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Ex1.xml" ContentType="application/vnd.ms-office.chartex+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92"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6" r:id="rId17"/>
    <p:sldId id="273" r:id="rId18"/>
    <p:sldId id="294"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1" d="100"/>
          <a:sy n="111" d="100"/>
        </p:scale>
        <p:origin x="534" y="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rts/_rels/chartEx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Microsoft_Excel_Worksheet.xlsx"/></Relationships>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Sheet1!$A$2:$A$13</cx:f>
        <cx:lvl ptCount="12">
          <cx:pt idx="0">United States</cx:pt>
          <cx:pt idx="1">Mexico</cx:pt>
          <cx:pt idx="2">Brazil</cx:pt>
          <cx:pt idx="3">Argentina</cx:pt>
          <cx:pt idx="4">Australia</cx:pt>
          <cx:pt idx="5">China</cx:pt>
          <cx:pt idx="6">Russia</cx:pt>
          <cx:pt idx="7">India</cx:pt>
          <cx:pt idx="8">Sweden</cx:pt>
          <cx:pt idx="9">France</cx:pt>
          <cx:pt idx="10">United Arab Emirates</cx:pt>
          <cx:pt idx="11">Namibia</cx:pt>
        </cx:lvl>
      </cx:strDim>
      <cx:numDim type="colorVal">
        <cx:f>Sheet1!$B$2:$B$13</cx:f>
        <cx:lvl ptCount="12" formatCode="General">
          <cx:pt idx="0">0</cx:pt>
          <cx:pt idx="1">0</cx:pt>
          <cx:pt idx="2">0</cx:pt>
          <cx:pt idx="3">0</cx:pt>
          <cx:pt idx="4">0</cx:pt>
          <cx:pt idx="5">0</cx:pt>
          <cx:pt idx="6">0</cx:pt>
          <cx:pt idx="7">0</cx:pt>
          <cx:pt idx="8">0</cx:pt>
          <cx:pt idx="9">0</cx:pt>
          <cx:pt idx="10">0</cx:pt>
          <cx:pt idx="11">0</cx:pt>
        </cx:lvl>
      </cx:numDim>
    </cx:data>
  </cx:chartData>
  <cx:chart>
    <cx:plotArea>
      <cx:plotAreaRegion>
        <cx:series layoutId="regionMap" uniqueId="{78FCF049-6383-4377-9057-4D77F0EE01AD}">
          <cx:tx>
            <cx:txData>
              <cx:f>Sheet1!$B$1</cx:f>
              <cx:v>Series1</cx:v>
            </cx:txData>
          </cx:tx>
          <cx:spPr>
            <a:solidFill>
              <a:schemeClr val="bg2">
                <a:lumMod val="90000"/>
              </a:schemeClr>
            </a:solidFill>
          </cx:spPr>
          <cx:dataPt idx="0">
            <cx:spPr>
              <a:solidFill>
                <a:srgbClr val="E7E6E6">
                  <a:lumMod val="90000"/>
                </a:srgbClr>
              </a:solidFill>
            </cx:spPr>
          </cx:dataPt>
          <cx:dataPt idx="1">
            <cx:spPr>
              <a:solidFill>
                <a:srgbClr val="E7E6E6">
                  <a:lumMod val="90000"/>
                </a:srgbClr>
              </a:solidFill>
            </cx:spPr>
          </cx:dataPt>
          <cx:dataPt idx="2">
            <cx:spPr>
              <a:solidFill>
                <a:srgbClr val="E7E6E6">
                  <a:lumMod val="90000"/>
                </a:srgbClr>
              </a:solidFill>
            </cx:spPr>
          </cx:dataPt>
          <cx:dataPt idx="3">
            <cx:spPr>
              <a:solidFill>
                <a:srgbClr val="E7E6E6">
                  <a:lumMod val="90000"/>
                </a:srgbClr>
              </a:solidFill>
            </cx:spPr>
          </cx:dataPt>
          <cx:dataPt idx="4">
            <cx:spPr>
              <a:solidFill>
                <a:srgbClr val="E7E6E6">
                  <a:lumMod val="90000"/>
                </a:srgbClr>
              </a:solidFill>
            </cx:spPr>
          </cx:dataPt>
          <cx:dataPt idx="5">
            <cx:spPr>
              <a:solidFill>
                <a:srgbClr val="E7E6E6">
                  <a:lumMod val="90000"/>
                </a:srgbClr>
              </a:solidFill>
            </cx:spPr>
          </cx:dataPt>
          <cx:dataPt idx="6">
            <cx:spPr>
              <a:solidFill>
                <a:srgbClr val="E7E6E6">
                  <a:lumMod val="90000"/>
                </a:srgbClr>
              </a:solidFill>
            </cx:spPr>
          </cx:dataPt>
          <cx:dataPt idx="7">
            <cx:spPr>
              <a:ln>
                <a:noFill/>
              </a:ln>
            </cx:spPr>
          </cx:dataPt>
          <cx:dataPt idx="8">
            <cx:spPr>
              <a:solidFill>
                <a:srgbClr val="E7E6E6">
                  <a:lumMod val="90000"/>
                </a:srgbClr>
              </a:solidFill>
            </cx:spPr>
          </cx:dataPt>
          <cx:dataPt idx="9">
            <cx:spPr>
              <a:solidFill>
                <a:srgbClr val="E7E6E6">
                  <a:lumMod val="90000"/>
                </a:srgbClr>
              </a:solidFill>
            </cx:spPr>
          </cx:dataPt>
          <cx:dataPt idx="10">
            <cx:spPr>
              <a:solidFill>
                <a:srgbClr val="E7E6E6">
                  <a:lumMod val="90000"/>
                </a:srgbClr>
              </a:solidFill>
            </cx:spPr>
          </cx:dataPt>
          <cx:dataPt idx="11">
            <cx:spPr>
              <a:solidFill>
                <a:srgbClr val="E7E6E6">
                  <a:lumMod val="90000"/>
                </a:srgbClr>
              </a:solidFill>
            </cx:spPr>
          </cx:dataPt>
          <cx:dataId val="0"/>
          <cx:layoutPr>
            <cx:geography cultureLanguage="en-US" cultureRegion="IN" attribution="Powered by Bing">
              <cx:geoCache provider="{E9337A44-BEBE-4D9F-B70C-5C5E7DAFC167}">
                <cx:binary>zHtpb906su1fOTifH3MoSpwaty/QlLQn2/GUyfkiOIlDzdRAUZR+/aud4dx4xzfuiz5AtxMgiLS1
VSxWrVq1iv6vj/5vH+uH++E339Tt+LeP/u+/59Z2f/vjj/Fj/tDcjy+a4uNgRvPZvvhomj/M58/F
x4c/Pg33c9HqPwgOoj8+5veDffC///d/wbfpB3NuPt7bwrTX08Ow3DyMU23HX9x78tZvH83U2uPj
Gr7p77+/bgv78Om3W3tvH8bff3tobWGXV0v38PffH33y99/+OP2+n979Ww3m2ekTPBvKFxSHlDEe
yi8//PffatPqb7eRlC9wIEJMZPD1Pvv+7pf3DTz/T5v1xaj7T5+Gh3H87du/Pz3+aCU/3S1GE391
SmyOtr++/bLYPx47/b//6+QCLP/kyg/7cuqr526dbsvFgy8+mu8++df3g4QvZBhSCT7/6m/xeD8C
TGDDJDv++f7WrzvxvCVPb8H35058//3yqdMv3v37nX4zjWNx/335/7rTWfACEgATRskjbx+DXwrK
ooDiLz/B93d+dfnzdjzt8u/Pnbj8++VTl9+8/ve7XA33a1F/X/6/7nIU4Bfhlx/82OeIhi/IF2dz
9tXpcP8r2n11+vOWPO3078+dOP375VOnq5t/v9P/MY12uK//ylBHhL7gRAQ4ZNGjWA/C6EUkAevF
N7efxPo/ZcvTnv/h0RPn/3Dn1P//+A8I+n8M+hh57V8INQjcLCWLJGzBkwWXwX0GO0SDb/sQPg7/
f8qm/2Uf/mc5p/vwP3d+2of/gDzYt5/+yhwg5EVICQ0I1NmvP48ygcsXIQsZ4H7wFYDo4x141pqn
vf/tsRPPf7t66vX9y38/+sT5Xxr5IXtBqQx5IKOnvA6I9ILTMIzkScA/a8bT7v722Im7v109dXf8
H+Du2/nh00P7PdT+9QrLyAsRCsZZ9D/k5QdmH7AXPApxSKJvSQBE88cy+7w5T/v9+3Mnjv9++dTz
t+m/P9A3w3378eH78v91z0fsBSORwDT6FumPeyryIqIi5JHk3/JAfn/1V4LzvDlPe/77cyee/375
1POb/wBg/9Y9/mO4//Bb2hTDX9vbkugFADiJuHwS54FowgZEIvjW2cqTDPi/Gvf0rjz9LSd79PSH
TnfsH/8BuQIhWnz4K4sxgo6XQMcbyT/34VE1DviLkIRBgKl4sh34Jwx6emP+fPBkL/68fur+l//4
K6Dqf5ci/pRpknt7n37Rd35QI35998sSQXk6efRXMtFXsN9/+vvvAYbI/1M1On7Fo0oQDwbkoj85
8J9PPNyPFh6WLyLCvmRYEFGKOXzX/PDlTvgiEgKUI0hAKXDEAOdaM9j8778DQlKoTaHEDNqNELju
77+NZvpyC8iZ4FJIHEWBkBEN/5TVrky9aNP+6Ylv//+tnZorU7R2BGvgi7qvHzvayUkQSQoIAC+L
Ak4ZwXD/4/0NSHfHT/8/p7lfHfeZisYmNU7WcSlMtzFrYVTZzi6WXdfs256w2NPSxJWYu8OauWpX
2uKd7LCLB5J3u7Cdr00ug/MfPPmUfdB0PbaPhiDnYAmuIPBPBN770b4wlAMevMiU1LK+mKamP0M3
M1vDROSRT3UY23zP7FnF+c6Rvt7mpNabdioaZUehnrEGCtNP1gQ4ILBXFDMMvn9kDTezjzJUIBX1
H4Ig+BTmPLyewvoylKRONGHjNjM6UqgWRrmiG2OMskKtU53U3euxN/mhy9s1mToXJYI/Z95Pmwn8
kDERQf1kmFF5NP/HzTRTpR2ekMqWdKDLsl3HblEl1h+rjE3xWLZZWgXLpDLb6nSq8w81aRUL+71j
ck6ihuxMWVw7Fj/jt+MuPYoyMEwSwjGXwKcEgUj/0bB2pe3SokHH80RobGyUEJ9fBLhcN3TlezPV
fM9lsMYQjh/WdbKpQIFWpirO58xqJXiRrLmp3tdjvx1t3cWZdpe/NpJAA39qJCRByIWQkAiMnIQa
FcNQzGGDlG0mqVbJmlgTl4N/5jLNk5aFFwFE6aVoJNrjbHHx0r0m0bC+azR5tVoz7FuQwU09dXHR
BtOdaKpM1UXkdj2Vt+XcLftfmwwt8c82g/jGoDwAuETiqM/96NiMULziluk4ivS6QaYR8ZpnZVys
yFcqxLLdmwi9Hif9Oqe13CLm89RG5eWAeHQzeaT3vYxyyJXqk59X81ZX2UtW4nelbqqEWjZAmGZj
wuuoS/BEpyQvGhSHRZsffBEsqvVzrrooGHZGZFVCUGl247TkcTFSfO2Th9VrsqmLcU2acipSH7Z6
P6JpiDHn4wXDbhvUhidrGNZXs28DVTV00/TcX0wcXQEQsn3IK7GjU9epDK1KUtRu24V3SgxrtlmW
Jo9DUZxl1AdnEH077abqbEE6VI6slSqqkW2pRtlm8h25XErVo3rdlJ3Pk1AXveoDY9NqnHbZ1LRn
ITJTLDpzaDh1KndoeNnBRw9TaOJyJfWun6NqP+p13gT9tGysbeIaheScOZvwbCjPBlk2myKanUJV
N+xcMxxkhd8ENTYJErVOcstLWDWBeGHLGOtZHjSt5FZIUR6I6D5MTVhfBNHyIGqebetq9RsdFVOy
9DbVddC+yak5r7I1O+NTTTfPBNUxZk6SFSoWCwHesPg5DwY/lXnDsI7zKSatG85raqPtFPFDtwzr
NvNlC06oSeKML1KU+U9mXrWq3By8+7UpX1LuxBQGZY5wxo+Qy0/CexA4sLZwSDXNMO2LaQQsXYlP
hmkaN01oxiSK+l22YLZxUt9b1J01/Zg2USu3WJv7rIysQuHodg3ml1+qFWu8TduQEdjbKFSoKTak
QjzhIxoSSPfXFZub2In2wkb9cA5+T369qPAp/x4lrCiUHMPfIw79gNJCEN5okSOVr3YPoruE1ckt
oN7GzEFwVvNQZa0PN9O82g1k8xtUtFEyS5MnAQNEIXIlSVnMURIunX+5mDvhuD409cg2wcQ/o5no
VDub5ksHvjDlq36dXTrPWs28pyle+jExc+4SWoa3BSvJFs3D2a9XCUDzcxhR6CzCAEoSIJQ4xXyT
T6JCHVLh/JaZIdyGUygUE+sF93Wp1jI8K7v1joVTvuMcQD7owixZXZOnM2T3XRnQj1PWjJcR8mpZ
ED7YqS5269LmlxCD8ThOw25u6iz2ZjZvAM8/TgMaD50oL7zLFoWyMYurkV7lo5tiVHCl0VkfeXP3
qTMNAJDTZ2tN9RvvxTWF25Ux9TvB8+uCoFoNsxmUzuvPi6gWtUzhBpFuuWDrjg6rPe/yOkjEUKlh
GNRoo2rHCx6kk/Qq632se5Qd+nIiabl2d8ZamYrMyK2vCgE8y+td592HwBdyW6+38KrqYJa+Ts1C
/d4XlKp6KCdVLl1+iPDqEqLFGBPLzjunyQVehmVfduyqdO5jGbT6ANyHpgYgOSHZDASO+kjhsNjN
PRnPxNS/4t0wvMqku9Bc7rqhucBtzneERUIVq59Vod2hzOu3mbbBoRlzpxY9rECsriJbOojPfkrL
juI3Myl4wuroqkMzTWxDyOsK6F8CE9S4YmJKu8mN6RDxJY7CBavM+G4DzS1OsnoScdW3m7yfs7t6
tgl1w9bIie+kNGkYyP3cyjG1vLP7xc97i25RR92lHdYPNXh9U2N5WfRtELek2GVr91FMM3rNeHlG
1gDASHdvZwgmxarJ79ag21EIr1tAq9e2DS4FtsHZlEUXVWfhvSQqNtLCqrRj245DwWxGPO7I2rXb
SqhgTYcyzFLAQKlMn7E9VKtEruV91K1GDb5rknlqAlXQnkMdCJma809AG8bX3oQ3Bsq1ajOhzzzu
hzhoen81aJcdpL8ej04TPX0bBe6tpmO1cfCNZOAPdYbHve5sr7JhtBeBGa98MJtYVKvZkm4Fl/ZA
bUmAY1i6TsXsdbpWCPyq6zwOgnJRGM8PYSP3eYXwBoUFVmTF52HEMyjc+QHy8swuyyYEpqxcrrXy
fP6sMUmbBcNLGt4opouHsM+IyvgKdcyLXmmH9EHPQplsnZRhcV3ulxk6hFJ7c4icoImxxZLIgNBk
zXivXN00CWDrsOc9wnG3Whyvehhuc1gwuDa4cUMvt63O2Y5mmMYiXJKGZnzbD/3nasz3g6+TuTTu
JpCDjREX+wpN/sq1WaRkWds9QXOpMla4Bxq9pFl+2QK8Q6v2Zzd39bXcPOqRngBsaK4lptAgwbyT
nVShjGW+XYhFSjMfS5fNsW5kp6QprojU4WsG6xo4e1WVNkuKRUgFxwfWWOTdc7UjeIJIM2gsIhIS
4PgkOrZLP9QON8jAAAwhNY843BhfAqXOPVVDkN8NbeGSoaOFCjM5QwVoTUx4t+UUSFbbjFdNt5ZJ
L+btEJQ2DnOCYxy+z8rFqV977EkqzfCxbNMAZjXshEo3zNC1iISODRZz0vnM76aaXJRZvaZy5uPG
Y+ChnJRIUZaPaS1Y0vbBQze2CaqhfCH4btXOI99ORTiphvf32lUm7rMg3GSRz88jNn34tdXBE/sM
tCdkEKEiOP557FxG82H0fQhkupt5XJuM7ORiL6L+vCd8SfIlgiyjFUpGLXMV5OEeIq5VvdD11a9N
4U8UT2iWMAZhjkLbG5x0cr5u0cLrScdkqvG28oNQSGydW/rErf2augXao8kW3dksfBDjdu6uiiGn
O+iUwg3PadLK2t7iUXwEuLavCunfrrXRqiVDeZvT/mak3XkXzNnWFBAQlNiU2HLc287syiJbU8F9
riqJCzX31Zlp7BLrSu7MFLTJIKJ61wIt6+Rs732ukSp6Hb1sUUX2s1g/15UONkvUblhQD2rSfo+Z
HF6ymqettFdjgZ3SE+qUN1N2mLxLTDcNB73CJ+fI2bj2Ddnktj43ax03tjZnuuk+zj1gyVgZej36
86rHU2xkV73mWu7r0L8aQHw59zJHcRAu9x3pnuv/Q5hsnVJjIQJKwwja7ECwkwhp5s6EZFyRGo9A
HtatmnwwnjWusor3bEkhO891F9l04OMAXeD8OVpNauQYqpqsaaNRmKwTNWdzSNIRCgvgHa9S2qSE
AbZn0R2f/OVEFuhI2GpTGxqjxGwh8huoR7alQvXd0m0cOVs7Hwez5YmruvZiqrIOEh89x1afEGCE
JPA3AIkKJMajS35AnGyoa13gQsfciUjpMgoU0fgK6/F6AI57mXtsYuv6XDmJeeqjqUpMzqqLChiV
AQxSVVa2qSdBdigJMBT3Xlelu61yv6tXS1Rrwpeo6XVq8twC0WvMofQG2Icrg9R5s8bQ8EfpTNt8
P/YLiVmL3yLXBnf9/GbUpL/4de49AQNRCKw8AnEN9ICAnuSeyPOq7guPFNCuIikCKKK6E4XSlE0q
AokHoTlKoYJX0Fo4HSNRDSmZx9twgd15xpijovS4AwJjCJRzaMY4UOkTwG+WAZOhn5FajC6ue5Fv
OCdx3Y1FPCMNhH+cdwEhLy0FSazL8iSHSrqt0UMj9fSMGPdl5afGMIEFh/YItIjohNJL3qGqNGDM
ivJZ2Socd0Mz3KwFPoSuK66G5qEVnduXri2UWFsWOyAH+wgt9RtNSmjb1rs+yOVVjhp8ViDCkrki
Ts1FmJ/JvHiFNKgYtVuzwzwyFmcr9VeLA7rBF0221YTnLa1NAKJkBkmT96lpMny1QFW8IA6Y2rzy
7ViERM3MVjHphuDSRjpQsyhi0UyvzUiywyI33VDc6hCx2IS1modsTlpQwlLb2LMsIIGajNbxisUe
DfW5xDU9r+ZMsbWVuyonI1R7h59tmJ7aaXCtAITBxyOHjxNtQquz9ZRDQT+SomUsSwBrjTf1EQfa
fMwO6yhVXudDaohnceEi1bnWxpS16y0OjhQeZRq8PR0aD/onzfNxg8ugUdj32aHrMaQXG+/bMdNb
VDKgy2URlxV0Jb8OWnLMkJM4OWrT0N/yYxZ9ybAfMEPiDE1mwkjJPClku7N2Cs41a3slZXBF566/
o1mMLW52LMciRgE/L4+6hmFQG7JNZ0q7cwhkQDkcEy+k6NDneZaIcrnW4UjeOIAhZFuyQUELfQ4a
PvtahHeh3j2zlJ8lVRhSUgC/UEaQgMdJwI/wRyIfVG6BpdTD1CQLlvOmEiU9q8PqDmp/VUh9Oej+
jexmonxoEz1N7tXMWlDAQAekUYvOoix/0w6DPHQBWtSQl9uhY9GhbEqsKqvpBiid3NQtTkLZzpcV
r4HhZzl/BsoD8sRiQOEnggsQ+0N8Wr5Yh8pmnkAfLnyEY1IbE2c8exONPkt42VyReik2reFoYwoe
Q6e6bJagHJTNvVA4aIuryn/iZbIGU/+ekGVrSh1AjRpJHOCmU8D7UlvdtNWrlluXYmwqoAmjArYy
XT2wMFC0zsZ3dZcTBRjaAJrqZu8qTG8Ig4iVZahfejs4ZTy1u2Vx2xy0MEAawl5TVMg4KC/rpma3
GQLgXenoEsApk7CpE+dtv965Cp0Pme0u1pG8F84MtzwPbmFqkg6z7G95NpcJMJwBR+1Ltnp37gdO
E75Cc+WjZYgXAn0PaJViHc/bHLqhKV9xPNb4DvFZKueKc8IHvOkphe4f7UM0VqnBuNn22+w2L7sr
KechZgjjeDYdjyNcKV6CmqDbZStFmMfcQl/I2olsVl6tmxEtRVL1FhRcEP1ob00ij4ODqF/Fy2Ik
PkZ6qZPIA0Um69S8RyBW1W0k9pk15d4Wn0Aql0ltzXwJXHwDOrHKSB+9Z7wB2aJq5k07gmBU5ANO
UST6qzarcNrqgSYu7+z2WE6XieK7sfJG9XX/esKWnhWgxjc8K8/Hpn8tKOgznnrzjIAdHmfIj6EC
zrSQ40mvKGAEyO4J6hGJ8Mz0DHLOUMk00JAgWZ9BKET49UpxkWbifKinc+4H/Na69c1AgCdZ7x8Y
Dd4YWcu7hucfPenYtsjfrlV708MGwNl0s6d07ZVdybArTBmqApRaYDIm6VEbJCua3hTE3LN1jCse
gQA4I/A6NCAr7FBad+uurSH2TDm0GzTKsyFqrcoyEJbK2QFtcZ9nXQ9plOs6ZqTbtlEAfFaGOi2n
8SWqRjWyck3quQg2gU/7ZZn3YRZu/ISLeI14l9AeCDkcdYZeondpSep2U4KIF+MleF0Xd4vWXkUI
Gt+qFHVsZfRW5MCPK7ic4U6BdGhgeZNV1KB7lBkQKWD2NME4QK0NsEGj8fthieJ+5SDP6u4AnOtG
g7gG7f20n1d8OfFoVgDBpWpC16iS7oZxmeMp2ETC5UlmMFGBiMK0I68xW+IFFgDnFECln5pcgLpR
Q2liMnUOjUm90KOqf9+PUZmOQ9nHuZzfTRTYfZfbEHirTHHBXgXMMZCm8l1xnNKNYwMi3aI3tmmC
jdbdue6Lcz4WN00QLLtRg0I+4fUdFeUt730LIFNYEP/qxNtx2QmglZMAqpmvwxCL9cAr1KTMA7SW
AuaVpPnQEXxFQEOsyCSSrCu5yiLuIRQcjD0QO6ykvSoHsSgQWnZ0Zfd4gCTUrrucOUw4hvZNhPu7
ArFN5ud+68KuP+hpLmJyFA0JGdZUT90lcalb+ftuBFDCrm5jSsvb0QcwNyHsQ++Dl33T+HhEebOp
nPITB9eyZQtloNvI3CsroK/3EVmVo/2SVpMc1Qyc88YMdRSbJh+2E7e8jiG9VUSsuDTlazp0zbaZ
oDdAokgbW627qQfbhDTrDYxW1xsRWaOWuiwPkU3skuevWhryXdfNNu4Qzs56Avvpu7XbgNJlYLib
+QPPiIttUW1X7eSZJBy9JCS/7KPZ7Dsmmwudrc2FK6/LjvADBD0+syYEpSgIhwXUNwhP6+2StgWM
Leq8KmJECdnDmUP9UuYQ9lXUvSsDuarZRG0y0RjNxa3Uo6rLhcGuule6Nv0u6iKArqxrY5/bS1T6
OcnbUl52BZWXueO3ZhzYPltYG+e+CxWu2H2Y1eOljBqXFP3SgtYftWeFjl6FwZxfkrz57JZG7EUd
FefatpcW5BxaujymC3lZTXm3LRFMByzN220QuCktlhLvYRChUAvdMBT8LWXZustbaJD7MLxYajxs
Ks36jQhmlorQfQKa1yrXEn+AGkBAqXtwjSMmnqJpSKKRiY3w+j5oocjBkQHmFPGLO2tXHQe9mJJ+
kjYNijK6gjnezSjydeNzdk7ImKVBzoOYNeT9PNHwQgv9Gs21OLRFPcetZpDJeTTsS9DiOr+H8f8x
FKA/sW6xOyFGoNK+0jBgaN97NgArHI9wQIBZNmtWXLUDaNBZEQbnbFCCTixxIG1vWdN8Hqew2Bc1
6mKR2asyHKKXeUC6FIbxr7DIh7N2MWOqZ+/uSrPhXavqzC1XXcb4tippE4e1Lc+K2S6qmnp/jYUG
oReZ2wiUjKGsL6A6vF7HbLwa+/Vm5SIGRLR7ZNYsRW7soQ5S8KDImovCdXcWxp4xCOV1wrG+HWz5
fjXHeVD4PkRd2mkWXZU+75K2ZLBhc9lCTRiAirqgTvnCieqa7kC6yl903QiiArTYvjcu5aOAUURv
3to+GK91p8+WAcK3ZXmZlN77BKhRG0++rfaFKbTq4aKSiDbJaqCsYBeV23UB4cqxoEszXuZvC5gv
clrUMfah3I2dq2PXBUa1rHzbsiZMUc8hojneFGU3gSJG8rQlM4axDMw52l40r/rjHLqz4zOD+Z+I
+rH6hhGGM44wSYUh/WN2O1uxwETJlbFuyZiMIDkC967nzSKGYBf12TUrhv6Zllb8LKJAX82xgLrB
GYW/j1/KG8HmcYFGhwd+VRCSRYKGiZ7xqAyTqeKqlKDuAzhe2xHSrCP1q25F4pDRcoHpwZKIXuBX
0Qqktc7CYoM13kcclH/euE8zRKKam6Lbk3AYYEpjp0SWsZ3l8r5ow20Ov0B0oysMGrtZUu1xtNU1
lL4KN/KsgAls3EoYcva1hC7R+8+6teV10AezKidhzxq0G3ie7SMPbBA34TZys4hr16q58v05TP0O
3Eboogbl+lJHFezaMgE44PYDCweYnQZYdZnrrqzIaUxy7s4LC9uKHEK7zNsDHMZ4Oxk5XFDW6TTg
rUu7Qr9a1yi86aejv1Z7iPIR3fney5gW87AdZmBNa9VFB1K0Mi0LXr1b8rs1y9Ohdst7FmS94hlj
KrdDmWSZrM88Xa8z0QTnIYyS/+89E6PwmxJYBKCfYH7C6aBVLduREJj8dQtVYQiTAa0LCU0FnBCY
3JHMjvyuz0uYR+ZnhavR5TJ2YZyZjKVNTftdUFO+GRazrx1I7sRwegVi6arKkM6buQCixuuxS0Jo
YDe0PKvmB+IpwMSEp2d62SfGmBEToGHDb50FNBLkKBr/0MsODfKuARgGolIXaWnLi4LZt21p3tko
k9DyletxF2ic9UMBgyUg2Os4zWqss/dLiPJrOlqhOKpSWTXjGZHcXA6yvhaI7Mfj7riag95N63sd
OLlZ7FqlxHfz1kx5ggoPQvTQ3jkbfiDQP7cEOJFci1xlE3+HdOv2rYB+wgO/yWYgv0DjYttQsa2y
0YCuuNJXuR42fUuquLU+3MEg9xzmV801k1CLQI3YDwv3qRnrOf11HAQ/JzqF/IYJIo8onLP+AgQ/
uK7IYdQ3lnDqh8KoPp7n8aIc6Z1Ga5VUrnoVRuSAdEm2DtGLjBbXNi3G+VU0+fcVAuObQC7PtPPB
z3IamATnj0DC5TBnPx1K5y53c+isjn2YvxkW9ybvYCg9zDMM2AoU6y7vlJ6rBlBgBh6Gcpi8SadT
X3dg2MyewcLw546cMhYcD/TBTAd0nxNB2WWI6qKqYVASwGwRDB5j4EPzGw1juupdmzUzjLF7nMJq
pngt86QRMCgcSzC6att+h7L8Yz2C7GoFVGm0GIWK9cbDcO16CNh+rSToztDz9k1dpjprQEceBMhA
KIQZ5aqKtsCJa8dgwzzIdgTYfS5QUtL22pLhuiZZfzEv8+2vAyM8ruqxPgSrhqNWjB1/lxOqz+Oc
sgzzxQnQlCmc5Cr6uQWqIfaSFdPGyhaDvFeN8TLmPZz2iKoEtU192ebrzTQZOE3QdXtTVa/sQuuX
tY68KuDExr6vigW6Rug63P8n7DyWJLe5JfxEiKADQW5Jlq9qb6Z7w2gzA0eQBOj59Ddr/s3VSCFt
pJCJ7ioS5pzML8+sEBUG+u6LqBiTPnqBRVxutaBopHyxE9EQ5S5dxs3vrxfOP0ZIJv/R2P6DUYev
GAPLSmCvXeXSv35FWOe1bCrLc1eyd4/BwV3i6XZeHXShqy27rPQSlWrKqEWL79b2ZxqCGfy9v0mT
+hm3uLZcOgybMV4PRG3o0Mj/uP6Df9gOLGBIdqIFx/kW/KEud87GPB1hM1V0fIbrsBMerQ46WNGF
V2gZmc49KQHOYCfWQeJlwzKjMFcv/pWsgki6I80IhV9Ncz5p9Bf1pObNwO5Vw9iuSgK0mSn5gQvt
+O9L6B82MoIbkLqj8HoyAxH96/P1OFvTNsZGXtaVH5hc60xJke66BXVW7Kb61gh6SVYTZVdmELs+
2iDUBOqxOYbChf+xkf/O0aKQgT0SX4E0hpd+rbT+31lnZEUDj0KUGlLHMoMbfKunSBWASYtVz/6Z
CGB2E2FP1ewW1CPBu2SAH35Ls7/pr3QFEsKq7W/f5z+e1vWS+uuGY/h4gXelaCO0m39Qvj6JJlMn
ESjaqfTPwkPFWjGbA0N6K5H02kHhLIvRWAf9J20Owza0/Hnx6NO/f47fOOIfnwOxsQDUM743/vbH
eosXT9GpwWUaDvatXNNqzTox3SyTW/fEpPUu6Hy4vTQxhRyF2saRqjNhobxO6wTQwvPDTUf7h8m/
4gUQbHdtmWyHta02VEMbWAlNdzq1Q8aBWOw8/4Wh4GFrfZpxpWbgs1UWWupQ6npmg0b5lRACQ5nO
4c5V4blNeHPyOtaBAe3W7WrS9FCb6HEM9P1yVev8id/UOoESHSZtTsoBvmzdPiUl9VA5s36jyq7P
0pLGUJlaAaAkJMexXIPtvz9J//qk/vYkU5ws7EqQJ3/CqkAxSykMBIO4rutD8lIyNJu0LFwHixTW
alNELsxlWB+9yYtyNTV3JVTGje1EeSoj7f5jA/wmD/74QPDLUkj+8Kqw0v7cAI2Mk8ljuFnVCL5F
F6DzZlC0Q4hPAoiOBVplFddtRrzrma2XZj9WzhTKC6EcB4N8h7f20Mr4m9t6OkCv5ffh6m8cifRJ
uSouGLRYAGRVeZprU+ZinN1ek/jO4SzVgz76/RLs4watNwv7DhzmQ02n5H4RkLQiRc5hgvttIUw8
SwJFIayaDyR+DRrytrs34KrzMBjRLIrYFF4lluLf31n6912IdxWkYcCuiY2/eXlKzv6iXCvypabs
QNaoPPW+L08e9bslMy3ODNQa1zbEPK5LDGhjinBNz8Ohsr3bEDGDhaVx1rH2gdddumucrDZ2dXMe
1l2eBh/JWEU7lC4xhJ7kF5xL/+BVyWdYJ8ERRJh37ylcqkKGXuH08Da0s7qMmqlLan3IW91Vg5cz
8LKKBReIM8JF/WVm3QkgsNkLPZpTKY05jd4C7TGZVSGdCR7GGL9RwQK97dX6ssJS2jEOhU4ky3cX
rbshGO66Loy33PlFGC0t2KGlLGK/j3PR92+637QV2IA+DkzWAkI6+UH/0tK6aHWcoc8gmcpJOh9D
G7f3TLZFkPCXNaDR0cL2AYoFJBaK7yaNtdwqQeddhSIiVI9BH+Ul3KgTTCfkAxK7b5lyx0D/4Osn
lF3cXY1rtmmdeuf//SUN/+O1/4PrknhIeMTIbODci/5ktJuoVWkbTDwf+YMnQHIk9XfYkFs5+jan
dZpN1UROayNy53pUYbI+y2aRxwR9Q6LWjMphOQEnznvbbIZufpSzysQQlPemWXchX9rDb8swMXLI
kqDrEOHQ/1Ep+Nf79K/b+8o9BD6uXNQzyJ789X4DjBloS0sUqiJtdvBbxoOruh2bg/oi996aQDJM
HoaFbMpezTegpOrtFKBWpRcuo/mMj5kWGhZ6Pq/NGzh1c65V8vXvO+wfrHswGTHYKBSXKfIif9xz
osNp2A1YLvWsxyIm8zNfQJ7aIaEbZfiULRLYfrnWJqtglO9q7KS5LUne18B+/v3D/P2ETuKr24Zo
DU0pQhl/fWKxjaolbQ1HZ0Fym3ZbCkns33+F/3cgBUeJd71Sr8ACssHXI+f/lR02qXSjByagfHuD
yNBY9ntUGvPZymaGjOXbzVDL6BQ2lBdyiLExIZJ445hZWS1D4ZfVr3S05VmHvDw7jdraBNURVHXV
ZqJug30f+rsURVyfhdiqZ74bUeac42X+biU4lJ4PFidtCzg/LAO4h9PyhfUpT4CPYdFP1mZda6es
rqb05EEnz0jcjjuvByMjFVx2aPvDy7J0Bcqq8BiMj12ph/My93LL6m7Kpil8nyJ0KH6PaqqWa67S
6iMO4amlDh9ARr3IS72dKiy2qOr8Q7yoovfil1nW6/9UvhVpBWvLQkzwPRY7fYbW82Hv3IWgxYuI
qugyw8kIAXtvcaCVG4oyPZyNOKJM4qdQPAkIk28VAN2iSoOXjmF1idKwQtI+OAzEe6AV3Enj+KWv
0bMp0etdugTmrkrXe+uiC9A7fq7dcllqUIFDr6ttY/HBK1qCLQZCPOrkMtYTKZIl0hunQRQ1o8b5
LRvxwOMjuKP2MMrT2KbyZjRAUchYPpLZM3k0q9sRfO2hKTtyYRrdg/VKWFM68k9SdpAXJJ5nzruS
bWnVp2dsinhP1voC5Mc/sWn1T1PtoANX9ihI650CmwRZFPKpgKBGjyGKpqPDAcyTiOzmgHK8x8n8
1/b9+ylzvRnD0PPxrsG+JX+47fM419PAuMjRPn6EC5e30Tr+cIyFB7RYbeZ/9bFcjqPS4a6El5dX
rCbnaulg6ukVr0tdgyUe+JFKkeXKkaMnDNgMYk9Xm7XpzoDC1H4CXHnEgulyKKBxHiX1V9dC9UWH
mPQjQbEQJ9nUOrYDY3ojdNvduFGd4vVHSkao500O6/7d7404sIqZfdQHN5JJbx/M7mYqU3dPUrru
YKbUGLNwDsL+Ui/5oKLy6NGGH4X5CdxBr1k8t4CGPQXWraX+bWkPLBHlMZr0cBIaRyiu5ToDQxDc
KmXD2zlVEbC4G+W8JZOLaG585pqbNWg/eU1vZqiEAG5ne9DU3lfh+uF187LjkcqUqrC1KQTryqfd
DrdyZicrt+2C5q9MYajxg6IonOuZgoQHbNvrpOjwDcsRrnLQXWU7q3VWgYYtdLqOe+nD+Zyai1YB
5EeHio+2Q57yxUDFgu0NkNfbrC6aAPe1FLI2HW+mlj34SYO0TjjXW4PKByLhVNA2RVHn4vIwAR8T
1qenFs3jyQA6BOJ/qqbYAPvkFZoBXv9Hrx4i0fzn7cbC6wkNZSjEZCnvz76EWd4vWmE9tXYoM+UO
/kAL1/ivXWDG7dCxPF6XL9GBn028Fq5szPVGSvQqkWEvyAGtedhJlCrpcAgnLrA57DZcxWfQQFVq
pf/FwhHPjvCPptQgWlqs8UbAKu7IutENMDgnSJEGjZer3t75unxEGfpdl/O9KPlzWyNltQ53uMh2
BOJhN43zpi07H8rBulGheI0lfmL5BsFKH/rKZpDAIOqkWPogg+Bbd9WOLHgLfHYkX6Jm21Z+v50n
8t11wAHiFYdGDKy4mirw4zV4M+WRbdR1+4ppsR3E6LI2pveob7NSwnftzOPE6qHgAh++j2FdTUTn
ZnpqyvRnsHRBpuHlXFHkNlMx/WKLyJYe/hQShqj+I57r0KJTXsPPsC0GrMps9PB44OdaC0oS4BLN
ZIecads8zmbckApYgM9KATddXp+l99H2cOqHLuAZEf0peZJI921rCp55WPUDep4F0Hk45nMrUEmW
SK+6BHlVyHgijN460xadb+cDxXPs/XAu5qZTEF+996Va6Y7bNfMsaTaWPjosDnjHyympXZIvqdgg
lQQGHUZxDf5vo2jjgXenu2FhN5apIwK2QcadrjNP8Xfw82dfkAtJLC6pFg8HvGyagcA5gV06DhMg
qHGB1lhxlYcI3U01PIkVV37ht+QHTqC3xcAOjq5OcD+DsIzxT3phKAoVK1Qc3wJtu1FRM2xKhdwK
IdWNkhWEVhm6vCHiVgTkA6DSqayDYhD4Mejluoy2c9GTpsxThgjX2Im1ICZb6uFgOpTerRmSzcir
Nw6rdW31MbLyk4jgDl5/iENV/tTpr6jT91gkb2mCb1v6W5ei9FdG+1nPwueygxttjKnh39nvqUvH
rMNxFwtRqBEGfRinCJJUr1cgQJkmRns4Vpu6aYN8iO+SXn34ilzshK8KQzxAiz/+jNW41zM6mZjj
3/jVJVRpk4Oa0VkdQvKUXP+aXIMHHNXPys87xi+Bwn8dFpvkaRirQgh+y331ka7NoyzNUrAR5kqH
1x52WA548mNO2f0sI/wWlCz5nGC/6Lk8ljPqRZ8myDKt4XfQUni57jT0QYtQFuAUNgUq8xt1Ep2N
cs+9i7U+rz1sYFaVdzqkD9w3aH6Sk/ZsA/cKTiDpqN4SyLPZGu25Yk3mB5BArVkFzk2y5lBK9myi
nytgUdSvA3AeBj4nHdAi3a44E6+mWFWsKUTDunxbLYKgHgzJzNY90gEGVGUj32cfsvIin35vV7xB
sbGwWZlQSATH9FwK7KQ6uW5lOf5KyyEbmMMT7xPEV1iE+qB8CGz/hM1zg0XI4ZW2AGGiYUu4xzMZ
4WWQyt1y23+0yCYUbv6JcCUAcB/VGmKpX+sELAVBnfau6ZNvGtYGsqhgG57gh4dmKBrl1ThNSOao
fiN2xmsxDzHCttCt0w+CTZni+1BUarlAZDLT93QZvKypqywR3i/dkhrHbfVmBH7tLNet0D0yG9ov
ap7K3ajVpqz1fejJFRcPAFDEITK+rphRufJi3gMUNeANm8OsI3yZcv4IOjxFL2heWWxOs3EfMyy6
TIavPuk+hi4Jc1TlKBjHb97ixOqC5abGaVU1SCuUGi96bIZdMkY/abubKRlzUEU4MLl+9Fr/yGrx
mFb80SZhlFcdTvlkRv+mUpejDvv21PxgWPdSr4BLEgL1fkVNiwzNOfDk2db4th7DU1cr+sQyxa/3
yYttQ4rEBOT9NiH3Qcv2y4Tj1izMFJe2IVi4XrLiRwFbsj7oCoUlDvE0G8C0Rwg54JXGuId0XeUr
1LUKQKwPio/A9MqRL+nzsi8a0wxFZHDCb1k6AzlrOEy5Aa+3lM0u0vw+1nekmTBPgNQA1tbqse3I
3UrNmLW2tAWht2SgunCeiDBVoP4UaqkzaIZpsTi2aZL5q9VujyQU0n+j0Pk6YLH5yt6RxP1yCZas
F5qNH4HFmvixjowqCHzrXLHpsdT9k8OBn41lC/yyhUXbQ2aHNvQlU3ZCCHk7xyOy0pRUO5m8tkOa
ZqwCzy8GYhGsgCOxhI91HfxARjosSkT7YMRPpzYCujM02yUFRhQLrBkXNzkojDKr23AqxhF0cDKn
m3DctgG3GZ3w9QTjcbaAX9UjXha3XOZd9EpcB70u0N9mnhHakjhMyzWfvBHJ2qBLEJvg0/H3X/C7
gq4KN+uKEuWaQglSBKB8rAG8pSdU0l9xYnUeo2DOub9sZuT4MlTpX2PLkfifqvMqQn6NYi2gHwGT
IEycgYc+pL0/bCLigSNr0l+QwY6TVz6JBIupB0FFCc6CysNLrfvkxjfDeVpdMdMOMStxy0rvzXkk
wjnZgfwZ6RtEOCinGoorplzhsmpfKWU//AXpUwQTS3C6yRVb2w1q+GhqofIZEF+WLt1U4OrKwT6i
yoHspL0Y3mcKQReA3y0NLNazz+s8SYraQTDp+xXmXKQeogpvWL6C0yui8iUx4N1mLEafiwk/JHgr
sbuTpXOFTtqPCHoSaRzCvQgIjmn3oymBhgO2O1bR3GZ2NXlncKq2PdKXgw1fe7O8p6KUhVn4j8nx
p2XB5R/V4oq/lYVXgplQZsbrgoQ0+V67d7EwGVEcyhyolpUBRUMvATHM7Mt6QWra5fWw/oq1K7MB
oFfQommM5w4VkgKnFyONvgb2NOvJA4CEBHsnh1vS2jhTM+IGKIeQPMHuVmuFCg0lwhKm3661b146
99uyvOsSZE+rVaB5pvxWDQ2quTSJNn31YEZXbtBKfFcenHcE9MY8AvWHS+bExo7uUPA96iFEcBOj
Lifck1XV/CCRw9roPJoFMnlue2SIsf0Qi50+kkmYYqS03obwmSegGVpXhYxvB8kfux5mW7OYTEyT
KHgEOxd27zboUcM1sXrsQYDkZvjZAga8GVPxHSxn02H/lX608wKcZlgCr3FpcbZRRAwJlrCG4+8L
zxUl83fADxEMqaokWwyQd6xT6aevPCXZQK944YJ3iHb2BZLrpa7SjyEFi2GMlwD8RN2Ttu7Qp0h8
2qD6mFKg8ACv8tEoVFWAuOGHUCwcXBKBqtIsxWdDi96WChKlDiA8lCIDroOEFmTo1QJWmWM/l8bH
NSXVYVjdumVKPfhd9cZC3KHJQp5q422ErV0hUVVmlDMOW3aZdrz95mRC4CrUD/4YzJt0/Yqs/RU2
0tuGBnjqEiPRSmuKrcw1kOgwrz3YGWvdgWqaZ5zt2RovbZFGCy2mXqB+aRk/zFPotjUEnC2TONFw
oGcQUiAWN9G7AVIvYBYdg8R1eSmdzEFU5abmQ+4vKRQA/17bFmAgrJJNTOmxg6YOvKsKs7YZd2Nk
vAOFoyLtPoSiHnhix3UYZGFM2203//I9W6HPibcOEdUCTWO/MdN72w4VkBh0lGQZt2YEZIzMpQIV
8mW5AGDYWrC3ybQiYoEsy6zrwmKAW94jYmmF28PzHk9NEBynIZkuy/wJq5hvoxpEJLKRW98P1J7M
rEhLBv5X88uILjULFgohySIqGkfuR7lWVYZgYpN367L311D8L4VSBvfwxV/TGN1cWSngsJzf+Mp7
gap2jH3DcCKvEHJYn4N3+7Eoc/QcxAgwzJmsUrELpP4yFoseun2W4klng/c1lazdLGEdbYOGPtWz
/O6VgNS7pueIjBB3u3MLEu8KF0aofOrdtLbf6IRuWx10OGcckmWzRono+h/4H8G/ag3It3oqK+5l
HcLTeWyxIhqEqJfS/phNSdC/0/uYC56FjqgMrPGl5x2IcbxqZlymWfpIhnQC8YoDwsYnITAUZpg6
1CMLyO8ASuJghkxPQJNS3sOSW3BioYe+QnggpL3uG0H+Eu1iIzc1FEOcZkLDqQZqWmOzP5mIuZw3
7H1WCA7KPuMGRCMNxKWEpdPYISpobXBHjPEhMSBmV8pH7JL2QOy07NtIZkgjfoxpTAE6mHfnaVRE
1xZOzPMOJLeX89Tkhvq/lICaWWlpoXLhuB2XA0StbenDL2xG+6vrhcRdoAuktPYe1ptf+ds1TfAg
jXmtp6nAbIF+y5IYt1y5dOjMDr3FdJFy5BlL2x+VEwFawAoxhqS+4xjZtMUGMdsxit57k/boJ1G4
rL7/OTBIVGwpQ5wavS4iRLZhnwNK9+dvb8bYlKqXeLDgvUd7jabjMEIqwIfjwX/2fOnzeUz2Zl1D
vHb1ZrXax1QD9R0eF+seZho63I5lPtDFwuwB0z15MzkrzoD5wwXhDlMLhHDPaCZjOSF768OQj2ez
94L5AKoa/XTTX1jt60Ky8uKmoWgH3L+6668NWQGyucq6WastH3qEOTN/ob8cW10mWmUKOoUnTRcQ
JX5Cd2M775ZxAluPKBpd3b328TnGEgITwSrVJQK+1rUT6kwy79SlWpWXj35aH03Ao5c2TX8OWFpZ
zNyICzTE9zK12OPdSbjAE4SoFWy6C+muRc4N9AFYaw/XgZ0R05BhhWReckNaP71E0ZjVznhQjl8x
PQFvO1TshvoEb+W3XNE0N8Oc0XmYt/OCu1R4qdkJTI4iSmf94pPNABW7CINJo1UmzzywmDIVpE8Y
UjTnJV0+le7ueLe+BKOqdj3yLtkqkPUrhTOwLtkNQ/kFiRsm3bis2HC0vAwmwN2egNh1LMWJYB7T
zitQlufx9T+uc1bVDjB5/EAmVLdS3cIwxHx32fknu/Q36ZMfojMKJgTZIITvp8h2W2uHZ97AqeMh
O8llzceqZ3njIHMKbFrbYkaIQGx/H5i+EIPGTCdpEN5dHw3yYcXiLx+6wrnncdAbItV5Zc2nqogs
BJK7xIcaScbwmERzjcJFPtgWP3mMcIbMeqfCYdqJFJmZUP0aIjEUsXUV0La+SKfGZEPUXiaLRjxa
iMtQIPFrktdfEkRuOP9aRbqgHKYmcy1fTiH7GEH5HzUp3zt0n4cStk1EcMrOjYX66oZ7XJjv5VWS
0LSRaDYomsTI7SBbPvV18tnWH2uHYrlO1/epLe9R2ffZ1POjAxiwHeQTfM5dLJspC9cR8EAV4/pC
qZVAJy4/6tCeIqqnrIoanbuhQ50z7KJaQpFkce5IeEFT9Vx7y4T7pUGcXuCZofQJJOJJaC7BowuW
yu0aoCMNgxOTRG45hRfDlH/pev8ewtlLzEFpYpkg/yvYEQckppVwqIFM4oYIv6MQU4qAwYJqR/53
lfFN65FD1JrbtvQ/DeZo9D3/ThtYH1F/H3kVyq9q0wq0V73Np7izGTqhUUzvDcaw5fjnBVqBu/pc
mwQ4oa+ju5Cs99A8h61p+AcGOCy7oC4PdU1uZ8PuWh+Er/ERMCF+c54a6SDD5JhVdS2zi7XGq17n
TcJZsvFL9TnJNi46xS+OgeiGvYR7+q6fo5OZxugCZ+6yortAdkwf2lTrIycJYqn8Us8szYe1oK50
u9Arb+qUrEWXIGoVlveeaIIM9VCFz7lTw/XU6W6dV4973JKwcVkyA7lUhyRa5K7iP7C+KiRpVh9d
vMV8JdvZ59qfr+N8rEIFWH0nqf2WVGL1+jjzEa8AWFNjREPXqSxJ2APOsE9bTdk4P4GFr3CrehB+
R4eqvR6+VTVdmEFIwth3KFXBTRTpz1KPn9CvvX1aw5yJEURCDkujwK7r3J/R+1OH8rEtPZujWq/z
FI9+NW8A99CCkG2yDl9oPKdtEI3vCI04zPzg7amZw+ZUodwECxgcdUvX7RheZ1d5v9z1//b64acd
YrXtbIhX6gCWeG0OlxYTYnr5PlSWXeiwoDoNHUOsvM7gS8xnM5L36TrULWSYUUP63iKxjGyRatQL
BVDGjFmLOMTeJSjaaqDKO8zAgE/uEtB1r0RzuaFlJDdVX8wz6bZDaz8Cz1VFvybB1sYhFG+kEVKL
aXckxKZscbcFVuWBPPsWOtgcD899oCGIYfwb0qrMw/iTG3RaAvFDN6HDTHkR027aYJqYzsuhmjeV
HKesnYP7cWDkpJpK5c2M6ywsabg3fNHZrIa9dlCMlUjrnAt4q0j4tTjBZ7RRaX8JlgrXqkCtS4J5
G1mCqS5shf7rPUIHt+QaK3adfAhUW0Qxe44Izz2RiykZNzEoKliiQVPIlgEhnPodhwpGwE6dad+d
Jdjr1eAwAFGCQScKKZ+smtX9UgMN9jgBcAOryZn3tJwtPgTBnZrYomLkjWFQGiho9Ykq2zvSyc0G
Pb3XF9OMneZT/4ZF9qby6n6nPBAKDf5AkmzFmANVQadAY8gy5Kou+NLJceGEHYPAfs+xqrY9MZiX
gAx0DssVUopoIHS0Q7zFn+bwSas1yrsMrrnZpYH3gKvivC4wH0Gu2yS+HyJ5LwUStAkQpRqwBHS+
AoRPDaUD3mrfrkfnpzsl0+UhjdoD83ESh/NiNtaHUrZgWs1m0RLNXUlumIZcrfjtMkTVlnjUboWr
oEPWjXqPaqryllXP+goD9br7QfKSGJOFxAf+HqIEpOlWJvQCSv9AZ/Y1xOW2SY3Jg1V9Iov5MPfR
sLnKU7hE3DlEahvV84PfWPAf/BTg5pB91Pzsxwk2zkZX4zumAJmNW+DYwWoMzzghNwl1cz5g1gV5
D3jzTdjawT8Bag/1OrpS5W6faHXqQjREwxRHG9FvusAisScppjnO2WggdTYiglfSA5xjJj7Gq7it
EApbUY3AATFTkSTuGPbj9SFDIaPNfFNR/2e4DG+pRKVmqyjOibfsIb2/SCyem8DJ17aK33FBxAUM
xFsT4qpwHbZYvI54PtB1ExoNOcBHKF9diiwnAsLCEh8EZPwiq/ECxARjl8ao3jh7kZ3YlRbJwkbj
LIghnAzkztb8uWJfZeRlKfIA8MNBujETIX1LUUFgagf0YokBeWV69qbbRJUrDtOa7JTy9hHHTKTa
AepyjNy3I/4wmrHDb0gW8dUs7mYMLdklHgyMukNWFeiWwniZGl7YYH6REDFnj6gP7kHhrjEWD9vg
roprA+Y7mjb95L3qSCzb2CSfHSZvopZBp79eZ9DOmAqYo8D6Ccf2KQ5IcAKpg5tJd5uORci4Lm92
kSj2NG5Zi3t8TLXFgLM+QKED8bZh0GurU+nSR9qP5z45ttGIEhi/OyBmRiHfoCSMMDLFN5sEIJUb
2PPKOdZEhCyWfrZx/9joKzhSUsyB9DGAbppkgpMTGB0cPFihafTOgVZtmoltsU+Pjg7kBYgxZi1h
NglChM72GNfmwxlA+j7jvbefFtCr3jDYA22R7mlH9MuyQrqa4k862vQoObMmUtCrkYDvoqAuREiq
og3I84Kinac1xQjUptpMtQ/Pu8W9ptd2E82QS3B6I980Gg5xxELJxa02TvG0wVyXnY9DZkhyOKEO
MR8MEJs9XvgxvDB6HVcZ9uq4uJgDy0PUfR66U4pYatlxYL3T2MN/lbkTU3mALn4bCf/ihcEPWQ/t
SRDkUlvKHoizd1UXjduGsAqujPK2alpxtTGznbyWbHAGH0b/ojhOZZ8vmFOFGxPc7oWk66txC1T7
6Z2SVJ3lQnfekvKtjeDmqMn7dJAF9/6cKIiTCNsMYjjiiPvgXMtdJ+nZZ1MxX72KsrlS/PP8nkTj
3WCXj7KWFvPxMBQVBFgWm6i8QXwCalSXuaZX23FIX2cPF0AYvg8dIRmMVu8El34fG073DeaVMLvu
LQb2HZc++epl9RQkF4N/H6NdlQ3kE8HQSQXtQY7eDjjoATi03QC2OPU9yDbd73x4ThgjBY0ZqtEW
ZqzYRKX3AI0dGdIUMZ99tKLyrOfkFMeLuJBpfUone+4NI7splBS3dA0FWf4fY2e23DiWZdlfSYt3
ZAO4GC7KKvOBJAhOoubxBeZyyYGLeZ6+vhe8sqsrMtuq2iwtLTxcUlAkgHvOPnuv8213RkmwgmRp
4riUrMs1DaP3qWl2JR0N3C5uWSghEXWB/FXHOYNgi1fH8A7dzOQ4kfhkD3gg9aCJnfvQiffZpI17
hC4mDI4uMA4lNODzLe0BsC+k6107a+m+HUcO6rYPDAC3kEa8ZU+oltS63b945Hwe3Ey7eNN8bBvd
viKLHnoDjYYw9qsps5mK0Nl0gvO5name8WidlDZh3auy56pMyQpmxnO31MZ5QJ3Vypa+eym/rFSc
VVkBEFvZAen0seji08t7ykYwVlAA3+NsGg4WstOmgGPk9InNzKv6kc4QhCi0KmZ6xxzYGSO0g0na
bmNFDnOMYnxKpXbRksb3JvlUeAyNZachbaE9gB7lmvYogzD0kxOp4wv3F4+chCH+JM10T+D7mUQ+
2SXnA48EIsSQPk4xrUrGxcIbQ3yHoskov6WZv0C6I62tSnHs0v6Ow5Ohcsw0vQ7l1ekrYEEE4TVq
KC2R2763eSzI/ljmab/NBJKqmTI+dWJnZ0+Zr8pfEo9HEDd2RBvb/3SStL6EpQU/suO9M5N1pEPP
uTxPaWcdksgXkgG3lQF/EEIj4yL3nYXCACjhocdkQ7Be3PZV9wGB4A4PDEQLnRh8MU+MwmiTm1h+
6cCwDfcjc1F8CcftCX1+MR5jmguxyWjEm6eTYUR+/AVl6uIRyzhQA6E8mkANbFMSi8+O7iRsv1qZ
yRODYQeg5XawKmdbzGgBjFs5iOs9dLBnknrengPkJo7ybA9OkXMvde4ouM6TyZ3bSRNGBA8QJhTM
AYk39/wQdFvXoHshEEWxKZeK0Xx0YHQGhDG2kic4RbBLulusk6hAv+mizn1RrCNpJpV+lC+zn9Xj
c0LBoCxIiIsq3ioLK7dR9tO2MlG+Gu+gU0RvloFwnTUhRgFK8DOjso4ZkX2Xsf8WBX+Hf2UvB/Gl
Es3kajO3RPMfFTM/0BP1dinXoy6edlJT1TafZtICQntQrXcw5Elx9AMsSzdpzMyRzu8gc/vd5oYG
vBczH28DibaE2XtFJWyF/OgEI5SwBuwnshvkrHe+G8Jto/1qlzLZqLg4eNOyLbnbZ8MO3CHqmZ8r
lIyQnLpFHwp8wRcTZfXcYAXpM/514Txz1wW9PlVbBmAEtqZ0L8RbG7dPeo8QneAX3VglY6M8c9/D
uiV+HP8qynp6hz9whLbz1NWzdQoj80fXRqcuZUiTldOPWkAadtPjVN8syDWrYSiBBIkoxKQqiYqP
LJkgIRql2MatdRTzQ661rxjUvkr+vM3yoGU6dXASeGyWMBhFkZrjyYYiOIMr4FMfDlNVvWcYAY5C
VeUmp4Rbf4alvDSIIi1wzOHiGhpBTevTsMYgQfZrG7vDQlJGu7Dj6+Mk/aotkod9GHO2to+Ndzb4
p64BuVSS6NCJ0nvtuTX0IFnUnT3F+k7TUcpjd1abwRUEfhfRb4SR3TdatOtRObeAz4utu9C1xFJg
KRraLw6xT5xjFrbfVcNj2mB/YAPa5Inmd7CEfdvUAmU33X4cXydnhu5p0Jn1SxY03acYua+Nqj0r
VufhQLIiH83+kRE+hni505uhvUCrLFVCXlC3YuLi3lF5y9Oc6z/DYk1gGHKr3FF/8HLtzKOKek8l
L+2ivSWy/Uk4sgja8gY25Osgvfu0Ry7SsfRCVhDbhSD5Nha8E9Z6w+UNaXzZp0zYkboYRDQBcKN2
p4ufzJ8MVJdwnYrQJhOgTrZOlqOuMOeEvJbsmA8c6WJpeZqVXBI63nacySXFceHDeeA+Gi1ors0x
1TO0cCabTqv7Pe7FjTNUaaCLbW2ihFhexOx+EW9JvJxx9I+bUksZYDry3h2po8kxoFmOTA89kdM0
ITb3dezzc5hxCz7iypp6cgZwCPK4DxZt/ondo7NT/G5hWu3h3nmJ7A9Wm5NtmPH3phJBKpoIhvYz
vS7PFy+DYubOJo9rpEe1aoTMuE8E4CA+2CVp5mauT3OePmXGYDOSKJjLhc59NBk7u+8R0KRoKWlE
sEjnQnQax+xYbcU48QHGy08nL/e4nZEEcADthNHZu9pb+CoBD0BH5RwtoDOqHQI+CH3fJh5usC57
B5Urub5APHfAkkVhc8vUGaPZluNUx1PbtRkoQAn30MXnRgtNFW1OXDnp88goHB3L+KA/0jrFeeVw
A459dvKwFvlTw9xIFfpLrsJ6z+m/mSee1XXDKAY8Z74J8/RWD8ULz9+gM6CHpsX8UQkvxY+1uDsc
gBWXJ8/z0cYLa+qIvVkhHwZRzkGIY4TOtJ0RfR2MBX2ZMEhEpMMMbz/0sUufu3BpVfJKadYxL8i8
fetNN5NTw6dtqNhG75kYF+AvVe+WDlqPeKnbAeeTKnmpGT3Rmrs9t9UoT/X4lpMO2nJdcSejjmwq
3bnRwkX3I1eP/Ukz1v8Y4nj7LjJb86uiDMrMrvA05DugrwWWJAyFg6F4HMh5244L6n3L5Npp+OLq
leFqFDQNk42Z6XhWvxheWe4p5AjgLQW6YYOdqnHSA35ULnoTP2XhcJZ0GgKUhROugXIRgC64ehN4
dJosYzeB08OSDYPC7LJtNAmU4pjDPiTFmqMThg6WH8emSwo7yd3EZxv1xbfQotdRyO88pCUyOsZT
dVI+tZhldjh+3x3mC5OOoKKktncS8WZlpeOnc+OPwKGYwOvhtpT4x3KYk75iDs6ZJSJy8uUmk9LY
xhnvX2SVgBBjaBgpcYe9XQy4Ep2CNnkawxU4jvMF+61Wq4MyuQdDyWNmmFOqmvI2i/t8yzzMRkuo
HjKzRO/hro1Bp+HPYKzaDOG1K+o3N8KxEaUmQ4MKBxttYILhg0vzyORt3tQYZPcmU8mNIWrLh+fL
q7Zd5VejODQjSqLJ3DdkILz7/aiUauS+95LNULEnI47t7zFpD4NImay3LVmn5RWpxdj2xQ83Q1Ab
h2I9ZRWfcpVWfp66+6ExYOWA2lkSR5wmHo+lYHQD1BxskBL2Dg4P46Lx1qT92uiuQG6g4+fRTeVv
u/VR4M+gSeu3KuwRLtcQeMzJe+Yyp9BDnN84GK1w8xbVxu7Ku1ylly6253OjwfLJIzwOAk9WUWq7
NOdYTRsmY/hdNKAYPeKuXeJGMZcAwQ3rmeqyY2GUaz2LE7sLcMzHW6/BG0fnsWf4n1zwRudeesbM
EB5I/D86vWdCFcMgM7JAoRhg2gytam455Y1NkgNvx6ACpS6jlbYB5KQU1ftC9OHejJCgnDHdkXSj
GRf1q4Z3lfcf9aI02y9AIx/QCgZ2CMz6LsJbZ4N9KXoeAtMGHpCOEVyorROVN/GUGJu8xqjQmS0O
E8wEvtGbt3N4M4YQklU8EBjSEw1HQwNNEU8HToX2QHKi3RVQWTJMWDlrCvkueljkqjdTzMLPCqq0
bBVSJDOpRDYM/etmF0EwAdqD0NoZJlMPrGo+0XsOzhL6MzbpnWyn5mRr+n3Tps2N5QH6jiOaQJOZ
P9b0NxOecykhSRmybY8EnrmX7Y/FHZFtdZRpp5qeakXT4Zr8Zok73VnD1O8mrE4gvzvaEHHAT/9g
mtgZFAdp4LTpwJlAGQ6DEYrg1Kfro+c1lzSGs9E9emO06xrvc11S0ae+PmI4nHQx7nGwkjleqt0Q
ZntdoVTERYMeVA4nTfMGauS+Y+2CR3VloLJOAz8PbgU9BdXC0zh5l4znv9lrTwuzR7sfmUgA3Ujh
DMpyOOgeqTFo/RntBz0JPlyHKfYmTXGg4XR/Ttv0tQOvsCVkoe/SIsISJIurBl83sj0mGujQFLpx
oLkhNBV5NKL+y54rbFar4Gtnq/XIKL+cfLmPwglCZFr7Y0k4ebEWbzuRXfhd3oQeUDeo3902Keon
LscFVh1STsneCo4rB1NF8+m287sMbzuHvqvJSS8Vy23RRB5KIHPdMgPEXkUwkuIn8h1GkNWMATI6
izg2EFSU1gGQ5G1lXwGNJX/KyHFkczcHRQmOLvN0lG41xfvU7alhQgbReVhr2Nzys6ZV71GMcd+h
bUUspwLkIGU0lfE7INcU47PWqoNFBeovE3aHMLO6U+XE4aZhjK0NDY4ETxQ7dcRPaYHtih7nFiVI
W55dJ0t2LbbamsQcJ7q5t7vKBsLOppjSEJ2fTZwrTgo8FxPQfeti58g1G/Zcrqh08yAb6nxXEzE9
iKbk3hH5N0ZruCmp+okO9yQx6PeY9W5crbqtJ/eNNu8XbHucPAz+tma/EDKcKt1Xae8jgBIP0Orn
PDaeuhjjZ29BZM9y+16qhDFr0t7gFlNbA74SzQ6SrzkhPtmItaZoAw+b+Equ77e8gUOQOP2DYix0
YCHCj8yzv1zH3MaFfa7T8bPIknZnMqKmQSCeAxpphzn6By++OU340De09jgiTBuoqvGrqfr4kqn8
wwmRH12cbfjGpuVO9zK/OaN9yNsqU3fxgHImFXhzXaZv4YyTeMhzVttoP0TIjp/O4yxLsnVcmxZ3
cWLbT05cXAlJ/FIm6oxNJPTHIDkCbXDGBeZnf9TG06JVXhDZOJG6Rl1rlT9Pi14fe4rb0dG+4tbI
t+T14QpZCYqAqj5GUFRn1GjkV13egvuwzwUsHZBZzsGyjhDMBzyPjCoHcxjOUVsE+hKDTUbuBY4H
gAYMKLHgB2WnuJjKIQlwx/AEgW+yrxLnFtwBYfs1Az0Acr8VfXc7YkDakUR67gg1MPHHYaWvCw3w
Svg8tZJ91zhPv3+AafdXtHlvBxxnPscNL4Ph4N4NxXgkSlz5S8dWpJjUma9R3C4ydK4rhKDMWoxy
UqqdaTOdzZWGvalD5S36gTgTL62sOW3bybqmaWvee6F5HPI+DUyGkPvJnNP94ryC94OhbWhAyFxt
dfnj5ZCobCEuLQdiu5py+thVA3LbYLZL18etsRvaAjWlYsFVRI9USL095oInad4UDluekIlc8RrN
pu0TScJDR8/GFLHx8fon5CWWZVepMPhN1q60PNm6/CjKaM72CSrjNtRTa9co6mbTUPEBvRlFLH20
c93yMwip23kQ2Bm68sJmk0snJu2p/KFhCvZxAYWn30jptL6mcSYPczw+xqgogbm47t5pIGsopZtH
XKI3iR7qlGELzIG6S4imY6SBFu4y3eUU8uqGSr6dMDIWE5UXy1winSRb6hJOSvCIVUo/muuqmkUJ
nFcdD7mwiPH+T54Hyr3eqYyZH/mFzWod29hke46hMem+23eciRB5sEECLK9Miv94SVQQhhlaiWXk
+7psoBslw6XUtZ4pC2Je1TpMEirtYI8OT4hyXHzLTIqn2NO2nnHXdCP3dut9qNRg50ASvXhFI0gE
G+/DPOh7WVcvPctMrqSUUX+ke5ciz2NXvBnVPD0S9kY8hXEaUWK8WK58/L0LpbblL/ANxdZkyhuh
yF960yTUCBVkmCTPhIiP1YgI1HQNglISfaX0v9elpCwwey6XrqkcPxyx5s9GyGlOOfvG8pFjZjTX
eWJNAAZTSuiFniM1LMaHcZN8qCy/KbS1Il9qeZYRdhFPVIdMGM7r2MZbJLvw20qnNy2hk3TEvSWw
lejEqDdzY5i3nll85+tWCFRT7P9T3l8b4glqjWGj+NsHN7cfOsWqrRoF36AyOLmr9ZEzzLjFz2Tj
2og9v+qWC/s98hdemX5F6wtME6T0IuVbw4iWSn3DvI+5Fjacc1lSBA6peCl619pOqRlxk/EhUux0
V7clu2DesQaqvcuJpe7MPmz9OJed7+RduEExLM9FFO0xqVYog6PJPN96ckZr2MLab7GJ9RdNjIQk
Rm1fyBjVr5eJL8oHEgrDCxUkBF23IW3gFJfRZDBdYwi3KkSh/hnAiXWrDzkLqugWo8l6q3smpxVs
6U2Vu96O9jt/WVp769ph+aCwwLVxpQe1qbKgTgbtJc7NnccenSXBQxDqzBzJwzDlQ8DRDmTq5eOS
0tX33VoDuRD6cMdYZwOTwkwn+BP+Yr5x45ypUatfOy9Xt3GJ32QoORzGsYwOOajVu6yHdxgylvGj
RXsAeDrcaOT3gmhS2c4rLqmLCTzkjL2kcK8wjNIJj6E9+GVU4HDXzHxnivrBXczXpU2vRlFn+2Gq
gYmtd6lH/PnOSPDBjb8yROzI641zZHxLkObnFjff0uN7dEdh7DKbBB6Pruao4BEgTb4LrxQnR+h+
NnTyLceVXRlMNPUir/dhbn1XxVTfuR34utG1NH8aAaJagz099AmV9HAePXTTKtOTO0QYkuLpxmjC
5IQaNR1sNmeFupM8YAS5GF43bmhIdOBdw9MsrHNKJxNMDRNT2HBbM9KMF5Je/SEDcGA5oPAwSR/0
3xwVFtlZjFXwdOSLH87zjxoD+w35+PKgD8r244RB/tDo78oi8r+qibY9pPdp6ZobM9bzi9stGa2F
6vYyjdKjCf+KOigsAhowMKyJGm48WrFK87SAERDNqcXgqtWH8yBxlnZ0PoapHUbuhYOJSb5pnZ2s
7CRg/ZDpi9XJzq23J9yAkS6S1eU3wbuxk34vHQCCDdjYXWqEgpqqii8goI7AN9+L4WUcZnUX5cO1
NyAa4YXBp0r5DDpheOVmSBu4GTmTmVGt+N/14kpUi/GqDI3HVIv3YG9OSVdXZ+6+g9P0zbG1mA3Y
oafdTUwAWY44R7dezxOksKZ3kQ63IPhP9EWs1+nYW6J1tuQmusEn1R5KJMkzAvxHkiZcBSq3sCas
0bP0owk1wbib64ncCvqvV366uvEMjI7bNc/emrm1T6yFQYJzbhyjHm9wjUzQEFf1rcMRzqNF3Glp
8a6bnOQz+7guC2f2wZ5VFCTdcEX9Sy+FnMu98szTbNXupSgxgLtoi32smrM2AjbHvlluYYGw6s5R
j2mSzcd6hNQZTUVxq386C/RRNLz5Ek1MiJCkGLNpJDgqc4gfm4YJs1DjvWVp6cmFw3TKbaZcokVv
tIpMwxhAcCoJa4TEYaDC6C/Dgo0hnsbopofqEHg9iVeK7w0gm561OUUyevs4RLb39I86zZlo1Ol0
l4TyWBCzfylSYpQkANZjj1TNUCXPuQCT+ns1Vpsx7xErqZaFNiSd5qG7QXKIt3lcXWJmARsHwWNT
EOVM25ECoXSKwyKW6pzk8udE0bRj9QShFi/xdqPHfi+g9tUOqz0LeBzaOPj9P7uBVCMkGL/V+/TH
mLxAHA6JXSljC7T/sxWQQPs4tPwZERbfSUx1LpJ7lgASU6S341YCQBK13Qup800/Abzlir+zvXa6
9ivmrYpLnHgU6y59bb/MCcNfOeFAQX2VMxI9uyCHU/7cZ6X2XWrqpJrkl+eZPQWJhsk078Z3beYy
C7NTKmGl9O1rW2cTW/MYecCO+daJVTAlcSk75jzaaeT2uCsohecZa3r56Gqafa+cCY3E5B1iRkoW
aeAWlx9mx7INI4Wnaknc4F6DMqeSJ9uahluL38Cph1s+vaeoQSgyuh7bowD/bdjXhqf6BojMJ064
3Uwg88PiwG4j55Mpt/Gsze1nzFlLNuw1Jr7wOk3p0wDx+GRjQCNd0DNHd+Ubw/rdnOMpYrfN8jau
/zRXBq1HGPanKAvZ1uMsOlE/vglLK49TjaJNJ8jxpdHfDAvp3WKU6TVqh0+VLRTGs+b5PXLn2SrZ
nwHTZKe5yvzAhHPMtPI0ZeP8BvTNR8BdkIKSFGbDY2x6OPPttD2WHuPbsjpEYZVfdBNV3nDBkqkI
BH812DclwuX9wvjtooOWcRBqeoTEqGBiuAqNDiduD/aqgYONQZw6cJl+ZlpqY9pkdqpVq1xoe6dK
U/ExH4isqBNQfE7JFqzeQnG3iQ0WApld/0YzHuOKFUDe5ro6Apd8C4ssPZHrKYO6bcs9jrcLXT6/
9QqLNtnBuXHdCv2dIY1WvCi7ilj/yEOG+QBJsLh7TaLFuBhsGFFUNmVW5nSSFu1+Vaf+wm5DHWmi
1+QxqUfvLFhhQqiEFW5x9FC2tvPUY2vCrAUB3CxmAALecuZe/ZFrjntKsEwDo9Z4C8ubPBweuzCE
DB9yx3b9yAosq/hYjEL65GObcIaGgeF2bnLtpLFVEbep6/IutNU1mwOLguU+N/g4XAuOZcLSmAJZ
5qAKBNYo0W+mhaEDH6W7E2mDt82wPwuzx6Iyo8axXmujGyVxciUJ7brpk1ajmdN74g+s3jy20QYx
h7WuoNZrAFj3uWTIRUIXv2B8KlLxk+uCeS6yf2Ja865rC99OY3fb9q/SIl0KuAmVgVeyYRMFW8f6
+JekkNCb0L46w5cJZGKbGGl+gKoNHkixwtNrsSALie1lKp96aIRB7szPtGva3ia0tRuZoGzZ9kLO
lyU3+3lcDS9tvRZTxqWPYsjC+N3hueAOt65iBva9lOYHOxaIv5jeHccLMoxs+iDquNwmY3Kxx6f1
2W3fXRJ3V2nOCLP5fFLYEdcqONnWtoalgToJGuBe13WFuwRmohvP7yt/Ws6r26KbmJEhpOYWto48
cnzh5Nmp47DTmwW418imkd9HeuYyEO11cChdeFj03y0TZSFOgRc5chFFbpFwkTFw0R2Ustjgch2R
R4I5bz9HCV4CffMkjfJJhGz+1AeItujxKOl69OpI2il4bvmTpEJByVv5Lu1shgeVi/bcV635oJe4
N/qOhHOM34GWmmdUyRRFza11me0EqZSAwES3sJsSODjAAX5/bE2vMzkBvVyX3CbcuimdMctYnETj
lsY+dS6TcS9YrvMw67x3+sTqB4UxiuzbViR9sW344LeN1JdHTc3kCeM9MtSAafA66bN1SSr8EVhT
4yu+O0YVOrt0xyXW/NiQt2wbXG10bvNc22LjpuFz3DRXnkOehXm7VTT5MV3MtnI0DK126CAWDzmG
ClBNGyLvHm2TJ85VxiIq7KvJhHtKJKU/d7a2CzFyBfbSOpc2S48DG+G0ehD3Dfsjt9V8mp3E/Tng
BrObD6aD81dOunolVYBjotSldurYshXCD4nj/GKk2rCvm1dV591NyALgw1iHHDQOA/5M4MIq08Z5
KNeVC7PZgZUiSDYTYnxwUwKhbG9TFxgWnvE2dF1xp1dxesgmo1ntmHc9i6EeRxci4TLhWapRKW8a
dZZi8eH84v1e6xjTObGLzPiUI8Mnjf8gXj/tvlsfH4lu1Nc6GdtXF3MUyM7ZvhtiLhStA59rtg+p
ihgtAyTbhnEe3WlRftKS7K0Ys+JTheapyYDh6FN0bxSIJpXN9gXkj3BtVP57StG/bnHFzm64Omvg
THpm4/dC1P8CKcJbqlyXAOeWSR7iD/P+qPAolmIfgFl5ohVNA/Y58SDA4FAR3whLQgnNPB46wznE
rBj1B+91XnSqSHyXlSmDpoczGanZYPZmXV3Q0Jtx3TDF+bXrqLwvFSYMv2tbTto6H/+H30j+y3o2
FyORI6QJh8bzdPefYXew+Y2kRJac9eZxMt1bzSNJwqDTAvixTScX8ZTj+6ixrzTTij2PahXwq9We
nQDJ0uurx+avsPDNKbFujARPaKgQGVSPht+27NkoFvGMh0WcMNtBGdEmLYhy076NhmHdPly+suuj
JUTB/2kW43eR8xSYE6u4sDv4JI+dLcr7NmfpQy64Dlgal5+Zw31IzJUnOhMmMDU4laHzEG7ZPBPN
zm2Tkx8WWM52uWtFN7E2gYPVwcHUuf45WNmEXxWLaAbC8aB4lSdzNs+/v9QRH20m22O7LmhgOHrf
pPN0xerM1Lr0nLuFvImNif+SR7ivDJDT7D7zO7qRc26Xxo3bLtKHd6a2LPzSb23mU3tpFew/leax
nqEKzj1O4v/+uhT/At/lU4TFZ5kQCwVLfv6J0FWh+SRIlGoL9OyuE408ROtmXSIkFy0iFRGyB/xi
yiIAodXtu5hbvzDESlUkP27pUH44M8oB733GhiDYkHLiOZoeenL/15DFV5FiFz3CGZtPlxgy4fg+
FtYTGa5hr/om3k1W/1jzzGgEvFJHdDj/Wzh/Le48a8m7W90cAziE8n/acPb/unyly5ZD3dahutn/
dPk67WwlcEzXD5uMPKVNGSxV3bPdbRac4Dxmlxht1c0sCtDRQ/m2aY9/v/v/6+f0b9F3efcf7Lj2
7//On3+W1YzmGHf/9Me/P5U5//v39Xv+82v+/B1/D77L64/8u/1vv+hG/WzKtvzV/fNX/ekn81//
x6vb/eh+/OkPftGpbr7vv5v5AdRD1v1+Ffwe61f+//7lX75//5Snufr+2x8/y77o1p8WqbL44x9/
dfz62x/mirL9z/Wj68//x1+uv+bf/nhU303z4y+X77L4/pdv+/7Rdn/7QzP0v5q4GsF+ug6PVfLb
f/xl/P6PvxJ/FfpKoTV1R8LuWtHKRdl08d/+8P7Klh0ohJY0ueLBEv/xl7bs179x/uqZhs3PseHj
eCy6sv/4P7//nz7H//u5/mldKiyUP+GUJKtSeWFod4RQLBjI7vr3/+WB76L9RqBqgsJa1HsjE/PL
8woWXpG0orafhgF3PukaffKYMrau2nmuqN6i2rYu5HZtv49jLITW8Dm3rX5ccGLRspY4FpIEHT3B
o9+wjWlrWMuR2ibotDYnDBRf4iG8WyoLx0PGjBLsXLaagiAueFQ4mMGoY1drjymGync6PdvZccZN
oIbPqCRRGudjiu8vfzVKzz5Y5fDDc/VPDYQRPuoCk3Vps+iqr4NJzquThdxEEtrP5GaxdUuWRSTq
Xu9NiWPIImdOUHej2ViI677ceol50EPsp6isGrsijRfVhuTtLaBtoe2zRNF8HXQ9DNibwK4K4AAU
ixrln7/UpvZCqyYxLudsKxfrPGyjjAKAr2pmGi6Z4SH0zPiWAsg4uEyXyTiB1PoRMd3pIOya7MZN
3aa/0zktfy0lhb9tUBjX5K5YLOPFVxvX8jptQNSEk7JjTNm96zoSBboNgwmZhr3yDQwTxIviztu7
pcm6qWQ2f/KMZYHNxk6HmM0/XiyCKF7GoEgmLIt9lOkwqlwSwbMz2Q+O1S2fDLMZfEWym2cq3UVb
yaTZw5g79TnPPMZ5GjHuDRJT+WTVU+ZsvMiqrnh8VlYa2CVWC2r4E+mxvNto6bJTjP2v3umm1sHS
FDRaZTQalAFkNQsVcyKxU9iL0GwXPKsZFTgwf/q1FeBVfSWRGOr9XMDn7M28omaIsgdHzCGbVEjj
H7MoAzDgTY1fp313Z0cez/s6N9k2YYnHsUq9o+kq+50trkyiGq0zHpLMtV8wFy03LLeqSGcBfVJh
UR/ZAOAiXzidb9VDSDnNx1tbkXewap1F9axF0B60Vo9vyiwiR1AOijNZ6jguwhMZyPC1iCt8SQW5
os7NhyeeQPhmapmwmcloo4c5G8tTVjFH8eqZA1Wzl+fcBsDagLk5JRptmW6wj6KHE0CL72rWax0u
IC1E9lO5U75nAwd6/yJ1BadGjeIzzfThuys9YA0tPBqjHqAKGw2DRSUp+ucqQV9krSuMJ4u9vda2
6nWUfLcgBF2H0egPrsvcUebuua8hLJROCRNR7w8KHekiQOHMG6I29W2zyDxAqdMCPYRd12aRDS1I
kL8YdC0w6laErG9f5r0tKnXKssqGEG0sj2FscLnOwM+IHKo9ml50qHjpXzHw9QtO5+YchtV4sXR0
U5eO5hbeUPVqzRFDXcXuN7j8002bdVayMQWDfSeZ5F2byNGmkZ7dX1Vf1N+5Yc1bIw77vSPX1t5Y
CiruKvrkLAeDVCMzgh9AbHEG70sYOnOxnvZ6z7xsDozGbM4J3QYatL1CwOfahdtiumjNrh2wnmE+
ZaY9BMLpp4chUU9DkbynsNez1sweUplKjCIDYzIPiG20Wh1hEjXkNBNTnMH/Dk/J7DIkqUKsK0af
lKY4tGlihHhsCytgOxLrTNm4ZKj7Wckvq45Zk5kPvXO/WGVJzjUeNT9nrZIedElNWkUMsC/B1Lrh
jtLPBbpkpq+4YJlQO4urTrOYvDtVyOmzFHqNZ3iiWefZTntbNAtW4MGaAtAeOdXNyDJDbDC/Yj3V
T32qrxzE0poImhSCNVrrwGb26kuedfprkXfWvSxG7AtJYToH0eeAwLXJgjhg1qdSVvMRc8l4p9U5
A51ioPPrHBY15I5R3rUONB+shmq6enaLL8BeavdNlzzo2swwPxkaJ2fh5etKKNbGMPa18D1WJm7D
0mXGIkLYfUM+QfbQiVFrloNXTDAry/nXmLVC7zPzGK+MixlxFyeG6SeZYhQucYl1tUb5zjKs/cgW
tjvX9XD+ujTj2FKqOCdxHBHXjgavelry0rhahhHDGCjIG+3AEnugBxcnOTGjsh6GqiiQXrLMdDmh
4uhYhEt0bWTjTEGMyfC+My1OIuDerPzqWXgT+Q1J+xURhcVz+7+pO7PdxpF06z4RDzgFh1uJkijJ
8+y8IWxnJud55tP/i1V9um3ax0JWX/1AA42u7KwQyRi/2HvtsIvkq0FY8qsf29I5gyw8ZlGRvJR5
MRMbWZQduSApcdWxEwIQWpmO38ChJoAuOAsj2cCb3EbFvsQouS8SHMChNjmkbl+jED50aewiLkbh
lLmkQu8Nebjs6v416LJjr/TcGN/mcnlIu+bQWAQ7+wkOYqp8w3nrw/nJiyMZa+ceboAsf+RajUM0
YC61vJnaDu1KFuNYCX+RaeqMdbMue3I6rJq6CNWP8rlPAZyMnPpRmUUcWwqNSIhgRERUKdqLEUMZ
Gb1Hf/aTovrJuUYduTULG98+4vx17RCZsYg1Pr5wItZOqwAr11RnzdRv0Kus+7p0IHiDGm8OGTiA
rJDgY6hY+PhZyg9I0k6RMHpFjK0nP7RCPQCVgcQXoj569GxIGSjcRjYlEyyIiqhNdlvrRC/pKoiz
63oXTojoEY4i6yRvjSsyPEhVEO/j6T4OvU3ZgT7xu3VXkpji/+pteh5yvF7KKAVbZ7baUJcCsAJL
QM1M19MxOZEqV4X3UZVzr6NpP5kq9glE3Nm206CTyZMU9V+007BORma/TsPITRTutcaBY9VvjM9O
rN6RK+RaWXRQlOKta8RtF5TXaegXK8K6V5H+0ppk12Gui0md1u3wsuaaLY5eNRVgSMU+Ybwi2gv+
mLyvA7ge5g+bCTeVpHO/xIpqTMQ7c60KpG5fIjyBeDeakMNYySh/wBxG6pO3l0aVQGRiSbEs7tmF
eWa17W9p9GCMGAfTH+aLNacKcP/J4hVL3QXPA96n3rcGvT+DRMEt6RqND7GK1e9Ww/mHXV9GS9ZS
69O03HYpPZavg4SNNVQLAmbLIjoH06y+ZbGNPp59FMK/Kr0SVoOIEQ2ccdYFd+FuWFOGdec0N8+c
qI2BS+xrN0244ur0PbMmCtO+2IJ+uKqCO1NrjwzJTU5RCSPrmoM6uXzk0yFDQ+xss6nFjuGryq1q
mmsI1G7V8qllKXHTccQ3eeNzEoTvdj3QM0cIQshvXirzpdBrJyQCElcGa4NKMHYl3c5zhFJEm6xG
rV0Lt6cfZvWTyI2LoECLg+Ix5volJsmznSOOEVaJ0Hjo2vrBamqc5dACsXBBfJb8mwxsIQUAahPs
i6TmV9YBAQ56J2YwyR6x00SuqSkeOAsNSfE7G5K9GqPLMa97tA+lVTmV9VhG+qoE9eBjDNEosett
cTAntCnSnW+OW2D7DDMQZ2ggCadyuAaHz21um46Cqo4ACM9e5Q/VWiq4+LCu9NTAfiifl7p2o5Of
KGWHXgTr+ZA+ZT9nX0eosDyeKfmF18bs0fHnY3VA/+eEM9fSuynreVjeYP8FiIpHjjfUzJq6Xjmo
eHmclivFio+mWsblMIT6XtT2bZGrKA6uuzx5VPrCSdH/yk181lJFn2+UWNIw1XuuUev3HdJuLiKd
oCoeqDKjLjxTUeT62r7gelmPGlg+Fl6PcniNpwGU5egQf4kUojuvjPTa5/4LA/9G9x+DWOwwhHCD
aF5i6T2IQHN9Sb9q/IeOgnSr3cbKeaLd4kFzAq69ekwllMxuSvEsoYiLi/bOC+2j6SE/55jSGRG3
Tv1OFlSg5YHnqbiiLdlsSFsYh+ioNQfXDBpWiRBZhDZYyP0UsaOGRzR2ywo0Z14fI5tLKhZ4ZoSr
DhVNoXNbHCa3ocHTVBG6TnhXa2l4QL5ylI3iIbaTC+77th2iO6nEJ5Z5T5pqP3BZQpp1fgbo+Gff
4vHIE/s4tbPETyVErzYkHVsuRJpEquCWzVVODLriJ5DOY6L3azptvw0mDcNGLqx7Kk7u1JXySqsF
0WpKDk4ILo9hVUd9ktnTVyY+CmAd7oCv2+mLYNgqhfIU+K16Qc30pkQEsM5ZDqmt5hZhMZ69RbwK
KyTMZ/mIfTWpNe5oGOi3U9+CcRo4TOamdwUv0MP3x3XVNETmZc+ifB4qkBMTu7yeJgVDRRRL+9ou
0Qtzh4tLuLKOXV82B9lCX6sG3d1g9DaDhI0z4hd6aKWCtVBKbBg60w6suoj4JoaDbd3CahzRitWt
Q6kZ4QsEXo7R4Y/CVi4srBqNOZ5rVtdsp4FUxrInWCtq021ulfitWwxvHrEn5GoqfXwn47gFFPiG
zi7YIspKsIvJUHkT6EjErc5kPt3Fy31oOAjAc3LqGEkW5md2ByhkbySVKG+OvzP4j96erEUXGNsp
qK60XCYCOZRuVXkMXMuUbiqI47j7JEwelduTA/Bk6wnoo1EPg5uwEsZenTz70CL2vhVjIsFQbPqN
oD9CWWUaygQWQWLksZsPwEERubLCKfxspAvrKhO/fAk0HhgzGHVy9lvRxkeTFNDOLl96If1Oplgc
mKJ/CdHy2treGJyuZLj1VReC0JheRcMpWPZZ2+iXyMlFd8OkSyJYql2OFQt+OiHAarm2mvLHnrG0
Uv1iNyUo+eCQOoqJM0yyMorTOZTh4LnuezZnOibjNNOAn1rsM1JcCVx1giW+9yvzgkICTDN4YI1a
nXmZ9sABk2NthnU/MrZAcFyEgjtNjGzc8p1d6G4KRE2LBB7nywkAxZAhJR85xyKpotJIfFrqNLP1
UH4dPGUj/Gyb+M85un5IV3uAY5sCCM5dQc4c5tf+jfLsgTotxvSOk4ytbik0NXA5xj3pCZyMNOsS
9TZAjVLCkzQfEqogktaq8poX0VHx+ocq6d0OylSJdU70Bub+t6Fr90AGkUzxYPaTl1tkpsIHIbQP
LDlMNw+svdNKTMzAQiPLSDgpDMksxDdutEzq12IY7rIRAytBbWeJ3ULTSOVoI4fmXkwkdap4u5L0
DpnjHvM9+tAJtbkE6Y8w5qI8wuCPXXWw76mUA15tBo956oVjLhGCN5MIrimlbJuwvZuk6UwZDWxz
ZUtEUO5aQ/xExX8/VG3Dh2mmrTq2O+xLawJmcL3E3G6rWlBTE8YoLDfiLGvVmwB1i1Y+VrbHbSpA
ODgneVfc1lJeOr3g7UH3odTqllGBNzVG8Z0TZxbUmslwN39NApRimRYUmFt9l3OR0elYbftmkvFA
+LhUyvxnaCVXSSTfj1P5gvc7W9m29aJlEbgIjKmtBP7UAu2QB9WjX7T4APHHqPmZrpI7PwXX85W0
7z/r7DZJj3RyAtdyxdyZqL1j0h9ls31IvdQ/H2CummwWMzQxwo8MzC+Jhsani0xUS6Zx3YT+dBvo
CUdLr2IywPiwigozc0a7clTf60gzzOwnmHk6c2SGIgEBkwgBUitBVc9bBV3PrsMwQvVFeKqaHlIu
+HZ22dlvWiqQSnFFxICE4WFdv6ug/qtC+aEiOefJ/Se8ZK5HYpqkwKlrmk70n1jUI41c6TId7j/i
Zwfo0BqpWNL/stf+HiHOjcpt/zpDV6RefN/unFbwXbOL+wXKfWkBT8HVg+g1UtJ69hTh/I8L4y1J
2+ieO1zQgRUhr3/X1j+U1t8/8MeLjc/PO7+Pd/VXzpeNJ9Hv4jBB+Fy3DQa4zthFgzm5IeGozYkc
kvlBPj2ooWoUj1WN4JVF2B3E6M6XkJxhT4VUoKyH0fvx/av86gtyQaOqpEiyjs5l7fdPRCkqNHUj
dXPZuDHK/lCZLejx8MQHO9XK/F7fvTfd7BD/+hluz6MwsFfOiSXSiXf11bfhxhLqqiXLXMEs3hWk
My5+bZh8RlZtPHu8k9hBmtJUuFMxHr9/a8rXjZmUqU3UzLKyuOiJqFFyUordfs0+28Ftj2ap6rbT
Te0ENx5+D1hs6JXHMwyj09X3jZ9qe5HlEUFNyHo9dsMKeAFlrwLBVdFQQZKc7xv68qvR9/73IRdR
gBgWSi4R6H06ZzDFC5qd3YSSa4XWP5pIxH+aUhf5QhXo9xRis4uOTlujxCUxzI3P53wKwGZbjtfu
6CYAIf9Rn/n3Ey7HV5moAS7mGJMAjp3g2g7ZkLXFBlP1iQ5z4lWqizgh4IlxB7rSTUvxY+CCa63M
ji3QoafyEueOt5wxhK5bOs5gLoiWM3JQxLru50iC1TskDKtJ6I92zp7QGi+lKTox/381Pb1vbDEP
Ywm1c2TSrijSB0P46cbXuGn+B53w3QMtJqjAV2xdDRI3hsJPfXdjdbDnuHvI/8t2FlMUCVxpxsHD
xaLEaT1f5eW52Z0IRFG+fGFMRMKCJQHnZDFHTWYFuG5KqL+umjN8LLeDsrY33driNLlCwHrI1uCt
v3+Bp9pcdD1uy6jBj4k7iP5VUUO8GsaJ2f1UC4tdQDUFKO6UxPUxEBXaXst/f/8EX054797aopul
UxMMCm9NCmJQNdNqdvQ0igzs7J/MrO8aWvS10Ki5IOjYyNc2LsiwQW4PfDfiWIt97R8NHpNlHfIq
2Wr2YgnhkkPPqzSl5DunFOvDxZTIt3/+4gyyzYhwMlVVmS/I3y+7CHdyrytyN5aLQxF4V6lm/5ZC
fx8ipPu+pa/mN7LSNNngjlzQvT+2pGoQHxR2f2pcXAjqhuuxRKNdmsWJL/RlO2BCFY3QP27iF0sS
iI2hbAi4TEdJnFVYxHdjw8m2re3o8vsn+qpTG/9pyV6sSFYMIYFbHLeNyrMcuxEc+MfvW/jyWZA7
IXQyiNRbikXGPPSFWhbuOCBpFAEaOwMlblkYyj+YAQh5467fVE1dMxYvbQyywGeFc0GmVhw8zbvR
L08oX756W6aFOcewNP57uflqi1QppQZOv2mdUQaMV56E/O/P39f7NhYTGZXOhD5RuCSu7YxYvp5G
cTCBmf93rSzGTFxSA2mRPlMJMVEncJqCdcOtf/b0fTtfTWrvn2YxqcFwCIu+LdzArx+bvLrRJFyA
aXurU0f+By3ZqqqxJ2Ye0BefX7dsA0Nx6abZ9Aot89EEoIgDI/ntzbvW79v6qk+jkfnftsRi1DAP
kbRXlS4Jhr+tZjalt5heYYyf+Epf9TfLnCWPlKoMfflMUzNSdIK5VJXdTTiNvyw4xSce5UQTy0ep
a84PJLu4sRZy4dUE2T4jneHEuPnqfb17DrHYEHi5Ap0+xW3CnVffej80v9tLbfbz+69y6lEWIycm
7iEH9ugyt+Arl7gKIjVt930bp55kMW5ICOsqS6QuYoRnRFJnmdS8ISbYft/Kl09iKcLg0yvIsBaL
Zp0V5QBelO2tcW56+R4L1IkA9C+fgwBtdAumjYZv8RwCuBaalNwdx8wlDMxftSo3PHaRnBj/f/3U
5U4daZipc1yVDWM5/SeAdVuSud1suBigvRRuNl3L6XmB1iILr3tgdYR/roG7rXoOeSXUlZh9z1TW
1xZVQXM48f2+PNK+/z2LY6VeBJaQusytN9BA6pUv/0CgKVmuah1BZG7N9bgduUkK0RFvT9VVtPmt
fvcyFnMUxTZvSOmh8lSn18NsO5HDMrzVPe3X2EQWSO8ZcAfAGH29HMaQYrFzEIHaIdnGbFFz07Rq
Y22qEEoMOVkE9ZS+lgqmLDyqFCSdOA7IjWowt960WkThGzuJtillrvVN6MF3XSey+4ojqoU9iMTk
ECIAZULw1BfcUnXGb+6fTHlnkrQHXwajwEEFdXOi782v+MNbUBShs4BSwjBlRH6L3q3FQ2cgGHAD
nbvDgVIh/3MOHtikusRrH7wdZV3n+xGlzIN/2aggjhswqalpn5aHyTPiNLJkV8TsrsfkpoOFHgFw
HHx9W8M89aCF2HZy1OCbR55GCI58quvNs9ynn2AgobRUxdD05XMjcJYiW1GBYu0n+87qAdSMhP9Y
8RrCS2eA6pEqLjP0TYkT7fvH/zTceeXC1BRNV2xZsdT5z99VprKMgPnRU1yjHc2jyKwefUNM3g1c
5/vvW/q04P/VEuNcVgxdVuzFxKJNXL6JUnU1ge6nv4xzGCcNdy+nDjF/7eo/vU1bMwXKK43A+EVD
ll6jI9cpJ29i+E778GCvwzMSV+HBbK3N9w/1eRabn8o2FctgvpR5ro/vrwNtaE+B7nZb82kCVH7X
IFX7qW9guq67jQ2BMNuQSOnA5jvx5ZR5L/H5Of/T9GJVmwpQTtCJ3BDSB3ht+A2mdqh9/07J4TaO
ey1TFCcqEECIwP3+seeBuGiaY47FQZ7+yvq96DUJYoFuomI/IELZGLH3XAZMRlBeQNJju/EpDZ56
0Z9WPkXhNsCicCDPxYPlyacca0/2+apE+KwCwfVQTpn7rq1RR8i3WnPJFclYPGQlBpbupzTtQ2U6
MUy/6MAGgn2VTbZgi7ccpZ5vI9mDiTShBoVlZ4VX8F+s5M+HCSprZgEZEbZsLXtvNRQjQlLhYtAd
95admhejVEePUU4k+LqTh+bEDmxhovm7pm+juLUgk+pCXs4AWgw9oUxzhou3UwEjVUQSr5OrbEts
Bsvg4JQ3/XlyG9xqXDedV+oF4udka2+SFZlye1bwI95MyYnW33cx5dNiwN3K+981f473M5MmTxnB
9G7jAJWt9+VD8aQ9+S4MrkN6zl3UfU+whn6nuxD/T7U9TxEf+vei7cVCJKRgalCI/FXetszjPJxx
kGykcZXib7kPHfPEKjQPmE8NalTvgeGiX9IWDXZF05i6DRaxkp49EzZiEXDNV6m9dmIDeaqhxS7H
q0eE8B3HLjVuV2Xf3vTDdDnq3qnP93U71JJwaKms5vOfv/t6AyJVBMaFm0fpnT7KDwRyoJjLT8xD
X7TCGGFQGoISkrWsIWXCrOrJKF2veTX6fW2+dv3z993w07QDOowrFVmjBMtispzfFY8jmE8LgpCI
AzjYAidYi1fp+1a+eg6Fwa6rOrBsXEMf35Znp3hri9qtkuTgK/Ur0SW7kliZ/66VxYiKfN3wLKNy
g2pw7cm7tk3rMTWLPz9uGyhqhKpSD+NqdPEsGYHmI5/F9bymwRgaQTYaPFYob/TbYtVjlDgxdj7N
y3wiinyWxqZC8P4We2eqo7pcJA33QTizs/I6SNGuFPpVYfT3/+AFWrTAiifUT3NzKndisoGHkJYW
bGstNVy1D6xfWLWlP/1UrHYWtbF5rRM83mI+sKKUJIfCALXT4WDupGeprWA02t2JeuJXm6UPDS3m
A8lC3qc3hivvrJ25zWHIOcO1sSKUdNO7aFTlE7Xyz1cA1GBsXZ7roZQXtaXD0ddUTyJ1nakVCe9N
fGx30TZe1461mnNyVqFT/ml/VBRLZkzhS+NKSFveORCJTIRe5rma3j0XrXKmVoBFRINC1pCD6+87
yKeuuGhrsSULkPNPSuu5SfSjmm7N5jeIZCcCd/x9M/MQ+rBa0AzlbMqmdH2O6osezz8ZpFG33Tr9
BfeXsJQE4UtwopGvtra0go+aMcVGb7nJC5umBV/kuX65ltfDWfOzvE4caQP1Crpn6mgHbABuc47G
aTgx6X7VST40vZipVNJ/FBA/rlVu9cO0V44gtSVyldeE/hzIOHcQvv78/p1+Pv/zQlXd4BjEVYHJ
fz7Owa0xAIPS+HawFfNVeUEp5zw86FfdoX3qHfOQX+mPya9TXtEvjp8Y7hQMctxZUppeHoum3qgo
w1DJuZbadUcs0jY999zqwVvpjSu79YnRoMx942Pf+djevOC9W5hDECzhQHvxQ3QX/ESlrrnRVn6G
phFg+7J35iHb2HuUN8FavcjK1R/vdBTaF4ZGxUdlwykv+m5Sxsjr5iQLzG8F4GqiVyxSXb7/mPND
LB9So65k4D4kYHG5VRdSJkSVNFCK9FVQA2T2z75v4It5U5V1hXWAO5/55LdY5WD3TuTnVHvz1tgh
7HbJYDzWDoWXTbWTHHHieU42txgQddJxIKG5edYkd4nrpVX8w9tjTtsOu6rf1H+6seIrCQCJwBd1
gRF98Xiq344EHud7T69hznoR3qCVJg/P0xSZf7zZnttiJtPIZBYKZ5CPPbI0h9GEmLYf3vwbczve
+wdvSyrksCGA4Rpw84kV6Ku+8b65xavUFcA5sU/ilJ0lZwgucVJIjffwff+Y/yXLDvi+kcVkkuWG
AcCVRtoa9HZavqpkWw+oxVZ9bz9+39bn1YCqH/Zwwb6RkseyYpvmXh7VWb0fdEJ7xytPevGJxP6+
ja+eh/XTZCevcuBfCkXYpnQlh5R9K8+JwNmqNSPgJodS/+NLLjrD+4YWK2gp7IAVj5gV9W6ASjYn
N6f6iSPvFysbjaimbOtsT4EtLHqcjDB2bMpm322N3bghk5GQhnW5TnfetnZGBxX8IfmBNvhUT//y
Lb5rd/7z93MvaSzG/Ba98/JCeoyvSd1O7yv3LT2bpM24T64lp2bvsPn+2/31cZad0aLopsmck4Ab
LR9X6gxuVoe9vPMvUmNl/Z7Oqmc0W6t4rd96d91a3hY3CK69p+gou9ZF+Pr9D/jcQQUVDTaxNnWb
ec+yeOwhU/066veDLbc/ynYO7vF1+9LLvD8vntASMzLLqcadsr4Ydh6FbTue+r2HhjiNSfXTo/4S
L+uzklenOtEXT8WxUNENCkLKvJ39+FSqbhrCTgaWymgtVoC/1qJw/A0IUqd3ZH2N7N0R++/f5OcO
hLsOCx4iA6AnJPV9bHP0WI7KbNgDawcN53lv1ti/khBwRVpAd2LIf/l8SDN0lToUpc3F82Ue9Nay
GPbNqMH0jrYGKMZAS7f/5In+08pivHe60hNLNuwDSTEdRvvBkka4+qk10weDEwPwy0fi7TGNUWX/
tPfI1CGp8mnYdwZ1Wcm77IRxJovp4ftH+rKVWaIhC/oh8IOPH2kq4FcmpEVPOHnU6Begc2DJyYlH
+WIOo/5qKWzQ2XxQLFy0koQasW2GxqAOX5R8VV/kByrdN8ljvYXtjjPhrPqRnZNkfOKDfV4+KX4K
3eAsZZr6p8FcgMlKRWvtA7m6sSck/VIFhe+P3yBtWKxnvEEKrYthnDcVh6jJ2muSPgA20IhgWsHJ
S5692Bj/Hsd/hAv5PzEfH/ghl8Wv7Lapfv1qzl+K/w+AIHOJ/P/mgeyCl+zlPQhk/r//zQFR/kdB
ksO+VmWPa9nUhP+NAdH+R2UymK9J6XnC4nbl3xgQhb/GZS73IPO+m30If+tfHBD9f6hqQmNFLs/s
rHCa/CMOyFyT+M96xvQ+18YpjMAnYXfKD/k4wFS1JkGOsK3DLLkP8aZuim15HjiEpd0Gj63jrUDk
G2v76g/rwv9q2bax7lOVsYS9GHRSB4pXHW6x8Oz6h3ST77ihWwN9/fuG5+R+4eNM8rm5eTl4t1+w
pajE8H4LT8S79naao7n5jgP42npr2/XoYGHfnmxzXkI+vdx3j7gYe0R7yvUw3c63AXqJy+82ctI1
3uUtldxVtS7Wp9Y0Zf5c37W4KEGVvt7rvnyr77p9dkt20cq8LviCo6vfvOvgV3//K9+7FxZlhc/v
c7ERiTJf86B1z8823ius2Ikz9xo/2Zo7/GA7X9mcaPHj25zrTmwwVZNqHjIdapSLDtMUNvwB8WNu
EdfPRlrrTnzWO8qm2Hmb4YRk72N3+asxQ6A9UyiE6wyNxbhg4dGMsXoZKerHP7MB/qQ4sen5qgWL
IyFSKgqgnwpPSlNx7vVePO9WLu8LeW+NP0+8sOXywgvjko8qHSAiOD/Laz5zHISqNS/9WnnqX+o1
FMMr3IDX5mHcQ+zdnioOfqr6/NUekxIHXQSCrNofh5jZCK+tm5d6U+zlDTaQ6zJ2IPdTaJpxeSvv
MbiOdqeKPpw0PvT5+VNRUKPkw5kNrdinFa6zraBIk9dw8NtD18ZEZw8EbcBj9o9G0+HHLHFBkrqV
B5bD/Gwc7VYnNJHczSs1NoYfIhLZSxJJ+r7z++DFskrzxSfW/kZ0yCcboFaOBD7HUeB0kARJ9pHt
yxHH9xoERlbYptMY03Qee7hi1oOaSm8ElamXXVgTpKc0KRZPWe7JPx9rwrTzHNvqTAW+TnwDrFjr
d6rkNPhpbibJNlmiw0F+CdSyBlOQS3MQhpWDF1kZukT4dEUGmyPnjR2cZ6pePOWRnnTHVvTpiw+p
+I3wm3jba2qSkNIkqz8zqL3mCuyjEj6RzVPgT+z5RcbQEP+sc+99B1i6uxz0KAGIWNlbA1+kzjY1
w8pMWf4gzPKpacKVrNntsUmIhUHRWG+khMxswDb9o6e1pYNwNiDtNTb520062VeZPJVEf3smNmQy
yKECRxPwCacMbTk8plZlSRGJBxLhCz1gtW3QghK8Kgi2qlaB2uc19CLD+p0bSfcbXipwDtbJOthg
OE9DR5HbWnL9IDAJnG07S3Iz/N3PZEQbpKvUU+hWdaM+JFOr+8CEAg6l8PW5SGFCTqeVMkHsXkkK
KB5ccZ1xNuBdItuq88QvoxyDH2GZIAuSEm001mHilZeNX/lH31PSn4atjOsqlywuTGHDs+lOt0FK
aLtXaJT4ComdAMzipmazbyc3bJ2hrge5fDbB5klWddES2mFVBKwrnWw/y5WQXU2JzyJ72KWaRy4w
q4YzKvKEQ8ZILrTWb2GxkhyJ87q9HgkM3RexZO/6oGkex6ZQX2FINM8m+e/3YKX66wgyZbNK4ZQ3
q6bX4rfcAnTpY3h+8kwf0lYkh+1rF0kRCdMEaGwmJM8Qe0GglkyJhzKJ1QYLJ5qh0ujCu7acI290
pZM2mS1V5/4UQtAUGNRCDnRHVNzaXaVO9mvf1NNG+SvZs2u78qkV0eS0afg2Umu5pXMQhlVnCiE6
Mj7nnQTR/uCLQiPgTXR8lpaNwluBD/BCbozuTI8IK1uXgMXu9ErXLqaIoeanXgUXq20eCrMEG49x
v7U2HsR9DuC9opEBWzBkGDjELxftsC9MCVasboPqGGzpbdKG4rmdRHoOHqq78VSMNHnQ2U4jiuJs
7mPHVm6nY5lU0nlSpM0BBFi48TQM66ofVk/AUKpbgla1Q1vCblrJudneYE4OHqeY/UUCFXhlYfzY
VkMPUQW7HDOtJxEwDWLoVku6bpejOtzHnUp+s6bCz+260dv2dao70TSGIA0Tk/nLmngYpbbOWzWX
CB/Dsx5FtbhI8rE/Bnl3r2HjhKXT6Ip+rWlF9doNUXC0iSt6LVMBFT6rCbzwgZGgdA7WpQgVIE/a
tB8lCyy3aMdNbXbkmxhFsg7KxNol3GiepUauXyfWmF513exh8jIitXQifjIBZxOKoj9clbVaveha
lw+Or1QDMaW9/UbEWPFmEhaNuSrK8eoPduA/j41WYNH3i2CrWl0B6nzSzYD8nFjayHPsRNdm/hOY
fG3XQhtD8SMlpLknJTH1aZA8D16rbk25g+Dsqym3GMyWlRxI26jpK2MdeWqYrUruikDoZ35zXXeD
cuF17eh6ttH88AcbgIgXWflPSxgQLuukl8H5TlVDQHxMmkpATMFYJWa4ipWwvjXixi9XY6i2+9Kv
zfOeiL7bSQqKJ2IPi/uYKEGSajXfIisI0rEXZdnOHoiOQybFp+eYj4pCl6yLySKlNpALpSb9S5jP
IWJm1HDEvWyCcRjdQp3niEKRQ2dSy1FxdKbnCrd+6JEdNVQ34HamS9OD5K2bqngJejJriIxpUW7K
ch0BfMsQngINEd1ehsr1Sj5e8yv3Rfwy9QFEGxG37V0dduYxC1qjY8IJR2zaeftLloKRparTH0Wq
qT9kuMvkCrX2Nu1CTNSl3PZHOODjvTcLvRNPkX+VbWseJejv63YU8cOYxNqm0WygcrkybCts7y48
J2i/Xew9SS3Z2BG1aPIyk5m/ocJLSVrEVPtskLpLq1ais1LwDYAHwodV6iq4SGvgVfCRVVvswl4V
VzHx5QhSlMjzoDcUmO+jNCZU3BCivDWkSqXq5ovxYYwi/T4umA14zOy10uM+32LspRxN+DlFyTYE
dWSq1m+o0MQD6332Ow+zdFzpfdJuCVGvf3umFsW3YWD2v30AUJcI0YDUNgSZbQK9jUlCycJtEMrq
PkRf0gE/t4M9cbM4s8fIe8WH3+Vr3/C5rNR6gOx5o+wLXNJbLajiS40Npmv0jbzTRZRfEQYjwpWW
ZeEZcaojTGXCfbi9aeMEiWaqvtbxZDxLuWXfYz/XQVEH8hbkdb32W3J2V5KmhnvZAxwBCDzbWT1J
UocJWNfKTDCqilgG7AbV68IrKMpjwNfGyxL4wkE3xuZK0kR66Em6Al2c1M1PxMMkxFmlpXORFKW7
ilhYlg6F+Alyj/pSPitgBo8PjTbJP9jzg6jgtsZYp/w5SdiIPonJLWxY09S1pWarFlyqQoUVTcj1
mxRrw32ijNo+ZBdEuiHZxDjn40HC4dfMkQwCFJdaZOYNW1jyhzo5L5/GckahhGM/SI4sAaEJIO4Q
H6Q3u7xNevLasb7xEB3kPluJow07hPJNyzSmHZHkyfweQTA6ZlL5AI/ahOD5Wi2vEOFH28mfIKdV
I2mMDllX4nLqtSFlqu6BNKVWH19nRNYeE3CS6Colg4w3+GbcqHeRujcwDUVrxO9SBVWigr6Ypal9
Kfl6K9YlU9atrg4EMCZ2r+0HYwhdmdgRBF5VKSbAhbZxjJk+XkDYNb9VlYlqBYkdAHQIIP4Ysre+
C1oNJkFg6+mFHTRE99ZNqMRE38ojEnLFyl8nIGLyyrLtYl+xmJzFnjQ+jbXiXyAMbWvgf0TRohBF
LxIqHrdOftbVCerkBn2ZX4RSQAgzMPmVIVmC28quAjw+ybX8DEcjSHm8brShAfAXVuRsp9I6Zw1x
TLvGhhFnqkfOk5ZeoYzubosh0cPnvE7U+HXsYDWck5PbBwD31RCcqEF0iNr53EABrv9FzGFq0wf6
wNzUWak/eKVvHYqCYSb1FZMLHuniqesVz5wBcPLPhvvraqWaJQVT1MTWliAYOF5t3pW/VLPBQRzn
xX0ohDfDJzL2zxLRRtNBTKqGwl0rERuXYM/3A8pktudpHgpgm3oGh4Z0B4PAVg8Ee87qy8GcBe9J
7WcqjDKSdsOnMdXiWIVde2lKvQd9IDJ6p0u86jjC2lAJVozsH9BcuU33+/HR5hecharBaQeSTcoR
n3ROcVkW7I8uubZmgfCBxbga54Hpgu2FsB8HuYg05klpii+VQhZsvcXA2lzUirkPAEgdE98DoiL1
7HNME+Rl0yLfQcDOZWw69mVC2/qwHvLhsuz6YmOFJqPEWOudvA/DG6UZWaUHySIAeP5wnWVs07Qj
50yLrQE1r50SpKay1oK+xivxoEAPObegzBPECjeeEWSvRVZ350qVe0RM5ZWD4slYy3XfgooDENdo
Su2QjWW/DSqe0yJQSbWeQIVYcu2tO6IhHP//sXceS24j27p+lztHB5DwU5IgiiyWV8nUBKGWquG9
x9Ofj9p9uylsgTzi5E5uKEKDkgoJZOZKs9ZvdM7gOd5MW3SIi5VW4y7lDXhMh1WcvEIr8jaFhWNm
GvEb7YCvi5VWKqiZdtobvR25Waqgk9Im9g0KeOXWwunzRpfxsQXVITl2PqCcbj23xrjFVeUGZTaq
BujJH0Cn2MgyVfrEZmD7TpYjK2OlEKbWnJz6P60WRfS1MpQYKcTgdL+bFd3Xe1b2maPsUdFGk43E
egVWFuI05UX91L5ISq0LTKHbFCG0qPpADbS9R+gTk+WOm8+qmkrpUBtF9AXJSnGTj8izyXhL3iH2
iSk20nvRUzdh/KEEdrL57Wu/DvAC6PeRDQgIYpZ1KicJU4jme+34z8bH+s6+PybWrJX5V7WqXu3d
b9fTj/fv0/ZmOacmHX3daL6HHwexEk55pzzHh2md3bN/vvqbS/f9/06b/NzaLO9EStTH2+u71+J7
byEVZDZOoZUXkuY/ynj/5tH+k1M4+SZtxj3zMUhOWv0bdveENoby+bOxb13ckNHbWufBhj2wcTm/
X6pEHLOQ59qdZSmzKtQ6Y/ouu+PaS50+WeFE8+pDmlij+IkwI4RlUOFrMl7/afn/p+7/j8m6ox5z
68v5+w9hmlfS4b1u3k+z+P/85t+pfGH+AbUDzB3FIoqv5j+pfEVof8hI4R0J2CpYTYNh+1vQW7L+
gFdomyjXU6zWyfeTFfs7lS/Zf8CVkQ1KufjeqeIITfwdTe8fWvgnswfet0EZSQMRhATLf3s4DKaX
aU3Bluc3ab+3sxZNMwMvIjOUnjMdoQhcdD+ZVoHtconGq5eiOMvCuWO/iyatfJyir3rdYcERhQ99
IGFQ1Rfvk19jUl8aGbYXQb2p2j3qpoeBy4IZR9jgWraPJaV45NZ6KMzev82aAM+SiKNUyDko7prx
Vu6fp64w8HeO/uyDz2VYIQxeFFtZT9J9a3Joq7uuX7W2Lxwpz/ZGu6t6vIiKvA2c0NMQBrejCr8/
haNNpr52002JBq8Lnng3KkjAJZOxGXsjh7NReWtZrqyNhcN23g3TXS0pL82EI7ecJM9Se7SvDUYE
lDAy3UiZtyoDnAz7VtbYWMPqRhqtR9lD2HEqS4BjUfixDae/lMKy3MbWb7GRxgoc77J9EVcj/sfg
rnTSRSu5Q+0p/ootEIlEDPua5DGu0mDbahF6ZRo2sFajfLVGqSQ73sTfCkqLZDS9J33UHnxPzu9k
wR2D7lojvt5uFNS1ylpOdlYSTCvRoWkpwvhWU42bmlr6Zphyf1PaCgbjgVy66IXLuwKAfdwiX9T2
cXlHZvBVgq2LWJ2Mlan+qaxZVBrL+2Dq5uBE3ZeToPlFTYCs8s/L13ECEmwGdS305oFHzJbNXPFi
jqZFcSt5Ublt46nEnmoqV+GEtBXUt2mPfp8jyUWz9tRkuNWt8qPUdEj8hlx1AsxEBE66MVLNK7kq
c6fWGsSfsV19Njv/m9L0H7K2V9dYknNkw4gnwOptg4bPE0mEv8LCgNYXWbFTA/eEq5euG5+Nd8qr
4JP0AAluM0Wd8mHkRLTjvOPipidtfCB6iiS/jKCeR1TEme7ykywZr+QJhCsNebEJItIW9nRM5OI+
vULb3cHoQv0cZCZmlKjumkYQOZiiezjflWKNSLqNhKyBklgTBZAyvdRlbk5YwPrNps8Krh3Sm85E
rUXE/Its+JktnuCWaOMnLgpHFFV2kzQR2uRi2mUG32x46qdWMnFJ9hCpbYqCXKjFncQskbzUNTKw
xk1ijtLa8nP5xobnqIyK9KjKzbqVWrGO5CDaGPgyjhMGRNSLTTTMUPBvInzGJU1OtsaIjRrewN8Q
RImRPjKyB3/wD3Vdaa4fC5zqPESeNUmJb6VA/1iF8vMkD+JpsltXYRm5SaMMV0PdaLejLtKVOvQd
qoiK/MFPwnCdKQ3VB+5xu7jvpl2e/zXVnkBSVesfpC4x1opB0lcpx0eSZNWu1fRtUA/vA0qyd0mN
blyUTOS01GOexq9x/CvkQ3D8q8yV91xM8bbuu7uireuD2Y0yR8HwJarijhHCD9XOzEEn44PWn9yj
r2YPAuFP0m27KtHfPDXkdNsOt5YxvcgVsycuMrHHyO3GsntzjblkDsqBl5QLAUEtiXqu4tWG5j2k
QqfV0PYJN4d2TRk/RIlVkZ6qgLtrFh0wbCGLZhxnLGdPhLVTPIu2ldhI4yg+NtRTnK6UeyeJDha/
vfcN5h75eTLCCIzmHb8zSca288foA/ltsv8GIjx++eJFbXrfx1gpKQNH6hZHmie5kjycnMwHA4Mr
pyNXtS1yTNlJ3ofwj4zA0bj2bVG+wB7URvWstrxtplgHSepUvKJLZ4qEcJLMeyVxFx56Hy08vUy1
owxut7UmliLdbNADl9JpF3v12qjQzJ+ooxzAIeEYwAEGS4Qye0k71LmizAsPXjJoK0TqBwSiNbFX
cEj4GPakRfXS4kbcFrteBNwY8GfZg6F+44yHiUuNFfRYc9U3BgC1dVxqq0HNgc+YnStiVTsgCJyT
VNIPvu8jMu0T+NYY2qvAM7YNL3+jK83kjpVtHXpd21clDlDxJBqMQbnHAAvC92uKvC3qoyj34s+J
nYGlPTOnVHRNS/gVtQ/Mi5zhYHn6S+tZb00CGlAKB4ESu1HhBeDpu6PiWVSUym1y/MvGtjDvYZS3
I6e3uLIeShOlMu6yr5mZdQfdUyassiqnSYP8NjQyYGLlRjo6gut19YSDxFY1s2pHd38rY7jLEdTE
my4uEA22WGASCXuKrEWrTz86PcYRxPVQrTUkV2FVYf52Y2kso52uN3ysnq4KsmpukKIbTZFBy6LR
RQHnL2zJ77VpoHoKM7ciWbWpigaiwtT0D7pSOpRa2dFiM8Cdq4OfZsnKpqVUso2UYp/ENh46DUMT
wj5G+NgmjO32a2F3d/FUTJjO0guWLPX3Qn82M8talWQayYfeeUGCgUHr/1mHhgmcODsgrd1yPlC/
jvgP36vPVpvF2K2WW1P1CeQacfMOE0JFV+NdFn0ook9lqXIPsxv9yZykZk1KS5CFgmmMGv8Ly814
yw14a1A6Wpt1+lZkMN5CuXxqyMjcop6N6v+uqab6U6Jpj6lJjWJS6sTppJ6jQDC+JsJi5dHGO7kL
kK4/eiK2VvXBDtHGJ2mYrbupgFxBunddV9EdmcM3T1MfumhAld7qP8viI3Ru11AmeS2RzVsLke0G
Uj1O5NvQ3xFNYM3HfnQK2CImMTAzEpXsbAb8YtRrVw0C3FEl/66TGWoCEPKohATzVN0GnUX2t8Jk
shHJBgoNjs3CfsHj2V6lvilvg1hxWLG9fSR/adLBX0sor21w2k5vy5i9IMyleluqhhM0quUYmGuu
euwJ1zEC2JsqVztMjZTvrcD9oJZRHW7rqd1iFEwlIQ/SVV+N3bpSETsX9ecibw4xWMiRiiByjRI7
RMvx0UROVfXjO6k3n/uwl2/bwEyR2Q2g3kfeQ5ts44iJXehoasdKsyVj5faaDAORMd4g+k0+P0k1
tH0bYARZayDk2zE/M520T0V9sZq+cIDBo4HjLO/Rb7ROfGJDnPYx5jAkizhKSriwrFRFCJa4L1bS
GnvI9h8CoUtOZaZ79CXMVaZVn42ja1sUIzI9wQcfKM55AYR1DNji9aQiVd6P/R25503IQrczC+l1
jONpkxlGvraa/MGL8uSuyCpk5bJAc6QQG7Qsjteqd09x9EbNRL8xgngrSuy0LKnckdAnjRSKaW93
R2Fa1SRVGhXtLY7WVDZwM1nHHlxuOamNG8mza7f2h3gzyE1422rkaOw2HdgsfG/vgxviLNtKt147
tK48cDfVlTCCPDx67lAiRF0qEkoFJgWkNC+7g6oAGB1acRsjkrwSlcExUw38TQbO7llFqlX0nHAr
9b5nNSDH7Wl3NRrVLhK/1c7oyPwYof2c4ylzI8SjXQr8MptasGRpL4UOq6rs3IzT5iYPOPco3tYI
AqwZxrtiFK8ebBAZW0JZfQdZ+kQ5wEGJ+ejufqejILuu8c2MGx37Ta1q0U0zbjBeQDZW7lu3qEKy
UZ6yRifztsQTcI9w4UbPkOstugSxRIxKjKiZ1tj53k5eezd0Leq4NnVfRXmUMwkas3ZnRKxZsCnI
lVMZCWEzrXtxtLGBZUVBzt8VASe9yRcvUPmnVY0mvMQmghIVNB3qwN+zTO/dtG1Wk6dkB0HxzShj
nOufpPCrquU4qQTmd6UXN/hPr5V4OhS6XOJwUH9u+nwnp3j6tBY7aERNzcdXA+fwldobeE74Ybc5
am+hXZt9aOJs2PtWdzRvs/ekylXWgQmORxzaB03f9X4udlWJKmQ31Qc7S3F4T4vnYBr3ae2kKiY5
K0twag4mkqfeUI0HbcjwnLBXZMhrN0NYFlMPkjPAGQ6I+gL+il5NMXLpScmPlvi/cyvD/6J02UJs
s9gmY5FR2006ihx1hIgvvGb/sIMjuB8aRNjL5FURMBMLRyrNVYX89oaF5LiljvtcUto1uTTDMZXG
9WQO3ZFfrI1Iw68nP2IxehG6Gj68aj1E9InqHoumfkin5zW8OZLR+7yMwaLhlJQYwfcUf8StJCss
ZcAtUt0/MN/CUmEVrY1dVomPnkBzQ5M3SB2HTlykX6VQdcgsOQLV29XYlnDydPMtJreSilJbG730
rR+CXYL7JtBgDKbl6V2OVMAiG80nJV4Gmc4ZtsM4Zdr0Mf+AghUrsNZeyAH90G/86RaPFA2JAhWM
NzcoeIs/w2jQAq2SSi+7WyyiXiLrxiyx0RnI9+tFcqiq9o36Qb0akfR2akyCORX6GtSVDgXv7HgI
qKmqKVa8SUcMZKu12q8H6BNc9Lke4T0d/yff+FuZo/+FR9z/Dhe65CR3fJtvJw51f7/d/0uPuB8S
eMs5pR2WBl9Ps0k//v9/Mkm2+QcDqyDQckR5ytpRRe0/3nCG9Qc4UJTiLU3+IbhBtujvTJJq/nHM
HiERS2rHAgrB5fvvRJLxB7ByDQznUZMNZqYtfieP9PMlXhI0wR8wYz/PO8o1nVEng+k0OK5hMMWG
iE22MVzgDB3Tz/9O738fP0OHRaYUU87LTKeqswQL2STS0Y6Sq/qtq6aBlUnpvWoNYMr8Paj6vy3O
AslOp9hqY89w0qpTogeRyOW4DqhUs7Ul0N1359MfC/02l8TDq5N9xccDOhgLlocinCy2r0nkF+SV
FzrOmOXXTbukQmSPmGsoBXuYLZnWcyNlyngYrSYbXAkZemTsceO+gPFc+qBZAaGw5KLDGslwusQ2
h30etF6LwUAbhM75Hvs52/3PwBzTpadYXCucepkilu5YyZhHr14YICO3ku3YwzhGLa3RoECkJ8PL
+eYWOlCbNZfaXa9HrW+6FHzSFuV0oy+eKtB7MbXByZb3jRTY5tPo56pxYU7MhGX+/cRjGeMEblyY
aR3r9YhNInCCkqqB5aopXilsZYn0pYUhG2Gu0FMyQSxIOogYRYNkLfmWSC/QK5c6+Ti6J2+Q+GPa
4QKrOz2krTWqfX8FEClKuUs2/eBfALMuTRXS7KeN5KwPvTU2ujOOtfnZrxCoJ4uU3JwfuKVPmK1I
iRWFRq1WuoNuXviOwwln6FozwSLq1KE1fNu25xtaHK7Z4pRLvV6Uga47ku9xuRyMj0JvQDMbdrqe
bBA/oPD8TUIxeyXS/jVuus35lpc6cLZGYdBAclGUutPk0jQ5lVJF/qbQbdW/rgGdreZ0hMTgK9aY
RIZjyH4CYCaOU3896Ckoo6u+QJ8tTyIapSyvCwm5g9E0HpvcmqQX7BzwdTnfwEL46rPlqLbkVu6x
SnNV09NcygJNspK6APRCGpW4D3Fsu8EJV73Q3MKI6LPVws5jLSE94rlgPKd021dK0TkDFaTfUzn8
Z2nQZ0sD9wQPiUmJ5ahpRQNyNc9kZ8qUZHCKsOmHC8FzfNwv9lv9+H0n8Y8xZekBa7FcDDmmD9Qq
uIkVTfVYR3nwW2D5f79kFv19PFhKj8CTK6QhdLgtIKps9/BNnmPdiocrB2S2CgSWX8SWWeAnjtXx
jryj/GCDOkxW56fX0njPQ98LR5keMtzWLEGUydGgfTGmvLiw1y0NwyzA287MEf03DLdLGIYh7muH
zZzaT6i0xXU9NNewwPkvG5MxslykxGJkD0YLRFctj+HvMYr/GWhtFuM4FOooWR6HoKxUe1uCrZKd
0CraZk82Kyuv66s55ZQLqFor0mDghplOd8Keyvt6tNW7sdOTC6fQhdGeE+TNkfeXZWTzuoo+cwOd
atAGezRJvRB2C3uWNgu7IRxLA8Mg01UkXwXqIVpD3xR2i4d3DeKYPFGrVeGFxhaWxh8ezycxPnKP
ltOegdfBjppbucWr7ZCQajxaOpqhch/rnSkfLKVRLumKHPeNXywr2iwakwFMfz71nsstJFDuc1+b
6m+1mAJu/ijPGk9xJBKfRScJmoMciUJ8Rl5F1Z+uilZtFq2jZ3D8jaENpCY2j1jdiHVvmMXm/NOX
zgHzAqaOHVFYCsp3XP+r3CGD0VG3BbMFBrAeW/9TIYESvNEmMlP3Aze47E5wYYs+WzEyTtetSOps
yyZFrRd5H2puYXo1lb/Jfi+GoS8vrBYLM1SdBXNSwRgaMUNzNTXsXX/sIyqJSfYsWfnkDqnXXri3
LITaHIfUKpVhRQhlub48RW+RVUqPHv7eF9aKpafPtulS9bNIkkzb1SnURmtgkUcGAV7bl+Q7FmJL
PS7oJ7FVhyVVzKGi6j/2nthpZiNI7BeqNt5kKLqCF52Mwv8GYLIWF0ZmYa9QZ2sHPJiEeVQZrmF5
abuaSBAVqyn2y/du5M5yYXottaL+/GGTNsVla3BSD3yw2QaFKPK/Pg67SnHlGUqdLRKGZ8tZVA6T
W7d+QzLP6DboN5vb81G6NPSzNQCSRiBhXD65kQjTtWiUaOONubhyYs02bK40uaVgDeGKuqTWEiif
Ml+rLozwwquLWWgrRpFpQ+JPLr7e01PfZULdYMsES+mqrvkhUHkyaVFdanCoHCdX8lJ7J8kqhY28
1q7rGjE7iatFpxdNzNMbT2hr+ApkUmXSsufffWnxFbOQtjIxWZ3JuCox+de+vVGl4S5N/c+aHb8M
luRKMWLVWNuK1Nydb3MhyOfqJZEsVXLv1Qw2WE1ZCqWV3w7jKtEKaDgTal12k1xoaiHsfmBnToaG
ikIwTYrUu72kv3PXjLut1gAzcJveNC504dL0moW22pmYjsRe76oE+LPd5JGjaHl84bh/3CB+sfX/
SFyffEGTsfj1wFpcRSupo5TTmxTDwC1wZVc173OdJ+3K9i5JriwNzSzKlSZNPGuKWnDsUAHyStU3
/iRusE5NNx51QADQyYUPW+q2Wciz43txrKiNC2yNGlOli3ptBvgJbs7PsoWh/6EjdtJx+AFhzYnF
hGORSqAQaWirLs2TWzuLswsnwYVP+KEAe9IEiVsYb23UbCsMvOsXT/Fj/4DGbvJ+3SfMQh9qVFf6
nRgcWLYTYNTpg2kWsMFgFF43d3+wi0++QI+kWLMsr3PKBFi4WlPDKm0cgM+//8Kh5wfg9+TpKsqM
AhYYVoKZ9AX0XrDqavsBcMS+gZ5x3er7gzN/0khcABiSalyuf3yCJkosnDskx89/wtIQz4Nbt+CC
BQpK2L0tr8Tx6fX1HSR+PhXEcld4CdazTjnVUOmK8dEvjPvWQtrWMCizXvcNs6CGlWblspBJqGji
PVczKA2aNF3Z/bMwjoc0sUKfh1u1lTqTFoyO3xvBBWH9hfVorrw0NKSfkjHm1UV1o9nVCxTqdFVr
07YrtE+1KccX+mipodn5HBNikeWqjBswVrJ9Ld8DT3jUh+jPQFVvDDhV54diabuVZyFdQ4Es8qBv
AVooW9UbDlZs30hJuTbwEQZh6QSdhru8vik97cpPm+3wsqdX6hhIjQPBhfMDagBwfFf1EH7VYuXF
tIfrTohzyb2ytoeIQ3rr4JGKHtnRO7mt4MGf77mF5Vw+BuhJmMMUlCCE2Y2TawDzfMloVtlUmw9H
dvWFybYQ60f4+mkTQ6uJTDMBVk6QbuqVdHReW09DYF6SkFyaZOLnBkQ52Glb+J2rx2PxbFe6sS1S
8KTMZwWAka3fpaOVuuc7bOlrZlGvhJ6oAIi2ru/Vyd6OagWv6mh0zj99aThmYd9CO8aHV2+BZ6tv
tTTcDjXYnwxs7zXPR87n564a6jGCfCg1bhhI96y6X1TPfwJS8HT+8b/emRR7Fu52GKamksE5OmpF
rILel1ddHjx3lr+34+iSp+OvOwlCws8fkcW1BBCyxXs41O/KCrQVyaiHxhg+nf+KpefPIpuidl/U
nNEdANxgN72XcFQ+oVhwSXL1OJj/ffZEnPrn97fC3pc4Ioyu5uEZokJCBSYVA8RR8sTxc7gAplep
a61q8rshnPyN1lbphXhfGqFZvHc+UMuYJ7sJx8P7cUyyTdqDeYQpYG4LwGUXbghL7cyCvsVCVE68
vHW1MHqI0xgsnuBbC2GsQJT/dX6glhqZBb5nhbiSYffq9pDxV0o1PaQw20ARFo9JcMlw89cBr9iz
gLczQwsLKW1cS4nejVYPcbgZzMfzX7A01WbxLhrRVE0Vspp0/b1S+w/q1N0i9fB81ePnqjn49IFS
DGLwdFWRr0SeO16fvyWldd3rW7N4R6Bp6EOV51tS/xhnKD9E8ACFdmHnWBhfaxboee95fqP6DVuf
9NTJ5QDibOCmmYdUBKDEnu+k49N+EY7WsfWTLVCBvAP4VkicFrvb5ggP7/JXz1TApZf3oEcvnFEW
hnou+SQFXDmqnL6KWw503uQItd56aeCc/4qFaWrNAlsr+lGFqy05+dTdVL241S65MC29+CyUi1HH
sK7g8gqUfVfUmExyXJi09sJyuPTisyBGqHwI2pYXF/mLXFDPtd+v65FZ4CawrIopZlwhVX0VXnkf
2+ZVN1R05H+eMm3ZxQMUrcYd60j5MIHadtEIrzfnX3xhQpqzTRpInRbJSNi4ivcQB5qbN8mtJQrX
lOUnUYvrpr05i120VHyp0GTJYT1+mhQEG2Xja1lPGRZnR+2f5LqJORdtZNaXUMo4E+hTX6wpvZWw
uc3+wj1ppnv5f8t5ijmLXqvuTGQP0PMZtpaLXuhnTVtxI/bfjoIcD52TObm0SZ6qVy/fXMq0LUSE
efz5yYoR+EGplcGIjUXp3zVy+Kb78Ndzyfvz/ARYev4slnsAPtjsebWjBMVNSI1j40nRcxhYv+fy
9W+nzUK6aluZWicNWIn+aBXZn2Ao7izDvm5b+C/0naaPcmnZNZZx6uOAlkIiEsDX+oXHL6wY5iyw
lT7EsA1dKBcShHZv5Hp9U2ow4s53/sKmY85iG7ZEl3AClxx1Ahydtu2f5pTDuZJeFcgpF4JvYYTn
OLsB2Tbs1FhATCH34VqOAR5tdKuakk1RIuBwZTOzGC/6VPOojjWurxVfpb771Ov5Z9lLLhz3l75i
tj93UIgrQ6WrMg3Id3LckqWE47jaTs2F0VhqYhbeVdCB2cdj2G1EcKgm8y0K+zsvs17PD/bCVDKO
zZ5EcpQiPGAGKnbJpXpXRVLohJoVuucfvvTux0ZPHt76FfjWtuOypY8bTa52aDc7ST9dAMUtvfs8
iHEzGH01rV0hEOsTlfpmD8ol9YCldxc/v/sYKBGJp6Z2tbG7DRJ1n/c5khzphRBeCLK5vKKgzKkK
ChZu3HvPgWXsk0j+kPP6+E+Wk3O+/5camUVyrveZ3Wk0Utqhuvbs4say/C9Gnn6Xsnh7vo2ZE8M/
S+kck9YWoo4Dpa/gSOVuWgP+RZkWNaZU/672yqHsPHuDQe6O4ky87oOg2IRy8aJJTemmHkp4519j
YbjmwLVeUllxtZbhCsRD3ejPkmZ+qG3143WPnwU6ynsYMRh57XqS6vpCh0WELmZ6KX23cOCZw9Q6
z4qNKNEqt29CxxSDCvuvfvJVqDPCCu9q/fdskv8drGP3nURkOGmQ4Ye4du2gWMfaeJ9aV56S5xA1
BNFEAm6lgp/Y6chSm0Z0VxrFsOojQYLwunGYhbwOlyaLc52OOmpfscgmgfZJKuIP5x+/sKIclZpP
u2cAlZoY5B5YUbr6Jh3h2AEaVTfnn740R2fbti8CnbOMqNxEUz71UfQMet/BwPXCHF16+Vm0B6jV
xYjp1a6OVlPviDi3m7VPCflvkgisDP89f/zPjfBULnhhOZkj07TA963WSip3GqQn9J4/JGXxCL/c
HbL2woq10EVzbFoS6iUZAZqove6utPy7vB1umvBSYW3p8bMwRgjRS0v0HNxKNb/JncWZ3xLNk+L3
4YU9aamFY9+dBBh0RVlHAqxy236soT4qt36JUiiY/ws3r6UGjj8/aSAdPCQw64BP0PxqhXzDgxfI
D0Flf79qks4hb02lta1mMwIsqLfdCLswQJTOExdiYGkOzQLY7v2kjUq/crM4/Aj0+7msihej8x8K
KOHnv2CpiVkQU+SvZM7clYuaE7KJCdf28jBY6aGHRX++iaVBmEUyadfGg2RWurVhfTJ84wChzk3i
8vN1j59FMsoMKSJUEVsqfbWySx91A93y161WX7eOzlFpjQo/Ncrt0oX9/ToM01Ml4qdWsl/Pf8DC
UjRHpckyl8MMtqRrWYmBKVpUEmlDnr6cf/zMI+yfbWyORosQ2ZhwU+T1y+J1MtPHysKTTKr/VEup
d+TceA1NAU2xVHX4wJByydgoq6SMrvy+WZR3kW54qaWWLpRM9MZq7b7r/Uv43KXOO066kwhvpczK
9SEvXV+fgiZY4WySF++W3cUXsopLDRx/ftKANuayTdW8dMeibgpXUcoSKytPKy8VcZYamAX5iFSp
VaVe4eq6L/ubeDCLFj0gs6+uC/E5JE1J8WfobanAd7z/TubyMBhNvS6V6F6u5GJ7fpYtBLk6C3LT
HAZL7uTCVePqVQ9H5IGNGgom9/oLn7HUwizOUXlRxlrNSGxNU/beTcO4VyYRf43HIbuExFhoYw5S
G8LKqBDeLNw8iGDlG9WmiMXzkChXwW2wtP15MiUi71PJbAu3yqziZqzletsjjndht1uYSXOQWqd2
6lgk/XGg9emTnHv+DZxK2MDnh3jp8bM4VllldTEyxHbmlQjWtJaqrXQvNy7dIhf2ojkkjeponGdF
V7iWmSEVTkqzqqzXPMu+6nh2b85/xdIQH7/uJJ7NGNKz0VRMI615Cf36KWimT7ZVX7jFL3XSLJp9
b+zVJPFL18zstyzvlVWgaZdKmUsPn23WyAmYltSmBXQ+qXqTsD/YtXHaXTl9ZiGMuG8Qmaqew1PX
j1rU8qZKjEvuwUuvPoveapTAXCQ83MobJD4yfRdnF0Fsx1T3L2oyc5RZGQ7AM1GhQqVqDKVX35yU
Ml1FeeWpz4bcqhWyTR4q4q1nWuMjug5msSttYRRrBe1aa9ci54DMrGZ7/ehCulF79N/GqPo6WAb2
Bxn5bjbKuMmiXdp7frX3B9hqrjRFgf6o1jGVVxthuu5NbuI4fLG9XG9uDL02rU1YGjLCnIOthI6h
q3X2ZcB1w3tsNEOK/pR9I26/J5kZkMmLmzK9N0gRKKsqRBz5tkHXuHf6ohpw8q6oDD/bQypGIL9e
WW0V7OfaG9Kwk3/T212aQQwoDHnXZ15k73K8dLzndkBoFJkdT/ZIMrSqlTlXRdEPZM1JFCEJjbTG
ZNPjkFVxPyg/Ioak4CHbPl/VwBxzJIcVHHKryN2qKXV/Y4+YjQowkV+4Fv6mcfY/JyN5thwrWahM
khoVruGn+uAEUli8F20wfDd/aMec/5KFmT8HGzVp2XtS0DDzteQvIKN7XaqvIzQo8mxJLtq+6srR
xHA5zo0PWZG2n2PEVb+nKCF9GXM1/+uqb5hjLNNBa5moKr5BQB1WeY8AiTXm1x2vf9RqTuYSAFok
1cukcBMjeuuG7MFWMO80w8/n331hwZ+jKxGHGIZE8O5667GpJHszt93JsjfXPf7Y7Mnb6x24LjxS
ChcxzmGF3QGiWUP0HcGCC2eGpfc/zquTBirZV42YsjOZtAiBG3YstZfeDLR3r/uA2Y4VQXjvMlMm
lGXZBmguJVuomOFNjkXbdTvLj5vJyScERoj6jTBq16Sqt5vQeuCyX2kXloqFfKAy27dQmeu6rugI
sAEZYnDa0S03HIx3hkrsRjUsD60iXyjLL7Q1h9d1ejmpXUt1NSntyVqpfogaEzg4cShjJLcRNJd0
xJTowK/nR2dp9ZiNfo9WpiIPPscVK39r87Z3wzC8csefY+3QLPWiyWdTxsi0QohRMdj3e/m6o9DR
/+104vYyzHg9JOOVoUq/D6wsvm3iWv54XcfMRh3DBT/28pywzlpzH2Sq/MYl929fv8Xs3VK3z44r
5pCWU1pzFI29JNm1mRVRT28uQRB/fdDFzu7nnhFq0toY7XDQTa09ylb3HOLe1HD82DbppWLer79A
noPrlEoZ2oHL8dFsRn0PIBS8T2mbNhcW7aXHHwPkJKR1NOajIIq5tRomDiWxnSlr2esR0To/vAsY
XRzqf24AZrLnoT6euSC2mvgxzMbRWntmJopNX+fSB79O7yXL7MTWaFhg9hamZeM+kHQ9vxDrv154
5TnSp460LNcy5WgL4d+b3XTrGcIN2kvJz6UenG0c+BRwNI04tPZjGVhrKY1IUaZBViTb81241MDx
5ydDZMgqwq0lhwNPraL0EA+1RQ4GE4dL1dalBmY7xyS3FbRrkbmqqoRse33Ua2SQNMS2zn/Bwggg
7vPzF9RTWmVoCCIEF36u8SsKpvYTfI9v5x+/9P6zJSRBv72x2ylDYy2r14Ov/jU1+qV3X3r4bAXx
S6QV69hM/4ezc1uOU+ei9RNRhQ6cboE+2m47dmInuVHFOSCBAAECAU+/R/9Vu2qt3qvTtX2XSiXQ
gDQ1NTXm+HaTz7cgRBwpHW5kBFfCx6VOr/Y8v3AwwNmtDrpZGCfsGkk/hbJ48Ar65UPv5lKrZyXg
BwRderskiBkMDmAsiBPq5kb0uPJhL6V6LlLY1ePb7tTSrveFT+Z8tUn5mceSfmz0XwroihknnGHf
4gHAt9szIdVeG/OxKoJ/qZ9zVajiqWL1jreD2i187T+DRzftZTQ2HzNxggvOv0c/T2a48jR+jayp
KSGFiveC0JduWT/4iS9mF2wli0IkCm+IS3cf28TPsQ7Rp78PoGuf+GJyJa5aADPB6l8yeKQfYNQc
rAdpS77kTntt9Ofvt7kyzS61dTBMAg2dFYiioefBnrxJYpdVnp+0+d9vcOU5LuV1taeGbkpUvaN6
fNYtzGCt/1wQsfn75f+Xpf6/tQv4nP37K8OrxMZ+jwcI9JDHXrKHLexTx+uNL9usa+dtG/CHhYk/
gAPBPfNWPebaY12s300Zx14FLSVoJYzsWWWL7bR45qWRQXNjBl67xTl8/WP90aoho08HvVOjMFsy
KL0zNQt2VgXxBz/O+db/uIVZvdqHbaTeTav+2cL+n8JEFVWI9Ubx/9ojnEfdP64/LjBaGhf8cCT9
sYRVojHfVRT0j6tO2v8/VPr/rULA/vDfN4FPkRCwp9G7tY/eA10dYCH6YsrlRiZ1ZYZcyuvAwsFR
OlpK0RjdAqHTw0P4czTaW0qG/94RAUn671+v6NA0Upw/ASsFeg9Md1yk/Vo61m505YWpaGp+Y0Sd
R85/zZWLNbWlADyuPR4F2e1DqXzQkOoeLXtnMB1cd25VVa68sUu5XRKuEcyIkfITZ8mSqxHa1zQO
aTfcaHe4Mqwufe3iCUAlpM94DhkuOYGl9+NgaA9bZGI+9tXDi/m9hAonDQ6+ugUByQeeyMQ/UWqC
Wx0b/zvY+Y9vcelkd6b7zjDVx7BCl0ONflJwy+BKAu9HNKqQYNrK2Zz5sXb2q10Jf3H0VZWxbN9I
gO43o2GDWkfce46KOcZR1wJloN1EMvE03JUpcVtnnOwAHy7nn0BQ8jswXu1xUXJCx97o0mRNJKia
fq34+lkStCp96gV8YB+lD0HsqTQS3q6s9uTwwFoG6gajop1uZI5XBmJ4MRAl6pyE9azadQb+uOvq
YRDS5WiaBhTZ4dbB3ZVhcikWI36hxqofq12oR/UC3TJ/jGUx/5hL4t2ozFy7xcXq4wtwd6npAI6Y
WQWQiJ5t/GfgZrV7+NQLemM0XrnNpXAyWMOOnm0ANgDJlqcpqZJ7F5Y1cJF++fb3hfTaLS5CtfRK
Nq3TVO1sGbwOws8xXz9V3vLBKXsRpLH5BwsudNWOrYNJNeWHbrVfwVa9sdm8EkbDi2QM9kV1sQ5z
hfJOoyn6rZbebpIF2pV8rTtvPUbocY8PA2juH1OX+JeqStIlwJpOQYWirhdugI7U26Krt2EIEYJF
S9mNNfTKXLk0sYNWAnbPIdxv4GpeVdsxmAlUbmgYUPUK2+54unmAda1mcKkMLCTqNqLX1c6v/4j4
K2TSG7uyP6DM5XNvDhWJ4YFNT7a/VUD774Mn/9LQzpsNcH1NU+3WxttLInN48aS+9bO1s+lM6g3V
YNAA7PyhMX6pGoyYqOJVw3wZxjiRPSR6CLZAZUKKEBaT9m98sCszKbgY6gGuHSq4tORzO5r7uVUc
KOK2edLIsPO/P8iVFfZSOghrs06pBUdoURTYbahIkSnPv7Vxunb1i5RkUiiYspHIXbgwYBPVorJS
F38+9tMvQr8fGqJ1pAUoReroC5byNrzx4q/87kvJ4Nk+dED3jsjXlaNlChk5XMj//quvfNNLqeAC
Wz81wGU2rxS966XdJ91TX95YDa9d/CLXgI7SjzBkwDGEy/wR/YnldgZ3q9Dl9mO//hxa/pGGCyAP
poWByjWPMBsG3mpImecHG6DXf//9DtdCx6U7Hhx4exHABmfXNP1vqrqv6E88wVLhUz+zrfDCx3mS
U4ount81iNJ/v+mVyHipHizCqPAmOqqdXqjeTq2Yj6RDdBxYQTKcSMY3FvkrUerSK89bZpyl1r2C
7Sa76xl/EJO4B3t+EwC2CiHKPcbdCp/9j9lW+pdGeXPpd+PA2iRHwchz2+bcuQLjx3j9WPRgFwGq
UcqC1imjfAQ1KDjGVbMAxA3GWHljNFybiBcBREIL3GneJDhpD++LKQDVqfv2929+7dIX4WOR81zU
BTIhDeQa3nmDtUIHz3+/+JUPfSlUBG7UAo0GVk5tolcBepM3fY2H7zWKIcBxPE8LUHD1LbXOlSe5
lC2usMMaJmsU6teAEFm5jH9E3yS3hH1XgsqlajGBnpxHVZDkMW9Xmloiu63Xkj/jJFbvxnp67REu
4gqQ2aKJOpagqR0gq+oTaW8Jya6ILqHN/XfI4uEKcig6OXZk8dh0VwMYyH5E4QwVCgQa/VEuQCFB
QUJbGPuus598chbAuk2Ezl/7Q64O6DGLjLa/kV9ee9Tz3/8jhM5eR2A/Y8/7wd4WQH40tdqWkTbe
jWB2JYG9VBn2thrXSZhxM7YwxKzE9KREfapE/zvw3XbsbrVwXgmal0JDpIxAbrMa9zGlRI7lP1Ql
uPDD6O1rHt0Qpl+7ycUsNdHEB2Fxkwk4QRB1yImu6rCs5C0hw41V88o9LrWGHMT2Uo1oBijpum2a
9Wkopq9RGPxGMeX97/Hgyke/lBu2FQCBPhN2M1EQjGLPg6PNDGLGx65+sewX8VL53GMwg0GDbtpW
fXHSEbOvf7/6lfl/aYnHUWpjJOzsxvpDk6oQkHVjE5LJmN9qg7r2ei7mqOodAZhO242A68EXo3o4
eoX+Gt3Iuc576P+okFza3q2BdJ0dJ7ge9xig4wCreD94oCreN4bvmyJ+k9Gt5sFrj3KxJKL9m60s
DgZwyUi9DfymyVDfveVPeGVuX9rfMUfZqis7gFlTACUTnDiD1DoZuj8jQb9aufz6+ze/dp+LdXd0
HQzjomXYCKKfVViAUSbPcLlHPiwv54agG3H/2n0upncA5JfHOnwZR8hjjyNknPI+awfYXtSIHMjq
jwXdS12it5oazEoGnyn0MuUJ+vkyxOBbnmtXZsilKGtF64lQUz9sIkPfleafYHXxpzXFjazxypC6
lGXJWtZta/i4AUsqSj3Kod1fRbv5+6e+Ev0uVVmaVNBcttietWIE6XbpxwU+rGOt6u0SUt1veW/o
Ld/5K9/70gJPTExwUuJRQE/4CSv9B9QLv040AFF6ig9mvtXpcO2hzq/yH4uskSKyNsR9vBpFoi5w
J/DTxqyS8T6Gtupjb+5iqlclAku80n4Tm7kHFwoIYa/vpjS29GmoxY0z5muDi/77URJ4Pdg6CPrN
VI3TtpYxTZUX6ftiIe5js/BSt7XU4JGtves3BLUAgF/Nz5WX93UhH104vZOuveWOd+3zX0z3VdZ8
bVHl3CSJ7tLKM8e68kt0CRWPkdV/mm66sYG/8v0vRatNtEQ2ioXZqGqSqeFBAbq0adI+nECgn/0b
c+fKzLyUrQrOdU/KELexnQSM7MxWq8tbNK7/eTb+x7p1KVgdyQKMXF+gcgJNcVThtHNh26poXQaD
4Hvn0DVeefNbwOcD2plPieIdCMdjn5Iu2Npg9j82Pi7FrYLhViNU48Ci2T8hixXs7MxL0ZEHA4vA
sPtYVz8s8P891HFkgYOBJUm23AvSZPJ+trr5/Pe5eiUFuPTLqwgFF5p10bYLxzrjnWvSxAViL4Z6
vJvWYnyFYpzuqlrI7d/veG1sXEQHoiH6XeFit13FrINsIMS2dyHRTXwjMFy7wUVgMEM8Yithkm0s
4007dKn2P5hQ+hfLP6zsOrtQXHqidLcqmyfRkH/stVyEAJBalJBRh9dytvyKC7Qm1d34IVtEllzq
+WC/gyaSpeX5jG6BABTXpjdPwOxmH/jxuPx5dP1jWfEDKLlYXfMc/hzbOaCPvFGf/n7p/yUL/89k
x7XPMfMf1w7gmiV71nAYoce/qXbBL3jXj8dRCNAuh+krc+W30fSnsF+X3Syncd81tnquYJa0GWvp
p/PStinRI6iIjH9iSUjTMqlu+Sf+Z0TFzzv//T9+XmNIV+qxBdTWNeVX3WmcC65khVSfdEcOQ5GX
v7+Ha/e5iAHKqwyPHfDJtfGGPdp6l+Y3HdG5sy/q1ckHi8znVm2A0v8J2P7rrZ8n1z8eK1qoaKay
0xtwvl0zZ0QrTc2mDdBYNaS9DghGqezQupfJniYRT1m1LthF+IYLCrGg7UDVaLUJZb01pCgr+LF2
YiD7Qauw+86YgzQThbHSVunSF6536ClR7ExpBjzqNA3CkRBcbx6B4jkHzugvHM1F7eeWNP2cThQo
I/gV+fAlZWXtd6DcEtvNZrushkRFvnSTA7KOJy02GgJo3XSO4vLIKgYUYyPNlwCkvVTrtf/Wtyv/
A1wBOrzBiPeiOzh012d8ewjQaAJmanuEHZk8Ghf6D0uT2DMxU83Y9NVJ7QHZGQiuvruYGO/YNCUv
xjRqe3WEBCvcuYbr3ejL/pEOC07HKoUmlDWWFaAVNYNjbRst9RbV3bHIytkV2wA0VBCM1UHLZP0q
oQx/a0ifxXOx1WFzaOM+OE+xhGVauRncbsFq8Dr9OI1HP9Mh3zCaqAOMr6Zd3AAAC1lqXpnglwFq
VKJDKCPR/MBctw1aaNDF5HbLpHcdTbrcn3qSqfjMFy5xxLboZxnSrO9+0eGubF0HUOWQcZgngwF3
B2dYUBG2SSd3Q6eP8/IMZxtgOEu0F9zVLVZcOFLLKlUjDC1di5VrhHV39Z2veldRf8jGYUyH4b3A
mlP3+F+dfRyq+X32fg6k/AWcwzvz3tH09bB29DTHBozVJlucv7Ua7wrGYSM0Seb7NP3CjjKcnx19
6Zf+CD+ltO/VQVG8MdOn4fJlSEwugWONp1dXyBPe+QO6CA7BXL/7yRQgOswYxotKA7U+oZ2hAysd
qEMLwcasW/UMnS8cvkTY7ucEjcizNw0nYi3PYibak6SF2EGAzXQaVro/cBMwIME7Hz3MBWjUHmqE
vV0SvPjB5MvaJSe8Wj91WPXwDDiab1v+ky30MDTzS1mOYdq74Fj3+l4sPItKdpqk3vpL/EDF9K2f
ii+lnH6zMNCwzDY5OgYr9OM6NOV68o0uxefRDk/BiiEHHnca45Bs02j53q7BD9J4bzzh78OaPOgI
DOXF3Y2gv0uPfnFAT6NXfcl8X/qbqJNfYxjmoCU6r6g9aVVhXNTTT8+VQwoM2oYr0KvHlzoukD9u
CwPfpylAb/vC9r4aXquEvDDFcm76KF1a88xWGNkm80NA30gYbcFy2MxlcN/QCAdJPPkyOf2Q+Pq5
AJJkKed7HcWbwEygbIDCXlc4cDiwMNl6hJy0rA0ctofTAPshOfR5If1D65d7GFps1BjvHZl3cCu5
KySI1SW56wr7iM6RIm9VuxllcQBIMVOV+obplq5aPBbF8ib8IQfULlvJt2qNniL0xXlAoUNPly1Y
7xEGJSRvDf5cJslJwVrOj6eUNI+8bfd2BSaxMhvoOJ/GwduOoTkVGFIKcF5AfzYOoAoyJGXej/qx
UP1+1L+j8Cdl1Sv6ZnaNitGlhqyxCo5UDFnY8zeqJHa0MmX1wSTqhcb04BvQbgpsqwBF2FHelzk6
Fe8p87cVeEJpp/BN497p+8EFMh1p/L6QchtP7RMb0XFoJvYOq2wU2eJ3asxpPbM05ulYAJm8JGrb
A1CQ1n7jzhHjM6hYT41b94WgL/WMpVQuaEJEbyrSeZoUG+5HT1iN4AnjApa2LDDbcPTFPpIgiSYh
ejXMUANGoFcMijGfsHfO53BSaWHhLzd6nH9bK9G8gN+WmLSx8yo240ibz2OJ86YUUproydKYvwDf
nsRp5JrxpSFqyTvZ4vNXvc6sQpP4In4FS99nDexGwgz/dmxfpnrxnjgZ4ZusOnDLd6VHMK9rf0B3
vIyraAdKvHzjNXAiGQ2SFtACqaMuDQO8nNfEgXWaoikBPuKq5ICkQwInbBozO37m09S81kkBj1vC
EVLzFXZqbTpJU2/CwVc6izmb7Z1Ty/IkYI3LNouAnugYtKH+EeNQ/GscocrW9sB5c269Bzq3PBMO
aPV86uai2Q7z2HubmiRIZ4KVVLvaC+wP5kGuHS1cfYONLy0yKKrbr20jx3PXP8/ktDb3wqk4W+q6
OUiKK+Z01n5zYLobg7wWcDg9hOUyJfemFqT6HXrBMD6TsuYvc5FAV0G1B+C9NZ75Mcxy/iEEbV7j
ygIVj6X9MOPc9AGGfsu8MVj1fy/aTCTvBpM8oMnpa1Un3p2NQOTb2KELMMUmD5RmPcToH4UWix05
aYOtsGPTb0ttE8Tykb4qGpffViFbTBuNBfPFDkN7sBFRL/0a+D+LAgYUID7Jmd1PddL9KeqB+Rsg
ocZvaImcf6u67HPhiipfdcMOvRfyU6Vm+ovRiRt8R9buC+IvJ4Wv+L2CDAe2cbY/TYB6/hS+s/xp
bXSyG7AwPdU87J7h2dG8LHXX7fmY9JiDPIybzLYhanygdvt70c7xYZUFSSdex28Kl8IsjXrkDXxY
vwzQXZTHmIbRoSs7lYOL870nfGg21cxU+Nwmvfp2Zp/S1Edd9Kf16LgdxmSgBzuA5/A4wml4zvWE
hbhbeIv5xZMGC9PC9WM4t8PGA8Xsk3SB+1rHZP7CBz/63FpSH3ECEGxV07idsVJt4cBN90kQLScE
zOlHOHn9ABSFK0F0t/GeF/hNywL92hmInCG59z4FC7o+lrCEoDfCW0T88LwlwzI3feln0pR5Wy7B
hJOaKGH3q5zqIFO21X/mtaufgnJY4I0+ybvGuehrxIo686QkGWSWLHMBaXCXDisYdoAyBrqzYnDL
+h1KnM0g3sUNyDg713V9f1IxJ3O2Nj1C7zJrZp7hEjJ7GdpIu/dxnmKfpcgd4699kvA3rYQvHzrA
igu0F4Pt9t7Al1rlIBKSKIv9gkyHalY02MwNEhyRzivAIvsZndnLZkWXlpeu02yeAuh/h5TMEezF
szCAU9gWNuk4DJWVXxRpZKQTfzQGqgP/XK+6K+A7GY3TuFlqg5LkQXNnx35jKNxYau0gwEskAsST
guVYnVVhhUUsieusUc1Q9xlAd94wZZ3x5JhyHlBQ14OGPauypN81K14CuARltug8gQ1nJ17AtZqm
NGAiROxzUf15nmnRIAGMi6I7FAIK3TWUARIY4SmyiYLFepmPFFvfsYb1Jh8RBZ+bvhDq3pVVkCXz
OvfbepnNkgEx7Hs/kPCMy4NfFwndJXEQ0TJDE1DD7+PIJePvcQTC8MVVHjokHBlscmyoIz2HtAgW
yms20TpRd0qPVfQJFPkKJoqmteNw7ya6PCDGxMuWqpLojVO1lxy70QVeDtQj859dJx2czPCyvxmU
EmPkiHTygVqz7AvAASUw9xVzqO7ruvxRzOetnItonOx43TVtquCZtaZ+Q5s3v0Jqkc9SgC1d63kN
8oEjYax9JPKQZzYqOSXwrFvyRphgfSh78LaeppLP44YvgGJvYsACZ7zzuZg3VR0vUS4d66t9I+Dx
my9to36jT2Qs96YmZfeGb7PAOwZwxzFjSvpjJjDhp8zvHIzUCn9AgkWg+IOOFhTICrqAKRRb9H9G
Q4Ze1pbdcWpjvW/Q1zXmwLOt/ATQYvSuhwbBxyylbDeNCb06nQya6LfOTVNw9AaH0lfgt5bncK+M
y/3Qt2OXB52cw1RRgndIuVy/e3BA02k5r1JsgpXaP4VjJAFZJwj1z7WV6g0TK2jzDs7aj/HAyhXl
Zzc0GSxlappO6NJqDqMdIz+LXaJNBsZfJLdo/m2XB7TMDHGG/+rxn7bijcnQtIGdt+H99AVQSoRu
AZui99Xw+Y+N2frWK6JtNiYljPjwYeJmD8jTEmXRUnpwYKjoekLLR7G16B0fcjPFUbwtpdEyX8/2
BinGBhl3SeGNYd7WlfDvGJrlgxQtZfg3BaAS6uDBfanfzIlZunycY0BmcEVXbRlwJJDBDph45Fh0
fcl+BYHFxibA0ep3USuHXUHFvF9l2LFlZ8J68vZcgda4By5h/iRUWJlca6qqs6U+9dOopghvRViK
Oqeh6vgjcZU4kXbyjtB6rT8TTWD54OAVMMH4IckgM0R+B0P82B2L2HG67SwRQQofVfYV8aKot4KG
Gv7FOp5ObWejHwvSoiaV+Jgyn4ngv5to1uupUKYb9xEP6eceoIh4owgHpsvN2k4nLEGrSJukDed8
IWMbZh7SDLGXQ11A1EbGiGZLMUXva1/FAVq3ZReh0zoZqjTGV6R7yTwkWgU8Aqb7kpYRuZtYhRE7
a16Z7doTTE6cH/LkxKzw220zFd2cF8Kj7YYwSHS3nln8GBsiXBs7iBbS6XJFSIeXmuhgzTxVVKQ4
AkmWk5z9fsjQ0cXXzTKEdsVqWuvhGa7v05pVqz8VkGb6tN6yggmSRxB0RWnkeeubqoZE5FhLLRT9
PCav51H5hMYkeK2XXm3IEfW08Mc51aQpEnJu00H5YtwjxEGMK2VSmiyJKwNJN6eEpug8Cqt0FQER
u2rpTbSLhgQqAefw4tKgXMb3QdeDza2D9Wduhwa+GAOrIcUPNZKuY1XKwc85lp8xj0LZ23tMXWaP
xYguQQgifcDxAqxKX6N4lk3GsaHEzpUm4qm10pfH5my2mkYCyslsaPjwZ+1HEaKOEZmHuBcE2ec8
YMjqUM4wqY1wYJX5EV/g+F40yfvI7NKkHHu4+lCJook2K+a7znipoidQQe3rMp+bwz09Nm/OM8Gn
aoEOSnpeadOOuCBC+aTwUfuBUXp4aBSyJGx9wWpCrIlJ8RkVP60gdKtWSA9YEa7qIfIab0gXAOl7
gfKQjeYmJas5xwEXCrVWaSn0OUq7cWLBK9CZPcooAHhX1XPpjwMBzdmc187R66w/bgN8G/vD9ywt
59Q63lV3bh4KqdMZMOhkD9cQFHdn2DMUpwALs35OitGFDw759/Bp0Aieh8muLtmNNfys885Rsdwz
gOWfYGVbDJ9bYwROWhac3DPYyiDL+ykVr8O7dWpj/4S6Uy+2Dfdod+yKkesYe3VtXZm6mcX856AK
pR8Jg2PGYYYqtX9oXWgV2uwBVsV2KVnSzvUJORCWDPYxGDqv+UHVHOv7ULMBpa1G1lr+Mq7v2/sR
shGN9oClWF+FR0r7SVd1IE9oLi3ZAe5DoX4Yewrq9aYafR2imcVj4vcKUNCMTW0/je8TcNwKOWhM
eHmUpV3M3kDYQ4sUHQuTvxkMnGLSCSODvjRIQo6M1qw74JR8og++UYBpZz3xKqR46JdweVdHcEID
YsX9Rl2ixrILEqk1aY1GeYbFW1H9s6J16z5xEwP9WsRKk5cA5zP+Hx8NEPQQeBxFANtjOr4XMeT8
ZRpVbaXeJ/QoeMigWFfNLhu6iPcH4k3++g7za2kPwkhLH5vVDWQHqvH8FLW2OQw4ZpnusUcI5Xc2
taF48/uA2Td/XiDhRvz1Rrx0x4oVBTWzGvjVpjIka++nXdN49WMc2XX+5QGBySDKIQ3aOnORNCrQ
WeSKMbxToqHLe9VHpjhaFqNDBRVe1yRpgW9VbRutivh3YEdBPmMLLebthFx7evKJF3uf/YHG4tjV
uuwfEhVUax5N0m8+aZgxYBMJTSPgMekQouckfihXLKUuhS+sXvPW+escZPGQYLFDcPf8gxWDX2uc
zqL1u01jpHETyimgCGLTwVAX5fsicGGzn6Gw5nkopVfljR8b8a5D41DoYLNfdycjO0mTFCyR2UAt
GlqENUgRDbkLiOLTI2l8mMuvRsbJ59lQOK7FpJL2s8faGMMu8j0IMlUoS7gbB2xF1RThf70zum29
GaW9oNc4SyyqEv8g4EP/YFWP33JWwFbFQ4fzLPMZmSktTMpLxNAjzPZKC4lGc44ERY9iaJiBthmy
Te8LajIAT8bqrawgEKnvm1H0S4JKCwbeq8FEY6992S8MFT0fqzfLIs1a/w02YotmeWGjACExCieN
FhzfN6hqelNfT7tqxmz4Fvi9m7Y0qjTJkMoN89FrC1siHSrG+wT5srMpI009HWPtYtVmdVjjUNlB
KWdzFhMy7r1hWYM7nD9HwRefJWb001ELMj3DG7m0deYG+JXcc687wxdxzB4ub5VDqu2yWugSx9Rs
AcZ+h/SQQ5picQr22NFQsAfJisQ9EVouJdRKwSA11D4Mfm9DOjWmKrYJsp9ohyazwiJF0YMtt0Hd
qLLBWkUUKh1xWzdBi6p21bv7ycxJkSKlZmrjl6Tz8WDWJhu0u40YieciBrAI4WA2wZxYs9dce6iv
ss4WSJIMzDzkuS46DdjfpbRoFf2k3GqGu8mGPj/CfGJcUShoOmQRTZXUuRWBYkfoBVm/QVmh/yXW
msVHpKi1fwL8abDbam3nEus4PIuPwqyyywsKyeELGWjB3pc68OIMaZhH90YZxe+Np2YPdJGFLgea
BBWKJIqUyWPHRoZSm/XGYMMYK3LSEbaHq5mttiumAQzucbaNo+eaGLkvVDB1WUB9GaIVb6jUQ+sH
9hWCC+wrRYmKR17LoQu3C86rxaYuXIvZXo/YV0JyxV3qlWG9fhLAg5MNaN4xjixQweg24yJY8hmt
qaM+RKsv1S+7ctQbKo6e3FRgitpvPlpL6LYtA2GfqwibgC8RIeH6IskakG0xYeN8AAoNcgy0Yxjw
ThrOamT23EJm788hiqnwsfCwyveJn7FhWuwrik7reEJfGyO5bHwltiHX030dz/NwYLBCGvYKvZT1
Iwpd/WOrlqLa6DkgyXYo4P22xQLnDTmf4NQCMPka+9kwIBWWqWt14vKoj/3pVzOasNrgRPgsS8E5
isUWLg76PyhEVeUWSYydUzS6seZOWAS/vWwiRx7a0ov917n1kui1CqrkwNsRdVIU1YpNFBVQs8wL
K/h9gWVEZFXfqCgv5zZAi9zcryXqA6Cc7XE45DUp/Lvq5tSrECczU+uFiNf9OKOOiJjxFjqYjr/G
DsHxKwwwsXlN2yiW8NnA7qnKzcLQcykTzb9qhTV+I2AQ9TzCZQT5RqIn9wka86p99SMVvGLTgj3I
LC1qmYlgmp5cVxfiD1hAs/gSJ8X0o1dwvtiMc+Hq3YhzprP+Hacrd3aOQtSlpzAu7sWINPuuCuJ4
QJog2ubLHNaoc3BaF/RL6IrF8DSpFsGDVCvmjT8qucTtXhFTCbSh+9LtOar6f0a2MMQ8slaDSNG6
P/c4QoFCtU+hrNGPYyL7hxH/16VOswUaDmDJn1wTonav4Sn3XPQ1jlomMR6axUYneK+MnygZHftE
HcWRAA2mGLXQsA+qI3pj1w5ll4j9HpL/w9l5LUeOpGf7VhRzLKxgMmEitDoAyht6srt5gmgLj4QH
Elevp2b333+3NUahiImKIdksklVAZn6vTde9r8fgUpm+fHcZlndyWvROpIB25H4CC9spUO0Q9FAH
FlFVrUSpL4K5v8AckLWiu+Lq487buXxuM7irv2l6jT15LmmsXB0UbHXeOfu5cgJQSmt5VOgLPo3C
8VAeGDXfiH7oLi2DEuB4rF7qWOOqwNv6XSRLerIbKKcmXj/Fi562VFnVc+g2QfzdGf3sPVvcYmd4
7cBAMq87I83si5sCs4QrO++18ANngBuqpLMjHmk6G8J0jnVtk8qkW0H9HUbXKAmC+DNvp/Gex0EV
g9LQQTzXpEsv9opgJm2s7odMaxqW5TrWr+Y4VPeq7Ja96bmMVKkS1bIz7G7K2RiSxo4SX8G4iYSK
VqwBQm8DT5onJNTyaNpTdrAzp9mnblti2ZPVx6Zd5102B+02z3iaMMfdm4EOCyeHzFrWo6Erv4iA
kE2SP5PirurL4RLYKj/k9QjUQnJfu52V024EJ5cktMaVGu6mYhwYu964l01hXk3k/RfgT2ur7RtI
NqzWsxiqbMu24p8r27IAvHIn+JZXLoOrbLW5s6wq3tHl4j57a5bdF41LjKRte5vKWQovFMO8njrP
WrZZWQZbqvNq8jcT6URDXbt5aLYOub1qIG+IUipdkIMQOIK2jT7fa1XhSJu4dr70yYCZNAOOCxjT
woCQxK1KbEDBePGfGJLlxzRPsmDDklCWUeAK60Eaqe+H1tR4XzODtDCo54mpTpdlGXbF4ofMEzVt
T8GUbgrEQ89D0JkT9gZbfTYcQ1/hD+L3IF/kMV/95qEiNW3ctoQmbop2WDddTnn94hrmlZK2+oed
3Lgsxfu8NDO7ps/BmbFTOtMRjN9GUTUDRcDaOkTch82YrEBSDentpBGV4x2bN6WOlm8nh9wavBdR
mvbZqbIev3WZ6MizJt+6FWSCQ9aFRM5aYkzE9SrnzURH06VLPe9d+7q5xjk0WlpU3sk2tKXCmEP6
JUbkt9UkmJ2SlZRkEkvhYEtCyKJCZcl1sj3rE5A8Q2envOSbXyZ5FDim3gxMHWfDt/oHn4nlYyoU
8fYGGQ8OJpzMKfXGza2buQm0T4QVUf2XgiLEKdR1z9FFOETgG6aXvuaGcu6azC/asEvd6RJ7nj6m
bT3BLbDlP8aOZTybzuz1Oz9WMKfE9LfQOeU8HMDebmCrrTjK9Kq79pzDDkNVzHeT66jHOZcZaDAs
qWWTLjM32VUMiOtH9oK9tBaJ5DBbz8a6ol0C5bUlV2FeZpyAlZMD4ZfWLvdlPoUdXSlRpZvq3Pvd
uJv65WPSoxs2AWOYFhr/6GLPfljX5HOipwWJWUp+d97KvTHjjS9mf4oQIwzbET5vbwZijBr210s+
ldC+q/E28GO2BZOKSWPUl5VD9weFdCjKMLbiJ4yrnSVXGlcxkoSd37sHYgyhto2SEmEz1Wrfll63
KzFA343TXAGq9PHJkovzY4lr4w5b9O2s27nzFz0P5mmscxP63je3QbGm+26c7Fsqy/ig/Xy6c73A
BtOphF+GpsrrjStNK2TydDa9V6nL4in3rc3gtzHOdAfg7+BAiGj34NbrcgyMIGNWWysOQ8HwrFLK
YbtkgjFas1R/95xg3AXo0yPt13NUM51G3kjzhXQCXNRdYhyMqW1C0wsstlgzBQTT6oelxmefnnpc
9JbapaD1L0mp/bBNQHRDFsIY0hw01e6SJ5uNdmfasOnh6qVWdgeA19KyYuYqvdakVckHtu6u2ZFh
+rFnJk70hji8dNiLrsr4o6c1x+AbFmMqEmfLSUraxwXozv0ozVyv+8Q19XhnFmIxPi6lodVuyN2p
teBa4yV5Ut6wxFeH9iTme0y1yXScWO+HcgMnqE2aYBUQ1GatEVgCnCbCm6sQ/3JN+LMnk+Kb33C8
fCcAdtLbTvo9K19qa94iP0O5kIFN7DtvBMDg0E4D6IVBZsmuvAaVvV176lkFkoyYNTjsem+wzv5C
zt+rcECSTnoxFk747VTL7KDbOs0fXUMk+Q/a0/Ehmm7d0bY1wEyVX5mayt4JLd2piSs8I9ByGtrW
GsM0IejlFalF6e5j5CTr0cZW7p1TsiZyNv++d4pr7MV+/rKaWjTfvXRMqu8imFSZhVbAXfajFpNT
cYqfaXDZBVPn2ptlWE2HBgubppK51Y3K0Q9MRXlw/UB2hzrPm4KoQqDIPFIZi7qK6Ibu18PEJFM9
pms8L3sVmHONLsBO43OXpE36iUzdTnydkbM2BuB0qeKnus/QgYV1XfqCESydPeM2bBfe1woWYBkP
HKX0gNTIJKn73hQLHBpIs7moQ08FQAOKV8bju2EvQ3HlWi3aw0o5gEa53kBGStDV4FvQOOTgVrXN
9VzR25BEjpS1+dYafQX/py09Gpj81VJ8BsNq2QxoNiLNvvVIZj/Yom2Ho8VG3rwGS0c77qk0BQNn
X45NfeQdoMxlY+XG4ihcSUq13wiw66vTEnPIzEKDWan94JR15V2ksoz1jShJq7vaahnKLRcGb2uE
WpSr3w/4oN4owei1yXHMzyfXXHLxqjqLlSksElla381g7bJX7kQ1PePturWKJ7Eru5NNJAfqA5ca
L1BpXwfeJ2Ni63onOFhUL+SqaIuNtVP9+OabQNPoV8A8t4bHVf1gKZKGH6WT9U0VcsCPNSCBWQ/l
lZG2Nc6KfCp9tyZBqS/e0pQt2Xj+2Az9bWSl9ccpzTF5s9e47rd1bBY1C/xk2A8CgkZ5IZyn452J
1tHNbnbIot+liqpZ1uemcMdr60oly5Bz7mpwMCnjIjvm/eDqr9MErsv53OsX68XoEzUeUjF7SJTh
29x1R/98Eh+0qD1gUAj31XolajGo0Z1IUZxU6iwTnPA4zK+Bb5ZVExmBayb1sepnTotZoYPhFGeO
54TOKokMSZk8mkfomQYwtPWr2IHlk5ATLcBikdf2tscb1su7cjTnYL7y1iG62/UpaeNiJ72sXD4Y
lSZ4JEytwVHjDjBqAr9Qq2sV72nalzk62inh3sx1nCT3nKv7WSM0cVzOOKIA//OQiKlAu9ugWxPu
VQnCwsiJmEI1iF7SJiebCuhp9O/LIABUPyKjayALVif3un6TTMFo6hCy3R/z7eyJ0X8hzaSqQCU6
MRZvjYGS6QEspWsf8y6P/e+AxsH0LIvMka+pxQ3y0uixsJ58kwGf+zkllOwLCe3xsqDRrHogLgIf
Ft/ZmNId/PPcTEtyKdLCdy+WWLP20WxG8jNLtaTztiz7soWWN83YjIq6GfuzznydXz0b+cljLJt5
+aDHJs3hf3sBxT1WPoxyP5BOUEnTm17WEnNYdBNwy0uaitX85ls3v8oBqL7wIPhj3SHqKA10Xr49
NofWyaTY2RTzzl+CfhY51FQQi3MbFxOij8bp5TwdkaokAYuwa8o4HGh+soBOIaW7qGv6ZIm6kgEY
AG9FT3ZCeCHGq6Z0q07ua6wmxaWX3ei/tR3gSyiWSqttOw7DvCWjtK63daHNC3oI8ykvU0QyQYfw
a5NZxvJeGQN6o2UGfd/WMxNTbKzJswPjTkGYruCKg+zJSFhrQGBte4bBqS2GQbSD9fmGkRwFcJkm
M3YUxX7mOm/DccDAeAIJc8qztn1gm2FqHQWkGtvDxtUz4sLFbgwA8TKRki0CcOyhs8nWuQuA/YOH
pgKfmCLRUxiR3DNAeV11IfrR1VSHNaZezYiCMdd4tedk+dKUXGdulA7o7O4MeAa0NOtUqg36qDkO
DS9jnrJv12kZTdRsXXyVrswXJYM9RcO5iQTFpXohMgP+RkaL2v02lUFiPgJ1inRXIuj6EJQEcdwn
0M+K+TZo5g3qjRqtX6c5KtIVZdvwj7GNBCRUmHkblkqZWaxf5TJ774FMi/UV2g7st9eYwIQO5ukl
sZzmneZM9RAkAb8TU4033+WrV/sHBx9fdoeq1CuiqebX2a8OO/q+yL1WXgqXvydkRO7dp7S2DB3G
1dqbB8EOAz+W9cwzSTnPHxtDxOW1aGPrQ1cybEZJ3httmNvxaN9bDFblpe1SUT8o0/HyPakVHVKM
Cq3CXRykThx1faaabwWNJADJC8FeB9VmBebotmUGgmtuyr03JNJ9MBbEpZFsvRllE9ySajZK0tQS
DZWsiBXiAM8iXEj3WTSe+QmKv8qBZxo3Dsu5GEmhM7ABhWOdWNmmk23MhOGu+ln4qlXR6jlrEcWg
fm6ouUrNow5i+SH3BIFvqTCAPA2cAcZOspiT29pa08fa60Gc0gaxkRe6vU6LIuyrXNr7US1qfi4I
4kxCJk/C7gX7prFL8bF7j7L2U2PPAZX7NVvyeNqumZN9Wddlabag2rEZSsIVzENdDs36lWUrjyNX
8BdvuyEFJSC017K3SUEp9zVWPZ83dFt9cvXQF9tYct+UZoU0AtmxiRQSNhKtYtqPa2TCxQRbto3F
21CoMf5w43YQV961gsEjz9NvorTo8EA7mLRR7srCjuZu0nXE8hYDiFSgfhEDdpefdCBH78cyt/Z5
dFOPfaXOYEyQYmv30Z9YDTetmO1040PHTGe5uEuy6RVw01bpTJwFDVBQq4Va2R3b/nbmdkxXoYux
i9aPynqtZn5hEPyjZ5XuEnrMU/0LG4+db9LOLcV906FDikpORfDdFd9gIpjpnZe1Z5KKKruak4NU
hvnFL1X/ib3AsXaiRKsZkZY/FltnSJrzuKD73ajBWMoI6ia4R0BXGeFsrfn3sfFUFRZpo4OHFSnj
N+r/GHs8tye+NxqkQjVrVj5NRGng0Tagpt5ERgfiYz45FQkCALOyRXNrdSblvOVM4ttltF1t4kxg
+duKNZ5u5/XBEpssC/p3dpw834EgC4R1rmF/SxcKG5GEzr2b78cBKD4i4Csozx3tLgRdzVgbNkky
Gva2mue1oz1Dd2fSdSZ1tBJDf+lqwTFA65ZZjBF8Te9Z48vkpKyUrW227MrboFLIRw5WEPRcL169
3BtoBf2oMgp0cvQLT9eAkcmtNl2ad+t76hXikRqA9LubLABtYYuRr4osDFzD5xGu1L/lSlLTt9C4
hj90nFCsUQGUdC9TEZjuKQZ4hy5bKyPq8t6bUML4jvuM9xMKUjk6rSlzbP21WT4ZC/tSaAQq7nWY
uFkfX5amb5u3pcUf6nNadoJ5a1WgyQtDK6wvfPcA1J2Hks0Yyl7EHITrEC35iC9zNkfVBtt6EW76
qZejxoelLGVlLTFsLM9gKwmCt5iqR28yrE3npMWkN/9OSnoAde35exTyZcQWsSKGtT30Kwnd3e3Q
vtQONUFSj+PjoA1zW6UZlHVvyC0tOejrOeqgRzKah1k37+biDzuImfHJLNzgDK47fZpjO3goZ9Mq
QnOdQHEKs9gmjWvt2tbWB4RA9eNaEmM79WjfTc8yw9wIZJT7GlB3gOZAq2ZcRgQqj243yMjoEctk
eQVtr5rRoYWjueG3ShwAo5o3XOjN8zRV0yZNRu/ccrJxwhLVBEgv4Ec5LzNYeNa9Ia8aaRGae/oE
3ergTE38KtYk2fmmVSMHFjqcmFrCoZOgHUqkp9XjsGEljXorzaD9kBjFErYisRr4NaWR6zrgpMop
onKyjGjxwdU8mbpRHxcdmujlumKqCRmJ100M4PcgxmV5aVFzkvmYxYd/71a/bOLaKQ9I2ARNyEmc
OGHbtRJ1Z5CzsvyxzeVX5/9vGU9+soe5HLwrVffldtglB1x9h2Bnv5lb243E1t5zSA9FiCFzX2ym
KD7bZ/+ArW8rvjYRSxLB23/ye/ymuxRbz08mMlk60wInUm7j5KPpc8Wm5wkd3x//kb9tYOTZf/KR
KeoegjjzvJ3Fwrh1EZxSEaoyNJ6UG4cppNwHtK7W0bfaccsxrwibGq/xTGSlCj3kyIehQPLFBPXn
v9PNaPZbL/xPBjQKU2hQ1zgBg7mz+105+CJ9UOzo4K42M1cIIL3KA9Hw5AlPQ+KNEZKGNIgggdX4
J6/M77icfg6OTpZ1WDKj83bMlHRHZ6m7XL0YsTcHKHFAWer6xz9+D37nDf45Prpre90Lx3F3K6Ce
90yMZl5trAqZwqHIFPTpH/+Y3zQjOsHPOdKQ7G1QzbbcQSjYKIWsetvCbP4f/4ifzGdNJ6eeREq5
m7wKxYIFFJBUodf8WcnA771IP5nOhjZpqyaJiRcCkwhxyBzjIL8jcPbP8uJ+7+X5yWY2YP5E6ujK
nS/aLR5QtNXYqv/kYvq9J/9pKYkXuFXJsL9LEAqEfjexQqZAtv+3d/anFcIuGgfdLq+NvVZu6A3A
o/2qnv/4yX/TEM5l89MC4XZWNeP657JJQW2/9XV2O5y5mghWWAO8L82IaRzMapDN3R//yN97tX66
/1M/ASyjF2oHYCw/iLbr73ILyvWPn926vei/sbz8nFLt5dpxJ52I3ZjHrbftzTZQET1YsvjmVjUn
o7j1kwHxY9Pb9xB3a/7J6lcz3rh27iTnVORN8iL4tbINbORsJH97G//jX4o0+v/6Tz7+qhrdZQls
7r9++F8vquK//7x9zz/+zU//ZP9d3X2uvvc//6N/+R6e9+8/d/N5+PwvH2zrIRv04/i900/f+7Ec
fn1+inpv//J/+8V/+/7rs7zo5vtff/kKfz7cni1BavzL3790/PbXX2zBVfMf//z8f//i7Q/46y+v
Rfc5q7//j+/4/rkf/vqLMP9imwhGmcMtx/Ytm1t//n77im3/BWTNcn3fF7bnObdQuFoxCf31F2n/
xfGk45mmLV1HeLfI3V6Nty8J8RdcDEwqPCMmLYvf7f/9Zg9/uzz+9mb8byqLPROphiPMwMZuKwK6
G37yBLdTBzPb6xpChPIIw/7aqu4hd4DVHfvrP70of//R/9yODK31U4KwZ9/kjOQ8SssKXMs1fzbJ
479vy1Jm08aFC34sM2NrY0t69NIseCTvtj/UAVghEGgybtAcentfGm8B5dxnAhdG4jU5DzIWdI8d
KmOmY2CMoD74aZ8+xLeHEiX/hnjh49zEU0i0bXd1SuPezmbzHhaq2tE5aB/AkKo3Mz/FE7ofkMIO
tYYtLvofD4E/hPhN5oPTmPZbQ2NE4pv5sZ69dZMry0d3BaWUFnmw6WX8eciNT3Bz+QN5Wz+8VWC0
mDsmHNdKDjrJrMiZzVecT+qAA5uzN/4fRAfAmrMs0lOOonsn3PIs28l6waHtnmmkDyJECeuh9VZk
GgZi6YUUMY42rfWElMF88ob9r/KZTkz9Ef1r/1iU5TWhqe2C4NKEqs3nQytU8WgK8WDdsiAX3p5N
n3jVFikgASKuXSEQ1g5ugWA5cSylZfP2kE7LfBo2RWk0j45xdOKyvxdmXR7t2Q1g45Z5L7tmPDEi
ggZfkOvYcNfGs2szutfWGBw6iWBjnLJjkcsqKoU6Vh3SBWu2X+qlMJ/B+uXGeA4s23iFl7Sex61l
EF5gVa+Tp9hhlnm8uHGsj7nsvYOuNuOsXTIyF/lcr64MkVIOe8M0X6wubo8muF6QXPCZmJeeFKwb
VZZGHmG0W7vKDhPA1kNjd6hthT0f/MXqX3J1GRoXmD6OAbsk0oC5w7HWmuMbk8enPCDIrRj98WyZ
wLlt4B7maZ6feuQ0T3M+uQdDnNK+bk4jToVIcKMdTc/8qBBWXRBD13s9Su+ubeSpNVfqP1EfcSRd
p5emTV3o3WJv12fOgdV9nwTe/ZBr774pIAxcOae7uSvNc+I65pnh0TgUnTjCWc0Pvz6MfXsa6ci5
/P9PZRPyJTkBuc0FhKll1/q1yZFPo+SlTSUJNkTfqQN2lq9kvF4cW/d3ftId/GE4VrKwNkYOF8iW
/gyq9VUUfroJygJViKWCewnZeiinm4K6yIfN6Dje3SglLO/qv0vPuMqm0R/j1viOO6s85KWWG0+V
BkIBuNCpqOWGWyyDIBfyMpVA62scHPx+cc/D+JKsBdaZwckuAhRlZxHQk/rxs1Em81uWox0X7bAR
2C02ZqYY6W1NQgn3RxfWSlrH2Yapp3lWP2a91o9Vum4V4qmwXQb72gHk1AlEKxSDearVVGwNPA6Y
FqcFMV384M7tcorrbI1a2GF/XapQOzlu5pJyhBnQrnQ/gfhwlkrEXvq2ZrxEfZhKBj9dTAdTFD+6
YTyAPSFQHIvhIQnMArTMfKoQ/W4S7MALM3E/YBzBVmRlaoj6PCa1cbxls8JkGehEVDE/m/BYYWAn
xh6iZacK/arcbPkEq8ZdP4EtLLgXH5wWHMlz2p1tOzIChFie8dkfoGFyIpA3wgmMzYpD95RZTv9P
D79+Lgc8xN47JPsCuc6xhpDcmmalnpZgeUROr8MiG8tL7cX5RY3Zd/7ex3IyizO6w2yTt/POpfls
0xaKBFOojV0z6+6RePdzVzvZcSms5xx72suQVntWnp5+4H7aLJ7jPHTCvNgu5T7NgheUxTGqlRou
cEUYmTDpXhjtvXNj7jHgeGdQLPdvDzfjTE9WNsLFOt/ak2u/ItgJl1F8mKY0x0QuPybKz88F37I1
MbZ8rn0clW0ZIxkB+AgNv2mPzdw++WLJ77xb75ka4mSXQh48STLI4MYnmKUpOCfe3D6j9r7vxzi7
g+1KtmU3XmbtBZjkl89ireS+npghgWFutu56DPUsuktZDW+jr+ZtnuQBbrJ2ujk3CeBzvSHKeonR
BLL1VU3D0Un74BPtumx8q9hhnlXAAPUHXyKHRZZUnejh6S5xM0XD4M0XNS3rFfHvY2y56TEY6vUK
vfCi03E+GXjJHtA/pahA7X6vbmt66vK5VZNdnjtyV2V2NK3ya2nK6U2Oc3WeFjOLLPCQt2qAqaXi
V2C9wQsVIOM9IgP+XNp2+ZIlHeIRbpq9k5jjqy3VSznp7KtfwWKSQKCelezm7VoHt/SQ5dLaNzWs
yKuXTvtzKCAIvi5DGkkYqR/Z0u7b3KEtyly+Urn8zr6GI3p1170oUShWdHM+mwncpkIIFsSl/+YT
/RCppjSetV6LrTcFBvC/YDetPXFq+t464ztMI1HZnyovKz5MiGHDhXvublqQhrS4OEps+5Go5XiO
/bQ+GgMRxUOp1WdInmKsrPdpIFvAitsL5E9O9YoaX6ulNtCLZe321w/pS/f3c+7mUa797WiUtyp4
HgAPiu1seggzIE/cwm4WtBBje61uD6so1sjFw7fJYKdwjlaP2r7acolsDKRXXFRqg2upubosb5U1
Fu+WDU/f54kbgYx+9WTuXS33QMuAuAZBJbH583/ZtJQkCh5NFpjCmUBs9CjuWgdcrCDx6ji7QNC4
aG7uHK69NXDHTWv1xkMgrY3p1fIZl0kEVetsM2Gmz+s8UqyR1w+98u5AJLMntzSLowy6Dx6WwW9I
A0/4mt23KkX73BsfKcu2t2gn4ATyeohy2I5DsmQ9Dgps0rJ3jouAN78xeLtyqZlEa3c6NR7xEgkr
Z7bAzCuVlZvAcuBGZNNtyqVv7pWsTmtAMmsCXxfhlY3sZYGDHjZEtQxZWPVHmdkwlIAWR7d10wPU
xrrnmdaQ+Ajr2UTItWt6C9da1w4XexaY5o21Q3hR2hvoGBXqvpDf1dFpYBK6pLofU3N5+PXBy4u3
ybG5Ty2LyD5Y9Os02v51wE9zLRY8DGyP+ES6k4uC5UNJnAmwtPOprOZ35dUfsxooULCJ7rgg1dmI
s/wBRCp/IO+z2wpBf6qtC5dhbUQb6rXlozOo8ZS67tdfP6pE8bjmC9Aw2RyhKSzvHVfLQ09+oK5n
+TZiM90o7NN3OVUKJ0kg02bqu1PZBOMz2KII0cXYX3Cmb2OsWT9GgWhNeKjih1HuVev5YZVU7Yth
1clW4Z69KZlxKmIBPGFQRsc4uBmWiaR8bG0bHXKzOl/6Brotp4Og6tosWg3hIi+oPzvdtO7NaZqj
FiT2iqfCuXrlpLaeY92Z82qG/eykbwzw+uRKgSYOZeKT5RdH1zInWC/PucerYHByq4bTWrjmxTF9
tTP6Rt8Rb/Nx7F3kg2J6qtGoPSEUrLdqMYZN1ziRxTX6QqaEd1obothzN1XPffclq5PyvsQsuQcK
hHHlFb6/vbD3C7IzVIMNwutxXC5GKpbL2ul3buBmTy+pOorVu5Q0MWyyeqF7+bZP4Yi74vtCWl2n
y/XXB+0sCacClyCitjhU83Ay0mC+twx3fexQgw+6JdxZyOJN4OsNpwoPorKQcK2uwe2dsKRp2V0b
9isMA/V0NYM0PQf0w2+hud6xlAaRnXb5fdHKO58sZNywgbiXjtz6CMdPvJnZsRr3yrod6P0OOWLi
EI1iDV8m39H3ZBw8ZKsMnu3hqYa9P3W98PZLV5xH2egf/JNdkHbZF2vi0vURLD6V+Gh26ZTpcypR
EaZW1W9usiZuj346BZmlT3FSYb7G/4OEP1iiXpKfmJZt9aGxe2eX0LxA5kCVXZ10+CEmcjsYiACc
2J78IqnvUbPW9/XtoZLLvb349KX841MoyTvWXIyNiI5OdZyJ04qS+FgbDEp253I85QH3TLLFk2Vs
sk7MZ5I0hgjePvlYuz3hPPm3hATJp7SyHorayD46t/PQkPLujMneSG3n2uXJwohWEBijkh2WQgKN
VOOyyXA+GLpUPt0kF9pOyk0thPXctHoMMbfO3z8iU/5CcH75WLdxeqqcvN34RdZRVqNw6o5rcqlK
0opcdMBRL4g/Sc2+eEKdS1hA08bhFJdrJJa2f+tQPIyIMj8pvc7h4gz2oUam1WT63p+c5Z69Jgjn
KsgPMxFCHCoTBNK3GyBd+umpa1440N6EQWQzpb1n3hVjoyJHNPN+7JsVy8eLS0bLfjFn90qwElSV
2cVrWLRtvnWn0eH8y1EALvJF+1Ua9rpCLWk31rEW7oi2KQ7OTYHXzdMvBGe6m5iFLLT6k2vZ5nfs
dHtLlPMXcWML5UQMWMHVsatlmm18LCNQ7KW1aVp7fZxLCZmbifGeqlZhojAys90U29m9Z6MxUnpa
MdXX68HKu/Eu19ZNgbDO266nu6GMkXP7+pF7StxXaNqAqLyLQ2HtwcnEx2YuSKTU3MlysrJzn1vG
vgzSU4BK8zza1rnz9HPZz9PeXAeMPnPjnDz7tl+Y4sGkQfQJWEBQd+yk2PlEZANUE8fdzqGHfhDz
T32XjWPxqDqKxx1P4HyvpPcwZvI0Dr5/zl075Wwaf5J5XH1e4RJZ3L6xWfGc5KetiViO9ljvkDJb
nKtqfGYqQ4aOGyusrdbZUu5ztEjkOhBIN+7JnCnvuiSYTl7itq/Cdw9Mt/njPKIfbZpSY0DUKLaJ
WX9tZzIFQHPXo4V7dyuGrEEI2c4Htdgbd/08o9FDIirfek881x3GZGZ01E3leM5XC6/X1NGkqpQV
xqr0ojExPk5yOJYE+WEO920GP4dwA8PSofqxON0Hv3XjaCmYJJUzRvkIDV+r5JsBM8gII4qkYzFQ
6EkuVd9TaHsdCpTDWU+azxx4eJwquiFmyqj+m6TzWpIT2aLoFxEBiUl4xZU3rfb9QrRM473n6++q
uS8KjZNGRZF5zN5rI4bBdEp2V9oYOeqbRoPiYLxrhnnUGQGxo6SxQdKIoZeTes8o5RVtqDyxHBeW
umH8fRPoB1yl0dB1RpvuxvyE9eirleqLSy4EOuFBe4rs+QyrdkVBURZulM+72tJubGMpJ7WXTbM4
NuYzK1bD7bOJOi1ZP8erHs0vZMhdSmkGpe3c2O3/ExXuHwQtjOc12OnqYB/WMZ79Dgmt1xnf2A1y
r1UNnOaDYaGDVo86eYdBJPLrYjXFIYaLDWrHa1cdPlCpYopHjV1PLCk7Bs0ljyqbkRJks7W5+pBx
0ee+nirbfu1+9ya0eAdLYKJhsF+tMqOJUT+arXhO0bB6WHW9Fiuua8tG+H1/HTAGnARqFRAmRGpu
4xmoomDNjahcE/rqEmoQoyBB/IBDI/XKB7ygYeaBfJ5nQXZ50zddiGckK/iUUVD994PhpM2xxml7
AAjLUHlxmc+zxW5EGfSyOS+987oiwmb9Kb/nxvplO+JTGXmYzZSEpeGcc5gCXqF2RxYehPKY0R3w
yZuYnAPEhvxQVhPIeHU8RvS3LsKcKWyUFsqKXfsr4jkPqpQx/O2G9BthLMwqrXvN0vlmL/IFttvz
rJmqazjt86KoKJF92p5vy0ROXwFsor7nwN9M6DoYPYws62E/6ocsBmiFYwLL+7Jf6Y/czsSgJHP7
QzJOQRL0M7R2RW1tMoF4LkC6MSKDFjzD0Gi/ttS+Ia19StbmGUtLeu4G4zzHGceDcsqHxo/t4VwD
OfaaSHk2x2m39PIb3dxfsYk3JAts8JN/yxD/q/jGuGM2XwWaYc8RyX6M4mCmQfFsxEAu5DMU0Wnk
So1cGJzML1bNiZXYZu7hrc9Oao2gUW3012SytqMDDSPQVB4g8cmpJwxkNOTC0tKNCMSX7BTr4lY0
qXRtTgV17dCclyoBehYMx3mon/P1t4SJB4Zw7F3uIl7gNWl3gOMLt9S359mcA0isyJ2QyaMy6ja/
qPCZG+3vzFYjr+/kT60kFwdsncT0yowCXYkyZu4jms2bIeW53EUGWm56KP3b0Qp2g0XyZ0NZgco+
/pkXy4BnkwwAqNwtm1HaIKD2kpwJTVd8FhgnPC62dwSiTzKb4GUhK4cbNGh+7DxNifOdRwjm+152
nq4Yu3XNf9QtL9B0IjbLUvtj26znLR0viVJnfrUaX/MYtiS8+GOD6TbPtO+mSusr7rwXRTXEWSxw
HArWwUorgc/1ZotQHybVKnskBlbL/dvdc0b3fDVT8nJz41mKKPXnhylfpK0dPBYmXucMaSAK43My
xAereNhWWcqDkmQxVErkthYIWnSM+6IR44UTAY9eEeodPoB8km47EmJbNfsawownwXaC4Rh/RVp/
aUEmupNSF55pvZoP4QwopX+53vzr9HtB3FoOt2vPpsdcxd9Gom4ZBgXm12rux7U86yXOITG245Pa
Y3hD86QGBiB2lD6Ti7yKU3/a8BORHQCsefTwsOxUpoFuVSjDrtT7OVQWeaggRXIglOveKuOnYgEn
USRj5WdF5TNFrm+tjXxmiSKE7wityqntA9E6jhevaD8YhI5TIo4b6wm3rjIF/d6OSpcOSBxrZ7rU
vdyeU0xFsAocd8EC/OUYm289sB6VMiZc6XxQUtXQHwvHYrI72wdrpiCV1U5ResNthmj0DIvCtV66
r1G/MJGiicN2zfgGYWRkDGSyt8IHWwjzfMbOBAOm9YFRMcuL1NhP1YK2aTB4HgmZIatICc19Q1/m
hFFnPykJkpFpXA18snMfrlqh7hUTf1c8/QFmJM722iLgTN+x1VoHXqJ96sy62+vOdnLSBJQX6S2L
CYeCUNjoWBvzZ6SrtOj8qb3YbIiDJUXRG2gL9BHn15L00w2r1YAXo9CCgonZTnG2UIvNKihkVQYD
DjbYhmFjAxXBvnabQBFlxTHtkawYU4jzpXA1vfsZxITXVrnGoFbAxqz/kmL+B5ps8LhcLCAm6fOY
lMem62M4GFja454hAMVwCGem3GvmHEqLt7pbEDAaPTLLTXx30RCd2/nX6qj/nMH4sWzjqVnWH5E2
oDEsabqY1s6dbLSzqVTMi7Y1QqSjbIG9dJbvrOJkdeDOin586pX00JrF6M6KjK4lgy/UdYvGbWJ8
L0VShZJidRYleuet2nYkteNUYKCMr0wDh8QfM1EW8H1Ns0N9ZuM37wlrq2bhRUCORq05M2fXXDph
oBxxLIN4Yz/qrLprpeCPcIu6j8jnYBNV9wBuo14VWRM2RRUYmfEdZWrnJ3XyDdlEw4Da741+dI6D
U3b4MRQvyeBvsfN/mBcEHMdpfppkb6BIFB75M+beInTbH2n3Gi/LBaf5ktlhlSAXizT5wlfR0nj0
dYzCTd0UjpzcFG7VlXu+1NFeS4ZbFeUDL/VYZ3d9bh4AoUwN//83YzyyVwFZo2NCsjmUH6IqkLqL
3u+3cjlto97vRKQ4t9ZQVL/KkxOtPPscQHhBLPvzAOwosrvyiEFcYpckPsoS8/sUz9q91adP1SZ2
rzUNIEcZfk/B2DLWxg5tvZPdtg0ijoUwcV1m7WhsA2rYVT0sY1xfqGHjk0jQJWR9dytsCAWl6H+z
qYl8UQ0hcvU8sKPkd1ZET9aSrW6mpm8gNk5rPB9tkDaf2F2Bdpfy4DweOuMvd+uFE1b5c+KsyWHt
cSiCCkierCgLUlV7M7NWng2qosCcfzT1PRdp0DGY9a2YDptFuj8t1neZI+8dmIoPQ1QENUgBv1Pc
YWzFNWWW5I7p9Cs1G0xJWl/7Sw97CGZegsmmUHfq4/ci6M7xleScE8JyZMs7HI0isM3UwhOmMgIr
hE1ILpevJctDTNVyKrvylLS4R9DHy6DGQOlWQwatagHIKkTl4ma6QcG5JEKk/9rcAg2xrvtBK/K9
zowXl2SqngosLV6nowGdkbm99LMGGq66y3KYL2nmlCezWvbmasw7BS/ZbqD18qxRIjx0qN4hZXtE
rlXnLWOoohgAgQ1jeQOPBZwiauqTUcKiSqBzwglazUdnRMMKavKIj8lty+SykWPGmg2P7Vg/7kS9
Ciz0WPx7o1+Zk7z1TLlv+OT9CHBEgNUsOiza69hsEzPwmXMUu5A3JTprHU0+96w/viVqLuoFdH+4
i946USQhRNxvCITKbpZZ6yZDq+06Xf7FhjWAPOVRmpWp3jQhd8Is++cHg/hZX1kVwhfWDv/9Za3p
GLyz+VNSNTXgLR6lPfXbYj/Rw4VyVb5TlplPvWp85AyDloiRrayKC5AcDLrialushiKNhGj9Yhej
ddTUWfUYI3U+7Z+pjusxVjjn7B5+Rm9ziypCBY5bDn5Ta8GWi+q5FusG4Yv1GKNjFhTdtYxyf6jb
+QCWoPPapMkRG+vi/GdL5HjFRugPNpNX1SR+5+HcfqsmYycmWzkXaXmJ7aY8WjxHVyJ+uZgMapNi
Mzz2v3B+9KZ60ivLgwiSHuouU93JTEq6Poy4RrXucgfFFj6cxhe6BmTRUDn8BjaT28j+lCairKLC
A24AXHOiv55agwMQ1ggzV/ukturCBwqWtWa5vjOd+WM0rfEXiBhqhpmFYZynO2WxzFMj0u025XNz
hXf0WOo9VU1VnLIRZ1/qpMrOxkjpgbKCYDwrrBCoie/LsiR3Le4/nKmWgSB/12MdBgprmT5lst5T
GmOO4U4eNUV4Ci9CCEc1gbnKr/s2jA30bEXcUoxWk+TQQdErr2abK4dSVYN15vrIhuugsJBWeQ+s
P1kdW8E4d+sLJNzeHS218hQr2264mth+q299bek0k0nsDc3U74FLseA6mktfeGDn3bm/OTz7i9zw
LVZ6o4RqV522uXVcZQQpoydcVk1jPmNMWvzSwnK61dFezQsWNfaXYCnuSO3Ys0Mp+a08VWXW1SBB
dSesMmjuo5fWWFF+a2I+8CZzqq4MY41UHIkUvHU4T4JOQ8+wxPlhMIfer2ylCaP6NQe2B6WLXc3C
vveX6piHqkVybZX1JVXVlvF8tQbLMN1iZxRBspkrQQZ5du1xgoZGBUauHauDs9XXzVnDXJO/pxjP
jz0vhr8q4QI5PbTn8SduqxIpxxTta90q3GFxyquOm4gjyiD9kIrNXzs2xAVzhnlbhxPfVn+FJRNa
dPDeUieMaaVDH9z3X/XKzcbkTXpYU9crQbnuQOljMrd0FbUxPOuxgkuz/KlViKSasoF50AaaxN47
qM/DdPq9RvJordOXUpkgaxX7akinBgmqBvhmpMcACysoyYWJDaJzAP9S2bemse2d1GmXy/wbUwsq
cVQfwdiLa8UMCH4QzVD3eMbCXnMfL8epBK7jalG5UBNXOArcmXXnFcWwE2CO4rtlTfoxHQr83dLu
wzy13rn5Mhc99I9m4y2JFjrDKVf+mlnSefnkmL6V5ie5Wq+yaXxdThCcOMQxesY7DF+D14pl387o
FORjkjg5yXIbGHWzifLSLZ7CQZh0bMaIRTl/3wrACnD2cIOyL8yUY69WSPkT5zBx3fzEjgjLmd3i
ZHiZBq15EoQYLYZ+N7I1LPNA3fg18bqVSElQS6gljW5tTdRhiuXNLSVWZ2JjGSOIgEB/pEsdic8l
j+9kk/OxYkt8WQutf9I39joyYnbCKgnH82pfLRPjWdZ0JRwixsgKUpG/NYOmDb8D362hOCNqqH2o
TYCeRr04N3NUBlOVYexPWOdvjdiVjCMPHIp/oib+SIRKz8ClBWTDqv1GWw02bizprBZutz0E2iwM
/IULZaxJBBVQ48QvNUkxNlVHx2l56PSHIAn/2rOBcidKDogjXpkqbQ8AnLsupnE3MFNgLKoe/SlC
9/9+qKE94ODvJix0s+KuBYDvZCR1ig3fhegFLQQG/s/i1WHwk1R76Tw86yXA0Xz5LMb1JIAveTBh
tUBxtPUOKj40aQew7Y6XeYR/PXMJZ+PDFt0/pmTpBn0+Gn/LKR9CxVpSWPCdRdmJ2ChOalioPXFw
i4qFqXGGJ3MuZpedR7QfeIgOB69rIa+6K6Xy1cYQ9fQG+YNVLcf+T7IIeYop7oKkRL2iRw/OslOd
qzXq2APq8OhLkI///VDFURXW6/jVSod1FQ2uy2J8PGaPsQOzjEPLf7gZmDRwrZUBxk555wr5r9zN
D6lTjArtxSR8Y2TnAwjAYoapzDs2KcotkrTZ9ihNj70okhXkNqPJTdwY91qvfibZvBhlaX5kWBNn
s3sCy0VPXEfI2HOtDRZRjGCbYqKowfCcaayowaxNoDTtXL3GZwga97MhfEbv6yoEJnPPYltBJxQH
qaX65rYxG5n70UtiKFomfqDwz45pzk8q81PbG+vJjPRwZGD74gxgGrC+taeOb+Wz9pWayrqva/UV
RNv6plfajltp/gUz8EvtZHF2IIu6o7TCvE4cP9vQNwOvKtx2a74yII+bZel37fEDS5vOM7Up96GM
rFQWpRN062Zd855ZWFnUO2WcrKDcdlXTlgyk1a+OAZJflaSQTdBLQuvRDkAART4xSS8vWO0aj6eo
TMkxqUv1qVB10Fzx9hrzBPDBWNrZqoFn59IAjAWm28tafCVUCfa5ZpcAuEaVFDoTXIJIezYn1qhg
fwt4mXI+sRhdYAzys5H9aYgD4rchG+s4jntI4T2SjmlkIcXBGhWG42FJC7eRSrmkMBKr8tvUu3BN
huQxZfMH2GEhvU/6Zq+ELk0OoAt7wDgBpsv85QzlOS+75KjY2z9dWiKcJajJUsRntWVrbCjp69i1
SQi9i/QMO7AtpqSRMPU/wKg9PMMPpL6FkBATFe/ULhvenWUUfpqttCgx/WSmMWEd0Q7QusF7HvM0
bNU5uylcACmE9OugrpM7nSZoMR+rSeiExiJgzRp9x2LZeqnA4iPkcU4P7W5YxagXMolTsoIDSQBa
hdwCdo6cGLwxh+fgz88AT8O4GAZ3NJFDzJq6q2t7c9ti6V7iiOylsYXbKPmWqPgVfeRYZynG5WQA
rin7TOXasteBAHsyT4cxLMYF+1iv1KE91gfseq5ZEnQCfms9aFPyudYYZLq8US9wNt8myuiwkdmz
osymm8jHdxKllKfCh70a4r3UhHjuKpc8o9Zr0uQbSww/act+j7PzH25unbLNYlBlhznWx31Vz29Q
MYvjlPJbz2XdHrqywHAq+0N2K7JtfjInteM5pkwP0+qQFidZ9Nxj2CJdYOMQ7ztKt463zp2t+o+F
xofvNLUYH6YJ/3PArb/o6kFOxmX649BYs4w6IlmqAr1hMDPY/HHxPY++wyAMiVjF3kYnCHJDK71D
h8sBkDVHi52f2UDQqY+VHef7zSLtWjglLYOFhOto5uOyKzDXD211ZTDrch7eiPdc3QWu8F4smZ+u
1VM1zpEHjqQO7AzzlkgwgSKZrRn/YhnagB1f0za/xysUMammPFeHRyewjZoNlACJLegxwAjZTX9z
XR3LiiU41nViOEb++3XKdkuZ/JgNd5NJwZ/0anfVDflPzlt+U19hOIKbbLlkK3yB3sB+HWQbcsis
3q/ZDlyaTpPPtGix+vm82Qw70mXYa+U+SlP7bHTtpTKA8c7x0dZ5kfsGWnTXnXoDqOKGPhGkmnLm
hKYbqfLhczU0fOmDtas2jrQ4ibfztJRnfGnVztLK7/rhRGf8PQcsek+wQpg6q3PMUm3+WfpoOgzp
1l2h3eCE7JYL7OmawZvBUCDCA1ubVPgFe/Wgig3IVIuu7HF5BSjeIN9XLqCYIhjRTHsQNxHpwlSv
gMP6Wpz8aja0+O1m3auB0LmWvZ+AAA+c02i4MCaeClkMjmYnQRvFXEllNIUWe3swP/p5TF5HlqlT
zNIR3jN+2WQp/KaQv6Dt0PfZ81uBtadhOdP/ampOYBP0qGs79sUeis90U3Fb2XbQrFX+Pg58sj22
/7qI76p4zxPdPqRKR8WPeK505l/lg1ybgRLyiYj36X/kYdlyfVfU1cBje8yhh/5ma3UXFJPSBCgQ
p/dFW77Tuq4ZqRGxZ/OAFN4nt8v4DdHOdUvRsltadmVrMKA1uciW2t7HmXqPpLocSf3JQNgBWRrm
/nnMsjdLLXnb9GHaNUbsOmZc+xnYRYrM6Q10/YdJIevT/BJhY+UInfNc8arRCcFQaKhQqQpbVCrK
dmNvx4hO/sz9MLqONrd+BbDTi1qrvNqT9VZn+bsyz1AGWKI1XA/AtR42X71Gldu7JUjnE2Ku90x/
jdvY2Wd5S1e7INzKrB3w5fgKr+kxk4sZ50Dqagx2YgBT3NLoUDg66BMLRQ9p1tNgbjH5rgPFNeZS
MIJrzeIzXl3W+BmDVHRW//3Ai2pektr+py9DGRbm3AHiOsDC7rv8OvSaW8vMvFISaeh8jDfZ1wOZ
MOZVjHm8i+L2hmBMP6ImGQ65YNnG+v9YZ8NrZGXZtRm645g1gEQfMZGTCKwquRQZshh6wqYyOdT6
T4fge3yiyY7kx2PhrEMAIZtY9QyfBzUsJweXUCqYjdZHInF+0ra0D72+OFdR939Hu7ubrZgYqLHF
jbOc4y5DGtYLFTZZ8cimqxa68ydzXVZ8tStJqAYlAv7V29JnIXBhsItaTWBTXCTeLJglJ9lGBRuX
FwyZ71PEGmlJE4ZpSUqynWl7KWVHXz9ZjnLIYVxwMImvzTGmQK7zpR0q2qG25Syx0wkTGkkII1kP
G/i7sqVoUzgZwimGzh+Pbdhlm4Kgat51y5IzZBPREVi4a1YfWiGMm63Xv+qsvkZsjuNs/Lvomoet
A8l5ERF/VVPYqNHvDQt/gCoVyg00PEqGf2bf7Wu71G90G6Hh5GWQOW316Dh2skrvKsSJi1pU7J/l
QwYCJvIhMAmStQcY2VUeLX6/B9bq44N19mSIsSKp+K5K7vQg1VUg58nsaqXQT8kzSS7vS5qFoKUU
/1BEZbLnbUiDdKHsyMDf3/tVHsd+Bs4lyz5go1S51pqSLZC1vZcPNVNnOdT8evXzYsaCwoU1e6M+
MRdOd/1gNdhWH3qZzdCDNtlXOuP/Dda6jw0CiD5Bg2tDP8YmbqHAAyrRP0juU0U4y8P5q4JROk66
XgQT+Da+JbWLLz07VxmXVpHbEefh3LgdJOCAD78FpXSYI5XFGzyAIxu4X6Aun0hN41LYFlZxQ8Jx
jqAgGAvkE8wpX9Gs3MwMnX814m5P9fJTUFB6k2aQegYDUWhY882AMqLx1ZJpJiZaXBcQ+ZgS9Kdc
ndSAC+S0xLFzEBlo6SRSfhkoxY+05+T5mrApRj29JQaLGVIAsNImUbETDTIY8FNE8dTZO7Y42H2S
ZcDw+L8byoPt8I8KI9nZSxn5g9A3Tqr429nG3O009cHVniJUPvXfkk2818ueYsyefbWlAUlzhfSq
ylEJwJqozrVR4+OPHQ4X+sAOJ/0VSzFr/p5z284OZc0EidyzWy9YYzkWnCNe+8dycNLCosawwdQl
kcpXjzCLvRnpElWSfMgov1u29jwpqEhF9KVa0BgB42o+kQ76S1NtHpXRHG6PHr9MUyVEIvRHURNt
N8zsf0XXuEI/89E195SqHH1apl3ylP4ZtQlJb+DsilqHPVipe53vISftSOALZN5F9gzQ1+3D0uEd
jkyosp5jsKJ+6pm7eEhafUpc6XNL76S9vVcdWSfsu1Zva+5iOU0I5plTDgth5+LTagtYxUpXBkoF
FMokhNBjC/U9WMPEp1D9UaiS1SgZd1OqWS4wFUYilMWSt8nHwnJPE7RvTt5/LCtFTjzE3SswHLYr
3ZJwz2ho8GUWAEmhx9Oq+jlz2L9ApvJFmzvgIGR8lziDN80sdz2gMNypilfKsgkWxoyLZjdeJLIn
UNWkmFQViTa8xitUO5LjjGwfi+q1k3N/2RwWBZgJjojmEUQOB2AmUSDU7Jdl/8Zpp/lGyka0+OrW
FWG1NVM48ncRoZCdKWaunUEuh2yWb3wlbEb+SbQDHgEXBjnVXnFAtYGrBjqTip9N1LEHAtkm/oDR
d91amluBfX3Y0kMVEXi4LvZHVZBdlRY7ayVhL2O0nhVWv8MYz7I+v9JH3wEbmdYzngM97Efya8oW
4ZZiVqWfGR+btfCIEJi7i/GyDCkZSCv5V5wkGDTY8G/VQbQZAu9FJTkJZ4ersKCGGtykeyve7vCn
0QqqFD4davW+oKBGLL4bp/JNi+Ur5Wi8d1D5ePlq/MDMR+0rpocbxt8Are4yUjJcNRPfG4vwcHM2
tjpNvgMSBMOnMi/61uDZdLTKj9LulQm14o4TiQKLnet78gefiSsxfXJq+pDSKIFSuWXXJOlOuqo/
mWZf3UZlBjhYf9VNzoyZyG+3XI7zECdM5GqBNl2ifWSAuhtOWm8+g4sZj5h9xI48ogQJHSseJwFF
YGys8GozywMNJMO6ZvE5qZpwsjDvMCeCPJQ5TyTlHDUih/x2ZFVOPGbHHY2Wc8tQD1N7HXuGk2fE
SocRvupeJLNywhaYeaap9z4CJvPEiMQ6FWL+MAzF9EE0B9m2mUezNuEdtrA7Kvt1Q7vyAh6eXIIt
piYfT5YjVfxcxjtRSi6Df/O6yY0aU3Nuo/mvGml+VjAOZsyMUoKhWCb9Zruzaj0TXmAw1+vmXdtp
Lxpj1HAC6jdXrDztTn9aFHvx0BBBgE4VYNw6+DBesScDkNG5qTTPnEg+6juwSqOV1nczCStVMthP
IOKgb/GaDEMHkY+UfRQ42+aXwI/DdFTx05SQgbuhDKRg1tQWpn5uP0wNoUBaSHnCfvVnzlVBCBqx
CCipk9BQlN+dxi/S1cwIyLnYgsEqyQNi7lGxhFVEY+xUc0butb5p9sxpzIjEs7Vuj7NsfGqwD9EO
JaFJqo87RFweykT0nrTIOV9NTEIddKyeTt5TYSa5aZW+6BMxQoURvxKrySTNjv+Ww6HP/giVDYid
Vd/VSLbaSG6GWKl6jMj+yBPzU9NMrFI2yX/J+LYoAPlow+mUDQirDtwP8mkcr5FsM+aaVQTJgIRL
xV6J7OM8dHGQ4T0n44PjcmwJzalnNiNWcncABqAOy34Lg38xKkF7MP68RuP8eyHSidtFBuoQ/7FS
U+40BK8uQP7Er63MdLerXB78D1O5gHy+m+isSY9nXgEr6Ajsv+ZwsS015Xm0dQCX8s5uaXapwSdP
6APgHpMSrGuPBaGde1uKbwCvgdRx71AblYr+Mq8zvQlDMOj4G4XS8qKrGy6WKnL4etun0ah+oSJ8
bwnQdXVL1bwoWQb/e1065tWq84LYH503mSUVHU5wH1oyB1n0usgAEOAACtzVIxLs9my2ZRRMyTCH
RXef2Hw+xIB31JM3dcFtKMbhR12KAH6gXda2B0DFCJEdzD/R9CaEUIN5O9UtaMIEqS7ZYMd5wSdk
YjBlQSR/tCzaT039bjGzMHkv3Q1dMf5AtTK8FUsK+3LrXw49Yty4vDR289l6ZOHVBPiNjnNOLogS
s+Zli7ir8GdT6JwbvvMh1rc3ua7hUszHqmWMx4eLukXfdxMkdzGjtQEydIx1ojs2B/gTUKUN4QLs
Yj7VmD8zACf49b9xJtwbM3u1su5vD8UJbBg6vjkNFgSbDfiXJd2xbxP7rq8Pq8E6oXnK5fRXjNYY
lOyiRPyFNPbWrisKLjJ+Ea0PLQpc5DdlZ74lnAI6hPwQeu27nJhwFCxdLPvB5c0QfQGlenhtMo+k
gQhZJlPdFRofursBvOYin82+hobE5sUnKmTYzRvN4qgdlfI3pJeBt035TXfLoHyAdFWihkd4wJDr
sUHRoQpI5xf5KYB1ouEubeX58US2ZJOnTZ+eh5+x7IaQRp3xxYom12o82mpxKjLKR7NPAZqY+Wlh
sQYriaKL2MU/SlQ9SXVjrjhjIso3Fm/RgoYfbMylNn+xklyCT2ubkLa39WmIC8dtpj8M2Jk5rGa9
L9ddnBBfgufgOtuNYG2YniLgUgOcqaDD+8NVhqkDyjIa30ec21qApaN/YRv1o1v9YRg3UIFLc2ag
jRJFsjphdwgnrOIlNy/THL+Bca9dhyHGMr+X5mZDqzUCaSR9GE3oGUAi+e3CNlw3rmTroJ4fdkOv
HKqeC1nPkiVogf94TZ780PgxEUFD8whZlOzbsm+1Kp9HWE2v7FMaNzroimK+4Ju852wmwsJpO26b
9JroQ/O5ZieXwp8HCqYbxVwOYyqVN7tFWpawNNZNImkcx/yry47abIFXxPQOvDSqJlci5vY1fPAe
+ZLPdS1vuMAXLgS+o7SYvxudidToKCBvxDOG0bDscA+PHNVGYxuEB22Y7bJHOkCbrPvOQgKsj3N2
Mupp3GVTckEDWO0RMYeltQznVGJ8ip+raLP3FovZMFEaJjN8gdcJxUGLSGxUJ8In1uUv7d+8dzJm
sHk1k+v2oOPqNB4FmByv1Oc3XRG6l3baum8VXnmbNzIdY/1Wl8REjlBfyT0oDnxPNJrDqvPqsmaK
W17gDtkstSDPxepAX7eS42g49k3Vl+fB5H8X1e0XPtiDrCkAJnsMWIpFFwHH2k1jjmFRMuwDUg2f
fYxYTDDhd1EOtRg70x3b01emrJ+6rjhHMg1YviGGixFNiF6SLSz69jzwfWsZOGNKTAxf6uKtj+DE
TYqBjrMafybTSo8dWWEsAAxzTy1kp6daVcxdX81/05ZoKVN1Dkk5IO5RhwBKFl/V7mXlUJ4Mc0QM
jLI+zx3hm6VJbSPtA/New4MFFx+hui6s5M5VGn/CGCzdbW7SO5ZK+isiGbDo3GdHyZDNEJqmWvEc
PCI4xtw+oMP8YhjnES7A9CHXT3oBEK3tiW+dFdRQLTw7bGT8uRXychhNPHcqN0CFvw819i+GPCjb
8mELY7CH1KFukjAcVZYJJaaqfJIA4FBmRSdYUBewtdlZ1NaLsFAxWIxoeTv6E8RRzHml/pD/eBvq
k0uxbX/10jel9nAeVdalKN5Ft3wrxKJ8gXWF1tdKVsGVpvnWqNSeAgueQJoa62x/mTXGWpbsdyrd
/8NX04ftKkMS/njvmEIEHTtjd8ny19VWRlQ18uqwIiPsLj6uOvJ3pTGe6159S5xB7JS5bI/qyNEr
Hz4tOiMMqsunXXy1fBIfbQQWO5EdDm44ZW3bGK9qccvj/3F0HkuyWlsQ/SIiOHimBVRRlG1vJkS7
i/eer9dCgzeQ9KTbXYU5O3fmSvjOSc7Uz+ESmjApsRvdbQnEO8ecQ5vOAAO6XQLjNadK0CHon3il
KY56X5quSh0WCkR8AEx2LlccDlLeSCjt8uSBRpZca0Aq1JKoOiQphypOS/Ts8o3NUX/suTMfsTOQ
3bESrubB8lLKlUdDH3ZJjzVJBbu2H1EEGgPSbDYvfjQyEwibgKHSfau1Bjd6RR+omTjitY14TdFp
Mxn5PrXSVxwc24e39L4uK9GhkbbqizibzrhQHwuCYac+Fb624tFUY/uh36J8HG7MHbOffCw08a3V
Y7VHzk/pWDaUFy2haYOVn4TZnF7tkOLqAk9peujrTL8kmfI8DYhvSTbdu0I01wFxYN06bzlr/ITs
CnatbdYeH6FG+AFDMShI3QedSFNgHEG2aH55DRFHhTK5nfMaJ4ET4ky6bbAEwb5u1aVblywPZm3x
qWSqKI7VD629cFQWqumZgr9vhxKXNW57SuqmU6u/L5aB0JRx24cyTcgQoa1DGKLXbfs0AgtvQjX+
NMuIOG7UuMxImcOEVr0ODyyKJUcNyu5qXWEeZrOjlJ0vVuoh6kHQErg2/9So/VSnioyQWL8SoN50
wnL12CZSujJGH4gsUmBIhgQTGc+qRbLd1egLcVuLZ5dk1tewRf/TK5o+alO7DJ+FrdFUY8pkoCNY
nIId5IFIGT12GvNw0obVcSY85RmsxMvIZAjnXzggcDzkJWB+fdYCs7LftmKNhGotCrSa01KYNDVb
tHGay81msYL6L2UXu49slDQG4cL6GKnzOWvWoZSzZb8JOa2kMpk+4hIL3Yjl5+Y6LL1IN7IrtaJB
mvFHW1s7e5aRSCDu7dZp7NOjwS41ojW7mGHjVeCAo0Yeg9nUSeHaIL/BG3i9QjXmkHadgwWakUnv
PaludHSU6moLArVgNPCK6bJX60vAyZprYig4XMzSqVUZzqlo8DJc966KmICdhD341q41Tux95MjQ
7isVtGHzmdEZ+GBKy2OOBdrFgz6S2nHjTH/Kw/hT7hF9O6M+apQN7iIa+yxZ+2nE+mtrwlnh6u70
b5wBFiqiSlFJv1WCd/UxLJenRbO25/txWQq2H416ygu8aUDRnSkdMYcjAvirikGnsgeVsteaYw3K
IUkoV5kz9m30fQ91Y6BXV1ZQUmW7OT9BpJYXFPVfrgDToci65z8XLwyaeBLtYfgyjeoEHAfdA/ey
08YJWwKtIkDHVacx4xLTZ1pOw8sKWKC08Sly7qALJJMP2F9ftIqeBgW27g4u969kT6ygJJE4US6/
AKNlNSG4gyra2Lb6rHMWoMXNuJJhsFh1eyyU1fSMXHrPdU0LOOkSoN7QnLJKQ0KtTDpL90YiiSX9
hlYpkfmh04JJFU+ZvSYYtUfayzEyaZlA8DRKFq2Dn42y3+YjZk1t+IV7Qyd8Yr6uWFz0MZ6dRlIf
MeaiqbKxA/3H34Gy8qII3ae3o9lVLIW8bkS1b4n6u2RTZtDAnO21GDcoYhOj3zP5PpknXUodaiVN
b4YZ3+z/rb8x63SdUYuwEVTOLHvtsvQZYx72nCqNHYt9OtxUIif0K0ZOHgvwLZF1Civrh9M0hloI
lh7aNDdSS1qhtfJ7KiXpyUq+SyQ+t8SV6TZRqVxw8LOhTY+h0vwA1hxviB8DgidDu4llYBDZvDMh
qV65iDlrJQP+lRH5LWlAcLG4xRScgFMJ27e2Wvd6MunOIkSIzwSPnNJEGiN4V+1lbBvmEH2x/5Od
VSuJo6wz4s+AcBdHuNxmS/5ii2W6zeYnKoBs+3WkXdqKgEfde3DReVdZ+XgwZ07OVkEquXxBf9DO
UT3L7iTlg5MV9Y0oerxncfpCYF09UAAT0WnWPPN40XYDA6hbmh+Wwko1ZljwhXbDLxVesfas1bzi
e+LERTMqgFSKZuktBrnBpeSo80ZMSSh9dXXOTAx+2HPVEnN+mx9rq5q9vJRARrJoRwKeDpkWh5h3
1JMgVrgj0tTsp0o7DVLpsRAN/Q5QyACHlUMfcHa9oqFhYfkRquFryRbZn0z4mSPW7kQ2KY2XaD0Z
svo8VcwBBPFpxkBso7JwRzRNRUCCCpDllWdIQN5B8xPCIGqJ8yWIWhIHUVL8zVNKSHexfVrTy8uq
558JQPQDPLspUFggLXI9n3MR/gz9ivHxXoeLCfmfUipewr4WRqbb60S+qPO4jyJej3NVf7AyWpB3
/80xbuRCz7GAkBufmU6csaM5O0nao8AKBkXjJA8PAjDv3SZZ4OhR0jpmGgLljwlJJ2OH0RnH4JoV
+9VAA66AXg5Nc+zCFdFdJL0TJ4PmcYynMkqjmFgZ9PTEkIAkXjOhvxrTKk44XQtZiRHQWGuzY0rg
ReL+b7LICtpKHW8N3RJc2sNxkfh+c45C96Gdjks466cFXMhOLV8zSxgnDhRunJeGX/SLAlipW7xk
wISZxtF8LgGjsLGreMWPD1AjpKDsVCmAa8OCmb4rVx0w/9Hi1XDtoe2ELaXh+HePa8VzYmvu2M8j
TJwYSfSEEnpfSLH48xIPzqqsnd/VFpJFbM9+t6CgbeOZN7I6cvpBLrDlqRiqq+EfR/D1RBxVPpEy
+c5Emu1bINecVgjxORZClCu3LT30Rs0G2wY1ARHn0+hr84Sx8ycJF53BjHL6pV+tg2pUwmVyLfHy
rIC1UjKGQgv1W5eYwRdh9owG0fyhz5m6VQENcxTkLGTUYI+2ZAOPsDbfCGFuPY1h9AMwm40K+zYr
f56LghZvrfVTJYneljJSzllFZur/vwxbYR1su67YOPBPdUZNTlRZTu0917dF684lrkd9R2JlPCWq
EcQ444Ihti6SFON4qJgLiioELByq7kio+LKW0pcUq//gXyT7Xj+qIlzpyqreZ4xju3zpvhK6OF2E
QV6+o7Est0VE1x4BJVBaxhZlHfq9qA9N38svJptOp1jVIOx4kGKUI9dPR5BWneC80+wlcGQtyzI6
NQcogm+wcXMzsb1Cw4A2JDBnY2qZxxHyOoXA5U0eYledhXSam/w5q1iB9BoJqMHkWT0PjGuZdCHk
RVfDQvdq3r9aJst8Vm0GKxC6MeFl22FxobVL2cYlqrWWVgk6ZuxlppvTJMFq1VveTC+jqyK3GAU+
eyCGN5neV5yFxkvWvCXWxxJH+8J6jtAlVrQR2MvomQTwGBQ14yGCTT+a1qVrE18TCRVPH3NV+DLl
w5FcnDiPHCIsuY31PIUhloeEvJ29OA1JKiq6dybfZpKBk7mzOTsU1JoWBXQrzBFTZ+8IRr3UmADW
2XKNGE+IEvQ8e2VhPwtWfJRAuFBnjjOIw0wlyjO3pL/ZEcxvogPh2/XUEESvYX/SRyxT0VFaTZza
SSDyq+gnl14lfJrEIumOCeZePXUjiQKsAghQ55IMW7VGbsFvpKSGYzVQ8HFHA+DAaB40mLjn2UVd
UlP8TvV1Sr6tXvMaRfKbkhGQ9acE0kosH5KFzBRZrJU6f9YX4nzVHv3Yn+QVobD9iHXuxCWuPWCL
haGwIGYvMTBCYZ6T4agM8C7KtjvXtn1i9CCW8SU1xiPfvav3pjdqb/K8BjIdbvk0kJ9a7izsgdj1
L0LC9axF/M436TVKlachetH18gAXC4buLpS+a6h7PtGDMnlTlvcIvI8ZTeijjBES80LDrp+ZSm3O
c8OaEJB72P8riGricgaD4CzthKtqdrOsxh1cYdb8Nq2nvAHWQDAndLsRfpctvZgC91Z2AXSQp0Tx
00+L3YaWwVru8TaslsN4H+GpwntsNwO9QNRkI4fkFuPFEPAdO/1YM3LPp7RtXZA0DhuIN8CBtNjA
TZDbQ6/iJCjvbHNIbF+x1+4zsvGcgGb5g5ybo212ME56tv1UE5+gwQpeMD/JL/skpPcY38e0K43J
a9Qzoa9Bx/StVaggLGR7L6luhVZc5vVzmPa4EB1Jx+Q+w9nnY6TYTCrqY2rqwYwWZoYclQmmIoBd
MFjSJhBj4zKdDViddj8hUgtlB/ian3KNrwdbYIHbTwsPZtZ+4uDwSJXtgaq/1ACMR1BetO9Qyr5T
NGMPtGwVXxqr5xo9NFv/kso4KSLfRfqFjb606JgkaFMfCZe2Mfc9P8syPQ1sgCw4txo1OYrlZFa0
o8bJU8vwHMNCAxeKraw6Zoa2r+OgTjZ4qG+onL/md1znfsTpH3gGZx31WGHZGI3vqHnKxFevr4e+
eJQReTP7Wen/Oj35Vblmy/SHIoKdXAfA3nRGNKP/quWTNOX4iVp/4KMynhh+XVAYTn6ZcZRUAGYg
du0EwRE2jOwWji0XnBxeywYswjnhWsoMar9EepgItkWpJ5ExVeyHoRs+8pLJCJGAdbZPx8ZRTV77
/AfH946Er8xCOKlvcnGpe6o8iBfEClv95JptQISRG13/7MrnAs8KXZ2Qum55+wo+zMf1cZX1QMai
GpZ3q6oPgka3yrg0UsAN4mTZmQiEMyqzUzxrNbv1pfXGpHLCXDidcaR6soz8chNG561H631bg0fZ
WWJDiXtT1i9deGCTjOU1yOYsMHHCFzbvuw4ZjJ8tJizdELFMRiymX9hQk6S/TFgQimk/stIety4Q
6Yz771CW3U4ZMM+i9TVvSi45+aHA5lCSqxR8H76F7TPlsSgRNB4UYuudn9K10FDwwyKgHz+afnjt
SSDZNOEIdFFzoOaZIzseYcybLoHOPctNt49XuNJvZJEbjb4fNPN5+J947c0U+8olWI/2L2EbYSPK
RvZ1sHDmVEAIp4yempNEvLqGqTdnPRG0y9SaO5XJuWNngfKAZEwY1PCoEnZVjM/ZFXhJYA63NuSm
y+OL2Ryl7NyTplWWG1wesgrDTnCCHFOvhYZEC1OfIyYqiVP1ilPZyX4o2AhHjOPdfgCiSaqSB/y+
GzVkC7AXmVf+cQJyDLYBcgwi3jJZ8fB9g/SWzRNnHMhbm8MG6lYIUQLgCJbFZuofy7h6SDYUPinQ
KcFJoGK/ym7DzJMk7AKOuY5NIiZSW6RKhhIWq0seHx/mJX0gzXyQGW6wIGDUbyGe3WqMrZhJXB2/
En04VLEwJxgfC51whF93Edt6SEmA1R+Klnl2DD06ZllYmchChJiYiWU4dG3yJ+bnDT2R4stmucYG
ZF8C0+taTn8mra7BzJKpxlKaix855M8p3xqR7ss632kdqZGewG/DDpTcekphC8QUoD70Km9tAowQ
8QMMA4YSd43CPaUbDiYQV6bNqSJ1Ni1o9tUOLsqu0wTcFAks1u+WTSAYfqnU7mjhdu4zSO3YRybx
JpOSWRVQ8U8SXWZSS0k1S0vbeiqSnrR2d3jcwuHGcm8phbNV6QWSBFspXiL0v9BIzat23XxZQVzo
XqrFl3bbam02q2HyZ7w+WPYmoHtVggukKHwgJDsk+kMLsCvLtGLHwiTKh4AZ2UmVS0HsgJGYr/im
3vXqIm+re/rXxZ5NBiO4/jDyGJ+5qZcuYGk7FB2ZqNyVlAqXysi5lQFNwW+WJtsW+k2W3jFrmUSh
h/LQLEf6gwIJcCz7fxSw56i/Ds1P2P2o01vSot+9mLP8hFltT6XWzmZs7+PQHSrC8PHyTWsOf+23
9j99xEzObVqNLVGq6bk1vifKpowK7UN+zPkdNe7UuENPPykwtoV+L6dg6lCcdbob1RueuY1G5RXh
va3TBwuOeBWeEivxIH65ZVyfs9A8cLQPysSvdfk9MX4TQ3N6J7QerO5qYEgqTRv32gzrc3IspQlS
wV3DiiVbGn5cDvtD46s9AnXmALIL6upF6U+4Kv3IyjHVI5nB2LR+tPIiyuFoQl+hnHQvhhKmUsw5
IKWaxG+1a1cTQU1SiLC9F3G7ZWZ4V3jcx4V5hRj2ESvQOTKb+Mr3kKNDb1TTBdPNpUBwJoouWfE+
y5aHTlMCCQFHn4N2PoYow7WKtyq8dlqGUfufRAURu6VT3r4r3Z8G2idC3xxjCfPGe66U+1mdHu4F
eSqgsKaSIYRveV8SwtVVT7GXExJdeI13j6ZtuGI0j6pOhbOFIIIFgKc69TCHRT9QH8P48960nJuw
HyCw9bdOQ9egHUSf36KM5xR+sG07CT3kwrDpCYuHcNEVXpMSRmz3Vd8K3mPVsUo1j+vpx6a1TkTq
kflnLy//GMVP5VA9KE3CDGL3+3LaQiU2d4h2yrg59fCfJb/QNsp/UQ3a9X0ynnPtdwoxKUrAduDe
gXujpSA214eytB4mu9zNluRFofSrRc2pWNmtSi941J8npBAWK7+ShLFLL9B+MAFPCGqAE14Mgo02
cWCNbQQRLOYc3pHLpZCobZBJ4xqJODexdIEIlVvzKTa1z5VpjBMTfCKe64Z8riqFpOFEDzTeL2pD
Jc5dhP6yuL1ZaXSal+wdNxWnU4idGmd+zXzWHhcsiwuFWRwZE+wjUvrKXeEqVnOu8ENRqPewxhHi
Z46tGyUhFK5tMn833VO4ZshC1RMoXGyhKu4CzHqK5NBgera0NWiM9kAiU9fPrR4fq3k5EvvpVSIQ
q8S9T33yQDev8CWIhemtjfN97jfQVRdK0+CYelHBgTC0ou8klW8mSgErqiPw0UOrvff21Y47Ckoo
wGTarzhi2LXEO5AVzmjpe5qaDgP/T52Wjx4Tn934PQvKhhZNClLYTncA7qSfdTNKpWjGA4u5k6hD
N1dpel38Ve+8mp5QfTtYSB379urVsConrdCAxD7Eh8HFohZ+PqqQOL8lUtC1pjzTo/YE6tSTGf4K
urgLLncZqpExgi5Tglk7ypWN35OfJc0S31x8iy5BUxo8G8SVaj6n4/gcAgXa5k0Z+mvnVLKBXA7l
RMO0hpq8gUCHo6bEN4R8DoGTO9Gyaap7XVt3PcbqPn9Ptx+1v4MzY60cQ+9rgL3VkaMPL6pMvKI1
mXKN2zo8bo4QMX4ZpnrSt91i9LmoTJ90odfmg76S1V7IquFzfi+LlGf54lgoeAmNOT3jUnepidqG
qRGoCQfS9bj21xzMY2bcxwVSLat9W3qrYWUQr9nz+Fmrky1VB8Vq3zoWURpJvg5YE1GDsi6OSO5e
KNMEAj045Tm8SJdVGp+muXxMspA5AxT6Wu41cLkxfZeVOe0HOk0tVOwk/GyJkZjFsFMU3PMm3zXw
jd8WCjCEHHcC6901STB3oKOmw5q0e0H8x0o+AFaeI/S9bj0OE2tF7d51j237sOFfIAxL2t1UrysD
Eq6FHAr7zDE5Nrx0hhwXkQRi0d/I0s2oYKxb9EkyAQNkyjZgK/VWCi5sOV1fbQ3/zYAlKwdrLOPS
lbUKJBEGutS0fJ7Q3sxpgmNcyUm6Dntn2Uhx7PISfjdFHItF7GLugZpnA2LQnkIyd0pfK6EfIhUz
fvwSUtMjCQgjD0zqTntIjbdRHKyovJg9UFZS+9Y546hi1w9EWKfhi/doumULSDyS7YzwoTY85fg8
e9w60fDX1joHJdaCMU1q868szQS7QIAyqwuE6GGmuGxftj8FfudxiHciq72ufsB+e7To8trWu1im
4I4BLd7lUBMwZk1pwMTo2QiyQ3VL+hpYGw74xdXnAlNe6URtexeyz7oSKn1ArOXU8CbrkmLPEQco
ncMW5p0DP35lCgZB4EMoPRrhOdlyr/J0xWIANMIKOHklegidgkh2Xbid9mEgDsvSVZBYmKOKI6F9
Z7PLSlhUWLNOqiSfRpNev3KrbHqMRKBCnJLZ5CQIK8iE+z6+s3ijI6jzOrDGSiy5Jr8Z7jUWzeW+
Df0JGnAEuHLpHxkTlMYA7HVcFGOXyIvT1tmzEt2BRGQt25ZrBSYiND7JbmAThHSR12/DjAPkcaii
k8EGilWPUzYUSBM9JFWfZ/smIQvxFqo9w7rpaHq3L7aDzNYWGe1b7K9FX3yBiP2ctZPBRJeXoa+Q
/DEbzacCEVWYkaIyv1ZGPcqDfWoU4bFBEUNnqYKK5FSNlgZ7pzfuNlQ1rrfYjgnWcKMsJe/uqyn/
q6XIlwpAoUc8MGUh9p3NMYlnrmU8Rt1TVpDErhGXzT07yLT4MyRgKD9Z/FnZx6mtbsBUXPrDkPAR
qCZUnuE2Ch76Xm19RUI+AhfaFUA9846shVtFbiYNjmi3dZvlIE6BXDpm7bnvfTM5C46TI1jBqppx
vAKDY58JZSU2/JglAaupvT627toJEPPjoRksMK72V54sz6vS7wcydzWd7ZesHOn05Qxm6O25AuLp
TNoIRGmQn9T2Vx/HdA8ZIAgVuFHqNDeeLYtxP9aQN+xJ766gFnZs7ft9tsksepAAlaAwwX6h824A
P8u6GJoe4kyYRUe9nvyx5ws2FlVjkInBKnbkJQY1ld16i2QVZpyd4Vmh7l9Hu8OnGKvZYY60p6xu
kmNDJDrBgOFRLFTukszS/C5Wnua2m274LksPP1eEBgnbKtUinqh4ODHyTPg4dnZZyV5XFL9wFUae
5cVX0lQoQyoSi8oGLWV7G2JXuEVNerXU9BqNs3YQAwpdMVrokSoencmtYYD6A4bV48q6SStUy7Xt
5S3nF7wg2712m5+gaN0ik5IgYxHDEn+bBUlUN3bzM1TYeBJS11q0xBcIWK/lRHixt5rhJKWIxrBd
j5rR7c2Vsc/ME+slRaU8DFoKCqiiVtZgZrB71SNWfpsTY/bByZBZH8fST7hy9M4m3GC/sW94HEug
PrKQX5DzXymcwApFGwRkraHCJNoXz8JgHOfrrlaLMMOM9600+++6mVDfwhpOvvnClDB4QKr3NRKo
lySjcOounA8mNhpNHg9Knwy3Lc1Q5zIpDMjqcBGMRx7kj9k8AnuugAcPMs/EYtL+CUzpV6DxqhHC
xufZHwKL6M11ubLIF+kKOnaa//B/DwH+xdgpKfY9zDMBLZEL9QGJ+zuM24feMOufHIQzhK2jPoji
OOacbcY0Zp+kx97CO7z6rQDq+pPNYFss6d0C5jUJVdl14UerAyw6LA0/VTuhclfbusYII98AGb/r
3CWJ/4QpsZhaidMq8Vp7ECnsSfoTIamHkt8UVC52AKUIbOTXCkKidqM2c96tUsn0mkLwaYcUkVYp
HSOJUvcrVjm8TBrjuTkCeKXhZDWqe5HhuV3BWvxsRee+GKU/rN7Mp2xrdmYYvtdTyjsJ7gzAdeNd
1hdekAS5eDQ8GHrEQ0dNkGMwk02KPDn1ynajy7q/OLa3g8/Ia2VevFpWJJcVD/ufJdlnlsR3qI5c
QhIoyfXJwsu2XRfNaGv+qgGoK4TdHFojfJkkWFx6lAdWbJySSAJVjSwh9OQVT7gZaGR6h4Tl8tok
P6byLmaO/E7JS0hqL2Ix5oO65spuwUY14ucESw0Us82OWoUEHW4n4hkwl6obz5o9FddFmJe87gLF
znj6kcetaoFuCIV8Nya4ckAhYtTts2FPCdhKHp/35hwbAskhG3dGSfAPJ8LUx1/gwHlgzVN1Vvr3
EYJ4qE7fudr4VsKbr1GirSP1hPd0p2btcUVUtDtzP6zqRWqagwpMRNXzYBlWPMIQ1gwssOpNjRtE
04ci61yid0GVvPSpFQhl8DJMr9GY71tThV/x3RoqpEmBqSn1BLYt2AGmIvHH/ukAZ1ulDqySWCmj
W3ot4cs4cQWikBe0T+zI47y+1xB80+gJ6YaU9LKvea81+YL/ntd29UJwZI+BHBQuBTOsxSW5fNST
xyqxv5mPCzAlhkwT1Po9az+0P6CifpabesGFZacTuZpDhk97rYkvfJnWTbRYV+2AhgeWEsUuKoc3
I84OkKTI9TSuOb5F6+IrHcjk8Ac17TkLK79JzFMrKA7xlrZxCBLtqbXko2WzBRM0y8hfGeopieWD
3WX7kZIAw74bfX9QlJdm/ZcpXzN+zwksVc0QGaIfhwjWolkcAs9X8VHUnB6ukm15qnjVCM3M4N63
j6lEZ6mt107mUDZc2gNtiYZ6kIevDN0FGiMyOPvWjFqGbKQYOL2viAxqzGQBcjBtvZiH30r4X1b/
gYbAjs7bacbKxXyRMPglLb7jrAuE9pzFgHCwU0183MTuSPjZjyOyTZaxHcQkPpTzDtpmoKY7xfo0
i0OZHg3dy20nCR/U9nW2zgYXVbxht39Laz3WkMTosmFYSc85apXE4JYU1GNuktJmM53vuTivww0k
ixPVpVNPjbOoQOqHB0XT75P6YtluYj3/r/qaPqwMtBhWzC2Hzc1PYQ2GY4ePIzkVPVNxdGAmXeZL
VqxuEoWOaTxZ1VUpGkwRa6D1UG+y8lKCu18E/BeuqFl9GvwSiTGLG+BQGO9UjNOlcmwwdzCa5eFE
DI0dHLeBnF4YtBl5AMNzXyKi4CGjbyhOEDlMp46l42rjvsEGpqkmVzv2c+kIzOO2VKtPPIbNU+Fm
GqMJR/ziJ9XeqBZhFgRz1sM/2RuTjUXC42Ya9M4Zs88Un1KuvpGWP6iMGB0m5V0ryax+VCjrQEbR
F8f+ULG9WBdynToyK8eArUtOnOehoriz9SLtPCwoGpZ4XDOLasbhr2aILzEz5SQDggFm74ieBIXT
mdk1Zxgk51NXfMBYWCccSVaA5YJQ3ebQwwbvoE0REnGqCkMd9E97QPzeaxTCx/UXsJpNOhoexXCr
cHtOPXAS6l0mHF5pTa8wAeX8guvJ0skXxNwjkatV/hre44S2B1qCIQmH3cSu6EDnChRfRJ5rZT0k
Bh0RpLCoFNjxaSXRgTO0OV8E3dXh+nRlP/BYNW9m/ahgswRC6UjqRwveq1WJP2Ews0JM1Ecp7c6A
79n8vqZs6gBVeayqIQb/pjxA5w6CdMIdhdlV/pI44eVDz4vyU8Lv1Oe8OLFvziPJfJYZNk72SlwN
8dXknwW3iBwesBk5ilJRfSKcBsgHDSzSxM9+GfKPRtCLx/llrkCKIAqlCq6uBuhMzonL+pEjsi5o
EnIWe6xvd2HeQiPmdtIJwkCLaNOtxEI8ZZbMl1MxhbSnJu5u66IxDtiXPjWvPfPSKkdnrXiC+7fn
PYPuDMIoIS9Xy/hbX0Zl/BVNcwcWHHdZkJjzc5uLQwrbieli1/bh+5iWjp7NV6OOf0clfjPTrW0G
fYcPcbI5UsUqfqLFHP7N4IiTgsYisCThyZwB8YZmw1tMFTtj7ly6gx5CArbyeh871RtK7ROy+UO/
UTE50cVXM7L2pvBYnD9aAwm60HbKTsGkQtou3Rno82MznxebouNxKv9fFY2tRB6J16BVczYlR5D3
LwPmRkAvbxnGHKF8jaL6HuEi531+LQsmRN6pRTRsjHn2S0kQq5+KeDPq6G58if6hJXwWdr+5dArV
+Fvr5KBTEiLH1sckzTQzbo/K7IPG4FPLJ8MD/KMbEJs405pczVvMl3XICFQ+LFrMb9m9JMXN/hbR
v2WgGeOtk7kKoiRxhwjDjo2YXtc2l7BxjGztMAD7tOX62LRsZLRtUfIhixyH8fI25dnz0FWP0mT6
MnddqX510Ch0ZWBisU7r/CUGUD0q1KhqOiZwt0vwBIa1cmLZybvqdzp3BpxeJ/eU0RnCAuNtvROm
xW45Oa4xKOv6sSWep7Q4+If4Vtgx/0Z/rGNQUc1J2rJzZG+VdH7GkxfY9eA05+dJY3ZkyJFH6W6I
lbyc6tSyx0cgmdSG3QoWhuy0CFycqlp/Dhd2RMs3B0Oqd+mJBzlkIarDl2MFrq0czdmwWu21lUaq
kqjADPsd1xDcuXgjM9Y4h/ifxvPcwA8veNvLpFsi7Q8XQUmUHgeeWG+0yKqhFzUXNQ3k7iO3rQc5
OdjLIxZwzrOJOK2tAU9X+Ckw/uoc4yWIecyu1c+d+22/xC/0Drk4iU+DYR6k4l9fCn+7KcbkLa6f
dBI7JVCrqFB53N8wqsK30BcPsJEORfFSFLe22bMAwcZmCt/MID+7hMeNhqwTnMiBdydNer1M1MaF
zUuUyORFou55NIJEZZ1FmpXeAhUAzUP6ysObxLoEZJ0ojI52iQOSt5hjygdOriVuYboKnlgMG2cu
gVbfSa/Kr93sgRt4FEHIg6NwzsuebEygu+SM4YSNtHLEDtH+S1XlJVd0QFuI/grcEZsgvAWWZBDs
let7apS+wdvObAHltQVLys586AvN+cnZBMaWfFQE3wyhW4/cutwcrbh2aA845hVhqmFCBOVdP+TH
IsNOCelVF5ErkEpsFj+8URAKptqn3i/vE/p5D5bP5yEujAp4QueXDPe8i5s0b50w3BV39V/5teDH
v1W4MQGMSEFyXI7d8/xC4HTNXIujcO02H6gCNnbm0fmI3qtnbrfNcXy3j80d9O6OSMtCSPEROzGZ
bC1/jvAtTLzJ+R5vOZyBscBCNC60vuVoJ2SW2CZyllxYnM3iOwkrpHNz/CeNrvo5sbxt3NWxA4wC
w7N2FryFFCLPFJ059h8Dhw2hHYspygfLESAkv8UdSx3hOQa/UnqDfc5qVyye1lyMp4ogjHXga+uz
YK55s1JPXRMRJVmOO2C9zNiBF6Dtu/Lf8g6VAJ8yuQuOoStx+NKz1Y9iS6746L54h6MdadzSsjC/
ce1yCNpxVuC650cbV4p5+AH5UcicD+u+YUWYB3TU9Tk/E65Dgnf7sHal6olMDfYAMpxTdM5lzxY+
I6k3jYEWnSTrVMQn3n71cuRQHPXoxr5Un3AJ4YMZ4BsFFbQ6vkDI8Lw236t9fyEk8R9H57HkKLZF
0S8iAm+mMgh5l0qpckKkxXsu7ut70YPqV6+jqlMGLsfsvbbqLxrrB5Ov9UseHIrZAspY77E5YYzC
fg8SXjWdFNbpwbGyvmqbyemwNwU8olUFD2eL2lUxTqP2YKscpG9yc9dK16geNc8umtHgXn7MIc/2
QRjnpNgGybmpeAkDmnWYOeLsNzw9jg8j4E54yrGbGV6LKgAwBlWbzxs174LfFepNGo4ZtHoTGbDy
7aeu9Fe2rioD41s3wSK8cRIhkGbMhoGPYjBaolhHxca2JflWUCoCAbLXD5QFjf6gGWiZTFtHCj8U
J43BgbUxoCpv2B7Y2VFHj48HGVrTtMR/ozMGQ6qpbPyEQEQ6VDdJXdzblXow2HJGD8Vfx4mHplNv
N1Xqqs0Wqk1fvXFQcHn7GCK4zkgKYnHBxCz4ApPthyh4uOxJU3Fz7c0WyzbeWspmvPfZcpz2/VNl
JB+iTDkZ0rrXSWzqEGKvnI+EsxavAR407Y1LJC/3fLtNy18++t2mLuBYsuzipPXM8jhxuwT+0UBB
vcnqLRcxKjTG4df0GaJOiLd1Pb8ljQTE50TUnb00NpXBqRp+GvLRHPZWsW8aT5Z2NpGo6Y5TXbGX
8YraZ5y1jfNcIieNZbzzhuSQNu40kZuVAdnXN1XwPVlLpeBhUV4na2WXuLNW5ojpZaMSD5Rs8+Iv
1XaaugOz40Mxnc5Vu9ZBlvzxUfAd8pys1nayHIyVZp7gtvD1tNvhhPa3RJEUbnQimnnXcrhhhpir
5169DKelDNagXtF+scaV8o0yrcv6h0m2BUGu3dYBYMh1DAqDUyhmFbDuMHqjlDtScrKQ9bH150uN
74vNQfMk8COmDAWBglivYBu5LLt7Qznj/FAO6g1rN1baK2C5TrWQqYYSnFGL6ozxMDin8LG7I/Yt
Ft5cAf539zGR/5FAwVqSmCXyRYlKT4WUxuICgS6uuOXMONJheTJX2XUI1QlTU1xQbzXtEGIGIyfC
Cxv2Obnjq1KbPX/PR2xJQb+oTeYpK9Q35lP6i3iiTFtQERTw67YDyLJJeSIWd+4a3jq5NN2GuX4O
NzTlG3wvNTf+mDF+Lw2SnLNDridTpbRL9HYZv4F+GS+Ig+VrBjzIp0vOTY0Xlo0VSoW3tje3LSM8
DjtSvowKddN9GOgLZdpupkIA9NXrLCjppJtFIAT6IXwssAU2Vuep9bFCdIT5SEbB/MjVDSu3SOxs
zmBukBROAbGbJFeuauU4MkqL5FPLIaOPd51lprEeGMnrmG68uNjUDcfHCvBBculX/zS6wkUS7AM+
rFc2uBzEqr/NglWKxHC4gDljm1LJ4ACuE1sZtlb1jnmiUy2ZDxBf6qgb04SvDeUg5O4+EDTLfTgi
wx1W1rSuMhxiDCYW/WH2bE1rBeAucU6FDJ2VE9vFO5eG15AWAiAOEpuVimKq20T/Bmc5Osc+osLz
kHL6pHTqK5QqrbzUStyfq8DyQPKU4EcIsEhcVSyCN+Zr1bdCdN2De4wCjk8WhGJlc5KutPqgheeG
C4fBdnZzPvNxKUokMrjlzmRKJfN5sDRrRvyk23mo1aTYC5HFO6cW5DKGwHIJUqwKPolyNAk6U3el
7PHWinCd6OsCFgG7/N9eWfH6RhhwrGo+AmSSd6k+6RcD+xg4FBaVxEwaPNtX9WcSsZrY0kIhZsXF
o7+InqFe4pkJLqjVX3nxLVerrr4RNdPxR+p1/9OQeUN9suZ24rbga2u2XDxEkaSf4WlCfsYmgqy/
Zj5t4ZrI/T7hq54u0CJGnSEUKYQLcZCSu8nbFEsWK6zjinqb+DsWGSY9BJe+b591ZwdUnrltu84s
j4PaILhAejKwHzKUt27MBr9ctPhlF+zqhhOnwcDQRWDrvgEXZAmKteugIhlodwZkKcl/jpaHEE8f
3Ub7nUgriLB0n7s/fHnQA76LemW3m9H5tK1tA5pdh/BQe01FMFJ/1/J92B4YY8Uyk0sQSkjLvARB
QW3dmbxpD46L/syTOcP3EXnFWXsvjO/M+hprr8cR3JSMuPmPCtBfyD+AuEBEtbcFii4L7b1bw8ap
PdPfVfamY8FNrY5SYzpix2Tp2fNYyNKljnwc+8ZCZZyx5h7iEYu9rIHGgJ0JXfi0oBcouFdQwBhz
lahOe/xYHGnoUyvgKxyRWF+pj9Vl8qKkFufyZF1nDOTWfGm7lliluF+mE8JIGA03yeKCX0MCo4Oi
LrEAeF0Cm/oD/d8qlc8UqKJj/oMlfMGsOC9/KUoi6xtrBU8d7nwpW5F1ljjbpDxPDehbGgbXMsmc
Aquy7tkh+p9Yb5eCTI4zURdsz3l8JQzayRh3eW5T0SNubJ17Ej9gQIVL9QUJzuyZCu7Be9Q875Qj
doWAgUm3qtOVke9qxAt5f9DJ0kDIQZxa3x7L8KwMNylG91tyrhMjgmvUokZSDzGalLcJGfwEszew
XC4z6qqCFhIIczHssfYQY8t9wXHHTVeeuPysns7SAx0GoAadGNyrTVAfQ5mMypknwUVnPbiydsWQ
swqAJjWXr1xWYb6hoKUCiC4m0/+X7iy6XXIgOZKDg38ybqGU4SZXNVZpj77fkaXBQmZrYhbEuW2t
tXl9yHx5qeHhCaAwkbfL6XOAKQrUR0nWBQuB6NsRK/ACpCIFP8OJp0N1mbL72MOclS9SSVwCsho4
tDS3rJhlaRGRyVT7wzZ05G1QRjsxCS+ATjuUhCrTnKINRGKLbqRam6xVzVa+zWkeo/HLQ7uPe6QK
hMKIFynhVGUWceFvkY0Gqz9LPTK8dKszdmFKoinecp5og+mklYyO0FZmUBqDLYmRKBl4jMOQEw7k
7nLNFXK1mHQJWfVbUxKPYeAIdvKVbBHaLaHRpkMQ3QXG56q6jNV5HAR9xjEvvgik4XhHZxdea072
Iv/Q6mmdj58p9m20nvlHw8k7kj8Vk/IgKTbqFwQyyofRtOCsS9cu+Jw7ZS0jL+i3BkOxElRCImK+
+pQ6A/Ya9qPE4ljhZqlOE6e/3r1aq4VMpG8b4qOMil1WrxyHdMTOgnDDuAbEAsYTkyYN12NtXOwU
ahAXgjUwc06tRS8IMJwOKRMfVrx1xyRbAogeuEJHAbfSq3Mk2GX98CG3CWf59IjU77wmdSIg3Lr6
1CG4NGWyzLqe2Rc0Puo4vruG2WdwaeSnpmLF+nrk6UU3gBWwYPxu9CMTe7/76Epj0TqM9i4DsKm0
esnaB9lY6N1vU/iO6MMlEPGWojqGOGl6Q/dM9YpxZ2AAA5ljwnXanZAKVbSEj41kKRjFZGxFRYKU
YROhoPc3oQzmhoVbreD4sXWHeh8vfRcKN9BpDNSY01mxcy9w2LhIQ5Ox++pz8s0G6kCbM7EVSFkG
3Oyys5KSgWMGWx+iK5Lq2bWsq4rNXc2Alt3jX5OzG2o71bMyTiVzAnNF7YHKLZHYTsH50CpIARUr
ymoZKDVlnG8zFkP9TiD3JMU8rnyJZnxkOUqA9jIxNqGZJjsJIiqr//IwmFx6wSGyxXsE1SVwDB8V
iHH1R/wKhn8n4SJACCyxnTfhrFWou03HRl+lWs/mfwbPbUSSJP36unYszMTzbb6DQO4xOdJCRM2z
QEpRiIyVrK3A0lIuet5iNNTW/sB4qzW7dRaVD4NTifgkfMxbUej/cL11dEOda2jONh3rUyn071oK
riTBrh3T3ygtA4NoovuZDVbTqIVrQChYPd6LFje6X7R72Q7eMiWJl/qNQluvoOBOEjm8jcVgbJSd
i3CyP7OxvjoyTeNcc7sx3WPG3ipV+9v6BmZy2oiS1VeeW8t+DLEnqLSa6q5J43+lHGisXuZQweLg
dxoqm9ImyHc4qAokgfpn4Mw0ymJCKZRAnVSdnyqTvuKSwX1Bihf6Dfw9TluA6wpQu9gmYX9Fu/PJ
rmW/MMe03QZrPBg4dlfpMR+Sm+z3MQvweA9mA89nQ9HQkjCglgz8QKbrbmdJrpCAhymGbjJvZWBD
EDTa+LkWGjidU03UQKTwh1fhrPHe1Em9TyCn5dSueO1ZQ+LXXSFxlNGfj8SZ6aRcdd0AJIjPUVHf
ZD28poX1TAYoggIfAciHvciymyaL/awOpkiubIUE9TjA4l7vHZl1RKV4QxD+oEmHVQ4gkBEhhLWa
yBucNQc2gCeySTBbc7iAFSUd2da6bdgfDYZsFTFUhs+nX1gmV3+2l3LzpDri16y5/y3pNfi3apzr
3PaixmDFA0b9cM4nI96RUr9LbaTbg+D9pWuDMWgem39DbexbOL+S1V8bKM4Le+BUybu9QuJGgpw4
4csTrG5zRrvTdC5ZDsWKtmlq6wugIBYWAmsgdaFwKhLsNIz1Ez/9Epb/TDh1FyECLl6iC8X1DXD+
UZkk7hsz30IEYH9Y7LQmcA0l2pYOKS0hSFoGg8HNEMhYxR8jz6OvD0cx2nd8pFrbXgGnk3UhgXjz
6S1VenwuI2+t0dBReng2200Z+K3GmFlLV7Qfk3OGZnu3FcbXtb6pWx6x83QsIt+gZM7Y3kS5qwq2
mlZ2rENjk3T7euy8JGvOmoaT0nAekeIfq/ilzSjIee2voTbG/JW1kRdpb7WGDbtlQpHRrnUMyuJD
gmzShhY3UoyZBJLPIbcx+jNB4iNZUQXlzLXLMmaOKQqh1xB/Jf3HFHfwxg+59g13E07UtGhY+UJ5
8vqWoKSJuRYbQnxaKFJz1unZYKxLCpCoQTRKJd5hl1LLgXAiG3+Jv4wxpFWzLIFHil59lmjHGj4X
JZJW5RDiWWK7k7JmBIRGTCY6rZj5+NSYSyHHS1/Kl/K4U0hzi36s4F/dYHuiU+YwcyWkZlAH2co0
gEyQVyvFUnDMBkmxHvpXbX9o9gfoM6LG13Z4L5N/hB4w6unps1BkdtmhaSKEhvqqEcGhjjhg2nSb
gtcO2rM6x1rqwIn8ZhNnhpuDICsEs0qZJLPahBgLGYBkB6VzWAWT0kZwK6ForgrFWgfaww3QlnBQ
xm+YXAvj0Yj2VGiBGxkfeY4auXEY/f6BwSRzJ9zANVwTdYKGU1urfsmthpAdNNYAIKgZD+Xwkm3n
qKQsl9MlzuFDPPm7RJt26tARiyJIe8vp6tjJqTu99z8V4NKsIA5FO7E7zYkLG9FtyCDmpIE9JSDz
0CdOWTmwTtnExMgGeAl7wSK+7xkjgTUUmvHSqcUwEpDIog/1XeYEZje86oMRBwXYgdxa00QyaAGB
sgycZqlS7xb4A5dxynTVkFcVf5vIrzIbT52vg8mxLiqL9rbFmt0zBukbeg2BDN0XW07NCyIkL0jC
TZnnbCToZEFNXXSGm5HNf53Z8pgPl6g6GQDmFk4kbwKB/cOXTzVh2pzRF3Uih9KQ9hXrDyOzfysk
QdJk3yhAfIz7smoB+QK7dsQRTVBf4SE4Tkv/TzL7J2FEe2VS72Y47bCgHiyUlsSdQHUnpUUCAG8p
lxwGqVpAFrYHL5C/mvDoV4Hb+9Ip3zgdT+HCg1h6VYfs5GTaJpnq82Qy0mZn4yjObYxq+Kfwvjvz
EGL2HwYgPZA8HznGlQBpToRMWSPpBrDa1oKmndP0Dg5m/+KgTQnol/wk+hoN8t2ZoEq0/RdWP6YY
Cp8t1gYchUkbbrXeZq78I5jqmr3Lfvikhu1WyvWV4Rd/cotsOArexjZ1qUrP9HgtnUgrodNnTmda
8kMzFfAuusfPZCAl/8mNfRqjcdlWGhA12TMAlBig1uJGfdZ9+RKiORl9tScPk5Dg15CgYVbVA7RL
AtV7HpHizTQs4qxAZoUoq5F/1VP3YlFEab4xrVsTal40SKRPJMeJDTRkHzB01j1jOVl1/q1mLmtk
qJYs3MdO+Sq7f203Hqekuufd9JLV6ChIY8J/D2sz+RbDpSXhNBjeJdq4uGKKhJcfHHN2VCeuoPge
8+EOAVV6Fq2ssLzBM2ONE3Tsj5oD3CsguuTJt8k6BULWKFfuVxc11FHgdki5DY1Q+7YHn5FjCS8m
+pLbZlFFjRsE0bVVHXJpSXo0zP6cIl5njUwz1GN7I0/4oRLFgFLwNEjpvZ2c91wO7gZjcIVBHbSf
baZYf7LAQ2olVFU5EGFGSNC5SyzKMsQg554J7U0FrQRLGIpGe2oKFv0xWYjs5YvUBJIfHTtkxZkv
vq2ISx6O64oVj0U/wU+dh0KABozhNsxC5ukObfnW19a7U0fP2q7cMtB+6gZlTlwUrxDJAOHk7lDX
RwiX5BObzslw6stoqMuIHbxcoq2ypn01LxEsnuF+/Q8RhCxbnmEo/8LWPtOEcaLbh7ooDpY+6yzq
ABNee7Z1t8WSnKWmszAE/hrEJNuQ9QVhXgnugrZo3qHLvvPw2qQYNvThAQPqWRJLV4j0IR2Gvj7Z
VfJoSsXLip6rFDVZrXyX6TIMBy8pdMQgbXMv/Zvvix8KJBSN3Vqfv25S1DFPD2jbijvKpq9RPyJK
vPRFtTOU5KXyIYFpRUi4qeaODTqV50/+Phm52Eb5B3ysJwUR+v5TT+pIBdgp6dihxdFenVMiDJSy
ZafQFoT3KlVOhVCWSS82fT2cwqb9HUV+1lPJzc3qfykl0jHmo0HL7DkdNNKUVqZP+19bnxBcLto8
W3AIozaGf4rVnHMlP+oj4k04fuOIcr34R9TcWQXp4E4J3ik7O1BXBKr2NKeS2CubmaXUbexirjr8
fRGIA3wkOBDpsnUOpCu6BZPNXuIAgsgQpIpXo3yp2aeWUTLbiLjzZntT8pHFcIHUvwK7HxQeeFg/
onMbad9TRTTlE9w80Mj3JGVSgysuQIrRIBjgllXSL8IXCOuGALFpeQrOrOUMDDkN4KIvG7fGXiMz
Ts1QMTQRGyr7vWIyJWGnG7UOqw0ME5glZroKZnxLC6Wx+SMYllLh0x6YwVKEjX4HHgzmQYsSwgBt
WULQxO7IXEIC4pKMA/liyMjk0OtBLIWE9w0YzPHWeCXMSFVBj1Ag0X1GCZIFXpwd/IMqSL7suMni
kiSjwBPdT1mPq55peQmIrEWf1TnEzldsA9k2aY69nMYUgj7JkPolOfsxVWNf78F6bPsmoCfzYbtV
WExYN1s5+jZ9PSGOqVDQKQgeLPLgksLaSsVVYMVKusdQnCWoPHUM0Fb6sJjq1ehjjcZAGYWXdA4J
GbBsj+0m5vEy4vxtdcTgrJWRmPkaGGIYAtgmu0FGnkoo/JxbCuHKjvCa0SDK+bveWEuJ5Viltiuy
KtgGDig57bUZBOc47jypYoTWtzvK3rV/Emg9E46V+Q7wYSE3cFJljJQ8RlaTmf1owYM5FdK8NdX5
MLL/Zq4bl1eru5flsCMfxG1rjzOOvooPoWPKOEsUCRaosfjH5NqWDeNhtV2bFaIyuBERew0Llqfy
O+LOnQi54kjUjStyCc0x2ZcYm5IdDgaymjKX/+nFu1ZtI9U8BHq3Q9et/sPZ5urFz/xj+nlciq2k
RsCfnQeYQCoYRJ8BLgHci5A5VI4sB95h/c0jcdE3B/SNiwxbc/01IniSA4bHxrfIKfS6lA3I1c+4
QJ6Jc0etMZVH0AcQHoftjHZVk11nfjfSpRUb/qQWPyD/O91Tzz21+8UuUilf+GOT6J/ABpfEZ/Jy
1QbQ1w04E2eiW5Tk1PGEy5roSFjZMcRUgZ2z3joBq8hKnBJ7eABwQsZSHhkeM10MLGVPXjKqHSQK
N1lqPLDm1LCfTfHTIE7KdhZzMUM8bXGe7On/sjtNP7nHdZG9RiS0in6rog7guoPky8KVsLbE0pzO
Jrekg87TRH7ABJJiukdAkUfjSkayX4/Phv0TtQLLokcx07zTP9DpLIUeJZAohLWkyjIbp1dFsgxB
AZIpxY3CLNSoPIApjF8VRNnaCf5dAidNnRVRwlkJpGS4OxFVel2KUrZ8dzDYRcZLQrWP7Zn1O8Qa
HiU1mqRkOoQ4TCac/AKCW4PlugkV0BhcNHgC4LrwR41VENrufKAQs7rW0HlUcr+xEZcwXxWQBjT5
HPoO01G2fhxoYY2nvLc82nCyiGr60YOPSLHr/V0Hml0wwS6w+E3QFARwHwNFqBSOlFsozdUDnY8u
m9umYoDAuLsBhGcPw1Jm0iTQ4E0FW58AqmWF+wqZ56h6KUwYE3WOzs/LCdAq2Hf0VbKzYaHZAuAF
dtiAySiorGURYsbBlOxL7xWy0IEl9dWE+RqNNJC4aDkfGYMBakvcSWYpiihXQUDh8KwOGRMit0XO
6YYhMIWIsSCmCKK9CngGI5isDleKGaPLTQDLlawHgoee4P/1oaA3EZM2x4sapgaJ1zRERvVEnEQo
CHrl32inR54Ya5rGTY6xxNdzV90zQGNNRjPilixjpmBaAXonRriEj6ufJHJrYVZo+G7GEVofoJo+
TLZpom1K3kJisBtDvMRD60oK6JGUroothB9CJ0v71awpjcp4D63JNZz5380ETzhapbbpsU05vb6f
HbukX+9aBTNiQJRFkZEb0kNBkcnOQh6LpBgmJjG17NrgSWJqWU8gpxUvR+MqlG5FzvlKR9uAPsIj
PAWvdbXgDxmjvG7DCsaotKKd3IAPvUEGccMWfRFP+rCPtrCy51VvbL034jdN2Bl0V2uWAnOG6uZH
w4yZO79I3xosXXU245+XzP8Q9Y8rPcP/Hv0JMJl9JVxJ/q0Sui/rbWRsBBjQzb9rGDncZC1pBkb+
r6uuoAz/dx6hjjEBXco6fTi1KDHkyPOxycB3xv8i5exiXzHDOnTSbfMh0WOF01sgXeUJsS9PYARL
+xHDUJBcc/s9aS+G9BP4QEyRwBgW+WTvIuPPAR+R2JW37PYm3KbqNWveo+jahy+1/iUyPK3/We2r
1N4nBrYaa9daIkopeoKCtOV/BT15h6ZqYKWSIf/uxcUQRyXaDNRTTvQ1otEG3qhbeDg28nAO/AvY
cQzkiwg9tInaUF0Aeu/vCKu09CKL+6S+0vjX1KGGZ7DzYJReBZ3f8BaGpMu6JBWPykMhTLaHTWIh
PS0hPyhsbDv7l6ZNz7wgK7DCtUsn5gpCGBt1v22w45TzdBLxiGPjKfyKlezHoNrPcAC3LI1seB9W
9xZ1UGTGytVGFQEAALw02/jkcozsG0aEBdnEIw9rWAgKxkowj2jl0bkM5LoYEkAfB6I0l1JQmIiI
E0qwfvmQ/XqJhdCVHVa2CZtEJh100oKvwWHEqCZXffqaFcIAw8E4cF+pxqKO3rvx1TUA7WCyZHRz
FhbOvGPSnb5lNo3seWIWpjwwzNnS3ilcs1pX/V9kfjBQ7hoWtXN9ZzG9sRH2IpoBmY0UE3U5osNJ
lOhOxTIrqD46A+mrsZrN1nFymkAX9eoaQKQ9uYnMvJ3iJCOEiEeGT6RqfwSqyYs55MHbUH7xyJXM
JwluXOofaQAE4qZEP5N2l1HE692voUGG1+98ndr0ljXXrvgrR4jiZ9vepvaqYfziP4YucBMDMzGP
3sbjjaTjVdSHYI5PDR0wM4D6mVVIr4IVWiO/xeF7sQ7iu91+ZohjABT1mDfbPgEJRXWxsyydL+pY
ml6pvBss7tvimlOTpJSgjngW1AOhtiykEe3Kl80S20SKTYDRwjSu3I59cyHqEx0FSJz4ngAjmeT3
oqDURsGE+yfoUXM7l6L/6BX22Nneqc9GcZ1QtNkB/A9m4U1GyamyxcWhADYkKGYpI3fJJTFZVVcI
bcx/BuLwwunIpUUmaXwRSb8EFtFy76Yp88jwzW4+eUEYw03/lUsbJ/usUKHV2nNwfiJQFAUrkTD6
ZiK1auOL3p7quXssDkJchHUN9K2jncL4wj+T0A2KXaKf0eYPEgIcCVA4skKdLh3DNRcPmnhrtkXp
JYs9qsYYqWc8bDECMeOb1o08bnXhn21BK9r2XozW1OpxTRbSaTb5Tc12sLLH/H8lkeynsGLHjXqS
TpRe3evDmlN3PAJhAJJO9kR460tu0gnLK6QlJR4PamTv1Bhthm7uhuQQDMTOjR+mqmwqkBAEY7mi
p9VSNGJGFZITlQOIZ+B/MuEEChgwMC0A1Q0FhGKib2xfsCmm2yls5JnxBWr+CVD4d4AG1A+ZdFvt
LYqUK7ueTz2tN8NsycIPK1rT5QlbpmIbMduUGTjZAtibU+yjU1PrkJeis9WTwhE2KEaHf2qt3JDq
44IYnnKgklkyuvB/vS55RJrKmhKiUBEz4Mw3Wh/fiOrcjb200+Zw0WDYJ5RVud2tkxnQXheHMZ2b
NY6bOS9msP8VPNTMCNOdGA+WqMhVwq7Rx69GD95IN7125Ff32MwaE52Y6m/I+PQyxlep+i0hZOtJ
44WLMM/XlMnwLL/HbWXucoBZfpxtpsTY+pQ4JsxJABno0a0d4HsptLdx3W41ppaWGnqBT4oL2MGQ
kk8laqRgqA0iR2txWEo6q6d+8mLbvxsmTjwte6jqIC1Uo7OwPm+DlgVp3vePqWIzGbD1J0Xs2mn8
SDVXH+bMgw1LBnc+VwDCI/ad7HBnMReH47Dul2MvkIrUyGyJbKIuU35KkjgNde5RqlfTQ8lSr4XW
dvs51zXzmaqkQXXXJP1ginajRBVbOAkyinbiRW5jlDIFK8NlJ8Ngn6DNZuVnI3feBDZ9dlxm88Jo
5mv1Bu3w6HwJiHojUVKLoCGqWDMvCbWuRcYDD4HpXGsUFj68RlpwoPorkOkH7I3XXulhU/11SXdK
NNaMQyj/dVDqKHlLsJmylH1MORepbn9KlG7SjwnOYyI/qgL0MagkEc9WIgyO/fBlV/vkPbOlNwNx
no96ra7LM16mzwzbSJGR3k3+FatA1gI4JYxG+R4cSF1mx4uuIhYLzCL84VQryknntcP1OfVWf2lM
+RKyJ+xi6CLlXRXTVyXCC4aPz/JlRSO1KOv+fFZJgPQ0/fYN6v5h4BzTMuiidNbse/a6Pd4aKPuW
8ejtyPPb3wRaWGlLz0a2L3qV3gz6QJQCa9NM94aDxdLcGBNz+qK7TqZ2hit5MLX4MLL8a+DANoKs
UHlXMeXPo+ng19Om6LIbVB6TMNyMgHNZChjWKMM9isOXb7M2FQKTvcrMOAfXntHKWbm6xo2yLod6
rRF74VgbDcZ0iogmje1ji5Y3koLNQJoukcNAxn2iJyBS9wVrUVwGHOwgNi5ySxQoufSCBw+ZWsDC
20Up/ymJ6zDfxKE9ad+5D/gpZzIlWBgUSuvFAYWw9SbAjdTJV9SN2wmVTqyD5YzMtVa07twbhkBf
7OlhMmU12Obyg4xROchhedFy5Wkn03KKH2Yn7WK26zZkqzFAjK8tVol81azPGEgYGHByAyJcTuxD
wXSCoPDMzDkjYrLupaPjbGYATuA3xqOVEUEV0ZkuABgys2Ovzfu4hYD5YDdc4P2Hb447YLvoIJV1
2ApvalAR6grTw099Og/oRwklQp4dwjhtnP5q+NEVTugJrIpHxKWMGKmbfDSsCKDbiDjIEEtGJlxb
ooyikBi6V5w6SEPI/ItTDDRAPTUqrRg0O4LnPGPIBA/FhLRYezy1VS+HDBpy05e2eon5pZnmxTfs
S9qi3ge9pSYSAnYWyC/TCq4BJS7syR3Quo+YnLu2jLYZGwYhdE+VysMITUCd0a9Svk012jNrnLZ+
ZB2K6qdFytuUBnaNdNc4Dl4ErOSyebQH7WC8wosZlCeVXyDZrqQlQG/XrnaIU6JUPytUzQW4vyE1
3qdReUay9BEM6SVopjUIOetVjMnJaJJNKlBAksplmAzoMJZnSrDLjfpJI6mHMIu2EXIvmv4OIpj1
phZruiH+Lb8BpAKgjKwZXEIIlvLLZG0n+9PnQMqDjd7eSAAu1CPek6+ChMHq0PSeUu+iCGAal+NB
79+mnEPbA2EaJXNV5HOkgCbwb0H1jOPvEJCawa82m6fxEfIxFC7jIdwVtAiOflGzbY3UlfY1WxfN
DVTURKyf/i2wP5ZvivY3ltEiqi9x/FkPd0avw0vJz1P2jxXIQHGv31rLY/ZGz1d2L8vZZMpWKFvJ
3knttgDVUzlLyz/K40ePf5P1qpX/axg32O27pj5FDeaQAg+fSCv9gGniOPvBcIXs9Sch8qCfX+5I
5I7+m1bfbYn47J8K6KlQf2z9pnDZokCfrWUusvUKuUZ2nWJgVm+1+EeVrUdvpHXjLqO4wl1oyb9I
EFiXdk26nuaRBcrBBC9in1JWlu+8+S46QKLjaYYmaadLeyu/mRb+y2NLYl5+SSqstZhuarqlwvGx
Of3hlVhP9RaG/IlAuaUGJTxpuHP5hRqbshcKXvsyoEVK+VmVDjA2mulLNPu6+2f1u4DCr+GIYPAn
scLu96m/G8YT6IwKIRebyOTYYoXFk6r+DYKParqr6RPU9ISUMDpY7bFoT4oTYI2NFpr9G9n2LsXN
RP3rg+DxdYPN6sxyXZJhyHqe9B5k6RVM1CG8QXqZv14u70LdhgF6UtCRCVqsMoN+f6C+kzGu6t+G
zb77qdRbXlnvkOS9LwFPW6BJ3oP8p7U/J8jEXf+UmeW1OZFjL1061ILdwAVJdPxLbwFLsx2OVu9l
jiuRQ09mttiG2i2wTxT0KRZuwwL28G0VHwptHzgLvflKIAwrF7866dMa22YZkmzCCf5WlIy821/D
/tPEW5ndyHQKiwcDe8X/SdV7SxXNepF7wGbyavm3VGKppH5mxjGgba59cH7jV6Efh/bMbDg1YLYs
YZDWBqbMBzfNFOPeeFPEsVGh3GPqndl3t35E4r7zp4/QOGT2HuFV3jJVJTfnbDK2tZ90L4HyGWNp
rrnjBgbseYpA5+yAvmLOxZjnrIvPkd18NiRrG1NBC5KItclCGZKlnv3O/fZ8TvDigWwypBgvTnEc
OeuhukcdePyvrPmKIMXMD7eTxPHnvzuoiEkOQi0TrbvsmA5uaP4Mw9NRf2P1z7TugstrYOSu2uTX
YM8uydyMaJG/uh5wV7kya0Re5VP1DxK0GXMVocPG8S7NimisjOHF1kG3eK1/7trtf1ydx3KkSrtF
n4gISCBJpipfJVPy6p4Qah0J7zNxT/8vNLkRd1KnzWmpuwrIz+y9tunui+US9I/auVfyXnavZXEN
+vcMQVbouzcB1hMnfOnzK8B3y3+I8gM/KHgwOjgzqp8oBjugPhTUkRT6sMMoHYYT4J+7RH63xZmM
dhsJqX3NressXoA80yKwrZ5wxr3y0dsYTuAfOHwkonlrxYsX33XYrJ1ij2lr7tEF3ckR4dFbEv+E
7jMDFIlx0JBjVP0TTJs8DJUeMzebHSVTJbi5331/nWLsB/VbyaCUQ0CFz3N432R/++XOhVvjvBft
3/UGw2Nqr943B3iq88NEccRgMcuXnGF3XN2Y4jl2z564a9v9MtyzaZswmYvnFNOAip7C+lzm13BG
2LPtzDtRIODBEcZdHBadnrgEFO3OyYkeWHxEzGsNLoPpfljBBZgotUH8PS0NOBRoPUVUy21uxZIY
Z/+NRPuPWKFSRshwnRdsdXP0kdAQxCJFc0m00Zq7TJtK6HQfPJWWfK2q5J+Vt19zke8MxY4z998B
leY2HD5y3H83jWCGoVgu9uT+LgTIsaS3r5OkPJ5M/zaUI7r72IY4EoMZV4HaEiJCjnZJ6FUoydJu
smBXEtLZ6vLOEQ0oKgdQuxMjggWozSfSWjkLhCbbQr73UOuu6DVr/M7bBhERvO7ATfxd7fUI0iNs
FGxZfqB8sA1LihV1QG48DiSJNn9yj07AyMd4NWNcDw9G5mW0cplvbbn5yoPU9YlCP7oUTJDRqx8s
016la7bZ6G5/F57EbaAC7FpWn8l+KRHgBjpJmHBILrQFPh5uVsjii9l3g30uiFFhtCuvtmpYRzVA
Z5aZ3qqZDtpX8z0cV8+G2O9nDIz1jDq/sNCvox3nzfC3kUnEnojm7VSneq8ND0SR0kA1S/hdOlrs
c6hmtWCJm1knNTspOJZ+a9ISCoQtsUx6ycw9/DQN7qW0EwIai555tWXdehRRLEtLqkG6dPIyORjY
ZAT0YeSrtQ9REh5Upcgp6UmyVAx1h7ZdyT7xH4PFW8/zZ23hZ+lWNq5fVRPVRn1ROVrJOuYRsn7e
UPpPinBuhEucF2NL0nj4X8Cw3K4AyPmg5VoAuLzv6WnMgC5ZPX/bkf31JqBlmzTk5WCaOR+gV5Bo
Yt3MDiYYtvaXtPXmo+68n06pisin/7yyWCkdjbUxg52cFqLP98XYoPruGLGT2Aa4Nu3EnklnZb95
DtjOBR2C8cUlceqnduyaJ4cLnLUyuFjcXaPffPmwbYjy6S9sSfrzUHPEezSdQ53DNrBA96Jk3SQa
V0Qri5cKVVDffSwYghLXdw5kI/LUdNxtgr50M/d1eyDWaDdXAaFeY7ZnGakQnKxTv/VcJyOaOXxQ
2fteOj+NYMJgghY/ImMBvrPq8QXPGJXFYD37VvgAhqXCsEjuWhVW96psWxIyh0PUvOsFUWWgQI6m
pVedDHlc86CsuxSmQGSL8ZyllD4JDmDI/re9i1esCDKE5AlHbWEuTjff5av2wR4i9KZNd/AsOviw
IeW9ZOSN94XdDER6oqDaROyiPoOHM2HKnlLuWI/pTt2imXA7IHd8YeqDRN7OpcoejFn+qL6o9otK
D7bluVsNoBBfvFucwiqUh8QQTFWqmHQXtJw3c83/IvuJmmhxQS0Dg/NmanZRltdjSnTkrolsfNFB
/DGV+KCAGQWoajL7cegXpPTL08TU7lA0LJN9Y/3x8uiBwiu6TPUIhEXjHilTizWGdpjwgTkbg4c5
AECw1KC1RBgE1FXBOSATixokvsJhQ5jf1xeuantjpTl0/nz1VkvvkXwZvAF5cTeUkl1Gho0gGZ6c
KtsWHismX2Zin3aY0HOk5MLDtNJEHoZZm1iXmvZJRzfNNOrt6MDDQI+77ULGXaO3mI07ScTGov7s
3LG4qWpCJTyrwz2Dyh9yfrwhsQWx0UAWR8UoTBGRi9yUAa/NzrksrGPW0ib5QwjFha1RnqGol6YD
q9ZGe8G4Dqk0H4NXVKwT2CibRrIjS4Zp0xPGQQxiuusGHxdF+DAZJPK9msHkI60CpD2chrlCR5st
H2lCRpcFJn3PZOU5K+UrV9qBku2HyTPA1cVjPDqMb8D3XSwI9QPAqw8/61kfK0Ml4PwXQZjxa3wZ
ZPCc0FY95hGfcZbNPTdQciqENTIlin9agYGrn9lKTkgQQE+ZjUfnaxv9WJRYiLNyhB4XPoYlTDcr
woLF3IKHOwLFgkzpnWmDt0wnt5FrXZi7WQFP6bBuPobRewEp9GQw0fV5tB2FIwDnt+SK8uZKAz6v
t8OvArbvwTPZuXZZfFnMJlALxQ99ySniiGsqhvPM6hOwxWvGM3sjMQHF0t3Vmo2AmuNbMSYMk2a0
LYTI85Z12BtZpRU6f4HiTxqJXL6Ua3+SUvFZOl8jY6RslkTXQ3YgZbjbiW76We/TcZhbftJCYVZ3
vUzdU+pCFDCEuDRk0W1U4F+DmFM9KAbCowv48BK4bQcJEscH6wgeJzeuhzi4z1z70C3V2wqdh7CM
1tu2p11uEc0RD2Ibput6Cr3ZkjAZ9xc2pUg0nn1o0+HkU+764r8U7jMCHyjpKzsvK72PYumKq0aK
OXn341Kcw3z+SmojiGthvjdE6za1CMldKGN/DzWVRy9moXwOSCI6U71TyXEp8qyKOKRfXaLOGm/N
pOKO33dhi7+OXrFpv8uBOW2cNHI/9hc2uKi4e8VGHumjbKPHWQTlESF7wAlJtmW5m/tA8zBk7T0U
Lfy+6ipbmy0kyaVhClMqk/1DiqoXNted9nzA87Z+iTRspATaF3JbcxuygtEuVpCVwwn6ORrZPvYf
A9YTFu3MOu8QMD1oOq4gWOhzub9cDpmRsjDsjtFA504SnbutSvCmC3LXOfuhIePsvEQL28/I5d20
hPucBnZy64w7ja9dBLiSAk2mWOPhTWMpCUmyxy/XXr2J91Fo7d74U/RmLc5mcHmYmoQgQCMRWdc1
nj9/5pya8VAH3MeR6/1R9vJYW56gN9a3s6g/WvI/smlAM5LgxrUeVWjiPbB53jK2ujN7cGWCr9gJ
9zX42VOT2QV60JchKs6+xso0JqXi5uFMQLXLpxN1cMPQu1ilpCzFvBVn+FMh3rD2VxgHiKZDP8Xd
VVnPZQW8wOu7/9p+hewM3bWc5bh1KBszSyIzgmpWk/WVl/6hUN3I8Ab67IRhvwg+0kCAOsIOg1z2
JVwy3LqMGSLmrNs+zF7SUpGzlTYfPbrxbf+LFulwEztbuy6/Zmxc8ZiBTk/YwozK+TZW+GKH+UHU
1JwioDjw5CHjuQvQJfnsTfbk2VyWYYi+2/hbLUyGeeo5ska1aYPXMAMOSs7L9xy08WnWYORYj698
5ghfVM5o1GcLwptkZQ8yD9cUPEDzU0A4AHuQzPfxYAwFwayhCMlhcW+rof8ctLkvsldmu99JPBxT
aziR/nb0UdUo+9lpMcxMemR57Lf4js23n/2Eucvgy7BSqvFo5+vUICQV1ATFRynlKxIKrgw+i8zF
6VjUNbdqhl88Bz4rSvKzBmBbAx4esAz22Vgsa3Pbhe097zElAGhmVTQk8zmm/O0NDXkr+DRc1d1N
PmqVLNavPnHwRBAwusFYd9QUeRBlRgffCesAdpCnYU0hLqCpzA2UwsBymSaHX8H6x6qRJmDJae1H
b1vP0sdFgyVWoTDblkX+4EdMLrPSdvlNbW1KX9wt3oBmxybkz8tRGTUc5FlGk8+6l9QbcnW9+Rvs
FBaJ2E0Jt6HjREYSeW1HikvsHKj2wSu5LsnzIbtRF8JW2+PksMlRFB6WejW/eV77VDQHjv2d3Y3f
QQFXO77XCyCWQaLD1IM5isq/+AtJ4W2ut7//R71+maXOrlE2vwVjTdekWw5vF+98ieRgisDtgxhn
a2N/jEv4GQvO2Zap+A1z2iWsOCpajLnz2J+Qv3DB+sNdAbjYIb1GNegcsggbtWWJ577CRuPOFfXX
1Vho7+Le9BvHbl6ThtIubQSJpUXz0vZgghzcOY0hfFBaGek8AgeUlUPPCIj9LEtMZbXOXiRtKzqc
f+VMu538hH4w7jsX4GFCN9mT7bQasGDVVPIsg3aCElWpPTngp94y09lrEqzrA6ruTjLLDJFhpOMt
hG4sBs34Yi9cCouW4GCXEWm6B4RE4t6r5wHorr3saT4XmorxK2I8HyeolloeBYmF3A/mcIXzy8RP
kRwUE9Rs36syQ8ues5lOB0SwADUC+apz+y2ccNxUZDT1QfkwrsE2UWHee55R/LPRvBjBB+nN74im
qXDYiwIAuI62/eXFq4K9l7e5nbxmCbPBKW4RTteY+SH9sOMdrb1L93kzD4hxovjZy613K8IhnsYe
gjiHLXHrBV9+TDWFCAMpkgasOUWwTxhSbPoizg4KA6al/UsM/ZEBBOrKToXhzZyvjhxRHe1+gZ3W
vJCyvLHd5bPuaUbJrGGmI8+qMgc1jUALc+NsDZRoFOooTRXKG/SNFSSA3MIWB/37xamJ4WQXoTmL
PpwVkUa8GAJlQXJCFDzaVsZHmYfY4+Nkn0ECRu0VhLuhni9Nb6pz2bQ8hHlWTP0tiEr4CiLFjz0n
5QUfCgGw3cnjIp4zJhBdDp6VdCqDicJPjsNS/De5VMSxxH4wV+e0GL8rYis3YStIk84f8qZ4dkTn
bnP3Da3VH502L/q1fKAqWWk1sPfnBFlTQOIUw8r9GCCtdkMCBOnwnhBj/eRTEuPv7151y+C28Lai
D4BNZ/nKgOYUYKYM3+5f5Vc3ogv2c+a/Nui3lsz6L+iQT/umPlQCpcVic+I3RA6UKU/oZvzj1Exb
CX8HG9FZ47HXkpgSgyDLnqksPJLXlUXmRUk1PcCnZdRtsV5zw3YXi3tZQYMdHe/W6ye9OWdd8kK7
Dv40TpNL7Hr7oMkE3GBsBLHLViTdYxSEmEV6GJOMur0OnoOTZvTVDv7azNtDOoxbvoWGabmCLGG1
BFkaFSN2GbYQWD9sWZt9tAYldjgMl4KawzWvxk1uOeTtGKnCELBs9DpPI6QFTVTMq1DNZzRjKkWs
A1zhye6P6YDMLYRc35WRODpFAsdKk/gUgRlexXF4STH26FMvEbhaUEw0XctYpzh1fP20WP1Dg6zP
cgk9oHJjuFX+l6mBmW97O5j4e9T2v5KsJUdLLAHwT7JieXGU8wI8lpahSrAUOWi+/O6+HUCdyRRj
fIGjqp9gC1r+QnSsWB5NQVVNRCnLqCQ8ulwnlMrWySIo255gCefUc1Wb/jNx8k43x78h1XQYnKPa
rk+thzrGcghITnLOvnGludT72CHlZI75XiOKNhYQXPSM/Cw1PRe6vc+s5boK8fp44u9AM5CZPDml
1kPbkJlXVf45i81LF3K/t8qUtyRlb2rlssUOAgQz02TfVA2y2yJPqTRCIJF+haihdSb+mWRMtXlw
5GR8D8m605b3uKzxrkokzzgMsQ5wrLduJ3kkVHjYBKkIgdA9lT03FmUtyWQFgo9nUSYpmv7kmq5a
A6xG+eyMm2D9TiHetmwgzS9S1umbtDKYSKUedmP41GqeEbr1CHGw34OYI8h3P0klwvXcXrw4u5ST
+ccjBsdajimD2cERN+QRQd1XFA23dRzEm6AfrnwWibHeQ4LAfYzDLEkhMWKfBHRTroNDSvg4m+iS
4gJlRv8QN2I/r7EaZfM6D9Wj7jGYpLaLddX5iBKb1kvxl9F5s2/b6SUgzIi5Nk+XmYulqfu/GD7b
LRmYXygvXzoNu3eusDikgmizRVDlZIrJdjEGO2to4q3+bur66lrq5AcW4p2a2BdofY8Krc3qDug3
duShniMTYywCus2xe/dSsZy1wCZcjSAZwLpChbBTxtDjow6Ko9+0GAtbKnJTrp7YCUs2oQ4+iuut
5Ub/Qo8BUTjFT5Z7nFPxgpLih+ALtZtHePVBT06ghw47IdvkxmdwYsW0uFE4QWdqXg2e/Zdl+gpU
zM7OZjScr8EhE5vZQScfmZdibGrKhQEzo27tTOQ3EycG9CRnKjPEV84qsBdlAJ3DRr7VNmLeVCb8
k8yaSiyFeVvYah/vXJKCEQ9SSjTEqLgzMNQRFBYTYVI3MugCXvY1uNK7Edr5Nw5Zh5xsNQoyem+l
/+bE8SNTrTtCgy9l6nFe84xhyLzVYJQml2PJN+1PN4gN0+e/vV8SEMET3mHjXXSwutYeErU2So9P
mhCG3d55rAjrw4CT3kg1nOYGmVDfsx5xJM9gKtR1hrgB8ABpUoGdjFD8bGwrgjxIEhTBbXgL6GaK
IntILG88d8XKvhk2iz//s7Lqw2dOpDz/pBRywQXv64AanaGp8yZS8y+3gzeZJhv4gROaJ25A1QL1
SdFUk+8wrG+xAJwBP/rTJjYXb/F0i9xoy0z1s0Dm0CN40lgchZcTO9uGlNJULouJq22keAzbjXwe
reXBJ0SABhoktVzPOvdAITfANEm9fYUmp/eJQ+iIHQCFf4509lfQ+CNldQiYGtlOhVKonSIsbCiR
uJZRXpJyln5PIn8NevmjIu5Buva+wtBf1a/GKKzmVN9iADxjNFyItgjJ0lhfSDOBX1GtO1G8f2z3
IY06EgOHLw5OU5S7sHFf8MPiSUAXVi0wD/BuZYIgp3R0zxmf9H6S4CQTLIoqW1mFJCvOKeY37cPT
XDUypLn9TAtOM8QP4QKb3Y6QtTWhXe/JNV0Hz0rshP0zleZNRuVTRbK8GMQjKOLs3h2JPbEC+K71
DBI175YnN4mY98Tr9B3+bHJeZo4owLLhti2jd28q36MMIekcMQJcQXtlnEPJTLqPlkCnIgD+gduZ
x68V9vgqqDCzDMnHMmWfAN/dyPxdlqJD588+hmTYlUIGqsYl7Plh4KYkY+Q9Wz+3UEVkukBGdM9l
X+lXl/2MX0MFH3SNiLUh+adljrTzunzehg37k8qj5ml8mO6dqbv1L/hvnuV7T6gHrq+YzQ9OC2Ku
u0MegNR2l4UNcf7HbxkKBiq4DnWDxsKKxTZxjoOB3FmGdXzf9qq/oQoXx9pFr5VnuOkrZMnoJxFe
k0uWHgcCxvgouT4jt3VPfcWIckZhDXuT/aScFaBLDws98lc4SCQSz5SqVnVj5zCqiml2kbaeBwS/
DC3RLmdYFRmc8tZ220GBCq8HEd5Eje7YmOWc6Om+rdkuh0MIwU6wE3ZL/rjrQakgjWSyYXq0ROSi
jbedPQbJKSkM9Kj5vwbBZ1XP/8SazTVaoP0W+cy98t8wSxslbyG2BWvSkvDAY9bML7XAfWkmFGph
AXOu8gImIA0TyGOr+ApeXSU7NEJL9z0q++wDXHVilidOANQ7A1pjVWo+B5CUApHrfVTqj0iWxa7w
WCBUFgHyCxdol9R/YBR81PUApsowJ+BdaayEAtbEq5fuqogoYMKGNarsQLl0Avfzwr5hUxLqG/vq
GA4uQEoFsND4T25fyL0XsBy1gL4XnKEbp8BfZ9+PnevsG0UEj6TClF33hoifIBr9YuU4GdrlyAj5
TxFIcGH4zYKpgQfnsBJ1qv+iaDy7fmVRVLIRHxZz39MijDmto7Ymcv0CEFAFTBVIGZhB0i0hc+0m
swwGSi3WzfJAMvejZ+R7GzMDcyzAdtEsyQB22nM3TCcjQQHDd622008Zp8EGUX9EQedg2mLFaL1a
zaLvejKxsYpOh961jgzmrtas+03HDBHbPfmARJZtPAtot4vpnDvR2YlgfApCF0pXhB44mJ29my76
7JZIJ2tWW3u1ijYqg1tk8Zhb+FnHTk+RZA5yOED4tQIw3aKH14QJqh9IGu3CmnxL2dpMuCdr27E+
vjia0U6NKqFtz/1MYmYxDWt7y91ZovtIs5H6wS8Jqx4hYYRETZVtzRQCapbrsESZgvvCdjHJe2SA
x4n9Ulbcpg1FZBGoAYts/tjVkfco9XTjx+SPyhylNLNQwnICFL8Ed5FISjfDfq+ClyQDuWvKvNq6
XZTvxgLPwgjIxXLFcPVxnM/pdZx9cfQFKYs+Q0ZmSdI+OsQUU+uGqDa1bz1mTnNUUNBGrOrnZK7e
HF0Op0LWtzICPONaPkk9jktUxWTvCNAgbGRmrRW31ieTvJ++hFqoZPPPSkIwUm30qoDOMBHgzc47
snA1l0I6zTBLRQCpPf3PeOBdElt+DYFN+DW6zmbESIPEYA4igPUmnXd+thxHGmHCmsS4qTAgpKGN
ghreqLsafQowt4i+sXzwqN4iabYIyCs88UFH/rfJlglMJ/r0pWXLU45Ey372E+eE+PAQwRG3xYyN
BlFNy0fuA61L/M8pu51mjkk3GR/g+LIeiB9M78FwDW0cZEMM2Gpgr7l8+HMbEAvVvhHALDeo8p5q
r3gcLbJk7MT528vmkdwqphS8YRzZzGPZ0UZMHCAPAQsO83XJHa1vz9L8S/35KemRrmuvepon79mf
l4HxFyyaUTqvxi9OFPDsrQcclS3KYr5tFt3RmUPYRzdCQAquruWxNeFzN7xbZFpKudySTCJuGN3B
tABwZhTTXR0sw7Fk2Zr4RHh2EvtJAzFSOPOZSVPMlp7cYKaLdKNk8RhJkkjMVGw11E0CCMUyIRlu
DsMCT0/caLZtbjRwYhK5TVaumeZDDSAtQ75N7jMfCECYDoNEMZ56bsoFJKNT/klYHkXFdxx2p8pk
9y2P4v4nDzm/A8OsY2A31VlnMRjN4K2AK9XV25xl+YGqradMQrFRWzs79x/TtPwblfE7W0C4HwO7
3RCtU7SPaegHtbAvY0qGPCzmW8i7iAi9OryGluD5iaXOFTuJTrOjTp2q26V+nRq8kDbM6a5+7Ufp
oVKGoxoSTeISHR0pYktYk2u3/lvg3ampgXw9olec7jKY+yVyJQflUcwcJgfQWgn+q8ARZ+2NX352
6bUwAwM6zKwYYAw1Ozmt2xTLD5l6zG2/HO0eiaxPuMGRAS0GInSaOBuxPphaxewSBRBff6nnLcOW
GxsU/zoLdCGf9zR1I61pR2cdp94GE6u7SxkVl2EIaoCFcJMeK2JtYfIyKpeGtpKxFTsodt8wUVES
eiOkSOpC7x8JMZuBVaBNA43ZadvWzsZD61LmG79lS9QsyZf2GQNX4WFaFnMzF4zyyGkYNtQ01zHD
9pWTWE4FCGsyIUQWsUJhtT75TT4AMmv13B+6MOTQlsfW+mgwyfZDgMUj3TeEkhWA7XJDg97k92si
e4hQdrJpnlRxNvjkeLbd0rBoPuP4LkZ+MFSfdvDiMx0t1sxUVRJMlHLOoZO2cYw433FlwztW7bvS
xqV8qcO9dGvsovA8o8Ghv45QyYRxvltzVddwP4nr1wbcMluIdOEBZwwwgQaUdPbFMOOaqW6ZPeOs
bm+V/xcBWukrSSos2siYR1tGEInb44cPc6KpcfOuj2x8DkAfkEnO/YfT6D8i4rGY+8GD0O5HnYVQ
8x06I+AmjRD2JnEZrRZNyq7bKl6N5+6lVW11pZ+1TQ/jzmABvWhVzh98AWoSG2FLPm64bbLafxWE
oYmuT/54NSZRaUAisMy1nvoS2c5UDMvt4qMUHqQ0qJY8fS7JEAX3Ao+HtG9ayJBjeHCtzzgzw4s7
AJrpR3qc6Z3Dxjbzq1yy+PH3BWX4fBmo5KLAei2KKbm3gxEbDdL+h1iBsxzK6ZYtSXtZHGhMQRVV
t/XIrmtWQ35lexze9EFsH5TV+cQOQOFYAtzLKnvzmm58srRyt4M7B6d4GEjynPz71G8UaqSmIeCB
T4FhTHFuGrQ/3Chn3D/z3zAQio/WHc9BbOrX9dcJqxhdxLgyWv3CSf5fNC/2Ldv+4RQQ8+lmqv7w
+uTJ6l3vsdYlFjf+799fXnIpSTpp1S4dDNsv3bQ0nllyLH0E5T3jg9cVldJXJfmQrgnOsc0d4sol
/5BeTd5SG9x7nTXv2XfX78lSPblOoK5su9rXEZ7n7y8zsWHO3+D6qfqg3bgiUX9+5/rZFFXHscag
OwUU6P2EQB5TeAhfda3H5srf0VfDsxossW9QNz3XNXzx3g00V/4umRLvPzE1DGuVVk9piMikmpiw
6T6NHwINUH00bndjh2N3qxfkPh1hca/pmPsbhRPjOdAoDmTv/B17L7tn3EZIgTfLb8GMTl/t0Lcf
Vd6FD1nfXX0BIo3v/N6lwK7tSOlbjV+rK0YatbibP9Jm+Wr8pL0y/Rue2nJ+CDlxvYD19BIfergg
kLtm93axFKwxxzwV5F9tleV/NC2C37LCGrc0XX5QLnodF/UCjZDVX6DL3KQgKI4zovJni6zEAB5Z
4jT1qRd64tqBe1TnujlkMn5eFxzHwEvCuzkxfwJX95cWays8pukMpC3xY35HC+ve8CTPGS7ezXmh
ibecznNfCFRRKQ6h0vpbLCM/k5wZsMFQz8TFQxfCl+sMUSwGeMJDXgIq76l/SVYA+P37UgZIhJa8
VAd63ztpc8nbkRgvMhuWfbwo0PhcQdfJE18xsLbPCckfkEDv3s0ILmSKypIuiNz7FI/VxN3KPKof
djJqCq4T4d3WTYMMRNp7ZRNUWHTtnykiM0BMUNEXGKAzZ1VSA+bt0okwAFvALxmXPSAMeMbO+E86
B6+iOrxZ0mC/sOLe2Z7Uh3Hg45yCEHxadkjmETNUqj+91HD7q3y+JBIGMnyUbLNAdbNvZNP1JxfO
W7Au2xNGWEtc34cOOnVKbWA4FpSAjl353vHWxG5BqcrM6NiECSIhM6QBSjZ0rqPtIJBZRLejLn/S
YxXfTRIstioogctuPnNqyHOQA2BLAj3/QeWHX65JIX/3IgQxtnzaWnQvVYMJqdcAf6UqGDnaYjMy
q76dZ87xetTtxYUbqcpooSy0aVWEhUCsBlvBeXZqJ0HDNTuXAM4a3qiHkB8PSiCwkzm8JZKbdB2o
MxCJ6p3hGFVArv8YMPQIdJlHA/W0uuRpNrCfehPUu4S9JSthW28y24Fcjsy3mUrnWbgIB2Ouhy9b
VA+Fn22tGbm051vjXQZthTUsYu1+tibGWS0iGpqcPV82O7fe3m2kvKW9x4RriWDX8nGcCi89aTX2
H8KFvWFjsvB5QsAQ8os7tQJq5Gpth11QBfTT8aCpT/y0PTJUQWbi2tlBzpk6tpPHtnawu+Z+TsAn
OUDOwH10bHZ/X3BTQIRaKpR3f9nXIOxnN/2ABYojtZghjOkCydb60ms26taCshzlizq7M0BrQvzu
6gJJZ2qGCzsz+sgm6wh2HOw7z04fTTN6xyww+R2sT32TtF29//2pZ+X53c3iQYRyuUluFoCTq06T
gYVmOlgFgthCq3/BQthelY/tz1EF/jGu1mvgOVeiuvEvBbq76PXFbgtIULY4pm3pn5VyohMSlOw/
SAFYubpifhJoDg5j7/6nbf8r78r2EoZSYyQJbVJ2qpyapD8lVLJbYET6hZD38SAarVnyQen2ahnf
SZQKN720nIdQuPCmCsJQTJjN9+UkwFyofT/56ruKEI3mYrZ2XQgFNdYRyVWLu+zFG2qmlCH4l6CN
HK1eXqQo6/vR0M+Gk0utPeLiArjh32rYmGlHs2McdHL5VDGfCntCiKX9Go6rNFBCka5ptM+dTM0u
TWrMOxZyxMpCDGgB5zNdeKn92HtryHMaKq7AKpqhw2T4NJaI6VYigFeZEWds3SFrinv70USrZoSw
W9va17JkwuRnDto40qESJ79onFCXvA33porG9bF2U9mBZGPt5ZfYGvKLPRR83ZK2RyD3eZt8YnaW
0qmPXE7/NCyY+0kwXZV9CWI/5+BTXk34fGhOea3Mc9g4zTWSikYwoY7P4zNNQHKRBYum+hA3vX3f
0JY9l03FHyW8CtXifKPGQFy0iKaLskiS0xC9fl9YIZCqwrRWMY6/jZnFNkAyztA4AVyT8uV8iElH
j9o4F9/LhucVemQS16DwcqOjzi6Gh+xdw6yE/eBQPauWNJMqHa88cC8L5sk7x2sFbjsmOeRyFaGU
lyWywEmtL/x70Kkk1bwlXtrlEMpo5XjIiG3qsnyrW9u9LdcXnWavM76kg7GTyMCX5td+fzcbS4Bd
WfRIl1etDtcXBm5A+6EB3P++/P7674+0WP7Ohur7//36709dew0hEoaA7bCLWPy2bUbSI6V9mc/q
vodAi7s1O9bC2U3DOMAa5glQVzQ0JO8KLCgCBUXE7aNUc11kjKV/iZL7qbKQoy+5U+xUsSYo9HZy
78AdvP/9EW9AeHH6HvwPD4+MEuzSuaF9Zi/sM09PUfV17KP2g2dBsUuGe8tmZOb3693zC3daX1gr
L3sV45FIh8rcFcxj25iypzMdBNUqCx+W3IQPlY9iOgsDnpGiffFwsR3j4b2Tzni2unw8Mze3QT4V
/p/BVlSBJoxgemTBXVBEH9LhfR4bW4ObSB5RjVEKr5/g74/0+tPfH3WCUQ7bGlCF/Dub1Q5Zm/hk
i2YBVc1Lkef4hhf8ein6i9jPW76Oth9+X0CG4rHtvcts2yc3jpojxlEfyH+sz5AGm8J3b7v1JWu7
7mALVlu+X/2EmTeder/JQOaIHy9r9OX/XhpcrkeVOaQ4d+p/1J3XkuTImaVfpa2uFz0Oh3D42pAX
GVqk1nUDS1XQWuPp90NRTHdzpmd275ZGplWxUkRGIOC/OOc7vVgYp0jtoA8QfMJtjTaGNXLX6A8t
GnIsOFCwif4Yo0A+KQZkHALLflGTVqsxu4Yl/o2w8TokORqPkFkZj9GM7TIKAR1nQ32/KGw6GtnR
8LtTPwnn8ucH1ivRxp4rqCpzkL3DK3YJS+jYYksIhzlBupxLa1QlE2ayiWkHMolidtsfKT1X3WAI
cj0/3ypUE0dUMN6Z5e3Ry+h/ZV1cl3V/FWMm4D3N3TQZ8T1Nw8SQxrlGZQyPzUBdYaehfz+h4lzJ
lumAlVKPC8NJl7eP95DonFUQKYiQO94q5qt3gQuKKLMbkEQdRxqwDaMgJGTG1XrFvIRQL+FAPDWs
l7mfvFOdphoFPJ0aDkvwZ75L6poKyudYWCXvG+qcGoJhhgRhy9r+2Hrw7Ucs4QZN1trMof0qEF5r
IoJoFS3PPIgroQvyeu1EPAwJCo+eQZM/fa9Qw6zwdURXLoiMU1SLO77wOe696SAnSPo+ixwUKZtU
ZZCfGsZSNaTWjQ8zc5M3Z3ajhHaHDD1KmJVZ5AJSVALHRWjeMSlZm6X6jHVFT9Nr62ZMyG3ykyYl
dCNwCOOzmLaElr6NC6IesrGmrRLWJbNPMoCWiwKyT84GNMBE2vOS+ab8sGMGSgM73Lgf/b01VvIy
T737OLqPvvzZNjY6b8ctmKboSfAwNvksSOcmL21TtrHmzuGgY/KPhfMptLek5i2mtzx8CBL50js5
2+1UPhQe9KmQaNTjuMQGu7I4th3mokyKaxXRtdk5OSJUdeEuTmgZshkD7sRKTSJh2fRNBdDDIyMy
1nZ96WkE2U3kCchZHc1w1j8IiYte1OQlApDMsYAxDglt17zys1ReVRJR3uz723i5JUmGdhpFOKJW
jEF4iGAvyfx7GlohTjHtrXu3Gy/RohTUpOhJ53CPO0BshtAoDyMIICOylsCEdnpJDbE1jMq8D/x+
oUMVNCo4kq8QFt6CxMz2hdlBhumC6GHoFUqMKtoPvse4u0/b7WCq6NEyX4Xby/u8LuJHMMCnCurw
RdmSco2gc3oIJxspejD8mC2o/ajW5JFNHBIbDb6fV54qr/O7ne7CaW2lsM20LphdRKH1MNNNA2xi
LVQOQj5kISrRvGJU7RTs140fQ3lph7K5blMD71y63EyoznZRJOI7bygYXIYixSYCJQaF+3gMo27c
IcOKmQbo4En6sB+APAfbZlDXI+uNO2gXr75p9B9SLE0t/bqzjAtmXz7rpmMcSh24aY3U2fZocMDG
E5OqS6PAtd+T7tKPXwSI9n87W38eoaWBnW4Y8N6mnltcN3nSkJDgG5uff82mtLzOnk2QgJuAaDwq
P5OppXFDtkQOysEJXnLShrzZxwvaubvGzppD6WHjxntFQAEVCA0GDEMZePGVWD6gCZm2Zk2rh4UR
6K4NnaNm+3gXZ4ZzV6hbD5kbs+8RR4ZdsSmRldzrjIRCCJGIUFBDIihriltRz0/pYAwP3Le+xAgG
pHfCYJ8LK7hXxsVM2DTvfDv/0uWjsvB1DXZrHZPRoPBbis5x4VDqi9mA3wVR2rjxiwCV5Ih7UoXm
c1b4bHTz9kZVsKOKXBh7o0CZUlsCPXCGhtNsS3PX+9NtPHXq7HkvYYB0WU5k/6gmIePUHYlQoSFm
LkiOjzW9V/Hwhg5R3c99ttWwXremsv1t2oTJM7f0E1mGzvtYEyaiHMAUE9sSdCwVwi+kgc+FqzJc
1AQUB0M+3QVGc0A6nq8jWshdTc7gQ1ij5AqGodniaObuPDdYrYaR/iy6ePME8EcbBvMVI152rZEi
hDOMcCSZvdi3roOxLiL6FSooOgTseR7kU6MZsBeDbFipTkwvYIqiyarPeRw2IOYQXFZxjIYlgmkL
FFcCMJH6QzStffDqsdmo1Ks2RgCOZAHWX+oM/08WfSdrbKdtYAjYgOjRYYtHdnyJcJZc6lGOa6d4
KpDswQ0hwqFqGghCnjVslNHrfeDSdcwTfq3RTWre59CWbP7AMM5++WyGKvtAAFoyJooY9eviRnAN
HLS32Apr906UyBXQZzb70Ajl5ZhB3XeD0L5GMyLXjmMjVGnjR1pfA1icXV0aBe92WTsEHjVFeB50
/JFnLPTHEhwuk18wQg0NqfLSe57g4krZTbX59su//fXf/+1j/N/BV3FDk4gLofnrv/P3D577OgrC
9g9//etDkfHfn1/zz8/5/Vf89TL6qIum+NH+6Wftvoqrt+yr+eMnLY/mn9+Zn/73R7d+a99+95dN
zvBjuu2+6unuq+nS9uej4PdYPvN/+o+/fP38Lg9T+fWXbx8kFLTLdwuiIv/29386fP7lm6msn0/U
356n5fv//R+XX+Av366i4Kv+l8//emtavtT5lebUBQDvaukpAAvffhm+ln8Rv5qup12tPY/TTltK
mN9+yQsiUf7yTVq/OqYyubN7mNMcZctvvzRFt/yTaf7qakZL9K0KhKKnvW//+MV/9wL+xwv6S95l
NzgA22b5xs63X8q/vdDLb6YsU3vMv1x8JsJ2LEcs//7xdsckjU83/1dUV1MUVKxfglTCboln4No1
RyWZjZWBcxnaJkxaC0ho9xRlTp2CSazwal3UbHkJipO6tsB5+UoMwXfpzzHb/YlU5JSSIxOAUnRW
q9nBtJjE+mCZLvYW/KejqsHM1TK5at0sLqnUBxlvp7mcQKIxG7Odo2acFF5XjtOLrxwhTEW2c0m/
UO1MuMR6Z5uzqLdtTIP8PQLJUr+MkGCIo2xHLJuIy9jy0XoYIQQNlF/MPebFkFOn1S7suya5r2qX
m55yu6kVa7etGYYfPDOU95mFgRE9L6vw8WDVSjLuGiM1sDsCbrMAjcKsTMmHBbGSpNF+RmBkvZHI
osqZ30r75l4njSuuEwVG/NbRZR+t3RLE19qp2+5jsLrEBRLUaqx/Kd6IDbnmUE2xIzhvlXYgoNhj
XR6dORxZE9coJMdiCok/AIebX/SGA39oQg6LANmMsOiVGcKno9PF+Q879/Q14GV6M9cCsctaqWPv
VyfclazcYS1WDWp+1fS496y0p3ilAwmNMQ7b9oQKIjQ3BQt2tpdGRupCbyDs5T7vJ59FHaDeL0pR
/UCd3xSEe8lkfhsS7UOdo47OmKL7rURpNI1VI6Fri8l+tAENxRSxYkLoYOZLtaWEUXxQwOac7kMF
WA071Yy8a8pqkKbO4I/JuyCVBZu450tVEsUlprEtT2xxNSwec6CLVQ9elyTDWTU6iGKGX7Qu7q30
soIwUZ5Tqyt+SJM5YHYIle6yeKPIFkmjNfBZ6toBX2F5KNyq6/Rl6LhNd7KZe42KAj0fPXM3ikSn
cqfLNpHyNQrQy89X1JjIvS/aZvKK57jkaYnvka8Vg3uWjGsy48pGf4yGxifMAWSqObnYYISZ182b
HRdBA8soT2vNfdru3Tp6mcakE2tBX4t0yajzPCGupl38G1sTagsxQ5XVS8Q5mjpiaG+MREjDv46p
GNnYlapU82fcxW6H/B38GxoHJLpzjrffjephPtlOZtpIDDt/Sm6qIjUx74EAdq1LFSBNYKjrWi1c
eS9tMUARGv1gpG4ZtKvINr1443mBT9LYmMx9tZWR4xM5qet+IEkkAm6cYS4JyzCHMhOko7eug8LH
TjPLqRo+2aYv6ggYq3ALc8Q32wC6FZj5kNfkxI+PuC7jyXPN4uAmXd288nSF+GbKuOebsJBCyttM
JaOhqNeVfYUXEr9aS6w8a/5ClnDJJ7NiRem0WGIJQ1Em5Jged2jgYgRbc+HlyLg7U8QYH6ly4NFp
+NWc9FVVQ5EIfdddMJWAHWDbFj2H2nUXN30HBSZnrmupuFpor5hs3I8I0zc06G5skvNQBdgZhzEv
y+mMRpoiDJVAVG9ExkLju1tmg3c5d05gXjP3A/VqoAwn8pU9cnxdQTDqIIe2abnPxqH4oVjDsRp0
86BYZZbqr7yibAl5mHRI7F2pIht3KYWYrF7qCB36azh26bxL5xKPUNWPAUuFBlHo/8Np/z87yq/L
r/y+rb++2su38v+H89zjPKXw+S/P84+3+i3o3n53pi9f87cz3fDkryy3lMORzakpOcT/cagbnvqV
RYO0hSsEWUra8v55qFMKCOlooW3WANIzJUftPw518asSihQgHGW2iWPJ+b861HlkvznTHf5DZSFc
S2segHSV+v2ZrlIhce+QI4GYdcfFte41lCqf9ENUSUh/Tn72ztuP8S/eg6S6Mc3xPHjIkYXn4Tgc
XiOVH3pa+MKXp5S592RpQFxd9uCjffrNU/v3iuS3FQhP1R8fqxYOngnXdj3pLEXQb+uPwrUQW0Ya
fqSiQ8vaWyKzd1Z+U9nB9VA5O3u+aZWx//MfavIq/OGn8tqZ0pauLajAeL5/91OTUnjTEDn1lnwb
QscKiA9knFnnoAfVwJCnabuNbL63JpPo5Ci7yyS17knGwyWmWfC1eDqQ4LIS/W8el/jPHhcXlHCl
0tSHf3hcPQKTeup4XK7ps3IKNllASkYESLti4Ftt5qg/GA4kBs++/PMf/fOi+I9CcLlokIJ5ynVN
rkQ+UvL+9oUg5IlYE2+qtw0EzrJsD0SXwK6LrjsPc+nkhxxqyBAXJCKOJhLwfGD7tEs7/PiACYbw
y5sItTFEfJHUzS20iut4GO7McQJJPL8WX7PTPfZucxnrcWUF0U3WAFpVFrp7bF71hN9t9Df5koZH
jGIuTFYuXMFonbipYuvodmIJ8yG7zgPg2pEvzgK8n0n3m5xdy2Sfo485Q3Vt2/PJEvhfJndXGtW6
Qa3Bl9+VMF/n6tQAoIHw6Xw6TXmgqEpRkA/s3hayAcZLhM3nya2vzaC748E92W17cIlBddppxiY7
fQQNPpQeiFWnMQl6fQaNEHwF8Zd//oKY7r9cDPQNUmiqf97CXBLLW+c3pTkCbmmmOiDy0L2bADmH
DAcJ9Tg5eJyjHR5Y5a9J7YE5zhVCpkDzGHJoPLmgIeG7tUcGwngTiCGYHk2MlMmDO7CHupBvNW62
58gDb3zRjexdLmqmKtF+CWcu1oxZtX2tj0m4T7PbDPgoR01sgeHB1zMTeIwgJCZiW5bE1Lz49lVE
I4sanFw1d7o2o01Gtx4ReBndJxFrgFXvgOH5aEBGk5lSLj+xHrb4RKkQ0xz/CUu/baUOtjr45Iwu
VL6zhJ8ttjB/zRojwaqFCRPAwl6PpLAWN513GOODncBxviUAvAwJW7vOgYmInR4p3zYarGrFjQ8L
4JbhOcJO6T0QpUjkoGQOWCJSnpgUb1iPEVtBax9Pqwa5M9eZivZM3S+AKk72CR+B4d+ZiqQh8phX
sOVFBSTvmosuAkSXIv26q+eXbHwaw/sgOsw8Sz1sJ8RcbeSvZ4LpiPc0KMJ7kUFvPJrDrdBbWJRT
fXJ78B3UFqvmMywxxf53txLzX06B5fLRKJlcPG8uy/bfXz7kYnSyIDdsK5xTop8V/DeMrt7SfqEW
JUcRAjVvJsIip0vMZutGEk0i50snaO7CyQC2lez6yljDYd7MY7CqcFB27aPrIY4CLkfIJxNk7GIb
b7kjLvpoOPWmXKWgofoFeCj2GqQY+cGtTXoFyc9TY+2L0QMGgd9lNjYW1+uYfgnah4lZo06/FJvn
zCPcOaGlhFEVDjtKPPgA8MvbddpsjWTTS+CGD45/k4LOt/e4BqDv3cbtO3GSQlzJ/HbM7g11o1N8
3nuZXsJuL4NNV6+qbI2+l4AdIAzXJDVcqHEditUCMygmQiFYVQ5Yji19Y2k27Tdesy+cfZbeztWj
aO+xpNp4ZtFwOBIvhvNsRR9tNa5GHa8HVW6cfD7SUKxaAR8HyB+ALoemNAMug+jmz+8Olv3Hk8J1
FZpNJRgUKAqHP5zxRHrGoaOybFsZ89uYNfVGlYx/ohzpop87zskvq/SIj4jrL2OzxW1vPfpcxCKL
NuYE6TdkdAnlTXf6Xfm4tti+/QAg0e0xX6PC9z/S3j87EhOExQ5+5aqPIaLhT+053rVsnzaetbcH
orXymOzVLjffqXLXWWOEV3/+u1Ik/fG8pqayGJJwSHmWxbH9h2s55tZs0/NHW48tHwdEhhXHgCpW
G224buxhxhvxmUnCriIaTV7XJVLNJ39HYb5COY2xIc7ICuDWXzqfqKcTRs82emrzUjTDWfvqfRzS
eqUyZM1G1aIN7ZAaGgmgPcTxNvJmiiTSDo2DptlC3DrvyqggQcrXmybBZC1f88BGKYhWdgNtkdk+
xAPJuD2NCcpMsz3RexuHnCT3KiV85SLvQdSngYGKotgLRe5tA9vbI9W1L2djNVoxzYpNiBnvqKRt
kPD07JtEwT0b1RdBQFl2Rn7O65HVV3HSXdA4PAhAw7HEYVsmns96aNzmFZ/S5ngawczkYDqGiCiF
x8irT8WMx0u5S76nU4P2sLRxVdsQOsLyvQAZvTaaktUSWZVYF5LwXmCrk4aQR68kQLzWRnpqCyav
XmQ6DxN8bV4DIz8p+Z65k3MjhRffOXjZi6kOz8yxVhLD3g16d4mKzXt0A4CxlQ7Lc4qbGMMjy5DO
JuS2jbHD4brguLa9GPMDrEHHGQ6tMFwUOMg0Z9u7jY2suxm66akzwTLMQ32YHLJ1UiTHm5TEwk1J
CkWA0gd7R9bcqrp5tjJ2kMgHr9rBKlHCIndTM2k0Mmz1rqrCXY4t5zqU4jGwUvPdnxrnzCt0gYey
O9oJKx6rPvgliKMwLpv1zz9hUiKlKsKVC6+XuqSNsFHHRAwUvnhvk3g6pH6HmmB2oq1MsB3H+CS4
joKvnrYdvF9Ub8PAzfC2DNWZ1vDJ48XYxkRmcTyHb4AOrMspc/Ntyt4HvxZYodaz4X8w/Ml09sgs
wTvaNZowK69JsKj1pw8n56ARMm25+dNy6x1pb/duAqUxq5p1Fjb+0WzuKeJIzpQ173ELqswYwo/A
88j/zenrvM8Qk1gZoAFsw0dbTBOGJgq9fMrvHHDKa1VELnCPWu+sASUg+pWDkzvjihgSYsJ1gVPU
B1uf6ivLCd4VCv9NMICviQecdZyHemdE+bxdSsmerPcopfDIfQbmo39rowY2JecAhkXAAPqQCydd
l7p/GgIG+R4mZviPQAwQ3YWeeR5AvF34SQ45H0h9uHjNfJbOiOVxoDcD+0jU0F1B2rMRfymP/VTp
x6SDD9Y2Lr+qJYAhtvKCEIB6H4GqXsvU/DGJ3sSW2527bCkr0oW/XljmBkkiTNcC9HY6yhuZthFn
FGABU1rZyUHcCi/A5mZTJsH1qBoCjUtMdj5qmqtcZO81r9NJh/N4BMqEhN03MvSku4Hx75XGvEb1
HPKWxBu2RFd8jnacHLIR/CS3hWPRi1OCmWeTtJpM9Endwnp/yoBDIUdjDOt0hPjiLeOZ7IsdDuA7
1HJqY4LvU5Q9+IQnKzoE9Tzv/EyDD+k4MrIh3IcW41diGxF2T8ROhpVJTc7QcEc4J2LLBM1J1pM7
FaDxdgz/6Fn2ifu1CZYONeXYIHMKUo5N64GQRc676rnHqUkddRkXX6zWHIKC/Nc6a8SeScUJZgVA
uQzrFgoIt7ae/GJAkcyAZ8e7dNo65DvvhvYOR7a7m/PJ4p1VqBX0nXGn+LgKfFJrCCO2ERzC53CQ
H+RxSX6nwea0JRSUjIat9NM13qmIJSvK+NQfiOXhEshQM4c4DGrPxBhZsnix6SnWyDneglS47M8R
bLmSnzJwPVdWOe/sBlFWiAmD9AmIEZj9owunQUNE4oJkkblGYopLVEuS3mrEn5HbfHoxB2zQPuge
x6CpWH0nLdVo7NaHQgV7WxuvU9/itMsp0ethgVWynovKQwxAku8wo+6vM3bNUA84xx/zEAcFxk5j
GL2NUsMzt23ooyFBlZFlWmtaO8DK7bQ3YvjUBBjsCDRhTUY0ZDB2j5Qk7UqgTF8ZdhQTT18WZHDO
+cqZu01QoDHq7WLaD7k6WfjbA2g75LA3zqqb5K1GmGbMuG/ikVtypqtDU5P5gdBGreHx3Y/d8JJO
E2x7bWxIqPQPRhJsYNRQWNUkM1olk0J8xSiMTCKuJQPaPuTa/HQmcjoaNd8K1/c39EJQ/+z6dZr1
uMX2fqXGOyMMP2aR73yH0jF0BzoKgxYSDDBPexbu69ZVK0aG3SatFZ1jhOc4SFS/zgoJBCm7TDIJ
S5J6W6CeotIWEXi6hsk/h4YefNyKZHqEWLtWmLdxw0tTueeo9oNN5VVXTlevDQMDesr7FT984mw6
+ZgNuj30mV1vLQ+QU4CpYCKqmBi+3r2EgOAvagw78K3VGKNCVWMDpiewuh2cxYbG044D92xmQCE6
7HHoAT30+bb/ve4ZMfhiAJ0QmdRoXwJP631s0DykPK0XRWAcE/pFZKuo/9k7ufjEo1PsYeI3qvEw
pp55hNVuHlnlmKsMTt0q7c3w1HqferKxaicII9pPlxrkbFhFd/75J+rseA6Nm8aJUBYJKNFWu7FS
LS59t4yPTukfNeGIGxye02bWBrmAfn3KC/EAp4Hwn6LGd7d8wA2iroKqJz3cxIg4pcXIjMVZLhXA
ou3y4eeffn6o4ulhFIL3/PxUoSkm7KeYfrhTTzB0XAt3QyKMPA01QUe6YnFAaA9OVEGcE3XQXpS+
d/CnOCKn+nXQwM1k1EiMNxNE3EL5q6aUgvUOMmssd9kxHGl+E9jox9mv5o2ssuSgbXvjRklxWdZK
b50wxYaTk8+wOAbyy3D5kIpmJ5OgIHsU9G5fBf3OHaoYVlZ5KkRPR0oU9SoI4vqaX5TUOt3v+6DV
K6PWKJttZ95DJyOeJ4tvU7urN1Gh9H3eBsalKkOYodgORJG8dQSCr8omVBcQHOt9PADIYle2irwB
rmWCyW7QVf/qBeWtaZUbb8zlTRHk3mnAxOUFAXxOUQ3f4cTVt0HosDovB/OSrIP2irvRsmsmvmoS
8W1BzfPAmNzmN8ixo3bqHZhHcolsyN+MBrdqPcyHyI9hhOQT7vne+Rwb6PK6qOdroHU49GRBXHED
yUIkakGYs8KZwJOlQcr5TZbzufFpMg0DafKooC+y0hqu5skAnDfMZ1XaaE9TgMxYxa+yya6PQSjH
09gmO1Wb9W3i6LNXKcqvwXjPcGLtMVJ7ZEI06jJRIt8Dk/reTa/O7BFYmBRcJGV54kmy72ojdu5y
c2zW8XJENl13nTh2/dC1E9e4P28jB4lRNpWoSCvrocntlZum1Ua1TEw6P7C3mB1jMo830YwINrfq
u6magwOjfjg9lu+u4gY+gm1HT5YaRtjYmpCKnunYRF7Z2NH1joJ7iw9QFmHLkyksd2+H35MEAtlc
R3sDWZHHmHE0TUj7sIGowXYO6zSZKlwuEw75Ubw1EXWxmJ7nkRUGYV+GGG5YLGl8DAvH2IQL4Z8G
m7To2bO2YQoYXlrb3CYbyBiHrTngNvQG4kwpP9Er4TrizQ7dI7xsAoEqKVq6pMbczjEhbUM7DgQS
ZV+JR4RsTtL5fNuYCPgZodSxjbG98NQFRfY5JDV6UgSkVNWrDJ2CZaKzLhYyGU3q89w3JeMoSFfz
4iL1Xz3d3/oleIc8Reo8ZyUDqMm8GoGFIAMK1x3gPDwHUM19u/0x9mhKTe/C7r0dCvZ3q55elXwJ
Jmyk2NCouGV0qxEug/9WX2AiV4h6Idok2VnCIxumtF7n4bRvLD7FMoezaJv9PIX9JvT6Y5v2LyWK
noYOcyWT4ak0SbKDonET8FzV5QR2XnbvFKh1z6Eo2ldKPlxbpYexsj+ODeVM/JzmyZF7NSBoKT/y
rn0K5HTO8/IY5ta7IF4+QuE/2QFLcLe65dVk5jWKMyFDOBUzSVOxzQpyzuUYjWsjEPddPNx2A+Eo
JlEEUeJ/RU0N7mjgCLbsiBj3/vzzR6sJuzq6G0XyMVohHO8mim68oGnMmzB/pVI+mz32r1yWP+av
EBbCCjwITSza1YEqf8bEgMfXbMXiZVhgBOmta7EPztJHbLQviNmf3SDO4KEBCyY4DuECdHHqKahF
QDdpN7I36t8rFoOPQ55dxbEkOct/lI6DuZlUDY9Ur2Es9tYwP1im/xJ56QcuJGqN2dtYjvHltz7g
lxnfbjx/SEjE7Fje68G+R32Oew79TlbWT5aT3JaO6a4yJ7wfUuwhWT+82yI/d2XeHxFSHgwKfwLd
Pn0V3fqmdZMi8bXwsaLsx9kb2R+2ScZulMzp3g2b5wgmJkbVOF+r3PhypM0b2S1WFSmmNN2YTYJ3
kfh3WAgZfTrv2D+OjUMTbmDSdiseyD35f7fmUKBb9D2Ml/ltodk4KtGCpIvpxplY7Odqfk+nYjEC
3CPNu7SZCWtKlpSkpq12vFPjchLZGWCT5nqe71IDJOfy88ppIoeLUk0SdA0ViO7J/Sgy4xb5UTUE
zD/7/NqYtOKCwXZVD2evhGIgW/3ouNG14do3ThA+OC3XzDxjp0bxfswRXdoBYTtNssoz+7FreBuC
g8NOJ8ITLsJoIwrEiJzeYRbCEoz7hzqMbs2IrEDLbS8oMq7MuuOLZPpUuuVWupTNkm/f01Ogp3BP
ZWuvLRPkXZdS3qDCfKpS98P2UIsVsu3WXXIdGUhW57Q6s7ZewiyHNwu+VDsFazeU6wHL8sWFH+T9
JpqYsUbZC1N1eIvNu9lQWgKWnrDzEo8nEMImLosCztMdtS0IX2fidexIhypsfZEUobcqsSPqjAQz
IPw7TUBxmkYPHGuQUXwgmLa8G0x4hlqoc5+Fz+Cinijnf7Sm4+JlJIcCQOJmGAbynbLHkZXPRdTE
24T/xQZJvikrdGXZdPmkMYrQvXJTYu0y9sFZi2AireM3lA1fZiSbdWAwxBAaTWjAWgJI8c6HdXsB
OmfThZSbaAWyCxlm58iB66YJgGvmor7QgPXGFpigL1a4t1KutQA6R4d3YcYla4xhzr1r2nFL3IyT
ZE7js5tJiXpBHYZItFWrzHuC4In0uZjffz7p0EQOcVNizUFU1yXBJVwFk2XKgc45XTkKWSfkOr2N
q+ZED2WvRIBxegqmKyFnQYCldctivrrg8UA+l55N18+yxIGi4kTOERBQwl3WZndT1dfT1F9kKv+a
GvsN/QikK2MJ1Nu6gF8TQ724w/QdNcanIdodFoPvuR19d8hmwmybzeLeLgB2DuP3KBf3cd7fJqiK
8YSd3d57A5uB1jEZqP7UzuwnMB+YiH2AHRezS8ltpelVAvjEs6qPzkq5b5GzU8TNESvfcz7v68a9
DEhpRWAA2w2qZzKHn62ksXYmqjVdPnV+9BU3jMk6asYmac4NtJSFI/DDy4sX3qaYwas3CD1AzYb8
RYaA5sP4WNb2d6gbP6y2vHEG1EGqB1CE+qLdwtEkcQ00rrkFUHM0Zv298Xj5t3lUMyjiLWGVEcHM
enzvx/bKAZ5yIS3cMmPfaCLLIFSjpLm0KmZmywImADkgfCC5aYhatc6eq13BtEC2wAM6iRie1gTz
zWes0sfYrIieqVc+4qMkCs4+pw0wEq60yQ0xHy0kA+NcGg8qbWb0r3TE9F97IgNgsQj3zQVfTUT2
TN8EjBIlSpnk35uUAUsubW55kfU+lDhurEVUrINm6yh8aRB+YBmU13YlTuOQbSJnho+N5Zw2xN/U
PpvEcePB8kLKkK4TBrCyrRjLUEgPkC/WOQiSIWJT48XWzTSIuwmgc0M2TDv45zEPA/gYcCmgG0Dn
8zJFvOQha5pdUfarKtSsbz0qr7pCdTqFy3yP+GYQJdwAPBKk3+0pM3F+d/YGy+jB7eYfg4cH0B1e
SwNOC7zLFagimNCKuoYxIoXJ0K+mAOmX2cz3tlSXbergga/YNixg5zia3kky3deyOIRNOl2g+GMi
iKOB8O7mUixiMb+4G6fx06Wz5eRZGJlsM7MRZL39lCajvLZpedamzT5D1c9J6uJEiKZH2bGiAD25
sn0Y8H1qoHY3HwKO/JWRDtBvpbvRLSKtSRLc4NSncUHE936z720Vbqto/EIfe2djl1nuJ71BwE8b
V8xSchgNMyRTKJIIjysYEcdGTrg/bH0CS5bSX/lP8ByMCxhapFgND4lPq+sgwl0NyvoecAWswpS/
JYat2SsExzIq+xunaRGjpUfeBMGq7yckrdXwVHTNsxI21gu8Oms55juD2EFubcRHzVQgm8Ko90k9
XPeluLHAAGJNr4NV8FzWZJi7InwuyAnx6L/ZUfT3ai6elxcMETnq2pxgpMiAwrqNR/MDhjgEn3iN
HPku8sF50EUwSiyTrT0uq0tsegslBtzdmx7KHyD5+10s2CP7PQ59iwoeSBnowz5+9YMP5LyXQ0PQ
TGXY7VYSAgB2flMFcgH0uKw8tsywSI2KgrtcASNQiOWIKKBqs+GAtWVirNRMLBHZG10HE2UumI01
cGJHlfzA9AhgqbZgwGbogbLPubefEyKZQBOulWBwPcrgaCThQ1wU76LCIJPduzk7Dzf5VH51dGA4
r7gwOUdSjEwR/IjI7baJbgoykthQ2fYXkbLhysuIe1DN9GiNsKAHBuuKWgDQXXQL3OwThTaInVLf
Vz7FDfmQj6BsKvTyHvVIPVSM/xUMM1Nz2Qu23+yQCWijAohOYxP8wF/4f8h7j+XGsXXb+omwA950
CQKgFykvdRBSKgXvPZ7+Dtau2EfJ0i/+9+zm7VVVRuUigGW/NeeYDmzUN00LSNzLBDvOPzJlOsoG
iCswP4uyI1Wpr7qbuibrFKfvTjVwi6bd56yfhY7xfVcq72Ff9+fXGSAPpA426bu0Ux5aLeemzQi9
Aee5ToHCyBRpo5jU+ZoXYNhLBaWLG2qsWsj/2MFzHzxo8jodekragvIuZO3eGv2FKFpvAgcQYGcx
9RX2JFa/kQh5iDmMrTNlp8Nw8TuOZWMO9iVe4kGb5tSpZ3z9hvwCQ1bZt/MEfTDC79tC7/IDpP9g
arSChQEuk2bnenuL2neXSOJWV/QPPEAcJKRXbexjrqrK+xB52jLNQjgHgsTheVTZfov6ezDWux5A
jlbHg9f6FN7FSHlmM/EQWxJAJDYJ4Pkarw8pohe4neeeemRF8RRNhgm5ZaqPSTfdZXNJLYmkSjtJ
sl+mWZ/9758dZEouN/safjxB2q24t7g8ATxu9Q4ETjhLVPJhx1qUFln8MBbaftAkC3+J6w93d0jy
aqV+9GpwqpASajWoPCEPlgW7QtLgcS+VpI0o0xwtFVXeoMPbzlhrHbXEQdnPZF0geEf8ZlBcphMv
IkNa9BoAm1whN1yr+7sh8V8wg4NHkcbbqak/upEVWFPbpzH1UPK8zlGG4lj3wyWl0z1uW1xvdC8L
VBkVSzMFz6QRWsQZ3aUyxaUooTBOpqCJRXzp8WO7Yzzhy4arVexNpalsGbqGZmKp1UCNyYPkDBF/
qdhoR63ohEOAH0CvJZaEnjtAmfkyVdip+PFdHZ9jYLE/dcVQuUxdrLBp6Joa7FhufXYNNjrMqUnp
zb2yLgN/PyesKnoBfj1XCfQTGDUOE7ZQEGmgUYHHJKHykYdwo/rpm16XL8EM5spACdhWwoEp9iEn
6G8Mqe4k6GSi5EGJyqMILJkg8ohDhQgcjgLFMZSCp3pI7S5PdGcK5ucKPwqFSemja6n3TCYf2gf4
vB1Mb9bKDdssB4uptQUhd4cxjeBEXqOZVN0m9suN3jXpGvds402ifIe91oItmR8joTrzVkuS48cT
5vidmJYkkXUG18IsQHrDgh5g5HYaFQ+rJEWuOBjRPgYJhkM1/iUh26ZaYe7zgGVA5morwmshhuKp
qTIudsKCr5xDfQpEquTs+StS4uUkzXe58YLfidwTS9tOCWKK1nprFAgoXGW6vZW85xOXXZkUuCPa
itZKlwbXREsjZp+QhwxCKebENk8x7rEa04+evrc5KITWV8Qlx6fM4RoOxlK0qUr2E8X4rIuDwmbD
eLa8iERhO4sFpxPzTw3NJwFwEmdYOfpIMAbrXTBhnlMM+mlwiroiXjazQO2lRzBBoZZOqQvGttco
IVkzY0yEOwhDIfGoW3xgQvk0FSfXuAaZZq4sCn8YSKeYAzS4K8C7e/ZQ6ZrVMYE7SWSCWbPczulB
FFBF+NIxqwhNIdagCMXsVotU75zaggCEYdNLt4MMBsgfZhuj9Anb/nLCXj0HcN2DGI/FKO6RDDRu
ElTKsS7rejOCsinC6S2Wa9Jx0wEPDwEbZ4KKEdL3S5H6eRcH5i5SKBnNZQuuSkbi0XNMIfvID7ji
KRmV0Z0htRRbRwWv4KJXOSxmwwDsS0L7EwhvcT2esbUWmRFGzW7dP28Wm9fi7PyalfFesyDvyFqh
7GXspkY/gisz4FBkah8xpbAPzSRrWajjG9iUmyhu+5u+IxBAtKbNVNzgW43YurKhldS3poo/g5Q1
ISYcrAb69j7H4zPXV0lGNnE3cgEYqSmVWi2K7bCMX6Rc79ciEpisld/OYFsMaeej5iCt/JxyZFQf
Gz7gDuDZScR+ZOPlcwexfzeN6ID3g8RpkRD01PTfpECcbX0caWzytzXc4yp8VyY8mpHYz7ZAzvkU
UZjQKnk5aQIsvt84Fx/aIY6cyDD2hR/dNyBbJAW1Qg7SmZSLAqVzXH/MhnGfF5mOILF9IPLhrhgL
nf6TcEjTjTthMt/NWH5WlGplhAg5kEzMCyRtBlxdg9wVYdpIBlo/GR0fd0D3BCGCNB1HEkPnB/TY
IBxvLZES5GxGzpg363kG2SWQ1ijGAveX6Jfb2xazlqeCMyM9nAg/5DPhVCCumVZq3RerKjNO4qg7
ag+SqRGgxYLNvTEoqCvStMbtnbsRDnhn1GIAE2bNMRxcx0aaER2eI0taTcSPrdejw5RULnoZV1lJ
5tnf/0ikz8wwwoIc60SaQsRcNE3SvpTinkjZj6AHvVyafePlcf1ZjvWSz2wBZA1QcYIRBGoywJWH
ZxcWuzg3XuGNNeuhKSVQUmya0QBSOy6io4xYwqqU8QC8SV/7XTB4EHgIVauyT06146FLSEhIyh7I
mwp8LqdY4Jvg2SfWULMOhfuWRY6DdIAj0X/sU1mCDYR+WzEjeEEQy22I9TdWUAy72LLeTAx2qyBE
rWA14m6ouZfsteRRVWL59iHKZjLPIyt3jAJPS9y2v/9ynXVS+jCPpb7tyqREnRGoG3L8uAHWq/hF
H7JpYc1j5EaCaaKDS6z7BskK8UH1c0QZIp3hg2s4QG5NybJnOQdN1GkzoVwEy2rqimSvTYunyFEh
XS5UScvXWR/Hq0pdc+XMhoMsjEUffcY6cj8zvbXI5tGIpsjErT+FoOAM6IgkTUkhWWEtqoqhnVS3
jAhXUidGga7V0qrLtKc2lsdVYTErmKUEWdKspKNQcCIJKrfKSvVhbtpoZY33w0hEuM6yvDZSLvyb
sj5OQgDtf1A+tIxdAuRtRPxcZjlKLJq2IgblGb0ys61PU6LxwF7HWXtfxKW2GgPBwMM83BV1A8ap
UjCzsEnIUbQ9cCXIzrqQn00tFg9M0HtzjhNI7Vvq+cjp/IKTfA7SPp3YgHHp42iqcZY3Vq9ctN5O
M58jnxumFuOp6HR1K3VcDTY54V4tWdClT+q4HFHMUonUOxf7d/GcLMteHbZ0Lmq9XC7aYrKVNTZQ
mEEAb5r9oxll8jrBLLOBVge6kdv4HkNxnt9TOMNvP+cGy6PlENAxuopYh55hJvKOrB9c/+b9JPXC
q1pStTbjM+MalZ0msYs532xLs1W+I6DjWn58rJtk38+4HwMsPl4wl/1TK5wR+02HXZ4L3uXcKNZt
I7QnKRN6wDyB4kiCBXQqMJayCARp6qPbAqPQe19h5OiAw83FMKEPGYdDJXTsahsSAkIhXYWsYPex
72tI7TRSPszcqQypesi7rl6F3CYsFai4S5WvvjWj6tRAZ3b9Se44S0biLo2RhSoxkC9lrG/UgfSZ
aVA+iS1RH3Gm1glhx0alUOUKdWKZBsZiLOR2oXXdKyhz9ruzfl+xr3wQIoCLYMSkG2zxiS0I3Z2o
WPVNRblRYLt9U/REVHZFdkD9cT7uTQWsZS1eVCrR141ZwkM2mCEodkQrDsI6HbyFUhU/kgSZ/Uo6
3VVm5WMCDP0aRfNNAxQewk46n6IcGekoNNEtwWKLRkP+MLOa3Bpj9+kT17fpg3LXppF2zklrWRDS
etX1s8XAXCZi1Dzr4fg8VJ2ytGImpNAHn1rUIz04z8WtkP0lp9Uc+K1wWhuebSoYqz1L1yIYQwBh
aNUGKht2VefRGgbsklR47UavSHNs+GlCVkxMLCY7Z/bAC5Bxv0qp9jefQwtBPSKZICOBYBUFaEVH
85egojoSscTA6EZAZ3b1TaKKynbyyQND0uE7g8qKkSHFO9Cj0IPxUFav9MdOjMeFuCVBQzggHcAW
LijBsm5F45AH64j8gzVWDN/Ls7MAHGOPm3Nb6AqqICIByj8wWb6DW+3vS30gvozNQzLo0gLukeSm
odSQnVc9YK/h7p/4oAdRK3NHyKhCAGmdF2lJntBUDNl27l5qrg8tEdSsaJGVB/bWlssm36WtYouE
O+AkoFwia77bNoQEsd/jB4WR9DKAM0MxZ3h8LotAoukFeAclmC74UMTuxPXajWDN2R5ZestVp/Uk
pzOc6nmnKBphpLFSHiiZreQIo2JIpY5TqEKZkfBsKDjLHtf8rZoRhjT5BYJYTO2oRvhvWZr7qxwW
qFDqxUa1onKD3uGJSIXW083qHkCt8DBLRnIY6uTDvJ2BS933pAzccV7C1UQCUQdqqep/GxNXVDhI
lv6gHgQdQ4RKghpctt7r5el33kQaYBh0zIKRW6dqmK3TrIsVIihK5W2Sg6qe/YbYPcE6mRniGSv3
u02lEQuWWuguDHU8pHQxfO49RQ0EYbaOeMVXEtcXExnNr+Q/tY0Pcc73g/1f/xocpFR/Cmq9PU6R
Ve7lsXxqCsnr8Gg/64RCLMN20PFsKOqzlWLlD/J9Ewf9SVMzRG9xV9j9mBMEr6xqPyaNCiq/g1vV
fGp67q1r31e2Ym2ShpERCCnmcnpK5Z3VITEKpzq15yrZVz1BoClhP3aYhLUnT+N8FM37ghLRYqxS
A+th+Esxp3I9SKW6EyVZd+G45fyHDIQgKbUi1ZvyTcihIsibYIo4YojZjlBL1U4lqDIBehopVje5
TtWz6wJ27CqsSaPsNo1EusB57JW15nYWyi2Lj6UoJzyVt7lGB5N0CjdZmD0WzfnSLRZPUO8FDycc
FMq0RbdyrrRQzq46qOKiQPUOnsYqjGR22JXE5WE6SfZEglcnVo941yijnqSYX4KVLXK68mkYKbSY
IzRikxR4W+yClRZtw9lI7TiIsREOCGrUpjtGiYqVzUfZhXRouCFS8AYjyH1IBDwZcMEvoMYpzIas
H+9AobxVIie5UiryBVb5KXgLfIAiDWaBaqqekOyuBkE7pWL8lKiAVdAyPQ4k8rXcLpPDaD4bpoWR
ES3+oMfAVCl6C8LoqhMBBEacrFKl2FWG8dBnXNBkwnBKld8TpsIzPKV5pXAlkb/alraktWhYCv9t
EJI9qThnNJxMRk7ffLCgffhqfgY1WOuAe5AUTWI+Ur+i/iAvRpM44Ma6BbO4ijFALaqIyNs6YMEU
TaK9qwipJh7docbpSIWcc8SqGpmjqEksy7D/jAvhXlNTpGKGD3i3wqZSKZ9dL74Dy6oWIr2pleqD
QEG8bQwq6myV41jlOpzNql3J9ZJb4ZZqe3xHfW/RqOmj1sr7mb0LblqUyFH2b0n63/77v61cFziA
i3/9f5MOoKNW//92E+6L+S17j6ru9x92wvP/9G87oSr+y1QIkBN1tJIQy02k/v9GBCjiv2SJPxAp
RBqqIun8yd+EAEES/6Vi/8e9puiarKhno+HfbkJB1v9l6hgMsScqqimp/3d2Qv1Pp4EO5MiQLUmV
VVORTGzR/PkXG5KUawnya0EgJhXkM0K+pkG5UjDAW3X15c383YO+mgEvTA3/aIpn+toUmgrOCgJN
xRO+LNC53OaN8/bnRqTzD/7idPurFUUE6iBjuVRF88Jy6IddXrQlaJYynu70tP2gxMmVt4UGezwJ
04A4T7jTu/alF61tCqNeKBCHQM6jFNeyCEP/7xBl+z0G0v/0i/+fT6+IKBswkGIhVS/8XqTolULk
+/A+0pY9hXyTgBj5uYlLU9Dfz/6fNrSz5+zLx2xIRpLmiDbapWjPS/SxbrtqXNIN3cBVjj+39t3n
/PJA2sWLVk1C3tLzdVgWwbRtqpoyhvH8cxvShUvu7ycyMTlRCOZjXrw1uAj1CCaKFFpSYmqrswMk
dEK6aTi2qUg+CtV0W9lLhY+fG/7+4f7TrnzxJvHlTVMn0a6sCIAerWOmZ1d66tnt+c+O+j9NXLw/
TZcEnDo0YQBD4oDuJE1GuITh/vwk0rV2Ltw1yJ7IQitoJ3mcnHyJ3iJKnLw8uwF7e1gGdu0BiFWj
G/+a+/fSiPvvrydxDtaZ+AxNu3CdJmbVxVWKSGB0ceqMSwo3iMwXFNiW0gEeD6HcyVqyawpTC9CC
Xen8b579yw84f+YvA0Ib6oI0QX7AcMp3ujfuyhvihBbmjXgcXGPDDuYmvjYIz9PYP77rlzbP3+NL
m21ftxxMaJOC13I6+BvA+154l98Q9bUYobwv6tsQzhVSnUVsX3ngb/vtl8bP0/2XxilZl0mY0Ljo
tcvuEfnjb+56YlewJa9Zy1xeuv61l3ytzYslhKhmLUgsZlzgE26wzRyqkHbk4dT0Krf0gptrTymf
h8ZPr/hiJanmGF1OxFOG6+wxReNR3shOcsJnY/erxPGXlHkd6Zyg5wS9rTj4TJfG8sqr/nZq4i4C
TYzOYJUvpqZWkCefKxc69yQ9SZwburxfzyo3jQWQWaM24D2o1tMIknTU9CuG7m/fucYaJyu6iKP8
YvJIcj5yUmLzDINslVNwNkb/Sl+61sTlvBFqfhWHNIGQ3ZWlldJJq59f4XdLtXp2/lmGRjKYfjFS
lDYeM1j6UNT8N8ooHMl3unkyuxXAnH9vX//NePhm9T3/VZc9RjNFQNu6goTRvPhYvURNuctpSjNH
tMPsmrm0G6+siH+56H9oxbpYNTK4m4aV0ooKm3IhO/PKstNPwyMuakPQ8/LaQJC+GwhfHsu66AaW
hSDaT2iwXY5L/RFphB3sDE9xpver89r5Ff30cBf9YcqbvhEi2io7G58A2LWF+Fi9yk7smsvB5UBa
Rnb+WOCUWdZ25F572Cuf0LpcTERygqya9iXl91xSjcvvKIb/L/oJcA+81aphnO35f86fZQEiSjQ5
FzbCMQo+q3bTBtf64ncD62sbF7OXiTHOpOQrLCrKqr7+gM79ylN8N7C+tnDR243Wh3qj00KN0kZL
tj4EwaxaGoZFMc37eRB/+zSSYcI9UYGSKBdvTC8hqsYtbhA1Owz6Qw/79+cGvjuhcEL6TwMXrytE
sCtQzhAWQik+FCY6SwlY1Jz2jjiEDz+39e2O5WtjF2+ul00/ofZMvf+h3CHJ6yAVEubinBcVsrhg
mD9mxgr1jJvvlWPw9HPzV96lejF/zEEXmoXCuyyr07lAnIf/ZQMX84U+RzJCYhqIcQDK1oMO4PC/
ewT5zwHkT5VkokBntymf5ejgvosrLXw7y375RurFRFDopVyPGk2k62jFhvI1vPF3xmuxA9/sKZot
vfz8SOcOdjnxfW3v/NW+7KkqIyyIG6Y9KzQXZjZ5vQX+YUT21Ig2yRALmbnv5ya/3bTrlAcMU5FF
mWPWn22CTwUhadJm75ob3S7v5nccKuY9KErnnIjqoBLEbP5zq38Z7f/xpF9avdg9JqTnwIOg1Xg9
OWxbbQ1XjKtsg3FRlG4ubGU26e7oQAvbIlMldMLEjbSwYgcBz5Xf8t3S9vUNXMwrZ2YbWGB+y3lX
aT52v0PQFhs2lxXve6kvk7VgU6F3OdoGu36vw7G7vr5+t+adlwLqI5Yq6mdS5NdPn6uBXFtzzXRA
3XrVeWgPalvKFvq9MuMNWMDwmW1ghI4F5GxBpY8rfwp0P7+K7xa+rz/iov8laLJIiOVHxAKBH+PH
oOi2EcRXXvi1Vi56HFWL0MykcysUIIUzfQdDoq9fGUvfznDgseCZQbgQ1YsJKInEBjksrQjsE0z9
XWyuzHDfP8b/NCD/+cXQoAaxeDYnSl2F9c6dOW/O6ubnL3Lue/8cJ//TyEW3EAgGLaqERsz6V6w8
kBzNTmQXT/sqt640de2FXXx8jWo4ID6a6gr8n3jFDLDCPz/NtVd28eW5uxuiQeObDMNDXDx3GNVS
7Urv+rYsB93/Px/+YmrhgmQQx5jnINM0O+g22bsJtJdVu/hre+wMT9UdyCDn+ib52hu8mEhiVVHh
1/B4RotrCDtP0V2ZN797gWiOzqVcWdYwEP/Z57hSR9Rt8GxlwVUA2SSqOS2KJr/SFaTvnuRrOxc7
oQp91ERS1nlKRDZlMwu8w4iyATXckxHqpZ76Xz7YxW4o6LpUjQlpXOh4ghBdugQP4WZur3TAb1e7
Lw92WW3rAVeKBDAA43jrbHzfj1rqcqvuCA6yxmpf3WOvu1qo+W4Qf230Yiripq9tgvNM0cjFwSRR
yEBdVDUigWgEk7aN8/Mou/Lx/gG5gQXiDzLN4dnFzXhouRn9uYVvi6UQhZW/SgIKgMI/+6GJ6AC/
w3kKX3Nh7o4ryavWrRcsuyuj+dtn+dLQxWBOi7DAD05DBG25kIIXBcKUnx/mm69jgZkAW8zqS3Hl
ckyFMMMJSD574p97PVsgUa2xLlRADaP28+e2vhm/f7R1Ma40HSaxnJ/byp7k/E0t7w3/6sc5v5OL
NeOPRi7GEgVueRQqGkEX4yKqdFX2V+kNRBAb0Zy8COzYCZb/i7n9S6uKeHGi0NNg6PuQVg3SPFsw
/VBnkQ/0V77WNx3ij2YuxpKEO1Ij5tOnTH80kmdUTVca+PntKaL8Z9cO5MAHnkoD0YgpKCVkStAc
3SReLpC9/6Y3KOLF4m5yy99GDU3V9QmhPrrq1SBf295+d9CETClaXP1RjhKVi1a4t8gqUvf8hbkf
HAgIbrrMBifHJeFJm/qtWJaEeSy4GZhW6auw+/kRvznR/NH4+XN+OdFIAebUGpHGYlQes+BO0thW
SDe+4uXNvkuHK9/u2+GlSxpsLy5B5cs9Xx+oCFRCMjgsGRQb5IA+fBa69c+PJH3bQ760ctFDUE4W
ZZbSSr7DR4H9vD2yx/CX50r/mec52/Njvanurp8S/lqe/jG0DU02DAlxnvHXgfXL6ySlU8XJQQqX
RL5puPS9Cuk3uo09IlEn8xQv0m8Viv9D4KRvI+c3FB7Lnx9fhht5McGoFm4xSzagwUASNy6pp8ia
47k3BmwWaRjkb6NuCtYCRhZyx7RoAAAAERNItJ3QWirlog2HMMcWmgS+Z/WGath1GlLxKPu81G3N
byZ87Dh2yJNOkhJgvNT6jVfLGllGSgdrf5MKhj4T2YIZHLlYwzl4KsPsHppKoTjtFKmiU0jNgCSv
MuKG/EHY6r5egdTQ1UhdlPica/RN6OlkEufrTtqIytxqt9Y8ZbO5rIY669OFJpVT8cs/J5ywDYG6
1+iYeB1lDnIcY2ksWMcRivKAWYWApNDt5zPHtZSBhjpGAxyGKkTOIZ2907QR/NxSvEE7pwlKSo5R
YBxPZHM8VwJVTavQbiRF7SE++RbB9KmJGnvQgXskH32o45bJiMQtKqJFoMEgP5n1xpbG/rlNjbMp
QniyMEhKVVHh05d/J1q/Luf8IZVkjwPmmr3xsY6am1CDAaDFw6thGsuoJhvVxL1VF9upC8HaxJCd
0FMLlp0oybbU5F1OR8a/X0NI7WOOn9KO6FCboLelMbULPbHeOqwWBM55cpa4wzQumtBrtLskftcr
4SR1eHiQJBop4nMkyTpady3ql/nYj4uIL4dUTdjWMgmP8j7T2/WAWQhEmRN11ZqE1ik/kEHF3znh
A7FWpHoEJZBUCazO+OYjCLNuTRy6Mi9QeJR8FJiNq2gHSXSJdGNMrCV5axm2Ui1axmR1EoxdNfzq
ZxAi6E1RnBv3bfuq4tXNRw9zslrv88wbu/co7RYRLsTpsyWdxC+l5QSiVMDeNflImScbhx/VwGSt
AnKpH2o08UTKLgZIPrJIprT06JOrGxgPCcZXmQBnQmZVWMiEbh7RF+NyRgm/hZYlxGvJ2EWwogxc
LLq0tdQVUJPFlIGYGOaF799W8byYgxdRI1acdEq/3kzGKulCNza3PhxvPV8p0k3blS4kpUWsVVgB
8A9vrRFqIAGWBJ0p7RLRYoFMMWleev8WayLJzDhKSPEa/Z1ZA8EFWKf3z/74qZecKe2qQCBYrVqy
ck04qFRAZDgfUCfMHWCXrNsLkHCUcGQid8fmXWgLADSdM40H3c+dGjbqFG3J2MyFIwAhwLi/gNJw
neNLe4iO+BlFbkPU1ZB6AYtNSjwrVwmh6zdrIb5pRleQt3nHn8jHOtsV/i0Wyiw+Tv1rn33Gqgfk
dY4lRL0fQ/yKIUnv78bpA6zrYBLu5j+awNGBR9CZ3lA7cc1DWXCeHa25Nyie1OneUIjv1B9gxBf9
mtzexUQ4HyFMvHFYWzNEHrQZWbCKCUg/g0Qqk/oKfDTRsEvhpKDxZVjbWk9prAcRaxDOLjYI8iMv
QshVPsgR8oTUbvJ36MN6vFQAvTKH2yEiyPZlUDDf4coI3UBmujkYzWte/xY1uCDE5GI+gZVWJUdR
PqjyVjJxq/a2H7G29IToeob8MMIASqYN0ac5MjsJpqmuFfizSE27F7Qj+YO2jiy87m8HwVyWumIj
Zeaq/U3OT10Pj/GJ+CiAMy5oo4XWIzhc4Ab2MnmJ2pkE1NUQ3RTpTSp/xDPxTg7pGxEvpQ0L8tUO
guAyYGT/fhY/R9hXQfdusB1v3odmL4QPQn0vj7sMOam4UrRdGaJ08UyRQCRSpKuVHO4jOMPtLizu
FbBfFGwWRbI7b7CtAWu/8jrmW32wzdYzGtcgLjT3WmLJ2uievVERw0ewIyAhin4KW+W2hjYwtx7h
TVW3aoNDjLbYkqKDL7odSY8YMA4Del4oJNUt0wp4+2Vfe1X7Psr1AmI5cpLfpQ7mVLBn89CiKLEq
HF1MJVlp2WXw2gFlFPx5E4wIQLIjMBOv5BqqbuAbfWh4G0jWcfCCeRr6f0tcRPIrsnH8AA/EGywk
6PsBYMs8rFyp2Z+9KWb8KIYn8uoGSAwJKrtA2kPDoN/uJ13zYAMtFZI4srrkF8ETgVgxxYB0LSbN
hJhnPYNnvRvGfcmUFyUDeCuy5tm0NdV6Is5WHUcIWQfBgmRHMiWZJUQo3RD0cAhEwB0kTREUsmiV
5IhAXQrirRAA5OR9DUnszLpsU8hyVKmwQ/2ZC5BTrQ4bYZrsM9fdiHFOGIp2O8yP8HDwsKRuPPiH
cQTMgwsoGZ87cbIDpsueGU1V1ub4VM9MB+A+ZuE2Hp9yC0R0GDmAQGT/TVWA4mF+sIIP8G5x1T4Z
xXZMcVEKIXFie3HCZSsdu56QFJ3CQ/oSmoCWLaV7ws7tr854MkcdLZJzIdil60YTKAwLVQNB1FfU
R2XQONV3c0g2qAxOTZ2S2064I5x0E1XiSS9w2tb9r67t9wWk4rPTnNiOEfFoXm30pNr0s3SXiANK
afOm7qsHgaBJs69WBDe+ohj/aC3mqbGPQDNWaYdqd+Y7S3DDhYFFNi0PwPS3/I8C+s76DYiNFw7B
jR7meCFFHa8+M/1YbCgB9LjfTUxsoByPWXFe6c4+vbyYmZrHeFdhjKlJ1FSt5gN3j6cBMelimXIp
5nG/fpt5rwNkL2FUnma53EhKvAPF2iu5V803srRNMv9BwqhoGunKn85ZfoAD1DH4SBDMx3rJ5mEO
NjV8igiHKK+ASDNQT0n11uSyXUcvufzQlk5CujLIY7lbED6JvMeW+01hQPmvEaMbTo7Qo/sNM2VR
Zu/MepZ2nJWn/LcQrk18S0A8ZGnn649lCLr6HfF6Lz+OnbYAPtrqoDBtMX8DDmF1+K85A4EFsya8
Pif12YCzGqeDPWm3gnnHgoeXMlE2xfDQnIToJJR3UnSTTB4EpddBsyPBjc6ZuNoDC8tMTLK+DQ3X
mjzoxunjBLSZeYfSZrSUjWMKMY9PX/MKNdvPbyXtCL0muYN36yevwAthJ4YIwcZtad7EHUBmO1mp
nmA4qrao5SXdj3wPGclLCZKp9hmbOHQ2uqMkHgDR6VnGEEK4O5if1tbMu6Da+1S7HyN/kYrOzBw6
LVpOyOh1swJ8Li7FaAH+nSWciiVabLV02FVLZDzKtxpOLJ0jG+ke6LCpioXSyVc/YELoipMuGX8y
GMrxTpaIzHH6OrNjsBPpREgi6sffAqD/xq6kl7A85cZbUW+roASg+lLWD8NIHHb+XtLPfcT/EF4c
rOwOun8P0hf7NeyRPpBK5kR5aF+aSnOFaGVy11Ym9B9+Kf+15U1K8kOsukaMRqRk0+KIe2aQEte9
/5uIDMJ5ummXkPRYcLWKHzTnzq6DJnAnt27fHcnTxtKF9PyOXFurQ5a9TZvnCtNmbvwuwggaeE7k
BAsjvjMjxjSOY+pMz9MstlKETMLZJBeUm2eCjaZ+2xi21p1kdUMI+RLM0wJ855LNMFu/JvZGydYk
Fy20tfU1d9jrr30DUV7wqsLtoJ8WzvBIiqQ/L00Fb7WEJxI7C7Sh8+jBLcWyxnGdpKClYWWEssh4
w4xFwk2Nqt6b8KOgyy6TmGpLiJNIuzUzkdkd1AWHRqXDV/IuslNmSQ0zMDfsburZ0RVtLRpeIOzJ
G19VN0HvqjXhVA626nH2xidSAqQQdxfe2B32wAaUSBMD7GmcgAipflzyEVTTk3vFDs1jKwAO3XA+
TeAfA3Tx9K0K+qBexsMy40wGT4E1gOkRzdat8hreqemxnZeGaIfGEoaNaayqD3H+daak9Qv+Tk6c
QFrUwU0f2HLmjHOqw+ekd1c0MFXZLITdyKx2nDP2VHs0dwZAGcImx5ORfeKFKcPTQPiitUpu+B4+
o2EolrnwmFImQkHWuyEWdC7YIFMwE/pLkpEF0w77ZcRWaz4EjHmbcFEs9HBeReEAMQMXnpA/tywV
JXz8jKHoSa8SSkNlkdwVn37InV1XuOp86F4QyesVzeJpc3tyuHe9dkunJigWDmAALucTTwQKd3le
W8/DIXnwpd8WBlc08YmjQooob9pmH0hr1MvaLpecKHA0+R5UOPTU8CnioMUpNGNtc4Vmo0TEki4G
VIf6c5i9aWzkdf9AnoLZOfG4VJfZiX4InK8evCpdBaXdGntV2srKurd2wwTMepnmDiydqIBCsYjF
IwNlqG7xc2DFT8tl9Bm2z7gDTECPGIKOcMYQrep7HWACL0/Eh/gEwmrIcDcdAQdg5Rg4bB38F7l9
zZlyXvGShndpc/DhfpabumApBT37oqpeB0om3YCtUDjlkXK6SOeDuDV23LlzjGpYdUTQbqqbpveS
sAQTMcGfSNyqvK9arxE7OI17Zsf6Qxm2OM2SvVy40VMMxKrY4Jmfi2N/KqHREkHPAkGIOIGIxEVM
m4rkuCeZlQ03Jr3dk+RlLbpNsK7z1f/h7LyW41ayLPpDgwh481oACmXonSi+ICRShPceXz8L6o64
JFjDijsv/dDSVVYm0p5z9toLA+uy+TO9d8VeEvaAm7LanZoHmOVVdgk4MdEOzXihJvehfK8EKL/w
jvjDPy4fKpUtG1yPE3sWqYUp3rDiiVSq0A93ibjjoCXJrM3Xqr8TxRtMYIsLcQ+xwcyfDX3bZwDb
QMi6zcVyqAW4PCQPca9uilq32/KXXnkp5yDxpllngcMqaN6zsmORXc+YqBkXzftS6AOFB4O0cRGe
uTIFsSUZZreZIJ1Ix7re6wQqCMINu4Q5lm25Dgw4ziKlFnCYyHeS6kySirkI0EWcNrJsQ8myZwnA
7tD3EijxgsEpwssQOlwZQwvSEfS9yOOhQv8/21gnoD5qedy8xeVepDS0xdfW8Z8EySkgyN/04kWr
PuKT23Jbkx1JslvhQeZWnjpC8mjC7gv38/BetI9d96p21+yz0sviYaJN1zXoWhaSCRjYuIuq7VTe
AFg2tRdBdJr+Vy9epeofwD/osVXfnh8DdtMiclqNPExro3QFiYOhrLQV200gvlX8WzoBV50Htjve
NX/S+AK0VHMAtghR+IoNtm2vlfTOTA9Cd61kilfMHMRNxtN/Z+BJjPA+8H90QCaru7a+DNkPpgcJ
xW+Or0n5qA3gER+T7mcfPgjQDIoYe6JLRfhZ6U7cPETBj1jwrPQF1pNcTGSQH6TeTap7gx0U98zc
fGsuy+FtFI5Fdqe2DtyiVmKtcQforMyeOEIqryOCIjTjBltrSwS66bFwRvMPBI7Gv6qA06U79d7A
4RnJW+GqTGAzdPHxSJPXBgaPXv3Ip3oj72q2mM581ZWnGep0Nh8F9KaotDSvA0mhupL1uzSA2lzX
4kXhihoPancE21M8IUXUkis5e1Q4jKV7vAz0Gj5KjRRplzRHkQKnbHYEfEl4f83Q9K57Y6uM+wAL
WATBMnc0ghuTfNEM97nVofPdVL0dQbWZpgbBF+ggCAyc4jyXg31cAJsFH/5HIyepg3soj9bsAjpQ
9QutfMLT2+QNdZ3py6Z6a/JMnYgawKmGfNLCIwoSUEOX1jMonOxXllz5HpGOtrjL2N4ZiCzY6neq
T0ph13e3Mw/c5NJXt6DGqB3xgiC0OWuj2UaB1/HkcHl0Y7AhvfE46CI3y/cAcOb7mOPkN2BK7cLP
3JB9FWIhnhQmZhVInncaZLvZqS12fs44EdqNOw/HEllZg6RLPMbtcgJoINDLZt/2nvJW8w9W6L6v
yS+52Qwnfif11xSphIGX9Bc6OjuZAuFNHQOrt3mIaldqetF1XhwyibGXf1hu3NlLp//xO7sDJF5d
5b+G5lA0DynXt2G8geoUWQ7KWrjIpga2A6nvRiRMBipcVojG9TaE+aLdGR3rBt+YX1Xw0KSX2XhD
OApZogzlURSeJ1xqQ/mHNd00XbQtCuTJAewbfV/gbgfKnjgQhHL9KLTPYYLlwnaJXEWIhnnQuL26
1yhKM/Pf6XijcoItAVP1LQ58MG5ETiqKc1T0Yh7rRe62QDWHycW5XWlBmrldzGLnoHvNe3YiJ8kc
dvb8ZXyaZ+JlmwYzG6iiyUbdhT8qStZpiStyqB4E4Uc6QP/ZMXLi6FndhDS33daMKA4pAaJK9OLA
wKxbtbwWbrgIQW7KExcRnQBdH18gwkX3GTLKpt9VhPWEfSKjs7e1EJ3ixlAeutwJXiZT3uvtJV4g
tlI+RSEMbTu3LlSClal0zEZ/39ePzUHGsFCo9uYRF4G42YQyw/wSSPcmVJI6wJGPE5UIUSNcKrCv
Zv9Kq4in4joV7wTsT5o7xIhxeqNbToxauYs1ahQ44YJD0twvceCl8GsDJ0yvvcL3YDwNJnZi+dKn
ghKpwuZCpMnbEaaaM4a7cnaj175TQZ1sfPm2CS5TfZv5e+zZud/F8jaeD6l2myfQ0GyKC7nzEqrT
jn3qSp2bqfsmcnx+B3B4Y1/ED/0v9QYVup5tG2xPRG8O9016LIi82rz2da6z0W6KgeoQsgQcsMEM
IeDk0SjnsKHDd8T0q+QK/+1avprzZ4KgVv+2uClVT0B2ZcGRQcVHy7qkQxFOZPpV1DhTbcuZjWPF
wKuKYN0EjiR7Eyx4WehIGg/3yay+FGTFnWcKcYmzGfDF8BzCWAO/r58aQTyi82wz720PcmMXVjcd
D0uWnf9O8WGkue0fDRqx+CZwoVZdM/eW5214NXDhe8CrA4g9vqyMg+qGRuz43LfgkIocpFjVSYTA
zO7Ig0pCxo03YyLvhh9Mn7HcdlV+YWq8mJ5hk3QBL3N2Mp59l0VGUMkbwLCDvHIkrp53UuIiVUXA
7j9EUFCIvm+SdyzTlVervGZv6hIvrRw2VK2+7MujgEtV8pQ1rog0muqEezUGMuvUKQ6zblDfSry1
8J4WqTWxw1sqQTBXY/fCigr1e1XvVeag4Q7yNa5mBhe0gK+w5RGaUzeivengsaRXUNI2Xp88ETQn
ZvcNQ9WO2sSeiejOQGB7AJIx4c0yvpZ5vTe8DYPgCS8qpm+2GQGQEnPPH7o+gprL5RHjVWIN9XYW
WjdX4yspHn+rdesE3Xgz8P+b4gw+JKp+BUvKp8a/bqc2GPQmxm9yOJi9t4ytNnS+pyU93jKx4cqG
qG+1AosTaDoyDqc65uNQyWZpHyX4lExxHd8VQcqrAK48oVxNNJHrxjhkXEcTSJq8jfmvLNIneccT
JRVU8VDXQ3g5a3Fw3fgqTzM1UTFlk6cIKA0mcj1RodgftpoWJwd1KPaa2BOqD+7R+ZlXSdrv5CC7
aduy9wqU0UdVJGLvK5rGho7YNq+cAlxzrBaC0w5IZIvJFdMK7OwE/M66qrXJwIHXfMQtFMRneBiz
CJ8pYHNZ7SQKx4FMNL/JmJd1Il4KAvDCgtB8E+g7rAPkbZbEDxlYm4ts1q8Rb/7sFPUxbppDrvj7
urBuu5kgZTJz742Hfaibx0g0/rTKcpsA8LHNwjF3JIPiu1YRXrugf4fExXYVgJJGY3yw8F12JL/N
duNYv3ZWnW4zayBJbQXXRrNAGK0qfVaxJrqQQl6UQ5+b0G2z+A4/JcmDpcGra5j0XcxffAwFZoUe
DcO10pZC6JRd1T2YkYrjj9yRPoShLhbDxmwKkF7FgOXbxQC3zDhkih6rT6gpiv5uHDGBtmH5ElHu
ZZ9fO6WDLN3n+Kj63milQXcsBLGUHikxA/hnp2pVFzdJPfE+8YdkgpYzmgCVygmMeSxIAS2GY3Ko
Db8WF0sGHOUpfMwsG5NX9XefxhDBZ6nhsLIESftdGIrQHQOxiKJt1sDsDXpDg4ojz1Fz0UZ9+ozL
rjXu5lbMp32PeXO6UbSc+km10BLxvU7zmHxKPWNTEYmgnw4NoLrOtchJFpiBFN1wPQRjkzMZl300
lwaCXamUgA2sg74rSYX40NYii3HizuUbBPujUdEOizg1PQ54saiZ2011TWCyK9pAH+1ZEYvlre6X
g3yjyGE+PIU5Zu8EdK0xs67rdOyh3cxMlR2cGf/OrEI5+o2YbsRCYRxQ97eka8NNbJHOpCB57ADJ
CiUINOCnUwRGKbUU8BUb2ff5EhxSZUKQJSxFqvCIyY5KVhHcSOdM2hu+lQsYUQpmwntKUKBy/5TK
KB/vhkj26x+BAbUOSI9QNniC5T70vqJOJN8Lo4LAah61Q7XL4r55nfu0Gb0a5O+fXor796aPyBBS
2wO7JdFHMeep1eOQu8eJSoBU2QqmVRBsVFr09tIcKv3ebyVfeTPkRBMcaywFfVuKkLq8oLPwRRoV
I7KFPlI7e5DVAeSsIRoDN258QQCACnF5VAoNRHDaC4W2r3X4flhCB9d9hARpa2AuhuUl5r4P4kB5
9dZsWj2EehZZBBQmZnS+lVAxzqBSyt6HH84AEaeewslJseamOAN8QejN7TDlR6ud5fhBGzF539ZZ
LHOsNbEcbfUo9l+ySFIMp5o0/8UUO+kNjD4nfxbl8rgFg0AOvpRMxfTG0I/LHdS3SsbhsDEPSsv5
PeJ+bBfZGB06TMDjox8leIjLVTqQCshaLBFmoce+RfMjiDglzioUjQwDF/h4VOH29WCjHYLp0XOV
K8HvUpnwW7ZEP4KIEaS6/AZSsa1+AdgiUWCKOkzzOGgpk8XuIsAnup/z9Nbq4il9xQiN6/Wsxuzp
oSEJv4qcrZoAgyDeNXESQbGoFS3aYdAcak5WDbiegc0CsSNlVfWjmbq0P+b6SERVH5tx8go61LgF
ExCjRyWfocaqQKudfO4yKhbgxm0AUxC+DfgZyMOBZHD396W03Qht2VqOFqQEWqCxtOM2rCL91e+U
Rt1kzaBJu6EQF4ZkWrAvKq3RP4thDegIM3f/oI+FwnuzrmdynaGW0aG6QENC4q7dJ3pfX44h5gVk
uAbVqQul7NyxmgnsalnFvC5iqg68Jpum2slqaS4BHkeT4tWzRRxPYgOBU682cbAz5GacHfDl0YMm
ZDo3r6onqixAwK84dVQNRGYjwmnwxawWbLatcnLkJltS3qUVPcNb1jqC65SeP8hCX3ZeK2FSW4T9
XunKbt4lI5UYT/VcyYSEmiklo2+000MOZFhPEuHWiv3pJYjD+Yoyqtb/YzYWKvdsVBTJM4IkFG1t
1PB+mNRearcWUMJup+ZqJ9/qzZjncOnNsaqgJ2pzlR3UGWDdz6CexPG9CTgNrlsMQcoaImjOekoy
XRvILVr671Exi/ECpV+1PMZxwJY2VdVxjS3U2qyodVONkaeoxt/Sb6wsrLIdEqWoe9HQ62t3eqVE
sMkyEY+hiLXTP2PMBoW2B1aKbS3mHAUzd4blqXXG4umrx/GD3CcG4RKGE7iW2nJHmEsr+2uMUfCi
zmBwg5CXLRxFfXnsYD1TgfenbbFvBwctwhPpE5zBbUzhCVN0oGMt2KEjyYhOLAfKQPsoNTaVolnT
Jm3bbAQCJMO+jPMEGDVwSkPZKeZA0FUS5jgn/GYp0q7QIXPuAriTkLXjbLhNArVJDphzBTD2ChDH
4MvZi6lGztgW8V+OKGuIJ4ps827IgulomokGulAHd98Da6dA8q0NQOsoEFL4e4QsOgVwLq/YarFd
CdJlEiO0jt4Y1qD9ZUL5699qg3vkLo8tOVsMnnN/+jP4pLUG25iMBJsDzR/FeZsJkanuAb5xPl3I
yhRpr2BGCUfnmVwZgaMldRxUJGlCs/mZa1U/UXRBBdDwEgpl8RZA7p9v4xm2z72UjHEJQ6ytDWdU
8hb4/VBE4pMaK/F4G/gRYa+kMpV4W+Q1qfDKkDsL8JIBFwvicTyDuCzA126ZW/G0yWofWnYTNF3M
2wju8LaVVD2m9qFvhmc9yq0fYjcSorPExMLugWmGfemA2dP9YFolmSMRwF+pUIBS5NE4YXPZlME2
Rz2MbIRfEIICl0TQ6IFC4gtfldS3x8rUc7fTjPJ3ORuiDNJynFMyEKmvOaI04e4iqBqM4KmtrWQ/
hAPoQRVCi0mspopjJ8+Vpj0qsjnld22lJNYeIk1gAnBh3V/kZjy1+HCPMsjIjo+DaUrS4/Sip3Hq
MhtJ1lG0JYQuRUXmfAgbcbBcvAE6SkatmaRLj7lpf0F1bK555hQamUvx/ihuxLYdMVDGvQUvmogq
rutKKOJqN5hFJdyXc6KatpkPCxgwlsKQ9H1rSR0Pdb0+yP7AzKfI0rAnsw9JSsW58NiZYU8fxN7q
fueNgJfAnBLPLYOwJusuzjghxDL1HX4bLxcA9rzrqK6V4L2ROn/gLmRQGOzA8s2HrSDhHwnoNTQK
XG20IdrWFuCi7sJQhk4gFJInYjC4TTS2Emy1IG6GN0OcBa3BaGX2R+kCDS8+zv1cDpEjwIMIriM5
GMiB9LU53OpxKfqPRTuaJolhGGDMmEBs77s2H5U7aIIYA4iwQEjFJUHMW87U9TJ7MHVFBJQMM9m6
S9R0MH/IsIzxKdeEKyODi86dYZLiyxlXSBhoVoWZud+hr3RQS4ENZgXflaaMunmDebaVB9ugqDXD
7dpSTdxuFBQei6IqYkMMblEFu61MzSEIgEvsmcbgQicsvy2KzgMT05Ein3zwick0Yk3BIdB4cxn7
0nUpJq1w3RljL+1LVRHKTTlI6l0ZmOXbxJtsorhAfY/l4R7+rWaHUUvVN35xSGAWc0lN1HZoqaTE
BtwXGLsuLroHsFmDRPVLhEtGmHCXxK6x78iBJ36lu10QYtwYh6OgPg/sMMkOBfBcXPLaMmpv7kRs
foqgZtpoSti2LrKAcN4Xplbru2ySCAl3etTmvPIMBWTj4otoQEWZvHEuuS4JfGb1iImMblxIWLZS
DjQYKkCPoOfBbXHXVfadmJBJxeF9nFykcjUBLIlfu2FyqyXWAFynCcOp9etglDHp5iamDC1qNLne
i11n8IhhgdaONIZJx0dvtJ9NX6myJ4OXMl/kLC0Vat+mJCcsjAlr61EoLeJwYDZjyXUAiC1Og2zO
OysDeClRExPjSzhlEUAsDEQm7Te3f7ouaOBljzPLj6d5Asp4Akc/pao+7ToVAKUX+K0QtR5WFJ2V
2kk1QwYt5jmsX8u0ibOXkaqb+q4JyoX5XcEibR8SXaoIR/NG0IXnrhfa/l4xFf4ZG5a+0MOM1kui
ilKtdIQ7RT3X97FRUecQVoNK3WFvEVSMY6uYrydBFrttkXZgPgoMIHsg3GVc3DPlysoTC7FMHkSs
OUYeFn4ol06jdROXbN1sKPyQxZE3z/9gzznjwUkOYNnKsYnjEPX3+MCbF7XIX/VMQcVK8H843f26
JgABmzSFLh/WOss1G7K0tXs1UywbE0QdGx92VeFMEezfQtuPhbgqc8GSdVlnc5VkbV0CGw1KNyQp
uuf+2fSIfzd24C4qwUjeRA+yg1n2f7FY/ydX4HSTQJoMgEyyoa+xPuk4Idld9Fkw6KStbue1J9j+
drahi9ySq/hzTga/LrX/28d/GlwzfthKeaOUNEg1KUaIdtUL/1ZH8rcJTTE0STQkAIorqQIer42i
L6WAsWEQxYfSrRKVzlMA+lUcCfeonTqBoJcqXcnQqokv5nL9swPHOm+/L2teF3UDtlBVfgCEDQt2
krYqVG+phkmzngv+TMWV4E8/K1iq9jSZCqA17SyvZj22f5vTYXnoqoapurUqyp9KkWW+NEdl5hJ6
gNtgU5fv4aqJL43pTQ6h9+05jcbJVrH7NkSiURAqVrKdIcNwtx0LWiU8PQCn09++H8UvwrG//frQ
wjLMHwrUG66OGnZx6mbUMIQtf0tiiO4upKYriOHHZjjkznH3q/bDq0BuLkC97hVh31JLPERnxABf
kBWrybVmZHTp3FhDyOQSDzBTX6jT32DndIAe4el33/d7LXOgKUs0VMBReDwBSlnN47gQFYihA/H7
FgeZ8tBJ6ZUVYlAiKPuh8g+yeY4+tlYt/adFzjGdInzRUFaqpaEcMbRmRYJ9hG9KRcokXs7UhSlP
+lydWRunth66909jK9kSVfCKOAL4RQ5YXvgelP2FUqA6nVNRoEn+ams43w/oeqauu7ca0BnL057o
FHU7ZX+Rt1R8Dv9WJqcholRUDU2MuXwyaTWCUTwVmhXFFAo3hrEHjov9HwjaM1LK9XdaWgHbY6qS
qKJYWB8Uw6iMXZp3MFpm6cWffkXicygnvBQX02t/9/2orfUv68ZWq08uJEIPFo0NFB0AhMfxa9gM
pIS/b+aL/G/dzmro2tYk4DLRTi9jjSlTGC4Sphm0fU7JClkIUb+Dt+fBTT03E8/1cD0TS5ziDTIE
m7BxhWsC9TaGwhCnKKsx7zE3sUkFX4vnOCpfcAV0WLZMzigZzp9urPWOPmxt0KaUjCy4u6VVijzm
HZXFYe0WnupAa1jWgf8AWHsrY2W8X6rO9udWxfL9Pt461j9j9X0VI8FvOsEGaOI9wzlp+m+i0Yqe
mieSE/iS4Z350CeGG8KhSdKES4dpKqtjSuRZqME/xW3IhYUbItnaGNuKe0e6QSLZaG6MV/Qmoq7m
+4bXq2Y5RmRFVk0R/w6DA/LzMUIcKqr5G9T0mJgmpv6D2Nd/cIsb2sUE+vH7xr6Igv+2hqRKBefK
19VWvcy4EPh1IwI+vTBd3YvAL0Su/9Yfpi220LZ4PK/kWu9v6yaXP/9wTgoqljFBRJN+M9og0Tdy
KZ25XJ1swkSdpZkkgUxttUgnXFe1NJ5VyDIUDM26StFhcf/90K3Pvb/H/Ydb02rkMFHEZ6Bs8Uhh
iXDrTq3DIGfbpCedz4VvtP0hv8tgVX/f7Hod/G32wy1j1bW+1WLFXO4xCKqp+ryp2p8WJrK5eUa9
qKzRIH8bYkowGblzM4yfP1NTRr7VdVzTgswZXODsRCAus6Nx73tIaA71AxVJJEEdwtt74bKtMF7e
ZESc7PAX3mtk5SVndAObUNFZva18Yux1VOWSqPBtdX0tdkxSXr61AMo6e1desRd40d+N58bF4sad
/oSv0o5cmzu+UwuZ3lFoXl4RgHEpEIbDWHq+O51ZsuutgqEyRA44VpGGzHQto8bTagzbngruvKl/
+3indQOvxkxVz5ACvhw+64ZWR0CBuxiocRpqK5T7SXwoFOs6zpV7M6yPmW7tSPlS+FRZ+saUzHOt
n1hVn7q52pmCJYGITzGF6ofBBQrkUQsU/AHxtllwOdRtWY7x8P1s/75JgoSfJ6HPK4mcEU3W8k2k
/WiE+cxN+etuK/PoMSwwvwr4l/Uuj22X6sPkXyiZxBSpSejRZYaUOhQSrDckNd/35+tMkaGssq2r
PJ81KBaf+zMHoRSbiDEhqYu7IEl2WhtvNKLi/74ZFoehI0BWYeqsvlRW17wYya9SU+MZGeZG8m8x
DJ3vGznx4FliAIpuAOMQVUtfdYYHZdhZco8DYY2YijqDn53eHCvyltg65Ec1kVNHQvRk9fKPaLCI
86evuFrf4Nj0Xljjr+9/zteN8fOvkT8PbYsRSqKYiCtGKiATAyZ42WzlHmkHsq/vm/oig9a5o37s
+Wrvx11er4niMb5UnXmU19oLjVPZUaXtFPv4l+jUdrA1z3zVr4tB1nXSrQiPZRMKyuqrVomQd5VW
0sM+CVCP1A+GbJ6DDJwYRupKuOvpRHa48a0+KlJk8qwtCyJJtKPcG0gDKPsfQ9yTzwF+TjUlm5Zk
0goR4PVNRx11S6kxJyF3JaIeHG2leG37Cym6+f5zfV3jXKd0UZEJc3CWfVkNbe5raaBBOUEp1LeE
rHxJJimKR10WcWGeM2qTv2/yywN8aQ6tuIRQna8lr28grUZqPegV2lSfJ+GpNJ9ibBgb4WJUXJP0
+YTlbNIUW2X4+X3LXyeJwnWdWI6kSgrvu9X3i/VJbfNEVTeKTyoWMVy+kTVhPNM/+cSY/r0WLCE5
2KjruWgIrVo01qRunNahzH4P5gDxLc4F25pil425VzztYD6TpO4uNHvaq8fqJnM4fIHEvp1hPC/z
/uPTgLEGICEyW8AD8T+r1VjH4jDMMr9lLBsqiHI0ix0FsWTRC3uYKCcfOpxxjQqxZ4Dd4r8ebyaW
RQZLZxyI533edpogUMLSrLiuI9gU2l9+e/99A18gFkv3WI8ybGdRoaZ3OVM+3JfHViszJHLqUm4M
IgDtNeapVAjbCxIUbRgeuM8VXgVbBcbz+cvW32DAeng/tr8s4w/tD5GSJ3JCD/FLQW5NUiDfG9sF
ep6H2yS15VfLo4rejRxrX+3OdP7EPGMjgrfDB2Yyr+dZK01sHThcbFBU6Vjk7FIn3LZHc/DGY3KJ
MgKXUWQA94KwQ6L0feNfD2vONslQmVIyXgDr840c6KAGsYbB2gRv5droHs1zhOGvWyDbHoV8vFXo
HxNoNbZpUxoJVQGbHK8zni2bUT/ITX1osfr9vjMnW4JZIS+4H/2LBUHbxWElibSUzJodW+WeAiRY
GS+VrpyhJp+4FyjLsMF2/YsVElcTVjb8sq+DmXG7F+3RoYwrdkJo0aivYAZsgAU451hJJz4VkGYZ
5LDEs5mI1udxrFiXY99z0IsBMk9J2EW8m9Nzz8oTY/ipFflzK+bANVsvaYXSiZ+GOG0r9Ey9njoW
ybDvP9e5Dq32NBAjY2biFIzExEJtWW80+ZcsZN73rXzdOalhY1VxjbZYXuugOCQSNRMsvFbk7DDl
hxCDvGTcayOvt/haKS+n+t8P4dIiJz4AFVPjPfN5CAl+y0k2pzJnMURq3bisjcVg7Y5SiTMT/gsw
RicqzcVekyweCcqXQEqO3WnccQklchs+pAgFnv1H67rdN3ZhS5gzOQvmcxKoXN6QRrpqvXORnK9H
8acfYKweL2mu6UtKjtqGWfFSsPAizJLvP+CJe8bnNlbjKefGJKZLJxsXN09ju8CwyRUZHulpvPrO
NPf13W0sEQFJt1jZBAVX21VNoDfSJQR9Sfau1zfsHXaS46LILkw5EOnTM+2duGgvX9DkhW9qGLus
X9a5IDYmNU5UKMMvoRxt14B/EAcuNtExh+YRLZe6K13P/xjarZEiEu6iBwMEQU+1ZmdJZ9bLl2wA
c4rtmiQkFCCCS+vAA+VDfdPOVAGqnrLFatIEz7K17CW8oFOYD6LgLPn/66Zj4E9DOHBpVDLW3jHM
nR4I3KKvNYrfM6GmoMOwtKcQkTz8mdn0ddfhq1IqYJAV4PL49yrw8ajHlWlKNCo1/Uf1AC9LsAl4
uvK1cGlugp+jl6AY2pw948+1uopqGDmWgJJBq7I3OqRcdxqQAd5S043mLXFt9UeM+vZsUvnrwJo8
xVW+J+VyX+9VDZa8ZRPQrOrpBwsrcZQm6Giv+13tji5lsC1MavzaL85/06/77ueml5/2YZzT3DTz
YAAUp3rtXtrp+yXaWnrNudvTckp8vrqZIhBYMsw69kNfWIWgEKVIkpa54wU7buaxY9n6NU3Zdn55
brs71amPja06BdxCzYmS/bdTx8hrXX0r7s41c+I+vHSKaWoR+4PcvNryMBsJmrCnncmet/mF/F7+
LG7DLcaLLg7UeNfZxb61KV2BHOt+v0BOd/GfpuXP360hkZUN8LP+jmdyiLxhCydna+y/b+brwfG5
h6vDv9PBWuQqzZjAevoCa/H63Eo/18Ty5x9mYFknA7ICmui3yja0p0fu9/qeQ9JVbHPbXw6/5XPX
6RMH8uduLfvAhzYRNmC5ONFm5Urb/iZBrjftlw2Gcn1bdtKrlIxDcj8+kuNqbrL7c+Ttk31WyFZj
Vygp+jrWN5ZDFsXz0mdEF5N0k4zv33+3rxsZHfzQwGpQU6ORxmTp4NgIt/WY7+oWUgwl/d83c+KC
/bmd1UDquRIOMX64mA2NDgpDD7NpbIbmJQdoq1vktmc2knMjt1racVIjD/zbMYU7PKlvVJFn+vT1
ofe5T8uff5gcVZ4NzazQp2WrEi+jW60GzIU2YfOfSRm7wk8feWxjD8aGoOn3zZ9c2B++3OoI0nGb
zFKf1rspRxsQXmT5k8yTrEAVKSm3Sstsffm+yRNjamoagRp9qWj6WkZF0bQiheO8sYzLCJqHjDzm
+xZOTMdPLay+WjJiJEFdJsq9JOidlAr9bR2r5jGXB/1MkGL5p1YHDa9XQjAkLIl7rd9fEhA90RCa
GWdNpIBmZGfVZYueoJfOHdunhu1jS6stOK3nIdbiFhVw+ZYo95Z5Jlh4IiPKQ+hDV9ab78AVyQxp
oHaE+2CXO/gRiPt4m9mVMzgI3UaM1zf6mfl/egDZlvgm7EzrOIc2mT5oTwbQr97klLgOeMVO+SNF
5ZlJcWKmm7pEJoVMlUo3V3vHUt6AFmjBK406CmflcRT9WwN5KXpq7VHuesJ3IYblQ/bw/WxUli/z
ZY5Ihmlgt4BB3/rpJ/pqR/16yYSHHoiyxsLxY3rs9/l+8dUhkchJQOXUJYGCLf7AT+ZR3gmeep0f
wyceGIup1p3h4GJ8ZuhP7DyYtVK7pBL4ZjWuRiSdo0mHIz5vhjgRdmJulvcZhLDXSWvz6zCkuBQY
Sz7b3w/HqQ8OplUk67SYVq7jtAEBNco6Q84KS29vLUmoruZm6C9LU0TuPJgIdL9vcNnC1sMP61lR
eUsxy9Z1HH1rlUMgQhrFPxmOBpJXC4SQgahC31JnfIUiY/t9i6cGlmcbT2+RxwvuXZ+39EAXxzAQ
mdNZPFGUPofGsR3F9qrJVfE9VNThopbJF/8/GiUjRQ8t4gvrQ77PFHKjejdvpB4gFRzEWj12cH1U
NJ8J4a/vWzu5W5gfmlu2qw/HFngxQewLmlto8bOj26P81xkN9sMSjo1f0sfw8txmsczIL5+SkTUV
3B0syso/N4pQUaskhFMQDwYwfpWxCYau99QeRMD3/Ts5Sz+0tPz5h+61syYPpUxLCwSqlEd3JqfX
pS/pcPt9Q39v7es+4d9K8Rvbn/UF7xtFmlZ2KbuDeVk9RbvKTa6KiMRavLXcJZcgHCxiGpGtIIpi
YFHvn5k4pw6Wjz9g9SVrKuYjfdmeYnBxgbmLBv3MYJ6IpBOg/NDH1XdTlYH1l9GEcQ+HQ3lO7kCT
2YILg1F1QCe77S0vXrc+G4k6OU0/trz6jjiYhf7f0V2KJCi33fZH+We72QDH4YkmOAgiz12pTk3S
j02uLnRhMneFUNLZFJiAAEOu1XLA4m/fz5uzPVvd3KxSCea0opkBTwNAOXZyoGZFcHvb3PibeFce
ysuzBemnDtHFA4DkHnkBUuyfl0WSo3tKl77VcvWzI6odGM1TZWSvKPK2PqTj1MwAlp7js5/awq0l
4c6aV8grrq4mQUdx+LBM0TIU3KB47KP4Vsuf4kw+BlTGR+esbr/U/ukEhT82uFoTZT7PWTfRYL+t
qCIIbf2gm7b1qlEIFzqV0z3719Z7qxNAHZ6F2+yN9MLZethTe9DHH7FaNUo0T20y8iPCSdvpbeiE
0x5uV2WcyVuc/KgfRne1RvqAioph6Syh1It8m3ndYl569i116vXGoKLJJoZK+fs6ftHPcdSk+d92
JBBtbkV5dmIjcPGUX9qjDxzP/rdyhv98x3+alD/P16irS38SAERaKtzHaRcn8pnd8/Q6/NCr1dyU
xqw1lYZeLQehErr1Q3+jHMnVbVLwyDCD4M9SfHWuLPTsaK6mKHJTcKTLubFUuouFnd5bd4GHwG5b
XsXH0AUSVhXO95uOfHqq/DOeqykZdFpUxzWNqt4El8qymzvV7SEK/tEgF5CWhc5WbNorSI9LQGU5
rlJ78spL/ShfCLfVw/9SdybLdWNJmn6VtNz0ClGYh7bKWgC4I2dKlBTawBgShXme8Vz9Bv1i/YEZ
leLFvUakolZtlpFmMkp0nMmPH/ff/3/4+m8Uauehnl2hb5ZgsYHlevQsEsTzV5W3cwH8dQ83n4pb
5ROkAai7rKGhLx/Nn/Ow8PHU4qIhNthXrfA5M25ko7uO224ThdXKjF9IvM+e6KelhZtvR/qX+3kH
ezf6Mb4Kj9ZGPigP8pfKbpzkhlTq+0ssrS3xwsWbep8rCY1daBR6X2FY3sX76QAqF3K9DTys18pN
fi39EI6QP/mu9f196xeNU6zVJJVMJ6nb0/MKwAP+lhTjXZcH20zR5D3Nhh/9fnoMu+qP3qITrK7v
yqBZ8YHyfEzP9tD8PAD3SWpiiVsJlIHEI/AtnCD0E05xF9zB/7iHMQF6ovRLcCu6sSu4dAbB9bQH
AHWnfYSuby3hdAHpyHq/+Y7Fek8IK8iywXeoOyg/kbCi0LOFBWIXrIz40iPlraHFOkP4ILexiKEp
6GGd8afHoQUTFEtoFE2isJfLNV2Qy67y59j0RV0QQfI2SOc57r7kz833xIU5wqk22lfpqB2jq3ib
3Ihr2M3Zw7+zrmdvMVPO2lDGZsVbexat9zf6od4Ku2TT75XD+9v38ml9M8LFfTPJuWwSAs0VHZ9c
EGFu7qgHSGF717O1p3A1RrhsEXWQudgLQs5YXD/6lHp9mGARXit37lIonfwmBas/6/QWT2s5gwt1
VyJ53l7UsunMO8PNd7ES6kaRTHRFSNviXtlD/SXeTUd9S5piXPN+Fzy7JRJoapQfqb8uewXHqAb7
B1cNp3JwvSOcDrMjEpwBWcT+Ywrj5fGXBceJGciUi7QmglCBJWrhg4pWquNmzhd02/hRsv8YUJEb
kILcaNRWaHtYCSAuPBdOzC22jEY7dJZm5EOKtHqw/H7fei+TsCZzK104BydmFvtEBU0coDjAg7aV
7NSDUVRHAiS/GcytKN4Gw++G8SVBRUHCdGytiUxeuC/n6gPd7rhW6yzL5wV1Qq80u0ZCwiRDYEkr
K0eXgKxAlrlyBi+OdO5eoSShSZTsT++QIo8lI5uVZeQdyZ2NtDc26TX8wEQjv66A9bpZfhpbQh1q
KeJ6xnnaHBWPiSNbENUA7jXt9/eHdfEkvDG02JWy3IcG2GbcdR1tUIWADmrlsF3ciG8sLDbi1FVG
X8dYgJsJ6o8eaueryf/wPxvGYhv2vjpmMDSNdg/RuC7BBL7igi/lU+jdmS9xxnKOS7TCJFf8hGGE
P2TEO/wNRLhJfD0K9/oPbZ/uaP8ndDLchPcctM+jE8lHMUdVPDm2+/cH+5pzW1w+J9+yuMzHQQ00
bZ5SAyiY7BYw8bpq73ZbKNqOBgjSqLhTte0sAD1/2PQjR4YFASun+9F88mljRyQCjtPb5LntCPfi
beasZX8ur/rP6VqcFr0b/bGaFyQo0UQhyVRT/6RVeeVUXt6+/zKjLq5+WL1idP2YiRKi/yB/scbn
9+f6ogGDkJHCOLmJ19jjTcIukA2wpGk4wfBC43GYhp+DIV8JJi56sTc2Fu+Mmd0vKmJsjFJ/DcvY
ppHSVxLfxlxLWq+ZWjwwjBzyMbPGlKCln3WdVrw03vnmD6/qv/3PJm6xR6O2HBNTxhJscjd5GN82
w1pQO/+Ks2PwZt4Wewx2+lFvS0z0lIVVsd40MAZpcb3t4E8sZWjapJWTd+l1DCLSkqFG4eKhC/f0
EjATo4EvjG2toRdhD2BNUie7ku90WzvC7vRg3K8hMS9FtycmF7sDsPKg8lQbiRtk+lu2yZZ2aVu/
S25lYC6iqzwFm9UswKV98naci32SNVYXirNRmgk+AYTz4j1QYWp2JIwf2tShYxNyAcVJV7Eal5K6
J+NdbJyuSdrK6ubxqpvqkG27fXgNq83tLIlX3BafQMUTMEVP1WqPwewslvvp7aAX+4lHXJhKCZbj
MP1KqxzU1xFkcZRfN3mdwPxTvUDh/UXQqapNf6F+NeMqdQ3yOhV01uIGU+rQgpUQ435dOS1l3nBC
6Em4E9YqAxdD7beWZpf3xqUZEmQ9ZggBnIYcT9Bm19UEBN6/FuHx7ZEDh9obBvROmtxUMtYO0KV7
4a3xxQGaSsTGUhPjXmyL2lb9UT4igbXPPsvfZH+XPUsb+HX+QqcPUL83k7s4Q8GU9aM1H9shnAmK
HzoYgd93d5ceTBYW4G2wNEtjHU9n1RwQ3gh9TOhy/1XIm61SpwddhDk/odzaqC4EMsciNndRGH9I
IsYIRZYDocOvN1AwVg20oUV/w+ynTj8kM6secjd40ydf+z0Lu8MkRk9/ZbB0TpBRIepmu57a4JyI
YqsyWPiaN8N1d5gh6bx/Kegbn+T9mqO/vGXf2Fv4BH2Sa3p/sBcd2udiC4U24JzpE7THq+3iFyCy
r7BQS4V+g4fvsq6bKnATWQa25rdh+5g/dHfxJgIOh4SAK32SbpKvxdOaw73obw3aGP80utiggxhM
IDEwOsQ5YgyJW2Z3nv+H2a9BUueZOvNxbwwtVg7uLC+qfAImCDiPMihNL+zdqThG8sdUzhxtXOGs
uPhABGX7r5Etls6KzYrWLgwKRvaxgkJ3hFneko4TCipasqvg0LLa51IaYWW29lZ9t7JVLwVwb+0v
jkNaiWEiz8s53BGQU6sLH1ATvScqdqJ9tMl2a6i4yxf2zxEvuWKCqKHzKHrdQN4OgZMn/8EWnMb+
PaN72txmN6uNNZfPhwk/Kx0itHFrC+dTqIKZQOc0voK98uNc/5gLn+p+vTPkUiaRFkMVa2RT5wzR
6dk3YNfrUNaEcnkHrzzXc70tD7Ol+C+51DeWFi/HspIsH84dRMdu0EVQtu0ufkI/yDEe/Pv8/q9V
dU+GtriDhZImw3FeOXXXb1Qn+jLnhNDSsIvbOdKKkcCVH1f258UD+WaQi9u4N9VQjApshqNttHZx
KLb+xvzeHIejdz048BZuZhqQEaeqr7nxi17nje3FtpHERivTeSlFXoPfg4AUtbL33P734Fb/Ajc6
j9dNcxtvV7N980SeeaE3hhfujuF6TR1iuJlfrk6GRiL9vgMdTZrTvdSfg937szx7tffsLbze2KiN
FcwDbYEGtMbnLIXFyUjtCmbPtFtDvM0n4D1rC5eXBYoE6Alr0SF9TDfe4VvrJo+wyay2aa1tnoVz
Ay0TaEmGpbp6VJMGlnSEooxyE6njroejvffiw/szedm7mSCtoFibe0gWxz+TcitKNAI4EcUJdYOU
5jUebiPTroK6B3smtLVP0Mn93q/hnS+ahlKA7l+AkXTcLVYxiaesg6AEfQwX7VBE5Hi6brjBaFos
VRpnyMQ1OaQJ1v79MV+aZZW3Hq9/uqfp7jr1eMD7JAQCoNw3K+5NlDKUTHMHK7gdQJ2EqHHo3koH
7nzwljvIgOCJFlyZZp0ltM8U4mSIOo34qskyhMlS6uh2VLZ0TLayYbrvj+/SFQmvC8xS5MLPe8hS
v5OsAqJZe5IFtDV87yqI0ah538jFANlUoP4iU0vbzxJk5cl1Euohqyce0StFZANenFeQtfajPXif
1+u3lyYRRBetPpqq0D65WDZUMVqjkNEGMEtvo06EOQmijeEascslJ8pJmG9CaM2Ih093RxfUsoDg
JqfdQixd/diZH8e4hqx4JZK6NBxQhgqtYhIIueUDoxYS1dcteGuLDFV0zUwPaVF8UMa14P58PBRi
RDoJec3Qdbqs/AC/K6CBxU7k6UiotcVHL/O7+0Hp1Wcjz7Yr2+LcWWIOHgZq0SL4jSVuc/Q8OhY9
5EghPnfAqe2UW+uBxIIbbH6d7wFT0IdRLqDtDoaN05WSfCWW4ALFVCDux0RB1VD44/3hnB8lSyYb
CebYVGX23eJGrXOt84YJsd2gmg7BOB2bqlvxRhfWBxNsbNhCdR3U1OkoZBou9K6DgcCTyTj7BtzU
Iuo/tQ7BNZzUifPrI9LnwjlN1YBrlq4oQrMjNVPU2cOyPZi9fg+XZrPiG86vZ6AIOCAq9BajWh6h
Kk6brIX0B/6lP8TuIU5Q6tFNV+yepuwvLNDcj8dm02V2w2L2WkhpLb2ExURRf1jjj3JY22QXUoQM
5o2FRUBXyNUopRkW5vdjFrr0kKKKjK+roXYTkZWzNusNcBei8lOri42Xa1JbZDM7C5Wvh1zep21x
NcsRJQ1cQrF3FDMgRNUHFAbf3x6rw52365tsUmykjceTAJlNGp9MZeuZbr2Ld3MshywfWk3aC0wk
qxmBc294Ot5FLCArTVsr0Z+zPNJUIoMT+qdZoFHKJyRzISJej7gubtU3qzvHCm+GmxWjhuYKipK5
n153XYdgboqs5bjJkTRQCn2FNezC85lxzoSPuqrQH7s8fpVgBD78MQg4vuKh4Sg07RhyYAugwSiu
NuRdyH6c2pNPx6dP02CUfjvAyeeoR3kWLJ30Y2WCO0O5loYoYN9Bfl0YUMquJUFes+enYc+p8cXh
rOPQjC0d49Bfb3vzCv29jvz6dxERO0SpNgiwzBWtuZ3USvYD2GZ6wVHirLl7nZo6k0GT9tpXXd7h
b5ZgcaDVxKyFwWAJ5h1eIdpl3lf6QXptyJQ2k3kf6s//htl5sO9NxuJEZ9CZQ7zNZMwQYwkZ+dgJ
NxwuWOAgOjfA5K5Cti/kEU4XYHGYs6oovMZkqMkh3CM/5m9AmxzK7fCyTlt46R4DfTGnKCVDphf7
dKdFqtTIcpWz2LEcujGaUq1tmbW8a8o2ufY7NIBWXNW8dxczqsCsRTQowYFydpbKEKoiKUU6tdrO
rHsZecTgMzIMu263vpkvnVyscXZ5Nyj8b+mhenmCHg0Vm8j0XzrffAijypEyBbVGE81epDa7Iv7u
E3q7slBobiyIH0fUAd8f9AU/SXemxmOJJqFz1EKewwSjDRGIKAH19qIKRLdIYZ1Bv6dZmd9LpuiA
ArujQmMuLqFuSquNtYJOG430uYmWSvqkS8ETiJ+1DPcFHwzpyk9DCx9cE/+anochDXYXo/ad2myv
O5R4a613ZCNbiU4uvDutucuH4Fvkv/OIWOr6eux8+tS+WpaNVmR1H19Ne/He+0CFH5GV+DtPpqP6
+P7SXXI8CqGk9tpIBRXTwh0WSZsVeRQSq5BlF2xIiuL7YDtnLgF9vYzGcf16u3AoFUBR0PPwAFDP
WL27KaZDThZ6uxO6OzmGoTk20QDXxqeiHtSVSPZCsDwPDqr0uVOMfXjqAbI8FGblMgLYTIRxEcnK
qO7Dv7AreXDSuQQyXD4L+CpFKqtMQltJy7SPSpselU6x63QF9Xhp72Ni5qvUTbrfFs4sCyUzgW+i
t4umsuWOnp4eKVg9eXh/S6yYWcKCJopMSVgxmDZG3F60K3FwSiTO37cyn5+ln3wzGGPxcB7CAk7U
ECtD9SWuPwm1emuFDdidRz/83K/mdS7tOV3BP5F6MNgOi7lDttHz81brbSGAaLAS7AEtwi7Jd1wO
K5vh0o6jSkc3FA8augQXprS0TpSqImr0TBOOHrQTFct9f/IuLdEbE8vsPwpSeq+LmLAEFGjjG14b
Niw92/etrAxkmYXrET1rjYbgIDCBiUvFrtWEtcj+vBxuKW9HMl+nb0JdnydoUnWMBOWundp2Xycx
u6PDcFfU+taM8bt6U38z+uLQFPmK8Ut74q3theubWr1qLQRKYBY8xmx0Qamcipg+U7qVmbzo3S3I
yF4TmrRVLu7pqsyqsoE6GY4WLXGkreqke+lKcHoyxd/0b/XH8s7fWh//yvr9NLq4wvRKy4QoJdDy
BguJ4j1EMSvO9VIkTzIPKio6RV/vr9Pla3ttSA1kGW3xoXGVL8l9jU6XXQWwQ9rm9/h62NCiq6N4
IjmrXDAXtueJ7cXWaeERmoZsto2STTY85+Ma8vPSsp2YWOwQGZatqssxMcMxBxch51lHwHK8D8MP
E7DbA7DMD7/en2GdGJ3H/eZISG0gSHo6x3SIEgUqFZv6Ua8RaBNX7v6LE4gzJCkCkdhZHkkOPUQB
TUIc9AbdXr8G/7ri5C9P4BsT8xF8MxYkasEraJhoXGhf7sOr4NsMLcr2/XZ002/SS3/1V55SxKI/
h7U4a7EGCXYdxGQptC8I4j03fvUyCPLNOOVXow4QhQJQgBSAUt8OebbL9aderhD9Fja/fPz4Dvh7
dN7V5zm0SDCqdMwZu2R9s4hPk+739w3MF8niCj0xsNgoQjMVnT7OBhDAghDZjjuw3ml4yMXaVRqE
bpsfprqGFbu0a5DimjGqcImd0RR7cZPETYsqXR9AC4gQtPfrXag8aQwqdwqky3O+dnGDFkEdm10B
R3HuIVLQUzqgnub/MWlZsLJBzwaDJdLdGs81lYbw156xN/uzRQuQ0laDxnSbopAoF+h8e+bH99fp
PG8GgQLZTV4rMAfAordwI4ZF6lk3c3Assfoh0gRHLn90olw4OjrYQ69s+rGnWMEjP1DcFdvz7z7Z
JNim5EIWFzYpUV9GI1JhZOiVIlHeq1v1qG6o+7rV6PbfTLuys6O/zT+/b/EssANXBm4Nomplxi8u
DYo+umB+VGp2ED2H2ldDuCmDl9E3ZmFEuzRXgtWzM4ANU4MNjJCYjqBlolpVKxiC8hhuOVTotqHf
q5CO1W6me0+tbxyzDunJMSzoDdLACL8/0vN2MyCacJDB02WQWT6rNk0TKn5pMZpQBPf3EqJdwxSg
ptvu08Q/Cp3McOll1I2NETe7DJIaiP9cxXtsjHxnFOiO15UbNt0m9a8kb21rnz1gXz+ORDddYTNb
+mLTCaOp+XU6mHYZKMFRLAoUPgSEk0u18rbm4Hc7STfaFZ93FlLJaGBAQzcXDeDIWC5+rESTr2ox
6cMm/y6L3hE5uuPgI1g7JFbpvD//Z1HwbIyXsm5qJD/OilVFpRQdZRLDrlop26q16CELGiv7FCnU
lSN8YTJnkhXmUlFIJpxBcs3Uj6HCQPC0DIbgSJV03IRqkgS2VXRt47Q6zVP0lKrmGrRIXp5fOuZU
hFyQTpBpPl5a7iLEmQuIFKEqjibryYoLKz9QuC0fLXi5YE62hAlFhzTtCiQsUyBO9YAYiRPqQlw4
2qTlcNWjiiKuhLTyWeQ+C3VDaD77M/mcmxb87Cw1lyp2Z0GoqgrdXkulj14QDU5YhKKtaDUUApQl
ShVsL30td6Ajjn1En1eRH7PAcqXS0HdBbHztQsEJEv+LEceu303DSpR6vilPv3QRBze6FYXaxJfW
8scoUVEo1HhfIIbT6OHKrFw2xX1PmQkHuCzNod2J4EKEKV8Whs0QTTvNQzNglowdtXKlWHvu+1gC
erzmhADx97JYqyZjKsAQDNu7HBJfBwlFgnE8KqWn2pnQbaNABHkyCLu8z1em9Nw0hLBUo3UNJ8Gd
tni9U2KtA3kAnSGlwV2vB8jAaeV1JmvbTow+l3l5NZbVHTCOD+8f+fMHB3kqOmOg3kG7TDkjM211
TWaHjZqdlRE5+farpCuPWj/cJl7lmq3oVJF11daUKo3vmVl/7KjQ04pSosE63Lc4JslYqZ6cL/lM
WAsHCm6IjOESporuYiKatDpDzfO1ozFIUSGh9BMHOMXKfXMWrMz6QvMjkh5G2nyXznUaSNVlfYXs
avy5EL6E2Zf3J/f898+krURcCh3Mc+X3NFhXlCDuFC8F9+8pEt6sVNr2IEnRX7glTg3NPu9N1DUB
O/GkkSciYXngWu142w79k5xr0UYZxJUr6fyWwBjigSwSqGnW6dRYH49JlyGLaqeSllxNku7dN1D0
7IxMXaMYOE+morCJaAExAcU08uGLGWyDyhrDHsKi6NB/kmjYhW/jyXO/afSzanMxZa0B8/xeQpGE
DD/EYPrMz7W45CutKxD3LWRb0FWnbIrAVocgt8lwHlQBCgXVG9ZII2ZveRJQvvp9yKBJNaJWsoy4
Uj3Nwrwl4ipC61YruvsCOARI/uJay/SXAE2/tK7W0G7nhwwXDjRKgumL9+pynF1o6sCX8avGWPS2
2pQbNavcwIcGupjkQ1DG8FEHj1GsbgoV5eYkzTYqoUCXZU4n8hTqLP1OUJuVWPd8bxkajMLE1QrH
hgU/3Vtj6FXDrL6NbFAETEIUtnnqFVtJ9uoVX3/+kmbaZ6lGlJ2AiZEhODVltoo/osqs2C5OFzNH
xR32MYwZ/ncx2DSOaBcvq6ytF8f3xui8LG8OahmOXF0JRr2v0hf56O/n9EfoiJYd3UoOvJWCu/p8
Pw94Tge6mFNtSvJwkLHZuIYtfiIH4m9i2OXUbd38G5XXSztr7i9A2xTenLPMnKENqH7MO0us5UfV
z0qnzBC5N9NBccZCH7fv+9jzFs95Hd/YWwQj/eiXqHBgr94E9yDWh2mbF4437JVwk2yFDfSLm8i3
h3xjxa4GSc/kSNMme1gvw1zwVvOn0H/AgZrBUYstJYWmVDQhMg0zbUQzU4/MjA2m3T239+V98iCs
6gGe3zCnFhf7Se9SuekTLIoF3dp4q7L69QDh1MRi+yRR7QtNiglJ2Jq3FHoPBYmRzcwtBUpPG53m
x7Qpt8FxFW98eSf9nM7FyoZy0VZVieWZ1CrwdlXzMNsNHemo/FCUbaEcG2e0s6e1S2BtVhc3nKxq
Yyd7eGQ1RUud0gkJE/f9bXvJBISA0P+L8xW6rBJ6ddFHwuwI2rAL7CwYYjuQxGrzvpXzcjaH462Z
+TPe+JukjEUlnw8jsP8HxNKOujsce3dWZgLjtDKmeScsL7KZbpBYhm44oC+nxgISrfU0MW1+S79W
r6GNeVNMga151/qkrbTfXvKkb40tRiaWnabGI8by7jke7+PwZVb6en/6zjYgKXgyTCR8Zqbks3SE
0SYaQpTUB3texbdNFHvfPG1QDhoM2Ed/MjxzxeDZoF4N4jlVRC+p6C5m0OdZqYwZBk2j25vA3KM6
ccRffmssrCymTgpSK60LrKi76jDDvpTdzCmzetnNX3uyHxZ2Fu4wFbUxLOHwnDF1oa3QMBg75FGP
8tZ34NB31kB883e/Z2/hDFu1j5Fgxp5kNlcCupelv8pBchaszWOSCWdJHMw4zsWYCBj9rguw4X9q
N/ljkDqSO0OihU9a4Yzf82vRlfeeI32vVoOHi5tj5swAAqmihbDwSlR3RyuHkck2FWF6Cq0gvfLV
togcpUj8wHl/61+cS0OiHZFgbJZBOz3LfuuN3RiqbP0stJFfDcDnvW/hvGWYqUSYD2IOXnlQJi82
uw7PQBahWsWdZUedXT5PiJJ0V8kfarbVkfIFX35VxKABld+95/dtXzrYJDdptwRiwHN78azIsnjo
RZ0c8diqcnjQmsp3BNOo6m2ckh214RsN81+fUd6ZJMZVED3IHC2Wr/Ug54llznSvVr4ra4m6s9Dl
Orw/sgubhOQW4Qdg2TmuX4ysFjNhikP4OsRCOAJTetTD6TBZ2dP7Zi5sD5UcyUxjDPnjGZx5muRQ
GEK03MBpPHd9esdbY42d/8JRwwZeGxwIKIPlfkeEg/XLeZ1ktV60ji9Fqa30HTSWBZjLEJJy4A2V
mXd3UlYAmn1/hJcmkrfnzPzDf2ckNTTohIPgJ72dl7RYTE31sZ4apF+1OFpLQ5znYFCS4cUzEyGT
ATyT3wz9JPABaXc05tLHPbnqZu6urj5zrcFVY/2AT9L1boe1dPuFIdL+IFFEAb99XkPvLDgYK5gD
7bDLN2JZbgZDc5RuDYt+FhYwOpneQ+DvBCNnoU6eSaMil5gxJbpkof0JhD8iWbGx7k5rKocX5/Kt
tcXlRo60Ix2KtW5bXctOvG8f0qO0FzbtFwl5Bekme0jv/rzq/uPb8L/9l/z+n5dM/V//yZ+/5cVY
hX7QLP74Xzfhtyqv8x/Nf87/7F9/7fQf/ddd8ZJ9aKqXl+bmuVj+zZN/yO//07773Dyf/GGTNWEz
PrQv1fj4UrdJ82qEL53/5r/7w7+9vP6Wj2Px8o+/f8vbrJl/mx/m2d///NHh+z/+TornzbmZf/+f
P7x9Tvl3zv/9P83L377/r0OXh9XL2T98ea6bf/xdkH+bYRoGpMYkGbk7FX5n//L6I/O3GbLGrgAx
N+vbmbjqLK+aANPibyTqgfuLKn0Gcxbo73+r83b+kfobPhuWM96X+Ad046y///cUnCzWz8X7W9am
93mYNTW/+NSboepOVRlIG1gmgKYkYBZPHN+qirgWKyc59JNT24nbXbXb5FbZja5sN0/rRFGM7SRW
mU2Sc+WpyJFH14/84+n9WnXgPMJ8dIouaPqPZa+qE9gmXYjMj61OAXebJeagX+m5FVuBLUtdWt0I
phpZ36Ygijz5kMh+WIbAQmut9XzbSlBlkzeiL+tVjjRiosvFNTz2wjcxoTfe9sZ88q+8MDOqQy9k
UnXjN9D3uoqvjfLXpiqrcdMGMOU4QVEmha2IqWbSiNB7sP9klj8dZkepuwYiB9226/t+U8dlkMJX
IHaQKSPWrvC65sd3FvdP9UXo1bL8KHrK4D3WUV3FG72LKiSMmsZKoQSX9bK1a6bIu0u0JDc3rVb7
cCPHga511/0UaaVLfi4WXRhN9HJnhYrKay/NQ1LRU1wEV2ppFuaPtoIQt7Uzr+q8K4n2UHOry4PS
Oope98YxkbRYPdSdWHl7v4IfGDbSCYQaBa5J+ZL1cJF9Vut6FDt7shq9RTovyEHts3jly2B1UHjB
7N6YN35A8+vGb0Mki3Wx9/R9lZVJfkytKhKOZmiO5q5oxHy6FdRo/KhmdYRMZd8JU/41sFDMc1ox
gkwny3UIfAZoJwbbl0rTh3FND6ZHqxArwcnUTilwlB3TYGeZ1xB8qUkNL3YoeOm+bicrdMxANupd
OMmDBNg7b5X20LaJKWwCIDzRtSCEgfa7P3if01AhXGwF1YNrzeuTmxagm7D1DUGByaKgaXNrZQOI
8SzzA4t7NsjjTegVinXgeSd7+7SrZN2RygQUMjtH+KJEQXXbtkPwo+ewiW5iCab0IFcg0G2pt7wP
2TjJ2ibpJLm2m2yS6l0rdnVn90WvG24Xs2dtHSbe3I5ET/vij7I32JNUwZ5pye3Y2KDS2gJsqdJ+
tNQwEbjm60nda1auy9sibM2AbL1uxFup6MNir5U1fMhFSTr3SLrAG67U1kzQI8zBUd1l5aipm7jr
Ys/JSz2trjKja1V3Fve1dlZtmYKdBmqubbM6s4qbxMpmnKke0RXr+3L3YkUNgqatbw2GbeiNXiGT
a0qRY/YVWnpRacTW0fTbLNtPaZa7Fco3ntO3aZC5hjFU3aamrZiUaj+J6VWKZhniPgixhvtsFMzA
9SQxaW8DY1DFh8n0i24vx7mQXKemnqpuTNYzdcReGlDa0OIic4yc0u+jTiQkb3M+1tqgsx5592Nh
mNnGLKooo0XO7D2nMoBY25nUD9ZRittW+JElYqTvDEPJ2MYsRkIuOwxKp+s8VXN0rYwqDnBXascx
GZvsxqo0XjdzkiK0s6rVyk3F+XgM/cmzvqSV0W0zL0o+lQgYlxsPSTxY9VLdaLaC1nfhrWTmk+fA
HSt+K1I69O3CKyyRoppCPNXEsvGp0tCXsOlQ9FvbjLO0dNXIzNFZ7vSujq6DTNLFhyIN5c4Rm8GS
bxJPb66gyM+83AY5GUWu6KHb6EJBnHT7NJYAfsiB74uHctLicW9AYBU5XYPUuKNnphTszckc0HSW
s1ja1lpQGY7f17nhKrFSyrZqonhxL8iTmezqPEEuIVEELd5pik7+p+5KHJA0TNXnwvKEbtdwWn5X
jSEN9m2uAoDKfehSAZkNWUGnhyAcRaqJmk1lDxR6raJChuyobI5Qv4mZtiUjOk0uR1mQdhHddNBc
jEajPI1aIjR0zZSJtAXWE1QfwhrhITupE0m3ZbOO4GxRxZDgW29yadckchJeK3GSZW7jKUX4QR4m
ITmqZtU0PL5TL+Jd45lhcM0cFM951NRPrYibdix0KGFuLqeJ41sCqtnQReoLjm8Gpnc3kQOj/S3v
4MVJfL/93guJN23FPGgMthb3+W6kuFgc/CxNBIrlYsV4wsrQaDuMwElRzS6gZEhkEdapOMrbfVSX
45PmtWb0yQh6/zaFGUO6r/oEXOpotVZ31ZdaMG3kMkluVTEdU9QNow5yXRkCklw05/YWy5hqF8/c
ggHTYs3XnsO8kb+pbS9mO7MVRONGLxEjvbJMrk+q4iyAO0RprvMVyIL83k+S3Lqkps3Urmteuluv
rhRpq3lpJthCKMFJib6aHjk01sjHKOYf21qkT9BGWnUXH9p4nPyj3DbNDa1PjfJsoKz9JAxFWNlm
YQ2Jyxy3sd1MXDOO0XdBdSCqrF6CWTDapUNfzTb1GCn9tixiT9kP+F5uglTwI7sXyyjdhOxqZSMU
flHu8lLMRTstxEG8GcJaiNxQ92mrknuug2urDIfGLvJxSBxL8kd/8xrR/VJw+/9b2KrzmPyP/w4J
z6LWQ/WSPGff34ar8z/4M1rVf3vtpJ5hPoY8t8Xwoz+jVUJS4DGzsDiJA4uH2s9oVdN+I5tBhIMQ
OKzRwNT/Fa1q0m/8VcmiLiCBr1EM7Zei1dPQUVMJ/6iNU7XDhjRTx5yGjlbqERXXDQLUppB98Efz
foCHaDcNcbv3C0W7yq2a11VYZvRXgtEy9SK8pVHlxU8TbTtJ2rE3Rm/nC21i+7hap1ZycrZW2u/C
avdmXv8Mtd+G1q+Q9jc5OT6WG4V3NEibWWTSXDzHzCQVX3WzHSjS79J0qjZdkBzRM9WueMlbu4Gj
5PbRcN8HiWFDMYboE2IglpXcD15Z/N41D54Rqm7TqF9fx9UKrewYopi7giTvJ1+/94s6AHR672ut
6WpULG3Bk5SraAhU10pTKj6K3O68ElGjQbsydGVTCqnk+n1u7Vp9b0Z1doBx4M5SEjj76aNAuyL8
UcsdynxyI9lK1AshZ00q+T5xD+xQAWaevuiyEB8qvW/3SlApdqnfyEMeHegp8a/CAJkIVao++2VG
nYS48IY2betRqwRrP9GK6tSN/NWKx3GnBMpDJ+jKweeXpKWR30J8UMY+8UkJHKkeARJrA2TcyVSa
7pjFTuIZ43ZsTQVIUKFdVZOmXelleiNXcgAz1Bg6gg/RQB+oTl4cJ0phQqwan+ox+yoO8RENJG0T
tZNxLOOqZLIC9/1FX9Knz4tO0yvPfhjNAJKdgfOHwBCsOC4dqaslu+gsgtAy99wy9Our1/+Ti7G+
anLxSL9kcdV27V2fKZ5T9pZGeKtHe88TBzuLqy9i4GtXDUNJpzI49OJ0B+eFfD2zQgAf865nLPT7
n7+U1vzn5+sSTZXA8Ocy9OkBA2OIbIsclU4oKfUhT7LpFmqo/0fYlzTJqUNd/iIiGMS0ZcqpsgaX
7Sp7o/BUICSQAAkhfn2fTPeiP3dHv82L8HPZzmS4uvfcM7DHBFIG3cfliAfy4HquC7e+LEufH7qM
qyb1kkewFyOYu5pC8BBntfFEPUmhK0n+K+Hp//kpcZ1BgMVi4kZm+5+fckVAugtlO0Hbuz9703ht
+YS9cmJh7uIAam7+j51F4Zmbkk2bOWHmiy9UJQJRSfyxW5yuRKs/k9Q+CkGGS0SJPv7Hlfy/ShVI
FKiUtxcfdhGIXf+fnzH1+2wSnpBl5roA3nnmR2wG2syRzx90GkI4FOB6bXglPcm7hnuTKHn6IHrN
6/uldNwv0IzQkvUCVjzTCyTkkD9E/7Uou4fG/I86BUoLRhpAmbABgOEJqvf/uShLBWshq9mwlCDp
x2RV9IV2V8jzHwMBSXxrqtGt7ytBw6sDhddw4R84cDNUEb9sW3QQLFhCTPMyRFlO/gT7/BFH645y
K8oVfYc2TwTepvebYMNbHVpzU3ZL3he9pmhD0onUppXskY0jabqsRXL7eMD8vBziBMrMRYUUXigq
KyIqlqehG54FN64Zif2ybxl5ybmNnzHhsFhGx8DQc5B9xG1qPi3diJw50seXLuzgZlZuHv8vg7p/
YbebC00Mfl6Q5+AE4cz8B0KRUvM9mtaxJG6cDgImGBfISZbiXrN9i9K2m+GLyUnBlJiOMHgrFU+y
syTtcPRjk2MItHkNTsLsuf9YFf5LK759OKR148QMgfJAgvrviQlR1zIKIPqj8vUxGkO/MDipCxTb
h2xcceRs268EWx1sLF87hRT4ZSrh1zEXG+3IaW3tgWAggGsQEJc2mgbE3XPvae2FbP7/b0z4Dwn0
70e90d/wiQGJkX/eGESmoivcKI7upf1tF1yzcSXDXITjCKcEb3vXyzBWJBT5oder/3OhNyqwIxrW
w7jIctq8ZpYdGt2syiFd7oYxOo8ziIV8F2+tycV/nPD/rpjvdx5LAHgdAMwCmvXPxiHyZo/GZBhL
Oa7dAWewOJGuRS5G8LSOgQZ/EXgOssSbzKVDuWNgOIcJ11fY7az/dfD8g2jjs2TQv0LiBkQbG4d/
UbUEg3RLW9h15MYDtXiYGYYY7k6ey7/ef6WNH168rT8myrlHHQYdeJb+15jrCVM+3r4hFh/W9bTq
qYiOwF4Y8i8mhDS6WTUY+8wFSP2pZXNWGRjxNDB/PZJR/Zf1GUrOPzsqfBcAajhBwYi/LT+if9Zj
cZsvWdILBGAq2TZ67saHTGA4J/4p7CJdstjLG7YnGQpIeNipH1/CWIkqwfJ9u1WYSO/vGNt03UmD
+cvGvJx8A+8/KsNq3spkIvIsHDARY6Zz3/LL4gfq2arhpGJ2m2PCyyrX5KTySTX3vktonHNMcdd4
vNWn5dZ5RIx9AVSocSKSX+3QP/RWpN+sWG/N1AjXgx/LTBkqGfw+uq39GboIDI42PZF8/ZTve/ZE
MCY1QvY/FOl+rcjWO4bZiA6nMw9kGkH/kFF0Ylyzx6VHyV0oWKnC2rWM8z5svMmVLNXplWZDc+/E
ktRDGHY+fuuRG1NjyOMFX9jrtKVLCeEG5HRxTVOEmufKxhfnGfaYpSWwqfDqgdBKBL22eDcb8F5U
Zdmw1UAWbIXI7dd7gwrKEXvs6fIE1m5yCCTcxd1CjjkL3vxWeQ2U+6CM5J7/9wKxHeYX2SoxKgbH
0BsB6fjkwV+6rYFWJiuScJCPduQ/mFtV4ynviaxDAZWJPcZehzZwSF+izMVVmk+/8B26E+w+Drm/
taA58e4LbHjeh8BKIIUcxvG3W5wl0kOnm5U3URCcP8af91tlbXIFmnkZcIvhTUZrI3LXTPH4kxBv
e5Ye9Q/aGgQpjgv+3SRdqn6PPy80NBcKHmkS2zqhuOcDow/3erOFaCMQWvE50gMgVJXrtQEmER68
HACT3CEkzMa8aHsIwlJgLUUK+nyZBfjru24PCm3XpbkfpP3kXn0dIKFXD18ZLMjriU1BRba4tszk
B0fT6NXs20Mq7GnZqMOq9mAAqBUDJCV1vmpaOL3mgFbz5MhxJdsYjhEZQ2pRa1XDl6GFjtJ51xaO
8aXsEW0/LYsq1TbB+J96jRr6uAnm7GiiCNvFbMPNWMxh2yQGErW07/ZjSlVb+ngzDvY2vICaXXSk
GyrjSb9JLQUmfYsWS+DCSDPY6o2ZU4cBccMnIiwDhynCtZ1+pSsBQG0BECUMk0Ac/Lp3kf061Kht
UaUW0wOesHAma6YB7l0OEYKNt2c/gyVJi/tDDgcu+QptVNNNQXzZFbr52513HDgojQ9LZq+wEpYF
DsXgyESLFxpD5SVO8UIlu+6aTEbD8T5Ceh0CftohPsB/+A2bOv/E9+AJItT0NND897oO8EeWBoro
rk9q3mFGc9G4NiZ512T4ItWcH6Il+xT0Ln3iYDSx4KHf5/Fwv/qKDLCqHcZij+f5sEQzfc0m+YPv
66NMWlKoNJ2rHJs1vI7YYGRzquvUxkfwa6Jzr1pQpCK88OPsVeE4fI4U3Hx7xv6ed2ofP+fWJzV1
kShGiWBsMS7LIWpp0yMBcV8YJBKZvCAMWD1tbQ1rtLeJpx+YHR76QIxNCynv6GX1IlESET+cVLEC
2ZwvXXL+e3W2ZG1U3rpSOhQ+TsKv4dZ1T+IUd/3Q8I493l/TJopFW8aIlK8o/PSK7hacAhbUfsl/
TZBv6I31JwZ7ESiHwWTXsro3vxCDxBfjT6IwnZSFcvIVa+8aMTDRJ7dkj60Hnr2A7qi4oWZFSPEs
dzPouTAeL2Yx/Lxf/nsl22nSrHIKPqUKwCoiSJ7NkJhmoyvEcDQBhKSpoNgy9fa6Mml7YMvoGXph
6vtDlOT0IVeLav6+zIHch8dFMYBNeIDj1m/G7mDlEB/vT9p8m2dvqsVbdZ7w3sMCL6v7pf++TPPy
1ONo1bfZaGmHR+M7cNNzlh+oxDoGhA8wQtYyWlKvup24EEZgagrdKcZ8W6UJDu9568xJpjqrgM0W
aSBAomfziYluPE+TMyUnK23iHQaSmG6eANTDSyqLRLN7I5K5bs0Q63N3nEHjKSeGEOUV8/79RYqj
7thFZKgN6Q7pvKWlSr2zW8tFuPjCbMAqpNGweuZYit3/GIYPOM6sMj0swbrXQPwbuTSuhUKOG0FO
GRMfrod1L7fgTQ+X+/l7PzETIJflGrdFBivz6qavPmNVVNk0QzepEQvYBX214NtB9Ekbm8WymjL2
ms/7/r9vg9k+5b1aLxsVrmrxmJeYqGq2tOvnTM/D6+B+9YD0qXT9V6hyPvMFbTWWXqCf6hweZktA
Lq1KDmviPZihT4/eNmAqZRkmK74OF4odWI0VK1wwyPMMJP20Z/LBcZM/9exr2Nr8um4GZPiYhi/p
O7KDRHnv6oPV+kUAzL9UC5ON5wcVVkQ426mkZ4wDCxQBHtY66YT7J/T2vDDyo+2Ej6YpgX90v29X
hqC1UyAB0mBp/Iv5yjYJXhuAyA2WYrSOIpdW91rbEtaWux6xp8skPcauPc6Cbo12MGSPBfajxf1W
rdFWDV0gGz6N9NCLqcoC1MR2HclxyFHYN4uFzKQswjqWQZ3E7RVKh/C4dUg/mtKcFSzAN002Um0K
DregNKKd4bD4zc3B023/Fqe4yXZipfDn9tr7Hau8jBaDPIg8/OH1fvyazOIjGobSdcD8R3+txxsw
cJ/Q709EjBd4noV4wBVCM5Mvpz7x+TlrkXopIwwqWJaWegCSjpPCnUwSZuXI5l9MrmNj1nSvdxBH
T71y72LA4Lln+5NjPDnc//Y7CCCRvRjMBBtVSdEaqk0esEo68CybMIu1W+17Lq0Z8K463f1vMgXl
kCAxIto3+HOZTX8C+g+vMgdUQeVJIZyQNUF1PsTZybK+L4Pbxvl+TioRsctK6avY4tM0LuEDiUHH
znp7UrzvXvcJ5lQLTNLHgUQnPrfffQubiJDzN6S5qkYs6K55MtqyC4FFInf+JaYBYjNFnJerENVN
erH1SlbDHu91TqQuw6z1UBOxztZ91PCRZZBtjUh3RBhY+5q6ODrh6k8od8nX+5HtBT/C3OYlwN1m
B7qAA3WCTH9CIif2oqwJ3Jgi7gi9xv315Vm714S5I9Idtyrpgk9/R/xogdzd3wVYSDCTjVXo12nE
qqBv2SEadFB54617TvCWryNUgl7q7Q2mlekkPTs/CWhTb4uECEiW3HGwdUMmKyljlKJbs9JRi9VQ
u8EhN8q9284LdXvauw+ZYzPsBelUjDqFlZxzvL4XYmibKKhk5nFeUC0xUESnW029j4dxl39E3epd
Jaxbo75f678QKxSGNRXBUMKbFLSjhL0gjCUdMVXem7EkyN5yD/DwmJtLHAsMDdH4AHF/vaysg8co
QoYFtc/3HjBalrkAlZmX98MJ3Ok6zExw2Jf0FCmZNzqsEzLPF8meqfCH6/0jrohhukWM5TgboLVn
H1zKS0jhhJkvy14pvUynzTb3d3/pad7kfSDLLSAntMr6s3UvIfDQxxsfcuMKkcooJHdo5v64Syws
K7MjpjIkQJJs92BTUqQd2ij4Ks6P486u9HZkaNM+DWpJr/6Xe2MTY2d4pqH87ec7iA+cPafAG0+x
QcLluiUOD73Lm3YIkbEq26g2y3xd1f4VVu7TaceqtIvWc0u9ivdENCOeh1KDTo5Ae8axMxvRm98w
7gkksmlNhyrweQRbsRVAb9K1ddCr4/0RtPOE08rJw0J9U3XjBKAa4LNeCbDoIOm6Ajg0XoIYyVXY
r7OTXbr9PEXRNQX8Qxchr8HU/VI7dH+lbBmkCICMinQT4zvZ4yegsJ/dOl9IO9EvG2XXwJHPZKPf
vTbtGgloKigH2a2gvq/kE6JdsJpeEEcFtuhcAaKjfqSu6TA/6djhTWpxyyyA+oLYvK9JptNagzef
Jt/DCR0rXC7bpzj7PE1jgDwpeggTiLf1NH3EHLu5ERSI0iUw54pWXcQSo1m3dKakYVqCFP9LLpDb
74k6YfqBNf/ewY8faw837GkTmXVuZgZq2YL0DFPNsQ3r3t9kGQXfjE4A9EuOZV9uYA8zzmXcq6hm
E3Kt+mhUVTsPBXajWHTf/ogI/Grjyf4qNCv3YGcnbJijIvO3t023SwWp9rvcA1LaiPT1DtpN2KJ1
XE0V+esfKJswTcK8Iepfx4VARMxglOfHP+MJbeVEkai+7nmJhfZY82TyC1B9DRbg01tHx+68KtPe
w/halUYHdHuijLP5DB/Dqez7h5D9kdFFjA6C5BB/2GPwNIuPKWwOmgxjIuhAFIM/h/VCroBXwO1h
WGxX+7L9DuO3D7Kty4WZDaAr+A54J/LKMXg6z8HtfL6Fq+IxOIZjAEqEkX0Dlf4FEhck9kL8mcyD
qnXLq460D0PoRQ9OJMBGMaargPJSxg5LkWkmNaihENj0pdX8E4CLj15KUGgcKCBwhKAQ74OzhGGq
zNus7JME5i9D8CPLnDnkBp0VWb3zrvJvXe/QzzHmynmOjxb+TxWfWaN4BPGJRcMaWXPBUj8qQ14k
sD6uxmzUBemXb9y31baNWEhvOUxFc/YtWf2v6W21g9GKomkB5n/S45AeQOsvsM6OjoryHAclZn6d
5tW8Z6Sc9+5tGtzBD4U77pNoQAb9ydgzmdcITeYUFCnBM7pyA6nRkhS33x7Hnh4n6V+SLg2qYemm
52hmW7nJD0y7/ELRoYOj8ZQIHdfaZ39gb19IK/LScIVgSZ/15TbkU4FA1rWkcy3CGLcjcN+9NRdo
dDfYLnS2jJK+xRYZP3vAB65AcbiMQXcVK/DdTB22th9PgGMxzLdvFt8FniZopsEZwHA2FrHGoEE+
7XEZE+OuM1NnZj+oWw7JPL+sPdwj0TgUOpQE5gr80l1b2j8Egec/AFt+TfLxk8tPECaa0gz7R7rd
irYBj2dI4ld4c5zjkYuTAX0smbg59ZOuedr91pOfHGOARGEAR3a8LHlBJECD2c9/2ph8mRZ/KtM1
e1OBd/Dbvo7FtzhWAPPG/IcR9GsbwV0yyeiJDjtCTXl6Qq/0JdEow3rfPoMU/ZzjUKJD/4IG88pk
+9PlxB4ym58ng3BxX7lqCuzULCLeQNDxmz3rltJQiFmlQXoy3Oa+bkHPGzT4a4qxaePiiXbqA0f3
Ex9ainMOEjIvWMYiTNkfYnCvBg44G9lLvJMv3X7jgfi514htRY+70irhfvw2h8tXnctmjvEdpSC0
GgY24CURUdW2AOUZnOdUjOZ+DKcfYSyTGiuDpMKx8TqMCml/s/VqSFE3FHN0ZR3Jvq6WHqlKYUHJ
tlOCJ6enCESeuoeZ8g+SgxG998Hr3HcNavBJT8l6lS77bZIIfksak1m2jh8tD/PCRXytZIwIKx0a
U+BppkVHQ2CMvveKbdu5F/sMsQGF2As2YmU4z482Ck97K5KjsOhmVKriOgbd6OAtF7EPiDMkMKP3
+DuINQj1lQrtem5xiKNNGKR7QxqiA1VLVGonyVFBVTpugSqw+vD4x3wrZZmFOU2XIBpAG/mIuw1I
FsMrWpQAFiQ0Fg2SdN12HxXVjbaWqfNgzz2QiAJ2qIhYG/aKLvQLNvJbrScGwEgEtYT7Q9Gt7gL2
UoSmVOEG7uo9McQc0b5/hOFrGE49CmQCOmV/kOn8XdrwnLNElTufTv5CscfBrFyOTrpGk+0wcguX
2ZYgV3hon3iYnlmIOmvS7B3qLh/LVlYrEEHyOTgtUfSMfsOW2wxlBRrJc552okpddAXOXEfh6KMp
cQhoMiDfKIEdt5yeM4OKr4dsLlMH3k644cCfdVqSBSgAKF0fZNVPY9ZoBayGLv0IgiPi13ETKzYY
7yigL0ONtq8i9TkMW52sFFDDJVpPmMHlA+hy4FRhisKlUShvEERggAJXD4KGwxoblEHkY7Y59ct9
XX9CtQEFTLqeV4vNzaA/Acd+VJE+xgscJ8DPS0oOuh5pV1IyNr+HeFd5G8pzqtl49NPk6KmXETKW
YzCOHynYVdKpH65Xn2fNPvp8iKu+C/U59GJE1+WoJBP8aMvWD3AUiVjVM/kDZJO9SFB7S4hHwM1D
634kqj8bfgbWh11c5E0F75MfQ4aKZmX4yWfeUGb6A+yC79rmQ7kGM3S+CVZ2ZF/qIQfhZ6OevljE
IJ638UvOaH+h3ZOfU4h7PJxP29LV8PT/vuuhrWId7VVCN1MmG+xoArNVeAVSdBChKeOEonyEIU5i
d+ETR0ykBtstsBi2Y/uCsxLmvCT+ukBPd2O8oZEa4vOUgdLnoUaHBPty1+oHlfm07FJ86jgDim4x
ILf7hWfuj93fPX/KTuBHvzp63sEDqGMLMySt0LrrgU0VeMAXA3DAgijQcOEjtPiSumR9GBRYxYAx
rh5BW5OMiHTvPfgUoP5h5SGKtZ1QQPX+QDJ6nrxRVw66hxJeNBAsk1GgZdvrNBEKFywsA28OCmsV
qqjTiA/P92aLkpeVPCUraLLrT97pP21IXty4wr5EZm9mxwhhyfpDJpcxQX2TzCSFb4foGMKVm7Vh
tc1AnMDwXTCjJNgc+mBAwQbnScpIPeaeDUrfia5OFjoWCXrmMvwkA7rjlQAQ4XkBh4gOGYA9TAqq
+KnD6Y/9cYdSRf382s3Q/sRd1/QsX2o+ZujDpsQ/q27+bVa2w/fDex4mtV0QafKSghh9AOPzC7fe
J67AQFYT+TCg1BeUtxeODONCpvsPtE1PtA9FvWXTG7FyLIdeJ5Vb5Z85hVdhJn2/thYkDuLK1Fg0
L56ID/2KRNi8t8kJnMOwsrP/o4dc6OCl0zXbSy+Mq1mg2PUQw2B8mX6o7EQDY2uqU9TuFhTpltdg
obUKIdhwgoaGxF8ZkGEEvnCdLUcsL49BZH/tU/hKOo12hqIfagECgHONYoV6nbbL13UBzNe99tt0
JmjAioypCvP/jDhYUC67LiAF6IWoWnJdqnmKfBg9Yk6AGV7FsU1wHC0rHfh6NsnwtIl+qARehMH1
37qOndTUllPXtS9J/oydzJeg29RZMjTFSiRlGu7gzhkEi0XTAmzUp1vVT8l8CDIbVRPyiD/vKkZe
Z8dIsdx+iUWp99hl08v9N7Fazl91/xAtE6z9Un88IWZnf77/5CxBLNeCLOUQ7vBeRWPzvNz+M/PV
Fbkk87Ff8+g5ynfybHus26YAHO3NbqdQiPQzaOK2WmRjGUOr2INYJRFcfPg7x/oCJS5Pr3kaNRMs
measN2cUZ1vKdQcZnd94IpTS4wK8sNw3WttdDIc1a1jfklPo1HuXjnmDUgVCfNIiB0ggEKijPsI8
VFLep3oDdjkHmfKJmjgtljECfg/ZX9Fv43AK+Pust3pAV/KcQ4xVBsJB3n+jCYxR1vxlFWBDfwj9
S0pRkhxIrKeh3/Ky53I6wMMaVt7LFNeoOdmGY4nvoB+5CQ6TEs4J9XobRjn48bWP//WX7TT8YBHr
D2hxOUaYfT3YCWzGYEdHHGEdw3ERRaLBTrFbh62vThvs+zRsNTgBV/qPnvX8BQfTnXt2G/9hD4BW
hoqpyRUYTNmQjAcb7N/WHt8a0BymtB8Yo+ICKx8B9MFiay+3C1+3uIlcux2y1tYr7C7O+fK7nRkC
lrNUP+5biw6+c6ddE1OC8blDKrCyh2PIsviU3Cz34J3yZw8jnBhmBjVaoxGXBuWRIHfkofNgv5mC
e39eEnx8MsAbgvlueg5nMJX9LlkK5z7NIs4ObQ4WntD6C5o3tk5eHdkwBO2mfxqFY1+z7Q0DATZg
hO1YZPXXUcrfM5RfcMWHXCIz9iXSeLbvsJLCbM/b9itnyXwlLowqn8EuYg+/KK7zRzV10yHJ+z/a
8a0CKxfzVGrS8769ZRQw9x01yZaYlFvX+oDKsaHpaN7WY2eudxzeJW0A4LVLT3c84o76jAxslBQW
3QdCpqkCSW6oes9/lEuE8TJmp7YjWADeEO1gWPAIhzR4WviAQd0tJZmC4aiCdsOnsOrvY9t2mB0s
4cfAen0zKlW70Lzf0kk+a54+Yo5MrzsOcTSjDP10k/OjdMgGEHm7HLwJy7Y9UjgS6EcOaP0yYnXY
Ys9NWwhOWnddpwxPgbeKZk20bjqw+B5EiPm/tQ62lLw7q3arxO1hxmJue+ahfmccnlpwWyoQXbIf
Gck+AH03+7zxy31RpyKsFQQ4A1M49g06JJyTNwgUJHJ0xu5mqDVHv8Fqik4zOnMwdbASh0oAiwOO
E53m6UkwoNTCmK6Sy4anuHvNELhR6KgzVWAWHEc+YIz7t0bfDE87bAWtc+AcqwQx0jmUQLFa8BKC
7wepo8HVg2ju9u/Efb/jBzhGQSYcUAegGWU/TrJc2Prwl6goAb0eUsg5JkKz4/1JULb9SoMsPs/Y
lGpmPqGJzI/6xqTMcT3O3thCohBgmbUhOjeKl7ABFrtVy45WwC0uqDMU3NKMs6yYTETZDxz9vAF6
6cUjbgFCy6gQ6GwUgzmUw5438ufb6Y39OsgFYE4ojOyQ/zSUp3904D93qb8+iBik9zQZCTC/2yNu
cAzd6Dgkv4kJeN7M1D3EfN+azNdvywjvSjTLmC06/4Vg13wSBqnuRE0wIMIS1J/JI9FYtew2P+nc
66CXiLAvWNk4FytPPt1g0bCb+xM80tajgQPhgS3Rx6yz7JBsxh0ZfMBpR/tGzap7AF31W7q79DFA
MHwXvENxEz5BsALLehPbv/wb4FBTIfU8YtoHhk1bFh9yqWL46hB2GGVwTFbHzxLJ3ZBKiSN0WKqZ
PByiPeb+55gl66PqK2ySUX1z3jc9Ke7YHza60EzsONARRXuNKXlJxxAyghvGm37vsKq9yFB2Z5ml
D/MEphkHpUrbhKCcj+f4xq9MkbWCzqECAbEttbP9RbOTl2XDBaM9Ho88e6JMnlnfDU9mV3UfD6Ze
oyGu3ZK8hhZgaTbNv5ckaYsp8Z6yaP59f2jMNspybqcvwO7f2nX4mts1rf6+CXOeHajyoBaZ26hU
nToTkz52EJpW4/Q4dq+LyGGsIegbmWN1NrcaAp1tW0Qg3B43gADlFJG3KGuRCu65qQlGrRodmcrd
tRs9+d+YeL6gIWVq6+puwGGbEEiCY4LtpcyGrNLxzxB77UuetEefDstJYDkpOMkxumHmxvAdH+JV
xEU7pNfYLayYFf0pOV65O6g9cpAfQrO0T5HaX7ok/BGg931MA2bOI+3M35sE0DQ4QJMclAFWIeNt
W0n2/nOg1/GajPNv5EMfWSa+WYnVN3SAr5A+TafIxXszbAi/mUWWVlCGtM8M9o5ZcL5TFdwuQCIA
0ecBmr5iXnd7TDdNCtd6f3rINI57Fr6AZ+KyCPgks+CMDF7RWoADLYRUjdA4Jh0z6fX+VVqSyaZF
B9P6HDNZlmeQV0yQxro+gXnlHh/jWb8LvGsv0HrXDtba9XhzQuyYd8oiLPNXR64bkkovqZf9kGPy
cn8KwN+KLz0f3kMZf7bo5yfCQbbgw892tbzm+ixjY4F7Tr+GmSQlnEP3CpKrvtjAnoTH1WeNO4Sr
uY6g8hJQbUxXGwoChqVgObPOR8IkFJ5yLTjCEuFFz7/olT6MEUhAU6ZrWCnyS5if7zVIM0ZBjdxd
Fadyr3iHwTRk25/d8g+VdBFcE298GEhMyg7UjBpLKojibsuS+4E2KD3X2A6dxDA93ZsSuXjzKVaQ
WRgJv4ewBbl6CMHlzIZRH3ONrViGuuHfiFczo1cfwVStpe03H6/Sned5b5TuZf5+XCgzfQRZtj5b
h1VJTspVZvRlIAG0ihveGq9fq8WY+MJnJNHlI7DZYdE1MsvwQXfKqpj2aO+hNKmRJzgUQsn3bXED
mmrkNaUkr1XcfTMwB79d315b1N91q+73asiy6NiZ9kTg+4Gd8PByL1f7jcrSwax61F6AlD1uAH5g
qz/Gw6nF6qRY40nC/aR/u58jfwn0YEZ53wPGvLPH9287CApo6DxU0FtjkMYZTDJ7S57GPPyWO2Bq
fm6OdvDGYp2Zd6Rz/gBsvz0jsZUV3ij9A12738wgF4GZ8AFF5pGqjD+aJP+TJd5p7clnL7TYgkGR
OJZcJWCKTMar/dbk2AISiARu/WmqKdZQMyquJQY7ZnRmhK7uK+OouHfm7p21F/vepy4PlnIDKnOw
wm1Ppr8xbwHXmwUP1jqiBcXs3AOOqCj9Ljz6576fNLelvbLz743FpbXw89Pe/NAqwxqWJs9rgGvw
lzWEhkIG83hJlhHQehhspV5hERyNnoWVdPt4C8hthOetJaZ7EHpvZAWcMe0hVfmTtG+hWyJwx0Lo
AeapQkVWaJ6x/R+1kBfQtLECvJG5tYEs06w+ZhvuvPp+E0wEvMnm5IuFQfDU27m2CgnR/4u589hy
HEvS9LvMHn2gxXKgSILSSdcbHHcPD2gNEOLp5yOjZjo7KidjejfnVGV5RaSTEPfaNbNfWKR3q/vf
347A6qurIxpgeF849/eqk5r4rREmHuyP0RWUPD7II5PItmkk32QT1fpaCKxCrFq9O5SfD6Q5aaIf
1ckI+gjWs7K0la8s6fH+iRFkqFUps7CGkO5MAshTMaDKW1CerPVujv1CoBKHPzFVWUHdFAtuLNUo
M8mqsUctgUVZkfSb8oMwzatxaYQAFscBnvmTEuXWOqqEk4rHtBtpGekdrDh1zOPV/UXrU9rvjAlo
RrkFuimu13IzV44kKwaNrHaTVTKmYIhzSTLhQLIQ7lXWPfXm3SD+HKsPzawwX+innM5uA8NSI4Fs
kJiQCffQP6zXqiouA5qLA9LY3G66Kd9mBrNM+4mmvsg2TQkHbo5E1YES2Pq1Vh0Q6Kluw2O8SzeW
htQzFmlx5I2xFYjFhzxlJVKW1f5YWEESZWjOaPy597dXKT1/WSDnpbufu3d2srpcZrobp5ILHcw2
2YSdkOAh3tBMx6zCvaeRkQMWJDnXeRYO2TUOkqu0EZMemOa2dUq8RiHKwFqsF7CcavlxJ9+jr4WG
rya7jpBJ9mkiGBLVIfTvTxWRXGUL0/VowC7NBNMRDRh25qJiGZoVUCwkdQ40tUaYFEprqBQPHadn
INf1S3pV/aRv3uNk2kvqNft15LK9Y5e6TvMgghWOoBaNrc53uOq9afV4dT/NLGpFoUHwdmfOpDlN
XG0GyCXxsjN9vFiZKvwqcYobMSIVFLzOo/F4r4JR6q4aLWNgc2Pt6ONYRzN9QEJYOUaPkc6AItjt
6I3ed+Rc9ewkw6kULdzfT8xiswhoaO/RPErbgfrc6oKiNZNVOBVbtYnpBFrl5V6dThxgdBhDeEKj
GTpKXn2MAhv9F5FWckUl67f3yHU/R7DG01ZiBUpNTssXL8ZGFxtKq3ixvLz8oG+sbIZmnDkj6LEr
SbSWsQCAJDSM/j0c3Mm5hK+V2IieKmlMHLtqX6iKvaswbJo0MZypD/v1oM4AC9WIgWcuqbA0OixW
4vF1WbqBg6Y0KZpX0zxVGwUpG5ocgPC4gPuURiQhZWXi1BwhvRSTCO5nFL3gzietBJPKuNUh47LW
lRWSx0OqNA/3lSzW1VpGxOjRxjonS938KrUiobJFo4X82m5/AdsCPfhBHvZ3PdT9JaiArfStPasy
5C0cqpDhFEh1U7YYLELBk9vCslsz11eCQqfNCOsN/kxno7keiliUvbC7qbWT6V2SYsW/s2ChYsvn
KDQ9o9cAFJQYdlxubaHBHureCH/F1lwUsA6s5Yd7eGFCM94DpiE4cw/0E6c5e76EStpW72I3lGuh
E5V9kadufSO44Gfww7ixetUEObk2yKaHwL4KRAVcqFTGvTVvlCut6hvjPL9lzMatar/vVJ0xhc6g
0um7K7j1zIhIa+EmNrdqE/MAp2mbZA0/QranZHq2Iqj3+UCimfYTQ79v9fFcjj/yqoEwqdHnayWa
cZE+r/JsKn7Sl9e295/K2TqBQxIkLdLfsCu/tZxB1LhMbQDDmPgrf1a3u+nM+ilO+/mgQ7azKyoe
UkfDHfru477F9FvSfTtXFsjqyah81ESgfVsBC98lfCY7dSueyIkhDjdVvS5TlBbXtBLc1lgsezSz
eTuHkmMQCwIax69tEdudFn3DzwX7nfhUtah2BdRlV2llN64ozgRJcYRr1O4Ty/TrSvqKBBFm9wC6
cz/xF/oJ9mQi9EtmGqLCKFCsCuV+Co12q0x9aosSE5+UWnuAbvuYjQoQ7oQjRwENBrouBJ++zU9L
ln4BwuSHqsHlvSpyG3CFiGnVTy071h/byropht1MVwK1F2oGDUrpWqREtSNF+kr1lIYRPGgyPiPD
RtVkXEeGMhGrD+0whhbkKxUpZ6b/LGEjddGYe52ec5pXIT3nG/37xsj8FTQ0EZl7N91GV0uvag5k
QztPd5GQow8aYskdaY5TL9IbiydwqUKULCdaejBGlj80n/BGi2MqJc1W99pmhAlLobNz42XddFg3
gqY5tX53BYaIs2xcX2M3a/TKzW8c5qjHSHAMc9O9ql/FFFpHQe5pxsBI7QfJvuIf4tZTYa7o2+pO
OVCf/SoXq/ZfiUZtJT+0RlBPVfoOBYThjHGGh0P5o4kHg7wtzp2uimilFINrLV3/MPfLm6AIHNYW
HSnZkB1NGeJLr7pqVZnuPS8T5M5XcmDM5MYgsPQSNEkqznnci86g9KrfqPm7NaLYWMTwosqag91J
tR+GyhuygtvC8tseYYHSSa9XfaG3HtM4dso0m8HSzK9dVcV7UpKMWZ7sqviiBuhpzE0hZRJebC08
tjH1Oyjk22LWnWoZmdwj021VOJuaifqqXepVM2cPc4z8KTceZkkLoedfr6tFHs8yAfnQFdyElGzu
L09Io4mKEuIM3cduhWCfqhlqqhw2VNLgqnO29I5CthikuF50qWshByQIEViJrru68wZ92AyxFp3Q
euravqyXZtPARLOZnmzZkgKrQDPioyRoVvCL7nvn/EOngnh4nURrozVhElSAEoIKfTFRftB5lL2W
I5SKFYgFzAo64GzdggyZ2pRh29EZPZQieQ5EHuMqrSQzCGHXBHqiOwIayKDBp2InY7gv3PogvTJd
xLAXjzxOzPZ7ufFlaBw2oD26jqv5nlhKvoknjliWnzswaXQ/VBza5hQF4RLv+84qbKHrmXipl5uw
TisPAH5Ec3DTR92SqLZsu0CjFmfslYAi6lYtx9rHRFNj39CM9jtJ92ZrhJVdFhig337HomuxaSMI
wvdVMw1rcYFC2RTG+68GWRf+MMN6lUBU2t7TYSwmAuiZgmu28CqWsWBwgt5AZYoBa8M6+mGFJ4iC
xeZOISzNaNzm1yXZNVP4kInztKpFfVrnUviayygEUghClhx+SmKNim6W1rOh/UzNRNneq81pkY9t
XRmnQmj8VhzQWKQQqCMrOvbPaqk0p/sqUjoLZiWONIyzgb9phGUa5Ebt5LdmZfmMuPYdqoRxuWZ0
TqZrsaGF0q2Tjq7CVH8L1XYsrwkc+KzYVLQZVRNavKGq0DPhpflt0ms0OywNExO7LechmKAzV8Kk
wBGqvF/rtS1AhJV0P3YhHdRI/jHchM5MgHotrkrjQviQ3WFIV0tSpdsqkx8Q/1BFQHi6x6KkD13R
iFRfsWqMSnBwWuVkX6StIXxC+07mvmeqA0rgdZ5GT53aIOGSs8P9QcfDEKIVub5ZmZGy4JNmNw6R
k95Ep02cWNuaFMURwuSCOcxRp0tqqsApmgBF6NaHTCatXYEYXe7S3gTlkNVTzMLbX91b1yJ+HE1W
bsyqp5+rC5Nzz+fKBOYvjFgag/d+kgVVATBplWArRh85X7aRBl4rZfUvxWffLPi0azPIfawPgZID
EogdWEJeE1VFKOFYCiHikObNDSlRatgRGiruTajBPLuH2PvtZr0YTOCD3qwI4toSNQ+6V+YiMJjW
kXUt9rT9nhvBcnhJ4x725wgjoap8Jjmkh7Krn5YcXD4c1iqXG8AUeomnW0pPDeX1YRQfZeWHXlzl
IKnyrzFfMnhZwBSh9Ambrfn1ygsjTf12VACFUrXcldg7poB9rkA3zhuGD7mALn9P77JBghEhxb0P
h3JGvGRFey2qgnm0yp2OVtdZuniHvJCR4kkNWWURj2F31iqenXzrCULEe08kxHC0sbEowZvcbEvn
XpugVXQqUxO28Y1wlbUAUrdWdAgv0skhtq0ZoFFxrjiIIN7uwaW/xVdavwN/HkGEvpXkVfYaz3F1
4H+RcTwW41IR1NksXYFY+S7HlxND22RZ5UZGqAR1+kuN0cETtMW2tFzAytIVc232LAV2hy4oQPjh
7v4AIBQkh/tP7VWEs5tR71xh3etJbp7gyV+swciCYY53RjiqWz2a9e09D6AiqLY13CPHMKjZxupa
BDB2t1mWQQy/r4fmqrj3DBTKo4vZyUyhPyxulOjVblGrg4zWayWgiQF3Zo/gqHJpB6wHpDJg7C+t
47TJ/Dtmcj9iQ1G8HiY0+YApqea0U/+DLXklHyrGTRZfd5UJlSjmqVLDwaLvSWksBuSsayNx7+0B
KyeKdBpeCBoyaBmuN7LmNiNSs8/KWMt/pYFQH3ZW0oWraRF3Sp+BKN5adB3MH215rybLNdAAvlVj
g7pDnB3gs3SN71TnAPimvYSLQpoAndAGcKZByjemNn2bUQQ7knVUMmcJZ/DFeLj5vUGjhZw2NvG2
rDhGwnGZt5OqrOo86ZxlWSY3tNR2B+Xdvaf3GGPFa8UAq0uMZX3vFVxbTToifzuB+lv2/clfQxno
FE/nQbQ4SYU08a8xRJrmOkv+pA7VFlZCclgo26CMwCibSkXdhKPyfc+xhAYPm2EKWwc/sA4xfJ/5
SVye7m3E2GLQqrbU85HNjUGVIf+qaJp+eAZE7NZADe8QSmqQG40+Inp6TwOfg7CNhRT0AcnGs0b0
41jbRn0L76qCUCRDzbxyP/qwuus69Cr6os8pP2XXnE5xBya4wKdRrgmVlrjM9N+xDpaXLmhCHW8B
kJdESE/3BsV1EPoTo5CO9dTLLmZjiccYJ8kxBXXYGguJ+F37h9UPk96hsneNpW1hNOIEGfdv97O0
oC+2HtPk6oYzuENSjl4lxwnUJvpWWa4eTLIobenlJ6tYSYXXDAYH1s0rhBDGVIjb3xjFT2zZ3FTM
O7+sEKAl3c2kbUC9HTNhcBRN2sEPStpHcLZp21UTLvU3PES2onUXZoBD0oQOhAZCmUQGplNiipf9
aPrdDX/pivbZEojLQzd+RpKAjq4n2kcQySFUF3hPRgL2WqOOpdMN4287iYYkqZYvTPlj3JU/gCQ1
uxfxqNLETT/yYqppLEm1YLyn1QsC8cxZSsHalfFnHbWr1mDXcO6Kl6otxEtE7ccoPEesO8serIik
qxOnQ6hbj5qojEHWk5xVIkQFUBVMUSzaxaOCTI4Uvd1NZfpxVw7UHW/g5i/SyLHm3v8oQpoNbb0R
t60oR4eYVjpgKiH4VlRcm+jcI/eGzIaEeK7NQ2wZFHY3TvoVsVyAaR81WDe/d+PymIT5vtetd51k
FW+t5OpUYf46mdcYLtVVI4Ec3seo6jfRNR59Le6ONFgDzPlGpk7pkScsVH7ypNAQFAQcEkQ9X/X1
pLNo0JeNSx07og6AKEetuatu160VilPppjuV5grUJKV2mnMX15txm/SSAWk4fYjL1DoWn/iyV8xQ
Aq1UwTYUtfOHQQ+3yWPRzsOmFhj4ZGTQIjCvAg4ei9dYrSsftczP0Gonr8pFiFK8ItXcyulVdHUr
Kn+ifNHW9IvNHaIhd4zqS1uO46oxVEeXDeOCqWKzAXjf38/VpquNLaNuTqBS0Z42Ai4NRtuz+y1A
M11ed4sYdFKine+Lrhzn0uMtvBRgtrvWiOUAB67a1etOcrFiwaUNZwCCuIJAKLSzG+k9zukv5Hm4
yo35ALGXOy7EQJn11JXI5Dw1YhRCCzrzoO3VRSdXmLIXiJtfEEC64xWOfh2Zc2AUdeUsg5BQD1J9
xoIHMw1RjlRjbScONHEZ0eLc41qX89l5OsOxv6XSUgPLVymXj+WmlbuXp5oOxDdVIH7YajRkIOgF
1LQOTFi/WikqT2ouvedzfUlRT6zQ9iQebSvLDtOxWkVKLkEWlhGSdvmzNMk7SWsAnRr5S4zVdN3L
/cSn1H4n6MMJXFp+aK8yGKXE+JLReI8EM7j7Z6S1ui1bWiELERaGNXxGtUpbW7oq1+2y6EHVQb2K
Zpz9rtzsRhALBE+zaDgyDAV2Aiz8285BQgZqk4JIYVuxxEp0TBfpS+pHmIwZ5IYWOy4h0ohHOm2r
GJT7nomULZRjY1hXIgUOE/m+Mm2GyKuOF5Mp7yps7XsC2sbdi9kYbTCoV4h/0Dz4vfYhU6pxp4Lh
4inmJ3ORkz7JISYpA+eb1BvdlgLp4Tp340ovi4K2WzOtCyWmAYhQYm0skMolxN74NIKgaWN/87XT
e68ri3aXzuE5YdgN52VrFA3WlpDfmjir0CyM0JNl88EYPmAgVSt0K4qXCtJWN8Eqsx4njxsadjdi
KvP6qQ6Rn6Ycrm4dyx1FKqEpTA26PZkdGtw3ICPkseIxt8xpswz4LKhQCQxzTLw51VBdXTve27Xn
Ss2xXQtRBoMxUSMPli9Ch5pOfV6r16NwrUN31IyPOxSoKOm3AdkzyLTr0x0QEEa24SB19Y6o6VY9
G09E2+0qQglJQMdN1SjCQ4cJjG11wuBJDe8+RMmLRq9iH0afqtFV60Vpr2jFaNoxOpwmpHb9OeZc
FmiCLYBc+HOJixz42G2qUWAtkHRqbcEHQSH0N01xLFXZWCl1eb6r6CVk4veCU2/Co0737JyC5d+O
s1apV+MNHVQSgNNizhUfLcmO5iyaopvrF5ESvgMoq8RBsq6zAmflbCyDHuY2gDXs1T59tdI8X6U6
iuyy/7r/WiHPL6E0ikFFeltkXXgoFRyarpEs+ToWzXv4h+InphExNq3gz03JSkFnP8U65bzaDs8j
ygcnyctLOIPWwmEmcOSmr+Yi5rk37dz9hiaZ/FwP1cbpLcMVawWy7IAsO5u7S65o6kEfMtkb+wVX
1CXcVnD492FM+3mcpInq1V2FYPp75K28kKbWtl1n7jLAkH2rjqoTD+BzRdhpq1hkssD9dEbkNjxI
xcosh6BLeMFaNSpbYMPtzASMSyMIu1Chh9MWNOTUYehPs8att6GBnYd2Djt8S1q5Vdw+vYLO6FNH
Iw2aZqvMbEnIBp+/zjkY1oj+m/EKNgC9Ase3X+dRuXTX1XT7SM7uATx/wGMA2GuE+uNN4WIdl1ly
lBvjSWXXKlnUAo0W6RobfFgayAG9uxGEKT7cnTcwS9E3EFbpWs29igMFdpf6BGOzzKMcMqJtNAjR
chGCPIhWthEz5F2xhSbDuqbNGslFoVcvNdSg0gjFM6/tF+PjOqUBA9HqQBL6x/ZqIufg0EKTrAS5
CVw1v7ZmPx9NsT3fM+WQvr1zDS3EgEJUr7JwNPwBN2kvXmAtZfFPDNyu0MSVyqtQTPiMV1Yn4V2V
E0ywkDUBcYJe/Y//dOv7G1e5v/Gcgc15G7KDrx4r8u6d8pexJhhajDjoImCXOyQdXaGSjzetsi/K
sULnQvZym2twom9ruiNDCWFTiMnKwPdx+69hGv8td8THquA/v7t5/xcX8P83d/DVd3Xz1e5+/6j/
H43BcSb6vzss/s+h69uPPGEuw/fdZvzuJc6v/PJYZMbhfzDHT1QYvqfL+PRgC/jLYtHS/8OUsFaE
/mHgnwMf4v/4gQvWf0iYHjJ64zZwAEKDzOd1vwzBBVW5mYVrzMcFHeZz5f+Wx+JvDna6xuBiyBuM
moY8r2qq8ZsN0zxNclSHZfJydWcvd6OH3E22wKCu4CQO7lnjW+MujuJMK4y03bZ3fRNCgf2XR/Z3
y/xmmvWfpmT/ugpM03VFFG9zKn6zVtKtmJSgLZKXfhcG9Q96lEG/RbCovHe7fiWu8330mRzl7R+n
0N+8hf7pi3+7ffybmHarp8lL8hy/id8hpGhb+I52I5PDGE+AZFK0x+JPt3u7nX/61t8cjziVb8a6
3G52gFlf7PlSsOYV8sZDQ3fvl60pu+7vXd9l1tg/ft3t7/8SRGqhGK5WxTue/Gk3uYAze9T+Xhjg
QeMKh+IbE6hPcQNn00H3tR4uoOrOn0aO/+ZN9u/v+DezwSgemhCXyuSl3Ikr+tXrZaX/qPbCh3Cg
x+2XXr2nDDYP+V5D/v0nu7Hbi/ynR34zofrLM0jljDkeVNcv6ea15Pxz9ZX1Fa0lt/SZqOzhP1B7
8bPoDkftJ2rjl59/sjFU/u4K2M6KepsOQTz/zQifRF+fTGFMXrRLw2LLnptP8aA/iE5xLt7ji4zG
f2MdziijDuVa20sPg48baLA42YkmdLaqv42T8Pin2WOW/F/tt369F0tWmC5gYHSk3e0X//JkKilB
7XS7rozxRcoX4nThC/TF6eyIORmsztQ3tqhEN9ZxbH3G+WkxLlO+jrPLJnaqgBy1tKWttobZv9ah
h8DZcLN17CDRBG+qgnGFn/u59KXtgi5hb50hP/ixQ/XmacfoDFWOb2KwkJM514Bbtq0DTUeXrpHb
reILlcvOeG03JD0u6fipPwEJqc7wIf6UV8yDcwD9tkgoEpuxvG7/pR1TRz8PjCui1bEig2DMAf88
4OPvobZa9a50Wo6SD7h/hnk2HEg5XfNny0c+374JA05v2Cce87gdrmlvOIYXnnQXxQCWxd+ihwBn
dd2g1HsE/oI05g1e6woga87tB/mgnPSXyLfcwWF4pA9NAMX2IfOWlwFyha071mtxRtLy0HlwnJx4
FfnyuQ2u++yYPmQ8Wx84G/2gHTrCFufTY3IuPOUobAenedECDJrrQFxj/PsknBCvahvc97VjvZmf
4VpnW3NTnYdDfuJBHaeNsZmOyKp6wdZONALHDtmKvYano/p456H791KP3Y75vid/4sbiNi/SpnhR
X8Sd9SAExlv+AJ5wSj3hx/hgXSiLvpSjGiSlW33Ej3qQnaPIljFdsAHbKDo+inO7K55HLh1DEAYM
KdhU2OLBPBuuur9+xbvwfXzG46fbzx+SXTzJJ+XQr68B6sZ6HfrWIQmEwxRke1bQW8O8ymI9fID7
OMYJAI7xMEwzXAOLHEqem7BT99BKvZyu4zPr6VD75aV5qp6mF/1EZIVilXjDgfJqZV2yj4qelQ1G
85m+q2fEgZfB657nPaFed7rDTGeWfYnzfXKm60tH4BHOKoV7cV42FIYQytfZkwXa7clvw5e8SYkd
ogcJDYsSVtvocdfur8GWsO5Nv8IVngELh+mYPU9+dpD4t3FXZ1FWK8GjT4kCFagVBpjkLIVtOdWX
IAbyEeN/8bgEVKlMExjc7Fyear8+MvNwsrMn1DnlFsmS5ahvgI3iSX0T9+FDSTp86Z6njbm7Oiil
ow0MqyOi3BMgUr5VHqLHHmehV3lXHnpP2be8tqP1YDIu0mHo6eHq4OZkQwhy3hjPgb2A/sM64zA8
eJBJ7HC1uO1m8VlW7F0KfafckhxcPd3NduFxcEGt+MfiLJ70E2p36CrnfKvvak/f6a5FTHsodTu8
MOfYGSXUx0H0hnf5I5m1eQpPzXfqx0fzZJyLpyjICScv6bFZRRhJQK14yXfxRiDJxlSxcFRPXTG5
RztymLmArQwhgG9p84J4OsFjRmA5VjgbOkjbNuYDq/Xd3DNbqUuc8m08R+/lFr1vjKiDxbkyHoTZ
CS/hBVzowFyVk/b8Qd9nix/JkeaWZWte/KKdpXPyiE6cKvaneUlO1PnzDk8LjGe0h2jXuMYZIO+R
2PFAcfisfFYP2UPqCmfxRF0gnszH6AlEmt67ekIGvk5W5g7KqYd/SGmLbnLqvXwbrcJHIgxSz+/k
STroX+ZaXsNDqo7xungcErt4XJ77QxswvuVhfhSCeC3u2sxOz8VGPkY78aRvqqfyOJ6rPVHzU/TK
x/qxO2AUdilWxlk7K6mjcUnyRXvALSI9iO7EkCBxm1yGzyh0s6P0MP9QWRU13kaz92WWTribAv21
uUwkf0SO7PLRPrNC3fBNOU+mw5aBk2Prx+xR3CFwrJw4aC68XTqb2+qYuN2LdMps8ZwJbGD1XK1R
5usXVIQRA1mvb3RyfLb0JqYj+ECXYrZlX/IgUtbn2U3P42vrKcFt6KbyLbrmpdmpvmzzqeuOhpId
+XGQ+cb3bT4yoha3utQP/RMzYuLv6ALwjztEx+KnBeMx5cENz+jPZXYorijP+fO01xk+fM5bhyf8
1Pqw833tlPkhLs0OCuujchoD9aH6gN95ytb9Y3SOxA3hgbjhyIdqLZ2QaUqniqb/ud+rO3Vbv9dP
DOkkMIcvFb/Pl6+ZZrMhs9l0G6QJpNHxWv8a3eUDuxSncCPnBkl7bJvJjc8050M73apbGGCf2Bur
6ytedN/Y44UGgUvYtb4CMdqvttaPYR3hZX+lXcmkmYwtS59R2rcr7qmxYyylYbCNV1sGWnH5GTjw
D2PefqtN/3fiwAg2HQMBOrC/JXTMXoPeVHTJS/gNQDUvzogitreVxe5gEgHuM23ZxhH7n2uFey3w
eyZnyf/5tb9lciJs/LFO+Vrl1VwVZyXkdJ0J5ClQ9GN1SLb0Sd6LJ8Rt+g7nAf0V/2AMEYP04boX
VsWj8FNeZ5fE18//fGGY0/9NjsmwI1GiCUBhpd0ywL9kUjhOF2KjkuG+bo6Gndivl/3ns58cUGd7
a+TAzrSt7M/N/tOwt50NOYWcx5Nt73Kq7dk+nck8nKMM+UZbF/a23LyDta+K1aMt2bF/ZpTxeic4
+A7C//Q2L7ZBlXa1j4XtWO6lsI/hJndFZ0uVRs6j2Hs6SnZn77d71dtWq/eHzD4uNuMdbN+wdaKo
aD+gGdtN/v6IRNkjNXAd1V6fFOfr2z+9nb84JghZOOn7ie1+clm27FT29urqwZEPfY/4+NEZ7Yx7
3T/v+dbHZ+BK+6t1Z+fI9+sbko3Kfsxtf/sakqy9+uEmW03bz8J+pRHHDRxFB6zOWezv4zvJpv1Q
uc/rYLZ/7N8XbsHdJq638e2PHep/ch3X/xE8k3PZe27n58e8DtY/Ip+4xgKv7fVT7Vru8yv/fZ/W
IN/OCTsdP3LXzwv/52g3TvRwy0E/7c5haAwHKnpmR7A3mv2wv7hXd7/p7cdV4bxb6/et82NyFf7o
feJ+mOji9O57v824aml9fIcS5fKIHb9wVjCu/eu2t8+Ghyj1oG9wFnFUdzM5Pp/f24wQJkbdfjh5
muetTNuZgrfUvnjBQbez1ebLn+y39VPoXBRn1bibzj4lvOCrt3o5XLajfbBPu4Xf360DWA1O7TnB
LvDOO9MOLPe1sbfrwb603kbzdvxLDoJPgl7k/PyAIOecsfjh6axqG7Ni1758kW6vTfupdPaDfSht
b83sFt6s7AzO4SLba+/px+JrPE4l+IrdVe/NOyUgNH/Yh6f5Fqfsd9J7X+e5ed8r3a7tS8RrS+1n
0AuHKUsO9vz26ttwvABa9N4LJIfr8r4rx2eJ3iYqC/vD7hDYTujUzp435P301s7q+4S7nO/92Ct2
MHiW/XQIPdKeMyfAiulJDoi7tx+Ch9nZA0Z4V1fyR8fN7PU+s7eyIwfPe9MBsLD3LNmrS/I9k5I/
Pe/56XWNnpg/NFe9f6BSMOzn/fahtoPYc1Pbg5pox/Z28I7PmUs6/FOxL68P+8T2YoeVSVHorZ+e
He/E4sydw+qNaWmF/XO7fh1tHi/H1eFjh7DbDt4i5232J16ttJ9d014454VVzo3gsWCnPC3eBSeR
na/WPGxzHTP6M0C6wOcx/dHVXFa07T15T1xd7wW5c3l4/RztZ5mi3WIb3Gqnzm43xy28P0dfkRy7
D6R8FyhP6/qQEgKCP3VK7jON/y3s/iW4/dazUAVTT9SG4AbA6rzK+9fF/dwjueMp1i679Rw7ruRy
ifZifz6yZorN127wm82Lae8gM5PucIyzvv9wHmh/G3V1UDwqWOYkG78Zss9tKwkYOiUvz9FBDeK3
xGtWsatvpvPVfqwC/GUDrDXJUsxtSwxlq9rGFkPeoNvHfrSfHsrPl+BLvGA16SP4dCheBg+nqsaG
1TLZwxaU+tFgIIOdHMft8IfL1/+2/GaaLnMjMehU9N8s2+OmviZGy+UX9nx7l7NNxl+d1Y8efq+d
uqb7PRV282S+JQFp9V5/M39Amv00N4u6FyW/3UoH+cKca/Ki+YUszaM9Rw7EdXvmk3hAOWfY4Xfq
CG+3mW9ofN1M8tatPT4OP9Izsjt73M72BzB9dPoYCQT/fCz+bd/H+ssN/tbbwxUE8FgK4xdrne7m
QOJQer5uhpW5wRmWWieVVslGCtpDHKhnYTeLf7gA5b96pf8rT/nLBfx2LJdxI8FSFuKX24uldHeH
PYuUAIEV7UxFNp6hwUlb7BoI/s3sLyRhslv4/fdE7hS/pySrSPmeEhdaHFX9H57P7ev/bWPRd7lN
H1ahJvw2kKGWYmOeUO6/RM9XckHmavU2+azdfsTvxWfq/Gko9v0D/+0LTVnUZbIUetO/5W19NV7x
K5Dil9o1vuJVt443kDfzTb5bfLYOBJid5mOeA+a2xv+E/tjoxzwZV/TlL1Oyl2DwDfLy0oMa4afP
s6+/1ufINzAhsse1SWpBF3OFfWKTOcbmD4/rb/fLX67+t/RPFYpWw4AoftHRtNn0XxS/pT4uPNh4
nrHqn/uPGrWca+3++YtljCv/7k2ZpvW/ODuvHcexpVk/kQB6c7vonby/EWRKlKdEGUp6+v9jAQe7
W1PoAg5mpmu6u0okF5fJjIiMBMKjw6f+3V3zj/julZe7IyDaZpTkL7Gdl3mwV/vvjcs8erzb9Bc7
nDuPJcWvt4mCArV/UTuNO3ELShGsDPF+lsS7CKlzupP8ofU/eFiOIRcNXkQ+mOTBu1fOJcEi8SiM
jcNsoC/d/UVtHBWxNGRxSWPl3kuHhKI8Cdt456CgpHSgU6lhpQcjk/nondszp44tH2zGrxjLHRIh
MpHN4DDAdiPZUWQv3it609WehyRsfGOFpWyyG0B1AQhJxKJaSDcljqqj/2JXOvR343MbA89IEpRM
gE8Z7BhYRxNLniLKjrkDCQSlMS4AcVnRQnVK5xGcp/iLbcSWH7gndDOWKIKhAZ6QpipyPAbmLLBO
LEHV6D9RiOeNMA4rstKvhN2v4seYDYtYQq/vPttxMkp8MD/jvlzSJ/49zylHI4IjzqKw44l5d5sS
H7o5EhfVvdeptAwa7i67hLhc0OFYK503Cp4NjphMTKN0jmBs/iGyAf3qc+uWXHau2gSaOS8OrkIF
bHz1do7dfyMNc59Y57SlLq1THuwk3OuF7Xnjb9Pvincq6TAvdJSoLGL5KBQ80ZyqXTGOK6DeOoQw
DVQtzhZB/OpZg5D6obu1wP7MTROnu+dEaz51B5nKo/DlXUKZ4FNsYip7pNEp22V2P1/Yodo6pUz7
J+/2Gd1aedAYHROpW4waqzuFPcFpII3ADEi8bnv3FljJpf2c28E5mfWxwI1x5G/fL25ORC5NuG2s
4oiqsCAjOyz8DcE2xwcV1iS47Yt7GBYgbmO7fQ9Z0LRO7D4fOAcICq009ifsYNbFqUmpAn93LFz8
jOgRY5U+1YTYU1MnjePQBjIXpJUE9+Eg1UKA0QCGxajpVP/hm3X6cp/0JTz0iqunedIc620d9gmj
F8qeae4FnuyZIMrb7v3t0FkT2pUP5lWS3dDY5yFw+o8a7otEhboJcR6TjVDgxrTVqKNzzOUuQoyn
BfSKcFGgBGbrBkxzYZOq2PPogB7uGmJH3E57+QgBISbVYYHvlire0BB9kzo28aatU3Iizdpk1NaP
t6imI0oTMbYi9IrMGvothvW6dJRMZ1HoK8vJYdSAj8bkWc6NsFUVoJgekXFG6ZezhYOheWDTiGfx
pl1nF+f0hsLNoS2fHpV+rcBuUVVIdicFdshKmwB7JLvg6VN7p3RZTbvsxXK28SoRd/CQRnjr2BF3
eloiioi28WOU88OZPTrcHLv5YHOfZZWjTW3VJWnzbqndusbs2V7unzO8ehysbkEnNafRwrAG7Nr6
Ds5rtogqpZvhzFgKuasl99YZoNOun73O3gAFG6pDgRHyZnHpvttGVsVW512Ao97n2Gk7mJi4ZXJO
tk453DsIiJpQLskzenk3t+740lGapTvrvF055T/fbG36/DRJIfgeZZ1ZmVSThoP3SarxWfsMVgGN
IPyCgwfYxqnmLEP3nBxKgAc8vpZSe5ttByjpcvR7YoO1U/vARtK7V9HB7mw7z0aCWgCtNj5NN5pj
JNoA+YWpiOoQEnttHTwra5fCh9DiXZ+ZpsTnQty0rpq7au9xcbe73uPpa9lpYIH234Cxcn/bsl0s
O5UmLq8BMnBXaxbetolBMwNFJbqvNRupybDtW7fBKT6EGy93z+7dM9aac3JBC1EZZI82NT1QFJuI
I0aNbhmud6g4wrAS1Fw4dlqSqdcjg7TQYwdIb8DqM14UzUHFKaTxt8DMkImGMtbD1zx49wgHO7z4
al0539TtmQ2fPsZUy4ktvM6b34CDBxTbPH29ZWRvHzOdyAiKNag+LRQGmDw5VufhPuFZKi9v4mVE
5vXycLzr5LnT6OYZlg3LWyxNgO+9mggq24aTJ0x//5ay/ny2i3xx8U6UQXI22X490S7NyimJuK1c
9BoulGB0aSKVyRrMGyQczrNzG72ZM3JwJC4zRNXG066PViZaXL9kQY/nQE2JTzZiQck3a/vEB9SU
kepuYZ/Ovavg5BNVMw9vKdwWydIrOTh5s87kn6CwRYCjkzZ4p1j9uZwK/MA23Cd5/XMyOjMXoxn+
/J2+mO7WqOhpHSXGEferiKk04SmOnSJWwcVZSkLx3uIZ2t7WwSiWExD6oFUF+qJwXoNDi2eCiVBD
FD0cjnjmuIw+5brcG/O4/VpjbxZj6ejIE4ppLO/pDvdd7eCiETtjTYhBGQg3EsTVfaqGJwwGbggc
/V2r2CNHFbjY0PnlMs3hXDzot2pafTH7IUCuO0+JFO/lKUO2QqqzF1WmYUHvU6+6pKwapEwdPcN9
fBncwlJhMeXJoU213EGgxEk5E1FZ+YVNSEgJKyNziPLuCQi2e06toFaHCa2jZUqAfY7e2jfrmXyB
8jP7D92RgLwega47mBsbVq/E+h2doBmfrs4JHzxKMAr23rFmhtapc28VqI0WkAMWINcpIeBUJhzE
sCJ4MLGSrUypXNBX5J86vMgUlmCb7ak/Xx5ToMZ9WkFf45tTc9fPM9jwMW10dt27azpXOMX7UoPQ
kHCd6jFFE4xaXLv7zRz6z/bTZ1GhfigCSmGc0rvFVKUBC+PJ4tygJGsthBERWuTpl9YzWofErreh
HgUSWMwv5PrLRRN72L32G5gKqKwOketdr9GUGmLDDeTIIJtKm0OXx7EiCoETPLCeya2HcAmN+Nds
cnBveF+Gx4wWjxnVvPiVg6ER8KD0vDY3C9t7teFtygXCTfzqo8vyyibLzF3DB1EmRB9HBaLjgmRa
3CcPU2irbnn2rvU4AsxqK65zXdpv8dohNx9qns1u9Ah5LmyDjHRzCkkkibnMgN9TQPKCc6lVGKcR
UewS7aWRvDt0K6TbJP54jOvEPMV4Q5OwPHBOOgvz++GMZ/DgOS7B9YVJKpZZzHRDa+YDZds0vQO1
U4QimJFi7nCOc62nVQjEhcwOzTCwIi/idREHHChOQjvXN75/UnGAutlj2nOVWeXgCbmn2Kv+dv6y
rppeqJjPcfTTI2zDHPFLwtAxhbHVdA/7lCLlC2lzEmFOG9VZtelAr729e/fQ4j7uk8uSoZYKnz43
p+S6nLXoR70dLAveAUByzuKG6XOove2eZpwKLN3gEqhlqLDrtq26tZ14N2k9Qzz6Si8TewC3V4ZG
W6EAlCirCO4BenhgzjysPCwyHYJvgnv6v7M4n6niYZbrUJsQ8n4pzaHHkezQF73ZfDt4DsyYXY46
PHj03UmObTk+U0Hla9FmEZxHdpfdccJS9rApgqSeHFkx4d7j9N/Q0sa51SzQvGzDLURLmVzOEohn
zY7SOoVl+ASk5Tzl8DuvZmsVEp08ZXlqMdQKxQZeNYGaxLuZOg92Woz4A2owu1irPN7uEZCTyWNw
rycic8wp3MXeuQ7QDjjGvKLoNST6c0cHYQab7qWPJ637EsWEdSyk6LS4CZh1nxpZx4oQLjoq8T27
Mi4fw4rl/IzRKhu9evgXs1ii63sb5XiNMDEfRN1CBtAyOg+v6Y5kZb8yxFJvEvtG1sqG+BXH6SPU
m1YkTcymFh3Z83mZwFJ28PaK6J6exN0/JFZ6C02gIrjUzcM/QsKxRCHr9jCRNi2IrrRAd+jiwf64
IKhwZtxupI72A22i4x2CIydn1ZG3Z03eXGCrU0xXhyfudcAWHzLxYnuBvw+bLsRnchmwEehNo72U
OYeYGqzfsyd3MR0Pb8kZr5XOM2RiR6+++XXwSlH42kZgyppgVeBV7j7apru1Youl0jqHN6jEMnmI
EchQ0x6YGfUSega7HuxajIHZLGmuQTLDTuKpwZI94hQe1ptFHuUNoXZvcePKwpfadC95d9Tm1ZUm
X4/FrmfFNhnU06lXkXsZgKVT9IFJhbgdHdq80mU8wkSIKKK7j+wp/KMi6pdLQuuXc4NkdwALyJWs
8TsG305PiTqVA7l79b/0K/cyYyoBYt+xFvJOusDYVIrKUIo08XVYnGeO2ZVzXiSvPjvTyUkUX6yP
PXu3nOy9KlBHBR0ScCNz72c+iLPHw0KIr/eTA7l7cW1H7uYDdjorygPY1ghrlu7SimQaYoxm7WPw
Hpmjq2P6V6fq0hqjawwLjtc3rbF8aUge4539foNFzoFZS0hgcL7oXOPKXTk43+na5par80QZ6KMi
wCWNGcMqYdc9aYHJtQ33tKbFFV0EqCA4zIFIyAabFaqBRvZmq17Lge4pZ7Gk8NCl7GNpROw6PsY8
uci/IJszdiQwAupqAfIm0KUK1vLzk/f8whKHRhM1I3is+U0APaCBPWeOIGkO7+F6diP6MHG7F0ZY
I1ZUAvmDS0RztKbsEP3O6NpFAbxjD3GKwmMlVGFCXpMH5ow1bQhIa8fn4a5r+QegAMuXeLUQ4mYs
e7f5BaCO3WeoseAo9WLY13zJJ9vlCSPPAXezSe+R6s0UpATUvIWPbBfuVXFr6vgJ9HVnA+KthUpC
Fc5OuLPkFjwCg03t3jpR4b1fPg50dsZGx1FtT0pnSIsj2XsMK9cMjm3IUoBxslWhjGXiLDVWaffX
eTe/Xium08i+1UcI4wU4sa61i5rH6tJIOeeUI1Ttx4uGbELVBcfmc31ugkeMGEaYZHCJHM9ifA97
pFencf0gHDDka7RV4VBbzZh8PKgSKNk9IREQer/A7doxvHt8D1/Jg4AyNvyL/2iCdfuqh7lBeHd2
geUZWenbqQVDcaBdMZVo/ksDXou1WXv7zva3Lgqf5im9wWJx5C6uo0cHk72yy47M8OPS4UkzMUv0
LyuZ218Gn606usMbrkN9w7ctRytE2cQGNGZ5x7fOdvn9ykLoEkHwxeYhsYtsV4ene4/eU5Q/kTWG
ThdF24wpKkyljfsc3qPtQxzxzaf1BVEyZlsUWq9gLLrANKTCah8zFRP2Ao65aNGM8T1XwdSXeoCb
Mrv/pb1jDziBfKRlh+Avfbm0ifKL/rn5yK69E4KGOwjits/eZY1nLR6O/xGoLXBEJ4tm8HERJj9i
T6jELrIy/O/4G4lZTD8pnxUwwL6KGWNwghXppKa0dmJNc4YI7s9RwqpVTJ7zsyhWxvgaXSINKQFN
BwGGGp7V2nSVJeITAgNCOt07e/SnSK3enUx3XopJEc3EQEto5LKy3Z1DS7dI1aidFucvq1nn+pfv
16GEhcspNSg5lo/+M5jD4sCzlawOAA1326tI7nMXcKsxKbOyU5Ara6E1oiImvqPrCcvpiwJQRF6P
DjWZgrZBjuzNz91Tl/jna+edkTUViPjd+ZulQ9W72Lepfyn6e9079pkN83L+Zmnc2xQ1pYb/mNNS
Cx0K28rT2/Zpm8n7IxUbI28Pr7xkeIEx27MZN9ZgZmchD6sWJX9nYqWWsjiRLJ4HSClaL4Z/7xKK
bUIEA045oNSUrQqZhr33Xgn2C1mZnZxbtvH4WRABdAcKZWsbXjjNL3tzK3wPuQ6NbgIMQoRJZ8Ce
Gpfc9WPIb/L2JWJ+eugh+vtRuZSmdvruWaBbx94rASW0xCOTvUt0G1IgIDYjdbp3ZjQwcJ7Qa9eU
rccjOGNGGE2pewVPecWlD+xThZeE0mRgmrMzf2a8EQxW1hJBAXQYu1JIxNjatyX34kviMJWQhUWz
pkXbC0dfFyvMpMfPr1fY2FGMJ+5qSNf01jlQ62sdAq0JuqME9OAJrIHSAfPsqfvgFJtfj0zheHJf
4bG1u/j75a1ZpdiaR0UbRCHGemN+nmvLayqVkTTeR8/hpnuNtJBBDwdlwM6c7NnMzk1cyDLmbCrx
qvW4XhwA7BaopiWu0Uh2lhzpeWpnjxiBsNhGhzWdL+AmTGyoNY8F23jioyzOw5JT91kXVrsvwmSA
RZ52T3kJWCpWxcsKbQ15ZECId8LTul10SVz94+gangK0t+DOrLoO8z2zugW6wxzsnxPfuwg9zZMa
DQI8YjyeLTXapDtcCzE+ARcwAhCu4IBklk4t0Y4Ie4Ozt7e4DklJWQwlMqwS/MsE1wX8Fo0Qb3+1
vfmih6BN5Sp7ZA5aYjXNybN1XhKvLAve6GWxX7zbxULdBrrYBADWoBQPaqxE1ZFX9goQ+zUqv26B
DE6ChQ+hd/xaNIC7J0i/OHjbF6Cfjj3Rwe5AnR2s+Rwzlds14mVHLwAVtJroKsFTYyKxbDsEcamF
C5v0BUOstq8hXAapqrOLd3C4ucNpNL9Gg9fIdA/INkHSwpKzP8L/me+6fW39Yw+FT0a9FHtv1af3
DVAQk2ozBWrqaSEedjR68AxOmpx9WaYmtUfVVziHF8huU2wGA5KFdrUVpCzA6cPL+OXLa3tN7ft+
qX7RBvMmmL93ZDUrtYfqEfxfAgA7JbUqqD5DSr/RPjvVSkoxSUPf4JiZPH3HT68+v2mRsESWNJXL
evP+Qid0GnB7Oiwzk3+KgnZDQzQ0SQUhnk/AH+iTa3gYoPRlV7oNzPbGOzjHRcU27mMq+W+CRf5J
FW/btkK5gyJTL/FB5EqbHdb4Zc1LQR+k72SfXZZG75oe4mvymx5c/oF1w0hfMUxLtnUJ6u1vrc7b
qg5HU31AI5XUlwttTvBA8sdKYnTqA5X9sYHD928P+QMZ+dd1P9jQ7QbHFnN324zkJd7JNHMqpnAw
I5MeJl1SRTvbeScaLRH5rX4Z3h948r+uXI/IH+xViee7fcAHfFSO5aVNE90J8XOdsZPr96v2c7Bf
XBdse/++rPLDW6XVPDSjrSgGPPAH2zjTS+v+PLw2o3tsBOjuycmvHawiBtj9fNne3b95RHOAj/Nr
W0nK4Bzsnv8fFOtf9/DBGT6f5RX7BB69ivMuuY2vhvl05pvDS98AQf/3E/9EeP91tY95TEdN6Wia
PPEh3YfbsOwfwzdKNHGdnnr7TI4V8mYk/TOLaG0X561/X/4nuvuvy3/yydfrS8I5djNqhMdmDmUj
LujCw1mMRanxFAqbeqTGegywFTW6RYrUcaUQVPv76BxeskdCVTiqUt2VkirBxCGy2/tf7lH+gcRF
LyhhQSUZlEdpH5MCZxtVv+uXzcia4otWtnGKbF5APtyKY71N/H7sm2hqOHopJvhtIfxA4/518Y/Z
oBzuL6wruPirY0yrjtQ9s7/3zWWxJo+7j5EkbIbU9a2k1XPOVvvv12N9LkODdu2aKdVlX7ZObdfH
69k8MabY71Rl0MAeFEVqghf4cd2gs5MP00OHj8HmEd5AJHGXdIuhrbj4UWfv1fvmvlWiKpEPt0Oa
nMU1UF7XF+exjHbXcCsKNXATO2Z5hm2rsU3yjOz+XaXbKr5B4nIY4HXjbuaVRbMHp0H/34uPWfLL
pizAqyO0K56wAjJu1gPGwjwjeU/LJ56gAuY4JAsoOIDHTxCGHt19qMnadbTR6hL+e4C+603+lCd8
DxAVc6plyqZkyx878y0/q9bu8VAG9fkGVA4C7d5GVt9I99GspcfXaIJdq8dhGj5/mZffNTj/uvbH
7mw3Zvl1Yz8V5MBa8B4DN5ljGPoxJQjpITW6DQhY6hpk/zQ5ATKM8AyWpw+82oXeDQgs56TqjyLZ
thFpV4tbZlkEoafBb6eI8rl+qJOrJTWqommcXZr6MYmoJTrIpWxoAztEKWq2IPqcrCWLKHh32+Bt
+6gG5JzYCd3Vbxe31A8ZxPfFbRz1DFWzZFn/GKSCzsAz+mNrg6EOBeoVGycZT6fvqI9jaLS4iMYY
4SoCK2J6gdihyPAtfIpd647HKt3wWOUXtdfwTgvb9NtVW/tWuzycEbgns3DyBPTC+rA+gdXCWesN
QT0a3cs7DuUpEPedVYjkzy0H9FI56O7G69xHtlvJ3mawIoHH5wNBIGo4SfyycSifVYqfD/5xgt6x
0qxeB0UbYB5JNIz1vchQFLb7/W4ULD2R3i4M+Uase25n+O9VoX4eo5/Xrl/KH6e3aj5ynKm4dpIg
flQIWd/udNqiYaK/c2ftoBtYeHh8iyFQcUgiXNtoI8XqmPz7Rv5znrM8JU7yuibZMAx2sL9vBFOC
E30dL/rgKFxUiLLwo27QDpzmYMBjh788t/bf55YlSzIsWhhpVKh9Vqcpz/fBkM9HnTGXDtCiQLQM
uxW0WiioLdGKci8ym10tWgIn+vRhQsl5cSabLqmuM6DQAzXLKWNiQO2Ti/x7MHTrvwuR25Nxh7VN
NOnogv4eDemMS+HtftYHV+8oMpi8i2PF+GlsxrRQliFI+1vR2obTKdpOpq4dkU5AmQJY46mTqO3O
sHIS1D8UU1GMrwB0xGVqiodP+y9v2GlEpMZIQ+2IQyLJWXBy9J4MjXoGxrBiTZo33VwDLXQjXPH5
6zKIcSRD3R4m9dZAysZMOdsR1QXORfiHVuvoZS9vOr54rhpxPwxLMEQ7MD6KEgLcu84VZ3ah9xkw
u4ZsxRZJllByFSacjR4uAe5qdQIHILf+0nfufbE+D7CVzVYrKNZYCfgY+NSawd1zdLu3W1RxCKFE
mvaJdLNi8AYcb0nZBUJlCoQfjZPD+EizG4GqAvElo8iu6S4KPkHbOgWfBZOqIr4kKncWxtd0FuPU
kBSdPnxEH5NYtMj9yukYzaEq3Mw/+z6sYXfn92tue6pArZZu0qkE1IqzXnWS8XjbRaZ89TeI4Ic0
KHjB+yZ5KaSvY+fg3xlLM744+BLR7xWX6Dv8LYQHQHiBB5R4XJMrhQQUK+4dMOFy/Q6CrlQBP9P9
OZHdlrK2xUW0/GuwjSH+Fg3YARjBCygowZdrQC2L9mUnusioc9FHJCI5h3TaysXxq6vD7Je9N3IV
px/p/jTLEpM6ETFWHH9Rf4vTDfIGnxQg3hJsprdwyWdB7ondMJWdnmu3q8ULJfOcrsye1sPKqjs7
+ddJ1dYxUIXJcvb9yp2YgIUXPw7XFiLmTowGKJ3IwKtHtNknJFZNi2OO//MORw+mxNT98zdWYbqK
4s5pth0bC0CgHirAARh8++4WeQCKjFFX1Hz1btObU+ODMWg85wDb+evi3QYbrydnqgFwSasjIVdA
LVo60HyPn5yUIBt2MImfYDmMbm/nlU7cBA5x0mKMostrsmwA9PymNZ5sts6meXehwTDIHrU9b99u
bpL9WCGo7q2rcDXcRONsu3WotRgmKzvadXok3L197yXWYALIrSlP/WLyg9I64BTr8kuD0geemT2w
+fHutn92HrWGzAibKeAxVGwaQEs1m4ULMtbLe6t74Xb4rF4NeOqOCoqCquMUdNAOsyYAU2oCGbm3
FL3GJkn3QTTv0fzWQfG96VDjgPQBuhUZlpjN/70zfUfQH5EMG5NJcmuyS1vKx1l12lSGcdM2+qCB
NJgqj4QKxPk087HBdhR4p7jP3FlAWDHBd6IdPJ1RI5vg0ib5vIWMF8+AF+4AcA6EDUBm9W7/Fkmo
P8TCkqVqbJ8GNgeG8XGTl8bWfhVHbrJACQQ4D5iUv1FljVv+4j7oR92vrhS1td5pnU62zFokf4OL
jxqDyq/BLwNWX+s/A6YCB8gGsRXh+d87udG4nw3tbSIFgks5fmvMslYp+f2D2ydk6X5pfe8Rb1ND
BB7YyhnkWsRh7xWemAy3bE09qrs23UtCBfAvt/bjGYi+3VI5bhXqi/6+tQc+9mcCYgKuq0fj4eRG
sUV9Cj7c6Syg2AscfDXFeNn0WbMieiRfr3Z7N6zGUB1PSADp3Zy8PeijASVaTq/xS8L782v84/4+
X2N1Ptytq6oN3GFm1qUh945B6S4CDf7pU7pU71eTWWsGCg0xouLRT9gGMQXaD6RaB23/HjHlE2Wp
gxQLJ0giVMXQjO+o4o9oydg+3oVmvepILfEfnAS4WniROC3aeTAK3g70BLHxrnCoqrB/S2C+D/3/
TKU/rv4xHnfWHd0+3rwvGMGohdim5W+7WXZa3p3x3ZvSpni6mE5BnigHU92L01dnbt+/dvrXoN/v
lzIFFHDc2MF1vyjqW1DHTknYRnfesG7OhcKqfQHh3P0qdm4QpOyG6dWlzIICXwQerucBbR8xKGpS
nrlkvuLiLagKToGUm/NiwqyFx0Hp73EqHns9exegqfwqcFhbwAf0IBdp5jDoAKgTQK6s7qoyxSpk
ayO05Y11rvEvr6uOkv47YBa9t1UTn/tvSOOP14ULirI/HBiwhPlDSK0NkColfUo3yGh0T+rVJTNz
To9XuL591eGQ2zm7v9xEnTP96ybqUO+Pm5DMO7WMG6meM+7YXE4V6sKOXuvg99tWKqAT08mx32xy
5p2CMIF4+C2y/nnS/m8UPiLrq3lUjucLo1B4Sdaa9mtJCKQ3coNu24NbaA4Udpxdfbb8culvEO5f
z/6RT2rX49FS6ktzEk2JNqQ1lmvetDyLRYO2YmLa10f13vKMFsjczi7SwVquzW8KbFHrqcpkPYru
UnPTdoNGtbvomKYBNdUIGshFmzll5XeOQlD0JD5DHhATdGxXb3d6gE29Tu4SwPErSxIW0CJoR1u7
c1YrsHs0FnXWZ3i/vPAfx5uoHZzBlmxb+xjvgk5OuOyctIEUuOOCeef0N263jQti8nA8EbOvhx0z
IoH+rSbGrA+T/4z3H5f+GO83DtuW+eDSco/atNbVuT5Z2RHl4UE3Onr9PWs8oP5vlG6aFM7ZTi0v
Ksa2E3QFaQ2E3XpbR3riQc1dcvGk6ThrEQm7bhgzScgY1hWOD7m/Ihf+97Dp/03/sTHifMRpkRpX
Sf84jfL7E2trfasNxq6fJ9MxLS44Mcdkpez8Mu5szIWvbdbtV0EfZdHG/7IdzqObR+z0QqUKNUYZ
dPwSziva8AvCauy2K17zOkx+u1vjt7v92Ivlsyzb8uuooWiu/U1u40RqUjpMrnLIvRu+hF6idG7j
8Rj0pLVr8fpTzod0BB7BdhmUvId33E736OpUseyeWk8hytoaZPQuRQoL3IyRjDCDWZS/4A3aT+GR
LRn692GmqvZHSHKXqsa9OM3UwSsgecBLxMUVQ3FIm/AdAPNRSzebal4/KrIuWrCl3Bmlns0tNXdH
ETcJNz2nxxF3CDq/bBjmTyEJZja1exW/yHq9tv7YLPVXnr/3zIMBlBxF5sFtWRefADBTafcmKz+i
7uH8R9BDNWjz6bSxihUouFAtGwGq0ecSQUSTs4/wxTdYd1uCgiDaBnSF9hF1A67hooqrNJMFjm1C
PrPpgn36K5g25z3fkz3r/UsiLQ4ZWbGBNP3f0/wnGBLw8X9P+HEcYFaVSzkFe2yJ1LY4+fQ1sD3i
GDOuWnHvHt5FuPotdPgOMj/3BVvXCFswe5P0T3CYCPB4PlisLSIHApd2ZouWypkupsctmW5LT/uj
h7dt757unDyfBKO3BxtzfzsLf5x5FHuawPMqx+/HzDs/9qBN90N9IBei1eqL6KsdiJE3cZwwXCed
XwO2ehn+58F5PJOoTa/r4P6eT5J1LGbq9nu0kzFxbdZSvriqFFFIag7jOPc7gAP/fsU/Qlk1jPr/
LlqPwh+TmFCEzp4vXeUpWVgcZoQbVCmTajZvLBxC09Uv6+b7TPl4ThmLM9nUVMU0pO/t6o9L3vXD
rKE+FPUbuAVRWSuo32Zeo/WiRn4qu5sx8cY7oSlUEy0ngnc3D+igxkpCanNP6wP0Md2Fz2E5dEiH
T15zO1FErweLoTR/udmf4npZMjTM4SxLqStU/x6f9+y602n+pA42qX5qmdicLG1BpYQcWu4jPPT2
wat1ocxgrnfzzvuUFR08amYNDPGdWy4wIp31UFq6TxCsc5rjrfSMN1i6fGndf7/In9aqLEGlMFeZ
OtrnkSS9H9JNnZ3UAXvkZchi9RACIuSVWve0LlmzvO3IfXV/WSXyD6vkr8t+nC2VYuSFrRaogfw7
xgfZJUZtiPIlQHcEfT77bUv64SzjepZKAx3yVIjrv9/HdpbvXsqWx6Rl93cINos4h16uo9TP+NvV
fgiP/rya8rEHlMXzoBkKV3u3kv268k5uqytP6euSFtFg/evD/Xg5i4zNhBE08dD4++FyGpY/8sNF
HYzVdDPz885m9KhZYdQUwgZvHFThJngF/545P8DqMpni/676EcyoVVkZhnlWB9ag9hOiy2UsBc+2
BktxxbbqHu+i6SsDZadWwnJl1GmIJVWxDfYP77U6DRFqsybHBOWn3S/3pvyQkPx1b5/T63G8n0uT
EdFFMW+Iq3PPLoEeUjUFprzvIA2liom2Sqil3igjLz50rau48tcTtbq4oAof/Hu0vhUY/9m9/hit
j12a5k40GL5wR1KcI3cLUSrDMtr1UnvDKCNnGtymuf+bWEP5caH9cd2Pjfp23Si08S5VSpGIHiZv
6nJO2G7UMcKsVbE9Ar76tvd0PLRQeIRdFzx9Y/LL0//0PmrS2tKxfqa950dEcH89DvmRrjPMlFdX
pxB87FN+4hgrnMsItWYtwu7fwpDvVfY55H9e9CNJOTfUVzWzuGiNEj5csJ4HGp3wTHsrgV9U2phr
rV3zMURZv7B3Xg6c98tG8OstfBwD9sm27juDW7j5tR3bu3AvUEvtM8QKor+8p0dSoFEN66GRdY8o
80eF9++h//EW6MeKqY6BiATH0r83B+2ZK+fD46AM8mNwLwW8bKY426Q8iVlbWrVlMk2xh3HpzESM
cPki/n39Hw8Y6B3ZkuqycNP8mPhnekNYFY3PSBWpVAze0UbGd14cNeTa1By4RXTroL1D2QUnDi7f
//f19Z+mnmLJEjOP4023PnZ+VXnslIb9VhENDIcG9ifYsqkODkFnvzXFteZY14gP+WIF2IJAQkRd
pY3vfFCQSMIzdPdE4DGh+LeqcO7de82nNzNDBId+k4zR6Z2cjvvvm/4moT+n7h83/Zm+PDaNW7F7
EuskY1NUR3f8XpqCukKRtYi15LAv9yOKUtwuZSCpGDWRGXtQCbQtDskR32Ieur9EfD+xifKft/Sx
3W93ezrpXbDeh47Lh2OrA+1lgDmNMx/gFGuimoSJulaa4mnmMb1J79Af9+qkOnRNd/XvIfopl5ZV
HJpNndcKk//xXvODdnxqB10ZuFlWri7kdcfmFG/M1jev2Voo834OEvhFHdaoBuSh3ZDhIshz1MFO
zJ0gnYVB6jUHYY86Xm7wN3uSHwPWP+5Q/ziWYbxV285thZmfJKQj0z7NE1rwml8282rjUmgTf9NS
9N/becugGXN3jBgq6CLsrG8DjFTXvQPpPnLK1Ywk/N9D+AMpj54GqoOwCKIDac3fW0Ojsre30xvJ
xtkdu1mZ4hvV96M9pFueLR8iTZ14lsCQBb06nv/l4vW6/5zif178Y18ylX1VbFUuroCaZZkf+VST
dbs3gqQ0fXrezWHadNRftgP1x8sqMgDS/xF2njurK822viIkm2j+djsb2zgAxn/QS8YEk0y6+vP0
/HSkrX2O9tbSWmtGcOiurho1agxokiQvKpf6L1XEsbn03njPtCcoTuLVDTbwNA3EvLDR+4coe86G
duP4OBqP5ij6PpTI00y+QnZ58L8yE/5/iVv3v1zMfzsWB+1njTxc0+aE6qpARFe6Fnacpy81FEOj
FPcfuelEK9qIx9yaN3kks8wNHoqVi0n5//xKOu1/ytn/71vpECoRBEI2XftvV9SBXrYY7A0MNsKg
+Jj2xWQX6UBo4ht6zDqQvmkomjIPtzfzI8O8Sg/oNYhPdCIC3a0l8Pqj5eoXT+QL02NICD8bNUvz
OEOM7lvDhqOuRgigQP4opqWexHE1puOtIGvPhgKDcbco9mgjITlFr4gRXl81lQyODBFeUYC70qrB
5EMgOUHReXPisxsDuPblNyLdPApqwBTEhNYu7CILVzMu3i6vo2JP2gE2i+iFKKoRPwQhCEEMGWsV
vYeZ3xXrRo1Agifu7R+9A535UaG6aXtkrZgVSz3PtrH7WfAR9rKPLKYZ68wp37se54U8ZVAWABzM
EpknJd2YNG4Q/OKi6PsI5fZcD8pFqhrYG4fY/QgZppwxAfsPpEAAAMwcxRgvveClS8fci2MFV6n5
eR6Wiv0nBa2Xw1VYnEawT73EpBUKzw79EgHJbe1uwfmF6YYc8THzyjcu6SDOfs7IF+N0RktsGLND
PJMH49Uyt+3ybYVFT4SPE2inVqFmhrnpXzEobH10E/l3c2COYv7JQU/wuxI/lxtw+uCqnvCWcVnj
pQl3g6DbCTxEi1FHq6zegKTyJRq+7SNyRuJreiQ2Vmkn9OVCTZbMz5k5q8f7idRhWpkHu/C8fXGN
vZ8mvIMgORw+3c4oVkHSaUnHO4eK/NB8xKWBFKJQcztuIVUWoKbFm0TDxgM4S/EV23zpPTDh5h2t
tl9MtXJ9uAJxdcRlFdDMHdBWslnWadp+c4DuTb6ug97d8tIRPG6aF2GsTQ6irCNgzZyBULRqL0w1
mt7edlJATaTqaC39UDkZagLCBG9yKFMkbT2mVMF8Lp7ayQAUVzn9+kUZLpGjW+beMN3c3dVqjlwq
a9dHqchjCh3dtq4JwjtzaNeqB8b0Lmt7013zJXtD5Dl7IiQL+F1g508xbREAXEzMFZzDx68oTPYE
MNNrlvKESFn2NsqA9ieDW8RIHMPWzjD6kOupQuynWB9leevz9Jb5AvEO++AfxHcTd5E037lFARHe
RF6wDC/cDn2yOxceD4PlkHVxhCgfrKEDuRkjAM0yMSxUeOk0DJh9gXa9XcMU0Wp+cqErxkHGH5qt
EwOlNRQ3BhyxU0LBtPcfvkuIoOMuDeG75YyEMitR7tc794XIum5DsUEwEWAeF52C6a9GBozqrd2W
mQQc92qu8Ed7K9WjlE1yTsvlXno6O13lbEQExLVh3zCpxqZZDmymbdDaCENeBxybT1SNkLoW9ZbU
CiEO7mz6tEEEHXg4bzk9RE+w4dxrSaEYSKqxoWaU05yVcvNLGO/xkBBEqBDQtxyolcJZpYSiXJmH
2svyOSI1uvBvUTKSv2EAtxZ4BQle2LRnmowKTeh8BxXcP0U8pM/L9pzxXUe3vEXLYcBXUjHzjkLE
DHRdhKZt5wfrILyWwR/vzICMhNdXi00t8f7kxDQnnDqiDqqLvNqqWH6Vwk79Ri+GDugRhcploUmW
0ZTZkvMsCcJ7HpphsNh0RKA2vdJRYSvHyyWBIfVol3jCtrG8irvyHttluQdNFEXxsnesP7YcKp1/
KjCfiikUTjy1RHHl9ZAMJ/rYNQCxIGgQ85XaXdk6yjjvLel1WTuuS40YYwNoLcMXjKfBkD2j+QvQ
6GzaR2h8nfTmqL20bfgTs+0x3rpDExzDQOISEOwrYC2qdsdv/Vb6CBUDguoO7gVPAfkXRVpJaHzx
p5N2aP576R30NMQgmyJxDD9bvtmd1IQ/GgEsErRTjI798VCYuBKEiVAh0TtIkuwYZ6oB0JDk6qwi
zbJ5OTye9Jc6dA5YEG8HSljBNwehHSrJCyTXGSencuipxh4xNi5DHhpx6MZENEOSQVjGnb0K+T2e
Yg+V77Am0Rma2wMoBHcMq2y9rq3pzTqc+GLiZfxFUx6tGPXQi9AAc2U186ZY68Ro/d+kUX32e6iC
9kZ9mZ93KL5oXXXupTtno9Zmx83pDVtxyc2ZNwsIvuclVPqkmN0W38pEURu757bNplUTOm1GEDti
nXyDDCZ5cA+3rFdVJBHiSpyIRfzhTCraTmBIM1Ezb8xIBZMGuVX+2Q69pBvx8r9JQWalYxoofivO
b0XvUtzrriy/lhmCBSjZSMMpOnaxvyKJU7YNKjAFJ6cGYRFu1nW7etiflAPHXi5RrpdY996iHSrh
TqErSUeVMT3YGhGyAJkHnZGz1VY75aQ8Z8UJpF/aryzPz2ho3kKC9FK9YsgLKpY2ja14fAtr+xXd
h9yeJus1/i9TltRQF8X5yxI3y50bvq3Bqg191CrpHcEH/M+pGqTpuJ1j9yHvbpoSFirYeILgQarA
romL8IV+63N+JGE7GvZZl+t9GLwTIhrpZpu+Gs+jbKawHEQ+cOM4VH/jKxWQT15zpxMYs+LiWLOW
UByI00OQ7Q1uI6ImV0JCQxXTnKNPXXIm0gGdEJ+WMZrp/0kSpp9xAA8OZaYk+Ix53CcKJUrJ4vJw
OaeBxxn9ljXjhZ+I96XhvychLMAWgMAAj6H/E8kaheuB190JBElYqDQc0VD40TzZc1xJugtkIq7r
Z3Ie/VHz2Qm/xBZjChjZu7AjWqiTHdXG1MqpYbnZ2cxUKOfTH+jjUNza0J55s1STH/VDVH9RhCfD
FSGdRc8wUxKVc7TA9aszBS58SSy+70jpQgfZM1dIqsx5rYJQCQPC6ApSA2iaJDyKJkIgPmx5nnza
IyoRP1UdwKCELcFZuHBYn9OiRYH2s8ObYNZEbWplfMCpv/yGJUxCxCc8sIIRpwkBPHB35qI2ycN/
VWCkW9rJrw2jqkRGnDbN7c5cK9e0Akqlio+dnFjy2AZBsO26WXaCAPpVFhnr3piDM3F9a+hY0r1C
0R5vG5BvzAqmnZY9bIQxIKifvJvunDzIQQBI8TXLNYb/npAki4OiDOGBgUpAOkS1Dgv37sFVqVXV
kvkAKopAqEkVwRxdXWJRZZ4/NOqzPD6wwqh9uCN6KNwqSsY/DgfmrDuSEQl60sWFRsrqO134XRl7
OZAZiUB4oD6hZZg8zSMDpOr2WEM0WTx0sRTp9uFWToBM7X6sAoWKUPUkt+OBHSuqZji96yaxsr5x
6hZ7T9+ZX1TiLh4PHvUrk9ScbjIx2QpgzBDnXS6ooBZ23UfsyuQTJ26XtQmzhhM7RPeKoDy04Zlg
4LgBhrDtICS0VQR5YInQu5D9NkexRKQ5ZMdxKkBM6PEg/DafApv4MpFSjqAACcvyKyuDXaxGV99B
4HZyN/nyp8zpdTUlUlO/s7bQBt7J5cXOOzy7lwmz9wXXx0ygY0FoQycVdSrdkkoO8B76v3InJckS
2knD3N3ZQ2+reo7yE8nErUIXHpW7EJK6AwjSTXrecH2Sbof3QFYbk1bj9sCWJ0knjGaIkgKSonAi
qj4J/0nqyFNdne3JmtTjj5MBFGizzN8HTFDcZXZEDCTcC3/QtycGK+8StkyfrQeRdC9+P8I0mUiy
s6XiPWR4rV4sPdzJ7+jv8jInzA9wCx/QLSvjTLjNEp/v8SO4NLK2H/EBodxuwPhxdoe/OYlQOFaC
d27rOD6askY3mm0C3am4myysDg/Q1GMX3vS2TY7A95rTdk1KiPNbqlhs3RCq8UBAiw/D2xQqI5JF
xnFWFJQ/RdFrOLZcubUQLdDhfZr+reEGEBrdMYXNnR67PF43eM2nSq0dtKKnaFoZu2qtpOnULy2i
baK525MaK+W9AgRNdGsyUdsRDiJv/q0otzzElrd9bbhnWKr9HRMJ1wRJng9s1suOx75jpCLhyZON
8viTLoYa/OqPvIcNHZCWsCTsYnoOXO5xmxB2q9H0y4LnkLLTY+jZ7KNjWr4jyo3HtDBRySMxdF1N
+GgdTyS5NZTxux0WiyScBgSaSiDkL1XY4TZglKNNSQnwB6WBpc5IcJsbgibsP6P9WUwOBSyh9ozZ
o21b8Jg+oZKlvIYH8z3jvtuu37GiYdufT6KzySS638Andq8hq4bVaj2nFzG5C57TGzhaVZaXUC22
4xLSGzD5P45RrZY3VOGkcrYtiDOViMRo+DKdF8yO+QO44mdN9mrivzfdIUTks+GuTsYryNrBdttP
ocSJ6mW6R7s9c7dJMuV0wNSSZfL40a0n04I9ilYBJfh3siS460RwPEUuedlEYOlUuAnK2+QVYPlb
4nbK7P6b0I4CEscHuv6jKueE1R7QsGaLKelWeCRx1ZxpUTIZbZIckM4rAnxZGhsAhJDAAweI7k92
tLMdPNn1bbkz2UcqpyG+w1Sh8kng/7GMWPows2HF70Vvw79HK9vubB6IweSASFg9t5e9PW144NvW
R5VDyBvgRPBVUUD9nLEbFes5cp3GD5L2v59bLltSUb3WcE5vzLgnbqCD64p7R7zbDOpXuslEPUbd
1LOD0XlGNvyxAq414+nyvZzRU5d7RHdoCxl34NysIqz/Cor7RigQ7+sUjc7q4cwlAyvfRNxPR1JO
3s2fzbw7c0ToEMgiCFQBQ8Z2HzGXQejmd1R13Fq1eDkPkIqbJBwijabKBUKVbmJNuXCql6PbvKeh
QP0Fur6NOtFmc0FWlfSEWq0kBeyQb/DRd/Z0+VyDdqGTPnxEmzRtVdJp3mAHMMahvdzJrvZxfs8w
bLnYOwguZ4m2kMp5aj5OEfr7mIFQSKtyAmJo7u2EMc/1ZcoPxi9YdQCtpIeaFecqHX/qVk9pg73R
mADlPGxe7m7nb9Rvgbnx5a1oszigfTmloseK+yxRqFH5/CmmOrP45qCyGWVA+60HPIT18OBq2vER
OUq3OftDcfiJDrJ3Q6d7cd7Wa+fUF2vnll0oasx2dafl8QA0cyPXefRsHsLRZQz9wasaiFvPRgz3
/uCxM9JxdkjJptUQJS/5pPSh0ianzrq6BO6BL8XsvzzPFlZnTkEeBtOpSbiGbSBIP/4VXi03INUp
/w3QkHzbYaC2HNAD1AeUb69qrEAcDbFF71rNoRCuiJ5Dl8EZKsLaBRQqflmgkowCbwhsbJLJRBoB
IfWqZhHU0TJkmP+4RHSEkPS0i6CFdcNnNRBP/BtCwy+v48fF1/BO6JK1aejBU8ECqJBI7NEUWwK9
8TR5nykQpwMM5+Xp9SGVelDckPkRL0tVdqnqRyW8O9FiEij7CJsoyk8ZyDRJm1Ei4u0hp7FefXUB
y69GDB8P2HRjeClV9UN6XpoyOeLMT9HIcq6u44FWgbHe3gBxCmJqyfTiIv7/8k+QBdMxwMkh1FPQ
mCvW1lx2XVJwn1GHUr5YXP2yZP/Yse05GuuUxN/jGpbXDhNdzmKkcn9u+4p4qL27k8Fy2IL0/N8h
vpcAohpfmalC/ZRKoo/hgypkEDsGi3bISdUDRw3m35QcLw9PBaq6/AOfLtqMj/Ac8zNoQEsDY53m
9maA/toAp1RzQ843grHc2zN+MrtajkeCTqAFpepXPD/b88hkNYtEslFICYpS8oAuGRotoFjgtbS+
UiX+3vXGq4s7dkCo9pnY3IPhTzAl9mIUtg3uQg0P1YZ7Vq80Z4+lmz6IGjv82WJj/txXwAv5jtuN
1TQCBm5rT23w9v6izjZq8UaRp8ODYf7Ym/OoX4tIs5HsQDLKORue8bAQv9/h2rywEOTq2jgpFZA5
4QvgbiQP+GQXtfeyRvMXTexuvjq/EuZ2gQlprw6GJvu4JduVaJBDjX6I1UTd2k6ViUWPKhgcbiB4
Id7haPGLhBKDUPZW6fHxan+C/Oacw7yKQcaseoeymvdtTPjEDUP3erCv7GZzQDgyfMbINRJt9tkg
6Ji90bEKrwfryHS+Vf2yiz7GTgVbVgAB4pboQDPhH3W+cQbcec8vswV936KCPV6ssJpXKE812Q1D
FlLaf1ULoRnkdzS4Q+k6KbgagEZRi/uGwloQ85DXqpy+e4LsopWx6+4Kh2AkmpX0ADO/keNIage+
B54hO5OqFUg1VGNdC8qfmmEtFPUKha+3E0LQwtY/9tX8OmsY2jW89TVK5PHO/k9VMp0+8anNFFJU
lC3imRp3GyLoFxYfe5DREKQ8Ci+k4t/JDQA1D8GXDrNfjOSgLPoOY64jzvEXm0mUR7eFCUMIoNDD
tIG5t9ZQNO9Ji5SI1OjHK1b68qccwT+N0mdIDOdhc9HYzNaiwtneft8FdioIairxf7zJ+b96bq2C
SoOEILyl5T9wm12FbyFnTlFQ+gJ1/6vz1CQcbcuKuTAPWITvbbcQh134ymUOzz01gvvk7QPFYvsk
PPYJ1zC8c7CRRPjq6YXlO1Trp4zflJV39Yi/W+NrqXekxklu4QJIGroLDOTv2kmZLXlXnGAq4AAW
L1FPW+tKrpkg7x2QMCN76fsfYHeiI0eD4GTdfZTW42Lu5aizojpDpVzDfMN3Kxzu/hlxDIVqn9CK
2GHjvAOAylVvZGPk7Mb4W/ZarFzwRD5lb1YMMeZHq3EeyVIj8JBFwTieknY/FRZLBuUv7xw0dmtG
G+SClbBYHE117tWhwhU8XOfQR16WHxJLUIZX3EM77G13aNrxj/064571O4vx+SQdqnZjrkIWIxfy
F4lZX8xHkyOl/3bflySQ0kdd6GTjInK5IJzSm/hP54OM0+S8im5nu+X0Eew1D+gkHtj4rRCJ+vBm
PnYmBGMk9DuGxE3FqvPJeT65ojhKCu8MWoJKZzi+bI6m5mZMZWaPl9R6BMgnDXJovZiJoxQtYCo7
K6ftMVO2bzuIwZHM8Xt/n+18xiA6Ikrp+Wz/+mhAvTM/a+uy2pBfnWr7zfHLVFdGGamJLlS1YDid
WBF38rKavTl64ENyN0c4cimtxsPeVCOB80URTY7AZCm8/qEzeI66X3v+frg4X3d8Rv9gJAirD5Qn
ji0CnobmGhAqUnPIBXI6nZ3K9jgrQHUJ2YRrjck4Ukz3ClmHYcsJNnyLcbpRD391kCPnW8zGq/Z6
tzk4+mv6dJuPP4xqGkIx793weYE1A6fpoYWLqqsZpvaT8SFY3nygg1Sbd5U6IMIqnfKTHCQDk4pd
nO5+Be2wnVvv3Db6J+nLHQxYVqleY68B57LuztIPdtp/366ZLwZWukFFgXOgBdWDEYcKvTPAP25x
c4B9tQha1mAhWZk72uADXR79hhwBsCVfVmPiirYAWcWaKhwCa4NnEddE+aGaBLe3iF3GDvNvkwSK
+Dfw7oCnVFlEOyAJsd8TBjsPpm73nsqOeHeqxChbMXONHK7TbleZACCaf5IPBM0RPrKHNEESlJKK
wgjN4m2dHmxLAfankJ/blOFXgpIMDSdk8ijPdddj0IYrryQn4B1zo44myR3LrsniH9MuUrdGlGGz
g8Fa+cW2e0goWz0b83cJdoUkN6068J4GUG10pP4Rb+ZI0W4YEVNJAIyo8npxcwZ5Ny5B18HZQA0S
txDQhsjSv3DHvdXHNpJBPD1sgxeQHWx3FKNU6k6gPMCIUA6eQCOljWD8wnm2USrvMRfc+FdmqcC+
zRAorc1Do0J//Us+a0VI2quq4Mu/hwgUjeaY6mziJsXy2CUCWPnIyhyveqFmI9uHCM3Zm51rMWLU
tPEiTuenNaaR3jWH1u0N1W5IsiCHSKaOxoZ5WRpXkR7U4/EWBIkTZ/ePlo4+s2/wcmhyIlV89xg0
PvWtD1R3gbUxOdHtT+VFl9EN3R0LmOlDgksWSay8ETI/HYtCgIZcpUBxeoUPB5IMrUhXjJVlrkVa
NBrNLnvJzCYJEf9JkQomacJ5wGrA/UgmB2YVjZTDoHxP4lAjYHic22ShBVLNuKZxdMFu3KB4CZhv
6gunJYwb5yA7akg2N33SudU8VPqNhfVbXRYAnEAbdgehvc7c1Wh2kqSjMoZu33xI7j5AdVEGL51J
0+miY087DYWwE9w6HkMdGkNl1JttzuLLpgnOBBxeyFMklIlMzhIBDNFg8nQA0VE4xkU2s7foINSl
qsaLO9RM6kOmsu2boo90+vz4rnw12QsFIijqoPkFdhw0DP1yDvW3rIW4M8rrhFQdGaku3U1+QurJ
QRTSl67p/JM9PQ0yQDRbAzrYOEyYhytlkd6LB8r7YSfzn8s8AyZeTDDmD8YbaIuAXObpUxM/XZ4n
BI1/fd8++lmuQZYKJhcffAZg6ARKGoIV3fKH1Gip5JxfP8bVdwrmRnm07KItyG0w3Cx+MzRWJuNe
uvpp1mrzaWzOPr7yJr9chEr72Yuj33Y2QiZ1bM3n1xTHQTTtrJEyv+jDECfVP8s3xhzyjnTs5ueS
OtBJ8wsqjKeYNfZ4kzflay8Y1bohf6T1ecs210B9MnlsWrrltbvmpmU1FbKIFY+ZxX7nuvZ7OpQd
VdzslMtvfkxODMBQ38B6o3H56EDN9ReQ0aJ9Y18DFuPR9WIOaKbwqdyKQvXZqAtKYqJqMlOqipys
hFmygMDyIsd+BQO6JEbLwbRlzY2TWMAip98+lMaWqYfW6owE5PvvEIXXFWjtB1nl4QwtCD27rpSS
st6o0h81/vXuKda32XFhJlvwyau8h0dc0d7BtrJA6vspOGHWVkXjpwRCRGdxYV7ImQGO+A0gV3LZ
gURGwX3PvtSZnwmnMCt4mKOTkACLYc5Ktf923igCqFLKyeuP4BGjZTKDNeap7mYO/Z3N1igdCCKA
OCFGa4jlLarG0BkUy+MDn+EXvGbU5Wt0hu/uSR1/WHDjFwpxghIAMdyZIupxEENwtC+Kbq+GZ0y9
j9syJc9E7XxW809pMnMBaXpaHrDV846UeCRtCR3Cr9mGGwwp4OzTXOHP7NHnVDONzxzl5ggFhISE
FltVIvLZ0TjnF1Z/GHWIAoh51sH7Oqbu17AM6Iw+2CHpWModNbfEdUMxR5RKhfnQnDeJdwj4HcOB
SoMAJpKClEFlFlPy0VsLn4kSya8WCwMX6Q2Jc/LUzAdPBnlvEi51E0ef58RS5BeVUtV9fM3v+G15
LzITqgcID4itIBnASddNhg8S18/X3qMZDTQx0zCAzhZ05r8FBZohBv5f25wsllnzBKP12zS1RPsl
/6kSq8zpyQisjaTiSXaD+0dsmyBZSDq2ajoM7OJjAyJlai0M0ap+9cwBoEe9XJAB6nAHcHX79MUf
MvP5bBi+TejGSAqcn3KHxIWoSjXU3CN/O9jdQMG7LxAG2Lm0ZPeWdeOMQeOgwyJ+my/iuD9EM7Y7
AodELoHMTtl/9rk26GqyBlV7yUPxKsFGWY1IWd5DfeJ3+DPMn1s+D8dHqOIFRfEVvq8w00FPGKY8
w724mgfzAkrvvHW5fSFwztY3cWM6ZAxVDs3rJLuWQC1qgugZZlewUb3lJgR2ZEmQkXH9598E9QVK
lC6CgMBHN0Rrmcd6xwPUSxrz0fO6V5oA1UdRJJ4Y8H3FvcvMJlnxtTc+1+C8V+R5dp7bQujVsNfY
D8kP98UiXFd9V7/R5hZtmmEcy6MBVtg921ANcEMjjWmsKh/s/16jYYfWOrXlkB1ltbKneftamn/+
WyR0Mk/2h8r0C22fdBA0sHpavzo2krfuXEYvVhAnQ5/yCj3KF7SFr9/TsSIOmT7jexeMoqHuJLqI
WPfWraygj4O79Uj/2g2ElOvDVW4Yb0ka8pWvlnNsNt3GBgIc9a9OE3Qq67F8LHcx+LmLwsXJ6gMH
YJfUsSoj6B3kdScmZ3u48+6nINuCWjYMapICEpcVTbp2F1+lpjuY3PD8wSUWveTem0e+CO6IM/51
9+bfHTOacLC5fyxQ+2RvtebIwYgJb20h9j/+o1tn09+LB4PbP7Yv72PBKKh4JdHgYR/nldte2O2R
1vdO91FbxbN3Sz6u7k4XlzJrzTEqwd7MmjyTM6uYThVQGMDoF4ZLgJcNBe/xDwQNhuGUal8hesqI
5ozQkvN6Oy9UB1DzR2lMs77f8I5erpJUtYY3aVnVTc7QGvkaMRpjAChoUiOsuJd90R2Ktm5aj701
V8T1+eVnjXZnUppz4aDa86bSmPV1MQP/4UHI0YF0rIr0Lb7AUjOPlZAouLdXD6WOvAhepfUY/Vmv
5Bk1YwhnokJz8xoiXsfN0Wc4zNZ0Nk8JopxAhwur1i36/PTIXHqe7stx3bXuFRcPtBB9Tv5CUs9M
t0qqEETxrdpCUfS1QRv79DYhGGxwRO46brZboUprWdkn9CfqPbAIWPFrfb12bwwcjV2aZ4jwTD/z
m9vQXOHFDqd+hsxIb62QzUz1SUYjIKGRgo7+Jn2geHvLXqGv4HIrQPYnAHbVnxBJy8bRMfvQ5eEn
ijz10wWsOUo3TWBajaq20AD2lYhLRBtLqbjKZuz6iVbJrez+7GiSsetlhiOHQvgbN8lUn3DsI/DB
JraIJF3ozuqRE5D8e1/4Lwclrq3l9wM/qj0kp1tfEd0utm9VELWNM1OZWXJr7IRGT2UZ7uS8nmy/
GiGgN0cF1c32TnKVW1efDw+qc2juYkSJbm7PnPgos55NGV3//qI7+U8fy4SH18OZ4NsI0m3nGDLX
MAUCfDLaonJ0czXmJIT/rJkTCNAZYZ6Sej4Z/EWUnKJeMVo8UuPSR+8M61ROfJ40zfw/SUI8v3DB
/D+SPsuFm1ETu4+YNpFmz95zUit5vcno4fl+3zXNB5B14mYRlChU6W3VVpT1MkHwZX6aDpCxCPDs
pO+Z+O98L2iPNRBQeIDya1qzS2ARmQ1wXJFAIYD6pOAck04Ekhdomc2TY+YjzkUTJsmgJLtQblqM
V+HfquGXTRzZgSSQXNMWXNGP+prOCsJHOhuN/E5fTHwl7KToSM0U+Gw6TUDK7w6ys33J+vXlSHc4
oMLJvEp7iM0MpnwUkpry6tBe5GyAyakyMpPzJPvA1b55oxdKTlue3yJWUiH69ID0r5w3I4sm4tnO
JrjV5XcmDF3aiMl7uX3wV4dQNh3NedBvQp5PAVLm9jIhhSKKbFWD5i4Dlw6U2j4PPqm2o8tPztlB
/qSOuy79OelzsPqR9baRU1EOEpFk+51nax7E1anNuzjh6NNxvl4fJzT6Wf7k4SHkHRl2ljTUElLO
B46B9fweMwn7KiIclYRsjQf0+qQWfMAZ+AGDWQkVx9b1WdrPP6Wc/l5/Ofr60iBs4r2+QkI4fEo0
1nXOaiV9DTASXBj4oj1Kr5tN6CChYgvlBu9E0YTv4KS3fuGEo5qaUVm6El138prSPc72STbx/a+p
9GE+DhvibimPdfRObPSzywctah8eNs2zOe1cq0d5CXxhEhZaHL0nvwuKrFBiQ87ZjvP7n2YuxBF0
ltCNsLD/Zgi0UoMSkJXQIHJ9I5C3nMPk4vy7Eo4jXdIBbPEAuB/7taFvOunPOHvTO0Hzu7dwqbW5
gPPQ9vWu4MlUMCDFHzJMYNO6c58O1ReLPXQ68+PcJedbVjf0KnjzfCqq8w/n6g9qJf7990c6gi+F
IU5/TwuVjPlIKc3At2IkIVKx7rzswMGZZTgEkC7cnVMy+YWsot4e593zFe1nBKhlTcpwlNs6pj1/
GIOnMXGhVje+tjdXi4akTeL6jTjmgUSwL+HoHrotGI/bK3GSBRYNvgRidv0jWO9mcBrwtS47CuND
ujFXPnEOsycGBDyrAnDpyM6NsH+iotUzWlRABbuzeTtb5+kPN6DjzyoBEt/pspl4L4iTaAOnql9n
L19eaTg/8A6rZit9VsEve8515tGU89vp7jZd+2Vf727xiVG8IHfTiCOkWWyN94wZiNtSn+tjbABf
VN1WYxCO1btXNA1j6boDOqSGbGQHNhvcmb0HvamLoVDe2Y/1/fh6cM57XNy+aL7taSy9R8+BdXlD
xfCxLLJ+XzFIBgSBCSQdPnaU1Bgg1yxYb5ABLrvTALs37LpY6dlEWvCm7HMxs3yyv51Yo2KUZaRL
f76hKCq00wYjstUVPDN1jdlng/jJF7lkwvY4ePMxRD6LzTtxEWVx5dzSVii1LwQnC/FDuv/CzcvU
BiZgkDpl3SgyVpaUW1NFvaIVm5ofBNMtbtgpb12dkc7egR/C1SQn/KnZ64P5liLty/fhpyDhfqIu
QgwGsjlFEVlHIpMjDLVkN2uwV7TaaKFy4eujTkSZDhVxH8pGcjxKZVLxEUTat62rbLm5mt1ZDxcm
Kn/0xbse0sO0S9g/mW9x7nP9PbO2akUbhuEwEL9KPGbr7L6DEAOThyp0sVlX2JS35tukdi8r8qYD
De1mp6iXbNDatHrbCGrBMyTxWH8HAjbiltMj0V5onxvWGvoQ0eTJNqus7baHvD2VxhwSLwo3jN1K
7ezc9+kLq4m7faXqY56AIa8RqW+pYVpFted4iwvcW9VSVjybH0Zt9Z9OcXcb0Ja4NvLXHmHJ+FoZ
J7MHi+hORcZ8hk5R+KSvaJvGOepr/tuY9cubBZOqGnVRv172SPyMT9zDzIIGD4gd4amYImpMr+Ze
4HtBkUTMvUv9jwNRrvlLyGLyjeBG4cOvg30IoZpAh8fBLubBI0yOTdpHXj94YRKj7zfCnKU4l9k+
iA4vSqDa0wwv2rsTIulVfuDvcGhdpI45UkhIz1i6LWpxg1IQ6RE1dGCDtwDpw722WSBQHGZEPXKN
28JcpF3degesdIMEG/S67yqF/H1yIOio7dEZT6n4E5NM6m/vNvdwTu3PyYWUP3GeY+DLSXeRbltV
fK+tShOw47YeLYlvBlnFfKYap/cZROOIlI5AG7KqIqu/wiwYJTj5THwUk94CAuNb8ROh07ly0oJf
xY/ZNZ2JS55HK7zNPk1c6VsL0TCxRL3wuwpWxtYdvKx9ia2N+5kgRRfoVMiYcciONIp9WiGB9/HR
s1KURhU1VEDaESUf1pRvQmuHhHUA/QdO1x+2XuK7IpmV7tZMunAa2dRZb5Odie9+pXu4Is3vdzEz
BFsLGlGWbdeBhvZI4PouRfVdQvm7wQ4k30HeL9JM2gCcZ2AdYv83P6KO9HLg7ShjA/Ks+axXjr44
mOw4TFCWu4A3qlzvurP/2iCN20mGYNq2LSZzDjyLM+MOUYVraTKV+vcckr/VgS7zaPSy0N+PWonV
SWZPH530y9Ac0+KYaTWpA2u7Lx5nSW5A3mnBSbGg6X/i2up+3SPjomJKuwOC8E4zT+XF2ZqtkQl1
tZ5C7GoInbdsch/Ib04dNLkknFSsD7dHmyTQFSdmSF8aFIiuIkG/iI8Bh6D1nu7HcVVALAwM5rAU
wdYe0Iwqgoc/NU8K+59eKJ8qhfZOa8oP92T9nX7idJCsbsXdWixk+4U5LknK0Oym0KUg/A0DOkUK
GgFCpqEOhP8m+vyjoj92LKCkg5kkIa2F1n87MYvHtNE8IO8+fEOOm4/TJkv4RDDA8FSApmpDv+HU
xH6Y/WKp6rM1AhjJyDHvgnJgMHeT5P1NDQl/1D76cV/adP+4IY44dHSrUO+aewx/UjYzxRTsu0j5
FPgUI28+rW9hEwkS2woUqW9nK3LW/yHpzLZVRYIg+kWupSKIr8yjIOL4wlKvIipOOH997zz90n2H
cx2KqqzMyIjId+GQ5LLQXPy8EM1G8z2FII+RFPSRj6XCkHyzSju2yn0ZwC4zp3OUj6pTevyYT6u3
Hr41Mkv6pHk9fe/6hBZQ45nKAWXXepRnB87Nju1yjj0AHMiSxYjmpc2g0xdED0Gh4nD3is+BRvpm
9GZNwvaC4cbzqeGS0HhZnv7RTd7josdk2dX6/I9rlpX8H3DSJi04wO/Z6CEucQCAZGoDq1lLESYj
Ynh3Nhl+3C3o2VDtFaoiu7m5fD4WnVl1BI4n64N258UgZZ4Bc4fYgiskAi+mEIFHzGFfvCBYo2kQ
8bRmj4BPKuCY0/ZKW8HZTcmeDCQPA7IYlfbhrPZAdueY50inmIjxQGMEtsSMPxZFyq8dxTuXrtDW
uTohNbdc+XCnqLMRN1g+OP07xpOaw0sXOanOofijE/6bvvCHDOcd/0AqzFxVtudxPAZt+lpipMuE
TmFYDo89ohapJTDOaqXuTkwO4UQPyUFhKaJzAPh//gF1xYjvycjlpyEFb9hdgzc42gVZxJt1+iO3
Sq8bVJcIM71gqYk49BSXlEDbPjon8xnu6oRTQiVkUQQzKjXUY6AYa59+rBe+4On+GRzSA+zpfyU0
hpP/nQ44LSQbJtRoiLwgLPXsseCBbqa6iZfu7moGJVnfqk3l9oqpVBjRhIgE0YT+cBzoc3GoTUb/
3kxpIeEAT+ibv/j9MCvF7m/hVoLGvp2BZnZAxpndYMowHzCDKUh73Lpb4FJufHWU8AZbmabbPkX+
Z98Yz8K7iNRA6ORPY88VNIH5xJgz+Wbjo4W/zZtXrBP28r9vNkcw2D34R5Rv/gl0jB1ZkWq+SfmO
6xazVy5gDGTNbS8oTbwXmKnLSFAzsrFGouqtIFBh3/cP9maI+mPH+72N9tkD47xYU4EVxuaqC3QW
tOgsThnnHr16jnI1Cfwm49tb4PmQqN7mwYcydXdKBrVCkvIo6wNwp88KWsq/SUm/2UAEAGhGkwsV
TzH6CL1Ddut7pSDhwLDCfcBqRZxVhcSywiV3p/0IF/kfhE/dBMGHiD6G1GNe0okUj+T7HoasxFkw
uF9pwW/nhDoQlV5WP0E9fmDKKwjSjtwnbqZxSLWOnssqhqP5nCH2IMPO8ec9HGY7F2ANH1IH/1mH
Fc0r1p4EAUptaU0pX+cF566NdSfQYPtq1lNrruYk5wOVrFEezSVESIB+xuv8FdF/+e+OGHib/XvP
qD5tt1nY9goAjiv+6ZmVz3Cp6aIYc1nZ4CcAOkduI4/Q8bdMooho7+IOk7Vk7gdljDHlbDxIxitn
fKIzI2X/YPtqDIrfgYkKgd0x4uMxZZ3rcswv8EVZazJ2XTJg5kdihPC0pyCxsGq1IYNtUvDINmO8
j07PIzGLg5NuDdUp9Zwa7EledM+OvifZKuSkJFZ/Jbckegf/a5YaQVMapuSuO/ij7HdiBRfUiZGF
BxIvUws1wC/x6rvCkLTVtHMgJMrgsmk3vtP0v2c84LnYk5c/A1cjBFB807k6/9rOd4goFWmr+nKa
iXAtnpkoZacxJIgYgGhcJW9v969e/xuwqcx/DS0Z6j4x8qWJJBo7BIVie+zTyWxDsYOexUGEDxYv
LeHFam6Mdt454DavctS2jC50c2H5SLU4n3ZfSDc7JfdpOMLCMWhHMlZZG3IiI/613FJwdBrjMG/1
vBfoUxqLuAAuESoP2CH4BV+53lpMZyYBKBDBuAezCdh/cy57/qFP6gwcCzEElyMHjoPQc5PlkXxM
HiJ5FPk+6q+/DIWhVdbdsZ5cRniC9oLbijZrxqLAb6ArUlKJSIcyb2jZ3OkdCa+GGipkwB74talN
6LXMISlKg4SdRLp4BcA+RMfLUIFmrKkORC2JGjyaE710Zi9DIVou6f2uRWQ5KEwdfmGr/ydnw3w0
aTOlcvZcPlT/uYVp5jLrnUbTlXn1Nr6OzBRrgpv1MDZ/DFYoh4zmlnZmGbQyOk0wUvEiwA7qamtW
+jEQD/HXOOq1+H3huA3I7v0GXFf5aXoPt6o9+25SpoWZp/XA5Bc/81BhuzjbinZfRn89gj6NxZv1
MSOpDevFcOjaEGrX6nBTOHZEAo7JXWzamCYi7ciqJf+9zrbpyzSi3jzik7Q7BvuF+l2jPbt3OrMs
SzeRG9h4Og9pjbol80IZpve1GoS+egRhBDERSwoFk74x1KF/lQYTD6Jt/GgbR/fUsbE56PnZfiwU
2tsIYc/LePAedGDLt9dtGarutIY+w5/pPr+MtGzRooXSsqX57Bb+x8tE4eZAYfwjQ2qRrNw9LCxa
zYhzX0Z77EaR+sWHjLXeXnq4gB0n6sDSFgP7zXwr2syMdjc66zKobGaTIo+5mHBYHiz8QnrcF7g1
dfAaQ3bAgpy2q7+t3+Y2Y1MJxYDeNOobVLR0P2eAi3kBL/MNtjGCc8o44JbdoS1iVdEddAA9b8Zr
90vGCi+hGs/8RLESGjMUof0N4XMOgRQixawfb9IsQx7Q99Z88W2DztjP18mDcP2c0sL9wM+A0y6f
56/F68DqYX1TSGHv4f3l9swHatBXcudzX+LjpLCajrOFbS3UMDGW1HVan7/w5+mMabL87yFULjSU
ofVIg/92ztC38j01Kmiwmh5r3x5zKZqmzl5x4X6evQjHmoiemDGjtlDueOXWeGpe4YSyqyddWu2f
WV80aJ9ZtnErf9azNjT+2NmN1U23A/Ipzs7fB8l1v5/1eaw8fYPwOHIZjmqkYEQ5bXuFCxrBtrWn
k0JJdrGus5awttlDvnPctsxrOFghCyTQG6LJh5DywXcgz8kHUalDyclrzt62R5qI7eRGpXSGnmzP
Wtu0cl2k/PR5ManHy9u+/9E3tgeCa2nS4O+VXg4vFOacDG9D5l/sEH8Jc1nosi101GBZPFD3dIXc
NOgbGVRZ60wQnz1QT0GNAeRCeEShAPOC8PRinJuDxwCK0NHFpVnPfuWf16a/bhnOYLNcCn92gHTR
5Vj+zM/UjlJ8NLv+Fh4JG05GnZ82DXrOE5QJRyTdhFOYvhTPSPT3ZAo0sTX/DSx64OEfdNi67EFf
HRb8RbtHNKU/TNKMN6TRiZJcCZ9/5AX6ytQLhWjtRWSnpXyoH9/Tz5h6a7sEz7yUqdQsRgKV87Kr
DeobzKDBNzj5dD4s4iCMfWycXvbFrLelFF9s4wQx3wWx6dqB65E7BcRQ0ij3Zr4wbNhq74AUT45Y
xWjoG/uav2ncNy9rNKx07QnbpqeSUz7PlCSP6N4whR5uptsMuxU9daqxPWQgbjVO36XkFMI9LvK+
jQVDDr+t9IRHWq44XxxVHkeIyaZFDvnwlyxF+PG28JvBzk0tifhX8Co+/i3rO+gwBRYRdvAjRHyA
fQVrBIF3+V0d/74Xmgd4wiPIkCOkWdB/OS665WuWlr9gk1p+Y9CMdfsQbG82dFPSFtWJf9Yzw+DP
cX5WF+8vY7/Zm3zCq2qT2e2WlxXZmfuZn38kvfuXCBapvMN4ztow5/6a3iM6uEeSSWTSZqGbyzP7
iWqv6ocQjZXS1bqjAXwp2AXCVSo/yGS6ZjPkYmJnu9XoND5YT3cQCgeZVDKe0wiDKCZYsGRTvR39
3Kv/7VvXVtDtW3J111xjZCG0StRE/vdc4RRxnD4xVYhvfImzTSa5FJKEMstlQMafIBgT+tVnfvKP
U0pKqHsFNLVzBKOt+tq0PL67mqGQdhvCNcQPwrER3qYf/uKQ42EA31V7o7NHlfNXhEJx/vkaU4Eh
OMFePv8orouu4NEdWLDCBb5Itg9GfKut9xkqj/u19R3N9ovNdi9h9mTN6pQ2q4N0Wt4ay6ljVHdx
D2chc/j6l6etTZfPVYspdtA+xIOjd6LSXsUIjHEl8Za0ymFkHBYk4cgWT3zOS5DgDcEnEhkJTx1G
LbzmOYmEOJuKm808PqXIjXisigPnAz0mBPxkTVGD6wIcnRkXmlijyGST/5/EBsUfQnLn6UJIxhOi
Zb5TA8uQR6pA36NwgCaFZUfCCpQrvPUXsIKGx2nfaDU2ulBW1Fivf8IVYctnBNWoMn04o9UoOWNz
xUrJsENKvHlyeiEob8zP+oCBiy3KA4iGPxptf5kYMWOr/zPkGMWkPfObhtIcG38hOSLChdCBZp75
lVgXtLnE+bR5psnNyi84tiRsiig4aYbP5y3S7ruFpgpt0gSK/4K0GfPDA0AzqLOgg6B7Z5LLEbXK
YDNHoolIqZV6/66APxAPBgh6f1bliSXBgLuAPAEzLlEU+LKcX04CBwmKPpLof1zebo40w0GshCmx
5RBaKyEJAlSxV7qBsPjJZJCXA+Fehi/LInd90rToYw9hzfdv3p02vokZKNMv0EqIk3Ser+P5tPN2
1Rw4R6S55LoEdmBdRmN0kMhDA3yAMo3+PSmRbuApIaK2MQpoUTW2XXg30AYFc5iT7SKQBbW0KZ4N
laLd88y2YYKjKYp9Zgf904eWZMVdVxRB/Q3bXIf2KucRRbOcMlbCR9OD3Uzes9UXj+A74TfM8eHJ
cZe8PL4iEhkeouQngnRLbQK6A1Fbkl9ABdrYuz/ArINRDTugIZU1/awK/OzKfE1kWkil0epuoDIM
MK9pAFiuH6fFlc/zBFOhdHpE7364TJ5uufRJyqDsAr1BLhePZaTyc5wBRL1yE4dtS2zAJojeHAXI
M7LHI7LtkPNBTcu0Fpapy405f5Ci0ybgp9iJh9qpB+xaRP7aFcRa4KznzxQAB8BMwlZyT3MMDmIZ
49D8OMigPB+ffduHmi/yGE4NlDk+HFv5b5gJK/njX9/skSW9+coBGhnd7D/ld+n9LKikuNAgz9yb
H0LaaXPm7J3HaNhwkBwCllCU59QXogOCN1qT2ELtS0TVxp4DxQwtxnMLOome8c/99zbJATMSJy6H
oj9mYkM8Athaj7wzjAThat5C4LeYT8ZuZVTOQfanXNOka16ODctgE3e4om0tdzNo/KSHA4ShhJmY
+vfQo33unnoY/+yX4399H0IWDT2oTMz5eIf/vq8pvL0RcDT0BoZ/yIG7gTWOpr0YNcecG6QCdJiH
wvvlwSGlfv/sW7a24oM/nUpXkfLNDEMeKB8TvEGbtYVJQK8JsMme3LOAKR67AwJPutzWP9lVXLPC
vUbIP19+oiUWI3xB8dngj79md3T1zznHm2dYZssm65m1aLvw4Uk3KSj6DP+jLLl3YPw+MzYV01a4
VB1aMjVGJTfClNA7s+yBuI9N78c9pId+jjQBnw1pNfWjvQsgyMfllNKwFejo4Tw1Ni+mT/UKRiUB
E8UBNnofsqd8wC2/fNJHr7hRXg07mB1EugGvCFcgi4B6bSGBJ9KgTb7JJdKJEPH1vgZzKKY/ixyq
y4R2I6GiIQiRAjNXLNHeeEh9KOKqkZYeJ36q55RS0E4/QX2AkcHg8CGYgXlnbk+ztzuBPbwC8q/s
aHNYp8YC+trKtql/VDuligPGX/1hh6sFNI0Xg05N2NZuZZJOgmH5rADD1PzjpDYfXp+yjmmI8HmZ
Q2XNbAAM6aMB4bpMBYqo+T4z4shXuLYvncLm4NTu9UEpgDfUg9T+PH1RTSoxzEcnZwhIgr2fC5VW
S45F0j96qz1kDaObU89qELnZrNJKEw/AmILCwwWeGpL83PebkZ9/vB5pEg+sk6HOhJLRxMmX9coL
n1wdD3aSYk/PNxsW5wu+EvBBIarYUffjiO/ixY/gz9Euk1nX/HnfpVvxIYou6J7eQXwEbxy31zRl
I/q3M2WEgMJ3fRjD/mbb+Rkuf2wGkJSM6F7DCj1e43qUo0IwONC/BxTi2kzfT+y9ME243Iij3Cl8
KyOVRBifKnyk9/AGo84u2pRwNmyZ/UOs3LoPBl7KV756COfCjNCc+NvBKtvWsWh2aIRzZaI0ZC8p
glmLbRpTCtjBYqa2Lj22+EE8xWIMDQYGVy3ZZ80SQcQ4U3jSaiQaIwRPcv+w7gy52QejyHClKHoZ
CirXGhEjoUiCET8a0s+DmM91jfRmD9mYOpE743C1coxK/K3jNA2QYo601e/lLcqmFqPG1vknJKKp
2TZNlfhqzzLcTCjlQh9/oxvTKPomWbJ8dNjHe7mEBpRDdn9Y5KWgB2b7br++Zmqwhfz1MXT4CUjJ
jaOMCMpnivKrsNNeU3hIyABOKA4LVkCs1vTVUt91LPyJVLo3pcgV5Z2OZmcAYFJFM59kxPf9wttC
8c2+Kc/z+WB7mzBkvgyrHphD+NwU/xkCJBIDEQXi3uH7QoFLVbuvIPS53P3FCkpaoBnaWM4hO7f4
Vx/cB05mm3TxtNj3+xnfuTTWezMnoxdO8oVVZErYI0hxZOrDWxPvLgAa8I3a/C5Yeqh5btqaplHt
c0bNZt5aRouvNTx4miMjoeCavGF6tDrxB4bI4ujDmJqyFkPGMSl2cMtpwe3Z0SwTHqNDpu7ZuFEs
fmzsoDMxq4YWwh/0855Dtrr4TAjrRXzxOQcjGwrNRaZkfVar8ud0HYXXgEfCJRv8LnSzGFtUp8Mz
pgCquYKKVoR0Jw9dF6rv3ow0WCHGo7abTQ0urNjHd6gqbvQxnxbtWv66Z8CFHFANIub47GYztKUD
uyq9x9kD2lK/2dE9wD3ZCt29z8QB6zcjqt5cWuPYu/Zetk4dpRRmB1b8pGntpO6jVP+Wgd6zmH7J
bSqtOpJa5OdzPOQsNUwYO9eWUIt/GfW/L6Y9Ob8tw9MCEXdQozZIWhQ7cV4u2eMcvGZgHKDmHo1N
NenRbDa6ANOTFs/SFrU2R4iDPnr5pKdaoPWZ/ShGTcqaOx7vJZE5k7sz3WKJU9X9itIATEFwUt3l
Zkgc7W+WDojAmosLHJD2WNegnULZ0qc2vuLNY5Kpimxz/cWvQzK19OxTKe3NatVz7z37FB2iAu4h
vitILYWre/C1ZY20tc21xgoQI0kjSLqKyZQE6wrCVWKB4JC7xnIDrdcKqyTCJjXhAwh1DF+uBzNm
EJw3ZIHADk86KTjbUfLhy2fscy68YouvTRu3HOJP4HNmM3+NGxcDkSrnvP7DasoJB9ZDsPGYEa2R
tEg8SrTpOr/E+XO0xk0RbsQzI3QBVTKLJHB9w7kFCfkmwyu/jr1Jif7mkwSGnyAiIHVC7HREAcJP
wCRY3MM70aqwkESYKRus82WHAvnQqhBQ9NQJIg1a0J1x1tEQjRi8GmbGAWq8ZjhPYh5Ox6zgJLK3
WITGbt5wM3QXDP9jFTThzBf0/r39QikoFvvES3JFXB6lB9TYn83DGsCAH6lWfYxhIKvW9zGB+EDP
Fa8bTCGV8c3+QFnuRPz34RQMloYPNf6+rGM/fzKsR1gwdOJ+GSTtyfdgdiHYwOhgjAUDnhBtvwPM
fODkQLRHO6UqdGJQyNPr5M9A4fc+6c6HpybDNi7hvzO1QxyT/bTtOaSnF86QPNo7gI+B9w5TFrtH
yDPUWX3DAdi2SaaeaMXE2kec7G5SDlOJdae009d+v+FECC6U+TF94CUW/qKrgl0e5Eh5etNkjZDV
OP37wxnoqtV2IZPtnmhIG/uxiedUbBBV5nF8TffpPFYSawluYbL5nZu5ZndTPscXuE8K99hzhRb9
dDbXA6PT+H8UxljcifiqF1LLf38NeaENBo/GmBREVQO+MZGXnp84ZbyxvDZkes2k7WG+kpVmMD4s
x8HwmEIPCXbeP9LjpzcdQGlweEF4uPgSjPRhSKr+2KCeoPJ2nswjhSmJyzwpvLA0GzgkFPWL0b8X
6w5ZjL6d6k/jly9ZobQOC45Vywh3ZTKaXiETS4cMXIdSxwrLPa+471gakuWkrill8f9kEdfAJ7CS
zMTNcN8QmZ+/7NpOLjAxLSlcaymhaap835LqCBJXYB3t83CIK28EL1xrMWQ3jidpWo+rTzY8qChx
ktgnlpNSpxAAJEb5RsoIDai9B4/si+vsNsKVc/R0D1YGxcLhb0FsJ7xB8oueo+QYABnjbJrrQeE+
wZIAYXyczUHTbbxTsm07yXyG8nF1p5rv9rrmluuZggQcDB6ehEGs5fADh+6H/y4DkF2m9bwM28XD
gPSJzDvBgEE03sIqQFDOqMHWmEZPAtJF7pmicuWHAR6/lN/gA1e6nrRNhPEu3jYAXoZfbcVCsJji
JPuR7+4oCGKpOX/0kZOGzVQRjaxiByGkOtntGGD0qxFLK2R2JlaKGnoFXuyPDryiTpFWEORIHqlJ
gh/NlY0MT0pywQ4TgCNnytAFBru6iAPfGUWBdLB4ysWEMsuRGI5cnGfnXNNkCb2ecIogNjnaTuEX
QC1oazLAvFefiz47Cfk+5ZveZ3LxNKSMxZQH0HvTEqndysZYbhCue5rU53g2nTsWAAFrKuM+wE66
5nMIr0VsR/nDuVS7jWbN74K8AaTFB8CYO77LbVuxzpY6W68/L6AphPUn1r1lSOq9VbI0ZZDNxZg9
DEBW/574gOwvQPkZ4VezXMdpozgH+vA7a7YVVfDT/W4phbEU4YIFESp8Gn7dK5mimxURSegLzFQd
GryU6KbwGbNVG1Ddc/s1hquN5PTipan9I3WXd2LnzsHoka6lkW64n5HiIrbb8GMq5p0CwOoRw7Mf
bAfuOfxRRLDW4ooH7W7eRjUwaFhJMPd9QHrOySIhep2TxAGPlD7yZSWoFJBNgABOwle23dc+7FGi
WcHzoF5ZEnPmlr7sG1eaKAnIlrwQ1UORv1F0BlF0zFVyG92YFV6vsiIXlrr7/YfTxssALgKV0PAU
ZV8gDVQ40S56CDgYlrSLsm3FAHjyaJoWf60I/GUpFXvTdcX1xg3oYs2b1XTcSP/iLSeFzhrpHxMc
dM49iSvxkl5LYSyvWAGw4TA0zrbnGX0riiOucOV/QjtkSePR4oTQaRRXMbxpniN/0KYcpfXBNzo4
L96DxpBqV1E3mfUamzuRXcB9SEE5vt/dhholOCdfmSyCFRgnZTXA/RDdHCtEnfWU8lqAkVgKgi/R
3/lhT8eq8kqzmRJQt/z1LrHip/6qXCNLlopDynXt2NR8RL7EaSWHvWWFL8h0bYC2BQyPKdgYyFyH
zOQzRiw7k/ogYiriHynKRm174Z7OXHdxNeyHKYYBlOcAQ1nm2kYTGem2C4clLWPZBntzKeLa9ypZ
4+pLzB1jZ2+6kepKhVF/6cDRk5sxpRoEZd4d1QAlydrPtIWWnqkNeBxsrzxZx2QBEgR+WDNL/sJ8
A+MCux1Lmn7+DyASbHr5SHlM+oJXy8gWX8ZWNNnEpwHg4fS+kDqQvVrx/p9dZGDigg1I7CAFF7Ap
XktCSq9nq6foN9njGQ2Sp/t0Qb85DpRHLkfgAIAuhde244ITUDeptvsIqZvAjJdHjaSFR4LDTeYX
zmxW+8zEVagkOEViXlt+zbyWu5vttk+XYMW01mh1YeSJkgOguWc6zwkyZV4FxtXDr7xzZX0iKjr6
QBz7Jx+T9EBqzgcnZNDY2t2Yo/27kWEMvBH8THBHo5O8NsRAFz8iB4MxWEVVIpZs4WDccK0yS5ZB
m6XXM7ur5xA3WwBQz4JZOEanA1dBGinEsxCyjSwNQPmgS6hl4DXPRqfnaT/fRkpwkqGa1EQVtRnm
zB/zJfPN6LeyxSgZ7YWNu7w9jLhtHM3fbhHUc9KA1OR6k/7QU7evOv1KeWzcabG0Cy+by5xgQnkv
vTSSntoGhfyZdCLkwtYWfhn1xmwgCIUPLtcTE3mBJ6QcFhUoo9IKutUEte0LsMHqgGiuC2lkXcxe
s+x2nSbObwP7e9qoYWMq1t6s7+aJGOj/0etqk15MOaq8o6d4t7g1fHiHs9cnza3jTsfsrO8MEdHM
8pVcekgRonOiW31MHD5hNboo4UUzD+NSG+r8f9NxhNewdx+O5h69N9G2b86uPO96Ugc/vzd9x50K
rt24Qt/eqpwGKuOqzi4rqT24Ys+p0sEIAXKDWVeeFKt9KjeCs90iJzlSBiMDTlEJz2r3Nvnd3bPT
tQv3hcof5a91duhA9nbAo3iDV/GefsTdhyzDZX1jmlbX7Aa4hgb6sKLE+8GQvdhY9YZKdB9/9sbl
i5WAgEcS4XVLi8B+7CqQqwJmiXd0e/4nPEEVJ+ZodFrxZlOsS5DX7mldLjFuoPOBE2UfoTcOShBW
T1nLVUf9q3lencJ9Yd07E7KYJ/GOaGp23JJmGQxlNkOHr7o8jnSYEHcOjXR0YSkMhkdXFakBJJUP
UO0VwK4KsM+IKDLQkfzMu92zjq5GZgj7osg+l+AIHSXR4WfuvQvVvW582kZ/+BLnfdEgM+s8oYb7
3hmMdYLdoNCE6p6sT6JDk2uSzhX7Un42OfIlSR8XHecbtMIjqSONBOOXN1Vw1DC1HFYhqbMadu0L
9pmDBPPM4c+5iYBTwyFK8jsJ45jZfY331+sD4fCcqWDitk1bKtTdN32Dq1Dn4F37v/klI708X/Or
v/bVIyvcNd/26RZXl2H7aytfp9eycXZr8CkisFTAg9v7+OURa0hcRTxKUufQkW+Wut/z3ymQ1pe8
lWySynS6bxH6B2HxNrRP0Ft0/W6isU79sIG4omaHNcag3Frgn/A/q9IYoEPX/jHGyNXHV3t7TxAL
DCxlWNrrH4A+Y18Q+bhYNdtH4q1GHl21jKuggZ8CKwAoR3QNP7GjT9v2jxRMA78OW1nDnXn0nhnF
TvnI6sFMe6zbNgOJ7S+6UlioSnS2xJdGusoDGzuB0yG4f4n6mLemtyFrgUbgZIOCmDe4iXdt8tgo
c9BdNOFq+y9tRxd7xuwOnpPZt/82E3a8HaNf2TC62Fovrwj6BFfAzQPNAxIyUrjHQAhBvSBp4i2m
HOM+P/qNX+HRO/sP54e4HItEjmjLvqdYUTxxsubptoPTw73s3nab5Da8/ACxDxZr3MruWPQwjMJO
3pTqP8h/SkfgtZLlquwP2Rdkk/HH2DTWxz4NH+JahT9KEbzISSBMUR0rLOYA8KXoCAnm6lUdq7DW
ZfaiE5189jjEo0J/peVyYN556h1H9jcjJ53O+HiML3zZH96y+wd+IOJFfg9LX0G6QspYTzQi3mXX
SlSH/ig2CFg7AQshQzzSlN/frVYCFD75wgDAXRaBc1bCrqbAp0aHSWXcp12nbb2yj3tQnNdIbSGX
sC7JFx09LH9iAasKa8E6bjl22vgHP72qsNWZ7D9LKB6X9i69erOmhZMOkn+2Gslf/2mcsYUdTA9U
Hizh4eWop/h4TAHz7ooHXnPvC7HqDiYKJeUXqmef0oN1fkP550I5Xbzjcdi8/ds+eFPNtiwFWdve
7U6gSjzfvs4DJJE5IttwSsVplmp0k1LrDBZEd+17dZ59aGzYx77oBgVl5V309Ne4tza9OrgBcBm6
F3c/AE65JX1yxgYBub9vYk3Jfy93AIL8dbAyfpQuZtbq03wdJtXqQnS4TpufT4O7Lw+Na+4RXXX/
SOxFf7vqmo9/T9wH+op57ZJAwtekPsFbzSgqCJuIkPbx0ztN9F5Sqy5iqKtNotlSzU8LAQ6fGdY1
LOnBw7qWXniCfnh199BX4EbQhb7s6Ok/p6SB3dJReuvDQFwvcEDA8QNPNMQAZklqMsSZ6xV1nH1h
WJgfYPPbbwX36EqnBVpshxaPdpm2e0hJf2nRdltEtZNx+3nP4D0q24by8mHgwhuJLk/ngQF0IdCL
ovlPLsOE78NX7iA+Hj6nj5RkJiZffMF6IChWUhXCfjgtWNvZx+uuuGzvMCNMPXrsCvwwyvAu5GbI
D8GP8mvKngVp76Ufj6lf+XNgtrBZIq+gLNr1z6xGP0XbSVilc2b2k+uijyaBN2QSxayEwKJDysD3
WLeuctNIquayfNi7ft2Bdz+bZ7Ql2ZR0njqva15BS5DXYRlTuNfaOZaOKm1b1ePyx/3wuyrPATQe
WHxF1CzJ82dXvkVtHz0tGCSQ/zZ7F4JjYYNUvUffYHBZ9MMyuCZneKk2YbD3i69Nx+gic4S6ywSQ
kweHohpiAmQ9x4z4w7UnxU5s3t1dUyXUWsZ5rByc95EB7iU4dvXmJiBLCr8/85Xe4vbi57XQlliN
ixfGbUIyi8m8Ov8QV1TnkHNnP/F+MD+qfS3cwq2HHVgdKKNwr9scKx8RYdthMPvB629OeVvnp984
G8XsLO0xqZ/OuZr2n36hBnp/0VGGg5zBL77YEoT77va2N8vBEIVe272EF6eY19iYgpclsEu6AZx7
COtwVBZV3+p9wMAg/36wl7jozpMzrnj7uJOWs2p66sIQuPvWc8pBanUJzC2vDz00bOz27mPhw4j7
vNmZHZyz6l5pHIXYPjEBWrGw5GfTjatVeTDXL4jAl9khVi7Rc62AaBCZOvSLlfkVlWbUsW5BY34n
YqK23yAEczQuTI824895VBbZL67k8oy+SD7Nh7gWf7OPQjyK1LvHfaEvKaT2L3uH/rsXHZOW3x6y
SfF9u+reL7q+CDk2W5yUhFYRwimmLOdq1+KaRYDGCnRr913jsuVS7Hx3naQEbLtbh/vow55HUz5/
hN1xDR+A1GP48X4+9QEjPKckbMll8qhoRlZB7eGcFT7gaYNjB+WySAExJke3ZV5iuWyK9NWxQc4P
mMJsXwwEYL3oCn7sG25nDe0aaKIDYJ4ffJI7m9t5VQab8RT9/vWyvgXTGdcj1WydzQb2hHOO9QcS
RIA40A/WOsdcvlgRMy41BulXfKE8EqgTYk1LjzG/YtjUCNEvF8NWt/Wr2zvZrRwlK6f0iOlMYdez
6jjvkgD3vw6Qr6rad//W9gZ4+W/7ITMyoIkUvr54AxqkDduPK2b/Dlv3gFv7iycr/Vr6tzmGU0pU
r3gA+IjhFVbXVm8w/iEd+4jxejU85LeVHtRY3K5uy18Ideq4xJlYW7U/JtV3fXS7NDKu0bc1VW62
BiksrH62mH7mV6xLujYdN3yNMKTs+oNhG2H1rJv3SkvOIG340msI2/eee6vca3iFHhvX7g+PJG0K
HEWvGy0qug32P8Hd32P0BBdMGx7tCzYXtIzHhEtkhZ1/ZOadg1tRDfMUvuhQKhAmU53tHXh6v7A1
HCBuIyWBrgAzwoPVkN+dNjg4QNfmkJeh3GrKg1tYauTiY38YwHL21RwvcnL+btwOhHbVibqaQcFB
8Dq55ag1vLiPMbmMLCuaDmY/DRrSgIYu+rwcfnd9Z62n36SrrauccQ3P4LLQwu+YLgkd8Efw8sh+
kr1zbIlee3Ia6gnqtoS6satSiX0vTnVhfu8nVGO63Xf7N6xxjVey3zvq+dfwBzQ+vBzc+zNlhem0
t1+jj+5QBeyTn4dSM3woqU4cJg+hUzvtnVzk6HtbUMPzpj3C0zjm2iYuSqVMleIcwxP6Nujv8Prw
YolV+zv/WjgKjB/b0kENYP7MytRS2L/iTcUu+x5s+RavtCXsRkoAhogQhifHpQ61DD7xP2ovjysR
MgDdfhgkcGeA3bs3Rxn3Rkcy9CmYOitab9XsQb43gbejG4N+zJv0Zze3WIDLKB+q1jIAR1EtEIrP
jFdvqyYlsDr62E3edymEYTL3cXXDmEx3daxL3hbNBBgtYoec64ubqxg/ZDMVweXOJJDWECqzdyGl
8s4Ann0yIaOO17dpqz850ZEr3Sq7i0ibLEPf0RFTsTv91ws08kSAuBUXfcNwhpZz+A0x3uM6VShH
/hUnBrkaDc27rvmJShIFLorbtO66g9bJaBGHPmG7tt9/lxTEWLPtPoQhRSGkYzi1t970h26UWCpl
o3uHPAjhs2Q+pibUHnauVY8AA972Lbic3dvqR2MPSKFns7a2QlVFJeYd2bV/BceOC7LX8R97agur
OnlVHehy7VW2AorWY+L6Na0GAMwwKmPMi84+JxiLqK7dGhDvz3XE17K6Ykh2QcWGk5e7X8jRprpx
ekxPtxWnUJ3z4jhi7hUqYqwMv5ND/t7VPxNA+weJoLbUnv0fSWeypCq2heEnIoIemUqPDfapOSHS
bBAQRBAEnr4+Tg1u3aiIqlOZCnuv9bdN6SVITwBZ/IFy2SMa2VEPs9m8460P7wmjIeF4iErrDgRM
Gm3Y02dvTXAUmm5MwL/PJBAQZ3SR0lmv2Gba15fKdpDnyeGNn/UR9j57xuinW1qq0vvmVayK3KlJ
OoMZZjcyneQ45WOBJvTXBj614Kvclq5R44cP+yzKc2611/v3ya7ZRlLnxtWRn05V7VHxtaf3Vtkn
YHplRm5MGr1lEkXAIIL91tjQ7a4T322zltPLxAN87QPEo6Sb3sgHR8SVtaGCKE8vyG9fiL2dnZNj
/9EQbz5lRlZ7gaqw4xg8yCvj4YsSttyVelRGt0GSi0ag8oWv2+BkzB2OlQRZPdcmyGHaX4/YMABN
wd0U8NLXXIwUL4l9gJ0EEXByebdgm/UH5ysiCKIIyQSqF7Jizw4AHvt2fVfB4bvWeoY3l13ibuCw
MApUSF+KVeAK4SFiDUInTkSc5lLa+6E53zKucIsvCaC4JneUYT7UuQUj9RAvZ4xaoz99ZfOOfY2H
6zyEKpGzjy9WDPZfMi+ndYdRHB6FzRYe8vNXdXr2kpG6ZPKKwkk1vNKlgH8h3dY4qdwhd2NiWI3E
MaqtCdv9E5+kRUkXG49p/sl6+TNh7LovrLJF5+iAgtinlxvkkt7tTwvvaAAvr6/ioEbp0jCtRwko
p+0A41va+nY9P05vv/bJnDsDwQQfcJi5IvmAk1aLX5RO9X82hdcQjaHofnFGc6JY8vntvkheICv/
pxtIzoLW7Q1LoXeetoRALol9Hb5Z57WBo3ziTQrL+BS+eo7ot8PFT6T8V80b6e2AOK30pwOh4Rjw
cofkZC+m0h2JwikDSj2roH2mgyCAcxfmBWROBI4ibgJT0Vm8CKcs97WBEKvF2y6IfT2P4fDDPfHy
iXGvrgnXCdhJBXIQpttNyZM/eLxXL1TagOZPZ4y3dem+TfCRVPFqk6X65rwoIamnkU7R/WKia1Ta
Uo7m62D6uuGCEjSDPUMnzPKFpHVGQsLyFjzqefrHQqN/cuCq27q29dIjR+v9+DXH9WP09SNRPaQ+
+rWLPQskj0CMlxs2C9ywZWDwrb7A0FizeCjcFyOJezvElaXjmyYFyiRk1pqR0WNVxD/MPO3MQ/zY
PSx6jOzUuhZr9GgMIbLN+X140tDIvAEv4RLD7MkMtT9vK92VkbBOVg8WLXOeBCiLR/927vctBDpT
niv+1cvk1JVuJs+V7x7VT8/LELvYMIi53WNDTpjh/qbHhjPyUsJVjW+vh8XEQnKLWIfUFcS38YIa
HoMWiEqwJeSY406fF6wZfOEnRbZzQO8W1wJXjeC/JpQIdzEkAnhSBTyULMuTQm5Q7B8K0C+7IdUs
lrzp1io8RgcWgqlsy59CdIaQcEX3tXiEmWadDFQm/TVdAe0v7wv5W8LbvY7dh4Bap9w9IgLDJtAZ
eSdM5Age8/RMqz3fRmCg4L6pJuaDKNz97CB5eWFVPOTR+HVJcVZpu+I3DSXmVZUtI9LWzRm71Ryx
GPs0FCQnEseRtixOyfWOTu9b9dAWJgiAdzprFVeVWH+Py4Jj4vv21Qmbxk48qrn+zIihumwC4zsO
oX2t90XatmcUTvzG6GsTh7nH6zgAzVXN+UP2pToHaPnmN10aC4Z7fiNjxQJgMB17Q22jvlqodv3Y
zOKQnAGDdIm55vEH6mfS9AYQholwAnNGX5QvG/S9hHrMq5mFW7pw9LnzELzb6BjgWzLMNSPu9FKr
zrv2TdQaSC0QVy5exJ3PC/YUNg/ijD3BY0RyxNvcgCBszqxcX53u3h9Of/ffy+ehI5EOdQWoqi1+
F8tkyYGzi3nChiOjyC6zuYCd1CJUmuRll33V0xDfrVseVRkloDzPjn+XIUqDAXCfjoe5ypikiy6q
PlpjAftWmVeQ5ZTdrNu6aJzW7tY+VvZ5HnBaZx+0O1zA5hMDi1FWkagZcoQpIcqqzc3Z/gg031gV
w/UnnCil2B13Q/t1zezZUvEuwnYoiHn+9tpP4OcLskmCN2+GfYfacTNPeqP2st/myrvRk8Pzv0rB
Bme/N1vcmysSon71+ZIrm9TPlknCivcSTogllwyEMfNl9i1YrGlciHdKHPtdY3rPYCBAMsDpt2jA
9tulBNXMNCWh5nHlhnXVk4Z58SCNZ65sa0xN0tw8lmnQEciwMQpfbg8lmDH7c+lnLT8NamvhR5GO
D8qreCD6pfyGlqFnVqucuxq9PujW6DEbALKI19krer8iEBA8EwLoiguZIC9YKKAY8rUnjDtZ8GOu
nIsWW5jqxDPyyXi6e+ecsWT6lvfti4Wq6k8lLRH5Rut/TM1TAOA+KUT4HSDSO9U3yHqSzsKT91SY
KjUegFs4fvSwdbRv4gYxqI8B6z0H1w2dg/6lo7n0SG3mGyfz8F9qtcx90F0SVo/kc8r8xanEgiq5
KPVpjvGSBRcAD7o/uXNwfCI9D4kZPaIwmsBW7mbAD85Su4SXFVfiLz+1HFbubMPvchP4A7mAdixR
EQswV7RXVBxaE4LPD88J9wY2Qjj+XE9RLo47Q+XIiXdVTJiUKYYXOqW8AEXu6DVdm/28ARPaTI2c
b4+jdM6A9DjJ3nPHNn1N+TwTxB3d007pvki2iuwL5oQWqy3CRpgr2m35cyNQsZZTuMIVyjAt81ak
lyRIFLif6ZoX5hl7ZO22jTNKXrNsKBMgp7kIGjslohjr5PMxQZrdNUkCJC/ZvvlFgYoGjFFg+kl0
YalQLCnbCRNEPR/IWZ5ogu4Azvb+Q7Qnk3T6pQNJOJkQJvrCjEPScMIaQJEa2IA2xp/MaxETofbg
rkhsNYT+UQMDeVEPyzmLKJshH9ieeOqnxzV9v1KPy20NMWF+5UdpgY00KJaX8Q/YeZ5sI9W7L0t0
JlVj63/3n/4nDr6j7GFj4fJE1VYhlxuNfNjguR4ms7dGt+Dbov5uLy5JB8WgvpM26fVBuIC2JxFI
/RLwCTvMu0k4lLyvisolp28Mp/IReAonNUfGOkphmnjrbnCqaiOD0Pwxf8dw9BinODcbm5atqkD0
iY9wgxn3dZq109XR2GoRqRhCjb0Qn/nz37hOV8VvCRcq8MLjw0JuuHavNfqh3ucr45UN397w5gpT
MSwaOIspPAEFmsNGumDKAQcyfsHvp4dJ9ywHYhcglaMIXtaZHMaFhK4RAQZTwjDvf7IIQdDvPXaf
q933Y6OEQ8TpFQdiMGOBQFIkBinkBc3JCLyHSELhyc9ky4bd7SnkkCyoa/Rq8HKW4D+/tCUA5rWi
M6FH0yeTm62ExQ/CJNTiIxEHiFw1OpdvwKTGeSTnd3jaSKfzYDq7xsZ9dl4dimi1wudlQGUzWk8C
XVzIUpqgDsx3t0cQB9XbHWdueeVKKrtsYjSyiapljpRu0cbovlt9yeRiZqF5HIoLkuAcTQJ66hr/
fBclDvP6/Ytxnk/wN0Hz0BOY2lp5ACFBBlSE+rWCygzbFCk9xQCjL/KQujNkdpjLyKpdFYyy74OO
99sTNuXDTewHJ9Nlti72xffLeo0Ef7omXxGnuLQhKUCTt1kemFsl5M2eRY90Xhd/OldAK7j6yxqx
CRrII2WmHEb1X1aYV/tXfkBYmdbvRL8+vKmOqLrCcMA1NcKUKlE7XE5JQN6tFDIHRY8g36Sb2bnh
hmAoYESEXtFC6U/545mrvvRzusH+XJ+SzfgXYwkEkQ5RIRcHwn56R4IOK9zKS22RfMJ61a1kxHkK
CZs18Rf4iP2HS6rMqtjfQvEjj+j4QZM3+6jCR5QSlpi7w4cCqgyyl7scxIFh6w5NJwvyE9ZGYG7M
zX0129GHlhECgXuEPLIjETgt8xEFkinJeulESUgPt5LdKrebGQCpe1cXJQyjga14LRHu7fYOnyoR
Y66CPjkcuHHJCnyCyaDtWOdc+aqjt3ArbkcAI1bkS3uRMLsnS3l/+5O2ypZLEGeFUzvCZxciDL4v
ap97t7kgXPZl3irkqAf5cm8s+SLUlrHTg/rDWKsXdVM97A4wB5h8qS8piJB/GtJLYEENS4zkSI3y
pfGpUWiLGEE49uHkzTe9al2tWTdp9lnG6I+KQDyb22b5b8xBo62QFkmc1uHmq7BhozMsR4clishC
IdACYjZgKokW9m5OE728AoLs5jzcepucX9s2qj/Vhbp4rfIoiaqVuJA/in25rUN12a2lr+Ji1TtA
21AIx6/mMJ5qCN/z7Fzp876w+cjyAwz0pr6H8pnPEzwONR0D/TDPvoazDCz6fTuljGGmFS/ZPFbG
DoShYnqWNwKQV37khkiYmH7lDYfNnqQQpurywwCG2MC3q8H9I7verh1/j9ahC8ct7nc07iPPFc+a
y4887wijfNiiLYQcmLKb/hSH265d6udZBDEGi3WakRG/ui90u57kFAdlLQdTDQfezkB3Z+5t8Vrr
rsmcZm6zLw21l0ToKd/CuM1RpzMQnx6HlOPtts7WJHLiCnnhXh9sxcr8o4AWnpg4r15Vv+Ym+415
x47Cz90TCD3XfsylFNzP0v5+Tv/Kc3UWvdkReLY6x0fR01fgw83fjYPhOz+luBWTk7RH58uCo4F0
tfP63H1X/Gv389MfL8bP4zqgOCRqcnU7ymz6OL1ISdfeU0d2sr//JvtSncL00mi4JuSKXQUkjwvz
kk5BbyVg07X9uB+NjRGwr2m2TCFssUgoR9aiIaSCgwF1mX8JUXnQ/+Qnqg16YWh1aGCgHtupqSh1
KvrYYceaFaEhzbGaMc+We5R6iMawyiEWUslRQO5xgK1Sw9dSO7PwTZKDmVcG7z9aKnit/rIgPSWn
YXs/lzg1xZ3aTJOTChxazWW+7t0DoX9sv4mrmhJIkijztMvzw7Q1cjUgrTLuuH9pO0KQ2mSAFFER
oQgu9uJCAF7uDLqeM88MUg6TwW+v0x/BkQFQHZDuuRGRnC7knQBNXZ7rM9uvzJH43TbLtOTE8Ast
1IRAIguUc1p92GoZ8HEakJ2Vo4mLZ7OeWaPhGCluE2SE3psRirl2mMeFw3SnFoTdwC7NTOf8Yivy
COfbTgZOooQp75u1ax4TvkkOLLNcCm56nRW+wA/U+D8iUvxmapQkf2bkeIK1vhJ5EzsoDjzh8iKO
urX5dMzYb0VszKTsCJkDb80aZhVgjQiOyB0FMXlY5ZZ08RyajsjtAJc3n+fMUo76i0lkPrwBhp7u
zVwIvd1p27ZD7xfl6vVJqgcvh3vnUwfLlwDKWViAPoTtE0ANGKVl+KjvNjdRHuQ3W9AXgtcE7A+S
0z/dJmht+XzHltssi5iFrA0acBvntX6nNi0YhOXB3bAoc4yMDitKa49/cPlLhQCQ22fD0dmjFOpc
IncTixBdc+bUQ9g+gmE2f1e+CdX++yLtirBI9DgOdfHH+7EurrBr6gcp622SEB4M+gak6/LXYU7I
bpcvWM7ST0BSHt/h5kuSlb6dRKPZctsjHO898EgCXrorjTdZ1Lz98XpDsk+Py+reLGIYExie92r0
ky0FcWgVOjgYXN6EuvtUCqP/gHPY8R+Z/AScbEjBaG4YwBFRTAIRfcS0KYnRq2IjyIwQ7aQI3bMq
HoALbP5bvaUWyXrenTTfsNLwJMXA08FvvsJCVQZd5973CFqaWwgdILXrW0T4CBWpznRexd85avCD
siV0atj0iM8WED/WayF2fs1OdPNJJOEXNPtvWszi5CSS/F7Pn5wDxjY1/OyUc48PfkE6KvoJFgNv
mPJlkAgWr4u2zngmIdiPSBt6fWWqERww8Sdpuu5ea1lyOcYbiTbotVLvbzziF0mceyOBG7KDjaBd
9fuBrzugZ2HquQN7ZaurXnNUXGnioDTSWUeuTCdGsWDfLJaACWXpDOJatquwau2WvMsd6Z+QNuQK
93YhfsxiIljnubCojplDDjfKVU5MLoQievan/vjaVWhaZoEJ4rHqH74AM+dr1AlhDSO4drAKw2/t
D42X/yx09h3hCmhPVPnx8vYBKmilpPr7HRIa752ulZvLUjvp5Mc5dUO5V77WouGAyIC0Mm8Tebfn
W4PB0yTn0QWFvpw+s2DSjU2yEbfCiBhDkn8y9lZRj7Rp9qMGAou77D5/HpBR+Z630E5bT23nheB1
qmfA+nHdgLRbwhr6CLYdWcixfDD2AZFJDlep+ffULBU4WkNFQcD0X2cxGfcMzdqiQ94m3L1+CJ7K
t3EUspChvy7AO6XKK7o9YNhUkjN7uHQmTcKgmz3rfJ7XqKscl/W9Y3lHT8d+S/qux3q4E79vrHfg
/IqlQmvVJ+Zbvq+8cZ74q992Jfpckjebl5r2ivkvCwsrpjYtQLUxh4dJAby2PWpQ2JRhrt+tQbLr
AfzZEoFl2ao4iYE6zm2GXFePiqWx4ub3xEA/xAd1owazH32jXyDbIdWUa30j+wlcH8Sb5Q7N9vWF
C+8iE/NiAwcjn8S0OGwGpPaT2A+ciRmC2iNo4hRPriudGiZH6BMsg4nV/NS93ci2VM/LvyQYdwae
wAtAs3zQa0TTI1Gyki2sjO2LSZKFONA+NW4UbOS0Q5lQBvzVlnbZnxoR4rbtwg5wzEHIyfpZL9JV
2wG2w6zYUDDCmqen4DTns8Io4j/VeSYAco7TSfX4bWiwBrA+sCQNju6pFLjBX3EZa34eovv2YeKO
8QadIUG2H6YxMeg8i4+jhH405brm3/5sK06NBBJiBvBXo9j7HrfJ8hWWzEOVw65x5isxv9DpzWey
dUecJmCA5Wy2wcWmUdgTVi/H/BxDXALZ6c69FwrU6s1IC/EMj7zCGS0KUwrOc3kr+cu9gEyhVED9
NjyZmNH6K9nMQAc5qU+cJXg+n8t2mVhf+HQgUVn+zI22ycB21gYKhePtqDPP+kJQH4uIyRJMaYrP
ZO6SXUB7pL17+nGnjLSbl36AdbH1EsGKe+NiBFyBbBHcn8ZGMZx43XzMds9rs8h+s6N2yX7vK044
EBeGpE/z4SImkBlZJhph+2boPlR0Cui2QDLcEypAm8vo4qjuujtDiHSKRIzboUCLQNKnAYvDS4TI
Vt+ZXdCw43MC8HDP68cOrY3ZrVLjs3zsuKUeRljp1osL/C5b9VE1XYkdHIgvYgWLUFNdzYNhy1xR
pMQR+9oN3kyygBtzW4WUy52OUG8/wRK6k12QUwRDgQJKiEMZbyZDeQPsj9LsOGOLYRkkSiq1ddl5
AePe/NxY8QuqVBp6fJSzKuTyHV4fff2Vozm4zZPHdmqv6LiVz7LL3vr+hhUi+es4m/Pgq5EgrrA7
CKPfp9awF/3yVyPIrw/NzcOdajfbQE5JyBW2EkOg5r5bjxUBmqW7CuGL1kqiJ+232wO+wLfApCiP
RXqYIYNxSm0xrpMjx4umBi33oezmAFA8JrA8EL6ZJ+O6d8yv2Qs51pdxVIOBQpatUXgGmYNsRkTS
e5mHVmZ7C40hFB/+mHtT8B+hiu8rgfNHk+cVHjvld3FGEZOsKKN25O+1Y5fwJdpmoDILc7T/zvj/
QP1UCw8o3RMWZGZkPDAPOgFeHsqay/vllOsZApWlaHpf5Tr/EZfsP6XDuacuSYp+bWNwYlwAK/aQ
m313sl++zzeqi8i4NDPqi4l3cBqY2N9WtKvfF5F63wnCs9ruwVSga+SZ1RgLQ2aRgkAc7Vz2ev7I
ziJeZlIDB8jSuo1MulhiDasqQA10f3+g2WjC/j21f01hiFNQYh+ZfowDCD0ptIc8vykcaqQFSXgs
Zp/YEMWd2R4McVHHO/QO8Jzyvr2Wx54JSF/XOnld4A88hTzXwFTORb5TilPdqE5Z859RlPks3aI+
AudCO8uE2HJLYhHADIMdQdbmt8SJm3X1spnwUduIhGXxQnnIAJDtDbD1EBfkP3++mCJ3Bp622pOc
+Hz/YmvkzwjQ19IS5r/1zxKRfbZ9sPTraxBpYHPesu2wLzYJNr0DhNoEkroy4YAW6bkqnOJ99+qW
qpu0oQ6iqlhcJ5f4BzE+XnROShAf+WCslNmaYYNTJYQ7YLLgfblz7/chdW2Mvkq3e778d8DrTkGa
98PEtJKsF6qTZa45MjDrQdhkVmLYfOai3/XE0egUmREY2iz+l+pC1OWN20MgTJEzFGeJfwoCC4VA
NO+zC6QOSwU1g3wdzO18XNnDbT4Y8LPw9dwpECPIp9BfcLDwkQc6iN3Tv8+8XHXvy3aIsvfeQFMk
h8+n9UL9Bd9gBMNfc3qsR26Hr0Z1+SbiPDTQTymS/SZQMnZoicJsto3TAAnoywhmW9YWJJ9S2JwE
EtQaSP+gVi0ijJ98paUj8VzWbhncNsNpXI63NS9xy8jjCHUwhEDF1Vndtrkvcqu3R5ZaNJufnWyL
0pZjUzm/ZgF/9xrdtrD7c+dmtCciLexdzluC2YOKQC6bfYHjdC78FE9qSmjhyWdzoQ9fGrHP/PQ1
WSx4P40TlfDbuycuJNNKcrdHG7gEjyoRHBJ+wMb6JA9TrRzegQ3dWTvO9RYGdc0DW35jmG6ceKXg
3SWqe8CkKwK+QIVOp9fM4jbj5qpPpGboiVf8SCvzPY93sRINBGe9v4XlzGk+EI8hY+J5zRcaWDo5
xuzI6tzovZJTfvWM+MBODyhEzt3bNhtC8utnT6/0GE+nbr5mwTFAkM863icJvzjQCciSCEpSyr5G
OxSZyIvfaWTidOCnT0IFwV9mKcz6D3ZOEl0/ciYyQC8UCzrY95QskYQwCOSPkdAAOY6hgZnEgG26
2WbtpsqJaxpwC1AmuU23ND4J+TAyf1HShRg6AHh+UimL5kAvPhXRl6Dnvoq98Z4/rsls/reudoQK
8LcNgZtDkN2d+/HdnZQkjPOtAAr+hHjAIDzjOALB/6h+86g75mdBCcdPlQGNJfzN0rt7QjktCRF1
2++UGV8j7THe3a/v0o1hNcaoCEq+DSLbUkAaIaha19ippaWtdVs95DHXN3VVllzSsHCYZNDaVj1w
S0yeHUX1ZqgPANgSR8FqLZ/ab9EIIHT2s3FzE334Prpfz50DR2sE0hDdBeeJWk89tTRWovgzFpQd
8VM9mSk2KSM5OLfFIPTxtGVhmy6TlIGotQGWi9FVhI+SlLA72j2s3BMYqC+TLhiiF0Yn+rrIzZMW
yi713ptp4LSYu5U1Aon3N/PtgDTZ4x80UWWcJx0NMHca9LtMhsqGw2hUjI+smeVVBe5R3aFa9ZWF
pk+3J5zfw26k+YZ2RBsDPYHSnSYkSgOrh5++okJcwEK+FmxsHRG0fD6c7n6DS2fffBMGCpU7g3na
8KsyjgXjadirtfdsnbDNrcfbU6+PYZnLTqet5Y+yZx4PFPFcrozMTo3wUYX6neK+e+629UJwiXPm
+xenr7/hOgXTVIIkdTt1TWLsoEUilQnoBJ+WvLz/vmN7+OhyJ4/0K08fA4kff+R24T7FZQwDJPst
urvYalL3fqT+gVpjl7loTEOR6m0aqxzUmuYmlv2aXw7mwIi4SNCxa4ZfUuXCWC6ESs4jtxQZVZ6X
mgE8z4PX/TPemnQbR5TVMYW5OdownAkI9B6oEYcbWtvNczG+KV2dc2cXLW4g6oHaD/47d6ZUpjZ+
nPKXoSyPWlRjgzXMQrLrp0xqv2e4o2QyAk5l+X0BCebwUq+tCEV30t1srUYm6eM8GDDa8/GUn1E7
Id4jjXZqEphdganpr6AXYIeYHcCCJHbkjog7OL9rG004YAISBgLES19El0Xu530Vs1c8P4mJf/TL
tFlo6kbeqZUXx3Cq7SqugWwwuzOr9rlr3Nb1y1PumC7iZIUKIScTEnHFvlC9PAv1o7wWz61kK1Sl
M7LBu4vf7Hg9RAOzeTwX2aM0h0yUKrXSzdtmC2waP1vL6NKfK6b+Z0uKSUsZDNb/Ad/BPikj8xO3
Bpx5COXeLOtp1W0D5ViG0CAkI/wCALskhlocS2rUnA1IV+mjK35ixakQk0o4injxViNy9HX5JZ9Z
0HPNGtQN58aLfkQg48o4iBuzXlRlIFH5BaSw5lP55BGH1X9x38AbNQEyKun0ou2XgwVnWRWaMMum
zeCozaJi9PNT9y34PLE/5uVNLRDNYL+jTo/v/EUbW25TxAfsaga0AbkVmH+o0oLFSfgp0BREFEhE
v8I+y70R7OcM6Pz3hkPadk5yX/IzyAk63gOjRgMnAi8fKRCTqzpsDy8xMkrymSi6Erz4e/zLYM+Y
N0q3ty61BWr0DrmDeKKE4cBPMn8vjA3J5U3mN1IIAa1iXCmXoIj3/l8Fjeq+w/K74IK5jtw0tsJq
f2H10FSbVqw6WzyvcmbdjhVNnaI30saAqIGZBaQG6fbg8QI0QJ47Ask5IpwMh51PaD7CaWXz9rmE
wVLFOdMI8wrYUWpLBMC8seIivmAw4qJHCJF/1mMk/b0ZDw3ukNFq6LwNjJPxRf8i8V6/DTcylRkp
IB3ikpK53c6vueihdWrH1fi0Cb6LgYRRecJBA6WhLvrXUSjZar0okY9N0MS8030ujMWMUe1AJeBf
CnK17CN5LRxM4AaInvod3lFpPc8d+yLDjp1g8Xps3rO7LQI0aM9VE6/VZMV70dQ4XvqnnwVx7FSt
hcgzx8gxMNQlpPYzVQ92DdwM1dSHQxZRZVIJfhnDj53qN0YwSbNk1TOLnQaR9fa7N4ioJV9nSLD+
aRRleJHgFohb+elqtrlsCa69MDnePgvtCEIZrzWNaKag+egzNON2LwTFa80ys2DYeH/wzUwtkaDN
JnIyJSrSSM1XFBzEDx5lx1Qc5bYmJUCeenEezoJnQDN/JuMB86R58aciKwMW/IioBLcL3ogsJJok
euNeDYoFlXAXPrPVAxgT9o1ADochvahdVIHNHwSE5Aye+jnZ7YC0pdnx+UddU7rWRpDuuXGd0oGn
ilv+gW1/IfGJ9i6ut8RWAgp+CEBnAvgosNKdUei/Li8BoY8Dt0H83tTwhCANFN4wcJp0RZSPK2ZE
RPMcpsdsOcKb6A5iuAPE5xGPJPOoh9dxvrDhNYhyf3y8sB7ZNwSaLYekg8JMXtaUECm7Z0wHN0vS
ZoakTcfux5aFLsMusvBJ4SEZcXMjAqNhmr9Z8aeMFe9NTIGNp04tNkO5bkL5sy92tCawwpTfvWYB
24uiI3X7YbZ+vr5UQJPG5SX0p++KQqOGtQlkZGqkYS5sWdLqpTBa45f+/aHo9gyUEjlY6YABEydj
zl+MNq2TQMt96Jdf03lz+aAZlTcAiOlK/SGBd5r3zjWi3v5To3oINTIriCVio9UsxEegb40rB4Il
7bSVUnjESgFusRz7pqWSDHOmiWUp4nLmDFW2+r552hAy9JwuU9W+Xw3qpjK7k4MsZbKbI/vpHIGd
n1UZ8Oa9eJCCM+BBmSyh6m39OBsrQDttsN6SjS0XLcO4614bEdKB15XEhTsFSZcx8yW8FbOgLGyv
/1M5rL71xkkPklUc+lP6kx7acaN9Qre/NxoeMNBwr98/18VaJygbiwzeaj5ShMiAwn1UM+w+7TGk
dfl5/6z+EpVwUr9YmshH/kHVLHAkTTODzeOn/e7XmEGlbDsNgyut5XvVbfG9GGOH30W52w3/2WGD
hfeBhWKBIpB5k4+xccxjAbyUnw3FM3Z3NMCU76GEKLJT01FHZZuogTK4A6scWKl3LKsy0o89c7Wu
/gCWsDqkZP2nTpvvuD6z3n4vZVL/CCmT6HH7EsKCmVC18hfD/zRtfjXcrW5DHJe+f1Cf5yImgQ0Z
wU3iBoWw3TKVm4xsg83SmWxU49pXp7RfANYrW6ZoQq2ptSvD1oWSAVGt0Ln9PN3ptJ4IMHmBvg0A
LdkASSJNRDygnkfYmmY+1GHK1jWzY5YsCwTL40J7Hft1rFiv3TA34Q9ZaIWHBeQco1/IjpzIgt0c
pBUtPPGOVeS519flLzs4X7mwpkeIIrp6Bz2cgmo4X6pPjxzx3e6Nh2fx8kBZsTpScEeyCOI27ZRV
mNr8mnTm0UHaUhQuSYCr25/mWS8vRa96xTnFMihep9XKOJVoKw+JlVhth/+RXlZAph5ti+bfEXks
qvUkXBhZt7DUE8PLXIUe6r540yWHjaXhPR43UFlEeiBW5Ai73P2H/dgz7+6p/NrK9teXYt2/hE9C
o6Qtj3OFw4s4Bxc1V+4VlgSMTQwj/7veF8jpETjcbnskocRA9eTDPXrkNjryQv7nY+0uLzpfZW/3
6okgyHsQk6gzuua+izHAAO7Ef1oM7MgtOn+Rn5VbYPzaFbCHCCTSK6rKrwC57J5asbAHj88OTULP
n33PIkiWgThyt+vCDLkb+v9DpjlUfzD6Fb09zq41wOyDtwpzR7pNWEIifD/U1L6n5BaQ8h59Tnd4
ey1kYGoPn1BiquwSBEIOj6Z5j98Hvo+5smOraoRATdccRmLsY4Biv0knh8ilgBIjUwY19wwxPJMY
0jXCTsHzINKQgdd7/F04CCYW//rYdsgbhesjNOKgMPAFW3cyf4Du69EeDOdXReP1Xgqpb5BuUFmv
O3798IZaA917qIRc0vNZbj038hTWwH+qIWC5Or6YSaZII7AxBX3MzSkHl/sWAfOgXrQzjhIRBzyQ
+FfOBTDDv0QEegjwjuYIWk4DZsYUDSS7khbvHalfHcjMDS04MwO7HagoKpyOREhYI5bRHQa23xa3
znuZkMcIoj+zPfXQ4qRmAf5iEFiifPEmEPvmhOYvGC2zdLwHAH2SWPT9XAqPDecUs2mPHCN3ec9E
AdUkyW70f/lYajyoey4aiv3oURQPqmoJAnIi1Aip+ovEtoUuTSJuowflJ0RyotsRg57qvzWDuAiZ
141BBSp0KhHgP9dIRUr2rQiUHlEZpyixrXvRduDLyN+BQQTdZ98hzpL+Yiq2QJIchDSUwPCL/JrV
Dv5bUGy0N+49t0WyBfSVkPjJIzAu7XXWuj3pRp3kNqBUa6oBycwmJsW5VS7LnIRXuFwCJN7gh+c6
DPP5baz01JWrUFb8bHIAWma6z/4j6byWVce1NfxEVJHBt5bkbIMxGDxvKJLJGRx4+v60unadU6u7
15wYWRoa4Q8AdF7RbSBuf6+ZQT+Fs3/P7oWN4bYuGMhGj23VnZejFguljhwb5I6gp3WmA0hgd6D+
P++MOxIgSRMMEzEOzFJVSRArpfuY8HVc8D9W11TdArO2rIV3hjHT3Z+BR8NPe6E9Be3C4iobtO2U
js6M0kuQhOP6I09du/UZ75bjsy66hYuwEepfoL1NwFfPvYPAP+g4xrlMHMen1T54ov4qfi6llsF4
DQGChq0nvZoVWY4Z7jUZTHU29Ygr/NK0i5cIHiAJ+goc0e3t0/DheqcDiF6By9SwA5EMkCZMIqDw
yQWcHwG7C4KbQ9bFgg86kQV/rKWVTZZdWRKRtaJQPYqqjzVThvcMjnCU95PBcQ6whY7B6FwJ0DbA
zPMbdCh06+QnGoJHUTT8Z83RcNqdVjHd9yXdNQT09oREEGJNWvxMCrktF1ds5chrf265uOrcgc92
vm6XipemyDPoiVPPLFbaXwS9oVKbwWMXa4Du2hh/g799K3hu0BRoT7+UOtGTGTxlJeBuRuHi9LPq
n6oAk03v7dFndLmMyosC70/bAewg+otDF4w/I/i6NKv1NYa8q0d1NZnb9Fo4TGd1YjNQFfpsfvdu
wTRFvFEhZ+p1dwfeC9kfw59qaaOd30dNBL6h33h4HabKKF+Av314z5B4ebOKhlymyAn/ADkzltea
HaiBji8MGQGSg+W+NMMSbOpiT5L9E51/4zEOYgltjtICzAtIwMHf08AfyGY0GwEnncKgGrBbELIA
FUnFWzsapQQOsc4aID7Q1MCTZOCdYbQA8YErdhk9fzAcNYjK0Zwc0MdfMPdsW3rf+4c7KMM7MXi9
pIvTkQ0QCqzjkALwPDpbZNkZ+Fe84roW8NElFJnDJOh0LSDefZKr9bCg08QojbyStuucarqYNwBf
WJRpjQnz/nPYmHRAZ+C+OeOOMiB9+TDc8TlDUIl9XgXGAHjViQRh1h81YjKfznf9/i6YktDA7U9J
cerG+uIYYO7Q0qEbJwidSC2pY9zFwA8NkUkjvB9Ul+EyMIZuH9jYNWzPoDOWkzefhaXI3w2WKclF
XOE5wnmj4Szpl9Yj+PYe0fenaBoYNmOaITY+xuZRBEO4Y23ruul/oEiEp0l2nJoMwKDAMsI9pDhI
tzj+iD2KM3LBvO/bWDX03UNXApoGkIUOzNlnTroN0HvP6rdsgpRvqHZW+K+2at2db0gAnBqw2doK
eANg2TXGQ23RpDdHfkIbJgJHrhUOHsQMb/ACV/VKnuiJP1GD7OteYbMIuVP0DDYcjofYyO64YYC8
VBS9hJcQxumAvQe+iBufuhF9Vo1V6b1Q0lK3N9BRGH+yGoTPuMu49W1TISd3FJ5+XofCS95GzVJx
0WOE9KCR1HIKtOFbKLWVpSoebqs3gwzzAyF28I8Xt79Dj3fA0AzQ8sftX9wjg1uiDEJMiH04ZFVd
uKP0o0aNYfSFiQ78bnNbLWEiT0n+Lo+owi7y4b+pKujyxdBGGgHOvughTPsRSFWLVsM4OkxoPndE
UAM8oQ83cGgVMRInocCmis4BjCsmOAuQR3BmMUzugrPGpswCqgaFK6pv0ztwPm5eylQ5fwcfun6P
HMg0+PfpwWfLtcIifpHuwf0Uv7QlAM2Abj05xq4ta3kOfuwaLahLzYdGPCNckC/MFmIIoGzkdnLL
BwgX9ybmmLEx2JSP3V9a1DoDmpT+7YxnExyyw/qJMwFlOKyWad893dx+B1gICmUJuJI5RN1Bx2l3
JVkQTlv9LrQ1LUnVMj+ltTcnDdVHBnSmjV86c0hjd46X/6VqY9IBTu88/ob1Hy4JS5SXXVzXNm2P
Mh+y7TKqUf6g94zywlBD7A/JqfcHguNcTgeAF5BNJeGtPFiKNvxJp2CQIXYHq9MbvYfqNnrbb8HU
gj7O9IOVR89np/LQHTos9meLuTFQgj6tRwhzJOuENa+NqsPf+Q8Zk4HaY3JS+fcZwrwYHyHOcBef
lilHjbd76+VnDfinT+niYTVsW535zwEm03EGFgKzWCX0nNMHgfCTfO9+WKfgwAN3pJMwDiYQrI9c
j23rcxZceNR1COiB2CfZ27XT/ZnNqo5D/5W1dCoLnfS86zeckwENFY2rs/xWFPaKXY4oChpbCNCc
vQaAO+cK1rYC+0F37h20rdZwwbji+nZrFJ4IOguAbOO3u6wtg+9qrgB8nmCujXs53lXZnK5i82PD
F2VIiuoSbT2izn4cYXoFw+4qTbXhpSNkqFZDC5/4oVnlBNpCD4gp5djEoM8q2UNtIQLexEi1yWUG
P1CxnaDZiAO8QgESoA69PfhhrtMz0IcTONQ5W2/eTgqBtHspUWwOMmayQBfVO1h2gaky7NlfLCbU
5gm1FVA+khNUvhU909dx3jVt/GhxlazntUNfjDM0Bptcn2xoDbbW3ZEoloxO3xXfDjmUN2LNR5c0
smfM2V2NdIgRsFM2XMb4S9CBLbkp28HRQwaukEz/aHy16OG8FR3aHDJHzwQUj4yAy4nXvhNwF0sQ
yu/J8o+JgPfUXsHMcOQSFwtyamZ0sCbQonmrbtNujZp3VYp0GL5k/RAoQZAL4NKHRPLZTJ1az7nj
gfT9ZowJTrWgH8X/fWisB3ioWC4aenW2340/5vylgGFZyg66cmyoXTV3p5Qc0D1quX6MWpC/P+Of
7BT2uaXHKNX0/81pPEZN9fmwAIre5oGOhoJPv2xrxyPwZGdgsFPQgh5JncZP6aNe/RM1n9Tj8aDn
7RgBmGYAjJ4iBLj5B+7C7uVQSbbEUhZzzr4oZ28B+Q5bFDZlNv7dlY10HCAzkGH8UvuO/DraWSjw
TyAKYWA2ofgHDnT2f+jzvQpEYLkREIJJ5KKSI+ajpjVFkdN1QR5yrc4mIHKNOQyz8990dDqZa3Tw
IKSspygxwd+3bWDoWgWKP7topFoGXTI8YdUJlKcykkHC/iEhlIwK6Iq2Fs+UImFMAi/W0x5VBzfh
fbbsCXe5RYBTT98kTEEuVhLsAkE1lAt3jB8hOeFKx+VeOdPqh/cUCEZAgFxCQx7TmE87wahhchFi
TQEJnWRAtebTvhhdxsiAHcalqsUifKrmn7ayXiBFfdNUJYfHftpojO7DSWsCuq4NVE3dVpw5hfCm
x8wJfaLVimsi44OmAWhuYAtwUeY/j1jWVfNg/t2c8oJTZxPbDXpCMijyOfEBIVkZXFJ8nMzeRSJf
qsBCkptpaU9kxtDtacGIMSZGh832KdPCBwMJkxqXQQ0FJIRp5hf9cWay3ApdmcF0uJmzvgNSJliO
gqBrjt/ZmDgUdkdU63cEJM75PkUruVZcZfxvOrrbU34j62dpx4EP3cAzv/P+NwWBt0Xs0QXoig7D
tEBl23T7jBsUbg2Nu7z1wx89BMT+yJOe/Hk0Qi22t1hUC96peMLV4hOLyke+ipEErFqwAfxdrPPq
LpITZDyXpFtj1WUE/EuPzVW84gq9DxeACkw5xJLdd0ThHDD0E/XuzCfVCEhSXa8/XYGqdzFGV8n8
AM1WB6SKa7WfDO12rUhlQj6Tif0W7KzBDXn1yMOd0X3SVLVqbMB2LpMXHL2/HxxICGzoiuj1aW0Q
WFpUOpgQj/zj/CTi7WBc+vmHshDtHDMHAi8ehWKaENM3kQz5UMhe0I6AJ3GQGP6s0ZD460OGY3l7
DTmaDj4mk1ScAbhnWFUorqCCuS9FHzSpfvp+bfNPgKKaqoGg4vh6kzWYMMFhOVAKwBVEEP0cFC+U
TLWG+Gf6Z+A3pN2XlJbZRvmK7rgJy5peM4ObtOe+14C68++cIeMoj4G/Yz8SDhZ/8LLbb4u6Av6Z
pRmGH1qIk73TH4rDh6VBJuv35pXHn+b4mb5zxh5PGDkWGIeY19l0G85+lCIC651EA7D3428wxq6K
WSJtMRB64EptGOJA55MrOjRav1cDKOmAuOty9ciaOTleRB4IvZGrXKvzNiK74GKHQEcSYz1fAl1Y
sNJ6G9Ivcoc4YqFw9BQI0j7tvxGqKOXf86eMNrMdZIuI8AjwcYRecukdxr9RYwsPCh3zRZOGOcLA
2u/pnHdOgeWDDUDJ7p3u+9JYn//o4Y61iKrmqNEKA7VNFKZVABH8GINKPVkvyOGHxL6GZ+8gNbAW
wDTK0OCbDyD0GFa0HoDVxeNidb5iveD9dHA9pSrAkkwRDSu3Y11XDEJ5QAZVUA29Zt7ExQFCF6Ag
VJOBVU4HiweZJ2IOm6ZAAguMNGgdgyYQeifaeuMYMQ1BXEzffpsOu7qrCQAF7qUnrJEVszZQDweb
YRmQox6jBNA+PwCdNoizspaYvNbvoM7vuCzAe2yLYf4E29lyzswJiB1rrDo63IV7RenYgrmyw9ry
PNONboT9JxQmwYNV6GkZgsoE/6FVlICsDuxrB5JB2uv65KF08LiiSDr3CA4tXSr2gFdfEEGKNbzb
KVnniDV9tJVB531UoKDLDcFdhN/ht+2D7LI/02b+u4/Qa2/D1xz30+ePmNHM70Qr0A/4mIesfgSR
cDxITtOisIu3i9XeD7V9gDWYFSxC6LaEfxBohoXC3d2jQ9mdVS7Xe+vl7CdApBYft4U8WNERnQVG
ONxfILV6inLvx4yWbfkyUV4wIkYFLpVIQ4yWrksm2rg78An7D2uJAaHeMWzwG8lnq7QuX0eDzs8g
LtjVJJv4ISDgtMO8bJmVuMcM8SWpwanAUh1YxgYw8QsBkr319AZzAOwopP4oPSQafDQcQAyCxaSD
bTF9zsBDX81mwtSc+QxGpXQkabJd6WcYYXvU6Hrm4G8JAku8uOfgitXqgABQTJO+aYBZcO9I4XR0
iTM07AKptwXtZiq9yqqPfx3UEgCN+zScryFeiIRnhIVUa31YHwM6NfyGPRwbAYZHwzk2zJN+TNHs
R3hDoUVc/hrygTpz3EUO5kkbsT0/KSGgbgPx+I6L9NA3zwA4b8gvUJ2tNM0BVrz2zCSR5An3hwkF
EWerFXNLfa1Dg/HMYXYuvfYhMq4QBcKlheacQ/4AikYYa6NFVrRXw6zn3+2ypFdOYc4IZ9JPGimu
h2umHGNEo0rEi3Z9dNTRlGyBtCvm/Y+++tmOFtv3NBrMywiV8huJwTM67GWzkn1P4sn2TNFezQjl
bfKHF1kYHT86qEjgDXd0/xGLkkvk0qZd74czG1jpA8BqbsZPG2EaJCSxvv0AakXR1DrPKiQi0Hvl
zZjsPAsoqjnhzZ8VPp+nTU38j9GZOSp0ZUflEy2rs3PS5ds3RGyFn4V6YUyAuVJQtYI3YrDgcxks
DUxa7a+G6Fcm9lpvu/Oyjyzobsq/tsDSUzRBE7GGm5tD07CYY56I6DGHyunB+nJ+Ttk1p2vEeKPR
pBN2fDIIqu4rkQ8WwYgC7gWQ+rJSFLsDuuKIq5NgPeb1iH7bifwZpu2Ag9EdI0R6xP9ctMeoqhoI
hj9aAgK+5SIuJB7gfrUmbQMm5MHCrArA0jHkXMzIaMcWGYXBSzYbLJ7uTdC/JYrRFuOtUokVdM/J
HK+z7njYB0zVQtGglhOaR2iWc6MGT4QFbLAuL2U3t53JACVFNBFGV24Pc0Ij34EdTlC6zmivo9xI
VKBXKUhVbILezaKRUe56A30B8UUg8lc3B8aPzZ0Er2UwM+carUnfquVpxvnw4MM1qREy4Dh2atn/
Oo0d4BTKrBe2dMEl/0VlA2s/kmKMp5DoEYyIcoirHaJX2EBL4YG1NO+Uo07H1BuO39ZPqP2WkWMT
1wYaAd0RkOS7GRzS4Utm5nfR86r8J+aoij60hGPjT9CnGFbazWkASi/mJgdUSSOCKo4R2/HNAK5I
98ACYzjV7BIAQMx4F6+8v+Ho3bh4wM1dRQ/A0J6e/Ha5qaJm0H3JFfDxiG4os6kGo0romUvwkatH
PbuOmxx9C+cXJ6kBYGkpf/fi3ZOyLcAnHTevu3gCqXR7SL+W7peMQ2c65sPjogbaHbQDqt9XDCQj
xBPXXAKGtNP+rDqZRscEkw+qq1U434+Z9gbBEWQ6rZPZ8CT442mn/yDox3idQs0Gpekt4TTPktPO
4ydnF5v5nCVQRBWwS2W9Lv02mK62DxoeTObeEkwUBHTFY9LGFtZGSq+BlhiZlgNFmLGlJ8p+KBgt
o5RwtJp+FykdXHkBVIrvFp6ROBDhUwaAnx84VHO5OfXNOZZJNEZfIH/fHvif5lfcXw4VbXRsy0G8
5M4+BU+IIWjadC4Ky6vmhl4/7Sq6hgBe93aVltsmehoHR0M/GUqzZvMmvGN6tUy0zXr+0P/urjC2
8ztZTQ3Scff5lzL2Yl/news4mGZc9iNk4eLLjiEZ2KCHDQYCOLPUcuhG5mPQnvuxwWCJ424X6BM6
BOvaF8BBfIcfbw9oc30dMM+8MRYGijgjog4EUz1FnR+8Swy6CfbufnMc0fO9xMdRPhzQ1FOXkwLo
s+MdfM3k6wDfY3RbJte9JD6TuRzlg5Labu2w8ht/soGk8UTkYci3A3OC/gZwG4x9oBE+UGERRwk8
0/46gGGaMXDm+xXrlPe8BRrjqxCG7ZQmOq2azXiCMMqIIyMEDuDTuDTFYYzsx23zgqahYZ2T4jE5
Lq3O0Zl5vMoTnBj9JG3GxXV4RmgFxRdDDpmMG05Ttvboyk5ADhn0+cymNPIz/WlmIUMJIfHxjAZe
55Fzc4La9JDxvMpH1D9rxuGH/scSmTGHsu813Rvr6uJ18s5vNHhsT1HRZpB08b79J11LPk0NsIIl
d2FyroGfkBtRtLgemjjjnff2RwFg6Ni3VtbQTRRmHcTAnkJZnEke0lqfua60dWpBWGNbI3DDMEjC
/x4iEIYzBoVb/Y170VBOPi2F/PiE3v61smkURrsXFWkFkjW+il076xt0AvivTGYZ/lICUGtcGEzA
vp3edxTpBe0rjKqY4cSYqtBYMOelxNVAQUpD8hBlpwliPacH/3wVRkSkRaNbtfjrXIUd89O01oM5
mTJe5Wtd+Lfu8gGBlBHGDlADPc/Kfp/oadPRaPBV7GEwp1Zm8v4My8OkCRDHK9s7UhzbZhxriCdy
rTjUdRFlMoHGMv1hqKBb95dfeHSZB4I0+CK4SOeU0nk8lH2+GDYx8dqlo8H68KidiDIBo+YTdiNa
pICwz8dPtSxNsyM3hzVkTYgNXB84aYx/0YCjWzXxhghaTezrOck0j+8McINe00VoAUojtyKiYR+a
fI3ZTxf1Q8yY+zLYVBQwozn3xqHvA61lW8H+X5oZ7/5mzve0mveqMYPzePCrya7g5cnxQANoGlen
mrSTSuN1YTKd/29KW8s9Eg+oUACHb9Ava9K6gLghq3NCf7A251+UttsgiM+sBZF/ufkGp2hIshYo
dQ8u7Zgf+sd2fE3oOOj/0aQAbtw1s7uLYBID2Z7CihBLJU07Z2vz1xTWD5uGoHvA+xciuQmoxY4Q
DxOgMeTTWsyj4QLilJfjA9sItgcCwhoEGw1r8Dufh9io4GF6s8QxsDTY0M74LMUOeuA4qHFFZL6X
/VREel+bWRTN2r53A0Fhgrtl54/jowQn4nmsrvbA23y4mU17flsVSLMxU2GC3IdHVBdmNPQT5ygv
O8dTImjMgkAj/CP1EE5CQCVxJHU8CpsWXYaph+c1fWGqQcgiTLOV7s1rRQY1P6R2dp8qXCa33Ulc
OjnPcnJ4wGDeOjk8hvamC/gtQca0F+wV3djiKDIGw3wc6Iwr8OKzXILXMzO7OcLxpuNlXCBEFWS8
eB3IHpsX5yo9VIvY7kuT1UvoJRxl3KEvgxmQ61/NlEjH535YGbEiFi0XHnV8afo0IpJoxdWoDfNW
0ew7YmklPr103v2XOPkeY0x7diNkJwA2zBxl+J7p/zPu0g64LzoV3MFtM7pFoF+e0xWPkgNru4gs
Qm+PPEOVlI3qNsHr1kvyxlRjAZsyQt5kFECt9oB68Va0/gYeVfH+w/9ryNhTGSe4w/RiEAYRn76X
fmfse22wPuCwIuE5pQYZgI2clSavKaNlrAr1dKmBA0/t2zKDZIYCJMAfRUERJtFwE60eXnLjB2Cr
F5njeFHFAVFq9TK95CHix0ldhCMipRoD2uSmorkdsSZJs8muuzAebgecUZ4Xv26nIuPXEGP+CXYE
EPDaTFCm9R0HN9nhrGOGLSvEVurmviib0P+5mlffj/Nq9s+zU9H5/loBXyU5Wo6YRU9XeF5DAm89
iW1eYor84l0KP017mNsBgZM9ukewqoYumTsyABdxt7wO2jpPy3NoXYOesM+m4I6Kfvlx/BPZeTzE
9XpKUYTJZCuEApdfQh6vYfn0vhGCxktK+9w+ZOo4DvsU18gILJKngNCCn46NeGgyAze8lbioxIm1
U24FDdzEzHgg78AYfeG1VtrsJk0XEkoVqMib6m2u5kK3JsIBW3Z6gnpEr1GcWyRzZl6bDqt1iI8P
MMmk8y36Eqyqwfb8CbitEO6xWmSERvrzRB6XVv5SUdsBwqbsJBtipnCcEpg+XgC+Rc8wgizTE5BM
I7SumxkMN5Q2dNMyYRcckFA+4ayt3YW/Q3yeG27OLkebFARmIli9pxvd+HpHYDGwZq5ke8Lfvr2U
lYH7xMrrBY8d0GUzNTSgcpJmpp4KoP4GpWwJDaQy6WFtBxLiKcLtrHCcsKUEC4lX7QSe+69nzrNS
rj4iifl0B82xl+iMt8+WuAiO3JeMxC3NGOaKyGcXFUVBsHQCW7FD8tNZn1d84BgfOAkIsnI7c0gu
EzLn5Gmt3ttIGXY20E6V6Eba++ABOAXi7H2jhdQCpi46hHVQZtIgSRWtCtvL8SDvrhEgxjPTns/n
9z7kFhvwTLQXs7NM4mXEZw0t3vspRIZ4njhK4emZdWKCOZGoSnVwXw0YRz63EcnZB9UJ0KKzauUx
t3rKk7n6/UTjiXKN9A4+XDquej/5zHDdhXtEDxC9A94LSb3/YUapGuMjRx0YqpENuhoBQJuA6lRv
G/23UHfw9l/TO4+SWKZENtSMwFDiHMl4peH4cbyNkzumzuwVqkqCK1MrM/IS4WzxSOvbt2DBXk+J
NezYJCL89gjR+EOYjL04+qx/zN9EJgP7u2r0Rrk/0rcHvXmWaFWb2pUQIQ9zCCzwhOBrOKBvbiDN
lz1S5UUJUhmG9O/ExpNbin9/6Iy/7B7k1dkdDhOsX9gOmtPX5GSyOQKceefZO4CyD/1yhT4tBZc7
ZAJzQMeQFgGX8fxAS78HuyGraP8D527/8z4WuEklSIxcYn2vnK2c/f3B+g+pDhyN3CJrl0EnYVzO
+uFSVJsnEOxDh5jWaNmRajNK09h/2OtgpfBezfQoLv4JEXlDZ/Z2ue8vnH1uRpUdJiKiTW2ME487
BMPXHvJQi4GdqYO/ytScYI72xjRjbm5rhQJ2XH80FxitZkBp7LubEfN5LvKACyqK/87Ll/TM9IaW
x+ei3cv1Gx23D+wrWQhe2mCF/v4IXZUQVpqiXETFx+xaxc/kF3F1hmM24zQqomO24vb6ygx5YntO
1Ig6V1kyy58PWzzHJyWI68unNiWHDvvP0kxmM4aPSj+Hw0XC0vyhLg8s+4uxd7EAUp2WYuvD1uN9
OZGW+lCzk8mmA6tNvGT2d9Xbj0mhyV3nnMgt8oM5iyLqOSzAPS7BseP35Ptf4DgoxxPRlyVCAUiQ
GrCq2qi5l5M+1JZ5yefZIRLqxt/DhFQ46R0NPy4SIrKKILScJhEwV773A8pF11p9R+zUByw9fauq
QKNswfopff9zyabtyTbm3Qpcc5GYD2/OuD9ljKoyFfEbndqJyQ4woX9CZRydcJIgRQBCac6IHm8Z
zZAncSJuciozj9NEZIkUZtMJd7Dp/+0nbWHJhaxtGWOlfhOPykxIAVQw78UZP+oJ1pRA2Fdx3vVX
cBxJU3FFVHuBY4++1tTXUohCYQQMSJmwMpw4iaeirGOrgP9KhS9Etpo5TmMsuk6kM96WPVewvMYz
BCs9Plbkwnt40TuIvMIWWcVUOSIsOyQp+WlG8MXYuk+uzaWA/7Xau4QCfoHnxEQXkpAz5EyHQEqW
6mUBS59Q6s4Of07f9/SkK3goFp9zkySkjMF7oZT2C2dVSU864xKJX1IVP+2M9KXbI8MA2Wk1ky57
kxNGWc+A/ZeT1bv38Wq/pTJXj0l0UdS+Ab/HbIAZYTd8D5KErhzRojhLKfzaZqSCzDVRbUD+5n89
5JDdrfMJPQG2LfPYXHFMUR87TmFzJmvyGF6SlDq5OEK0IbIrE1A++qRHN2CWH/HW75KYixZP/BKJ
ovGVVRdT8HNJc05KkDfZ58zWvVlT6t3rnC2JvVKc4ilK1sGDNNTirVISNJkLcqoDNFDHYetTNvnb
/DHLY01qQCbSgPMnsMXziXVgL0Bc82vkMSV/z/yYZ/BIUXmmS6Qy5Co4wV20FtrmjE0Z+w1HJ61o
Q/OLRjphMg0nTWGGDRXMHU7uacetdRFJMZuVI9K7VfbQRfYzACNQOiKBgofc4HW8YpubfLMGj/AS
M3BU/YdMiova8yLJG8gOvIQrh8N2tT7oNBBC8MMik5hf2TVNi8d6TVakqCIQxE3qGLndNtEemfej
OF4uubW+jkycf1xZs14724fka2oPOVg4r0APTcxFZ+TDx7dOgkenMdEbv+5Wly8lkXQyHWOccycY
TaZ9FUwOvUhpiip/Uvs3O079Q7BgdF0EBl6GemSDyc2fYTKm63qLD0ynAPV8QvoroEUT62Ed7ggC
09lmpPk/LYxfgYAuSaA8GODlQ2GMALvIkOcmg52haiFRELwNCTlnqq9YjkWzpWjElE+bv7KsJ9s+
A8AlbA0wT7ddfvjKbVxzoSA/IRLHWU5ouQDcHZJhF+cIUUC7RXlsSO50vh9BgX59PIt4z/qu0mmy
g92eAPKAn8pigdDUIKA4uYTbo/XZEYAq4vleeAjyhbrVJre97X29LdePHdd6a9a37uPIDtouYf6T
4tsdzTi2p8o9KYd8DhQo88SPwbYBecUIx1r0VYrKJWlGzVeInfR0Ukhoxe91fh6RYyNu6/f/nO0g
c46jhqyfKn+Emq1GXG3YM+6MM10xs7vWYTmJtRXu22QkvPDTAVM9F6WucYNIAjGwb6kWLSlKNXAy
K4TsREIZO4nbTdOhlDJvyrtM3tPZ0ocLN2d1sH9ik5hO62Gx2L4XRS3EpJSHssWsBbCY2/GZATiM
Hh5P70SCCBY1bEEL9Ey07FEJ6h6TR+t19h0z25Q5DFASgcS/kwr1Ml601URlzXC3Q3XC57c3Ws4W
NxffynUx1kPvcmKFd/xDqxFHM4HptCVt2/BsOTefcwMcFvZVZ9rCicdwtm+HvdXB2CSNt5XeLd85
NRscWbMdbTFR4g3cFYk/bnw6G/sSiZM2dYWkQetLnRqni0/ARP71RTwAP+4vmDTm3NUIQTbnTeUJ
3nNo1pzckn4kOVoKR5cic6B9i7BC0nCbd0qLj82OloVYnp1ubrXTvwXIYD2c5LT0yRJXjFEeexRW
u/n9zUeBhW5TrNT8KCM7hG7QIIc4pWeYjyUR56APkH35irQmll+41DW7Xmu0fPUIlKgTIuvCO6Sz
y0UX9Qhi/XVO9zcvZkmexzjr+CGuTiYmgXKhK29ZSD/tSUnvwSF8rJ7jplyxEoVc2pUMuUhZ89Z4
u11GFyiIlACDMVGYiLwiCdS6lkRtZzak5uSy8Dx/gWx+OwYSQPpRjXRkPGKeuyDIlMwPglqbOPEV
8xcYLFkjOgL+4PSSxRs/t/oeLf/Sftj/M56ybZ85wnh/G8GTtzLugyREWkpU91mNshUWGYTVb/j0
91B8T0jO/Qqn1UBc/UH3Fms1OjOQSS/cw/uPP7zL+i2uNGJwEAf//3CayCezTqSIGoh1xQ35hkDl
06VBgeQ3yDRkLbILPZDawpvN5L8XqXrpe3FHzdCbMeDIMgDxXIpemawimhORaMvv+IynlIiPE58Z
kLnqrRzuib+F9Lk0xk7sLyty8m3tJxD8RbwgTO5f5khKHXzjuIfJUAMRudLHrvwvST72KtrTTqH3
grOBIGNhi+K/kf9b31TGtDtOHD+kq3jkJmABfeyEjGt7K0m3L2r1dskeZ8lR7iVXlM8nluk5qkj+
TXbSANn65+o0BuTEtuVFVBaQire1jBdnysqTC5yAbQYSoj2hH+HTqH+uOVFAUsCKQnn0HcIvuyP2
4zsdkz2LazriRQpycnQ7bU8CdKM5gG0rZwSFjINLVR83AozCYfrqZ1O9HOoUrRJKKpo9RfZ0ttAb
8pfttVA5XR0zoG1bYshMy7d6l0gISuCEIosxwYi9t2pb+msTCdVs6BN7dIIl65hmAckqeT89qpiM
aitDkJ18gsUZr3AOdLbHuZPMqMOGIyCqHhUkAhsT378EYXU0w1BTwxtOTGgW3tslp8E4SWB6APlv
HqBZTmifcRacWBtaF7Kq5gtJOUXOIygoFOcvlsd5itnYQJ7nRI4kSZD75IgSvGKQKS33BQjC8pne
d5At2fRLYBRckBZNwx3t5RFnNcQS+7FJQw2UgKltAQYsLnweAYFBp/DDpggltR5omSkpHvMUghWa
NwQhlIDlMj5D+MMsx+VSPow1JvDb8/1FqSS5kr6CvinbKb0DJhxxagu6t1dk/QmiTFBcBz5uTN/n
H1mF3hQJibP1F6RQQy9MuyyRDnEgn3i9PbBGpjbKpvwgn3JOXiIdn532sMjEEfvOCys96FfPu+ee
Lc0F3ANrEQ6xhXpoJR3xyCyAQOzSIb/mg3aZqJULJIOu9t8I1yLBMt3GBh86MMMF4qszlqZnpjq0
OU4erXRrL6m5TpikrmNdUDbND5NbQTtF92h9/0TS0+cCpsha6QAFyhdDNpMVZEXtOGcAROdlS2OF
he80rK86wMiAsin3zMI6QdjOm6KZ4iIToMZTBOFxxSrvuCwU61XPCZVt0EG1FtJNKcABJ75HiO6B
CxsWEt8vw9zWIFPkweCmWfZlSguHDmEIbB2hVd+ABh5XP1CwosJOqDITRHbjnPlVoq98eIDMGG2N
ORDHhGkYSe7mxunh4NEp7Wyv8+2WG9ZJWAQaDec5uepBpIOEDFkTfn8fKMbfnMR9L3mNpDhcSpvf
KMW8Lh+4MqZtpltJ0MJJ7IHe+OBMufrUA+EBuQC+E/5wLpRIohDjt8ismffJ+tATa6SJoJYC/v5i
gi76cThIaL1uDi2ZIumlf+dJ4yk7XHQwxdln2zBMa4pUcxku/P3c15HE4V2GS9gnXBsf6eNzyWGm
B79NpQzL6A+yBrfgS3amkNlBe+0tStrkO7o1FW3giGhOub9KRM4Gvr11PzPXDRhI0HDZYBiwXWkJ
PsXiShQMR1ecoM5ww10m5XMGTIxznCkqJHJkdax/SkL68HRTpn00mY9abaid//XfQKz3zCbBa/Kg
+u6/2MlBJUufziuEmSkU02K1+qRNCxwI44l/HcAV6Zan3xn5A73+Ek1ZXlfcn6XVRfBoKUfAO09u
Y5BJRyRQCAWNhGdtcUN2gpNhVwftDovnkV5M3LCst9eTtOnExSMp1VVzHKM6q2nX5m3T2db4Rz3V
YlErywLyCKKVRlTjC5DZPDenHaDkXNiwT/AXAzIur0Ra3BRPCP4Ig6go+pMt7XPG6H+6CDeHIb5v
+vCFQIUL5I75w9+Rj+qYf6Sxdw3DqwEjlUB7wY5UB/mGMQZbhJvmF33oEODvOIzbpfzSerr2aEWY
6J4AKNVh5UKdTp/Q4fpuvpHntjgJZypOUlufTGvk0IbMqXSd/zg7sx7luWxJ/5Wjc91W4wFst7r7
wjOewICZbhDz7AEzGH59Pzvrpk+pVC219JUqlfkmCfb23mtFxIo4sv054wtxVFY5ZnaR/TS4QidA
7tJ22c0u5+xgXx0Bd5YckR9LPwq6+WOdcsl5dawd/WARGHgYCcTwfWGz05nbAgqoOINsY4lP5YM+
LpteNy2DUwLbY6x5uJPHcBV/+wfqTkczbMb5w3v0VQCLQnMqHswrknoe0zsKAbCP5kR9jETo4X8G
ofuKF7O3HW/VFMdYG7CBH0DjeHKSsyYK6wCpLC1Q7yrut3IYFSKxKoROvXvYmD/CL75o1mpmnBh+
fNM/wQVy/DfPAMgF5A9Igm6ZU/S3YMfmCtH50Ptq9/5KWPgdiXV1bVz5xqewssN2GfZq98rsIrpO
2oYdV1fqi6oWi6WPF5ocyaxocdVoDuy3+IJRSP3NCU/PzVbzxZ8QwGz9HPXOFgKnlsPBPu5At0+k
SNj8V3ur2QWGRt6fuYqopt54YGNFzh+57OnkMiJECQXyC/wYcGByePEvUqrw6TNDhYUj5v6XwaTD
U+YcsxEmoYbzkRgFhQNn37atigFxfItwkJfIS2qtq2aNNMnCjd3Cl/3KhAl2Jb0Jc+kVs7FafzTq
SKRxBSO//tiCw73uoYWxgRK/zITVypHs5mNz8Ips7McYHfd9LwJoSegKy+UxQ3D1c5R3/8GonkVi
Vu1PqvHPmrySBpHUZilhamGfQE0QPb0wyK+JANJOduOWf5uQEiYM5FmTTz7pj+5JNev1t9ue0JdV
ByZ9KF7dinE+OO6guWzK+wh1onaO9rhxWiZGaCFO8+AsMu7Q6qZAekfOs5DRstzCQsR4iWGjMnnL
wgPTYHuxmJi8I6jOBqpz+ROoMybJtlXlo4vhIQ4eMdj/wifM7XQ8zdl30z2DLLjz9n3dRV3/mfco
ue3e+PGwrsjuBsOvCYj3qZPHYfUZ33iQ54UcPoE8LXhi5RE83RVudv6q7l++iKV61m06e34pl3C+
wsRmMYzlkkk827+hgHNmD3Rp4azCE4F0KteGdghdwDX0BYDenzpjUiKDCzBsWmjRzbsALO55OKvc
hdg2VnPMBqBVNM+2c8rRDE2oLWrNOeLY4wyLcCgcyTkoMxuW5WKl1+ECYBO5EQhY8YBXXYRM+Ho9
KjZKTsERfsZjahYQRMAIQIX65wSHcnCgksjukT6QveU5GiznuFrPoy9d3DXQLUxLV7xl9+09DV/r
4vBvEUvJsQqIoI+RUaF58B4cFOWBf+q/aTE7aXcSrWyMtDPxx2rWR/QdTTNIOVEGn7KDszujxhzu
sgymh9Tlz0bR+kXFMDM9ApKUUGA6ECO0bRUUgSsuEMj6YYwOvvIlx9QcSky6Y/isS1LwmD9gS464
/uBRom140GwTJmd6n3HiHk/2iTptXn/BduTxlNJFcEyXhKaEXnGeoDmn3nI554SSXleoCKY0EA3f
6W45qKv5tKEBDnanPbXMC9dssJmdYZOqbr38n8eOaosadfq9A0h2CKyx9dI7CMLk/PA5D1eEm17Z
PU8uVi21CV97avsvwb2Nj69I6+H8d7ZOSpDjoMhac26Vr2AvwGigXwCdXUjwg6gieDZUqsH69fbx
TZKwE1SoUq6Tat0qIcNrjad/QD96naGENA39IVGKilWjLt/eq8lFxpK+/dDCdaPZuf8EVmPAk7mH
nzM5Q9ox144qxTIIh9LYEZBYMMYKtkRez/E7fKMPJGkJZ1fZa62iYzGcceJjDJi2siZHqztDyL2a
osa1REL6BQcspBhlProiLb77PHYOTpL0oSj50CLKyADvWvqMmCYzCUmxJlQpLf4fAR62HaaR90fM
a9HbWg+GTvDzRJWC5ET3WiQh9hGnjmOOuAI3N1xpm/sgfs15XslaQBHrEIpiJi1GJiDAD7fBOsS6
36hV7eGViZlY1+ZfMjv9bdtBMOOSgEqutv09T9+6NdTz2RmDRYZaZ0iGr0DQF+Y7ClTdfLOZa5bQ
lUg53ylwJFkNOPXgZpNZVUYaXBHzWjFmIOFFTgza/593OyWUw/9wkvodGpyzNB7a9/rIZJCNg3nT
p2ZhVFSxutNP48igo7B3X1woFwuZqdv+GmlZYTgF7BAqGu+HewuqaMiLNvwxEik+dCk7+FmJDe0t
hk/eLiC7AuSMe5Y6FSuiddFl8JoaTC3jYr8pHhUfZIJvOyTBvIMaqXEo7NbnIVlZCzNbPF24NBYE
szAV3yevUXLFm4K+PLA++MCFtSBx7+tcOE6YQPKY536KiC7UTszJ146G2zmaEW1HdAOKzSJGP0I0
aM+BDGXfSxAtIkEmHUFDa8F2uJgxPuO6sCx/0oIxD89tL3YPcn4sUd5Hu+w1O9CMqpNplr0iiQgx
m0EIfZihhodaBigcO9ScN/bIGkTJyE2KKZpcKvCMh7iEN0cCAndLQxEIRIJdT3fOhscgiGi6wYhu
gdhoKa8Qfi5sEPF3Io7+PHhTw9QVexeg8HW2yy4gpSg6XtZ9g07FiKCt8Yy2DKF0Eb27i8zLp2wa
HweQA7ni2ICFSKgpAYIbfwjEdgmewzYiyq/LHmyAvhOc/+vjjUntkEZs9vN5FSe0WTu4HAHti1YW
+l2ArFQ8pKJ84BsqJ2q3GnDcaQICACz14Yp1ltPm5QVcH2DIhlaGGoiGk2lr+H+cFzyHtYNMC4jF
LoPDj3S4dAeOwrK2LzknA/gKKtCQ69Jr7PCXhNgZMQnXhmoi7NPEg6eNzWXMgPoDchso4iVslinT
1cKhLKVNBfoWIE6A8gYIhcleA2aXgx4w2QrOFITXwa+2PoOcuCBgDCUWFKmzI7qcmu0D3wHNQ2F7
dKB5WA7jN2f1RkhgKCYDokisI94wuxQSHG+0xu1h4ECZGLuzdwio+UJCSKIfZ3Rtz3Q0Xx0sbdA1
AFxRzDKHyPzvGiSRhb7A377Pi1Oupy533UYL4COS95/s7AElwrEvQ9rQOIOJhKhSbQApinqbtlrw
LRFARWCHeijspRFX6ED0SE8A9V+Wk9R8hcAziYJ2T670A8G2AF8iUARlxmFHIDPj2O7BhlHLYFgM
94HxARGrzo6SFIFJFR7AgwzSVQ5GRMO/P27xMuWQLDKqZCdfATf6Cy6CnMXwudRbVp4z5ghkCrYD
5n0K4gplEY0EyTdT4H4nSfTt0ologyJGJeA/ILns6cV/ZuPg5h/sJ9CzzmpnGbAys25f4B3iHhRg
1Dc/uw8Cjl/gVU5TuNerk7q/cPGG3YTMzUoBV5SU6IcdwJATnLg4/B4GQGHam6OlGB+CSxACZqQU
2T2kWWgcuOwOKx2wRByqdoT4NMQMAW8F6Nk47i5nMykR97jsuwceJRjrRYzkLuaLNG1TXtNlUpNZ
cOp1jD2QPS3QeadhTgwmpBxvyFWQsWBlYv1CfXmmd4hnzXZG9l0Tc/VQOdFoLHg4Zd9nj3tMZ4LB
exwWSFPAdETxVsaC4HyjLHbShW3vsJkTWhA6pDU5fMNhuZ3x8uJJN4JyEYbQsqcQp2gG+GHK1q8+
w4Rmxt9jcjdeK/GTBbXAF8P0MThxfroTa4OFy97NMl0M9WSmPe0Z3hcC6fs6a0RxMBlXa7c7QOFC
73CXweeCXR3IO4c7GIWCbAdEZDtjxFXMsAlU0HE0T+bWgPMkhwDBWM+N7GCteWH6yNIUabrQXymi
TbUzdij2v3baDPJwjGAOxYRgX0t253AFCfOlKWNZctvHDxv+fm1nBdsDt9nitUHHBIs2jZDXIKCh
3uVw46EUrK/G4D7ZvAjw3OAQCZ1ZsBsXLqeHy7MUsBlFBtsXLr6sli4OMFb47X/6XZPydxxlL906
EI7DQ3XdCDkH1NmDQd/VeirFR6ErLDijhI7kBvlj4krDpksKBIebTR8sewTnjYI/zJflCTmtuvST
niicYXSCIKq2D2d64sEHTv57k7lLQJGd8srZASqQR7fYGpwbfzy9vUatmJA14T2mnPv2gU1PLEo3
t8cfil/wm0gfs20fzmP8TpsZKFdCOoHP+smg1dkDYXvWNipC8jFYebibpAg8QDkcwe6JQtS6idlF
RA7mQ3C/Osl/c1BM5DMOlId4ZCBS0UW4bZqm98kaJR8V85ctE9hkSg3Ogyu8GuFCADlpybmHBxYM
oBMMMCI58S46iEL9t7XXbZ4edy2Q6gNXGWxE7hfzKeXxz5nzSFr4Lu6IyBkf2HY3XaavsS38AV5B
L4l3gqaEB8WqERmIht+rGIrtH4Tf4ptKwFF+1lQAMkvSCJcwreCwWihtTSvprBlpA1HpgdXNTzH9
w4H9Bx8kGyGrqBYAo08jAaPz8ZCQsbcVrCJn1z6dv8sIlcqxRSsffeDk8VKsHYRwpB0m94Dtl65G
YgbGAxFjKAXWkOsL/pnMZbAe5wu5P4Ung4OGJZ86Sy+ZnN3BYPPHjQncZw5jI6Bk4UstQtVb2DuA
MYEefoilQGNEcofAPO9fccgesEKjwEfeFjg4KXI+kA5MKi2Q0tP7drJX+I/5U5ZzHTzf9AoI+jnN
g4e/mj2zJz64ljAYOttrhKglMS4Eab12vWdGrfarvepocX3hXIMb+E5BIUKhz75Qo0QzPW2GWUrI
VOroOkQOJHQusXak1j9jiRiy7zQMjFkfNka2ayTZZTxLhewnDe3DTt1FfzKEjlVgoA78IrswYTgl
SeTH3ftyqCEq7Xj4+zFo1k+1OBSyvbzAaBc8qLXHeelhve2IbY/tRMOjVowHUEeFKEAWocaeRwm6
vt2FgOgEGmMhZX+hZjTAMaTpENkGFC07CVQxr2iPb2w6FFJCE5euoXqQ/wge5iBkDewtwyKILWUb
+43nU7AdF2uYWujXUC74B7Ym5i04LJEh4FfMpgVETpeGayNqmxuLGiAfKobNHS3JnTVAJzw+iA+z
TkNoFddFjNn0Y4Jf/X4bjfBtiSlR7bXq8pwViCAyJYVcDZshXDxPOWeenEMfUVleGEo5YJSApuZP
GzSb1aIRQSmEr1Ez5sltbQT4Cxf9TU4pCubkzI+A9tRzgSM445vfULLCJtmcr3jh9QI0nv6BmhVz
pAvGCKr19iA2sKwCEeVzoUmxDuH48mYXcM+etLhkJxDO0ibyjgID/O1wu0SvqD4tXnC9WPTrbIq/
Cz0rZDwHPDBCmPL5sI7w0kVvSz0OC4+97BouPngkUNKZjPJVwKWIS/iU2SnJoNZDGZAzp3TIOLzn
keEnHo8eBE9EiwUXgtxgukyqFciRZL1SECB/cqmcCYP6sCGMeFpzgZRzsvERThkHxPhL6WJnkRk4
0OUJ3kWMoQNZHT+YGGjuEjMcBXBXnsBlC8gdulsWDE3C5GdShkzmwaoDirvtFjr8NOwdOu6KCV0G
CnxQLhE2IOGiI6ho9UvOkw26O5eZeza5kgiA3shLY6pVW8Ol03oFxHQgZdnhp99Bj2FfWs4JtGlw
jzbMPjImKsq5m7/9MSFbkH/+R6i4sxMTtZj38xskaFC70dz1uJ0sHrzR9hhRYqPCuGXb/h0qqDj+
xJa7nfazdoL1XtG8CCm4FANaPNAQcXTtNNivzW4HOYyk5cP/ukNAUKSmjJAB16yW+ri4/blpFHif
vokIE4YZsNSZsRTqunNj73h1FVs6m3EWlR9SEGQ8AagztIY/QgeCQvXPoMQEp8Hmqf8hESH/9lNc
5FKhIwFaPXudJxuvOaS5YLHfOKUZu9mQfLH7DafmgwWqDu54NQgzCAk7RupvhmwxkHJwplTi1jsz
HPAASOi6uBrS3kwpqKkmbcBkNChHdgOOKUjjGQJKnrbdTqFyvh+mmBR2BX9GegC3HIIXEJJVSaj9
PKGdyWwbUTZSPcpFPATiRdy9IiEExqUfo6C9YC0CV1UKQgA8xDGQCQFnLpfoGFrnms71gTn+ERXK
n41x0gI/it9v6Jpd9AlQdrDGgcilUKj2Vkm7ECKs6HB2EDMpATMw7MAPyy5+1pMhZRAyGyE3sWbb
2ZlsO6snO5SBf1N92OmRluGRbE+MRHujNsgpXPEwOjtKvFIc8xbWt3gNC9Am3dsU00wK2cMLLokl
GqGkrf+cTlor21322SmDABACLX96ZEHMppGEhZQvLyikpOEp+zx83DL9G7ZV4Q3bA6YaGK9jSE79
CMEQbaGz+5Jh24Ee42qbDtlwR+8v7k8jOP3lsn2e4qkQY6sgp94ZkgnPdMX+xdWww0n7nHgd1d88
T37HPRLeAjt0FpP80pj2m0FDBn9cErccVNcIE9k+7jOqy0sOtsdZCMcb1F+Ln3+yJ/NqF3dHBRtx
qZUDVQ+9MbQkOnQ2LtV6dCJGBdS+GF275XSaFzswA9H6QjdDnybHiEeViay1gikJYq2vTWHKnUfI
9hu+7G92PlAwI6xi9IpUZhs0T0lpu7h8NupFihwm72wMixiFwdabIqYvtX52e6E9WDk4CR69lQ2s
T6NahaKBP2lQHC0Uh5hYPJEmZVcin/WvhepW1u6SmPgi2LD/4iSqS4Q9fzJrjh72cOu8QY/ygv+T
gkrPiw9Vn8KmNpWHxMocLfp2XB0BDI+DwgfqVIhLwBUoKvZ00ty+IVzb9PHmwPgt2J72h4P4R5YR
EXhxoGAXfxNE4eEBoDChnnCx4+muN8qkhSgg3kvILWuMXOk3QiZXYxx5Ftzj3TGi/Nki+b5B+L97
NM9tYu6pzZRgfN2OlQ04iNA9PVmaAK2wWUgc4SRFiKAoDqludDa1HfspH3JKM6/jvD0kfJPCwrkt
hVayMilluR5WTdXrnb0LFAu6KTYZfW07NvGL4zFQ94FvoVwHuxAPIHUViiKODU44T3TnHzf//SzE
aEw17fld0+exT2J6EPQavC4EJjcOl2qepTDs+v5s5cF9L4Yr5zETxMHkMZisnP0K68YH4vxl+tes
MjqToAtexKZdMC/kp+UEeRmwRYh/nDO+5YcmanhD0anftdo5DPw/jCnYS9G8u8WUZ92mO3C4EkRC
ZgWC/8jc5xiSYePrsg2gJEmhBhhBGYsrfUNmVlgU5aNHsC8CnwaKUq1ar29BSGnFIrj56oIGkHM5
DTmx3YXUZdjK5uuxxjQsn1Cc44jT4oZkrgutwRDG9mhrQlO3Xr1Ev8xW8xciAD7sdRzyFb7MSAK0
c1OE0IbpVNHg0dJQI9IMH4eheI9YR3It18wwIDWWcloPLgWIACU5tJZ+WGtx2vsrMJ04RirLp2IN
7HawfOywMMDF5DYpIWYNexrAhAWM6lvrUgYYSDsnB/0/R8vy0Ku4tKhWc4qnuPG+O9/CbkvQ36Bo
aUynASFAn1ok2cuiUel8uQGYiwYqlB9LV+J5BbOiL6CUY1PcRXK/RTVnI5rU+yBfhHj0n28IArbt
q5Oj+KcWxogxdhkkAf7hGIM5tXZO4V+yK2dkdngJ3/pDdkOakFxQlUs2JCS1ldC2jtHrtoVbNuyL
bOwhly3oClkmPw2FShdJ8bw1OauQIGku8hJ0aubLJ6b1buOwGkuUSnR5f6eZ142Xf/JGHpfeX9XG
TDNcAd37yg2AjUSHDQn0OCGBFFqUXJT1oBFodwXYiQjgDfd/fAihKi7Ay83ghB22xVtlFoX8xMnd
9QYie+cFQKw7T4YokI12Saa4DjqzZmbCSQ1vczxRZxy8GzsekTAClKb7J/KMnn6Rwbfow1MiD1d7
RqCSQ8WqqSBcDJe9BQ6FmaO4sWqcjkhWiTA6Gq2cHwOpPR+vxxnh7UO83FG4olOClXaOMyMtkk7A
NqUzfPJiC1mrybG/ip72LRNoKeaoNk01u+eUZkHCqfQ5ICdN0LuXrAGJR9pds1kxkso2Rg25Qw5j
zz/2aSUKBgtl2rShQG8AaoUpLgKT8XHOwjZojEvvr9WgG6beYxLhyJZSM808ZAXQQB8pFMS1/c//
+O//+39u2/9x3JfD8vY9lsV/FK/7sDwXz+Z//aei/+d/VP/4dn/3v/6z1+2psqypiqJ2O4aq6h3x
8+16RMXDv5b/myR/vqvv9aPkEfVtaXkbze5DOMC7nAZH2NutZed5PVbzMZ/m/+uPGx1VNXRZ75iy
8l//eFl9r2/j+1ZydYD9FGZLDTEdJR5breXDtgyPiO0Ft6Gi8iZs+2vpHAooXMh6xpw++PeXQv5X
l6KrGJomLoZumsZ/fTeqVD5On89dyau3tSTtExPXrtv/RQrpO+gUS08pGdyJ//1fNTr/4gZ0VdnQ
DVXReqr+T9dA7xyba/d6wh/0a916jWWyKD7EFDOugdwpr9F6fTGGsWQiRqHbfvZndMPH8+tXeFYw
10JkGNbdNjbq0MhmBn6Hz+yRptd+SYFRxCqH8waj94bS4OfcyKMm//Pk/SoX783L7ENo3NcWE7zk
CaEuJwPugUA/ex6znvfOqoQT702w2k7tuTVcKsnSMC92QI35vXiM9EvEAFZO8fUJ+Ltlb5y3Bgfg
coCZ3+I3/vcXS1bE1fjn5drtmmqvJ8tdVZXF1fy/luula1SqqmoyM5VMTrtP5sQGDe+dkJezZZo5
zRTWXe3TLtt+obiq4W3xnG3H8t2+o5srbZGd6hjTYiehq3q9BzgQK/0vxkKL6oo7tW0Km8uWi54c
K0+ln+0gXLjmq0VV9iVc7fc6+RQQonhFPQe6Ebx39/B6dQzSgJgjeaZHZu7a+NW1azx7auflmcn3
GVJ946VvANuc3PfHuaJwflg3jvLCuW9Pv0w+jzW8vjBsOIU/DPrYREDgde/aC5FwGIb3IgRylVIL
6ftL4Xx2MiV+pP3iBxQ7Znb4ptZ5ffbkLtlcFdqe4OSaiHeHuGFoDKDdRwjEcPNCzYjmvXkN24/1
729NT/5Xd6Zn9nSto/YMTfmnOyO/1PJYf9/cGYzYBu/55RnSUtXUeti4n7FktTGGCn+Nc1pw11Tm
ULtesWsn3Leudw5OW7UTXxbV4OScbWmvLhvnO/wuiug7eKGZcgx8WoW1JDFqfbyKur6xlU7JA/Ew
XlYqAZPWY3SHuLQxpRwpIjp+wVX8XfEXPz/Tf/9Z//alf16FPUVWZLWnaarZ/aed4nQ2vq9Ot5Vz
MjZxXxSWBkRQRK29OCG2+X9c2a6m/os9QtEMNmez05WVntb9r6teLq/dotMz5NwI74m26GVGeBmY
o1/wRTIlxSuk+TrxJ/r4nGpuGeLbSnrMMUWkFtUUhIQSYr19T5rRMbqG781xeRpf03KkDoqLS2zn
+HpYgdAvusN2eyYmZfWw9VgfmpMKnTnQQY0p3W943Zje07uFxBWiL9MQq0C7NEfaPLJx+1oowkO0
BAfuTB/0EiVDpug/PAMKquOsxsx3y/3z1ETC9h2d+tgRIMNUmZ3+QeQYS8UtEX48FARPVCzSsMqR
KszrdRsX45V3THphj9zSZ6z33x6hJGu2Hk4InNSiNtLQFVL1TqRY80lxGuh0hKu8HSqJPlAD7C9C
I2TFEGBLlA0aHuxEna5363/8Mr2uy+nrABL3G6h9dHPhfSTP+cboM+1k1IipknXnvHB4i3sJ+avo
BjKAhvjCB+t6tVv1FSLh2z5fjz5QIA/vN7jlveiZXDIp6NLeK6WNJ7eCj35NycEZbmQmvGW/hebt
q9ura8R4geVgr7Pfwpw8meh5RxWHzm22ihVAWi25boRw1wg7ycUp7Wsip79AJVRG7ned25gr8Rz0
wuhIWkQL0tFE96gXfsNHfOt3ccfCt3T0jhq7NGxl9Bswi20OVuTG6HjYPr/eGQoc2wuF7hZZKbe1
2ulzxtRfG2Z6Jr0cO6cNkzwnj2Ch4TnSG5JcrVLJ0ChqOJfi+nKJz0GZfPLT8L6Wtqh4pTlGfr/O
UMEp+s0xZj+xYTPHq1+gGAxi9A7Kl83NkfRg9UCgypyGSFg8rRWydyDAbh54GMEFoCm8GP9W2vIn
e4fzWiX9huQYlD4m5qcIvp6Q0PwR7B/nBHLy0VTkWsvzwZx8s8e8gSlhFIJwTxKbpxUk2hl5Knh5
B2TxYelbfuEDrU8oMu0jgNChhwifwFth5wpQBEbEj3m14Js9F8oIk8JACh8Zib6MHrynr/5vXU/e
STO5hVjS4qXLplwPOpvehma02LOTa5t6TMWijI7T1cGMuvPv1BwDgmC0MZN2qnfNSKSMu5QV3TEz
WSpYqoAcUAGSH0NpuzDSXnrLpP4nk8dnuvBLzHmQ9BKmV+7oW3avRN7U2StRVVva/jC9+/C85k1+
zjDVHlIvmbzeQhpeUbPsiv1zgQkMR/4eiQBt8mkJjNguaOyv48eewveUv/flQF6wKsp1D2m0yMbb
9IAx3jjiyfGVZ5ffg/pma9Xi96i7Lsd87t6oyDVM2JYFicfQ97c51csHN4m5Mm1IC6/DCxa10kgm
icJTke6RegcvMCjw0q1T1Pb05f2q/wOqB23gbZ87m6cUIOwCi7u4/Mx/ky123RmbOmrg/tbSXNvf
cxyRB6cxvgCrwJyzZrozPjixAaz/elSNO3eHZEdgi/2Pp4kTvp2BhO608B7WmTHlqO9dqAeurXBg
PrIjMrJGyM6Uqmi1W/GeJuoMsSI5ckwhdXGIsH78gTcta6ZuyDCZSrPrvu4655C309fD2jOiLx7l
yv6+xO7xTjnrSStb+J/l9VKs8nE9e+5/w/umu+CIlyaXvjl7R92Rmbaz23g1vOeX8Tl/DJ5nmDjR
BLQLpgOI0xpwp+ShNNGW3ykpia3F1jNCorNpXNwWDytIGCNkWCfEhoxP/Mlf/nnP5X5OftvSNQgD
tT4beio2FCSLT5AIeaglGKXvL0knrfbAriAj8kAGY6pxiLae6YslarTxN+N73XdQEoIBUgnSih9n
Qlc07QU9aqGLr+9eEKbIpugtR/X0OuPQ4L9V5T7pkSYPbKY6SJaNwzVQAIKMgAyvU9ysiXA19r3k
Pmj3BfV1h/XUAZbDID8o16vwtiU/48GbAWQalJ56qMc0YCWZges362f3pCc4zlvdRaDAlMT2JmYq
mpXTycrBa0AHyTDfh/SDU8wwozloESh4+q4MWKFgRdF5etxI7N+35DfgLIvfszLseh0CIixOLaaq
cxBudbLa4/vMCdE56Mifcclkcu3zwuGRkLTgGVdbAlhTTCVqIuhFyu2PqQhCVph4nL4Hz/lryiwF
PPXusZPZ8jHnWyq7X79FB4tBQPDcvtbVmI0bd54Y58aLfe96LHB1zt73OiATx49C71/XPZwXyLVI
L3hTcq8eGPjhtrX5EWRNnXebVxiDin0DJbX9093nx2q3zwEERLkBwuQRNRcc8veR6t2ixq8mcPXb
Y2AkJkG1FPPcq16qsSkzkpvhTxjdw+6uQfQWd/yaMfI7Z9RqgSlzk+gBBUBq8nAxPeK9Er5Z7s2f
I3f9x1jePGa3wS++DBtIho06ew7k+fdQLHgcTN0q4DXmP5SFuyKuFBvTWlHzSSmuhF4nVcJ23HDW
PyZU9VjpMIWN5frgRHZYK2Lh5aAYPseMg+rYrF2iK90HVnPsI1IE7Kkk9UieVePHHKPnMTPt7uvs
rfImlWffvOb24HUlBtxeYXfzWznCYDr4JCvfDIoYxXNYeKQL5e2MreDMwRr/GFSL3pv3+9DKdjm7
b/hdtS9vqkbEkh1xSCRMj0VfubimX0bdlO1B3/xiKpmJBACBgSxRqGK0kWldJmJ+tpatEql/2TNE
dOBuc8cAJLqMilxejsRsDKgZRfugTucc3kN5a4yomYg4x1WwI1nXvPcRLojEuXnVWHPeK1vD0mNw
zro4zlyYwsdRu8Mg73VzTrFNvk46rb9aPAZVv0yrIf8weB3Yu4phs0arzldK2suwOzuRYJp0wKRz
svEyxipH6oJJ4mk1eT7tSrLrLmSZMWk3H7kvzeTZHSFyqs7Y3RRMdDGq39+0wGBg+xuaow8pwkWf
L5s6fx2Flys9amdxjldDLBHv4r0WkRQakZk0SSc5Mn2Jc0Q57Ab4ORaLB2cQzz/l0OhRhRorlChc
krdGzzkXcX+K1aBktYbtrNeGp5iP/Xn3q7dH0ofMkaYLEzdQe/GA423JbXoPzHaqKyKhQn+G7VWo
P6/rH7FqYLDUJTS7Y5IKXtD6lGkX57V8aDYeccfKUVGGL9kIlPQBvDb7TfQYVznI/d+gJXGga7/w
/Kft6yEDQdh4tA02UB5A46/swIlt+ZqdFhUT0ZLdqgFNI2vu0b83WNtgtOYYN2yXKTSsZ9G/kyue
4XRZon69udf8s79mrPhT18f8C69P3V7tHrNucM7pCku7oAHiYEwJYvG5Hs/Nzz+N2tCIP3MyDFKI
9SNmoYAJlkJoV8TVubtvpPpOHRI6taQRCzBUQkHngmChiQd6utrXl9PByxAfbnw6PNk38zMm6JRe
8Pug82A0TXLioRVp6VjeYkjtnNbG4EO7pfnKpD15vKcmL/2r+CFPQ7lF57Q6xxI5hRxHiGIeHvmo
XYqqa64+46KJddMmDqAZlKJSvM2Pn8Bow7eRFc9I/8ayHmptprYcg3qifBetYve+FHrH6btxGk69
el89A67j7Sex//Ap2HVe056CyEEloq8TrEh5xdK5ZiCo86FJx2CxIyTJLV7oV0Ysyx0jsRWxavhs
ooD8CALzBGnOVo4p3FdwRAQ5NuB5aFCJtGN4b3tdq1fv13oXyRKyEvYfBuWFovCHLF+Odbzvc3UC
q8l5SBl0n/L/H7zpgH5BB4B3Ok6N0QBjqhtWmYzNj9WF+yYzq3r0y8Lvkc2A/PKGdsVVCBRtbLVr
P59Oi1XsEMdGjIgCHK+vrf05nPLvRsM56026rlvCulILPgjRQcbCLeozcCNBKie3DPr4Mqw8zqUu
tWksxY++8cElzu56D/I8qf2LoaLbD+KvsABj6WT3yTtjDhhtCCyRkT85PslHG+s7Y0mHSCeBIgRc
iXHsXkB86ETJNJ2mkFkqcw5gZcyM7NevR98Qjc1lQl+skocE7SweQXuVmjtAgEtsTu5pGaq4AoNw
zq/pLyIOh+jz7NfYbeWqnjx+f2wexetMHZgDfQ6lnLZzKhEcB3obMPqmibTZY40APaz2DDFRYm45
A/YIEk2GSwyvrn1qLaCSY8eBsPqtW5LavMudMaw6Ndw2oZwFxqXKucRvKnAwdsoZWgHiSH72fYrs
sRlQ+C8xHu5YMtZh17G2aRRmA09ZuVFSGVn3gVAIMl9ZwU657kL6c7O2LWNgG51khcVleRmdkEWO
2wNx5r3BcYhAsJr25ginULJWa2Ouon0bX2aXA5aOZnLCdZi5Xk7/dyglUqhFZSynBHUrg2J6Wnfi
79XGQAcevOfp/iVFcnaPi9HZsHDTKcDi0Ge+IpSB5/TFW7xO1UEvrzfgBEhtZ2heFyV3lRjSkOwJ
l6qOSHmn2nSGy9eXUUuTsu/SB0RfAVwndX6ZqBixszxr1PS6Z8bURr3lN6QuiJjenGD8foa9CurW
xoc4ZkdtYF+ZYFs8ybmHfWwXxdzI2Li5CD6TzsiGMSxKGJxYjTjCH95p+JqWAWGaw7tnThU2DveO
r1QNL0ASjt+bmZNfXiMyZs5RCnqj7kAJq8HbY8gZA8Q+Yo7AxOgJ33RrhQQ6lAO2nHDF2vHafkWm
hpQe98XmGUH9Fra8g1L3Pv6v/6TvP/n36OlJ8X1dHiivGC5EXeJXsTTvgGuQqjG7QDHcp5zpz5h4
xz2PeFKnpncZyxAL2pBYKaJk2GidY1D0cWrZyMNTXDhmWvvK4dTv4DcFBuABLeumdZkTZzjkMvjo
gzyj306Kxc05j27Ou2PdU+IVk+//IezMmha1t3D/Xc49VTLDrcwyOI83lsMrKCgoCuqnPz96V52T
dFLpSmrvJP12q/gf1nrWM9ytYlTBa6dEQwSLgZw5/SR5AsdrcA+rCByHpYiNupnggjChdLiHTdCb
X8MOxeDugPs0e1DjX0b5wGTmjUzTLbushBD4J1BAQj60Z1OcrZZmoJ5tBXP7bmbicCxDMjsAG6qd
yRhtWrlnQkLepK+jPOndvV7jNhLuiG7LmEZ23j9Av2LrNHN1RNvlsLuqcdGNoLHWuVJluLcBYCQf
HpHcV8H/1CrDLBZchfi/DMkHFQRaxJgadTuR+oKn82i05D7kXomrseFuiRdkj4PlwCZ6UdfdmQtq
OpbwVhd1/AWLJZJxxn2HAgscrJjzRz4+g3MD+yTzpATaOWf37WBO1eDmmIFMbDRmE+ueU46J2ClD
kK+LDZbFCcuxfuYUvQT86WDfQqQOv4z+dxX60h8Ce+Bgo896+6ovLssxWVR811nEqngQi1ViBOWo
M8WT0c+9fd3PN8SMwcSJ03g7gwuwvnYZyFesI8eZB8El4Gan5J+ndEswPDhzcKl/LwXYDB9PnGUW
loH8DL7iXOOjkgvLw6T/2dfmQC/v8J5IJ7pKNp8YnsMmesXPpTG6j5kmeB/nHnMzqpINUHD3zyD/
RK4wg0s3n1hgQ+4NFl3mCUcmYXCZXj/p5jymYN/rep+XqOPbbDvQxvXAnPEzwIHc+kPIkjSKPMtr
WA9uQGPCiM0RIZQbUjmPtLU+uYCLGRAZsuPb3462WO7T3DyjD4Y5RXyhTgci7AAqwkaCK1k+5a/6
+zyQLICPK7vs7KRjYdJ6WK5ZDCUZTOUJR6KPyUr0Bck0h+ipD2J0O6a+PCS2bCBN6GhV+0Lcc7+M
haSNRb+XvEkxrGbnsRmWk8ptZhdK7IHs5/s6puBRnLf/jV5dInSynXB1iUMC6TsE6jMWupCY16SY
ghYmqn/d5T5Ou04WF/SLUoJFXfB2NVyMN0BJ74LNROIvfS+wxhdHOII5RHwetQ1BUAn/yISz1W3Z
LReIsy+z3jhdSif65OQ9Vad3ryaKB6gvB8J4uhnJaTebSWE91jwya4aPI+qqZ/BytgMW97KeP4Mv
qoCEj0r3drgmuESj7rMeKyU5J4+IFvW8kBKGNRC1Lp6KJF+Kr+7Fv4RSmA+JuoQN6Qs+meEAU+Ny
94mJRu4Mi5y6Ly/vXrOnUWCXsWXEEdKVzHrMaB8AGyHq+gpaU7AQW3TV/n1J3tHiYbNZaeylSVfI
BBwY+oyWQSH/4IV/D4WVK8wqXJw0r8Chq4fjKe26EjPv9aVFd4SjsB7yVR7U4dUB+3tHBuYrtQ/a
jL6fl9m9Tnz//Llrw6H3VV1jVHtIT+dnoh1camnaeluYCS5/DR+zx8gM0fDxndwH7/A8v9G3uWdC
1K3tSFl/PegWSDC3JB9q9s01eUG/djP/HVZ+bfdcjlIb9XBgDoiJDi6TBy7NugXw3gn7/Y4XdeGs
Fn0xSr3GuZDIgr7b0Zy3nca1i/8veXudrZcW6BNc2ffN1Bg2zmMpTEjK829TE3LlvsdPLGRHrXDU
NY7FvvK3BCUIfNFPX8apq4KR+nAa/isjpMQIthFsFRz/q1lZ4y5fINp7QylmvkIVpfugyVe6helz
mo5pumggnoMnlZTMIUY2Kyb3aoL7Ph2S93L1RCY6Q7OzBH9h5+uIA2qRQ0YbjmkL4xeakq+3q4dY
0NZ4N/aZaenv6LGUvRZfPczWQ3Cy5mJJs4dDaU6bkm7SuQrZPHh5eO5PMg4ou13jtIxX37gMcGXm
QGqWZqJPavftX4ly46zAC5qY6ZiClWI0c59+08WJg9TjAx2Z8IRLCuzwFtK2gQPbdcQbeYbfsKA2
iMpxCmtzwre7T+ct0hmH4fEd/0fNqX0JO2HE4a4OZ5ISkJSHlIvXyQfIC0liqXnHSQELQBvofjZ8
MjXiPOjeEreE/Vyqkzy6DM8/Ld2lRUL0WvSzH6AdcX1fQtQyyDZRcMjiTnP4hgli8Hqgsut8wFn+
iAxiga2M0UMXybPMN9sRszegE4cTXp3IE077+YOIicI1Nu1AtglAom0X9H67y4ba6Da803WF2gih
NpknvC9+lXkJHR3yOMoq5mNWgXkPbjvxMxQnir2NyDN00GEnNNpx6V1xrUWbbGnrksypSwypDXJR
taQLhiqIDdmsCi7TDEo0ugWXKNh5OW/Ctw3HLiljNLV4blrn2AQWHlTIO/lwM6rdxduurXvS2KUv
eaqrOPm4/AGbA7+VPIoSwkpqT+K/6uE2/h47ONF+4vu2bGB3XIG4IBd8NKvBaEvlmZxZhlxJp/RU
4l93HsJ6cMR9O+AMdsDD4TGRVjHlVSCUrumEvHJ5Tr70eODP/mdRjB58RY0+lnSHeWsaoMN+4x8j
jMl8G5/nRgRx6Rrch3l0XYkJ61hx6kkbN3ueZzMlVJBLmmP1M9HGisPjpvxg/eZzvtfa6g3koT7T
YiYHpFrgIduGeSBhvOt/CKfvN/tq+sR1gB58yTRpJQ7TSeeyOjDWz6Ey3w6oniMxqmNpwDRsbcxY
CzT6YsMyYQrNvVz+XIlyBmFl6jOsE2mn+2m34NRJOef1gvPkShwpKvNQmQDgpZNvcJsypQbY4O3e
mb2BRoBi1xP6ue2GdzoUAYQQJu1AKBS83CKSZI/pTx1fjjLDNUYj3a1CNm/lcQKL6/dQXlcjc1gu
weY+uNG5cM72Ipc/M+/G2R5JzsDcXHG2swKiJ5HI3UzRacI8LgWHKzjpJm3iFMFEDSJzg9Fk8Klf
Xs1rlgksDeZWJKLOb2AiYM6opMOeox9NQG/Y3tv5yyEqJzQCifszw0DZYUzIM7r2EdY+P3gJML0d
ULPvFF8dCSPiZoHsfniScBkuex1r23xOzlevdQhwyqALnfv8Rht0jYXCvprTJDfBe/SiZaasvsBi
n0pJ3QPQyUZGzE3N6GWIgwasgXShBzdq0mvSDoqAamF6H2xHj30xlJeEjDMei/XZRcH4g+kao3br
Pv4iomHSUdnf4BEx4oi3T7sgLrPqt9zl1fQz4AZVGEQiEJGPCt5xi0uAxCbgHBBtEPMObBZd0DQi
CEfvJZBdWCx1sNBHmJ22+AwsAfy+jg79bjvKIK/hnnBUN8JGL2x5/liweuMv409tmkcYvqi8ScrI
hTESBxptTbphL2Pla1HJURUKN7/kSIj0PJZg3Q3ZiDa9RYDFqRpw4TpZgLdMKAxV8ovAlIaUHSQi
+saA1Jpa6995e3w3WulWlPHjmihpkED7PN/fBwBXl8aVk8dJORBgJ3NIf1MUvUF58R77fAwGS8l0
9uWwGRG/Nqip38DhjBFnXxOBq6dn66WB7yJ2rjj4QQHZ4iROJ6JXudXxjnfindtJ9HrxlmFrmchR
9vMkWQQrN2VRJ3llaWc2LZe5TrVEUmmSR8qIRKk8+J5wnonqQ+uKJDePz3RDa2kMECI4HLCa1zJO
grLGJN0lC+ARwJDDTKBMWjhhZL050OEsElugxFol0er3eTsvZkRWQ2X7XJISQmVlcaM04Xfc5Q29
fcUxAPCBS2Zb35i+OA75HkuiE42hPCahnafNz9NrsLfXcleEEvtMRxnJIDN+tYAu2QzQaBPtjlGN
a9yseo4FQhfL8gQBJ3ATn4fuvX0j08VZg3NaGjWD7eKF5hFLlxW98Jk2HBTRy4436s3r7p6UG1KN
IE+NLjF9ISKAARc3S7ex2jeAULG+MMdWnFvYDBT76239bJGS8ifHfHK5JjQVrJz1zC2ZR5rf2o1P
e+ua7tV5Je0uZ7DwxFdKhP/+oB3YcvKcHY79/qbu505tAWLZTOuxAhLx9THQTIRlTJbCQHBkSk48
4GjXCSUimaevjN7+eXxxoQ5YNxdePeImDnfsAF5M/Lt9Qia2Jy/P4bU7jgOViQa3BLjeeUN1xUOd
PJc3X4+FjUrBcY3YRDG+Q1GWvNzW1mm0MwqoebXMyXu8xuLEGCkjyabVjZ9+GkgHbchVEuJAMja5
sWm/FJuoDrgJcDd9ah6Z36NPtGMOLH9Jbr5i35YUlhyNFS/c3cKV/x3gYBRwn6zFpFoaAQa//mPJ
QZvCWwQF32f73rE4YY7nrE3v6ilIhY2pdMgmTw/6DsWfmpjJLczgSVT9y7QgjJ0gmD2mAh5uCp9h
CgXhedAI/jGmRHNdwjNeMofP0eQlH/uXzJfFbDMRHIrL0TkobdGpD4LTOuqyTrlo9EkeFHOVSrUv
TtjKlCZYHfBjsJ+kQI8zyJPo3ZBFue/47Rjcjtih3FOwSEYuRJhBymG358fn2dIH70FFTfm07pE0
fT/6WvQZGmg6yEQllcQkXIgkiYtup5lDIuubJGzXeOFSAjveH5mNrQHKyrY+bz5dIPqd0+UcFCSp
IB2gNlQjakqu35KTi4iOgNt8ywM7B+S4KoEQS7Y4eEHpYu/VScmvpBHlPih5Vx3eyPp+drm7N4iZ
1UC/e4Xq/XzeA/D7ymmoEdfcoRoglNEnfvf18UyAKIYxjbt9s7CcJ9ys40Wwv6z2lFQsawtUyyE+
u4yuY+Z0HKGUjVQFgXFsG6e7S0UmRx3tiVPm6jZHITHjdI6tCkt/dT8WycOH5Ril/ot5i5A5nxpD
Z84lOblGCmTs3GO7ku+WXrtZQgVTigGWMDQw5vQqxLsd+GE/OEEjGWi/7KfxI5RmlxMgAw1E2fLL
FOVVZTOp4s+rSG2p7A7Hp4B8DwCHXm+Ly8ssxiXrMabYZtv0Qm0mx29OsxW4vXFA1gzWL63I4n1/
fFMKTGKEBc/UbPmy/Dx8Ip9MFA8hxHktc+7Hh2Hr+G3L0Vk7fOoANixD4h8h99LVdaRD5X+uGsiF
L8aVO+xmbonkwzJRPGZ35tMWTi2k+rtjHgjgJZvV3iL+f1sYj1xgkpvBeZ1prpJ6hEhV8CO/KMSU
lTjORO/+cQvq/tw1mpB5Qn3gFuFTbF9Bj+HNkfdeMiTXg+oWkvlbMX2YNYZF7vbLYiahQfrHFG9R
32c9g6DMkPUqt7Z6qq/uGWoILEKQY4TYDGwy91XEr5Ib0b0LVkp+kOZ+ApD8rLKuWy9vkUh9N09a
+wwzv7f3qfq301b3yBL6IIlIoHaT0f7iBmICllv65rvoNVbOVeF1c6bMeTyjLB+oAIEnUyB4xf4w
mrCa3NHL0AD5yYiUAYDJx+oY5v5tkGGOEmUeuHVUL5QJUVQNRxGA2pFfKbH2IMx6Q6xeueJSeccQ
Wlp05SpbIZaplHG4es6ZQUiknh0FzQHz0vYyaUuMqN7WJ7grsErd3sNu3+GLQk1ebBkmjhTi98i3
YEjAihpnKulJqYU9bvUdbMH0B+KiSqSDqFtk1zB3WnyC3uqCh5c5E1GGzfORfhJPV3yAFKJqRPAv
hs6RSYUc3QAIvpgfseYBHib8RrhJWUyjbOVRdnPS2s96fBdob08ceVlrCxuDMylzLlmMzUizKPlj
V0zk2lW1e1RJ6xI4cNsRh2TgNYTT4KE3va84n3poQEbwLjbPZ5TXQZrPO2MRfE8eg+anALyhBIGA
QY2/lDCDmRtLdbHFw4YoWdPTL0ElDZ5w0w1PV0PsmBSqa1DnGVXu65DyheJ7wPaYF8vb/q5abK/b
nm1ZLLNlHtwDDdVslahjGnxM2J8xP+FBAx1LtjBCjjeQEMPmURkA8wya9XbSxOfVe6eC88Eun20P
WUJzjeS7Wby9ZlctvrzcjkvJ64YF2tD0isUHBKw3zqLLj7J/zuvhlxeUCQw/k8qm8tsuG2Vy3z+5
TLQDMAeiCmYkPnTK3XfxTJr4uXuOc8UqdhdsR8BAoEiBgxreuTOPcZjqaVjrTLaBNuIyeRR2u3ov
hEF+bIPePpuDIZ936e68UI/3PZkVF2ahwrECggUcEiyOATq102elzTCtgwWW1FOdobAcQB2Mi26G
XR2up5RRDTwK/qc3fnL0YyHL/IEC/mNDjVGHd+pRp1oZkLgOsNE6TAw6SMXrtdVAqF7BvQzk1mcX
KPR8KMNSC5o+i3C71+GVzHKO2jXGMWTcMakR7ZowXPwbibxePH/K/Ythu+406+8RKK3jX9WnF3OB
Bpe2vUhDzh7QmRz1McGQc70vMThvgysokuahN8ZZsqUB6bYvg7/w8gmq3sCo7TsxjC92untvLAnJ
BdY0HB1H1qnaYsizuFZr2SCkKdab3fY+PguDLcnG8LtTDvGFpvmcYPqk2hcLYEVuHsmTa/fFNAum
XL4salfUOYQtIqskES5TwRKe6RvGwzvcYj9GcDeCL2jkx3nng4/gFjiZdOuzRWaASePbTd/hTZrp
+TRr5gWUvGzyYEqSWebukbmN4sGO3rbea33R+4LpyJs7BJy2SxGlPQOUyhjjhyaTw6GBPBKClhp+
WibQM4HOrVDDthdyaZfBJ7oPby9bZ4zeszSGPaKXGtbrYxm4k5696y3AJ6ZQko8+ZvoH+kfjxjRh
i9ZzwxyVo+cD9gARFIMgQEBcOylU5mewodI5L5+EaBwK3anfUbnf7vQ1Zc57rc7ozs7LFMOKCe0f
oHEp+yZ5ntvvnhkVZx7fW8tBNv7ulIihX1DvzVkGuzy1ZUqmqXhQp1JcrQqYqNK421569ORBQzJz
+PdPvyT/+nt4RNnoAd+w8/r6XJ1filNsZUF/zbfbuzoKto+6rZ1eHCkQ7UDIywUulCfwZLps3iMo
k0qBsWbwAgmzE9rWS/7vHqpHXnIIsxFTmJmS8HPy04Y5yKAW/k4ibczpO1Kjy6EZ1rvqYcN+fC2+
V6tYqwcw54G+goi5ue4KMrG3bm9II5D1OpTmOe1xNu8/89e4WhOOe0IwKR5483AhwVcJsxFtDXi2
+0jGJj9hOoZu5wpPA2fKPLwc6snnbTdDtbLfgAT8PaxGKsvzCOiyqasI5r25h6G4yrFSOUGJqu4x
xExjzO4mwRiGlSBG2exb+xil8bkkJNHHrWnJL0eW7bvkPwRPbb33K1Blu6SLYxZ/3T905y7rqK8Y
YTU3VjGHi0m5+b3xqdoGMgkiuerl3fCKvalJ9fEM6KKaPDeucfGZZZtcciqmON9IYjZ0HjwuaKVu
7VDgwWmVXwF2lbH59bRncJGCG0biV/d9XZZFlD/9T8axLiRvedz0Npivmx/qo+GzGKSPMTfVJfc1
wVWvHsG/rTkU8+mtHLWQQ29DwxiKjF2uYUqvB6DejkGjco6uVxdHewP8sNOnDc5R7Z97Whp6MIbh
Dej/fXMlx9CWKAmUgCKV4UGzBKYRSof8PBPMk7qA7g5WUuVQYX/JfN6XKzjzaJmiz4owTmJEPlRO
wqLBEGJVLM0J11D0nUhTVCQVUixuVYxxx7dQntRI78fmTt7wS4pof1s7HUks+AcFkhRVibioR69g
uyq4xOBYlN01Q2liEdnIbmJvcva2/O/GoDNne+B3hJtEZvdkixAyA24w4wouXtgyO+EbcI81i7vh
Kzy9yWvVMBnv6gDySs2rTWHwGuKsO+xhJMRvomz7RO0QcfJUKK3XVMPzRulDD+stb2OT037ydvgx
2ZHCR9zAWCR0hhvtw2JDDrLtd3ZjNxt7CEmwtwLljqmBePfz9XaVE2LoaUMSUzIG7tTumfNafbeU
yQ6FlDDOD41Xzl4RHU6PfYJSyOj+gdvzRsmBlGuQDaA14trW/wTcMtBOnobF1fn8OMZUm74O1C3T
6mpL1Hdbgj9xNtOpSb8IP6xqcpvcXZ5aGzZxG3VXyb0PbeIBow4e3FRZql0HaWGvrmIsNUE2ifSy
jLQVoau6bl9H1G0UCmfTow7lWyPV8nvKRwrhxSB9jfWNH4P3joitZ4JJDVfLrbUvLQZQljK7gUkA
ui/4PYSMNrzDlbABtpil609Uotwo7OfpTmq0g8uf0Np8LAhA6fq7qyY6e5h2vnZzZqw4AKbOY+tI
+g7AXjnb5ttJCSZTHGJu9U1JpvnVufQC5R6zPx4najrlANBvHJ6Cc8F6C+PWGKBSijGP1bGUdMmt
UEuXRFaujW4GndtvqEry+F0sP6ZXvgZbqftC7yP1BMHUBPgigRPxX+YUjwX3ogR3Xe0mAcWtk9xd
j3xjSridaKIlzjOghrG8k1PrDMmIR976RdulkxXjavL+eeCJLFnkTquL+wz2TsnxktsmkXxkIkp9
/Oeux+vssehs+pmbxACcWM30gEdvh/f68oMrfgox1PSxESLe7BpRirzgUqkYKPfL0XOSceLPedtv
OB0JVX8+oxF2bzstfMwrABRucYYu6wvzs9eSw+y/JS3mv0lMVFWSNUlVFVHTfpO0PN+X7faqZeJc
nV6gH9yifHdBJCsc2oVxgnDDnYL3BSP2XmwiIqnnzEfG4EGPpTQCMAeI/TkzZdoegeT3zBYY0RLh
7QsE252Z8RR7AWnbpCFwpeTowaj0tngs3qftAZbRrhxBpB81lPvtrJq00SVE7jqlvBJGr/19+Qq7
SnyPJgS4LulNviBy4VfFPUGfAbFys9dLdSQHt8OfNIGy8n/+oTeTNF1C7KPJhqIqv6nz8ncl19Xt
Ic4ZBK3czWU1rKY4twY/eLAsHycD6IRMqU6RfGMqSpiLRQCGP/6Ef5BKyvK/vBHdlAyjp0uSrvwS
xh3+v07zfau2hZE/xXmXiqN3bhWNvdH9b98NmOmhgQBsGvWOIwKOuuTD1NphLviDSQs+dv+9VH6p
jX5TP0mG1Km8VFFWFO03NdIzU3P1WVbifLViWGv2gXVB9Ibtz4xZ2/9sfWEoTlgVXhEuHarAiL73
FmIRHHTeZpiZYK2DaB2rpDODJTkIyV757zcp/4uY829vUuN5/uV5FZpcZm3JF0dBaGOyhIGqNti8
JndrVsbIWezAGx2qa3+px8iWJXeXWvOriyJifOocW//0/YlG91T+66n9JrQtH42ZFlfeUBbErQOJ
Gq01zCue3/YkWVvvnKww0tjck00VYCqwiYdGHtYWNBPGPBvyBroJ2IogglXPQfFnzWqPGS6iTo4q
oDhqBBp+TE57wkQS+vidpjHoR2ZXpT/z+AlYq2GAqGAPn7Y/eYOapRdSARkFqKWNmTNM0dmB2K7O
qkRZbQt3lyDkR6tyGgws0goTDysz3BOxQqbPyDAYQ2S/axY7C7wAnnHfwHdmahsYEU21vc/EBstb
kOPOk1/GGOS1pG8rUiwuLp2tPgIDWJmi9ZF9/IRakjtgDI27R/+r3sWNJsfT4rUkMYp6so+Fz90J
L97YJ78TgxDEyH9aMn9c178dgdLjdlZ7N9b1IqMeL1g1jNb3V3/I7Gp89T6NI4rztzYQLGntNVa/
y4Xq42RAWuduPt0m2BMvralEmtM0hbl0NWaAY9Yfdt+/HQSyosvsP04jhU3494V9eZ9TSVE+0nyl
WI+g3L+hwRkDE4ct8OWEIaKGoIVFUS0PlQ6tH6ha6m5UwXtwH9mAJ/kviiBidjubYzta2X/Yev9y
VP3tHZp/f4eC3rvXivpFR23fVk8bEmvtMJnBupqkVLsJMsvFgcdn8O9qul/BkdKtL1YO2USLEADd
fOpLLMfOuCBhTfJd//fb+3U8/bYR//r29N+Eqp+HKLfFi7dXvBN1BUv8O6OExiSWGm0bAbCNWo5T
ATNjWO6FfZ3LiRY1upWd4J3T/lP5UqRSNtlg5ET4TEssy5Fbs/WOjJsGFLMhiMbz5t2wJgOOAl+A
UUtU0Ots56uucmxifAs8yGCUt2Zfn7aEoLiLHteH6P7h0/7LBcan1TRUqqImacZvX0Z6fyvttnxK
c2MO1xbZnN5NgIIzUxti57Vx7xQrCxBFFVFB23kly7Z0wqWOyRiNfN0ns1Yb5OGX4D4vjcFRgnZE
K4CRr0mzvAdsC7bUbSCuZR2glGd27oKwYBeKAdut82TjiuzZy86snl2bnr7Ha+8PClnp31fc//uQ
v4qbvxz2miGln2vLh+zCZBCmeESejZAyDXsnHi8uX4yfwTagnvdWuIHsDJ+xxx+W/b+9CUXVEQPr
oqgbxq8b6S9vopAK4/L8ih/8fnsAsu0AhgZ2UJweb0bbNCVThPcDhSzAdXLqjH7++5tW/uXGU1RD
7kkyTgr6/y6gv7y+eMmkaivz+k8IXxvTx9CCpJsxplcDfaoPtxsJHujm3P+Z6GCp8hjqERnwAZ79
/SuI+1iO7wfiy/tpN4TzKv+Je7UZ6zF5sX0oi9D00r3Z/OFdi+q/FJ5/e9u/XdTmWRK+yMaxFo/w
PiONa/qdvkecwL0xzljIiTcf2CUKKlt8EmG3Ox+0uO3gefh8rJZPdt7dT0At6lAeft3h6OV+Djf4
wGK/R/Y19CM8+XRHde52h4w2INIvF0E5sP8hDRrmqbl1AOQPXqv7KlvcO6cQf2sjLOaKPYeS856p
3YwTStUdNh7ZAB6uoyaz11sAyfu2hR1nEOC+naYzYSwyzESdT+Wr+pm1f0ZfUp7y5EIoBwfMMN3l
i+2mPiFBdLqmsu46pDIioZomuF2B2WnD58ncZByFtwmdaDm6uxJzL+T9HaeWNGVAyv5866iUdYJb
+4SjmzDo5eC/15IodrfIb4fk376V36qVu0HhK+byZ07/QprRjXggMXlP0gha2SDn9oZF0s+YCh9T
gu9ondDMrbPhZYqAjdFTOcfLg9IG5utCGoOOhYipSv/jpcunmy7OEA3659bG3L7sTxjpnOpOgwI5
QTkq6/PPdnRHiVcE5jBNQNfOO3jXGWz+aYYuhyG42X8csCa98zsITemnCyN+uy7rWhrWqUOfCcBo
ZP2X4HZA/4H58oA1kTGTQKmVaX1mMN3sKrNIJB7rHPm7LpEVmaV/QTTbKRept3APaC3URCBrn3IA
ORmOfNfVPaxez/nv5/3LHOH3x631elJPMrUeIv/fSmqjLe/qOf9+5vBX3As+LMxoMQD1PMx33wTp
Er2Ng9CfPBv+9cj668v+tvfOj09WtAUvK3lgaXdi8uIZhvs/ajyK8JxcYwmFq5A1/sNR+ctJ5b8+
7m+rS1NqWd5mvO5iFesuVqaYBT0IrksJzVxtSpbOcPZjOlsbQ/6azKPueUgW6Voos/lCsR+IsWLE
Rejdn0x+Dt0On0y4ri7Dt59znEEhYGv3oeb1v7DIAulQI1SE5DM7z3pkjG5hEz4wC8JojL1EdGMd
1qEeYGQK9gjqgv4G6iyFa5p0tj14vm+TY/GHo0/+5x6TzJ6pqTp/G7Kqd1f3Xw5stdBftaA933OR
wwrK3seVrnal+2wMvZpdmS/hXQBYw/1K5qkRqRdQ9u/k8okMyAocRJfBG07/y8Pfvz3bpYTVhnsG
l0Uv/kbFahkwm1T3enbAtZh5AHNIsJxff1i8vxbn379NyRTpA40elhi0p78VVPnl0VT6TWvn6eLt
NhF0OB/+V4zHhPdDf+jK8CmrpYjF4jKNC5wNOB322VAKMOIfiAOwJS8ndcVMfn7yoAwoHhjG+09P
C69TKUxdhpIGMIzuSBgiTEguapeQzv3/3oK8038ceXwMVQQEEVVTV7TO4OQvX0fvrOpSWantHGaY
C4na8ADWJ1/XzkYrAdb22d96JRGsVXAbvaN2Ygalo3jEM8PN6w2aoBh1Aa04FAxiWDtIwsWwGCKY
o6ccGqOOwe/Lvk6TJ7C+g+/yOlfg8teQ6TGTCABwvad19aAqzW4+7va+QeiDGRNejxWbFt6chyeM
MGBzlIA8mqDjPjwW0uqxUFY6jORJS6u3a4OLL9lamKEmO097yxb3j4Joo15ocYmASRL8Pe7tb/PK
w4FyX8Tmn26O3j99YGSRpaBIhglEIJldrfaXx5h9FDXtidp3DtlQ8ihBqC2Gt0iFLmBTf8abDPvV
O7cB+jXbuFu49UzBs2farud87dhEjIan44dGgAOJn91s5GhGbwpQXiAvI2GdyI/UgbL47evuJlY8
CoFV7M6C/s8t/CZdyH2q+0vh6mn3MejxWtTCMnhJ/VqIOfKVj1vjuHp1eoeXnZqe9PJaWz7JbD12
IcP2bTjP+tNH7JvrMfoXXKprvU9t/plIf/CRkXX9n09LBKaQeV74u0h4YP39aQlyaTwF4drBOlDp
+1/bra1g9l1++7SeaKVf1maIUr2vo9fA2LAv+2e6PKDtKGYlUdKiSsFCEX8wJO4Mi45H/kto42Qx
948FJn2vfWGpASGFgnetk3bMVQk/DjsRoY/ilgwUQ3K7F5utQs2BIHk8vvoIIW1Cvk5aaZ8eP7cY
LJbTsAuz6G1QN8SY4792ccxE8mEtboe8yx992h/rvnAhu+9J7AOl6NLTpNLhZP+6/I74Np2xblHb
LZmgb4avMRlS/r1bBklJGN6Ke/2XhyqmIV0ugdo/Puj/8YK9eMcO8eqM1lf8C46YUBiwBaxsAQ0o
0nx+cXt1eEEVP23S6iDkXWxUiwwIO1O4mNhKJyHaGxQeQzx8zRftoOfRIVSgCBXxuv7U5DfhWUkW
qoWgm/CxlYnBKlL1OOwiaVfgNJtNbW3E1Wp4piSIZ0iO0KP3n8MXPiX245Au837sytFm0yreCy1K
uPq6Id55mBQBg0iDsLOIHPun2w9xP5gFmr45fQ0W6EbDL6bN52H3uXgXY3gQX4hkOLlgotfC1jJw
Cs5RBlk895q1Tnxlt1K65FgiDpDLS/z7/57fte9uKhBByPmYYyD7ieEY5/3h1tOjo7wen8hsJbwX
DJG3g0z+l81z2A09mXnyoPBL6H+fNikZRdl5IOKnDoUKgNPqMlP7UOBPKPKBx46reCgsqVD7LIMT
UpK0fzS7BTQ+uz4DYLIVxuP3aDzO3fECOwRms+PXfsowGeDvjHVkC+Gk5ao1g87MUast1tt40X0j
Y/KdBwlzDf7C+9d11s+TaCXOL9DQZVKT4PYcFrhXV9aiW+IL1uUgPk82e0hUIi/lq8/+zCjdAP1U
j4tbIWYYH8cGphyUzT7WwEcwYxjSMU6yD7dza12hGwlENAY9v9M7s5i/h15lSRsYVKhkOWRStgBz
fLNfOik1bRfrqfPxJUtZZOvhvnJn9XwbEGso/bzmJsfzIHta5BBlRM8qMWocbR7iC7xpQe/g4RPL
uQh9vHKLeQEdG7yICGr1PXhip8Q2HzFTZTV3+4CtOpQPccxgKqRWAsUUbawT25iXmkMBC4j3gtzQ
nyE+4Bv3vkv+Q21hZ4yLKL9y/iG9KMQFyYNA1Y/6Py+Eiv3t+mfSg/kn9/uHxho5JPUQq4LUs9Np
aIT9ljbqfWVUXxzmhBbhvMucOVH/FUXL7pBdMyEjHx2cqS9bIlE/2afvBQQmKYKXYsNmjYqQCWqK
M5zlOYq7u5KZ7DBcd/8vYWfWpKiS9vHv8t4TwSpwyw6CIO7eGFpluSuiovjp31/2TEx01+k4NSfm
LB1dLSaZTz7Lf5lxXfkTHMmAuEwmBndc+qF7thkwAUXHw1uwpMN1WYqoRCKYQZc8uXN4UXxR2KdD
MrmDIxRSW1rumejDA+udhIYfrjvCuK5cmCndzjX5BucmpFHxdkrW4DI69LUuUnarC2lJHEDUjrhK
nziTiT7pXkhD5m+HovBlspzbQSxB8tcdfKaEL5xzDI5ebSUkyAxjyZJzoavg5KvcBoZAjT+8OR4b
ygCpxNwHP6/5fOvmR2zegHI68Ql06xmgBTZyhz6ARp6wYfbulVxo2ryYHMcPqlWfeVw6u05xm/cf
cS+d3Q2nCK0Y7z3dcSDZh4cQ2V8AacJ7TjVwjNoOLiC80RDBUE9bLYqh4gQ529ShjTWnjh0Oh1Uw
Bx5P7X/OwWK6dJ4BtM+hFzhtlYL5DeaLMMuH8cIT7fs4R6Rr7sRVVFheXMbPEVBd2LCqj2TnKnh5
vAQjyqFzsv3HfEfx7RdefPZWhKy2n03zmF8JtbdTlBfOQDV4ZnaQBSYQdRdBYQgmQba6f9aDXLKc
3FSd1b2Y05sqp6+ga94JxT5q2nMUnJ3jhzl5rwQ1AzQxzG7nbeLjFdNExNCGPjrnd7dlxXFNReEa
rDAUMqO7ChoP/fc2e1AiihTeCudZx926/IlDzcNEFZWhzYqoxGETM8YN12iHS3iK7o7oyZt8fMdt
CZ15k4oPofhC3gWWtODiQzPGz1IRQAr4ngh8YMEpqFurzsvJnzuU7nYdx3tvfLoVxObXJuxYPC+Q
8PyKABnweJjp3mPPq6TvRlwFsH331kBvSUA6brnJECvm+Ihmkf30/IkDFWJopAHMSJQ5D90VmkmY
Q3AiNpy4+IVIAShgDLAEiBeVoexhOxNWyYDtLiYETVdyQ4wNbh5I4962CxbG3/fCwnbD8hX9J614
lOo4hwFIhmFUCYk7Xg5s7PuKnsdHmxfUUgnj+ckreZXhmlGfJwHJ5t1HPEatuLzrPU/dABNwQkzK
PLgRVzdN93ogjRh/4y4zWy5xdznlg2ckK+4Ap1afdsqJm5sOQlR0nBkqcZkeMZInVxWS7l+UY5aD
JvHGwlMgmWFxEk04G+kH5AN3s8Y/LZyAHW+colN8TCaQQE7ecjetXVQwgDpgIYaJ2MNDFHC5tLqD
BqlW7IMp6fHIbMLk3OOPRAJFZu4gDnloUzOGRj8FYs8tgOPPhxwXQD11hisQyKFqMEsnyj4M7wqi
fTU/lXNN9lqw79mKAyz+QlI62YlRmBi1vCbCdE6EMg5ejF4Jsinw20iafA3S2hBGmj2dTpVYE7ol
DO9RtyG7YXgyzoZicQM8mT1eDMqIx4Bwo3/NiYE7ouP+4xFqEacWHkXC2YwviIVQ8/mEIvKAWOwP
fcaoC7ZC9h6IBKUp4vLOHJngw1mKh1yZ3nQxIn9exUP5EqAbMABuXR45cheXGDc/D+d8WBw/Z2wW
p4fHEHsmfq8WYq9miI+upTFt4vfWD15DwsuNlAOhAxG95zSPMyGQuGrRveDPwyOZnh65XG8KK+CB
n+cSK0+XXhF/PxN8crhrI2YVuIQe+nWRD827kwN7TVe3PjFNnG+GYdCkny4qvrJbxXMAGdkwnxsc
f3xjh/N5fBa0P9LnC4ml3nKcxSlsbv5O8pVA47cBa3d40gdZ3DMmIL/cN9cktp7NDC32TQ/BXikY
G8VjsvM49594orVfU/RZxWHOjQguKVn4aLWxcal8jmlLAr+OYTQ4lz6Uo0v/toYGgV/Na0iQEnp7
82zXpXmBiJ+40d85lOb6RqGz6KPk5Al3DbS1JAfPSJxjLLpArSsSGmhipPrF0OjCjOB9DX/dVFcz
VV+oH9o+COKRPijYZZIYaZa7sOOdnnSZP7jY2KUbF2eLeSZS8XGL3rwhEkoiGwmE7CqNs1KAlse/
Nr7+CrFqhespRofMbaW5IiCddKC4Ogm/RQxhiMblFG9SNYFpBaKfH15d+iWKfN21OrxI4WLISUG7
1F1EhdK33Y8q6gzB6TgZekj8JDlMHu+DshO/ULc4OYU8+FDzd5I6wfDAykyGm//uXZVL5k2S/ULz
my9egnO/+EW4cYbgO5xLbx4QELeesIX8uH6ET1qN0y3igkwfCjba3hP3YcxQ9JCdsheBDOEidG2s
TSQW5jQqP+7A9Z1dBiQGi40F+rne7um/ADJA8p8s8hT6QrhGz0Zb0GViQHJZD09zFUj+kCXakVbc
ZkbGyeWd8opJT/j1O6nXSQkkV9zuKLlxM1pFfN37segmw02I98ydX5DVCZApWh6zj1IqDzh2FQSx
UHdinp1aTCa3gxdEcKXy6x69sjRrtxwexnW8enmnErAaTE549nBPsbOM8vl1OSd3AddPVlCv1lov
xKkMz1vxIerWSwv1kxotsRjgqs4EaLN7x2XSisvhcBUE9P1Q8mB7cirQPSA+hQeXVxqS352XszQt
yV+4MHkTpB4xlPQDceniDhG227BoT8TInNeKLDZY6SMuusBqnSDgNL+cl+3Zfjk8JaWjY2f5dnfD
cLLmI2DOEp3BfbVcLOj+PdzTLX67DhsObsQ7usEGlaFaG7jwcs/xtu4L16jCdbVip66hMuHc2xYh
yvDpHo38ynGbvu8Xr7KUZ+S1ZIYOKebSTjDoIfulAVWwxHymSkc4fGy8YjJDLNdRH/xGRlfexH9s
Pcvp9Qyo3O7x7ehBT2aapT6cArktMTVnI7AH6wJOSFedMbAEb9FibImdLhZcvW3k351Sg2bNcWTE
fkDK/ZEeCp8PLomXTkjPMvpA8YlPtMFCnJeufxGeZYfB6OT1tC+pbyQLZ3nbeQnYoNE9OwwgTkjU
Xc4pqBM1IqDV4ebs7HL80Ebb6JEqmPhMpLWTzgCnN29MAS/XGX6E6QlRB09LespyOTsveZWMxVCN
YLjzNWnbgN6IZdMecd07JRhWUdrT/YLMAoSXgQ8mOp8oxMgYvsaiGGs/t/SoYAUfRgzTUOnigdZX
oBQYaXVEXKwZc3rU+McJwIL96gEbh7ccHxIIoe4O0oWzx1SKI7yYlZIfcvYdqodbkE50rzi5VrFj
kdLJccn7gJBdUpEk5H99kNu3vNd7fz08zNopgZ9dfZfaRw+XwRSrscSaKFnSUT3AhMceP4wF4Ba/
jxIfU/BfLiD5WEtP6BcEtyWF8iIju7RqZ05HWXefb1/2kYwd7kV3BS8x1K0nDwYRMEb33Q4XBpQv
aDskuATfvbeYxbUQniVUEirIxdagKMDlUS9QZpHMAGL2h8QCqeSsU5CsuWnbYhK2uISLIeTl7imP
4EO7OXc9OLf5zfs4PMFYYmr7iRiY/8BOE26Vf16Q0wGxBraG9DHOLt7R0foAlqfP4t16YD0Zv+zJ
4x/tdCdFymamHPr/QXNYr2R4cZvVBtmVX1kIR9p+pYuhKiEvtVTlLuwtaW1c/C0KkBB4N+PKVxiO
NgMcUzFyRUsUhunJZzEbn0wIBof3BEgpx5sbvCx3f4x0jushfcLC6chOuhna/Zfdu3kIb90eruCF
QQUDDSsXd+QszuHkTEZ4i+oTxJYJMUB1ZMXTN+LTdNzzUK8gEogBGBySeMeIXUohh7zeUQPWrBo+
Wo5h45PeXRryMrkdLBXGq8hvv7wjDmV1eSqUJWgMYDwAyqgz2dzn5aHKcTXU6TGBUVVRoXJOH5IS
4fv1st1aduuLf7+hCusuMcnRmFPf3XqXQMKcq5MWXIxbuVfLQd1YAE6YE7jvc6DFNjZpQowegy4a
r0yjXNAKhvvM+fcQ43fMHZ4u/jsjfNsfzBx5LhxBgArrjKTkQFJiAIA3zN8Gj3yEdrW9pt8oTKwa
POduXSyYRAMFBZsMM8n+L4Gk/mu972MBoJFJIllO9wQQTWchJLAYVUXqSlijorQzicx9iBri/Tnb
kiVd9Qhyz/kF3uaKY+MAxTvs2vhpyx/TmENIjCzXpR8YXCKMCb4QwZJiOybgWA458i8zqEeEKx2G
Mb8eq+pjv9mNOBtA3rtq1qVytvxHBIPr1n018fsSkLyqwcmCwuZaRnhAPRDBTR7CVTbJgx6bCmSa
jgsatKiTObqy7CAxc0kg57gWttUIlnjI9YztaIyoXx11KvdgUWhBrYZ3YnotEmfop7J6CjblPWWG
zIlHAzBDZKsL8p8cWpshmE6Pii7eK+0kwOsDXAvBWGC+I2RzIbs+XWUAb/uTzi7abe8mloCOo3sG
7CgcLErcjbTGF+pHEExqpCCF1xhUE1p49MzAQbmNzZ9TM1R+DIUXlFjE89bfLDcmXch3INURpuU1
Qm2i5G1RaDpFSNyalaP3uq+Hsyd/dG9frduemDLsN5QTAfkR8PUWl7B4fJyCtwckRUiiC/R0j5rL
NwBs693ekSk+CsqhcGmz8Uali3qjPUi1f8U/xTV0Hyw92SrfP6CuVr/40hcxP0UtfCRhk1j39S7Y
Su8LJ55ulgk82ZUoTSVPd4qSFqRVBDbvkLerrz418lbisT8vTVDrsPrfUF7RrFl9wZCqtECr8PLz
I7uoQ5zJ+lt4PYwqrXIwaGOBqPOFjco+3DTBfo0XGaXffr3zZMGrSjiCR/SU9e7Ahc4xcK/FAnWZ
G87ICdY7GJp9weQBTyUL68zbxKqpvPsDNhdNYAzbB9X6i+R5gySwkKmLSdSFhwVhDRlHh+MCHe6l
40QDxp/O5T7EVejKFnwPkK+geUIqLvf08rOGcYjMGTPXY2Dck8pA54yljewU61yajKLxdz1i5tjB
10sOUSmjnfe5weYch+RfffFH0t2jW35VyOe3qRBUciL2ARLZ2Zj2wFSIbmh7vwa97LSIDtP4AaJJ
fDh9IMI1xm+zBtqmc5RHSc/iah7DdGJ/ualLxTwYnEdfNYYw8vSMS7en1M5jilUKmCUJuEHBV6SL
NjGSJdaMOBoCbV9ytD1QzEtg95TDJ48z7d0m3KfhF0KwHLYxVc22yLpjLf40ZuNP5Fyy4z2sXvRD
LRAiApFkDnGIQvWR8eiEEKKTfNAX/kIuT/L2o0+conK61XdEtAgh5NMepHp7IFrRBgrQgGG/ZGxp
evelFQyihYvH59F3e+mElA/JZiM8xVIt0P/tToDpFGydjOXZpxU9F/4+vq9B2tbMwJRxXncY7+Pw
TLJDDbp3mE/gHXZAIU13Ij6D6b7TE8vKxvlasOEeKN+4xxHpcOP3mR8S/DY5MEQ3I/IdSioyy50+
3C4GmV2Wwnby497JSeevX9OgouRlYNGOtIitThMS9Lfz7HjjB81/NBE69M9zk6pXFPbIMI5IbiAf
oJYjiiU6cNQadHi2AZQn3FT8xy55vlytOxTt4Lz1t0XjLea0lWrvk/43X5ldQdTvyyxxZDbRF8q1
ZP8ef+sjPcu7bD2IMkFDLGAvZJBUJKi5jjvYDYS/5/iKSrnXjbbzBe62Kj/FhhEWRVzFXIU0fbiw
8D8tVGQMhhfF739hCL73D4M+H/F0In016NsFkBmo7qajSbRuneckGfTIYOnDywF+Qgty48qZpY1g
k5+d+4k9CsmRPIyclSqYDHS7TJNn/oiT5AtXJK34pK/tJLx1zBsxbmLkDn826gLw4YTNATALbOXV
zYOpkIycTgUSAIEjTFFjTLpYICyE1DHdcjHzoIxFlW68RQsv5eLpuK/GV9m3PYYZmzHhrk6zaqjC
L0HtI2uIxCaJCLk1KAAXnplFFhN93RHg5EJEoifcrDiu8S/jG8UTDuebgHu1dTY5S/y18R71AA/w
B8MJyNd7vw8VLDzZ3lvrEQTJz5QfRumqGPf9OUpnHNgxGJwqJu4mv0DEvw1Prb2tL26dpzy688XZ
dPMVG1HU/gALgVQ7E5powp33EMjAN0WDrPvDHLzzFxjZH4/wDRPywo6ns3jyCMLpXRhEdb5wrK1U
bk8/oPolsZwMh4foYiIAJB6OXPdE26xxUvgg1DAYYwOx2jkTrKxIxBT3UKDlx9xtyrvdsEkJBINq
ziQImlDFkOmA0zPx5v/+1dhI++v3MBVbthRVtpns/zlZbc3j4rmpX/IoGz99Ot5D+kBoiSySgIZ+
vKYAdqyUWeQ6mTDDoFVdh9Zk70YXRMc2uFb/BPf4G9hGBRv4vwf6trDH2/t9VvRWHnWzVZMP33Qi
QKiErJqbkDe2DKSYiI0//30dDDFv/8eWMg2A+rKtW6rxDWVSN5J8uj8VeUTCLjrm819j9rM3jBu6
ptRsvD5EiZw1t7mPxNdiYIbU+6J5+XaGpR/Cbvhqu2iLg772NpOx3uPSEwRx9wfMvi4e5R+Paqlw
LYAPGLLybRheW4vtpXnxyjwyNTDw1zcdJ1p1OW0h0Qph9wH3KWlQ+RN/cvNSLZklIMMwN8ckEfwW
IsU+3nRuv//vi6gJmse/PNl3iMv9cLIxaeLdsYncKoX9Kfp6tyWLeXNVH01F9g+ZKfpxy8UHJmgj
DDgBwAIwwjvth4f5J26IIGHbIHptBaiF9g1vs5V32+otLcQbJXujMxw8Rd/uRfPJdsvDkZkQ0xeC
XI/7nyvCxYc7Jk9ZfeJlF6GY6aIA+0PkMv6yQpqpyKplmPwTA6A/j9ulPoM0bnioq0+SSgLwcA/w
v635MaxpKIUKSoc3tFVfTM2qaRNcvkDv2ej5CyQHBTRDCm1DoayiXIzMriToyDZQO2Yzn+/ykl6o
VAjrF/oVCI6qC6qn+3oBoinS4MIxf+r9cHDUvwQQzbRsTeEvoPa/gC6/xeJ9dT098E2TR9C+HUZP
qy3J9S15gUr47xzrRn/jfY423ELPUO/Eoea3XaTchVShAURV+yGmqX9Bi/zxSOIl/PZIl6Y63a47
HslGAeI+kXrXETWXR74FomjXxDrDWJrKQad7RW5nEwFgxIDB+Anj89d3/dvKfIP4nLVt09gVj3EP
8nYT3btnrIxp3S26LvT8u/YjTOafp0+D+2TqtiLbqqF82/Cv7WZX326qPJoi4P8I6XLSWlGca3lm
+ombIgjRSJpcRy9acmz/KwI2O2AZY5kEFc8rhVCPsk73NbpbUDgCVR2ROFwn7aJr/uDm9uvsfQsU
uiaCl26r7JvvSPR9vbkf1Np6AwI3wLGQVeaP7NTn1ixL5yP0N0UlLMuTu0va1ikp+H8IDn+Jobqu
G4alKxrR/jvef3++tI3Ueb1H03l+cVckqcj2MnJZ8V8v56NAw8hvHFrOIc2UmjEbJuEbnGJBEP3E
KVT/sk9+f5bvi2GZtXK72jwLidvVYdQEAx7NV6hrDqAS8fE1eBxkQGNcxn9CV/704eIs/XZWrpdG
bk/793s09rI5R4PyeEVr/RI6CCaGE8cnmaXFSLHhJm+ISzQMfngV4kL/vhd+exX2t9NqHpr73tDa
N4wvYyAnr4BinVvsRePQiu9IT33YYCvwnJ4Z/ofA+L59GhDAryjA8KqF+02thhUK4t3Ovz/aX7kC
vz/atxN8Uja2dNF5NGWg5Bg7BWbOdctwpvzQnePYzvRcdz4+RH4gBnkYI/gnEO0xI0FGFb3aaTLR
WgWOyO07YHaaXqNt+MMC/i0b/mP/fLtTtqe7sTnveMoxvVpcv+ge7xg5v7uoCoOICP2EnvkhqMMa
uwJR3nB3UOhL3g/X/183ssH/NEOTueO0b7nkw7AunfPLaEc1aEYvYyChoGPG/CMMZ7On90BU+qv/
+ROj48eP/ZYxnk72fz+2G4i9S7ATeJbIZqiebkl3BGLshuw5bZx/3x/Kr+v6+94FmAweFmQv4MRv
qdji8r48mxr8/zZ9CQWW69JmjmuS5b+Y+nWQSGTgnWw6eIC94HTXeC/miDnQo7vXcWWUCCIu65R/
l5Ma8U+aK1/G9E6l718QsmSiC6UAKyDh/uoi7QdE1NNyaMeARcBMfSwyjAneAl2l4n3RAMKqwDw1
cZPv8yPj4F10zhHcmCkluY4QNM9vDBnsE0O2BeVbhEIwssZGl6uiMzutUdDrxHshb7OdtA9Y2I4B
+QL+Pb1mTFjmD6GOVCHcn9r9BrBSdYjvS+azC0dBCiZsUw1a+nRXbIZqPnl9vVH327paQvfXr8IX
0KLPF4I6enTsKxmE+QkybOCXt9GNzHraoj8nD8zM7usIXZTa1VV3MKKuwSN/jx4D5JFf7inYdMId
GDVAaSEZxpVuCfQ3GtY0eBFQr8fLGj9lic7zT4FS/0s6CW/pf6/6F0Hnt0C5Od3u+t7SW1qDcmgQ
B2xIj6S0ygQjB8z2MIADT4A/ChNH7wKukLkEErRrpQyLlAHbCzhGRUjAHMORd8Epx9593oSjLyB+
nkzk/6FC/Rtm9g+i1bdjsblfOp22ldvRBQPiFxJtTkX3HR7fwBpdamcLLQeLv050osvElgQ3zKhh
fg9gSmYX9NqffZwrTMxcwM3iYowoL3EZ3l6IF5gQe7s7zI2t2X5wQVwfztvTPdAOAX6UqLk01/NH
sIjevZ3bUZyFnTF6hu3Xfmh9xq31F0OP1wm7bbt19Q91igJDsPF+OJ2q+s93ppIPKZaiwPWECfrt
clvUyuV83Byfo5twIHS1HPnSXKjSMGpHuMQciPcoJ9vYwh35lgC3QrQdbgzWI0AbUFLHm+RjP2xr
eFOHHhLn0P7m2EiK9mW4gflfD6/Li9/poon+hQg8f4I0qEaX7sAAzCgN61TJL11QKq/ZO0c6M5MG
EokOOtOhXB6n25S8Pz0NoChhde/Zn23ZTBVvQRWgFe2XhJN6M7ol2ge9vZx31EYb/NbtmZ5BH1g9
3OtEh94UtaU90Pu7SRtCpkuqGOw9NKqPN/0ljG4/Rat8uMcMYAHW5Zy++NiaInF4Dzo9FbX2c0EF
0m26Wnopge4jC83UJrWidqJ3b4Nrd1Mq+Q4HyB2iwI+suTOYrGIzxhwDUm1TwFVYYfYab5YVYu9G
LieHsYCSTRd91GNx4zoj8qP33/hJNekBGsAemO0bSVZEqWE9XJN7hD9DD5ScD58ggj7XExYIJxSf
8YLAbWHDk6mJ7JoBXvJ7COANUO8LUOkHHAIrXCRVuuudw0f3trrgAtmwgXHI63bQ8TfzU+/UUyIt
pMXoOC+6u2E9efUVsCZmUKXmFHkYxrS9FppFhYXAO5Z69eQm1MlRd6jxr2R4vmPPg8zPX9NFsh1A
TkDqEqmGVJ93+vfY7mkRXl1d0umuMUHkutwPOrMmUgQE5pIdEqSRUWwFAmDNrmscoxGPmu3IbvpX
XIv5h+zjyxqhVe7ps9a/daOHy5v0KwzvwV34LSxNqUuHCeMxuaxSGyTaDZG4/XCT7DCT1Gi33xAL
vafA4VwLDyssjVCybVL8SMCYmj1pzNSeTusmOmXWEIV0RLp6KlLpCrqZh1BaLqJOgaom1h4dNLH1
mYx5Q4nUpKsnfFd0IqlFozdCxri3jvEKKvdrLAiUAnxfONJBBDzRYRf+nCaK7E+eegOpo+NJ7h1Q
Bi1d78L3YRt4J9SUwL0klleTGKDHybC5QogRB4MQUcgQRUra66p7WgNzhcz4DHElCI4DhNDZ2zjB
ZwsXv+D+FiNTKT8X2q8FRhI/PcBe5YCVEttHAS/GM2SoXoqNlW5KoS6N8YbnmVzEmITylRClZMdV
Kc6p+JlJJUq8tL1erMSdzfWaGL0NfqlGyZvLJLBT90h3keFDDBQ3xZA9G9UrHeWRQ1iv7pFUvroN
JgRCS/gUwtbG76Qa4FeAWjtiSd7bg/0IJje/iBe/KF7d44AsXyA/ogo9/SviMTI0qk6oBdugLW7B
1hszq7v6tQfA2Q/IBJQI5ia3uhDDLdFP5iUqybZL5QZTs3H4lVANDHTrEVaNWzR5EB2ONd9EhrwD
e4tRI9PjKlLjjZAoCBK9d4swHKTzgBqOvwjukGYWwSU9ho8In/jwGukJutXBzjNclC2p2fn5Nug4
aJi6MyYG0hDxPbxTIzPGac150GDqIxvGwd7M39FhtA3O3Q8AlwOz9yzOPTMW2PiDhxxTqMZqYOIs
8i4Yq7vHFAsDTArtQo6wpe9ZtDklBhSP6BP1r3I/ekyYy0rFvn/1FoGVtzkrFtv+BZFjIexsFQew
Fx0yPgxhCwSvw2fcZJv8DKUHTfdgNzgm2kzH6MDMdSD+dXgqnsG+h5AnsNbZA7RA0GQQJdnim5H1
WX9t+4q7H6toy5wGMBw7XM+KK/4FoAClIDf7wEat5hCkHcQhkJCXmJCuac4QTWSEf98hw4S5lVv5
oehM9QBZu7nMm2Yv9e8ZbkaINy9yaYQjNva00CUZYe4CUKnZJeU4pW23E9zdzWQnnGNmxqfa26/3
CZSc4OVfoyfiOShhY4BgpVcUkrBYDdh/yY1h59DMLkP5g1eZIPScL7hDXgnhbciNuxvuo3OvXkr9
IzQpq7dYsv6fGh5buVFc/dfUTu9g1x3kb2UW3wY0g8hnDd/oTjXaydMFk3tcXZ12UqOj9Jio3gV2
gBbuJ0ecXs1wN0AaKcBvs+hEzGLYg83YDmt/Igf4RBR2avUOOERZUR0eIXLtYiTxPC08YxHLfgCk
avalYonkRrwYXJnK2PN2esRW4ri8j/eZWlZZhz8IAy9e14Vsz/A7n3CWttRZV28H9djIIC9xSVAm
Bm2o5Rbfsu2e++dkl7OyrBsOlKOqqwODNUprcCrQlJ3uozbtBAnur0hSnUPt8zBRoH8AuetrcyUJ
UUOcHH32RqwOX8klZrzLq7/z6w2K5PfETLCDyNlLN2+D67AdvkIZB2huJM/IFA4VaIa47T9J4i98
dcPdpcexkbz9Bdv4yrWGqydw1gKiYiIPCLgfTWJm596uUEJG0P0nx3iHfom/85Rcz5BszSFoMs4z
ZtwJEznSuw+MUhEC7kq982qXnkeXyQJ2nDR/piK1nBgz9DNzaVx9Gdkh5VsT1TbZHgI1zC4PJ7nw
iKiIFFYjXE4jHfWQHUGiQav5uAKrjASFSqxYlLf8MujEdtnmXIGF2u1EYvot8W9NdADsTCvpXdrZ
Ak1AeYKxEUjI+BkYPWDUuB5phc5lO2O2pvYwK9TLwxfalCvcXX8ozKy/9Mj/zPy+NRX2ldRYx8cW
e9cEfStXcOMxVkFrAH48aQqijpMWp+2bj2lxcph0wk5f8XC9Tju9R3dLvrHB4QGy1uTGfx2LTkKy
yt0VnkrBM8GlZWh44zOWQ7fQ7uLx4kmxvoJwmWqDe6pNMTOY1/Q5teJdQMBKz/5xVLMlNjni/9Rx
h7zmmEjDW7TwGxi9TYjRV3ROH+EjtGkyIeIVLsIqA86wCO9TI2/DGpb8K97niMX3dyiBpDf/nj3j
+0jttpFZtDDBDZyUbtnNf6Brh5vYpQvjCdjC2bNCnTwCK4p4kzUmdeojQfTBF+QAfMaTewwbPMBw
OLhkkCw9Ayzx1T8H+wxTp25N8kF2wvXcdO2AlvQKEYFphYs4s2wTyMQ+3cbi4Xc+6vmOHC9ivFtD
fNDIELdoEFi4Q+AqHMi8hNUOtatDag3YnM6uhKa8gMspjTaoYbcFLkY5cuK97bANsWYwwTIj2RvJ
BfKalLjU9ahrqwUXXGGXCtaV4pqIqpSSawJYFgcYmQG0ATYHo0U6SXJfcsgDfDJBgGmgbD8XeCPx
Exo3HggG8h3YDrhx3PmOW/6YTqwJG0jPim8gNhl+JUBrMLmSyexb9oT4fWTKYbrehdvVu2eOOmSN
JpU+LwaJr/uEC2BHsoC30pcUNTjtNEiw7wN4LXjhUs1fl6feOT3HMC9o0ZLynrF7Pq1rZvIDkYqW
TSIAbFxv2SndwthuSUZLDKdAsFYpHMQNfO9NKHCeDSxMjaD0BvBtBoCVKSwqZBAKNMVRkqHGoOpB
swW5frv7CPHhwvYKjspoERnlubuIzsgRnTwpdHtSgpzDp1EuhmDX0k2sJCdEkA7++oMwlTR+J2Kp
QXCeR/cQ+b24yq7BFmqAlV+8qn8NLiios3N7VXDNzKQOz9FxovSkUE1P+XPS4RamOkSTkEyBbGHn
sXNJIyV+HwhPBuIQTCLUISIjNLkTJWpB2bOC2l+kEmveSYHXRXVUgxVzXiOZ63SbXAZyl4v4xvKR
Y/ksCdicRfoIqsyMNSwRmgihA69DExd3OY8FJdaDuwpN/OeQbh2Qg2GmvE/ASQbbNXmX+wR4g/Bd
cPKO/Vv34BnJA8+0U/+AhvArZEykB7InVOtMXrrlfqEX7S96t+7ZxX6i7t6R299Soj1XIyErpcf0
K5XwTX6G9XwXKUWRm/UepDBacs7OGRc6ZDIgheEl29HbAIDDj+BjyqAYGrBvuojGZzVpTYcqSzgf
3VgSYJLuAYq0mquRSFPI5gjmL59kJ5UCGBvecdQy5iqehFm4uM++1cN3t2cKGsLs3TP4xB5Do3ib
HTjhQhsEDxTKXxwV9ADZ9p6ZmoM9uTaudNgLIRtP/UAQ98Euupv4wMUAgdgnnRCBjTSRrmbXBDJQ
0egks+M9wW4x3Q7b9Ek22yR3cBFgUkNHC8X+lcXrDexMAfCwRyUD1GyPbcSfdEYNvCIRr/0bl5EK
m/uaXoPD4BWaibiwTGoAKcIChxzgHipJRZTZ9LS4nWBkSuaCcmJGzRRXNDwtzHGEtIzlnkeLkuQL
LgtwyqkdE7tjPcInZ2zknV6Voa7lPbqqp0bHTA1pBcSAiAC5sefOWc39eEnV4BorCIjueIQbgWRT
oPTMq5W7h56e2MSRc1gjBMYGodF46tY4TuwLSpX0hW/2D30N7Z/wB5W5pm6jQGjrjKy/dR3bu7Vo
mnbHfCbfLR9jrKFpz1fetQogIykHSoN59oKrcoarJxrpC6wcBMVRcn8h8otF4LDQmovO57JyfIfA
dAuru3sfgLdbH+YCRl4cGXsD3C2Dcy74WnjceBRE6wqKpOOn9Oj4yQS0DDgiEuOvPmvmI6wMnuE+
rpzlqwdA1O3TwBgAmd7kAyHlo4ES3MFDNWD4bgYV3HGBcBsImN3+hYUuCDQX1BQA2BQcvb5mXJhI
wye0zYOHj+dpcJ7jdf3Dev5zNTVZtG5l+tam9h/lnd8aezvpWr0Wz1oZId57wV3ZM/C1hNrWb73r
T636fw5L+SzUpQxTMXUFwcQ/py0n+X7X5cpC3Q6sZK4uUe2QbXf4mBuT0Ef9yvKew9OsBoibLF1W
B452/MPAVlHE1OLPpjUPYRoWOg4qLW1LPORvX7jWpcN7cV0oI6hUHxVQbySMcQsWvOAhE7jTmkN6
deqLV17CIDCdqbLxTWB/nqAtcfMQrRyIhcNYDNDBRVh4oUETSOGs3lK3hxOpA5ZtiVodgH1gbK/y
g1xeQKPQgATdFH1+Tru0qTyheuaNPz2BR0jOGwZNt7g3ugZRBKIJkiHPRR9JDQFjSt5AOTj8qPXD
RP4vmeKfqyF6iL+thr7ZSp1HxWrQdMHcdZq1J1q7sH7eSJA7EMqxIhrDL1lpq1+YfFzx4o8TRF8x
1UmM8WO4bz1RrdU0dx8FnABEdaIEpPLXT2mt+vc3Z6tAn2zjn5CGt6Y17/Zgizc33fXg/0ftKF4P
0+rqztxkNKAy/Pz8Yb9o/5yms0A2/wdMwVTH/LZd5Opl33ZPNP2sufaBbetzvONuuiR7IzQuyRNR
g1JSYe84p3OOLHrn2d018J+b3mWwe3uXTt+8eh3Zt7epcndl7mSke1W2GKrlPyn1/AWAIp61wziM
v1kImv35MqvmftC31ksBXgGKBybVSgCxutAWoSaUzFMRgvZmYqhK6FO9AcHLBAN7N0C51cG/x2nN
FPOu7wdNVTTk5DhuwNS+ba2dfD+b+3uljsZK3gBunWckVcNHGQwFmK/K5xwuFAza0MuCPMAkLzc/
hB2yQOfObyUCEXrrYJqI2D5CBnvdRekCvM/74/8JO68lR5FtDT+RIvDmFivkbcncKKQqFSAhAwgQ
PP35ss9NT+2O7pmLHbunupCAzFzrX7+x5tvpKh0wZgxK51Qde84ew3KUZvVKMIHkhDe3Pe6pVRmh
EDDaew/3xnMY2MTkuVkFNimf6GaE4KteahjsjmtSE6NIxLUTKY9Z9nAljoFD40QtGKXY/s0T1ixA
WpA+pdKpZ4C3TD6E2jllp4b+wX6GUwjmQqtFD/KJzOBPxqAjWOmbXy5XAWtJ2ETyGJ5+uME6G9Fa
7exKO8Th2kbR4OKa7eJ5cvR3bdAGPl4ky7WY7WAy3RERyWNLZ+iHBOlXCiYIv7PJAa3laGIIWiVW
9O/SUfg+UdI5k3W9n/ibAi4u59WdH1y7dwizbjkbXFcoX5BkCJ4mjEw0CWuMDsKJjPn1YALNVlRI
g/ve7a/rRbo7UtR9L2s8NcZL/IL4SHqKrYLzcrGIGL6D8RzW//v8DNH6vBhGCYlD37PcvusODlvX
nVeoR7G2IFXKHd7HLSzmQTWdNKOB6q/ZI7+rTewtb8HgAi+czfPtO6M0mnEgcAtgoHMD1k2EwEPw
grWTNMRJIiZN9OLeoWSzRTIkdJvj9iMXV0hCyJ4QYL9IsP6A3f2tbMRvWKKTqhcQCf4xZ/rjmlNw
9BOnpy7b5o81lz97tiI1jby2YSg5cCFRjaM2RQuL+AdpbTkGPIJMAP+1zhn0sU1CekfC4Ha7f1F/
5P+d+KgSbp+GZKimJohW/90Aajkr06elS+uGGY1O7dI0c/L5pC8SsdznAPMIILwBiB+YG6v+Hyte
Fef3zxXPpAlenqpZOoaS/7182fXSRklMac10gJI4GUOnhJPL0r0uHp2bJCHOGfXLv05qGKODB90J
yH+xk46onvMwsoM4mSftEMUV41/HePcti0a8Ieq2WD53yY7BybrgzQNrZTdA4ggJ/+vqa41L2Bdn
8/0SmP1X6l9ICY3eCMnc9ynlGWhOC/ktd4Ie4vnQYL8D7iRQ+cYixwEdHvpX/XXx+D0FakzUKKhz
UDJGtu0eVqmfnm86Q+1bWNJNn0wCzODTxQNYKoGcjYG1wbGR0R4a94n2CO136vd8Q/Pas725eGcg
TVRqMsV0Qp3ob+IQjficEFa/Vvuki2mOenqfTC3USbHu22OLpbUzyBqFzUac7d71byu2h/YL9rcR
2KRXvj+Q/WMcMjNU9oWKE4Xx+9dTQGqYHg0hwBEK4x2W2aQ70raS3TFT/XIkyQhgpaAaVZFF+wcv
G2McfPuc+6Ly2hn9N54DpgteeSERXlBvtP68Du3vNmJE54xK/nK5CgfWZ7wlaKl1sz6LnW6uckyS
hdIFkFEIe4p+lTH6vj01sNvhXeJ7DZqjnR67Umi+nO/vYn24ukB7/WyAl0zj8GPKEB1hH9feqq+M
baQ7WGh4zdOHWE2aB0qox9SCkwSsrQ7W7eo2VU7yujcrxncTk7aE3wMSiryi2zXzpPCsufzJiVux
DowRpeRjpIuUDP01FbkvfPVfKR6kr+hn5CSULnRQc3aKfPNaQ96+ONmYKQ8p5CUc9j06LQECZFi8
Wf6hmeb9l+l3y78vIFn/U4XD1FrhH9mkGv+xgKxrwXrroFWzWbKxfXwJy9cx1aeL3c5wD5t0O50y
psGvx51Ox0PvHs7n8NprDwW9sFKcrpIAra6QkkCXx5w/nDKJm3IoBsD3IlxP7EmCKCvMASImZEiI
H+MF7iX+zV30JjXpRDNcHGYpA3yhQN1w1ggB7uS4hGzQX64RpAx4ojdiTyROhmpzB5KV+goOLwfU
d8xRnIlgTa2X8yGj0Hm/P9ntLvwRCjcADAb+mfvF8UBQtPMvCs6fGgzDlBRd0akQZfvH/WuN/HLX
tFpax8dkpzuXdW96nT/79Ze6eSO5fwMxHHZ1dPiSyJSf2EznJw+GYouK73rUcggZh+Pfn+mfduTf
P9GP8tFSaknPM9jKeBsTWQ1ngDgf/Cn+sff+qYv7/TI/ai2zyZouLbmMmPQRriIv3i5fL1v/q2GQ
BZ3q5x5v8nbaCubSsqH9uMXS+9C7thp7vDVHTPaitlkXm25BWp8Z9nBVJN5qQURY7Pz9Pqq/GCY/
L2xxXdvmt4vH+9/D5WGpzTOVeLZvG+qG10EgkR28D2D77O4rNJd1hKMDlgHxAAseRFnqknBnmMEQ
iFHPuT3Sq9alB+Ea1RwzktldJtf+OS4HV+CrWTa9tqF0vkdqBIu9N2zH1ocxwKRwDSHpMipm5smq
fRVRFCPco+mxwz29xzGbdStFcyroxVYQC/1uCiR+DZWjAp2JwntdnmPQ1hMOpCSksnDlgGAL9FCN
A9fZUdJhPsbALkO7OwakeDG9z/ePD+3h20wvPwFk+2bnGDUlhXWY2XxxsJXEea86cp07RqvxRzvh
iVdgR8t03mnTFC9QQnLxYl09NMdCUsvUHzx1/EaSTHKe7KroEJ/9VA3epUdUIfynDiOBnitZPqYc
BJPeooIbN88/ilUPn0wCocbN2coiauYsH8SmUwDxvcex6ZaomqnRbsJDnACPdN0jDWVqEb037p2x
q7zDiPYuVZCz+TDkOXiFFvbOEqr2w6AiWe+5Sp/jiqPm6VZU5jVGWp/5fXSrseYb3mK/ZNXcJ733
1Hz4fCqNveh+98kiWzHuu321qFym90W8LcF9AFllJ8PlB04BjfxQloVuM56a5/wF1dp/xi4JglLn
wXt+kpvdT/q9tR1e3v2mDnRUlxe631DZoGx+KB66a3gu78jWvJcy1NrP5DJURTqnifodmE0wUXAe
MFyC9BrlOMD4ythmZG1OLnuCOYCZH1GxhxMmnbRF+pmigXQ6RtB4J39j9x2ht8PBBGUeKnlmdaSO
IFIMqL47zUmOOM/yTeJ4lzVsrsVHAuRN3KMXR4RYM0neNOCAxMkCRGf+m8n3ur1H8KotPJAvUMQk
L1moGII+BzGUlaePSlW5kkci3NkONF1gfoibrpQa6wH+wndSXtb0HoBQ0F2MPZMqZKeLmP8+OhAB
x5L4+3pW/tQdWoqswZoX/1g/yEnXxqyqd/6QaOYbdxwE2NIEJyRxC2cxGg1IjHIHCJv/gUD9OkD/
ZxP57ao/CuTiFeevu3qT1rSj6HMxAOR0jMJW+PjwJrvI4v7+Pf/A9Val37+nOPJ/A1iqypJBF35d
sfLhkPl30sTfnhrcI5sjW/hkqd50MdoI4wLF232qaD1RQ8n+4PvvH+WXMuZvX15s7b99lKdc2Wmj
81G2e2AtRCHRYkbzCSQAnxg19d8v989v/oMPa1+Sa96VPGEKmP0UY5vS30+zKDh1ThiOjvgGg47h
EQf6jd3i3y8u/6kS+P22/zgt7OyVPLOKiwvTogzfNkoZf32npV32/wERkXvzhzPR0mH80upZNhkw
/72x71ZLr0Z16NaFV303rnBa1MLy2wqFhxDMQp70MwoCRg9OxFCRl33x6XR9BogfsOOoUB0mYjme
H8bsMHoNF8H2FexzgCVseALYwz6I9Ck6R5wcAaYsK0gxD0ZK1vyJ1huMh3E1/xL6aa9pMye00js4
Ki4LfLnGl6V2qcnga7ujCVYtFhHAHAHumlHbh7VsiacoKH0lZtkN3OjKsYQELMDIBPcz2vtvRqfO
GH9QZ+47ued/f1Nqi98+FwJ/oef1hsL7/e8P8E8FjQ1GqxisVninP55fmSp3KX7cuzXG4hV3FDJR
HwLbdXb5BwIq/wngsy3btC2iD9iOfuhG1F6tlbp869YN5EF5w+n52H/SrI9v+Bhe/1Gn/elqsqST
iWMStoB888cGVKVNapiHQkGWZTBUn+2ZunrSZ3JUtsQX/f0e/iGrRP3PxX7sPVZqP0wz5mJK615W
1V1QDEkGxWwFEeZlhC+9cuw01NM6hcuk3VvXEJ3VGyHMxdWWSecWx0oaEv1Y0hdtLx/34+0pvOVr
zZHgMa2TZFyXARGzvfeqrSfd1ecw60UH+F4wSXfm/R9f6E9gy3++0I8d7K3nb7vLSmXd4LoJr4jM
CWwDF/ZW/+xhEtrgkuYRVW61vvFxHZiMCVe9lm8EC+wW0HsiAcRwZntBWE0SG0UBYWv/eJ/+wMfn
ptN76MhzEQL8UlX8tsserEen229uOhXcfYqrnw1d3fiQGdHnXvUaaEt2eOszwbIFlJ2Ed5zNQxm/
uKk2+ecx+6dy/T+f5sfWpL+Q6qYxd8ySqEnTk4GlARWLi0//ryi3wqCxv6whRv/93ZPFu/XjsPnP
hX9M6RKrTi/G/S5ug+LGtyFAqrarB/HKejnNARH782zW/7r34kj5y0V/ruXqpcmvd5GT2hJlIDFp
kN48IAElpOqSG8IibtBMCXbA63V428pEEBPHa0xrw3nrTuupnW/j+Pv3O/GnCcLvd+InDVtWDpn8
VnghqLt6oO2RKTndyAB66cubV1RTBUMgLKL0+Awy2H3ATPtDpM205/hResRrE4eYFK4JY5tZ0zY/
EUj694/4p8oAkripIMrE1lyyfuyB2dUs712ry2tYPmnqHh4hQJkxa2C977XPS+egQJj23u6TQBRA
dWZSo3bzj88grvHz2f3+GX4UhMmrvFX6g88Qp66F2V7fLDF/gIlHoCtWmf8qEP70fv5+uR8bsfno
GvVtcjk2kdugKp2L4r8TJPTdoIRCAnXCCLN39I8v+YfDhomkZJgUhdjH/5yAxrkqv6uDJJNjQiZ0
X9MmYBHbJg4t2e1y7/7619dk4PKnRfH7NX9AEL3iedVb5aGs0/tMtglNcl4rtQ4g4oOwLcs66C4T
dVkX3tPCNVzbK9wL+F2XEAOS6kTjccU6Qv1MMaEhLpfukGgMBQYWjNaW6EjhnWCE+aZxqw+4BZiQ
e9d0UDb9W/9SuQmw6ZDIlvzgyxGnQ3fmNWo39FUQRy7+ReTi9gqv+OqhtD9eF1eOmzNK33KfzXSP
ZFCCHKse3BTcyGErtUJTLs0hTt0m1oe+YWTTNhTQry08WpJM5V9zS0hIvr43FzTmOsY9Q0JmFe9m
bGmgE3KFyJElU0THQZhesRfIJdGx11BV3bfiyQ+sXGsEZAyF72D5d8hUXb/CaO4+vNhhb/kyTh0i
hdZN4pvTwaWxwmxVpS4j5Cv5JLds2XsH+MDIudBYvD7L1ntKw6TmN85zLVTTYXbAt+MlcuVtcMfV
7QGLrXf1pI0OacUHbbjiObW86t4BWzsmxe9PG3cgMCPcEPHF0SYkCNBKWIwWCsI25zluQ3GQf5A5
QsQX69bNc/eVOs2+q5waj2JCx8ccyAz1qfs8a1wzSDrGeEYjf0DwULq9vgo9gh7IL7ZEAliOwWwV
7OCNvggCf/uNfwsp10pBw6L4AmbB+ZaBm2CFdSgEJqbm6npULpi74BI17nKch2CFHUK0XzY5smOd
pzvIGJX58sZ++qZvABlPHJnvTrQXfFyM/HlYDy9FdtOXkv5dJZkWifSgSvsF/NLH6Q2sD06yw243
IdoXzHFdx6PMiO52n3fuBal4lLGG4eCuX9o6uzLqm6RXp+opgX3YdfnAaMaSGujZymrnmfyZW7Nb
Or82IzUbZQRlpJ5ZDS8YY3aMHJVQ6VwbjcVrlEARbiFovA5OlUVlAlAs8eKRJ/n2dEKidvwdpZ3H
HfBRajopgQ/fLUN9BhL5pKsGDxiIR4MwXm0g97yit1a7QEvGjbF7AiIkHjaZhx5Ro4vs7lq8B1fP
hOyB7/bsPUoqn/VaPKZNGTzatTTOGz/7vCLyAvAHMQD0GOaZc/kq796VQ/yGrbAxLOX+vduUlmfz
mrf4bLkt3KDsl2quwpUfXMxVcdaokNtC6y9FRILtoKRDolf68SUqH7Mewz0Qicb2ajB7wCDxf8hS
In/l2BIIGD1oXHr9j/jE+k8QLyCdCLe3x5ARLT6ev7x+dAcaY+8LufvZWujRwecADDBHZ/ZF7FY2
+hUN2dEGzTEnY3j/9BoXlZ9QZuGVldByqFMGuESxzCGYw4XYN4zT+4VXf+K0haVqYLiCrVPIUDEC
hsHYNw/QMS+3+DuvSDKsh2con5jswBs7n5Eg9GjHMAjgC0HGubvauPC2uDSQQwosjoPop/QFAu4t
2DZg5NAzYg+5A1lz1ON90rmr9+gdKfgQCNP2yxJO0OK+WcQOWLoA54dvJAHO/5tkWuFY9RBDsuU5
iXcm/Ug4O65We7ItVlq4N8CDQXCC+470luLgSJ0vXFwZaPNbI1rFTSrGtDirRgjrrMG9Nz3ZwQoz
zvOhby3D2WKxwqR6ehiQuersKXA0hJKuvkRLBbb4VXBbrx/JiqRpG53Ma7RnZgVp1F9g9YtbcTpy
AP8x78DgO8J+d4fYK+KjmcKQyiLRzoGfMNx66HGEu9nLyzEi46WDKbMPVnI/grMZO04i0ZBeTKbM
5Kbpb58qDyo4ji7xLFmUEelNjsaN1GZ4z8KzJbhC+NUG3LDHGqyphBio3Rk16BJ8U/Gs6iFZlFGH
ZTaxsX1h4JmuFwtb9i8Mvehdl1gh5/xV9rdxQ7TFqS5ChEQNXF7HPqk97ySMs5EZPVzzgeokQU2e
La8DWEbFDsrv4rHIZmZMWoIOiSvSyivN99a4hbz7RtigIoHgB4Mj4/mYCZuQY2qjOioQhPpsRJCj
JporkeFCGJFC8yteTAQ8hgerVv7kaAHfRPKH0IDx3lscrIGdR2x9Be5qZZ8l2zVDhHblh+1k0BG+
xOAGTZfTsaG72Sffg5sw4hmEXdBhcXJZ2cLAzTkMcmw0Mfl1Dh8nKXXZc+vSS9XxmGOLB5j6z9W+
GPGe8R5OmbyYjidedr3wEmDeBY+f+oabpIeyEGquUMveGbh77JGHHa7gwoqzczL82bU3uHJQjPZD
MjxcvRJrD0+YX87NzF4fIQaojcAk8FU43ZflGpPr/hN0Iu/B5+5tc0dD+yl2fsB3/qZI93gH3Wdz
YFzf00ePfv/bndwnR8mDJXDw5wAN4wymIfokjLNGc/hO3RmPq682/OgCDqYPTjhSWVAUsU5xkS+G
2H7oBbbSfhDt3zwFO+avp8LMOXf3F6v/mNjOY3HS3DvKCKdGwAu1hLs5Sls83A0/Q24yO/i9FdaI
h3u/pyzjqbscNCtYDF7fw1dP5oY0zsH/GuAw4l2Gy6fbYGU4/+j1x6iLqd8ohMWxqm+NzJF8GWNL
TKhEVomnO/KyZciGXusbHGFJCgfOguNkdp2I/S6Dm8m6guAMj30bBLfBKl9n8LvZwy4XPPhxWMde
n/ew/IbHys9abjm0+Or+l+G/wGhwXmPAzrM2HblyC8XbN0dYLxPhfhOBxXObogDMjXVUONssUlow
HTzKmH9FY97S1u1NoU2vAtKZ6yE/bQrPWtIs0EnBeyT4YSahVDr0z4coihh4Y1DPfos3s3D8iWaX
Df7epB9Ep9wgyol4IiqwHr2l5DZSRPXBcsIkTh78uhaeb6yX94imrGToJkVl1ufxKOHlK6WnWbT+
pXavcQDNhyMRsbd7e844So98/Nb1ttQ1LAtx6JEKu7KEzFOiLMFpxccDEpevMyXVMp9eEfo/x3Pb
m7Mbj/NFQQQ3t3Yss2oSd/yCdogQL/ooB8JN+4uO8CT1X8I9cD7/EvcSa3C9xYS7Y6tD9MopYa6q
cnLXvBzaPfSekBnoGko4UK0omdyYPJjpso8Su5vNcduClN75x973wCqZacO6dVrhMfj1pTrIX8SR
ZsrCFUjUT0xJxOtyUYTmVbgvEt0y9MrBcI7VnhTCw+tGgrQkLLXZKvZNuBJ+AlqP7MHnRq9Q16Gn
Az4g9t3TTzhWYx4tctJwam4Gc9JlWBdj2FYpG64x5z0L8nAF52GVEHCgrU+Ku38csR8s+OZamI3q
zw/VISsbPjMuv70v86t3D/ChDLm5UGth/jDeg/mMD4dwn6cgAAMsMheSP7Xjfj+99qfU3Cs+xSLt
x0RhsX8ND0ePqAYOPDUYcypueZklnCtsmLO+8XJie46rVdzHlI/IctzNFX4STCIsD1gQ6VX0huHg
ivnYgAa6YFeGluhuNd3pLX/tGfaWCBJ3dZ3DtjolAnsljJE2e883zLz7MiYjind7JWx4cZqGATJm
z4B+4siHwRi1Cm8tLmXQgJOlcuFuvofiZKKkwIUk4NyCQAIplLZpOn1F+P+h3chm+21vOMSk7tEf
NgPAA/goh3Av2JKnVY9DEYobLn9rRBvcEDbucX7sOZxNiNTmEC02pM7ULx6s5Bu4YOesH6y5V7Td
DzLgRcwAnSib8fS01wbb4Ws3hBHxy7DngufnSDif6tNt/rE3vnEWlbj6Lw996hhBOBGbcxac2gnt
PLP+QyTyQ7pJbx3iI46xGT62fao/keJwRxnJ0XZCgLn12rnlDtmDXSz5x9p6SmAiXQqVoAGLh5wb
Udrg14+f4YNoAucmdlay7FMXxA+jfSMsBOOON3twygflmwOtdA4p1eZehEnlIBs+jNvHhxHC2Ev7
e3klOy3l1Fb1AEO8BzXYihvioiyCe72AfZAcN0p0Pngr3l1HG1BXk3pdRPt6mfrmifOrgnp39x5U
HkhkLikn4QNucZJ6BKiRABBmEIumwV6zeDGmd5MwtXzReeyMhG+MeYlaV8XOkX2tVMN8UFs8I2/K
SUqtVY1BDK1fHtZk+njVWPMvd1fVcDYmus3GW//lXHSISithZg6/glsAgLJVISNyILvTLFgVz8G7
n84jRNtirccLqoDIEPHsvwwFA9VbLV6bhXBPCTxRszFznPE2stLpAN99foG34hSjxGOQUMP/uGH0
F/uL8w2HVddc8GITPDomLIHjF6LyWERQTaPuQL15f/SxH9Ex1PSgWXHqjyVO6beb68gFyUMZtgbv
KxmJzHVxdMe3IQUcc5vaX+BvwLn5XvGn6fyBbyoPhH/9Feb4ECJZIM6ed04J219qd+4gqmMy6pJA
tYL7c8BdGW+lkCFTTPmr7eIzKyEXK6GhZqe1OAG0YzzdaNRoN8EMFYROEYeBnBTTqnufop6wug02
+XQ7cVD0H7z5i7fphsKRf4EQ/NeLy+fYCxmWFjIp9vZTsYrg72Ms7Ww0JyUezxjNuEuxn/pVeCKr
YruNj0JRny6wG0JddCFFb/UcsjdEFMM426rLA/F+pGTBprGcBRJyClRyhyTV+TTXeFnO2umZUBGH
aBocEbTBWGRkHdZj6hI0BMi2ttR72/FePTgBladpijyi4ByLr9fhJsj2QySAP+RAMQGiKdQdREqo
dDjsD2f26VXERJ1Vuoor0pn6h5TYBWO3WNTD2C9OxBlQMHcYWgw4qrl1ND7iRGkH8IDGGqXxY23s
epIPjF9SPOqOderGWR+8mRjyUvGaw5RQJ0pSB2iRsjeoFxSCfkxS2Vz1C0dRnOJ4XSFFKLxHtLu8
kf1kx86Vv9NbYDm7xyi5Ma082GCml8VzcvvSgvzmjlJ7/YJ5UHQR9t446PcCtZ1q2kIvUGbbN794
ziyGDQG4Bz8+wU57UBieMqrRgN6co40W3Bk8Yzyo+QFR5Lh3RneOVjuTksFWRmIvQQKPSWbhDf5d
qm6nOwkwtj14IrDO/PbLpgMeqiWhBTKOo+jc9EDN4c/Ss/Pm0WV568zwmilcpGyBI0lJzieEOmf9
mgMySs5hOOH4hojmAALkXlhzdyA1QQcAtL9GMVp2a+JcypE+DpvKlxGa2l9a9DD95tBvYA0+mcTR
E5kwHtRN/AjSxo1HxeODxIlZMTReBAc3mMAAO9sEm0Spa+dBTQ6WBX9F4C0yeRfNDKkUkQeOWTgT
JMjpynK6oyDrTn0c+WWaw4zET8w2ak9uqRPNTIwLc6wrTyzN8fnK0UOXF0wJbRlup2OcALCd71/5
LGR8zjhY5+yjsFJQEbO+X7Orc8kjaHGx85Uh5MdGgInevBzoS5YBbY4Y4Ap5xMWjIuVTdYASfA0T
+wC136CuStgecH05pLNnNbMYDLpPAmeIoNoUIHRc47y4i0jKB6RLlhyfRsRhwWnonxFfCv95muiD
KFo1oo79CwmOdzJAlHr8q9Egy+ntnDE3fbPF0JiL+MOItfkIc6htNXAKnydfPy1SpPCj2dgbcI01
5kBRHdFe63RXvI6MvhyAqpo7BTm+pkinVbq4xgL5N/+rKVFvCBQ2hawsjGRpuEhw4ReGK4pkY8c9
hUyGGgdqEbUiZcVlyBkwwVCi54vPdiIXR4Qv4flw9VSF/ZAAH04UiHb88Prt6Oxuu0hkHOK6n01x
0yAKYAwFj7ogd6fGERveqdxnf99j0ocrsH2KtWGBqKKavrH16X2kSEMk06GA0j+bsGJe3PR7wKPr
spqSUPOAMbuNV/bkPuVs0mXXoNKD/cqH1SJjep/kENczL59zWqmf3VdN0NnVv6C9Zna8e3ngEABr
bxInCCWFaq/MLvWQviY7QF0hXnD6Jh6XUzp+iB5ZOvKcmnWHydcpTQYgbvepkkUqWRhJX4VIFA+e
yworLo5qwq1hB9KzoANmniutHsTnthuTnWanDk095PcUWPa72eox7wgvoxZvPqDpMjeyEKu/zeBx
vk/LhUFjvm2OWrcG31L0FXQshSoKEnBvUT4DuEw5vBndg8iLeaoC4ojjylcdO0/ueRcR7ZKPmR5e
j0ntJtpZpRU6HjBnvoZaF+b4M8warBSGdImXbnIYvB3D8JP4yLimnVD01OKUadfc02fPS0jIOgRp
+KSvDR8LsG7l3O7eJ7bethepFejIUEW14NFc3cm8b/BGkj+lFsXAE+MQaoSAwy1/h83iQdTA7JX7
bTZk/hqfSyV4AxJQ+H82GpVnioZ6BqR4HTa6l4F3ERX/cLnVV1u87/W5uQ57ZGoM4ix6ql5Reg+U
3iNL2ucWjvcADew3WRK+dNhdnm31uwfF9WUh98bXO54dxbytFgn8IDmoy+iQbTS6OMhdUgLkmLrp
m1AMqYG1op/1SndKKapVkhKtfnxD4knewu1Fl8y3qNNFAkW7fV9ZCBztd+IfTSYcc4LZizdo56EX
9FII2QZCCC3hBFrejsV19GYZafRd3WVdQ++qLU9iy37xAF+j9tq/3CAY8tcq/jB/0M29thZdT2K8
/ET9TvSe29X65FCemnb/eMzqx7QCkHyQ0tQxdgCNUFFs9IIrdOeq3cc3b/u0IklrveJlBzrqOgva
dKv7beNpj2eQtEET87juO+z5/DhmYisPckDd/BDW2ufjsGkK1WnxWKkfvtT6wMUgnjYDCGYJeO5f
mDcuFQ67KKNse/kxuuMSuvvEGCv0IXhh70CViXontVd3DAK5Eq+CaMxWMn2hMbFmz1knOYHEhje7
VKF16ed0aWhAmj5Q/oPUpdY3A5yNcGWJPVrIQiQPtjf/KbNCvY70jidzGoI2XvhC+6QjZIyecc2h
5n8MbJVx6Fyqg3vsatKipv3I/Gsaqt94M+vHglBeWGk5rLIKGVjha5LDTc48adh2izti/aenE+aQ
enApr5y+x6rwL/GmvUyv2/o6u5XuA6sO7SuNbtNn5ZGuEbH3YZl2JsTyDUd7ma0OFfLwgtnL07nj
N8WsZM2INhGW8oCM7fw1Askxn7v2214+/Gz8gB4HnDSTJg34M2Uye2qFb1iMsDhx729+JQY9ns3G
/ZW7h+93dCMdAwzXIrGDQQXzrFPLnKAhViokm6BXDA7j21EKn2FNFj3eR4cBXjoTYmqUubktME85
XnbdEFs43OCMCv8kL1vqtpPgO9f6RZR8gnPCK13c+vQSaBfO8jOkY+gN8EAYGtLQXLev8OIpZC98
vxK/wtARMQMwvA0ye5s0AHK6L1x1Eve1hUzLxlqt70aEVqFJB8Y8Bn4myC2pl8+DoxI7m7oar8Yx
/TCg54WAtI1/VykkvITB3MGJEUuhNGS1lgSQUKqIcRb/AbkBZ4iN2QvW6GsClemOYqWf73OmXsaA
T90hXu4n2/ZDWzR+9XYzvjwPYlTqjr2CoHDwVaI3EHzv47l5Svf3YcLHJeyRfsfrdoAXFSYEgb6v
+7cBBSjl28QethAy96p30QWav4B+0p4BtspvEMlnoANc9UnZIdwBoRNH80RwORiltIZ7+FKHYKmf
FeTK0q3g1gKzsR/CI4BAZ0Y55PQPkbvJTWIbZ/+YwfWoxrgCcmsBjwbsPNaZjX7WsgVh/Rao2LaA
W9Yuk95DHDxX1KjZkP7xvZEifQ8BMB6r/Z7qWkZQYLzEDeY4NVwJK30AU0ICAjrX5k1lRxsqGYja
wVBryiQSP/iPryv6DI7ZGNwixF/u8X07imwVTAdb078ODK/UmERyVjbnq+HqfcA7HowlWLiMDIzg
sDM39gKxziM0ISFxRLxX7H7XgaYuLxhi7DgFh5QEVz9ZISM05tY3jwjAEdAnw/RpIfFiMXqNXUIF
nyo5m0YRyCCL2ayHKmZyu4at4anbbFZPWxoRvLCvLogyJQg93tMicNW9o7PoAa9eKkfaXYJqwgST
Q5ToqpH6eV20mdeBppso75FYUYUQcd7OwBdb/wmbmtYGwvPtMssC9eCm5ugFds9Ojfa9wQlGqXac
n4cg+XicjTmHoz4qx/XJfgW8mUqkTVv2GZH3wGp7frznt0iHx/0YvkjgoNWSeXtoVy8B1b3C01Kg
+Y4rZURTZlO+ikhEGAvFs9/a7gVfY0/dVFinUpQwtmQczKUbh1EDQ7werdXwyVR0J6Ej22VBOwEo
VBqvmcT7Rp+1qgMOZC7S+5EylaFDyR4/l4Pnrly/Jagj+fbFiPkcYxFAZ42o5ipo1rxily0VRxly
JbVfTm5MEAO69IHWc5hSE0QB1U51GyofzX1qI3SNcke4kSP3ThhSavQj9Bm5ZyfDS8T09O2Wa0yT
jQYLh/fKjn0Wlem8wZpnfKhUkM1fcLR8qOvmSMK+RunTFZ/ilFip5xQQOLf8fG4MNNO9TjJPWRHc
A9HTjl4zAkVTBrBXzKlBNIY3JmJjnEbGKL+VWSH8V7J2iIorcXsKHo/PoTGNx/ReywvzEMC1dA2N
POu8EoDONac8TflDIjBIj/0WoZebgYDt6xHthkGeDEfrkOk1vgPhM2eUVFGNRaJIOD45LOmivHpw
ofmi4bxQIVdj4wOgh5wVtfSTkNOJ8NXXrvbKSR42uvsi1Z1+t5+Flz2TaVjPyvwNlti5720zlDh1
EW0yelPd1+xFYRBduN2AleJYtV1sl/BwsCIEzdhAfhXsq7ynmWh+aKCXoM90+km/DcsTceZ3rx5W
awbT9bd893X/jdToC+KE3DfuVPz6Z1Z6780TReb0NaRsBCucp1eaeT+TPjX0ULNuIs0gKIzYTOLJ
bXj9aOkCxnrASi2IFF3G41cayE9fZXxPyzdp70E3vOG4w9CeSKAnkPFrA9O/5XkiOGWoYSwYu4+o
vQlQJs45xwQQD8dJRcfFKIkR+wiDSpYiQ/3S9FkMB1wuqqdPjhHot1tf0as7PKbXlN0VMpImB7xP
hWhLXWYL0FdD64ubP6U1YHeYEaEM2HT3lND8VCalMK1hLPeqAsrTO3Ysj4DnGlw28gVGA+NaD32C
9XATtsQxd+41VeDEAsehYUD8Oa1E+GAePmdgcmY3u5trVXF1lUFxxbIyzooQD7CDaAwUJr3nRlAa
QKAoQYYsIHnUYfgBFKD7JoUQJzeGCveokZ1r70t//h9J57XbOLZE0S8iwBxexagcLcl+ISy3zZwp
kdTX38W5GGAw0+12y+QJVTsV1CwGYLsxDKcZVw1pJ8pyIO/KIAcIXtu2vgaFYSIhgIPzJJQBR85S
f7p1v2Ni9E6UoBfEz5aodK+l88V+9V7qlyb1ReuvUxFNImjZqb+0343FENQx374DZmHjoLNWSu8W
wMQnjfrgKxcW/T0Lnm4SU6PMi+wv4StriCpcVQHzrosPjRprL/6TAvYg9R9PgD++TnYJ7/RbSlxK
GfF7ejrGrZ/jJH/YZdQP6SKiZoBHm5zwIK2hX2oB4KxkC6Luz45D6gBEAHlXR5EFQxOKMsWNGE1L
XaKHLnQcQnOByCOFag4bY3hGAbrOijUliDy5Kr/2TXVZXnJpIf6Ng0/aoGJTqVXf6lyO0gqNHb89
7IYPTfM5Z+j1YFTBsVGbTLvulxcjfOuH4lh3/ttYhfWpVZdl55eNUzPY3Y0IgnyhRFkBI0jydRA2
KYqQr9p+X3HoiZ702UAIYYRwjTUrUJohCBk1zt9bAmhNtvK5Q4fGdNTajj4KEnTRCyHyULlUg1Zw
WNICBwpyKsqYVT0XAQGnTXWiVWnRGsGXoXKYXFPeo0T66Boio2CTmrf7tCCiF/hSKxQ0mg1OCyVM
mVbT1wbWfXZkIJ1kI4IhkdaYMhl7of97OgSP9CvYr2khM9CpWxFy/DKXSbqSc7/ejw/dsY7hJ0Uw
oXjcauhzXqAb0kmhQBagbZAT1fJm8PGdMvKoPdAi9iAU0A910EukYk0CSVgMCYZUWNIUK6f8L/ro
hiUNKqA9LUWNxWkTwRgQMQShxbqcH1XnDzuOW3su8G2ZOOUNPwIfia1AzVY2ey2mQFVKUru7VWXt
3ktW5/sRsunfLt3ou/6/7Fp34NLZ8xI5pPCR369bTL7xD7NQJ5RZdRALn+IhPlsPSV40R8ZNxVgY
YM/u/U9xjagJOY3IIF3zxJ6bH04uc0k/x3nPnWg/npzLb7y8Czyv0qpFT1zcM8ZiEzG3ob7AKNXc
YoLj1KWkb8Nh2wNSoZz1up2yjnE+kYaz1jy99Hls4QfXPbZgMlvEzCcRav1Gi8V3HFzC/0mYbP6A
FS6octb6Nt6GR2WTQLhsAQj6ObqaaCRPv5Joir14/Qa44k0wR0+ekzLPIxS/zBJYWuuGfhZhElO0
gp7ndqxTAiiBVN8nU7NDIUDQJFgXKnlucU6N4WM8F1sjpNzUuNHBRAA7UB6cjcZXQudZ2cNX/EM0
tRSYh160lfrG8TXeSmE9j3j0+3N66Yd1129IN9BUm0Zb6Wwzdd/4eo4VWrqleI2o0FxsYRScjKBE
IEXM25O3ELtG50rEehEqc4q4EOlojiozKEvqttcD1JeB2PvQLY/GgakbqBCJ2LO2YFmly7fhy0Q4
xW0u2PIdV9PqdXk90nfwhinMxaUen57ktMULVrJZfDdCoPPG+dlatzEpKWe9YPZbBnQ3iMt7greI
xS7QVxKXR4LgEzLtzNBQqlFQtdxjjAcwJcave0xTxSHtdOW+j73pFSRDMNBJcNbh0G5tiCN03lvk
Two8N9TROuGSsesLsu+l9AfJID4dfTke+7Uif2RElZ57Ti1pWcLgUHe8Z8kbIZ9/zYovDK+Sp56k
8+gMfvtQ5qQ3pkfOakngDlQ8IXI4IrhI++YTbYddUuIkW7TCBScdDjiGTCjOu+K+n0vevUxPoAWC
ydGx4hVgf99WR2mjnbovhQpiX75osNBt3eSBdGXDbgcnga9ZmMIqIgWYztn0x+4UUS3Cflp/0CQT
oY82DnEx/RnRLj/y4hhz6VEdSLbAPA8GqqCoBnk14F353oglSbh58CaKccui48pQfwl2MQU3MdaZ
vqA9RASGwz4iM5IuCuYeKIfLSnfTT8oahmUz64qqGAnP0dgQwXkJZ5Bv2nHSd1esctZgx1swnfRf
eQFoR3xf7P8xSAltjUcnN2zB41zMxDTOdBXc2yt0lMxCr8grZobnuTDsGHH46BbgRh0x1By4Is0Z
jclV/a43ZHR9k1Z7LAEySR61jXP7kwF9BtxuZMt6Pd715UucNQz9hdWtf022dCcEb2VAnlJieERN
LlSmnXf2fUSf0jrWOV8WLtKchU4qsLGjqEbyBii5BJaxjW3tDp+vdYKFlLKegDng3sQTCdO0LuLL
jarRlpiROo8H4SywmF76w7YIWXfEsPGqCAiA3lS84vfJMNil+q/YAuE86QQxj1IuRep5MDbPlMms
N1NxEj0Qq0spuKTMW075flAACWwd+kWE4pRHq/ZLQB7FIEGivlAF4hv1tSQAHcO76HfL6tLSXmVB
BktA+oC+zkCCShdkht0zXHoNVeC9RrKBoEqUF9q0aJiELNmrfyjteDEIKJTF6qO9Enx7IgbPra/h
Pt2psnODARTKv9JPg/iU13TuQfFppXM3wtRLUjI5q5mKHDtlCDPR9Kux3tWqOvdmwt93vyqa7Yus
vHrXl76OFJILOCIa9G8EYJrmJsbCcXfoNobkD064r+JviaOWPvL7LfmjfheokJ44ir3O2oqdK1T/
IsL1kqV8pgIKS7t+0CuEojMiZcRjaW1LCXDzDnibpK5OwsNNHz3Kw0lYtBz/HZrT/nmlOGrCk6Wv
nghywZBirwCi4bI/le/LJM7z7ACDWrJKtRXRoXXqlq9gFIKGSXua/3xvJBXrQlgHz3PLfgEcuwzP
ezSt308FPQsooaN8hU9S4CKAVKZUqq5819dmatejHQcAm/lGQediUjLs0Zk/hNSflpg9u3/R6LW7
cduCd7MIvHYrbS1/+hE3ehXgYQhbu7ffH/Ti9NsUhrJTN7YqEdSlfIuk2cQnHivoXYvK73cKcv1Q
f8SGnYrMKuPLJmbW7TrNfRE5bZ2zg5p+ZwxDXUnQZzIqUkf40wC1/oyr2kFCOdVFxUR803CZzX71
5qCtFNl/WbZ5tnzpqvzx/rPE5bdCxkZxHjskVFj+K9wplJA/PfUj2d9ETijMiF0yvbcRPBnyMllO
LJseQ27xHhml7EqaZ7TesGH4LViu9sHnZRQs/Kbklc+l2O2ExO2IhrV+OyxHFRN6Xl/mvYmd8Spt
daqCD7wRVeOo/OG/4TIPGqWs3qo5beVFkxjfauZ3TQc1Sqh4l3LjddVPj2xFdTPEOdjymQ3S+8rg
V39a1zjiH6BHPqxH+feZBoDI+CGG1fh0Fc0ePxMdyB9dE3jZPZz2ernWp+U0gXwfSKf2IlbhQrpM
k0sO4j48vTyuJnBd3YuWLDf5QltMMgZlpPfeg+2B/ji4eIXKq3kYv+T3kMfTtFuVW+bFneII8mcv
Nq5Zb7XYjnf8ovKGIlsU/7qc1X0yvkv6miTolvnwAYbKUn5O5/oq7s1DR+qgGLvyhmS/YIC4+XxR
2ht+8clpYfn6LY1sM5gc4JPME1SnjZY4ciYCpSPmLtv9DBh9PRFeyp72SRHEc61V2La5jwzRDINV
E7sKYcY1EwZPtbYtGVGB/CmTYK3fCc4nrmNdnit5na0ha7R+KTxXIrGCkWOy2lAK7KmYtTBbWMpf
/fZqZA6WHfVeU836+3fkgwvGFDuVT2syI/+IxQiWwVQ+MLtTRBdQz1Ee/FhqYAJ6n4lMvQtnkdnl
89nwEQp37SBx/q9q4C7Fi87NrTCYN33pn0FbXeQTQDj49PxYoeCv7elt2u2R4VxGRvOwyFF7Bvmv
XiwNsCPSJPxsOKgQa9/NodvT2RWAEMcEJAmxub4IFTsJfcO0eX0lw2CXLx9Q4aWcsH0rwrJbYao3
J7s3mG0Wb8tfmZm6uLKm4Ml2iMhwLxyEjsBX09pSXRTfurWjR0aI3nXMZHC716ZEJqesRPUSDg+q
DppDE+L3m2ZG+pkxERQvcdADZnE4VtolQuv4HzQy670dY03oM9ChnygrYt6SfsP/KT8DUD6VziBv
IY7yQ/Gdt0uI69ghgHn7NjfA1xjDCWqZ1jWoYsrphVrdTdsv2cs24mce22h1FdbW79zyDzyHRbRR
kfp8T9Q0xbnhXMxtOfL5j3IH7zMWgRbZJMKcBk6o4tQ+l/VxRKVuBHq7zEK6yaP5ML45ryR5pQbd
WgA3bb2ZnMkd9OZvup1f+XVl1mlsbsCvR75x/63vzZ+Q4X6K2xx4DYN6zZGNimyfJS/p/XRexL2Q
C85FaDjh3URo+0GguWx6ZspIEoZZZ+T1ElpbnEUFvkLeqPf+muGaJPq7nc/BngiBT06TmEXFsO3x
632NDlHvKEcynjH8YTR8+SpR/JHznmbBAcNduoM1rRgkwTzEW32sT/21MgKuN/Uf+/C5EbOTSoVe
uCZNKb10eSv0jQKEPL1cieiHNxCk4GgbSGwrXEAHhMt5RZj0HqWjSYcWg74prsyvQXBzcwk+HZ0w
DpBa/1wXOB5Svwp/Bbovj3Ci5wkNECPyhFN+Y17JVG979lMBa1+47kTsKkKvvtvEDDTJ7TI8pO99
T+t5pqite9DpoCBq/ytK3ZEkBu6bdyBoayv3Jdax5MyZRWfEHrS1RhroqqvfE+AxiMfceQEFvr3w
XiuXJjoIYpDLfi4yMmW8gdcIKETbdS19K18qEs6n93pQLWk0Tof0+hqXebGO42WNQQXt9/lVBByq
3XtDZVNopKVO2FWI9iBDwkQ/dO1RnoG8xisDGoCo19IpPkecHzyNpcEE8Y3wxQJAYULoGQ/jSWZr
/UNBRvx545LehnYhn6sfHCMgAQvz6YjjciTNDwkak3ck22gZzSCYl5jkX/xJoEzZ9okegmsMlIWZ
S5xQbx8Z4LimJxAoKrMfWTkLzTkCnc0fKd34YFeZqzxyxSW/dE6zj6l/lqG562OHvd/+g7rPVtKP
isD/+VEnnyrELxp5fEHcQZMTp4FMeavV1AtO1S7lfUnRaMhLPjrLuEf7o9s9vc9mEgMtXJordJF6
vM11VyK8GAmgci2QfiV2OZwb4s6XeG/oJiGPGWg9rCTOhpA1waD1P33yjC2TfDWBR8E1N7fxwvRV
G4B/4G5MZASTApLP5RWqHJMthbMIply7h3owlkxYWr9DV2wcuUPF7ryf6Jw6Tj5Ptha68RBRfEDZ
gXgYNBzrp+BTk6ThOfuX6a5YzL+TVrtxcgdWKJetekKBAz4nQd/ynWgW6ZaOINxodW7mhgDGhghe
3CcJoqjIUQC6caLJqxZ5KdJ3smMWxYVbY/zN6Dqv+j02nKwNNApu4aCvh7WmLHSGABncgx/JDedM
MjhWh6YX8YUjSyvMtKruwKe8Bj+1tlAgnKQjSRbNmWSNoj3JBD22NnYoS1q/J4SsUMPavvyt0gtT
wYl/adBOMs9WsKGeudhY2U3K+eZVVEokgr/d7KIS6tyvWhMkyqNlNrvV+Ff8q6lYfhMraL+4NMrX
pSCRxrLpUWvk3/2u/2x/VNVfhY82c6WtZDoTMP493vFEY5MMlo0E1sQVtSe9cjw9Afa09QCPiqwN
IEWXoQX47PqSirolHJK84sjta7+U3Gxc0WQK8QCYssAUrhS+2S6pRQUKXP3EYZ13ON88BGbZv65D
+HpNpW0jfOMxLhCSRb5kcrfB8HAWcI4YJZKLXdNcaAkoJfuGCGjUKOHJhMrSCdEhLpy09vbU1BQC
y+KBJhkX1Sb/BicnZT+39cYxf3hft+4cmYGwJQdx7D0VYaoZSN/Wb7gTFCdizNefYc2lRiacW/S3
jBUAwqTY+GYEabN7PRBh9De4NdUF+hOMZWwEyRWaF/MG2I9daQuXCh6e4bWNITD7OwU3plgJBWLo
UZNSSMXcoYDUOLBkeBE/zZxewIrgdeYOvsf8iv5gjtFKRgLz3S8cLwy9WgvSr8iUvBjdC02KCzf0
Kj1VO1ain4IiMYMGY8ST7D7w3NTGsfCOguqR0tEM9vgjz+wlfA0MHSy37JSfwE0IYRgZo9habnNV
vsg0mO665DYSOopFd2FSGetezzY93BNFljOcZ33c4PC+xq8XI5EaN3x5E8nppZ1Ly7j71RhuViHM
69ptpv8Nr8WgbJ7Wo+IyIUlURV2FZ+C9lMmpro+vyInLzSs/Sclm0NatY6ByUPaa4oqibzCXzPxo
73IRKPDkRgB5w4NAtMCG0MxvIKr3HtwXLDlujuyoAqJfZPgQr66uLyL0pQxgceQ/egb4gVDNKNz+
6bbphwnuGjlJfhYRhzDTatbpkDjSeXVMGF3PZ3XNliMvXryEFW8ELQjPvZL8EOUOpUJ6exHvmaMr
8RXJ0ZolFaRJgQmsHg/zGGNQ34r9YqAHchCjv+/aD/oEAV/pN3dnBiYo/CjJzEWcuttQ3glybtCQ
Uw39VtCfnYvlj1rW9NPC1oY1mpBpZZ7EzQvSDX+U155M1aa84Llm/16U5OqedV/94YEYnIbhFmge
Vff1J140hvPAH5+ncN8/5xeZGEFJnhqHqgDkG1/DxtGircDAA7rzE7VLPDkdbmbqZ3H32j35AByA
YF/VvgebY/HQCJEDQisY461cSkWgZ57G2Cf6kZ8Q5a0T7kpmCZytiPhB9U7vQemSJ70DM0tvpxjc
ACn60N9SXTTG2Ro90pcqT2GImjWnkmbM3JNhdTlamAmTbVI+ylm4kM838aGFhfQ93GL2i3oPOchY
XxAQMOsOrVj9YyUOr+TVXMwvsXI1YYkFuGKMUBHQnqfGUiVVhwqiXZnlL5u3L/fossTaLrIjCQDD
g5ogm3748uRvglkBLYObIf0v3oiPV3qg4X4BsXQ2fkD5v8VAz0YA15bVmVCzoa4PbzquaGg7AvsF
riKwsIrDifR5HVGQU/+EBGFRR7GZJSNAZCARGcbH5VE8uULLXUbul3nHViXCP4LGkaV/fb1vY7Yp
zSXmIfwyXMgVT9kMihOkKJo1lItE1tV2VZwLKi8PuBOT54hS/Jhv1lqjLYb8VxCcV/ow8CsLwI5U
IBgc0aUd8W4IP1Ky42fqf7B2LF+oi7n9Ij8l9ojpoYzxa23AXelfFDrWRlFAR2zusRLJAdZ7NLuD
X4AtLtkEtC/tffjL5FVP04kB1GRAzcAoijtNBO1XeqiJuWAQJXkp9LNM1ECI0GqO1H11+7k+uwxw
stpOGRdTx3bfFjAurf+KV4n8sCa/VrYh/jPw5tYpLqblNwnVefPJS2IXJcATmFvPeeOBEcTRrSUq
RVXtuFhX/150uvxd/vMwfucMydhbPrmVySGL58qA8g0dpXIkxqRzSPw7Zb1vndRLehX8kQbtplyK
aWHKDEfoJDf3zWFXiZwQJIXqlNs9+5ackQP/O4IOfiUbkEpPZQ3ta+R65LZw8rrAcvxS5oXrKdq9
/F7e5rMk+odHobA3e9fg33MmyVlnpKsGAL9i71EF5dNpQhorGRzJTrKtERhDh/F38vWyrZdBMxFt
zS2zbJHWUdNAG742KXwfr+SKN7RkNiblz+3t5t+jda65Qkg2J1mNaQUdkw0Mr08ukuRK+TGGf+IE
E+tvBQHYV1kvIU5GNTCiTfNhZfskX6esNlq66qgPZ5U71Gh+aqr/vxKQul+lp1CGAXLgVXt5BQgB
R9oKG2q/d0vANOOk31Do4YwwGkcOqjy9dQjDtFWGNRjG55hzgUHHV06eeNr7pOKsKmmbwDLaXXjD
8MNd36zHrbJqdxOk8qMd+ciUg7v6Nxt+FY4fImxRvnMYE9HwkIcNYJ2M13lBMzEBIrDSXsylb35e
gwOOCpvA3K1r95kynkT1UVmmeNIh7MwKDTiuJuNicKPMPMI/4ZuTKTxL8rEzAzn8zj65LRNtO+N/
JPrdhlmcgJrZk0XGBkC6L7CNfZinTHKr2APSSZN/jRpUNN7xhhM8+sHY1PT20J8ly1WtJWdvj3IH
fYMXu+CnE45DeuaUy2WZ6GCzKPN0OFFOaCqL+3gwhnUpHl71hb+fg13G4jBcTZxR2UGDw0vJierA
H+KdJoZ0Mqum2dPulhWlYO4Ziv8UPKokDcm5fNYUv2LGwbgaqo8Tv0qKHPft53FSlqmOmcUHxCH8
ct6YaOCNv7E90O5riKfdavn6UsXFkzjrmyQcuVX75BQe2ydaARfkLK2/BNErx1WSeCNBeenVEP7U
7PJiWKLIDWpii/9nZP9ygbkRHHtS+2emp+zd+RPzKKxH3f4TxMKNKcwYUeQnHGQZ+BNiu+JcSYrT
EF9A+N3oRG+vVS6kDSUvhG+eRBrFu1p3yTfXWwI+rhiOBulgcNNZvgYzzzlXGncx/6opr3XlbxJM
V3meUmM95V6JGmUj0xErnxLoR6afCA5d6OKhneWqnPoF2//l5qUrAIg3W3GCKtPvMhrVYbxZ7yWh
8PYQMjOPDMNI4krpHia2p2Gt9uQW18c+dENcpjrqxP9ERuzn6IpDITVmiUv7gAGCMzo3v7NLTHAv
82ABhZNJJNjBr6/tdYK6KJk6gzrqezjQ4QlHY6V78uIIccjoJOIrCfda/9O3k49cB2aDQClXW8a+
4fytXApohq3DyJGf6+gQMPPkVf5GP2fUUstplTmE4/BPaX+QAyyQ88AInM+RQVb6wfwXfWRbipIF
8wrUoDinbmtvcHFL6+m3Zqpx7KmMN2uvXMkUwjBvuzecPJ3tG5wbW3jmYHSAmaTfgxW0R18jU4XB
b1Rm6E2xLterjOouvL9BCEk2t8i+6X+aAFmKhsWuifCp86wQUl0rYWd5nC+gIN37LrMi1R3MZ/Nr
Mg289UWYlIZ0dA+ilEGsXDOxm1C20VYyZdNkdFjidS2sKhqb8gzwqD2qidT+oDmZ34h0njwdYj+F
qxrZfeyPs54Zvm0zUgOrSDnRN3rjAykgP1P83kyyBxGNIJtBhtB6zdORMCGcuiMCoKE+WbhAH+oH
Eyn/um/04Pd0D+FQfSDg+McoTldac8Ny179jN2rtmSGLqZvnk7dVA2XwJH3+9Qng70iJmZkYtWbA
kLIRpvJ9iQWOfvI60JsFmQmdG2CEbP7GiF7CjToPTi3X3Hpah0xa9qQH4gy52oR4EdRARM2o4doG
ceBRxqKjK7fq44ls3nALlUvISxh4WUO1+xapcq8FhRjxLdGpyJd8NXhRt0Zf0nzhgCNkAvNgR8eT
bWddD4Gov2/6Qw3Q3pUnX2KopUjf6calN0onnICL5oRkRoObImieN4OdKsL+ot/mgwATR9VTViNH
99J5AgrWMBw3Pl0Nt5nEmEmYPTI/v1WSpPcWows5F7CbHJOPatyNoZsLLhRYXfoCcKe8eC4rYW80
V6XzDOSDp5fmxHiaZo7EeaIP5SZdorBbKaqT7Q2Shr7N/yrSdgziaIaU5SqwfsWN2HIV33RGMjK8
iOcO+bM1/jJ1k+4i5gE66R6l7T+aIOMg4/iJgnr4BOoevRdjVXlE9B9S5oCVEMeP40kcb50RFONa
O4r/YjKbZa/+AqCaNm1jx5pXAPtQe/BhudMZSTQTMS319hWuTGIm67ZEFGoC2UHYnNoT4Gy/gSK0
qN1fdt1+T4k7bTSuPuY14YbB+I6Bda1g1CocyvyqsPu/BLovtvFzddx/JqiRU/49Gwe8kR/nUcCC
c6mCXzg8SQF9+ILOUACPlZOvJN2k3zOblHuF6o71D9u9/+PnahkGkH1poWvQpbEn/pG2VmADI92y
Xer8uwv4jO/mAN+koBpZaCspIznnu9D4a22dnojxynOoiz/8i9+X+leMvQ5fdneQsK9BunmWcLaK
FfBeqO4lHPIz6xBHQFwAPwsZM8SX+fNOl7xinuD0qBHAWtfpBtRr/FGw4DgYpgNvvwg/0KfrdvHy
aNmfNDtJoCmeQbY6qQoonH9AJlrNE0Qf5KikDCAXkTb5E6jfwEwo0oB7EE0NMzXea+o6rqfZn8WT
QAf6bRDpdlfISmmc2HTKClmlDST9WiNtobN6ATq8A1Gf83xFA5FwUGJwcXPGvr0DEz2sDGYrBx3g
yg25cLp+dvuXtY5eS/GfikzAHO4884FOMt3o59GgcHGb3G6nPUIKrs3+/aWQyM1ERIohVjyxSbcU
hURva8e2P6nmPsQOT+hFd6ieNrKU/EyxCmZS5itB2tadZ256HGhHeMw+X2UvFAiedSwmb6GsGox/
7fE5T9l0rPZaxkzL+GalduBV/JSJ25Sr904NlwrKyN1bteXvGac/xL85HhaQkV8MdTrQ9SKJd6/E
Tls7RwekwRFN+hKzfARi2AdVgZRMXj0jH7gIMjV8JDKI7LrCEPZbVj4xSEbmMstBAztNnZaxqeBG
dBXDLYvdmsDMi4Ui6u3pXSAceVx0nlzar5t0iviZgYAOemFXF+UqOsXBWkXPlXaUvhLVqX6UNKjf
AVgYf6y4z5TG1wyUoaMKXSjkUVslGwlZ5nQYrFlzTIKxwVOezjO3tqRDsL5mIpYqG0//4FSIE/44
UV9/vAGJ/Y4+aQP7fqxvOioewqe+CnJ9yERiiAG9WO92mNOUT8ZSFfRe6lXIboMKkObyEeC0NagD
3fKmx6xK2qvrEnuG5XYHjZHEOHawRx4LpIXFKe/3eu1OXHiDa5hujpUiDozKlkk3wpz9tuvXA99n
iiSgzJZv9Ll7WO0IJKnwgECVPxAUSo+wC57/Xh/lB06mkje8nN3L5SYq/AkF6vAQEDn9Ssoa6o2x
cAM2lFXz3A3SI/4FdRvmD0OVJVxkxs4qiDc96WewbhhPlirL5u0AalH/lmQwLMJd8sB6FMer1y82
j35wY+pdc1GcFWqXmHBoT9pSajzP0GpxHAyCbZ7wjdAApF/ZnZIw+kkZZ8j1O8CJeRFpUvLcpW3B
pjgw2mZXf8tMEHCaGwMwdDTcLMqAdW79pS56XHX9Ig4LeH12lcTyUf7hhZsmcgF0iJ4pNYskOqEu
kstNBpMVzlbKpD5q4V14M8FlBUYqAs5AhCEzBpt7UFqYyjlnlM3ov5tb/mCSBJh9BEeSugU2k63a
+tkPpCEg4gwBf0AGojgEU+Bk4hg18ZUze+DRc4MMCyDhpnbaFY7ZvLbn05w8EeBI8tb3kCHtdEGd
UHODojZX9zNLu00+U7DOBrsXwq8FU+eFI69eRGVTeILgRjZXVFyvp9jXqR0vM3gJ7kv3zzaydmF8
GkDJa2S2ONqVYnbAPjWQNFctvOxld+H2DfgPhgrFpV01ccklXMkborPj/K+TrqR6y7TSRJ/H1Eqp
skeHYVpXdOF5to3Ny6tYDkji8cO+mNTiFx/lXswp4abkiqy8+EUUNzYu/rap9grRDSHu1CDCsfFJ
HFT3rbH8XUvFVkL9KKhu8kiXBMYF1CJPn6QfnElATFi5yabL6LYcZHNv7S/7FjDC7A2EKLlnETR+
1qV9nR8nthdF/wgWS6qXaxEppDuU9e1NuJZXKBH5QHlEcg46YiLninRWU8mfqWQ3RA/RMkSrCM6J
24+6hNgH1tiquJY/Yun3h1lkHaJyQiBmrnAHFd0cjyMhjUWKh1SKqIYbJ2JXLZAwICmr/TA/ReUp
+6VOsk7NXYS8uClzKw1Os8QSjhPx1O9f/UI6JR/g1k/OnMhpGd941FYhJ4q1ehHMi4Qa4TW9KzVr
kx1Mxs/rtwKVrWqrfwbjkQoC07fF1dqwYeQvg66Lsg6WH+741v/EqN82BSz4AQUYFisMg+JRnPYz
z5wHbXdBfhbj897zidAi4htdLjCu4ArcWGxAmnGkmf5zSyvlIfvtfvE/Vtu8Pw8xGwaxW9Ev6wy6
6qHvAWbq1hvR+KINID3s7aGJKXIba/HofJrkT8mrioHkhJIPZ7imwVpNRB4D2LZk/gt2cmRlpXN1
wX0GGywhCh68qSelj36fpm1NDaJKh5hPiQxn+tGNRSqtEbAZFD3Q9aewXebc5aoX3sAXX5hVqgBw
602yiuXGrV1HEIrLyToqo01EvBqoMIyR3Zgnk3QaSCq+EmyGbsjgYE0ZIS7N8GxoPibtVAAJEpJB
q+e86o8QZZpPyZhQ9XSZ3Yp3Lds9U8F5G4fMXJGkG92tX42D+vmAcUeLAAwEl/TSbNUgKYCWqoo2
XYdtDPKbwaG8stzPWvK3FkX7WWkbYTVyZRO6lK/UDHxTm/wYJXhsEj1u7YYcrxIhAsja04f1wV6m
NKmTZVv4oL/h66IwVhUNSUzchVPmAXKGtqEIc8FaqsSBy9KtQMd1HXpGfH+NYLPeLH3tN5wGqYgT
d2X8ijUNvwPvEI9B988qzjP/z8WSLm9hc282UmSPOy5S/QeaqbH8/g9mL28exo7rjfJnOtKvMCG6
wPfl9P47vA57i2pJcKHvk/ZzePnveBlx7cXBG22m7CGrQcXSPOqfN33/zI6bqCxQgCHgAf0v/JBJ
rZNTpdjrcCok6x5RI0LCrTY7vfbC208cHX3lusxdQAElCcQg/YgeljO+/UH0QHcyCCcwqRhI2Oul
JadwXLlCYr8sVzaD9NQKKPN9QENYyJ8R5I3hO1WgfoYb6SQQoHgo4EYWGpUWaPhp3KlrOfFeI8pb
Dm8pChACRaiV6SSCQd8D24fdsdqDVyvRubLQORKcN8CsY/PARCl5oXE0n7TH3KM/tJYGGwaRxj9s
xWVAMxpZG3mckWWkNBp6JygENEt+tSsV57Whw8uwRABGPH184vBFwLPX8oKVUjvLRLn4aC7W6bhS
w3UYafieCydk9IPmiHUg6J70G5EgxkamcVwLhNdNfsNxO3hdzXNcNf/02FU7X9BvAlR7tTeMG1mX
MXdpjJIqx9qzkStWt1v+khXdovemhw4UzmpsIjlabZTf09MmSoJbxfh4d7s3CVI3ppLjAMPsVXrm
v7Q9iyXmbS9pjs9yZiVmcAYVkn6iKgCMBKascAkh48K6Fh3nJuB9SML9M93Uxa+g3d9pMGbwfI5A
j0iju0KviDijhHQBLfgStuCayWd2z2Hl4I8W5S/jF5rHbCPgeJTOYBfNyhgWlDP4SiHm+OkQ0CQA
QPRr7brnlKm8UHItBge9DmN+Hb+6BL20+2QkU8E8i7Y7AVfX36XumQ/h06I3hxDedj1FF/wLbLYl
+si//sfZme06qm1p+lVS57pQ0TeprLqgxzbu+xu0vBowtrExBmyePj+ipKo4a4diSaWUdp6jE7Ex
MJlzjH/8zZVTy3DVYnehPu8mbGgS7BEZ0l9C4xVaONS09hGKQhtCRpSNEJy+c3TFeclf3Rq8Oy+8
O/OHo3u+jKnBpMWlfLfOjjA0YAIy1QXItvziU8SUmt44ATrSYqDO5xS+WUVLQBzEglLw/nT01+i0
0AkHbv1spXx0MCkk/pwCy58tSItSUFBmyh8w+grRa8tdcvahAJUVpftgSnF5Arex2CJJKrEYI8OL
dc5hyb7mMqGU2d/J3GTkKjRvgjSreQmdw/RbvVSuVUxNZASaOT6SewIPjqG/0X/bUUo5x5uvIBl4
5+t7Yn6dTXbALWyOzFE2xDaeEyqLM9lPVdDQbsyZB4MXvRhl64dUx6SVk0cORNhye9wGa+oWxg9x
4lP1F3Ra6hEqBYOACnkhqP3pQYgZ3DdgND7XvbjWuimjo6c8rQwHyVE/hbPL2FQZKfN8P7VDnW6O
+faib+qz1wIVBMWm3VVs4FP9Q9loFxt1obyEHQxeLW9pQcEKS3Q/82RncY5FVDe4BAqJq5iUKUQ7
YziLkTVeh6p9C2FeGOdAyYjB9VoUWk7eswvcGpQHe8c2Zmmg7qhQZoey6QlJcIWzYPmN7mE0K/Hs
W+pbh0L1cUCblnEQMYDC7BLtMFL0+2sk5sTS+DgLKRDG302y25ePhQYdrofkXZieKKSe8HQAZJmW
6ASinTwRecsVGTA2GC8TGoxtDFtMFiDVlkFOEstnFYMBpJRH6KpdCa5XForMMKjqGl9/OjkhO0Jf
4GCgSfFlUdZcIXTYxeQ2vdJHcIokSE6ShtEHFAOnBapjGtl5WK6+CQfj0T8bOkDLcvm718/uUM5e
2DgQpQZVSAURw3vkyUgCnTFXA4Mkl6qNXp8QOc81Jgcs4A9tYwAs6LeRZkH3dVPDEZ7rezMF4lQZ
uOXjG37e+fTEvIoigMIG8Qk5kavT4DhIvacWUKTA5qKE5HK9v9HRlxlNfdBR1FcMmQbQ+tM25mfo
eZAYnkjVXDk8RYYxiBv5OYSDPGzEn/xo5cDCNOlO8SAxfOFTvuyguvDZ1K8h/Sc0ugesLADBnogz
lsXhU8QyLnrJkICVMZJEWRknz5v9eauGjWFrjQuOcKpwXb1Oe+QiDwGhc1iq1LkcSiryUFR90MFY
X5xvN2FB1yvE2h7Y0MzQyMCngoRZD+/vd3NtNJHQeOBqqQMcY7GRVuy7tg5cPhSaJV0afQudxtUK
b+kWdtFZRKXdx8BjHsJjSkY57HBpds8ctHInyaeq5Z81xqoRIA2SBgXaezlhejBEq4x6jo1xJPal
WDEnohu0dMydprJrDMwQimHuPGa3NzhCTB8vhwQyPwIv3htDaWnZbdsZ+MR9f4ngLZ7wtv51m1fX
mhq0ncfV6eLKY/kAbW+txFTa8pRBeRerAADByZcW1GAvAt71BTQ6aOgysXDR7b3atFFjuLd6dCUY
vLvZqzOVbV8s9zPm8PF2Q0DxwnUJtK9H8o4R5bo0SN8FVx2zIx+/Lpvz6j7jpXJ79CZII2jmMMDz
KBuTA06re/39OVMxPMwDaYHblLLkDEL4ZUB0XRVeyjzUcIzhYwMPg1E9CGziJ/MHZKj3fPqcZFDE
YXj0PkbPyAyOg9c0XQLLNV/q0Jynhxt7yRR57MWD1necitNTVC8TSiFKpiWOpnlgjJotLtAavjoD
mTIrOK9uM4Yx95mxy8LsC/LiJwYTWUDJucyDfoj0UU3Eo2+Oi+0DBaP/cJSBgkNidKLRQHgXsZ+a
3i14QBogZcvLY2OSfVDA3UZsUUg8I87D10Gbwi2wbDU+f5q+BhI0UNZNcNocfUgNO1pVRjVxPaB1
YfLqZNN81Dqu3tsGoIZHCbDWPV4qxTBfViC8V0MBV5ENKWBvDwaI1eC8vWJD6TE1snbKtKgdiOtQ
AmOI+HxB2+qj75BarFf806Txii+m4FN1BBEdynE7KrDrP8DS+rz611GHRGB79VEvgzL4Nw0DJ3hT
hBIOlV5y6iYrdaa8n3fQ8M4kuVOevQs09ks6sXQOzi9M0o2xtfBj9a5fKbR5xSlvjgnqcXKlNxTc
1wkQSuI9ts2uwJdk1sWM/n2DqnpvzgDxn1DqFmZw3+IDkQNFjZL4ujlN6nSkz/FhLoegIckKh9Wx
qQNvhpmHOceJIwbjl6OfxUJoTF4Bo5ixuak36VfPoZoVU7lxYQ+UQ2QP1GGMz4Wo3Ih9V1NNga+Q
A1gIR44wH13ZpX56sh/W4zwEyIKScp/fZ1SGm7s+7QlIiH0mJzOGJ7Uoabm6EaWIhGXCRtuBuwBd
lRHcEWuNPKRccMKefTXOA7P0AIgUfhkAiupftrf9/RQIaYhcBZqgzQgZA2kgdM6PdT6qJu2SP3j+
BM6FxwUtp9eouzBuMDtwsxgBEMG5+/tSxmFincXSthpCGRYPyhSlmYIRx1Ah9PGJFQXju63cByUw
wC0iAV/ygJnBo7SFW4+4FTBZMYaYdR7UqCdHxsk97/mj1TCBtqQ4aRWh4EAVvTKgArlPAFim1U57
qFjNO8AV4N+1ulFvFHsvG1zDyxEW5qNyWX7UFHvSwArONOX0Msx3p+ZQDDoMU6FC9x5yYHRjeYAt
TFAOuwbqFKu8eae+ywfs3RAqjkBn3vEtx9MJpeiV0RHs6noAW2b5gKzonkKsEJIVTPVjT4s/IQ7U
gXS8AjP+tN878xiyA9pm9eJpy/I1R2tL0YWvD8PJ0GCjInzlvkQ0UZEXzG9bwmIbC7WDX1TZuoY2
kmCpwEm2grZBim6/okvUAFuIG2SJF7fpIe0+Ze05TidadMVZaSEMM/zEBEQOEMhPUxroN9xLMFqI
kgO9GH0QqE7BvtzOVM7aPXZyqkDjOqXgVU4DDsV0x/l9X0E6h6eI0e0lwJYnH5g+SibwPFi1Cwh2
6iHz+GxpzXRsEcDO3rM9KOOrGqMhH72yqTZLgJooQWl4cOcO7zF4Y6E4wghQEpS6nAKiW4PnSiyi
i39edx57Sz/Vts3hhvKq9bn3KSN+Bnm6X7zhzFeE6WeDPg6rG76P93opTF89OXZUDumHSFcwQ+U2
VW7jBAoUymEzMOBvzmUk29F51NVBFiFwQLqRvl/VyEgjiAucxuaEzpt2u40MFgC0NpiBQ0gdGhaP
LHroUjPZB0qEhYUDsfwFzk1R650+FD65+WPftDv10DtNfLTv8JIZA3VMlhxsGPH0i4RpNUwh6VGk
gWqwz+a0dev+JDbD+9yYFoPH/Fb2WCo9k3qoCL4z+6bxicx1okMMtdvd9fOSj64fckjqzchI5nSi
qKA2GZx6RDHVtlmXJIyapF0L0EK+5Em5hPzHf3PaT0qhwFo/AmMn8oxeEHWdJ9hI2ME0/+TLfKmT
Dk2bGCGOs9AyCOw3Bm64BDAickA/GkhxcZ9qiNNwi/tKGCKZDIIGfGuOVAfJl1TFZeHJDGwSPihp
Vw2evvqVxBID9drlueEZpCAoAIymGA1xEk+l/p+01LAZsflNzvwoX+u3k4Lf3Mc2sFnrmKlGrHnA
aNB2Sq8Ih9ZQHADUberFkd4f/iRieK99P49zr6HqFXwodaBtaxQFjF0+aUOxR6EDSygkcKnwJRDV
N0YIyuB5CTi1dwxHrHPYfVFhtr65sQYACQvjYHjKrJ5wXqIxMMZQ/TZtWDG1shwjqCfy9rHpkPo6
vDBaYFbgu/Rmws37SkC04aJun59p5dAMOtr8ukWZzcAbvxNmD8qI0y8+B/pMl5dEY6Ag5vvAnXcJ
XiUmDtZ8KoUHWDYlzIudNLr2IYjq53HPJBuh/I43lrMxjim/IJX0nk0ZNTsbAQYh1q8I3+tBrKfA
Zpdy0J1Jg5xxMtRTlS1gATqDKQ9oSHx/+FJUT8+zetMoFL5OBjnSFyY5lha1e2VH6kdBKLLjdo7i
D2ETQc6Myo7j9on5VvAgloFWEDZidFrLKyKbcOxBP4UbIBgYp48U9IfEfVowGcMltXVzGsA5mrIg
Del6qs8nm0bpgxsXKAlhv9D6Sw5OGE+2VKjRyfiZDoXKy5W1gg78DgsW7HFTdXQMJ9hejmbFek/4
CwSQi6ZZdEAsKPMVKBLPgaugnDZQf3JZ/0GG24oBd++5cmXC6bBaudfA4vs2qfV4msZH/yCXl83p
4cDzOztMHRA1YELYb2ByyNd9xhcpOvGJdTs2fDRtb5TAlxE8/hiOYHmneju5FR5jNrYg6pyBmzjq
5SAH6+M2xqD9oO3Ml42XQKSGiM9eB06s9L29DWA0Jb/QkjZ8Mj869/otNY1R+G/0mAa+xSG48iwe
9eLENzvK349vFK+JV3kVAhRCC1LFw3To6CJPPpL0DvY0k+GLCW7yxUcmvxwqb5MDvUXlTDOQunDF
zsyN8DrEfSVi7TzG7OWhdXfzFTRsPGhDw0WbHuiYYkQ0qEwF0SAPjpNmZ0EPwZ0cjjoj4eC5vR76
dcmuhfUb9fbDr8tFbfovqWfr8+/XgspkxMJfp5HYAqLsJFTcg1+s1qPp636PWUUZhpq4JbWEyWZv
IJgOxIRJav7SmO5qWNiD+6w9AL6Py4GKoA3Hjg3Q283DsMaiyEnYOG746XMvApHoOHGld/8B+ASS
g9HlRHq3PuTnpAQzAETmCzxHkECx5kDP3SDezKNjQakpDCv6wRCxOv9CKn/N7XSHjRacvO/6n0Oe
a4mZmxLQoNNSAeHfJhe8O8f100u+1NUtsibKgnTVh398o3JSJg2MKAGjH0/U8R6uV5YPOeUWNdzz
u4FbqH8cm2+o7F+gRvelehrw5UsTTDF0TGv3cOH6o22hj7MRxmk3stjmaDU6J49ve84oEctf9yzb
4kqHT7u8LeSd/glKwsilXeGa0qu/CR3Yy+umryiT6fmGbAwYzDfBgQFEMUoDwuvbRsoS7Il8CEO4
D0hDIeWNIM4ZnrCzOcj5MKPlSRmXsi1w7pnUSCynCmcGRDj28+P+oVnB5RTp8oAhDzM9heOgwx53
gEuQ9fDq25i5En9GZOFUtO/mdXpp3tBuWaKvLNoBd4Gm/vSmlJFBtXbbPxA8cRt9C+pQMGMjyNuD
ohTejQjzTb6m/hSkLLiTpM6uVjIR59B3oc7BYhyJcwsHKcqH466Z5Z48Tt9w5L2vnu+YfWEQ2E3T
BX2C+KbHjVsG5kj/ZCrW9fk8ycUTPevAW7lh66I7x/DGCSQ4FeMAbMTSO9p19Y3BToHJ4DLWylm2
bCIei996Il3WtPUAUcGFHMuManWJz6RgcncOkRPBKRmjW4QkVzTD58W/KLNmBxioxo3iFDwe7xS3
nGTDe+n1rm01GHnKWB8uMM4DMIfZ6AWi4FHtMDO8xxR14lyenR4jcHz6Fgk10O6yb6Lne8oBAkvy
NSoRNQDuvEaF7JdDEYrnGpe8a7E4Z4ca7Q5Oc0I6EgkVQi7Kdc88935PTkKIwSUEVZJ6B9JchAR0
GwnaRLdGR2Vbm71rXm8rf/Eu9GPQeHDv5JAvK9ynpGX7ieFJ7perF+CbgiyH+Sie9L3TA7lFDW4z
tDN4Dd7vVOgeS5cvIB0aMO6F+HofZfcJLkHY8qh8ZUW9ZQBZV++ns6tUZM9DATl6DTsOBnTmCQUy
wth+XndOokocaFV8L/Zp+SXdYwwYLknPKi/QQaNew6zphNisz+iqAATB6qVR83CN49Q6HlLTaSh3
9df+xEzgCFOK/5IPXlQpQKZspbk2J+tFX6GHRqJRt8BqL7a/WOziF+3mJbwgrS+jx22fHGeiwQ0y
thoYJ7+8QOyxBqfDrYmuanBiQPhCnGifUDPrakBzKMfVbdMy+M78I2C8GRTv1sikyaSfAODOwksV
UpCm1PecYGhY0GvikR2LB4Yy1kc2wqmHTi98PoOeg/NGp/cImUI3UsQ0TcPIEfKi0gcVIRXgbbVo
g4IGy83aQTnb1WQO5Hynp81V85uX/+B+oWzQf1FsvxxSdcg3UHcGHC/EIcAQS8sIDDFqRXyXsbga
I/nsnoxgbiC6alBDrXEL/NN5pLIWPFaABKUVXd6ZwJ2aabPK29FtL/asyAtMUYbl6RD6Uvp+2TFO
A5LCTAOPWLBwSsV3mSwSeVRCtjrhyYl7wMJSgl5Y9ajfToyJYbkabmW8F4RNM6mlGZMxBpCWGcEc
fEBPT0o8xGwNkmUpPsOXld1M3h3NQ2ONc2QhZ6NyqOmMkqQRI6ox8n2FGCZkFAvS270BGW6Dpt3f
OIqESsfjCV/egsHHGn9CEkEtaqtD+QQ0j05Sh1vfZc/yYYyvayNwQqOaq5h/UgeCEAExQXHP2BKk
SAI+pwWvUXkNzZef1METnKXnwC/kJshfK033X/BhD1TSxD5YNUQBRywGSWY57XUtlVEnIKjNVhYb
fgr3uUJmJ+r2swwvyr5DSZRt5Hvj5sZauqMv7ttPsNAUv+IMjYSZ6nh+jUso5FuY9H0r94rysI0k
JaD7Oa8uh+c0BK2sXbqr+pCDq4E4wgnGLTN/a99OzbyrwlLzecmcV3nxluFIKQxxSB2g1acozpQx
K3JiKWOkKUfy6IKEbRDxd764/Yp1vb9fDZsfcX1MOwiCQzL1RKxC3VfSZ3nDEhDcS+k+++kxXtb7
02tUI+lV1M3tpvnJa/QkV+dMr4qOtS49lXQeQtdvUZvjwFYcngALHdMDdA+wRLXPohhcRP9EDko6
ZZt6gMp15OUEHuaAaTl54vZVOzmbGZJ6Ywh5+olvVxeeNMaVG7h+HUcOU7AEM09s7mDtxpcuICIU
oFqBtH/DjXuAPrd4uWK9VFF3MRWSVy+s0zb36FLAs1VROaVzJJwiM/cIPsn5vKkZVySxEHT7O3QV
H28NvCnWpx32XB8cUocT8xsSYlK+IK9VQ0ZvdKDVRh5rUEBN5zkVpsdlNWJ9B8iFA5CXrvIJcWXc
YIOA3eN6mc/bi8+wHZIhTQ80V8GGtoaj9BqhCBWZ8PX8QqKKMcURhezHOTakhRbdea5OjeMaxx6t
0CxH0Qd2ElsDmgogWQTnoJP0lzcGufb17cLTgeDHYKeMaPSx19X90/r8wY5yxU+MHpvGGR4kthZA
2xc8Zj2GSPmjzxgEhjHxD4KTrbZugryU7R/iTcBC4IzrLT5O7HmmW2phhthr8gqvEksE9SKtp6dv
2F9QNWbjm7Q0J8Yal25zKPtylMJeJAjGFbfGgH1Q3KRq+IwZtp0cPTrh7QWe1H0ampMPbmPQM2DW
AjFPCbnvLIfygpG7GFpR2uBtdhwmc/LtR+lSa0f9zDMH2wdGhWKRjfWTg+6piGnfGvsWgMNkBFkc
cFp3WBXsSVAAjYATtgigGGVegzKOnAkM3dlzQvilGDh8dnF9UMN6xJtk76FCz+wcJx7kfvxxocZV
sB7kjddytDNN8Rl1nuEmXRd0ug/TTS4YqWHwcJyIRDjt+bLU+XEC79RGa3pSEcrww/BvN4MLE1kP
U0ySC2Zt9JADCCYJMfd3LEw92afW4xO4Lp/XgCoDedr9s+9scHxzLoWTNiwe1Bjiy6W3RhlBb+aR
D0xvCmf/nRELjMVYmvY/HkRsaO374YXXsM+HSmTscMH1mABUSxZBDu47lPEKHLQTMPxywSn1otsc
MjBvGqajjO/d7NmrOlI1PrLH3Yi2SmwJTyFoE9NuC3muGImYNn3ggCRyUHXv1E+OPMcCgZZ6n4Hk
Hp/ueWR96DPaGcPBLoUWD3knSvCZPFbxT8Z0LNJ+WZZxut35RvfVG0bVfDwpN/gEJ46OGCbiWCKS
QKRhcky2yAXfdAdbDCkfXkgYeoBZznvYco4/VDPS3uWZSDzllhXO5JSWh1DGPuMJA80C4Y1dhUBN
2IkM1NQ1ZiXw71vPARlUmweTQ3Zpu/6SFjRFyJMJ6cL/eASGAw9YJLRA8cG1Tpb/hGU1Jcsl+ZSt
MV0s3J8QMSUsA82HajJOVtWBv4LS6+ypYx2FHlcnhgieFDQU0Io5zhQRNAFhljM+mvBRdbBPcTQY
ML9l3ckxqYQQ/TE+f4BhuULQbjvNRwpdGGD/AurxIyYICEZYZDa6QewTVgQHIdokfEQPGbzINsA2
TLj243HGb8hL6gVTliodmcOX2/9IfAGwPJDw9HNPc0oSPAE4YbOPM3PSdTugzOPo4Eewh5dDdEEt
LcQHVZBaY9gQYd8E/Vr5hOLHJlA9wtNWDvMYP5HyukmB1ZUvhuFQcmF9sk21+EpGT2SzQKh5/GST
Sob66pJHGm9nSi1JNs2bPFMfX0YVMFyKoem+Gv+YT2jCLwv2ocYpZsQ05mE1oEU0Ptsh2DORdzaM
Yebt5yFccwXXJn5XCEPlCGaa+KjyPruz81WRjxYIyRvckrBcQB6XN+q80ByAeGEjByXrHFfQQZ2x
sSqfKjsOiVpHV0XUwzhLmzJ4xw2imAic8UP+1fioAQb5xvTFnnPf1vCq+q3G59NCiCzvyRJgmHZJ
Y+Cbx667EL3BDgSph6EaXVTptHG+ew2KXgPkoRknNzQZwRJitFCH/NtKA/XEgDqQr4K6koV0W3cV
Ax5WgvYlvl85JdACQM6CpcOgr4be1yNINDn3ER8Zhq1vGtsFm58yhBOfOPo4h0U0KdALbo7tJxOB
ghE/KJsxxbkpnVzQIfZsTcYDqs+MNgfnqdwePkX/EetfZodCkKWFunrA8JvZGlDEikEp85HjR/Mp
zoSJ3mG9h/huat48yhcaf8yp+rETrg3z8stSKNvYeK6+7GOG9WI4xyjs7PXICN0zWEBkvaJr1NPi
B0nId89o/LRSFUySQ/39NgZI446TsZmhMxIJK8d/KrMR8cI6+9d//M///V/vz/9MP6/T/5Pq/B9F
fZlej8Wj+l//Uv6UgyzLummKimZIhvYtfTm/l7mgC4K4qtH7Ysq8Oi/blPSdZgpmhj5FcFROXKKE
pDlsZOVLWhMLc49NHObA2BBF3Fav5YvuGo8My6+AbVvbCv/+I6U/BSf//iP7COn3N2yfU25J+h+W
2Uiv9pJKq9IanwH8xl2YxhXw2cOH5CvEHCjFngEcvB9h9MO1+1z272nYv1/7W9L9MXlJZ+nFtS9r
8Qsu1Ocd/AD/lDXaCL/7guUI144uCNuDqTHSdj9c/o/vRxEVSVcUSZTEb5nRx6uVieXjxuVfFC2v
txZ/itpBC8chP2eNj3+4Xv++/3G7v13vW0x9l6uidZG43n2L16yhedBltXGGkdMa2S/rGdaF/8M1
//h6FYXFp4iqqRr9//7b6xUMS7wfb4W0qjT/iWgQV0jfgJXlHJfKanV7qxam4pwWxo+R3H+81/93
Xf3frytluqWL+lVaiUFKnQN/DrZ/74CO46B725tYzd28H+71T2nnMunupikbpm6q1r9f8yZ3Wvfg
Ca+OpgMSeJ4gxUUAPMQKZyCtEyhm4DU/XFT580v9vxfVvqXKC53eFGcpl1Z4Dc6Zj2LO2YeXnV0M
WxzOyvkNp2thjg5muBF9kUPtEawoRcMMXFTEIBDNYvv/9VGrhmrpsihKlvLtwyp086Yfz7q4siZg
gthkGO9Aj5c3wzfGioqO0GNboYAWD7As//4W9P6r+b7K+aRkSdMN3VK+f1XqLbdUVeLad7dPfe3C
wodxRgSE7BUfxxAtNW7oWOUM8cFySH3E+BW/TkpUOFt7Unac2kXZjdkzo8Y4HRBZ4949KwBNCawp
jnNMI24eJNM4iejvAni6/O0Xc7uTb+zyFQjYBQfsXbtBJ4Dv8Q+PVukX0d9u79tHnBmXrBP628PF
05GhuxtYap/IgcynyYDIR8LhMHGNM5+4WFfmtpVhEukuXSqlnXqQh484pyjm/8qIad8oOVwns7+/
Akn806JUZdlQRFPXTEP8/iPV261+lrXIMBgepHNZM1Aprn5uUY757fo+hZAmkPLgQxaUElegED+/
3ScQ3ADdM8WD26W3S6QAz3YKXAwnq4Wmeh3pmoP4+EmTUDmwG0kNAUvPXjBGEMhhS7bIiuFryp+S
pybAFxE1Z9ScuGT01rlAKGBD9zX1nMGqpPLj3C4+tV1zmZcKXKKeLdJzv6FbMAXDnI9xDbm+vTvD
cfPE+ZPWV4A/Tzfk4ptTJCF2fEB1z5rxMfQWADlG3EMKwrbnsR4nxQwvzxxLWNI4aWExlLz4BZSb
8vLDojf+tPWomqJrqs4+K8rfdoHzLZPz9mV2rAoiy8JtHg8/+uStPfOoUUlsHVLEGFwl6Jf/NLXj
deK4sX92IWVsrSFctwhKIoPHo5PGxziwx94jXiFsblJ7GjTew/ZeuATDt7B3u16Yn3uzLP5yEX/A
YWh/uJ0/rXFNoXKRRZkFpPcH52+HxtkqrfOtzqQVY2GMKgaXvu+lC9UgVP2wVP90Pv1+qX4l/3ap
tu2k/IUWeoXKoTyFqhjeTAJec/+4Mo1wl5MGgxSxChm4RD9cun8n37/k3y/9rfLJr5pcXnUuDUub
5v5CHRkaeS936wYs3uDvl5N/utNve7LcKq9SaDgojmOZ/Y2sUThpyB4J3CQfwyMdyW+GGTY0WEOM
oMk44ug+52wY/v13SD/ddv87f3viJ7M9idmLl9stmGZN2ivpbq/J06EKpt7++8WMP5VYvz/jb2WA
eOza/HnlYooR0Xgj6E7ndC6iaqtvypayXjeZmdopsPnoUQ/EtxJCLS9gl37RDAHyQX99aa68Erpx
YcwZf5WGf/tQV9pcAuNKPS0f8IkgTQP0NZkac+Y+o2PcSPDrXGH1+KrvM/YmTRifLa/QXWGXCZje
Obd99wysZ0CMVIEmguqcBIk5evW59rTv6FHoqsLrosy87IeKQf7TAanxUCzDNCSdOujfX8DlnNUP
XWZzhlbt0nE5eFvhNkBEvV+MYADO0WdZYyNWIwxOJ9cJFLByQijV8BZjB/DDsuxPgn98BL/9mP7H
/rYaukeSW/eGH6MHTBHvU0aH7VYniemnr+1PO6RmGAo1iWmi8u33nN8uJHevsrxeH9y1BaOsrPhH
414HwcnJ3zCBy4Y/3dmv0vb7remyxrasyLKsyt92sZv1ajueNQ6px7BPEmcTxqEb6GMpDracHIIy
H+7Lt33mSMslcd+X4Ikjhy2sp5XrNd6o2k6lMWkVnzLymqa3W75cfaOgGXXmTA+e9twcjYLWHeM0
fQTL9lAyrzJ7cJ2u2gX/AeKRG6YTpimiHn/hSUHcM9BG7fz9G5N/VXP/uFFFVmRN1i1LUr/d6Lks
nrnSleKqna1fA8NOkJ64lsXxU4xezrrACAMJM1G1YOBoY+3LXHYmjA8xfv3kvuk5Uc+hA6RydUTY
ABg6YvfmMt8J93vFJw7hPQfBjaovCmsj9SCFbG+R7DxHe200Kfdn9xr3uZBkFxy963Fw88/vk1j9
IszOxkGl8jo/W4LdbEtANrcCo7JP82KJJn6dDPYvjsFJP6u1xXiffPXTjipieskOITsNymkPb7vB
Hl8pkmzJ8pAK+7A8Dkoo7dZ8Tl3SBfaoGqEUufWGe2zkoIayu3v1cpO39uKUkRVcEYlkRXAdjc7n
AYMm0HNMfO0ds3Rk8SOYOJhH7xJ71QRZ7+ZB9xdWCzkUMLQGdF+E7fDjmaPGtmnBBfvrtEDY2zqh
OgdrK0PwVP7/FyzrUvaYfcAgtOUR2Ep0A7gYmBD6xjpSMnt1mt7f1K26BTOkSWjc1AJ4d+olsugL
kh17Z1rw2ByAkkkfjjpe3QYLaBGkY9rGDvnK4ePvq0fpd5t/LB5D0TTd0jRLM78dB5aWPYTzQ+hW
LWSVde0ZdkyM92APCXS7l+yJjeprcYwgx9qj1xYEyt693LeV89XaszI8bv7+c+RfX+Xffs+33VF/
vgq5MFJxJa78fewq9rDcQDu3h9vL2Ngi0rGZzA7l+OM1HIZEbTolrBQKrGxZvpWQAmLJx9Gyr72Y
ltgfVYgI6OPurqFdB/FkAtLd17h9gzafp7FB0XUaTT/16cn5tQFMZJK5l6k9T0aRPYEiu2d/8OfP
WRAtpU00J4CL4dF7IDg6eFrY/+0z/Ud9tDc9qgt/yn2IQelKjWsglA6l+QZWA9YFX+ZEetm7HIxz
pQ7LyWDM0hwPcpuVREj51HKH6zUP37LTEJPLyvb362EYLh7BYiYGM3cgOats6AzCIghn3Q7y9Gbd
R9LHxFhN4nNk8Qz2E2108LeGvTbcmVMfvoa61y3E2ZBdbXGxt8e7PZwJ09b+0OezRTkhjZ7R5pFp
U/5DBfn94NclWn/aPzAHg63XML8VV7fu2jZq/RAn4jodknkQSLBjiDrRhjg6a+QRE49nUceevxA8
YNZ3fGf+MjYR8cyunjLC26aCwjShHGDWs7TIt2KsLZoYiaPMdh+PBVPQGvYl0s7rSobEfLNVuL3M
/WNlWmGNZh/fqWguO8wUMBQh0QIwElwSc2T+g4IzkGtMNRfeQaC46uwW33kfPzyE79/WPx7Ct5Iv
6YTr3RJKcWJVGOqOZGBfkpSKALSfkQq+NsroORRl38yHDcbljymm+pUQPtVYaUc1xlNt782GX0N+
HUqQ5yZAuyhBM3mI+wq20Nr0gawGxbUSYz319y9R/VYn/vrxpmXpkkYbKRrqtw+xEXJLKVSlmzTI
Uh6j0wUCTG/nqhJmCECGQ1MLUVRdG4T5KElnlzVzphwXhwujgQqlKXPt5TWDlU1LbjZhBw3eXNWo
IV/nvTyxTpDLjouaPo42siPsoFQjGb6+wQ4oMmtnBp1gO9j8UH5p3yqeX/cFAiGbisLtse99K0Ta
6lkVndgRC0RAW76rWxgFfZKMwBykJbYpQeCDVx2dK9TSbkAcJJEyJB6SL3Uaw3shyVncPThcD9Ic
Y55L5nVfArIHdBjgPcC1/h0dm2W38AKgLubLszk6dS7sEyKfMF0+QfuvXi7aXMSIiEGNNsRej1Ed
epPl1cPF7fD3V/lti//HHX+r8V5VnSSm1nWTRBoUBPkKI4nG+/TDg/3Dc9VpfVVL1Fkxpvptsbdd
m5mv6i5OiJ7S8HdQ0vjEbDXh5Ho+Jn+/I+l7F9Pf079d7dux1aRS8izzWpzojI7Zi53zKAsYmXdo
xuDJfDVWH5jzVIgEBrq2u49eywCV460e6IxTyL+7R8SVnrDCtWzh7BM72mvsdByocg55fJvgb/du
TQ7hbgJaKZNxg8OiPkteUzPCcwzGJMR3bCHjLfHuKlVXubrqLjtctH7yfu591u1yC6tEX4D6s+sx
FoTJyVD+QH57Z7liEuaPcSqE9XPQ5zvhobeDY3dcJNg63FBUmMMbeSWnLYwMvD/25xWqlRrOAkkx
obCjW8uz0CLbTIe8G39AtZNLZn0k9PgnEiYTp1RCtfZRgbH2/v4C9P5t/nZM98/flHVF413TyFjK
t+efPkq++8elmygAmqJvpEMYA7LpVicXnsgDQ/gZ7q/GhoBmDYzp0JQeQYDPjN8f6MjFECdG5gnZ
u/ekkoYrexGwi5+/0IafoABsc2IeyaYy3KMVEA5l6n3g11FwIRhBHnquZAHatX1UR0dpXJARaw6w
mmp4iBJyn6XVRFLhQzam/GeWOFB7G1U8rb32OEEQbz5+gPa/93S/HoeiK7JoWsZ/U3ZmzY2iWxb9
RUQwD68SCI2WJVmW7BfCI4gZxPzre5EV0Z0pO+zoylt1q7IySwj4pnP2XlsSdenmdJM3emB0Yt9v
ESbiEm62xn3yqd0TvECnW1s3B+z4RLsTRFcc4UUIR9g05nZc+t5ZpcZFmDvzy7Dnc795SIqu66rK
hGda5s3BwEuvZuxfh35bOIU6hvImy/6F6ZlDmGcbuN5AshunyM0d6ZMJei5wDgCbsOvWCP7SWbYh
wpDuNNqYJxyjHkdib/zrXkjnYHEJ4INuGQD3SO7TflJT4bWwek5EmgtIuao5CxtIYbBCIxSibqZj
Mo46WiMlx3xrt6Wbf/jhLHVlW7XlGQkMnp3nawQuxMXsOzyWCyIn+r3pihgnwCVQadWB+yNJGRXL
CPGur8JMd6uZZzGlopjUHVSp9Tz/sOj/uYE3Z0KokENFzm9l4NuC338P3BBFU7Qkk1PtzWynG5mi
Rm3Tb/M38kDEl+xFT9wKcrtE9o7jhwtDn9dIviD9g7y1aV2z+fJfGBjEV7C1afHCjMixudSAKJnl
hZ3ha7zMkgYU/SSk/oV0TZgzS9AftIDFUBlqF2iXIDx5FnG74KRcj8hNYwyUq7DLgD2Ul2NID/iQ
bcaxQpso0rL5hOmB8lBwa2mf63bAvrTeStFKRDGgbdvryuhcDJv40I3FUP9S3tP0m2P/n/ukilQ6
dAqjlmLerD1+WYVGIjEwrLkyq91qC7KGjQLzKu9S2NxppSuDbKHztUk/89Xo4pZHVzR2gcZiQlnn
pasIK6K9rpELElAVUXDAhKWIIGxQ3eYq6U6IKzSMocpYSioRd3+CQCO09T5w04X+KZI4Qnwafnk2
/0fE87R+gXVp7DhWxkP7aM0uSKaBqkB+gJ/y4i3Sg8hcfSduRBo6e0ZF9RDV64Razdw/KWcWjeyz
hjow6rGnZDxW1TxuXAWFvr/14oUCbEmi4I6Cgdp4F26FCvP0PmKCYhsgTGtAXHxnfw7SMeBcd900
MSLguT5eIf9xK6CURbYwFnN7IFrtj11MMmcDI1exhQ/4ZcB5WIV4QSpuFW9NNtJ3NDybNNKJJpMc
X5+W6mipDnwbc19Q4vp0jdy+7K6usgLiU4mc/uFzAuCRprjmSTXRH1Bn7tunHPkyTiPqZPRSjtSj
KQEb+3YjO9Upg6YChUZT5rTziPu6sExSpscKwkEcyMYEeiSy38rEalBtzXekdi3eJJJH0WkWLqsq
OnWc9+pR5m+VF7a+3aumLzvqA1fS0lS6Chj1kaF2bt+5qbbhqwavApBuLEEE8nygcEA80XDFO/8t
RmtPRV9wWpDUdP0O/jM7yRJaQXSnxZsx9BnTPk8a7dNlIr+xirsoxRAa4qrJd7TClvk+W1xwEgd3
RJpAVuREjtUAtFZHNhBLV76mHnAVAArSJ2U2KWnacukIczEdGRuIGuSnLMMXZvT6IZ74LgjTeUgZ
odhmT5ezBpDSnISY14+dhWWymCECEpFzfSiL/pVIrp34mpC0keMg1O6FJ4KI8JHzYQJRTDy+jpCt
vYrbREIRFRItP1FfS7Zv0PxVmEE7oVprw7McHuEXa8ih4FyxRCZ2v1aW6kLY+2TUlkCfp5SwQFHI
CuC1af0m7EgpAcf6gRf/rphBUNSIdfHJpXZzcXEly4ykA30Fe6F4Q5wgHPX38QnzQqA73lvLbItG
wXoiXPMFspDHrnc9fLL/bR+u9+SlsQwkU/PeJ7GCJtNKPJvzagPt6QHYlrpAamOupR1Km2GT7sDe
4TRhL8zQ1AiTwEiMFpUt15h/IyzaVY53dfxnYZ70a4hsTb9Mus+wm1O5TbFvKK/NM67HYsxeXY8i
IwSauBAZB8ESmgyuOdaK4Hg5lEhrjh1uxjcLCaBvV0+jd7ifoQqjAp28psdOgeM3GZMM0Fnhl4Ga
TwWrnHFA7k+oVSitaQZC7UOCkOpckM4cb8Q7/87byTsobzBNwmcIey/9QXzFFsaapBqjlBxj6PUO
/f9Cp4F2N5xNCFPtQbs8D1DJXnBlh24eQTHE8NXs9XP10ozQaPYHvF48pugtYAXlMLFKX4oZ6+Kz
/2hhmzx2Z4p5S3Ef0+makG76mCcci6eFDOzQ1mzL9rejoQLdvC87CWGgTPy4x/zPgANKI69EuJJu
f0ZmvcFVGvgL6Mulv+SM1/Jf9QkwIyjk1/b0N0dLc2wN67KqWYr159z8Vy1YrFpDaZKw3wqK8WJk
TwDFzFTdJx2+Agr08mII5mH6i9rEGJea2y0rsgC2q5KsiYZ4s0cTu66PrDTqtvg5ZIYFXq0O4Kh0
iKLcVdM7rTuglfMsO1XfoYeVf8L/9ka29ajEcV+vNWsSJo2IXX/7JAp7Ajc7UMzFBo6DFdCYnIve
pko5yxMTn30YwKgy7TFWzgr0El3YoN/lXfeLZWOtKzxA49yfUrjpjfPQ3xFvJPl73wBsugiM16Zm
Tyy6LU9WPcSKK5i2Qn0D5flBI+oncihzSp2t9ySkrUNONyVzmq4TA+xa4rLoTonCvF7x8kW/VAaQ
xny9k5Zlse2RNclQDOPmCK34RTGkedFtGT7+I9z9A1FphNJmI0Stfbnug7ccrW68w4tE6HfHtEOs
x1zC2l7fW4WrPsXqwgtd9pw7BQaGUyPpmlFD09gDuTnSLeaNrJ0iZrRcdcQUQrhUR9KMQbY1m0VU
Fhpi3XkVU/hYEcnNGnS9b1lBaQWHNtuAEOCFO8AKhkxC63uaPqcO2lX2nwqSY9I/CGxE9810DuWZ
SjJ/hTsFqU+b+oOdXu4hfocfxSpSADLsolfiqqlxMDEg8abfvded8qPf/3yokr7u101RFDUOtqqu
idqfU8Zf4yJMIimQK95QqmPswNlw1B2Jck7hCndDugBfJcprdMIX9PLpBq5GqP7ybP+Ue/8dJP9e
wnjK/+sSBmHwYy1Ku61K4cOYhU/pomL2c7t7jXXxMXtWH/t20VHX9BZibWPFmUVu9mE2Cx7m3jCg
JAMZwSgKpkbt4P3RZlnweDvadjEnxV0jLTkmwNDorVkLB5XD4mdD4iF8BwwqWJ5eMwca85O1KP8T
u3+QMXgGJTQ3ndJw+r2sIaavd9pMdgPSqac4zWsgZh3uvnk1ixcUcF0NwATtTCAzUIJ2Pz+lPzKi
r7eI0qaoKqZpWjdH34seJYNhJt3Wc3ucZLNR4aI7yhNLDeZy0stm+KLnqksoCwEYh+uH94S/IPpQ
bQGtwl49qA8pum4ELVSZQD4aE77WeXiOP0g+5fQjNJsrYunOZYDXVK3bveryb5hUfu2+f50Sx6f9
f1/lZiAHHHCA1vPC+YD/pQcZSJc+U0S7jt4E80mX77oCciesf0G/D1WKj5fDVXMv9Wjf//muKl/L
R1yKpFmSrPyRHNxcSpZbXd1ZYbflPetqF/gJ42x8Gag06s8iKZPpgghIVqpXmGifmACsu7HoK3An
bfFgPePMh4wlfVYvl6eS/JdZ/aA9yhc7d5kVVr+N1W9O/KYoSRp/6JS3ZeumwO0HfpHXFxle35ty
gDy1y54Bm8/7IwQ39rzsBTiP2kyHyKD+hErU98nMekIO9xljDm/nxsPPd1D+7g5Kii4Zkorihz7r
v0M30FTTL4Wh3fqPAw0yRPB7bcEwIDFhQfDBtCMgzWYTZ+QUOaV0CSEx3Is1WYAkgk1MCLIsSXSf
XPU3Jaz29RRojou9aFgG98u47VAqliX3g+BTFpEf1XqfYw+8MJ9OK7ah7VORH00UciKK6pj1tUUa
tZHiTclCEe87+ZiAAlDp2cs+tgeKKskBDbvQHvV0A+pIGwhtXZnZotYdC7dV6Mo5R+3ypGQvprHL
lKPXv/XtB+WyrhtjNbxs7iF0WubNU40vb+tFG6+6x0lIEMbPj0S6FcNx/OWLo8JTNHm8Aea4E/pr
Og1No00Lyau3pemCWaJ/KmMvK6dG5WITfFcxz020N+3U2dW529YPCALetEPCVlHHC9ptLy/KpH4R
3nFJ9Lv2pf0UgBv1J0HYRD0K7X6ePF8GF8AqJ6yxaP1xrW2OMX41r5k4hrvgpduJZ+lxxCO9eG/q
W3tWDym7y/y5fZWexH27654YZafhKcHoPhbnM5uqSfGanHiN3rptdKpfqdXs05fwEWnXw7DPT/JT
9wqrjUTq5jV/jT6Y7stX+Sk/pSf9wXzo71X+hCA9/jgHL8LzcMePnXygXHLqdlzW4/VMisYzQaOH
9n7YMSfyI175a3J0rWN7nzvBY/9WU0/i19Xnqwk6k5x0NsRGvjL5opzZCrd5IpUkfY6fgTFgjUha
mxwxj0RDYyaHZACCG5hYFzcUfpmsJGPcK96uAQbKYdGQNMX6r4v513OtdC82VFOhkgK4pf4sWdEg
10LMw8XOGemR5wvEqKzs6FWHxnnS7ARvHZJieoNOacs7lP3cfMoN7HiISsBhB5GbEBTbi21zo7ok
WT1EYEApbXaOOKVzz3KCrZNBwrYSp4U0M/lb+t10yD+tyUabDWsJfjEgIpsSQLKkoDJP61nRTdf1
OkA5xrUFdEvnlYlCMV6xJNGgv3KIn4rEOocuzBLsM3PjGXvHgaCF2YW7fSxs4VnKidKrz57EL5so
G+WZxI54ZR0JQxj2be3oD+0olWCp2ILxIaNnTKOma8zcfO7fq8noOajKyciQx5YmYQchGvLem+G2
k+mnvkLU24+iQmENWzN9vhz82bgnQ37+NEff1yabZtM9cQQCG1kbS+QxNvQCzvIfUKdr+1O651hs
vK/QPBDJ1un3YFMpsxeTeT1td9qD9UtZS/pTz/36/JH7KZJsGKxa/47rNjStNlXlmiS3wPY6EcLn
7Dr26jwqADJcQgwUG4mW+uAgvG6srcQBPaKeubo2rxKvQPAUoKnz62cpe66p3UjpTtOeK5IW2d/E
JlEz/gQmxTFDbHGlipShhBPLsfX2ZLWcRwrzmPcWdaABzgA7M1KGoaBm+E4oPPCQyOKKgGgnTtxR
gqofU9LU4/ajiQfMr8cuNLEUB5+1BZDmxVRolxtQLa7HjnITiqNuJUQbDZ4WUDwB3wEuYmFG8CFD
EL+aKkwxNuVjpZ9cKbo97VOQ7nPULZht0E5wTmp110r3vspSDa0bKH2ybGKnMHZD9SSAn0M6Cwi2
kuwEjnI3s8xtUvvUFki860KUKBB1wCu3nYreBI5e7s+jvloiAov7DxVL/MWk8ONb8yYAhjvAaMgX
njj9efZWxxrul4dsWqKoq5x2vgiIikHT5LAo6m3VEfHxSFHXP4kEwIXH9lOOqDRDRhhWpI5GnZvp
68Fbpdpznb3EytHq1n21MfOdbG3NkDPPqb+SfLQ1+k0IFng4N8VaxcwarM32s6ufydJr6/uUn8fN
Fa5KY+sps1JakE8dGr+sSsp3uz4DqYdBk87QKF//+/ImrViw52vqrQcf77Js6Tvmc1BAvK+WNwvU
zyQ4ld6TrAKPY9aQtGfaMsbwelFP/QXH/nwAwYaVCfqCvmllx4vXuTEbk0WCZZfti3BLPlIevZmX
bc/pr3ECLKLyL2Pw128xbof+moJNQe2l/NrV23zBCnlOZ5ALYzxQ71U1hX3K4YTSn8mCCoqCPsyr
JHHiB4ZQ4yypD7TUSLow2VVmEAImJBK8JsgE4EOh4D3SjTGo+EAD/e2I9+3C8de9vylCSGkeGH7R
1tt2Fy7yxbhhVHG/jSV+VlGOtvAiKAK/C+iVluEHx02M47+81+MB5fa9NkXZ0ETF4vHfbl29qPRb
tc/qLZ1QfIXJSVGm4Xl8s5Wp+pydkk9zH4JyWrHLN3KMiThYicxjJUkJ22k2QzNTGXaMd/ZkoVNU
dvD4J4n0taYtk08oA1pj7m2Oy9/RZ94diqixbYkMwJz9/F2k73aWpiaaGqJrhqp6cxiru4s/aKkH
KF7YtcggSC/Ohx6nNoyL+DOn2dQWuwrjPYGB+NNjfv7nK/huMJk6dSzDQuiiaTeDyY/jMil9tdpe
E2IUpj4fQubrNSXqN3d//qjv3p2/P+rmjUdwY9VRyEfJbo9zggwum9AzMq5+/pjxnPDl9fjrG928
on127aAS8DEq0hhjX6/D488fcOuh+LMr/uuL6De7YrnvW8pSSsXuCXdBDzEWRN0bG0rVBsOFxEIX
3jO4SWxF0V2GK4V4mnysYVMglD98Xs2zXM7B9lnEINLlyOZXDPyENFera7rokJJbPvoajSnKQd1E
HbdA23H9ZRx9++Q5bOlUwiSLZvi/E9C187ohCKVqm1+dGnhsu4M1wfLbxPEv+81vD5t8yP9+1LhS
/TXXdfpVzAWlr7aUoEcaUjQX61fl8pJS9QWWlJCyKs4Ccl0IfBgWl5LG575/E8CPgHAKFhbAighu
K2F6PSP0tWnZFv38TOVvBqKkarJEq5l5Rb0diJc29ROlHaotgguUXVLl9jtyvjmvsGsVttI6pyeD
VjOlWIflXd7q/b12XSsOML4aeDWG6tPPlzQOh5v3WKLcq2iWbhlY626mhsSqfK3OkSLV4KK0fEen
VSGXK0JkxmwQd7+MTv3ruEEtpXPK09kQypI1vi9/PaRE9oxYsXLGTbcdLd3h2q9eS32fBJvacgpa
boDEKcFjfbu4ujTrIeREky6aqcynybkf9uNmBggiAcuml1PCbNiS3WfXl5IbqqCdEAklu+gnKT6b
yTqF8yrB+fNC7FM52tcMIw0dCpGAD2MVFo9qd1L1t2t/8jnbm8ELQX3ZMKuGJdmurWknNWEZ8HrG
lOiDGW7DXYTvWK8O1P+v9b2AJlVOEKeuhN+6wt+pd7hVlmIoqsbWCoXZv7fqoipXPdRrUjUKbBD1
Kl/j0Yd+Rc58trEw6kH3eIOZ4HCQoy+6hJsIQVCyFgSjeQvDySxHurph+mCtmnweqZO+Q9+3GFZV
OLsepde8tZ29eK8lk/JTPXRLemB2cxgX2PEjJ8NePgjuxYXHPSaWuNARXwcSlhYBboOAKuUmJhrA
tMtngBABZhtE457zRmn+AEmULitRkuqxZaGmJ2VQUXnv99eeQIMJ8i0f17YNRpBEsHdxGb8PeNvk
aXKHCiEjw2MbGHj4bRBpMJJpL6s2cR3BrqdrAG73lylK/tppsSwD8d641UMdLt0sGV1rFpTwK95J
8k7K/lRekeQR5RK8A8XBnGWCNIiVbFrUKKiun97lqIIoZAH1kRrUdEF0K2eXh6Iqnf88Or8bLYbC
6VmU8QpiU/z3FWjE4dqZwbXatmxwVHmTBGRqINj8bZb+9nN413AcGCqepptZ2lf8sqg040r6K8rz
1GWmvpifXvr889eR5C+zDXf6r8+5maI9sY6qOOdzFBBj6adfOEOzKaQNW9GIlr1GTrmy0duP9P8/
86oiex8Jp5aIJg5Fyr93UtKLa4MV87odEF/2KGGnQrFo4llzpr6AOE4g17R+6OBvEfAS2yJuTAA+
pSOfy2UxqmNncg4I5Zd9EaXb2zvCdaEA/mNxkTXz9pgharFYhb1ebuulMOOUiIb9gidSmpOBvCTt
w07tdlO4mYuwEoObCKIR4tKU3GWU2MRCbSJsYOhc+fXSKtnEM9riNgijWeGS1u1enNycjJPAROKf
vPsQAiinMX51OkscUtamwexNmUYL9AI4O+jdYa4jOdIxHM++uMYUV5tLkqzNEWXa273Nb57W5/Ql
h4WAU3eSzPpV/Oxv41281PfBkmaqTe/Yvc7bk7c34eVGJ2QF9ns5OYz/PnAql9zWeTX9BHUMJ0ae
fGIxGBVJ5GouqnVj14fAgd8GdCXbxg7mxZ3uBIt0QQK3E5LMQrd7HmykhfJggcbrf1mhviyINw/k
ZjKwKrW/Rq1RblWRDeqyiMuZzBEgB392MciTi37ZtnwVaaq46nk3VVEzaRTe7vOGupRSK1MRmlNH
aokf3psfEoFO+SGlux0JR9N6+HkYfvPOSaJiMJ2gxZNE7WbND8I6vLZ1RipaiO1n2u4N0WlAacoj
mqbpfptev7mj/3zcOPn8teSbYdxb0YWPq0uCyifXffKcbFg9SocFudpSI9X21pFI7vdiDUXynjxw
l1rBdvhoF+aKMyiljCH/5bZ/e1EmEyunOwUL582Mlwt1fGHtzbfgB6UHOq0KalbThdBEdfTn2/3F
e6RL4yNmbI8lfAOv8U0hzMDqbbYeH0Y0LTW/zzGsda9izoH1TzdrBQhGC2zZsC0CAC9OfZ0E58uH
sQ8PqCIfsPcMZ31TP+IICIpFOCP9Ci3XultYs3KhPorHRiTPQkdZTpShZjfYLvxFi/YHLVm6TdwS
gIrCOO5OKCuX3hIs+DSjyMSccDWduncjimKw7EwnIlLqvrCRISFcKshtR4VTTAgkody08nfJMVsS
/PLos/nYAD1K9+JZuSPx1pCm3jr49EANTopl+yjjXnwcVZ6T4ZQ+ZHcSEwWEEaQUCM+Ybhpilhwl
WRLnqRT34nUe9rYKUJXswMHtD5cHf0E9nB6V8djB7qGI307KffdJXlKEf1G3ka7EEZinOzlbYjki
kEx609DDTkDdo1tGH9Z+ijuKwOU6/WALovDqnTs32ep3xAXAId4oYK2BsXvHgEiQ12arnCkSl3CE
aYffQ9M4qr2TvFzmAWFgE2EmrKR7Ye5t/NU22DaEnDer6yY+6PfaXTL/wzvS0M7O2zkMQm+kRnVP
VzIP0KaRGkNGoN9OxTdS07tH9E2jGhTS3phHZu0h2LQbws7A/3XFtK9IgqOcSB4aEp/oLs7QenZo
7j+CyzsK+J9fzS/r/s2LOa7Xfw1NPff0VrR4MWsQWREMASJDJHB40i+f83Xhp/IgWSbmKZX1X71l
LYT90ChxpuTbXHkXvK2n7ugNTiIQvmQwC9tec2qqqCjuOY/+/BW//WimOVwMnLkMChD/fseiixLP
s3q+Yxy4fcONR5onFp9y/hJzOsiZkiLrmDLJBE05veI/+vkC/ozuf45YfHdZtuh0UAjk69/Of72Z
RxxMuQCnpq3BWIdgAqPKRnTnKLZiJ45wAnvlaLgAPH7eQBDNMd6WML6KUzjNK23WO60j8WvjWWhf
nPFHMYUDyWrNuEIcTl14uoYyNVEnJwsZCFlgMxVEFkduW4T7gIMXoj0JBNPIjviZ8g5wFAEZ6hqE
9PTXfc2XLfXNd745u2Re2+lxyoslnQsooJj90jFwluwBDnMfHLV+vsffrGj/3OKbRbu2pEtqxnyc
7+8gp8YeibkODsHyQsbitPqtOHzLAxondJA8+DdGWb8JqOPfdyqQ2/aaJCqrhzAL8WXxLGAsvRln
ZR6/mg8IvQ3QzcRRMV9Vv3zXb1YuPtugn87KpRvWTeWp9btcyUM+m/XCewxpFRlQbWntudlvHzU+
pS9v7v9+FNKDf7+maNRhkftyvtVFXBPYXh/plYw5odny5+cHZOebj+LLjOZKbq6l3KzHZRrUsaD4
+RYKJzRbuiogOUwA9pKN5drEDjH+P7B1rBQ52k2sthdaiISP0GMoXkBEIfUDiQd209NtYGBEYdSf
QGw12qPDGPsH2yUqpwlOE5CHnwkrBJ3Q1KGk36eEhpH5iTGenqkDoN0aZtcBw9akf2zvQjCGgLsS
9E9T6L59NMKS9VEaN8UC07wrAOAg9tFlfAJuXnkTgkjLd/zp1SFjL4dEmXwRAcQ20eCAW3b1blhX
K/B+Oku0DO5uQio7oDByj5DGFLPcm6msf9vYZSc0I4sv5Tp6Cn2TAjMjKIRHAREYGly4FsIUz0hK
O4nYdNSruAJAgcFbxxvjT6VTvkoW14U+19zBAYwmztLP6F57EVyyFI+gP5x0+aftqa/Su4rvgkHt
iZiIgqIhdPzL6NhkSeiVqUZQG2nE76xQ5vayTgDDkyyA0eC9XxTA4cGZPwAnPUpz3zG7GYzRkiuO
AYzbTT+XdQcjUEysLrm4FqFPdkIwDf5Pwlbw96WORcwfbBTiZjAZQ1/FQd1DRXNibKssC5aNoajI
Zoi8jef+jaBK+U+ObQfifeILpBw4TDEtOuZqEm7Fpw7fGYKndsrd8BfKTn7vWYFVfO1rFN3VycIh
wN5SmOdQ36PVRbvDV8A+tOQ3gc2fxnfac/pKVhsyvGs7JzauGyh4TKS9tMzW5kPeEMDooCfHn1e8
pbT8DX7zq/eAhgJ6mncYeF+uzuWo3ysYN9jWrsVt/aSvL5vLw2VdzsVzWkIhHvM4igcE2/m+uatc
Miras3mwXrh+9GF8n4LsJNLRwF0AQSoOBPblYJHYGZir+qA8mfh37yVEzdD0hSfxZL5e700w9ey2
4NWh9TpJ7yUkRhDU1Ip8+/KpvRNK6IOR50iLUBBIyul6X+7CVf5s3Yuv4Qo54vuYPDSyHiiCSvc6
Y0bEGobxE8FrxzUVrgKCxpsK3F98G9tuA51GnYi8doRHEwVFr3MiPAEi5cKiNVJ2MO3GHYHN5O3U
1/H3kWOJuqQEQA+5iIoRGcnw81+BY9Lb7o7o1gekyiAdzFEMKm2NifAecrtJ233q6ASNisQJNSWu
TBvxjQbE2jcNTQ8pNEh9e2S53p6yLzlZu3KmP3folBFbn9qd/1q9eYgSB0I7ULwTWYYdEX0EJUKD
JvGkrSaxiuLaW5EzfVL5AsAa4REBhNWnVW1zqbTY+Xu2dj4JJANPBBGaI4zJuYAC8fSJuERskmPR
NdOZ4kRPICQ1TOtBecBkB0TVP8UfBMpmh36u73+eSKU/nrLbOZsKi6JQ0sLQJN4c7oakVtuw0RHk
Ju+CRatPf4/yxwDmR3d9StnsUm2ctGhtmaAC2Zpqfmi3ZIo220Hr1tklIYUS236CDJdYJwsc2aiu
tihuZZeNEYWOnu8vsuIMl9TOCIaIpOhOAp7lE9qndXuLnvULK0aHk6e29tfLm8R7HqgYKWrQjiYU
9+xdLFPXDEb6McXBnmoGFfhYg0Z+ziQaNgneKIN2PfLVwI6JAdGfhOswVQkHbj6l8K713IbOZSZC
agruDM5HKsP9qjvC5T7pSIhyU56k1c1D5m2MXZLp+FjogkNYEjsTz3RcQRblu7Re0bWYqsSo1xW6
RAb0oOI9CjnthKNfkvQmNV9osXOR3msCNVrz/Vo+9CrpvQYJ9JwrguD9Goez2CQcPfi4EOtyufRT
ubjc+QV8eaueBcpUHjUCFUIDkZDv4KNUKDmfG/9DQGhGuU0M3LwDhiCQosLMNAQZIckYWsAJQl8P
SGagsl1mh3SgTAXWVCOuE1fALy/OH2X37YtjSByH+YPyvHxTm5MFQa7TaMi2pXgSw0NA7xXzFcIa
OXFqhBFXyuGDD6IpYN2J1mXO3JqRJmCeJXj1YbHVqQLhp7pc6MrSIDbwU17ASYXRg6RtWq1HyFZQ
q3+uElIXcII8JwFVJ/0zLT6E4t4i2y1dCtWiNu+z/D5K72LNiXA3tqcWT5vsiObMiwHrPxgwbY23
jBjZFEE1U3DL7FbmHxFgi654l+WPpHSk0un0uWShshGJuprU5pzXuqkWWTD3yO5tlqQVtSg7eNch
HcTrJFrlYH7rfZrcWfno6TCCnYJ+zlv1PSjkR9V7iIOZlC9jfeMrB8s8KeVbiPhUwnCQr8vqWSlW
mn5v0Ck3q2UmrcJmK1oyUggWqW7b4LmR1V88vl/1jOxEkSfwP1lX4eTI/27RzKwZusoQ0lF+MZiu
nK5kf4Z2RgyWiU9E9txr5iK9tmvzkHlzqAt95Xqy3RCLeQbiwwTVKotCc82xNLEeeuIY5gLZA978
5/dL/m4v+feF3mzwrLzLQjxfZBir+8Jae8Cr8z1LMCUGNnM+EJTR81v1Yx8BKQLmYAIMwyvQ0f1A
ZvNdaG0qAoh6IthslgDVmkkMmp8v8s8u88sY0EykiFTbFfXPWfKv87AleMZVb9RsKyNDJAdPe9CR
Z6MsIufUineR4ZQoRtHZOWI3uwoLXGWkhjWY3blzMTkdY6D0vGzAOJFcPvc6CpapP9fk2dWwgbvj
L8Ffzdr183VLYwHpp+u+ubkX3fAUIZezLWNPlmfdqZm38Kmn/lO151QAtPjnD/z+RpkcQzRRtjjY
30wWbVNLmab32bYR0az5nvquVBiWgiBbl0VsWyQb+BINRUM9btKANKd6IVoI2a9IzXl6Qk2OttSP
2aYNpXUfZyfuYLtpL3bRYVlS9M1QV2uJXblcQg0IUQ3p/YOqPHa6t28Jm2pZmn/+Tv/1Hm/voomR
Q6dRYJmWdHNopeIipeJQsnSyLwW5bLiSDHEZt7nX7q/wMy6jj5spUNDfVeGxoVkekZja5J7rQ/GX
q5fhgmYrOKfDx/DQa7vU+LhqBIHh9ZMDNptnEYKzYW5zjSVRP6Bh16+uGhUTkewjIXvSCK9Vy5Cz
RMvcKi8T604RUjYfNej45ziunbbXbY0OWGTAxjFlQq0Fp8j7bd9y7vETVw4eShMg4apjQwXR+trj
6jDHRouFh1CZ5VTodecq59MOQzE7AWZOYLIKhyeD5IkauR3Dgl3QB3kqSoZAbx6IhLMT1R2+x5et
1wFlQx6iR4UjBQxGjLeDRYY0/ESsoUoM5bpHf0DcCJaaj6ZAXZRFMxksOd1Yszrn7E+H8lURMWOy
++haaSoh12zKVU+USREQJhmfGjRzobASDMDc3UGtV4O0awifVtDjYaQLrtqETDVD/1CSXVeeJKqD
HRqc9MruBuudhTewI9HNeLr2Z139CEhXrNCOhmzu1Pos4rVWL3tTA1XQK6SzhXBl8WQOHRGUL+MW
ibwaYO0mp7nI3FmDNvX6Ax3OMr8PTTw2pIOVIQaosx9QxX2winUroskd60g9+0XiDcGpYjhO9JC+
4dbKD2J3EGSmY/WYs8mP66OmcdQI9x7NvDw6SOI2y2ubGJDYOkTIE+i5Zj3mnPy1qh5LspJ12twq
M6RFtUog2kRgOlq1tHKHX3oD35XLDN3UsGyPdTpJuhnZgddeKyo3wN+zx6Ymp2s4jtlIMhiHy3Uj
aTbp34C8THDRhfPzCJTHaepmAI76IIVOCH/FL/DvYqYoTRwEVZJsB3IczGPV30kGkaIBe8+7WkQK
eSIDNuofOoI0gEtcQ1csoE89m1ghaIyiLxbvkG0Mlzv9t07sH5LL12tjUqCEONqPbko+TRQlotSF
CSFyh8p8LtqGyCNjYnSPYf8mXyhGEF6Y4WBE8Umr2CDrBse6toy6Q07nDf2J4SriNk1ttphxs44v
m6KYtyDCiEUR7nN/14F4MGclaBtrWao0ZWaivgz0u7Q8+gSpa9u8meu67SsL6/JWCyvR+o16+HWN
ZjdhIhFTKNCIinL7HYVLLimKl24j8Tnt+6nFDru0YnxJqJFV4B++7sjkw4zFgchk8/CIDAM0ElLz
kj0xvn2zKn4pDX1zTXDBaduOVSHG5M2kbGjBxaMWFm1La5lGxwhgobqpCYC8cPr9+f378wz/fcYq
VBYWfop646p2+/5JF88Iekz/BRtBQAT5Ol8Ud9Gq35ASrnFIxWrc3on+VMCnjRCymGTLbBc57YbC
rJ25bP6cwh5AxzyTcOXo1AEmpRNP1oRR2IQ5bUq3eiY+EfbFBlbhq3gKnttTuOGbYOD9GE/TCJPT
Mb25+lBf+Qfx1FPSOAb4oH/+rt+cExFKIS3ggWsmg+6mJ1UblqqnahGx2P0PZ+e52zq2ddknIsAc
/kqisijLtuTwh3A4Zs6ZT9+DbjS6LPuz0Y0L1C0UTpUYN9dea84x65mn3Q+9uUj51lbKsUlPERmT
0rIVtoayzzRWtBxe8/A+sPL3923/lpEDXw9vWkxGUk40EQud+aj0L5KxUz2YfsplJE16RM+o49Y8
RtJrj80RtpOhPPxxIt9bzerEjefOiYzSkcp8XTSqSsrbVlPCoyw+JeZj2RSLEjVV3eNjNl4s6BoG
4WImxWLLh6Y3wWD5DMwDuPgkvcoaYS0NUnoAkl21yEqCbzI0ryGTd9qF9Emy6i2OdqN57BUyIZaV
evjjBL43dFVjwsjy5lnqd/uLkFRV7pUKohd9nU4eanFlhUtp2CfarpMOPQSS8oYpHdSLlgzaF1fZ
Dt42JZ1UtLPCITdHT5c0IVkrMeBGLEXVeHb9d1N+yIJzkg5On+EaUvYtmvcIIIR3z/6yjmhPkAX5
+8l8LtFXrxAyGo1bAkrFhGbx9W7UtRFmQdEExwKyUKu/NeJjG5093A5GcWgER6G3QzEg5E9ackon
lVnSz5LkAnshHPh8y/MMnH5+UxM02xDcQhyuJD+azYPfPSUsRS4fQtd/+v2oVfnbh2cS/yCNhcEh
67pxtcgEiauYWQL3Rl5lF9whuTwF8BEPwTJAnBhReZK3UkkDG22ascGKQqPLZziaa2NpMrBtqD+W
DQJqGNBP4jvXmcYk9HDF1s5qSlOMBOkEXC4dY3QmBE12M5EkjGP0+vuJ/DCYwD4Fn5DxhKEb0idf
9z8bGM0cA8/PRp+9MW0doubZIqcV/snq0LsL5luGcBMCY4gxmm6zgFZagGEo+eOR/q6oUlVTUqYV
28D/9935Y9HZ0XLFO0KWV23vtok2VMbGuDcj8B1L7FAMS+8L6zM2lliTpdk6PBiFsBv6Pxzt3/3C
jP0m1j2O9qmmv54sjIGWGLkiCkQn7SNkbCnD1o2lnOvazrwN24mGfB+wEASLhiARPAYPoMz0Pz5j
P2zRNDykVA7MjRBZ6Vfrbdt7QZqEsfAp9jRtCEGWdoDmQTZad6QPCaJKEP/4oP/wXGvoO9jKYms0
4c5cPdeRIdRtF/mC42rJtq+3PgkbhYuqpHCK7lAPtwivAuJf3R7eHL1+/d01tJnvLiXlX0n/tIRC
2vvibFmlOuOQezW76+r3EDJgMT4q4hZbfyPVm9JK5kOe29lgbkxe0DSz8YMuivjZEBsiBzeDQCMu
ZiNa+398s3+Qz2gIWCeNJJZJjWCDrwuOHDZqmAuh67S63cp8QQ9kmVC3WP426JZ3dffHWvFZcHxd
4aYf1FksdEa6fHq+/mBTlFEh1fxgbm7yTJqli+pUdhgLdySiefmThzsLbASu/CfCpcJyr9LZJMXp
9zd9KsW+HYUlotXTmXyiLvl6FGbnQR6kXnHYCFIT8Yon/s7MF7//yg+7AU6Wt1hHGUgJ9skJ/M96
kiljH4BocB3PfKS8G/NF9hxJl0SiPNh0+QGLOqGljSD9cXo/3lbMgTDyqLhVxEpfzy9pYimTktpy
ChiEWNeYd0XRTieLifxEtuCi+Kb8Bb/4YfWkvvzPj161UdxM9bVEaCzHpVlpPBO+6SWX6aGqqNYs
8voeVAjAIFHkndU8F3zkxtvfL/j3WoAj4GpPlxu14rU9uQkksReUiNhGYsjJ4oJTpy5JhWTsAP3/
99/68Ummop5UZ5aMQ/PqSVZqIza9lB/TYcaiNVNxNzfrhK9XVixZG8XsACEJk3FQ2Ul9ErKbWnms
xbU//rU4ft/4QdCcdJCwrxQkIld3exD6znLdiCHRu9sxmVi1gY3aSacN4uN+O9YZYVFJsDT+Ull/
bmm+vkf8MrttkU4W0ozrLafeRKOUBbruCJHMLJjAs0Rfxp5yC8xkoRHiZZkKvjYUaL1+zCNe7Fx8
FXSZL3xAiyUMyARulffA9e+sRp/VeNEa7V/Q+5ukyO58Sp3cbPc6f6wdO1QuHsPODACb72NV1Ecu
+DQkrVZmqNupDEhHrW9yUfvjddKmqc/1afLp0w2m6yxZ+tVUKCkFoRjLQHd4sKlttvkNjKwH41V7
CJ5Rih7FQ7Cr780PBfPppN+y+zso1XNaemhAx61w6m3ye21tXs7kZVdtwtv0Fj8USY4RtFliB6yF
8YT73AMWSyWNIWvGPFlelKvT7w/tp7zh6kw4DW4YZ4N9/9N0/J8VSSoDFWfMoDrQsrMZ6+66PRan
8q6EDXgYznQMt+GyOVkPFqI4YsH9GVsVCBupOXG/UKH5NJEcLDOosBgCA+PIH8xJ0r+wnPR1ZEcA
jPW1e4LJ9CTQuMfe+9wxbSAXrLykF+HE1Kd+6fYMzF9kumWgFNqX5J3LcSm3xCScsk9OYUJ8wYP2
JJAr+Q71YlhICt4N7V17H/NZ/yRNcIgB8F7HAJMmvGssNdKN6Xsj5mBaQWwi4xXaVbfKe/Iq40D/
/TJ+92ZP8BTJZA/ICJE34Ord72DWjmKcKw5iwxoZZmkTSinVc9on5OSNC8IJTUL/UO6nS2JX4b9i
rZ782AxbG5tAgIoMdsLGUTGYtkFKXm1PsdudDcCNsjInTK+2MZKQyJ0It5m8ZBRHRniuM5nYjEDr
wlVDeLds+9m69JdjuA32brFWrQMtRDifGtmZ6TEoDz3hB66Ane45Zd9cuCuyTGtimnh9yJnVFnq+
ZXyR2QnTegW1gl2pa2Ib5Xg62hZmqLJugJD9pTj63BJcPYdYeDSeQRHEiXr9Ae4KLWjyLlIcHy4q
DcwQVcgSLR/6TTOjGYqsYWLTiN0CMYkZLTJzD2sI/yChilxZQViUypz9GqUX2+SsI7N1zY3oqqWk
2QhMimintUzOlxrRZyXagH0HUsYCJbnO+judFj+W8PAM9NgTb/TiPvSWsgy/DQgrkotZfitDZ/oo
0ZSKBFrhe2JTPmPO2hAaeR7xjYUr8Gxs+rlqKjPW0DZFexhu0/rIJZOCXdXvLUTZfzXS5Gkt/3Lh
NOxP006Xspyvz/UWRYkH/rRbaM5QBUzUaYqiDmj+kaPGjhbvThXQiEiJXkxOIYnGlULUkfaMaVsh
l6rzec+T4WLgiJ7iWJEF/LF30b5VVlToEDgsFeQWi4x61QANyrEVg6o0nSB/KzLSgXdJ3y3K7mYA
SOWezOBfKzTzIimX0xS98O+lCfEwYBhA/GoCXcyelPxJSp4F0rWHAVTo5NITtw1yhwCcR5quyHEu
Z+1KR3wdTCWrP+G07sfiNjAOkUWsMFIhk4F4hzKpBCdHxzdmCKs6ebYRYYK/DCpl/BuAJiKp4+wl
x8jXAXPCWTWT3Lffl4pvJcl0PWgKyhJBSSLslK+VmBAlSlEMiekM2iNDSEZwDUrJARbKtpS3OeOK
33/vOzbg6gevliZZdMUwE0LTUSOa4Tu3erYQBLMQq1hwg451UddWApVheS8lb5iyGDvSnWMPHgsz
tr1ZiqAR8dLvh/XZEPv63H69DlcVdyWnXhSFXAeDuM1BQiTC51Md6cIghXbMz9Txcg7eZTkY+Gg9
PMqWsXGLx5CefVkxuyyjVaHWCyl5rbTnHIDI70f4vZa5unBXvRf2ro2SVByhVy4NY+V3D0p6f8lZ
WFPHCpFY5ALQtPeRcX0k0A5DNVgryF4jVBYIspq6msuokqv4thihMlfbGBqxKWxr776N0FCQ3tDX
eFKCj1pHFY6Hn5x1Vz53D2W48tTV76fzfWI8nQ6bGBl0yGTBvnoR0yFQyiKPTMdKEHygPEs3jXzS
mQITvcSHmX9A1EQEmzNQFj41VdkQUljOdMKvFKRwlpxyXtEiL9776YWKnqwU0xvKwo4hFhRx416F
Y/n7USvyt+VNNqb5BciLSe97vR8NLDENaTiajiRfpCTY1LlyIyXxhr0kMbUvdUSjqwC2ysUexbPa
4m9UINTxYlVw/GUtZxGGPUjsS8WfqN5ad68xv+/TZJYFptPjK08hmoUlM0FR2jQ0zXjztYFPMJXH
7yfzffsHXk3SJK49BjSRPsLXd98v8kIXaJc7pMZm3rYuV715H0aHTtqP9VLub3XmZBjnzGT9+y9/
qk2u3jZ+mTYJDD3Gy9cqV7Hto0b3RcORkqOR4HjkdTvGEEIZA/cBdGDhpi95ZlEI+ijO+oIPrgtK
BYmN7/u2h+yKndY8GRiwqfinlHRKX7bER4Jw5r8f6/9wlf7PsVKafr1KXSvkheJ3htMhryhuovLG
jZ0YXWfSPQjy1vCWLuCh+MZQ7v745am58T9fJQq6r78siaVS9+VoOAlyK2PYj3ysUBoOW48aTBHX
uufk/RNhj7//7nfVyZTiRulIh5cl/5swOLa0Xs1c34D0j/lDWOJrngnCKasxK7xkjLsb4SYmwCEm
XrIHUtM8DqnCrAwap/BO+keFk7U0xIVesd+EsYxmKug1vnO3Qr7v4RtHwbKUH38/aml6Wr9eLY7a
1BV21vxP/wxz+M/WIQwTj8wlWXcs9R9JIJbj1e8x5b5KGzqT6ODYDF4CtK/63JNefv/xH9YFIOMK
s0ODVuQU7fj1VpEvoAu+W7IDy+zC/xAYmCnNvzbQZqNl3aVVRYnWstqmUN2klURyuRHMJVYKl15/
+uz2q5zGrR8Q2+7N0zJah+4laNK9Wvvz1oUqVPId6nGJDLMqOTTo2qou2voEtf1+Ip9OyaurSKNN
lhVlsivSGvp6ImEVWG5l+ZojPaqX5JI/1ntG31NkQg5HatbcejukhdFJ2ze3/SuoCY/0ImnHsKw5
t/f6pXiu0D2jqcCVjyLa6V/5O6iV+p18z4a/lQhFmDVPkK4uw17epReLfvyLP6LynXXqPKXwv0dE
AAI47mfjP8Q05b+UxjrRx7iA7rKLcIeGXHZMiL35KUfxSeQhPGL6y/UtQFFEqejOmtf+DymWpH5/
GxVMxDj5psE5FeTV99fw45qQWUF1LGPVJLaoLkc8m+VCkAm9WPvW2oogdS/Ehxwj0niHTFxG/Uyt
0C0nfg+w5Nd4GadzzOlEPTFmNMqVWi/9d2TvZWkDpk6gi0gE9yBwt1FANvwRaLCdbUAKZ9amLpL9
ALSZPSuYZ4RG6JKIigyZqeBtR1M8H/2l2s3JtERfxYRFYgcwzmppbenLTFzm2Eh7O73NrBWlnana
bB98wRZE6Ov2aMwbYHj8koFPcCbdFyfjlT1c9a+GNC3NKeBrAzl0STuZjVrGxAmJ+jz5nHzAQYLN
zAL1wm1gAgos2lzWHAPcauSVr1I/D+NFxBkKc7maN+WKmHBIo4xLmnwhBnb0xlwU6Chbrf4e1SRo
4SHcjOUm0ndCfhijJXgzfiWQ5/DtmKLFWHtoisrkY/+xQ/jBmU+f+f/eaOzEX18BJS0llWJKdUgL
maQRs+IjfmdToLy5l/412pXveCqVuU98AXg693nYBo55sG7Sc4oInfyNm3jfP0Yv7qFw1A8RIDSD
GBoVKdM9DGx4SYpLX0I5m/lP4yYFMPwvBMwD0JUtM9/9YF4gvae/wnUgL/Ndv3Pvuk38IV2oN3AB
q5vxUt0UT8UdcnHKYnIFZuYbyDv5kT6+xJbUn5eCHY5YnVlS4LHM9Pv0tb+NyBd7LO69fXXfgat7
RnxdPreOcWkP5VkCQ92w+7rjFnKPePFqhpW30s3vC4z02Yy6XmEm8okG4hXuwfUOcajcNM2Y+mPV
q7bKnXSnHN1zcOFSg7uSmknMLuyIo7zDi/8cXKQ3kTDE6S+YukiRfzbughfpMd1EDlqcmK3DrHrR
P/i/4XKo75uX7LZkHYKxT9R6cSu1s2CnntWXOJ9N3P1b84WBt3gQHtR/1bPwYL1yjZHr4DAwJ50/
rb/gnO9I+/poCJyfkcP7NLyrbN3rhXJLcuwb8D4Ugr0/EePzB3wF3ll+j1FGL0lWf8luxhflw3vy
buQ9nopq4z2VL+1lWFT3SW3LQOsY1r5Rcn/ob/gDSIN4pOXkHkebdpP6iCUju/feK/K+RRCp861i
J0/ivneyd5Sqs2aXnkvsyieM2WvtiUaI459p2oRnINcHVqGz7jTYp4299FSsLQCb4u5dvs3+kPJ8
l1LwisDOYp8/YU7YNn59RVxf6JhdtLJDmd7zVH3QCPE1m+9Zq9kC5izw50gix9nYzumbJqMtwEEn
Ymicmh+maeNrEcOF4S8tbOfhgr+q0EDChW7YXmfjzzffMZ7qrICwF96Y4QXjEqLjKG4sYz6gDH9S
swWoRj4NIgpqtgHEIDcLhrLlaMc4yeMp/KVz530PC9NGsFwECxKxWDRS/gOIMJ6jv4Y2P+whqQA+
B4DkWsrfNgfiEPqlp0l03ZLVJAYPFiLJcdGqwuSXLkiqgPwnhg4oYHTnSIWIBCFyU8fPgc+A6Gd3
Hf3lTqZe41ZcvW7TCMAw0XxNTOWrD3pFh0XoOm4VoUqD3ZO47M+7l8S9a7jy/hxgApzZKNyUxQHY
okTCmHxPn1j8yJO9Vds5mqfWDlOETMdiS2zDKN6Kmxga3KxEtQ2knM97uwwfLdZyqNW2gMhJPZrS
JiZRvv03Gs+9RvGwrhJHu4txUYCIdLn+fKil+oS9R9NXWKDVlaqhzV/krIQKJeWSD474FO94Hjik
ysaTwPg9FFdZvsTFM8LqSBY6oEHMRmu6JhJGDX8LRiaBUAAYlwMN3/Gs1EdNXul0XSzpKDY7umTK
sAqM1RhvoiOY7fSgiMuovKu6FTreLrn3xn3m77yOInXBG+v3c6YmDVHb2RqLQ5VT8NskZWFNqyEr
FfZBe0dnQexO4c7Tf78vlv/DzTNkuLFMQUX1qlkyGo3nF30hO8ZxzGaM6DDKEdKbgtHlqYltRbZp
yho412qUt1QPc77MLftP0L+0McalGNDBBcG+kfWVi5z/L+vvT6s51bao85lEZcRG8utKkKlDKQxW
xTpkbFD05W9jySxrRXoL773i7Zg1payhIj7Gk2Gekgjizqqu7rX0GRxQA5oqEB/7etf4D4WC2HQ5
lZT/KuywZH/QgGfDnL5iwKCg3xhoMJV902wwYoQji6e8UhtazDsjtV3hya12mr7PkWcTeYKyBG2/
ki/RgHblVklesS+pZO40q1Bas6eW9LWc0jzeZOPeUBzvL2fyT/XilytztUY2QunCJihlB3cKFpHI
oXdMyEsu20Nk17Kdg/D+NID5teOLC/HO3Xjq9PAL6NPoc9CRRHeyQJmqvAxgSnnhDOhzC/CSA2YJ
3Fqt3WQLg6mNCrd3YdqxYaf1ItXmvz+Fyg+VL2eC3oMmAQiZ681NYgld0WmZ7GAbalHAEdRTLsN4
qZE92S2UyTQy8z+DVxqEs6CVBbqldk3RGNkCTjJg8tLca2fExMnJnF1+IdP4tZlny2RDCdC1/xps
T+/F9aKHKxzvxNSE/lbCyQpWFimMZWQnp9I9yBRgYPukpeve+ksPU3o3s7RdSaNhuKDaH60L/bri
L8XhDxeOF4L9M9ARRgn0i76+HBap3r4fmhIb6RlgVtWc+/eNP09KiLOL/hHXkznaDBHTbqkQVKId
MJEowyL15+rUWCZPb1lKB0lAbzG5N+noV5Rswyprl1j48Jr9fqPl75dtOl46PrTGaQl9Ngb+s4Wu
GFdGWmtIjlUsUNNRrGKhpxnIyCN9oi2j+JCaZow+2BPw+e6Qrg2zkklqtCbwJGvnOitRP0cLlaKT
BSkJCPEv8LA8ld9f7+3Xg7zah6WGVJZSPV3UkpHaHL9vizKVzy0ZKrj2eE2oXr1ZBjO9QX2+qV/E
2kbjnCABxBCo/NXI/N53wIYnA/9Q0ZSatB++3mQzzcM4QM/vWNGyJug34LvGs73rDtDi9feKEn2b
Nx9kz6QPyb6pbc9dpduUXBYqV2ObEqv414P3Q33GMYFBJ92R/Q1///WYslGNaynSJadcKp79TKHM
bmOsSYTD5bCEilshT6be3hhQZu16jzR9n75X2sJnPzdl0X0GKb32W+ODkpZg4UUWz4VD5y/YQ6hL
GZ/03tgiyQ5IMK5XxgT1d9+hlxX7SLs07kz7RwownstuR1u827HXEwc73rdPeWsrfOgBwM0ZU0UP
Uu+ow//7688pc/JMeoB8IvL8evrimAURMkaaPsLSEnBjaBc/PnfFRQ63jWkPnFfllMOxrfdi8ZQl
e93krgVr7y+O5Hd5GlBOqIWTiwuBFn21r0cCst1VYr0UHZ2mfcq3mbdoss+FLIcjCVe4D5WRBXQ4
B+YhRMWKQJlS9dUtEHT9f1wWyURurclUEoyFr77Viep1dR16ktMbq7Zauyn1G57MFX0d+hRqjK0+
nA8hMNvnMLiTqotkPjZwiv4/lhmZ8BlpEiYjTNGvvoxWmA3NYGWi49MYKmtv3o/aLCefSkuWVXEW
Gp38p3Knmx9CFixGlkOraBcDAwqUtKjM7GB4S9KEzgsQJw1zgHv2WieSz150stBoj/Kx+etO/lDc
U9+AgSYjWufTcl2KGVWeRFoPT35Eq0Q/9EEghvlQPefspG3lbGw99ApvMUZvTaOqxLe9QFrj/vEt
/umB+nIYV6uNyOZ5yFUOI3J8Utc2IsSDhvkuxho4X8DP67m8wxBEQGZwFJb/7x+IL79+tfbGUdnr
usevu8/CMX8flKVHxHTzLHub4qDZOmR+PP3xDI/roSCKhF6HcNN6S6Ofu+0qH2fqmsCCbOs9/HFg
03t09VGAQIO+aELOTwbXr+9ZjZFK68xmdNjIbDq8muwzFygdu2jlm7Q/yg/2MXiHoYhzaLxxyr13
NGlFyfNiyTUjGSHn8X/6/bB+GHby0PznsKYP7n8+qElpDqoVldD+heWQOmll1xu/njfqw9BsIpgA
dtwtCCrEs2nh1lpievcNW1uIfwGPf5gefj2Sq+dmHHOjTiIukLxVP3yV/DmgZ2tlLZRECu767gMR
FIlKRNeV8Sno592wKoc9soapwfHPXTMCmARRmtNl67bb1Cbhy/tBQoNxintsZgcpuoFMINNcWv9+
EX+6tSZ8TNrRk3Pj0+rw32voZ7ne19ngVBW2dpGtaZQQZg3OrLn8/kvfVbwamciMwiaG6aQQuFqY
Sk9sKrcLSScz2M22+7KhaaTPU5iiFeP+3n80OyfVCuxbf6zNxvRFvn6ATZ2hIieoaTTfvz4pWlgM
qpuzg4pvhCOucjjKk3iXfhTQ5rm08zA14DFfeyfZju9pj+ZwSWGFGcOk+1YwbZc7mSwC0S6jLYD6
7L0nDbPe0wsEtgECTu6XhbmqHhtvwYa+bT4kSjta2KAgsdXNdAsQJgbAmWYd6GuHww2QKsKB6c6D
VkiZyE/sLLgq1IUjBjFK53UfrthyYKKEokAjmKg+gxG9sJYBCcKeiA/aH1fpEyT121W6Wn+CzJdN
gNaDUy/pXajdQigXIdB/iGBVfrGOzSVaR9vkEKikMtoyZIZ72hB1sGldG2lNO9g6HfrK7vZs8KlU
Ud7Qmqaj/G6ek2QDIPT3J0r7oVjFcDVFoEgGNeK1YUJQCsyTTT44YWUPZ3ooCE7ixukUp8AeGrwR
RFGTMuFuG287kGOn3pgoyKAMxXRmVrJ3awzHhpELwpJgHlXrrN4a8dbq1mW3ZiAShBsznxfVvia2
q18qNDdLwhJPGD5JcgnbNc0NL12bPSK++sDSohtI0tEpLbS/QsW/2/t4eSZaEgIgXQMGdrUES3g0
a5kIYKeskLWuVR47QX+ucMaSupEvlOIY1yQwrmF0ucaFbMVK5cO/JaJ2YIRBxGn85msazyINgPKv
udYP00GOzqIQw+DKnNC6qn0aozJFXA09TsNtVFy84CMcILMkJ9l3wmyL+VEut67xnGYvonz+/Sn4
HuxESIaImhztq2hQ8lytK0Oepp0ml70jbrVHdUISLUJt340rOqHKzn9E9fTJS6S/OSP3swjtFokg
lTb7p8nbw2D1oUezoa7E/AHHdx/uLNyCGQQ/W5qYuaBxlj2vpzqnrwmSZPP7CXxWhlfvnYJSnEVR
1Bh+XZ+A5/dlmqnR4BQf+ICFo/ncnOQzsa9xA3+0ex7+5fVOy7eM/GjjKSqRaARp4hZnLSKJA1t0
bo+39MzrD2FVrdlpt0TUlbuCQfFjg9qIr2DJDo2YNTB7rO2juReBBhtzqsMKHuEwr6BHekcWm/qP
j/QPkjW6V6gRpg7HtG26mveIjekVea81jodF2Zw3gNouCEuh/qbVoTpEn2Si+FWstm4za1/Eewuy
zbAiqvnTv6f8cTws+dffAl3HVTPlRAH1RyNxVTVISSZlhey6DokDGaA4trH+StrTLo2b9ZA+wJAd
RtvSzl1444J9eDVvGj4P+kZrV15mV1Czkp3U3MkKXdSjEe87ug1k7nob072Y3VNc36kBc6rmoSgd
KUygSR2lgsQKNsn0xjwnUZ96zQ705bFUsc8g7kwy7yxZ0VFG7TTgXS9j7TwgfxVgRueMZQKQLJKw
bRgHWJuo2DXxOlNOlXiUhjtLJhpmz3TUH+7C4j6bKI8Ho111/gFuAh2kLIEVtdAUmEDzxMRdu5Dg
DBHgYhfxqgWFm6wTc4dUc2aU92189gSn5vPPvz4+h82WHGm13qcjDXQs7gtFmonPAe8GtEsADhzX
k6RvSs2eYqZLuyO1p9lF4rZTdrrmWAhUMfkCHYfpoNHFTGZIwYX6jqAwkfk0FsGS7O2kw+f/rpn3
ibDKuhZRzirx7Jhml09eX7OhAWDr1Vbv7zpvV0rHYNgp8cb0nFBOKYpeR5m+CVJq09iWNMKDDyN6
94cFHR2fxy05G+R/Jv1ND/i78p0UVlbAc9iLG0844CEy9F0urzxOUTq2mS3mRz9dMcd1w70ibmSP
9uVeal8xfoXGTkO3l5MI/8CLI1frhJAiAqjIQnLv5PoR6IbgOpFPFhOg7n2uzj7oyJ07bRMa81DZ
Ne5JBQyjLERhYebbAVOrt0nqg9psw/xGGDfWv3LY8p72OWX9RrPsrsGvvRCg5Gk7owG8tUjUfZjv
CNGVgwHEVTYftDcl+SdF5Nsf6y5fhDD0TKYMgtLS7nwt8lMKPabTXtPUkUsbZT40qZWhnTrCVvq1
mK278BhHl8olnGuT0Fjw66WAtn7AhKe8wJnSSAaPncxFNnCo4xsTEby+KIul6q9Ma4P5v0wXERyK
eCWN94l5KLpVkdwnxtEnTs8g1AXOO/WlPj4gR24TR6JPEezz5Fgrt4F+MgywbJNT5FXg+xxkj3l3
IEotKxa+xEnZqIBAntMB6tpzHD775Sa0jlG1R9PlieeKsV4z3Lak4HSzHKqxu8jGBYAJVdm4+Ra8
lm8bfzjjPt1fX9bsicMvsVjDw2Zxux5jWyFkXrXuXZ42d96AFFLF54q5yYjNVOH2yx+JvCr1Q95u
3aq5N8RwaeAKh5AuzlPwYWxdGN99KDDDS4vScxTxtt+2rroOum0klTzP5sLsllzqQtdxk4N8cr2X
UsyRjpETnh7wICNIdv8oAv+34ur6zKgyGGhxbtibr6pALeVOpaATHax/8BrWeXCpoZXdRP0i7Z1Y
Xq47bTX4D7D5MlxiIzoMyXzGOGaEPk0DddURpuarOeyScTmCBPfaZ4nqVmNkgcJym5rKVv8nCuY8
Je3JSk6+9lEY1VxqmVcajM0LmrYsVbEj6bfUE6180bGVat2OcGaq/plgKjdC8xB53r6PK8gSM5n+
WWm+kORE6KcLISA5m75y35jxqiZCJuibl7QpNn702vDGmbkwF2lZ8h/Gdrj0n0p6DsZjSd6zosuv
nQEu/hRPuhyY4vlBqwg2zrCkWnakLPnU5kxVksKuDTQBUIPTvAGnhm/jVYNbpI4YDybexH5IDGhz
xlJPj+KbDIO/JkJDqMAuEd8C3E5ZFQKLi50PM9U9lPW5VNExVGiaAylYxb22C4ryQejFuZfhzNCx
12RLJcNDkO0zIHBCZU0TiiYv5rLesbmN5rWuz0aFhZzgTyZ5loCkdtMSkBsKBxmkzEhEUQtrzcpe
XAQWZUqDFxAGwVA0dmRQiJ22Y/eOtVvknYryh6C8M8dXhdim7KULlK3SHxLjOYoR3WdONoxIv06y
fIILdSOSM+11BKL48yj/KAnE1ttw6/IIF5JxK/IA+ChR4uLRT89KVbLGb1scknX0VFXnJh1nbX1I
SGsoOYeAWGLzVAa3sn+XKq8qG5BoCJaRGG5RKiwIXfDYjAn/JLpEoSjNx0chSABnjWzCaEITtNtD
xxmCB1OgQGr09EkUsWhxlUypfpNk6VVgKlKKF99PnaS8VZmgtLIwd5V2zT+lv7dPjRc9tXOlZ/Ol
mCBGxjvGZ4Y3nAINn2uv8gkedFSLj4Uh2Jpkob2fa5o9QCdgg6dH7PSfNOs8vaX8AosBEN9ZGiWn
WgYcGf4bUu8ZRrpfN4CfD5ls2ak+TSB8UgZfImlbSIdEfhay5LVrq52SsdRrh6CxFhpbLWH0V5u+
JHem1ahHupw79zAMMrHQMf1uV+NbL4fKrC7SfRpbWz2S72HfRgGl8CC+tWa3SsmKzXt96RPUmYlM
BCVvPXJfkuzWgzNL4GPzkaq8AeU8FR4tnod8aJ5K4nRYoAj/6KZgSP0kF1utMp4y1MQQLnEgeE5h
9QuQ76qRLBAfD+IiIEHD2BrtwQodsNPACMkHT8oHUSOwqWjvm53HjeRdAlDKjlhdo4hCSz0EiHg9
loiWdhJQk7K9s2IfMFAE+G3oHjICoEjgykd9aWYvGo3uvCCjpzDoxI82aDi+lOY6IRS7UDFvk/SZ
mnjiQ9s3z5XW2IJikunDM8x/oI/jeT1Iu36MF7m168tdWhqrqKhXvtQuBAIsYo1ymUpaj7B6gGji
XUJ98Aa0Y5USI82sYKap50zU5ho9zGGytQ8EJSIpbM2TKX8Ap6Yj5k5X3T+NozWv0SXovLR8BcKc
VwOROXMptzzxJ4387NIAVSH/ycF8THUnVKkbN+WBUGNWix6FfIOqWRKiGxHkpD4UG8nfNs3F6PJl
kmhQzAmB7fxdH148JbypqIV0OuMuXXItmNQ1U8hjnSdrRdi7rbINqWuZhpFi0TFDKX274i52cCBK
ULy1BV9nZfIZ6pEVusoqhQGefogKlpM+FJ28gHw4Picd5+fPZRpXIb5pS88uSooAIx2opYJmMx21
yrqa32pUm6HJmNi0g45dWj6s4+oFp+6rhNQoGpNFTLO8BaetQn6ablKUCEtews/lTtI8nnkAPmCg
45U+kBZYntEXBPRGtWjXVv7BMrkJFrtl6+DiFIz4gIiWu0hEcdF3kLRBOno82VpUHwMrXhvATP8X
Zee12ziWreEnIsAcbhWoLFu2JZd9QzhITJs58+nPx5qbLrtQxgEG0xO6WhK5w1r/+sN0kFrFXlhz
BVzm3y3ed0o25QK65ylhidnJtxZv9MNBkmRos8oQqrOQA00NT5YO5QOrW5Y4R1bR1wzVb5RKjnpv
1BHh4tFjpJm/KjEs6rZ4a6Hl6dXBYI7S6MoyVPW1zW1DwfzTTPo7VAfdFi8vaNnUAcR+fWmpy7pT
St+UoMxT9FotLmJi2ycyHTT0yPHFa+SlE7cLPNlF9mPi2jewbvpwmjNs5KDrqr9Lr/9Akk4nOSHq
RWzrJDDRZmZMrqiSd7DbteF0K6X/dLLPIsZDotZ4+/oqwjciX9bm8NM4QP/eKuLCoTKAdHACMM3p
///PN6njTmkSu7WPME+TdJEk9zrnuPoxoLDzTBb3rbZgFcIt7jDDZWJqReoP9djvcc2XcgxwAOYz
pk4KIt8vU26tDVS/7NBEGNqD0T/K/QZtN73BJ6sHmVdJolHUr9oUjZP52lCbaDi/CVRpgVetaCwZ
u52Ek2/05o0WzaKFw2RxVenBvHJuRXwZgaO5WYKBioapZS4XW4tYpq7f6mwDgsHm5q8xP3LCzDSu
MoBReVMpxUGFrhBL2jLkl6cHXDs3OvHq8rGXjqqEBawhXWmrJQYmzaTqO9aA4/7BlF9C+1SLj7Lt
fnhSwH7fXhdPiOkEIXkyfo5fbSIsaprUyzv7SBs9mspSGbFeg03UG2fPR2wp7xIF8xAYtgHqQcoG
GbptQjxWRzdEyZRmsjdLJ1cm9UBqqkkiatl/lvFdFZLp/OaMB0dsQ+mKNm/O9dy04TwLbmVqoEJD
vdRNCAZRoW1xVGixcryPOy4WwgFxIqXCiDiE/LJaC2WcN8OBAgA3FjzbmKWYdr+TxXJy10/4J8pY
y2bOVjelhS8LnCWRqKHdCktcOatobTmuF0zmetIuRsin5MybxYPeesSeXiTRMWV8M4AxAtTYwlt7
Wr8XeODkutgLW9w1ifne1BzmePTY0rBRxUGLjgaxPiwxqSG/DIsqXPYxhTOXOczRjJ5S0j7KSl8O
AugeM2qNe43dS4vGk0n54gmykXKVN6+lDSFNf9QYTsWYYY7g1hTxvumfkgKjSkGGM/CbWVKmjJx/
TXSqlLeBACghfVTyaWj2EsFWboPdMw1xgaJAtnFPY84v5xBfMHdTPmgRBOr+Zi2ZP4Hg34X9KBzI
02aeo2JVgQ/wn3u+cyrdCQvDOkbFL3yCMs/eFNTgsaMvHemXJaj2J8fZoBx/+QjsGZtGXjyPCZ4w
fb6gtPO0H8jx32FuDI7Q5yH9NDUVhuMX7FeVy6KV7B7y6dR6qHDJOXWyrnZtHKHZwnksT4GkI3OK
Id8HVbMiIkphj+r9QbW7TedTI0LkDCOSoL1foYQ6smKygdaBYFlDqk4xRfSAv7Ak58cirLZScLJ8
cy8U6aXQznGJg7PfnabeJMkGhOCHDhp5xjrO5eZAmTmV7yQEx1QYlToufeqZkNWh2G++Nf5wl04v
4I8D0VYQVeHxoKiTO83XObvWq7WejIZzdISLQABUDoIxHAqz3qrBnuLy31f3Tx/35SqMmTCEvsbH
JQn1IK2Wi4QgtJZJeTLlRfET5U/7dvtNP89hUKXx75bxlfASmUUeOSnxfppy6yt7H8PAMbE1pGIJ
9H7hpTuOnqDbZtCtBWS3FSc1jWSukzH/xJGucJBF6brFVMB+zPGkzNjBEiZYDmbMbCBO7XpbWmJh
IHsSrTUz2/mUHAfL898PDvPPv7wpdbKIwGiFgd/vrfaf6zPunUju6WyOfbkkJkz0oHbhxqRtVMuL
4xcrBbTek1FBUbZzvujWqvfeuuy+ye87uFEZrbGAUxyZ715yDDMU9sW6lVzLHlcavwpcsvPuhbdi
aDUvpMfB2pn5p5Hd1ZgvpzI+K6jYw3NGD9jphmvrW83kyFiRQR1QODFOgaRjH5topRw7wpS9W9n0
mKjOzNjZDB7erNYlQxRZ+NV8+qvvDZCJ8SfHHdYzNvTEEfT2kMgzBRFCjAcvGjZx1qjulPSWJjc0
2IvYGmZDmy2ktl5J5pNd4LAjmWBzK0v/FRma2/IehpGYwv6VNdXUh45GMeS+oKaQIwv3zW0BQ7hs
XikCVzH9tQnNxQMaDsspAu7fb+33sOHL9lLl6bixbXYYB+Gf558fqKPusPCOGBqYQn60zHjDiBP8
om/QYc8LeFdw/apynY8bof+yQ6RUd7HxOESojcgh4pvHJYzz4H6I3SGBI77Qh0e7PsVNP8uZQUVS
SndzEiQnGeOZX/nvX/CXDQsDRyeyxoI0y1zozx8g98KQu9jmAMezKcI9GgKlq4fvCYGuya8xfP/3
x5E39n2ZI+jSDJxBZJNa+etwWSticxwl64huUkJoNQyvffzW5dyO+UpmbwWsEFvGBdzOVj3BGCV7
2hiMWVJg4go5R/HeZYYRlX2f45fRaetc1lfUdlrcrEloL5Jw4XnBQ+mkrqTBbsSROuwXoAZhf9Aq
5rOc63JgLySArTRQOI6PuePP7R7KA2/D0OCGvHq29RlY+VZ361Bf0f9hy2a62OuSF+LNiBVFRAVY
/kloeG+8sHiVNPsMUMEJQj/Wuvmg4LnfSfPRI37ivWrN2c2zGW0n7YVXOAIAW3K1l7oTM77e4UtR
DjseabJGiknZ21C9d0rsTju9rbCxRebthB/wN4HoH1PEaNV1rF9VwMRoeOnM14jfVDKeixlWkiPf
+7efXtv3t4b+EldMBpPEOstfznVTrZp+lCtEsrTb6m1stpR8+LyBywmkjCNCSlDoHz50WntfNtcf
H/plc+VqnCtq8L8PlVoHa7CtYpzADag40ylV2jxTi9MaxtFxKhcx/p6PCae5RJX0U7jSdx8TfOb+
+wimq+g/53Nepq1ZqgPOQRYRQyHeBB6scaDdBKPzWvJQV777jbpTNdCYUQc9EA4oJIiWjGgOoKzG
ENEuVxjiae1Cz8g10y3XqRlBwcMWzS2I082YLXvFw8KknRzJ0XDgzK/tVZxkpjOY9KixAjDF+v89
D5JF1vUz3JTQo5T6xo+PE6ReEirTpW9lLW2N0nfT8uqUxIWiFI6pzcRDZzOWSsenRgfQE3g5Yipf
X4buOB6aR5Q/Es3NSutOA+V+ZSnL0X9y0HVZYbiWjQM/V6WHlAGqNctbibJYFNTfgtLqh5c/vdxv
L59TyZp4eThufhmSR5jGBL6NUVPHGCbZjvGAkh7PnOqMR6xbRcWjp119VJm+6qY0BkmB2pLW5Iev
8ZcCg4byt3cVKx+t5Z9vvSpVOQ512zyqgjBs7HJgGDtnPF/MigXItKvObi16uba+mYh7AzD0RHn4
KaL7u/iCxYduBodD6gOKua9FbVSDhfmeefS9pQ3wbVefA0NpP9gaZr1uOcoGhu/FeMqovmVyDbol
QTb4dM+0EVpKgm9IgL31fUoChcmBNrnzSScruJqo79TuJ67J9+YS96ffPqlUZpbFuP7Px6apmRWm
KjBcqJw6ri59lLadmLo7OILJsWvfcqa2RUtcF5Nuw/DdJJJB228jx11fnOsmeOrqlVxFF8l76YsX
U9+mjOCnk9TjMsjHah76+bqkW7M49ECRlSzaTj1qS/xLkJtnw3iJaGejiNi+yw+r4i+XGNU0dgUM
xBWdbMs/f16QNrEWlro2HYc9XZacVbPGZoixbvVVEwDNigvNq/vDx35r2Ql2g62qTtUh0QHGl1UQ
p0KxG0uYR+E/gDHl9lWuXyUQ6zLfKFi8+KYx40SujCsEiQVgc07WUVSki3Cqg4gi6U4/fKPp3P9z
l/KNNPxa5Cn17lv50IS9Vhgp0D7nXSgtOezqbsWUqjdfaQXQh7ttt6xxlSDPZYZE9oeP//4e+PhJ
4s7WxMHD+LI7M8cvJd8D8GUEwGRFTrZBsYSDRmlYVVsmR7rx+u+PdP76Dv7zkV/eQdlFkBf7xjwy
dqm6Yj0Qz+LfQkbO09ytZl6U95jI4IbfSVQNjOk0BFmxom3M0nri7uT4yEPyqcZZamM8xxLtCpsQ
sMGlV61x6NCZvEgA2p3V4ctd72NgWFX2F6Na7NhYv19mVWOPk5IYEy4lFfNgPZu3fcr8Eyvt0J7H
xb1m4juPZT9IchGm66iNdmSV9+KJA/8Ycnj5PUPR/JAPV0YUSnfxYD+UWAb0xbQFBwcMzFl0FkLI
VvbcpDjUFfliEv5kgzreiSknCwqrqRUuTe9UgVstuUlG6RZRnTJZgS+Y5Eu7zVwm9oHm/FK531oM
tfKSYECwNoaU8dwcT7aybWOm6GDdISizrzLhJh6JLCQovgu5JnGJgeKPa/d75fvn2vlS+YZ9kZh1
n5m499NaXQXOeO0c1IrB8oiNOqYa/1453wmD0+41kKryL/QQ5pfFGqt5apKmZx7l7KIYKNLKrVns
JFpVsEm7J+8BxCuc57WNPZcB4eE2ogAeqIz1Fnco4PyJMxcsOu/sUf1I5PzYxWPgYLP7QSHIGxiN
7D0em2OAj39a9g+cfbIOReKHXf+dfz79Ehhk4IZ/y+SouFPSXuOXMNcMqoNcOvd3rVPsGGVOm4D/
tbEXWbx0EOHrKdr/sxVf8XybyrN+mYRiI6cnytZ/P+C/fy38oxAoohnSvl46LYvPyJGaHEWSP8Yt
MBS0gTKEB1adsSCnBeOplceMrj6hYMma1Uh6mQMwgxGRBx+lgHpN+TxdUlULjQTo7d9fkfvhLwem
RvD7ZGWioMf6sgjMIVEko8YeMY/Di9SGz1OdP1o9sWTnHjO+aXrTM8orups2DX+0o2XTHnTjDDza
rolQK1GSajbUqPKl8rTnOmhP6iQCUNR9Duft1sjDJhiUhWkYO0+NXUfBAaw+TLekKt/6ulirqEjZ
85JJ/rfOR+bQXQp5k2qXGGALVzdu6KmyExJG+GKkyjB0wI95m+SEPzKhSk5tc5lAMWpxOch5ySKa
N327rsbTSFIFMxqG9Zizk2YvhYckzk8KxZPFxd025X1tyGcmEbNMQ6mAw4SUXkttpNnPCYyrXXmT
25BSqKJLxiVmjQ6zLLdDUW7nfg/XoXC8R+Q+cYV6V86wAsZzvJlmbwRKT3+NNbFkvQ2AKL/JIulI
ic7ggUPEqx6pOaZICY8oPsVzSPgVdx2u5m1qbjpN2SR+uvOhpU6LtKu8XTj06yKV18jncw+BMCP5
fy8J3vnXJQF1RKHAJbIZAYrqfOmtZLUdLF2BMaQEIKWBsS+0/pyECMU8xwVRw0UKV0zrqodXTYak
pht3wJUoULNtureCYG2THFgN+khaDByqRYsHg6VKGyWsXnoCyCgWzOISjmcLTgmrCBbCoDJ3wHKr
nh6GrzHrLmaZSTiAjYu3fKN52JSmdGoSC7tFZjVkn0HHYcRxEqwmHRpOEkufcSnmKogBrXgXXYgq
9OlW61Wkvk2LrSQXUucggkr+uwuqFaIosZTIbmr40Tc1E8/wEIzXNA83NkCkVRibznzpKGAr2Bhh
uhsyC6IBeBxn8WgwPgAO0ScJIH/3KD/rvuTq0Pc0Rjh1VcENW4VMBhP07Rp5y1GsrpjPzKa7bkzl
ZW3rbq9yTYttWZ/0rF865akb7nScnpKjSehEhK299qBgPMJlk4zocz9sEmjyduunN8XydyMRr5K9
aRntgO0o6lmR39Rga2NYwqGEN8obW2PCKCI4KCET+sn02sJrXzrHFAiURkhDYHanxI2hu1KSe0iU
ZuOs1B4PegHOVWxVRqo2kOT06ASPEQBwkWh4vnerBjpHFu00aHp1Dw9hwrNB1qRp1/KeGw8MmQK4
oXScNRp+nzAGckfeJ76/cphgxzQoTQXdg8CpCkeXPBFrDuKqtQ4DN01R4vcTk0lRdsOTEnG/KybX
SP0hpQJngwLXJF/f1wWGqwGzPc0/tgZi0ShGM0om3Ukas41om6VqfXYQBmsR7dtc29vsU380l5Ea
n6b9GOTdOqRqAKQQoH3MTldl7XF/vTW+s9Bac103k8Q6/OUzNGvsftv5w0Go43s5hOsXDKAOGaJA
gVHYUCdrp0SeQOz7LKL88IqeTgdMKNHhCeXBYoCj0ebposb6MWVSkwh/7iVAkGm4lCHrc0PmpKu2
yqvGmFyKqNJs7KPiq0R73ZoJlXXhoeyvcd9ArUJKBbaL6pb/7Dfg/hDPZPicDP2HpsVnilTK/mbC
iraVs4P00q85xDwGsRM4gaEzAzU7XZvBCxzzot55fU2/AtMnaauZxQrS7BuTR/ALQ5aWmVXf//us
Uabb5Y9ynaPGsHDT4u5BOeZ8KV6DWFh+l7TxUe7sRcSW7qRhHavZMg1xNNKvdi7WSXixAnnfxd0l
aYZ9avS0OLUbWj9VEd+uQpw5sfTSTLJ/HBlDZr7sfwAVX+9FqReJz9h82SRHy4KWRrxtE5GXaOLi
DiQWWItmyhRg3+tHTX2PKaltbM8ToRyIdtBcA/MaScVWGsshXOWZ79n+XmJjtDRgzVHLSMIuuh9u
8e+V3PTNKeIQU0LSVr6Cpl7dQvBPIScLkCANUUqzqupmVhDdYAf3dvKU2RgU898inANi7ISGWiw4
T6VGc5Px0S+SeV3vS6z6sN2oiKrq5koFdCPfO5wPJdGnSMDprDF6ZbDM/DLKZy1OLsbdgNH7v9fE
dw3z9GOgD0wqSB2H3i+9rOJBCak7RzpUGVQsBBPOcNSSk1Td1xWUOPQAQXt04C7n4bOOPsXEHEbW
IlfKLl3rxt69EsmLCs5Qhob0h+/2tyUyKTkwJyAq6H/s9P8skYChQw57TaIox4vXx2eARLKuf5d1
fxHYYJ4FV0C9x42UnK0d7E/nDfPxOZx1NwLLil6E8ZJgCtOp9yEOVCXXQ/WrmmLqItL/OA5gXhkG
GLD+006b4Kk/dxq4FYQMG0IEUhv5S3cRBZEOs6n2j0MNcSbIZnLUzwq0dAZGH6XX0kSV68hhkkJW
ZEyQgSltfnh4U93w7SugIDMVugmLYeif+8tzWF2xnPtHZYLZSwW7EvzW/dRNHO/D5ETLgK5Ahjzv
WrbWJsYoOBssl+NyHp6FcYirJSExCH9gxde/bDEsI+QRVvNTFqLyDepjBU6mHeYkh9G+hSH5fWur
WShLsCXlmUjTmZ2I10TKXJmxuIF31AiuoljbUdgLP3zxUAlYtgQP6kcXym+IM98EiSRIGxWZgoHO
n4+soyi3vUp4B7m4FD4lpWEfRtNhj1tM6yfmmI3hR7dRChJYS674fWktnSkpFQG9IS7Kj/nvf3k2
yPlNJiXklTvKV9uGrtSD0fEG7+DlF006lzTvqQ7hocRPbZ00T92moW0ciNZtymbvyx91+dNT+csJ
MQk/NBSBMv8yvk4mRV4lqmgi7xDRkWgx5mFW2a9RU/h0dBlhQXr7ypQQbD5ujfUYw7QqejdlHqnp
T03cLYqU28zA26pBGoQT078X+vdLzSRTB5oYvhZIuOUvYwKnQuYkj455UKx8VRXqVk4+ICX89Bi+
t24On4OHAXAmw2bV+rKlsxb2aBt45iFLL0Klz9pE1IM8sUsXCZBIRp/xir6qhbtvGMM6x/auJlvS
14J5Oh5StHLx8t8//RsY9fsrwZLDA5BK46vPZFwasZfgPXDQgjePKpQKUylWULQI2LqmP33a7xf9
54lC08jeoHDg+oM39Of2kKlsPL2vDYhJsPVN2IzevKDoias39D21cc3lvQavIqvtB3uAWMVoiAKz
J3+zDPKtCq35//37UcATDooXIgvgq0mIaMLMcnLmEhNlMRQrrzu1lr0A+JP8rVLVPwGwpFV8PVSB
PtDsAS+giQIq+7IIxsKXR7U3zKNtP8aEsxmDp3FVYz+SyMVybLRdBMkl8RYFVI7RCj4CYFAT221A
kYKSte6nKEtp7sf0UZSc0L1xraAuV4OHDI5+rhjriOpYaW9t4NDHYZhHZ1fBnnLoiHs8FQPtUyU0
2ijMZ3kUD47I9mHUzTEtuLeS8nNCYDTkU2nZbHsJWipOqBpOvtBpbd+l1dG8g1a8DPkuSJgSUATC
dpnZTrEZoKkwp1JoXEoJEmuMOpC36cEJTmXMuiKolFqMXPxMXCi2ai2vX/ExVA2xrKBR21UlUGRy
GrqTsE8sECLB48U4DvOpaxzNO+rgT6N46ixt1dA72hKDpTxJD2Y2LkvsJpP2LiW80PBjnIgBJqxD
pbWu3WvrOnb2fO+kuXXcpzKSHZ9jSKc/mtp6Js0HDZe1OF9KdbWKeWAp1qok+s0HDRfv8JQGUKZo
i4TkIULq74r6zdbRNtAdAGNkeAtPf9hRh6U6XgH1QbL6FLvIhix6erm6PnsF0q44WxgTySp7m4BM
lNPzCj6bgGNa4j6TGlhB+xMQrdgHJTm26RuzCEDGmSjGvQQbLnkYomLpNStdPwt6V9xINzHGwZp4
LoLuXIl0SUdi8okoxor+I1M919akp7LUD7oWLqpROxSIdLonOYAauE2C+zHcptm+K92UJs9/69RD
5u0Doui8O3Nby0c/OPVY+qFHxi5T7V4bZE4RJ1JCpy80JpWoHKY1qmqxGzWnzrGe0BzUJiXXm9qf
eHYTK3tqTu3q9V2L7QcfvkIAuQOs+DcXkBXkUGOJTNpPA8iwfeWgWsKm0g0sF6IXSHICZxXjdfpD
kXmV2mPxKtgSgq5nyBJXqsN5155CwOseVYIAVjbA0Wuf0G6meh4q0sp+jot3H0p06b3G0bM07sKe
s+axLV87HVqOgZdJms92On8g6Zg81G/gq732qIUP4/goDXTivrWWQPlSoJ1wyO8ZJ6u8uSTYVvV5
1LEDjHJGZqHri4HxaL/pig9SESa1hdQknwhvGDU3sL4LGIkUj1l3mjigFXZTsikhSAC7BbhycAMb
yHRL1XKlfso9VpxNN5ta3bIC+Ew2chSu08j5ZSXRJYZ4yPeIoH95E+BVPPvEMDJTqGhakUHUwUWu
HjAVAm+wMeblx0HuL3UPgy3cCOOLIO2sQF7G/QugGHShG+SQ61qfFQSco5kw55fUUzPS58PF1H9n
/ptlvOhOPVc0lM6AJ4wAKtna9tWite+UDPgEgLCy20NLAIm/kiAPqWF9Mrj9pyOsMNttnIPMOXgs
QEXs2nwhhDafRhgCUZHURG4Lc6HGs51hxLtwqpUFO7S2gP+i34NTHeXCNKcrSYVg47bJVgu3QQL4
P1wlksSZOzucQE2qLLpqXAwNZnIgFCpTj0qYc+KTZ0V9LJA2+L3hmnmOIwuZz86HI7y5icVrl646
0i1IjnNN6raScJAY54RuCtab1dqZwItWuW/6BKq8if8WJ6uzkdptIl3K/BfK00Fg4waP90X2b6Cn
Nc498FOK8jwxnVJ72xIjR3TGiNwO/8dohwgjzA3mkITEo7grlIuyGps3gWOgqu6XOY7Crtkjp2/x
VWPuEdAZRrhIGoAFiR3vMsdZ+FG17VNErJBq0+rZqoONyPsjubjTC+FYGTmgvUm2pefr3tLckM5d
nXtyu1F8yN9sr2mGMNTeTEADVREp1OpRmZQP4bHEs73gOBuQSUTZk1o/9MZDin3BqKcPwCVuHdPb
mRCXSD5JYMG06KlhpyTauNSfRYuPgnQDBChYn4bdfvS+OicHfBviXZa86NYpGtFGmyBUzqPXadj5
JBxX/tJKD708MTT8/jTlm08Un+lbRsjZWNRDuovsjSwflKEgpA4Kb0FPxENMsIZEIaMEb6gD1fRW
aScPS8oaqh4bQXCY8c+suoOtvhrmdcLTUJjJiTfzauiVXeR6MMp0mGDSVgzI0GycCyzQzmJX6Rit
cFP1CVE44q7sm31NzpzWJRgyKgzeIHXNCTFa6PhEhXgQQ8xYD7a6E9BMMjTgljpDcJXSHymI98AX
dh3IVR1LT+2oupkFyIkKNneWbUvCDxZ/dQHvmAvfaaMXBTg0k5GEWdeIhIBOgIGTKh1qKM2hr38g
PPdw7p8er61Wm855mnYB4/aVgiy4PEWR5pa1ChmBwX1A8p2xKoyraV7B+V1T/iiwcDWq1xEHJR//
r65Tp/TcHtQdhPXB76B749J6xv57pvQtMiXsZDHJilmXQHzIwRqymIKFAToHpBE3z2F/T1ryrG8f
gvHJ9F+564cMgMV8Mcz70bulrC+5JCeGtBIMd7DKFAfkZ3L8JOPCLqv3gQm5OUB9N0vxBNa57uDP
NkgKY26NMrpa6KwGjS3W3FdEfSRBcJI72C6ByoyrcAczO8QdsDYkmKK2LkoCebeCDZIgqk6cedqC
TKvSTDifhfScNSo3q7Gy0G513BZGyEo72+qqEhfbO3Z+tzUt1G8o3iyOZGfMVxYHr6k8Bd6dZMUb
WXq2kYMHcxnmpYzPdFCvO7FqBIEEK5U6wCe/qeIB1cMyU55E5YAFP3S2/1yW9mwc2v1Q3w+2BO7t
QbwolpL+GEJe8TqcTnTskTi/p/lcrSrbBDqa0pVrvZcXVFzw3OVNX7UzZXysnZupnCXtmIIbJuOw
S7FL9QHec/2mj+cJDuf072yMa7OOf1gx97t0RqQGaGaPg6lfnEHj+5ZZDipyOJK9OcGjTBD9z3Qq
iV4t4crjWqACTLdDlG8FHp4Tz24aAXTFza/OLSSqKPIZ6q5thdEPyhJdwefY36liiuxlhwzpY9Cc
+Hu7SLkDWIXXGc7BWnXG/XZ7J7A0HJ5kGNWGtyvJae/pW/E8pLBoKnkhJdNbnxedPuuRCeaOm3KX
+/aNCXqtH4QYaa84E40cbC3CqfYBV9+y36VR/5zaV6VK5zZ/dqwfy65fcMZHbswv8TDxENyocfsE
cw6PnobzN9pkvtjSLT14+MO0Mz919sVkZxPVOFUmt6TCMJ8vqvr8aCQEBMxjeMOWhtyvsKdi0O0h
r5aCIqGIrHmYQMzlHNYC6VA36qvOMCnJ66eAaVqsvobiknIoqBqR8kir0C2pLUHdYGcFZKVYujo6
y9zBU71uFjVpr5WkLFa+Gbj2iNa3vWiZRxpRfZ+lDjpMxF9SCwEUAVOEio6t94JD0dw0JNLexJx8
oKeCG0SVsEPCn13XpCWoHYD5LCG2rLivNmV2TLSj7a2jetZSTEAiM6768CyKfaCurfohpEopIf8G
PjYPsMps08MfHMO6oZ/LNO+Vs6mjq1/Ecy28Vh6uZ9AbKt+NgsbtCxtFvr0lKRYvphxThZk6Fi8+
WSPlkL9FdehKOAIVpnff1QYAOC8cHjpBcaiX10W5acqNNm56UvGMeCtTkvoSV8RENggY8amwaiVn
75j3Oor8scLNZ2viy69eWgO/FhJo5Iq0W4TiJUksaT+4FiN8GxL/2NFyOdJFf8SIDlbDRpTaUuly
xtbIdlQ/OpsanOhqTyoyLic+wzOCUpFs+EGOJTQ6ovrSatkRnG/pELKl2fpJM9ptTltB3bNs0MFW
hnB7KOLRRVbHRYmbaGDX2C+q80aXFqOBMz9++YXvnOXPahGrn144bnSpPNscQD3z8bptd6J9KzEn
YDQKXXANDxEfPE7T1rlLrdaCK10tTWWELhjjJCEvZj5zWR0yV2MHaNsyVyLVD0/Ihd+26NyvdUlD
KJiuMLVRS4UeslmxEgYevNfiRtTpy1YtlmmLpzciRyLrbL3DMU2Kn+2RQTEKybGRthl8ciTu9JQ9
lLt+lynaNrSBipvoKI/aTtY+PZ1hL0lqrWbTpT72/WvQvJcY/Q469VHjwATBv6Q7h+Mzc3aTs8Vu
9rJC+jiweT3RemFx8wW9DZbIVPMBXjOD9+TA6SG03I/noeeGwlkWpNv1L1xhUQ85hKGAqV9DBFQ4
cwQCLQ2b8abJyV0pmJw7I9A8nPggClZB4xObjCz32Q6wtzx4+oH5Gpgswe7OZwt8RYD0YrR+YZC0
7PxVErWnxvpICOBMrAe4RTWmv9lzSZUuXb0UYZd3BROc+fEdd6BTBHSI1TzFR0GHZT569K0Uxi3W
anADg5Vnmfg5pqtcgSdm5ejULfohdPdNx7jXMqRzr0TbqCxRZ2pPPHh3VEvXl+xl4kluQ0xDjxiL
4DaZM4+foimI6I3YZUC9CCnvMzzy4xrvh16dj01NyfaY+YuY296cB+IzYZylokOMomta0hCMu0Sc
4+wgKa8tFZpvmsu28faR02/8zN4MNhAxMxjj4rX9yi4BsN7RQmCQuHAo4R2s6bv3DJMOhxIjWVvG
46gxNGR0I9nMUctiHqiCqKCKvX0dJWmpUhjL406TbHZ8ioxVwbCsXWalgpmBsfSKet4x6HCkq8+0
sk6QYm015pR+ybaBziBe7It5Mg/OY+uQgTnLiaJAVIc5/nNuwpaY473O/LOPltY9YYIjyvzADYz3
3oAh0MIY/+U/lJt6n5F/8avCbD2Lb6r+arMo9WFjqJeY/cq8AC7nyS4/AjAC9BceWM7kBDBviRAU
WDdj38/9W+FKToS0RcB8Vj7ikZ76/jIOtHlfeccxJStJP5Z4fvQHI7xUEMSDTn+uk+eSjF5Glbqh
fmpRtlIIfa1U5NSpuQjp9f2elVG9Ogpq6qo6T3iP05u4C/EbVJwVR+rWju7fEj1hje86bbNHcWFg
3i6gEAuc3SHKEkURLhTrvg8ePax5Pes2mPyF6yiNUZbxmb7XzKvgZUgvsQQqRPdUY+eUpVeZTsEj
6G7AMiB809i0id6C6oGp6eS8o9X34V5qlDoZyvauulXZJSL3TOCQY+eTTTuDZiJFpYbHg7Cf5wNC
1hvH0r/W1n2BjB9KWM/iKbJfo/YoOVcN4Kp+8iQM3brLMNIKigep6Ig2oBLHOsx787zHSj+UGEnG
wEmXLMMNhdd0HGDdk4deetd/Y4l/wXdVyMY2mB8Y7/fQHjMpMsPJGtSbCUpoxCsthp96Pfcwtcyr
8Salrykq/3K4hMoFvHyJqD8Y9JPqn/0OsxIsxo4TmvTD1/qGOCJvkvG61jVT1xzczP4EXcNCIZVs
RBPKutStXUegAJXJsGr1tRFt/Yq6ZxeEW3P4+OGDvwmSvnzwNJz7z/DNikWZZJWTHe30CAvEZnwO
37hONhP6Fiw77/84O7OeRpZu2/6ilDKyz1ecbrENBkxRvKQoCrLv+/z1dwTf1dUug0C6D1vn09lV
23Y2ESvWmnPMrTIhQf5xHPS5qf3fH/wJmD2YOKFIKCuPPKiDAL1wpifqctrOgDt2xQqgMrhKleMi
Q1V7M2qBp0Fwwk0HCWhIfwKNfsa1yetAOohOG5GGiXNxA8oq8adQq4oj/rMdqjaNpKMhLvDio47a
JcEzZn6XCgcP76jYV2XzEzBTfHUnhITT4rDUpNX73zvhFJ3fhVZDGYJBWDvVOBgRfpbYr6jkbFQI
A/nJFOr1jxaMrx4+PpFOJq8E/1wIBvpgrPSJoeuRj22j2NPL4RqTjWnT4gRa0RwUTuCR7Un/Yja5
P8x/v5gMMpnmhcRkisfqU96Zq6b0qIP844crHIRyul00FPIy2dIg5wbQ6UcBk9XJohRPs9+u2Jd+
eA2+ehzBuGLKU+H4fBqjZmEwcfjAhYDGWGHCJHVE0mThAvFB+dsP4dqEepcfO2bncuIB9sVHU5i6
sdee7YmCrn///jt9HouzTBGViSMBKTgeiX+fh0A1g8G1yvzY5JxyMrRWwzvinT33o7TVTUtWSR78
YBT78jWAG4+5lumHTGX790Pj2AyH3jCRSjFgmDGLZ+xXOOvjXGrOnQGCs1n9ZqBuY7CfEwhBPwx7
vpBdoO00TAP7EcO+T0nCMwHxSawxSEnoY4WZemW+trN7LE3BLBjT7UCHnZZ81o4LqZxqppNVuPj/
6nWnH6SNUfrMScfpVKKx80c2eRBKJctKtpGaJfNMt1W2xX2aS3NAw6+ON3MU3YQIs8OTkQw//KD/
pbBcDNQsPPgMFXWbWZJzscT2umh6g5kuPeVgJYc2jBYZc9RuQVoXe2KWH51kPBFNuS34UhLEIWkY
YcH0ez668m2IzwZVb5iYXHS6pDbD2Ql1AcOLUKcnaT4bATrJYVeCipXoDMSxcD+6k0vvPwTOLGXX
Nkrvptk3zd1YHrQS+Di5xkbznmjZOksPGrZPFYqdrABbgD/moWAkZDADzM6KDdjmnNcnUzwqNfv8
Rhi4zh2b2QBTLZfEiKJcJAx4Igsm2lTCHaE3XTwXIfIoWpmhhCIU61TEKAYnTz5U2lRyDI+3QveX
TBN6OheDHWEsB1fTdFsti24igAj2iKsewRTghS5xX8TgnxqTTFQQwfkq1W9Gkqz8Nr3JinwdOd3O
IAO615nK+TZHvRNd4GGqN/jFryzQcNZU3qOP2bYFpA6pXZy1Zgd1ZaPbXsCrngP0LxigBQ2+K5qK
XEJF9CvXkRCmcJPN7+esdNAXn3P8LmGqr8pYZgu9qTZ/EckZXGUFlgzx6O8Oais5Jg/4y4GuLgF1
eFannCgoKj/ZZyOFFn8Dw8Mqb/prnY8Mbe1sUP03DHJmhiOAUTZS3BaYOrwqWCyQgkt0HhHFEjfY
wQQg+8GK7G0Nb4IrmsJ76wEhqCqSj9r6uOna9FPIz+fVEjQnNRRwZBgu8ED+XSWGYWwd8EfWoZfX
dUZ3XV1hagPUM3ejXBq+Xwk/UOcXbxCfZ5P9pJN6aNlyA/tPkTLMudIPPXEVJb82SNJNPFUeQ3Gk
we+lzJytjQEvHW3AbhTQPJ/HIPUOHLGu6M2tQl8/1ykxZsGj2UKQS+qdU7irwWA2ZlPNw8CxOUSX
6sKy+pNNCNaI/5jxies254w8ng4nWF//7cD7YqSyxF3dtiTH0O5TnSVEtY1qZGutY/qZZPzB56Cb
OYrlm++vwlcKDVcGvJB+xRL9KVhJL5KkDOYSaUL0S3H1KxHSAVnqlmdTnRfDFmzH9NeK3mEy8KgN
+DWADYbvark2kqeu+Ju43Q9r2xeLtQM4FK+DKldsMqj+vTGmPuQq0VzOQS8fmJ7ZVrvEJq0RMddB
gJn0M3qolF4ICJDMrpaw7hZKgBJzuptwrcmGW0GsIFcOr5o3TaeqAEBbDGuVlS55rUJj1bT3tvlg
DxEJW14GyoxVLHN2Ij5+f3Xdz+XXvz9FCq3+84zRhk/tURsdQFJ31gjkcTiW4larX6iIzfCct+mq
IDZlaNurZsDKg350ZZBfp/iwlvhNJcPnetDJ4977TI2B80fBQyffiokBB1NLSjtOsK8iu8Ofk8Au
MkqSViZPoaGTw/TKeY/SBj3bUs32pgUazB5IHKM5xjdIVVI0cmejIDux9UNvGxs3QGw/A9dw42ua
734C5S+eHg2arwm5cq3rvmodU67XwK2R/6NcjNR7ueiKyVM3FrmYI5ptpvs+uWFxttDa/RQdkE19
nJTLfPJoXixsBj4pGBVFWDARyquHmoCVCa5mgYxXr8iwMbl5W42e8ly8s0BW7g96DMuWipN/X39Z
EvCUWbphUyheFCXR2BLTLeqSte8gp0pzXG0TR1+kTK3kgUU3c1Ax9Tqqo5Uo7dcyeCkhR7n2iLDU
vZ2ZTes12Uy+f6UxoGnFO0N7vTC3gUNyZ8nMLjvODm9Tu0s4red9fRv0nIvL9PeUwFtg9m3QHKhR
U09NtZda95CJamg3N9AkXqTBUSv85eAMcALZPVGzS2GMBNDk+e8GKqQ+tncG+7A6OzcxKkoL7jmn
/xXKPPJKGpA84SoKh71txMtBJT5lLXRlRTmemyGSKzlcixq6xjGROPDQHYofJwVsrESbCB9DRCGk
aAIoq77kR6DOsJuR+Mvey5rnqhxXSGY4YbUQjqRfTZ516dCuMl1smih4HwzSEsb+Ws6AadEvSMy9
lz+agVxnUIxUjyqhaz2I8H5KVw0G1XGoHlN9qhF2jAebZz3rsWkXz3be3yptwNILxSKskLqz99ku
dUNFJ8jfitjaxYytC0Yu/ZBtZkZ4/Erp+RYujJwAKsFBNxBhjAdLecst/6NHywksMs6WOXranC+7
Nr9jKQ5HsZLy0Mit7m3cIOMmYpocT86ymc4dOc80qvYmdcqsv3ODK1nQtruCTZFPHAuDU8S8Hgu5
lyylvj0OeYxRwwTYCsieOiB2n5qQQpE2ZKK9+5HDB8Cwd8COUu/9cUPcbbbFVwbaY6Uk2+E/CLMJ
Yb++RY2JMcZjULJUZrFNsGfjGvDrt86fb51J7GpVigpGz44QG1LASttDmg6rpiOnpgkXAhuT9Irb
fwaIchUZOTkVLEPqjPARJRyfYn+4RzB7Re/aDoFB+vU+xcEj/7e8bILxpu1TTllYQ57xpN3U5jrQ
Ky/vurP0CMyWAUWAAkklvrBe1cW80xv+y8W6ZJyhUpVJgGHfmS9pTvElg4CNac+kdK1rJ5ckz3b2
OJ63xrTM6PWZ6IFqtVtMBpDJF4dMxTzNWkKo6LrNDvkdNYG840nBljXUz3rZk4y3yLDoZCdLOyuY
R02mu6Ydr1vDelDNjeqO+x7PtU8CmT9qXBjkLJG1ayoMioZ54BVuWtr3vGgWOoVW0jVR41iodSAg
OVp+3bTq9TzDn+KX2mWwk+g+Z8oXCYmQliCWDTeI/3/f12ZkKOTg/mYI2nCxbTp2FR2uOrH+Iv5l
QIEn4UXamEXwmNvPMhKCDulavmcSPyQG0ELaoZO/o33MiOmjPoyBX5lgh8JzTXItT53avEHHmlLe
FTDjfTheZ+F9UWrEr/MCM9KWf9GAplgr6n7qTyajwEJOPiEXxsauEiEM+3AxuhzPqlUq0ltysw+j
cKFNkevFXe3jGa000i6gqikC/yntdvP0XLp7B68RAsoFoigzYLpmv7TsuaEcVrqsZ6yESXs/k3UY
jIuyd0rK+m3A/JbV7Mni62FqxJAS/zGpjzJk1vj9QnLg5jlbNsAQUT25ebmeVar9dh2p4hgxwQhH
YxtS0QZaT8d74lKZXlOcUjyrMRu5VNE12Es4OzfO3zT+S+bhOM+e9Mg50zPkQEpk5jvdsjVok4Ow
DPQXyUzBZe6J5pyzg6HamhEpTS0RxciMpnD9oaxiYmgCFsN/gjYxBTpDzpFnK7c0Egw73YxK4YVI
nBzgbzXOpuohK61fbv2GcMEvmWTywlZFfzeiD245f+tJsIEFaUCRl1YXp16qI2lPOZYAkC21SXOK
CIzitSWEALUfCrE7twtX8II96eKt3Ox6AlwTTUDouvw+jeJrECEudWedu0tjogQwxV5tXqRoJmo6
T5Uvhf/BYJAuVRN/k/R3sy0vsQZxdVg/Ge2qC8XUbshOv6+656Axdz1iJVXrrnn3O8QUuVjSyQlY
Jxwc4lnyFnCytBKAQRCPaCfXfnUaClQquP4YL3PsnsXeARJkYKgwiztBty2r/NsuH0BYkerVa0vJ
vsqTx54KYUQnQ2eUlLLdUFZkuEzUHj7TKJEtx2jYjqxVwQtVesD+KWEAct+Ur2ynPCnpXWbbJFif
BVPistK8kvg2WwXDhALdtUzKRbpdYXmKxLCdUfAEHHmTaJdYb9M08ACe4uiRqQR3hMnPcLL5hSZP
KZ56T3qFOrtfZinf2RlXAfMuqs9NjBSr71qvltF4+p2usSv0gkn51p01klaw1hdgPYlBhNy7sIZr
f1LPPLGNSHa8Mja+W6OA3+ubS9Vm9ocYOE3eRN57Ls+ivDLy08HtokJivqgDkMX2VCj2PkGcxL8u
YNrJlc5N8OM0rPUkiGp2hqWEXJBSu6unMzjhBueXVGVWcnqjnVjY4gnXKnLnmD8fQVYbU+Wa3wcu
fp1G+V81qh/k/xsZzdTp+zJWN0ZDtRrju2o4ejL/UpW1iTkfDCi4xHkRKV5TIVasVk7orlTG9rn0
hifGC0TiY59eD1G7VdJiAaXpKhQ3SQlunMdWobBPgvzkssBBjl2Tx3wVWuO1ATc1azbmYDMk1j5M
UR0WUbBdS7Vax/j+4CUuEzfgmXsTo/NHLnVsoH2o/NBQ/Kpxhn7dREsPNgCQxr+VvGrONEjEnB+l
67qanymHTPOZY7dcSmldWcVPXbPP+n0N6JqARGm7tmtd8kOSog0a3SRvie79kCG3hEdUoRUNDHQN
IKvYLHRk0XOKGqM69JRb8lGQJ/vvDzGWPG9dVsqmg9eK7p3qfDoiFqUR23XQ0DNssq1pJWRaoPUS
47JRnZvaiQ7TUODT4+uErDpZc+iShLEP5YM648JU1yczexnirQ9LEP8k1SMF+a1hm+v4z2RW3oRI
SrCJ9Py1zjBItWJ6OsYEvNjndCQvfvwl2xywKfSZBFGA5jMW4HJW11G00hDCSM2iTXryUB9oO3vo
YKPJvxqL4CmCtS038iIZyVQEBRnvczGwSaqLqR6fE2ytNaR3v0WEhuPd/IFD9LmlwS10dfpzdD8x
GFycZGu9K+oypNsqr1hinCi6zeYduKVORNaPn/Zlsx//OkguTMGqcfmMZlWk+TXyT+zAL7ImkqpZ
WX5TqNPt7/3oJsuf2SGin57Vr34npkCeUcTtGgGB/74c9ayJouyCXM6/ZI/XwQ6qN/5N0bCS0VPS
fwT9ftnft0wH9hhiekO/7H8WiuNrNXkuR1yPKXKNFFbFh7dW7Q9ldKNFt2UQbqv6QBnAbl4Z/z/N
fXiRJmAG/o9rXTgahqav285Kcqa3OIQbdyUAMWC0lvbgmV1ZniE/GowDUgvqKxvLMv3LUmlXicV0
cqLbt5zsn3IF/tcnu3xdLTxvrmEy+wNA9O/NKIeqhZOmyNMnuNgK6XxLECvwJ33nttqq66JrFdh1
Waik7vgLdXTXtXOeEEjr6cppI6/TsqW8i2E9PLSIBAtKj5JNbNLHNV3hxqbDy4YPynstvd1qSQQ3
oN6AH14D0EsQfKE0AEJBhfCr04t1oHZLq2jOcb6W5yDJGm/kRCiHf7TOBmOXVZxN+/kxJSulonkx
N2QI5EuaxHJMIYtzNQPcp4aLJ/rFcnwy1I8Na4IaRSdUwCG4Kio3gRfakL5ZR9tQITTImC054pod
ryX2hgOQ1NmzqYcOVmWnxjohE6V2jp4hElE3iLRHIoiHKF9h6t4gbpaFjUZHu+DgZFXQVcNfADa2
YUbBaF3htpX2hCalX5lgMaAYLmcb3VyJAPwtgrZWRY4n0ug28NVrMDtAvxJ9G2FSbonL46QoKutW
9qrlJQfI4xuM9RtkySwPOmXySOmjTsU1zVaKj0etmXe+1uwVdtq6o3Xitxz0Gd+j45OfNFUO9cjz
SICAQm6xG+zlwZy9Yix9D0CuW5/kHTcYZlh9+CDHjSBlwOSupbcEKpEnWg3daE0oCbEtPtNT7la9
gdlWasFGestdlHyKcSDMaRFyv6H0rUsbSRaqx9y9J4IhyVR8f+fUmjxB2Z6UBVUWFtQXAudWpXsa
p78T8ksM7lhVOHnytZTnUKypv5SUubT5m3raHotlgM06m9jmO893GeWPUBCTt48hVUsbTNOv5EHC
nfXfATMNPB3LocWV7BeIC3TjtgkDz9DeiDRdy9pa1vYjUIAOaqoUT4x492m4t2Z977stO0fjWRQO
vWVcG8hfsoyLxZRIh+I53dg1pyXTxnng3M45lBLd3zpJ8LsYMyoghiN03Esa9FO7K3NzF9va76F5
yqasv6poZxAH8MLPixWKUAbgofosLELb9N8Vdats9Ws+/5OSsaUtUv/hZKexxTsEaE8tgjpKoVkV
17L4lIzLotG2EbBZ0bVrDmGS7qgBhhbZDoxeC+NYVsUJCiaNpHk3UT267aeEplZYhofO9zTtzIGa
rOOapoAspipfR4ekLBVWpjETuBHyq07l/icoZBGUqBXgHZ7/ETFHQWCzHhXQT8YlrK0S2nPQj54p
0rUrEGGZ3cdJJlyqVvnDXiq+KkNszcbwTXOYSuxilJ2nbV+b9QSglCeM9o5dr0gH3o3OieSzWT1g
vS+LbC0PSwUdou+LoK92OGz0Lrlr7G8Qi/9dVLuc3Q+XCdsbTR9xYEdlhMx6RuXHhvr9Z325t9n4
ErEvw6/TrAtbYtf3wYyOmU+yZMhUXu2y5Ni710jACFIKCMOrvB7cpbhWzH2u/DAYEV9/PpldOFmx
in9y1bppasR9O2bHphXEBAUa1FhmikMjVlqc/FIZx+RdsQFI6zFLb9IXqZ1k7npjpSX7CouT8WzL
5gNoTf6eSTcqoRul0VA2zTd6v/7g9dMvpuK4shrWXnGQ1CvJKyKGFG1QvnSUjZNq3qgf4klbjJaC
iba/9mtJ282WmhreZKieM+RNTVZvQVW8cBDgTA/AjZ6SImg4hRhvVdmKovJC4RVxnKeCFrP6JE9W
kDrlWEvnTDmFzy0dcImNyfPyCMXqGtwNreDQgaqKXNoP2Vdob2C73wHelOgTk/8cx1w6A7inohXd
QEkL0lmF7IIzFRaWoqYd91gR3FhVmLawl3Kwe6yL1Cs47DRKcWYXcUt97Y7tTVVYu5SuEehp8hxN
wegNh0cW5ghnk5XWu1sVPaeB40OkxTVoVPRre1OE198/eR/5nJe1A1IF3cD2LYNKLwtWdNHqUA8Z
ioT2bGLFTfFa6POb3O8jGdCHqDTeCzp+MJikQFCnCUCOykcXm9snC2udK8XOKA9+8GO0JN7L6CY5
ZndFfpMlGCyra6PXGXzWSKRMDb0xpBigIK8pUrXCASozFmCmp4XwletqSohFwESTpu3tMJsbOQpl
h5EVSSVehgkVyQZRwaKsYSig0ZVeUSdJGYqbW3mk7219y1L/I8/tA29wcbFc26KwB+OHtueDzvOf
4U5kmVqQYkI8GhotyF1uoi4FgvwiWzr7soE/S5P++xv0hY+WRD1KbLDpLIEcRf9dhyDWOdNQQWmW
vSA6WT4Xg100ZCuUTV7ZeZSX16LTxOaQw1QL3dtCG8nLAT/ZYyAh3+P774RMlA+9vBAMbFEiUAhL
Qtm/Xwrw4FRYMRE/svWWMyDhasgSeMRxI6U/XZjeZni6ZcozM078cnOtEH9d3im2sdR5zCyerToP
N7NJGUlUU9DvqNimpIBIj5xO7EwG1TxU8hmUexl9WkkW4WScVGJpkuNMi5k/NrJJun7+0NpAaXBh
1Niz7DZefPgHsZOPfnDt800q2YLA2zN1fzTUJoWNylocZKVH+vKuRYwNWekmjrqDZf5mFRLAXZpj
ijNUWhrZmj8o7ktHb2DWSRWEdJeB5ifLTWmP6F0WE1utNM/ljjhB330tZzTSSCOljED290XhLM0S
GS+K2BxZZjNsdXOdTS/hBG9HVbtfup0RTKYtQJZteZkeetf6LXFdUYQ1A5BngfdRAfqXg+dD1WjA
YxiYWiPoqqsWdShGG4dwEyfbWWW8oepl0CWvjyynTWU6EtD4Cw/PMs76lTFlT52avJjkaJXNVvax
pnglWeUCyZoWD1eFGHbw6FXk+ngzR1SL8hlLfH/LKW2RUABI3ywV5qzbQIlOFGSPsoQdJFMzvpsc
Z10Bu0Hx4XL/5pgeNJbZBtJ2TZmtPcfIgiTiCKucLG+NUds3If7D9I9hItbAWohkMZ0tT3BeseWM
rrYeDZfcSP3cOtNWcpnBVtDFH9bJue5wpWWETY3VTo45qIEBtaW9tQ517cHpY1zN5Zada8y3ha4v
prA4lW3IHPi9suhL0MR3kK7JTWxM30XmLgYsiZHfbUq4O8NTTcSQxjXoibuiXOIk00X1OW1hOTQE
SMClWCPrA2tAQGwXRtuAxM9gWiU8GJQpWUeAT3QzlvNedu1sCsMo4QIOZ2JcxaLt7nzDpM/HtzMh
vAl0M9vMzdZgxHaugiPHaXfmlEnDb57wj6ivE2Z8IufKZN5OM7dJfpJDC6WuXuRyiYs+jjLYrc6a
oR+hUr7iSRCgJBf54iy3Lj+oTlDcxRXqvLVjXrPSd2m4C+nUSElal+BeQwFPQgVPkkt1bzKAsoxN
srKsmiHuW0n9b/SK1xa+PHKUuG+gn60kz4pZwu8Eu1e6SzX3bxeOf3L4UQEBDoPjPmRTcUN5DNcL
gbaGy2Dsb+SkaE409hM65zFTCdnbZ3GRte2w6KDtE8LikMciuwvfL2dfVT/UXRRexB1TGxsXB/vG
SdQmp096xP3F0kqfjb7jYw1Lp4dA9daLZ82AqLbMqp389BI7xfff4AtNhgTX0NgAnIGA1LlYT+0A
uKCWtcBukx1wSQzO0q4bENlXLFFvTmax7hgLS6UaVWhV+dcBjDzmDCaDF7Sk+YCToIN3hNL4+6/2
JQYKrYiLiI8i+BPJQnWrngyxOJNtF172ajhY4ACz96I+Yy+zmaJMI0MOrkmf7LhUNarX2h1/qJA/
V+MSGyt7P0Sqs73If/+fnde0e33i/qVHV3+DF8tMvO/P/yvFhfP+w0+Wksh/dze2NmTUdGHRJbnG
xZZr9SQTFcacHuXGIXsJ2NaaUizl4iDN/uUuwEIbsEIp4iQpgibdSdHhzi5OimvDSrj7/ht96CU/
fSMhpHYBCQOSxn9/fqj1Td4qiOJyKoA5djYS8iiX7liO7dkwmdNo9EIKKT/nNfeJL0w4yqok1tAi
iM3kt8bMOZhvM5iRYXCWf0eqrrBWFIOGoAwrcHWO8P9ljD84opfiUGPQ15lSmOTlst7ZdFbHuXjs
huRODhllR2BU4608pqYglzjlBkJc9SdVVFC2pZ6C83Txd66kKmrXo8mxI0pYcYjZR/QIhIBsL/Tj
g2xP5MgWFfK9eyfxTBWQBRPRFoHI9xfSlKe2fy8k8hxdIpF1Ovv0zP69kElkVehXWucwKWKnq8Tu
KGTWZ3910AwJch1KKo+MYnX6PfsvDQjCbNBJWTs6WuRZ4yN5rD36w3Hbl8NSYYDWSrkO3vFZ94Yh
gn7LqaKcj8ObPbfwh44o8fwBVZtlbRqf7TptIGgwFyYjMjFbhvo3Oe/1EA7LHR6Lt2DEAIQb9DUb
R9AsvzLj7KoBEZUlm3i2r4Jm1ZX0zGtOVM3t99fmi0UI/TSKPKq6r/qbVpMZXefm9gE6qCiGG8Ll
jrnbLmkTMb0BVV0sND/0NDM4pMqThkwO30jgEIMwR4g8kDwQo6xX/kqZ1Cun/DG/5fMawPcDpMZS
pNukp10s0yxERdFUMHVspnFR8gRRyW42Qf5qcI+sPlr2dADFdD3oO6e1d4YYrvDRAXcbbRapddAf
icjVEe5Y3DfaBubawhPUqOHGzP8m9IJIYwwZb+Vq6zXdrikfNJv4yFfSIdaBLQjJQ4sWzT88kl/U
0hT1qmw18Jt4tC9+VgUryp2g5x5C5l2FAv4/PIZiYSXNorUehu5piuGqvH1/s8VHU/jiTWBE4dJz
YObEueJCfGm2QRe5kcLVxC9GCC7VVv2qVZTRXaAe29jF87U2clS17UqGGFj+sk6OGmLXQr+JMQfF
POAsG0PWrVLyqU2wV4j7Fmb6pIq/Vg1PBD21rm+cvKPar/Gd6EATTeQqCGRzQkIr7JgtMbeJ/WpV
r6nGnXHUnYXtm+My4N2V8od4ajQRo5fVt3X+7DQsTbSZtCCnHx0teRJJjOn456i2AosmVc8Qv835
4OnAIal0TJxkaQUTj9bEROgoeWA1kiLduGkJ2OzyZeUTuB2Z1Jk+4gdGrbS2S4rKISQXm/Et6i4n
nT29MfAMMsBURjzPoYduMJve7TlYhIh/M83zm2ZliOM41Z7lJzeAPOUafBOXrwO9S1JVVjUB8zXL
5lyRGYZnWBJiZwnZiZ4m8VQphw6BdH6dqsPGJN5SQyo/G6fSZN71ZDTiyuCUZXaJF+P8HIhfJP8Z
ODaxD8zJW7gBNtSLx2TmiMw1Tjsv13F9XOXCCq9mmzzP+ghD9AqBx840TtbVpujxh4Dc6azm2Z7J
dE2nkzKuE2kDd6abGSph0/MiGFR8w6PblDda1z9UTh7hQ5X8sjStOUKNy0DNDkqK9q9G8XGY1JbZ
l301UuayaZFqhWkvX8Ns5P4inMfdPG2CodggeH3h9H8Fip8/EKEKYnovQQZhvsQguRiKeAWvNupv
8yr9oeFlfbENaCY9D0M1BRpYXf77/5QTfqXWCZAs+5Ak5o7ZGcRcMm2y4S1KmmsUAWqEZlI7J1Z0
IyI5zFTHNzTscsQG1iMgkJrubasCjSWwyObM65irLn0psxPJsjQnm4pGYXaqkMQUyJeGM4pOgWGu
9gfGtyeN1HTAtzB50x3owQocLH/HuaXelDEeNXMLNd267aak4ZJx9oyUxAvaJ/+mgmmYWZw9+kWJ
yiYCPdKgWGQw0g9rurs2dvX5Ycxfvl8uPhqQl6uFZYI0w1TG0E+7KFDjOrSGDCv7wa27o8KPlipF
vzvIhii6xUJ/MwIiujmVdtGujrQ/Wn+QdWHCHFCpZKttvOppDNDGFT64IrZZf0CLD3WfeY87vFH4
4mcALyABAHPJJKTc0VSQWsM2Y9XmXIkQvgN8kcIukzznCTqtgtbKf+qMR2iNXpQ+o2Lu42BVEC/g
RygUFVJRfycV2jJeCn3gQnKlcA/2UbF4n4cHm9WgITg2modFxNlVd39qI5ufZQSO9t8rp/37qNl0
VEe1jexDxUknEYgzk/0UnJJw0yn3vBblGGKtPhaCHnwdejUEmiG4i8kBzWn3m/cVrsqSGZUtkJwB
K3CaVzN8mIz71iwXFcoWLNmjtiz5rw/RRtiv6QxGd7iarDfVPVfRcZ5DgFsj2sotNAsPVs5Gc55b
S6A8exkd+IDxdRF22AAgMHGd63ofde8Rbv6aVBlwXxEFC4G3SwKVr5oyXlExe98/XoacUH5+vNje
MeqopqtevI9MEgJr1tiMrHlc2HAKkyczTD3VaoAsGevZevP5cAwaVwFS8DC8tvplhbueJRkF+MIK
nzplrRV4quZ9F9xVqrXQW3LIJLBkOhvZTQ+inTJgq2l/WnggEUWUNd8bwXlg33fzfZflBAqQSZDv
VRNBEkJBpMi6fz+j3Or99wEn8fe/+cN49d1vvqjpDaf01cJP7UPKBlxnyrJOUewR1lvAIVBpHAWB
tW6gf7o13IvoLp20ZT4/qhENhv650sylyyOu1w85dYnfmndJ2Hlh5O40rD61vUKANNXACDiQv/bq
Q4enJw7KZR5LF+SunWuYZA0vTUBswFEE7zludAvgijkF21k8g6PTtUeTfIdkfJS1a9DRXjBRWTjk
lwSHsjNZr4lZv2Z4IUWeK21EAFRjvFPthdz1EgGIqNpq7rnViQGFSgcbXIQDVCn867/pswO5eai1
fWURwzWNy7a6qxQFssn+h0v91XJvMRc3UEpoqnvpL2AU4cZ2SuUosGADXwj+tlXJqUh4CQRMJaOl
wxAvfayVfEEL0LODNeV1lfoQtHhr4mtzurfjhyhfGmLtYh4d9TOJRlp8dJgezPss37f2s917xfjg
Dq8wFqP2cZw4mjEpheo4Z3uFXPkiIdpOWbSMHnkZbYglwXyNOv6K15xjY58fU7bHFFZZ9rcGKhr9
Ebgy0qcIfE/jblAeDBo5odlCGDcTHGSg6/z5vDpSqlYF2jMWVKbtI9Nn1saheC2oMch6WJHO9sMV
/ep9tU1DcEldm4r830VNoFIqDMiGh5y9U71PrZ0TI2iPaQ/+MIb78tb955MuzuKICSo7zPikuWd2
w4vv3GQUq7AMv/9FX5bh7Gz/7yddiCjSCZVd2DvcOmITm5ZuK3sIaYTGqdIXGna5vi6Yjv608skr
9WkV+M/HXqx8keu0fZ7ysa2eg07o8fE9t/q7G94N4sENX6q4X448cRDfFqUL1Uj9ZWZrDDuWvTPD
UyJBXNPeCu4m8+/giYk1PlzG5t6MCVG9hjEbazvFOBnhtUj+5uG2bF8UHSH9fa8+1fbWAWVSpmtq
i6Hdlj8SaeXZ5fOvc4jEkrhepGT/Pid+XTWjrVrWYVAfxuCWdz2wvMB9L2IWboPjr7pInR/e9i/M
p3IoIUnKkFbo6V0srPakjZ2RcaCinZfpNbyfdTEhLEUyrtESYSs0QbrRkLxCxRuh7P9Ryad/9bv/
+xXkUfY/9aWut77oKr5CRNMMb0zKbYIH0XRkpGWwFfBiWkw5UJU3Hf3Vsl2mmQFd8E6i5KvsTkle
nBDPtL/2w9/zxClmDGDM7ZJqU3S/atwn8Yj6z78ZwZ41ww8mJv2rmoXXml4bvQAOphdHUtg2Vqf1
Kq83Kt7wl59D6dKmu8h+yns4vTQhSQwHx0FgImcjJNOzgf5G19YZ+nHdec7bfJd2lhe63U3X9Ecw
8QZKRYUaBbDDwjZMwhgwBJscxPFh6+qzRIQ0b3aYnqxA3SD8c4NfEut+BmJ6YzPF+v5t/6rgoKEo
ALS6JkBp++IGWQKvOFpZ61DVw96EtDRhhnXNpdbfSWpqfNOn9U3tPivA2dDyW36HTQmRcYPJh1IU
IGOHG4u3VXlV54OCyTLijMk6mIKE8FfV61A9BVBIcHvqRYHxYq+T4MlWgamjQT9qJw9UeTYvZv7M
7G8R9Pk+sGkqqvWuck/f/9oPrcLFa0hXR1M57QgK+EvnU2B0UWdbqY530V0H6EcidSdmUgBvo2D2
OlcgkYJl+DhTb81tsZxtoDQtVC7X2MzlT2RcXR4WLr+ORuYbvUyiuGzrovWgm5k9qKGtHRyaNvYc
06b8ncB5MV+L4WEUoefM8aLXZSoaEfAPA2+Cpd0XGXQxtQVbCIiOYR7BxIGrgu1fyUOlUzyV7ouM
x3SWcIxS/nCDuMZ9GLufKBsfHO1P3990WdEEgjvzo+T/z9stSHQPZ6fXDsp061v3QfILN16ucY7H
dIypuKd2q/cW9E8ENbZ9rvVmrTdPpvM35mTcm4cM4mUCLnEcUDIjq8YJNJ1oWxklUgAXgTGJierO
T3+nHI6C8LH+P5SdaXOiWtiufxFVMjjwdTGLiLPGL5YmEVBRAWX69eei96lz9s7eb3e91dXd6XQS
EdZ61jPcA4o/Sa54KgAznSl7nQIeezzM/qG0D6MDDjabP6yYfyfkeh/xYhJyvAR76q9H+Le3mLwk
ZJRTrRe8q/1ouOwxewKK9saItmByqQL/UsBKvYDcUsE/l2CvjMv11Ic59fsL0f8ditigqBcMGILD
D/2VRf/tQp4QkvLXrW25l2jyM4sQ6MhacZ3al8iNGJ1x8ySEtQ4VopZ1bB5GsatrdKSJ64fai7u6
rz+c6EwdO3mYGIXHa+HmSYIQWglYuQZqgPJSzRK6Poeuipzma9ga9wOvdH/E5rWTYxzqxqW+B6hH
u0P7Wh1f0eIZzZpOVgh3Gdh6KQ7glUn81gB46ffIvZaZnZIoR7RRFISxiuxi1d28OdT7hRVB9kzk
7wf5u4zu0BAQy6BZHjm9S1T+By9oF2+v/1gecBCJ4xzhLjCaiH3KzNzRWaNkQ9MlRz6iLt6CVlJ9
/b6/maMBIDo8EFnRn6mVPi9GBIuh1xgIMRtK/NFBxHSNZBGm1RujnMlBU8bq+wJXXHEPSFS9gMhV
2h9QXF0k/edmwWqPJBHDCLC7/Z+K63ftndfFkAfYttOHgjBffbyqy5c8jmseAbyZ3y+Y/3q5AW1F
iB3o8wz7Pw7/w+DSvpDQbgK1uhsPSprqcsovoQK3KH52NKE/ze7+Y0CG5D4I7A64z2jmp634O5XT
tu2VbUCWngAGHMTKOEie38zBBgksoKBfQrq57TFsfmXft346lvv/+zcNnR0E+IhW8hDn2R/pBumU
rFZ5G4zuF9h4KEkv+vXkkEwwRXWu193vb7HyH+kNbxmJk74y5FBBTP2fr9c+6uRWSu8WfenZG4VC
aArIUHWi4QbJQT4Ks43uv9foRd4i53FHh8jMrHqCew9ykM+v8vEhqef75HIBRIkzriiz4DJcS5mb
68ceAgxQ58l0kScELLzGuaH/NAELxSmTZ6Opj2pqR8igDcjPg9vj43Eepe6D1gDS55kPiPXZ+JCQ
mpYhf24evuphOIq9x827fyjfoyooY7qms7jdZKr/ftqP/nZY2rSGEcKu8plcmPny/vDS/SifEhXU
w+pQf1wfq1SdydpHPzUxGXp7VYonnHWf3hv6vzgti/qyvDy+S37iHG7mdeCmg5miT9/Ha9+MH98g
hpvL5uFcD0L6aKqllC+awaRQDfq9z4c5VMzrOl4AeCss9niad5Z4mSIo6RMpyEqjQDny5vek8ILb
9YHgN+a9lc1OC5IF5x1jQQZZL2Wp9TlFLOVU9/ZtL8wK84XlWjUfXeYPqBO0MMH3ks9ASdw9aH8X
xmBgQjLN33OgMAMQJHTNn1ZcoPs2b0ZBecM20qikdVSsNC5jCGtvrUHYsMBOjO6iCke6KJcjvjiZ
1vepTlbRzGoDDJKGjmXx2WSrIajxhzv44KjI0rUMLxmwW2nfnEwL4vukHk0ezJwSNxtYo3YbZz7M
WF360i9WqfoxLf+r9YCthCTj56UUsYdgvhx2CF+qM7qggK6+dPf3S/w/ogiDeLIlBGwYuP7MULRb
nfSebfFrTx8qMOnj4RU/2vE7NXros/7+xbqQ9CNCdlN/LFGBlaGD8WP3ZtlQSiON3Ys51YE+KZpV
IKIRgHj8KRb/x2HapVudY0mX+mo/Ey8pU+7RPWkDndHGqz+B5WNgryXUaJ7JmpHnGFNLf7iVfe3f
bw9whUr4J+dDFevH2+s12euiAVoOqluC0sB9AfzLB8x2eKMld3wOo3AEm67BjxuQ1OCOuv9r+VRk
W++DYH4hNzpkHCMv44YGyiE1ZRqkjPfYra3zZjyE7GkLW+CKrD0Ti6iHbGynyEzFDO2Ho91kD1Au
P5+boRowDTBl6eGpGvGoh3g5P3TQ51isvd5wXqufz3z/TPF00z7bO7rmBxS8GHPosUqy/IfH/utu
/3juetduoKkO5Lev/ziqlCq6ZKkW14H66ps3PfvKSyQshr3oe4Cwc5shxaNAaFAKWPPZ+71liGbj
lDy9MNIh7aTmL3ogYEk6L+jxRzLt5ISUgPzi3cqifU6T9OCQiJgvFXTq/fveo/xC+uKBr9lLluDo
aND/u4+97t7VCPtJWg+iPR7Fh2+9TK2qgafa9saQaw1t8NkfZ4DrX4lsDcozOmPW7/fBryHCzxsy
7GlyT8bJmwP1R9l5u/RG6fs+qIK7Rtyo7CjR0bPZlUwXkxsyGgamE0bWK8xReTOb4bGzbH6q+0r5
vuMseBxE/gBF2GSI+mH8+ftr+0Vo+nltI9Av0GtIiP915NVZnkRNjIZ4TeEOWMhMUU5XrpD03srx
bajqDCE6JtCLR1ahXKK50vCzQP7yBU4aKOuIue77pbtJgogqQIHm1XJaxm7dD4r65XUEmYqBb0zF
w2jt+aSfSF/GHMBMveyS5HxRQN6qmshejOjQo255w7L0XPTKCjMmgDmZ+8rjWRQjQ38hg0WGg+Ff
XC3TylZw13wNFLuf/Uls7l/W3UpPHqgELjhJoGHRQfxnIgBM5nBHuRP1fx3hzXzgoJntoncDU0O3
bqM3FCnSA+SY39fSb6OSv69CTt1BVjjKfVW8FDreXqTb8WOlJhu9v6wpOxN93/Q74eMnfh5Io7xU
fLzjJZB8W1NfVgx1XCnolbcZAqzuC2FYiXkvpHp6Zb9/7D/Pge79gYoHKKLJNJV+2s6BQgB4+HpU
QXaP5mp8NV8y6pddgFDtg5Y7qf6n3ov8r+r452v+CNJvKYdO1F6qII0Pk5xBRyNdzH76FEwjrfvh
ZjfgcV6Mh3uvqzXsxf4LyExVxdMCTb1ypNsvZtqPlzrNqJJr9RvG86GRIENlv55MAmMTdVLADS3j
Eoi8l0VfSox3iS4tmkDD5R0qupy8KaF37zeDkWnvqpgdRDU+zGnjKdkmVYNuPRdKwTie8QEme0xg
INxfsJbW9K8+GnxofWNtI5u96KT3YSAln6O+wRQGp4cnqqlQsJt5cp1qCR+9NeuJ0AbDqeYR+1GO
2swFQaLdAdpXyUIg2CmH7xEmvc/RJ1IJcKpE3CpIU8djRiHRlUnPfVXtJKSU0c4h1s2yC5QqcLeQ
jq+hhHb9DXJev1f65WWl3jk1UJ4oQWwdHtR/h4BeRKsibqQg5/Q5evaNqx6WiXuLRmZapZ0cFwOV
HjYzKd0KKf2U+52yZF5/1vCC+2aZ0cGpZ5hvjXXAAAk6Pvlo+6LVNyAYlf3C+f2yBH33z0O1T4Uj
k6BgrsSH/NX9/9/K4oNUZvgf3npr9vZ99bTVE2k08DxaUsBiGmpWRVyPaD2ga4zNwXX8LKEEiufX
dXzVxGVE0e4yYtS3dEIH6KQgwYJ6sBTKiJw/w9GG/ncO1SxzOseXPohk1hDgAeDHFlAvzmsJ34iZ
dDVuVSXoqCb3sdQn/DnKfDR94D79FHKoI6vrUhZEiDJNKd/r/v4Jh/s9G0VuRepnPAIE0pshJ74A
YPFAJWL2Vhx51QfP2qwuozHQqQS9NGnTVC4LFFOhqOfjZzSKzGroJq0NcQ8RiTveSHZjKpEFCAkP
wi5O+h2GQAvAszSn+7wPFdF87YfkmmFvhRDq4POtGv0BTHW3zAVzlpEeDBQyaCSNhAa8Jey0SQwY
Vfxc8RxZpMcas7TGkZyEpTcypYN1V5zbbawBdB6uqXCxNECAmuBbX/0Mjb13OMAKVBZ9U//AUaN/
ZUhvvYzBpB+8wX6RW5RwSYwK7vRIlN81IjHbXKMlLG5zdkDcjC9jViEdU0AYCHFV+rxsx1fdzoOR
HaMaub6V7rwCYLFt78gYopsjfr/Q/oJ3/u3c+2uhEQKVngowVftZvjfD4tmrE6Vdww/LzjRD3hbz
pMV9Bev6Q9tA7bl/PL90WyUefVcO/74uosWuMUASCtxRuTg+vHmN4XMvXkZuDsNok26a8cDZvUx/
X1n758RECCt4CDMVQUBGZuBY5Q+M0mMhv9CjXo3OUWQ3Vsyraptmk6EMHsgu2NN4VxGtiD9HeTIY
31dIiHvSKRw5GJ5Mc68MY0TqPxrrtYxR4WeKZvQnqBIHTRCNqSzcxH9MMWKyCwOR50S0/kKy0Ax/
ue20vx9iSBwiMQ42Bz7UuImtdlNbl2nixZkh7bNEpJ41hYChfVoTsX2NndaYTOTp3VVms8l2OB+J
D/k4ssFvT6eDz+FcuRnoPulCmqvO0LkfUc+OVrSXrwqSLeJ1TrxGpoYFf2mmqCSNWZkAq1Cd4i3i
d+rStrmjVE38FG87nQD0HIVXjy4WvIFdLtb5PLXxn2ErLSlnnfhbMi/zc+H3wWrQCTnps8gs/Nsa
rJN5NRWz3dOdSsX8atJf8vVZypeXDvJ/83jMPgGjQZR3o/DmSL5K5bUp3E1p+/XHqBUbFYrA9npS
ZxmcBgBZ08w/gC11OBGKU9+DgCUwN9lCpf3DoUy69V/Rb0ibZ4BMJmyIH4kiyiUothdFu64MNQT7
Z+UmlElb3r3PoIxwIjo45UT61KE9Ap13kMJfUiIYSCUJ4oUp7SLEvpHSgSUC/ghpUKAoHJPgQzIi
24PjD1Yt62bfWDQ2+IId4kmc+EiUb+5fqDV6gWblHhbfk/ogVDMbvxfvfbbHIoJ0z97fPXmXbiBG
2Sci2lQXu6HIzV1g254AoSIWK9VvKiux6C/OL0vpJZBPgacxl8XNjuYU5Ubko2pnSVi2iwcKGcvC
adaHeFwEN3tgtGY2BSuOEy87S0EsJTOKM/VCZb0tMnWHNjRvdXUxY15sYPa81rm7V0k8fd2gWIrW
CCaZj0D2X1tgB+5hQrJpIRwCOiRQ57klO9knAt7wsVj9w6D5RPPHLs/o+NvDcTqTrdzIndG257JU
LAWTopc1PA9KONscqOK+GNjgJyYaRqZmLj4qU5r3VAOcRm2kE8CAAlW+Fap9sAPvLJbV2ijXnP1e
b3L9yhf4d3gAym0GYR91gCidn9mKqRrZKvPg1+rOYyVbvUm/C/uiN6EBcNjRUZDGiomoV1h5faPz
uArqteKO7+JpDR1AteCGWPSSh9Wi8wzKNVrAVuFX23swli2Ei8YXq/hKQlyqXML9/DKOLclzsZda
UGo6X2ylrzjoz4BfJS/hNgvdvRiZy8eZSzr4h6j7o2T+FXR/dfJ0Qu6Q6fA/T/dLor1KSUHJzx+K
AHkzjYAImfBqRVb3PG8CrA+mGyKb1euL1fgSRa4B4tr8/XX8RH39dR2qPJBhninav+QlnsgpDgsY
GGs5JP/TL5NfACVD78iA5giEkr4oiqmsTIuui25p+yuC8AZtjO7kL8SI8IUrwM14HB+p0E+Pb60e
t5oHlQmlz2fkN5vh6OP1cOPnslYhO6BFhZCH3YJJ4RTG52NAT2uA8vzq3oaKZF9vCIGYTAMP/MzI
lx5GvB/JVrG91w7mLdQRKOUA+5XeK6n8w0P52fT862bAPVAAjlO0/yTiFQe9zHCyb9acsrnp79Cw
r83gatm1WGSmM5GN6dHS59vPg2JMpuPl/Cvd/v55/OoE/TyMQev+v0vopjZ/y/oiROezmxK364su
6NXjW57nK0kX/WUD5/Usfw5uIv/ob7P1O/rOueX7EpaqAQuLk+cymA/3+jyG3x3/gnBC3orGOHzp
H7BHfn+l8o8R379u1o/Bf5moyqOm07Ruxu9N6l7HWiUuW+huuJrRhfj4/cup3Rv/941h4s+TodM0
+PFyrfIY5K8Lz+b5eSXvkCPT7BmyHYQnDxUAcfjoAmF1Ed+aKRBIGIjJYzW1HvZ4Lpnzwv16/mHn
/KKI/O6CfvR2ot712WrVsFn3hYlArwgTsgv1FAlUYuGyugdTfYxHH6VMA0y0U9W5CUs+W8+FHPTE
YOveDRcVyJcg+HQi9i7uWidsOgfu8xMkWksz4A+Z3v+wtv7/LexK4b+trSHyk2U2OjRr6NvC36XH
LoVTl7sgKIwVoZubKr6rj9IQ1kEYVOVeI8b5wjX+MKz+72c50DtI/AB5Wu3HIr8QcTJNvXSHewzr
i+Lef9mxV9u1uQew5WeGx7jPA2wkWYOPb2aQi9FEM3ML1wjrOR3t6KkDM7DOF+fr98vs15z8X0+V
DhC9KWZaAIj/eY+QiezHiqQ2awhxNOmpsIKwEJ6X+9/aqovK1wmMoe3UMOZzBeeBPzyjXwJQv3v9
H7emTCHxxHW/WcdYynDsKy4PK2O28hB6+BB7qiWfcz8ZI3NrLuD7iDQoJDcBeoFcEuA1+7v2HwZj
hu+SHoZ1lX04eO3imXqw1nvylhki5VPqzUpj8jYtY2QvySTPo0jMG7FEoEk35xjj+GXklqWXtoi6
dZJMsUMhot/tVx/xbTu3f3/bfwF2fve2f+zuYlgNokHGZnrZlUGZwD0P69MKX0dBfpeJ8KS6vNVu
FGu/wivEBSG78NGQQHHpiCbWLczg4IgwNoJ9tgEva9+9gMVkrzxvoX1xrMyGA8Rru6HGLKOBINrE
6wcTy81Z6cY8/ob+0YHj5U6Vuj9LC1TSjZbCYQYd8swkY8uhU7Jl84f9h0X3E4zzVyj926L7EUrU
HpwXpH+atSrIvXd7b5F85349XB169miA6y4ZwRUR108uHvaxOBrGcn5Y4OpqMh//omXTlKaKjDtK
Xe5GWvmH4++fj9J18H/3fH6EjuwqQVy7cIX3XT+3NkG4ggFKiEscRiaQPcT0IsaRGZkI13z96fb8
V+jXFaBKOiRFbCd+dEKqKnuoShb3CP0v1NDNFzl1IZS+fZWDRt4DAxi9WQexbJX+Yy1LNB0yyRnO
C4Ytn+ovkPP74KWJk9hXorLk9ravxVX3GtUYnXjQv79XP7t7v55m1/UfKLiEcJD/WMtI7CYHdDHb
NbaMqgpwivbNhZmZeMJ5g/Y9k1caDp/fw6FQZkptq5AQxWgVrfrj4kDv3Shp+Z8HYEAReISvhpbC
w0iVPwxtfqIh/+9lakizj0bAsX82PqHBIbFXRdxV8yFuONz514C0Zyqvk+Xv7wgjIE3u3vWPFaTQ
YgD5rcqdOPOPwPo6DIuquOjtWvLz3W0yuLi5WY1ht9w4hPpLhiDj/YGaPhPvRRBs+h5OsvNdbtay
uQO86+ztqx8Owa9z1Jpvoq/u3Yz5pl1utDlGVvPSREduH46Oe9yrx8HOzG1/HgdY/+183uAVaLJk
7XaqmJ/PS0W4y3Ps+I2Til2F9xk/dEe6BY9nHM+CHbCOYuwPlya0EKORLOpNTsrQv3e5x7ZvVqgq
GqAL1chsxoyH7WAPHN2HaG3mKxtqx1WcoNXBqotVrjjwc3v+due6S7k6vuc0QbTAVz/01RcEttD9
elgbcBkW0f09JcffPU23ERQmYJUDd/ncL+/GfIgUJdvr62vTc3a42hvshJ7BdUs4ZVMaB3vNSN0Q
j6izLsKwMGxsqTQOCKbMTmzS41gsRubiYYw+SGfj0PNkMxiK3UXi2wdOEPlom9W/7u/jOBT3CY8l
FpvdxUu7k6gyhoIkX7STPUkpcgEA/BKD3k5g+gNrDhuBbrXoudHyjJUVKi6iEnxW8d25W4egdSYm
d9qOPw4Dccocro3f5B17OxXmZWIG3DavdVexYfOQP3nNKU0llVet6IHAyjfpwYliukfHgNrf3Pn+
hp+/aRx/pwtdyBOFr1V3/A/gfxScEVg04E2Zeffs6AuNNxE0HR/mrH98TteGcUZGBMK1UbzEfNO9
1ZH1dcZ8dGmM/OX8Eiw5D41pUQpDEUvTj7khybThZ8pLf+4uFXMdJeax3o97rhtxglpo0X69Xd3c
fA1oLTiu8bCNdW0Z47PuHaxnZWB49TTI87asbXE3lq95T5yj5VxO/KepBL25b56XjbdcukPP77OC
EXlHoo31NUI0yyisYIfArbnRhlzF7jnBAaPrXNQKK14SsRGuioCegpsJFsOQ1dFYNMD3ORIC7CGk
9FjqjV3bfRqVtsRJYR8WyZIJ23gdE73P3XrUzbfITnN3bFkTPbA+yARZiu5j+/DJJ9i0G5nnCKyo
tVmCLAssQhGfonITme+6xkRf12TflflhjDV36d6dr81z5+96DQ+Bef6vDUe+vOgdQ1k89hnrmFNd
OhV0WQJM3VZohKNJzx/Q1BiWMhxy8ofwR+vy44stDzsqXPrspK4jRC06FJqz8U0X1tmyJwyy/S8l
QCfRo6/LQhUv29fNZc8/34KhuRmsMyvPXewTu+QXbjRBOd28cteXl8hjz/w4qIQmW4lZ9cTTWZbo
mJrXMFsq/rP72XN4OlzCxRpb0Wy6pvN2DyI+ndubeAIJ6ix7hBhjXG/Ga+NunP2vGrtRc27AdzTX
7OMv9vFFbNyGHU7BZLCudilzPPo6vkzQAz4V0VXr7XE8zlUSzL43dw0cPzg7xJgn/RDHWKwpHyrx
9TaeJn1WxVFDXHcNsmjXHR/jxVERRh6c746LdMRrY63fy+PwfFTMMVVHK/HCLmvTUp2PkZiOn/Px
dDi2qEd8d42HyFMcx2fJXM7njb982OV03UPQWXAJ5+6AV2eoLhm9sblZGtYHwhrT4/RYztkkMXem
60KygNgN7JPcDC6rNoZsI3QMDxClPtMTZoJK7wovAYQwTO2831+JnKqfzCOxUFazRWqs7PBEbOLX
W+x6xp7mLVNf0Vun1rUxwwstZ5SFKf40om9umvoETWWMrI2BtQtaAgh2AyynRNzDZIw4t+0RVYMR
z54GXdgwRzmtri5dPdw9Z6e7vboQMEVIN2NgeA8DU4TvduudQrRgqe32xVSBgi/22lrqUeQVwt4z
3iLett6qRq2KZt4p/zpl81MQlGZANA53O1qSIn65mEsf3z2va01WR8h0/A0dLAhDbzSrxUp2Pa8U
6e5bnzJiEfbdPAG/5M1dGPlbYIvp+82RHEL35j0fbpP9zT5VUwSaOOUezmGDdLxq1hNdsMNhDCAT
0LXTySyKyT0LerndQ1kLz5EmvL0dKXf7YXHxBoAhIZfhcm5v+tA6Dbgx7ts9v0OXWO2zvwOCGOHw
WdF5be4u6CE7ycWG+TcS+EJdscYvwWFByXD7nrOkGZ4w5YEabsIbBs3YXccNxThjXxwVAx+IvXY1
oTd8RLmBt7LxmK9WJZoq4oTe1eCo3yZDTn46sg9kHZ/hTQp6RjK9Htn7V6zLcZHCxgW3R5dFOG5W
Y5dLmn/dK2wFWPmKQ4Vt78OSh5juvYFBHOGQ4mwsrF2GVnviVbwDCHDcRTEnxp/vdG8ik/d1MbOn
9TV/Ovzg2F+e5xkbxFErR7IbAgToiB7HWWZt0tR8EXGeN4NWb0uvtx8+GsFj3ves8GZ7i8gRHqdw
8/yi16xFAQuY/rBqPDUYVwQcRztYqCu34VP7utd+XUCCtS/ZXH5B23quesD9O23EMd/SM96FnTN0
69EdKHlvj8LmRSX7VdsXzRpxyA2XHHU86juUgb7dDM2hKM6wyIENX114Jm9DFxnrNuXMrnO3B+jV
3Enh7sXCTSJWGPfoMOfo3NFixgLpBjGxoMsee1f4rss+gZijN3Uw8GaOg+DBCGzpwOl/Ngr/5qvJ
lYbdWcvRzCBjJy3zCHO+MVxlluCEDvsk2NS07rlDQw5w0WIMSbqyiTa7HWhalrRxwZmXMwmYNEBc
sesK3FBZ82dp9sZ0jr0HlZxm7OFDPUTu7fOP033ZtVk0g7t+5jPZeJVYXuoseh/e4sHhB1Z5InXf
3wjCg3TKxKlLJ+wwtU7s7FVsLtRtYiViNWBZZmLf5TT6Eo1+sd/zRQDYHMSDsXBx6m5SpNPAVz4w
o6HWTiw7bFfhahWPBEKS39pg8tQC6WH1yCxSI99evx9Q+8Uq3hVkJC9Pte8zxTg0ogFSaBY0s5Mr
iGbnhdg1HC6+JnHDXkC9y+XSB+5Z++FuH4F+L50QQ4MNjNHVzUTCcmuvwv1rQmi5nunX2KeutW7D
OjAS2oFMtQT87tZ94jBzNZrvIf8QsQru3F6pVGljOugmVcZhRnDbhth8ngh9rdmnm3GdaJKVHePZ
4OqydA64zeJYQkwSgLmy1sVltTj3KqzlEXpijGy/chMVNzwZNtmmfTsKXXzR2zTMjx2mKjoere+F
3UrGKiFgRZbs3kKmeCETec4KOMGGnRk4DMPEJKFaf0Ng6zxo2AmW6hffBPbWp318ZTcQxYmW1PnK
xY8A1XwUuA4MjG4NkGOnM3wlmPCQvd+920yW0MvmmbarPXqgRPPhtv/ge7lTRrlqLG4r8FHm1lxy
y3oij2S5pVZ/yya6iBU5qcVRcTBzl/6dN1OD9yfj9KabHKOE+hKObr0e4wXps5vMqchwGhfylvhR
ed33plfTK/1aaN5hUs36e2AJEj2//pyiCiE78BOA+s3amnYNh3O1fRrLkTtNZ4yg6e0KNwvfoVFN
MGybM3ZELHR7mU6P7f4iUsVY8+dnUxpTxiDD80jcphCGhqbyie81z+UZxI2FxcvArJgu3m1M6eNt
yRioW6dsduMdsB7M1CHpnw4mOEjn1oSz/z6dPswxl3NYkJr0RPtNbwhx3RUDElFNjv11tSLhUGxo
qQa6cyqznlniYVdOqcgs3NLH0/E7vFj5Pg8k70xwfZ/OPXec2YbkjETDJuYOqHMEt9R8gsdRXU3a
qdwKRwlfVn/+2H1eimldWzNYEKI+OQNzO/no2aKdJzjMI4YuwALo++2ERGWqrkcnBBmtqT4yjvV0
nIZ3GnJ3sdTckW0o9uATQ1/SBNV411sN/MvIAXzSb6xWmj08DKml41NooKWY+KerkWjPXAM+xZGp
D0wN49+L0FG9sJjGk2UayTddGKLvdMbdujOM4ffn8UKmmS3B8iNKDADrOBKDkNkiNbRoneopIiej
dqod1PyvF7N3Z4aL1IMoxehiSYvvOHz53wf7bU969rRvrFN7bOnOxKJlPteZwuqWtP7MKxM2WSm2
vGwBYYf9wtlgq/qWpw0MuqSXMB4J9LAxqxMoX7QOIL8p8AISZv5DUY3SerVubehBGzFeqcPobcwS
Y7Eg5wjtPbEXdocoP1W5S+EJuUNh30wPZRTWLC8yWspOcQ+bSw+TX/Ah9hYO2F1MPj6SK88iw4NB
1BsKIPJF9ES8aXd/+aVZKQHzxlTWaD6tB0eCqOw8t2c3f4bEDRz19apwYmOwGWx0Ii8Wh5Ymzbpe
9IuQQuSmqBl2gTk2mG4unj7JyK62/XZ5PXGmuRuEfaCXWX6DYuSYmlTEXxlwUM4gU3M0eTwAxYB4
HY0oZENh1dlF6jQHbGem1AK7CtstYzOkyClOX8Mvn9qkSxK08V41w6cti5pUcb9Pj8Ew7H9yYB0f
4K4Lt+vwx92ppTmyjjuxPeJolJ24WaIhB0PMIP4pRn93JWmJpgU2OXpAkXVhKgG3g++rd6/PvmJs
CJ7jzcPyY+ccPWgnwvmPNfMLjhM6c7+6i6PphSGKVUre69eAQFUFtRcth9x6d9nu7kY2WVmhRuyP
7cUwhaJjXp2kHkf6JjZh738U0RgOosX1ylY0pvCnC5B1FTce2Xa8bLcHEyT925T9ztkQwWVzpXx3
Z0nrP0s7qjz2YpebZk6orRF8grJsBiHnQyFOPdw2uBlpYfOs7Aq3DFGH7cccjEB6mve72z7xd8mU
sGGAAjdCEEZEV7GXOex3ikNBS/gxcfBG2qpLVoN9SKym/rPxJeHEgaJOMVT8Kt8bZw7wYDCli+Lj
neXs9nZE49t+LZFoXuiLxSUk3cOtZ8x64VD/xrfEksHUE/Oey1W5PO0DtVtmYUN6mM5XuLlkgUf+
EM/ocShdaiVUxvml2AX9sDTlHYpUcGZs3i0tYJeoTufkJVYPJDn/OiQ8HTSEz8xWZPuLKZ9ePZRb
UM2e03wfeKNOf9YA6ATS7OEgp4wTB34czu1pdo2Xg+QInoa34gwO8egq7VCx+pQK2jk93jxzwOTz
aWw6tC+i43vdHVg+krb0Ug5dZd61GKjBZneHTkuYfzPno+4VHCHvwsjXc6L48j4wruEykvk8Lh6H
lroen6rZV7JtnGuXjilXV6YMInNaeSnNAsBbHSInZH1YHsUDn8poQyWLfdAlRCvErJCVmXKUWqsO
W1MY3sXW6GBwe2ji2N3nFt6snQqvCDLjdPVPONkpXRZOmtoY+5NucwtHR6SD7GJDXtwSoZHBo6NC
3axS9d6cyzq2nuvE1M0vJLketLNpkVGJ7MOheyJDop/BRMQ9FRQGEbUXF9ZNP7g2Eu+Z81FMPrYV
KIab2IY28gWJsY9nJJXKwUKTkv1nI2/UlQo4wGQeQiMqc33mu5yUmOYZtA5ehjXOYosjAgJFsD5K
zpiadllRaj/o2CjBhixRJiGWXsYuJ8PlF8CPkdMFkM2QEvSrcs9XOxbvcDxpjVk93wKqmEwNht1V
eAOD8PrWL+YXDlNER7bNrKJ+ByB2Dyuj6w+jJipkxEEe/D8YmwGanrNKDD/OT2N8t45XGg5jqutK
+HQn6aZ0LRVSfjTERWDT0Ls6K6AjYboIq+npuRz6tPYWA0MW9nNEy888mN9SKhZdltw1iSKimnIe
0lbKgFGyXV+TJ6HFrz91xch38tDb3b29Yq2u1ip5GF22yYplrejE1ZeV4VZUMLK7ulTQF7N1F6nz
rXg8gKu37eGmBVtWzJ5uaTiqMwM6lfuL2l2RQC0+kcEB54EepxiZs2rmTN47nYNYjGTxGU0iitvJ
ADUPwRcAKhQ09I33Ovk/JJ3ZrqLaFoafyAQBEW7pwb5vboguFaUXEcWn39+snZyc7FTVcinOZoy/
G8clb0M9qMF8rnLnzinoz8ds7rrr4RTVxBhXyu5tj6XZy+biLBGEbKVZycG9Vdf95XU4xUxA7Z7Y
lJ/PFPnNw/lXCwd0EPNu7qXjnV77de4c3g+T0M4DY3Og/Dx5fSWuK8sm14gT2cJN8DUZahY7tJYD
+3EPmvt4fRzQwQ7/WPODF80LfWEPGmuzzq98k9QUopJNXJRnjxQRLM9SYeKTGP32WbqylbFWATHf
1nHmrn//PrS+Jp10TBDtggt84I7HH8z8q8JETTYID/OqNnfZVlmoJu6deT8PDLLqbbgimaFP4xRk
c/T32jMkvm//XmNZFf+xK04f2zpNUeZUZngCnQNxRnTvY8TxqKsOGVX8jKzvof3UvT5ToahbugNL
Z82eAn2frN/eenlVL/P+8ddZWTl9283tgHiubk9P1HiD/YsBR7OHMcuxx6IHNY0uoCDVmcFoNXYi
b7GcmoMZG5K6pvabN3yi3fTC1saHZJiKPB6aIyQl2qbzOoI8BMDHeKNTsQahnq3TUDx89XD97phP
Y864tWk6Oodb+M6kJYtbu+fm2zf+Jp+Lmgcy4Me5ePk/hI05I2e4WD6Mkr+74HAleAblhLnvsycQ
XMem4gtgmjxXixaXuU5WDPCU2XfrKADyd2ufaUhr3T8Wh2Y1EzhQNn/Sg63XxSo4T2b39fFITbUR
hxNKydZRlvRSkOvN+QccVdgvs7kMcyKe6OSt9ufm0gyYIGMjRQvC1qqB89JYCs36PS1ihvCZCGvu
VnE5f5idYBOCTw0CDPHgz226+taGNQD6VUbc6MD9/vH4mO7v6FcZcXWh9xaFkaipFCAsF6Zk8nSy
YbClLmlcoDiCZ2ogUFpUTjaDmoHZXmYyPzbB+c1Jse6P8MV4P0Y+Wto3VKJRc4Y+EE8nll2aCmSt
VAw8ob55BtzhGhePsjxyYS6LMxf80PSu7S42wabXHdfK5/RaTo4ISCtO55Qy4fgNzphZ6LyWyrSR
rOv1y7Mz+k4P1ZndowF/pM4PdM8dNtAqo9/4xcU6JfHpfS5QhAVGHShf7hlSaUkwrt3BX2Z4Evla
nNB0tOITEWJ3qyX2mFzezZicWp0gxyl+/yZg0It4x3WP3CTr7X0mib0mgr6HWUpykUELLWDPMKVs
9ZZIQWMRD7m7s++qVi45NXFtc8XkQlw9+IweJx1pHmdm5RYuqUyYlGj6F/SVnJ+8MiFsTNGxuWUR
aL82wWuBwFraqBWX8vzt9Xu2yBkVbwedoK3SWNPuFrhQvA/9cgMPrjpHPXx8gV/6ElE7LPmPbu2l
UF4wWBRzEU+smA1m2/S2bQhtniYWaLQ5Nh6+sUFAkZnjent4rsNQ8ykWPoR0mKuXxA14iWq4CQDo
Bnpqr3vHJ42qdRztRwv74a7AnJ8oe5yVDwhs2Pq0P7+0B81J77NU8rZcQiU4B18ACFScco2Ql5ap
VAEAcRTACtlOQFuaz6RSY9K4amXxO/Yw+w+n31Carq8czj32CSvq8W8BxKQEmvJBiQn2s9PJs3QZ
AJTHYTuWQ3yll9uqCLmbL0zK+w0svOLK4fcxXwCZyvzZQNYHP+SRk8cPmC+7YshB+Pd08VLT2ToK
usH4bquaX+NisZwd0ebOYPJT97+BuetcRIfWIX/ZERMSEOXSxozpFAm7K2alMaHNk4O/6KIk1pWL
Z61x5z+DOJg7min6+cobyK7/Od8dpWfeeHbNInOoMFR8DVZYh9Pia8MqESjtKZvpEEmXKdSLcJLI
dekDHvaDL933n+x+GxN4FuYr6YzpCSTVvFHveeCX8DHSlHZINE359DgiP+S3r0QThTm+P9dxfjmp
uX2NFrfiuogcWigi0DKq9RjEZMv1PKY/Z9qemc4P0epgeBWiCOv0UK2pNbjmA39D/PgpRnvLKG03
b6ywXZwiszkdOvd+GpBGT3tJT/y2DsmJvhsl5unQTE/9yeMPfaUjPq4Z2xqTBVkp04u81K0GxQBN
z8CSGSU4SfXF7T5BzM9n+nbhw+5Bz18TJszRqBw7U+pZmB/Qz49q1eRhfpxop6HxJNeFKA9X6ZgZ
Y6dBwaieo8JoAlCRanr3O/CLhMgEOktIqDvWLOv1Nje9UGQrmwMSf8Zka/17CcPrc8qExkKnTx0e
uey/klMWY13j68y2zAMauA4BXmbhU1RQDihWNBK/ZrvTVk8g1ML8i8YNUogY7Tub/Y5YsGfNI/8p
nu3P0vmJ2No0i3YiFKcpYAv1/NunreGKnnS7G16KS9l3MouReNbDba9hjbkLJr5iqX5BOup/ZE7m
sbhHiwocnGBohUgAF+FUO3o6cJdZ1sMwZBbvSXz+UBIqHn4pdGWCaCyRiGjTBXwftHEVGPAXypiS
Q/TOgNjFfquWDtoz2FtFSCtvPtSX73fBaZxMC3P3KGn7B+G0CkNplLoN9ChvTd0zZo3n4UybKbAW
xo4NJyv+IJPDYflGc0i7wluB917VqZMDBomjpv1avr/qzHpz+4wukXVp3G6xRVKuwrvxT8HFJrF7
ia7M95xtBSnsXnNvfQahEK2auL+Y2xMe/7V7wG5HSlnAOKBf0MO+WUfuvbE4Z6np7Td4cLQ9D4hR
A2X+RsyV4AXe/ZAR523vGB0Lag1IqQ/wZ70+f1fGOcPzYWez1Hkd3/QYhCAaJIzQYL4XoketFI5m
jOsPw14TWgI588WyQrqXieWfZs5inGFtqU6cQGGl8FmIsxqb4RdLUj1ycw2uKaBLcjsBpg2zKzyK
aKYBOOfXop3PsD/cPcJYZavK6fAZnmpxc+vZKs5CbQH2W1x7qxZseguU8ZtTGzFS+0ZlQyAv40rM
9Bx1dnkeQsZLqPeQDOBlSndDWvVts2XG8UKfKeEvB7t5RuZJHk9fQRhbKwvBZn193pFbWw9bhjTU
ZUcAgjiDkCrixbN74ekAfEkaxwmo5/+Nb8Akmfk42YqpmuQI8scVtVzH3CqThdPLneI+0TGPC5Ct
ZBsg/MBpoZrU1axsmN+5bm4O+Iic6UYtTBYQHhpOyO/0JMnmlO4r2Ww1p3G51/Y6c5Nz0L82cSqV
qXBJADn0AlAcfUUp8fussqGfVWuN7CxjEg/czwDtwoul1iCO6/NOo7nWnKoejd93NlCWsT6VFgTB
p53DzNnPCGH9jeFZQBc8aZjjlZBgKsHFEFOprOeZud3oB26rDOk4d9o5dp+7ezmGhB1NBKUpOVoI
or1thECps76uPvmtRqTLIq17uDR/fD7oV+3NyAAPlUCCHgDydnvxs3DljwRfiqyAXO5/PPNImW31
zUiIW1JzsVjxZFax66+E7ItrjvaYVBSfOQB0peIGAMtOKpNtwq26T8YLP3enFua+4GSxBbdCMwvl
cmNV8V8vhDeC5sflT1/7y6ztK6TrPiceAFtjTyZHZXz82UfQGW0hnjydqJl9RltKZkFz0/AOzf6e
WnUAZ8mvfobmrCbxxBT1CX36UugUtGIKY5ZZDPcBTxF0rKB4owDLMXIsKuSnB8DUTaMQNorSV4PG
A9UrqfGnQEOiwYbGytW1fOsjaqTbPqI43/JuRvc/QimqBuWEzV6drOmu1l8JOD6memL6emEnWvCy
KJ0VmzAVsC+oxpfHHfXEkwErbDYfb0aQi8oebjTamq+V2e0KTDHzVG063DUpDW+yypnIVokClBhp
D88OSW327CxDK+UdrQAjK5+2dJ3Rxj1/YX5EiGgnNgOd3e+575dW5j7M9nKeMKi8InUiAmteGFBh
kEFOVq8HIhjUkoZ7hcZQnFIZZYDud1oL8/20tQxz7+ZFRA/Ukfj+NI+5XTxTY3an9OeRddZkUDOd
DyqTS5Eojo9Dqqwwo1DD1d9RDl+gwwsBT3/iiaE6r4z0YBp3VWiq4nKkfEZ5s+Sp5+a/46R2VcnR
NyjPGTK311R+m4pV4/Q65bpNdC/7e/xz48LZU1M/byhJNP/7x/ZmCUKvHKOF+PMt021vaIS+cHGM
kerzkyiFSt5ubm41yhWT9Sq0Xp/p8YFqE5oK2Z56rWfrgQDPHHKHOFbTL0skdtblUUf/Sz6XD//+
Bj0GhBCrA2mopI0kHR14/+VjCTWHxIZYH6+3U8Wz51V+Z05owbRXI+8RJNPXeBrhR3kjyoAAY0yU
05MPh17tFtsSYw65z78Jo7m/DNc4DTiud2Daw7MKV67KY060+rklVcDMMR3idim2X0bOHF9EoPCT
5O07LUavOppmRJNq+yoNlFsbrdLc7X3shzRNlFCS7byaRebdsPLWypZNtntg3KTngp/72Pdl/7P5
F7yOFVWvg+RXevWT8A7sWyppGJkl73u/AH6jcaLGY264Vk3ew6DmVuT+RgOvr+/4fP354fAMOEJR
sVidEBudYCocj54cw11sztXKBImh1HRYWl5ueUAydD3ONX7zIrXvDZzxLzR3xeiqBaD3ZuO0zmNN
HRyB6Mzn2oUILKEx7i4JJnDPOfTRuJxWOfhX5k/bHrVBPywXHAlQglhQgdH5yqOByzaepSPcVStY
Ui74fWnGwP/wn3QDQfA1/1TwFjvgUCmXKq683dCap5aOJjx2luCpeEjY5SjWq3p1Ff1hfAzSkFlC
K7DJGLgLEUXdemI5srD4azTD5yhaQoHa3lpt+cSJy+4McSROQBYCWhQJUZkrceGLY+pzzcUpVo/7
f29nQksb/Ebr2ez4cwerf4wD3wOfpjG84+TjAX5haOdjnmecYwJXbqEZ9GPnNXw7rLLDpbAyWrkd
JO98a/hszSK4zz8ncDRF92OfeQzq1zyjYr3XTo+zA9SJIauu4T6SsCL8DHbBamgYrW5yHsomgpk1
jfkSFTMs0nhazskfwF5vReb0NZdRNJjMEMr/6D9njdUcN4VDvkQVlK5OWozlONEMXmkPd5ZZRDM7
194S8ECzECWYKTrJoPZZfffE8qjgK4rfRww/VTuoyczxuzKlfxqdBM0DGdWqO3D+1GAJSBQIjno2
WbtmMdq99o05p6kHPfyZ62XDSWEXFOCWt8wn95ngIZDZzFPgRPq/BbjBulkfNdpnwoY+v0khkJ/H
FAp98mIACUiEqK6pMc0fE9ntWHeakRowFQl38TLZCZBFbn26RfU1q86/yrl+mZhSOUrlGcnizrc8
j1s/xjRPC4jicS3PvSRQZtXfFnj5+CFi2yGK4DPc1W/zKJ2qNVljZXOOZd4SVyon3H7fcmwSGc9t
SHmgOB1dbGPMHk9U5wF0/DWeJGdef0gfK6BxDiEboM92j7yE/Q5H/cPIdlO/CXTEXLeL6Ld7mBrm
fA8BLhXu4FF/Fh2Nz+ijV5xwMKB/3KDJ3UECydIrPCaHNmNm9v0c1+VQWwKstFxnz8l9tV6/rDPY
2VacjVHDviMufjRj4ZxdxigIMbxsBQGXyma2TvYAFOYymi8LnZYFZmK+BpVwX5MX38Vryi79ro/5
tEBHN6SskDsKViGrqg9wObU0/dkRIL841BFwZIhF9kjoRmgTBIOmZvzrwdtiS1ccy4wPTKfJuhjb
QjgjAAaeHNsgne6pMvC2j4hchFuYKcCNUPeYnLgfSMSbUpSVU/jArfjlAluq0Pgo9s+mpvtD27Il
czNFlfmFoMvM/fE8HCn+Wd6cIQnAHm7fN0UFYctc3KKKjL6OMuPAaam25sbD7h/oQy9RxBHZltZq
RXuG6UKyi3Dz6Hmth//suaq+Zmg8TWvlRzTUsYpo6gLhpQ5NI7jF7qIVfS4l9H1yETJIPhfg72To
nnUB8+odZQcBl1bbwziqQ9gXqBQabmmuL7DpAQBkJxgKiq2vsXlhk7Q66t2uGPGgtpzri6EgaY12
VGBsRU3gxt9Zxf2jegyFQwEBu4CKGJQBLxbvBAXuh9qOGJEF5kfAiAVGNeFoc1EK4/oRQPMdosV8
b4XYkgEAzhvkZ4F0d0UVOtlLN85iHij0WC2WOhAq5gL8QG9Efd2i2g9je0/gQGuLMqNBvkiak79g
DdO/g1505uLyWWyjSf+PulGhR/KBHhlqNv+pltZbISRa06VBCSHnmOoP64VcWtwFZ3RtWKffFt+/
rLlo3tZJ3wzu9hVnkoEaapbx7aAxmRAJSKPJLgsoGSAVFCqMZqx7pO05A74oxNY+417MEiKWtNUR
UMhvBefrj3xL+cLqiCZcDL4gS5JRg8M3NpviDzqKJ54CL9W2gk4XSJQ58KpDl3USZXPcmahh8i0S
HgSQN/zxLfBgpi0jBFLuY4m8yiCd/w9WgxLQEsTWti3geAwJybp2RPr0ZS6ZlW6JFpVcXpbiXQ7R
UQl1OTBP5JO80wHpJdYWZnrI5Bl0wRettvieR7GYz8vWchY1oc/ee9Rv/SQZ4Q64LBCqAeG9XoAK
A+5p4oNovS/5KIECsgu8vKtHGXzv1+zDJDnRZgEx2XdHLHiGubGCWSjE5aNt+Io8Mjs53k0AlB/V
NZ2cnTxu+k4mMcI0QqbEYq01VZ7EWsfdTnM39D4IKvBJW8y0oeQoV+GmVJAFJIYVymhzHRqmBpTH
D/VdEj5T+sp6YU0fcweBQijPFO8wzgd0hYRtnxisSxyY1S5aiGYUhSA2SJf203B40tzwLdunad+w
Tu9AhTJk9O+SJLSYaGSswxquUruhFgEj26LOmPaQouT2pn0KyQ0Z5MvVh6HZbGRAp/7Q+QD3NyyE
iP3BfLzWAf0snRx8ff9ESjEMhrFTQ1FXY5R7OM8o/b6EqbE0rYK9A6guNgHnv1y7jHv+/Wn9kPRO
meIcbvFuV8LJT8C31dKput/7CR/3oPa/OqfqV1QJ6E5Ulx/S2WOQfgRj9O02Cmt12fbcp1P0XLi4
kW4l1m/VD6rIl3AFdbb2Qw3JdDgVdvDFHgSf5mrFOkJxazik530w/0cMUEd5Bj8wEwC963JCB8Kh
zgTG49pw3UnkHc/rGI3xbs2pC70TTVCwUpetc0Z86WFMO4FfuufVFIocE5yakSVmPURjkVidy7Ok
d+7iffpvlAWIb8MGx2NFxa4RQC9vctV+JM5DuvW2eY8APSttJ3oyr1vi6OG9oyD9mTFKn+/oYUy7
ZozVLVl3aZABMNF5tS7O+K/miDBe830FYGsYk2QOhoybIrFj1WMGJgXt2Vi+k+lAnjGWvSh82HhZ
cYyOQI05aY1PJFryh1kelOSlS07d+7WRdef7ngKu16XfkteOzY0b1vx4UmLHi+w+po3gPbC/8wWU
qTEI+5XDpMBHOX7yQYZD90Ekz/POqQrc2i6+2vqHTdGkMiVGJn9bKpNmR1k1hoZ/r/uM0JCYTEgk
MimEY2nolZ+we/u81xeaAU69jIPosrxzEdOirsoJtDZluaVd4PPgUIzRnHIAYFGUFK/BtCQ9wPni
k6wYzVQI9x+//d/d7d0rX603PVLkIXjNB3RZ0bPfUERPBkgQrARWhUhRF0XXmwaXC3m1vrv3z7YA
MhdBh4zI+TC1TyiWHobpfdzxSzYPyIwKmmrzl/tVbZ1oK9O5RobKw9yBxfzVwBvA9l6G5qykAV/+
vOQR1PyPFEfObNCRxvMGi4OBmsvD4C17h+hPNf+QolXOp/F2BwPa1VMe8Mcx0iRPfgOdJrIHUs+k
GzIaMV6XAcRl65iEGVznBBFA0AH0UboEiLU24Eamcj8EfJCnQgfGB2h9FtbibhuwcVd53tMWtD0p
053ZLs4fPQXqfFdC9SWeK+lGXNTIvI+ctf90Lft/flQ4O0GA1hH1Lf9g8qbmYcoAN+cYhSkFSSAE
mqVFy9fgRzSXwyUHkU3LNCZGphQSuMNUsRQnXEE+3Z3vJJwaqOZ3u++CiCKz2vHFAg4O+1awNCwe
gDIZe9PorwzGiLFe7tyw6LPmc3P8DJwdeQ2wso7jqba3fGz0ywBxhvPdUcF71AneUbWaQDD59zUU
HzCTMFghfJdDBsyC/K7XOdEQrvBRgX4KugBXi6OgThRNtYslR1CXMlC0WEABws2PE3jezwOMJPqJ
IzbZmpEr6u2YTip1lsFfNxscHaFGo/HYOjSK3BmZnZKCM9x4wXU9+yyFC0n8Rg7Af2Jb6Wcd8UCZ
Q4pg+Tj6wKvliCtuw7/30zq2wWvJ3OA1ChuBrq4fo1mtjId7gA3QKiRGEHzCG/KgVUDrxfMbZ4mt
BAPCpXa84vBAHXRnGoZgU7jprZyZsJYwqCTOKrZC2PyppsBzyGa4ehDFQvWCE1CvHG7V0iV7YLf9
LAiihPDxaA9/IMmhZn2WaHaGzehB3uX5tfmfH+YpCdRBEHYADl94WI3faJftRFNZofnknc5J/OBp
0gjdUUq0T0RZQbPTAzYeei1ghmjbIrlYARkfERrtlvPlo/OobqrRb6muPB4mnvaGou9O8MpvEj0D
wogjeA+7Q5wsJ1C/9mPIhG1P49Z7zECdDSc3lgP1zQU0vt/U2pkzp/6Boc569MJ37PUmRjSPDPQF
35k2++yZqBWiK4itNz6yeXMi9AZKpTam3Kl/kCXV9PT9mSfEhfvx19JXUgDdMUm9iqPLRi/ZFdZc
XvcXmgnJiP3nNLA2w6cJV8Lv7WbxmP4voVcozR1hOoALmQmz0edqf+JqmcnDQKShqrV90P4Y6EbV
OB4enyUT2rw7+spxiaSD7hj2A1SWNONxhL4qs40R5WRxQPkbn4WgRbppixR8WgCG4LAimEj7Bffa
7qELGGKjBZiM4AacPdTwfc2cudcWDQkpLn1SxUAQI4wZvaV+UXsB4kcJV7BVd8uSu5qvy0CjVtiI
ZqjPxforIDrlG/3Wi0HIFqHQ0qxZz6DCXxNk5mBVQ5/cElO/daB7qDugRV9jNqWEYajn9g8XFiml
kWReUpCuyL7ULvIoquJnSETmx5VKK130z5w/LB3Wnj4cQ7cvhSzV6x93PGn0lfY0PZyc342Tc/yw
jNLhbFwmdHfD8/px/CI8Na9ChRKJM1MoRqcECPanfEuZ9WecXrQSE458EtnFTHeLswgx+90lHMu/
Y7m0u9aXGk7wF7cG4ZH4NKxfxjVOMewO8WUvvqUfC8guZoSV2QiElSPk68ePMAfrk5wXutRsfBZu
GdFpdIvJvl/OwI0nGrhF4XyZKm0+l7T5SCeo+OuP2yMOltEs2H6whxHaYxkPl/ymRMbpLeQFsDUz
ZpWZekw+2VQG1g5xPH5O1DqZS4rK8bXpNaMKXnbDgGCNxHhGqlkKagUXnBPHgorIPKh/Yf/j6GVQ
WanmocZcCLUIKT7ERXHfLYYjsFQY9NsK3PE9ij7TsNn4qKVpBBbs2soWMd+RW3XrqG8pXfjlonVe
ZSCTrv+1QlCM2Dz1M/8Ey4hGJgu/EuVHUEuoZcV5iXQ33Ay3MeWJNbxu9GaEHY9sMWnHVIiVOMEg
sqznLvEYia078jAnrHcEE0Hnli7ybKICC9vljnET6nD95sJ+kb6zGQmgdeLmTgD8RVtpppsv6mc4
KL8F+oCjWepB7PAh1bAec6jKXkxGVeIzi4xV/dpOaLCnbodi4WemCN1RggbEcCkiEkGYMwZ0k5cF
/UO3CgtaBd+YXyAlWEl2PvAKCyu4e3vv6LO0IuhG2fWW9qziWoJo8ZkWNXMmd6sU8dtn/YHXXsEf
qiMyglHC2wpYF43sPYQgTCa0QD1zkXkY8BTVXEF/Z/wlMXXrciRPaYlQx4Dm08TKIQPtQXKOLDfD
zFGWtDiRMNTInSXuOZgezj+Gd64aEajAGkhBSoYGyCsYhvIwf5GgCYQyju68nuDcWtKW9nY/FDM2
PWrlqj9PNRyVIxSfEWo4gjx67JEsmVXP3YNohef4FdEaslkrHG/bZv3Ux2+mKGXLiI9cWpRgBubg
QnbIyHtQBxlugRGkGmzKeJXLHom0z9T+NshEggGJDglOQMbPW9LXKmVPjonFC5PPRQ9KSj4t4MLO
f07x9srXmCvquwJGocC9l4GWTrUTYAvtZ9fOH+1Nl6zvxxs8COeb5fr6PaeqiyPEDOjjYUXM12Md
vV3wjnT+A7bmGLiURMyjERcSJPwkXajE4QCsRZ0Zqfd8NVbxqawYZ9ybnEFmJtpFz0vh13802/xA
u9HRN+BkU9xWDQc/6ztwGeRWOx1+OSxlCBv7lGEW8abDZM6Em/cXUNqm46RHTbuxSmlL5kfrcL2r
iZ8bq6bxepItj+6Gnc96jEMX9DkxunfrNabMVFEBWB//cUYIUb/2d2ZRgnbS/6ZWTumfTBCNFK0j
pxOp76iRrfaXr76pqeMO0LjERkAxW0gH+gaS2iLIGM3JZ2q9ouF++5DKnfXCSIvGiE0AK9BMtSZz
I6yiEWfu+k7CZeqm58Lrf80EyhQ5RcOg732CiLyHl8VjEmlCxm3mJFhluTTZsv9EM2W2GqjLerBM
cxTsWmbLSVhysXHlAdT/1Dksugwp21Ki230jbBiDTm4XmjkoGek5euk2ub66Ni8qvyCKkGoA/dDs
w3z7ftCTuX7exepZ3T0pWiEAkAmGnDAKsY5mGSAbbYVsxwwbx3LAPQ31EQVDWWwHeYADP2ud+zEn
Qu9n4DmwddVtwRZJOkf3+bOYespElHP1JBxKcT8y8AXHMbhL3Ad3PX4HrI8N2eTRwNPuh+bjJJVV
XiqU5v15l607uPIhCqoFkiU1s4GY7s+jDJ2k2h8/+645Qp+KXdAODigd7F8cVHhwNnEJ9Wvrnf1A
2U9zRi8lo4lk+CYfVQoffJLc/gEwreidJcPuNBuqjFGM7gtJyMsV4+ul+iYT6KItu9+so5TiK49f
Z8ac/chQfcKo2Gm5/XydnNIRhVl76FHTEeJeLuNhiGKDbBRwFyhz9BxAgAtlvpUZM7MmQa8Y7xmx
B0gYjJ7ni4/3f7KX+x5X3XesXksYI5p0hxNpMK8QFpy75b0JKZAV12jnZMRF3u8v4QDDPyKf+ojH
D2kC1Swfa6oAyvKP3QAycZgjih86EjfT7j6GpOvIsqtdfYlo5+l/whaMaayP0IWzU5FosNje5x6b
6YXvqzIHBRYG83nofIUs90V/E4OApEwKpLAWiYFw3OO2M19BxbMXUV6WvhzSlfPzZ2nJ+3vYhGzz
vc/kMQnTGTlxYYlV/cNYW5zgd0Tou7fkGZcu+DzEhoh2JTFyfjH5eu9xOtao9V7obr6nbtS/vHfV
UV3eg98ehZ0evvHUgy8M551n9IXAmeK9GReR1R+BRdOMB73CLf5ypAaMUOpI7zaf3BgE3loKuq4N
k1q5W0fcAeTbQdWs+n4NhT9hEXfeJ9TDhHZ59h3XNJkLnKdecyY9JLeeCz3Mbw099z71H6EWSMxw
swdTRSan74eHk9jjLaXQK4e9tQemvMjG5ZSmuj+Wbk+s0bNo0QYfKqStNM1b+n0TQRbYjrFv5+0L
G9aHam8LoIqF3kFcqozw0NnqIYNWlQnWX1ZwgbiQOQRQbb59cOqqmN1xtam2OuVBsBC/nu5QtuZk
qtmFK4U/xYE2fmb+YKzserpb9c3fvv1rBNP1uIJV3XCKcF1Au3CD6eIJfW5vT0Jvs7grfsYDA1q9
JqqV0lgRBNK3dMh71UxS6yc7LQzijNHIN90DscEKG5vD6WOcHqXLY8I/6e2kB1kwTxVx49vhLRqz
l0eBqap2pBB2aMykBSSC+xCZn/193/4adhmHclXY8LvfdqoMPJUcxAiti22AMbzdgRTGyADz1H2o
DOK1mr4lhv0AilQ+Z3Xvd66Jbs3AbRK8RaH8sEjayOUw0wOjmhAa0GV+krs1as7ardY9Iv2rsezQ
KOAFEYQBsw2HG31RzzFKPpcKbXEAPIn2ZtuiJ6AA7p3L6avnlNsIAi74rckZSAVHQUyByMl1+rSL
VBVjZcR350o3OfEN3LmHloJplq1xQXGlLKoA1c6oO/evna+r3n3cW0mnBDimQC/KY19Sg/wqsynd
fPe4DaAwNPvpfWmUF9HiFQ4uxT4CqYTVHWMfQhi1q/sjjTSPDUP4omV8pgchJXVo3lf5F0pl85jE
GCOQSCTrN+ldJD0NSvs3ZFAzk0Bt7e3r6+YsDXZROWaV6DcSap7Lt4c8/ZeuaxE0E7AWDCwJfZGW
WRIdeYiNMUV28bCfXxu96UDZyhXlb3+ufTDx0GxtjdRtGw9w3Cg20rHZM03UqphnWXPrkoXJ44xI
KOKtAmOiCK1GdQuS5TBnW9ex6QmN02D0SjzKqdeUGu4XEPWB5vBlgcqCh3LvQJT6EiJ1sovt7O1k
ZOPaWmLnH4fPMRw40CpNZT/DbC6xbg+IeBxNtt4JCL2bXyvSNUqrO5IsLnPc42O60wQ7asfULruP
XQhdBlIDIhcnwLZDlJzT5CXw3nrdKV5LM+NIzjvUOKWhdJo5oYaI2Tv3c7cayLnBuRcUQ6s3T3cx
r6dYDPq+ag2kibDBCLCec6f3l73QKn8Wg3njDlggaMscznuH1feG2AfFktjWjGJnK5tcv1HhlDiN
JCKD7z7Snuj6UvEXejq6F9hPq4byI/8h2Twyn6f9RPq8iD42Yh3AKTBVzLp5EqTvJZb6XDm0nG5D
l0hU/qqRgL74unJSh83+y+IX4GbVHkgmhpzvV/X22w8+K2ZKMx6ExF/eIVENdK9eiijKeDmD/U9U
oDxtPKiA30jm+35HZ6gjQunNSEwl9l2OXQBWfbCOMezSVtAs/UKaCGJjUGl5wxljwOBZLm+HQPOe
1Tv33QHsO8j6vL2wnmXVRjTQIuBBG15Ns/VdnvY+LnJ/pWf3abBopg+DEYaxeo5kiNjmHaXMC48y
YnsctBs49PcXMBoDdlz/URVS93+ZIHGuYyuvQ+msLY0ZWpyWRvxh65H5cD8L3O4YIMfFkSlueH9n
XJWMDM32JSnSmfVFNbVLdfClfmBwgdxRcZ6MmTJrmESxpF6htlNBnEJ6Cu3Uo91ByjzpH+MJH5+h
zqyuUlwJ33U1Szsv0UJt6FSz353r4HGlbHkiRLjRtwg/o9ijjJRTRm1QhunGaG7A2LTdqJGyc833
vOwrm3xCApcULb/4gYB+btpnlUMSkUFtY+aTzDQdDbOJ/FIZ1WINlEDuBT8mJLWQvoNJAV1lqEG7
y78hcWPafaSzWzttU8KSFBa2L4X6tjxxOEcJlbMTb3r5/K5P7xFp6P+RdGZbimJLGH4i10IFwVvm
WcXZG5ZTguKMA/r0/UX1OV09VFaaCpu9I/4pvOvBu322nfacQ/Kyrl/hvV1Z1Y6BkwTn5/MiwIOm
DY2WqYCM3weX3g7K+Mb8jgieHPY0vSDp0FmpPLI/hIeg2tgROWuZocjk58/2wGJVus4N4OXlfoow
5/I+NwS+HfXVe1NSj60Q6/Sn1eo5PmRUpj+a7N2XioUJCXGXbPoEH/ljDooOSnp0W3gHKuSDXdrk
gQI6x0m9wrH3wRKipocRPnCkqugiKq+fWwog2s1jGAlEJcafSkUqyKBVq+gHh2XTd75Pp1AZWBe0
mWpCOUM6Dtx0yynAX4mkeG/azKNfvwQoaScXJegZHsxFZ2iMNbAX8CdXY7UEzAYCrBoRdUjgjkLi
Ee29sT7UdvP3vg4fzH47Oe2Hddk82MVpBa/x8Rm9a4bSea1mdyhDDAJ8ovMl6+R+ubnGGu6dA2Sp
AWyeFXT+zTzbUzx5SjBUkf+8VKcJ0Y7tAIvIBt4bw4wrDnD9+Zh71Aue2jaHnac17w1i6BYkRSZj
cKlXzN7YQxDcEIB4brlvCx83GLsJ/j1wE8oWyV0B/gLnOdmgyKiUSOljf8ZpdU1491w6ZkVZsfNz
CkJmXsN1N0S1jU3rEH8fDgCSat9uHtgWSo9BA+zAvtCAmVJysB7AyvN4K/mLT+d5tk8zPl9rGD+d
feYGk2v4wPturpiW9CydZMVSoxmKagtNCuqLE7I1lHd2v2NjPmrh0wEq0H3UYRRABBL0vMfNBuET
A//+OxjOL3/Doe4MsTpmFGqA/0z0rmx+RENqgN9xapEVJsl5vdAHzdZOVglPpA9ZnUE47Rvz8bOz
7IGyoBU01QK/CTCMgMOT/hy/JeQKRxrkl5Px/BGuP932nc5StFgFOzCnwZC8gVN0r9xtRgm0P3h7
yAAHG7wV4ifYA6OY4Tk3nfffvPi6D/a4yTz1bhwmmBaUGCeIVS3ejJ1r2WlYDclIvoBPMNrqhIPM
Hs6NlzlkhWA9jzEJy4tao9Fhg1HgrgCZc97jTDENP2z9pWppd601FXmIeq7/mQIZnPEQmAwoFenv
3DhZGNVujrkPQD/h4kH0SmeFAS64WxMv0BwMgKDPROIjJ1hg8Nf+WAHH2sSZRhow/eqkF1YA0EaA
VYtgM5FF57fhFbaVs41il7lg+MF5Kn+oAHmWbU3BTsVc7V9pTn7Re/P6IAgA8PXYrN4dp3LQDJVW
M/4U1oZdAaAWMvZ/+etFKP1WtMM2En09xetgfYKPfaJoeBCZ7qpf0lpyLi5Z/nFj632vOvkV3mRu
ecYCv8jqhpWJvQo796KfDHVrqxLTTPEsCUY9wH4DKRGL5RPmrqcUjuedIo/8NSbT8pPI30oqJhBa
1BZ6bZIsjzy5dDxnO8yCk4uOR72jdWkZ/A1NG9jtAQ9Wzfp6wNw7gVl5WrrtP93ey+mmkJbm/mDN
vZiJAcQFHDmsLQWU03msqwU8/tfraQH3y5kqrA3mk6Wvh62qmF74oFhBnoN+RGK/+WXPjSggWlv0
rW7fRUmnSQR/PUXEhIfC5DgFJFs9W1jWWrovWKA7oCHAi46JeiX6ictigZGN+M2uJS5SADio7983
rR29cRVPA/M5ceyf/9B34Z3C7HcCO26QrxMh9Ba1qWVYmj5okQuku9AqY0EkV7dAJDJ3R5+Milda
TjmHI23yhKg0d0CNxcsMFcUuuuSW44y2kWdi+rFePc63+HGnVSOa6PoBXymDWiMxbkA7rlj2w6VI
QzN8GO5GuLfsD9JJVv1BDl68JbhPThzgDD6g3Ni/i+BRAdeXlfl3dq82G95uzQPCfpQoP7Qv/SW+
FczWX7Fs+2puAQ2UTHAhm61BYHFBCc0/lKvfQi1sf8zxFbT300tCTbPzJ68MVkHoGJMvot2OOcDR
vU6jUT3HJOMQwoYkPj1lTlpiHHonvKu/O4qxt4SE6ZQzXgslLo3Joqv+8zQayJX5EuGhcknJeiPC
K5r9y0oiPI+GBg00+rNZ9wmhBuqtWPAliBddfhFB2Im1guv2eybkfVst0qcmBYqCl0U5mE+ZBaAG
nc13DIGELuREmg7NLR8P0dkvoIhTYX2oYo8D9RhRYn4xQrLfXTHUm+TifzzxEjfR5hlQECFPwGXp
vM1tbW/35BOgB7wgnMuDRrIH2CVXbZg1/y1pK8gqTGSSx606rbHO9Q2zit5j1bmHDS8x/CbP4XNI
J7C8IuaHffnFTVCwUgNq0H4HhTC/MSkKYiblvw5E8DBEm59R2qtVa2x4RDA5aDAmx4Oju7lXQ+vh
8pcGIcPVg6UzabCIBv2s7HmvW4wtfffiaMPfUlm3aT0e1ZGRcRxHJ488NlxYTsu9cSFFT9/AeZC+
xu1Bs+EWf4QaYMpnsqALRvAElOb7pA/98HXKYpMimq1UW5DFy1ANxerDfJF1AErXWlwmhpePFCYF
3AKVQJuUpumOzI7ij5r3MfkRMcRfMfDycfjsEI14yAr/NDmgmJmcgrb7PgBFFNmBsL6/cvgVbxZK
OXJBPn+n4A5N9kJZBwNe+AZ5i7/tKWDY40T6BlOdIVl9Bi+nSG8oWRCVN2z6aALAosnA/P0TiZ9Q
PJi3YDDRyVIZrGazD44vQC02icZFMgNQ3t2qI2JArQZWyjFgDYD9rCsTfJBl9W1Rr8Ek89svrklO
2i1PcwDKgr6KRC6QmOUL2lgffEKFbE1c8pSsk76vZHdfJwAWIJXoiMNGj9WkjbGRltSgh7ktNKQ0
3xFQmEZwWWunptjxKf5PDAzg5zikihHwtyzTJzIldFRfX/HpeM1vrPCMHrFB2WPL/ztZTA0obHle
cV7ypM0+ACA/94WnGIgf1s/5u+3FKtkPWvYzAWbHhaiwUNib0IOxNKxXNENWwzfAwbRdbjCs1yvR
NzwleMOj3l6GpMBfgewh4HQl8wLWfSKs4j9GUQ62Z9BxLvbJZvIkByUgM4EC5oROxi9HrYDtqGV/
/Udy85AE8SnW9wD1eVYMl0d/PSbKEEHaw12UwwbNAIp8jj5jBKBUpUVKBU2kPDdX7BzaWPWQrzVI
HFXvFtd/1Rq7+wC7SA66idkf7eZXGnvWEUAQ7iolVEIUTgsaqQ9j2Rkxkq87qYJEl0ea5HPM/TBG
bbicLuTR8jqvcTu2TG5/d0gNG4n1p/q7oI3H1pLUf7gSkg+xEWQ5eJCpBs0asN97q1GA0QK/Hm7T
Ikf8Fb5538kbIkwWDuGU/sf6EZvydpueb6xamOIJA2Rb42VXDC73iNsoGUWQ/Ho+ir9j/EKTZ/HH
DtiAEFDfAXXwoitKeFrAiFz7NvlwV5mFIt3hpI9nk3t55XzymU8GpM5f5zk5LtPblNlU9ivSh4KK
n/lEYHd4rBjKEslIFqOLVFFH/ot5T2cZ/btbf9T59vjg1k9OC2FQvI9f+/fIIG+q8BViRK6xQQ1L
QEwRglt1gKNvCJJAtywmi8NoalMmzK1fVLZaCMlLN6CHzN7sMFZ5/zZ4SO28Gn31SYkogXEfhK1T
iuyf1mH3m56qoXq1i3tYXJKDqyFWDVC9GWA57U1OpcECLohkaYUqTML+xMQjZCG59axmyoZvVF8w
2m9qJX3ECcU8XuTXSzUCceDjPCuH9/t5TjtA8oqFwBQbG7sEe9XxMSn8DsseGR4gETsZ1T8JTlY/
kt0Wb3JyGpJ0x7zD6FpY6rqedZFq0ZvWBLZZXTIXbrPqmrJ/nSN+1DEmsbFdePnPAqy5LGt0J5yD
IZhJ4etpuzdRwFTqQYlzE8LGCAkm6+mxVG5s9xGMymd/oIP1cSf9rA9/pTVZb7baidjjeH/Iw643
elfv5+sMvqWSw3z5tR8BXiDgyOvDKnouRrVzd/SsR7++hxDQqN0HR3nt3pqo3ZndrgiRDvOCbD27
2d6JpuHA1gmUYLql3V5AanC69ekHoI9mNcDQrKvOOo39WKILyCv2Ehleg8xaQ27AcPufDXxbWo+z
1f8BlUSCI2zrrIMb9OYfVuQCJRyCl9KrSAyFEb2yDIiswAoF/47bYUd6EWFr5Aq0PT3KSUMHDORs
o9h7JCfY0RCIjk//ARq8OJ9eRDTy6e1xjuYz7Dnl9rLjbYCp/jga/6iwfgFaFxWxqurXGKyOZo8J
NmjHutj233gfPEqMDkAYIZcZ5e3j7cKNgFTxkQqMNr8hLX27jbu5Q3vpKi/GtKbdh6O1kUW2Rgds
xF8qrccpMzpwEdY54vVeunt7MX3LLLQA3I+TETwHJIAbioC+Rn+2++2AyMiE29cZJhH8YSBRrdIu
JxAKN3ZjZrb7MEakVGEsQrOomq9O1OoGzVynNuQA42EAONsYQ9L2dC34MHAjfPBRQvCkV2iAl5hQ
sx+ME+u7EjSq0737rfFlR6rhXKudKkKT994Y8UMmd5s0NdXHbBBSBoDkqIEYGq5r3iOfsMBoc7pA
4wHsL93NsTN9kaNEdfAhtM6q38Hl6mvMTGOO4o4OSzt59eIGlY+wvLSQAxmPQf3i5pJBQqQQ7gVK
AEzVBBi2gSWQ1pQpGRBwZWR1sIOO+Ep5tz9rSvPa6xy2BTzXxS+eXknsMq2ZZj0jOqpfpGddCkbF
elNwvwJ4BGWHFQRIBgESMkXGgewNVZo0mjUwp/bN481e377+iXvXKbK7/rohOrJnL6tpwQ4C2IfI
kOGmb/dzn0JdXCorQFJ3yq2WFl7a1utlH6/B85zAgp8v9ittiunRzU9Z1YTQG+02VhbERe1Vb6jN
e+v7CI5Hx1AIoJNcWpFMYOb+oyhpHHIkbqp/JHXlZrfaXHy8w68foh0LZA0yxzxuNR+bbcKysPJd
J6ABI7zFRmOC/g/7ALFel6Ar8sCW+RifaJQ6VI2QS87mS1k9/BL0WaQq9tTHgo3p7/zXLOCaiuyc
JsRHogpz0f+3BisXvCFHqlXrzpc7ytV7+fnkGRlLI4Ded3KcRzAFdH0y6Qlf+byxvOG+SnLkGwwE
QqwHxTTWM96nwGrIGHE9hs24mXTEXgTeBeKWU1sYnr7FwxnfHXT5A8ThyOg+ElbwoStQ0iixkwCz
TuAyOOEbIgQE1RE3ELQ0iAT/8fLqUUNHd7Dr9OBv2sje0D0inkYighyCPCY3y5EWT7iSivOdMU+L
DQz0fvfKBsFrLw5ppIkTiar+pO/Bxb2LsSfd1MwvN2uEBw7h/dFxXPEve5ajCXrZG+Lu6SNI8g6j
E4omJLHBhd9eCmhymx/h/Yi9DLyhad3MOAZPa3tzDsLwtO5sRQ+Fzs06Do6D1i0MJoe9gZUgrd0z
ZuTgO6iX6gT1k7LroYUvrZvP/JgvHOdOx4fAJ2/RCaTPEJ3dO2yPPlt13NBUo/C2UXegjC1nrdU1
xpPXM7u4C5/hfk9GUZZ59PwBP8qIMfclt7mOspfH4Lr/+ReXcFG2alyOXr9LR8PSvQDMIuk6vx0G
dV+d/poxFWLBQ1kH/Mp7pnk8DtqGm+2ZwXEk9oYQJZBKb1+pdpGg2c0Qd9kFZGg84eo15r4rGq7t
jcRua3+bd2A2uMQeMJx1nYKmk4abs5ruLckt+HpdjZVeeRmRherQsLPzNDg4dyy16MWCzDtubujN
bptsqE68eRMCJBGA0DOXTm0rLVdwOGIPh2mHqHTSELdxTIBgFb/q8G54Z7IDcNUySyngmZ6xF8+o
6TUKcfcCgtQbk18k2YlsXvN57rfxj4mk/hiwWMV8onMwJe5rtEHad5L5JyC95mc/0SMwGPTcJdZR
nwf6Yziif+1ZHQgkm32AVqtLVQ3TJhpX0ZyqkrN2ziQpnfAxYR95pBPl6u6fmwp20s6bMLtKrOeN
OFL7uXlHLZX1czAc1HCarRb7SRdLKcsdCdCbmY4cBhB2VekL50uXC9rFZBYKgYn0kwFmt7gdaqPh
neHP9r9X1lWfZyTYV6CciGgtdUwQhbsvBRxFtYc6gPBVxa5JksVCluwRcvJzkiwIuqBypPwJTcWT
uYEMhaj0UXG/I5TMLFaUWhJaqfLkHEmnraYZkUR3S4N4IE3M2sgepoMC77sZ+x91AFDcYIhzDykM
7kM+z30EFzQbrDrEtoiR/H5hsN4qDzkz0QXD6jGJvePc0b2yMdOa+yK8DiRzfvJSJEUMeSeREuOF
jGWaZK3sjKVUoGnU2XvjE7YsATY1K9PSz8XaZzqrG5v1x8J/WkyNS7xHfM7ptCElyQMEO6IRcu9d
r3OPzg6R0XhcRL/eGPwtCHpDzH77m39zht7b33u6FfeIowhD6mumuqSOMVAXjVMNHzOJso9f+ExL
Owar9GqbxbntTJpMd9SD11mSnAXOA0NwtCUc2G3bG5Kr4cslGizYs0kQCFU4As6254Vpon0dooLd
KvgeKQB/DKcxhvustwPTo0Njg2oYRuVwF7NqRdoP1x/dteB45uA23EwmEzMz77YkeMUQllRKCm2y
7jwLc8t1OXLzuU18+9VjRwlQzubWwRpqo3h551WMIaC8rTtb5xybQw0A/OqhNK7ILEYd2docAC0o
bDwe5MvmCdNisYvpg613f7M75EvZSUfg9BumOXwc7hjwD0FSq9Uru9gatCypvXXJMwIxf3KPGOAd
qmHMzVYQHKaeJwd7CPrfs3FX8rfEm+s6U2YBuXN3ePCuvPM2WDcNKWlK33SA852g3r53YDMjC/5f
lkdCxjQHB7HHVkJs3d0KynH22LQoW7gVb9BhlnOn7Raj1wekvPFBytmg3xAzYGl1yiN1Rq/z9QtE
+BE1BncSNVHUX99ttp3OAn8CokxrTdDOKMX5/S/tZo5/DMbBSAkUf0FxgGEfTi5C2jJtU2GT9DOL
5yDtCKYZwfOPe6AqmVCFd1pm4HETuh5FfXAXNC6Xv2GJbkFiBctlqq3XXYthiEpicHdrkxaEAtQI
DcxAZwi9Vp8qrkArbOnbD2nCfHoM8X1cJiiCkLazZ/UX1zS5LTf1akM3wS1qGxy9xrobI1e20Ash
0zcHREyjEOMaoV037Jvho5GDRL5ZD6TQHuXJgdmRt4AfhYrxwByITw14gFIM16YGzsBWqFZzhCw1
QZgKtQtTpdCfI4IyoeBgmS4q2Nv1GsNKXacthF4EcX3b5I/HWBFQRFMVI8kd9ew8VpbsUOIVKP9V
IHvOI9rEKnlBZnOulNVEw61U2u8DxU7WdzLvxZDTs9fjjLdOus2M6r+XChBwG7GIEFGyi5u/YzDH
RlPbmseYnrnStnUDxTKB6bW7RKpnz+lrSdI2GSnIkRTHWJOXXes3I7avSzJQ+AsPsT4lm3X2WmIS
PiTnRGTEKIAhXuY0HNDhxH3JJz4OqHGgVplu2TWVnP0bEx0N55HzmNKiDVlziV70vLaybFknWZbw
mf0JNirs7WLesa4r5gAUpobsUf55TybEwdiQtN6gBCqWsG+UJRW3CXAkeXdsDa+1vbrsOriDjT0/
ckpZGLi0GlT7+wyulq6UouvfdR0zCU0ihtilXro8wDS+bERRN0LqLIGdbbMf4Sq+sV0GkxcnPPJo
LJFOXbgQlAbW30/KkSS8UjOHOnj07YytjC0NgQ4MDfs/cWc7REI25RkqGibpwDuQ84kg06xGHJZO
udB89saKva+/rAzn3+k7wSQ4IlqSypmDV6KOT3C1EHXZBUDc0rNDIgxeMRIjUit9Cn7aePt9EZb2
HX8RB7U8BPS2tep2lBHPg5hihaBDHV5nUC3fKb6KqJ5S23ok6AFtTX6TX4yfHgummLLPKhBPfY5+
9C2YZa+gag6dLz3kim2HpZ+naggx/HJ0YCGPxjPpne1N5XM8EibLr7sFaQVkwcYE/8MTY9j/qo0X
bkRbZXZT9owfZMCTiG4XUQdMmWMI87Cp+VgGIA/5ZpVtH0OnGYhK3W775JoMKnz9FsgM6bFcbZfk
kPxvg8v5znU/QmoypO0ZwTLLfcDgSg1QsZwMMgdfXLyOxoN2nPdQVHNBDUkXn0w2JPA+4MhK5rVe
XYKzCXY7YaNIh/vnYKPjZkhZbo+OhBVzIHdV6/VHUDtCOedIfotwKUB1/5JDoAkw9Ap0OzgRIzVj
0M/fj7hkSfStHew1i+sa5oVZzOYno+6w8IlNCiyinAbcjPDgS5VFUAto9pHpz7Ky8X2vCP1dS/XV
uPJ7U7Btht/E91mLLW+l8Gq0tyjKqMKo5hhqmT5iDNrsUUirIP08DaQOeQgilpR2mv2JeoRxRoSC
CLAckHJOneUdJaHfL90D1oazFFNExMHkFyFnDu9wWrocIzTK0jHkdun+eN+lmwco1iAS+MZy8OZU
GfAIc8RVK75GPIRUXRgXTOqA4/hOf9nMS/c6zZfsiuCq45/f9mk6qMaj0/g4OHsS9kXt5cDF48G6
J29OvTZ5OOYhkw/HdMqMP8IYAZZP2lvK+2jLideHGg0yWpSP6/V5TnLKTZQNd4qq7ZBTqebxsz9u
7t7tPWEwWbHvMgp3+fRvUeHJOXfaKMs3fRHrZIg7et8jIkMNVAqTX8rcMxd/G0XmUBlTHFLCTvsZ
V8IG89KtKwQOJbhz4KFFd+O8Rf1zJiWFy1WR0nqmx5ft5szYqCIUtoOYe1d8dNKCqktGdGwec+kN
2LVfOsfI4GT/awF9kqx61tn58MyeyeCHSjKSjicu9p/bXYjoB1mjzbHExeHr/JOaUsKq5SaZm6QL
OLJmDQKgfyhBqcNWtj8NwxvTsKY9mKgdQKkQXv8WsscHQZRY033KDoVYmgZHGps9RJJqX27OaV54
D/8yp0vKvrsi2OYuX6ptCm9b53SpXQx29vZNxPw5bnvGmJC3eQPL/nA+rrI1BmcwlzVnkPt2vosH
ZQERw71tiauJIFW09SYRb0sJ+8XLqCdzyiurR7I9MYux/Hs7pGjGwPh0EE38QjLhTrOnU6YHMuvw
7TCVmF6Vh9hbp3i8cFLa3z7qBo48Xof0EDN/oVxxZEE8sC1ZL/uaE7nH6lC2P17xyx9Z5vB4Ct2O
AR7EgMyUyVTdtI2u7znQ2XRQ3eI7Ap1XkPPOPuyZitULefD7gwrS6B0fMv45ag06f4+4nsnD1x/D
z5wC9NqTW4zaW18gT7UeE3EQ0kmBmKM2S8Sz97FI9Oamlsy2Qz2K5dBgUk96QlXF0cisqdYYbtfN
R4/4sO5uoRoocQYvR/q7N9OsipRohwHjRED0iU2oZ4cMjn7dsEre8Y8jjFqW7dLJlxxfVs8aALJA
V75d0kFi2lh79glB/GHZNOgzfQzhbO4ggG/Tv1EEUkMOKQ0Rwbu4A31CWj4EZhKYBpXB11pmwoSi
JNtzLZL+qpCqnseEGZPMvJTBIU/ktZLRDB+HwJyFB0RmId+Tam3ADonpBP6qHSjZTfDsqOUKRzVD
/57OIuZIQ+dWY8nLnOChIMF02hqSDQTGtz+inpu+5qdEw7s3b7+d3Dl65JV4vezo6Tt4BfF8X32m
VcGWq6P+WPI/euB5XGQUtrNbsJL06eOkz7M0+BCKxImpmzOy9I684wiHGtursJdQnKM7Whgo0n+P
DbFkA1hvxA6N7VL2E6z+IqugvSw9NSWlnPvahaPrI7WFHu4GakprHXWDnnOYG8xjsHZI4TMZmFPZ
5G8yecZm0hQiKpNXmpEtMSTeid7SO8bGtA67sCL8OM7oI3/2OjccovltgLfoiTx40WG/3HXSL7Yk
p4amhRMalogcYYZA/uDX/kqGyEG8BUjAp2MxFp08flnHRAtqv5NdjryBdqDZ12hXJnBH2q4Vq1l3
WEOtwMHORmf7ap/5vr7NjyBkaXgEvICl4B3vds0QMQIlB6OKKoxDsK9snnSzHyG9L8wssdqkdbwd
xgKNd2SO8ciLsqCXXjelp0+6AYCNb0xPi1eoru5OHfboa5CTDBgCQa4nGweOdm1bUYPkPDVS5oP8
wcsaIVU8Mxcu7nvXZgfrkkR2GeiR7quOxLE/OSIRXLtY+jcfYmmf4yeVOn0SRdCwHSMzTyWr6EKC
kvzxA5DrYywQ2z01/tBhcgTRJ+TLQ0jKv8Q8kZAkefy/+Jq1Frl3HKoh9n4EXHxrSm4RHC/Hq+Zq
Lq0aBRByE44yfpoNwGmTH+1cQwh1HkL2BvKT2ijkEZUScfPjEWW7R4ZHORrmwYTPM9IiCmB5hW4E
OHIYUblwISc8z4yuJcVf7IwonT0MTSTnACls6GC9cixfQ+nHYUwd6sjhZzGGo5+Kp/rhd4Z7wbo4
mCSEuKHcota68574uQRyB/8q4chWQxU4FsAoEYfmRgQGK/YjYpxBNrA749oMT0En/CKb6K3kMLnF
Kk8E/+fMOsFpfxzQSemjVWuzoUFkzBbFSSiP1ISmgSrcoG6TgTrl2GD4dDuanABJYKncA1+U3Ypi
ELqWNiq5T+UNU1VSCGTXJAMO2Q7JZCJd3mbeAUfQ2xo+fEbH0EHvDVAVlbQrTltC9++EL1OUcDKD
/kw5caUvoMQ8cDIDg6Da95HoytVASji/zCvv7Bn2Y9N38vjmFwlX0LB7dv2mBCEp6e0fKFUQEJq9
QF3SqxnBZf7YgGxQw5T2b0OJRJn0+6dOu3o0OXwAftXJeUQwZnhyXx4BeCT/9JBX3Fwhom9sQsSf
c62hQM3Nz327pA0syO7jwWqxBIA/Dg4tPHcOTM0p6EMQwm0GAjQ1lPJGyOijn911iZzwCYoJQJ/A
oKv0GeO2nyGQ4Kg4BQAVlJQg6y+HIZhPd7fr239/0FXYDg+DEyzsB9UFpyTEPmbOfmCXXu0/AHXZ
n9vIBFB9+bc+YTXdcc3r/RNdLMrg2LVAIsrgSgoMyU7MvlRG2Eaebt/ftYcEuey6wFp0cFQk0j1T
8AoyOUDAAMEcKB5Te+k5bPn9C/ZeYjesD3+qcVXvyZpCOO92qYjJiFnT+v/bAB4TYPQIoNxBizik
HJrlHiHwaY+xVr3wNJGFtmmZl4koK+xz9iaoWrZ6ST9Skm7cd6GgWSJvyjUmIBBT6nFVAYaiwzQT
X/aVu4kxG5xc2os7Sc47tueE+FRd0vcoviyyDDhBv1byjFF5EM8D8Ip3aYcqgfECTIw0wVhbDsuF
apBlR6O0gRhBf8RHyj3O4r6LBlI+rDaoHYOdD4rF7IXyM9j9UIfETBfTOE1EaMWQS2RbviTYamNJ
Xr/6TxZKzvCHGKz37ZK9wj6sfNHHyJyQxkWWaz22SPTS367nSH4PJNxQhBPMRZvqAQTgP+kFWzF+
BOeb9YGi/62SxkW7zI0mxsMqOJXlcKU+4uP4vRXL8++9EPMC+h1mCkuaFATOmr2Jxd9yJmCwbKpd
In3arhpSkbGJyGcT7QP7+z/xBgcEt/m3aDOuLSSd6xQw86RG/cHYLBLMGjZ+LpM7k+1E3gsf3gJq
Z73olEQyQJFaiuF4TUw4Ju1NiDUb+aKQfGDKJ3gCukeObERo9OOYTQJ8AQzEOPKQoWXkHbFd77QY
GZ5PyqKzOXNwYIcNtTnogEFVLw2P2MBxMNEzaS6tK9w3m+L/7wxFB75fCrgErhwZiuRC0TsJQ+BL
iyR0EmV1JK/6Te5AHXStAOYMZrffvuwhBNmgzGd9yVpjn2KVXRk0JdwU/yVI+Qus+Mg2dnTPK9G2
smjlZcg4YEj5geUD0CqfXT7wRpId2RLompgn8p5TtfEvcBZsuisAlA9iqB61rNSGkpjL9x9FKtkF
3xaLvZyCZE2aG4RSROE03NQu8McharPtkzf3Y9IMT/E/rZvsU8ISCPggN/aNYomq2DtOEImZjHlj
r2J/9wJ3NSOhmK8gj+sx81TnD3N35fv/9XdNUKfsXXLtOGBODJfkOp6wdSzQ4yM2+vccyfP/Wnfd
jWox7Ao1MiUu1pqgZW4mgzqZbPoymuyDD565N5Q+ANVEmvUHx2Cx6dr57JXi9uO9st8wsQAHm2Xw
5D55pAxrhDU80hH28RgiFQPcguSQFVIGh1njnoKG5C3ZheUsO9HA5kN6W9geEky4gpjoFYcmytJi
Oe74jS4dt0iRcE6zgb3db5gzMmDRHvfgDTVmQAZ8JgY0yFhmklIQUWGDO2TCtNAEKCFx+8oX6qUA
xAOJiI+T4xDy8d/TrMPrfOnr+lz8j8O8P7qN2UxijPn/lm2I9LNnfNREeAaOTVpJO27bBVCT9Rx/
phe7XPQNMv0BXjiOmb+1PEQHFBqUaylPCzx9cuXk5yngdNro7OnWxeV/G4hZOaoURxR1nT/5oF1/
wEiihtsuPQEVGXcSTRUuF8grgqd6QiG9su9tWKGJ57N+Zo+3tWrsX2k/b3SMeaJ0wrZLlX0gXHbz
cS6asyLyvofiPFjhU1r+YmxpjjE7LW/LejRgqrUd8TMl+w02ig6E7Y5tn1k1/QXnwLbcqax15Cn8
Edb47DLkp9k3XoTjuENJ1l+gjUFHSB2IG+kdQ9X+0Z51LOOv63LG0EEtdhIqKLiyJPO1trc3x44I
/kDJqD0//ConX4siPX0Ej+AWtGkvQgPDGTccj9a/5WuEvb+2e4G+yXReZsaLXMXmwuP04+nDheUC
o6lIVTLW7Ay9/TN+xq2ttuiFh0yIcQW7IL+NBIIMQVlQXarKKiVNA8VaHzWmiAjZtrACNTb12KxN
AxluaNOomRz4IIhkQDViHQ4cTG3361Ce4Ulmd+DS3lN5nHKPJpF1JD+vJQcaO0sxciuGTLRjMGA2
vLaNwX4IKlUu3/FZFlU+krdar3Vk5evWoOc9EUlSahCLd2Ngo+iMucocyPCyIAgm97zFKYvKjrpk
AqONc/Ovj32STBI+TslJIf0pQCU2dEKrzNPuEOnRBvaOY9dNpLYEylyhBzkNe0wX/3847YoiMkgS
pmPvIgu8YZkSgl2a9ijpLgjL3ZDRxv5RmRE9MQHlCwTBkoBsLmw/CkOGuwExFEG8VF3DLCwHMMLy
bRta3/fXX6YMrh2UGhbMWEahxRYDTYWlAcI1ZDxBeg/CqU8zxmTTEdR3KKORFXo/1L2iYblf93ki
yADjzR5V3C0YXZpiMGWX+M0RgN/PYZfiG/jEiK6MR12q67KMLtS9Z7coXEiJ09NXFL+tOagASjyy
V4+H8dUTOSgtD1Gq3JKmlbB2P7Nziuk2HVCjU6o+sV90gm3mcn5HlF2AufT2N7tLLiH9+l2GTNoi
S8XEvHjNtMK7EQ/NQwKkng9yrzWosqpMLk+HTllfVDzFpc0qRKkkjCZ1PoueHwsEf2VOQTfE6FfS
13Nzl4h+vA0H5bwHq4uPdX4bf5ISDpIcRKAMGH+UarRIMvNp9Y45jygoFU9U8DceFQE9vhYVxVhq
QZ2jut9mQ9e2YM5Bzo/mkOEPyJ6ILMWSRkNEn/KmAFF7o5dhscKv5Nii6GW692mCmpT+XMBCiojr
oDfizx2oZfD0jztSoXa8N9qil/nTA3nphODvfEX9Ucw4o/qoWj/kGRqjNpZ9Iu1QxiFaHPHksuOF
OEyJT257p9MK2+C5CsqdQWfejcsdCjC+hYcFBgnK4m0DWILBrlY8uJwlOm6QxW2SM4NT8atz2MGN
Yyms/GUXZeMtqBr/m3KzYT5Qw2U8KavzhacU/kuS7Iv6335UTpotLrf7H6LR3uiHoRIARzMJvfxx
788zLgAJzljExwV4E589MFYYLkUwzMwLgm8Mj7q94yEw1ccYwAvi0p9bfXyKi9nDpp1rh+9v+j+a
lSf4DWoUw82W7EqJM70FZxJMEZHvhQoSaY9Au5LXerV+GsXzIQQ/rpLzFGXSYc/fOuAMqLZ9ujB2
/D11zxvfOLynme9w2fbw5dGfkQk9f8wNGtSu8CvStj3nZJF1qFCWDXz3/sf+9o4ecwiSaqpRTUxV
OGZjd02efrHPh8QqQwKRo0MZd4DQZdbNv5qQuXbi+D6MMsOGCS/dGyaXKTNL0T1cp8/5XSxruKbf
lG3NBpUAc18dTFcUagz2/NdCCk5Ot1C6bfmaQK+uaydRxMAFIB0qoSEAuj2jSRD1D08MOP2RscAo
aJo5XTllC+EkEai4ue3/Y8EoMAdvxbwDuwbkIwEXoz94iFYfD6aPGDkv/PwCF1zR1WqdKVUuwhhK
Q3XYzHnheirzMJ9RK22YlxqCViStVIpBGto35bD09MXovcHFl8M8Nz5JGtwtUhslpki7+ugx7tN8
2LnSdV9HBMpPu6IKQkSHVPHH6Fl0iRi09wgkKyuH4YHQmnwyhKZYnK+jBjsNAMk9RGRVEzNwc6Fg
pF9vPzzIvCtRBpR5HZc5frih2BtoWehbVniq1dJHxdOhB9OsCkaVW53lP+eTwbk8CSy7DDUeFTKZ
aTJ6o+62RIs6wkR7ZpIqC5uTA52Wbyy71JIgbll3dX6NCj0oYJDhR/3jBhvlQF+VLXKw8NIjZer/
x9J5baeOJlH4ibSWEApwq5wQEiL6hoXB5CiJIJ5+vjo90716Zk7bxqA/VO3aAdx7rnZd6+E/EQye
PWz3uh/v/Yig0vUxy7IPEcQGjLYqTji0b+CRaoBxY9OJMdVrCPGm8ZsT+vsdQNH5iDWfcYjqDu4a
kmBag7M2TvfuPObNIboDloDeYHzJcMy/e8fZsbLvlf1RY2tyuxNvCRE0VBBO11g2Vf5FA76+nmJe
rMLrgodyL7oBQ3UMWhjlameknI5Gn3H28Vvf7b0H+SIa9nir5fDJDbwPOx2H2c8uU6oIePrlzqf8
B6iK056+6jZFQ364uNUeouUpk3Zb8Gd9oBWCNk6l4jlSKnz/Fa8cgCZ/jtuvDBMaWkkYjV6/PHUQ
UsFxl0P55ZoUcMiw6YRqTy+aeXdI7t1QRRNmpQDucOv6NmRwogF27mlbzYEJPutPn7vLr+Z48b7B
h7oBHS3aP3ixe2c+PTpTE7IV7StY5W16RTR8G6PXPlYhNv10jxzd5zbjJz2/kfUEiG3jGg5s/L54
Onojvuw+4JUrLAauEFq9Zk6yUp+BxL+z7z6HlP7gcfdjBT4mnwgypGPML6BheHlJiDvftbDYRFFO
5Bo6ejjv+qARIwkIsm3xRHA/pBE+HUtVdTpg5wKl7FMksi7UfGPzD3l9Jv1o56pEgZBwOn9HnwDf
haCP1wJzCyzd2PL29eIaYODpLUJbSKhctE+UgGCR1/R89ZbrLwSHwPS5aN3ncJncFvjWqfZn0OFx
BBbGcU5VnItrXAUk+uRKJJYO+/jWs/Xf0xDJdaCMjz0PuqGEALUgzUgpsHpj6qLak08Q7+0quAZK
Xiydm8f6CvpmaA013B8cmi+Bm48gQsdB8YRaDziEhKpk9cC8B0l24LCudg6zTp8MLbL8fMUV6P0L
9I365F+jdeRSfauRgckrGPFq13PbaZMesKPmtbiSRRSxj7SC9BG4s98+LcxpZSxj/s9AbnLov+49
6FaSpzu7TvvfqIFXDavY7hKTxQPZGsHbvY311j9nrav7EgCgr+Gnshu76ZvZH/y+QB/fvV1wDSGI
Cq5zGShHx+jQ6FtoQyy6mmeACRvMWUaRAIyO4aEbsG8M48mu8mCfe6YtZLsPKs8bFg57QkgXJxQp
P9XfDQMNzLH829vfkW9hIUh0Lm//qvlHwz1rIkG4P8iCwPjDW2bW2z5zHC5d8xEYFBy/y9ED2q2r
RKY+NLCmuLnbAyxdPvTz4Ip3S259CC4Lz39qzz+Uaoi8RwYe/EvNv6Kb2WFFVRwH18CC5tbYxaHn
ayHrsw3qh/dOsG98IMj76aNCxtkYRUUfIKdFlQpsucMJDLji7/iHN4q5dK5kqhwB/24vHx8y+d87
t57h4BsxUMlrgEFa5XPQhX3K5+cSwvk1nG7j3glpvsXK5vH7ufmG5R11HG6wr3kmj1+FSx6lnfwx
isJ6ptfJFc8TyEHBzb8WetIMuBAHzxLPHTXdh0hGVWBmx4iV4gxJHoXE3tlVrro+45IwPBF76uNg
wFCQ01YZdIMPEz0JpfhuEWpwtlhupQ5aYqsjvDsgv3CqMtiDKAVxUkELBKzVgMlTNuukUtVzmpBI
H16naLEDiBORwxM3gm68LL/OPlvIQPHlKYN7k56nL++cab4S1OOb2+vZJ7SSTH5KvKV9VnxY55q9
VZOL2/3YFcj0pgzh0qCBjVahE/a80In/JUzregpznNlPvBL/OtOvEN5zOsRn7+LWG+xu7IyxJnPR
L9+N588xuSgTVXd6dD7WZm/5p0U9tjhYUofCmnDxr9c/Rejd9RfJ7L6BZXrjXfFX0IJ9Z3juO3zv
6QDZkUoEVz33MzVqf7dRqQ7WHUaae0+p7N4af59o8bXwshq0u4C8jRsc2ulybsSHnPRyde/tKA1J
CT+G3+mRqZPXpkpcR3uYF3EDrOphD28/ogkmt57qHvHpc7s4so06KJyzkkZNiiQmdODBXbG6q5Aj
4yXJkYSnGp7ZpO5eg/Lkk5AHCP0HqskBNG3eyMQqhKwy/XpRpsDUztDdsLQgp0A7Fvo/JVJXmI8C
7WNAbI9Oztq0EYBXevA3ogSibHvZeZBlIafd2dnG2exvRIvJ+P+PaQttblIpUIYcgDkGDWB/SC6h
VMEUPw30XHfXV3ul+4TG0UXiO50QCkis+NsNAOmCILtm1WHwHk+agOMAwZ2VI6QI2WbvBINp8o4j
2OmMvjgmUccFB//klrzZeCJPW7VxcQtuxMBj7rcbcgTEWUqzGUS/UGUA+/iVgPK8CuLEXESCzAJC
MiCqgAoQIgYmqFLWCZotSSTrPE+zfnwfnRZYw+FissBAscZrgdOLTbiEKDMkUdfi2WFVisvy6D0+
jvbhcYRhC6chInOqH9PWyXsjhYSpms3w3l1MOGMzCba3MK4J2Kr3e3bKrR7Gv06tO9iJLe5Zpxtb
KN67HldndB3taveU33bJYXEbq8cRH5J6cZ78Pc7UNNMxTX2nWIxMV6rLMkG0dHG6mFoBfcUITyI2
deWexv0CxndQpzADAxOSGiCCq84Z2UNaI2OSdv0K/fDpZt4xzKB0GoEEZC16nCRW0O5dA+lgZlyw
NXP2jPDmSkBG32HTutzGHDVy514zrG5tfoeDc8gVCoA0SyEmLj44tzY0weR2/fvyI/Ma14h3RJX5
fPXqMq5TY3tBckOdtqUa6637wWOs+f3A4nKy7mAFuw3ipanp3yU6J3pEGPNtxeh38XYXhvNOd4tL
rmEQ8IFLa0Of0+gG3XtWj6sREsNrpvuqe0Itlat8WvsQg3eDxyY/q00pN716I2fnI9+HT5iQd/u7
qsd8/YGNuFJTNcXiHhkZxNRpf7qEi+dpaRsZE7MHlmFACA/2VNN2vKM++TjqW9ZmGJKDMej4g4Hr
hlgZoJ/AyzBs7WpQNgPgPLczVd2J8bFX8l4g9yS8/5WuT7Mzo+iTmt0aL1uByXgQQUzbCo7hlZnE
KaxWj35UX/z7OWp6sp6sFXyqfYAybG+LSryMHcdTiszreNU5QvIUxiWzKLdIrJQa1RjOgXFlDGyV
gg35A1h8AMFAyPPBNEQZeA/QNPIeXCYlis+9FW6ODiN2tl+cZW/Xo/4JudNZeJ4TX/yYLXj2HLbz
14nj/gJOihY6GZmWigml5GwvqNC82ImvThEm7ShkbX2dwwkNYZgeojRb7MPsDI3lls7yToHJROPN
qF2ofHnnuOtAiIVhqfepKoTXj+f8JO87T8PJlel61iEvUyIYj+zUqtA/JdwY6P1Z2/KIYfw+MVtu
PhOzjhpAlqu7OnXtWDe8MytZ57nypronu/xMWk5QODWekz3Gi1s/WOg3O+tMs4wozjurFqMsLFmc
B2OS8LAkgaAX9knKxQkDG8E0lg1rGNRQ2UR7OccX0WfPzQ1CJ7EYIZyYzwGTD9YwsNDXWd0/LFhZ
hjER6prdonclD9Y543B8eJXnKv0Knw/upMvVfjoET7Xca2F8PEO4izmFSoLxXs7+YmfGlpzQ6JB3
WPSHA9ttT53oHmBqQcl1zTqkJedK48OjXVB8VqgUA/hVMWXZPmgywGtdgpSVw6zy/mVZsjgCbBmg
39qpCcWJ4WZEiLZQjnBNoQcrWFOX3PRNf8eLdjx2BG8T3ZjbBGWbqL90AmEx4VSAMAvBqB+0LIR0
zYViMUfvZAf4VuhqHCuTgtFyvhBp33MeYKT61ZSZNIykDmCXt7ptnuNbjtfBSAxFSG6eoA+PaNXY
7ZeoRgmxPq5U/xZdIgmvekTPtHXr8dfrsen70zbCnnR0GZ/yJXacHIEkCob7UGMDnsOb+y+SU7VL
nMtY+Ebez5dQTfouG/XglscAbJKHS6k+5eKm6IiP8Rk6h/l78m/+Y2gmGFrIW6fSTd4hMmISN9go
n0HFs60cKs3wVRyp8TFtQAaNXBNGTv+NQUOLxps9prjlmXv5acdxZtozjp/0Exte5XF4cgVw0sXX
1cfrcMpx4fMj0T96/DO8lZzJjkJfAWZGp4S8nHu52A1bcfB9cheCipA8cfY0Dv0miyEtv90VtniY
SVA8cZXydXQ5f0qEHQTdD7mTVK9H8M53nBRsGqkJnymCGmjSkNQdLZoFs13+8erUhJn2hMbW/7l7
CsUfvbyDHRmv9N0+otY9jhaUXuPXtFr1Uessh6qP1WvUs/ksK973faKFaMJpg+TTQz7oi/kFdnso
xbn8qe+gyNqFUGYO/AXK559jQmc9Dlwe4DVbzu8c62/GAXw2VnCK7hcKzbdLx8CxpLoV1xGuEHz9
OVSImFSC7lZodezdL8GOrvRfItDABA9DkjGtyYKTjZ6ReviLxurjGfE5A9BlDfYpLqnHEqk6sRV1
JGjkzbqCmcPBMFpp/qnm9rVi1V/MgM/WgOlx8aadnbKOKErcfi7PX8OlODwR4wiZaaFiYMUHjjXx
5Dp5g4CZQKzBO2l5q8+c2oAIgplpH8jMhO2fsv3Enkc8fC7Ob0dk+PBIHdLtD44x4AuxqR337BWf
62l+ju/FzW+caiTrXBMbHTEUYM4QvCiHNnVurOD6+nooLSwF433QcI1NSDMJquAcs8ucJZd8g5oo
b6ZGfGq8b8/BFn3V+t2gkrOf50jBHcexHpYPlFycR8sl30eALzV5qCfltk2Oxd2J24jCgI7S7LFD
+zvYg5q/ehXS+17RLuyxf3A5258wlZrUJCvXPyG39p9ur5wZNISOiU7SDp4uLQcLsU6f87v3oIMf
XBhPw6LsIxKmOoXzL2TSURWenM5Pe16tj1Rpzd7h11W+IU3vHrkFT5iearpavTJdnFOOHxufaDq1
sL+Zdt6x6T2E9nVGlvhMeHzqrNRRrdvk5LJZBjv3Q/bVjaWfXgh6sbUhKhz2iOqzHDPU5hOUebUf
W1ORp6+WLJqWjV8WfcOhe73qdqn/lu8httxHe4KVsN2ZnFzE7fEryCgtV9kOIixPP7t6cUH/KedE
LCDIhA2vYUhxODlhTBQub6Oz7UN5hL3DKIwWivVeAErcXC9+gIgQHMx9aSZgXewM1Amtu5zHrxH7
ovmjxh4W8c4NMQ6wOOtCM5xQiXC49/wJJxPeLvov4kYful9IdG3mvDIsJ8hxYhJCafPGe5Lpwnyq
DaYV2qUcCOozvF5xvIEB8UT4TBzCAZa0U98+9uH3+vi5oJsZwfd4wMX4flBUo47JYbgd/PA2RFIp
SADhCNstLujTSwtzAqrtEwmLs7vHmHFIByOdjGV6huntnpiavDj16ljCTvhzhQrWeZJCDOlGoqB2
HK7NZ9yytxwSgcPpXWzv1TZ8+b3PcL7LDtAXr0vo5/vchd5Dbsz3toDzwcEKyHTxPtYEmTZWE4/C
Kpu+Pf1aAWwRVBstEBvuoXYF5fBtv+Bi45TN6EsnYgiI7caRBUgANtrz1ERgJmTUT4yjdU7e4Unz
to8eh3kNKBV7C8qb3d7FPj9bVBkjuJYgWtArzhA2EfTDDYbGm54HnVNxw5AGKShLXm2jj4g07zvN
G7RIlqsFs8oP5ZbIqAmyyc2flJg/LBTusOvP3dm+wwbzLaebd6JmgS8P2Oq/INZHSGOJ1S3O+SzV
dyMm56+THWJItAX52AiiqH080pwau5+HalJinEYzXUdZyd0JKuQXiTxOAELTVX822ohgcq+7QCCT
P+1EoLH70xH2tSUCFFaNoqahcrS3Wy2Eurn/uU9aG+CN8nVQCtn6/bJXcSi3VH/BerDYnngeQO85
4oGHt/GFcb2Ls/Lm2fGIIef5wwoVj4vyOij1GTnhBi4FgMJcwV3TieXSyHpY0bqr74qq4vhxFx3K
UP1lx51Jqf5egy2bsDzapHdjtUyd47Ej2Qkx5dcEKITB5T1G5+BNvj9xVl/kXItpbOJeyO/e7IAI
wWUAB9nhSh7W3NPBph8RlwkUaF8hEvEuMFPekb7p6dxtxb6g5LS3SrTdfBb09DbA6LtooZ5u8HV5
I4O3t2Qf/nR0+19+1RYgTFkU1+LkrhqHbgp8gcOsR9HUQPd2stgJeRsMLRU8agqz4226eTGdYo1K
vPDOxRnphEqLSf4GU/e7tykApWMy7qZTA8kJo6+XFbGzi6NzmR2xLAF0izBnaV1ZX8AFdAEg7rTa
i+Q2K8C/wA2cKZ5MMJ73CKf57wd1nmdsDteI3U728zF423hysID3sESKI44y9R/uiQg2gOT/VJRa
xN89O6v65nIj8gqq6vFJ2J3F41dv+UbTssuX6dwBk3/KB+dEzUIAHcKy3NZDVXG/HC/zCQ+19bGA
+2LHjKShvQ2ZllIJNlnXpGbkoOeaSwoqLUdjfHaGtJ0CUPP6wpnTX5xqn/z1tqdLgDtn3509gVcS
KC1Pp+hDE8ayXZ5v83cfgDGoybnQZscfolnMGEBvH9wN3j1Oifl1svTMTM+eIW8hgZkL6+tMnYX5
gW/kYIxYEHks6RNAI8m1gZmQ9sLkgEranKMmjk9gDJ8pSaYn91SSQU9dye8yb4jrwItkY0Xwkclz
IDKCQEBKC/LS4683OfiqTa3VUuC+vKw0Z3vYxYVM8J8eTIgXrtsih3+sIJi8p2hdbHhJGNg9giVT
bdiRV/99cI6LKlf/MUiZxORM/Bh4d/wqxSiFIA0W8HAArZJ8QDVg4tnS3P81sNxSSNoj1kgkb9Ql
d+a3+iFpKmh/+zAIg2OBT7n222NPFGai1+73x3znj1IlTIPFELc9u76j07Ovk2fyBaJyz5Ozk5hB
PZWRtcyfoRBNCXFcFrB7tMp2lZI5LOHx3fIw3a3mD2HMCzOYbMOGIhoBUVbl3fRRGCn2cE+eHDZ0
Cfaa7wlMZvbzz3PyYc2j39sRrGyhPoTnAx3SmP9C5QALIoJEpDfO+I61UvgsMFUYvLD6w9Z1Jbya
X0TcCLUh3THn/s676y6/pQx4WtRGWMsx4mUcJNuL6YkMx0XSjBzlR7hRIgGX8BgDytw/QWZ3XTE8
A/aH2V0YQwYvmkqClc00PW1jOOS9zHDnkB1rHMIVfgKkDthVT844lvThV7in9+Ay3G428BZ6xYO0
N8Nm8jCFGslAQhky0mcKP3hsP0z8rxFMmQDp2rQX3KFcI6PKzaAXYKJ3yLArCyVkGbff+G3YvAZ/
C51QyDIwCooqByyw4J/KEyJM5hnjKAcZDLw0f/LCLfScY/6EjWg/V9pW3uyj4GNEC7Z6r5YxIcnh
ru9A72nh7VRjZhUwd4coAta71T7aI/4q8OxGNMgk8CjGJphZ6dC3RSnAMXoMtAzWPctu3PgNv6eG
9Rq0ni+vXLnmD+Ov17rHPxja9QpM0HCDCqArziEw3jFK54uvWDrDsVohsYDIKL4Y+4UQhU9Qw0Wl
BfVbQmrQ8oyaGTpyNO/MPgfKiD9mUzn35AnRP8PiQ+jO1ghWsdNFXtj3ejmD+lPQA16NdgWOGTtY
0FUIfoqO6TQ4BBotAobXJzqqh9stXhBnsdlcczUjvKGR8ahomaPkwYOe+el/qbexzaxdbd3O9eGH
uR49SuMZAxx1vRtn3jk5ofIOgmBBs4j/RBdrR1Fp3plTLJYLnGMfEq0rM36jh+zswXhZ05LTJxKG
iToR2gGceX8gpZ0/FyZTn1AL6G/YT0DWhxp4HUuc18fl/oA19kqrVItVQE5oVhacDLiJWmxy2sgM
D01Epvg3rLNe/EVYZbZkOSqlLES4J5DeoTtJXopCiaekT4yEeLKAEFiv9bx/FGqHQu2LR8gPxIRf
gPvYmv+g++f1II5B4IPjjbqft4hIbWAlcApd4GtsWnEmS6pcQlr3vv/6ZXbe4d0wPuaIY69HGOB9
IHyCckcEijX0UjsbLlAhlOo+JrJIYPk7CGZLnDZmANwcgb+3yfgCAs5HzKiZiY8PWJnBdQ/3UHqh
1P9FQ+QubkJsD5N7Z0wH8jdKcDiEK4kN477A8jnhUoOvC/F7CNtwrKQ4J820US+zFsTJhIdhFZgz
plMB0ylmQvXSvU4UUmCPnnSJlFEhTQdI3G7IENLZbRs+YDVTSLwFNYLUKBQVguFgnSAPiZTSWt8u
MEaiO7bAMdQ81HCdEA2huJjgyzM1iCpqYTlKgq1S1uCS/yg6nK7XOhQKECNBCH8w/tZC1oVrnBK1
QAwlptOw3/SpCn20e4BICWJbaC2WHq6k8IpjhlYskTXhsJXs6F7W5gTjbcofunz+2xgLvgARvA75
x/xnMG5m4kfz25QIVUPsAt3+Gr9AZJZVzi/dw0aJCBoyybkPiyMyQLzgh+dyh7Uv5jwuwc3BE+bv
97ebQBbxT/ER2cofs0R/hFZYgR2TX4IlShcmHR9AKrgjO/bhxckZWAX/CRDRcYobxxlhrPDpCBUe
NXlHg817HV7eWC3qiyZBGTLszrqhNauL8QXuOxPBgITSBPNXMD60lxbVCYFb4nNxdO8losC1eoKW
95SsYphhj5UpU3IRvLzc5UBUadfoGJ3HeIqhrWckDusPoqnIHUyXUGwhvBMsJopZOY45/WI5w86p
Qg0AqaNXCJlPRDpi0/hF6wY3Uecq3yHjhKXCDf+J8MRKL6N2qm8RpTiYlRyQATrHnhxn/6A3i7NI
yS6DTgjE7S/jy0gk+X2hYmYPfvUHLsanuJ30UZdMtAk873p0CA9YYogwGzw/Y+QoBxxt+G3dHdzD
ZWi6fcK8doFGlPff6Q8NJ3EE0BPZutx3CTTh2+j34vHx3A9ilv11Ieqxrfc+R+zoEjz+oBH9yf2L
GU+wFOYTKqKBKCx/eyAG2ESAZAzOLks1Fx/jx2Q8NLdmDOsOi8mRgZJDWLiPH3WCnEmj2nlFGJpD
ohQVjbw52L/QNfBmJx9nxVNhiO7+cqqMhnAm9QH3NicgllEQ5qGEccQNofTCeMheKSR2z1zdfctn
WPrhoePY5MIN8rAhMPPP3TNznEkGmBOxRr/JY3D6qYP6Q7mFPOgfsb4qRZ4kWqdd2FJ0XLKuf861
qQXDdYl3qBx6fciswg6Bn+PBBvGZCXCoVq4MVmp3x02hbtbdAPRheQOWDS6+DJf6dCnnsMleAbUB
uIDJmGXRkEjrCCYGHhaTx45rg/vCj7ENn8RmDkGfOtSuj9nUsOccj1wAQjGEhT4ezKV/kVvXcump
h7vyjIfmxsCR8J9fBKfIGwqxFjPhZffP/7GKVxYK2YS5gBFre5fsqfmF2QuNVBXcA+FRWBxiD7AH
hU6ZHpfCeQxlxZuGO1804kKJbr0HNk9dt5VP+OI9R+/RN9LJg8BpgG3RnaEMTnDFkAHjhwtg98OR
MOYA/qv/KhAUkBV2BrZQBLYN+yl8GaDDmFZzcCrPcD6InLoO3mE/YuDhKAt8PRf0OEuU/255A00p
21kLPtbwKakJoNytLJkV8QEebWKGkN2Amoizooz8ebMUV6i0foXPTysq5x0LCwCyxKYT4MihAeFI
P/iCyzJD8Huz+7+uNO6DtOLqjntHjykZbiFUyQD8DDLBRN+gpAzEATTr4YluiD8LT0Ni2cCSFHfL
gNWJzV8t5Of5ncExAScHTwFm9t80Gk8Smxn8LL0uFASRLTKWCwsjwow3oRWsfP2H8m6LPxoaadEJ
4b3JihNRrIWw02zZESRh7pLWu2SiCdJgXzPqFXr6YDAfuMT5YoRHT0sWiEtTOcJlbqxnD/CQ7YvM
Hj6FHc8aj7+u16yFHyU8p255TJFDicJUxlHHVDipHziplXuM3s6Gy4RCAtegwXX9dPqYpx7Tlz9N
EG6iqxSJaD9E0oOUoh++1klRYlDiGgM1Yl8stJBhBGOHckE+4wur9wzOiGNFS6csVxmIKbZYwHkH
F6DUdbLZNwsWfNYgCXRxG7punllB3bx0UBnIb3zNiefGixqyKTwtk0NYau3rgCGB6RUls12EbAjs
6TuDxar3SzhtHdUR/XkW886p0b0b/GHD1ajgZXae5iQuILUDuOUbOt7NlVk2eBwhHs5+oGx6jppR
WXCvA6z5spW4MunyFjVbPa3/afBrOsdcyThlgmVOzSFHPnE0tlbOcMhh5B3kKekZ9moFRKOGsZ0i
0JdMWFJoLfg5wYIfCQyBW1CuuEW5YOD27yvkSqAkpQTVxuu+x0jMmTGy6ml8MqBdrHQT+YdquthG
/ir4idbJVPHxxeX5K8ipevCcLKYoHXkvj6Q7VrPeh6VG7+p+y2quFSiY/Mt8iRGz32LVg9GJ6fZc
a4RJCjr5SS1+aCf0OX2yIT/I2L3KnkjlwGJAUScCLisi+xAKijTc7nNWlJU9s8CVwcwdzb2PPtPu
lGmYz3Qb51GC35wrmLDOFwUemGubHIayHW/+ewx/HCPtrlOt7jXfzSifpoTxBZ3tsFPhqmYVFzpt
KG7+J1ChjHz4yRU+Yss222f36dt94SiWvbaqr1juh/Hk+L5ioh00zN8fKXY9yPCFsJbFEDiYp6Ys
BsxX+8kDEtCia+uIwXYrWeBa3J1fIR++BYvh/cKFM0cm/8BEDdX2i9wqEHamjrYSLIfKoAZ+buzR
mBXi4xLDsN1geMnw88Hi80851CX3lu/BiRYywzBlIBC0ocXbnl3/GmZ+cRtudehO0Jo2LdlWQFQg
ggQJwXyr6HJUW/4oUnI10cLvAITf6Y4/b+cLka/jaZCi4e8tlDFOjiDmHOzgJz3x8m3YJ2IqLEW1
1DpYsp9s90R0HVy0tI5J0UPYPe6U2gBHdhAK0ZQ17pGSRg3OMAJBXEATaKS5c94gjmAgYT/dgKOC
do6uzm1I8h9n3BNzZEC35q8C1QYf27GRjt72PICwZwO6u+Ex3rJKFkauZ40OWgKtqp6JKTkdcm5E
t+RGHyIMek67c3SbnjJ+e/mTO+r+hFOBKdm25zCrAsMAn8K1EBQ29oIMpP/rZGWx4WwqWhvYbMOB
HPItU3RKQz4d8MpzWm8RjK5ETiiixF5wWukw9jlhRPpouOZENAaKvzlxDVywDvBwp9Gi5eY+q8KK
o3n8/+Djdfef6gL3KCM4rpi/LPRh8MRm47Zem3Casb9yMYzClifTIfcQkNsNjEHtm2PLyaGJ+PaI
FK1hJH4dO+8vD+B4zF4xmUCsbibkTEmCf9HTIrBB94ZijoruxZmC3iDCnOTkYFNAHseF/ghJExR+
bw5B9mnvZtLa4STJlbzzei5nA2wwhi5FFwpKF/oTQ1cmPUDtnsVr0aS+U33O0QfobVp0NvaTXQKI
ec7SPOcetAIGn8EylNebzsT38OFeE0IzXW342TMNMumw/wyv+7MMD2n37L3iOyrwkRqppVZ+cSeh
yEfmLcOyPwtC4p6bL+/Qwf1hhWc5S4aKR07BbrC+e720ifHiinpDZlyQP/3W7/99fpoA6jot1xFA
tkIoBOMPO4S2MAdkRoO5oH/DzZ8gv+A8t1KW2qYBxeW2ZYFgLWAFu98bV9Z+0OXu4ewfby49H/yP
cx0GYPieQWNk6MzI74lUGEmn8LOODpgj10yCJg1fZ9daHPwKowPgZch1MRdbjJmHQ0Wx9IrpPhIn
kn8n7uL9y70f3AfXn2cJ4AtiOonfkfgOnNYPvx8bUzgsn9U+qTIlfsAcCA/5AjyQOv0QrL8j012f
Um3YDjncGNsztYWN0IVR9xr8A++uPzdu1YQZRvL5QfEcUsoxbPz3AjR2SiSkLMqNmkE+e/L+Y1Hx
lx0COlBG79jGVsTyPvx+8n76QlgHUPhLSUvZYQx7Rev06Iziw4qe8OmYHt7btWDoVJp6JoBPN5q7
heN5C6+8DN8sWT6CN1xIdmKPz0RNPoPT/MlQ9shCe/otBavzZc+6rBXmi5OLS3KBzOovbgw55gGD
4Lb58q+izlQc027RY/wxuZmOCUG4plMDSZZXAmaZ1M+4MEBD8v1f3XGgfB5cxjg95qXNwAxhc3AB
jCAr0FBFRDBH+y3mt1An4VAys3Qxce/9qjaXQBv9o15ZcHBJcZVxZOORepVafJNwbQ/kHWMHCNe9
y7STe+W+goHlnSg47Xp48UnlPHHMMVm6ciGeoZvWocHBOh8Ox34/gYrG4GRFT293UTcvV/uj9wCl
G3ORMFPY+duNCVFl1Mk3+k+31H7u8z1ADL/IsPG1bDczvzazVzB7cn654zkSiTM7IQLYWnPEb8hW
ZO53dA4zDUjVTgZynNEeSNkm8IZFejTFMHr4q0OhYADoPZ3pZon5owwzltxq9Qw3bupYMhiClj8N
Prq7hy7Jj3uTSJ0UB8pJp+eX4CYUquW/9bX3Dv4TesDknBHtK8N1rlJwYeqOLsULSLFKqkblu5AJ
Qj3bQgL+5lcKZOgYzJG5HyDXcFkUKO4Y1zGK5wdeB0tI1/yFy/uoalzuL1avmIhIb9LzePRdOoSf
e9HxGoYuEOOd5Ine6p4mocMiM4pHyrRVcTfcWSF9Ad853geXX9GFM+MPCfeSW45CVhTtTEBMfsST
R/G055WLUlKUug1s9bQzp2mDRCj8T8gVqbqe4e4sjqycYzf8JvCqi/5MECdcO8Nq9rq511/UGPgY
iMFheflnHoXnmSCCL+iGC+8cM2GGvOCQK1p5ymTpH5yAecii+3bldFVgGTKl5eBnfi3/isGjQiH6
ydpxD9iZujc7Z1ZwF6ogew0WEf4wSmq43VyKWCXaCzY11/YwxaEUVDQz4uovLPKqmHRIxDVwuZyZ
Y24kLdIYElBSCrOLssy1QIiLDpTy5p9TX0BNXvvahil+ssfjrgqPYu9X/YroH2tLb5QzM8h66XtB
+HH+msEzxyTlRWFX+5Z8JZ4DNywu1E+gOKM8gFfLLKS5Q+lo50JBRjCirDoZNrIsV9bd9jl/zg/R
B6d03H2J2HLauVHA3AMom9/m35vHlBfchT0pCGwnqP1OUfuGd0/ESQu5uf/ibXFDJ9ijvcn+4/bF
06mDuQuZRp3glL4AwsrT2wawfb/LE0PqoVHsMwMo3bPi7rTOIQeEQvS44wu4dz9cUes37BLJl8IO
Uh+ayGjT/XQ/feELOf84PS1dDqFvKijIiStPOUUA7dZMK+F57U3/md7hovQ59oUitFv3/3oJmaiM
yQFdAKrd74CA4FJ6UIjjsK5JnINhfdpAXGUh7HJYBxwv1E09T6fSoV1kcszD7kplv+gyzCSdh04P
BEumPNf48xdTBX1g/ik/VnGd7keceD6CzUBfQzwXqgXsHrdg+Z+o/GjDqJOSKbAch2yXwusDGkrf
kOpZcoNoaOB1AQHDww+U2puIewfcVOZLbB+p2TpD5u8/0g8VLnOO/UGk8M0cvP+NTE9+FHFXtvpb
8iYvw1dAKwFb0YmLPi988ifeTH475Ucv71tJrkf+49eRDIelheyAuH+lkO5g3qgjakQI4Nw9YRL3
C3lj9ZwOs/FsKFVqjzu5A/8lLLb/XdzdvDeCi43FEp+P6FaY0fLlhpdK2hQSHr9fvOfXbeo5BVNe
ZDlW+h3e3RttpIsqcv4C2vmCD+GFnnQ4D2OZCfN+QjnnaX1SOZzeCfgFzLbDiylnt1hibSJ9SoUU
c77LUVwIEwjif+SFsDc3nJpa0gSNw2MiJmuGE+e6ob8u9ZIlps7hhBhQp3u+tBUybUgX0JIm2CI/
UWe9nFnqOKUUGV0+3c6wLUQo38a9wRUZCnMX0YCaD78NJB6FwaSzAGpKAT12tNvbzdRoxPLihSuQ
PCIBGU78MINyQKNRFgIeXtnMEbjEob4j1cmoPnDGJj9qIfDVGZLVk7iQhTcLAsv7CxapB+1o1UIi
pE/retC+Sx2SDczJrFmxErct58vDhQ+feqvYkVPqCv9ryfN9ujpVYJ53YoutzgNuYi43SlwznanD
GQsgfqeqD0dAYklgn8MDQpCzUPypfPTg4uwC+H2wZbZ7zsI+AUnGnkvsxsTjSvPVCKgh26SAhb//
x16Te/o9Q78Ch5JmhH35eLjSScLBXmG/xk22dApFseHkT5gSANQgiW6ClrMZbi80zQ/lbppNpIuf
1NEVrQbz/pZHVc/XxAC4JkDjZXIoBC89Bd2ROe78j6jzWlJc2bboFxGBR7wi7xAIYV+IwnuPMF9/
xqT3jXs6Tu/u6oJCUubKZaZpA8r3KwhcSBw4GrJKi61gbCR3y47IhC5uPyhSklZMAED7O8lpNZ3y
AXl+l+CvNLi9rUJwaYMHZ4F53DOO0Nb4HYP2pAVBAg+1F76Ydfh7WXWk6ATEpM4euhVwnfBUF1W/
0ZZ2OCl4v8HpFdfhw9iG/8ZCh9YHgtN0wKxqhjDerArGJ/eqyHgh8kJv4sceKgIufJIFUbjzo88A
vhHIUfeQ075PNp0ew+MMaBGJ88k020XnSuZ3XyiRoxPESO0dnKM1/vL+9reWCG+sMMEpc7vBwcOO
vnMusMrIz4LeiigDvWvvUDyS/z+jLz2HvyEKeKRgDbfZFQo7YGM8WzjxVL16WHlzq8iAabSREEIg
MvsnmwGF4ItUhCc0MVgthl1PqQYXtXFpvB8WHGuBeCXTIAIFJkMIx/CnO4EPq2Y8jIKSWMR09nNA
I1tkKThrtdvMI3+EGglAITyxzQyTdM1V5IRdmTUsdS2pORBru/HtOWrXIAkLtFxuc1jKTGXb9wCv
J9qqNHWZAFxp5Tm0Umm3Sy8JbM6cZMmQsBqCf6mR7vrNtwuFZM0a5sCg1L70H1wcqgu0sLtNZDtG
xezsVOwTyqhlt+oYI8zWfpBhtY5Qg4QrMuTU0nTz06m0n3A2wlJ7ygmZFf1PHu5W324zrk04b8/z
k8er/DLShzjzgV2Qlhu6saRPYJFOrtHGimznWmFYj9Vf2rmLk3tmrfYr5DtuDpZNSduR1A5gGtbJ
ThXrnXfC1vz2fpd1nu1ikpve+ccA2wTAEjpT7ny1XU8rF3BbqN5hRWJ2z3bucKIMQlA5pK24maNx
klxfFhp7vWb07qiWo5TpULjFpD/Ooa/GagH/nB2loCb7uWUhBDe42k9SRR6K2F/4wQTNiMi32kWV
nkbztwh5s79/M4i1h9V3uBu/UEN9z0dSZzp0NOlEwgpg3XZYiDaxeoLNrGa9L63w2LR4yrkMe64z
2mkhmiBFpgS5NbiMRjF81ebcCJiuSKpmi+aO5GQQlIGhjf4xLalLWB8zG3uTTmq+cvQuhHiKhKBE
5ic9ChLS5DjIGd9ildVBO5khCBYuxDbuZ6X1haS6iVhux3AXlV2KN+ZYRXPSRF3nhohTbgGJENu9
2pU3FnCRn2ZG9y0LtFm2BVZSRQ6oyfoDQWBDQK3Rjnk4B9rCKqwryaA8EW81OZT4UjFFQ4teT8DS
DrmfPO51AqQIUIe1Z0qDzI4F0QJcw+TJa7bU7dyxNWjrC4QDnaISL0Jqll1CYn8x+V+Jzg1JxIOH
ZYfMONqbrNCrd1XQs+0WoAm9creCJOCX9bG3Vgu+z8KyApWvWJAcHLXAuOGwdfZCet7GB6bEGUWL
O0MNinvV89D1asAiu0wJLHbyJ7Bi6l4GVtfldW8rJLbXVeJirY1yFsZJKMoCEYBWCbl+d3MZ1sJq
E1N/huKzwbWj8vFGAfnk1MGqIFQWYmOHEtC8AKuv6GP4y9B3UIevg3K0//xgN9B6kUrSWweZQsjg
ct7JGaG1nVf8YSSeXm3qVEECkZN2puS82bMBB//uLZpgys9o8bc/eJjQ7p3d3O08oOrZwZWuBMJP
A3oH5L+JG1ieA5WlWP+Vxjtg2jezAF4HXqLSx6a/0nylwGSC2nv11N7a0fGmg8v7IMvu/OE6vOhz
FEoMhBh8MBc0H6lDC84KsD+1IcO3cHEyb+6jf6LNaKTI2EykTYUKlT2hmqoDGqMJwT317+GFdhSF
ahWwZh2BEdatBlhFdz0YLWSiwHcyWQEWugFWiuVV1MyaEU2GuNoGoaVmuznC2C64s/9yphRnm113
4C6kn1Ro01PVqrbzcZUG/QfmMunsNSwtqH+pAZUffdk1co3IwTicB5sNirI3NhASOHfiiwQyQcax
eKppznhxCPMzpCofP6g3mlYRNC5jZO9D3/9BCUvtbDAlqVoF9h1G3q8W+MHL3HHuLA4U2h5+BSwO
VET3Fr031hOiIRIgm84NkZk9HJMtqjbrtE4snkNpl/oL2CgSVDRSEa7RBJTfUJxyMoAPsyYfU7Ae
vv8RgexgfdVQTYbssioj1kQQ8TjQpS24s6b+8g2BCJU/VKLv9Ak7w8dqyCw5ZwKe6dlMu3GCfgOP
1QsoNGrB0Q88Whbcqp/A1JOnfPUMkDnQa2izAb2Lmx2DK+bOczjGaPzjYBMVESahBfJ3TL/WbWEM
MNR9wk8hceMXM0ex8KcTg94GL6N3UUH7yB85o9HzD7kQZlmIQP2mOKXo1Uajq/PInPJgtzh1CiDH
SjSF2s3RLSNno/q+pOBDNTR9+nDVIP7SKtp55ic7zhGgIet/RfuOMW8GoK43acMdIrJpQ6i5j9xv
sIHEUXEr3V27dUnFPqPnTn1kHp2rc2G5FwJEG9xNWLREkUO5OrpmfxRdO2hUf4Uuo1v7TTfIbW/p
C3yxKc75daNarSfN+BvsMbpKKBeh9t4GJCYxMwZ/mux9HE622e7vaz6nLQyJ2FUoO0FFWsMEqdgk
/3dsG+dFICh/WLRWai2kggHAqiO7zs7bFqkcYPFxITjC2/hSD42NJmUQjgLkixArgxMJBlkkZSWp
dCW4RtPeHq4Ozw0PABGhBl+74AJKHOz++Mc5I5N765XdOy9ft+Ce1UgaTsFrAaku74rA8plN2+Ku
LvdM4xCITmDdUy0wT1tyG+jYWKS7O68EgzO+dF/MZPM+jb93fwM2PoUsa75BS4AHUXFB0z/va6AK
S5K5zoOmG4r1wF2cnhn0a3U+472nYuLEM2E63kXa3H1lFAzbbJPuUoguJMTXzrFT+SNwTXjKPHY4
4ul5sTabwdnftUXvLFo5pH24Ewm8u6BPNu9cujduDDNl8j9ac1IOIOgpEnEGOSs+GP1buOaknLTB
u5i0EnMMJG1Z6aj8AnYstipLYCJghYC7ssV2ymOaSTUor6SELBFjNgPe6cxidn1kCfxd90YSZiFv
E+xhtKAKYx5sqvohEFWg5uhZUhJBUrGu0TpD2nd+95kEeReDeFtipbB+clqPGH70afCTvpPo2ijj
u/s+4Njb8JCj0GI+hk2yKftFu46RYIkuyNrVf+sJNF9KJyTumFw3XGkHwDXkKkoxQAukDBgHO9tk
Yxc93GtPLjGsMX55pxhY0w4HiRl4g/Z3TNvvBfcZUkyxa0xq6BEgStZ9cKBTmtLlByn2RQ9LIxPp
Hgry/aYH0Kmm4gRUvPMM6HFYqJlER+6tFlN/SxcWY2P3xOR89syd5viCqbt1iPm5fA94gx7r2HvD
ep+UZ4Xxulee0dSgcf/i3Dm4NP9sHgCnAI26gtMdxLTiya0gwSPGCPebyI4vDRGT+PwHDHLrMZ1G
E0vJOmfBQJ1TlKCPOjCeG4cJKPMdu1o0jV23tpjilocY83d89W4lZz8zQGN3Nu+g0snz7nFY4nux
iYPpsNYUrp7WxhxXhexMSrPIC6C/RBy74QoS4FfJiL/PNYEALpdYTa8ZegGQBDirlh+UNKsWTDxv
jZPwZG0x6uVu5G+zsTzQ/VxfLChCLFUG3i6SL85nCDwCwt7H6h05guEXMMRl3iEEWw39nJfZXRh9
SU4W8VYWYG90RCiuvMLlI1q336MvaE2JcK7Ie40+Mpj5+DTfMmnD2Mux0B4NY7Q/dv52lSModhl9
EKzE4JcD8bZtMRZs8Ov4d7M2GIQBn0XipVWHTzYHINWpjI5/xzZ56SZDpqlGz6P7snE8NtdfE7AY
jFzYP4waD/PSFIDhvs2WQdPtkAm2uAV+iPgUOoTzYkByX+4eV/VJqTeYwiQg0YhHUmwRCrySqDkB
pQSVBpVcgrHquER6r4xxANgInveaTJGP1kXkSpqVdKRozoFvPSKTcoo2SNDYfCDsp7kqusXULJpy
PlvQYXb0ulG4ZpLEcS98Rj1leSiJlB6EjsWnGaLc3Nv4PK0AiA2zkt2OdjS4hKZPetSIDJMtU0Fs
OtQnBJLrNnpAT5yEaV3iFEaTJulHgyb1f+KaIO3Kk1e35G/ouwvrMrAGSHpJX3GSGIOqjVMAdp3z
QnI80sZHio/vJkv0LsQiez9D0/TpLIhKjA4A4QKNJ0OGkKJaUZQLQLDj+2znDgwbuGMoQEAhunrr
2VdKkcU27PNW8dc0wtRCIEvSYvp+HEQmNRG9akq3rV0HiutVWYGLnCBIOIMyebHZB40F2VWBlCHk
PpAX8aUtzmVDvEgpz0jnmaHyHRRCHk1Kp5ABKgxDSoHRqNIaHMMzOAocT6mWHHB2KOqcSdh3Lqyi
IYB1pKXAuALYcWnBqXsYdrtQorxud3Enl9c7byJ5t4aQKnxALR4qeFXArd3Q89Ql/bE2uCU1li1T
ARPWN6hP2rMtns+CS+Vd0Pd24EbQ9pcqOvKrLgCcVNgFw4ZZA7dGCKIFVuCm11tQzmk2wvuDPeKT
3AHFbkiNoKBplmHCyCBGUekytqZExqGbPoPwF6udu+lr4ECrVGwg9U1f5oCPI0ztWSSZthr3+iQa
QXC7uBiGIl0m/SzJIyGGbu3VJYTUmXWmJeDQILf7Fckv1KmU6VQMIWxlTdCrlexM7/bKHkkBdcwR
IjqNdmBle9MD7ds18jE3Eu5dBIK9khS82xwkdwk/eYbAf+VJITTiC6UmPFUyUYAcH3pF9iEy4vVg
R1O0Rr1NyUkXmC4GEXV0iMCEuVvm8OSSjM67ACk8Ghpvh9SPHJsDA2Rl9WNvOmsIoaMiaL6BESNS
GqC6zNVyU3gBOIQfcP1hMfVC36X76Q4WK3rT1JV0C2Q4LWN5AwhCjKpm3GTrlwj7zXkFPDuocXyv
j23S6OJKAHwASINBt7uivPtpkeLgZiZxDIwlukS1JESNCYZNdzucLunesOS5CowNEJYCy/kYvedc
93MFjhMtKMTlQHOSwo+qyHVN+XM52IPDvGW7cX1gDN7ZFMHNMhroU9cIJKXbHO06h05zxAXnzBsZ
nlMEQA7IOTCrgXXLrn8I330GGMsGqIMFqA7ycx5RZUSR2D0OhLe/RAWsEHLnFGl3GLRXkOqihaJi
XI8PlkeZkM+GtKppzcrHN7KmLkUVtSS7m22jVhQdC6r800gNXmh0TAufaCoeshwUiCwoOcatrbcP
pYl5869txES/0RRUsm5iI5mCvxZnAJ36SHXBBAAIWlNSyzoBCDkRz/Fm4JXcfTD+FuZcXj04s8VY
6CIfgVq34omzZeQv0dytm7Z8Z5ak6JEIBUDN3QjRa0Vc8Rrgj5TsIXsQvSVH756SC94FR1VSenUy
K/ES2Ty2WmiuMAshfzRoftpI2TCVdT4LQbfqnWYbp6QN9TBSthUkgiBVLz/xK32iFrM1j4BiBw//
CyKWMghxiAWH1xMIOosAcxPmj1vKtC+KnLTxVw+2AtkTymM6r8o2QrHd6rI5+5KRYvqCsxqC6Xie
tNxO6WNSbzxac5feryuN9vqYIRlyybRZKQh3DuLYB8xhsE+DDwN9Bxz0AQiyXBjkXS+8rkSbnuCU
K9abLmCToxPg7baVleBp3BJwvR7S/5imvXt5Uv8D2gr2DVEpf4Oe7Dc6dLisG6BlBAWRzRSX6IGy
6bbNNd0HdUwGbggMxxtgywnVlbQk5WjP2JwJ9WWxh/GC49Qq96cBPaeKxPFYcxLvFp70Y5NngQKv
8LwPWW1UGeELziMXtJ3CForHFqsQHSgclECJhdFl5yNi/YHmRMiyTtYFU6oksUhQBguWyOrDk1bH
qUlcVsRgr0y763SbVgMldMB/eSMJT1e4ObB69A5HVoswf4ygKPzNWCsYQVRbeNwpTVQ+Iy884VCC
3CTrU/+VRhwr12621uE+xY6eeKAWHPsOqVxc7Ff39NSBfzV1qyZq87ptX+T9RZbZprpzNM4wHELu
O9q3+VCBohslOJUAutkVJ+cWbHljaeQ2mKc0Wro12RfFWWH+qbdvyNUX6fv9k1LOGB1LABZ180iW
Akpk43gCRhywNdfRpWHw6w3U5mXig8IdP6Ad0zEC9I1XFZ/SL4H4RJyG56L/P6mfwQeTCRONQIMa
GDTC0Poohh8Hb9qFZB88SaI3+GB9QBqa5wFxntSIhhRp0wfePvp3dDiJFy/yrtEEWPS/HyJ5eSUk
h0xe806hRQI2YQrIyYlPH/j14JJR/A8KyVZxeJOt28SXGwGo0DMInEZXj0ACfCWnTtj72BODqLlP
n+3tySoPcpbe3yu9OGvS+EEpe/deaISjy4wchhriZXJK9CjI+pBilub1yb8Rjc9/NFE8FgwBe1AZ
yZTmEG38jc9ZzTJEeZ0b8v23evBBW6/xQWs6VaL13sMJ47CorjC4LtHB8x4+ttvZE+7WWy0NUZHQ
xKTAUfNYVUbF+Vp10CRuk1WphdCccyu04kqt56R+Nj/0O73HywEP3yXuXJJjAPoTqDct1fKgzlrH
KuLrF9AH6NWiYlwYzmaxHrss1RIOqBtNs70k21mbd24lzkhzS+L3HKP8Nrjx/B2wTcLwgd8jTpyI
HKiOQBbE7/ASXJcIa6oxuQMV1keo/RdmERTO0tay40OugWWwt/cIg4pZiK8Q8fbRu8GIgMkRH+2m
Q8QVmB5GK+Go5kwOnbVXAw1fZvlyB6I7O+PQ0XKgfkEr9IQfpjRg6Upwivxbk2g2s0xnX6KkWD5F
m1PFlYWAQlo1KMBUOWPWls6Z5HyZog1dgHVb9xQCeceromGnfpbQOBaAta4sMROuGEQhaxIkHgtT
b0SJ19ZBRcbwizUNj0+P4wcnCF/BgoBNwFag+kDOMVbJqnjKv5kO76zqge4rH4RpC/EkX6C56DW8
c3Dp6e/SCpc/Emm4AgXS2r+/EY5LqM+/qXMxvbgybUoq3FHuWR27jc8EL2RCecnDEsNR2N4gVk3n
+OJkcr66txIS+6eb+UsfXpdYDJy/3jvDSLDCYSCGF/aDtJw5Nxi7fRl+WEaHoya+xtAV3GuMyCpf
kxUA9puWOC5I67ubBJ4YzikWJ0CI0hcCrk18zjkuZdDAWRucJ7ceKqcXSLr9Y8Av9gCBn5jJhGJU
oXWtQPtPRV8a3GW26KzBg9dmKxNp9Tuoc4K3HgMJW44hb5b9O8m5K3qgKdKstDIAh6T4p6ZafqUQ
gs8PpCjE8oOx+5vjHDbJz45Lshn0kXgmEMZwY8lATDPI4EwkYyPTYybRyli3GewSFGXYQRwDLAK7
jvGsfp+hrW3qVdLYFkFI1/BT3DbFhuEctYkw3tZT+NIlTGYzLP34bxZPtMwn6PLzO6GV3htrYtPh
CkcTSrcROs1aZTSzdAPsCYaoRXPEP4ejyc/PVnGZZaHNQPr6tRKeL3XeZIbHrdhcfO7f/eECEACD
qbZmywAcYl6wczKclNn2YjZqxXLtfLs8C7hQLjdLmA3x77wlL///X1mGSnbmJ1kmCixXvrd/P4O9
vQ+yNIMrx9IiHvCz/fQ/21o7/feYsDMkTvBhcFawax6JhWKCk7HIf0+QnzxzvuQj+nYnyzKtHfkj
rAMeprshodG/8Gc92ox3xY2WPggbVn5Avw+ixEu+Pb9PjQ2Pn/zfh1/qRf99udHWW6c+LtS8mvWy
nKd02PjQWRJzAR+sg3+3pfT7ZDzoGTdF905kwo3FRoDVgw06NidwpgiDDGrkGMfSwuTiR016oy2X
sYBmhMffexGPiZi60oP1SPYMbERWor9+5pVcO7chOTjZ0TuS6uGy4eAEcCcGELWjGUyx4DPgSWsV
aS3hQDeZKJ1AjL/8WyFyciFh1LLQrsl9yZI/+F0v4HxhD7FgRgnNdyd24tGvzWFQxFpo7xXJnGme
TMCfxZM4ITDJmLLJYf3i3Jw0SMBrnALyGAPDN+0DUKHOFmVfQDrK0wHzERp35ho9/gvUjSYnxDWg
OocJtw7OcTMFuTycRlcou/AiGAbERTpUnXX/S9+EKXtsMKtx75BF25X0MCt2KmxiIYZfnYZdS42s
tm7dvEq8g3Hhf7tV64LPB0KDhH96x179haogP4TpVFawW+v+ul/uvGDC9G/hNO/StwQdBh+3wuSH
fI+4BJu3s1/CDXWKfwp768AYN/jZN5AIpQmQuvAxo+1ZH5dKtsQL36jbtfKZnBcrnp7pETH8pdJw
Y+xn2BwuT0N5LGdV+9MWFQwBaGuaTSPMaJ08eAS1GCytO4duKg8O6NEwyEYheTCQ4Weg0QaaTRem
lIXoQDtFk0r6ASbtBooC8hY2o+JUw7llH4zsUTyNtZPIWrRlUfy1lS2JGCgjBGpUslRoNcybqZx5
cEQWPUyjq7xU6wgaJ14MRVL1GrkE649trzjzMamatMvwgoQQaY4jIFCMl+xHUPg7ecfI6GFiC51Y
mjoPz+iwE3zdhk3Cn2GfFDAmxzMrWfcPQ/kxGuM9E2X4i2h043rPOcG3pDhZwtA8mkeUBa6Yu5xj
DOAPybF7T5H08Z/tBtkIvMTuhms+el8sO7goKKsPnO/cZvhqX9NrusfsqRFenBwjjhp0SR0m5Fre
dHW9c3juOroZkye8VDFWda8XIQ0R7wOXYCBvEp3mWuY6YDSoFxgJtXeSbkJytcvMXiYV01h5T9V9
k4e/+R6MgYzJhbz6g3cH9Fhn3z314IEOTz3Ex62DdcF6QaWC3rbCub/HPolSlUJv266NLuzZ4LVS
C7sYaDi1Bbb9Ep++kVTJVkleJWlPr6H4J+Q9Li9IKrfPg9Jo28YhdfsHGSvJR7QNmr1KotNDDT4o
Ux9aIjeHTqtQIoLr8lYUD+DWwHl0aedpUYjJBUubFcBiYQXplNGKKnC4Ka8iINl3KJbENcQvkU9C
A3nWQJy0fWezkcfaj41zgWDOHBiO043dXIaAtO7/c/t6gTPB3fIwQzZdbAG2vLHI5V9camMtu+cs
rtlXdJwhK0I44BsabcMqtW/YiDbaa7fZLgCnrKTE7OV7Bkcd2YXUgDzJEvLAtubDaYchBKVt8A3B
OQF/5ZQf71/+jiNmmbquzfAFhkZPhd5KOmuIiDkXRjRBYP9FketDjRL6QYcKiUwLTiypzNGeJRyu
uifrcKKkRB7UVeLujETriuy8xCRuMDzYH2SU/xwTtLNoLf88bcrEUekvFwO1Tu4rSMpdySnyaGxm
spSvE2i+4pXTnT35yARzbSUzPiEUxoSFcgBpSEjiVfEKPBqGfJvDBi/YTr0jWrrvOxiaRbFj+Znv
u76LLLDldlyyH58D+N+5Ja83Vf46CZfEV2Y1t2GB7be2n0s/m93NSZlxaUfOcJI9JaxAFuIkIpyp
hYCHNhp8St5kPask7+7mNPMIC7MXE/ai/UQzMTf33BhGxN+QxU/C+Wu1YDSL/RuZ0TYkrVHhu49P
6Gvz1ZNzpiY52plPhraFaY1cluviN+LIs5MIBc9BsM+uGjdgZm1duZMm2YTj8dvKQ7j/qh2LgBiO
ID6PdNof9LpLvfXXfwVnNh1BtNYrut8eMJR6PJ3Ua60Ny8+lqViaY8FMrVlgKyApgLgpCEgiZrfe
bYLqaPYe89schCW6A4+H+00eo8Gd/mIXu8iYFDz69ItgAYEe9T79S+8ew5bm3nhopSD0f44lENFM
oTdHeJuZe/4/ddgm4WOYD9GJ4ASBC44jgtHBGMJ+UZpALtn7d+c1hmgC1YLt9RyX2nX/pgcAyA1v
Ae+zuHkP7xFCRXeu5nI5ZyNwK7YtMHzANt0Uzg11tcLavg3swYUfaeM+x8TR2jGkAVr+W2uylYLG
voX5qvwWZQcWvSoVVnKObMm99XJnioQ4eNDueRI3YK4CO23RMWyXLEjR8l3FLTX92FTvdCpZ/2cd
GjR0StmXOvfFhHgBkXp1yX4+SUIbMPRY11ux9ATo6Mo9A0UIV+ara4CiVXf910jU851AWul9k9Mc
9YfoFEnq4+Zc6PeDg2tmjQhI0Q8zVYB+tYvQuO+VqW44P8I8nHaQt8T8Sz4VtyH5mXObHSlYzss9
Xf4xkJopoCziWsND9KV2BxV1JSY7cBi4+i0q5ISHP6EFIKUOpNfgkFtisSW+cSN5ruTxx6ff/m0H
28FuK3TxbbReMaeoZBsfDaVql+NgzSy2V0reCJrEJb+cfjtnOK2YfmBjwB1fsYroQ/YRUooeI5q6
NLeqXUZcX5wApog0/DomXfqtZFXkBLgV4jH1ciGEh09yf+j2DJhR6Ea0wyMXyiEgEHabt7CS7mYf
2vosrM+4vphml7CWljtV4oWW5SW5MiUdFpd4giPILj5oiKUiWx/80FJFojpSUi2oY7dOy5PMJsAW
ioiQzokDrXW66IahOhq7DKsI2jQcKhwdBr3azSKnrfemm8c+byPQQK9WeebNX6coGdChHZVGmOki
E95rJJq27XyBw9ieG7/g3W3IE4w7wgVcY0Sp8BmHcBs9cSvVgIdBiy9cOATDzqUUwjGsjaf2YgHG
64yl6SYC3Wir+/+TnAKmaH8XV7K7zrcHWBoLVI1rAYauGa0tFiGdPypvnZXYgRG0ScOCHb6AzBc4
Rw/RNFZfWgsB7kqkX+VTR7FbFmhlMoszAgKXhay0dNtoo3JiqKFBzR1SAGNLqYPz2KVU5obiN+3q
O9VOpadZN7GjnlGldJrAXB/B3WHUHudAye/QkUDz4lLRoo17aBGBqUyKbP26he+160oCBhlQvo5G
BRqp+59V5rulB7nj5EiB1Rapm8jzh8sfrrb8IrGi022fhbKtjm9hY4qN6WO2jzdWiX1Opk72U4x1
EZiccsRurMSdIlQBwP9Grkdv5IOBNFPzEEUU/LV9I9rrHCYBYkrIHITSapnOQeIyWt7+8B8lcNNV
LkCkJSlRigONvYgzF1oZNkCbNAIAAmTcVnmOUwMm1/Otr1dImx7xX78AnGVN82t1h1/xpE5HgcPk
5cYP8IyZ9V4ZtjObZI7bcqEBR7VJZfLlFPwGUAv5iXzHMV7TwACH8zvi6RXR+kDCw9qB4UfaBge3
Idli+9OWcsCrrUJ9Elu0FphfXH9CcrFDso0AuWvb8iMvDOAKEjaTclfdZXmbxixQEmoqZESS1Vjj
UOB447mv+YQdO6gPD/D1950+LTg+WCel1HSjqP1Xjf6ewFHQXEV2BHw9ZJwIsUbnHVxA+RzoxWni
xIIUTVQyV/yA+Q72JkL6aKR8cHSSWz3CU0gyqTei5K1OD1TZLbuPfYZEEzAp3D/JIKF9Z6pcd5zk
Z56fYdWOLSVrNAJZIxzEyKAsuW+Y31jPEzyZJcEvmREfMOYjF5QZ7s76LI/BbPavwyF9E81KpKGu
t+R4IkFB1OPIWwK9IR/+tpb3cbH3pk47mhlQLPR53Cem1WqcM8wcSuf05TFpDEdhHCdkD5yI6njR
FUjoLThAJ0BeQGhcARAUDgbMsfVBcFM68Az7PmtiAGDn8EO6q6kzgHuyByxCBzLxZgiHZYbkcNwN
A94yqD+YxL9/EF1tg2uTRvlACA2ki8rEA1nfPei0y5qpgHU4Im92kVm94gFxIpIZCflAWu+DoQbL
N+1/mW/drA+1Gkxhh+BE6KrDH95hX1JwED2gkgP5CSD41XpBhTdsKYgCZ8MCQqI+YKl7EtdFZgBK
MX4nH1eXdA73w3PYyKYg2XfuPdQvgTGkgguEJX5605RzHRz5mxIfiaHGwhAwkqj1i4ucnXWsEfWJ
BEU87B2jaSKNyCg7eDaImBVa/+qwC4H7/TnYArE5RNUu+GinjniKVh+UGhIhAK+b6DQqukBoQa0q
5lJceKFADg+aUZUkB5+LmrVLsQFQWoIkuutolbfqtOiVsN0ZiFvMv60FKABHXQMiMa8VmVr/rr+F
o2L7EA2Yw9v1Pnpn4k1TCy+6yHOqjEFyzORJE755IXHLJIv7FUi//APViZ2PqBRvaYUIjwHgaOGL
cLYHIwu1dXXHJrGodTzSm5jnvBSNL3YH2FtNhzTqUa+N+hLHH4YsTRDPKo51zs3UYqNLBwqyo+Kv
+cvR4SGJ+yhghmTcWBmsJA0Y1LE3mO1sFoCmmVhNXaJRWB3Qy6RPNxlp2m9ZDlJTDdMl6/41H5Wa
KWcniGNVfaBzJJfBWfakE6U2+YzW+aVHgkv04vffVLMUkntO7nts1lE9wm4FeavfRKtoIs1H/TQC
HvkaUP9GeUJ+jsIPkZVmFR9DhyAtPm3YJqEa3pz1Hu6UE7QyUtUCXV0OGboy+Pj2mVfaj+EjLBHD
OFTocbH1VYycCRFvBhBHG3XVHuo2FvkveZiE0mrtsi/sGBlEXzq8e3cKuo5CspxVKPSkycsNmJef
MJY49y4Az5akLqK6LuhE0rBUyMV8rGGvOSIA3LbQqiYhmRMHo85BpWSBI0393o6SbembUUp66y6y
Qi6yVrx+vjXPo/LiwaiaCMX5h+EX50DClNdFe46UWs1RGgehOu8grUnRkQ3yTj1J/6lqh5PWujC1
wdY63NCfe/LOFYoAh6kgZmy73nmy62FLG9YRrehEQR+Bi5bN4dO06XHUfdzGSNLbtvSrLbFMJc7S
M8wBgh8GHx2j2SVi7sRRjg5kmRphebnFjrtu/fPLGY9J8/mj3UdYVBnCB0489GDuspx0KZxe5DgD
xAl6xYCTgLepRG+2wpOQoBnli7qTsD0mD+Gp0bENaUJyi4zONu7MFakLdgN+Tg2lTIjCc7Cj6s/Q
i+ZTbc01CcgWb92vp2fCfIe6PjdfcGTQ30BJDoHKFlUn72J25EcQAUZ2rpxPnIkM+iXMJpbDg6AB
xoQuOSCRJ4ojGOLY73E5fozrfYIG4AhoDlY8ZV6YvtWogfW9bgMKWzV1HpqoADpinOncgLThHHvo
SIK9EdoGtTg1uXoAOsDFPIdGWus84c+fIOBAywBaWQVStYl3/No60zavwnLqyzGpI+LL1gHT9x1D
LQ9JFSs+ODxOH+GSlJXfrLB/HqN/vELHYvCPzNGQUJnQQCQy4LawgZ72qVjAOiBixo5eSalQsAlU
XkA1CJrxcouYwNL0pS907VYoQggWdOjkY6vDaxfXOo2x0RadFtIAR9kUhM6vSavogj2sWR4UiH0E
XeJcozWbnZxnn5k+CTszhUFzpOS7Cu6CDh5vTs0S1Hq15ETJRZow6EJ5Mxeicl+IbJD1BP5/QNKj
7vZzml3IsJygo+BEB59yFOcE3gFkm9at/2nBdIfhgGp5D7oTT5LziWPsrXOtSyrfQuigCdsf5SOO
JbGCDU6jG89R6kFCy5F3o7aM6PBESH4Qi95mUnpxfNUAxK6E70dlNhZyowDHv0r1xKPYcNaBYATc
iMoRXitIofNTJLSwpqe5+FW7bXCZCK0irlBHYabWMewtTSmLeohDZ/gGZYtgHuDYI0w7agCv2FpJ
rgbU9Rr8NR8Z8KxEdgq+ZFAK/sdDT58/SeJhx2LbTDbBE1si57asg4ZEc1f35BB8+3+ovtvoQfAi
ChJh56RPoqdGQuKJEwsnQXS0ayhg2j0AnNa+eqx5zosmLsq5sx3AcgFUT7/oZQPudDYjSdT5X59I
06e08C6dmrMNr6iLYZVMe3Pr3QBL7MMGwyu/sGWiDPoCH9hz+nJ1WL1BJJSiPebbTUVzt4KYaC1a
h6BrGB+rdHl28867t9e8MqD5A/ZFWd0dD8RGWOzXIoZHlMrY0z4HzflEswrN+iTVVuKsBPwPYI2t
/EP7gKBDA+2zqrJC2pTRoIfwgaCR3Xsd3UNE2VcR8vCUndtl8FHEltYXXdEPg/4GBOKmML3vUaGk
k1GGuXTDinozw8V9lZX8kzIlOXmiMUtZOYCisB9s6E7QgFC8+Ngn8BXlDz/jEu2vnHtUytxIRF6d
CzhP4AoOjVP6FGvvio4t0Ch0NEAZMYWwYQ5l1bjSA4YmK3iocxDifkjWeYMkGoh1w2O2Ampnek3L
lw6ezBg9WfWa80bqkYToGYD4apgPVEiq9qPh1ZAHZc1X0UFyGhuEA1AxtwtnDu3K0zVgp7WMl9Xc
WNX+B/IA0Wrv3gBSXe07MghrM4fpiNJEr5APHtTHhlXedvJazDC/9miXTr8O0JEjuVqQ3adZ75xm
NNetJi2j+uJLwzCbZsXxm/3/RnrU8HOPTD8fbnqF9A0THiboRFPcfbcSvuKa94wbkDE56kAOnHpU
iuaDZp7vtIYddxrNqQLkyjmnntqSC6hJS1uL8+DB3EUemFXQhEzrmN7ATaR0uzusL181hWZ4VzPT
aJEGbtX/bpxqRi9sR6VQaHMmV3ufRBocN5vD7RBui+GDnjIdPkHKOdtOHPqo9benjjRSGxxDd0tC
aO3hXAqC0jGtHVx4rToGlweOIVyFdR4Cd9XHNnyNeJuaQNdfZClonI6rO/fxoBOE8F7Jy6ZMVsbv
r8UMon+Puf87jvPm8AYmn0j9WVItAWpAvfqXj5ERUUXX2pr/qVzeWBd4K20+BR73f+rQ6WOhaXIk
qKDmQRVX6iLFFD2jDeZEWBOsfUjkad4i+5ha1UUDpHwlLt1w3GlhvHpvLXmwfbqH9AZNd96hwl/H
KMrS4alyNYyrEefB1nWKnX15+err2F5TRpGicX/s53hrVmK5bRz94Xw4hAuCwN62A8PjrxR0Hq0h
nVY0esZVyjMlmXyQd4upKbGl1iptfpUc9SlIfzSxTgT01RYhMvARbonjBnVbeqidbf8yewyZaI2l
k6l2GkCED0dSR337qbNbDYm8ZvqvIAQ6QHqjHJGOvwZFeNXxfu/ul4ZA3eJ9lw37m1YRHwOzRndj
qCoYPYe9OyeRejnDi/dO11GFyhfftL/rq1VAfWwOHdQ5RndLTZPCcu3uhg37yKqh6R/Nyz52D9Os
nrGCv+2WHTAPdW3XT+jlMeFas76mC+WoBqJIvKudA/iBK33hEZZJX5XjfjrYQ48Kf7X4hmpGJZ06
BwjNLZv7dwasVMIIZJqQjCKRNHjYeAzd7E07R/3roDYGnBL0MeDMz78enX51w96W8cFDAPNXqo5d
RphiGvO0YeCdfJG/gJV+mMepEmEdorE5mzkzQR98xtUM9VCbTei/SiYXLICdgzZAIdsq248ko1Ke
JeSxpC24BXHqr2VmDdgkgIhAtaTA9lzRhKQCpkdZhZQLnJN04kOBw5yDHEcCW5AqkOmtiyxGY/RD
nlEHwVBBdTI+egKr5SC4vgRHeFcW+gpQ6PqVBN6aVSOZcmkJR4AaJJQFm4DYPKBKk7ncYMNVeUfg
7ojc3rwnJwRXMbF0rcJ4CM9Qj5kd03TNWJJ7Ho06PFrfKdEj+3UhNOiv+2qtvY0Wgxtyd/cen+C6
sT2DfXfjlIaNqVWalcJzfGI1IxfCv/AuB8Rh7/EhOTEcPHfRf+VraD9SQmn5NsNyHxoIs10gQyUO
USFgGqFAkaADFEje6NGb/IUeSstfbrGs02iEiNZGd2VqaT6FyDLiAS66Ju4QgWAEQKDTbvts6F9H
5dUZUqucaE8BzQoiGlWwk7Fkxh/YgkHvVpP8hiTWG3+2/7F0Xk2KI0EQ/kVE4M2rvEEICWFGL8SI
wXtvfv19yV5s3N3e7gwDre7qqsysrKusCGYtDLgqcsiwfvHGACOqeret8fVRMdue7FTOmAAAuuGn
YzBdBGvIoMZ37P0Des97jz3DW5/zAwgEOAP+8HfMHh103HsXf5DmoEHyIX1/mUzypoYErMQXbWqH
6vDVPcDmEDXTCrGqPHiY8o/jzdjQdHBMTEmPEA6qpN91wQgmYTK1QWkBvAchuSxF+ZvRvV9ggYPF
JS66QCX6txmXt4bUgtUEPaI+E4fhYuzFcBf6jo5dzAJYJ4DAJ/5IHyzrnIvRg3zG/AtTm7blpv27
48MIM6A+AkVge7PJe8D1AE8oGjkj+QaFYM2RvLaNb/mHE4dKq+02wHlauHsbZBFrVJHR9CtGZAMe
ebMvkJLHTGrn5S8Y8XIhZ0bZNAvaEbsnAph/QwQJ5CnR/qKZBzASZJSJijpMIwcCpRr0m0uqX+qG
JU6ZzEs7gw16wAa/D/mCa6hiBabAKvf+WUZKyk9vmLtY2aeXySTYvYPAeOnwO0w+MO1aCPA63gwL
W/8FgcNIvvl//HL+fYibD8ShZAmlNCsjUr8BPwg6ITUlOrVUgSaq2mT0O78x+xdFpKC7QGdC+xSA
udVFmVqRJxeUv0iZgLodcUQkMcv6sSRoyMnSpOve83oIsGDE/6nY0CV99bCsEQUISKSIZXkKSCvq
UDpnxfeHCHHhwE9A9CktVBOw/DHmcwIR4XxBtqt9jMe4Kg4Y6kATk8cATtiz76ECdwi4PgkEAgvv
CRpGElqgnZMv5KYAFPHjiN82DT4RApmzgWTziVha7T8VB3HMG1wL0SYEVgTqFNLWzHNZ0eW7vRmj
piwYsQug7UJtK6qEqIMm59H3XVP68eQAGNUdZVm7bJ9WTb1URHbsRCcfvdo9vZqx/wil+/mnxQCp
ERpaiBRF/sPlm4GNHN0UPtZO3TrRrt7nJMD9RRkz1FPhMVxmUHt+qm+CoOIbqb3DTthBB6m4SaHA
vwv0GvpbCZPaVgnaG30bdpdN47V4UdCznDVjzU29ij9Exn2yDbb5MWnx+ytKY3qnW3QwAbm2EdZJ
XkniHLJmuPdJ1dNi7nDD/5PJTj0ld+L6dUa0tJtPiGriN9pIcDZ2oxeO+Pw+OamuVdfPpQCHFYZP
7gBkdOz3I1UeLom+VOYrM3+haMinaGfLv+feqb8MnSx1Wz0uXsOW9wmvigkrjjHc74RWzRNMEoxX
+IG43L1+je4N6mE7R1LSRpiy9GV4eLEFjzQNEjC7N+72CcPK/GrMnT9G4NJWjMpVZTGM1hVS682W
z28+e3oCUYwtGVs+zyM0+hEz27mEXl4n1X8zB1wNfQRabh2GJRHlBeHFpITGhM+BKAdSJ72FRLaV
JeQ8f9Je8erygKAM/GwzQOzqwLobbM5tL771xZgh5/Y7UhXm2dEFBXSQLfnoRc4CGkWnPWABZD1w
bWGG/a3rGx0KLNof6Ougw4wmkuBFT8+XOQ/LmLZ4A43uIl4wkEpl76pOl6U62pljFYYJgDilBrAt
5rrc4lUu9ZOvg7FMVUU1ZhcaocA4y8Aegr9Fhi0FBKuWpp53OLKMGUDOrkv8C0jQY8nOhNHPSj3W
YWUSUZgfyJLP51x7GB31cIk15gixoAh6pZSkm+uF5XrOb4NzXmIzrhPBiTu0cS0PacU6LHCcwAqj
QtnYgXIEbmV9PyDZ09/RrkuLUxUf3C08CHEUzVmZIP1Y2rclqcnJqkYXEA7ONndERGipFKgUD1S0
a6MtHJeMRsGihdb/nx5oB9eqQrzO2I0vsqIgJjYAa3VWHmdwggh+bGV77VFvH37u6TrMgAHZynQu
UC1sJpJ93hiq/UcaQZ3OAJBP9+ZfadAwTgBv5HB4qItp43Llcj6qdPlqGKXnohpEdNplsJT/7D0G
XI0Ita9lTvruR9MN9qnCHA0Y7IwcFT157D35vtjSRlgAsxMfRNCtXclkJNsiLIjHLXJB0Lr+VhId
SaIyzauA/Mxi5jNK+E8Tk0G9Ksa2zBSVS/dMVuHrQ7cX3JSpFkrs96NG6+WmyoUfJuEf/ngDNpWz
M5M/9IB3mz7DpUorjiOnnk+IjpK3qs2ypLmHE8YdsvTQ7BYVniQ9Mi/vg4Po3G3Y7nLeSNNDSC7F
tAz7AhO5dQ/0kemTWZSoyvvAImGskXX6nCJeQ8GM9hro8eoQ7e+SFBlm30P+g0ADFRpCowK0du1U
aHD7UVzqmMq4VjgQJ62hBoXmlWQ2S3mvqUHPdnWy6a0z5fU92QX/NoZt74RBFITL2xg0zDoYtcaM
9hE46z9KVN5Oc0JPPfkLuDS2jBCFFG9M2GWO9rX7A8GHIRhVA93wGCqAy7qb0ZJqgeF9di3qHKw2
k6b8Oh08FbeUPC2MuswK4xUfo5+P2Wpg73T37V9A7yPeTu+OQRp0GpfMGSV4MMP6r2mdPOpHUlLq
TznpHQ9mX1orCSLDNsIsuw8TO/UkcmUde3zbK5gpj3OKt6278RR+uk8ENXb7SgfNkvYDzHJD8icp
d8IGsF5G1IB3Ic9Z2TK0kYcNJjpizv0qF/7RrvTbIEI6cxw4Ujwxycu0MTniYe1J5VD9l4YY9aHk
r80+WZxxoCSc8lCzgmYep2JFq0zznRa0vRpbX/nvw5WXL1fR0aajjlShOgqtJBhsPGBn4LloEVz7
L6LLyhuuHUwc1YuhZout/Y62XnHKctrkURHRcmjueVsAmEv8GK+MGyzPSsluRJGG9eEDrI+pk2Gt
v7Ghse/xdnAabobcci9a4Wga9ik6Tm2jlG5tB8khqQTC804vxrGOxOvNQYvJP7mz0yyLPOgMUMq/
P6aUyIQiGeL1nkymgXKfvwQX8CYieeNAW77yCJoqCM4oN2kYmKDIRXzCcGDhpR9n1WdFOW3/FAtR
Xqz5EdNu+rAKlF5U6qS83wEjDcOSpvdotkTcoO3nDkerQVzjKpa+XacHQQDNTzTMIO6MC8SWsA3F
hJUtu5OIQ4Uqs+2v58Ro03WvzqxFEta0+hQQqmkZicFFRX5Fwbk0ACjReZKnHZ+G29ATJ87q2pJO
lSyLHkgkbDK7R8hV+5JKGnsRR9Y7+dJ+COFIlEh78Bseb36h9VU3SX/NnZlPOoM6W4YusQopgy7e
K6MEuAwmSnz+gckyXHkG7fzmNIdcS9vRhHqZXMjy8TwWQZVR6jFRaPMNv3d0GBV2eYlGGrLDXdZ2
pwmJwExSPVGLvOOcMkISDrSAnm4yReSibrZ4UfB7tuiVz79tKLXUB60GVDqwphmMxdIrWoxt+Gqh
mI+g+qMUX7jC68E0AdK8M04JRo5ivxwcrjQxPgG5OUIoMdFEyQnMT0bhkn6x12SC5tZ3x5z1+dwv
EGTziJ6cgXIyiXI/TgFzUIH4pWG/b7hp7LPqNAupaY2+sV8ub7hjdJ6TuGrzNra4uWjJGmRfx7XZ
3pN23K/Ojba470r+qilT5Oj+t6ZJVf8UdW/TgqT4bkOB1GhczYoSjbI7HW4Q2FEycTospu+Q+tBV
2S1F4IOiVzF+hhWZmsmV8YZcIJ+oGtWjo71cdLzRoUuhL+nzAfZ55U8Zo/aGdxefUaJFnNZk2tFr
PxDH0MfEjc4A93N3hZjIakDwd+GjH3BTEDJVbp3aQC8F3CydK3ZLHRqzrYj0DUDKjmIfFXKvvTFQ
6al8h+tc2mzSAqeF8WXA7nCai3VaoSMcGwiv3KVGljn4KijhHXsn2DOXAV+Idrqbk44Kvf/bMuh2
a3aN3jWb4j4XYHJJhYZndIzrGJYft3xlnLMaXijbH01qeIaYEl/M4c/b6QVN7xk3TL7FZczn0sRi
pOw8NBvbvnDjXJEDOxox28Pdr4YzCyXf34gSRcWaMBI7uYb3osbawUAYQxxmLxhOycpKfOLvirkU
Hulex187W0cDv3cNA8sG9CXOlFdkKrK8PLFGJLL+7H0N35aFEehYw7V/hr/67MwH7D9vhje4x0en
jQMor4oHjbF4wKkMXsyztZjLNuj08Xln7MRgIPvMS4ORCYw0/UGkRKIeBPzR/FmSY4tH+x+N5Obg
EujHYknDi10Su230WxFKmIrd5Ev45ZV+pqmsfUdPk8hFhvMmznbYUTqfkmu8QamYLCpTXLQ/MF72
GWJcaJkaYO4J8ILzIJdVSyRMB7VflNM2Ti/CC2KA5CO/mhbCAVhYRlniV3NiFjn5inUzTxeTqetz
8uWfVcCIOVfuySW8vAYBmET3BxeTo7/OXrAW1lvGVBaL/zbW8Q13lhuXFOaDuIrtsOBT6ShQQEK0
K0YN0J0XiFmnmoKEweTtsFB+E6O7KzdBsWZTUmmGsdV0flmUt/MCRLzgXl4d3BnpJVr86Nd3zk/v
NzggrfjYS6brrjxMtrK2c+3vOTcYfQGjC0HB5AdfXaMPQj6jiipn1S5GNLxRPu8ZlmBDLQC5anEd
wvP+tsOm8/17ZlxjxK1ZGDwprLgGv7/BkGnWPG0Z1DzHJX89WCQM8BxRMFKUfIUTDUqQ8Ilw9mmC
A9Xo8z9BmGJ4gCkBFgbMwIOi0+DiC6PTAkl32FJOj+mLFvM2y86TUg0QV8gYg95/guC3ynwTCaJu
sHLsbmbRlLCMaS9Za42DgbelWZ48lz+WjrvsHXBaxc+z6Z7ADR0+KJnDwcCMTdQtFyhuDiwNJbyw
Gmp6ORe+ORnMFtIMz7bzGd0z7DSvqlLwbJ2GHMqOC+w04OX5AQmGD9JiUkxUGb9Qd9v5Naj5GDj7
ewrN8OwE1ysvJledGgeZZwhkd0n3/bqDkaZzI9vYBVXGHh80Ch0nh2a4tSp1hmqZa0f7sPFDpft2
K/47vUMxDDH7gPVl+s74hEXpYjRSvUlLOwk0u9cyGVhpAcWpIPYWKxarzOHnwdqQmjqpkJsDjtyB
oa54r+GuaAIqQUtwRcVtGn7zDQ+jModEaxtMhmRmzMmE0F3ZyJJE295Dph3LckuOuViPMgy6Zit8
VAGXrcfoM7qw9EPmWq+8GnZQTWamswUDvFdBxtnJjLHxiKQm4l3GxG4SPopX1kMbeNpQa+fG7PQL
lGmZd3tmnX4JXVxKFkHtu994s+BhJX/n4vfEDsXt4ukt3vQYkZZFOK/zYb9jeA7ugLnrHu/+HfLZ
cZFj1zBZFAcO/OCxp92ZATHPDlZYmKIsxVo7CZkYyEcbkVSC60LJtu2wnHJ/sOwhPLX17ZxgBht7
mcZPGXBg2ufxuE4meoP8SjS/9yvRfVBuY1OHAGIwrDDT/UVzC08X+6UG0+HtPY0GR76UMa0BosaA
CKGq3MWHrjrGq11xO7goUsoG728/bhMJnjWv1V8Np71zcbyaDSxH4b6vFf0N/vpE4v3sjWcWDx1D
qYfLxPk3U3cPUPM3t4nWx1zhVoWDfXfDdWLbvyZjuy8mSCJCKohxVOFfoFIUPjJiDoJSaHaJ0fgr
9/Dv+LuPl20D4+kgGNzHnDjH45DgZRoxqBNDNcIWBh93k7GJ0HgOpUG44A64mUuEWMPB2bmY5zho
OwHm0cGeC+QV4by1lALS1oxq+aHOiUDhHhNcHmubt0BF8dQcEw75GfMnXPV1ceFCzaHxDltuM97k
fBW0+hLPvBoE2L8l726NRV8df0UfZSD7HZFc44cM/jBnj3MNorfj4gVT5Vlji+LjDoNQDgSVDerB
+9n4Jk1ZEuz2Vu6KoZH4ylSjTveI5VTJkZON+ttWXQmIkYOORviv3okhWOoDlZskJMAoCP++8HmX
8bUmaS5dGtYIseBsJN5jyax0q1EFM6lHT7rjzl7yTxghXQCfjkV+jlt+jfM/KoXrsXVm1jjeVEZS
BRbeLh7ixIk7bBwT7bVmaJIMfCaQ5uXgska/3E4A2/eGk+ckyja954A5dMA/aANo4Y6kokHOMij6
CIiq18hgBEfvEWKTdwFKJE0BH7LYhA5iFvANiseSud5NWn/mlPoTnPrt6+Ll1BNqf97OqOJzkJa/
b7wKyNSd9yIaQQH0QqATCQrrwQ6Hth7ib6aXRQCJjM+NsT2VO23b/PzUTjwQ7XYCg3Zyqb9Qj9si
SST5OyP+Q3zTx/ewB9zHLestpLVg86CPQVw4OnNUlkVYTiz0JhsTu03aF+tBE7emyejmIPHp4MGa
YPpDnzpDdFxOPQkuNUVMe3BfGrOLbUDx0jSBpgjUWm6shAOekE2GiogvUErKfF47rMUUZMwxn6BO
Nejai5sUt1E0kvSE8iYi048YWe2FuEBMKB4AuEAjDZyqDeoQ+GdR5rFDZWw58NLqMqImIW/GaIGd
4e/6ms1H8W0y5OLUhUvBUZQo8fO3GPFNUZQZMz91WGesHUbVBV/LE0UR/A6IrvTJEMykm0E2ZHFP
gfczoNQpyPrVP6wmsol+NjsGgyR+tZgxhGN3PDlBdJDcg4476jwG38FuBAsLhIIW7wdvRtTPNE0D
yiGgNsgtbD45rwv5sjZTlwpR93bdsAm43dmK0hEMZuPEtW6uRsKpS6c33RP0KGJiAA+TtAy285Pp
6NHI412DnycktaxZP3XoOLyteRMbH1MXjF34ymluOcBR7jJVx/NohCBIgLzUsLLEAp0W6mmh8lYx
iF9RKEyLHSzQbsL6VL7LSjnyDqTplYz6hJ+OHtSbHRMmpR8e4tluA/7Wvxo1VoTP6jiUUWydiOX1
RhFdL26GPbM1YYdtjTydGfgkWH88fCc2eO/8mOeIHmylqg8/v44qvAAdtKNRzReBsMG17G1ydl4a
fuQ4MIIgRKljRRzU1wyEkhrYdQ8GMw/44dgKy7NL1gi+Sz54M4wY0ag0ZJRtPYy8bIgBA4LQpvOL
B6Jez7VXtWN/C35ct+VwpbZQ9a0JLWuLsLvbER1aTk4WgTgo9FE/FKqR7hTVF3JjdjkbvwOlwM5X
1CBJXnKFhSt/gmaWd+BwP549Kwqj4og2la4xKipQyi5+Ae7HM8bsfLT4FVQajMb14dFRj9Djn/ZT
X22pECQrK4trVnbANwDCFE16R58zbrtSfsPFAbFbZ1SHLoEnExO8cvSDEIODJ7pGz/6dUcEFa9uH
2sTanKzSAoRVW7sUFS8PTALVYiE+Q828SFBix6G1GWqCFnbbEVJSwh82AgreOQagnOHyNpCwD9W5
5TMRbjCA5dzQV9c0M/7zgNGAd8KcmjOQGTjFd9OVxSmJVKNQIGtA7qNYOYypmK9N8u5b4Hdobotp
tWLsEJj+wboM4CAi/zqnxdXlhaHss7zwBZcKJ10hkXAyoAd+BB+SVUyRrvBJ+eXwYfKIfNZKEMiv
gzTt9qj9DbPuMSppbMAVOMJP5ykDJvOX9yXIAZfBd3LuppD73gqdwpmnH3zKyRxMe2fYnm2wHDy0
dCwnefcwblvLYce+bqwmUyLtB3LQtlUH3inRX/Tw1kP6Dl0eyJQARwRjtTIH4hD8W0ZCnTBDecGh
J9AqTqZjki6jQhMgjWaYK6nZLMPywIGiIpzwPMGaXv7u55iKeWV6T7MH9uE4AET0x8f7HhU82JBF
9kqzzMdzcNFiXAEJI8nsd4xWInwyjmuFmg9E8mtMa8qUOuyPDFfC6Y9VyNMkunSXaTUQ6k0FGYQt
xpSEieo63akoDnZYEAKejSp9pgWuAORUjX5L6eUAMAGgXSGBW/FuSiju+7BOvmv3DAN53guIkeNq
heQgC0gwJy8ZmUw2gG/crslw1L0NLojAhUNvow1I/ayAnSXw3c3RayYRYhgBEj7GUT3h3MNJIZpl
ZwD80I/Cfc9X8+d12/ftLrAGCyPmE3EDcdsasa/R1tg8TwnEceGAS0Tp0zRcl62w5NaA/siWCeZP
A04l6AyviGeRFXoDD3rnxfFAZ88NbCWh/iIcsfPmHRvCCw0KxCUbma9eieHXJUbBTTiEvFMXtkLA
J1wT6NdQa/foMKAxNVQe731vxwjaxe0yXIyoQS84Bz7kRONtIoGE7ki20xqsdktHIuHpDoIJHs1F
zF4vOL8Fz1HSeMnfC7Utbm0kCcQ0w7B/Ma/YxUCIPkEgQ5vNg6JHtYZEWfTHHGjMLwqHvjqn8Nm6
84tHnM2v8FaI5a3JX0Ls5xNZODBsbUBISIA+dy0AnlNwh7ISrD6dB1bLEBImZo4QdQTk4tF2ySDQ
evBeOvw44qo0Njd2qcdWzbm107rR96FE3LRL/WFSjqQ+nyj06ZRUZwtyTQuXCYPXQIPlcXjqLkja
2pjPAITYYg5L0YojPpcoY5Y1QuhMnkv3MuGAoBbBYuk5JiQeWiQ130KCTNl5PwYr4OLxavggktDr
MEUGX8tT4IrGEObl4XKxsXAJMwigehtdzIRrOJs96Ype8Xno1oC0B2OBaEnnRtfoInWBp/DpY5MA
Eo1gm6A81tbjSWRIQ/rpx4PbQtFFfzj4/gzRPhEY3xSQ5brJpgZlMlgHB/g0u7o8XFFfmRQFxA7u
m0VosYgUuTEWFfQHz2hsZaQ4u7ZhTBxSEvY8xiYrM3pZ7OtbiO8shBebDu90jgkZYBMzRCungQGg
njyNx9skPnAxGRycmFUspwCEEovI34drUaJ+gryT34S9jyInZ8FQBrFK7Je07/N0dgNiADl2AsKM
XjZA10NWxGRhbpgBviFIznYhijm65Ph0tDlhSzkIKVfCbU+QstEFM3RBZ/ycRqeJEHjIb7WOGDw0
J2KPCgvP5bPCfeSQpi6J6n2XC4F7UTlxONEnEcAfk67xZXVYdjJYstzI6fsHJ/Xnab/bNRwxAiXP
AmjHxH6ES06U8egtXEBpFOfgpK5tDAnP3K4OED1vSI1u4N7B0ogRaTi0LKwc3dqxD2PkriO+q8ul
xLa3+6BK5viHP3nwUkxJRRLHQUjB2tHxpHD3/G4bHAZb+h7Z8JxMrN3E/Ct94c5ssHeikIEKwMA4
WeKOq0PjmUON80GsEv2FDtcj06O1+9j7/G2gEnZAZW8zUSchbG/83Cl4unhwwKkLprZI0EKJmQjR
fBgYijVBBMJIGd1DX7W0C94PUYLwwTYi89SpQJubYYPC1BZOrsOaKVNQ1Ct4FHOfJ8CWhfGg+UZ5
wjVS/l4QDTJ3bo/5C4xweEgAO+bFxabXAhekwAxMWyfb/jGRYLFsv3YXNSdd79z6LBN/RmiIIoIL
b0LaDfaHWu/6cygk8h4LlS4/jKnaF4S/3mZSlOlCEnmrC4uNSVT14U4Qvg2hRIfEWdloqCPctX/1
cAhRZIkvrluEg3nIYuMhGGUkXmgpiF5u+hiTLQ6LHASeOyb3CVXsqIwzwQ2MoRT5J/vFNpljxGVH
zPILlA1sLjYTm5KV/T4hArDPm9FXQnYSFtnA64Q9QW48JXF7jRXpuZhoqpHUWJQ5V8qV4EXxFLPW
7L6vqVIwJ7ivzTlTkC6mjRiURVH5tJd0t8SlZKYlEynQ3EjR+OEogtsIt98diwYO/3AfpVqBq7tP
snPwdOMqpIYaxLEQ0Mmp8CvH8opDF2GizTVloppjCxJwwJNZCPRA7IszQSD35whRK2b/Shbrci6w
WyAi+wb7/2SMfe6MiImZSGUwH/RZkQEvEvMsuTY4nqwReQo3gUOc116TqID6QZe3nKEUcI3UAauO
yY1x/IxiCghybDZHWzkpEi6eFKFEwCOvh5CGCMRNjROQcgw2qmYG8SAsbg5m/GUsncuuJ9VjM5Eg
Qr5ffAxTihoGWnwyNgAxlI/OecDejB+gkr8QBUt+ojOB60WNPampleEowQsYxJxLiASCfxOIJyR3
joHE53uLsmWkDHhy5KCa3HKgjIBLZoW0EtunF9kcFymiZXyiWiyvco4aC6OkjEsig+gnc059ohZq
mbWHfhWqNhpBF5IKqjBkcCH9pyQNE0YyECVYcNUGsTNx/A1t6Xh5LlUvReB21/CvxHKTngS7gfIV
EMAFygSLqEkFwanhGDglGmEzhDYrC8rRDuy0rRLLNgdeYDArHClnenV43bWrXmnkCO5bQmKY8zYP
7OClvNdOT1Qna8jdOe2Sv2TTvt8YF5I0cZ8tjfyWSZiL9mH1R58EJTWWL7QbSJBbD9h82m/SMJHz
UoWqLbHBG+SBCrJd8Em5higt78OCzWRZCwFdsCNgIKOoCvUeWuQJJWanEaUpHgbEn/4DE3Z9EhPy
IuAWd/loyCH5oxMZf9XivPOuU5l+pVSNCFBnbYu9XHYMepvPFm1rc7fbf/EiFDJdDFmYAeuWuWSI
gBI9cGcQtZrdPiGFA05l5LLL5jdvNp+N3VKOcS1ccRn5KdeWxLEo96EH6Tx48cWkAcyBgJ7gyqST
AbkPFaQEuNj+BTUi68mptbHBJg6gpukXBaUTXmxFHLUDPrNWthWyP6Nc/meicGnW/nTzllec2XRv
zItuNMDIJJCqNj//1th8OR4FGrTBgcFulfJbjqvs1UAz6Uszed6+Ea3suXutP25Btnu0RGGEHmab
0sJR4/uxsLDUBnzBjpOfvckiXECmLlJt8brUVzyuqQkYADvnagNayQKBZhKde/pZJBJEgotpWhgM
J2XDon7GwgFFtTSXGSd3QlYB5kNjcH/xB9nHbU2mFE04gWR2A8JTQuymSpAgSf2oh74cIZq04RUg
CCR/UgtYhexYYrxNzyb5Ok4dVEf68VyAdXHG7G6cYuIiJ3FX5inQj9aoCOlah09ME5pFEUKqh51M
mpI7w+MxS/PuMyQduS4jBEl3CAJElUj1TgSG6lHvcK64ZXnbbNkJgFMugYKQI4zf2G+Yd6VsAhWy
aBPiCdcG5DayQGrEm5ES4VwaGV2ceEght5iStBxuWg5XBbddLMgIA7DOAyhfOGD+h0l4JLEWH6Dq
RryY5GeY4DBHhx9d43P7uLs6PB3eF2UBtWqYxkWMySG0ITYeFKietaft7MATIaDs1fMkbEVBNNsH
jKyiaD1HCrZOUWSxj2wvJ98ka17mVJUmxkBPG/woIm9KNKbLSAjByjlI22JFnsRDZpwDfOXEBFXH
r5Vxo+bZ2p1CklCp2Eo99HGen845ZJy1lII/rRR+xOI6suXjBUlhCHX8v64/bMl0B3H3Tt4JYfgr
NyTCEG+LYvt/cwB7Ca2g2+KhQ9KxJ6XIbAZSzqng4MlHcbr6Qjlkzw5gpkQmDrfacQhExJ9RunOs
SfPuFogCsCO7CU0Kz2GCzhB5PsU9jeFEv9cY6RWWXGoFA+2tBueW1YjxT1nTxgY6LHVAG2NmBjlR
Hqo5sWQUEv3Njwj9pOpCkDL4eHQdnSngX/g3qbwrwEUhdvf5Jia22RKy4UnwLc3k6KL2pK8Mn+vl
u6eAALI9mlF1pSHA/5julMfOjd+jn5u7koOgbp2mP2uzicFukfbQ9vIIXzg9CWJohDz4iCocZU2F
WgXfqHl3TBpj06OjgUr3SGaCGq70GDNTFYETA0XxDbSdGqYzXCRbs9ZmNlNKkgf/M6TO6/dnwL7y
vJSDFvWr6psJiTvDuXE6miPV6pf4yOpzoq2KsLmysK8i1an0iJzItsb8HMGp2+QE6G83m8YUo+72
wZ6ezfZCZrvv0XO0blu0dt/pb5ii4eq9FzWQ4RV+/R+aNLa9B3DA78GvTV7I+t5GHY3EbIURT+/U
7cSr7DwqDToM8tL0A4x3X04FHYxctd9oumRcxcTlHu2MOBRmNAo1rQfTTpmQ6deND3BYLZHOjQ9A
a7f0elu33r95NNX4u6mFvd6tuDIrwFjzbE92efW3edA5VPp9zja/b/JDuFKKB8E57y+kIxIT7syG
sYmkpVgiLNQkPGgBeNghJN9P16jR892wdwyWbHt1cEx6ti3JGfaZ5owgl5OYQo0DbToJ7lYruZBE
/mvHuVpj0mt+aQDmQ84rJNsHjATpJF+6TAw3ufNBdohKUlHyADs2175CmFJywEb0bN9MlF47RE9D
mp/cPRapAHjygOR5slO1r0kIAASx3WqjQcICF9Exf/W1wZUJt8y0uIUJTfodnLW75ufo1yPc02HH
Ab2N02/AhU+k5frr3C3AlPgoiIc2n+DjH2naPGPrg8mJzVkIHsURzZ5NHnyOgHbV8yL7GaQu+u3a
ro3FPEypadImOYuOoMSSqjxSKXG50jMOAHgs17KMwICYvopK3qZ8Gvkyro84nHgIiSHgmrRPi05Y
DH5PBvSjijKZZIi/kTZoOxJezfZ84Ttf4TIivUUXXBnvNDUrOTFj8vjXrSyms0OvPBGN0Ejuzp3m
wfEP2hQmLA6Dhbf4W7mQ0hsoyrexgAbyKKw8ri0IL4X+b0EZcnrRWvQSz+QmmX09TIA4u/Zw+Psr
hlmU8qJ+0xylGImAp2xKHhpQOEzYWuKogZSwOMBHn8y1c3Fv7sHe2Te0PDDJ0KcXpulIh7Bmtt9q
Pu1dCw3ErO9pz7hrRIdsh5ZK08rAlVJ/TAERF+Kr7mNmPMJPMZXQYwYDn8Rd06G0oQFEXKa6pTso
JDrQM/IF0fhCdQq/flau1EZ4h8hEI1x18duYlRHSLt3VPSA1OX2c/cFeNQkI/UrW8M6AkERUaiEQ
2X+2vDQ9kYWKayrTIkulxRNQQIQrIPLJHBnDbhrbqwH4ghAayFFSjNEbTuVFx8eNBwc6kpNg6c8f
Dsv8N2oxn4gRGeisnmhKNG9NNMGSidlbjhB88SrRCJ0y/CuTyCFfl86OL4IkhnPtWOdiRXf3JtKC
6f9hWL5L4Bxc/n7Ji09tls1g9aj42WeSDjGHgXkdrCHf8XNHnrBBaaMZrAvIaYlbllab7Si3f/1S
0OA7BRmpT40BQq7GFTzgL4XQIa+jin7QNoM/DibjalBnsgkuZA9n5Tfxg7nBl4LeVN3G4MYXnhlJ
0oD1VBamXhAmEMeNGEHp9Rsum4xjuNOrrO+DZPJfjnr5G5gEYeVoytSLDuj/hfqoULojvoC3Jv0s
/UbcqjW51eQ5WVWDX/wYbYMd7fFiuPTeHmjd1CwuBZ4QIwStHCvITG4Xrn5k3jhj6jCc6Pyn054H
yD+8sqaW/Hks5IJ2fdE78oKA0CJ9ALKEd1LVH/mW6VkjTi9XwUiC8LYrV0PRwYBHOBB4PI1/G1sL
oB9BLWdaqlQw6GNryeudww2clynoxMoBlefovqfxDRnjPAUVquFYIiWngCB9Ev1qkZXVvyd56eWq
jDuh5ra9fF5CtA4dMS7muE34kLMpJ1Ctk1bKYYYKmllWroM5JjkQ+n6rQHnPT1YGio0K0VvGhej2
yQ53P8BOjDoQn4KO/gqockVNjAfqCkvQGkzjZGR5L1cldcVKWk1zIJuHKiZPW/uFHTdlbMVQSzCZ
Cn6WdCp7kcPURMzKYqkAWrwtCY+xmDIBNrDCg0sfUYcGNOtNiWct6AtvR+S48HSnJlY/0Hk80pFV
VTMXsipM2lkYsscOqy/PDurVlkNfwNN9kRHTPJ2CPpKbvowaX/2DRRJZdw1KVONFRfkV9+F7SJCv
k09zoL8cErmRR246lUybeT/aSUrUyfvDBaoZESpMjmNzy1Dn+wkoBUl1eIAU4KS6YJQEDF5Dc2HJ
JldTQ1y1Mj3KlHBxi07RNd4PPKVRkLzUN1T+anVgkcj1ZWoC4xV5IcDFmbtR3Q8KTXe3duBfVPXl
3zqGaSj5gdcwjEVNDa0le6k2rQ0khMfgHj2oCQHroJBdevHdx7fdC/oeqohqBJcthhfTNmTlxZO8
34N/ncTZ2u6MX6iO+QRysvJBnXI2i3Zahau0YtQEu6g3kbkC/s2B8BZzBDar04J9CE+i4ljgesgJ
rpR8b2hWsvY+FZpkrCiCQTeD6Ek1tgIOI503nl0zxTQ7KXg8Z0ormCFkINogPUq7dD43UEb/8QzI
7fWoKD8vDpBTSfrv0NGRsMIF04Jo9CILp5Ulz5H5Az8BQFNv8I2aU0Kb5h9kPStFc0W2TjXV6CuY
aJshCinEeuDoZZN0AYxY5QnEE0d24QU8KSBw1VnfPwR5AAmD/oEojHzqU/VJR6rA+bZHl0KaUfch
IApkexXFsEOFmpdUMEiYtkV0vAw3mSqBj1WDFeKQK+XHodnuTMhYdz9bagCA14KFJc3NrsxP2Cun
VWlRFoffMYqTU4gLjMBT2XiQMNT9urHOPQYSpPRqlah+8/WvjgyV+JOJW21OL8dkwW7kcWngAgU5
7sZ6HemL1ct1sdbY4hBAnWa08uvRWXOQiavYeOH4kJQ8+qF3kxUpMhIBrvRfQBq0AOHoM6jxlQyg
Zf/vuk8ac7gU1Pq5wl+TyE3FK4kIv5tV0d8y8WG9aBjLESPQZrympuS8ya35Hcb+Tgt7XoyeOXtP
LPcuiHWOtsTOOH0FZ90HGCLCLnH2Gwwxw+iGIourWhsTD3meA5DzkX4fmFdCmtr3M/UzYxcVfLXN
FfqV90n1zC4v1Gx0R6nPvLN9usQ7RKnX3t57m9m79+BBFRnly5XCQg2EL+Z9sabvb1jvTPLm6MEI
iBdDAZjY23uimWdmzbFNuBD+TCMSWSjeu4j3NT4IQ1RsZlb9aptlqmmKKOBKkLfxvFLzLbaKbFe1
gjLlxHovqDfptXsCSBdiJ8l5m0ixrGNEBkvaPZ+t6dhTmr2ySj35RO9AHs/Dzs2gUCQ0kGPYmeKh
+tEZkiIuqldURy/ecgUfkDNtjyybfEgr/C37rSuw6NbXpQLjFDs5nQltWpIZsJdqgyGcMJfhA1ZO
3l8SU7CJnUuDnOmAkHj/tVzhjxgO+smq6hzbMOrYaS8aaKOyCqkRIEtv9bdNNWUGJ5LsPQKw6lcc
xqhoKMolq3E5N4Pm2yBlK5vvxTKlNLusuCA0G4/bXGOWlKGBTIEw4ZVJvqzeeKKogla2DKgVQNJT
2eBfMfiivc5/U+LeMq2AwAdGO+AW3/LUwY4mA9SZaa40Veb4vjBRgrkSMGRFR7kCTAa6L57hxyqP
lqyjsHe2mNkgxBew9M359wu4a9fe4U/v/+J3ZOa56TcDPja91RNmpyD4IexxYTTxHZSqJAdL9I2Y
BZGZ2tZjM/aKWhfwt8CkCIo7fqY13LCf6TOV6WhREFq05gAbYE7Cp4h0cWf8jpYtNuwx0DyClSJm
tQ9/Owen+Po0h8p8+NUIcQEI6vNn2nE2G967wH81hJ2DN5f4hw2hFk1lS1j3Wo/uGkEan0Uj+4q9
fU+gpvDthtEmLxAFS4tgZwwQeecqKtNS9u0AtVXAbU08VajwbmhteUvgKUq+jonuqNJ4Hca3gdr/
Wo46/+RpcGQ/NIiEOJV7n+wGdK14q7kZW2UP4AkqyDboQQiMjW6NXctg2j9dneqabgeb/vUX6Qfr
/WBa7+TrgAd8T+2vLl2lXKxe3tJ+VxogaMYnLKTL4TKSNUsJHw9VpBf5kvhl5O701AlMmc1s1Nat
oGcbP0+nFbkXbmNjtvSRt1A/ASLbpeFmMaPSHi+BwjsUt6pmO8BvxB7gW6ZRW6+zjcfCfb6zSsWj
zYcD7KpybwvueTCGV7tX27C5qC46fDSNKJAL3uZvna7pdHTwI+PwwctkNe+JcGBXYvb1khKmA8kD
IOIeo0fZwAbGn09/hKa0+5eiZKNE+ZE+5Ub/sVf1D2/rerbq1iep5Sd7S7Sd7ej2jW5Bs4qn6gZh
LLYnPx93jbeX2xlOKfnLfq2G6Vwt+qSl0dJtd6v+agzwknHNuaUrAHibEn8bbYdU37j3g36kYN3L
7tSZU14yj8C9eeDrLGb/OHulzaxMwx14AS51ADgduwaFoKWfgxz00dYoYENYFFDdmTaTNtIyaqX9
EnvriO89p0Lltj8/MVCCdMnFZW6gNO9rq2/e6aVmgsCWVcdGCO368D+SzmxLUW4Jwk/kWioCesso
iopDOd24SksRJ5xwevr+wl59zt/d1VWKsHfuzMjIiDXx2B+s8w43ZYIoBolqcpjQrLgikouuXtap
R0hOt00wY5Bp+vCgNhU/W5M38iQHyPMnDDkhmUP4fRISRoRIy0EkHks1PNwK3zDA755Q5zkPkTwn
2Vouxbcgr+yhLLbJf+c09g9qQToCSIzOoe1su8/gSJKJfQHieMml7m8PnRs0s4pzf/uVnz0UP4q4
/tWG8x8NLm5ET+9JdhJUuttlNSqYumTCwblW3NFjT1AaAcAgQZEcWQMvDG0yJrg4qjegL8zEBu89
Ez8Nh7vNyq7BjjLJUegNTKR6RWju3sFVANEAdbz87G+34ZHi1X32q0cSvNqITyCMBLcPqA3zRWhS
81wD6oosOMCcxhY5aPZVEiH8y7FnUpsssdoD1eVRsGVCygGEs3hOvQvvzZFIxqGXqLsVVL8owGxv
S7ELqximicbZ6EhQB92+AUDqMxfuP+I2p2b6ndtVBOK87+KiZm7lcWSxjUiNiVGpT7OAuW2WikkN
hNRYz8Krs3DIMuqdxrA+f/FlQuBcJkNvCsDKEFVOol3VXSI2hihME5qnZiA4mdAggBAJSMTcDHjD
TnbozATnlABkuOst8OtxXU8MTkemwzGjoixvcG9XC7BB0Bho5+AKZaqGI//2mKpSrYWfldV/Qp7C
dazO2LgcohoOqZuQd2ltaXaPve89uxxWuKSRjgv0h3/Txx2oA/QFLJfYsJOPtJB5nJPst0b2xKeB
M8wAPKkd0pqIdNTCbPygoS1F5k/8wIis7HMEoI9w5LOVL84dOOPlmFWSt785TY3yya0Or/tDsEB3
xMlLVfJTcpsxaS7gu8OCDW6DD3o8M74hHIDiwZxJQwOx4kW8m9Cw1ekkDu41OgEJU4MPUDMwXeUB
k2xQ/syLfQ76P/U67yPAexAdXJRH9u+4wpi92azVQCMYr3SzyT2opfcYSjG+Wz0zYxxQVfStyrGO
Fb1qntSpPgEo8ylC0OND2tm2rAPeD/52g79uCnbMmPsS0xKImN6nefCeUJczZ/HACI/F3iB+IvwE
/GoSu7eQ1CqAjnwLaWFEY4/xogXkHVQzZ6CGBq10WAOMLE/W9DcL2qD06r+FhRHf2SIf9KT3PxTT
MY43TvKhbUOBpQqu83/8/cWZB15IGK/91MkNh49EvjXHvgnSpPLEnqr0QY6OK6ZypsP4n1xGZZ/x
1DkL6fMeSt6x1cAhzUTz/EO/5i2ZjnvcQDmW8MrfQVm2iLulAzk93qPdNG8JyZpL36RXW1MoV/3z
3yvGKWRH7WS1dlBDVI00D6MGF/LBTeSGKQtWOL8fYAR6e8a0BnWKVOXZNWiqPUmvszkKclg/+Pv1
C6RfxLE2wX6yJRVFsoMjloRktRKhJ4mO6+2WdiZfVFCHP/YJrZhY+0I7+9NdNA+Tp/xn8p3zGjwO
XjI5Q788xpMTIpkQO1qX6IPA1guYxHblpAFT2iMkUiSgM8Qj4m41Ksh3m+0lT29t7WkpAGn8qAMr
WpiejpgQaKvNvmnF8jPhhOZcHgrfvaDwptzjMt/PBc0cKSF23hMV6eG17jyWWwjqR1nnfCXkUPi6
X8LFnz24lgGwBRP/D/B8eFBp69G8L98IOYW0wg70dPc/asbcaCtL0QztEXohg7WgcC4JvuhjqYs7
DPd7J50jO9vSouFkEG1XphT/z0JaC6v1BD7L07vDQZugUpZcDrBh4LRKCQWtIE7rWwCdBHed9ZGj
zVaH8tSEdrSOXrwe78khzaA7BxH0e3kn1KOs81qgJQOxlZ9QJ4m6Muufmd8HRBFXbrdqkG0pg2Yw
XCDUIzY4tr0TJvaBQYoOPQN/gEFp1ZANNMEPOvpVg7bFuNQz+ZpduJ8DTX1VwjKNeXjmFFIXOJq0
gyBrSKLCqUSo22NCnC371s9ppcHfG9Uk5Trw0MLdoKsPOqdpk3FjVNeM4H4juWUhEMf2rVXtvgdk
W9JKzZE/KQVPytwxJA28VmFROYDkggvHzObxM8KhMBjDBA5vbiqD+528FH0J/8EHBY0RBeqmP5Du
QqXmiRThFQaV5GXA3OYje2KDA8CJBZ+0OkKk0Ihn0IW2o7CBrdqTamueh5K3X9JeJe2EOpRMiiBJ
I7T8pG2FqPt0BdKD9xZgm24049NIIDcXDGc+YlwXiJIMbXAmCmcG9HAxVDCHjPdyoOmcg4w/hZBC
H1aZ88UdKU9CHgRJ3gs1EDH+6966xN/Nse/OAz8jFIWgF+mXOmuP7yDlbXX1yS/65nwR3Fhhdlhx
f5jZ7FzDJmP3bvdFqwilHGJlja0HTcGTTpiJOqLdFjeLde4mEJcsb7cpgu347Jsd4+w2wNxs1+yg
b+waSFTt6GNdfx6d+uTSq37bTGff2LXM+eTg/G4ZBzsGTJi6D9TdjbDcO/uo19guM96ILNJyndSG
dqfGVxIWfAQpqHebP6jvjzB3iTeTi/dqvXvXq7O4u/a8WNmdy/SweR6QEKyRrRJI/YIBR3YlbKUk
Y1rfDBvXwEQ97NdolVcPv9H/SFJL8jin8a7LeeHfJaLMSxO5kIok2hwYEqFZjsihOTBT5w0U7iQM
Gs7y5OM3Wm6ePI8BMhjmxz0N3l6jtetaBp+psm9a99bDf3v3yTkCICz1aiACK1rlRhFqwtriJPu7
R28sAjagSqzF7ew+IhaTx3XUpu7QHNcTPiN9xzpJ2X7CEChSO3e0gdiPQAhx1bebi7FUhUmD+AU4
j4TvjqRmLJKVAG75xd78/E0uJxdUeY3YzkJUAn3HHTwfXPfowCBlXIMtC2mw+1/DiQNHet/f2ZwX
xH1IcM035wKewOg9P3qycMgGKiOr/pHD4zYujzlTQs5gmNcIRWKZgbgvGwk2cvuJozACAgGeuMBn
7+6RaWZ51WKQEZ+BmtRkAQEq3L9bW4NfSNB2aEi1a3Q35GVBFk4HqN4tylJhIp48W5i6oLKOkQZz
MndSXQsBA/b7b2Wa/yJQhYsKB6SUW4Dwg/fmMq731X0rE29u42KDGviJm1rqHX+v3FrwdgADdhHR
eMgq/6Kiql3hK22UWAkUkClX2j/+XEJ8f6hNlhyhbIpXG34tXD6IlU8KGHvCTw+pnoNbV1Xgf2tf
6DO/gG2+LEJUB+MqFbzgV0DmIYJ8j66fB1ZZMMhhbe1R46akfFL/0Ayns9HO/CcZhs4QxKn9U7Ph
35kdZTz45KguI7XnjqaQKY5O5Un0YlFaGWkObciKuHD6FiQsLl6jYzFIo7GvBiopWJ98hcfRufzZ
c140fGrkr4OVReBq0Naux7hPwWFCZDQU90vFlM7YO3Li0Ke9dC2VGr5B34YsN8Wfzb6+E0kqKPzB
XDTDm2eEl1jdAFEcDhx4ID7qpkIY12kk1gY3lxvMQQgtSg5MuQptdvJWBz//FXdBhdqRr5M4fd8b
HTRQMI7Hx1dNszE4cpHauzWHfqdb1HyCFVU7DW3EVh0ZQxUMrMcpxEN1SSij+Myw2EVQ+NH5WEU3
VCZ7HxQ/Lt4tuAVMu3gfLPcefG0RSKgTMUw+A5kH/0KAJ1CeuZekbuQrd6cI0HCvw5NQV3vypI/7
crOo8J4rGrEX7+LNuvGuipORe4kOXdglBrfn6ps0/JFXiGr0eWZ2tPCPy9QbqtH6bj4ntBhpM247
W2YFtR88JK1OIQPALrHUg83gnluC/A+0aLcacA7O7v0nH17D47dxq/HtoUt7kAHVn3dgMnRu0Net
M5NqhoV3QV8mj8pTo2UQuNK/OjoAeilDHd/w0L+G11aVsVrUFUK6kLdmg6tC/9k1eclzuGMU+uDr
OvBSi6vBO6i4jTCP6gjXcODw6eRxUodCCs6yzoBNmXpCp/Iha1T///KCQMiR9EDy0ert4dzt0TvV
72LRVfESt7tSsKzE8nfVXMernYdm8zxDUoZow8q/gJsa7V2veuHIK7PvtFcwBAjAfP05lTJxF6iP
JgzkMHgxpIsVB3CW/pI/hyVtNqkX92FkwCjDbbKX9xeouJrdcpTFxarUOcK/3tSHpXl69ezQmla4
e9tmmcn9PH65dshMlNaaUxlEIBRm1yo5qdI6CDN4oJigfgvs3QmvDKoioY4NQj7eEg5NGnl4oEUJ
dA2mCFNnqZ7jCPqh0eKE9l991hAJ2Bg7l94NOseNO1NAiE075/apmYWVgdlFyRiAhnZ618SkTHY4
3JX+R3alDBfFBGd6B/sugnyiwpk9JmWVb4ijoA5AjpHEUS6+VO3gti+8jZkO7Dd6b/CqPR2KDCFa
yCOQ3UBXwur8PbC9J4SAPQ1vBrNJ7KTAKEtpusPeeNPsswTLyyxg2Ub1bjqsD2BtRs/2RoyAMcNH
bZtTzFz0Ft75d+dNVjxAcjNlGFAy2MJhAfCjaYQrxCJA3iWm1hRQYEfQPPqlwQ5jRTWZ5Neah1Br
VOYpCautywLFTxW6aQzMURcALi6JGLiQ8qcmtR8sKVCpUEDqf0BPwM022JOTL2m2qP9xBBk/hLXO
FhQcMfqde2kXbXbj1tn3GAEPz2vU0DtFe4vInBrKlQStgJ17qnnHSSXJISGE59XzjP/VA3+n7ejb
R6cFxS2Xev8h2v8e0HtBHAiGDgbSL/Bv9cbPq4L+CUiGySHYvKNFf9hx3H3+yhDsaCiqDyoO6DKX
pfWnuYcLV2lWljlZYNZic0zOeJKEO6heUMLlrzTKO1mrMdn3CVdoQi/3a2tG1HYQStPu23cAGgHT
IdiEVHOUv4fgAToaIKd1bsMIetC49D9MdoP9EGnL0btnU0pId6uaVA3GPE5tgEPvNAHOgj+tqSsf
k4fdcgDmNhhc0HRBidszB5S3+MSKcazILx9Mtm3dq412S+L2D3hmeHm6SBuvwskdmnwevYOJX8RP
bzdGdgQuzMlZDGu98/gZyHvT6COIfARRO/O+acdKACrRRKPf3deobsqJfWlBIeWep5o+Z9KJB502
SycyuWpieQDrUx2JN89G2TitalJ5dhgvetZKUVECtQ+/NCdVvPvpQ2YbLwY6iVEBNezkE6bRPq71
duOrD0pBC9hZkSE6j1ZKOsv4I3pUa3jHycVbPROif8ZRlZDmOln86fPNpXFS+jm0LYRWxlXYxasz
gTzkoKlGEx1VvGxPgtNnjg3Ep/jpjIdCwCSwqdikS6jhacaPmAbipucARc6o0i5SjiZJjRdERg1k
vNyJLhpsuIDM57o/CCL8Yp5xnbfI+M/f2PxyLzF3uNvdtctexUe1g2CeolzxW/Ve4TMyqqHbugTd
/V+l7nZ//QNyFx9EFaqQinJMI5zfLlth2LV6osvytPzu3W1NfD76waG/2YPJlHvirlHqI8rw0MD0
yz054KDZqAjMzqOVRQuYVFP77ZKQF4aLQhz/RQ349g623T3AR1gN4FilKPf4C7Zp/OL8DT4+v3Vd
RMZDd8Bjh0m/5vhmaIcBB3i2TAioQzJizX+zhxRwOgXERnPPjSFZEQYiofOAgsTsJt32O6LPjL5Q
JKsccWZ+6+R3c/AI2q69J6I3tSn6RLE/g1XOiRGUEIkkoYfQOjh2aByorii8kJnkwXpRoovP3Kiz
jtPoE1IY0iNiSGY2QyhvxmDFZPIOProblmqVcxPE+NqsqNI6E90L4d1IcZMbUNeDI0A/Y1wtIk6N
VNyNjh0piq6BkAc60UbMY7K2IJrEg5Cbof5xjx4+LtSgx2ACHFa8/cULedt4pfI0hJJSZ5QNOWHF
U5Fil/SF1JK6R0v5oKuXpGnC0Y6DF/R/ftjSfWUwyAALltXWHM419bC6R7gMhgNtcGIL6d1qlUhk
4OEeuCMLuGnc9iSf1tiCqksR/CMM8L3c3Bm+tmI12EtV35qmXS6/Qo8KyTa1t4ocCMaQdDUPXY+E
zqBuPuDJ6qTVC+l3MWUU4XjkvR5NFSAuR+MmMIQ1l2FB/wIGlp83LSeXpjGNm4MHsYKsEo0sggi3
vo3U21qhkTVEq6bXW/JnwG2C4OoO6zN08B3tMBMCnIIw2YDRIzI+VgBDULSUsbhZDyZO7LhDxp/I
Ql8D+4eIcGrKma0IhGaisqPll0LEfbC5yXhQNNQ2B7HxrqlzbtYSIgookg8CKimFlBAdATeRuGjM
hfWpT6s3tZs8Mi4m7SPuSwgU4KXfc8oHCghONm4S/EndJVExaZrokMUHgSx1bZd5TjyXNZZ23rWp
f5F1ALUGgYZY8uJpX+l1MRjDlACpP+Y35OoITj6GL4smnEpQGBYaqWG2B+8qzXJMSZS+z206VYYg
JEN8BBWcu2iMfSXjLZRjzpIRjss8Ix+HpcsJDsylSqIOQpjBEQZYoPum4HkL2HIEKalm/XZRFmK+
bPgVh4bX5TKv3ERbTMJaH995+UYLce8Sw0YtM5Sf3BfX6CyaVN0xzRW8AVoGzRK5LpwQ3Fc8SBKB
HlaUrE1/BzkCr8zFCXyIAZuBGoY89eRKcRMe2nQJ2bq47TFlmIIjE2zY/bSnOdN0y4k0A54P/xvo
NmpkoDJZUFwKvln2kJ+jz1nGYgQwR7UCj0dm7iU3oD8B4sR78rAA6+vjM+us2mKagLEg+AYt0WxM
EHp6n/S3OQDi8obktjWXop6crkq9c9Wx6ew7wEhizBUtm0GTpBTYMC2NCPURsa6U1oCY9dMA2ZxQ
/GOVCbnXojsv/SA4yGjPHAOmaxBEgqTYljXbXyWRFLJIW3RQ4KRK2OEPtTrsz4EW4J7EF0SOXDwr
6YMULc331F1InCkQ35TZhb4gCdlGq1siCX/ZbxfjGuGX7Z7Rn18qd8OVCcf3R7K8hUIRbBRmQXr1
K58XEHYot7VrmwF+x60KzuqwIi5zuvehWFGnEsNVogMsubEqzQgHEH/NyWdS44FfkLzsGm736T18
W/pfbEXk3yhSDLf0plXSWhDqA4MjnvHds9G700xxgmKc96e0n1KY6d7+Q++5DvfqMHqNRCn4QLzQ
jP9zT1JvpRh3bxmSi/CjdldEgARcWNOMqMJWJiPCSTRgnjTqtljIP8UwT4qE4s25zJ48q86Hsw+6
44YkhJ4XPBjEFN4eLU0W5ANqmyqe1D2+nOWXXUjQZYG168/ODqzCdvMGIGxWCaf9vz45Pmo4CH5M
TwmArbmybC89tIzVcXzgCXj235tnZNKTK77CN0emt0uB+nU8aElyHeuQTcESSrRUZFY6HnvtDlgR
t2jDQiQRoXJCieIULBvt+vhBwEHxuNF9GahiFuF2SDlCfRvcWRxe8VPzd9N7sj+2irGZhvtu48Dk
PX3FoMAUglS65lOe0JCjkYLaf0hDzQbbOqAa6b/5Ti2ad2j9yGBPkuzoD0UwRaWC8mRhoovCQVEO
Ab0oaTrZd+I279oBs0CqB3owTCiLmGeqM6M8upXg/VKH0S8EzDpR+yhCsZ2uKJjA4gqMd7AbmStV
QTj7ME2QdfX7s8JwCXqMnCe0OaEjw5RGUIVpF7qO++YSB/mJTt+1ju2V2hoTMsYFnhqH5Xa5o2cI
0T56//FbfevEGKdQ661Xaw5ijh2QfYCdA+jkiXW7Yz09hgfoIjU6kChtcqBBqCPKkJ6sOQq3gTOI
mfhAhhc8o+4dlg23MoA7wGjyjDOm1DH6sZOxFHV0YR+akS0zjySPlhJ4io7rOiffdnlqJgp0eyox
IBmvuoYs18zaGRZpxCJ6/wzEoE4nBwIUUC0HCxrTrQcVv0tOOVM8/s8OP4cwzk/U/KR7GocTZUCD
BpLzm8PsggEmLqpwSPpVzFZz0oQDjGhAtHOgQnijqlSnAVO6L0b4ktVXcSeAI8PoJaPpQJg0Whl/
4uThQTC3hdOBAbTecwbhhMtBjMyfxRyYGnDEI4WoTUJk9zXAZ+ngZUtOGLfkfWhTILlJptjrqae0
640oFNbf5EDba15YeD5rnloU5a/yA4OtcG1L4Azv8Rz2cM8GZrgSCYxpPs6Qe3pgu/TenOOsC+i4
QkHKS7Fuo9L2HzuUY8TLlgydtJ7EeRfKgwAjUn9DvA9CVKCQQ8yX6d3JJ3nzDdsEirdg0ByNNjNB
jjE4tktNi3FPlKQGF3lBJ3aE7GKw70E775/loECMx+p3kGP8ezecT32dN3cK238Xfke0b2R1S9hz
iiyOCnRCm14h3aaha0cVxLYhrOO4yTxpY1QhOPKvOFQhifKHzxmEK2gtTQFSb44uwkREA9iITNLz
isskwKfm7X5268O6YDLMxFIMRaZrUGpC9oZzvuN+nkelaZUQLfI2I+pgfuSZ5G5aessvYZQnu+A4
FJfz/WXQgznAEdcGfxIJ6KnjTXqf3ojY7PgUXIHiF567CKZP26u2npvvkD1HjZjSc56Z9Ilz5hHn
JND/xyb0X5uF88mYTmM1ib715NGp2H67kBzpyFCyd8pzwAA0V/UVt9FEFQm9dKa6iACwL8HPGct7
h9kERcQR1n5EymKDNBmGnga+ejWmggGpkTH9VZ9HsUXqUp/ovwz6hcwVgAmaqU50q1VtlVtWH9/a
/rtlYN8sP9HT6j4rIadcJ2aXeOJaEVv8URsYkkoS9BXgAR4G3BvICAUU3kOEABpRa8oxSELcOjK/
9QG/V06nXkqKiC/WT1jHQGKiYPaPnRLYJiVIRNgi9VSGDgbcpUgF3lX9WU2EjtoYPWWkZTVqWst7
Deox07GjQ1uNmX1U7z38Y6SQp7z/5pFXLeJze71F6ITCO9JM8UoZb4P/czp2rF6GtdWZp9bZx+hx
W3E+3ZLxfZl+gczXYNSTgDX03f13AMIYy7zlhUGjClUkGL0cBVoM7Lul0A7P42335rlDBnIqzEHt
q/R/jpEMVY5xtWd3yr3blFobi3nKRCP8MM38Ghid1wDq0y/dpMXW+fRlPnyl8pYN8al5pysKzUiz
SVhmNbGlD4VqvpMbkDDON6Vv/aE0g86I4rOAblBGsOiMAs1KGl2N52t0EaaRUO2UnJyGMKNzpH/N
rAXGLTcPWtWYC9NeF+ItHijJOKg8Pk/RitCsFwQP134hE9JuESwKjYMmpN6dKTNOgAGXsTxyyRBd
Hwx2srJ5petEryKmTfZTTx6MumvOqzqDB5V2MF6b4J3eFQ5T8stP5wCGgYQQvmohucZ1QjKqepMS
CeMtMJ4f/Dq6+pMuNMOGRPNccAOYXsTnqTmgEuRcUsfgv4fXxWNoDvgSv07vmJBpBYhoogp6HSD9
3by718ErvLs/9ObCOlY/UvAE+Qrz4NQavjqMVToM4AqUqDrkqRqpUa5qfL8tww757kpRVLr0FZAA
5EVQjG+VWtWgW/XuQNRdtfoqYRbfaH68aIcK1j81bzPBV3iOzLTcz9TpdOJ5HJAgaUmo7JXZ0xy+
NvdazS24ODDVYDgAkukepj8DKknSfDqT0UgHs0pu9Z3RKS58ik4hdiofoYYJ614EqvAWaJmhjx+B
J9HmrzkgaLpXet7YT/9RPANl/Y+FesaZX+IgYzf6nLvnTY2qkGMcvErjYuGs6ycfGqmyUFe7GYez
Fa3WA/j7PhIOT7OXd4R8AR2B7gk1Lu+zAmPOohBNE2UfSEmwgCgbRX/YtxCaIg57qsOVaAg5GbDE
4L7VleTQtkz4VxSdYHBBwhK/lOyNeqQK+bhKq0/2QuLEK8LvYVuRX32NL4n3nOEKUKKsQ09vTWGb
IQaH6GDdraWcMzp4NCulsR+TSmPbqXVlPqTc7xVIFO//i70IlXoLVZQPYvyXM97g7BD99ARFmK2h
X+rd7eGrCcjQ5xNAoM2n7cJOIasigVU1rcX8BUw6FCrfV4NESXKhtyMH/R4YuUONQ/LBg9UTZupD
kpn4bjj9LMiGpw5TWzRJNBD2bKaI2mb6PzNa/8eYpOg9VvaiY+bjFV15WwBS6MryL3jRe1LB6K8c
i+A5+z7D5p3/O14fBttZZh3VOMTMkl/ksuJpqwYXFvOfzEziiv0YJtVnD2ocvd8RRBV+5O0vP2J7
fN3o1QRp8EVxY+E5fUko4WqguyOYQLQnsYiKvqxxKO3JvTQCopqey4e0zynHI1NFmS0NxqGkGq8x
oUXrNBKHREYbaiFXPDu4j9RNrbcE6OhG6sMrnxXedsQN+o3YQNdunoN3t8YUlH5BUmILfukOIspp
SkUQwfLD/A+COEz0VTgxj/4tNCAQ62/CjfhFvBOdke3LK4zWI24kSliccZBvGks877OXU/zs0MJY
Km6SpvvQTCe3CwtAIVYAInZLhMe1RlFFsGapgHjs1/qTDJMpJptcSnt68WUprE8j/l5x4V15SrRu
O9BJH2cuC0se7aKRJD7Au1lmrL4vm0LjrIJxmeXp3/dwzk/g95UJ3kS8V/Ete2FUQ9aym1XSTuiC
uC9rMHVpTB7ALuPjAC769sFqL9NEhU5SQlel6LxxgjvOP1xgziGDGcpQdj+YEEJ/FuYvjH4N0rQI
ap4FqITZMYDgC8O0O0feBOvoZhl3xjS8eEaHjjH7XwJE36jXxEWT26SlOkBRQzhnxX2NlerrtAeP
jeBct+lkxQuO5pNvA741LYL97On5BXX3MZoZ4L5FcGc6/NqsRWvFJuE91AB0xRna1dLnfGyWwWTn
L2jmtMRh6MBDk8NzBC0brsqH1OJOQqFD0orWR54v3tt7N9e8+KVjLHmeKaFan1uXPBC/B0E5rIXp
snO/uFiIZpznZseKUxqEVOM73CGL+D5+c56USccrfjUgraBi4Pxq6cgXLwVRw4VX3nkWtgX+cQ03
+0MWlYOQwpX/MA1nMijHWXDpPj/hnd3c/MRsCNqeu+Fxvg2OPzT3kYD7KZPQDo/EYrlJgvkK/+V6
OVruGEi+CIZxffQZlBPi8w9I1VKEYBr22ywAEsQnCAk4QOLyDBPx2f47hL0N4HxN9lwYMeK7unVu
cBo82ovk8iPG5PLE0jcnF7eM/i0jY2nz6eMEx8i7Y3C00ltscD5yMikO9N8QSeZHGGtfVh9MDre+
fvzlg6zuIVvoHdcXyUYun4NKLPqEUEEAw5QRrgbJpNY8m7htE12BwYFAWEFpi0EMWkptNkPaZ6Il
S928c83QlTh2uCdkK12wMp4WpL1lhp94ylHFdGG7UnaKOfQBZtNUWNdQmLTd0tXlbN1Nrk0rIasV
7CvYZ7CO7/RU/Rikltj1RX7DqB4LatY0+VdlapivTF9A+4uoFiKGoIE8KnZZh8KmC6H6JfXosmvr
rlaRKxAciWIMnHnuFhbC3unt5vz14nGwM/i/h6rI2na2eXN79mCVAnxwMTQy786NCT6pMiCcd+tb
vzqRTrOP0tc3u6gcNOZXv+KStMLDokJdNCshDgasUTnX3PiwTYNhyBko7cgEBpiRGwISwstkqTJF
MjMpFP+4UFGp+Vf8bknR9tDexG0/ldyM22vt2ETEonmddikflKxBElkv57zcbWoY6KBkt14/ZzT/
eFMafQwaQO3EOEIqJuD1cJPZ/kjPh3TaWgsIiDVCwmp2GsA5+b6SdDItcHFY2z3ZW4kzUmEnf5rI
3uQvl+UCFK30E7x17xY77w3wN79zCLLxYcBgyrrlTl06b7JROnveekdyHEIvA0/x70vSaJaW+sRy
QQR8x4IXoDxZV/Et5X4qzdqHnyWLTle6ZIKLrFpDG9HnRi4jr6lXm7u2SBoTjclwNjK85lija/OE
v2RC12UR2z/kRMB/7xNFzoEWlb+DtEEa+2mpDUDooiPZTmte+Y8Mkji9cB+2U4DP8UaijdyhozUI
BzCMX+52bGiR1KCsadWw5Pgbe8y9zbjcvZNsl4v4rquvRvnUmN9yJ6EDQO9wipievvXj1sAxIEjw
5kbnwaeUx+3rjHnwnRJ7jmcSkby3GBKuDngxYdIA+YwlxiG2gfdG/OsW3o5E+ObBSAloU6bOs8A7
pQiyqLoqzb9FUnT93XXlvGSE79VhUy4c3uL9t0XDe+dzbQADS33yis+MRf5gGtP20/gT0s44OSX6
ps/gOa3pAipPLxtlyZNzKGr04cLQ63sGGTUgFXy4j8x+Y86YCmAYgxKlHzjBR+Z97u5lZdbalIPm
Jaj2oAdenWJVK/hRu8/6iU+QJVcF41tT2mbWqtHfR7eCw+DJ+EsnhwhJ4gDZrH/l59DJfvu3VYn2
w/yAD89PGmfxlsSYdu3Rv18duouljkiP1vAKPYbzHZ0GRFPQYciZhiS9MR2r4j2r41It0J/xBYDM
nif0JHlEL4A89IyP3gsUGWCeiTO8aFPfqMFr92no7HWyHEnyLoHx8h+Wx31kHOcFeP/ytwyTX7zS
z/tPXV6pc5ycnyMSDb9p4kOooYNYQqLu4ceDaKksTBMVynjZLkpbkJd0oQfnzCP8crPqnMJkWX8A
ik84qQ2PhWPOP4xCcmHOZbodH3CmgK7ZqRfYubQuhvs2XHoj+NAabgpxCKgQimuVRVKbQm3BkIb8
oltp7UutR52KCi7Zu3C5wedx5e3cgH2rmHTxgD+b/FbH4+uG5nGsj2Gj878dbAeXKmB7OqsGZusW
P8Z18gSyhY9vQhxy1OVngtB9Rl1reolKYTZ7xpfkAd5mOdvBPsEjJU5r7mJqt7CEiU/d68et5s7v
rvnyK5tqgNKLdx/XmNmeQsNcTM9dK0gBjT17s8CXJPfKGug+Jmwg2Ep3cHtaRFUPh4Znb9tuHJw6
KzKu0M0+4UzS/YzzBD8Ji6Xm+Pno41tYdFgBlrKI+KduvX0eHE5eCYEVEMQJzf6E+PwMbigTHJzt
L13rw6/2GEsdWl50ortHgUXFG3w22WgfcfvfARyfaPL08m+XeGJ3bvwRg6/Q6mHiHFj83B1qw2F8
89KYV8ioRFkcL7c0Z93epqxqFhp/fP5HKljDxerzdtlCt2l9WARE8SHfVDq2oemydzJ2ilOx3U/X
mDca/oH1OSROtmEP0X05uXeKJwZiwg9VfgMB2J3L3Ne5nTKaB9NXscokwhvdMseNFTNoNrM8ft5m
WnvLuUNjdueQLp/bdBGJBQ16nE+KavPgP7CScRagIV6tV+tt4UmkD2JP6WeC0Rjod61nz9OCGnT3
22APLnqs32Gpo+JcHEXWHrI1G9riaRziKr0r+QZIX/hqmX3+u8HqJGLFmn22ZXl6hFwCgvZdwQSB
bTevOin3/ML2i85j1mpOW6PD98ADZsUuevxE3YkfJ/bXC9MG0OxKtW+tcGEJEie4uMiKUkL78SUu
7aLz2XKf1Ke8NOLw+186nYhan/CKZOjepy9B30ByujK4qrVKq7eb/b68e5z/7n8LHnm3xnOiVtiB
KyJCOlBu1KPGlNdTdSA/H2Y/ZUHGELgMOVXeaaTxFJ+Bkm9jGg1HEI0GIc0prSCRhTZS5PVQYz8q
o2U7kAZ0VLEzo7geV1t3tXqwvO2faQuqVJbZLezQAJMt+m9nGidWvwyHf1psDvFxfFSvEJkPr6KL
h3n//aJTg/RHjw45mLH4q2Cr+RUO2AI3oTLhMIseK/RY5uYWYwNaNrudh5tPx4jOwmp3mEjUBkZS
62KK1LF8y6/MLhMw5HT5ZyM4YybnnW9Y8c59PMPawJLVA44D9A2BeS0SWNQcxt4V1fpdDNwNzRwP
hL7RU9VVIx8kyoEOWx0D8X8g12y8I88zaUHWOlI1qffxJkbNQ5/7DMQgKtDiB0fffjkEvZ0ykX6K
TbzVxHWT79ltgwLGlHafd9ugaoKXlp16WR2LCRjDyKa8ZbDmFRvhz+U+Tan4s3oEO9y7UH9EbQ2B
yA4lIbsRxADZKQxLb77BI/6DLEZbTRw5GRYYmJaiTraSdQGPAmE+uROAww2mNvDIEWtKwunxdw9T
WuvhzK+HVxqCm0hl4Iqns72qtezpe5wNPhgI8e7ijo/WzuTkVLHDCGRSB7w5iV+cK5DR6Yq7W2IT
czZxzqRN4Z2p2gyiU91ZrAjTedyYT8CAlkvWD4EKPLnaV2tFhtGyv4AYw2gtQxaHkKeiZYZ4CKRD
ZHK5rkO04zUckCGG764oJVyobEvS0qe/0Ueyj24haoNQrT/xK77ckO+/ifwMjqIRJz4yBbxKcQwF
aDDCu3OfFLzsA6Aa1SgcOqg136MnxxAczgzP5USjJjcfpzrqfIid7pKDsc10JcUq6eesAggCkb1S
pVFTgxw43neZdWYEg6djSkFxeWwt1RM4DhiKDior9c8F+dyoWZDp9NUX0JNFBQzU4o3oWLhNzOmx
W2+dk0Nyj7ELXW2TV5WXDLKBJpGZBeSitN8WobV5M/YnWj3tKREdBPoLFmv0RAE9RXq/Fz+CdbR6
AhU2NFcP/0gQPt82xak02SOVMtomC+AyUdXNaWN1Zhz/AypV9eRzVyk0Ccoz2//uyem/f7xyJvat
rcvvr6CyaN0hX7j78S4yVrdNdnDKC/9zZy5Rg5I0Qq/xZ0qoETeUBj11O4uQWre/u0bVfolknC+t
Tqb7gnLPYVRul0M8YN6uXTjnnXc13QeE/6f3WpXP4YI2HFX0bbBg7NX2slN4oKqHq8hE6qVzKSUv
9CTJO57evu6eXu3qEUiEEaBF62K1sVYJr1ITQULBcI1VauID5r4aBMralXjZOHc+NuIRvPCUkFpt
iUZpHVCAxfhLG5bPcIC369RvnJb+FkaiU9oH9U5+DOkX42zYadNUcevao5TvnNMIuSP4C64wgEZK
/UfdOS/hLSOkHux1eOSCuqDaDIDRjt25B8h5N3fYt5+0zWS5wnjFMoMJi6kYrkwYMuFvJLSvBi88
8v4aTa7tWe+W2Bdedg2gdqbjKuo348fqKR9BRm37j0p8bzjtj+GPzWG+qe+a+YY9c5lW+2+63ESY
neHea37+uyCg08GX2kTvKc83KTSqbbyqju7IcRzc8KmsLq+Hsyr3LZocfh8I9Yl8r00LJLtpKFaM
BjBanuRYh19oNgzJdKkrAEvpjy8QoRwII4YTjzczjTXQWXt0aeZNwhXRuRxanevUQAkhc5CYBFoj
g6g1nOf01W8gQYh3V+LQK777QzuEfBh2RsjvUoVjGgJrJDadP6ky3SFlvltMiJURrZJ+2DvU9pPK
LqNSUFip7qw/cqvu5Uu75+lIEYOGCzp1WSlaPVmPHZpJD3di9R6b23R3i98ZU4erO5orw93m6ld7
Su/rPR9DQemyXthSMGlp7b1bRFSjJ74DaoFT1LgDlvo/ks5sWVEtCKJfZITihK/MsyLi9GI4HMRZ
UUT8+l5lR9/u28M5irB37aqsrMyreBvA+dnTLBek/jZ/WtVou6V5oh8y5WM+Bv4XGJoiAW0RFjot
4ZsLIpWAAaNJDyFGQThYIGlIUPvpM+txSjNnq6Em8rHaARDnEFPT+VyG5dBc5QtRZZm/AYUhSHBq
D79EE9SgHwYi3dR58ExAaSbSfCEW2vS4wxB5tYa7p9spSHKbU7uH1YkMGbNx+WzE4hVuMF/KSiDN
L6AfFa9zf4It4bZK7XmZA8PQvQHtp58zgWrQ3TTA8KAIMMWzD+mBOGiqXUF8BTplLrWYqaPvbAVZ
jSHBMajj8yA+8gh5oP38GvaYrmKmBtdLniBT8rlxp36nYUON1oUpwTovKfSmDWDarD9sb2VcZz++
rFdfl4FWspXBsMqEaqEQa3KjXYqWI/IvRDAyrvtba28VyrqBtqcnQzdVRWu1P7wHuITW+mu+h2BY
aPus9XBaBKX55WKu+uKGiTjTZbqPbhIfBsmDqJBJqjM/8vcSCY8EkEcheY6ozsjTING5wDBoDbH2
fNFXKPAl1hX69fLXwmqSrcjqZf6Yo/1E6tHnFNVLXIhei0EA9gLwT7v7jt7Off5dtEa0vslTSk2J
cpteuN4aIeW3a2tq2g++C9xx0ZxqaoPJDtE3/bYZGKtIGgariBoOR80kFQE5ptRZYdIIIZ/wyZ+I
IxYFroe1+T1suHc9S474vd21BNYPRmEMgsluEmFqP+v4aaL46vhu5yZOele+YTBKsV+Dz644uZZy
m73jTRfHdHMAkwabS0AjAAPQuJG0Y8joOuAbfDZeeaVjMCzMLtGoRKEuPXun4SrqugNxbp0+/KvN
JGfLxZ7KKlKszDyczS7Dg3G3D0nPoWHrFhG1ohl19RTLO4ma0JKMxsLJ4golvGt65fqnPZrdqh7H
SVzPOpgFYhAnnRU22mn2ZBOAguK6yZXeNtjreXe8izEErbVvT7//daIdjAb/NCRU37FYu+s4Dy6L
vxrSBUJ5K7344zvvYcV9kYGGLCnoGmflJr/hczcYnVStgULjsaPly52qI4YAEuLf0zM6BkKVQKSa
OyXPpWQZPMSSdGWKUmHbjVVGxRtCptAbwRQCfPF/idf6lWEO1vscGgE8lwMh7+H4u/3Quc2OYXy0
e2NZfmKOqWcY/wUDpz3qjkrHz+nujIX/EJfy0kqkLH2Go9c39O7/U5wxsAIaQI4r5g6g+zdlqH4u
1mfTHa7RvgQLKgu03RzIfYlPxKt4OeG07Ljnmc914i4lAQ1GCT0tViVkC4T+HLTNlLjFJQlzJYlb
7sWXY4DPoOnryuJEBPJso3wNCnQHLWdexIKwzWaj3n1Ln3L8NvPx3VvDMVfmCjKT57Dd5jS94zvV
Dw6bLI/lNhYWwyhY2O/hnaEDCdVCWCf8i5gTssU+I0aDhUx6I7OeNgIs4mYVxn1fEnIfn0G7vpu4
A3qcV0//uKwclgin1Zwt0wOzbLFeX7Tdw9rxPNNL/6+EAbTILjNXomVJs45Y2DFKn7N8eBjWvD1D
xTZr3LtZK3YpLTUFEcXv9jXvJx9274tU1z5XLssWrI8BLWHTiYqgyhQmoYcCLOisSPgvU/XrVF1m
PX79xC+ydh+rSQXQW5nC9yjmLIn2sBnv6f0O4QpVbDASDr1V8URaVDrRKkIQkc5o1xhQG3UZO3k4
OHAiqTEwWIvnWBIRRsUwm1QhxDns6OdsZcLhGe1JXqDr0K4MdqfNgxSGHcPNkshSbkjqad1Yu74x
oKFkrlLRvm8u2UC7EpoPxCH2DAXD0cDsc/OUQUyZtY6PfxIFCGVmf8HSYEeMeqTmt+A2E3dXMUBt
TCARbXBB3msXBjHc9i+cNHYsp0PXxsJufLS/mO+act/Ef66H1+TD7+92A7qlCIDRYCUGhwN8aKE0
RSJMqmC1eWVw1GYELflE7TT3a/cVr2YX47q8JDmRgMpyr/f/VP/sdKffJZ0NCJ6ZHgVrseW8w7DK
SSSF+3QMG8adUdMHY+Rsq7FEWREVkU+1MjMZZz7AZiKk2nfdq62H2zSYm24Q6sI3ldFJIxIRe3MR
L8QW3lt8vcBD9cRsuLVPW9hS0FglDyboZnxqhzDCwiz0lS9UBgIdiihjIFPtRiSEz8eFXqyz07Gu
jGe0qOQYqWaDHgzFx06QYbu9nlWbeLojljuoBeN83DCOKDewEMmijmAV4jGqjg+ovOb4p9KKHlbE
F9yb7QO75JDUqNKwbv8YVPpdl2JUOZ26y/BH9eVAeOkghaOMKUB94TlxB9eE/zRuShZLHH6kCBde
Uns4YI+StzyooB9mPympwN0zKnADVJURIluv6AnlaF68J7QnbcZbaQ7BcrHuOSmNykEKdRXoln3J
IAu9uoSJLu+GovCRZvWPR8MXeoww2Q9psNLasxEhf9P1RZ6CziAdFiZyqR6llYac5xeZnB4zSDDd
0QpidjWC9YL+xGpEH4KuDA2706bb1h5Tmkpv1FDpe+zK9PFX0JuLTsTOCJpXdty2wZCOukIXs0Pc
NlZggPZ5cnch9ZFnRU+QTlheBZhOfy4CCa/gcTUHYKnRYPsRJz0KKlQjS/MxfdMERh6hzGCSZiRL
vIDok1/d7xxgBx4xJXPrVx726dhTLT72QiQ978RCvmc/ogeyIQdnxRoZFyPu6piB8SlMcBRfYNze
xqIs0DTPu5ZRuI+oDQZA3nihl753GOOAq0i2jYoZrL2pQEZNiGE1A9gXiK31WlqAQqZrDH5gyYUL
IZ+kYDC5bpnqu+PTQ54L7iwyoIidU5oiRUKeeQ3IpODbEljEqJz6Jnkg30uWDx1OchUZWWX76t8R
u8s+ZKVXxU+POXXoCdAKRLG4C3cAxR3ztX1ZedDeU0gCh2zRmaBnS8ebNxXGHPJYtP0THv3mEDY5
XccohHdxrk178Jk6FFM3Q3k76oLFxUZizvgrLKdQiEjSiUTG5MEQc261NpdU1lh/w9jU8rbMKctn
DQSZ6evDO6/SAfpxxzmK7UAOy443AFZYnqn84UuwkoVycoZaJxqhFD/gAI1tuQZ1gAA+HnB6X9CJ
BB0ZgM/ABYVx4sAuPLEsTXQ2DTSHFP01ud4RV2OqG9IDGaxHI4ZEarWh8Rx8wx41zfi0+K6LqIeT
MG3unvZdq0j1+GKbDmbOqO3XfLglvPV2drmIlbnXYYS3aR1BzkHY9c+SQAGX/qQ/YLQxx2Fdhp0N
6c4T7uDBkoDokOZxLtZM9N7DgTsw+ENvrJAFbxnGH9x5iJC4TTUSgihhckei5JIJHfBm5Riy872+
OhIcRS+aZKVBMvX+u1kdR8SiVUt16BIFl0nDbukqJF3YdgdXpsGa2+ccyDvphiBOrrZ4iTkHMxrM
/3bh57UjIGJhE/ChvVOgwlpGE0KX9s0xu83vMHlYioXTX2rn7KM/CcGC9tJXeiHs4n5U/b5+uuqW
4Ggcdl+zWmn6BZZybaTAmdrAK8Zp7kA5w9v6hZIDFtsGIJHxdEUG42o2MtUpGDdrGpVLjyFofcVR
/mr3od46eiBxZYREmHXXFJJGh84IbIEbfwxO+qIMRM8GmhbdsDUtFmKAt9/VRiNeAFgYH/Mwkul4
Vatyo6kY7aelDuyXYudoQpd+q3LJVCUZbvoACzP0irsciDdzJzThnoxp9BcJJ81R5zzYQ9ZdRX33
ydO4ErCxJg5FAFpyl/PfweJ8Z1nJaSpeob3ou3jgCSsbbrUujD64DyIM5FKgvfZhcyS5Rr37ksi9
SBPxUcX6rCJtNhsTycXQeyYGyI7lvBMt8L11/WMQHJ4HhxeFj5bsLeRnoWwYkjZJfcQrqrqTIkn/
MT0FLDKH2Md6RFW8x6qR7IMlZZZ+90hxsYrO9udIzCjwHVbCXcUi5WCNeTfaYncOvxbu9G2G59ez
j9DYJge7Yvl89OO6Ebf0V1S7XL24oZMvkopxCNOXhYtTMVif40nfXZA97aA0I0plzJdSponW2Wla
BGoMEA9G3B8epoJztEmqoDxzOsvHJiSimmEglAotWgqzJnbXaL2TjpIb5Vp618Ba6TtxHntt2N1v
uymXLGtBRrquzpZmrhBYzbRFJwwe0q9VDCrBIh/QqivoQ/MlD+NWQS1tj7/A1g7kfY9WIQCC0U6/
WDHPsA3f9imF6EF75fBDz6vb9hSF5UZTrnlMe1swFzNHb2E88DqBSobAt5Byk8gwy684CAdg/f7Y
nN9xe7GKGq4sHZzQ+UEAZc3DpaWhKo0ryd1fwgXRWzGTqTvmp1xlfl+3s5qjQHXKgCvr1jT5ut5h
0tEYzzqSsWA90ERpAVonfyiFCuSVrOolvyA6j4K9SpXZMB5J098n2IBfbYU0nikkXxIjbu0vgJD9
sDpwPzDbcNYbwc3vto2b/9j0jdaiYbALvqF+dATCrubSWhQLdsT6rLeN+Ay5VVJr9Yw3md2XrZTK
D//5F5m8WHgz3d1nXZFAwSn9hopzM1jQREgODj7CiajKCv2ErVA56W8KcETtxbY8JWhyidxKni5R
Iq4TlYYQXuTdv1YorKEiTOucyanu3ztM0GHg61gnklPGNaANqYyR3fX0hXrCnh9yh/6D8CoRRbEa
uLyrliS2K79K6Or6qsOqDuqgJO3c60RSq8vqquiOtMn/z6jkU46zU9gjRYhzt9ZjR5K1CQd2se7R
8uROUBvoTiIfgw1Jp8g5YC/Bkw/5HXDD3pKctEFyX+FqIMteeJjCZGQEgLx74IjsShMRJ9GfEA4+
q56UtIFO/cAtuQqsxfnJVnFbFAKSiYq1AAUYjvcDA0d6dJhlPKfPvBjEQVa4xt3hLynzxnlIvk9d
geg/QZYUlvjBg0qZ4mCoJO671DO8h8ydNdhs+0SmJrq4oMtOJICQxneN2u4aMoUmPERBOhnxsQVh
HwCCCP9QxnmkBfS/g95gS4twtaA6tU6Dwvf7/JUYoEjJyU+qfCm0RL8KhRlLyl0ZVMIDm8SNDgJR
QQAiiSBSKw8Mzk25c5J4H7lzZ/2eyue44bcQ8sOW2lAlF3qQB5UEVeGNUuk+/EbQRe7R+AwvXBCt
LWbk+sk5AGW0wbb4eunYCYREdsUNl9sgWlpCuRQIH3iWLcLFTFkMvgAmpFGuGHi3hjXfhwxjm0t/
MRHxtghqjsxOIUlA54Hux4+52EWBUHj28AWhXQkB9SezQrqzQXm1wlJKmhKHaB8hf+j2SRWlK/kF
cpS3L0HkgNNxJH9ZPbMmQt4I4II3hBu02OluSvuB7tAcTwGZzpBH0GUGS36Ik5+4LzDgKOBlgTA0
st60giAlobApBGqZ5LujS3wfKYjWCr9+wyWiASMU1SfTvXu/jE7O9ze8JebuMqVRoJ5A9Ro3qOXP
NuWx1Hosoextf8MP8lRrRvWBAgaje1pvmhtqr+dQdT72bcjGj1rh2+5QOz4WV++EiopqpR+i7+Zy
tHq+6r/SJmTtln70rvbT/xL0XB4LiS9whvtwuu7Tv4BQnamx9HQFM07zmv4L/XsCSJE2jJgAkGXn
P2pCKMKc23hwyGauwdfKGY4cydG+zXIYYzNWEhM5q3H5s/1mB/BOJcc5XYjugnsto5mDUR6KfkwJ
jFTOBmwgjp0QGCj9IudFAJBAR5DXBlPVKicKiQiCMdR+R68DblakBTcxUWasWOICwNc9vS+vbE8Z
8EfG0ryHF4R/fdEKu3o9Bz4F+eiR/6szXjQrIX58zNMKVs4r2yJfSq/9nNGepykAQ8Q4Tfp2HiGj
EiA/493Xb/M0anm1oVjnaLUtpsW6eEBFMPZQUDnpVOga3CfeXSA/aagcLNCwrKl5kWYjYgBYhN07
ZihZbr5TEBikB/lOwkXx0HQPktMaTXnXpQxOhW3QIx1boblgvpDzk4EKs+OOaSeIsh4pKHWESD0i
cAtlDhKb/SfjAApCKltoHnhE6pluNuwatj7xF8FCyd/+E3aggjBwJtKFBao1aDeIMERhSoqHpMIM
ej/iRwbz+DWkECo90twRIg8iJbaO0E1YBLwQf/CAzg76dkZi+UVG7Ir7tR3Ykac7mJ+txseYCQet
FXc4ZJnep2ODESlCDNH27aEbAJnR29K04aOMmqMnhNAelfTX7sPltFEdQPioQjYGfq4GHQSZGhQb
P8zTCPlrz7RwvIjWJ2udJqRopbsfXWgRD2w+1oPxAUmsmha03RV3kaUxPrI3gSQ8xrHTqPVXgBU5
cs69AV3OZBFyDArI8uKcQgBu2QrZaSx9sZNRnIsB6BwrDjAEJ9FqTHwEGuIRg+zmwCZnMBZyASBj
QjsGKNj9cYZkDxWXGaRLKV1OzMs1/cOQFSDREMnA3RmJlkEgdjOCSOM04SXKiqSULTkuOfZw/tg1
AonCrxYAtiDNnCALeQNBspjJA3Ri126SJNF3OcSFHUcs3Rz+eQBIyo9aMFnka/KgGauhEpOYYyNZ
64CL8iI3MuuVyRyAQD49ZNr5SOy/o0byIFn43ohVE+w2Ps1aLqyP6MZxsILf7vR3kqGfbYXJU5Bs
NLSIIf/PEe4JoksDF/EcOo1g9vyU3HYV/U50OXTJP6XEpievmgPSopNxsk7EKMl22EGsug/OtHWw
RsWi98OPINCRhN0S8fKpGVU4p43RwQDclnSLCpCZQs6m3phgNhEs3sHezY8JK27vp+IoiB9vx42Z
SDlxBz75eM1xiYVc4HRJTork0NSmrb3Rnpw/drMPF2NOBax0LWxGOPEaPbfH4NtVf8z6R6NFjPRQ
cxYFpRVOrWyH1ANaNKaFMY056V3Sdx4qQZHnT0FEIFDNz6i2e/iYN5dNu+FUjMnJPWVk8gyGT0Ik
kG57dLeJFL2x/OHUApvvgWs+OW9zUl2nil+LfvDgxC845du7O8Wwedk0o8PmtYCl4kxVgYYf8FRW
UQWeCYxKrD0ldCLg2DkK2KwNgEroBnd7m0zIE4iQ3okAzkpJIy8GGoG0Vtr6YSSxjBgGRMisNU1c
MOJSd6YKJx1JAj0rvJILi+sm9z0NK9JXKsjwzq9SD7JOz64kHORgdvaTXuIQoAI3rx+tuSHx58fV
7E4vC8WoEYoO3tFK8y6jNgSIadMo3Yh8WdK5sz4F+a91UX8/8bA93DMWe6dt7aHLRg8Z+6mnnalM
NcJpAl1bgVQhYshUBye5l7u5e+lY85vZQQUNVpM+bbmirrMzOtFtBqxKfgjPRj9Agg7PDLPWNFKt
/fD4R9o+agQdmN8Vu7VBLtNLeyF42549JThvlyPwOZO+Ea9itnE4kjseC/wAfs0q015/rJaT0acv
xRJhFScNm04V94+0dSeRoaDykNvNdPyiibQZA4ATiLBvOGVoBiEFAX4L4e6F3+dlAhHsHH1hx77p
/1jC7589AkRXaYvSe2ZCWGMeTWF6gbIV+Ib0W+LhwEZA57PuZj2IZhDbfe98Y0Bdq5Ob5AYvHvt7
2f9rgGHE5dPwLoscpM/Uv5z9LBxHQSaO40OPMW++9MViCfFganBBmys+Ez6llBjcAIgBraF0YBiE
ch8II6LEoH3SC4tFvwx/ZQyiu6TXeSqbg/O8w1JhUaSC9D+9KS3QTqyeDSxp4X3lE8TMtz30plB8
ZOoKrpmsKCg9MqgkkE3Pon61jj3Na5s9kluIraY+8B67j51rlEdEl2Htx48NOYfWdz9XncJGrMCO
9DXBC0ZPv032A2pPVXEEpt6DS3URkeMZW4NFf/SYNQLk55NeeJgqS5aAS7hrQCd5kOF+LTz4koJM
m6gvaRNH9sdEJ6dLKEPzA4KJGa33/FYW+5lAKyELyAGHRxkSY4OSFv0XqBCIIjeBzd31V4c0THog
39ZY4MilnZJ6cxoqs3pz3ut5XEAMBTr4a86Occd//b1sZXNKnpToHzp/uac4kiHdw3tNTUOTiXC5
Gud/PWJQCeItA80rrGmgEdDGgSsE7HmGt/cARFCITcL6AgCG/VV7l6zJwBNrn+Xu3eFEhYDn/He7
2t/5Z3uaXi7Q9I7icnUk75EhcdWXihoYqcMoSturghfHNl386Wd6GanbgxjTNkIopKjQVVbLW5SI
PLZROmnFMJmh9d6ClTJtwb9tMGHZ83u/1xPCbZ+ou5q9EQmUn+e443xCPvXlqtEj3VyZT4emSUPP
Lv72rA+5GZIhKtJoTVkImwKNwSZxsZoB3jz90jsHL0s8PKBW+AN0+OIPJ+Yazh166J/5allmit1Z
9pa9EIYRKPnwCT0ADYjq5DSGEOaoCtp6M0PtfS08p6vLzBjLdRW25tInU6H1Sf0xGCKUC2uxE3bC
77DyTtl+ygtC06Ql98wa6AxhZ/P0VmkVfxmiPqxXNWQioWhyptwZnyb4E8Dhtg+ffW06PcCTzaTv
iqqUkKnaQLxAODAuCdZSKzHfDZtT6kp5mm9rzoV3t1U2x5pnDhML52XzCHF60vM62S1aTh66ixow
9kUGgKMeJRfL059uN3tNFV6ejPppNZl+xCiLtK4HGLSAmUcP/gszr8j2kwqcDT4FfNdFFFHZG7oh
NqvY90hzWFb3VdfvcRqZdFSpkc+eF5FPR6mjxwyGX2bIshuZxzSD5q3R28peWU5WzHRXAHfGBtSB
gJsgztlLWnagQBx+k9HHCkzfpyWcfpS7YcSQL0L3Prn7Sb3Np2/GoRrZafGJHotveDahRfNp9he9
OQf+GeE5CeYWnSM0/QTlhXRL5j1sc94Ne0M1OSga7H8+IuTdA6zDGvG/Kjg7uXOblG7p1sl7/BzC
YIiu48vo7AyAQvpeThEmOMyB8VW7WPY26gFrPbJCoUaQIlpkZY70GKVolx9sLnBr1GMj+d2TI27N
jpNyW4nOc0EwBhO8DzBBSPsjarZyQ9d+85itSkugCmquPBQ5heeGdyDSFmS1hFzVRwhtSHWySDtU
G8zVoNjAmQrvIqPawqUqdpxYItLFSBLqldWYrFPi+KrP/7g63aG97MS73Xd085vjnvm/qc0lI37N
sS7FI3YJACQ8Yf2UXeft5DOcNuj03pxpB6xyz+H4GYIULJqU0DxnAiUZ544Fb3Lk9g1p9j6AX5MM
9GWDjs8Z1KsDziposvT+CrTqkpxjieber7EOIjHFgkn80D8GlJt6+hxAsxSj2zmZUdfYxYLQkI1N
WXoAJGEXD3RYBhVnCgoIc5X1sRbopDlVqNx/NCaRF4ZzMG1r/g5BSPSyRaajYHBXejmU75OrAXuU
Kj1Eyl6mbYeNRZnhxSS+yIMErh/dJclSZLBX8eacEEKYkrNrkAh6AEUrNOahdNHCDdrYBxIY3I4m
jz6iVMd5RSFkio6QSG7DOxMfLNk4UIOXIsMBeXjUYpjJIfN2SGA7kRK9FiUR41LT+RVzK2gsZ6Hl
PJwmvCwpNRGh8N6genQ77CJ80+og3YghEiwWH51xERkfcWn9bq9OMFuoGmMCkP6hvH8o6BjBO0An
Q+3V5p8WUtsilR0Fne0368xl5w7+OHStK21Mkpti+eapG0oghVM+phqLF/n4MEHJ6omCEbWuCcD3
yh4yJFBb1Eaj2uoNuyC/AjjPtlvS6MUjiKLmRGBiursv+8FUi8VEhrWfV0l/mn7Dm/EaV2y+9vpF
uigYKqMDHpouTiv11pfRabRi3ASaD//6pbVCRd+2n3PpzRyAiCkf588BE+n3yhC30pUWiaRdxMzH
aL2OBPTTvQXSCwqVfhXcofzICM/bjPgAEf9fmC0CGBRk1QZFbgCOfxg8WjkzbqApoxrecZw761TE
qF7whdcFbSxQ2DqIJLbB4mga/F3b/G3EhiuoYRPFXJrhUn3xtzfDARKQwi1zXqmyuaZS9LAxTJEK
A7HveqY6RAxv9jCQc5zNmAhkvB2HX5HqQ/WMD8S/mBF3RR7Y21yvL0ZvJj0ztlN431MhHSl4C170
6FHi4llJ9QqXpOt2okvHbpHW767wC9hOgrqBnQlfNndr+zNqjaD/IR0C2xqvTIVWo/iikfNx6Cfw
RyK/Paw9AdoocNxGUAvxVrhf1GlwsYYnsHMRj9nzYVreanslSz3SYKCL1USnUCjeyPTMRLZM1daY
A09ZPNGixYrMx+qQ3JZVzYIhV1vfNS9m/HVg15YABnwfrS9TivqGQZiBxQWcBKHMetnA23p3uibU
ff6aPpiQKUXOaVQb52h9I7sW+YGOuw2iigylZGztbl6gs3A/DdhC8NIIcG67Mjg/BDsJGMowzOw9
bga0xP7KZPAnyFPLXFe7s0l8p6QHR/hTHCmjIJIN77bC+zqpYvDpQeFCPJRnoguhGDpoTQH47+fm
GaNbeqB3hvNzekRLXB4ZgFy+xzcrEfS5iSJm144i+BQk3WgkM4EF7tCEFcOxsrckKAtDRZhdK06Q
m8nTBIiNfeLUEksAAlWASv/bwsNUm8LnokfW4jHDXPsmFTEH4mEPjsQNYi8uAhTroQHnvcHo+jCk
DptOu4YPnR+Mui8W4WDUzYL05W0ZkErQNwppwxPmmEjwcULEZrSDz+Mcc0ckKmW+XmIutoUUBo58
Nc5jYyQSkU1CWLYI8F456fyFyBgwkU82pXrYMBrJ75UtDZTVpRh4wYdnYdI582rvIJV76e2hLAF4
Misvt8IHPF4x6iIifqIMv4SDahh+4hi8LQx8dJLCWqfeEKkjOKAfvK+4HD8ODWZlKo8kCV79+CGa
y2qhkT4BPw8PUXUxDujHz8VpUIDi/7V4j6h8gAAMqC6EPtm9kLOG3UXlV9TbUsTK2QcIgQAQtJPc
5bSyHvGLYlnvcxSZorYsMgOwKritXy7CDyGGWNiqYQ42gNQPOI1ckIc/zQOcmfEAHsqSESJQ8AZK
yNcRpAwAZXwtRgO+rhDKHVhN6fQNUHoqMpYnp/tY2hIdqkBbjfI/mIbnPy6SgrwzQzsP5yYwZaTm
AARlz1FN0lditsPglK7j6uTdt9JekJIHaEiyutzEIjhJ04hBOkJqobkubq1IVmJux0C3UKCRiwUK
fAqfWQd8JL1MOYW+5tOVflLEJLGHwJ0QkjpMf8MfQWloyka/5caXOxmcVPMOgyuFDnOnJ05/r4tK
oqqR0Hho95h00rJf9snpQqbYjb9elK+7dtcrjTyaffGnFkAVgr7ZXR8FqfxiipTR9Tz6AjuINDZ0
LJ28tLATYtM3pBCkExlxKHpp0/GknrsYqTS/jmiUaaaBZzUFH2x/K9Lf9pPADQ7AlVyo4Ft8KrqG
syusTngcZDngYOiKSMC9/x0RvCLgcummLt7KUuGdPSmVj7Cy4gugERAieZijv0LH1APWDiy4GApD
2nCFu59k0qcSIugJ6pijSzzEP1UeieEAzmpO9txAAz2TF+ZkYfQSbiRaslYhK36GR3hwZszwAoOt
O0Qfgja2yIoHjYLDc/iBxtInJEiOxPoXOomoooDpGOHVWLKPViYrSiS0WZMs0PnLYqSN2IGilFQX
pDDDofhp1XpIknNFHZLN4vkGmVnsk2RJS4VhDL6ZwWW755FgheRv8se2oXonR3QxxmOxV2UeB3o7
fRN4LCihW4zgY1sSkv2J2BpzNMMNk6brYvIYi+sELKbaC98MmaLmL55M9zlVqwptqgXhy8n3Zp8n
dfGV8IzuS3ika0nXhv3NqejI1xhtzBuYnrlo+9KqYmZIQP6aV69LQ7qA2GgfNh8wLvqFFffuAY65
ESEyRjf3WiUZ7YDxa/Y6Oa1VO0X4sl8sbMBP4nUixn3BQtcTGooUyzGj33oaIOkQjGQpnBAOe3Bo
0bm4AD9xABtLDF5J1vFsTwFfx2c7YjkJOTYuHUp06F07KTk5gyns9/SpiUDnP1EwE3xRLCdqel21
N3DmH7g/Yu1H+CWMGzQ7E3QRb9rGQjQPlUpEEUQth/kSyjbCODZQ0ldDAGfwv/+lqUslVtO5yve3
tWmcse8h4wEL8TSkC9ilJ4nYP996QHbVmE/J87vubhoad2TFqDnh9yqmxQKaqozOQT9nxA3dRwdH
26yK0Wfh+ZOGQwAO58w7Qfw9apCpKwZuRr2oveM3rF8w0+8C7Djo7roT9cnojPa9a80xv1x4AhMf
mnHp+dRXK5M8Gdn/SaNptSHsfAmJwHyN0lHGnXEjwD3tbU6fR51XJV52oqdT51ZPcR7AgU0NYsfn
aP54rM+WSVuZCApb0R7wRiSGn6DVcG6ATMGZxkiaSF8LtgBHt/KkfilCxb+jQX24CqLK5jabDk7r
dVIlgBoz1d/TlvdLN4d0VDFrTJ35qhnA/sYdSIFjdzngUR2W8ArRddoGRNeT27jrH4aDIfXTriHP
I36ScwOd78lliKUE4z2g5cqsAY1AvoQW+RwWIZEHwO3KIsQ+GGKIoVcg/WbhSSnbs25kJ2j70QcQ
Joz0gvmk+jql0QdQh4oAWP4B4n2HF0wy51Npbdr5tAubdJAnX8LFlQ2HdRd/D5p8pU+Hnj59POwV
qDcFcG7v+NofV7qCffj78jbPtEZbEYKWMH4rvzG6wfmH+0F/8UqzpQG/ACiLEaqHcEbpNKrjvSVA
HXMa0guYyQW3Qg6npFsa7492HgTfE8PrdOzNIm1uir83mcTJLD7c/hfhv5FV7jt+cK/Iqel4vbQW
VVgDZnLlC5sHvP4KbigMsSMTArRFKNzB7bgAcNyrRr+HVJkHafHP1p0krjcrbFo9YmAhRhbpGaou
pSvd0/vfaXj0+EhOSVp70yX/y5cnobguSYJnkvBfkj1dD5hFn1CoUk1H2dS+FLtHBgVk9oGnyMnc
7QGs8Z14H71sCq3Wn7qRfomQQN5hBd6iAPZuX+MvlA6vvy53sCqojTwav5zdvD8sXPope+aPGF8v
J33qIgbQSzfoWSfIXl8UPC4T0ahjKEUy6ys10XF8c3vIE6JK1s1uk1aGKsaiaanbgf0xb25ni7TB
cX1xc4BjzJkEpL64ICVI6HN2Bw3MOvoYqaAb2jGLvvGB3WK9W7Ywq3BVpx8nD/lEcwcMkXy+Nmja
Abh07VXyueAnRplF1ZkqMEIqVzL2+1ixivXAzsfPAHCoROgehh7j/Di39YwepNnCYfBJZaBqJmyS
hwt8Bf25Mp4BLUMqTMY3RNa95/Dg/CSLOTMfJgLD6phFcNQx015pidPWHOB2aqQoyiOhjTEQQLs6
zu2+IU+FkYLMJw2T/j+ywIxeSLBXNkK4oZmVIGpJC+H3fPE7ecdvu6Ardkuyy/AcJ4lnomOPACmN
NmjZktSfLIf+OirxPgAZkudv3Q6KaWWk0cUQ9iS3RqiApyEXMSU8/ujtkvYD39jkD7CTbrI6uLTo
6MBCEWAcO3NEOG4uCkZUgJJj5IyHM3rGW/84ZywKqSlq1uWFGomCkUZpi5peGFVv8sszX1c/0ddX
jA4pUoS3gU4ZC8jEhyEULSEUcZdAYw2yH0pK/UIjnIBDV7ZLNfw1kSy+AsOJh8vJ/Xgd0dkAp9b4
AiDMiZRSZkRRc9XQQGH8jtUlK0MKXqiy1IgEdishRWtBJDqOJb38UgjLrwDr5UhWhfCLXlIbOciZ
UUPTwWUXVFh5EQrSb/qxWUT7OUAFNILgZjxGKmT1Yizdlg/LjFFC1AwEku5SSc4qozlHUsFY7PUF
2PTJ7Q0Aryu+mCcmYP47ZOvZr5DzOy6VX9cSzL8Ry94RaPORPNmQ5xOdSrjs3Nz+DZDtZUPYQNKB
D+dCIJPb6LP6CXjS1qRyC+nVkcB1oofPGaia2AYLFUZYKQiQgiE/oUCX5irGeoMZmafZcMChwND1
YttgEuCwoTUCvWa7YjgXrBc/6upngvK1RAf5jYs6pfiH4a4+EmidqBc9/ZqkglwhvkgbMjunVJVS
p3SNX0MDg4Qm4dhDu4rGvyBAuifLWvp/lDWE0LNJysGUjsHZL2bhl/UU0EBGXwAs0fwkUtE6eZjM
X9Kunn5pT8O9CRnAcJWIpieFCo3s0mkveheyVTheRCtZQ7SDWSJCvKSHzNuxszxn1xUs3GkPC34t
rBWyT/RBKw9JVVNES6FKeX3tOJEqCtduLLnVgj+eoh6Ti8xyT95vGOIru820oY2hGaam8kVC6ZFf
N6Sty559Vyi2YF5Rd8rgdp9aVGjpHX0pdlyXqJz+tx8fiEoTQ+W4o4vrdxfdCsAZ6UruHZFgJKGq
ws1G5qWxTo021Gwol56hLw33voKotPiEUyOhevYk7RUnyxq2kEyiHxwyW0YJKIKFTn+KVNIkFHv4
2WLqWma174DYZNAy9r4KGyLsLELPfR77JTowHi6yy2KSLujlY9qyVrj4MEx4Zf6whuAPD4oJRt4Q
QzQpQPs5E+BQprImcKIlii1tQwytP8HKGxJgoVnBbVKEWsX7Bwx3w+VnsNKEcPWm1AbmJOOXi/zg
Vy727dwRvr/DSLniMSLuruwWd/mDNfvPbhExC6py/pFvwlp6cojuLrrqmAfSVYYn9p91JWQ46lj9
hvXnTx69tJcM3uNwUE6XlMv4dP9ukggKoBtoYkb3oW5R7TYj/twqsVHCY/TsirDBFcKs7CH0L5CR
+HG4YHZ5zBfMRXiWAdQpfZ65TEzWtMFoJy5KXfnJZVBtMLMmj0q0M0VZbGC+EWuaMCUvVft5UmcM
rq1l5F0Ww5MlAxNMHp7UUccJA/VCXOtRtT8RKcRibol2LvP+rEbrxkwDknx8FNX7YS13savteMzU
spjQbpM577M1eLGgqrTFjEGf1dR1Bqju5Xon7TslInTy2tycBr/Z9MXCTvtMsK4zmQ3g9jMxMYVe
SEs8PE6A56Z1hgbD+oswQ1MvicOM5te492EBh7YxHlCsVEn+xWN98l/eFTMiPrpqtMcvHNQucHhg
IHGe6uIS0OV8MR6xOM09uag+j6u3FpC7bR0XXyAAc+/jT4/OpUwtIFnY3otBxYel1Zp9cAnp77U7
jgOi69jagG7wlVeuAHMKlYFxLKl8EVe86fgbI1n6j6Xz2lIV28LwEzmGCoLekrMC5huHoVTMimB4
+v6mu0/12b2r2jIQ1ppz/ol6jqfBPt4iUDe9jg6W9Cpygzw41rdhozJrjNJ8fYq6HwHJm41MLhI+
65iOI+zPK/fuDtE2YlRe2Ez0awdUfw7ZQKH1PYjbCFcjgUcfG8cCgIOvg3bGBvpUXYWpF+cYWE3P
75Rn7kX4jgUOzsDCgAAf+IzfPiHBYrgp0iOVJbCju23mM/aBvC7ribm486Ir6/aQleAfQFboHVf2
/idbLLFrRm9KOuLlYj4OxnfzHjxnzFcVuqBryKrHMkiFbi7+iC1Aa3aAaGjRwOI0wsotX5+snqkc
WP84aWJUbEJ0IIXRfeN6yRRiUuqGhioK7a/weIpVMzuocIo6qNfudEb0V1eQ4DNIQiNqZyKJk8dd
w/pgq9k+RvA7rIxihcSP9GkdJugAfueKrgBm0qgEx2rNkNzRCjaiErsE/vubPNKkm2nJfSXdxOan
yRXqLFNhVHVAQfSJbD5gQ8LBR2oHwVCe7zsrmV/Rs90njM0OCNLxK5ENUcRIC1eWFuW3eLeDi7/L
xJGCW0fmYTe/XMqCLWtsh8ECmwHcIdbIctyClcLaWXMGgGBxM5Flk2MC6Nt2FSJJc8TadLTdWM8B
aylbwcVhgbBkTeHdLtCO0M+eojZu15gCOA9HDnwDKmlFYjujQETR8IZf/Aoz+H++43fkxQtu/qAd
f7Kx2OpcIvH+vk1ByGZdJujs3e10KuY4Yt8h2NENRu2DCYgGGVUg3V0WF0mB2YrqkkjCLmsznr2Q
W3K37wx35JLdAym3+k0GApdIhgKL+cFv9Z9rUgj69+3Bxzdxl5zx1WC9I4JzjJtG+nZCREycbQ45
4ygQZ/lGiL0Hvx0IOC6tPZMEt5kRaAtBV+GzoLeiqAAeqCMtwCxg/Em5BiH8cuDQD7P1730ZErUz
TF39fdQIX0EDPD+uOtQADw6WUIPlKhH6bxUofb1l9HZMBPCy+H3Cik7XhjTFGJtuX6oOU5lBsgl1
/g8D7xUuEhmJNAYWnSfu7SOmrz99IkAh1dQ2h0eX/tMW/8NG6e3kWUSXTvGx2Yrn7QmkDN4PPyqo
6uEqyUSzGf5oW1INKb+KiGuA7lhIcajfoZ3zLMLyEQ0A0zXgDboCDI2omKCozhngHIJaqLQlLSMZ
sqgIPhS0mpMLrxWQSfqZA+XT01wKg0VKYkQLdjE8+xE4GRu1pIZtnzYBfkPpc2BDWowatxq4SjHm
JAhbmCuggzCEMc/m6vWwJQJU5iOZQgiHAz8UPpPcXr+G2qTXQfl5doDvbdqtM+3Ck/7jYX58bAdo
rRbGKJH+zpgdDKbYUFo4CrTZCPqlbqWej9tIGF4WpXcTX7EWkE0C/1DYrjB2KbelAblRrEl12A5B
Hvkp3QjpdNhoa+tE5iDbDbcCollnoFnMggPgC+G/pdtgBJfC+vBFcFqfUTIT27ECnedDB/KEMzpo
Wqest11MQfembxsy1IXZsc6Y9+wrLtk4U520UCEowDFAVJCdoUGHl1SdPI6CJT7/yN0xjzOhe7Y9
Eh/0YDkaVZs3KoTkphnLUdmnVWYEgaq0yBvMxke0fg2UUtRmnD/VUydIcU3oNmjGaN2YAQj1s0II
QM0ublCCJEMHr2F/49bkM8bSKSKpDFssWcAWsqyw2FGEY4KvMIXfu01crg4UwczuWEt9LftHV1IG
8vrlCo4eOvDe4NB2dnmP0RZeooMe25/TeFFAv3BxGTHf4We4CYGr9vcFnAw+hvRahPzSJrdcfLd7
8CqP2HReUJ7RirPl095R+bkG7TKcnKgVSHPYXBPfhgPG7fckkR4/KfONKBPvWpyExcgUY3u880VG
z0lxMdN8GpnmF6TP/4lwiPgvtqrswYaOr6YYuQ/+Jjpi+04gSvtaZFA8CBtcC9B34fAEb0jOWGam
NVtP/A6fqwIjhmDvZH8D4MDB5O9snuMWNUH/1r+/DYJ2cnL/gGbN7woREgG3OjPjKibMNsWWkWym
Y0C5dHHurjIZPvrXub6SQqPBgVyJ5fEx0Lr2Z9RZ4cDbWA3vMYbGZ5tIRa+EwU2hcZ6X8buNevOM
ofV5/vl7MkKjWAWfIc6mFcKa5ExSbjQNdYbnp1/R1E0a2JPoGXmzkJBx1cSwJ9OTO6fJ5Gg0+58N
6i+47q74YfaW7Q2p6OVs4ejxZI1BjAtjyckMezKii8zRXhNJ0kmZbxQfSQXAJfKz1vIuHBGLSE/+
hKANY8OpriJHtO1urqcnYA8xWYffPoE8I0qdRiyS7CXRJ4Dt3PszwWCiWXN9Yo3ReEBru9u8GCee
xtHM/t2u4K3ECmIcGXzWt4dz+RhcBXjRVbTC9nmKax/ueDLv4bU6WCcyi5mS/hl/IK8y5NH6vAFk
kB+Ll3pyziGdz3puFKGBIxWL0QboTd7Ne3EL7BxPTTFzZjZ0MpLeVlSiLxTCg2rIgERWjKPDetmK
L/Zxegj30J6snDafFekHref5b6liOTMTrvjdBt7sAMkkJN2SFeM6exPECTdnD2+nCTcBmboKtt/D
bb+xFef+ABwZIqQTPOJ9Sjvu0L0/XHO5De6zZ8IEV3iUeCmE+3Dvyd+uOX20q4WyuokqcLSczZYI
yRJsSJkBLIuB7iomZHRWNxCkh2grl23OwLQBHe6QNR3UsNO3ObFhCH5AvDl0c2yqMkJ1SjqLDk1G
1JlDcOr2u30VQxQZPbRixWaUAYIMx6IWbe0tIT7gOOQ2QK8xHnAvRYPJOVrvfHKgrMlj3GTTYMBy
gnrf5RiTbAGX3m0Fb8Ii3G+AjaAPYGZPZhEupsPzcNHn2+PQjtZy8pxeiu8jfSZvd+KiE2ixxk5k
+SBTB1BD84TvMILo4AoAeJwFo8f8k4+e7BILLHrdhP/GofwD0QBZMduRTJuhHZMHzv6muJUjkgTb
bfrRw8aR9SdC0NbgeoHMqpgMyZjbjgItxD97/PJHcN1x7RSvuAh2SUJmI8yM5Ilhun0J2MtGSDE8
D3Z4zkSNMdfdtxPvl3mqwweaHnymEwDYeN5TCHxCiK1QJrvcwixG6NZGqGSMgAluoLMkirmpM1J5
10E10EIFOQBFuK3/dejs2A0D3iNkBOZvQt9n1iXcKpmHXfMaf5kzTEjFrvJ9COXigUgZsaeI/c7D
pcLA/5kks7fNLAtWmZGwFpMDMdZFCSIfroMSYH3ImJxZDVq4tOYO5GB9jAlnMHqxK/JS28P4HXxT
FnWEUAlzT6uXHYlccyW3AziHxh0r56vkIYh1Mj6R6+YMF14W8j8JweZnSEZYwge6mXWthT/omTsX
c+IM6vEA7YmB8IPovR7cGYDyHzaBNOTNhTO7wt8kDYN7kc/J9EgqmZYtC1cbZImbRmUa5+bE3dGq
MDs1va4TUClArUUfotkeLIi8KzKKGwwU4ZkzCctxB6Fgo6SgF1AGUnlUHgTjB9y9HOUMjBvfC0ie
nrM/Wyl1pXiJbITz32BsZHlbSkW24d1YWJA3KuDdWMT9x8lmA0WAibu6sGpKHogtLrP9OuY8M0EH
iCvzLpezwLZin7E3TlTHaBuvFrc7Nx/T0I9/VPCQtU5PRwWjvVga3MCLVcFEpa4fim77i+bmkbzH
Kr+pim6IG18KpfMG6tawhC+MUcbwgfktk03sVBgusliykHeVbOe/nBdj0ieGum33xnLdiEV+o06x
HhrrBEFRER0yiRuJJkpaUg1yLYjBd8P8O2OY72dKglAo6W403CTwl57IXFPUM5hQD9DvyFL2b21E
3wVgdQu6ThPpgkqcyd15plen1bHgFh8wZeFjuo9uVEE/6g2qlQ6BGJeOlpi5CJERWi3HiBkuCMVz
1J3kDwavC35Igd1H8CLCTJkPyqT8xylMGO5ZueaBNKXFWvWAu1kTqCcZLGNcCY4F6G6PwMOGTatG
TMrwGo7NHVal5pTDOjngZ2btZkjUD17ld51Ebv6X364NrHDrJdT5KuqwAq4Jx8MNmFPWjpbLMioG
8rE/0WJ90gylHey5pxZruDuwqFhnGi7qVbbAewTzTEx8zzDBqLR/lsL3aHmhLN57B6/FyULWD8vK
Zm+Em+3JDF3OKm67MjavU1BernWvCU+3Z21CFJqoIg36/5sV9nJAL+Ztc6YJZpmUieLg0WevGvwM
3NHuOIo1r5ZFth+IalFLn5alzYGtx4TFtect/ypN0xU/O9ICzBSFN3UgF7oUkcKw5WuMH5kdw0uR
V2qREQa1cb8RTYROuywOD7rF1Gd84RJMCiaOtH7uzmtym0edNbZoQhlmcgGz5sjtI+lUVDAQXMbC
Afsy1FK3BH/3P0yo5pBybHXZweTMkvQAZi/2ag4d5TcRFWRfdJGUPRA6PvHiDwlqUgaNGiT2Bt8h
a2f3EIgVDdREF5eg86rjN5xmwtgY9W43IwZMxsG6dHySJuW/Z3caZgwzKJyfpHI9nU92pBxiWmCF
oCGV8c2V4R2vAfaa7Ueiq/gIGDTApFxiGiCOtnwWcGpAyBeC+TZzwvuyDakALQmZe22zc2XOOO8x
CZBJJtpT8XXER5S6H0/JZwuWRM3vQ/8UZmbY4RUfTmvDLAUP2bt3RD2C65AASpgWeOXV0kg9Xz2g
0Nzw9GpDzIYw8TT4C5ZPDT41oz0VByMRfGlXC7csvfW/69GVap9b6Wqe/rYbTLtQv2MW7MD/Xh3u
xmVER3A62mDJuxxW36wxOI3wxjmhYXwZD43bDoex5uRTO9yAwR6Zzy3+rKQ7aJivyX7+VI0maT5/
PJS/fuGoHK1F4ZzejCusQyok+WPDEu4akKsgE+52awZAR3gNB/yvvYJa36bDO6WHOcAx0Vl0AW/i
sf3vzlSg+vyBBvFPmR+CBi9CG9j5+1L65a3RqBEgPTd7TCfdU9tn637CqXLemALgeLftBInqJKRJ
3v1iULP7i+jP/UPXKAl+evwN9kuq3xiSmi9rmu2d6B8XmYlkbE2M6YAkoSgCYLQj9q62Xzo9iu+/
9TOojcHfkAh2gsUXVtc/EAZrKBmRJuLMzzJKQhgsUb9DeemLzIYlQdjeBy85ZLtBI/1i2ci2KN4I
InuMqJVwioS5+g0qLK8FjkeJktF7LjvI+vee1NoUu94Vsoy3CO9UlfoSIRQEjwUsTxjaGEI12e5X
yqief//e7hHUtuCStyu/jRU2dglS1ApiCSQyP7EM3WeYrRz9S7Z829QDlaUS47DGS56N4zYG8gzq
4MnCRs3YnFJ3nv3rkBoOYKsnPXjln1gbBVgV6/wL9rqqPAR8lAX1tnwyiyAML7glyhisp7YPmUoH
+bVV57lUxtfaPHnCjOqAVdKw5u83+uIHUP8T6i8UArQnxiE9Bb0rbM73aG/TeJsUPycbhyuuCmW0
CGskSf0zx6IdnqkxsTE4z9h8pCMPn8CkspezYUtlde8rbzamkm1DOAG9QY2l1ZmigLlEFabCWxfw
7OIe+yK5FEUl9mIrbkI0LFuRImEBGkJqzWS6sz3BUZYn5bWG/Dmv+hVvA4cKSNLCvt3P8dwDlkMA
yV4+fgA6wuWlWL+DbNH1ukw7aqhnJK1Dv/himgVqyQm+LJWgoANaUtDygONANpEvexc1dIIFL1Di
bqgEtFmw6Y7DOyDqmV1DjDZKEG9OTAcjHOEiK5BULzQuZ6eFbBkuCDstZH8gusbFfIEug5I72KQ9
VKpOmX0pLFMJUyxGUBZWp6ybyMqkX6pWOGeNKmTdP+no4IUAqj3hSQx9qEdd+GVbiAr3wTtpRrsZ
5hFdhuc0yGZ7euEyorizv0A1VKcH0WXGFVI8Ys1yhGs7p2LxQDm6s1g9CsTfOgIAGT6BTTcNLldx
tW/WRokHPRU4hRHW9Dj4AueRm9c1axgU0hHufNBVTrA1iZj4JKVP7Q31tYDjgPrKUmZ4l8joE0Hk
iwulcJ6jEmw3566hu5BKXGOobynbcwfFgsczf1Q+e03GAo3kZdnD7nsNqUZdd1UbR9aod7bba/IA
tPWZnLEzTQq+Ps3prjZaH/u51fDFfvjYkFCUlbbW3w1pq2CRTestnbAi9IaXhf9b1M3BhPs9fHZf
1iKnK79tFZqq+mx/pgWJXLKGHAnDRXpBukN6GZ8o08VH/mQ8tgReeGQoxHLp7JeSz/PkMugQz/d1
GyNMrY+MU2gdYaWr+TnS6WgXDhcWFrGEXA9ovwZrQlbih33xyPaZKzLx4tnbQ33EZMXX4+ZGZyW7
W6wFPMspOUbIBQjtLsxIhmQSE3iOqunCU/PSEW7+IkIqw3saF1HlrHWbnDez4DBx4U46RByuiTaM
sjeJqiIw1/BWkbSZCQm/3s69hCqCrq7VIUSlTbgGRv12tJwA7RAdZy2iAzkcPGjhaXyj2+TfgGdl
Letutg/cVO2ZOmtRGWXqTMmajI0S1MS2ZsG9fpwNJcZS5jJpZa1M9bWCOA9Mlcy1gkcyJI/uZhff
YJ7diCzpDpWkPeOZryzrZzfTOGAde7/SLH45aW5EqbtfSVTkw/tDVU6qoISiqEMZ24SVYtQQ/txq
tmg65Kasfj86QOq78dOHTsQKnZJYcWEcTMXp1QzDssKmyi7cViLJJhkBMrew4KN2hw+viHEnTkgw
tB9ecybm+UX8xz5UkJun8n0RPyViqJfJ5gMK5ZDwK0a3JCclEup3WZEysy/NDwMm7xG+WhiCdUmi
fISQ1Hu/7CkyGndiJvZciTOuCld9QBDeLxLoTqo9hnQ8dQfaXYglMpCebHI+MJlXzPkKsM0gBBFT
MSKswHB3oM/O0Dn0q7TwsPFdkQ8d3RPg6YRRJjUkZhh7s+cI25gxXE53ybVNLJhq3rN/AEtpVCno
HgAgoUaBZL6dQPA0PJrrjfA5yWDn1U/5dSRo8j1mate/5Z3V2dZDhQAq4EX77S18Be4dJuueAh3G
IhDe7eFmjQ3C3ZWgt4W/II9Jmexw5CNEGpT8GPLs4LLirSG2caJJYAKrRF8fQiMIOt5xH/ukijB4
8aBGPYarjiOFuCZ4rAkiH3MUrPKXzibeHCD3fMNnRfNtXTOeAHgUGH4JVE0ECwRwOrnltwJ7PwGB
oKLcFklzKwb3PBIA+GtJSU8QCCAsA0MOwvxt9T+xPJtguhLct7f+sFLBwKQB2impqiWBbB2mmHfz
BIfEbBG02eJDqfbZI6ARmFWi3Q4WVwsdffwN6eBZCf1dumfV+yMfaLVLCYvb2SSSrYBkGVHCm4VI
8A73/P7d5TBxFfwLzuMkiW34jkghSS7jquCsNbBjpZPBOlkuS0mCumMjTlQ28ZJHez8V08JqVPEz
xgtBK1RYsPGnllMhQX88HM86YSwSGSXpZ29PPt9iwOHE+Jv2AhjO910fd+m+PISLQjMLg7sITqZU
YVgo/j0wf36sZGSxI1RShhdd0pfqCfMJqzvrJYQAZlwNpEgBHTONtrODg/ZZgPKMzDDWlGx4NX2f
/8DwY5//XV3uMskTPJvZV14sg+vAKaBjvpuZvC7hTi7BbRzcnXEkhY1WmrGJfK5YzhUEYZsGO9yT
fAcpuWVwvx0siMhYNw7PJui0w3InOXlDSdqTjCvklKRNcfZ4QfL9gMTvJkGJvLGLhX0ebcd8taD7
EpOfG7b6H1sjXhzaibUI2nZrSLyvtfNgA+xN6M0FdBH5yX6GANe9DfUprIYKUgcjfesdCZFi5wFP
x3M86YkZgODZhJUiKrK+CsMDocO8O9ZZZLgMuJDE71wuBYHdJYWOvd9c9QWqJxgabZqg/mKayCjJ
eGyQQfClch/fg357yd0jsYZ9rsoXQdJey1oJS2WOg+DqMliVGYkGyS4sycUu+f03J7vn9AG9N8ga
IkjXZu1zN/BaU7lPgdJhnsxb8Ew0sx5CMYG7swT5Dz+8Z80cSpTfyz3+AgxPLC/ksHNUhpIlebGY
8YvGAGINb3BvPnP+zpurWJK+kIBgnv+SDKqUo8inCRxYHG+/uRQuydl7uRXuCua3azS5T5HPuiX2
3eZ+fSZDz8JLvLFqj9TRzalkycpludOwUITIgVCvFYI5XAN+RJ0S8864eOQCKmNS7gugBFY7xuK8
8xVLFrdh5Q5JOMO1iLfOwsUlw/xNkJeHx/5xx2/tQXVJXPBUqgEl7rDDl4zBMiWrQVLIDWSNI1Zg
0MluDO8kJZDNeuHs2N9xHrQOK9kQCcU1T5MLfye3GOOYR/hli2wYp9XT61CKy53GluKV5MmiCUn+
HuwfDfOEsmKyo4mE1+yz69AQsSGO8JnhvlOM1s1ewGv3oWlAz+Z26SXPCdDHwtqxhFK1sIVzZ9Yh
GyQDE+fMXdQhYncH7bRhtnB64E9o20ZJh2k9usbrT2E7uPWfeb3H8dHoa2YHzftv3dW9s1dl7eU9
u5cQkJ7D3lTsHgj964iYJ61R7OBKLT5TlflT0cKb88bj2jkBqTMzuaNTvdsvNAnpCTqPRKu00VXj
xDzFXpoADswkInVPdy/6HZGyLBLRTogw4WO2eiim0XCn+yHMOaJoGGzA5wmOHVbypk1/DdnmLpDT
5EKkYAd4T4GUdfPvxmJ8mHLh3NGKfq1zyV1Jdii3rsKOQKaFr3DzXyQ/k1VT/D17WcFs7u3tAgIW
WW5YiyR2s7A78Hc6ETZgfuG9VfOxOcza9m3GZos+g9j2CiPXZ2F0WTfc4oqQQzvbr8+PJ/hYX703
BT16UIvz9TpYGgUHF4a7GHZvrLGPEDSNgmtww16AqOfaW8wWg/MfyXtlLFGLLdpDeECiRyLqhFUM
8pjMPPYcOix8XeHwyYREKGYKiwqLh+zsZ2y4zf6qgcWMLfau7MyBLwa6zLlUc/XsEwjAHXI2Hys9
k6jupr9/Ut706L21CKVds79WrRc+iKQ2KVnbryDsgl1S3FLe9qUqLSHkn41B08cniJBIhHmUr6jD
+cMgswtFIdjRgpErHgoMfyiD+TmTxW54ZHrSzT4GZtnC7hYaN34BB2bJakgKLmpENy/6MFjTsg/n
HLqmecuWgDdQmkm+gpQKdo0mES/NyeTst6nRX2TWQHZeKuaygedGCYgeYDSPow/aPSO1wqc13YiD
/gaQ1ttskEv1aGO3owcTEJl3lr5oWIV7zTuEPQhR+cYb/1gvppZNC80RHggoVEvip3uAKahcmd9K
TOkPACnEMU9A+0vWMZc3ZgXIS0oAHOkqWROgEQPMof9sANIVPs/EgNXjukD7AydB+Naqo5GbJrBs
x1VccqbTT7/lvmlmASKQY9lQj7F8wc6eJ5/dTLp0YJmRzdu2R12YrYlI3pEuXsycUanqtJ3nxS4Z
jI7FQKugCWSqtv5IEl17XTOUicAle8CQn2kjfgcv1LPVWhqiLxU71fmgjZNoQv3s6rZE2kr9/PCe
oSReM5IhS4rJz8Nu6eYu2oFWEyFiZEfsdDNiJ8P14WEwBFpw2SMiXKNxjibuwhqsEe66BDhy1byD
5rqFdkyGNoz+7Tv2DDxY69+2BAAyggZHjWjFZ/wC8iwPifyZy+ISYPGEzuoWQk+36a8M6vmsMf5m
6EOfHD90wPZugGaYBby2A9GBchp7R5fZmgoZxe8QPogGF+ASPtNmi3QTGAv8D2MrIXubJjYowhfG
6VGGEbtfakCqDFFbYtrEBMIMsbqHiyL50tLUmx4UjU2XHzehPkmhOw1hTgHAwr4RWyc5Jw2koi3G
b3mOJyKz4dphYCr3Mht2PB2LW5EM6VFU5ClcIr0fjtMcQ9SWyfRGBve4CcHWwNdIg4g8nTPF7NdO
EyIDSnlxWw13cLewctwyhRCuiXwD4MNot8DNVbwRdTG8IrBg/4fhhngSee8GA3J9Jua8l9+Ml7eK
nKnR4bfEBaKcdGbMOXfE8pglkgMHI1t/kTD3wQASZ7wZ5Ach3uyBFnoDiPkj5p4CWezE+6NwPlgH
cJPnaC3yzwTpuxBxOLYpFJB9ehMmiOhTrha2EAM1KtYi7sN/KMPFjVOPrwN472IqfwfSYQwGjJun
Gxy8EGhAZyEAAmjRntg5d9PdY9TasJ7zU3bhlmka3RXDqwdYJNAghvacSPMWo+NgsSkQjAjbH7wR
YZNQ8pn2BJIjfzCY7AE4BcnPd6wJ3R8lOUOOhmgUvZkePJPlLWlChBHhtCBNXGsRnsHT2UvwQ96Q
eGgKlgiSz2if6dLNmPU+xBBCaEfIF93GBxaDfXL2xdruhc+WSMWv0W5IOx9oOVhwbdLrgyHRze4M
V08AcWlz3Z5N6bHmbqSQhnFh/DEDOKM4dF3a2V8dzLYf45FOsU5BLb91jDOa3ezoAk65qsXtmRUm
3/hPCh48BZhjMKMdoYQAxmE0KVq0cMqWwr8wxBKFQZF7eK6Z+QhxFbZyOTBfyiCw5hDKdPCfbxtC
VdZwAV2hZ8CyzzlQilmP7cAE8EWRLKYIW2b2RshV9iFAALjazHuclSYA9hazMGj52A9bWIZV+OKb
2EaQSXcace0ADXKP5af52VHD7uQLHKwBY4rsBkXBE9wpCyr2mxYDW+A6lwOeXIiXaAWITv/Z6LbS
V8uYPLdvE1M9ij1RpzJJ2oM1CZyEYpZkSP4FasX5WsoJZgQJ1HW2TMIi5bkZi+EmkI5Y/19+wEcE
yEM7MwvUCXZTEugSbsZjCHvG5gqsum2H+Bmx0wCJyjBV8b386f64lahDkeixRPDRBLdts3XIxFfg
r1m0FFcHZimuHoh9XocLX+Svk4irZ9bCp7u22VzErgFNBw/jwmPC6f6h/IGgs7BYA0HUxAnXgwDJ
KJBLN0Cm6gWA2LgQYAxogYtZeSB2eDhGgCCKsgNnCE6ZjEODEfoPOZ9sfUmUCFUJPsoI1xaWBhua
CRqE5XUowa1CcRHxyMUw4JQg4gDUQWzUc3k2l61O1C9Lxrk5uLxIRwI5w7/zm1omfKeKP3cGT8MN
FwTQPODnccCNLQNrk5s2Z0W8xRLtAqTn8e7QslkjWXaDHiwALLxMsxgiEcFCRccLLDVJUTBB5zoI
1XVjzMrA5SSWppLIAyfXAKVi/S5ZNZncMivFbxoMm8sLRiBuYVhmcrogUXODs6GijpdFfBt0zIpi
QSh0cPI8b8yqbzdZ3raUE0xxt1KMsYqHpKVMeXW+YHi/qDnjr0MBJyz4X3smdLSv028YDpikfCOm
+tiVWOWSYEYcgSJGFxBi2QWkwqPSYzE2obBqtrjSQEvDUZ39h9W8gW3hBttQCxeXjMwajL8ObBRa
UoFfITw9GGxL3G0bmcfv8aWWfJYxT9zwuFyxDwNQhOAp7Fcyp0Lh/bI1eMhePAA/vAJtlX1m0IUW
x6ElikOf7f9gfNoomkuoBu4iQ3DVx9r9ZQCkHUaQhe8SItHzu+w/Kx0KfMtmB6DmK7EmbQyqEm0i
SNZHDO/+WRMuMqiNFN0g/UQLxlBGHKH+MGOPbwgwMGxoroQeCsSGUgejhn3AX5qrvc2OfmAXOaRN
bky04YBh364NmIFWxnk93Dc3eXyai9fG8eBcglN6gRbosOuIBEukVg8qU8bvJ7SBD2hEwCNOE880
u+xrkzo+O+Anu2nbK59c9WQYAzSzBohWqwulEtj8Yr9yaFDf+E6yDqBSMT15Jxt1HzWGtWBewHB8
vId8wmC/ZMZPjP2wzcrSspH9VWAP4P/7sGVfnWCUtCl7jgPxymxaXQZ9gb4F0oYaCBuBEvocddJD
12SuXTl3CnFhEbVccYu5suY9KYkxG8FL5op4CwRMoeL+Ke/djgu24ZY+rAVG7y6mfA7KveNA3Ehf
FhuT6KmkXOrgAgY3k32B2/FGPSwKNFllT8jOitl9gzDujfrNOFFgEnzltDkilNvL5WIqG2WS7IaP
sVim6S6QFyV5t99g9s+bA6QRN8lqCnWGUNoHEa+9uHSa+d06RnwaZ7/VZW+TRPDXzRgAUQLvSLGP
0z62YyL3LwalXw7vQzlKt2TPjBFb1Z67xGfmTqXwsZbiGN5ztakcyXqMzzg/xbvsTS0pIQFM6g3o
Mi/WQPEVIVYa7G22rIYAaXyN9sboxb7G5sISlY5l+cCzizuNBg6a+m9KIuoWubdfpkgEFDi/atJF
3KwMdtRIXptJMHpvRNFHbBJ85LXK7DpRYddE8kR3dsdRI9qJ2QD1E6AzmlS4NPCgtAxf3pXwsMXY
V8jDtC8sRCk3PL78PW6LAoaOOPwKAZr2qblga8GhgKPDfQLHp+gf5ly7ubcxG7jbdNkiIDEDUbEb
igSPrZqiML0Ktwe3U3CtHEodJVAFmrOEEgSm+OGvo5Y5G7E3UD0ZByJwRPd4Hb5tPMfuETANRq9W
cx0xtR9MdHcS1UGPqQuXDZJpKGRCT5K8vMnk6HeJIILk1hEgg+u1Du6WNgQ/ln6ym7eC3y48qzHg
e3lUsmko24Rs2AtvJspIGEZ4VprXh+HlsxPrMK6OuboaRTuCj6Pl033DIXKfRFRAglmZqaymNfmY
Mk5g40tTCAKfFREHfx8cP1wUJ+F+1IWxUW1bRMAR9nlNFgjg163+JcIO1BG6vTjsPR3N3q0eqAYo
stEQUH13rHPYGV51o5jsW86TPaJykO21BRYkAWPwYlVi4bmkJh67cHnYvqjxseP4jRMav1Ff1kXU
C+C8CD/wIzB/BVkMuhNFdIkNa0w0sMy3S9vani1lGXANeG0YUrQA4unCHgAnf0xSnN3G6u4KoYUP
xLjE73kXn8ja6I6fqzirHkbU6z94UGymocibECTCw6iDsoRmYHb4O8QlhYqE/qJb5LD5db9tT9WU
kXthk69zNf9AZLpMx6+mvjD0tjWfb7bMbc6cCg8iCuF1xtx5oxUa8r4wtZGppqH0x3BuxtwrMYKC
is6FM0HnvRhBA0kkZ5DoVFh43g2YTRybJNrD/ZOx3MqZT0kDKpYkc6YgPQE2zGuqt4KyuNmvnKyy
W5LxdwCbT7gUEx1ooTE9DVaaeQ7m54TdntLrRE8txULFzcvi456AKAd8qu+kjOEiMyQi6BNTBny9
ffZ7XBF+eTXmdft2WrxvrHQQZZ020EOCGy0aKazbyg7HJK1tMKyRBvDhO/6pr0ORZuT5Ar8Q+XFI
B+ZpYdqzQga+gA62w75sWcAfVmeqsNUPb/13KPqXuIc6Bv4LkAQ+Y9M+M31njlYUfw2ZZTOx/c2f
/oYgFzLhej+NIeMccUIT8UuxJbU+UHEae0KkRDBFoNhiLsIpnBPvJBF35xxHDB1QlO5wjN8tS/up
8GBR1nRg0fDgKf6ROXM6NOJTLdVzIgzzcruYC+cIYSITXIv00+f0DofnFD0InRMVlrj4iLbzw+QD
x3h7zyDq5KtcQf/MLU5+IUI2XuITEAsrVhNPZoHyAAwrmH5L8/p2ZJ7HkIzfVB20JWLNWK/feFie
fMaJ33Wnf8DpqumSkraGRkXS5Snq9EVPi41+/+0US6zccKSfai6dNJrTLvc5CWi1QwYnEWsc2Idx
fAlRiOTlI4MKejc+9cHvtHhvvy/ClHktgqhoozkKkE229Zo38wqUlvHBePBEtDLCJFRj0+MZiW93
9CLEucJLJejlB65TujlyiB6Wnj+d51rS14iFxrbyvNUBzUEc7j6mT30tfiJRA4I+200ONDSmxbyF
y8tx3I21ObmhbdA58lm3ytFZzInT3mJIed1yu5DD4fO7tx2moHv/6lVYLPFE/MPHe66LMTwmMoXI
E2UgisSH+IL8zive3o46x6mSuEi/gpXoNVPrtEPAg20Q3h4Nr/WEsPXd1KxDow6WHNY316PbWo+w
5p2jtwxUjDwGOzZ55wzdDbBtdGVaToYeQriSmcXdqSlogsXy+bNJbM5ZFQ+YxSO2nt57IqtzyqAJ
U9XRmbDavNC3330bGnXx3vgCe6PVi8/bfdQd8VIYG+QIrOPH+pPyaTjECKdSDgeSK6hGHF6CAbxy
bx5QF+da2p0v5kq+Z/TK7HndjXGX2taYobyn6scktZMDBzlsj68YWaEKoT92bw1ceEzeVCRua1qO
L4QQcL+Jukq8AXaO7ouuDNuBURSksM0ovGs+fceIQVf3/T4VvQyCxEygtOOrOSfVlrtbGDLYIrEG
U/N70/GL+jBapizUgqZQ55P4rAbT9xAoc75jVhLGUybQPCdmIkbTZz4GdgBWPBGtGTEShbggfkye
lhuN8nwuq0Rp/CSXnr8LwUaOrBAM7EF16SfmlExsL4K1+04fD5kxTSUEkEhi/V6YFr5xVZ2ymTTp
M4N8i+OB8WdES1zAaIQ8+KWUBOGSoi8At+ZUyWamQ9eVz0bjAoyM/4XXXUpyrKcKoZi11eSdQtE7
e1gQyUjS2fKDpnkZlCnpYJLRfbH0Sc00z2wNgWMCUBi2vy+wDX5Slhbgqcp5xNEbCVszgKAIT1DC
srm0u/OuWLyexRGN7n9vsdaQtY6pgcmhIXaPUpCY9f0QvWcTeseYE87jd+PvunZIQpTNu17rvH+8
5qJevvePW/1utffwJ98EZk8VInf8BkQdbvzzlvWDeR3SOu4eubK4qtpuJ7+Qm9xCpfWyGgzLKVpZ
g6ZcbnrOyhCjU+Y2rtktxw8Hvx2X96rNm6kqv85iJ0pFkUayXG/FaVzQEKqMei1M1HbKXy89WtLd
16unTZYcyNESTn+b7qMLAlhxTgvabo/+PlDYoxsPuxvzWZ/OnRZQBUKRa0Rq0MWfNIioJEeH6MrC
z+vy5J382294CzautJ2ycnKDVWxlNxpFXpmlfPrGI06Eit25wDSEBVmSnP0J5DkbXjsWbRsSbKin
QdMtYK+xm7C7CuWVNYMdXeifHUPMLhshtNRTpKWiFH+sxWH2R5ZVct4aGsv9FaWbOBkxmzRNpmMm
jDUGCcsg97wQAOjkTyWoAAbY1ktMLlrmFElAg804ZWqFtNr8mo2zx5Z6gtEFwwqPknAj6Uv/tOlF
Nu+X6WrO7sBLcxMSV0PlhOqV77nNmT8tzKkVC2jzskEe6wEXJjcVQOAh92/OK75hAwo8ypcsDULc
VV3WHtIICz58dbI4ssW2yRohtv7k0FC1I2+INlhXYwdAU7xztqI6eNEv7//ynKlCb0MgWkagLuP7
nLJgm/eQS/LuaHYt5UVQsDh1jaUg454iqAA/vJhPzENlcCtHLY7/Y+m8uhVVtij8ixhDjPhKRqKI
or44tgkxZ8Fff75ln9u3+7i3iFBU1UpzzhXTQDm0aQstVOjpZDjpkR97YftOxPYWJIrXYD0cDpFo
kMSbwJ3v5pQTz5eeJAhtG6Pf08MJXiIH+0giEXj7E9wYP0TPifh6CD2aOlp80cO2FbPKfP/w5Qo0
AyCfiWIY/5uGPlpOugth0AjNcAkGhcSAPp3P78mbtioCbYYObK5FUlG0iYYuStV8iaQz5pwTde6K
69p5HGerQZeGApSH3cKVurN4T1NzuDUNH7bvr616vPyE2TwO51NSVa7o/hjoJbEdgZG96jYyhuJe
k+E5RQCqBVoyXzbGn6jDWzdcFBTMMnBPHjoSiF01nfBm9ODoH+0sDEF0U46Huv5103N8c7xyTCUQ
fIBOhMrmml5QuuUn6FJSEU7ulgMn4+CANpXSRc5bQHSkfH9yvJXnWMSmFp/FG7SZk7iGfgqSJ0Zl
1uYh0G7DiHRStOAdaFDuwaTTCdCDQE/BLqSrAwlJLjQXap+G/2P3I5j0g9gOr8GEVGzIl4HV+CQU
nALAE+l19Bh+opKRQmhtMejrx6Q/vf0BDNonWAQRjGiZS/bnhYMkBmVTFllvhHXLMA/DnqR3edYP
moH70zW5ye0QDwprQEaLMaUJM8NH1soMmYOMOYYmhQoXOQ4SbzaPnm1Y1MWYUMytk0hMTiWdSARA
VyQpavg8MSY5mWSUKC32HTDw/m/zuVgTUnpr3+9TxhXZCCxliG11CbsbpIRPCI0hVk0qTYf9K32n
+FHmEGNJLIU6JeCumGcbzukrgZxZGIo0nU+Vxse0ItDopc9ByiOXeUSkwmWxFqic5mTWuEzk/oZE
1DI/bPp8ejsbA+xxDlS4TYrVMt6h3fG7BokIT8/sJRs1tVLBMoRzAfafInQzIJtPmfwsIvpMCDBc
dORcSkkyJcN5hhsPHGWJkt5wPUIFiPeHQxZ3n3l3c/g2/8rY8E2oVkgK8PLXZ7pQxZnIrsxdMe6m
TddK6trkCX24loan6G8vFvFP8oq2nWWtoG1R71VAiH2c7uTpYaInQx5ZaC9tM5RljTAfCn1sKaiO
ou1Z0B2+H7MdMKV4LUOC/+qHy/DOZbO60JzAM2Ev5KEePX4vCoNyS7anRDJKuDQ/Mi0uANuCrjty
ogwZQE7lm5o1dG2zQDU0ZB2EXsZqq4HAGLLmRF2EGacZDD7el8kuavrYKNAiODI8MNmgJah9WWHY
ki1vaqIyyKLC/ZKdhHnXWjVIpDYs8AMhGna2dxtnPGxCDR6HVN7OnmqL6sCOiDBjgkHTD+OnypKQ
pyXbFNNLoPTMmd/UZSQYFm8jGiJQP8Q9iR/scRTTfsGein4I4Iq41G/Dlp+hofo1beYRAqVcgZ15
zBIkkzw7izFA8y9bJce2QMKFEhKDcqEzLcAjivA4pvyR4kzszRl70EcP/YimaMjNLFUdZxDYJA89
y3ajm8EJl5nA4Y4jj9D8bF4GoOYL6Ws1V7kEUj/yZJYhNzK1mW43gwdCMYOnIg9XNUO2AZYNpyfb
DPTLQTbbCtmC9gysXJ45t4GH6alh8Q8oQdtjB+LiEKLBwahBFWSXMYMHOgl4ulRt8Vq5Veb1BNNE
zE7m3pZHzKMQLNOHuc1jYmYAc2VZMSOnyKSy84p4ygMQV5o6Ack4J0jTzLOpJncsysYbxfgCPc4P
FIkXbMV7s5W/mLGFuwxBdQm4h1mCEZLJzdeCZ+LbUlJOKW+frIxxjcDj8TxSHqWAE/lS5G5tfdOz
eDqCCUr71oa7lCeDH8SJFgmAD86SpzylyrQ9cDqgQQD5cH2J46VebMsI6c6B++J9z9FB7Adc+x7w
DPgJX2ehcZ32Akxuqju5fEjQFcBBV7YuFlDGGAgczycN9IgFI+MU9/z4NpYexMwUSzRWHs4xzvT0
iHfulaDW2HVqQFdMxLOzJu21pviM1WV3z5g0AMUykFxx9hpnMZabeIvrAK8F+qvmfMwjB8VwmW/C
PnybYML6NifbimaaTxiCY4F30LTmrNw+BoZCobFa6RSHuHP5HKOZpfzHZgbxBCUvcXFksancgQPQ
I5fSJAOPGA+ANdaNaKxMhQNE1GTH/AlDhT3b9OdZSuWRZlgOjx/AWisgah0wnB60EaarlwF1u0TT
0MTeSY4C88QDAm7Grdl2qlheTHIoxGX9f81O2V9EMTMUbaeHw3DNRXO0s7oSL9ATec82woYhMvNM
xzdx3BSQaGMg8JmnedkWfyiG4Hzd8VslvUCBQxx8Eh/GT9WEF0QX1HpKvcJ6SpORm4X7XyHgVW/F
6mFOkf7iXBNxhCRkuG1JiVS2BmOsnNC5HSvRxV8ULdYOm6loDlSkGSVdI/kQyWU8xfsn16KFKmEY
rjZ5EyIi0V5S3C8yY0V0mFy2D8iQnhbCdtSiLrEu4Y5GmF5MJHkwJBfwC5zajkaCg5jqaGpjuohM
34CkrsYbDD7xBbCrviQn7n0d3ZsvaZCgrCXiYrjG6IqEdGMmSpE0yC6oCcnu+M6khlArKSNKl9/1
nVROtXrA2IZxyHZIimjVBQFG+poYqDeqh92QOwikc2AXK8YF5soZ+emB9In9DNDIQG5Bwisin5zu
NNAtRqTQiSKuZgGYmbZclExVayTghS2UB3APi+gdFvb4RlO84RPyqownRSz2cdFL21L3oXr9N2aB
bHs7+NUWgr4U84SvsWbxxWebiYPPH2fY0coEcxtPJ6T2zraiozFiQSSGKPt3RNUEukeDYrdGl3ip
fDXhD+5wF3DVSSY23dGa3nwmCTbJC5BHluQd5tFnUlbTw5+EDrdIGywG2uQARo69nT7lpS5ZO8kg
gANnr7kREe/ZLICCJR6LwAB5DFCRGcsqk1a6Aj0hE5yUB5GPJYC5kMTWELGR5jfIEk3hTWYd/HuY
hSZEQJCdxNPENW3riWGobJHZeQzjJzJa2Lo3wWlKiprl0hjQZoCliu9L7AiO7zQ4xwIya4ENWLXF
+gCbPYHqvzjLCl0zsn3GlZVKACXgbNnrO8L2MjfKr+8CtwVI1xFw4w3SQcK2WbFdsOw/xNIV8RUW
m72o0jcPpKQwivrkt2L4ngLNLY5HBwqy1hd0AwngDHxDGnOl+4B9e2f2oqu1KsOkGtAdgZcyTieD
Ik5S6WENaHaVHDxIGhS8AT0MT+MHmyZ4e6yBXGuaQrJnFDmQZJb5mwSnYeo5lMp5G9s0D8Es0QBY
V+ccZ1yXGCH/MP+MP86poCdF26jpykNSkK5ueuSuP+QXUSiaenpCMenkUYLnW2LgrqYYPfR7GRGk
MkhoIRvESvIlgTQFirzCQ0DI6wfjFROF5SOfQigl2aUbjOH0bXjZE2y4gtgGsYaR2le7Rt1ccyoT
GA6QORTEJcuK9qn7RdZX/yGtydOXDMpDwB0YZwGQFJZDoDBLoKkIwlRaml+Mz7jEI4lJUbzpNNMq
AS8fM21A/rzjvjO046DAsgINcur0wgQhj7cxFOGxrHIf453NybtgZ+uDucEizj1Pz15WfGCG3Mnn
uap+jBnunZmBXQ6PJJ/Eg6ddNGFCi8Tlg446eEboVrH11QO2eKIWaXjEdj5fIgtHBtcRRTJWF7Pj
it0XcKawCK6eaNv9b8gkqf7ODkKluA16YNq7ZgosUzTXcRrA0zuwInhN+QHr9sLd6OHYnDFekukN
M3tTuXhnJRl7lEW8TPPE/O4JsXe2JPOlv+OmGDS9yiApd1aZu7e5jMwBJT8qD+AsJ3OErwhcwOzw
xH8ZfDal6XvEojdfDicGmfojBkDTv3ACFV2nt91iU+Owjn1ct+wnkHuuwr+kZMz4Bhv3mMSld/d2
syoD3+oyhxfmD69e+f1IBfCumam0JZE11/VO4d6OFwlOiN1LPS+eL7OFhx3GkwX4i38B1NPYjR4A
W0NSH+hITc8jBd8n7YLovFo98PrSGabhhDiOV7D6ELfM5d5mTf3cCyJKmgqQmfOW4OeJQfpWKmdj
gho3qigihLeHs4JgnI+MymYpDtkCF/DnltEFE/VSnS03qWeKoSCI0PWkLthOFOvKNviFIoMjNm5D
lNFh0aB1D+kGeQOOvPrPfJHApNEPUOjBW7OAS+g+EFlMwvCdkA+8nflo4yRSmyK1eDbfAO1VtqwG
5SUqf9EFmUZR0KZxGWqdRAHsSunV9Tp+oaOiADCR6z9Iq05g1MwXfDk4GVAiDuFpwzhCBYFEJQnL
iyO4cZl+rHVw9M4pvIXF+IKf+mP45OV8gePN2OinMbtKhl2Z4PTjjxqHkHYu4CeZNbNGAubXvKPk
ZkISvW97Q02fvWFpjijI7h2pDqNyiMkVnCMCCEIv3fuFUf2R719fEnh2tJYlWzxEojo7uvXoNvvS
qb5hvtaF8aLXfN+5eEq4n6A0AL6zbEOTB6Zmd5zdzWjHIHdXvIyelhIK2rICjja9Wpur1Q9fhaXO
91tl3ET2iwFhBnvnu17gWU3VYX9ceG2yr3F//LAVQDHBaXqtBWoZPKkEJH0LLvNH8PCK1fgYz/zt
Qz3pwA+QSf6RBgSWgqXEKQzDb/Yakg2WuGgqtUsyP3ejX+pHGhaSM74NxWheNntN3xPxyhh30p7V
AeudPfMawVdIaOweWXPWZcqiroRmA83Dp8/Jl02vARqgRh2WYg+5sJ3VhZWTFgqIYiRgm34bkgzV
xBGNAJ6YyovRXX4xGTtdy2nkbb2jpqk1rb4A27qQmQvoqVQHmsv2klr6r3MZsEHUSV4x5OortPCr
0dnggfkniJI7SrqwRcfgOrogJtCYNZ/GCRkLyuq1i9ye25h/4c8rmTSaETQiTUWlNxAASA4oYjKI
sfTe62Q4qg6FN+o1qAWycz7tc9CPT5Mj3VZFcQxNYTxKxMfyzrolMB+vB7Fdo3R98XvrGlm/p97B
C3jqLVDcT6obuzGghF7H6JFnhKf7cs8hHSDDclQvm6zKBjAZhSvhfoHaDFFhucSQuT2GpgrvAxU8
AggXlLjuuF60s7IRckd5oQU6pDdRjnqfHq2UipGwOPaNF/v1w7wk8JWB5U2u1B1eHozWxbRYQ2cG
StAB2FKb2t18eDWl3OQcKbjA0+6UZovKsLNFdAPs+IqWwKJz3V09J88/eajodUy+W3XAa2i63VXf
KdHJUVHeKWiR9kuwoVwjbRqOkz7F8FAdtNkPYILS/O52N48n2J785l1bJalApG+BWvcoIVBosEuP
JTmC446c0iVoQDMdgouugaGgbD08Ts5bUA7ziiT8ADQ3fPPWvIueOQzETqgOn4OHfd4umAyjBd1/
gLVQWlodwSjLXgOtNWrBBqGe3qIyFGHkx13zDD/TWSQKsGNMF39haahmmliDyGOzJapJkKSMoYR0
eefkHMKd3YsgjuA/si1BXdrp3pnSMUR65zCGQIQdkx245WILzae/8MqXCa6/QembiHGwjx/MfE3v
55/NpTCyL85HXRkqSaZO/tocBvX4gSZ5eHOuoybx/rDvN1kfPPN5x0V062ofmdhQEobKxeshAvqi
AkQqcl7e7JavKkYnb5OeBYtEItr+YPrwDbwvyhPGN2iZ/fw0v6GaSoHXvcbHEfbLPtpQXqJiU4Ts
kwDP327HgnmZ9lJcOuOJ3dtjVIXMtgRs0MW3JacJLxDaUcvdmxqEtoOzMyE8NDbl4DU+js4xZUbs
wxe3wFHnV/fEafop4/6FSfbRb2wiPUOdF84HFD/8Dbtfm+VYOxttIW4qPV2bVSyAtn7Z7Eb7A+bu
szkxwkLoI9Ts4Ufdxq2lmp9H0IvAADzGfdVQHkZ1dT+VsVf1O2yNZLfSNjV1HNx6Nv20CuiMCi9x
lxzO1hnPNwMA8FdRfSeWG15O5hnDNiQaBDFRRlJ9Ul44wk1q93VN0Z0gjyIW8RnxI4VQfiQoJPyr
h09bHVEx/ca9QKUiANQxhxoOD39Plebyj6EObs7dD2Wp/xq7OcdxaSOcg3K2dMF7+Tfp+w1WSaN8
Udjs3cY+aMAG1fsr1T6krSkX+vrbAWTdme1JxcMsXGHftA1gI957/YjkAXfcTn4ADwKNyFFy7CZ0
xYqMSBAow0NTP9EjC9UG/5viMSyCTqHDoyWSK/Q+jBYbb40kCQynYizWeRcv8DsIO5aH+WP8GV8I
KLl+jvfvoz3AX8yrlp39ZEPM4Ne0yjoscWkwIy/nMlxcuLpXCKPpMe4eLD784MIOxgfynvsAnGXB
ocO3bKLsS4cIyDMExzDhHhG2iHTdnjWreX2DJMhuFpLUWCPNLclwSKn6e4m3afbv5jm7/cFoneBM
r3t2JwDCQkHat6eIAVDWktKgKJiw9cbonFDsrGxldNruPSpL1z47+AM5AUr95QREQkC/xxxAEd3+
uJbaKAM2m9KjhyPFAoC1f8S4d1NdsbG5n5rgCjgF9TqViB+YwwqhUfIHYD4Em4HKzD+UAbiNAeos
fJlIfx55rlSTB7WDgEuX+rI6ovT4p7hX0g3F8jNsRv01FbQzMNr3rCttq8Y9T5H2HWnfRKwrnYDK
ABg+VOzJ9uN2rav5TXbgZR8ChKV/PKnVwwhZFIFIKsh30fBTb/2JbNNtfbsCQQPbSQs8RFWECyDg
8YVRjFpgYgCe/vrt3PAkl4/lCZcUe9VDZuFypeSM4S5iNNDBjY4FXb7VIvpP2A2aqiK36O02+/GH
xFPS2VvdqGDTo7V8UOTAHYL2xQLLsFzQngQo+/IIJrVhvCjPJqIvjFgrmQkxtZ01yjEoP86A5dGw
KPn4IuiyH9aE6/D76U8+7sPecx45eqP4amsMbI/SHTT55Ex3o0L6h6NRCWUP0VGC+eGu0mugq3us
PKpaLwNMu+SG2mEfz7sD+kZdPSlek7ImsMGH7OXMPEI2rpBc/w0fs9hUZ5zShdePmujeeYVmvem/
M4J4LXzYfQxVTHUvEEPZ+MOjKCgPO2I7ZIv6jI8UGy7gQg125LPkodn7lbzj35n03U01OiIO0yMU
6kHqYS+DmA3mEAsz+/w9PaAbukLUzs71DZoWSuJBX1dWhYuKj3WidaBRpOcT8riSG6ChGKrOknmv
PBrLfJA1/1Ct7WWPnKCfWDG7EV3x/VZ3RlKPaIeK8x6UBTlNFhlcXaMkaJhToAVshVatAzaOJM7Q
l4xPDxBNEeEuphVZk9ucOyfOW5jXJQz8APosY/FC4V2ZPqneliVi39rwZpEAalENeEz6U9mzSuvl
vKE3LhyW6d7GX4flTU5mAwMXY6JABfxsVIJZ4bymJ6p7ZOqFaIpAFDZSvPxG+HJS8pFENz3/YKnu
YyOc6+uSSBOjRBxBlFK5RxqKsYW42cGvwxYZiU96NlswcReTV/ROwIulT2+X7Bbs9SKPfw/I10gf
TWKRmEyFNuhALKa459S0yTPV4JR27GfSoPjEDRHT7cnzxiSabUSt7JOeHfAysuxrAragdy4ANy7o
/SU8PFkeUwSGJ5gmqWPtyBqT1ReGvxLJMH5zyOKy3UqJqXJf8KJHh/llcxxJckdY1JcQTnqlF0MN
zl/OWd/Laskuiqcu4popNpJ4CRbsBpkk+zYuB0RIg7dbQZLvLM8xPsSVnAhJFbfjX0eHISCcQZMu
4S3usEVE32BVaEM6PY2XcV/v0o2CwFlJgb35zGmEQ69xObjHNTwDUtCt5XXEl1j3+I4zPyASg8jb
4Di4+uWgRYPszeVAxCr0ygWB9jEuhmr+Xi4SKLTYm51dscwg7bOO7PYMFi2J7fEpXHyg5xMrLFl1
g2IOE3N9z6+knAgJv2gTjKDJD98QRNF7Gp4GN4HpnbiKw7yx6TKz9/Zh0MEdauGDKZyf2MfpMBOE
XY+Nq2l1jxjFmZwaMhJwLSMCm/qjC/W3zIpxnwH89vTP25IwHQitcc4/s1bYzG5TRCK3SH6qCApd
gu9gPym87tM4u9jRp36aNj0omw/yukew31rcmMIKgQuatjj+O1CdKwAat4Rh3Io086boNRsowlfG
kfmYqZrdRxiE5M3oqbKznODOfowT66DKecQjoIdXGpcMVb+HF7G5zBs3qMtGb/lymFDMqrCGlv18
Gkp+YicQOjeKR4ZUTVDJ4B8cI6/vv0dgLv7OpdN82jsA5ElJ5XN5mSMU696Qp12LKAJzc3ml1KUG
l7RrNNlQZ2/vEolqA37ucMcSxK1j6Ipxi0LV6yPBYEWrE4SiyXq0jMc0bzlvsu3ccemd3R12kg3S
WdgNOD8vvV59yIBbvP1YaWxWLXulDu/QtZzyDp6+3zUxv8+T80DByKwGzVHJ9ryjRIU+biNGXCUo
jedgvwC6Krk14WcV8CPv7sE4QuE1Nqewm5ShaIr0LekD38V7b89q1cb/xLfFufREOWFhnn5Zyy+h
sij6k9CQeUKW453jui6RA8hJZDJ8vIt+xJfEpghDIDaxfIzxsUTRA12PvIUXvsfnVZePUM2bF+MF
opSZCXsYT0TDX32O6s0XUXp6oFiPjVD4l0IIpv/WRv4rchJXezGh1QD5FgIBjcVKNLZ5MXnPdpMa
QNJz+/6efujg5d7GfXYks4wfxFZNtTi9pe1JZ+dgNchvu6WrBope+HRNJBFCdiuSspAIb5TuM2tY
9+zKLgbDxSLob4KjbUy6UGPXoIubE42dUEQHGtZuVpMzaPw1DZFekN4STdLcSORBhf6ggTNQIR5w
ZH+6X3/gOpCobZNL/qMD8d+lMh+oG5E4yvbJNbujHbXuFM5zMX6pYRupdnSPmnpFw+yndahMpEiO
J6NT23dQ7eC8AFHAWfrQgaPwS3buI77oBeUKER/e2bfNaaB2vDrcY9Kv3PI9O6XPrMNin9SvoK1Y
j7+795lcogN52ZTOrIfoMUEggjUBQH7QohMx7Ux60/Z2MaAHwrZMG5Tcj2bMzvcrZbG8dlTEpY/e
KX0HYNnX7cklPT7dekL6/tsKbphzaW0x7eKuX2nWURPJolYfzj2ytdl8Tv2cNn4tF58d2Zi+Li3Q
GawOyOfKZASwj62XAQxSsc4ecFr8WFCR9nwZxjzmZTinKSm1hUsqyJwyqoK58PCnc3qlGN3BIX17
JQ0k5HXNlX0xUG9Tmm1oVBhI6GzPgA6pdr1RHNTnJup0Pihz8HXEE5ypbVztmGoddcQ56hP91Tu4
RKK+QR1tdZscs3MGX18NtC2P9MbDJWo6w/XxyBgzRY4ZCPKmtdh2tzS2PKKFHxGFBNLGow6JOc+g
i1548VqbNUMGL+8sW00MP0DGFSYDG0EJpEZFgrESoZTC8qSKTEH3IEo5/insn73yQ6YTu3Jx3/7d
R6lhYRJFszL5NOfkb01nGf8SZmRrBQi0N/s9AsYuswLOPyovaLHoaTF+soj70FvzL9sD5UZOgtvC
Vov/hZc366XlmEDoivvMvptcxreQKJ1gxzpqugSzLVLBz7jYG23N7MFYtPcJfpa0B+nAf7YbtNIh
NnvwR3pYkE4/RMqK+md2zELyzlQrlFidlujf3fB5TTwO5e5Vrcli+LIuVKVJspFfRsuDmQvJ6uAS
m56RTIUORJemNjDvRdhtZruTUb2cBbrcDxuXtXennNmn1Ld6acYXbOPwTaCU7fnszjpc/PM32vH4
v96dM9NACEcS0QXWwMmqKDDY1yZu3u3gFtfkqnnNS0SrW1QgWvtgVzj7yl/UhoLyQB9P2i079vU5
0Gpj2kQLqtb3l7hqGb1rdtGMHVlIQIc8bXXGubVHoH78Fny+JsbQfmyZdGcf6FPP1MJ+z3v3/8DJ
13SjfdK3lsInKpWEALu7uTgKrnR/Nynh0pzmanxXFFlbaOoAiV+EHxjIlDUW83Ly4AoQApuDNgXi
u6JNwpMY6ws0fTF/km2iBZKgPUGCA5tczDkLX3UM+C+/qgfFBIi9QNWf0/eU0/KRDyj9G4d0RhRk
zy2DN4GW85ovAHlKDxP+7ZD6hx6PJ9nRwZjyLqXdYsJL3uTfO/BuIk1gEkDZb2jHWjuqx79PcCCf
/gz4RVnLKfjwHVY4G+bvXL/fy+mOiP47/ETd+EMWnQNptasS8wvU/RjIRVFe+l2LHMXVTTgx/+c7
6Sch/xLRAcqE01XL6+f0sOU//7/tcVFNUlnyodaIK+AzHCeXUuv9pnHYViQvQB4jgUI8+r6Z/B8M
LL1aeCHY8Ebbr+vwOG3Mq+SKECf0+r71uRsPkr7Ec3F11ftvoxEt/t7ccMMolur6OaviN1y2hkHg
V8WNtHY47FPozVBdI2cKMwxubst80oEExVXI6U/zLh025IzJF+eXpi8Aop2W1yYF8aaeVSWNtEFm
lrowgeNP44PzXSSCpgqIR5JUyZFulevvqIo7ZpmXeZ/uLc30lNPUJarO9AVGKSSpZp2MRqgO/Uo7
Xi/rBzUQXMrbKn3AeutPm6rAze8hKLh3aLkJz6wNx7MbKetu1EGXnZhSehs/fM265ErW6Olf6tQp
uWA5nlDY409yyXehQvuJPcW4Wy5/OLCbAuN3lay/7nmd2YKDNWsX7sIHNFGahY07s9tyP/7uTdSG
IZgm+7G02JB63gfthHZKpix65XwqbSV7utAAgvV6yYu2Jbe8NbvlFR38Qi295V9artCRoTOTm+h7
KBQmN9rf0tmSfrgarC8t6puKJ1Q08LImfZCRIfh3Lo02n7DCyEdB5fGhVydyE2tkWo0OWnAmxAN0
FtFxJWovSRNHStCuzTuM1pmaKDZutdcBRv9Nmj175yj8hUSLKx5UL68R1ekORxhCRA0rloT7/Llq
oskg4DjpC/2iHiltssRFQhPswBa/A3soSBPjiGsFSQHZIWIOAj4iFCS9VPJOpYUSV67mt/BCFCSh
yt72EFsD72sdY+KkY3wJUbOC0UOt0Tkh80GpS+zCF9NCsB6S80JnLRSVMCXSEl5RrKKUJ5Gc8Xaf
+L6nXz3uMD6NkRrLT2PFWiT8FCIJQDaZsjlkrERLDiGqZNYhfPKhA/glvo5AhxCNf5AWKiiw7Ewl
evviTOIUCo6HAPcwxyfE5ZHvlKI4qqZBx1Kju6+RsG6l1GHcN7pguLZ0SbiTXRVR8q4JdVMjgqab
BBROsrmh5i1w1/FSzTglNmUkMyrI5glxgmd+ckTuSmgLUif0aGJFkQ+pO5GVk5dSry0FjFAgykOM
Kjk5YkI+DnpCho7Q+jgC+EWNVSGQlV/ImWWcJIAXhxOqAWerxKCnSnpCWA69KiraHR4KrjAiWpJB
xgGggkjO3Cfg4StEvK7gc5JdoZxN1E7zNXIzDBJmH68gW2apfBGpdlTvEHjDLSecdMWVx8QisdMW
HT+QxgTdfJFU33/hNuETKkyEpSjrmSceGH+oJipWE5qGzQ/jyj8ATad+9maIJY645xpwV5E7Y6h4
uFryzEkOvf0nYR/BBmO/CBSGJeXKIKUwDL7k06WsWfDkNUJOxUh6kcJTV3imKV0uUhn2ckP21GPq
cJNvYk2wX6hacZQMMWfl15Ic4AFQ92wmmw1zNtxUOj8JKrqZ9KykcKjAAeCTaPbK3yff9XY5A5VP
ZsRdfuTUv0IdQdJxWc9KYGDd37xqEBzSgTdJKLlHm66H8BAXe/bfVweRizq53/0GgtM9nerpNe+R
I+YmaBDCny9M+rTtEfxKheDuM07UyM9517v71Z7L6bKn5/LbtveksAKUURqC3Anu5drKECqK80Xc
8QO6wL0Sux2I+kHB8LYcJH8K1Lo4F9M4k4Kz/ArNrIgVTGqRz/Qe+mphy2fLUKJw/+qSO8xUsAtA
ySKULlOyD3YrpA6E3JMtYpqtL4B0+bJ/I8Q1cBVf3iSCXdgn1WzNZfEs7Iddx3XM9+FqRreV6mCG
DSnIegSubWSIqSlwm3Xydbqj/fYO6YApv0rKvr4AloAHA0FsdeiHX4f4GDY16jiOXGDjJUXd05TD
Qbh7EuWuTtN2aXLSEw44yx1iWHxbcUr+f4YNQjIMtBtQbAgR66e+3/K6TpA6c7izLkIvpLjPJt/B
w+vpjxnnYBA4erekS8Wc6+FHRutADVxGEXiHQ4+EVkjK4orI5tVVwSR8nf22EctrnrzLBb1m30iZ
1AkPjxkU1HFrzpXfCMJvK6RIRcpDpraMZJu+Ca2QkakGC8i3YHu83UQlPtcy/Ha78GjCUUE81yr7
RGH4Y5Im2R0lWaLM95PXtEvRj3R7d9TmaP4ekJDm/eO2MmpszOoUnAIY7Nx6x2qPvkNUmQY8CWro
L3s3ediHQHVU6ANDhlOdq8PvcL/tcnR7xGNo63wk4oA5h664ftgzXJKchefUiNU5Mkjxflt4XPbX
aY9U5sR+e9zWMXmHp17HdGp9Ggwjg/YdKn0yD1eX68R1Am9WmI8W6KXTVNkwaAxMxM/yPo+BN3kM
IA4Okh/haSkTFsaClAT5uqhO2uzbX9Yg84xEM+K1pfnvkb5mPM42iQspOMqugdwny0IQMnf3hUZ+
8qpQpOlbmWCQAIY4itFLUwwOaJueRUbWW7Bq2G3YvLEVRgpswfU0L5Nj/O7Mo/qJEComRixeQlZE
eHDsXWhgYhRAkcQU26hr+oSxEvZXpiAuJ2ua8NHpYnw1Bn8i0ox6zLT+UU8YCkwykGl8UYg9mA9L
5wbsTtRmnxF5XND8b/e69JC0ygH2pyn5IzBmYr8PAmRCGY3IkT3e85ozD+Mo2UsynPISa41SJnts
SjprZ3oLoHvxzgb6ivUgKyXxoESatCLiSGwGzudBp0D54NdHKp3fPN3HHA7glXQNSGGxRcShJJXF
3ngvoNRLbLAUbgF2iRyr4OVS8Ni8EstIiIi5I4ufZd4LbcSjfRl6cjj56YzSmZjLox1z+ffRNf78
fq7Ds/lE6pSkJMYua6OXBwpeZCLj+JEefMECkpC3lyqpjgbtP1GFNA/unM6VT7JuC4fonHgdlGNt
7ZIQDsYXOBr4Lpt9xukOAChb01DqZhAbwrA9AOxNbPNACrA2QB3BNqpI/iBGSWZ5Z8RLKd+KQ3UZ
XEHLy62ypHlcZ5wDcp7ke3Un+5Jw4iIA7MlXM9vgiNRc3NQOHxN//vuqsAuajtog+1DPEsCYqIAe
GYpfe0r07yxJmAl+TFwZkESSuv84AHuoPeuppwM0lKBZast7bPWG60MqUbZ9UvuoJfStNthE4w+u
JFEIiz9o0MZMz0tjA/IN/CEob0wiOMDxmGbIelOHf/VEAu4KsS1JIsMd8PnEQodOeCFjgMRGSVcj
3aKRmiEqcEaZoJFnGEhyeLsUaQX0ylC4ogVQkQQNdIuC4BIghGDlSFVoI14RdL7oMAUYJz5ur1Yb
AQv05bgyiqr9ccMDWkW/IrAFtpP9mJYZqKzf2CATBajLSSw6bbTjjpWXnvOy32CuHuYNzbdv9E9q
Cm1CByvy26VZMdwlYrKpFOlLEnqSp7oZoDGfCFD9oQ+4kV6fhxCXkmeZ2ikL7o7LkV5zD09BhDxk
q2FvIEvKEsSGrTD0XYTyKRTFM9TGgXLmb0OUmCz0NnsGzcksaeWB0TBAhlt5lIuO9uCPQeZH6y8g
wENxacSADqK/FiJxr0AEi2geEkQWwx3xq48nvY5QDTQq5w/ddM0uDNG14hFBgR3vLfRgHDYRxQNq
tcXMWQB9aOREV2U0TDTaTxVIAsprbIozOluji7mjgGmP5ZtRFqN67f/VoFcKA610xFRaYI/YjniL
Q7qgle3oKP22kUIS6RTd4lSwFqUHtQ7jdtCy5FpsNNN1epCjK8jtRjo3QLt2gw566ITx0QDUyiyg
k9XLRC3Mkh/f1uz8N6u2GnrqyrBEf4mJc5+cPCaJBbnAChi3mbxCMJyTigII1eMy44w9Rxki+RdY
NKJbWfziFlhlxpn7Q+v4pwxnGuPeGqCf4kS1aOHfJ7/riehEFqAsZTEti2xmoZo1+52Vhuxl9gj4
8uZUFPSk092MKwpmaFRd9cAKRGo/mOkRLy2uBcUS2+JIvuTi8ThFY6Y1sOg1dZ70HAOhFufPYRSg
sCB3hYQX+eugsmbS4AjFqZ7DSeW8gIS+hgzJPso1mq1xgXwB923x5Xw+ZyD4aY9w1e8tvp/L0g2U
tfg9tyEXSU89LuHgfcxZf7j/YxTUgVxm5LwtLUY3JXI03YlOiNnI3WjxcfIle4Jc/e6PGsuKegzr
UYufHxNgAyUK6em2MxaF2RuWXmuowhOOmzH92rRRkC/ct2G15t/0me8u3hEv+2m2AEBc7Cds+bxH
0gBYRAnn2X5UzoXGR+eo1TN2ORrpb2PhrjYEcAlrszfuQQUl8cG2JLUEiVQEGE1Qkqaqm6bwbrC8
SFp7nbR5xkHGdwZfjJ3BWhDFmqjM7vWyrZOr7ALbJ2PBvntzKOUhB+5COCqHokpO8eDKupaYCEx4
tFl4Ho6/l3ke4vFEGMQN7iX85uAeDb5CIgXMLgLWkGrYZl837NE9frFFFPOjeT/rS5RHsZ5YRLM5
rueXQcsVm0apw1UiEDeUDdmy7zF2XIrCoTBLKE7Do5yfoNlBuf0Rrkp27S/IX5Da+LCEXMvakmKT
DdAiDN9vlF7FxtABmT2diFhimJBRTLlI9h5E59niAsfDkuwD/z+SzmtJcazZwk9EBAgn3cp7JIS/
IQorrIQV4un7Szr+c6ZnqqsoIbb2zly5DKSGYIIeDpHJdsj2fjPLnTKYzo3M0KlKpyzUhnMkrshX
xKzS/ys2/Lf7Sl5ed9IckVlXOGe27yYOpMyILLKL9mxB53gqNfs6Qb2CsO1tz+6hssOdlvNwP4SD
4ol25cGcFmHdcN3MxMifopF49x4MUTYtPURTBrF3hhwcSMzKRyhLgC3pLuzbwVggaECWlEgKQThv
WfHcsbxha3W2V2IBD+7LiF3sT076JthdiWCFvc58GYie0zB+0lViM1Pt3jSs8RNoXcB5uJUc3TXc
n7eNqF6SdaEh2ZtU4l3VYYf1ajDMZxzPt7cQCcIY54D5Mte+Mn0eogZCX6bpA6qi0QBGfMNmgo+i
khuMYg72SoC/D4RXl1cRgS7MWd4kHG6Yw9SYwy13jcxVdlOLBa87Bs6A7A/EIITs/2IgKhw5oHPG
VSxEZ31wZ9FikM9kZUOp13RY2pLbPQKZH0BFH/A7zLtnIhVEuCfUHkFfUClQ9wQVg4MG7CuMdmYL
KiZudnv90xvZoo0TYxMmAcMGdIVFgwUp/9K20TJ2HN4RKnoklYgdvny3OAuD/RqoKxl7yRQE+mYQ
AYpToKKCos6B6M6bRobhYNkymwRIR7E9wOXhy0veQ4kDp8VCra8uDi3kNzUrJvomKggE8n34S7AK
84E26m8+WFQeCXTu4+pWgVM436fZ6fqqpaIAio/bpZGPW7xy0BgR3Qn5j7E9vE8+fKMDB0bKohyq
Ew4Q+/iNxQQPgJfe3PtVEDOvgYlcDtRibIKZuUBgKJJgpC+nDqKeKq1Rk1CKz7BCyvw//PnQyoxN
F/1fPUbSADEhiEQoB1t6NRwm6yGMaJR7W89GCWtmCvzmFOmWKI1JE3Epqwz9ZYfGaX0MMAQIRJh7
FsUgCkNlMUHRi8oQjM+/jbsytp+Wg+Og/UQ0llhD7vVA2Fpdtrbv9OAPYWzJhiUu+Yi5kV2jLuMK
BivK5u0bpoMgNgVNyKFynyswI3ZVSMZj6VmITXXYN4dOsr23jC7162+WC9CVMLVO4G6+mBpwH0xZ
QW3CktlGX8B1jJJse2H2Tq7Emx/BjPUXlLA94zNR3bEw8oQhHAPPfm4Jk4aJp2TAH9wXcy/UyXYV
i45AX1PI3ciTbFMyxGL4aI3HnHfjp8Gx95n8HQOcbY2x1Bri8Is/MWNHDp5z/N31YQ7unc+up+nT
8uT2097S76d3itDpWmCSvaOMitnPeAvr1fiLUS4c1rCy+xFkcH7YLq0nk3ItKgi5tC3MhtFOw1Li
cafGR34d9CxxQRPLAmjq2HM7TxvfDFwDTfKy74Ru52wYrGu+exYUVoBzAvOCp11YZsozz+n63InZ
78eHYQshzboAPkffkuMtSQQZONDhJpjWcXXFLyClQSIkxCU3oR/n/+in22nZsadaNO3Tu6LuWTtd
LEzPHLJ360Ajzo9Za9rUDr3/WuiGD/tgCFLENNnToDiJcXU7PjgM3doI8bEM1sHRTuPhFgqUJ37X
SdIZrBPYLGqoWUz1T0aSvA2AivWds4ucF2AbWspkKH2Z53i4iSZ9ox1vAYqSbYLqkjdzF1yy53XA
RYITb01yHLqxhsME/XZpNQfVmjeuDLqlcT5DP2iVhsamDbBVulsxap2GQy4LXAh5VdTuw+Rk2Qk1
QABcdBWy8SOcJKxkQKHeSxqxMH89fQhYB8/l0TGvLUtoUblJew7221YFRGQPFPhS9Z4ruARTjlEB
HPXteh8qfBiOvCueETHFR4OEWGqqc7TrrBseuQN+4B2zmXyGx9UXJZeLyJVTH1KMOucweuoJP8GL
Ok+sb4xuACMGW1DqCI555iPwiJ0WtAOx3vio+s3/ZE2LRnfVDmXMjhMDfoaQZjQQiQD5z8CWgLul
3+SpYkNFICfiydaA7RfdlOchHgn3UZtWXrpsyKORxgnFed8bnacNFHMPXfFUjiUkQE7icFvPU5CI
4OewAHzqcbk0fIx5cLIEb0jbAWzdW3px74lA4cy/KIkYDLJs3LbbjEry6e6IN+Dr9ZzIw/s/J3oH
JLRvdNmAYv7xoCHNp3zOgJflVKTIW2B5MF8gXjXZ8g8GKCC13VXh0/YaK+z0mfDDhLoYX2oXsLKZ
urt7pWePhiX8wjhvWQlAH8+vNyQew3GSkBNTD0mSdViGetLJlq6gUcnDnhI9O6WFEDdhZDMQ1YUs
H+OZXLuvNi6zc8593RPIGpoXkSI3AxWw+dPRjloBGQ3AFytgFx94gtSEmoGX2DvQRw5QAdoVCdpC
KHibZYhry0L2Xxpym22u82MxtAJvmCSOgytg0uESqFFL/UnrB/ZNUSjHggrUe8KsuJmQjxALP2bN
IyN65cQyYpJKKb0whqGps4zc8sc0AaJqI/XoBw6t0NYcfGHa2TaEXZPqKgJp51Y+KEs0dqszFiNS
P+bGAr7BEk4ClWFt4N5H64UPQjNdjjvR+0WUM6TYrjmBZQutlZKaplVejn9zqNmwW+k5+UjKqBLn
EkTcvIWoHwvriGeaIE8q8y00n/AesLyQJg15I0IOdLYdfatgVBsTPgSm5e1fQikTDZWw1faop8gG
pXQ/QoYjbqDMxCHgK4/E16sKCx0nHIfcQLh0B6R6mKchZEAFIKwU0uDoOFq2nPbsOlLwxUPKdoZI
zzOIWGPY5i5ARzpOabqxKm67ileUyOClWjwAOUHWwK2l5zBNx32X83s2i56IFWnuh9DzGJ3woDJH
UEjUxvK6D73vQgsPMZ9sbZExLO2bqRAaj4yrHZ9Z/vcAXtmQA3TUGzW9tQSRa2x4Agz2jXoOBOD0
vHUihxBjI9oVmIGwaYzlRkYDsjcexm9XI5y7N5dfdJ+KrFymPSPGSzLJkJbiDTAYnRaXvVekjMdZ
bKeAUZxnkxe5bQXUc4NFmbyGbfsGqrXcHecnHsa4iluUEtLgiAnp7kIFyPUJHujweyOpA71iyzbA
I0qdIHp/ON7UsT1D1ioFeDvENYFSFu0S8JEAhDLBG/GkWHIIIu9k+cGAAR8B3QIjG4yGnD9PZjyY
36/AT5inHLmrQhQBHbyMb6JW/5grdj68Ij4/WxJIrm9bvBFn1Is0SjQnAWYk0BYQvLOKmTiuFnIV
sAmo1zBLwh9592JmOqEytCYTRtF0Bt5FTOMzmaamk+6Gp4iOVgyT6aUFY8l2Z3lNg0cBf6UjHFzB
6GxxbZGxqhhYC/WnTzGyAn6luVrO9z6XK6wXNckzFLpyPgCLQpnlYFgnnbmgxNBOAZlUinOQTUfG
o7SOmDwGBPvwyUDBFbDTLnwog4xOvzBsawxoHvFzc990rLaKL0ltDPpvHSb0GU3k4CdHpdwekO1R
U5yPGKWhd7lQxbGH6xysIq2hgmO1DYWBw9P0inHOoW5zTttOx3wHTZSAUgivOjyEYlfz871Z2CCQ
7FjVsIAVlTajZ9Ym86qlc6Tg4JCIMrhNtT5Y9VdHBP2Qe6i6MIhfdCCbd7gG87sobElCxLEG+nig
eYcO6X551It7jPLnSwzYxOFmsYB+Knund4s8VihWRHyw5gyBX/YCVhijG9ve8fpHlbMofQXl0AYD
YeucPlH5qgjYLhm/MbxjXJz71eoOQQ9n5eMYh388zNKMCppmgEPYPI+xIA0f7pF8g9uK0NGUdcKq
2q8o+hd3HA+afjPlTzTEN6uTXiqxXLNhWfsNVMpQEj7w+Bndr0hs4abpTO23L6gDWKUMrluZtu9I
MS1JFL86COaNneEbWYd5FWmAF7PW4VAkGcGAUY3UpJFghvXD2WC+93E9L2xZlbu7wbIlcwFnl2BA
W9C3q79eLSUMqejIuSyMNYB9u7MnlpnPZNE0qKVFHMyDMaj/HlhLwglq4uQIe+noicLdhOr2NpeU
qX8Qh8UUjZ6a1TPgucoTfC8wj4HETHEmC3KbhPQbFESyFzHspUpjt6f5FHFUoVoHH3al9Xzy9G9B
lIkVaka0iX/t36KUpnEVsenew2rXh5wU7zFguk2EmsZpA+MnrncX8hk0jk3hs8FT+vnRmqpc1qxt
wzYiO5h4HDmiBOagKaMdOoeKJPVWluhVm9AQsFIz//Pecb7D75VPDUU9bELxj5MTz6EiZaHyOnhb
nI2O/GBngSXDZyB5m/iuIQVpi/XkXIKKUQv+DD5h4rNcPvPcqR3sW0PYNXD0Ifd92CZtSgMP8jmO
MpyBsxevVbjLP/zfJooje8MNdshtisdPNe3xQ1Mx7kYTGGHOddMNgFIMG41x01TIIqWVu/MWhMRP
S0DLybqXKwlmzE0iGvkBW6qJ8JE1XASbFOskQDqDBZJTK+HN3ZuOx18QaxfdxN2U1mIzaaNJ2eAL
xZgPP+S0STPJGjfxZ59M+NhXCwASahJ+WXRDM2WmBhnuVu7GRTjH3j7W1+vl6OBA2d8OE/4mzl1w
zljS47GLoGf57+tWLuix/F3fmzznV1ihVnugZdHZa80giF6Il6NZtzQFjqIGD7bt3pAF35x2UBeY
M+LW02rq3oHc2ZMoOUDaniSqfvz3qnX12mjKaS2v2uhIwufRrJl7e9c+BNL0jqXix9mfYkRIdtDd
AEHYKhxM3MxK83yf3u/Oh/lMN1PPyX3pVX9qa7DHmjg9wZMu3Lzvd0gEuPmHs/W5sbiXb/6xggHa
FjIsiE+LCSERHX046NMLAN/deoDCfeHiHlwwtK8OUkxsenrV8QeCxc6+jstxCDt26cDYnaiQVTXV
eU1Q/dlPRc9JsHwb+Qju3v6vnHEAtbMAwObGZPvPeOxad69P/th51lgQyZoD2de2U93MelYo5qkB
8yuuFePw0ltg73ujNy3T67gOerEyvDqQmjCMtTaHgTL9ROpKOxiHhnOGynZEMwfr5wm//xR0wQ26
5q7lRTP1ay2aUROzYubBTcx+hoCCh+EjXh1fjEF5EhXIUquOPudX55xxnKGNj3M/solbzSBrPo0e
diKce7M2X67c6mFs3jhJYTKvvzn7ka7rn/jL8tQbcJcm9bBLKCyMDvq5ReVHOIxiEdAp1jPxhCl6
dhdPxckAzQm5n8B7f5UVVKVFUrNWsWteu2a1eml2TjA0tXLlFtTJ5F4llY6X9b5lnHvGpE9tQeLC
MagvOCU1g/aoqMLeouPXRDBh6vnX0FXUbATZCT/b3fbH5OlYTxWWtH7B/qD4+kPY6Ao4lN+BKE/c
uV6Ghb686Uz3CHPzF2xkPMw+NLoS7ZxfLYPdDRNZloCXtpHRZb42B2ZKoRu+DFKN/qgrO7pxS+55
dNfPbru0C1U/bhUKoFG6V3XMA/lm//bW4zdMhay3ao5Evg5kTV4yWjYrb7paNb7+fXgH4LlxAfcE
cwX2yotJ6rEx7ztN+/7XrfUPHeqOsNrzFV22e33Yy4GCNs0CfeeFfMY/mnP+62Ik3RVrEr3LWXby
vz7w9kAdtO72F7AB+3GHIcLFY+X13Q/al5EWPRl+KGs8Y9674xXMvzIVW+ZuTVuxQ2c4enuiDRpi
ZZCQOmUdvIeJjpEpBcZHtCY6GRhf0iwse6gzbfjj4/o7x6FvuaxrHZdKdwbBtOMEpm/o1zOTOke3
2bgXC5sBMZNz649xxdt3aHriXPfxS8SCzY0tJjTlZDngLRa8H1AghjJAHPVgyrCPLtLRt+H6NiO6
hWGFMb4bPiMNcNMuIU7LTFvIPI0EWgaYDCsFVWkD1ksDSswnrhEfJnT5aquCngqIhhuXRR+5FWzB
W29/+LwYHn5StMx3iz4ynPtujqP2uGcbWZDmTvoSe/GohcQeZj/GB3ajMtC9EY1Ov2Rd6bIkNKkB
rW8nnp5HZ5f1oOhlCOPO0U6B1CDQEi6T2BLZmZtjMW+4mlcjQt+h5EtTDNrBjumJBqeBJP3sNtUP
weTIQcoe7XZNQMTSTBujpSWMQkSK882mCHAEInW50p8FeUc31IlHKIUFTIbE1brGcby3D8hiHyjy
OK84d7oeJrBwG49RDzyVX/eaVozk9sjJGxvMenXE/vC4MRNS3AM1zts5WvWqW1F2U8TwFhnT8OQ6
PBm84d3Pyb/mJNG8Ss8Xe1JLcmpvTqkGJeEGP+fJBHtyBI9i3s+B0xzuUnx+XoH4A1JyNUmLZ4NG
gxuADFOU95MulVQD3QPfTnwLlopuW+4imR8Pbt+DGAt0nGnfUy3RyqW8fkrOS8rvdzAl7ocBgSSb
Cd4LpH6wr0yLgD/4xQ274d5tlR7JbzYpVymOWa40HYXbsNt6ZzHZcNyiNC3X75Z+wFk299p4yorn
Kk69BmUjdgOTfY3/FOez3STiu4G8kYZxIB6ym8nSIsYHoOaHT12MZAhgQX+sT3meQpms09DrXghS
gFk+aAxwkwxLar9gW3YrXlW1vhkvo21SEuUxcYP9DpwruORkAgY0UdFgYvLfN6lrXe5GQKrBA36r
hlfUflCtyu01wpLV/1gNP3dvo47dIM3mbP2PLfooJIxcb8TM0C1pFZ96lkmZjQ0rXzeKwa4Kdtx3
Er7Qb7KqNoDoj9LCBV6Ctp5vqzNsVRB3O8NvsgnOzmX6TW7WRjWImZ9wdB3/c4NxcnVewOQa/pdL
62zULh9OxPKlmEp3JDBcDUyvGma5uA1KnCpqYq3095hgER4pZtgUWDzKxNixRkTvil0nN92FkeVw
QIjJbcqCNeHmUgalNH5iJsta2ByNtAsNd3vdYiTFatjtszPpV2JF+4K6zGxGvvvmsrBdvlnQkaPl
Qv+tSPByl/GumGpmmssL8t+UaOaOC83SzSaoqbkmch1a0oMXHExAe1N+Ipej0bxGrNfdzqRNLaNs
k2L/7/FhHSPMPPm0THfsyjSPHSJ7uE2WK87fLNDuCKaE3PoAb8xJuqM/rdI2pyGIkL8kQiWT0o99
Urj7OIbrE6Y6TAsH5kIcF5nCBG2PcjD42cfxF6xbawCGInK0RsZK9H5effRjmM39WgVI+acJrrhm
AMRNF2xIIWpweRStlF8CBqGleZpgXzhr4qWO7aescGamlMMELVhdnNOpY3lWKeMFJQjgVW9ocG4g
4qBKT0wIkVDhzC9/LbZIF/0uOgA0E4sG2tIUM3sMRSsOL/8y7KCfK9FsPuihZZgnc8wu47UuDeoj
0og0Y9U+wSjBA0QRVZN32SbhuPDxI2KwE8E0FSQYFahLASBIkiRH9nwVJ1jEHBo7F/AdcOae3kkI
NtKPs4yY3gjR9QOKgYNeSaNYxJeaZuNlvWcFHtbAE7hfISIgbqDpcKzTU5DdKR9Djje9WMwf2SEQ
DWAspGIPv0b5XpnFX2OwH/aIwOVdY8LP9Ok7O0Ip+2tyOPZlnmYdwXDoUn1yGs7eaVIj3j3EcP5p
HzCiFQ/1pt/h1dGPPHbtNTM0+dVYqbZ+k9Gm0Z29Fb37szFcwcUG6loxlyNEiZ7gCZpB/gCmxNjv
Hf6uuOF20PNS/uBaSUoDugh+RdQzqCVdqnkavYW2RlylGGhx5TN4OHafq+RGzx7MIELk9UDGNsvj
muDc9JrAfOJyGIrVjslCBiiESesxBW3oBKZyl+kMscmLTclaME2GgipcQf21o0E0GzjUUycCHL0s
XptLingn0K0IKrU7vnRmhBb8rCDSV21wcx8X0g4EpGECO0Q9BdqCF5dEM9A1ZmIbyGcDcih7I4cc
dr72zH4vGf2CHvUqLsBEm9Mf5J5gpdRczKXuZm/3RG08E5e0xar317Qqi9jiSU2gYW3d4guWSqwN
2fqP4X2N6f44D7/ZUuPkp5ZDc0nxF/S9yl0COoiRbQPD6G72eyjE+BUDabO5gAdgMLvsbo5vq79h
bsm/w+SzVLZSzqDLiq2J90o23lbQFExyVIwHNLOJ236lq1QpL1NrUH5TTZjHRdMtPzot4zNSAtVt
+Ebc9e+T+0T/+sKzonQSdssc2pU1/Rj7g06LSZEeHnXqNRgrlX0jHadvhDrknxrJgusbc6ZfEIqW
0y4VDzwc0sRwgiThiSy4Je1NqiX0u86uS++6q2hwXTnhSaixehYfSjFk4WE2tKgdl50Oi9YN2xv7
HbwQCf0hLJFqAedb1dgwP6FukFCBzpT8HfKfhOVlHYGUOkPseQh8aeNtYBBHtD7xnT+nIC/j13Ge
GAdzJ8GmJsC2bDdd3CxoqGVb4j4RmmeeLc5KfEHpmTXOBqot8gcOmXvJjOsCJmWsQ9mBS0OpmFDm
WWMmB4YliXRjilgBEXMMGxD9ch5IVqKwoNyM45ZMmnTCe6ndu9gqSSjeH432p9bnjCKNXyaepNe1
SLLqQsTym1CmxpSyXSdmrgh6FMYN/+ERe2X6EKn+fMk0rU3fl8PwZ4l1dshdy3YuO2m6y/yxOEXI
Gb3bAYoBOHEY7jJOFqz5djsxbFLkCqVIY1gdMCrabKA88MdJz1JOE44VOdbAPze4q0sNZtarxvyU
nUwcIHkDXe6VvFFKJ37zg0SM6C8mT3bOnG06pUifWyAGcz7rI/48pJjG+Bu5EMI4wbm6klUopV+t
v1abrr5xOUXT7GLe7D8/w/qB/ZLjkA/a7Y4/DFfHNSdsw+NXAj1Y3Lw5N0lcWi4mR/ve9N/p2T0G
y4Pe2O2NPqzCUyJxppWNJtJcQ6IKhW1mwRJhOr1lPsewex5CGiKNcJzxLg7co4v9TDMO/LasqV+h
WrGsKFidjJSybMex/yIgUCz7cTsW13luL9/I2uLop2R0d9mRXSSlFKzY7NFx8snzRgQx2fHlCdUm
F11GFBjUQ/lYYFY5HChvAv5KFtFGMBuNTwbsDzSQxFWpZoBETKHNzSvza1R2Hu8VszkTRpjBa2eS
yjPB4iRFkkcEhIJwdsYWiz6KvZbFPsDJtA/9KurhXM3sObjC2N+bk02ab8U9FPD8BZ6NfIorx8Z+
g72aro0o4/kGbdTlYdyw1bgNT1BSOf2pYQQO7/J1cPEndlZ3kQuxGzmTCb/6wxmunn/fI7g7dq2r
1w9QLjil7gREy2kKxVXMzppM/VHYnpNPuAK6Hgk6LQCkcE5XUo7A+DjbDbwMKbp5YcbojawmEsVp
kWEhJrHXh19YmKZSaYglK1MGgQdFS90x8I+wiOVOiQZiANYy/xOmwBcFHKyZ2EsoQiRWHG94vitO
n5/fRsgXa059OToHj12n0pkTf/0p47c1o1IVv00hNnyD1xazZLAjhELM302N+Q/1Obi/cUpFoCIa
VuYZP7Mb3LGZE+JcsmoHOIjgMgGwHqsYTp5wJEXgz20Rlzf5UxBPsddG4M0NwNz+8KfIpXKSN63R
g5Ee+3t26BmHBcaCTFx7zHJ+pDW0sSj+GZ56ly1ol/g8CsWjH7TN8/yavOK2yTDhx0ADrc9kEt6F
vn1Ib8y7mczythhOvGHGSwoJZobkUOLeccb+FKtpZPQ35xUJiQnbPr61Y0Kj/cIWg4/BuF7QYgz8
GHTggimmc+A0zB5AlSOVuPcDPbYWn3Fh9U7b+0o5wnlfekumZzHDP4xFbH2L2auYiQz5rxyZsNfC
dbJk7KBN8aaAU25Q81F8vIYH18YYQQA2Plu4SKDbNSwxPD+6dnE3IBLh1YyfYM3d5PSXKSEmICtg
OgTt5UhDZZosfRzYvthJUnmsMOYqfDGoaJm34QnZ9gIdusxjGJ4d8RyotzJbyY09i0fnY5UhDsQr
3RJPN1fiQ9nk2MfnuF4fCHlGzSLMAMGWMEeM4NyAkCxtogxswANeFdNr5NSM64RD0PO2+cA7+Ngb
XNAbcRM+wRaqFp8I005u+miEjbWu/gH1M9CFOMb9p5ZnfsuqwBQ6EhXXHvtn3J97vrilwhVXfZxN
kqc3mJE7bzKG5soF3aehFPtZYaiw1mGrcxRfQ6qflkm5ZpPTpPi/pJkPejSKRKmHHPMUf+0P/4Pt
FFGyYX3OL6H2cqSc5/efrD7zcu4xnwUvAy4+ITdaYwzXzsyCNg++le/iJSbaGuGusoeJHR53T858
IUixqRN5amCPbFBLRj/DdHpI9qY8cg0/fNkkqFp/Aj3klvrkpEvxXfaw6SMVTx3KlsoWwCUI9QM+
Y4qMgEUjM0d7wvZHRIYE2NjRoM9HORomcOd6ej+FVO0ke8y98dVY+gs04/KOZwp5djR/SLuI7DTE
4J98WiLE5YjFfYoyrNKhK3Mmduw5qa77ULfmGOxlJicuxmAOVS4kISNS5brA2UUxeQE64Ow84ZRI
2WCnxiSAFoTG2rmOWl1i6FUENyQymQ36EtoX6vRjZotnPWuUMS5tDU5FwqZazo+DlntbnNIPh+PT
WEEH4/3BAbEZwbLE9kyl26tDyqIC12LVMVwTD7wh29R2jZ8RFSEeRzUMCSVrY0ZLog3WW00fEPSy
a2eKQ87q0pEpx1M2VvlgnwkUggNm9r+0DGKQtjShzHzhzhQVXx7i8f4kf6llYk0CRxNLNwrqxwS3
24RH7+DehuUGLYa8AdYPbadYHMhkCyiTqqo90fnsaCkOQd8d2HSltXX5uhOIeRzVyK2cZ0dvripC
sseEGrNkSuca5f4t6zQM404qKvXn2eoFxeAx6LiFLcfk1cmWUwqHu3Nf3KPmFKSqTTHyyIxXgmGl
Rb0nIBY/qRDWWXlGCVU4uRs3ctRzMuTBlJp87gebSmFn8Kwzi3EDgmF5MnBgNjqgWwOPm75qrOly
SoYwxFbwXAAUOzwrPCaAlvIEnEEusHMilBdwgjkO7Hou2K2yGNa6MaaKMOI/i1qQRGiKcOpyXXO6
vs/Ex4faCYmcOlSvwtNoOYvnj/CUKHQmAO5xFdah6irh2GgDbK5ARrhqXi/LGMA+oyOZVm4/MXYX
2xVvsDoA/jJ2B5P4Q9CdigrrxENFlqVPOmZagTAImGPAP9xdHoY2MneIkS1QiL4pxz19IhljHPpS
F8Dy+Q2xiFETbiaDLJUusvI75I/RiPkYu1GYQuGiwZsdOWDLcP/X3NEhY0giBJIcqP32SxRiBtbC
8EtJy3AWzCpKG1bfSQeDI2+JITIMlcPuEnx4yU2VthLBE425noAPG7tfnzFxvxty2/gGyhQa47bu
aiFaaJIMnzaC9WEO2Dxjqs5WGQkOwmdidjewP/FC68T4uJku8Ww83/LW8PNg2whaiUAyp9VlpQ6/
e3ovwa7Y3OqA3ynI157gohGtV0xJCdjJvPtkn92Me2awtkh1Zm1mFLp3Oigq0k/0cboTbZJbSgg0
3WT1oc3ALBSuCbAmZGIM6Wl40l26EcS1koI3d8QSFQchM32QR39C8k95qoQfp+xLzxUWJGQfLVbs
ZXA3FAj8TM5Zyqd1Ux/3/5bT9gTBmr0ktZ38V0gtGUCRkb0dwk3DLyKGscuHnJWOPCnjowhI/hTT
MDSHbOJkXmzaxhN9rOyCOiCQipa87x0QD3JFrGm7RofemgOyQnYze/B4TKzm2vM+gdCEsUqQKnjy
h4jr0mh1dPozP24RtM3A64xHKkNvt0LG3/YOAMsY6crBwgY0iSYPXwrRmwsOS4emGQBfqtESaO/l
bkwtbA5VA7CXJosaVEDaDQ/f1Yu4yJLXe9PwJ2B6BMuRu0zIJy6YQ2ZmoIE+rvVcMRDbjXaGJ0Ou
ks6Q7r12BJIKhG/CJo574Y+ujPkKy1H+/z0vzZyvWVgTjCmxKXlBSNh8qT3H2B4y9hZNHgjOpGvf
/Br2IeWGri05UBdgZeBsKPg4qS9AUBjcM1WG+4Av6OaI/TX2ZcYMNxyZLH5CDb+2hdkHoREEo2C+
XxLLiKmhxFAtJDkFYcKADBTbKzEAtE5YtnFwL4SrLiNhKYxFJLYwZxKCegtuPIMmLg/Oc96Bc4Kn
wv6pB8wqwJHNxvzKig6ujF0dNP+YX3iCJPXECgVkJopUBzBkZmPYw9WoRMeo/CbByBCwobhbKNsb
E7MrBeYX6jC0oul71RjCSR834jtCR9iWyPta6BpejhZQW34D+U/0UxS+bQp1EDkpVPgfb2PEcSGl
6WfFOBzcSsQZWixab6mE2/BcOKFd6iH8x1cajqH/Azj3Pw+OfvbyiZygOaj9iQnPhyEXcPFdZ0w0
VbB7lmx75EJj9kua6RTnQxAEdcikIuO5dWj9fkePzQDid0pQabBw/5bULngr0fjjF8rm6RaleY86
01/MOZYMQb41UxawSC6ouCgBlxX/Inq7q3lBRvkaUoqDrsFSysZvh76cAHeWoBxEG54cwRPkCzRQ
xNV2E8Y9tN/oOl20U3SVjIN0ooelByUenB86pn3WIPQC1v+LLpqEJFJCJMBYXioz4oYDzcL8jlUX
XjSFVMio/+w+2ZBIqH95khf95dSBQ+gl3mDkOHxXMk0stB2MYXbftLlR2rrKAEZm+ZTpMHcBpcI9
YnUp9CGKOuG81GvvMHtgzV2wF1EsQfshB93YCEEQnuov9ECuUPbNJqgDtdKkn/GcUmPh0EwWnDpU
gdycPq4azQvuzS+WcQcrTr3CxLWbtUGHaVndycu/00xy1lYkBNvXvlWSTk1+9fgKnt8lOXF5Cd7M
tLsQWMxWpQO5aQjjjlaxYngew+gAaMCSL7jP8JKRPJLCuqxOB/vTsl835wZrZ/gFoMFnyXhRvUaU
gtqoNzw7jTmPSv+oE6HO+XnCGWPVYCQNmfiYfN6uggnoCGyR0NHW3SrXWgjlDG+TggR0EltxNVUc
ZfG0j9iw4lv9SZRh2beOPMWBtumPvp2kwDu6MXzkTNKPHMO8OPupqxAeSe9b+csHNxC7zkE/Q2GC
ZfG35zdw4Q/OF69NPtAXLf5+7/ePBm3g+WjfIReTCYN8d4vvkkJkY1OnaHxNKtIuLltYTjUP/sne
T7Q8bEvGS01r8LCIiSQTdO8UXWmZAN9fRfxlT26hpsO+cs/stAsvXiOgAIDwxMBumFPDih3RE9IH
rPD2HX++Uh0pMDxU69PUL+h+MDSIS8wi0tvLpI9tMrbvmmfNP+zxJiOsGT2JirzGg8LQyoqjX/nm
FdLv2as164EPW2W/2CcHnT8FmuLValRZwbYwvEC/HJWKzs/C9fnSIhCYIqYxZs+5e8+3cQC7vqSw
Pu653mK+2ku+b2NPfBMubsjUjvTl1rs36mEQfmeZU0LE+4/xcCikgcKPTmMI+ZcFHsNjYYu7kJ7C
OCGDHtXD/wMnaeHZIVqrXvMjFVovvByDA1zyYImdk3V0Co4FzF0xLGV/JE+8JsZchevERDq+nqxO
d1CvzqekTxCm0TrGfNwqDjZXwNnwugbJwURq/7es3Rab+E0MgnIRrbw6rva29oPmFIbEh+3ifdMz
qZWPGKcxCsEx0M7OfgHhqHRfWc/tYKv6dJshvuxVaV7xnrX2L6a24/LBziKDuOVQZrL3CKrduXQ6
2DksMIO/YSbRsi7PWMOEk+TLzeniPUFx9jzJvZcNSlujQ6WxUbA5sa6WalNOs6WpQXGzVPfs5jDp
juN2kVzOdvi03k/UlYr9pNh/zhqI/w2kvlb3w2ZWg+490ODjc/MGfaE0GlGadQ2qDQWb6Cn3Ysp2
TFlR4dnfYWy3eRBx0ITbmTLNDqvcnjXjcoaJIgBa4ZXW8mBpPOuFtaz8QxG+Ow7MokfD1dhqChe7
iip5zfKe/o5vg4PNyDrf4udjHFZqYTX7rOiB2lx/Tsll0D+vRaxaFDgixv1t2TOPvIOl3kPZRPTE
yX2QTKQ58zusY3Cc3XeizNSbibH6ZRl1P/QE65d9aCAs5iTq4rtVmedhwcz9EVw/9oMKA4NpnnTS
bm7W9zu6gLG5DTiNN7tDOKnhK3fnhTMFRfzBfHbNLuUt9KUKHXHLqL+msAiKtgXkz0T00vHaOecT
J/re2PcjhY6mct+AQ7UHqwR8scjeL/P1DU+tNb78ta/iyUiiArAITkoHQs879vtl3LqBEr1K60a+
ZOX3s9qv6kHjEC77RrmGrdMCc4X3eHJqnMTbevFwl9pfI7p4764dXkbcoWKJ9/7qQyVJx8FCu3O8
XRpGDXNDsU/m7arT0SvTpgu7qLAhY4H++hnzC8GM8UYDZ8GXjQUK9g0qyoACtbMKfH6BsYKIuDLf
SG5P8E/gW+E5AbUFefSS+QafFUrmpyNi5y518fdPYF7BboH7ORY4MBlJM2c+R8QZ9SleGUXj0EwC
wng/6AuRYBnvB4wVbC6Z65F1J7ZMS35arohZMO0UVs2OEsCp4OS7Us6eTPn+3wzlL5ZP4BV04TuC
cHDk0F0wVZb3Qe0g+AfnFJMo4QGqcYeDCgdoeavCmDhayrSEPXgdN3CGOkbtOdYlnPuC1TMYosKF
o5GwPYU4QlHLNjycovh+DewET6nkMQVB6Xv8YXKe3tyHK6ZXbW9p3IJGKOVgHi0ZzGyk1qADZAvg
B+VH5/IXXBml5omvEk4ql/jDiAlH6PMKnVhloHOz8rCZ5iHW11bfNNThcXze7rPr9oXN7Epr6Pvs
uICtVU/pAO746zKSanD/G17zd5/32R4rfA+iTI/CPaqnjTnfyDt2rhgM4FErjyQNKX7sA3i2lPJ1
ACJPA0p9qjEpkUJM5hrcb5+CiE3J7QSKy6c+Zn1HZVr6r+RRMtPK3cucRWBCrUsuCWYxxjdqjTtu
b9UJfKS+Kxmh5LzMNYXPEjzBCXY74BqpZi4AB9RgfUMN8Nz+o7Wik1twVPs3+ywbV3t85/fUHn+T
B7dSL5r2beO3LAIczOWsCsu4DmsiNErF+Z6BwJq2SL9Zt35zlmOc0HYqe/3LWmIF/MBwuOP/aDqv
JbW5JQo/EVUiCt0qB0DkdEPBDCNyFgKe/nwL/6dcHttjhqCwd/dKTfCL+7AnNVsBBwSusOm+EC8d
xhS40RadVR349QdQh3QHqs0GSTqg0qqTgRwxblvfao/U1nbOTcI6RUo6Kn8bqi+HVCAS150cI2x0
msKBw001XOYs+dzgVM3wAwbaZaH7eNkj2v9WsWE5t86+SwPmfbwaurT+Nar4x2E9vpBC6UNtUd+g
DluwZZGu2yCyYSvRmvnGwd5I60E2PJILQ2AEn6PVmtWg817OsfWDecqbSPcy8agmgq/L8Gl3f5R7
g09juQbFGtIRMNibxOJKDeyU0AUXtsCprdUhyCnBACaOloHnbYt+uYk7AYPHacLYBG8xxI2VkQvT
dPEJVfsvNAahiZ2PAC8mTPjYm74HRwZ6jzgbyl6WIMRLiHbpGWiTK0gcT97Oe6BlwqN5iU/oRFSJ
02Cjm8WBCJnERcLq4hvge9/GXrwfRI57b3WWNL3wQQm+XpQQutIGCMLd0q8ULqeeoEX+HMFwJFT5
9N9CjMQpnaGtmZ6N6RX+XEASaOdEuI2UN9wNxHawAm1TeutL69JGDYZgoYcWEmXYCiKr/YbSaay4
PTyRjNfurukyYMThVVhhj4NRpVVrOdwFk/uAGyUdFb/lZT6UnNMr/dXJBYk48VbgwPXtMXW/XcMv
XPm5TzQPnGsu5jfn8RqRgJC7b8bpHKN6wPWMu3ARbiF/CPRRDlYNXxOnofZbbS/CfWsPRWfjNyHL
Bx1dqf30XvQgHP+OwaVKrKbX4Q7kOJFjMQp/JadXNAJ5/zMOOFR2azLzlpyHEbQwG4tdTHVZzzBz
AV2hEzzZYg0/hInswg4sGv+OdTZZH/f+gM2U40CuRA3cvtMRYTxYgtBw6npur815wr+FuVejtUH5
QZTG/N2bdWYj3GIs3CznvxBwBLcmY4d9VqcT3Z5W0r/xDkzVBDuog7wPX0laBhcHIAssWvGLv1qt
hqwThLzSxE/HY2YaZT4XB5ygS0/IFg2zyy7EqF9tD6Kvxc/+Yf6VsEaCHXX2PigVl4TS+TQcne9I
Iy8iSXZAExRrAcacTL9DHt2xGi8gU+AYpFogJb2QTRZAi6tVrVgOH8inBv1Gl/ArvBz0i2uVFyk8
3gUJNsDiPDlc3Bfu+Ppu7qhylGo7PUGm8AfcGeYDRCWaV49c3Kl09hO9Mpuah7NB4zfGbCofHPj4
zgDj5m2IF56WHx6XUM5McfOIBiuCFbDFIpC8AkUOIP47rmJvpJ8nlHBPrWcADeagAUn1d3uOwSZR
iTNEEbBk544vvPwtORTEG1Z/qSRvvCUK7ocblinET6HxBtQbu3c+sUefmLifKtGQ+9W2mu6evXfx
cw3fjwwxIqORyn6lzwtZrWdBQCu9IbsqLhDvRkCiOazSqjHOIvc/SKGDT905c5MSWFaaPk2PwpQq
/jyhO60jKRsuDLpJHl4FdHh6tAIL8LpaQJN5ZehY9AY0BFHqIFFLCFFGJHKx74lFY4ZMgDzACV3E
qZzIsxPSGvIvDUTMw027PqsSIXlV0GQXWA648+yey84WlxX9o8sGa0V1rlEqBEoa15rRaZcAJtzx
v0tMnTUXAOe4OsCUTJvKkefivsEgSW5Way9GU3EZtUDRx3BPFXjMNjj4k0uF3h6kqaRh9S+iHPxK
56vl42q7tS+jP0SvwaHNZ77RXFEjUQyBSVCLlT16CHFFVfS4Z9UFQJ6WRB+QP3TOqFTPLsLFPCzP
OPg1S7wz31p8KEuqQ0oTkDrJ3cQZM+pU+UV5j52BzCr6PCI6QNrYHhidc0ug5YgHcdDtlucMpfF3
kwrIMFTkHXBy8oEnyeYW3b57haKAmyM5tWuR9UeKSKT0DoahY8tk9K1IJsUpkLIsqjaxwrEoXMtO
MXnCkTC0HNDt5aI24Q7asZLDxUcChWT837iQxny9BzCD/eDlYKyDCGEpYFdybz4RED1wVpaUgUSG
DFWRSrTioLBjMRqonoRz/DLrbvJdnVz5y6f8FCYRtiedVQEvKuDGyS9YB9JWTiTxu64mrkoaxflD
+rYy+KRgiGcMjYpdFmeLtQE0Eoj8O3tMy8iUpaOqZAZufGJGeFbUf9UvSA6Izn3LihGOedlBwcoq
LFhihxcGSdHzrG5Aqczk8Uj5xTAqHJXbBYWcLjlYPHc/YRUTNsvFT5SGEK49TdFxECP0jMNHYLCF
wfj1xnJi6ad0oHhpyccX8wtPJimcLoEyczWEvVaRkcNEKp5DE3Etprjw9mEpFGbKzQsqKGK94Pyx
ysD5ago3qxpSAFiHtxbC8TmUDxDNdMFGXAGTZuGTHOFLG1eY/MxRHFjEoTZ6dy/hBOiAzedzohSA
R/jF0WUSJe9Gt4teTANuOQD8CBjwcXnsNIIGZIreCx0UE4q5lik60CMv0GUTF8uBzqSJGqg+6P0x
35TrA06EBdSiETswQPc6fro1xmN8tlxwp+jJnAiJ3yyuu0gr8YFBSQ9fogcdsu8URQbvbroGnwOU
gA9BDA9uV063KBYdRJZfYGj3LnkkykPMsQw6h23WmebgydGpTQhgWqLJfKzwMdo6Z2Umq1Rqhs2M
gHoZ6VOScmIgXBEuaEDR9DLxE4WcLiVRLE42gdkJ9gtWaV2vv8TZJv8E3uJPdkiLtz5apHIX3yZj
ZJHJ8tP3OJvc4wt8ksXEv9x+ZJ5iGNDKQUIJsZ9yDjVDt9bTSUa7IuVJqs9TBsLcz6UyIeNNmL0O
yb/4EFahIQc42nBlnlGJfFKdd8lZHwTBNIN/x+dAcvvTX7TL/K/YgOTpFn8PjZ2CY0Ix7rIPVyGc
3oHILwlTdK8pno/LkesRLW3J5278zhEe67uSwpT9Y58rjzHKZMBPaz32QP75IkFe79G0SwM+thEk
0ydnfsq9h35Hz64jicHNVTaNpr9IR/hsFd6jBQ3HadaalIUK/5dulSh7ZeyrOBDppsuVY6oMnBcn
KCVhD/8l8fOx8u41f5QTjmXJTmA2XRRjCOh47oKzrTFQ3F96FtEVULlYpBGzSEtCiF9GYF09TBVe
j4xUAg2xIkwdwAgIscHglkdLmzraDEHhhAMzmqcc1u3w7w3bSmNNrare/eF0kNxRuzHoznkr5OsN
xNjtdJzlIRy9AngsFP0Odx4vQYkF2MzNcjzZf+7vNDlE9SpO7v+KkdLAiFFLMQyqFnzguSsbbmy8
jaLhp/PVimOuomqc0KX3xjr7nA5UyNV0O260n75uneqANZykHM6lVistL+x4quK0EHrVnPxs9J8R
hi+koNCdSHpdgBROE6f5B4TydCdYhsPilaNiAY22KZzeBkEel0LhjFn8CnqGwQKkGRzFq7CqLcAD
cIoik9h9CwdgabfU8DbImrajI68FMTiDFcTeRGF3olR6sPrXKaEQic4NFJwlZzAoo1YN8m55WfNv
sMjvLMjo9YiKszwjPNSRpDOs6ltuPAAdYMQ7jFSeVK5BnZhuRnE7HyjOEnLgobVVZM6hCCtQOe1j
umGmls9pMVEvYFj9OIcwNi7u9uI+15DcqHx+a6t8tXtG1Ue7Ob+S+W70suV1zAiJwjsSR8GFW2eB
/Cm8U8WtEy528SrcohUSXWrQzaRkXZ330b8Z4bVVJ9A1L/m1Ku3elZLerNPU4JznYkbZg3Nzw/SS
Bys+q9DTJ33ms0gYCYVXizbk4lv3BBjaWJt3t3SdoRc6b53dz6ILCnig+KDD750hpAhGH63xJRqm
dyI9nIiQOtUSjBoOQ7ty9i8onmh7uBX26/Lwg2pqb0fWCt0UIQeg3qQogVOS0f6y76B+s1efgF2z
X+3XXHOkyA36IP2BlKpELDTzXcmuaPxWL9QXpia9Ok/ngTN9M2ZazWXcwe51JWbtzgeGvakH+bSq
+Yq9gx1c3W2rZUSVYW3YLdH38wqAYKWRtcyICX7RfeENo3+bFYgjs+62u+ss8+hOzAiwBuCuJEzW
DONElj7a9xTlKoJbByD5iI/bz+l1i8EBSLf0x2RUbFo0fuW/Jd1vaP5V/CsBX4qoO7def2+37BE2
dwB/ANty8Swhbo1xhkGVkEoN34QOINisIVCa4Nrlbg5BlA3+wIIuzqP9YNjmgA4avvs1fw/xtu5t
TB7ODAvZuZs5VY+73lsCJmZP0L+PY/xUg22r6G4LJ/h5xD9Gl09vny27a3RN6rwf+knn8ebd8RQf
kBYY58/4EFb8Fya9zdYxfDKBan7tbHtnH4chI0eDO50ay1dYDu6usJbWT4W5jE5gpBxY76cfQLIY
F3z71G58PU0YzdvmQGej/tWtpYXf8hA5GSkvH2xWNffmVX6gH5x6f7/ej7gKyjsnIiqOaisiyAHU
hvgnvNTrbrd1d48RuuwxM2oZS9AiGcY240MHMKlbuLxVrgX65cqvyfMVP/V5Ld23zHbDzqeEIMYV
u7N80YMXvuALGyCY6+BABvIhWbQMeoUMpq4vUdpzFZ1HiIHICyFkdk/kJP93S7I2b68qnAQ262Z3
C2CRn+4+6BLTF/wEB7zBW9JVJgED9wTCLhGlgBz8fGKr/XKqLCvT89a+AE49/uqBJoXWe8ZPqV0P
0K8SrghzVA64giAqfDOwegK/mtNzlG+5WqR2fiFEWHaWFTtGTrXmd9nR1TXDeXgbG/5z+aG/V9Ic
wySD8vgaPThMERekgINDvwM9Szk8swNc2ujtWvZshkoZqKnMa+NPlMNx6HgfhqU2qZaCRjhyHv0q
MM6FjhvBOINRg5vH55uVx+QdEge5716HjWm17nsVX5mO7EcADW4n7nRwOgB9cIqCGRcSU3X3gFvC
pNE+wTW//YM9+cSkOhPg/Zls0gfryI+kkcQlKeqzOyG4hU/HJNgdYzdJaibQQxI93cWEh/7UuXuZ
qPPNjKc0H2UxvpPVJm1GNU1O2wcSXSq4HjkYKoBjbIZ14jSUd1+Ldqv7rNtfk6ezXge82J7KngRX
d03idyLenNFkKZbYDHGAV0Ku6ESaynQxiP9hsjS3PyRvX+H4zNYjA57R5lBc7R1vbqIso6a7foSX
SfBIalUWMa/pksXdcO+FbdJI7ZzNH8FM5GCXM0K7diBz5Cv1WfXMzrGNtZywE8Jq+LMLH+Nv2VdO
bl61t8F3vbr7RjrJp0rgbtEfTbxFCp3gNfxS8FoSGAV97SGjP4HZbbvMcr5xTTXTHTw3N8sM1EcX
2Gm86aOOArbim6jRCTjF5RBMflpkfKKyV6XWcxHtUWEAZ7JCOoA/mY+TAU0KxnpMnbqcPMNFdp+5
R1D5WnjiXZB1aXdYq6jFErf3Fw9YpvLuKHwi4PImXYJTcJ4qnccR4tZiWe63WmbQ5MLJYDTQiwbo
q+7RFSCtSWHjxZJmgc3ItobNgZTcKmsnnYAzKhhvyUUmYKxpOzOmKpNs1kHt7lTsAYIgQGRA2f4Z
DHxjP/smWqq4sbrMnSdqmytkoIxvGB1YBrsHGqnG5IBqwQBfZw8PnWtEh8XQSJENdBrMdD67l34x
BHkbIEjCG/kXs9iSZEEU3YB0MXQELwhCoTkKeX0GKJsuCO16pVbozHJftwhIOTK0NRObRxXeVS/E
dQbcEWP5Q9tLk49IHNUOojqwjp2HpKl3w/SAUBFWRTp4CEzPMWciCHypMIzVwuFsqdZVmAH3OUZD
1E0T6j9Fa2T+L8WSxDsWSjGpv9TI6ME+AB5mYykOSv7Np+XwkPXYSUZH9PKRFBGUnHuaqEQpglFr
BFK0QxqjxBB8hIikNl98dwBhNKIvByTEl96jPuMjMK2DYj7s0fMCCOPNzZNSVwzRjeGxtGxhg0qI
A4AtMQ3RbMFguPiNzAjg6YbolgnfeLf4Cx0IHTAaJRgMjAD0/n81qA2dujGDVHrPnzvV+GqV0sog
k5vy02qYYW0cjjA38VdwQqPSah87+1DlPX2G+kdlV+yim0vUhf1LoCC7K2XiiUgOSWM/PiZApKT0
qigYsXC9XCxmcjZdWg2MprS8Kc3SdxYH+IcmWslLt5mS+WN/WmAc3/yRu2fEHz4Ngaaz+ZOBwx8M
eauy/4wMzZTw5uTdvfykCfq5pTPfdI/2bqikDuR/UY0TC1uPaPj3wGSTKpIjOdtevqZ755izQvcv
HGCNwWW9JULvVz2Z20ZvJN0+54wPT2OLNIE6n4ZlJYiVzC4+EeGvrHP0sbXxvU9mV4fhHfG62R2q
OSdcSDIiVsQ1uUa07ed/Y7wWHOkKcZPUeynnZjrN+pdofujW/mQmfDP1RDYy+uW63ZijOuNfwJKN
NmOLJKMFbPmkN7+mtpYhRDcKZibi5IbDhVXp1/qVDhyc+wRzgMEKq93ecdLo1BjxUi7ZjU5OtoPl
NvoojEkS79DMML8GawaaP8vFO9LBkQGoewgg8XBW8e2Mx3kUUsPMrUMBnidfER4G31X5FVhuDQ1E
YYO0IcXR0POcAbRWZD1cc7boM0tm3ejzekSX8hNh9RUf1mcgyU59htwTiLBPUkGVmBc68RKafQoj
hudNtrr/D9/ByPxbFGnvqxnFxW11pVgkECLzL4G+qTsoLpLtwIDX38QVtPIwZ52TB3B/9PUPEXGG
WwpmlKahHbNuzo4RJrYAUxqDoPvbo3MnOHBaH2OOZA6Na7hkGsTX7miZU6KySu6JIlHek6FYiOda
GTsQxA1/19+EFRYjFsEUEClxYAcvgXvqDUJxOM3JPa071nqZH9lK2DVgC6wg+yVwgYhaWDBRftAk
/3pPqlwCGHwuxA8LIqQWoyD7HxSSUB/QElihaLBkKNrimL9PkJ12TSCMb5t+ouncoNZN3/2zB6iE
lffbfavnE8hQSri/wyJ+AxE+fRlQTPs6RncXkKT6zw1Dx6lpxmrttbIBqIF2oF3KOs02WM/rx2LX
672DbPzwj8mn+1eGpTaHJi4hNK9l/ALYC7GEfQ1fiWZs3X7yGBkf94zAqUtUH+BtTyoZ6/XODt3f
OtenzJHn8Aq6oCHQoAMk8rrYfIG8NYxI1x1+Ro8LlKsxwYf2xAQ4+ENtf3PlFRKfXoT3hP8jAsqn
vf01IwktAfkG5xQZncveB/nEEGQ2z/jJWUI2wirL7ibWXXw0OOjBw/gW/PEqXKse4s4eibsQIoLH
tJn+0VrQwfAvQqZY6t603IXDggDoMWwjxQSdIuD/TEYqA23QtwyQzzvPwQfUAsZ4TFgNwnP8LkTv
IL1PG/G2f+yAbKCwHBKciNo+IqgUD4qmEGw9Fp8iOPk3kGSeWVAvUnchX2dc6Qf8Oik4Cur5pZJE
hEqCEqCdnONGrKfbjny9AmuYAAwCh/UTUSjg4pt/XP/uUJFBgiDIqfXML3L0xlfMeeVMSRTN/DVE
KctqykPiRu+ASZUrpc31tVhz+QBMsCu1OH0JOq6/3HuAQbCa3b0rU6uTxagO3x7mDEtPSYVq76Ii
hu8BXZUp7cTxONsZ8onMw7lKimNTdq2J4R24H3Ef7/i4ee/JfcfNIaNOA+9GUF7l7caZPMpnF5CN
xKcbkLpDFFAGGrDt7/Kg+rNHwZS1r8ieduH1087u/dc1MowgY1LfY8lcqsYpthZhsxI2Nj60V3km
xdEp2gWbUQOChGl+HtcBVRxvcLr1jxArO8+clc7Ij7zPbI88HFt4xhzs6PRIm941968mgnKsvBlp
k8zLQxlmuAjrsj4pzg12PuYrR1rNLRDC6ZsueWDdvRNjJ/b+HbW0RRWc7FeItG4QlhevMVrsYgMR
DlUzyHPBn0j6cEzj2T6gOav5lbd9XeYWYYE5gXdAPcSIPrzr3S/GRFQ07OYuOtRIRiDAa9E7c7iz
DgP6Fr3K8rh8/hws+/RTJZzP2ZV+Ku/2/u/1CO67yYt3C76JnJWl+kjeRhWqBgFcoz4vzljTmYlC
QBA87+DQ9B57r1hgB2aYFhr1Mq54ZAYyf7KcZrMKC6hgCa91gHUdLxFpQV9fW0XN25FtdMfnQAtu
UQIVTrYhQvlA4ihygvaeITh23r0F55JTZquf7dj6ryx6Zed6RCNJgj4fVMXIrkdtyZD1T/Ryb6Rl
x3V8uQxBv7ml9MFoB8bHuswHfJGGC/BZtT+D87IWVOIc/BRftxVsut+M8ur0M6hzd5tIOsE+SWRb
1piM1Tq0vq4/2VPvA7aq6MliRDuHJb6Oo5GnOLQ2TGZHc+egt6yTSPgpOQVu8O6TO+PmlUvRi7WW
MClQPbLJkODs1jW21d4uozoEaH2T5wFRh/izcgo/DGg7uxAZd4jFs1Y9i/cf8O1Xo2XMd1Q/888s
I7UK+czG4STWOvBaDg9YwHR3kAk0ugvuYPIs0Ph5pKkEoH4c2mAvr0eT/U95xpIM3UbXimfQb82L
9Ng9ojNAV4FQ8WLvoDzid7KDQwnKaymKfk/TYhcei9bNx/DeQH6zp76tpptL+wpMcCMM7YaWp9lp
1NvUAlfuF4LbdhAIlfndm9/ePm/dxO5dsqtgVOfYRCpbczcklZaSzHBRFlZZR+upVU4eW9gaYC/Q
AqLenu0FyAKyEuYZgOeUWNVoX3vMcaULBJizmFidd24RBR9uR+JEfqzBx0o/wHO3jVfPgme0m558
a5earFtXl4ErjH8w24cfXE7m9LzcMB6702CiJGeGcEjW7hK+kOLTru/9molx/paHDfR8rLdMu0Uj
UH64v9Xf82NjL+4drinGzePEODsXQn3SZ6e58Z6UlMT1GWyujd5RfMt362NILNYk7tW6d0XeMcy9
ciPcbDs8gl9p0TH2mm4W35PdvILsFfs5woBrhDTZPtXca3n0YaornGHhWU/E2Avvb89Vs2+Tv1Uw
LP3pH6+D3/JzWNoiI3UoC0vh4+fuvSz7wVQ8gziOhr3Zj3BbMb784b2QU4ckVZQtP98neyR+qyN4
CTf54AFmTO5vybmSCviAfA22rPtrY/QYGIRYKJUvrbdeQyYVk/ntnwYk9p7JuSDpglo473xadUSZ
bIN38kErzql77Bfj01CWrVXZTleC6S+csxeo/pXWQHsm3kJyNU4EQlSwqVX+mvBVDRTrzrHJnrSr
Op8UfRkEiQoMcG0Qb0X0GQzxvFj2Zw9XJdLtHjfmIu2eKBHq9viVlqNzuGu0qsNfStyeMVH8fqNT
nj2keOdWa7AN0eEU5ANylzZGdxq3jPsKCrhh+pDI57N7RwA3rIjFr/Q5tDkBA5PN6BfmTnH6yoHd
Y0BrxLvhjVBTfHUE3Y6Z5kp3sbXhbLCx9Lad3cZlJ+ARQPZXnEYEqp7tGvcTWy32B4L62idIBKD/
dNdi14S5wdp3s88MTr0R8vPu5VwoZZuNteh9cnKBau0qhEtvy2BtsiaKnhE0gHQpoajp7HaUkqGp
MV/rDINof6gUxqIc7KLXD+skq8RSCoca6Xw4PAJmMTvUWnDk8nrXgv2YNrWz+32jVh2+omrrSXja
A1DYLtr5vI7IuYCZ5qCP7sHdrnjPiGC7NwG4GIB9Myft00pLFCC5J2KQ1BJk0lfA8rDcBa8OD7iI
B9T7C6LxUStcCW0Qwy4aw/rRwMecbWwRE0J6mlWWz9+KpXlSqpj4FNQfbGmUMz3FkajpbCAmEKeY
e9sO9x0NnygnuVEs/zu1ij0sp0J4eEQ6B7dW1vm2Vv0GST1jDqLSEEWdY1dHwkDWAyHD8m9CCFR5
WglIIFwLjgUZqu92wTSneuuEHS9tz6fEsSfUpU2TNomiw7PIHfqXAgFLiC3kkyauFd7QIGRMvDx7
Dxb+WtDkwN+orF+UZJWgMWd9ijDUx5tWAXn5wXiGI2ZPKqgM/ChSeBtb+sOXC7tR4X2UWcxUF7Uz
70Nq8cknJ5c7Dkk6ga7owT0qJfKymW+B63nfu440YlkzF9DHZ/P6ltmMe+/JpFevMlrBnIkeM5YH
pHux+Ga17CxSfy9/Q0uxaLhccdmfWEYZ2F+4DVlOGH9BB1sEJdv0j0QvPtN98uw+BieXUtejcC2C
yrjo3Lr/2EU441aN+Bm1HVhAHYu6EJiBXOAbZJ3oYeEuNcwrJgXxV8AUVSlvOYu8OfBrooVqzhXB
hUw5Kawqh4ULwYMxpjJmMvm9j+UWxzy+Z+9bQd5ZWLQsYfxxy6udX57kI3NSZtjkZ3UFMuCAxHLt
vz2aIZHmavQh2XQhIhqSe1QDJ/uKtPb3ieLSdVWVZBhaXQbDFbX28+ZS1hn4GyjyJGIBYPjSg6gT
nHDKk+D9B9IQOcyjARzqaXOejZuj7G8DyftA1SLKTxV6M9CqRtAlM3+h2ym/+y8kAzp+uq2VEWN4
ovrlafz4byocjbG4Ygx74v98oFOyWk1H3HfOUiBjlZJs2DZxdAENMDRMYBVgBnbhhGDT5MPS8Q0q
oV2UaGrBINsNiyS1P+oesC7EvfKzYTeBWIoyGqU7JBsyCdoipV0poo0M3O/XE5041aF/al/apa/H
buvzL5TECpPi7wN+nnyuA/Nn9R1FbqgzLyJERx0Es3CxFbrrWvgMwCdps6GOKGu8Ei+M2penkhZ6
gwzyBqKdOQi8eZRhN+B8lmzjNrLrweCPvFDSvcAOyE+RcFeaU+BOPRKYDEDtFly+b0ptHPofvurx
Gh6mYVAyPPGa/Ea+J8Rez0H2L8/SWZBlmCMDp64UW8C3RnJWUt12OrNFSnuvhz/XZL7Ewhf/vaIg
Az2JxOGGi2+IXzfIiDf6xopfZ5qNpOVWr/ADpRhYzgWSZC9xKVThFtYHPg9wx4WMg7po8qoZ+Oje
Jb+DjwD8soPFpdoLGvBdTXQLVXI1mnw0oBxP+A1xm2AyosFAMfVrF4N92njMQLfHUggr7DFzRsgW
v7Jvi4pLR/ufPBydV6uJgKbplfyGt50c6YyRwZX8pleNztjN6wBmbxQvuhKN4Pajv8nUB0T1vTLZ
lpBPIMvRfYUUZqWhQMODXwfAM/Awg/LB4L+4roEcttyCJnPtjh2LXf7SeiK7op/B2a48McEIuuH1
VUuJNBFNzMHmQGIPqTPUC8tCpHEuwjEFGEofidWH31AYzmGw83FfBUxY4nskd6DvlbBEgV/c2Xfu
8JWEBnU/C28kwlJyLIJLZPKkekq11FJD6NZdIAHRcuGTCIAQ2GMusCdK499ETIs/GYYKhyLmwurv
g+1I0xnpLxJ4Ehw9MlCNSqQ0NGb0cAy5lzgK76GrMO+XGJRv/oe+ntuIkr/SKYyOt7vDTzE3duMz
UXh0ZAyfKDciNMJ/cGPmvZiDy7hEUT1nsTIu8w6RYDHeh6HGjDP+TrMFp2D0r/dJXt+ZLBrDqwRm
ZN5sLDynl3klel3G7IJhMmrxSBuuAA0i1RmGe3S+o41HGxddl+RmXaYiB8TU0r+7/Y3PfNyJtF5H
HrGGFax1kRKQYfIKSbMPrO/MY/4X5VyJjwxvxEiZ84h3eUV3DUlFiIQKFx3ii/6ooakAg30A3Oos
t8mJwNEpEd0HoklDZah1mLEFV8Wz6nlFQOnA6BHDq6Nhjzwt1y4Dd3VcpCMBedbKDk77HWvETsP4
HBRZkh9RXarY0LI5df2vlo1toU/MT1dDK/hpzZHUz8OYOsCtJPUWYxDr1WrD2ADP5MJbMQg+5Auj
khRHMN0NpZJ5sSWw11DFsrzzWZDJIXXcdLUDLwJdtGiclIzAK+tqUxnyoptQys1U6iOl3HI1AiOj
i6V5tOe8AJFjbQXpEfWHzU476m+oKACQrPGvphfJZ3v3Kro7pyTs8/Z8jvAYrHuKxE6vpo0Ya+cD
pRimqlHdBSsH69I2Ad+GHR+5IRJIgLpaO/n9vfljRL5KtcIq/RuOJUSRcIy/MPN7IHmSNEWV4MYA
Ld3J+i1pE9sQqsWvEA/BsetSGDWSF+upWKQd6jyPvEEZI+JaODAIvIpjUFso0Q1UEghswTqmFVzM
jT4w+GZIJBrlkl7+7UyROAE5gY1ixqcgRgWR9XTOSaiAv1duCv84tyknFHqj6wjoIRhyIlLOVvU7
TpqAHUyIXCXcCFxDhOBoCqMmuOnHkKjw++srxhmxpTIhL5DHHXzEX6B8LDW666g+gAGZcMrglPD0
xQQpTP67cnlp7K6JpifxCCa0Xb6TlHgg3RVvK8YKi135BHB4cOFQeGtar+qJSXDO3qsnaruO6OAq
UCC37id6dsstarIwDzbEFRZ8ZfDnaiWpXJu6TIMZkDvrAluJZeHlKU+0QKKso2B0twi5tBzrkpLm
inRiIEOEnLQV/9ZdC1/nfJ6+UTVq7d7N6swu0SKrWk0qPQgb/g/KINDfVSjODbRZejakzB4vX/o5
RVzuagVrsQrOF6MbdFuo7EEayIsBfaNgIrOExXcRvJlzdokqf21+ShqvF73ghfkvejmYHspI2BTq
c91LKiwvzNLYDP+r3amduOdEuKykR9x2Sqn4uOf39WhGQt2KW3IBEToegOruZNrTPPvScumXmKcX
TeUBT7z6jNfUuHEbGmjP2dVapxYw1PQQPadkQeinpUNFLAqQAfcEBCAJGO8BeBRTIM+sel4VL6AV
96Fi55XfckHIDvSm2ICBtAJs1JMS+3vBZZ75lGBd7fQqbnaBfItE8bnIs1u/VgsRuQTmTbxRTb7S
YA6x4CcVeq4hXQmlwD0sw5nz8/WuSrxKBuKN9wpOh+onUIYt9YF7n2TuFVKBLIM1SA7kz4L3TagY
ViuVVJQPkuvIbhIvl7JTNu3lcvSAyEAmB0OIAQ6mJObfFn4KSoyqM+rEJ3zkNUjfQyzD+YmUXRVH
38g1XlzrCgpdMH9VuZx8ls4TzUzezgPk1RTvBek/OES+2zSLafLGTrsiatuptxRjwzAnTq2uCBPQ
tZRWoAkzWkHVBzoVahD/IbCV4ECM/42aAWpEZ0otBAFOrOPaEW4MC0E/ET2TI2qE0r9BRsi1e/+E
NIsZWx4tF2Z7nLraQ7OedmZtfey6yB7Ys0MlD2hxYPfs7dgyv6YpoPxtTwUIiaKaZwBswlfWigRF
YqIMLRaA3l5/knPJ3GHux6p7ojlRv6O1Aj8yQTBqZ4STNDga3FBYswHy+EVDSKBRnYClL/RCW5bz
6+B/jyABYKa/iIvlhvlGuk+/DaS/D4Wg1bzX4BXhgmDJIzeg4q00Q6jq8lW/4CwY/cR9rH2HnWcu
tEaJRx9uTjEJUmrqptIO9a8wu7Ws9OFaA7o54k6F5Tw1eoBeUZ0O7TmuY4KjwK94GfWKvAwvgrwR
gd70Xx34cS/DYizRZ7HMwhpTi7W2mPQzCmpVt2NAkO7/tLXc/Fcqkx529V91y9gLoJ/IimuT8bCh
4ll/F3qqATb+F34YRFGQgwlVQUJ/zOhrnbCyAQF9D+pMn773/nWO1+AAWUNDGuogf9xUvV8WPjCm
6zjrd4meVP0ppO/L1SpViwkFY10rcXq04unkPKP3WAerzDJZ5SS9UKVKKvuk4WCvZ76z6lRpbrUs
SGb7/xq3JlJbyyLCax9gi//6rwLlXjGA6yUUVxKfJnBIAfyvLGbKBJuu6lPpvqEQMLgXdN0CM/RY
oWs62gbr0ANWGz4bFe3puzWfWhQH6kcFxGiF1EOYT+h+YYKt3f/pyqxQkjefxDnlzGkfeqa0++xA
apJr3JdsVAd/pQLp7NAAr5ifwBH5d8DU5BMuR4RTjSNVpqhWoaXjp/JGlh199/xP+svB/NMOsmDg
9bPVjJ+RjvydDW7r9be8MssCE5O0Q0lzIA2s+DgwDW4WDcdROQ/y6l6iR6tM7InGJ9dbOsNUmWyo
pOYx78mkFdEjYfHZbZXPRo6cY4yu8XeMJ7OaVkAkXKp1Pyd1tPdJca+QBrxmkx0UH37Kn3/8hw+V
+UbUEm6btrW+T0B9fx9ILsopgSYGCCBKla3u16Nz+xV0lm5+NuQ49JprAv1I6TCT2xPDyxU9l+k9
SS250tMlx63z4KacEkzslXAc+2iuxxQFiBfazfi246BZXNRueXJvw+2DFNMEbxCY+8/xncWRBhRO
ob7GHkrp2NqcvSc1a92evP3OgxBSbKXHSRP1pL2fPntlAIvRaW48yLU69G7968J+9A7rz6DRM1uM
vHnhjyThZgWThuWbYKADqzp+EWIALgTPi1A9jE58xR9Ly1vnMQaizbNbZcDzEYUTRgu/FFldc5Yn
5sxU8vsIQUGfMYTdzRojEvtantyJsVVgNxKZqEgsJC9ZyleiL4khABZAvEMGqXtzzr7ctjV/E546
Zmw2kRt9mBtcZYTAC+Ko4psxCUFRET2DS1wePXqX3jWtJZe4um7i6AxvPf2+zfPBPW2EhB3F98H5
4Swm+YYIr+ZED362G/x5H3wyQrsOHruZ6VSS0/wqEwlRYITiYMBsEkxO5g/hTKUusS2T+56Du4FQ
yVyx0/ocjORJFx1+sZgBlJyRDEBdBEiZH20jvBEM/mh/2rvQCjQo4eFVGbGMvpBDF5BZgM1SHx+j
Nk/zJhKxe0LPWupyvEfGCh02xuZiBfoyKEXSXmDaZDpMkVS7eP7/Hc4STv1RHl6TXZvNfw24AlM7
I8LcnGWDmlQfQDwTZZTza4RxOuWUc0XxsAwfK9B5l7oksjCqyn1tzkhj2qz5A2nR4DDi/FC1bEQU
fhEbJOXom2QGFCSj845eA8MRqRFZusV2LXRJAwjyFfmg2OKRiGBBR1WAsgABy51sC0wqaKBqHdoF
9m3CNyj3aYu03ZD6wa8zi7vGo6nhGw73YRVv0aqv1R9fGrsz303p5tzxL8IowCRJAxAgF1+A448w
WlJI9RZ7u0BAB7sIO4w55ABfXo7J2687jYtjDVQz7qhIX78A4DAnObszsT2lcIPdh/mEzj3n9Y5M
NlWPTS8OiPPEiFyL0EOGTMyabHva3j/8vfL0biQwYFnElE7pRJzAzOoYuM9m+9F2XYMvPtrK9MFA
vrpUvAtKB7JWmI+YMd3G3s/5BjtWu7yqP6kaCmioJvXFmccMin1yDd7wZlzAo/c+yDMnHwHY3042
Gxw3a43vF1TzwELof1MynQw8FskVvJn/vdrmQ/8H0fUe3Zm6uKqvznP+ko8ugzdHZHVVBFPPaNdD
c0LIqLF+j6wJDy9GefuU3gb6xhmmANLAmpww8QwKoNfznJCq0qRon3vv0YWHnXs8fEC2aJRT8tA2
0Y6oFKLb4Rc6KnaUo4e+q2ibTKI8x0A0cZ3xeOe4TstEbZhSSfl3Jmpo5k9cVmk4OjLREX6QYsjk
z3d7AwtYrE/pMX6PivadYiJLlP5nkcjJoEmhULROKVs9SPodYOjeztf3oBpqk1BG4okOH4CdRuTQ
/QaQsx89qQLqxIGy5a0fAzagjkVLBsMZnGPB4bRn4dHj+IQP7HpG20oumqlptN+d0sTkoUfKLzN8
pjyUz7+ZPrvvNoRmAB+X6M8i0PePVI6PlB81w6JjMgWL6Zdg0UeUJKR9eWZSEHBVzC9+0b/4+RwV
BcZEpORAWVX3fySd15Li2BJFv4gIkOdVXsJ780IgqkqAEMggYb5+VvZEx73TM01TIB2dk7lzG2Jl
Qv4kOKwzXnc75WHO58lwa6Xqi3L+rOfybnn4BS67rYxqeoXD1cn42ik/YvChKbw51e7GrDybnzv0
kpODNpt88LKgJ4ZDOf48T8UreMyLi6utlYvzfpISHFWMQ9u4LOF7U+MyNtvX40N3nw7275LnoV6/
buEFJjENt+V+6DAtt2jjHvLt2i4436xTZoK7cAp2w6s2PGRRH3yb9Navr38GbTqw4GOi6Xw6T/xw
KME6owqvqYunpEtCtaOs7+jsqVl0gaCH0by2Kw0qiJHWDR8MSBh8PWlOAfed/LdPRWamQVOODRA+
1Ks0benAoB8I+hpWsPifx3k5feRxDm+xO0ba1DHDWxuoFUI4Wrw1MzisCD827XUzfsTV4gb8SdHa
AIdifYF/BTIMkCLHggq/Ysq7hrYBzcVkjefSfT8jsqE+f23E4nPwK0pjCfxk1Hn2yuNTcUuJZ8JF
zB1QdNyhKznfnt1WW8Nw7+BrkBvIeYzxpBXeIOVb1aGnpsSjFMInD1mdlIYZfq21Dy+lgYExrCks
4aqEjDwrqsrbj7lVZCAS3Hu0KTxLxJz2TWdjAvjd/ML/Dgts/NgcmmJ6xduRQk1mta97kHdRW0Ix
imH+hdjd4HXiU1+hhg2rCH6iGIIojAHPUU3pAGcJosXd6Q3ro+Z0U6f9yQBYmEfDjX4vsmJqPOfl
+rrs08p1lTgjw/22Px/sRzG9AynVDDQOCJTwqh0pM7OCrMI0t4Hx4Iq7Sw8OyZUZCm0uCdoIQmmr
p6bdMBZiskkvz8NP0fiL/uDJN4dq/qW0o8TlLFkXU9FRSXjjdZj2F1vQtopr6rSAxAuGsimklTGP
Kkrd3vh5c/uARnCXZioXLB/chsbxEFjwN7OQ8dOrZRf7olD7hsRFNHt6MIg4r7gLXY71cF1ZsD0S
5vcfgIK75mQgb765PbDF1XO6ozUAwSRd1+9Jp+vCW3oM+Of15ZRASlfXOAxNA1+UNEEZfgYQ9Rk0
P0+teTTyASFYNFnD3kLFTBY+cokknQCdQQ5+R3WTukoOVVd7+jrVb8RcGsdrLK7qzvDbc7umy9S9
VMF2qTLLtYDqL1gfiyvpRXhz65IBALi4NbcoVCfmRH/7W+XgfTXSEOA4t9hcgXloJn/ftKuI1ZnO
v8hymeCrYBxQbFhSGlw3FFkSogrgrxC0ojpvnkhkrwoULa/DdPAaXY7mzS8hf0zzdt7g0Nw6jz4s
131KyauAvjRAMxAJugywR9ehkC1wrCAjgR6LqWnpoFbNcCOpcExiwJ8m5r+xE75qaoQn2gwItfU7
Pqwu7A00Nz3QTdKFAaS+B1T7jrWq2P7YKdoFxw2dPMdxZ96FcPzZ5hAiip2xlohgeK7AGghNXA3y
JHPEUN8ROUYKqQGRlTHWfXbz+14RHvxOhlBKMPFX8KRQqQNDtd+0ShYGRaDpZ5yVRv3X9P5eH6Z9
ltIMGCE2N/18ydZPV3QfIi0cNfGbkRWqovjjsbH798nl5b3hSJFQAzJ5LqIczIYFhzem18FhjS0P
q5Qp/AZiim6MamjQaeNlm5m3j/g8AZvEwK38RfLxXNSBiaXfOaYEKLHzlUkD85L9bdese1vIR80a
/uDf+RmozAQ394ePZSY85QPc9ioNyIA8/3Tjz9mp1weypW/4UNGvZyGsk97Bzu/0P+aAhz560bvN
ytleoaenx3/Z7WJ56jaUTAmblBUrlAMNc0puKjwbv4P5O+7kvgG1XDzRiIynIUIlZcRf3MHUqBaL
VedDnsVx89CdA158IEIQW9DnoXD5xZLmjKADHUfwIHaYxKdJtmSXQ0hmfMfvccdtQrizH/ZW9xw9
ruGn8QHO3oEwFWReL9ZHeIn2jhXeV6wPPx/S56HCRGYf3efGzeHt+8Byw/5I+weFwQWYalbyRlpI
VBOKE7/eXuhgK9s4VebgYIbnY5dbsWYjoK+ubbhkD7hPAr4euzlkNu60tMemzWI2Ph6HXGkXmBDC
DXQ+SHSh0dbTYk8u22yoznpxTfR6d9JWSNPOXfsZZ8w3XJ3NHz+K314Hgr3pbdLpDSzEu2EJZNj9
kQSodVDBY1jmnsRnvgMmB/GFkdo/cxFwDgE0EHcCz2rE10AfkjG0JVQRmvwJdD2hfutTmDpPKmbf
oEFk/EBYaMrlHvRhgJ2LmAThlgLM9DkB9FBlke278JwZpA7xQ3XeS/P0jkDEQWimV2bnoNFMoRIO
tYRGS9/BHOnOBTOF1BqcF9dNnyP86XbCw90dqW4KIXz2nn/Dbmb3kxL/KHzhbiOGn2akISwo4EYD
MEQUL+U8nWMgXdkdNnfBGq5W+JnR7L7Yo0BpOX++QwVwGQYCJ5Y8VV/2PcZKkt78mF2Qltx9bcUt
3BEvSWHH6g3Txq050m6Tg+Ven4626g0vvTA3/QwcpbNIQ9M8CVLdvcXSw3+rwu7ARDhy2txERk9j
g5DMigycS6CRZn6Zw9Obdj/ClXqt28+iu24nd3A7ose7kfn2DiGdJ8Ko86IjTFVY6kP1YFPttMN8
Xq+v0yLidGMnhpzEyMaKqUkHrzmeARcoNkL26CwEkRPgSMQM2j9fCeYiVCJQPOcQ09jSiSLCVIYW
ffRoVtziZV14f/S8RYDKksZQRy31i6MlKUwyfun9nLHlrJkiK2617A/e0ljQn43RdemN/xjlQfVE
j9oDbHtTwy3ZGS5zGM1fEFmTHdf8+CYtXzqCp9m6RhZed4fZZ1YBWBteNubckivEI4wtLwcHnM8l
643lmI45psBZeAOcEpB70J82kgGFWfrL7rL9Y7DTgvBRCETM+KrY4sf1wN8e0AvzwR/E1djwoJH6
xFQc/AcX8gfPvQRWbQYaI6y3lFQAZZ/OVd86Kh7F7gsXgAM7PF1oeNn3BlfLvkOFaIf1GKDPwvq+
ux8RhjiET6R87YaTHm4/okrEUX/pJYJg2Bns01nJmKIUMLuJwy6CJjInQXWxRpeaY7kXv+K+vcx+
iV8CuM7DDnhXHQqM3Z2ZfAVCbw2GSemv4ewbT9n3CIxKOQv7A2Wdz0G1Zo/9AxKS4nevXoH3AzzO
i/+lowxatE7nqLE8VMf0idEjTgcUZfAowTp9awadtohScphy0DmxMngy8AHzgyiGxcACQ01W8tmj
pjhQO4aT9xCubM1Jx2o7LxSm0KqrPAZ97DfW6eDObPLqUFq0QJLUOTRWROV62w4hFgyfsPZBL/35
O6ROPr+iWuToYnQLB/nV9+6Tu2XfEKy2nKj9rnfXY6ORmTq+bnSx9Mv70qm+MKXtM6wljwa7xfMB
Qxjd7YGuEqf6QK7ulTMaZ0jGA57Z++vn2bVrHCI4naGnoz/aXBq3JNBTs5vOr3pwcNnEDGxRAJ0a
Y72lflXBZpj2qj4tSH28nwPTiu65/zjyJAPsgnbg3Dy+Ta2P3RwWus5JNc0BTKDKqfQGb0/fXGJi
6Bl74vgJraQAjUCYB+vNM8/hCwYxCupOYGBfATt1UsMZ/0adkeKXP5yROmQQnM8gzjAs1QYXF9QO
d0uEsumydpFkD+jzyXhHZJxGTGrGuoMa8jypGeRyYjiZ5b3OCMrJraXh++Jt53HoXyB6pl7ZRv1L
2OdiI8v8TJ+ar49eO/DCdHhPGr8/K4gAh3gPu50rHqfwuAscmyeH4Xdc3Ke9a5xFj0j1sB+dd35+
Ou5j0R+bhQe9BUtxXzA7Md8qI3DWA5xCfnp/TDym0/ntj67jNiqGo84T2uP/IoOHJ3Fkl2MLXpx5
Vc/hB95pcMgR+1XHaVChXvKtOrhVuO28Y2NSQ+4E+isVOyW15lgs7xE1LZP867Q5PpfMucf9E0jx
5HWNWXTzFoKec15o0+bqKi+6H51H/SKPCaLas2V3IMxhuvqrckVZD6H28D9EeOpqeGNI9kVMCp04
7hUeFxXX2xLnYigu0GjTmGVZMq6DusoBjmMZbB/KuD99bfmHzQ1aZSYZL8UmX1mu5XJcT+VE3jzt
aRp543hF2TNh/i/Tqv/HAzKFwfcr8Y3WuxT+jUFSSgUzO0xf7eihT42dCV8H8j87qBBN+HAvdibe
Y8JTqLOFkC6T2kJdYxYgyehuSth2OcgIhs/W5HoVbWT2/BumSlQ+oIVZvSi4Udr4/RIb5Npw2ZFo
CXO+5jjndiVpHr2jbH/lKIVf6KXv5fk6+SKQQrQ0KhZGtapadFkMAS0xru9efQJ/uJZ+yxjg6+Js
/drcRV92+Lg/OYonFHoGZivcY/azd9JhuAGUAIsKOV0F7pJ0f1/BpCmFTnWsUJpauL4B8yNLzpwC
+Eq0/1fmC/Aq8Uj7q9nme7srlmzaoCr9dzoRW+0/Mj1SG0ctTLfgoZrL+x0TmpYJ+OMcgQeBsw1e
62r3ydz694sNLAOB4wPEb3oY02U5BdC5n88eK2J/wb64GaNu7VSY5/ze97pmV33vS7v0XPQKyG8A
pt9diT7gjgu1AgCR8AP0UFntaWExJ82SBo8nQNSJ+cJAbMIRW1y9muvGPSg6uPbhTo8/V59JGKUc
BkgmTFGca0rPgI6w//L0c65cQrQUN6QqmA07zxWU1g9jNdzCqJChULWuQuwcKRaGV8MhyyMNnlMn
aNsltRVsdgUD2NVn8GSXYM3dEeAweYCMAU17hDmXMvvggAKe7Z/hHVI7fa5wubFIbo7X7QVU7+yq
owq+La53Xjlhu4upTxR7g8p8cIYFCGGJdJ9sBiI3z+aU0BTCYIL2DfuBhkgPQBq60W7QD/MN3PcV
mcvzbhOk0EntnqhvmsFRIaSWUNkX9klfhzYj/dKe/ixayJGTKxO6noPQjYZwyeiGGsUcVRDcNt3f
7g3+a99WycpGTqSCr1kpPtDAfWei4ksGT9DR0jDjMGz0aVEbhJ7AaVLa0Gqg+b1P19fPhXXbcHqa
y+thYChcs+tSZVjAw3frOc8BqK5+TwdVf0epY7HbmV6Zxv1y07ttP8Cvz2ac8kP76yuzG2Oq6Jtz
Z5kXDh4hHc7xPFAb2hE63trwdZwcbjYFjcW9Xhy+0R0mNv21IYQlKCDD25QHEacTmmg8iO3RBZ6c
6mgMYO/LgSZDPsmHMT78HzmtWty3/WLHvCtQhXTSCC7+lk3qH+Tq3icT60gVAwCacCQ84uXhFSUl
9HNSLhEEfL5xAu5ya+Mco9sl4zgFuMRcnKXVlQlhuc5vMTIKgKuLvX+2DD+ryEBMyOaTf2gO+zYI
J5if7ia9ZT2GeSFdtmJSXA5KgfW31RC6K3qIZMm1QiH3P2GERnYKWnyxl2ccCX5zUintOfU8Gno7
W2EsMV9quBrwn0xsWOwDsUbs3/wkWNx3ym0gRYJRK5kQYsnj1Ln3mel3H9msDAxbPh6ohxHTXBxp
sJZ7KLjUHNAH4js0s/TijBhLGzRmyGScFFQWnrU+fBCAwLNoc48OkGyCPAc7oH3zcakDVuAlOOaA
fpCejPQSHQPQMF/38LF7FXdrn6aouPa0zNvRFjNzu8j9+yEwpA9OCIeKAXPpfvpAwdCQix1grrcs
f1P7mVgm09fJngMN5uGbVAezdvwn1+c+AWF0529TaHDREliA7fhtT/F9+H1uMsf0epXzq6ErF3+I
a9JtPJriX21nuMrSdMpTSo4d/kwycI0gTGnR9Iy1Q/Dc3HvO/HAIcbXm0jM+X2b7coVMCdpJpFeO
cXHb+P1xpphMIAW42r9EbLUbc97ab+6K0+k7v30vegSQoajk4gTYzfM/a8W5QjX/YWF+o2WUa1D+
kvvOcJaM6n9LvIBcjExabCyC2xrZMBnaMny+QXy1+ygxoG8dptzwgu/Ljef0eYwo2e6MOy2QYleY
gDAVv3a+X7LUvvaI9vmuutmTL4iKkGanFwopgL+BNQUEi8lXcS3MPO2J/OfngPMfFI8Jdo3cZfnF
vo/ZycWGImIQ/A32YK88YrsjoWn40VAf2XNO1GWSwKrbHvYjlCAPe5KI5vMzQpRhjt82avhimobv
hYyv0v+7rtuJdA1IHwDyhZ1ghBEVmzkbWJcWdHJYJ+C2kySZz6ObPTxMxgHsw4g5zdeuDu5vx5lW
uX26fuxNQAtvMGZtg9fiQL5AV3ieCzAnEyfcNyVhV2NsTA5DML12g7m2QySoj+bzj7W2XOpcsBUs
NFK74LCFzoKItVT8B0+q1/B/X6ifnFrcJ8R6amjcEpm7aQ2y0FBDLYgl1LCgOMTdIdQYYPcwNzQi
bg//MoYXOsycztHEpNX0DPfg3weXIOPntWHHu4zMuT7u41BkuL/98XNQJRQr2SqHCJvF2A0H7zDd
CxomfA0Irx6V+uPBXKsEEmL0jdIB/yS2blYFZTxDG/GGIzaMaRCJGKHGyATghXFP0vfVIVuDs+S2
uMxBXjx18kKhJxjORJRYPJ8Q5HJwcGiBcEDYAdktoQDa9YgdDGYIQuWuB+tBeMIZnDlJBES6MqpX
zNFYsyStPJDDYEdmJ8xwYjxwhDsIfAPrFDIfExq2KK+3YaXAPGCdza3ozQcWUoUsioRkXK9nz7Fl
xuOFihD/ddyGp5bL/kZZ13cC+ffP9NfbDPlDYB2yxhCKv/zN5uKoY338qy1x5KdFD4qBAla0/P9q
z6+TnG8hRMXbgtxA5hCg/iGiEOCq0TvMVlbEWPPNd7qw23VH7JXe61di/CBjodVZARc+cKPmajN6
6w3UgT5gkPiY5TNABskg0Rn2lQGYRI/p2o1HCGqjrw6IQYCyUZKtQFXEm8sIRkHT0IeWoXnZAL8F
ApOJURaaFBdBCiwPPhid8CCP4YD904cIA4RxnXBLGNENz3xO4ZAsCX0EFIPaSAEvLCUQSK6jteMN
naXQlmFacidfK2F8AEv8yAuSL9GNJkwomfLJlWd0jIE4JhBbYTXCkOQpFRJP8hrLfiqv+MftBBJl
gckSS2TsJj+4x56Bew27sPz6R7mWz8zWAXkXNpB8cPaYYsFUjA/PWPrsRNz0lPKKDDUuHB8yZTHI
Y1UN5G49NxI9Qyo78Dv/WcjUAs9dgmfIEKPHoeo8Meg+VRu7Kjz6X13+vhDCqc8PO3lYZEX+Y9z8
W1xl0Et4lLgkML15xGF487RpeDfA3WZnT/fUY3OOjURI1Nayh2aOUUfpgug7bPK4VYmHwdcxcLMm
l8wznc+uNzdhuEtIyxz+dTD9t1p/+S1k7pSmey7XnqBKuSckDSJ3B5UUhjNUZt/GTArbJ8yDThCr
xU5L/tedlNha7cT9CKGCeML0+CW+RzoJ9AYGPPgsQy342Jgn5K7nvZFGFPZOVCGxWGLjSi1SDrgv
YusPP2UE4xD5R47SBHoCXhDNsB4e+Dvy5hCPtQHdC+iwQu8oSgs1Vra9OF2ex95jmOL6hQv+LMd0
SQN5GnYnkkzyjVOyHzTXGLKZOToXw8QsXZlq4vX2hfAZqWOTS1bxfocJKjR+V7q9PQN4vwirj9um
9ouLPgL4P4GTBJzE0+lpQ2BgFMkheFhq0ZcCiEoUIvaB2ZP+cKEMtMnZJwnEoKZeYeBkJ1xMnT0t
EZ9yLv9Qs/8Rtc4+qwFNiU7NZBJqhKokmsv9EcHCXFzSpyIOEBYjL0O8wHlvesRzruRuBqff3zyw
MDy/2TtAPpu3NZ1udE1eOwP8BuiQr9P4L8yxPj6oXcBFwz/pNhfNsVhmvfyWs4fdfmgNcY/Dje5D
XI6UDRmXhR0LGIOO94RXFaWNfUojDSunsBgY2OEaplcl7aBNOlQBciK1BM9EQtkrV+qmIDYE7gql
TMxG82CSUO3gwEMjgB4xg18SW/iKYV3P9inLqOMBdEEhE6JyO6kmE/p3To7bopcIcSqPq7NtNS5F
val4ZMiAH90Y7kwOJRkn9nWbAYCgRKD5YrYPUIctL7ISJGMXGFvPi6us72R+CmkxH0P3ooJ/506X
sSK6lpqcrnw+qnC2FLam7PIwwe3XnN0PaE5ONHN+wULr4/fi4thc7M4IWAgnJxzQx19vVUYfHNeY
aAOhPL3OLF+KedPnYjMZ8p/ea0ttqjq3o+JbmM0dLb6vZZ+xGxFfEbT5GIrV7rBAkW/DiXqBNm2m
+NZx6VuvWOMOdTT8SlKAn3/iPKI770DnWSBTAzdAlSfuhVopm57n1ul+bAms3snTP6133Ujdawtg
50ANsqHSsysmpdFrC36FmVufpXcZsSe9ETTzwwobpRbMKz47HidPj4AB58rzB6oYP9lbg6axu9F3
jnHkqC+FCAuc1aJM2WGczvpFm8jWF6dI4mBu3Dx1pHJyUCAa/+zhm6GED2R43Ik3noF+Ckpu8raD
jEZywIMXsI+tvvPeXIv0eTc6b6hCQuZGVuv07+6Xt65P91AFCLdTJFGq89iWuKT1eIgPvjLpRvn2
PnjtDj577eSCswNfkW1ARWr3l9MIcduhcuLHMzuPe+wfeSR7SE0uy9l5/uGGkA9fz0Cb3BkyORfU
gfF3RpvIN+ny8GsRI5t78m9r59k2vQMl85dyEKUtA/UYps7i/8PTYLBIQ/Ds2c38vPusSacYkBYU
G2SDqIjtiJBy3+SFIPcnkfK5KoIKBvHoNiPpYiLe3NfVeQQCoI3x+By+idtBknrFjqlylZm2t/b/
CLa1Rx8Epp4GT9SX8ExlpqvFz2E+BqvF+E9ad2b7zBU9qXTXCKBFx9r6pLCPTM48EYbLUSZbFIMa
eObmdI2MP+jOX86WAzSwdm8UDk1seXkXD3rdVSdvZiMaDxIZn7a1P1O5hU2scnwy2TKdvIKE4PQx
RSldPjgcAK1mit4ZKOM386f641z+Hh9XNyfFtk1d9dQ/gS/HeBOjI+xuDFbZAkffPt4D4BsIJww3
pcJo7JYgktK1mJwmyv7fRUGNDTsC8BnahSDayj/7EjHOQn03+xFErj3BM/6sEjED1gy3Qp3EkSYM
9gm/LdzDG8MceBZeD9YZ+gHepQKAXKtb5h19eMvs2nssUrBapkjYC51YuLB4QlkzYeQiTAAoAW9D
DVtE1x9mcMyfbP10Xn5PCs4sRE8NMXNh6H7qzqyRjqZxZk5oYcUQJp8/IywqhLTCsBuXAx2TBAM7
ZQoOZ+JvZ4iw18VWXwCjvBj0I3NoMGpxR9LFY/pzhjUMwjMqcX/d1kzyeHd6KPt5whQmeNIngyzQ
jrs/4nsnjpAibczQhMI8m8ANpVJQOd4vUwzmETA+2Ti6ruVbMEMXLxCqx+DnhaYgjMESvhBVUWy6
M6jbxl8+vqP602Z8T9j8OdMCpt9TEgvzcdpnMAC48MOAvLYPfw90ItM3FuwWXbyMLbcq5ITX+iwv
N/CgIV6I0pUhASLcmvuguFwNgPkK20gr6Tzjq+69/qjhDpvuXBkBpb132QZYrTFR/6P512BsBHli
eJ2wwG5J30GuBJuzIF+L8giTNFiVuM+jxIShODm7E4yuUYPgOU6RBtCKU4izfsUEnwFCiJCRiCzG
ZfBjkFz0hR+/5SGy69AcngMM6R0+xVSFyIXX82WtT9RJE8tfUFKR6RvjMoSJNIaxMbW4zztjjBf6
HH6lEdzw4ysQhVrze9DYpOAg7eCdZ23wwZ4LCYnzI6ETNQovw3sMPgHkCQy/OmhM6ntkzHmY3pNa
VBJPHLkV9/OnxaLB0WJxFLpy4Kw7yA5yr+C3mHDW3m3YLZzurB9ywfrhAW42QncNQsadH02yyDkA
0I2+wOCgm7Qn4fvhm7sS7mH4xr0EOJSMApHN69jHbJURtg3icfydSFzwgWT5Jn7N3lNJe8eebP8K
RYw87UTZRFYQyO0XW4GSkQ/2PWV4A0wE/vxhmwCDgeTCcLBhY0GodkXfw6NCzglKVI5wnClksP4/
nfTjSVgr4v59s7YwFGAzp6pvh83RiG9L6F0YCd+jw6z5u9Iwse6xdUAGn+NAcp8yYhBatunvmZef
0ESsVQpcNknVpdOwE1wEMdYEsGIUqvicaYcfUvxe4BcEtcGGeP7gnOHinMFWgIUJLCnzBGL/O+TY
4ITmnO547aYP1AFFW+PNACwOQ2kEgOBX10Xq1fACrSNSA4+lLkoEVItEAaoLDU+f7CgyAZBthpbX
neI9Zjw2aN+lDJE25hUACNJxSatCgvL4vrzMn8Pun3lqLKQAPQomuIBCKmxGII+UX/JCWdla6pgh
3eyp2vWWzVhb99xs0KfdEPI9LybOjt9Qowm3shc+8ZGEWfih2BLZ3De8vO3HClw7BMK6Lci19+ie
R0zxB8xSRWeKIpSGBYKqcOMSmP9jlQGaf96p8OK4ZipmDFBvA+nMpgHEpiy6m+w0L78XcNI2/nlN
EoM6otz2uj+6R7FBqWkyNLeiKukcmNkeOnJN27ANL7/EGjKUezAJFCpB+IRewMvln7BQRHDLoLCo
UfUaUY2oy/tMuQ1AA4HEVF4Cfa7PacjQEVFn7/IRfzOhuaOxis6L8pfZsJ8KCyI6AGRq0yrUou5O
izqOgv5XZ9ZLeCm9HjKkDTV+JRMPeBCIC5eJ5lwpJJEm4xJW48uRSAN/xXwlYHz23aQx0iM8xPA4
3y8ZmrBGEOB+XWC4QTYqEmkTL84/t1+85dbSLOkBpfbFAZPxaFV9dSNN6/RCk3cqAXCeMTSS+BJ1
T5sTnsQXmmNxrZCdQSwcRDqVjT/M0RWMmMS+DXLbbEv/8fubAutYZKhagBWX4LYB+wvIofOodBp/
SNF/o/kwcDrWqNo+fhZhh0uuN7MXg6dKkGBO3ujFaJ6omsJNPxiBsx90g60fSecKhQQ68N03N50k
9x5EgwQUROpdmIU481DjV8t8Ls8Az20+LqKMI2q7xmaLzVp2YCRImC2IPRa7MYb4gOdiNmHgSS8q
FVFT6v5tev4x2PvM7W3JYX3ImUNqwfvEpBqnOuFxWDHMBSMW1S5TEW+/BzMFUD0V3nwJywMbDWFW
gBqUR2GsY5UGC12M8RG/rtXdmgwWsUYTswZ+iY09d1XUXjRzfeQ+nO/BY4053x9krwJd1T2C7HCH
GPdxeqcanSyiQ1ytKDeGzZ8Key9mV34I4LTcC34tgpoEISmfSzAD2nNWSICIzZ5gPGUPbiPI79r8
539HhioQP1AiIFIOJtmQGyGa3rZ1XFM/+oh6t53JeVkNH7iR0b4zSIxBLXHjiW/D/oKAA1/ifSpc
LrCFivmSVwxVrzLr51SUDISCtAA+GD6YYKgCdYg8+3+nYApML1o+BPIIwVB9gIQskLJRHSQjAzeL
LYT/mqsjKEnq9QZMT1cC4AFIfXF60kNGr2wfYbO6LcqRjDFA14A8lBVQ4FZEs2rCbjsSRBGwllR1
ue7OC3klPrM4IqTuD5UaMdxycPKBEWZSgEl6LKaXWMhyQQSuACsTLEOgSPYoG0IEGQCOxaHq/Az2
bPWCAXGBUZFznnBD5TLxcNK6V3S1VWj9sI2gEzxPOvOO1/eAuBWGgoiWnq5GxwoWw2gAg5Lu6B1N
buQNRpP+oPO0l59iCOvJrTjo32yXywPuzIvPmGCRDnQ5Cj1Cz2tSF6GW3DiaDnZ7VB0sMCkIUGT0
FGgCHzQNjvV1rxlhkPaiWZS7GJvqbu6gBIoXH1wQuWc701XmCtQKr8JLfKo1eD0wK7XGnaVcCglH
0W1/KWcHBjTw9pHXX/8HdRTHN4AJ9ywwlHoy6NgnqKe4YIwmpr8bGHPeMJgCt88Z4ZBV7b6oAZDs
cXW3ijNa/xAPSvIhcTzbUSIaAIFMIcBE+xGvErsOwXRixUVMhODoFvz9IHyNkHCIi5DcNBa2vPAB
YCQOaBJb+AqfTH+xWhM9CYNTvmDqZ5Nihc8ZY22IcjyFUGKW5k/D2Bl0DjvhErcSADWowQhHIVEL
W555PkyTpUoSrKTQE5eKt6+pimKVW24F+NEOD0yupVdio2QlXYPLkbLAmlE5Q5U2gs4kH39pcYTB
qi8Oe2YqfrbuLGRnyf5KACh8DuTYXisjeiX5RvsRk0zgSVwaBIXVw2oCbwcz6/lzacIdCqldgRW6
ouKWqQ+gpsyaHvBzaNRQ5SWqP4rAQM+uj46bsaAHO49ffSi6D6ZeErYh2OTdbRfwbOai4RM/jGIB
XIteBWsFplHsixCgvi7+v32UkBBhEXB3eYzwZVjjqgQdl0Y42tZe/sdhBllQieHc0MSIBBBercr2
KmVRz20nHTaqNwRHYmUieP+y76KzHPXI9dUk7EJ+URSfuZ0Qic9shhL+lQicjv2BgKmw81d96CD/
wNJ5grUuGsLt7MUWpm0uLt6xsJKQFs+VuTSWCEMbZIKwLXfC1GdnA5GeJNutFIAPlszapehxsFoc
Qqj+YO6pMeRud114p1MrSASN8+cRgyR2VUhc2DtBFudb8PTxh8y6MqeCU8VOADqf2vWviixEOeKE
SFsMOfw8RWcB2vzxxJIx4+Oep9bMnJ7H2fKx7AMJrPsWejUNqG6tDSzEWyUNyZ05GO1DA5+xQzBu
x114R3GPwZAmd8d1y/PEZCwQ0FSbqLOGRAG4A94/O3bGpaea1yJR4Cl72THu2WA/K+hJ2JgSiMVi
a/j6fyHNt9PzrqHufJbI9QBiicoCHNoJrMMonP6uD2JaELZg+Cvxw76IDVBQrBa5ax6LfzmGXZ/U
PMv/X/AHzjEoJw93heENsZJetsgwr/nlMN9nCs2SALTGBsADg6DUlwQvDNqwD7dgDgA4DgCcAX6K
xHIzZ6OPTvCXpiTbcr6aY+DQ4Xd+cYJ+LFY8egDFKqjWh8lzbfgtxr/EjGJfdEm++ON+CCCf0naG
l+11gK376Xa02PqH1fi1fI8R1gHAHC9Ta/IkldE4vf/SJUa+wMIAyP74wlTvfNRO1EEfcCsOFGzi
Hxe7T1c3aXymburoGbeOKg79r6EFw9T7uNrWOFlsVUeuPq0EHsR3r+fdx+mUOAEoLoM3qJ6CvCC6
hm9HmYiVP0UZMZ8VxKgj7bvbxxlo9xiWVTg9gdVmwbyuCUbsoF/DICA+FoL9uYbfX7cI7kGQ7Pv+
OTrHi0XpK0OF3eCf2dCY04BfsCp8DoWXC0IueknL1zgvfXRwCxHgEVfOEvn7hOKmgWM5rRbcEnex
IvnWW4j08DAnrb4Mn7sy1Elcl3vfoQtLJwUbhrg2/wGBhu+3c42J9oTn83fDRz7oJhc/43zlI4fP
V4TMj34Uq3a22TOsX6F4DYw5/tUDvMMXULKfKCw/g4U4MX1CQjtWxej+iqh14mqUL7RESQ6MJCoG
kNQofErMCZCFJli/43NQhmBy/IAXv3CEDsXR6LkywtLPrhgwndmR8IKHHfb7DIwBEgw5S3DGdOC4
OUdJeCU4dkdSbMbipt+M0gePHSTwHX1mHbb4tY3fuwPUPi4CMbT8KNTnPFo1ekJS5fzbzEhgLvKU
FiM+Me24MRC7qRQNYz/6a0l7wQEhJ8C39Oufh6vQ2UD+QSv78PFlh2kIXwFPQi8srqePTdwy2TZN
kvp/usZJaZ39GkaX3f/5uUI9KLBG/OAJcQ/CON41uE1DYES8EuRRD7cAW50peD5fw5f7clOEt9gh
EfACCinqKrcXGyfmGi/UIJxlW/G8ZlERsQlYLFmx+bADNfzvEcqJr8tPH7NE4oUHjxWYebjjk+uF
fV4hJIUu9mdxKcVqPz9JsoEeIzbux/WkDXjXOhprQwwh9Li6OI8Wja6xzadNa7N/PUhdqOHXD1gw
zcOtoPr8wN5qDOCdIXKA3YXIF9N/FEAuh8bvtR4Er9510FEXrK2CZPdhF7cwggrewbFc7rzLcqej
ArJzZhgEaxzxAgZ4rnEIW93CxW2/QHprSPpM4TRf9+/P6AI8FY5jYRTdBvEfXC0el8FB9qbrfqao
WGj9dZBqurwyrmDKk0LjcDWHw+GNYENMSFN36BFHOxb7eHKR+4IIXdzVwbI/qsu6AtaW+OzODhSG
rnhFAGv8nCOcXnXD+Pu1eWaUASgb0b9QUS0bszQ0sSEcy/GAHEqACTCL24/4pWABAKCBRSWlAW6P
uv9yBm+yBEBDVh03FKRjZLwoAEYqeRJI8OwvlbOHoaBpq7VHK/HoxZc1XcMX0RC2VTKr9mHCCpEC
+7zlnn2/crF6iKKMquHmJgkH3lFOdIviEep5cPm7k30Oy//bXQNxpptBDkb23ek/iHRvI1kmdKVE
63Dh+29XfwQvfLgX90y+WDP4KTEBhxuz+S6Uvtu5cA7dzWH34QLy9PxLzeMiTMTG1cgrkbxxMZBL
J6lP3B+34V/27TO479kVMu8PKh9htZSFxf7CQ0guJqjpHTui/2g6syVFsS0MPxERKih6ywyKIKKi
N0Y6giOC89P3t6zoU1Gnu7MyLYXN3mv96x8+K/S7u50eb0ZXr/8yT1e41X3vNBn1m771roM2FksL
ymfh+feXi/4bGoBx4zIRV5r2lf51hi4ma0YZ3uYNEzWpk9a0F2kYWlJn7C3uTBaiWD1Y0WqRZeBC
GX6AyxD3IehRoif70J2a3IzDkmxTaEgjcW45GtYBtVnYJ3eg1R+PpvlgSrbpImymDo0qbnxzPoUt
Nk44bIfH4aI2UrkbHZWG32daTWgpf1fYL1YUxU8n67ghHRlEcSbITNvFMZNWco0jFJMw/D+7bnac
Yu/uaFOo4gZugZXTrczNnb3SxLyGKsahUWQN+NtK9QsXasEROIQBpMACvORo9abpk9ory2q5cMy7
LaAGIb4jcXXod6hUqFoB/gGMmPAmSb5KaJhWWBDA1TQB2KiyUNItWc+ZeH0IGTBZWn7aDRzHhy1C
pM4ySEG7EkxLQ9IW0InhurkjNw6UZOvK8nwkjgFLJPGdPdEb24vHnOk8iKE9widpwIGEUbv12xS6
0NYXYVqbvoKBpONjs/6YhhF5g2K0BHlxSJ0Mwjc9//FcKOXoTWsPQRSMA6fQReQ4gj4tFhUopsEE
hGhehXR1OGNL3GpUmsHKd1aF+Ip0EIUz0f+uGG4vzsMIA04WiXjThSF8H9/3lWHS3RDnybeLi2a/
IYYfOYmHCFEAf3chiHEIbwhyh49rq7ACAkzTupukR/1pwGjjisJLWtR/PcHexJ2pOvPGVmXsQPUS
NgSMLUQoULdgsSCu1abi1iJ3iK/dvS0hVmYM/r30FEAmxENbWu3kvQKnmon13NLir5JGDe2KGHqI
WRO+d9S61/YvCBShqoHzIzopTm1JJsxCyJcLrFESBsGoSqZsqcAXaZo7pI11fCKSmDJkZU9eg+mG
TYPPe5FWSaREtd25OcxPeH/EY3DDWFtqZe/b/e7Hz5yVUJYrkE6LyxyGPMD1PyEn8wGZ80YLENvl
lodL+HMrPjR0Hi6fjzuP6br5LC78uOGv3aSYtBPQDy5+dMc9VV4Xvs0WZQCnz8vA881hfkPrxXMb
Oqn43PE+k5Q0yf1O8BkmNKMOfs7I/xELvZI0vU5gk3hpIhwc5oWxL0ZchClCG+VzuFEZCYRBGDX8
myThDdUmohGQs+y+5unhasiV8n1ASJs7e+PqBLwHXbb2DLxlSfEMWQEuLBpWSd3D8UClQT4ntNvp
0hIWhWBEL1tjSpNl+hhwq4N4FT/uO8ejD10AaO7n/mncWYMacBQc0PG7aYVXSjFj9B0zXPjiAHq1
hW2rIN/VGK7ZnyAjMVmVaxlFPKRIY67sRTfPYo2yVy646bJ5SWHAcpBCx+PB7oeMryJZcCkMsT2Q
LyhIdBVT3p2VHQjfJB5HhiVQwPlQbFlMSFSDfVRSO3YHd/oaTRGWUFAz1gNcLJLFk0rBuLbkGcL5
acY9gZ9ABlTs+Cm78qs0GRbxrJaxXD7Jae1yETN6WbpgcK98DaXoFH09bs/qeaZ/faPnLIZLzjFX
KJ9PYQSp/bQ1KZA58a6FSHh0kUAQ11EDxvLXw5RJuszD6dpQdfzQWWAYJ03FGehxdbXaeRVmUfaf
HdCepH1ylkIIvcP5MzsjnP6ZrqE+HuVLD04on/9DXOwRIi+nM5LZnP6Yg8mGCMbADbXT0pUuseZ5
4k3SAZ+ct2oedR6Y1+4tYsAFN0W4hDwWERgL+qEm1FroLRvsk9he2OzfYJQv+Lf0yVB1QDEFjexg
p2DcGYKdbDIGrrgq6QzlP2FHqRxGph3M3NThF3U2+zgVdJ+Iy/vRUin9KFGt+/bTlKB6QjOPZgCh
xjzRRy4TEpug1kAep8QnykojcIlklzGVkmqa3NmReWcc2ICnYak0NkhlSabXt3uzzdOiWoc2jB27
TPYmha9HGbljlkUpj7soqzgLoVIch5gHUmuM39gTpC+jgwxjRj1GK8lLTQ59GtcviVY6RDBGXuBn
jLlUNIbz3TnaUUbsaHXWY3GNOd/sMZYxViDAJF9GV3gIqGxV3ihjGbqYFvuf+d2AzfI0+oBKFAUj
Ipk+MxJovvMNmNLuxbecwLPt3obyhaEU8UGPlYBWTO3Sx97o1bTVl1+6AXtlnwABaEbSWlVOn3Oj
AWfwy013nGrMTl/eDTEVjopE+ClAHFDawPf8KCQUSAAwFMkSjbobF9ZjpvslR8fPYFwM+ZjEEP6O
uaHMCOSxFNG9n1PmY0CI7p/95DlL2HUXIT+GUyw7wQsR6RkM9hZwAFf+KorqyWqlswMzSvWzLL8C
VltTHLYdp3bT3/npY4qN5TVkjAayz2yhWouF6mRCn+ZAgx3Nds72iZ8kBUh69nL436At60u8WHC0
ZafBTaBsQwXH5eHkJHj3heKkDMsG/F3PZxdkK9dpmvFKveN2jfHgD+U5209UBExRiLhjXJd05uRH
R2eMnOEzCakH0i0lkZiw4ptq3b9WsqVQWuKienQPTay/OUBxa+NsY29CY9uH4iMGBvDPAebc1k9/
zlj7QLV1p/bTN2Kri10eegDuNEUpF5+AmZFke8EgB0IDSTQddvGTPxWQr/XhTLytEHHIcmkbDNPF
klYexbdFBVSOZSJ8nbK3T3veCbCBILEd649WmSTulpvxx9qO2/fYEX+7O09zCVI+GhqwFOtwzTnv
pInCkcJRKKWDDjWisrI3Lp5SX1SekUYLyZeWn7KmyqAPdii+g/CPuWkyc6aggWRCRRbpmDRwl7nT
YqkvqcAvJb5BvHHyWAz0mhxRzPrBr8VvbBkwlsz4WsneOmVtAH7xAg7VGwfqIguZq2POCMj3cxVh
JiHcA2lVwH+/ZtiYgtUFIaCajI4WPbA+5q5gpj5xNLwWtsTYL4IasnTroD/S/RFFaoE/Cc7mOMWy
uFGvpqzPBcncG/Cc0WYj2WaMzYnJfacLKPclLpbcQLKLMbkDEhcnMTQ6bO6sN2p83VuxbfYyhaM2
LVnJVF3EWDAILwdv3s8VKtZCZ7SGhyfzNMz+rE58KaE1wl/5WqgM3g+nKt0C1v26F6qopw3SUb8J
TCWYjueJVDZHKjbtItO3LW+Zsua3yCnn+M9EcFnmxgEhyOl5xOdKo57Y3N5nxCUm6YnjMiFYdXCD
tPBD2+Z/jcFw+N29LANG08nodvwYNcim62/VxCVJlmkjsTNU6ZpGiRTt91J4+NTGS8uN2l7qd0W6
DDmQoLTFbcjMCg8xlizI75oivTZ8V6g5sEX5Nur3fjvtU1IRgmIUQ1EXQHz3HZ631Ge2HbXeZFtd
KN+2qBapoKARmymbVNjiMzk+hmyclryjLRLyu7NOJH6AQqzHJOBsxMv2YDmoHk6DUBemUQ2C27m0
d6JyTTiGTEyHsnE8wlV3CjScIDnPigSeCzwj/xDDk7PT94r1/25COzq7sqNBVZaqO8E+eJz65O16
SF+vQ63Ldgm/hW9OoNTV69ne5V71E7oVqfzYPEDE2YND2Mo/IrEc+z37cIXCihaP0S2FOmzAG8wf
u3Uavr5ufbJrLL/OQwQx95vXffv7Q3DW+up+CuuXKA12o2ZfuLotiKz1I10Cp8AT9ecn4dMdhYZH
zGiSsy7oPSZPVznaS6wpEaDiGgYG9SbTtzJrCB2AQ3D3Ozjs3uyWp/XPDg401rI5fGGRRyjlpeVi
dHLlTHV6uw9zkBZAxhG8rMSIb1I4k9eYHN1nM3xf3BuKrJywYohqce9vXfa37K2Fk5SnETed8V2H
8+XrKhUGTI1JZ+84pD7QDtPlvP6Kr+j/78EXXJWMHujVe6+cU7Yy0JeCtuiX8fNuV7m7aJ2t3jV6
Dpg4F3aFMSh0cNxUlyyy1cdelqh96iFDDGWm9nkm4STGyT5sxC2/SSjOYKsAx7idt7u9A4ExtYme
2fSU7W+uzJ7w14OellO4fYjWCYhNoXoyRxvvBJp8sDEDAQ+l/XfHcLOE0vacN8d6ZTPDwyL441C5
6+RGfJ1F5dfDWiRnvf2waLG89c7uSSIx7KN+2d30pLLYp2Vht7/0sFemAW2aLvxYWNLALxgNKVnb
eeCeNtfUYAn/JeeTff7qC+NbhsRXmBG7rgx/PibcOZx6Hsb0YyJswvbZ0UbdkXjdtpEnFNat40C2
4JH1U7XPY9T8YFrOUUoTdW8ah8o+UcasFSA9sojBF5AGcfKcT96nMBU2NTYwauUse+aiMm/TG7Cz
gfo5VBSQhTkpmpQHgkHQNiHok1nFVGx1xQU0fxk0qTQoeJixXcHPRhEgM/i2UGJCCGDQ0agCnhnn
HbUKG+kvgMA83G32kGLK/ks1VnJIaQRyHNJOgK9o90/8RVs7QrlkZ2dCPQWw0A22fhRojtPZNjH6
nK6oOhoczc7tbTrkpaGa3CD8Ig+bdBwVJ4h25fWaXIXpobXnrBF7y0NanLwSDleUdUZt6FAkttg9
ZKI3KD5TT//JIh9L883Ax26OGUdROceAFN3pQs/oB9KUcFtOkpq9mL1Ag4Dcg8QrEorfbmalWFeZ
6WOSpNi2NeYJw7Jjx/SjNxOxawL8SAvymPjvlRgkFUbxtNLH9uC0oGLu0XZcXRr3doI8A+b2SgHd
4AaF3zXdFrdhibokCyFXtpmJiX3SosdjYJXzVc/QFMqxHP1mi7MJHsMTPIV1secJe4xAMTCW9FeI
gHTMBU2Ut00LpcN0712HoD6YHziEkEmFwnn+shfgG8K6D7pPH7KKm1KMYWWGYwdVSydo7NC6FWeL
/PgHjdjrbbfY7UPsL25GQQcnyyXcJ8CGVhi+hs7Cuf1xykr7CaPqFYjbeNMJV0d8xFId9aCRQs7m
kgp9mRqNyXeNi4x/J1Aechy08BdWuB12c6CFPkqiRjlRdBYn5BWn7PIPhIbS3D2S5gBOlvFicA2j
pOHjeMVVijT8u5A7Wk1qJariD1IOnC7lqHCaohFUkXc1ZyKzUHPKTrSKOq+CcpBaKGiAkY5ZrhR7
4K5cYCu6djH3ZNDpcGFAtRalJKTwEkYJl5ZngGcnbidH8w19hmPmjvcOVhVns7NhKtfyvyXlZvto
dAaFIqOohsrJhnyhJkd4rX4NJlRQZdZxrUCUf0CShrx1Rvi+FNj9eDVm625hxdXBK8EmJBBtfmo7
s3cwcz8VBKV1iwEbayj/WjqRyJ+seUc4pMuIs/ti2elXi2u5xMapwZeW8KKWj3TdZv+CSzPXHKjU
tmmj4kv4eCu85cD7pAYogu0RQnXHWmv4RjFiudPODjXuKbfJgZDz95zqu0uiickak6/GHQS/2BxY
N1U4x28gh6PrqJpT9mbr+uJ8msbr5Zakb245YK3Bc8cRyMcs+wm7yU8fRr+HDgt10StMe7DpKQ/P
KE44ao3Wy9iCEDWNxkRAvqyzyByOYgLKP0iN4FFdTUINTKQAgy66j+DFpPg2HQ6VC8ndz+kB2xr5
68AAjaiCfU3oge/Wlk0Kc/Ov+bZMwHSPSdYIsM7DgHQ4L/96RC0Z2seZV/bn7r5PVoekDia2Rw1X
N3qFPfUFNntdAS6p20KqTnQIewQPXUZF2C1hLUDu4imlBu6MDuzTOs+PWjKMGb1Wb8TLXWO383Y9
HwZJ7eHC1fr4OatxDDNm/dmB//Z4uO8UAlYFkVSG32/rUEmFjREZD9neW7Av+hC/AJ9sCkMK+yYz
3a+74GzxsN44WgX8SRAUSobg3CfR+IAqz8onv8yv35ZX8SQJ15gcJ/LdTdyTSpt2nhIbO08hS2oJ
/uIbqJhebwMZqj+tmpaKpV3UYr3+bM3Zh7uQYNgXzWuXrEmXyry3R6SLyPeBRxcnqfKQk+6AwTr/
dhqAq5eZWr6gWypgFcZNmBSN5qR9vxqb2zMXZf4SmqfZ9jdwO/k2AHSq8leyeh959k86eOwNe3wo
LpiMWM7lKe58tbH4tgxB3ZsGdRtOzj3wunXN4/aU6ZZ7zranmQJW1419dIks3FwYVOogUp0FH4Cw
qN+8ol3BduX+LzF159rgZ4aVNcRg2BHfYSfAfi16JchB1B61TYcmmFXA6wkYjvC11Ee9i9f1l1wm
cyvsngTrHhcO31sY8CIQFeUYtiFN47nh3cpucnqIA7KT+vtRskUQK2X4UahqtXldsD8frC4m1Hh+
duY4WkBC9EXJijKQvvZBSYFN8ANShC/iE+Aokyf9iADuYr03mrn8ctSf0n0CuYLjuWHeW3IuSkSn
JDVc0b9PacsR0+PEJ08/tR4Q61bbALMiUTA6f2CHb0pDRyyP9VrQMrXfZId9xvt+DwYPB2dr+hkC
EYSACzIJoDLK2aotBR0vrJQh0l5eFP/TMyddyHbzcJvGWZfHfIR4T7Zl41K7CsROa/X5wgOS9ysI
wD6RFjBCEPuT7SZbDRpCvK14i7T4UpsZP4nSoO2yk8X+UpHb75c4UM11VJKg1jrbTMlIaASyTx0L
SGPcV72Eq8jc13LVIUP2hUtqfbliQ59vtzqayd8bziliDT9+vAyf14ATY0cpcl4QhHscpaB6RrJ+
wyxQJq7LRpys0UoZ+d/FQJtWq5K53snmxmzvx68YHStFhNkGRGeqZ1Pasy3N2NaOGIdzdWx/W858
uaio/ADmr0HEo5xT7qsPiukLUB2wCEfuYOHAW+TkQlfKCboPUpC9CrRdtdIX3FSaLsY+nEIPxUju
K3qsyms3TLJY5OOzoPacUf7Xkx+Lbn9OJKhmVZJTgQlubvhNnauyjFOsCEXw7LuNOf+vopllCYJP
CxNrb0Rdl0oY1/R0GUMY5BM8PTBgEKDLOO1OI+oIuVJMDJmvucuN3KsboYFtF/NpPr0c6g0gVSTL
DWznrPKOWfoHMX96NnlqeWbRoCcr4K0l9hJ24wmnaE/S4NsqaytHxpQPz94d5mTRcVpfs9W1erl7
wI7pvNDrUbVfnZSJXka1GtCLEHryGV8bUZfE1yKsIVNc7BLCZW7vvdOn38utW/LjhNYG6rAeylGp
Fmrm2Hr5y0EH1y+mbFA8Q9BfQW6XZfytQm3X7GLtA3JDnXZuQRgPtOtW6WFU8/prtEaLG1a2lf99
z3Q2YwCOaefrP5GJnm0NmkSzIwjvk/YaKn76tRYCpHNn0drLQya1JE/0h7AX5DS4JxofQWzOTRbB
KTlW/eWWLwVQzLArp1iinqZxwhGoEQsexgwyfNjKWN71fghdUPB9wGQ4YuQ4cNhkbKGyJLjI+GzG
TBWYvbHUoBFw3rDlMjKKnDRawdDElAZ3XBW7NQspMAjbCBoxCvwFToM3lxeRPYuQpuv27W0r6MMh
6kAqL3EGE6ewFqLYu//0nRDSd7JPwjwlgS/CsEL5OEyo1NLrwMDAFBv1HITw6+hCpMEvWoBAAiwg
u1NHXicqS+o1CLeSZlAPC+/1d/edHjSrboCHlNBs+YcoPj42Nq8S9NENukEv61GYVowOb39CXyv9
sIXxJzcueLlPqmDqOWHu5THma/brbLFJYkQIUR/MCD9ZsZ3CvjPgRP7YeXwnaQoyGiP4QTU4Dl/4
jEmkhMp38O+JEOLFtv9hL55gJa3dccg944ypp5JCQjovMpvSP6Gex2mDrNmgHIDtY2Ukzm7i0f92
hOaLnghJhMw9clehcyGjlaRrYT/KqIfcHQIBu6MQ4y9o9ervasEfYxE0TAtjjxUYEroLe6UgP5QN
VyyTvww7z1DRqDLdQ5zHEPp2OJ6ZB6w2h/eBGGzcB7h1SibuFDhappik0+mDUcakhYmAI8TKtLQU
9AYCXlYGDsER/S8lSzb9jEDd+tZn53DGZPmAPGf6DHHbv/H/2qjFBpeB5nQs1qYuzFmZwEC75uHH
Mzp02myJCZs2Mwt6zLToS2DMZyp+/MJ7vmdUU9+b1Vkwfwobw2pvWcWuQp7S9g8mrbaEPFgkSvCy
e8xrmXdoMJsxFe2aJc2i3rQYYAMM86vPtCC8bGou2D/fpBc0UumS4jp8EvcgwgXOeGppHe3tWU4X
ooHu/XZ4gcxxMdYDSPHKVFOt067RNAb6qOkO2ovC/I72LuPT7kC3txeY8pIXAjB4N9TKNHpY9bP7
Ic6gEOUUyKl7/ecNLQNhHRM0XWsNgrge4R8bsrNAtTRuWGmXQLnhlFRMCAJhzwjJUfRRoROkoP0t
JFAwk61DPotEUCnjkAU7wP/S4ijapjzb2SeAGxDKSsDzAEtM7BkIAVqwiCp6eFoQD7G6sFIZatHP
b0b59rm25El4oLr9Y2CZZZa3O8PQ6vQpmTcbXEudx07EVhi8xA+EIQudzt86pe21Ezb+wFBBzbUd
51XofIg5WvoUROz8lBvOw3kMGoM/24aiwFi6A0OzgvIX4S86yh2IiMvoZR3IYYcBDHBJ2fSZ4KD0
YGrcRLNOmgJjTfkpjCqOW45M+jkFceyXqAU+YLNhYFjQgvaJgWwVV+Nj22Lke1+VT6eYiCRe8ym1
YGDS1B9WrQOH3rbY3jDfE+wEg2pq1gMAL1skl6/prBgG/LBo5r4m+TsGI5IGDS4HGGNwJidNM3Uy
y/Ieq5HVh4NwxXUSb9gW2WyMLeCmYPKu9o+kUuLxbXP0DdAj0G2HHNUlyCpDBxve6+QGlvAkg5NP
Kv7jOEWwRRRDVSLumFx/Jg1EPaI/ljqHTsb1f8lRwFVIAk7zxpT8YG2KCwKe5AUzG6RJXaO1LcfL
Y4wTCzw70C82TyzqoIdLOwMKS+XCVsy4UupKOYbkNXnjSR4Vo0ukaUYbaWlKRdszqWjxKgbHhGYl
uMXLhMWxwEc3ZaMxIy4HrTugOYGn3qgYMwCDEACwASjFKEemLsdRMXJC6BEzePAwA4S+y1bCwr3g
vyZDkBS4NuDSQ2ZABkJ1ReVC244HCvAEtR+l/ZMrlhZcTN7Ye3WbPLbNFfV4i5Mg3zC/hClNNw7D
Lw+l0J0uLPIC2gYbpMXsgHaGQ445FBeY2amceoiVzEPEg6muKrygmGdSoeFWwWyMZC3Va20v1moh
H1nnh2XG3c8WzLBRlyCm4QRx1Zk+w+5iPzpyDF63+1EN0L/gEa9Dtb+SmKvXlP0/FnUOI+VRmx0V
lBIv/IDIs/V3z4Z/QskIdQD3OZUSgHiuR9Ig3ejFzFlhcrIMvmxJbjMrCafFUTXI0T2+M/D40atf
OEzGVX8EbZJT5oNZBtM0dtm9s9l0RozSNAozdDsfhDUprTaz8a3G7SefVo5+vJFFvrV6bcVpo/Fm
9QPBIWpxFKKCaCq49sSk9BW6bz9iegI66azkzigman3sJiQTqeAJv+KKKEE9DiFIblzaWzB7Nx48
LGnG57Xf9YZzrAbdF2LiQem96QGT/eLZLybdeSfexobbdg2uY5IYg6+pux+LCUrtxHdbW384AMwu
FN7DEBJdu+K/TtPCB1pwrms1/A5vVuGfB5BhB5e/HsJNQ3E/TtudM2CGmocYoH6a1E+xUAmPPpIJ
bMF8TBpw6n6y0TPv+lg5+yO+UKZmtbGfwa6CD63bh5m2YTxxgoYhA0PsQ30NwjGlf5sKCPuA+oLc
S3wRpNw9rNj0Z8W2M9firtVN+Wmsbeji6AbvK44D9HihYl9WyDwGVf+KC9uMenmihhUMAHiUix7j
WRhGGN207RKIcnfYqeFh1hhr+Ch8UOOMoRMbMX9Z/4bVEHypjvmdvb8W2zsehU/7UDiAI5P31QNS
++ApuzdQjCxjhGBeG5b9WXIaLmOKLpmqdPh1swZ3W3fhUrYAOMzX4MarTzVYfoA6VBPYCsS37D16
BoNzWg1zhH0Ek16GV6ydEGjRSrnv0SfeDwDMHWXbHQCdcErq5mXXK3Gi/Di/V9mnutsMziAmzRGs
56wbdSGTqrsTRbd5J2ilZTQL8xFLwF/pXiYf7xxpSNxgyd6iNg3tqHAkA0Sfn2hjpXxGj0pJ1EGw
oc5hmIYFf++qsCpMGvrF/Rf8InMVrAmgYj8hibsvSw/IKUBoaCm7xwCfBP+NnYhuYpKCdxSOSPyS
ENd28GAVyg/Q4A8/g/fuaaMXsW8sICY2Ws84DLGOxOw/vFlrvAdsFJikPg7mw7/KhPAAYR5lk6ea
c35gOphP3uHexEGBj4+brauz/rDjCfd+g18avRINCXZQBtSYM5vmIpUD/GOzsx4ctj4uaRsrDfE8
Ec8GG/QBE6cPzOA91USEu3Jym73wTMwX+3E90+c5Av7usO6TyMrQuYdt3xH5QXgfwTOFoQFcVI1a
A9zznJvfsG5OIz14+zWWy3xv7fE/w25jV9Khn4+NADrHcpgbfzh8XIx3wNHBEt/DkZWQLPaM0lHF
lweo5QgEkzPqEuMlcKpJh7XciEovjpuB+Jygv/z7wnvXaJp7oR5qxhXVYW3tBxXcotou/F7Ym+B/
UDCX4NNiaOFdvPdo/4CX1rFaRKV0fY0B0qbd8gSxFFvPOfDpITdLr+HfAz28gfONmGgVPphcbrH6
9unbBv7cm7d5h48OBT34eA+vQ4xMzxcXmGBCap2toeOMDvZ9klPBxaQP+Qf3hpeg1N99nWnw/k+P
jn+tYMn++woUQsWI1SM5p2ftozIsmAuwaGklzGKee02zHrwhQw+V0byDvj0WExTJBT6wOPgFn7fF
DSwnBSx1cIkwn+gxsiPrM5Po4ya+Nk2suL5k+7oDwSI5YcSrRUw79yAvlo7Qk/WKNwUeMpGyuNsF
qld4CmdLYojrQZ40/zlpKKM8kUGxcLhJQS6IB54M5yylXvg2y7ax7kRYdCwAVLmQw0Nh1ne7HKrT
+xAHM/jp29yuJET5Y4lvSAeI8mS01mrwyq15k2WNX/rZKSDg8nhaWHVSJh7EDVSUUtBZV9DJ7jh1
kLrQGzT9A8xBt8lAA9O6pVk593nlUOAvmc2DUyPwVjf6RoFkAY/75MIqOhO5s9UKp9VH1N0/OhWE
IZQJHNctxpocp4h5UCpiagmnpl9a3UkHGLY76mc9b3ReIjMY27NZab+AKQkgoxS9tHkIm7BLkBP2
rsFy/l6pHkAQzzDCc3FMgTWIGwGPHBwZFBrMsNgLXAV0muPf2x8s1hovdWXayWjO1Bft8I27uIpT
rTaHdOKdtyB3vWEv2W7jAfEcQODYGFHD4KeHsgvaG0RRSw5OyZEDWHkOtqdV2f8JRN+JHG7foBc+
KFgeLqITvMU5RQ1CrNw5gSZs1E7Nm2hFS692Cv/CytodW4YYtCgiE9LZRv9upERB9g/udi88Dr4B
h+hIPHA/jhgYDbl5L+s0RM7TcpqYHslvGNkICxAF8RSxz4iQroFcpJjfO8YxVUYNR870VqSNb8iA
5aTs8kjipGOL6Zj8kxkX6YjM7xEy9jHWcuW/JHU3h5GDT/IPAQXWRZeO+x4oU4Gh1xmLbCoN8FLS
FX2RT/InliCnQmUlBJBaEGU9HY+UnFK8CUqIEeHB0rG5kiE/ry1+YhKHSjWHyHMCzWk5l1obmx/s
WLij+A0tva8rzxCG4gE6BrTfNDswvfhUIj2+Zg/nMhXjG56DZoCqyf+j37CE8n8IWv0TZhQnj0GC
javmRucb0PVYunv0RQjFuNtmN/M/a3Fykr9GDLFyZDLv31//xkYf2fkZQ5w2Mgw5Y/Zpb3QgGUDL
lsZ+8/edXJ0nqV9ts/YlNqAaXhIF26SO87UrZEIdD2YBu1TlnpGFQJnnsHSh9pOY1gNDR4lpA2JZ
sM1IsSKoG6sXssWQUOVBw2v1bw3rOdIGVaDa2qCOH37u8Zbs16CHZbTivvld4yt9w6L5gwkW30VA
mh58p9XwPZV3JH/e5LtUloXmKMHLb1lncZMJPkS1N6zPQL6jHFJHpC0UT5K8VvsBQjz+UNaU/JLc
t2vcZJMh0MN5+fJ1Fc3Ly69YcZApkbejWULpRZSCC8d/xXlKktyHUYVkxO+xzL1QCpBePuzAEZor
aU1k2e8PnB4SCwk7FWFu16wRQdyRWTItx35DNvTrCvrgUDLEXqSlcWfZtFt9DYnNye6uKsrFjnON
T5JsV+OJEoirWCN7WOjo7oZLNYvXlTkeeUgU+qPxeHx17qZtH+T7+cDsvB1j4CJHU2xWJnMa4nwG
BUEKdEgyPJIWp6QUTG5YVNYscEhFNObIDfHYE9MpcnvFIJocUcbGmOKirgxwY8MbACQywjUakspY
8GNqjr4+JD6MKm6ZFhgEdRDUK7YKL5o/uPehv4XyGO6hcj8JGmfUOJFCVp5RUVJ3YPIzQrKo3DBL
yM3Fj0QgTRE2sIBygu06ZwS2qncERahxo5A4kesCIyxGESPaJRTVdDoXXBgxjp1JTJfa5/tony5R
HdKWE9SKaTiWdnwBazwQbITWPMoSiPyl08K5wZUYV8asxJKdF4z93eNIrkTTezBOYUQo5g4dLpU0
x0tX0LceLkCCoGEv4gvbHrPv6XUnce+nwQvTgTvyk4KJFwbfoLp8G9oGIfzIrxQmHHZ84g+Kp94/
XFq2Ye4MA8h/b0iU44KeXSnqpU/n5KXHkV/cCtgl7Dr8uAkZzD6TB4rlA7/BMHGTvDFoQoLOt56p
hcT2ThSKsjNK4ffkyKZ6b8y7gzVXnrLgGdysp1lQEFa2FKMPi9OHqpoiiyXES3AiYYVAGAMV2Tf5
4nTVSundKZqO7B9XXHXEbU80WfMussyGs4yeBBzK68gRNmNDp5tqOVJIdMWnDXjdmOBOzQZ2QEgo
ekTZ/nkGcWVjCppVUzRU1O0fPMUelpwzygR3P+pkphkoR2uH0Dpr3eF9c1pR9VDD/vz/mLrNIKLx
Zkissl6+guyTygo9G/2tLc/JoS9hj3eEXrJnPihU3vzQGrX/P+PEL3dd7A8lzZ7jAoBEBCTyHECf
41Rdz3B7TRJwEAju0l4jBpZGVoanC1AKsGsZJQuUL0+aNGVC2sKnmo0YAdbHoiLCTciAGDzefQxP
JIAV5uN39x5K96Cg75dwQlHrIU9EbnW04HSJV9GQSZz98JmCQqlS2cEwdeH85Nfv2sKCMdCRoaQ3
VQ5cOQvEV62JKeKX2reJuZjcNDk9hcAn3yHXij9lHaCANVpjxlO98QsclnAnpONLCf8YghMTIq2M
C/7t7UiSrqC3AtcDLDBDAJ5m+fGxzzbwWws0uwtDHEti8yBOkuBKXw9WC+cpi5XrIb/FSrHLsdQM
cuoJ7lkcxy8nli9zC6XoFAOQubvEaCeQFq62MC+jYB9h0vbh/av0cI11m0NMSk0x87v6y0iWISMC
0NV0BUJPoCzBQ8J1MtS1AN2NgMyXQEyjGoEGTRh1/Ei+pkdv0A3htuJyTcg2PlM78ryEuy6fVDAg
YbUwO+S5FMYzywWTSiKX4DIexoQh0ZADEH1dJKyZsCrkWmt4ncr64kEZKAsV6BZEga8/mNXL0/Z1
S9S0Fju1bsOQLQ+0E3gnu9+kS5vGKwQ0hgE9KWYxFU9SzYp9c2HkQbr9kA0eDu6n3MuX1cqeO2k1
4sOw4RTYQuJ9z1PUWc9fzmDQHb+yM9U1NfivWrjbl6k8nViUY4Mo75Ju3mcNRLOYN8RWYa7xW5Zq
BbIU24G8cWAV2T+WA9r2NJ9pPIRilSu7i5j9iK2MOOrJfwu01wUuPLt8neeCfoGT5t/hQzvJgSHb
C7iJPMEtyE5iAEIe6ezuyTnSHuYzirvfapGX7uHKq9iduVjVYIHDVkfiIb8lRrH43ZuWDevoT+P/
C7jdzNOQvQlTvYk/hUybhL8lEkHCgyVuoMWiZd/kSMG/geNCHASUoWizegksECG180PC/LlxrIiF
L9MpakDWvMyk5ZXBDYCZJXq5+ZvCCFf7FH9gPr0Hy2DPqFAMVcv0Ayr1tTq7ikD4rqv0Ju09udMy
wuMfi9PdZlz4th5/Gjox7JrwkGRMcoglUvj/FxZrla8j0cjyuxxgcQdxuYRwTlfOjCrv2BjKTAvI
SDsozTKDyBileCWN09HRvDHcjKPVK/nX9tclAvgQ3KLSHDcpc5CSS+65+W+juTomfR8dvl2yl2OG
UeFoGvDP5m445CslFSDi6cuWqm52wJ+CGg99NeoEbkgsRigHE8sumxLI2rCXmZ4HGgupARoKU2CM
ArDDEJeLboLw8YNmVoLi23DZewNJgufHvAM5qy/xA0BfStUU3mZvhj2za9O2eI3GUP3ZbIBcGuJA
8I03laWyawnkavGXvwxMeTScdb9Q7fQUvgexWQreLwwkfdpXr0fhAqdXtvQ3uBpVi1+uYP1iV+IB
84dKguSsfxX7cNoo/lMZbqVTgnojXrttyUenWDoHYrUMM2EmtcnFKcdydPz6ikCEUz3KpGi/gIJg
yNYndryw4DZ4EgHMM8KmIgKxcLsxGwnsEUoevuMR+rQNHDwI6gCUcaKCgpISPiAjjL0BUH+g8mFK
DvpbwgPhpybtGRkQVEdvaOgUPyZhE6ZP1qkb4Rd0YSgBUV2T8onHhagQhqYsLGaWkCE5iRCcAft+
bBliDrtBa6pkBAViA9IWdiaL3bw/sJooHPKnULkA6mGhZ0yZ0I0D054tvbsxezl2T8Cl82BgX/15
nba5DbhJ2Lec7gSUjQNrJOZMvQjPn2mYmcOiNIolf/BKP+MyuM67HtxiZ0m0149dPFv23y+7ZFMa
P9ouaYTIqvfWtB/S0Qu0Y5/RnTkVdBA+w51Bry4ouYo+hsWRLUCTud1yzoKGBdrSeNKtXOzv3wG2
nXMKDotzVG6L8Wd1HFdk024bs2ryIJ+GhxleGA0oME3TnGBQGbRmx7H36Z+kVAcWRFIGaRYQ0hGb
D9FGsZ1MZU3S/2PVshdvu1DaCCT6tAoKkzWe2QJ265Neetdco3QFEhs3gm8GCbf4I6NhTbwDlCun
BPVcV+vWAg2q+MvddjkwY+nn8XKkrh/0gEzqHlOSjUiKaf3BBG5Nv1R4uyscuxSagZ79R9J5LamK
dmH4iqwSBIFTMoIJbdMJZQTMBEG8+nm+PfVP7d0z/Xe3LV9Ya70JRnq/5LzNbHXC/ULeDEN9ptaX
ZKPkprzJeVeAkRkDrTI8HiHBGSIlxiDigWEfk95frCx/kx/cewVRayIGzbexivl6TfucjgAWP3ZO
WJNxUGkWeutfgBEg8rRAg3rHWDSZl2zIIyRY5uC+Mpemt4swCBzC54SR4xmBtjVmYvqF5KjXIGZ6
hUxj2K4PRGGIIp5EgqX8qpi0FYfvdrBVZ/lBjruUsU2m2DRUOcVGZ5ImIcQZHTZQNhgtrIYFVC88
M++ctCX0gJ5L4AFazUf4dfvgr/DMoTZHCXUkpmtgX7wtmzx8EW7MATNmJlKGT661FL+ipTyD7JiO
UefU4YcwK3Lmz9IasQ8X1y7rWd+1si3JxWtNGcM/hAOz6morJ7xXfRKLNuTD9N20JvIPByUHa5/X
wFc4397Ev0zat4OOjVg4DdQHG7+vp8QPyVJb6wb1nIYRu5PtBzrS14ForO8QuwCFN5t0VR6rUdFZ
skdkBb8sOWwV27GE5VY56QqzB7gyC7Ww0ef06DRJihaRGyKmoyB7a1Jd+hN1JgXJmcXKDxgskftE
aAD5CcWlQYcC7ZDG40L+B4Yv0QAjIBTjN9QnzawYcVKN0+iLUXoVw5J5rPDzVKewA1fvzCHqA0rH
HrJ3yZAJQk2UAAQiAsXDAR2f98V2NYlf9E4iGIiQYfw/38GPXbvI91o0mA7u1hfxmfDyAvlMAiMm
tISB9PBKCzk8vQ17SLIg8jlmjoXHdOuO8CzmKfFs9EDCqpH50c0rUS+SLni8L3m+0N3nnZAl9qY5
bYJuDSVPxZsWyJyRpkg/xkcngNxao4CBhj3OPiNylWKAzVYAsd913Gr4YUG2g7EC1AtxaXr4Dp2B
3Z3Z0+cYG+p7ONMX8sAyNjtMTJGvLELMTi055k0luoygmNtioR8yMwnxrwpJcfMeAOYIaXSLs3cQ
DSJQa2jsOWyGhjyC+RCMiUzWYzvCcTNK4ebuq30ZYeXf/pHVFupbWnuQGOcekpo2KSOWe05BgmMr
pSxMkLd1pT0tORiRqeG9JdmGe6NYuY2kGNrVUSHotd6iZgMQNBZXzgQurlm1/65TpyYg7YPXU+cY
bjGE/nVb8Vl59CYu5Tm7xYivQfJvNlCOGiaoKPh+g4UUoEZrYdXjgsmJwljhLZwg+Ed8j1M14T68
2i2MoTFvJRC6GmqbfD/EAYVINRZSbZhVZn0uxtFwQSI6EsjZatRzkOfw0obJKVsZsYWDEOuR8ZDt
xqIQZpWMXXHr5jaL5P1rDhKczGBQQCwbBvc1qNkfmP1EPcnkKDH14Z7PTGPApjMrmhWfV92Pq9Fg
ibry15qUGlcx87mPksIh6n5XetjBetxEV0DHk27dN5xr9Saf/AxxAnEOdbhlY9t65MBi53257Ha9
xRsY4xNe/woGwcxbeI2qRVGiLW+HhN4QAQ2PYfo1zI/OYFVoOfRzBR3u+Fvm6CB/ZsOAgt9io2AU
lDkJlzc/X3ZrTyLd4mMbrf+6utxX1eG35cj8DeKmsHEOflM0XSQEKhyMOqx7fp+e20K9rD0tdVQc
9qjymbqSSP1GkYY1BbRfKu3zb6yuhhyjgEog45snBNQ3ZBGrxob99Dx/CHYxZfbBuRu1F56UJlsJ
2SpkxuxxPFYZS+NIQ1oiBMO3RTTkNbOpUhUcnPa3L5CnQ6DKH+j/gPOtgPwEpZPHiWqrWXQ7yPIV
mPiqZH1VK4VZt5uGaAnwh1TZK0hWD3qKkfmvsmv+qf3+fkihSztCtYoBG940XKWQOglLBRHkAHqg
3p2XDwtmc7tvTiWcYPBMdK4nPvXiyKpCTHSFdx/3W8lZBjcHpz18g1R7iOIITQq3WUAIOmER1fy+
JRNiDclVuLeL6LC5cfgmwl6Rfvb4Gf0WvwGZyNWqw3GFnz1vguGlWD1pAtoYY+R/+TzQ/rioIYFx
TJQyKjaMHSgCwEs0/D7gDEFTQbtIHwG7EnMaAglYYXj5IjNB2WuqAEpr1NpvrLWtAcGBJ52Z01n5
q3BEXCpTGejxAuOMPAUQUEYpqw7TMZrpylUzh0fOSut+Vr+wNCTbt6BXzDFZwZNviKt2fqH5JT11
qtNM4pI+0RbV6MbokuNqiFYy3esYGLE/Mg+3X9aok8btHlJGC89yjr3hd4nV0k2Ytp5rjBp37biD
KfZefgqE4tLHEircvUjSYPPfp68RJDx9JclkOTXo59i2T0vZwmiWr1hxoph0WsZhid3nNj61TCbi
7zp3sBgfs8nJs7P50dmxP25ORDFWsIaZfL2Q/kiIJlNfWTWRYmlrqvMRxqaLp3093ZEB1UCdJ0zd
MlsQ5aqCWuMfOun6AxONEpKnVeFDUu64dnnJI53NDshsEUBmYA+Z+s/oeyTneDYgQRsRzGGInRsa
fsV5zyS/QyFCSoov4aHVs6pzHt5PsPA0KOpTlV8cwI03Y0y5Q27i6hlhsAmfZ5wCI7U+J+icBwAH
z8+c50ifyNj5pntkSnfsoslBXsCwdtG4QeszNRghJA0fenxofY606QihOBEjoLkv9R3oi3/FTfGg
28D8yoJPzD+CUwN7HG2QwtgLyylyG81yVp9a+pd/J4PGt5j8KFIKqIg4FnSeun0cZDSUpLL/Ufsw
UZUrPIxpfqm8Icdyc6Uvr8PBKUeVYnO6DL3sJGM+zS4QF7CCwO/jURMOaTIAqtFE2A1gM5/Gmo1D
tPL5uKB+xr8MJK5Eo8d9J005Nz+dfVPGxgmipvXe3XhUlQ+/grhIJbyz1HYM3x/r2q0jDWWoEVWj
hlhNIo9HXHixsbjt+/N681p9Q2VrOM+woPyjYKIw0OdNxPNCIxbSTkzSWPcy5nx4DAQpBrXHD4H3
kl+G9zBZ9omoMg34+359gOkw5WTFwOAIA9SW4gJzw1lNVizhCj4pv367Ui4GBNGahr2YMKFgDP4j
fkA4wfUmNS6f3FUcbDgQhWhRqKbQ9QwYqmHVbOdjKS7955oaRwo1vxvnYbu7Yrjb52mFw+1XeBUP
uQjM67a3Ed3Zm1IK+q/m54iL3nDc/7g2ky0yoB9mCnY7M3bPfbfJVi8kyI5yMhxMaCisbufrcCSo
7ZgbrfsopwhWPCxztJxmzlggpxczc1D+x1xdN9hqErDT8oMPjDbH+Y67FIIcgZSEKgE3JlG1JfKq
PKR/BlEEAIdeehQoVRU9AmP35a2KKtAZ7PvgtCR2SRcxtNAY8FqFQkHzXzua2t1t13DVU0GLqKGM
YHJ7SGvLSNPkYDFgjCcub957gNtzQpUEGwiqfQS1lIUlMauhX+0qs26slFYCT2jdl/qTj4SrK8Tr
uz/4hg0IyzeknpGQUcHjKecdrstLalym8fazdvBeb0X36mORIcroZNzg5SQYWLiL1Kf3TAi1TG4e
meOM4qixocZiYA3Zs2/dYYFhXCXcLXc/LA0MmF8fAv84XOgqRyxRQefeTeMzKnf07sShQfXPx/gG
58JnZVrwGJrl8ySyWXds9MFt989An0pN8cTh8JtJi1C1YcJ+qCzDcOjha9DYu+eJi56DCAAQdz7M
oHyOJMEizNmW2FrMkL7ympnTbpql8jeVVzxkuBEasyJK5NGnijBLL354CBuEzh/TFZf6cPdAJMgN
iiXTBuuwC+ObcKNqPnt9595YAWYec5Uwce2PpxyocDDHuKLwGA5PJCaHRwxhcsqpiPGzWcVEW/kH
Feb4hwl0Ye3gKO+uASRRvCbaGL4J9FcCmNGGEbokePhCvIomgTfCoN0H0BH6ucOd31WRgvYBO6y/
xy2B6tQyCKh4OjoEkoH1lnnF3GbkqgeUWNeAki2k/xxwPXTWBikoXgSh/rfC+aEOcMvigg3hlhms
K9hnmzFsy/CDRolSZcXB8psKMT+8VCwnIBdTuK8+ezyuitFUPcCLRM8QYq7DKEBYbHUX2YNhh+0V
M8MrRdbssdc2rE0hoOQx2I8JrGZ8PR8YC8A6+ZdbwVGJUcqU2kAnkMVk4aHN/TLbukL/YI715F7g
hfBVaNxXGtf05oklgVhp/BSBOCAdMQTlb3jZ8XiA+pAJs1vFm5T7uzG2oaJM4wBEY7TiR8PKJxqj
WgkadR0oq6/hu0xRgLXdx37MzyL8AeKzr++w1Fhp0dUiHJQFIAWdhzlLeWSlfITxFDz3qfBaAD1Y
MgtQdLvDYZ/50hAMy1gTsSGkOJxcL4ZduHnjILcVAJJ0t0Ui3/G55kxCwinyndDp/ImxmtSzybiR
zGRFLZcXoexoqpPB25I9kCg6KOvOrIWNxl79FuP6jb7K2P9ETjsmBhz02LXvWxWPhWIPhV6YZ29C
rfL6mlCWagsF2V43LfsQbd7jYYKVxz2Lkc6V7kDzP05eWHKHVTQh58Nxhl0lNZgGHvA09hjJtnZx
kZln4fagnsBy42GCveMVju6K1cPjUFb3UxMZxx1J7cgt7B7H8vOffcSLeSVtOiKMz2hOPDlfggUX
yl6aruBAiCmApRVip7djsg37SjosDztXnD6JGjL6Ufn4GTEm+ogjh4dkD9hDOHSs7FtfCEeoYjgO
UGhZMFVddNLjjbD4oSvFXOwfH5Z8Lx4ZE+LOCt0DVFbY0IJMz17IdWtDacxuGuKweyCL3UMOgrP9
D2o8NR3SayidD1YTB0PRmWi6fryg3Y6S4FAGO3EeZhyOm/bmM4duoNS543Ij9sYYxy6hauWK2S1V
H9YzwIgiZqps6MPtPuJVJn9c3YIk68Jx/a2Lv2X3NyAODGGp5AjytUiC231ROmQnyo4vfoeIadNw
Kt/MA9Vgf8yEfrLDX2gjthcuaRRtIT4XxZm0N2acV6zmRPjaE35+Hey+1ILWFLBUiPNEcs3ywG9e
WKxdsXJYZgYnWbOYCr/irMJL+DHZ0TXtDJNDttiTUj+wpSUeH7a9YTEkzmnFW0IPRcQ2/jI9TM6s
tzAs5Bj9HoVFEDQkShwxBWVgVqCku2/hunLRgkiU21yz+vQXA6Hm5pLhXoNZjX6N2CCbM21g8AT4
3pwxzZE2X6gfoQXvBdB1XfLa4AYzOek7w5Fmvip+hddKw/8BtvN1KXbC95+9MT5nXDaIOV3iVOaJ
Ew4CaEvDOSp2HNsEUYD3JsOcToxIcvaTuB7ZagygJ9BEFRdMW1x3SRXdbqPkfWwbeAZK8y/zfs1U
3p+HXRzOc+wqxyALzP6FFGNMTUjFF9JYYeK9wO4UGOJyOr3tkMNxCgtHONaM1QV//oNTEQvRxItU
Avy13B2FNqtpUx7pvTd49dljzErS0hoTx07zV70cafl01QN2DA1EHky1mBoFLUdN/T0kSPFPDTUz
Ykw8uorzP905CYPIqznA1bBjCb12GiUAxzkpCov7tPhaJBgYSDe4+zUnPyPuhrhbxlxphurc71Gj
orlpkwnyHZ4JPZ4hZLKcwmi6WMEBpXFIriftPeIi9si0mCDt4WfMUEmvuIWRwMSCYT85MBhhDf4t
C6ucljqTEg5Dqr5W1EzqRKtm2edEqRbrW5JE16gdf6PeoX93UIsPxCLVOPAH6+Xtzzv3F8fBHLJU
kHDsmS2dCVQgDlpoooPd9aAyR1MB6O6Hx0YBSMXC174ZXinwY2O0z/suH2yjNSJtF+sDxMDYA4g1
bSv4aAUwSciKFXoWSm+M/k/YiBRe87RO2A9hH0CONebgBRcu49Qc63Ye/evyILpLOFDsaKy/Cm2W
yxvOWAcyA4bhayrX7e5KyDus74yzKzvSwH5PFHiaSwubAyt2698t+nKbszHelb1jdsaZBVFTpWtW
+uOxQgDQiwQbhutMDAYOHgLBBlt0DmThyu0t3+SvQUG/hUzMdslcHHTjDr8NGCFAgWRpsnTavyUX
VYY40MwYPlq9+HytrCT3Hn0SIri6kCMINQKEZlglP/9BtNWNa+7t9lRwyO/yfhqQFtlf7bj8UWEL
JXXq65fch1bPFA7LLNkSJggi4oR9D3/FgJbj0DofBA5UWLDlwTi5Sd8uHjmvPwaMEBAWD1wAAClF
MptLrU8j9xo9fJV0UIFH/4i9pYa87d5T4bUYN6wQxhoOn5+UM6YejEtoiXbDEaIJxNa8NJ6euQnD
uaBrhSdpJipUNilOOQE2P8NTD9XF1MWUEq5DbFSQDhNYoJh3BMxtAGCreeVNMdI01gIOpXOu8GGg
oJ4RL4dpJdoQQs+c91KgJIdycdjYoS94USK/CYuofJLN3tFmiFTq27m0gT/3nXq2MHQEmd+LA1IU
h0u8Ot4R6V18Qvx/eMhlxEfPoJU8ag+R5PBaEZdx6S3+WdVR918U7+fm+5rxuMsfTFTo6BDOQLjD
ZVQW+ACXzR2He5GkGo59G8gwRBjmwl8oeOdxDXJdGwATXzUfXzuMR8S/JpbvhuKIohDjL64p4XiS
6NaUspWnyhEwpqZnkizoIahNsIUb4/DpYofIV4WVY7s9S7iYUF0Jg8ndFJOzZRzEmnXmkQ8ROZzP
wXI5xuZRcEPhQzDro1TikubxUuimIJLMRgSz54jKFl8LMl7ebLANjBgw+uEU+gQIjzb/PpyBl60G
lJgBWoNAWUje068fAPsU08ijCbLVYihaHIj4mSqA3uiGhNZbQIyNiJ3JClYvWDh5m+ZZXxr4tpNb
Bz06uxj7RwsTgO/AQI9luYP+/1wIswsxIT8MwnIhiBLvhchK5WamkmHg96T8x+iQk+qn0wG/BLXK
ks8MrxjnMwQUPEtXMT0voDpEqwYcz3d9u9VYOqCPvaOlx5ZvLTrSap7B6T0xHKWHhGph4QJmhyxX
kTogvM/sS7iCx2Ki7Enn5vUQ875DygpdN7fOwrvgxzJ06VhYuSFONy51UGw6xOsReClSb24enVl5
gLwQ5jsNDlThKOdyS6YBQ3VmajRbHEspk0mATRai3d8/EEV2fwJXzv/uV0vpu1Ah+s5DsdF3HBVm
lHRtLo4WGYwkE6DJFTtMWCeXd7cuWfo7Fx38Y9NYcH6vOrwMjbOQqQ8uK77hfR/2DxpvV0HrwQk7
yh9WNFDN98OrerQ2Vh8JlkMuoWCmGw8fsvopFpJ6R0DVZK26DeNwbsATWDKgxbv7n2+93RdAr/Vk
8oYmvIcyVc9l+m0L0yWrCytYb7vOXJQj6zFjlmoPsKxnc6JPIH2vc5PvJOtE0iHuHfLQuT6Cc97M
r08/t4aJDy0Ggi3cYYofU+OoyFRqrnYs+XHOiBLO/PFrFTBauSOX+17fV+CeGliaObLu/5ykNyr3
6QzxRPHhXRhAMl5tu6gNDPQi0NUKtqHVQ3vnDca3avR4zyMDLwVGDFayrPnJGKP1t8+wcteELoEe
2Ux8gOyaxOorMyEVIKqnZZBBMbJoYR18wtO7WerWqnD0ccmvqeyu1lWQC8Rdh9fzvp0bPhAbhpnV
JSUpgyJLeKoeaEReZHeWAZnhdE6IeKCpiQovfYi8XhFMH9M4MmkWlhQbHq6pzhhfqVC5D7y/fwP4
betob40kLB4YcljwLFrzOq7COvFvcFZPgKW95Sskbeg+9Hs6Y56GW/XFjPCD329BV9jAbxmKFkj3
DAwWphAq/3E+k63SUlEvrwmXB1prmL7+p+/Tqsgojihza7Rd/4ANjCgqoCWmal+UYdYLFSGCPZyY
a/t5PSB8uTv32itA4l6XH4PQnN5dFJa0oAcirgNPdV7Pae/uHPEsoPlIV3qDaFhWXHWqocSWR738
L6tH3WefBbhm5fTJSYFxC8fc22xQvm6RiMBFgsyGV7/if70fieE3F699S3cHsHJfIjvDf6wKxofC
6PhrX2unT//c7hV5NAAKhBGu2TLisadXDyKRE8iDBpTSA6OY58kCt6YJmBejmLQ+cP2kP+uGyxE5
irCbMFm87dRjCfUKIRiRkApkAzERpyl8BtDCWoPHnxJOZ/UWLQQL4yG7ZbXpJ06fn1QRNwLJ6Lq+
1xgVPqpDv4quxJg8LlI1SqtDcVE6WC0v2elVEpCFn4NBw1dNG7dXGHbN0XJ/0pBAPahxi3wtNfa2
XuTW7bVizcnkniKeutW1dx3c3X5/LhlYALBUKFmkkoFMgg79O3kmu/rmvvJAZaImLcRnr93sW7+d
B371Lwy+5KKx9RIxXjaruBe05Dj8qyTMztO/8hOoyVHNNOfbo/eQJ0obSenxp31JLWNi/EAqlkNV
q2DI9eDXg8jknjoMJAIqmo6xhazWkfrsu3wHBsHyVL3HL57QPVsx0S16m2H/78fV1MIdVzMXcTjN
Za/19MqchzXINCYhDfP+j8+/aO3oQ+GQLZt6e8+O+RtBN363Shk+isWdHit/41oxmDToJ0umGz2w
8TiRp1njtzXAyZejknySj9siJTNv1xGxm4XiGgXXeMuLxTGKAgR8k/YKWGMI6c5uaOOIw2FSLEp6
TlYLYT6W84MIUzDh7Bd4ucVQd1RFkwSoztI3WxFFS5Ay12JMc1HPKMrxiRmaGVBxMUHduFIfkMaU
P2bFhKQByFHlU2JTO/WOwwu/CDSGjYrjBKc15Z1VYLHegblnlMm7XswUWJSfMGRgB0BUKLykQ8Ty
FG0OWZqkNEVSF39Sbo50q+fegDtZJv2yO/woNyRYiUA/2cB/UyC3X69r/B496Zi/yxRYDBacFrUY
dHNUg6oWjW8MUeNnK3DWTsLBTfa12w+WY3926wUKOn40AI8gybCLgvslB3LJMfKN3/1l8fz7PYJS
Hf0+nC0gVol1rSZZGZaQvQybP3/Z+hmy6HovpxW9yEdzNKBRS4b8N3RSZhyludbul3uLYoaENVAB
d/DwSI0wmHok4492+I26zS9xHga8AZ7ncUDXlmp/il3A77ziZmwV9/hd75vbJbda1DbV5Ca5t+c+
gdahmD+iwZ/+/eW3RF/jWuXXcPS+I52sYybMhu5qkME9Y0I3cLMwM9EmPYDCJJ+BS58fL1eBDwJF
LOGy/6DNkxylnvYsUCy+wZ+kepCzbiMqFrx0rq7gPgIOrANgu+TqUctQW9HxSesXqiphfZgS8I6k
3UYyr4x6x50wZGP+gg3tw8MAqkbFZBngyFSc9jcGi+B5QyyQrF9ioSNC5v8OK8T/rExMyOkgvrxs
8o/XPSRuDwM13Rwcd22Mi/d8wBEOFTVKZ9s9aeSiP+9Q0UPo+ttGtwgZTeGudcmcFQOqTCvjKB36
Xm+PgqZGeSfSfEq+l4cbfoFP9mjDUZpPdvQCgfcFKwQ8hnMEUZe6xEZ0hvaX0vtuf2EiI00wGMfS
fcZbPA2+qhndC2s9NKleJXv9L1BSe5wpZWfs3RgH8hf7Dc+cZxiJFzyqLR9SIAkO3NgWGrN/XltC
buStRbTymlfWUkP2A5x4CPY7c0n6s2z1BJYS3PNR4UJt9GdfMz/D2T0ypbSjPh4Wu202ufd9vhwc
mWGX4tYMSElg95+coZol9Z0jdNooMkFpAk9j8M8odlfRGOvWdt2BwOmogvrQ09eyZCdMKTVr1g/o
nGRQboQSlnBrcxBerNC5SaNoPRh73heGSaFC5v+G8ZkCxcMI7fwCSH+SST6TvJ+1neCZFm2h4raF
3ZC2PZnxVQwmBpjpbGyKHioKmT/bOQFxgR0OFsM//HGPqzTDXQLZIKcJQn56mzcnIaeNfAF7xwqT
KFGmgMwS2W6BMEsmO9neDIhcztG9an/AXILrTRvGrRJOhZ8xHYMP54m1IfrL5YPTiTJLCATehAqZ
MjNzU15yV7FfGGC8rHotsbR0VwiX055JyfVef/GtRCxngZxhhMCIAYc+mt6ZsEW4WjUZeKo1SCJj
sGk17znkgrW+mtUi3F5ELKxGde9PxEKd24M+Tg2Agg8aaXQrg/drVhC/+io3LUfF8LVM/CtLpAj0
xRuAUsFYgrlbb6Zo/lt138NQhSpDrNndfcirYTWSrj7rlACC3/aaB/n1ACWugiA0mMn98Iz5LbZz
kWPih81k1nZjrT4fhfjgDpuUspk5HIDNONWi9Ha4ViGHbT6G7kBn1V09xVgpiOwRcPwBgP3YpeCx
j7EBTdQu+hutuTTYDaR4sMHUdQyy3LOtbKxo+6hW4aAGeefBhenIuKe7v9JSVa3z/UUY3nytARGX
UFSI47Fwf8AcgktDoLVcSp9Jz5F7Jm84BwQvsERwUzJfnDdA2w50D0NIIRAFIN4yf5c7NnnQBEUq
k+waXHH6Yk2jCXoHqxsG9Qu+983jqcL+IUuLJwfwly1IUv2q3h1wGV3N3e4j6C95YlYDmXTIm0WT
9qldPXU/zOzwChYUl+zrfqBDwE2D/DHiv2Ub+uF09IbXZRpk8dAWcuXxdkPFpfmz6MjwtZql3aSU
RpKCDITgS/csz2ZXBp5Q9M3+URxgaMGXT5+PLu8VkVkfhMZv83H6o4dhWDMUkk3I+dOrP7kdu2UV
JGYWZxOa58twKtYGmELHZIzGIh1AUBd2wX3yKBCAIAthQLMEDRV5uaAaGENcrVlTWseb7iU4q0G2
fQEh4pmCnbU5iGP34I4hzOYHw+ceFsNTSmy40LgaicCBS+sjaEhsgKvtEy70HdsWRqQ5Oc6IkN28
tfVxDxlK6vUWlPZ4UotoAIZLce6rUbO8sf/pqjVmaGI+VAGRfXafyXNGvfUF/tlLOJKSwAAVUrpR
3SP8vMC3MjMuMNj56IUROkY9/4aYLkRMvARp5IKGWPzP3XZwJUzqapEWQmMfPP5Ef0//voQnjKm+
NRWBr4RPjD50bExB7/6mGCxhR4gJONQztPGOSGNjukI+BBiamKKDGDLN7iTvprqQixsF+EUCV3tW
AR0Js97pZ3ybY4rFBrkxIrnXFkwL/e1m+oifLxRQzQFGKkv6zBDucLVVxedl5b4W4vSWTbnim/Xy
lSJru35MLWQEeiJgIujdl7oRvXbB48xNlqO6RzqtzdLpKVRng4+dSqY0rq0PZ+0U0vz5IQlefNG6
CHWw3ugsjCkYYjAzucEW6Ha0dsmoDmQEazMhLsDpFRuBv8k1pqJifn980PAg8PnCWPSuxA+8eURW
txxB8KBUT3vwzzSFt+cOzdscrm9uhQ7CVXqQjLOh9Qb+NBXlT+JCkg/qRwjF8ZIIJqiD3+YXjaMt
k0pU0vbYA8wSCK9UIfDABtXtH82zuUXuwfvrGHO+4iHbeufub6e9SoM9z6CN0OPj+W/paKqhMrmI
su4kdOhxfnNzpMdoX6FHJR6RbMiv+g4heQSQdWa6WHybMe+c3VwdvJrUGZwnU46fR9hwtU0dnYLv
eqDtgJMCs/iAaLKae7OyBGqQSUX9TkE0M+pIKnKscHi4zuVVOG9PH/h+CWrQ053n1/I/h9Tm06n9
4dpZk8D1g4R9s3UFQshlzj7BVMlf6P7fkB5awWjHrt6jHuQxu3xFw9fo8wbQp49NJndrcWNswmrj
TX1a8uHKeB/1ORowtKHaaHD1mp7fV3e3X1yVi7xx5SrUoEpcJ4phy7JfMRiia6f/ob0Am0au8PB1
ATVXk/pfzhSsYuVuG2lc25Df1BfzOP1t0lkm6B2YcPwMU3lbaS9SdrC8NThbDaSS3+xb+rlGCJnE
icNdrPnadfdC7K0FOhf5ayoyeFLM6wiZlRs7FPuRJVuAUDccOBQbag8qv1W75GRg31Pvs2Sk0VBr
KY0M886hB5f/LtsY7AoxCpkgj8l4o487S8wrqUYDkzttvS2objws1Q87UkNFIKdDgcfiFhjbQXGa
KSaUxj/Dnr65LFXKkLM+MDmUz+X6/I29o74g1SzYsgIjFEzamDzGxomiGZVrpI3RIWGHQA26nji4
njq6GR21PzAmS18KIbyQ1fHGc6pedTM4HCThujoN4vzvDPzYYJHsaZMYa5zpUhR3WB6G/wvXenfu
gTf2mVYEdXG7TU9o4jbbm0xHpjARvfc9xnFI99RQWMB83ub6umorR4JDbaZB5L39cxOaHu8BhG1s
t+J6/TU9Uay9jl4kQizfprMW/rikFfZhJ83wLodzgwlhD0nMVhoh9B76pTNbyjipfRCj3ln2RC3p
FyiIBtXaDxGnAisOXLof0KIzKqD95m/rd0wIkoDVl4y+AuPvqyKD44HKlD5UpBwQvTUkEJZxugCl
/7ElaA7GO6E9sPXdg/oMKCOZy4zhBvw3MLt/+NmTRBHFYtZc22E/lqYhRywTewDLKxGjaEM+xOVQ
7cZ8leRmJwEiwl6h3W1KxEVMschiAemBiax7Y0zRDtA4haCV7whY+wZTrm4+TTJzChYojb51BSRC
/uNVmIsIOo7eMZIai7QX5eYLpkwK/Rr1xHVxUmLdeh9JMVyxiFeZhzXTPEwPlX8ykNS/3EfuLvrs
TPd6nhehsWTCMW+t/G4Cn4en4cS+KxQQ5rUw50JTwITMPImUH2gZ78Dd4QxWRzi08y7LHRVuxVuE
bfSGt/bQCV+/rw3z0PzAHOO/A1fB3HiYK3JVrPm8O8wJivvfsmmzGZC+5GMKjgUvVe8IrzLhkgi+
T1rCZlOCa/gja8KymIwe7ny1gVEDA54JwsD00W4CS3ldbf1N9tsPCrzacZwFB1doLIDrV5dewATd
nmDBHznR0cPLAOwSRslrFMTezOHLHQPR93Dq7P0RNDRmJaYSM5J8HbCTf5NryJDcus4X5a5dQFS2
5h//NJhdUndxdRZgsdIMORShRriOcGW3Vj0w24YRALTOf1wW5EB1hHnjCIUEdx926iS4tNVMlScF
CYSjfh7IjxCKgXL1HxfYYsRFJiEMD64OZM/pRMET0vqlsbKTsp0KnV+cLKXAiz9ORnCsC/8Ibo1h
CtjDIIJuuqO/PVD54bUPAzSatoPRFAdFQcQDZy505i29KWtewp/hNWV7sJSfeSwlU3QGNMksOeJb
553FOmT9kQlFxcUd80b7wv9kwo3EvhHcBJhGIKuwDI73xoS5AclJfS+voJCuDvXc/m2G6Tjr1t/r
n1bgbv2a8uyIlhg0YIY4p1V/MQUoCjD1Nar939PPtHmOkI8wMvqV2POojTkmevScqsxZBlrrxELm
Dnrza2yP00uLhy0FLZULzrN3W0G+6FLZUDwiKwBkBgTJgdSEAAsi22ORMUKFy+o+M7u60J7hrQXr
vMZFjFn8nFwjj3zNHrQkESYFyEr7INJ6OmE+eCtBQh7xYzB/wbmATcTMR8EIoISYqH0wUMW71Bkq
86K0Cu6e4erVBS/CIyDXBa95OxbesCMKJ4TpKHXPOO8/XyBC51pf6jOlwTJxpCVU4kZGto3S+GqC
0J/Mi0qxn+mWef5903OYsf+b6qCciJlBtV6G5Lqzqbi8tjVTjvxPDQ7x5LB92QLk0eLz23fMLelM
LTYAQv1Ozx8zZoFKVpnFk4ZRpR8AVJAXQ7R00Eyt9YNhMJrgfyrn23LfRhNaw9be6pvEfMz2o765
SBfs/UWfeF8wjtQifQJ035nQUs51oAz21laI1x/UzPYTkLFYbbM4PzlDd0RdZXWGe+mvP+suwWsa
so8GQc6+lDcnc1rc7kciddNfUKQklpyaq5ffeRxx/ArR+8gOHdC7gJXYjCpbXLBIcHqeAe8QJmDM
SLdmFu5oIhJBn5WLGppfNNhrP2uife16Phoeyp1IogLgImjnMGrYw4kLBPT3njO7nn913HSeL+/v
yfl1Im751sA/NK2E6tpMSlvBtsXB8+IFatNBj3cnj9NeeZlbon9FYkskIdlr7cd9d61QCA/hcjkV
7QsGhefrjRtNmz9kkSOM2AATDQFZDYYhM87bSE9xMqF+AXhLba+38jwVmDqp7a82T4R1dE5byO5A
uRMLbWO8pCPNqd1Zcj1rOf3MNZdzGsgYX1akUuHl+ddy8kLu9YAYdps7jBO4MQO7fQEf/6L3EkZh
SXVuE8AtBhYc1j9uuTHluJC6/csVBIEAOSW07EE/seEgEVi7MPOEQzA5FDtgOWeZuV8zzr1+4Dnb
EbrXxfPs/8YjYmXhR3jIQgXcfp9CGH5BHMo57cHdR8zUHE+PBDJ37TDJwmXl3ouk+YMDhveFHk0P
Prm5/rjd9B5mhzu0a0gWtK0INX0AThw2DDtHFeho/lKYKCeBeS+8ilbPkr6Rbrc95G/OTwMy7AlH
N1o5Gvr/WDqzJUWVLQw/kREqjreZTAKiiKh4YziUgAMOgIJPf77sfeLE6a7dXWUrJJlr/esf4MSd
MpWIrjS1GELhM9ZmHiUf7n2s/+ZfEBk96H+M0/Wzgp1XuEGzVu5EPICaHmJRYjPOw84BdxVf+ZfA
7i7FOVBGLc2/+Kj+8hPnmxQHQOT9q9sc5rbcUGVor0m/NvN8Vo4dRCUaFrYMPeghVUbHtGcAVoPu
gDSIxeNj8/TjtKP4vByQKF2L6G4gCLiRPdbhjzKhRKwavM9yqXInCOijCzW2mQ0IgHskxsDFio60
C8Foo0I25jXcfVRA9oHvesPpKzVZl5aGeVJBDQV+JDpzAN4Oj1S6/b445zgMA4gM3enquqKGOrfx
3IUmcAKA32YUKjygUr3pHVTyYt3pGt0rMjaETEh2Scvhrcjf25nVS8TTBmakHbXGVD48RTujATUH
oGYKeQHE92p7VJERQJPLItC4CkzAYSplAg3ZFr4J4+HTVvOKoIdjKhUWrsjEXw1WqndW7B3gH2U5
AfVckYz0QsXYw9/k3CeMl2OKme2FfwZvDwEh7MC/+TRRQrlbCioVfmNQQTaqMM/U6z80a9ZwGdtt
1F7942ZQRf+IodstvEOeOuXW8pdZ1rx0LPEHOWF5gL+Qe6TLYlBqLlG8om8/zDSGDqRXUOWQejHZ
xZPZ18d+HF7nT8yoHKE5TO5AUXKBBTjG4SVD/lz/zGdUXMRk8rzwbC3BR8eAETTlPz0zWi9MTu58
soKjBD+IqzGD6aiZzE05udXI34Cy8lLsp0cwe8YgRRilKu/HDCwFGmY0M8cbSNkK89jmcXl6/BQB
vG2Ajqk6Kz1NZ70IfEuH7dQwQVcu+cvfmqRNNEp2CzWTUSxwV5UMZAE/c6YIxlvNPLHQpnh+DPUv
2oMNpBH6VsU/7E6ZOt02qy4FRv+ICepKWcIrdRd/SWlQ+bMSe3m9N4DitOMMRilEKDQc4avPYlFn
MexERfDAdpgsWdZj5lP+1EMbPVFptR3Fxnt30TghynwW9pdJGiIlCCSoTegFGIwhgGIahHJETZ8A
e3yw0vkLW74HzDUT55EZaQwmUx/1CM4+H4hVpBP88YAwJJiBBVzhYlzhBWVG+2lil4OfjLqkylUX
iuQ2g7SmBEHgFneW0c5iUgyF+0E/zTX4F0jUF7u79WtMcKL9v2EZw2Zl23z6/9vUoLyqFAZmZv+I
WFCjiZYFvWGBzfh9y4siQcMBl66BIkWD+J7xiOQ6WPPP5KHWd7s55fnV3mxaV2VvQETahHJclepU
Qly3AbfgtnM+Zoo1dkYHrDAkBbs8FpwR/1j3UMfdl/Fo5P0MLafgMRiDlqCYrNhvFL+yVvp2lf2K
4ytMyGnZ0Wmrh+EKthpHmCaS9b/bisfDZNHHgOxQz+GKdyll1Z9PYaaj4do/ia9puB+7wJx+Lcpk
AbDOB0cmuWWWy5eKBQqZ8XwKKsJ03lhrY451dKkB3KZtfBtMDsoXlf94eVJzfTeH/9UWzDxf7qlS
ycvuGGq3zXTfCTDM0vvKhxv94Pgpzm3XdlcbzjJK2p95MZ4kS56zmRIfy0r9SGLvFudnFMLbuBmU
Crlza/RfInMc0sy9/8yk/yLQfWQ7g6e+c6Oxk/sx5/uI1hbDtXjcsUB/4ViMKsZEA+Y2qpeGpfLo
0SS3jzGTEWP9oBo1vd4m9tseyBj/XtEWJ8U6rnEokW90UqDIPGmiDTyk0kd2vh3unkY2S9mkZ052
8r+psc8Ndm70/CkuZ9YAcFfPp4/QuYx1x6cCo026NWINsWmN55vAPvY0r8wYbwGcr3LDcbg6dCCu
CxP05q0KZ2AEYRrYK2a9FxniS/DVJUaDwammyCrZe4BVL1h6wsqfhhe38XzGR43tRHAJBe546ggv
UsOHdEBSpxYBJyl/xFyOVaL3JWjNz7uhQP7wotTLawvZtZtPz4l+6tGq4DUiT2FrbpNbnW9Wv9i9
IBLri84RZToEDZpk6yubjgOa8xTANllP2VHkJtpY+0S4bD79MpYQhT2enOl06IVRWOmsktGFbhSd
+MPIe3pyQJd2oKNDslqsMR6HqAH0bu18MOT3FCAuoKXugyG/UJwoT8jzVT9znc3T8HQ6UcbiX5jC
7olSm45AKT0xBvCNtpB8vrvJx/nyHjTwLV4YVtLVZm3DEq8cO6j/8GWnJZc0pBHQ3cLfhy0dJYrK
98aBGwCZpkwf+LSjAfaWyuGJMBzp2Of+hFIgekZP2QX3rHIBRvqIE7lHrk3T7L/MkDu16rRNmv9z
cDGwO5Ll3nfqrV/h7hbih3SVeJgA3LF1/0EQFckRHg93UEGFnSkYTLqIO6ty/96nP6NKdV8apRVm
4D8/PUzFyPWHjvMwI5xKaI5XzR3qPa3oYzUO4eW37NQ63aY2l4v1jIODUSl8/LoOeDDD5zSA4Tru
y4qp8DK1htq8r++AKhFP03m6wYByjo1ar2qvfd20G/2dzTWl+aXo7ThgC+OBvZu+GLMIOCbb2xxU
jWL1vkhP21nmYrYc3bHN5qR/hweN0mfL+UKmApyD3o1UIHYuaD3BZVKaKFV3hXChv4jebv662jS9
SEQFnTrtMmm23A7EUv8U5rT7q9F2gHIuMVTiG9+1AmQHogKd51xE7FKIjvfvFJ1CaP8oixS0EIA1
ikLUmoHiKBunr9WOAOJe/ruwaaKJ3aM8Kp0WWJO//Uy6cJDZdDebGexudkHmafRU5KtK0jpbUF4U
z4YkCqyehxNMMJC/vKG77gbi0GGKTfYmpzhnqTIb+fBKBzJqcDFYq5H5UqNZkgiWZAozCJoeKXKY
P/G+b1R+clvRA+UGZCs63a62RNnLu4KDBX10qMM5nlJY0mXkWAQCTAgMn4CirvhVwiB/6+A2jhxV
0odSwbL+hqyU81fQW2toEWhMGG+g0ZoszAnkVoqL6W3iDjsCWLs1645Ib9eQDd1n8N1b5l3wCa4M
v+lARv+QCZwNzG1GoQgRRHQUkf9G9t/sHdYuQ0JsgmgCYMZR6cF+gfr9jb4VOL5RwSA0OuvXHwO8
u9XQQ90Zc/wbN8GUNiawlQEUsa+QTMfwp3jaFnPn40V9d6nZC1qvA6OnIuqIz4CqxiRBETe/q5jV
KOixOkiV1fgFqiKQ9GRG2aFtdCCbxllpYYnrDJkUN+pzynQUJ8b0erW1Y2dkAXUTQpLYXapv996n
uKvAKF/G3xKu/W7y18UE5euNloTg6O0P4Sk2mnTxyOVxdMKjhGyCxeIOw53ljGaTow0uJDRxBcnR
7cEj+6I9tc/vKUFSegZVck3XvCDeWxMnt/OVwbCa9BodVL+P+QqnZot1qB9YCZ+wXVPdowM+fHmw
BrnRUVq3D+WRns4ZDVKmVOrwnirMlIVfotbFf8JAYvBdPA+wBG5u0jJTlbhOZBAWPQlMa3NxtyZ/
0CvIQGzDR13AegMVsczl4WBSnbS8E8ev8j8CauMptdmCOczO6o2faqjoOl6Kk8WVtpKObwkpFW2P
2i04JrkEZG+Dy54Gi35fnk49/9RoE7gWdMyzD6w9xYp/x9CvCyro7xXviR+1Ht4G2OTD4L1LGCuq
y27iI2QXyP2892wKl+UrlwsknDV9BL8oKjjFPw5G6YQowk7M1VTqDLYrDvAeZ5yK3jqBd34DFaYx
1WczHOWXY/NQe7wNKCggkvVhcneeVAj/UuhQz/V1ahR7hLhimhp8CU9OP2FdJ6JurtIu1ZzoXEJh
ROlkaz39HFKl4OwCCxhSadi22+KuJ6Qp49zbsH1RAEBv/OQ0ewUtP92j6pV4ILAueqmEP5fzh/3/
ZjjaHvWrcB4tPXyiqgNvkEp6M8gnN4vPodgPXwebBpHTg5R68C7128VCdwViycxlilvI1cn2ncRw
8ckAJ+w5vKvlWPQ1qVHANyydcVd/T8YEo20qSOwesk6+h9AgnmEmP4rEyXZe7ebAcwVfIH0Q010w
FlkFLAwvuHfObuvqN4OFqbZvwAggiUvGoA3jZ2pmHK992H4VM0yxS81byy7siimp3mAZhGuG/Wok
AdcvUyOC/I0Wotm0yY+vzBf2paWOTPtdW/f+lNy0IDUgYCUm30V904ROkKtaoOWtWjYNysebbvjC
bsWNcMoFU7OxN9bDd80p2nY58+18ZJBVpdsBuxmag9lG1cXubhEUXxbf0Al3iCHAqiIsYZeQ8+YI
7/4yExwL068x1mqFDEdvq/r4KgSOwHOu/6zmDaHTEPuRnSs18F0a7LCTiB/a2g1OS5nJ6MBSq6De
Yht9qj5WBv6ayR+NyxP7D/nD7/WHD4cYn/GJ+lhDnHIJA7qtf0aamK9MH6jqDUxdc+LxELNYv2Pk
RkTphoE1X4AIMn1Ljbhc+TR0d4H3OuYqKO+ZjCo35BsP9oK+H+LS3GLRum+HrApKCa2GToMTsSYj
pwx8YzeDwdQJLC8mFiD6TaGBxIa3q00mrvkVV2Tl5P6PmD18nD6NgOKtzBV/Xx1+EhQqOAtkIh/r
4LiOi1T3Rs+gvHMwACu99fUbJ9nHH4Tapb/vy31vF9XXyVdvMRLCd9dverIFFeN+x9ixwzzlDJFp
jPWi0FLpGc7NwGVXzWLHKkdefXBpxGvPsgjlmi6OiWXF3Up6nrX++xspqYHFR8MbfDm24hsOrsa/
Kmwn9hcbEqqMjFbwkx4JwCGlUocRMNsYmwWm3Yw/bSemZHtpnrfPYgU8tnW/q3ltUEP+B39WZMu4
Nn4v6V+GG59CTllnhU4XS9uomrMvMMXGYVjfvwVmlsb6CQfdl/Ytsnv2bRvdqf9/8r3a7zbD8z5E
fxE6jp/MsXXshZ6hIDtbBi5VkBsEUYfy3WDqx5wuZfqrG/QNVI4AIjPnrvuG99oQITHxBhs/2tut
eRg5XFIWooRx5hm8avzDoRgw+Me1NfxIhjs/VD/qeSoI04PpFheY58u7rlC1nodpudUTc1jlc21q
GX7V1eN1lxFjzd29s89OBzGEHtruml/67oymXfmT1KfDssJwRl42CrBBnjlXJxHxtUMUuOa2jxvL
nFi0ZaFMh0BTO4srXBflFQm5vjK7zBc6eu8IRn5htI5Ps59pwh+3t4/Uei4arzgh1W+meIIyP+Xp
0eF70n4xKtHZczYAxQs8R+/CH23anJpg3skHkRf1/1NEKTeDheoBY4q0PdPOhEFrK80x5uNovY6z
JbS6VJJ2yYSLfXl2Cc4rQoE2XQeXQdmJT9y+kFshrDbOEZEl4vsENcHCqS11Cuhq2LTa/EPU3NJU
VVcOw4iRqiZZVtKlUtbD2pLx2DIaT82FoQYm89po0JIaz5H+bx29cLidhle9K+gRPWTDLmcfl75F
ONIPhqfwJaeJzQlAX0TvZEvpqMXBM8zRc/p85Skx9adkG/PiufKSvR0IR1WkHQ98dM9SFkbFvBfP
VBg5+I96ykCf7cehL3zxxzAMj6OP9GrHMy5tmx4zcnLZmrDtPl763nn6e3Yu1UTy/9qPeLReXR3N
BGYMqNzOpRb4T9xYBKOGBiJxOG+3TK3jaND8BuSqwt0GnUcYIm6/6c4+DpagwMyNFVEM+2XYSBz3
fZ/3Dj/eg/y44+6VcMYkAzYC68Rj7sdrHqj7fLTpgxSydHD4HE+5y8YX0t54Cj1/rgLfeQ1P+Ink
UGW+IEeZkL5HqsIEkFDwNwafqQvB0hP8k8BpLsNI8hnVF/NmfiTNVDFHA3opGnzVrzHVhHgFYxQ2
VjJdEC5YRaTozIUhe9wJDF6pYn4IfZaLa9RDgiCOf5InSDrhexrSK3LLDaJZKBer1qShuh+ZY3Aw
eF8EJ+r3aXY17vy37M6P1s62iMIgY2gzfMwtLViTibgYoHHkWg3mC3hut+pv9BQLVQoD8YLiY0Yk
Jxlx71cxtwbzO5HRoGd/vdPI+8MOsksLyJTL/oFWW+2vUtC1obgQQHC4YhjGsIuK6p/sakAsMphW
AnnVQQOTk73IV58eFrUjig9xIV/iR0Ap45PxtPtY4nFaOOsejHnL4N4f4y/2IEOVSfvwPjDhrqZX
w5dIUUCzjH/sin7p75GqbPB1VTvqJ5mi0BxdvNtqgBlzH5L5mswf1uOAAcwLZoew2MY5r5ArULuw
5/XfmLo+0qeExottrNdibC+gdyiCei6MQYs3W78PH5l5Aw8f5dtOQqZY31ZAf9uhbIcJ4Pai0djp
soj6l5X1D2hslEyNq6biNXsTSIQ/no8uUzgNHm/aDXisK2BdfYx8uqsn8T1xf4BHTdi66/tIRrwj
lajSuOk2o/GD7033DiDG+GPCBH4snWzzDMCJwBj2vxVIUVzxFyxwJ+kI5+34OQEVqbV/6E5mXkPI
AT2xM1onoiv0z1e8wWrkDa2I2QzFCV1sS+8vqdIpyjkhP3ZmfjkqghadOWpxFy4R0EBb7+87HLzF
subo+TFtb6e45CKuGl8d6Czl2Xvp7dCC/jOWudJW5WsCg/Ue8IzeXxyPP591VULVm/RmxYZCwYca
jfgePJHxyCK3xfo6EWro2OeWpVdbVQ0Y7wLBixcDJJhSVoHkY4gZ2WwOS1bxZ7vzBUzgoTEvdIQS
g7AAxKxlv5HruGGUp7XmPOBYBj5ckJzrsuOQ84J0OUusdacvxkyeFdVA0YcZhV5fOoPA1pnx4KjQ
ncvDeqLmw+YVxdejIUTjV5iIr/DW7/+kxtkgPw8MQfUhjVxbz/A0ROhBVJqsfSdf+CQHi3t/8qTa
T9R1DMM9pDSHYABSOvzHh+1j/wOYOb8OahP+GZRfQ4Y/gQM3YeDf/kKHSmJ45oy6/IyaoaoZDzRp
cJxjMnKdOXDTqE8p9AlKefAvwA6y7Ju9z8kDcWTPG6nxbNgu6SXsK4bej8W7xnpKKtwpMQOcAHPZ
QWyngoQ1+sfv8vpUMFDqcJkbQj3o8jkS6A/Aqwws+aD2bdyTYrKduosVs7XrJbjCs3/esG5MFDb3
RcMgO6B3ZW1eG3r87hQfLDHUsMNatS3oVxqGkxYgTBxcQcSs+otJ6gYSCFlmteECqex6dAlKCd+Z
rHqLU+EwOSAcUVTOEKsOUR9Xu7+HC5KNXJoZGd40+jQnd2YogaoKHJM14kHpvU+XBM/gxfNt14kB
G0abnNBoJTMs9BIHu4kvmGDA/XPK48XDl2DVga4kr3QdRBPy0daMkwlmVxYJyEPoc9RoBSYBA74h
9RKPUPAVSXgOywgWSYA7L10cwA7vHsD/gXytHyZ33jGvCHpDtCReK677O6mMdzrswRfo+lwMYU1N
ejAuKjn6Qf5BKELuOrXPfejCSmjj+YQxkrKIAGXUkwUoEd06bRz7k7FN0Swbs8tx7PZbMiUSHPom
rlMdFeypALT3M0Y2qX6EhoxJi+Jb3VcYbUBFecwqyuEQcxP0IQD2xYoJKiK5M5/4BzKXnUGhmLMw
/F5VJMzTr4CbQf3BI8HOj+7H7IsPXFX4SmSd3WFa1EyB5KplEivDZeWvGUYoCisUKLfMo1Fm42JK
AvlpmFksiyT+dvZttCFgsGxJrJPGcmkzmRXRY9nDSUs/Ed7T5tAemmqUAKmqe3EYHqTWV2gtocUD
/36gI/8cyaOOW14FkP7AA1DnPa5KFO5Q2c4n0BCqnQNyATD419tlmPEcO7CrWvaQbKS3kSKCh9r1
lQnMCpRPt/0THI3wDFGgw3IboJSLUQ+NoDqE7S4YBljxTgYJj85FNm+14Ac+IP7inKoHZ6QCmvIo
fPAsQUX6GG0Y63r9R/xfLqrTBTwWg7AFz6kKSlMFk7PuF9QTsbGP1O4rsDxJgbfMoHeAzFrN+9Lv
9gEMzVdhg8N/NxShggmGHbZ7k+7HVOjEF/NnUAT1WWHRb9o3CCI0T9CUDUIOVbXNhBFKFqo4Y/mY
/v2pKhTmyXrB+WipcOQY5SyvS4tgzSe9llgUPI63FtoUiMZyML8Rh4RXfluQHzwR/A6P6ANkg2KW
kj1EdfzDb2/NrBZxs7I/gdBNhQlQH6xW2K2YM/InAFkPfyl+8K81Q1JmqBGsxfdsWUCfFKP5e/3A
qJ7TXCloChMpZ9uCfqpEvpzxdz1d7KCCDI6weN7UnvWF+iYjiA3NKH5VGPHgqWg+xX35r4WlQlU/
Bw3xNeHqQfztQEgsJj3T+SIlZaKIZzl02psTPiPGAxjVMBvIZf21wLi+Io12i9akcrOQndA+DRrY
iRDluMRBn52xuyBkojTRMHP3xwjpWBgIjS5kPXu9RTEy+QG2hb6D70OaHb+5/Sj9q0baHTDGNeg+
9LZGwNXuw7i7dQKuS3StinsYjVx4knrbhzu4BNj6ZrPCvdUOqtb15WH+GkAb3se9b5Ut+5vx0IJR
QOcfcNKMJ0Gfbt++TTm7IVSfufrXthhiK4FVOLFN4ErZjAWLPHZYLe+/wydBkzH0hjovVnDdk7Dz
8M4XaN7mzj8BvIyMU8VuDKWTB+IEPBIxSNBY5pyMjzmN0fjvgQ8HKkZRQlToebvKAdRgfC8azvBK
h0CKS+mdD7vS2sQwGWvj6o1qE9XAB7ETMEBvts5XFGSFR+EVI2DyB+Y+byZVAQ11go7y+nEROhNw
m4U3o54WFwK4Ol0ST50nXtOngNPlZUBo0ysuAS7ntL5PdRKMJB0NDyFyl3NmQv8jrx2l7NCiHFx3
CGUh9fWhV5CaxW5pNTNrXemxIfGwtlsTQCMGhnm2GuutPvz0ABHycH4HTZbPi17RdFoaI72vaGqv
rJ3XBz42bBb9u05o2BpR/5G3I3KmB7QBQFkCUvUP0ZVoccrzp6vhTexBBzq1TGuD0u1MTlACXRm5
H5DAzVH7SO8A6oS7MYubxvQttGjAyO3CEX5m5Ujt6yQv65QiW6KFZhl24iECiTvqk5+Xp3YyNsnl
UrlIYcEqobpI5O3jpS4MPEBafTCwsjHsl2EPtpkcAAlljLf+2ZQoacXjN0lWz9JqAja8FXpnWjiO
sx++FUSzQHe4AX0o8rPCmDXlWKJIkhxtQw4a7gU7Ngez1vGGqRjX8wo59+jNL4H2YJsjDGzEi46Z
bP9MyAug68DF5BMzWQjwuB8YuEG0APwGU8U47XHQWJzkK8bfszdHS8thrsO5zPhnzGx/xhtj8IuC
GsLUyCq9e8G0WQXWUygo/oLEbHoE5zLiGJ71rIGFtIBB7KKCWS9P+fHT8ThH9MTvNsZuy2T/b6US
ixKc8vshOmYKGVWtrOqYB5zLk+HQD+ktyGV4TqhWZcClBp/nvSnf4lyVAVsMjkglEwfAeyb2Q/Af
3KJBTaFiNAy1xe78WPz06qPPSoaJjE8A4okwouL9b46OUdf532tw1GPaFxUzHrQI0RFPosx0Vwk8
KEYel+ABRKAjmMG1d2jxSNg2pWLuPjnha9T+C9iB/kCv4jaE09JPpsf75rX5OagZl36x3FeZfo/R
kMxCGNEBIDLvzehPGKm+sdD8yoFBnVB7hfsq/Rs2wGwr4/sCZ5Tf7ky91BxvyV9KGld58RPy/xLE
hzwLnGV6uhsT6wS8rRQGFafUeMK1wpWJEuIrfzcOQXxaxXCO9wPgkgG1OXVeGcdaYhajgPCmSmkW
uhCZ2LJnbbv8e+K78Ji1AdG5EohMsBOmgDruIO4Rkalr1PVts++M2YnAbaLviHjEHfbuz0XxEbjO
O3CBR2s2i5YIL6x/SOfR+Cf7UYQ5DuQyfacevjeHksLWYBwyJ+d+tFizLe+i7D9RSpTSuQ2Ej3iW
W4EpyEtBKwoQfGEWdWq1oRMaLRY3N5WiEEoCdVcjoYfhC6WMPiX1In624arlaTx0qgIKQRSYyxDp
5sBKhlLE3jVBqwwFNwaYadx7mxLdALcJyDaEQ21m2HVWVhtvBU2HzK0ePEjaKpQFSgf2aDXOW3gU
MG9c9XlGcX3dA3lzMsOQvsi7u4LkpG2QMDDEuCthLmEfAuM6wtChkQAcvXTsHW8YBcGDRtBBmXck
sk/88ztkVGsUjPFQX7FsKZThy18jzrMhbtegWKgtS6RR7Ny9bIbghBNylsvH9xwM4y9F9L8dRZhl
LpY8CwnF7BYWMmVqtgc1tVw9CO1SQUFwK8AKAKb31SSR4xXHN1eH9fQTwcjXPgYtUZWZvPKD3SA1
VCTQqHS7WoR856eoqBm3A3vQzs1PNCYczE0NmEk1v3VW5HX4rBogAlr1F1pyoErpZYC/DFHeCn5L
Qkq7C/v43uPMAnOrxBu21dWkogYrvkcLsbZaAcBcfC3BFu7eurPYmWvIpiulyOVJlDTUvBlFNsc8
d0OUzhAPANLP1H7bXmsym8eg7ZwY//7nOxGd+1i/Rbi4jtyoRzuLypD+2FKoUqbjSUY9CkoL8uu1
S0tlBbWC0Ub6qfhcdQcGiLE7YgI7egi/qxIir7NQAp0rBKV3HO//3geoeWm4QC9y59t28IgvxI4u
UaU8zwA1Ikc0L16bQk/vALrQOOvG8L4387JHUNwYj4LjuwaRiTsyomTFaZbPCdzLoV8osvDb4H0p
7TH1mee1K+FlXM+X3DO38IsJACgwLRMoIFhtyCSB1p2M8fFiuBiqGePiAct09IHkjG09UNhQJhOj
Ne0HrekXeh/DP8gNIId7dQf5T0MLIMSQ2ZPCZ5UXf8TfAvpJNpuHwZx6m8+3TDddpBFKLGVjncL3
7Exh7A1IPp7j2PatJV6zkNEVlc1rMqSkBDEWQFBrdI4XfJXeAjHrXHkCcaqA+YFqbpeXkFLbH/rH
Ip7n5yvKaC4cBItWe1pU1igx3udBoudn4qVAwEmP7KH5EYO+7NJjYCMAhlQjAluDVZ2fGGgIUo8o
gznF8YllrtWnXkGqiugmYcYymD3gqInH131D5L4Bo/pMDd4rBYytP8w70NmM0RQBc6jxDRRkxd2J
n8yZGFoY6bmnLpKKh1yrrJp7zMhg/qJ71j1ulPHx95daN963ia/StHihdbqiS0IitRTWAJ7dUIEz
8dcDYYJDC6LAzGPf6Ew1kpR6Gy079xI8w/WhTnOYvc2YJF7GQW09teE3qRX7La3vpjznZyPm3l+Z
NVOYJzLjEeuDeIAMFxMjrs/D3bzSQW2MVsM3oJNSIwUE7uHggPUJsadOExLGA15/o1dOrME/bA14
xROdrWX0h6BU79zw4Vgw1he/Pd/OW4FEj1iS+eorF+f7YwJ3JrEuZIFCmyVkaQQuxCVe9x2DScfg
MKIR27ksboW748ow/0tJ+cCacTf/+xtK5ZujF2o0sGFqwMX4nt5Mni30eQxFGM78Vtc+PwrH3Hvg
rAAgHfBANuL54BcIP5Sl/dUrtehm5jEWVEf85/6eBv/+2ImZ3M2568vF27Di3kYt+Y4xgDxKVcmp
lOjn01DvpeZ5PAGuZYNl3zgF9g9MV8fGn3NK+rsjkwT2BHrS1pxhK4y2SDGZBokycI8osUsRqCZe
KUIyHM7c1At6CwDZUvZPxLzyHuU9DmVIt5GEHHEwgT4R7KaWroAQlNqaDaZ0JTaTyqmNvb5b3a0N
VBiczdVg95+Wa1riS4lzhEnbMmtDkVHSqdxDVCNWQC4zKmDVXttD/Z8pSmCTvwQKdj674A9PZERj
+1QhrhYNWMQY4q5woQY21ohTLAXwUGyhIeZnOvYJEpymM8l3i18felqSmVTnnBhDiCbTugfAZoeI
GpGWghPaQVhD63jsi0NCW0kHRL2PaqqxX08HqkIWflBcX43muux/4sfYTB+LQoGy36BzRe1jEdzc
ZGZDm6gyL/ndDc8tsofJ375ziOpjmvJbMCy2LYYr7z/1IV9js9147XWG9MdNndZlPsBdA/2H+VQR
OyQOZLO8sWANJOxWw17IvYaYhsHZYK7IH7+uWzZOeXXf01GfeB7USbYi7z1TJ+seIB28rc/Npzh5
VGCV15imD/8odgJVHd18nwPi9zVYheBGs+8JCrzaSthfumzUDDgh/AhoXeE444vuU4/oWx56Q+xV
CwybPHFUOnyn1znv/e8EOCPG+WGdoXumKJMPPQppm18HlGl8GpKwaFH157TkMYQxXJppmwBmUCkY
T/Bfza8+OK53bJIcB2gSn8qKov9UiPs8IdWIM0kdE5yKqkXhtc4hDZUVXex9N6Poo+QOoO/nEBN3
qErPSg1GYeh9zc9vqj4wqpfd7PuagugCK/feIP67UhabD+e3V8LGZJuCts6/+gNtGCzeBI0Uk+xn
ag7SDng/JpHijJdjg1EYe6caIGznR5UyP2fejgWbors/pgD/u+X8SLErviAObD68YnvyMbxiLLz4
qY5DnCtX7IxG6raJXljAv9uQDgXv/EnsFkWK2vc/8ljspuyzbw63xqNM4fxhkvz0HXpRh41ZcrDl
1ulxwCMLzZpUSO+0cSuEUvq50xLDyVUNA0ldDpkYM98/HssnOXtDlpf4EYH8pyZEqF/8WkHPkBw5
HdacFp5B2cP2RBnFPZude7SF92MxBrfqKTIB87eLr0a8zeyvTpgUGSXE2euSdY5cejPguFHnivFd
PhcovM3BjfNgf5/3zOvI5m/8vT9y6WApyvRwOMG/aIh5FKce41Vyyx8wBtgr5X5gM27jUNemi8Xt
iuke/Clhzb2PgYDbhymxc3N259rygcV3s/F27TMtj25coKjLPP292H3EXs1yhnK+GD6Ye+UHTu8e
EhTW2X3pM4jEsYoYBVAsVblTm9k0PGx3VKfQgIslsyebJafoEuyalG/n8cOsujw2Q44+gZZkfFEM
iPpl9pi0lkY/neYtv2t2KcrLzWeVnO4IgJiVVAwchrr/G1DDznE+7YmoH4GYcBoxz6ykdm45H2uA
6W+uHzK3hiLzvEvzS8zmB4J/R0ySwJr0oQO8yAzsd0XaMmL4H7LXX0AQvutP+DrenTA9oxpTfD2Y
Lr/muZ9iWdohoFsv8lm7xg2Cn2kv87F+3C0XnGJiljAOgmSLs2UNE77GbmcEG+8GS8rqLNTlFn45
hYHj7tWD7xWbdckof2xwS8Q1uigrDRQNmKpOvnO8Xyij0kCGF3RblBIU1Iw6aLHC60iE8GN8Dt/u
Jv5goo7O3Sx+8w9U/rnKQtxN8sbDOqglO5X5GwpmOym1kLjWcHwFfC7e7rSEJEddrV4WMVGM5CrB
Ro4R1Pdt8/wyD+RSQHj5N7nBfUMyf1QbiujDe+xYd7Dxu4xo+KAqrDO2G8n2f74SoKg4UoXbflnh
hf73fTPw4Fa7Dbt3zG5sYzphhX3J7jbgNPWZ8CRScjpT6rQsGZWwzeE3j+fh3aR48egN1fC5WGbK
5uDtkJNWRk/rirqulPsP6wBy0ixntYpYZOy7RhzdXzoWd3j77dHlqfWYzQhXP3As0qCiyWOLWyfe
nCRPKc/FmnS5HFNkgJ3mKr9hM3GSk6Eah9mZOkqTfkjuvaoQAqe0opQZ1O4ubIAlpaT1oxwSMEwk
24+7mowBo0tGYWxXAUsjkx7kZd6DAtW5HKMfY0DOiFh5GvY2vuNAbVLkb0wE6fW5mJw88nyLgt/F
qDoGLX8EqkojP7A+A1mCW92G6kRRGBUD68lZ+r+zYgFAfqq3yuiYLp0jwz53KSSgFvGRHeezMiJp
Fy4oG72+TSv2jz7npDYf9mryaumVvMQfmbh0DvMzd6iYhSFvg8EC3hhcotu27hNNf6snGb/xgbCx
6KYmvmFrLOMz6Oh8v2XTSjnY5VDqUw+DOQC/I0vRlcCCdAKblEamdBxxbByZ6AkSWf09tVEGYuLw
tsLb1O3k3gdPYuxBGIdhB3hu2xC8n4vaItUbsIFL8ji8MFuQisv+/gM3ecC7L+nmuUVdXDUFJMEe
Ow3wXqDmGS2Xf36zue9hwDCl4T8BYyiAuCnfI24SqBhqMpSvIPcQocQbvY7yRn+D6SqsokBXpNCh
34mfAjBHBIxyDNPxsZjihQ21pnK+ARUUCC8qCyWcZu1nFXeSSbuCETkFRI/NGCzvxZn7dIBL7DNn
jmvL8L9t007o609g07Izcaeby3w7wm1ngWWozyQnvAp4dgq64CUg1feF0/ZKyoNQnt3W/1g6syVV
1SQKPxERDih6y4yAIKIiN0bhgDjPqE9/vnSf6OjuM+yqsuAfMleuASm93QKqiKED5w+zMZBpmYoc
Vch1bleeBA/l7k41asTrh3/a9GBw5QMg+z7x6VvHpPJr2idOTrY3DoL6y3smh5j+p3RC4iU+YZF3
RQRWnNp6Hu7/JCNQdW7CB++gqe8e4+7Zet78npLdT+4buOLq1M3Jtj/dKUn1CXC3EKrq5mBUPX6T
xWOonjwZFrgjeIVjxrX9OTC7Cq3OKPvpZjTegGrB5HzOxqczd7RySjYcIvGGUZD6HO4j+KQL1ZMA
rQncwO1ga3W74fnh3/bOBWpGcYNN1mHJMg3090yie/ZYLRqAtxOO0TdaoAVHyIcK3lALhQDFLS4j
m/E3NP60z78RB83Bn/VyHkb5MEQ4f0k4tjbcVCBaZEup+hi5C9g8dCCrPx3wvcAP+sFRrD8gKtJp
UaLA+CdAi2NxM4Ukf3V/9TAFbsOXsRQ939Wq4AJevbLWL9Aj3IoSk7PsSJemXkmjBtiDMjQ/xr8e
hjZ2QGOHo4M0qHf+C7OGjgTtfzhAnUAOdsB82sY8gpP1Y3JxccXvl4Phg9IEHK+BVME+TdzJgG5G
/L6G3OCD8ZZjF+MAmsYhfDzQeQ4rSuousEkX2A/s5gSsdocZAccfs1ZO+8rsx8LjNHNk9SG0WXf0
bOij82y04ZOcQQbYCSt3cxrxYl1o6zD28w82KtiW69l0OoJlxUnHCQGhFUFT6Pv0VRyAHPMOg4YR
doCCcj/q0Yh8NykUri4yVBEwAdy4YmAhXkEwH7Ci2ppo/XJz2qM74SwAdOVDYoElU1iMQ/RS5rNv
cmkIy3kg6cHKM8SbzJTEA0KwvFPwLYn0cNH0Wg02DMENyGlIr9Kx8r2YffKstwaxY/gWjbCDOBic
vkHP2nWMKeY+jx3d1JkvhpivDjCY5571kgtdEvM9j1wF8o06y1DEdN7XXS8g/RO0ztCu4Df3e+EL
u6Rtflu+7LNEYxl30NwUURsSRWoKWL1++KJAZXDeHQl0zmPnl8/5dnRvA2iSKNO2Hj+cIwlyv51j
x8RkoZnezOlrzkAE6RQKIo25OQ8CTYqcDPuhmV0BKU3VaS9ffQbQD6bHSd81s/2QSJcUYztgcBeP
6scY+2LvGCawzKOWcYrRh4qAApEDI0kAx76+H4Y+SZT8scgjp3qnY11+xAjY683Xn1pfJ2fsotCd
YO5EkkxWjzp8mH3DAXzsxKKCuZm7Sp8it2KprWDSTECMAZ7G7sEZdYcrNYS+TyN81rES90duw93m
jGoLzdM8BnJb52x1MQM7mO2IQQg/657bpr+XuQWMi7zY0qYbtvfCnvkXyXLGHRJGnD7VeLxhw0rT
Pnirfg+3Yy+FThlmNO+/SJTHHHtn1cFPPX+n+GnSiQvQe3SjpNS3P1cBCRaCU4mvHWY2HvifY9uI
HQhs4y0U+JyfiBhDswB3rfYAyn0CgGdv/C2Rqw/KQUIR6dmKvvcP+HfjrEi5KkGht4c8xWqE8hxe
mTaMt5sldjSUyBfdI0batrcx9iPRzk6SO96lQJ9N9ufOvZrxGipb6h2Wnsiik4TI73bibe3Uq50s
FItRXOWgIyMPgXElicGk6GjFB3HxfXJAq/uI6oSXnjDda2r2oe1BtfOu4d1iUZfwMEpUyDbDtKWf
n8RnPIeQkeWaWzA8AtlGJevlEC9Em9oYhSFpAyW/VGq/vQhLM1iKFuKSVOzbUOjkucgZASquOiI0
ZmrsbPzgaVXSvEqiMD01eeJeL+axQK2bzegEnTWPv+jbL0jLUEPtE0F3OAgyMrNUx3TH73C8kVLA
/jk3ha9Kz/cJb5UfoAEcEJXKnBpiPAR4C3cROVVhakjGjXaWDWXv1wf8it7EMyNSQEOtoDatSQyC
3fll4HaPdm+EWZ83X11zD+Y33jSQyXk3wO3sbK3aEBu4dmcnWkmhwdNT0WUJC0mpqaQhcUrzqTKt
obyajPDd1LUmdUpt9cHw9ycT3/BbgO+IPMPyL7PtNMEl9KfJrR12JxxKUXuIGPzOf34RwdQ4Qic5
eFQN4FGMwcyqoDACirmI2K/J+HkHUkVt5VNM4HHi7M0xMlIfLRbBNU9jBZpFUgYsITJaUYCiem3i
pG6G+1nGEf5kANdZPjeh/XRsM9MCIl6xEoCsksnaONw9pjN/vLymGyHyrS2mCbokUME2PhvJ+rYw
PC98oZhNcUj47PSk/dVjltYkefnrt2bvWu5SjVmzHumtuEvh4gLG9tEziRuGBMReZVD5GV5zaJod
01MRDloh4xg4G9wXXUpGJTB5laxRfiQP9MNMCE7VhPpjQ3eC7GyOKTdSjumZS8FHDC+npfldcm7k
pftly7TORoT78Ko4Dv5nVcyPmDPyobyvZ2MYcnFrLDS95CviZ3DME7gkLi0qBqsqfQjVbUB/XZu0
CEcPX6q1B0ev/hdB8SVmBtOnrhnPjkGFIMBJ3joy5ui9BdZ7UX7JlDNq8oxuWzFUWYxYAPA2thaP
IpRPifQorYR0+qH94ZvR4ZX8h6FPy8iVosjzdtZC9P4ITgB69TA92ITh7C38hfQzBd+KORIzNkwB
lZUqr+8Iz11qwL5uYzp6dlLnzqHt8TeFnauY9cFq7RvFbV68zRpOsfVIOwEXEPt2ei1+Vyy3x44C
k9N2gRyeUjvbsXtLPa+tjH3ng6pV2YTpQIjzss1PUzDI0Tn0ZQAteWqam/O7XZ5IEGUnX1LuJOw5
+TedlklIAD4NwDLMZfgfem1W/Xp/sdmeTo90PDkOdibnMjynRLMR/DVTZv54GfxGx09JhuINOcsA
3iXjr8EQ5QJjEYZmdxIaDFUyVS5eP0OxL7df00+5ry/x3rXT07hQZqfxzq6BEPjRaXQMvYfuPM1A
G8wtJQ9iz+PSQOE2ZIQ+uYh8iTj2/SgCoM0PmF5QYfMwsTgwW9xEOyupQUcM1YT1TiEmdiCpx/XC
Wxy8dbKYtgZZP4sRss/+8EPVbHQryRbLe04umwmnfbZ+WvR53uro5IVdgxiYvUHdyVnE6aPFSK34
K94pX0AMSCW/P3ccniOAz4TQGV/36jR1pcA/c17wLju4dOGTwowKoQq/Aq5sBPfg1gM+LOqlFxJ1
rIMYMg7uehuJngPpsJxmmZ0fXRbXfnSd4Cea/nRU+adjY8U3PgQhuRs977fHqID1R8yL4zKocu4X
Tpa8N8AvHfVkbmt3XnNDoG0xxSCr92GvDHfwvTNftignKWGYhK7Y61mIYVPOAZFew7PB1oFW2CUv
CtGY9GXRYWlvK2sxqLUMAygUam0z6iGI3Q+zTPSWnoevRIoVBJSHMpmKRm3TatCIo1XTpz5iJ8wv
YD9weXECnXCRABxk8MnnozmS40KuOuokBtJm1AePjjjf3jMvFq2A4xVed11U+XFCMKfeDn5kxEJq
NVbVGyqqjTUAmdULY3MBxt7Uxeo73xwcsHujw8zJhO0GmUookZA+pgijefSdSt++8Bop3VfMamKs
/DGmNxvRMvibcGF/ajge02j0HEyzsM3bIZWCUqlQ5qOp3FFhzwkxY2pZKnu5JcESOTkYP7exN7aW
DXpY4HiG4QxwhnkGYCLnJ+QU+JEmXmQ2qXTnm94cg4ZDr6a/3qjDlYKrJ9/52iW6j0Z19AjdGuqh
eSYNqOjPW7Tmrl/L7yDjWiisGnPXH9vud89wAmxhV9oE+bb3dl157ZLkS5rpjonEv9E1L0uhrGZE
UH0zyDB4H/Kt2uKaElYg3kcLlkdH72n8glmVHPVROR5Nj4it8RhmCTJI4whIWV42TrZf304xXuSL
sfUhxwVff748gyDKTQM44DZjCDIfzXjY1MR4eD0lS/VjbA/5kzEUNgy0EGZYb/JTyt9MkXiioK70
6jbtKKQsKXjMJr/3rVqsIHpMZt4cS4yIy8m5xn84sWbYw4P/OkeEN6iucTDQgyuWNCpTesfCheNv
LbCgpP4k3j3rWGtKStw4vm5Khkl4JSuIUOyGaib3rkG8Vvj8054iV+bATLMtJx5lZcTZgJNEaxBK
sA4KXorJtHliw/EOnnQwbst1kfujqM/3LvJLrlzxJHrgn+yIpogrja/CPsbGv2b4xuOW5QK/oGOj
koZYeGKjlq5dU2unqISvBhEjUn9lfbyQ+H9Kbz4RtSAWgrLTv7NT1OSvAH4m8vc4wLCliZ5aSAIV
EOqpNJvQGI/5t2A96Ncw7TJEl4115gMhJZERAS3bL22HUuQXCIFbI54wZ6oJxfK8guhGqoHPhsQV
qJBzIm44RhlrSuNwHtZvNnATQqT+DmhgyJRTmJ3bCLbEvWiCy+kfrT5lIwCRKNEOZ2OzeqIoyvFA
ieg0e6YneXmZwtJomb0Nzp06p2QYNj6UrHYFDqxvbbS8dx1Tkh2iCb28cSNHvzLu9iK4zBE7wGuS
c+6AQnC6lHi6klOrEE00oAm9YynVJnks4UDGYSbFxC0tGtYvPYNSZc8WKhPsSeTezOgKWeJ8X851
oazQ+rRtYsE+ExoYktWnbF4xWgoRylOi83EW1O7+zmsRR31GcD3MtmT4INenqkPYPlWNDrgCi2qr
U5fjliwyc9AowPTfO5tQdhQP7tYvpQJfQZ1yyj5cJ+xAggyYxztEhPK00v2IFL15pX/WEW3RfYN9
O8UFBJurkXB78pryFOFCE3+Z2gojeq40lA+XtZecrhc2V6iOeEk5O8wXoTX7rLdWHsiEocQT4J1j
SwSN++5JKEi0d4v0OiHKShwXec/S1nMeSF66JiPOW3D9+2cKww+ldIJYQoekR7RP+e1hkevBU2pZ
6edsYHKNNdGVa8OuEqEBnadU0xShUlImYdMUF2QEKskiWG85UrxXkwvzPvGwlkvwxjlYn7f+kN3D
tkg5E8RTLC2tFjVkCZ9YbKpoaLjDaTBScVqRgE3q/pxmjuJy7cxwbe+OUXFSGBMWq9c03mTuNthq
JR1536oITgJDoALYD9Jy5Omd8G6u2bV0pw9B+xlB6Op8QcOUIumSRbk+FHiZ8loqQCedfmz9KPjq
95h5Jhw/7CD8xmSx9yuJC9jWFP24sNLiO2I1Axv9MwJhIPaQokogF5gVFVoSqT3xTjrYi2nx5nxg
q6VZ9rb9PvV4t+VWeOwRhSqmoYwq8TbITC2gr+Ch6jBJCjzKKqtEb4XXH0cOx5BKbLdw9eTBhz8N
Q3wfACJjfSMbEHMSGWWk6Y1Ao68pnfiBr5JS5WtzgMtM+2Oc2CX4VuRhxsLgQ8mEXCnN685bQOQ6
bg3Y6rKB9sOPVez96HsxQWmwtNIRIsOZYsPjV5CFPQOG13bCYdADTsZaBBgdL+f4p2FXOOfGGopx
6/Kw4CgSV8ntpA3uhE5wvkk6QrfmAb3cx0y6iAR/B4JKkaYtnzaD2QF8CtBfhRhI+DcMI4P2CCEm
8TScM0AHztmQSEJ+6VjkOR0M/+G+B4jfKkW0vl3xwGcqCv/IVJIOQ0QABgSVpuE8lx3ukTd8GjYy
FR3Plm+yroxmvj2tult9drPeSSwaMpjhEHNkpK2ofCqrTzEx+NtnQ4vG5TVArPmnTf9ef8ODZcBU
2IBzbqg4pgFECnGEQIA0OObS3CffxPl5jSVOwHDl9fcXPEum2Yi28mUw7GZzvoBVyJL2kpmFCjL4
ewbDt3M92X8DuEdDq3nnFC7j2lwo9o0sa80qJ+tuSbwSSJ5+63HLSBvOO192jbdi4B+5M0ucSPTT
LE7E5ZKgxS078kesn8fi8s+/TKpJsi6d5YxNhVgH3nIwZFZrOc7W9E7jJgYZx5CRM4rSWacDY8WK
35qO3Arv9iUjWmx8n8vSczwJKIubwyWtKz+Kcv5oMHS7ZljDI0RM7ejNSrisijrn/YOvVKPtVidR
IhZE5zgqdZWrBxH4c8Q+xwAt6ZmkXfBNObYiTjHPW8SKAXYzL3Ukik6yD2E7xYeT+7v8znvz3OWe
LcKSyvOQhhShkvjx5JohXpY9vwZmSjBRcDGmlWsxu990suKIp1AfRux45I4bxX0oDmr0sI71N4R2
A4Pp729SUfvGAya9uCgPk+3MsRj/GYDKBisu4WNvxxz+zxztcLPidytak5SUVX7wzvBQ83t28okp
INJ07zdBjl6FV6hULVeHqWQ971vJV54z9svHCRaOQXI2dOUvJuQwboeSZHewOUGtjgMCblQ1ktA4
JhJhT830cj9zL5ERaYxUkAF8kqaFJBiHxQcYV9oKKWKtZHs38EvFHcrUusxo+32epRy3UoTfgeYq
Z79zHiwTNJlkdogELmjjA5GhnUSg2ETD05E0A/matHLpKujEw6hId5GT3O0YngJtn4zKdZZOEp1Z
+AlPhTUH3LZnj0MJbnizOygSOAfvVdGjjFgoCqMsPFocuxxfa4973UuUKVCdyCTvwSzwEozxKNF4
c23+iLGGv1TbrZ7zJukJrkHd1CGjuGuGISblhlEOqTdONsp7ao2Qy9QGjhzRzIYyvwEsW3esJTq/
mkYZf2l1/uYTUkIWXCG4oyC9DYLOIOAiLCn6h+fwvhbD4YVHnVXhIKXHhGr1Bnn0dL48r9uMZb5D
Lxhvd7O7CZWEpY/0Nt27z7+mWTtnUiORonMKcAzEzj6AEU1+2vACU4eNTav9nSWJqussKizCMEml
2A0OZK1gDiU8mntk8U9mB9+BnSnjmi7UHogDCgT/4UFEu1eTlf0oOFB1NRXs5H+GZEB1uJ+I2eu2
OLmMSAxxLoAG01KRJeIkityF2ey3NWrZFvNQQSBgC+M7G/UMJjHMXImrPprBvM95j173MqzSy/QY
QIZ4oIjsTroLW3nTDVXRa+HXFXCJs242rQW8t7q6mD2v0wRA9kBhMDi8bGkyqs7w+h6hP4KL2UBy
ylHlwAyA6R8+16Tbv1rWye5D+PqMXlwtr6g8kLKF7+qE+ivaMexmydChnDxmAeSCgc6NulRHvGi0
aTS0AYv+a1wXsIU/dzsvdkKM5b03KZAwTC/5QVpxx8qvGXzxPpr2BpE0Wm08TzSat0FH33OhLdzO
bXBRZIDRM75xuammAIEKbRdpmZ/BoW30PqSyu70+rnJoHSOCWpbTVsgtyWACCgmCEblbUfZBnSWP
ldglbwSzCBVgtEhKfMdpqNEEXuoBqiDNWjW4f9+KzahF/AxzFAtMA3C4DQ47C/svufDftBEvgC/E
NWQS2Jj2KBQieSVlXxhOe10wfnjf2BxJAYjj0fWP/YDvPm46C4lMph0rBL3WZrTbRZQ3NvRAaZNl
TA/LLKZHF90iydej5qFkz3Mipqhf95pJ8NoH3mrPoJbG75zE4uwisPACGVbT61ptbA8MH1/qtgfv
7/41+e3QSmLvxf5mtwAOJgfSXAHnaVUoB7rGc1Tsxshgv+w+dhc88yhi/2Kw72y7rhZ8kdrsiEcH
LeND2NeurWAc3gnSE6iCrcxUTKmi75emCydR62KzXJr6jrq+Y7eufO43zAWDQulmfmR8xXlPEbRp
o+j0p6Mycnmxmb8Y9cIMp2DjAHqNH+tqqp1khpRj0M49IdE8WFTmfNNAWrDu+lvHt35eI17EjRyc
nQNlL3Uk99QrPpjRp0cczxiMumVENLnpcb2GQaNzv4B4GfmLiQBh44IyQaDUI0XmBVdcNU0vAsRe
S8OHESnTmqt1pU42o/S9utg7fjhD056eRIAzLCmpD99XixlG3zpwGgbtysbZc8Tci++GqyX94FYq
3u3yJ5nbPSUAVC4lQjt2/FHqSbqYnE4USFrccLuU9vgj5RnlPM7wvh9S6dJiHjk+KKH6Q3YqNyzQ
HygmJ7+ne1BItXxWGU4i138TxFdLkDdMGxFQb9vY362ayotGRNDxV4tFTacjQ8WnpN++qVFvF+pX
LhN0VWwg0+YOjbJyQ+tG43Ndy22DOSlybNqNXQsUJbkPO8Fdl4RganwhLtHc7GxQQdv/SpwcLduf
XHudoGDgV3L4vvzbTHoLoD5AQuSn/VAb0/fAuQvQSIhKdwWzR2OOiuhupIaEStE9goGv+uaqnTJ+
2XQbzK5rpiOrqws5YdydIeIauf5+w/q8BKSv46lar/kYUejf7Myk24TlStTuSSajPigQlf4gNFer
D98JPs3N+bgffbVdj5ALsU+0CFBmP2QSEzXaDjj1LgXNNjoFWgIzBJo4MpBD0fErb8hv0WG8tijp
Cck0pmima1fBBgitzwwNtQ84JlZG8WrVZk5LSxF9eCp9vgHzaOyYHLgWh5EwVFGWGoyYMsQe0WfY
5XBl1cOXPbvTDeRKHgSYEuOOIGcz+TIxWG2QJEHtOeVC0KkBTBiScOfu/dcY1JRZtsXXuN2ExD/j
8zKnKz6cyMIXLcJLHqHYdUhsCK0LU+qOz1KmPzp5bPxwL+QTLB8xSvrpUJQUROY5+IqXPD+F1MkR
09EwlHMpm4KplTAh+E4EHGD6u+C9h7mJwt2FDqZ48ruhRuTH41T5YlotX0HoJlq4Dowb2A18+A5U
LgOi/AA3OkChPH94YDnFFZiPc/gu5GEOAU5ipIr9nQXXRO/HN44vshL6Lj0TKOjXbFZ6pthTJimX
0HT5QL4czxE9HOOegsMZcgckioYYffiAtrsc9pKlxCWEng+D/ix/M9W48Dn6VnqjUH+70uxc3F7g
QFycYYFD3GHiHNckz3FgNq8Wm5vN7lAXUYCJsQG6ksGFEgbU5RTkJgwANqzTutFEspNoTwU/vhA9
TEXt2enZwWxDCpNUsAGFpSVaH3Y8PUJSPjAVt/iqKMxVFMXMuijCMTBDMKi/fTuqjya/4CHI0FQL
6Vq1AFEMGYUDdaSf1TKR3gr/37APUMLwDqk9M3GeiZ0+4CHEfB7NBTIf/nRFKvLKbn4/mFP5g6C4
ryCH67vVi88/RHahfxmaof9iHk7XjOPFnFMF/OESvAFcsIfY8iqY1vSkHNGn2cGTzBbwasoFZi4t
p7zZu6sHjOp339yZOKoDKDFUWXR0nwzQ02PQESrBiaYb6hJHEmnASzFrvMCQNKqWk997jB7VTatn
sNwOqyvNFojQVz+MQSIwD8xBwg9UcfG273a+49YfGIJxHWEdrWmD6+hoPeAEg3VzZB1Dp6U4xDd7
dzC/XXYceNibe8vWKu62mZ88aY6A6V4utb0lffzJfozfK0gCD7T6gE/MLpjPGF41Oqp68m/0jYsK
sEmbcZK+G79melOaz0UM55cmie4wrTlYqi+XGzL2GYuI1IQub6khFxjYAUprACCKtTeJAcYen0An
jVpW0ZMFEH1/TQ6wVOlyjio3NxSb76lvuPCZ9F0OU2s0PYMuc5rVFuul0mu6nB7zC5V3SnWShd9F
dGTa2zLDZibXoO7RQt5Y6kjlqR2Th7+mHAHQOXBBNXW6CqyRHaGDNEExwg9rjJdvFwIhpPRuDIeA
J8A3OrJT4TAz3mX0nxPlzh1HA6XiGTZTTXrHJKlgbtQJDva0S5TjLY9BAZetWTn8KBWuw0bjQvzr
691Na9r4kwqFYZW5d5bACrIbBXx9rrc93U5BW08odPkdvT75hbC7uemShK6ZLHg2A6M5G7jtS/av
SzN0Nx5MdMDorhNBX9dXaABEuJBCQAeDkVAf8jkySXBWHWuZi9s1pf2AZhDuedX53seBl8QF1SIt
0dF+bdAbwYZl7ZKJBp7xN39NhT6r5co0pk0CJmH8Uw10b+bMMQEogU8zGFMNu49Gnc5h0u5bDE6x
TgPVbULDE+KoGgyQLKkZB44WvkdcsZq1gD+uQ1uEA/skS1K6/h6Ytmoqhnaxzpgb0VMLzqV9TYBr
qp83jqo3OYoZmjhYQ3JZ83qT9nC5LwmDdCn1OF8vtk1oMIlgZn5BDMXv2p7BbqxBM1LlCKWBtd8f
np09iGiVMLblB4krJ30yzy0+cvYgrlrzXmXeV4feW4aYgBPrBaGYp3lE05y00JKXOvAfZZVg55B6
capkiZuJ1ybmi9EpQ+C/vPun6F2Ip1JFTxeGOdgvsbGCDYUXI2cR8/rBrgWcsMeA3NVuTgq2om8h
9WK/ieljn3clZ8D2YeBTwG9Mo2zDCH+5zMbNGMu0yXhgcX73ja6J6i3eT4QYA2jC+JmaQU7fRlfv
To9uu6dT0jOcq4Qwwq7hDqK4YK5JD9r1lDsghgvMU0JYFD71wcwpZxct6MOwK49YXYyo37BjN7rr
W81EsemDrvEx4iS+sF7+Xmi0NdoDK8AQjx2n1l66UM02a0Ax9qVxUdiJ9zDiFInOidwYmf+O2xwA
DEzkkzBnphGzRcLjc6DDExsIEnsFLm7bDQOXDUgdK2qgMGxvibzkewCr3p1+E88IfHGTJ7ma/LMn
e4dHpXz5f5oPBgcN4xAX4u/PXINdwX9wWPcyEUuHB4Sm2x3PienlttYZtoc+BZiQWQR7W5E6IEZu
3P/g3R+yD9DtcLw/OEogR2h2UcnApDk7ghN0CUl5yYAJyzkLsgJPqR7u3ZYFo9dRO6ZYxHW6zmJK
LUOpnb+YYSeKxaJhXOyCpAvUnHQs6di3/hButWApzcDDYsM66HAh7miQCqlCD0tmuk4inn+C/LEc
p38BAKQD1AWD4BLTznhN/81hnDbWB/M+ORtHjggIPhDSWTzw44PK4PhO2/6hZQCT8M+F1XdX9RTU
0EHMa6Fb6xtClOA5U8J9Pf4wRxxsin6izjsaMB82Yn945+l8CY/XO464/veCwXEQrlWUsjsCc9gn
8y9rlkEtnPf5oE4fBhZ+DuOvJD2PGGMb9F4211YAFVMbYNhHikcsXKyUcUHlcuwCDwEU41KRFrzG
NUhesiQPLNBjWu/DOAVMhNIVdQe2t4uSB2geVECeEEFnuiNoIf8Sgknav5kQPVKbYy+wWgFZrWsd
VhTJBRJrmNMVyDHC5mYCmLD37Qg+IpWDQnQbzio6rLSHRzfEHwMYPXPLVYSWgXkzEKQAOpknW+et
cMsiBprpiW0XIbVRbkPfEWgO81UWU1ihhIRYxHOX+4d6lRZlmec3SMzsBEZr3dXagxfziBlFSaGM
n2AYcSNJzwjYJ1N4bu/CDM02SrIpjQB1DdHexsJMYm2yltOaJ465207T4zpj7MkxdXzRT9zzzmxr
7rnVmcpyDOZhy6GaUq3CvgMU98xENKOUdh4ELg5UPIBTuTXrIT+hHCV3cpCBolIPKoHDnc9MBKB1
aydQ8AnanKJr59LiEdnY8LB5pT040avZtmStrJPmcE0+kEJBl6g7R6Cxa+Y4diME0IFdAkWAIREX
/O7XJg4O9GI/csevaoSv7rm17qsh4hOBAWh+WZ4JixSfXNLspJ48G87X+di6R0YY0B+AZRYB86Qf
cZepWOFSC5yBbHQ7603MjF/j7VFTswPamk7fTRCDDacrqw1/hXk/9E/pK5nn5RzbeXFlptMsaA8h
fgbk7CW9VeJpBD3Rreiw/qnJUVVsVi61v0mkCp66SFNQnItSkeEbFZZ8Bh5xorGz4RY7p79AP7nJ
mmdNvpk64HY4D2hkwZ6P8BVBF2/cCIrxYPk7mqEjt5/P7+ZccdDWsFDRhBNALSXIzmzzRA2xgN4a
HPasnjHzfCYlNPVG3gizfjo14W4DBME0oNOUDEf09gdKbc4gnjsjOesl5Z58p9JQFJ/Aa7v40T5A
fn5rFzWkIO5+e4FAxXioVJSMP6zL78Nwc9/GkBvPo9TDyAeYN2nmQT9URvMGwhq0bKhP+O2+ONZl
1qx0yhf8SmpK3okjw2dm4TgbMx6YWwMF9HIIbZry4WnH+xpQ9Ob2FG/dpQA9Z0myG/Mkt5H9INHk
7VLncqFZB1Slxs2/18DXDqMKrh8mbBTOnBOcLrX9NuZ3nNGR6xqHDVlWaQNYfBY8ptZtiJemSMvU
7EmzYNwhGY8Bg0mYhJRinJ9h8+b3P+yCRm1o1Fs+S4b5ufEqykFHUlGE3OFpJy8tOyZXN4vO6hS7
BwlDkK0pinJql1Llk1n9tvehVj0hJ/Re7qsA0vkoIPXM6e/GOby9IPTWnMssTR7lhdsawy1+l6o0
IOPdP04HBJ6qD0qH/BDcjuAQtCDqDU94CJyJhB/c+raGQh7V5QuTkEG3ZXduzmLv7N8hldETNuvd
OUStPe99T5gIYx91wtvvfPFBORtP3j/uQOreWUB5QpmItUFttZ/+ib+gDL4OeNMN0CJlVJMY02Nc
q7XikzLqGqe2+f7a+HoVlabvnmP+FBmWzJDs78volcZ1O3sxjNwNumC+ekUvvSpx7+fib9vq3iy0
Bjxw7NWNe3Lreg/yPnrJ4Rg96uzSW31v8/rq7/Y2P6V7dq5Il2+Wui4+qEytB8GTKm1M+x3zh44f
GMtwsnGITD4glgsCXqrw2PfBcE9Iabr4Q41707Jh8XffMuYvzn2jR+SwMtyXduOVNCC8lf61598Z
3uL87+WXrtXC8e8CHQlres7nm9mp/ethfG+N+voulrQgKNrZZwSPlN2+9mQeDBYG2e0R5BwBBL6E
XNYRG5GQFFdI1AodwJG2hBtBYdDJGVBwX4O+r2LOtASeF+0wknPOam1Ws3tvnjQXIeDpBeMZgN8d
9MpcTpnfsZh6nsbZ8MP76BOEX0A5tNGWGpgv/wWZgNIknAb/EbxM2j/ApamPTx8Od8LVDKHtX9Ko
98flS/tOXZUw+Pus4gZgP3UCzppyBQrB+Nw1Kx/uBe8SBr5wZAus4KA7FSf7c4U5p1qsj3cvxMZd
ffNinf5z8EHef72vTquqtLWHDKF7oHcXhCd9h2aXb9DXm09HWeat2+qkRHtCdt12WVy2TqPPslh8
jefbPD6YQTrbOWy0sHed7u4XzLpR3GmZApcTw6nw2p73upjW3T1e/4NugiMPj71dcD/Hn1uRaZSj
CseDfYFxhtaYHAsXss6IFj7kuMs64wpVh6RgtKANPwDBUEwjWNcsNDWfAr7xHK0wc+oVbCs6SQES
ild0sntTwNDnFHykpd83ryUDh5wEF9SaU0RMRkj+J03w16JMJQJUaJwtVGtO42YzU0diQ07HRvjF
5w81ANcUBBUGkAxEaEOK54h2kNkyKMmkgEgfJbidsVJhGWJuReMvBQeJbBLk0LvDe6DGoS+CwJRS
d645dpYLioL+mZfYfNmlnDreIbLxZDVOBdUZ5xYZUw9oU8drwAvt2FHIjKSe2vjYAZf2qS+/M+/0
4qjtea3zpAW9WIDdbUSXmO9MFTE5p3mfGYO0JRzTHPFP84JlAeeo0eQyo18iivFiH7pR56F/aos2
oDEpoPg983eP9ttUZmRaDUvWDL9ptD2RVwF33GkZ0d4/QS75QuJgdhjBSs/D3t/JPuYAVE2NZo+6
no4qfY87MyGX7mDm8EXRZfxArak/KG3vV/9KQcyiJVEYuoeErzO0iLqbDpB/KJEdIcwjEFLw0v1o
N+bbnbn+P8MQbI7BwZZ2j5n/9cr5/5zwkLa47eiXkoLrCtnhCybxejoMIxlMAh53EExxrjcbtJVx
cR4ydkL3tnC2C3Tvwa30tX1QizOy+zmaFeRPUYH5tLTdpL7EjzbcRJykkK/0Gd1IROcN5gXKFSFR
p0pCaJkR2diPySxHu1IctnKmDyINPvvfhr0je6Y0MWnfgLlmWRMlQfrGeWOqTl/eMYHvtDV31I2S
owQhMGqPzySZsjQHQjCujeYY8HpT+6uFcYb4jXMbWA0ilB/oT0/J2l42LsYVbYizExzvY4RsrqeC
yEbTJWEjA+NiIIQRC3yT7DOA0TqTERgkFKMhqFrHVvpe16BnpZiR3rrGqlYvilP8BCwYvlpmni1w
3aL0kuovLPl4ocykYXynTQjRmRJpfPhuCML+CEcbf9V3KRXD8x8MLVw3SaX4w8kGPFdfTacwfRs3
yusHwgQMhkYfURSOVj/5lAz0KZgY+kNpaR5oQ/OIbhGHBWJzqeMyCaYSBdIjQCUEMk4l2UdvYyNL
ZqPyRVAZ87Dw7DfNCDuJwQ3nJaueJYa0X+AJSXbHWZsQh5KOkabPA1AromvSsUE77n/qJb4dmQ/D
IzUeb1pjxgsQYRAAgH6+RIpEfiLRvuw5vm2BymQvhLe8EN7vZ7KDtgh/OIV/6xV2+KTbJyUBaNmW
EC/YjIfo/O/GIaUcZIVvrI0zcom5VhoWxXRFGiw5Jh22ehNcjz6xIdmdVPBHWAFtPz3iPEK3VyCR
SNHy2H3/OSlqCPbSKlKKgSQn7YJZ3Mfx9i6AyIatAoRjJ715khJKIKBH4nRXfBc7JXKOXwXQI4J8
nuw1Vj/0fFkXLbZVwTtOACvWrIf+ss+mZNVLoyOwx6Jpn89BBWwj8No9h5/AWApQZt2/66diDbwh
wRu8iAbbfOE5y9iCDoOTteDVMECsKm9CzIpo/5JeQCXWNpFfRgI/oLf6Y8RzIP0LHJAwux9NkOmM
TD9ZbIjIRrImPxa9IZ33wlQvoJAiShJkMdxzI1vVdfhEeVuF9yFTvf9YOrMmVbElCv8iIkSR4ZV5
EHHW8sVQy4M4AuKAv/5+WX3jRHSfrrYUYe+dmWutXGmm36inEU380gjuGsIwDpKMECvYKgcloGAf
By7/6Lf4mCkBiW/fY7r1BZfhn3nr08A9ryA0rv7rwGwOXAcGAXY3jyJpf5fKXMtwsLmZjMzxAY7o
XxTXYZ4XsLIppBwr0pnICpHi6sjd6ztRREEDBPPxUwb3FTYjSqJJnUSUUbwMm/AyxPObYffe4GBN
ArQ+B4BYUhiR4pBdMBSbEolSvaAdlaUCAEPgjxAV8X0mhWcfmnj0/6/3p1l/bnk96iSANs0WvEra
JTprBO7+O8iwoPvNUIXdsv7GRXgEWcjb9FqXHBw0jipogHG0PQQ3iASII0EneaUud64rkh7aoNiv
9A9FQY2ccAjkgUXo5MLoFxIUf532s5TMDAwGJAOA1ecxrSoPUSlJdpNMGGAesBWfokRdd/9doIbS
pD8lKSK3n50Dbh61MRAYG5Z3oxvnL+viK1ODAWUBWhj0QP0divQAJqjr6LAimUc1SzvJ12UC47oY
cnqnhPaaCgyhj4Qgpuil5WzNjWvoXFeYZPuhrX3YpXACXtPQqkwIm2EeU58hZaTVwX+NYClidGFz
6uY3u+k7HA2ow1GddSFNT6gZIHH0KqSeO9n7I57C9GLziO7jv0zNCCOGABP/2THU+vSM0b5t/5FL
2jJ0fxkUkZr/YCu4OCnRCOhR9FhnQKYBsi7TlgkQXrAE4WF9Zc+P0wt3NKTBKcd0+ugp+nOoOY5H
zveunQkTxiBgyjRkN14wKEYAwVoWjDTA1vxAf495BwpghmcPaRM12Ix99kcX9G3mT3G4Pwh7DDc/
4SgxezEw/KBinWPTym6xG/8aOlEw4DpDZDr9kitCM66g5M0gZYNSfX0nOJ0AMUVZ/cvVtCllWeXs
qslOstXejk2o2EHwpVjMOAFEYDsrdJiyG1QCMAnqLHdy+IwBeBi9vstAn+1DHxiVZ4PAn2PmMJNE
SxY3yGrmC08tScZsMrHYi8flJryFCsepQCuwGrVLh55bpZgdug//wQlJH8cTzp7Q6hmcuB8Zp8WR
ZDjnuIlQEEE+dgPsiUN8zugaJBXytUDmVwOiDz9hE2JvG78DFKahGVfbfNL+szJ97FsX564zP/Uy
2vw7T87D7+o0wKh6pgyUwXV3F6MBNkRwSavwOPj+aOPaZTZtoMV5aGUdBuRdI7zkwj49mrQ8WQAj
Xclb1wyxCS4+kXuIw6xTDqhCGYl7ozgyGB+pB0/EIxdXx+WZ1mvnKDPG8aec9rjv0CV0vnX5NwaT
Xgqr4BvBi9/+JgYzbqX/CdUAph0uoi0EXDlDR74eTyMnNJ3cGmSUYs/9MHcTq+N/T5qS84nqvuns
KMTtC3dlYFvv37zm8rseU3/tkUzIWj6jrcVQqNy7ie/gQJs/0yshvEd8VCHlTr6aGEk+tpzG6SY/
ptsj4/yEn5CACLDbQyVMqIcpQ0i9MLJOS37d0HrkGW74oZrBvWVU/OtF3UCBtxoytdO/gCbWrhoV
iw6dthcpEE+hBdhcBnrQ9Yqx4lEmM7fdjEui42X6Se5B6318PChhyaXMwH01ua4/04Yvm6LAgLGl
aZSis0epENFzTdKdRwfBf3BpwfmCpln2l4hkVMBbWl34cs2gYTHRRMSOBe4qyMfe8Xmx4RrA3CHQ
Q/p5UOuPXmGdqHx/mRL9DTAEc/OYdZsowMiAAqy8Ygywx8tthH5MgUUvgDASiwjCvEppIUcTemVo
CyIs/itnJlqhyA/Y5G5D9OwAkO8/RHeL0wUeiFFNjlBKSMpcNKlhHwmlRCtgbH6OR56wn0HQeMSZ
LitDIbiZ/FbOO6t4Lt9550/CYRjkwY/uYmgUPagxzvEDZd0NMJ5rMYOv+0pUYKF7gFw4QX4dv0Eq
nx6tcbxPx5EEj4yeK7x651AbdxFoXYO9rBQ1vPhMHHAs9ie4owy/dQBWmWnrGrym59fSfXYfNoNq
aP6znPOAKZnR0y/QSj6oNNTEcoz5cXiPqkGLVRNXmN2jJ39flgv7PMKHx+/RQMrrEUEPb6zeHJtl
slTHCu5MQ+IOeWVwCnAGsM8ButXWbeY1QuR++o3FaQ03MKfPycxJM5yidHCM7OUv+rhv3+IyMKIr
qgPmcuG1ULm66/VorANU8zD7TvgsF+8mVxwYIMedjt+6RzwNrOAaoTH2jPE3tlItK6IP002knzLn
jxo0YIzx0xf76/1sB0XhyvMFE2OqAmsPjurpbplc6f9wQ/gT49ky/0Hry583z/nh5xH+C9yiJ59N
zupazik7cp7w8EgNpK38xNMQnO3k7nshozlZXLlMBlpSycIxs22o8bEN66CvhjqEcAELwrabJZET
ROVXqTVBUR/ufL/VgMQndwfSDdamQkMG1EKC5W74FO6rM1LsWUMAdvAb8Hgxt//rHGiJBXjBWpwD
ebmNW7/14TbtZRU8GN686HOeX3jDl3MAAadw5nR/UMBDR7ExFJZ04y0ffCfMrakyuUEVEAHpmDPi
COSB1d6kojRGIn79u08jtBpY2JDDIV2t8Emy+M58WEDLGLdEGn8ens43hUakQ6xnLz4+LYnOrJ9d
IpnxiDDaXT0R4DxQXmh8gmxcQGd+UapaRFC8DWCwKxXam5+ukq4/pVgjtYRzB1zn/1bBzcVC09+M
zoHOlu/SFV565pSBEmgbpfvjQcw7c6veHCQnnqOAwfsihWQaPdzL4rR4Y29JDYGR8NfPPQh4ADp3
lnGuQ8hHAZJfdzczUXtDJdTelifS4ZigoxR5yJn1zJTYN55Tf0tEbJLmHdaCwltu3D1yGHvEM3AO
JkuWhIcAM9gySO/Q2PszOSCaRY7mv9fCzrGvlmfSMz5ZRiQX/33Xr7uTYIInno1e+mcqLWGydhnN
sj9wTJH9SMXxEcUj+hj+QvUGJCzbVKVTQN5MYZW/Wb9XdwT6gaEVynp7iwqfv364O4KX8WtMoaOG
pHuMT99wujNoE0yJEYMsLSk6aSX9gmnwlhq/JBaZOrgwFTIgHc+DTwqo9ArvFYqVK5kB2IjGBpDY
JSUcAxJ5CGwUtEqQiZ7MisXOlrOHdRhfU5WDVBp8KzgUVCloQai9jj5AiP0O8ngTNSw2i3OGyMIF
lBhZA347e9EZ1Tgkw8OxxOQG7TFt3f5jkMvfF7/6b7af6tyjxvvETZwPupE56w97E61HCbaZ1cnm
t6PQKWMNqSBPbIPwnF7Tb6Im9nWthpQd4yrgIcQlKM1j3mNoevyYv9/ec14ieKizNr3HbVqiuuNM
4FC/+f3kEeDYkOQJZtSTc/iK6tl1kofljExk2EdI9Bq8IjUUPnQzapY6NejPOTWG+byPfPy23Azq
pDPSRgrJRDcWSyJKGGeEi509PweEEcLXM6ig1uQxMjkgsYYyJubiEmagyu3dn86JYHfloLJYbIQz
gRFMVsSVVFh6DtkpSCFa55e1yeotHElsoMFgbRl+h1jkHFB8ogYlaLs9d1d4+x9pDkbmy8k/Vdjh
XU/6tVpvgbaFx/bgDggQUAP9AJPzCfLGtBsIKMD0i10VEFO5AN050C2832K+w/VvawbCcWkAmhy1
dJa5RUi7G3ENgQnXT8LapgjuCD9vHjTCKH7tRN5GqdZxB7JkZwcpcsQLhzAv0MZZtCrBz558gMIS
yHOB+QbGJbLxwBjx6GJlzVmJ/BJDDrjUwYOIY/ACsCX+0Pc0Xu9f9k4WOJUjRxSFMNfeZY2RUtOf
KSewgA5s6cNhJhjli5UWH+0Bz82X5aDhrSKWLHKkUceIJe2e4Uh/ShOqRy1mM0Wk09xoqhQIpr8j
QVrouNlvdixZEER4+ME3UaLok7QJah1GVHZSRWpw/OVz6H43eMXXUx3mzLXuGb80OcjRTxFYKH0o
kTsZ86yu5JJt1p0el01SkIzonGQ0jI2fAXlliOwl6LOuZD3dfGOp07aGPzt+80xix6eVhI6dZvJE
JM0R9UJGJzMVq+r+KtGZ6ysY3JDLJAe+N92zboWigVMg/usViy8I/+S02sRFanhYbdpbjBRXdEmS
wPk49Pjk9dxtOEOP9cfDPnpAtwgEEwmFWnACMJGT/IeUkZZXNgfVHge8f2RFVanG6ql5RhXvgorB
N382PGCC7ss3Hab02rWvDSlQPHg8zhCsmd0zM2moz1nyH8f0jaEZleGFZGi/e3g90HcFLWXFYaYz
UJYmCgIdBxwr75V0fprl8ez0aJ3nfD7G1kMkMS1RPuvtHnODzDDjH3BeT05QlqNzYc663XIEa3aX
ekyAbEhFajs2S8d9z0UH8mH2mPf4OGe4L+0d9pcdVjlaOn0IAV15gBKF1/aJrEXpKAQ3hb92sYUD
Z3gN9b7bWipm7D+X27h3pk1kQyOENNVa+aD9Bvrz7H+j6zXJEf5b72HvOS1YLMXqBXBsbKDT/Psl
UjYkvbyxVhxuZbQ5u+V7+K4mJws+6zltU9C0b0CjgZlHyq7uuPl3rL0y3zDSzTd+bwZXSrFLcsNO
4ROa39l7+CxJCJidwWRWp6Z+JEc7znobv/OAznsLk2Uh5M9nF32h4wha/24uYb2JTq/4qfvX1+BU
uO9rrKuRUv1cftWubTGUoxpWylA9ev1n8L55eXgBrW4TTfcb0oguE90TMGtVYmm7fqy/M1qrLpqj
5oQjKKcEgVqbUnb0IDXdLxu3T+wz+t7TXJmUV2r2dR+X8Dzh3fz3OdI70b1kyNuwhld93ry7ChSk
ZJA5NHNRX8GXlFGt5fCV0YYm9e+07586zJmhlODeHsvs7V3N1cmYqG1iPOMSSb+SofC5kINZwaUJ
TdzH7ObMDjnefPURwFG2WKa+Oagu80cv/rr1Y7bemE63wunYWDXqqNc/qDQ8VKD1F3r/zx9Ounp8
7lOv3Dreuxtb1Vi/Dztq8OjOenX07YJQXDaxqvgXK2sUv8m9Z4Oq97PqoEh6RSXza2l5/vdFHMXC
tbtIi494O2N8xrF6D8S5Fr94tEjBHBmW28PXD7sLwRtXSem6IccM9sYMW4WrdR64KDrxdPqrzH4r
b0HnfUgRl9WzPsmb7cOGIm0h98JAyh8jGZ5PQ8BvGnBJMeinTpC31itFD2WShGSVD6gvtKrZitkR
yLFAslKsYJKenYgfMx+KBnsCCB2CDSWc9ALTAhmr2QrImAAxusCJgoYwc2QenYOIVrAkEz8kGsTF
GyjNfIGkT3vO4rBgcIt9jnEBoREnZeqTBdRWu78upQH+Bndv5X6OLiKKI55hzhgfNNhJ1y99niId
ZICs8ABPbg16TeiKN5mwGOqQe69udHrU/rjX42cLc56kWC1F9iYMJPMHb6Qn9h10D+1aVCOTQLMD
DLE9skaUMDPgcQyQRoCJKU5EuF8IzXGbiVMSoCav9JcEowm6KHfXdUpxTjmjO1/eP2TwYM+YB/E/
QQnpDVOcCZYE39rZA72BFlUIPTmChC4lZ9uu30PSyutwwZPFs3867qypJZDPQwJXsYBM3HyKcBja
df1z+QHhlxv+x+KgOvFQ991m0qAGvqRhRoU8CB0JwBWbsecD9Uu2r40BQqcpMtqVKKyRa2d060uW
344XNBGDfXrScrFHNUGiDwu4celPszreAcArR+WDXDGDBlzTTJOsiUV+1NWI+F/oYW4Uofm64sMh
+wBYKYErZwXhSDuexaffRjhznRBLJfAz4B7JCo2fiKHobEhdH+zdR58nOFoe3Fcy1noy6qNBU8ZL
3Vbmy4stYw5BbpSFNtsHWjb46WKDvwnLq01r2qA/ZOgkTbPktuoYR1eswsnCRMZmThHHjRApBt0d
rtA2nsEeUZz+VBKI99QZnm7eZhos29EIZYfWp70AcTuTtW9XZLgqg0Kc6g5qAOwJDPHyaxEXRmdZ
teQZnRONw7jng61SGEI9zvih9nZeTxDVzQ9rQII38mdMT992s+MQYeIIDODr6+KnA6xtUJiKfKYY
o/Ak6tLF3KgOAjBuui061FolDQIZ9RReKikonT5eXUPcEAWf83ufGUIBoPPF/39Is1Hzw6W2bcdB
C4GOjkj/RrHgVFcowU96HStNcpteTr7yHZQZCNLMUJxacckCETx7ONtQN9Ze3XLKVj60PT+m90gD
V6i8D/p5QFPUEnSyFbuOGvWtCMJOc24VguZrvKFt2O69nPXpMijM5PKjb1+195ycfh5Fun7SQ0qj
ze1IDWO8nKoIFUrobR/z4B3vUW4CLR93lanKwE23h1DAih653y3J8G/qsAO3aBtH76b/Ks8VioA3
9bLdM0LKxX8WflSlFJkFemujR5Vt0IohQ97uR5So9Gw8/d9T+kYhbSPEzf3kFz8dtedoYqREm1j6
RYBQJHfOTgb8sCe+sD89JKMINoBZox06UMhtHtLDlrEfSgtqVAlrlNJXhxbaecuwlHKQQmHskJcD
+f8tiLXZohxD/uoDRT+u9N7sKOPWPm1HZNzm6PFhv527VGHRqCAB9gbPrr08/hsdZCD8dwPexrID
akRQzy5VJf9B1CnnzGzG4PgnwGseneNT1v3MzDcKrOdldK18kpPuN0bWc84KzIGr7TOgYUC1S/oN
L7S3dTD8t8IrvX54hB1n6oYGWFSzeyQ7Xa+PuebZSu7N4vSMjvrCqn9Kkzr/uW8/rlKAyaiZVWUk
EharFmfe16T5TsuHq5cJsfqLe73XxYHcIAjRh99dmNosJ72tsteg5796pac+4xv/xW6rho/euKFc
MsO8TC6vYEPodY59vGhVpss0q6KiIPZfxQSSKjrNOB2LSf/6cLRqoSHuWCnTTXqCE5m+9veFdDDS
Y0DdQ68InlBpyRG8Sfv4cl1ChVFerf1YrEx891yN+ls4BdjVk6Ai+vi5obsvfSyQHS8QTqDnmUGz
vPaNmzQ/nWHzo6VNmZZW+ugnjJqhAwUq4vmPvmYGoaguYsHXM9Bp2geAMVAJqjsg1Z7bklV7n9/+
4MPPm4j0onpOpEFGDLAMSnidYwRp11gW13u4OyP3ES+gvzGId3ouG6RCCAwZ8yWNTtBGREXYx9Oy
jVeWtOCsKZc25FAeKhJRocB1UDTAyoqmiKBKk8e4N0WD6Lhfn7UJbyxQbYjmk97iHWnbCZrLEugB
7rY/JELDxLLVETljIkBhsZzMpHqiK1pJZpIgs/R94aBFACtdn68lB8O0ZyJu4wFw8JvB6gnx8HJP
s2ZQAgSu+lQQHCeMMKY1COSo4lWPYXYtnR0860QIU+m06IV9TkPIuQ7Mp7AosAOwHTWTWQ7tEGZW
YyeQNlDsjYnAPAXyCsCveGF0HfyYzkM4n3ecQmav0s180Yn/gwK6Yij19MgVUPa+B+D3dK9dsC7p
0/46RorA0oEwERWqdKoYIRLcr2sxPNbbYdqYpZtx6zAfAVUO63G9yygqwCJC+S79vcE58lYBi+99
cLheRsqyIDESNUnWwRLmp+KlxMamS7RHwfWzk74ssSvobcAgoxlVCuMXJLAwXItFJCYu/93yD/IY
tjtwCW26lA1AIaAAlHztokYvRbebfMYFbRjwPYU6eqiT5hylzUjBR2BH1iENRTsryXbNDGVv1lsS
qzBPdM4HIBjb2IkRWxdQK8vOrExQXFE7kFiAdNFJtCZWoTsj21k/trD4cQesNYW1ststG/n5ZX4n
Zy/eP7qd5tvFanPA4IPT2ZBOS6TzQ74s9OUnqRhBAevp7pFdTvcmM10ltEruUbDWKCgJCNS1YiSi
MSYPlRq+ZhiCYggP19/YjIzOqeiIfySvzwVqO59EixC6Gf1JdLiw7kETHSv4sXinZbQHIJNsqAFs
UWpIY18RtsPeg69zKWhq1b/0feKXe+Jml4CddIWQydLfT+okS3JHrwT7Aid2h+Os6/hvhMAYUmGZ
hxsZhgTHzEJssGHHHFV+DyacY23HzeJMxzZ5eZh1kB7TiUoynVU1eEoRXqnQMbkZlm8MuzoOt25N
BxbHxWVaeJR9uM0ItQ3fpFK9ebp0N1ikoQWM5g4PmdbLScKO0i2W46OJvprwB58lHhG0JPyFBzXx
WcOQmj76GtFe0CMDP9GNUZA8ZK+h0aNZjnXGwhCSk9NCYcmhTzxXrJjr+IFc1L0gzDgfeFSws5gH
seg5jmcdHRLa3O60r8P19Fyyg5vPxgRF81l0l5CkljKTvPkTEVJkvwIVRN0+a10hUTxNQRIIXR57
XbB5HsC3kEYOFYx19tqRNGPqJv+pscuc1690OPFu4vgh74pLNh7vjrll7dcv9pn/nvBXYsdz0ff7
9GlsqekRS9FqKguI2y+3ivQDpYU45kb7zp+DB7dvRxYreFaBfmxjcDBK+lUFEYo0sP0JXRVsA/rA
UhQ0Cfua/Y+MRlnpt2Dd93eXj49WnX4K910OZubPExgzhc2bHP0NGArcOevpNdVAquQpiOHAg6Nh
pa8Bl2r/7XwotGQC2lrSeHrlJLPmBNrt6gg2Hp1VlyhlABCnfJuZaDnRRq4tHzCJK99FMzo0yDY/
2MHkL5nQyhwSoVp6V8wzLukEZTfDq1GIkY8iJ34fmikkKDHWWRso6fu0CiMZS0ha+ADpQQNgFufA
Lkr8iLuvc9XXsOsQqUCacHBd8TrwQL4aWaK42j5yrHEQq18aEjIfdBNw0KAfru9NgFsD29ET5vrA
snSzfYFuQ7Sp6NmXgzPN4JBZqjLIBzjpBIqWklZ3FdZy+VpcZdxnaHwQ9+hvJuHwbZErfshrTST/
tvZd0SdDHxCFCJl0eww/MJBGHJUdt8vxtfEpW7i4syxaiEAPW2TDVzdi1uAa/lv3UQT3FTejoxIX
AZW8Cu127lnmmOGzxRqlxOU5VCBzv26phT0wsHNQzS/tL8d28mCbHZrdpPNzsLY48EEww107z/1T
4POXp3aw+vn+o4mOWRrpxShtC7QQnWnODbKc25IGQPjVUBm+Qvofgv5yZx4sQW2vOum4qjglGTeS
Hfuy09077rYnt81GSysdHLcn6Imnk1/958A4Rd53PDqcSSdvxGFiMc42ozbbXx80GRTO/siQDdpI
AcPogHW0w+LhbVrnu1/V8EPlx78ycPr3utNlPiLSYJbEGr0SpmtXUDhySq4BNu3LmNYgNz2cJ//E
6MuX+JycFAdd0Z0FQkUTq8sc9aeBpg0NaquPcM+Th8Omw9oKMJSvcx6+j+HTZJs7N1rcT/2om0dN
ieyxcG5+53A6DtSNX0BL9UX8U3IrGXsBGLhZlL8SajvUTOxAYrky/fif1f2B2JDU5t9/XoVwafTV
xVp8KjzE2icaFIPvgGPtfaCIQkawa9P+EmRRvha7Fj0rZ3HUD/mknN3qfWYIIUlh+bGB7PaRnl4j
Y6i+3N7wlJ0l0vHwLc/gOJlTJ3OiYDUH6Hwkb0DI619+X9EnYnAuZMnuzCwT/7MU5jiveLd2W4QE
aGSCuycajhdRhUQZYPqdzrhTj7V+6A3k5uO3RK7un8Nr7hMUX6bd74Xgnt/+3ET+OiVWL0vGSgab
UalFeDJU8enhvkb5MTIvo06qccTex4oya95DzmaOYBODhAfSKoC+ZvZRR4aSgfL19/fW/k6tjn/3
zHknyBcqpiTOawCkNrhNz4dbnXBod2FUQX7bKrI+Nh7XFNGYrLDbd1WsfVxz0aAbeLnPMSFXPdq0
OQkq/lqS4oGn02ZA38Jx2kvAoL0m4UDajIpUMlBCosHu3YSjQ0npW8xzCBHR1TpWgskj6TL1GwcN
fO7PybeG+g8P6QNtdPYsv+RZzBAXcEyjoLBYF3gNblV4eI5Tf2G5D9qHhW1D2Et2RtjgD6mvaDJv
MHJX4bgAwcmEUmWio3qQC9u4OpRQn2155RI5CbCkHn7DMw0PjzHfcPAddPDBFsciOE3SCrTCcrjT
9sehw5dfq0vQaM4cYGVkIn362I573jxGMfSnkF8vpLfsFlEM0WTIqsTLmaLQCQQGyVHt6LSCHpZP
H5KggKDBA+pDhBAvKsWZ4bwNzk71yYVZoA4gBI7O+bujZX+wwHPgDePMURmKMpTK4T9IjBqbooGv
LGxmj5suZ2wjk7HigyAMbEj78mtBGlfoRI6OuCLLJLQ3ZbQxgFaCTnNvs8vsCzUwA5h1eXzCFkFS
lGjCHwH63qAr5TQJpDMRglICtpjpkBQREjMxNiBzcw5w/kGP/tVNBBDEBWHAC6TBSU3QAlwTfpHs
oHHQuCsHreCylTuCFXxMfDqLJvRCxQW2zrfkFuacBI5lOPiD0K389nUIVdXtZL2gXW2mp+F7YPqv
Sdc90oU6e0bPrIeQddABtkFbGvWAjP6ZWZ+oFlUrZX4dfOn4f9rtqojocQmUxdttB7DwQbU8+11Y
D7rnaJFEaYHs5IMoYoni5uVMRO73oh6CVuCuyWgBoin1qTNDneAE5bbx9jq92DyzRYEm6oV2qedT
GvJ6yDJnM1UZosi0J/cb1FRnfHoFyvT0GvflnwbZB2cIE4ZF1KjY2CA1948DuJ999e+6feJl+WSc
H8gnz6kYfnpMMynZ26v+6j588XAAGoSGYblUiMQYHsgQIjefg2sR46p5L6HXYvcILKFh0PSMjxm9
Rmyy+wGinV+OTPDhMSuPbBQCTsTyd6HDeCjm4BvcuVxMvl6xSGpMNpY89jd+IgtaFHd46tHVeeAx
pfqegH/EPYxJOtWGuWRadtyWi47/iGgNCLq+SFggCfueGp8RYUDEk/bscFmle8IACr8zQGkCKzbI
w/e/Nu5StgHUYHznv6LOwvIpfbTFd6B/3E8kvUxL/AwOGoqs4JRh+Exa9GbS7vm33H49MzzF3QRH
KiiyGlMEcWwUWBasGVqMDDLe4AsPYKCxHmVA2otxX06LLO8S6ah9oFkN2WU+nVnhLSmcJimTV/I5
sRs5Rd7SdYweGdjlAfJbeOQsRIkV5fo7OHzJ55JOtAkvM622V9gvMeKCJi2EfPnNJVFB37VB/XP3
rBVWRe+g3QwuN3px20/UmeeGY5lxfvHuXFkm/dbGLC+Sb+u2fKLqA7CAO1YHeLBvgyNtZNAEGL7p
SuCzLyhdqvToCz0oo5PwuohEv/RXVQcmyOc5heg+QKoV+CiDDBLMT35/ecnqaYEikjaUz/LGGUEn
h6sQ9kagPh4NwHC1hGuRtgf9tJMhfYi/4xfLDRq3idVhE+pRHQq1fpDXZZz09gBRTz/YcxGZyID2
De6LiAMCjBWRAkEZojZzvuhAWjQVTFFDFfFBsHRHi3hjeO5WlEhkXMb4FcMdJ0+OPrJk3gAvSLEQ
sJBEKELvolK5BlXK8uK4Ix0UN3OhJ/cjci4Y31EpPnxPn5mYnAZ5NEJ95L7oFa6dHzrLRoRP7gKZ
PLS76TIClbF3CdYBIq05IVoVzvWQli5uXtF1QSwEDYQiG+ji1sWIN2aR0EhB6jK5zESY2Ie8IG2y
FyoFk8L5C6rASSk5NVNJbNStV9BWh2MDaJWHMnoQp8B/x1JAyRCxYMeNZv0gH0SBdIUG4YDdU+fS
rTRuY6qSwW1wiUq0iG1AijTkYEf+YiLhUUVk1vl5GcjIOGtR8x2n1LP4B6FgYVSR0ybm8PW2O5PG
72f5v75rzUBYhsX6k2heMXnjmKu63drHyqvemw7wdjD++DIAhqBL+BEpC5N12b60fwUdhB44iCQk
h/5O9N4HKajYxEJfMAsCPR2DlAiBKqGSrn7EoxDKEN6i7+kBb7vXGFHWl7WI/o5AdXSaneHBFOAE
a7C+yrBUEUrIqUT6FBgJ1kPo9KirKu/l0uES3kbNoLcvhuhYSSYYgfnvMoCf7axNbzMxneuyTOUB
IXSxaZJ0fj/pm+FmdnhKwFHdCt79hAJGpJunGE4JHR2+vhgy3eaMYYvHNbdAx5StZczjWWW04SNR
3O7QGlj4XGtDY9YS5yNkMiGWZ2kdKPGUZjVuNKTFLb37zIfwj8HVZT4b3EXJB5xs3RfdXc5UC7J0
Z5OY0H5zhYFu18HchM3Ydt0eYyWodRAjXDyTvaGmx7B25q17Cq9u68bqvON+EPHpPqopnKwHXf8x
qBDp5LPjpMeJyxnMpzHbCKlRxwVyDx7+HrEhc9jm9+gVFP4ZsBwqk+kV8tUvaYmvmVNGt6gTv/Yf
QHLYV2dhokehkPjX4Fr08MqVGh3T5gRNeEfIkyluf3RicOvmahfTzu4Ut+E5Y6h2wlAZ7uQxPQZW
JE7lx3GdXg71oeSDP4fCv3g978R8bIU2O3SoXEDDoMeNx70N6fdkB86ZTjPugUfu+U1sIE6MPG/p
o4MS7sH2ow/Ykwbvnmtt3ozypB+qg3a4iW+jVyQH4n2ox2ZsrIwVRvgAlWxv3xjA4YCltl75q21B
yL9REeLJTTMJ0sOjQ1zRK0x7i0RbXPbNlDN5CJYLpl6PRGFLHuR0t0/Og1kH8vQU4bkXGavO4smg
Mu8Yn2ItRPbrHOPa+abNsPLRfCpxHRsH7YhpSju7jcu4O7iWtDkwO+68+gzruJlcQgji53ST9BnH
YJ9Czc9H34USW/9OPNuj/RqevK1usxJ8aOVXUKcxS0Sf7isO3CdKSEr7Mad33As/41si2dLGvmyx
cbkPGs6GYXcAcYKNVRWpaT2+jV/rZq2H5d3pEljPPyoSX87D28qEgKJiYdhzWI+PkMTETFbhzsij
C5U0DcCMODowQZyRUjqmNGB6u3nhPqiPmEfKFBm3Tss86u6a+W38xfSROcKtq/yj4B/1PHN3yx2d
ypj2RrQD43t2Sze98A1Cc6ep2FVHT6CJSWdShafgAVHO1awsOHMlKB3Tu4cWNvn5hFEzsJI7xa+8
zbpY0LosCFo/AW9CMELZ+qgkX3/PKS+7B7wk1V09spYwY3RJ39fKxn3izgOciJCZQaaY16yvIGmf
yNLm32Z5b39MmhePg+6JXmnGSyKYPgK9z6EDO/MLy3R12r/RTtjHVRVjPKUfWjCGAW3TBORMA2hh
PxPhoLbsHJpm9hzPzLN7NZhQ6Oi5A/hublm+jEpgTW/sFjUpg8PJnEpbQb3VodPpHXDx2uG4P+55
1+dapxRg3NqZspFf5+WY5Oug4jaL0dxusBsdUkt2Ebtzb3PGsbid9KVHz8oHUD4nnYdN4sS/5yxo
6mhSNbTPxH4ZxuvC+nRRmq42i96At25+PzNK5TdmU68pv9kOLT6WTuWtuTAwxrFAOXsDCMHbL61z
zTGg+HxF2tfjnfn/DwRzkgidw0cAeoAnBSfPEUTLMG2Rz4w/ie5eyJAYsD405kqLdAhUqX9FXzgA
bdpF6IHAhBJ676UgtLwyMebnyN4jLkSAlZ5T8i0yMKhRGz0K6SPZSU3nxXmOXjKkCQL95W5G7aPZ
UP/FaIlFyYAETQSdcI3QC5NNSLi0tzdkXiJkFpETKO8LSo7MWXtjT5gfSLjIUuY48CFz3LgUav7I
tPc4ipIP0GTr1WGRdnHlNbz+hBw8GEl22aeYpgACCjNdRAIIMN1RJ+oS5jc+AijDuXCCMavLU/Ab
F8HsaAQuT5qNFwKyOimSD3XYuRHNNdwQUBGSjJCQD9nXnuWR6+h8pIJY8Yx/rkWe1yPWz4nz/jkQ
K6HkjpNIvcS8NySG4rIoNRdJL75IS4EtXkwLEMnWGWsximOpAaRu0H8ArFBnmVG9rHcfkl9KZvwL
koPubnyGFbjLj9PdP90j1F1cweHXi+Okw4TEWS++zlqSk0W9pQig/Hq7P107frvPSCIRJgkeUJfX
BHVQ44aMrKVPSNpg2nva3gdKil+UhpyZ2Q0hIzJf/IL1JcdoAiDfJEd7i1y2n6igGd7dvfqMdMXT
0D+m/woel3uhi9v5zJuU42TdULoGtxhPBruNLGy7ZscQwCVpI+wsgjsjpO4MzuQz2gjow+2juOnS
mMI0LFRE9o/JCGdSxXmXab5X/0zttGjJY1y+k5npWc6QAa7J1TKVaRmkYcrgO9Gf4ftkMyidLkbT
BXk6p1oPx2AQ02Ku9KIO00aaIUYe14AyYqeA+87/kDOr8HsJyrXahH5l6KvY9eRI45ZsliowIb15
NkhcmYmdnaWiA8inMfuZh3V/DQJsVQEEk0YPixblslbRtGAT9eFu0J4bfpZCMdwewanh6AeyITF/
+53z7wWJXuliN5CqA2VlneblTC//WaSntfOg1gF6NF3l60PzX6shQoHn/0g6ry5FlTUM/yLXIgjo
LTmJsQ19w9LuVlBAJYj46/dTs9dJc2bPtIpQVd8ble9i6k90VxklmrKoVcpVzEKQBLdo/IjAsUoU
MF3Mf08jCAZpFJD/EXdTcS9IbvJI5NGaxOI+nnIUVaEjOaQGg0xz9WvsAjtdCeu42n9EC/Uj/8Yx
G6OREqXaoqi9T+5mJWOrMvK5rCnGEMS632OyV2jRwIQcM+R9c+yS3Z6SFp1S9rtPxuwkubBvYjl7
hDRn0kifISB//gIPaOGoirhvFY7wpPKoVkrNCOeleYo+c9vU9uOsPZjTd7fezFA3+43N/Q7BFd+B
o/afZdktp0cNHp4m0+/p7IXw2qsACS7AuwFN0KhfgUy+msq8Rpff4m0TjjJ0FsBohzRk4lWjsNtO
zlxCVMJXA6yF6yas3R1NX1hnaigTmwCxFJmR7JO0BZTp33yZRfX4fDIQDDVmcbNjHVleOrRopvJ0
J99jKh5xwKPSJCLpw0P+Ri2pLuSkvzrvKcdupqdp8padq+aNFy86Xw3nI1ndoSOA9z2v5PA6sXQj
mFzsF4J3pOtGkHYm8Mvw22iWNtgG3WMc+oZQUtxuhgANy5JwVM3VCC3lY93N2CLvkKjwW6E0uOn+
RrvBtuH0uv04CkvFY67pUb4xWOsHk3zooCG//+MQSRnfcFmkTjFYRMn1kz8JtWg2HyWp/UDYLBM+
Q+LBIHKcu8rrZO85sa6NT4VR/dxMMe8AFjX+s/KKTf5E2ecYSAlAw5pgRKf7UY7ZrhWhRYMUaJa3
8LWr/f6g53axM8qg2N3QNlQhggZpnerB3QiAanjGn7W9O5SDe2cf4f0/Y6e9zLCdrISg+LaZUokJ
Np2L5NQpNbgM+eVqlq/qeLykRxEFSo7tDZwDo6O8n068SwLLzBeXBfJcua7zPCC9mKWip9XEL0ih
Ue3X4cKZPF1Vf1fksGY5b+b0ovPwH0oyBcrwAz+g2KLlvrdfRtTc4tc9unKC3CKmyDCfxJfWqdJE
qUnGWHNx34kusbTYVPxON1dRwoT/2xzKSHsniBi5Zz5u1jqkVjyLsKGlO9AoKWxwXmekMBlo+tHX
Kla7gNlUoBvJ3ezB8JNsbKeVXXLSl0D3Rvbgt3+K/5x/GOIcf1IFVLT6GuNrZqZ6WHjvqwm6pXxv
p5N5Fb/3NyVUButWeZps65i66lXJ8KCFFbsvwTRjJgTD6/HEnJ6y9fjLJ6SposuC7IC2YfvMWF0s
rvp7X1K+TmiuQUkylVMi1ylHYpqgin3D9TezfIkmwjdKfKj1a8u2LmW/9y/2S7/EX4ivwlgRIobg
I4dqQoePjCG8NYkcoHYuTSIR6Fq/5y45AgUwbu31UXPKqE17uQ+Sd0amdihIxXiEnV+Cv/g91NUi
rS3N7pfb51kBJQLGkm3u0StkLGgx3zLHmqcts0vx1gp7gup8ISwISs+5UETeyVI8PWFDU9x8oBdq
wZkW1ssFoKCw4o+Mc8QexJpSxXdxKcO82Ox8ZA1rwfXmQEhls3skLet9FnxI1WL2UbFuwsTqo22X
hzXNLQT/wIwA3Kts9uniPsMAMw7gPLhamg1BBZVBqJaj7QTQ/fQUxfXc/I/l/RJmdvMn+2U4Rb8F
Tdxt02UR3La9Fo2/P9hMfEM2a8DfSdBSOISwi+mpkOyn157U1epJo/P+4ynr8fquWvo6O8vf8ipr
zTFUBGcMABwoSSVscVdUzudrvKMD+H31PpXVHlq2Y1oBERIt+/AFhjB/YGsH0vPIo+/NUgta7xhS
5M0p9dDCU0NRHPUfFavZP0+arbAM/7wt/WdkiG0dRo94SyUaTj3tOj0j+XinEsbyfVEco8ef7l+I
LGFoA1AHxETMy8jwZHYWjcGfGQ+X/1zzgFVASN88MBsylE7jeOzzGymj8wNTGE+bh9vTwuu5GWFf
tccRL6Fz3uE0vW7hx+X9ICHWnyS/yiwLjPlNN+8jp40hvblreEQNOUbPa8RjDtcbbkgG8JGlPtzP
99D6BYoP2mUauqfdAYTSVOyk1ZZ1f+p/31kwqhdZ9NbdRzJwLkrKDuRLPV4waEC0qWGru8/U61tL
ZoqIb7/ly+vHcUfU1iPqLtE9hQA02dGqPLwZs/yVsSopkjlC0agl03b+IhBQ81qex7cRI5Yjv97W
Wpt5jrFQu+Ny/YwTjRWw6oPU6VKL3y4esarxnJODNZvoSxWxfoo6/gXH7CjQv6v3Ypwvu3/yq0f8
uR+I9H6MZqQHSYT4W7DAV2Mu4rxH/3wIb2caltAVE/+2aAB/opx8jc76UNmn0teCt0OKtJV6RXfm
TJCsR6i96+98VnSLBmoZ7xSn+4D16O48MxZsWWgz7Fcx68ijtlvOyz2CPLP5Q0SJ3V96+SPJSn8/
Yy8jvhokZ9kS4rF+UtX5PWENufnclOOllsfi5uSLr08feFgkbPmqDVoszAa2kAfz+dSmRXVqT1Wz
/6wqI+6ipn6bS+vutuA2nTvGh/kkMpUbdWrdsQov3siuOHzywR9uOTEnqS0he2TnxAxfwI6hKYsv
uimjy6BNCqh5CLX4hgpnVQVyHaDcJfh2w2p/+aD0dDBa48+YWPSxt3G9qQ8Kgdd2vcjh0cgESc1x
TbE7LISDJAktC6e30U/2K7vNsXeMOag9R5FxqIRii/sZz8RtAOGICPmKiXGGEoLMZQJhtA2Nr+VO
XegoYywtUAPtIOCYNz89Cy7b/FR4j1n19STJ42/w1asN5lNhbE0NkztlyjQKcW8XXwNYWbYsZqOF
QDOrvy4yDgwExkLGhMbxanX1NAA4EAI4TM36HHRi26t9Fqd//bJhdnYVbNmtu25s3Ie91YtNGzhL
2C4BZh2oNqqQsYqQ997522gcoqa2CwvP/PaXHcB7AvF0qLQN/N3gVW7xxQBCSiCd7BaoiPeMVLY+
QvZd3tPLySAW/M6/Yu/t/crL/vTkihrWvJ8EwtGzNGg8+b3fIM7HLgIV1wYgvxwq17cjkjLAZrCr
5ig5l0Sbf4j3+rg4789gcsfUQx263rTB6AdbAno6DNmeskhjYD/N+uK7sbLVjhzS52qC8JbzOdHr
wTum82sBbRBdcLynIUq3Ve4rWzx18yvJXR+mAuUogvUaeGsLCwdGVH/iteBqGcdP4e6mt8kdHJWf
dPPfsQ7SDdeBcJNlW6UlsIRTvCOCzH3Zpl8Yp4BCYQQoFSAHGD3CXlEBKAfkk4L4sypR46tRqwvQ
KfmDaIn64giOAfHtXH1AAQGVXs0jdYnU1ntDpDvnQ+WrITbG6Dkv8EsUfhPUK2C0z1E+g6DF07DH
/24/XY7T9it5AHCEeiTFt0W+Gc0kV7KrcOLW9JT0m+uKuR7laqiFsrXiQAS7I8jQH/ZaV8czRehx
ad8WUL2N+XN4470a+ITCpocRhYmi3Q74URdKdKOPngrEX25BgWuiVN7cdwO2BW4ntlZhz0PxLlx4
NyBQ9vizDtY2CggGc8tAptHpnUyibKmI62D3TO0Ai/LLNxaAb80cMo0GlvFuHMnbdnkNDWo0fjnN
QRBKW/Vl1rozxbCG6Y3NKUi3iP1QQazea756LW4Xd5S6hCesGPbGWLj9enHh7m6EgQhgibuAP4de
WwWnuR6qAxpJOhV9/jTTXnVAyL3oEs3lRpCQJpNyhgMAJKiAXr7+XiLeQLvRt/zIJ7vvBx5a36Zc
JWIVEC0eqsUkJLgC6yTm1wpyWdDH0rb4HW/7452FEa0G7MFKtoX6VHOVLb9KLtFwVBxp+1yN9jdf
dTsCeKEVEl4QPyjEG5gvoVzxIG7wlXjv4s4EkkIqIFrQ9oQXWDfkk2gHyC5IPnGHtpkXaLHfCs1W
DQLnUJaXW1ceCuaZ32/x6qmH0Z//+62f+fGQusQCWsL9T/YaCAfPHsEKVv3PzxgP+DgJ/kEZs72t
Ug830AYC6Cj8vc8j+DM/sQ54WpE3hWUyCVNIRtnNVzTP8Debbba4wmLwPskX45lnydyrrlDZhdki
Xxk/dYzBo3PIwgjJ5FgSs9USPnENkAHFQ5jRxENrAPURv+pBmGS+Uf4JgZ1AtQsSIWBmHkhUlC8o
m8QgY2K05+SLwNZBcg5mVFGKBhvwtuSxDzbKUQ/7wGONVKUMKd9EXb54lr7+TLi/mKH6qTUd8TzV
8w9UC+7cXKI2JmCT0bCQIfap56Uyn0xsjGivTf2yesUrVNaHIiAC8M0DezDSrzHMT+sg+x8woVkK
g+3E7lt3OvE7xeMiIBzXhLBXeLwqXu5xF6MWDP4tGLXhrfCrDxtnfryBOV7lxQCLUJLf90NY1gsW
UfFQY7N4ylxMRtjLfgSS6txu8Bud8xo703meTOflEd8Zjy6RoNuPlNTE6fHKsCPiUxnmJA/vk0gG
Iq1RTBND2pCtuiIDerAhr9CY5dHNWNdaXL9o+jGLi61BKE5WhNaSn0eaJDozyaVPWYUtZJnKotFo
Xt2O5XjJKQAUBW23/nF0oJUCnVR4v3sVL966o8zO3mx73DoPzPUIyz4u923Jq3bjzf/ILfNYdwtE
wtqRfwT+SqDiYSL6Hd9RT8nflQSu6oTm8AVqhp4II4uws4Mnmgywg59tATSml1l6PyjPWTms347U
+J8UW3zHqRAzi5P+lECYBK3A+lXeZCr4hPOIWyqGbvbfKitdATLfc1dSMILHIipPHO+aSP5VOexh
9mIjHKFjMrPvN7PTzR2drzwEhTutPFY3xWXdpMkDEJ0AI1bx8EL4iYf5QUIMDDTCzowdvIx+FpU/
LHQpAtQoUx9vtx63Musw+tx3VE1duULLjpiasao38xl2n/vYznYSAZN8EBAzV4HRxpO3VoJqp/cW
PTvowtTI2AF5c+txDxe/OcDXvkmKxXAeSuffwMbwBNxtMwTJu/cOmnVGdNXXcyZEZXmoAc1g1XwK
hv1/c+o3VuuKlOd/WuCkRLH6QzU23Lx7UUTHuRrdIigxwwS3FBZ+knWWbSr2eBZxjrnvmHnxq15P
3RHf/9XG98GBoozEOYpj3rUPnm00PWRfkLjyw5RwlR4oFL6fK36C7L1cyYOVGnGa4QiI6EAUUeE5
I4RDc3XDRh4ITfpMnQeqFxqkxpHEiSP3VLQ+9LNg/GZ6FKmAqna6lY4Eh2t9CgL8zOkPevR++9hA
EswNGOrXCZPwxNUD5I7AzHc/owvg6XSXYDJ4JQ5/U2Pv7ZbK4jFxB4Y3RLqrK2deyBxasTg2zqkm
oNKh/KIrgaiCntTcqI2Q101eQlOBtwqHMkmqE0tdnJmoy4hi3FFk/ELj/dBeNYN6RaTFWvc4aCQN
UGNI/jSKJTYpnJ0cSXqExF+GbVSrc+oQeqsFzWlk30gFQjPLBUSZcTFpJ5sxVKLVkjymrCaUfydJ
MZvk7gtFKpqDP1ANfn8BmWdzQO13+cPnngV1DBhz2OsN0kdtyYA99Oqb3a85M5Q8ZaHmPPzGcNBo
ctavGlfnsfb7ORRaAG4wpNGHt2TDxk/cFqkAUj2OoRecPyQ7LlgDaQhm99DvEaUW2fE97FB3A3+B
0wMWPnG5lA5nfU7w9+ZHOrMKyPE9NHiHs+77jlCMTettT+esc8Q9NPwtEjUn4UDfOaovbPPIXFDH
OLLNqazCyQKkMBL7xhqFpEiLYwc/495R94jhuLOWXB+6PK6TQEynfEAV99m/O5YgJ8rohWM6rFAa
8QZNPPKQ9jAyTi452YGdkmn2bYua5S3r7DhUO4K8OFtA1YV3R1q9YR6purMNdrBx2CNqQGlTIve/
y4Gc2dJg3revUTgwfo5d2lnS73RZB12ibx/uCTse0iUu+0pnmstol2dE+6ceDi8XE5CnukR8CHCe
FvfzZ+q9qAHGs3GJas2pNhImYN6jiBYrGg7Pta3okn1//kn1r/Q+XgqQkQCvwbO5mkZFS1pD2jCD
4KlE21kq3rBlNcYKLed2lQPNf1ySWauXldcWxenK61S0Gyos8OWMkQ2rT2I7TSzKCCybFcG5xstj
X2V7kMqw5vRGdhUKu9X75b1hZTgfvwhR93Q2r9bv5AB8/vUypYqe2URsHMepTCpy0vJ81ttXChSN
BdvPx5vsEuFhNRT7RfsZD1rhl49IuQWPIWqxaSGFPU5BUVkokNH824y5h/jCJ5r7mPgCBFS8ceWx
bjAi8jGLLnyjkmzYe922Cfgu5c5qiZHBoIAObWJNDBvzHvv5GDOCxMBpl7fg2biYoZqRA0TXZs6F
mIj0WKvxLZv196ihgK/x8T0xb6r7FKEt90Vq3nLrfmRazRiBKo8bHTTpQ8wWK2RGyanDLdSd+VFg
a0q7wgVmPJd36vyOKmoZjuxTb3Rxamj3rPFzjk2cMlCdPKAUGOwZqK13bU9H7rjH3O80WyYVfMU8
IgSRfad3Jt7LDlgWlBm0Ge7EOtuPZeYsLy7zn/skxhGYo+eQT7EE/nqT2VLUyvzm82cEbhwqrJsC
8yFc2O5OE4dk7xC9X0BBLv0DMjoX8SeEk1kkPEzxTqI/UFjHB/YDnj30pYiwAN1BQ8Zs6LCtnBUn
DKbvecbs+ctqQ2gBooSnZTAiryD0vA+B9YrTHeFuZ+UKLOCccbn5A2t6ysR1AY1ziyAHg98q38+r
1bJhxnIg9m/JouqATWyJmN658R3O6VeqkvdPf9YBrH+fnJw/TIAXkeAMxzSlEcyjPQ3LCBLuggit
q1s8wnKJRtN5xJmCdvv7xITgQ2wQlMVktkMYjWrIcHFtvN0W8Qv5ZwgaJ+dMD2T9nxYNypeHF3cj
Hp5F73SZBbaoO691NyEa5obZjoyWE3NRTHtLTiyyk8YURWTrPBwlU2e8oV8cNcJBGHQFs4tUa/u2
Hg5BFxrps6RJUVvR4qWkE9QWmkO/pBZPNEzyDpEp2QEKLApvr5YCJ6vNcqqG0NFo1psJnwNuqBGc
9f1JOAKvHhExcetnkPnq9r6Q3JoDO7lB3o/UQ9PKK76QXeORToUk6u3OyXNBoIXVwH4uOCHwXoQC
mLpwErEgZCGx0f5TVErrs3lMIxQc/BQuG3cTnxtqWgkGpGJ5bR/bJZv0vrc5oYEgHnNkbiNnRaja
Gr8UoWUMKPvHlswxaxzLDvmaiKFHDtxoxpKcorp98RdZ1607bCd9nAFiWJeL9LAUzAzo9HiDFQzu
XBMzePjxkEc2f+JnNxebDGISA67hZa5UATx1JKUzcqPWqSsnuv2HCo11GADfs0VsiyAmnxDdcGD2
a/VKautilztjwaQAWvfYcrCekDBUe08+oInYxNV/pB8hLaTlllOT+CJJzYTNDfWf6vxBxErdOlf/
ZcaHgrdRuherQoe8ajjpaab6sLo98asH3ewhCR24g5BEDsyzbhtOYnlVnYCa3+iWNyTcofBD71dS
lyxi00gIQ3A9f+75khu7JyUk+KF5Cw7fvCY3dJj2uPFfDlx9XJhx6xB8g7Cm4xxbWFXp9J3Zdw6C
5r7FGepNV59i39xjkENmLOW6fU55EUyEeCcqksSRS7BVNHAo0O6NewtefFOw4NrHySh/Y4DgDiGs
BwXa/EbYkoOcpkFMPplJraWiTanEL0aIuXm4xSnllYxd+dzZmpetbouiMdN0Puq/ZNRse8gN/AGW
4U2EuYSgfrou3Sm1nOT7kXs0sYbxavzv12M8JOksbx11AoJqVyuVZ2jVorTWwVJkYLeLe6MWrLKU
1cNm63PgnWDqkNWj4mM4t/qkDpj6l9q6O6do1i/Jy/2QMzkQ9fmdn4ESOXFQLGurP0SmO9kv0mZW
8SVeVq8PRX8eRwGxLrGRmkFprebCK7VMzpHPzWw+ZjBT7axnAYUgeFjtsk36tfzFbWCuH381Gu4c
tXF4XeWb+2K8bxQznaK5IA+nPUouH8y7BVCPLCID3wAPnAUdXIICfRwAM3+I7wDmdfKmXLxOpiGH
jWASASU6lYMaCeI3rL6ycBQITApBHtUS73Mfg25HktuTHjcNp6Fm3e1pmC8kRHmXhRGmP5N9QYF3
Ou9cDUUfbPlCcW+LtHC1wWS+yhV7utQxJh+5n1oAWRLnzkMjpLCTNWwsp+YbJBXYvKPPx/P+B2jb
QEKieupSweZ6sWvUexoxF8rhEQ3wmUj/yQNg/CdsCS4auIxeDFxDasJZlMCEdzj9TtTzeH8k/UNH
A5QA/Xro18bmuQCVFArKDyfABHQahB6bkns1v0gjFJGBvJ1XyA1PHm13uJ5UUqaKCEMJywf3nVtH
j520UAJprrGafFhe0HscoZVd/mP35CsZYQes1yzY6RfF0fCKRHDwh8uiQGCzVZfE4tFcfrN2UERu
tyl/xziitFDZozXhmlarXrGNM1/cmIgoqHEWsIG0G7M60i2ts/KJq5vdPRmdpTx7fVOX/Eg0S/c5
DB0RRCaKOzFDdHugvRD9ILDru4scO2iCfv2adXMk2O79UK+amOUww1irKQ4qOHbuAQ0Rs6n9EglN
XGcEzciBWNnJU4sNT0J8xxFTxC/5k+jmCknkaDE6XBGA7hqC1BsrrT3l4Wtj885hm6imitftXhZ1
a5+7NzprWwl5F2LARbW6rpDTp3sZGR/modq+Mm0VfkvmnRLKbYx+QX+vp0txG8hL6HNpzt1Qc1Zm
bVuqvV0G3N+XhRZeFtfE4MmTZozyNcDIZVYGpWKOOICMHaiwQbVi/ueC7nCwOib+Y3t+IPyZBF1n
1Yat/FyPYKpAAA7EJQz//kky3eAy0l23L+QDPbjAZymt+4MUSE/qJJTWMr7zjqQls6q5Oo/UUdZ8
Rt3WvjUqHnsa2jnt/qAUUaukdti0cBbWAmu4TD3e7IuxnUZGfF9IvUuPf8ovnobPL2Dnkfft23NP
FibU6YW7x8C6+I7SOsg34ka7a1i2HS1Un9tn8MGEAm8uCEGjNrkmyIoTSgaDdhCVmGWM7qFFTzsn
VRoZo+xBIOk/ZeY82dPD1qmJmyQpE80HsZlF48rDvy95uoSkhmuh7VraF8fRkjXlQdDhhf6f6vjQ
zctCDZvGvwnpbTq43LACZOaLAVZpMofP8zqjbzJs/gSPf7Xt7H+/x6/bcwvJsEWEAe/1k03YrWVc
uEDnjtRHIpvzaTc/Fz6/dZU8CZYOB/2iN2I0Rvz7xhdtaifAPfqBRWkDUnSecuHzKhE+UTmtoRwJ
uF1Uj6t52cjnfJH55WIYI88agn7OkrZHpSoC4/qYtz/XvOnswp5+puwveOpECsoeKzTcgyiMGpEu
IGYwccxDucfriTSVai1H4rxLvfyNWFnd6hnB8RcRIjeKirt9ve0MQCmYLpb7Fd8kDDN2G2HOQhXv
f05EgnFCCEXCWk4unByhLUR6PnW7JXSN385rxfqg5EMDKV4FpIY/Zhdreaf69xCu4kjKyK8Qpw9f
hKbc7A8OmBe6BtdILeI3GBUdI8m/OEbXpxzbC6r/FijT1hLEoegQd7DfnY0oRx1xCif2BIwzDe8r
UF0x7IJAcULBzsB15MGbznBIMCDzexU5JcsC3V7tG85qRllua6sguxjJ0WNY+QyF1wVr2M9BJb/4
jx1/sbpQm3i40+OG26QmZ3AyT+fceRQfLZ7cvtfkDappjb5Y7avUeSuBbr9xnPmr94m3IZF6n81R
v6JumBFA4+Nak08cODDzkop6Qp5GMdHjNCbDpMXjEJOMFU5+8mmQGdEYW7+XrkcgSHi8CPoUosSd
WNxEpx0TNr2WY9zi5Vd6mAKbjESl2DiP1DJgpfba20Y+jdHpYjqg102muzW4YPbClCLUibLfUuJ3
+mwY+YctKIQOus64yYA9q4mEf3LIwqTwNeVrkMiTzLFNtQ6bYb19Yh0Ttq2WAMoKKw7VQTthosdg
zp3yByznQgkcgdE+KpY1rNd79Fg2IBDGAU7OK/GBH9FnHH3q1RXRhWoCLo4ojexIQUVP/iPf3Nbt
QeuxZT06C5Ztum44/6RzZkl46CGUCRIdow+gh5iZ4R5l+kpCUUBw7zo9KhBYY3GsDZ47hOo9Zc4V
sjZckc7rE35dCSUZZikon1W6V9Kumt0oxpg5IYDO1A1zWlnNTk+Q4y/uRniulk/F6tb1ahxfp8jJ
z79bZillOysB9F5kYPOLm+kXX/QZZn/XWQPgY6LCt6BAM6+DuPzMo9lpYhcn0APcmXeLYzTyq225
pTMKlhad9bKykESZaybazlcXkLOALltStt3H7DZvPVU0QYHN1iHvguLW1mL8QUTnCdMCegbwT8KO
0IueGbDJYfmwAIcUJ5FPcSfnmUVccwp99eBYc/u+Ny5jXOaAkIUTMEq2hOjBEQkoT/6VDy1VzhCk
ldVhqMaa7+iDdf/4YnIdw3CAMTC54rkLIYB83I0YQVOvOzZbiEumg6D4vQBY/Ty3t+3TQbhNJPKK
3RIUrgumki/D+IIW4G7znx3qT1TU8/f/8gxhTuHAam4jkWSADQUhcE0yEPI6c0B7/0LHPgpq67VE
dMS9huGBj+jzmDkSHpAuLKzrUv36F6hpYmIjk0A/Cr0elNXxHRNCQmIWaMWHA6jVEgkv73WvYQuc
gu3G+gAtlOFm2KI9gQ0TVBEcsPcK8MVwVmMjaF4m+8zPw//A0NWbMRAa6/16TEWTo5Kaju0AKOIO
HfWI71v0FKiTRMba3Z8koBTqYkR8sv36PvcWUxqf9BreORxpy49VQ7uSN+31O42wyeEMYnU/GnA6
Fltu+HwywXG/M/t7QsQyXeukyAo3KloeQibRqgoZra+kFpInML03CieRzKSEQNWfhwm0yZjAy08X
guF8g3nqCb+PNWNFQzA/w3tMT6qIcUMMs8z56j7zJzZ1P3wwBi8u3i4ZTN3hUxAtErxhtuYja1iA
769Wpz1126TpI3QiT5PeJQRqZAIJgTh5IWIZEaWwpbcBcACvAI4DThCMnxJeeCHUQNyX82swXkZv
SLUhJFNwP6QYChBQUpIzz+LGQehobQ17K/42qwo2LOE6Grh/kQKynbzdl6uJqvCJR3ADpYnendwF
HiSa33li0yVcplvHt+MJEQnANjZFHke07PAwOHjZ0ebudxT9rrHMLODvbgDvNTFAV5QE+boD9v9F
NGBuZwOiQUcKy2MdPwKyPVjWyIfQSX/5Jj6CqirICfcVD1vknGBE3/9SeoDT4LBJRCAD2kLbgEbK
Oc1lydwQBcN1m8J9Klb0C/pMja3QWvHlMb7OywT/MtZUxavx/RLWw0eldepE3TuPCHvBzZs6HK1+
jJupztSZhqb9DC7wuob08LJzrBvcfN+KJy0/v1Q3UNiNOgytGs8YcYWRymz3Wee7f85jISIRSJDu
iNSebeZpZGqtRDKqTSjXiXCkq6ea2wqLl3R+vBBxkrQjVun5KV9uwFQ3+uFNsyKfscBmBPDCYyjm
xlNuijJLcM3TBZuZCHm5rDD3IPPP3NIy2NXe/kKnFEYg0ABrlIzTRAZefg1Efsd0LVI3MxT9L+sN
KLkcfUv4jhFK/jzI31/Jlsa5l//Bzxpk2wt6/GAELAOMa9bcwfGCRgxioBZOkdwW720STu0vfd67
xgwbsrLPjpy6vFK1MAO8uFnQAk9EyDOQzxcIDJcqKlLruoM7uCNgxtV3IxMSPe1gI1XANrnCCYDO
GkIMhs9Sl7klSUgvkIvR5IakLcnPnATRS6M7S9HJGzYHPS7Tx2Wa1ggacXRcdcCc1U8WP2zUgu7d
J5ATBcN3FqgURX3AM5aQ+WA43+rITRmWChf2qIqzF+a+l336BoKHomwSvpTtWvdDv0cLc4GZfv98
foRBnH8lFaEcMnbpEw+FWHBZR7mPRL3DQGwdabm7C57SMfUMYERMb/g/WfOMbwJmzTC310l8I/YC
so5DEuLI/T2YwpHhShCsW8VaFIBMbS5f5IovOBOMEMWjJL96pPG9dzp2Eszkb6t2HzH6k+eWACJQ
UnRQXFMAPsiKKQ41XvBUuHVl3pdPQvXJNke55dwhNS9uw1x4VFTxUSnE4O+NMJdBgfRSAKs2ZhuX
Fpq0kJqfq5y8Jr/XkXfdy0iBLKJe32uoxfrQ1vhOpvqc3NpMdcaEQ/lYfB8iiivrgh5VF37tt/Np
lx9oBEHHYMFVfREddsPj+OZp1lcQFsNuimOC2N3yiVQybIGYM+j352Zg9cx5/i9Har2Yz4QiZ/+8
IeRQ43qev2cZAOTN1qT1GMiucJDx4we4SY42Edi3339V65fmEd/zD7IU2iAO01/oz0W6zSu4LiQH
vfEMRXAjyleuG/YulvMjIVHs8nlSJh1kE+k3aL8F1Aw7hMAXNynEWqQtBxdpLaMpUowvmU8OcbkE
ZqMbHeXF6rm4I7FRouLmFfquzcJi2Xpjyi/JHiYPWQ30VVGPzdEIKYOCILnzjcq9qKXZHgbeF9rH
b3n93regzi+Wa9yzsfZYaiC6SGbfZnRFlm6wlfV3W9sQkXHAG+posAMxm0UghyQHxI+QnTy5QuQk
ze+BsfuFU+RYbkbnKmGsI6DPLr5rPJ6k7K0mbv4jxagj75vCUXbZNyYXUEr5WP4ieOZLZWOugIYm
dBRy5qCZAZ4LX5u066P7DtkY/B9vQR3b+W7k0/ILpfD1TrcX6Mm54gM397+XShy66qR5wafYreKR
dSAzqAM4ZnZ9fH5cBsxs1Uo+Y+Vr224VZNAq0bh0sL62F3AwOJoaYw5ZYqvi+ITEG0xR7SCQlNFS
Dh94lzBodAsBEwP2fc4P3KWM/ltcDQqLwv/CVpZmQNb88Epyd4KU0CXRdnZ1mnnpgrrVpopuCXtA
+HYa8FCWNPtwRJSIIs4RqBGqOQxAtfUFVvpC4nWxxr7uZr7iys6/E7EJIHNNJFGSAdZphG0yUeOM
IyRxThc7i7iCfCug4wOnr3Ku9Wbng00dbgOrmxEIN+nVuWFv5hzABjLlPKJ4VazglL7G/bLYS4bV
hSO/drfQjIfOvM7GiU5fhj5TliNfXo+JuZ2gvO1CeU2u7yGDd+f7gHYiVJsoMcqO2GaDc8rrjSJ9
Nvbg02zBYWSBPuMY4UGw3Lc1B7yUxfP9I8+bkLvr85uhJbJh8Pn8MPPlmX2Q7Uiskpip/fE3KQCb
35H9y9rCKCCoFXpcauaskGQ0FDUjtrIiaEr6Wfk7gtuv3fQPaaLZRJr9WatzQY9rv4PXhToFWEgu
Z+L4tn9zMmUYsm+1uUW0cjbml4QVgWogTMXEK4C4FuQZT5YSUtBk4r0JOXHkfZ7AiNEIqaDCAxpF
2DlaQ77Je3Tk/L/zdcPD3Z9rxAZL0q3IqsjiJykV2SY/SuSPfX4pRqZ5p0xGtFVI4fMsnOo98c6S
89qIesfbEkvmgLjTvoNH1h7j6RLJCKGnIpeC7qPval3hL3kg5CIei6CizG1P9B8RrwrDvNbwO4Mj
9Hjn+CFY+S/WlOyw11xI2eLh7ugowQwAOVeOp0S6YQzd3VGnEJlDDNFrXh94HpeIn3x+Q8ETA/bL
boSYRneLxTvQVcEmk0vBmYKPCh4thKHdEbhtX8cMNqM5PN2FKELkcgmm4DjlnmvtyYwTZCj+7MeF
AeSIQoIjajR4NIV4sVsiu9lmjyD4Aa9PtVDB1khsQJ6oFAglbZCvSphW8B3D54OwaHJkpVbjthxz
eiuCdFnBeJecVFSxtS4f8eXIV3nfijwODdIQsTSQBtBacpupEfP2jhQ7riGBPwSq/UfSeS6rqm1r
+4qoQkDCX8momNP4YxmmEkRARMGr309fu/Z3vjphrTnHUOi9tTdq/3i8Ig0tFwgKKVAP0eOFyBRs
cJnGKF0eocihxu7Qj8aipuPnkXvI10Z4yIMgiFcoMi66oKHfjS1HyMuc1xqpG0+EwnPNHEe0an0i
4cbn8UIpMU6wR78PNf0zxJmE4DkMH72vxd2cHtiFsaqQlF64r5ZEpnAoo4nVYrwTxbj6jhR+qWTK
G3Tc8IZMjAn/bY3hfhiyU3xUqM+Ut42QXI4VvBMeyIsJooeIA0k1vn2mZT4cYm1C5BOCN1X5pzHb
M0AOPTVxUPvpNxY/NoGEf4RvVb5Jq8fEnBYwjhuyyLhhvwgDkAo7bTTGmoVgcUgekFwjsJZvTNdc
wOxrTI4kGl1AG/5T+ROoGxkziXtn1s1M15iUbsmjIIBiVlQ+ZfHnEJyH+YsSCrFH4d7D5ASY9eGU
JyGBRED5Xz7u1spWBCyearRdvIbFllefbFOCYyYQ2ct8yV/+nAzgRqhB4G3lZSuIEWpvvb29bRQv
EtmXOiVfHa4zZj5+zy11ui9cMjoPLDk/EBh354cTjkQmEaMhSEkAp5E8h3aYJ6K3EYcAv2HpUhEm
JurEmcETl1MINHuiw1lKMREiJDYNvWL5IwD2yL4AFUUIoPjN/nF+B0hXPEI0llgCR4JiVZ3jvNiI
KJYlGcby9FwuMTEjQnJAnZkN10SWiJ9CG/HIZnMY5+CDNFJhvkW3guCYPUwwquPUc0RT5wCTLLI2
hiuxeoYVzzEiGtYosYquU3tXgPFoNw3RpUlYRhayjiCZ1omEH16E5HIIWxmhBTE87SSCn5L/dKp0
VHEeC6GyWEwav99YwJgtNnuJjWi/5SUl1RJQk0xtrJ0NCsvzWrSGdOwaxJOM9jd74KKBGm25m51p
OsayA+drQUb7Q+zU4o8+ktrokfIs6irzzbm/FQhAz0Ww5m92z3/blo9dJFKJW+C1xvpi638QCK5B
9kftij0WT1E4E7mGYo8Rcig5ErVrhKndtree10HEFwOXUPUGGsAxxUn0nzFl/3GuItviaV9blAn/
X4FEnpDwSqXu39kYkUmP157PBK3o6DG9c49Is4pBUOQ2ngXH98dSSUSEy27zprdwjVQxVmd/P5oQ
f+EvGCwvO3DndUEVZuNTAKmez+SCVBPTn4ocTx5GTtidTDGFaEGhxs2W5/4g2iFUd9elHZI3PxPR
jJaDqEJny04D3kCeNt6vMalgoxlniGOsOkIdwCG9Hoyl3H2c6mB5T2dJnfuK1aHDqsQrBscqxcTB
9x7xW2jRRheK1D7uklTwEvJmAhU+9OkWIWOxCxD4edR6g4BxFhEeCiqjMcDzORO3Ip4uVLZgavac
hQ3cdoL1nWz9n7PnrTop9v7ldE++BdL+yB37h+gZYxIPRuLQ5uxxpe8fvr6EQPRBcwCBWEvDFljb
DL9zARfDb9gD36QLh0uRN6nwWTLgTCk5pvWGzFS3Hmv+Z69wYHCVTZ/nGoKNkB4m2pkSpiHC9Y+d
E+nTngg/oJDkSD7ZnadMmEBTV7xRuPChzUyIEgLX3YZHgRNfJbj6wZs4FOkdyMd+QQtcTcEH+oEq
QGsWGtHwkEGRWDmjZIcPsmSgvE/y0JjuGsosyWbkB71HBujtxx4uyX1Ztj4LzQjyFiGAZH/WlFIc
kFQBpnrlFFEBhoGhl6ImYbEldB1pRrZGoEECzAAvfTIb8FVizMGVm4gm3mSGtGzfMy8a9j8Kgzip
SQB3JV7njPJZrMAuLRv8mvfpHQWaju+SUzsQPWH0in3Cp/hbVfZ/UGxUsUDu3c6KxV/GH4/xntBS
rlOxIbJdK1dCZxdfof+0lsoX2KXatcDdH7tu+BWzuL7C8djNqggBVIOPb8E8a+N29gI0x9vrCi97
H2B4B4pnGB/HyhgvERToC9N6FpjB4bt/J7BR1alxmukvaBZHOu469x33vBbQyBbpjKFyGU6hXZ5j
SBfcHfpYWohPnz8bURW/XTqBMHHFUsvf0mKwM0RKwAp97YREvmL6Dt6cD3wlJs/Why5G1gDgikBZ
4TZk4xamh3L/9VoSOx7jnQLhg3Y2OdX77GQt3uQ1Ha9QcDwFZkgq1paRH1Ce7YlUETYLfdZAaadr
MEspxG0Yqgs8+lvyZsgDElFP62JN4hJUFhIHaUFed+oOWWeoetLDoU9exrL4R+YWnUxYiFmjI/5+
NL3U7ExFhBGnB/nsosgCB49Q/DstdI/h1VMhsvn7cUZyzykcGZUMpXN0hkfSREt79gfexxFMLAfv
YmnTPjjGog4aykCHbUfMYAKWOH+pnII/HCGYe+MUuC/3d2+MUJ+8MZbdEMKXheIpYj1Eb4AN3bjj
DbPXpLsySDC5cxvAqVfBsnBbf7YfA6tzKOCNFb2FXHyzf/SOrWmwHYChiYhmLNqjyxfJAAoUfla2
s9FIWszZ3viTjsGLZkck7yBhOv9XiCpVgMB8HEty6MUB/3Nmy4ur7X/QQ7DCBAqSuTEKDR4GGBK+
2hQqK+UAFrc4vnDmJVYFao/Ivxe1ABRxEQjHNy/KktdCotOhbREg77+5GyFJ5H+j8atCGjGwnDuH
SUdafXi/6tFshowIYY8g6wWfyjTgHycdQRaUyXy4g3ly7bYHS5qKyg7RKPrk150bC9QkLnkLkNmc
P/zmYcO/S+mGKK2eahEMJbc0gj1kqi9GB3ECb+/OFXvUPVZuYmjeM7AwUYCi87CLbMHEgxsDUcHs
QKIjv351XmYeMRra6HBq52DRgHjUG0Jjoi9qQxZl7w6g9BidTMh6UnHcze1hR6boHYxpH+wYKu/2
ZMIhZPFU/btMTgSWssr2o83A/t1Ems7LT9yHzx37cNHs2asVe7D9CH4uA9RlJ7RbpKzV5IXwx75G
IqtJpB+mBD++gWTflDLzqZDC+OSr4EAi90OjNFGNCsRYRGegcB1FREGR9c0pO9mIOZcjg6+oXXdb
a3HAvGRPxNejrKWtHP7s6LbI0OfW7rgDECYwcrAqweOeNrWUrQhGNKIPNDZ8o8Hz1iC5TjzizlDG
kWcRIyD4r2zjgFSPM9eYIjalIvI4UreKo02iL5QHrJa9EdIWXtgnTISdnZQLR9Jp6L84WLJbdmvh
Ta4ovZXwtxQKYO5VnaOfdCqqxpr5j9OQx8zWVl+8ElMicZ4j+SqQzOHyyXa3I+vF1TiHMI1cBosu
+rImT8WDKS2MRTrX90P7uFeAktprteziJBC3jxq/x5zM6ebBhx6l7NgiHYY3ioLQhrVWCDVYaFPw
8xcSR+pwxAjJ64JGJkJmMuUOR7ih7+sJugdNRBnCuJM0iSA91vZ1mMWfG98Jdt0JJGlD7R6bVwid
dPi5nziBKhYZWzEqL8fkH+ckXB9nPAceCoLwfXtAZC2OaJ5QTegI2iZ3v8byzzLHScpLjs1GjAnc
jGMWlPWbbL0K6z9CC+sP/R1fBqKDCeVGyISI+Nr1+2JyQA9Arh0wDfd97aQQHc5bsMg04fwW/YWe
1Wj48LkaPi6qJmFPjIWLTYhn8jW/DEpw8jND5dARgFqi3hhZZ3bxzTuw3CdNxjV3EKHCyNb2xwCV
ArC5OKNI8CBs4vh3Px0XRYyWmEM0Hsxg87r5keP0Vgr7vASlSFzX8hnW28+kiFGQe6AjLMYacL4S
sYhRxrpl79Sj/kY8wJwxgXPZvKUBJ9VEJn6BGgZerKkYZ/vYGGO65d8RlHs3TnAVIg1k6DbJE5Vi
GS8xuq+3g5f3WePyEdni/aajifzjcj1NpD/EgKDv4G6serOM1xNkzGNpRFqF/KS+yCsD4C8RQlDl
oKiin6DcDJgZjD3zT8yZMn7xhYEPc5/5yc3iTMZRizQFy5aXsHzQ3yxjLe1dfHGmP1i9Lun2yFYY
gStRbWGxl+Cr4/c/WMxPR6R05fjLTLNL/Cc6PMDJ8gTy8qRG4ARycKHV2VyAK9FxseqXw+sR5RXk
pzwa8JrH1tW4WmQ9jMZf7IUZBvlRylywxiGRcN5TEXvTFrgZ7hrau9fAeQItia00oxeeVwBiB/KM
hIT9Pf4TeYgkKkxzZZRO2gO0Mdm58/dYPxiYUlm4z9JdtOG8SNhawlwtMnRl6bg6aKBOpIb9dTPx
I91nR5f13AgHB34a/L76coj28aBm/nNzq1cyYT768sf5cf59guOSHDEJP4YBEhpkfx+G8E3191w0
hI60yOyKA7JODbFA+P5PNcpNzd1SzV9NyNLakIMh9l6A5nLglzfFTxNbRsLWjDVaORfWod4hVsQv
xa4bKNGLdmSesE0+fQXtwSrdjN+HiZSNuos+ldt/AlkjaRVz+ej7cfmt7/+OA4+7z1rKGRveg0MO
Q2SscJfCRzMtEZ2KjITwQ4bhgVsQ35TDfdsdOjkSszq7/Jd+3U4a838hxYZQmwZVN9sxANbQuQ/J
a/sBrBA6SuYovJNwX6jAkIBBk5Sln1v1dh//t7MiZnsR4vhDQC6mCrEzWNyMnUeQCIw1rc8cAfST
vtyJ7gili8n/bC0yFFwSdKEijEUqOJdOQ4XsZnvR+U6UBxPcl56lF+80R34XlBtCJGDEuL1vvK9g
FfBNbuISM7ERUxf08D5j0CgmDIQM8o3YMyOYRebu+bp1Dsnpg1TK+uNqPXXRst7ikFxDgh9Zwcmb
tZsJeWrTO2ZiEqmQ/DDNBGj9h55Ba/M7QgHHozlAHw7+6mkHMtfT0UU7LEFrVimmvBZpCbPOpDrL
tFjnrgJKHmcwDj/OE5aTk96PlBtQJbQI5wdYx41kELDWnUr2xmd/XEBmxjobTy8GQmZG+GyuaZuE
eixJMw0ZT0qmXoJXmk2LwZ+Bt0V2oz5dLl5nyAAMIQ54Riibl5x+MKEagVlaxnsm4v1z1Jb5+EFT
L29OT8BF5fW5+yGmO1lluLGMqMa09SbQr9+CYCKYeUi2jtiQcCZEL3ie5gr7pzIrJzX5jZTs1hfo
Qg5+7pEffgBIsJJFEX3b/XrEtR51LMM3mV+fC0z1i33HnYoQGz/T5w4K9gEsehGT5VEJujWZO2Oa
itICI9DokQjvPmik/p6AB5KgCQ5gBTq5AJjyBZCJ4fMKawFQLmosrbUO+f2kKOw45eTzkH+g3cbL
ayP/chP0WMR0oNR6OFUVyOyZpCZSeQ4LERhj6o3ItJv8h51WsIhhfcKQklxJYBxJnCmQU3fmXuTX
wFZXoTcC773jUrP58LrK6TdEPf4QJsGv0pnMEREkB0AbWQ7/++l1H2RV7WOZkm5AiRseHRNdLRZi
QrPQHomAUou/IA1xYr2YPu+spJJLKkmyByzWMBc0U5XoLdNReOj5hZ7zktRjYrh+Y4WLoOa/+OA5
a0n5ah1Uk2L6JxDZf9KoMiVXOUj9JqV2liGGA4iShjFmpIiPVUDGAv7VTlx0uE8fk28k/5VBHaCs
5biCimDt1p2alXefrXkhDJj36EkQyOA54yUnrReEnAgHCGn2SJCrRzhcGRNsKS8Pxh+dAhfrFLy5
cMsevJbskks1N4JhQJt7/EBwKsIqOkDAnbySZwwXzBjxi0znlGcck0Nqs1VGaJA/YG8U/UHtDxYZ
XSQhny9WF0aNr9OduF0BGaCoXRLq73/drtfi139C30/U7PWZTIdqiaQXYH+sMuSOKRzykan9spVc
h/01271E0y6M8uy50rGNMMaTFq/5YBHbwhRDTpiRR8EBpG67mwGODsC1fQC4VGt5/0QXuq6hFcl4
m5s+nyWwXlfN2gS7S7fmi/gpdrNQgzflxYhrN6Xi8Vrl//S5sXxgVaQr+LMrWCl8EroQGomUfYCh
I2nMo+cvVGX/eMfvIKOOM1lIufBpMFko2MuLZVZ4NGA+2J+3BD8uBuxnQ4o+X3RhejXv/5R2EPnQ
z+WXq6+t+EMYj8P/K5nCJuUSggW1yLaJDBxiqHBA3mDtwOc6BKbORjTCNxGcjDTWHv7zYq065Wrp
QX57Xkz4il33JTwm+UfAkEYjBe2aLLh8Vwj9YNNQGv71Q0IEmCPAUF9cCx8PhkFc78ZKXT3eBJX8
t1ep+2zz2KBPAW1PsrF+HzXEQoXS3CwDhRd6poxJLpvh/ZqrnMjL2qtnGRz8kShXtUJ6OzKQN4Pt
+roQANUU/YGWU6v2AlCC4ZlTp0SXXA89QOCeFqDcfMK1lyHBPlo7uw/2aBO/PaMxZBPJ/qD09rcb
mfXExGoJNYGRlNqFaklaJ2YV5ILJqM1w1iLroKCZMLv+VifhC7nP2xaJmFaU9+Hr0Jbuh0wBnRHo
jVtIXimmQ4mdCftFaw39T/f4q0b66VEH79VxTk7bTo37g7LeSexm2vq1VF2UbojNGbqRWtjmQQtZ
D4sVkU/p7EkcbRd/SexRRvz/GbMmKXlrks1UmfqqVQ/sAtZl4uByUGQDwDBKIdcXG+flE6nAUHTg
hqTbocu1xti9LECKv9+4QPGBHh8x75f8hwbvuRxAdWoef1GKxRN3DolBKKkOIsmw25qXLNZnjKAI
Fyb6mtORN7w7v8+sP9+vjecxRbX+BZIWmY2nxHLaq4X0W5s11ijpuZdvlA3GZstW0O+rm7ThZ0Oq
SijAqr2UPNLT5xjDLnDYJwAFZTmZvs/p9D79HhTd9eMjUxPo04CJMZ9oqst7z4KCZDqB+7UWD9Rx
Q2LbhXjN1q6hFg0vz8lQ8gRPhYfQNO3jjw2CvRcq9Xcg7J4DkdQEzi9AGC5s+G7QzQdpPHeC4WY5
6AkJ7IaDey+X5jL8FTSIutbiZmc4IpofR3Oyfk3axlOQuCCTb/c0pCKZSiDwWXpN30xsBkYJ1VsT
kAT88GrDocRVK7cF4CECU+zos9+lIFscufutwQxD+JR1DDXqrFc6WBGLD0z4x2Ws7eZGMhIZ01yC
kyHlywDan/Azlwmqx6JZRF8kp1faGJc1CQ8EkxKIg+ubzB+oADPOps+e/F4Wm2UlhcVOX6Kh56od
gmv0BBLPNDxYC7wqC+tKeBJuZlfzB3vMmT9pqhNgUo5L7MBDinBJ/vM7YZd98W16g5nkQYyrc9lH
Sgfl1dsiFU3BTLQ2+vnrMlzztmcLmaEqGQV3tLhcOq6VjO7P8V4drUqSUlkTB/wogq9CkShK43Ah
Ms/AmF8x7CLjmaxnmWfCBeJhYvAMSEAhRaNZNqc7BBzITLscWLCOg72Re+2WBGVS1OFPSNqA6wS1
e4dMoaLTCfsPnaW1q8TqwDM3hHgjgXdBZAsh3cv/KGRBPAAfZqI0+ruDEbX2MJsMINZbvvEUmpoP
1MZWZL9DTZgUhyudE7BZMS0wZ0MCso/2PIAq6ru7317uPsYnuBf8VpM34WwAf/xAwiSN7o4FFb3N
+HiYcxFfjmASIDfwUA7AG8ZDkEBu161F/+4nRLPTTLlgTDRGolIRqK0KwJqJjn5epQvE4B0Ctp+x
RnBlMioIfGR3hFa58xW8Fj/FIeURHgPzJI2poEIAFcSW+CYbZtxE1eQ7RcgETy5P72Np9qUszSYE
7QWNh07TkZhwiByGgqRneFZszPXX8D+J952Xk3SfLJMtGWuIz0PcQuB5rLL1P53Cqte4Tf2elJ3D
IPh2hM2FP0JCpWXKTEQbiqzbrTqucz8nlOg4tkqn3qypV6Sbe/dEqOHyaH9CKgdeU0XHtGjs+EUR
nTMeVk4lOte/91CvJ/KUC74a5YMQD7rxn0j7PS7VeKCGTebo+OEHXobiheObAOSX/dDCDIE2MZMY
qd4nM0BOgzLmjaAj+1esWL5CfXYwWRpawgKj3QdwIOIdx6XNklRNeMwh5qNuvWS6sKViXkKQoskU
RpeUxByLk6U0IWaPPrkasHNA/7Pukhfc3qFOSGNsCoer6E9o6IXJ/8EJ/IJKccmVkLPLz1orMJzD
4FM5wkaBUnDPOJeOCL7RIYaijJYPn2mTH6a4cbkfReKiRu7uIy577llrorfxG44CPjoivKtYDZDu
tvS86yiLme451BhGL1R9++yKJT5eEIyC7+4eFTwcuBn4Dn4OL9YLEkw6GBKv0ZNmzym+3AiGocTb
ye194lTDVkOy02Mm02PCi5n7kimgEiKjlvArewk4mUIBLOUgnK5yZ6bFgjTveOObE5/GT9i5rb0g
os2vgNJ5IZF6f4nn6V3snoAT1Jx81s9V19hDbA/I5iQKLTkHNjwZo3JszdX552LNRGQV3z/15vzc
JYqNwXGRmX+VGeUfJ3lFBSK3lDxcNAlUe3BRChHD17/nLjOBga/j5R4ZwrDBDshpfzOHoyg5SNTF
1vEwAcP+I2aTVLmJhB3iov3LTDEcSzteTp7TQXJ+lCTI3OeD4/nYeAR89xvZfRjXJzb9b7LvdLAt
1SkrECBmfWrsC0eHIS5P2ZWqcelYYPb0mjxsuKo1OvhSEvT4MQ6VOvnKIvwDHQANdcg0fm8R2tMa
mOAJh5EDkVaTGmzuD+ScJ2U4BsJC2ohclOwlXIp3R8XbOgiGikPJOvJBa0/iyFYjiRASBvyd1wpN
KU8V7og3/U/1gqQ/LEgkrROpZElOiXEaozWPXuNkNCBaImiRnWD2xlb5sFXk6zdBh5MUURrj7hfj
j29SW0gXccS9QTqAae/IE5tR/qax7EO2nMtv3DwpW3ldraHbtZHar7iuBzIAC75Ow+P3A9lSX2sJ
9/5r8TmeumSpIQdBt8f9LIzgP5igQH74DVMtskVekOrjU8Cb9GMLHSTppL2YSoEi8ruX7XnSeLp4
iJBJdwQphxoVNwOXkRoKXP1vllnmWqzR1HwPNE0cMxkrqmssK8pqcky2qHtBTKnXfbkg0TxEwvdo
tjOq3YokeJZB8Q0GZfBGokS5bhqQfVzbH7ZSeYsCvegCFkw4ECfdHNNxiwVFJww7n+aYq4jgO5cQ
gqCMWRVAkwyewXCJyhNeD90lIwRpK8CvAKvYUbPoezH5RtgOdQTheiDV3rN3aoYDIrWWukOIeJii
KKPRhQvd9N7B6yxnc4kqYIUUkmKpDtzEa5nFiJmHkpP+Wq9bJje2VU4WTJ/pBBOzcVNv+fVwAH6A
EOzQINOMorD//aDty9F0/3dupsoa0bdXLpGDCsQHAgU6WnejfLRnYoJbfdKZwBx+jxTMzGTGgc7D
m6BOORuoozNbBiYt3AS4FnMyOFfGV1JePoWwiTHbPpY0FZDCSOgzfoWf/fhuhOmYiiX/IG0+UcY/
wkH8w174WZDfM8Dznc4rkkk4886E7moJWi6SfjHq9bFWByp2xDSdPAhoFLnwg9PwPeeYnZL2JZTv
PNFSF/fPbf4cDzhopkA77MqgwzmyrELo8bnSjVBvDEKLV1T4/lay5VDpe0nIf2Uqv5HOUc0/yKSR
+YKc0X/NopF6iSlqNbnJi8UwuLOn858mVtw6Zs+btjrlwXuJoIqfm2vrgRTdl6I8enjh05aO3pVd
kVqhJd5muzfoHCX7jeiD3oqfifsjPHzF1MKbl8fkdxkoKazGNXFdIuap5lnrVyqSfPzg8stD5AAJ
SSE3Pu33Mj/uHDIrlN+02OIUyZSJgi6McutzntlC3fiYoDpD1rB8WsRDCrS5JW/sFyrd3zFbDTuP
vuNODzImmjvDTY55Cjkz/56f+ZVGvctYW6pwwcq4/IndjlISrmwEsYcBrQRO7zNzMLB/POKtRvUz
kLgBhOYtt8jJqpE4DPxcuCbMh4+M7Xsrfm5xjD9GkCKcv7SvEQINpAQM414prTiFniLbo8B6KkXc
UQiudILe8if5Qsiz+PmLeJrrngWuD7jJvTPl5d4N7pEYU3vCtA/HGeffyDjRgXFWT+asnw/jFFQi
ASjFaoo19YNUZvUq4M5+yfQI2g8Envo/TNHwZhkK1spv2/mTjElmoylxvT27omjXAGn++siSEW2j
n8acbVJXPUNnq4DAPaiYe0K9nh7FzuLp6fvxxyLC8GBKU0WOG0xOcGvWuWijogkJRjj9HjhjX8SZ
kWhiOmxwOlZDBAnpVroCdStnfad8veczGmokAHnswniCNdMryGZox2VOl/aJIo2PSiXGSDaipNlo
xh8Yen+fUJ7BGJiQ735Of44+cKve17mVv2FpLgyYC6Su6Xf0lpbgA1pJQCYOx7FwlSg3bYMpEuHW
+Ft53zyWlM0Qu0y1/AEm8KuQh4ROgo6yKuyhmWWXWioi3HITyzDN1vXSaqb9e5uDMVpjVUTXcLiT
tnmgM759rrJik74vL7pyUYiDjpbLQjvoyPiqm2Esv6c3Sgk26xoPFMa5+2KoTvrf3zBdZnOuWfmI
1EK4pdjQ+AvlSJ2hZg/4BoMaAn2nTOVFQfBG8EV/cNF82ntjeYoSlKCbR1Tq3nvCPCjw3AZa5u7W
U1p57wGSRMjV95wUPzKseIeo/OYFA3t+XfSIJQVKdSucIY95w005Mh725zuWlMmA2MrgRySIiFi1
5pipSKOGywZru33h9wG+/54z/R4MByKkSDn8m/6W/SH9V//70PH8niAYRUgixl8tATxGMfnea5Jr
KguFzZj+dCaeJeFaBqTQnjGBt2hIRObKUkj6G3jDyQB87eECN3KIp0v+Xhi7LTsfULx9XDqNELJ9
1rSYfKi7eIDbOYjIURnMESgHR2a6AgETSjfmEl//UoNp4bFiH3qsoYQ85Sz8OELuSZ7BwvwKGyxc
9c+5x/pmP2XDEHoK7DB7vgoMGZMKMB2cnpw+fWzxvwCIX+gp30g+ORKjXcX01iaKI9/6gc+eJn3H
L+36JYIEqP35r2tpvFQnhAnpv9mTdYTJHUFmXYnUPg30/2JgTsP8yHZD73XxumCRMwvfuHCAShxt
HDZ3vmKGrXqBuSl/n8GQSYFvocrJAAAVF3KORp5yAONga8jUJvZMbdz81N5+FPiwCIMlvhiCQhk+
/RjUlX2EuI9o5BvpV5zFAQfxp1q0aF+H0THxMohXNt8pSbQ1CXViPV/yL/0uckyXPHnmDUkkq57m
vbBF/fYv8e+7oXDYtCMkVYSI24MZt5eKDu3IHa1dCApDL6y5CfBBwDWyLbcM5B6FMEhBF8J89Jk8
rmCYaTeSO5Ez3D0DvhRy1NCb7LpAOVCgm6vMnDImVDhUj5EIIqoLz+wGJC3FA7a1Cs0WXVeBTqYe
ufsHCPb7CG1Zu8kaMp7oaXD6mAezJWa+8yTYxDjl2tugQ5nUV+YBQjI/dgI0ztwSERFdbU3SvF+e
9raHMXoo9AI6PmE41W37FZUp5wExrvigv0sMNy1C9zPz2E8kEkyrfvmdqwv47287GvSCO33xGXbu
40auRYuXP3EGdqR7mRImPSoFw4dF277cCnfnYJvchs2Jic28aY/ll6zTpdoLXzQDU5GQaw7YSfj0
FCszT252efaTO0W/8CX3PsIfDNnHh/18LH7oG5HCocIrY1HXTpdTICqhc0LQoEVFJ7jwlldXxogd
JOfD8lQFVW7JRsi/ZjrDHdqkcVFt7uT+qgF/pGqt7+2sYU1VNzWR60j60ddBUKhnYjPzNx4rrHK8
LwpRn6+Q+UPZDnHiY8r+oRSqLX5FOm+8AX47FpZlCT7Ij8V0y6m9/pypMep2mK43hByZnd/jwKnC
e8RhY87JFUKkohxRsxykj5MPJoxtFxpIaqx1J2488LeUjHbU+GhokKU83KHsplOp9QZIy4PB7O0t
nEXqGBCwk7RyS4tupzMr8kDlWBmuXkYIDvfmBOhHn/03bkT7SF96HxCZQb5oyxNGeXos+bCZbpnq
2nvUag60acI1UjpGRbDoTW44XisgumGofQNDC14ANsd+3RTbegoTgy1rhziGcKD98WxSLAF2jxqE
gB0Q4H/lHy3lf1gEPtyLf1AZEDooV0w+Vx9MibxSyoUaxavx/QNyJIHMZk5IH2ydPHqf3x8vzVEa
91wJKlQNTx4ZCzXZT5wo6Yg8RI1Qs8XrAkI8mMucnACSAzqwwnRWDmzi/WESAw1x1EYD7HyOUiI7
uMgVTz6/6tEq9ypUZGP+IbT6SkwoOGqyu0HAsk5UEsSF1V/zx3hgUm6y61SUuOgGyXF/LkyKkDkX
Ol7+hrKv+XPN7mVBXinLhlbGIaACmTgY0jye1+SqA0li4sQrRhu9q+DmpeNJImMFbwQKP9ad35AZ
wa6Jcqp99qkHYS4lunhlkxVTpTwR5Z93rtogVBMwI9izeUX6A7/m6xPDzXZw2OU/Gmg09Fz/YVpq
G1OWDixEDYmo1nbbhRmRcDhZMahwR3tH0Ewf/ZBgwfeNT7X5GFp9PLDGyoEMRlK3ulmeudIw+pXO
oHIz/S8HuXHfJESjnv4c+OpyxKNnaylxwvLEz2FK3sW+Oh503guNKFBzeIzkb/ikP2QYJ8W0Bjq7
d4vqPc5ql/+moZ0V/q2PJGttsKJhDc7H8O0M8/eoGewLUqPdAUJKehDJ3ErEBgfmAbiyy7LDS3F7
hiHSCnKyA8C9jHlBzkWWH+7p7a2ee+7eZs4xSYIyorq3N8yWEjES0uaJZvM+Z9P4EX70pUHC5gnk
tfyvVCmGGuQXVHYpKRWaYwD+EInaRyyZPhJbR2dZpI6XgKGe7K8YO1fvDf327VOZIilhg94AvR6p
mVfIRYBpBgnUgI1bIu+y/FyzGVOfRzA+iTMGTwKbPLODzp+IGoJEc8slaSBk2AZUYIPBj5ejG0N1
YT9eblN7b9pRYiDPAotceXqG3b7hyXyFNclu28c+A6J9x+kZzQiQLQyyQ7md6FbH1dCPpBcuaDzh
JC5BpBNizN8Lq8oRm0j2C494gV6P6IAqyB4z0Bs+tYpmwC3yHGXFR4GGhNf5N/4PkHyPk4qYxiEZ
dAGIJGVavRBfZOc7TS1DGRWPb5GnhDyLKT0ZwRG9ePWn/LYj+3tl74QMJy+VewTMCeGD8M5yUjQI
v9BTnlFuINlH3uXecVKyBYjvpdVikmHn9UUxT61B8AuSZSbxk/qzXXSILUJ35DpvMMOGlLqNRa8a
IglUsfcg6SYWMWpEZ+yk3nmRAvv5LXnlwDOfx/F9yrOko6zfmJ8wSb2qZKcWESMvlTe9GR/nVjvn
bfqdSTP21J05508lSBZdN8k4q2ezGxZ7rEz3R8xPb51fMwJK4azHeZB8R5RTc2tgbp0YyMmX2tX6
XgpwGnTMDKYHnSIG9ADVqeMuT8GJqJOwy+TW5OQqrggUNuhZ8XO6WfmmdDI46iQquEICTFEaIO5X
H+X59T6Ev0InYLJr747W5IEh2ZaQCiPSoRHvs7qj0ge1VML6Na84szCevw4VkC97QKm0o7eKDt0E
0nvsHh/IKHXd44uBoD9le+/7j5rQD3Tk2DzwbQOMMIGRzkYEQbYjaQQUcdMIIc3aEB5YGY8joGNa
E93Y0btuLEyeoMFGOo5R36S/PR9GRzDl8kezL3k0defL8+QMXWvB1GQkBznpd5E+lw8GzTbbDlrk
emxb5TJbvUtKxv7u39A8CPdovdLeTvOeqabXPIniBHIfznPyir0HLLsWKt9Fps1e2exjHdIk4h5k
+vqWXr7hDCWOZYbbmKwVUOOFRLXSin+V28VmNTlSVgNAwz1EGgHgJF3C8GMrlbaJVUkn2ddbK65w
gQmAJkXbxYcArs9+FSRsJJcisM462j3KxV5VlGsrQxMnnq6Psot5uG94o44EstAQtfgFRB6U6FZ+
Qe2LLm2YLLhV7uKA0BfcDPwHxIV6ACSmQDgx/1maE0KPfcPuFhiO+P4Q7POBYDQgKYVMmYhJmUJl
JN2Hwfa51I6jaiES81W3m1rVhMgScUgHv+33mq6rODHs7/oOOaKP9e9YRldydFX/8MEq/0Z1+Pzr
gBqpXsPsjuAIRpKEtU0jw+q6j2m6G6quyWe4q2mn7Z+Bls7Y/GsMqGhnp9y78q7PZx89PjINPtdJ
Sv7YbUBUFnFVqmPw2JHuIUtRPpdEuhOyVWyo/agy9kPCrFwylFD54S21YJpZkzYCK5j/YjUyOvQ+
0M6BWZMqgfZjbvDMopusUWI06AqjgqRQbh6fKSKTTwYRMUx6TKsMSPrTg2cx07NG4Rn6RZ978YNe
m6c7PF4V+J4NNCpSLRuV35S3z8JjtSv2jYNeHlg1h5hz80mBh/D2w99yIWYke7g6IhhBmojqCEh9
bB9cCFjZB9h57SsJGRd92nLqPQh+KFHfTsFw8rNMJxqcFrhH/PDLMw2qZBi5//WV8KxsuspWgdkR
CKCTjf6zxUvQVlo1Irnhce6W5YbOQRRwA9mlF5y9AyAeywXDMOnOXiXj6WgxJ2GjLOLh9/KU9p0S
6PpED0ndrjWnZ/TI2HxyrJoJr2UeExc0ezMffggbSsdvxP5s/+rnUpAAniNnsGxzzSTPyf4/ks5t
SVFkC8NPRIQHFL3N5CwoIpaHG0KrFEVRFBXw6efLnujZ07O7q0oFMnOtf/0HlCxNwHyw/my+SJLx
dJ70SFSrczO/g1VPP6Vfa3GquW/6ZZhZ9VC+zjZDPWKXbrI+Ky1BX3lzGYQSoi/+4GcB8/A6H5/c
803m7RIvcyJVab0jSiFa/coDKTLC9o+7WWGPQa9TTZ5M8bCuEec1OT8PbAMgikA6uEYFjN33JCNG
HXNnaFag9BsYCY/hFBdG6of+ZJyaz4X2mihVH9IQ8d50B5OmiQlaW2nsBv9Y6bRL+d7gohYeMPar
CVhv5b7Hfrga1ZQATtmV7S3IwhxiSEeczslDj0aEKPZmDPqpVnijK+VNM2ZYOXoqU+4SX8gUTi60
QsRBcNwahDaRkuujJQbfREDptRsk//jenMUHw5djE+MHXyPoUi6DQOZGzNFMzAduqyMf+NmjBcW9
YMWmQpbRTjvFz6i/6uyKXf8qLztQ+YsL8wbuvjfeJ2Bh1YGhVd9lEDUhFQPXD82tIS+V3jV6x1lr
dpaccpCyP/ubwpdHfzwJXEIcPB/OeQ52DC0aUdNzNYYAMFHPJy2uy3vln9vdpKUDwAAxpvb9GuKA
gQcAIpg2DKy1jvyrJYc3+a5hCkNxQN3QC42/z8e6fNExM20UPYWDtbhpYUWKXsXFnclp1W/5shb3
FVSy4+RThk/4Z0ttkhkbRnJ6WKTWMKTJ1HGmuRi4ZWJepIxglPpNGbImduN6tjfUER6QkHInEMCl
IUWi/IUxRhWMfi3JTYpQZTjCGRB6M481csBaloNK51fA+OCGLy3Du3QDa0A0e3qYx1aPGBVsk3eY
8IcuVglYSQJT4KbF2ZLQLmIrooSn6ujA7OOD76E44YJIsgZ0gYeF69gMk+h/hH0QR1C0SUEJzMNm
6hfIsJxh64qP8wy2N/h9+88iYcz4kNxGpRUxSvPD7L+ZnPmQZ/chGK0X6OwZz0F9hnaab/QfHkP7
7fRooEm9EceTv8Aw6rrlRunC9ceb41ynhKTyyi3Cfv7ub3vyZ9K85irEJ8SPhHRTkE6+VsPiHk6U
vICa0E71lr4L4KqpXM9SPhYv1hm0IKyzTkOTpDO7XC6uTgttXMxBa8R8AOYShvvBZBaG2MWgFYEV
B8bLvVAA3lEzVSTzyxk0BFe4dEbyTvfG2l5Qvd/EsbBvlo/jEMMp6DzS+szP4B1yhxcJIloGjJa/
q8d7TN4fMhdvOBLDfUdIspwtDnl6J4Z7dk3xY/ov/Ijlbcs1NzwI3vA5BkS0I/JHBJ+RNqFfXTDO
dZWrEr3uzO5X99HxBlg4OnUrzD67Fhjk5mW/YTaE34gr5MyPNzln84ZJEj7JnVmVUtfdUt5phEZk
OZInRiY002U+Czll91lWC7Kanw3eTprZpwsjOe1DC4a//775YN+3wWqCj88GSh4eU+klDwfUEAzM
Bnz16TeHzTOcXz/u9wxpyuN0wdI6deF7da3z6tY4V8M6PyGFzB84/gTMsos9zknTMVoTp5PKQRGX
OdabsqEyrWV5C3JsL1iE0ze8L1bdjV0RBnwOjGjdL+HgJTPEn2jwqfvGwSuNzzcAV6fpHoY1zsXa
7727zLEo6aLi4tP3nV4VXUZYL/GEkRWHnBBuzYMInHneQ6DgweKB3orD/dXM4VsR5ZcVsERwAowu
y94SkKowu+DREVbyoIwl0OV99oUr32AJBduZGc7LcLUZU0mvBiy+weuUvAZz/u7Vbn9eKXrFVAPX
Jc2Bk9rjSSlsjd6PB8gwCZYbGZhbFJ1oBLRb4FnHXksIoP16QyuFcNSDpHV5ur3MfN6iXocEJPwh
KLjzM1F/7qdinth6VeoO0rWWhw3PhqoCm/q3gXmD9R1crZOh9hwdHWDj3HkEeeT0LUBcyTz0Otqc
KDsz99V3GYi+Js151vQxTGGOQ1bttLjFFa1wcd3r3JjuhNqXA9D4HJAgfbxCQ7hKNcNy1j2jYNu5
PJbDcvm8hoq4Sf4OvKQRihjytRAFUwIXSEUX7IIr6iRhDMLrkK1Gm9wPMzHKXLocujCMIdOIhmBk
J+xjW/0eZD73BqL39ZIkb+2o/AlpZfjS2mWnZAqq6maOJrywMB5jE12ct6eZbXvpc8tmGGGRCHfY
A1MA8adW+CHRA6tl2/O4SCjek3STqEwAbpTazGj8+YlpZKO8C9VmC+FYMUSp3hG021TrCS1Chnsh
+CstfdK4XdxwZuctPFfwQwmj9/mJ3lS9fGbMAK/AECS05tg589PwlGT7/k4459DnTm5kQ7RBl/Q4
2jj/hYhs/sTLPDe7ewoEHCuu8+5qcHevwLcchkxgrgvaiDmNwUN6fbeYI9flwCaPB5yNZIwgn8EV
R4GjxNnfySPk/6sXY36dKxxG+TNm1nXB7OPAF01YfR3h8a7tBBST92x1JxCzFRjMNUkSvAv4T15I
XQj+Zew5bFDDboEnQn7eXY750A68Z5Yu75viDZyazydmOXYQX8ArjiTlYlmO+GJMivjOC1wU9WVV
yFbJp1En4UP2P3YNzrItdfd8Op4tFhJkOPUjr/+yj32c5oBQ7vKjHJNKRXgorLGt/3yxIpazy2SP
DxE0NOBYSmAO33aa/1a8JHnH3ggbQ9tL1Bsb7FFJhvGY41Td4b6Jk5ly9eJ1GEfuw1IJG2zD5WCG
tg9WioKBi+Yne0wIeDh8eD826+Vkx7Mm2V/N3nKWERUeUPpHBWakUFgmyegs9wm6Iu8wqv0sVD+i
WIIKTOOL35+8OWQOnCRO5nsc1+pxeigSFrVAJbaD9V3MuL+IVItaRCiPIYGirHxzR5p/XNDMqaNf
4mej9u+33bS1MKYoUTTImBj+nO2YOI0hd+OyTSDQQu7h34rBwM/3qiV4LCvnHhZy7332CSuSMrZW
4x1KGzrJ0jqkJn/GPIDaZeYVS26QyzdDaiJs2WPB8H38kITFz7Ogi7h3R9nOM6Tw/QxSPpIVhMIf
HmK8/s91wgc5xLDEQMBX+/Rnf3a3DKz2BqKUfKHktx4/xZuBWaufOINp8O91PR7kE2so23aJbSFV
kbl5l9kdjJSDKnRY5TrWdeK270IQcZu4nWF++oQQAbDeH5u3/Y1996AElWxhZ7UZ8/iq554rT+mV
pLrpIRM7iZg3EVIJwz9m6eFn1ee980Xw/dW953HiTEWW0/r4paxAR3Cc5YaigQAmc18I336ZoDiB
BfAq0dHwds6y80QSQvX8VtOLVNw3uyFzEjE2TJrPGip5FrZdSDFLwPeRdpfUrfJxwft3TsLw+xSl
d0hnDQqTu3XCKcP4KYtJ1pkYj8l7U/Dnvbd7wwCK5vJqJMXgYXbPCbAJ1+ILXrEpYP67+qbSXFqv
AdHA5KXJDgtqsD2ZzH+6j9XHHWJw5XUokAjpBOe+hJ13MgZFbhFLvqb355aJq2gHEaBbew+M8wx8
9pkyqyLYQyZsGtx1VQ2eUFjz9PKs4klDzYs4fyL2Kau3WcFnVLL43NYQcMsKG0dwXdZqzL7scSSB
J1lRx1utgPXtqYW9vyiJFJy9F2eMRqkGYS8JQkvVqIkNgEvIZMiY7Ep8Oz9xh0DbBVAq9ZzrcuYA
0XahyWOFjvqCorMf9f/ISlhCYZ2ccD+dH7OFy/bMUErlR1H3/imKayqPi+8nrK7hF/r1H24X/wAX
ojK2ryCEZsoilHHdBRGIK/ttRhgDqhYZSi0fFnIcNncPsV7nwQ8Gn5RBJJze9zQYf4ZuLrCnMzIP
zi5axG3plJS34818ft6DqJD6iDEx77QWUkqLdrzShP7Xv1u/b5t8LesRTKd+M31uW8TDYBn3Apba
pKrMF/F1d0eNAvrBLd4N3Tuxh8UMjfJ8gmWIMt7R8GixfINEJ9jiS7IEKZ7byYKkc/No1OJvEN1T
k1qL04f+3M3p0PseikHjpNhANyjWKEaR9ELFwpcnO3vqNzSy5vxvSF/6Mz4j+3q4x6M7tZzeXx19
GfupsC/tTdrqC/3gwIe7SRNfbiMea/wQGoliVJboNxjYBt05UJiMtPEETCTVvBuZnaR+3lzmunGe
mj1s6oFKiJ4ChtsjDacnBbjejBFjMegJV55nj0VIrUohwM7N1llPZ+8lj+KHL/c8jEXYGh9Wcl3k
Nn4ertpxC070kriBB004JsSaTLwBdQk1jLjSc3fZK2nJ2PTVHA5+CfsXK6eDfVPJ91JhkgrdFbPK
eVMCqPQ8zkKOWYA9HxsK4DTYmPgOzuLLwaOayMjqggTNxacrVEQiGJt8tV0dMlibFUzOjgIEHz4T
3YsFofdxqAjt5FMUbLpMM6FchmvlZ9BXHjcqImlomE0zwf07eQiVrBymYQkv4fcMUcnv8yCemJNv
YUJyTfAtgu2JcAuOvAnJlZF9W4lZ2CEedNRx+kSvkKQyW9OIcPSgeOuJma1zAmcYeiScCaqeSNSW
dxa1Y2N5tX7Ag8D6JsHXBmYY8wtQmbBrzKkQ2XOfeCtuPvu4mXAbVMHU3T/YKQB5eLD5H1d86s3I
1ihwXvBiDgwuFzWYmdwvFrcHYib4tJtnAQkzYxuEXj+8EbV7atiFMZLJnAHGEQbOtAa0uJm7v7h7
dKuc7l03SR/CO4ADqCXKmVVzwLDlo8KiHFtk88SjenFitQXxEDIgwjaaaDDmZ7B0H0AXyJGBlrlo
rYDkwGi+v8pOfEpcqZNMJMpMk/L5gRY/s2LqMY5Um2dDr9kiRkk8sIINh8BR3qzda1ogBVprTIcw
jqmIK4E/AA2ysIaYR0DkbW2SWk7UNi/noVuFHncudvfNnWis0XUzzH7Y8Z8nW+tvIWJh+frXjOwL
shrT4XLyXILAMcFW/Gvorzxd1DJnTGdwumDKKNLdOoRmTbWrquibzfF3lwd0u2VXOjFFM4x7Jtoz
9fmVrVzqhCR3naf2lY6/b2LCyHVDdciAL9YssLcPyqgMMzQzocLGuxQbbtICOzDyTiv8iVBvcuyW
uDbVXbujKSkwZRbWLA+ZKClq9hWamBkTFpczxh1D3SHVPOBjDMPuZJfEVa84/EIlu5pjHPoKYP+v
10QBEWHE0Z8Q9EERG3YL7+nybeFBjYgrZK0KJEGRH7zt3sxYavAWBr7aSHkM+p4e0f1AG4vZVbAw
5AUpvwXcHESxUOJiWLT3uFLeVbkdf1YHnlHvlCLwAWzSEH72w4+PWg0ygqm/pdX87M4ctD+c9hHm
+c7bbjW7cw4Qq/ahYJrf6ZWkupv/IFAaoiAkND3SP/N+OkH99X7NtLHJvtiPOxw8HbvanLuHN04z
WTAYR92H/aE/qiKjs+zi6lXD0F5mdGAGmtiTmX6oyf4dulRb1KwjVbZOkGCIhDz4/Wg3Q350FdsL
Jl9fBDTaAsPg7wIv2fgNstNxzJFTfeV2huXWv3URNwILjIskvWfUFQFjxV5ywwSpB0NlEQSvnxEG
E6b/T95liAUhtMRhcEL7u+eUUePAH5F3afWVOBityQ9cZEggsFAJIST3+IBmiOWCgX/22I4H/rC3
uPV2X3hskn1FleBJd0VWkwdYV5PLhefcfJ8kzYqh3BIY/fCBl456GjIXDk7o65sVTQmIoldRvBeH
6yLZ9yycfEgMG/pbzF/6LFSIXeVCdS6JJg+GrOx6/cTdcmNcxbQ2V985uTxdKXzZhD5tLPaHZktO
X7FoRTajCwItAZvqrRb+Y7NDX9RScxBrgyXpyN59f3YwALHBpL57IukbCquzvpAXMe+sKwyh8CK6
2kFDnY8hPBInFRpUvfA+MrDn5O2wBKiNOatASkx9oS1fVnpeDhWwUJtd3t7AqUlkqnysC+0ee7Ox
RDRMXlZlDQjwvrjGvCHnDEpSO61zyFB/He+EtWQlYuc28NsNFBit8Ebv8LliOkXrM2BYIg+cvlFp
nfF+g67n1UTujqeVWdwhoXtX8emRWmKDH/Dos64zCyfeOuwxjnF7O6UVp5f7mnbL/oKsB9PBFHMX
Gts4jUqEhdTZDtvTBU204wh8PB+LJx/IwcKIRD+lhrtOnz+gCcFwofynyFtn4eome7+n9i5bl+3P
bBDMMOaw2NSAfd3Pno7Nw6mJiD9GWOCdZpShEPh3xxvM7di78JkbK6L41lYVmvLNcpRQO2I0hxWn
IY3GOsNpg6nGRMA9xMARlPeUobSfcj/jo3A+Epco7B6fmFpBw7d2ebbaA7MCPKYA6mBzHgjH7VMy
OiCgcEQkp0CxBNZNI7IhNPIYOAmW6uMjVu+jyyNGiKyFM+mi+CfFIpruqADdxXVktWJhbcSvwzRB
eXg8zN/KtPoS5w0c1uatId7CXViWg1Yj+vorVQ/f0LqJaZFMlf0pPkrnl1ygcDUzOLnx3+I6p/RY
L+TiKt1T6E5IDwcfNZc4tioDFJxUgvIYbC4J+OHkJPTVQr0W4ktRwinbuu8VHiO4qVBByZtDbbpd
HDUPUuXI6uFoJBmugsh+loR59eWUcGxgp0PeCP9qESTVP1p0MsHTGmx/v3kYDckXlwSlDOaMnJiw
daXFzG6yZOZ+kYt6dewVgmR0EFrzWK/crCuJQqjE/IgiUJChFGwY9K6uPCnqvJxWuE9Mdv0liw08
lVjvGyYYpOkRtAdUqbxjcZLobka430WwqDg5oCr9cXVAiSsYRub4bruF7ee4l29Yr1+rnL7xZmN2
IabjI0k/JVcXo1l5fC2Hq2NHAASzWY7NufTBIvkyrq55o/sDZu5MzifB5bubSxDg73G6lO7fz+tm
v5j6ybuyff3g2vS0DGzTLGUGO78eFqhvmbeV5k/ro38l8v72p2oW3AFH4eT2S2sUzXtAch8LTHrO
FgQHri+OwKS+i+MvMRPYgqikaKCThGJSye0UHXqs1FNbiGmUdIoXDlkSJgFF8ECE9mxG854k4ayG
oUKBnEcoaL+YSpYeAEfI7Aw/jpd9XT9zgW6xX8QZK4NyW9GyOJTkE7sNAvk6eCQO2Q5s5CJwpCbt
/rbUItjFi0EZdzMuy2u5KBEqllu6Aq76ez9niPJTGeDtt9/SLBDiwnF82UblZHfz76uOPHIOh0iF
TyHz1r3C8zWz9+K3rvbDT3J6bkWnygU/WeRHNfIVDlAKL+E0wrRSgUvpCigLc5+3VWzKWHO+2IyN
iRj9qVV2z+mGT5kWvterIZ5myjcsl/SvF4DdfBXp5nsNvzH1yGvqO68jlC8HcjU91tWdLjIyaCxi
5R33JeWUJmXj567Pq5HycJPjDSxeQ1SqY1MCz+4ML1AEIhysD9floWRlWsvpwws2H4oDBiK/GbzF
S5ADC+QWCuz2JUDgb4eTUMvWPkLGnXPREHRDusLOg3GmVPOAP9rBrmQUXspCZdAvH3S9cHyzKcw0
euAXiJGOOdzQ/iLdpL1aN5avnB6QSKAvfUI8kV1jsvHrkTvsmRrcVxjuO0Dk783ii/BHcDtvDKpO
82L0+7lZV2ZWX6uGfnuyBjB0IBLz64WcX1Y1nflqc1OeTOwlD58OhyoyO0A+VAUg8B6oaCYxT0AK
qCCtBIf1/0vDBmAB2g+sHQScVNjGolgDXhtqqotLoYFysrO5js2IuJzFbwSuhlcXaWUBXlAEWrHU
GKYwXRXZGsYN0x3x7lkQatmsxtGcZKCAMQidMybY4nhnl4Wqz8zn5qRxakFtXyyY4LlsWQ7sApXx
ZTXgBpcIRcdJ3tircDWxkAz4bk51CoGXPIrPxmDzT364MbVY8C1TJGLTd0I877QHa9mZ+kvV0asc
AS0ZR8cOjyOnHRtGJpdTeMEz4lHnAU2t/M2CKJgGPk8TmnlnOqUVH/5yHVepfUj/Dh2PArIrpyN7
2XHVSsiYxSJk55e/26ikAIsUWIS4szkzHHyhf47vCZ8qs4m6FAy/evhewFnBePMU5geGOgwCnZP/
CZ/ynvT9FbRaIElClJVRVzqDAfb8kVN0NirPoV0s/Nat3Xkuj8eTmDIk580sd//nPIBQVABDmwfO
3OS5HI81AR38cMvIKZdqVsTFdjmUplXAA5LiNU0CdHj3DMfHkoxtGhfE6XtyXHBScHQQbC64cdcD
g6TRlLlrHvItapdEnsu77bm9+I8BHxZpaFglGhWme0gWqbXwFisS60SoUVCtVx01jtd+VPf/9YOM
j3Jyry7ilPl5xlbiDUvreLGP8j7THsJvdjuOoXL63DWPv29lGx3v2pk1N+vF1te7LLskKla/fTWe
6SgjMwIRP90Qzt1I7K6xbp8jvomEOHaZAdM19WeVq1N7v/fpc46ePytsA3uBia6F6fq5O7lMdp4o
ATF9f+2GN7aKbjj1NXBAxMhdEq2d8c0posEpNDgvNGvglyxhXKVwgLRPcfZXeVXyrIQPHR5zHxvE
kOL6Kc7JwFmxCGvzyUQ4jxur+Dh65tyHKIFEn4+Fvu1ClNjfELSmM53CZiu5BD8s+nNBMcDLDL9T
KhKK9nOEzh0ndm74mKWOo4AGocorsWCpYZz0MmcMy2NkcIkqV3vttfvk8vart//qb9IB6cci59wx
+Z2kagQw5XRMrTFUjCueV2NyM3CNoOHACo3NmBYBgcMdUdiYy085PXyz5/Y+YvrYEDG4gXGzGs2a
USnb0T4903glRm/+ZE6IzxpWVs3rSYTcojrH/XSR3mcY5qfCH/9MSxV7Y1zNFYmVgF/fN51qkKHl
emHC8UKY9XoF99Gen1T2UX3i+m9pn7fcXIXVvy4GzqteMn/74g1zskYgmJiw1K0Np6zAu6BH3N5J
SLWf4GVgWWevhYw9R5P0Wvd7G40KX2dAzzWawlXpyxOTDvGJF4/aPt4u+On81Pv5RZjrksN7PFER
rntjBLSPryRnBp4s1FhsMpDJEgK+8T9C8yjHp3A3/lokHhADTpcxgnL12ve1iKxN0g87Ycd+VB7b
dSq+PxqTEG74hbznCle5dnHBPPhhD9k4UZ29EE7KjrizKspDYS9AH5uLpY0sKj86nhEnsagwvBkH
DLJbHn1qfOn7J5/aqrnbWm6RZYyzxU1yZi34nPMvSesauAINJX4EHcL1sP4FzGvtUzN5V4ABAp4R
uQ99v/0Zg04hxp/VlwXg3BVAhYE1+orWRWc4NJGZ5OMYNVLHGXwm3VuCUf2mF8NeIpbDmPcbP5VP
yP8nLMB6VIL2EH0pvkG8BseGY3dBizCekETmmmNlUHR5BXg4EG7DkFncxi7UZ2ZBcA3dU18gIMbk
B7QUHi+uI3LM1fpArUEfDPZAgxnAUoQJ+0zyJzI7bIKo0ClPiAQQlEZz3RB/lGImo1oeoPeRV0Ju
gzrxsa8M+8kJpCVzKujlAhS2sMk1ONJsTwygmK5JlUbshbW9uCBY5otEdVnlZkPG5+JHm4y4vO7p
bg+8wuBx6MC0975Y3rLBwaYwGZ0AwduWBL5FrMdez178WS7rGVvsfJwc3Xv0VCWK786zSs4105dW
0EuuYhWQJ0q7l0PzFfDHCCf07wEeUjB6xHvNGH3HsCuGoKgArVECWqqa5tCYhSAjCWARJBKUqBgD
RR4mjZD0mbU4gODYTc6sjU6KDK6iq6GcoVxmROUVhwOTBqZgzGdy24t/Dd1fQU03h+IMLHY5OVi7
bpePxVLDsFe4OKJh5FFoQacN0cTgbOEwt0Zz6WLrp9nDxU0EpCg+ObMHnVmGEE2c7lZ/NCGCEdNG
7B//WCuX9fKLGAkd9tj7QFeEOVfINnNGBFZ+GVPK0Wk7xmFednvY09KW4/4Kmiz6ytv4O2U+ZGya
76YDUQ/XwbHfxNHYQO5HLRI0uv1kB2PrOg0nj8xh7SFWYr8iaBKpANzAVmwePFxAIOvp5+dDPIYk
41FohsKLYB56Kaw45QYWZej6agx3vye7z6tivXB/Ob/wl06rcnVgv33ezQgjH7pDugj5++lv0b7A
jdifD2eGcikDRZpcjZHYAEdS85Ar9wc7Zr7fjzGEFPo9eZtoOpCRP80gwMQQ6QRGKmA0Z511IXzq
jPNG4TZj9nvN2j2SczlDHYmSJzsz1tozBD6BKI2W6/aI1O3tALZyQhIcdnL21VfU1Ge0xYhBcKi1
VRtDELkoCXvL3XWn6/S+niFqHjCP5nqmIWowGcz2BnjXQz7Apo/q0nzfJwiffukR3qDRzw/Io2Jt
dLwetosorhbEukOQ/8FN4Kb4aiV4NMNb2nsKaZGEa2UyjqpfBxG3v0H6k/6wXpcM0BuBFV8+SiAG
MFXsjoCCnovvxO4K25w0M3gkJ+eop/R4E3hB7E9Yw6x1PwxnBXi3GnMO7uZ9SfiVsjoPe85A/PST
v2IP4Tmi6JksFvP36m8Yo7AN0gNqkC2TllELwP4PjYBTgJLrIUOdmDmigHWuVt/E8uy8BblkqqUx
0M1FRNmJP+cgd68V6TB+SWWAhFRkeaDPWno6eR2uMw4k6rEq7r53zrkcQW1CFXXxrwRCDTgJrY5u
3UfeAEoLktpqjWTrSZGXFfJt4gS96aJ8w74TtzMUcRffwLnqafeAgsaMqk8dr63W5Rvkx+r98hfP
dmtUwVn/e1dWf8CVQct6aIYlgiy38R89StwONmg6w4jufKRTlhPkN2uanllyAPcgUpbdzR0LznG0
6nRNowtx41DXi0vqD+/4IqA+ZryZod8gD/IAR16hn6RZ6fu0j3eRWY5ZjC99HbG9ZIbFRRq95HhH
v4RR9+YE3EXPi2VCOnSRcMnDre+xKBjvANMkivD4ntMYS88p3RU+ldgGYdkkOwoSZiVO0GijoR9q
4pvKzscavsFSGYIyrygnpLATZi8ZnOq5dbjxBR0bxPJQ7iFUAiolb0wU3cNg2vv7je8w4xTt5XD4
NeQK6G+FWdovq32FUAZ1FcYAy0MWjuXL782i1MbcAZsUGR+yQPF7gm+LVdkL7CeC6ImjJC/3+Lh5
G6eE0W6+pxWUXFenFaDAlsbdcgDwgPsZPjKgPd28sdVGpfvxn5iEW53Kz2nBW29AptAz/r6WRTfI
UqzKxilyp2uMS05Wz7VydVtx459jaJAmR8/QbIfBU+Oh/SQNCvfe6SIOkP+iD8TN3qKuQScfuTMA
EYS5SPtsGnXwhKIG74H9XFsyc0RXtoOF17rzI+PLeRqDnizARdiywb7APQtHp9WS7/em93GN63r4
3jQ38LFJqihmzHuSqvaaIkQQj5zPZiLG3IcRk/GxEyyVt6OBvZ09fMA2pXFLb7LEIAfZ3uk6x1MT
uYVRrowO4DAj08CyXhKEDXcwhyKw+WX++zK1pA83ogZSOyLUrBXAcXVc6UeDrQPIzkhR79qadRjh
7fJ3ei4UbameX5CTQGMTVZjoMBezDHRxPOFtZNs4NRmevBhRFAPzgcrvbCNSYlnr5gmopCO5VjdE
HBjsIDv4KCKF8NiRXiO7NaxH5jOKf+G6S0hibvE6fTLa1I410vH+nL145rpN3P9yvg62TJhjReVk
3PZhdCFmjMYIIwAZg0ZTsdDLI7Dy6Qd3C7xl4SujTg4xIa7EtHEYMH9Cab0D5k0bvJWW6hzBHzNY
IWURuDxvln1LghW6f+XL/DvOOy7N5IjzxF8+byaAY7rO3j6572C2H7Hh+EgzcBbW1Nn1O5Q3md3r
e1Q8R3iCqoadZxi1mXp332KfT50p/M+UHzO6C7Ss4XWaipbt/5thSf3LwGiIiocIRgeDkzazdURC
T5lDxmvUjLG2PiPgJ/Omu+h/wPNhEzto35jZjDlGHrRoVI94JoxTmIpM6D1sDwnwkvUSfohKFikk
hJDfAA8gMhIYOxugEPkZISv3FYbJ/oMDzla5AD4EJNlzY4ZUgHjiRhmBhIYZNr/AV+sfNL1wYRvC
uzIM4C8/6KkrF7AxcxAjE6aCDTn7NwYMoj3J9a1nNgAs+L2MR4IY46+gNGWCCKDzdL9dk+Hqdnaj
bKW5YtasRr5JaF7XYA5gfrC+YHJAWzg+D9fDsZS5L9PJkvkhwMLiPDtC6jdDzsnt/WVvNUD1htlP
28z1a18kzwX61Ez2B9758jdDd8PZ8MIICOsqVKXvm/UPt1eLKY3iaGDlF+YLA+jWzPBkPrLvlNvY
qvmFdIZvt4eLbIpLhoVcncNCO/wGvatcPdaGHOv+8Ol/z16k7doBMb8P76UF/Y4feee5YuWQSf5H
0LRTj0NqzhHUfyQbDyHizl+0qtc6DzfHANhiMEC/DRbA81gKFgCB8496ErT2BTczQepAoUDyd26x
DLhnEM5hqqGniJj5QU8X254fzgYTL+5P42CFmHKkeJUgO47l3/xFvT8+utY8Mxff5RI34T95OsvN
w9izcgbrdhxOX1aG6Bvvm1Y8Rrtv7paFM+g4VTv9fL2qnvQHk2cVNzLVtid8Fy56DJaSd+daxz8h
1vqYjy5JT9brDJb4Iu61ZLPJxuKhIb5hb3m+Dm8y72E/dJYD5mRvbjli2vkXPx2DFDKMqrnnjCNT
iZ0Nu8DhG1e/quiGi3UyDzYUyKH0KL05LGf/tqQkaT9h527DXUAb8Bw47IrQIbG05kdhwNIoB1NW
DLMQNeS4O/1VrNhVflcFDOAjrGbrbLyKBwiV0LQVuUxxHhFYqlH9P+LOS2B4wiVnJn+XjP5hnSmB
kNr0HA8fsf+pYM3E9i4HJLq5qciasC9QyDSTGfo9xs2YHQ9IooqqfNIqrQNP1vXuMnuFLYrmulgm
o1rFBXhs/1sSPEo/y3gtRYdo9g/JO+1O3nWoIkz7kw4jWt8jCYFScMEUHxFfbvOHmeUlzIo4HPms
ioGUKy7ihMX1zO02ZG6PjVf58bfYfpopQAk1mhoiU1S5Z5RXlIjx+GTDggKbzacafdawv/BiqkwP
Th+XnRkPHJKGGiDz4fB/XSbZEBlu6HVtClH2fnabHvYlTg3Hle9BuQdLk6YGbR5/OaVuph4etnKd
xWNxiTOI8nga3EbI+AnDoh2m0sZ34I3/3jOAyILHsaoTe39lxQKjeXWqfMrUuFCO0zws8FU0N/ZS
r3AwkrK0gnfCW+np0wcnEupWMyNfD8eLmaFikggfSlIzHqpWDJu72eHMfGxUqLoAHfAZOdOBCZ56
5hjD9yg5jAD6zTgTnSvTNwJhuE6watONAnl5rLbYmeezE7sGjOAnszJ9aiD2vO3GGWDAAxHttEO3
3U3V2+WMOw2c0aaQ/x5eIGHgV+gDH3Y/NiLyNNUL83fnAwjT9KDFMVdQyQsYcF+grZvq+cs4Ejgl
z0LR7kaYYhPB1DXpQ2p8o0miM+9WoWwU8DIVHajaajKCeD/ilMgmNXbPooXrx4O/T+CJhtsmc/rq
PO0SN2nvcQ7jGYm2LYm0Yv1VBKIvs+isMRm4QPBBxEOFMDJ/Vd1TrZ0bo/IBbzNTe5p6StLGVxco
Agq3GC5QHG1fV9Hpy8fVHj49BuPoFy9d/iL/ae10dqdgZkpOSul1cR7E2NbWZknCZYaZKbqi8fYr
qVlxCMVMB/55TLi5aaRWz/AauWHTDxQi+LyxgXvd3hzwcPrZYfJMgxfQ/qa8KAGRaG92WmHprY2A
6SambKpf8kFpR6MeMySPlUcyhq1IN4LdFJwMDZOdDr33r0pzx6MTSYPKYXgO7aJPOVDCRgf+fjNC
k93jNNDXrx+Efw4tgxoL6AgKou/N0c9xivcIZ36AlKw7f+Wrc4tFqxwD9uAYpTg5HZ4HzTKmJ9I8
Ov1IjzAeRuhKSPAv5T3/AFPIzWh9/rteXWYWeMnZzF73CpRm8nZyd8zxFyM8LMCzNy/a7w2o7Ff4
T1+iccAv110s/e4QTH9umMcF6RiDwtxcdxvwlrB+EGXzz+X/wUCUz4pHoCMkkAt9U2vDt0tXAYk2
QH0wSo6Qc6hFFFxiwo4Yz3WIFHglgeAPf4dPcyPoG+BcUvpzYt1m42ZWDd1vKVefp33py1VAXo+4
8SrH/0g6syVVkS0MP5ERyiB4ywwiKs7eGGopgyODAj59f7k7+pzuPVSVCmTmWuufEFdEAhZozs1g
TbKA6hJUeacYKzD9NXsTXIvp1hikv2/BhpB7dA9mc+6BbTM9WaDACiuRuemGvzLutdB0zVD8iJ1g
QbaRPsa5aF+bwc/eZUvernOGAiPRppWiwyEoB+WA3rYkZMbVtry2ZiJZrxDmE3Jya6MveAPwMhlU
DJmoRuHzuuEbO56WzZAeGVcnCpuD/XHkzkuvErgglhLMNypLdX8EHTCaf18ljE1IgW0MBh2j53p0
x9L8pAkGIX52DUVHelLtx83B06E70VhlzqBgF2sRX6x4MJqeaBiE/fbn6ciTytmYHOmiVpW2G22P
lIzmy5iNKHuMzYsCOLrbRz6/5m6+YIXrX+kM3FxUfPaOpyZI7dI0d2kchgNqh5ppCy+AQ4OHgfwx
gYgDz0M/DrAgoZeRhF/JF74JSrcZ69gOzGA+Vi1ge4EANmMclBPLLIHAd8ZGW9HM8aMjurndxjYb
bwFgyAM3jG4njGHj/r7vfoL1wQSXKPfB3YPY+Ytn0rQ4i1AJ24Csun7T5mrG2CvdIIKwYfCa3jyT
4Vi28ExHswP2H3dz7XkVoDMPPxAX6tDZfTLyGUXQbL3MAEoKy7VzNg/M36ZhYM4ljgSi4c1qTKHO
dzmwd46ABusdgwWWYvjwbTMogfpL92jzIO5h+XBF9cXuBwE1mH/GmSVUQdGmvu4i76ot/5CXTzLn
r/K02dwL6kkKLnn9k2JWGrDMy48APk1v3c5U5nMUs1ZJjOta5gZQh43ncAXQcBuPWX2sjyCT38op
fOhwy36Y/PH7jrmQpT0s7j5+rYwijXDGdIykQx7GXfSOcHzRIBdYm/NZfnjngWv4JyQacXyesVnY
4Pgwr8M2YDMyAVrvq2s3xo9xbM1fnsUQG/wNqECeuPbR9K7SyKpO80V0BA2bJeEX1bflgs1O7SOd
4vWzuQaRac9YDVb8PokTk7+3DXux+JzwbXTnBZYDcGeBzu0eUFhgM3GB0FaRGqaZ4jUAEt+iqIeT
Aas3NVbRPQrDbsq1V6Z25Jn0pCibrIUJXAjPAUYDrI2VVhhmFIWPMLSPIC/ccy5rx+1AhBbM8UI0
/yRAs7u5eFjsKyhVpdcuG8YHhTbNhurBafMLPiO2UIJKbFIHdvgFgn3Dx2PYACAEiSqGkMOJH8+o
uTcIir98i7JIyTShdNeXMFxHMvaGCra6LoS2JS8yFQPcPDIjilzw6rHHphpxk2pOD4rUABoeTJfW
gBN+gQtuxZ+eEWsmfOZmGpEkZpBAxD6pmhoZ2IL1F/sA+qHjG/nDpxeh/rY2Q4KpDQZe7Gm3pR2U
tPM5K8LOliZslN9CXfTYLG3sZ94GT+LVg5YGNwsgaROi72VTgDy7ZF12f5CcXBtugrocm0HhrzyP
2d/bOjCAsgcLrrq5I5oIksnbMP+4lTSz87UC+uFDIWelssszNQpI6ll5I+t1ekBvhRfQ94LOOgYr
7zfkntagtga9NflEdxvqf+oZYb4J7a9tMosIFrk5bzbwfT5gJ2+XXYQ7pE+fBnd2tXhMcYqmT85A
ZQzbdN3hX9z9fZyNbkQspsYIVjaLeuSSKGXyCN/N8gnPegQGTUIPgNQxsHezds73Hhemd3dVH5K7
rY+AK7LC/WiMR5Hem+OKHCwGuYy7z9vnEorvkGZ1WAp2t0r4z4K7CdgMzCuNH43zXWVW7V5Z7FDg
mFAQmVylgroDMmcIXHYIiMuvJP7zgNDzr/c/9Glbq3GlwRXJVwj6VfP6XEF3t2kFMR8ny/IxnuXQ
aRyOtwgryD5aOqwWwfdVavKl9nSPWPQAQMWFaoPCan1vdNUK8xndZnfJHfz2I/jfFpCpQOWeAwXw
C1y4CeXXOCuxJp/K9UnF7k2w3Ac2ONroSoYUfEKG9QrHdN9Kdtlf/YnBMdVm1b6uVbl805lT6vdv
KwVCNYsjBFCVHLDPsu/fcIHEiBxfqKBeU4WQQ22swNAAeKDmMD0GvDPVA/LCT4Jo1m+Zp2FFvEwF
bAWXQI9vNRhp8EBRx63JTuyhMIGepsWOcIj+hUY3ipu6jHUbc/56E5764RQR+xh7MgIHw3VVdxcp
rMX33YI3ndMNt7c5thUzPVQZxe8OqL4F3EJjhGQ4mcw4sxWCAI8MWTmGuz/3xhbHNdeCo8IhZnh6
vDADdqGvbWNVH9mfLTSrjNmMA/v4hhMnMAemKRUME5zSVDIL4cIzTmWvfsyiw9Rmc7n5nJQPq8QP
JZKQsRw3IwY+DRUup2sXjRAJfCitNkkpFjXgUwZArFkGhSzsuRRaxlTCl+2+r4t1hzk5Xi27u7yr
3ruk5AbzZHyPlH+I19FEAhe7UG4H6PAJTKz6kd5jnoyl9bSr/PrYcxs+PjZFA+w+zS6UdO8gs3SH
GY8XThtPK7oh3S0QlTKg1vHqWAJ7DOqQN07NnLoq6NvyAGPjJQD7V4cxk7HTbt5wC3IGqD+MQbkE
3B2PghdbVUY379faWH0hiASLJ8rQf4X6lBlXQY1lmIIYzE3sO0CgVHdJt+nrJ8oLibgfhqM/zO1P
z8Hk88TL2Y2qGdAWV6C1uw/2XUt9hMOJIaXHJ0i+/AIaloZmNuvAn8STXeyCZ9RTDWgo8usC5H4Y
nu/adrjN716JxSHBYnzu3nAcaXRCAqjGdlIOeWc35Xo4t0eqKX71lncpZAYKWIB7lSRxfqPD3i3+
Rm98Y6yPAsx09+r3rOJXz0MUYkJkR0cqKyY1JSwG0GqZRExyf0iWeQENv4VL4gCZoMlbwdGpDvkc
WGJxuthN+B6yp7r3IxWIKDR1mf6R6pSyHigY4xK4oe+nC7dBppmAFXB7mHmyhbPY56d2TrgBzyKO
ktqeESJaYVduSCUqJONQ2QmGkVgn01nxgvdFmGRxuAOhO5QkrOVP+8OcXR6Opc7pMPYTJkiVTb3T
d/q87RLKABmqVzgY5r3vc3s4SPOf6Zaqo8im5vJIshKgDeC3WnnsX70KaQJfdTtMS41uSO6Mw7k3
x5GO7SbUbpteMnmvQ0GLhESVRh9I/lmMEIwSy0bxC/tHs2p7MBw/EnfTWMORccfq1efj2dy7H96P
fJHx4Z3enW8d8/1ptGm5EI/DVKV8oy18EcdUoas/lzfvC8HOgncs57gqYwjhl5CbS7QiBKAcJhgQ
97fgP3xNyFBnCY/kBTBaeoPGYpFnONDy4fhVc5j0q22m+7k0J1tFwQawuO3vwzFztdpmnv1xn+By
4nZhajtL8dVUOXAhhoXEv7HCyXRoaaBkEcxLv0PbqxFCskyY3SOOAYwZTXYM74dkeoyxQL51TvPh
28Pnc1zRLH9gVNuJGvcItZhyOPO+dbeEN5Ck8Y5vwSKXAGX8HyWJDU2dJ6lddA42hEUe0qR1oF9c
kY7HgQFtHko1B/ZtQ7/KZ5WqbUMOMT5pDCfiJ5VZR9Q3vjubURUKDA5cbYSKZz3g9eR23z7HecKC
o8DLCa1NjpvvlcKEMTqRm2wsyaTGys9qf0ShhVRQQDGVBA90XEIIhthAvlZTT84Fs05GFtcXz+Fw
C6vSWSxGUBhenrzgjSWqrcZC2mTWgOX5QpOm/T+ZwA7l5rQP90YixSiA/60p208VAHWjRgRqxHe3
Cn4NfvBWioFPh8X8RnZB7JpzjUMOGWulM+o8ppP9lgkhvAsWsD1Cg4+tp+Lgp8Sf0KF22Ah8xXtl
BtrDLxeabom9lokIESnjZxB2iUVhU92c1xl7W06W3t3lD9Lc66YPOa6k6Cf5/cYdyhZEt2aXoQ9r
zB/yGe6TJz0RyRKVY5K4hyeWko2b2gIeA+NAyfDDK5NRGFhN7h6+cwDsAahxLRjh9xMY6at1KSGH
PX+Eqf8MLy00gv88HWvvoIKPyalDfZpcEjQH3xj1DR5v03yekDt0MBN8tTLnxrL22ZSJn2jdVjZk
QrZ32jJzPuN8UjamjLjG+O2STecOZsOoH6fvfcO2Rx3L+X4YdwfzPulgvNEOLd7Mzlg+228sX1rq
mRhSdsYPzASVGA8a7VLv64mOCnFkpZM+xyx2xDttxrBhcjO0qbrUVxXhc+oi23RDSwshvCUnkuZp
FGhE+ggK7aFDw2WEq864qtY8oeRinGw9xoWHcYM1XySiIRVZoNtpZmvO0wGzxHvn8MfgsQ9pdJ27
yel2grGiLms+aTNnDfBBe6R1EVff33dYG9PD9pE3Svt+XFr1GVDW+QQY1IzzHvM1pyWqdfH762Io
0Ev5753bzfy7S0NtiXUDSXx2709vYQPf4GGe6hc1G/farHfl3dRgfjvNFS94jalTf9Zca3xAND9d
3tbKRPYrpnBS6rwg1aP0lr1sWk7G7wtkvZoIytVrls0+TEtkF2i8vy2WHyiWtLJKNaNAh5b8ggoK
g0dxWuHA6yhUGwGmNphB9K/FGgdbYjcW+Px5yfUTjDIu3JDABnjYADj1ruc3yIcX3Th3H2NN0HEG
ThvSMpu3n9swqYXshdUiE4mf0PJ9XObl42T8iipA+QjH/8kPW8YMJwaYE8K+gudqhJYW60Em3Vjg
zjT8HQcUsGNOFa2H3xJv+7vFfwFmWYlorfsZ2EUzKDz85bJfMuUdRRmC9l06XTKMb5wPtsCZzghf
Oz8pBf8g/xK5RB1eDcyS8lg3+MmQ0TaJNR/sHgTLuYcIe5o9Q6/mj7jkYQUTaJX5LtBXukFe0rk5
8SnxI4uAH2T0VcIzD+Qf2zObV0JOA7z1dG49Q6eduf7Wufeb3Pe3bJfv36JWzefDE910cMMm38Dx
MsWIy+jCkUpho847h00G43cpp+Ugng0hBLwVbPcPS5WY7CpH0IRsCspRGiUzTOtijZsmcd7CV+Q4
vEdpRMM6nGoTPQulRTdlkwGzBhF/4wLp6Zjhcb2ePbOY4Ly+GQgmRUwA0Lq3PQTg3Gy7849wMmNp
NvP325b++tOhsM8cy8EPGSUFm6AOUUcg7xH94XNdc3oxKBE5qRkNuZB1YfUJkRTzc0ZkkE01/MKV
RY0vsPGbV1smb0RMeCPaGNDcDa0z+ASHMzbIyOYSO9aQABYX8gSsbKLFakS5QdvDMKDbDZcKYWbo
fpYEnU0+DucfzQ9R6B8rgpcjxOJsHorThfL6By+zRazLHxkxFCD0MHpQzgaQmXBVMF4xRlAWT8pF
oQDPI0aE8DP5B8iWGWTquBcKKfusgxRIMxENj8IpFFANWhXe+9DCr82/rcgoHbf8KUD2WLEeW86V
LWcMnfnIznI7CSsHXphdkzqyvG+G9JsoLyyMNJ3uTGvjcVUYTSp/iTt4UAsJsy7lTw8RZhnTve7u
K8OfYZEoBzd/c+blV2Stfk8HdtXxkH0d3gZmEktAzCXUM4VYDDCKn6eRzlybt7mYtWeT50ZjXkmZ
EipL7LJhbyiLJ65bJdl5Qio4O3iaTQQDTgMkuGG9CVp2w88gw7AB7sSblGh4gTfCSbAvBDd+oypi
rW5ICwoKTCcqAxvo0WJLMSokfxhesKMKs47v6TURciMREZ3YB6sXCUCMHzN+AUV9VvwQTzh1iYHQ
wcMogawLRKV8Af2XG5/jeNrZPipTbL4G3uAf1CQwI7Y983Rql5oDNYhNQDgKCIeubd/dts5auCaB
GSUAxtjbmPX0sy/m6Za5O3zTkPxU87cchPUS+xum+UtwrP2PeO3W+jn7FJMnQBJQrPHBSi7KDCuI
k3gMK7yt3Hqsc4kwfMF9tw/L0VOEoyTGhF9PZXvyEPgibu4heWQFoya00KcjjALeIHLbJNqVizsR
BAW+GpcD8k3FW8dTwgYtMklsBCzhrfDsU8LghNCL7lOUd8BuQmb8dfYOlDXZ+llS0AjJLqgLYD5u
oE5GnCDiUDgJKrYVOWw2kGMv4YreLu2Jy4X2FMEoNbxxehICIn4rgEHMG/IphhkT5k44nNy5tSL0
EK4Zwe08TGiTK0IfeCWEkIJPgvYXHoXrO/stj9qJj2bjWamYjlD/Mn8HPKNpRpIFnvdGP1hjPQEo
ZceX0wnlmIsZCPgONjI8X1io4efjHNx0BhHGFJerCAZ88s8KM0bcQ1ihQuYslMgiAXmAqkxzkMGG
T1JSP7aIlubOmzAPvhzkez4QMXE+D+LUnzXOmUmkyUScmCfl0q2IXxVZE8+ZxjGiGet5xxgHZ0Gj
Rdg/5PquGQ5rxnS4Trw9CYdWEWNkYmyHNtwILgB5OvHISGcKVE525pvdHQchVpu4f1G6WxJ/HPMQ
GBehkGQoRx3hUIUhJBJf8H/6Na8swWG+rph3QMe1HoIukfpEr/M+YAL/C8Rk1bLDiF0KDHl2EdHt
gJ5MnphCwIPgyvI57Yd94jgFeu3xMXiwLT52xT/YQwSQag2NJ46CZjHYoCURCxYrHyx9NIcGaNGz
y9PXmIVqQCcFJM0a40XtFWRWsXWtgLJlC5+agPgqTFCWBVJmQbrG8frgxAI9ZHjMzklQHaX1CuAW
dbN4znl0pzzF/18GncWB1nI7NM4tf4dtC2WATfC2y1QUcycCpdjNif3G1U4sefEMYn1I0rOCJhnv
VPfLDw1A4e0nj5/q4NCPSlnolNnyZK7pSawTsbJ+3ofrQqvP0JWQERsb9EF8geoKdUpZoHc0FUzr
Bg4Io9jCYQxQBJKVYZdWP5jwnAv/A1+LNoPAvW/KDUQJmfP2HAteMqb/TJOgfvBqzmXok9obf7Yc
fjAslhUsaQByTPQUgNq3S1Hex63r+/emdK5g/wup8fu7VnaIsBqqlAcY1qb/9YCHs0ldjdE8wgwB
eVb4NtXt8+elMuUYREHmDslLv5vpA2Chjc8p7IqGCZsg9ia9/QPN9iB8/3x4gaTj0IVAUT1o0752
LLVFjSsxV6TF0mE2OmZIRCsAnc1bNzf0NPbmzcA2F6PimyoO4zA/sLvB7TNcYRzCGMVdJETQEQpq
vMClBpMRaBiuF4WDF+vGe+lOfmGevvi15gfWxj7FOQSWTQKN+jofvhjkvycM93tL+BjZmCnzt3FR
15wBlsNROBxZfwzecf+e56sfMzxb5iV3KZwEpp9eL8T1Ir4Dm2TTRR48HMW7DU9wtxWmD+TiRiOI
rxC9OTn6U4Zo34f9CF8jY4YzcYqLsflOp/rfpSL1mMjsDWyKZB5TZgC4Z1TcBrVGfnY0jqvGxa0Z
cyVh8wTZgmdj5U+/M8RxLMoEMofFXzpkr97Y4NhtbsZUP07Q1+LXxnOUsuxFNDrRP9GUxCwGuRzd
xfwDD+/h7YmKgqJU7U9cAbYINNV9BhwTXJ6g79NE5Dy+KVy9ORBg2RjvszRvBgEkWlLJaU5sVQLK
pjVRYGRwcLUW7ikMn52/a/+0aOp/RWXC7sgUuWSRwrfdjWaQWCrzCvNp/TEnRHal7Ogq1IOWMbT4
ACfyQgXBCTIDlH8MHfAhh7UuDKj2lHtejbrxy5Y+apyEKan/3k2L/VLsEoggexE7E/ZCB5y/QL4P
FuwaKFjZnFhZ93OBavLYT78LUdB9kOCYkEKd01LIyIH1OZP0XYwLRW04n/nIkYRZMZzAsX7ByApb
D50gTU6YJA2EVRA7D9sZp7HA1zOSO4l15sR8CcvU7MKSYeOBVo/IeMRMvTYVQWvD3ps9neclEGSX
avUW/uPwsGlFIMVwXFo35mrUGF0DD4LEcA5q58SvfgHWZcJaSpgkLe/g03B0uItISk94LVHXDIwG
s3vuOTf7K1my8+BIhFvZwk8r3pxFwvqh/jsEI7opoav4OoCxB7huyfGdoQSobMSlYXHEc8RNxnBd
UDdfPvvRuJ69/5KxltrNjWREcZpw1NReKR7CH5PVzrrLNhYLsiEcSpyaZ/KJaXXmtAhSTEEwCtIF
l+aGCYzz2www0sLe67NPSCG4mafmZlWrfxUK9lIuikeY3eUYlkjMBc4dPLY21PcYoFD9p6yB1gPW
wugh45sOs8H49LCZwQcSGx6fnpsAu7v8YZiAXsR5z9pFZXLKs3Z6zM1xHRMvBVgugLGfB48cBeOH
IhJ3uyl0ItwrMIVA7pgje6SImJK8LKhETx5PrTaoUd4pHgy2qBJWwstr2JEZzCkBBwb/LioqbkSs
rzHBZ/nMc+uwK/jrgoJP64uqy71DyBWOz24xyUT2h3yCxb9Be55P8e4GToebRDTxhTTEMzTT88Fj
9wgzALs8ZGj6/sEWYRp2GSpnhnn6FM4CsYYIsbEKqLFiWB+madxYz0hS7aQbt5/4g1BqGA9pwMAH
QLRxrQ1Sab4DSxzdF18JPicOB4QGrRjtK6RkKow0d8oZkkLBNA9698/X3/giYFipnnsM0rAJ0k0S
6fp+/8xI7s2csnOYWNqgt2/VaSkAweDJRH6OmSP+gn7p6T2nE01kDZlLuhbKub4t3oNlC8vx/fxL
R5vvZ6WRRrfslfGNxLSHfnzmHpOsrjf/kfTFjHkku1XPV+pJSbdKKvtrpfSJFVNHpEqXX879npt9
5wdc2FayxiG50WIyKlR4hF8fFrrGl2if6+drNzkZ1JY+40w5mBATBsMAzOA77vcuSo+ICkNF3gQb
O/6eKPn5P8QkIiBbnsrHpUipYaHVsSez5aCHxW7OyfHQq0tu9N1peG4w6hPVIvvGvCNLbF/3TBzP
WdmQXT93mLJm1pn1ov1j47WB6iWKWYYdZCFJ6zsjTrN1ts86qK37x9zm1IpUx18LKrH7RRMus6E8
J8sHe0QlCOO3i7SrBuMCQheuJML8nCAI0cW+Mhca4wbjh2SJCG8LipD8oSfLIBG9lsj69AMozP3m
t1dm2rQvrwtihIr1Q8sOwbYD8e+2Wmfe8vD7eVu4cxHAYiQvp2aqv7toeEaYQ9Q8aDkpdFJUVw4p
EBlWlyZcdnpWSjsrLj3IJawvwawxenNwz1XwxsVg9YfIbPAK58hGgyMK/Dj5IFSsKpF73JrpkeEm
yXOb1taNw3YHJQbSlJvrAo/CFP6KMcz13SHocvqJTSnpvsJNhqSBAX2I/87QeIUlftocU9ZL57do
epgaTjHYyIp5PZhXFrQlJEB6eD9dshVhzN8T5ZhuxBi9GecNs2nQGhBBkEMjRzc8GcIELoxFf7xY
6eMg6sId4wbmxYPOrCz4TLNhODKlnluSCu8yT2Z4tQDie3ivASydNYVSUNsuQ2RoMzfGJvYgKvAM
2byvGxtv+0dqi7BzQwwoBjCLmrcxG3RQ+IXiZ+C2TDD4aCopL+ZRtlHjmzkbyH1OdBFBBPw8R6ES
wA7H6Mh6SN3cSynHlOUbT3jGZJpESKXdo/iJlIz0YuYJvDcLcPR1W2V8Kcztw/ZxIPo1fkIIM4a6
14StfchXQ6LuFIwbEZctkX5icse/kABtb5KlbCUuvbJ+qgzBf4ISByDxpiD5wCxT+HuGg0SpWG/+
AqUEd1FiuBeOeA53jPj1cv7uexKwF8m4Kd5zAs1CcJpZvZrnjajKOU/k+zgcrWCB5YPJY8neRg4X
MO1XJfvqDXdhKCPyZbhzmDbsAzLSW4PgAtnNj9L2mU7a3mxwRTlrCvpU7X4K+3wgUAMxFVNlLeHb
UsnFAAc//kjVLNAmtDJv1sXDcuHTPG1g4g4ABWiGN6+uwOiRHIS9ScvAhzuE1sxT91VpBbtjytXN
Q1UK9GqrT+9H9Kau4mAeMz7YL9n/oXaS6YAKvIHn9WuWCA7MoHTAdYCMklkCTGqGYDbyj9JeQFv3
ng3coyc2yMmjsssr38IzMOpMIDXQMqiHL0BsQ2SCKNtkp4S/CcxIm4K713kazrRI4iVwX4xgNBwa
cMxbg+Jowh/9RX7go5jcoQ2Xzvc6wB8D3AvmJ0ak5k8dP9elDYNNLywJhpjmZordr91SKJOCj+4q
hS8DQzSW2gHNrm7h/YpXZfFeonXKj2jlJORnl8bDYu8ozQeypU9qZEzb19NNv1C40SFk/g8lCK0M
NQlNSn8sxUqs20rEVJ/lVrJDsHQzX95TPrfI6dhGWbmNk0e3Ze6hwcOCHYGDhisN2VjYKzyh1+Lb
6Xfgugw1rOFmh82vagOIEdyAP4C6kl3AG56qj5pCdskfC7QTSIa1yWAPtAi/ihgxUJGxst0dFdJV
kvtUggb8mN6g+OnWd9+cCJ6TGP1TGMs+XYhNbsPzrDMrmVQkF1htyDg5p/27g00wj4W7vAKuehgJ
fLbRRGV/vrmcQB+ByEnbvrODSv5NzBdEFzVgVjnXQ9F3+eXDJw21eiGAMB9zxgQ/vLcUM2vtYmg9
9SDdNi4I3PKrQoZwe4mbIo8dYviNSn7Ctr1tSO7yhwGT8OpKhvdZO6siD/3girZZhhlK3i4o3gfD
d6KCxaxdcKlvNhUqhejQlF6kevvtQqZqlS7KRXOo12nbLwmBKPSXD0hMUFmDt40byvw7cHleeULT
J6DWP4UahkgcbcbrzBiRg1Qe3+RxcWFrJNj3bdUnyp1TCXepCb79oJv2sXYDyYXlKhRMHG0/DC3N
avdzUSItmtJ7qk6g3Al5sr/9SXfO/DYgcIo+i5eG3hmKQELXTuBURXBka/LvUNGxjTzZrmA9FAUg
VAwIeifnxWf/BqADYMZgOKyZ0+P4QcJO7bZA/hVim06+PNK4opZhTHJb9PZs9wUgKhg6m2FlD+Z8
WGRoowkg5a5lmkntkW4I0/7NGGBc+2STDwJ9wUTVAVM0s1XW819nUL18jTCWly+sZgZ6Z5CnloFl
Ox27cmVAimM+Ma0cph5iUsEYBcDw4DUzbOUnnAyMZzEgxmGYMDgUaJqwyvcfNrN5aanFdD0MVdUo
2VeIi/H2yRHkCLI2IgsyKMqx9NkpB6SFZn1iAsyB1WfsM0VXYXLsecoM/zpjUz5sNolfx9bMYsa7
bgBzDJpWaw/Pb2Sl4Li7AeTZJ813+7TgqDDcbnwy/DYa7oa4EeMmQZtuKR79ekeA6OQ1lT/WY5oG
ySK/CNh1pcfwZSbFJp3QNAoyH5bq4zJu/BuOL/gjRO1xxE2EPcMg5u8dPaMh5gug+PxvQPELykUX
iVEuDTON45FPwc2BeXocXPmPCqunJeFh+Vj2LZ2NFKZTjpppzSyIcWXBqOZjBLctbhxASKohWPwa
NDHM1FiZtJiH4ElgZO23TNSYwz2DatZG5GWb9eqNLwjW9eF6GGmWupSX/X12ykkUvV+qk24TYWYy
Vz8su9oikv1p8vn+flE3TVz0OOLI6E/PIieXx3IQpFG2HLnDrUTFxa4E5Xc6IBpb0CccAvHGwryo
pccJ3isiS3kR1PVYdNxwrVuUq5vDzAE1Aq5JgtH5XKVgIPwmt4mxdl4zXDDwQFM8j0micOgvJw8S
3PELmI98zMabMXYkz1W+1wmJmMMSG+3A66qNHoNw6fCeNv2TRhAOjI6BidcAbI+BSaJpRoWeaOfv
GmZLmKGKyn3ZHc0bznXGSxT3+bLkvvAEfYC2rNHw/GB7aC0UEeeWmSyrlIi/CYOPdEpCJVfsFUp4
weNdwVO5uf1j4ceZXWHq+zKT+Xf8XDBDidjn6IQfc5mKHEDGT/F7bD2cBWnGxu8FyQ487Vi6Pq0C
IKEcM2zCuVpoRn4n5sooNwpELIzCE3x+X5N6k8zT6RfGf7N7emTMwbKE7+du+pgrCSfuWkggwByw
evM0Kls6e6Izs3gYvMMCnf61H8CvPHfMZrlegXiuXjrN8jMsbJJLxUSYTZlqv8GomzWqrfDYnxK0
A76GDCBMKJ6p0rMljdNhIZ0Fi+rhi1I8meDG6+pn5XyY/mzZZBjjjizIi32HTs792cVftisR4NXm
sfJ12AdDI8QHxSYEp416/t2d/4FmmkcI1jAbiymQgAtb+E7GrEhSgM14+zsSBOK+g+caStjTVS8J
CVwP66Z7STImOue2rLVtbbMn8qR+cKbW/QIvy6Pm8nvp3GrWzWe3h/0y1LzBz6t+UXtFGk8Q+Lkt
ndFcb8aY2NrFaHoo/OF3gfCqfq2RCcvCYwC6BoEaaTy8OUQT3pQZXoxQ7ZGbZDAx+uYIR0o0OUgw
P1BUVeM34ahXmZdzRACoZmPpNhn4EKh/XYRzgZMXE4lVjShCPH5YFxSwF/bwf+rhqUF3Hmz1+Wg6
OreWxjhPpvaw1GJCCusd1ow1btbj0Xmt/qIMzz++vc8Az9CkBNcCC/NBctTkA1eBAmsqDTnozCo+
BIdrdxRQ5XOn2O3iiZ6EkYDYnJkio4oqJumZ9AGrcop5RkIBNr4O05pltSaoIbov8xkactmpFyRo
BEmU+lQm8pY9d/G6yGIs8ZhngXwiCw1JL6MLLpBJAJevBJ+1fm3soSsCTwiYPv62uJwDSR7BUpib
bDKAMAY2fkErMCW/DMGsf1snUW+azjpcZvt26SNefAWyN6KWyTH9dfV9ppviwk0ppbDlENj7fcbF
Yj9kNa8LavdYFjm1j4jgXfhAVp8omI+dRNX1Hb5TJtcHfGqrzn51Bk0s1VHq43ePhRavHtHS6uAW
gDtsTnyK31Ry33iCIBiO2WIyhx1ntNN5ZzcYAXRuURYPVHtAFbv+4hqtm0kkkUBI3+4mkaAORcIg
4MO8v/YgpfAobjNgTpg71pOhVbMCvsTMhP3Mfo1HYQsu9HJve2ZS+IaMs/1g/Jg/HQZ6+9ob+vrf
IRyGn39SRUwyfT2EM82RC2N1wSlMN86BMxJkoJRHd41G+proREzZNG0KXPLEQjkC/YYjFeyW8FIi
SSZYX6m0pkzJGEgsZWTInM6Tw5+OLzmDrdEYgoItb8CDjYGlOtL6QWbXP3ZCkBEvIxRS7Gl4FgA7
MZ2jshXvjKO+POlkl2VzVG6/Me33EAM08Az0x6R5AVqAtRGfEqvoH2EV1fZxc7DOrJxpFpKthAZD
wxj8MoiaHUuscAqr/0fgKLXnrPcP8dbDVhSioxgOw49N+cQL9KKsFQGKjDO/018//LhMlwH8SGTD
IxHOD77ABVnNPFelr+1zbFw+Hiv91XM0JBmKr8YKdJ/E1n0CORnxAzjMyeiDDaTVs+y7xNIczEFK
z4el9PGfG2F8AaMKcjkqObdHkuzT+xK0h3cYt8mviebUbAyxTqXXe5NQaP/EwIcSSVw55H33TSp0
OaxhwUzd6la2YgjIuZzKXvUVMriDjzoe5NgdLoseFgIultEI5/BwJfuS8dFjQvTOiSjJBkDoxRCf
qbZN1ANj6IoX3g0eplwRgxQ0tIsw17ox//7AsFy31tdvmPsVq3/hiABMvcuhdZ4/vzvgXdcGzMV+
fbthGgxqoO2/B5uRDV0b5VeWxpsRBBPFyKFiCPyJHTBBvJNAietmMNHa52yDwQSSHeQ7zbkbXJKS
asvMsaRaSFsQt3F74rH5wo3g3y/iSHgk8PUFps9trt7zpOPwbaHUlWDoQ0pboPLpyH9j9+tm+Unx
lT92Y7xZ8fxE93kz72vVrZBMvHEB/no4wATMztF3/kCFe3YvInfCIfiK+zHEj1fZZat6PLIZX+PH
KXzk2c+jxwTSx0rIOZmGcpwOvCmLilUZA64xTGKgRJfMYA+Hg4FbQH9IGa6CudkHf8Qg84iDHuNx
ZIsTAX0rFtvDPPEZ9UDR7c1bG+4O0e9S2Pk1MWr8O8JUMz5AxEiIzoxKDlII9/qW+lVxVLir8lW+
Ylu7xTfS78KCbhqHFeY64gdSikFXpQudQ3xm2HUzD85vvvlYFGskH9Ne0xboC2n62SIek+fqnDsI
V5rWaJKuuzOTSyvz9QVbwy2kZ6EpWA/mmd97RnCnxawoXedsYGckWuwsD1xhFwqN0NAqtgVQuvva
kjTKiMRNfKAk1NbYnX6F2YXA1d6dWZxpssh4hNbSWyf0CSSgSUs95B7WzPn/oWhPZXI/QbmRZrU3
QjKSuIc/HCKg2+k+HQPm33QD45sLMtoQLPAfTWfWpCgWROFfRITigr4Clx0UF1xeDJcS3DcU9dfP
l3bMVFRPV3WVC9ybN/PkOSddOBErkHtA7AYEd/uMcUqdzrs0Z2hepLcA4PWF+pO2d7m5b1pOOarx
E42IUbWfZBca3pmO7nV4e2P1TPrGnJXT+L06jSlsqTomCFthAMAj4hbCIrQg/5U0xHgBLlQUOpWs
+jt3CbYOOsgVK41ZhPu6VT77xDqwRXBcwW0njLaVzE/zcKEH8T3A6ue7CJOl9tHVA6YHCebCZ/Js
BbHtIbVOuwi5Pq+htoRM0bJpf+IRsu86C80kC8X3YW9ddxhRQVPhieF+lIKLNE9sjwn4NtZCl0cA
+kjuA1YGwbXTsIAtF3WbjYuKrmgjdiXEtFrk8s+T1Vx3Yw1TF0uvb7+c6HvuPEdpF60Y2F5SrzHt
xKb2FYwcgjr9d9DNHadKzS67jCG8SiDXskbK88C8BfOqJ7QJDjdEzPAj6bQ/lIbb8dua1F92AXRL
FjxBYssoBibXhNfKwbDhr6ib4unNmDI8Ls40wDD0hjeJBefO+bzUYoMZCeg3Kmg6XviFQz25JW/M
ZMeH9MAA0KQlU7zssgYvnzENUf2Yov7G2hvzO9poadSZtoeQrqZMl1a73D+W1llH5aZZJ3iScglJ
i+poe5qwky1MQha1sIZ2Al2k+ibQifEtQnEIEx7zd8zgJw2UiJRMu7D5VDeYMAKHajBGK/LDkwQl
LXtzidkEpG/0xEaXEToIIkLbxkDja9F5867zY3yyrWRyDAWErtkvOvuY9KCAZVAdo8DEDpp3ZM+E
ckDDW4kP+FPDD6oLdtegTvfa2EFes/w2Ahy87/3FNc7PM5ob8JDRQHTnaHth0r67kw65dbcco1PS
DCcf0yo/vFHLJgPGUNPErXMuOczb7WRAL20AG/mmBq8LczpQJM5X5iMgcr4oTJ5EIyvZBOAGZvIn
Gyp0NxZ0GMeqlsIw2l4MX2VkLCZ5/w0wT7HLO1btocFk55QCEPAZQi+rAsmptryChG7PWbRnzS7f
oGq81Hr8uJqV3zydrCr6ZoeXixyg2czqmnpGvNeKEuWE4bjbCu6X7a3Wb6+ZVAmx/UUCht8cOVcj
g4zfxEqq5dzhtqF9Mt8ZVUO7rExI9egl9Pewi+UxRcUZzT4oNnk9hXoZwF5n64hr1QuVBSRnn3aU
zuSLmTpj1Wd31vs2+CgaLrh8nW+/OAaIFq4P53rwdrtBU8+A/cGg9fULy6CvD9jPJoNn+PVRo9yw
jETIu4a9X34UP9GhqS/0dS4oF6WpR5hhwZevTU/RffvJIUXT9gzQx1xomSCbSosvel3DLQYGDu/J
pwFGjAIDxIFQuN0vhvzyruvy55Nrwiv4qPeWxwT00YtB7ZMQKU7QD7FJQxL7MI91/zSie8GQAOrl
D0zW0V6EpbxJli+SBLQI0ubAZG/APgflXfQOo3t2XDIRzHoeHRp01IQ6oz5EWfCRDiDGrbzsXXSj
U4gFZdMmDSi5BVc+qN9w494nHE7QILnQc84D9ika5h6SwhYIcVBbkXEf50frElbogN1Gr05XilVT
2Dq1Ust8fMz2nHIEMsC7Yh7bRbWGlLznqLiTL4K/Op20Cj5pM/6knTHWBCHE4fPZes3quH4Gd6is
7ldPiso6AoMgvSvFZ7iRe0yly2kqdVJGCh/wLUOifLX3dNjHh/GJ5BgNmhEVw4ceftk6jP3iICAV
rC28S/cP3KGS3skOr+IZeJnud8cyDkACwvXj5X4jgGaN6ALa0GT9t16DED6dAwcb5nAX1Uao4H7d
94dDXV8fv9Y+6fTAuvbZl54Q+sk8bkinmPYajLngML+k9+GFK7fVMZKb6lcAZ0fzuh7vVWhxde9N
+5CmGH4qp3cAZkloQol50QjuRjPkEOew4PRgK3+wkPUwUf0fS8RAq92r6vg/umDtSCvI/6/obuz7
Fkg17rQhuQuP/yXnjU6Wnavu/E6Makd1gBA4m8TrizAd1uRmVNOlOpOhVQKKytLwvx8LJQF6BoHp
qX1gscCHlhfAQDNUli6dim4A5grKiMgBNxfDq6btHqu8YMbLmbaqiQnZAqCeTkyBPgGfMwd9Jz5B
hUP50EDWzbsH2cBTHhPxp7qGTaip5P2N+eISt2Aay477t915/lbTwbL9+MWKKLhyWLKnt1CG9Lfz
hY+JhvQOg9DaxcIXvLmjMiRPwXc9LJnAdBXeFJG96wq79rFGgNG6qC88eU9g9dYAQg1kqMLSIaLB
IxEK4cHlXDMGvEbKIl1uEg4WMk+C14S7odkXPh6tVXq9+x7UAO807mgmzWC2dUj2U/GEEExJVybH
nUM6QM5JPfixW/hEaYPrJOc8UQX5C2Z/XtOcYIsbaHg2iFoY1poQViE/HlwR6LN0j2E1o6Hik1XU
+gaZWH2wY1v8xjHcFVplpCLATVcvZ9CsxX2ESVVbgzQbLkkGMOeNcYUDIgfqG2IA+qETxXjjStGe
6fWo0JlZzPTDVogVQEReAe1m1KGwJrbcVbGF/YxNqod8KRSAmW5Qs1dP2RPnCcnB4W+Bv3gIA9d5
BTTvp+gxoCyLwPMN1YnqsjZjwjHDW5MXCf2e8T1kVteOc5+82yjTwscfXIc9wBfGiwv7wkzxGp3w
Fifs/DJvvnokIc8DazwAoIAnIkPKwy9DGfDOa4kHJVSXwYX5vrg/pNgfSpf74uzeI2o6hqbDSXLl
1ZHHkalRwnUHHfo+1BdX/KnqZvMVsln6rw82rs+jVdHNmeprOmqlom4HtcfScgQ3QmrvPsUq0/nq
YQu5MEy9Ezxa0lCmWYWHeBfnbq1XQ8gLpDw99B8RRAn6lKBecKwaEVawr9dAC8rBAs+Ws13kPaDq
oKSbglThOC8G14yWLhLEBoHlvqbhcECbE5Ts/hxHpUEzX2qv8f7g5eBrNgdXw+WE54XT76OkeH+9
Fh0KboyOjvNhMKuUhmati5kqTVEmWEP6AIbb+QxCQxt1zJrIqeheGGm3FTbcV3AM4XnfKUqe5A+m
Ma/WRLjdCKMQUEbSiUaAKuxBW58NbcT6ukg4iLBM/tj7hDONH+bYRIP42janreAyam05fEge6OSy
9ApcTQB5NOfcTY76CG0YmmeUYJoDGYS8k6ruNTYOgJndOXkur/v+WJE34zpIr/bBCyYZ+5DajQkO
ej37difAA5+2h43n9d27M2d60hgQhTv9gomM1R/TaZgO5+xa0LGqjtKgWrocCWb970umGL7/Xi5D
QAPO3OYaDeJ3e1ziVvH1dKjFWE0xdoOuDZdRu2PX4ulrTm7ILAwo3116bCLuLMn6Pbv49NbQMwEk
9KsmehO3sW1CiJty+REj1rdvdK3mOflmb7rwHa90L73X3xsO0fCwZoEoA9kpp/uOHn6/wFQTerQy
6u7hYR/6CyzNfLSnOLCjfj4m5AWLaSnuJ8ckX5gGrwHMjNm9O0RYMBtHnV794NEFoJO0xtLBqLkV
9E4tzb90QBvf3oWMNCpocxDFdcwgvZfWb4BYa5N9QrCgfQDrpT6q3kMjJR8aLYYcCZ8p71eLRYMJ
IYEiFQd1jkf5snLobu2zu5IiX/LHFClDw62tT1FRd8mI+BbNHsQeO789fAVGzHp5mhM5d/ReSSJC
6KJ9qcFwvVK7AzsxxA6OLQFohEU/4gTIMGA+SOK6A5waqenEjgmOFNX9A5a0kKnPvh5gsWeL1yYc
75SpUuDmb1g5VIfwftn7nw00rRekExB8mLnwp+CKMXWXHCZ5CEXZxWoiAQTtaZwKE4mq5yVGc6ZY
ojztW1RbX9UHRQp+9GT9uav3++j6vMag+zWpt8ABoQUrHGwSfMjy9DYGLRQclsYBp62Q2gCEJica
ESfL4B10Zofxy8Pnj4SeVImuwh6G856pccJG5LVbAxLc4OgceAgsTnvU16GGchmGHDXmLhaIpAPo
BoOGc6tyURbQf6XNiY4A7Y7oFhgAJA+IChqdAmOzmL93igGvSk7Gu3cxkOR0n1QdiOfsUippyLOa
pYGpIB8Bg+mSH2IYs36ZQKVCxf7D7BdEA4WyBVFKs/pNm7XmCf55WcvdnPzBdT4JC5mfOJnSkmn3
5Tzbwca+Ez0wcdAdmBy/Xvvd1RH1MT7jg3mG1i9SkoHVzsEjwDnGdMfPFi4XYifPBOYm08Pca3wY
HmxqT7Py8qFooA7YEjQ95icNpeFFWwv7EvpZtKxk2FwL7dXNe3idBE9+7xyfet9xtaFd8WYLLLXA
wLfh5ZZJXpmFZxDNBhMGxXTYX6LQHGs2bV0KPdCPNq3OfcD4ACQEsIR49AtYA0VXsuMPHIwMs7Vp
bAqGwQ0YYcFiGsCI7Qz2F4spOq4ensf6Sutf3fNfLazMh/edkeJi1erBE93c8MbHf5EEG8tIaE/I
pt0mdgzIFfr3+MFJ+rY6zql/8VtbSssG3hX3rFxi3Evxg+lejGK6Pt6H33gf5PYlZO6424HwS0Yz
vCCvG9d39luGu3dc6V92khNJCkR9CIeMOQJDfixLWjWZuJLxCfsBXQUIshKEaO9cey+0VnNdfR3y
/dItHaD3k1mkNQ5pp5s9Qb8Aiw3ISID/0CoWfw30i1uY0nziCDC+Yt//HWOkR0mboWtyOsMJ4aKy
xxXuFK81ghU4eNaGk4+3jrYSymlvQap6xtKr454pI54mU7k3GNphKrGzM/o6uU21cAkNf59W/HJ9
XQWdOeAWEj4aads8u225EdgM5ctbdh0RhX3dPU/zSQPVZ/+xKiALqxySmc3cknPLPkAjwiP0riqE
fhiKDRmjaZa0XsPCS2ZSWUooENdn3q5/zkTZjZjUCu4mb/DKYqXssS8sVhkJo9k5M6s33OuQPjqm
EB3+vIWbLd3ku0sntTCxo0q6GHXd/3l/8D1Rdu5dmSMCwoTcAsPx6GVDZbHn+aCCc1spYG+ENmDA
Ts1qTStVqSnsQJuzyC6dm/q4rA+mzrR8GTvT8pHzbUSE+ER7isTXPTIhqGKEvXyIR410feWl4+ry
e+GUl0q6wHfrGOzVKz7YNbPpDekkqbH8IWNWxHToBEmpCaGmuDPiHItOmoPg+MHNEVbKIgTKAjlF
ksvnxebY4/8QuRzKVEsL5Pul1VDyM/JTzOP0YZXaLaATbas7y7fCmQj/BagEV3M8BnDhQm6kE115
bH6ZyIFa9eZ1mNPOMB82fJfLXZlIXZkHjxSagFKoQjFZ0ytYUR/saMkF6bGXLji7nzN7CiMQsmIj
mBnBN5NvcPtnmNwwbWhZtxJR3c2EgziZYYgPte/mQ72yKjtiSkA/miVcky3Xj6tHIh2Ts3LNQHvA
VeqqZhvYKlxGOD2rMze8zSkNYRPBjKyGs/oy+ydjpiQ2x2hKySZ6Rm7XexfvNJGpJYw3JcrlTuUt
uGk5f8vtbl+byW0CvmO8kdHnO/bZlTe7E4WCK3NxyKPZf7QheSGY7uphoeRqEQpZE6w/hDqah7W2
YjS8rEc+r2yoPZ79G+zsuYw75z6+DGXCzsEO5H6zqBWxVS4ey2CvvIB/5d/FcmqzPbJ6FnyI99Bl
0kw8bgE3xLAz1M02NwSHG/nhu8t6UsF4uRwPcd6UReYxUwnhRMOMM/irB3PKcWFTdyKHuTu0wNjR
GS/ThT1MBxsbpHDnkJ/+Vg7yDSKsjSuCNSvgPujTt9UvcYQKuClWgFfSEvMk1s1wE2YnMw43B/OJ
Y8/Z5cUPveA7Zn6C14EoIROCPuzj75YyipvKCBc+PuaQMUsEmrZiQqp15CTYB+3JC6MXWeA6NjOH
fsta7k1YEm1Pt8Ha1QIrDwTtU5npO66DbMk8DWGjPqOPrXQnEo7MRHlco5AwY55Mm7OE84QMFfEV
zrOOvOkmHjB8jI9uET/Cll+4jf77bOH+tYKjGSOcnt/dxepWmDoTrB7DZ6/j3PoX+2Tj9Mb9K1o2
90f2H4gOklAh6Yin0NHaABc6b7EDKtzLiq3Ed08O02HZyntVxij6cT5yj1gsVaOTPa55PF6POTAh
iyDg1PXAXT6eznFdh+nFaStXUSOVdRjKW0IeOc9ZMmysU7+AcgDGWISMMVdG8M4Ez2IgDLva35NY
MQJN2FTF4JV9cHAxtu0d+0+PsDp02GTRCywVPIt3ISuZWOqgq/G70Y3tw+t22XkSUvAJs8YQFVI2
Nh5s0FZc5gGrHZr/81wPCTHfOElk5NgEThMJzN8I6oZDLkgmiKztayOcIdvqqxkTyVSfyn5nrXHk
mM2S5cWWxySuOVxnECeWM6SfgUYo4gnallwXuUayKoMlDtfRDA0GD8MYIPY8EIjVHbXVu7/BLI5B
P166kAltEnUlDj2HMGzpJDGxYbMP327Vu6Zv94YBVAn+TNz19sGhd2XmlL7avpnbg1uarD3ybiXX
jGsJwdSc4Ecmotg7TBNAFFR2vHxxsFruPZ0jRgI7W66jCKDDIWcV7xTVLevyLjmNOcanjJE8+GYt
W8FyiC2bqMshV5GISfRUzZAaHYILlCKJMEd2B+HYDmNYYPTtsyxNveGwZgYn5oyU7jmVdViDbbRP
xZpR/MpwfQsUl9clZXS5PtwxExiv63f71YoTuNsfbuV7SPmVZHDEPsL5c4JjklvfmyEL12YfVxZO
nhYaYeEzPNQnaPWelKiZF+SyF2smhl52GNqxE2MLH2pikY1Q8W4foTPiAKB5+wh6Ojvv3QevLcys
8Jmz0Y3EcIGIBS4ZNHgWiY2YG4daiIcIC80p/JLD+KlqgWHCvYfOcPXrztfp9o7+3j9GYgANwVZ1
3OOoSSkCPyPRgVumxYirxCO3/C/dU6v4k3f0CCUe8d2MXCbqzMlQjB6im+TsA1IHRb+2vfofhf2O
P3eQCrzPjngASuBlJIQiorrMyNP83NlxpfdzvskZiZUVC4OM0P3YHMNHSPOgeaTKiOmCzuTNlBBZ
0EIIGr9cDK24/wsiRB3qG+L3Ex5k3RTogRoP1F88a55k62+kjR1U8SdcJukq82gccD4MJN+Ir1vg
P+lygh2+g3pLrJnPocwIlW0g0324KYkiHm89b+Olm9Sueg3z1c84aIZD8T2zbIuFVCkuxkbSp2BW
d3HdNHHDshkCt9VZFHsVNE3+YwPZNsNQhoFODlBHl4W0be/RsuRNEQQODhdIMv8tLnA6HJz+w0sJ
DJyCLEEcs2vEE4QDr3mTX5IdxqFmlnOCHAOrdK/En+M9vs7v89uQ0AZD7uVCKrCXNTKT3IJlaL7c
MWkKTWJZzSgZqRMNC7NM7PvxI5R3jGbpRweWRGGBmTrdEqICRKynPwbAt4+KZr86enDWcXuTG8SJ
ztlWcNDKif6kWnl4hUtqo0Kuyk1d7YaZcVCm7JAS1hXvfTwMsJgzXM67ZZMn3A9kfYjHGQwvCwNA
ifxA2RhrLYbCGPw5c22NFK9758ndsZQ3JIsgFO0ITbyw5fLKeZoQDjhAJTvV2bdJMrtmdIROPiaL
cFQpBUuIu7lfckOe4ujDLXfw+cTOlNPXxGt/PLbUjKzpay16woqL+nUGmuxianAqQhy57A6+FiJM
74lOivG9OKpabaoSZMnmG6NjplaT3Go4l9AdsbWf2LuwVi2PwwSRtcisd9QmxO6RP3D7UqnzTFKp
81c6ggXRXt6+JI7J+KyG7dUe07yZJHEw6Cg6umnLLZl4c5AlDccWOce6pVypbwsEKCC5UsefrD8Z
GArfRa3Xbxr7sqZfRE2OQHu5hBXK0gQCRST64Qz4F9Jli+FwL9kzKbF6kfVwbZGPcbZh2Ff5eE5g
ntt05HjUWbgER/IgOZ63VAuqPSjip0eqnuzjTkL2R92q2bDy4nMTUmUBkGB3kq7kVaRfQuLkCFW/
6lnSXkdqjh21s+HXaSastFHhGqO6TzpGZSEvF+s+LDxlxUvI7/o8qbXZbLboKSmn5c2wfSQ7k3cm
WeeRaGXY7UFD8hA+Re0t65TyL++dY0nlKMkJQ5I6SjnOkuJlMLODhKPlX1btRKoOSS0lEkEz/1UQ
LC91kj3mHkhuj/Ez5Kni4k8y+3OszbR+fvg9Dz179Z1RzBA9cx6c2okDkTKazPccH90uNjydpIhb
/t7F14XEtoGC/KZKR3ehkekuhXB6Rg7146A5h0HDwfQqYfCJ3aUa1taQThfuflRGuwFNv+gFQxGl
IkNxkgK7hxLNFfR5z9ixPPFqYUlWCpF9UCnKsI/6QCq7+lXWcB5JHu48XbX4W5OFuhIy8H10SVoM
osk9+VGMm6ivWfM4SNdZ2gvonyLgb3EghTKlU156y677z6AiR68luABRB1bWy2nB1ZUTijTWbPWl
1pHbc0RasiAzlOPrnzwfG09zuqPrAr0KMS1yWeYDZ/S/FZ0klGJfp42zD3biMfoSOcfHuJ1ezZuv
uQ///itedCq5W90MsMn7RXFMYEFD7qAx3qcPPdHqxmIdSJv1wXKWHELio2TRV5MiuVTC9jlFrZRJ
m78CeQl869+Ty6byMRx1IL9IcUmJeXPYE03yafk4qweZD4WGI6sJf7tQSmjBAthg4TnGa4nxuXi0
O7VQZg2SGTVJVuXH5aMWsqB6x3SBilS4zU7NJGd5jc8UsYvVeEyJPn7HKHKYVku8Y+rm783eB8xn
IkuUmk0+/r2Vu4mWkHh6HjQdAWEfvhHoDvDribPyhK3fN2i4Nzv3GcwNT66RMCaXBof4AgA50oaS
bgC0Kvc0lQBjqJ2bxwZmMQx8JgIL3i1RRCZZ8sCU81CPOtjUWrAugFQP8JKItpiwYmogX7ZSAts1
k4CasDNDEnn5WFgtG88wU/PwFKaYO4V6fPEuXsvueh9X88QTAB95q3RKR0ABoAXsOFt9yUEYGE2U
aPWZ5dLvoE2RqoOlNHtMZHktQM40LCzvtg7YU0R07KhMcOC2GS7Ad2WxXtQjkGd98diwe/3DtoXV
+mvdZjhSFTRpT/TumIkuYlwhAg2HoWHjSZkDV5UF/6bCa7qvadOtr2XNktM1nDmwP/4XLztnJtoH
wuaVbO2hUFeySVjXH4u2BOTNc1SDrvt2+JadZRnpONk2scunaNtRJ59j5OPV6jnJOdyGeLVypMVb
/iTqkBKzOohCUuJKvLr/8nEJLAWp51DyB6lfu7YBgGLYLb9F+DxSkYmYv2Ol4ZDnyxrmJhMUTzCW
oySpkFGbA8N+eCA8m60oFX5VsRRZGjG2nchnR23kl59s4gcChiJuJkwl/ndpUXjII/F43Ugeh1Dm
Si0s+SjtYa4axCx+kTE3fB/AkRtcc5Ebc5Plo3QkWrRsHl3Oh9zebodWlATJ0AvDkAkjd3sqj9Xo
SaSQe1ByM+Xak9wSHNbldB/VUnTdbsVFl888a8eo8mCUxLUknyyWlKdmbcD4NVXiY2x/+6ewo8pZ
Y/TE9XgPCEBdqYyonCFuMDcNro/mNTbIJLgCl9UDMyywCBAojTQnHy4GQIU27ge0vz598j7I6U64
uK2u2vx22pF2kyvGLLncFtEUK4211ZnrvP3SaTMWrsPny8lk8b8cyd1lGTL/5abqPbk4VVD40Lv9
KpAdIBfp5cgC3EclTPs2die1oOlSw6TXCOfbJwk+qi78SWS90YaxmUbjgr05d3gTLMujTzKP9UZM
wnqNkEmlbRc+MrYfjtbr9urTHBKgqk/BeSgsyI1wIJOWxJxW8cjBH+XrPFW1PfpHn7a6u0ukeMAm
yUWs6x79aZZ54dl3nKn8BNy0oJmeeZrntnZSjE9rge1H8RnpyUXB7D7wik/hi+TXbaKM+8Qlb1Xz
LlvBDN+ULI1e7eTieVMZQQ5WWvfoTJ8xnhFjAXEiuTr/Tjra0yRvOaJ8FHGqwX78rlkj7FCCR4v9
tvfhVoB5yzKs1D6qr3fLVg8bALYi52juve0TlER/3zVPIQ3zlKHOLACo4ZCA8IhoATmkJ14XCK3F
2da2vz36edyFYiSnn1jiXe03VGhCBzMvul5WTt/rZ4AzM2PAC0IQZOxQi8CZBEvFNoZ+wLxhImXd
OSKpW6gnbrpNDkwtxGccKBcnXk4OkHfsKKggkQ5LjnBlJkRnXrFNBE1o9Z+Ax6dJSzDlCAvJ9GUf
BuDmzoeRQ+yUmzqF+6Z9maCNizECwWg7IMAAw/1ANlJkDzq/9wwbON5NmgvL1v4Fz1EHMUwbv/X4
RZRYEQ6O424zOSNuJHHiH5i3RSsFrJZgzYb1817uSPx5Dt8grmekQuBYnFmCLwp00xWeDKc8RF3B
6sByjvzu0aWxQcT4h4JuwjCO8TvqklG/HaSfXAXZsRc26c2TyCFfw0I2MwJROI2nOOm6Z5/rxTa6
cxEkv5C4RaEa02Hmesszk23gjUii5QFLWd/hZkMyxkxyjeipr4CM3oDi+EPvGMK+GDCDEmaTJIF7
ZtpQ2T9DThosD6WyYYDr7yVhW80hw2snWglwLeeLxHEBWBaKhoklmabkcvKC5C3DbGO3y9fyIS5E
L+ftvFExlLZspu5QToRurxjlSRcr4mUx0ob1aY2MZwqyKA+zY4Q5C0o+JM0SiJ2Jg5xgwIyChF6U
vBrWuixdXg9l13Qaz1eGB7HaXD3EGQh3DDjFT/HE6sUXgEU7JbPeyvEBnLnNHXLnlD4RRteuhoGJ
JOWCkUr2C84CspaM0bPLF1yjnrzjDQCKZPHQf8mNpCRYLpczKSjF5h5VlfNw2Lhh0+5HKmGWwCZN
GcaazCK49z3hKE6UZAW6JyjLcLvNMjw/LQRpcssF/mQOoCXOQKSw4CEcmLcJY8xYdx3KwO1QagFe
AGivgDUNpUzTz7GBX0OFoqRLxksjOA6g/YK2VraAdwBkbFa7L5oC4V1LWkNjr0MT7YMdr9T+9NJ4
/UeT3qHwn/tMUWFuBWkMVbKMG6F8lsHoIECUTzvqcMphScuArQTD3Q4ZN0stSlUsgJlsZCkwKBLG
kA/802qh6rL1/vUzttsDJ/1GQGi2gpKkWMoP7sofFTb3BhiEpPEfPi7VMYWzXCnWK4UWt4AttZFT
P/VAh0EpMPGpcOqWQuwB+ARi7tV9SYfkwEGES4Xadu8R+iJGy3JEyLEh0JR0Y740wsC05byWyhaF
EUeH/HzblZq2Rm3x4z3/jEKk6v2Qm9cFh+SkiKd2ir/9GPPQXz5KSm6NaXmSEwOK/YP+WaR2ugFf
5LUbJCc30OQcM74EPOgH8OyYCnBbSSpRH/7KB86sTsCkGZhnTfVI4CX651HHlVPsO+XNcHgSu9/9
T8qx2qvoVEwlTFBE0I9BCBbBSF6KILAWtleFuWxPx9vHSjoZnOlElAcPpPWeRBx0QOR8BZU0JCES
iW+vrfD+IFy6BOQ9i14XHIa52KNmQ9T74pigc/u5V6T6lKSwx+3bROIhTbnaCqSXsMrf0PBIViIp
zuIuNxg930rOpE/wAMhiRmDPoPKn+akPWvZG6z9Xhk8aRQVOUV0Z2KmqSXPU9C8keAhmkcXS6HPa
T1wWWmkd8wY4feg1pZUnTQwkw9Sr4y4LN4D8+rFhaMD3xeOiAY0bvYAYgT9oj4uYFl5j8JnC++nB
hBB62MF947Tf1yuzSfiGOcBbt+5Y+OFgWHq7MWRkZh7RihegAX5D8YCmoM/AcBWDz3qGu1jXIJE4
ghwxfw4Z6pcOAjfGaoed1VGVA4HF6e2sjrF+wRbDMfrGDBK5xtiTWXdGXQ61Efd3ug8vIlADh0Jm
h/0Z4K2ajUM/xir7K+tlT1dHIAGMW38R6kMrgwEpV1ouneSCsJNrTysHv7vdUlqSdaoFjp+rVc65
TI+QECfGpkQ5rlhj852RtSJnZI4lv3PC4YokkJ0qieF5XQETrD940oaSOnYjb7N32XIqovSBJMSn
BI4PIkdMDWTmDgRdqSFnkQySx1jAjKK+23ejKJklDCUh3aIbN6sBj958ysxAMU6R0dxDrHK3kngf
iMd8eEATeCwHY2u4lcYZBcOQ/7bYqUrLdSs/TBQggIQe/a1tag2DocWPiiXwD5JwJYxz6vLm5UeJ
73BbbVALQhJEBf7ndH35lsw/5O/9bQE9jciT23sQLX4u9RgQIDk5TV8uMP9TnpWmckDz1EcupqQy
cgD+epk87o6HIttgYxxjsBbryvAFyQc0sBVJerSoo8gzaBE9aCnl9mMlgBFNCczK5HTmjP4HLv7u
LNdECh4qfoHZuYEgVt52i+HAHgdBwhXoAgkLB5+AjwuL68Jlsks7zDgjpf0qdzjdZJLhuaSF2U21
GWYjy4NUXEmCLh8197SFyZtxlhY0smlB/85aMHYeYCOlJVHb+kEZ2fRJqs0f/6q+p6LYpCUmQyk4
smkH0s6WZqC0LKkyeJpQdznXPm6YhWGWbrlbDdTunIAQYQOmWjM+GVJr10Lj1ISk2EhBBY8sGoED
pS23HCeMx2A5SQF+NSd1a0ZQ4AE40YTfyQg0bDE1tmkHmk7/7+83qLMPzggFZt1/BdEEMYU8Yp/Z
B4pTTZYsXb02fuVMBonlnxRzGkDrHEKKoqWoAssappiYyanCuwdO46whZkuac7RCjnPgPI48lpTA
cfIhJaV06ASc49bImS0pK5eVNcpiSfmfNF23HAOpJDWy2I8ccJv/G9JCmcnZ1yQdXsL8IWn/pCx4
CWrBcJn8wGoZc6XomQ5ZP2m4kT4khaQ9DbM45r6TcZOokUL3tqxFPvaxZIJMUec4xtmmCqVPzXnr
bljf8IETys/UoxiX5yINpI2KR42c58FvXAk9Js8KrHGD1JbRAfTJEoaaWB5HrheTvE55o5Lg/7JA
gnD8WO3HexBR2Ue/8DRUjKAC422DfgsYy5yWIPAE8AcIYNHIifuyBTF4KKlfnvRzMi6YQZ4h0Gkq
ocFmn6csaAE7U1aSTUWHAoIoR3o0nZIuuazPjG0mV3vP1e76crI5Gd3kjDsn92y75dpseGhSZZo7
pjzglu6TnYXeNnckmPAgbCvBA7gWqUfzouc4lJC6VJ4/mkb2S4RBbeX+08LY00amlyOshfH4SgaE
3w6JJcwMV9pjY5YvCWCw3Rogt7KheAOyTzuJbCu5chlbTLALuV1kPex5+ZAIL2meRCe0+73nihsI
I0qzeeIh+DjtGAmE7EzSdG7r8/dgsj4FsZAbsrckryTx4PZKBCUEcikJ4AKDgDbwWPI2h0Pii/Ri
5HZtczLcIz/xu4gNvyOBRNYMuQCvZMfDkNS4Ww4QeXXSMn16LEQ7e3DfsBflMvN0khuDf/NH/Akr
fhWjJ5bEjy6TErq4Er94JaAoMfjXeSU3wtXd5i6cwsOK0ogwM+XupClLsmbabLDPZ115sr6KuI2H
zC2EyXVAN8WZndxCbin2aKy9Au3T74HhbS3sKw4QfE0iKog9q3+wdxn/Sbj0BKLm/aXbioSWwT5E
+/agO+JMdgiGZNs8yYZQC46F+ApAzCQ3l2RxPl85O7hYPv6K5spfIeq1CthZTHiD88o6LnyiHSOj
7PRkLsZwmoQeIYGX1FQuqE3PmVbIjZCEJOCzLklCtDiCzCDdIrYpyTPlBpgjiwgpQ0wTi8Ty7lKC
cDO8JtoFUGaOQ927hPQM/oUhMCv2PEXYx+1GOqQAdBh9Vpz0JgQPI8PmIhnmDp9l4NwfBYo6sI4H
MuUh2TTDcII2DaxLSN4gKRX+aTMt4sTpqDt4I9NxKBI3BXOpcS18gODtU0DcwhenihrrfrjT7NeY
v+mrBSB+7n0ROdnY44j9hHscv3B1v6luNdO5M+hvcVdHNsGoUb9kGX5WIIGYUctivfUWYR3rcwRm
8NpQhjXRA2LM+eW8w093beDDeDZp6J/u7naH3EDd4326SHgdeJ/TLmxCYzrGi8Fz8m6aL/hilhad
aH8ytQ0MfIgVzhkfKzq5kvY8h+063mUM7rbHjfFJKFQ0ze4wQhA6FUuESAw8gQjN6IYKlwKryVSF
DToFnDUuVpO0TeFDQWPTMOsnD03YK8xT9zxc5I4MrV+83R1jPaCaos/dQfg8AjeioZaZsXjk5Jjj
Im0L0C6R8utC/+uysucyQ9XXEsTJTIhpi+FAu2UxJhi3RCQi1CkmBhcdPDQZJGvlc8ZYnvKg1fAW
2HOPEVQoGnc3RAEWQ6kXRE+MZ1e3l7oZ6sFXnJpIhyHYYlWIellewFdUc3/9Po1BxgpNJu5VkehJ
esfUFz7rEGIEH+/yuygeFL02WKLtSCe+8OILfOG0BLW3U2TFpGpZ+NFfw0UkYtQ2kgLadG9MGrGu
aXM8Y/gnhr8W/h3yBZII6te+qN/QH0Lq6NLKE6+9oBGiGTFHA//HSR24kFK7cyNukUgY1uDvD1No
qvtHLN6Pg0FfimDyh30Cxf4JeM/goky6nwxo/1jF6rhCBI0arz44ezrtEK+enEOyiePPlk2qgUrY
jqQFD1u+K3XxG1vlF6vh4RjWN7nDa+gbSPruoaZKRB/lRLgpI5H2n2cv3/EH/RxvP3MdGYxSZU7N
SyGy8xnnKBOZGDRDA/aJKREdmadf3wrHpsxwViTnobVhSV8GV35anqJmFP52s9dGC0VrIgdCYN2T
9hwsqL2M6rCuHgJuEUpRrTdSaefIiEtYJrMoofct7R4kiaAX6cn/ONIJudBdhrHu6qiUIXPLk0gH
6NcjWn/xBzKxfRe7LLc2xSbNZEiAcaTSl154M/y8HCti7NsFfxV4yjhvmgMunxHTKJniHNYmPT6i
ZbrfzVPp8tX95H4RrorwsjQRfIcuEAOJGM785m268FA6RZP1necb824UOmd8IjFcI1sjNXQjUzj4
yWkILXAsPAKdGof7+i82XsfQqsAhhE1gX+NFeOrXRszDpL0l9RefNvOUTBiC/7hd+Apa+OslHxve
fHvKuCx7eRVRagGfh04ULS7h9Ry9tzvmjP0db5JIk9V5KckQiZEHEkKbHHNJ3g/mfhOMmx90s4Vk
evIXtKxf7J4z+RIzDOEXkWbypJD169xZ6HTARW1nSc9fBifixpZi40znXxpKIEj8IinewYoixnnB
GYC3IIVTZLruwFSsJSVQCLP7htQNnCjUg2QdYDHjknhXmLfea9yGvFnybv41hYdPgiTnLCkj1rbD
Q+8/ls5rSXFt2aJfRITw8CovIUBC+BcCCg/CG8HX7zHpfeuec7q7qkDIrJU5XUoxuIdL3Dpse3Sd
2hXVXqE/3Cbpzl2v1WtQhVDdIC9gXV4zrAJVxpUfQX+RIFJCPASgTbtG0JMNGiZ0DMusq3OlKljc
7syh5NK3Nm4qLScMJWANm7AAHwMDGHWP36KKoTJJUYKsKSBDKpKMEudIx4XkRCXRhgNiZoWbUNNS
dyNYAmHZmn7KHD4dqL9WwbfcqDLi5HZK7GtpooL7YLaAG9t0HtTudosChe4RhQkCllZ73AYlnzNx
ZA3V8u9LLcwn1H8ztpydu87v070YnYIrmaNNuWtY1KxVs0WKMtvknc0y724WhMoINdrweGOoBiNx
9cv85FA/LERHL7oPFJ+smp0RiJSZ20CAO2k1EihRxvLzvNDdaVPh8uf2EyKt9as51OiBei4v9tJO
bRQbDh3RN3S4cfSlx53wHUxEWi7UdwPcxRWTvofOmxvIGgx+6op5Z06qJYAfd5TDk01kwjyLL6bu
wGab35cIpnFG8qB/o0Vi8sSRMEbd8fxf0Au6rpJWrmZ7+nTOput2g/6qx5IM94nAmidggpqDV6eJ
0xPB71+4hxhPRxOg+xu1JrcOUt2ixbAt/YtWKsCZDhqUyUiPAeJOMotQog+R4hAARIRjFVTtynok
LWIdpzKzwsjx+xCQtOnnLKXkrtisY7x70Zpzbh5ORUiPvR9u52qZsBcnTKKJtvOqJwxJk4KxvaGE
EXgBUlHBAsPR0px0mAzpU61SYqMO9CKaSOx+VUbLSrOiJ7uJXOufYAehFc82oht6M4aojHkhiVZM
bKlKQyLXjUhrWoo2aZ2M51VIXCNloRzjVcD6mcNJv0LN+rg3ib4Dk3WZYEPGqBHg5fYbfQZjkCKI
Yw0XTdZmo24TUktyO8AUO0/BwnXi9/vdLvKELqnMRWoKpVWT3EL6Pb5F598meyNEF9MH6aWkbEgi
syJ1TykccraQ7BFvbSZdzKg0VgEwbzgPqYuYS8myOdMq9jsx0SQaxb8/TyIkWTfziJR8/6tP16lP
S2hZYQdr299q9fJ71BCc2snFnIxEhzP3mtVP/TwzCNGKKqoTPfCX6474Lfq36T35Z4M/Fzy+SSYa
+ky9D6NnTc0GFkAgOF0VsYpjDIbSe2uLjvU5//e6SPqQsxXq7pMgnBinDphcWPsrrw/9M7ePbqM3
Ui/Eq6BzkhncvAfaHtbEgaTvR+ldWK2QQ4b78LVSM1byf2utCJ8t+gRpV0VJS5CGihdHC4pcRPj8
CmW1dJdYfemB/vVyUhpRaoPFSsIPaERLtHEbnY1NM1ZnEWTJpBlj0BUNlhoRun51W2rd6bdoZdTM
U4s7VQCIpf5Z/Q1f4EtacEW4wEmIB2do0Q92KMYMrULKqnDKZfL0WQ3LLDtv4Th+i23MV/sox41Y
G4FItFvqv4eCUqGzUZsg8uEVBRqrYyUh3hIQ9QPrQNsh0TYcO0U9vQoTKukgtePw8ODRt9cIfTjG
hsOSK0ToozcWdHalY9XCj2WID/XxjwN1p3w8WgE6XJ8Ng42KJftjIQTVFAwtqLbdWv7bWnQg7BG/
TtkchPMBu0CnbA3YT9mvAVM4xU9uED7iOmWyLDNgPUxlYJCjEZWh4zBY+cfmCCjhaw1szQeYWWug
AlZdZi240t1IrCr6WSCDiIKpMj8hBVAAGZACGh1SC8sQsm9WafGPgjG01gvvbnBGG2xyV2whw5sN
gsBuxxciI4aymCVHPO7XvQQsokO9vswhmx7RICz0YLBIQLCZ82KkbIOQGHz9e8scYqCOK+bCGJJC
t3Jjp3muq9wBgeSs0Gt8PTh60W3SC/z7M8AQHf0MYcFafJmuNlrFfzqFfVCXqlVkIh8ZNlzktr6U
DPaILsEtejt0tWxn+nSXH7oMpsLFkfijCRkimlxUFfg57xsiSwjK3K3kg5WRTbBSMHYTVh2y4d9v
g8fQk6bpcgnYiNLtCQZCkw+PpKWUyjCWRlpMlsWtQLkAuIEpxv5HiGZojH/8XzH9cjuBy0hUAbfI
WYikGP6E+4ixGbA+jeTpbImq9uqoshBznQL8RJx5fPxoko9BNhd1LBoyd6ElxxIflNMtkX56EnQ+
d8SQ6X5omosK/T3Xfn0KtvGJ030Mmul5KP4IqRpDE0x32kUn2e+6C52M7oI1FQpSsrGmeYxvwT7m
5ikxChSFJOMd/GOMKprfHefjSkLSW7LH+gTJXkr+qTzqcPsNT1f+7Rw6OtGE2Jp3LIOZo7j6vWIJ
CK7Hx85nKllZ5y2x27rxu4BfMvDKf0eeRTz/bvGvjt6BqDS3FEpGkbu6t0SmFnzxXjCjeglhG/rr
1eGuFNRBIDlPn9xKD5g0fYv7ANarhE4NYSd+TPk5H0HW40GY53aDtY7PxCmFLJveIixP6ykUmnM1
5YLSJdj3iZjLdzxoCCiokFpC5sBXl1RaJYoubiwJtXVadQx6JM2EQemsjxSI4BfozHi4f7UepTvm
yj6EF6qvE0sAQdT8C5u0SvEHY3C/ONwoC5ywwz9pX3i6qkzudhQzBlz/aDkhNS/FKeCLKBXxwj4B
5iYLC2WmYFkheuwHLONa4bIfDMYSp3UdOeTPxSF0Jk0F6W5cgEsXkXwXERwjvy+rE+GdJ4+glBCl
PJwxcxGAimRVoKn6vcUAhqETeaZnybIludMRGxJ7CjsJRfNjVdFyBsoh3vWYPNoDQWIwJJT/vx/n
+Nh+MHhg+slcecCgtX9vx3n6ObcszhVlCgMt2c87c9LFIWnZbfSR2Z4SNjHrEqpz4BYl47UQbv07
IsMCc5SvBFBXQ2WtZEEWHGgjyx7uYsqoYihUFwoYyayq8ZRPzBPbtD8LgX7CCrc5UorPKAMEZgo1
u8cOcEWthWxnDfosvZuE8AWvGcJZStOotkz/K8XugAM3XKLL/4kAaeZIulTrxFsa/JTqihcTtvFb
/lhi4eX6UBRw7O2wxj4VGoNncRhRho6A9ylGPVYX3EY6qXQVNwBPtS3cX2y/XGxqDPYIiV8pBrgr
fhefkoF3eLsjXmjycibCxDkGGhfR1W/zutBCJeWsqNFUH/L3LWwhkqvr4r3alRavr83+VzmgPJaq
kQx1bHZyiajw+qXnZ4gsOf7qT/UoWKAmpTilUFXvOif/81dMdaimgpzyhfqLtXLf9lOMLRTZVpj1
HXiDgg0zhtQgklHjgiSdH2LH1vpbYnBjSrHHt+mXWH8pCYCD1/x9wJsYNkaAKPLwBAwGuz8eBr0x
9k13wPlNNy4hL3sU/8vnSACxoEKhutXgqhHtj8mZvU/sG0h/AoZaNi92S8DvMMEsyQEsARuHTURf
DauFzYYussooqJXEA6oIeJQkHODCcEKXxOYhG64Ha8BkkHJk1Y1eNa4GQKmMMp1ol3guOPmrI/oB
XKYojqkRsLJhWAYy+DXIP6W8rqrhf4Ck8ckca+z6VEbnVsFdit+hfEqGsxUpNTT8e4t/QuUUb/Gy
wrAU01q7Mn2Hz5B9h1j2RLRDaQqkiOrILIXDErN16PHwubMtsIa7NwSZd78+QY5kbdtE49QDoeIc
lNpx/JAguVvqH24QkEKTJ4UHxirTy/ApGuh6nOfFIZe0vvwiPkfMhbSiydBVEks59ZRuFBu3MQNK
/HL/e2E2pshFyOQ91jkqy+CE/fo0Fa+YGdCPNceYFtMPZPvWK08ahvDQlkI5rwuq0OhJ7i257M0y
tFAxKLW3CLkbHQSn8CibYSmZTWso1qRypPLD5XRaHdvYWZRM7FEApzJIXNAdt/PVd3V1K64htTBj
ZvlUhcn5omJvdTnzyZtBrceRs2lLK5qjaZpxv7El7nwmXPdOcbXATCRNh9naTedEau/BK/QaVcK1
Zce/Wu922SY5tGKpDiKHJL6gqlTFZoQMIs+cQnoiOfXL1ngOt9aLCoZCCrISFB8OhhrgERgUKPm4
Ts8U1Lxp1TXY0D8WVxI/zbKYFtOrU0rq6YdQ+aRB0Kn12jiqLe6k+zA3KGmmypjdExF8XBrUZ+3z
cNPhO0ib2twfGK6ppiTiLpiMkyGyhFCLi8sgO3QlJabYWvnTUgYh01fal7k6STU7aO2TC4i8DAg4
2EdxuU2upVVNnjTtLANO2ZnndPqzbtOjT6cXLbMCK6B9O4yZg+1eo2u062e/brvIwkqT42qhhFLf
r1ASxE3FxrehXDbdRufkHdLnYs1VW+OUZDFljzCAAFnRuXIZ+VLqXNgkEkB7qX4ezNE9d0/42kp2
kynubzzoaMSNfpUPUyMrsUpH/qCJV9evtbMywpwIFNXA+SjM6XG2XmSnL3RAOxZI0P/iAIOafxoU
AkQIxQJqeWbUshpTwwvuYRWkRwzeKaB8S9uzzAPFuOA2++dFFTGghIQ8JPBI3OjiVwqulFRY+agc
tT6IxP1Rse0xnXK/u6ASGavCQ4jtDoeGR2n6p0cdPxml8Yc7U7y21HhvK4Gz/bHfRucfI/42WVA+
JhZwPOZIn1hB1EdoBfv3v6KDtZ9AsspSqyNq4nVQ46I2SauRtF97dhjgKm12N7Y7GZYuhM0wMQK0
htVWO6m25l9F4rNVzf9XQ9CqsLncrDVrOcCYtlK9Jnw1+oYfp6WOsk5GrSnBgewcWh9FCm5QRyPw
UL8GjKZyhluuJcsWn1ENJg1hh52MFUGrOeiVsCtIWdoRDOo/SlU9jcr2OquI9NDy4sHYyS7v1CDU
JEe8j7Rqc3yqn27awyiO9Pa/hZpzIyb9p4GMxFYVWuKweHl0x3WIpy3bynXEqGs+Ec6UWGd3qXZF
iuB/NLEu379jqyXSlfM3as6ZJ0MSMyopmm885rJ1aLyhvj/kMkFw/mo4dOVgmNqdOXPclSqbfq03
fy9xsJxtbSNqwWc9biPuLhatn+iOc4YFyObLpHLQJcWNo49GzQerqvqvHqsLR2iF+0Yfi8X0y90l
XRVJglHB3S1Is3T4LZBWPLxUhjC+GRUBgtWxCrEBMJIqV4EYbwrWC8M/BK79c+nhXesMuEt+BZ04
9Y5uo3+GKX4BMSJ3KNoTSg6BqPpgdLl6oIAOeC5Y9Jd5TDcFZftPDKKLAC+ZZm76T37HidKdRcml
r3v35ckGJ4+UfBqq9bSuy8aoSlP3k4Si6lpJdQhgVKlXBXRziJoh+RepyuAw2GX5OW4Ynj3hAYIe
RDP+enrd7frSHU3UDYVoKeLp1/MxCMktAHTRP+IcJXOfuk+lUmc+ebM0quqnrB2w1MG1qzgWjCyY
gE/vXrBkCXiRykYFiwT9S+APbntwa67r7ldyLP/x6NCdenx1sfSBeH75+teS761ifB6VOXfCSHjQ
uUUl+9HNAq6tv+gZ0gOiM/FApnd1rojgBAD/6/MFFlTCXW8fF7hRwQLopDSwzvhhAsI6hDYITGjT
auGy14vpJGmB0TVk0TTPY4pvcLStT8yQXaZ0PvZmZn0taHLbwynsHv0y2vwyMJjanWdwXxbCDwAb
mY9BCWsl96+Los8Vs0wZDulRbKeMO/AxZvuX1dG7YSLZekwMSM7dc1fzB7YhPoD40r4NUJ7mkp+S
riIki3urVS8waN7hQdFkaVyelLkwvodvtCdDd1RqvZfv6FjDRZcTyjeoLKhRtoPKB0nxl5nA/PRt
xQseTP79DlMzeRJl/AqOTGcgBYwxikBFWHntw2it3eRiMrcdrJ4i4uDvr3HubL/OhWa7bYyaDDmh
u4Q4vDjf5R29E5tsAVQkW+fUSHiFve2g+HI2OMrD05VRMkZJpnW7pukU1KDl3mnBPJyXGd4foWE3
V+cURdiL4MXejW4Z/pNR3OdoY5dYI3mQEfPduqyKZGphj1gQdgZV2nrBNDWt94tbtobvvtBnJAN3
bTXZFGHxGFrJfOjj4In9JKqgNIgerTroY+Y+pNLgPBJxaGMpHWgvUfm6b8138Z7pPYwkAtlGNVZq
3XB1Nn8QOAQ3GUFInj5yKHnY25taRwd3WDf8MOvcUwLCQJv/yavccTpm7nxSp6PYm5NNwAgulJ2T
Qa01BykFKq4EPEJzTpLFPvRekCXArS0h3sUrMuqOkcwcBdl1NIPEy1mvvUXYUuXIoIOrnfceIRmu
1mHFDKkes0mJ3+7lRacWN5YHjzmMHGu5c4R2B37WSMea1c+ho6FWwwNy+bpNCmElLQxfwsfXVQJL
zessLIHqAZo30sfNvI+P68L0RBAYEsbMK+z9Rnon0LAGvEX3Nywz3NJ6IL1wt2SN4XpPyYtMqtMX
xRbisVZh8E0qXUKueHDjr7XhQ1wh60TwEiKOkrfgMZuJqe1OgyxZojxZhNeMNQlgHYCUh+/IcHcM
c9j1H+trVAybKFN3muZA+OqTUTH82eaI0MVFT1fj1Q2oipOmMmF9/ZhEqfFBdyDgDVyCbMHQFKTx
kJemj2QS4RPsgjoQEzNENr9uewcNn/EfsuBIMGMedPC2XwxNYLhep+E2/NvLPjk/G/H8Onn2i5ac
fo6F9OjVI8AlxLVzmROty90zgZrRnjLKsDlnHmHVwDEWidWgo5DlsGYRY86Rgj9dMbMP4jd3sLAw
RBMOAFRf38uTiu1FMfqIhDxzvLZYqv+Z4N5/YpK1dRHyQSn5VVtObguPrEkkKZWOeFkxKDP5JfK7
eeudl8fORGtXzo8Rfkiww5yD9200Q60Ek8QYUIgkFnB4HH6XnYKYCWsrtKGc1oV2kYyz+9joFr1S
F4swKoI3U1c2/SrxWI3gwAcjVz3c9p5RPiRJautr6TvDdZ1JR7JOP7bmDQUOI+7W/kh18uvTEg7x
evv6R5oiwaEvJ8PShw2ZMuMHTMDmbsgLfEYll/lpFKjv6NIhJ9dqYjtsejPepGyVEJPcg1MP5bGL
690vwKvw4c0aVkX+tN719bN4fbBSVn7Pbe5UsTXWwxnQqwVlJ/nwJzr6T9yYDdJ6WL/ZinMv73xJ
VG8/NAyOvAwZa6HaXc4KTspLWIneaZnIgLONnGjj+jAWjHBon5xX8iJHgMrP3zvKp6gs9lDJRY6J
Kn31mj4oGoxWZSTt2WWFDKlNtkRcackeTSkxYEl/o7BnyILshhGGnIBYX1z799Z2RfJKVABVLqNz
vfrfuB590wt95ZZ+uhzLayc/XZ3v0v1RTtUn2J/7tc4TPSyFakeyK3TfrawrBCrvQLP4+2khaE7W
zVi7zIlvPkfw2K0PDSj4mqw5GxqYDwepbxYmR0+l16FbwApY6+XYiCZvKIZC8Fmo+YE2QbOuT0Vr
vMKlRrFfZq/n1SnPgKXpODBlWWAJFMFPqzT90ARXY8xMG5iLs1/rZK1y/+zIaikgvUykQxOVnNEp
ByyPKb5C8I9fb07NSLShlU+KwT1847AiT0gYe7WLuw1PsmADpgsMG+0tFdbFy3edx65VvncLJ/c2
lpyv5rwTiuKOBPtJARwFqR0Cb3FG1VgETaFfRcJ88a6jBiE0soGqfi9OyvHVJ0Qt1PVp9jmG7uMv
Q1ZGx/NkUI8UadE2wj3Q+1KVbz1dhQaOI3VVNdjpZaFVQ10nzynDm0iGkoxksBzndpdRZUiYC0Ab
jwnbaa19DBpTJoLwtevgvZPJTAZug1b8Egl0ZiRIuUmXDXRgKcSjkmAk7T2hKyooRMx9dBofKKk0
1ogieg4IfvrLRjXn5kIayBzyDNb8yqFH1iyo0xBo/09NeoqjErOZQb9YjotxqfdTvFW+oBeHkVqS
YlBpY6YDo0mO0WVM0+2+gVU4cvD59Bi9/vAgPCELPrgOVaVXLyYoDQb+jZs3nCxV/hDCyta2jVbQ
h+FvkWlKT3X2jc49NDqMv7K3UanT9DMsgkwpgWVItoF8fMdIUSvfPwCBHYQgh4AbrFeEn118auYr
IhrMqjORCvnuGKf4B40bx1Qi01ZH2+QU/MsGE8/3aoOq6rERzHHDJV/vvveBGiAqaM0bpKDx3gnH
qiQ5ymcUdzyaAlge9iyBkHHLapNpOY5RDZvbb941HwvR24Mgi+OgPnkylYuX45qEzS6cEpBPDSNN
dVKIDICpQTUuLBu97YAmiCtFecLj5m9ZO24MUyBBhr6pGhR5Tk5j9HUGDMad0eWHYf73covdvFsM
0NztRlmLrL27+VZfWZvuoyY9xN/NxZrsS6rIo3P3a73i5No6jF6TjFt8ZlWw33XOI718EedJr4wb
urCk0/dw+mJfIGLJ4k5sGM43/f0As8RaH26wbPQhS+HqHxYVXUe5be6tHQaZ1axT62UjMC+gRMzU
CFWUvUbdTnwTOXtoQJe0nvQ4FilksJxAb9X4Cr4IXLdqMhnyRHO/YZFBR3nAfeNdGVu+AMGYHMFH
Pj6/ymkFUv/OB8uXW1nnECFbZ05qqOZTXIMPIocPnHiOkIj4fgvhAVMl3aIjddDO7pgRuTtN0Fft
4T44xBgCTG5B0TRFV/2C2x63fCKwBYALPS86ekmBRNAd6hUfawnecWRQbNbSZrvsIawz/yoo61Sd
xasLAr9J7HhwoyTloh9jIJYTU9gra1o+l9z8QxwUeA5xKIrAYFabWZ4rE4WNWNwGTaYYDbHh2rcy
miXzEl5C9fxAmlpNOaksyYJWC9Hl5ys4WtlCWlQ1S8Js/691m4HaU6G/G9IloMjZ0zYuemTFoa3F
JUv8XY9ZuIHl1TADj1Af3NpKixH3IFxVUDtbFz9R5D8l/9mgQcWl15JtvOJXwLPIkr2ERDi6z/RM
lJZaSpQEZ0qLErCbGswB57Jfdgavzpnv8DWkVgeC198+6bYl7l8CqzK7tRA5IMKoZL+DAU35xz4s
uYzHnvRnCvTSJj4v8fMf0hp+OnrgMr3Zb6++dgHfnVDCKEQHXQElPxzAvVhnl9AbCnllOIFHUNbS
ywu+1pnQWVqyNiF8PrdoaLVZkELBP+z5E9taD0t1ADL8w4jVgSpc4AIBW/D/uc5x3I7AVNSmPvkV
NeVv6zE+RuxO43qaj6sMgzbBUjVN6szSDUnZTA/DSlL8m7WbKd9kxdsHjHTEkv0JMXlDEoOusujv
g+tanKrc2U8SEWW2Y/JheOW/RROLXxesBCgDza9+V/f1dCFeVqkX7/WsahYAWF9QybO2XlCe0VP0
OrOqNrsyltW7JzzTT6eJi20fbDpia/V+yGTdTCJsLUFvi8OzTgEviPPbsMp/L7vBn0rsTf+ocR0E
do0XS6VoS5bxyGB7xl6eVBi5tcf3fQdGaFjfv8vTmk1n009Ie8k7fOl2hgq0Knn8snYROHTFJtyO
bLhPaIITYQlw3k1ogoJfwZi/W88GBf80FlqtpbzQEkOgmAfOr6JEuGA8K6o9BBbV+y/YGkQEnx7l
RzYqdfwPIAIz+MwH0zHs4rIYNLms+6hCxd7+eCRmAfhdWwa2jlLv9jb5ya2XMTTZan2EWGS8ruIm
gWrYuA1UDEV3418QIlRw1Z9Qe96jnCf92b2ysJz7J+rGD8+wQX1HltSASimtT46Y0kD42seBsXiP
MITuofv2MDf7pIRwF68CJjaIvw1N/a1moTBsUqUMXvx9sJ0eUgzIG3SPLJLAHmjIY4POG8U4etbf
/xuLhhwUm7Q2s42qBzpNtAyixdV7dGMi69nCZ0gCExJtfh+XqDAj5VTyfG2T2+rCGBOshrwDWDLj
b+w3ua8p2ALVIghzuUCZ91uya4tbbhYx07evXVx1LThXCNCr22hRQHc3TXM3LkXNIYIVcNwUcoHe
b0dgczlUf6U25oTyBC8kU5RLbn29WdJO+xKI5fznNSQfHOkZya+njsp8xLewqJJC3RkzcZrv+Wom
s67B5L1MQwpQFM0PwSw1/hAHjz/EQG/npT8RAwzNs8kPU6wK6+mRp2G4Fpd7Jklf/qddWCCGmXuk
vXVniKfR2nWZJ5jSUAcQtWQtwh+gebsy0pgxCDSEHLO9Qv1lMpujiT2n7u05yF2c0ZPoc+2W59iw
C2GJPewSQg33iOCdHn2wYocrl3J2rQdH9pq+Ekhj1P9rAQdWo3UYMz6yJJnoJUw/3KZv6zrcxoW/
7WQbz5IMYXe3+neJDlfWhhqlGZUpoRPkC2wpJcvpbDBbGVNKVDzhIzb0M+AX9kX2xdGGspD0WBZV
Kg2Mqu2xXKya3PmNioxxYf4ACW67eSF9rinyTsF9fft7J2DUSzZ5efiFOW4jULGnm1uD9wLcyeMm
xisPNOozKAOnAnjz4D66LogZiNlxgKcjXHGUlxR/OYOkYFMY/w1J0exjPqkxlSDejEpeIW0+mXJi
YqXN7SXskcffy5yiWrc5PTA3gfGFVvVjTcIN9Vh5UqmDPk4yL99rFuLJX5WY9E4Kzayf183r22ow
pY1xE5Nq77JoXCCd7AoPfceY7NrMmF29WrPJLL5VNXCrYZ5z65BUqCk7tWUpYAIGKeKMKtp2jPFl
WIfX6QAIfOF0q+FlvumXuuVp/IGNqFovZhx8mUxs7sDAgnfZzJMiVgAWre6VmVTXv0/3+feiUkeX
f1eq9liIE9MCxiBGs3HuHLhPcqeEt7bsGYxV6X+CCuFoN+/erfhH/rfYro1qrQoHyY6WDxqL7+qS
kDzp8eZtsgfTg11elfySfyEdglqCNNPK6AEmTvAKODzDZCvg2TIxYbISCUUIFfskWBaE9tYJjziE
JoLIMnQcBQgEudxQKkXk/7HJIBV1kO6XqV0sNN9SKzzAgp8j+N/wFN7CE7VEyUsM9vCy80jO6a7L
YsRGK8xcnmo9BZTVjrHYO43RbNQAz7xZaq8rIzBYdUfTCmPH90nDL69YU0iFHLwGr6tZG93ZuXPi
7q1iRbFbiLPFTjOcFQKVJclY1EbbkJp6AJ/a3oH2j1C2aVbrpX1hgWUI7GhD10PJSzYGmGC3PvmA
11rPkLX9LespUEurttyPeBfoQwg+foxnNDgOWJLbRHMFdHAUTVCKHQVPYBOmTBDnQ6G1eo4oViHU
E73LJiW8TMZ9wkzhCGNhkOqrd+LhtwPgROQNO5dmoK82W900Xm8Ffep5qU/o4QkC56tL60CN9kY6
yGXjkhSQESpSAvPjE3s+HAlb4Mv9vNnWP+C655jwwohllNNJXBpc/wWh5YlujCdoIOa/KZkNNwgV
Ivct/bkSYhAJOP7Fa3CE/KNPHhknsBmcR6C8RCDR4aAnzThMtDADwhta4Jhvst8OkEqk0yKhJ8wM
PTx5VCk6DybvEi/tXheYqMIXiIsE7sDCujlLLZSgxG5CK/q5W0ZXvo8S7mneYBeXos3kxMGVOOx9
otBPcCAwlffoA7tGh4T5mvkX6RN0uICigplf0DKnRAFaWZeCEFHTgwuuyXUEbPlaUbMUpyLKF8pH
KNixhEY3brVnt8iU30to8COYhzpyKpycGrhxEYCHWzF8p2+4eAUWln/JbWeXF4O5PeD4ptuPSGwh
EGYbnAmVZVwZ4lzqe6Y+ZxSvzVCznCuLX4oXaMqsc+f+kwafGqVX68mEKP54uyKUClJV4Ruq5dYN
CB8uV++5aNIicw9xFat6RttnZsthK76cI0Ho57BOw9UoB3kecksQ0okZHT9qkSu2ui84uzENAT+u
9E7mmZ/6mZlyCiZzh9FXOChc5F2deRpC98Y2ywErw3OhPoMqWBWx/AREt8SChrprBD34sJGN9QuR
xD1wfqL21DhQGgAi2akErIwjBeJHhwZ/x5+rSPaoG1rXEYGmRPxJAquGk4834qHh9XgzcTLXlmCX
bRu5iJyjqGsZLQsMc1VIDFpJdIroWtQDNSz/SfnRuvucDzpPm0pOxNeDwqP3NIfUjPS1MvI17ZK+
BRdFk6SKPxV5ygHvSKxBx8HJHC2PXg3ohGdRF0F1WXOplFJag0BGTlycfo1XUTQh76a317VnzVvp
bLDJcbIJhmWF2fBA8JHXdBQ8QywYVFsnlFAkHA6Q4i55wImtWLEB0RsNqKR+of08Qq54ItQABwuq
kGcvp9NC8HVw+SsMDZFP3nEqW4fyibXPfs9W+msXaWvsKxUi3FaYrzIm2ZdGPNjAKVoo6dV47tBH
ubVFA5MggxXoW3hcCjyUPLQN1MV0lv5zwSWDgkUm0Go9XMmfFcUinlDEOXcB50/s7dGTsAi/JzeJ
CLvqpNZDTcRPXJXzoxQA5FDrpa+MV1zE/ChLGA3WT0lN9cd1XrAQUUuvgPZgf3hldDgb7l3QF0AR
aHfWQzKN3j5ohWJzKu0lJ9AccEpwgb7hQjn9ynkkQgcSjTWQ7DZOlNjt+88fiwYNTFQcJeogtDWf
EYJxNgOJL7YJCroWWh72iOcM6XRhsukimOZJqe1JZBGCw9q9atS5xJsuOwAgqjG6DD6oELlVP0Ak
6w65d3ULl0Mn/f2TuoAkXQ/mOgrMOzS4opEbBKKyNVD2Y9Lwfakv061TQ+zPFWfbG5T5S6N1Z81T
RCp4+if6AH4TzE3jUKDOVQy0tJLoNcWTE1/M8BO8fgxk4HsCwUtMnPvYMC/hfs4oHHgThiEOm0k9
FBTNL0BRQAKqc2aAEFc4QR6TWwY+N+b6BBAW+KzYzsE5wDZgoZrM0M6hcb4k3zanV/wgxt92/qGw
RhlIHMXNmWH/ezhlj9RbT/QSSV8UlfAoiu74YL3SEAfiYgE68HFrmDasRwNX3949hBWn5Cz6qpZr
eG0gMCGmnm5h+h6/mSxXaL+cG68kFx1jcdpygF2xoCjC4OMW2h9ogBOknH63jFqnHJ4DA+B/QxPB
bLmfObAEnVuKLKgKAIu4viZ8Ma65Cl9stGhIyMggLhxtGA8SyiGvJl1O8qDyPobXtAwj034MSGwf
3FZH6oAKG2SB64WogQWiDmlXau0TmoeaXNksfm3o2suBZfcJTHLgCaXy4HameVOMdAFQjPzSAZKh
Kne5lPksGpqlcWLpB43J2DKfQEP2+YpgjAfrM0KnM2e8LY//nimyIZV06eUWmOoE7Q84xlxX2GD+
QKdHEbNJMS/giMD/S7FFY7ODW3s5Hf+Mkg5sfpugEzP8kH/qoBGnsWZcNC8COb2AesbChoE5CbEa
RfOUdZ1CTbJdGnVogaNj4OCnV9pOeX22cmBs9j3g/uXWYan7hQ2yHP4efmqDzwjCVTgzCH+zD0vh
PMqmAfKvPDpyddabDlj2zS4xcKpD+OjnY77Id6EvnpmP4Mp027vZ7pbHJ9KfK2Et3PTyoIzESFEZ
BMuBcWhKCq6LhJy5TedADMfNvf3B/KLow5HNqZpuAHaQDpydyhRMOI8b6OfuxKpdHbzjksiBzUBh
N80pmMIY+LtYZLe52QZ8BFV/+ktu/GMA9+sPYMFuIGafEc1GwhvQyBu9OJ4uLJxzERDErEZVMJQ3
Q8WBMsgxJT+OQ4OtzOznupmeCHHc9o99pAjg9zImMLGKSeBTVMuh5nAjsHHqDKo52p/Bs/1cHZy+
XEd7lHnnAXp7KN6LH3ypbbzNdI9byZ66dOQDTEZIR9yrl/mneGfuzB6LO/RxwNwcp9riNNrJjYiV
gzmdeZK6F81zck8YpphZ9w4B9pbBwJNbcIo/86x3+Jrt0rAR7vzTsgkgaBH5+rX38RfBSEBTyI9V
uDpxyWEgSfiEpQ42/i1YXK0eKGdXgnl0RgBgaBBxc5w7j6Dq5gHPiJsld1NuXqT3a/TszFBvjmek
LxXdN960eB9z9cvuvWaeZeaoAsiiRrx3Hv2Zdx8+CI99z1+RlB39gxe0x1W7xRgX5r5ExpukwSKb
PfBaY3omsDFr1SNC8kcbMvP7dcSWw4XRxpHi5YQtt7MUPUXWbYwarc2VovHsvn59VXUF0xe+GHWt
mdLmjV0ZIIV5pd6MzDS0GK07+LZKdAVWFjV05Yw9o1Pu726UgA8X5P0yhpGqpq+mqVA2mnIguuTA
JPZbZp0Z+/7ol0CPmdL0ss4bM08/07I9Az5GyPhIj3+1lXE3HzG6FefW37QunJVDJ5sX8REx9Rod
VVh0DYs2oU4UJI6KLnIa5S1QLYq9KJu1pl3vZwi/DG7wvV3lGQcT++no4Blg0iZspkbRgeJpxqwj
7FIx4XQLwKACehrin5hwcMIYoKhOHn1UKAQl0REQQxuXKKm/EIGSxFPaUMK+tPI9iaOlQJi1Gi6z
wj8z8xyjX2TkFRvUmlgBGto5w1IjVlzaeAbIVB3GHGxAIWIZhPPBaUqdT6X+ZkVLFcvBnDwqJloL
gdfA1neLRYcJDIwz0UCT20ByffrFQZaWFq/VC9yVvRVqMRFn+HBnU/B87pm3s5vLTHLluSQOb9Mz
YMjexHHdAEuxcdS85/AGy2aEGF2ojhlQCcuKzZYbj/fmUxGyzvnAEz9BouptzYS/WSmIDElWoWHf
mWHXOcRZDMlNTkXwDJphwdssZ6is5u/ohKq9Omz4pxAVChEONK4lBVcltQWlV2yMXqvSIqd8fBA+
q+CHZoFTroZn67ABwVvMWh/GpeFZeNBfXazP6GDz3oDWNICklkrw01AJnPHbCI/RAydwcn93IFzS
AHl0GXrtM5r1a77nt2BHAHMDLBfgzQIqIqWNQGjFjqO6np4Y85mWoRGpxYl6ZPDG9LkgCaKryLgH
Jf6hWxk909OUfWoBdBPvV1TBlOHFuLZ1qd3JTW2039YOYTZe25rjrxNoVQpBusmPqeT9batIPcOg
GScjYg8/uonadWd2kE9B1wbFzDkMDr2s9+i/MFLG9XEV7W9EzvnGPPhF85I+urVhgD028wJzdWxp
Jmn/prGQe7LGNm3NP2/YdTA75CvWMWVoWJsoiU14tUq5pczC3YFR6A37uUcog6hC+B2Y4NxwX4yw
U84biFwHDKX38lAa3VBGKEv+7V7tunUtmzuvCOLlVInTsI6jUrBjjGODkG6H96wRZR1swmN3Ez4o
6cN9F7l1Uua4v8GTSQy13Pysyv599WwXDIaiHXIrHxWJOTmm2fSEBSUtL8p+eaRhaWX/jeMSS0by
Wd2tV9oYshbu/E1rFtYINTHzAN8U+XXAc1zC4AVaV8ys0lA2rDrx3h9nwUy3xZcIjUYAxMXM0R6i
E7ucaP7x02YA92Uod24BdhTVzZFZGjhPpHl+jzckqzgHrNB/2/WDrIkdORvNzpZBanevvMjaV2vn
MNMtN2ds509GnO/CXUImxo3iJDO/i1cLHE1j10b7dBY3eN5aDH/LzWu7aN45Ce0moC/9DM4MqIfh
MW6SkjechS+2is/QcDK/aGcklDddBnLj7zou+aARY7fsypodoAb7a+bL5/SBkrO7m+7TOpq/Fcez
Z+bb3mWGJgfzHQUb3CtvIjwae49UEP6/9LZOd7RNZmVSrJslhsOwFnLBkQ/iTqfN4Qnwnn+VH8TL
AHLQk1sn+3tNt5SLizoV4RTRNTMF7jYl+hn1X44I5csqd4hzBhiD3XWBxAQSI0jCmVw1L+vnH9F4
R8c77zwDROnFIA4GDsfNXuVhGwyB9wvOzN4iDO0COkK6IVLlPiS9A9jefZm9Loa1cHFwDiSpMVL3
BiTYMirme1X1395/LJ3XcupaEES/iCpyeFUOgEQ2vFDGxkIIIaIIX39Xc265TvIxIG3tPaGnp+ea
GdMLQEjUC/c/63l1wENvhWyobY4cCKfiFXNKRhCfRk/6vNE2idNfKFIpU0Ixv2/7Pq38oQPxqwLb
kWHYv0hc3myoMpfht+CsF6mch1Thm6gbThfAvCb8PCyY2oTLQm6knpmQV8ygItEYbCxS5ENAZq1l
Tr87XHkaJ/ym8+jfhjB6rDpvSfpO9tY/hAtlwDeTOVMldFsgnOmJ7nkV//Q5TWCJppPGiA8c4F+e
SJOJiE+glyfAHtVkedHfrAUHU4G/ulNnPZe8/eJMuJph3LQWGlcWjFhWm5PdoWxAL3tB5B9U6dcF
6swodhD2Q2AhxiVNngBUYlUFR8AtdNXt8lrQzETkvKga+D2IuZKmhfPD+zxnk7/cIXvjVj+t12fu
tPBxBqQiJeWIRtD8EZeNYdnisal9jtY5isbkZfYC8hs7H5BX44nak/rk4VwuoOhw1jQWLoUIyFh7
SRkxb5T2sLuznxOdFFJzQ0Nl8vhpuPqTygbcbhhiwKF+F3VLWH1GbdSd9Favn86qyo+V5vFlVW5O
/pW4ndma2fRWpWfeCEHGu78npCWGQdrNJdLu583jNen1qub+zEp2UFxhFjLgPlAv/MbMmvxRQU4t
SvNuXqFbmgUKm+xgcNfFa0EV6XW276RmiOh4KRvQf0xfkxn23rbPVm3YTx4G/7hG3qjS/36h0cKs
VOiarMoBSP2vST8/6TSP+ciwIuvaM9zhjMTbQOtwsZtDeza2uwgLj6mXUg7qNtXoAp1iLvt2MwAC
tTPuVhOCWWfEW8MEIKfVkrIXbuaHiIdlhR5A1V5NIKyyD3/EfpJNI7KAvT/xZuYsmSq7FkOQSYDY
SjVArg2GPC4kKEKb3pKMFm4mLD6lqjUWUQIjc4RecDaoFfBCt0AAohFwZsjAbZ6bmlPEQF/yKvv7
36YdGnafZxdfHVQReAtYk1zsy0lK+H5PAhuUYwakZTighBwzR7mJ7KXpau6OWEGQmolkbDqiKUDC
eYm67mpQI8QBaOAX/Z4Qn9GWH+xi/kJhmSLRmp+WJIdkByMaNzRyxFk1vj7juKLxZsW0MNHPv2jA
hebT0bShAU09d7KWr/lv15zXA2iEc6nF0f8xxbQjTc/PqR+YPp4dFeIj2hwSHea8382OUYlEz5Km
R+uTH2Rwm9SrpHaegeJmFbFpCo5S0SW49IM7px7NzZMvaXgFFB8Pj9cOpCNbR7C869YZKEHtkSzo
4JxHm6hjdEe6oOdULPBmkPcYYUE4gWc4j5iGS8q0XqZBkdnlDfnvvZMy0gbSMuiM3QJUnSAKMcMG
J4k5zaCALGoh/pi6GdOW6TiiALPdMWG05egNB40wWZ23T+/tHaPrrOad5JHyxMxXB+fEZoOpdzVf
bfO+fZ2NxgJvNdpbxwlFOveGty9WNWZ566fx/tERGrKHlzTz4JyYdw3PPs+kTZHDLfFbmcms5Q1J
3Yh5vtEh0kUyPHvcQ/nI3fqpseKpN6woGZVEF4TPEArbKFEwwXTYG6N6cSUqensRSfQLasBgw0gl
xQe1xXiLFVlsx1LGUrrJnxIh8soNqWaA8IVTDJIg79rJKKF0Y2Wz9ZJ5rkRXKYHVwcrAcRj9DJ9v
dp0dnX9NZgWCGqywMd1UeUDMZqX1bGfurafhxgWh2N45OncUstZ+PkgIJxDcoPnXo3BvoYD4Yq+Z
bd777F7dttkjhTwsj845aFgnp+OVcW4/iWZBCpgy0mZCyaZBzf1tMS7KVzuY+soVCbGVpmPElBC5
GpLNWBBR6AHrK0q8GfEPK452AeYTNEmqVqINaUY6YkbASqiacE47rvmNdiVs30W8RfhliYSGNFSk
6SRlM8a8v77oeJbE1MOSCGsDvReJU2ngHT1IfOfuIxDzRB2q5RJkAWoha8J5h+/tN+N0VoYZCR9B
DJLI2bgYKit+/fWi6zwnZaySC2vSioT41YNDazgKArd+808Nd3qWmoh5h23yoiv/bV2YrSIYQu3y
b2MT0kaEYXiTT093FsQOASjrkc47R1p9+ij+S9j0d17S2/ciH5fwPu139goMg3RTDJPBy7RWK4mi
PCF7NEE7qu56gFpC8HQ0PuAGMwXbM1+PxKRaYwe+6G3CvpTqLYpe5oaM2II0grBBCRNElRKMSw+A
/4VA8upqrHrGY67PhkPC28GZAZ0paWOkCO2oLf7KGxD4cbnCTwUVg1NDb9zRVoG0ECCKZAfao44R
5Wjxq+9QshEtauWa9CBDx96WDjfTk5ERKOheWougyTw9ARYki+SHGgsj6VVpNtQD1iGg4j1vBnUI
LF+yVcBFUwEvUMkAD4yxy3sdWLgOy69OE3QBWLMvSzxrSUNaJhvGBIoHg0E104Sco7YVDWuuTPZ+
L1qPKLf3GwxJq/NZzYCEf1iJ1m6TkTrMoYXJHqfjNghRg+wZ1KQ678B0mjf6HSxSYjP/Gb2Cm5IN
G2Uch05ZZi2nQR7cB8foNHkVZmNzHWhMdMvLA2Y78yNMyfauboIBgOcA0xy/pJUZc+Xqmmn0G4x3
Lwb5bIdBlDLOjYh+ZxYm7pXzdIzeiNy1l8yiHtMh4fWGpwURNX9sWjQIwICizdHPXDKBRT5Y+3xZ
P4DVCOUAg2DSUtDjjxecBX0XU516DLcC5ELcfammKObjfKp5O5scWEQ56LIUiyUMU1iTM//bBMgl
+6W1nwb4Jhk23BaHogGoIx1awXNQjncdpzOHPUbbfder2cw3hiR2AVSnhIf4We17Fz78XSgO+ds+
ju+wytsO4SfscP1UjYYFck81vEqCrhmU/dQDm4IYwRIxzN5OvCbdcGl4HQsFS0hb6jb7dLymP7bl
kIDV7SY4WcOqEX4tG/1Wv2Zl4cMtzDG6P0dMEWwQl/oP45uZeahWlpe1XEocr2nUfYTxRvBcxhf6
9E+GO8VtjMBNyD9JXXo0geyjq1uduS7Tcxvzar8XaNKW4max5B5+g8qlbpFRsrkKEV6136SDWCVM
wk7nOT9ile5E6DDoriwSVQYgDSiJ/o7xk1dfY2hrNmk57yn9IKZIsolutABKaePZl5G9TZ/91/cZ
M9Vwzgx5yrn5YtxqoU6xj0twP6EPPbBDuekaaEQNxZeMnmSmQYXyopYe/R0x9sfwwevFxEy8zOs4
TVhrqMQHgBj+m7CABJoJVHyKIYfCMrOJC/fgNPiAc9BzdniB6jc9xwymes1ZaDuz0+DqFiOZjg22
D49Nd/PVvETXzwTojyiHsamh+0jrO/lHvIsk4FihJrG9GT/6m7QS7XHH3I79zWbjJAaelHxxO22j
DHV2cdhhh9WRCqUmpg0TY/vjEt71p7JZiJxgZTcZbrIwacEI8XvWlFz/LA+IOuT1TBShqeiMGsBX
RU18JEk2P1fz5J73hB3nwtxN3gucvYMWJKcRFqvN5dGOvKyZt+9r3yByWzFCruUo6JGPYF/a3DoD
5nTGuw9FFghYMSS9MPOZz9kcPHHOpIiit4jtBGxit61T2LVqCUlpM87cJvOJkcQ6LTjTp8WBGgaj
lofN+BQeN/Kgbf/iSbAydY+LO9xja5uahzDl+qSIlZk/9o/KM3VO6p32A1UwAUhFuQTF+4NzCp4G
u5O2zJezbKHMeLXEplVvozQLr8uqT9OU9dMxTyEXN71wYcZu82DMvK41cRHF7Df9C/958VrkrRYa
mLRAmsmsAQ5ZMdp+OmgNU9f9+WHmbJy4N2PbBLNJ3cRFnJ5LHBNwq63mxBgvGvlsJ3paq5u/WYEx
KfDq2T02Ay+j4cWojdvWfkO8NU54g9RclNS9OgOuUY1ihtuEI0QXD7yYs3XyfgRHpWaHL7q5/Gak
SuHJ221O3jF8u5yQqAAEGx4WKdd18ipvGsRKKqnYUtGUtNLHDZc6Oy3SWXOZztb+zqmwC3ic5aL0
yrA3riRGueE7MTWAJ9AMuxC6CnG0V3qANtwh6pC2movacNfAub46qEai5qmbVyPW2mn3L17bv3k9
GxHRnj3WVn3Cgyq93OUDxl2f6M9GIsDJZ72OsXO0cXbRmsMCK06qaC6ct86wNyxDIkVzTAdVXBkX
g7cH3s9Or3lXdmODcoEs5kbndqp9Ocbaxw13PWlGkBlZJk0fKMmPlTS9af96u6+oMUj69Ymx/zt6
JK2dgQCspA9KQysR1ULKOrRUZf6TNE0j13ImdP4TlMspIjWD/bQTdaJ6INbqekAbxRUldjoB+r1I
VSTptt+QmaqThyCg60mUolHj200GLkmdGtIY50dHr4dyj8utuDk2PQmBzczLtMY88nC3RH6A+sbb
2LJZSO9AQYQNS9eECtx71EJtoTmB58UoM3LEEpgw3xKk8wc6dE8kXo01ArZN1I4PRM9novTUzlbX
AfIGAUaMNd9NUob1XlAlTQbUgaRSW7I9c5Ndw0P018t8duMMsGn8FilBC8ecD3JXlLYLOGWHTIEn
x/u2Nu9FwefUvPMTP04ChI3EIhHy77ASPHECG/oMEYXQ9a39W0gWYI93joR0IbVxNVMtCK+pbXZ8
dmGeIgDBQWprpVoLMAVs19298p18dmYztUjPrfOgcNni9t2tMgqAoD716izklZV7UAAhlzjA1OKH
Cje1e2w29GlDApiojI4EWLmLRCtrwRMZHn6u20a4qxk5udCa2vGV4TCH8BE/sRCIQrzUUey9mX6V
/iGnbyLnhI9FKYJswiwCMpZRiQnZbyrETl1zR1+JctBLxMdQgzuvTk5roRtmGFs+Kidvv8ajplJq
deisJM7x6LSx3xzHAlLJi084nIxGvxjX8TslTl43VsMBXMfXIZ9qIsCbmvEUTvTbudKQSOpSc1Yt
r2GV/nlc9ncn4z5UmHHzo+vgSBYGn4WMX22nPRrtnoRL1DEY/eBWKLIiBoUlJimYM70QN3nkA6/D
nPPWNMvpdXg1PpGGfQDdz71z8Px9T09Izjrd+XFZY7Oq9OQTAeKD2NkcRGVqB2e6RresC90HVRnp
qJc409eQ2AYWzqrV3311vCpZnnEOut/n4DGseQWyxGVQnbxd1NMgZn9RJKWsSgaeUGd8jAv6TIgo
07A6eJOYQd5DQISlNKDAW29v7RO18tEZi1n26e2AVgarg1QBHvUxvkxZJ7zs29sAUpTsv2hOQZlA
HkFnO/Pu4xs9Hs7+Bzg8KCctj9zZPpCZN2c5uWxJqwWOMtmWi26/7e8oydb8XV9T45WbkA4Mr2Zn
cR6dYclM8uA6qIU98Pi3d4qyIEaTm38UMwUfGznrzZNSLXt81AhfM+qnJOBB7jaGldna2BYcGpwO
pU/Ky36HxOjdB2cN7i6q0/noecGrE4O7F6SLn8YpyoMOWV+N+1OYDjygsPi4iNpBERyj1obVw/SE
EaUOjkeB8iSUAs7VjeiTNaEXI0yC7In6s8CpYZzYTQt4A03oGBOBt5dxLsxBy5h3SKoBU6jGoyQE
HJNr0o/06igccWKxCWHDy1fUK6JCIPN5e+CoZaMseDOvdio5dr5hUOUDN8Ggc9g5pFToB/A4sNup
CezyICjbPNxyIgDgyDnKA9AEEqUaaaeIzWNWzqN+bBVBscKy4VB3vPPLVvGiYfEphGYnXpqxLx8u
DzPo8OtI/YrKNrrbhD5D/+ur8DoGBkjnUPSwwthQpF67iikPy0t8jIUDdJxaX9AAG45Iq+EBWylx
PEzf1s0vht2gXNM6oeYJ2u94uBg5buNp/jzxRF3QFt6bEr6jheNToC/MpdamTgpSbjAnpclPSxXG
VTGUNkaT3LsOyAW6giWXtvYaCAU0CUe7Ug8JkJmasq5QBXR8a6SJqLeR3dfNbJyOEZHjjdHCs7uH
TxDX+6K8TbGy9sV0VvKyEzPm1i4FMf5hc8+SxoegxegMqerR3yHJPL7uc1731/ppcnMkVrbz9SB1
vXL/+6k6Oy6wu+nEoIePnFazmki8O1yWEvGQ5/inHkNhhHn2mSSY/qHd1zLqg3d0+nnQklJ36VE5
9S/9LsQmJrl2Ay1oy1kH4gr0EXSkHlXrP9ynn4Vvv+dkdm63t0VwiVreARpAFuQj8DK8aTHKCFOP
xPD0+bl50AqLUU7mKphu7/CQvWK7jzICYMTskTFAWx2sZEaxrRt3l90YpfbSS7YEEgx9V4QNiYnh
ynwPJHyWbdvkSYlxqSoeIoXlRT76rTyVz6+wKweHZyn4d+m1CkKZbJAN2ArIrVIm5McTUhyO0tpS
yEwQxtHSXFNE5sEzbeKmMB004QsTQF08GOXHmypKbUqMuGEUpxULHzfAPPzXhnoMAaWNd3W7tBj0
EExvDUm8G8OO3Z0SAuGSfnDvof5RI3CVJvnrtwnM3baI0n7rcTVuW5TPCdYllI26O7IIKAEjXIPK
1mRmg3Q/TbhhNBGwGIpSSHbwykMxSVhSDqIEbuWhE1tumVJNZh4JoU9eHWWB2lidbG1qM6+43c9h
FIFhRVenNXgzHUqhbo3Y68r47LsjiPuNSnc7enz+df5K/PbkQlwm7eTyM5dk/bVnE/6ehrchegII
4e297zrNEGryktQtkj1K8T/yI1KWvc0hvn8y4Yor9UHay22kAvYcTsKqp92FKa95UD1Xf56+n/YD
/vRQveQqfwjJIC+66fsWBSlE7CqjJKYytx8WCO71RvtvOVOY/RRX6GWHIFX+aZYtAD90hVXWfwYl
072JRb1qzZAaQxnA2AfLBxikWKAsRV+dkf6mm6VDfsLijK4syHNU8u7Mjn8ZvN3lbz3pwhR0nuaN
j7w79bsBpVxXFZ8tm7/eKLvqv5C150G0rbVHteL7GzE9QQCwa8iDahRvVJpQz4rE19X+VoEUhwXj
37TVkdXvPHiks4tpw976FOeGEMeEaa4jPCRfLwRKIPjzEgbdIz4tzTulY3uDPdNGp/qKJoN0o1Xo
oxEBXepIiJ0Kyhv2Cl/uj9TTl3Y/jsFySnaS8kYlER2ypH9pqU7fmG3CRD4yP8odpAZs6E8GQinU
UYb3A9mQG9NYP9ISPvKjNvzDdLwmWVTWL1t8nyX+ksQAO4ulV8l6oRgfjYV5WxLcYKeutv4dfFWj
1/+9C4rTpGM1gFscv32ZH6GS86d4hHz0hcugvYa/3R0t7jhabTikXWWYetUP5z2mcgkwrOC6Qukc
pQqDK5PQPtcbaWfolRoM8EOZPOtTrvoICC1gELDlHhbjkaetoEU3k7azphtLJf+FqowAYqDj4bee
A52KiEtwCszbMFU5UyVPymIwYmjDnr/6d18jBsCMqYTV4L4D+RmVJoWxoUDnh1UZASuTsupzbna8
BVPDhGI4OeP0mP5wDljfD19SMjYiGiewOIbLhf9E5VQAJnEXTo9i2z8e8re05mgbAkeD1weWBt+X
XgVp/UgvQA2jtFRA7eOHclo9IQMJv0LmX9cqHUe6tP523s5L42IK7B1RwXM7wAMYO1YScIBwtgD9
5rzRrTuExehUYg0vR6mZ/iBEBWAAS9TrIGZyLM3CSTusglEht2FWGBt5dqi7s1aSctNqgmUSutNh
bSqofLgnJwOHEyECHIUvshqHNElpzAIaRIp1l0XfUHGgsHAlNIV9xvByQdMScm1SVHo6BaIL6rCl
6ZlgFqYAyPJDeUQs9Krl4KGr9hVKSqPvEKhpNXcRWCm/zgRzBMVKjB0chUvwCXIKRcTeTyBBkJIJ
h8FV4ff0uob3Dxwi7fkkf48ZKC7EPdqWqCGl9tH5DMH5/B95Yk0VKxuigJODsvu8K1H0J2kklCcy
w+NHZ8m7SrkYx74BL7RzsJ69w2gJUOF0hN8N73BQDnw6kZrzIN+QzHkaRBvFD6tonHEDwmnBqngd
/0emhTruESRTsBcL98HdbnQnRIfJ29vjdGAuEuy4ojM8MRbpCPeCq91Zqj79c7S67zfx44GkQ4FR
RfkriSXqNbhi+UQ848eQ6J3+VZ6IICOYJ4R/clZrEL+nV7gEA6APfsmHAVMtgUXMZCv59mwAWDLA
A/NfZsFjZ4VYMK3NEfyaYNJpf4sCqVXdsW1gP36yKZVDIk5GB2yeHGhJwDFexyTPih00jmQ9TdyL
dwqrSybW8sWsQ+yc5rZg/T6uuN0Xwk0uRXyh9JmqonMqPNIX7lkrXMbCNdmYfP7BYkeST3xKErvo
7TXC1Pignzy1jCLJalx6vixjYrD3HOzoGB0iXBuO/QB2wIpwfVRoWbabd0NP0gNJMl9xjyEyihvA
SQC6YDkdQsXavaE2f8Y2k9YjpTQ2S8ESPRHCV6IvO52Zb/cnJ41JKfNF5zbHR1tth1FZs4PP5nT6
9nWsrly2kGgmtAgaUaxbhsIbnqAlR1kgUjE2Gzt1PwFHI77q0LXBjuCDtgq4lB4SGLAy4EXgXgRT
KbFYj0cl1CLZVrRtQwJAwIcdu7Ey3u7IwUh9WEnqOJ/9paxMvfUKtcVJuppTZu2ASbKBhZRx2oOE
LCYNWC1+5u1RcHXewkKpaeajA4Bp28zY23onfSC/QFoZ2UMCxOG7uw8AH4dBQrpRsFhuu0mNlmvP
PcGRAIMURnjqQnWUjVV4sQAzJbdaDT18ml9C8OcP5saTiWWAWyRnIEY/28Wif+syOMI2xjXji8If
TM43s6+pcBPhp+yUpnnxe1CFKX474isirgk8RTmeigNg+T6mzlkMOxT5kc4mAa2an6vvcCPsRB5g
xXwTrQ6LWTq6U4BToZYnzBYK7gxNmLQWkM4AOkhGwyMV19R+YpU4waOSI0UcDM7LTTr7HRAY1KrD
pENWbZ9Usf4XvfOXM3hf1ja78WXRRDx7mQ16AAikVqAobLiF/IIkjumehQL08zSvX6B3tVVtdYMl
tWM0TRkc/07/06bwrWuvNXjSy0A3w9W+/kCE4QfXhCh9cFi/ucQGwLGDLE26ABp5WzTU82lV6Yre
7A8D0mBA2vGdev/05FWjlr1bQPHaLZ6jBBxgyNDeI+XXdb8zS0Belh26MhsrBkuce8YVvSIUwQhT
G8HD6aw6q4QfJPAeblVNzzhX6QAyWT7L2BWYCBKS0+Ii8S0+ojEs6CsigKMLI5verd38HVQpgRAP
Mo8IQaef5vQ9TLAozKAiQyE7fnuPQSdsMPwoumdGsWI93xTOQLHbPrfF2XnC+0blE6BU1JeK3Rvz
hfdWAwaV6L91xHQSEDIIZRxj5bAy4BQQrPvsQAamE/sPwIM5YE2F3AA4eJUx+RSnk8EVyoQ+WrA8
WQrtlEygpxtzGuodiXa+zMGUHUMvLZxH8Hnh2sw54m4vEASbsTKsbEYVZe1zT0cuF0Mjv3PAg8gj
Zrys+JFlglfJvrqF9eUtvISEh0qdrDGVCfBnMI6hwE0d4s7nLaZnLLWIqg97cybexKbvyA3ZeaAM
Tb7uw5piVHieIxK4mdyMblgO7o1xkAPW8ZfVVthZG568fzaxxUbSXYOf8hh4ma6VAFbp1SF0b0GG
Qed6h9gSDjkfoAOlmSG6H+6DX4SPTy4X3Vw+YCuH3/0EWDAalH/JX9L4xpnU9VfNDUUiwmroMQ/E
NCmHsYmfYMCyuiiEsOrYMFweTk8lH8wvcBKRA2Rw+BqCWyswMQFtRoQ+3KJqYE8WnlVHLhIHKryB
fXMKGywj86zYU56KNf+Mj1ypakSgHpSnAJ/EsCTsceX5HU22fwNbSgwffirIEFuIInOLPYWt1Elu
2kjwY+CF9OsKKGqBMTy9MUiacOEeRY4yuKPMJoT+QDpyw4f1wa7YJRmckAyfgwE3QGSoylsSeFDJ
Cpoy0A9VZ5yfBjSD4VE2VAmtB+ABo4jfaRz40JUIcARXCHGCNeHfXa1pzzhRYywtei5KBKMZHfCw
2b4qtUsYR4oZQiapv59Bb5GWxg1LIkNBQBpSVMTYrkrCQTEeaJFwVaA7TBR3cIomkFcEdeM+Yb4Q
R73xJdBpsM9YTCLpD4b5cXvTBlgZC2PfobtS1VZRjrcfsI0JY7RcbBY2rCj/U4VganWRbCUsGa/0
V4MneONZ/w8oR+GQ/J1NDjbUDFgLgcQ9YJcL7SSaolElPIWYIKKDppJI2ikcgGjxiFaEgSHMDa4B
TRF8pMIY2QVFjSk0XGqhAMZvSpQ4kIjxMtQgwcc5DjfCnIx8iOHlHERQVCU9XfYOG1RwYOJpkwg8
490Z4nHxu/DP8m/BccwQFTIHJw1SRwPm745CYTOWIxGrlYl05w+CoXOFjXAypA9lpw6T4wRewcef
NzlCvj+Fx7HRLtxZbtyhb4mxs2xjiK2AniqDJ7MWxjgZcGMmBSzwUQhz1AKp8ZmS0SNPvAV9ZSBQ
Qc8WOaMKu6E2oQyBckbyJEIkaplokbJEzBIULYwT7am6kgy2ij0yIj8dcgXv8jm6XH8MngymBNPh
aVQfEK1yQUcKazEJSqx6vEFuTiHShU84sJhSi2dLoZdQC+j3js4ZFC102tSeKj1xKZYUyJPVfCDb
s9ccv1GK+oiOeSVaM4A6wIhMM/cvzLgxG7HaHa+hBLXoRR3vXbQW0NBY5BsEf9Gkkrrqrn9xquMH
fsRu0J0pTSh6v9FkUg9rxXm5o3mxUAM7Cmv2vO0i6KkmEuZa0lulgY3irUiyTu220khDrmV7D0K6
J2AInTiWUgNu2lOZX6wkHOaDZrgT7fwD1dg9WhFFSER0n4OSBMKSc/a67BBZFTbnxju9sT8txHSa
VN0wSM5go4Cvzc+Ij/QCh5X4645xIgxhcb66gQSIBc5C+IGRAZ75dtYMJ7liWKhGcy/0bCHKWdMI
AKgjdIoi3y7dVwSDPd7NUAsvT2XOctOp5nWs3wIJGW6RHmtp1VY+ujHhNZCUL1IynLcnsz7gyDjC
fjXQ5dQnYQSXRWuH69ElaJoMtRp7N9X8GaWNPexmFlI5KSftz5ETfaLhPK9A3cpC6t9piJ8gP8GQ
fVVQMrPaQZ0CT8vZoPTCwdd7Nn4qkzcrN5QKM3drrkcnv4MU2tW4zwVM175qjgLFrnujTarjvIbQ
4kDmvzLyaSkDH5DnAVuxCBRrvLeoEqobbbCyVoOqleJqvsBjU5w/zkVmWOmKnnAND6uYeIq5cmlW
iuuESnwdwNsx0NNseJiCTEMkAtaGnuZ3CE2VVr/514W1qjkbdXUlHny2/o5hn3Sfva3HXDbt7R/B
PsbK4nt8uCyligxKNOpPrq7CB8HytBPCh+ERhhi1WfP8rc9/Tkl4Ad+D/VJQABEzayqGiLKshtfy
qFMerCPO618KOYXBMtk7z/BMiQEuJWkX/MuoQo16RhgM/0KgqfY1/WdBw6Ny2PLuA1pPMvNJPFB3
zquOV1nUaVNIwcwHt+j5291C58SDRe9+3rWaf9c2XDa2CDae6sMXssQRnubEYlIqDfLZZaMw4bTY
VY0am37YGhNe/l6fQb1lrmkVck/R/eGfupiWdSwvDLekzjzU7YPWaAV4RdPqXYiPgInlyewbMoIQ
jciWoGX5VIn71d8quB89XMgoXc3n2nyviVd7w8sCfkcVfznMBx/GSoZtH1FIOu0oN8GGzVTeGjT6
ux8KnGYDxpbXeztvv1qYx66Rw+YNmMM6qG1yWE4dJ7cfhfn4vBw8AHLuwz7Pyqj+3aT0m9O0O6Dm
FT9WFYK63wTqWFMthbl9iYvxc3qJ97+36cVX0w/1gy9m2rAF3yi79eh7KFv2FbWk1Nw36SvcIQn6
c58/IKSPD/Ehhhr0cy/CEtyLqbvAmzurwZAzsqfzoN0bdinSvGh1c8uddfKP0+6favx3u/LTorOE
UjvOWG41G2bfyfjiP+aVr+r8Ns2hJj0hWKqIo7STmN6Js1kN3pbKucWw8sMVcXz7+19eAaWhZsQn
egt6SBDRihxc/TxuBciygrIOkyWtIXbzC4CZLuUWo+k0sA6web6GkNGN1pMGWln4cqjRyKb+rTmE
XzW0Ti+06lZp7N0gDkVPVVSgZdpYHUJiOYj1FSgSoAHA48jWCgNglyTefX5/25RMLUZoBYKuMDRB
g555Nt3Na1v1CEr/K27C20tn9GG7natEatq/3d/OGEd2W6zj52I3OaiyeYP/l46OE6ryR4qj56Aw
YJI+6Al+ffrW6aLAppAsKTyZPTRwdqFkNxdhIcqhL29IlpjxCggBAVCgkBzvGF5Qn74PAftw/wHn
MzRjvts/3M73y+mNsil4/+F7HYk5/6CpjlAFVuXL6EAfHu6G5FF8l8aJ+92krQJxIo4spBUyxgl9
FQMqFAGZ137eF93vxYjYM1zyr4ZWrIEyD2rR5R9vWqPRXj3j/PVGiwUocuo33OVS3H6eigvJf3EC
OwbCRzCkjRpEy6AjYJL3URru8kcyXUdJ3PgTllmjiMFoIREXJfKF2Beg/KyQnAF1dJwogptX/4wu
YcNlAqQaY2AMBKc5V5pMS0bpQcBzj9Qozv029TgYyEZlXgcAEvKvvLk+KdgXQOdM0AXK5qlRP+rY
MXntn0oyzYhxxB66STY8pKb1HmpAYs98wlU6LshYZ+0lbDaKUSH5gNf9hdJJNpT49WnL3i/US7Fb
VBvG9rIAwzChJ2F7sD6iVBHNbMUPEoZJrgLtKN22CeXqmBkhVFxQQQeEQirVMCh7uTDBkthkKuif
RhgulwaU6z7tHH0XWCxeuP0fAC3I4QS3ZHZ9+QlarudgzJkzGTGqLmNaXTKOpv9QJiqG9qrbNesE
dD7m3u54p8nZ3U0odLOrVJ2gOo31EQO8Cbsei0dAIujyakBQAYkkI6IBDzowiQTHw671Ub+231SJ
LzHWhXQyQe8rGVAfDHMVjQlQMExrl/Nt3SgdQCSdZUANcGZohBtAgAUEEeDRg6jVopFsuZ52/ePb
SmcXTDQFfYBuUPnRdVa42YomgwaoE0F0pOxVEFzuMcZa087ds5uMyD6tO56VmroEx2JY/s7J4TQ7
RBJ1An08kk4PlDNwixbP9U3xIhkcw/3mhqJnDGY2TGetk73nGkvGb35atOv2c/LckWtceVfYCmje
x2A4uCWrIfaq8mSwG7x7h87DKyJwuBEgXVC/ypi508P1VBR1njudi6dJQz0OcBIU3QGo8xDDN0SE
YnCY7DJzHxWjU2ZCYcHpRnUkKVaCXXcm8eGapBqWDryWzuwWADQqPk6pbeHNPskvRBAcThICq1sp
Wde/ijbxlHIU8UIJiqCRiUAgZByEnG1Qg/N5ivFX1mPWCbE99nkEKeSwhPcCoybLjQq1P4pyPnFS
j3wx9QT4Ut2n8x+QHKtJxV3t7jFLDQiuwi8lZ6jUkB+G/1ASoBPuYh3k//Kld583wiExb01cgwMt
itlQAeHavcELVQv/wUlWjbAIzldjjxumbiAABobV9eUeAAYEoOesWa8GOZtohP5r9muJyT1OipHa
Wd5V4zJ5rHpdo4QrUmNNXjgvZiJi73GL2EXrB8T0ZnWX2Qj4QugX5Z74sjmg8gEstIDE6UP8qnw/
O+Z1eVi0kTrYc0r2zgkopMrnpfZlcgcfVH7TjuvLI5206YC3AQUHx2Vjdii2bNhWqybRB0hr1yho
d6mw+NBrQsKIHbVIDEMDWPXG9KzC2UU03c64U0IJxYu0xkwOrCfT0Cfw0FmFmqjln4AhGd28w6b+
C9kJfEbYT8dsDcD+SmLP1ZugKBms+yfvAaC0acZt3DAVfyHZMHpi5r/DLRfR4lOmI6vCRgHHj4H+
Bo0xV8bmjUWvLQbAw7N0QPV/mA0ANfkdHI0FCMRy3wMfEgwxFzaFqJl/jDQTwSGK9qhRMkqWrrGD
R4eesYXAxm6VXSkZPnieH6bantAfQes5uB6z+PqXrzVAQjoGmKIbhqg5eMO/T1b0Bcl+NE9ODnRx
srEfb8ARlvQD7GFLekOCPOK6ngkttxnXG0bz90JOCzGThuXWEFznsmC4/GTtpyMRIsaqwtLX6u9Q
jRqoV3DRDA6lJPtEtGr0Ny1szAd4oDTSGcP6ldnKiReoT1DgAMZSIApah+HjD7Cy39tCqCAwE0Ah
RFii6DCC6Rxqiw7u4CIqDGECzV7YA68RPRHIniQc8ImKCyAQUMLbXetpsPh4WnjNlNnBkPeyKSyX
MGUiDiDlT3llU2e4Hs+UagGfyemYUVF6f/oPSLcnmFM8FkVKMve2dVjIyaTmfUn/IrQdQVoNTz1A
Gh+quP/M6RTqA8/pF3vfMgarqYqicFPd+GesSGSl1GHFGSeTV01EkAgtXwkwNr4myAJ4tXyNCWOe
C8ojhFg7EtjPfHhV5hkcAN9A8IjB+ilPpf+K3Bl9rDFdOsE+Xt38slQ6YmzlDClWy85NRYBnCzsk
OqAunyIlcFgvJHuAU5qCqyhvUTZNi/u0CstoI6oc7oiL23JQMJcYTRldO13pwnfOAVeosot4M9j1
EON7pRJe46x1Fq0weoCUPmYy9KBVdEJyHnE5s31ExYbhx7BDSEMWivrvbsfrbjsYG6J0p+X1SMxL
eI04CpgBXPIuVjILPLYiFzjBl2xA0crCw/Kw1AhXFClQNGOGGnNsNbhIi18Yqya8LtoSgSnQBft/
Aq0nVv+ahbr5+bAXiWzbtnu/aEYiMLeoLNGmOLXN07ZHz3ZBPo4UDcyF7RE14iTKJqihMX+m7iFG
sbgwyfEctRe30T0aXvhCQfSv4qbLu3+C6oD+qi+lfTSirDSigQTptroE8dGRQ2jrI7qwbyOosDY7
qFhVEQ5ALioVqILAb40kOKohGNGYJn9oAAc7KMXl10V6Me/f+sW8g5hoJq9kttHCpCxeuq1Pp7Sa
OypwWbrem4dKzwUiBZYkB5HuA1XPQwS6ESKmL1nyuP0mPV7VeYNcesV808XReg2uY+BzYhvq2kXw
GF/HsDahV12moCb8Kvuo5agjQujBRZUqBeJt8/YL+59NtO2ROn76C8AuYXBPiEqy7Zkj/PZfJGm3
uMFWIfhpUfdphaTbrr8CVUEen4k7239y4D2EwTRqs4fEXBsd/BJjXAFaQhdOotC0ULWs5xJYpU+z
5gXt9g7aO+jytiKp+D6gfkGuTue0rALiBI2oMYG/Kl308gsBHQ2gEpSkMyu9YJR5UPuFYBu0Byid
O7edpc4rlIctAZXreZ3OkjpZetV+DFft4DpPh0yOe1gQugujjQxx7StHbuU4BQ5mwuoJKIiimpZI
5TQNVG2aYpeW8JZYhlq/56znisJOuMIcvKCzoRRrC5Wn5gnkkY/qs55zJ7UZ0k9EVNEi4fx+zLto
FU1JRttMIPgD0XcTurbScQI9sWP8Cm+50aUqbDSlnwWPoKGvlOff1kr9XgdEXlI6+E/OfzSd15bi
yBZEv4i18OZVFklICCHsCwtTeO/h62eHmL51p6enigIplXlsRBxIpBT2hTJLU3ypkacj6YN5vhIn
XEKV3WscRNkAGV48Kk9WTu85SNMblTaHNAsprk9bDPCKmwtJTbxM70HZl4a73EDdQCaiS11KdmVL
oT9FgM+onpaijBhaio4DUSp+FK15wyYo2IOOYMDhIEXwAaLrmZ1IvMN7XICikX/gIQ00DrfRjelU
yNQ+TRaLpqr5Ar9RsF+j+Pqx1B//c4a7peSTVn0Uato35pPMq51saDBdGsLMiB4vtPYeTrVV9Bk6
7CAIxahdl+e1vB+YmQfUnj/Wi/XGqmA0v95sguByIxO02zgFSp9BlW4sY2Z6ErJBkIOjXKEcxcCa
rX2jETkqMxPFOQ7XaDT09gBHPDjNGOMrtanyx9guiNTOixNy3/0SucLoI9Kwh7QRbsApUdw7Y95m
V4T/HOrdOQwtYrl1yVlQF7pCsyPg/ow/EelFfAkKo5v/6UAj6NSlFpasQ763yOHUEAgYn+dVLma+
b636NUl+F1Gemj+WJYDc7HbMCuTHOoU6oJ4Pc5Wcn5ARv8Nrq+rngGTRF6DQVyAOLqRIFOMPQLG7
u2ADGY2kI8kvD9TVMNEsLUB7KsqM/6H+h1ILenfC2jC1y6r9XRmqRk0ZIWtCWwDQVAYocDKxj4nN
qz4zjJ3rlgtA7/zlVzu3JdOw4edfrQtoPBE9qb1OG3NOQZWmg5vvv6IVVczcbD+/jnIDUo43yYLa
7azRt+ztxg8Cwjc7WInNRRAO0RxOnSLKPmHZfrbPzg3ICx6Z1AMEZ1jK0yf8bs3i1t6EREcAd74I
acakHVWSrlzZFUYA4rFPxMmwHXoln5A3cQ+otaFZyqa9glDhzGaoYpu2Nfs5eIQHX687ELTSFaGL
S488199ziMojiiCrnvATP4TYRrAICBR12oSICC8E8qzYRbIvMZ8maYksjCKcWg5pHSrSbVRdbAim
y5YqB8elsISF8aR5c14xY5MGG/AxysMVK6kZsnPvg6pHKkw7Q3GREiEdbrwqIebGLnHaxPv7GiRQ
ABmwFMBfeLAH6lzGn36lTliCCBFZ+6p3pcFTHmVkHlorxDm0DqnokLol7iBmJAH5/y9MUzNLHY3j
4BrQ/5iDGpk48wH9ENBvtJEJWNROUTxNFKQ6QAL51EgSEvI01RBRJWCgg7CQEAdkkkgKodykaUq+
zaloeg2Sbj4HlIFCVn1TLUOCFXKQE00f1ZehYvDY0nZKr0iBzxpnRLhIIs/Fg/2Bh54QMbo0g8CR
83nqJxNF09EWTiEDQ7GlSjOoITZBnsK8JFF6DXIka3/zw4AL5rdVH8BsmZvON0gSb/7nJQlNi+TA
DiB1pvHDntz9iUTFBQNZUyCsW1d3FuwWT2wN+UmPIGt1e9X4jtbNquM9Z8IH0/sBucK6Qp6qQ59S
16MkKpZ4sHUeQ44+sv5rQkbIuqtLRFyI0T3PhKVcueK1zec3BxVXBz3Fq40KBOqKIEpv1uC8BDrR
QoMak14LH8NaCEWOTtrdn8smbxCiELhR+CCwKC1Ky7wlcCgQypR9Keo8MtDV4Q+8walHJAAZsEyl
rv4SqgMh+q5iShaD3QlcCOlzLQzFEB4czbsFICcuWUUhJUCXUM1McNgAnzk+YL5IU+ZlC2goqGgg
RbT9VA3Uw9brVPMQjJoERy9V2/wcCPfzNv7oywlguQF9tKV2xm3QJuTt9I78k4yHwaK/CIYBBPR2
m33LoTSo1HBhXAz4oMJAXUYlFQcTIKR4cuUXey9nshdJKGjZ6TpIuumXU2bgDpK/pNpKuBTwHELm
CMiKLYUZrvKXDtEKCAmOhwdF07EGu0J19wIHnj42nWxgIKSL1daxGdP3F+6VL/ZAjnz4tyQA0Ezu
AfLoxCmFD8SVfUFSaEeGrBBFMm0RfrPEWaV+pHVWm6wWseHJz8y/PzoOWSOSb+TsGniPH1hdMCt9
oAiAogHXIj2xGsdNr9PKg+geCJKkpj+1oijP+dbf9YXR4Pe5dZa9QtzATVCZqXrwO3VB2on7gf7c
9XLkoXySPkt/lj0onnOqt60BUgjXJtfHvccxp4gznj2VzEisdNZmqVbXeEMdxVRWsQabHvw4qr9z
ihOGILbcfewO0EFpZWjnG0jqMrnV/PfsY1qzYKV9jBJ1RV8/IdgyBqMM3Z6R67YRgHADPC2zw7dM
FENRZQRAFkDM3RYEPfvVeNQa1fw3QxiKDio9/MOQR2uXAnRGuF213RuXADw/QsadGejP6TlD2cLf
I6oE8a0PlHSM/q0XFsyTx1+BQn9t4LTUl/n9lzWqG0e4uBpNcPGm+dYUWK3miU8MH4D71eQy8bZx
zlWvQNjVCRowrUY40vv6iKMxrR51WN5W49Wpm9r2yZPIqQDjto1KEmECYl11w494wQfwdtf3ef00
6h1thplopvoHjQv9pJdRxkt0PiPG3czdFhPaUXBD2puRPdRX0VHKsOKEcKK/gkRX8VtP0x6h1Yrq
kQaW+zZ0SljGdsmcjviLatEoxjot/U7DrRvzQc10GXgTRb1ut4uu/xatlyWXxZzzNZfRWSIh3TRp
3T8sczTlQSDUKt4/awWtn3sdDVxQi39coG2jjEvX2dQ9Sc724gnmnz0aafcMYuycEn+BtUHJA0Rn
4cDKXw2Wk/VnbETOZx18VvFtj4rOqGW4AA1d19D9M78dBfpmz4+megabuA7WnYcWTfeMkWMFGevW
ZcopVz+t+fAJ1AgYjVo4+HiAJo9vd5kR0+2aPsvC9URmz2ep7eWSTEhqUazA0e52lqhNIVHMnFYN
z2A+JHK7LP2y2dQD9k2/q1kzyEsjssjUJ7OC5DxfHX59ikIQTjqOW4MIETpECmgcHG1qcBlWvwup
wFzBpYo1e9ZCJpHHiVJzt9ubTn09IG18NYbEfZBmQBFdYjQtEbfVtZ7Ro/gYi87iYVodSwttjzT+
Vhh7hjdYAmzra/BloMal1RrMnyw2J5YYA7vaTNVqDdWJVVWIRhXWnX4gxLj22IGYxQDvoltHKQSq
LNAQoWukpAEMhf9DKQyGYdhuO6mX4qHPA/7dpphPKUaiGnChjCGaRIiCWEOa/6GTJlTyMPHNP4Ij
G2siCylforRHIJs2Dn+deaQESniMKRW6BUueYMYAtQqzJS8F1tbzXNfFcFUF+OD/A9HNhdznr4mR
QEb+wzip0yGHcydeov/jA1zKhQP2T91y3T26MSbbwR1UDVg2Go77QZdMp/qT2Ypdqu1Y0TlFA4aR
hZimaa8avMOtIPYCrE977E8AFUwJWEKt4XnwEKKW7WJESbpc127ZZsQ52FjNrt+bRqbZ1dgE5lQL
8Z4ZHZ6PKk+i4ihQowX0lyRz8KO8FjZYp9nkHbnOQeJimHGvGFlupBVhYJZdgR46vDd2s+W23ITb
5XigzdXtwsgno2KwYQ+pLSaYYG2k+6VdJWrNGanreUzg1ObBeYnhcgoTpsFGNzFAM6jy1f7/g2CV
cMeAv0Yjhk5yiFT2bw1GAyyxFk4EAH6IkbKjg8eIyKEo+FOKGTCnf/SITKj6i26W7XfNJavVbHZN
JhNPZTq2vLVsdQu5uafM/EASXyMUN3+LFNng+RgJWUWms8cEm54vZgN66WY2v5i7PNOW4hJ1k1wo
64w1RaKz2GReLyojDIQE/JngE6/NB3m1VyrY38GEfIHa8jEwfpsR7y4mC/7f8ADMZvuIbWazorhv
QjsWXl4LobdttI1+LJW3fsNX9ozuGPGc+Oy1sECY96BbmetsYhl9UXHK2UP+JrBd9A1ZQrkv7pQ9
yXmgraRQRo+YUjItuzn+nQBEHDP5bKJVgmCO7jyGhaCwcGdmeMdVjyAUnHUdBL2iFsBuPZVbT7R5
iFrJLtRVuxINJACYiLw/UIoVPkuYAojYKwHI4BTWnEKBQ+r+enFBbAjiAxzwpqIyQah0VdqhP4v9
NBR1xFD1FKFZKibzDYUI83gQx8Q7fCqgKzfheLKirC1h+R9wsbOtabgVugPqRapIob0fs6hMVs2W
6eFkAOIyoWRCxMfSKLLGHhDo66YbZpzoimhPmRxzyPFAws6sCIken79x/4RlncdCuRVpnoIywZSc
6V4TLJnoU/kKqRSW5gmBKrD1FL8KVEaWVCS2UgTFL9IxIPSjqEqqxmq1Z8J93kC4iEVFOUUPi9yh
ESUAhlUrX/myV7FuN8eaw8aTCgMmTqEzBE++RKsgIYGOdbRmKCeMw000doBaYg5FMtSDppcBYp1H
BI1SZllm8SgE/MEkzFJkXYlyvE7xsaC2dWJV6u2kdyyGzfPY9FY9BX8CCWi5FJspyFa9WTkg9e+Q
SwZ2zG9oJS7WPMfPJ6TjwuMRi8LIpPcpgKHaJnrEgoCpjA0iBXgcuQm8Qy6IXRHHCiA0eQIGG18a
NMcYibxGozOKlp8o5qFP/sPnYS4GnHEFr+Jl6b3lka4g/nRp2rEKf7XTFFryJOe/dz8mq5Ecn8a1
M/8AR7g1ND5J/719yyJkcsJS22UwjaUBFrTqscrUghOiJAAOTLhjgEL2zY+BFekhfci3mX6uqXjS
+NcU9AkDTjTIvhhgqFaalYMK5aJfN/vEBhPc/b7HSxAnegDAQ1bvxTQpyi8MGQgrL6P0Imo7ukyN
YcRH5hckM5k5e+IE5ijByNpTlNacjA0uv2HVQfNNzMXZKhlA1CbUd6i/wvAGAoy4Cu3zj7tgnIWK
5B243sK6oZRr18EP8kYoO2psF2Mns4/pXRxElFh6RQqKEc5MfBG5a509Fj5xzFQL++ke/QvVbS2H
5iYgSg/i4R1C2neY5MJDVNWbURpMiyhiyJtMutA9ALqLhVJkNmZvi4ehx5+z8gwZ4ab4T7lBhYqK
XdGFYa3Q1+yqsvyPGLo1NsO9zWP7BB/tEOy5311q6AQy13UbPQQDrWIqnLMVEyagjOkKi8ZU0wUl
TKrwSVBGHhrP/exqzgXLqogt8wj86KxHxId3fRqpBM0XCGcHQD2/L+mNauaypg8Q6l7JMlr59gA7
jE6jGJNyaJKRHER21Jt2NUJJAtma/lFhOo8YdJqFpWmMIJLYVMwQ4Gcrh0/khjIeJkMI8FQ/Cag3
kT9zh2g7bo4oro4iog5ZBvC4OjgFPjCPiFOJyLCY7UJIeaiZ6r25afFps0yAATNsFQbMPBgvfBsw
FTJhGCdtinqkqQMrax8ui6ypBpxIVvs8RtiUxwFoJRvLeaOOqQ3TYKD8nmkXt+aFqQKEGIV4UYu1
C+tQ2k/q+QiHytg6NlTzBpLZQs2buXQMR+AJs335DuebmSv60u3ruGXLwSBQhglQAlRuMu4qUeot
l0h+swtfRp1pOnSTDPCZPGXKxw/mrgrEnYFYOVlIGzBlVj/m2TNoiUFGXh7lbu0Exqew1zlzXCSz
ZHScuWV+RedESRLAKFsbj/24ciiLAnTN1L27WSIWMef7xSHRinA8ueDsY7gdbVpuwVVULl0yETuz
qRp6Mza8uahw1PfmzxZw9rRJ+SV32QG3u1jwfYThOgwE1rgb6TIs+lu3zxV2eITNbg4xdSYddY/8
Ui1bPn1edjTMzPysGZmkDaWxqHwmo7Z2HA9+RbNautmz52T7di8i77JN2+yZ5DKkQISA/AIpzJkz
5C8xcSRcXAs2g3vVlJ8mISTldK6ec9pd8mZ3hnIhWIV11mrJPvBNmYqfidBgD74FnMC5tatNLCTP
b6nlpapuXEZaEyxfcx0eYK3RGdRAF1261J/Y/ZZvjyAb05CkZIeuhDqaGHe+wLao03uFyZCZefr7
hCo4t5+L2+CUoUcQ4fN7VHm+zRRnqAxhSz8UtRn1ugnmAc0IxO0mf38JxeW2KJTqkgIIxWvKjf7N
FU3hfOdx/DRj+RhCAxUHVe9LYmqiD4cTqNTMS1O0thiRZ4UNGjzgFHHxY4QBleEwi5V2ljDUwjJ/
zJoRCiuMGuDdCnHabfIQxxlLbyEE+ZQBlvgwdZezaC0QuwNNPcTzYDASinFtG6Ik9X65LGJ1gRYE
zoHayCIJyg7Fsvsrv3GB3KAqoOJ8bOj9rLwYnSsgNjEB5Agt+qiFJUlYDRWmFM+QiK1Ug9rg06Wf
K178YD6X2kAN1SKCI306FVWqzyp/avmFz1WckVW3qpbLD1VqVbaVyENzmapks3IKjJSS6Wql+5nZ
LySQhlhNVXU0HffXTUd5Q6RyVdcF36d2RbCnQIW3QqZMzcus+Kp7U6yrWhxXz+VAMvwFwdox0Ax4
ueqTqmQStPEe5FUTvU3R+4N5+IuKqC/GVBZM2siSpv/Qcc5S+Z8HIHHfJmJWY+El4fvhgXVyZ/M1
3EFAfxJkkG7gBpQ6KEx5ORt0D7bIB4Qrr4ZslaYDX5eNULLLWtl/MaveTAoFhDUKYrPlkIjoG4ez
zlQIwa+iHV1FoLoIvx/9WSogeZCfL1KDM4+QEoYMKJNnONxcZx6GWgNe6KlVRzx6MB+MpDBcUY6q
D6py4ajXq4hEqUoZk3yHMihksElHpZJQJ5v6wImnpje4YyaUftL+OaFTwr9+E2Vr6AtrO+vf6F+e
pGMEwEHEHXSF+3fiEAZQYJVpC0s4JRuGyjekx3gZXDDE+BAiE5rfuAIZZjyO6cfs1oTtpT0mGvCB
tEkJPSkLe+e3lxTzE7/PpQqtFEmSWjV3k4r0L4vWsyn3IakESPLIUzVc8toa37hYBWShVCKvhQAP
KXBRho1VR8x3y/Qln5kKBE9CB8EYDFBysEZ2hBFFg4jZnCSjRcePetTBMNWK4hS9LZcyuLjpw1y2
1u9hdzX9jL+S2L6paE31C0dzwRwqHpZmbq3tq1tkaKPmN2AYZVkp9vT20Nl7Jco7GNiOYpWsWCSn
f8e04j7Dg3NwLu0yY5Y1f6s82BN/HjDscjLylyveEOPPf5Pl6mNpvBL8Yc+R3ca7aYyrvLu2ti5E
M4FQIe1bSG/LH6+pfY3OZMFXxLXZ6/WsxED1z4ym3EjP7ElP8mB1e13FwVs/qwqqGrG2iwHjN9yu
v7y6TWkSqFi4NxCpTIU2KQU0SCm9Cb+J0Bhc86zyTltGqQnWGY0lCZtBUNjQ86EIxJ66W5SCZjDg
KC6lD1dmRsZMxlhpGOkbHQXVncZOaAVZnQ1/FVihgxz4xij+PYDNC9CjBiIVf3ha0HXwJlWQYyDf
pJJWR5nuOqNTgEoeoi1qGsgmIJhABqEck68nRedsX5Q9CqdHpoV3OhLIZeXkg3mwWnAcfoHjNx1x
4oTQ5eAw5IS51uY0Iv8H24qyGag/hGFh1OXU9xe2h6zw1yzL+n8kfrLdCZW1DXAa3Bi3grKelQrR
A+QK/IYOhDxeGz0O4iSKamO8ilohKfZPBlm5JssmnKXA1+EY93ICc9UDPkT/U1g90db0UtSYQ82O
kMbtuF0VMwxkKI/gBVjyTQqprw2ayYmXVgYzPlLMEk1aF3lRiaxQGEiCjPmQsXR5G/Du5OJU80Mh
WPgmAS2A+/DPDErEWHzHIrKh1eXHPgP1+PBOX6fqCi0ludw8HlMWRL5ziPnQOeuLt6cCouR44Y2I
qgaPLU2VQeuZKrXE93NzcnmkgO21cGJkwsCaXCj8iAatCAZ8ekPwtlnInjrLckvyJWoKScRKz0Kt
Q3LKEZ0klnnPW0qBTg1YZeF6BThkdR/TdG1+oplHEOKlCKRT88ggEcQr6o15VF5IyRWriB0qpxqT
tqpk/qFQwV9VKsLy0/4y59pn8gT6E0V/wadXnmAaOA/yALLZsmV4FFO3jJuSfOHVOtnZssDogajJ
IFZNl7oTchzh9cg+6++MIbIaXVGfkHbHINcYEH+zjy3N4F7DG5fmKVjljix7risGld55qPHcEFGM
anhDGf6FXqIALAG1RBRDKJNjDpSnoAhCMMcURWrXMokTold9dep8lILGxUIPEMu/uPn9IZGOgLOS
+APwQNsx6++rvvEL4nRY6d5p+wLf2zUP4Hp4ORsRPUVLQlCinIJqYtdNgNKIdJgPa4D9yqBxNTBk
1Xy2gPtEZb+8fKGaEFhB0wpCuskwLCEHtYDsQHPKI/FR9S/Te4bcvfCmaxOF5VXC5jwAJxJ/6I6i
1bUFixEZ7DdgowpUpQ9asoJl7aInCHVxvTbRKhET9cOpeXuCWIsAV8xK3aiW361NVAMfcQOpq51d
hCjygcgqgS0hgEQM0xkCQ4eCXYmPALI4l1Ic9R5apFm7srPNyRCwe8H6KNKaoVPRXzWLkL6GQYhX
PhhEnENshnroWj8FPLmE3S9wLvOnE9lMyVTJesZ/A2RO1Vbj5Px69TfAgEAKFCthotFi1KHH9BDD
yeo6M+kitFG2/r9zin3gBRw1HT3OBOp0GGi9ga55Y8+4DGqBPy2UiSf5C51Qkcgu2CjZMF2Jakvz
2G1FDO5QQs708iJRDvVqyqAiXNztAXtthQvEA9OcKQ7L3bl6lgR+fqWpW+X6bNl7SESZMJyUSdbZ
DbzxOlkO8QfJmQ0ECC4roOnzFWVfA5DsrInsfQb41DUJxQ5kmMOrdqjqfgIaU1XKjqn6UvLzBM4t
rkMQqvlP+WP+U8BVo7RBl6RMJ75m50fUAEESy8ToUfLoQHw1lAbcbJlukKhJEtfMlmsTPKpxqd6i
IhvpL1Xsd1J/MoUL6AX1svQKCkbU8t/t0nwZOymC45JhipCUj2xiNs31IZLHigxGB8+2XY/XY8/0
aHHA0jzx0j8MEpAuCbE0kiyKJ+wHV7IB5J1mQBAyi3SW7YEMssEva6V5Lz00fviFBSeZyRIst/3I
QXpOs/iGjaxn80JspoYlF9kP+w4x+YL9oOMzhJbGKK6Qy9C5lsIphN6byaqMw2xWBT6EjpCq1BLX
FMpmR/lQQAbJBUn/SSmC/tulyzqiZ0oYPLVboB2EwoVIpe8Q73iPGGkxlZ4UGtFYs0EAsMmu1H96
P/DlFGf+cWADYV09aQxv+CAMNkXbCshgmw/II5itSExPRRGmYjoVfkrwdi48oRq/QalTYjW08O8M
VyDtgNuQ7kluLT0pp8qyr52kZbQi3siODMbJK2mZz68EF+AIdBSgO3Nc1E4LIUqLmFbuiNWotSvB
boW1iwb+2ttM5XeveIw5mDj5bWxHi43A4CTccQNvnXXicGQMbQJYJRMqTg0a7ihoF1oild8z8e3M
t+PUZlgTYaQ3iUjn64zaIOIlVhGm5tkTdlLkRdBzUG+vXhhY6skxoANvjR4oX5DfMJBy8A1Anbou
ucJU0G0adxbNRYIytGIw6zAnCXhm7ZkK4OF4eCPXwjbmYPdJcb8GlE3kTm1T+gohm46vmbj/m0TC
qqqca9tkCkU4ahEzRAtVYAmpHuyQFh11ycwn6/WPPhEDCEGcjwx3OJ6pjK7zrjXSqxNSjnQ2U0CW
LR5gFog62U/iuZE4LC59St5aXNTfr8h4ecCbxEaX1TuA1RfKKFPG5Du/NiRejbAWJQQoqLL8aCMy
yaFOyqSvTVMqA8x/xM8qvAEWLaKpnqTapCwjw7vLPs79PtwzUJqiufMLg1hdSgcuJ580jdx3AJed
jjZNaFg+9L6OBt3KbDcnJLp/QrTAkRdZSGaPVP+P1UG4xm6HrMo6Hs9mBd5SnzwMHc9TpqUwShwq
4h2p9xKyc1azB0uUEQ6HT8dyHC9xkUnjM5Tga8Npdbw/wDTtn/HQyvysFZI6gMMwpAS34yLimFqC
sTy9OFlsW+scV3j2iv7lPn+hyE4HgmjUhVg13QWFzAuD+2O7gW+0pQpfZDCcHOuPer5q3qIxW1Ox
jzjaCh8Da0gmMeYeFdppPomyDzok2DieIYpVPFWFzKfOxm5TiFEpp1VlvC4rrrERehja1VolAmvM
ImAsvG17PCY24vlYYUCuS5nc2tq7g51b+ytY2QVavEeISnvrXI1q4z3QFUowe7uM5TDqMODmPIlf
eULouW0XcSK8p6JMpHnG2GW3yHmlZkFFyJxX7Fxftl3OhaZGw9wPyBeAYaF2oDaNoD0UyESlUFYl
X68qEsuOcSf7Yfnro19t5oGUNPQBoG28RMKUSqgE0pIkGcA5GupEt9TECMFqgewI6FISl9/jIsig
76ej8mQR5IMLRAfCjRP/yGsIk8yP2Tc6nITJXIpuQj5VxjyPpIAlsvIErXGAnZFaaxwhXqAaVxUu
CJwVkGbyAmK3HEKMh8dudRy4JHO3TPsYB6d+39tktxNZt4wVon4DUIvqASp5VbN69LFoMiuKoL9L
RZf/ybkSYFfBNeodKBJAIDZXUsfzAb10SpRk1n3ZZrmEIoeh6MXqYanyAKJSD8L4c7CG2hIIw2NA
1LasS09i4pSt/ezPO/V+hBFQng3uCyqmI4mhmg3gOrtPRR0g69DS1u9m/uBsT5rC68HHYRkkSSWw
ndq3YDQJ4oDvYWmQ3yIo0/wcBVO/9FZpj76jnaMVV3qoPS1D9/sbVGwa0nQhPQ9ELIda24xdLHeh
56X9L2um/FQOAzdgMMeCP5EvqfffHnxvNKxXgabrNHgHMRMBdVVlbzFFjIBWO3oEMIjp07BmWfpB
uV3oSF2QFeJ9fgvSok37e2jq2POqVdrKM0mubgjcJODXgDAPz06xhPLIMquCL6kawR9RHsF0U1SL
1biiUcBA0A+tsi11kHxWJ6ky9+NoU1qZ7+27q++dGI9JH0Vx5du9OEdb/SJGV5j0WeiLqGij7ojk
L4m+Lg4jM7Kew4kKC7QQhWQCc+WZ4qaWz8sS5GpEg94F9fFC3XE0ZUS27qROLAGHAIjDlLu/gibR
RlQpQIqVovnuvNz49z21M19wHwErCD6o0z2PtZsHROalUBC8oqSoqIeqxvVxRuU2KpV8sWJZvfDJ
Vtuwn5hCiY5lCSb5D71S5pN/n11jyt8N3DG7XP3SOUKxxZH65Wf7MnzNn0AOshMyrTepbdVpWWU4
FkIpgakQDqHnpULjgzAIpg13OGBy4a/jxL1SjqyzbxUJCrarjSYavzaPLHvRxKGSzinofLJtE73w
55pFTgCmyn6GxRUDzcH6AKiO5XLlP7QrKRTZKBIVYHCpvKD6wTAIFjxu5tFSq1pZzTN1LCboDJ0x
m5DCB+UdtnTbCfokRP1F/2WGFtJEW4vTmXqONewvapQf1WKRU1h0mr75AxoOWjCT+/IVVMMobXU7
nebHsJiQzGX4aZskmWoRNHdcSZvSTDsMg0azH4aegEWmgN6oAYaAwAME5znt3jkoxqpbT5w8gSWl
xPkDCk/vMryBGp03MitQwOwKUqGKk2qOG5i8N5R0z7TUi96ZznvVUxrCU0YMDVC2voEdAtCpTxWw
k+bAgV49zW++IVsvQwsKU+K9cyncaKuwgdiX674KnBrsDuUfqElLdHDZSXHNn9Sb9ZAL1JdXJiIF
DHjRv4uQb9wpEKarsW9SH0atNGEyDlNiOOo3b8RcumhkA6IaYEOJvKkKnA2hJq9Gg96wJjiWGYWV
QWqU4GUgRO0lWQDtUhnvJ5gehkI2yw7Cni1Imh399J1RVfRz/RdHg3nvUndVbTdTimXvgWLGP6Th
DH+vIIl/hY4rE6omAvg1Y8/QSq5aDTkBrn5x/IBTp6ILNT0m+/HtrLip0iad5DLSuXwHWBb/CS9i
TdrQ8BrQtCjiqoe1F7Ry2f21VK2OYownLcgh1R+1gV5UTySmXjIWpmlT4wHLqZ26ocMFNrDXm+Yx
IfxRZHDRrZ0VbOl+qk0mZMKy8wgWy646wDwATpnsCunxxKAFro7qhKjsTnviGJ4cxvZgMmKOXg9S
ZHDWXIUqUHPA2yCTvjQjNc7B/kqJEfeqEkDd4zVwDJBnY88QFzQ4ngF0YXXSdECpwTYpBbRnBL0W
NZ0MpIfqCf5HCRjygPhVwJWXDIq6SldpgwEismeSTt5x1Jc1d51gM4FekTklZVTzTl55rk1hko3i
O5S2fEzKtI7nDlQMK/k8bqsSlsLKzqiNdxvj014RwYW5cJMimfc0qujaIMCR1Jbv6dd+EQ/BE783
S7juxQeDwRN9WcWTcZ7W2KvTanvbLyG6u4ale/AaYW58XaIMcbcbnfX0BlS++DDK3UL0Gn2Tr/v2
v1fjyZ4db4gLutXuB4JaWuus0teG+6hIZdY/hx8K79KdFQo135JrucMgrDFvjGGGbA064hXvEuwB
iEQU76B90DBD2mMLkLjiP/uV5S4+MfuR7gwTQcs8vgoqDwWAFPnmkd741r4wCrlCc3lio/M0oEcf
XAbbEHpj+wys8q/Odve3YTlqtJZ3+0DKW28htzejYrHNI7FYqUlnD7azu2dX6/KuvfvfngZMb+s/
L8YzBAHnHBanBZcyos1EKCY6xr596SFWhU7EMZg0dS6/KGnsWPmaix7FC7GSxtmsEnx/wFJWR4WG
sS0yzVsTs/n/DiHKl7s9WzmGjJSiIpNpIE6sIUONJalA3R8JBQIaWFdMFYCa3/psoN1VaZRtiN03
Ua679nJdZsFVjSJeMnh2GfvROfk35uNQNnAqEMQ3qJve4QXQFSqfYZNAYR+y2xhXfEjX5CcW7bYD
gN+zecK0VdMVSGX5P1QGKEQw6CXX/CRXB5JX+3awXssz3Ghvm945GNEZHBeWl8AhLQxLJETpNoWD
Op+g60EiWmSA5iY5M3sCIiwUkHOzQpBYTRl0Rvdsa5zqYm9DTGpE3+RmbdIqa4bLL44kNVr8u8aT
JToA0+281NolQ4jYrW9KqrEyEfB99F5h3b8l29EOUh9kT+/tVKzS6NJsNOvhnjptCf0kJf191Gtu
mqxwtiaU8wsGXdEkG2rxcObsjDagf/BU34BGAzkRp1ktDMWWv3R0g7eLFMmIMKL9KTWRlcdhewwr
IVaTaprG/VE9Az6FLic/zdJr1VkKPsfJrDan9eHJy4XV7vdjvjm14pggwIl6Zc1cn4hyqSuTG72M
1WA/ZCLg+I3ECq0MhgJcuBYqgDyN2ry4PKf7hVSZvujHQpTvTWJJIPypckUigIlAkxNFqleEoiaq
4XP44vBQ0PslHEbBJKi3PqDCk+MMOQJcKBknAgvl9pYQ/GzkpojoXIacZihqhXnjYay9QvvSrCYZ
nXjTBmaFe5xdBpWXcSASAbjSX1Mf6FxVIT8FJa+aVKw8ow3uFrOB0B4xAYoztg+gdBBIFlF6yhU6
m6ik7YxF3b41Of3WIQgCykmtsUffRkwUNWSc9rCvAcfCvVTiDGoCLDzo467GJNt/qugh80dGXUHn
LOgTmzQsRgNKpvCQnTQWo9r5mIFlgf7gAvjRGr7ivWGQg1NApMqEuf5QbVYK/+bP4ZBxi0JsKDIG
kX4BWgKe5EXgI6otp2p4pScgBTPE0wAq3J1+PSx2pKQmh1ZGvk9yZWrxKpHeIRjXP/MbT0dyajd7
a27awqN0Lsik7YzOCjj33Tnz1xLer88MiiEIEuHUgLs5xOtE7FCD10jUqXMqB1kO1R8W/khSdZCl
vXpU84QN4sIlKw5/APO60CV/Ej2UtXtprt1qVPFyrTXMcUjJQO3UehBPvJ0DcvYyNLlZGDjhVvRR
AEv5Uo0fURfG6kizWhjVfXyAnKu6vopYGr6BaqF/ji/S1bW2I6kHbGP9uUZaCuYui9LoTsbH1mq6
9SbhsVVp73GX7S1HVjUsabDR4prp0TO2KNPthmmkGrsw5yrwUYM2i1Qt1FNTI0kVMp06SivExrjj
jc3RHvZP9t25sM4aOXKn9Lf2aKeYpwCpSlZF93hGsRdPAXaw34Qcws4I2+mMHiAhIMIueqdScBhL
cxnGI4XwI7d9I9OThjG1NQL0a6qivpjkIkHRIiFmJ4gJg36uJfHBS1N657W0at8CpVySJ6zz/T3Y
Ku3lCacGFhaBjzQz7xIvRYpFUgZq+TEOZYP0XA2FvK3HRFEsWJ6uyhvZErX7Dn0p41XQs1G2IKb3
G55vjb/d7NVUcn86W9ogJeG8ahy5mqyCR3lUZw/dPc7my99xwQDQ1ZNjKdN8iKYc/SA6GEGZtHXX
fCJ3wGweb+JLc4UZR8pEdWC0sa8WjvtKp0s7/UNNvujWx6gQe5+Odp3STAIgamSf6RfRMDqf1ml6
RH2Q6SxovKySVaIRplu+82a2nzbR24Kh6+XadRjNulBosv7Hv6BCqH8evs4SatqIG2wGH/fhn+xt
a9JDTgCa/QmNR92wKr4fVyck7346F67qamFmCsxI1RkrtAP99QEHGVGvzn74BnyDTuQ7zsFo/nS+
7fIYU8ZbTqYUjscfPqxuS1fygSJBHezeY6bc+dEkpl1eAf4t2UdoFkSwT6wGEpHrVoPZZyo5MyuG
6FbAUk50o33kzqpu2f0yh/WaKRRU/SOySGqByfLouRecS5WJr3UadBIfZFBz64w/LR5QMTxEmVji
xtimdWRUWlLvg0uN9EPBkrzcl57YTxxQx+Q3Okjtwuua3BI2vrNdUOHjzHBMqJhS1itLQvfNueIT
lxo7wyFgN6wpTkpfsAk1IaGgAvILrBV7Gzu4IxhQiwJOc1AMqzYGXJg8Jt4KHMvfFyvgdEAiHPCl
pAHmu1ekdrRx1naetHNtr4DkCTpYjwAckBtYCxB+W/MQFOJMf9LK4UN2M+le1GIQbg8HU8RpkTHc
ugSJzbpdjhD7bB64gMkU5Qf7jaSEbG/OAZ+IYf5Vel90yJ+Z2gF4Gi/vFtp59zw8z3PBBpmBM3tF
vfK7tYokrlBEWeE9f1SwFWdOj94OGdhYRlOHVm2QfFCcbdqCLOztalBgXp57x6+frBVRrqBEB4sM
hzKJVUW9rGR3feCZ+BB1e3cWFROKKcqO9B2hUJQSYQzWxqQGmi+XCtmDaTDXqIOWwISuw9++uzUL
MaJU0RUhmwhhU1aj1mKlWWo1jB+EzXxx3rRKNRZThpv29oFmD7pMGMU3kZycnA6q3FxuiG4ftrNB
n2JD89UaI4HpqhWhTkWF139oAGugEWi7m10N+31QlXwEfgkXOqTHTahlyH1XwUKXMpjS2pNgOmR9
d9tik/j1UGaY9O732YzUxJ6dW7clk5PYgNrumWQUto3y8I2Supe6HqgpwwXE6BWAcpwIaCg0U2yb
qdY2HtMpo26MMxfzCk+oUlY9alj4rlfzt+vWBhf5r5neSAGI8xotrdaGYthg0emzOMFQTR8OAVEq
VW3av9Cpv5nE7q8WAECf2jWIe3gcdESYssWLqBJmgBscFIrSP3xVLSlohuCGShT9NiS8ySU2F/yT
SopMY4Jqfvr7Ir//HXwH79m6y3RHXh9TEZo4aoIxVBP2Zx10Zv4ldR64BYz9zUGLIL6ZMBYMDCLi
3qIgI/PdvA6UgGqgkqj0NRJ5ihgq//I63talGptnMB0YQcoecD7UZVP+ikC46MUcZzVVRenC2dI9
Q6ZHgtSkrjfXeWSjB5X6ohYE7miD1tkWPQ9kD7EcBzvPLHHEnhkYJ08sTBLS4Gq2u4luINMHx0Vo
vVJGzLXH6pLQstWkau2DULl+jimS8gfI4RjnVCUq1a3k5nnKeF8RzdQzzkrwhARKrv81nARdojjP
hCrV+PmHT+JnPBvtkBkoKCEb0JUQWECPWI01GVYZUNyqDKssqdoUGgOmr7zJpLh8E0v4Mcp+3UUd
7xBJRKbq0yk8e9IkO2On1V2hifFwGf5sP+Ozk0crDTEU+zjaboEwfBnSJbWY11jVYNXjdGWX8MIN
spq/eOZNSUE5XnftHEL2CVUECvcIoWeNeZ6iqtXqOSuq0d29WRnVmLPWCVHGjFsYCjrEyio444rU
BiKboymmcIKjxD/ZmUFnkw5a1nfREgsCUuPJATpSIUFJBGOCs8KjHuWFWJqb1IrJOaCemx5H0lEq
04Bb0fv8MnhUC5i31UDXxz+RGC4zhE3nGbfhSfFgrvqQQfMvMeyBQJGtpwnkNzstVN5wKMCO1OH1
hMOiH0YPSDdCn5UbRWWf2XtCTqyQH3Dp0NPXp2Zmm1PYYG62LHBvlJw1TGBG6Awg6SZQFsIzIdc1
07hZfRidNDRS0avVYujsUq+hr5LowIi+Aws7lmPjf3vv0CffeSxz3VP/sax23sMDRgIzKltRY0HG
49lRzXUqopBKVcqFIa3qHKODLOZT3VAtnp+o5wmOO4/nNKd0DBAsDFedLTO+0UfjtrMtm5VbQVfR
MoLihXXY7FwU6seF2bZLXntBQAB21aqTOqzLgYQkbIeCUnESFfEqAi+R7+o0qWB7CCRRjS42OXok
RfaCV0V7WUPhF4umCZoRJmNHxnJhgXn5Ksc5yHh/Y4XFFasq6WxrM8g5a7eCA1Kd98G2dIj/yc0C
lXQFcAdLRsw6HKphh6mHreCV+cDTILcgE6x4yidkZ7vAIevBBc5sq9KbBF2rafWDLe5hi0wLAyiI
aE/9HYRXI2CKe3ALXiQwZw6JczXWf9twnyUwyw8eUvBAtRiKDEe6eZV+1aGCStETcl95WHPP/RM5
OAPEikicQp4eUWNaG91lh5xNMxnlqvBsX84/IrjLOs9VuScaLRVgNwzgQ9w6lIuTbSqzqh+OxGwm
kROQSPbLfXSY6pN8EUFDG4WxEsis3OFrTyx01TCP2B+0v3Y8a7TVgIGcELw4ZDP1ILft3JjOF+01
CKVNlGJYUvmhbVjzHlA8xBjaONWv9R9P57WkOLZE0S8iQhbEqywI780LUThhJYEEMl9/V9ITNzp6
erq6CpA7J3PnNk8KgdV9dJtA4hncG+7LrxeLIXf9kJpB6KMyP0FbC5dRSO0gJ9cTe5NFD4kL3X3w
2ElShzWGN2GYjiUQT8Mht8fYXAN12MKFy7bmzSPOdnt1mkGIwZrQmqcCuJfYrU6VcYbQiM17qE/b
GciAjBdlZhcFXwy5wKUkClc2mSdQCQsXAOtWwmCAp0BpYAIu2ORWfPmfk4VoB/7x/wUNa9rfsyCc
l6HohN/ny7A9GYYhyC77tYUA+zK5pwg6mEf1Gl06swuy+MyJZkjIEqfaI0GZVfsGRSffEC/4Sy8e
NDbi/YV426eqHCh2uY3WT//uGp1F9MOlZdjUHnwOD7vvQeYWWFsQWOM3LBDNXQ30ejgxhDhZLjYb
7k8Q8G8rIbWUQTx7r6gVxC8h9dQJPsIX/iIjWOJGfAFtZGOFg3UQejViPu/doxBgTDnEEEpWF1n+
ZbIjG4HMcrriziFOHWnvdJAVTIqGw5g1oyKdvmTv+X1GaFKbjb06yc49zj0Q06T7G+4ZdrGRSWib
LXwKB4G1DhiYIWEgtxgSeqYHxKMxEVz9GxEIucnAOFmkv0JU35QOZwJ+U09Y3QI9P7tA0jK+KH8z
SFH8QmAmWlnGaYxBSKT1RJCDrI1nmhuui+kRIjoKc4pB5jq2O/TGiDmAmcf42k5RX+iwQnE8lIEK
T8P0ayPTGGwHXX/aPRw4FSfEvQxREamIcIQdRzi4UpsKZAMVbztAGw/2w9hazt5c6LGsdcADwnVg
NWdzo+nPYNnKriTshX/UWnZ+uFBb8hfQqQh6JBABeGLQ3gn6J9sJxaSsoXMyULk4DFeZb8n4jeAJ
0qF5A7FxlW1RdsA9nnxbdiihVGxH7G589tOU/1IzsYRLxTHa74WCSGRpSMkhm/KLz7CXYgVxCxyH
/9o2lwx0qWl+AhHiXUQzIfcj2sWOAalQtrGb30X7D++Sxdn1uyfuK4JhGPZhmTD0/qBfMdcIF+Ug
9MRrQKK5ZdbD2YdyjfjWWa0s3DZkKPukJVkwXJXRDdJ3ZpQE0rGQyPVVvT9Gsz9xnnhDlMtPtyYZ
D3tnVyQM+ZLQb7hwcknFe0WC6a1j25MxW3BCpHqjXMkBSxmuT98rNKt8SmLReYCEhyBcvd/e+0Qo
gygeP2NgTiHUyERN7is5bFTYHDDTO35CXlhkKBzCaUxtQHX62ztP8liNUcnzlAwAN5FkMyhjoC/z
0IgtFv08vCIqzJYNqMdEkemdjP8EuOXDy2sDh3r8L26RgLMfWyfVg+3sCTtI+rymJ919D9UnCBB8
nKk0uT/PhMGa3RHYDTAONJBYVxAeoYJzHwCZwKXYQsOBhy71lnwYZBae/CkP5QhyT4/tp4N2UXYw
xAG4VSyc2R9mBn+0h+xPnQnpCL+R6nEyAc/ko9m9Y2HTC56PEz6gbmuB5KajggIWlHYUYQjbmbyw
QDvrAqe/EqOIpRLQj4mWRD6d1Lkg3kuZ+8rtKGxaK6RQg7m1f8LPAeqUV2n9kNCB71Pnc1927SBY
jYU2cv8ne5rjKU/BLy8j9/QF2oLgQhdnxF0uzRsDLiqBHUQkTsdVWAwIP/o4CcgyIzNNXKZA87AK
DH3+PeZhEeBsv635VBKpQAmSCV7nA+PyAQR+A44d8Ty9KHkBIoQYPhqMKDZQfyGi600Y4f0APOBK
l0aOLZy2E7M1TpKMpwVFkKqkBgwowkZniRwSdUjv14JK20shxWCbck5Q28tcVpxfFdQj+bvXkV52
+ZM4SpnDIygYl1SAGQDUB3hLAVQCSbQbfRBg3lfeXd5frpyI9DQ73DGJ/DmHYAzKL5lLyy7RWNwh
m+nBOJhSbFrcR9Q/9uC3cge2OoEdsIK8IY+HkCAO/F1KGuzo+ar4Db4YR+/8XUfG4RDV+o4DBC63
hRy9wMGCMAmJSmosEcsJh+tCtIlgfOWIQBtQG9OGaZXBxxLE7O1Gy0sX201adKq8pUCmEvUDTsJy
KiDAj6CDBEHISXg/0wTIL1nf5Kbi9hfs99f/cQ89MWygv4BQfkFNIQ+bGDQKzCTwSk4qyPLZi/ai
HmV3sHsDf9C1/eCw6xsEirEZiXGa0LnQsoh0AM7xYs6z9G/eybnKXQyrtnJLOiol2GdAiU8XwRou
ZFp6zalWkBiFDr/BNBs6FevIz9A4vCA7lH4SvTypauL7JqxDNgDxVBIXXAzWRQkHCWDejPkbrCKS
FiEIsNrLKoIeQtgBcKJY0lHkSDMhzadQviLOhnicI4+Uj/5vZsE/wpNaUdXDGspOpEvBCx7t2Xik
sMCfja0DT9x/1f9r8RiJTOIfuxucjm3oy/Adj8qnVw1ijGOx2Fvks7mcC2AaxWG3lFb036UQaqZ4
Fe4lHksionM8JaTRE992oZkJcfTfL/mbsEJbKzYn+SZOHQVtOpMrx1nl7/9kGvMub0uqzi+7hO1R
/gXuhvzBX5hrScS0/FI593I6MJDjoZXWjR4rpDaEiPaj0UE+k+tAeexJOyQjKKoCqmZO6UhG6PJL
9mkaK7mU8ex3Vn5vJE0vX6OzE+r+790BJTj11AX1/j8WlvxdflSG7xw4Pa+8DKGCjsDaWCLC87oz
SJBPJrdXAgoiHDDxGaZIhS8nGMu/0laMPgQlyXs4SGAsxowSU0GUkRwCd8H0lHdOIi7NyUBrjltT
capuyFyWuy1atIbStYNMCAe69+1E0PYtVwwKsamju2e6z/vgcD/95xTM1JH+X6OXg/yM5wNCKvFa
awvRkPpp+u9eApNZwC2bcDxcNJHmZgvBFP7Rg2Q8zLSC8y7nX66yXMJ/dCL5Lo6bW4v6/NdwypkS
KZROvKhAXXLe5WuyfRHV7p14DuTcyAMo1DqOm1XcF+D3+ABFY5y0ZMvocq3kEnDctAIz2ezl5ziz
uILIuaBH4Uye8HLmCZLrN6Xy4rT7cnLkaZJgOdkxJSKD54ivAPTwAlwgh8/AJ6KrgKfHfwXX+akr
OPYMlYQcHQ8CR/rv/+SOFGmEnIc5b45WgLfGq1yuBWeHsy/2J3LhpFIRgjqmGr/gcYzL+Tz/Z3ry
CeQkThkHCCH6v7cF/+PnpdCXe6TN60mNgUdkjzgrIcJc+aJQSH+IXov/xZ1TSiN+Y30Hisf3iKcc
x8wX5KipZ34vyD9D4JJbRW47bhaqIf6dF5dTmvAntwHrEW+Mv501bv60Bb+bln/iR+jRgAgpcaZw
6DmU70qumlRtT95UDkxOKdDDHgyK6/4KhHrK1I2qW+4ReYo5rf9uJa7O79yxDMJvEcazGINICSb1
WdyRlObUE6anGIZBtJs0ZyoEZlHGXuEj/WwT4Wq2nDtexmx7BukYz7U+IIHw9+UmOlE0ZbygnBI5
ab+T5xwEA838cpJB//z3reLsF/1IoxiJcm7ZQTlYgUE5287lx/F0EDfw2+ICimGKHDHHzpC77kxh
xlBS4tUrylVRGjCNJ4R9LFY3QtyiPmkFLbglLTqrylcdPVSJD5H8cMkkN4NoLp1Rwqb9Yd7/FgmZ
8MDkl/AiRAErieCtoICx8OQlvp4aCodH1MEwAaWl+rgZVBwfMo8vL/kigOVfPLrU7JuKKJVWIMTP
aP74U3wTFzUp6As0ucKZFFs9lYgWiTd/dqWsgkzoJt3dSK3o1uTLFuyvFywy8YMTmTIlA0zG3Uhe
WA5LQtlrDgwCyiReGm0olIVfrc3AGjUGwsf8R03MKFiE1yAV/tREd/qlUkfTHDxJb28NLKBF8l4k
/u13AqhCoq4+oB4h2cVvLLSRiO/kZ+TqQdrh0uvbcgrbsVeM23/1MBaD48vKRALf4gIeWlzRJqGh
8C9h6ynj2x42gsEX0l56k38DaXhyrbnigYmlsnA8d3O5xAnhH/8wNPEWBQGRrF9Z+2RDvfkqjq5C
tKY3FP0U2yF4qO7X7o1QCZgg64+3mxB0RG+n0fCBGeIWL5i2aDWjXglX4Tq0gkHGCvZTi7GmyCoq
BPoH9a8KbV5b1kzb2F/5LVRe6fZeKOtkPC30eNmLhCwupvBslXPuS+g7X/YUwRjkd2t44zn9V0Cw
Tg7EYK3sfVfEgrBLXreyXku09GdAPyqZhRL4e+fBhu7JGSEDTvjqtJBCf8QfCEWRaNNkgSL21RFX
U54Wzm0Kh1Lr1khtSPEh1EYsIYUPCIvRxRc1xtWg7dxWsqY1HJkifHnM4T7GKzqxa9fkZgK6oZ9S
+AHo3VxYeS9+/gr5Bf4Ua2lrSIgpW6QsSFJoTeVCpZ68jVzrjFvyMiz8OoCzLhCMOOqVPI4G3ZwU
vHLXSo6JkHYjPjdjDRcLQ/E+A53hVqEnZAHmK9GPjyN3R94z2XY17hLaOtYsVnw8UzHthfsuGdmM
NX47ypNNj0AVTqoAdexCv0Is43pLAQtjgS5kew/Zkjh+WhCpNlgQhY6veCJuHLVXskQSZrbUOwz+
JVOzbyxiAkl+xV6429QryOokHNR2Yy+iQ3FwbbKnvSi+mo6IANgnZScjdxEfZtllYay8qDvlvLG+
ciQvRPUv1vgvgyaxkWrKktZFUCLpe9ySrGtNVxnFHQWFgpg5tLlaUsV8yR5qeXiV4ZJgzEFqyPto
YZBcR7Y2ziNbvi7L6LcnlEXAQEIrSKPgZ4Qrr425JEBjpqeMxjG+IBUpleZUAz7gSq2+vEgDtmPE
3UWKMza/yeSO9/oVHUmLGBIJUSHgBgX0vL3CuFDmy6b/ZTQKNsKmguKleFFuPjsp4R55Nx6buMPn
3Wxq9jO7S4qcDNtAudFb5OCWY3OowgFGNQxgfhtZAibxXACqsoOQXAKdV2OoTweyuDUcle0mAaJ2
mKxc3AZJTUPEEP16kmVeihuToJ+l6lwoODFcT8LdnNTted05rD4w/55OPCtxnxYjWj3A6Ux2j37T
9w7RAPAAVP/Lyj7+HJ6QMpRzK/EeoMmOPi0VL8aDH+aZmy4/Dxbdtmlb706ybgRWh4wxDQOCfuYX
7uIy2f08XnCGwVAJlmOG1iUa7+xb5zJpj3ceUQWPoFxYMH3JBABiM/EtXWAi/sO8MdiMsCKHOR68
T2SEzST8qugYHdyiplBxmUhr06NECajjarVjth7jy47RD05B7Q1vjpxlsCgBID6rdKFwSrra/rHQ
nnZorNnPnDjI9jfP4p3N8S3EwQpMtZ9Oqt47+C7ExeYEBoutjO43waj3r9wues8efzxOpEkU/Jn6
Re8CnRSfoPso3n5hGo/6dzwQymWpS+6YpuC+V3qXaFLWI23dtC/D5iFh159nUZC06V13Q4OUp93M
rBv2m86O8Ezj+IBLmFzsujH+7CxPgTWKBBiuJ06xJLThPWDkoXW41NtY6ari5VHG55wvO3Vl6xUe
+sYha4S5xJBJsNlrEvBdq6eOE3iu22110oCj8QdMgSoR3mrl3F8DyJm3eyfO+yWsqYjSsRtTdSej
V99+XVxeo3Fp2sq7kxfuGyD43W1agVqNFJgBjKqYlJuHG0Wo6b1QlvfretAePGnhTGBdA2s1PM+W
b9NPLvJpcUTQJ1QWUBzqsQr9LfKVnjpIh7uRxki7cBtVR1NX5Cp3I8sR8p3y8pstJ9p514etH6Ds
0+YkjIQxioQlk0wuzLXlNHX4eUQPlZM/zunZRI5+KKdXeRaslvdM+ik6w6etFU7x2RCoRRMmrtUP
ax5b/ocwOmwZMa0cFIWTr4jJThWhxL4KB1SblQvQJ0hOMWcNa7oJkSXJgoSk3r0QD1B0ERCWzw0s
+4NyOrbmETkct+H04jarNSqWr0VhND7IJlO27EOCyPRjlxN1yDpTYVkHS5poNw3dtQqWhVFXYb9p
52gsOSCpWPfdb+1GlGeK3X4FxrfL9OPde1B8sHlcKUs5ycoBjxbHrO2UI4Exu7pPoJi+V/F1VI3x
/VW9m+I40Ub9e2tBiSkAZcYYe1GnHUoeHr6aC141ugU1Ji6NRUbvFi2akC5YCDunJuOs+aPyLmSI
p7OMItkFqYGICsmWoCovbC+xOVM69/fEGNXTL0xHJWCtMD0WJ4Z73x7+4YxJ2ZJVDE1bepgc/4hU
qVtuynWWwksZ6YN2G4ls1n+OjadvNdwPeVqjh+N+4k5zeLRatoNPVbFyHokzKVaffdWLzO4jjLOx
ukiUvmm6+eljdBMSCSy76rwNu4LEWpKf476DEvWWQTXNSM3TAElGD4Ylg0fZnVV2J93qmq9Wofb1
3/fgU/hR5N5j1AyLBF5hWPSzt9uY/EEL1+x06MQUB5ZTW7Nd5D7hS1EOs9VhsEsB0LQtzfUS00t2
o+rWb2ML8HE0tlJ4L+916hVYaay++wvjZOwOMQZVZlEXPfLf9fDpt4Lnx+F2UTbKMfo4JOmNC5h7
68sUS5BQrnTsKlymk+i6EUn4BRLklJsGdFuhcaM5w4AN+iudxe5oMXu+z+Ea+49wl3p3ZokYyOST
v2LEqAw8KUfdtGPxZfWwh57Nx9chV48eobG6uo3CvqPNMuwaDeU+/eC1V3LKQPLPj8y+vZf0DvX2
+5zl+vwGySZU/2Luw14M/SN8jd9/ZbMXdeeat3393TTk3vP2sE3aUrzC3OjWKRFsZMxv+2kivcKH
QRGBl5qrre/Ng1L5l+FHok6HrDavG4Z75O6wLDUPad6v1eBe9lqvQ/YaVO9ushs0tX7c7Fkjo7WH
bv7Np8pBfXrRk/Bu3bHItGkPlS9dQB4a8Yh3Zc3LzENzF2YZ4GF7prVH32Qcs8VrNj9Im6JOzODS
GJsT4+G8+rLEPIP3Ob2tTCDL52tS5UTWqoGZHuKWG8FqR4ZyUNqSm7JFOQPZNa44eV9bzVqMXP1C
dW/MOvV6oKIKUifWC9lUZf09CMJx9Emu8yxfF5lxqNsr85n6xixG0doe3JSNDo8zPaSZqLoi49CO
ry5NCC7l8VwB8SvGdw6Q8fNC6WaQaHeO8vEq2o8HYyqa8OskgcTQrafWHKkQ+NmQLhJmDWG7e3jX
qxaUKOLIxsY4YyCM+SiBLdLRn1iwqLSkxyzRZEpUgqAsosB/b3RXAvTMDkUO8Ge3OwUAx1oYr8SQ
HVToXjNg4dkCjhibvO4xOAk0VBAhLm8MczBW/DfgnqFYCR+emMCFaGhQ4HdkhikZaWw3S8Z2Yl8r
Kg/RHCETpG+1PBcJ1myC8S7OyCmOQWzqNsbiQ8YLke/iTsawZCNsMxnbzc4dYPRlb8IQv2IIDWnK
E9avePDA+p+JiaDodfA1komFn2NiKckm8gE5BlHvCGltJ9NEeTuRcRhrmtx+G+mS7PLSjT6//3Wu
bL56WJ95qHD14avv5Y2hL6Cod5kqNMsW267dXGec4tgrQSIetgRNKTx7y0dn+B1+jvk0BalafpC2
XJ0nNu/LWu20YaXcfBN+E8lFbb8uOhQpNxqKu0vFUNm3SeqULzuCpd900kUEDM8dSolIm8YVjNiJ
bdN0FErOW5Cp2EKxGhpcCyAsXnRfgXQMVJ75FQUM/hv9nIfn5aRf+2Z6T6aEcF4xUByl/QdBiPwb
eTMD82InFe/pvg87HF/4ubRtR/Q46NaRQb/t1t3/KAFfIbgJkSVqnFsXCUUz+JxHt6/txu3AXGM2
hKao2dcxSsByh+PhCVy9YhTnvQpmRM8U2m/k5URVrq8MYSDfPOyP5ZQQjs4k3OzyqXrvt83pZYyB
TQ2N+G3fp28WxheZtcBJg7pl6wZKu++eCKWq4UFtsgYkpI8v9Lab+8qc7xaUNW61bV/pka/TF1dm
jb0Ni6R9bPTzVqD0Fvm06WOmTpVZ0YBjfOO35yZdARi76rSuwesDHN3ZqV7vNriTEXM050knoSu4
djlHBuSoJ0OUM2Ic+8X91GdByLeoVaPZZRCXQbNyE2rNDqZmCnSAr5BaLAYWd2Q5Jk49MEgwKOtn
HDvmdyEIvPP8a947RqBBq0DqU+zVzWN9ZR7DqnYoD1A9Lnmgf4jIumSdpmkjqcCLgN7ZBDxeMK+A
Awooloc5Yqp5u/8wbKv6kQpZ9y1cQFEmtEdNHhD4QfZ1VjYdyuUGpaRuq5udV7IXEaGF0LDlcEmQ
vhvndFxMPwv8UxjZM5h7Pd18F9br+3CHmNbZ6/6bXcrXO5kB0EchHTTWFf4KMQvgMgV18A2vNDpm
6tY9e3Q/YQp8/LbsBjRSw/aJIYbVKRwfygF9XIJkcTfBy9J5BoaCUtB4MTE8PhZsXsV+p3cqxXZa
t8CJhF1h49RH/wBRxDtDK51egtbVLVO7YDh6anUvN7dluM1pffP0RrdsebdBu9saHzMqL/yQyDxC
UiW01w9rGDyf/S1y8oHJ5LVXkl53cj5EY9HUrDrV/vnylB5EXxTU/pOKG/QwgDsLg6/wvquYT+Mz
KyEQEbLYlUzs1KNgawJ0SeipcXezASOe3Pa/+z21oJq4MawO553ScfpqOWosmhQMSG0120BO9WQV
+XIFIvdFoZG5Beqjx+qhBc/ju/bUs1kRhsk+SyzwSN152m5QJ4iAERuPiEJGaJodEJ8em/126eEb
Y0k9Ho1fQFpEXlyG7KR1UKmsxdonuEH5B88+pEvj5UKzaPaa+Js7H4w4IIm8HE1z8Ru0nOj4zSAD
h5X9HF08/W5DecHdU+W88XBUrPIfYN/AWMUI0hcsbSXQkM1FiiAa31BidlpQmyX5r55/+ztoh746
a/g7BkGJazxto3JvkHwnBne+PB9wwBsj1f8Sg9J/Q7BBUnObV2FKRqJK8lbNkzTc0T5O4eWTG54F
5V6dm5pd40BxsLYFKpxLv7low6zJxXe3CQ3ZsLl2xqrq9Ljxe63c3aHwHpS6KD45/R6LcC9sWn5I
W2iBzvpPkq8mFuNnJtpQypTtu82Q/pKDvDSXpUS79lu6k0wLmNv3F36p38XsOym6Rt/oGV/qIKyZ
MWYEaoav2rJHZQcbUjDXFJkiIbkWe1vC+P7QYt8gOwOloanOP+sUwdLk3giA3a8v+6QBaGAfDvat
lGAAWml/SlvhNmLaMAP9RwkVd/r37nUuaEkh/pOkSIf5wuj/Pci92OGRUVHrO+2Ym1IFvNLD3cfZ
NCbVu6NPVNjs6NYcS5dgFvXtFMxhs/EdvTGuSzA6gu9KXZmql7LdoXQgeH78QiRWkBsctv+gCX98
NiU6AgqDlqhL3PdRWe6CrLbf3cumPIrnnjK6Ne2U3ZLrdSjxzUSJlQfN0m9vzRoN56/uAnINwJf1
UIG6GXDzEsjyrsm8d0q8rJXOTekGIWNjIOLHrLk2oiAdxohaIO1w8z06VzblT99sssEPSy14IIjI
JoXuloNidqF049lqO3HtpUPzVKOFnH7/yDzD540n7tR8UTyUW8cR6V5fQWDG2SCje7ab6qndHr9m
KtoZzCQa985tmrgtMJzYviQOIyUFB0i+PRnhKO5Sm19HLPmnz/E2Takn3hWVQwbu271nHYpf/D9Y
90Kjf9vmA31B1UC/cRtqrU61Cy9xAMbdksxZHnIThNL0VIzF0wEbPDem0OQXxp4VDxTgigwY4zVa
nQtdODc04rZLqFNbkpwIN8hVN5cFRzcr9l+czxr2Y/EcHTMi5DsFCCgaKwRduftaRtNyXiMz0qZx
oMVUTurm6horPuMwSm3uH9HWehB3bhikFrYWsYXQaQ841lmiuHVmh3+b91/taOsLI+AGAwD8EIZD
w79FcHY+MHlwh6QTAdsgb9Klu3jb/JOV2EOz+Ev/FCb5937ywbfU2lF0cJv4jffd3gkDHNAClyYu
C2tR1l0Ux6dLZXrFz/m6QqGf+7sBNMIJx7+N7qGxjd7+C1qe/wKsvPEMBZ/ErbF+UD0VVon9QiCb
wKlAsADJwO6wmzzZSlthbnk3zZ/ghMkhitz/VqLZ2E2P2BTfHAWQQLZRzjcn0AbUAsQ6weTzKdP5
wuzqF/uYGaLdYD4zMGpWgWbDDTXgJcIqTlKEvkYVN+fCBJmbzZTVnWKOZfLccDu9I1QP6GV74ZEI
YA9fbN2Ctysf5+ahzmidFh/W5NOnu4PMzYoB6wFVo52XwGUGnNOSAveFd8Fty5tMEcTJqWFa0ONl
fvI8qX8jyniomn7rxKVLB5FPPo9ou5DBBAh5hVXSe/UaR4iYT3sC0Pax28k2N50aA9MdHSOX8EWf
XVfBuT1eZh18XBaXLuUguCCxm3fU+WA9WHe8fBafDTdx44lfVgkaro2Es6fXAMHVhngr+pFxbReG
BFYyYyWRKgaOZ249H33xjpqKl02eQVKGNngZ0KaL+0V6liHOG/rrVq+ci+Wwy33Dpk3rudmN4j+K
Tnass+ZyrzYQ0DtX7r6DaqG1z1v0z8NKVOn6vF7CLbN60igo+07RO4v1OhV2c/hcYY1/c+LSL5wr
Qah4cVHn1uCjhIk2QLTjOVWrCqwFOb8gyxSZOu9hR6slJTkaLXok55m4x8ZxcqNqdWKTHYgqfjK7
jkpWfXkC8Ltn0bmPMGH1gV7Ea93iGsMzGZ1nzT1G37cBgbkkt99d5Nupo63uEHaFRTy7nR74jzbY
TmFUQVBBDvNAjWC/vw5Kt30XcOs+ESsmBXKNnc+3xjkeI1OA8MH3GoEpmZPCYP66cMb5D4LkBGn/
8VXbGiNVW2lLdLIQpwoYxUjK+xntVr+nN4Vmc77g8iGqb15thuoRbS9OBn9tO50PePs2SaJiMifM
fCu4zVUkEmtVd7aVt69z6tQunxbeVKIGaT+H35EO6QLW5dq9v+3lJejcTrCiFJuKG7eXK98oatpi
OPoM9BWFFvWEi0xMhdeNfM3sftClaoMlrQwFAVdh2f5i7uPCblrMXpR4Z6z9mf8tFAs7+Kv7Rs5V
5M7i5t1CySyQx3JGzRUavVnnEs4uH1rSTrvByopOC0oUQTE4BPUB+rgR8+Xv4ft66RJt+aY+A/dQ
FnV6DR/sudsemciN6t9j0Bi1kGZ5OSWX9JaNYJgdX0A49dNl4CnUKpTTIRRKIgEzaAWMqgmpV4Sv
4M8rUQAwxMvheYsmMhXThO40Cuj3L2L8HZ1wIVEe8NZ+tLXTNXd5WhrDZgO+CIFyEC7pBGS/H2vz
YpOJJ1L1cejeupc3M5YiHcD2l6yvwyYsS7fIMSq+TN+kmUjQ1p2QncjB+T1wOvjjeN57OcQTJAQ0
lxwrzR3ysB3UIZUSIxt7Y56v8/4OVtnAZOZwnz/BJDMeREA2XD/mBEKAOb0YmtOnUzCijCekQOB/
Vk/v+/XMVr/qQTGsLS+FxuSWoKWn+EGaRL1thI2W24bm6/19uuKuTJvqss6x4MnTQ+PMXvxwSkao
OGO5ForkArpiwuNqe8a61MINe+zfG6N7zF2OlpN01HAVEWDTptBqbKkvft+bAAgK8Vhz79RI5+IT
Pmpvc93gTJJwMupl+Nfk1sCtXkR8X0ZNZZ+AgD2PK9jCAiA3YEvpvWG8W+sNKBjeOg9bOZRs9hQA
fdpG6pqn++nS0h5CGYbMmmwznkpdNqSffCObatg9zfItodhTHP9EgWtib9cvW+0r3rY486zchzoP
BXo/WXVa8PiATkkCOafQuMY0oqnlXcJa83OrD57wgazNYuYk5Fxf14u/xlnR7NdYFxOTWbV/n3YQ
3jqNcWMsamrCaVXPlBAyHkIg4mugDZNOmwjnOX2iZCxMdkP65zJYbJjRAiqxXxED7N1G8GW6TJig
JoB9opWE9KuaITBVcvOCJ/i9m6cedLTpaM7IkTElk7X3hcWC1j5tBU2kGyS8457DQwxVwoCA/sTL
TEbAN+AH54qPgIMzx+F9bpJZJ5UV1QpR9Ro+UBg82HntXUCy4JlcgqLLVA0zms98KKLGDqcgOOrj
3RsZyHn2d6VE1AG0KAvD/G4b+xfcfQcwmSUhuMNIjAnx7VFGzQqJXjAJRKGujK7ulw7M+9AMUOAU
7cDLxgtuCamjaFt0+JUsR+It9LHR8cVLcxJQ7VYHk9a6TRWjrclq44cp8Qey+eQkS13C7Oq/XKUL
N+YLAMfBD7tjKJIbPdQt0Eo3meff6YanQNdo4RLkB5Y7/IxnWuc7yZ3hpWOexRk+wo+Ea4pw/gwD
oXIpTincuufLNhkRxsBzO4wgOSy5B2kAkvegAa5pt/K9xYofYMoDfwUc4mtvXo2B+MKnlovjwXc6
iyczI2MlBVgKbk1etZCwltG54H44Hnu7aKR/vCXCzvb8WFl+sjflTN+YThsi3l/Wx3VFYSEEWG7I
sTyHIBnXHmKfD8RPuYObtDZxFxMA8n29ieU0UaLapcACIsydAXjf6fOJVJC4O8gj5JR6mjLNIwSr
FRve2nyGXwzKHNoBKvV0Ui/0uxdqDZaei/2cnT/75nTn3VflGLjL7H19JXwu25hpFCyK9JHlpgz+
BLfMlxQtrTtMmBI3BvuKBxVKx3jPvDaRKbvcnp8T+yuoROQUbPhYeAg5Ek2LXRQ2TS86OcJsc1gU
1/BJDzXfdYsvF/YL61tc2u5wIpMIZY51/sTeNqntwW2tuzV+s30U0P0If0zN84VomcDkFOq3mXjM
YsjwRDlAcTZ/o1pgIuYaCHtMJ4g7q2Ldf7CXTi5DVjLLvqAC8IcGuMLLDUw4KmK2BV/TF3LJbQPX
cp4Fc0hX8mjazUbQIDJYqFdQCMizoKRuwRAvAhjMVYGTSbMIS5kfY7/xtLsqO9Y8F0T5FYUM1UgU
PSjjZh/HVCIDAX9HN9cvFkLqu06YYc/jGfletf3cUhrg+GHHX/i4xTL9hFtIn935a8Cm7ud9sMCv
ix0AJUXsFTWx6PqFv3+uSMuFqG0BRK1fZyE234fbUTVEbsAnBgRrQi4ME6AJLojujrYvyPqCW/Vw
P9jrq3T2mD1AENMZn4JQC2FX1g3oYwiHZ2y2924bkGFceHrlt+03vmdYZ+M48EB9LbAUgsIp5dVn
AgaBCFhz08xtMxhs2ltTSqV2z08iZ49HMpUIx+gCYtmjLtImQCF78AszFDqxuKRyf4qcT1lwBSAL
WiyHUAacYsHdhLsTnwbNJtMSXvbnSy3ED3imp2nZm+7l/lJtvnMuulYO5XcrPlx/yrTwBI0Q7euP
EQSu5aQj7rXtk2xldc9USQLKMZUPnpOUjIEmMnldgRv0JcbWjiFM5fz5PYoWFP8YJoVOgvEAesni
Ge7O1JJXDxMbDFM6So2zPrdOdYPzYRWO3/VLprkPP+Xqj7KTkjhFaRtyXoWe1GEYPUj3wuUTpibW
N722zYXdMkt6zFjxpnJnPtwvdwew7fdYo6lVcABxcmSVCAlEWqDPTfeN+YG4NSjh9e9x8S6mR7W1
vWwUVuc33Cbrj+FKNgWm/PLpd6WbTBsMgr7BDvOZ3BvpPF+3QwNIUnEBIuFHwtWlpqQBAb148HWK
bCeFO2HnYEAAd3yavdw3UC/c142NLGGkDnUURihNSzklUYUlQgc41Zyr6ZyMrrGBRjSSGJLitL8d
9slWeNvkuBcOI2qMdXAuhjwnFLmwxGvwe9JW7IODBZOD4S9Kdfxcg8S0vPLj8yEaPL5fmWDLkDih
7+7d9tPo1H73qBVbOwdaNoCqeNp/SANgiMDWx6XHKxXyBu2dozE4EKkgX+6+wj3eplHnHtmcJLdo
eNvG+t0Fhk7bQZs6wyC+inezW3jsot9AdBXuNSgyi88El5JNwx69Qo21xaO1GSdcmUC49lvWsj86
BxqR7Xz03AqXTOHx/6mGIyHkYuLVQDEEXC2K7SzhTivBUmfMU2lVWlhjcCycbXi97vOUYU96b6M3
mkKnGV8jT5nBoTwiy6UKh58Im+vt9qNxvvSq/s1uL/ExaCTObn99ODq0RzfxiyvYmwZrilt6YvlK
/z7Guc5Ol4zXB337b8ZG0hbwkRYYNSFiTZrpyfB5VB/EP1qdWYYnZ9Np7u9uuLMYZ93X9P+AkRSu
cfAl3Yut+94MfvlLV/8+YmAagRk44EJI+QI6A/e+XrSo+AwGYfq5Io2CApPSIZOkiLLhDTHAGLap
qz9di/o2xZANq+owVrzvJBsZnQ86FMeARQkAdT7WG4B6tGuN7vPOHkz8hreoB2Grdq6Zi316JC59
KjwCnQMHhKi6fxVZ0n/voRmt2yikdQa9sU2HzIZf+dE4GlsHiSmDTllRULWeuEi2JuIe+WUIOWBO
vI4bnDLx3WO/LajC3VWaTVlySBOkmFGd5rqqfYZpVTfsvDqTTh6AEdNIezhnuP/oLvX5iWoSXEiF
k+tBRKGo0Z9MEKnpExkTyjwOoKx2LlP8xkB5YK+gABAhSSuMNrtD0gUcEn3hHTqZIaw63sMaIsXq
VePo5hlkSfABVdhHanAdU39zX1IO3VMuRLSeKchDTuSbybBM/E/uPFQrnXkG2l/cVPATsO/Y3WhO
llLkdhsdtWvOzaMaO8ssBBihwT5f/77u2lf7I9Lmr0iJtoN3P+0zfD6bM3xEm+uhuvzLHXMxewe0
nFIZvQBHtG2K9CruslFhGYByZ9KbzJ4MVW9kAlNx9hi7+TQXf60/0cVlUse9/BlFe5gwAbbbsBOZ
wiOvdxYx49VWNGKMyDAx2YTtswpCf/0fTee1pKgWheEnssqM3pKjgFlvLGmzoIgi4tOfbzl1qs/M
mW7bAGzWXuEPKgngTN9VtV4qKp5ayX1B+Uzurg/tmv5YO344o8vWGOEfdmfijUmfWMagoUmp8Ast
ONSTroBAQiUToDXMNLrO3ShNLrjLvI2oip6m31j79R3sg746PeFmgodhmr5gWTPKbbhbbHHv/mgF
l5mrSQ91+6TKeNq9AUufQQLuyjgq0LMa5eMNUDm7Is2siQQ9owRVhhSbCnLlnWtM5fG3p92glngr
YeIpgOqsUsXoCqqjOGxJQRwELdQ1GNGMIRYeETds0XMBJw7IjwgyPWfq9GqMrcZlCSkYGLXr+0If
PZMDM/R9ot0PBE6kfzuK7gMuPWtlA0ZsRbdpZRjur7N2OOb6IXVbwUvrzF8Ark33vb4u3RbdJv0d
G7N0XAITocjYdeZZB59KDkrMai+pXlPkwVjv9LUv2Bq0s5JML4Q6l1LguCtwCASyDocLL3XFshnS
m7ua0umhZ8NFIreUMcWhdTHSwKY6yUBQNrmr8SVjTasVs3bz6pJhxUT3kE0PdI/zoV1y3JZo5Bu3
aW2sgTNi6ge4b98favVTraFXqNe7UUPLu1tvp5i+nWffbKhmPYItcI07NsBzmNQLASHR2Df3Ebs1
yu1nBbAw8b0zTQd24++MhuG8+dAaBboTaT2pmk630ttoZMGHGxRmWujtlotSCnMLoyRcQFjMK7J+
j9pBBMnetGHI8JcKKllD+2PRVT487d0xN+jF0WS1EAOYQxD8LgtuspohtLvsETJUUuN3l/9/jlaP
ZOpNK6nripJfra3hCHIWIlbwx3aGo6ls3imDbBMkNangdhlAdBvaQYjChdHzw+A25dwhD4R6dHro
UsDmqaBLm1oHQrlitjOE+gf+45J80QRRy1K9HVqF2ohX7hNGaksbwVnO8EIrZ0KbZHMy1K0wI2uV
WxXLwI67KgyQZJAnxmPS5jGKsHrB2HVPLg/w/wpsw1dHsZvpYj0sWHFUHVZRe1eyNLESwruPejue
aCMw9L7o/X5ssg9IyBn0HOkWHQ3kJ1LoE4zJk4/TsU05GsNoxLDxilT/xAvmLiCV1w+d4CjoYsTx
VAgxMNuoc3haY3kew9d95horJWiwXZoP7kX9rBAitPYoSxTckTQIihli/u8dCbCqLJ9z6SYW5GlC
41o3AXoj+1eQ7QkAuRqHDZVOPqkyFQ7k4imJ6J0WNVgzwh2z/Cm/IrnwcHnZBfQZ9djOdBt1szlJ
ctrVLlGTFCNJhA7V8q5XURynb4olHWbDLZqF2pv72Vaa/kP9siJILdjuUTw5ZSZoh/WakjsIe57Y
Rr2jJIO2efbCakY26r1I+Dp+qCyPX6H43VBWeINIMJWwBc2wVeCtI1FfwZSM5eMraiP8FADwNzXL
rdbQfvXo4Q/07cbD172yd/1REzb53cWFtYFCXXM0SK12qlfsSDzjDfZ3wI1S9VUwD+m0g04Nvbjp
wB2U405NKkwnymxqCs0fy+vPdjGe27K127QxveAjJ1qBSYVG2QPgd3iDRgcwW2gByZWwj94wMvUi
X9iblCetF5ZGF/m0E+n5QU5FMa1HCa0WRDmcMJ1cETR+R2Ebs+lROS/n65RL+t5xXvdAmUU6TgWz
p9KwAdV2jSVjQ/hKH26g9GS0/6TbY1JuTTd4H54RIMViF2rA/e10wTunED46opFeVlYzoidE3LYf
2qYEsHwMgA6y1YSZPbgZytNeFz65vOVhAGe7AzAzZzFAm9h23JsQLmqbBhaaCTbua267rY4YaB5W
I3sSwwtV6MdgWVTov/nJVUV1TVbie4efIx3qBzzHHmoqX9hCV/fx1sMAJ4VeOLDWDzQAxUyI2uv8
kRihK4vrmsJ2gzUB4wkyWxMnH63LiubGRj4EIJZe9ELOISdDOtDCIzwtiTRM/b0vVMSfCQSEE/W1
MdeoAQGh0QlIHOlZvSmBQuZ1oczDVZs37NITVDNmiSik/grC60Bfdyg7eQ6WPgyY5Usx+YaI9tkl
CSv2F87AzHKzLXURm0ELH1kYrkceJiUyAi21DhJezzeT0AE875iIIQfzNkuBL11fsph0NAxgPuqy
fsIOMnniy9bzpsKkovZKxplUEtxvXDdXDLJhzw21iPLNwvpHmFj720LYpcyoODLOM3QRPhmCGrQX
hLbA+rpSVUEBmcizeMKQZ4FIpW5liI1qgRluXO5s8e6h+ON9k8E2kdcSUiCCb3BaWomssd+5Rt65
ClAGpaHwAEFE90QuyqOmN0KIgYZqTiml+V04AWZQanqgQ1vJkYASdh+MVm0PFUB4AkLreiMdYdTL
RgACM0o9J2i6EOOXHzNgVTw56aGcZsawKBsxhDv9iWrQxwepRGNfeMDc0jVjhvVlWhDVkWWRvYcS
dL1mTyHGUCSTpNBVMtpugK9GSB+HaUetwZkO0ZdE6A4lWuorqDjrIJ0GRB1empqMoRLMHeEbp5H8
W+HPMoO4LfZcywD1CKwuEB4XY7V1iCzVl7PeGElaNHaE9Qntbiz7kLQHnlTXnFH2Nqh4QTS2Xu6Y
To6QJOUysWZtZ4pXAwN7hCZqIwhLSxREWVf3wz/RgN/bclbQ71XZKYFZWdIuG07Kw83fpPqLmR87
xEBDcQhI2Rfk9Fm9zzlNf6eoZZ6BcP0TxKg1fYmYqY5zGQgv8RVTJiek7oD/pA6vIrqOHYadH7PB
tHHyNo9QbMz5jjxg3pmACQtyX8junOWAj0jOTXwerE9OCeBZbU0u/uOkNexPeD4wQuqoNYNlzMUA
K6IbCfWeJgBFqxy7J0c/0Ac72tBF8vN5Z5QCVfUciDhaJ+F8uJIMd7y7K+wYKC9qCGZtDGqOEPhe
PBp2t2Fv3kaK8VEybLJmb6jtSFJa+PBDECA76UXySk7hZ/GYPdbvaYMm2Oq1UwAQ5nROFI+b4IXx
Wct+BrBI4Cw/WK7N4Ouwm3lNiFpCwMKrNtmsLgRtuK8frwLRlhBrFlmcxQVRhd0VDpisEkQn//De
TDCPweZw8gimQLHG2KVF6zUylGj1qBzXQwuuqA/Ml9wrY4QQwfhJ8cMgoR4NVU/EEL9m+MN70fY4
hZVLfEWPmNYGFO6U8dTT7I1yiq8e2bb4Kba8J6LjGH14ONICMR0/ZlNoWCjI7KX/0TmquS0nlXoe
3D3eOGf3RuGFGQgDYbhgpTUcb0h1oAGReTcngtNtHb4urEz6YzZC1H6GcRY3b8u6JA+K9EMjbnr0
S6gfx19OHP0bxMIpyuhI4KnTHFVajgFbH2ZfS9+sMvfotZJvcp8N6dgSPhTjlNS7Iqmg4PQYReeH
b/wdf9wnjCd4UWHBjBFhJKQuUfJI2kyu6GiWq5oZt884bSHxMH1MQHoPR22iCZ3gGfhuTFT1Tvx2
T9ujwzd9p1mpzz0f8IEAPYUg/Ch0mDRU99EBr7Xq75Xq7Y6egxvYdRBtA4iaZPu2YjQbDkICxheE
3opTBafocnfOtXVcI619hw+MQMlff6lwe8CgAlC6ui4BSXy33T9EupV4yIeAtkwAmzFyGg/dF49k
/hGA6uE4ffrvw5vp2TKd54BTr9HrcKQh6J6nTO2M/u6DLywoixI3T24RhmcfCveP4fcsg9FfrmoP
p0FT44Pk/MfoolOO84UwRUUVqYJX+uczwk+TKPKbKP6PRn0TqLXWVpmLfbCGT9fv/WOS6YMFA0W8
yrUndmWkuNscq1H8BEG4o3zVNKlmgdBT8YJCJ6TwILk4xbxoyTOwFyTwyciDCTmz+MWdQBvPnhHV
lkhNAWFjyjkgTNXo+VbYSREtRwzcUYujd8vuAxiUBYkkLjJ9AoBGh6erFY7kUh3a3hIpiPjiVyn7
MUZlIOSMLjtySKx/6wNLkA6AkF/I7VXGWifNzGw2HHJZ9jTaV8Cr2b9IEVrsrA+LOQJZRMZPEnSE
5XUTkeU5j9h10Ht+GK3wZYrKrIhgiGfuC61PWguwEdFCZ3cRWYScYq6pnSJSRtyjyrlo+W34JAio
dpY52w/tG9RWwcFbIhkNw8FueKJw2lNrV3LZJR06dkvag2SR+Ktd6XqL4pAcA5sP00VQANIOmaf4
F4jKxhPggxywFEi4ykACDUXLnS48lEI5J//SFeIH/fgC31/+xTMAQ4DQ+6eGLGNrPidPqkboYMoO
TzlP5iNbrOEgeB2w7f3b6Gj0Ul0A+2GzCX+JPz6htIC16ygbycuLRp9stiAGkTkUg1FJHWu5JPFH
P48uU3FlFLQCYDd2X9FLk98H3qz9hGZIrpFI0eYiLfI1l4HtDfWdJ9cyIHIuA1DlNYVprKOdAxJH
nM9Fx5R6RPRrPJSrpUFIi8vWJniFlCq26Ed9SCcFxPYPeE4TkbbcAWzWPaHHhrrJkmvJFaSNXaLg
C9oQPAFQH4+ZGFNqHvd29gR3SqTpJtohRt5uYk9cxoIY15DV5haDMkpWvaKdo9vaVsMm3Z4wtdMO
dJhKMU02S97nn2qqV2q7b3SyqJuf7q4PCkWUhu/8uMdhnBdzjqxkquYB/RDhFYZxDNdEZRhJvdTa
3RdZUqmK04n4DsxTA3VWFHERDreozoTjdeAUyTk4BeJPUKGchdVKzU7B64u2woHuJSek4DRAI1S7
doGlxnBOfwyskegI0RW0Rc9mh5DKBZlXfrnhoL7FYEntxiJ/Xqoi/QeC2W5boIo+ZltMuGCLfXXy
0zVaO8CZLv7uEHdU8zn+d6vSufd55KcZonghWbSylDy6TUZGz2ouqB1ZOD/LMfzlZBF3xXsOLWAu
giQWTkjtwPsBLBWv0HVwobkdAFAkhx6rlgXVheHdVBRXwERGsMyZOjE00YcoTz5Z2qLQQQAh0QiX
uu7dkzjXUEQCGoryIQ2rpWdPZiNEBRk0HyaFRtz7GCtXY6yqToyVH71UXzXQ/JNgIJeJBF9kvFA1
GlOuk/8FwTQJKJX5XCEyYNOnupknxBZyFKlmSIyRCKn2iG0wA5JML4qQT91Lsf1lUiH6au7Npcno
gMwq9QfBcrVdtQAmPvyP8THAPgDZWA3oURu+xXBHJk1UO5m1/1vQ69vYvIgklw8e2acqiJEjcd4f
O2PfZ/jsQL5wDT+CKohaYPd3hhJS/dFPf+doi8h6+P5lx0HHIbV7mZ8/Cuy2W3LjElN3S7BqAWtp
Z9PBz7WJq9m7Ocyi38Wr59kvO5ZQ8V7e5zJMa3DJwkQirMQVWPUu7So+3V3GTBDfRY9jysDTSyRd
zpjKioiIGKKQhFEasD3j/DthjFdBl38z04GDLvkxSXWHmE0BRliU6b7MsbnlvOGKCYBJcED3+aQi
RxkzbwcSApBIxJX57L/HSq+iwwpgXeYFNy2F6qIgl34BfCJaXPP50rbpd4glDvDABmqToqYuDpVy
RyCaD5y4A8URtIlIUaJAPp2SyyykQBcTaIDl1ODkaSJd0tBuyXEPqDyz+isOwNs4tHQzZlVCP27J
wFpMXqVyJFjLKDOEUsXPGjCpc8lmmDHbH45eYBmUghZqn+5HlRPTIELOxkz5NiTQYpnIxMZFIBHF
Wl6Bml6ck7/2v9mqDMXOFHnUJJxceeRE2UapLF5hshtSWZkfPp7Y0IhpnaitiSyJ/EuEuwZ61HQA
6S5kXA3xfzXQj7MBAh5oQXIxZYom2h99SvO20dLL0WvHHeCoW4Oh2gYtAEkWoYaRkYm2qchdkLCu
sdmSH/3Td+gZAx8iKaPs8RS4paoaruVTy/HcIWqRXWqpwj6jGPeFfI6tRTvib2zyhnDaG/Is00xM
U7VARRnWX7Rnob9hZQ2NHxUe+ckjagb08ciC/7ezu/57+qphKEjIDOlUXyjA6cTJF2UFc3wO8qcS
gYEoh0qjcKiNldE56GSULPQkkRRAGoFfUsbn4Dg7mcgve1JeHxH4E6wdOHX+gBFah13NxFL2z8A1
aCENSpFYBixldSWrxDIJ1eViwdIYDcdDqmYRsMN7KxF1obHI5pzVKVtzxoYpDj3mVM6RYfFOZ1TV
fw7q4hV0NMZSCHxtKZ2kWL9MshkrlNUgihYn0fjxRKGHFRGwpCq4QWILSAhtEbqp3ylguT+p42XQ
zXUESAEJTVxle37XyPj6Ojg2EAQxR6ZalVSIjkhCRrKkz3whsen9sjH2cxkKyJdkNZKKPXk1kQ2W
eEVPh2mikdMngFBk9BDTkB0A8gY5x8cU4dQfZgcpPYwrRNqLvImCaNkJ2/F7yOayoXhayu455+aV
5IKk6Scg69GF+ZdmgN/iddokQB/zOCqpRyRlCbydTnqFA+qSNcMmI6kHZ9SxIjYQ476mvkQzboxa
/UXHvkHMo5sGMnICKZhKJ1u0HyTjEsWykxaIn+kHI4I+2Q03M1gWgM/owQkMspQrJv1YelycJTzK
Sm25xgFtSj+oq1u+ZY2BXgzmr0hWDCh0k6RwSeoYS1a0DE12L1pm0kJAMgqBKEKEMZ6a9C3IdWXT
oc3Spxt0YqlII0t2mT2KiqKzuYhYRxIVruvT5MoySs3x73GahKJRKVdaRE5+kXhNHk58pVGhPa2O
J7LZIoYpJSfBHi1r7m5WBC/nEi9WIiPFs4ki4txJHCG/ZgnuRXpEgoIEG5FZokIjBBHh1yI4JVuy
CIInXaId27bE9ek/cIREMtFiEs2vf74YIhMmS4ymnSSlAjAp9Br5d7ncqCKzCpsyCyfJkCsy5VqR
GotOCm8ifSlOifSqb/K5pYclenIwrDlGSbxFF5pCnMeoufjDM0UHlHkFTQH6MOVYkmpBXmCCQBZG
QDJbnAbpQkozcIifwlrcFdJpaUBpq4yCt8F1guvGxRcV+Y3WH98NUtq7CMIDsRE/by6YTCjQl5Qk
tOnSkqEzKV0tedV1IgvBmY5JxtkbhnzMRIx5p1PHAEPkqyo4Gcyh6A7K2ZFVyX37y+PZd+WKoJuu
czTcltI5E5LpWGQQuUiag38TV+qf73b/rNWEQ5WGApQ8mALbfqb3mG8zXmZ00Jo2lrRzL9HHlzu+
KNXehq5sf3uLauMLh8bvxv04nfZowzvXOev+eOg49c1+rSiCvv7rzXGlGzhxqJp8EmBAdwvABjws
Bibue3H0lXWF1fd9f/ljFBBWoxYVOTZten//Yg4GhPkNGtM49rUCavmNvQk7o3lj3kCldcHcuwPy
mVbVkFkkkXtAS2BFuxjYSwaSAZzi3bwtTpiJfg9NZ4BEKf18WOcXzWkxRqM365V4baHgo3CpDcV+
7E+hqaAx8yKso4FA16ppntHsy82c3/ro9WET1Jn1mA+9KZEWZ6emOm0Y6aJgGqGN2TR2oM/CTKEx
dQ9AcNEK6eorGSvWEYP2hvahydRi289XR/sCx5c56CRbw1rjRw2dFtS5r72ky9FScKu+dcJ3oR1x
ewkucwa9rUwfuj2BpNzg06JnTCf+bcHzh4eOSMRTV9svDRc1IDfKDPC9em6jpOJfvtqGkqutt4zR
cH8G3In09teCMtEmXZqkNJT3gCtBqQ5R4AnPOpPuiwfH5On/KbP8hvyJ/3DyODOBrOagWr89rcKu
olGxcqavK6Yodw/G7/o66S9KhEjyrXJ4KRojWK27fBnIV+ECFt1Ymk6K4644Lh6jVekwsEMrIXtb
ABsRjRo6MP+BGmjpdpNPH8try4evH60qUKFhDvKMoWXXeCv6B4+BEFTGS0NLBMyMls5e+x4oYcaA
mZMNLX6nh15EI8rnoDxhs18An7xcyEq8MHIZ39tewTtrOErnSCCf1cbG6DNhyrHE0Vtu+QheXxHk
uJIEtA+tr9P+Rn3A7JCzzico3q3Vo2YhfQEQcs1b1uAmWgQPf5PHb2Sj0smmWJYXgL4QcEe9m/e4
+C2K6I52La0KzgJT3Yt/okt0o/kT3tnNXkh1DrTTffRh/KSmyJLcVtWTkNOaDgAO9HoeFmotavkU
jQ+e/ypUvxvWJs64Vsv60JxaftwXfuml+XFTIK7DoB8Og5eBIghCaqL++TLIvfgbIAm4EpGFLoCW
9MNBKEaOjNcwc/yCkXMzmML5oRf34s1EnHdbVlHTkpI3OqNc1gieOoVEZYriGbNPrQ3wN+zEH7dC
GExeEWM/1qsSfF0aWU61PDsFawBkXtDBv+y09RUl1futefvpNsGb9Iqk0YDkgbR1Q9HyGrJ/pj2Y
85Ct6Gl2KPUzXZWw3TC/Fxt48xzkPJ/xfNWP1eSyMTIi5NlPi2T43DY364JYC3aSycIdDDtfzHQx
de7W0aUZ39r2d5QR7lpme2NXAtYEsVljtdXSBKmH5eIDJh/uh1KV9PHvRttkBLigA/RUiIGT2xap
mAOyafQXrcffvW8zgu5UwJZe5v1lXYaL52P5l4OEafmwBvudv/QWHcG7fcrd4DhPO01MjW+Fmg2D
FIWL0ywniDkdrnNLR/Gl93U2Ey7D6+Y9l99yxutvmiSjheccZxuzj2IVngBHH3lDslU67bgyPG2l
0jdhH4TmQaQd2rECZ+uyvX8WZQGv1Uq5ERQ9a0bKfdfvjlmLn8x4DSddoidsrqbivAtzCA1b5Ojy
+2gwVGECPv76eXyhc5AeFl/r0/Palw/YBXEkeONy89exRH0GPoO6AEC9/gCaj9tHQwkKA0bDVW4l
bTQ7IMFPQUVNbRib8OkjFF6ctDPuj0+de7XUgH2I0lwkAAJ4PD4NBghS13mBTCyniVbRxVm+JfVa
T0WqjMTrzM7/RWQBfb91O0xF0csq/zipCMLZIt511hZPuqCIFzwA8oy29DLFX5rFaCJBsUGkgluC
u6YP6qwxE3WWTlDCe0TnylBmR/9BKwJGLhB3KCZnrVU7sLyI5WedXJ3NF47C0V/I2ltae1Yb/1VR
BLpx+o1bP4PfBa4BoCmDPzDyPVCD/aljUQ6Jnl1+8KPmRAz6OqM0GewgO0pLmjzde+6dL21nCghu
Lrt9Nz8JQpNovDy6eoe8jU0BuL+OtA597uFINB0H7I8MoK026cPqOPspjRqwVhADnbVpPVTqF+m8
Euar1c1VBshoUSDhyKh8wff4Xqfaq+cNHx6G2sRTrhxUnYaV23hk16GCkKsB0ufNYTAN04rkL1Kj
zN+EA1UB995z+b/1AjZTh5eBVi1bNKHX2RIfZPsyh02EqTBsab5aGnWROLBkCKwtPq6oyaGoY0k4
EqXLjSApnMEEpLQPQ4eZBGGZ1s/A6vIvrjY3gQJh7YlVYtdsGW1KecwcbEB+ZqG9QPAxi1bcJ7IR
w/g8zWFwbjuEOGFt3nFSbE8as67enXQn+aExo8n++KvDDtsulNLRcHtkAIaAwErqQJivOTiFR1xZ
Rfhp6OjexmDD3dekGZy9s4cJJepP2/bNMEn9r2CVGerTAaqMdOi8ekbFvG0NoSp7gh/Af4zSniUL
eFXRBV7FNsXpeGjAsOqBDSXgpr+RUT8++R+LdUPNpVXTzLybbVS5yrCIv8FxOfBu7neWx+Ce9m1A
W3Hfe06KdW9fTlr7TzC7m/J7fe9lwetUtzSMrDcJmXOFE1Wa3fDso6jYQq0SP/Zld3L0m05jK9qe
Y2sxYGNG0Es/R6K6cZ3WZm323DsmqAPzYw3MyrlHr3HDLafFE3CkfNv2t7V/8tp+6bRhzyDxPj15
fTs1MvMFTLKB6aLZ9d4fSTEMoa4M6J41ER5/aenHKL6xErVRf/Zwzezh3wq2nw53frbhd78YMKxW
QAv9zRG+Ms1NISXBAh1e1BRXNIA8PbTPYhjqFHZSJB7Il1DV3EJvcNN1EVzi5qKYoaaAP6yVxtcw
m5zWTZEqECuMIoBOEtZe28uAh14nxf4M9Y+Gjg3ei00Z6TMN9oLoqLA1THt7SDlt+4gA1qJt82Dc
9pBigsAgo47M7DBBmXFU9vZjjFy7UmNpSk3s2Yw2YkzHFfw2/JTUzlaK0G4/DG64z57wJpvmBuqp
HKE0rFFdoVEXNenVKXDFGpqKmpPoc+aqEFx+Ls0yApIfbcnb4qFDEwrzsV0Vl7RFdAVDZJw+9C7z
OMItUuncxcJzA9zHOYU5Rota0/yFRSeE9sfobY/3NGFqnGRP23ROFlCriNgt3qQLH2Q8wR8zFcI6
vqXBOUnHIOUMe4uIkJ67AzNbldOvIcw0VpvYxPMpmUeJvMxqxNCo0mlpSuD9pz0ueqmF0bKIzEcH
CaDfOeiqaE5+LT6ExaAJIbQfQXWgLshBCMbWC6mSlTu6YgXhDyYL391oT7vkJGtb1VhFtIjEfmqo
0QwZvfi0ILKASpPCsIXyZqRCL4N6hsBAKPcHTL82KjbwCwRQhGdHt3dLJAGZCRgVaCDwSHMmIC9B
17Kp/Fmr1WjGBfsnhSPdWa6UN2NL4SB/cvQfF2kewJ50RqVNu8iNhc8NtaKP+zWIshZUGBsmsgwk
apVubONHDEMih2WWa0ALZX3jnl7RlkwtaSz2cR2jb2nlVhGc3Nss3Teiw8UajDqwM+wh9m3Sl8Tn
Tts9XSGrPRapBd8O60CI6FgILjajipb+k3Y+mv72N/pE4tzTMGmjQPgRrP7FHwTd2Oup/QAVOBCp
8/gbcY8mtMeXDfu4PY7a7mMujW20WNB776kI4W9GJWAwaWvE0g0vTO8Gd0uRz+4wQNhomO3gmLxn
itNzeKUY9jZN1BiZIPrsEGGsEX+4TC6nZ2CyKjkFkxiU4ZO5BeRuDoYbfPHPcxR1CGDg1WK4Epww
tDxs1hzcgGDh2jxw5B4+m8w24D1dqIdulo2Di1qymw7MRlQATCFWyL1NsYIC0Wf2DoDrxpQ63D13
VvERkOw7BoKbazsZ12ClqT29xg3BO3Uzqr0qqXiHU5yFbSQYxfu00G7ue1Q7YszXt1F0AFYDcvdl
3bFkKDR8xLc5JDao1geuEZ56G0IXnyWgUsNQBmbfzRowCmPbOkMhP8MWDKnj0BRCwOQ2ay/EcRxN
BENiTG5R5D0MYcQW1sD7jKBsmvcQPjsh7gjenVEXmik1tfEqZ7VsqELJq4l6F+MZZiaYVYm+1HmM
zaLB+Cwrbq0gMoLqYxY+Gxrn6Aal+YJU6qLX1UX3A4h00mDWNMzhoO9OM4RtoGilVo8sJiptxGlw
0p5dJznD2FWXvSFJ9+DrTwbvdg3fQRED9S9pRUOX3nXAx6fBsGGlFRePRDdJ6TU11AKd1CNnoULJ
hw4JaFSUVA4XNOa4Cq2o53AlQMs4Z8FMN8z3ShwYWhXzLPQFkC3IOHubkTjGQE5jtYvWzOarvlaF
2V3nKFDJJ+7T/bQuXf2YvCteq4X3+8PwTjNlhxLNbGDgvxgMuZFOqDjNYPsG4gYJRR8kg0P3jq4N
y5jx4NGUVXTh4ZMFcloGwrIPITGwiwdjJVcb006EfyWUVa8WYYqNAU49AnYIEfQbtfFV7I+743h7
Uw02FSsW+OFHZ/Y5l4kFzMDnSz2cTU7Y0cz3s617QJnlGB7ZYmYgmREAbIIQB23HDQ4YQEp1riT6
AJwLhu3Ggeth5rPa5jtktrzW/q734B1KjPLRBhtJJi46Wv2/43SR+e0/CW8dqyH1IaH+iXbkikkX
Afulvayr6WLZIpbUA7WHZ7pxsQcmNxbjH1CVc28ukQtDCiYk3Lg/b3XtwVgDPgIzhPFHpTneYDhA
o5FGF0mfJTEaL4TeCNxI39mjb45UFAb346tWrTqjPq3/wv5bYEjFjGu8P5nSQQcX++vL03UXqirW
LX2UWqueRiKc8XIo5RMDqNJElVfsFxza/b82KX0GWo9C3prWs0RgOUnykFYdRgYu/VmG1fSBzWoE
ssBE34mp9LoH0qDvdmny8AuNSVXDtHsaNR3YO32uL07CYpjbCwOwUahyYACO4AMj8CFJqnhYfJ0k
lC7m3RVx5uv6N/qLkfClm0XZct9vGAINokz7G4MWp5MLPAcZ+z0imjRKqGQ6gWQ8uNfs2a4iQ7Nt
/GNsXUNeSeJjHOsTjWXBsIubftdZwZ8Hg2x7HdVmO7gQYCWW6nSXnwYzVCQEPI/JH7stYBHkFQy/
MpFyQQadbU2GO3KWadGaeANxpWS4Zpr4FcdcVuyxtBpCtwTkPriuHsNNx4H1+1FpcjFyiAGqg9vq
jXPavhZToV0bnXjBY/dB7d889a8THJ2NWZpkm/QWMH0XzQAAdqH6JzrvyuwFwoeQB92E8s9imDoA
60sbfizGRLIixMuqDTcHh7ATfTGry8QJGTwX5QC2k6Y62bJ42b59hRJyI0mHS7DLtdHE1lim7BUr
xtGxbVAoMiphEm67KiUMJS7ZUcdBbQ0cK5gMgbGhDMTFfgCMZwjOGF6m3sT75deVnRxVXGQcyZIR
EXDQCFMXuGfR2fuT9otqiY8Bg5mPOQhODtUu/jWC09ADaeCXhniSyrEnLE4Gvrn9pAx8QeEB8S09
Os3XOnBkmeZYjjA0T5pqqsga8D7EZX1FnoHWAdnIeAwKTk0Ykn/00KwYv4MltOBGaIaLoPwKkgO2
eFg0mbMmsePE4BoyP+Kchwm6fUxm9R9eYXLb07uLKja0XxNR8uEDySM71iTTDwd2uYBJpoFwjnlh
kw8aOpvbRHasto3XvO8j1i3TpTQ80qlnPsUk3mjqxs+0K0Xo92iygR7mnMxdfCB7Jl/7oRmGOriF
4DKD0k5aEALDGvWA1LKtEEuPoa25SHiTxa22mns1JwWL1sIuQ31zc1G6qCK9pEaqi6aESYVGLoaQ
B6uhUvvjf3CLgQHE8As+UfoGKfNs3th+afLhkQFqy/6pzwwD9TV1QQRhkAJfEAonFOBg/Kfg20Bg
+rOA02pIgzPhQ/lkKC30E9Ahfm06fjBOEdwrHFXrEmZutmaGrY2jl2ZYUxmkMG2dDZzeWDXItgc/
XQL7MMFL62QSCGX1CK2My4R2U9yI0+1t/kAqClahsYCtEJFRg0S2KI4JCR+N5X3m1pV2RkujMu6h
nt/nmm9BV7W0rZRoGEAdzvpBUscdmSYfRJxCJEKC7pbTxtShxVeTUQbTJSZde0WD2L7n4BkDdRI5
B2K2RbHexePqRaukQE69Q3HOyvPfCCVQfVlDaBYUK+NirriIUay2sptB3WL0Hl8sdjIC0NXko0hb
uYZVctWpNlj1quoak9dH1Y5L0dYBTBBzB7oovcqnv7O3FNaEzq04WUqtL0KYMq+ZykhknYDk8E4a
qiQYJl4NaLKTIdR5BijjX0OFuBUQOMypTLrYbvj6OhKV25ryK8qnH73D6gfbSvS/TTcF6BOwV28M
ic6jL4bDSMmAzJL5Ytd6GEP7RvgrtLKp1fEJxYqAPpT4F4GE/SwviDaDBRtYGFsj/Q+WBdmwYw84
qKyJHIkcROUYE4o9yrREGCy4TXJGr1eGWxlolr3o69xM/FimZ8Zoj+CbQHeFgeGOLYN2xuR0VbVZ
pbP46XlYqxmxGO5eTOEGrI7aVzXwxL3G+PNOZT7XBk/3NccRsEZVpoTowzPmezOhlMEl5nOMHs1p
awEsAGwnxOc9sZDXIdEstMlR10jF6dP9+DFtEIDAB0t/xB0r7sauS9YQETM5ra5w3gGRoMisuoiN
0E4mkhODhUF2I4DTNGT6yUkC/nFjZMroicw0yJxIZcLKgIlxH3hTOFPQnWCXr8Oc+4iICHLHWGSa
Q1tQPGd+yvIvTyL+H81pw1/s9xyx1mf3FMX9o0EDK1qR5BoGp1oT4dRgAFosNGW6j8GHJAUhloh+
vayW+Vzssv4siL2ZfjMkywL8IWuV5atuAdfgSSjh/Fdao0ik1dPKyUx31jdzF9VhDtWIVCl01S3S
cjhwQ66jK6LZQJF2HruW52rIKuXcLJIzyXVaLZBWo7bvmwOTJ61Oaj8pNI09pA2YUtVjdsOhmgQU
KG20vKyFNZV4b/ALbwOPatN8bFsmGDgZUzoM+3155r8/dO14u3SUOYArrxHld8s42aPtxJ1IU0SH
xEjxH1lY+zUs3EGHukRAnP3+DIwcxSbuYfJ9yjLIrYk7uyAUNrLAsZ+0EMSAAwpdUOdrh/Auk/Cv
bmZAE8OgIW7Lejje+z52qFLnUw/L/9pmI26bHIYkjb50b0p0Wx8+LESD4xmote5ftoi2YDnZI743
/fvuM7rYtNJR3kIwhhByo/S9BDECiwslGu7YJMZPT1mJ//gw6ovmFUm8yKGM8POU0oh4TlsZBQ22
uQMFHY0XkfYT8TB2Kv4C0sX+R0yEIJ48bXlEpEQpi+27p9sX2ZZQH0FDshcB7RFq4C8FBxnE0mcb
RJnoFhx+QjYXi60T6g9+frHHux3k/nh4MWWxBwaP3U2yBvQ51W7IarOcc9AXQI3OxWPo6pD08q8x
m8sv6IL8YJVeZxI7YKUzSOf2F14HCfNfxAkTSC8RAMW34bRFnyJdHGdnI6nnIlkArWHKKxAoQasM
cDwZAycQODcAZBsAisYjgIjE1aMJvIV02XJO+hh8eHgJwY4hR8A4HuAtCCHZG4hFG6h5mD54Q1Lu
fjTEkWqgjwUiAMB+wzSZ/DvaX2C4aUBYXG0i18BHhlAtSPUlAT+Z2YyPDx4IXwUAJSkrCcS4mSAa
MNq44uwAyAHBIP8NJD93ynk2fvsCZu0A5XQQjHROUYYVtkDSFAbSg4N5to8k54Khkb1L0K2ACJ/g
zRjewP9oM5mujcsOepHzGMmzukzgw/DqKeaZP8n3xB6STkD/8veUJ4NpcdjsMNFge1n/5vFM4y0q
DYd3DJ3Ip8mW2n1aVwjKlNrqqLEDIydlRA0GFFxYop9xI1kTJ3nAOtpiIRTel/WyDqVHUgrldr6Q
jp20Gl3jbYhA+Ia7tJj3/2PpvLYVR7It+kWMITy8yktIQgjPCwM4eG8FfH3NRVZn39tZWXkwUihi
7+W2md5dLm3jJ1hK95zib8TnwwUAOzN1nrhPxyESREYZmAu07uyrFZe4GUiMk9d1nGHNHrLL9MlP
FkBCN4maCkwtI8ZXpx7HJU4KSvDol5xs0mlJbbdzT9gP2CM9piRaxRYDNU6ETUgKse4gyUOqQYoC
GWbsq7qNiIfMOYFggNY9plH/phT9xgCdBqoKsH936FP2vyum9kdahX/aDGmNBwTUAYloEOboEBgh
52/Sy5aX1sMnlTKjqv+7+EYX0A843Neo+D0mdlUrFn9AbD9bO5m0wj+lFfMQx9z8lEvPGeEv9L+q
gbNsmTG9+2SOhybtH6ULjpGQh4sHQB3nmouBjgk5HHy+ycEUY7PiEyHyWS5OrQIVGrOUmRsOwJdR
yr5RZTpeAovgWGNATLXK/KpQwvlW5+P9rfolNhtKauIDbgDsyvRBV2kl4ZgRSJFit32psRhgFnIX
0hRGbBilFycl+LIdeZEpoDLjJGVSVcgsEZcuhw8tFxZVCxI8OahyBOu/RxdCBAbrS4LetK11wD6v
6R7O2EPsysrVmQ6fzEH7T/gOeEK/wf48aaJr1YhPsI4d+GCLwnd1ABwhnK5LER+ib+aEeNscP6io
3A+ge44YHb4tkXxHfjG6QiJM2BdcdhV0OgizCHWeTCrQbKkGdcKMQpJoCCsMCvfsnwtcEjMGumzj
ZnLGTsInKbTxvyDb7VEWc4BLDvQ2UX2YAXoypIi8HbtWRkOUZV/ccI0O32H+uwRqlBjxGgHAWw6M
oYafjxMMh44TccFI3mfxS0sXskdbtHWsFDogGmeynN20br0zFdpwfDyrF9NjNtqSYbblkFUV4c9l
o1rSAx9QDrI1suIpKCgQfjSh4Y7fqGhnnMtOyuC8I/eJqB+EhkutrP0EWRiT+swFpjU+lqZSUU2z
cQt2+HV4TjK7urNkLJR5HFlhaHEOEaTG/BsTZPCDXyKUtXgcLRYctSfmFAMceO2AG+vOr0z0k5iL
6zSZiOOQuppBxe4EBdkHCRbyJBcgy9aRzoEKLGR2rv7OQ508wmMjD+rky6L/DWOfIFyjrmJ/aDM6
ljNNIGXJ7ncxf2CKZj3EI6brcN4jUqvyKw9H8dM5RR8sYS800hw37UBdze+OQP06UaTEu0jPFYXX
KGZFYmn7HXBFiXPj6wAMxbfu1Cy4RvryD5PvxRaj+tWnKX/YVMgospmAisgP0b2cFkh0O60WtSoa
OXAM9auc0txdSDE/lOSezUXrvEbikL4dsA4ivti+/oTKE/UKF6kJfaTWljtnQwfe4fTlWFBTQa+T
ZhV7GWSBi3L4DOgYo8h++RTNyBF1TqLoznHdZb+L30ZsmQP30UNqqClPDBOx1QoWfoI6SEJz6bFQ
qJ+opROuCnsXQTLquJivRbCEzS6h5rQzsgkpwg7HjRSOTrOLyh7NP3JjanCfexB/bf565+L5qriR
3oD2gdsYrpX4Pp8A3aNsIaO40/JXqxUGCDB3H4eYb6/0AoeRRgrfcO99yCa8RLhY2AcMJJGsIQfR
IbUOvgWk3LgeJaObMKCX6iErkFQTj2xw/AO/WoPWx9r1WAr8awTDJA8gLuZ3OPY4NyzVWSAvUk93
/nQ3ZJMsMncXLWg0p1zIHuziaw/lMmwtFNaRAVjYjnmjIFYcW2vqnFkOO++MH5uIMakx1YfhzOSD
6MkuJ3QCCAKlUatiE4byp3NZLq52ysQuve4iirY9ugLOhkwPiw6OX4FDSra/zNocXZOfe6eFTt0n
x1VVGlbHDh+dy2APns46+XCxRFA0uep8tYc9IFex8/dXoHzG4QFfwLoklAA/LZpGxrEikl73b+yO
vXbJYq4qTwxbVS/lWdBZIfSmpyKC5iZeKvEiMz1nrC6JTAzKjzuwUEdm+o7NreSnB1Kju6tOwf37
wSOdP4gSLmrc7r2R5841SIwNgWAkjA+jqs39xMiggacchhqZt2C9ZSxaLW3UaCmoLsaByEHEioq1
iEfCtrvq61qEYHIEauIwGqM4b4n34ZIwnNhn6c3nlPxX6xi2qS33eKBcUvwlA9VGr50I2TTVIF82
a9jsV+tEKn+d/BqKfnGvHakv2fs6P2kGtAtPIIPL/PLw0EZzTpXLQDyQRg0fkxkA3xJlFyZc1Jej
kjNXnFaPhxY/8bbz9ZlpghZXg7CU2XgOml6hQziOS5fKlAtXyZ9MwWGK4fgYGC4PIBG59ps2og8o
/XYOCUXc10nAncTBIPEHLqSvYnw5p7s0UEgRUOhx034FPxSK2bWgj6dmtEinES0uuNPN7A6aPFjE
PDh4PRidUCP/GvTRbsUCCuRSkS+gP6V75lXHr5AHSfrdt2vHkx47hSfN1YKTIejRmSa/DQTNoFBX
9knVTGXCYqv2uTVAh3z3GLXOTeVEMjm6hDHKzUIT4fbQVIHD/OjGhCPRCc2Ih4HSlASWdOywcrEq
JedgRluyWnXDZMzTwYMyJMUkcXQ2pZnZA+rGiM6Bq8elnTuNkI6chxahKd0BB0Sdp5FPyZ/yhzrJ
1FNIdfHugEYuysxVfHcqKPbFymoSJDeCc5jFyAcfUvJ8rV0GBxpVRl+F4ec2ch9yWQCSxoimKKxe
1I8f4hY/EN8MbXxRUDZjnhIwWy7Cy4Vb0bYI3RfTOWa0RcABHhDrbkBDPXYS1NJ8m3bMUYjfBvCT
q0IkGkvi6Xop6n6guCWcN8lLlD6wO6Qf1sHFTvEH6n51gd64dN79T8P89k+TS+fafsRjjysEqGdX
W+RhFE2gRnmHyEzvInvFnshTrcej7Cvhdq7eiVsFNX3HoTPWKc8VJbfVrjpg30QVcvU1bVQeCkYp
JqovhMagpUY6zrxa89AC0LY07PLF5VDoLMpzqJMFmu1kO5J/B/b71LohZ1KlDJiETkPaISSzUCVL
2O5LtvMJsUWJp79xETgZcKrqpGN17y0CFKN6n0lUfDQK5X0PeMhaEGF9CYxVk6275N01u3sTac44
lrcDHHSHJhYkGzsKTi3Uw+jVgbK10Q/Wdp1D+QeWixA+g+1ypMS44LDRyMtW5cCbzD/4o3QIxYM6
P9DRAWoTKWwLWFPqzODGeZ1bhmfApekRQq8Au2WrGEFNxh80SJvhaMORY38hBV540u8Olnt++Int
/k3RemOEIudFryFR1PTvyIHMvOjWHmwJRz8G6tHLph4osOkhMCETZYT2ue1ObI50Hl29aG1iTGRi
osJRNSEZPcUvjdSd9V/CstxAy1+kxJnExC67BNIwE1yJfeSWcNYWA1UFGKPE/5Qc/KZhDc8p5BwH
l2YIqzyYUkCzYNjrqa4k/uZclaPygT+wyvlPNGeb0ekkqjt/nIS/yPQ907IAkHQjHu6dyBA58nMJ
yFFXQe28aWM5xFsPe8ThoJoHLtGVl47vMhpxQhBKyzBxRCT0unYLzpW0ktFkxK5FkFzvTOYBxzCJ
BbASMkKe4SWK/hwrm9zlP1SK9ntoxGwgTedhQvuYdE//nKAa9mI1GYi4fIi8g8dhuBIDJM3hrD9z
9Kwv0hobYgkULWEmvc4PHl/tF8M6KCIsQX8MwpjQMEEzUQ0zeLbsqVvSdKGSnzgFIs6GFzZrKv8o
Zbgy5hv2bPYSNp53x/hbNBmkrbqiR23HSNPue8gsSVNF7jnmA4mFYv4SVTu7AUKXR6sBMryxMdLz
ldHEU1RX2WZUHLId34Yc7rQ+V4tLx0r5OCPAB+9IhqWi/S4Ovfjau7tLSY2gE8Kn+eWu8TurKVMk
v2OE/HlwiB3fssHfBi08J6FBOU6lE6LPMTziIlrPkMRxX9d3MmDVGKAZt+A9NfMaC05gJXRDQLlK
hMCG1UPvvvlhL9oDKV3bI4yi5+HBwqUW15BwyK0K0RQ/GAoACHy9keBJVt+DGpY03RBK6dOtRIRo
l6JSRK5kUpztwLzUw8IVtKgEWb2/qvsA06PCg0V6ZIubAy2x+/dqXNCr12NRiZ2nWiIJH8SZNmDx
dNPfscbKVo38tEhu5dUYb1ux5AsOhtU4ZaPuzTVqFNtLgRevc81JBsCdq+soQ3DRrRE3rigfLcMq
dXqvx0RTmAtmYGOH+z3zN1dVpqqNU+q2AaDqjqfgbZXjve2EjpLyT6nZ71/XTEHEUaZHmD0M87HM
3QSgV912APr8r6JpZlmvSsWzszO9EYQNP6DFwcs+utqjGZ7BOU2LqD6TMmvZY3FMPWCn9RG0CbCF
vJ3MW4iygZv+jfJG/dm9u1eYdU1ihMfGnI31KSS9Y4+a5sVu9msgoIAPpllErX1Bi130GD3Bm0y7
wEFMbzyso7szmnaOs1JInj4+9LJpJP9Kex5vMhzhQeKrcBtspEPzGkXLJXZS+e/I2fx1OjIOcjLS
ng69JU8B3yRIUyTSXCXmsRa/poEiGxFrOETNLYGYGjVxPA3zQI1lAHFL4FUCaJbAa9N6x0e7MgdV
zc0NFY40VqBaeSDFV4kSbNY9di9UJgAhHE1ObpvUpHr4VUaCPIEtvVpId4HqhL7EtxZ2DaqOB3YI
Ej2EBOBrotBU3tejVdfeCexI4yELkWpQzd9++A1wVSInbSwmNN5MvymaRltTiNGegKE1wKINlDmH
n86izwRETj4QO5CB3EaWiph7KHZRmYycnRoZjIX4Tp7n4p/iTnuG+jfilMA/AK440P1Dq9RFzfpB
EFz0mOXVfo6eLnkNR+dq58jtpSrOXXwGdx4H1KbSthX6mv6KsNgq/TH6GI3r3a4zPoUtUlePSZde
zlr5evWfBkP23mvvEyGp9AmjKzovtD59iQLFujYAE+2bVe4Tmcn8toRbhCMCYTNFjpSNgkBS5mWS
jEGajmyUVVpQi9gK5tlwyx8Ir+tek5yIa08XB9UZhBJCSO/chg5dgzAxEcI69qENrUXkJEZkoBn8
gOGTAfHGHUDmxIroafALou/oTfPgGXAhp4Bc8nDegP4bC2q+hvzHCWJWynZixqn3VK0/mKjGQ1Gm
9Efmf+NBkgsPN16nFIqgm8KjyUp1QT4Q5rNbUFYReuuB/cIJ5UkJcPi4tc418z47/F16zRFYlA6/
xmB+t+rDK1OrruwfTV7rCRjwCQ0RdrXOkeeKM7fOX2b7cKtD0VJTqoTfybGxBcU2qNRVn6mHUSel
/RZFoWFVgdPVvFL+csfukVqr4ZJdTR5erhMjh2KJJOFhRSUZhBhCV/9OnX7BqQG8y2vbLuN0swR+
k7mAcYzHocPTy6+X38CyUmCL2VvPB2/12/JEdLzQuJh3dlY+WVrF5ozKKEXwhrIu1Hzfytrkvyqf
ZMvfRA/3hV+yQjgaYA2DRFjBrReDkRvhLdgxIrlIyAVZsFwr0qJghYH4A5McaaogAiqOCWhv2WV+
MtKC5ZHhy8VISPvdAXdA8veb1ldqnVguUtEpBxAAg0AP687noF5slSZnX21MJSlgBfqmnHt8qpxO
aPNio4dBDT/clppHfgWimtKNamI/qFBYDmqdQld7o0ZLvfgKD+qxW1TBEacdvxxd0luqNCtdsi8Z
iyBGNS6USAki9NGJvBDP5K520LsbgFrc1VnpnX5FlyIqdNo3KPxYCLEiKtTlcHziM2XleR/87/PL
WKF3wtp0LFXCwmKXFiHGt0h81n6DT3/MDPTcCXxyY1V2SbHOZ9dk7c+hWL/2jZAgyk3oMwov1pDT
qw6fXu7lMXE6LVKvJnfrmRE3gylezsYcSfuFbqxmNd35fSLW+EA0FoxxG9Mvo9y/pBIWZpcWaBUn
fxt7UFTF4YqLWJsTK6ZJeT/E349e+0CgIfCDRxNWdejDBNHfBqIRNXrsMhjivnLOAZHtNvmQ7pl/
+tiktzi71rR1cK7pg8DbHCIPzT+b5ewF2P+2Gl20Llu21CIvXvSaEzoNwy3R0mlfQEeRrq1nhB2H
EJh7AORAg7OxXkE1OoG8s7j5kJuh0JwSggIakq839eUM0YD3ChIcif/LfOgXUodXqK2SdoVnDe2z
DyJypDM5RFfikKTOOUUVr7zYznLrSztyZ1DZ1Wn0Bwz/cy60E2oaq+YTaUJAHjMgBo+O81y9aDyo
nWlGalTRha7SA3N0XcwEyX/g+dZ/KZS0Zl3SNUuZj/8K8tnWL9pccpaRos1FM+19gz8tAzi64Dc3
K0SxKimgJCdNOyeTo5I8f5XQoEXSR9O/cWiDpFrvhcC2D60U1gBsoSz5Ki1/mQz9Wl/pHATfBoi3
6KCePM/lACD04K3bChGh0msgoBwTx19aM3jFJvCgRSfbatV4AbI4aQle/zqQXx9AkYjr+0ibr4U+
6V1RpzTG1EIgTahtUEumolhz/zlE4AosEiC4RZ3C/FVkwq+dajO6aPo1Rg7CpqsRVGRMoY0R2dE2
QkmsQowBArRf4qVFxNXopTQVrljiOiKCEx0EOWH9a14uUZO8sPd40NLTJsMsvTRgsXRinzFnbrJY
kmcqSKQ3eUX32QNKsE7NeHtahS67h7Z0kYUqlovuAzCCpJAqTrwDSNWDCLhzwqlhQGBUKcpvboGt
B1RUYKgBKQLYqdtdp6AvEm4W5YwOD/dJHZMueWV0k8+Pifjjhv7rB4qek+fsmNQIejes+4C9go2A
BCLKSbAqvL+9JszilhBlvrvAVU0dUmcko/vU+7n94TcRQfj3cMBWNtmS6N9mf33bv+A1R2EAkiP2
irBulKo6rIEE1s4b76qOR/owNKz/tisu5q+LJYT7t4jIFmSw4w0smfocsJS5B2wX53gfN5h04M4n
tHkYVMkMo/0lH+BNCNR4MfTY2TfjtU8kp/2OHr1LCj9KN8qkQfvaLw+BG99F5FzFOTOf4JRR8tUp
bbaCECwKo2qCM6/uqLoo8GEBJzFww+egUhoSII3uBdmTe+1DILn7DuSctHsVG0CCeAydrLHSTwj+
qtu7CvqMHfYt5iQ2pm7l4K9jhvGiS1q38NRcs1N6zc78Kvzagbpbd+W/LgIQUjngRef81GGg4Iqf
OV1Xk+pdkAy9uz6Jmm9UOAph5JwXWqpcBMnVTt3q8NzJ+ziMj6Tvb0gR7R47ROzVfk0L6XTA9W0y
Jyd3zD4V2c536THbpVUiHff0+Nr9wxvjNXtFd59UR4feoTf1OKxWVxbu1KuP1liIBh8G7ZHGm+2z
Q/oIxH+/X1Qu/DvOFFaJy05+zgxen+LG2yB41vRfkumJO9OFmpw7mM+pVA5A7xc+3YOWatu6dZ99
wKe5mhVKnwZ/DKgQ1F1jQGyqFMWyxNcpHCiGLmmDMCp9khKhkhcgLTJpfgz5M/nMStbhbjdWH6cM
ndnLZ7v0eRTY0qmxjX5YzUUaZWZA6O5t7IBAjTP9mbfu4eiEi8M41zhQ2xWqLLEy7LlUDbCtULHH
fj0hqpcnuhFM/07D3dDL0h2510Qum4usit9qJ7FNagSLutLXXherFhl/FXsPmppeWuVk2sP4jDXI
eTD5gg2tMa4DQKEnxrqmYECpF4jUpVrz4bI3XRrlLoTNEuc3eSiYy3lnxcC9iuTeHeMpbcaO4opZ
fMwgYRmwSK7OAUDobj2olJ80isCeVaGf0YtML13DEuTXdAJe5XOytInfcrY1c53dwNHVN0873Har
jKiV4x6ML+PMURYNChC7yp71tachRBYp+Uevms33MKKIB+i4KO2jrWNAO+1Bhz/ULRsKj89qMl+o
zE7r9LC36GXPzwzoBdq8QqEN0zkVlMeAIZShYrVpnkD8snZ5RDxqAWHh021ExaRgzat0qRroCrGN
sCat/PHneHYfztMVpiENM5Gr7DcAONqCT0gLLODzdB/vvTRN7zZ535eqyRh1PhrIYkqVi7M1pgnG
+Oh4CJxotmoBkC+NHpMYewkJ3m0xYCDstfaLOO+kr8GCsIz3gDqW3oI8OhTohXgs9IHRTIxjRGez
84B/umvKZ3QuVBcLwNsHSKAWU6r+khatHzJOhw4HZJLRYAwAIAtJVnAMG5DwKCAlg7oGwM0fc1g+
OqiJpZTMKYMIVY4+dO4NqOfw2md7DUqE2BQz1mEDpPbO31vs8aeD24IWsXSNPpB3a1G2FntCVhus
qMsQhXmBcb4GqORf7a/pbOZYhmvBUBUMKo3Fki04UwzM1V7ccFNfUV/bpXZ6ArbFprksJFznFIQ4
t9MFexT9oJqkc+/KUJbhK2RIKEqqGU0YGV5O54K6jFCuSovLuaGPolXSjMXSCOy7GG7I58fXjXw5
XwAasCXytp8r/WupxjymZ8E74hQo8/X4kEimT0PaF485Mfs+zxM6iy0fhm96V3fDE7qPr3F1+Okf
3DsLl9RbNpz8t4uLrN9bRLFuLR5Leb2xHPSY6TeouG8S8Nzqihn121SegmIdG+8Bt/f+zgKnLFXm
PIbQyqj4M3897W/4DivdV3i3ix2wPjpEWlgkRNKkMWKTmlLMBlpTTLm4rJmWCyQebaOni9F9kyA0
I92wjtLi+6sYq16VWtZgui8Dz04kE27TO80oKXH7X41PsEKaO7UOABHHZNyeQHyByqlIlBoY2TfY
2UGSWRcfoI0xrKhF6ha9MQHdxRB1eLfz92ObR4doPRs8wWfX7h5tdBhWl0wJ88E6Z4Z7SLg3v443
gsy/InarMsuQ9D9WvfVx0QbADiQOVH94dQ07sVAt92ewRYnFXIXtH5hFb2puWky5w6tBjZ5g4yiZ
UhxFAKUJL1Dov8InnQn1zOIdeuOoGgItnUz0gtFwi0+zYW5761QmDnxob6zF0+4bXIQNlnRxp2Jf
fv/H3KqhwxTXOw+vl6L/X7BBRAx0r1K+hxuHiSf9/jN98+EcZKeeyUHkPv7Asp1gGbBoFYhUcF7+
EiXPhbh0URHKheSOs7h/3NRltsmkJMULR4MwaiweAySAvRtdMYyQibpJCuczd2qX8TZSRTXD9wxt
JJgvseB0Jh8aK5OcA1CZbY/pozgKeaC3mPeSWRk3ItsEz05E6v5ppp4cSkn9CDEbsLU11+pUySuv
wPMw4NjpTJFIsC13KNB9niY46xqYMww23xcjNG4KiHj/yBV0L+wCWOgKNg6qbffQx2DnkhCBO8fP
i9a+gZareEWVC9l3547daa6e0Tl4NIADkZhcA2mivxaRE9ouhzeqp6mbp1x+rthimNsRWPjOFhC+
YONE2MUvRGcE5Y8AmJsWWk1QFwjPhJs7LMfExJfc1Mxct+iORCpOfjF6rlBjERRNc0MSnmjYf655
Sk2ykPhXFDzLZdpErlIYvMhUvFlbqm7tO1+vxtxrkvMXd/fiVIEueLp4t/eKe/Kbu9aftnZ+c4kH
FjijssEzikJbd6iq4b939lKKDOfraJhHYfWxH/jgyoSOOkmi7FHulnASlhgjPRW4QBuJ+URgFz7X
ui+UsQm0DQL2RT97yarLsleHSCQDqrak8qFAAYJQtafq7190FnB90yRJ/8REOf3vVyHtO7pLGnio
EPdmq0MURTXt1Lwp+lSDLCaEKUkVf4/hnP6+Nk1KaBxtRi+g/0LXEEOdFDaU4s8Zzi/6ccJ+4auf
ZHBjhVlgBxCBbgbLBf0prn7Lc02bulzdkJgoVBTsIA0ClGnBMMboJSEOIN9AAzir4Sb5x19LwdhV
OoPRffWlv4DDz63Wd4FKw6BvvYOltx9sSJqQSe9il9+0tQK9H/YhKDBki/eEjLN9x4JYeFqVCUlS
8Y96v5Gvj1hq4kJOPSGlKHWhLk1lCNPw/RTRbg/m2G2P4phifwPAsGnfYzZECnwgBORuC6hSEGn4
MptLgjgBjwjBWKQcEP3e9UtmCA/lw3fzjiMwLLmcllkPgIUqAwBtmhPjAxTjvuYyPLCvnPDVYFdy
MMuyoIryMKETWWnyDGKqiDdcO8U5H4C0cZdsoxfU1oRPJ7ASjJfeQ7hrr801/CHlSHP4BgRgrekq
VGWehlmmfon3BUtENtinOg3ODOJam881ApK221iK9ztm8do/JnewC+VEzxpeoft04mb7sLHr7U9Y
43qzpJ1pXGRIpcvwcjdfKar+ga1rMoIEn062iZYXTfeHbEN1pZMrAfWMLqKgZlHyEyBCsy9JXXea
SKJegsuWblXlIzMcGFexqNM6b5P9rN7eJrVOvb1OLhFmA9xkWr4VTwu40jFCfYBLlK8KSKIGpHDC
OdK+KYV8O5Mt6WVveow9KI7KZStfNTq36IYnxh4gXWFmCyfatyt5oxEKR3u7J+jWWySFYFtkNdl+
gae0uKftBLr5ZZ9Kyb4wbGFiDM7IaUWLPrErucjxWEFc8wlfkKENYwS7X/vLMDpGl9RCGpo/0Ybt
ItHWtP+Z2tIKA6uuISuxBK84gF0VnYqijLw7PGPUcxQjMP0SCTL9pX3r1ue5BqS6tJ+GjQFA2jTE
EhmHpTXrUhZYF0rDFTIjSxoALWfGr3jn/tXroaQQWoPVzrz+ZtNxp4rwdRgdXKr+H+CqJX00twf5
/EBx+SCBuUAgqNUx2f1NASy47B5YX3huWJUO0q6Cf1RYOfEuaFdzEne/RSjSOdySj0sG9fYPU2pM
vsSCeK+FColNcA9vNtN8kHLljKKX2aXEUQStYBCt8yK6E2WKLHlEz4La6GduDEhYz9RA7LcMFGzO
t7QuDzY65zKkvoRSI/wRiHM7KWSE3b/9b9HaLNTObutgBkxnECha55Y8etPwmYhs22af1RSAJndO
6YOul8cLWAHOFa0w5nZ2WeuWHDIQ/q+FLvhjk5OBtyRKMwk84D95funeAqitEpMGNNF17EXp2boN
G3YtOu7s5v9tlNp5wQZVPZMERS6JAZRuFVpNwZMvLheK47gpS9XdlD5dShrElzV+v2wThUEG8RAR
un0h3SO+0MVQxtb7DGmLhBcsVFToWH9T2FadZV5FxdmcMfY4AS9C2AwP1CvC+wyXGZysWFkxK+Cd
wIdeaozXnqTopKL4QA8AJGunjLXGhccRPcYW3wETk5BC/7aQ7br8RmQyL8VkXhIgt3SmMNWSmCy9
dEu5ZEDvyL2gi8JYIupO3d51j6PzHJVG0WOl0vXjUu9yRI7hsadru7SgeyHaDAiElpXzHxkx+kBT
6a0mRwrF/JQAbuwkuGudlHkLhLmTNpiRBfulolJAZfbGd4aGhNMH/gFImdOUXRJti85slKrkIVxt
p89UrA5VDIYIzSuzQiqUK0NXvEZb0U+izD8KsHnws0ymg7eIjyiodSN/1DiqGYJmePiOfGu4MopT
TBrWzevrLCdeFk0P5MYTDpTPG6w9PlNA9+mj0eOkgSL2AQkU6VduXWm0mCELv1dOCGjT8c+AKzRK
F7+crSEihV2zteccdxDmqmK4GUZKh/bm7nBzIU/qlAwY3Zw8AJVOsCMfMPavXb7JguVo87ZKEOxp
O8OJHyZ1T0qfrkW8EGUr24jHxWnG4tOIiMEO4mAOrU9SWA+mYLC/pZHTDWU1RNW1DDwqf3OoD/YA
InHlGyJEv+nQzG3Js6+j7/+Aep+AqROC7dskdED+LFNKwVV3mkCIQnsewhsbFqJI0oHIa7C4sdRy
UqbtEgra9wprVtE+DHBxQCHWT3B0z3EFeERyE6nDKHK4mE2Wo1ehdvsmDzom+mWMnX1SVFwGN7+c
TXZNcR2ZwPtfgoI3syeV1s2pdigqhzUMEk3SxHDeuxoqVFh+vceaTCLFng7NYc2Eniw1+fv1CS3+
k92dOuVqbwYK+mCI3CtEX3le0xYDQDDSdIf6iCz8CmnCZxdxEaVQq9KlnKOe2xCyscXSPRH0I95d
7/o+wDycdv7VfqF3cI32OyxWYRB4n1K3HFN/ZuXM+ONhd/fRlL8VEsrDWIK68yS8JXlzvpvliZzC
H8pTrv55dPrY57dLT+2zKsj225hTQlNAjb8XyIM14UCd9GpDAX+KrDYW6Lvz+mCuNXI+10YteIFM
BMMFtIROIGTnFJZw4+7Mek7IlN3cdQ5DqorX4kLeCivWoBuKDwb9M3TczZ+W7VpvGp2GlQD8swFe
fWmBUTQCE8jaZB0GJIflJ4IHa8F2WRmXUj0aR6Lxyix5YC4MzMPTsJo1E7YBEmKXa/xxvFK6Dhn6
c+rePZBIEhwpV9dI2nqmC2lfDJG4mexkldzEldGsa4W062QafltAvG+batNld3B7YNFwkTHZsI4S
hT1E8bp1KL9QpI63/ctvXbcJntXAxsz7eiZ78g0kIMbUWgdukkXNoTTDf4l7hSUsAlPudEwJE8w+
gUahs3mjyuA12L0y5pu3sYCNbGv1aR27Pn7xUcwZDG7dRpSAaheRStxIIfuDDPDkiFyo0atwLKQL
7t/drXWf3F7uXXlCpBRatlaB40XeyU8s6oy3RhNwM8gfIzKZa1CpIheoMFCQS7KOp73SX2EGpd7i
fpWb9uXibBDUo9f10s3U4qLfdlY1W/eRF1Qtgx/X8CNu6Z8xLq9NhkYow7jpVBlzxl7GP0uIV6Fr
KXuPFaxUp8Fg6atbRfik5GH+QomAyiPw0KaLNQqIig6R5bUm2Upk1gvvTm6fe1Bq0ceuLbY9ehuy
1QbQcg2LyEZ44xVdbAXkFy0MuXZBMyxcrQ/43CErW1eZy4/prUF4Tj1kkv3B2iT3m82zapQtflMM
KwtyhZi9cOgY5II03Gq/St4XkSMGWU+vTh8AY82swg/FJx9BkFvZeWRHMunJrqdjQI2qjF4qOoCQ
AYLWQ0fhMjuyL8jPamE5pXtWShFZkcF3VoxzBrrvFTNFqglKOEY5OE26OOc1eaA6qF5B5ggsX5Pn
QYOwB7Cyagh/WszcMq1XXGrRwOPNeyANpLmxvu3WoNNpJPi04Y8/GnndQt0wboJ9+q/ZnZl8a+vq
4g24gemVuBxF54OgsUGlkgfXrfNIjKlJ/lTS5Ciu37iiuZ1HTLI4OeR+xeS5uMShIEq4heGeL3ZY
opqwT53G/EFFgnQCuam/Czdhs2Lfv3gMy2OQ4rJZ5OkltmYz4eh8WDv/Zl7xKOQBE+cnFaKtiLHE
gDUjEWN5A5crO1PlsnAKsLczBefTMgCQmWIBNPlaW6/JevEiutQsLy+TbqnFVHKBCsc2V1J6i8ub
8deoTa2Gvx8XZ+UVL3xtC/68Ev314q4lZYYX+heaILNKpBTdt6jW2ugC0LZLKC9Ko+PD2WX11T59
Mgy2x2nNkX0NSlvzltyP7ieqfi0jyrnb4EqzMaBLxukCIWIakBvEFX/tRvjowQPx4zNE4Yt99o5o
E7aZmIlV1W0MDn8SOt0HWKbdW7r1H1GhXevQkyKppJcChC6YdVAac9+SYoIKn93KGVtNUOgbdif0
yi/Q6y9/A0J/dOD8c3fQsBSwRBsQED2ao0FUHQmbyjBgcO3zoIEK4Mu0J/Tk3k8cgehPtQaNuFpF
cW3IRsouPYOqDcZvs3WwHUHRu5Pc2aRXsy1PpI5/0CGARtS5HJRrQhK5i+CntAkgbo8Z+iA+0cBp
jCpkDRJRzvNnkRkEfEK4KIUxHZbd7GCzJ8UPvFd2J3v3Ny8zq6RiXf4koQjmrjth01O/RQ81uTsN
XDAKkDbpNDzgX5MtuwLAgNwT+aWGI5+iHaRRwfz0fypDeu4dwxEJ9ObBpFuhcbvRY96C8x2T1dve
Z00X9yJV1Eyy0qNTQT7KwC1S82np2MaxO73A3jA8fb0FzPy40bp5j/5V4A1gFZ6UUHKUwGvz+kgN
qv6+c4+ZgeJfuuTw0s7Doa7UZ8vyO0fS8K/l1ga8kEb+NKsQ8bfWwu9fEETx3FbchgCgC/A14kL7
4J+c76TIo9fnvWh6gCQ9j3OTnLYOuBjYJ5lhft4VyMhTzVy+UtTACznGZu58SfRrXV3GdxZWp6w8
APxC0lyywaDMAgdTNmWReco929zAVS8n24iqNbOmYEbubI5THe8xSqiCdw+2fxsfVSmI4Jh3YuuC
Ftj4a2pZyPOtfR3XWjybZdRn8WnCBsUQ+/6hMyVEoE2AQbcP7gb/jbNPGrZDeG5vGROPRDUnDhH+
bN7/7u1LZ2X43/jg8GNG6xYbrQYdFj8UH9ufIRFz7RvQyfBZ80iKKw1PmJGZ0uDuwjvhUQ3XMInv
eyM/Z+7tub3jPXZhsV+qU+4vT6fw+Qf7eTE3hBFCRBv2LW1OSUNFUVk6IoCpLBs16/wmERIuD6H6
cFciRdN85s6nf540h7nXBPzjFyYKPULIEztFv9zi78gLWfVJq+CUI+/qoeFYyNkZ32ZdY+yg4anL
iPNYSnea7E6Vev7o9J4xBT2VNnEL/jlUDDc9VOeKdKncegOZ0vLRlRd9ehfsG6RXPaxn5476+dwR
vFAd3q0pmso7U7bYdFaP3ocdxYCyrFh8G6jP6UrPVQ0IJUPOtaqFGxKWJSio8FSNWsTaDNwR5jX+
xhWm+t9gRUYLBJsd6qZHzSG7+pnl7EcoxXj+tS8RCsokcSXZ3805Qig4VCeeFG2Gbvf2hrNtrVtH
//2AgWb05dE5h18OFP/RRn7z1Bb5SvmhXK351770LlNeUMgaxBF9xzJ7gKgvU5i3rWXwqIP6MbwQ
Y01hyChDj1qMHAKBbLgmRUpSd0Ii4V5IgdojQlzOAQsypKD3DZODEIHzNeqfOpuQE5T75G7i4xBS
hL7H8hw6gXJCdWrRA9V4JsAvUe8mqKid2YfcFFi0Blg3zJt9hQVomP1msDH71Q9pT4SioxwkrQBB
zwsPMrtfH0JD2OVg8G43HGBwAqM4lY6nn6AvnDnI87xoIck3mSjgKLRBGEiUe8tprwJx9eTo6xLy
Vks6+fA5B8rNsrTuLN84wNnwGd7x9mEI+ChV685XQtdPDAhDIJbk+MaqCEHsPOpg79Si8IM/+zy8
N8VXY00nA/u4pKtfDCMvwTG47gLZiziokBdkL56LLWYTGeMUlkirtatwdKN79Gc/S+iPhBD5KC7o
zupij2cDuSmLoTI89f2wD00ICUNiBPJhKaqP1m3KKaJ+4sp5gTyTSfeQqRCrbO8Y9Uqs1tpMOmF0
NdkR6IAu0a9FFyXMcru/Qx5GZoprJSAt2aWl1Y41jBQG/Y2GQjFuD5Isq6xeGEOyDQXfFP0ADk63
sCiWYJv32QmLdH5TNFKMVIQam3mXSaDUd3ZaVP2nwD4CGz2x6JbbU06al3uhl+BXPClZpz+eL557
0Od85eK0bZ8ZbHUilAZ4YkI+fHzEjwt6Fb+iadiYvQJkApNvgZCrq+HXQtI1m0+O4JJVWPBHA9yn
/Efzn7B8mtD+DrpOcXrvzGgvKMBZzMUOd0kiR9oC6RPQULMMYDPDPh31D11k2J0w9gLouJSXn0m9
pdFblTHKX2u5jo3xl2eJ0x3HE8ajl7Y89Qox/0/+87L/zDMNXWxDBpCRj+RrBPDtspVxWrUpaDHu
EfAd/K38rgpXhVDMZiGZoKTi5f7B63ZZIvs2q1W5NC3mBwdbSD68poiAXOl+/qPpvJYUV5Mg/ERE
gIS9lTcY4c0N0TjhEcLz9PslczZ6z8xsGxrQrzJZmVkiAermFRG/xOJQAc+SYv+Un4AUEIcA5NlL
/OPJY5ozm716YNYtREpwjbg82IBRTf0kA0f4ZJOv0yoh1GHFHeBKZya8f1ShsHBIBJo3ovjsSjXi
jP5RNVtYx/7e8DS62JQtvKFIgBCNTdWQGJ2lUBsazyWt5w5YYr4yXhbkCjvjlYS7YU096drsJaUe
YYbFQ4CkuNZ4KB6bkuMQQLurbr/gfHlOmGaytPoV1NtFfuwnwSxC6XcMf4Q8ZI+t3vjBexPz3KQJ
KdqLAibx8OUEoabB8QkCfEwef7IB61mkYMRPDsVW2MCnn/IGP0nMd1lxu2f1gUQRRi+4BN/ObvQC
PKeH5WaHiTdpEWBFlCwTpRs/FwZCJ9FDUn1uJHacZ+Od/3qxNj6WGVPqm+36ipIS7O/nKoEcnffW
kXJ2GPRh4xURI/l7H9BcRLu3Y7hm7JFAKg7nhDZd5B/wAHjnx85coKTiNjommHa1ZP6bvMxAk2mu
OVZOcFwzNlytmAymtBJb99Q/9HWMfrajcTCKtaVrjk5WC6qo3Sik2JMqDo+12L4sY41SCG+b0HfH
FGl07ZVm5nWo9Hjh8JdQIgdmk6USLIQSJWfRMf5evSJ+Y3hS8q6g5Bh9mYqwwYvtQkh5yOg3H1iX
M3XxC8CWbf7gLwh9jFUQxr4XlzWrCPtgBTsIUH3tPCgB3uax2WuQp9hc6APLYErMmCAj5jH6K2Lx
fFvumilvS1TCHIMC2KuiLFjeloWDxf8wpNtaX+x69TOljDSUU4KGhMm7z1cyOMj6ynnLGf1Wncrs
0DxujE6pKx0gTPlT2X3QycIqH77LmIH1t7fmsRLfI34lP3+PKNA/vAQLD/bUeWSaTxYH9N67Jobn
/J0CakSlp3OjFa86t+keCzZI9E+I9fX+fmRugSd9b8GqjNZ7kUbVl9U7whmCtaDNQPNBPYQlk0Au
W4Aw2LdSjL9JNQECeANqTUs1KwRgh1yURiyBGLIX0Lqk9i4SD0+TbgOToFZ1cAc3ou7xjeQLZg/P
rpeskzLP5EBe4vM91Awua3dRzrbg3TH/WDEWxBHIgHCq6wduUrKQV8lahZ1JNEcHdtGK5ZJDbmIh
mMvZJvehp/c46WCU2CwNtwfS6cWmkugjPZ7qm7nhASzcXjW8vgCt3QM3icAk0BOb2+XxsnFXLIfF
5FIBYTtxNjZPe/vVhcYIj0+VB+d4u6Ck8OfNPCjyjvO+vntYnZP17rJz/1as0geGBfsaoFd3StGb
5QSWuF5o+zIgPqDF7oHB7oUrixKSdgX2HmSvnV9zG/DbofLS9rEv3d6PzZtVHez4EoyuHnuVMP3G
g7TN62th5B0cYTkTiEI5l3CC7QcEfbu2gAQ34xIEnHHI+fBnY3artr5j2IXdBjAoTSwFLKEjzqbQ
X/QOAQm/LYA46b2wsBTX5gJpCgN8RBHdlfRzbCexaw62dHik2lG5CWG5tKlF8w4gZrUD3cTbNd+9
7Xi989kNQkovoBlTX2s1qSgEx3HHUQaKuK2b9OvQAO+TLHyiMHozetfKs8VAFdCZUKIFYHUIWnVm
7dSS3EMv77k5hDgS67e9u+CNTMd//pspEjPD+iwbsyv9zKYxyzYGTGIuCpyLrf2GTMZEyjJRyw3n
QWN4ZQeCPzdsFiLgB1iZnbhNLO6YJcBfip64xS9LDvrkZ1VnOw7HiuKm9+lcJ/Pg3c0zuCGsV/W/
bf72jf4R8Gny6VSY6qBGAlWDZ4EvfdqUlNVYAcMQLozBp/MLFc8Pt4YgvZ2fx/sF9IaaxeaVbzsL
nowV2zdMtWAI08JeeO0ArcL9uYcyZKzneJ36H2g6csAZQMJ6gCO4FZi7GNI7dCXe3Vqz4cwlCabD
bMEC2tiY3iD79gxkCB8Z2RtTgNSDb/aMBPiv6hznNg/wrln1gQYcaBKVKlm8Np6vqk7RBNpjTYz9
5Dm5OI+aPXbAHIFzq87lZW8X5cEbmYFd7P+T4+6aVDYQJLaYU8J6mnvn4DQ5Bwms+nPAVRRKiIX/
QAfODJ7c2PsS/6D1Qi7iZUjaWg3vwvMZVP9enJV2efQOs+Q9uMLYaGerhuGck2y1nRbhEmeJbPiw
BrAQy5T+QH2gyliPsOpdktfgNsCCKHwM7m3zr+7tg3e7vvWvLz+L3u1zdO/Oq/4+MllG/8TwfT42
h7hIIH+/dIoS0Q4N60K/efcN606n28rUc+BgcgW+KuG/Pl+co318Rz9cod0F7rL+oGMVHDoPQX+Y
hO9wjXxZ/SHOEqKBf2wqmYO1wtkPQb0tn8GNAV4s2FAOaXcMsnMAAvt2d2ulLgX+lZH+eIc7GYU/
BLqA0VeLvsJPmEpCHmEzCL5wyMJpcCdiiZzBXuHtQQeNmD+AqxqsdbfTsNpHcSWIv2aXusyT6HyC
F+y6O2eqCn3mhNsMeC4R7grPDxIjc6yOqOkLRnj/B3Ez2g0jrENebiAZebA7BKIUyYSJA0i5IyWa
cqrWoKkxYEb0ZavnKw7+TmH0RA03PLr9FKd3kRbnbZqnDWG+EbCWTB55p7FkzHKUw5wvajO/eGIp
h5EAsS/0zaKdsbcIt1cKOiOkmZFacTxeh4MSzxP7iwWcHc31APlYJMxTqmPNL3nbT8Nh0fE9rbH8
Hj5eIiod3KKg8VfmttbwDmCWYqzYwej/J4CDTNfLuahcYjf4sO1zSBfI0GZ8pcnSqBKHdSBjf0v/
CZQjaRiMsqfc5eFt8iJgbGRcfOx+h5tXUEjo/XSd/8oe45jTz9Slgi99kyRI8hcTFa7vVFaaQFE4
6rAtg67uDsELDtsc8ifTKgJkd9+7NfPRKZS9FbgVQJyXtTGxwx+rYgsXAaXdYcuCb7me9pke9iJL
ZAw7JKaQ8plQC7MaSUYJCrXKSrF/JJ2Qwl/LGWU/SXPd/2NA+serAUStjDQFNILgM4bOJdO2QLUx
TK0Jpa8ZNlBWSIstZUMRcS1lH37LZaReY5eRIwm30lN2PjS4IizhaN+ZfVJH4BrF1Nv/0tocoC0B
NSAs2yYFWj9pd5cJhF6CPTzA+W8Uq+uGqagRchIUQnEdQkfWwuKBOWibM4dTABrJA54mdxrqtdZd
PJx8xCsRQA5qHsj1r87lpiVjqKv3/TD0lz7MOpN90Yzx2nD+ZuasrBExrF1/27vBlIIjpyH1M2dS
h2HuGbLWYVD0hLPfe4KY3/Jq4CGYG0dsjIOXrXE8M0PQ5QiTvvZhIHoq4s6pfr3p1/tGZxdWWmXn
sszcwrDKma71JO6E58ExX1Zh2h6565hku08WxDF9Nc8I6N8xJdc7vmK2ULCvwy/VWwmrE2pndNH0
pkqlZeBqE8RKqi8xe1BZ2ikkkC3ac90x+i7BtS9s4FmGlBCa1A8vgHxMLgZJFh0PY2mmSUxqMUdR
f7G8ABX77O/52mPxDhlrJgxM0qS6TJP92TXooGEAM7IVHVlB9IP9cRf1G1KYAvoYxD4+xsgZcZci
VWHQpQGV7ywgQvKIcawQfOxLHpkTDEtsRoEK/QCa/fEGPGphyde5RbhDwJDQeojMjXMeeuADaXk7
Gh9HkGVtYH0ga6fg4zAP8AM4Kb8M2Vw0okMiG2J4wRzy/haP8xfdnJ7dBU0Qf/c4zdjYaHPvCBMn
mrERwM8EqpjieSnE90gqN/pnbKQVzl68GKhejHXsIXJQJ1gV2PGL3zPCarFeIK85eOKsuvBEJUZV
XjATc/WKr/F1QWnJr6vT33XYk4qRIkQouzxmboRNfTk2gid7ueQrsWG1lw9XCYPmQghmOsxbiFtl
mKflGO+/S8KfhID5uGihSwU04IFYmeRXYH1CE6UOo3TwpnyzaVty+d73OzegPQ7FGtQXF1nWPXdF
nD4jb+2DHUUYOgKY2RgksdE8IpL0scxrWkPYnA7RCVMupw5DzQQmd//62TBirwPQLm/IptsYYJhm
N7nJ4BkQAT9B/+6TIk/M+HM7GJ1hKuW+c+zmw/5mhTKTUKso+QHxOoH76oRsjlG/EHJc5jHzraFW
hxz6sEtBAjC3JA6Z4S3gz8ToVcK9X4WrFJam9OcVlFmNKdbI9PthLWO/bZ0+BJ1YSpiDzTFmVMBE
BmV/RLf+npjLw6jRl7ttFRcJFua83HywnQoZ/YZSvjK3scylbDQySuFbsDIBWnyMvbt3uEyZ85Do
lFRG6NUaAe2IvjOL41D8sSW6BLez7LWZYKYr/AWCMxqJY2LY3nEK5WjFoCK8U/YKEmYfEVmBGFAM
rxNVVRR75aRI5U/qraI/x7JUogHtT4AyfcNyx4zgcuNcdGeQuv2Tcr5M91kRMLhUhXAD1V/SwsZl
a30eV8MD2gnRjVI6+vt4N6RiT9f5WMT2fIGiYVEOc3wZoa5TqhGB3EqvHp7xoXXp/sf7/m2dsw2E
JgIHmPHlSsaXE6IGVgozP9tcvZqjV1pch6IkPliTuouI9MF1jXsoRcLDNzDnkFVMcG1JgaFno8eg
n0dASDZAYgKdlYj0W8M4AIGG45p1zJgoxEOwmN6jciantaSx+ZmXyFpMNYh8gaEzgGTIQmiJtiAM
F1hPWa8WwAJNDyERMAwDKjayn0O+kCyb4+U6jwdo8QQ03H7hcg7bhR2jlDM4HAjbWk8553co6dew
mTDQH0CEEpF4J8PEJ6p9bFvpKULm+yWrBUpJ+PQHfFlyzjWtlc1Pz70QEt+OJWQ2TVZuyZSS8c/w
DyLF0cI6aQ1OQNagXNpsrfY0d3ExbbrLJU+gYMu5EVYTvnaUPNaUkh0QcRDCqmLkT5G07YAQumxc
rJGPuXCyYRgLS78ybqa8NpvXov2ZsV7xZMI2uPq00IAgV3xhjk0Qud43PBItExoC2r7rls8buMHs
w7JfWeIah9I4M6wtmj1mihAA0tbJBnNE6L3CH/BLXtUGPW1FAAsfJxDc6DC5GrtggLECoOqC5h0t
Vo7Cr9y9Y0zzisr+A0ZmqzTJmo+NsQFIBd6B1Qh3CLqWnPxQxoqRnKMV6L4nVfieXywVBrfRneeS
nAGKQXPhIpLZUF39LjHMP974zEu7O7HpxJL5TBtUDVyzyxBKBRQG+hoySkqm/vHF4OMxl6i45gwQ
Hd0JVC87WS7T8Lz5UnrIZuDJF80umRBaWNTolpkso79jTjcPHmebjj0NWZ2jFWg/2QyGArKqZ2tA
C/SFhWds48axad5/AX2iTAGfngEOb95dlZUnCkJqgq62Ch5HY/yejIm623DafoRj2J/RttMg1zFs
xE94B/2MNVcMV764tYxlLToGDb74ixmAOTdjGsHlox1bfRJG7KMHcBxw5b35DHOGMyXv2ZRWjlhw
ASfhfRP8B2/2Zk1eNpNYjnvSkxZQW60ZN1Bg9QAYPH6ie8SM4uEDmoL2embMRcbbPdAG7113DmUn
k6VlfSoYaP1bwr14W9lYqsdDBLQO4kBkARa6ncUruizL/SqrtW5eYUTrjhanb/R5I/ya/xw9/87M
QHerB0YZIC5UBNlfuiptXsBlVWu3qkRlPIiwjKizmGM3KG3qFGosP6NuLEW17peC7xHiB2FoOMmG
r/atGfVf2EeWWe3+CFO7zABVqVGAR/0Xn/O/AtUNBfBu0K7QaHD5+P9aPzUngWJV4RjePubG040N
UF1CvZ4hujwVucu8bICzQj63OsXWwnBrC0JHhJORy7bxU2vf6dTX5+liBw2TWKXKBV2RVH+QdgBo
3wH+4rh5MvdKtqjMxDZUtVyFO0Oj0LD5BhfVnlAF2MBLKsw0kZEFjUW4b9eXV/LB33c2ZbginvqV
spEY5Jc75f54+nd0KQpaQ6qjv9Pg5RS6lci0Hx2jqXINSM1j7Ptb7sQzR6ZLREY54jGFXCCgYOgi
YwGY17gPM9UnFl/sWgwgm6HN5TZmIr/DhwCaNsdy8YQsUWA0MDt7nRxz4iJB/TH0ILAywMSsApKz
jDZvGKUSZnl965oLD32GavoaMDRA9NxieG/jj0nOZhSwtWUGWXCGQ7sWDQshrEF7hVTLn2BW4RdY
LV8nOZ/ZxQeP/NSmmpVAWIVy/8JewIySogu9En0lnox3MuBzsWazjTuf9kiJahEP3S35d+vxOgGv
Pc09TuPg3KL+ow7g1mLdCtX3hTmWzFYu8PW37XGShJ2W1lWwu9ta0KWjn+SwY7ZC49NuuEbJW1Og
sig175TCjKlA+0lHEWRrVhg5896cNYSUgGzfcR/xpkBdERnxa0zVgl8Yi67qvW4NCwt2E5hJwaNB
W3Uv7iW3WoNG+wChwZutDpRNDTbkGO3LON9TicjLdOvvFqsXuyecLYXcNSj1ET/Cp0DMxndQl7uj
YtTQ2l7D12JvNXBxMIQX9BcEmRMQ2jQ+fDSp8EbnJXpda1NIRHTH8XHrF9CIA/XRPrLIrfucyPwI
J45Ohf0CIFkEGCcYbtjTZ4GQYMlCWfcJRjntwIuG1Px9d5bM4uDZDRABeSvmqnSAxhCrD8s5snAA
u8cHpZUNgMFmvWbUddssxqXx7tYpu2Vq4DhD1KUHwHKeex6+wwGxC8eohvPgFMx2bNAuQHGBGbyz
WjGeA/F5oIeP4XgZCAOjM8r9RgjO3Cpo80hzdol+LO64Ww1oAe4eR5A1MC87ZkzMDEPKjl37SDlS
5F2sUFBqJ5/RxanAPbVRkiDRjvadWs1a42LETQ0L3WFZZJxfnOJUng7ktCaA5AUhru0zbkXQJRpc
FTS85rNLFO9COSuv6Z3/+Ja6lUiq0dp6VnOphocSyKmO7iFS6MbkHZYGeLfYEOAHZzTgJmZvYKpN
wg8i3L9qdCUNAPt7MjlTdEdN0kXLdVWZ6gR/14FN4xPHsy9Eai9fLa4z9MAvImW/amPrgAjnCekc
0w5+dtSNGoTfKwTrepB3jeDeOvQ3zmgiSS8PfbRvmBke0O9tgSahXtD/2Xf75DzXuV+GJKflbWeW
D1acEkYS140RncNCUPoA9V9G89Zr825Wo39jLcOdQfdnZNSYSjq458lX0XeI3MBLwZFK/ARYma0n
dgV689MA+lUdUjzU60IE1Am55ZpoLV3qsXKio3U0jGWaQ+YOvMtmt3n+dh47a0wu9tpXzHqeLkTj
RgsCiWb0wQsVOO+TcWJjjcOfZQYFJr0qAvzW+2WlV7+xenCm2c168F6YSZTbH/RvgWN2uC9CzTJN
6xpvKiE7nxm2R+o7qqzG4aTe3O2A80IHXkfjYkFgYvLhpBjcUG6+HaRWWHBgQMvE2rrEpXD0suJt
M+5GWlN9p2yhMHfy2N22oeyd/eHHKXI/A3BAskukw3w0m+Vlxa8uZfWZtXmd9Akd8KmNsBn8b3qY
zxMSYlO+dGZSQV8C2eBl3Ra1cIWOBdkbsXmfjDbAXJwY9Z5yvCj3zBWByQxLiRkSAboZK/SeTqXP
oGFyXm7DbVhaFjrw4cRuox6jN+Nyh42g2I2/qAke1otMM8thsW0HsDlZVD2YgEUs5IjTYPkig2bW
kr257Mw9P+h66szISB+n3scto8efxKgvYFz823igXrrBgXp3rm7Rf3pgrFp6S1UJDnUEgdjRtNJ7
49PRfsXseQvKLKOjDT90AHkpr8WOkpuLUAsgYJrrtHNbnIfEo7rLMyhGRIuLi4Jr1K1zfVgZtoKV
FJ2Zg7cY6vlwxbwipkKsmuMXsXGM3d87rge7RIEEwB4Ie5yO7gM4LvNjHEhIWb0byOf87+NnyFnk
IMlibMIIFbd5xLSj0UEGpUT6dBoduIO8aJNfnToNtiBDxzj7N5r01gsYtGx1C9NXUJuSRW7QkT5N
bXZ0VuB8sNNQFs0r8jpfDOh8hJklqin4//jiUq1YoYM5xHZagsH4cY2NwQ5WZlLNHCM2ZjT1aNcr
QKYrcpE++Jc09Jj4IZSjY7gPn0iw5J5y2TBUkpLy8+FGlN8jrRfCFtD9Rb61zPg0Y82PQ5FIK7Wz
ZkBNGAXkTRry/tv72Dcm3lUsHcpYhsgWpUPTxg5PvrXFb+BpUS2IkkSxG1z9CkUkqB/VV8UtTrU/
gIKYJgRLiTHL5K07DW4ey9qIWQYlq+aSqjloEq9AjRjzm2AysriSEGgQXloDntEbGZl6h3vY2dKD
Ms/tQMySnzW0gBlm3u8JO270Uzid8My5UNiM9ONy9w2OitOTzpyUbszxcSwjHMrgtsTUGn+o7WCC
Y2du7T4Y19yiR0ocWJE40vF3VR3euHCpdRIClZ/t57QRHBgi2N0Cy8uqUC+d3WbLrCycz7hnBE5A
Mhl9SG+4r2DQYvhEZkiz9pNDT2nBIJNlj/P29sC+QizTO8UFi1qD9GxtOJdnBLpyht31D1sFOrbd
AapAxgX6sYtUxUVgsyPSEbGl4P163CdaZgdu04/YwELmT52VbFn2TWwco3RzKnvnybtTxfQqlAuO
TK145rWBaMsZ2AiVm8a4qhvqLe5O3rkf5r9ZFYjIIDD+scmy6tOVw5pjX5MGu6CexYAS3rtfH233
lkPHMqh4D5hA8VVEn9E3JPqH8vt4XGz8RoAD9ssnU6fg3d8zjDg4MD+N9ae1X24nGIEITejvAboa
YKcBFVr4DHKSBUxUuVO/WjSYHM5/Fs1y7KemrzytWTXSIERjUs4kM3EcJ5BbqeQF3wBEcSgy383X
XwOTqxrt8ZGbGWfQUf23h5M71gvin/fqx27FnwGIJjMAsmMe1fD5ZJPWtbONyJpFCN9H8sSmhbgX
aqJ4Dd/gNdxFOcw6NiYDPsGdJSdf3AMeZ8zKcampWdfReWcd/g5klRdnMw9zvFKygUSDlwE7cmCT
HmNwn7C+2tHonfx6ePKzRT288i63mJ8jNaP07R3glnEbDXl7qlNkXPrWWu9J1/ZrY9mVfRjitZbc
S/aF4gSwxmULCkNq9vUJ25BByJU3qnPs/OQ/6A7MeNtno+CMx8J3kKqYkScr7x4tOLgU/bxxag8U
cDB+YQwMeZbqfzd70KtCAkTcCGuJwoAbrkEy2tIHCDpSTw5Z4rfqWk59TTZ5dbTPq9Dahehl/HJf
LfxY/xgz5aq1knlgts6wN87BDrKaEZZ6WXAOylCQKI4k8eHRvGXNTXJ3yYpymN58S02DrmBd+EtF
Taf1KoblcL94TfeA1XyFIZQGZoBmpfadk91krtEz2188hx9eqatZk0y/GCo1eQzUDvIKWc4HF/jL
Fbu8Sv2k1D1vNLQt4u6V+mwwIQWzEALT4mBdddIWVAQoGQKMGnYiGje7GGkkCnZN812uWpVRig+6
5/sa3RbDczzXg7XfKSSnZFnsn+NzsF0gAjRTq5xZrxcex3mQBTtfDh7sIhTf4R4cfDAjJgw6BWoX
5X158Ov4d8I28Oo0R/UE3oVYGi5HgQlFAE6YMDbksv86Ks6D+qZdhMbDe1N1y+T3DDmJrgl+DUML
AECKV/ojAfai/ql3hi2AwAeDRdE8cftgJQXeCEygCeus0inADaHXwtD89pMnFzhrPbYxbVgXjD5M
AxrRrMuALjvbB5hO2Jnh+U062f5GjGT5sN2hJgqP4YMeT8wKKD9Q6LDG0H9XcDPNL7k4FfcYV/hu
Aa3Cbxr45SzhieSxgRNwDcdemf4dMA0laoBv0FvobOvjgEWOUpBIfWq6gWHAxiBo8It4A1T3ayE1
I1eoRMyGnGWxo4mPjipHEaeDDLI+67u5Dmj5OawfdrwIeqV9rNhgBWAB60TnBKEUmB0XjUktbQZi
RO4LUE14L0CtsZBY2TeBxIKmsjCNAZuw3t/T5YXlvy0y6Q9UEOiw1rnMWFyvp4+5PA8D8WKsTkNj
3LWY8v9sdEVboE3nZ7gHfwkY25Y2EWMessSQF63FfeI7w3tm8iSbKXDtgVwE6pCYyk0ajMHniw/l
428e3VLvCVD34M5/e7sxMjeiIkxOA57hJXhBrTe9zAuPcermrEd9uYeoAvBwxa8MOYg1X5e7pQmg
cGZf3zC9X6DQB17JriliKYRsLAVLTiaHMi15BaAMX11gAvqINLiv3piHjgt0kx155kHOmJaQ94+r
L/u6PgRPdCKwlm+QhdD5IVzFpKnc13uXakNJ591HCPB2G7l/X8AeKdNjkoWwwnL3mO5w23+sqmFN
4XHRwOXKOF8qkSkjWk5A3bkMqWYSlCS8kcj3WvVODkt5SUkT9PZLTQBqvTqhEcoGIw5YFv3a4r2q
2rzAyhhS+4PejqoNRtSCmxn7F+xwGHffHLeOfvEj8giRoQb+d4GV9czhSFXGh4ZTfjv7m5PubOy1
2o07aQ3uJtEVJIPTXyQ7GlNjkHLj9yAFFKC/PW2GzveqleMa46L8cw4JKtJk+UXdGDDvtrNemSYa
rUylC3TpF3qNrQfcjr8PdyVoHd7PtpEyT2JI/bS+X5mZTm6OdWjeCOUTXty3jUliaXacx8SoJ95i
uwyuMAbZLq6+g9xN/Xy86xbaxg94AzV12Xn2bJ+Jwfy73jk1LPh0X/ggZ4+eGmXo9+JyUV7TjHkv
a3eQuNfBzTO3BOMUpWHDOp5jNI5p3UcZuSsn9XlQ4Sa13yU3o+kpwMnt44POpzAfnZtQ1akfCmzZ
bRuAtDOkeSjXmQvAOLwOe6mbTWdA1RyTEVgJY2JsjHgiDXILlrqsCXhaKSrWAOOvLgNwXkd9deYd
X9XsD0UGs9Y+GEBwXDwBL3tq6xQpDHKC7B7JWy2QZ6JG2fn2eFchbBwIL9CrAv44cMvKjxyFj5iw
7JmzoBJjQ/XTR4vVq82n4+ZBvByeyZrRQYFzXDzzR6VNnQyTxE4IAoSBppZhGNMqoLVGQBTTjNOJ
LIRx6RlQ0DPOJP4ytZAXphIuT9EziOBrcHqg3jUsnx0RinxHYIekJINir9BWMqlx1nHTIYviyB+f
qdULamTJls/o0Ex/D8XaQcQvCoWC6/k6nFihSUQejfr5LbIYPkJF4y9SNxCbEk8P+t+OV9Gw/cRt
MvstAu8AcFbw6pQnUUZ+V+gsEzpz/I8VOqlmfplPTxBKK5TcpYHBM2/RHT6iMeUFUGUoZPPmrMWx
00zf2YW7sBShSQZOptx4s4BXe6i4XBSkAyPEqKHSPsdHPhAVpSEfTYiDaBieNXJb2spZ2KXrxvQn
WSY8JYqqICvCXyDHJrxg3NamKYXtjY4HhiAdjxlX8UnLgVyPzNIuNvgju10081JeAWm3xT95ID74
+twOr+TdK7WfUI6mlfZaeZulySHVLtSusNDmijfavy0ixHUeAn47Llu4SQvML7SfsZK3WJUYcpPI
3wH5g8zCaFKfZ7ak/xDYOQxWZghnZ0wl4JrCOITcj+mXlqHBOUDvSdrg8uhh9CfkWuUgJU99mqle
t0Q3RldGrcfmgeCnpsHikBCgI61ib636k7gRFCgXVD+oaNBpVOFoMN/TYmDo1ozuL266eURXAGDt
SLhRDLN7YfZtFqxTIL0bvwmLbNo5zotSndiFyyt+SioBNDCV4VCZD2om7owKZzYdqtDKx+QTNuhi
RkyZS3kkHvkv/yvtauj5z/t8HiEvQ80vn0UtMzAZWCojbvku6o0GBYVyNGEB8uWCblSvh5dJJFGG
VeJlKPLvP+S3dZIK1nf8aMH+KYG5+yAwS1csr33wZNULUtj+VlOgbf2DFOQv+UUi8Gm6ZSTqkvX7
ebN/GDuDNLwqNGaFZk8FLlQQoQsd9r+3U5/5zyGStjmm4AQ44uJQtuld39oLrbTQwkGtp5C8gBaE
D1iSPMqPM0ZfhLVEKmYLyY+tcqJpqlbOgDmx0ONe6dBN2P5aXxjL6iiHR4aOmTXmlxevp8GdSq5F
IaL6vuwc4w+G6wooSzGlztxEVac+oEpzU0w7jYSbNKjAKWLhMJzKWhsOTm++QrpNkSOTdJg0TNBx
RG/T2/CZbFENy1MePqwmBGgyAMU2vMgpbG+XG7gmdgnRdzsyW5fJl5p+x2dq9pJnwRdEQkHp0npM
FFsQY0+e0XGjz4mFV2WOxGalKqxYmQzU/BP65pfDjkLY3lhUGR6TJagMmJ3BKNPBE4nuF9ao3udQ
tYudT+dLzIIZNKm43y7zyNbNQ+vc64Fj8KHinLgxWK/ZRvtvHTwvQ3UPCeI41nvGKfi3JPH3vbxA
9BBkkQRqwbBysnZDOSRn42LBIvSIlH2nGmL55JjJKAGBsptzLdDmVyD2RCXeuafoQRFfgD8G3Ito
bCFu/cMHUZFcDor9jnvtyqyLomNMp8BHRmue9bM+OjruQhWVPHCMjaj38tUAgmsQ0ujA8HFGuMqd
oRdIP8Ih1taKHcU2gBf/riIkpsoXPRsPjVb9TJfSIF023DNqhwOVLYaV8BjNtqp5Ii0iEBXxx3Gp
TdgmA0LP7/+wX8jzpv+aMH99wyamYgNSBVRlZwa7616Ue3WR/cocxMe0iCHBcdHLAxkf1ihxanSe
DWjfO+hGqtv3ixrPlUTGV3KSn1IU+59/qY0u7jim4Ssmn2l9AMGaXgIoH4SckUCVTF9OyomWTKsB
wzyS1wzZq0zYriaFfzGKQaD+peyngdKPrY5TVFLozcP6y84u7CrFhy6xwhdXq9DG2h/9urLIc3zu
GzCkaQ2jElQL6NVqtmWYWvNQZWHXhNtS8zLascqAUIo7mt9hfuD4Y7f5d1m5IZtr8s5ARqkkWGNA
gWePC104tU1UrIhY2Y1gupEIPRCf5OlSwnmQd5l348R1hodBc0psx9yf+QahFUp+mzx54nr4Wd0D
erCLZNwCUYq2iWB3sCnEaV6Jbz9Phr1Xov7Xm51Ya693AQCB3YlD5Tt6RtsPJOO5R+fMqyagnHGf
wc98cRrqNFxNbqwqZBkVZErRxzHt7++R5XDExJsH269OQRj6zE09SKc8FbLkG1ImAV+R+uGDW4ET
Ynt1hrLAMMppYQPhifJRjlrhYO2PIQUiwh9VKEe48Sz1oxj9EwigRBepE0kOpHJulRkOpSCbLuR9
VoXt4cEbI/AcK1RWApW5x1RFsTkrdR+IwNfpUIwYBrz/aG7UxgRNBA7oXhCzUyfJ+IPChe/qVqdS
AVg+O2D+2K/Qnjcv52bqFxmq08m2IX6jHnjf2wb6liEDqf6Flrls8acZGziJIiatgyI+vSprVTDH
oJWFX6DigvczAFEAmh5gRxcY00caUKOYN/uZ7CLCTcUtERjpcMFsEBJcWvM0ogmNeZqjSvM0fO3p
5UFSt1lUnVISgDp8QYOUONXWlMYNBsJ0p8jw4UXilBPUwZ9UctDCWkc4NrtoYLhsL5MPjygulDMY
dQ3N4IFqUsPxOqjny9q9XF7PAcvhQwCxv5lPyuxFqS15NbK8oWB3qk/Xm7Ep8mN78r4ZpxSLvtUL
9/2rD/hLYos6a6pRzgEuFZRhCHWdPe82AUqYObkPpwFMs/9OvF+/0TQy9xL3Lu4b4qvkQZnRTx/e
E0UO1fgAndd4PM3+WGLGW7kucTlzjOgYwMGOkSPdaviEsy0P90prqf6/LXM44HlM9PjkdHqAR/34
RW+CS6u+4spQES5m+Jp5zTHDQZUDMEPn5HgVOjh6pdC0GXtztKhsm0to0AKYaq4UJMRp/Wc6jzaR
md4+fgNqvIPsZiML4GbkCIuTJGAlZyop5QU+tbQQDfI54t0WjLSoGEpQhDAofhbtOmvXISyga9iP
QU9e3M4y/akOFAOVZEnD7PsmT8thhUqQSIcrP4LgJ7UIrCwginqi4lJVys1mvPk7EYRfVeAGsaMw
xKPHP8DOfnAjHzgcWDjLrxyNnUoi2UHVcR0QDZ+Nd5QTShWisqs/OLiVQFCUwM/5iqKO53VGTXHH
DUt+nBf/6KlsOzoQwXrao6TgBtGHKaKBcZE2cOg3w6SnNCiMZGhDi8LJE655BzGbc2s0KECEkBba
KoILveqUzIr78vAdixbz5OqxTJrkSuehwyh4hHLL1V4mE3E/SmMsgT4ey8vgSqZOAbBe67kvBNe3
+x5lTKrkjZZDAUVxzB94d4jNXMI6CD9NJnTY4Hub/qnzbu28tJ96xxbLv5kJzNncNgcArFnbFlxv
WBPsRZHJwQtwDNchAs65xj/xH9j3TPtDD5t/IF43C12mYkzjAoLpbWn00bxwKG8O9qE/ck7NF9Pm
JCSNeg8UNdhuKrPakEYPlZIuLXsyrARCLnbayQVz1zqKLzuk3L0N32C8cIiqFMvYQritKsjRQtvt
34S3NfGNhtG/spphTorG/IWcgRBnUm1Ke2PiX6sUzYGtucvLcP3UN9ADobM6kdgRBKWD/egzeeS4
fwDfZLiF4OA2OayMQqtWGDdOkPbdqD+37YB/HQETb6gfKGAIfvAsSRkl/+W9Py4u3dqw3vAZZ4Pq
bOMa/tDBMSpn0X79gTaTW4WohDcIpq2FqOCXmeSxmP0wMQqDM3fnAhiC2coZL9Hr8HrqXd50IvN6
E0AUCIdmx733H1DM4GIB8cRYFmjSxc1Loj4EbD75jS86x/65c2MaZFoATfyj+nfrlnBKC0/s+q5M
MMObn5y0N/fPkNo9DYe2R/wY78znoMrVGtb17L6M7hkenQitQOqeplkwdTwWhEf3O6sMmWWwk3Yw
8GSFx1bZzbFZm2Rbd84qb/ZDAmQ1KzjKjq5R2sW5Ml3T86vnVvVLeGNSBrePSaLoQNyYV6B7cQ5e
drXLoNjB0yoidI9rqzKMl+mTCeowZ2tFq7Gag4XBOIR6wJD/MNq1WXlwf9i1znbAZLEKe/9rGxl0
DM6vewUUMXlV1vEdsWfhfbRNUrxmZtuQR7AnjLRXJY+V9Rkr6oQvlpZclPYbm3BC64D4PBbrCJsH
OmrWKzPs7rMQIqw1GUnVmlqsVSTeEy9/PNQdx1gVN8qrqgP/Ek4hUew/OJwiV7uZyjjsb+mCpGEQ
U1GvXBeh6msLy436mT3yYRVNmCBiNbxUBEoikC8BhKor5JYr4kpM/1F1Su3totSrtM02//efGNNg
NBiQwGltINUpbiHKBGBRjKPJikuMJTBXAtRH9KWPeigQg58oI6MRM7TSBgFhERYNTpvhGiVaqz6t
wtFj3tOuhowTwuIUJEyIAYvvp2+M14XA81uSrfNcYBTa1+yMOpQ2GGSIaSoDG1Y67txPC40/unnV
9xrOqnqiyAEQYKFpF5j8QLKGR8jIty1AQBXaF1y2PZ9SDdEQaHU37hK09xT73NM87zWZlmf5D2nX
TA6Df/rqEh2q7L6gk2pVmobDMIVGWg0mLABkslno/3TMEFckTpcmRUaealtlbIuygYoDJzuiys8t
GRfC5blOE/Cm4lnLGl8APrAYmQ9dj3pRWfKoZoFxp24VMYFTorvTphc4iBx+QToMppAdCmBbKhTx
QSTlMflGXF21uUrpREvI8SYhXTV8MypFeF95B8BbtqkukIAQzV+IKOpUrxUSMIl2UExuXMWV2f7Q
LqQtjLnwmv8ZqtXaSFrp1rgw8f5gD7g8JDm1EVgCd/9H05ktp44tQfSLiAAxv2oWCBBCmOGFQLKM
mOfx63slJzp8u89tH2OEtHftqqzMLFUw9ApYN4ALWEaKYdjg77AAOGqIMBNsA+ZRwjmDx+JBzICY
pVuUKhIhHyAIfNwPd5FNkwJHuQpWKbulyQZRk18gB1VcDkhgXSlAtS6pVL4lP+naVzTTJIrKSV5Q
xNkC1lAZ1foHSMEeZOEprWU+IasICB63kRqiFUEsWpY0k+AgMmaAgEhXngbThym4WvGU5MGE44u3
gejeoa8C3fPVuQPH3TM58eleCk38945CJIU4LkiNlI5SN4IBmhHWexzCqm4r2J286aobsEgkS9ck
qxiKdVgwHEjnf42NC5xChUTHCHUpEU8gpHBOME6WjqTVAjUiTRQR7FKBIw0tUEQ1RRRNsGkSF9Cr
zc0YsPV7lZr9pXpBSYwMIzWm8eGcsMKmfhmtca4fCDrRR9yDNCgLU+Ma/Ip8Q9mVACoSUPaiUihU
UNDFZah1ZIjbBR8R9AH8eR8dOheyDKxMySIMu+Lcg3NwDinQatnibhZnC3HtEyVhhTNewqh9j20L
7MGYgj/k7Khip7u/8qA8MJJasvCvGcPvoJ2juGMH1Bi+t6L7ztibUWNwR4nDIL+ZSkHkBXR2unj6
ZUAp/XOJy/94VNag6BiYh/wU7izEQ5tVDkiKlnXdU53SV1b9TwVVHpUHYOdo7J8Ve1+19len1JP6
7Y6ZexOa8JbcrDTf4qZ5h6jllLNd0zYWnXavNEewVM6qwwUgIMJHnLyPW/d+96/Q0DgauMKlMD/+
E2PEKrjArdcK99PT9e9y8p5VNJJlJJhMuTBvm+EVvIQ465TKDvgqhG9c8+oXi28fnxawNDYSyYsj
jxPP5s9nKcgvnLA0Oy2yILIIiKHDT49sYQdxa2E10N39onrB3mJlw+FknCdMoosHI+CFZtlp+NdR
pWfYmLfdkw/G73UebYJZJCNE2t422tA/vEBBbeAU+elU59esOaaZRbm/4sJhLpcIMXh5eleckVjI
etXHwZ7Jf7Vhi72DfdaEE/zoXUe1VG+8Z6D9FVUOpK/5P0bCniSDEVe6inO0nz36O2fvNtL96IZH
Wy29oXhqTO4FZlB82zfQ8JTs++SeriCrXn2jX3jX/8WCECE2yes7MPa33MUFZ43pnMFHbHXHmH1i
WRfeluvfDfttUuAE703KWf3vtiTxqvZWAAFNuBOGs+6rVNW0qjrjLd909DA7elsG88reHcPDR0xJ
R4khaVPmfV0I9hwAOgaq7i4ilM0Hc3mOYBhKypUEGLlSfQca9xGxAdEqIVmyItAO9UxKPyBxj05G
hz0QD1OelWplk+vQ5dp2rmdzP6ynd28/LCHkLczSgwlkyi+a3doYr2Y8270EpAELJ9xm6HA688ED
9ooLpppwEjFlHAa5dCrxIMHrgt2BfHEwgBKYQq7Auw3UFWgmYeA3aJmNdORfK11n5doZuDC7PrDI
6Ba41C+QUyrJ3m+iHYWH9eVlY9mOEQ4EpaO56rdHMHeCl9sDxOAi3s7U1dw/7GpwhgMikpFNmWCu
n35jxiCHNVgYWGpBXuzJfFkcu67hLcYQgPiB7gEhhyhjKziiUNY6ogGLW6V7DgD/u+9PDxiCY4qD
sRuubj0srvUzLavXC9zcdbG4aZvQbPkBLzbnAVealDTZXLoe0gK8h4VgSTsCo92/MqZeY3IG6Iw5
DYASvi0BEAem8c2bSF8eZGvv0jf0773abEXFCYx4gdmk1sPHp/UJrNTZ9+rVwRs40yYbWueLX5Tt
mEQYG2edfxuCi31MTxJLjPorvIhIXyM3m8GesQ/pFkKuMgWBmOmH1vYKVBX9DqaAPwUnoAFlBSj8
lW6HgGdOCEL26mFrqgm8HRpoLYBUSIiJdKPkioFgYDqyaWm5mdQish/VpetxGRd/jgyEU+2j5vEY
RBrK1cLFD6oYJcix/HXOJ6sRVVH+EV7UQSjVUK1TWkFB+/ug/ymnJF7r+QmwrG/QcWhbBk6uLqH0
hTHN8Ue8JRH6gDcq2Z2OOcJEY3I0KFvWENN/NclDZNXub/fqH44uRhCQ84e9q8NjSwZx4JmeGQFf
xMcHWHwcKwX8Ekk4MCno6FFochRoKLS6VSc454UrlVgAIyvfYjbhNVtxPYXBRX1oXi5m8DhV3SsJ
QwmB/w48ALFYlYP/4+/s1pJRtDAJnownwRlxOtQYgR8uTtQ82GGrfqvXhAR58JrHkt1YWeUelCLI
+pbHAwY8k7RCF8j4SVg10MM5UDtqO2x7jaC6N3Pyc6/8NPNalOfY6chyHcPXF5g18ZM2enLdlVli
zNv4YUgUOckiIpleD+4HB5sUKu0j+O796b9aPvdjk0Bq6MBuK2n62v6eb6/mG5rVH8h18+5VmuFn
8wo+LbiqGKbY13sEwa5pP2iSFeg1/25NMuBtMf78La7IO5uVnihUtSczVA9/798dnWVwtE0Qtgbo
VIa3znljnrM1KcfGXL3w/onPG5t1zAety0sboyhhyvQhSVnYSqvOZSIBXos8BlCEMliSa1pJdD5d
UutU2045mlxIxM8pOQcWXJRL4oMFObeGbDk3cA+ekC890taG7C4/mB0T3gt0eroCK3LOb9cJZSom
tdDnpNKaVu4ExBtqEM5D6qaXj8KJ96KUwo4mOI1w+IWDQi+CHbwCL4Qdg1eB3k7NDXk/422hfjhI
K/URaw58LKZxQfBRwNNAylZHof8SguTKpRGpdyRRNqa9Yglt0ACQamPRtY1mgt+Ux6vJgz0C83ZO
f6e/xqg8qqNc2ZC1lIbv8LKst0AEdnFjWvzAXWhlp+UOWwI6O4i6sB0pMRmCLoLFXczQ5p18yBM0
4hnE7U2o0FRIsHhIk2m5Ji0SNrxXnmRcQh2Uou8tTKwoMFedWPXp3vkEH2Z1Hcfi43y64P42v7Nf
HYpXJnU44AcY2bwiU5OmMlCck7Bcp+jjVKGvDdSIrQBtBP7x6sOHlWlA2ANQLlh7u6aJK7Xt5Uwf
G8jdQe40V+hIZIEMLEM1yg1C8p5l4LybvzN56n4qh3ENP1b7SgObQ4/0W/8J7ifEb5ytg4juBzUR
SfZqDKcBiZoCNp+aD6i0/gBTUDU0Vxkj91+PHyntCxXGBHoUmuxQFTJC8ZBfUmYPaC7xYOtUKLeA
IQrA6S6JvBceSf4a5hcK4+gUa33goqW4MuvIzBgPYw0GLybXY1IemS6RWQ+oNIxchIML/Mqfa5Mk
Co8A9o2LvBlxn7zKv6bGgE6Ufv09HRrAeFlNMHvyp4S+8xUKpxSFRyytMpun7kCNoB3SGffbXoVQ
f/qRrYRgKqQgoHkESMJ8Jwsg09GIQBcy23peNplg4fBqoWGj9vag53zCpgsOuidQslbUKP9GST38
z+RjNsvmMwfepbsMcm3hesU+geKDZhVdHk2cskU5Qv3BGclUvC8di1/XBOlgduu8+H0yj7I+CDAx
Amm3FpQrcYCgj18sEBgaKLiUKm2mv+CVJ5R133+BANBL1ycOeHgi3Z4J/koi8DImURHHTKOnswkC
WLGmV+Kb0AjOYvxoYoRSFIFX2AmZMWiP8T5a+JNmD9+Ft134FefSuZiPuECr/0Kz/w6bIGkO9heT
hqwrfKuzHGvIE2oGBrGGhKd/k6dJcW8y9kCTghGkA5ovPDg+OQQ8BF2UwZYzdmbboMXEmbPT/WME
WrfhfpgsoSrbuFOZ45YItQ7e5oT5zDjwyhPoRs3WKY+ooHceBYKJxm4onuXHj7MK/pdxlSnnJlZN
uNrsJicyoN9Tl7PlTopLcJxpubPoU8I0e93+wP2Y1ILoxkrYhxST9lUzioyA+WVfh6LmLr+9Zc0C
c2gV4kJEPeWvwwMAnSB1agmmH6KogGUD1rNmcUbfRvUq4LqFfSpqIWAmfi/8j6dhcxkeXhRonyG3
p2Y/o9OFO5ItwgpiEXqZ+fWJOZmVZVRd4lC5oPwLwkYbX5kdBaDT/gQ02qCTwdWy13cLzdIaUyNq
sM1ftUdBWJmrC/COFmunRvMRvRo19rf/Tr06AXF6wU90FwkT4AJuTavEJsJV6A4CxheGqAdsQeh5
PmdQ+mEh0/UMzi/6YGJZLtY0DFbehx7pSfVUK8k41z7D0hxMlyQKZITBArg6QUSYNueVDpg1X3v7
1a/RYUcDww8xMwBU/TbsfJzCvzOeVx35D5vw6YYzp8MBgF+7Jb8ZOaxUeBIM+5yEM2T18ClU9oz8
v596gMxwVHoiy2Ofjcq+XiYzT5yTgj/sE0cd3oCBCxbPNOTYZFbFEu/bfO9eOsuSt785Ja/Oet4n
298jJXdtWuVBB9fwGjL16sAyl6smGjkpSpimdsGhoeEuy/Y+IjYdTBZ8CR1rteNgb/3yaLWGXkgT
ORRd9erKUlVjyli1oFM0jGlssFIy+atVaBNCFMmO05LaJDR3RkywmS3RupArelh0TFCs4GRpHvHA
utF3aNvN2bW7sCpEQx9Phd4GwRbKFUvzBp/pCFsI1aX6p9K7DnbO+B/G8LbDGW9oDCoeb9js6+nB
r9Zlwvfy6yzc92yTconFBCygwVIykisJy+Zn96Mra44rjFlsjZjvwHy2zVJTMSno9c0q9G6m2nEW
AosvH00ZK0+LtdXA8+BpQyzUfLwKFbBeqUep0RUnc3xEySBh68FqUvPmmiGDusb9DNCIVgBwzMO0
CC6M2y65+qznSQvdGrI/PnPBnpdcgqwMWSxD6/C/YFUYNmXua1ybbIa3XGIJbI0wzPCNFKNj/Mrx
l+B2XrtX3EEes08kUK3OnJstFsXEZeokpHJUDBzqXy7Ettem50DmWVAsQHL+ugQfXNyB984rqLsa
mUuhqiFlN44e6rGv6vANqK/ns07lOYHLxQzdlFVKrjiSAGT09cSQnA1PL6vsU6jTMyr7GrCBVT2f
hjS/p4t/4WCEwf3G+2URs7B0pzCCNxlKt+kfWZ4bZk7q/Mog6fheyOy8GT6ha2tZcVg/Y4AJLFZq
7iXGuRgX6Ld/sbC96I3fox21Az5IvVKwyXUbsTTpPsAKCiyVytpdJ4xyjiip2TMexEPMfTWns90v
YYD5sinhu2hJul2EIaA0do/RbQeYIik0JJ8R9IMDiAOdt1sqOD2BGvfuH2bYfAPjoTaihbL3bxEc
WezCMCflv3VWySodiVGgicMGFp1z0OL/RxrWAwRn3+7BUwfehwTSpV/fxANidM8RBVV5GIIhD+6V
0xdmKLXkxt5iEb2f19Md9c1qLix9NS4xzgJnyZgdIGqwHi9dwoTTkLkSDE/hLhJhKs6y0kMbifW1
LFduYHOj0VDPUs9Pi++C8OZIA7DUwd9Mi1pHnwiI7TGPZOUVk61FvSI+I+UNwPWn2ySWNKx778AQ
4eP8NriN9qygS4BgBPwAHI5hSLREKQBkbsBlXXzQKcWPFx6VHm1oAgoOlMyXuLpZm3NGP6YvFXTw
/PQmH5+nsXeqdpkn1cxEBlv/HPCnp3R02jjWvyBeM+kKSfGqr+/TwXlz8+mylrnrbeo0HGBBATiC
YWTXrDlKFintTke2yvFtMtj+3dHXpw2aT4TvrPoQxHkP9hE13w1VnKxQaSC5FWq6GLPwXtm7uUV4
N0vuBl+YCwCRxkU1QyMuua8q32bja8+U3AvvrS7RJaC7Rh0uOcrBhfLL8GBcSnoFD01nVKXPTVYL
osQ94Olx4GPbxChYzlPx8PXtbV4MqEpH6873prNC9r6Bro4LT9oZ6rsh47sH8pVpjoqg7JW9Jzfr
3QFPndfm308Jk+5m89EP4QVtNjaif/rMJCvcJtYoiMwPVvbY91bNLt8Qx1DvAhv+t+4yYABPAudE
523lV0Fw6pT1Bg4m2jfqjWhkdYmLQT0bzAfJBvORwS2Qrpc8WvJ8w8Hvo2JjF9V9A1jRGMNLVzfh
322AWBMnqteECfW6PwBCHT1XvRzFreIZLRV0gCvYgPMvqkSrfQhk37uOdy0y+eJko1OgMTFb54Ap
1IjHCkUkG0JjRoh/gBxNXCRA/1O6WaWAhhXubA6yleJqUdy88IaD2wSy8KhS/JAMrWoQCt734D27
zuAfvEHIq41vWoOogm6yvUcFB8WZuAoqkvAGUqusuEdnc302N3X5h8GSKh/F/QXpr1jVmwnW0IAX
hK2sCobyX9tMySWzhqkOtFB32jo0AWQbeaWnOL8/GdLz6VcoCpzqh6tAWtR/Lny88g6dR70DJQzE
HbktY79jUjkRBPbgRmv+gYwBnYY5yxF8ozc5L0IsUURRqE0esGv89bYPsWWFIyk70HqXgj36e5K8
E5zkU1dpHtWRt8LRlL4h/RJxeo/Sb+Edx4nz86a7i+EJlAQbnw3yrzb37zJp9rFi43tAIXotqdZM
BWgOp4bkktXuUbZ5ZtjvL+/BLDTBIWGWG1ZK8Mjzekyu+WV3GzA7EUilfCbgBJFpQU2sSH/Nx6a3
AmOPPqJ4EYA9UCSiDYb5YnkQPwnFmgXIgPUjnSW6JKcZ1vus6n8kQAVxsWpFFYb+3cH8Vy/RCm9D
PtTmYragh08xNCXmuoNgiiyt+eLiHqoS0eoVL0YYh5jt1d6a5OSJ28qXv8lNoh1EPozui+IBFvAq
iDL5dSoU8qO0eEhiEVes6dqqohaP9TAxourbZpVS5XKnst1kETYdvcde4ANhQ32lWHU61U9gcqBR
IfPbM/3CTGQY7jv3hubGPkfOcR7r81Hsbs1E65B0B5RLKKVY1NCBg9ZMj7RBlfZIKYmxSgI5GBOF
+Tm1VtUfpWfqHuHLgeVAp4RpDQTIb6Hjx5duBnhhLIdsHqHqMny4NdVXaLam/tF3G8ACglSqr/bG
ylEAlAEgL6mo8NAsaRZDWgNI9PWldtmKk3qPfXz8EuVJnSgK2lu3Rj+Zh95VJ1q1P+uDXB7eHWou
7lEOCptS6EMxx+WETyglIfIC4UQ0hQkRdiyOs/9K21fEsOab0hlqDnuF3/aG7LqmSsAF9dD1YqIx
frO08FiG3Qy8osaw0Yadm3nJ0v+gAItYiGNmnMeC9HL4sZjR5Dc/D/KcLWDnQHy1KCDEnMgj+Av9
OJFBsF9b2ySCJUcLEJv1G65LfFce6/wy5HdmzEMgqn0pePQEQGqugIGcJwdiaarWqAitoNLsIP5N
2wE9tBa2+ph6DDAJVMOvHVBt/jPWHwL12RBa7t+hp3gAgKl7HLGOLL9d/YbN7AyyVcbroT0V1eAf
JRuLzBD/lTIuTpLiqy3CCEneu/FVThfsLqCV72rZDJhLtTKjmBNN/cqMfum/zqXcPqWWA/2DikdF
TfHxgmUkJd0MhIQ6SYUrVbcwjUhLGiEhdT4qUe4pdwb0gDu2hsfTkdc/scVX6A9A6AQxPib/gGGl
TrqYf5IxfW4gIQigSEXINFilHBJAQDuulHtLI1INkooZwEHPUh1ol+RDmlFxXwU5CH1qYoFCFKgK
v0fkDF7GDVj5b+7Tsb/2L8Gc9gatFr1ZyoOBhLHvfAAewZZgbD2gaIHifsn9XIGWDh3zrqha4CFd
0fVTPdmme+LIq3MQb6I5HZ1PeI6ZI5bsBofRFvRSvWkxzLQNhOL9k5D/kwqwAx3SQL7JHtT8Tu3d
fyHKQw+yIxuD9AZfEQ5SzGaRuoe6aYWnpRZxRMxVz7X4ESEKl0kWZtZ00MqgLqHez0ii0VzBMzhN
0oRWORGD/hRyPGJ1Wm4QNB6TEmcuB+zvKl+PRYavNDkI4AxgY8r2rdMJYauzi5ta6s2Tc9sMLgza
mu1wNtx2+UbwZOF3y6vO1nDXXOPL2mHf6Zd/Gsz/hW3nFSmg2cZpMmwKX3lS1PQKp2dIW+ZG0u+/
x4mOCjU8zjB85rfCuuwdGsAgC5yt1aHByNh690iQp2zYm8wjW3vHintErPALEHs9hI1yt41B5NF+
lkTXxR3zAv+dwxQ7lRqjK2/IvaQJ753n9xygyjP4OR0o6qJ80nvvc3YKJodz5m4mpArP2XuGIopc
oY2ri7Wrcl94EKWgDJwDz6PlivmCNjbES/fvqZozwEPkiAAAJh7JsFQ6NzbThGAJsfpmcoQD/kQN
NFvFhMYwCBGN4K/s1ohAiIiWEGvkJQR2VzFjpzFFTzh8kk7cNp06NHj8mQF+kPKR7mwmSHliRrgh
ZXj4APgg+shRu2Va6IARN8YTwPCySW6k4blM4MVjrNatH2UQ3pjt6t7h2l3nzZYLzX9BMCf1qVSk
zoqKkcg9qHUMjguCELqS7Gq/p/TRj6Fo8SDLvSpy5prpsbdJqnPKAkrv0RbjqC/H4w4fsOm1pm9a
vqcnhi/5axQ1/e3ycPMGtSY+t8SS27jlZ50xLAq7ET72ZlbB8Fq8J2jwHKlSIixmJDxbEizKOBb+
J90PYRFbD8aZBaXpm344iswzZiLdc4/Jo5CBrsN9h/8PtRH8nGcGDZgHSE8eZJ3j6jsMmb4P0KVP
a0w0mA+KdwlVlR3oOKabAGaNDDnPEJflD9JOkhdSM26h3Mv6D7ocdDT4Fw8K7gdDXROmLjFm9jW6
e5iVj8QFY319b2PO/V7n4Nzs61tBy+3F8CNzN2pOkpg9LS09dw/D8ALHtxBjvwhCKb7h+IXbrV+w
P2RsNDk8+gH6I8oniswZ62gNsm0GHI6cJRojTRuZ8uDyxQQwnprT3ngFypEY5bXBF69K6P/GuxQx
BnQrJTtrmrKjBWrj19AYXMFCkLBB8y0wTS/2tmDvn8tfa7DAzuyvAH95MAbqD+4+EGBwvtgXJheA
oRUUq4AqHrOavBLx5l+BRJwcbDsYbZF90EUAGKQf1Dn8ocwOD/QhB9cpex7cke1W+hFkXo9Z3xGA
c+0XC3H2+sFfBaUxohtvwk3iTLHoBB6YiHB3CQb3s33OoBmSyq1CSaZLy/sMxZYJU5fhvDyPvoE7
2MlqwQkQB4E5QitciHeIF7pB80h3iidKNN+57W5jeY/lQUaN//kyFTmKyAjYVmS4XYLJY1KbKT5u
FjbSGlIcVhhPeLBhxASrubsdngZoVpZ7njQP5Wq9x+KnHcl1G7C1bM3gwD+hWz3aeiXjWsn0rjlo
AecOU4TyCwjPsJy/xzr6xWjC068AqlBtd8Kp/zlGYkzG6+xQuReck5xRk0qqXqi+GIyWPIISTfuF
t2BIzpN5A/hNUugxBvefOp0sirNFTaXSD3D2vymlT/tO/wOf8aBibfoXkYycdfLGtCRA9XIMD8xh
hC4xEjdOiXGRNq1VYCQXeMIkCgYMRuPGd+Q6ebX4/aKDt5doHBHIiKQku1FyCXhYuBuQza47TWga
RYBKfFjHSctV1Y7XSSV4Y2LGxOgLnivuHStVLFQxDHkN3vHPA879hbkx678nir7WdyoEhXF7sF1i
eAGZwACVg7AX1loM9G4wA7yMQNvDxJU6k8nTpW41MfqlsNEvx83gifPUqLO3Aa0OH6YRnoN65wmV
+sqsx8cP3sxf5BWE6uTd7jYesYPT+OkfxiUbWx1saWnLbjqH4WnY8q+kUKA1rTLO+5Z/1Da4jAsH
jG2MI1BvxTjbIq/PrpMCEyNcaI3+BRxZAnQg6bgdPX24NVsEM5iBMUJavr1CT0v0p1NgOW87ODQs
fICB/XGUwiQer3SnHjF35zhp1TsPOgDpNj13GxermgBbdmHM3jvlPmO3Yb48QeLgdv/dsjfu/MDh
IB2vCIbs05D/UlxNaryOwxSx5GmKGY0x/PAmowMW4HjWDNoVqLJGp0iKxEAbBQGkYwy3eMRxmGA9
w0j0o7leIoC4Pu0ak0fmd9pmvSoQ5Hz9czthp9vqPXHiK/fhC7ScRtzobzxcjzbOCla2u5sDZw22
eGFxZ02Z9TXi1c38rWJB/iO/HPCFHj2llMFHvxin4B4nh+aF9XcDqLbuZjuk8Yqd7wbbuXrCMpqA
5iSbHsCdfOhOUBrETZzOaTnHlxR6Bo0oADlCsNvr+S2nifw7Bjtt9H9xVj10Th5ot/2HCV+TUwLS
3K5jTGA8iJO8iGVGxdgh/zv36IPhFEBwWp+dJw90X3GdNj0wq1duuWsqb+Irv6odXv0aUowxDgXV
4A6azEUXXo0jvNfmM48PwMqMnKNnPmoHWGEDtzZYPGXgYjlJr0cwqeqofQneVHCcjXf73sVXB8EV
JsNtJvCalyqA1xGcD8OgfpnCd/yaMXyoKTMF6/i2GlUPFSydWyAew37/7Pv3iodLDM/pjjsWYqVn
914KtwyY4+ouzv7vyIPAPcuq+zUMUzZ/OyB05o8iZP2hmYTIZ9VyVtDzF/YVYiLgBApKyMf95zEs
RitGIm5G+7kKuTX9MojDLaa97lIOtTd4wIONZtXK3cWv0qjvSD0YIRSbDSDqvDWDZYgYoOpvu69g
QW/ZJ5syj8OrlejggmmAeOS6cb6zfB9+FX8hYmG+GTHkfaWh9iSqG/ah4RxGa6gDKYBXEck0ErEY
ew96kAbvbbu3UdOHyjbD84ZSjYJ7kELz5KzwyMGCQUp9oREo2NhYLb1GJdjKL4Pbm/bC2yS1n3t8
jJsoF8/eYJ4CRB/sOojm0aNco9h7gj/vv/m+Dpn9cNvhsvbjW6qymdpxEZJkgAtAWeIAWJtPeq5A
FXwYUA8536hQCBJYqI9w0GhYyZZafzu/jMgUaQLSbwP5ERpGkgb8rOFS4rWJ6s++cQeAz8yhY5gY
ecGg6r970DYgZDOvkmoyNayWl1Z4LdPKgI/WPfgt3BptEAmIGHD2fFkQ2NoVi8c5eH0YwaW2N1oV
uxEh5P6CN1LBJ9xNzKqjO0yi2++a6oFgzlxNIitauW6z+4zffWjZshOzmNf2CF/f4pVqhymfS2Ul
qovB4YAGJcuWWoq0hqruX83b5qHsAmkT5mCXiEI4XvkiwWkAPJLe8dXj7ZhF/5X23CHicDMEKDUJ
R1+vqbTdpVYBDVUN+AKc/LgPPL1VMpbMB3mSkCOKtzeANcpHmUs9go9dzBjTFa2AVmGOTN+OPChr
DCSoIUrQnyLFQavLWh4UBAwAaFbQIcfhEpq/qL3UhWGNQ5i7zbHHWdRvZ6dAvPMHjqQ10r7k+POV
pQ3ktyl+XQ3/LigFzo3Q9excIbC/6Lg/7PVy/9PA6vjlSn24wxhlF0DF7igqg7MzpQsuV2uIbday
1qlMP8y5q3P6ffB/LCJh4+/v/ThBORL3HUSYjxNV+GvBZmUK5hdcvVtY5kZIvS015JM1xtLZD+X2
oJ6JMo2UGy/icstrgbzJCwtbDBJQwQlia4i6A7VnfhvB2iGnshtLattGZzoA8BB1qDJRAE62Xd15
1qBSGOWwMpStcmm6pVg+dU9oKPR9ZbeQd5Z6YC9bb9l2m74aOGwzfw8TkL0H14FfrQSn9mXmCzxL
SYFZbCDlLkU+gsiDfLzStEcejORNpgQwpPVyPtCeQ+fKe2MSADijKhzICGhMx8+33TZPQeQw7XaJ
EneeKeDCAwQ3CNIrk2pYvEA+zDjs6QLFTddo2C27/t6TfwHWVXW6DwhGbT4Ct1A/fhwnegVdJZEU
/pHJlfwxDxwzPpqDgkO1SUGdY5jV1Pihx1X8Q025l06CsTkL5edu9riL4BMYKzHWDSAvx7zcZZHX
4ZIK6It3xDmpNC4pKBbcSq5fmKrwGYYZsjVc2mnCaxDMgtR9zR9Ue1g5MYEA94WopARH/iEgFRaD
/M7+ybXFGlGer5Imx/0D5ySSRYnDpMKi0iDvlJheNkESgySMBgQboAUlOazsIwQ6FyrB4DI1EkhD
1KvUW8halLPmUYmL//da3gNgSAWBajN0g5EAcSDrYqAajhbNt7YBXNK7qZyDvct4lDB7zhiIGfZH
fxiTdunhQ1qStHbWoDsspj0lbQagTnWEbJx6G2gRkobcV5hOjloAUAXKik2NI7WHADFejpmqQ36A
5RROI1Cpx+M+KlKD2TFXuzRX85nxGAwJQRVFWxpVlTmjNY5TCvyeOl5drw6Mz+yIZk7tpAa3jbSZ
UmwCmUFCYhiZaA0Ey9VGiNkmImNVPCkxKwiM1dM3BtXhNmgOTz8QWFy8qKfyeNmik5TyMcLYmDsH
VAR8vTcns74mj/rjGXO0GETlXGcii8RaI9q6snfKg9CER9/CUatf4TLLbhvD+QMtRlgGYmDF3Fjx
0k6wJIF0oAyC7cGJJE7QXXo7C+Lhvi/9mARTHGuDwmZbCl6S/oQTUCcPsBxgmyTWNESkctKNnD1R
dNYpudXFoHBkuTBuEEAZmLz1reAViIgZ+Ip42OZNYmBTLp2drA1ZdyLR2xumGUPmlpI6pozXlpFz
GKe/t5hxNSxmTLC1LiNvMZr1N04fogY2M1rAe5p/T68u4R8UFJuuCZ3+F96qD2dcV33EzzC09jLB
Ng7mLFZguCj02HbIlliYlLqCDPhNfN/LgKOpuLir0HdJB7i72C7weLcB9RPHtyo9CKVunMmwjHEc
M+oltLAcetDwNBMOSCJeU0hKP6JNG4cT2vDewXfoGo81HwmJasZUQh+XOnom+Ah8lS1wOQkP6fyQ
wJ2mxwtlT/0L7kbFfHoCG4GQ1uQZaw7hGJsMXKlANJBogA1Uhh4A7xNqwMqqWv0R7AEYi5OMLaAm
9s8xyzQTLAbgDIh+SRS/MOh7WvME5jy5Hci8jmRFZRh9CH+TMnxK3j0GpyE6+jwCNqo3gxlTtWZs
H8YBcdPEfJA1oGONNesZQuZyeTIhvTAkUOcGjxnNDl7yPNBY+Ro+/wNc52g0YQwClGG6g1Pg0qMB
qg5IJmJgfYGkM4An3kly1rqFwbfCF+kO7QzOjF+McYj3X1eJWze/daJY3ivYF5noMui2c2bpwyBv
jAWFHwP4m0W3DTUNFS5MlwYrQsGmDbBS7dV7LGXQJL4z1hMjHEfRy4qwA+DufpFHIgn2Qqjy7BZJ
ceYgV+H3VjriCTK5RZO/jHAZRnXgNoWDjF2wAX9mmtsc1HteltY/vpkGjuL0POgsoRM1Q3B4YcIT
LOobXGXZDdn4k3M4A7I1Z5UO5XwQAvBtBulUqggOO4FfKyR9eXQw+0vDZLLMkrETvO7iE5QTpAxO
EmQMGqEvJquBbU+U9w+0YT6ylE7q3co0j/0E0YeVijMTl/Zh7FgU64jrknyy2tSx4jPwS6GriXq0
A28gUiVhGLMGZRBEqAKD1x3iAGaP0TstUvYCW+hilXizuMl/EA9uaTsGllc8aoQsef/NESHbByhn
7DuQey4tzyOMO3bcJAUcV0TSgNiArwfcrBUHKJRHLle5x4djnZshr9eCDzIJuaN17JW1ZmahE+mS
ZJsEvbMvHyXofDCrOODoigRcP0d4Mb3CRGbygsiIBPkG4DVCbrTVM70ebB/aaoCrhzluMADq8aXI
VtVfFZtA8V5UYEJ1CAhww0m4v5g6RHIOpuwJHW8fNnvSVX+8BpTcjENF8wz0N/x2LTMFQby+0BZK
8HUaQ80qugYESdTPjI8AYSfqVf34a1Dokc6PMejyRBN/wu94xdyaFjycZcvV+RZiTZDBDKZ5PqWb
s6d/y+0Gfax4vB+8fQcLLODhhS8Ysu1qTOOO1cB6g2dLXGMwnXjVTIaxOKI5mZ/RpmninYPLxywu
EZAEQ0bMdnthnCkrMCAjOUzxUU6wXZX3SLwIzm1OAGVGG8hbDZegACxsQxqC1cVv0+DFPJeSTzir
8qo4QL5jht8xUTyhieclcUy4iWPYzFacUOgEJD0QH4K4zmHNsCKOcpsIv8fGjLXBRlr1ODgzPgDG
aZzNs8kkZix3+HX2ou5auK3Q42iR0FPkOm0E3iL4Vlu5bP6VztUofNXTSmGFe1gixjxmuQVdHGkg
i/4qaQ+rHSbn4cJHxCK40vXhOKSBKZ2ibhHhjHz1agIyx148cWbyC+IzRdmly8/rNG5AZlGtOHB/
tKVl44KZsxvA1TbuJg9VexmvSIeeNsixcicErAl7lVFegcZXN01N3GQADg4mbEwlRQ5zWPm1sLzM
/s1hRvXE47EqyhCqbpBlKwRSw21BVGSVmU+TQK1REU3SBjh3/IY9WPLJZJlzjsjYiPU6UwL0dKve
C2MDyOE9iKShV67a8AwaQIblgQjliPZHmAXSepQIUv4CVzvDtALnVPq72OxUvDNZ5ZpFU/zVbHBg
MgdGbYIBy0IT0vzQCLIb3H7pMnMaN4paIjnoZJaj0gEPE7pNvBAjDlR06kncSD70PXwivEZSC3hR
k1kN2Kr2VxhbyImO98RUBq0fq5Ydt/1uuvuYuocU9thjezOPhejHmihHZYnD0ZFwQn1tRItUrhiQ
dFWg0H1AuaWGsTgOBlJ7PWP6iZyN5MU6exBHx7fJOl/f1ZD8uqbxKjXLtx5xjs+zZfqj8SThiHMs
0foYMFql/HEh4VUU9N6/MRte6QwstIkKd4VXdSeoD5i9JOQbvIE2T+w5fVi8nQIP9YtJykfQUUrL
biGgyZqiaidxxPwBsg1BVFvbwh+BZBmemVABjgCiVrgc/fn9EHawJh3QuFhm0ExUAIhjoTjMluK2
SqEOQkYZQPT40EqazXCs1LJXqqSJvO2+AROeMoNwS5RgdcjLz8B6iU4igiyejCoD6oCeEs+qWpZi
AuwmmkSqIVXmGi4bAL175ifIKAALNt8DRjp/nUHiQvwrQhCqe7SQNMKDy/7X71GPVeSRVxDEbGMu
A/IKLVgdKdmEj6Gdp5KNjcUxpeyc5Ye9kdO3xiOIsXhjz9B3kFYDPQYxk48ckqgR0+5GI8twXw7k
9DpWYBB3c07IwtL7mJDNPfaqYnlK7fdwJasuI1cIYjInMtaTH80e7Kz+kti+dsn9MJPnmYk/iV3/
coljCFILnDKxT5RXCmkSmQZUcC1+mtB8fdNlIAmk7x1BIXIy+lA9SrtGmWx6fYQPfZbAg4Nz2jJD
BUpq1oF4EUwd5W+cPlbSKDtX9t9oaxuSslwJiN949MD0gU9AKCPiO05/5Ps/w2GfqBHxPWJgrLtF
JfOkgdAK5a5XKTNOCGoSL6JNlOhC5X+Lg0VIk5ceQ/KOoJW78mk+del/qp/OKrEyoju0+ZszqY0Y
uDvXjpY7Gu6OtMD/5eH6t2zilIkKv+AjepGnI9aCNu1lpDldlZKcM6zjfz1/lbc8cqy46CCuGUSN
xp0Gv6iKIO4MHPvmoRxPeU5u6Yi9OXaWm73NyuAA5BhGpv3lYlJewzwQjPGGBEj+TiLOmvEm2hQK
OIqMYuyfyJdMuBMYbc6YUFOG30bruYd840NNxrHdp38FsLL3KJWwJV29vS32Ifl2a19zNH24JV3H
7bSYCgY0kGq0OgXZRF5MuEwERTmykAZ0m1G1MF+/5xhKylwXBXktoRGPSaLhqddysmuELZvqw+I0
mZf4qBQRcoY9ofzUUXE367QhjkzjYKQFKAW/AoLJ4PhXRofbxLQbQ1wNfln3nxh/LDwRA0mseKiP
jpKVTKbL+MuS0KiLJrhRJ37VvkVBHLWHChSq9Z+z0ph0Wl55WNPoIEaxYGR7ukKdegfNNryUN/Pu
7NoUfxdweWY3orJ0zoHhrqzleNfB5lpNrT0clV2MhQI+g5hy41i0CFlEsJB0bAJkInaBaj08wBtj
ljyUhMJKkN5wWcontANh//EZhNLQF84jg37XmoymAUliQosXjgkfcMe/cXxi6KhwCPIZ0wMxkPse
a+SbomkGHXiTSCBCVigRqQpLTuLSE8PXv/Bg+bqNmBs/hWsIE5W1tJJKkYTDxwds2hhUqRJGsz1p
rfjnAN2MmDRr03M4aZiUdzD2mXwu5ZWoPNojZ5vMHaslsVCoP9i7MLx/f3831i+OKTRTOIpQwBjM
QjXWqCNmKE1c6Am1hDShK8gmjrJZf9n5G9b6LejvneWLzQPlwTCbOxvdRU8tZBWyJK/ec0VYrkVK
x2DEUfSEmVrY5Rvl1k6g080nDqD0UaLzMKEB4b8og28AemyRGEoMrfrxH0tntqUqkoXhJ3ItEVG8
JRgVBXHA9MalpqI4IQ6IT1/fzlOVXdVdp89xACJi73//A6DdQbHpCPZLUDIXxBwvN2hcM2zTgDpv
/Iq4UwioGeGAK6cBhDTKTF77CVU5X7/sbbABwo2jJPOSBicQ7ru1dZBrkyL2yBQ1ThcEh37AZbn+
lezS8Y4oLw1CPXPlq5/KJr8vVGrvOBgCSjWSIoKRGk4OSMplUY9gm7bMZiv7PtNsOg1KPIEI+Kg3
ZMykkCweYIIGIDax7jxEWH+FeBMEW4A15gXqSrXPPYx0g5boFErED3XTjInUL/mi8OutfCRoAe/a
NxzZJcVmfbq8rZdBbJmRlDwcNJLYdhq1xyatvSwp0f5IiJykE3PYx56YT2IN5e4S2QmpSbuIAYNN
T+DIxNvKGxRUZ1t+beOi0PL49j1pSr0Q8MdDG6rYO0GzpA6CtbJp/lRPzmvpuMxfqH7cWNADZ/Xb
Y6viUGUTKJhJgwURqZCIJoMyJOEVRBsj/2xbvXVvLXEEK+zpxIidTkLDpzuSZlScFwX0ZHPcQLni
iTjhaiHwZhf3yIvzRA/RWwjaKkUrvUuk9x+hx+DmIcfYy+5yPCTBcEnMoUP0qiw5MeMXH5IvugGV
ckBPxeK0Wpt9wfzbHFzUOSPTIrIRkvxf07Nl5IY0DDk+5DnproR77yWbHSCf4EzTt2UtN4jEnJhI
AJthDkN+uMsTUN/bmoHRY13hCSPFv5gMTqdJCGtihTiJVGjKY67stCVAaJejORpK8Q7A1sbyU5SX
XSj+updNdQ82EMrFpb5t4nPY4+ZlySl5h5usvwEsZl46EXScptZKsBCf/OXbzrugzn9AIWc//ZoY
pwjPAZSfvyP0nTQ1ZUrEJ2jeNIh4IUi4sGC4bfJK7H8Qa3VOIDYBwg753oxZVBJtkgBHBJjH7Cni
MEi0MQvohf9lg1Ui3NEPQHGE3NbbJDuBYIEbsaiMbmsX9i8bnsz9mw5N0dPiDksXEg2HlZo3TUQZ
MolhhMV+WwySCCE667xWHMGC20nfyJ0VQxmi/GCVfISSDocfUITLjL8MhGMGvF2emGmcUpDAgXGn
sjfEUhvj3RnvhK8o7cU2OHEHQnY9elkpx+mQhItSDhB7v33Pi5FT4f4LEGLIsIExicyOVkOR7xhW
NpctaJPcbdElyZaeQI9maUEY/9j47yQ8mTbgwIO7IvbFQh/H3I5ZI0OrwrZ5qKZBHHStwXggd0Tw
NYEzAQX/Rglwu5yeha9FtGEodvE3XCiDvKhll1vTVmKpJcdywWE2MOyJvcDsimyrPHj1G37XWr5d
rtpy+vZ3yGKl0Qci67d5G2+Nnht9B1MGmIxo1xUIyMddbDZ8ShNI5bBByMfCCtMfPIy22IjjSgG4
Jzs9xNc3OCTKFfaJ7Vsd5pKlwW08Obsj+7EViGFhwE1Y2HwN7i1duAkFiJqZdc5ZNHv+7aIcDuDr
UgFxJ2scDLHd2O4AuHDl4esxlUCnC4xHwxtwRTTXFYUgLU9CzcAQyF0uJGGH1fAmuIjL0ULeDbTI
Y4JwHLwnGnY8mYhipJHEApmBA7Evyy+tPM6SB2M6KW4fimsiMbsZwCpfIDlaQZwEUy+WdjQWusFY
yUPc5sELRw5qPOBQGkG6qzdrLHRUfwU+oajPT2wSbau7RDb5cqED4j3E4TfATZFzjPEpmB3HKuXl
7MSpARtWbL7p605Udwn7Kbg8Yu5ldna7tTqYUgP1rLxrFyz84Q3nMsqrmoft08cdqt9EWUaNQV7c
lGaTeQXl7Jk9Wionbc9NL+07hlYi4cerSghfuMezYFsBTLOe6qJBAy8Gg1z5ckY+7GohEBmNtt2Z
iKibewTc3eXkuQVrRyqPqDEjI5XAcpGTXhY5Ul11OavDviQ3HCXggW8L1EN+Cbe2VJdF9bJKhMeV
90myEGXfdfC0aoy7DohbDzUFh44POrMVF6fjkXwOcZC7LxiuNCMEsdpY59RoLr6qMe55BZBMh3c0
ADQ4uMVJ80D/UqOaEcKHOe5Cg3qMRAYgo368u9JbRz01BcYIeauXZLM2Nj2wBHWrQn1GecnuJ52S
KEAqSjpYXvAFp0zGVwwt6LaR9RCAQE2DjvVmX1M0s6sp5P/2UD+44C8t8UljxxuharVWwFOz3qgH
rfbL1Je3a9Rk/b2RhyKzp9RJueGjf1EdQ+vdpMak3RBROxQW3gVxgdeiNPttxecNr5x0aaf8AjeQ
BvAvIEDzPTzNjjDRYbBBJcuoU/sFsK+rc460zfDoVEXypuQhtU+OzdU8G2xq52NnnBf3EQxlzuU3
Wp0j66Z4qaOpDjwkKMOQI62Gl3mrdgzTuxKWp5YRPDakFJwB/wuNkCfgBO76op4c33wKtP3yNtrc
k4giBDDBLSbAbfKMs3S6M2LYnzR18MglBYEFI45cux4I7Z+xGxLb0MCDIabnoyWH9g+aUlzxZqid
IcG+CzbFi8SAysTJChadIdo/d9eGYEmjv2M+EneqfqPH2f7afpGJ9ohH+CNGLnUO4Att/BTonM1f
HO6aBOglnd9te5q24ApeotfL2oFCpsFUH1CccqpdFnAzYvqRlKve5MguGuq169DIA0hyslNoVtY9
Q5msbuM7A2t8c9Wp8k9Mm/+M9Gm36OUGepfff5j8/XJ1ct6bHTRAkwJWUlxlNFIDgB3d6bmlppeC
44CO8W23pUm8+Mv66tTMAiVmorO75ljK2N9Q+Il4yuDk0kUcNsiQJ3ZhE8FiGs9vfmlD51lc2DGD
ps4Mz4UdMGj4C7R/zL5xEFra0BbPzvwt4amyATIOT2TLa8YEG7HfukMcHZHvMaifCrqLheAqgIH6
cqn/irkF+vm4Kq8TgSVaLmI5mO4B0yCWaTuCiDRnotkvrC+Tgim4QXrRwdGbbLRWd09Nhb9mbAyR
iqvbDZCMR6GO0ifKVwpeWIirxagxvoUpbtwMb/BTBYWzw3oL33GdOqiITTFkDgKd2tHaJaR0MCTU
xer3YOsXKVYcLZ2abAIbA68GqBdTtvurHmB8HGiw+YBtqTWC6ySAUd+Q449D9s5wHgtnhGWEQJ8L
Digo9oB+N8pL7ujRurAdT4XmQIswuY2DosDhhpWaXFQdxQiQ8QNNcbd4/MiQWJzXAKTaf1nTCN12
PdkA4113xBWVykyRRsKoiSOUXj/iRQQDB9qBgEwjhokBcipL3+icbQYGyKDqQWaG1GGCKkSfgKqj
PkMnAFb+N8S8NCh5XEFo3hd0WWTRULuXnCcWEq6Eja+LN5Zh63inDu+7fzO5Az082yFogCAi5Q+q
H9kK2BJWtdIb7vPhoKpEFDk+5PbvEK8MDJHtha4RcSdpdyMIEnlEXccNlzEQ1/E6mXY4fmHRCFND
2+ZBy2uNNd3O5nhC3eaw99nB97AEeci0yKRhDmtvTnim5w+HSzwjrcsO8F4cFY7gu/i4Fipwmwe1
WE75prvdw1D5BsPZ9oTT7LsnsOfipByJVG7d2W51deP6tzxQSDAGxLwSjm5Pc4DNj1bzHzflRCOw
ufjlhOfiiBk5xsLnn+a8xew+qSC0cQUesFmEKNfuN+FhYmbfPxyXrLK7DauUKgY707jyomETxuEv
rL3z3cIaaf5Cvrm4zxeENkop0ojgXwGDNG52oMNa58rQYr3m+JOcmG4xZ7Fj/AGsUccdWaw/9jEg
P66A3lCEqFv2NRxuei4Pwu71k+oebSrbH7u8A2OknNRS5VNIyc4WLf/Us63xgkYI4y8ST3mE2YCA
2SR6BSEARwkPnihLMFUYyG8fYuv9e09/+ciC+QdBDVxm8ajwhgyfqfIZldyGSdIA36IaZFtW7I8X
HykrcAhA2Dw6DTadvumRcExJzo949+TBoHsQ7qXRjskkAktqFirvcfutZftsRZRrQB888y12+85z
2KhCKYzgdKchVjnMFQrufGMY6l2MMlPzKYIQTHOaE3CUney9G6n6iETdEGdu5zFqYyrtav/dyjGx
4dJSZBd+ycVtureA6gstJe3zhuLCSzhgMY16xsthlizM4aNWA55UF1IW9+zr4q7GNbpQkcnCQaBz
YrPBwI/Wl+cQgpQruCZncYL5PSmrPvqwHboOiM9Q2BRMRO4iiebAyxrLn/Lih/FK12/jtza416q0
zyEwEuV4RCzXlDrersZD8v2m0GBW+EoJmFnTHKQMCUrMHQEjp+xkva/NvPM4S7LllGEsDx0BprSs
PYuVNNfjkzXvYvBnS51P0Y2+dBdUdzY1aju1/eOnbPnEiCBAmfAzalwgw+KaJxNN5N/sn4WmkNC7
HVUljCFGSxrMIZA0qw5xCGasEecx1dtSxz5LRQVt05uW48Ajifdv/ns7qsMvaLVsIfMzkM0ePmNp
DVhJDffmr1BkEpB5DgacV7+tDCveQMdDf7G4oBAup8uewELybXONup4HEXkXlM8+Wb5YyTWw8+LF
FjeiZn8JO4SnZZDf6y50dxhofnK+BmZOZfYBxhfTWE7QAknWNSAEvLTn1QXZN+fi+aIWw4b/xMAh
QWnO3DaCHegNn21Fj1LCONef9u+g5omGAFg7Gmm9k/nNaSY1Sz1X10V+tOakygpVfY6wDkaLyIEy
YrXt75XOgp0egut5IDzKIPqyrBj/GQqqjj7W+p7X+RHJPzUQEBQ3hjMaRfkbfWLgbvKf4bLM4O3r
Lkw5GKzBvE3vxKPy4KClEBk0qNJ339FtodUKPi4oVpNGIU9lQSBgWLJtAImV/OM+F1eJ5SZAzSOc
BpE60YD2Nq9/tYWQSMhP4cyBDfq335Bm2uoPXQyHt/BHttIWH5jI0EPsQEDkyICQdvs6w/l3UqkB
F08u6qvLXjm4jJbXh700fGYUdDEcyOwXkRvRYw0KHDVqZIc+uyM8blpwqe60wTZPQX/xx2p4a0VK
aGb7B+y3UnwG7gEUA5oGqzqOgDMfC7ai6Ua3eXUcFGjCp2L3+w/qWtrvp/decBNb2CKyPVoexGC+
L/6jITSis53GCaS8YT4lpaE7uyP5sXAR+/ut7uKKPaRyNzJ6FHl4E1kJNjAvSh0DLIeJMj2/wWgN
l7pBwNKGAcw7X+1o+iGAjJSN108soq+tRzMCboZvf9z8ZZwudiZwujS0q+efCDOG5C8YEjuZl516
dbzD6X9WKuwwfi+bPcHS5Bf2HXGnGo1KBff75OYWRJCeV9G5CZqB1Im3QM/S9xE6+LNH1DcXhfVz
vWOKyYfWxkx4OtOEivrkUNJ1QifUFLlofYJTHZErTG5u3zEXBLaKA0pmn2ePh9pPmvzrCP8Off5n
8vFxvDoilAMA4ics9s6I24NtPET0QftEFDyWsf1x5bMczmdl+0f3OrvzMv55+fSeM/jbkOi92pq9
x+QitJVx9cz79IzLqFHCAqp5tH6kWxMeH3UxA6KVG9NNX62+OjiTMSbe4ysGJfv+3R1VUGxuAByB
CcqKL9OFrharVYYIZ0ZHpiY+JItHWLcsXUxDIN2R7LnNliIYm4kZkrxPLRp5hmYP23FWVtVWznNO
/7pNDSdIDmxwMKN4uDCXI2OPvKcU1gdV11E5rcX9wCHUIgo87mrBZ00B2yNb0M6w7P5C/zgIfH1Z
OKGazU7urGUVSc9r1+ntm3a95mfw897D+jOYWIChsKmDkFULgctQXXngBeX8Hjj9WXsDEr2GeCAh
5BjVp6Z1SP6mZl375o54rrQVPTgwMywsYOGWpZQ8MaY/c+5v6+dwV7izOH0CS+6RwzOR3jOwXkff
A9AcKHW9K0gpS8rjgDpiFwjbYQ0D0O+XPG4ZLdFW1/ovKNoYS6qyTVrm/eOKq7SMS6EdBPDuA/pY
vHl5jrv4oTrqxnjzGMPc6qPS8nycSvrcgH7Rb/mZZA987AMYMUYNqjc+z18LgBDjbNdniA+QFms/
RCvYvttNM4Kg8LzGb+iQUA8zp9XB5Eq/oOYM3/SdWN7Xlga7JycUPmi2mEWZI31539bR9Rh0UUFH
BqnGHwItQBhemd28+09iQ6GJPFUTBWrZP92Db7PPf7qzdse55v3Hx9Ux22XkCM06s2kAT5D6HvGp
4aHLRHZ2Hmgf5zOu8QOCv312eIcCeEyzMUVuYyzxcF8uN6qBHS5P4qJeMCe9TA/+d1gPtDGftjdj
wRrLFxaqgP7zVVTw94ffC7UFX9DpQ1ePBewjvuF9e8ep37pD/7d1pwobLKPSKwgkQB7U4fCDRADy
iXnRsJmeX4QRRto4A4X6YhX9wXUQGgUP9nn03ovJ8im4zo2+uAqLnugYNzweETYW3hu+xkg4RTJL
aw6aMJOaGNM1/UO/iRyqR4a9EZjJMcIQyH/4mU3hhh1Qx397Tw8f29lxUvkFbj1Nn97NxZFqeLLf
UAVwW/n7yZ0Zn5UBApMnsd6GgsRoGjpneEhyvJIkdZXRLHVRqHn52vBuQQ/rYUmwKP4ZA8Xd+Dwz
M0Kqz1SJ7G1Wg9YOgemk4EifsecQJS1h0Qjgxx2v2V8N22N2xpAC6KzoO2UQjkJ4dh1ije+9oqd3
djAnnly9LKLPUMSsE1jfw3xIlFQrteY6SmSsLpldbnObTTFElgQ/EFKZUQKJgWizmF2TCSMe2bCO
SgZgTLxhH/3q8LmBu/jbsE1n5VyHYqp07t9cfJF/H5DDO1aO4dUboy5zq9dWSc+/MMQQGyGl3iZY
5gFX9+Ok0pcCm0Mz1BBvI+Ee4jC55CnrE6fIHjSR3JOmBsWAURGr9IV9V+mkH2ISsXkeP7ZAaSXi
sgBpNGXFh2vIyBsSnAeoOAP4WpHg+B29fkoQ+zeLEI6XklOgtlRKOS68SmqECChXXBuFxi2bocQu
ZmCcOEfqw3yPFJAHvjAorH84febFbdAk7Au54PNM7/+e98ZMZ3FwIoDEOU07i9UZHlCI8TbOXYZF
g0zVX2wowznGBZhr7TTfSpoBpm0eYaj99frsH69q9JiiFQ9H6/V7jOsEcrreaYRpCuorVGMD3LvP
e6ocat8mltvWSyyu3Ouu9gkw50TiBuX92f1uj94dnnK4A859xCCKOdoPVRADmMNEf/7V+TudsxLH
Fg941aipP1gEkGnELIPfcWQEyGy95FWtCgVLtWZRIpxG7Q99/+Zs7oyV3qHmGi8F8LjozH61uBge
nAqeB364uYcgiz6xAUR2x2tvInHx2L4+7qq76PSlGEOf3f+E4kiKpUotspG+KDJE1dIGFR3XjGk0
FJ3GohHdADEWOrpXR+uB0rS76obsAmXJUJsg9etX4/bwThr8xz3uO0veEO+jfjcUJcnT1aIDuwyP
rjX/nWOCxI/Yh1WspzYjSkKK/oap4n6FGZLdRBLYoGqbS4kkhmXyI/iq5F5JoSlT2dO61T+t5d9K
+7MlKFe8ISkJUQbSgwLEUqNTvMsCkT/aAsvtM1b2ZNJNIe7mYWt839cIOmt1DeXLdsYc10kXoOX3
G3SALzuqoA9Bn5MU8Tc8/2LbQ1YZ01RK1zPtWI4xz/Lv4jEv6rk0gBhwAaXSP4iYHvqckJ9E1iQy
hR1IH8cSRa24MlC10xAzeievJvVc/DjkvoqyqBqe7ekGf1HRpbw8+TnCBeJvtN3//0GGhmWQT/Np
GXJF5qe1tngiHjkoGfI+AVgxaUPCxADiM8kYEbm83j/q1eoHCfllxtFKfje/7ZRkV5vefcOSgOVF
M9hqg+1gZ83XxIoFgoVIkO6jw887LBAlFW4DfNMKHYuiheqS+YGY+dBAiQuH0A16LGDh5J4PsGiY
O5D2VOA3hlvK7vP26kTunrBZyInBZceg8YMB675/j7wvKGRfwqIFL8hQGLqUDQLLMrr0Tk4ZSfEt
c/kKbocwO5ZfgERwEfEU/7qixaINxYkEiRnuWWLRJn0mrzuHLMQGiTeemEifXI4eUgd0qARyVpDc
y/7aBFRGzokKczVCHovVdC+ofY4kfmRzLcS3jvL4gJlcg1Vfpezt7OwdUj7FjPzugHvZba/VP45O
6zaLTmbbaBDoDCHAY04Dn4L+nKRRzGVus9uMuJGffAKk+M9bBKnT3UG0lrYd9EH9KjFCMW45Dl5c
fh5MkAKWLnWH6kW3ebXP1sak7Z2s51ZHsTyQ53wxFCv16Rd6XvFQqL5HkifZc550dRu25vdfToCO
2wG79TfJCBsAdzKUVqobswP0Ui8flwfZyiG3GOzEtc5UR5IEVmGLtFwgE35FNDIfow8JmbaEwKnq
qm5dJ8ekKCUx/YZ+pT295w4KRpjxR+/1tCmJj94H7yWYn+aUzL07z/AzhsNSIIROMeaxqWlfFcNl
mz8G3xqKdzk4b4iCYT+6qgdDJuYmqwFuBEYm/2lWOPLgPMF/a1e+sM7MDbXc6Emd+5cx3wMjdEA7
hfT3AUtg40l0LgAGy2AxQLbC+iavERfnZ9puYG+1ooNjjADFniTZK/jkxemBPOFQZnrc0MZEVHXI
LcWH24NXl8/pEBFBtftXlpM8ydNGlydXY6au2YQ2Zz7ESkGG6LaxRKYSEooAlkWIS0BCUCDU7mma
jxhChEJxb5NqhUETo3yWE9xFLw5Os2QHGXULCpWIXBSS7jbGHlbiuRAmtCbbON6VGxgUHiYqomKi
kpZBWQH7FvrZHxcOekoQEH0zkpU11UNGk+DLAFg8Tf3BAqDeXrjDKbDBHwdNod5gLktWwA3eoTZq
Bh6twSpqLn5A2DHhWUX0TfRAtIa9mT5EVMIECwOlT8pzztDrPjs64MibclIS5C2iG2jz8J9owdFY
QM+gNHF0kvm0jZG+lsK6gGnGrrAUDJhSCcO5IYu6KePnfwqLQNj0/BWgvAvYfDg/CeaBuHyCxSKO
NkCtzvKhAInnSI/ZJwRQPAkjw53ixd9GFvRhuxguNyJKE/qcCBW+ewoI6AMpyXkzyDkPMQF2nTRl
9ICHkCjidKA7rMBJOrh8rMqwgTLwHmTnw3cPri9pxQwwuYErKF7QE9BZz2SbAtjg+roaM43DVAPE
azqyxf/TIcKhwSx6J6xcRmnqRi1Np/aAmC0O12EoX5TfK1hUQNwhvqkp6bSp96b0Br/ZxcKLHC7b
/TdfG+hbQOYp2AIQpKD6NNWEkvJ6VQwdFjmWyfhUinWnryYvvyKfTYnXrBOGAH/bBJkKTGU7AXll
wwV37TAzg25ZwVAOnaYtxKwYwkqrokBj3AUlG+L4MbjKrJYX0SDSdjgVTAvnZPWDjEgMpaYJ61se
PHS6ERz0IXcrgSnOZo2RFDNzaJ0odoJY81D8CPcUfrAgPiKplAKl636fyDJhU0TgOTonB9OhAPcS
ud4vN4aty1Xj7oFz8c/RGpsBWkSsYkrwg6a9YhGEqTCiZNwihy700D/Zl3+X6ZNps0Ysz/ozK4OA
I08a7N6RaYN6J48KJYGD+Ap5FowPOOP022psKtMZT3wR2qVxY/6zzumkq6nY/Haix5FZVRtqjtDY
GTZCUSv2Qm3C+3YIOVkDQODjPqAi/kBNX+si4aFh6rX/Opau/bsf+32M6S3deY/ouWs0WZXtdBiN
i5tsYVVAV7fgu9fVLMfDYD8Z+7++70/U2Z+t+IP9M+4SpfInfNCuLa9GTJdyYA83OKS1ERcMZHqv
e5ArflbEAqchuqxvUv0gmNmmEGxh+b+5k91xBhKGEySPo8da06E9pDkyRwobtROuAk8ODiRrUZz8
CQtFrpWpM6DbnD5QHjdOWbevwGpwN/b9FRTvveo327Tpjf2oJQbG/eNi/YXYEPLxJfulk57HB6uK
MvXzaFllvDF35olksqtdjz5TbQUvY/rwanzYrGtJuu9mw+Rg0IahRXoBfliA0RMyOlAkJFi/y1Mo
nnw9F2rT4sRtmS9x++xQ5TZI+bYkNeTmlDgxjC7p7wuexSU1HSxoB/MFLMj7X0obrFOKyhMF7L4D
SYg/QXWKAw0H8duVapZC5DWCxOndkNKwY+ZQlnhX1IgG5ZJoucvgmDBj8HCOZaHysaQZERqx0Oe2
pZ9hoeTIoUfFztYEUOkEsIWDQogsmdfDwEcoEoCuwk8mGEKojJxiovwQnETKeTbATYRBJ7aXf+o/
1vQ/qriIP9muFdWOw74ig1cqASuk9nGsWFQpjHWJlnrCZGYxAFNO3c2Q0btIcpH08NdqgiTH8UQk
ipyNrq1Iczg0+BJuyKBoCb9SFDDCJ5XnA4M9H6TfDDoVwQHv9IbLJU+Ke7hTFecTftxzQ90RWtNC
R6QvthwjrXdS5DEdbM9E/91C5txRx4FmMxZIMAb0sQV1q3kZIO70TiNRmiA9lwq+3x7X/dXySsOF
Q0geQCkwh+cXTq3MFtlG8CZ6uh2n4+whVLvYqqA1cPM+VsPQpLhBzF7wzILuBTWQ/hDyNXRsalmW
Lc0yUczuoWvX0K+XLHBb9yBMXvffPjyQ9M4CF2qmTmxltf3XvsO3Qxj74jcKz6vL1YVlhJUcbBtO
FIoySBZyHG5h13KKHtj/r0RZcQ70Eaf0QaUKQDeTJxpDaiGKcQMSxj0xm66wRCCRJ9kOVQF3R+pb
npWIgvdv/hmI+b1ITx1YB6i5eD05ITkYmFaIuukEbA/jLk14nB5uY5bvSaEO2Jbmh1HlruDBGE4K
WysUTi9/+l88xZ/l9425ugAWpXNjl9tzaSC76rTZWUsCuyS9Mwu2MRPldswOwXzkAq1Zmm0WIuMc
RQkTpzGIB/yZZMsejioHMIsxNrdkDWNolqn+n7Vfh8JCqOleQU1Nl5zy/FI5uXRKQjvjBA+CnbDj
RJ7cZnFAq3Y5QKgLZEA3Da7IUWnuBzz5PwgG+oJdTwA7Z84hESJqF6KGbF+418vpLfg9Pw7bmpD0
+KDsbxwYYNHD+/CNG4sjbqBC3hLm6mmOscsAw6uFy3ja5cMkkPlRp4meusvZi1oquUGnUrv0Q8RF
vIPC42WQVxDbSk3fXLsS+luzn2d4lK0GsuVzjEgeGuiku4bhJQfKD0eG4FqHfcr5Jlir+B1CZHjY
BrDFyFHj/e+vr0acLygjQnZNTuNwy8f/p3eA1gzra9eefkcFeBEQsqzg9lOuKc5qVI1EvILIwDCW
44yChOdS9DAURRQlCzLsbGMMkCfUMp4J1HTg2aIKjfGd8cmC/9EkyTHQiaKJUa6AKgQcE7a2+duQ
xIhCGrXBwxG4ikmpyyBxZzFq/Y5jTyQhVMExsj5ZLQ57FGB8yVPgsIrUJ3nofJbWBKkCiU+TfN6K
5MNtYzoFHDYJznVIpQt07KLJYYVdC12kcFg6bHkYm+nD1ANUTz01Jlj1x0FH5gFMUyyenMHcVPOB
vchGQ9e1RF3I+bYRDxJZJubv7ssD1LbF0R4Gfeis/YkPhox3LyjZkSIIng2XkrvBzYYCTjFs8fj8
03WJ2v7jHF2cgijlYlR+FpXzKwCzPE6ZMYfwetlsRVcm4RPuYWM47OuwwHgJT1SZQGjqZShqEGNk
/pqd8OSVm5VtrNBlPP0ipY36fQ50yKFPHwEsjqktGrg/jfr0TOMrYiF5xTztoQbmWmRhLIuoRdhA
+MGm7IIJgJjlwdLeXpkWyMXTvGaEByJfijpzawxLA2kXseYk0AxosZ522RuYRweEmXzIlg9P5YjJ
Z7ztOnSPT7SscOzQLoRH+rIqFPcCDHf4kjGQICn0OhIaL4OC87ok4lnbUPyf19eoSKGnNe6TRntI
X3eGYkMY3THWXzSbb0KpFob5A1f/jl1Q3lrrV/98XjBcKUnBui/fpvt9z8sroUUiH6+Tq6YYhfuZ
hc0aytGhqbkHOBnsm/goxczh+26gHX6S6Qq1yq48DzHUO9ClwL8BczA8s40DIcoKALQ8vmiZ6rTt
WhusmI8+R5dMetr702YctDWNMMYnMmQc8UO7f/YB/Xpf5412SMYQ7cUVLTMQZLWg1Mt+Z+0QA6/C
f3QCQXJvwL8qB10m3+4B7aiLryx2+Nh5HaOn6bBfPZfFR5mNKbZDn6CG0WhNjk/WR8HsfNaElEWr
gon+BU7rpLY+O/DqYjfRaE+sD0KKt5tFsAEfOH5VdCLHQavrPhtYQ+kv/3SzM3Df8HGzx3P+9aEq
6/Hl5VbsK0nWco+7hmoZ6sWwHz/wttdYH4oJ2rY6Rz6HeuXy9rlRt/boehMpnDLfeBxyeQ3YioWQ
CFcNcRg6kPTahu4H9+LFAQfFkIIiZ3OpiaJz8zkFxzQCJhGbmC8mMh0PgBHgJOoNehsC7IocK/SD
gnNvPwDMn87h4HEQMz6vDmpxGi3RMEB1w1OacKkez5QZPl5+TGYJpeklzNfpiZ1n+b4MjKEcZeuL
XZdeTnDcCekoYDwWWPataY2rprWvem7p6TARDswpuCUHa0+yBhZZjEgVBJ8HS4TxXY5GDVN5lvhP
wcIp5tlLnVsUPD7Mwicj+qQzZWh2truN8Fmxfzvf5pCjroMm4STnPWzVxnwL+dk8DsTGGcTlkJrg
Uu9JzneF3UFsrn+iZWGIiGYThMlpQztQYUdj378//NPKGuWkpiUMY2WC0WCusFItwI3BROpnFou7
WvzkoxASy6GyTyQJqzdv+AttituA8yjUi+6DaqccNMmoZVOhki3pEBhO3c/A0QyokFSzi7oMHU90
vNEWEMIYN4YF1xA1mtc+JkYzKCX0x3vOq7AZZjznHFoceJ/xbtftWoR8iSDosEbnXdpURcziEMGW
foKX1squzVHNpyY77WSqV+28YI47MAxhGT+2R5Jp+KPTy7x8OC9qdSZ0QwOXOmDdz+hNW/3a3/ZH
XhHbLFgdAXvIrxHfV+pX7zhd3TmJXKwbXFbEiLST7q9Es7Wpv+82QQ6UbH9u9EcDgAa7NqBePXyM
hhe85L/PviZmPN0J7DGQ9d8T0BQecrfB9RJBMmrQoOT+ZeWgfcYetvQr9RfgcS+8KzC905jej+7L
N5PGlGFPePcfGWw2fVL2htkngipZq2EedKPFp7S7uGVq081jVM95rumL+AHz+EqIxOwx+2IvKrId
vecbZDdKEaLD+A4fgpTwFZaQ8gGnljAciGV8DbumVc1eZ+cqOrJ6lDGNoedp7lt9wnP/WRWqyxw8
buV0J1+XiUCPHMaHqVh257Azfu17rC2kQjhEdAd5EWlwI7v26WFB/OOmt51qbw7nObyqAW8rog8x
Sfo0uX7dLOzSSwBh527dos04R6csqEznJfTBBspL7tN3ezvN2Wxx6MxEPZhPssq5zzKeMMzy+4xH
OqznexEiZi5sXMu+1K9VoAGBsSmh1cccFiLyY/dBdtgWJ1X+aD454+0/u+F5VN4djVqKY5VEB6i7
M20j8DsdCJiPEfHfAN0tF1tX5isHTombGeb2i34y1RCimuOvsBOryifksJncZ92vrd/8R0WkVFHx
u2d8ktx93WclrCs+GgYlG+iN0J+bOBE6ms82V59Gq/akCcOFdyUflQ3nMv6zau195gULkO+ROc+7
U/bc+hRrbR9TzawX1tWwvAXP66Ji9mCQsvYpfDrdGokXBpkkmphMAl6Z+rA1vbCyuuPg5/N5wJuY
Zr2GHfHRMRhbAWCegDpmjF0yBTm7dXKeLVDRUdN0GELxbig3v22fr/2Qe9PEhAqFFFRD52bYt+Vx
/MJBqPa+ePV2sAs0rY85xq+Kfq/oY36XM9oooITbJwp38Y3oiI/HCY9e7PE4YW7Og1oB2hWOP00X
kH3OWIqDbQ9iLqeeVswecEcGb1hShbvC9GtlTzS0bAy+7OoG1cMrX/ZxktOLo0toOYdxwRnBvkWW
7WNwesel6VwPgPI3HjiAdxjCsCNrj/+tt0fZJMeE+8UYubpa2ZbIez5KTUrQ04zPzNRfTAAebYwW
jyZT4s8dHkpPlMSrLP58vTtxioQjNexLwz7ZVwCNce5wNL9OPxnd5FOdyJlhvyAmol8zZ+Uo/+6e
s4pT2OZzql7ufbiY3PfRiTl5pkrvxqos+qT0IGjCK3HQ4oKerJGhRreve58yy7f1OYdtxwEbWZvP
QIfVdrULpiCq4BXx9G2pLghzel62bj6z+Auxa+LcCNkgvRCvzM7jvdj1r0EvFltPbOrZMK1HfG2q
V3A52m3klY949vTafsmxrCOjr32OtqtSs9EIj4NUgOJY1hNzLDISj0uGum8ncJffl4eM5j2NLiyO
TubjMHGikRCiI1PXM2ApVHvQQ6RNx0GTrOVYAhyShNCI3SowuhaJpsgUgDyYB8W0jZWbMp4Vjd2t
HH73nz0g4v7QITWelwxzDsw1GcMFOWph2iodHXGT4b1xyBBHqPpNKvK4f/4C9RnqO6RceoIwlV7P
UMU7GB+jaqDd1WpxgEXdUzPTKtZQpL9eQYVdDuifu0LGZxrw1BzcIIFcJPWLKbboSBGcPo9uwrTK
05IXEHrFQmW47UGAPE9kFxvIRABvSMi8sjGz8bAmNLyNsAAQ8FyaxqDt3Bnw+afkkpzpIKFWQkPN
rg7HC/ESzPYYLfjLan1BAAirwD0weTHtW2IwmGZQ7+glTZN+H2ql/6lHx/NkYTfw8kPAZqCTYijY
iDs0ziMwAFRnU+iAIoNEtXIPGjzgb5seJRHMGqf9JOJVSyJw3iSf+AwIv6PmBY2r4Z58kCPaVMp0
te0tn86ntKhqBLO4khxEy55khKz/84ng6cNlkt4POA2hZPDZJJCH0emYELr4HyW79tPeHXB7FHLh
JR/ABhZ1StziTv4RA0CDG5dAu/1H03ltKaptYfiJHEMwALfkYEAw3zCMIIioqIhPv79Vfc7YJ/Tu
6q5SXGHOf/7BL5z+Rj0WxocKh6EO3ewThoIFZb/fAXtEhIrBEl+DXxg8IC2xJrvcEpR6nG4ANWVh
9lZXSP9w90+NOiJYEO99fTr/UcfyTByYmJUd5RSoNDqYsd36XjZ97rkNOQyQAP4gpv1MsJh7EEIp
YpcZvgB0od5hpKE/tiDv5JckLBQWb5Q0nHEvqkN0jYsXMyu7v9urQ1LojGRgJlAhezqzDvlELye5
IBQRZcZcykC9DPuBw7LxmX6phEH7mCxLOIqCOHF+xjQ/3GO0HWLO/3xbWoJyoCVJDYosKYq845lw
En073Qczm5oArQVaIzHh8/bbrfY2cLGk9l1SAqzXrUNSWvGxtfCMTezRfPulTvYRNn5CWK6seEL8
VU573m7MTyS9c8MTAc0nKCb8MTo4qV7FD903Qm7KdN9B0uWsf4ST6+sLTGVE+3xpquDRibwy2I/z
UCypB2rCxjgLJ+4BL1GPaW3iNwaguszBM/py3uifzG1XOYCefRliOgxwfT3NaOKjHLOBi1kFcDUv
K+14dThD8b6dvcZ9IEIOiQxivJ5Zwz2FF662nCXjABE2UgDqGWgRb/zyIOy7CrOTp6+ofsvhpXNv
YuPztfqMKfQ35fzsFXbgC0ywvnREzBZZ51eHiPBi/cZG4jXGChj+hhuoMA6uUH8v0XYL3aTho9Rw
igketV5IXvmy97WMOONDDFHPVDCgoUmn3Taed/SOyV6Wx49JiUHchL39KgGrpGL03pWPY19ZZ2Fj
XRW4TbVVA9JD2bUS1dhqh5vmfGrvjQQN9hLAenj/ONXLrgiHlPWUaAnogHkkF1jPJ+/ow8Q8uE9B
Tg1pVO+oVV+jHpvkzyCWeKc6uI2FScLjjBzbpTNeFwT2CZNpU/rZr9LurDUZK3+jjO4/O7uYTz6k
n90/q1R6F6NA/vEblZEGdE2RmR+H53apErSC1PJYwIaAc82pdT321teQPzDElBokcNL3K2LGsYLu
ehfMdMIPfp5g6AJ+Fc6UW2H9qfoVzgyqn8h+s7x7WLJCd8ZwnfE9j2PoaId+y1AycajDGckD5OIg
ip/4pIJtesiBEyA9lLsX1AZ0p5CieDVLqbaKHUs1M9RZTk6k3YFC9vT6s+rcUpZK+ufweOrJAhZp
MDvHNANArOYdcXjEuos6XRukgbkea2LGvWTMEjRN1EFAVm8y7oTTM+vOwVglrkw/ZltzzdMDiGLF
TfFd29yMM8GLqs3DQB21eO/5Dfo54U5k+e6kJbIPEzuGNLCfMI7aPiQdfmEFGabrGe5sBm9HPxZC
4PI18w3PVHVkSn30qzNWKX7K3syNFzdrQcyjH8PVku2NP8F/hcAF/RzMxoHgazP675m47bnAlBDc
9SVqiLc7jBTYbceZeCuwagibwEMUh2pWeoVqVxHGoEfY8ZRWW8Fwq1wsrHlODaGSl2nmvwxLTKAg
47L3Bma6qgI56k+Os9io7GYqjVX7zitZgI/NzCAYb20ulgxD4u8R8SQ3ndCsIK821+pCignPXAiT
WdjbjGTMsck35XO58j88fyhBM6gVgQuTAVRgy99q2a0m/P114OaG6xrxwoA7+jLi5KVTuhhYEIDF
C/C8GA222vYDxQdtpphHiomkHzPtXM7WfHsrXQqikDrOiUshLT5eQxkR8fOX3WVygUxx40CBrkd1
q1/Jk8DsPGgsnmPH7ekwM/R1wzgaXaDFq6uQD4ggtHLXEgzozuCHsBwJ4GRypL0809TcIIDmGjOS
jBYvCI2A5MFCnJHnIDApB3DWKjATkMWsOGGfQh23IIo9otJFMVn50nzIGEQIwXJ2gIqzPhln9ht/
y60YOlHdmHASGuEJLWERXE16sLfEJ0+aG6n29RlojuOH9tIUlHVeudhlCCeGPk0Q4VUaR2hz7q1l
pDR5SPSAkN1XvnDNFK8m8TUawb+3DMZdLuawzznoYvymhD3IQ0c5OitmFEA0XNwHwtvmIsbf+3nP
pCQRiP+cITY1xlywrdGA7EVwcUTOuywzooOTdKGizIhfQuqBwnGLmTUqQ9tmdtEPufQjfKvFLA8u
IWgB5EQZVR4Io2ZdmDSRHibmWNhNEjJKVzUc4FjCbX/8COqRsBwRIL6A9gtLfI/y9GdqhchVAK2/
meRoiyfuLfjIs3IAcsV0DfDGBPoStk8VJh+Y7Q1DXDb7DsUNfBdiSoC9aICG2NQYwjfEuT2dG/pX
lWQNapXeSpjhnBBXUkGA9hAbWI57fz3Xo7EoXxKc5jOX7lFjwg5xF7bVgYhwHKuN/lJD/cXosBkL
1cv0yux+x0dB3O2hf/6a5a4Tt/4L0jDFq91XxJSrtpLtQMjv2VFi+wtempBW8JGLUCA4HgeuD1y0
GK/hbsHSuUPk2vJh4QMAT4xMGe+zXne56mVuSoA7D+OEm3fZsZSYiM/5QAXlSsF/nwnmGcHMD69m
xsIe3a6dh0L3zioT+0HYOuwhLKR6WFXBHbG06qIL5AqyJa4q3DMA1znrXwzzBD3gEr1LoqNexysi
wPEFnxtr37cY0WP6U4zh6cB1cTZFxkCKjC1hFLxNUQ/BGxBVL0oXPAAZaIffBPlDLeZAIIEMjNyU
afdnn/LRCyMtyMgMgdUlLtPQhavgCaoGGYMC/k5Fj3E7y+5mZ+t5xWOh1KP6p9PM6aVFhgYKl6m6
E3yEajvfZzlV5o3PNrWeAWJ9MVh9eCis7Y2j4F0Edf+1VBy+ghXDYj+HUxedwASFAAU3JaR/4BB/
TRYCrqhDiUDLUC5+OrCBmNUo0G0I04K5FMGa2aSWyNiW9O7pdUdl/py2lPxUFUBFPHTMrSH1zAnC
ixIXvFNpjTsIbgbFfxIhzRE+6LBMxGzXl8YToxWonWy/S3tyCZHG4lrCtFW/4hTfM2DGl8/1w2y+
9p3vI/mA/8hllyKH7ln5mmCC1Rv0OW+zmy8u7NCDklhAuXLMxlEAI8Vm1KTdjzPhYpeM8kEY/xgg
MLoc9ov88S7MVMGjiT4pF5j1MCMuFk3uIBwZNkaHTqyZJbRhLyEizIB0IP31dmwtFNHZBiplEVwV
H4jih/cGldVewR1OgC/1wKydFw0BO9d6jJvG660qIIL/jwIIdAS2EZb0pbC7z1HQcV51wdvdbl+f
UtTe8K/jF2y3Pd/BKVWOjCsYFoWzu1XhZun0ZNe3L1M0bfNGryja8Zyfljd/nyrGfrhrv+Zw+fWE
UXmz+ABEPB3AKAgt5CuMkzkZ0pwmBGmxCdjcODY6hHR7LNrWCO+QX1HHfVWb5hTSY6KQSvB1m5ZI
n9tNxwtf2mMFlwfS3f/gCkpDIaR45E2hj6/Fi1HsfPO9mLwyppUsT79L2swPUtbrYyMX500LBoXY
ye/d9i1YUVHTEQ5I/OfLP6IVECaaQJAUz6mx/x73j9nPhbjJVA/DpO/spYsIZAa2zdt4nUmObm0l
M4ZTJhxPyakQoSwJdI1eO+ncffmbLnPEek2WawTpD44dtFCFMTTnzPHQhY8/E3j87Wc0qVMN4JtI
2DzXa4mOGxHDKqXC88WEilBq9zWjqSUxMaOYNuNrCuRyNQi6UCo7fn4NyIv2s0sXV1DKKgGco/u0
K4tkGUQ6vBsMquCu4Sua6Oldh00fJIA9+uS1e8imqudXt+4z2btwR1OxSSeKqj0sQy9IV2gpvjZK
PIQeZrOPf4XT1Xklj+lrVmHTnFIGXq333YxvDAIQDeRmN+i79FZjfwdEkXTGif6kNtDTTc/oQG//
YgDc/ei7Dx5AjGKXCMWuepfzdXbvWJt+pe/a0VNv49Ikc+M2izvMZMhgMbIxSiiocU+GNZBUjlmf
/sXoRsPFkOmBo1rZ4k2qnVntg0A0fmS2MorWvwdSNqBVX/B/QClIUUOPSD7IW7Iktif8cWJ2jPup
v8Kd6stsqaY+JK2UMuX5sOt3AC62eig+xVbMIy55PnFcCtgonc6ele26/X1BA8dzGD6s/uo1riQd
ZUdha5sMAR4Mn8GpgIG5ZsINd1bHGDZR9PN1Gy/69Pl8DkH8NM7ZLLXpDuPzdXGxQfnOxbRFrafH
97EcxGxXCCZ0yHrn6v+gLZxh6+cPuzhkTD/uRknmmwmKCojsp3E3+FIqk9fqJutm1JooTxaXab6o
g84ItQSxRk/jmVu9o0zmD+gUOXA9s42a2fdtPVrQeY/fbZ5GPlrWjHzb6CGYS/aTHJ7horYeSxJ+
nNrNttqGE2tCpHR83bZuNiOIm+Odh7PlAd63lf0dP+JSNm7+BQuSWUV82DUo4Rgxy6ZjTQ2eaHGz
PzeaZHmkkIC1wVmlp980sUQuEKsdTlPieSCh+Lv0yKHnlWYZ/1CZ8fn49XToZk/9nek9bo5T4yE6
8Re9Za4/VJpwGlp538JYFonOHSLf+YEI3Ai+NrRlz2qZ9+46D2Onf4Y2+4KfVxyfk3aksDSXl4sJ
Btcvbc3X/DpUGTrs7kB4EDcTJ2NAQKV6vN1M7WHI5nvOzkvE/w8zq/zwp6wL3/1h9GXzw69rs8Kj
5XinAiEQ9mY283dYbjSICD+bTVGG0hBeWwv5QvwLCrhbxJrJgPgmyo30eRoleSTtHkD3d73smT3m
DmE70s71nE2WBSWopfEG20W11g+aDj9aH8pWSY691Uw7oEULlqi0S0Ehl1/NaOZXV7UTYZEsWXd4
oVxxepHrv93Qfl/MK3lipoqxCzNV90ZiOMPa+GKrDK45plDbvQwivnKOHdwBAXoZzcYIKFb1fhA2
Yg71XhVTDQpfo38bIdMH9L5qo/ssKaZpz2KH9DHywsFlxyd9ebldxEg7Dqzbj9LQenR2Mpa9evN5
6E3tyqrXG67lnpH0Ebak+Bw+Z9eJSgenv7ABRJKn/X18Law6rvQnnv/fM47gM868zqzBJ+/Mtx48
jGFmwjeJtOXkRwMJ6QN49Z9YfSdhOaB/tj0IWWbdOCw3ykhdWfKxwEiJID3YWbArjw0A6SZzm+MC
Oh+Kl27As5i9+JxuZgfPf3F+ct7YRFV5KrnhbTDg1sA2jkPfu9NNI9g6Pt1wCNkZElUPxQJTzXp9
ILeYfxjljUkheOs1vf25j/4LWEUIED+NKUtmmlmDn5sN9d9vqnVCrTqV7ELZ5xx9X+1NgitjGr1t
674cIE552qO6CTRYbBgEWXJBGkL3yXABNeNw2nCYElf9G98U85KZDEr5grNK8QzpMCcuesao7Vu3
wtfGZAuOhBzpFbyCiLIEAwFynr8RmsDOkl2KlRK5lQz4BO+RjuMt6F1wG07VeoXoN0XM9Ib3ehsE
L/3ZmoDnjD5P/7J2MFGAOkLXBNEKtu7ocpz0gBB0Ge9nrjjIF1C1KhM6fgroDUR87skuts7U5Cmg
IHTtw3C06jkqLiVcMcdNz99g3HaAU1I20PPCFEZa4vLYBZtNjSVf8EjlKQQOuNiysM3v3K3hhoKy
hW8CeYp4SvzTP9/RKd+D6N+dPDHEmwTCE2TkAFOxrw5kTpmdHHkZJMkBqL6Fs8JlHDLyOaAPR2KX
qE675mPsrnGjmmIO6cJjtOYaEIVSe1R+XMu0hoPVnOESnaJwvOQlP4auA9EORZfc2vDLxZTgd7Yq
1qugzivw2+kvGX6q/mD9eZo32RTKdZGdoiKLx7dokb7BMtLG/Er60hzTTQK1YHkALXNo1tgTlASl
pEE1eZKEjlqo8/Can9cZck0/XebRr6dbPPdXPtCn4vFbP2WR9gXGP0NgRC8PhEjJO7tJnBIzjIvE
F19mJ3400EHvqdMToOmNb/IwuonFleg0XeCOzwHXGxqq1npITt+RegZ8FO7mx28s7urO9Q8CA9MH
MovlWUNshYcPijce1JbMfoxrDJJA8EF5VISpc5nEqknmsa8y43Hul6ATHZBhRuiW1BK8ZoOQwaZI
kDcVN1CL/FhOeh0f210JIOFDoY5ZWZc6QWXY3ll/5wJEQALGi2eiXuprwDyaukiQCn928M6M8WPJ
eTmwWv752b31+4yFAVkgzPNbhCn9MzDg8znbDs+PrquS2GYmpbXtdr3kNaqS+HmJOhjSvyO1WKXQ
+9DE1KjkjS4UvMId4AmjJ8/RIzOWRMRpo8s+VW2NdcuomhGwmX2sGx4NxkNB/Wb+woFs1LmrvYwA
w4LtZ2TvlUAQa7P4s79TLXMKw0MtYKOFCEbIZ+1rp0dDjSLUhcO5dpm9NEzIyvUN11AaOOl8T6xn
Iugylvy1f7nb5zLNvfvjcP95NWla9BtlProt3619bbfa7cgBUcojDpAs9yRkzla+BHDqqfH3Fjz4
qJ9uXqfWpxX+aT+M5/jLpBBypBQUbD+UlU3wlZBJ/cTc49Zhvln4g9b91NFFPmetJaPEzf1HE+fg
JgnEQk0o8b8DpqQOlA5pVtX+J3ebwV5q3pwzi6KJL51tBwGziucYH8rV+iVAPT2jGhaQ1dKOnX1R
yPIdPoTCP41LGlUPT3mO1BKiuaRn53KwV5Xprzx2e+azOy/es2fXGZJMWoZf2WthMlx3v691/eB8
o467JWi9RKHwcMuOU729btyv/2TMJUSALsYOr/GgLxtPefojq2w4RGVNTRgOarD0fH//IBUWYPhE
xjCl4zk/2esSdVpvKi26ddaHTneRjLK+00I0vPmvPh2bOGTrSaXRJVOZUUhh26FmS4ntdkMK8Sjx
YrocimL/7E3z76H7Rcb0caX+9oNL+9v+FmMERq/K//bH6VhFgpUdBm1UfebPHIcXMbWqv470YlSW
TS/a+UMkYV5612I8NBvgJeNxcQb3OO14PUjlhgZ+fRhsV8zNwLRAoQGcwjyqPcqdxYCiuDV8BsDn
wpZfUIxcsn+q1aDRex23hdT1Ns9MQl7GkJFJhvnAFXLolsruXRjxV7Zr4lrN5+lHH/A1/Nw6J6Kz
YAz8XSxUlBYiiJBpp55Y+N3Muq1BznZduMOW1FEWXXxvkYq7WT4aQu7xurM+gkIfokpj3Kili3yW
wEvpMtSXB/j42Y/K7yr6T8gxh61ZgFQRFGx9O54MrHKlXr6NlLkoiyW75jDbkOt3UPita6PPZtpm
ZqqcaTXYaXeCIjkiUpEPCAIXss5jdqKDcQTczvpIu1gq2IPk+O3wFabvhkp/Ds8p6oU9rzsZWgPv
rTeSVbsfUhfghhhJxKiI706aocN2DhnVLJ5QT/YZBhPg0s6spy/7s8aofc6IIJkIui/ZKcKmGDsL
d6Z5M8W8jrkUv4ZL5mWcQ6MAuMJ5upy97uJZU8EhB4K9IaTj/dXdGBSmKlvvqR+/GDmaiCsWlb1D
LnglWMCBQyGoDDRd/CjpdI6vzuzICK621n3FLBWG/NhaXtwpIEJ9mgLjlpUl4YVjaIS5Adsqh5ep
SQwMjJS7nlzHjMmT1obNxSv0L846De1cZv3NGEztmH/QGdb+sgWNIZwNqhe6uAmxnscuukUw69rI
82DArUu2ZMLFrSzfCq1rH8qF19dM/C0KWCTKaMjV9qE860HSZM2NU4gWEqBOENO5cIIiiY+bAD8N
fL7NHo7K+YSWcZXerYA1qtz12XsVn2ME0e6nMcSqhucqWj3NS8huLCiRJETur8ZAyyKvujyki63w
5A2YWFemKOeSn8QLpnimB3rT3/dtv5nvVGHW5vcsg1r7LOV8P3pSYPO+3TP8gWbkFt0w85UmYFsY
A2NHUVx6HWcBzA6zhHaWU4wRBVmYt3FJ/3gT8buEltL61j44vpCMXiJAz8xjBsJMk/Sz97ZvXVBq
XKLLpPW/9raedGy6PrzyS9rVgUEASygiaHHxwCFh8rAX505Is0p7WF3NZQ0bladD6VIbl/hVseEd
f1KElCztKHc/E5h2Qdzd8+TE0s3HdL/5icVYBgF6zS36Tn1eY9rTt6bb9c0b96ZrPqnMCKg2YG2a
W5hdF3hRH5c49FBBSYywnoH//E7W0Fw5gPJSBrAvly8TS6n76DbHAuxlmjKzfW5MZlqdjfALZUYf
JUcW4PwAkzA9yuvU63r5foA13RVAYmfFjHzw6bhbxxmklczqeI+XLpwXOKXoQSGtWIUnLPI0AvDM
FSRi379aZ3APPF7YbVzXDmz1kor3LxsM79ED6PqP2lYh2mEXM2M13/vsdB2fAR2MrzPxRwLpEZoo
NqDpC/yl1eWf2WlYhkNyz6kxuXmhoqBOE2x80lPv4bQ7xtwKM4w+Ip6uI5wwOuMPeP62QKMwTJ2d
3523el2IodXVOQ7F+WINeRj721jgRyyruxt3V3z15AKx8Atxin2n7MB4cMA/t4dypwuHl7pMjNAV
VmJlF2uxXku65E1yENJNTG0/RiMc9r56AUFwUWdk7g1BEA2QXhHa/cc0EUkejlhE9CJo0SLP7lse
7QNjjT/X6d9oijEA9TU4nuWUoz7OMMDv1NBoWBi/U3mB+I+2FzfHp68BRIfiBaIH+KTqGiiPfhpM
wldrivEHi0yU1FiORTIakg2kXYYkgO9UQzBzEzKfhJXKajD7iVGZPtcZiBCgd8oBimlrbar8qYb0
Cz0oBp9/kOkPlJpWFdWAGm9Ajiep0Rx9XD3SOaCzMPr+It+Q7Z2frheWQkMcPgkaCioGrSyRFEzo
ga/QQRfC0q1AVdUH3uk9MThqFsxDKN8uSK41FwZEafHuiOIUOGYUqqO+KcfAgjztvqbDNaI1WiHR
TI2F6EAz5G7IBazw4xP8VDn1KdIAiwhRiXBj+XIAgCbToCK4wYLOkgIIfiuAfWcQwBIijUo4OmPi
DuceeZwgA+FWzfSkNbOhL280vFpwsBnTMyLw6JsqcRBg0+dUOD01NuCzzmNUpxCUljLLHjFv367m
NWpLYZxOaeLnmNAInr0QtWC/CxtfX+GhH4/U6c8/IPwhh4Zr5yD0vMx1f8h3H2tt3Niqpl93H2sV
8qkd6aFh8oeEINKO3YKChg4Y76DAqioXw01uC70FUHPgoSxxOuP+NBQecSH7yk5Df5HNOuHdqMPB
YmfhxfEnmnisLzjOwM9BIiJiBERgmOSiRWPoTWNaQnPASBuZl1ASqLRejCiwuldoSwdW2B4OJ7Fe
hNm+Yow2aahhfEIKyGolwiVwsxkQ8MoD7TDQyafSHsKJGZ0OEIJ7wAK/KBmhYJpP0dWgXEUaGh5C
kfN0sSKScpAOCEf3wmjDcOB8z8LHBYUMSvCgDpQ53BFEmP6EKBjx7QSWnCPhZ1qdiJkMRvZCh7RB
zYIeB4eql0vLCtYN+M6TerJzpn0w3ujUImTB3zcNcULCWQZmJlhdapQ4uGAHpeMJ0h19QTQ7pCMA
/VThkIX8pGDT3Vg2f4BtuHsuxHgXGQ1r8uq/pzF0Ir/xmmkdP8cgdtzyLMJFJwS1Ay7zm+DuVPad
q7frfhcAnXZqZ/7NudMs6rdTEedoYCpzMuGIJbFoQHV5F5KSDRZdbsfDHsda7LCc+nBwCztPtLsc
gSo2qCKV4UJseC9syUoAF8ALzC49ACV2rSLc73e3yQCKhTVwNiBIxqIw822m+5OcYTmYzJWVBSow
cSKx2znNdeUH1CQZmPUduP+kMW+SjoJzlpJ3alkL1TXqkTBeoRG2rOsOcVi+vJ8p6VnVNzdcrVj6
048FudIa8FmxccW7MB9cmvBy5s0cC6SxeIBPflrX5m0R1SHeyg7wCVIlPBCY9nzIaJCRmjBKRuYy
lxh21owbmSUKxwe2Kd71yNkt0kKdA/a1Xs+nVdNf8AKuy9auRzwN7jDZTqYvot9E7BcdVQ+rfgkR
rvCAABliS4N5AXn2LPbx+08zjaK5H9xB+c6tfuQOMYb4Ab31AGYGowqTOpRnyItnKT534kn8JY2E
IgEnxH2M2LswXI0M/7X1GQ3D/PJXtNhXbJQy4g/nFb61pYc8gPsB3qiY0tXH1gTvEMl59Ku4C6Gz
RnJ3If/xjScQUnwd8is/VBCpWn23aJnLGDSdyEV4bp/dhW2P7vczFpAcaWyAAPoTiyB5Vb6EvOFK
Vij1tUcWgL9gcjPEfWq4HzJWHCcxzP63kRwumnetAg6tfFU2q87V/CSWI2NtRRhR8bGqnNgrRWMF
FiPUf0IRVQgpzeN0J+vAYp6ZiKijE6dHCLJTE3sKu+FbR9yBQ6yZLmjRMVUVs4bbbMjL7dts5h3B
byK2tNvaChYx9mBW1z5NIsCKZjaEjyVGLzHSxn3tO390y+T4QGPKfoEVUAjZ1/3cgjllV7+LWegb
/Egr/I0ar5BecGJCf2xwEu51/T6WXYLw+EGeTUssbS+5JU7+SfV1bqBgnKvazhFiRfFaoYSDfXKo
/Cw+kk3Ff0tP1bvMQztEklf4FZLaBoW2T+yTV8zm8741zgH512UNV21auB7j45xwwsr4rErYYliF
SpNDvbb4SME0mUQB39JagPrjfzZPXk4uA9e9aPxDKQoRVD7G80Gwl3eKnSx77j5tTeA0o8A+LhC5
5BJyw2/0JSRuaL18J1+uNh9U5lrJ4FW/0nHP7w/eX3S7BSOWynB621nc41B34pvR6NJmSXC79g1/
zAG4WZjRLOrKS+7Q5RHOwpZmmIN+1ywaW3MeKC3LBTz++Mu+CS5bSB1SRarx5xUkWGlwdmMse4FR
gjEyAdJsTQLpSmiUQqwDgjdcQvx6L39kSl+W9dO+yqNPbX1MSLIIL9aQfzrorP6cRpW1oglUCrGE
5pddJ8MAhnkpDoZpfH6OY6ONFyoVBTEyz671dWLaBGZjwS+GiErysfJ031bR9d44AiLiVhH9vmQq
azxzq/MNb89a0a+VPZxkC62haQDYzi3MBhc8t54BYtSwGGgAjTg1ZzSaghf2Paxvsq7CYNb7hZd0
PWrFErSsnPyERDT3GmP5tCuLegK5ll2vJMXKequBCYC1TE7wrKYDZfF9OQFMHj3jXjnTU9stVQNM
KFpd1dDwkQU5HAh71e/6p3pKPvqY4H35kzDqeokfM0QdeJ0is307gO0FVnFK8BKAwUanTOc+AP1I
jD8qG61FD9c3k6mm6/e+Ytt1BHuNad40tTvmrNwvX5u1zDnnZ4qrom3HAg9cVaQobfef6Xx+wafY
Igbkj6xaG09EKsKxCFIBaGFL89/iRCx52uioTrQ5Pxcf1gZTGmXamcr3UMi1sWWlLZEdMNTWAAbs
GnQqj/OS3rc/Bip4AKVv8PIvrJ8UXAbjbPyk5Br4itlSfAR3XDiBqTzq1trqEYdRW7fUGbwlZGv0
7bx0kU9e7LI5ajJ4TR+znAj6IHhnEX1H0Fl6I1gfaJKJWwquU3Qn26rxHojGyV8rDY/CM4Vvz1od
N1F1gG49Ktznxawj0l84Pz4+2Yt46FObgj9dZreHmyM0ovvDVkKicsWNQNjAdGFpabC6hn4P0mPy
l1Yugs37BkufPyvEMTa0hfGXuYsE115BvCRIJTVO/HOm8MAESBhswEjnaTJ8Hr11Brw4m0BcPM6a
IIUJC+TxtP/YW6w6/FPwm+lbFSJjUd3E78UHdvS4txIGUr89YXVINKDF6EOmERA2ALN4w6nFzF+w
WR/4DXMsBehgEzwGXxBTTlTUEZk5XU+YijAc4L4VTBo+K8s7fTEEeduI47EJ1QiBY6d4XFIisDmZ
JvGv5Z5j1sCVsr3Tx08+KmWCInPV1WaX1E+GA6VXzAEe6B0uR40/b0x2HQzvgHq54FJRKO12TIrC
N5WdR6AfGrokXr2oCr88KiHryU3ea6QZzop7FRn6wOn5q3AVpWDXegsqd1i/LXbkZ2QqoNqY6Z7z
baun9ixgKQqhE0XhBZFZF/ZHZsCpIBr8Nc1IgkJ1yAf/9D6q+xt1SFEaGnvqDM4ezKeeHqYEzBWA
M725sL/lGHDkLbg5enCRlVtYfbhVMK0wryVUhOe95RLfMHBbQQGhE0EOxQfCVUEeoeitwlDBnZ4r
LEGE/6C91rZCSlyuheED5w9nEgOY27TGH6w3ikjS3nFDcLszzQW5CmCaUkEllGAbwrISo8ZI0V3s
sPMoPJnWYgIV2n6MGAviRcNGZC6Bswp9LiMQfS4qfP5hjYvJEpFzOI4ztzbfC9FV9Nwrb6hx+sZt
nocISrBcaAxlVGG6Jji1MnZKIH+5jPPa4HD1hs7VE9OFlEw2ntZIOhTLq8eXaw7xUcL3ka1nXAtf
ck54RL3zhJ8mmZXP1eZ3DtdQhK/c2CS9QBY0n9yGEsST2vRIub4UOmnr9Um47HRENgEWdutbAu2Q
QdpIJAD9LREtYqNid8CzDyFmuSdC7EQkSEr4prQVwm0Kws0GRTgmv8KNjUEKL0ccx2/r+7+d97Bw
+wjAY0BOn7bmZo50182/M/uClALOkqsAnkEw12v/bj6CYSRtVIOT3x1aiXFD298dLRa3mdDotHQK
je4e4eqxtyHlabawPRI0OpiBhCpUy/tIRAF3uCKHm/t+wGAMrqJiRMJWBDcO4d8OMxGXcG2iAi5g
XIX0Fg9FvzcpiNmSVj1IX/M9nDpS80psxJ6xIDr99nyIZsaf60Tzwv/qEc4gAlqRzP3058LEZKx5
eOMA83MOKcgBjyPlh4n7ReQTk2m9l/aoEUXwgIZDhOgR4LZj/zZX0EsIWqctrmzcjST+rjglIIli
3srJQSmFIkYYzCFIIeZhzMBmLAKFmOaPU7LTILi5rxg/qId1i3uuQjrL6YnbnYobD9cMROuTODDh
D5Lg9Zd5uxcbrNxefO90+PFw/vLfFsqElHOf1wPl3EDugDoKot5JPkZVH2aOET33UTn25gNXCabM
N4E8Hg6bP9fxZ/NOMtQgGlQ1xNmJkHH6x5Hmh5R0wlKbQAR3/45q3gpRmVdyKoWXL1p98e8AqlSc
EEbHXr+nX04REVAH3YpjwGE2p7ov1ovJ4ExXCpbRClN9fdNxNitcoRnDCfsQhoze9ZXoIfAGTq+E
C9zTca+k+FTJruHkGDVrLEH0ng/j6oc5M9yKQjZfGF+KU6WYQw64RuWc5gbYUXiylnPAUPNn4YUc
dukZGPYbEx8ujf+MvpPSvM2wOqaHxhV9KbDZbHbFuzTvI7HTQU07cwPO+m+Jcu9j0IWqU8EB1wFR
HJ2c0R1iArcyq6noYaXcHIS1+9ir1ODmdfuJHvHdiW8WUrOF7HZXN2bP0XDSC8tV5+IIj0f0ufhV
DqNaMKvxhYGVhkwZbR/q9Lf7Xl2mXfc5bt2XgUiMhgE3BY4OoavHp7bn4xiC46yZXwzuC5BJ2ZX1
9/QBHea7JebFKdYvR3VpvO0HF7WOK2osr+4Lt5ku3qsc3+A6oF37GXSVyFLMnoF/rDDfeE2gFeE8
K+u7vg3Nd21NEMdRAJs0oz4w85WmqljLLsZQnBvYXsAqMTh2QmAgLLQxa5KMgx6xKqoTgZnEs35d
sRb3e+EEVE+GnKmsJny2UueE/QFCzRMFMkRUvBBBgIWPWcWGRrFU46I4DEVgATKRXL/ucQnSCTFL
jgQaYsp3TMe5oO4J550v6/beJQAGqOqL/4XXmaCmdUGv2Nlk1ukZgBrJoTTNQmwvygXupev0HrNd
7+FeGKKJAflfSi1FAw5bAjAUmWQpbm6IdU3OhJCPnpC1qWiSwcDkeRg2dte+QsaZ/6xdA/8D0Izp
VxYktDEAWTiZ4ZGD/0oLyI8VL56olgVKCFPP7Fldmz6V9pgaFigxAb/JucRQ+YRx++9fYAW4arDw
yTKYdxdvVFPwyjHpyz/2U2RXJfS67nePJs/o/VF//6X7Mq2DaEJLviIet0QZJ1zUcTtY9KfZDkyO
lzi0GbheLZku+DGv5/hrb1bXJb5a4AIfjjj8CkVSs/AZSU9y2BGHLKRKcgkFUj0anWBwMHkWs/uG
gh1teRoflTn/r2wCBBJjavSxSBsRpUF2HNBB4t0+53P4olW7cppQBeLVc+fX1VaC+zN/L/vnIkLf
17kKV9c0+pj1stz9x9KZLauqJVH0i4ygEYVXelAREdsXQ92K2IOCwNfXWOdWVFXcU+fuRhFWZs6c
DYrOaRZdIdqQ+yaB4FEqhAeqWNV/+SXC9nNcu2K7IX5XI6YmdOEK9frAIPqvfl/MA7E9hwr0XMQp
d6lQNQnrzSIc0KtuxfJDqHOa8XYQinb/X23ePtN32kMEhBIs3IUAtsMRjp3s2RUUPNKSC7gZugdt
BIL3SejmBTOuH+ZC0EAvRQVg4CUFNvG8XGD8aBKpFIJm0r/iElOugL8dFgx3qz/HB+Lp71xhJom9
CyWcVZywLgY3gqUEaOcT7QibFZgTZoFY5ODqsWG1TCvWUEJRMCii4XuXdk32goTfSSRMZoWp7GCx
xG5OOnNRX3tWo6LE0x5ODzg0uFVSeb/JbyI+GbC0jiPMekKasN6vEOvKy4oINAnTmb6QxoLePs1F
GYayE+FxpzkgIbxX+/T7wY2F+ZlmXk0UhxoNNiVPSB/5LUWi37cl/oteoxfA9gJfrdzB1Skgi/Y8
HmKxBXigDxelmj7EPr3RqibDpAarLuBwDw/TBGsNsR5AXzoNsPorVxC/mZI4XWBi0weK6IMsTIcS
yszVSe0T0a38DQaOCH0ARMVvQmBq34ddjTHuNGsWWV+BrnEJLQhlzuO4gPIH9U590BO6t86NBkjP
YNVJFLDwzLL6jcaTzQmu62wNd1HR2XxyQ1EwnlYxvzuf2F8soo0jQBh2Egn/FCqcy/4SgWQ1Drxc
ULLbmlY2nC84zT8BE7vQKOd+CfaWi2RO9YfDhQhGv+yvS5ApgclhQ82WpY/VD77n8hBKcBQ6IJs/
LPmE9PTtS3MNMDQHRatshpEHaWosDLD74ZzSgFw37RVHjdK/rxS4WV9ztXoEZCbDVOW8AX2d5tBc
lZFYSS7EKdZZ3hj8Wol1sDtYaFhh4GxxHKz5H3+6/V9e1E4/6z78sP4U0BP50YzVRN8GB8IS5ZQP
OFONpBhpsREIhOV1eKxEKsU1uDLBdsf3GIb9lIiiDOrQUGbz1DFIyy5pIdoUc0fibdimL0sYahYb
9/WSAwf+j0tkIp5aSPkZkZ3DQXTB6CJuS+GVLFFefzNUXbCzbXbrV2vG1Lib6F5J1Ja1m/0n3NAR
1uH54PIDBx6mtSiApnDD3QPaDzKn7jT5fLEIXsZs6xvnow+6ZLMI3+73Odl+UbjCAx1hxajHdVz0
5z0x1DyQMHgB0hNPYmd5tbuDkC7IwhKCbQ7mXBDKkTjh4ntjlZ9Mfh/39wCwfUVbmpoUJW0q00yK
kgcPDdtNhuQ3BVGhagIyrcTRTz4ec7JY4TSrSngxEEpD/AesfqbmgVXHr4Qm9Isugsqlkxe2q3gE
8C/tMfCyTjFvULbYbHYBn9iKreRVJFDgtD5+O7H3lh0RmDCOaKv21GZxat0waj+KEvsdZQ4uF9NJ
k5tMlVmircXgfPPpZM10t4Q6R7LOk0KOsEu4KpebrX7W4KEftwcGyhXLuGSqhzUt9HE7+cZi3Cgg
idSkbKuuOj4EREFAludKYQgM3RqRAMKHFbw5bZQ+JqKvFn08MSB0z91IcOmHQH4sw+740NyCgZk/
rOcSuXyM/ScecMzEPF9mOZfNK5x7Pg0+LQyu6dRLe8qEQIlBhCa0JPe4d+Qv/EMgBNAUT5oGmxPm
KxJLLu4J/sy/OJZUGwsiIKoUZn2clBKc4oSzlWOecBY8ilOffS3QhoXsr2Bz6wQVVIZFmt/Ej2MT
cppWnGlZCNPHrqdf9qrWjVUChxmEAzE88LLRSPPaTRZQuVNMKjZTMxqRLe9GObV9s4Mdi67XYX+I
xP3C/YDXQA61T1HmOZyU0ipEQBuiC7sXpTKNk2i2WAhhLFWPPhorEyRCcwJSxR0HN8pP2XYiggha
6h3H/B+sS3aCPL4g2kDwUc+JY6ZFKyoqM3LKZQWl7vxBr26LnM7UndwG5uSN+E6wCMRD6gbeiQyp
4fZIF8GXuHXgcqQnWXifShxTCX0YZ69C7VrLBgMma15xNLwrq15TyxqXjHOjtm64HFDF1lmiulVU
RTygQ5wnHWRAsbhEHSsqccVvYTZz01cIQTORNryVmLYFu/sEXpMENaJExPEYjn9MwT2TwfLUrMTH
KLZ+GDSjzfNPvHf54vby9MMCtTbfKwlP537wfoIS6TU2APKKFCiDlAWT1dl/kpE0Va4jNC18lgqS
wUBimuo9/UFMqheLP9JM8bpuRuyRVZkCXvXMcofX86lJ8G1VWY1AZCapBebz8Mqd9MJ5CLGXOPSr
Y9+ElxvJzjdZbLixb7FYWhhOKLEp6qgkFIvzmzZ+X5LyCXFA/1gkwVgXYB342qgAKM3YY/XiFwT+
Y/SKyyR6Uk3+rVfoTlffi+V1ybEveLAQeOmO0mwGmlQTRMwsyORYPd2kr8x5d1yyAijS5tEUxkw9
8rZQi93Cu6sjrDDVA1vLB+BZy86KTS0tza0MGOXue7EcM24+ywK7wzv56ZQfc7/RyPru8wFaOutE
weuCVF1G+2psDDEO2+zWGU4gRVqNmfFIYfa4MmOnJG9l/2BqYeyp8JVh9JPPO3LTS2x9hU5412Gz
Oh+s/DP082EwKlUqAFSW0lqwV4/hB7PRw19hqHqcc86YS6m4akiXfllST+OTx00gpuDv6PTq0Z+d
iGFEHjQqPKDRlNuCB194Q5dCBpqRJ33lhMcr57t6TNgG2Kqvn9GJ536XPvCf5xQGahbDxdXFRo2E
OHHjNCZNksdVPnbe9+rTbkEuvF0dRGQDjNBC8Vr+UUbAqL1mz4et92y2YGMaQ9qf9NaYGBNR5W08
XzEDCoLdpr+pcL00OQxwWKdS8WwJrhVn3s7cPiLJuqhjNLQ/u6qSX7GU/2F2am5ub1+aHQBCdY3V
lDkCbn/+yHkgwO8yxuCRzhG04ulOkyBpNxyBzb/qkx4ofxze22nzN23GnciDy83f0B605mRaJPVU
XwJzWR/ut5v/W8KRZSvCSXsbDUf6kof/pnjFXfwFhOZi1kb6y6IyvmR/KNwaHkAljHtAzmPulNrh
eQAAQBqVYR1QBJD4ephtMgcDYr33IKelNe/Bl2KIDfM4Co3CXDibDVzwuKnchGutEaoB2XXV264E
KRtX4x48tginT+94TAKibOdoKqk4Bw6HIX15HPcW+GFQ13Hs/kwopz8mW1iQV9JQTH4UGH78sW8+
ezZclDCxcRsaCjjMO2o6Fs//QP7rWCO/kIDwo4SKHnitgCZMv9ObYjH1ZkZ+C6H/dpiDrArq9PoH
OgbpRkQ9wD8Wu6Di6RUP+w43SFzR3lqtQ7g5oGYIRs+fhz1prb5QBrGx6Nw8+QB6IKKNkKax2EDG
fI8Ns38G4RUvVIJBx1Jl3mL9Pv7aMi/tLTqjAm2cQj65g4qQGynEqE7BE+OYcbqu616GWN/qs+69
203r9H+j3oM941jmjbQBCy6Y/jTZj+CoAQubynRFhBBKGXNvVOOIHKfszVPLlplwp4bjLsofIDW7
C60sh8AObQ2qnQRZ/5oIUp9A1O/IO5K+Vb/jjfYAfRBN9ZF1FCcP4B7UXu/amh0qe1QcEdh5ZMxE
k8x5BaRkPEYMXPjfoZwFbOcQMoUTMA+ut3P583nzGXMcbpAomgPVukSeQ6ZqIjJmKSBMHGIFwbi3
84oBsX5mIJaQIFC8KTMBgHXIjAUrp1jPgkM2ov3kExfe6pcNHG86CbONpnwGBzYtxFuJaZd+RTKp
/yBvou3pC9+xJxIUrhYdCQ5jGk2ZKcTuBQctHxooxcDMXmcenAG9IMj7rt73fvzj8QHpT1sjUp6j
XRc0fQa6PAJG5scyeeT2VETMQwYWFD8yPvquMcdljgcQ1o/ZnsEfX+2/IZCw7oEF/sniQ8ON/3k4
vv2jBuA+ecJlHRPwzF63IhGBvQjJ7fQPvx5xqRhsbI50+juYkyygRG41Hwa0OEwAheNvp0e97eZh
eN99w1pE3i9KQt5YZkS0mV7ObmcqEtIEPncZUbtCoc+CVHg2xv0SYoFh+35pib3w2FmEWEyd4HI8
nf2erTNwfsrDa5Xn3ZSfjVjMGaw3zgl/IicQUlAp43T+AGvSfm3xvFZmaGxZnX1Go4HwMihMd+i7
SS9Jnqvd30lBm4J+/jLnc1V9kTnypIM1QYYSofT4+gCgmWyfOPYaH9M0giwsjQbdG+R2bV3BBDf1
UrJffy3GyPDTHZ0EKascWBBpqx4cP9bGsjVXKHBtygu+FjEbdLvCUTTa5H1uYJ6cS4J5oH0d7dm1
dtbQi8rzcCYRUoi3IrFTMCUQeBOBJTN4wTs8HmlIuEPT26jyktcJXbA1NdzelNATl0mA1D3Vnqyh
Q758/DyGcTu6L/5GPRoq2jMCnDg+1PHTTpkqgG5F1/mcc/ZOUfY2NnKJHbbDVj3OfAPvHLz2rAOg
OrKYVhSvJHjMcPHOfXAOogSQ6gvcG+rqDIn8vwGLBBJIpVO8C3DAu+AzMhL9K6+x+SNiEU4hu10T
JTcDA+SpDY3RCWyfuM6HMGek5738ixiwmxUgIJ0qU/7d/p0+E7h7VDiXOoSW1srFLp3aegtfAHY7
fF03Dn04iU4omD7oa1wHwYwwIubreANvJH78Bxs31kjMR2JNT6t9G22311jshNZNz1WPQzPDHYpr
ftSwCWN8xBIH+Sur6mHhi4wTdKViscMK/cVqyRpghcXCtA4um39pQar1wwDc3BpsmxnDhQMOU60+
A1ZqkNvjfJ3EhXCISqSrJ+EmlZkDIGd2YQWvcxdDdCDx44bZOR8sAx8zUTaJdcYeCJ8vl3vV1obm
Ew7QlHtg6lLmGR9ZuTFvZywFtNXDua53mdXRCqoYVAOi9Mnz60MtZEX7anxZ89tTmm/ZvXL5cBmE
KIuL9vY14UfkJ14QPDi4ktjSMQ2QQNr5wCoZDn7YlTNyYiHbMk/SB7CVOzAPqTwxKQs9mdJ5cRUY
x0RYBBcJB0LLMCxmEi47RwnyAFhTTjUGK4W9TypelF+jdvOE2MvJIqwAQGFxvbpwoeCQ8MytZDHv
iokXaiiJ2LAPeKW9KPH6NrEhcH+M87+e1jFY76TX5XO5qtZQUpCsOSVN7b+5HqUghjBkiF7Aki28
Lzv3R0GcErdKMLJhrhWvPq5ZJQOLiZSKCx1I2wDhdRzITLAHrgu3fsDSJEnybRIwSw0gumgy+DLm
FxKXHl09+GwBXVlftrk1vR9xseXBkg8vRk56iwLXhpqOzFKFE3mSgIgBo6ywFqf91Od38kX4A5cK
wy+rt8e1kLmp8xl9QZ/5NYfrgWkXSHAFfzWhBZStWCyQAANGLfO/PBLbyr5zaDm/UNZxRoDDMPuJ
zYz16fm/K1BAF3krYzaYEnLAMoFVDKauiBMTEbj5wSAEliKfeTLATFw4Hzig1JuWUDmxfRlXa6Nx
Vl1IyCKVGsCTSC6zNyOJrPy4IeOJ9eCoI9/OCRGv9nEr8t+NDSuSNvvjrDYlK4ngt/6eFXzkSQy8
D1lui5u/WT1os6mP/6zLiFa+sOIeQqoizc5y5MZcbGS4PDJKEfVsacvFPyG24NEPRgDq/7a8WMkf
BYxOGMU8jB784WXDkH3C7hsyLVpsPG5ff8PbeJ7JcaN7E83NSjFQ270ZRJ4PkyWx491k+zHw47Il
nYZWshR8sZctskMKlvG0IUa3OBKUOBvzrVQip9eIXQD8rOsKAKWLYH+yC5FcFQ7gxsFnHirpiRUd
VnaWJtjC8iz/jW5fT3vGyieEQPyF4VV8nEHPVd6z++Mkezc68IGftZh6VDqiWSvnZcIYv9sXnsZu
Al7cW35+loLHO7l03Omfyk9OO7FdqckIAU4FZgHBv8AfIGyRed3gLBT4zdDFPd5wWNu3Z/pwaYJJ
R2DSza5qpKaYeMTDYnS88fEqa/n8s8unY0VGDjtUt1UdwJJpimHrPIgQQnyxURQXmjVQH+2+PFEx
vgdOYFq6u7gocoOagBClRR/do8fAyB/fd9kaq57ODumULf7NLCQrCX7blXcBr51NJOOm2PlyRDEF
ZBN4a6Vhq6AP/hGIWgpWtTUezsYdra9Z3+245XDHKfy+In81t+M8KB2lItwEcRZ0Lr7oe2cbDlNZ
8EHjMTyDhl5CvQbSGlYYUNfLdOhYn8vNj5sZOqzBnT2Yrzi+joDVAANU5jv0UZrMWNB+GbQC/jxm
90h3Ko3ZoDyCasd8Oa6a0b8va2OPaIGrmOVIlzWWe15JuoHKx3vqVhwAwfWgM7aPQWR9fl5jFli+
xPXb4j4bzlZ8JzQUiTs1/h3Bhgl0RBWOsEK2kP8Dm0+UVe5eNfs9QTNgojxWePIogXemJRs58OrN
u0Ukag7WXSFYXAY9+R89L/4Lw/OFXtpTYNnjaZubjOroTSFw1+ZGRWZHfhsdtZAuGD8bPJlGGwOH
iT6/XezyIfq3vWJbcOTgB4/m2N6hQW8hIONgcPqZ7cvu76wzS0erPViL6g9ycRXrirmo4myNXad1
nfXsx/Rs0Cub8xrjbrwP8ADDDw/2gDZ/23TtNWSwTziBwTYVGx/gIcZF8wOGThThT7LwMRCKhR/T
ltsE/Ds5uFgCFnqFh4bSvB1i62KutakOPUxow9kRXTiIgQ3JrVQ3fyoL+oCQ3suMdu3OkXqPL04f
eRYO615zujrS6IzHBkSxPo4OYTnbf6MdaQm5lYn5ZSBE6Co3BZqOBG5mYXW6tWn2u6PRwuGhCQbk
QFrY0bzq7nz+dz2dr+FvhThruLkF+HoingZryig10FqCDhbSK7pu4M/tGAc1McDjWV2Cfu05N4Tu
dCILYBVxwtPJPkztnf3pGOy8MtAyr7F7F1sYKA8wL0o+CbA5wdx0Fa+b88rw2xCWKdRp8EUKLJio
TK84GFjqQTjmk7FysyjvL3zfacFofQV5+TFmWNrc/oRZq+FtLhF3JYAOG3QkLLNw4bCo4GaIMCYo
zVc6NmZ1SfSPVNgqvHAqCNFqYFeThNcsQ7F2EARxbXgIQSs161SiVwOeo6xaKpVHEAoCPkw8lkgj
AtEEpeSVlaSxuMg92AcJIsgN2yzQUY8A3Z9JM0xfRxfX/JNDU7EPhwGKJxphWj1WzBcdow/nVzv0
ymlKZE6VDGvrMHTreTcKGj840aqcTmSemThHnVJlMTwIBkeXimCE48f1HCDeyFr0RyEMZseJ36V5
jN73cAw23sYJHVFy2+aI7O2LbB568OyAipgWUsKeWFosMUg7j/At+ZdPN2TQoHGr04efFh5x3emU
kWytT/jK3lQFQxWzuEFP5d7C9LXAB+kqqruLY+o7FUzvfACOMJyKdWc93m6/8TRgEhX8LLgZwS+O
nV3BYHJ5OhF1u8Luyd78XI4EY8LEzmq6+Ze88fyYqMqJXSXUk7WvGZNC+rQnbn1xqAtYUDnJSZWs
uHQ2asvOl2WTEKErKoKpeJdyCJJ4A5RNxwLv7+xC1HfsIY5waHVa95IOATS0ymPo0vDICdaIxJfC
6lAVWAe7l5aN6w2Eg5lZW2+/gVvGhx1RXmg4sHfcMApHOE/xkZhPCGEsXqFgElhsEmaMsdibW7Yu
PcaKLyxPmirR5mO5yprwFYoPlIKDER7onLhTJBANq34hdsGHjdmBHjWV6hRxx2705KH+Y/LS8Tdl
xPii/IS3g05WS+RsQ6fVHLIwJ5KcgR+I4LFo6FiIy2AdyQOTbVg/VjlzIgTq923yw2TjpAnfBxC9
WJZxcTL+jtj4Qgi/jI4c7aLjE5WLJgS3BRF797u5XU4zKGjJ5gCrFcdrK2cwHth0Rwi1ByITkN+I
Y5p7FN5+fdU2FMgoigpMf1959N7bfPzsu7nVzyl0/T/o6TVbpsF4yP7UKodEcbcbykmT3Cx+KISB
SBkuu+HmC+3asMDHcXnz859VMOJXqmHyVGLDIlzejOSmuIHyM0EAvqO29kGDwUPp1jELY3phC886
4U3pZXAB+cWhx8Jo/1iXVqynmGFaLDCP3vtA+5+S9Nwkj6EDJ/nHNpxFCz19pjuCizlBp3VxEavH
HV4YvQVlaAYcvrmKuuuJno3uqyNpRo1occSJ9fFgzIDIcJhBRjQ7mU6X9/swY3Rkm1s6Rs8Rn54r
BFArIA70L9y1gp+oSXz3v+MP5dGNzY2dwGm9zLELuwH7svJqIM1xuNMbX98OzYmc0I/u/F0tqP4d
GTRP+2hY2nWGb/HLPYEXek3p/tcnmCUJSdCn7thO81PoAOIHv1cUoW2XGqviDYvPu+sCb0zZKTDz
9qKv0GnV17TPdMuwHdD78B6Dr/DwOqkqyYT9HruYf/sH6IBBkusiVZPJ+cVB+FT9U/ayvKrx+oMx
XMZnSLxuTolhGU9y7IiGPkHedWJh35iasIBu2F2/uXV6WFUCQKCGEXcJcgI+J3IT/N3O9YZDC0CN
D8H5wXZr5hUJwBW8lpcY5WiL5A0+Ii2E2X4liC7GGYfqavwI8KpervBrcTbR7Q/8z2rTiF5+fFkS
EdJaqwp+CBOmVdJ2Clif1EFaVFFreJgD6smmOZP9g99WvBOxEsljkZje8dUDv3OGUJEEwqtwlGH4
8kYh23dx8nIAi5SDsLG9kx+CbnOojNA7//M5Pz9PKG8Rn0ISL8yZBTPNJFbi6JghCoCSf/ljZWfK
MeDuz9qBSvkCd3rO6ol6QpIeR0YYFRrwqPNO4PPIkwsi6bnP9/k6AQJuASr5gwlw2b754R8kRe8Q
c6MLgnEf9UG0Kdo5M4ziFilPXCagqwyPJvM1BfIHN9/Xc1AVtrROjx7WuljbzAcGJmXa7qhvWG8T
nTG7IJ5nXmeSnUO0o1CfKKwMtX+xF5AkguHouI2gKGtkLvAk4BPoTHcwsEaQmrKZ2PB9n0gXduIe
E7JSuN88BhlDuVgBwW9EMMabND8ZswDegl9BniLXhLEincI1rRj62DOTtYCHW0pOGeM4HA34UqsA
9DDeAZGWI54FJ48dWr4IWhOgjSDp08ivMpJCcHcRSr+oGkucXZEWvt+RAiL/gFuCwhBC1gE2DkM5
gqYjqxFGcgvHRmb1NTA3rZ5GJawSds/468rrtUo0OcKJFxJmw3wlkJZVLIyO+s9J8VjE6g7zPp0r
RvKzZLpT6D74i685qVhfIyf9V0bv1hx506zwK7PeNNPlaPKuPBF3egGSMCnM/IloRMCDrWG2iicQ
1rfmTEAHxluFwEZ2LHSVChfnG6ftaQpeC+0aer8mih07S6SvNo6/WJTzt63mdi6MX7D1PfDZBUuW
AHooD6ZsTvUz2dYw5TRsIyn/kKas7UMHBjR7VUjUBMvs6TX3Dl/FyqAuECxzg/hKn6OAtiSAM5yK
6RPLMFuGZuizrc5ndBA5fNan+5tQXslW+rktqdrAzwLZ4ORM2RQ0f+BIrsdWnSTK/6gM+cM8TFus
gAliQtNbzt/TH6vadMoeAvNt2E8iZJhTihoo2Ojp/Qh5d/y8eJg42ihaP+ZD/YdJCoJCbf88A103
MoAagjfcozu2SRDwB7hm40ZhpdcC7+XhSvR31x7372eSXKYnbAE1VvAXu15RcgFanIz2vknbRXEi
p/o7ldB7QWT7WQ28sIHTyAuqW1oTveO+ZAGgVsfv28sxx0pVbzfVttdP1J+i+WJboU6kevT+iSkJ
8jg2EFhFyGfVYLVTjW8fX/D1Odh3GZmogznYjEZ5uvpZoMFVl9CBvtZCCEsPfCHNnEJFqeo8lWdZ
nJxMmT8bp5Tetv3NGQ9ZWXz0xQf/fJJxXnf3ork5lC3rjSMnwjo9yBXb6ILWxWQd5mov3G8uCdp1
mlCPfiMWblL6HEmWHe1132e3edajGQMF46PHWVPKvmpFGc/fUazt0cqXYppswhXfAiQB54iRZd8f
YwIxF9YRmattaOJb14oW30mo7eGBMKSPSDFDwMZDS5NBx+ScIEfC0vKSQYDdpSdUYRy8yKfA/L/m
OcNy4O9zmBngkFMM6RhXPUN3WzzgOHMyh7Y9nwFKXKEaoz1mecpeFCIDt+QL98g3zC+BdtqQL5xS
ceAuB6eCQHJLUAZYeoLThlOtb9EBwlRjVSiLhRcSCkZd/APB8AStxKwgzblFQrE9KIglloLdd+FS
YmVAFfDvu0B/hHjNcsgAt1Y0AzSRO/ICA8jdh89WyoKBSNZgdRQykasHbkoCQ1TZeuhjV2i385mA
02af7WcBP1WFraPlbu/lC8Dl6uE4SYDy7+boPZ8CTaCz8AKFisaHeRWdHYUyfcDtVwNuvY/dB/hA
hzIB/VQuRxg2ntb3OmLa4RuB9pPoYNi0RO8RnYtEGOFG0ixA1TYeCIEJZOU9kHj4nO/QiNhaJD0J
nplLf6ze2XqxaZETPryi9yeICH00WuLh1r5xpUbvnXhYuE0HqqPvAty8pGmO6TPnFvoWSJZsrWbY
Wg4fTivbhBdBwH46NyP4SsF3uNbbeQdEQM5n597RSUyfd0fW7HrbbLHY0RY4/23644pBL60N64py
W8fU8RN/UtpjzntTwekf7R0EJESwEsEdIACEmrTAAdROWMs8jx9IDQ/3OxmgS5ktFMWCYwf49N5C
1zjNIJcLpzm+ZHr1I50qxTXknry+vC9Qhgs+8XTC38B7GwRh8HjNMcKDa/ANFO6FY8VyGlbzV/Z5
4k611x+VN6zbGt0BnGZC1XtMTBUgvlMLSWiNt6dajTvn9VfEC0PyLdjX2mt0yxPnVdRId0rI04j3
TH7j43j19xnNCeLTB24xFhyrQTnLDD4Wqxty1mR4/dEGxfI1hAXmli0q9wZatNB5iAx5wzGPhe2N
u/OGDmdTIlSU0sJFUJZGwxDE8xJtVjUGn/8cxgqbYEKM60XnBjV6QxX3dn7MMu453SEOE9iObgDs
hMyxt7/9nYPCFIDqNVqtUN5AoVvy1aBD1OD7Xguv/sfwEXat4afp5vyj8L4GK2glqrkvBxxODRwg
SEtQi0npFKFWNM2kjDMRckJvRZwc7qSFpyJBlF4OHeML9xZcDL0RhLsJLiOA60+3hwrEL3F+s1Sa
VcrCo4wp3r+Fuir1Gek87alj8Sihg2kXQPnw6rAdQIVDY1SbbLi0aYai2jQIYrcNyS18rLKynT1r
ObcAEf/5xGhwkqmsvSX0W5EUQqWjwDqTEdvQLcDSaC1Dqr2mbNcbeyuR+MIX4fjNcG3LRzbywum5
d8S1io0uFf/KZJqj3utm3cDTgE7IEiLx2wJYSV/80bogejkxFC8OHFh9i2UA3cA9/eLByqTNL6dz
pQvWMYmvEkhxGW/9IE2mW11shdlELQWZ6uBecMo8f9h/wvcVDQsG0cY/DsXbfb0BhO3Dw+HytGLk
oaywPb75RDJAG+QEzcSknJK+lGOGjUuI8MuYJpkAU/5hPoBHc43VUAN1Ay0eZtwGN/jLTzXdRS7C
thr8ok8LCkIh8380vuw5ryZlD36jeMkIUPmtzOLQrf0rujy33X7njztUSY5f6QwJjEN57N7pc1E9
WpUa0sEudcFJeKcl7PL0Fb0DpEupXBJBF8AfISdCDWUa2jE5FTw7b7inJIRVRZzpo7wYVYkEH+wb
SD3nvZGWF8O7p5rm/Dqr/nvGkFv6CzzH9WXD4YIQRLef3BuF0wQXwdNoPp7c+5cmJbJT8PjlTWkf
680g8grQIo3r+KlgBT3CcfiGcgsa39t2YX4x4fJc5uCPn3mqYvZvDzWieu/IqfxiW2CobkTD1iaV
8X6bYZ594DagguGSDuIgq35fpfuzull71JUxe6oOvLgIgPi78JZ5HR6HYp6S+RQfdl760lEOcfPP
x58NOIY0NyDCPe0MfzNfbxjoLohq//ThWKl9PTCGRITUQUlqAalIjdhGXSlckDB3hMkILOTajKka
rFIRjit5PKhnzMfPlYz2Dy32SMfcABcLoBESdyYgxq/1LncYGRlwAc5/ghI+GKvaiFZm/1HMvG91
+xcBJcoKeyYsc2nFGHEzeon8YPBi2kkLmwmVYmaGQ1KLQqxRH2bpMSIF+ug2ZTZ7zMtwMH6P9DEG
0mKt/MWJPOrPfzF0VcTy7V95nTeguxd394c/WU/xCbv8dlgk+u/Seyxg+CHON/N9gexfctpG8CHZ
9t3YrNs8Ny9WMotiBrzWG5GtOWTlnQSejO9JPuLpAzDs/B12nim7llW9OuhXu30mdY0dcPjwulWF
O0LnPbETLhe9wmGI4CHBskGQL4mlQ4YMwKi6RM29LDkd7DW6eencPhx5/dnrYfMHo5P4G3U9vFvy
LrwoPP+vpB9yVYGFQqop7XG2bYV6obw4ehsAShuphpsrc3dEwFUfIAqjCYZ1+KumfmwQUxIO7T7G
PWiqKJzApnvBnTyHS9pMldbG4XgQyXibvdxBZt5JNisw+l11wLvAkls1vpLStylzPH9/ywoeKK4n
uInBYgep10dPbwd2qfc9vxiFl8Wd3iLtjUZcctb4hrvziGDRWB89RF/EcyEXjJadf0NZZpEYRW6b
VAHSYTi/vemOm814RJ511Mfh3wSKRTbNobH7Oe3LuQvXOjrL3+IGHYBvf/sBLGlJs/s3mx/aY5vN
BS/CSzWSB14rAcjTLIECs0gOhxxTtatkPr/i7YO18rLhxXL68thmM1AcplJ2mVuxs+YZZ24h45JL
wLoHw2zOLFxj53kKKAOxpZcgIRAH8H3DQ6TYeYKH8kRuRhW+vmdjVBD/i46uD0dEfoZ0TH2MmyTz
/Tu9Ln6f4WkGaP4rFjBQFTpAzHi27zm9bamzdJ+pz2Aq038euHVrc8oCjJe3y8JpLZnTBwwjLh8T
IxRWFOzKNWarjxW8S9KfCj5FuJvdvIJ2EFeL5jMXL1Nb7arpxf2WHvc7lvidz87XA97/Dayy9Nzy
ZiFrKngcUIxBPJ9xcYY9q9z01o9IqyxFt2WWucET6bf4liKEvdlgieFcAQT4fGO8KJlkChbJt5FS
T/u8wFDwwvblxy72kjJjJKxgyLOgUK0yeEE11u3+HgtnDsRqZHCdEPeu1M4md69YPCiEgO9X8jlO
VKLtZc2+gZ8HogEKBc5gGe49Be6Y3kdDPcL7Qr6Fv93+s5Yym3UzOVyKfd0P+IwZDFpcTd5E1UCO
Us3vwG0650cGzse/pT32Dmjl0EtNB3PEcu1RdDHo/ioLH6L0nhQXh72WrLn6mvMrdxp8ThDgj7+a
+6nN6q/9l9fEbo3em24JGdLPVsaDFY7I4ISBguuXl2vOO6Sd/Kh2372SCVnazRKD5fg3as169n55
+joTcPuQT2DMVq03Acd9BRFawMNr+vnbwUKfMEz8IVRmKiHza+g9k+GAR/y7/CLNMeYNwYvsd7GF
QM1xq3D+4begER7SzO9chJmTF6zBb5hnOMxK7D5Yy7F74+hewZp3UYD53N4wKH8c6iGDxQOInjah
8JoDmC1imMUN4iix3rfTfXU5iCA72tzr8rKqfqCCxJ/fstHd6YN2+GWY/V1HvQ2kZh4xsGm0d4e/
+W/FzNejme7O9Ogryu/LwSV7/EJ/hZAXg834cXMO3P4QJQB/2yO7sRuHoBFJJLtp/20oAbINm8n7
UfoQOREZ5kE7hfhSY2+wR5EzFRRnmLnn97Jxhnv2y+rQ7rHCZUSgleQ9D2HHwF8qR9IfK5n247DL
jDxrAAnPLzmZ4jvdAP7BOHHl0CMFFIizBQ/+4I/FroT9VJ5ek4t/jXqn8qx0iFqbXXSVJ4r7pp8a
MH3cyGLsUOT3YRDAgMQsHqcY57t+o/4+LxQSc8zzBcMUoCSbEETWpcvbX9a57d0tr4HSTwiI071h
67wxHtpR5ZflnkOQBW1/WjymxgQEFGolaAA5H4BrhIqDpm93wODkWNr31m50q6jND+HJivdUvG9h
LXKEDN4j3kHoI+1sZ3V/u23v42xhutvtue+9sC+31LUifDq+JLdGP5MaXTDw45dYvK3e2Ijfk8a7
/T0dcYkwIGRRxIWaZEyFiO7pWKQpd3IlogOOg49fXVj6EAGK/wVeBhFO7ybLZBbNvM9XmqOAYC0M
tvrEERIHVNQhEj0zXpjeeVd63Dn3mbFpgP3R2vbNubbpwN36YcbDvP4eBwv6BWmlSLZ01JmdqrhP
QXqJe+zh/tNAzYWtWB8ECHYdi5m4O8mTvssTlo1VLLrqN/sIN9u6td/+9ecIvayHWNvS6ECzWVXz
xvuZ2UrdlG7R4tHxV2E/YLWz9936zQZRL+7jVCjtAmV1pSeS/0fSeTUrriRB+BcRgTev3fISQkJI
QrwQOOG959fPV2d29m7s3JkDMt3VVZlZWdaauRY4/1F8v5EGGC3I3X5zXmYI58Yc2bVBg83RMgAB
R68tSly6D6/GA/xBv3P6eC8f+wmvBSX6Vu3hdNVZVjrmq+JscC9C8UU3K0qX3+Kwce7ICTfeC8Un
VgKP/Hlxt+PnACv2ygk9gvNluDkijF5fPL6XlXK7I7Jrez/CsmjOH1s0Zv26yZrfr63zvI5MaOr0
6N/HtsrAo7yDUz4NHC/vOmXaR4CwYUdsE3/xln3ETOGsHo/gAdT7EmnJd1AB95tMo2bRSRvlNdph
x5tRsjbJAIUtIDIiqGASM6H2bnYoP7eIRHLUK9KDD81LR7HGyQPLpYf9pB8HS+DABa/1XHLttSc2
c1gRhsEWCdMDxq5nFlw5PmLdQXPQ8igva2tOJZ52ifkmIxziBkUebdqfJsh5zWMoqgxNPAecAk2n
yyHZv47qB6tm/8JbR72Lk4N2Y7webYZXPNJVenA+3se84x4ywb8AJZBBclQN8XOuosaytjkTWY26
02UAlQxZwPbxFe+5Gayv1RZcfYyuQm0XLb0FDmS11fEZ+wzJd+EMHAjtfZ8I94FPhzWnyRZ4h5Gn
ZT2pj7ZbH9YdqOZxY8d8BzX7DqqH2ozJ77h7NHTBjAYe19v9lQ9deauNeZt8/V5UGb23Ixz0ZaaS
+d7H0BWnfjM/0cVdy3rZdtGdX7AENu5SrnA8mlVUFgw0qNuU+JeOsXZPUHPgZIPpqH0MuJE19VWT
M7h/xS1M71NSKDIZRpPOAfHPNAVwtBCGLs5m0MghR5EJMGz0VjZ4dGSkHY+Oc3QiilEEPq7U8fOs
bmSCSGfna3NO/TMlBC+OT82QBaY1SPdhVmcZHxBPHdLj/BPVkeZ677g3YhgAI2tBeI5Vq74xMX7a
8lRmDw1Z82b8Bn0gCdKxc/TEByXjk4CzDLbDJYZH4ThtxO8AFCl64AevngmeWV1O/QJ9+Bl7wvv4
uTCD8NI1sHNzPIL21op3dpzEHtKT2WEY0igD0v9WFRfZmRn/Cp8NiV8PuL9MEAc5mAOm4rebJEkp
T94uX9jkua+Giv3kkhpOlvX9HU7J2PDQ5tzVy+sniOkBrfqHGNu7TQfihxspt8yA3HlpWjNnqMFo
AJ09R9zZkwyFR4lIsTghJfB6WeoRl2OJHril95cMo+O3u7h+djbgUV3Hm30N084baL7eD9tGPPWY
zT52gtnflekUofdMUk9cAIKOzdkdRIsIZQ8KSaXNYzGDrKPHL8trWvR5vswGJ7g/MSFgBJ7fP85o
u3p29NigC3o8pjLR1eEy7nawF6zO0Xjc7zreWwRt9DEJyTWI89eJ/a7O0MCikaVTe575+Nl9nWRt
YVOMI2/PIesK0Gr6WfmdA98hw+OfKcW2RjLjARujFOKdkFTYa8Czs5x92BayzIpAep5mFyVKvd6k
DZ7elW4NeRgbU57qCcKu6jOFQWsDGzrG410CYBw/M5LHnmv02EyAo3n6CdH/pVPx0gkvsxDUe8Ya
aOAsKCaQodl98uG4FjAXAlUKM6FCxG3Gph/jUsJcRHwo3B3hATdlpwpOiQ7uEhac3cERLcT15gSm
njFOogiYrWs+tHc/Kf3o6DThhRpxCz8r38A3LEkfP5X+5wTJ3tWPZEG16LOtb5X3ZSYi7NTTzlEE
iFRMfPreQdjKcKRFdCNYKOg6BzgFk7rLEMDt2UOeTMz9GYyH4TijhJhI7JxVjQA1R/74Iittebgd
D1koH5vvlqeHiRkjHMVP8LuhQ8Yr6Hu4QJMXBQ98jeUeXzdjKFA4O5k0zdFJNTWZHcgyQY7/xR6W
DR4snQQpP2+nvaAW4XpbbR8BHAfBL2tyVt88hGmpl+7wiDZx3KAPDaTYgRnlSjU/CHN+VwydnbEW
vk7JxaNI6XOsqE8/hTng2d1rmrXvrLuq1FMG76TXpaONhhvTBeBof6eN5Mpz/KptUnoVTzbs0+XO
EtoInIed4F0YhCbLveuke8sZ10BJsUeDizSLD3pSjROG2jOwsjFLX6zq48XQAKLC2R/dEHPJKrM0
eUfaueeOt1/o8ors2pR4gETtHfuxhxsaUqC/CZTMUIUnJr94Koevll1rJHG5rDJ9Ni4d3YAw1jzL
MC7PmDInsMQ8zPbJxTi55Df0Pb4san59vdr1k7O++/Lv1phYypQgjJ0Tgz3IH+fLEgfhmz4hVAOL
8nifMbkKUedLokrkdEOiIakmU0Jky1wU3pSmfmTcFnuLOEm8cVgDSOtAa+Lzhe842dmjQi4UnwiT
3bl3LsIK0sc833ftnAjlpV68tRyciR29rLlsjdPqzyZ5mQFZVJzqKRz/LLhOaNJ2vBnhwV63aRr7
azZq25WK9V9wzR/fzd7gCy2EnQ7eShHtKtnAEqJx+JjjAgLB3J/41a8e99dbjS9ea9A3GNA0nhyH
/fFrkYklGx+LqZl68amdwR85DK8q7sA0W6E3+jkAsyeb5pfx5AyKzlchrap6Z8gvYvTNuhjtFKuA
BnQMrthXhAoyVYGpSCfmcJ7PXsIeAwo1cDGqOwBHRgNmRiyuwfpeZi/a9d9n3s0UPhe1rD6cif93
7ZBSV9TWWLY4JmQ1pBzm6dGiW/9Ng476XdgZnwmLUfzCoSNZK5KXa78dLrUz64Cga4/NfCB26NkX
0vym21hWeiQ5F3pn2NwP+FxcQpP23IvLMl4j5kN6kHgvW68LYon6hLKFvsl6QW0wSG5s9I5HXH2F
L9oM8bCWVVrGZ8dwUrSfgEqMJTLMS6hp6GXrb8dejXYApTuz2cbpsLyF9RHhc4uI+QGHIalrtlyW
Qt0Iry4WMR4+plwSx97JhJwQpOp6NbzpmNoglIkleBDAExb7CL4yQGpOBGCbJh0KfvjK92CtsU0O
FCndgrBnao2Cg1fw9xLo45zvmn63O8E7eQ/lo2pt5ZHObhQj6nGhAB7LZng1rNtmDWNmLoreUbKU
H+pW5ioiTxJCSDwXEGyKIwujJk40DCCFrSsswcP05KXtIzYJRYGzgUKdXnzuFmHzbIfTBWoEc3t3
QvN4plmWnlxGPyCa6DPYvj56QEEnN7P21UL4kldzLJzXdt5W9uaIxbFJ32oRBDa+nZAxp6/xpxU2
QwKHc0jXA5wjQJgJBAkO6+HDLIAmkGBPLRQYMPgW/MMHn8bBHIaypl1mc9IfgXwSxkonG9PxPxV+
XH5dbJ2i0i2CysRECs+NahYC08E4ymhy8+hK0rPdkOds5zBK7pAGmhFdQpBN5NJwPkHNCxZ8sc2E
Rs1+XK2ig8/JkJl2sJnDJJuvLNz4HsUzgpe0lYUwK16B+zi+sibxzvQKUmOYpR0ubAzBZW0XmVH1
MJhfdk1JN3wCQn/SCAb9seHj3Ffif6MdvJfEsMH3yXmISgjKS+dIjOrYOebKUdRAxvVjAI/JVFEk
mIeQ5eEYzT4f4fHMsgsJTuI4bapbaf0UfaXfUf5zzfcZT1Idx/E8bFU96ofsa+PUFjtay3pjIaJE
1ezQJHae1IM+inYOrvLtG1PTr4eZQwua8kzsqGQ6EapVABr+eQ/IPR42QTluuUvZ6Ohxdqq8aCdr
LOP462An4rCCOSi/82W8sf0+5TgDeI3lWyXYoXESELaz8TT+WVbHsvr+Ybw0uH0yQW7m7DuJSS7E
a2GfaXGv6JqcfngBUo1iwckxJiHcwIjJbHmE52Q7KJfnfCnpnDQCjo3lLo25//1XX8bM2T2NjLFx
dpYNsprE0zoQV2AaibM8ZK4AO9hgJkWLLNAgGTyrvt/ZqGUjwmJxneCp5+BfToQ4jj5lnkMzRoyF
3W2sKOcwIUeOY/8XLeWWWgZ9e2SH5ZQXgoeok3osOlLdziTHFrmrXugjWMBcecg5ljCXIvzMSP3f
nOVJueyQ5KDZcoybZfSZMuz1/a+d+aWPOWfWIOH+O0i4wC8riz9B/XBj1YlJFVRvSljtNZQshrXF
mmT8GwcZg77INR3/QILYUC2DpeaUDmSzdy3WCLNeZpR/YhvXqrBtzWjwgJl2NBB4jXzMo09IF5qm
ep6A2bMlMyDVNoHCuphL8ybv+VKTYGifYQZOwmt3WGcG78zPxLSgT+M0XhPMqfBQKpChkp2y2+vj
0DPujn/Bn4c98jTHnbUxzo70mUnCQAQ2O+xl4mH4CGcf3MrDNu0JOvafXgYPyHwTJPF8YM/JEgh5
vgF6RdyjSEWxD6InUKsIhokNgq+XJErrQZndoR34OqD8ydjIng4bFiEa90KIYy2JUYPNV1KJsQfh
gRreeUTW7Z3S0utkHlp/zYxG8h8oCvRSG/KrJrvoayGC/sQRRU6otwvPDFo26XGtakftwF6xifc6
CmyTdF7Gb0mYZ9HF/qNw6C6qI9lyC1ZSeUrXuFLWQx7B1+EhsB/CAlSqoAynGX5CwylDM81KBmLe
Y1EjnMSOfY2LfvQuCGZDVFgafneoVm2DcEGqE3dch95/W8ZYhM1xYNoYoeAuAk3toa22hgQ7BCWu
a2OtQ4YUhjOPgBBvczbKaUiSG9j2EDY4ihS7pmDzOOz7mEo0fc2Q9HssJoYPO37MVWsGcBakTFRh
coxtZR3IshX5swjVIHApsEimubc1VRBYgJk+3TXlHJviXIAxvYY0uVo91FDqMOnmMlpFBtz0DFY2
aFxgnwAtvB9dzMOhOx80wK2HQLei9fr2OSpEAv3KaaRCFS2uffSwy/mKsuDAtvO9glBvLjalrQJO
Rta6TDqJfWAyn4kX2qMzJ8b9xcMh7mbzdiIe+kvUuw9l2l1qNSJTi9vjB0lBskz8efwvHf8f662z
11MWs2HINvtVlBN7ewbzqG2X0GyciSWaYragENNlpXD8epVkCBiNkY3NwIOuNRCIYugwwbub80wT
J9Lk1sduacV6q9bMJWPDOUf62BGpSVVbbKB7h0j7BHwHunnC48YXj1GSiD/qADUGUCmYo4EmF6Af
aI5YyEkCRIuXt2bqLyp5vNFp3toiPqa/F9rsAXCiXJoX0TyiihOy/E5bn6WUKv52S8q4zVDvIyQQ
Wx0qm/YDhcJOjV7R5BK9bWt4NSIzgM8FlKDnnL3oRnZ+KfHLJstAOYrQxGN9EKV8H8vfPZgUgVPi
OVvDPpRBULVC0/EwD0w8XhmnHjuNe9zE1DsXmpIZh0KNQVwWf3wSe7sdLIYP56+D4cjVrik9B3c9
quWy1PlThtjhx0i9Mrt48ByXvyEuRkn6ICcCzTwI0mslEgGXjH8m25OGY4a6A3JJZ051njxIPQ+O
xyOgavcY9kmRl3IsMD1Vcb2FDvdPk7+AwzpvnMbnFPQVbMDvi/EyD548vKNOW3Ut/ew7vFfT81Qv
j3j2GbUzlSnsHUa6W4tSpvzW+N/94DKhDKO12qBZyGQVaHr+01YULztB5gu6IIUYg2qWB9aIIz1o
AoKczPTVb6Vixtexg6DzMpjZEhCr0mQ/YONKzyjFPr9hNMqycVFLbOxJC3ZqBqEzuxLNaURT5zym
44dybtZmpjXFI3yrInVl2dclcVsPqvOt4Z1icCVhcwhU+HO04mAX0tj9kN+ZIPbKocT1l9MVqQfQ
Rcn5bsTJMWk7vx9SHligGf6OJSMd9e+GkoZRahBuFQspIniOuOHfsgIsgOlXOJXRrxthp/qKWS0w
/TYocsVglbTnzP/Vr/hxV1f81aQRvU6WfJkkMh6iY5NcfsVuf5pgty8uZBVbgtV7eWW5W2QGTKjq
VOwvMhkkbCSO1OAxnpJz1Fh7UrW0NXsM16jeecIvm7Ob2FYuK6Mlrrf0JD7Nrt7OGZmxvOegameD
MoNEbs1RV7A06NQlGofyoexkgAEz6CZAJwmvNK4VZIHvGxVRI+IAd3sG6U58MQCXKk+MMHAnz4gS
5d/dbI32UOYtsdmrcKaD+zd4inVMe05ihSyKuMF58Su7pDeXkjbtgPBnFTTL0ZWakJKUa85oTmGC
SH++G290H5VPnwQUQSzlVDv8RJUt8at+dCgH4zZ8ra437T2jpTAqZ8lhUkTyAO5cAlJ/mNfbaCrv
J3vkQlAzpmuWhhMnsAvcyHBnd0jGOiarlAypZ5RJff7G+bltA1KtrWWXFnD99A/2l2qeU4ExD7SG
gIEhgjfDZwRuZN+vYE+MW77CsPBOa30WDpEaKLJC9U5OeZu8wi0F4BXlhPHrEwIFIGCF8XEPqCT9
GlJ0XBPOwfOgBjOt0ZzLbFe2BDNT+ZYDVWLV5991HfGj2y/JNiAV2eiXr+vtoGjwldLo7TcMYhQJ
3ePDlUwfzrURgacSGL7GzTsxC6/Dh/KFzGPFPpDpgOGnD1crg44ZXTtjWdJCldZ7zpp+npup70dr
J1jvrGEKbFrxINgQ45UgvjCOIMRTaA6maolU7WswE3eLvA9CDIcCSn763rZUX9Rl14zircLpUdlT
td5vdNzp+vina1R+HeOjoTmejBhUU9oza0Zjozezj35a9/EOAROAJfTqptwc8TO8F4umuzgz+RO9
ce3I4sfFijEONGxNI/pk8YkB6HchucF/afmAh1yfld0cwIGuI8Ze7RwcXzcqJlcH+Nulmg6BtDxb
Z8HMWqxMwnWnf/1GqLml42dNywtBvCWJsugRwY7xh6HhAIBJ0HHan0kvOyPUnOx+lTFsjt6nCUPW
7mVHYd2NhZ460/W4RyLNX3jT8FQ8GYl3pwbcqEpBcHhMDh6p+vtCJP2bHU5mP4gZOD01Wzhc9fc/
5hPo59nYf4KsRpzVMC67FfVCD9CTBk50wrjkPQ16HQCf93RvJizGpB7MaiDbMjr8/UAt+HtYgGgv
jAN5//eXRBhe9cmq9R9hs6541XWm3Qf3JkTqd2ND2GKMaIV/ok2mPjCJucusAXyjedhIobxDj2L2
3COS1w7Og79nc+TOupXZuQkb5Xc8hgUj8Hi4syu1PYqYLhfBEoC9oA8TzhT4w9kB7NDbblaNOnQO
iI91rMAMmR+6Ier2GwtG+bZqMAO4ZR81dHfsPUhwgJg5G2esIAxrKMI16dpxdG7qS82t6dvJ7BCG
YmxTbwfv7FZ+jpg3UhngIPncDXtd/SMfphu8bl9wHOtXP34HkxfvhWXC+8ksal41+SPgPFqF2+wu
NjiY47TpFmChnPcBmoQKhVQtWjcfunt39C8r2lg4PZlPNrgck0sIaDRj6fDVP54TPrJ1o0ZcjN6t
JcnlJars3Eov3NDSVdSbHP5cKyd7zawn+Y087sfPfQf0gyKeQSr9sMk618IENikPe1u3wwSlGgvm
16evSU2T9Z4MX3oA1bGHtn2KbUDUoqdjQ4OBZJ1TRmjx+9/Z6DT79G0au8FHNeZD+s1WHYhDaH/g
Bn6S3nkBOuh9DbonBoYsu8b3jcwc7Uu/jXgJNZjfa3kVk8wbfcxZr9iPnT+n7x5ZGumPtW2qIQ1S
av2RZB4j1S1pfTX5SxypKSjclZnz4YI02zcz/2Cik/x9KZeAvAiPDZGoitvim/le+uO0oQmZhsQS
gZlkc3KQsDlRmGmbfrRVY6dX6MgYfDWlw21Hen6GSaPVoEtyDTEKSWZ+1BaXlBU545DLRnCqDw1H
Ot8BosgmaRuGXxN9LF06A4jXANsObNyvyL9F4LbYzM/j9cOg3fKBs6+kpk862LEgk8bUn0JkTeeD
amd07xrkUWfMxxiThr40Y8bAXx+HuHlfKYks3B8+ULLS90Z6eu27QwS6QVCEVDBf5aUhWdsNWMW+
IjW26wWKfmlD5D2DVdq4oLkyjW1FPw9Prwio0OgFtKkoIMfpZ9RIIYk8WL7RDUnT3ilfUUphy4qp
MhLawZGxzm5jaA+l9Wd0NFkh4tPO++LXrcvNDLF5XA1/2JcgDAI6flnIRYGI5ZG4Q9HKd3ROdmng
NjGMLBkO6KrhD+MdJlcM7SeEoB/RPEfmjf/FOWWRrNoXbhnV8Y533Bke5rjK5hFlIJFKNIjvvEw8
U9srmVX3t5DW/RWKD+4bqwM2L3WzNExcHCoCRmDhu8spTAxN4tpOZm0xf0sFuPbRnWWQfdX0y1mp
wC5Yb5pUZg1PrIeVnrHiUSCGpnyCBYFA6WpwoT+Ma22UWCcQtDCOxRy/T1bj4aPLG19Ew2H3zYOR
udhD+OWINwRa+Eclkvt4GphnZ5caRlZmezrw2MwhANBGsy4K6IoPpkzmAUemML9jTkv2YYRmd0Jx
umT+Iv5KRqxDZma9LdCsDXHd8TuGQyqZUsJLAQ4IJ+NL4tiZXaOwRrsUUAfBSBAEcgq9htyj+IUM
BFFwIVPQSGHwRUIIl9Ax9nMAtkaSvYoYC76Ug3g6KLwZiE5Ji0riSHXzYmIWQ2hZbEEBnnIjXfCS
ew6Ozi7McdrJ6n1co9/a9w2AcJMRg4zUAtHUEDYYQ4183BLreo+jq0w2LKkpUQExlzJG8M/RKo3p
VLUJ5QPIFMjetAdKo1PNODRG5AGuC5O29Ls0n3BO9pbLmLTUZIoaCG9ho3uR1Eu4Y7B40u0ErO7L
LNIMugVKwW/ShWcZFP28cgfoS5BNEkiSVce/5zC3P4wLHIf3RrLrLIGtniZ0PiaMgnh6rxiG7uA8
t8ZsvyymDcE/aHGAISt7hZzWUZKAp1eQ7uGBYXgPbAt/mG7Q7j1L0dh8+cELiTgHbKNtYcfRo2zG
/Oz9AFZjvhktYAt6Mm1aVB/kNA0732wBGk5DuILwUz5M8pQFbUttERMD5C0i6SmSJf8C48zRqZkg
/V6YkzKNI0AG/NuHH7YXY6xOc5KhlM3IjtJUjpUg5oq1BhoQ9N5msWrAqJ4B/1uyEmOeVeyYpqi1
ciRwepZAIAm2GAP9hngJhB7Qt6mYFbDaQwGpSAEspwkAXeJ4OqzEQgfgEhFrzwtfEAo7ZSQy63dj
G3x1C1UKw1yMBbPiwbCpRVlMLBPG0HJ8M5CljiPUX8mPLtWgw/2I+afO6TBEzMLI+iPTQCM6KYkf
tDF3Qvx2XAm0aOLb0tYcEfE0/+HdPeeCeTlC78/MXCjTmyoeAjF5zmGVkC8Qj4QgXF7pSFHfITWe
oz2o2GBx8ZtLMeDNwR1AEVkXMTCfINbJeZCAlzrL45yRRPjsIzcLcvyj4eiMbJ3HMG6hLqYHbVLq
8/ke2dzD9swQw0rEwPZQwAU8Vgi2HFOU4JDUJvk5KOPZAixaHVMaiDFGVdi76JC5rCWSYgqnMbVS
Uci4PEYsgSxGTADc2hUSW0J07NKRtDr4UBl5fWzaEaOrIw7MT87JRr+AX9FiwU8GpYDTFls3UEOG
eg2VqQp0jrW+x0RngAO4Vlymx1EEA0JrLI89Jx+HEQkuVRsLxd6uf0ci/htW9IfTlY7kRy5NYkha
8cIYwSXxJAkVHCGuG518NRSApibzPZ72CBtS/FOYA0lnGclZIJci/SecpZxaOe9YBVdi6OFrsgoQ
2GOHDcBngnhLuDr6lHZPZjNRKfeZqOXW4+xmZQRQj/PuKk5/xAt5v8srMbLUIbaEtCojovBKo2wZ
8nJM26YrwN7l4JzSAnjA4h29u5i3dvp7Qs5ho09lvrszJADT/xDo/m/Zp1XnBKQTrwcOfLsZ0aI3
tAW45GQBvl0HJpkWT+rm0MWeP7GEBSlEf4FusRssembbzQti2Q4QiRWFwRk1ibjJNOiFTznK26O/
81P13wcgaDTbLic3vDtD0Vz3iSfGgQN5hT1uj7ZDg2QMTBaU6aZSxyHjd1KBdfh3GPNxk2RaYq1n
jVYYl5m2eXXxqoVXeWiGIDNbdklwpPV1b8Gpmpk8LVqrQ8GFGlVyStoX8eBkjksUAaERGR0R5MRe
YprUPuDE7Av8XkEvTJJhyAIsdT6E/EYG1b/rOwydIEo8DW5ZNkYr+gIYbPgEjtsx8iIOJ+YroBRJ
mT3P3mDSAmC4gPmFHdGg7+LMMTVo+3cBMItZCFPw6CeoVdixaGe+xozoEUCvcWarYRfQj7lKDi4h
W0k1Een6Fye/julGG6Ad4L+k9UQa8++FLMCT7b0rShWwH3ag5sy5LPZqjc+qrjVYXhw/ulAnGpfP
vMEv/D3wB++N0A4zgRCOIo/VubspWC+onexzUQgAQEpwO9MXMbzZtVCcokjaEGGvFm36MF9AWBzJ
lQJspDICUbJMjSE/QveAhW5yLlM2ss7pIALIgg1hWe9gYC8tQvWVLlAjakwWDLyE5LNv/ku5dJtR
Bc/YTUD1M29qAkmGvAtWB0e9FwO+8SuBo6Qhy2+6//F+rWntcByEag6BxTQXCFyHqxZRHWwSgIEk
A5UVCUHKS4RLzhEm55zSMniPudmD5H+UBCKS0R728BdG156KEBpTroSkKchntFCkLCtO7IeW01Xj
L8Bb8KDBhEP8DHzM+ViF1MaIcMmL9jkEP11fF0WnjK6GPeM5T+qo9jmEmZFFKITpCdhYAWWhpBbw
hCZAKv6hFYv3JLmX51AHA98wTA5my7+av8iH20JH4ug/VEvMmRCddkJ8qk6aS6ZPF5qU3Ahw8E8k
w6HLfWwxq2XYCfMhNJMPVj2y0xdf/KXek+X08iS/DjmyzmiTq8C8b9QvN/tqcbZjphAEOTSULWYf
Q+xW0ODSFQ7ST7s/L4HAnecI0/HJTHDQFBsoIE4WuqwFjDJIiAnn3pXu69GQOVwRnrgQ9kjbiCd9
iJa6s64p8Beys+nArrVUzrm/ZWYFmbXXma/p4nHEI3uHiRficK6EUwfr9aa7tqO9a+csHXfOBC0Y
CXa4jbqRMLkeUU5tSPMwoRlS6SLIwVjNVpbbMHBMX9B5vUDSztpiKUCGkMZ5glgdaXgOQ8FtpVhb
DKsArWrU4DKoG/Jhz7Q3Gx3JQeOAExry2hBSE0mEGBZt0toqT4xid/Q3aOm0hcAU1ArKX/zpPgBE
yO5Y+hh6ioLTQgIebe2uQSHhYnazSSwOwJdYjo3OEzHW67pD3JUH2zUFFj3848mcVn0A/cEcFXTU
J+zRPzip/TcDW4CDE0so9IQyYtiH4EOGpL0iQwPXZsgQGhtW2t9SayaqQI0QHq0yvuclSoCUYCkr
f5rIZFkUucNo1Y0a1Ni8duPap6eSyrXtMvKpZVKJ2wXc4J9/9myP5XHazWGvehGP0UifIwiKjMBk
3jcyU5WaniSopnLQehY42xjXOrzlKAbkTEzJK+gONaO1C+dPuS53wQyHX4dVTsOxHDrUNTQDGjja
KgzthuiHdfTy7OCU4S3Eidmzc/JLaiZdOv55p33HmBXYiQnyAMubJIKEb5j5ULc/45bqbwLcpTuL
HgZdqpPAHz2KlvGuI6smveRkTIn49reIsAFpMAudNd0eHwP25pt51wRKf+duu5qGf1u43cMYWFfr
VGgWctE2uxQ9H5KEmXcIwxCxoU82WtPMjaMMygnpcEILbHPsHJpIaJTeRBQfkiJokv44bo0Q71kx
8iC/D62OfAlt08fqZ2fTWf7JH5t8c5dVcPQ50F7QjFAHS4oTBtV8Fi3Yj8uCiXuQ+5DaUOwblS17
S7A3cDiYHCgUSBWOEklPFrjbtC/9OtOkQPTsxs0KeHTF3TiVQV5w2MKFOBr8Whh5jt234IExMiQ0
SqDAfOjWStDSyUK7gOC/+l5aPHlYJJVbGUWES1d9fHYpHzUO7PRHcFauo0Dl9lfG1hfRL8550pSj
SA2S5pw4JEqONwA1URTKhYTW0/aH5Xsj7S/jpZ/dUGKNuzZttC1w9E00hg1k93E4E29vVDcQWejw
PR5r8KZEIHvqWim3gIA0/nHI6U5xIvFAwQRXULXQCtQ4T6/uAjpI5V2RfBMAYeeU4CZ49Az/qF3W
2E4sGWva0+eB3Al+zoJrP/oIVlFejpblqS8aCN8Yv8s/qa4Is5xEypvSgQ0H3iZmwHUg3fpyIQfd
RYEX19zvEIc5ZCkTFMFSc3aC6uRq3iAgY7QUeA5gE8prb1N3g73eUd7JfB1JJC/GVIsmDvJiC/3f
OamMLJPJI4zaoX0TIGs6osAQslBagP9gDybhqPXsWr7WZlZhLt9gXLH8uIR4WK7Rle/M5jA7g64b
H+GSGbB38x8Vm4ph+faT00eVp1XsIQ9dW40XUKsqEcd2GePyBt/Rn6vU7X+6L50AB9fnCcF+A5kF
TBseMF9H8HTtIoJYT9UH+q/aJNHqiIiJWYx3DupCvHFgCdV1HsMf/P1/zmGUckAFNzB8HsLN6nIq
E4mJfSAnjHHZun9HPOUYJ39W4a++rBMdB/JkqOyIendDkEXaeIwALFizxFAMfS/a38r0V0QKNDp/
s7fZ5weSCznj2kCZPRz7H5bYGZ0sbkU41FdDFDYq9QhvzQR4i6qGswN2/ApT4+VQvl0g38IzEdaI
+KLfjWleQw/P62GSL24dBALIYHaZIqUiWWH07OStH+ONmyEnjqEzCSrQhNyn/AFfiaEEax1Rg9rK
ZIodOpvyZuxcUJiHkXVT/26yFBYXA8++TYCoBVSgExixKHwAcn0krgjgkNA20TmTGzOPALSCOQdv
JovdDRh6DgXpXwov4COAK+g/Y9GXIPdAK6GMr34sHgajNh5ItTOU1qq3nKIz1L3oDffanRoUoqAI
lMjPLk0FVY66CfTRIb71kY16bb/eVdU6BeVusjVKCSWxnz0RgNesCc4UP/8+lP482gcHt6IWSK/8
jShuizXyftbv0YlJo3xnwdApjngme1KG3CjdXxUiAyMcmkEKGUnKwKOGNEWb8gHiWC8uTR8iCLwm
627VTEaq12mCqFtXSye7mL4qjiNWKeAWRcja6D2MjlvrMCiUXH1t7faGs04aZ+vEMuT2GC0JJZaQ
m4LFA+8fWUgHdjqtbnzlFatNGjW93cGsdM1Hek5eb3NDWm59Vje9vdLzaeDUUDVq9IRhJfK1vRZU
goU0+3MNron3XEqtJqjQ35gIi8oWXKkuSoPUWWIx8JTRgS8sHswN+pmnUTQTW/JCWnN3onKa4XTJ
kLcmP4RfOf5P9S1y4ZRMAF5IeOgPG0YBxyASGNbxccLCLVwAt5o0G+qPLWL6EvkcvLFIpY7oFTVR
/UYEe0abq58+G8buDH70CZsgqneVggJdpXREsLZaAfuOwGyxTKMwBYgDy7ObyR+quBniVaHTt7Ns
uQ0QMDlsH9o8oQbjVCB9oq2AhOpn8m7hYXA8U2BPqOPxJ+5NOCQCTQ75Xt5EAd3+w0mQS2B7siJV
gRkENqqiGhR1dEpo2vT3OJgZBrgnByQPhlgvDlli9/kERmqGy+WTioddcRPe+oy69Ea7W0b4vxkY
aZK9PDWWxTTjQEBTVvHr7jLLMQCc7HC6i2AQA57jiFNh0+OHv0H6sS8xdV75hNui/+9KIICUczkw
y91HozC4nTX87cVmezg777HabWhJONLFyjEiKaS6cPEJnSN4GPmwwGEzvKCDvYA/gWzx6CBzVets
Rk+LDdyx8S3g5rgAn84V9KqLL6oc82Efnz5Fh9GAMFy/7fvDxS2FNdumuuEsOg5E71AFDWrQckhF
d2mqZo0ypcW8QNS8gIGoauFKOx+YVlb17DTknVx6+vkwZ+GGcGTUma4FJ6zWT3MPdUQz4smoGtP2
kmK3TlX/awPSDpPnxUhRjOSHjnHoMizpku3AcJBDEoEonVIGOjxMYqbK7wzKcKJWCL4YDlvUN4+j
FIVkTjigUv1iAw00R9lUngHGSk56L/wayB9Q+94uNrklaS8FFNCdPLramvYJEOFOVpOWNr5Mirur
CHQkG2FbJQypMWKfYlcqWY8jv87EuT0dm14V8R312IzyBGMU/WMURmC2hLGq9LdMsr2gy1SSieJu
N3R3gxEgPAk9RfxwiBF8DiB8RavzyFSw+hLGaW8VdudoVrBGUs8mbdmUqzmbXHIQemrKVwp8znX3
E4AMj9Dy0y3brg46sri7b8AuHogAnoLvg6i1NZmcTDCgngccAWq9W8QNMqV88V1SYoj/MDPoopbk
/S2mt3WdDzNt6k8NZkBxd3JWUlpJ3QHalqMpFqIujS/95NcP5UTDw9N66cfRxxDopRgpq7uFO/rN
n6stDdTfyYgCiWE0DXEKBJVb3a2FfDSvAzoPA8O6uwFvoztPgDr85IGEEFhiONrHQt5bNSG4YavI
9Xuaur1Kdd5GiXQzbSDXEKBDSiy2BW0NZQJqgi6OiBJQKH5P1gI2MK+7C3co9A4T2dTnpOY/depy
htAYqitEY7F9UsNLLtSUgzCJGAH5gs1E1JlEJHscL26XV8H4Q64Z5QYQCWVjC7Au7uwku6DQC0Cu
F+QkpgZWQE1Bpk0WRtMP7R+qYPk9F0FYhPVAVKE4D3oeHRTlNafxFPmHhxcduYBggoIEItIL7wgP
EJyR7WBUa9uEzLUpPN3Nl1txa47LReH6GJCMso6A7JItrEQ6+2WhsiPXldmStdFgRGVro3JHPpim
CDNI7CdcVBmP/ZtBAQWv1e1nBnQyynmreDB8FpCe23Bghvzs7f0j6cy21NS2MPxEjqEoorcsekVF
7G8YWiiKPQo2T59vmtRJTnbKUlisZjZ/s4BYQT0RDIudDMFfeZcQyCt5R5P0Er0cZ4WiivgQSyxJ
eiCiN4Qq2sBLBa0z5QcRNyfhpVgStTNW0dMlJuvVBz15V0Up3La5oo9pRVRLiBy3sffoQXcL8wmW
IGrRewSEKmmC1BaFmQ+HIKEj1hWAjAQmkIx3nNE0q84THgWxP9pIxECfYNbrer17L30EhMCAas5j
Tf0aeQUgbUJxknrt2ysUhzq6i9NedMXtC8nmU8NCCgiorwsgpwZvwgczuwgF8r56iAvFf8QYEVUu
d/wIrt57SQrlp6BoDnF9A+inR+fqtJZyOeWDVRzB47VAyHU1DKU0GiVyfDQDFg/gdpdlZMvBOBZ9
PNdHYBTwe3DAlOBNSZdiC4q44EM7e6YRfYNipgbTqVfzPa81oPfOPsWngFrtXRY025w7B9Zjw5AG
QX8015HUUBePfB1ukRe95WDbb09qBuqakgRrhv7OkVcTatUmMmdFBhfrjA0+ERYEtg49TBQ5NwS5
DeYE730NdmeOuS+P4DW/qCPnRDWtXIPT8zrq7t6oDI37o5NgxrjHgPNOpYltZVdLclFZtmBX6zFF
IFtJSloGWkiQR5sOEJQsmba3Ln0q4/0RLNa5q2zoe3QISMxIVY/MvUi1Pby8qFqTAzCbCRNmxoG4
p2P3OMABAAm2+rAMinX7b+lqQ+L6JYENnVZQU7n6jrp9UPQybfbeOqcwhjY47OrdPgBYMpLBOIVA
voR2yRXSGJrVxxYBN5DH3XL6GNL+64O/77v0doCv8OAhO5F8Yx/OjD0OACk5ofWK0qeMd4GOHjB/
avUAGjnX8C4EsAEjKk1zNHFJZXUrJfsQCIMUYKnsdxN6OvKIFe1MtisAtpCdyALPLbc0QcOV5Fcu
BWibeb+Gfkuhc8ook/zn2OsZAH81F81BlLpxqXRof+52hUu2T9WqoVI6PUeQ7fchlAmCRIAhPDye
EykqjzijbCqMAMo0lMmgJaASTrEyesBp5hyk69SeszYgajWAxREex5R1YrrAcdx2+DG+WIggg1JI
B7+auveMgl5pmEyfDO4wX1hMc9tShU67k2jPm0BAZ3VzxmaKnHnZfyFMRe3eBJOn4ug6nwGpBe8F
RdGCcbTscXzvOLvriKjxgSw7kQt4hkI0Is7WOBI+ZBcxAi20DVHyBB3cxwGhTzJGSxkUKXNuJixR
iN3+rNuHDj8gtB/9lwuiGeZRA7FfQ6l9Fi6YT3eXdYRQFGdDNiQOS4guPhk520dnLKZuB6vY7nYA
lGLgalfnuyWxyrfE7ZIIVgPykD6pH+xCj8keFU6Lye9FlzCO0V+ALkywEr/kQLmsJWB7wtbAGcm/
bevcV3x4SfKFXsgSGLutj+mQKkIratWwXJg75qhgF7LLZQsWyZv9OvDoJXhRyn0ezi53mc4AMJYM
8ssMFPuK5lx9xlhEIh+ioWdeQeISqP7g9PLJaMYxbt8djXYCV2nLUZXmIJsffEaCN4IREEI74yJA
XwqBkaREQ4w+CNpzATTQ+J5zAMkhjaweDXUmQGvvQGnhHqJfuSbePQhzBf9oJQ8zlQYpplyKHZ7p
Dp2SyoZOFSecFRfVFK9F8kyEisyrfZyne4D5VBi4zy6by0xb6ezVJZOXeeZ8zJQMlOJ7277SnIcC
I51Ponv2EemNG2z2rI4Zecbst3AvMDE42qgsAZE8uTVOCRqW+4C+JSmpdFJp3fIUCTeDqYwiG08M
TkIOdf6ZcAyHgx+cje/xHNcDGs/CqYNTI4WGDzcwK1m6JWtHLAFTfjEHZqETbkDMDJ0h+q8cyYse
mNwdMAHIzjaviSLWdZSCXrbiIBCQ84+Jxn1ySPeodK3o9F85pcBFE/AqYlf6UdwnAHqA8NQLSAl5
ZbhY8DKstRB2lY8J+a9V2LMA/oMm2DEOOoWiCAc1K+XqZCDSHRcyxeIN/No0oboNjQPmgSkQJyEp
jMdSWpnDaV2r6ZTZAgpvRgdEpp+KKG1QHOB2PGtHmM1ggVkBnbADgB+cvCmhAfgtMV/jazCYMvcl
lpOX0aGZDpjwa8lYaY4xlpRKSHkEQchFTWNShumaJJvNnUvou1SFqf4ShdJnpJf+57rs+jwOsquU
kZhx+tDwYrvmrEzTK1xddveIVGC3Y6p5FoGT26d+yLKjPcW6ofVNDxP14iP4oNbT2o6gnyHfHdKt
JSC3mMxpyizgNwFKKjylNGd7ZsGx4TIFmNagstmWHx51EByveCXXgdcVgyKxSMOhzEwtLpWHS54R
UQQCsRHyzY/dNduBRB00jQYfdVhfqE9LWVPKW9JDSmcntmYhvPCkKE+bs51soxyIF5LajIH6z+a8
wnIruLbCekq1zhEQi7wLMy/VBiggsup2B8q0si9zS7P0S1kINqotsyG1dlHAu/LYuPi0x4TV0Reo
HKTVo9IW6LzwSHjGMjdjljHzHfQJd0EQLyh4pvHepdhMBZb76pqIRlvCk2HSivtgjxXa49QMV44j
KvpQbSG68cRk6rzAb0IqkkXy/+kx0RRJcRT3GH22PmaKzBnBJRDk/bIHCGj8e0wOrNhOZS/gcTOq
7CThCtOD0OKe4CuDhVkLvEbekZcJGIkV4eBRvBquwhBGmzeYruXOCRhDuWb5HQ4N0+IXy5vwgYqt
JwtQHuOi7vIHf+ktuFjdT9TD27uggiwq8qyniDPR6rHWnQ32ZHcGTkZDho9RgEVWsj3s3bun+x1o
WYOO3eFH5Ydl8cralxNNpht8a1nRDCl/JRySDeURcIgxDSRY5VZ1GF0A4WndfPBbLUBx0+LhQVC1
YX7OZjolZ5marHn2MIaLF1xYDbOZTE0hfbDVAFP6UimTg57pxJbI7JAveVM5c6U8TUZBy471Ijhx
oCIgR9eymxMSCdQq5nhiSslPgVTAm51uixSaSEjlMFsH/J2qI3v1iwVDwZ05BDAZolNaY1ZzcdxC
zCRi+FIYJkBeYnkJiAV2GlrJQSy3FUVIgjKduWP2GBknEFASKILtolMDsBPwEUB/m8I6q/3ey92U
6wLqZsP5kL1ZRoydFo4Bwy0fd2HM+GgZGbk8zg2uRMbhpIQFLwcMHyxDf+911HUO+NJ6eLwvsQHX
Sxzx+weq9Jbu78NHrzNI7C4LClA94/mzZzeYI79hZfrx4U1k7+wGKu97tzFq22cOrVZ4te9olApl
76Me9skv7cbf24G4xcI47ij//3YE2RnkNEsw3DSgob9YmAkZmRhxakio3fz9qOjnk8qS7zYcVp9I
jYpjy28p1llk5dG7+AWa7sfBZfKxZfN52Rf/OGgu2oXsVx+V+53wjjbNw5ZA1+D307r09z7VXpYo
8vQqFWKrrMd4xx0Rs9Hm0BRGrTLHZwt+FVZpl/bT0oLaUAtk+stxzvqUL7libddx5TrpvZVB3b3b
yLMwAPWg5daD3puNpxVB5uLoqiu6OyspPctdXTT+gGjvYmTGUh2iIY4hO00ObtbZwN+H4cZ7cqM2
8qzlnuFkrq+clnLYimQE5Fsyrk/21wLSKm0Ee8ZBybe/yK9yw/+vUkZai37PJZb4sc2OKnvq3pd9
9umUSiJV1q5uZRvd6vb3TKt9KAMifZcnsUoqDQumYMrCx+/n9zgJRtiLxWTyQRDDJHQT22Av1Gh1
2/qoNDWCk14CRlMHhOp3/VMoyzJzLsyijGgF7WBLjrMeDOuAqQsKw0rlIODp0IFhv2Kls1iZvPzm
Q2jR6b5M0OaoNdi7fIolW7U2kJi4iZA6U7BgGEgDucWHLfv+3T71P8GDJ1gPIFIDXptVv6MgibTg
4msISV78Cl1YlK//UHObfWweURN7RU1tVii9bog6eHyztvt1OpEAhN9Nq0Phnm42GK8avfSufXQF
pw3oilY3WNzNkOEX1VsxVELodrPhpPgVOTLqIVLN4TUr5rTlWGwHbAMcWTQ14DiglsNfp2wZsuEg
4UIFi+PCY70x8gibrzQ3RGd3FTZb6vWdfu69DwZx1K/eXQd/vDzGC1KUFsG/Dr896TO/vZpAYkVz
vEPb290mzmj7BG8hHXvwZ5TMaHXgDinN8QM+1OKcLgDaLBAXtMzO+bOJc+TR1j1te3NQvB3t1Q2U
sGdwAL2Q2N+ULtp+9PMZvNWQkQHDvEJQQjszx4s+Y686LocI6pcWmrLGnlXdEN2yomT1HJ/9k8/x
iRSSWfCIyOEXrbqN1PGrDvscaYfMqqrw4XVhmYEhITr440Gj/cKPsqd1c5uNkPCZicyuTvYdeyTI
B+skmysYELo5DdU5OEyyKJlLhCzUq9tWplaMzkOdycerwZ6Z0U1ScibeaUqgBDeOrfNC3usQ8ecc
KTt9NPs2RTAbyonTwhgH9hDFI+ZuZ5C2CUFSRHrhyM9mKJUYFhit3c2NA7G5kO2Zjq1hPRtO+obL
gj2O9WUEzWQsF3AmydVsdPxF+v3Wr3v05o7DHOkX2Iak1eiHSJDPxpyHid3BKsq+sDeIAkZ99XTO
hWxPDcxrmZ7OVfpo4WdXV0+ANWyc56+5emE9kLlhLWagLZlLCLVK8S+ZfoeokdFFp7iUXlv+Y5OX
FpJYpE1RknBtzSqkRWjF/ztLu1xzuLroegLP1GxZWqL2045doLls1pAKHnkxOed3dPUqcNuDXN1p
XiYXCwQWF4uhlLT8CjY/93t0DBy4zVp88qsTWcdeMzMWOVYefjZ7c7wtquXefRnmm3MsIYKgCmFE
SemcVPGKDKxCYZL0Xrifuwj1jtl08DKjlxx+khHHCrKw/W7ptoNf640pJzFamwSJibnAwluY+uxy
etxCMurXNb1ISS1p8weQqBFsrl8hht3tOmzPs7dzxDIbIiVIVTBkKsfB4uUIbxylpAYsQL55UxWD
1x5yBiPZRJvkAJbUrumqqmzO8SuXnH8WCQ4OZu2x1Pe9mfFEf3ZxnuF73TAX+WSBtHOlXpQMcUl5
esWEQBTF4EE+EcfUBwGIOu/5kStfeQ1kPHhZlgJPYZuoX8HFsF7QL0snP4zSVtcSQw7qYwtN+uwt
On+U5HGSAWEoT7g5YmW1GdWLF7UazKxXA0IkUnu0w6k0lM7vLQVR12FvdnZVSDnKlc76Q+NI76HU
R12R6pqZP4ZJstDbdjvEmvUW1Qo7R+AxWWuFSjNAXx9UcnvFO+AMeM32GcU9ojZiiQddc1ahKCvh
FNt8Dok+smXXsKXYdbRlstGsxEZutzvX4EM5dKL4DkuWVmJFM9ijxMTLCcZEauzOexFEgu1gyTKP
JXyqlyxeYIXkHpfcqqN/b6Xo9/Kqr0XQd2kAsbtgleeCphVpRPqSkBiRshCSwUsWP+ETtURepuPY
gBMaer92rj5j2Mc9vG5Ws5fkaM8p0en/E+twRdmZ3jGwm037yQYAso7+aQDiQErCLKaapaGgaB/+
LhFrvGqrN5uaI2TXO3B+I0Ahmn+XjWonQv1Unjkb49fGi73uctcEcuDE/FTNolR1kZmWOb99ixuq
+YTFiBT19OWhQRHns3euHs9Boxphvk4gOlSu9VsQ0lTL/eQe4YbeNb9/D4K4dvhukOpd59DFdZrZ
6sVVvgUGEdFBm9alu1dFUBrpVB/UdQKJA9KkwphaMzwaL3s6H6+MlkdbU08xgAK4icDq/MeAWr51
x15iLPAa0qYcAqR2qIaRLFNbiQ8Q0Ojf9cjKykuAArWXsmu8CC6bWPzOmHMd9dicseaiWW/Yjw08
2Q/G3wxNt9GjKcnFdkc7hDpmLCd0VDkBreo7xzym4NRBAv0Mc2CNUORdNZ6+3i+jvfpMS0Tm+5xs
/r1jhRzuCPoBGQWthHGXaT15wBgWf6jXBJI5t8aU0TLmgwbAZJ9bOfSxfrfJXlzJakQSTmqQ7KeE
LEAocuKiT652CFZSUkIxkE2s1kf1rgB6EJYQkCfOanMBKtucTzZIGF8mNQRR7c5s8/oG+wW+Uj5u
QXcwEwlG6lIJqQeYIWsqFCn/zfVn3ViCjTU7ETGrBHjS8sAFjbAaI+rrWgLNsyjvv/2GtQqzcdcM
m2ASVgluh19BHV3hUhFimOlzeTYPOxARR1IatpR3kEtO5YBSnpIVNlNqfhF6B13rKM4R3ywoPf3J
UdZmSZBBFC9Zd9TuLhnCZ2yCubCGmMEc5DCyke7jq5qyjzJFOXHvTdas2olCwatn+PkWDYstdUK2
AgQbLAOitWqm1MvfbHv51WR+ipY/1tLlx9T/iv5pcl9rCjHlTTk49vYY0DFW6G/SVDpYeJpdrPuq
Kz294RFfg2jTrDgjzRXgjN7m81abJ0SyJlRUKFZEIaLyS+GXAOhgIw8b1+kYRzqm88VTFTEvyoe0
6D4gDfx7OBmWY3oL69XrgZtPA2VvfPc4Urotu3W2226pO4DdoJeGL5vUYlWMVmHtD8DFh1C10Z5K
dQLNBzmUGLXcQwQDxVVOQwRX/foOwypNDZt9Zij0BCSHgxN0uzd3Qex5DzWOGdOvDTpifkmoFuVO
w2tg8shEgn6xJ56A10ejBmOhdw8OQ4ZhFRFoRAR6NDBGOq+QE8aHyGyYfrN/gJVAw0jwZzOK9h1S
iLBa4KlY9LNBjenhPJmGmHz3ZOLyVAhKSWSfCxI7h8OBbn+ZmCkHdaRzPxQBPvjlEmmxHwAC87o+
G92TKh16bGzY3eUehsXN7Wxam2Kac/KxeyGdTifWLPa+LtpWgBiAWQWNWWHmIvhxir6AYDxec1Oa
xzb0ngZPcAgCKZkWdbTrnBttg1cv1aUfAjWA4Cu39Qw3afS3Ja2oATBo1QJYzS/rAZZkffDB1PWh
h1CaKy0dpcSmi4zAU9DLEDozC0SmRjjPTyjj6AupumHj6aENMvYjXd2bNh2eNQCBmfCDbuZhIsgs
GNU7xL8e/qk+bGLJAlrhRbk4eDbd+8s13iaKltTmrpP1+pVOQSesoeoO+Htbo8qoYSjBLVNQLIxe
42ID9Tk8I81CNaMN+ysRYb26pjgbBKU04pS5gR1vbwg014PyrJY3NJC7PrrPCwi3SzSRr/3yO3qD
X5TmwsUsYaWj73GDH4Irwnx6ixJa79Nr+qWDR1usTRp5V49+qwNGHCG8l1XW6CjBWh2hrWLdHQQb
jlYRUnsRvAVnHBoYu6ymYmk6oAfVaQ2x1P2w9UMsZ9+jYzfL5r0naSo6chSTOsHwXKjMIyv+2PtR
ZRH3oEWH8NzJnHVhM1xtnewb3XVXbw4M3kaVeqgR6XzHHfI+DmKvhVS9DZqx5iV+d4ClRsO5bbLt
q6rM2zHqWMUTQMMZM8sog3KYz0BA0OEWRFhRtwObm8xBb+brWviN/mC5iu1afVnPwYhDgZFFdaYo
drM4IPGSI12mbjd8mOz4JEx0ua0j+GQovGg18gU1h9HVekhwHGPcCeh/0wEnsfp692l9e3x7x4xt
6Ory7/CmEvIIa5Lcfl6KrMsHW08xbJjv+DV4dXC+sDiCxth+va1W0G2qbExpA5GIS6/takGXhdpF
Rt9OAjY7okLzGTet1fmgnCrFt9zY+HIHkwK4lvn7XNkW+h8VHtdSDEm+IXYchncxPMPcaxbC9W8L
a5RnGcg7VqON7HaN+aTWwZqsuRmyD9VMjHGpVnyRIh88Ry1VW+BawtlVS8RXIOMMF2cZLm3ZUsfe
Xez2VgbWb+MsM9u7Alr62yq+8eo10MQ45YQGQto8q4ZucyszLXOGmcdB9bY+9jBf7nPylvauazbO
ijPvTW5fIJ6vqc6dt8xH2q6qFBm5jg+10o/qoaq03um1FE4Ryxr7n3satTqqY5Dev9iJazGGE/Ww
tJu4ZtrnuzrVRxrdMYqZTuZ1ZuSwERti8IUyThX96MLU0jeYvkBuJXttqNfWh1h+s06a0o698uZg
cjXBhmGTA1gCXIbLWxvxC+QldB/fJ+Y+GIm4nGq8LLeE4Q3l4OcGBuu4qJxm08st0al7bO8hLz85
d/e4utx4DuZ3c96yrbPZ8/y6yChgsiBelOUNK0eQMniRscmg0/Hkt173mwFzb50czGqc90Ta9UBG
SH5FP/AJCiEEERVnxIP3fEgmR3zS9HYizGDFTQow+c3NFBbLyZX9gB7uhKavIDowUMY3nVxyr0hI
nHrXvJOlOW0WccdfPipzUHs42JXD0L3GcesGVkSbI2n19s71HyXzw6LMHf1NF5wdDWECNMyPC8aK
cw5phi78tsF74O3v46f71bkhN+kBNwfoR88FvAmNLFFTpbk7AEk3HsxRACapONGeVA98unfLakej
UgwukTm/WPNGxPeeELOe3pgjrzmX8UOfb9Ox+G/GmroNC5gzfKulW8zOKJNBxKbMwaBnds1mknIW
fxe0UUaQNsFDFT1W49nc1koYHIk/hvLYyd0an4GdjYPKtXnGVC8TDvwxrKkupTd14/zOcWK3to2u
9fdJOWKAhSFP0QQF0cGK6r2etsE49qY1F6y9iQKikOWAZIMHmDZpqYKCg4P2114s6aK16PsDJlza
W+Q9ayx2xzd97tjldWwBZrXGEUy9V4CEOBgInYBXgl6Zfpu4sPOTtR29p7pT3HljlND5sxTGmohV
czvAls68HYraSrsBYSKHFfbGXwHcyd7CxQbM452AnZkNw9y6J7zq8NIVpFH17icv9sACNAgQyT/4
bn92pnR4toDtji6ClnwWAhODG3w5TE+8VhEeKsUhl6FoqFCQQOeHrAv62Lxzt/KZnnAsXma2wC4A
F7188AtIl9WEulCL5BCW7btTcZRnhhtU4xOP9ETHMzCOtnQewOtS55eqekIUpW6Z2j0ODvLUUkGv
yCi/V3IkglMpW+rEqCIwT2p3j+/4y7mU4rWLR4YHubEVktJRKOgS/GCxZOp7m702i9DmQC6lopL7
sJMQRCIrhcS6y2FF0hAOu71h0QdZTPZQa5jXF9Ja9J7VB4e2wa8XVN+g7E6MaX5XHwF0UK2PyzkZ
KyAroh8aDffhJ34PDpgMCq7wMflYwEh5NlHSsueNALGLRx9nC0zowWBBgT69rb2Gt6+V1z1MYee1
UM/B5OCF0TIxUDj4dQOY32lXj/9udRCQ9Nj3BDWOnnG46Zfl5eToAosqbc4CSnefk4n3QdKk9FCy
UeISVpEgijyK+f77UCQvNBwDAwlmsydRL/VAaJPA1uRs9DNRd6HsSGlRzrvMvMS0u9juN8NbPBG3
3W0n7ZQeahaIt7ycOSg+EJT3yYu4qXu25wOWd3aWFZ6YybsnoQrxEzR5IFjJcG5WgWGPXACB99UX
je+RRrmBGmfzaiUWfoc1G/df9zhlgz1VEG64HpY6uMPKfm8ys+k9qLqDT1Xs6xnEXoQejlSysWNx
qtLe3JxLTmpE8Sw5zhvOY31KN53Z8Dbk3NmyUbTVuJWlZ/cmtzfax+NjuG0RcIrnNbBGsIKl+BIC
bmg1WGP4Vr6Ft1su/xof1ljTMMGDspTGwpOeTF5hle55tuYb8/Fmb2NQY5U4vInENn8hejqQOjCh
aBi0aClol5Hm3nf0RTnJT5i3I5woVUDpPBgsBbSV3JcNEkF+9pKuun949SnDqZr2Q91XDMdqjG/3
Fr+BkVaa7POte/g0rPm9FJvNB9L3Ii6NPfToSxCm+W3r27UOEBzbfoutG/6UnGWnYTIad6zXkzF/
emyR8Iph1ZFIE2nceej4PGpOYrUrz/8fTlH7zm5OHlcHZ5Jz1jXMZ806icTeZNypsdcaDzzYCDZF
8Z8k5z4VK5Zr9OU0M1F8YaWvOJoBpfIMT2HH397mEAEhIxB1q/4dyuNr5OI5Pm4Z7OMlpevDKKs8
nXO047TBIZZhF2sD6IyWfoYK2Fp2LmoMY3WPM7hIXlyv/eOUaj67+ifbYlH5/wSG3w47N7xvcagk
0SJ65BzInSd1KJRVkAvJokt3cqucbfNjCelvT6rBnU2+YhPLxGsvD60BTyp3r6fNFmWXymvntkA5
Q6xk/k7G71D/6xaGqQ1HN5SZaatOqnL2vgRuG+k9p9FkgwEFCnENpRDDrI/Go/vV4V87I+xBP2AO
YZNR6e/iHKCu30Wj6R3u5vEVnfMBAyAyJkYdvmCusHtqOrrdtsrcdnN0ubAqEFiNqMRffWjD5wnS
vTfz1WJb5Qv4h8cRfAcr8SYM0OuT9xPELNGpalw5FPJ5IgbZGTEUeC5u0h5DQ397z6uXLKvN+N1Q
15BsNCeUJSX93ixCp1sXiY5uYgG4ZTECbW2QqDce7os0EkXpF0QlaWhYE+5nb9WvPJGTIFwx6kuR
xIw58QmQMRlT3b3Sg/a79yDuGNQKwpMSvxGQ9Cy9gjrzdQ4Ylele1rwTBcEWw/O59sdbgvDJdnKd
sjlUXnGMnl53jMKMxUpuIYSESTshJ/fbQqAYU4ZCdO6PzwD1g1Zmt2sYCxlh/w8mpZZZyMyQ/QPA
YT52eUbW5YBLoOm3RUzleRgepi9sRyuvXnlnt3af1wYk2x7uF4cAjzVWZNCc7y0sVI/b4uAkfrEh
MlH6eIQjD1IJO8ZdLGOWx0/8stggk2FymL6VHuk3SMin3YNiIQpLfK536Vo377MEpX017Ntcu6ht
wu+Me+A0ss/hNYP1f6cNYiFfrFfOCaI28/Vr4qSFyo1qitNRrc0+wQxPrFPFLtX0nji3QNNlo5k3
Sejylp/kPCN+4k01wuSdcYne4z/Lu1zdyfHoNucXlI/EWXnfpiFUhuJOW4r4DRGSCNnU9IC0+ECK
lneczmXa0fu1tV6hCFR91G03LwxA9bmcf8BGKXFKK1Ff0psGlCuxC+4RIFE7uXkMn55LMETksBTF
ij381qhhN+y3JNBEtDmii037Pqqj4yZTWgBeLa9Otxw7Y6feO4LKYs/0Pj3gKAB1aVe65fzkUoW2
dR/bHo+PfrcG2sXPHNBzAjg7WFfp6RA9F+piqOPBDdBBPoAwzWH4FYN6HyscszNPamr/kDTboFvd
tNoOhlvL1sN7aEgufZWt/REYysp6qz/aGoCk/3+x/izhfJJ2WMvlfPQHwHsE3RcXYkFl7teix8Gz
h2r8NKG4tgnH2AzJDEjvnxJEmQTq/Ck/Qr1UAuTSMVbv4OA/MKvi3fiZGnB2gbSjwAAgD7ExvxH9
XryVc6xDggtjmb308jS3lLKtPa6eUiFjR+RL/v/KfsxEbmxyZ9Ign5GeIa/idW/eATZz2/r/XiMJ
LPe822Eq6lHPHqGyxLP+EKUjf8JEYgd7es/es9daClNWW2ahTp+STmW/3d/PO5Wq+wmxJ5zbL14R
2EOHVXDjqsHumfNlHz4rcG1qUhF6C31mBDe9BEI5AM0Fdx9qPzJ1SBK9qfUIeaLNUCLP0QhQZHZR
a2Id8jV2RaV0ibkLlFJ5AjKIvOL/Y4Er/P9H5ZF94FoeJgQkQnztiJdzJSZgFEuIY0ok83SXkx8k
IiRM+SkJwYl0UZN8WSznL9cxl3cfIJezRClJrlXwaEtwYtzA/G/UcBuAzcD2wCilhEFuw/+Y5qDk
oZACb2NiyAP+f3nysTKR5F9Khyt+8MaCJ5XbkOv/KoRGKHTxbnCt+BRkbX5utfLnmxQEQckAFVAF
ceEZjKAJ8IvXC5QMaPYTuQ/RnTS5YcBnMP125ojJ1WeYRWiAF0MFFPAKCShtEApBNLRpab/ButLc
BuN5hLl6tZr2G6A97r4DqFZCox4NbBI8AHZXE9UEVkvDBmW6HPT5dIljGd/5/GFV2Py2OC+F+0+I
yEeBmhOcHMwGdKrJgEkOkALg14+FPADXJ9IRA7EF5y7kGZvonVDj64YA5NhquCP45UyDOST2ru3+
iao5WDrkx9T47w8qiXAlAHSDFmFWoYSGfKEPpHC8HYEdn/dN1/Qd8GBs90QSSDmjzoGYLPMIEK9N
Vx9QlwdQz9uhhRkBLpI+LpijaJYCazSI0hbgnwLEfBJAWvQQKRMO0MPDa4msBc4P1dPpVxRndHYM
qqLH4feqABZRykJ0/mSyziVzXDLmT8EoZYDJIgBJoiRMtwq8IM+halEqxBfBy6eAWOOI3p9tz+Gv
UxQDKilCEjweLIyWhnXLwXJEdNIQv8RfYBos7/4SErWkpzD44ik1LkU/LuahIi61Z5VA4iGLASNS
N8zsy7aJoHvLSqPGkNi0DbSTxj0PApJisljDtJBeVh4csRAF263DH5bueEnFJIwp61LWXMWeRgGY
3irV3YzYTP4f7cYUjj3IyoieC83nKJ62vI9vvFXBV0yX0ALTRE8cHwZaVuooHXn6/970OmqCT8eQ
CRAAH/1WN/hkIAP33t0IiiMV2QkXAJ6NYOXClK2OdltIb2hygKpiL+3tGEKKyTdFU5gbN9qjM/Vm
BHBlhlc3p3njYt+S1R0XjxEyDPGe+mw5R+4r86i8gO7uaTzALrwCYSPilEWr3/ng5coiEWeJxhEj
Ygz79nYDFV/CMocKzQV7F4AFPxDWs8UpmAyAn9eYRy0SFtY6NUX6x8MHo3MDc/ZrMQlYUlBmDTA/
ySqh1Acwyr35tSa1LtLYLvks0ADKgYvjbJYAfVGFA6Ksyhk8mvZwbym+2TWYVpyXu5PZfjt/FYul
XI7bj+FoXJD4VGjhUnyqRdT+WwpX7rdsfva3MOfflmOEB7ZrCrHz1pKjA51I+qmUEtuE9kQW48IT
MXD04Mm+J0Dtjou2l/Nw2tVgelzw7DENbJj7pkMJqf7tt7wOpVzJmp9uAXsDeZotPYJCPRLn6db2
wWnvH4C92J+XY9zAeuRU4Lb1m1e8Ce7osUJT3H23CIV1ewG0/l19TtMgaDxMTCW9WonKKNQBjC9x
58ZYhUqnf2co3Pol3AMdohPwcrK/w4PHhHRtcbRave/d5OnEKZ1i0IyYTANWjHiUJWrKYclRgDjJ
Mlkgi3nGENf9GoN6g+2J8n9bB3PPBWclThzslDJJPLrsnXFmeZCGdtTLgTIAjgSPy5By2Bkc0UjL
kobVa7I1ddnk5ejomGX/8+RJuWTH+HFOE+PvO3tSkjFLhIGETPy11zlxcDB4VC6FF9Lo8zJTn1g0
f2EK7GHHCn5QNprOBmQA/N96pT77Xgep0Aez13mqbsP/NvwC9cQJep+3AYUX40txrnlQJQCY7adc
oPmp28wCqXCxt7MOWCW/WhSoe2klggUZsxj8ps87oXPUHGL/CCiXCqspCCDtpnrsh/f1aliNKEHT
bZJycrMCOwQ0TuBUvQUMd8F6J2MavkuUVyCNoh+MdEMqknEoiy2/EP/2Y81BOZSJuWQ73GMsTrF2
tldDTTk0gDV18N7+5hUS7c4JXoh3x2PXUH9zjnBbiamUrro7mtYQGQYIkFHw7Pe7dVcMgGBOsoLX
WL4fm2ROhhof3XEi5D/3xcpR2zYSnucp4pXkyHsprRGimvoA8RkUWY4aD60KRqdX/y6nzo+U2Z9T
zqAo8vTeYLh4I2oH4pbBfsmuWt+gM9sZ3PFfYCB5VqwTCBGwpMsTilh29RaaVpZ+0R6APApHAtWT
ZohiKRWIQ8vGOjMm+qC5r3R65chBlF8UIa5+PsjX8wtaEcgJsbovPZelthyfVbUBHGZwCIJCQ6SC
9mwXvikPkAkDaB8zBSEFCfHa/Y5dXyJDEl7s1FF1EZkbd/zXh43zHmAcAbwyotJWm3AOHnhE/PBx
BCU/wvuGKt+fO6aVgu67OKv7WKZf1ZGtQuqu5lwOJip7LDQpWdfEG2jHygcNImLlpdkuFEABcJGU
E4Z+SGnfgkHUq2q+bs0AEh4E6lmbCEo12/QYyvipuCQhY5FR+CjGIEZ0mYL9F2gq3kesONreoMPx
k+MQgtdCXMGmthQ5WWKQY3+O/lOftGwuAQ9KUnJmCjQEg0zOedrfXKcDuRkrPCApMWnHQNni2NCM
vgw0CcuYDGm7pRz9eAV/GMSYcjesf6Yh9BqOGgVLY4AUV9gHEwjkWRQjiKVghKxte1QnjqeSR7wo
lI3YwwOAgAqiAIhpHFhIlBhtrBQA+qzeo3od3YUEthjnFn25SMtMjs2Y3cFmjoHjqJtbLkLU8em7
u2ChM0BrKHU+5Mjp0qCXJaYBlOVGsKvJ1zySj28PTrMlkSLUD1Q0gNK+iI6SnkSEaFte7Q/1RUqL
Qn0hDwVKUM9E0LtgQNIEPNJ8t395giqhB7zDI7TA1eyFQ1MneAxLDGvXLL4L9eGCuORKTgfCagXz
FEs7tCj68weVHhFDD6aXFcFBilJJKnQSnuvgPRvATuJk5hsSzsAXYE++BK84wAfkU5mv/pOigftA
Y36JBzCqv8QL9mWHq0/LpBMFIvK2qcgm3RdKOAyLgHnwpZja84fjsp8G8cHqLrOY8UnTew/H8Flr
TJThiXuYAXHaGNepOJivrpsgmUTtyRp8VwD3AQuylDLns+Ept6rRDedUTndq1bwdouy5286jsprp
dBFBSoEy6UF18eIGdFjkP1OBQZyFYVBY+xKcgIZDMHuOpTWibsOkbypy/hzcGvhYw2rqgvrJzFZ7
Ul/p1kJwPs8f2OPF+W8cCDy7HDAixBPBCeGci2JCQz7GTBc5/CJBaIaCeS0Hew5HgDSnjkdTz7uP
u+Z5EIb6ECh6kzALpKeZysMGLFMbrlZATTSolSB8TZ32nnXNTKPeP5Nsc1sUH+rqcgfOvS9tFJWJ
QU0dMPJBkUpP2irhSJYu9ACDeKX/Y+nMtlVlki38RI6BiAq3QAICNoigrhuHWwVFse+fvr7wr3PO
2FVnN0uBJDNixmygLNILtOGKjuttdCSg9qCal4jZyUennzeJqxqcetJxiTnT6p1wNKrNMVhhKUA3
1DJJ7yMdQOzPP/z/T2mwaXRuSMgu7vfpYtaz/wDjKUj3WDdBvDXLqKWoC2pGlX6N0ovpdoe8ajgH
bzY6lZJWtmdJ7V0q1bNz7S8see5YXoCKM2GE7fJ0urRgOHCBZqPAIQDs6wgnipVmiDuJFNI6Qtm4
lZAawSLj1GVm4zyEsJamJaU5xolojP5jdAVtzGDDFAd61kqV/QzVUADPRObbjC27HP/1dfVvogH3
ulvnDz6PEcpEQljprBbUEpWD0idnYMEwFGcHJ5LmIIf5fLk4DFhXD9Xv86C59aP+n9bFffjyB0b0
6LfB9LuBvmTM+2HJQZyUkLUBin0k08+s4jhqA6D5SPxzXLhNPNm2JW3lW7UhWVjfIN6zX2JgOcUT
77Xi1ltJPKWvAmvzx514hUkOvbaCtxtQCqV4bi7DOW6sJjZB4f4GXBWRZ3ybUJUcug6GIxUiBoYR
X8ZeOhNAp26ODG+761OPLMPvX4aWBtIsG4uUkPg8TSlu/hVseQ7fW7rCIyA9x3ZXlUzie5dMIkrG
OyRYgQ8DRJaRQpaFizE7La4By3iKzplHSYsqzEnJMPI79gr4/JuUdM0yq9PcT4rfY4/fF4dLk98K
mxkKDkiGwPLtFIUWxwraU+TccDX3ZyW6Ms4SAo/RfaCzvCABYcYXwKinnKGad1AsuuwQtEYMhDxO
0yZClPopllyoTjns3+FVfZg6OXhnYgMea6PFhGIEt7WTLwZjAvtaFI53e3qKp4b980fu4ToXx6jC
gLt+vQsymAuH+fy14mcOnCMKTVttkKaB0xg9n/lM2//ZyKYUH6XNGZ5yLPLxo/aXeoeThG+NBpIi
GDp7jfQtuAXrZDc8coSwswjztN9y+5DsZfOAZRTB5oscOCzZ8r1kmUtJY9gFpxQ/GA8B8TwXhwae
CJUG3MIdh7ZORUkffnWh1K04piOXItNR8ZV6rxWCA4ROw2XOzJkYOqT0bO0f55LzQ14j8k5wD9oq
yTybzwmIiQA7RLwZrD/jXFpJSEO2Ri2fVP3EhB+BwTFIiJqr6crET3TnNwn6VI5824L3uLTXjouJ
4tP5RXiR9QKnqQedNi8LapCKbvT33TCGI1+MqCo0Sm8phG2aOuiaUOhEWkMUh5Nizik4DXghslOM
PXMXeZem+pD5ohzryRInXI31zGScFbyUVps3OnAzR6hIXLBooddkfBDYVohsRGQqUNQxS+DoU5c0
K3YQZqVR3a3oN143J+VDKTOgwBAXIafQlgvfrNvrz5FCDUZemRandLeq6Jj1KZ3osALUYb5Jl+o6
9Zx6SPOUH1cF4Fvb5oXoMnlncjTHQIYDHTfp5UofkWH88FZdPDDYvZAom2Cu9NdAIEAR2XJejrD7
97/wqZEH/3p9qigO1EcJaKJHVHoWkN5iyduMcieShDa4sJ8pX7eFVSUPmQ4aJzIREsJUl6KQtRe1
JrXdZIOT8mOLzons2WKfntmySvkXpdeVqo1Hxtp8oed7HBDVUPwhpHEJzgIcZhemfFh8gDKaDWSc
8DaRiDOr1XHhQ4HOfpWmCVgw1UFQlXh0Hf0z826+Ec09uTbc6xc9ZTvf3eDwTmjHDAdTp1RODPkA
I0ADBICqajhXVNdQvX/7yGktGt35b9y7DU6ICuxM3XRX1SOyZtumg/+GHIkCMHCguhnNwEf2QT6h
5TJi/lGp2TZ+JpisjIMD+TRgvMy6M8AIfDHHJniGWwzdc0vpGcnUWYc70PFfqQhjEVKbPBZcXpdw
MIBh5mDbbKMR18thwv6FbGwxWLd6nCu5pMLN7iQzIFNGp/RRd+9EkmafiOQajrSQp3UGlQ7sb1TQ
3+MYanmQtht8t2vHAeeoJemc52gTxy0LsfOPKaM0kE2TWBRUeKAufVGtU+Qy50J6V7ymgrRbL9Y4
ayJpQDlX7E1cznazlSzcBI/rBM0GUD0XxxtA/8smElIaYnqSdoWL3zmh/KODr+BNSJfysAkt/qb5
y/AYtsXdZHpi2ANI+MKWy2YoNB6X4eQUQlUMJe/A4tzY2PDADFBvWCFYJjPwnVK4s0MvW3mTs1UL
ODBvPP7OEx7GTY6FDZZETOa8Kmx9whYDERiON/u2xhdpfd8524Du/dPj+t8qwwR6gZERiTOTHbMS
jwApoHFTmmtSyX+pHa/1yT2EIFEeGSkBdheXKUoszWntUBF33+LrQeEv5Mmwnj+TjIL2xtFCF1Xd
/7bJ6x8vAg+H//0kkVHhCNnwqMpJ3vEU8nZE0jjxXO1txHmXvV6ievjjUcHW1myk8zqDDY6/bQBf
cDk4aurbxMmLrAMh5czBvAFl0X0IIKDkeBaFIgAUjQV7Cf1Y9sZYCSgMJzLYSLj18EzFgc8IzkuK
Mn2Fy8shZT1CBjg0+4/YakNbXG0fV2ceV0uI5m7n4IGmc5YKanrIadHhT6rO7DKxwqVBbK8QS5Fl
nNhhzi1qAkght7Orf2NoLrNmH27K4Nun4av+gEB0VUGaYgMckonJdo3F+DG5QHmdteXNfNMs8ZSW
P+QIuMkOrQekE7LFGJxbXNNNigQgTZoRSBHQDtT1MX7tJDrNJPTDb6C5sZngMJ2s1eqNpNS5Xj3E
FF5j2bBA2akg3g7ZTuIlS5O5hOGyBBcfmBxtBDuC9clGvLxSq84t5kp8THhmusij2Aa4VQ7wr5Jv
yqYBJnSW4lKjpHhNRaMkoO59gAEU/CLxO8O6Gd1sO35NULGnJwich4zAv9u0HDZcbUrNu3EIlsOp
3YAvIsM40oSWXCinyU1X+DkEr+GSePvy5oot9HJ+xRFi2fFIFjXBkoiqyxawl7ZAs9aodHX2IvAL
R52XoCiO5DlToXqgxCgkMcBtTIe/8vWU44ND0cR+iXcfj+bHWiNm74b2We/z9+FU9/+Eq1iOhdDY
IOnYPuVQuB3h5HT6i41I5tZ0nvBqKvqWEwfba1qK8JCs0VMK45WDtHSh8icp+w4nHS8XQHMvvGEa
sRDMB9rGMRpV/wyE9VJjyRGHPytUuFWsIHOJf+xnjXtZbEFOes3YfD1JjKSFBTtg7CTYe4bztrfn
Z43ObbyXAO6G05bBcA6o8oqLElOph5CPr23vTaDSdPUdkKCAWQCzImwYY4zCOSj9+LzlT+P5ElcO
GL8Fh41iLhzHjYzztcaU2N9IUMmVnwhPvM7Go0Vs206HFS+vu+DzQWpG4jfC4YQzqTmQk5P4Lbpa
TKo48tDIrDkqYfaiR8duDj9ql+XFY9TpPbhLKT+AIw7wJF38Y3N1j6h2hA3+wpCMXzo8yGPQ7a15
fQomodQuqAJ+Sjq3MYfmD9yPFRUnKenOoTFFYFMkxgD96QSsnq2btweno7BeQRYbdHnXl08lWJPM
LC8rbFacHXJg139ZNk7BePYQu8UspCIPMWQ5UXfxPRs9jL65DFCLjpcFxU/BV7oiIl2zosIdQB2n
cg+cYChVORvdDCOymnxmbKP8gr9G443luGxiKhbEPv2d9cgGU8EfkVGfKMroWPg03B/XsrRES70G
9+F8KUJAGUXiL6uAML/C7PKPxBACcL0Q2x7OZbHHk7tDMcn13z7UqFusfNzKafbwt/UoT5jiLDYi
Dpi91N923fIaQ0Ii8+bdifTk0QxFa30l3I1pDTKgT8BQ404I/G649wyakSadEK/O2SMJw/ink26q
xEfHcrjJPILfR1BJX85OLoe6KDMWyxMWGOzBsmbk0E93XkGdmt9KO6eUao8Eqp6mQr2XMThmikXh
yonRAJLnv2BRGLah6eneHOI6aIk4+v4cuWRgGKCDEa+JoIsLHg0ZNXLc9JlnElsmqeEJSwXlwWTt
viAwbii1KWLX4J5rIJizj2uYbItpPH//KKBtn+bpyJnKK8LrW2CZ3FHisUv/TJW5ZlGHKbZYTILs
W5jQA6ZJlfEj6zQlrxA5KeuzEMKdTgdDP0TxbRJgB0EQByKkt9ZI1ozcmKsHu4rQlhgVirMzfHYa
yp6T/VcG0AOlt5F+W8RVmB1IKf3CsdNvxMdnwk17og3TTO9zVvKBHG4p/wku9pznLfCWhrdGwVng
hA2z39HCZ8tpN7FD1X3zjwf0xKHRzYGdyi2I7mQwpzZrh/FUYCt/fouXUCQ0yu4lrAOWG+8lb6Pz
gv3mp51/XJzLoqc7SVqj9XtI79Xv/4kR2l/X/pMNU9PQ5i8yHdGfuwxv8FzEGFh0XjyqDxK77V6x
/1osVjbSByX7KF3s5uZj8LlHh7KX3hiJnYPXSwZ7LdwQyWa7+UAiRyozpjaLBoUpNY9Uvnu3vCou
0P+kKBiOmE4rOI5S7Umrke45ehm2XH1LTuuLd2F47X2XzwYGKyr7JXi0toH81U9vuX/+jjEJK0AH
0ZWKkn/MfEZc17Au/h0t+cdprma8VfrVqXFoY6Xqzhe46jtHwVVyq1osd89sUpQGQJJgc/yYTCS5
RV1T67kYWcrwDjJQnWdnzdGZX4NNUWQMavcpTk4AmyxUNwDCRC7mdu1H1z30PoK0AKt43vgNsg8/
y4PhHv19PeMfH+E8gCUWEbbqMoWve/G+V5V98BHmxmK59XJPE7KXL17Ndk3lXoRZC6iAxBRK0u9V
LItiCiyKdaAQXPjahAYzzD5EhmtoHib17bYN2EIvDKPgSAh4wmmmkd+7Ir4cto7wMLsDxh6MkFv+
lMsGG/8qRUcRAOReuAoAXjkzxHmOHpRtD8dw7Ed//n+MQMgIdUC5eNWEuaJIqgDcotQBwKahwwiW
94WinQ4jArcUuVCU0FPjfTk1tz+HKYYp4sUDas2ee5MXok0hug7wLIFFAE7DNUqMAC/u7/jC+UTS
lSQkgyP/4kqj+/Ej2hOmNHhSFlAhuEdAGCDTVnyqoNzSBN7piF8h085LjcQJtB+rErp7Km/CBgew
1knv7EWpWL4p4ETSAqpajcS3VuDeApIw74R9haAssiKgYKgEXeer0QA3HbY7kZz3CdzELgGmJPNv
xyK8h4o2xJB4+mQiCr4SchRAAEi2wK4YPNXugL0svhZADBk7IwepDaDAKf7irAf+QyJ54r2htOdt
Zigo7r7iJu5EXMMiuSwRlSHF+hklvWNw1L+/e4yvNpbdRSFvCJNU3npsqcjT5tpJkIXgOcFTaR90
p0PkcIzD+k93RhMMnEKSIQ6j7PpZg9gAKOUS+FmpAI91y8VfDiynYadRhHWcRsusge4R+unSj8sS
OSjpmIv2nBxZwDaI7alFnlUMa3gncxV5TADF4sfYZy6QRCXKMPZ7PJmx2hChYsN+Tv6kC2dbRRrt
udwhqCDnnXivcKKLQVM7re239zV4+L8vDW4TpAadydtvORJruPx5dx19bHx+8jRGdrZ72OILwd4M
KwEhCb2LUw7EIQNM8/Vlxvjw65bXtDtLho2A/5QotCqP9ZaE4axjec8+mOJt9ImfOWws5rF4hK3e
En58c3HS59UisHD+iR2JvcXmjVNmMK8Ra1HnywJuDqC4+d+FBOah/rg4442Qa2x4/w55rtBCOlhQ
OoB/DuuK5GZiLdwW9vpH8lCuDNr54UAtJKxPYyHzSBPL3oTzwRpiCQ27wmMZn06x0EgSfAUhmq9N
ECFIBuwMym9SxTu+/JCQTYtNtvRw0OeA4jWhxdozTfGJ+Zky0CfBOHN41ALcobtnIxUTL+HisPsG
2GGBzgeUDrhhzhlvg93hOpum/AEECdHcYT+ErzeugsRKR5zYRRPvAY/u25EX1G/3ffAwRn+DwYFv
kzBc4eSTHRP5KcNUdI9RlAcFRJHBUboNEFHaX0Z/7DuEtcAXku8Lv+dMmyEbX4dZHqBqErg8cKHs
s1E5bNHHAcUf4zk3aa55ccRbiGO+ifXzDqGPRzsbUdNS+jpzc7XAuZmanQ9goMZyztAtKK3ldLfO
tOyxF8C6S3Zk90FcAPJU/qXEIX0z7t38yXgxf9ud0fjHQORdZu3TG+kRSFHI2lC+5Yx7Vdr6xyA6
xY5MimkYDCntG+O8uw1K+4boiuQYOAHSEGSa8xjDML471chvv30OuEROJAZ7H5oWcuwGB5ybBSSm
6+ctyrEgjWd9r+sNuf0Y2SBEDxw6W/vWw8BVgr5kP23yC/6LbDQUdOJDM+OWYWPZE/N7uqQI3xlO
LCw8ukxj98lkaHnsKfWyTxHiumzSvBZhegEuKdjYqdBh4Zd9CSqiSZBKcb3/t/5l2Dhw7UiDn59o
hnSXPUwqZVTEeAswWeynoI4qhsqFcbAETjHx3fTI18IoeNnN07TGBgPwdYAwQC1NL6vA1dj9OATN
qfykI3gtbpesms7BHl5T71/fvXtRULAagVf8ZWdLJAr2Pgo8Onz1UknvAbuddz/2ssneSPRffhWq
IIPLGpCQTGLqDezW+pTaUGN6f3fEunmUckhkA0Yag0WEtTXPxMV4QXxdKhTpXlfH8aRWHtlaHMej
Ee2XjLNJKuBJNIazHWXiRZFrH2Qa5ULgMGojhhbsFss9Tkrc4q62IFIBiHHdpXak5WI421nBOIRZ
Da2dQTpPWscDgT5DTsl/4PPTTjpliOS4cP8tEHHjStMAWR9TrzffTgw+KOMDej8nZIcW762L9BX5
RTWHv7xbSVrA+4tiDuA+iry+CNDr5Advffbq4kwMRenyRvIYuflaxxOJOemcEjkNmPQWJF6Loy1e
fY0It/7Z7Fz6rJqlFh7iGSnPCQb6UC7pT2+u3w7ZNnnv8ep1g360SCA/Yg3Fppzjr8DsFFRSmsju
2WZMIhahURuE10Y3UxS65DkrpHrkbMZbE9JkOQKGQLVmpyHtE3Q2Cn6xI35Ad7xjCJ51WPD0DmnC
T3/OOYmvNhtcNxEepNCJr5y3CREpSb9voEbFgAzbBemJBUDeEwkSYGbLAmVLlBx5+SjObogynH6f
RGoJLaTR9Tla1wE3AedeRqEChB57s7/75M+bde28S69Lki0//jvKJVIm+uAqUvVm28lNRd8UwlUh
8ujnhohIn4wP6jyuXGyZotlCxm3ykNYaAgeb0iKgZRA+5ecf6tI9mB9grAIeGnPRDdBjGJV0LDiF
t1E6YYlCV5H3I8Tk8H+lO1mgXoMuxR/e/gngd5dtIOKtFYiF6+5CFKAK4QAjVGFpzjIgeZgRXj86
oWnn3//JaEE8qi6DPpqWdQN5+nakPXhcUjlgUEeeDtOYJfyfDFYFiCrngbjrDZ+9P0oGx51JJyZ4
vFAShHOUPccDqCjwLX04lZO9sscjSJTzFvUkdrdM0ABmsUqRMgeE6KG6tpsD21JbpeliALj1o5Dd
RkQTqgYPWPBGh63MdfPbx8GySsZVcvjM6cXp6DFULYJ1XqJ9c5mJykOVxy7+jzNcAHtD3HApUpig
x9pYqAv5J7zP+JuMydccjD7NB/VtNvcbbHwO7rH0tBEDc2yqvQQIQCq7hkuhhAtEDvWCe5MNFJUe
tOwrhb5MO6UZ62KZKx6US8NzDqpA6xja0GdlxUmnzMuFv4g4kO0D3kO2dbw22bAki0tSp5kySIvO
1kaZREg54EdCzhYeAlH/qLscw4p3tjnHa8JreGbLh6qAkwJeb/XTIx+HP0CkMcpvV9vl0pqjNuWY
RsvotEeFtgDXWZdNpwBHwc8f5q1t4lKOBTRZRUJKXzCdBdT9MAp+58LKEF5Muz8Fvtz7sB9G139o
vEZM8IwmxSxlDqcQAItwaLuZr3hTlwoRebAbUgJYkyLn49kG9y7FllJn8RPZtdENivH+beFrLuy1
hsmRz7ADomE1/hA6DTCNx1TyRtkGvtbimIYWsmRzcqVv2YZSzzNJpyP1Hq/0AonMGkKthDry9im4
pEekns/riDL1QGfftkt84DgXouacPRNPIfK8ye15+RcK/CorMBhh7CCgl31rqoN/E+pOiRuRU+zB
H5xOxPyFuPUpbBpn7V4CJiBMHiUiRwren0cL0ytWvqg8nYEx472lx3Ao3kCG8O3n2OerJ8eVGJEC
s/gfbhUR7edx+8PVTZn30hO96bnK+cDxR6sGnCLLIf32Afo4V9zBZI2BtUxEEtDHICUcfPly7xdn
MdwOpltKTF+qFMi1kooS4a/++LBHXT2iayn4UyJTUIseKLUoaRYUhf5ICL7tjDmMK9irLOjmBx6O
irWVhKuXI276FXPj4IVcgSaHmh6TkT9U3Qd6BG0czQyAaozo8I+bcNr217IaWpRv35yXSYpIUmuB
Ja69v/0AyWUEjoPBuiLSe0lwDc8Jo54bS9JL2SZ5nYY0ebSNPSlQebnJoAGZpdTyx+0xOXHK12ZC
RpWUX6F5JQWEILDmgH4Dezi8d1+cRLjfw5MSpkt/2IrwD/nDdpYxarvlivndrF6aPn97hj07Rozr
B3PQ4gRhmXULlT9usbsLrw5lar8j/Z2kJl09Oo6uvZ3IFPa8oqJ6u4vw/1eVa/DCWBHQgM7QSg4J
HtIFDC6OFzp96lWD6ubOsiB4EYYcUz+eqjDN2JIdbjR5W6P20V1dlXTFDZ9TKiVjN3HzXEJ5mGCC
BcITeyuMJUymv4oe4CDg1wfsMQfj07pgbHH+I7whUd39cr8wiL+o/dUupxoBHUyg0d1Dt6C3yt6M
RCQtBaoCg5jkF1v7IyJhyc7d+454ME6gBiMjnU6XQChF4gLnY/QgekU0WAtYRvUSe9X36iUFiDF2
EjyFth8ffvRxw9z8LKb6mL7AIUO9qLNaM54ayUxUBJRTHkA0R9SRDphz24kXBK6yc1BS8pdwSXJ3
U57VscVVHmaSEvbDfzB/K2QlSt3a//ssLb7GUazQoj7VF6eVs2wz9HWr4D6msqOGhraW17wIwBST
ZI3rFF7RnM1vm8iNkPoMEvWMszlywd05Q/ivHIlJH9tBl36bEka2htKNjAGdEGcIVgUnO7+FQIwp
mVEcMcCNWEzuv85DPfHBiO5zPqt3moLyHnDTYLr3Fq6+NcfFnAkFCx17RIfa/oVqznNnV4/Q5MUZ
P50DGOaDo5FW4wPXj7QrWmgClDkoqfYSy/gB/IzweaUvclBQOcjY7xWRzoKhnIsxeArDmFm7RSdA
eVo4IVCbdId0FMVtinoAtzmIfTAJAacqLy3eD7eFHuiizLEVV93glptHdevjQ5Hqg+78jDm7MqI6
h7f8nS3wyrdisE0cr5g+TbdNzqDeucT7tYox6n/cHPMUbnXPBN6rfGquxdmHbF7n16/XbatDy20P
H2Fr2Ok/iZiC9zL4zsy+0ae5zZvsrZKyAI69M8QQF8jIqmOKsfLONNudrrQXe9dltoPUiqh9jhp1
wT7NXOTNr7Wv48mEgL09RmsALvYNd3fVGeowSoe3a68cXdYLHdJRYGBQdnBbmmp0PXP03Xm3bfCe
fiGkncKy/zX85hHtXO8ZMrhDBNk5QlAKn1MzPiPjzm899O37FjSFxvxAj7P3m7rXKoN9ikUI6Kx+
8T9Pr8oalX9l8ey87rN3OwXWM6g4Q3WPEIlmI9iBhRLxFsOT3n+DRqSPqwz3hpphoo5bAK53Rr/Z
a4yu/ZMRvNg+/s6ZFT/CN2jGqN56jdGNK3r0TO/edVpHGuNWoo1ekBrefl32jle//NOw/q68h+7d
CUd7qdbFN2ESRje26uUrhi6uO52dt7e8buWjZsD/76h7T8oTUz3ROT3c794vSRDUFZqKanPHuldX
JwwEgUYNm7k1M4iLETRfQavymU7ojja16Hn73BCr45gaZO69aX/PXvfjt3XvM33QqGQ3MMmXwkCK
2eH8/PGNoKMrTBKvyJv5rtx994sd29vZnwOM9G/Egr+Rk/JXHAv9BnIDEXY4uuHc/4ynBxSBNAAk
9YWLT8o35UfWw9OD0fi+4RoW9mDq+tfBZENjhOK2ep1+hUOlztQWvxmv+XAW7Nrxe2jc8FlwOkk1
ue/c74zfarqW177blYmNy3bCozI46XriMtcIOqoRPT0rveTt4YeJwGMKT2mpVh1yH8/5/UNidmuM
avY5ZUmBS2F3HW+BIfjSuMjk2y6yJ20Cyb8zNHWHMWxj1Jrw5rGbXXst6HZON2+91OXlffHSZbYX
UJZ1czToIdkc2S4xUDaevQdravpBZZ5A9zaGR4Qmx4zB+KnhPtuweuwzywNdw0W9Gi4WSxWMR4uH
UK7OB/Vtu99tYLVdDOrae7UDoNshIXgNj388t+ueTuSF1iNESdl2HnHHOzOAnF/79VTmSlMsFxBa
CfvW9C4Nt3q6HYxBdOfB9SAL5G3AcBAmHds85oxd7rbLcAAPiZfunHFSxd5VjBfd8uLyTxbIhq7q
aKntQe2YXT5hMbon6PQ399QSkWXr7R5BEkt3e/GqKjxo4cJwmjB7H+r7lUnDxyXgT5XLLw50O+c+
ATzdaQo7GSOvxyAKu/EuqEbVpHXw6psHZKhXwRPXmH1YYWzcdI2DqjCVxec1uNS9Fmjbu81eaZ8g
Vq0PBj2HmDlQ0I6eCD38Dpho9RdkC1aL3fx3cu5oi+0Xg02/gakjOsv7WZm9w7/6hTGLazGgm9Yw
D9gU8D5dqAoHB3x6qsBMtdlhoM0uXw91RxVAC2i+XQ1uqwFIUFlOiUjn4jRq1SyOWOyY+AuqG4kJ
untFEtLxqrt37njPo9IQgOtuzQDFhLHg8zstLehY/p7gq3J2svwHE6Hhldru6x3RBu57TSpv92QG
BDM92ko7eIv0evRPaENzA/qPS57yR5WTPUOpm9dZaR+v+2Xj0bvBuU3uXLC7Bc9vz+KSm+EHr4mP
1zC83cM3G17ZDRZ7r1kFhB4+7v659o+76YvV+vbOhvfWgOKU3lFkzbb1YN/09m9/X4bWKTSb3usV
nLHdVPX471/9cUusjZ3ty76nk6MgamLv0BSlNdnb+LkNRaGMs6e975sve7PzGcnQqmOz3Pd6Hp4H
NwbvzJMdKbK/pMMoRfkswBnDJ2bA9GziWwOKpJaPEXcyITXbHkFmJXuJEN8vEN6ZIwes8BuCE4PA
/6qYBPgmbQP47SYQ/gegWdlrDYTKDACMWEtHcdeP7dVjPppLbPdXDVi5tgVlnQ6AhM1MBmdnxp/X
QWblA4gfsGiRt2zRqA4IhoFjQYU2/xJ7OIdISP34TNpkcX1iviYvJF1Qo4/J2XQqRBNyB4w5vxAH
DwtFWbxztpVtNgSV6SPiiTHVGrYD7I/k7k28Wv0rEXWP27U9RjbM/IeGYiijVabnKbqiCWOhw6Yo
jH9naDMF9ElTYf6K+D2i5yRL5kDNAtWHcNJB25+TfeWcYdjg0kvrLe65xSFJiRQXPPfx4EY0MgBX
JidsunU0hZbvT4l/Zsw6vEADEO3FhS6R8ngJ3SUcSDHu32b+e+xv3ojLkTaMcEgCKYJJ1+TvDf7L
CeT3x5/55nW2V+QXSyMOaZTiE1xth7vbCLPMbmxhYsmgaz/lfV6MRblHP8YfC0YAGO4ylyvvinUv
Lkm/XFhaILxebQgejcxAhO3Du6hR73cAhj+YVXtwcs21SJ7HZVLa/9oRU0V7goS0PT7iaOk+YEOd
4RpP4y0YCowtac9CqK+hU0QSyCyUGcCVeLOBZlb2984iQHJL6jo6lQBUlGsQLN8fbxrj3mbKv+R/
9kNipyj9PMF5qP7pamcuwOU+YEjPkN3tzpO1Nga/AI/AbT8q0tOQmwlnZDXavAMoL5aCfwLaznwB
5SCQiZRcKYrLAGAnj3htkLyBBAIF8DtITvo40x8yNzcdOmo6qI8MiTBhBE5czJk5Nm2G5fn6Nn0F
9MtBxkEC9nHdmEg/nd2wWNS0a6La/L014kSeJPk2jmZvDzDnQY3PTBuqLrkUcqSekSdEa33fz9eL
Da38f7jfltdLg/jydQYqg3IN7Hyamormq0YiAbkWhq8IREjTbkFcnTvU+SJ1Wd+JDEqAiZnKMWQF
W3OYfb1kIzegLRXMXiyfcDLYhcGFqjOVCB/4gwGhKbPOPsCckiGcfoDuTEXOFSiGyulzIz3RmcCT
lIm4sBvJ4HRNJLYQFnMGLaPi5w8tCPCs/8pxw7B30R/3ac/3he3xCNfJOixLmYYJOHD6h2CIFI4x
7d6sYfcn2FVO8Nfx+mtQRog5olzCt72PmG7YsJtsiBd/iDkcpboQp/LPmKtBwltwb3B5py//2F9P
C6teP6e04d47wFGycqyRhdu0OOCK8TtNYs6BI8YyKAG8CDisO6KLo2chiBhI1hGEkkXL2EMkZ/On
rBjFLFBUL8n+H9yYAlRfwd+JASyBa7Qh99mBSRLAvjRvLNSdhqfkfBYdiBA5u98UXLULmKb38+QR
nSZQvcsnfBFIqgOCFYSzk0JAoU1iLklbFzCrug4GvqjtlM1GznohHCNuMVIVtZZkKUP1EHoOY+6C
BkkfQzy3GxewqEKoYNBUbwLCfhCqCUrAcxB/p1nVAx2qlVkPHuD0d7fU7Pofi+ZCW2UDlbVH2Cfv
PAhNO8/AC9pNqTQZWnmflPVIc+cfsMPC1PGNneUds0GGje78CeeriS6we3DFCcnEgWW+ZJydnbCB
A0dE5BuES8HRJZxzigSKLA/oANFW/YgKD417hik2w1YhfFcb/cQSoYGXadFlusA9hcG1YdfY1m30
MRf1+gTPvbe4eMeGd7j7+sU7Gf4Fy2eEnF3VPXpbbGUWgVn3rs/gWwY0LNTzNwMQxlw49Sm4dTDd
DLVWzxxfWgEdSJnyS+PtVx//+up1T458nokxu39ntvPxuUOLU2jRbjw92EA4BsN9PQwqCN6NuNVr
DRvI5DoYSkwWcTm6PXHksIJT/o47iR7RtR7Vd7NP708lHWFncOsdc3x90kdYTfZjxMutUUmWKyXv
Lr1N64hyTcPSdXT/AAhvkxb/aJfiQ50bCVV5tYGIsk3ovehM30hcjODpd8m8MqfPjfHvjobxAiPF
4Xvzf9Bz98MFrRM2t0+PO/7MKIIpiJv9Y3aJIEUt4CPMdpbTLf1OQsvgXbBy36GGWQoJQgPM0Vyh
we6ZvdtMLWXe81OY0/NsuBGABtc9Ps6IwzxGOUC0OH/YD8AvdiUMsftiG8xmc4vulbuGuciLuVvR
hyRFF4V90RYKOsSzhg3qCcUbQOwNWx5CzFaB6lOQ7kWX/rd8snNJeA4gBZArR54krLVGnMB+EtTD
ELs4/PmwSmHP9OD/USbbUrEP0ORhzOz+uN84mkSpQwW/gaxQmjZJbSliSaFuVRs4U1FXhq0JdoCe
iRQVAweUPrY5F3UtsD6QJ1R02CVSRG0I3EJhQ1YvOWopm2zjN7VcRFnSnhdM45SwG4n+nG/aN8oO
9FPDuRzzDAlFgusI8yDKoVPAJ+i6OsAVc4HsjrQluU1lCgmOifgICJMxmsiuJLZMD4rdEYILP4AJ
7JKBh/B8ZG+loVLxag8KPkSYWDk+SCk2FwXfjJ2NIIEUaUqXg4GPlmlkkGiDZM0MC7iPoU8PFNGd
scKgyeXbhg0Eln+HOIP/dKXsnuD23CXSubG5gESSokWdQzu0fGbrzE8zJigBkFX3THqADIoEl8Tg
2EXESrTWDagrAB/W7ctkmX1xXmXTXeftCZPvrEnaJZk9B5IF2AiIyDyj0qUOpIpg6bhI/74/HQQv
4AM91DEDr9LhcV553nC9rmOZfUs+eJRzAWsAKfBZEunY3up/MCHDcHQ5OivESnNii6/83AALi+TL
OJDiDTCOShZflCkdC0yXfW8u8D4oWSoHOhftr6M7mE2RPnpOwYJmBBMAf0WcHOLY1yzBcX+ZC6RP
Uhl4bA4X0onhMqaLMUBGJ3n2KunSynEj3S7swwi/0icN57qDvCU3+2Wx6HqPrbcYswPBUeAzOHuf
vDahvPnH9Rl7pS3Do/7Tezl6x0XxR33Pdksdh1VYj7aFUcLLoEBHqFFh2JNrvfu0zg5tv3p6Os5d
LGkSdWnBMKuLTx6chCZIMnjG1d93/MYeKQ5nZhN6xSpLr9RlVJBn1Xz23k2P/VVyyz4BsjkmA5wz
HLKwZnDl4EE44X0c3vtSXEIKYUoKHooMbN14KJmAUm1QZwtVNz3wEcB0XjWYqgqm+0+vLgzpImm7
rck6gk6rSTkGOIxKRVw2QZoLtwsLSH005DBBJFxAPgo/FEY2J2BdpFUsZqmr7rz0sK+S3yeJ+FiK
R5bDmkFeuYTSsdhsCRzlr/INTaBkKSx1jV9Y0bA9wvAt7BQpHhKLCQqwnpSnO1cA0L/7u3dFsYJk
/8cTttwXeqI79cz97S/A0uZWTHAA8ukm7D+70/bMBt7l79nib4ekhF5gVoKuE5S63TwCDajIveCx
Hlj9btIN7/S62Gsgd4PSU3sWul7APSoI7K50zLN6WIhhE2c4PF464stOvZBYW9lhesfntgFa0KOV
1MGeXsEDbCApswURzaBDpyHbqh5Vf2egTEswpWsCwlI+7CPiDcY9YkhNQrtUtOyjznVMoWjOFjOo
x07J6pfZcdJRa1465NJTqF5+StkCmZ/1gp2+J+V+7YJLrYGmES8F2EJ5PDw2SyFvccvbnA4wtFwR
dMHOZmay32G0CVUv5R3i2FDEkvC4XAu8IcjoDEfL05wpEExxlsxPSSVFLjbMC0fbQtSg5DNs6ECo
/5CVQQJnDAHpDvrZwxvpkwep0syceBEykxmD/Ogt4+3oSfk+4zuxy//geKV424mf5i2mLKYgjMFl
GVJ+hxRPXbsJ+tmg76eV1TnheE7dG5XQiYPfaKvWzdulxCRG5/4rbK0ube8Oxja24CwHeoB874hl
jendepzfk+8MRCYu7/9j6cyWFUeSIPpFMgMBWl6V2kHs+wsGBUiAACEhtq+fE7fH2rqmp4q6aMmM
jPBw93A6pvfCLbDLvBEyF6ZXxO8v9PrG0oy1oTF69wyYIXG+zULSAARut/gKZaNLutB74M3YrXaG
KWNPzuQXhAdc4dSbmR5hFWmjqlbaCBi1R1B4BfKJGqp3eE+DlO/BMGHUjK7b1uA+vyPpBwMZk860
TyBf5L/mJH2oV89KdNYk7CGQkhwQ3BzUQQ4UrvKZBvMXafX83NMmXMFlTli6irk6HSwkyJB4O6SI
YpxiJll/lQ5pacKyecXf3McDXO/ms/jSq6Pb7Ano3f9BSY05trIQpJS9kA8MOq63eR6mSwCwW5iO
s0kBEkhCtSJ/MUZWLMCW5b9ANMNshPsNEOsMcgkFO1rwh+Y1tudZNiYbu+xfgd49PhnqAOG7M7zD
4eSWVR2k4xZIef/WN0e0wLKfeibfDKq5GWejuvfwSeEBwrTJecYX4ska3j8kvCqjm4gnQ5gtT+Mq
7gxvXhNTbQxM4ubyO9GGxTyPrbH0B+7n6MH7woG0DV+p7etdo2+MNvwdXif5FVNztB7Y5vTUy8nC
aqjJYz16LyCGbjGKSaz5M8IDZthhwRTM1pqfZwWjSxg5jK0IQ8SSdvggxTQAZB/7IrESu0eBZ/c6
g1+tbIxz834dnaaGX/fIIEPgd9ZG5aQ95in204kJJFApfr2HjK3pMVYEZRXnUJdGCFGfBK41yKed
QQ4Ok8tFj+wwj/krregLDbHLCsdXdmj0sQCC4YZKOWTAc2i+VW3EBBTz7n84X7gcgYvb7aCASI45
VQ9CgzH6YShjq5rp9D/PToMNBurN3D9bIWvJ9kkBmiTHvOFXxA+8KcYy1LE22ZTOA7jiFrQA/kz/
Fra5PJbUGUO67RMpis5j+e7xOTZaTooT0IIOgJNbvh41Tc4rKAB6SzWbwWkIdGj5AjtCf9zjzgC1
23JJdE+DPK4j5Gpm/EguaXSZGazHDa5lg2v8bLjN7uUMtuJhFHmu/U3YIRqcoC6BgLDHsUr7Bqzr
jstuzXUwxgB7KIqPE8qbO9MkIroLsMObhf/EKfTtsdZI9tlFmwQYoJKZLeRIcbUHp/hloDP8b2t2
H7wXm0fQeAQovoyHJ1Z9A3xo6NDOqALC78SOXyOu4XKWfsvX8t8LOhU0A1gXzO9o+lQ81DM0MHIY
rKkCqUhbuIcjkeHvUx7PqLEIVQDUyBV/h7zwyQkugwZHin8eoT7EvMJQJ0rMYTZ6MZH5SdgvkyJo
dNHPk6OnA0rsGfWcD4kLK20CKQI5GXfTEIWdiNiF5ydRnFqumKEYQ2B7YGqUjBcngU1dhkVhExuS
VmxMMAI+9g05nkl0+c/LwH477x1pLiNitf+O32KWH2AqD9DaBOxW1+jq+FA1dhiFH6TsbCzaO4Ii
DPxJsX4drn4xqkRD1AgbCw4tl8OQI/EL3RUi0gj/+8PZ07vIYS6wKqpQhqDQ2fRe/ucfvhCQ7VKf
vxjzaSR36vxxi77YI9IfUQU6IJHk0nGmlrHGSIqoXmfPA7T7PL4SGGxRhaJolX+4iBEPb8at3QJe
2w3u5S5fZ0j2eCqcwKJ+EWoRlZK+uEw45ASjkaxDLCRtGJFdmquMJwn4Gn7KNzSHoGR8gKQ/5r/k
26EyFAdRTDW6YqjNVxA/npSHBu7mxoKAUw0YmbB7HRgp3i2Tv+/lBxQJ7xkHN3BQFFpYe+xuGNXc
Dporv88R2W2ADthuc5guqhjTmXnt6cdPr/Jw7UzogYip5Gax6dYEIXkzGFEdZ8y/6GcYi1Imoe+V
xeFa/Q+yKqasMFoGbbrfXpQ4H3TxQu6e3DNU4Hx98l9pxO0EyFt3fDePU0fPd4VrQZsl4PdZDcN8
XSqUSLw5Bji5jW7Go+QPGjt5syVPiC57gWyD9cVSYueVQQb5TF4Fvx5YMfyX/FV+Ar00RDcMbcnW
UF0ORVCshcepL/Qut9XeXcCK8EJ1bzOhLGbR0/3G7TXVNu5N0NIoK2HpDloHrKWnSJwREVlLcUuj
N96mNkld5v4YjBPLEq0nn07dgkKI8oWaGrXBAPDZR5cvn8xjo4v2KaT8yEk5GdeFTrSpMjJr0hA+
ICvOdrW9sN/4e/weEC4o6yNCNOW0eVB8Sj7Rw3lt8Rw9+On03QOeGNagTGgjjIg4Eh9VmMVco+5a
y2+vQ0ZVjHLWX5sXfSr4pnqBqo1EH9sQO+KLJ3lwO1CZsx0kT8YEHqCwFbHmPrLBdnlwTlIGYLEJ
ebgC9hC6p9c998CDluvKZf4bcgqoW8xwwHGFBxno/SehA1J05dZL8YsVDysWS/zht39zyOzspjLR
hoQH1sZlYjHnB5hgzS8trJkoxKzdC0OddMDeBXojE1PY8StZAaImKNU7urv1ZLMg8q25DQIRXrVj
0UbcdzZ3qu3PsxNBrBq++tf9O4JN4KFaVuaeEUI7aqWJMCexmqPo5ACX1/dXgO7rKfN5gPQ2/4RY
JrUoWY93CypYAYo1zoMjhJ3B18HE2jtCpcuchx5vi3Q4857Jc0YeyduitUwiWqgNHccLlq53gjW5
8YZ5ZjKLUtSKOnB3Qf6MxhuGPwGHV/1dwM+iKEl93snOANhjIjpRJsGsfpD6IOVuk375OJ3IDesp
F2+pdCFiELJpCDto73Hvp0fQz6iqcRhkfldrqE3tYZFI5Oa9EsH1BVUC/xRrBucR3NYZjGJeMSHa
f87EBulAQMRzhj8m72sT+ok+TUJrm6I9J/3fjO98ayv6IM6VR8cz6DZYQCRZ3BygTMixIm9q8B7k
PCUaAD4znFgvdkRAlOXDaoNItHE+223DqSbYEYBOMu/CLabPnhgBynjDLLH6DHiSxwVjVoNHjiAk
qCZAWiF7kyhMvOxqQxn0y67gKZjDTZ9vAHi0Rec7eCyaKzIzRwiJtVdO6eCKwVc0SIBDZBmISsFi
nBp8w/+mBUF2bwNMi41QrR6eoB+/3AdbgTCTT0sE+DBufTKQFt1WjzY44f7FL/ogPdHyMRVccjGB
x0R5hhdZkrlGRFqPxS0edVQzdoCyfl6h2P0nPrkkS4j8xxZERZNR3IRX9UImASorb3TG5MVRu9vG
04kDxc0wD9yzBForinHR+3j6XXjZbE7eEP0T0Qs4w8MrHA7FuC1kl4ZbFQTB+Ar+RS8RTie1MKs4
Dmeew+9n/tgZ4rcKKg1DC45q7A3/HWBK3uj39aEoY9KJjSPeKT8mD8Dn3swyGs9JDZAjTEnONJQP
KE3ExTZoRDiK/TW+kAnDAuSiRhM8QhGSrRY0/3CNoN1Rw5GWlqTaz+8hyrvJW8Gz2/+R3CeUfh/1
+wpKiecZjSA+izeTGme4AAfjF26r96gfg/8JShWyaAkSTfo3TcJFk8Yo2qUeLFztAox2mfZohCFu
ANyHeY8XzAzwS9hY6O6QJiqBThE+ViFIEzUr3EeIVCAz8ZzRY0Idjq0FW5o/nrKy6bWc4xdZDbdF
BCd2780IpjbEn4fwsMtcEQnavdMKvQtmDbTK7GSBw5dH/Q2dHkdYGzW4L1Q6dCxHpn7ffFoaQ8G5
StqysFI1G4MvV6iVtBRZ4ZClws5wlN25ztGomAkIy9Vg00Ou/mc/ImcmMCB1+Q7QDP3fpN/vLZpr
xGF9HjmoiqLtXySzDrZ2K7Hm3Auyy/nJED+CAsoaBkD1P6brZeNVH9EJvwtRqFShLDEZXv+U6UDt
M7NLZAnFd8x3jprs0B8/DI81/ukWJ/pAdg/ynKADBT/TFZ9TlEg4twsxAeAR5CDsYx+XO/iiM4pk
RRwQ2UGeiBsb3on0hazc5Un6nMa1M3E5d72+scT4nRKMltJ7wQQ4UcWw8Pka0NCZElZzNl+xaCXE
hWDd9FkxxMUIY3Pzn1cnGMI1gX+LVZvMZBVcSeG0IEEaqS4kbQS0yaDpYvDInHJqJxnHzvDzU38p
bL5awSWDMUjsn/FvrOqpEIKvrg01Hbr7bCKKJ1qYLhcgYptfLGsUPOuxUsCW3Tm08a/nZ6s1dJAt
/Uj33v32+tcrnUFQy2eClobMAX0M0Ac2UPfg7DJoIBrTAv3rUHFAcYaSdJMN/L1uKtmEhbDvonFw
/Lzl7DQH8Y2CFCuNhMdKdrOcJNLxTzWX/pTnfVHtszAxNEn6UDb4jx8isxnKI5zn/tq4B+lTsvVJ
1FkkI0jzFIr8w6zfTF2uTP37eyhJtcUWgUYhDPgQFhUtVHRXXZPtrgjD+N1JN4BFfXzNWCunwQgk
UL7+oxAi8hq0eGtl7la4oQ3SQOzlyIhJJUssWSCi0oczQujtc+8T94ZfhAUEA3AmYhTpEZ0enyAo
Zo4sZHqQPMBCuJBHNFbIODhBZUMLZigrmOXzb+XR9hdSo8QymrfEOc/xsi+hT3rv9ClFTRaiuyKa
wWEATkYnEZKyYP7M0USmALkS3AoqqxLZmPjuML09RImqlHgfkaOjCpL+4JEki4YAADwwL2MU8bcj
4YAUuT9qQ/i/+BHIJDIMCqFxYHOl33yUr7CYaRhUvI7vyUWQTm9hCC1wfFLSvJTH+f+n+h/g5Slr
AHsaBrD0vW9ixwkgia7/5oPqsDO7M3XBaAZafDApsUXz8EdWNBq+Ij8TO1QJaiOcK0HqoerOPI/i
G0Vbn0h5cY0dO4NoGQDFhyU8Ws0gUBNd8a0Ue66eNVlAQNjSX6ER/weZ4/tELL4Gb5VaRFBz0P2O
KhD4ayl9JxTBNpMBxKgXlnYsdgsbxQDUmxdvPcgnAa3+V3c8Pu/EAp6KObg5d51jtU95FrMiASvo
isNhZzoGmMl8yeRFkYPtTaQEiutflF75xX5dTOH20jhlNXa5YoI2STVvV7TkRApc7gNxDKMXs2ih
xxFGzeSmSAAspA5mr2bEHc/aXEm1xmHBdDouw3MKbxwwSwlChRiyOcgsoZmL3dboyKYH6lJ9PZQ2
h1S0LE9Jk+4UIeR+NHrfRN052Kloc6p4b4gHA5+AgUxfhKHvyzkX3IPqCZ0ysqDD6JBkVmaAQ26q
YPpSXcQz0p9abXMMC7aT+DI45gdpsVMSihI57zE05+VgpLzk6II37noIh8Vr/YcTeYqzOaZNwImr
XgD3nltsyiMQu0GObzlTunCvSXo4YwIoQmwbVIc9tGtU0hxALF7ePhez7Yub+9v90fwy8OGYj7Sw
PSrdz9JknF/M1IkAoRBzz7ld9DL2UH9yXtqRIgMf3ZJjmHu4mSGSWqJZRs2G2FHBEA7379QJwe6h
JKLlxlP4KL7CtNo+WzGOzw05Mjsqp4EhPXpmDm9mL99dW4Eo35jeHK5JniEQiJPA5+FyIO95wtJg
YgXVTWd2PGINIt8QW2F8Gc4sjk9RHGKEAb8WMyo0eIiHEGrwZEzvTXm+wkaewFjgi8hG58fhh/ww
xT0NiQIeefCwl0sfVzmZ0M4ZkQXuSJFotLxzWCJeon3zhX31x4+fEOVAIyASWCiYmhU0b450lsGI
7RfLgaLwyBUmyOdIshtwfvJysdGgKGAaMYyKL35bMQk++vqjSO4fqIQx4EG2AN4h1REgNefu28Ue
niQydSB0LVBobDilyJa6jx3CKygKRgKboMX7cl0OrdHJJUAw7+w6RILKvjNNBQ2MMzSZeTCLsJYb
bhruP/GTkv24nVCPjebmtBsekY9I8kn64ZJU0Z1Z5r35XSg3Xf2L5AKmOeGOoQeNKUfjCHlPJSqy
rk17lqMU/MIiecF4mk7rZFINyD9OLzqsgZmIN2IbcvQQE0T07V/GjvQCzNxWvQrXQJJYWZfSvRRa
3IoUa6vD7Yo5BFCTlT69SwQT4qOGfkCqFpieAl2VhwltKRwqKMNxlOrnjLyEgfUAZwXKcez1o+kW
3mdU+QfTw/5vQa3QRq7tiLYw8Wv4eZlvRR9mHqp2JINgNv6i8e9x4i/zZuhAxKBTiKiZQtyjGiBz
Knbjf8GLAzDvr87hbEKjTfJMEQXM57wJ3oWPGUMivTFpPZPnkF7hVcBw3CXMpj3eq/TJeJG9HxQN
eF+IBrgZsIgNFiEmo6Y8UnFKd9Aa6aQY/merZrSMmDuypUEFo4smuO3IaDecbFk/WD8H9Ox6BJqU
pDpKY1hWEaIvnBPQDpPS4K6H/X/7H+RF1RfbxS0U/wl+2xPa6jOhH2IDAQPvZVHV3JnjTnXBbGWW
y2ko6jt4F9JQnnGRZAT6mEYNtjDUazKLbbvybvPe6jy2nNaXEPz+1xtqh6HIdDmtEcqyKKSay1XR
gerhdtwnjWtay+xY3vEWzk05V2iwC6/wDkNGKjnjDzU2PpMooNsRCL8v4pQeAqJ45uIRR6uRuXXi
hHqJEICStPEAzxz9QhLqYbPLdJnFNMJKjUE5Iax0fmsD/Upk0CSNJHFkwtLG/4crEvUSjWZBTIhl
rO6Q+DUiRE4oTD3MlRESj4emGl57AUeF7WG5BhcvxFKJdwhRkrJGquNOxl8Gm2NnIxz4Bomb6GoQ
taDljc8DGI+7dYKTAoQzNIQhegKBOGrnN5jvjfF+L9k+LdLFCIElGWwRLXlO3WxGPj5PllCKyQ1F
tv0cvcaAIeKQM+HUQW6YYNM6cGmycy5OIGXMJizI/Yh22gWRJGIciATtEWmqydpMjC0csHzajuF2
RdN8gjcuUD86EFSLFB7BaI9gu0sG/Spd2nJnHTRog+yPImvUoHZBogwEIHguRq2ctGAgfZR2UpM3
1pvZMmmX+PaRakopB4WCIktWF9YzIoxBfDmjBLQGGFz89fbkMVRylChkasC4xxDdIISHGL3Tw+uO
SCH3eO5BKyEk0lbbLCU1FO7EV4ASS7UrKQDF+O0GV4GPZr30OE8u/eKq1tz0PTxx2lZkXdqonBuk
xoZjsHlOveE/y00T5KsuJunDYME5SM8StK5hOSZbsuH2zS3NFginV4yHhNol1pAdWBHcNwnPn5Fb
TSpwS2jA3/GyhPvBhBfcGV7qO2BmDl0uX4TmNAvdPCRNXrWOAgZ46IyO3AVpsrnKAwFaJKhlTj3E
a5qsitQ6x6CHX87zNql9f4WvFIMLqSThnGGOQqE1IePTx/sRnkYgBX2gF24UFyr4PFMeu/sU9fMx
BM/FeTOgHpGtjyVXh7z7TcQFHiIt6D+9hdDYkJvRaIdaMZ5MhFNMqzhGMi3W4dwsY0WePsZpHBWF
En8dvEnwl0YXD1uEOq+b6Ed0dq5oSbOAkxV08hxUodbj/9rhj4K+l2PLL0OgN6OvunBaChOPYl2U
yKD0R6y9YKgRkgxqqFsKFbqJJ+3UgpLXWy0MNzhYwwglfADFWGyYobQ2E+6W5BdCRtjtZrj9i9zw
rF7ka8jUX8Fr/IQ3wHmJ36tHIY4nxcPFOQFI5eUwA4hDiYyJqhr9bibJA5k+sOIbLijnDEedGH+g
YMOwxfLxDgTSzZPzQZE8lQFn5c3DC1CSuTb1/nXw5Vd8aOgUBcGKNzGZkNEjDpY5N4EDdiqYnhlL
pkWCcJ2uJHqSMMzBY7ovl8OBGGC6HbIKsl3qF+HrYuFT4R8M2UtqHuFkCBFakNRuO3c5E6mOKI2u
A4zeBcY/cht/2YVORCP5IWYNiafOOF/APfI8li9JEi10vpj1QTZ63B/lqf056eDcYoqVDTp/bbjn
cXBtb8XYCu8/U+4ztEAhaCJyfBFlYAkeJtg98pOonTica9zq9/h+kT00B/MnJI8WUy95mkcKm3xk
ATmyqmmJObe1eH9mb3Ac95VgpIkz219lYUw4fFnq5IlhLJuCsJTs939u6CdMHDEM0ATzEKRX7DWv
XSp1BU4EQCNCZ7Zsf9FBVAji6irsE2z1B5/FUGTgStir0ehBRp3oxBjWa9gFu/6jms1I/c+egTMV
lYC0m9Ld/opsv8unCEfLN1uSwAbSJJZaa3tJ4dffrTEzWPK4RhOEc8KSIH3icQiHhcOUnBBy8C1C
5rNcsoWgzIjbq6xIUiNtRBbMGqCCAnxjz9LAEOIZECb2AiiMiSSxqQpPn8JXrzF/IYwFKyLoouFz
hk8k+lCdc5RO4gkIGU5NjILsD4fAhXikoYuG7f5vKGYYV2XKEL+ragyH15saylkql9qFhomHKjGD
9R0zDRZ2doiSJP53MPZBxwuosnAKgYdBdOXVa8A/LsetAHPsoGHj5rO2RTfL6SFJMcAwRnIJHDVs
xtjg3boLH/juWCVnGFn1nFXD6TEB7QJQUpy4yvJT1QFGBjPnnljGbOojoI2knh+fLBT9RY8FBNmf
bSzztmRcAYktpRyXIp0jIDcXFI0HH4xGmn/7Nwfhm5Da4BgUzklSKSRiSCbMAW/kZPoFnhvIE2Oq
Km9bss/4UQEqKbw+eY7cMFGF1Xv+4wHymKjZsINwez1x86+AIZtjPBxreOxqFXMfE6nCIYghS/C2
t/52+wUy8hbglgtSXAKJNzmDP27fNBiAHagCMEqch+KugUXAYBD9Qsd/IMnHLRgZoke9xZqrvTWg
w4D04TojhQDrbnu4HmBSmXTTOSf6edhQHLcEEO3GnfWhfotZQI6FwcMg8yNO55T9nYhIvE+PfJVM
+P4w99MKXAyMKL/wNyq2nH18FERl3oAkiANUD7UbViStzNmtfQkKcz0RurYeIGeTS0sgUvA6ectK
eIViLIF5Jor0EJ2vMrYwG0xFVdpxfpHm3PbJWuMHogxuNt2bHAXbIkoqZ1fPpoMEzZOzfHhLyr8/
x6YEAZXt7K7hYP1y1+aEW6S3flV4KcxRlrMn91zCz39sGL8NiRp0QoTKgGc+j2sqJjMJWgEQ4cZ4
P5c5HGLk+bHpD7bwpGDJOC7AAEsMoLfkc8t5M8LLAMjtjpqbff4SH3w8IRlvvmv5fjt+0iF9JO+M
rO5iM1WAgeK6WjfbihkG2OV/QAniZ8/6ejJwXp2nEOCPPOXc2b37+LbGXxx2VYNP28t7HwFzQ50q
fzN6Q1xzfrZzo+D/1HzAoLx26m01b8dZq9cmGAEZRW9ITY++rhhWnsLQgLraLv3qF55buEh5HSN8
K/up8h62WHDd+HmMZ9owr+0GYdQyQXAKl8ktpEFunQ3uJjBoyoRL57YEa+fYJN1ztZyX0NbjlGNR
2iO/5fvtXk33c5oV+uFGD+c0O+cQ1+c82HP4VTX0nKjV2v/e3dYgu63en3Vd+q/lN+5o/rL2GnEB
wWhUa0NIA+aSn6/HZtOVh6MNzrChH2a3/vGl1QMDkPt79vbOdYy8/+12YMw4X0+/ea+Up6fhcnv8
UggxcaQKSSFoO+7Rz9K+Ua8Iey2mDZxkau2aV3IbEpc9KjBy0Dfflnbo7zBMwiOpXern6LMZfKyI
HOTqanrvZkVnfgwPk5m66rVsDloDGmGai2/7l7G3BSwwfHUBSkHUvOeL9wYo8YAy81mey+jjs3yy
bLwkUV5aGX9mScPLth3jFxoBd2b/3crP01U1Nq5xs/ekTQbJNHrZjFYOfz9Yd+hmnGIT6+Wu4zy0
3oVOLI6kxLnRa1m/Xf789B1kUR7lVsT/sSdcoznjswjNK+YZ9BrB89Q7IeVrx2BHZ++0o9168z/W
8QNLq/dc6eeE1WfSnnjr0Unr0eI1ow7z8lIyf+q7Ue3ZrQMWHw2VPz2zdE3IWrkBvwQxmME2OBOK
vmzvBvZjpMOq6bM0O4w/wyHdgySUrPNo82UJB6ztj2tW4f3mWcEJ3wWLq3PNwYtA/us/7v0m3Tny
wVOGvOLIwBEKBs6G9frRt0XZzxihWskMp49/shTr/e22BiZjfQGl2Jclr7RlBcSbHIovr6m1Wd9z
V8+9Mhu2aw1LkbhzIorWnwHuA79nUlX98zs2WsvHZ/AWrp11pdQw4eC40u1pYSL3M4N2Z1S4jXfv
p2Uc2xAfUUiqxyUpaPb1Nng70DXINZBfGycXMyrdoj1u3Od56r1j69q9ZOp6jrWsq5WxFtL3QG+K
JOtfp+kKjrcZ6azst3caN1SReZtR87PITuP7Ax7Zw+jaqVc1R1dLsUw7JVPUbDa1FZmdsc3OZG5z
RjscRZivs1T+8bCT1MC6hf0kqgSwXLkRmptYImHkTlXW3Xw4PbkIsuyTOIqasL5vHe9R9IuO97RC
ohgDoce6eqI/8htZ9DsjZfzs+ffs/2hvOs8hsQrRqi1KHq5rs37964gEGTjGnlqAFDotdVLiCXkV
iSmtmJBWzOV9IEUjLbmNrTFC1dZbGa1IijXpAunAiT/OEwZJ4/iDL3awa7QCdMEAtU50s5zo8nAY
mlt2NxuQbX2iY8PH0OefQ6namBWrCqkltHMGBXgtK6TBvAl09UbjF5zpJrvt57iiQ7+9blHs/d21
Q8AvXOalt3sFU3pQJqal27si9ykgjWoLyzHYocEblUJoGuTM9mEWVxvSFXclFuvmiTRcSlPcXSlS
RgYtxtXzaTnpxnW/mU+mVu3ezuXP1vQ1yyFipBQ0IguOv67NnFWcvLe0Sjb+EEE2zlLY3pgYKje9
8eEig5+tu586N2YmvVBEIo90XvBInGnEH766TIW0QIpdY2WdnUNkb9TYMb1hT1/qzI93Vhid37Cb
ZFKWEM/FhOrzIadqtvxnC+2M2kJLzsJCD1Z/aHGb3BprQSyNMIAXo1OqTT1nKKYgWpeo1yrUwyUN
ui5braCTTUnwxOGzOAI2oQsFyRwxIx5aoKiwtnXm1SlcbazSXaOMnqaLiy69QP2Dj0nQCfDngt+3
6pFcpRAtVk1y6qfXogZwLlp8p61GB+vPPt9elYy2qysnS+PHIntPW6QXVDKtdh/HDQaMXcn3bdPT
n314LXgCFgFu9Jdnv9lRtvVx6t+Oqbqml8F7QICy+j1Jp/cMmZvBooKdSb1BIxP+G3hik4FFTB2O
rEuij+WKHIKlEc2vG4+k1Ug0EozmEHwB9slDJJqngTDTSsi9L0Bc1gG9Y/giE9vssfaFfUPbS+Qx
nQNG7zJ1cPsEmeMFYOj6tNW2bvi0RqT4gcAFeAGY/XlDU2BX/Ej2S3+z5QDyZH99/ObXhzuMVREC
R+eLTAmFwbIF8cB0f5R63vf4chNObL3NRAT/cdvPH1/1LtUPkVULJ5iqFeXUD59zYGJweDwbqqBy
UPbqWpKfa3RCSNInBQBf2stHZQFX6TIog+NL7z4Kl89CIbfOMKpa7+hCBy1DR8ERHMHqEJFLg7sQ
4hVj6jVGFkFAmhQzwd0b9HouqvrMdShR3vNDkq+9w0Y7pPkMhQuD/6N29iD1l9AxxPi5gkzkuGLb
xvHt7k5Op/ugMV1u0LNngO2Fm0HNcT43SaHaqjHnUP06IGgf8s4HJbnNT3vQtBkfs/grpiq8pANV
HgZ0VGA/qkR72prWvNKnTxvLwkcgJY80mSmDXntSFKNMW7dggDn2gGMqoOPgV8774wzITRyDgA16
BjoxIh9CZmdFmxH5F7oLuB+VA192Z3Zvblk4u9uQI/2puy/QNjN8kceVvgko3yAFfG/XxsfZ6Qe9
49qaMlT9mz3tsFhdQNW+rhkO0nBd9pbPpdTL2GetOjIXr9qlA+Hm0L9hXCidxuMJ6uQuxBX/F96Z
pm213Wg6ZUwEWClBk5ByeDKHffGkfhGDxP51BdHvo26lGHQA7De8590rcRp2nmwY3fsAiPft4+qs
BxyxMdr8T+nYYkgdn4Z95i42mW59fwNCE0Mu+xJApk6D23vGtk6n9PM2ohr6Xah9xJwXEJcdDwCO
3KUMvzZWKfrhTkqJjUWh6iIhNU30aWtsuQZ5t+Ka6Y0ncisPPEl2WF7CShi+nN9YxjutKt1ZoRQ4
04uzwhkVVvFRx29TQRHi2MERAn0gEAJEOfoWz3G/xNMdsR8uGQQ1hrsn/34xRBVshoiHrTayTfRQ
PwPmd9FvW+Hl52sEogs5lXuHa02+07wyB4oB38jXoVA5Xl1ONzj2R5d0yOhXmrxQWZjUycxTyMme
BrFRi9jQJfSk4aWAYToriecWgeCYX/rHCZsCXRLQ3htMgR1o9j4UHefWJFetlYadPLPKteUj/FD2
B/mp+6qnBpMunDeJJ8vc4LT9elj9Gcnlq8pGV88Gj0zI2I/C21ySMwTkyTm4VpR8rTQ+ws79jXEJ
KmeoiOrP/EcZ9vD4VUsjtmMBywBtPFy+H4HNHJpDsWcHQ/05jX7pl/79GhRlSJqZ4yfjvZnr2K+b
qyzSLUnZfmaExdsvup3WLzshb7SbaGt7VnNEUnZy1t+ft7YzHGmdymAXtVymBaROmli1B/r0ApiG
9vNl8kr46jL+W066E+Pdy4pPXePpJxqsb9OEdJK8HUa/ldN7NtaVZ7I1fxIiXlf/ehNQ/WI45E0U
dAMKmCq+wWQCP/26Omof0zvdSDYMr24ofsS8XNrUe851M9EbSYPF4hQ4nDgl1dYmd7VTjxydZrbz
K0cNNvP0lwYNAwm6BnqDgQEk1bhpOw1y8M2E80amrUGRnF+lbHls3A1S8beL13Yjoh+b69jMxCZK
vMEJT/WGncCVZTbcJf4cX5Cvo8oOWkdmj12hy/9bdAK77betoPwNoJ50rm5b3DEovKhuvl7paejY
2h7s1J5Z7wkvm65VR9hDP9yq6RoTdraD+UJKqoJ0sHv6F6MtZnwZB+5HPWiwQZu9gns+jw36PnBs
YIkRp+lSBxwR5wR55u/AaBKfTQ8JuIZTSweyUNvsJ/Ic8c0adZsTimH/Z3FjlDUNiG6aTyJPAq1N
5lmtLuf4qUX11zWoi85kzGcKnNX8d1Od6MGlf/7dq64ZFa8IKZ2eOmf4yCSJs8cKaMYc/rnQgxl3
YFVQBySidAQ5LBycA44cX0KFtOg93Fh/Q6sN5bDUo3sdat5mlU/OA3hwjTezTuyG2hgYo2vBoVwQ
WBh6emhEvU7GUD74GJ/xP2PfpKIILQgNWH6wPZzos6PvFzHRNHgVDANkriLXV3jtOqqazPJx9dT9
qKrt3Wiwe51f0qBK72CQkiZnffpi2dzZJWb0PEV80iKDd9PKY9abfoDb+Avt6+FeeRVXPmoGz8eu
uvkPDeCokzoXs2dEX6YJ3MPx6fBxcnfaXPDbnlYxx/jXbYbXj6rfYdVBUuh8rqOHwjNmXbfZW+pJ
cv72cD6IOJygIrY5AZAvOdZr9ENvQiKAwnn/1AeddV3Ftd9Z5wxuobbFWBGFkm9hSxs8G6qNYZjt
Xpu+8XRvL7qgY62hUmIoQgOM950vf87lVug9Osn33MUZpY3uNCmKeHqV2O2no+vMxJ9hdUJx6LLZ
R38+KFxy5j9UdGLsYkdBpT8zyeiBIdRdVYX/C7MirJPpZl5hDhuWqx2aMzxBiKPd5w5xOMqOVjht
9TTmqxpT3WOg4xddiHcZ07q12bxJakMpnJyYB8kAZdd+xuane7+KGuXUEVHFYBMU5r/3HI3502Ns
5KMZbX5owdU3sfFxUg3dP/vvw2X9UIjyrh/n8eXrL2RwE1bAgPSbIykhD5e+ndQej9k9EaeJCjnm
E4lbZFx3KSMuDnLXrCbqFzf9KO7y4v4W91ShMw1QbZ195kVDzqU7xCtanDi5p53d9AQV/hvf1UaT
IcF0QiwqdZ8gCVGVNnTxdZsUboSndb3BA7B1jmotLlF9bSZpc4gJ+PMSCp2Cw/Wl6n9D64bHzBdO
6oa8GoqqBqfKYwuMMQRngNq8V7MH3viTvNoBbuEFg3CzSf7wUogW5WRqnVRJw0qq/E+kQTf7kXa6
tk5StqGo75CDXdedSt0fXG52UVi4mFAT8FpjGo42vrZIhJ3DuakK+g+3qMDXgZ5emNPM/X6Cl+y5
8wCP8tQ5aaF+6to/7GIQczf974Y+jL6yomfV7TyCGpuzGpKfotRhzPQuxeFDf0+tV3SDUcdzpBPR
SSw359iqI9OrjV5xjbQ35YoRbsKKgU3T74fRX815B/zu2v3q/U9DPSgRDHxSuzdUROMWLxSSenJ4
8VNcNmO++1T99Dq2DO9aj3Sj417AoqG/ZP+aDe/+IBqQPNl4xXyfCch5trPsfecatsxJrfeLatg5
T9rp+NukXmzRPs9R/DKeMcgtZmGNW7CkZTaT+QQQNMOmPbn9BrQgc7WCkXOP2rmPUEovR5slugS0
cA8OarRoXueYYm9j0Zi+4sTU8drteYlfUsd/edg72KX/9UvqrfcEaZjS7biZu+2UlgHcBYFoPJo9
VG5uYXdvVf+qBddHJFZHXmYAZRCKaJ94nca0iWHWO/UMIzTM2Y2BOI9nkwGnfat5sOiHNd3yeiDt
2XgnDEgdze5nrMMzegamJ5Y3z2xRIl8vs3djaD/+vf5H0pktq8olW/iJiLBB0VsmPYIiis2NobKw
7xvEp99fuqOiTp36a++1FGaTOXI0G4JJiaLan6z7MX2XYLIAyA0Cz6rriGvtq/Df6XT7MGa7Sae7
rJxGa7iP34R5EKBSHxzbwIsGy+02O+2HpM/pI/3h7Y2Qa815kAL+tbmcjgYBgDWf9pVr81Psz1uC
7tyObuvPoLyNaEprtEx3k0ilZ3DdEl7X55jm178aqLPpe17qrTtVc4c4bXt2OWk77qIMHw+7anKn
Njb2lldowVGRJHQJK9MKKKjNYBsjAeu2wtPd73XpuSA+n4l+wKPhO2ganJjOHSnbM/hW/Q8i0W50
B5spQ22fPsGUzv1Ovbetu+06LrS11rADNaXcOcdlzPPs9GFdfO7OjqP05L8wJeK3Q784H72PEdJ3
X97yafr25CylAZEtBtVhU1GrxoecaTUUQbza0PYA2THlBsMNyoapA5xya5nanEYUFjb1Mvhq3er0
NyeF+BTrWvdbzCrdhqPNKZ9z3utwdJ7WQBu/nIf1DZ74/ohq5jXae02GVTvIWQ6luPQQVXE24v3V
bUA91m/iqMf5i9QnOSPgAlnTqZEw20K98JBpP4arjFQ0mmywaLekjz2C1b4HN+4NPAKPTrVR/nnW
57g0QVF3/EelqqA9B7D/DnKGabPOSfh3Z3QUvPS/JMRrGAfNmpIpyYMjG4Ohs7MzoznwsZoyx/zM
SoqO19eCuIZc1btgFW8zBKRSR6PSHTACvUy6o/uenkJ0BnC44KIXNWZQovMptF6iMcWiQhHtwEd4
YXSfpTpOyQDLAYNOVQ8iaHHekBIj33GcorS8ChpWAVlQw2ycg1To+YOuP2VIDABAaw79ruGNux+V
ttFuINeTlCAIVQZNvHpT1TL/wRpm8jDMzUPBkoXPjuwnfHgPRpIU8pW3L7FrwK7jqrqDLQk4Ales
MHmQUQwKd8bTDPuKy2A/XLzc+JoROgBTW93Dk6J3vFBSHDDd41hua97vGjuBE2zN4cJ6egts5P66
Tb9JUsQN/Gtj65A2cBoIcIq9Y99iDmUihTvhqN4xdUy2nWGb6fzXbIb+sGwyh3SHh7HOX1Wc/3XT
P12ktOHcCN4QtFyuxdeL27MLPcvsPHHNpMINBj3UF/Y2G4A846NGmcH1uLXq/JrDH3zNv93bbmj8
TP4xH/9/NPxwkWtf4fycoo19mH8mfBpucWidui+ZJ+B3OJQkn7+g7dgE3Nf61OQhZC8XhI0PPEHe
MRgOgPZ9YRmREChOZ8PF1QrQpdnpR5jlT7UPn1Bu38ty48q87DSIaQmDeJO3nWV9HFxSUCDQIA3T
ZgwMUa2E9kyy9k6jpbDqQDMRBRHPCecOXwihoVaOkVzghy4feWyTcvw5we8wlOtfWMkdYEKQKapK
vd9gvqS2xB7ra9ht5H8qWMDpmCH57LWW6vS4fFg7/ybpIc4VRcaJg4PTloeJRAUaE94FCwCAPvwW
uhNQPNC7+AVl83esAOi5d93ZaOZfK6YMwWquY8HhnfTob2aTY2VOcL0KxqlHWQ65g+xwKCsp/Erp
PRiKanO5ag4IYP5O0UU5p+Bo7a0t/+pYBpS6dt08b9WbRiPhVEUvX2LmbTbAXa+KC/LAUzEYbmOp
QsnvMYiBoHNedswnXwGjfv4Clw0r8a/jM3u4ol2Q/JOJdlV4iKuqbrYiKvWXIoyEcTCD2NsKd34V
9Gac5FpyBR/gn+MEJu8xmN2g8p/UZwmB+u2KWlT408gWMDXfLzwNlr04wXPowtD7VOoCgmSWHZ8S
orj0sFNCp87DpfFqm9uszdPtqVhk7T9phCipcqhYRbV3SFHh6UAgfwllenb+8VBiNfZgj8I9FZaV
RRy6nC2VMK9+KS8L0ENECOVKqA82px1LENo9oPriT2D0V4ixHbcq9FHoQ3DgtHnH3Mfju0lwEqKU
9WD3B6+Fj8+yFJ0BVM2FOk0KbK4Jw03vCr0paRaIAL2L/22HHblsGIErsa7Odif84XeZYd53HKGM
ORiWQ9+B8wIAqHstolzVRkhBYjSByCuUmNhTrleTMyGy4wY6nzcUGHYScHTcge6Aggv0hldAgwpb
Zoxldn5mXjki2p3EuRt8V/N0F6aED+Rx7tEfvhPApuNXPXoSQVuNYNYRwMtxbuBwXCrUMunRLmFE
bUY9ptybtQJsSTPmMxA6iloIY1PNxMoE45Pl3pNf3IDZDpO0ZW6JhTfrKTkJnP33MS1x/p7x7IVf
ZkrGqNiY7ICPuQvgM+yA/o0MK3xmY7CUrE/JwyiFilf5A8JI3nYQC3tlGGDOYjJDwjYavgKwIQkd
LMLxDMscHOk7XA6IX+E6AHkTxMsEQotOvgj8oIjB0k9/jTecJrjAp95kO4Sbi67ZYSwbQiTl6Y+X
0MkacK+gOXThCNDOob8BKZW9zuuGoqBwVkhvKVphNz2j+HxgVwK7DKp0ii5FmDQIHwGyYftcbG6a
ykXHA//5l5oax7eGBcN5G+Jxz09HPHjmG9S56eXTwy0SSBIGFAHTOB+sDoyqPVSde+zcCo6DmxMY
HegEYw+O5i/2qmNiYSPuPUwq2IWY3kqIoIeVSdVrdtQ1DkgiFlUmIzdRagHWvLHS4cNB7PkZwojI
scGBV1nlggxXNf4ABYLboc7coh6Ur28w+rEfcMStHeTbZHbP4riLSg36mgYULjxLzP8gN6R8ANnV
nwAzJlaxT4GFdduMD77E2JR4YQvGEIHEb6IFzgm+tVeOjaJckagda46M0G82U+E7fAv8+1F/lqv0
weZkIYkfuuDKOmzENtKDBMecdA/FhYWMr+Y+RleCkuryc+nB040Ld4w1FQIV9oXd4iRXbHu+0hh2
2LLBgJgJDQbS4oJChNwe7Ttgt81MOxNuZePL0AKokBlfJK8ye0BBGlP5jblYlpDO79wv0AbPQ/5t
Tj5Md3DuYY0LVQuKG6lXoC2MXCMYOUTMqeuccIGIqBogZExZyIBCJQPs2UI107mQfiEFUdbEWneI
JVxFxg2LPW2TX+cB/PNCOBuIP1iefNt94ovaHw7BJdQESz3zNmDR3iOoPZ5oVERTxhBl4+QvFcHF
dlZ0JpQh/VtAigvva+MUwT1hDAGXX8tZ68wsLitiB/kM7NacRHLUASD186a30m0uR0u+RpYL/wYO
ngQZCc2XxC7qNmgilMAnJX8Egswm5fBMmyhweBK7fnrDOoGIzr8PFeVVIRXiYL5qpqSJBsafpMki
czi/MbxVUr1+OPwjPJHg2csBOJY4NDkRTng8LCDHXWyBzMhHoXbL0UzxGKF7pWSzI/cUsHoLXZDw
3VjxduouPC4iRs+RmCtxVUAxH3aphNa61ejj+D0ALZ1wq+I7+LBKp42/lIu7tncNMSHn7u2IGgAj
IOh8qKHZsZBBPs4dUjKVQvPIh/ey/O605zwbYjxQpaR4ussQFkQtxO09+Ykffz5NXW8qT4q6sQ0z
DntEvOp4niU64o8ba27NWY5ZBVDoYOyRutpm1pTwl35DDmvrQ+KJ5rsQDhOUpFJl6DVS8XVgc/0C
B2Gce1AbWa2wYR5mxcCfTC/+bASDlNUEnxg2Z8bdw4Lv/sXHIUeD4P7kZebCJZZ5d5eglhzVx/Z3
WM8aa1i7SMlE4tWSpLAXtYOV4xnP35W7T1IHJH2e+lnjoyflBDtSAeS5TvPHFfa7i+YNai88zmE8
bo3VC3M6zomUkzybnths0I5gULfn0gbk3AnJZ3ahw5w0YF8yyG6KKemdLOwI79mErCozdOoW7O+O
guS91YWweId3AYhjA147pdvfN9SqC9NrT+Ghsa2F8T06W/3Ocg7/slJ4aiq68FXUQYfGLz+Qd8E2
mVfzB4xuDIp4CJlXfKXXIkEk4YOJlpcEIHSJpNmEU5RSUKE3K+uQsk0R8ltWf6tWe6vPT7G5ojRp
JEJecYafJ23W8rF0+keLuTNer/3VvDmNyOQc3kg2aG2xXnJzqGpAfcLP6oMfsSKH7cEFCvlna/oj
oJ0/Rta1vxE9wB1cdSQ6CwSYiDYYar74q7ikKoZ1vAa2HmilBIPXArgRbEtOs+n0kTlv/wEWinEh
qNtoRNNwi+S5dAHopUYKcwvdkiScRv2H6mN+b3bjUd+ZNtcXDH+g98y7TmMslEwUmixiwkiP68ix
Qu5i1JgoU3LUZg9bS78CJEpKkwMGZ9Wt/t7xN65vaiajuMPyRgAMJy18tH7pgkN9zP3F69TsDdY1
N4c31sNoLtvDrGi7cFeQBr6nEZSjhdtf+fSgDpT9jS1qy7KjTtn0zbDMnXdBHPil0PZ48CEY+bVF
nupcjxdYGuFmaetnoH/NP68hTHMLjugAM4Kv2lRFwrS5ZFcCgboeWQw8BCdofVjhyP2f5hnvso4+
rw863VDTKGyIQViwhpzXMarqIFBMqWGYs94w0uL5Ax16972sgfr4QKVFKI2Nzw02crjKlBPaizGT
X/EQaNh6XeGqXzQm3HL8xRXDKsOuzyRrsV+Iz0XnZst/3ImP4Kwm5/zjMoWelF+LLG8mZCbvfAcT
gv1HkjKHKAP6fdxuUUd8NkQEhI8VjqCsV2xmaiu8ST9Mjm5MdNGijjUAAignTOkZKjPL75YjSpuu
lR7acw54av3HgjQ+BvtU6WPJ2qBBf8lIZ1GZ8/rLNUwZmJdC8iOGgDXRq88wfdVG8LwNKTuIM9L7
+5ZTm5YUvlXYNCw4Ibp9MTxQuoVuI615+CiMdgpZr9gXQE4lCRKnwWm33+o31xwAXS9vaj6U0Qlj
FLkPywNTR74L0e17XCMIh+fJVrhd9SyUX7wL7Ds2xCzhudComQs5V/dzfUXJT0AKmlPakY+ZfjYK
s1CKuI1jMJAzyEbjl0tZU/JkGWEriusuw5x2XA2566bTw8PRQeRgS4UH5l7mhYm5pLdBO1qwHI8j
gTBOFlPFW8VUlDEfq7iBgavaQwrbYNlTeVdcw1oU/9pTyaNk2NXtL7ZWtTOZLLVT7OMfU7DGFw6Q
ZpMCbV1vmb0G5MgX3Qg55oJv8ccvUnd8KJLAyX7qTwMyIZnKbSZO1xpM+XbXrVmseG/Ma1zET+o/
BsMXCyjtZXJdfgWUeWG90C9ab9xMXyZ07O0YMjnFxF1pwNjy2D5S4OoiUP55A/JKTzh9GTmVwzHy
aoBWqpRXAg3kTuX0NIvtC3Iw/nr6zuHQ7tjG4PE0cxbRQyLHu34F0q8uYnuakphA/IPG9XT8o2j4
kU+0UUd0gx8sKG7+FsiyUtkJJtv3YXOuvOTxn2h3qc6sBpLRlRx6vHScRg7Q8VnkPgtvDVjcNsXQ
LQPKo6fkKTMtNXc5+kS9Z/yRuv0xi0/p7+1iR+UGU6OJoCR8XRg6U0qwgq7XHr5l+FBg9FS/KDFq
bVGzEgjVqoLtvAzT9mfB17X5APjzWvSM0ctf7qZjzNVgGrI67/MvWAW9AV6+9YP7PVD3822BsyqQ
sLw+uzswRV+KaIppdx01lv3yo5qc8BfXcalm4Vn8Jld1E0+uTgZ0R0wnQjf4N1DZ5BjDZLAJDY97
Tq8xL+PVymX+gJiWfdTd3qLteGkmOP2def4Avvl2if6loISL70NKPgqm6BxBHUl+ut85wzsK62PT
rWdSXJaWJNofs4kxr9V75fQKTUax9mZxFyBhxE0u9ySF+EZBnd/GNOIPy/jYJzZDBvsb/TrmtPU2
pQ3rxb3AI6K99fh3irkRFR616+Pn7kj33qy7vKFB7zJAiV0iFxBTpHEB3J0QYDhMstdGJE/gDAJ6
fihT4Ao9RRfaMp8yU7+KFyb2P39Jyka+OHFwwBcXqyG9BxeeZgPVhZdx7r+oHjhPVfZ0uIAxRQV3
Ie2sXNGAqS/KWaXfXJ3MGL9WU/ipIgSoKLbS14D/wy+lfwoZi2fI3kUdi+4X6UQuTcQUxgt8bTfM
2zEbZkVfBGqbBvwBPjqsGdq7ssckv4Rfyhj3IGbQ0gNtMRg685iaY+mWJCcwlVQhWhnxukZcT3aq
Ot4k34Aeho0kMmnKLIMa8ARF3GjSN+HRgjlTRGyA9eyyOujIrcfWkUwrCh8SMpsCijx5aKqFVEh3
j3f+W+ccQ3augpvdpRUiTYpKn9I1fUMJ4RoNzSEztZs6kSywpZWwD7DYdtivBi24CwvoZ9iSxnHd
Xu4G6KQ6HC70owYyR9GwD+6Uuxd7fzf3d2e9Azm+Wc0EyOtKDuwRnBYch+OJ1Ymk+B0H9QJbjYvQ
HhMcT5rm5+Zz1NYZWsPL4ATTL5IShTrK5ALlZD+QbxIXnSeOSJ5+tR5nkzP9PV9MyFdYkq0R34nC
tmjTYMn18NDzjbOF9QyOH40ug1sA2Jd3r3BKqRw8E1AA7VVVo9WgeVQM7lVPWHvNyoc0E3MN5W9g
IaYApLq6QNVaOrWQyORcp86W+S/AQwhWv1mXea13IUYmWHKwt9eMqBhWtmeIXFQPIKF4SUCAzRL6
9OspZF2Mhyz4XAAfDXNXmmJiwYM0G+JCgfJTGs6nWZ8Pdq5Ws7t8KlofVeiUbcbocPLbeLSkIXQ7
67EiNqcyv/Mr1LjTOl084VcG25CgcOIaWLsc0XBUQNKlWzKWwfYUXJDO44Powf/Bnw1mBvPa6Zj8
oensw+tYclrJ7n3RyRbkA4kvGzuglT9ZJ55HB9Z1UdApUkB5q0qh5D+y9MI9NOP2Vp17TwH9aNcB
3lJiuY4watAKtN0DeQR09ltKKoMXimBJ7hDKkJuoOGRTkYQnaCiaqzC/wlSm6KNARVzPosNc3QY4
5XbD1xjVCxEE9L5iQ8UXRrg7aOd6C9RUU+s6CPZkFscpBoT/gYM4/i/2Ixaa5EO3NjOkiUeCy7Pb
ULMBQqXFXjdpqto1VRfyRXPE/UZzJ4FwMI1wNqODQ9OigfJoI6wTfMzscRx2COKb2YMbrgSTbXzw
JzPWkYR9tKdX9CrufivSGgRnHpcApcnE43+XvAZAMHa5eBo00XVgRCnNF5a+zErw8l0dgKUSLII0
94X65VPsGDjgIuS+DXP9xcKIPxvgYUwixiBDLpo94K9/nIuNjLOGzFsce3iiZ9XkfP8jRQLTyIwo
hs8MWycUpohkEQtSEuBjDicEc+eLSkCuTnVOnzeHKIASA7MmoRLA3JIZP4F5AaGNrVTz162uRSDS
Xz0mqlAUlein+Bmdl0NXKDVxywdifTpvflbJr3tsuNgFWsEVSA64jncaCPQObAyj1WWEuD/iUNFZ
C4A/arFyqgfnYxI25qE4J+Y57q0sNBYIOqzBsMOAngiRpgsmiVTZAxJgmCx6XY51DASTFxEjoqen
ccSbhUiNEPv5yaVl+fiO9BvBdNr52JXaNjg2W30eDPUz6Jvmkkdv8PkxapQShjQvodejoXXIXLZl
TNNf9ec0DtyC/HiwAonbjRk+g4QBSwNAHtnVYvqSNwwEW5/+4o+PIY6AjNtwUhHeLK7T3B4GMjA8
2aOdk3ZWY8mCJicGbSKUQKwGWuETFd636CAXZ4bSwYh+9zIxwsZe4gIjqsRSE8Bet3ZqW1drl1RX
ag83kOMPmPzvCNRqTzCIF6MgtLZAb+lYTerx8DkZmsfQBSy1GwCvAIhi25LwXenQGedzI+H4RypA
WBSpAnK4xpTtujnhVO+JhG0mvi6gR8JbbzbpiDNa6nYwv77s/qeHD6FOow3YLbYZwsJdMJznB0vb
Sb4gO5j28cD5SJuD3rFGtYiwv5yARNhNodDu+l+oyqlXgrwSg0fxyNaZNEuQZOpHgKsDoTaAPK/e
NWPBcHrS0XB1/RWSy/AcqnPHWl6AmNNjRJWbC/KM0+cd3p4Ch8V8J8t/ovKoiqOfXirMcnUDrA55
StTAYGVJc5A3zfNaYJ5bR12wVwGJ/qYJTu90YwV3Ux7hIenWSw4E1kGDdv9n5sr388TAP+uMLYDx
jZM14qmjq/nopnZEffQ7bsUCRJIu6Dp2BuRi3HvwpGFAsna9/V8CiDPtouqirLrAdFBSlrD4Pa5o
fjpbCN/6KITawMP+OtNPn82NGE93Wai/lFuAihfHKf/xZfuDphT8V273Tcek7+PcdUFa6RV2M6wA
sQFT7wR0SGwS1RFvs1mzYhDWvDvbg8dN9rLcT4Ed0J2/KTnfnlg5GEW8Kdmt/pvRwGbksoEPvcsD
H1niocDeIKM0YZ7c6fI5LGtqPdThYBgk/LgYEp9FS7v2/T2EmN2POONjLYJ3AIHBI5lxvLmjdmf+
n4Nlu4NtCiEZcGS4xXxCuSBSs/ErHwPChhjA4amXYBtANUuNtGLKs7drBxWInNq/mItg4Wprg+WX
UCOWPYTCwkDg7kJAgGeDFU7Rp3G7bzJp7VYkYbL/r6zty4qjjB9OFSiOKGTvAN51sXu2ZyKB1usY
NOBmVfnUb0Ck2LvifcmhcKVcHAAkyepHRne2RjB9/FNw7fc/Ijhs001rOyyjpjk+SXKN9PnCfHxx
sGQjFOJnKlrdRAT8WF2AxhxMtgxMQkafK2ABDh36MDjNFK15mM2d6gvGxe9MqGTSiqKbk5D3n4dX
RuRQRX5l87YXURmyWYGe7QcP/pI4YEsYMZGKPSULgcyKpEVoBVeDAVWMth55IHc7Ej4DGOA0BG/E
bV/G9sgA+3DCt3/c5huvMKiGz2icAaQ53+9zLFdu1Eji3GWfudRLXD2ykDDvFTrFOYLDEMe24hjl
QAySxw12CdcF2Tm7g/h2UUhT6//cE6J5vdefbjWE3bpbCYwHJQHnLQt2b3RTl/loJfnLWW1IKZ5g
sAQdR2PywcHDV62pufPtCRhotcxSdzKsIDh3wbyFsFuTwz4Xu6DGip9MPQ6AyQiFXQIaAKTNA0eU
LX5XdqfnAhvTJM2aCkA09bKae6KAZEiBGAXrF5oVsJ4br8gcB122C1kqrOCi0PKQRIcCePHH3uCo
ctGKxy1MNoKUY0aOSoiyXTN6ufB3t1Dl6szkV7oYtXD78Y6xbZBeVOzUujmhoXJvE047rhomUcnQ
HqSSMkBG+Jfo76mfwuuD5W9JzcXIRk5yBhq24U5eDmMxgu3p1TDy410j7pCZHfcHeP+LJo2heIrN
LmUf5wepHfxEhnwRZ1yOIYf4OrWp3tJqQiU+Pp5MnFuC05qEEnwUaEx4p4Tqcu1i/wMprh6SUBYR
uYR+mergyaKiUbrOwZBlgEafF3rUwTPJ/cH57wXnQnrf5wjMscEcg4BWYOw3A9hPW5wU8KSZjUXj
TF2N2jrMvmuRRQMlxHRuvF1wQt57hWZunjXErmPuHDyhOLLlsjplJZ0UXxnpRSGrACk2eZiU96MQ
qrOEeXgYNntFjv2gDBsZQwkg71Rx/xCMHuacDXmS8SSPtZyIEv4LfgC+4effAcuYQbSLC38j2q14
awo5dszDynPmNQAqwdOpAeoxK+wyUWPgh2PuRZFUQK+zE3ZLkbapN0HWIedguP3DGYnZgoie8/UM
M9kGHvPbaYj33C3A3WbM4IyDMk2pYrbw+AA5GF4bt7B8uj2u7l6AdwL+zICKDxLDOWPIaPxdA1Fa
/xNMoJCGFS9F/P26OTCn2aFnUFRVuGow0SxI+QkBXSawkNjTZxOeTU0YUnxCKsiSL8/647uWYW11
/nvcCAx+iiNkWmdFzmnbaCSx2sUn/gcgkP2Ls7qoX/innwZUj7MIbOAI1a5QTGDZW/n2j9ytE+0u
uFTHHDPybirm10xxqfCOKrtdlUePLeuCX/xCg3T8BISMvRSWMIkxkLYlhZxE8s6TNokOHM6zd4yY
bets3uK0kp1bIlvmTXwvjth1Mo+RP/Cq2wy0ZSp51xhAYnjf4o82U9lJWCfgu+q/qeqlz8Alrxnw
yZYS7YdfiY2BX43G641G4kYC3/Vj4oC8vA7jIyf9U82uNzWjoH8mYogGImWKTeaDLci7RQWI+5g1
0cY9Qvag3DGQYR5DNZIKbQafKgmOAdwi7fBuMuFZNKkoee97DEW7BB22GYDZrr/o7ZQLIYW8kwBv
ZIpOmc8xzPNwl6M6uXkymguf64QGyhashumdQ5WECYQ826+G1J/kwPcchLE3bNm7CAaLPYtTQAqY
Kreci5eoFCxGar24WdjYXjJZnsAIoTuYbFfuGnIgIY3wylRKQzJMCu/NTJCRPzWS7HJ8gX7qfubQ
fOKLguE77MzgpoxICRmJF8HyRNkKKi0l0d2Zbohay+jTuz7cILwHGemr+LCWUqbA3ZBor48L5xLK
kc2tHBPKeMfuDoC8Ngw5ZTjGic8YN2mAzevfwQHf5CfT0QmmwyWOb4vMAO3UwkAI6x8CXWD+BSBU
HJnpz9PZJUARmITOgOcd84j/DpGBManu2HirzAhLlwqKdHkZ9xcdgAW5wRnO3qmv8KNd28vLy8TW
hiN7ebRJ4ZI/wAzBy1sjfCCCGKdcfmHMuSyAz4RZRMFlLJZZytyv/ih+fJnnfCajZujIZBNfKODN
MW+zMICDTOFWJZieTVLFQthgXjuLZQxbdEHoKSJxc/BhBMfesgd094ZzZlMIxfy2gnOeb2ZRu2RH
XzghmLJ8H+BSY0aGW45UWCMsIOns8HOIxfRnwigWizqz7prq4ITiAspNgfETBKvBoD4cCFuMZR6m
uoc3BnvHldlRUPYDd9Ac/sH49uVVCZrCOIO7JXwKoIkFSpKDS/G36fUwiKpoZd0ec3Nm/fxjqjim
vWBNA7EcgpvmD8XH9owNHpcD1jOOHJIMleFIgrtNMEQiS5BtyYNNFReGXBq4ssB2DHeTEAVwf+TD
2UdGBVds5URU5PAjB4ZGMXOhf2jbGTJBBomRxVlBDf0Z74Ory17gHqEGMC1Exsjnqe2hb6A/YL7I
0Iw5n7egjjvK3Z2AG2FAyqT+5T28b5rJjuRhSVYFhMWKY5WHsKFks7hYSsW4rB0cR5cQ8hUxUUP+
IIxFXiX7x2rb1DLWwSF1iBn+psDYlnA10tow4szvezMXbibzagXpyp4tJQ9Mid9SfrjQtjG3xdbu
B9AIAU7eIt7J3PMyFuaLAixZTAU4cDQfpAUWZFYiJWLi5SbAIAmNbGlSNYDxgLob0UZzWIgo3MT4
R8NwmsrnCt0WSg0WYXe2GOqXp6NHDOumaMnhTLgiNNxZSBmFSaUDxGIAxb2E26v48oSc30KaQIHB
x8MsZdlMt/6PRsU9PMWjhi4hIOoR877ksIKqhDcj1DD+Bcc0CSRklXYE5pv4O/FVqRUSOXlQ/tF/
8/vJPZXp7zTcFGVwjEQWW5uwLnSuemf0Mft1psONRDw2QFMgOkU/qSmXyJaIbQYglGAPei2tT2Uu
qYkcqAyuMQ9SY1I/IdN8SBLERW7FNhW0Z6xjK42Q8PdZxBkNKxxBzCioRavzn6WjMdACJxwfBMyo
wU0b53AheGAeTUKgONvEdQjSGDMGvtWymckG43ynSOSrYeEc6rCi2GTM9OXPwofAYxZY060Gx5Cz
meNFtEvCrmTmwaXZYubFhbp5qDCrp2L3O2+iGR05yERUlhl+KoFt4xJbylTHNY1uny5+KkNX8LeO
wQ8DXpKCq7R1rLgk2eHEKmZdWlWCc0UDQxx6KOnpbCjpchZi1dsHAqFgwtuZeR5Vao1xPeN+4MUw
BTPhEyUpnjvjD3RsRLG4+mOuw6tHsdLX7ahrAuu059PzllzgCtrBNUrJWIM0SG3c5P0uKHMQ+BFB
h6qPGw3orm4z6qWronoNsMkxZ+4nkOKohpkXv4GJQ8g9nBzYDjT3iKtGGRuCcbRIaEQtI1Rl4Wjl
uWSRhvqXo5IxJPyk+g5WWYpzrsAkKL4/G7MxEp9vwqY5djPuzM0AsxqxZKRcUBnzrKQ+e88SyODf
DNfClEO7yKC5oLDDc7MxbNvRdD+aMrogTItrTMOEFAEfhPEiQ6wLLAHXh/mA6lOi8Eqy229wmieG
PHvch0p/3HDOHIlSpRGF4OJECdvnu0YSyBwEzBa9m5NijW5OGqlrY4WtEm6Rl9fKQSW4/HllvEwO
UbL7rrAw7n5Dwa8kooUPyK8U06fsRfDeyYoreYyOJ/MJindOdNyuKCIoiqk9QJHV1374CJhcGTP1
mBexNDk9u7Ddkt0KelHE8+CWqHwgzYm4GXI/plj34iFDRd0Q7CgLVUrnXXDQxzFME7psHocpbjMP
aF1sCIysO/iwNe0YQHZvYlHaxCGMpsbzYJezedVnQGcrVK9zS+GUa0Y6hzpgHnQMjr+ux95JRYVL
MUOvducM0rB52gR7eNxrNHggc7MAiqEieIBhHkeJhCWA0+LXmwLvctEomNHmfuKKpSTXJzCGJcc6
Jxoo9zWhNiD3grIPc2ezXOHbq7GW39bZnxOBbhqruilXPNfICflR3es7NFQ55zAv9oTgVNBho3cp
ount7Mro5wBMNO1SnO4mjJiAhyhtEsCCBKseUHZmwjuYTGfpqadtCKCQH4CPaO0hq+NYtz7QhNhr
pnlULoRWBKdey71+fSo4DBm/NtXsBfvQa/CRfj69RhBuz2zmKwwdYZ+ChntG34Mm9VWBsjxW8F7J
4R0QzWQHnHQU1Ka3jUhitwn6g3XxYo4JwT4BHa4Aa+m9zJw64jbdYX0OqjejA32l8XX4hGP9Cz3U
HFkAZ66AxV8ITP0cEwElsDUkSuJQZZUxdbtTVEs9VejDyxmOTWb0N1j0ofeibQBloUnab9iTMMwW
FrHAL+mBuDIA+ziCkR1hzsatnXNPQ5EtrgGvLsnr3P8EZj35QaPwQSaM4As8cqb8UuhZOHhS1kaQ
xGeVswedtWFL0/DQRF0giqSc20Ro6pQwBnMJk14soITgf7CX3AfcyjUKYqKEgOsgLyBm7FYWoQQf
E1P5v7OHq2lJLd/kTrs11SK9yYxIB+Z0wbk461tWLfkenIdMBUsqJBWTugWs7ejTGK6scEytvNsL
tRShrxcIkQ2sirN262/is9/tb78OBj7AtFPDeqRQnzEVP1l8NIEVnvy7FrYnDVm8jEtguuUMdLaI
ssSIJYKCBUkNxX1nWHPPPUbSOzG1gy7L6n4EtSvj7pyBRMvaFHRmcuQ0uIG2oLZNV2tLwnIogGmg
7KfcbScL/kLEyZBc7JsNpc4TfI92odn6eVtyzsM7ZdkO1sOD28bG46BQpyJN4EiAgsfTBQl0cepi
qNeY8/WRj9MJdv2HlwOFhbhnxjdoaQqoLck7fAin+xoxrFD3JScI81nuV5oXkHHgY3exZZiVd8GI
GOe2GBNa+nTXgF+PNQXr6M2X3Egt4AVjzNR76O3/9oQtmQMt28gWQsqv7i7IS1KGoDgZM+vmx+mM
OzJz5CKC8eOJZpjU5E9xs0i0vJJJwWEMjTJ6Sm6b4FCb/pMZmWAnH3psNhNGFpReHRQFRhBjTO9l
GJT1s8QrAlxBG85GB960Qfp30cCOWfdI659biVUAgOcwoPDodjHbDy0qUIhzvcJbUrY0ZBDc9Rtc
g3QmsIbNiZZRW9MYBRZnY1GaW3Ym7OkaL8HsVRgCxmgbhF+7TKWpPK24wDidQCIsMEqqHeqgeI8e
u19zGNQhrOeRTfYN58mwiQPSxPfu73xzNeVizikxCzwywi20AS9rM4H2rRT3NGcpPwtY4BHU08iC
WmbBhaAmGzISolK9qrzexL/+gyDTGRccKDmDfw4FyNL2G99IIaK70D8fDNl9XhQDDOktbzTcAHyC
U8pVVyADIUMV311L0XUBMRTErjMrmJ6WYJ6Zhx/1kfAJ+auShkJlb7rH8OuyaZDu9BlHF8u7KYZ3
XsgHeKAvwh+PO1fHqVPQ2cJagi6Y2JiSDOJSI0+6SYsGauy1ILZc3QuoytnF8JjDOoqcb9jvQ4AD
IptiTRthGxfqscF4nJMoi16U2MltFPf2S0wDCxZN7DZ806QO4+48RkVABISNDAYd0oJ3R7/Fk4Dg
knLJ0rBx34lnk8WeCpJ2/BnAaIg6IG61eMMn51wDiQJmKyfM9+OOkg7wsNJ6YP1sOCjKQPNig/iH
RyIkUToAsUEkZDnh8kzF1fBum7xQHpjaaxQFHQarYq7EINtj0sDhJ33hvkfTx8Rs72a/kjHK5EkB
YgpqXXMzhiBYiSPR3tgorVLfmfd5GfwdJFyTPXMq/DVpzTlHxIiuyLuzVNoXkNElYCa1Lx4gZnfp
EiQQC8ehGLN2a+ndFhiU9www8VolmOZQ8GH1K7UNc/9WynzUn/bRPGM5Qlf4HSRJCzOmUoIW5KPt
Pj1chqVWh+pu110DGryAFViWuIskBK6gwGJejsiUWR02HMgaZP/esAII+VIlzwLOCbirzSSY/bw1
XfFU5r6UMmsB7RV+OMQE1dvxtwW7SI/j5gCnpM5DMhnQMHJQAW1YPyD1uhboFTCM80km8zjQyjgi
fbMdGMkHz5gmEqlM2826hHuUUrvTJBKP0JW7BIDKSzvy1fLLhAviAwF4yMloe/qqYLaBwcAMfzu8
BSmPlXY1aws0TwBnWCS+8VIFhZEO7MDsa0dsyaAARqlMMRvlCXE8miwbF19SVBHCw5eyUnQKd6ss
njB1GXrJ5yxXvEpYU57ijMFyYbJrqgnnLYN+/vkgBSmWY8OupRMUNzYWXaZ38VpmeINdxyPFM15x
Wx4wugVcL5ITVVFtLrQyiBLqFGMUxp972EhyDOGOwlpOkvMfhqqpB2jDGwNDsFsBM1Sp4TVXMnVY
pwI7MkwsqOF7bu9PU8/VcKd6+Nn1AuWRpM40SVDlbZDw1RcQJK3pcUTHG2YsGNAgA+bDgm+5BgjG
SJGbgFsuOTi0Im3zTpnG8YdpvWUZuE8qjhms6QU4gKmHTEd8dYDDm5azs7Gxshyz/yukcgleyTIM
b1A80SwxtGBEUMdHgkf7ANnWesIHFMWJHkoHanPm9LhngRGYhDwdQrBZPNso/P+BIKV4ZPp4WQu2
i1CnSHdJODBi6GC/QIQQ0AyQgmbdntEzpPRbvhZGTsOeW3QHjFf0OJfC/8VIk7NV0hGx5ZW2kUf+
FtwlYVzAoKljV8MnS5Z/jfaK+sqSd2t3+nrfmDd/OyFMbjhYa+mv8+mMs84C9jPMEHNv2N1eJhiP
YtXsVlRxPi6n4PUfF7NmuYkmOQ9SpvvTy4nlNe0gWqDDbVkQjS4hFR3YvsbKxMl11h5TVErLncLE
tRhvvPqUUqhSmeeFTKLtXms+A1n4zoDKlI3682ZNlMKtT7IbUiGoiMHs2ZvYlsrZnLzaY8Q/t3Uu
EwhAFbUTu9dr2pVkBaxhqwAd6z0ZI7FloEbUKEKz+mzz/EfSmW2nim1h+IkcAxAQbunFvk+8cWhM
AFHpEXj6+tauseucqkolhmY1c/3zb6wZExNQEpCXt8kyjigK9kvjiG0j+FQ2B2N1V0ZAXhTZrM0M
r2Vz2wX1QZQsi/iASZtI7AKlNWaH6/fzCnLLbiv4TVwmcweyjcPqv/4TsIIMocNz2cpFMBNlkQc4
wPbG7CxOIj3ewfYaRG5Hu8olTMgSZaBJlBkX1xDKgCZUQNkwErc0N04cncVJmCGNgt3CTYlC9vId
O7/j7QQ+Iocx8AEWXJSKln4QLK/7H0xmNlZAxJooHmp5cDABSXDcoh1o91s+nfITCuB18ndAoaGt
i5m+bWZwA3Zs/2OR7ws8ySFVHIsbVzQoF0egOh7k5atx5HB+Fcny2Z6tSPi23F+iT/snhGdii+K4
SBK0YGM1N4LsRDBJhXeJ6Yj0kEU+TQYY59H2S2TJULmOOADyvX9cCIEV1ErOn+hvcMktj410MN6T
+76qP3NoUPaMgtjZhMJFFtfdO9Hn7KveHxIHUCtW36WVga0zgvhzl6fJSeyO0bIn7ZaBcMVeI7Gv
4I4LoKYvBW8W4HS2bCgDAqd8CG/ku8yyh4RpdWcXpRn1y8Ypf2e32GcGYKXDWLBfHtiDuFXO3f8W
alYeVhcBeHEO/jqzxIjTBM+Fyp4TI+QZTs0kSIudhAUWCE804UgTooDmfYvRyqQ6N0emlbE4plf4
0tYMDJlTfdCxrAAQLB5z1hhzT192i/6bm2WpDHJ86JEfMjH7rca+I7MA3IsABFBslozP1//dA3YU
AlR8+s93gRYyf8J/JylkiqLaQLoX6IwierziV98FdkG1xUL/mHIlAkkef7ONUQbalwkLqFZzcwyL
f3rJO2oSbKlhKIvQSo4G9p0d7d8rNFw6QPZ9sp84DPzEmUGSRuWYgF7HfsAJu4PHLKiqnFuEBq+l
zyGkXa05Hw76wxOJVMFdYNWQuiuLUnhDm2WyQZT78rm1CY1hN9O4h2rqQl6xH8JOm2dPE2q8lLRQ
Xseo2u89LMnMifqfvj0yrchEEm10IhJhGvs0Xp/oWwCXhVCL1QyIiH8V9GNx9KR3EIv+pkTJNnZB
xgJnvD9yO9St/4iUEvRld8DxgJlxJNnMZt1n1Ih2Q+njJkRbisZR93uQ9jCKyJ2ZqyTq8vusn21n
dbOpr8/JRDoI0W/CufqXRjirvzAhxXSZjFPxIrEpdAMSsUVaWnuk6MarCS6J7RutvXatawgUQslA
wlA3cXna8fz9BVkBXm/rArp/UQAjWWGKiWoPBRAVbcyiR6wi75/DOZfz+1hkJ2qVFZqX/g/fyo/L
YwGfKkhV1gBo6trZ0FXE4AwqBzApdGJak6MpuzIYJiLEwu3DJ4KiBz6kwsmLQM2VaPigJhK6DK/0
ed5AQWwQZxFsB1J+cY8NP4ltFiKhj9u4TBpRvFQnkAAA8JwfkQjfHXGgVugHseYhZbiJaNn+Rm3D
WN5kJQd47M5Ah76eMGpEnFFpszT2AchsQd6mN5qOaYq68YKqFpZihaYYwJXHQDwr2NNb9EkhNul8
K4O/Cmqo30L9iRoGKjKcgAfrBuMKQcpoSo7Ahlefd3b7m+F9g3EJ2cXPc5vZMFxwGPTig9jPau8x
HTzd91oH3oxlEjpjK27Pn8ETWZqlL8FiFNwTroYbx2drAbOYnykVy5wEHYXHyzHq22twWxRJtN0n
szGmT15R4NXsl/vXewep1Uqx8N0NzgML4LfbOZi3YQHPZYGnc/9wuKwnwoEOcnxZ+tXi6Xw6S7aG
fUEfvzkaPmqg7gtX5EHbxoqj4PqFsgksaxLkcyyXiSy368p9yRttpWqw2voQ5gyPHf9nvAK9zsZZ
RoFIqrAnplPlEk6GaU+6bb0dHtNCtE/dtyviP4WwQRvhD1ErHvHLmtPCtbf1IKc8sCaDCInTIDcK
VGDkj55hlKN9YNkc2wnRlIn7pk+syGs2KW3kviczWsQkGKEFNuzT5+ttaR9IzfjzBnCHEWzClBYy
8AmasVX6BbmitiHeHzjBRztiyQG4NJiJmIhIomNnQl/n/Rpbmuf44+G/39ERprGS29VORDnLcFYp
914e8bs+Y0uMFiaswu2INy8MK2P3Y7BuPN3h/KZK4+ZQINkc/UT2POIF8AZ4d3ww/584KIr0CgER
iTqzgmQiZobMb0sZ93w9ocf/T6+TcnT5uZxU0fGHHDBslZGf30YSq3LrNZrTP491u1ZpaL5vVX0e
K64GARzFcrzTuLZb1futtNVhRuChY3o1lBM8qE5J6ku9n6lAJciU48KfYNG5Un8fuw/Mn9LHRUPp
ghS95Y1jW/QJ5MJ/rDBE0qHibbLGeUA4Bp4ndWYSjhOMQzLJ6TCyKX1sHHuFpDCnxexwFYEBa4d2
AVlAD2jn571fHnA9wbIdr5UQggQhFovH6JcCjLYrzv8nFW+g2cfYpCsARBnaOint6ZGfMNXdJCeR
nVDIoKhnHcKSdqV9XKn1lPdX03qF4uYYGk8WH9OLWgrjSbLQL+TNprPPJIzUQ/Hw6kVEp6QI1cHJ
BpSwg6OlP/1kYk1ayn6MwZILOCJjaNRtlGHepb6CLQDnlG7a5w6X8NGmNatMiWuOG2VYys3y3Gtz
r1IDqZ/jNDooXkKhaYQfydG6KUOG6njFokEv+oJ7WvCerBlZoEkUM9gUIxMwBK7KW6mxQQnYKynd
RiLQCoLHgzZsuKMm7RpHvcmY/zVO0i5HbF5ShdbKp4bajMY7XnZK67wSYCy5i0kgNTN9lp9Lpj4L
gOI+z8KiBRBMSIbAPqj1nWCMR0w4ZslAeLOCjlLyhjrBjvzjmtgk0hkWMp/c+WelqpMUDOP9UHwT
PTZmu2ZgixMRz1CQUBruIptmn3X7m7bLv4QbtV8rtXAxlzb3uZzzzeopM1j7eIFaNB3FYUv+OY9b
WGgqWIug9JPourAo26zpn3oWgXDn9Bubka0pM3FvsLeYB/ynql0Pn8Xr4z2qwyifx7hTu+muMr2+
Wf5zijXT2fBcZ0YYD764i5ENo4afZRSWB95Bjouck45wXoLt1OK3FodhXszfSfDuXDP3SOO+5YrH
yO0YZujfoikQBRPoxryOpjjL/qOix7BLbQYIIfMaBEReKVb1c1Vxd8/OVQxehv74BvaFD0etTlWQ
IHcmHBX5xQwzl9Gxi6aoLx7u6LnOzXkxzKWA30nXzUBnJqqRtw5HlHqINgQi6eW424sj/CUT1Xy6
4mc/zPpmpZ6kYITZl/sZu58aFGucOo3uP7GZGctfqYZGa8owwicvDxjBrEaDCCbcTXBiKA/POEwn
oZaun2Ps94Qfa/L4NkxviAMTV0TJGSsM8UNS79LHt/xBZ2Y1+iJRD5m8LduVanqXDqeOvSLRPFZf
s+5Lf/svPP1Mt8ba7jl7vzdatauf+4qjTByWHMjHs5Himhf2zeUldbPUfyffOdB6mh6HwlXi4HJ8
675ZodqcNoaTJ27zduLS7T9ujqsxCEp3v0hfeu+ztF1Y6sefZavN5crRlUWEAzv2+HiIA6NPlmm+
bQYc0MKWWUkkssoOLjnJ+6fEOf6y0cwgRjZKeytZKDnktObtjj280QtbM326lsW91vAvqt1C8XV8
Y2tXxVLkhaIYA0ZZ+KKFfYVw14g2ET6iFUeoD36MyPZCGiJYZSkWMQYK1ufs6wPGMDY+/sbr963S
MHEWRckhecxZTr4rHQdZdjB2h4NkwLFB55946OUwOGb+7kbr2IWQFVFAu7qQrVBmV4l3p9jJy7PZ
oNF2JneEUg8Eu8KJ/FuZeHn80zVTM3hhetRLLmodmqcmpxws/WHMnxD4SHJs/bzNWWbg8Tjyuwmj
HNcGuzJ/sWRsSVKkgcfGhA+TrQu3pi7AFZIBB3HZglZsqgHZAqNZZLWDU6IArmwTkheCvHC8FR6l
34ndg4b/taX3GdvmmYW5OFIgUFQj6h6pLm0mzksO7WsnHNzy5VRY62O8NXIHiUyFHcsEVmzDdfJ2
5VfYzzvFj3VP8fAuwbpjhKkdPRPyARB9wcY3p4/OSfKVFpoUUY8KP3LrmrfzJhKhfHEzBz2/vrd0
tfY1STR23jrstu/mXJrzSodFH/XHXNjr6tSqffZVj71uPBMb9AsDHEoP8kTqqcLq9mAdxBZmWdtF
itLJmA8fl83wcX7kntjMJUeF7aFn0x070YXdin3KFNSlmvxz3I81XI08Da9NUnk/AWveKP4t82tf
nWr2eXZyQfNfJspWkrfqTH4uI3kLxX8kNsOFcdkk0Ro/reJ57kfXWvdSznNfz3SqRT8D6zuOAB+3
4mF3VsXi+7/yl6UhF4VGvZARSQqm9Eti6UhZN8RiG4cVDvUrnNXyDciOk3HXXG/mVCChUPEMmDFQ
bVo+EnSINXTRbrTIrmr7g7J2lyg2FlUN6g5ycRZE0KZ2IQQygJqQJcYIBLFLcs0nJ5o4KNYUEPVg
Fd/dWWRjjTur3CAzHn41XsoG3teCwurRTY0Tu5vM+kVvV7aqFW+rXnCH/0QQ/F591i4k1lTxd84P
YosFANxqfObLUZyMp/UvNKs7PIG8FHZP54nsFuCIMpLELA8clC41iHrhUe8hg/LRontcxT+eGfUZ
rlAL1lv+4mYQiam3OKSQe2zYwTjU0LsHiaJruJftyxdFIx8mYw2MjJVf/HI0+7Nr2EGpJD3qOfJG
9NlAPUiqCN5cBUcOeNMvMQqLFY8W9n2GnpDzBVsrv1A5vX2OU0EMCUG44CiOgSnLgKS0hhyrBzJD
nD2fN8MniBZcprALsL/DpiDxPRfvjASys0qqAG+MQko/iSI1duOQGuG1okB4+zG+bexmiMV9g1yd
AQbtAeWM6JaO/1rcZJmUEyafQRLZPIFfbsdCMD2GGC2eMb+j2XFT6PQYPHCZkSB0Cw1cbzYRg0Fi
65sAH1au6qu+oFBolNu4JrrFNLobLJiYW/wZYprHcCBoYneLf2qqzBOjyOsosJ9CWqyeUjzyGVeX
ylZu5JPe+tvndNly5kdw+p3NdRDQy+qJT4igv2RrSnwcH8SzaVbsFRkjeSEfuCjJEF/kJMGVUi0R
oUBRIwpWohkgpZKOZ3OW6BIsjYV1SvIzwiaksbozhRA0OgPLkxlsB7pzhhghPsPs5b2Bt7pz7YuF
ZfP4N9nPEBuQDLCnqgy52s8Bj4pVBDpP9Na+d9K15NTYkEwNT+P1ck0KL/HBsaPED4arSxyKM2rk
F8dc3IeciY+gDLtEV32Rt3eh2erI7jMQpyIGawQ6CXjAgoiSWLE1MfgfgLcLnSkref9oiaZq6Ybg
zLEwcNWrsrMnDQdvTjh+RgSuEtJixXDyvZxsonVOX69DMleodvL92fd7zZbB/FSvWmffcALwcHu7
L+Sng5VjFyueN4EO4p+GBWqLM0cwh0E6nMcuI1deFCsl4DezWlDt/DtDg8IY2wlwF4NOaC9HfjFH
DrivWtA0O1Ft7a8FOVScy6zcMMoUizfJ06fTyB2hHMWSSb7qOLYnLFYJTdJ1h/O3aVf3Z8CpTLH4
S6bbM3YLwgaJJ+fAazOHuiUBGdrVPD4JJLFqdsjpCJ0KV2tCLMqJ0+OVbljsqCT702VJVkNicUqI
7sXFehG5dBwXNn+ld7zhSWZkiOAiIUYV44wX5GErMPA08AgouIBPHQxuw7W6rS++nbkzZ+uQsI7b
83eoIkvD4xnFETJsHiPzTIIbI+5gzhCJbGi9XKcyNzwuUZnL13JrHnGu0r1+qse+5DCU7H7KsB2s
RyCheeH7xKOw2yXf9hGX/ww+u3ahwXnk0tJv8ejongWV+NyWT2WyRABdATM9E0sNPJKSGcjX+PCB
ocl3jsU1ia/2+xyRXGyyesYBnn6Dxar+mBkB2SOf6ZMvKRcO9tJcPHmVk7MDAAyFVwwhhWQJWyVW
FgEjJCcTV9dwhNXaWp238FewfGIatks+sNwyymMxzF947s1f3+abAfjv2fKodI83Pz7K19a0+fn+
YiG4Z94qL/tTCbcM8SR/WNPZ7zlFSYBJ9W8eNlNlpd9HvyXlNRbJ5NmA9hpO1frZy3tk/sNwNJLK
q43CfIw3PW7OJqWq3T6DVx1IGCLuTVZtYtUp+EiFQHEI5PGy1RiHZ+vJvUceYyqdZqOV0filbpnD
WSkdPldia2pChSYaFJ6plK+GZ6h43ZHw+tScvta51X2u+tOTwYJEuEqTzqN+pjHgGoU1HIqYmbLu
44QabcrPtcvvr4geV3uteMTcjEx1U+CAS7eiTQO1+mr/vqOXjWPuo+Cguk8bvyERiwQSLDJgNTV2
RUSN7y+fxTGG+6UV7HYvd2zSK/xAsrTeUGemGTE3T+S8bp+3tpS+uJAj9zNOT8oD/ijye710FA6u
P4q0VFSxS5gA3phhY7twfrps7qINKZUc7F0pC0ZR+Er3gH73DKuVkRWpU+FdpC7RTQgGysDP70VH
VUfjvos8yAdsDRfnnqsOahAFvVjWs5fvpa2qTFMl6LolwKWArGUc7+Wwlp0kxU5thBFV0wfJ828M
+6giRFzywYJq/JdXxyP2SfVPx5H1tW5hl5i2qSxbAuMT//GgRM3Sv6RaJplzqX/JauKyvgEQ0sGZ
fG+GkRBC8c9cFXzOd6AB7KcTwbUnU+VQnEouhdAcm4WNJvk78+4waDEOsYvKLrN55GkRuDT+Yi86
qIBQKhMWyS+8gV8hkgTazeb0I4CukWpAZ0l21Jas06fygPPIB8kZdQwc8YCDq4BcGofzMtqmvzIO
Sar9m2DtvrjToSypz9C0oiXHPd6hj4IRY+G/Vcc0jiad5GwWcYlQDDYA+aCfUO6+YUOiznyd6M2Y
0CpxkqRvZLXVCog0yl14RjRTWEfWQg92esNUscc6bjVWjN0P0o+ci7Eb3FsS/pEm7N/H7lYSTAgt
8SMW6WxGmwGPB0mQk+6Z+6X4UijUxcSJglnHeDXbXfUt5JkRdBYcLwT9rpOdWazTs0aDXDx5QfLK
ONNMKTmmTSv3MbbTiYNau19P8gU2+H/vJ6DsC/21Y/QrLXLLpzeBt4T3MKSpupwCSEX+aOSNofZw
TGNnsGLz8IhBqBPdqgokcG8nH1srI8xYl+0LZu0oxa/DhxQKpBfYDVuVZaQo6uRgoFGFHTUQbHdj
dQ0zfwKUnDuJ+3AKWHf2nnQ5CqLUfq6Yyk0vMLeKcp390L3kcxlX9yDfVYctaFtypsoDdd+QdIKD
sR1PFqPSz8eutEhzn5LhqmL35kSo9Bphmj5mL/M0lcPpRSKR6kXkWSs0hyY8f7cF+32uNWHfRCQf
UV5n4w9XB8U5X8I0uBU4x8OWJI4coddNV3GudR54zXJXoxuk/Nr0QIstjVuxbplkP35WJirXVsDb
15juUcJ7tjzFboU70iLHZwplJAY/pKX9kDT1L16nNYlvIK+MK1wRN6M3kKVTimXrBbRmRVgUxUEK
BIF8zysO+3JXLJoDLvZ8Y+rKOs66+09kN9vYfuHBf32RFYg3odUvaLkxeeyYDs4F8RqsPI5iDbEk
R4nD7hfkvU+OZ7bzebuLVA6I+YldTHj2K21e2HsBlfPZCSW9N+VBePserXp34lSANO1UiKCskj2E
KtWJowW+6lXlYocvaGTF0+sYNjSnnu87UWvZBrfaEOH8CY2U7KWEgIAwgzsz3kE9aDc1wUuDy/DS
w+p0f2UhgadMeIhq5S8MiV2B3IDd+/DcJvfoG3vYrKX8gV1m75hntD+ckoWACo6DiDGyH88ZAKWO
X4fbsjljPGKz9QoxNsonahDaUqK1J6yEXju6t5M1IqVf8J/S54BwQB5BaFfnJuqvpmGl7xm9h6+/
OMjgN/73mio//c+JPUDjmG39s/CFVno1VidzAvN1cgBF+3nge7PG85cq5/iemVdGtFMixZIpER0N
t4h5efw+JfaPyRDHMzn5hDjb095I1gltmtwv63X+gApVX1i50fpvX6rTIxsDorzgg+tOeBuUWwAO
L/iIaA3donVTf1z46YIHdJBPHfhD1Pvm1uA528Vv0jh73iM/s9VaLzb4YhJy5vr84v18i/D/cvli
9HGflPEcBbEkGm3JtOiC0eWfqvoJ/8K/YIjvns/AP/pfiSZ7AhIMexCrXDGJJpihHRtXNgU3YxS5
eYTjNXGMj/kDlEUmgOjtgjJh5+ymmb8YRuGZgKWJJaIIWy+BJPKVXdF5TlrrdvE/41BF7SX75zY9
ECc3BRmR7NoxOXKIxBtBGEUBjRsdHtSJ9fai0lqd021hxba3jzar6SsgK+rJOpBdv97zwRM6X+V4
XrF6Fc6tgopl9cdLPUdvo7olF/shbwjez/ErMmxMuLgFQhOo+kTMpQlGbj+/z+2ctaN3NXjAL/uM
rS30QWZbSD0/paR1zsxyCTOVSvzYakKzsYdOlCzpI5JVZzfu8KXrs8uG0E1yEokeEBmMij9hu4zF
3X51Xq8hFNB+SM0Q5CLBV5Ps4vhmvdKPZx6jQggjoBpcIKy0uhVx8P9yG6kPcXSxIvIHP/YM61B/
15E8jT8xNDa0i2wuN2Eu4Bz184dKwTV3s8sVwhx8GNYE0Retf77GP6+jjuC0QaXUllh0ZlZxzYj6
fN8h7OPW2TkijSLbtpwePB0klX9nEAiFcdRjXV6cb0QMfSXbc7UVbgIImkjTZHl98Wp64f92JnyW
P3vWRxBFXj69Na8KBeN4vPpHuxCEjd19c4Ssz8vZCUPATrBuiAamcQ1cDKsRUpe2Hk+V5XEU5J/d
8YM9KM1eVOyRJRij4z1AecInBQqzhQOVK1hDHyxlvvKfifXYN+7XTHOEHBjW1pHeeoPj5eCcZ5Ai
48OHPhXEFmj+Lm1/VOuleBlHWBT359cEZ9s5jT+2bkva1ELoRC4RTBEsHmnuT/muPwW8HvJW4vEL
0CXs6J0/xDGk3sLoeNtwi8fgIgIph4qSY4bMmQOkZuSD+mEo9I2PxlX4VOm3z07AE3RnHbqznER8
/VA6ag4ZSQoX3ni+ElYQqns7GzJbG1OqXwzTG45NKQWELWYXLu70vBtqyCN0foQo0fa5V+zEtBXu
mSwrTVg+9Gy/bsq3l7HTXHZa7IwjvyTjwh2ZIKDsXGrMiWA60m/xvsZy4H1B2msXGIQBJowX5EDp
1zFol3PWEkv6y+fH0pEktzEZ+5Y0sUBw6awYdMxLO6ThGXJQdSDU6g7JcixYpp3gGz4/9XP4ue3G
blGvnKE03fTlnTy+nthC3c6ezpCzgTuoGNQx0nWqz0nij5EeQf1Yp6cskHz214WJybmYQhOr+3Gk
c+udJ96kcOV01eH1dL7Va1mxCI6C0HXZdNzsy2b7/jAMD/sEKSAi1I893CR6u0BTJBGCRK8GK35b
+9e5/5WDEedTGq6yrfAtv2YF7uynvyPa6Vivvb19u3t/D4pVgZiwpcf2Jcynmlf5OGK9DhwMg0L4
6GeL56qbKd91qGLKbqxH7hhzQFsO4h0uDM81eZ9g8px4mZS3KCzCLKSjbQG7o9Xhk6MgDd4JTpma
99g/7iqLU0peKy4pG7ICWZ3ZuMm5uqn4Stx6KlXrvZuAxoajJRKC90xH+FjY5bSy2nXOElZZL98Q
wgE39njdnnzi6j3V7xwWzJBZLkxZHk57y/zuhNWvKy7syYU/vPamr9lOgupArJ1YpNzBIVljrYdC
fxhdx43dEm39/FJ9Ekb/Lr65GvEHY/GQdSuAbUWy+wc+ZcDB5vGb3UaOfkpWMWsU7MMHaJ8ETEH9
mNl/+UJjboEe2cYtcSbwt0VN/o9oGE8/sF7IzmO3aZZG+HYe+3pq3h4r/UOWUeQnvjE1AJQWxYGL
3slBZcuOdGVNPVcW74dlnDzJaTlXXIOHnbqKuBGrPanr8kboovueJXM87gtHgbpHPK1bs8yvJZiU
KXUtJIe5toHxOc1nMeEZl3WykCMrdsrZyKU7yWwduVt0nReqZXM7WZJbdRKP27ztX78Pr5uNg3Zd
EzbbfY1+ah63ePZjkpbe9/IbUoRhMXIWQ9CQ6mcX9ogdQbcTtw3KYPBN9+Unhktv53lxDIToizp4
3/LThIKQkxMHmS1dRLcMXn68qwPNndgXp6XVBSy3KIP3jGSbNU/p0DIMERj42qJCuDRYP9K0w4IE
5a2VJDjw27S5N4ZFbUMtnno5ZOHb03l4IuZj2K/0P4xAAAimUGknESg3Y/gY3bq1YCMvYgKai2O0
XWje6GIlue0Vi/EMa12FOpQCInZqsfHO+n9uP9hWsvM/SofCQg2JqO28kewUfy0J4w8Or6jZQjYP
xk+GkJIqb525NFMCFMTCPGnDYaqBCXl6LAQj7wKmS3KwLVZ3jBuEYgjNVczWIdqMQbi0OeBb6dRl
dUY8PGNJ//dhMBH/7BDuGJao0M/Ik0ddWbKMhwc4WhxLN1C+NzO+gU1iw1DEUg9ZY+RVcJJoXiPg
t65UXlPEESHUwX+iOScOEwf95p+4Anx04LoiQZ8hppggHr2dzwhLW0eJbUJzlZebLJ+YnxGtfllG
zrdQPAj2/PeSfjGwhBwaSGV5QafWjZfjUIEQAhgrEAvD+jZ94b0d8NlfXzxCsUZ+7K+vM/NQ2OVO
LGoAjqA4qCKtQbOBmc0MJ+DjjC9C2YSJyBVSKe9q/wBG5FNaC/dxjuISrD4kqP+8YBaL2Wa2CQVv
LfUkJJj0irvfkmcJb5XvDKspxodQbdn62MpbUhEBe9ht4V/ZbJR8jib0Q4JWDdznKwuJg7QQYfIK
Jb/1dISgoU5yaLfC03ulLDh3L4+zY+fNcLDBv6bEAEXydVoTB2hVjLcm7NYO/KI7pQIKm8KtvfFO
EH+PhXtU0JJhah/xjkeBGQyrI4Uqf8Q+ineM7JiMx9mCB0dyLGI9oTcCeFgJNU3kyN9AoK68Hnmj
ubDGp7EHqRKCY8X/BOFLkDzZ8MdoFu0rZIGcsYJbBa19Mdie3HUKKQzPoc1fTmtb5KW+fUhCvijc
GFHYtoF3239/d5xTEQQYLrUpvwjcAL6U+IWlJ+80VNyZ228kWofw0nFUnb7oO5PyTZAj8ahuD+0o
qjy2NZaH9Ern5DPDu7FsRby6RDpUN0M7zpG/H4Jo04/t1+FTb5PPQf7s8GxSZu3XWPgGPew7tuWj
gND5KYIC+8j0GX/jMwVnLXPv8hqOGGz12mvCouRJf1ElwQnVNzGrInsIbrfT1/VfyQcEAqJwLecg
dTspbJ3xV47TrYrFSu4M6yMEDVb8N495t0PGo5FpQmfCHwNbM37g225wj5bXQqiISRl6CVi2WDYQ
/QEtVbCIHz5qXcI4KcaYWw9sOv4CRvSFUc9SFLic45wOt78lz5xnfd/cBQHYZJwzyuFgOX9UW8Fu
uRQuGUzdztdJC4YvyPf0zDeYWayCaLNFZAx9N6HHhtwvhgU1Jbzvgw64bpAE0Tuta/Ah9V9+lMMX
6/+i9+Il/rD2SVvoO3JirMYb+zhjYhb5mlce3X/WWHhF6/mpcV5zdUWbCgNIZafzzj24PT8iAype
qpAoNZ/TH822kl8EWtXSqwE9T74zsmDpjhBaRQZ1tL+sRKYUfeHRJtvLf+VV/bqssnl81V4+4WRx
FPN4r0tgcRKl0u/HTHKuyI+M00CLIvXwVYCJecnwfxytI+Hog//H7+O3D8xpE0Q7Hc7Y9wcFyyfA
ggYHNhxi0KreYJQtoR8yNwXBPkMUaIvmg+GNj9fSZu4D0YsZ8doFRDtktmJYz7DEHtCRgdBdlSKA
TmbmxGBdKsYLtF1SEJO76JVQCZDmQIe13T6Cbvm6u25+LSL/m55Ecgd8/kzHx4/oc8mQKAM6Tvog
yC6cEZidenGqs3n3cDTe8LewiDWRv0wIsPYTzTNXonbkDASjEC7D8xv24cJs7BGnmfKnG88f64l3
AYzfSRRkaKBXiTWe6wNIsf2mmletCgomPZXSycl7gjwYRIEhdq/3dPyDlDYD+/XLnwkdiifJDvEU
KTayhDesSzu5UTRT/6CixOJH8aOlWA21tbotMI5bj3NANaFyaAiW3MeHGuUL9nn3J6RNThlv4FaI
yEJNK230w+UQxV76ZxzU87AeYYYDfQF6FUROj3iXYccCeCpOzSw+yBwi1wXoCxNAxn35ybfu/vdC
Y80BCMQyhXYzpFVOJHTlURBhVjWamw7BEc+NMtOMOY+XpjOkzlzE3WKT3N8g8YyDl7GBIoRnCH1Y
2Op3c63J3hPTLEww9ij4QY5Bc8BKepJ8ybt2NvBavWUTO/aBl4XoBdzgFtxJBShDt0HdIaxeEWw5
0DgwqcCTj+bwbcTWp69H657W71k0Z0d/dF9QKhxERnHZ2c1OalGDozzf0A/U34sLLt5Ys9dTOoLv
p58/FhKdvTasym8EkPIvZCnBAcMnGKzTJVaE7uU8Dt5SoH+5NFUPNvj9e3MIq/WS3lcCrxJuZrzV
f6CDpoZPeGGGuhPRMRaDr73qhZcZ/fTH8vPYE437qpeKFo7QBb+m0vBdwwJSOKo93BSkjW2pITqR
zmhPsm0P910LJdUv+a+Dk6cQgDx0RoZy1cdTFZnyG+4TMPx0UJ0no5JjMHSPSzEzqt+JxGtAGtIv
LmAw/XtdsZAVU5PSqT20xs3AO3ho/HTb7sfeeyoG6NtNr/m8BCCQrQeujGO/JsKJlAumDCs1hxIG
CfHwxiaOw2fvX7BFwCwUwnlJdOkPR7VLOU9i+xNWQNXmqYkJvlbsgdSpn+E++YTlw3lO5tiJQ08f
4NFptNHe+aEy9k+y2trNSN5JeFBcvoZsMSmCnHxjoG4aUKTdQs9NRu4H9fuqwf17p5Xh0AR1Cigb
Y7fP0bzvASw5ctSxo7DLgVF7I6J1Lsa87H856IEY4cLNWWm06mrXgE5G5ckVrji64MKNF7Ehh/gh
HAePod/CpVleRvPWRGNYc9AGKoIiLqkEw6/VBZtwvOy+mZmzx+KjHCZtEH8ChfxWDlsr7u1VuFBl
NXoe7ShI4cP+PYF0tCYkR7X++NIzyL2bTLt3wBihsSFH1fShYuB7qL5+dkv1cDxxVXJY3E/hM+0u
SrCh7wC/iXA6vT2nqt8+wD9yX31s0EXoW6wjA5iGiUPMXn5Au9wtYD742jFsdcS0Ps69g/NqlmOZ
kXAuDI8a4JVhQxbUmLzn+G9w/mKKFquiWijmtN3qJ9jdVHTDr1TTnG9/wWkhm9aNQ7cmgfiJAgNx
dUAnZF//EMmD9bpWTiPOqJA0NBd8DZBByZYEWRdyiBV5BnGML2VD8Bxj5D5TKVeLak67SjlPFGTX
JFqDlBkEwxlTUqbMpgBb0MwLVFB7smpVd9J5lcZLtzDRiMmDgZCq+UyvNgr/tZMuIACfRfbxDGlb
cnbVlok2LWnMYQyuL6kTuUyAebl0jL/8nrCH3vtrL60awau3RzfZIroUmh0o44o8nIwTIAMevsAv
PvetV4M/dvXs0wOZAwmMy9005cQQlKt21yM8t7KBKvKtzjuNAyntAKhcnNzQK6ahtqovoYGgE/Tl
LzIcYnGTZyDBkek97E4AIUXPpxNO7/pg3VvW+HaTNuu+m780Wnos/pP7e2Qx9o/jlL5OgWEDxhD6
TyWDdkX1PKcD+jpOrA/HTvh6jZWRimEsksYTawjM+wu8Z7Eg/3M9gMXzPkedTsABCYQYeqhEI24e
BzAWmn/RSd7F8wlrl+x0X0q97UWrGJDWhyIPvMmNKIQwmVZTAk/qfnH1WtV+sumPvSlPrxrPCvgv
I3v4j6Qz21IU2cLwE7GWiEy3zIPzrDesNE0BcQAZRJ++v6hedbqquk+mqUBE7P3vf5BsxikZDNjT
OpRO3/XpljvHfugUHZNqhpNvnmIbO4q8iB6vYLjgXL5f9/eRN1QYbeNWcHd02bl1OJZWdB1UBqhj
AiN+bLUet7hIouJtop7M1U1vTG+Eo79wmrNTIqyfLsl9xMRJbgtDfjUqPB3zMcZePIPAXRLV3BUU
YG6cNnC41dK7f7d9FprFuW3dB5vLxWp/aXZHirOjRmubyiF4On3OelhCnKY8x98Zf7m+HWVy060K
9ZwExc+X3N4iAHidRoOhV/Thtww0zV7zLwhg1rTfqVVsrkJoYUM/HCru9x7rus0FiTpqSnD9mktN
jFC5RWGAQx0D6QnaF7VGhC6PJk3pfkaO3kx1gXYq1kN2la81WvGl1Tt+YcKKbznA7tfL0xhNP/P0
Eah2uRg33+A5Hv5OlbfTSaRqMLOHbNpxTH1WwtXbVsrN9e2mo8AcOfxFIMrt5xcsr5U4SXcpEheS
SASt3wr6PGoTnKzLZf3dXRvvRpO2vd1CyddALZHfcm3uCoUsqEI60VuPzHk2/cJWYh2yXRFnLNTn
shXIhvwMX0xNZbsz15JuyZDlHoGMQOTptFRDiBEyezhTF2P1tno8L8z2v+ZKHkx4/NqPd9tiePxL
yiCjHlJHtPAGfwc7RXxRRvBkwzqZVHijaHFVTaRkPkTEZZTr0Tse1m7jEsA4ragA7fl7bxaRnNkq
iI8pAJAhaawF0nUkiXokldAyCajuaruaZJA/4Y4/aKlsWLs5FolhkXDaKv7nOKosMawwdUI2rJsW
mSxpsx9z50O2Dr1EihtWf+F90RG0+hrZr8M9kvlKZ92dQyV+ToB2VNO6KWF2umF3UiSMPTDI2CnE
Hxrb9uq8R877Guvct6tbvwViM1yNKX1+0nMpWgL2gtfNLQGFQUsJsM3xnLdrCnDD5mSdJN4w/KII
eQQD2VMZOXMPfKNw18/KasBud/UTo9YWacSmX8w1hqDygrHXF3v6FxKBi3KUSxEm2YJsV2u6Cn0h
jUQYsv7ycDRJ9YDfexoPWCO1NGtHNu5tKdCoIK2jgfhcD9pgmRKymAEJU/d7UQqJJyNI4u2g2BCZ
7VrOgTWBk/HVnGu7MU07hS6qzJTa8r+IDbfNpe9+eMbwiMBJvh7L+U6+Rh0GOVQd1z183lYUz8Fn
rlF4z1OIcukhqznr87k08svcY1sv/pBCdKzIPw2cUFn1RMm9bTK0XwhEng64mHocXq92lUzo5hTx
OPn17/P3lfJdGcgxuNt1WtP1EZgAZBE+TvDOkOhDWWLaTW5sdSxP5W0iJ/HD8Gpid9e7HuNC8MIp
LJtROdOKcT5PmMF3uZu3fmlOe/oEu8CDmGcM4fVMn7yA9WVntK5R/KWQKwdwWEC/NInxO1PBUWQO
acogaSiB+oyGXcitTcI+XossbhDtR9jRzo0mVQIm+ALKGTk1TRuRIBLjxWmhzt/oI/ipCkGUw/UQ
ZrYZNeVvRQ30Hl4IDTV8MEEuLrdldFaX+WRZTUr4vVDZotS9rp5U/DpwdgIdDr9d9BZdPCb4YfQ7
MEKVmz+H1iyD4X3nSPpr71MHeed/y7hN/KSaKdvvtsQ7Ed6zATnWpvJrOxg0kIsI387bSPq4Ymcc
3wGqqfZqdzAr6gizS5avsWeB6K+5dvekO4IstkObPYhtEC5P+6VGtLLlbckgQgukjOFL8/duLKcK
PrpH2E0CUth6JhWpMo9bu3+5ZBbD7+C4pOQm0uU+ZGoMvw0mk9v7EURPCK7IJFGRP3d1FDd7TqX9
Nl69/pKlIJHSSrLsbAgh8+MbS9u3u+/2ExX+Bd4QnR5SLXGDYZph0g0xniNNXiSEQ9cBIOCnCDMO
03VJz27p+442fbleP1bsQqO5RjgrCq63HfJiNeer89GnFQTbDw074jZn0oxvQySXHjOrezM2bo4J
2dbuJCJb2bWlebGC4HuhTGWYFlw2TN0HWOB8D5RVujDGAkIfQ3NiKLnfU2w53aGfI4TNJLpRef59
jJOBfZNggk0NHHwlxxi6CF+EPBfhdKH6lBqGLuqYci9VDvVgmUxetDmhWS6YGFPtZtJErt3RFxe5
Mc1H5xVTYmnA6m4UFJFTgvijzFTX2Nyvmj8j/oy5mfRbtylFw/vmvV8hW031nBmMaGCEDr3Ks29/
Uj1b3P7IfrZJ/gA+6w8jxX95ZpBeBrpNgw3qiGHzyzU3ueQNNTxGQFNteOi0RPEnfBmOljlZYL+2
+OQQGLnMSQ8es6Ezf8rHHCUlnL3VY4stUxUmilvvx4gB7x/vhfCI7qSEAI0Dq81lxmuXjKt4xEAR
ysX5gexHBFpj4dyLvCh0oOVYmFUH7xnyTHBnCT1BECshSQd4adBYamV01yZo7PCZ6W3UD8wpOXbd
IWRtoVzflCBQxQxh3qOAJQ27m0juDf3p6PT8/BV44cN7cq59cM3CboP57qAEhqyNY4VE5us35VLP
gtcR41FN3ejXy1XZZ4iaD180IcadWo70IA9+JIbtmCGiRVQgHpkz3Zxy8g4M39DDvI8H5s8ImICd
YRBdL1wqwdwbX7dkuLr3g5vMXjuRZdzZvoub4dOxtdMtcKXFuGhRLoz2Bh9oCAHZ2RmzN/melxQz
V8W2/Ofbqhg3oCJ/4EWHx0j2FanqEd32+IuJGLYX+dxVtqMBp0QAXeI94ydYz/0OWgP+BmgcmSVC
MsLpfnLyQvYrj3C4CUgi+rt3rDxwYVrcJbtLQxjGWemN6jifEWLFk6XzvYthQFwJvlwUj2P7B5SR
bzGdesfO8fn8H/pEEh5Pu2ND1y+YFYDXwOVbBSvMB6dDHDoCFCvI2IhZ2bywMkTZ6mO1ycuDua9g
XaMZsBskk5BsdFSnf7rmfTXP/LLnh+UjGjBwgU2UAfV94UDddmqy4uKMdNyliauvYLva2lIOWWs0
Y4wFloMd/PMFezSYZlQeN3zBZ3w12UcFmFpir/M53U955g2mMsKCBqsWlrhoSvZaBGHQ2H5L59Sv
ZuX6jmU5++cvAvgVpqQLc82b/mL++Lbi/cR7nc09Q1e+c+jHCJQ1N75vJ/FwySPPYIXrBhEb1usu
9WKckMfOhAEsdvEc3ORtwVyK+LHRc4cngQONo9lBoYbrAXRipbshvdrE+a6YQg9ZwfQI1vSeMX/D
YevHZvBjTDJ6H6D7t0PiXAp7SIKviHwMCc748SuvDEScAI01qEgM4/CqYnUL0DRYjCbCuXx0ZTqm
u2gtJYuhI4pL+psJORGY4r7t5h20J4TNhd8w9pUK8oROLzafDRrKC+RCvpcky9pesYlGyQlnYsNa
kTGPQfY8KImWNsOLnepY/d3+sDOJwSxUu8KfPy4GrEEayze5Eg1KS2wX8AOcMQYCwOFlw0UwPGWE
uiIoRRybLWjAL8RQJ27P9hpXmTdcckYfzk/s74iQYNQPJgSK+IY4gkfSScy5AqY6OIRhckc5XNho
FPlw3HosaA74qkY22/05w4YKLwtgdz87Gsj+rVLx0JbohXuH/IaGMV1dYCQt8UhaAZGs8gq/MHza
Y52HaImVin/WDzhjMpSBNr9o3R4IXfAlV6tLCysDR1XhGi3iRx85b+djei/7EiHjwS9DDXSC2ZzN
gTKBp/ufv8YZjdjyxpNDBoc4oVGK0pP23T+XVYynSj8HtbPNEMQ+wPsjoWrxjeV1AqLEyOjEu1wB
VqNcniaw12GGhjhjQwT5JwEF5ugxQ0PGgPJ0VjgszRCio7QV9wATTdDuy3XRmh6mcedsUzHnW/HA
83MuxnIhvAIGwuMdJ3BxAylleQnCFxmK4H2RMgwU9sOA2Bf+EL7w+IbCo6KwFsYI5YIxGiQ4xDAR
pDNyXxwb+adQtbxJAcCsVUwIgUXNUAy/dBzh8X0hCvLfkSHpWMjAYeVrmGrFpsZEU0WYDwxffMZY
HksPT3fuxtrk+7I/YfnIJTJDLvwRzWfhp+ZieHrOTJF+m4HNX550AC6YwuiFDelZ4xPwZlBFjk7o
QbQTiqkJg6jbhkEnQ66Xra614Qzzk2s7AXMyUKVZfUc2zUIfOWSmUwegIcekmIf7X3rd6rpZ1MDI
UDlw8Ms8VHlAVoZdDDa0vOzdxgsxn6X/4/cy1McdUkhQ0MhzL/glxv88+bnz2aH+bTYIxEaMbIt0
zBq7Gzy2DAkBe5yF3EffN8EpDL0Qd9H3O0Fzdc7UoJh9DvB3eVmbQmVFqmt9u+GKRIhKoOnAsAJm
ZqJJnvaK74R9w4PakS0D3M3zJcHT5harVICsICtVN/LrJzGsAcz3SDXtN+/XwskynZ155jFW+/dp
LjTGvIfZQjlkmC0I6hIA+YpWqedTrfQ3BpveF0Eiw1o10OjIZhHD4TdwfyBM/UYBKofWHSSsiGZh
Qi1fMf1ASUfjhiMlPZRgRGGhjgGGSMx+I8JTUR1At089srPRbjDhEtdPpFtz/ZcrsfPxvCI+dW5C
nj+U7PJIrqXgSxFfBwf7c7qIpDyK440QfeAuCFezbEngAEpC6nCNhpWLqAnUDciCMR3ey1CvyYKC
Z/aMmIPmsL5fLLNiUuvrmspXc3GcWWwfKkZzrrLG0UTnWH02UD3eXLegVf1LHZ+VkLo0m+N7tvyA
6V8F0ec6uYmviQTEEIndTPiCqg7Vp9jg3e3giIxJYSpx5oQXs2Ix1FcefBmDfteAWZJ7bLSZK9TZ
bK6f+I2VSI6RHQ/6ZvtMIAxsqyf+MQRaLRy8p4OIDT3YTG3aiwNiHzdgYBucE7BNSOPi57YAzNIY
fO4rQ3jkOX48xs9mbrjPBBM0ZYAlHutO7cL3jqXPRiJExgw+8AFU6dN5swtVnafOUGxUr/SszmXg
3ZGvhlUMgi8+ATmxjQw1AEgTb86Ec8mvzIMS5tq/HQazUCYmgC8rTBJghzGi4PogaOcG0Q028C7C
YUCm3KAMFZRzxjdWflQwEyi0NC0DDlC81oT6eYHv7T+KGNAA3+bffh4E20zzww+GTgmkG5tNfKEi
kX1yTUlBmAu7yUlAyiKB9MULriei0gcvSFrSlxqM4nDnzoGmMNOUbRtB30WV2Dx5JlkLMjR8kRbw
8gXqWJ8uzCqok7hAD57UG/8sJIfGBF9exJW2sKqxHB4NyBy4VTIYrDh/UWOy5MphiN4uCZWf2/fH
RAH7XiIKenTjK0mR9qaxV0wJ7cVtI/asZroo2CcCY4fGH2gNAoeZBXlrbWTFz1RmxDo0QeYeQgvK
hB5Hf0LNP8sXJs7u4Bg/46xbNERnGNVqIG+YHOLpvmut7QtbWltFLzD5xwl846o7xN6ZkKlkLmyn
DBXWnTwXozOnTDisAdrpL2k+Oix4ay5Cyo7AfDTlVH6qYXl8Fge2ByDY8ojxgIruXptm8sBOmXrA
8Tec+xxR44TBK/ABYU8cHISQ1qtatkYd2iGvQqgGTAU9+r4bIccZMzeVPgxey0iLH8eqAts3Yl6r
o+DIZxwzOIF8CNyd5Cc9fPh2PRCCzRo4FG3umF3F9GnFcQ8iERD5IWaFt42xVA98lMLw2O2GU7Kj
uAYg1hAoBmExva1RyMMLYGNPnQ6f+zNZydMmNHxhClVE+Q82MAtjQdJtBufw7kJyIfXvub3/5Mv7
sp5250qDX/rJEaWzP7pd+ICmkSMxsUBsmL5UDNXxwt1XtVU27rXBagB/A5Kd6Zvh+oPpvys7xcAH
ihsGyHt95BaSm6P6UezHK7wmE1ibPPRWc1Kn2UlbG+MBFJjWKzhafgBbjFWL+hpKWPSN+H9GotHb
6lyCJKZpgUGN5u6xxawzvp7kFzCOiuydvA/nesp2pv05m2CwKJaQ/MA8EfLv1AddefzDAbPZzStR
ipKOnQbPn+JHoZmGKEX142jLEpZugO/QrL3cec8aXNlaj5/4+yHtgB1FkX13uVw3lEzr+jL6Yp2s
z0YkVClOOZODLjaJ5ITwDtmeJxuCXzFpr+4b72E+8SZFtfwHIs/ZtsqP4WDkLEfz3xau1xbu2mwn
HR9bZVFu9UXlaAL+Qu9ufWEYFTDgcv/3GeJBEbTU4bclOK1LYxZCGZzBZnPSI8Bl6gq5AB+tt6oN
GG+IE/wgjWDeoeBnSGRs/5YESls5ghGkEo8DZjxK9G3cx1zx3rRFpBDDL4b/DNsb3s6Zo4XTIrF1
5yF7sHqVhhU0nFIzTtQO1tA/p7EK4jJJpWO0HHMGG4z+CFJ23rCwyAraG9tTDZmZqN+LID1nIZSn
9IRblDiDagxjoGpRlnP6DqwFZSI1lcTmw3FDpoyPT9PNYZQJEPH7GD+qheB3g8iugVFsYzsj3xyA
5HhMtrQodjmyH/OjVy/W0NFZy5Nwrtt+63UX8jIMfPvIaZx/zn8mklugRi5W4oQdWLLHIwvoishj
ASXhtGbolFufCdTc1d4R/PXT5EiOr6ClcSBBOoPJtJ/MutCb/EsoigESziIV6XakNaNCdihQL2eC
qONiKwhCRhHBymMkK8Q9w8WDY3v9PJ05J6mNxW+UQeK4xW8RF40VZ/Njwv4vjY2vtaCBfqcWSREc
kBQQu5ifBK+mOfBu6LTOVPnQa6oLv+GJFZAsQR6Hfd4+P7hcTfYy3DOUTaSlx2f8HagymShvybAX
QeBMmtkovNt7hRgAzAolD4zUJWQMLnORIz0auesMvsjAWQsXp3zB7CTMnIR0e4x4mliyPyTJcqI6
7XX6b7IARHFie1GDfhTw554Lsv6il8M9EvAWK104jY39vMfbgqmCBSKmLavbJKGHjjGUZnNPL3sg
MMZM9fbIDe3mRQzLPewtKxTWY8u/7kT0XDUBzadNBY3D6kGyB2+biQ8X89DhDuDdYgBJZ8k4gU3l
ZmnOb+6TCr2TbGm5DJN5Cs5fT+reWn95DeOKLEQLX8Hf5/yFKOFeW6+xxoYAP9CYOLpt2ksGzFCN
YVpPRJBLqALliifjtj4e7y4by2qtd96a8UERVNYROjSVmXVD8MWY0ef6mjPj7WBsxVMAJAfMidjL
3np7Lnq9PMpIhhK4WJ+IQTeTVsa9zouIB+u92CpnTF1hnlBeU9fEyJXrE1NpQrIUofjizPPXgHDc
FMBmPtnAWvYBVf/uOcmY9/Ql77dnZvK09eusl212BmaniR2Gt3Yq79iNIVnzrcwdUtebPQ5wE3Es
ZIlju4d1jYfUJARWnh5l5xmtFRl+NYCfK6ij6BJQbEFA5XbU7C7ilyl+IFlor/njTPKb4XPjkyMD
1onHK8xYnxZ3Ubf+4GMzl+ZOqg/eE+xpsfCOJyaMTG0hmzrbbBwAlcj2djCFRskGBAOaHWB+NFjz
pwx7Kcb8VruY8eDuidWSsG62Jic9Rp7GxiPxDhOwJIvFuvaw3QRqspjCpu4vj4lk3eB2BE1iL0Eq
+NlKYGj8Uf99rdk9mE30vbARhkH7YeFm/GVwXFTBAncsp0YISpERO617nCTRbH1fhGsdTUQA45uu
xLk5g80pe5NGwvGBqSXCT64Aur7OEYq+dTUBS59ewSVaC7Fk7+MVme8j2C+iQFygkTzrZ1hB1z9o
PLSLWHvQDF7OMO+ZELNdUDlRNlGNPv4y/FBsbMTshs3eFvksFyKgqChUGGUEhGq/7nvPmGg88H42
tDg0pg6genRpdzmMWOwfPFTaqT2dNrX3Y0YbHBU8cgD5TxGTrATXXpxMkUTQu9FLetSPwRl0zhAi
WZ5N2LTC1EFFQYasnq6MkjIt7JVdy5SfVx+JZylK6vM5eThnKrpKdiH1XqQQWWkJSfdf5kvtKGhh
cdXuXMGaA7MGeZziOkqlhiBDWNdSM50BW1hZrAeRxzz4hEo+hi/8T1ByxfXEyk/kCA5YceqMg8y5
U5LfuMZ1ENMELIF3YYLhM8nUhQBU5CXgiVLvL841AFaNCYl7MUWiWMKpVArGFM70jCf+fan/zD14
dV4BKjNnh75TjCblijqzXf8juNKDIyV6wLGkusW/F5QlUteY7I5JHkNmzGvR9rSQVVfZkdIbvXHT
r1fPGZMN9zEVLtG8i8ulOrHLv0kO6CZm76PKm63KycJ0ZPIaSHoTquTgImIsPqA7HCFwL/8/R69/
/6i9QCOiBaVF4fkoF7zmzRehWe3TodTHZZkf19uHwwaXZZHwGL0se1zjEUx7CmFwdZ/hdgu9s7k5
0Dw/8/fv7nCFmCkMZw7P0NrRHFHtqvZvbu+IAiDcOPwzwrvP9GkJkBr8cvYy+2MTdbk0mxLDThpw
DgPSvDSRMrkieeaOVQk2nTzEExpwUzSUOI18gQYo1sESUyZ/GNw90AtiiQFw9BL+WOjo/3mb/Mg/
PxuwHPwg8UJFxd1wZB4uDBeGLhiARUPN72h82tlPuzZAvJAwctGxU0j35hbTBI5A8BmsspisWVm5
BOpgiAIMI9pa8sW1bg6VEY4bBDxYsi1qqIQeBi8BOvU376vdaUBb6D5EZtxwp/F5ILcBvKhXhzNd
wxeD4ofkGTl+A4zw8aFe5ytApQ+5DFyOqrCHcT8dUDDADAGKyRYYVmyA2gm5SAUY1U1aHqL50GPQ
y1TwxW2DJGwNmHB9dsrhExvL544pABSA2zSbGjOQ8hTnpjYYTeWVHuJHdKwJRLkuyIXg8j5plgGF
3yF0gvoMVQlzbLZwLslz/p4N43Tf2D0W2p9Qj4p5uRx01nOtR6/lJ8w7G7Otzi4VzM1guEtbE4Lc
IfES2XKLsJpfdWyRTD/5HXiPr11k7uCXCbTR2ref5pLM9AW1vY7en9qCepoTZIamVVt1lxIEllGj
lzHTrqk9ILKB27F148nPRo6stpl/4Xawk+gWep4MIbX1wDOlccqTxrGY+1+6Js5MtmgtKF5BR0VI
3IDm1A2zMP/TxYQzNKZTYp8z4tSB1HR47BjH8jeDKQcUkTSUTxyO+cfXOa7wQAAueUY32VaxG5k3
zO1OqF6tj9fZ2aUPmpM+fTbO+4A+BSYvKwq1C9tFBsvFRK26776iAcQ0Or7PDCzidyXrteH+vnpo
iqxzzFeFfRDcz5Mqx+nQ5UkBy/uc0hk7hIoTAdTehUacXY1Rygi20xjaB3u9grMoZEAt0ufqm9aP
BwNVs9NfXagoVJcDTt8Tcp4xOrA2Rq8fK8yVvWxsjplUUDsF2QaYD3iP9lc50LLwKhgJMKX5egMi
AOCyC8uUftoxEG6WHD3JLkHFxaxrhV0UBcj9RFHKe3z8Ukg2n6l2DboHzk3+5xHTWGaA4TCKeleG
/fFA92r3UF1pfvnhld/3flv5L3U+ZM5veF+apCROG0j2jYT1BSVy9vHK4VhdvZAlo01DBB4U8Dss
JpZvjj0MqCtmti5tGVINJrcVXaxb7u+Zh0Hw0+34HOg4QoiXjEeKZU8L+4OWlXW8ZA5vyR4UJSBe
dLtYiL24GSjAGH7Af0PscQ/eyzxov3a9zebKvoLiTuf7I+1V3sC6oiJ9mjbUhtq5dnb189Gdjkli
5twxPs0tYUWLXm+cLJjcNGEfDv4GE5k9ZxC9Vj3bzf6W+4/DDV+Gryvf7dfc2H5+qp96WxWBgv4h
dR5jGXtTZt0dyoyWOcsHyeBMWun4l5kWLMzvvoCxfnmZVvMLoQ6F17Q+DVN2BSnufqVVNke3qsEF
eTkIgmc3JuEXbTF8O+lUW9x/bonwFXj+dIrN5blPTURE7chSTwoH7bzD1LV3eGf5w8HmY5ygOJtK
q7vIq0iO5gztHs2x0McwcOTDiM74Nb6e0aieH97dr4FQ3TQfD7WQoopSHajDT4Jsp04hPMDQ6HZy
rAefKfpgbsx9C9zDWfy2T/AoXHNdg4PeABvdbiuckSGzum2AGdpwWkfDBcS6lvs7xGpj5GuYTKen
5oCKeuSUcUJJD/qGII92C1sHiBDAY37/sh7bdK0sIGeFTawdrnQCXjvtxsPoPh0yzXb1VYP4Zcn6
s2YYjvnPqCYyEA8zENOm9zKaizHOGGrbsUqyeW1JgJBOGzFn4/tSsYDadg4puDe3ULEV7LyOTHvL
qFr3KAxdAgdRc7H9Fv/wQnY2jBXFiHdaa8gmKTTihzqvYUFM0efQcb/oDtiFpgXURyTWf10XYMPN
KQUf7+M9t/2+2VPyFCf292iwQ5+J35MGcthtKNKqmYwtkX8PYe00lFLwxV6eeUxgxui4qcIQbCc1
4amr7yU9F3tOmiHiita7XrLMIyNrqcwrId1RAcorB8EvswDK+jVEOYlhOvd4X17Qh6C0hRAF31rU
Rw79u3KAnxwxs7ujXSzc5sjnvUWKfZ0qKkosFJwbKdRGAG54xT39QeqXlgleh+/v1+aseGLPozM6
xwRgLCW7L9YFqx4XHNmhyNDhHaJwFyy0zq3QVySVY/rF/LXQTngwv/2fB3Y2GFptxvJF4uEcrhlk
M6h9lHMoVzzgvrKA4oHhYI9UQBNPaKHgNGilH09ZJOEt/sPscYp0s+eZ3RXue5vDKy0Nq928py+Q
o6ni3UBLOqeaVvZfHl6nT6LC3qrLMant9YgZAY5UENtxhYa129PpCQPdB4ojk9P+UCEcg2ZQuOYb
Ju5GehLe3tXCgamiiOSBda4x5/SEmSaoaAmrbcnFlLit1MzvMZaczieuZnfhBMg/K/yUns4XheAv
I44WtX9vjwYrHIFwbSK5CP8sHcG7YefA+wifGCyDs96CegjVmj7oj9yrq3t+M4ig4MB08PuFLOgM
DIi7drZNxxidE+p6R9fGfcTJxZXO5+HyGeuOQYFsuHCcqTGxNXptrhxQJUGtt6hgckECjBReKZ50
Wg19SKf4j30uSten7DIllQ1SK/z3ypxryw8UQ7/700fCnWtdedKBopf+ZvwBBAAc5dlMGA2p25x5
2tBPqMlROj8t5WZdoUFDosfH7GfAMa+j6MEk6Kd0oZ9mtMY9U/vRJDXcYXoGUxuxWvNYwTkS1g5v
ovXuk/qxTDcyQSOcoPFrdpt1HSihnWL21vsd1O83st0m85oIzyX66MRTJ/ewmN9/R7heDHCYl8MW
1QiQLD/e4bwJoakHYLcf+7rVfTMyt4WDf+YfGrAgsa5TqCtYFUYHAdXAIWOWsgBq4Bl0X1uVKQUr
pQqNfTsG+aX9XpS1lWGx1/gcSV5JuISoNZIf2r0JIoN3+EXmMNyL5ZXONhhaH0V2Ve5xpFMvUMre
CXqhBR6RfYoEA0cqM8rXL7q0q4tNIfSmBVdkOAfThk7VTfK9UiBu6/fFDkM+5Q/49YclC7CeM9t6
LPLfkaf7Cr/UKAsknOBwX6WQrsfsfEtpai4VFvopYePv2VjMMJ+R6iMtNtjkWWpU+gM4J08yst7k
Btyomv43tMADQJ+LvfTAIX0YQKVyqY39xq3GJtxYygm3TTGrAUrALGtOUc4QklUCbs/i6R8ODA75
Fsjb3lX8+pDDxOReeG9mkZDwR2xXuYvjN45rT+i2ZsgieLFQ+B93AS0x/jLxfaKFI0dZXB/+k9OJ
kTufS/SCA18Gat/QvqI0FPF16R4yh6fB3fAGzuo66TgiHCN+r9Wos/PxfU9d67ah8PTnPeJB/9Nf
vhFe0naD+BiC3WQIdRBhGzeQM6SNOEjPHOE4pQTDAF/J4leejLBYa5ZZahUYidWekkwb0o2lSXOL
6mQm3YHfw6xdjp6z4XOmf1xZ9dCyEFPdfGc5BrJURVB7Ph48YPOLq7UjDyZwowrcNG7WV8bL2YXJ
dR8y53U7Lc4xQEvcL52jHqTM5Zlnj7kMCp0btKMHDl+O+FSDtdJbJk0ZA/Ydmar1KV/1vh7hKOir
x7f3Y0zbgAKfDE0OnoNG6z+lWqSshNz5b1BPdfPBDdh5vseDpR4yfGJOxT4xltjimHRt6pPmpttS
EBvYJdijx2iJhNINM5sB5+ISt2IuUzoj1Qc1YXUohREd1V5nQbRJz/eQHQ+TWboLpHaPn6KzTNQn
20+I+x9sB9RSDBJKLnckR7QeUM0G3iBnQkadzXzWua87dKFDh6t1/RnsX2x3BjR4W0edj1IH0osg
hsqqNfod7ctpv5WBiDJ7fPvB1izPHAkeIZDvL4eNOSF2DgFgzV6NVBtR8TgPIczx7+nQytfajAsU
5gsoWr7qlnRSOA+Gn/VryT6uuP2mW9KQLZ4hnpdRe8oiPK+iNyLDafNThW+vcopJD+uGMDahd4Jq
BFYV35YPGEc/j+mTbUWHm2/ad18O/vAIp+YaOspFcZ9eMfvAA2afBEmlKMJdmXHkQSFP5Gl/m1ny
cZ4nqn1a9GSJ3gmdGvBTUceAR93VLxJnBG/3KVJ16V2dF/cAJdx1RjO+k5F+XyMuZ/mXoCgmJNO5
Mn8ZwUEkYYv5/OPPQK2+M5blHz/VWOaigmUThfXR1quE63oft/SmHDDGqRTlVOHRp665Zg/x42Do
1ad3AHusPtUneu7ehz8iWhnZfqP5A72CvXfS5zJKUl1op0DTmHLShtAk3HUrvWSINemA0W/hBniH
AySMkuKBdcBWiMPCGTNVWUmPMSMKKBdI/ICXOpoeCGaJXcX56TYmjRP7X3pWUAHcHSYKgbX7xC/X
j7nGFit8Bdz0Bz0hIDSKBbxVLg3ejQ+nWZdzCZ4dhTysq/VnO9CsegrA+rXvOcTDef51+z7GRLec
gh/eVVCyBl48Lp5b5ii85O3mZTevy4XrzlUZ15LLT1ReeC0Er31KcfLCMM9+qp6XrQHg5njQJK/l
twrr66qkB6ep0H0osN3Na9mgfq+Nnxn+VwsQcvEa/Leb7GR0JAkTAmH6AW4mwY586S6XraMDqPtx
zZXVPepP+jrjFbf6Arki3IO+EScP9J8oXbFdSnMhwJlUoEmQhu5W9N7lHqRP0thi6fA68rXDqZm7
w34JYAd9QRvYGk8f4R+mQ5vIk3cfhZEJRTpWroRT4EjZOKCPqjLVeKKrsheNsOSU5HzQMi1qKCnU
5Ozx/2yIk6sHx1Z2VV/6ScIPgnjNV2MVJwqRxXLpHzjiT9qacjGb72B5PCZOA9aGwd5t8iTboDVw
+hGIHXFhGvyIVp0A56k9virRh667pa4ZgC1QymtjArGe3idf3/b0pQ3uzqBBKdZ3kHvVdHMnrQsz
fQ9yyKsNKjKBdBrkdfUIaeCfp/vIT0vU86hN7yDPI6/p6OlQ4AwRRwVdE8XlWPvYw2tQDXxl1u3p
xwp8M+/RDX/f3Pk6ffJBLRf0dxtlg/32mZZF95dnTPRXgMTp/oh12qqRl8JMgzsGE+h+qiuKbMpH
X9bHkOoAzgaySJkmYUTC6hqTajWoVzkGhQ3KYTzBM1qcP00JWIhs9rDfFQdZXIPAUec1Ql061t8g
ex56cj5j2fAZB5uzrloM7MeYXvkxmGvdz+AZD4epo+TWay5sNvCQexLRarEsyg04z2c0Raly8xTK
8eXwXEwYMRidW8JhodRgohgnPYj7ABMQ2Z5lqEX/6iGG8VYftO9JyrTVn7UkrUCsou8aUA55ReUN
cNt6h/LXecxwEb/dJy9MdGiamGD8Uy7mGHwXY5rjmaP5TWvvccKQXu41H8s6/rR1dFVthJkF9zvD
Bql1tGdA0we6gOJVv87Lv3QVQYy6Q3WEHEeV2rBoZ8o7ADyHmgULcJjDn4/y0hFK2cJ/6fN7N72v
qs/4dUWrtqiaaXWCPyHd6LGuIhhcwmfNzrf067oZdcJuMLlcz8V09EZGN2LHX995xOam8ufFuFsV
8n8cndlyqtoWhp+IKhSkuZXeFrGL3lAxMYCAIEgjT78+VtU5e2evlUQF5pxj/ONvnFpuYYTBWAM0
h4BOx6oLdqcs1a29tHGa6u3ZlgehxF70zdNGXfXHTD9LV5q47ovtMp8upOgbfEVmGD+95+Kax64N
F430IXTDUn90DiTn/fGbxBvHVSSgTt2KavUn5vbbQEDI2CIN4P35JT/GVjkEo6GDficnIf8WBoQa
m0wIZvCxAQVArvRgMmrumA/0r+tocTnBBmo1Q2HcM4G3xRtr+QENO7UMvI0W5qCupOrKQTTz8mw9
dhklZs6Y38pOLPtdH0xA7RRYbnmQQT3JVxXmYTw7DmM0Dr2HhU1hNDISIdzhvDvAhl++k0WL+Rw2
Hi68szZzntnosFw8d2m8gmIs6rtstnebx6VKiG5apS2jzUJCRooZX+fo2EGKpg5h/y4wXrIe9KyR
AaILXxnuFuUJ8dU7Oraddm6wgn1Z2KwPmZVUixSUW/96BrFuYLsn6l6EhnGwotbpqrUmbvo2eLVf
4fMqxgj0oYZu+WjxGjb0FiPxbtTOTdbtN/60JrJrKshZtIW29qrNcPQYaPx35YcUPwlnPSRbeQfV
fjTM/e4n1zpb6XR86kg6h4Lymo5Wta+nrff0jcaLpbkHD6z3kM8eVH37J9TE4R7OXN73k3mSukWd
EWLsvgs5SPGkHayXjhMY6gRDv2MiHUdn+dz4xegy3GK0WHjdbc9gi+vShETLqvLmqLJpYrZ/0yDN
OADvog3MdGqvyrnA9pFRH96z3ZoiBdlkg7MJFUsCfxVz5uC1h+StkmLf/0HFUlKjX7/QkeZuxgAP
c9Z4M0wgPDFFOAmi22G0nVO/aQ4qxDa0suomORNlCU5Ce7KB4R5+luJBzU5RtUB4iwFxpM8Ljtkk
ZjapXRly6d1amznldbgit3NdApk+0tj7R5dysn73phxuIyWQsr0KWCYxCpHTYwf9hmq0MnQEZK5c
wuYMhmIpSyuaMGoyFFRPwdKvD3ihHxtdYE/ynKnZbLcMgmDFj2UNVNzSgtG20F5OMbtKyNAQQKFr
R1uNXWsF5jVzIjO7gtaWu75E40OoJo9DmVkGeM6UQQg+QxHm6rEprgofY31GI5VMi7/PYDwz37k0
5pne+wIxmM67gq+MnQaNEl4fynyUYWJBpB4JTV1n5AoF2BGliCtGYVKpU1tPgmjVGucxcD2dmiwl
KoUZeBS5rBhjGDxJY05RStpaP68cIguJ54KhFtni50eHote5aWL/h6QJvupc93VLmWBBgmsb8y/i
So8feMspWa0xj98jy0D/BWcYTtcIurEzExzwxx+7CN3cCrN/tvnMj3CPgF+NezeuBKOt/h6GNY6A
hLpjCif80c7j8Y6dPfDA5zv3i3D+zf0acCOpKYytAbzW+p71DPJM0Ywe89F+4BtSuWI1srGAmAr2
z1HT46Ci2cfXqJzC6aDdROjkp15BesbIJPtWaeIDCDm/sWq//JLBBV0o1aNN6MA1nv/BhE1GbySq
69HQBtsBOlCVFpvO85cihyuDb0fP9iJ4EBjTBPzm/EC1g64aSSliz114Vw+mikHboeWg2Dxwbuf2
pCaTzS7b1QTCPxoj/KyeZRC+8Tgh75hoLePzQAHPgzeGtJFuli6mjUykwe8T5xhx/ipcheNYfLqV
4L4GE84vOxAWujPCUcRdPLmnYJFveCH8tbrT0p30cJhVRFuCbwHy4bkMpK8beuvqkRuGOM4yVCmC
AlTmQ6X21CwZb5UiYAo7+kV07IDfk+7y0XcvZf3EAgJLyTEag+1aSpekzsSg14kVXVAUYgP3NhRs
2oiUqT8rkdqlkSrj+Z+azCsOyQ/nqvjEtsGb4GT4NsNkO0zsyS/vPmVN9vWifngSTjvY6/h6v6eE
apqgQZndAQ1V6WqozPrvreO5CrissmJxF8TEzkakgZclu0O4e8psJmh2YA/jyuFK2MLUhtz8sV45
czISeMoV4ngxX6sfZiCWAv8idmXpWH0Wr2YzJhbV10L2qHWVcNlA2q620kGg0wStlb1BtVqeZUnc
dQ9ANCfInRaJhBkdnSfjscShAuVJ5V+Q1TyHdnUDBBnQ1MjzQ8CnuMJ18g4jR8FmyKWASBsBIvqB
zQ2LOohPY2ms4ldbHAEdrtH1YTYwgvACxmcunnnsXlOriV1p5nQcEEbcLBEfYtX3DC+UbYBq2Vou
7CCFTZNSqIXGD0S4/EvIHP/8OBGiVfHbEB3VzFKALbrZLzEy8okdGZ44ruIFpQioNxvlT52O27H+
dIZ4TUeXQIQ261XdL8fFPG8XL7P8GD/Vcu7ZM3trB0H0IKNn8cG3eknjuMLxNZi3y/tdNseI+e89
Dp1Qu3Eg0rY5M9ncVcypfwcZSLb3kp4WW0ROK8pw+HMMtz4rlqvLBNnODcqo8szRKNwJqTjep4X9
RqpDoX58vbdc19D3hJcTmvemX0iNP1JtKt0uZAg5Nz00+nlWGwew5Z2kOLivtfsZpFF7YtZQZCQY
J/rUEuRv5JN4sqWSTUGKicHywY0RZCYozT1dUKomi8OAcMLBhbbATC9Z6IC2sFksHeIi8qkxJ5w2
iHVj4QgEk2ghFt89DDdT6eDcpJoFycUKuS/pAYfaj7qS39umXSvCPD3y03g4wPd7WDwUmmzyA/Fv
R6VhviUW/uoOtbKdzyy9Z3tEIn72f17RzwdHLCwn580XBFEA+DM3Zg1ZrD4eQl/zQ5MZK6kepXV3
OnUV6JaCmrusN3hhMgZzhw1NtWRUlkqZNZ/q2NsNmICgqFk9qWzhGa0K+ae0gJ5U4ugcPxecnxnl
sIE6+w7dCi7UfOYeDnhDbIOpagmwHavE7ufvcxCg0CzuoU9jAOaxO4DdHHKrNsTe4EHe9y+ruGLy
nCxq2p2HQzQmpoNcUsS2yx4aAjeGiwCubQ2lVYC3LD+qNWiXlLZEchthfn9j0mJmrHWYp1jf8hEA
y84pkHUoWy8ngZO13Hb8m8sf2yNLDVaa1nis1NJqBBhlgsaSN/ALQinIyUhWkdmsI91qjnlpH7Yl
uPC1jzcMy4+vK6vwgMhuNNsuYRrjYrLm1pEhQn9JmobPqOeFG8e8hjlwvOGJmQOPg9ue9Nbebq8E
JPGAw52MIOIZ6XR9bWsPs2pgeghn1rBqviH9Vl7/OevItkZ7RlFynjTu2CFKJqzm7+sYc8X0TFUc
+omXJZBw15p1CnpKl0UfDp5M/KFVzTzi/w5hejpAd2XcyAMtTIgRYaskC88+eKPhQHtG+w2ifgkO
SmsFAeLaaH7QLj1EH2Om8uBqhS1YcsdX4WSppzvef2HCFeNuKlTqvZ8+zV6xmI5o5pSInPmAT7Lx
0L1Z41B4KQ6cMUJoCTbGwx9SA8x40/3vG/cFzRuurvn11TDANWdbjCOMIX7QjBAQozIeYbfPZ7ZC
HDzTVJELJz55IYw9lrD8HqZIvuy8S1mc2IaTd5Fui/QUdethPHo4GyJ4BoJ20SZ2NZhs0h8qLPpx
KLm3/tzdqzcWDExdxeNUR3ZosupJwaDW0B3AnP7NnmnYn8UzZkGYOk5x5SYBy0yaG8aU1UEki5aS
c9cU7Ls8pzWqDXSzUzOuvU7ENDaosRNilVmTVfubM1ShdM/hnuKF4fbq4kXLQ1mO/uTYMmxiHQjR
akq1GJFqxQljRomr9aAX9E3GcOhQ25BCYA1ArfhteTXpTGCi6+gcs1P8sdfgY8RlksNznATdk3PS
0fAVI42USeQMlfNGlOwHepvBKQYnzzj9VhkLtyRoj4S0ybzGQ7J08XyHx/xx7MLJtiJKoIddHyHm
YcWKPTY7mD5bx9v+PLgwnNlpOXo6sm6esCEI3PhhgP2OnUJapMy6cgOvy/aJO+/TL397yRxWr81s
yaz/tVB4NugwgEi3gECzmTNZYn/PxqpOLRmfp32yk24zjNkZYDY62QrWAyhfMt948+B1hHEhdLpW
EMBoLtPnuRfNApLoeYYRul2gfgztclvr1kxBtwyoNa+pGAZmztOTwMiSLI49WB1ezoF4R+WMPZST
nAH8FNVMA7x2nrHzgf0d+fCyq9Z4sK+LJmtRzByJc+CzVms+KAW3+f6VyQAQDZHjmH6VQXi7jXt7
oi2ANKaANAr2OetPv5ZwZp1iv5Ru9Vuo+lK+e9ROhCNiu1XJMgLxHKkKT22hopYE9rCel4lyL1sH
XFLN0TegNLC5I9148IS+umkuaK07P5Y8CJRDkH91CaExv9lSA8x71Vu93uCjno1F2MTAYT/0dYz5
XI0e3BqIkhuPxwfRWmceRXisHQI1K9tzu0MAZ6YMxHOsQzA+Bg+dioFqq5ti6EqbJmJjqFitz48Z
9YsXkAiHccfK1C7i024/aJE9HccVvMBSlTBX6A4x5vLZHsGuLFvvz7XF14WBSNZ9Z6wbsHQB6JZU
DDYq+rvpSb9Orgl77LJ0mZoTUAAh94Ofid8vnoyKZEtiEsqAeSD4jgHn6Mswg40CkMac9e2I29HJ
VbR6LA3Keb5mb0+uuSOiV53hO76k+pBimzE8ENajcPGnSFlAnM4QPR9+1Jj394SDazpdTkAMV6yJ
6mXlinFob7d8jeVIvnYSZsjNpuvWeMer1FDpZnIbiwNeasc/7HEikDoh2gDsj3FhojV5zA/j/+PS
JEEPcxQtcrkzlJGfgvMSupNygG1V8Fxj7eALTuZ+RiW+DDrGkhmzOlGEsiQdWGuVYhApB60voii0
yzUJpMSEeTRTwqW8Y4IlXOrZNmcuMjtnMUY2e2aKPeGv2CaQbgR3mTgKaQ9PDp+uBcQ5KHXVkS4a
rIIJHVF5OWkS2BU4zhTWTQJbT/nKBnIB+o+l6fNp46h/Q2/Wkvlq8eS3jLOh9OeKGRD3dkOr2fR7
KuXYmF9oFi31eS9AIodFyDgmtSMgxxS/ed1UDm1jF9K5gS+EIx587xt2Uj0hXPxX6ybTJW5a8wQX
LrLzZk7ebiertDcpX/FtW8UvrK1LKCM2pVdX2DJctAs4IqAuaGA3ilAeOLksKZ3gruf4OMH//nkp
P9OI+AD2JwKDJz5xQhkOdso8pbg9AUXAtI+sbHwYmQuL9gaZa2SsPhhDHLPlG/aTN2NIh4cDCt/C
UkcKQ4OtPQPF2Vy4S0FPB8nj5qQPR6YfT71hk+MhF8BOglJF8fOwmWfTqk7Q5sDWhCOzwEQIJmTo
9ksdIhGXik4+9yJosqBabDv9Vs2cKeVIB5a7HYQvEWGQCp0RXujIeCGaG1h1HJtXNCrnNN1ASaco
Tu4RPhXFqmEKg7USd/q9fRWrB2ZaGp4NC6n/eT02s34lgt8JH3MiYT5ykZ6uPgMSg0iL/Wb7K6Dz
EdSDFjOfohdSIWUJzemNdJZncPJcPHJPma1q9qqkUgl28t51kDy3euLFp4JxI/dbqoNPvaB1UMJF
obrZ5DK6fCYtnpN0TcoWyyFSiXrNUCBKt6X/pIx7WjAdxRWT3UBHXE2fCgfX/8w33Bw8W9jKZFRx
JoKBDSY7bwozcFToICiYNMgEpyicF+3ollEy5oGzYEvGx9S2MCCpbp/4/NNu5g4uLwxYG7YKRDHY
/sLlBXCXjO7SMUKFU0yoHlQEhmifoLwVhU3HIeGDBBkZnQykWcwIBVhylsIguTNerUt5iuQJGx2N
CZ3F+m5vE/ChSWHKuOJQKyMyvYv8MTvGxynZXTDvwvAG3fl/PiS/lJO1xtKbcpRdicK4hsJHjhuz
DYZ1ZhEzyodZQDf0QIeUjO0k8C0WPbLJVlziv9XYEa522vhmeUAgBqf38txEbn5M1zyde4VuKz/y
vLAJiUACsZ3NcBpyYsphcT7AjhS8zy82P+gTGEX9CacucSZQDsT5lstrYgtmJWvBmrMdk4ZsDiy0
0uQIl7CPUywAjBDGLvTN0KQ5SggYjBf0MqAq8MgLDFlcKTQmEOzpWpFS40VE5mRhE7fyubSl82am
gQ0pjzbmRQD+Z1rinb6hnRWwaBDGt8klTo6xXeBaZBb3yGIPCEEKkGDN33vVJVhD00yOYSrk+H/I
DDvyDOvvJ+EVCh+AMiCHvThWWBO+oHbZPvcgLPmRq6lduOrZHttwmnpfCPIj75vVio+P1S8+P9lf
6Wq/eYvrOctfzyxxMhd/Xxww4CAQDcmts+IPAPQcW7LZWt4Pm/B3ZuGfxOyf51JFQQ4WP7Dv2Hg+
iTULDh2ryxqAGQGXjH+mCPxYPF+QdmdALXg1Qr2a2exLpHjxn9bjG5uo5iv+FjIT96729dNjEf6t
7pTRDkp/+gMjw/e3PKU5fDqNbM1o8xhYf3qKUUc45poD5x+ObhUbMJVgmqtXNjd8L/8SLZy/pwcw
2c9POVmoZDeBQvGdMAWO0IPlrTT6Ur3MzhZZKjb0Lrgy+O7qTjH6cqw4H75Ja7WmX+Sn7MOXy99T
YJ6lzdSbXQFkPCJZluk6ciBXLAq/0R2m/VwTrI5kOIlMUKjvR941y7ViVsYWUs3DbbMqg/baHEh5
wzFqm52gFW7FrxwGGO7LB7gq8xdsbGb0bL0Dviv8+Ad2TuOhwD2CxiLoVgXiyuHl4Jc05/f1ZlXb
3QpXVI/86qsM+2hf3/RDC+pTQ4hhesjPxcfihiXSYdhOd68/YRs6olXvMLUjAsqV/+gCHuP8kroH
xNpj4Jxu8C10Q0fbyTsRGjRbpquvVPWUUrD5UDHKH0XDSQ3b0YG6afnhQ8LX3qFRDC9M2NI15/66
3GoQphGX+/0q3Tw8tGNLZfN00u2UupH50oJg5udxdonXAArr6Q6B0/ADvhiRvvQ12eYos7HIFYOB
pKzBLh/B62nJVwwj4Iu1jrB48ewrNqarfAkGGtmME9tLLjrRWXsuwtyd7KXt8PWCk/wzrWyor8pV
OeJCOy0dJG1Zc+Gq/CrB4xjvmtvrlmNq+8QSk8ESo9VoS8b4kmXxUwH5st9ZuMPDu+bmqM45SEF0
zpvRVLk0vj92bT8Z0MCvSq6rCfTlBwHuVveD45sn24JDAbCqfwa0DRiu74fmyL4drXDjemGSCHdZ
tvPU5sene9WabRSyHgDtIcU/LcjfjBhragCS1+wO5TtTNJgco2FMAz8f5lW5k7Cwji7JhQjFZUUG
zB1iBdRt5sLqIT1jjUMoCd81Gwc8j+uoJ6CHWT5fK3QN4LOfVbqn59o1nkbl8CXCjjbR16wFUIcx
5oGZPHR/GFGCn+xTou2ZDOMncYebBmOE6c+wHlk1uI8jR1LspDaFDKbcPPVjt9mW1/HyFjfkzwDv
T+zoIT3CUVo+iKwfia0KLBFQZgkjqIlFJCEvzp56a/kOeFv+c4FgZavyhorxzV+bbU8lyEEastBA
lcy8XQDB70gBNSCu47Hh44EBF44XQlXJpSgd2GT4d1rhzIrxX397k/VzVx2pNc/A4R98ENwqch9C
oIGGCktmhtmu+81/K8oCzLxxPg0dwG2mWo0vEFU+WdcHMhT3CDWwOSGrHgdkF7+X7eReLQqguK/3
RtGdF7bekKs0430iMFBzoRJRGaCRYCw8pxIbrL9oMGeX4gYeDim+z4KoWuKJ28h29wGJQ1Qwktgf
SNnbi/DLoCJEwuMyN5iR3Iu0dwoZr1xXu2pBOoqhbXhuQe8fzmQNN23zO4bXZDvyIwEgCAjDgbIy
++8cz5YNYB5WWrjvfY3GRizHKc/6a5V6UPF9hK5DkHjJof1DaYEf8jfPhGinsIZEOwtgI1oPeLpz
nG38YikcKgTfzvSWMaDb8zhwc7rcCDFQ1Uw9BiZcT0iBxRMEYipGWJhrkJv2tkrUa1xMVGUFKcFh
UGwlq/2LNxXnQPVd+LWfwClNLNysSNv1RRtmg13hyweUlRpNit0NEbMYTc7xPqeZB0E24QHNfnnO
DBprr4IQDbwxpzaTtxc8vkZqEfKT2vx4byc//5L4idZU2LwJ+NjJXCvCzotNhFcpWDOkDdXUdz24
tfNB5PRawcux4iuMWbi4bRB+qak7HoipOwLQB+nElGpT+/hbHT/n0YCkxq+GKepXTN3/hOVi0lxO
/tLf6Yr3YsJHw+Ko+8/jkLHM7EYeVXVH77HoVumBZwZyG5QfD8TgeWpPBOa6xQ2ukzHbTb8qS1M8
yGS0mJKzUYLMocRP4H9C/moYvuX7/viBQwuRtr5VeOlq1K+M942H4CrUVHgn8DXGAXRjR/ouGVE1
+98Z8ifqYIboyQw2AwILQuNYASyIpjSjCY7CTGxHhiHjZo6i9hRTKkIpfrvvQI8MTA1kiFa/1Afk
gSIc+uveVhzBNmLVO3wRftUHCVQEa+0OSRFHAiz90bVePDPtuszMUZP0ujxF/FTgaX5cAZb/xCNg
JPmebePVy5XZFG7ijb6whJAB7FKaNIGcKcy6HncYZjMBrRRMnd3jqrDx2tWaAOb3mnFXn+GYPNf/
3kFN7CTdqaThs8CM852glqnu3AAkbELnPXTrvX7Lc3lZLdRTu3kTN/RbxIQvWLSVrwPmv3AKYYRB
/KqMPVzMW+m8Lr31E+2ebr7qd70x40Q6Yg9rFF+6NQbLGyWkQxrrBfTKjWLURrvM79S6aiAfKosH
7KB+P5hDGEnkZAR2OmPeAHMGbdWhjmpMWrJz6fYLqFIwizFhtFliJeyDuW7phujBKccmP0iPJBLS
k1bnCiccKKqRR7viF15t02wTazEEL2kpUIYimjumy3TZ74Hy+AOq9RutADBAgVgaE8zmTggRJs3Q
2dJlfi2u8Tbean51ppZOOiOhfmToQWS1viyAzCc2/V9yb3lmmCPgZD4vt4CC4JkgDcn1fVZoW71h
WTvYXuLVP5nObfmU/QixUwct9Ffu7Ia0qgIPBMhYRIdA+wPKEMdflY3Wl2Z3fx2bY++F2Ctsi94o
sOYeCTk6loDIc4ipJc5IWr1/tb/3L/hZdRn9XkOal/vAAO8s3KSS7FUsHmz9TERTINniAvkS4h3l
DxRNW6TLBKj/AUI3GhysVDjdIz69gNKGYHjtxfAanHpNx4+qnSWkjT6yOpf7tzxEQbFJ3WpPKQ8k
jbRcz8cgKtQleDBMrfaWbYtdt3kf3rwkZSHOFxRapNaC536Q+/y/EfHXew84QAUP8PCakDlFzxZh
vgBG9R++BVxB1TIYQNYEGBCQqdgTWG2A0KShPLzhJ7xm3tSoIbQsuHXwoeBBMQ9kRGISQpQDyEcL
2oWEkbpbjO68yI5x+dq3vvitoRXh2CKLwcxW9csIAbvZYiRkP2+vwuo2uWqeHkQ7jKeXhNPNs4O4
QDUL4ZO18FrODrCd14MdXxBLfYlQh+3whLf9YULFbIE25m7p5xSYIpz4MR8vaVbvlbB/o35lqmpm
+4Y50YXMJc14nfLggR0umUu4UQAvsIZeMgjPPFzk3/KOwTXk2t6UVvpNHO8H15o0zGzLr+gP2S9K
YBuUvTdQngPGMB9YdkRyseKWyqkIMhnB0WRJhwk0qa+Ab5pynEbIhJzvpfPbFb6LL9yES6tnqz6C
PnqvgJebWulytnzdJQLJEG4hKZt9EbsHO+GXoRwtymA2J0xPmO8CIWp/sTTHN207YpKJzVup2G98
NZnP7NlKYw86P/gD9+lyRyzlXu27++z8WuixRbriCX1UPVf+VLt3c5SX62LxwR3ZmK10+gD3v5mx
SXbUsj8nO6LNxhu0K47goBOkodd6PVsOXuulAWPmNCNrMd/1Y//KoxUtHtucwQTqqUXrxbjw7mGG
3It7vS7tt4cD+vMAALZsjs9RyDJbJsusXUxWncPYS6Mj1W3ptWA8QLtf7vnYRWt2tIxuZDGHGcPR
HnZOIheZXPSOXrGJfRk/wJhnBfq4RcjxQofBrpEYZ6BxWYMwKJeayX+QsbmdIX4wWk4/zD1tzJvH
NVfaM5Rtq1z7egVweijGjWhJINh3VCO3z0nOQLy9byzZgCywEawDPCPAYMVP18O5dpoNAZFTq3ao
Gg1QBoc0tzN4GW3VfwQPrLk4akDNifVhi6k3zOorom6k/YdgK6pNBlsGQa5sZpIb9ma6GNNTvXYp
BBMXljI5I/WaIdchddEOjfKfeI9vBHAIEDjAA3pU5oAAHe9zvGdKQCIcm2BPa+M/Ltof4iDrg/gs
9Me4r2hVfIl4OC11/CkE8oHE48QNR3+X9tyfpTOTj+e+3MsWBiaevsVOcUxpy3zmlOvJDRNqJqVj
Ply7zMxoxIOREEpLdTBBzYt1spY2xc/jnN3kS7oe+dXsbRUxbMWG4QJRNV8xn7FwBHy7YVPbCjRx
AuMggrfLgaEV0KoZ+4Rxxn7r6dAlSU0758cJ4pFj66rYSCS7p1kEhAk/9gzk+uXExffBiI6ir1sP
u9ihzAIK/a13M0Y0b5eZ34On/ySu1XOROjWAUocZsvuhk+zdaeqk2YbwFhmJP64uAYChxpYDBLXn
eSCNN+gsYT8wYnxuU2sGFXVeLJIFcMjD1u33ofmWvuoToCH3moCDlUh5/PdhD1BwHDSY8DD90w35
iIGzso16TwbqqrBOm5cCNNIysbTe5fEGIQLdIlcT/jLIBCcVc7eZhVDUm7m5tIg2s33mld7bazZ9
hSu4KVLS7WGScoFHP84ooPfAAtVlSlPapC2PgmG4KfOcoGPmNx3jeQ0geEw5n8cNh87ja4Af9hP/
pLoVKWZ1wWCGC5hzZvTAmTu20RnbB5RAjpA1B0OjGXDAl89LxRspV49woeD7vI7xXHYgEivX4m/y
g7vLd+S+FtqJTZywYoSQmS3eP5u3Dx2UJGJHW0s/YP2Yb+eb1kZBOF1A3EawChWd6uX0xA4fCe2h
xBIJBIE2Z/7YTjn+F/AvQTIomJx88boLG5hAHgo9A/cTtz80ozELG3rEIQumB3sUZioZzbkTWZL5
9J7e1ILG8N7L92w/LNWgcIARhlVLQGHGfWRNPqjfQdMYapvCDyT46VG05PHoTlhjnFLSmwxsJjub
dovlode6Aid2scOMm+SCHbvx00+/U2WpE/PQOEWA8bYJmgsEhJ+UQx359/YLAzDWxlE4ar23L5kR
FRxEHckYQcyneUfSbtDcmsJd9KeYRhGcSez7pnCYz5jJCtCexklYN/bAXjtHP2Bz+u7qCwQeC1DN
m3ZUbiivKf544sJLpWHqHq7E9Kbnnpz4eQHDVnKTzgVfGZkfLlITWKBj7SLc1LN6Y6QW7ZIr5wFF
PBSSH8KPmUOZJAYe63s4BkJvOTLLG+s9eO+hG+RsfulCh6XNvjVC9cwaqAfJkSyAH2jWfiZgDsDR
v8INn/re1GhR2B2np8n8Li3uLC4b/sia4o5f8t80vDiyuEEYfY2IrRCVOwMXJCPw3HjuUyPes1f2
5wm1JkhBwwn94ZniDE6uVET1NduHF3UjbdSjRnLECtFUMFlAM79qZrT+abHom5PcXfBL3ckyd0p4
DzDWrYLklHl+Vf4okw79+MEevx8+0Z++zxU7uwwIwwZ7ClEgdXBdt+FbEv8Veex42JOBEnANT4xW
gOLBnLlIhTT6c8NYUkA9iZ3K2N6eUz+xwOa2ok32Nx+sYmxP1ciq1S6Tc6qYIrWvUd6EgPOEcaEt
bKJdx8h2ly4UH8E6rcH25UB9Qe+mGqPeq/bep7c1pdrvUMI9A+p3uv7j1NUX1QnFKrUW7SZn4iFZ
jxv3gPmyT1g6OyezrTkp4wRZjjGszDjRK+vz+KA5MieaxG00fMnRDcUff5Ap/2yMG43thEmO5KiO
8jMaJkh4O3c2CHYgWJmp3PUEEsWLyd2i+yq+5N9h7KD5G3kw+Cv5mxAgWgyPqhGWEEb7K8UU2H1S
KzxF/ZzFA0ePU42AgjHFdHTlYTC36Bzm5S3MjdAUPZ3dbaBmKowfbR9vol+Q0toHhulWFIcLGDxs
dyyFG1SyNw7Ch8mRKUiUzDn9HpDIEdnQrh7pFubttrTp888MXf1oN3MfX/ryuY9wOZttIusmGhhX
UM4AlkEM0ninkAFsBn2b17d4lNtVtX1uH/v2TGIF3JZqD2eGJ9B7u/jpm8V0zkSwXinbdDU99CAg
6Ji5haD80VzdoC6gmIfe1MgbjVfPTHUp81CMREliVXLq/nzx1u3h1p6hlPi9aKBipPkBmazWkR1h
m8B8fj56Z8fMJKRNcqSuRzXqJutwFQNZ0qqFK9nXg+JYjMT1sVCkcLyM58xGNlqZwzfhFiMLdGRc
O57fLakS+ia/J2vRLy0JO5AX5esvEI79PSYXEjzGotJssBQmH/vcq73eKkipg4bHgkWBgL8NlcP6
Pa46QyTantGDUwYdRLj3Aqc+PNan7rEjQNwO3yg3QUX43yTxiMqi/avgicNvWEwcjDMUhnw/zxPj
bJIWPvjFv0vzUdnCy27IoiGQNF99nnaJFR3a/Cf+f9fp20zuxTE0udBZe9cu/zlqMNaYSHNw8Ci/
jHVETO7THoN28+Nj/9jTDJi6BW8R+oT7ckqbUITI2qKMxSksdCgzds/tk+UvE+SLFb9yQkJiYca1
7ndTX/MGl8Ero1oczDm5dclIA8lEUA0fTWChYMRicVSRsu23WCxMDvFPvqOHSp1JIK2n29rsvoSe
eBcjjg0twVaGLCEDIRDzqseNaBiTZNUlmr116qjUpSCbfIpqTzstuZQ6S4wMf9UNSQtsOTQsohXm
VsdyTwzsoyLGgAGVl+GTAPn7WuFk8kRNi/9UbzAz4BEZeX10pMTiZph08byM2+/Uk4LqrPjxV8jz
v6aJIVWWTpW1uIEb1OwA+yGbwXLF9bCghNHQqeKkQUvDhF87kbLTje/z4zCvS///wseNoTRejPPM
h4gGP46TD5k8qRomfKxT/K0Gw+3tqoxQ4F5aZ/k3WjOgswh34exBW8RzSgoDZ2Rjl0smXuAQPGSb
51Lehm53CdWTSsX54JUZu+04uuYdCeY1tWXtUMXOE7dDLM90jJvDmyengg6ARv/tM50C2Ssf5PKl
p+KEZ8YiM3njD2znZhTJkAVN5uTr1hgWpCoyg+fXjC/w9FEbMLU14EBTvtPr8pRwJjJIcOF/6t8j
0erGpmc3mEGIf7g84A1ILJBPMPFXd6LO4FbhpWK+b/AauJ7QhI1xsfSLfsFnRC0JFmPVD3N6obIb
mxC6dYod9jhM62I+FnoEjrHc+GmhK4aQz6a8GyLd5vFI3lTtG4UUyszYxISNsmN8nKbH2SrhK6gZ
Iyo07is/eLy6YN+DoW07di/ULfPx9cUL0xqu/nj6M6of7zcmewigOMoSnPyVbe21p9yv5hMDTTMD
B2br6DyLA7gqv5iAMG6zupgY5XeENyPfQltK556O7od8yXc0AKGPpXRqeSTGpZcuCkNh5mojYYb5
CrrFS9KGQ/vfQlycwQaA9fGxagp5ozsx/GaT7k4gFFyMgcVBJefBlD9S95UAu9eZ+97j/wjOOJ/Q
eOHmhQHLeCSMr8d8iRMacpsR3WnWxk81UlRGliSmSN740TnZua20F3v4DMxuufzL2XlCj5k7Od+V
GrCd+RgD/8YKaCIsAZzAz/GkMDTYfIw7rJJ3FIes6AdiK7MLaI0Clg0aOioRXlJbOXPkDsSSqicm
/hMnW7LBgBUoK9AC0KMrKBe7GqxQvA+xGXEA77eruW7c4VUfEI2TAwwn1wuc2va1efvnrOb+JHi6
K0d3OkZ/cF0kLr+yl+c/kCwEFx6kQIR9/V4V0MPn1/Rt54IHty37wXYVSt4/ks5rSXUki6JfRAQg
QPCaqZT3CAS8EFB4j0C4r++Vt6MnJnp6qm+BlOacfbY5IcU1rG7Ji6IMqZO9D8fvZnnFIG/ITqop
yTu7uDseqnUn5SOpl0Kr8VnAFkAxI0J0xOuXWLfy0qlUCb8JyrRI6w5forU8MAuCAEQr1mZQzVEl
qt8/6jNVP9amLVZYvr5Kz2b+ESQet7+XrymMGVbKrRNWSvtmq92/CSbHXmWF4a0fDxZrpAEg+zT/
bGHNKRTRcRFFFIrsG6/Bw//4nBEVHiIQ511+lcX4n5fJMXNCxtxFVebpD8SHvLNL4IKy3c76Qxaf
EiDyrTQVEMCLxdGbrg+0GAjK5WupEYpWewm6F+VzL4XwXYrwRVIz3xoUveZvqFFin4NGbBAPf0UV
+W0R1xR8D/s1QmkB5F1FGO8hNkNPDp7O1MCnZEautLgXC/LYiLO4wgccuiMmIw8KhK/fiphJwTKQ
C5gsGjOP0U4dcvJKSkXjYKqtKhqlgWXm+uiwwP/KHtLiCe0hvSuDrZso/5w/jwIMJqaVY6Lm/Hz1
uzqjF4kL8fElY30YONx2sJxAY1rAqQSlTz8duWSrQb9nhxQGhRAbhHb21ll328p+g4JLOrW85/Uw
5hRrXuenjk0XeEZQYM9sOrsljxUDVJF/k5SehJSLIcaX6/WlXJvqr7brSdgcIPaBEDdY1ZewCm77
pIv9NYbGbwVVh5xVbEsEfoyGhFNFNWEdGk4f1zK4VxpZmE9xgLmzUqw9XeXFeml+MnWKA98Bro4G
YfEHAg3UXHN6kTmeiWYJZ4Q69WfN8O1sWwPR8zEPsW2D3UCuUu8xbdZur2nv52tdT8qcU1nkbEP0
l5KvtPfhYsA13HbiCgsK/T8uCS8ARgrMp92+MHpkQxLU3Hbnxa5v79HUcnzDfWrqMHk431e5pmoD
aa3pdXq+zksqwCGDx85v/iaDpjDm9n6fLZlkwM9ge8D6MNXrFJ1h0r+8s1yzpUA4ob4H6yMae2f3
s9ao80M5Pbg/dYzy4uEUW/EhkG3HuNc53Mt8jxUdVp3Yd3rJzIa1PEkSWNJtLu3l7FLcczy/6J+1
USf/mOB6vXF/NC7olQ6cQG8Mr6nukxni8ciwXhz9okvR16V0SxIjgP0oihd34Jbh/jYj6gde90Ce
XYB9eDKGyyFeLGdVMbtojrhhzxDjhl1smmat2ucID5ctQqmh8shkC9Iq7jGfqC+7+5wIEw9GHmPE
rtVYwnD+FIMyaVm0YWjGXnioyyVNFIlud5WArYkBUhU5wzSNN6G+gHGENg7kLIHWw9XREjaUWPuy
MqBwsmSPPLJT0H2RxIMvba3LLEaT+hO2LHDfB55wUZtSEpxXzD76TI2vIkC9fhaT+wK/rFYC+KyX
/kC7lf77euf8NweMGGD8gLNQklxS/n96JS60TkNNDp42cKyIXbFMccPoScFpwLoVgIROD0cM+0nM
yyLawemL7xfn3+e58htmlyeL93a2Xx60f7zPSoYzF74PWDfPk/bcu4oZYYAfi65u/7RnWIi1sGy2
UC5hZ0zK4oNA9NkS6y1V6BlToZlXVHprbdtMxUHOHW03j+Wwcz5Wo+F3fD6P6dbKWDom7FI8s/cm
AvCKdjE0nVihbNUduMVAAAH7C6mDeMpX7v96YjFiiaMuA2LWAQUgi2qEJHEQ9yHg98QWC/JxdRri
ymS+CRMcw4zTlCo/7GthnlXCjfnI6XyAo0a/duL5p0Q1WJrI1vtckx1EBORjVfb1ZIOywShChjPw
fQPTIH4Xei0mw+nZe7esN3/FcRttnKMATMsyvMDEEPgPpR3vz4hSdKiImjnjfIewaMmfjlFo+FcN
rEEVQsiCGwSrXJ4dXZQ1cTwTT0LPdNg37TBdIuXRINp6wOmbM9OvnveYotTxa1gdTzW3aRZmg7id
3rH6pYfBhM8+pr1JMzHzJ0Z9pZHz8/LqHdOPHtPJ5/JWzsNbaca4CPUsWBK6CDO5/QD36Xg8CHyv
OyDTdqYb/hqTKNSA7nOJ7OZQHohMfUXf1QDL1H/Ua4YllMrv+NiUGk1Nn8kt2WYV/3pWj1qC8/bq
YKjjdUuI8LNeCirfQ6/SZIfDzIEKijFQfPPeZwsKzw32VoHpLT5usMdNhs4F0vbOgiqmt+iMuCDQ
v3SOVl+z8xCzOV/dpr6pVUi1k8DLjAIM5Ox7m5aC8uzBrAeGm2iaik6Nh0PzD8lv+sSvEdNJ/Pvy
dnooO3hI0eTA1MP2aIP9ComoryFStujj0uxWDFBpPIkP60yem8EIGhcwGbQc0OKCeSKHOQ+eu1wP
RxpLjgbAPBemVk5j2kFR1VApkgdKX7JP/85b5zs5PlwG5VarhHOnWnJICCnkhioeOJexOWsOt0S7
Q/ek2RvCszzE7T8C5LFMuZMmtg3hi8F5JRPXvk925TutmcOCAqtKNSe9pDtrjPvU22vyxX3QP2eg
gP27yshY3SYmNDiXgy7521VrfExrdBlnevRr+sr3qO0flknBB60MzTSxskOD6oX5QWKudyhvgOgf
uGs+x+2/3eL+tQ997a/TdciWts0BnjssddYsiabI17sZMlo8MFGg/O0w2vvKI9PhQTa3/zVhQOVe
KyZJBkuUgeQaQr90KdsF9MnHH73t4GnvBzvNKoWPfoWyerAMwlZrzaa/Uj1pLVh2aIHr0lgPsI4I
4HAan5C1N08hleISfauc73rfV42zwMAe8gCBA7xonOHUiz6mrb5f59fAP3EPSkdl8PVRupjLw92q
hrQBDCuo0wdST89uxFELIPN+O9PY89bt+J0Mbpd232u4mBS8/oxr1Eq6AHsse8qF5BozZ/WYL86d
j3dhjvyzz+PPH85/O+tDG5Ijf6K/bE++s+bi5+kMW+Yjr+EN7/98ANL6zLQ6YsQFdNsFyBo6YwMM
5eLg00AeAY71IPYQ3r6LLeZfd5zrGJePdhOmKO+P9VpVpHSuuWg25wUxpdNB2I470XHc9n9hf/xi
JAcvWfNQuzEkYMhMNodD+Qxw0yp+V7KYgw/d/U20dnZluJ062nWdSwfpCv+Zo7pAdMd5Ab6wW/KO
Tksou2QcoxbkXMHHu/8WWwOJqM0m6Idm3F/9egWeKC3tP/TvOLwCirwsaOK7TW8Xg2AAhrZuJWTs
5sfpTF8lZdEgr9xtQxgZGJGZQYRaPWzgYdx3RmeoNzRGAxveL43rnkEG59tetGmJwy5Tc/B3hG2x
gW8ZWiE2zZKfbMGdo5562QzOORA4zbFrcg+Gqh3GUgafnvLpZvHiW9Tn4bHjs4JHDNNwO6viL8Xt
CiLrpr1htowLBSm5itz2eAbLsCPn/uzLRMVKfqj6MNqi26ELtpYw7/UHYMihq7TZEZQS+OTAxOsb
0VKi0/kI3NuqoSYsswaQxaxJecWqinX9j7/sUirDEmbOTw7C1mNsqpHf5l0sv/T1U8or2vj+0eUU
rrzuAw/yGz6kA9QcXq1MigMKiJ061+FXvRdMc2VxXVOFN5a3pLgiH3R2c1XRK5Zr5lpoAOhgKCWf
+v5u8XFAc/iF0F2d90wrC/VflNzh76HlrMY3aoIt/PJQTD+bads2/GnZGDG4uU9OIl5c7dGHMxTT
QkIg6lbYNBcdPBehUM6l89cY/7GXUUIgg1wfLK35pTuPe4iTJPv8xY2DYJ0Ob1enOWwV5mle8lol
Z5/y+YR5e4e3ypELdNejxknueTIQDEE1ekyxDlzyby78XReMmK4yodz0ChSXfboXChQzMMplT0a3
nerwUrs7Nbu8nW1wwWwFUKTBvUhXBz4AaAZO4DZxLJpi/f8/IKQ7zPxBt875JHOaJtB55s5Q4OQN
Rqt/pfi93qh0KbDqcQ/fMqa4O1BxeBW6n2ni2RyCCDksicDWw95Z2xlX4O9qtR1mEE+weNrodK/x
zQq6jIGf1hasl0VMfcf3jHqLn9WUH47xvLt1KN2Knc1eRerXAec4U13izKXHhERuic6YiruAXVA7
BfaxLNCbhRbkrM7uEiqC9BjJ00OZai+7kRHhME9FnQNf8Hzx3UeSTTsW8IZq3gOe2XkVpITHnvdB
xdQJ00OtxrKX/T24CY1CMtMZf7PZq0DRtuwsLiumOthrGiJplJjxkrMAjDqEegK+ffFOjaC+ht8O
UK/DIdLAnIkdxJgRcEuvxZseMTQkk+w33Wupm/D1OaIPd2i2aRq+sW6onLb30uou1NG02FAhYOSL
PP9DafwCK2IajKh2y4+Dqqr2BT4KwxYCC6FlgI1B8MFe9wIRXT7xj/+o+wfiucsaOvS8OgdWGAhW
H40DviMU5bR5P52z2laU09TgWjfrg+c7L9/ZFtSA4EOsC1TrhH3orA9ejWEhcNUvAhxEA7RYm8Y/
OLV5bZ+CdN3gpzVuIt5pCeUvVJo4DobLDsnpOc8+/5U7c6C1MEaSgXZ5Gn9BCaaM1Exw2kXu1ABj
9CbyERXLj9fSrSrcBqYnIzo3n4lpgagdW4wpSnM+nw7FuPMgaW55xWfHY/TxEMsBgNVn2Cq2JjbV
bg+/n4NIBsukBT0JQvjF1kbEDwurpqa8fdLTx0agvH4N3+c0MZf4r+vJdffqNd8MGYA4cWkOWoHu
Vd+j4nLhAIMB3nJtAdRBXaB8lACivWy/0i4W4bivtSsSSW6y3YvgabukVtBlfzzcZo6G6jdDvGrP
p7wxCH0yQamPKYiwex7412vRpKzqZm9tsD3nYkY5Z7WHLx9zGfuDtzXAMNbI2mXvhi1raEreQnvV
bzmzyks4zfSJotEaPLsvYJd0cjg2MECKDtrQCZoO2CKT/qrFcSPgxyBP0aARurp9WFk60YSacBLN
7Nu0xVx/QWUM3hShK34NcQ6D9v6zuJc6cjaYNDcsiiOTPfwLKuLuex/vBOZrHWdcsJy6L71+W1C6
dLC5vh8g/oApFoDV+kX9O4op8OrpFlStqcgKtm0WywP7+5dw4EEcbBQOkqE9XaY5admTSziZPYTG
x9b9wvNY+Td6u/GNpkcfoFgq/0uzGJ1Vse2IvHljYZjxqfyr/1Ku6dR7lbTv9Cucm3T6zCuqrXDC
2O+7MuacN6XDlcLpwKG9Pti5kXPyMG0uP8LzzioBaHDuYG+XBRtbko+Ngxh1pH8q+4a4vzWIAe9D
owycud42TNf88x0fikKI6wr32lHOOftgWStvrX+CbUPICSYGjeofuLk0Xb5Yjrs/hVfOJkOCZjug
mMwjOBI0PehNRSfb03r6y/Ze+NsoUVLGhM3kKVLgFnYFORceyCiZzbiq+VMBBlroYw9ULHda2TYM
z155lGtNjGNDOmoapjxTzwNGJYUcvNpj0sPEhW+jr3pU8OAegecIJaQPY/OOn81xyKpXksY0NqSP
tWjQKj2O4NzzDkwB+NP+9l5JMNoCxbBUr9lgjGUM1FJZL09yI92RUoMs3soYHZfYenz6/B8WJLy8
I4S6FmSePiww1sUjZc5JkJ2Ve9UQkoTYc+PIAmBfcI6zDkx3CRVG5etuvC5YXxx13w3S+6RoxDn3
B8+fa4Z/DbUuh9+y4O4Dwi1PC8DA9XrP1wNCanvNYalOsUr5CEvD4qvjnbCzPcYGJfRkQ/nTOoxD
PPfFn2hOytp+hOlJ/xA3zc4qijuZJBxxvYIm5jEFeeSUYk0USX6yvDwNlb/RRpfxgDMijqcsK70t
OLOiQnhtr3xYoNUO9TAMCGgLuUdVr6+Ay1KvKcZ03XD5Xnv538en83XiBXbDSjgpp6CuyRJSe8Cv
Oab0bMm5h07L+aMIPcvOFJZB+bbpiafxZ0HD6I62074IPZDiA0KRMTST8H6W/Il+SynlrPVZrWeu
rSxVvIN/4YAbjckqkV+jfK1g3V4WMZiutFzDGw/l2YrDRmR8Ode7ZF08N30xbVu+u7FQDh3Fqjvt
RuEVn4bBkU2HAM0anS1X/8sWscH3UP1U7LrWJ8niN3uyNfK/ZDZUI8yJggvmW80Sr6TfGnsmSWQE
3HTW7d5r/tUnGeYsVexOY4/a0GO1sFTj008AqrCKnE9WiunAlyKn3taUIaofMpXYmNS1PtM//icP
TOkdE9eJYkE+8SpVyr/4/jSEBtAzmB+ZeXoErEr/2JU3EaYMIHRszTUrIAKw5UyppofgKYftYLMd
Shb4vpj6PZejZVs4EJu18wnNIBwE3sktYDkDv1GYlB5QZfmRYRiz2FvrkO9SMGlnZkShyPSN2vVg
i/UlSJmxg9BUyphRU0acT+3Vn4Bhz/x1yrcmHJ0jO2HNsr4NRzgFJ+0r1TTc+g5PKefuFWrx9qYh
OxTz1YRBgwAZ91mWynFYrZ7dVp5w3hOKUo+9PWWVeK3C9vI9j0g+c94tFAnH8GPlWiSyjMfVpC+D
TOEBzFxCTEdED3NCbBh6DEmkFCMculFTELfYkkqkoig6MgGLZFUXDjfA3CpeO8H5iEdHzofynss8
3XFC5SVLlMdKeZDFfnehwnmoxHzSR56bIoZhWiCtoxgHhM648geyNtwOh0NETWRnV1p2Qq6Xixib
LKXIsGlmEuC4s7XJAhKirMAaXq24vRfxk3PIUNsJ/lJPdkc7HLlZ/4pKZZONJ5diT+9n7byrPXQr
quRghveFeCwe8Vew6vXvWBENHT2gY8Y7eY8pps9srL2Y0UG/xOydE+9lL2HuufWalKPoK6MziCmI
c/BJD04dyGFT9Fz/OSIufdPLSROq1q81H8/fWxWqJMm3Xejv+s4y6Fo50Xn4+ueXEZmYoO2YVzW1
iVg8kq51X7pu7CNhXujHoy2ULayBt/IWLz6O3GyCs4l5lUGadVNy90ddfmYeU7Ifbd/gXY1YtmSW
x1XmuyishbFCxAGN2pK8eR3ihDRTz295VnI4/C5PzpzWWa0GByE38xjVSLZh25Q/n1X9dyuJr7Rj
+SSX2Qa2f4hsdYrcYb+sHEKNpzt/c7b9V1zjtfua+Xvb7ceIGg6QOwXIJcdLRppuEEV9ZzZ7L+Cs
T352YAXDfjB6z4WPKZ0b1GIS1DgokUkUYTYyipuhb1lBe0ZSm2mZq7dwCZohUYN2+yg3QSc+39SY
fLbJPJq0SXL+F+Lkuie0QL5OxvXrxEWfNuSQGWQybo3kOcnc1Z2XP8H+S3ydMaa0eMfJYcVsEHR3
K4+pMh2qM0jiCVBBaWYhVsTakQ2sf7OQek/oNHTeypTZsziNS6iqaB8jhkZ6stoYA8LGmDKBbfVF
iTaHBtsOFY+Oz5RBswZdZ7zmfSZfH+WbzPaklnClsGz1SBoHAMaouCuUL7XwZfYW1/LkbCrHf8bY
OU+ZI742A/zjpq2vUGye1Z2aUHzSjJQeV6KNuvzh0guYD3KOo81OTqLuH/i+neDX4dqHBJGBwxAm
equmDNrZ5w8Riuu6Z0tS0Mec5kjdgn0JaqW+erjwcYuWNbO61orQoSD4gvZHtP5RUMuMf5Qd5CSI
SPubRVbjIsYmD0+i3FrU6v1LGlv+EPrKa0yzqfDqPi/gBdpjfLJZlT0VIKHWSWeTJvdZLcf7pkMS
n/8thsMMuAeX2y9vijyoLjvWsCOMacaXP8MjpZsXvUGhN6xmwy82oUQwHjGpQuLBQRMqmk7ycRsH
cXLccS2t4KrHIyA3hR1F88yEO7HKBikBtTVRbT128zyDMcdwY6ZNHOV3zPR/pybjASR12Qb1Y4Fm
mx2Z6dgcCXyPpTuwVj0FTK8IrfK+IGw/PZGoCiYZ6RZYTg8uYmNiCgZA2D3hci8e/vggVwMvo6Oe
kHbjwKmadQUhWCyfzX0zbthWdokycgJYKJP35mlhE+Peg4xoxKbL9mzCPlk3rDcJZO1l6y58vzv+
qWkjm9JP7CR3CzMHBkRh+QL0zZ0+RUvHYvjcq0kIpkTU+YOOiK+pL3cZr13xxAio5yeOIQiPN73g
gyBGkj1x80fnod/wnzmxzSvARXccAcRW8ATVfK6e1kdX7STWsKeacbcX9tV1+RY7BDQwykWNaoVY
ts/6zvujYWHUGwwPB+bJO1zwx4NtRpAKUleJZouwtK8lgXlxHvZ9xdSjbCaOo6MSwdBR0xWXoGw5
igQDsB9oDyNmi4SA6/9vfQoYbLA5KKamo8+ahxCmauDEI2OknRk1/0y6pAPHghLq70nlwiJBQcws
W0p33HpKMs6GQxxHoXdF7oGMW3vYWUosaJpce01rccXlWt5X6PaYO7FJd3w+7CJrogUuixMBIpiW
exfVx6oK1OQ+HJlj8PTwbhGTbQinVLs8ngcLtG8W9kL/Xwd1kAGsijEuWycRNfU2QTkR83dnniqr
3g5crpT7lKyxdZYRhTj7jlvgNNZ4xYkx6zXF6JGQWD9uDWvfENl32XQfnI5/OmmbSxKvO50q1y6H
IxxsYtSVUhIv4WaG6ESVZQ5bgAh/ENOa6vaWWaMrW290vwhuN8QQd0EgoHPk9TJjqN+13kc53CeN
9Mx2O2y9DeC8u8GSmj3xY8zEiYgWd9NI3dFv1CnR3Uwqsaj80YORhDDHfg0CMP3BTlHH1Tvsa1u6
6dfqTKY8ZrL1rlwX13SONjw+iNHm5rh+zyY67TW+h2V4DE+CvR2TvcfV+g3Q1cY792tNp/3kMn4q
M7oIwf2EYozK9EHZJ7n3TPwD7IxYdemr9NpPQr+KqYtzOorUiMoQS3iioS8R2XC4XPl6k+DupEA9
vpbP2frF1Rz4yzlEQ/S9ulD/ybJF7yJDNVVUvr6Ky7+1ma/1LKvkyKfcPFBKZO3d/7+XFdb1HQVB
IGeqbdKWqFEPR2jqhIP7NKmAWQ27GU+uv+QylHGDlQz/z6cup22iCmMwWVJDjG6C79YYldT4b0uz
n7g3P7NFDF8Dn1F3kzUK7kOOtDeHYdMdtbmyDEyhaR5v41i1UpelwAof3lm9qGctFYcfPj//dJ+8
Mej+vcXqNtoM+3R1CA+v3C6/o1jE+xQRqCxLMu2c6bRpcZUNiZ4fyfDvprycm9NOMQo88a78Gw9t
b3PqEhiPFFaQh0fRw7kTOu9pHk5bkrselpOk5FyRrE6wd+bynMtDR2d845IaqkuA9RydS0vk9O0f
OtjHnTpX/IWqIuMx41cwhT1R1xBYblrZO/iKrMYBriQHlmdIAAq26VQpGG1nrWnw5m6Vx1NkGKIu
N5vhkYRG7nwAzitNLGe/jgNaDQgO4l/bYBVZP8UG13XOadJYqCBcK2jKt9JQ6VVMuKUOSI/4i8rk
wcUpCXEYxQfYlwKGywCElhOsLgxKVqv9kkN3uFrd1QQHTT8iQZmZfYxl0BsEdXLy3jReAEgLqLHK
5+JdDQqEWgP+6dfVbx1nwB5ct8Un9s/JJqNO5/ociMnb51p5wA6Fa2XjCBBmPG+/Y/cmI3b4ULJA
8phv2UcQnW6T1QoAd3I4y+RZzPpO9ODWrSg+qH9q8iCpH/STqP4adl9xfqOSJ29ouKXupOokjaNL
6R8D2cWLszXSZ+Tw6+H4i5Iagqwi+fDmbLhkuRuY6VctK3hNA7YUGwQ1MwNq8RvhR0HHtzo5fTUO
qFA48mYfbxkdCpgyPiwML9sMOXo16R12HtPBR0FFT2rnJuMdjCl0D0TGPvnxUwHP42lfg5WuVLH1
Wd45v6koICix2K4eI09KgOl2tWiGksrl39vyow73e58PSIROi8s3ulkZBrrPj3DxbR+kOAJIs5ve
1o0pS/flSPVRLNwn8JI+Wvwmv2S1LalEouvCFOM+b7gr9kvOSuS0VtOKzUUlL6zPpltFR6upN9pN
boiv2YqNOmR0NEOyN4jM5M65W+O+sjYjXC8RK4NetcXiN4YxNSR68h1wyvXzzkxLr/ery8kngCgH
oTn++S0JdshVa+2lmc3FM3uSE/ouXx+ni8zzrgxMhhmcqQ9Xkn3btBNIiUwlQxP7k4uLOsE5BIy/
7S3vuuVVNiAna5GXkPWwBiB3pQ3DMB2k36DrP/0vhHs6VWTgXfTZuPBQJUNCjHTa2CA7o7Qmi85F
mRQ1CfXI0CKXDdv06qCv+NYaKbniS8Ls1ds15TdkBu5xDygQRhqLH/gBHk4R4voQEyWXJ6VobBpu
x+lSHpuQWjztZ9AjuWwbV2SIYjixPsUnKpIe6nDeGVV7nwNTc5F0FAjGknRJDAP90+g0263vJT7R
M9yqPcQyjMsOoe7V3mVVk5bJFvZfdsN+BO/gmryyjn2HC4ckYPLwGhme0GMsw5Jf1Hd/62p0W5+x
xPBfRJ4MsEUQSNTlwT8OuRhuogltFE30ZUTgQh3sUVHf/OPkCz7tnDJocYcMATrO5ibNGAxjqKGz
dnltWM+2XaNAR6ZM/VAJgKktrNlbEN7tfS16wc4numkE9w6TDnFPgaSHB7z0m/AM0h1TONuAhrK1
7/gDwkjZpmbWnmBr4b7n9vavmu3/+kRKYnfQR2GOf0XYoJ/6Mu8Af7Tuc7b2EZTTqnxyqGZGx9Is
vxuILNQ6cIuGRcWZHh8859pDtoBJWJ00A/o99U4IHxRjfP6BnFdE3NnbwnRAa85TciRJ4iIGlEFT
dvI/VJr8+VFDK9utBUSY/pDWZZt2OMmcE67QK3NBoNfp5+ybFv85JlhWdOYEytISLHDTOe3lAwYz
5SyNGVwfH+9MVNrTh1fOAUhfOXjU+AiBt7c6Tz5+++81HvjvBOZA1+n8lU9mqkBp0I1Zc1fnF3zc
TtopXtjYamtu1Po27Kb8RHfZTeeKDMfhlGUqb4SsItcMQQ0gC+vs6CpaHLl86Rl57ZetrP4RhU7O
jhmwwmxBXsrLEn7uw/6xXyu5uS4H6WgLDVI1opjBuD4IevFN4vuAshHvSolJPdNqqj0d6+T1hZZX
Uda2gg9IEa/3kvXtBdRRtw+NGhY/begb2PqnRUMSsz8Mu2+YjpzU28Uijo+C44nezqC3BVAjri3d
FIvx9dYyiuOmD1jJIcYJr36RsWhsBhziNcMo9+Ce3HeijXRepKp+Q44zzBNa3E8PkpEPpLd27J9q
YCzPUITpmE0E1qjB3/FFViZeoNA+MWvJafjRWGDol7LpPfwkOcXfrHYMQpijQuE4sToQZiCBbfor
hvOkbaktuB7+dZcMcwynRtO8wyz1xyibLBReAvdNNleDcMeneB0J6XtzVhImRDbtTZJgRawct6BV
syRX5KksPja9Pf4Klf9T/cnBbUUQUBvTdtkB2MIVTc5r2hxDju6cga2puaqDNi5cEIGZPk9xcenh
XTDXVI4dtgDxNkIsRYsTdrBVrf0LKYdPTNPUIce9g6SgvTwXRyS3tU+lRCf6g2NJ63+K25ND/MDJ
og7fELBMsksECwuOWdM5b74UlV+iyQDWx/O//hrFqAOJZlPBVcGFAxoB5CjkVRDA8iOV4E04oDa9
8D7pzpjI7UmvSYyKGKTvBBLDk/AsVgX+PAu4i+R+9f92Otao07JgO1QQQqIHsGVOsdj7o/PhkOs6
h7O1H4imDpP9Ju8p/HY8h7+pZhyRo7S1XurutVTfZpUy0WR4bl3iekWywpPI5c+iN8GirUFrEDeR
Y4pGRhvUm+DYBEjKVmAvz3bWzYX6IE1UwRRa7sEnSJeYIn4NXjmP4hDPh4bPNRns04oItw5H3lPq
nEKas8lRe7/CKjKyNiZc0NtHRo7OZ/kL4F3ZV0yoeuncrRRGJwTxvV0Orpdz7bNum2LR8o3oi1pi
7u2jFnWJV7JmdHsArM8RBQfJocphY/fsnt1nxZ8t7negpkMIkqa4+T66N9BRXVQ30kh3Pt6VQxNw
vssfRyXYACTRdTNW3vZ+fAhxWAJo6OQDDzP90SDbplfmLjaeSKKTn8urapPI2bD5dEFziejT6SX0
r1S/nOQw3d7JZsslQIzhw+P1V+M9h24Tvfd4O0WfaH+L35iEQDYTGYlGeOBTLbQ078zC7xBGbFoG
SC0lEAZ30qCqx5BPwYoash+5t70TDQNmluoO04gKiFwbYIuf/aR6pFxxtlzaGKnNLqB3fNENu3lv
E8TA3ev/9WA4QrMiIsutAJkvpIldiRH9Mcybg+kZtimyLXDOCS+W7th8YlmC4m+OLqSNXZQ2ZtP6
0ulT7ocD7kDvm5vs6iPoNJZkRB68lD5uH6gIKE5cfjN/AGF3ouK4FK8FaewOKghnHpPVrih6/jDC
CmECuoYOelXBPgGj+2PFWXtaVJykHEibowFPZafit/3LXorzm8jTOSArtkqzq8W+AqzfFw9rfc1g
70AO0c9nm9wczlsT70mG0+pC1pdWrnU9Ht1wNC8bXl8ahf9hE9OvbiprjmxsRgT93TuCWxsNauPL
kYGy6k/nRZtLqaLUaky/8OxOJqzPk8u5QlvN8fXBhMpraOMfq4s/Vos7o1kQ4LBs8Ng+zAe+HBuK
LBTHDNsZ8V/SCEm0uo4PxQDRmmilJwdCPpTNTXtiyGZITsKB2ZF9cgbFV4xQ84JzPFLtNDPHfOwS
/qBwoOLmE1FA3NYn/5VrZurWma/+IKg63LVOG3dYGysLEJyvKd7EjnDqdjEJ1uXLm6hiDCtZ9e/s
oeC0Wfou0VXeF48ibqZxC2SMBohbAqcza2MFAG+MtyGZwBOxx9g1qgocjBEOAR0/tTgEZHsH7xLX
TFzScKfl82+HpCq4pjVpAPv9UloSF9M9H1s2RCpz1dPAkz1wH+6Du5MNY6atqV4wXOYe+xgfnBVU
af5d8PDD0coeAXsBelvKApIvDE+IvwKbVv4jIIaSBd1LuFZXDPGdP6gjIEqfvJnMh1TafDs+IfXu
IARix/epl5vFEA/9l19b/PtfkoN7qsvq0DGGQIM2DMQXybU6bB2zsryL6eZb7Id1iZ0RjqJNECEO
H54YO1SxYdE5861qzD4ewPNHa0j6RPLhS3+JL2cNUEFyqVuV1fb7zv/PnJ6F54SXg3vAlA1e5fAy
ueswqeMS77Y2plwj/NfkLh84z5igGad2cZgKu8me7N6tuy8bWxe8hgJza6M4JZy15mDCm+7vC387
3fbFwb8QkIM8jFWCfW3GcUVPxq8lIB1vGswEkKARZMe19Bzzm/Aw6lqQGWD31dkOCdG+oqIF00Nw
aw88YEGVMW9v2y/nNboodBlMn3yIzqfxg7FYblAi7Wbd6b2k5pLzoGIyd7B/zPSewdxGtvVngpfg
v6hOaOV/EIM6zAX1rGWf3G1AxpNzXba8LtKbOPgGq4cyk4ciZBKPsYbDn8habfpfqgUTODW7KINt
w+JwaHhH+J5yjjuI1Dn54WmY2cCpxN8zwIaIN/UvZt4xvAfSrLZq58eETRKTXcp9YmjYDxinbbWD
xsEavCn0Xx/ywMR3uGNAaB1md7tjMyQmq254SuBZ5zQq6g69WeuS2eE7lwQr3a/IigBrPnLQCbr8
/AfcZ8tJdstOJg/45rPtVl//jSUUP0RxhOr4E7Y4mV291H9J7XfZj8AOJxpS49+PZK31D8fFC2uJ
Io72saUMPW0Cn4eoePHYgs2wJr2+vTxkdxt5NqvYJOsV5PcRYn1g74eXEQkJ5LwgIh8v9ItmD2ir
NGS1XwGkoh6L+QZGWZ3vg3NTIoeuHaNEfhagCOYJ38t7A95Y3+lF2QeLcXG2cULrl7cIKADTMmAW
/Tfwc6mncEgfDDPImKs7f3qNp0ebtK6Jjj3ES8ynWUAMa4CN4g6nGsnB+4+k81pWVcvC8BNZpQSR
W3KSIMZ1Y5kxIQoK+vTnm/tUdVd3n957LYUZxvjHH0i05BWRPjQBfNOC3vH3h187J43gpMHO44aB
CKdy75UZYGh3uFJ6aKmOSxJDPVF307yBEf/dHTxz6SrDK0cavlZca82+3NdY09pNhpFyF98d4kqt
ln+C9ReYEs1y35MPIqO6F6m+WLlFWE0qcYOyBapIOqrGHmc7rx8NvXKizjtXWrzDK923dbEjdTxw
18mAXuqHQxS1iP9egARXlVFTLAmanUWrBQo//mHS943ICKZ+d8qY0E6rtwctIpOeEDBOKYbsYLYc
awZ/NEc4zkp/b7nAwy9yRxWquLhkyck1W7ohyGaLfk3njaTnumtchUV0poC1y5L0HIOF+5rQyrV4
pWP2gG074ld+Wiotpdqm6Bwl3bEfVcCmskqClnHaDr9EWr85kflgFjAUwseVajeBPpMIBIBboxBn
KiyznmuP/yEbDZQyyLBQPzTzafUQnqIPvrokJgghI3EQ5kxDOqrMC4ScMLnQP2JE5N4t+OcDcyYu
32b8NcILcFnPF6aKWAgIAHoItjEka3ix6Vk9CidGr/BhIIoaXzDnX0C1DhUHUpGzBqJ2wPlMr7HV
rIjxvAfIWpufFaU6ZdU9bSP2t/pCGC3aMoX7Be4EFRKldu0whsn64eplI4MQvaTLTZ7f4YHsONE+
XwxWsd04rK0nR50M0fM3JW8EudgplW3wz5CnT/PKB6PCbjmm6BdwOMPCsjSzq8OtiMce5lGK+4VP
2zF9oOcV2IYCDs2+dDD8Jf25Ch6+2IZEckVLUe60WPUMHK65WbnjdmSaqLkQ6sHYK3dIIBwL4+ar
oiYNS5dr3FRcHePI15hUUNvZ40NHHyxzHIrzXGykhlGs7vJyLGASqofhkX3VS+5cV19Xzwd5f6Jr
ttyag3QE05T2coY3rgEciJTD4oZCAWtAGY8oYGJSALFhERS1dSwbf68ULQW/p7YHTjsv/X5wSzlA
NAc9sPXCQYHjcapQs9SBTmwGlF78xHCWYHpLBdfnt7q9qOhNwJu5TmmvwyYTfnmSR5RZzRZIwWU0
EtfxR3UvWUUzPZi3yWdWzWi71zZXphQX0GuXZA3f3Bp/VuVEDcjO1niQi+4gAS2NyY1j898CUWTz
Sax7whYCuzFvk6uMChQiUBt1cU2Qhg1eEazNJw+XRpJrgCDawzs/7wh8Jt5vU5zH5z2XJjQLUUNi
CSFXIvFWH5+n9/S6usOTWZfebXzJFO+ioabBKhMAdiMtsddF/6jBG2SyvKw2evYDRMZv9LqTZ03M
BKraFM1knWNDkOBp/qYm+2R4awB6Ip+7Swg3nuTpDuybx4+A8vk3mDHxor8bekOY70bLJJu8AWjo
ZOeKedwpRY6JtxHcqSJUaDYE0Hayn0hTovuqCrhMF7V3HCI56oRUF7eHofNma7T7Yx0+qDq/23Zx
MSUgK3F+/5JmpyXyUt+1fHSaPRcJeuf03cvJo1BqENr2qBqsEetDM0io/cw+mY7EXLRKN0+kqQJb
c5lza3AsWxcXv2nooczI7mts7w2VSxWYj6+Cywv+rdmQN07SULcmxNHow1PfnqDqhu8QBKxeYNhJ
LNQz5+2Xf0MSoVRkEGZ/W2LgxcAL9JbziCwIhJFx4UrUgVNMzT6RMMbDU4B+E7is8s5kc3RGC7KP
ISP/kGo3YJMlErX/ZGCpW453Q+ePRti1NB4c+Pko62Ml4tQeKBMVOMJpWthrTpp6gLMQTnAE5uke
x5FHp9+NEd2ZGPBb2mS4Kp16/jQOv1hKpB3mcVR4zxxxqQPEylvjeVzMBlvzC9Xd/kJrsyCxeHpN
OdmfNFaFr88pLnrEAWIPSHI4aqkcX09u9Y7p0yghWFT/+2iWUtt4FkTSDttT1MmHw3BXk9LNbeve
fawvhzvWitkG57maIPNDe1L4p/l+9jPJi9AzkA+/BPkvx8O7IdKoKbjigl1GuPiUXfKYsmKHy3Xy
mtfOK+znX864L1X/M1zHoM8cddxO8CgsUslYeMJZgKbFOC9Fg6OmZ8v+4kMPCgdEJGN5i45pg82s
2fMHJmn24NXiKKAyp9W4ZRtoZjI5fjpV/NUCu0oxZp1gzHn4YdBkfadKdOOwAv0TcGfBXOpsrWOK
C7i9w3wQ8GSwEWmya7I28YL21VTzka46v/FphR8mwCdWq3VAZxW+Pc7lMS0rg4nLjBx1LqfW/I6o
3DizbrNq/DlQgZLPE4GF+c8tS5qYNhueAAOtHGSIk+jFBUdxXkb97LYc/nH8May9bjhirNFZ7IQf
qz0tMhYpSZZe/2+QfwaWDIWBRTdvIIYn/D2EctNB3ix/OmyXzgX2Ofl90lhgZO8fmFWB/AzmKh4W
T0vmGPP0SVMILdqJhBqwwHfUd+jJZ6Po7L62Co6e2WPMQB61H9Ry/FJOfhdc4JdhtA8+syRDk3Gz
mICXjFaRwGEF9fA7txlTuUACoByJRgMuREAz7uu4cgFEVRpUfHGFF4scPLEhgdHHc6QPgXhWPnif
zMuhauKinqqsiZO/Ecg/RqjjXg4X4SebApGkZ4ZxuKrhxRZAqx9ODXYuAI434kbTrIf9hHryxowq
ZcA9uFqPnF72NlMguhCeO+VAeC6+YAM0NKTZy/GJ8WhBLpNs9lR+vThXb4vbol9G5eIVynjGPJFm
YcFo0NaYil9baoD0DHGyqBReXBDrCdV0WrFCKVHcWW+OkRwFHCGiY5ojVnHNCUmYm8dexQZQNFyA
b4BNf9pYDFrwZ4Y0OVqg9gMM+dl4+7pgw3YfGnkZGprXYcf95nIHM2KvJCU8xTJYdcAWr5kUQofL
ikUVovQONGy9KEiEaSrNDS0hPrFoTmgCqQzP7nl2ck/+IFgIL56P9wRpOGU9EO2BCyyIcb5JdYIx
q6USFwPK9kLBT9Vkn6gt1tTP/DxmSe+FNi0OD3s41iCSLEBTCcl2ZBEprqbPh3gedPRpP/7spLHq
Yx1OEe8roAwc2JiswdhkarYt8KZYcG08TELWyfq9VaLDGyFKZ5mE4BLgZP3Ja3b3AT5waKTfdM4+
RielPVitD1wDlKaH01Ked1xQJgC/xT/7LkY4MR5x27+mCGBDbkluPnx2aIpezme3nj1AvGajZNMa
Tw+dGz3PyWzsN5nPaIq4pV3QgPgyl/863nP3Pw4eUrB3O3hNCj3GH2665odkGfPp/VLOYGVyAwTp
e8zDmGenXTLsRQo06LgaPxMiViWMSzhEt2vmC9m1CR/5I2eyIDwfLQp/TJ2bv88YIk6fmIYD3tsQ
Ns+FVarOBpMEBIz4YUW/QHKu7F9ztPxs2G1szca7znQ0RgrnJmo2onsNePF39zFukod7Fe/YnN2d
ggvmDCpBhoVlcoqQKP72+jGNZIKB6rgX1VtuWOH7OrTl9HKgLPoyodU3A7eiOvgFcoaY82PD7n16
GtERB/CDGrhkzX7hs1Lg5kiJk45NyqySgIG0c0mIXTRjGk8HBSmf9JTdZ1TK45Gl2pxHtJn0Mrqv
HcQgrRoLxA9kjXObpgy1Z1oJN+OTI6dnZGGL7uPLq+LiDhEItSZIy2D1hI6pEeb+jzR4SqSzcztw
qINqvDhYF/W/fG7q1cvsvmBlPhvjsaWGZUjhn6/+hRkX+wk084J421QeweDj3Q6Ept4RdwtbRIP2
C4MpQAlr7T/cj7EDhqVQBVpuMAc6UUvY+Mjf/bM58hF/iqKfFsBu/qjtDVjBAlSAYkwoqsQ0KVpb
wlEF0ZI7ou0Rhazuk/3OjmqskvlsiTBxBdmLKnMmcs+NalaS0kvXd7PBInCS8IS1Fuj88Qe7k+GK
/0uVvz6I4cUUVuVP7x0OUjXF0iAq+P+YAE6kCYCSSyS3i1k4mKsWcNbTIL2XX+ZbJ+uE4Amxe51+
mTc9+OVkylvDkEqUA+vrx/BxSGgQ3l238E35J8y5OVavVvzEfug6G3EQjoDYcHWl3ljTYrG5+YzX
VCLBFTPA1npPO/dFNyUDViFHt36rOlBcKViPmwhWHJgFqmoEtgJuNh9MgNFoS265w2feohnPHyvR
qqvWdU4ECX///c9M/0PYokiUquacxUeUSCxsnuTb2GeVK56TPHDPfmULSybUzd+lqJg6G+Dc6001
iOsQLh0aRZf0la2GeAFbwfBIlQ++yAIGM5hevBwOb5CNPNWvzJX+RzcaULhStf7GveM3euxv8+ce
jwwibDh40hobdcYxnzHJA/xLPgXVmzyCb/5ITgk3IGcL0nk1rrYjiNTAanxxDymkijH2fakIVzI2
+0R4ZKsm8JLEiYQ0xGpC1a53fQI9vT6O4Ua1xfFk2mXnSMUu+2PicD+u7LvbMT2snd4MTXSkOJ2d
Qy7E0pWANoOrlMJl3PzTEY9BjYwNKNh7d01/cxAV5nCRlIyS65QEKNbbLTstSZkG7kZMrSwL74SP
S4KKAfby9u19wxODQVwmp+uk2VxTBlsOewl8U8BlrOGINtZpXBaWjzLq+MHXiikHP30+mCtc1NQI
vCVGvOoMKp0USREvw6NyXZM+HJQvczDv4teYzqD7W+/6DOBD+Vjp5nPaZ02dqPFO03ZZTKrNyBG3
UnHQVhVQggtrL/4x90brMoCz994jIYOyzeavtz3ro9PEY0w8efqf4zWSx7ftFcEJhsKf5MKDXmAy
HqkzPiOb83ACb6KtpkL6eATJ0vao5nmnYduBEWNcbFQsCtSYDKnh2+9eGA8JTR3gIYkrgrbxnDUe
9ULyTRsyiTlntjKnA4o6+G0oVefv6Iai7g6QIsoE5NFQI1g1jGjg87Qew7h3hZbFxv8qkIlih1zD
LPZGFca42KutjThAHluKH3irToVcMi/CwY9vDukyJrSXLAGGkAVj8yHqeCYztmivmrhlyeBlANAh
CpnawQ+LSRGIT6AHm44KDbCHog56gXF8hiq4A7XMFAbgOxdBT88wF02KHCAXDxZ9EJQL0OEXkOUn
piiwLF5Oa8o+DsfknJTRKX6bNH2DtLd/lfBroPzsWZ1xkVUHurJTzssBUIVMymHXs0hsX2GjZyKF
hi3yhaFJOT0ZgWesZzdKJTgVoF44nwr5KkW3WeCMGn3cI0YT7tteMkW+Gx1mGqg2Yhzts88Be7YJ
WR9cCLipM5oEw0voQPzhDPZBMIq/C0bayK4FkE2zQhsBSYo+pwfIkdPYsxZ7rH+m7T/rFjwJpW7i
b17hoXU9vpwn3/fKwAhVoSHKYibSJIux8C5/dTKYP9NboECSB06NNYsDCkKXaun+7YAbTHiyypnm
yz4DxQC38CUm30j+CpAbrCL9P74TvGUxeRM68DMDpGRItPwdOPDKIXmfXzdVRMZLG15zOMMq+vty
eT++lqVs/nIwjnbZHTnMHj6T7bcsmD0E8T2j9xIK8ZUCaPcDL6yoNMUEpE2ePl5hOdWKfd7f4k92
mfMi3gJUQvWumrLKFLjMJOwAwgZwiVYWxi+kluiCbd/VVC15CS7NvPXN4qGYa1zuFAtOLdyjCzNE
RigMZ/iQnEprU4suCBv/zfzloY2tQTJY1owgEm0nBW1A/HNWSgI3yEqIYK/orJvnyc3vuz3v5sOt
s08LsJ0t6J7/2zOYIQjjJ4AZvH3GjFqBy77YwLJUSKSgOvtyA4jNSWMKe+lt6nnfLf01iBoNezTE
KQZNO/LZmslTW2DMf+FgDFRfS8F2/0HrhX+dfzPiUtN32EsZymCC4zIzM3rRT8ZxHuIhKafJYCYE
1RrKC+zlxlLIlI3TvwgeCVTeJwDX1X6smCUyxxP2lOrfIBjRVzL4xNTAW3TZlXGhGGY8vQuwc5vc
96RR3SkTPASeVjOuZnr6WPSm6qqUnSGBmb6cPfzbpOXv4ZPnYGaGT8tkFPVXwmtT8Ek2I1h5Q4bW
z4TxwObjXp3NiKUuvDR5Hic0B1SoE1FfMQMF4SE3C+9mPhafXrPyhhQVRodBzlkWFmPYtHbPqhc0
WccqKqcfiyudJwPNwscD648+habuUC80S4uuL0P2i7Hs44cJiJlUOPsYcg7sv/qlKp78ANmQl0zd
h/T+YrrB4GPKt+RIo+3QvdkjwpbBZoAjBnB2wbqCEP0hRtaiQvX6kJzmYgAL3OoNoHGjiKBprEBj
o960XowqexSL0RRbGm5+jww05lY4YJsNyr3Z6Gq2OZOcunW+FDgVWSumgFPY7tv3iiZZzeg/3uYJ
htZ7onNiro2OhLezLZeWtCbTEMAbMQRuTyReuvc+piYJF8gFJidVP5/2lHyYF+Nr+XwRBWeCu2tA
18blYTPGlf4Rnzh5bhMJFgDWhlGhIQU2JLYWYRghT0c/cFxSw59thYSfu0V2kSWGwEY30xUDDAfH
lzfBcxvE4E9+3ryYF4svh63GPAqBu4+1NuVaxToQdCQcfXaK8/Y5OWkS4fM2gB+1/8Rlhrgi2V5g
+5fCRqWy4eovJq9Y405RjLN7Pei2ALoH8w+CIHazxdyjxtSN4bUeXWZwZrGagHJAK0Yze/VJB2AE
TJvF6MvDQhL355e3BvzDG7qbKMkjgllCUToV0qwL7sVr0OC/z4GyeKJMlLjennKg5eTJcEuMQn/L
oUvMvHem3pDx/hf41giozViu3R4iLTTEnK6/VcV6fGyw0XqU9jMu0y9VO8ZaS8Zht+l3gyHQOVbc
AreS1ruYr51mlYe7o4QK51Ks+SXiXWYAY6bJjcwAFHo4ZpSTj2LpqbbvtXiUMES67+7J5e8d6oyW
DgAKlHPj39/IgLv9FVw7zFTz3v6+5b5iZeo+53HPJ/2FRoEliT3+2km564DliO4FJNV2tb3sxzRX
dD0OEyAqGzWlePcfnNsQPfTVORGzzDXXE5fUmQf9dZulFD+ZnDGWAvIFytIsaVK6z/wF/5HixC6j
D9MPmjrOXk6Tn3VavmIUJVwYown43/jr7rl1I32vtsYLb5r0x/Wi4X2pvFyuL0D6IZBNd8Rzw3xS
hcbd/DyVHG0uOXd/nZ8bwaPaNTHrl9wnZakH7xRKI4xtkHHRzNMw7Kgh8PSj2kGr98mqyXn5ZrdZ
fQD1O4wRcfF/8ZAzxFeGkw3HnQS0GQVzAgrJd7vZzeTqFPgysfChanYxn7ZpjRqMK4Y/Pu57ojYR
jwFD1gxfYHy74vhyUFdfCBlJ47RcpaBpHLM2Hqj50K493EoIZwVHdT4DYwSDaqYeJNojxGFf5mYN
IO+TO4Mxgf0JP6FEDAmX2z1HPMGRye8h8QmsHAJxnQj1yd0RlCd9hTaQyb3Ml7nD3KxETpWfCf3Q
K5qf6a+or/9NZ5/zF+D2NenB9F8vv9EraP7g7Xezh4M7xsM9/12w2HSH/o5W0qOPGp9yBovWYCxg
NzoEq80reAO9MZmONGoj9uwwlA/dw3wAqNBQQUWSTd3LVK5GmRn5Z3J3mGq8/qpDu/2XUDEC28Vj
9jj0HvDsOK8p41EJwUjQ5gI2YfWbvRxbxcbSEAE2cJAfeTeXGG4+tzCNW55EM/4wd7nY31BeyavS
jVtgd4sSkSEWvRuMoxtMTdjNFM9cID+L7vxrrM7CgUPAveLsFlzS6BStLratwNOgsIOnQQTFjCRU
bkOO69JbCXLlk57Vve9g/0+RHDNeBs1PtBU/14d6lunUGvgth+s542MGHl9w5mLMgZGvhhADi1AC
mWAS+5nxeim+bXhEppqoS1zjstZWd1iBj7KCej97LRseiTrzSLidDI99U80r6/jKHnl5qP7aEHUn
kzN8DWJSA5Yo2BaX2ZIwbb+CABlxeKjToLYKAfdp8A5udr3lOGyW/Ult1+GNeEeDR8lEkihXOlvO
EUYaAB+8n+xCl2nvThiUvkRtwILqbBGqpTj9B2SCAZQlQCum3z607QDahpo9LebGMyZiTo/EMnCh
z/b8h2tkeCVM12XxcviCTxGWmOBbTEXHGmtxjceJiovCbY5PcGDgdL/n34JVS6c0cj78mVe4U3Zr
qgQpfObl+HK4/EuE5XzqQU1SYu5czpLHotLs+/ajRet1KE0UvGbhX76Mctet2HZIjooDc2Q9ZfRy
YjkfUINAh6+nb5pt/61OCMql4LiEkgMcAMxH7WoPZOatMCDhhQm2kZhACREmnsE5WCLgErvrb8hl
cHM3z6j10W1SqfWAL7r4vGoTSGA0eFy9tDz0XtqiIxHX6IndLBao2bmdrR95+BBxBr4i1KViAKsR
Stai+gDogz2KPIhuekhE1xrCRcnrhi6gUWAembRPLt4Rq3NfnkKxyxRsPh/G8Dj662DyM1tdnlf3
pJhJHN+xhI1gg0rFPnFw0wn0//BYp8gJh5MGyxK+i0AbBXD6ck6bwfKSysxF7sFv+pMiNceJEzCT
6ffFbDVCU53+EPYe7LLOhcfOgKwN39vyAAv94w6BYVzqD7hzt9nLlSzqdlCkKqDvWcFjLmcg9WA8
XNOQtOtI4tC+ePSxjHadInijRaVABkT2irEEtsCoBag3752JJmTb9JkN5TTxjKfNd/A8njbPF0fq
leiyS6TBvUd20YewlUhuU1jSUQpU8grW7it624P8Mccr6DvHmDBvnF/6+Tpt8FBJFNp+Jwyso3pK
aUEwx7LefO03p7YW6ZFQPwDOQahtIdyEcmJ7ABD7vsWQWUfDKpTRdFn0IIOcYw8FkglB0jbNzAvp
O0smM6DVygS5CgJYdOT/RBo5qeaL1jgyHTtqq9ZA/EmnAl+pDeZ9TWjLstLN88EBLRzJi6wAanZj
RMPm6SukcREprvRWRibvER/BjCQI2il6jjx9YFQvW3vU4Xe0e50bxwx2UdH8005B7KVTLpA4HHRz
MulqczJVbIXhkYUFhDednm18L85YsbvrvkUOXhtCbzThKDxHHleF8box5YKqPzLq15iSL1rIWeoq
Ppb0PrI1tP0yJOEKydgZCB+jiLOVBxd4eGZQ/eWob0wgr+if0k5h7j8vwnjVzIUkTR8LsNIM6uS6
DDKEHsu3baG+MoSSjaRHOORCoJ2H2fiXhJZlImbDRyAC/IWFeJ3ep2j7wP1QxJkvVGC5BL+ai9/z
Br5l5cPFrAjfBdzBkZdTFVkZngDjS4ra0Vru9++1YYbznofU+AMdIhUkmrDHzZP2OjfjDigkwaI4
DNBQCE0nLzcMx5phLeceSnaJnD+eCfPKM0g0QvMwM4PNZtWybyC5ANsr6Flggc2OX+Mj1Bib2UOg
JCPjtDrtuFifxoyxBx4aCCbijSc+HWaSrgVjOPRMTmEbPQNCPHT6Xoh0twFfJWLT/iCwXRszdbMR
BXVbex/VaaFaxjMhIgfIyvaAizvBcz8ymMxgf/DX+4LYPqR8oXHMPX3EokWLYAEDoJGHGeJx65tQ
xpCmVdZccum/IUtDGbqYc6GbPv+iO+AYc3Hk92jINJcQo/vN3C2idV4aCwxFtIfNRWC28OTtBYx4
tjpmU9MKdxhoxgF6r4sWxoiOKJTx3psJrb4gU4zAHWDURKNkaNBcnEZuhI36clUZPGV6aQ/22YOv
kN3cLGcqS5rpBP8QPYUf4jGq8ov4x+TMBH3gs4GcvY07D4aNZ+f4kRlHPjZD5ngkCVA7knoAj/pR
Dhg2zkpvk+eeR9Ln5Mj3rzYPeJ77Zj7CZ024nbqD0DhoMePKnrGgXIs901Mk5Jh8LKZneGO0zFGx
RRCuEx2LBi41JG0cUqg1MOa4bS9wD/lPAymiYxsfmrdkvUDEGpdxjDEDbLg8iCnwkKPq4wX7ZMXq
38TFxKZuybOsP7EyAU0ZM7EL8Wqg489J3CWTaMwbxCklwDzVtHjphU89b8xRlb/Bk6CnGvMlnYo/
xtNivy9NhN/kWo6yAecX4AO2v29f399YKOXsiBj3KcHJ8dBMoWGHPwcJFzTXGIx4PRs4AXn1x7lu
tltq9iTHTCJqoBSXqDpZpIEHZMdvFSLHesHZdR4Z3vGZK1dalSMvi/MNE7g2Y5FreQEzkewjZ/ly
sjBrxnGMQPQ8XSgkGQe/PkT6zozQ8sIKpGwOZo8cSQDr4WGZdlRhVWDj5RDjoCL0tbh2XuZRPNrZ
fJwXDDyTAqTDBozMoccDE54J3jv4+cwIdBlahmtjAuPFhjuKxDlioxLlw4sKVk4z3fdMiY0LjmDD
nmYHCsuyheBrpWljHIiKwMDjn9sUs1L/2eIeQ5AVwxZWeZuYtrBIYyKDdyXWShPjHAHZP3VKpijA
OBAHW4VNimwgjgzcdHokjhOFQiA4g+NtGa4Jo+xaCyo6gYoeFa6BbYJsP9t0iM7TeUFxj0RyKQSV
16ThjO/XHgudpBU1E3YyfZlYgPgGAxkr4lvwUx18I/SX84V0HCN0L+6Y0fpDKMmOgGxexKJ9zAJb
QPRWuvgxRIsCYJ8sFZR5r2/eDtMjysPa0Ohj9/dp+4KSCovn8jOL+HVkuJP88KlYoyfA6cAjq4bg
h1fI5Ak+/Mn8wP94R5ipbloudSFjFDcpYjobzLOHUG4EzGEQVEpTkX0m3YY++wRfMG6+hnKyUsFv
HUyuIsmKWBYJ8hBzcDj/2OvCcLkdAQneHH5I1vD/4as+rCf0x6sgXmdnXMWY9aOmL8IfR8DL/PyS
L9qPHe57HMMqKaQbAlQsFbSA3PeAyy/HyPEWypPr+IMOMCQEp8HWtYdr5y0U0w5qZsa8YhgEljC+
womYtMBxqzWI5d0gth6KL0bBI4b9NzwEzV82tL4Ih1MVGyJsEhaEfa7OTN69D2zkbkESmlPkHWbS
feGfSVBmz2RAFonAFJWh+QG2PZyJIj7792WJ+XFv3oeRzDaT9gVa9PgzLyeg0D2sN2DSnKfcVt8e
hrRMiQb4uUCGC28OVojHry2T2qCBXYJZQ+ODRG0TGsIMxbRGhKlndEomGWgXZ4TnFCEbwLTEC6z0
WI0bSET+Fcvmn53ezStj/Fuo5Ch0GOEkzF5an2WF/RiFPvM79+2sGLoMzQs6ACe+zWFmYLV+PYzS
gfBnrUIm4f1Q8dwS6oFBSKrXeKh6GAqRcvxPFUQWDx0EQ+RoVnuUODk+pc4/mocYZiLM8mEp0rdR
opvx0BtBjTxxHQlGJ6q1sMVCICIxKwdJocijdJw9Q3lKhbj8fk3l723m8RWFKNsRoITPin0wfeE/
1i0M2bRh3Mxu8iG3NNRBUbvinbN+BEdBNIhiGHKFb1uCTKX30lwIHL9mJir76w1mjBPoiTu0M7OH
0FC16VU4vggRDRMU+xZs3MYb0pF+zF62ufqQDoA3Pjb3xJjhXenBiDhbhLy9wK35+/Q1QaxEUNpN
QG6GyofnFCXA3wNJKANShbG0H1ynZMYavy3TYxgXIlFUE3ZQRAglO5ov/w3hRQpr1Fei8Za+ls4X
Yv6N1lOwp+L0N6mtBevAVH2gkr0gtCJ/GGvW9WJ6aL1ErScep0Q0iho8UmEj0MAlhXa3/ptf4tOd
CJWXsZeTORfh32gBqdy7g6m9DU6KQUDnvUAKbJ8Bu7BTQOLwdYXeZ+T2OE6/ONDyswLkgfziF00Z
JBCGMA97PX7Mn3PJvAO+zH/ETTPqWY7Mo2pemLS0IRJFRDnMgGBTVGOxWvp9s2GBHetjbe/h5dgr
JpvwCIVxywnRKmrStM8n4A9dxseI+1sb35mpwG2O71uefGUTi4HeDGjtBoeNYaPdQ7N5yYYxUrNu
eZ639tBsZ6qjYZQJvCf85Ov5mzWLdMqGmCGIXUBqrImNALsFmeGJE05vTFovwDrYpMPkfkx3xGcQ
U17tr4opsmDtvJjXNo6Ji9yHuhFHSRt4tGF0/vbOvBBaOnV1c+9hh1gApToyzRsMPA5Nk6MZ9kR4
RsoyGbiXeR+7mTnyPHBgqnnEeaIvyXvwva4OGDdeI5huQjyB5c5/YQdNRwMAJuQ79C7HgfmIxORS
y+iLsxePiszkkfi8OEN1KUVtb9pRZGwfhRNEyLm++2bT9967350fATJGNRrVcHo4aW8bwecil8hT
YnVFiwXenKwpBwaw0D1uh9kgE/wmBnSLglWAoMjSqGb6Gam32EoGyX0juRfSOiEInoCNzgsIO4UL
Z84vbBwP30jCGWlSLkIdczVC2NUMCQXsJlixd5/b8g1z8AE/ihXORJq5gvuhubF/K0hctpIpLhAK
BS+pYPgY9MUcogBU1/kF7BKWmxLCO0Sdo8DIdwldw24EXnMzK+A7INpjTq3Bhuh5UvDcNJiCARSh
H4SL5Q3Hx025kazf8XMU8HVJuQi4xEJG+PXe8m+UF1eSHxFj5ZTtY4Ux0YkM6T4cT4ZxKBTYILdE
KJf6k186nCl/Mrm/7nAmuedYxmTXx1BedrqX1VsOFLPc317WrbDl5X3TQMKklLk5gEx6/tODwb4X
3Q4PSyH0RcBRdi+4BG3IixjSyoYPdPLFlACfhC75t79u5RXjbpdeRTAEoAwEp91vlasw4+k/02c4
mkCs8hSuDqwyLl4hJJN3ruDndnBkAsSjreCgCaY3gwm4c3BVHqbaAXM/wO0i5Nrh4gsajgglY5UR
qe0PHdoQEAjnFb2w17wHJLxg84lKgrneAbB8hLeQUU+lBcl2oKECNxx1Bn27c/N7SR853e7mKyhA
blAlw9HTmM+5CsM71YDOqS50zxfnDnbVTyCchGQFU621LkbObBaTIoY0PmVzWZ7DKr9mn7zcn8J3
hme0yvVfWa37ix6bF5T8Zbd708ZjkxoNXekPRjI0azhqyfzmNopBO3rOtbRbnbaaf4d6KAQ5QH1w
6XvpaCIGBxJpHm/3nrXoE7aDkChrXOG6/De9x4Nlt2wiBXbm0z39cRcPSBftibReghjdzqqoECcv
/4TfLjKkPrOKAZwx+y0iBBpSSKC+gkeFH6wP8X62ddzJSUbTd/AbBSNJj2so/QBIGQjib3cGjT1H
1ZKmQPkDUINp3QcM6ZLCb/CrWX6WNB2t1UcmxCwXqKTb15OS9ZzWA/fRWlCKJEbI8b3vn+fKy3lA
GK9ID2xWAL6D/CabElopuh+9Py8UG/q99MfhVX+97umxFUt5YFjVbkArooPjqX3VaICASTxd0FHQ
cf2gtTJDhFPGfTfF+62E9YM4RAmvlSdtMa6iYprBZKxt8KYCItKN5mI5xJBXWwOSYFGA7QAn7jn/
KcZoW4NZHJDVhKpulocPWRF+7f2SdQcUcN8yYH19/K+GgTsB8/QTpgZNEeBnbYFJnRItvQzNW1aN
mbIsGsj/NcpF3ivsYM6R2SmBHsYp8tYt9WyBz4FKPrewqPDwGNm/pIiqi32mxTpBNSAcnK/Ib+RC
GqQlzA3BM1Zhfu0bl9fif8GG+EKMEF6QVJBY50CgyP5KG+Y51Gt4Gwzq4pyTbYmigDiKRPM1/2V9
luSM87WYGe+HIH1MzL5Zu6iDB9X1Lbgxn1PtAcsigEhPPicRdi/nR0lIycGv1GwFI2Ricz4ODPqe
ZnOchdXuGzzvFsHKmCsYA8B+UHeupVnpPjAJYloliLkNTgYg9C1nAQQzLCK429jiDJ3Hr9mVjpk1
GndcMmI6LOjPoHPoQnD+CkbsopJR9jv/xENOnWkHixIK2AFBkTayqobgJXewGYW0NEzkakxEyUpD
a+QXsj8gUCTVeFtYfvRJa5ZjrHaHkLN+yMu+QJenVL/bo6TgXv460NuIahvh0qqbgw3ZDlXw26Ct
gvfB0kxkBh/6WIcqz07m5HokXP+KtK34yTxJts2xr/s1cTgMWiBmAS4QcQshGt3PiLiItUeKltsF
6xwyhLR8aVZ/WWy+OpJAaXlOUUxUIvnH+yFVPlwO8uqD6iV9B2Tc2L+z9UCqHOiJ4io3C3BbAfOr
jYYbkyki3C7AnrHYi1t0IV6bXzxhTMBTF1SdhQ7znwmFJz+ZnjO8QkguI+FD8jbcKvBirTqFYLhe
3jwGQBZ+bLdJjf8ARFLIO2PoFLRr12VJXEPUO7YQDSou26dH0fid/FbFeBRzlYKtG+yl0h2sYJ6e
JEs0b9C6wD+I/PRF3SotgDqZkwIyQLWzGObCi6GY6UVt1p2sNyc9KL+NYQRN7uoJczBgLr1e8jjV
s8nt8BMPFCECFGfWFAODOsT0YYmv4VGDm3zLGC354E6I6wi1XR+Fwoi3BAkg+gZrV3PeWYWkEJ3v
fyyd167qaBKFnwiJYBNunTM2BhNuEBswNiYbMPD0/dVRq6XpMzNnB+w/VK1aoWV9Ys5Ni5R0Uno0
TDU+RIz/0wrxRe7QrqN29sFn9E3cOml3QF8d2NisSZQWjLyJbydE6APH8WbA2nDENKXBaH7gw5fk
BB5LMAJAokE+ZHIbdxCNEUlURXVtibzj4UIULy9GJ/ikvaAL9kKTuHjBryxMTLMz1Jde31QuzuvL
EE2NTyHDJ5jJLU64Z/KZgdfv0A0jvP3FwPKEgaDjPPokD3J8BB9kKwJad4hqNl5/7bniw2mgWfrh
e/SD8ZAof7wx62MNxXp02HbgzGv95fjGL4GLTv7b/rYNZ/JZvjW3azzKruMTJLuCxOvGPFyM/qZn
Max6wX3CpPRjEEkxb+x3Kzzf9SPNVKGTGlKdTU5udDjdo1NFSHDeumoxZaYZYLJJ2/TiYEViT8I7
WWQvSzUEMB+Yz0ZvwF+e1CXiJHOF2Q2s9wHVc/nzHYC7jG696Kt6KhPwlsOa+iqhCguUQdDdhgDT
jzhjSl4nrxY9V2dDofCD51rGA4CxZromvZxwPRnl9o7m+SeuEcc98ySo+hy8+EwOHs4lABqTwQxE
F/Qt67MFMHHq63CCzyxehec89H/47HzsPmSgHzRlWMHfKcIOs0/dSJlB+IzVnyJ7QtRIB4WYeknf
VKOATaEJml3hB4HeTWZo+oAsnGh+8jur0oWEhgSP12ocNjjEYOborUmEn1w2UmrBu5gcbSCJB1zf
FvG8NUmJz+i6vCQyi79O+9aXKfwQHShOfEwVnU7SjPs4JcDSXtPOC6ewxXAY2ndLDo2e+fM+E7zj
kzfExoqaGjdKyLLXDQ6fYK70qaAx7elz9dt/VopzEhXM0UNjh8aDaRYdBf/QlLSCHBqrJ2TBT3hO
f112qvAH+zSDiC7oomAyRDT/WCkL40/WMPPHHcP0GinCGf7uIW4Wb5PyH8HXwEQwgreOUFIZpqXy
Q9YTOLEqbBCoS/AZuGSpzgMWGWUGcgdeISDOazySo9bqTHD+90bQhCH8LQu/GSODcekKwbgfe/pr
Ti4kcVNF0eudmn+Z38HNOXlyBM1apFdyfnYH2qyxRkkZ35e9Hopp1T3pm1OEnrs0r2nyRZRM23yf
kiAIyfLkMLBjTIM4KOvM4ORBs0RVGSh/v5DZKhr+Z1hZLw4EGQYXJk0Lf2xgbGI1Yz6ic3x112Os
WqB5U0R7VLc4Nwk5c8OcLnzPirfBFz5l1t7+Oyaw91Eb2X2WFOHknLJI88cQrkTAOtiUywomgFdE
mDXoLhKyM4Mf/IMAH1imeEF5o1LnYjzBFwfgdCpK1OZP8cGPMFRGcSrxR+K4xNxpN3CPe8huAHID
zKcIU+MdQQrAqLGNIWRSAQnDjdFlhAoVtwXK3rOpej/aMX343RRBELT0u7b2j+YDbuJNjLSWIAX0
wUazJbgbUv99+ZlhfdT+7tYmxwP5VJSDUsQ99ucU54vuH0StL5zH0oK0eguv4wfpVTYAVbW6XvXe
/Ds07/sPpHtIgaBJf9WeBrxB+ID844E0RfG/NRPLYi9fDs+p1l9I/eDnzVnAwRuF9h2AXaCDbvIi
PedMPIY+mHfxHF1RNnG8YwVI38hoEx3tCX47vK3+2xJMQytpJdAB7JM2e6+LwnOA2PfuYL+66BgD
57wXX1hlgq56iMDwbVSci03e5ZDsIAmvsnbit6zrH8u4Y5znYhd125YpQp4/2HLISve4kS2owRAs
UJgxkzwYpShLe8zDT4mogQZUAmb/ZyE60UtKMEayvvIHJcfFD0FOlW3NEACsfKBHinPeYjU17jo4
rhLh9ovohcBr/hSQB+fEkQWrg1sVeiDfk7+kMrU+oJ+1q7MOPHyH1gAfblaNOc9BvOa3vWhutN7D
LAu9S2IoEpW/Fzcl0gCPQg8gIOLxQAcVkqY6+wAONNM6xSyCsofh/GBJmRYhSZnQsEAcFI0hpFgD
VTaaDxAoAKM2u5xiWTwc4BjAje7j/14wmaJGjq5M/3eVyaQY4lIJ/lsuhtxwtMXQfP9e3nB1SwY7
6HwQer6MZ4hiL+llaUVEOQ31xPtsALOZNQ6410dBcgd4hMjA1JMdG3kVvEkUL4wxiJ1j0ffhmyOx
tAE7yUOm/9bXGHFsEL871309K5ihiotWZ9ZM79Ybk7KXw9Bu2zJjYVS+9cOssuf1VIFtAwFgm++w
kJuu8Ir0caLjdjgYYsdQRn2P0tZ7ul0Txii+GHBeKBJwX0Js2nWS9poB49qnz3iGRdjy31gRMu0f
5SezS9prh9Vl/mjk4b+erSWbnbIi7CXtrTKFaNhCgQwsCin+CW+v1LvU0EjWltwvpK7tzgEORkJ4
CQubo+XAiyj+5EiGF8E7as9FP3fMRiF2/TRULey64QRY3enF6dnIcKZMOuZo9v06/a1k18GawhNs
hLMkYm6CXfmAqFGRpKEypZAnWX16npdwbHuAqUdtvhF1+DHELwJTGkloNlkNPQwPh75Y91Rw067W
Gsup/vwzZucc4SRgDYa+Tvg9GLzMmK7rUHCyD2fSO1KwOsWgDD5EinblH+RLGDuuGvolOVh9aLhI
PQczKHvOCaceGy5kOspef3d6OjQkk8Pf8KEPo9ZuFMAKBTmuraPk2ep9jmAxCu4Ab6ERZ7xBYOuN
X7U9h8oMtnM3a0yaflQtjX7ZomPTSqeLph6mjn3yehe9w9Qb32vO2MmVDo89CA2tDA4Is1HRkKCH
UwF3WxvGVmF2YXHSBFp04BojThf4j9ZwtqHDDSk3QJHJUmTn7yDGJydhF5UTCdf8GDUuIe952xyI
kcloXE7eU8WrOAOmaxYXJQEsTdTc7h1B1SfstnQq+1sCewzuP1YxgFKuQm9cmqf4EFXZGTCjHPc+
WrW9YcJxHq9BTlUsNEfOK1OpsDlyjOzKiLfP1QPz3/xOR5BqOiHT7jroISlogNTqgGGr/t5fLYA5
NIhwxH/o6oTBWwDhYIVUZXfTQT1g8RzE9xEdTNzH4hu8kjItO/Md+ZIXSJIY85fzMgUsBa0qVnQL
Xu0O7JJ4i8Jv+1Qe8OhbzsWF2MHtbRZBnfMHClY4xXgFnIKL289bfsrtxGgAg27zn4Fz8uQZfeCf
4ByQnDGUBPmG/AECdPhjVWitvkFSIL4nT5sLfFyAjHNa2dev+YA/hRzAu0/IoPHrkBneT38Gbwy+
dzzYTvwALyYfxyIll4nZ+BmUztAuNxTcPgaatDUv80mS3jem7ZtgLDkm7Y48UgKxDAKN7g42B0EP
9xdgNeNswhaKbkQKrJO2NxgTyWP8fPzRMThRkjfgIO1cctkqobJCYwghoJsAxYB4PF5ujzg+dE4X
3LvOGThYPXmm6wyzEzxhFHX5IvcLsJtaiAuSoSACWmA3/Bg+XaKQtYZ6qIK4NNRGMLkRqgjKyiv9
EWL0sdeA9PCz+J5rWPCHCdx4qJiUCzbfB6atg7nd4qAPOZGAKRt8teHDc+uhZdOyYjoEB7f8H5Hq
wwWyit7mBmY7habL4uVOPQE74jfJnEx4ghzjREXxLh4/OJkM9oznBCqN/YgXzP9sqEX3cW+EXuOZ
vSmJdtwFP/3LKJrQBtVoaEIVfAbPzCDsN/zGc9xxKkoE8NER3wm4lKjWjgugtSC3AloxBdx32vJK
aA9keXnPWkuv2FVnzRTM8X32AAVY33Z+oL6uxTLzGF4hjW9YAhhhHiwI/S069e6cuCBM4CAODFBJ
UeTSVogyzqCsBw2itXFG2uJwondeKMCUFwushE37oCLEbo28t1jwuhInYnVGLdtgdNNkHwse/WvX
8oZWtxbw9euBZoeDbaPjQ8lM5EVfc9sX4T9CGj8HFwmd8nM9UXfvJaebii8HKF/JB7eM73wUM20S
JIQpFHInj9K2C5aG4yDU1e+4p5I7ghKcK44I4pdhnVeH5PRklKdizSpzo489sMXZgeZlkgMkrGBt
U1igEvlMVFPFkq/AuwqX8Rmjy/XybJPvMx2ANMyKlAEzk1OJmGABxe0n6k5Y3zgItOxBBl3WrhZP
/CeWHx19HPuBXoI4lrWhmCPrPX7wZFkNlUkctvVYHpeV804HGL3DV6+YUKkA818KE9GHLns2l5Cy
p5okuoqUq4qsXyIxNczEMZW14Bphk8AiRtESw8DeMP7DqlbvwSj3OcRM927vDw2fEpDO2dDCAyEE
a3hgINxwWEUx0kaGwz55omRnFsP0OvhFn78SHdnN6+BdnH0yyEK/7LLZMnzHI3A4VS3Fa5uqABf7
l3Gc0NxAfOUVjm8haQU+TfOijy1Jm27QrglqvP29/Sq84DsXUVvgvAnBVdHma41LsDYR/2viO7j7
OvzAI9fhOeYMowqDyPjC7tudf6LPXoHnDc2thetax+iCjNxtEFqo4YybAMwKT3Ebd20q0cEAp1kS
H7FDtOP6jfmIIaPr+ATIaI4SEJEp5jZcW9OjfogKl9EZ0ytNtUbUbfBa3ki2pKZT8g9OoyhyoCQp
csvjNysahLa5+40/dN2IUox21LZvwQfGSy76FRVE8oeDDbYq41FMA4cUQ3R4jCmdH2in245rStPd
wx/GI/I14DCQPYsb5WRZcV1YzwhKM6EcVsdBJTh9w1+u3ca4B6X5jL/w0vHjQXjEyz9Yj4k8xiFi
6bWDG5TXXciyLM2CeLhi/PNHMEQI28QCSC4SVDgdhH11BcZN0DomCNZj8wRps86OTHcOTP4hI8yP
KaIH9/5GscuTIPwNwvq18D/QJIkTp1VuUXr7dzSlogD/TW7+2u1P19yu7+i3b+O1StNtAWT3Dha1
M0G51ynDlAK8xVCdV0VQlsCgtVEx3z8kRG8eWQk4Veg3Rv79KVP7O34sdMBuxo0Y0o2BqOBOOAF5
9unxFmwRvxMxV99JmbWklNWGGan0CmOhmyPGuTW+kz1OtTPF/zCS040ny9OWNlXxh5Ho31U7wDuV
tKWPA8CsyefD62/csevFdqAfNx0qy3lFVOPNRJmMuF61cd8VgRBAvcWcByo6Bhz6Pak5HSqxukFJ
xo98AVIqThsNSN/+Zjv01rBE/mCC769/QjNuxq9SU6ale3SQ601wXWmD1dRB4XPiEdVHAylnLNc8
K/RgfLDqnNAVAdLK3wdzGbonjkb35nA9XF367Liz+bqlJehA3zFV3um4P+ZdAlTe9pc91hvoIY2r
FT+dc1jkzIctBKec7ZyaiCQg7+vwOpaMImgs0zeRRn1qgXZI0w4w/CNQsCVOCvEaa1AMcLFbXoeC
zaEKfYd81WFMpCiVSo2Wgan+z7pGQ7wbKbCw3TZHpMUyoyRHSB8mRFJn9ebAB8TSa6N69e4Z7nou
YCGOsD9rUOo7UVZ+XUzUmGCYc/IvMZpCyMiIgsIJro5RQwlwbsx1vzGWADRBmB1qP3HxO/8r/ZSk
9Efc5w/uUdKBgSMxNmJnlXBHnhv+jYqrCM947AOdwe3AhE5HFqX/Cn3Lwcd3J5vBQ2acIQHC6VK8
LRB9WjS46BjgQ8NGdvC3HaOkpII+Z8y+Tm72sFs4dyfeYXE2xJLHbyNfQKJP8d3kB6fyewC6B/+7
6Vi4CVqcxS1HqPQXd3dOwVXbBrk7Eij+3mDOdV6eRaJYO6rRtzPUOHtqyflJ+iLuKgamwHHAouhi
FPsyHeM0IZEKdER3c+gf5u0NxuW0pgcO8hEOd08EG4gSQdgoDgH3dvKrHSFZfPGTqbpA2WtWDKq4
FLNEG+UrjXJDdQWoHq8nxap9hxdyOWjz6qo//q5Bg/W6BzORQUpBWsRgd1Y5gVTvQAEyfVEIgK/q
+YVm+eUMmQpKnC9GeOCQSEmYJTGl4YnSkqEoBUBh4fMlrgrtiBMMM1bquvgx+4S4piL1wUeRC+Uf
u0ZMm4RSosDOD9rxZGRBFuDVK3j8IaXb0HPDEgngIqHBAZYwzjhVt325jfhp5w4eAyPxrBDEDlFk
DzifUAehzXSRJxxDqNacM97LR7FAi/kgb46Thu2wxTUdU88E46aJWFNDiw9+6Iwy0J0DVVRnl9SQ
LdDWQMNwP0zhrw51CFZk8Q+fqenPrfCGV/9N0iHU50eXDHfkUfQnoh7GW9n5mk/A2OROAfqw+Fr9
QBMi4H7WeOsLomNhpJfAs7N1eoooNhLx2Xk5A03J71TXMkQhxuQ7T1SKi+6GWYIpjKUBxDTANoTX
i2F+YG8kGHwlyGUwpjJ6AQ+HcRm+buOPXafKvOs/cVFymewwWbs7DQ6nNXFg0isiLmCyhzn6GonM
eTyc44zjsFEB1J42W7STfQFl35Mb5pBC9JXZsgqf4kNXuEa7z3u2ixk3Nq6JRAsBYqJpPNltTMl5
eQJ5U0/iRIiFY3yxylWNqbk8MgZ22MPhnhp3oyHdOj8xfGIy04J7O8JX6bJN51fOF+4etFYz5mSj
pYqQ96CFrxCaGQYYfGx6XTAABAdZcWGwkjXQgip8ju7gUNxru/O8M+1gGJXAGPq3eCipbrsMS3Cv
maOsNLpQfLLzhMTSpKLoGt/S9ZIaV7DNjnaZDhaHnIUH8hrzQKEw8czyS7ieVCB0VuP17VfUMAmz
8V9DiLNsEPVtntr8LqZ9sKH8Lm2BkLUL3DIf+DffJviw6gzP8VbRVQVnSDwBjfUfO/ueUn+QhrN7
I85QrZetZO8p2UWcgSxIjirGRta7NNoX5u1X7JKr7XB+T7t/Z/B5xEkAAqO0612d3vgUHPVZIcbM
iPUhyhy0wpiLnE/0UWcmepzGYmeEObkP4Ma4f0QlBvwKAAQQOYjp2zFIJVztRhv5oEcEecYgrtaK
hQqpAXST9mCGvNsiMwlkePFb3cdn2EiieEJMYISNzRu5w0bRdqgF3pj/gWLyt9d2Hy62c2U0ZHLE
csVANnsCZsm53mRDG/u9OLmOGc3T56AcN9XF061IB+0Z7fyyRR1n1cyPEFQYKWwQPBw+NsNc2ZkY
XYN2/UX2dr/EYcKmPWLJ/rG03ONO0VuFeVpKwQVAnymwqGKFVLO2N/S6k2eL1AKseqhWGcGhzS+W
XDiURQjHXZR2bndSz2GYxmdDoeBd8+ZQ1cuYswVu9uF+ZI0jj97VeQd5J+cwcsWL+yRUvAikhTFo
Qbm/MSTIhlSlsUpLi1j/n8QU7ZL2XtVEDwwXTxMjHL+gWjrEhT/CkKo0PCkmRlKLIFY0ErzksFj9
hTf7NKu0Af8kAM0dVtxDmz+cj3NihPbRylDcI7+WmhVODlRo81W4KLJs4WE3sEv4xcnOmHJHW4yz
CIps44D0tg6TIR0qvDLnCkC2PBh09xnjQVBMXGtZGHw08c60vvbJZcx58I/x0e0mrXH9k/uAc/T0
RktMGyLUJ72PJXV8kFb7O9D9kYPak6nYlM0MdA1Oq0xgVbKfDozCLwSNjPTj0/iCMtb2t20pbnU0
rkdzjf5Kv/ydByZYYP7jOIQK2XBxwH+9+D8uxK7w8Mzhn4pN4C/5Luh7NVxJmKULtRgTqsodJGoC
oTBuecFgcoC/xSgTHwi9nCmMGfAr0Z9YxdNGSkIH3wbozCxmoKbjaGAuEZIBgIHmusLhwqf/iRsM
hw9VA3secrJIKKc1LmJcXXIAlNZTJ87AwsUNK4TGvllfEyvi8J8oHiV9J5TxVlfj8MN7AGHi/alB
SCxXgLbXv6cFoqdh2uHfbYVVOEh/YygvGA3RLTR+Ly5gRMxE2fg2BqgtYBnpGCtQInVB5DU1hQiN
sUWfX6Oet/0fuBKsQP2CdTUnEHUDZlPpEXrKzz72jWGMjo512Dj1X+M/V08UmcL+ILgIOQnDZJhr
hIHX1NUa1SUDQGyJSo6Uf0CtdZ/fdByeejZ8zAgA6rZpEd1ytzDzQ7gh3Ta4kFXqvQjHYepgLNyn
NHbW7GEe58C1iyp4OE9fJOW/EH63VkO1oQb/UZO/ySajI+AAu3lPzLXMoYl1gLXBLMafD+kUn/Yx
OXexpRoysvsAojFXw+wXJxqEpf8IoRDhRL7M9MBmrMVa/uZUVSb1A7+4jWsjqrZM2BG7Cpsbgf4w
WjDwCYWaUFLqYkpttqTg/WO+g/DtQJKKGEURh2qcgAZkYz0Brt4AphBnWjKLFTctFhQXfskcfWQ/
o8JveQVVFTcF5GwcKR8WDDiFwvLFLwrnEnE0M0QqhJE1hGDtUl3wxnicJU8UB1V47qjUeYveERap
+eTgY7I7odhqmGI5R5+fBOcGWgYOgNVYxlCQTrDKak+/AbbuveVx1Qoq9ixuFsy+8Ve1iS01hlvx
sZeShXWDtUFrrES+segszlo2YvE+bI+1HZnvZPPekPGMIiPOua5yFFUkm/qhRRrcKiRxysguVUyx
QSLUwUgysT+mkmC8vFqfsSCt3ZG9LMsJIh3GzeJLgDhd4icvvLWHPWtQf4h32RNNMqJVKFCgc2YJ
417s+UdGr6chiZv3QkK8TA9gYf3UvByYAfBp0nYwIYMLB2PEothhAi0+MVqwVydvbb8m2JL40Lxx
dqRUCtbEL89KPGFNw1hQM+cHBK9awAJaEiHNdXVkAilyZmpbd4EyVkRki8zPQek1mDwPnWoyhwOQ
ODoBvgSKjswpt7ZLb2EtdSAHBtspNdAmQlzCiek7T6uFCoojQPf9p7FgcIco5uStfaw1Syu5YZEM
GSzpCHuI8e5y7SyjWUosE+WHzqiR8O/ZY5bOhhafhKqSOhfHPjJmLt4oJlcL8bv8UkdzJl5syP0+
GvggCOFfnsOTNfV5MJlKCG6MisjETB7RU9kXFwnGLh+edxFAajL5iHfyGZw0Ec5Cpfk/a0F8q5Hc
7JRUxHxHjuYOWxn0LBg7pz6SYW5jFqp1LhnDyEgNOtCP+cEvRgsJsDfhGlCx7S2uFiQMaBI3atCf
tgMHeHoNTDje3+6C79/0NO8bZJOPzMmaUcgvsiekYnjnPXkm7gfwg/8Pi24Nbnw8mdyRYmNb5pZ4
nCmWGYx0BDLXkBTJuLZQ4wjQEgR1x5gHhxjlyBbefTAfVNo2ruz9NrBRgkUi2vohYumOYZObm5pb
f0way4w/8Fp4hKm3MU27H2gEGb9BGuoxA8ZOZb9F+2ZIi8FIHR+AC8OZ13wHd/erXfYsE8nJUvUU
ljtJWfy5GSOdJKQNCSEafeaGZooiin+zoAbkTDuCtaWUdPD3vY8edGxe05LhGEWJ/wtlTHi0sBdh
gKKgPbdfqwfBeVgAkOOgp7TtXzR4MFxdyexNnPzMaidwznB6Wrg4TRuzQSr3mACD+HigMExoCi1F
brZjA3+MFRCFz2vmQzPp6ImwkOY88VIyO9gF65wZBruUHL/Nefo17nEHV7hmbFC5tc1VGC4om7SE
DF+vWxIRSnXjOUYGuKd4iwVx3IlDluDD24A5MKPh2PPg4XU2o4ydU1Fhe20780Wj2dN2YRgqptWx
Vr4YE2n8r2l64XB3iiQ9GymESGmP73c7GcQswUeY120tWetOzl2aN6THRuVegQ+wNop0wjiFobj5
8bm71Ml+oJcxhDK5mDqTJ40FYBFaA8IZGHGxbb9kgXDNJRT8GL1KqN15d0Cn7qajJeYSduqZdPUd
osEZ5uACbB6WF1MtnZQ0Ox7ozWNS0EApAZyKD+7WhJ9fj5/ILSow2iYdjhwoUAC+UVnNEAwY4JAv
12tSjw3LcbjnWJc5EOyN19SMVCgzpHy0KMmt+6JnnzZxf2rP5yTwbpB5EtVL5tyuZdEBJ37eMiQK
mTO1ammxydLxeHa7BpoEF9/Jx0XpDWMHfgba9TP+ca8BPNHap1XhjoKUhG028+23tggzXKGgh+aO
90FEp4Iv/5Pj3l1O3SE1CFSnNKeuTJJdG4Iy0megMiyww7aJNz7lCE3eQgXGGCaEHl+BMB8GzAQ6
W244FITTF2ItezeibM4vs/Yf01Ku52XOqiUrfsv017hJD/vbcyvcY8YjIzRERMwARlMbt1ZHigIM
MqcBwJ3mXvWJ/WS7UC+kfcwTaIjNg2jx3y0i6Duh57wedi4eq8wRjK/tQB7n8UAh+OWBN0N3OdRR
qnK9JNCV+DRCYT5vBtr4Fa0ac/G2speeHdJhW8tTIxkFO59prp4YftbmNGeN6p40W+qZX48cMYOx
FVuL9/GeYaOxjvKKy0cOCzjJfOQUciTTqYIMTj9l1D9SjTTH91EkBInftn3knCHb5saGSDgoZgRT
E4Ya12n+tdXxVdLlqF7SKh7ohXX27ggFH9lw2/FK4K/jH4H05myWpigFGnfGHJpiXQBImFaTlsF6
8b8esmMHLDytnrpzw7/tq83oQ3kt3EFsM2SixpIEddr/LNIpAzIYJ14IkmRQaSEklpx5yeYk3lLz
s8vixeHB0QY+6nl54aVyrpnRwF7qEfFEDiAWYbAkzwEPGbMeX/cKotM/XawbOWxjYzfU/XC98qXq
MVgQqXMyeUMchHMt4vbm8sxqTJCQROfOh4bIT5Fx05mCqHbMlKK0C6gYJdiUoKhenACdPatmusCT
0lZH5H9LiDS6JCLiisHFhnMHuCQO24HvsNKbMVpblM7pYw8f10G+S30MEy9CxQtKCLPMDwl0RNjs
G3I/OrnhSPkD+iOziJWTs8KgLXN9cnXuuAKhpz4weOUCKA2dcFR2HA+LIo25KltQAkXxQXPAddWZ
h8DdcQhLSCAtCWPlFCaFre7IfnZBn9/7VJJD8eNpnGTH9cL5Pab04/hoEMwNdWUbmA+m3aIIIxJo
1TnqXKIECOMF43l8GFzOoW3HxIA+dO9f0OnB7sY/YgQ0l79o8uUaEmqdLen3uAIYuKx5z3IBwZX4
P+2VGxVkYb5EP+6wV8jIIASdpGvVSBIAqR4m6XYVP2D1MmPt3LRdzu8+07l3m9g2Udo7yZ3ygVDs
lGwaiwqtnKJR5hIQpW5g/x76dvKc4zg97bGjjqJkziklz5AFQI148zo1lYcBHOJZZmPM/GQ6bMNu
h8/m1fMX2WpvpM+kmvCIWEW7rEngQZx0FjYi78GH/9nxu7xUzsaGpZb4i0UZUeyybJKELcuRm5xm
mG0nKUaFyPQp6Ob2vA+ElJQLEHOuRion4v8or3JeOClGsYNQhYy7xRCv3L/XmFEV5K1jj65U7lLK
2wnGf1COph+r/5UDtqe9l3hEcDqQdugOhCeKBwFqQxEr8ogvGuUJfnekI429/GI7GVYFYc9iXGbJ
CsxzOGxoYXbtwmLRCIzo0BNy6jAR0ZStwtOk0NEnR4gqkLBim5JoQy6tU3DepezftVgNLHUeFKM5
j3vrTtC2j1in0skiUvxZxNFJMcOCxna3hyDEPXiHlatN9utgK6ct+cceagWduxeXiIQUJYrAMddY
YT+27BiTHnbz1UlwxoXGOHFEFFiGQzg3OdsWXZ7DohtKuHnJeVzQaK48KpLSwFAvZYnDC4TG/4tx
mG9HCqZ7Lc4G0oUWsFg5GwdmhvaMWodTrD13HGPH/keHwPrt4vl75J7JjMV9w6vtQ97pWgNb3bcN
pvKRacd2t8fc1YrnwcXRJmd7cgdfo1R4M6+h36xmUBrN0cMnyA1D1La+LbKTP0IDyEIh3Gx78veP
vwkDhvifcvxC72pSiVOv61FQ6vvbfL+PA+3M3mfDE86qTdyab7o29r0IpqRJsLkxA/hjOTrHmYN2
1CSFex6Y0WsaLdsWseiwGZGB+4NJn9xi2cffKQjumCbIjG0uPdfemhoWN5EWBPREOjcZTQfvcujQ
Mbna7axd5h+P6Y/h7lsbPDUiDvsuc4wNKEI93SxNQKIJY2WLohge74iF3aZozG+8aY4mLK413VxC
mrNdu5q19P2epncau5PKI+fY5BjgzMSfHEuITorbA+9RDDM4+0dWb6/QnyGs35KRXB74bScB9xK1
w7OyvxSLL6072YnjAUp5MrJxTKBxXP+xFEy86wpsgbmJNz8M47Txe7q6TO8RheYCkm7CzwHSJVA0
xXZLW4MIc0qhOecwuJBSTCxdGxeedrrl5VAGgAXOnJzhDbWetsvY6ajfGnO19lbVxKp8KWA5yThI
rRBAzAr9LLnPf6nwaAaccdKq8a7oYbnLTI9ex+HsW4SNOT4etRXZYZg2cVy/+PYt2j2OrggeCTOW
cyzZjb/lDj8QUXWGmfzubOYQiqG2UKkcsGP4VTSyjb+jkAjBd8OwnqwgX/h+F6db/8g0GhlYMEz7
cihEHlWfo+IX2fAEuEMYi0cBwePQlZddgCwsOKhMGn3R5Bg3DGlfD1RLc87IKKL0fXDUwpY0ROCz
oWDibla4NVm4DoiDEa5W1G5ZZjg5WHE95QpmeoxF4PTGoKQnRaEYVVARGKhsmfPJL8p/MSiBj2TX
k3uO58jd2UkkPJHK/UVkSo7QZ/xZQFOiruKfr+3DUQNBoADxutQJ68WGgRhPIZ1tXoHHPSE/gXfy
FdQwAe0Fa4aivYNSxwpjNgbG9CGXIZ3bDTs5KJw+PG6wpTSHOItpENV8P1An0CfxIj6qjHho21mR
8PfgOmqp0qUOZlyqwv+AOeHjnqHzLmZrn4+AuQmdyIPFknCyUZNB5PdpYij+l/P7AlrWGVyN8Afz
bI6vmg/0YSQ5Jx9LkkiZz4tVibgsdIxc3nu4yNhNRjIIEhZKSsWdOClt5WcS2BF9S59wUqowces5
znKHTtvfDWsqBUPHpnfJrqVzlDpzgWUqFZivO1dOSvk1EUnRbpshOG3IAChz/vWDUJ59ai3dYzSP
A8hgNkcicBzRzC+VKE9e82TXWSJJz/OnouU7VGgsXClNj/ucHodTS4/uLj3MnMtvE33dmZ5/2Zmc
VjmjRNYr5b+hutw88nlfGmKMIZnuLjcLErYk7RCkqddQngydJRuYMWfZRLPg63RWR2zeHSHUQbYT
TPFCxCbnwctx4Iv+9r88MlkMcoGbo2lBaIJO4v0pg1zhRYdx7ZxI+vFuEQcJjwDdZw4q8sLSs54n
6ZHLALddwvxMcdVhP9faSvb6VftbHd2W0aCuOyad9MXVj8mF9vqjWCUZKnX0ebRk4fFAC4x6KOy6
+iIssywsphwOFKdE1/OWMKfqUMepnAefGej2hrofuYM3yEl/0SDvBLfMvG+1JYdQxNqWG83iw/z7
bcUzBhKGSTeb0h6kKdfwtmWbtPjpszKxNiBzQ1Z6wriu/dekmAAPv9aNKRAkEBJ1uvrRORwNbpPW
QZvEZQATQsd32shTmVPxH/zIiOhJEB5+7MwzLxsqcP4O3SF0ohhPQyoc3iPJeYSVYZ8iNsHw5aDU
xdlvSctAezIWryQTUo0ydJeKRctO56EZ/D2kliz4FduSQaDxRAEfIFcGD5M48ZQVmV9pkr6AkTrl
O830h1qT2ZcDDSzxUaLvDvybFmcx4Pvc8EKDwncKVJhLb1phEwohOiWjspwIXA1xOCuwMfBR098X
qV/wT0m/fgKJ0l+8IbB9LMyW/Ixkp2Q0/fdSPT8E4i71xWLAqWN1aYdxmqUu10qIDQ/OMIU/Xw0o
IhsQvh81FvYm2qwvR7yIQ6Um01439B3iz0jMFY5TnBBjXjiBZChm+6gw0OFgYyMmULiT8Wxe/o6S
V90Npj2IoMcT40gSC7VXvrjnrU6giOeRmqJchhGrF8KLp/rCbjYevnYy1QYP7tCn4xdjVjdvjeUD
vwnxZ62Y8jVTU7rn63H+godhtT4Rh3tr/HCHjMwabqhTsIAbwb0OnnXT6NF1nHESlZ6vlCksxw2e
8wVEdwdFQnK0HZ98KtQPB/7PkWx7Eob+oXsOrSrBpKmsQXq4tT+71ZjwyGpxmvlX87qAEzbgJ3F7
sEnAilY9nlphvtGqay9qmS/0kXxg7A5AwF/+G0ZbeMhy7lZtg8rytH/saxYKdxFqKI9WMU8o52h4
efFczPhK2TlBE9TxkCfhUMHoBP4p05SeWV5P85dS4UdFTUcs6al8Zw7tIeToYuJFqTOIYTZ+bM/x
z770izILkJqZy5bJu6b+czPiDOWJ4VPEGzJYRqs7HC0ANmNGkvBSlys0X0+MD6XkS6+H814RcRz/
GDrfIPjSh3ly0yd8PObdeQt3yFy9An4e8Q2FEQRaOkCLw4cB1EtqKlK47InD4GgPSNaCSPQJGDku
KscCct+G4cFZhSqHuzfQVnCpKUBoAAUxzrg7QOZCA9BVnQLI98YLkPkrewZlgmnhwORw0H79zu49
0n7YL+rsifdCuBm3LR8/DFvaX7gwatP/2u2Vj0AYCmjyD2DAH/jLN5LYtp41ti7GZ/74u89QpJMe
yVyp8dSeqaDcTnrQkUd2g/X0Me+FNF4E7EKNgOIuk3zpHtLGjR4b4Krghy0mnGqoJPl2/fB6qysD
RyJXF2QqTPs1FRqFCFVLSmLOD4ZvCKlFAeC8TYaA8MbJYdiNiO3jPU+cHZTn2LAdtp5+IVN1sblb
zz3w2YJPGkDT7TBHphivD9DPOro+m+VYSDFw0KOItBUOPja9nIhUoTbfjKM6ujPA2vSyo48YBaQU
HviCfMnVuKb4P5g8Bzr8FvAtinseWeKrMRv7gMUydepRigBKzvSDey0Stt+q6ZqAGf+RdF5bimNL
EP0i1sJJiFcJeW+Q4YWFKaywknBfP/v03DG3e7qKAukoTWRkBMjxD8KTWn1IAnWOfC68meiPtuIw
s7EOcDLg64QBA5UOPZOI/CRGzWtrCmKy61Obd/C/gPU7C0yYswGqJGS3YGzasxdlCAZ4gsAev/zP
j3UavfiZhUl81s/kOwEduPnBy0XLzmvTAqa7+x+CaeiUUc2wwgVoQM1jPReQBrXV5EHA+37c1YoF
H+Rxq4oFQ64k/ChaT69iqeuu1QtWQFTsJIOVtCOH77Oid9cYcIrs9SFn0WZ2mmd2Fc3HuDY87AVV
k7FzT1X/WqGHBfIzhPrD+rZ4bDWNu6BGgPv8UQr2xU9x0HWNYjguRIS89sfGG/oPo27iz2khHnnq
DsvtEdgbR7A+OflQzYwe+wUUyB+Id/GDbNE81XJg5zE1p8bt4Dq6EhUZBQDOvPV2qg531D7+Tc/j
A1W1O16IHAMAAFp+0sHOqRu1VfDLV44oxwMSl3n46jThfSPQ+MMZz/TNogrwGYdQ+vM67KAjo+bm
nJ4pArUsFrMO0Qe5wGcnFVXu2HcXS1M8qkK8AXdJOEAXl7oLQBARUXiE1EHmlgJfonVCsYyfsiaH
gL129C8sc7J0Q4kshgcgDQNbif0FHcOQ2ZhaPuFAsAKAGIukL14MMWZTKPkyP28o8s4DXyCJB7v2
ROlyQ6WQzS9SsDxD7YrNnA3DLq8KThYbeIraR71/U1TLMHggpSMW+JjzzSlIZSa76Z7ga014CGaE
3qGKFR/bxzYHfuKgfcJHEdKC5UT185zO3QLa4DejsuR6c4rn292Ob2IHBA0pmxseg14AM3t+ObXE
WkPVQfbnJbOn+ply3CCQWxeDcsXi6vqy6fss4rDDrD09uLl+qqFwvaTgSNkwtPJJpjCOsmLhzqJq
PJsomEBNPBrdFn4bhG6x4CNmMWkLLLSqbnYFJgNXTGGO1PJa9FJ5vpgY/kL0lq6Vtn46YPyOjtKN
rlfH7IaxpUYQAU+iOorzfhBTzYPQmTQEH3/OOXItCVG8uzdR8/2OuwMm9k8nD/176Kue7qC2uHPv
krbl2RdYh1KkLJ07qPHzDuJt3orZCx9DTgZzxFy6Gfqn0MN+wmsHOSsNQUrU5YiaPOosuIM1ioxM
/XouGMj9ocMAougP4qhGXCK4W2/4DJTcm9bZgJ8y71sxlwJJvlBD3y5awIjrQ1FDK4XalBnPfigs
0f/ecB67qHiug0XeZnwV+BM18du1rCdSpOeM6E1CZlhBE8sUlebD/sU6qcGhf9ydzFjcBaFCt7TM
v17wgcwHE9jCxsmrJGc1xvhM3lSi3qXARY4UdWBiILcfqovw1uDt7Lb7NdDNyWbTAZW5zVSdDNUF
YoN3TsSby6jgDAF4TdFlsbGnrdB5Zz7RASWCNgdjIxhhpIkYtaDEP7WA4bXOTCSxz074/amhaoOV
XGXjJBvB6nrTiZCILouKUAsQyw6gwcL1KRuUPsUYW7JjixSV0rebrtADgCgID2DGlGp90B5nNYSA
HX5mvhC4jEGkTw4fgmzh7il6iFsPXThmcz4Uje6MrYzVb0XhKMpYGl5nyPvViTHsAIJXCjVRNr7F
I/6BinBfsfpxyQKHjkvDiJA4fHkBBIlefQuI8GXBmmc877k5QRYMj6LqmRdvowK7d3APcb5wDO2m
bOipxeCGpeRJdHF9l0rDOFshnSkYROfGND5MDumMzbxWzP0A4Zfn7AGZCBivPK+IpHSXM97ngfaC
whzDQ4+HCWSYoYWnzcXzKCYd5Cq+iwRKwbsiWolgRI3izHWWfUkaXElOOVuSTD3tQUhApwegOBtA
a2Y+VGcws/9FrQk6xRPR/wPPotmAPN1qWi7W3+CoHlj608LFErN0PC/4ZkBVpGsm5Q3BIPcuuI0n
UHSYwlsAXQo1OH9Htn8QJXcsvFI09pV51jAoG1z0Q8ha5/YPUeW/w1KLhvbmrl/7NKrwqsPjEVKV
wJk5pEzjOflD19GaiLWig/64sF1sgL3rRXvQOIA9NHhUdoy+MwQyPKgEESQHEuqFFnzvRTYoo9lQ
16p/E2gKPBijgF/Tx21OiG9AKw8vf2YvT1R7urYBzZLobvHtHO99RJIdhp63gmNkB5XqoQGpXtMW
APxHXsWAXQVM19XNP1xwQ/qlEeUt07mBl2g/RmBua1Dqot3iwlngfgSXDKqANr8SB+aXTqeO//FP
Oou5Y31tMc79AfWpD5LEZIciU9U0hr+I84hHJd6eTvpIZ9bpYWZUQHGp5jBGV28AN9El0L7OdB1Y
SuOTqkIRM9Dn75RzAQJD52kI9unNwx/ItFW7UVWbPRiPcRMw6Itayc5sMQB/5R4vMlqY6KoMS9uM
xggpQjDrq5GkUyqMYi9AoPE7W32BMz0VYDqxw6avGXYCXLn5maacCiq/d4BetNHphBnJEhDMxLbh
WVuNats/4E0CFGrCLF8i/vtWhyQY0dqNC5opxogrOk9HTDzI9z57bP9jXrDH6Z5dml5QVTHR++Qr
jMt1DeiljtMl2CQuJrO7HX4Y6mNqSpnwYM7eAhhizWU4DxpW9daiE0DnJCb3+4JK7wAElLbBivsm
Oh5UfJBh8haP4CGwf+r/VLDy0AQZzp42Mjt0lm4ZM1dOZ7wbbh2Ipm8cE/E1kPFEyYRcNV8POE/5
M5txCniuedIx2WEOhnsCcVXMhXRmHQ4B/znnHvGedP0iJJYJkZMMm04dwT0mFBhXet44RU0XSAYT
x2oejEBCrsRQ2DjASJY1F6WeoMWZplcUVP9wCFr/5EK6I96Lx6l6z8Bl3yGn1ivw2mZcQf3uiOz2
KKwdGkAPQg15htE+dT0Db2eVgoI17m5HKambfd4Eb02zaPnifEhOpkgCTeREctZvfEwmlEL9dsEo
heUX4ZxqyOyPctzh3WjTq0ZYAFKbhO1syJkncXJxy0Gn0j710n/xTgQ8CsCEggid9vnEpm9+4A9h
HQAnBmYEg6kG4NfI1PA0n08D9VgEdUHwNFom1Ysi1aYF+EPHNWJfVFGd1ZxZp7VtJvDx2TGpyLAO
HAz2mMl5FrODs02ybHk1EP8fK43BeFMRvCmFBZKUcowb+2ReWVLOxF4iuWuOAcjvoToBLRPt/xdl
WJvdg+oDAHUHXwKDNYLKg45QcHECZ/5WIPhkEyAQQs/QTuhXeFAlveISp9YOhE3LvwkpwdErsknV
lB6huzhSDQ0NXW91EgCaxQ+aYbZzY4+HX0h6z7VzmdbODvC5nPUIHJCGGJKBLtClkvCCOljNrGFA
31WbW9KNi1YPxS77g4YO1Yl6r2fk1DSId4nhecd2UDjnAtG5HSFW8V4CWnwKUSPl2QhMpHb/tIKk
v+JgIC6XE6cchjbcMlEJWsxJqqIxIkKS/gJoZWqIvudKEdqF1CApZBxC4UkN9ozBZvGRMnYK+RT9
UyRZdmPj7BFMDPtAMDEnYlRSeE9GwexQUQNpHMlqn3mDuACRt0BV5AAaADHPNNuL+lcMU5xI7ho6
dAFYBQBnHw53JTqZs0pZi8My0B0rTdpRVoX494WJN8iwy63m5RgREK99nNVrg/yG3YKeHyjxh4zs
NAc2nCg1djMgE4qFQdovOepyaoK1iW92+4t6St4F/tW9Pm9E5084DytRm1i69hOms1jNmG3OgyVx
uVzB5WO1G7SdKUTMXbPc8gEDI7zxwJJkwf62MXXglHdMMWLh3XdWpzGtOJJ4fbP1sBazx/RtFIMv
If5ZrazB/GvD2HZIySWRaEJRMIwblvtuLu96lF0M0lAFYvCDN944MroU+HhufhFuxMyfEenwXWoI
klBYGyE4LvwDse8ucByGJCuAvt/mUx6y2042extmfmMmdLh9UPToT5Z29lztPbM51OemW4ZtuGwM
LaciGbES9GTmjUI6rbEQZMJME2OLzmFdJJaolmfEth5s1EhaCLnVEzIODKrpR6d2nKLvoF1hqfBM
O1/B+wEEOvgnk8M5n/4F1bJTkU/fH2YoQ/c04afz3AkR7oDuhqf4qsb/QAleoJBikwy4WPjGWLPD
xOZQFwfKDQ4t94VKaxQXFa1aqoHTc9fh5tLNk3cYCtUzpttwUaw+T9fNDk5u0NiS46k6ZDiAh+RH
Xj1qLRF3HApOCHR5jUKMC+DoIrx73hN8hx8EDYA0h55XiUg8iz/8TxyxPP+FEHgmBCcho3BOiTOk
aFZ3W+TOupolKptjhW4s+DZPvjvJYnjD9AhGQKknrrSSUvVpPGxclVDnORPMCGubnpCo1w95wYEF
r+SgXlHO2Lw0k9RviKycRILS4zHOo2RE754iRgAnsosTN8m5IzqiWqoOBT6KZghrdiMCO499qlUX
W+UMktGBvvF85Pgzvo+4ktC7UQwr0UsKRa1KIcoCBCyegNKcvAIxQmHdTucXAuwUDCFReomTQuer
bY8QQzXwGZC4T5k3Ts46kg0rw6CVypwKWMbhK2G1BcsQgQ9d4vHzjhQlPT0hGXreshY5yRvPxvbX
3zBUZ7R6sYVYuI5hYEX3pLPiyQA5Qv462Yiv9ZheEvp7EdnB+RoQYmJuMNT52cAVmkag2RSJg4WJ
H4InY1GHzpXK8LG6ZJ6OarL5L9WS1vHsY8TC3p1DgN/C7YTWxULqdO6hjgPMEA95XK4W04/Uwki5
kDPY+E91I9ID87+If3Us7z3wBJ5xQURjHVQFdeaN50i8pkW21DXCNckLpOvfa47+RTxKaHO5wFSR
HLdLGQpfbNIjI0tKiwY/G8TlwPS1uY7AdsHJD0irfxSODz8zk88eGktR8aVzWt4doAQpNNUd+BLi
xrQBEf875oiBNVOGwVzlfrpQIohkYl4GY6DRRTsOQ86OBe+29C8rnyyfgwAPzTN0wYNBpF/7PrXZ
cQcCKABjgFTAQMU01gOO40XikTIWUrng9rPBqi72SQkreEzpQDDrCG5OXaErwneyuxIrF/2LSToU
GdH66W56WOxnFGgooLozXwyajYu+V0/hh+0H3Q6vgoP5OszYPiTO0Xz117va5CMAipdTLIc0psdA
T0xPGiGSsx3YAkdB/CGjxEjC0CBZ+DC2QYq3pFgeGWs7DpSk5ypxX+tWoaxlrOeyModXxRc5aR9l
tVEpGdk1NXjTYorLYsgUnpX/8Zpc1lgP38eZEQ71cPGE5UT0BZzKH8xD6X9nyNUbRz0bw/+Ej3FZ
9zz3SrRmOQvZBNbpDSIiFWjWBE1e4vFLBsO0CvdH8ie3kkzjlj9jET60dciQVFJvu0YfL3gkUbw8
qC6572l/MYBCXftk/yDDCMzrZyy/4sqq5wlFrLwgONUgpScb0Kl5UPK64mZP8BzAEODL7ymdayoV
tYU5aE3RGhGv32vN/sV8k9BioHlSGp8nDMNsYNmhwIIU83+uIiDjzF/vWdHx9iyjiXvz3Ul4U9IZ
LRfoHjyszy3rWc13JsEAnBgnSXv0IFLDM7xPCZvgC1cj314RaupDuW8+bGflpLUh+5NDCU3SJdum
J0apE+Q8xyA7oGysErDYpkEYFDXDVhbrAXvZqb8lkMKxmKIxCl8fuIaLjSYKuKFzuZiIJUEg7XhJ
jME62FIjdY88tYYvWocSzQfInL/edz0fZb8a8dWGRaA33laQ1RhpUoGioMeoXJPY8exrD1FEuCX8
3fBDf/bda6HkAXhwdKa05rL5monEgIYDllNqwyRc5SYOjK5RJSYZy7v2QVZic2JZE78TBm+GYAR1
T+PL36yrIezUs3KmFpJ63l0Q5FX3QYmU6IRLvBQlxOzHgMxmrejyw91KgAN3up03gnOqctQWi/GF
/aNlbvSKswsA+oFivevtGX80X215ZHjC4lyr6GywMJEGbXrhc7lnzs588msemOt8NZqgL/oFE0p+
97KiATBosS7ai8Yez1LqMkAIAFSKrLsg53djFkNzF6VMKp7gDh3YkOc5G18C5EUMBMEURBV4m2Oz
LvlZN53Ps08unJrVhU30vH81L7WDRQUvQ5/HtguzgGjrTl+0lv+oA8KlJz6GYli0Fc8HgLPQMiFu
UC8fZzFZyXnbnwDRHmunLLUdG/osAtGIHtj6ZHUyzuWpXo+S426fvPM2Cntr4cWz7Klh9jkZ2Sn9
sMuuHdn44tc/2IPaQ8smLvQuLWR/dwcdwl2jV3BEdOKn1q22XiuN8UROQ+UDaPWYTTbsdKiqwED9
Fj1+RK4W1ItM0qVKQTiBMAxVluBd4GDKDDLv80znykJERQxKp+H3wON7DBhvsBitzl4iYBJ3qTPj
35inXYVw66JNmvtlt3vuzT4rq2D4q8Ykhi38fUIoYqGMd3S1F1cB7+Nixh67Ptn06dzEwwUHrcfT
R7UeYQozgmqH7iz46wR600CnY4fBSXOtz4OeaBdEX8nIoIQyymuJ98P57SR1hJEAJ/OCGof2Hhvl
OC7rIe/5KzH+lnFeEwAVAt9Xj+B23dxgmwjDHyh2dMKg5WAvMHrjG0H5Pisn5SmTcavfpwRoXqD2
hphOIVpFScgm+JsZqcquds++KYLLP571PAqUm0X64gJhQ4H1aHMIL26L7Fw22lx6QmZX2vTfMwbD
kxAMTZ5Qi9dly9l8IeLESshu11/f9h5UCbEOwPwD36cUdOKw2DkMbHvR/a2LnQL8exrruNS2N+ze
McVSt7yIojPI/IW90QYSHolkfny6l7N/p7Be3tdv5B0kBwHNK5KajC6kHokZjg7fPQoVHQINXK1R
aYTvQPKexGCHQ6U28yxRsJqWuK4a5xJymIMD8k37foD1rpV0Y1HZ6qPqT28CfgVAzgArVjqDpbMd
P0EQfMAnFtf4yCoo3Zz67OvzJ3fb+qHm7bb+jTC66RfMt99Wh64qxjiOcKwWJQlKiqPqzTkxWJxQ
JUKwWvDWbCrzywwd/k5MOZT1UwYFprP1P1pVBTLUMCEQk+4EKQAwLF3pyLCUOrWrg20NZDkgX+Ir
YtVJzbIZ0x2B3QiChaCd59svFpaSCiegNW4wCeoF94I8LmrH4+zq7+gEHQRbAtFLTmeUs8f1FlYy
s+2TC5RQCLxVzGWQSOfFJxUbv9yr+OPf/ckWp2pnOkdexmV/iqHMyUR5h8V/1CuYTf9T40Eiml1E
l/oVteUeP4Klf+OYDgOoJetPhIPi/FiMFwOElK5eP2E68oU5xYdA9gR++MHnu6JJNPW+jP8nMR4G
fs8SKmRT+4TvITutjiJ2OUfR2ThHN8aEfXvv/4IXu1TvdVOMjLPPVht7G6gRXu1zfLAP4FK+cAiu
dQkniCttOM2NiwEnnm3HGW/eaQ05WQY4YKTPzSCchI9ctu75mKuDfC/ds3cP0Igzn6L3Pa2mi16w
RGnpF0wWQjltsj2GPx8gC43ICeJrSiDHk+1tjcRBtEwPyWkxiL5rhB8ZXbdAf944OHg1ilBvj6Zm
GY782nr6Q6uHZn9HE4VjDTqC6wlqn+/1kEEB7/803wdHVyoY2X1KiYCX8jTvd3KjfipSgHRXJ9tz
cS0V51NdioP9K3p8CiyEvVH4ds5JfzUNEVAmAqyuUK2B63ghoQhdowYgMxNmPXoxMe9/RNZ+gnUP
s9ewgf6YD6K7jzaqDeX7lNer70xm+Qgz4vvfEDRyn91xWYYhrlhtct6ekif+Pkf89NBEQMW1Qz7V
V9JvhTPWh88VH/ErRqjE/mHF+Y7Qy/CQAZkfo5GDeCeoOOPZ+MTW2chDsY1FdWRg4aCN17LeelxR
B4djB/FQ1pC8BkG/1QQueorpeqcq+MzcaYx+zrdsMnyobcyPyUHFGD/BIXspE47JIEZWyw8+1plR
qPvBt7uzMbrExebOhWcxjOWtY9RSrP2wa1U/Gzkehey1+jeszI/IQp+RSbuhY9O5N0OGJy2G5Z07
LFrjSn9+DR7G1Bs6YCp955Ad9GMkl9KOBXI8mItBRVZyLyCwnz/G5usRe3h/XCdEDbuy549nv+LK
ptC8YQbeJl/41bBiEOrxju5vPQmuXBoYGPnQfTLimDCnpfbBimAaNslYRw7fHBetjxbTgwX7Lykc
VyY5vYMhddnQPSxGEew5hJz8t0+llexJX2/7Fo7mTwRYlTmS0/FDR8fWfmNpccFrHUNqFphaB+E6
/KcRRHZrXMCllNVU6nv+0yT84stzMqFSfGBT7Ja7eltvGxlBFgrhU3WLf8XJQ5Z5966F3aOEVeKG
Kh8jbVYiARBHHMLVc9Ga7yHX7qP3yyGmNXjRIouXfImUhOUJbu0wItrNTg7lEutadmIjQq6oi+j0
CH6sCduXgqDAzjfZ7eGOwztbJNsnxRya43v1cNCmXEkwkc0lOzhf9+6O7ZfJeAYtCO/JjZVZIYJj
AupQ7bmN/mySIWa/+ca/atBTR1uq2sP8M79kD0jZb3XAguDfM3/OJ+ZIjFp+yS85IxfkPtbHzTEU
tSBM416MMYoDUP11rzHvmPi9lY3zmmf8HPaTLh2X4/KzWgan5IVgyWnV+b/1PUcXcTGy38CKzGNR
ccN7EhHYoz3GJgTnUvvt7/0negd9943K59IS6n13TsbL7zL5MEPNo7gV5PdvgQA3Krd4ey5XCJSM
k579LrAEMZi4ocVztTHfRAnjU3UO3RiyDK5Y8zy5ExsPePvrjosTixBywHNoHBZK8o1f0ccbIEfc
42v+2cLiA8x6NhXwwL5n/dXXv0aIeENO6jhZrfm1joGiIbPlssXHgvNQiBVJtpAdb1z2m4tHcd18
Iuhn9leAdaznPX18MYI3wzVRlAwT5Hl4JD22h53r4oOm7ufvwBhhylO0D7m2HI2L+4s+4Ou9sN1I
2XI+TB4h2w7sk6AmDb/eHjkE6IpLwD42yqQSqgJ4c8TTECluCNhDKoQ+CeOd1XOYV/2EHWD/bH/X
JxbXt+DGJ3sgxF+kiDtYPMuOeDAuUEuYE83P4ajCCdsEB/rknzmTZvNBVP0jgFK9yP5vI6W4WFDz
K/FlRbXZcymxJHInLsXJwB/Mj2jaMl81lCOKuZzJo3F3TwmkmPkonLqEGAe9s+DuNTIv11bDxT6n
HfuherJ5xzx3coAS41/P+pWEFAAytndRFw07jwSNaU9/xurziFVzn/cjqrscm1nWtnseVlJwdtNe
9poTTcOr/01vRofBQp+ivo5Ga8lQFhKhVHEbiM7M0tn9H20mm9uKzH5nSegmdoOucyFoy9YZyh8j
+x590FNbug1zHBak7Q69h0s09g7oU2CO87BhHQYsqQDyrHFYNSXrEn8Zr8IutlhlkYFdvgisoC5o
dfGeaNnECnkA2rSvrDnNNKXzTjj0kdEZHR2pHMQjixWUc2Ir4wg6M40e63HQrdlT6YpxwjE6p/hG
QoNxDr7iSK4gk0szVN+RPGUfEXGON5LHQ5O/4J9DOrOkaBywYkySGrKwwOtPo2k6DYFtnX5MwdrL
Jtu67G37ybmQRgTDqddZLYsZ7AP4X6dn3TO2UfwBcjOT6pvA1Uwm1QNuCFoGqzqmroL1RLP4iRQU
qGb91RBlhKdKK0iRPWV8d5k9WWWkeSNZH2b8u9t1u18IDeKLF8WsB4rBn8gqJUlXvomrZ0dCWIEw
ClA1WGGL9FohFg5ziUI/+4S/8BKd8sn8kxC+DiyfbA6rnj91JfdeKNUpva5PRZs+kP5//ynVYQ2O
+d1gvwQN4JdDzB/tJhwhJv0KlMCMAet5dsZoEitc1m0/Pg8bNiQ4FYvnswnf9A9c9CY8Vzjp8uXH
8uPDhpnfi3b3ZXuVEze7u+d4UAziV9BFCOPinoyxcsSfBnRo6TNf6oNoWg2DF3wcRHzHyah88SDu
g31w9eu4vx662Mj700jaIAuymlp1JmxCWOlMHsYFHtV7/Qhf+WB3IGPMhQTMXJlJRZ1K+rF8zuU1
OlERzPzrfEA6vKYT64YkNHI0cYtVMO5vZcuvD4wa/vgXxh9ps27Cr8fVWPKTlWCKHtU+pCNxWo+v
6JGpT8LyGp2HYXGYK26dyBsk4M40VD5Y8mnFY4jzj3iFOpFyOEiWXMpIOuZ4VyA7HHZFugwlnYve
ZFLO6UHhCMIwetjgSnNmlLe8R2QMft67UNbHEiXhaLxrszFMQO+LCwiU3ZQOZY5zvaMUN7fO9sGP
lqrslNnI2IvHtZc9yc68ZRmxXjL/1Bv7+/TnI6jQpfKar8CaRJ0m96IJT4t6wZCsjqVMyuS4P3+P
1TOqXKPNEQWg6eaRfP3H7rL70b8is4yYP/5mtA3ouUXX5FadXOnvnU45GcR9KDjJa3GuUE7aHpLl
ZlkiyN1kt+pYPiJ0tuKRI4e3aBod6ChH0T4dBycWJ98h/tRb9LP+jqsuaSh40yMoQjJI6XOdZivN
z5v27zeHulLDZmGFOX0tlgVyfTx+x7SPwJHCOSb5cSGttzMFNerSb9aCOiMs12bv4G09wnbeOc/s
Wk3X+FvkjS/CPOeAR1/0OKybLbpC4iM/S0G0VXQikJJwWx5sQoItvykkTn/Xst5KJUTesssP8YEg
FZ4o3W80tynwTBf/KJTjS3KqTtE5/vpdcMz3SW9T+03IIpDdoEH3iPu7S16XF3CxznmF16hXyvNP
+E2mgLwI6LcJzAHEsWzg4WF+S57VM/rOH0kfFb6p3U9O21P1Qpl106wgC16r71O9lg9odFim7BTG
EvkP21ZB08Kqoy8O1HPbxce9SrRXYOZgHX9RYRT/SHYThlrBOR0nzepMBeVw5Vs+4Wvzvmvg+suL
pQQPhi/WCeCb7rlZS8BmSZs18V0YWT/Vg/NZtDTD7eK62Hc0pJ2IDUJNk2jvLP2TfahqW3ExiyeK
r89YNvVNbtgtuYXQMx/65KYSodef+YNeiSS7HUJTp/ijoOoX7YLOR6rO6dC7wqtEiT44Y5kec2NG
1TdFNiVqnOUGSWirb0ydHlEpGTu/v140xpoWLM7ebyR2v69/fObLStkpuxE7G52Ftws6Um77h2Rl
BYVXVBPz36rnMJkinhOh9/yEpmh29+y2Wrpdxko+DNP7nBl/MEZ3EV5cjEH6FuUp9kCIxBOvs195
vQCJeZa4r/mPYpBe/57xt/j5l92xGIIsQ4qmFEmVtYwNiigdTVTqCea2VI4QbiBYdBkZxW7gqvOa
5xXzzicLjNcFbVneZTxnvQwh5uBA2gTLjYcuZVvZoeo2Lr5FW0rWJJyUL48ZbDtVnxsQIcoHXzGm
tswvPZGNbxZ1winaP7U2bCOCyxgC947aZbn6jKiGLenf9gFTjefm+mb2OfbPu+FB4/YszVN1sU67
U/qCPgNc+bekVmYcFp0brb8YocXW+jykV+TOn2tEcQctRhC3kgn2j62LnbS6pKzGPE8zgsj+N0Mh
HgYF7k2jH2tdM3RRe0hAIA8rzYBnXmOQ6NmwVV83DWOEsyJ+C6YAqUNCm5EzedMaekVF/aKkRGhA
NvRhDP5uPbH1AKtc+ht3JoeFR3UJn2HLF5AtWNl4Q6znG486/8ZaCeHCkcyfY++jUCNAQ2BZFKEQ
eB9opFbIt/HHH9mQftoIfhiA0+aQtJjOsrRz0EY/rdneQOUpXj4qtAjkaugIJUnj79d4hr6LdPWU
n8DYe48ZpV1Ha4fM2EQD3FcYYQ9m6GLWaIpdMLTVnoeZfND4L0+IPRtZih8VlPbrUWuGM7lT4W7g
YA7V+kE3gGL3Q3s+NJkqo8NxEWenGi77VEW3Eg7Cj6xRzw7gwchTUlLyW4bqVY+rgyBoMon7CFeu
n+iI/dXsxuDoM8FudyYx9ehrp/tMotZlTwkwHrVTHgku2177sAE3Vk/dv5v7UWVcMbm3aAbzWi0G
kVrHHxV7CPkstrAWw/tZ/+YADPy+TZFcHm+k3Wv1XHEkpPwZo4s5ym+lPFIPa97P/qG+dvoAKY2V
LBr2PgMQ1CC+Kp/9xaSWfAfcthsoGolW6bQTHgtA8NvbhnbwvpseNMojSGSXu7qvvhuWi/CIYiO0
9emaTotT/Pt7owj/LWWs3nuw5P866754OtMFJNdPrjdYZYWP9Bnf5wd/GNQ+HjjmO0P4Eski+jKr
SZvoQldwyPbWLUTxtBDCkCd/HNSOaKouKU7UPpl2FI1sRASDpfH26mC6kMMfhrUo86bX1Q9H3zH6
cTe/qcQT0i+vAeWF+46/ZmsgE72R/MfmHQ1TLFhNxAxxJJgCUrU61r7+3kMfDCdDrITda9rMB7HQ
DLthBDXCplkOe/E9/5g4uM8xPWSmr5Rve+jhroLaZBOIqvsGqPCz9tHBWlq37JrgsWJhMtCiSt+r
8HdazymNg1+shJyYYaO/S24Flcs9IUX5SOE4H/w8p2BaH9TQAEEicNM5DNjFACmsW3iNX38AFmzT
YvkRPH0uKOHqx+LOfU4R9ScHo6yOHskxoKOFwiLgwXEwRpHu4klOdQ4pZEp6n+oBpCycPjvctbB4
pnvue03EY86+hENIgy6Ey+8clCl/7w7VWN+viO8ZAoXFxb1A00S4Ntp7KFRRdTUAYVeHrvFKq/n0
25iwqg2L+/xbHIOz1cP/pOdeHVHzNug9x5QGrA+cUJA5ZMegxv9MScYxs4XzqtmNk/qPaIcRRM9A
TmN3cVGLDNEcZ3OCwuL0RwNsnxK6k/UA7U/EaxPFeMavxUk/oK10jSeroYeDGMzDK6KXUjSxOyyC
xFOTjUNQr80rf2Sv/Iy1Nd3jjUPHQlOyz/aVwnnhEHrX1TVoV3enI3nc/YFztcazty+5Hxf/VKvD
uGnvHM2bd42vc2itnY1WHG06bgrx1AdOc49zznYkR59k71/+xtGyWhpSANXU5b/Ruw2JKP4n7so2
r/OTsFCrYdNtWui6mz1TzOj8t3dpX12FjkP2jn9ff7quwysitXPlrX7WnXm3lKp1j9UlavN9dkhe
KzAoFtrnB1ZtBWNWiFR9qOWk6miMzHux3J5glS6NW9z5dyqqSPhLFi1LtniR9+Ivkl7LEHcU+2Fg
IhZ2fme24cXHIg6/IKHA06Ktc8IW90A/+sJ2aRhOdEo+FwaecwWfXC4k6rGnj7gZBgxHr8cxuOqf
XPSufWeaNc4tObsNqXL/D6n8Wq/FK57gGHGs0LNesEDvnaNH2tg1wLWSQGxm2uBSq4FvQCEK++a0
nJY1igSX8GHtExk0+JKBB9QiGj6YGl0X/EPnGsrmgXRN1ZhO7Nb7rp5RfTQnxWj9xhBaskkoLx/g
+Ro/0ms8XAN1u72S4caNuZzi7xkKJs/sjcgrqmWQxGvnKZygXAzVM1wI49Y4bQ/RZXXNwOhO0c9Q
rFGO9QtQd3lKFL1vQnLfCLFofGxS3GXml/Tl39Da/rkjnOV//ls8MubBPCcfT4iJ9sjwaMFZZypR
ZXd0z0mNMQHx9qHfDCTi0Hqa5i9/Ygu93J5xiAQ+P4YW9owAD4xaf1Hzv9nWf2fUdYjIKqhK7g0G
pUHHgEchxtGi+X1ry8a7Ia+GjmLiEOcN/rgCEIjSej7JjsnRujhndkso0IU8LVd40+TvfOC9zb47
+lsiPz8u2TVP6YpWn/khpnRi2ACAAnSqvazP+sdB6wAA2B+eczKE01JI6APowMrTQ24+Q1wWb76j
tb1DH0JXFXPhB9RE7EaikQddLHnkdfVwurmsHREgPS367se7hgpfIdNkAW3rHwPxNIqvZ1DPH8WD
Mwz2n1KSvJhXHDEFmwRDm0W1XtzRwjdoAu55UIQu+Lu4+s40Yd7h/Rw4p9wSrEwQWeL/feTehOwM
Q93wB7ozWtGU04///oQxbbdqMyV/ci+7kBJGiEQSsxHBkHFloyhnJ+w/ks5sSVlrDcNXZJUiop7K
jIAMIuqJ5dAKKogTg1efZ/2pSu2d5O90twqL73vH7LTjJKvNJ3q5ej091vnsJc3qZZ+RfHuDNxq4
kBF/TXLvaY/tyKg85cOeCDxTxPe/2m1P322HhzkeLHe8FhxOXj+pA6pbaKlhqwMe2gJeWw015JeI
CmGrCjidzc6hI6SeEUTt7pwfrzengrNeSklnVsmAPvWruBhiwfOT2Bq+4s/pE9wiSZ0CT5enZ3Rd
j1PA/UeULUWFZI/UbKIPGUjomSwJun199JHb3bRBuiNVk4iz2ugtmKyGC7LIGQFzYk/vRDR/3BKX
5S1gMixDsnzhk7+ryv34ZfQFvESLq7JVR28fNYPHKECkaz6XV41fLiUKLVnRKHlflA4L7AzG1SjM
Hlb3DCh1TqL2Qg6/q1wvjaud0zn/co1blM/fUZPUdusqm9q+WBxq2WKQvj1pJdoeBu6YemXF62Ct
WvcBKVbR5tMmr5DLm09MOo8wUMgmecyrYlOHX5ZBlr0UCck8n7endpltSBD3Wj8/XtaXIxTFamxQ
dI15TtSil2wx1bbvfIj9x7yZRy/IZhE2L7vE/MFocBpdjiB+AuwF87dpWg6eWx4fT5Wjg+0Shcmm
8+W/dnlFBOJL5iPmbDDvLqIWmAdQz3xWLe/2aDVa9TBSTXzaxjZsN83+GUqJxAIPIhZ3XuEzLTmf
EA0Aq8IbnQqH3B8LGTudwIRp8wDkj2S/MSanjp91BIiFN9o+DsCS4HHshtiEjW7OzIVPCebp4QJX
JQxz75SHewNH99TuZDwq66nAlT20kv3oARP0tPuHZ3pJiaENiAQJ6SZSSbA9KRE35ps85yEqTpQm
J6RDDOoNXv2BKQ1mPPWYVuX1i/DLXnzhMXFiGMqXT7rtxhgPFU2hqWFzPdxX5NzNm7RyxsuK32eq
oaWisA+C9jA8Xdj+Dqxz8+qgBEBywO9IRNNcYzPQ7ubVSxR3x4WxGjnfNPvr2fSdku+a+X08CFDd
ZTpZ9mEdCfUNcDInUPZrPr5Dz5gGlEyaA2u6mAqIWRB9zwP0FRgH8wcRn9aL9+MnHqNlOoy+NhPK
JFKiC4/7i00w9gaZwKKZgzhTq83pBnS0IbXKqETwOcVx3bxAvy1ZYHVfR0auA7qWxiTPzpuAADrI
Fn42pabUPnFG4YUqqY29xDtOGdli8b16X+2ajj0RO0s+NCxHxuOa+OgIgRey5V4wCn4BxTtnSJXg
uWLDHh4b/+F358sKcF9ghDDwL6CFvts/dim0WyS7lVNoyTRqsRwTDHveLWpG2YocWGJ2E3jp+ev4
WD1Xo2CiPxajBQS7W+95mcxc7jNlpgreizEsfXp3G4vGWR2cYhz0rIm686cbAa8SGMQbuFAYsOBl
vB68H/HmVAVLVrZSgpsITGnVIRJtXgt8E5nm9/MX1pVTHi4o2zJaz0MHeY2zU+8BdxJgzGuZz/t0
rozPUxIWZBpLGg2wl39Yv6L3qeJxgCLaUVZlkAVf/rdaKJCAvWPnt0RZdw6nKdHiCPi76Ovg0cVZ
MNZugE09jZBws13zCp+rHm3OvM3LMeD91emok6j96WoC9/OI72JFKUA9IXwglvkRp6H79injQN/3
Td7JfQH+Q0A0T04p5Wu/8y9P+26/Qx3Q+s/TIwB3DS5raU4kAh21ZQJVvPjSQYUKWm+1j8YtaTzn
lTtRmaUnlpLWNE88SC5/Bbw3ZrXo/43mCigrhNjqMVWndB0tCqclcIFW3FjZ805Vp7EkjpY7a9ke
9R0YXsq/fkeF/0IXCLy6lvV+CGsEpk0cJIPw32SNmrQUr5nsLoHmFhzVnV1H4KBmRyOe2EWAl0ym
cF0mDF/UfSmo+ythA3ogxKHYOBVDYY85uTXJt2cqusUYQAwnmLBkjSBX79HL+VoQucbTFcHOZFDy
qX/IkW5saPC5xIDSPdFM0sC++pAL/3BkFQUQm9bduhHv37oUR2AizelfYHk3KxPS05b1sVUuqFSK
e1wiEkOHaHbcQRaOaAqYmEOj4k8vjH3yGTzGzK3XYpjPlHODbFMyxy7fJqabBc3yU29WvfUl4iLg
k6HezOj7PSyZV7YeEpDppAIcfdPjx2bjjfwe3V1N1Esb/7r5LMugz93XmNPD84/Mqe3HJmsjIgzf
bXiYNfuvV8fUt8X0oW0kLnEluvHUVw7UJcKl/j9pSw4oUxk0K8IsyJMar0hJXl+B0wpe0EPP9CJu
VNaHoAw6c6KDahGJ82CQFO1ou3lH7WDPKqKx8fapJ0NlSxpFOKFicBgoFpqQX8JQbHWAXrcIVHHo
DtyXaDeM223LNn4lBh9vPyLOKpAVg3JjHjnxZ9HGZMNTcPNzWwbUMhhDLxZRYU2jl53xwDn/1i0N
wpPgvnissuBKKVoW3p3cl+GW9gxJd7cXwEdx09zmhT6ykErT/zfSds4j+XLfQnWiIUC0SMg8NQle
iTAXrpTiPXq6F6juI6A467p5+6+A4b3WqAbaXJ27SfXQ5mf3V0+ngcKfzutlbb9oS8ucWrsGzb6f
PMLrok75c0/ix/M7z3fodHjAwXXAh/kPq/ZqL/dr+2dX2Ehr82IMjSmTqUAGW3d0RPbgj9mgFes5
L/x6OXRLMPFs/U2+2yfVe5/TI/otn2KtmY3X8rk88daOJC3Hjb56MZCBKbN1vLXvviOBGfoxbmhF
6nuMxfD7QqzYB9k58iffc4NQomTOmWJbSYmsdr+H8g/qDmbvlbwB/+Vjt/4AygFj72ufGoOUsbYO
S4DwMcD+klVlHEISX1cAEJJbRYP9IAFzYG9cA2ssKuEvjmoYoC8US/X3Sj7JhWVqR5duFWUmNSsg
NeI0jNiX4toksdxFkbksFLI4ZgM4NeDOnccITGnE4jl/rD7LBwVOlIsJmHSL838BOP1bF+c2yJJy
/TlOT8PTDUAUmIxAFY7tKV+ohHAjdDb3hjME/jyxhBb3qg0a6D7EXmucJLsIdo4nMmMpgDMpMSCD
H4EP8l8CpLalKqRBtFhNjJYAGQxZIGak5SMK688IX+FvpuhPKaOmLorUGhS/1PVc1QFKCUrg+OaY
lUOexeR6JdnyGlCaKc/K7e0IVDZie/8Cz8EDMXBBflCUdhkw9FHZC8iPBG53qLeAqZPDmJl+K75o
y6HKTJkUixdoBlH1CMxq8BqJD1F+i2JqxJdDCg42D4RzWK9T2kmgOX+sexO7lLTmKYBMqdBw36La
BEVWOhUjzwQgz1wjNHCk4xf/IGKfiVpAa+Am2DAVwnIRtFXvH//wvzbcYdRYoZe5bCTy9TaYZlHS
iQdmpYJKZECMTOSAj6RZH/Lldd/0kPPNAKAV0mj/howPG5niT8RADKmw7y//eZSoZ3loORSo+PZl
dJ0DnfKPjMpH/k5ZfJyBqazZBEHiqYHmEkW4cF0V6xcptYcBeKg14OqfX5zPfOwXtrQAu8m9nGrM
3O42RAFHAyezOk34V4CCuD/JDzMaY8rWDcylV/oAQQ+90IjZhwifsqTvYyRcSyEAhXVFjTUKsWHQ
98Dvt2K/Ieqa+9AgV5fw/Zy98kGXRG5M1hT50NmDWM374Zzqa4hKjUlUmZ3Wsz/qJeEXexs8ng1m
MQM80hrQvI37yKeJgMFHmqO0fZPctswpn0DLI4XT+H1GDbDGp5qBtPC+PZF1UTPq0iOpoTgN+y4L
csTcsJS8XtBzCayMRn8dtXeFezG79ZhDcEKTSjbvtMGBAdRv7M5Fq/Rvccs1PsH89F2ygnFp/vhI
6qQgVGOX8MLM5thLslVh80OhoQk/ppxvqMMDgRUUxsgheuRp5MY43nmTcLhmsiKfgZZh1Pid+WZA
6mjmupODUKt8C69yCDRNqapkdWZGsXLISzbBLYGSy1F8d1HbLP990AAZzeIb344vPhmek+AolD44
Y1SClCEtyv0juFv58k3H49u9npXl6/D9K7wXWgJ6IhyeV0HO5Hy1ypUAfCGH23AkDBrP8DMXLd1j
J9dl/Q7acjEJBnmggAOO05vNDjdskezQO179qTnQd/bXZA3QOrvUUR0IrdaKQnnqPCgv1kD2aJN4
Llhjwp0zdFtXPl+XpQtMTTfFYIVWgbd6SN42kR8eLxBdG+4oLKdI5PzWeSw/KjuJnQc0sxuYEngc
UlnnVjadBiBjb4sjdIFicZ6vPq4oJCp5gEjnFzYFyD1MUwMyWuki8fAJuBdbtoYx6gkTmt18LfuA
JZI1CRVnulDOnLXRLlR8tITRJeBjr/Yv+JT9z+ONDsSVtbwZrNUirYp5iiZqd6D1DHr7eGE36xrA
8aKhmYLLYjIfazvyPb72gF49iEe/jwrpHmSbip9CoxSX2eNU0eX53bNXG0+fx6aJhI4JKxQJCrx/
0Gx8hhvuEXQ5oub9ak8ndq8zlJExWjNbpwBufvlUAcf9D8Ph1O07Qn+vk8HK9EFsCNJJrXQuZoNC
LAfU5DmkZ9TJQvfhWB6lj4RWydMVKVETy+BAzxDl8o8r9xvI88GCYlTSy27+wBWP77EGHBHwe86f
myq8WsDaKC/g8AuDR+AH651KYFZCf5zFLRJX7sCqtfeBZpgEjQX7I0LI76Ghv2y8GBrlulhB/v9c
6fyEAe0htLy6zYHchiSeGNfwusyCVz7bzm/+FXAG/u/p3ObIetSPuaO4hSkVxKJEycMwHX9PQuXy
5nNv/C+YKjwin/I0hpgsYQNskhLsocEr+qoG3Z03SllRTe1vCF4ELV8bPLBXgNwQNaCfg56en177
BpVaDcJw2+eR8Vq+KAG+Ye/B7nMt1OzEo5jv89xPwjcW7PIPzJQjuN23q9eqgLFQ8aDRW66PQBV7
AVcRhtc7/b1Pm+7Ue1SiqKJCZlHs2arpuyYJH5P4nRIovIeMbi9qlQo0k88FOBtinutSbDW1fQ0m
qHB6cyy7gcwlElGZup+sX76C8BLZmgdowVC5W9fmBLsgZhiWuKFbbOHCPfF0pCfEH7vIyn5BcX74
xQo1AWKHn5Mv98U/qXNl9iwAE5o7hiC/ZLdYFRP0z3gtHnTnUgNMnDEotMpY5tKUaIl0eMmE6LXF
SiI5lPHqCuqv16oj/y0Sah3ENTVHLKO9g2zc+DFEkSvn0UrEhpjZw3UugFt3im6moCLy2LiT9S2g
Y5am5iG7zhea5Hdi0OdilFYTh/dBbT3EFCyLCJcd8nON8TEL3vvCr+w+fkw6dNnTv1BabxaY8eIC
hAtszg5ZuSjLwJVgqA1Wa0arqHExNOl3F+tEgKuWlmuUNWiXmREdEMc9zUvg88Vy6mR8E+HH4CoG
yv1yr8qWjH+HyqFsOQLXrGkT5gHFwXT3Ptz67zlmBW6gd8SO6UhQPN9zpmdRR+E1rbWaKJPr4r7x
mU84YIegXYDf6tXIeWBLC1GW+STUk3nKIIJogbDP6nNni8x6+nW8K2JI2SlinjIbIS25UuFR0lWL
zDtk2bEm8wGzdR+76BVqpwxH6kR7ozYFlhCrJqBHGT6WQ53lczPwhqDXXEAU3jHbR59Ft4V5Bxz9
eUNQ2t18mOxYydFp/6EdPSg+arHBcQeHe4Z150aJyCLFfnUNMAutiyXFRBYo7vICKrzj7SZi1m6Q
6k4tWtjCHq+SqrmJdROHbcGH3dl3Cr1fBG8Uy+8yD2rYQYlzn7pqa5ISHOFWLmeoe/ELv3csuctL
P99U+/5ROiJJe/k820OZJ+eY06Tbox6kRQr9VMRSD8hPahbpWwT8kKWGg7mhKaowL+HAH5CaHMjL
whWCZwQvQbHAEdzNAZJm7wP1gU5mYxoQr0F925e40VlzkCI9LK5mr2d/nd+CxwAr6x3TsZVw6WFc
kRxYg/Njf7cfRr0qTlP0UX696m1bpz3clq1OzbI/mX/d6/4F5STjWGFPJ3B+BE2KVle7/Un2z3lz
+l84//n0TApPmaWoFCQ/FKm0g8pJk41pyDXF8wj5uUpeEnoWVHvOgIeyPzF6DGCU+gBDEmvujQPa
eNwnBpoYsJae9O98T/cosR8XCOSbPfIhMdUhPxQO1yi5PIBOZzVjAs4AAiSGPIdH6pcTpGfIej1H
VmDXxs6p8VA23gAmAqmKK4cPjVuY85EphOSTOQ5Rk5IL2Xn6/26/ORuoYK2IE1fRbaMw02gg1qYc
hkx1zz3LrAluITL2Lss3o/Sy3E/xQVMZLFvEbOosZzyp0YrPM/3LEYCVzysI92ht+BluE1EWhJ2w
i6rj2FW25bofducfXZ2tMTo226sLrkj9Ek9huC1Q9bf1cx//xCo5KDagIksZ+JOwyVDyRnP8yAaR
MNhb/Ml6d6ARmrah+o9EfedqFkwF1y2ACVLXvrWLJMD5kU0vGwgfsy5iZPSZy+mp595t3jCUz8Ce
lwU7nnb1pto4eKMp7dhVrgmrk7hr0W5n3j0h3tkjTliQjLAVNHDoClfYC9JlJIj95EEG2tjFvjmG
1iJewi21GxNlk2ICQl30nu9IaoCKQkRE5uQiEwJC/oEm0IQtDIjXmDgD2MHeVUeWOxzr7GwNdR/V
7AN8HVFVzVXXHPtkJk8Yi96LvstBeZbXT4YuRKYmhyUXfa1nsMu/8Muke0/eBsSp1mfLvTqFjaJ3
m4UyktiKgBkaWr1qKyissdkzP6TYU2e+4HZiXiiTMYoy8DuiBqClkTHJQILVarcmMVFnw/o4r/kX
i9LQHMwVrbDH+t34Jk8Kt+8aaEYw8C/mEBVB4f7MPEFVmu5sLKQqMXUaS9FFLEjtmYoReop/dk/t
aFCnJNAeAMNe44f7RgBGmxW30xAw+x7FPXMyVwg9Lm2K7m3RKQhAyYNWNHln3NTF8bvk+WNRoY07
ol3uHIZhxIS/7VR0tHHz3X3GW40zG6UFgjKVOw4SnY490I8G2yNi84kHhpaOrFsIlRWOrb63c3oL
5H4HUhujZ7A7foD0Xp6YPMigjf6dkVRn8s2J0+LqIZ6tMdpzY1dUD04sGo9jQKxIBlwpVhTcuRl8
JsB1WCyvES/A6CAXLgsk8+SRkMNE/R3T93qCMLxlgMQlZMbTsOeN1OlJFvWPA4gA0UtarygPMmkG
RfvwWMI+oo6nAwQZc6bD3rDzYNDaPhYxO3qxeHN9005G0ib+YE+GmGQh1DpP0ne4nDHvwp+2pnh0
Z3MxgMKlHjoxqUU/I9Pp7nGgGlyRKy2wM9AQPLjoCjjkXvg/HuidqCejJ5y9w5SA2grzZyHBgtq+
LUjE8DJthPiV90TNCR8TSg6My85gcfeILnan4GSVRw8r+hE8VujgCvgrEv6wMHwSslYtscFA1jl0
ugJijealUetDJLnozMuQXNd4l+KxQJcLniYh3R7ROJurP7BZcXn/ay0M3yh6YH7hJYIP1a2KpcTQ
+/EjoczYuXBDi2/+JmagrwUDaJ8LDX1PL1vcNX6mIX4fgX9/CLr98u5LjImSLRkjtdUzA4LK6hEA
N1QFbgfLHObhN5nAEzNS0HmEYWypzAt+A5xMaHB+ep/fkYxT3J84mCCIG+Iq6csmcI+iY/9BpMKA
E3Eyh690iBFk3OhAp2+cjRmd02St+Rx53t1s6Ywf+FM/T2h1tigMIBfzY8k234MdeX5fyHTWSSln
4lx8ABLxeORZUQybIEXjbzhVyX9DQt3N0aJ9kvzKYddP7wmuXr3vllumESYOeV5ur9vybxdd1Iu3
21x4I2j0FCmh6+mish9WmUCUs/sh2Uo/f6jFaEbzcTgFiBu78wC1LCFM8XgzjG/EZu8ivMiQcXNC
sX98iuDMC/lAkS8ORslhmB8E/QPSZewsrL2nnfs7c/tD58Ak4awqosa/AwuCXUGXVPKsEj8REpiJ
5DaHZe4ncCZP9qrNDY6Fc9PhZPv7ogVACjFNpx8WGHrK/xBQI6XePm8q+xBZqxx2oyBftaRCcPpn
LX/agPkj4sKiMpzLfzRmT1PFe+6rgDp4a4cKtZ++eCPvtCd3++cPZfUEj9o7uOLbOCqHPD6/DAZh
HM0nSchvO6h2Ra/gNthie2eF26lzWsYnzBnJnaUOXhwT/qIh+QCeGsF7Z4KRYhNLJLzk84lXb4Zr
OJ1lD/muw1Q2QX5UedNFuVH+6vj9V89zJqk6HTB+1MvrpgpqNGPDQ50O/Vdco1L5BEU4QKKGfImj
fClxmO0Qd+MXwl7x9MeW7HyW0/nNAiow6Yv3mkTQasI2eI8VluPbfOdmyK1ZvzIbPMjeQQ73E6xp
FiTcLaqBb3vR2+vvsxPL3b0Aw5t1CK9b9+tAjfFMadXXVmgfBaF0iwd/IDVoMz72JxhbrctEOAeU
fAr/SgUvXLotwnUxM42h1YqYi61LhVWX0t1d2jDQ/6DJOZsFC8bYhrNQiIsV0ACBBJBy18d1VCcT
/QViwYPOVIjUnJjP2RyjF/WvwzkAvfGGvyGEIPy4ozUzeoB72KD8joOIiQIiRk778HoAA/6NDRlD
pf8JRna+3s3rkPrzRLRukneaDO0sUEytYSV6B1NkaBDjDhmQI6vm309SNgHYldImiSnpSKEnRpUj
4cu4g3UfWPwZNknfW/R1mBOvS0ABxMBACJdDNiHePxwrTrZ5OGPcOdNlITItM3sXviM4sPXoqWUi
k6DpZgjHkSXtHDBmxpx/3pdkwqYyPJZAyRzNwn20SybRLhnE9zVeOSnabXMkz7u/36Z34uYFBpeY
9vjCdbs8QNqheqmEeRH/A+JZcdvDJMDWDgGkeY++Bmg0496NJLV/yDRoNpg0vp8Zf9du5O1txc3/
W4MFoOSjRa0Fm+fcwEJYJ6j9mAnEcMIayeDGDhsOqYkjLWS6VkQIhLrb4gZPmZFAx1/IAwCoty0s
WMJVxS0sj7H8qWJ8Qb33EZJeuP8hslh3vMo36ICrsHqoXxZkWfx5Q5AkDTSo2qOimwFRNCNEzW+G
uMMtTmAYrD4HQdph+Eaw3aEipZWGOExkt8psMqViRwOk+Gam1FO/QcP+ukKuOmQ3zjIdXeoPHLlU
uXMnwdUQoPIas3GCD4/PgwqBOhkl0oE3CscJobT8Kp+LCp/cc3refZGt30nB4znlP0RzCQd5TVgS
iS+bjaPnGoErxWR4rp7LEVbWxmTy0mgaMf6AVzRpM/bqVYOHRVTkPez7qsdDFBd0jIwSd+E0wJei
dnSNP+xpyFC2W9xXpZWTMQlaqlKJuBlF1/0Hg3fpK9bPrC+zbPXWFIOUBR62VagqnODPgOeqeLbS
RZhWPNovcG/VkkAStGw9wNjPni9a3JkxMUMHH9RWL00hhOQJQdY5Yjv6IPEWhuehUx7Ai40PrB4b
GIK8qYMxCqXlNeEc4PwXk3E8WBPwMV3ASq0VjvotlEK+53z5QQ4IlQNyTFWOH2REEZVw/J2rFa0A
xuhUANVwYHH9b6fxJOlIWYgJWJCc1u7FFcIbolMu54knq0CJAcR1WkH5QfKLOwkFRzqmWNe42cpT
I0DvTu42p99Trc/Smn+mKu/hom+cbpv1MHwA/Qq0M8Ph/XbhClAxwPj+cBlInlJrl1UefU1QjTOM
dEPngfC/DzSFk+e7utucwURiPebcWbuoS5Fdu2O33lxWn/VHmHee/iPKo2ks1POYHs23m0WSW0NO
33UhRRol2C01ZZHtc7dZj8MfVMPX7bM99XiXp+HIk+PamSISZpEJh2EDys3IqPKB49O/EAV21zPn
Yvf8Mh35XUASMAoMkinWT7dcVXqfEj2UNJ5y18bfGc4JbBVTOzPf6iWE2II8n264fY8jLT+UazKo
d9v+FrsDBiRkTAtyc4R/IAt+6wlTOTbLCGtR8jkqXoO9epL88JogKgArGC1/9PmxUW8E8JXp/4AJ
kJMc2q3QCrcNB6GymCYoKChs6KcCX8nCHjK1Ms3Sqw+n5zGsbYf+hCfJHMSAURqzXiVcoMKnXMyb
8zQmL6iLcgSe3IU+DGDaBs9zd6b9GBbEgcvLI/4P4BAvAT53fFfgLkgAxsQlYHiYJLgnLnsOysJ/
HMot1qP8xKONCWL41ywnKc4D+Kk6Aq3dwlXVIQcRtzmKMGq1hcsyA7hkL3amxzaGLb6uexLGmgqX
8fE6oAC9PJFWglsls7X1A24cb8CHcQDzxZLfHRQVn8ESihAhMxV+b+SUEg16mCBSDkQIRLwOHLBY
KXByna7eSVMxuXKAM+UteGeyt9qSRPnjBJ0NyGpgzCH5A+85ATyncfKe4kKHOPuc2fxL4mmwaVOo
jg1rl/KYHSZUjD1PdMJh0q6BXR+n24mveQeTAxEaTH2OfKIAVV5PEIUFvfM1yjdUb2Y6NM6XHa1O
4FWIThHC/oxe45pHV4ylgJtK4owFWX1j7Qe7xHp4apbP0/iMQW53MQFdMzhm0A36SpAxAU8UKosd
/1tgkfyqz/UUjTr35WMN5cerGyMiuugS6EpO/hzn6nD2tQGt3Y7rAzfDb9bnabXFgR1Jh8+Wuhj8
S7Ax1EDy7OCNFAlJLBJCld6PSpaPPt5SEhfEaP9AgSUdgHM5yDnduX15bLNHT+YPMOz8yFKLQXlf
nMTr8WGLsCo14ev427RCQR+/0xZJ3y76hO+g9j5/QPTIiQKeFe+UzwtH9mESvRkf+J6SC7XNrt7F
jMbrbv3jnOUXnXiE4QB0DuPfcQCll/vX5W404xJukdVi/yRShkOPZ90SpxRXADNw/0BgYtou5KhY
Qr4tR2vsrxBTH3bQ26FdZLUoXznAUbeydk3EhEOmA8x2j6GB7HhmZya6CxPdpzLQ/qB8tm97KMmg
ChW+Pe7Sm4pejyXs50GIfKIMYjR+iGa6YcJ7MVzlR5S6MuOyfChhfEqY5GS6weTGGoOd9h9NvkMM
Qe3iJ6TB1SOnBn7vus1Z54liQYIFDYe+fRT+zs9TFUEg3PcEduxitIUbOlTd73pI2I3/62ZkmqDO
g2h7CRfIFTcoewXOPVz6zBDb+vBJs8M4GqaDaBj2mYGiIVPihqslY6ph8uCvlMfhz78sbwFnylpO
d1SH7A5wSXS0jIm8qCPxnrTiLlcO8OVMJ5miCjUiQV3Qzg+Nw4edq101J6Wnio4+KA+8obw9yFY0
TrjiwJnEJcnwQEAAQ8FILWXxeWWt2v49eFEgAlirCcuVOSjA52qsOGqOSAcJJRKBVBrMin92U9xU
vNzRb8ZdXpFi+e+vIun5nxUEtbRWjiP0F1sZXffO5Wt6IWfGcEPKQY6v9BbzG3cRWBRav+zvEzay
qqxrmq55LOMmI9uSOKsUfbNfL8aHIvqs7954NVzh9LVG8W3VzPOlYgy9D8vs48B/cRwuRmTdjUHT
Ye3UXSwtPmd+hcYdbf45OV0pelgT0hJIg0kbtHVDHtTIT6dI1KjkW465yq6zG0hVuQVhd2QIDvwf
DechzxqQFxwIRwl7IR5BEgeXOGrRMtXnal+zMqAagunGZa+2aY9zkE4Texw+0ZWAbVXmbj8NiEHB
4jCJ32wVqHO5v72L3aEJLnrU6Mx+hKp8UwFrhhdIKvtz7LCPyBHvWJGSxLILucvKQFoN7OYwDCR/
MlW7VPJ4TiDP4sjwesdrXOGivaUF5TrHL7nUIXMqrrZtufgsoKiZrDpwEjzy58cKL97FHxKsx7hT
rrkVJz5jYxt0h7HbMhkwvbOm14SB2wMcUrTkZMjHGcoxorMNxcSIVRxKnKbbplMRpICFXGb8utKW
BxjvJe9oG/ziAfFL6Ft73vf45UAlfGtTEgR9KsccyQ3L/BEV64uctEzMP7caZ/YAZcYaap+vxfBz
yjfcyrhlOPYs5sQbnbuzB18nakwK+tvvf9znGPV5CdvesR/1U45T1JQIczcclwr/IicWbvsOxo0m
zkuQEKh7t7dVjlAyQHb47bMEPSU8DADLYoJyTc60F1n+CCh5kdGbjALp0FKo+C+SiHyS+I75BzI9
Uyd3FYEQN9tg9ahmL5IwyelAk4G7qtZf+w6haWNcgqlTRzUw12AmUwVlUwRsYr7Bc2dhTDWq2eCM
l8p7aE/7wsXI7YDUpPalq9HYcNMfHZEwiBqP4ZSngEKCRJ8/7kg/msSELPOgNqDCIoX30m/e1nM5
MQiW0oVr9HVRh2iSaPK1n4g+cEkxkhF0OF4QLw+te7eaJRUTMpgDKzKCyYCQJO4QEYEFm3LswQ4g
urDFSl9S7ETQqI4OzWQTgvu7QyHdPZgzs0fN4JAxCIsI/aLMKSehIH2nlwXaGy6tPd0PD0izqTbS
FP2OhFPo5wtZ3dHn+m8AYB/hu41t0kX8HCoKzJMMAtwQWA7hUhDbgHsJmTikpDEMO+hWxeA5PzGA
ZiUE5hzEz/91PCSTlqlETpoK188TlsPxLkS+C07RryUBzd80IRl8WpyJ2jfoeFMNyeiM/qIFNXto
A3Kx5MUHwtDhzAa+61uVon6tIeAU6BpXGGoUnrj6K2kAWcfIHF4U19z1uz5FOYBHhqNt+6yIMRrz
NhLNrW4H2io3OKMlTiCGQhUNGFhfLoqYiPDrR6C23G53vhhLPQZMpiQkhxo3iUVY2xKpzApfmKmk
v0SAvB/jY5xvyxEqCgR2M7JJnd56SOoE3+wN4zR1RGQVwFM3f6HzAEkOW64iVBfaBXcv9V8wSqpk
CqSCZALnit4ZKwG/4IsahMdSlOcg6qYjoqN5+bociz/mKiE0UO1WyuqO5yDT3rCPH2RTqEXfsKyY
OB77tzJDddkSyAH7rCv750z8t3h4dHqP2HMtzkR9aI/iJixGs4HwbBAnhmSG5F6+jB9rcg/wUUpG
coL+8KlBQ09oMBlb8UX74eG/4qv4B+09kV6sV3l84RtQZktrFpFPG4Uk25360vAODNZoQFeihLNP
3GVfvznjwweN+opcHyRsgOxe6b1JzSPIEqBnxHvSalSj0RzVm///jBINN3+8kcjm8LDtKKyhmwnQ
otLamw5UiBRNKOlnI122hz6Ow8bY5xr5ijH1znFjIHXR++yDdBqPnIK49xsSaR7d+pGRycCBku5d
YpgZamCB8OeqQh8yk4NgAj1ONglBUX/sSwQLiSuhgxapqUoA4Ad47BMdIqXiAmhUPAHvBYXcMcew
sN9/uXVPpSq8yWo6sX+cGQDpFbc8bdl3p4NrYrisITTa2Yv5ksGHyaIncMsrVyGPHERzsHZgKzUn
xgWGStLupM/d6OBDFTg7gWBZJ5EY0enkaRSSjsOJM5JPRwMySOoYmpYkFdyL9h2VBijyjy5SuslJ
CPJGJPp/I7ImdDy3Wt7HpyRCC6ezMe+3xie002lCVhEPwXwL5xeQM4E2f4wv/CQZrtzs7IJaWlGJ
nHmQCjpnHfqATOf0h0CdyfpN0cbzEYKYOcrb2m5IeitQ7wQXgZJcjJdZvtQMA/SThYrwO2zf9Hnl
gNig4fi+kaQQB05QK78iLdhsWfHoQqJeetGB+fWURy3SaAg3OFrFJB7Cfb/UC5lAxtNDkNjhP+ey
W1ENHDd0InARnqDVDPYWPr35NOjRmfWGf+IRN7EaLVuRUcUnzoBjDHWWKSTgPNeir2wSZ9jTGMXA
5DsgsE6TtY3YTplDNMLmHC5J/vqRn/HSJUr81CwY0P+Cmm+wIAVGB72OeDR1MEWP4IuGhXODS3+k
1TiY8t8MHWF2Kk/fKDv2SGgkg0wfGJerSrBDRllp0jLQMjbyYEf3imjtr2Tx4f9PYL5jA5my+I/4
T37AoZNQch4+22anoxxYIVFtwnxVabDFOEg8XPXX7Q6iHkFXjBdn319lXLXIKU99lNLgOP8uGIZt
lbNpjk2Ay6/QJfWnPZz109qOanU7/5gKEYnygQ74L0doOyeW4INbwB7MtgS06gSAOhcgTRktNBx/
2HNxVdClA9uCH1C4Yh7pU+9jxgLOt4UB4suBzAPxt5+WfNy7v57bIMegcD0aokzicgkko0UXRyxN
9NDO/45pGW5bFP7Uq8spA3GutGI1GqoZZwnBnvqY1rAeJwougVobGzsUJv2wdF/udTMxO72Oa00K
m1COhHAay9P2S7UN096P+/lO0JLIRnp5VatyY1aikKXTP+dWH3F0/2Lg1X93oiBcXtwid1cUtzZE
i+8plEMsiE6DxMfhmWfHfyTdV3MiVxQE4F9EFTm8zgxBIBBIAgQvlBA55/Tr/c267PLaWq9Aw70n
9Onuc+b/sq7E0SQZZd8TdfS3EgV7tBTVZJiHWzmhAviUFkfRaiqRU1i5glywLHcEJ/F+RmgkiNzW
vNJbJo487kuwMCVexuzw6vN9a1Fldae2Lla3QQcLxZiKbI/zyz0Ruq/Fc7gzrCmW07hwK+wjsJyT
rgkSF3MEL6fo/nYmW0dDpiy6BCfAJgiyDnzlVbGMVG9hrqU1y9tmLVpBklFCGIpEp1n+K1UHpTVu
tXknwV0mG/XjD5qXQwFIJOpBqMq3WqKMET2el2M+JT2VG7wMT+VfVRXT0thH81XNA3u0NF5b9WeW
wVLz+A6Sw6/JBr+xNPtkgVc3b2+mxvoeTV+NfXXFqCAYyG8dDCBra2Gi7iE61WBkQXd0C/rdfNx5
xECpx9afN1OtcwUh8vNR7gfr+rVzDP9GNRHf8p1DOR4m8ynitBCAXeLh8h/UFod9jbRhOR+/rPtH
Juwn0In21T846tWf0ktEmf62WYwOZcVzyf5EldDoLZUKt3f22qfatnlszssyjceXapLivV9qm8p5
WBg/gvdVAy/cT5kfrCqXQ3DubDuP8e4cnvo0WzENEI7c4ZrQS1ZSmp0bGrgKkjHA57aqm4XuHJRN
/9cNiTeFW3SsqIPsMBIng9Gbkexg1d81kh842/U4AJUAANz6FgxO70HLSL9ZgiDt/9Y2EmwnR6pB
HxvuCjGG+l/d6oMsXyvIxhH86XwOz/3LqrwplG06+9iXe7MS2u+u94f72I5N3vu/S9Zy59hEMfb0
Wk3jkR/tSTKYHGSYe7ln01oNZ59gW3AlYocxUw+hKZM88Ik375brzAYSxgfE2T6ILWP37P+3+v0a
cFOkAvMw2ddwgtc7WzBvUvvDSZLKdxVtPlaVtsFjvfXolACaePBwsdha416FyVdKYTzpCdvFdgH/
wdvQfmKPqJB+b6rX2EZ0qyycwaB/TrVRhBnRPHyxsai0qTCB1eF8SugOsjhOt03H8JxwSAoYE9YK
sft3GyfFdqmVK+eGsOvK9PCxr5bKr1ZeeVX0x1GktOhHiyK680gLOhvc23GhmGd1VWwRROauZYCU
diuF+iQowlCWkf0nQaHKkDIy7R7kypiT/hr8lebBH7FGvZ0I82/z6qv+cDORm8JdZJrJJsQFOzUS
v7taTAaGoYWepg2ZyGPAh6LXlJgXnd9stHyLz5KpvAYlU16iI6zeOlb4zHZlsA3g8SlugLX0aXhQ
6t9F+xnOijXARcV7fHa077mM4Pb1fN8LHYzX7QZCdQ5by3vIgOxQcJgeVuowsoAWNWJDtrvCrxTI
3CgcOuW4HuSU5zo+P9z3f0VdiWolF8055uUqsuaunaW0vTVWUtQj6hXk+DO6hVkebQ9QdWPhQ0b/
VqjbbvWpE8q+U+UHl7dRvaBIEcPwsGhTzuJbT7SGOWL3lhF41BOTPeINcUVxr2aHrs31EhmSunPZ
9kiJYpaKNqxFQwNHd0GEfvpD41TDYayPOuNEmeSjkw53lQXBrdq3XHnUQL3vx9nVSi+TmYRmxfYE
nRmCITV3PztelPOtM0pH4u0nXU7kq9taT4ZbBzlCgjGz+khdFaanO0Z891ZBpTiv/MvoYJ5gU4mF
RmZMhEg/MsA86tHlGi6rDq7+69AR3lkGoR0xukZd3Lx51j4w/LPoxww0sn6pPiq/vrJVRaGPVbFd
Zvxy+0qMR6Ri2WA/vSkPWY6cm/Nu/h58WNaByhPsW9nwWjVR361Dfi4gxnzdZLrOrbfycvbW4Ta0
mrqyVIKSBqGOQbrjDYt49rZoLkx1D9G5F+/EK2nM4sn1Q0O70/Dy5QqOIeorYtsPGPnbjNl5G68q
H9QnqQospJKrLGu393Q5PgqjN81BuFDYQrC2lRRRYxo3/vS2/iR1eutlrVw3UsSyDbY1jjhfo7js
UO9t6pP44WYqN3avj+9DZV52oT9ynh2WV1AqT01I0Ee/z2EiTH9fao/afbqt2QcQS4U4ZodCKe2R
8zV+1XTDTvKeueKlG7dtlABvOWh1SRr8cOMtF49L8HNsRlC7V/ch7+rySnLHYvOhpmvYPrgKzQOU
cMxz5kOPNeaW7u55Kg0MvVM0rhwJz4cbixG4CfIVg4Kqhxeg4uM4MVm8lb4mdMI0E7F3ntFlbTMU
8Ytk7Vevjpg7NRxQlBzq3X6cEQfGQjVQ8q1Qzn4al3zpJe0DESc2HW7ZZkGpLv0rc+999NXSF1bX
1LclO91uIf2VxeOM+6TXbiLsi0hKx2ouS5C8sPLuwI7jirV11APvYk9ttbl1ZJ+lYIJ9hCWE6Ptw
LS5/yHJ4Hv70njSGZ00Qk+uYxM8rPxYZdnYROtnyUNvTtz2CFBrAVEv3mSHxVb3Q2frlRTiRfVOT
r9bVxb32UoR0r43DdNPMMKC+S0LQjqkByhPFUQ2FvrQLZTThLzd5fIycxuY+/HYeGLtpx+i6aqNC
mG7lmyR9CFXFuFYO792tbic01NG2stlAFWB2KYWZo1h0Wejc8S+ZJ3eAxs+xModVsYHotUG28wF5
9GZiS9JVVd0HLsu5OoNUe/MTL9X4W6nzPA6c9W5czewQtxZdXXZlr9ppguQYe8kGAxz4u5leBvUW
hMuNEtdiFGvHbvfAyGFrt8XPs1qiS4tGDbhJYIwz2tVygxMKRvZzr1ZOMHwiwQoe48SnkxhvhNiX
X4TgWOedO426vSG3KGtVA6H1OCPdP6JFyEDoweB/3lH8I7EDlkYtYwJ/XENnb0P0qpzj3y8/3kSG
bbfU2pKs8WdeRfsg24wv1S0Z2EE/vkQ3z7B7iH7iME791MhkXQOKC5rZa/VYF0MrXBQZahjeq1SK
1HpxpXshEFmXN6D3S1DYBt+vCu1enRjOmfsYfTMIC9Znce4UjV7uxqtSqqyHq3VYFJr5xw5K5bHo
MouXbfy44q1RZC2wAJCoFL75MP34sLFpCyLFtXmczuvAlA+9eAXv8x7MXI9f7a5gY7sAgKy87giP
pc8hPjy7Ld/FB3JspL4uEcbOqG0ocWL7+3Bc5CCXMjFJfz6rCeNpqhdPdFk+hhkgx2DFh0HUtn/D
R+ND1caPyPXtAA7W5TNimiTg0Zyri3DdGtsSUc23ueprmD8A4PEGEzrre/gaWB0CDODmxRP1ErHi
KB+b/g/QKYf/ZFUUVdCr9FP92zjNPSirAgjVOT4hWLTqoLUpr7q2bL5tZxAOzB+gDa2052QL6OeD
aPa7FIy6bJc8FkuWUVPcgLGQ3zmqquOiuFTZ1nlwf6Rq6+o4VcEDGb4qN0t2E7WHoxSjnE9hd/17
1bLFtDGQnRC87aV9dYMgvHo/i/R92HWe8oZl8Wi4bo06G/oDECgwhAKTzSsckzbu3BBosgbco8/1
KMLOMHFvUxf2vKbwquNu5b7JjoN5fRyfNYgHCjUA1U7E2G8qHythZMnaeQxxz71BoaRE1dl6PPpl
0louVYozaxjvvwgLSApm140769gTr6m7wtF4LG8bj+P7qFjQwfI0JOCsv74M7rR6yRMUgnGLoV1o
Y3Id1BauhyzcwltDqx7X0t++nT0iXxzqkRXZjwS08XoD23viWKqhsywZECvmXLxMAYpwtYBcnxIC
yeJUk0N3fVpAw8cE01ANbQ3RpDGvNHbExbeo112SOdtNbAVcvrUvn2e4zh8oUeGT/cvkxFo3iL9/
8RplHAQZpXNfxxr+lhCEPfmsqf+5C4UHgLHKHjHnEmlYmPpeuzuJHF98XuOTFXPnQdAftyEytN0n
/dLbOg30t+lHfi810KGsT0iEp69MhJaVToWboclqP9HmwlsbhV5GGmD7x1rJjPY+xlGCKyc4DOrj
wmx1fAyXwxPlcX/nu8T84+E90OwaJR3NlCFGPo6N/SLd+Ma+gEzdi2bQ0A1Iy4VoTtKAYqF42lVe
jU20e8vUXsJdHBAgnG8NFrCOEmysjJASFKfEdj/LWrZ7+DpW8UUi9WbfXMTnfanGuWdRL3qgE20o
CcqSHdgRN5TLhitoYUFcbSnQPG17mzY4inIgpa/oatjbzkuZUe791Vh3OWZVacYLwXTgozoEmF8H
Jd/ma16fd7bNl9jQew14/oezuLOSxoA74nrimxF81aqZpuwCu4aFvKwnfVTIzcaK9HBeT6rJ7M11
y00V0VRX0REou/gqtdJtk/ZyqraLTurIn2IIp/Ge5y3IRrdTau/7XmFTta04nw9Z7MBetYFdtffw
KdLGcQdokclQw8dnKVPblvlQRq+BdZyx/ZLx7tTbHLUmLoKKsEm+phlGM2VyUBF6W8t6qYJ3Ul/X
X2+soLQP5tElnwe2QOMiyn+pAjrJqRjWMf9ffInZbtVL6QtpcMuwrBHLdtGxWfostpfDW39fPzcX
jqf/rzoHQqxtIkiUn4NE2aCn6oBygLDUXBV7Lg/R3v0Ie8XPsexOnkMK0R+PUC2/hX9H+2pK5VTi
szBcA2slhqLoKJNW8uVjv+A6xoHRby2+2JqtGv4t1cf6SjF+sYF8+bl75/Rg7gVlrMXAWjYsQMUL
NRBaxTnMhS7+tUFAGv64Hcx5P/ZNyLXkfHZYpI8KTxp6Oeq3/q7iaZcsgkm6L4fugTq0tyhV8N4W
ld14H45fleXs3wloeP2zU06fJh9xy4L7R+uhJ3gDxvCqVL0OV9Eu6p0bSy15DA8aX1ozwH3LdfDg
jDH7+UOwE06jMQpDXeUcHXW/Tcv9mJ9JUZuQUxEVHO1ZZyFqhPcy68gdnz+RV+U+p5VZpkL5MBMk
KuB7PPQrjcG2CTW5ahLcAlU8UUWo6LVzyue4+bBh9DUe86V8V8GIzSPzmk1l+ET3jAVj5+pFkK96
6IHKFq2MocyUalXTHietXDBks+S2oNtk671DXI5a+UICzHOkDiLkJsf0KkjVttPCeN+d58NtlUrg
VEmq6tb1zPhsuSt54f4jiZq6ANk6F282znzHpg/xdAZWh+x4wKE6VTbvFwVKHBf3X6Uo9rYpkV7l
hPVl4/SRU7epg7JBEjMmGkssWe1gxc9GI6+eHCkbh4ufdNg4Hc3yUsZad/w3eKiJHfePYJgKEq1K
76aNQiv3gJLVuL26o/DHQvyv3V/CNGrVNN15K/q8P5bDhMbKHEttGQFisr5tXNhcy8nyqPpjI1jM
on9al6V8QtTFUWnEnckPh1ZfFD3EPLsEUpEC7MtHVeMrZhcnrkISXqu0TTbQGDBEhJpUsIMKqkdy
MUiyCz7sJzkZDEmP3L7JxFDyVA+TdNPCPGCkT+JKpLPrnqCbY/zNf/OH/iuajFpPhX97RPSEKPrU
yQmxIOjGdVzU6L5DBlbVpDFQPCEvwIyE7UrufVvffCVa8YEmxaqxEZura97mUTdGsr7utZWXu8ez
6sKbGVYX5vttS0YoRxNUbQ0LfXOfV5c3SXDy+U5uPvb1R/FTESZuZc0IZTUf0t2GhHhk5X6qcKEO
OgcK1F38a892HjOxy/Q5vttIYzvDsawqVX22c7XrFF3pUee5U/jGZIhmwFbtlj4kx4rtEjF9LoyC
hlOuOGbnp8TClfSuDrGvxCvDlhadPu71MzpTqLDdTAs8t+en76JBjEjdgoNCMh1yMXTn149wOBl9
XkfRRfOOQlvOOW8pBvginvQ43o9hayIZo4QsHdYDq6W8o1kRzyH+3s6bN2derR64GSno9DO1Asv5
HLOnJYPpfZ1HY66f4FrRzKYrmX5uHAe92uojw+8jU1Fzto8Nabv9wrrqyPD7r/mP22JCUEmhcdDQ
NRZVKIvWK1+KNre3QnurQPIZnKvjpcO0i1II8zu0z+0/V4cuKi5UVcy0rCtiIJzlbkvJCmqwTLZd
sLI9rukyDTbnX8s65tu2i4MQp2ojkv3nvOYBRibz4PI6fDfeBDWcOZl+vk9HZl+OkYGkTy0+9puY
Urc/8j+Dvm3tHVJKev6b6NLnwSt7wv4khdD+PQ/UAg4FEzrFIth35XNvNc6/zlNUEhswE9nCZYAD
T3Nci6o+KNzLy/o/p4q4gXmBAo4aJXF2Xt82fWW+qg5vIr1SGmHWKLeV+1xIMkyDP1ACtSvJ2IN3
ZVJLvHQPL8XKpfZs5ydXNKIo/rmtkoNTjyhdB8UMZc62u+xSGJrI1XKfCg0zZEZR8Vs6MIN5FYPT
1+pDyrSoj/P4Q0nAWijg7JmUdsyYIvhH6xgOXYrq7edeTpdZHmpKHmL7MdhWD41NX01Y36vfH2/P
aYETR/3GCVZiMkeM5czL2U7HqLWbpuMZdfNE23s/xo/1raSNOu3irjA13je3XdC2Fv5jPfTyTxjZ
q1rs5Uyf2Yyk0vGMsS5EX3tGHrXbFMbls78RMikBqvnBooKmFSRbl2iowGDdtAwL8Pd5ZyUmOtMo
CC5VBhztA6YZ0gttq/5RNDKYN7MDlUj52jrmY/upreUiK7+wN4lILiLOGFd2o4rtmJwZHF9SuE/Y
7J9fhbX25jYgzory5phvq0be8t+eCpDH2jCrL7PAgwxhxbxzdlvjevC8B5GprBY0f/21YWoj9X0x
NI0XL8ZNOmQRkTPxuZRy9uX0p7j09vhISwEmv38qqaQpKDGbbXJ0dWQRK0mDzZTaKuvMLprPTyWO
nF1fiVqj6u1rVSmaShwaW8lk2WJXB62UhsBHKBoB2yCvM/qMkbIXzxyZhEeVcrxykfvqL2YRN9rf
C/+yezkVHSrQZRVQ3lau+FWhIxiWfvpq4lPC81QXrzirHKeso9or04/ZPh/c8D4xsmWiV3g0lmWZ
yKu3Y1VnjPxl6+ff4+ezvEexHvHT2qoPyW+uPaPxLI0c4yCp8BUmZ/HCN2qYda1k7eCjMWfDYkrc
eXwxU1WzOFlf23LyNy5v5wYLb+dBMdoiSfdT34lc+Tp0HWJR9maSMQbTV+2QwqssbVarjw0p3jE6
E2M8ymnjdANrIE62kuienuF2F+7F8GRMucUifH4szq37IdjrvXktCLj38LniMvO25wRu+5wPcFHJ
ZKsvK7ARcizRsO3y8bNXEmarx0u0Wjcz+3IxHWJr5TqZRYhItx4FWVNNXb1jFhWQ6Rf2BYZ5+3+d
5+q9wjPwZqGaB1Mo8+/epML8o74GvNWP1W0zHz0+bySjmqsy+uZVQt6qZNB8clUL/uzEe2Y/5olw
zxPLIseY4criI9i+QdxZ6NM4bjpLPf/dQI/KDSG3crDfhirXwPPZWNwMmrziV4uLx78JzYDS1EKO
QvtQPRmijb5lepOcFWO/mPFKmGhxarBp2ZH2llDp1B/xJGLBUhBnxkK8LPv1ypXt2zNYttnxYCAB
gNHeKVSxHuu58k6Pvg0yw0wnlpIv2SsWaxzScyEbXBrHnEV9bMbecrNM+eiiAUS/59+pGdlHrjM3
GGE7fK5YyTUSDnCUOJ+pVwkbFzWiydqjdyvP3+KZZOENZzMdVwXJ2vonT3cac5E2NuAoYMz8zTiB
DRngRGxTZQ4Y5SyhPpFGGnAEyJvgIWwhQnYDDXvYqJ5fhjtnLBPG+e01ixk2NRx12qhq6EQWS/lE
ASzHZlo2v0yLlZSlz24WkMZ0DxF2d654XLH/O3pW61k5V0rN58+y7YsvAuQeO62yN8HPB9U0yqnv
S2Xk6HrxY9MqfjxmhdfbPf2OQ7p41R6wbSbjoNRq9i07SFOs9ItZQw3O6pFjWptzH/jTMLod6zDX
PDngFVuqOglB9Piz69+w9uwNGs8NMia3TroSU2rcX7rqZHQ0ArMhfuJN82Xkv3DUybYc5uv6fX4p
+zvI0MDaP/kMbqCLfzTvPVljKvZCTBZq12PzuKncM+Fj385c7VcJ54Xa8tV+cX0iXCgUKnv8qo8H
gtVHMVp9XGrXwa6P6tnQl27S4X3NxngU7cbzri4iLyfujdGEzkk+SiAqLypJdp9jjS+GHB+fI6Z/
+UJ7tyyFmWgqMr092+fKanZ9VBKZ6nNwR9rtS+nz6UlHeFMqSFBEojpma1u7+e+FlmhUZwsC01+W
PTeqCB5Jb3Ep4efp7qcbNRmaCBe3Q74+z7LvivKJONupuIB+xyrS9edodlHp/8jKlPUJb2r1oRJ4
NABojbghU0KYhQ4k/9ynue9mLK+XVuEOCQBJ4hXBQ/fP+qFUyYw9A1PQr2IbaSU52IGZv3KvyNeb
Oyzl6R6I8ez6fpUirVKY+UyUX2YgT8jG460wThWD3Luh2PNVXkz+jdvOS1veFAwqpFE0n3r7D2n6
+AiO/xCAczX1zRrOyt3fAhdd3kNShN784ZHsvl41J7Kc/sgREKF5VjgZ2FlwxnGalbo5P4gwsON+
lOuyxKpwM3/7di+pUG6TeS0jKtQRW6856ozbpjL/fPZs6OU8eUAiyTZzb4uualkNz4jFdiFVbesM
qDxAp0FRxebi7TljCShzymrNDBtXtKEheFxbHK9EvKuHUQMNqXH6Yp6k07J5H3Xu1hjHHRW7FL5X
zLWq+/HVKIbJCbOPucLOgDbu8WCtg5KAiSAc4tigU16ahLn9+xh/Qo379ahgkBAFFfz6quS+TnBd
M/zmRI2dB7iV061daCGvoNrNwsPidrZVmiRbMULEul+RAtWZPrtO/q/ho1THS/hTKle/QCNaiFub
Csltsv5EsIYof4MEYkunarxCFDZaPlTO9pSvq9N9mHs/V1+UYctqrDgrfl8acziMwCVn11M1p8BC
wyMR47LMUsTy3uTMrCP7L+c+Z/eiU7LuZev5an5o+wMEaz4VGzg5HMpHNgJCKt++HJapzbPZyt5A
xOBUoq0U4ZxtvrOdLYeCRrqdzwGJX42DDnACBKXtxFA3e+2+CM9H0amvXgGXQGd0eMY0rTPNcKry
7MUlyH4ZxnU6FGFPZQfyRORpohaF+5ZN25n3tJ63r6+6L8MniwB59FpHqUv9aSwqsSUn/8nK6uPU
OCicG8VBuo29SmKHEzPLB5/jB1bv9/A0OAzOVCrVR4VtCfjyaW0wF7tR9fLtMb8fTSbyz0AIQtsP
kXvv9fiZXFuZShqz7BQ99L9fRWP4XcWybuTo6dN+MgTotvbD2OQNcRskUbtjFVqcZ/hPe28nZeXW
QayLSt/xYBZxj84Va8kgZl3b14km3+e/o6ZvnlV1bTUU5uz/bFGtO0/whDWQJff7Gv3Oc/UX6tOt
nNVZMmA/1/RlVnV6vfsYJhsP9R9BmtwxG289MqFDtswNDjGwsPtJV1W4mXM5ATZC+TwMTL1XP0Sw
vLV0OGiFaxYSpcbpzbKumTFkIWWrehKuipT0k0NHQpxkaOeyU1SXgpKVowl25hZGsIC2id5+73Bk
pLOKeCFqdXfV2+chGaYb+sZV9SXckIgkbMJTwKzQPu2CrG7i/dEm2qVpqgwltCUSS+JZBaAhkEFf
VDEx2jG3r+veuPp/VGiqsUIwR9WLVZqeV1KRrLsvYWMDFGL0zfrl1yRRS+qh6yfpNo2JcHWZijZj
gc3aRYfqzWAABHItBK9Y84B4G83NuyGEofVBlHzJ+uPPBLqe+AL3l+ZRDKYhUBDuOCTrzyWPXpMA
WWMOH3ucIjTP0Qzjs2A0Pqpm3pPTlfL3/WCUmCzfW8mY1WWq+BKUdWglY69crLmd2yhXzzctLAWz
ZnUPhf6oB3Oz33wB8xC3SSRnyd/ib7YUZl/hk5+O569coRMBRePLk1TwqMVG0eMMGPDGq0L3ndFg
21mdO6PM4MAFNjkcpeul3KTgjbrRNHwbdnO+gf6H8Zf3f/E7p7fVKXL49r5uN3cpWKjMeBanAmex
lApKTGdNbn7P1Nb5Zt7O3aWVFMAIDXwpuqwiiJJmfsOGpnsc3Kxve8XLbzNKNUNCIEm8CZDl7jj3
4efO/HmyGoJP7shv0O305322a4965xY249V09hjSSHn9uYVYI0AfbHyQHuuausaidBfbWK3pXSaH
PkmA0u3H/7zmP6kVGvv9NMLMJIVc8He07QLXjQ8SwdszVl8V4egUcafAWMq9dYbNXCEHqMr5IWXG
ZZDC6mvDWwyOM9oik7wfkXW0C4/d669Z/XKWE2i/n9lYxnY6h+hl++kc4WUZ8D7zaGW7J4UTms8k
pZ0Y3zv7WYIc8wcUsVSBuKVN3zY9u/qPocUJ8b9A5EEBiSlthNazGHdf2s/NNUiMM169uv18biNG
gZPM3+sv0798WGgmSg/Pvwqm49ADoWT9xVN4ZzFrIx87AYOOxA+KOMu3tra80JBdrKb0rI+d5KD0
Cnbj1YfHk/i6Nldfq+/Vl0aP8spPZtrWBnaizV363I9/L2wbzHtxlER6tUuhcf289I/4u9109/Ed
G2+ku/cmuHzZ8ecu49KnHzY7XUz03Kyvu3E/GXtTX5VrVNP0OsT1pu7tB+fEQ3vzfft+9THidrmP
01e267Uy4xiIMadrClOn8XmAXPfBVQEY3Lt2FlYxxXyWyzjVX37ygXi/feXGXuLczfZKP7ttnOzi
Qa6zTBLaSw9TsV9ArzR+NjfWQqmEDB7x75etw8ei//97AqFBQTyB7fQkzkAqx9dE8BycE8HdHFC5
BymHoKgy4iEK9CbLo+T1bovCFQTtl8NEHwvn+04x2ZsUmZv2EtY45gf34QMSm/y94dIA1kc+ffwe
+xHKHtjUG9Chj8n7kIKGiUJMSlvQ0LMd7mZ2wes7/XuZ3O00yPdO7Sy7H4hP79IvdPNitTGdHGVA
5PKaSxKHfepiS93sd/IrS3dNWHY4hsW/lXYjVghJ7plToJ+afy81Vsp93kUWizQJ4qJlUyUQ+3L+
qbuMI142VTH8Yhvqn/AHrLdMzGzPiGj/4JM0K6xvH8rq7/KV5gsw3Q73j8AWmXtc7rg4OdgPwGa8
H16KQUZ2R/EBwGZjPN04fT9NAKSnvuqInqc2RDyHyW7+dz3XbUfZXzuSsCnn5cCMLwEJ8WCslSCZ
wtu5pQMpXlxjmpg1/YnlhI3tMvR3yp81bzbqxZbTcJk17sonJE/w4jySW5eE6jRFRsmzzT1AyzCf
WGt+Nbf3cPeopLHsJcOzxSbw8GNH1U7GNNfhBWk6rUKQ6LktwJF4AI/C+YpFrBmxaFYycuv7qqU8
09tH7v0+zV3iB7LUJ3PdnWKhJ32H8aa/EHMO6qnLWAxZ9O4/9/ZmvJziQ4y+n5YXN77VRrUjxniQ
G7++VylLuB562+l1Hib6rsCz+7CI+fcpl5TnNfsGv5YO5nijdW8voT0QFA/23j3FOO92KFJAVMkR
1QD6LncxP4D4OvDe4bM7Ygzi3KZ7SbjDuruegjbXllJfh6lbiOke/4Y+Kx44pmrP39XEupwO+Xvj
Onz1AT0z1lqV5e8eAtcuxeff3V8CeNANRSqX5nfe763Cgvm1LxmJcYokVTh04lUnk9TvC6QU8/zI
wXjpDw0JVBN8vQTqXw5SBNzp9zunFzsG2GEezO4S7+cZKOpz9XNiioggN013RctrR85U6Ew8GFFZ
mZmfpaUzlC3buJHXROe/LPkw7pmefhNCopy3y8e169kfgAOilAJB5Wnmdg+24DX/Ih9gTF/L/vOk
U/Gfr/hzfw6OP6dcsJrtNLNfz0limP3ysfo2p/hz9Y2S7WeXy1Pv2irs/x3XRch6ei/N0QHPZG5J
8Wj9mS2iHh9Nj698MrOOon3r/Bu7iz6/t7xb8G6pPBZhhkbxK8VqtFdgF/FD1HebUQMeJXjIXWyT
rLQ6TdVK/n7kQnn4tgmVdKdMKCOmiVCFN6UTXuTMdG1RigWIGwkT64iuwqjNKNF4+1+GzxXK5j3H
YnAnUv5eD+aEFIDnV6zsXi1Dr06AmKbEG45+lrx0jJEm+1FwporSUYO9JoVfNNHTsNg3G8u3lN5F
gkKk6E24V6hRv9mWTVbpLnJDsg/zLyFVhooEBVuOg9+/31vcQmdmXsvX17/Kk/09UiQsMI6fMntY
4oxs7Pd23QYk+Sf49jO6+djw0fYKePaleLjRHtZlT4l2Tes2TaORJoMcNxS8A3qFaYaIsO9lRYsi
0QCJ/SKCVSdMd603wMSdvLbhYVLsWYci2N8+rqqtXN/9MZW/jZdDs9r9dIXpPF0iqIXLji7vrEoe
LjLl0vjxNTJzuQ+vnRUWV88BNZR1UCbsirQ4WEjrV3CA92rjj6HyTi3IglvN55/zUghyVSCV/MiF
hruzNJvIm4sAKC7xtDb/CwO+l2VaW7vG56a3Vdq9iZligjmIv2VvnPR/A2knPG2Uewod8iwygJme
/mFXc1rTExrT5yQ13N/jGQh84jkAXs+nr3956du4YoNl7+wIHaDHAwzStxZIRBgTCOeJCpwqCwzt
8aoa+nuvPLifgzS/JpAEtQzAD1qkHDuGgrcf5TSKr2qswiuvJrvBBQF1zdILYFD5WdcebE639quR
/0DweiUwRbv4q3aArZnDPL7On7kGJQDds60A36rg+r6DXBYPqBu2sJaXtRwfpVHn5/WeNP1v5Hs3
NsOlv1RcBSdn/qFw49ppJiAkOIdClHVx1cwPdV/eLWtmfrZ1J/E5Y0HRZAbaZ14XNxociN2tYqig
liAdnWQhEmnimnMbFjLhKxN/rzyJE6DcRRmqsAXG/ezwh2gX96NxPYlFpiaeZVu3wXJWmOxFn8kZ
68gUVzmiOfxbO60M/JbRhmWob2F+kQ7uvC4R+G5an3ImV768pdEpGZq94M3lC2nJLrp8J3Uv6TpT
jE2xWjQXP9WOvaeynS9TpurC7Fe1TaJyu2CDz9ubT0usZsXv1CfZXWroQgOy4ZWnGRnyNr7gBd4/
0rtg+pdOxQskH8AEZBHd0SKaj+h5OXEXZtm/OfZVI9eblwJfsOCjkyGo55dQVEp8H8xifgGfO/qf
K6+q9ujj0LvSQw5Jbq7f9PCDEwTz10vAl4ZXKyb7cHWwxJWOSm8sipDizytP89VfkdjbNRig8v9a
flsgV/VOS7/e6MURUipkKylDMh/KM8gdsKNi45gL45hluDBQUdMYwsOwcGEZZ/T8GP4rp3sACxpV
ZcIzZMYh4WQBYBUvi3Z6BpmiyWvwZG24iO6KpVdY4EjzT8p8H8lpl1dwHDyGWXflZ4k0G/9aQApO
RK9uiqLqERRiv35fWv4tf/aEW/20j1sKHDwJu0BsktUoSMZeHg8lzMSymN6xnevJknM3GGf5h2XT
WoyMxduPbJBXvzDrSIXUeEw8dGTLYpA1FUcSQOdRyBoJIWFCZ3IxNRafQ++r/8Gx3LNZPlSLWulR
qNEqfT8/2Qa0dW2TV5s/lfXZ+Y+MuXVQmqRW0cqrsU35Z99ELERLrzVImscSwt66liEvKVH2A86A
zRvvx9H7+p8h/P19jUl8qJ8BzWf/tqpZ+GK3oYnK9+J3wQmBb3t7b4diobNuS3AlprycRR49zyP3
S4018NPneqNSzaKU1qWKbZBtJOq7DtvSWn68j9cY35oMV8Ze9mcTVFkmletfnGot9N1k45aPsCrf
V194z4bfqiK9SiGQJvIND4o7Jz4U2s8HT0v6rAN95b596szRf8g/q482SuAStGRjgqTeK5SCE0+P
v6LhuUwr2eAleyDvRXBOx/z/TtZJCQCY/E5/pqNke/G5+7zEEkjLL/owpc1PZsIX0Dylmo8rPx1B
RBODEPh3/VFoWGRlHZFeaBXqXPnzcf6m4zBGUau0Rz8LF86CllE/iXuBLKwp9U/KK2eD5xqDi0W8
ATz175NOmomZxiOBiiiFwDrfoq7j2z3xlqD3l0968tYTdhave9dhuDKZ4boUzDUSogWATPk6CqWN
4uSVLO9mLsbqV9mbK5g2hHxb1Lf6pFX/0KMs51gzjGVXsH5bt2TuH3c6/aXl2k9HKBxQIVYafYjt
8YdNhOv9ROkbyy5atY97+03LxFpQMcOZAHHQfT+Ffnbt8gtjqQCnDDcsuBFzUqFiLBG//HMX5id3
g8rJyheVc1qHVKibW/XbmwbtTfXVOizCLKgmF2xjCCTYIY0xWYtKXylygF4Cj1IKfldyCRWexf37
hdb+zb5EAydzlcSd89+REmKQmPEjeyoBlUT775Xxdo9BDw8QE8Bnmgfe3V7zjXW2it7Bk058WBw/
DevGj2lRZlXDo9ZxdxjfMKP6buyjuxy44EzJ+siQULYOV1MUw+HNpCOmVqrIVsOZSZZLxxl3xJ4E
j2qcGiy/9gj4HKarm26uLXkA1jiAhg8rwdQ+HGQtSMm9TdjljXPfo98TETdlvioCBbxpj8Cf8igB
qZ0IgJaHVh/2swgX12R4c6a899ary/jlGfg8xcJkf+tNKBTNSB0pVaI6Qg8aL7iCyl/+/ok+/jAd
BZ/ExLl0swQnwl1F2Dp2bdLMQWzOzrC00nELQOpnVUrznwuDGD0rdXY9TRb+w/ReEU74iRYrxYqZ
We1g/+ZheKtu22sOM5fWC4VwaG2wRPNdQDOcxT4Tv0d1cycnKMlEqWYxG49jk38laFqTYF5SOdAv
zoMr4l9c2ejwl0NFzmiQ+NUEzQUurXNy4tLp3i6pMDNOd7NTPdjHupuCfQvHndHkNp4PdQypTvFr
9IevzxJx3r7N0l9yU/orUXWRXqYZDafC6pPdjLPSaSwJrfqL2ab3EhD05bB2WdAEZGv+xvd9dVbF
yiVZFxJ++WuFIO8d9KVHCPW9e3tJH0D/obTun8cIORw1ftSJx17UBHFo1NXZq0X5ochmEED/Oufc
e/s76ITTIcSLI8mafPE/ls5sWVUsCcNPZIQIiN7KjAwizjeGwxYVERUE4en7W6c6qquius7ZZ7uV
lSvzz39Aog2MAbUz4fOg9QBP47NhCsDsDZyPh2zEUwDwwA285rN8Q3PJ9DFj6lIiZzHUCS3d1Sdg
6QTpWYwnOa0/0yYmvyxCROB6E4ME2fxxPJLYli/a3Sdh3VX+5bZFn8YezczCJuCwl4EqIhO93+x2
qRePRZ8O49CdaJvqWQNwRJdFKi/B9fAZFqPDOxyvwSrA+H4nbr835rZEd0XPWUcfBv2MKi/gOFqd
4UeHtgVHqeVKpOqAUcDFa1jVsDOaSjENAvc4P2Im0mp+IVNXdua//JavHWqOejdc82WQlgg92aFY
xbeZugrUyU96/+Oc9rZcIPKWO3IwvRCg5WFmfrwuO6A9yuW0mncB+Ly0JPcoRkzNaThCPuVkwwc6
MtYyhycvhA90w5c66G0vpOUl5CDiH/I8yWeuZewHfNJGhf8Zh6o5lovhsZv1Y5Vk1wK7KRZdGQKi
19/v8JjzhGfnev77qwOKhkzLEN+m31UTa+fxTE3UDTNy0LnDmGy8Pw5mHwOP1GvZjq6xHoZCdh67
wAzTdt6P2XT0mIzpb+GjUBG4t6BBkkbOO8Anqqn6l17/3+2TrT8bJaC07B6p3g0sPKlywLF/TlwE
tVJGhZnHLVL/pCA9kdosOkFpdcPWZUqk76YXVGaZCGbs04NELsMEoqSPKDZFgvs/enia5nO9BYLm
eqWO9OdAtQywuBZNFXzAOASAncO4doeHZtW0E0BsHmgK4HNHDeOXKU+MmsMlUquB+D9gAlJU0xYC
58Py5ohteWq4Ij8sd7jC2ezxbmtid8C31LY4gbBrOxZrdSM7xVJba6c7qQinDle3Fy2PPKtEAM94
g48gWG/wgMAGWEeC9mg6mjeetrmtKIecMBhrJQwRJgPq5St4xNXylrAXiAeoBGhxj11P38fklYGX
q5WdfixgbAI9V2BZHXYSinUj0ArM7aHzvx/oNX7z0y97RDywyHSCkst9CtmMnAOcaSAe1VA6GbdF
U/iRpoAsSMJ4DXz47FMw7NiSIsoSNV+NgX05odoafhMAdbNsdjdPdlSHeVd620yFLMAHMNjg0a3z
Jcvp2ZtbFkF4YVDBh3w8FbxNnTGb+iQFfOwNP+u/zx/TYGpKObYE21+bcA9yQgZHCbwqwZuGa+BT
CDJxNqKjNUpUlmhdmSd7k+6pU6KGEAaT/j9cFKQJiIckezwvaHT4ZOf3gMyGm/48cJbLXCcEYace
9gNjtGbGeKxAUGrmodVrWf31fdxr3RbzTZoVxeFMl2LuotFiYnsusjl/chm/5xQdniIA5d9bSJ56
xBNxd+/1koeqAQaEeCRaLR6Z21GZ44mDZbyopPxHHciowr8HdenNKOEcQffhuSXtGjYWTK0Zln35
lpZhgPMK4w0mJOlkzLjPcM74met3BiguAXibMDoZhaihb707tODYgCOUKwQaG5w8p9rlsxpsXqF6
uU7pNh5z2hcpVM6PI/btzu+SnYX4bCn9NQmWFOWi3ZSWt3cAEI7iEZRMekHB7k31jMYP4vdpNJpo
f4xyv5vOCIJl0/iN9h43mj7o6NWoLzInh40l/L6xeFN/FwBm3mSoAbyw3/zOL+/KDWEOG8GLYmw7
/S7MV9zRON+/ZxUtMN8RM+o108OINzOW/nhEZJQcDJB94d7Hyg+QVnb/eV3/V8jotIujeEj+0OfV
mNemeMtCZP6JKUu5mRkDFXMTF2kVZtgirMarTyjiM25nwtwJ5bq054FLcNSU71UBzJGWgDQRh2sY
U1GIE0ECQ9rZw0vkBVR/6alJBtiAHuUf7Vsfus/T6S0hZq5LIlYx/ETBdAFnx9CKTxQDASbEATg5
9zw7Y/r1PfMuUTTx/iSyvq74rCqkuZSbK4np1byYDVk0dTodwGDbxb3l/qxA5JFitCjEYve2v0A9
DDe/Cx0nhiM77GqmtHe02v53Uc/FjlEmH4LYVt4ehXYjICB2QYYIgZKglEF6fq3yBaMpn8xvTu9N
TzzCxrwgFOJKl3n907YYd116aDN0bi8qIijkYD7+N+d9eCJ29UU5cvq4Faj5TcwwwbdP1y3IBpJc
iFYotP9NKcVxT2S9AKcwGOakcidwmLqk2lI/Ad2Q2ipHzNAlHfEjZGJqe8M6mzbmY2cRjQgFgF5M
JDzftu3ig53LqdgADJjlQmuM2kb6eMTmkY8l/p7zbbdSTjXvLZ1SdWBu2W/SM8djdMpqIFLS4qLy
lApDj89KuhDHG9PG7UvjJZINcSuNUv+6yl2N2ICSQDUR5zHi3K418LFzSTgQtrshdI7PMj+/DqIz
qwUMwcaltwMDeM+umv49YxLjdwdhQU30FMqh94I4GbzylyN4dfK0H3znpI3F/QPvDFjzmx9bE7Db
kDcH34DbDAoggJuGLdTVep+UqDGGyZh4c2n1jrhq6LP957G/fZ96KJ9IIPdfeOD3T82JqcNnP7xh
AJPmuCGlf/KO5xh+WeZ/1p0t6yx1hAnY51J7tddGtcbk1YbP6LMGpx6jyYMG48Gocl/TUfQ1hqTw
PHFy6J9gTP11T+e+Jv6XJYKexjw21/WQWyl42ZXHv3DGGRGfF9FDs2D1vSU+24Rd/LwB6mUClJAZ
pzYZHdb92M353WPhAnpfSaDRYEQtDxlPdYPR7Rd3q87DqZekgT7JrpLOIEWyngcVET+yNFaM0h1F
hD+ssGmLoMUBT4wdaA4wd+FETl7OOChQrInMr31AGolPWAB8x5eN5T+hO0iFvBxbAC7BYEC8bIlb
75MMytzPFgUDU4qZPUHIu8KBxYuVFoZads8wdawE8ZoahoqIDYVdqcBRKg7Ziq6UrgF8DzvPr8nQ
yMvY4fWXpCtcMYM0GQN+vDEbZiX9VSd0KA2kPUz/kA9M0C9wZNAdcuNSgKieLpjTBTucGbuNeX9z
n7ewokBmuiS9wJrijbJXLB+49QqxK+AcQrlg2oL+wfPxpfc805xQKrlK38TgvWJ681SIkCFq3kC5
d/npxWw/xlhF3UEExNkwj7oDsAr3DFUFMBDy0m9HsadySliosEcHqSe5lwH4wrJwuWYnHGKnwcw8
EDbcfEJQ+zB3ZTHCddJMboIl92DC+7faAgoYuiRL4mEJ4rAmRm+KLBH9hWbvIbOi5UBcPlhTALBX
Nh6esub99tiuB2wvksdSzArweDGdYBFAf4vhA0YquQhencG/WUqxcPp4rQZ+61LvIjIK1zRey7Ej
MWmQlsPDtN+lIeWHP4q68yFgpfH7fqqXG3y2vd+KoCUyuB7EQ5UImF5YlYwxPm5I3yCl/ZBOq4WW
UAn6O4oecylN73uNei+5LsDlWU4MlyhSuaapqBNm2tduQBc95dD6n2Wx7tGkOk08xCud3/TbVv/m
Jlqfzx9gnbJmYgqBHhpXw1d5D7luP7+TgAWIa+PhhEKzJqJvBMetJXJuGILxdQGurBgq9wU0hRoN
5WUou3z7u5P5r3UN6bvP4YO0BpG2j1Pfw8SXbDcOyat0+us7VBjUNE4DOTWLyMHZpUZCBkp8v9yC
Ggn5cHELfvOMUBugVfyOHnHPQjjvvPEwxH7fS509B7LCFYF/jwZzxnaaHgkl+zPur59eHpGytrrT
bAynP7smwGJAwhlH1HxjRVgTBlQ4RdTa6RybjjPOUu4zgJAOHR1qOepiOUqx6ZBOV7N0IQSRcVmI
l+tCN3bJwMMgqFkj/Cf4lWGWdAJcmaw++R2wrGJiccnFei6Zw65LFScM1F12cxQmTGP2Ar9TZuWL
0sW11MW72Xuv7wH5eti109cQhDd2krFd2xmZcMNAiKdVjj75LXY7iVPj3Eyc7+QsbM3ugeYKJ1TO
IsyM2s+JcmJPu+tcZPYEsN/C50KLJHKlmN5ESLdDhehfWkQD44SjK75iuEIzDR6Q1D47WcHbW3VR
exT757/nsr/7zYjwPL0PqTPYfTYIlEtGESSmzFq1yR6L9kjGHLEToAlnhEf0x9NJH3Yab5Cb53iy
woyiA1fReDJVrkleOgLcAV7RqrGrAxo8M4py3b5+OjUE3x70tpXKQoEHExglJ30URFrSeaJ/Px1W
Dxos5oCRmMSeP2g6JpZ33d9tM5xyvhaUjVH0udxDvFvLBSpe534kaA0TLWneeQoh9OOdMruuNY+d
QbkB+8XUoT2m2wJO436G319Ew/dQdYnOSLqkNL4RQg7+7s8GBiFDJOyBkkDkYpxDb78oTkTDnm/A
QNeQDoF2dLPF78BB90uFbrj+NH1WTdYd2SkDwdjDVaoyMTCdjeZqVPnEF6JAg3GIwzvcz6jS30Te
kV1ljPCWwrsyytw7RarBWWXZ8JzJ4XPKEh/dGbFpU2KCUutrXcnSY9fIRfe1FIsFA0Umi+BWm3Zj
YECEFXyeUAss2U2PMuZZIsapParbenvlmzw4MVxS5Fz1FohBfWUqpIcES/l3pw9DPMMTSVyDH31k
yTOqGHUER1pLDSDS31dqDLAfiMMhQn/ufpdwaGBIQbmjk9w8wle4JysUPrp9i0QbbX9B2xXMdCkZ
yrw3xTKdWfnEcJweByENN26ehC2444DAVEOa/d+lHTdYAoOI0EFGoKKbv05foSibj2W2HsyFTeGL
rC2hLFENrHZpibneyimIJG82TipTeHjk1kJNJaxP8TCMnN8XSCkMqEfUhi9elfgeoue9B4QKOOWq
sso1fe9sFKbhbT6ws3XfoR7ZwmGQJaM5OqEq9QkVXKlk/tRo+7KVSmKimtCqAangG//ZDASjSwJY
JnWBKNYYtR1vxtfnYPIEwKz1sEMQ3V62rjYFSSR9JyW7Hdg8ddQov9QbOlj11NgvH1jluRktqRfk
TkJFjN+AeMC5F9bZnOMU4j/ymwM3PDyIAxfDj4bIV6PbMTvyoYChRcABzbI7MjvT/dF5gXhdjzT8
7QzO3t97qa5fUTofLtMVHqasHeks+A7XP5XjvRgz3pDUMSUbkkb2JCLbyR3AGOe9qxbkPODK4fWn
bfKMte17ygU4a9YCG5kTEgxQi/+xhiVgegRg3QCUoQ5eElu1JZPnCKpivUgjkC89nhli9nhDiND2
r3Ftgz1xm82qE06g8APh9iNF3vGuAD6MT3WiHWUfNhLUSBoUSGjctLBO0wMNAvvAI5ASDY7oTRgp
bJYv+DEBdDNj3DNDhRcJ2Z+J7Xids+mqDq8LfuDFBgvqZY9WFTbcCmCo5/GCroSKAeUWBjF3S+mc
HofzKiDeZ9cmV+IxyA7FXrM9DiZbrG38ysNwrsFrDNkM8WW4ch24bi175O7PH0c41Sq+cDBWt7Cc
MIDncwcVmqBwpJv8HmX+s4Rmo5g9u8n1afR98ufi/GMDyXtDY4wHnIAHzSe2k4Ss7mRwB3MgMrp0
hpDn6ub78ND1dCZ5cggO0NktcPVvWQet3w4Mk7msfViFXyEGYu0smxm4jp8BlLwE34SvoJtSIG2K
xBKNjR3yMvtm753SGE1wkAv6yX6gj3esYjsaoqF1R729n8tb2kXyH3apBTG9WAPL3wgGRPkAJUls
GsDdy2MpSLL1PxvBB4cRwwoWM4cOF9qPLx7shzvwWCiabXz3IatO3g745jDsTRvsgKGAxNROtsDJ
fqnE71V5UcBKCO3w997HHWKIUkwpLXhp/Hs70DT0CIv4EpNXzgpYeV34Lt28JhE61UeUSRh4BDUm
wkUOq2TJRMxEdg+aG5XyCJpAHS+3APAe20LMme9mz/2KcORlfWpZjkc/v3KzsII3wGP3zy3Bu85q
si4x9Zpri/4cXi/tgYrW7e4qFxI9phrUUwAjVv3kNQCpD3iS0UZk89d+8uHGd3OzDVUWempyfsZg
TsRw/ZHNQ11hukq4KgymzZIpqe9Ll9Gm956Fnzk51YABwuh67HCCY4VBoRXUAcw9UMe9iPtsTeAp
jXDFFyIluhYcCzf1XIKthlkdDBN038iqhgwm2MNhI7U3yaEDdT7luanEWZgdGMthoDZ6DJ4rXEGX
e94H0UYA9CdS8vAR3aJaySif+KvYAKGNnh+RQkVj5JWY0LDQwsSWEehl0PAkH4zqrrxgVuMuuNnD
VeLuO4EBCxmYUBPZyNd8WXwe0dnxIF2BZBiMMNEVQoDURz5+OTy5aZ4HEe+HbwtCiv1OVEId2ZnD
MF4fJAIRnh5dxS3Zz1kcMLhU2wJ2HdZu2Aa0sG33h6lReoKRZXaz/R+UnnQtL1qbomWYFbIs1NHk
6iFan1f4OGOjbF+vSA1XT9qSO6ltPZ+IMQ4T3tA4BFMvz+y2nxto9zPwVczdseNvJ/1YsdnpdacU
Drr+QHbCL5JBN+eaFmyhF07ABGrfHQUh1gCaGjaTOIEYb+IOOCnpmo1jsB0HN1fyeh5+prb6h7DM
+TeMcZczQ90wMmSL+GQvTQDKDvsnXvN7XTHhHB4pOX99hkt8GYl3zxeyhzVNkvkIqni7kHosH/8i
iXhtdwMaE1ktlQ45hIP32TA40huHFYbmiTQGv3FfSPYwPO3Q6GARaUJKQjmx6lDLQsbDmSZ8LXon
qHckM+PWCmWLr/KEhwU+YD/+1ox+/PB/6J/JcW6YMVkX9RIy7FUEEuWBM/XFaYMv5t46aKqZppPH
7Da/7UMZrydcZaN8RcdhVX5tVGgraOjF54YvFW9rt6Xthp7ORgsmjVfM0XGofh8OXGYWiEGUZaFX
6JB44f0Ap5p5Cm2W2MoXWYapg6sG4uVYPn5tzEiMDw1ntMNygG2N6mI4qwvQOLx0+mG4hpkGhIcb
BBt8Tu92b3JkaXWY1rRm8ma/Q1HFTWyoY0zF5fNaAid4A4hFcNcpVfjuDOf/ljdpUtH9Aw/8+DnK
wlh9Kb1kKs+UnUhIeiJf3MoztjsuN+lKmBJ/J+MtGD5/yjX4RTK9wz9ckoyGfwZ3rBP8HLejesPl
2fdA1ORoJAQ+MJ8XMt6C2Z9Gf/Yyh7inp3blYOHF9stG30UY0tUYn0SYMkoE3kLcvMiCDTu/NZk8
QfQt2YCFwMmX8A1BtFsyKzxn0MMkVN5sz4UZDIplxlL/QWxRcRSS6f38FgmjkA93BH7kMJw0ktOI
BLq84Lh4FZMue3nKZYo77HWqEGSeYbMNNQIDIYY8MEdQ2MbJj/1w/6eQYSZtMMdhVaxjp2QSoWfI
/ghOsI99uE3EONosZEY5xhe4YBiUXPJJM1TnpJWHP/dt4zqLcZbGstjufBYezjhE4beE1dzMBM3I
+q0wp3Ve6xGXYmExK3VsGFgcxGSEWkiRy8P3IGTE3tPnfYGUzC3A/TRGjqGx9GFV4r41A2XywGMl
VIb94LPIsTNEN0mIcXHgFDEseGOcrjNnwLaZ1wA9trBVjAwrujSnjFvhSX2L37gW3KZPfF16c3Wu
mghQWYO5fazoM6Q00/ffcEbq4wRTvslPL+CXY8scfNYZJp1rHM7tPVi/n8p6ShWc7c8aCzZtguus
mzF7/6ZFUCxHs/JuAJj81k9+PMTgT9iS/Nn57goQz4LoyKgG9ZSe1R64TFLyTiZ+8jEfwAyDoswU
DRm70uWj5gwOtaI/ttBUkJqQzKyeWVeQ5YLJ12vxO9f+jvYxlCZIz3Ra6oaYzB9/1jBSkpZNh4fW
k+uZYMvHMf3DckgWxHIyJ1l4w9sAi4DuDecbTrCC9RsAGD3g0KYVhUVc+VQTYQA2CAe2lvR3MpF1
Kq74d2TxD6PEUkeyQPnxJPkZ8Pd2tx2s5nw3ZJ/95Zevpy/ZiPcIAwW8VUD5MGEy3ruabO8sHHiq
ZSgxSfdbzUodel/8oW+iC6D+nQZxhR8YO1HsU5CMew+DqtKUkyvvY4V0nzWkLc21EBpJbw63+pnc
E2gkb3ZNsP8TjISEVO0HJoo2kc0xFs+VL/s357HQTs1hZJfi/KXmC47CFL0uprCkjs7YSeMjKFtl
iMEo1M2fSznmsYMIkgR4buBy43I6K9BQOlWuuNzIOBZKgIcdK+GosroIcKCLelOZsecRYAZCH5PN
yz/hhPA1azKJuui2FsChm0dPk5hwPGO48QzCAlej+AdffsT7gFSQnirFp6ePr+kXu5gngW8E9iES
mFEdWNzu8URoLwhwZgRVK5g5pnSHGCCm4d3/nGgA5AU3qMZID6yGCyZ+fnxQ7EZVbDBoQsDna6cm
QvXYiHV9UegPBE41UCEG7thhbcHW8yAN0BHbtjy97a6oKX+eMhvOmhl0CZpZxM+NNTT+EOFikEZI
EMmr1yTDjgCtS6g6EmHv2R8am+F2tHg6LOcGyZvw+q9LPgY7H9oOmaTY3z84f4Fn8LRY4iImzL6h
M+HuG0OJZnZWhGs8G5jPangiUOCmlzPQXfLEu8PbzV1IGeiQqUtluMdhN7p5V7TgL7NuJ2TABpDT
Juz28ahtw/2XEZWOUTC2HdUvPBxBxJNOhIxCA/U4t2w9QiG1+qeskhEzE4CM7hnH+7vR4h9dr9P4
k3wiyintIdy2yQcWYWpOmfVSyP6VxTVI4R/hQMc2mRt4lXEZgpVbY5xbsGe/QHRgSgaUoEEQfra3
g7zB1cJEM3Qz1alqcSmUHX4gZFpYT9WUuOhPlMWPmx+yw+8ExSe1CdU0xGUARZB9IL4AeAc5Nxbk
O64BtIbcDc9lsx7gjL0FABH9PBedq4CNXycHhQXjfVrPRbjdI2bFz/BUgltATi3oL0kYhFL5x4td
Dd/6oNMFtx6qc88A5hLT71KrrVdP17CpmaY72ekv+383nJWZ/2+YVxnDMqkac6Ta755ODAiZFSzP
N3DhwwFlWNO7TKceoyqRpjjcfpd7V2WTE9FHQN0ZO3lrVMkNG7sd53k8sr625uxZRs24GSgZBDEd
+uHHUGxYvFi68MblXj+AOK6TcvjFqPPtvAELQPi2IAwsq3bcIgNGLcY8uK9L3hudmeHSJlJQiq1T
XhrwPssZ0/MkY8ELB/bQdfiZknHZul/YQ08T3Tv+VzBxAHufXvtyYHkqFpwwYKUVJvn8YBGotCCR
mt0q247xuJhpl5dXLUmmj1XWTgt2StsSR6xZ7lKYVdjNbG/HjIasF/3Z7/hZ43MNRlZ5/XMthPaZ
y+TNYpDeoiTHhOPiD7HP37D/fPsdOdH8XO7LqT0ZVM3jGwDIi+BWQD/CzCwA/uwse+1GigdJO6tx
tPGf8GfNkfGb5si8uJ4hd7A9Tt3iBKwIWAe+CoKHkqidtefMJ6xOeI7j94q7D5w8bgHeaKAhB3Gy
SyFVN/gsQ/TNdYSYa3JMwhRhOPExm/EAc06Uz4J3KyA/CXNYQ9mUrvb3M5UN6TcNagNOKWpuWrx2
uh9gJ0sr79G14AmVRXeHLs8APEeb/lk9VgLDw/8cVyjwGHhwkomi9J/wVBgWEtMOEAsjSCDUhMCO
Z0S4c9OCrEKk3VTWyw8yBy28MUZ1GOPyT0s9ay6dVft4C485fLkzOnzcG+bOuLdQpNlrtywzqFYd
udIW7nH2GJrMESou4Oyzcdh5cgRZnl693Fg2Z/Wv2nWy1YE9o5miy0nuJvvs7NQTFGGw2nZ67tv5
5ek+F+Who9PXB3EbQ84ja2h+/YN5yikNgJ/o93nbgL74WYYh5uDL1viw7ShmqAptZM8oQriStISg
TbtL2PrbDxOqOmRniylRn1YWHA8oacywyOhoVTEhAR2J2IARqEQPBohkSIjk2eDeIk4th/WBwy7B
DvBSUKPyoGyuCyTX+j7M18CWdI1GdgLBwSbg7ZekFxE58o46k7p8g2TX+3tNh08MirrjyICaAntc
IzpoNHktAYyASOH4khDvQmpRIHi0Yv1P6ZKgUC+hmTnt9IUHAfPWzXr8FceEPVdrsQD2QTQ91mAj
SRiAIIGDUQ2nYKn9SSgd2dl4BbwAMELn36vzWC7DIMDknXkXFDrHssmuQ5ZoTJpr7Jmt9wKnEvZD
cIJwOSksXK0xw65vunxgoDf7kP4vMvbomNezshLqb4S5TPNsyIs3p0HWWwsZl0DTWUfhwY4tOkJc
mtYEw1S9Ob5g4fFQPJcw/PYK+eOK/xzrWm5Uq4FiqrHAusXbXzC3EtHMPhdjbHC6oHe5nbm1lkN+
8WHy3Im0cZRtJYC4asD0GYakuLT2B+GUdHr4fUHHI29H3n6nuAVpEwUmIH5dDvFg8cerAK/7FhxR
vDZxs3CRtVtUMREVh8sbxuroIvBYp6wpx382Mx6DOfaI7VGwe/D5hFjYIzGqjyz/F6usossIoHkB
uExHT9SMAZ2F7GTgN8rEwOK7TUsR1LXHTKFv9GBcHyHJLBpucqv6I5QCYfgDjyOM45j54eHdWFlg
zLTmqQgZoAMOMbbmKKEhzIE1wjAibd3pglZYM/p4MBOtpR0E+Cc8liBrUTx4NEi+/2OOrDCcZ4+G
aQ0Wt1hU7yqOHfwjpviPUfvADXg4w6HrTX+zcgr1fUCpQHYG1/lPSP8BNccujDkH1wk8SDESmpFH
oBeO+Gqmb5vlLxkmwmWz53+ApqPG64yXP2hpzDAexpmjiH/OkNwLyZE5T3frenpgdHKuZ/0lMPSi
c8cvnMz7+pn8OzzB43It3MThzDqocOjE74jY2kDL9Mx7ZZizatMxE0v+90KAfuTGLUlvZkJ8ugM+
KcR4+EV8uDlT9nNo9pf3DZm20CzdwWqowxCIEKVLO5oSnEHeuBo+JkccyT7mdSNwtPQj7vaaxUn8
Xr4DFMZAIXDr0QOBn5U2bE27Qfkbdf7Y2q/uW6AEmshlsQAZooPgs+wRzCWUJ1jkWSKHAH5fsXhN
Qjba9Dl0rJhokQrQ5xnjJ9YMDD5t5L6LEZ5dBtRE9t9Dvfr7eOCotL1YOXhUnh/8HVjYtcB0g76f
lUa9AmFmMGOWuNovg0nlrrNxgXQMrPSO5CUsDiQaV5iQ5ZHnMNchbgXALyAFzXQE07gK5b8yGvhY
IO2K6LnUZgkGuAFMRmNc6EJGkCWszWA3QuiWiM0NHt4noKH40TaCzJd8HLQsTD9s5GeM3cYwYFew
1OjVX1AlwReXsw8eOFJYCb91o7PXfaN+GnvcddiA8fWjafebAJtD2aedSLYfYLf39o0XCG+A5nUH
eWwO1zn8AcH6VDlgUxHhPFpz/fCcNj2wUNbufv2GAlFKNonBNjDvDV+wO+Z+pERtWbdPIFEkfcFl
FcaVH0wyBtxoCogPLHX9yhoOCn5Qm8BPZKYLusZ7DQJTOl8eJ83iA/tXb0Y66TP7EF9FVpGzYYh0
ZpVNzsoUmhfRbyGczQSf8WTsYyggzjCvkGo8LLE6h6yLkgeGcSJvBfOY4QTjaw8ZgXmL0FZQF5tj
Dt+QMzQTHivYBrQAwGO9WRUweU6sOBiWSEEQ/n632W3kvtHxmhCgKv38s3isJgN22jVslfca94lt
emQFJuV+yyw9nrw29ebhorR0MOGE62OIpILU7BzEy+mkHz5xHu6i4fK5gdxZmDGWWs67A0zVFvkR
QIi1GKb/zYveCz2Z8eoxK00lvGa5cn+bN6sjvF/Ym7xmqPTZ1W8lDgBAOEsI7x7QeUb8nuJSslaB
l4Fiblv7wGvUTxNMiq5kZL5skVJ2qWIqJUc5o+8ZHW+bX4CI2S3JmSktDTw8/nn9zSjCvuNO/yOZ
OU6uFL6EDTb0KnJb7sH+QyrSwxxa+81nBYYJI/1D2byKzBcI07djf66R6cKLPgxYYxCdNdn+5iJZ
AFKv2BwjOtkqKEMQQfYEyTg/3o53pOgaatJpq3r8AoHTVysFn0nGABpMb5CruAKJbpJAfxHCVRgr
aEZ7wenRe5tMtGRylJjifc2nX1zuMD8EyUa478jYA/Z0GctjXILjr/2dY13C7ENjTHSIAoIH05oo
DvVMhR2FdJpOaWLy5n45SjbjldNQeQjV+3vav6ASYQU9mDY1MF4oL0oRXdedGQ+8AVbnuAI68HYR
P8xqfNTIXoKxkB8/orQPbDXqrC8WH5wLU+yo/uQZCAvYYwoCef5gHMvWl84syEI4uwKc5oby9iHX
p7AlEYZtohtlP8pPTBYHpSiDlR7E10CaQQU94HhOLGK59lDL6XAyaV6vQTqy8qmoG+0apDNNVBdP
OL/ee9LH0So8+fRcM2TFbD+TGkqm9T7w4KBqzFW8fHkdGPDlT5OV3fsgn+AqECeGAwrHV7VAJjDR
e/lfPimwxVx4F9EtsRGHopF592SPxgOqpPGMxmtFmRS7JrhNka1eeTeEUXNmgji5YyAB2UA0i8eM
LYJT4PSZffbmx26ChSUg0d0d7G5ryCN3yFojWzI6p1oXAUyymXSdAIrxlghzRLS3L6r4GR8FiH02
CCfArlXNgKxCIIaRp/qSA98o3bHF9rsFNoVMxVy3mP4Zj8UdEKditSBFvaScaM6PFWu3qLBP51Pj
MpIM0B62gmxjIcl5X/wIaAaS31oYO9LX4lqY2491SZtiF8seeN2c3yoMCDENMyHDEVCFqI9QoGY7
hsQvLCd6kWTsBWLDDhQgFQGdzmKU/TczBaJjYFMRLz7wOlptj43qP8NHPT/VtCz8tQOz5rnf29/w
a9dksfQ2dIYiXWVAvKFes2kDr7GZOsOMNIa9K7CJATBBGTc7xcRsEVkT+BiEFHoL1uoW3uOk1xTC
Y1LnuGAChBM31nIj926pwggtDRBuTkjQcDBImA9dyhwGSB+ckWSclrWo9nvJPualisW9ikXj3WJo
iTFL9UXG32/x3D4s6IzsITBZAgFjrhcmVADyOIghva0FwKtZmjXiGSgcLgrW6n5L94+76S1eENma
6zuQqJnsWDV8yXUev6gtBo3HeFMTD0k7M+RPN+4YgSGOfrngJ1fCkxbKao8pygDvt8JD/usPJbsX
/Ta9nzWKYcqRy0L9R5FL/hEEzyv1ocVIq+GfbEaGgpSwRadovty7m63Ee5U7NxRSuIHDP7HR+IrB
CDPOAQk5pqDEknxQOiJWoScsuQilAu68GnQbxBqI/NdwP4cwgzURT7G2yecNoLgIdSxtrEnQIT8X
6qm8AJMbYBfXLXdZBNybBR2W65XLI7vnCRonipeHSJSpaO8DXRff6LviwsjmPR6JEe0oIg+HBawJ
UL6+Bqg5xboTAiBjoJltoNvAUhdbRDz/0Q01CRaOrD8gkcnnvf6kZ1rClQZoQTtVWCUohbgZuFss
Vh3cOfTLrfO0hyFEEh0lK6MOM6L783kxlY9AulcKVBQXRbc5VIvmbUkLcLHOBQZdd1N1WidcbRKM
hdb8uC/cO0DyNFwxeISeszYACnpFdSQ8qVk3r34uo/Wmh9s8nxjgSgKtCZbBx8rXvSnoLhjmA8dU
6he9NJtQ54Vo5atj6gtICsruPKUJf/naScyd1KGwCTEQw1WpT/UJ8YAd43sM0sbGTNidkrcBlycA
N1LcfvKloemE0h2o5OW0EePuHiveGxAHpQWUeq38KSh0iLPEHmpTG53BkVxy9FX/MRtvFNpaf58C
ReOiSva4+/L74BaM6b9Nxi4YnINQ6eh1atkgkLdkV2OOxsdvcXzNY/VYT+V5ua0BYUKFXQD1yHgL
I0Vka/D3K+5tQOTcfLtXR7PV+CvozCTEXo0X4jFujUtP0/f8+PF+8TzeAmzTp7y2Z4WIQX8PjW4k
gG+V7TYkEro4T2FXBz8lnw9/xEe1mMrscfAFVeMqVX0NjwUuAMlogjEEl32czVVq1UVkHLFvtpjv
H+ymEt7mCkRmpIPXwhsoQEJIkjQYYLlhhyGJWhxERhvIPJSKWXMQTRRuGPE+EAwUThZ8ANwK5YhU
+8PebuZ04/oHihOPDbdmRaPjjUpk9kTHFdgJZMcR7hTey1DhKR3eD2P0tugiup+VXViskRLNpP3V
hzH7dnDVgj3rmDdeSzK2aFi9uZ/ULlasJOuUfTpL1OzwWIifXua+IMhkfgW7UTcYfmcMPGDZbktM
NTMFbhBq8jZX6RHgCB9/D3d0nx9WtUpN7x3xc+OcZgct0hKqpBwNAhGOIrZjJTzD4fJGKAJiYijJ
a5UcZFCup1hE09L0L8VYxyUJmaHO78ZQILeHmj4KKl9gkyzg5y/u5+zCVSnzcvpmyZNdRSxRbW1+
PQ7OVyNo9etY8MLucLyG0/RURlfhFdcciaSGb4sEZ0sqVA57k4uoT9DknaGgZ8jbzMiQUcBvNlbD
JUnIsy8iFfAhDjsb96m8hdW0hGYGfWSXnaDq7g32gfeJWPTLiwvLMfvnQZP5j7wRXsmJ/gVfuO/Z
ht4al8gXgm60ENDcwGw2gEtfV/HftQ5Mgvx+hYa2zK1yAR/kO7YV5odLHqGW5vCPo/vA0FIyVTD4
It9FeKYNVeuHHh9VP7dzMy9oXTrcMIYTOhsGaQS7bE5YfOBAASbUYJp49c8iwyX5BKJvKyD0PMwi
ahImofGf4oB14532xoYEEwNeYI/llY1EdMB7EJMobQOgIYjRoAsENzis6JadV2ZWAVna+AphUJI8
wtLNfkBAA6aV0QRMAOCmnUKDcqE70s9Qu015rhhfS/jmfbz9GiLfBQ47ZAFgWX/sdZRngqjQBVjo
t69eB8TARAi3lW9S+H1L8XGjZT03jCSY9B+HR0wvtupFRs7zdrELdguIim3CUA3sTP1Z4ipCv8lt
RRLtpCZZM00QZYHPvmGsXB2kCgRcYkXc/o+kM1tSFcvC8BMZoYAgtzLPztMNoekA4ggKyNPXt09d
dEd0dZ2TqeLea/0jQ4ytUc3azMHPciC/Cvk50mATsfTDQVUT1jxUzfq1pPlYZAq7vmT3UQbrZwCz
PVYfIOz7gkBAr/ljxYpLX8GudpBPFKhTFvsvw2+MyyDKWFmxugjOoH94/CsT4bsUtc6TpnrFJoVB
/Cy607iKrth69dUHArpTxxqO9wmJEFMsZKL/Ot0jkv05NZpDloxXYZO/v8apFcFqs7CTJdznKQXM
tF4zPNY89+w+Pmicj2NJPvc3HKFUiOHpp72u5xXJIGr+aZiPOQQqgY3sshI1ZRlb0oVQZ559RCDg
4OlcmWtOiVqEmiOqWIt9Q7sMba0u/5oBPkZ2pHZk5hMFmN7TxlrExW6+gH6RKESoOh1KUY3PHzsB
KpXeueGhaGwk2xtCMYLvpB14b+8ZDmF0U2DRtz0sgKm+bnH4HqoDdzu6pwiamzNAhJCOQFuJovYb
Vlw6vDxuIfLGd42PNMx+TsXRWtsssyhHYBZF0qkojqXgniTkzEIUjABEHEPKVAcT4Tm/8hfKFKSj
18vQb738glcKPv4xiZVB6S8aYTJO+J91m1yCliuAY8cZAfB4uft1BgTFlpDP8+5wNZnRIF4GayiY
G+1Rd5fOJXd4AAbifRuQap7ZVxLeaYjmd0dmH4qxsXW1eDR5Oq9/hb+tWW7rpPN6G80dwPt7v5UG
1VXNXtvPIiNwCHx3d3Hxd3Ly4m1+be4r6ttc8iOd7xlBudHlq4JkG+TaAojDLwImX1Og+FgC4NC9
0B0/9u6a0AVrFgH1JSKbKCd36RrKR6yaoovWwViVXMOBlx+kHa3K8+9KmSp+ubiZ6QSdgASDdrrl
du0+AgK1pEkpJmqAOHndLHMf7r6kNqywCMRTTBwShh7fBcv8SBqmVdbHUrgIShvGFUwBL4XxCTKb
3YuXXcE1jyI0dX94wIleL4KPN2BsYLZ4o94RoicI4xa5c7ZjE9S5wx7g5/96RIB9UQW+EIGJD/dp
IRe3QRrYCGZ85AMb8uLxsUqQROzAFDoxk9h4GLv5OyAX3mRNFOm5Z24JDw1H/rVb0tLXajHFNJpa
EMNDeswnRGG4POTNgetG90oHoSGVeTSK8xVyZABmSkQCyJnnCHoiB1b6wjP2cdqgOUQaACVht/bv
jIwPuUYdlujRIlQoeDxJ0WjGw9pt0J+v60h1yRj3nhzkRIiCU2MZuWZu+zRU9xVj6XMBi0aszv4N
5oU/IlI8Xrshvr/2jFOI9xMifwp8Z5P6CXDPpULo8AmcBrgES+b45j6szOekh6UCznraNyAdykwh
WqcI16hdlPwRyAzPkz7hoOd8HHUmglOqC6rktQMK+Yp3QZqBkkZaQpMdsIPQNNMUNJUiOFQuNl5T
5TaHBwdPg2qJeNOysH7i977Yj1MXvRMYjw+d9T0huB/w/wHGKYWRBjA3SFPTWAJo7/Fze5SOSHHH
23BiZxe0R5zbPyTTNLUAJejml2gQ+A9QP9C9yp+ifKCLV0bXS+UD7Ttvl1sWk67Q/wypqxlZGR2A
0oyeWuBr8TXHcExSAEq9AX/WyPfXRS8hE8mXJ/L4ukDWlToHQu5t9D9ES1AB2vzQ1jEr6YRJ1mFD
HfhO52aFEYj7J7IZ4c/rIygMCglClzqjmvVvjoymlYeNC3OGTKO9o0bTUx9MMt1lgNQ5C2x/1QrA
ltSilco4CmMl3k4lKohLu07KcFNZEhaV16laj2hABVfgzb8fCOeh3UCcKhKYVHTjuEkdiEbSDHEK
I2eYsLBLHJIDSmfUmaoj9Gvch5Guf+ZjBWyFgU0IJbVExrDyb74ix+yxe5RGrY5HNh87AQ4Rkioi
7BGDsgiK4mmFF4G8R52XZwyIRekRWXGWmJnf1JV4/FtK8rOFROgDk9qL8FblfLYP7ne2IzRg7BLo
AekPFxTbFY0CcJI9pBoMiZM3FCjYi2MZSasJS+23CO/IM7ivdVTpV2wnHN+igtcAt6WiSYYL0cMX
4ieWR9HfxxkzPv6c0e5+bv+oJZ9koUaC5OqLenWHAqB322Jih6uAkljksx4jm4j1HHDCrbM5pmNz
5ChDyGfeXEH8YFV2cZiObOWA8SZ4uo8/RMIvEnCAjKOKut0X2xBoXwhyz8bG0wje/zhJLuxFhKp2
humDv5wtkz46o1mLqnmiGpcpmyd7xBNXQv2Cc6lgUsPseFukEdsTeprp73ybfGDCHf1nI90l84KH
DsHBGWwAYAgG78ye8aFEdvXDoY0NvNf3QICH3E0ifY4QoW5/AXVlbFp9mUL0FZOP92pMWOsGg4pA
QSFBmcFQuyrsQ/r4Au+OBObvQSA3s8+qm0LD50gW2UrD180sLtYQvTjLPyJVhscQZR4y4QrCneYk
SlWW9aznyL5sWFjyuugBfULKG3i9DDR7s8QP44kY+Dwy2Fi/0BCI6eIXtxuzBlHTCFLLfbn/hf0K
Ab2pCmZMlOEwFxlf8np5VjjsW2ABHghRIt/Q6Ye+Y8QZ7Le7tw2ct/l6LQQbVwfacInpBVUHgOgd
gcbpnXw/BsZvvM5NaeEbuUYN7DFqhCMuG7pi4NbTYHCql9luFF99vNWyKFNkZ3cu2/tWrabMbK+W
4DxLP4tVgU8+uPLO2YggdshfG4uzU3JlDF5MqGSyW4orIbvlAoPVQ5COD1QyZQaQxuz/USnBw0H+
iNNbPFOj5MBzrjvIufl3LtXG5W94um+HnZGpdg/GQeRmdRe7i6TDrzO5o+BQfeiZu6lxTOd87Vph
KKc+vTzB+2HCg+hooboczHp8XoQFre9JX7f5x5jPFsTkmJfNkEgzu2ZvBmRcMY9eKlcbOD96310F
5X3ml37P0ZF/cLvcfDjyJesv7KY07/+xEzBJcyj6EFADDlkIfwBxxO1+uulnyIDB2wcG+YOz16m7
MpHGfxwTEBvxJfyautPzy9ltlhKHNeBPyD6SyJk2S4/ZmvwYJSExa986JJgx+LarZy+qpDH6EK+d
vbnqaPuY9ZZPYJYfnM2Qqc9sacnmNltka2YqqpJUU0Lsd95vc8Az1ha8NaH8M5WJNDSaoTHUbHXR
TbUdHD3LzeLGVY6v5DhEHKVFzR8JAv+i0Vo8DbbsoALp20OHwwwH8fvAFlYciC4XLRxNwP0omAZY
0onkKjwF9mUxwundJ/sLE4J5i7iQXksGZ39k5YfLmquDdvELltITyS1Gxx/l+cZbWhp9lpYD7MOX
rwzr4vbB5YmIeqbMCCNHYVLM4doZ7wmYICtpie7itsRvS7zJOydD6Dfv0C5wwZ+e2xqOnkYaXPsi
8k2+eixtD81UcY63SGaQmQjeBKHUC0bNBd7HbadwO0TVgdnmntwoj7wTOgPUwRQSVwOL3FIfu85z
dQvfLxBPVo3504L36Mcs8m+3xcnHVDXvVPhnOrauFPSWJlTFoVj3bJobhRsl5V6/8nAJ8TKvVdvm
NjZAn6HUuiPShzKH9l2SFnM56oSPGo+XMPsitclNKSTxYkkQGsEei/uxXd3cvnmNgZQ6GE3SJK4c
T3M8uDl5Tmy7VdJ3mSg+IjBTZlsL38H7wA6wvdu4FzwgJkD/k3YV7lKXk9rZM+tFkPwFRDO/S1Q7
b76uOBiIhOD8kvCla1afJINbgGyoR110b1we6vV1DhLtEJlraPtmzrCj85aS2mmsYebABU7aWyRY
XqwJvOrNHg7pVqEUZv+affZABvzVPXQqCD/S2XydHoHsl4hufJUcxmM1u9M3RrzHArQU1BQ5m5Mt
6PAA787MU2U2SE8IosO+oQQD6xlygqMqHO5+Nq2z+FPalbK5Ez7XCFxN51w3+HrRCc6UMO+tsnVH
e9D43+bOI59BofwVuqNhIs4CgnuYACEpxWj4L5L/w2rL2f0L252oGGSfkOcfSugkHMQAF9o8x2n8
YpYj2QKiisy2R219BnYjcw1i4BlbsDkzOc6dz/pzeBxeCIu/3hji07naCsM4Zxs6I1CxcJT0nA8H
+ordkI2Qi5KkiywGPSSbzasagS4DyHO2HNLVALXl5BuJLHLC+DET8lTNNcgCgglaRP6E26/uVmZK
HsUgThMNgsLpU3fIZXENQHTGqnlZjkwC7x3ezXF9ap2B8ad4l6W0+P6pyWeFAAV+4etQ5XTqHFIp
XfJhWj7xuAGM4Bf57brFYKGRpYq/lDod6nG9b9QdvsvPkaaGb2s28RVuv6Csq2aSZ+NYqB5yW9IN
njVEEVVry2GgYQZYk19jSUi0AuKjMziLCiawc5m7/YFN2Kj5Xn6jyhEK54aJy70jMUW0/ehMouQk
QvkO8BY1Qt5162bzZ0RXoqG5hWa8EqFjJXQs9S7TLw/p8odEzxryD/ByeOiv09f4SpHbQEg2glsC
tMwbTT8XoeS8AamZ7/gV6ZxnAIUm+i4buO09HdYWAnaZ12KXk8LFdCMTXf5G+V0tOw81NboNkPN6
8RBw+oPw1T1rW7PrwispUV+ItY9kDdY/eqSH4XtWzeQAXXSFKrf0+AuZPElm2VerXjKcUyI6e/pU
/Yn8WjTTfxRHf93DJXjum8Yczgv4SBlB+Du4adbAy+i6uc86CAB8N1z/EGAwQr1/QX8fUyVNACvU
nFBTjK5clQ177kC8urCY9X3ON3LKYXMC7CbF7O5qwWN+d4bxIJYjpiYNydcHrVFSoQaqz+X5ubme
G/t7FHBSmHvIgSHo4s+6Dlq3iVJTo5xgXKOfH+Bii3gM+PyJaJM8p51WGyH3ZRjlcRotBvFw12xA
tJhtkN2Tos0Pyg6VjKbs7qGJVGjRUrzUZIs2CoOSiPgWEIni/Y76cFoKJaNol7ueNesHghP3Jy0l
iqDpkkfXSW3qy/KsRWB5CCdpYkJBPNpcBSGLutjjbUEMTxtV72UxJ1cER02YcFZMnmhScV58rTak
6o5vlG5UprRRk5fVbGsjWwkT0JtkCbLujbVu8axploYcjUCVWcY9GIhL9mXpU7yujg7S+vzjfnVG
RJyStwpSfigDiulATZ8WivQIq7GgNWwCaviuk0jFs3wBe3wKkwVpHekcbzJTH5Ch8d3Wfud3HJFz
rRWdZapqfSnt3Y5CbveUHSPonYhkVLwPpGl90GI5HsaawSBg0C+FBeIT9L0SIDYZzZXxrGcgpP8k
FzqxdZ4B2cYWiuEOACAk+J4mp9pVGloL6T9QvDvfR9YimOGLhXAcTp9APvrOaq4GFfLeVJKLJ/GT
Ra0zf42JyNov3XyZ8CiMZ3nIt2/E/NKSFvI2deCyUYgKf4rm29FnymItzD1COGqn84464+SNpFsX
UKw6H1Jw0xkNQBt2EZsH88O/N1dDbVbiUEPl2N9wS/7+Uo6s6SsArVnSmKiYyvESkumw6v/hAhJN
ODkd60+/+0z4LnCW8OkpZm39gdtYt/WnDBTZVBcFZs5jdoDByJi/NEO5mK/zkPb01iqfK33HY/Yg
YcOhEUvBS67OGdMnCJfILEWPO0HjetsTEbRvzylIIpAEzwjgIevijDQf8i1a6mMnn5iCrhAHHtP2
zcnX4grQfaSxI1DEr0euakzmbT9hFLQuu5H329YBnpRJ7abHB+PTsvA1XBhw4ivJAoByh5bsMEZm
MVEDIR/F8WtLf3wXHUSI0ctSJpcTQk39wrFLQ21crVSfwD54/pFZG4R+erx7fAe72QCvICpn7gy+
J4pXYtXGmVQss2y8uLfjbJ56L3y290W9gkA1ao7zitLKG+WGMnNNVP/MInVzhHEbxevFPYsFbrzE
ZL9MZXfwtEkT6hR2FBPrHroNafcjroIghPu6ymwGmQtq84cL1IluYgoi5JNqVeGwHB3aeLh/T/QH
RtT7nAQ6VIu3JQJbRgvoW5SaYkvYqrHutZHokWXqqw69LbkHKnkWP9HHy76ge0g1mN5Q0gO5Gy+f
Qc1VxIfU0BOBGBeL5wy4mrg8ecEJ63wPj8IqXsjmwQ6eJXsBL8avkIirYFCY0XgRUIvMbK8Zshoh
4u7t+vaT0CqyCGncui9QZAr1VWfVU2JF0XP1Fjr+rt8M2/pgjjX8ZjaYC6bq8h6gXH4i/Gxc5rR7
MnJJJe4i9UBMJ6MsoVJXZ8ilxYnMoifS2QZsJQ8yA2ASfuGb8Rhww1QZjwqSSF5k1xbzHnGRZqzO
X6s7xsW3B8mIqh/DEoO/i9jrfQC+460nKQVHXNII8LkCkt3hsMfPOynQCVggRQ+kwsCPwrbDMOXV
OqQvFiLACBlLG8KMEs3Elzl+fUV+meLRQ1qDtZDZ1WnWfJ7Ydcz2xolp4i51LyD/QMj/l8433nXZ
bYdbEmRcYU+AA2LWNQu2UA9LJ3gDLzsbY8uqTJYsGzku0Ww2OkT0iwE5U2G+kJ1bcCGMJRORGeqC
lT61WwyOTnnIkErET11o54MeC9K40wgfyuFSHjZxZ7mAeJgthwOHOfILWLFTw9vT/DbjfEnAaLot
g1yzmo/ZR3PEL5LgpfoNzcuUb1QJksK0teghReFqOWZUwrGnzS6htqvZT7DgOipvGL3pcZpoL063
HxHUIb6Dx2zoMNy7nC382PCyZb13NI0zLYah2+hTJdH4AgNNT2urFmHb/Q1bm+bcVtWGmyWj/yv3
QDDyEASV7xjA5JvmSfFGY0+ZsPh+Q6ijqD1dKKk+9IM7G5d0+Dg/Lz+y/vY3b9ZGlTf1yeOiJOwa
RktUJHhOa6GhdsjfcDpLIv35QvZMAbH18OEZ4l/4oSXVZBHuRfoOlCEn8J4xHEUuADJKqYQQ8sG0
vJnDWMXowFvO2Na9/Ay16y3p1uXh4vS9J1IY59nQr47+FVVHhEthRw8uYwdVfxw8eZQrJuF7UGip
2V0NzvWh9dx8twRnfcSUfKgYi1tEtK/5xS8fHsOf9fQfJlGMdenoZBcaAoBHbkDH4tspbpauuDfZ
os1m2Zxwp/yrHka39HWEsSz5V0yhuT8CLsDZ+H8L/9dOscMQgEDIlEf8P6Bn6lPOpp7LY7toZtpB
TMs4DJwC4SXv/JoCRLyJAdgl7ABt9g5FAyT1tOtPZWDE+lHHY11Yzr1OpHeCOUkJz91onivWADNl
H9Uycy0RAgTmMDF4OY5bvAo7Hr03sSQzvhbNVqX+MaIIEF5COAgv0xcNTxdR56Yqprhvw9ERfuO+
ua1JKsOguYD5jl6r6wxxNhZopPykIfiDnTyjTREwjDULbisz6KR5CZVFljCrUfswLhSLz5inzCjX
L5efHGL1RRwVNh55BzPGctrYm7OWvH/CvomifPmADNWPfRKUmGqxkpiEII84auakkfsksjGN8aRH
97C/AYL9wrN2xu384Zm7uWBZg69Z4lKD8maAjS8TFiPBvtKogQo4VkuXHZ84B1Dov3ZfTQB52Wlr
7luOaFZoingqQPl8LlQNugl15LC8F+byFsvTjkX2CRsN6Znib3L5VUWSJtgmAWMjOnOs/j91eACl
cHUgT+8eUWkpGRSjf0cmac59k6TL5gD4HIjhrB9iB5pyPt8IHWjIWEHsytH8cPTFBYQQstAsCO69
cOHZSlkYmQyckaLsJucJLOHFftwuOwU3O1R3hvyHZljcJETLr1FLCyeFwTZNyz0da9hest016j99
MJYKgoOxFXS3547YI98IJ2lLP//cuy1b+5hB5V+sI3NUHmbU5TREz3zOj/1jhSHhZ3dnNvQcKx9c
zQWzbw8WQYZEB7PBEKH5xVZlpmACdT8rYjlfcUvAWo4g1EDCLahb1Err+vSc/w79A4lD/N7l6TYV
l/NP9CnCUe7oWQjQYRmS0I+rh4fPtYlHIIIPqjAtITLuNur0yq16dfl0AQMuRjkFPtVWd3CVOyNa
/4+jhcgeacOzgwKUnwD0LKB/pjQWKVtJHiROU34a3o/kAfhyhIbb0lb1TPMVUEyMAjwZBXFz36TC
Y4k9ENkjV8DVQYalfS00xPAXoPSoBOYwXW0i7jFAD6S6SAiZcK23xSVn1zaK6OvyMleE6UERpbVf
oyY6V4ovNuLQPOF2D7Bv2SWlm5/S+EwbL0O9eoXOQSQ/mhNkYteUu5I0zDVt44URPcB2PgGagVG6
InWHXmwRiQnyALwjrs4ZuCYq5m6iL9BW16qhrnGYFIbcigmEd1a1YTFMSBOig8Jn2CCbAOaV3BYD
w6FyKw13H1peBUiaD3yVEeTAz9ikEWKcN8s3U4pmDoh/0AyoI9TKjANEXvD+EBIMeadtewt5gRC4
OHPLo0kZAOBLZp0JD4zQSnHyF6KwIqMRC4lI53V/L681U7JJamoUHAyQLFkYBhak8RAuJLiC+wvR
PjSDWFtrvBEvYex7TuXwdrweVb8Nc8bVlO2MGo/JG3nqO+5YSzfXSTGed8ZgxcnRWZxBDkL8Mirx
AJva25CJ9AxHLnUB6wEwchIE9On9dWSipTs90TaKj/8TpyWqdyS9w4xe6DGvBbP5n8JDgjSHrQo7
G+qRoEamfHhbBNcibx54A0z8+J/6a3xhUea8rZoMupRZHkLSPfPqYzw2fFtRFB+bcQvsh4VoASuK
nobzi+8d4pUOxYaEUO+55hkTkqsMEB18cilIJMYyXIU24yGhMEgSPVwWcxWkHT3wAo39ARmEQfRl
9EukefOXgY4RIbv/7MAy1xVMY7fLN1gO7gMiR4mXEJieRy7guGBp3UpebcRSkDITfSy8TtQl44hg
CYsIdiCqpoC8+GE0LFkmr2xIMbwASCbWG9AkzsttEYG9E8jF04E+42WxvcWXXbpVPaqAGXMWxFj6
A/8HV0YU4X0R+zf/w3wu4uAEKpsSVskA5yHPfTEg8i+HSm8c3cIfPFYgH1vILW4QxFp0r5G3s5QP
wC0uWjgWDK9cS95gynB33zT20L8TlRNjysSORtkfr+npFH4V9eI8cjSD5SSPhBGZOQ8ymYODkETE
G9+NiDj7iGJ6/H/aGuFDhCidR/BtDftju6C3cWDcQbJEwPn1wIQIcFc/3PzUgQMQBcuPI/3Dvp6g
Rn6gwgYg1PwN0o5YwaqNB99GhnbjbozoPmoMfNSgqbBLb5yk2PzENvn5YdOzHgTudS4ofYZecMoE
yToW/hgw1qAajEsUyv3f1UOF2G0wriefBTJkkO4Flpx89pn8dsN1zxLSQ+WvgVLF1O+zd7EyVyTh
rR/rPiHSh5Gnz26Jtu4j/NeNK0JRHvOAckOC130Zocsb961SCF30NZEHFksyY9Zv25+DFhB5XOAl
b+3aLxlmHTBUzpoMIANg4MbCE5N3QDoWkbX/evZKtlOVvVMjN432YsAMafuO9IO2vuw+65IB3YRl
Y5C5jMI3SHCZPEEAdKBT+JGE6fDULTApaZsdumDCSwKQspFPDypSutIrgv6piWnPqcOr97UkzuTu
r0ECguyUgDnsF0b7hwgYfXC169gH1zTytW6BkZstNUZwiV7KEYLJ4eE5pXAXsfhj3WONBVcFE+A9
g83Ffz6uAH9a93vivbpP810d6MQZuF9zS1myWZEgavUnnVCXpxDt7bhalgTSeM3qjjQsLoZjnYOQ
9g2OZvEW0z5a+LlwN3cBbzsNiTHYOVQtn8lwLQfl/Dt9TarVg2z8IZprkWcWa4iu9+/OEp3Do1U1
HQKbl5MHBdPP1h2ukVeOAGYGbrp644Z+HOUQm2suHPjCCkBTmoUQtmGK5L9BKacAyODH68p5RrnP
Vh0zc38jQNOtMinJoqzHyGEJLbCFLYAIZMDSfMdv+yHD+ybKqV447yCuMfwf+MQ/eIVW7/jlacnD
I0cOib6fbjugXpEOAO5feTLeJmHbYKaALiMqCSNBkmPP4iwk7neuag5gDro7tqDmCyMIGggQ8eIz
EGR9sRmtX9PrzSIQk8n8Y/SRN0XKUuUUPT5nKMHNJ7G3tDRxd/ONakwZWY694xLqs6RDnOOAgcBm
J9fRdiegV6cBNw7EBYXhJNbQUHUB3OfCQKAH8Yw8/ajsb3ZmAi0Vu1eiMa8Hz/GRzCWyzF2ZdGH0
Y6hShM+yWkBKX7bfCb3Uc2Ekovg0uXrYj5LVrrdOKSra4P67OCkqixBMuMTatCMmpw60mEyzgNoh
/73vWxJ8ModTC3grolWyv6f/BMonKrvgGfyhIaSkBlyGxy7DMhUq5KMBXk30nznC84b2KxnO+C4C
QYJ84Z2nTo/knWUVsZIAZTcE7o9fsrvYMKibtDiztc2pZsAoUi7QQ9vtAVCJdwYGYZqtgLwoXGlA
ld5sIdL+t6SHiyJkhhzSh8qvQz2F/vfx6qSZdQQALXi/oUb++tavg+3QLKJo+YLiIRAYauHAIdyC
IiT5WOSJ3zcPMLr60K2/UTsXdgGbLIFpHUCeEPKiH1px0/RNjlKXLja8iYYeVMtBoFCY+F7Ri9H9
DSH3o0FCtpb890EzXkVwFyb6FwKleHQtnCJ0Zd9IEGPyIfRyjz/DAu+hM0uotkbxKJai/pQh67Yh
UtGECicW2AJhWtZOz8M5qz5cGXE5zuyvxeNC4ABKcgB5LmtGI3lRnC/n68XqMW+d+zOGyCGQv2b8
QIdA9G40/1kswbhkCh/7DFfuVhj9uZLIEbz4AONA2DchyxO+fNRldoFg2QWO7g4F6cvyLLOrJdj8
kiBQ++NrDsO1Qbw5jNgfEvjrob8tGhd0dTDp+G/SB01BGT13sskTjReW7JUHxBZuWP+3VE+/qFny
HIDgvVXuJT+Hv+8f8ulzqUOLJnytL+Jsag/if2bj4UG0AxSMSEtKVe6oD9miQRvmgrYABcGv8gEO
1rGOEB4jIbLKIro6PzfaJLvNc5V5wj1DqRd5ijKdk++1an02XdJMRZTrD+N3alFpYa5uzg9iXTOl
SGKcKsgQk/854fm4FkK2XUApS9M38pW56mDliySrsYSKUTE+SUuY6UFR8LG7Vx79PlNLNxUEGhep
ntlgM3eYkfVzqn3GBygVxN68OZSM2Ghl3vuKuC3ZFk4bCaFV3wDIUUkl0MiGuRQWoNGcsl1HOn2R
sMMEYWGpSGcbs2sT1WPXyNXJQ+KSUVdP8IGEpEjS8FuHm3HZ0h/FbmA0ds5NgSL4SeS6mbozcHx8
jnNyRj0FH6JH9ph9ShqCAXi89uUxdX7nIlaocDFA1j3FzFY5BAegQU94GZ3vEoF18HKl43A2ElWB
AFF1AN7ElBMiTrLep9TLIxgBvvIlnMwdVkLapl4VUUzrdlBmPG6CeZsD1sfZSsVx6VCiNvQvC3mq
mv9j4/2J6IBS2KktIheIRM1ioYRmqaWEGngKbQJjnAOQIbCKJdPSO/oclAkYmX2DKuL1gj4Z6bHS
LFhYR3a2GlHhxGaBCUMS07uNWRPOF7ma5Ki0APA97kIKLhjibAU4WY+ZKBfKXI5GiwtRi+1UOmpo
6enzBVDDxu4OUDDrPv3NyW8iR80ErAPK+mVlcWVe18MYtk+zKjOLybQoxg4uhZe1fXOSRi0hD+sn
XtStvM2HDuqEIcXnHP+i6fQtMj84KogFpW2X/Vng4b9536xCxGH/q8LoUTPL9WWKbNbm7AU91uxh
XHJPsvPaB2xk5/6UckvQdr5W8JQGUxuPp/2Mbqa0f/s6hlpAXsKfmPen0CXBbQD0002pEEOswgrR
BMTkuoLFBQACE3YYg73RigOdHJ4SRFky47/yQDAPH7Q2+02YvIVC6mGxywP7mfDM1/N3Ayp4EqpC
4B3GO9gYJ/X47thDLBxMkZqdkN1xptXeZr3lx7TrwhqS6YEODKskoK5zBx9nHEWKD0Kh20xQxfTu
fyO+VL8Y43iJWFSMCRIMFr3za7Cj/oTnbrRQFvTaflicukh7xNeRkX7HT+yB3Mqrlnq/eABIKt/M
B5pJRO3RKMTSh7cTUIwsodGEfZbJLcrsJ9YIpD8eWe+ok5I8ZuTjer/E0vmNJ5N2SQstGX6Dh9cA
LG2qByMg4QyWuqh9CUQQko3vx+MMlEoGPr8wzDq5/QDbxPXKjkw8p0R2sGTrDkzO9Js7/aS3Y0r/
gnxzy4gsF4m8R4v0lkgX6ML+iskhBh5JIaSmN/JALmMd1Rr9G8NVk+gq0RuiNO7n/WBPI/nJ6d0S
+UbMyVKqjJjHsQJv20IRcBSv6cRmKLcgkYlWztaPA/8Rnz7ZSW+uU79zuhlWjiXntzA15jv5ILqB
D5xxyjXII7K+MpOJjfipcvEKwfPdKvOf/KIkuzg4Qa0sYYJD0tmJwfFNP8upMkaOLMo1lcJRcRMd
Cv+WfII7biRlMlKgSjNzyB+PhuQaAMai3DdGX7M56booEGVZpyC5PvBRv098G6JB3IdaZKy14B3X
IgqqdhlOlEllE2XtMkCZSsjKAzUfPJw9bSzmHsksDQAS59dSR6KDwx8ty4RtGE0NcZRSAK9TjCiD
HJMYsASYFhmcD58qJsoDUfrfiHRUGYB4rT3j/3+R+BFYIQ37J4Kc4DIQgdh3FHK8zoAsEcBAqyRA
lo/seVTt9d15n6gHnYxYTAXNSE2rwXT1akNMqsWyW1eRxEjC3ovH8knFbktFDighchL4QfGNz0G9
ni5ycdqM4h+vtiiF8PBrjqGcrQthECA9GLocnZZm3VDB5Fv0S8sszu6c73L08Z+KBWbF7OpAqTHt
tGjQ7NSUsXlyDQzZo16grzR7zFlEdFPcbMubSYXmhIk+RnQ6edkJkgkky6wjzj1UEoYGqw345qqw
6k7uUYLpeUNOY4Y/4odGHsAzVIL/DSdkNq2JNPUR0MUaSaFPNrfB7Lr+kj8EvsaTfQHNWMECOGws
aKtW5N/ad/O7wFUj7/sL8gtEdr13HzkPUuvneM29O6PrO0q39fomY2U9kE+M9TWDVq7goyD4x/CW
eA8SliIJZToSml3575GSGhI1Wk8OciJqTncKjHIOXI+BcE0qxiGrbcQgCqWAZUB1AX+cB5vOI4p9
cXWHGoU4/NU68VlvwVAHrJvM9bxSvk6bpmRHGGuketytx926lIjD/Ia5fCtN+F51zPuyO+IXPPH3
clNinaaSVxid+YdyavKJX3b888+692ORNbUZBsCJNAFZ5eAwSpL2e+a+t7tjsCJ7ZY7skHGH0FOb
UDrSx+/mD+uPiHpBppvoiARkBzLbe3LK8aui8kt0K51clkOrmTDpJ7f9x0oJ27251XyvCFhhQhgV
JlajVLkkWlIRZm8XslkI3gpzi9IjGYLXMKTAchOteZtyLfkoCMcq+TS8WdGnxkXwE5gx0Pg8NUSU
TWsOFj+ERB0OasUf/F3Dn4MC8KAgtBlZvQ860+tO+hc4f5eskYghQ6TnPpb6pKK9q5kO51pSSuNu
0z/ns3/Sb3ZfksxA7GikF37zbZ87gtTBeqPiGKg4/3wRzDmcpDEDVko2t9FC5FGit9VWn31RGyrB
e38dbsXFiBhoHe8ab5bd89OAdrcT1aBIDrnUllSxIYR789nxcAH8c6dCrF7cyy8kyuH39Cso60M3
FOH62pbyscscooyWg/md4daUV2CI6Fx1k+jQ4ZHc8t07aCiGeCY9UzvKix9IsZmvvj7AKM5/bUFI
QkGSHkUwfpuMLAR2qnElu7ebD4+9QLCpW84tSoaZcjCQjpdAtNWkRqr8NeGpzd6C6DUeUH4dfn8D
CaU+EZJGwF35aooPjpj7EScLp2/QC/JyzC/H6aZP+Cffq0HqCVrDkchzgCmGEYiwdIiwz154i+6H
h3NUUDQy1F4tEF+mCd2EYm8gADpT5UyEy2ZlRtKYsmlSfHKLyFLQj5mC6UmbUCNBdITsf2Kujx94
FpUkywwuDjNy26AO7ubCVqNiSniFuP14ghA9TUcCE51+D3wkvLs9bD4H3v007onZqmfjYgTMJFEK
fgY+pnfM8bd1xG4R598n9bzPWQq7jxsI5SiaOUBiBHi8DyDn+LBSq2dW8wrq7fDcPj2NkyifQ21a
d4hH3uL+brDlTV2MsIkpgXxaXgyk4TbkCezOF+YJkdeS1KEJGDkxKONs3Vuy6Pb/7kxIZyH6vbnX
KXUbjE3M3vNvchcaf4o3+e0vdNDIlub86aB/lspoZkywdy9lNiEMMMSncAcigUSsET24UfBJe08s
z4XFEv8mC4vjdjjrz2ufOqjwuRB8yw1r2Yd8AJaAzwhnpbwaniU0wZD0HPtcN9xPHGQbNFVIHq/n
fgJlo/wVIUzOWtp+npw9xfKNrVQlgCsVMKcnXAp8OXDy0TnIySPNUIpfiI7NOAScnIUSDUbOlp0e
9fhqv+zfqb8c7YHGjNQdRi9X02BaP/cxs/RnjaKZs1NDcU5u+5wroJxJ4Yv+l56pxMisSRb5rBob
Wr22bi78DQ6NBrml+XN6YRr/R9KZLSuLLVv4iYhAUIFb+k4Ee9eNYQvYooIiT1/f/Cv2OSdO1V6N
i2Zm5sjRhORiDaCKDMJBCC9zltPffBMc/ELhQ443B/XsRbArisTX6WeIXXTMdtz4Y4cM1kIiA2bD
WB38XV2YqHEB6+jnsKboGDpZEL94jeDrhl8Oaa+OukTBBPUTDqfS6DIjWghrs3yATZG4FqSzkPlw
CcqgTKXRA3QaeM9hUJq3d/+37hJVA4wG8rg/7G5yW8lpOepz5i2VQ8eGCPjitx6K+pBDH6LDHwaa
sx/a90j4X1KcNI4OgcPQihvOj1bie/wNLQXioE/xxp2WgJeAJiy7Y8txTc+rBgkmlnpUJzxRwBM4
DMm679M90xdCFaOA7z8081varZWapTrc2kAPOtBLa7iAj2MZVmkiMJ7Qbd9YUrQeO942gxWV4G3B
Wgw7yXP6wB8B3Z69ialc5kyl6gR1VLLrxrIvblXy8GwAlR8SHWIRruhmZII+kFnspf0Qf1B+AQal
UBoVYVONLsSYdlirZN0eC/kWg70n0RKitL1P1NUUzRSutX0IIufZ0BNYk9BEa0yK/vCH1J8GgO09
4V5uLsyQkY8pmDQrGA6q1mBPQBMElNIkhF0CzonvqeZWU8HNqxlGctxMX4ERfTFXFlBE7lw8HHln
6PNgachBn4TgeKAERkvqMPiVMd/4L9pJ5zGaMPGs78uO3ub1EAMuaAd9EaWcSeMqWbfGliYg5eCl
4SeC7I1g5xXjN6/wpuDs5T6x4EYsSDU6AOar4h25LzfUTKiU6Hin5VxNNgcYhUDGFqQNgor6ZiDt
Pwy0+d/94+aEsJAj1BdIygXU+hO3LsbTYy41hhM+ZsV8qz5tocMiFAR3ki2eik3QHCV28xwGygxO
F1QbHOUEpmMkJRFOYn56LTVYfm8bZp84CYX/ncfYVIxVvJE3ISmUQYeys3BfUR2yz0nz8AFoYjh1
CHP4SGYdRm+8NSbjzDkywgFq5pcV//b9nuDWWZAsWHCAj2DdAq9w0mLRylgLGZDgDleNumXFMpVq
C3Nb4YmB4DBAJiolcm33RTavyvM55y8vpjrkJevzj3f3RQCLUFACdrOGvGJw3Xg502sCHYFd99Vm
VaKkdQ/eWgW4xcD/sVmd/NLXjkQqOutYREAM/ZZ2xvRoxMGcw2aCNzKO2thSQzieidgjluQ+C0oU
FFBk+X9UuLytT78W7OuwjDFUWVc7g2b17kM5tMWRawnJGaMhLzRw5NdWZux4WoBW0bqOW2zYMOtZ
lMnGq1K0Ncc2wsFh+VhdEI1xbu90dsVpw1/GeLgTLrjtZBP3Z+qf4CbZXP/jGTKz3+xxrMhxjWDo
v5JFA1nUIhEzpX1na4PoIZEoEHiefARdeYRHBIOptKgrGCwWDMnvituJlM/LLfJnzDVYi3+DF/Vy
ODYa27uDhHF44yrK6tdtzbs9w9gp/YQM3GDP/xysYaWQ1xmx9mA++PLoIja13isp40wm0UCC+iBk
FdsBySmsmEjpoMBtYHF2GagRDJ+wXiA44mmzHxmfcXxz9FCNMeSN2hlWc+Bf2tX5NcIaYvhynns2
d/mov+aR2Nh1pARCeSKy7RoaKXfZ6AxIF8mt/Cc8FJhFBQyT8xZalgockjI1dNm+f9APv/WLskIv
tf6ulelj9V5DJ4doPIyVNql8/QACHcqqZcCkwTuVkikUXzAhZU6em7XjorKZIWf2FrJ74lToT/k7
NeuN5P8fVP6KNrGwCoiHhyGsZsrvy9nYUNkHSbNWR9g/2AW2Pn3QURDy8ZMFljb5/8m+IAbt4DR1
HpfofBL96jeGmgDCnAmc4YcRETeePItu9uDn6PZv3HmbmI+/ceGWVqBAtY/xVviKoFcPJkdo+kxw
HQADT80a8i58bCY8j/G/QSXBi923tT+YqDPtxdQmWD4qyQ4oE8z78mOxbSG0A1cSWiVVfAQRmCDe
MgqNzJxB9XqMNAxQHmi8cfW3+qBgjjz+MhnHjFiQmfELgLz2WgD6GSP+MMY4uMECmvrZZToIq4WW
lfF5gXCEI9Xq/GrMKkDINdl+UeQLu2/LPAVeFQ0AT4jMxCzz7HBD2EjdPE08IsMAOtiYG33Db5vW
2Mcb2tOWAmBGcR3KHlANU3C9LNxixUrDfkngGnxJ1NBS4PQf8Gw5PWBzFO3BYN+uINRzot88NlvM
ZpN20nnyvpyB4cHmucRDPpawVRRWzAL3An55stW9Oh9ByW+J0l1BcyAJpNxqT/tyYo+ksF3AFgqm
Jh0B4x0zJhZaeIQM0EAjr7ydCBmgcUvVKbYmP4AFZCkAoQz5CtSRvpWH4LhNz92oNgPwd80pJ7PE
rFinUrpheRE3cRCKCzoMJuMdQNUFPJns6gnfwucPCJy5LvkXfeIIlvwwAWVBLKVmYZBQOa+oa9wN
iCy+UR3uBvhCXy193uP9ApiMWwSRCJwv4WPEoU4VLI/s/d2nLYEU1FGf4Kp8tue2eO2OcxHzg7k6
uUFHYknzpga9GcH+aA05vgVARim/W7yQ0zvUgb004ZRvlwzEMGeBDXU9hthXQ6zTnQc+ydkjQwcO
M6+hJfRLv+aa8B6tjdUblkFKkriHqO2fU9bNg1Bu0miNLxZMZB/FAxR2ssxtLfy52N2Dad9YSegn
jQw68dF7ScsjOISufPuaGmIXlmvwxwC+/jnfdJgFsFErM4k9My+r0zfXndUYoMg8U7IZAG6p+FJC
zaJ1KsybhRrYnCcfynK13LPNPw4jORYWjxRdjup3ED9tVCMfR3BSd8YaLdfWMQamxuZX9t574w/m
6Ybe8oP/MKM9LzbW6auGQq3MepwKjCfUPBB2fQoG4MBhSdRUbDu68QvaGTGDMJvnNX85lFZJdVtr
fbfm+Daz+0Z9eLPLGSA7ayvhVnJeID3m3vVOJKkK0w9UdaSfuJh9prcDuE2ygSqymeZYRz8BshX7
NgYUhojRhlIGkUZEssBxgfdJJGa1b8w5oE8F8a4+sR1ggITMNbDi/2G87YWkicHxh9JXXcu1CZbN
KSnhIgV8xLhITBOK9gep38LC9iT8nQdssGAw01lycqu44omUJyn7nDhYIRNCJ5nPwaRIZfAExnFh
mcYTQIqy8CC109YpD5cDQVdOSU6S5BYe8AaXpjipiXyg//b2pCiQ/jLwMHf5iWC7C74dL1fGueke
sCXxKusDhxZ6NjQp1hQMGoiLMhgN6dM/x+zbhXEYe1oEiEPmX/RJKKWJXUCTM5YnTDvTao73qWD0
w4D5OHd/wFYWZTT3kaUOMh+mCiUCYxhD1XWeK/YKwcs8nfFkQwEL31eGtI2PMIa+yGKccoaVDucy
wXnWtEAuCwEm65IHvQIKV7cmnGMQsLDjpyIpnaPc5D6AEzCSAp8jomg4VImhlXHuLyn3avbjmXqM
kXEHv71EPraIwCptdJSzb7YQASoyWYh4rBUYJEj4QGNasxaKVZYjoIXcD9bk3olbIbKCAACgIv0i
GQJQaW1mXcJ6CbTqYeN/esDld9/x6EPCAzGZNeHmip8KwmsHdPC6/a22p6HTT3iMYStVl+C+/Zy2
sL6Jo4OibgtNDnvMZt0g4QTF8NKJk9LDujoZutDkcPC4QoaDCINuuu+e4WdNzhMyi6x8icciSU+N
OUUOGDC4B8Io9pY+12enweEC0qXOgz90tHibpzhgh9VEBxe7WuwQCYNDNjwES5FgpOLcT9DFw/Gn
nfNaGCG/HtYBhgcIuj7Rx5wIepKUGWTds9YIjZQ8FZTaPzMMwfYRXwNa20Pv60TPxXmGf/ZZCFj4
0dhpOQvgIBwG0GQRRQZrYVn4wpa4NTGGeJlOM8NN5h+r8Ibd4yf+WQf8MliZ4oB8GOD5oVgI0u3p
ENmljL853gHB2zlwNzykIp7Uw22pH2I89zuxq57jBAGoDEqEJV4iaHYtL5/E92CkiEUOtYnml5L1
3Iq4D2G5SeQTDH0MZAIACqv4sKuCfBTidGYxi7Dyvs7wHoDF/MXDhLmsSME4thglrnRE05ABYCbK
J+1lS1eRZbMhEVWMjQ17QUyUCZxAwla7vZQ/joWPLQTAzpcNqrbCCkr2Lrufb6Sk93mDaW9MrkFy
qskDFvuXn7lgbKP8sbOBKWIt2P2csCPrrWqcTb6wRTeeMV6tcLbgl1qr6L5v10APX9OK3kKmq7wj
P9vQp/MGVthvNn5mwVnypT44FpvszCBu7+GrPbaPkR3JiW9+/0Ux84Agy7z6OBuMbtw2ItrMoSQi
Ncv7KMcHRbZLLjzV3vcLKMy0KZy+nHemkKYMeMCfACWB7vOa4DGOHh4H+bP3iE5v8oOx9AI4wqOI
j3MNH1zvzvwWnnYC8VStGjzrRp7wEDoy8aXBW5QaPnaFtMOBLyB0wmf/s+gWKGuz/hKGLjPU236m
wFahgq/EEgWy7ANonucStOwl28/tjV+Pf45wYWqivj98826VCPV5pKLfP+07LyiuGt30UIQS8x9M
xPseEpV8FWqOOzLbn5nDtOJw8g9DPJu6dYfdBhRWwXw1sE0C9if6FqB493DlDSi76qFR+9pbdFN2
ibZMHzUYuFMX4EPwLoMFb78LSF2fFDHXyNhWoDzEHm0/wU9swC5wQRD3gypglpi0KUSAFA9ODNEJ
ylsTjfpGxWDYZMXghQxL31tVIsYZxhH7zRavhUbkebnKQdh/0op/oEQ9rJyqAikThssM4F1av0bc
gJaDeOPc9+xusE77TbFJIz4wgVVOp8sOZ9O6rAi6MoCorpt08AgQzAfe+0w8czzDSD4fPV0dKt46
XyPlmBvHM208XSOTnAvNuYheut1hVgVUM5N5IO4h6hZmVtwHHqmCwaY4MDCRyBFvfBbf+DVpxvqy
ZVdYuq++2dMxWiC7OkLxdPgGn79zBCo+gIDb8+5UK6FaEROG4BsmS3iEuAFA0vtgLyZlV1y1XMTt
rLU242oBUd6qQ+F2wlRNnZQDsWw2Msnb1DjLRv2PJ5dO/YfICa8bkHWu96bvXdGT+Qok1QEMV1D1
ZkdaK2zQAVHMPMAAtU+3/zHpFeRVRaZjk2osR9AzzjGsBJFHivLDoJ47im6+MPsMJZnlW0izggGW
2XIJYsD23H5CwMXLuD0ZXt99JRivjQYZFZJLxx3x4JgD4Z19AqdJuYCu8IIVET7YRuH48lxix+2d
TRN5ObIQcNAHVixwTvm3D+KFYZU/CXj/sPd6ulhFAFhkDy7aeVLOGrxGMRM5QSWuJqRQUM5HFGfx
tfCgib+CR36j8vUQxnzBGUa/WRNvxj/2daj9qPZLDhUgPyFVZ8c4xzyMtvB3UDPBUZg2EAV5nHSr
DJgjYarYcFH7FP5VkXz3aC1I6SBnxUdSqExvA+tDqxKdF42rOZBNFUk4XMofIjAZEu47vC7psaDq
hF0EkweSC+jM8jGHr/odWoNyzT52k95GLOqRo+gIwpHgsb/9jXDolRHaIj1xwEKUUENeySpKeNCy
ztzY+cBuWTdSX2isKls/9mv31s3Vm/WcvGZ/I51V2Vu8vHoGksex/9i+eQBc4tfpYLOWXh6/SRZ6
GxN3RNINzCEBSi3qraSBWueWkDjJQpi9s2f4ATpC6U/BpIbkrOtftsZgsQL6o4Y8sWvFEgyaztvu
kSR3N19jVaAqzHc+3saEkWGr5VeorbtZgRORx/dVs36IUbTzNN2BueIPPGHCjWnWZyWSPVYrTjAo
ZRYeFDXFyVOnfGpir1yscTIF4iDZF97Fr2fnQ9d4F7C1BF29cuKTlf4XQBUYL8KA9vgMGS/RZrAQ
hUELbA57UgV6ek1vGelSvgwELdZ18vRNqhKrObwmPuC2fJNXA4iM+lYXN97Xy5kDE8RBIRAx3rzX
aW838Au4LQcNcTpeZDDZuYZo2r/ek7mIxKw3snM4rQFlmp94HuNznL2CGjPh/AjYBI3pgDbpNW4y
KKhqzcxlPrIrfswQTwY+QCYosB60kb4FsegLzO7GkAgbtO8gckoeW53j9EImNqtUIgxsnrwLDkwq
Th04GP0VbFFX3217GER8AffxqPNueUSoefcDv+uZwX/CgX5SQWBrGbjAOSXB8wWN7PdcwbByLhCx
EvrWAeJU+rbaNFvW3FxNQIVYXtc7cHD+iYHsZywqBouBdfPef/CSpWWP053zHZcHh4NsoYVXaOlF
dJt14WYMw2IO42mq4E5QW5uPBWb3rO1H62G7wA+CFOvAxm3tPwzxAkZpnHsvPDE8AWAEZXSbXPzh
9o6eDyEb+CzUEdqgq8v9FYp6zM+F5o6zc8nIbY1xap6xXDeHRwyiLGXWTV6s9mqrmVbCztCUFmg3
2T2ntADp072P1O3Ffe+44jP++D+R8fPAjZcVC5shxcKXmSjlnjk5YqdxIcESWYz7Yl8Do0I6MuxS
vmWflRXV6rkkEHuNOSK++j1riTXWcRgT/zq0ekgP/n1Qor2whYBiA6uc5VF/3EOSioTaqxYDzapO
YlmD3xPCciPdMm/YNSx1cJtG0BPxkEVQzCy13Cr+lkIKvr4hnHcTsHAa1/bMcPgTkKYLTTYOxBRO
3NUjKQZYBMVlrl0Rq0CovG2sE7S3/BbGZfhI43MWkuCmJrA/bKEQUGzM29KMXWgRErzgPGb3rZYx
5/ANkQuQg7UgVIbWB5RCV7oCqlwK8kRH3y95VmiFN7ecynTT7zimzHKXUgl9/rL2l2gC5tUfqh9o
rzw0WiZSjxpR23GyogmnButi92qxg3z4PQRN6FlJHUx6xFY8HCm6steUYjI//lnf1+sPJf+ICWZI
os1IOgwgZIH9fwVZbPg2I0bmAlrfnzQFy40EzpwnyHfeDsIG72vaPuMHSsSvg1Fl8xLt5Ziukkgb
LKY+nVnAVSX+9RZqvdETJiCQXeO9UE6Ay1CXOiunsWKVBJYhOT/kCoqtVgvsrR7xA+9NwF/OmhL+
luwAYd+XwpBR2Aai6ae2gTNSLLEiOuNjVSXKio2nMZLm7xUiWjyg+mwXk09Y4wj8cgCYO4Z76AJf
VL12T2PXcDvyYl/Ht2wGxjMCRvHgJm1mL9Ufao6hQeHgLbllN2cmOwZ4GWsa9phpcbg4GlsIPNxj
zmiyr3w2wO4jvED2pf1FcwkjgP9iCiw1+npqhLn0YRDDhP3Ce3nbx/wP+JUn4Zd0ZrUsxjcYrhQo
kueDwsXZFXvnFpgIIxfYrggebR0ZLpwy1ili6fGwUkhhvMq58wXp5uGBCQZxB0EmxLs5BQ9+ErQk
vJeYRGErWzSLhG8lG/ZU+mHjD6fFie8ewephtgemI+WQowNUwkh0viFl42vBCEsG7GvSh/WH0SO/
9WiMlPGeweHPmNwc4PvjZ3c73kk2BJXyyiwPxTYYE5T0MmJcAcg6uwF0k8tRWXP/rhHnMssWfcYe
gKHKor1m53jWWQgJ5IqI+zuawj5rb0AplC1bHNqs++QLag/dhqSiQXYJ0J53p/MEtultnRpUqhal
CA4dpIb/iJmCjg95gGV4nZUwrUoW3G//xTOvnPmp738+efymwmnXpxrmDJwEjRYk7EFoq46QtBjd
XRTWFHdnf2nxabPYGKxVbzAxMGxlcBg/3Ad99nXOUYGwlsNznrtNNK1NX5+oa96/u7cuA8LQ6N3X
OntmfALOo2nrAKtZ1LiBdSR/xdGhNNItWEeZ09YQYhtsQcAKCJsimnOO0hZd5iW+BeYOPMx9/z25
LzNORtHssIuyNY7zxsPd5V96dee8pxiyTWBgMQbFVAZwJo4oUtGYtc8mLTJb5Xk1fXjpklBgLF+v
fjNrF0hwEuzlEP1IQUMnG8Mf4Rm0QXdDyB5I18mxKBzEdjdzCjcqgK6RQbpKSyrHVvYT+kCeRYxV
QbyH8bIwn1H4mAmPSIKNRrh7GISXQBgNiSTlev3MmDvOH98E2K2AAQkJlP2mEfp/MESLs6dC/SEe
AbME8ETFwr1nhNzh0Du+4BUlekBMqu0jOUP8ECFNagLtBxZ1NiFfX1jptuM+IIjKvgqICm4KhBcx
tIbf4Jbmdm+NRQNn32OHH2GHE9jZ0Xe3/dVXaGQYchBrYgKsMCvfpk6Sm+nF+gdpXRQ7v8RaF9Be
t2EeCGBPMovKEW0K6ywF4J0m5+b108vxXrr58TJC0sJGYq0c3jS/Ehg0185+13bNlAkT7RsvQfbX
iFe8ksBRIH1KyMFwmjJiRXhfqpoLqHtzqZ3EECH0+evPhGmVblKaADCbyIqlLRMgkb0WSXDmYCY4
GyVUswcoOOFlPt0H67dBUgHusbPDvJknwZMg3il7yiWWfeuNvzZUcyqUP/gnabDyJOe4IU6vdQgT
DB/jrVfY3EVzjYwZNOlM2d7fp8WU/YxdO0EO/n0Gs2Z5HH1gcXx2ZK1Hg8kQKKH9gwRlLIAVRMY6
J/BOUETYUDvb5VYMLX/D5RpF2Ij+q6c4t9aSR/LQCsaF9fVuPkIlGkkbn3w4hJSt6OzfwSufLiQM
7HLMJ+FqG0yqlVjy+K94czmhQkj0JuGaUDzAtJYccF5JFy3OVnp3wPIn8RKUICLxti9nyqPwNR1t
zpVmjRhibBJrh8bK1nfeS1ZnfKHIXhARgLGo1YVPXLZQlbdQvO6j+bJOrsK01AFeXSHi7Dk68N8K
zM4ZzKYcA7CvXKJdeHI3h9ZKKmsOKQx3aA0d9jK8Bf/QsChpXDDVF5HsuzPuOP+gcdJ0AN402/DP
Iyp3Ahy4C0mxcJCyVdHdx4qNM+y9Uw8VcCwSHS4N0XDYOzstbG+Gt164JsRPDM2np72vGLN4X9ni
sqhsXNKtoJNK6Tnb0oWwQuB1jqf347RnhbCElwLCSvSClzPMbfVwxtr6OrrDqjcyYqGQ9YBeIEH8
uW+7YdQTDA7Ijfxd1obv0UaQhupoKSxjwPidE68dWKpAJ7CH0ZMHUmfDVyaFMJZM5hmdmw31i/i7
9B2LllgsKvY8/XRXw+CzxLUHlviRN4jycT1y1zAdudgwPblePNUJhBhg+6JyeaAkMIv1xdt/WNt0
ZtrY10QKP544g4AKkJzcHQ5Mi2ZwhkjIqzjHOSRQG/ocg90xhvfJTtOdUKOIEWFOQ7osID+yPiVn
z9lHJC1UmYtHdLbYCSffHU+hCfzJaa96z3++ZStZTDksTyPOOehgZgiHLEzv0RILuBAiGmUe9DuR
2I52TL519MFWUbafs1+qwYYYsFY8m1u0e2u25i5jN1N14R4hxdfmUmHHsOU05YjYvsx9j18i84DD
mPYvfABR9Y8kpPFJOpM6uuf6cY95G8BGMczxN5zInbW2rH7FgzKw0gFKhREsYLFE9CAp8q6z9gDe
MstxcrGWWO0Ibz6ENFxHEGpzwpd1lngPL0G6a6cVfkx4JPHPleXArITIDKZspk8K1b5nxccb4tQc
M6USde1RDRWs2hOsnR0s0z159ppjUcnblgaTIzRwBPwqZbPHOffjA0JYYK6IKgjWzAjQxiEW7HIO
IjM5PcbIX81UNyc0O7zailuz/36vO88B7n/D6lqjKIUZtWagj367fvTBlx3LdguThc+I3gx6oQL2
RWttfePvzFgU4dcXOdFVjprjtsABm7CufwGFOJyAwqMy45p9JqyeTX35mcPxi3RURIzd6BBsQQY3
7BOb1hQXeaaDJW5rjihBhdAoh4RU79+hxjnCg+iiUuGVP5SLy/b9tETGFmRVhMWkFoLgdyfQSMT3
j2URJl0CGwdcCNtD0DWwcp7M0z2B4uKIE+fJjvq3eEtkuMCKg8vTs8GbUN7wqSqQF0cHerweySig
kTAgkQAms1T6F65gBEb62wkjeViag6CyiRjBqpdVsgvy8BNu37hKEuGoeL2pbg3Jj4J57mgB7/No
4zycep27UKY7YkvGZfrlDuFlg+s9moZ/OaB4GLKOwGOJ3YWWQqf0+oiuOXOY0gLML+Lf7Ox0iLL5
RH3P7ohi9Z8LSFjBG3ZiQeFQLWktR1Dl//rLdzxAsAxdkiBQvDoxw2cmxs1F4aGVbGoe3OTz0Fog
oujZQxzBnkz+pT9clD5ezmG+gBjGbmwPh5klKYFuV2IlizknCIuaqzXtyNKdPXEwqOnHuMx8pOzq
t0R1bfi98pKSMMIE1pKmhfU3DI0xKUDey8bPe9RwU+Di+pvoPe1j9sFX1a492nhARLgtAnCgj/yR
ZXIPCFzkXjEfWUSUtoR2FDBRsdffd/veeDj6oDlns/g9fBi5hg6BmydhnUzPxmXFIT5tFvmk/j9m
OxQOAfhuWMxjDukhPwZ5M2PkMctJs30uiBK6QCQSakzikBI500wMYzxBKycHbqHDT0UCBysONh+Z
ySH5ThC77rMXAzT7iXpGetmYQAJihb8z/NWP/zxBrtaClTP/K4I/2O2BzBSHNpbGAGSRGsFjArTG
TOtjLwgwnAC4ugR78B8afO/H199nPSCpCYMf5FIuxJbnPxye2MZMa5LSygguDe6mzfQUlZPW/cz0
UHZIZWftfziJ9HESPvmTO/eO1TRCWBtxrJPzXYCoTr59LARsBjVxUcXDgftImkmNIAWgAlEHGk//
Z7GGgrIHO848yJg4nL1eIMjjdQpTDx0RUScL7Bz8J0i791rpo3uQY1WPdA9/kU7k0HKdNewOq3Ue
KXOS2FhWEYCVfVjZyeHi6y8YJDAQx6IMZRdOiEIPvfHYfwB2E+TEpJ7vKNjqQexBm8MDJ+x9bi8U
7wC93oIw5AtDrwHLOqDl7faAQNT+chD3KO13MN0CWvbb4S9e697QE/LOBuLLMOuBRXY4mK82p5uI
+3E328vuzMvywf+I3lgEtxN/W/jniERDGmGMal1cVolM0UgZFWzux6SzF4fD1+FGISTRWSNjTog2
Q8Mqvy/SdsgC5E05KV5H1p6jrQoIMl65rffKP3PvDe+E4t33xuyiYfZxW4JQgBvINHIqB9uc9ctU
Di8mxytnV4YFLjMGpGrBb4MdF33NBcZEAWJm/URIkCNUoZpzpKeDNnmPhRHPl1ypvo8rL/uE3DB1
XOlFjmezkOA8WAfNJB2UHw4g2OfREIbhJ8Qd5rag+Wftyo5VNHSrIiUt1DqQrR3uUJPFXGWMbF57
cYJ9+We+FjeF2XAOvsFYlNswvWA99SAPuoJH727mA5Dm2WUnJxmZeyXtEQpoVn0gif6lZ701E1M2
I2bX0kTfXc7+4XfFn2YxsA9RRJQwBrhkA7Dq1a0eViZcrCbC6Ow+amE4guosnzuywZGqE2GyvPH6
ej8Wk3eeFezPpuT/6kjjgxdxwr/wt7HPjEiQ6QxXgiTQT8oK5g7PfFAOR7Js1o19p2ViRH8Ees/h
9+SP4KE4+dmFgoi1Uf0LCTfov4XJz6azXxd7oLisUm7jHshc5aowLRg2KNQfYspsenz9QtSTI88M
1Jiyo9IhoeoCC4CD+figtLc+ZAOzduMshr/LMbAvUYwgBW7N2x+WpXQoHfIkrDKRpm0F5aOgw8Rh
xy3uPPiqMI9+YQ1hTEQH/WQEYwaEYD0a4jD8BimDRSIsSU4bt1n/o3lDfpliJWGRkuVXEDH2MPwg
GLK5Ff/BSIN7lAnYj8qPQ9DPBHKVnGVYMdc/HfFk0VQR0sC9R3FkF08T/owEN52OzqxpoFXrhKaa
SsOT1tl/rFWnKmW2yPIxS5aAuBaTZ40CQCQGDBaM/BoC+BrSgYcTLW0oDjDmnDttjtBQGCTVZD1g
iVmFx8a8lz52A/GYOYQ8QVHGnM0Wp9MGUXEHukxVBwhARUXcJBzUA+Nsxcp96G8M58ycQ4olK2n6
q5/w3unQF4zOGx83mA5z7H//o9WjBkQs4PTRSvuz8c/1+oFIrV68tWkJXrm+1/ZrGJ9Z8xAgBN2k
b/eQhCHLWpN4/JXNMxIJBut+oIpok4LjrA/Dsw1eQ2dIfp9zhe6urze1DZ5GFgu7J9Szx5zHvM6q
yTdWT88UxBD39ue4wpAeIC9n/6vEr+Sn2BThASY2p/4+puX+zd5BD6lCgayCnawQBHHlWQ2/p4JD
csGXSguh9QnHzYFX4Od+o6/gFYjZqVA0mykly6Edc8mnNxmn7pRqCPDs9bnIlI6+/76ICF28Lek0
1e37cCGIiA/mvejpuMki9ovZnc8J1GseaGvuQQX7zsweNmgL8QlApqsz5t9IIFAZM1pWe5hDLNRD
dm8c/2xcdcM6kLdCgu1S4B5Pl5Zidxv/3lZ5dpUoBiigCaKxZpqadQ4uCX3a1iq8pYV/ezPKyHZ7
/By3OGdCS/NyHvzvtAdzyIFE91fZJzxhYVQtMNehMUR3YKJlPxH3SELFjwoM7+mJVh0azt8X7spd
6A6RmiGgUrh1iqP6GnCJvaIh/Ga5K+H3XWcvPLIEpUvQA0Bm+L90eoxO8kpxe9AcCrBJXEsVNsJg
4GscMpzGlyePnSHeY8EMa612cuVtz3mLoUQQ+CTb/FkjDryvuVnhrCH8bnNOBL5cRBOjIMHlju6G
i0dtCdv9ZXsmwOEsOD+vlUD86pMAi2mQ6OnPGeAOO3ZiPdPWFX8MaaP3OBM1yxDZ13Z/8essjFY0
brg0ramiDcDueXZZyKEo5xpWGJfdIP3ubql6Ik3KJejdzgAUYZBXc42NAsldrxGWm5c99mgj/GW4
8YY9xVYqYXK1D0roT9me91eiZku2LuRSTLVR49B0Wgfc9hbl4TNhNUvva7WeTr4hQqPQAE7v/tj8
cvpTJMRi5fPXC6WNAzhq3VgYLJHVcKmTT5QC7nKcIu4pfJ4yBiR+v6L5eBXhjLbhyUr3Cn7GRjbR
ohnZfJN8XU/kWKW+A8kAkvAswlPBdMskuQEd10YQ50r0xLj6+s9AsXuc4OyxMAVh3SGbyyqKb/uH
W4RDGjzNvDLvMJdWAJkD0Y4K96btGc0YweT2C7eJxhQdVJEKxysYNy4RoxO4zlgf9pa0yzyn0HSI
XELOMcnx4yPGqXX7+LMw4gr1X72yfYe/BN/uRw8iHlJhaEsqgvNYMEA2FmEJ0hpRE1GSk2ZZjRie
NDo/mgGe7Bct7+mA2IBtOWcEOjA1wEYDFNjF+IlcIGLCAFd7mSAOMDHg+3/DRUpgR+VfTUkA5kGT
x55ppazQNaLbOXuYoUeEUwIh9P+xCbhC8DmZyQGKcZF6/jxkyR+BvwtMUrARb7y+fcbpkFYn1MTD
LfxSG5iKr39nPdoH++lUtNdjqKzqmHYH+XJyaKDKsltmDeASS8hSAHiQ64k5od/sLjgSRXLGXOYu
iFUEAhUEG5Buxk/h3UXf41TxYMWoUQiy+xYpEkqwMfbw/m+Kcs49CLKLDG1Hs18o2ESR3QruC9K+
5BzrcwaMkLHG3lbY73k58XzE1c/Jl3hYP06hz+RuqqMPwJXEzGxkwARQZbloYA1vVlvCuwmgWpDN
ceBE1ID1Fo9QPj4Te1+ENFsnFu7Zyz797N6pnDH4sXzDyR+VGuOniWo3Rzbcgd3JETQYB4M3faQa
QhxvjHGIOohZ4wCl6h4gq7kA9S5wvgCWBBDFJwVW2BkFO5Zzw8mbpmtXTrlR+DSSQXX4Z4sCXxwS
qY1bFugsO09riE1PorNxpSPEBBwQFtaRuBxNWC6GBBs2hHITqeueoHPtObcQXfUQloOdlyjlHpix
vB4kVTWLCEc8ipkJEGj3pn2vCgTpjcdwjnsv909IZ2nL8ul1ROY17TvnQFAtIU67fbcfrxV0yv1V
51yZ5tWveSIKCb147uJ2RAdOOLWoeMifPWn/hQTduqIhRlgc4XRug3g3S3XdT2j0Ynh0l8kHBjkj
laexaOYESn8M+kgyVeeJ2T0a9Q92/fKZSIrXsZ4jFg3IlOU12UzgwUKwFbx2QC3UjIR8kbY8f3n5
/pwVdAGmsrw6z7Q33yylIcQXzFxC7M2JcxnzAIDfDQgkEEl7JRiFXWIaD7xyq4Rz77q0v1RZncMU
DW6mzTAZWjY7XImjDpCRGch6gdZt9mzAIR9ZTWUXLMmPyDR/tEkZZZ4e6OcNud9hvvwylmkEMRQk
nlCamXK6PTXCg2LloBv0qrnkKqMniT6YLjVjOGcSjSiEpUwUH1IaSb0H6FbFi4mrdh7nI0FQObRA
iDyFAmLhi7i2P78cY9XHe5VsesKbCTbM0C7nRE24vbiAuYqYCOjD8JYdVgU5G8GSThMjRORJcE3C
zy6FWaP4rEVgySN3DF+OKN6YKhC3Ls2aHXMI3algEmALx0YQ3NOUzO+iDTB2giKD93TSCG2gRhta
YwSCaToswJxz4OleXFShmDpRmLFNAnWgPzQCOF0K1A50xCnoI+FljBBEoPG6EMCHI4KjFkIMcj6h
nRgGGK28IIMYdK0he/xLeGH9orieyADt/KNutkCOy4fVTo+10I6ShcEJCxZLGsSGNAZhBKkD8mBi
aMqQoOAiSPDOL94HDLqa0LIzn+0JFOGdyPHZZDq4rOA8/N0dI/zFuqv4UF2hG1lXQoLa5JoU25L0
IlKEzfzIwQvmrtEpuw+Ove+eAAxxsdhcDOP+9JuzbuNfQ42yDec21xyFNvCctM4X+LHOLjYVG3vK
S4rvZ8lqo+LU5bZ/UQsYzjIeEvOjwywYLPpIhV4J+yqXkQhv4aeLiixkihFLRfIdr15/QgXEWTyj
uaRJ3c7ZBTgGfyagKnx9FFl7wSUQgSd9H9eCV1QkL5YaK2hYg/A+ETFvJMHgCZEqgI+ofePn4epU
I7bpUAN5J62wDdcshlkg+b+ZHNF0/MfRmS0rii5R+ImIcADBW5lBEOfhhnDaqOCIgPr09WXFOdGn
T1dXbYV/yFy5hg4ja/ICsdCe0JQCx/fgyHLGmxwVXeZcMxlC1BYmXWiunR8qkI5ZmZoIvBuuCDU2
7L8G3u01VKPnnzpuyO1iwo6wEmhnJbkEhDoHL4LLFU8bNcwYa0mmftAswh2+AIWT0gfI2Zl8kjeG
ala2VGh3pI5BOIsfwJNoxGZbsNeZVLaAA85/b4cjsRlS1Q3h1O8AXanU5WBH42grGLXQAcOXZ6Y/
wCGIC7yblGTznReozMmmneHrhUCNEmmeQdhAQGS3+W5pA4tJ2EAUKVOinGcVAEmDR+kD9fJnVlHY
uLDCkza+/6ckx6B+wHSMfmJYjRs8rzZ0sMuODcVXaDLA+8AC4GPXWMPHp5xjQHSbcvNilgzu2Ztn
2xej5CfO651d33oj5CIm97Hi4Nr1k9auiJ6e4p0XGQxbIFEYLYCl/TCHrQ+dQh8Ydxvf3Ztu3wDe
2jae5CWQInAIpy9TdvTWSKuXKYjyTGfcAi9KAv4u89VI5FS8A2P9G7SXm3Kn47jP5v16sMLB4nm1
fBIeNRxvLBJuk24W4EcPUfjemoAG0OZnD7JiB9kraLF5N/cp5259fB3x8J1fIRS0bfTsV8r9jvM6
isiasSeJP9svD2xMsBiXHFwKyIruk1YK/21mS/Vax0UBY9h2dL6RJUb5Xvp9HiUvkftom4mtzJm2
NzaQvcJ+hPxxirPZfaZ2Bt2/jvWZX3mhFrtXo/vpj28A2Yi7LSFG4iQyg7QK2F/HDV3MNoOmEtLU
5QfYpPBFCXdMzT5PXrx4x71dNcL1pB0hEh+9CVfHGz3J00G2VqBi8jle+NAtsNr1u3M1RKeveob4
FphtJqAOP7D0X5NXz+pCmcDgbaJRSsywCIaek+Boy0gdKrMSBNc18L3N7kMojsigPj5cknbqOU4t
kGaOGs3t+Ao5QPkrJs1IJRB99J78nYI6ApqfQP+kSsfEuI3j2ctm9PsqIE41VrY2MBKuoG5Xwatr
GjxfKlSPTIXA4MxhlUAsyKbK7BYhXSg5WCMo+hWSf1yax42Hlsb+/J1iCQqUGQATb642mVbCMR4p
o7v9IcW9zUmQC8z4tqKCVqbF9hxdIrQYiKCGP1AGPkNSJiojuQtfeNAiPvIZtrhYcHYVKpriS4JZ
EbSWX6Zg1sXDpB7iA/5FIMmgcDTHXw8TCh4zBxuLM8eF42xx8/Ti/+GaUPbeVtmz6nX/UAMgUJzH
Kb4jh2vygQhWwYs+4SBuvefMi+3XTgR/QDlYikfU1ySxnUffZW/3cqEW1a6KgzSHSu32dt9lylBC
8RQn5QjohJJJBZt9mfJIcV7BzpnaJzNBokCRsKv3Wl5n+XabA1bDxN6dStY5ecBgisJDASKxpKZh
vDe6++JyfD4gMbCY2GXm8cr5zqQT1hUvHgBqTT00fS4Nhu6ePrwN9RE4MYTzC0A+b/FDTApXLBcz
pS2mkWbpkas1eznpBgNpD7vt27Fw6ZSxWc1w7+J5lOKfqyFHry2Aw4fFFEhjx20fiy/FaQ6JcMAD
MlbQXXg6FWwK1ekMO06x/cDWQ1MUq/jwiBipv04ndOsbljxBd9dRzTyKoU2EOH5ucPg+/A0M1dvs
C6YhUyg9yJJHDGE6lFerrQXxLJI66WGz7WlSeo7YeQrWJgzMgaIFQ+DvsPS1taNMbMA+8fNgcfQB
Ki4hdevyc3yPVQcsQhiN76Bz4ALnLAHfhnCynuOBJcSlpcbHhUoNff89qP8kHuQ+//QxrOTWZnOC
Rt+d9xymMtyUYizknhJ0RmLIukkGH4IDgqfImUFwFoQdyOLbCuVB539SdXvTHms2pqJzUVlj2Mb0
c4HKmp2bcRdh3GIrBwC7oT6lE+sADvcJ2wO6AetGzTa7TfpBxcFmPxY/spDzRMEkGEXAts+IFPP2
14JeXOoHnPWwkkq49gsgKtWBpaSNYYqPSB35P7B5uM9pa5fu8Bin0U+lCrKVtUHBzdZKw3r8nIHc
LbsfhvQUdXB0UBEhlE1UCyUf1tqdEgsJDSvzGzocRtiMoKm5lmcXtVRlPXb72qbUXrHaUdT4dNgY
a/aAaq6rDh5TSQHdAo0y7en/3vb1pB1mIG/1vPf84R1JCqDAejM0OlRWghK3A2SOngTPdghNSkTC
mNudPy1YqM5v8Qi+BrAM2YsAn8xKGCSmCO3U8BUoMIC2XCTec3qytxy/g89gRlLNXKfbASiyX8f/
rjClR2P+tAumX2cPerXYvCc5KrGrj5gK60ysApmc3myWMG3AY46jmiM2T7BMpfLtMq2/4iPfceQZ
uvqQMcPwYSHhgALGomOSN86m+UjMMOeNdFh8+dwV4oTo2ngJIfPB15Ezs7+mxC9QJn4thJywQena
J/3obV/i9dfZIiwGjEDzJ/7sO5pUu73ogRJgyqRM5DP2nNZp8IoAyt8ftujDPeFox4Du2KBXypb0
5hmzJeLE1SX1Haivvn5EXEdQeoiw5GTnLgEZNjvjKx6cukDNlwH6+XwGIOrwJNcS9mK3XSFT5PLD
6jmnCnjCd9UX++KlvMonuoCr84KHoDE2fpuXDcHmEY37h0k8ZQyf+Bf+UCHrk5sHda3A2In7i4lP
gI8jvbOjrnX8dOAXfVHabWFE5owL+R38IH43gtpy/hgZQh/mfaJqlJwPjKPxaClnv+hEf4U4DCUF
yhkOCwnYDFEX0Jp+iK7VEeOhFUQQx+FPADgzLa4yDiYR0F3QhEDusvVIaJiiPOg4GD/wD8zLlHVJ
2w1Of0Pu/2PiLtN6uoVQDWk+kSe4AfRthv4/nB1z0GPGwctiDurK88dFxKeFM0kEyd2Of8RUnvME
PchrXkTVkvkshvxQH35WtWNAdfcwtkH35zFHntyd17zDmZVBUuwTYoExIEdgtXvN20fF74shEjV5
mppzuFBDaCfMmpCIMNFHQ3JMwQvFm8N6Me9SLYPcveMXhggMCSaWc43r71jhf2Y4Kp4KhvVOrX6c
4p8AoZGTRImJRGK5w8M28Utk/Rkp8zJqJZJIXS4dpqfw2S1Zuh+hRkQ8TxaptJ8zPkkWfMjwRv97
Dk4OnhfnD9aNCW70Dm+pF9LFeJgx8nT0GQAvzkI8JUp7EThC20BDpSe0I+CM4qaeu8cSU0AOIJ2G
jzT4GJyGF8b+ATK/ucAszlZiKns0SNqakb3HBYb1EaZaYtf0RAdW8vz65qRvs55gZmt2DalMzkZB
h5SkRXdzTCe3qDPp2cQRXsm5qHZgT+YjumzOkBJ7HO8Zp6bQDYoxw7XummTRnA5LfCVZd7OGAxr0
JH4F2V6YFZcJGnKbMpiHtycCyiapaNeLawrvDeP0kKiGHbxGcFkaCubEqGzS6cP+YqbDctJg2cH5
hMyJcUzP5AO+Aapg0nWSOsTIvDxqy2v0Wso4qWUZOx0d0YrTSvBPY8LmAu2FpAZ+iZUhNkvUNLCV
A56W90TH83bLRNSv/SRXCOJFDq5zZnCcdG0mRhHWVpf5ycYIo1xdAW7xjmaKIZRK7G4iEAAJNNyX
VllSp+ExtJY8mzZNhgtaFaCcwjaN3goCyx7nBaxiHjtVjjfuJwK/jzQtuxeTSJCZS0wEOpfwx5YX
JGO4r6OMUS8RuQA6BtdM5hRSE9FG87K5sDbFEdXxbcdpyt3YGnS52qPGA0wr11iAjMgGcNZ46Ufd
yX5dEm2Vd+x8ZO+xr28wV83GxJmwtGACBogXGSknp+izvu/efBoXvuzVfwdE2ZOJZHhdFzMbV3b4
2c1guQMv5iC0qIKrwbgDiQkTVjY1ebU5PX82TGGWKi7dpgentwR/eKDSBc5jIaeesj373Ek2rF7o
6MK3RV1H886Nycpm1bI79QGDLR07zeQ9B21g5spZyaOyPuM7Dxx0MFQAF4DpwzJAgDvs8z4J2/LU
HdRSEzn8vh91zfi8J+DZxNASQPhFwQJ4nsZzvExwq+CJD3hmHkHIg2bJlQDYDp1+DnPomFtLQtrI
V43OURKjR/A+td0s86kNKJWBVKscZa8dZFXONcW/zHsTWkkCRZ97UR8LLRE1AEQlEz5ZEbaZOwOx
Kq6+PdOqWQ3O6OJzwXe/A3HIFdNZcqKYNJ8HqEx2O2i7L+h21+F3VXOk9ohz1y1ua8yQ+LjA8MJd
e7BYA4jd/ym9ouR+jhCyLUtfwEsG10Nq1TaEF26YLwq5B7oJlwoPYJmPjR/oBwctA5NA2OhD8czi
PWIGZFA6I5N2wRXhPoL+utXfWGWUp96ZW1xkjMGlg+8H153O15NLHTEkMQlSmsMEuAz2hvXZyZ0l
Gx7gN2P09PCwQKi9I0vOecxhPJ4pRtbYgrDrqNuELLvuBz97yfeOhKBOigmoE7syj+pdNofWasZk
wHzMg7ASmMYfnlPMO9GK1PATGbYzB0idtssDHyRXjAfMiWavGXceVY+jlrvyMThAfR3dIqpNzkuU
FvoQBqM8/+QTdRPNv0SfBPXGaQ7RmcERfcAXtX4bX9s8lgkwLr6EkFVwPeBGtZ2PrzHsKnxkZmi4
YbEwSdLBC7/zEtlTf4RYrDf+OPSNSOwqbEW0pcp4D9+mhJkC04UyIA0ECPmGuUt/8lsW1osvJxOJ
c/yzWvO+c+XlcOWNGugNzRfNsPu8+MKZ0LH10AbE2H+Y4TxmL15oYuhko5y3Oe2Fra20toUDr0U0
+gSCCNSi6DF8zNLgsvo5qpshLxd3bLAdC0TzOS4nDfOLF9OLHhpwyDFPcHWMDuPWtssYpPoODCk0
m4lKcAJkrMkTlk3q5i9z9Z0A09jtIaJu3mpS+8W+2aJGe8/0VcY0wasIG1ApgMznuNh/CWhAZwej
jdV1B0wXhRiC76keNhtB6zHrQ1MfKrCasJGjnovAMnlZ5i6P2wNjrcQX6xmkaP6aOP0TkcbsNzii
Pl39Ah28hizCgRHhqvIDW9sr3jcjEI8EncRY8nTNDKLUWhs2kw7vsWD75jTKhnn4u9g585k0NrDf
a5l4grvlcQdTaoJTGPArPNJhL3jGxbpZAO7xu69xDw8SMmQITVxgZn/omCtaKxAqUDC3NaGUcyjB
BXIHsbCKA58sojD4MU0UtkJnDFaeNH/3s9n8XSe887dV1HSyJzx7sMMXCREIE210mxOsxOKQoqPA
hGLyU63+4RlqMAphoRnudYKNDBXwSGmIWxCT0qsdQnwqNpQk0IyA9s7hCY4Bt5WLWgXjlIlkl/WS
3xKzQDuni0MHPaBM1q3vuBcJA6vmK3e9PNRXVVwwq+1surOMOdPhcaPc5/qCRlEthcJ+gZLXHdwI
OX3DGeqvoSTMZbQma//mfD+UkOJQ1uO5tYKLb8zxAX2AfEDM4RAHGPegu9xwiSTc3cYtjqUXnuYK
JF1xmdQPf2gstz2HpkuwF6w6MOHvgGtUdp/NOHhMr6zjHjkCv0SbvuC3Paf0qLgEw/1Znqk3KtJ9
L1Yr1i1k0XCu81Ea92dPsYgUC4GWefa6xAipwS0RLtFyoUwxeWL7uoiJrBpMHz8T5p7ZVPfPOKfF
eA/wd2K+4T7+NJesPfKr6+h9bC1bTBHae8NlD/LvEMozB1w40aKL6/d5uG0UEApSOHgy1w0xrVAl
nzKXuliS9PW6MEN/Ozc8ZkoCYzCGLecqDEFtcOCPQdMGkWqpr8sdtElOpq6F+9s1kAEv7qqw6Awp
D1j/MYFROOH1EKLCiICtSJdXbVV3AbXC+RK4R7cEYeMPU1LAn4KTQey5v2MhV8h1w09e9MY60QT8
iUdlllmtgYBtUEcFCMcwmWNXS7qgHHDE8NW8wzB8E9mht60L9K9ugnPpoetz5cKyQo7084w1XmUg
3A3kIf9UwUZBssEuJbTQfC7Kv/yJdzQ5kKDqALD6oQ89gOMtj3+M3/iMZvnXCdh5fho0E2IMSN87
jzF1dyq3xmD8HHaI+sBPNCDw5Eua3juB6RfgmOfjXVhNrohc4WGw15ATMHJnB3bNKvdU3WoYlyBg
7k+zGBP/YvaDybH+TLHhr0u32oCnd+bPIIM+TCZEPevAEZ79/GtBttGgwOLjh/BSZqGyYrCM422x
U+3OyVRhCulW7+Jx0sEk6nCs8lmyMF2MICQyVKa5oc/xX/ts95uygRAKDcUvlzLDk5iuVqBGJ8g+
0ObZWHyNk1OxaWLYbE/vN8IucVUG1B5XcHBU6BwBG/z0ZV6J/PgPZ8ygj3yHMWncoS0envwzsidg
D6cJ1LExvqh2GkFFhUpQQ4V82odQV4AMHwhrsFc3OzGMRaYTHxt0SRkCODrZnrayt/zSmLi3uRGz
JcBCCVWd68lCBILVosb7FyiSZcFKLKiwSKSVTQCjhD2h8J8szrcf5/Bwy2k+vVBDStnGkJixPT/B
kUk6w+akAznjQgoac3SQYmWsAoqEt//WwRxq1CebbP9Xz7NVPT9t+lYTHCAUsaBRiZF6BrUSVSpE
2Y2UL3d4SGS6s2krkNAn2R2cDtLHYpy9uM7+05qgflGzMQWKn/CjODp5lvCaGZTUjFcwNnZOXto1
dZGHaoG6h+4mDTJ2e4ESEYPa3dT2NakgRuMUyi0Ch3avUm4ojJl88C7kbKfJJT5NHvE90ea8VJfA
LQfoHrqCQyMOvNIG6EFnqlFNia/v1VoLXPKhJQTw53G4L6cZEx08vVE7wjhPJzLV/k2NqPxjWb+t
vx4PHq5gQaX15dw4JTehgTjj9khBlafuUmZSpMuNRUWKYrT+DIa3sERmV2In9OUyhIDgUovTIpnd
ecvKkq573zfwhfhQU4HFWWccZ6CuS2mPSKNYvgdLMJ8pZxFTCiwRxJtEW0ujDnBIC2awgbuDO06K
343u6FzIF7/nvmbMKZxsZJhkcawMl6Pqa383VfyCFROIi83Fv8bwnx8+6SsB0n7YLD6bBFaS04XJ
h08JVL8Ssme9N8Yk4qkY3nyO2aoVnoJpe/5H/aoNoBdRQ/FNV2+M4Ibqoj/IaSrkp3bgbxamSnIa
oSFjvIItVIM0o5R6DVZN+eAPi4YhcYuxwbufQqg0T1jh8xHYvUCzKmMEGOLpOI2ITJn+Vmikh/X+
BbVk+FvDF4a6Rr/OHP55gNZmL7vM6j7Rb3sLoOoM9NFjeF10IH3/BmjeKSRw1qELKE/mbcVlhWXM
z6YTlHHpLRbuCrC7JwIuHAzLISNbP7lYI2yw/gP/kOTTCEgCthsl3a5kYVzD91qD4Fsu2qtPonjk
1wzhJKC3fYUZhWdli9BhYwB6JDKzvzM8bpwf2YqZ8wyhZA0YyxFXYyPMQJSQExB8HgG7wATQmwFl
tfBevksNPoAaQbf2CGFcYz96gqSsDzNapzf+FbLkpBQ9h+/hewhnV3yNcbgdXLfYtBpRMx6DQoCE
AmTbXGI8Tn2vO6V7EZBVZPFtqxWc/Lv3S3oMaP0Xpdg17lbmDpT3/0HJYRtAuFg1GqWWSu4NPwFu
BsHYvG7cfmMCr4n02M6XwOG+y3gPVfWD9PKKHC9UkqBp4ouvDAqiLEqX3+NTlo97wKsXSCRoKrBY
gI7OOmwCAw8JnMCMCDeKFj+jxL+iGnRS0v+ui5QJZ7HHkTfpEjf3XkqU2tWvhndryGV9R3pmtmW8
aZVbKv0LX0rx8De2Nw+I963oOdbIZJHU9iMMxDt61B4SKg2jXGVEq+CADFMX4GFg7U/OgwOKV71B
6ZW0vT6j2oazilhJa8U3cdoiY6beI6AeTVEVfanod/fFToHF1gf/L6a4qT4gaHJfzLPwNfqFoF48
4FGL8ptzmswDPLEY1qKjJhAMwfHT1bzuEiwLboL3xqeS8JcAfalvNIHkgBiUM8TVhngfYnvBR5Jg
HXSEHeAGnFL5x+q8xF9PxY/nTVcrJnAy0bXeaMW4yqt5Hj6YG/845srUbEO2sTsRjPbJY4ZegIKh
bT1GbQwFGBZ8Rh1YvPTaz7Ojq9YZLSoWhVQfPpcp42xCX2dk9g75ycChnsqZDMyIsBEXDImb6Hr0
V/7EOFZz/jVIHghIMT7RLDKqCJizia6jaStGmFYw1hRVGfA9Q5KwjQNfe8e/eprmEmT0SiocYmu+
bh7rTorBHroGpuHuYwNdxlz1V99FRSYL3BZGxlbveEYfwo3CBoLSaDL7l97gtztBVOkCQcEKJ7F0
yt8Wd/+p8ipb9gsJI/bFz62UVFQDUERUsZYV5D8zBgvMceekq4nC3d+DXZvk+LZD+kiTEN0t4ljX
AFJBS0ftFNzwKRHCvzwOcgLYnfyvayTo6PnO6UI0sb/Brj9lhjlRF+qcND9O72vML1uZ/RmyCjyu
8hEmE8Nfx9JfliasL8ifw2zZTlAlEV/7JbX7DzX5uiJ4HbkOTWVttTEr/cEPpfSE2AAZC34R5CIO
r03jEr90Y2P2WBqMJADmoy66CgfLzwTZe6jd5fl36dG5PBFYQbaIOhsK5JCdwLYg+TAoyLMwoDXo
1NZ91DgLjSDCgRrD0ChpaPG1AVyyvgwrEDA4/12a3xAuXtaJohu7yBBr1KsrhWXDWXTetVw2OJyf
HvUre4Qal4OaKm6ByV/0dYth9UeFdZqlmxPu+5ldgblMKSk/Ft41XgH9YEb7igk0Ps1AwLjlA8mK
WPdGDVtuyTttUXRSMwO7nTBY4mJxsKEYAZ61OfbZhcvH6v4dVFdbnyoY5PHuvV5cLm/zKwmnLEfo
TbmZaq7wU0Cid5eH0yyVA4DRlARz8+4QbnuEiNTiuW1otb7QP1pjRjb0Ica4pl0t3ArcTdo3e9Wl
dDxmLGU6S26BB3IGXhJ6cNoKzvGWueoFYhJLlMDxpJjdpWhuqu19ix0ypZtHpdeAxtXrImqWF/dJ
/B/8bhim/Hmg2opPYcVOhYZXLvu+iDjQMoQnOiKpWjU2Tl8qhBHtCD04W0Hz7pOHf5pJWsJDY4rb
pxmBWmA47zFMFgAZwnZ5VSmj7w6xMggGzvxQ8AzC8HD3gaRyY5Vq4W0qDjVBByfufGtEbBwuaFRT
9FckIN4G98ZH6uxViw+748ZtwOnI/A2/Uf6IE+bVGobjjGVnZfyFEALDflEkpwR1DJDM1yxWKQxa
0kb7U23UFgNGLlQoRumEB19oFi+JOZr8lcOoY9OK8mDRdzCIVoEHKTomhz7VsUh9PlE+vaF00SyW
gRQjNzRrOucOeZa4YfN9lnk2LXviBW5VmPaggMNOyAgMFyUSuBZtZxuD8JAKjKfOYYC9rVtHFO/8
H67uPrM/oDle62dQpTg3DdiCClxFIU1eDhoYyF+1QCnipgRgmBCZoCOd/pOS3nLwdXlQb2buvYjj
fYx9EhMX5ly0TGAJIXlm903lvnGK+n94RcbffXJlyL549uTe7+O7iXGQc2P74s0k6b+9L09h8D1B
Mi23twRZHxIzoX46r9I+Gyak0tOsvxfNFk/7ZHbbkquLrEMjB/phtl82hZMQ3kvOz92JgoLptY1P
ALL157RHMY/BPayKOUZskpYCLZ0hOeElbAwt6UwAGpJuw1Dn4rUlGwKRFXf/c9FA1W6WNDXUGQ1+
U9YCzY5IhBAfAEF4rL//Ri9GQPgl0AVrFPovKiwyZ4vVZ9Tb6EN1cokex86yJDqAyG1ZDmypKS/j
Ykv0b7Vs8/AP1e42B50gaiJnKgNaHmYzGM4IjEWjjlCcDolhEzQVxIjMm9JJ4z0Ev2cC/xSxUxq3
dvBPauRcn4EK4Gq/grZMfYca+VIiB+YsgDuXQxK8AfNW3hWYl7ykeW+p+OB90/5M84UhupWZxCfG
Ko7Dkt0+0I45wo2RkD9FjgXmxBZTox+CwI8vd7GMnyE3ROjkUGBS7X+ASCMS2ey7g9YQ6QwyPHYQ
4fV4g99ZUTyxyXvaRFfkAC06e+izdgqCN4RRsNGcanN32a+/5cfLInLDkLrOag6oXcY8DXg9vi+e
YHVEBY4Vh/smksE+kdxsaYQLpxkd7xXBx18a4B3On8O59xkgsuZSxeisImydW3bc0JO3ghWBkKP+
4DV9UhWdj9w6O371MjXgDnzoTN9hTo466mx41ybV0hXGDcPmaQcGzlClidCHNXDGa9RGJ8+xn5Qu
RPun/a6dfAzxHovUDjVpjfcw/Bjq0zNN8rQdpgkDSZJmGE2F1LrY1TADZxuhAt1k6P+whkQK17WN
nqnO00DsMzmQ2rsbYgZBd6VeEvMc9NiB7tTAwT7jYaOxy9xq8QVS5zYqx6RNcYpNc4p8/BxhelC9
1VZ/2UZpjASbn2imSL6+Pr/ch3E5vm5+T7utB+opeOPqMHV+OwPX4XxM2gQX0I6PyEdr4gv7BTQH
32oJHQDK6O4bwAZqWtYcGWzDi+Gf8Zj/OOfFb08XVhAaB95Cka847embM6YFOESxzQXJQUmirc4s
3vuizaQw3esgRK9RXhF2YJ1b2y+910pn8D4E3eVG5DIEE6kBD6DU4+7GuG14Xqbz65+0Oa+kHmkh
SXiwnsetYxa2HfAWWOxnXT7ZEDulv8IrYjRwBROHh3na3iDi3xj+MREE6JSJ6JkZOucBdDy4aJC8
cr83fZ3M7+i0rLnZ0RciwKAyZKcNtMpitwjLlyoLuSAtUi234YPqJUh3+YjuCIdBFZnwSUKGztMr
jIH0RJXC0DEbtl2DeRIEOYxJQAq2kP/wuL36RUwgatia9iMGQyZ0KDgG1DXLcvndtSBlde0S4SC/
9R3dqBrnIoUqqXT/VCQTZKMBwgT9xdPvk8N6WnxpZD8u+E3ZggIgs9B899x9ERhGHxASSHsIF27H
9xFhF148d7BepbS+FDXeiSGdMIx+mH9pwZvEXLJHPO2vmX2EexEwr2Jw3YbPza0etFeAiGic3pv6
uLjG7EWy5ykhCrnqiJarB8iZF2yk/1d4E6TUJRyHjj4muHemoylcX8YVEvhIwn4Vr8vOGb3wvcIL
FU4cspRInbFy6dfPo2YHrXbHvJuGoYSeV+mDFp6++PPRzJHsGrySrgiMId5x4V3mjzt56E3Q3XOK
A9T9Vo1cPG0LQWfwwWG25/bGdMbXxfc/PKiau2z74BlDfZkYbsYNTLFIuFx8GoqXpTHW9r+VlI+f
sAf9dv5ZbtLozbqntMariKsCL9/EeFL5ou4Y/kYEyHdXzxjPclh2Tu0//KYheZc6YgAG0CLDt/eH
flaMdztuseqOruSu8NOJf9WYN/Vh64CvBSeSfBzkwfjpYTcIWP2cfr2SAhwYnORosulHJfBSwHGD
+slin9Y+PdEHZffFh3Q1Uhu+83sNBjksyJgCrMBVvhlmYOPQyfC64bKAeQREjxDVJXR2AvCTkYwV
AkdZSFdZRPDCWjteqkHlIUi2pIK1EOsgCf1T6em5nFJcbcg8mqJ+3lWk6qHs0gDHHy17uf+FSA1O
kNChBfqXiaCFf+LO9A5grWFych64Xbt77B+x5wOaQqiPZLw7a4LsSRN+h6YA3KGsb/MPi3XMAkJy
Bf5zmzModmg7Q5jPIMqtPfmeE+KIzTVZLUvmkEBXFCs4a3fHb2CWfvCe5D6/m8/Bb6VhJyDKKW1c
jTcvRx9qfnutzEooSP+HHmPOBmbFHEDRa8yYuxe+JwTUd/BiHL6CavQaLHH/gUNXHr7TRNhvFCQv
syOS6oaR0hfRY+WRgTaGUYEjExwnqieMC83WEG9qBpDq+DHsjGUUxL2KZwuosCBvxZExFfDPK1Bx
7Pscex4sUdw6eKqUNohmF89CsEEzf6CCah9xDPTxSASZu4QkqfvIFyOgsiWZX0EPN5iXiCwcDWQK
7lAaXkcwKE0Oa7B4aI7IVpRZ12+N+zyAwr0yaAVJl2kr6XlMoXmAEDYssNn62AJ7Rn0J4cS6Q0i9
jW+bN7JDgENkkyHC8sVHXOHDsc70E9R62tUsSDBDhnuYG5WjNgQfMyUOWwS/KJi5Ea3NyRWmcSQG
22Lbj6AF5sALwPgmhvt40nRdkTLK01iKEJkRLx08VBoPorBwJgHavqayaiTDWBbPeXQ3oLrAnYkl
NUINb6wqmfT+LCa1HlaN3hOrpCiPuyPGQzvFucwufotW/ezUS4CRiGATnKyKDfZclDlIm5yrl23q
wV5I9B9fweroHt980MtQnZzmBMOC00AEIjwA7h0WWVJWni11qYZbd8954aThUCUqocJIH/3GTrSu
uNO6f4a5Ftz1Yn9ZdHecZuGUwq7BcplRFB9sSDeYb3HjxM2PiO6bSEE07GHm1fgbE1IXE1Es7DZe
3PJwsh+bG24NGi4Y5RbgyjnjbkETpoCgdNCZDwriPghMAsc+ec3hgjU+oZb89RNfAmUNN8GF6xuC
sXFG0kAs24RZIxgkc62ddGeFaZ6HH+Ri7UG5ao+htKkrOAAxwnFhLUKP9pXDd/La6z3vzjyY8Ss9
+TCfMQMZY0DDKoSHNYJQySYgVsXH6tT6LnF5SC7R76AMKe3LHY5oYWsGbwWi2PISyhZH3wKBgEXp
/qhkL5sLYEPlgUIMM86CYXv6O2izlji1DvivgShmpq/xagOX+/IZFuiJMhr+Mf8AhQlapggSdl9n
A9bWdfJhwoptTvJGYLfFQhUjWQO4kpN30Z22Np3JA9coSkN8nr44pNcM4/IYfatzB64XFlLL4eIe
n/2feUL1U1k1yinn7ONKh7k+TCDJ7wZcVTwGdu6TUSKyqi8Fsu7puydzmdu+64eMsR+MZYbnRb/N
gImJMfJfTqfPGrSerpFCD10QWRnw26g0uQ/+zqEWfuevae0z+guy7XvVmzPsRQy/4irHfoBGnabZ
ldWfbfU9Q3l+X4rtJSNWeM9Q1WG9DiWkQoY4IqetHQ1uO6+YYQEYr2rr+xe5fQUKvjPKwgae/YrP
93j5K0BsruxMt5jD06+VGDsQkDJ7Ps2MUoC8lJ9//1MQ9c96AegXQXJtIleo8AMmgeB8yv43fPIr
Bhdlf9qLmWrBVhV2PTZbu01F6aqgIrkg12bbHDXvN3sP+yMKhj1uvUBCL585AjNSxjz1sVoeWgLU
kUvq3AcLQd10GAk09saioMxGN7Rj2p+a+jo8h9UPR8nH6IGoKgJUj8Wu55V0CM/JzdZRZzz5QFSW
+jAaD3ucE6aPKUS/TTGU8wBkd6Dsvqha8Lg/vEH403nfgwZ7oP8DhXqGL4tSwSr8bJvHl0PK/BDJ
z0r8n+gtsHjECS4pdsme4tLA361N8C0cCGAU/FXwU+xiwcFI6dCLOzFjChxWT5bOkkKIwidkXOJQ
td8jJe75gtNiwZCcgcUUsmxqrxgpu8f6y/a/+P19i6ZM8TgXY+gO+A73HcO908AAMBZozw9EfWEu
jQGlSgfHtMoAFeH1OnlAE8w1xpEp4h1QlhK0F+cVDH5hFXiSd3amoNlQTdjn4MUZiTYN713cKYGT
keydNwQC+PqImS9DIXwsPSOBADM6E5RwnmPKyYtv/almHvwoqmH5uu1Z09gVV0NJrBLocmd7nfB0
4S9c3GvbVAREHtaj97RLpiucJMw9gW0sqFYO4/oJy5qaOziNdgWDCJKlNnckgrW3yeIOn//n5UcA
RwRXC17y4+lddeHepD3U35BZ6uSGFvhKwVbiStrjo6XMOygTCd9wa6DGNOgTUvb2tPiCY6ss5fsC
eMS8jrtM16vF0xbDKbBH6U4L6j0wKqyOc0KYUTBOn9E9IJRWsEWOGxohQnXeQ8FfDO7Zs11PTyYD
Jz2UFDGFEDmieq3+qPoTmLEkvAgu80C1Hz6gKAbPs1xwSBg+0FBrqAa5xzoDU0D9ap6xSYA7gBqO
Yhx/1Xtc+8zF1S914v+xHI6q5LFigsI2wgfGoqN09Wl+xaMHt5k/I8oW2ZYpNyPqzMNz+0tVeUJA
/lmlmPNUcbqA0sIM+7nlM3NIQD6B9U8CRZfnxErADjgLa36KttrctykU4kDnhZRznaNL3Fj74Wl1
Uaw+EKmOHsV5AtPzCs622mdkP6gNOvUUaDJJFbuU6btdQd2+h1TyX9yswcCYI17d7J682WgIguGS
Y0JVWJ8Ch92p8rToHjmmUnAmoixhgFH0wQYC9CK/GR6uxxWBHGzSwQMXP5TT0pg9lqSSlVgiOQ2V
I3qAwSdgVsg8F/Mz0VrDpw1PqA1edrGt9q3pb3JbYjtWPqBKV7TGUNaRIvjYoudzBftcBr9MfKV0
EVZ2GzNdHADIO0EpQ4dFz++dE+4KspvhITIOFol8NyZh+UdMp6ltnowAAUGBcvddEpchrSIs1oPX
Apqoi3MvoW6pRl4SanE6S+jlq8Et7B3QXJ8sUqMgamYukYVwc9iTkFG8bgjSQiAcNaj+tVrITGyU
qdoS5h4nEqGGJWgkpCYU15V1Ij745Wo7wJtywGgix/6uHPTYQC5R0975SEL9qsK5so/XeTdszS+w
dHBF45C/bk9JH2mUhltiSSCFHGr67LP+jDTGNlBB7B/xHbSFNh2LGINgieQip4DrRGEIdmDSluxJ
XPavu2IlWFTXWVBvMrC9DZUBoETmAWIz+hMtn32Or/F7RvPP1eYyIIPKl7Gwyvk5ZHiBYv0admIQ
dbw34HOkMloX0gvyFHUCzreDZq7bbWq6bPBBS855+wyIpkGTzCn+4Xq5uPxjW1kBNIFJAfuR5Ldp
jfEQkBppJ13o1QZ3ggQAOEAz9EXjU1CFqQvRGCmk+ehoG14BYCzp49hoMKCHCcbNj0s0m6Yxs13n
Kxm+oAlnwiWn7bvZYhNEmfOhq3JSuEJgBw6K4ydd+hlHuS20g/9KMSpCUOQmYLnrHyiH4N075aDG
CMpfCoP4ei/kQiPqzal57kxqPejeOegHxRbdP1UNSbUWsBT8JdqK4Xtx/0fSeS2pikVh+ImsUkDB
W8SA5IzeUGorwYgBlKefjzNVZ6ZO6LYVNnuv9a8/uL2e7rd6kufLCBztzQOjQGTz0Fa/PktGgji5
oBCnP1oXxx7a1PvaAboaQnO6R0AWTt/n/JGCmje1fv6pBUZ+y/w6p9kZy0sFhC2b8+DWXMZ68bpo
YxycSr1mqDYyW6/+6TdqFDl+U9oV7gNWrazmaA+amO60iNDo0YU+ItycUCI8lkAu8HaRXPRwB1Cy
/veAxAqPFo+Jl47/FrTW3igIGsuZ7o+5+2LMXimmYqoALmKaRn/a3/uB27vw9ozgx+xNCfXPsxJA
tL8Y97APd4EAuBbWBgEdBKZksHR+s9KHdfWEM0+0tFbg3jHvQ6IKhBnARfDfMc3LZsIWS7Z53Dvi
YLJGxg56HHp/8gnYrDuIXvIqJyTUfXkjo1wrmAvPREZUHIzvoDpITMo4JI6Nur+QUskINeB5FfCt
PIsE+NXwyqFg+BK1l6LdXCG+k3D3WzcMyT/qDW33TqaoRLLy6YeFjLdHWhlT2jOX9iAzjAPK9Q8f
eqr+qIgp5pDZjtV3+qOVWIE269O/KZU9gNzPz/csVPSzY61zxlRWqwGA7lyESMFgiBaDdvCPhVqN
FpOfdr1rOfmEBE1+zSmkhLcGm4kAKMZeHWI3UeUXRB2B2/uaNWSoK4scXA1/stECwLvmwAjlgMS3
BfWChXMLHfKUcAu5/38OmTl6Bd1RAifL4YAOkzL47OUQdO+8xwYM3BCsGfUJb7fH/olzgb4Lvs1b
4tngCWGUASFqqvE12bTXDCPXhTco3DW+HriJqf9oDtiHhrD39YFDyQIUbPaqQYinO93xX7FkvGDk
6St4esV3BgX7gvUXv/BQ5xkm05eaADmMpPbjvKH6JCoFqtCjBxMZEInUmUAvTAT4SwbczAcYrvxV
jCQpypm5HhDcX4mO40H0MxQX37g7VfEkFDaUM1PaDXn5MRsDiJiExy7GSUfDTsRtNLwtbj5tCFVH
TbaXGNObmKJxt+5QLfGAteElLH66enZp8TEkmaATmnic99AgfKYmUqLssQlwcMVHZXkPiCNzajQr
Lyf/ywzJ5OGqdq2eGagjKbvGS2UxpMf9nqCvwMm+WUObPZUtj/uEETFHX8RHu27KzZAV+XdHqX/C
Op5IXlyTUWv8jFInPxL9fenABnUKY2C15iTNgoshbOq085BJeIIz3IDLyj6pqI4IOE+tR/Ql8VHL
hqNRMcu54p3JKBt56Kt00kuxVYRoS1BasxaCQUQPp13iSyysBt5gO92e6RiDwmL6TuAcmBBoiWCJ
mIDBM4U+l0WdM0A5+AA/wsecx/yzuhtVT3iTfERxPqOe93F0xIzyj9mu9C8chmzQAtXKRtDrVNow
yNfH9jkiOzfMzDwkQ9552xgIgWHdDfi0fuUph4I07fJIKnGAaZh+JcK5Og03INzbV3/3N+d1vh2j
IC18+TGfbL5IyW+rfP02aE2TC5KV8XxqIUNFIAg8pWcuR2hNQQLrfzc0RvrERlJFsAZz5cn+TESd
ZEMRW49ThuiyCduXTQM8FPfiSDC5/UU4cnGENnk835D06Or/eBAQfSkGn/dwjds9bp3+O8r9aSqt
lX3t3DxmZzwjQ38A7e/pQZVZP4+NX4dtCj+HqF7Mh8MPQtihSY4O8Rdt8nLEE4KrbbMUmfEM1hgk
Jc+1ePod8qO8xXPJEDcjR0iwPQ8hSuVuv/gEQ7HOToG1bLH7kItT+OBr+HYhsrnYQNdrahJirfug
XWqoq/u2bx70qGAAE2xyUA6TgJxFB2JfLK8xsFhe1jWcumlEou9CjBr8WCpvvIFQnHZmSctZ29fg
g23ti4VyD6ZYHSuL0npFb3CTh/dyBbNNFLtJZRZuE0vOzejjRuRwiuMlHy4CVw/L6M3QwSd4800J
yItkNuvIY3pp3J0uQmyDNtr/GlVvQoJi9LW4H6c+xRqeehwqScbjNzQbq9J/XJLvBkAcjdeDGVOv
Anrg3IHvjg2UOBcdKhRG+bdlGSIHZoz+cREWyTrcX+sNdWkL02OxhlPjfhaYpWDogYHEQOexm1/s
6fy7v516lw+daECWDcNmaxzghYrxzWVNXumuwr0Ax7CekFj9Xf1sDRcHD73HHnKwNSW9oUnod+y6
Bzy2eUIWKxMQj9A/Q1gyQBqCmRU+qnS92QnaZnrCo/OA2JVOhXRonauyfjHrRdE9RLcur1g4i4+D
cCazR6mEQBSzn6TyRvrAmOA40mpd/LZkSDit/dopEMfBxaE7208L0SRcd3T11FJXpyOSntPfA1kz
Bg4tyqEK7z7dDUR2572YOnQ9OCChDTbftuSVtnT6LuB970o6mWz25uHLfXZ+HHCAZ6AMEajJtPmn
xZ4YPEmXu0IsfzKZcW5A6h/eXH1i4Oo2O4ZIwUNLmzTzFTbKh8dY15AC6LCOuHlDtR+iy8P47PRz
pNUPHVkZXV0UZ2C/AirMIn7aEycP8aiDqh7IDk0QdO/Mu0TjWMFI4OYLKw+JGWffxOb0K0/svCh6
Hjt4FC8YfhsZD9XolRAhSOJWt8V9xc+YYHKeS/7Yaw8f/bcvjneDIvEWNelXv5I3PMKJFShMDoQt
8gpvcoKi9++IKrxxivVptbnuHtHTuxuczDdC8jKHsj7tSRMfSmXIyMXxw9kMuRWTC8wjDdQ5Himj
/seuT+egV5Qrq1GQrbsAL+JV64xdQE8KL3H+W5BNTUlvAGMVW4ZrlBZ42ckugj6ztqV1Y/JnZr3B
7VhQM176FE8PowIX0LO0vw548Jsg88GqSzG+hateanJwO4z+mIOgM07gQ1AcQKYsQ7YEdiysst2J
3ZoVSD4OwJDGqeK87/yxP4dII1cYXZtCcIsbFPMEsOEvyPicFyLKJjyHX6ufvo9BIDejgPnlz5ik
j/Ur+KI2YnTAGID7yERgPzEwvLOoC/GK29R7ShzulUJe2x1xZebfjXL3SYR9t0Y9hqcZB8giOxbz
ayCb1xNF+3APNcgb+XIfFgaFOi03l35GYLtEYATmvGDI8Tqcw0ckHC5zaStDnR0vBhs88ZQVa+LO
6PH+JxgV3Hxc9thTGS+0CSSlMh5gH1HCeWVC5T20Ffo/TDdgHePLS+03Ch6sgjoReW2MHVbnoKBk
6Da3EOtdOpc95I3poWarHlMaRB9qbDgVJ/i080Ubv6AQUYpe4BPknoJ7/BkvKUxw4FNku94LDKWE
7LCl4HmzINBvzdzflP+B7K322PWs6gqnuCeu0DBYXNo9Mfg6xRKWBKEBvxWGzznAL99jKl5Of4Rx
G1JoZp9Gu2aqBgmq14KOGR1/QXGu1tgvFkNfslHSwfNriJ3JlpBvQgJ6hgRe8oVgcy/sNzAP6e2+
bKuXDRFjvR76UDmY+lonkUTvr36ec84xQoaTOaMvIcmoQmgoeZU7jJnHmZDbECzkKAzPT7wFxM01
uc8FNkL4kfHZyLxrsaBEvU1VyZtgG+dWwe+Eo6zzsAbEv5D+7I2N63pkyE62xW3HHC4LsvEW78WV
NMM7lM1yPTaepuh+K+OfYQZmD3Srrx28wt6dG/IDc7prDMMGv/ITmF8dA8GW/gv/tSclRbu67mX3
vVEg5vIfg8MXdt44/wDYZtEtxRPPPicwcL7ueQ8gnYpGvQYPOl6TGt9K7LMpd9hycmTFfLDr7t/5
AE2gCG/6d4Uuij694sJLc/Iad5wVYNHpM+WnszOY9/gaSyd4YXgF/dbA+mxkX1eAqMwDcip3oz4Z
ZsWX1v3sS1nXlBY4HkNXKbXS+aw7LjEbVQfwV/u3UFbZxl+x4OUQFAcaDJ+XUSaVWUJxnGJZgA/E
3Cp37UmCgublp2faHfqlqdOjXdTzaQyuTef7mAl0pr2Neb67xhMXzA6K9RkhSesRHh49kopc+8E2
19+0mvYwVrwnnu55Ui8vAR3evp3Fk3nXghmXngC8c1lIOI89el4g4xy0eroAEIVJU2We42YPF4uA
sWIhY+6t7MapTHtY+sq6Cc+7T9zpQwzsx+nTKUIqRrMxaw/qP5/6ABQ4MMabgZlFbKunjqZfQQLW
maOD4NOTIdfaAKAkTFN5uI376RXzLXLAijEI2I4YzsPwlQk7bmYUqdQEpDsZQijpso39l1eapXmc
EmvwOopJ7X3NDrff6g/JfsgHheduwM2EhwLi+8cIGrHJ6yQ6F5c08SD3YCG7wCkYVEDcO/fsTmhk
fEMbXRb3bc/qhKlSx3zX5PRiwseAikc3HsOEYExex2KpsmA/oNYlzNl+dCAofXosf8NAvSg0Zu8Z
Kna+BsP59HE4B09LsQTr54vO1wHT9T/DflYhbcnmqmOMzDcgNzje7Iuo+4NAfuAmbx/6y8qtH/kR
GfOdcpUTcQ9dMIIs5Etupyunbygf6KfHASwcc+qf16I/taG82SJAbnjF+gInNhD+777bT/3HHrjf
hq1i0Mj2Vi6EknEgst0y+1gR2k3KwOzsMFxqE0KvVYMdpI2HJ2RKCdUK4Mp2gol1FvH1Q/uxptaw
JxA/h/4k+nmQ5FixXTD6q08InbpDBgfb46MlExwFEpiNWchlFk3lRIHDtSlMmvkybjhUUG4JWxQ/
efwQ1Fdcns4wUM/x9VSfWJW8rSDbvLxvH0ra7+AdVksj67KF6shBb+KBGDIHmprZtkuVLY8ew4hI
IksvrI8vrwvrHQ8RJWJhPtKX/XbHhxHUK+ZqHHguwOwwfuuEKeY7Hn4NUhFSC17kjrU3XongOtK+
MsRTvWiBkhL+PN1IvXw1ZtFG4wXmaBueYqZlC2a+Nlgd7Bn0JBhTIRy5zPJTR6IpwUxchhS+w8Qf
mBAJH8tmB8sEA2l7/Pe2xNMF7RM3gzd1cyA9PcJpcvbgh78dKbr9DfjkGu56F2dMWjVGaJgCjK9q
LxiwSCxLUYjQKL8uak/4INDqwBDst9b4oCzSu11tcGiP0NEUnjKfYSpd0d3eogeMNO5EUh8EJpJM
RRmDuu1oBtAAMjfp1CtaE5Y/8Acz67znGvEJgFsgQNyoHWnFgDRAR+QB5XEd8o8sLMTtw4SC+cIg
Oktl7gtVSBnAfOHzvfrNaxxy7+GMWNzQC3Sov46sJ6UE3f5yrmb2J+A4f+5woSw5wKV1IahpWk5g
Hqu/6xxKVS4sea3n+kdqUTz0+z3bparmxsEzuHlYHgZcBYEzfrKdnMSAcWmbjOIHLefHBDfw2LUz
5g+7GyUEg4hRygJoDbAFXokLhrlxTNhiztJ+RorxoeTYEY7kAabc95KMG+YtKkIkBO3un7Z4ml42
g1Sk1oDjQ1NIA00JbKKd2d3+OD7/2DCmwc9HsXbTuJcfq4enR1QLY6rH/+2VIImA+A5I4foDwhz/
vZTFCHEN3XQ7A2DkX/oFz2+QKBSL4og/KwwNWuDqCHjE98KyLY6Ub9URdAhcCkSA9zsBTInaZIb7
G000LjXTBiYmZux7Sk3udbcpeOU/xcYX08Nx65jtW4en/QGRltV35CXODuT69emJmZI6SXCx6bbj
I/3hGPI3fdENoBetozo9Eq9SwLj8qPIRTzfStV40kRD4aMIZDKbTidpiNDMlDPCh5hgrQpdEHYMn
919D0BJg8gYTONAxePpMA0C8uSnYY3xm4m+BcKdE7o1tL0Ej0DHRWaFMxN2lnC2e8OIw+eRAI+Pu
37wGUckZ2gglTTeDMjjZPZmfEG6+f7PKSYXB9oh1TeQFJRomyMfhWUMiyngCfiRBUGJCXYLV5VhR
BwTKguZiOcC5yVz2KJNKcpkxNRIiprnCESUAeCfDW/zW9qKBHpoFsIMoeInQob3xDUYWcp8hq5ag
MeHzDTsIXibUfIaMA8gLOAKq2C7XY72Bss/FgyoadPz7thS5JFyf8h8JZryrAEOYvcHg4nLRtDf9
tAdXMyhvW+FKSy2ZZEL/2Gb7y80tmFI9SLPe3e46Q1BMob8d1QRLclNA+ID9MDeu8N8GrB31SCEN
QUVoaL+gmBx2EhwbeXfe0PcotA/NqfJFa5jWJngEj58JrWIx0GBvhVB4LDy80Rs+42yOHh13pjqG
jbs5G7+YOtAehNfFGw0DG++vPwLGB/EgzR6UkNjVc1h8TuS/FFCcc1xamDK8DwS2UBKBfbnIOe03
m+uXI9kSUzbodslEOJb8T1In09U4oME8ycnA51xvEhJne5M2xR6D1LziqSlvEP0BrPOoHSDMuTCN
GDSlCkarMN9Q/lzI3Bim07XiT7x3enVo6BdigJ0ADDgqf3aFi8spZzT4McCSAFia6qMUwbvHxLmv
YIcWUNqSfm2d++c91LObd04bkJyfWUSfPWoTYETOe6jZYjjYIFiA5M7+vu33gW8yPL3N0V9jkSdv
KXaxmlI7MVxdsIo697H+JP3QyqzDhmPo7HB32AFaj9nGaAMvnSzg9BIIGzA9cHmSts4UMI9AcjkV
IFLmOCwNcKQL+B/psJi7cTvHKvvU9PDxAUfMLqXUb73+pQ7PULAoELi/950YYH1Bc6XQeXfG3abe
7nhad13KdgPb0+4TY8U/JMJKdI4rN9vWO+qD/vYohC2cI2FJ9eBdj4oLNW2oI+JJobV36WRLSTv9
E/8g8CYTvKDQ/u1/VMGvmLE0zErKr0WT3q3RQdpOecB48P4Zp60mjOlge2N8S7ARptS/FJZrNHbP
p7P9cCqdNzZ2c/sOXiKHhVXhn/ridUv45qWLXU2roYx2YTWRInTRv2YfkXProxXwRwSlLB0mmlYf
/DjxxUCJRnq/xyaDVR1doYK41Ksc64JdxcMDtNroQ4XAIvuiR2T2NJ/RopLM4HA45UyMqW1p8TbN
RgzqH7SQIlYChqzpJS78CwzA1rxjlYP29bKUt92cExY/4C3Z3zSx3EV9bP02iGdw3p1uvrAG5W1D
Zglv4Y8oGOiEMevjcaATRrjwPnydV5+aHr0OnxR807mCX16wbGvhOO9//vTwOuXJ1YFlC6jKiTj9
K46cGQrZ2mdfwprpdMbD1fgCuWmPEI9iD6E1ogk0E6gx8kBKwL7RNly2Vxw9pGhqiCZbs45insv4
dIk3bsIH9H45nhiTPULMgNg5/RFBohn22Enp4gRwBPel+W0BKiiogBrY6inCIUyhHJ0JTg7GEgiU
6M9ktByCJQrOyLv4tzXK/32W8JwipYBM6HGnO1gFS8Z92MBxEbo//qo6yn9w1K6nzhFV47OWyJpq
F2Mc+DCnGCJtqffNkk898ZG7JNe96J4TMXhv+NZyL8NH9GTjvh4Hn/WAuN9my/FvX8w2hmLvVcE7
kblHVhtNUa1BlOifCY4txO2tTV8zgeIjIpE4IbZ1zrtnMOSKE4xsIIfVr/7VoAyQDeE4WSOUJlny
hKXLvjBf3jlCYCanr1M6RIEfn9XFck+IoUWImw3nCTQBm7cETGF2c8RVa/XN9cBkaVJ49Zsjlave
rbpVCbIyXGY2VWoe3FcTDzMEsIZChwq9IP521RnPQJp/rKt1JrGZ6PMVzuSQ+y4WhxS5lnV0wxOM
Y6AfY8oAiOXudZLT+65ySyc7XMMv5hi5izUryucyRhYdjA5l/EghoznMNPqci8YCboxQSevgp+7N
q/nvEaF8IQ4KUa2wfuqNyYOEiik3anu66AWozNI1ZVOuyeHRM/u35lFbMcGCmf20KFQGLt7s/tiB
OcLQHZL1ERUoCN1r17lYgyxu5AJ3lkKy0dsmwAJuGzkLBBe2DofrGw1MH8k6/z+sgCEcFke4Gfe+
ujjj97TIag31dIUVSQTLCLwAzuRDfyy4c9Z3f40uTmspLvd52Tk5KWdcXwSG+Gfcg8vyDj2HK6s1
eo19HqDIfIwSOF+frT4ZHZmnA4qCK/mN2rRevC2uOGvwyXxBgM8J512na9SN96JPdwA3hCePG93H
eABDDDi3+gVAHqfBZrV7mg+3Onx1oCtI3bK2gq+wKlQYu5IFE+DrsBd3Tke0IjBK5p8Twqt80aUq
/OxxChY3ELlPlfnQ78eyVr8Jie2UnxDeYTxyRK1ofJdTRIogGyj52YFP7xTQnIzN6xpeRhXcj7L9
Nnq4DBpPX+g8Uo6Ez/qHZcDp+uMg+KGULmNqVniFl7AIx1CYRbbiezD2HvFLF9iawS00SKbwJue4
Mlq4am2zbXkaLCRvwHk38F7UE8qW9A8AjzCDr3BPgLasZ8puIaBw4nHPMOpneLx+WeX2Op+GMPE5
aHFxB4dkeomyDctxJWiKXj3gXZGaM52x0LlTkIbXvUTMI/Vw9D3AMYSVQdyOygTazMD5fj6qb2EL
YMhG3s54pNCM01kpsEIBYZwyHGKfoGBB+3X6N2QPbbrT3Odjr5/7LzXNOaFL5sXsu6YwB5oy7RMY
sYzXk8Ojf3aOX3dqQgz9bvAoN4uf2m46r/PRIsxGG55faCls0oOQLXL0x46G4Zl/O2QRLFDJQ9AO
pt0ugUXFAIz/gNMR6ncmwXzd5LYas8KRu2MQVZDXOcRmk3q+4pCEV4p8r9twMjEVo5HoG7ZD6V8j
uux71OItdHHFpAiBITluqU/307A5iBuof+XeuBvjvwbuvf1i18gXEb0HiLX41//P7Tbn0wVYghE8
d3x/Ow59zPo95Gnh270n9z32uC6dZJ5wnsvB9NBBwgEGdwY+Wp/k6bBdrKvFAq06YoEuoC6ghIso
f0wZvC7floiyYJZVJne32Shf3rkY8oHjQoehsXouP0xq+DfAdwRSD70n6sGlSAT76skLFsw7Haw4
eR7Lj8rcp/Qe+rj/7FRs16hBj5hMoQ7CkMCgjbaXJzOkpR5GkxOY1pfZlOh0B25K0dtCZLjjbRi+
bGm5O/xUeOz4WJzA1EVE7UlxjkfNGHueV/KKf0yeRQKeIMfRBHBG+KRfAEXuaFjvC/l0p5IBrLxh
a2nR5hWAZpVJvcIcQCQUjJO+xYMUekuxxn/YKTfv+HuqGdrm+tmEH2ZyMq8gS4O646fAXCLOXabd
24zNbIBzyDkceO9Tq0skT14dMtktTCz2HiUyO+vtyBky+KPPpO0abYIn4OnEZ/1AynkcgVFHGxYh
v6BoZrvylB3BRbBmei+z4HdgILC54E36jIcJpAn61A6CVM+JYeth9oCEEPay3w9sAREwca9tilIZ
2dQ4ELynSUffpDfMNKWQ3FIskbwxkAXPUkxklhgqvIeUIqc/3VNhyQIP7t79+LMgyj37YozwRCTq
6Pa5H0AGsKaQ8nKpIybLpFZxVdt9cxRMxqLRIwLo5mlpwoHDROnwAHDeyc73kHEidQcZnGuImRI0
ZGyaIW/s4dzC1i+2V4Oh9EI0f8wQcVA7WBJNAA9858BOR0sjRU+30ySweQhFwRXneviVEWyew0ch
EgvnoBD+C3vox8I1a2yc4UmjNF6KYOj18eGAN6MarFzQEEbI1oRx788gTPZwCwfpD4G/NJ8mLws4
1hrT3HRhiyl2UOHkhlESEjqwVGU57Ldd4+PfzHsyQAuNyMMdWsNdbkjR2ATMwDtkBNayGe4yDP0A
H749QAtuZV5tMEwUPzvIA5HkP7zaofUvvMe26qlNVAPX8ErlAgPHLmipOSfb0xh7FxE8TTzkO3Ez
TCpO4N7Y7kNJ9fPvBApI6LFr5+mNUGF05+V4k/VOMbbANk84gVevG1cOlKVk3MFHGf2vKhd7O+o8
psHGW3/FtY9ybj2kIej0C0GceYAqcy0wbiFPBgPn0n46F52xqzveTNZ3r/bw9sfamXoTbSz1B6ov
GOVfrHcZL3nScnJqd2Pze0BSkOQH+tWNkDKwDzFInW7gm7Ez4F6APIKUqhm0au9fXY8F9YPO7LJV
MBWTjX2Hvp0hZ4IwPL2FFKB7cSN4LRVVZd6Qn54GOJXVAUGzSEQQkrvYnDioAkxc4OwXNCdMrS2o
2z6JBRaSXmpDdsb4GzfLy/YWsZsyw7Q7XKJJTGXTbUzJYLS17T3exIB5lcOO8AWI/TImvGr3EF94
bvjLoNk9CYSiD1N53eN6sXToQG1+PmZX7F90CAditFDjNa0ms6edSs7aKxmQAmb62GcTgvfBughO
PSNj2ZmiAsNYCOrZc3nVzuaLMXVj4qdm17FgM7ZeM5Y8h5B0nOKEpHG6/QIQvJBKUHocIB2cyrDW
88PH7JM4MH7iCxGL6Z8UF2OQZ/+FhebQwzBhJqId/KyULU/+N53A4sWQBgZAz6Ttd4Ne+1DPaGUr
V1rO/rD6N0Yuxx25HtKCyj1nak3VBsZLX8vjQvA9DT6WKJBUJk62ujlkSkIMeG1JjojBqSlyg69H
vbwaxqUPWspWgOPxgR8KZjTRp35F2ZbTHMukkD7B0iElEExiilqzIr5yV/qNczYuTm7pU/sSnA10
5owAvuE7fKclJnj4mF9W9xhR8MUVIppeXlrCnREZIpZkq+44iqdxBkfllWBVCPmQAxUGJ8pCr45f
UQtb9BG8lvVRpjC8++jt3iGoNhrvjWjCsSF3gE/G5Hg72BMOtMytd0gUxx9VmQlz5sSpt6ekAYWC
w/Km7Ml9mPrCuk0qq3Jf25fdT89Ra9rQWu3LX2t9QyFunBuTuQxsk/J2DRVgqQSEysHwaCyqEpfW
/nOiT2f2/4wrPIVYbkHJbAmpB84L4PXuxdTY+BgWOSM8FMDX7n4dQXZnv8s454sZwgSoDUjC/XF6
9geH+w48h6mKo/wAhRq2KLcICPTmVxk1yS2BEsXF71UaIHe4Ur6hrsjJ6FAvhxucCP++uug3CRKE
GilAY2BY4uXH4byOp3AHnF5zcCcZCZQXjJfjmqN1oPUNP0+77ObpxFCQwAoWpV62Jdcy5H5gqZSC
gDC5o9BiazJuJkOZzXN95bGDlrRTfObsOIOETMZ0MUC4hZjghuXRE9BiEH82BcZN7z0eKz1S1u4h
RoAmht8D7FEXSDisNgDfv9MZe4JeE9ry2HLht6TS+j1592uOtK8DVsMcAaokvwG5YpiLjMUfhbIN
Oxw3J4YX0J5wWnPkpI0fISu7V/pVIY62fSwvk1t2+94bCVSW/vCFsRKHdB8UnI7ey966SEyHM7pK
ZA1SBhaAJca8/c5fUvpZpxZ8eYWADtjjix8PWauulDkAvyRazYYRMRzhW0OoCuzDy1sTde2zP5G/
PZjBuoIGfjd72Kt3WsF7EU0crp6zNL2EuE9dcd+g9KKGZyYC95dWb4QiXPsCqYFIftVgNtxLSMOx
ZhzMTvRnCO04eTQyIH2sgH+zq24HAzcInupsM0/aQzJvNftn2iDBCwKEvmjP1+iIYCHxtK0g0c1m
q2ZJFqcXkIZng4fu2DBWNpPSOU/q2q7I/yHZCix5dlGXWDAGt9mqWs3IqOXb3urpj9qvZUhw+rtg
MY0QRqv/8alvGaDPn6wH8MTn+M3q63XwUz10cnsDeXmM9GlFsoNuyIxWU7CEubXvQ+bp45eW9dZY
pLqFzMuiBaeTUj1+SHICBCVuIz9BR/WusZHGXmbjHmrG0tb4pkY7wzpRdLm2hGlzz+DIjic6palh
WU24sFLqVzp6OrtTXO7//nBUyPZSMnA12LW0YCTmFRhhgSeXiBWZK8xxOSHrm/htoKS7mspBjVMl
2abYCq3+2pVHpU1PjR2jtuLtMHqic9VWXkn2BqajASA1EdnVDDkaWWhIQ1d0xshFuYp/VwN9LpZw
tFAfFVUE9IaQKQtKJ82rjh6xtz9GUv3nY1xge14QRP2FN2AoQVg30xIYc1YVGvoRHgQsVX2wyxFc
jdQQAy39mr85gYM9rGnJzBVmW2HuLO6RHhKdBeI+5yKnDDnOKkJmi2+VSZVD5oF5E30Tqhb8BLBk
aQStxf9Vm6Zv0+JhjLOtrIqcAAyPGblPcCyfFRjl3Ob/BpGcNwOFOpJB2xc9ASIPOg5mPDNKAOKK
JustIsc171PFMBaupepwV+g9+4k8YvEfb+0cU2uooK5ljLG09/d7zD9fM6eU/LwwgmEkIINkYfMy
KwFIQMoY++IXOLu9nTte2x2uh/V9/YNiN7tUy7J0RJxSrS9ScwivQGyUy6L2bNUh9fiS8e4bAKBv
1QYT8yFpk8JRIJywBOC50GLcVl/Ea9mqsMTv8o8pY4vTjfwnVDMP2wvMGX3S+WgRSJTNNHoFnuk6
UGYvIyPFvFnVAC8ICdFK1ZDev29GCsYLhGBMkVHTJjFArHs93HRxq5bv/E8YRR19PMxZLgDdIWZH
d9LynpjEN/pUcpm91pRYAzFpbiyf33QmnVOBiUv2Q7H8BqME1acnuVMWz2l6+Oj5LB/Q3uFvc3qh
6/snfejdvWHiDPtWh5QFMmzV4V3zlKfh0V/CwVZZ+PTMMjGtmmDL4V/3nCMAeGqTLdOgWZPyPDAU
1ASUT53mjM2Qkyasz0Y5/7F6VPzRxE4DvuO8yoHf8WAaMhPFPQKD3cLJMx+JzmP+zWaP/WDe5mvF
ndBwoU96jpeY1+ihjqvRhRGTl+NyMbvO+OwbyB+sjSmSGAzpjrl6jTpV5wAc9mq033n5Klalqo/2
laLyo4Eg8UXL5+GkDan7HKzBMFlTHRBJyGuPOYbF+tXqjAnCUZULjc/obIQQHYJ0S8fEeac2DD7A
sud4rSP7nU2LheIOoWquCu3ZLHyi4eleGTvruo70SvV1fVi5BU5xYk0v6w0rDe2N/0bvTYJYx5fe
iE5DKRsJlaZoZJHwa2p3LNsJH33pZ5rEBZMYWS7gZDuVFsp7oKsEX58P9WyzOOqPoXosFj5DUcNf
XgnF4lKhRZspDAhKF1kKqLw8r3BRZ0aK7njbsmjUMSZMTOpY2S1akbM51BtRr+DdYYMnbyo0yGcu
whsoWBuwW5B2Qs7l2Q4XqEWGM2m2tTRRjUmGReSxGmNByZZsGNZ5ZWnWYEUbTGuwuHvhS10AEC1w
kwrfOs4zpLCzzXVshLWBvTObN7tr02+nbGKcq4aVKksHA1R8R+FKqeK+ocxmL4bFw29YSdzWx1Cj
bgXnuB65ItxWb9+LbLmVTycUuUAvzCQQ4HUPrcWLiayO/mJz1TEim41H8xufc/Y1IOJTP/U8gX7p
HLn7770vkBWnttlKni99GWyJ24B0lztv9Ff44mS6vuyvpMqo5qseoeXPWOm63/206Ww6v2PBq7oH
c6ImqqrrMBOoz1gIrOP9eebzNg3u69BdAswkR3wPjmpYznVuruaLPs19+NrypxAQeh+CPVZDfsoF
lQDm/v70pbr9T60WfAn/6J/nPlpSYaPjirjnDp1n1Hj8xO/KV91XpR79dwIGA8fNOB7G8+UyLNe+
X+JHxwLxFRAA7VexTjGr8co1V/J6nOBiB+QJzWSL1U80MnDUn99IHgzulrQbJE1YoDQl3Kc327qL
yyuWAfiI54snXKGxNrrrN4JfeX+sndL6qgOcOBff/kP61OkSNzBsIKN673qFLfBF1CbwgXDoxYts
j9DVcPjzgGQ2FYIS/r6YZ+CN8dph7I0XDRY9tOjI+HHFp6mBK1co+hjkl+Pu8sJj8cfg6u3/Rmus
BZTlQ9BuIQNuYcry6+fjU+6sC32SQ5LRMJt8prI7Fc5oCEMD67ozJiwYGSP+mIewS9DPk/ez4C40
WFoae3kfXlhgGv0EDOoFq63TYZtUmq4PZo3K6M6VekXfAZ0fSTtu9wWDU4egwIrG7cpVdZGt5YSs
j+XNWCbPuUkZ1uqwjn9qoZ4AY1ariFkM3pDcimVYL89zFsJ0AV0H4QvrKTPP5uS8cKEa8wNFyKNc
55mLk5QPL9Nom7nikunO2UlWLRI/NqT5XZ7hUVfPmbyX82GE0vOG/nP723ElQYzR1vFQT3agAYo2
nO+zuP+ABACyOb20LeuQh+plFQGPGxkVrUS8Ehh3GEpH6b0ogf5u+M/jNRVvr2TMzJ4gBPj/ycyI
sKvnh9Bj2FNIT1r1txc1ffFN0JRDc56FjzMFHo+gfzxm5qHY/0fYmfW4rhxb+q8Yfm6hJWpu9L0P
mUyS4iRRFCmKLwJV3NQ8i5p+fX9Zfmj7wjjGAex9zq6SOGRGRqxYa4VNqOQ4T6427flkK1Y5/B5d
MGr/tT4OOAySxMZh8IcL/vrAX6Qh0GLyRyPANuE3r8G+o2h2rTNlqi6pELojVD27vF2+Gx+GWcuZ
gePyNRsim0KNSrS+YhGFSpIldihJgNj1WKI1r7KvKU6M3OIHmi/V9VokQCv8G99d3EnbOEqd0Wg+
Jx3NncDIutdQn0bcf6hniRxpgAb7+5RDwySXOsBB2xYN3Jnk9Y2mjFZ5n2oO9yrIY6iyw6uAb0kE
GpjTtzcCyvqa+RU/yNVVkMF1QCuoRrq0zvi/r5WNx1sSLpG3niK/8IVHLCObFWkzdcqxIJ0GmU+P
VKHcy0MyBRpBN2uSh1eHGyCGl+NFTTvLNpMAM7TMI+hmWXmlBVxeTDML1t4KfDlcjyvTy/oiwCUf
k9WPTHH1I+AT9DFsxJIa85+yZJ5U5H2mXgQx7iSqCGFKWb40t+YkqxIHW4lm/c4zfzpIs1qypEKz
aQl7aROsEgAaZ79a5TlHEo4xD6+ma9XBycSweG238erSpgEqjzQ9vRqg8WFukCD3qT0OWJ3Anz+a
0KjWPxhgG+q+9rfm5Q+lTA8yeRocyG7zT1jbQw/ZFbVriqvhFWMtFmIwfvpLNJ4Z/K4h0cfKH765
vEhd+YG+CkyGspekaZySqzsA3hVTRd7cFI3RahMwtwIhFGwhGOgdc63nKTPoF+7IkXw9ibikWrjV
6Y/e2+vMdSrSL2rDHV21GOxNF3x4O77F7zyWFfPbjla8+1MtIT3iRoq+k22Kxl6b5FBj4Yshnl+3
u8frxdrk+PrgicchOT0E1FHuwCkuYXJxHcoQbLtws9nwOkCGJiUtRVN/2XrOmyLM4NQhVNFFWy27
hQtPaXkx46ajDYzJ8icx7zB+Jgk2Ldg48zoj3EjEEdshMHteHSYeUfX4U/GI00PGPAOC1tMGm4xZ
FgfMPGQUOTTb7nEcR07kde7Cc5wQPx8q0ogsbKLCmLk8QG6VLKOTvvyTywVgFy4IhQVmzOqMREYo
NzbmfKjRF5ETS5fpNLiSLFryNP2M4otd1fOlijCykfxQ1B5FjotB3kVIQ/C80PQJdCPLuevw1y+H
5gyd+uqRxEOzMeM5DbwjbjRNcb3ZTREbwlVuaGxFwYwxuVFRj7mwy6aqRcWHX35LtaEZRSXwk0dV
WR0wVx+8p0tUhroUX5use542Dz7n6zie7aqDZlFUx3H7T5O3zC9D2KFALSN2Z+lhc6ltMQ2SK8US
1q4qySN4jd13UWxw6kYyiR0N7bjzxTmd1CJ0C9hkTTqwGLZATC2j6sAjc7Q8DwUVywH0QNzs5Bm5
927Z4BdHi7XsLYVqSeXf1MJ98nSuJb2VF0/IdZVS/rwX+37TCiWP6fAnojyXCiYFVX4t5l3bH+bd
3MaqqMDITLLb7IZh6Vu+XgSgAr7kLOW4vTdjp3NRdPSBDRi3mC1cN6oY7RlfJFI+5BkhjNGE7dH0
IFPhRx2HvjiI6XdFOnTwfriKgZCQCBNk5PakFfrqrRS+a74KB0IxtwnSwRAzGVzGBFcSM7FybcWu
IULmPjK05zswi2fK7fn+fLLFx47ztfL7tnKrKkrfLZLVIdsglj0nKa5LUSC325uGSELm8smYdobe
sq8yiS9sYAzVH3gvWMuHYtyTyWOmj28+bDdhFX+rRdhOw0WvLRctxSQilxUcfEQlmyLcT8Kknpym
rOS4WlssFZQNB0ZVzRv5gZvYXfEOuoGmhC5FP5GE0DmwyuHvmqHPFEQRvMZqOKp4WK57wZ5q4TeC
eSPi3bmEiI2CJyCXyDCj+eJSdK9SfTHGwPkgDD8jLhRkhDka2JRH7UXtsYUApUyakEANKvnyTJPj
mPdnJZdpqDcTRuhf+caZjJFaPO0rUQhhaXPOeIqc13dimDb0uenLNNb2y0R9eebnDSukiJDuIapo
flUnmwmwh6Si6YHxFr+NNntNMAGL0ScBpql7k9Dc9O7oUf5sPtK9383rLER3eeghxdpOFpdQf2KR
NAfizZJ6iXJwk0+4SP8IGSfVThJiXFHEYPWCZ7wTscOSfyZPe9+3j4RPFLk7NWTO6Z4zAaRsgyoa
cyaMlgw04N2zbP/pzSs8zXDS00FbHyFakKiYhWVw5c0VHWZC584+o5/QuwSPV/F+BhUvl1dFrDrl
icF26355lEOJzMoMAcjge7JtkGyC6DOt/qvYBWhmY/hvJQgXveB91WIEOieiffWYD8Xr8b72ti19
n/dGQSKKRe3r1QvSdhJz+gT6xocMLIrWE6lcl8tzT4r1sJ0UzPRtsCCogicK9SjSCq3sH5042SdM
cHELDBURzz0C5+NV+oY0ZIR8GyLEQXL/8dqEa1w5Bgi8GCDQt6I1ohGCje5mYnFFRHGPcfXCtefC
MVTPI2Jw1WV+g6z0Q9qo54vBZTFu9ExIJa80z2fH5G4ZgcMoXbiIjHUuvYoHRovsozm3mojEJjsj
2//NHkoOOXyOQs6wFlRbTp4F77x5i6voTH7Cs7/1OPdQ7Cp9rRxKrKykTbbOgM39mI/mZ1Zs2Whf
hxUHZJPppZBQmYipzwX56JilMQDeuO9kwqF7c2MdpAb6jYJdvvm4ipitTw4ckQnHdzelFMVpmaEp
ZvRyKslnMYQXOipTxMY6eFyRT9DyfEGlmQ9OznkF0IOCvsZtD3OEjMl09gl/dOd+UUyf65LbDBcY
Cz+7k/sxaz7XoiZxNI2WjLXVXUxbB1ZrZ3Q+j36vCKbr82JdsDe6KGMAb5GxRIrvKU/k9uLD08FP
6/ODH/KDYa3bstVaTScdoZjo53J8JATZDqOdxQWEoCdYTJ84bLhLse0QU+GDcbbhou6G+6eEbMSZ
wzHH3gAgPkE6oAWTxA55nR7qwqHUb4yA7us+2GOFKS445Usryy5w2GEBPEfOFQyTeEYLVGnQu70A
Ibuu+J0W/iBsz6uoGLnMJMbxISh5HSxCgtCz5kG+vJJvuHp3p9KzGBhSLjwIAaATekBrZBiOEzEI
h/XFz/aBx9PUCz4pRlLiziA/EAddBQ6ZjMGNFgrzuQYm/EI3VwmYafE+meglSTl8Hy+8rphP7uaa
lpI+PfdUUGJr8C8t+Hfo6j7WfcMIQR+qQdq7KdoVWEFwNu2Y+aWuP3P/eRP+eSSlqyFeHFdEFJG2
sPQY9yqqir0sm31R4jkcu5Ip9rBZvnnxoWSf6Hip/J/X5MfGIubh/elOgQe+U2W/pVBQiie76UAk
zRmRXbK5FWedfajuJteIeaivJojF7Z4/v4Ppk0HVcjHHEFXswl5m+JyM+qSm6cahhBOCeKtXGzhf
Dd3QPZC8bRSJGJ4a8iI4G0LDIt4yFRv6dxZyoEvHvDoOkSr0Pz8Eka8kmK1Jn07uw46J/uTWP/g4
wxphr1Ay6EiWPlukgilIcavE018c2DjreQrE6PUZ5kY+rFPT6pTjOjHi7OLSNoS5i4DaSI3tXms8
dkAAIDrOaPa4YfsmFuQXBHaeLx0crV/BZNeEbIsxqcboqeaBeDOA7b7IHjcH3+n2OG0LTBxKMKM0
OjYFU+7TFpOm7+ofdWfggSLTLqOHkx0Y5CJQbdnmGbsn+iyz89wrmzaAFcW9NbIacmRZgFMQYk58
xherMlD9sf7tfdGnRAE0p8OEQR+10JPn/MCenIYCMLvtfRmOBiEbquJBptQc+insn1YJrVZ+45v5
yFBZuYQU7a9OTn/3NmsZH83jDxl9knAeK0S2pL1FK3Cx9fyMbiShNJSFS76XhDDdfJ/UFx/bIa9o
txtBbd3itHj+6ZggoGdz8hmj1B6yCvAd8ueM2gM6Fj839T2YW5+5vYtJZzxnofh+SHR3qC3IOtY8
ON0bYuS35ERwSk314wJJhl9jjEZXcSsgX+PgAf1NbrJYKCw/Q5t4gzcSf+6r6WBEHqKgqdtz6veW
7d/S6wzGb0SEC+1hPn+Zx+Go24V9w774xBy4Kj6SNZ5JJKERV3eqqmqpdlRJ+72kZMEnHq2GzWBR
6CqL6IJQhgXFACzFAxxgYXsxbz9pR/dV6MKchTXeAsBYeeBt/BvOaFj74ZtIoaZNyBkihifQVmDi
BnC4U4/VElgQ+BliwGsIy+mscMeTnciru/xHSlGG2uRtM7fo7aQRSUz8zikI8a6kqDmrzMxBSzrJ
dzT++vlu8lJ9VkWW9pnCLYDAswAchNLREAH2R1l2V+AgN3/7VUEOJMASVgHHS9omLWDCeMqlMVKB
hhdLSzPNg/HeGc92FkVrYHqw9FjUh4wfpSPJpw82MrsWdExWmhUzZtrGlMa/ARvjjReBVrt/RH56
cknwnwH9nYg3QUN3hK5VpAiRaaFk67BW3XfcHDDir83y7/rWbNUMVj3Ae5A3LTTDhG7GlsOoTD+T
rmlSG1YOHSzExmR5es7FS3pYNInMIGM6ew88swAm4DTSoi0pfSht5YGGSYm/PuJAxLEv2YK+xBBr
XuHdhZwIpyXXs2dWV8aFoXhKgC3BxZlvYTHyoyej+7xq6vq3qldrk5rlt2aO41Pktk4mZKqP81pV
FxmfVEiF8Q4TSVJwkh6KG94rXkYpfHg9chdqMvJDPYDO65vphUeBQxWzVUkr4oFOgeJ6PoTQBHf+
wICsqrOqIg9atOYqZsjF1GY0yDNeGz23o5W4OGJi8CKQLeh9E5VnHfwTNT98CNinMHzcRREuf8KQ
jSCoN2mcbYQuIZTDJksDjNaMu1g1EwC+GVh3ACou07Jaj6kjn0n3iiNSXpENcRENzytPiRl1RRYg
B7mMxjiHr7AighTO2+EduVl2dsjxhrqI3xyFe5OxfuvLleveO9J9Rsk3feHTUXxzQzgIWq4DMiCd
xlWM5RLeAxIb7UsEnWOarz2bEPfwrRyyBpK4Ffhn3hA0XUsTltdrLOPOiuO6vaDBtqOkPSRO3E4k
vvSUbDbevUsfe0eb02T5g12ZuaQpzRN+zWO+No4aZhkReUo+wnETqeb95EfZT2rT0DChglD1HjhV
Y4rQ7WjOma5IZDWQFDGOfmiWLd1qQHVXkmb+iSLeUhbkQ+sxHgc6wsYMdPjNeJHewLk/os/MtgwA
QI3wkueP/l1u+bYLY4dv+EDLo7QRlJ7+3VSXgoVE9LsR9jZ96WILDMmIJOmEzQ6WydSvZCR6/g2l
vhmdflISav7DsKQXC2oA3Ygx1I9psVjYNMcVE9IGXDuu4qQ8tVcCikXELC/luzs/A7EIKUYJpFdT
KAp4voROsJK7MCxuHMr4nPMWp/GTehkgbpfgbUv/Vzoa3/BbrrInk6GidcFXqWLpOWxPOvcgNCkO
w+Lw68FYCzPeMDBrGVb0WryABvp4PN7TcZ3lVussmNKSB0SlQCOGayDDCAjwZjFrBVtvfjofA/7a
Y3h9Zm5UejN0Bcf/0fN+36BOO+l3s4rKT5TS8R3luYZdgTXVUKStmCS+sXDi3sq9ToqwNkRxYFNo
6tjHG05omDMwE64EWJoTx0VbkbNxTmVzhBzqRv27U061+3OQW/JSAYPxxpOUBvvlCLSJPoPYAj2C
QESU0iUYdR8dL3eBh3AsTR1rs6ee5ALRxsPGe+ccBvZmVJ+gBsAjkBs74jBKeM/1TBLuo7J94WGp
Cusn1AkgZa3ERXWG50fod34UT57yiXW7sDuxby8+5sdUV+hQ4Akavfc8lAxOybqoYhZucdU+Pray
79xRJ/P9r+s3tTDOfFk1p3rfVcnVcn056cAoxa+RBrpYXk1dA643ZK90FKbDKd1cH3Wev6taYAjs
i4UuDQVmIC11RGkquQzLZxw82jzhA/YAtsgYCAGCfAj7i3r01pTJNSbbrpqkFby1BKsfIlO4OBWh
4tIp1QBD5DKjx21SlNbWPHz/ogHMkb+JcPsktSWl5CiAFKtpE17e61rg5Fpw+LW24Ud2aUAzbJVD
sUez1Lw8BechiwhSEecpnh6aurGdl8xXR0/m6HLCu/xE0UfjhZQj2CvjWsYaA3KG4RTQF6R9AAnG
QrmZjPmsywg6+zcDdhw6Q7+tz9wgvxfNo0mfwD09gcHzwd6B9YOnhdAuuCR+qAQYcITODsWbajKC
wD8sNWkJiR0YD5yGLcfoch08TebvaW/Dj41iOvSA7GK9p+h0el5PJwiNm0qPH+zNy+4Ip41gmwKI
H7KBeoHK10F5VqDTTBHt2L3jqANkuurWoxpGNFKSFXvzF1r4TlG/rE3sbCgcOLIuvAoeLELPPwMs
xTiDou9Epwdd5pbogDzEvYz7e8yI/fBioYHRdpg2pvTAd2pp0rbeRlgC0gPdWfv8KjvoPkUNGk1f
8lKHeBWQ/dDPfTNbjvFYgrZsHeabCe8NCW9fP6Bt2NPvyJDNtAPrj8f45h8zezAe5Aljqx2/yFZo
n8kNMoxzmiF2wcr4a27x6rLdpknZdTTDvhsuHgxHnO9SXoV9I3XK9B82qQ9GBZRVYG61aPXE7c1v
nI8gvRzcQFSMiobEdGMKGy2Cy58T+DAhfxdoBGUpQRafZwt1RlXhjEythYfm9CIrkIf4TOQd/mEG
3x2IEmh551BOXAq+aJiCDLWJIoZ1HW1oCNlfkMknO8Jk87woMERYHBdJ+G2oYuOcn7J3Fm74DZCS
dgGQcT8ji33FGkfWUIFenCgXwAgIQOk6zSDzLT/khLV0AFo0JlwlceGq3s9X2lv/RzDuasqJKPxl
DHyxVr66pQtpCJBxjTikHa1r6ZscihXFJH/xjIpCrWcLNuRbg0U4VrkhJNAlBM5l1hE2DmVPLdFZ
T6B5zTirgAPZ5FC19ksq/t3Den5V0WPIPL5ok69rjOc/r8XPhLqS2rE4T8KXzsFdVtneJBWIk37a
QOT9c/fnQ/6j+IwxQ5jsX2LSD6hW8JIkthiCiffFhS+4NJQKbxE2BSiKBQ8ZUI5jD8KGHTafgqjt
z9dwjMScENJ2F/ptPICUY+I978oCAKgip4QCkJlHzA7JGSVZDukKT0Am3cKJdRD1snP6NIOlm+sp
glnA1G9W526Gfov8VpIBd7MMwgCf01NXRzc5GBlNHoLfY1lQ6QLeAoQRIr/UQ9TvhFtcn4Csi7qr
2pLmh2uC+HgRZ3lEuws2VNvKcj6S89mRFDtbYmTTkEXHCl9jIMcKYD+pqFI4E7CppLattwrM3MOt
pCwHdL86AbaLMYpRFoiHKb88BJh2soSSJGxXF1Ekxm9H5Rd7gggkItosBFSYNVwFl09NyE5qqwRE
5iOuVO6vMQRgD0vtAPmMx6uu4XyJ3VoAlQ7Ade97CZoK/nivWecoxkNqHw4eTxfguitSQ2ojUrNZ
yeeCITERpkVK8ISL11qkXnt2I7ppDg+OGhT3kdPntHZoExH4OlfCUnXaK1CPyOve4F5FPBvh/mIN
C3DzxCXnIhCm3PWYxIDN63Zl2McqQHKYx9txfAZrjuo5S75ggRQgizvBAlKGxwaOqA94h10RYMPF
0EY1hPKIwEF+Zz061Crvc722rq+R3q+xVLCJmybU7xe6HU3RKxv8OtZqjJnMWuwDAKKnmcNDJSuI
mG8GQYyOZ74nJaE3KLT37Tmf7Z08J3MI8rUzHl8jomonxardggBxDmYtMeZvTuQvjYY7XDLeEU1e
ipB7TCeYJQksBPNHXHtWvR99VPc7v24ZhAdNrvkqWlaf+bT2P6qGK/uDU6MXsdyPqPr5SFrK0Bcg
StHEhbX387DSzm8ev8w9DzZdRGbsRZwqvDIsHTX/DqYD/0P1yMRjrYpgbIeNp4K1btvcHzFZQW2A
HAzh5jm2ZpAHSO5gS5QGNzUUtIcH1Yph7ujIaXSGnMSYKpPHDbk0uDdAaijRB4yhUtcbkvQzJfbW
buy1jceG77mQsLSMeL+bAe0hhsJzsw/0cnpGy8tcA8uHpy622yGoHSRQINGXgIfPyJjkAxl1YGGg
SxfLrjBMw0lOz8mBofoyH1e9uTTYoYi7Ay+m14C2Hmh/yBAI6NIEqhsRqp00mba11gXUfuw41J4Z
DWpMju4MrocgxODU63TV9mc1xVSQBySDZ0VdYkOppD09MXWiCq2iOE7uGOaDglKXDe4mfofmcSkW
4KVTHfmhxPpk0QktFp2WfhAdgiGJDB6BWFZ0kV8HkQ/pFR8ZsSvyJiTdsjUq0c7Q2WszI579rhsG
dwo2qkiCHZBOgpnARrwD6eI5yE06FBDlk1Obo1tWtMsO0TtxtoR6KvT+qDy9aInSNiMaEiyAdiHw
0qt6bfV1av6tblDKm8u4iEjbtZI3k7/SfsGeuM19Vvsx6HwPDFeHHoQVmJIiBuMWn4W8QpPkjcAH
KpZ8vCurg6QkwVW4peGLQ1aum4JWfQVc7n7zmqL1gqqBcsu+4h4gk1YSc+iOQbhL7xtjSISA0MKu
gzZ4k1TSBYkQLi0HfjFsVRphfFNR4VNWvMbUTr9tfwJ2iyuSEcnQhuEdfaqrCwVXfKehow53QNz1
otgp+ZpHkpwwVOTF1x/do1wU9EkUTSosJBTSQqW7HVCUKZf4arDECvjSMF0nPtmV2WVVXkwSF7nT
GBw0WaiSZKAUUtFvN2HnfjuMYjQ/d0mUijuMd6lLnjafJd3fJpOGtUu0blxqtFF0W9daKuXEb9IK
np8TkQnv3jxGN3kAB1cgRFRQXSIh4BSlBfiLJkLv7HQH8QL0qqqx4rQqAhhx8wBYsSfMJq+42E9o
O+OUCPsPahG5oMGTPJqvkj2Qny5y2BrtTzLs8ITN/eIz22LHy8nC+qGpcY31MsM3N6cO1ydNyL8y
rlqSZb6gdGgY6/iTFN90JwpAAg3y1StOm1ABDMZakmKTIFxAitkp/0D/uXCdAXEnxDaOLddZs0Ft
XcmCYQydzOzZAfhNDrb6tVrEq1/KRA2hZVCNBwXc4uN0/CgbwkKxKCgKIHAPijbyc7AV6Dstj1e/
7HMLgB5cEjtv4yTHH6LFnWRlFSdNP/l+uSaXU5cX0JlGKEhznAN4sAcVyt2U/GMAbI4Cn/4+O8+h
cqU9j2DB5NUgYm8pdlUfS9guVQ3azsq5SZeGMSM+WCRs2IbGgJ4BvWAKbl7x2qIQ7XXwAWedO0Cx
0qdlABavc5rTTdi+zix1HUQZyONS6mUxFWwBGtSDokDe+pLVLaG1DrlLJ7w33gvFJWc5+/AmOx54
52eFt/T9RA/z6rjXMQgNiAdz26UOHyneY+34rrDzB7fA6WmP/YvEuZ8RAbClCTtw1jVQmeX5FQ/P
hsi/G5OimyqhGvIvJuDgeMvIB5SXmgwLxxtdJkA2MtGjRsSza8oHPSZjpGByuLXw05uN4GnqAwkI
aDhjlCHEnqgZkmDx41n/R2s5DbnaEP0uyA8e8MdeIVLuo8UcK8kMN7/FqCYYeZLGDOqQ39ysc+c7
d/LNHhqatVcRA+V20TsJt3dxyGdoPGtkKDJfUWACu3ZSfDH0dc2ObntOFsCcSAex0tfaTPILTCpx
enAUHxaGzMkViL8fu6e8D0e9pDygMngzNlR3ZkpMr9l1yBsBAnXBQkWJjfb1JlLwZEj9FzUgZ4+V
GoyBTtzn1Ikrh7naXtDhG37BizHWWpShQKum1bWoljSt6saRbBokowgaPUfHb0x7jhb6kgF7Sqt9
o03yQF4JjtLbSdYU4YHp2fqM0O1HhMamjOuYko9A0KL1ZjYWVXxw6aI5fVhn0Dfo28KfYftFPaZW
Uu4+PwylwnTe7FKXYNy9XaXpzv8l2AXB289RCJMCpQ0v3TMVGgBiv+JQxs5EK0x/E+uDqzPvR8K/
9GFr4ztVHYLBFFtGSCNi55E2c6m3P4QEw6RXGFItEUUMOgUY7pslG+tkI3ADctqkcx98AEDgNqXL
BGRAlWxGZLzefiAzUGdZGlPc0scweYeATXcYdmsFI5qVOG6IVfZmdWS629rwKZkiJnB4kNauXzBn
kipxXIuVrt2p7HlrGmC/jSzEq6ABftBhZgVdJGt0APV/hTjf4DwjmlcBS1LPsehTe0Pea5v4Tsw6
Kt9iSI0PCRNDqGg/KXMzfMjLWAFpUAFzrgniA173MtLYPdjVuHti+Y74KkDQ3SiAKNoegosNKFaa
DHybfNJGzYrYHen4EQHbyI0sJv6wYqAISgzNGMpOI9U/Nayb2Rp5IM14owQkc4TIE7osUsA3XM7T
4io+dyvHXol+qsSUtf/2gOT3DX4AOx1NczyR1gv6DcyCA7ObHaUQusBSQEGUltbFGgOMtG7wrdl3
X80A1gkeMxpBTgi2I4JB0IYlCVmWQMIMX6r3G6Ac04UV+EXFxFldY8uSroZGQOi4pKTJcpwh/9pw
h9Kjc/VcA4jc8XqoQE+5uK3B4OXeTQRvK92gV7pfkLPs5xEd89h5v+nvLGEh70107HuTxiHT3whs
FDt4L6wJB/oIhqB2M1+oB7Iup2WfLtunOgougtfcUZ+8760Q3jUd/SZJelcf1ZTDH3Ix5OyYbQFu
Imqx9MtaLa9y1fWBRh7YaHxUfbcgCYEgF52vJIVt8I/xlfluRnDbYrsBao5TQ2Cttqg/WGZDcTPM
oA+fmT/WBxYDjZgN93m8lp89wB5NEghpVkcrarox4Ll6T1jeVMBfDhpH25giAhlRPTWcGgTMYMNa
mAlO8Fc0y+rCexaQ/KAW8Q+RVZVDx2NGKO/DysFbfh/zzUyZpXl3W3j9a4jz7mpo6yZ4/ogsUnL0
Pu5JeR6MLZYS+yrTcm+qii84/fReDMWqJ9E0aHL4w/kzQtqk+0BWvlwT/zk0+KWDz8NG9h+ZABWa
rkew8tqIf/vC6hJlkfWgsCba8pzBurCD656TLvpo+SVG2C/R0H9uLdB3faHCMH6JhW4353tOYN2s
BCBs2Gv5GcFBrAmyJsDfdpqvaaPk2c1/mAGbXgvoqdnMrkCthBAICTNuUyMtsifVuUAjpClNwq5Z
GgMEc+tV6UVVVT1xaKGzgYrtkSpoO88kjoEJtCdFhr69B6bbu0gY3nFbtMoUoklADOwrDx4oq8V5
4Uq9ccmUSDQZdS3SlCV9hwjI2API4V9Zj/ZIGCav3fSLEn++x7p9TvFcU11SRsw1/4TeTzxwXPja
MbRGEmbMT4Y2ggbjtzX8Y2gXUsa97xym82Ro2s9FPu579JXNHWpPTbT+GmKz4HXw3nER5XnQVuGJ
pBEcXCxcvwzfZGHs9SLGZga2+2+tsXb0rwwg9uLPPlpuR3SkG+qAT7ZluDpLoJZlHeGj6B+GlJ4A
m2svh9H7W91hDBFzkGEJS68YM8sp42ofanu291PtMYYFZRfvVBwnaqtNtzcJ+zb5Do5VgDJluYPR
aTEZ1muz/y4bdVsWh6PcGCYfqQ9C2no8cgwr2FwDeoJLqbHLB4XXFXHQGcfbIf5CjJE2zcc2jc5d
24F/SR8RWAAz890R4HybcfrgF60PJp3JdSHdkhcCSJKU2poueEiaq6gqafvQ5UWgkbEdoQFzBjBm
xiCfHV00NYR9MH7OwIyCjIkly+DJcd2cPDeK1mY7IjpgFJOdXxxAdCv1M2vsOA9uT3Y9RfOQMhdl
tLWdInIOso49yAEm2vSXjvf0HuqKGh58k7HoK/Qls6PDEFEqETxHVMMQbKHd1hzX05lGaI+wYgw5
+o4AE9rOeMsqwBoPGPaR0bGMonQQ0Dy6DizIAt+FEbIUr/geQb1pesuTe22Pr0uvXG+t9SEYMoJ3
TfDYwqIjVyaPSAwTkgtDZen1MdXRkO6e7oHTIf5b3MKKWbNrjYrSPYH2NlAn8ktIkA/LA0BftbZm
npt0lfdUIfPIgcIA9J0DhGCVkKXG1KNlAhubyTDyfHTugulAUEJYbHLr5G/a7TOtP7+Zn56p20Ea
jgfCi2pHJxFyjXpbUBMRMe4ODG+PZC0wisHD6qW7F4UzGdZpxgsosk5f8hk4vl7s43CCu3vXv53k
k9k9GC/26d57NYQrnLhqlOKo88jk2jPdpKXC1eGLrJ75Q2176N87nEKEDUjb0H8d4EZq6m3PrhkQ
Zt9qE2Uq9AL+Fzj/kHzREJDakQX2tdHIcXV5mC2i+hoW9/liVrsgIm6T0P0Zmhh1MNVXrFcX/O5E
fZ/S9k6bOpSe6ScRrF1QBi5+QmF0dy5UmzBJKTG9mwWYogNuCtUdC6ab/2H4HebzDCkRyz/LhB4K
7k6oB7fzq1NTp0Eio2Lt9pRxoNWpzZOCFnNAnxFeN7okganX6EKLKM9zrbhaASFAOX6M8SH9Mrer
O6GMqiBwkVWeUJxiKhH05tgkGg3Ajo73JAHFMe93NdV4YHZHXLjD+a5P1dWw/IUt4HPC8cPJrmMO
zhDpeQh296U56LTfy/5JImV+PhU8P0qy4SiOyqrdYRCUV0UQvjZvwXlPl0lDIQN6U/rEaGGvDqqB
8T8BiafgEjvJAHrcL2EhwmKnwlQ+fhH/5ZJJyhq85CuRPFBL02amhK67NgWxphRBnvvy8k9wxqLe
VDON8IocrJhGxVD7nTWYsxOH6rq0QEQ/0MP+9HZI2WRVDwS0ErEGxTCcZINTAmpe6wvZiYrspFNz
XY14Gx2FYkarnzWOot83Q4Sa5M42SDyTpjXz2FhtTQo6bmhB4bmOqW8aflnGDGc40r6ueHFQWDac
nebHY+cCpH5/IRp8iviKuLtl456pB/gKQFr4da+lXHOUkfLJYwy6EDaPSB3Njaf5pRfRYIIYZNc9
HUnYhJucgpVn1TNpDYAYM/74xymWbQDvnmXArPqCkA50Z+VcAneJ4R0WH12ql2kfDTGf30DkFZQx
ehEnSssMpve4NnvwVb6jTVi3JR44eBb6/eNG+K/z+GU1G1bv5rTcPln/C6UJvHLIcnBYmY1NX+eo
McJRjwK5CWX8LcP1hHboa9axoHBDzaMBeeCnRnC4D0Wo/ey1dz97XMybmT259MWkHaj5lwOTMRoM
AgCn58qAIz4GEaXp6fIlocL+mN9iCOmb+eiEQ8i/gj66MMa+QhhNUU7zdEWR8s3PlqOxahbVkkJM
ww29abPFemOCKON15d//9r//+//+vP/P+s8Zd5zP+nz626nG+mp7etz/6+9G5+9/u/zjP4/K//p7
r9trt41Wb9Bu91uDQafX7PL3P8V0e1rz063/dd3fGyfjaXySpsZ95c58MN/AboUMspGMM2D8zw3/
3Yc8AfL3J9F2jrINe+O/vop28z9cRe9fr2LdbfTX/ZqrMALCDuQ3Gvo42+Ez1dBT5KLmGsEuSqae
PSB6WX15xx5ytvX2wdJ6u5fK+Onjqva0YYT2wr++NqP/766tP+h1uq3mcNj//ft/ekLLbl0Ph1uu
zbPy26IlDuaZaXR/3mIo7YemLyD10PvNhC2js+T0P3z/v31D//T9g399No9Ho7fsXvj+/UautZn2
OdyUaAuZUrrem0+EyTApOWDuch3A+cT7+OY+3/LAlGQ9a01vO8hYf31R7f90UcN/vahW/7T+dAat
D6hMZs2enu47kLV65Ap3pH6jqb2FHLKkvT90pUuoR9Jn/fU1GP920fz/B/O7qP7pxXyM3eP56f5e
Q5uMDr8deJCIWW11gSXaonFnOn/9lW19W/9zt3Q7PWPYabea3Wa3/a+3vX6d3t/3+/5ONFnuOTLU
179P334bM3AgfXztGdl4NbtM3GVEVlFVfYQE7PYKGQlZIu7LCdRJC0zQif76ynr9f7dM//nS9Bv7
p6fxuBxf3eXl9k5etLk7EfNg4wPzf6wBvvQtzske49dOHGCbkeY/wM2D4cbQyuphWtM/07MNi41U
kkw/X2l+TZOCmRGdFI43UxO2tJHIgLyc7osufroilZrzgaJEXcRiPat/3gTXxd5/IPaBN7tAkxPD
KqrNkJKHpLENPAt0nHqoXf1lx+otJ12SobtzP5rt85jCnzYQpJ7mJmhkddqRN/9OWkghtXfwbegf
rEbfMSqjbxp7p43MVG4m/QHq2jbtj6/1qv1BQy3t7Z1oOkGHe+8s1sw8XVt9Es4hBjh1z+pySN5n
jUZAlTzgaAMWndTpAFMfxKPDTJfqN8w7viajJz/70f/j7LyWU2e2tX1FqlIOp4oIEEEmn1BgY4kc
hJDg6v+nvf7a25NFmapd31rzYAYrdY8e4Q36N752dExsah+fe9AuPo1MdLggCYRZWm/b5jdaMrmH
r1+4LLylRL+HqR/u34hj9JnuCWjkGV/eu9CcIMVm5nW3MTYPLmucKzc9/hnccGaGt1gO1nR/a8wk
hQiBonsk58j5FIjOo0mQi7ahSYjWPQzIaJXUzNTWjflog35469YtZwMgFb3eeFz6WvPgTq9BoQLq
davcL2l6HXATNQHgovsyyL6Ql+sUfBunYWIyigbg13HtywPVZxLh4R7drLWIJJzpVtBOe/TAmMrZ
o8wKq2gdZE3JExAxuNj89hYdTHtx+tK9mnR9TOJNH2TT29A37uPdG1e2r9YINiGNxXNUVDNVIHoY
yWAV6fBEcN0VTj1oWend8vMB9RlNk7uH+9ylUYZwEfzxPRwjVN7a1bPq0DVJAK449QAodq0EMEbl
V8I5lRXHGTtl3AIACYa1p+tUE3a0q4bkC4Dl7iFek4DlNcsvQBWRhK2xm9K87Mtq1oETLa6MT4pY
ob1+CPBAalxmtyHWQzctnKPDNqd2dSt0/zt2Hkh31zgAXv/JB/D+GpH5TUpWsAf3bytD7Pa3qOSc
urIPTmT9ZVEO9nJmfYML7fe1d0c9IzjHBvvjEdQweKnnWExOdKqpNL38PuQ21mjN0JkNTBVMbkR5
n3Uu6ETJIS2dztEM4MYdGLdTz3+JWSijW/5DvACRG8hx4o2M01664oTywGkXve2+XStwSMRU5Bwy
yfSa33R+4AOwJZndfonsQmZyqJPWoyCNDU4dskULwLZCklL5LNkfN1+0DplUAzKnOicQUOYgi7Lu
TDD9xLF3JLpQdNmor236vnoEAnfIxKJBB9AdxC64DOYOSA4xRj0xpHMNTFz5HS26MjDkgXmL4vtV
4RwPPVIpwgxwQ7IQUqTPuim+ri0wBNMoiukiduP0s/AR9QnuGsMOUgPscnX+ocmTR6ub+9mrQfIH
DDymnSE8NCZwhT+1XTDlU76BJwZ/ZL5frb8jsqaqbw6Lp9TK2SqX3aW+1pyRggMu+NK0L+aQntt0
wQ4DILElTUtG5Mgr42vbq/2sgddmyh9QqVbCLocwBzDxRrm/TinkR/gfo6ge75EYBu9CJGYyj2wa
hI8euLC7FBSLAoeHhXFBzUT84cixYxqLedk8nzpQsQFHf2sAsSU7Zj4OKX3XOwyubf17yzzGRtyF
G6sQdqeXozULe6JLH6gkqPvmnJRCJQXTkUHA/hAtCkQlVlvP8uidJUZUCdxOp9Op2bv5CKKE/aGw
RRZoFSwEQHDfLqqPbBdu9qToJwLLImjX7id70j+qKyO6K75M56iZoZkVsjFYxgz/RW8f9MqX3xmT
ctOuCAMuM5WwSjxEdjfnu0uBjbRr+PDObUCwNmfSjSNJiETZn+trIMqJvT//dOiZoSXBhptPNg7G
dfNJBdwQ5lqJUesCMCIjdgS6/UewRX6uXrBtea2NR1DGwIc22P05zfzhYpjFPC2tubc5bhpuCX0T
4LT4l/f2JsWSHKVifn/f26Xbrxwta6CIyLovDqkeMiJWAsBHYJngt2IXBZzHQ9OG7iN6y6i/Y7rC
kcqhujC8G4scLMIJsG+c5j7bJ5Ciu69wpabno9N1bNDi27dKLxujMyuFGRpYHOKN6kTYc0uYVL1z
i26vkPLRpkZP6zEbg7c0DxwARm2BZv97zZuv0kJDdyxNVm1d0xWxJX4lIcey3N3m0qMe0nTZSKBP
5NovjoEuFA0q6BXu3Qy3mMjjdERHoKGOGL5hVrhvb+jBul0XPoYzK0A2wy3CXI0VHasgEPRWDQXz
49pnVj7nG26LxHkE+y9d/57Tt+h0bukV3BOlb1NJIC+FOxNwxhBcAVB5/80zinz7v3JAQ1NMUzVs
xZafckB7fSyuR6Ouya3EMBOaBIH3uBLbm2anMlhiNUMkFhyEHFSPT2OeaSdTE/Z5k7O0GaV6rOCK
x6REqG7s3PbjG4vLieJBar3fYLstrL3PKvHEdIsin9nVJoXCRecx/GC4+fcDabaorv56oqfU8a6r
191Jv9fDsnnxJ8qnpgdEcp10JGDiZT9mt8uAnmu19vbZYLk1EF/26YaxYZnsMsD4UiTaBsjL7TuG
7m1YyzdP15piKkEcSujtp4JlU12bRuQy2lK9Yu3ZxxZTqfkhuj7Cwmph4nFDcU2Fi5Hh2PiADNan
46wxd7kHgJwcGpOYKawcUqrOYfyA8jp9WK4NRslDYon9NhwchKKHGEptCkgoYlymiYnD7dKwCLFC
b4O5S4MscyzR6EJB4zKucO1Js6vfu9JZgALBd/g0OGgcV5cSFdwiuOELlMfG9452Ek0VvHJbH+Dn
YhkTLWIJkqlhR/qeTrcqPDw9rLqdAO8+BO5/aGJwlBf4pwKv8BnnCtAlkBS3RReNukAQnIGXS74y
VG1I8xAyUEb1f8Bso0nifCZlhwH4vF8qZOJd0+uic6P43WTb2YBcmNT/QapjLT93Q9LgyWT00wqa
txZ3jHAf4ZWPdm+p6Kzo05vt85tH8A60P1D3oAVrLUoO3O0AnmGUPsY5Ujc9y+O4HNsg+AJexul7
PCVqKp7AZsPKY/IroBfNKWwsDlRvNwMeFNRwDDvnE/HwB7oIlOUG/KNdxTpIcO+kNNDbZJoGAiOU
QMTaHbDGPtpreJYg4YjVXHS0/RlL5UECQ5oYKjx1tUD7VgOcnRhofDSEuAJRfSFiIigei7AZfp8V
d0jjDPNkwCTBDY+sZW64wwdJptO4evW8jcm4MTLQ+997WrMtFRDROC0ORTgVzEhEBh8ky5qcQF3E
5gKOy3cfdOHfG8x6mQj8ihhPiUBxPM+zW3kT+2uSHAbAHAocXjxkaq8efvFtpGqSDOoXcyy2xhnT
bqzlWcH1Bw0QJJc2Id0GudebhzaExq40E+DWqoyCBZ92uJ3QFWQgkYsusQk0RnPRlZXdoQUsh3Zk
3j92PSnzaLc14H4UDe1N1Lfsl7Xnrwd8at/clcOxlmQekA4kYc+iOjkNhBqr3USqsrfv3MhhJ2Qs
Gl16jCEn84jRR1PrYurQqLwwtxszUVtQaLgR6X5keas9gPADdLU6vg0ebbYNe/gCJh4o7RQSP1hI
15ZR5cI6ihhxPvXkEjt1pu7MAcD1aPbyMrgHOW6izcOpSyn3BfVsfaeUmi6Xt3nowG1mtiEHIBfQ
D5obITUdZgMbslxGqPfgvveZ32dRvQsvQNJthPhaN19lsDnLv4iFUE/4G+cEjAv0NQqJjh7BzcP2
kR2+7jB8lb3qm0nTPgCOWIR3OOhdXoSoCPVRSRKOus8SiTeh5BOvYd01GaIz+HZCfO3cmcliaYHV
+GqgTCAwOP5QoNGA/hXRNcV5KfPslvcN8qE5NMMFbN0KSi7pc+5dbc+Aiuperss8vTuRIQUyGm+p
5ulSE/EbAoLt3xwY7SBvp5c95WHeOY06CmUCYQEviaA5v7c6uIkNc42RCNvoQ/M2B7iTzeM0b+Wt
4xVFVRAh5GZ9HNchgIUNgo9KM/Puq5SLrm7HZHEwilh7BFFSnSCwgh6aXzjyZa41HlwVN9w2B2nq
eJwHN365NqIUyTNXkAjRXRMoz+1IsBrQEd1FSLonepMZd7i0BHVy7mduJLq3Vah+HujhPgx3TOY5
DqYUd6g8rKlq9+GiKR9AFx5AwPX1DlqmJEnZAb6GM2A63GcsAUOTV217wD4ALMylcVmmFbJzcNVb
p237cIFU5tzHd7T+OQ+bpzxSvbvc5UykqVCtk2qhehelp38bGcsSYNnR9Rl/H4MWbXYgzC26RYbK
dHTTO8VaGUllpM27cpmKAF6dmcdHWsbPnJu0X+p4eeLhdigTuGe+Y3yQmcX45/xDuX+XuOQGu0/s
EOPDVF17DP9PU45b1qNFpdm4L+4LFMmkyaXwH210ldhue4xbVJzVODrWcCka1YGYsz/4ueiUHOhB
nDtGWMckafWe6a7d3EzB7soLkMFyUHTm36cBzQnk69q3QTITec6JnWVjOtKN1/0siB0E2XYo+SFK
5dGD4de5r/DFBttI8vAT76AecJ/OcaIUhFsrODWs49jCGGp1Pnh6vGai1bZgGgBurzhEwYk8yK7x
yKBau1MkwjBWw6JtTzRblIZk9xvBiECxnBV2HFwf3mXEiRXTSe+se6RR/HUo5uFxwPmDjwM/BuIW
1htSpIal6q+/blTsUsTJhqUItAt3IUUKjPc5bADFs77J8CWkWvKW7F9RjhVEgHMMGzgGK0etgJyH
x19R/RP61kW87xlNZaS2DwHODoHBKMG3EELTgryBcfhkPqlHUiSead8r/+MoflvAvJLU/v4aWHMA
YJfPjM7DHUh8ySNcqRFPAl68F6gz0LIt/wIGbhefRCtOVwfKZrjtGDYOISgmPDqq2TowOn/wYQRY
gok4//UF+lKwrLhlvW6VpdyCZXGTgX/sVJcukOGdNbaznLUWtBP86mOLh6FXR/LVezg0CJyjp7CE
QWxSsRjcuxZU88i4fkrNteYrclfZNa1ssqsXDqgKY/9R3CKS88WmpYLP5QHJnlzxOSnu/TrQQ8HO
Z8Lq0Uvg3YhfUQ2KEWfBOAidhy/r7GG3y5yLzERgD20aHTs+newXX9nUDM89ACbc4mP4/eZ8fnl8
mZpu6YrlmI7ylNGf9FudZUcK9SMTYTA2E5hauTc4ewPaVskMX8LR3fMRgAx3NJjdXqr2YjEcJ/E/
+fMZA3ncU0+DGZb00gdbvfjZuTh/jDnPLJasRRfTLQphhbxL6btR940EEtNjcEBQan29O5LVl4XY
r0d6Sul3ai09lHlZD0fYCAErD5bIKjqB5en+GbIobxkwCbxb4CSMU6O/X+jbqz8lPOfr7qzvxNVb
ueZNZpaAKHTLKGT3wxuk0cNEnl3qgZdt+H9f+3Uu8uvJn3IR+ZGpd/tMi16jNKN/jUm82SxH1gTI
ZzvvEdTupFcArXDzPg02XzAkOrDXcSj18UtuAPhN9ymS3005mO+Jn6jULRNoE0RPxVdHUIoj99Ys
w7PPWaujXaA18/QYq7Qt2nJ7XxAxWN8eZ2nNIleCxUMAw9FFRKHUXU83VFUofjS3U/yMAG8CemhT
of/9EnTxgv+rojNZyrJiaIb68+e/6nBzXhwfN/UsPj/gq4BxMiQPgsOZNlKW0mbhAN4SgJ2AIZK7
+0Dkc0UrhozBxeJsKGIcbbYpuitEbObGHOyCifCmRWa82nimo8u6otiGbhtPo63iep3v7w63KZgm
AhjnfEoiTeRs4QsBfPkBtN4AabOCOvNIYmeGYUpbiQrltJBIKpqlP+6Q7QK1j9oB9Ckl0BAki0WK
PJ2intP/+vvdqq9mQLamO4qpKCrl/9PWMs3C2F9O9oNkl1umISqoh4VLiz73lnGafl7dzzHdqFhp
Mo9Gm5wdtvGOwd+34bxqQ/y+jac9xie+XMqd8xhegK0KvCmfueO09MWhN29iYkGWvaGxp9F1PwLc
Onaug2UsnLvXzY1/Hq6R16wiq3X2dmRR62CFgm/LSOq0DLO4JCHEYZd2mEwYh/IS1p4z24z2cdv8
pAcORz7gXKm6Kq0zh6NT9XG9ivak85g69Rsfj0RIY4ALahVjAFSYO2U+cIE1ZDHaUhrGX8abJf+y
yPr9Pp72/anQs+Nux2cZia9y5aET5FC/Gc6Elqj53YGAMGXNAeCxBBXQ8NHgmUX3svRvSDLXrSjK
IrABAf08VTTehNA0fcZIZHAJaB5xrALOH5qfGHj5oIqaQ+hvGsE0AhUGd/3NStNfDTgdjVWmabas
qpb481+7WDPvulXoh8fwSOcHZWhMFUrhk5Nj6EhXeCoVHlWMtEZzKTyuUMTNLG8dWJ2icreRM0cx
GDHpDf6mcJ9cdXAKjkgBGahU1K6J9pDBoGamF9EFaIrj172/F6iqvIhBjqFYmqOqmmoo4s9/3b2e
O5ejVmWPYY2zeJZ5OHSHvQgRFw/eQuWi0gNcKjSR0fr7wsrLwfDvKz91IXfyxs4NI2cpFEEppETv
npDHmVFZnZhO4VAErM8bAbpj8T8aTLgIhSYSxGhUd2dIM0fuOIIdQFcpRJf5HLm91YCUHPpx7SJz
vA12IX9b8BR2fi9ghjEcw8jIXbvB+Mz7oCxa+30P0N+dro4YCyGiScf5KoRy4PU2hczF1WsDcGsg
qAB3bM2QBGaSwI3+/TJUseyfTwLHtB3FkR2VluxTiNX3tm3srnwFrNMgkovik8Qmc0M3jj7XrH76
9sj5bUM+yXt4yYsgxafXFVl3VNnm//+ugVpVc3V9Nu7DkqaGAbJEp/WNiHvV+PsxFfvFavvnSs+r
rbwrj7rkSiIqJ9TSwjygJCjm+DbNluJbDtLYjS60Sc4ea6Il0Ms1PULDIW1e7jlqZDwFCBAD/nYB
p6S76S4FASWBYkJHIuXjb1gPaXRHnowpY9v8koJtop/cz/0k4k+jWHfhq0dRL4vleOvF6TKOGXAQ
Pe+hUAj02tEqHrun0TUwu1Bs7iCeiJ3Nae0FIjP2WApIW3Y2VOoo8oGC8kmkOwsmmSFrRrTPdkMg
URD8hF6b5OegcoSRFUhMPTVi20PiCg2MFiDoFhhNwWaDLYsK3f/XL/j7rRsv0ox/XvrTRnPu9zzf
33jpeze8dwpvsESMp7sHCnEIH/E2WEJL3fkK+0xrUHS2uhRkAuH4A1nbNdFRuIFN+xjSbkBJggYV
yDL+d/GEbJNgiP19v4ryYjdozCZYiwZYCVl/yvSv+Y5MvzzdwW/EAzzpWutkP5SC25LBLNJvg3Mq
n3rra3u+HhdyH8pGeLLDIzNmW+scjGQju3U/l1FER2iN5vOgl8+DKwMZqpR1q9qnn5cMuYsM2bZo
k7vhZhqmZnxTG7qWrucJomx7tA4vDc3y9vfOlImxDHEffvbu6MEo22qNuZZgLWTYuY8I4QEHncTu
q01HdfEquB48/zTs12to25inMOZkDXq7oP+FVua4ny1LIVFH2nv+OJrNTXQSGoS7YzsHBiQoSw3s
feJ8hRZL981JpbxaCL/fq/7vPjePO+dS3w/3Iccu2y+89QbrFZM4vc1sNXgLyXoVVjTF0UCsqZpF
6vjv5Q7no2pe6iOgNUR0KhQNBBGAXi6yD8tBPEfMHqeZ+BLYAMm67QWvAa3d8k3bU3l5F6pqE1Yd
i2HQc8gp1G1RZzy01IABzoLfhdvVajPuoWvYtgHtOxv/zQp+BUYDsPe/13zacacqu12VnAWMrHSk
dROaVqOElHgeRnHdkjzTvzXn4ecUpTTIiZH0JmPXXjwzZTKtXsswAQs6T7ivTS2bl90BUAXQYJDW
SNB5MaVEktqDx8VLgZZv+/EeNXe1F4nQBjAuwM8QgeawxYwST5P3ta545qcj7tc9mfLTIZPr1Vm+
bbinR/dGce0lXc0PY+PhnhrzsBe06bUMfaBYo7+jifGiEPjnuk/f/2wZzu7mbCu+hdzffwNBk7+F
ChlR70yqmZNXn5PB5WOQwgDuaMAE8Xf8YJ4plDSidXzzDo3PvbfSKzdS46jkMMh6TtSGRQJ2CHdj
nSbyu7tmrbx5XU9LSN/laq3r+2oI0QEf1VkZJKKZ+mgxQ/PsDeeb8Ms4WgFWa0jNi3Ys0CYExsXW
Pvz8woCTFpB7s91l7h3TrkiMtmADttvgfMZldFC7K31q9moIoF662i1v7iAsZojDxek6QhISASnT
ccdBxHp1bw1gBHypa3AYrdvxCvsQ3CCSbXQjPZE/aVqkp3EkrUjNmZYPNyBmRDe8WdAU/xHJ7Jn+
ufIEELe9aDakKccL1Nr2sSTFOoHpqQacotPg89qMVqex9tOZpNmsgGJ6eE7UZErr3RK0UreiJdLr
q3DsOgdQ3GhuwEyG8AUc/jKZ2De/dUWLBzJVFxxbA1UAsrZmvnYhMGog0s9L8NOMXDIYk99orbrK
FKA68QnsfxdjATESgLswMgSNaTPDCcv7OlsupcNZprQwO+83x4sTTyc4MZPXRSNAftqwxfxwXjs2
i1SFV8cK9ZJTOMh56+uo6tkU0m1gTw20LyrX1xCSBd/+9zbRXpwN3IHhaBpXV2TrqVA9S5pj3spN
NRSkqoQppjPGiCJzywT8yKEBkgzpR6TSmiVEuyZISSlafHA7Ih/Nln/fjCJiwX/Fil83I17Xr6LE
rPR7ddpxM+fg0LYjwGrJvGF2N637m0ipilTiryuJ3sevKylXW35UW64EG+7SRtURkwSSUK0RUkT7
URvdW1S28yb52d/P+OqM+OeFiwDw68qZtrtp55wr487JNK6kCzabMTzGoWGVnhpjQHZiKwkJbySe
Ifi/uf7LAPPrHT8tub09P50uDteHnINhNNOwcNYNdx+Za8fpas3F7Y+xE3UU5M37UPPa727gzau3
nw6EtTx/bDY6a/4clJCPofuLyt+9uc6iR+8IWYqgQXVmQHJ98+hv1vpPlfLr1a8BvxSa+OhSA0UZ
pG2bYLhmIT4m3sroRG0kRdc01whedA7QdHhz+Rf9tN9f3n4K7XPJ2h/uWx78MGnByIODRxHL+Swm
++4ddCgYS9H9JTv4OK3IiPpvbuB1tPmfvW4/5df5/qhvjhk3MEIdqisGoQr0c6/Ly2+sTi3QLm2Q
d53mI/mAmP3mu2vvHv8pLayKc3nZqrx9zMR2YJaZt+3ZAIe22hQd6C0n3K2Fwmgw7gGT5T6CjgV0
AXzoeANwDNk9ob7xDpr94rYMop5mKI5pKdZ/ipJfi8JUDkqWH/Z3mrFJwsgZtaYHAQFSORoHWRL1
3GmTiudjiNNAswNCHLjIGsXiN69Hf9WR+Wd5PEViRbsf5ZPF+0Ea7fw9SRKmqDja+mfaIxmzyIx5
Er1Cb8YhcBIGHKOG1Ov/tL+OCyFcEC6XMwkpO9QS4IUK5jQefhgmdJplV9x22eA0jFt1KInUomji
cPhjrvL1gdCF2xkLqowI9aiRj9GqoNhl+zegEKyRbZ3RJQ8Agc1q1YfAF6f21GRCCY+an4RoThUN
itWjsfOhI7r+fJW0qhFcfJi0CCpy3xJYL1r+QixC0ANltM6EObUBBoyP2hwChu6QNuQByhh87YPr
7r4FtJTmsSgQUotZiB3IaSn6tUOYznbSWnfmAgmbhEx7SB1S2liDw8ZbxfGSSbQQVLAY9c9CNYg3
yxT3G7pCLjKn2BEmxhmuJstfDwap5PWMApANw9t4td/4W8+g4Y2nE7PSdHD74EReraMUrexomqdB
c4gFBbSw7g+Bzw7vYcS8dOs5Fy+Sv9ruFMQL46OMt4ruHBpdeaMzbbfbdpvxOcOnU+5ywM57BR5W
x2jvMaG1hVg/LQchhaZ9V/6uIN28BvQ7aYECzJ2Fp7iiQSQouc5n99wcPBqwSsjtyRGx9+rwg7Nm
Gq3wuxgjHbWGg8V2wT4c1RVBZhpLJj2RgA3lCQsQJI8xKml0OsFYZLompg0gtgVXueyZyJLx7ztU
0wVEKTDnZeMLP/r0q+EtGFoirijWxrv4QK7x95lsi/D1ayfenLo4OiJAtBjmTaD2KtOv5NLudg/k
6sK+Se+tch8sBrjiYpQUrPI6nCAf+nDTbBUfkYMQxP2Ymfdqjg9BukH7IwTyJ5ArPXJ4LF6YontG
EoC6JsgiboRGDqAIMqxVfxNtEjJDfQz/AxXankBPbKBXlmhHsx75QLzAjveBagwSGu9zwTfJz8/o
7Nfj72ynrB1xPJyZc6Kbyvb/qTza4kQEDt7nTt4cCCLk/pEF2U+5iLW+68frjTeOG1HQRfaBoSor
iZiHJhJywx7nIFnwsfHmuqL2+uu6TzmI8jiViiEOYlGkdkU/ito02o3bmvfTZBNxzXhTnDvieP3j
os5T3mGcT8dbLYmHxUBQ9CHcEH2HLgcwYJnewGigJJI+Oj2YGnBNkbw8Y8BnV278KbZOG3cShsKs
gZ7LErwPmVQM8FcEHgRIYgwCeYHe6sfHbnYX6XoLRiBu5Xv3Gn6Bu3Tt/jkQnNpGQ3WBzhJaW5gi
QZ90+ypFyogy5t3XfUWH+n2gOE8VcF3k97P683XBu4JmR4wxEllH/bUPFGwl08NY2MfZ8coK2m4b
TAN9zMZVF8NnJtAtIEUYfZyGQoTsTRasmG9W+8/X+rXa56VcWZcjbQHN1SHnJnLTElJhecYgZyIE
UxBLQQutxe/Sspqx2wfnhDg/sYckxcJKLEEEgYkBpAUgOkDwOK6FTGIO5Q0oKen8tYExwtar08js
mXHVowa2AvmL9q/JYJiCVIeoQGS2hm0Q6gsJDRpR8AqlCzE6AN9DfjRxPsTxhRIKbQsn6B0x0HKV
/rRCgHqhX3y8BQ4ePVEBF/j4QJn/gK5w/xsBbyiuHHEuACWhju91fjSuOFcR+mAuhTeIdxr6MLzX
lzcv96fB9tdKf8rzLtL1lu11Vvr62+g+sHTFEBxVFBAoQJ6dbu0ze+Pp+pxrQCDMLyQ65ABgKanW
sd3OO1EHWgBiDZtR3hnnthdhqQy6lKjonNw+/DgkKyomN2+r0XfFkfOUIxrF6VSWJ2KgnyRGaNK9
6nM6AwPOVr0sYjx1YViTN7GdxaCZtik2cW9ioiZezl8v7ykNk43qcFyLghj5IDH2JkdADQuNXHgB
wP68AQK5HCbtdcyHhVDE4ADYLXI3QpbgTcxSRCD862aejsTrpTjm+xM3gxEwwqRC7SH9xN1RpCEM
r2nbvbni2y/wVBjrTnk+Hg98AYTYJvBcQEMiyRUSLq8tQkaK1SceIHArkK/9YIbcf1eZvynSfibr
vwODfr3e9iJqjVAME8c/wlkhlrcp3ibjAM8TMYbALfhdYa69OZSem6dH6Z5p5pELw2EuXaFcHi7V
ISk4shtx2DbEDoGVdBSyiZD3HiCdyRBa786pV7vXkE3dNjVFU20YtKyJXy+gKMtDWV6l2xBNg20H
RTXw18BXJfAtlY+B4HwfnBB7GSif8h24WHhGJ7u8tg2MHUOyQxehzjiKtm3NcDcjGV4irDzp7uUP
CMlCcu5EZdOzrQZKXGXunxaIeu8Weulx2r9ZTPqL5WtqhmkxW3QMQzGeKt7T4b4zzxdQEMcgae0G
gK/QR7UjYioHfygx87s03B926+aTKnQ7jO49jOPHe7j/QeeAKC0zE2EDBCIUkP6hLwBZqFW82fPm
i09vaqYlwx9XLFk1n/Z8dpGMorrcGUmvv8WwYt6HEDOaDRT8PxQsWVyQ/RW4N7eAEJkYWBfrJJ3i
iEhmij9wRWgCfZEBRKZviiAzbxlMotBWHpqHHwYbMyR57ltCiAFfM6QaM1+24KNfEF9789o1sUKe
osY/j/O0gpxLZennun7QVUTFJoElqGVIi/yQXbDGmOExQrcHTZPpNpE3HJFznFx6rBeBb6QQgyCJ
9dzGfQiFKWdKqP87/zNfpGKmZlm6bCiabWjW07rIJc24H2zlMaQVIDwxb/6uvcNERyMJWh+AwM9r
Iq+QRXcqUN0sd0T8VLDgVJn3lSKLEmrLHFPdut2dP8Cj+upmgIr0SS0F0yuqTd22jradf6J5+dke
HwTScSdRuQGapJz8P8GO/nmipyO3LjO5KmueiLO2AGPq7fFdNZi0LXch4ui8Y7Qi3d6UvBrGGhaL
qyEN8o93mC39RQ31z33o/waPq1Lc5lUtP36KCOQYBeR0nQpmFy3Oi+ZL6Hac25jFDgesZRo/y8E2
EXxhgL1ohzQNUPfb0ADgWT7AyS1uiI8WzL2FtmQLL9a/F8IrtJapMSa0LNk2VUV+WqlqfjLne52V
qif+jGbcJMlpC7GtJsKqWp3uxlS09CPREsHzBAy7hMfF3/dgvMhE/7mHpxPP2crKbXdi8+MKRWaE
yv8CvQaQRTbkelpCF0Qv8VQdgXl3D8vLOFoRBCawlJlPdCBvI4qOTS/EP/hwwgeNXjkyTHNvvSz2
bzK7V21r0CJ0qiC4gd2Rnwq26zqr9pbOUHNER0XzumTEODeHKroXgkKN2AXCrH0mI0jovIkq6ouD
+Z9rPxVt1/xxnBsXri1wuGhEKhd/Ro0anqM4JWbDCcbJqolOP3gB7uL/slR+PfrP7ODXsXhcq1fJ
VunT+XJ0RjGQoxGqAYddemtEV5f51BjETNttlvHwltDzePP8yqvTzJYt3WJgo2jOf51mTiXvDelh
IS/hQ3rDTgnQF8HHg5oym4xI40dCRkoQrGdq4e4bYPs7YFSOUQhcBRtp1O8q2JGX0JyN0CxEPWbQ
EqYqSIN6g1tjncRk5SptGFdbEq+9w1gdwL9tQ4IFPomaVW/VM5LxFLS2BylsldaNSBezCti8tO3s
sCNIchGI+o4ZekEFBUdgA4OpHQ5/8MSQQJo5pjnXRHi6onLVz+MRvApY6uUSiwxUfhpoe77b5a/w
rrw4W1VUxbYsQ3kOSlp9UPeaAeBYRp8BGmYV+JPbFJvmD+Gy5MMgwaioOzh1N3iep5fWar86eu4j
gmo7lcM1YEaEbOlZvStD1VcByJZthXSLDWXYzz35/eN2n2eOChQXrqiQzqhQlMC/oZ3kDqw+UCTo
xyMZ5m35C7jE3b09W49CgE+GNxidqAoCqYCW7r2wK3XLIENTCJI+Wo1rV2hDgEhDlQGDPpduP5SZ
H0E9s0Xvm3CHVDvZJupfah2YiW98WiL6UaWJ02++CyYFhETYmfCXFvO7p0CYpLalLhUdxG20smRP
2XgxySqCX35XRIOrW4Hjo+u7CJA/97VUX/uQWeVuD92PW4DGwpRuBtng3ol+SllsHjXMYuhorkNy
awE/lxvj609dWISGSWPQSZz+uNwxGzLwxIxK/4JAg29OEMXunFEmzaKMztrU4GadaCoGKHTq7eBD
MI5YXISkkZr0hQWglJMZ7XuECjpprRYPi/w3pSkRt91CiSCASAKXUUi/ovH59abxBHD5v1MjW1Ec
XddsS7OcZ1WabG+ox0u943urmDMAM8rDuBsmyP0+3FGi4+aj94UWZ2n6ADZRYSmEHgZfjvcdra6g
sb8/t7SycaZx21kP4Nnq4R4ANMQrvIaVWSRAFqQkNj9VWK9XixlNC5oRZLa9VOpEn1E7T3u9KFRa
6afbNpiR7zXvEow7yOzt/RowGkkXjF3Bje7Th/k4JA6GBCWa05CisvxN7ms7LwpeiNI60kmaBSj9
B5HwK7CeyvXheLsB88Z15mcT6IdINeihzGiOY0kAi6VtCRQeEgb0Q1qc0FjY7qMtal2nzsTsX0h7
RwdhhCga7sJJTtgSPD6ktoTg88k3g3sT48VJywy+kKLzRuQlV39C94AoOCoyljqkTzREZZT2Gv4Q
bjgxgTm+UFR5ZJGYkoH1pLlDkNiE4UyZ7DtsA80HwCd54RKvGCzrPOkTHoOwm1OSNR+qd+50nRZw
ymMSU8EeeijdOl7dQEg2jNk8Ajxx9MLLFB8/f7A8TBnBCiQy5/y2k9xC0faB33pGHkVCAQX80g1k
BeTxBxwF9DQFjdz6nFWd2UnIkG/gPqKEyfCmbH5x/LZGyRzGofGJ5O+E30smMMiaxuQywBWSVTfY
tuhUPxox2xmuIS0mRjzIY0JTZ3LBD4MMjSbrZCK0o6mZ8NIIfPgCiOkwMkZ/k/KwVUCq8pCIY7tQ
VAiOHCHl0iZMVB4OVS1cD4WthkzFbMRfuIAJ6iD9fPDTu4D2d0X7u/VBnztSYmsOY/6IHK9b3Gls
QPDjHkDOr4gwewwQRNO9AodpejNCG4UP5ZsOop5GaYQS6X6hhEtUlNkpzInY10B0k27VWfI0IOmg
ruVTkcDTWD0mqXDt7NBoFtuF4xHVR5/NQjcYVWKQwPzGBn8lEv/dgLvYNlCd3cU4IcTziLwD5WKJ
O9k/+Aj8m5FwVEC5PeoflyXyPpch5iksRXTLvcQf0Wnt8zpuvtRFe5IQKQX8n/e87O5C5CInFrLu
6JUiFS3YgVoOd0gM0BAhLFqjG/MmHpfLwDqCmugOQOHEXaHzwzkmOJA68sW8sbMnQUz1rp98mPOo
Dgns9CLNaGY3gVUsEZYG18uj6de0OEQy1iKYjiI1wvMd/G6qw1oqvK4U5D4BJHVXdBqz0vuUj31l
5+tnn+oSPf2FDF1uIxoRd2gAsCqAUfmrkifo1FxXY8PQdNS0qIehD5Zvfj4E0M1II2MIpOC/E7c/
+RGngKGqq6NT3t/6+KEFwePbdAsk++bdMbENzzpCNZCnmHiM3MMCWrrLHY1RyT1gDatRMEiR7Ocp
DuLoutwDfXIQTuFGtFvYruIxrsXCxvb6Iqj//ImC2FiwBbb0/zh7r93GkbZt94gEMIddZlI5W9oR
LFmmqEBRVCJ59P9V/jZet8bLBhYGM92YdktVxWLVE+4AvQgCYc5M4bEYm3QAE4dEQ6Cchwj25lM4
dXocRdTXUA5EW+jhHjqLvPf+GKGPy4MRTpNdnOiGn+4UWSHohr332yjxjyhzUJmKFqiKXO+hdksQ
x8OcqGdb7oNrOV71cVKxnY4mJA3fka94P09EIwjV8sSKDC4l4Y1UES1VcKVbUHpP+E1c4THyHUrK
nI2NybnkqLVz/zI8nWJ0cccOy21/oPqON4IQwEDJV7BtoSE6iSIc3sfYkNHHpHq8MeghXDu7d4hW
FF7otZUzRq0uSxp4oJGtcSebWHdHGLnXb0yIOxXsK42q4Pnmn+MSEVk4lNahky5QuBWWGxBqVo4B
axBJlbFPoZbbVkoEz9Cjae0rb883ZdO4V4F0L9+v8S6qPYoSicZ0TcNJbQTXoWTasEAW3P9YBOFV
93uOpf2QY5Hnf/XYJUvSzJfcwTwaR8VoleCchqslvZCZ6qVDJTz7dVR0bpxYHKFh037MafMRzLJU
GHdj6Jl3cagK5ATDL//6Zg7PnaJ37jCTGKLK72NURRT6UjX5PkbrpT90LrLqeVMYYxEb4X6Q9oSL
lN3fBdn0DBYAQwPO3WvSitYWpF9HwQOrwElSwh79BM9UahfDev5c51s1/n1kX+Wn/4zMUAxL02zL
BFT7b1Jf75s8PZVUBFcF+mJ622w/p2lv390tjZHhZ0EBxnzfleNjAqKtf/20I2VoRuduPraDfLyK
m/A2LgfX4TZs4NoY7i7Q/eKz6aXbuq8nWcfo797nN7c93S/hlMV6aM8uAxtzZ6ljRM+oRiTz/Ec6
94Xl/m1OLznBo3reL3megXPstDBYZ7Vnsqg3izDn3MvjHKsGQI/t0zAbXrGkFTyovWe79wClqVMn
G5CAHyZW7xJrb4DAB3K37NVts//oXJCcuf8VOIpCxL/DpX5pkL4ItgQY35fNYe5bSv4wn5dpC+GQ
2SnqH3xJ8xDi5AUE9ahF1bbl/f/6VnQMNVPWLEuSXqPVS32+SHmaXaCHgJ/eeVwUNMmWRowurtM8
vfdzcG+8v8qhP9QPdV1XKIPKqo7w6Gsl/F6t0qxoqcVUQSLs9C5sfWH7CeysgGlthBTAFrSB1ied
8OwQuxFQKMMhi4GgitCSXf0pJ/kDhv37mOxXGHFlVkV9PmoFDBLJ3ccIbDsE5Q8OR5N8RHa5NH5/
635IDXVT0SVbM2RblIZfdqginTNVlR85RUoK8UJuIiP1607iR9Ty0+7g2O4c4h7mgOKC7CWgAhzP
/Et69b/1PDEIkwBd1qg8fME3vwXnF5uc9ZDdc6ZdJ2+i2Lz3RH+6PON7DP5GAwSCOmH9Jp+9Su+e
3OeTWqMUh3NxqrtDWW5XO8WFbYpOWbx7TCrhEGV3qv7vqyXDJ/jPK4J2EWRWXg7FhBH30m6+mbvW
7by6CvB5Njr0rGXWI9rtXFBGlzu7brE5zPWBPann+2TVP88fb2YnnTUUKUaEKCX5H9JYnzt8MPQ2
8eWlZ3a4HlCi+EjXBz6DKubyPlNFdfX0vlo+CL5xT8GPxpFwZ1dGFaLgpOjDC0R9NNRISii/emqG
tIkV1iOk3RcmX49C3sU/ogMp4nnvOTsOVnsn2/Ifc14E1+mxL0HHJfmrgmaArN6CQfitzXl0G+T9
+9YeEf3t+th/xgf0zPcxedJ5npObiA57ArczbPolmpQoxgdlm4A/wroD++xk/6EhbwbqThteP62k
6bXc6q01PvcuvXJ8fr/Omrc6sZYnADdveMID5VbHxtJa7iYKN6Xd12MNr96zf5id2/c58PME4xjS
FI1CAAyeWI9bEyXFhLiIm0jfIF/QO8AjPXWbTfNG71/rmp1L79ZpBtLoMjc7167Zbo31wWp6nkkj
iyxsUvV3g8fG7uP7Yn8oI3W8mxRxMWl1lKG+MUx31wk8vnCY9rV2Pt3hf9cuw310DsruFUeNvH9K
ctD9tEm6+48sOif3qZZgRzA1ep+Xtj6A6qIPWmRTgCb8czcdNmuKzN6JexVBczAJecyDamOF130A
vWsh0aGhwI4PI6X/UcAsuRBMdGd2Yx1pGDtYDa2k/hQrshrR/IpQZUdz3oZLfeSnkZdv36m7HZJi
jMaMfwll/BNq6IH1VFyi/Qwz9u5hmHun2TM02D/d8/A4XrWcal33AmtR9qv5mbjMuYanZSM51+F+
zC82ojn3rdVyirmlOuXYnpttdZ619X4ZBNaUtvS+g/VCa7zrQzNKt+l090AopWBHjjGDsXSSTGR2
WKljsArM0WHIvN52HZliDXykzplgJwu1gYyQahHcOreONUClpndJzl279wzrRBka4aNtgRcjR4r2
47Kds+W8XayOi7cUXxHvMJWejp6iAvYcplG2TdvNBuHmwtO6Fs4rOA2lSZUcQnK7QnKON0eB70by
MGJGq4/7Ip8927tIHyLRHWhv2caYWN72hmULZaHdzdmtKYXg0de+4FJsjDAys0bHkT00+jRf8t51
cH9TQ0gDaUeLgQkiCBpbHXVUB7suga42ac1WCKhQ6fp8DnLsJad7iRAWm3RnN0cFdr6fr8ZPpEny
dhlZH5dNa8oPN71mdt8oiCSRCQ0x9DsmID90JDHH8vAcC8zSxaNoGthDKZDGrA0E2pE5zOcwwLTJ
0Te7T6hgY3tahAqGUR1joo2fA/PqGJPnQB7t1koMqeLS0SJtoSye4WqRJYep6p6CzFWcFpHzfion
RodffSneI270DNk+iE2U6zPdlGmN7LWyUFPEp22fhlSoDHhI0oJn0YSVyyRVEAzyqBoC3ru3nBUK
o4gSEQWnoQ59g0X4YIlVBDuHCrorH9fFnXItTiOqUJB+4O33YU73vd2w2B59AyJE8EjKtrH3rt37
4jbngedze2QvzdDs2uxbOjmHLV4rInYyuq0e7Lij5NDz4+6Q2kr7uCxH5/5hvIpycj1UvYWfHyt7
59EyjdMQwogSp8uibXLMuKmGpkK+vc+tcblWFtet0TFHjLDpsRPe6kE2PdD14nufQj/v8lYmVxhm
FAh4VtPngHmpkBwGyhhB2TQ2uQf2w0v/NLDGQvPC6qmDulNRjXzOLwGyZUWUt/VROqEjuNQmNS/o
VB7po2ec5UIBZqBzJVOPyF29d+V15QfYpkjGYfxbTDFssIIdzKfb/LZzmjXDKrtPCfr4KbYhHVPt
ntzJnkBi0vLlfyxYE5qi94D5208no3hJLTVOJ+ROAbvDc9C55UXBVQlcbOmWc9aE77S7BcXSJ6ih
Ym50QIXCltxtOZalvbviYS5aHxUWOY8thk3wVbp7v1nkiYUm+vVtJRQqeFblp46U3XnNl1qR0n+i
0wwvNTxGdq+IDgN1VElOTc/Z1aInjoKIU7j3KcuP6I2xQAKncqBnQJJZaAsWa4j1I8fx1OQh45/p
lyiWDq0PDcOigbZg8pUzN8ZI83pIGw6VNVT6rZDfeW91b6RYeu8WZeGxV/rnYDdtfVyCdPAumIKg
nICDUFrr4jURMDe8gudhNq07aAtkXuqOVoNmfZ2q1HgeTmwN7lPGrcTnqYYccE9p74c3Xwl22EJy
B3y0CmfsqiwbSvvrYnrcHvpjZX3ucGjao2Zar8E3p/RtsZtO7B6nDqsiOft2Nf2kPopGNfDiy9yO
oNziIMHSXTFFG5bA8C7jKx9YdJU1YXmIQk58a8u+SR7zHEud56BgFLLvM93Zg/nf52zQw/gS8EkV
gqv2xMLfiQ7+FeCxtGnCB7pD+PnVa0T/8yXvna276t7T2QdQ2joXL3N3o8s43zK16/ragUlGFWP4
CBdo5aD/JvWOQl5obicXJMOQ1PSVjTKo1rf1bbZq659Kx5iX293oEe7jAq08M+TVjKRY6tTzdLQL
7TGpXfeaiwPtxkdncyKE+5x0k6L92Bphac1sGYvdl3qkqEPwQuokHZfb5/zRRaZnO523FthhyOzr
MdrHsdJWB8dOPX3ESM+2DwHMqWuyR4tFIoRAGLpanxM7krnDtd5pDplwYSSH3u7u3hOuNmpXiTqR
RtdIHxDsywtleInsgf2x75qL3fC6lobmxPaO22db6tw+tbaI4wZ5Yg6k3qVvT8oucesd74stE2BD
7Zb3ecoGXljTVW8XKl3h8kSirc5l79QuBtx826tA47GjyyCLSPKIJQ3/ysu7bI3lzYMkcoVfFRJI
VM3mewq1p/mNyuPkMmfO+OBE5ofOIZoccCSfVLPDuDWxwkeQBepQajeD/G3VbfpH5Byp03ZppjSa
/9y55NFJPiO0nj3jZlgCF8S8d/J76PwVGP+bWxI4q5YCI1FRZYok/6b3+eFMe0q1H1NjeIvLyb2r
ITk24TVFipWdJQV6WO3cW8+cyIPzmt3Hbm0Wvw9C+2od/zKK1wz3drT2dbViFLeLtx+shtn7edhE
GPDil1z0z717947eBqFfKLcfxF+XrkWMdqVqU80P/rN3HOgbQlsfSh2Grsb4Hog8MO3V7CMlEkYj
18iO8EsNVCz00Df2nsm9h7ziYjfYd8D0DYpEitB/j/fLE+/IrmtHlFEnTSx+Kp1pXUTOdtOsX4VW
QPxZOZdxybM7tasNWQQfMTHolJxmVs+ODj0MmYJ6jopFgkQbwk5dK7rG56gVXfzrzN6QA/A7e7P7
yHrM7f00ogJfz3YLkpY+YWWchTv3lOyCff8ZUn+IiEMIsxpU4fN+4Utv+0jbIIZe0rXADoxiHS34
NRerGklTuWNyCJ+xM5oZndu61eWKVAb8ZzUwe/aoHK+SrN1EonKUJlYfph9UxtiKwRBdkXCXhzhD
B/AJAgPd+RvnKAp8A9m/s46P0ExEcNPqNSHBjDbm0k3OIx4SqjLn0Oj3KODKoT1s+WpkxCatZbN/
6zDypEmq9mp4nCClCHAp5FSltCqH986eIgrmyZlTcSFXySPWfCNGr61zCJ6xCvn1EVnJwde7h1gO
RaRVtm9EQUVEcXZPwrHyuUa7iJUF54Db3Lv2xQM6JjQ5EQnIxvjgtAscaWsUZnhsx+E+UdqirvcM
LCaq9fUQObXgFKP47O8TNMmSHu18EQigiN1JhXYNVc9zXIS3cAcx7R3H9X4r1t2sL+SqWl4zoAdy
N91qYU4Ib61ptj7Mq/6dKii9WZl4+7ktxk883i89O6jDx7bcFlN9sQuPExVXNDrpdoDA/26ADdrk
+n6f7QZGLbS/C8wK2S7du9t0L4On4lwnp8XqrVacR+88yD60TsX5vurJA6Cx5/61r0WXP2pP6o+J
tUbbHGlPiWPiJbG2dfXaZJX0gLa2H+ujKqj62XwX4xYW2G806toqAkZgnGVKoxnJJvUQIdEuClPY
wmK7vk+44RA7/P3I+KFMxLn1bVxi3N9qE8rzqclGJj/g+aeAxjoUnYPUN0cZ0N1DN+sacRrSJuuN
Nhkwc9ECX3WMTt2/d468i9rcHnA4x/rEHlznf4Kg/xzdS9H0IVX1anVhdOp41ZU9PI9QyuW3Jc2D
nHE2a8oikcEfbIVbgRUjhdhdjSnqhqhjg6DI2XVHksk6QOPuj/LnD89UlyDcIr6jUNnj1P937fK7
dbAv6UrgxbTk6giI2BlJ1UuY+g80jkbbbQX31vabBO1AdJsiH1VB7Bk9elLzOvz9Sf6AbPl3NC8w
LC21LtVFBadZh55om3WLAUbfw76+nuzGo9GzBRvqMCWkG6VQllw63mOUVkaYyFD+wqlVdE32Tbjz
z2Oiiwxsox3bNGowssRy+I9CvflDLRZNMlXVLUVUZL+Y/9/23X31yNTiiZaUQWnOHH/1aRFXZLko
CcpePMkqN8W3Aws9cIKx3SMXyWj3litPkoNG9is8IHVEpaQ9dbxyT6yakiAgP1P4wHv93jMGqFDx
8gCA3DvT5PSxaie0TGmj2d4HzmIf2IsjzNe94JjGFqHkhg+YPdh16aFkk9Mfm8X8oQj4fcJfXIpv
E87OdnG3CzaLPAaOIuEwgGMBGBSkqs9RG+nUT+qvokS87J+GYFGo8sX9WG3HhzOlQklUDG13uwrm
c5TwAmq2IRwX0kMEpZtwTs3WTDphmK9DrgQceN2pQfsqKdxdGhPYf9p750P7E2iv/bffwqb732P8
AuV+m9X+ZhwaM2dWMy0UHgxf3gv4HF5osZ6HmXPuftETyIc500aDzQM2vEW/2rmPE19RPOR3EqmN
9lbh7aCpmQO42n/puP05yJczrm6OZet+Y5CgHp6u3f8qwaKK22LAR2Rw19rUem8dXIADbZQ1tptq
hG33FzGgcMyERufJPX0gl8ld+EmO434KeTX7jzKx9t8rQqylYdo0h3QQzC/DvFg7xDPPO0nAmABJ
CBxQy0erd8IQg9sD2uZkEsdhfPHC1Vj4KjSzZIpBPXkTwoFQSf9auB+OX0ak4sFkyZgxaa9Mjqa8
6uezqjfTt4OPWnoXKCxcHfFU49CGLDlAL0kLSEIHeghCoY0+xxEN8qdz8o7dv1QOfoDFMhrovYZt
AfC2v6hS3/ba4ZxZmXV7NFPo/hJALcUHzgD4an0fHiItAX/RnkxOohpWOauY1H2KFoYpjrfOsfFx
SyqSKQkmJQFc+yAIkusQ3P7VeFF+fCX+N8yvNuq3Ye4xhLNSlWECxaYKDXQXXf1HAcjQA9Lf8Xup
+y53m2WBCaare7/fAjyV/1TwaTZJhizA+sKs6uVSUk55jjqBAm582cYh++38/jabIV/lIe0Ms+ro
nhxFWBWjIi6QDnckRa4BQFThWy3AHTJOvd6hfekt+SMFr6GW8DDtozcCq3vQqYO53h3YvrhCAI06
z8VgT1HLMVFaoeKJHyHANFrkIZK0TYugktnuMevwL9BpHQO/x9p5x6xvWiTnPgfUuNpi2Gc60LH3
iYF6nFiVTwCNv6/LD4ygf5fl5Xa86ua+uJUqB1XTnwlAR4UfOPXkPuCjytF7wE4JuTrY1fTeBUY5
CyKB6vx9FD+00BmFTP9X1XR66IZAtn3bG2e5ro5Wfm2mR+D8tBGgcdPsVGbCx6FRUUpb4k1OPhEP
dH8O9sPuSnBgTRfFbdp0eJ+8lz0kyanjCNNiuNTX6GL+cTX/OEiEh0zAZAKk/JpEGsf8Yp8OZQ17
aFYnIIksoDE+vJW6BhOj4UtNsTQeHddhWYTXYKNC/buwdCmUmuCd6g5x9XQfnTZTcd2iovbXs/wv
EIEN/m2AL7F0bVZP5ZIzwJkF2C0vUYEQTLN+HBbRZtu0hTOeuARxsdFwoAe0gdrP70/yp8biP2N4
OayNar/LzRIksyCYeQJeyvG4nAASjAdGZ2CMF4sF0tIAJ3Eodf7IJn680UyJjSRBMpL117bm5WLc
W7KVYpiI4IEuWu79/nqSCe8TZ6B9jNBOnscCUL348rNJnn0Mcb2hDCV3PM6xthGetb+vyFcX89/a
AxoM9LmhiQLKtL+gGd/2dp0r+kqRW9VUG8Jxj1rcD9RgnQfpFtZ9G4M0D6E9p0Domyjn4owGWw0s
q3hMjY8th39wGh1ex19H4g+CWgxMJkY3bYuz9z9hurw/w6FdVRzIivv5trzTuDn4SEsSnK8Qp9we
ocePkXanOH7uXr2CrAu4XdstsPZ22k/QAR/vO1/5Q0Tzi6v8nwX7Nq6XI+nyTA8tCOPVVCg6gDz0
b0HWUxE60FBPfmDmho5815zr0cHXXA3rA7prXpqcEJiVvWKCqXkoocG4Cg2W+hTuYLZS4w51XwVo
pCe0UJBIT132hD+fnHymnAhx6iqpAwoDFKTqjR628JW60P2mAxTc3Gf/TNXmHJwCpV2EdftjmIfH
EOPh3p6uHGbsURn8vm2+6GO/rcILc+NqFWaRX8GV04N1uhcRhMEPGws0X+PVdHBrFzEPyvY8GAfk
1RIMIhL4uLKDS6Zk42xFaIwLn5gQ1YiKvWQDRq9xQgYlCYKKy4Xn+PuwZeWneP77rno5ym/y0cyN
O7uq6FyxYzYoM+Eg7ede2T+xuy9IZtDjCzXy0zrBUhBcrdBCrZBAAIDoY6nr3Kc8uSHeUhXaLVfG
qTD7My3PKlqefSlJR3hljAvwifW0WeOgGzzWPHv0NpCmc09TazKxR2mXJgwQ5tLXgbbVHj7j/o34
ByqHh/Z9eARMhrcETvd4UlHesQfQ1ojbqBGDRSbdMwKxfFqEFR56h6fg7hXJFSV/eZqNV77i0S4Q
ZVpfGL/hgKLHTxysZVa5/FNjVP9xUTXDACWBkNb/1Te/nSGP4infTRPVwdIj3lQ+z86sHrYB1VIB
QucS8OVoF1i6UMEDTRyLKG9CinRynRC5pelFdvARysh2Bp+wnXoueEOB3OPoG/7x/NW/hvpS8K21
1nlVXS7iAnhr84T8OzA8POTkqK9Q1nTWxidh+0QGqrzDazxpnL4dYILC2xrHAxRB3PkIT5JkIngl
N5DV/aVEdZaIZI8oG7R58BNC/aTbvcUSyqrXLqK5I9M3vBEC3Wm76hArTCaIm3TCRU/utpJ3iy5+
PkR7JUEafX779HvJGDhxNKSZtY/eCX9hvMOmE1jLxkcMlGPPWIk76rn+jDRuMi/L0QtQz+HlFiMn
g33378v2JTf+n7f9fw9YfoFgaafLuSlviCu2iYtxYAEVPDm2vPQI3PgEjJie03o0mTzmI/D2awHY
uyzVHDQ+ofxg0PNduftYnlF+K5JPrNgLTJPH6sEhz90jsfy88dQTZLDbf1y4xk/liu8CQy9RdS0f
npejchRP+0CiJY6qr+BRcF1Ar/TBhy/7k4ncngjEN3Wgbhy0Rg9n1IxCNAQCzXYypP8wyAYzXTRO
EiVHFzmJWRdmCPQRFOuAze8NYgUaV+4fuxUOwA9ZgYntAlr1dCFIMv8NPJ+71CrKHIoMGS/SidT6
Q/YiNAWIuCFWr0T64LE5t94wL4eSpeGa9Ea7kjMYiVPQGsdAjg7J0gTjTeGF+HPnt6nJAvjGPZu/
J7SZsyB3lbXtgUlhQpWA5vDrDa/VcoxrKS/Fw4tUuvAH0VbwL1igQbXxpgXjqLwWJHXFHVHFCXYc
8Rd3K4hGXAb4UW46X4kJbFGB4zq6EKLdmQSnHbNEgPxCA0tFFEPhgIXPFezQ/LHBhl+Z7N5DeZ2W
N/8IB0ychFA4RGtCdnIOPuGPStWdj2VmzvzowRn2r5CwhbZxEyBdHPCRIbKjCR8bGN7dW9SoRuCN
BeYYcNZkjQ8u6JQMZMoRaWPx1S0OY0IbNq9QAZzbxEEPwNKNGwI2rzzhDGA4kfBPrtzBiQt68Vk4
IYrI3gaesefP57Jbe9CF0LZPGesjVPkyFIr5G5Sy6P1zxiteSBfRGQChIvr1OEYQitSBWIqn+2C2
OZgEiyJo7WF0CEGY14LCF4Dr2pm5SUOBCHBzji72kbgnw9NzUTpzRHXx/3inbAbmmQOCJygcW6bv
dAECKLtMJGX9biAEC/4FsJd5gnMkOsst7l0G57kMMwF4/3V8sa3x5IWHzNkSCFhhi6KixYWJhnLL
86lKfYqOAkNDEP5DdRAnTD3zj6z458v62/Z/uazPx8P5IKcSoZbTramWiL0ookGhNo4QJhQStgKt
dFb3PWEno5iTu3+cfT+mDN/fwZcbQz0pzaG84NwoVubpQCWRXETcENStSFdiWAV9dI1JmQlkvGkE
1Xj6xxC+ioyvx69FtfX/cKGa9pI5ne0n6mlmRTiRerCjhGYmJQD/tnqHLvO8j2of8w5l1sTrYwD7
o+XuUdm5C45xiyt3TwPdLVZuM7oi+OLYy3laDrlM0CHIJqDpV5teAtheorjXdBODt3JWojAxzZdF
F9wHaAMXtZwPyz++/X6t/FgasmzTolZlKgAYX5Z2/0hrJArIxto1LBGrmwuRMg9WiCxofyDT4u7S
5DiIyc84lbepKQSlBR3iHnTQKeglt2HSY8R0OIWJTvR3xqhrPxzB38aovlx9j9Vlr61OYowZYESp
o48zCn0VrJFbtJ0ES3pV3Crt2ZB7F5IP8eMMClB3DUUmObuU8LdNz3T3J1+BaKaH84ceLPDco+42
jv647r7G8p998r/1VF/2SamfFPN6ZKzZPhJSPksEkONJDPwmm4bNCCNyIaX7f8nbu7hwh/u/XhdD
9HZ+G8NLhn06GCVi84xBODNRMifVP1Izp/Pz9TzXawBk/TVCtnR5HiH3a+ZqSdlpIE8Jhb3MIRNn
n16BuXQebpXMH77g4CqrIOnpOVAOygOnh7PgaCvdG9GDC/LhrzrBl/rW6yxsyKkQ5HG0N7SXJO9Y
1a1Cy8mKS09cXSLQAzTLY89GkImvvvAtbeLHWBanEVcGjoR90AOxQwUNdhUSenP7fU7ZEL4wZfP3
nrDS5vx1h3Ci3g69N+Eefws8l3p6h0CD+iKYYYwiudg5uhetz8vNf3/ncCXe+COs+AH/D7Ra1iWq
kJpCffjlWM2eiG6YZx6RaOI8gvun6WB87KBNQQ8nmtCcQKEK8g8BkUMlFpQfiEozGMCZhOgClTRp
CaEqd6iSUxycjxudaP/3o8EQW/U/D+DbGF+OhsdNvqUXdV+TZVMokpODiU7FedYEy5MfOKOLCgc7
7q+Xy9ZmeWXXiB4eZ10ZcUwc24NKCqt90tlDmLoJazTYQ2+YkCUR4sNDryp9Nf4YFtM0oJYb07X+
o9Ylyz/lGf9bY116OTbMLKs0STqI10CHL0gJN2oFxnRWI7tqCj1GFFj30RVsibCUlTX/ih8Tfjki
KpIOkfxWUjt8I8rEX4/XQlQaBYv9GM8OnzOAtaQXywdH5fUTY3gImFg54NUp+oPqHLjg9MSZb2W9
kZ17z7uvdqV+aBh8n4XThF/hjkf8ULlX6NLOvRhKKi7zMF+j5oQ/+llhJ1Y43GDJ7gAMm5aJit24
Y3HQQmLU5p/p+MP0nqD6LqTs2qilohd4tb0b0CwwgXQfKyIX2nS/bwpThOv/35uCDcyff8szlbQ+
P2WDRZ3B6TSdneBxdzltV0P8u+0Sz0uhijAJQDV58UjIjw00Z0Uy/dlazu0V88aqG7lFCt3bMoI0
HF4hcxDeJ+NiipDY+JPqbBoQ/jrZun3jqQGHopoUeZ8iBhJS0Nroz73y4zX4fa+8HJm7FJrAbcW0
WLIyOJpRLVOCQKwA2sFDBIrNpnVzofGuwCRZ7hEzwGJjVsGNp/bWYLOM0SYTX9dHf3IaMnlierEB
sJUNNyrRtJDGqQhnb4bXEYxytJxA2CiEs8Km674hIo02kBefTzIfxHhBp+BBbrr1x6AT+nqymNLk
S8djwlqf+KYZzvlbb/OwaG+k8cDuAo7jyNM4JjY3KpmNsKKviWSF4fyhA9wYYU750yJCQgqlS+g+
znESduag9dBXBE8YNVtc9WqnJO1PUaRXwYjS3p1GY+6x4o+w8itr+s82Qg/BUlRu9v8jqn/bRofL
7XqvRBlWCjPSuPMsRSWw+mqxJLMdnV1hkyqRWdEWfZxcITdx9GIYw5VT6+72S5pbsVg5Qb8sTiA+
8GNPPTqk+KkveH/OHJS0dnsJW8obNh+z1qTeBbSrh4fgz5q2/KVU/jIf1QbAZqk05aHXv2SJeHpk
edWq76iDcOXq6B5egPqGO+gZbj4xA0SrYESCvq+bCLaHevGMYZebV2AcuLqWRYfcxl9Tk99UXMLQ
fGECpnRYduhS3kApNoECkodyjYWJguZtyZ145/YAcyiOoXNgohi/aYTtNZnpAI6eFsOKtd3H3PSF
moSI1wiWZ0Uerjb2JxDLPqeQPcQJe3IZrKCvEz3PLAExFFDWxlWHFDrdQ9DyQC8el2kAOvlP0qHy
wxmNPwVsGlNGKMv++vNv+2BV6k8J9eE7FC/9a+ww3MGBs2wixXVNYPmAQhUR4MFTCBsSyQV09YlK
gsl2gaEVNH2zr9KUk8IbZ8YOi3n+XwDCjDwSKy28fWodNKVJ2Tr1LtjJ3t1Sc3ERWHtVnxJUQ1r5
mK88sMz5vIoEcYIO10ZxbwNBb5bozs+gLbvrSzjR3BXyh6Qd7UJynsALJk1wn11ImG+Dpr0L1Brq
gRrt9iI76k4oYq3QuL0QJ/mr0tuoJeji1siWkHuu6L0Y4dOVEu4GaFw4XN8Xq0Ee0bza55yT16Dl
3ua7zTkNHn3l7t1HJkqFWtQqvIOPOtCg7i8IuWvv+kbFEq1cwDyxDWZ38IiE3tKFenX+nkc1hak8
Vo8+mljO+epX2P0BWgYr+yWCZkLLcbU3CSNeuyeXzoNcGC3ETe+Ce9oTh7XkER6H6nbfVYRH9pP6
QKzAfXBNDEX5aMDQNcoNANo2KOsKpzEo+YEUWktR8PnQFzBeGEOv0nxt5x53PjZhp0+L2l4o9W7s
9dovScWf/LWn0JutZMeq/Lt7bpPthEDdS9MlTq08Q2e2WfBe+s+AyDMlF7ZGwseAn/1staXRastH
OBpdNDbwBXycNq9CXxvDSQbInHmAikP9I0ccBzvf0r+ZnorKfeEKtQl0AfpqqA+RMxxKIzDXpteM
L3TtQH3XXh28i9yXSr6LjccGuAb/fkB9nsAs/+syMn8I3zUYjwLdoyia8R/+4cnOs11l3Oi66P1n
om84AJezj7ExP3lpYHLdlxyN4GBwdZF3zoXVClEUDw9smb2QTDaIHGXHhMaOOUYDnrA1NfBmW4L8
D+1ENzCDfPg6KWwidJsI6L1PSDkqYh/tiPIUe4tSlPDtu4wwK+fBkApycbG4s9+jiZ9wYN+mar6G
aA/leVPr0rqJIPjDbhPDU/qqUd9C3kAgFys2NSUgXPDqIB+dJmaYv6scTtxRM7wjkTaYyYPfx6T/
EOHQiSPXRw4E30fzJTSXHy1J2VXqDRFOg1KcydGzBMsaIGRCMyJY92kkuVY86WL4vF7F2yuVrQdI
NWELe6P4gzgh2zTtp57bEQWsm6imhxnb9dSm3N0llvl9xD8V1DXFhiepmIoKfuElU7pm9c68nk83
4B3H2ArR3bC8/KOKc0/UtFZU0rLObib6W1m3iAo6KIeB4glb3fRt7+eu4ZMIeUryqa1FdfEvxNoP
pi46WBgEHQ22tG28HvL430i0xlcwI/rG8C4jDqR8CrUJzd+xPcs2ZmR5O508FRgVwrZ01blTzKVN
9YzP8M2guv7Vg/6hovDPiF6esSI91P3Rtq/TVhvVCpDVpkYcS0ZQciafk1V8CCV0GT7Jcouaohyo
26p3eLsTZU3/eHg/ZFmIXSpfmjySrshiqN9uwGq1W12r1ukKZ0HweiHZnnxE5mGuTTMeVFjZXg5O
ucGu1XJ3c+h5wqRCT7RIAmd8igU+WPY7KdCqP2J95YdV0iUQTKYtAYcBq/bv0NKnqj9y+1pO78mZ
K5B4xQwuy6a9ii2v/tDGhe6YSzW0+f6ymwb3NnSziW78kYf+BM/8ZxgvK6TebgoUgWc5fVzit8ek
4YoPocPAFWynx57m65v8wwzsuebawOgGNflXdAnP01P3xtuH79Rj/2XgboVg0tUdnbynhySGPJNg
kcSPYbnMxoS7+z30lypMg5J6nUHPD2ZH/PvDFtvqJUr8Zybi6Pn2rA/7k3K62VVJRmpQ8zb9kLg1
/P07fsLr/PMlL6eBqbce0iFluY5vFhmawnuWGOG1pmKZta9d9Ebz/0fYeS2nrm3r+olUhSQkwa1y
JIPBNxTYRgkFJPLT76977zpnrbFmrVFjTkcMQupqvYU/yGwRd+yuPczur/6Vuv0MOj/uy7j87sI2
geE2KZhPfEOv/xvV4jca/beT8EeqfL8XdfmSrt26fbqjs617pX8m05kVATaxrZU86Z9W4b1Bxd5+
Tx5fGZPtq/OqrFtuP6Zd8pdWzC8o578dzx+xoHlcev2ccTxjeHKpMwRlMVHteqrv3hPcyozPGzML
eBQWLUNUXST3v1+vf2pTgM4bEQTADAkhyH9fFCN5UDwVreMuO0H09WtXmkgDqxtA5PsA79XY/TJ1
dcROir/d36Ko/fOdyyrKdALhMWSz+/dXrkd4srQD/ULRizy7Sm+DhMHktvGNPbAISo2USUl7eMWq
U7p1Mlz8bbOV//EQ/r+wxO/J+Zc74lVXxbV4ISyhe3TA4icFj1tHYM5jBYYsQjR/I+r/Q8Hxr0oW
vwpp//qCo/tL6oWSxWsO9z4UuubGVVCfIeYdDU/3X5JF+jdEUdX+20r725v9o6FW6FKpdHv5sr66
L+e9GjYWnfWkaGDXPBc6zJV2QlSXGPuMg9GE3g60CrLOvzTG/qmFY4Bx1IX4rE7x9UdY7wbSmFPU
1GtyG6gBwGVVrEHQ5Lo11j5QCliNAOkotId2Znd3Vy8cDcmtImow2IDHmX0X4EuYEaZhMQyM59fd
7wal+cPjf35afwZ/G2G3HYO39eOY2srIbZu4y771Z5wPA+V9VJ9edU50zG/Gm/7CyP94toYNuW0h
/WCthYTVsLf8EQkKSjf//W7T/uH6I/QmK2y1orVs/NG/yi56qalFWa/VJfg8wC9C8UsfhNU7yDqb
+/9qdyIbkmVmPAOhYihzsT4Hh+MrWb3pcb5wmrbejX17iIGO/GaOCEEHlx6ac18v+ybP9mhyPEbB
7nFHUImCQgcnmVAa+adxcKLp+Zd39A+79JjswRjipAtLZixW3b+saJDP+jvF1WrdjpFCMCtUIIRy
9j1WAY6XVran3PNfpVOB7BmaFasKXi9fdJYK/LS3DDxUvjWKXkQcvqu9oATnKJbFZ8Sw/DF8dskZ
DK3R1RwoDk2CLpG+9eMD1RmtsO+N9QAV/HGHQdIgq+TfPp4w244d4gX7v6xb/RfG/e/xCnjLcDgS
usmarP1e2395p4+nrnVngN5r2YXcMMIIfHX7KYF6o/IR1O7T7WH58DvfcJHd83Ri9b5gSKdb1+C9
umcM0esn7VGQRih1Hen1juCeM/BC4yL7KSfdqvTbAD0RZuM/SkhXOOimCPo9kZ2M86W2eoT3OG28
e29fZF+meTO02l2fpIn+1fn70tZLUGalL32dv2DxqhHXAo1mEhZEa1Tz8lP03nlKa/A1iq+0RmPM
fmUfo/vGbCGz1c4g0VFIRbJEfP+Gu0wfYWCXT0dpXdjzzfwOw1Pl3QzJAqM7VwU9LZgY++Dxtm5Y
PshWz5DeLxMGjsWy+hw0lkwuiWLB3jw/uZv2iRrzQOJsmqLl3azrVfY1tK+H9/H1TUbCZAg2vLGQ
xyYaFmG6vuXm9USv4QeCyX73hI9TBnhlhUKrqDMV3dKcva1uSaHzzy4a824v/KihcEPMbz0WPL95
t5K+sN0MzyhDB6p90U20jjUiHRz5oZV1sPWKUzcd81LLcp3hF3onZvjIZ9ApTm6vcIA+4vmnK224
ufE1eBJKKHshnN9m49PVQ0NsRj/micURQs9c2/0GevGB5qmg8UBar7wuSKP9+u423mu3n2onPejX
iJls80D+rN2RVwogmTHXV/vZBU56xAY4/E47s1vd6UBo3oN6QD1qkyrhvOmteZ3ewwwgBG3bbzVW
bV6ec/GMaN9ej7AKVatkiDspPwe71ukOMioXeA5bHSWiwywQxuOwNT9ubvuRzqszYTenIXLoXWUM
MZAgjHNs6lB61D6uaPMr157z7YLQWw0+VHBpypc2Ob8tZQsJ8wZmxNN3KtoqZFAKtQGYCdRK4cCh
j0HPYOxVmnP3HoYJMm02RJgtN0eqpb4sgMd4Lb0/5dN+WkJjZOtVYkRMpdM5VKCNglbT0KZBbmg+
nObbboJcWttZDXBPVCdrawSspLcGUY+A6bqgq8zkJDaCfWal5JvOI1KSDrOAs3W/mSmpxJYcaxDm
cFp4Owd1Z1zt5nSjyTYwu5eH+qJxE0wmFW8p0ciRZ8Un5Z9h32hfImwTwkJ/fFw5okPNnCwxkGJF
o/RlipZBKM2KHw5kgMAPIBM8K2v0Qs10S94GYbF0SboNePMpx4iYo8/tL7kNsfnzeSg97VR+7Y9X
LMDBPyNgN4h7X5/To6LaYBYzkQ/3RKV3Zo7eYDsiI65c3YX31L68/gjrMSZy9r2dVm67uJYmogXM
yJlbft1bVzp1CQkccMB3Sc+KnpZBd54OB3dsbcnMO0g49y9/DG0LvYzC4j23pSk7ik8zpkfrKrf2
itl5UtjNX8HtjteWeV2UQb57MuP+ehFr1iUiQOm0/ZTWqlPPn7NiBX044fZFqKBDEmD/g5zO/P1V
b9uA06lMLocW3vCMLUPbShnX+r6uooFPHgTCw1KQv/h4odynH7km/TS17pM+Ihl421evmNx/jNTu
/TZJUU+YoIgwsC/0kgrI6yqiJEO7pOxC1/fDmI0KqzdClTLk4jxiTkIfnCdSyJFzNZUoi5SrwFOy
C/0FJkyN+h8J7i8ekt4I3ZHRfwyrLml6b3SM5db7n5dDPsWwJrub1Wc1LycqdLmwSM7z/eTFVFkY
zJWdyZ5WHulQ6p+PAdhiLeDr6+68gznsDQCHevdZ7+cT4g+zoEE0cotwOG9Xj8VzTHSlgamycKPn
aeRXIzKZij5Q+8V+rDDd2NUQbzQ238+amBJL7nintaY0fU3kaTe02/h5p7Idbp4Rih0DD86AeLIQ
qtvDpyaV/OZQ+h2A5eQ13Qdg/u4zHSY1KFkJmOs146ZHidJNyWsomXT3jtvNhzaZKbM2kiSrWrxX
PbyH9cPLiETRM3dvCSI7w2kZqvHdZTUiS0DnHDWNCZuUTK7zlS1Vuz8BfAOB5jBFqpLHJF2ocTaV
hQzppnXvjW84eTx2CN93nwmWpnnN5DmDPSy5xZb5RnClbTK0mFWojM0qWz88mymNYKjKPGgwUaEO
b5qkWmiGzxrekn7LXx3NKlQTomyqJmnYBa+5MR0dnn4acAb7noinDsz0LfK3Z1yzfGdtnE/eNWPH
pz/YQWXqa7wVTM5Xr1uUVLU9QK3nu3vbzZOOgJvTLmezuFvDiwWAZC8R+MNMCoeyd4d+rqNJVKQe
4qYquhADD+YPY50ic7AcGdOTn9eEy2N6sytCguLqL09SnDFAUF+6oya0kN92PQzUhYZQU+7PHri5
MwCk19UgJ1ATdWgiJ69vgywML71Zthh+jTKgNfb+mCX35DW0upGtDfxhGY+gpbeT0TOqEL/dmzdi
drc5q6Gczp/V8mxEeR9UHFjpqw87o5ru3EGgz2pXoUsOd/VHY0e50MelG9Jb3XL4sOpo9H2DJ93Y
4NgD3WWXeHy94nR7nxN4lA/Wgryuscdayk71IfnqlxwI2HNvXUrr/WmcHsFIMa8Xi66w/iHNhBwB
w+5i/kY2BPVv4BoPEkrcLHgyrunx+bAex/fDlxRCkXSzm4Gdy+ar9+SrWyDbk1u37z6+uIMjIqWb
R0yTmuEoW9WltmjTtEJa5PJ9+8at/m5mcwmdotwWWJS9eQUfR+/Ou1rvk2KPX6YyzbAaAY8F7cpg
rTuZ3wPNtV6aJx+yEBWSr2fojb6IrY9lhSzVJ1rxg2iwaj1jdyFAXz/LbaF4d1rsHEZuPwEGAsWb
kgxrh9GHsWvsSvO6h2k8rHOSn/LGhgrbNZbk8/555wNA4HumSshT/iXZ/8/yBTEMZqaqomFZLP/K
WPxLCtxLrTK+1Dci2hw/S4QejKBDI0uGfZ76g8MzJpyEe2+l+qMABVEGYE1yt/pAt3t3nLw9ZAVq
gNB6oCXvkOQiGAQPxAcyP6fJYISd19pFcIVzPXLaoPfvrozsQP+XhvU/YJmFpAed/8FQG45l5c8+
mDyqBvfu2tB+VTI4+tA44v0nOadia4S+ic7m9zUKH0keIrkglH3JgGRXZtSJ5oKduRKIe8jiqID1
brq6xJZhIVVRHc7uze2Im9YQZYVdHzwTxKyONbIKyhYZX5Ro6nj8l5JShjb0n/uMNkC8RB4PZG08
1P5o4aSPNtUvo0Gz3rgtMZyKcltvt7bMzBbcKt+R5jDt5zeNeZzePGjlEFL3sycgAT3IpgFodLP4
WvU/r4lkZruU2S4kQFfao8nuGOadzFxIPTf4xbFtOTptMpo1m7s96tw3KBX72TvkQN3L7R0q14th
j4aAXrTSzTqfnOuBmsSqMeglRONgiUvfEn66h7kjOBXBHdpbWfINoHJ63t4ANxtBPl2OZ/j1DQx3
ZLWy2/tGwD8Adg//BPfQyDDBBEa+FNnJT7ltrS45QQ+6OwwGA9153pzIsJG+B9JR+E8EgJjDp9DE
IbV532JIvlW3iODgleow85vqSYKGI+xUBt2fuS9c6j0BG0bQ/2MIBNaCukOJwViL+sEE8FmswCgq
eDg77K5gQWllULgxFeNNBhsJdXUsfFXV2ahwVfFD97bC20QCMTbFXhP1ZEHQQc/IXy5vEbAAVIDA
Bwk+QuIOnSPsAhXNz2rBzOctNMplFxc5M/oG1buYf7/xLAAYZJhRZFW2c9/AywQ/j22yZvO2jK+t
aC/o4dg8f0+Z7iLouBYDpC313V4Ms0W7i5w52P884UgJeBKoyzZAbWUqkEX2a1ETwW7uzRr7DIoF
H+Lpy6ZwXLC3vN159TE3ZmJWQ/b8zVlOBkxC54jvoRwUbdtYYDY4M7yrhD+m7nFp34ORhNA6ByzG
YD3aYp8C67ciF1gwWjeD8mIGR6xHH4wFA/725vA3x/Gew1cjOurWyp2Omc0Z5vTook6LdTNaUK1z
3tuPAnSGin751vgCbtiDXnU+4RUugrZ14GI3XuAiD6rWQq6dOT1BsoYWPXASG5qYvdSIpN58g32Q
m4gy8G1iPHZUGAPCD4AvcLZviBHYAlw1xpkd3S2sTc1phjWNYh0FLrzh7yoY32giBel6AfpINsWE
FLA+KPX32GOC/DLvHY2B2wnEDjgJocOfZY4xJckrS/iayJfbgwKVnqcszuuFYTbZoUny9TKHqCXZ
6fTENkjCjjdB52FzcwClLRcm6yvd/NrCTOE0BPerCY4PTioDEkAb5mtRmjkyXVbqWvV66e8XKSDw
aknM9edsk2cLAXtErpgmw8CYg6yKWOLIyWNIKi3IW30QRdOFe/xMVHB+CsMz1P2sC1rgqDWxjLZi
qI4GyWYrwHm3tcAOCgThjz5DrJXFw62VaIp108LBxeW8W9gzEJrs7dxeVi6o2TNr6hadotbejCjD
zGiD3v5pHv3KS9jyarWooyC4edPFzz7mkN74hUIlIkmEkcM4GZ2cxdNM58EKCTrJyUeOgYLTAloK
uB36it+/MO07UE6Ve2cwedF+sHA/DaqfYJp8Eg/kYGOIVZPAPodj/ALbA8834owsG9v3GXtD7kfz
hXoypiaGAgNWL+SNZYF8M0GGbjNwBNnuSHxlqQZ0K0y862QTDtCYvePTjR5hkhxhDS0CGXYQp5lR
g0At4v4dBFNsDhY4HE4xoxHsg4GKr24DvF0WTsMopJIPPxyua7ubck+lCwCk2lQYJbjd6mlDjCRg
TUmBGT7B9L+25pEOHDDbIECvjv4P7TjHq0B2vU9OLQRqusOuCmp0nHfh+3NixmfGoXf744YMPS0S
gd6C6bYdXuzLlmkNqleAnvfWk43P/MncH040kinJNMP82hSML3wCED/FCPRugiOJTbVzs012GgTS
ASGaTgh+cOWK5YUUVLQyvTvjdcBmztVxRJ0/Mg8aRij2IEaIErEw/JuZeAzsiRZSR4KzAgThklZ1
yN1MyuDaoXBJaEiQqDfMxT5YYAHDAOEYABTvkYhAdqN92WdjRcZ+sceH3Ot8lZpY+CmImxUphPWs
US0HYogA5u5oicgaIvt9sL5aS2lGLidZtOwoDrn3XNhWkb+cq5Lvh/7eMCnT2+TUflq3mYJQgVmM
refmPvDH2AGel5fsQIPki+pdlcPe8C908fDkaDble1bdLGl92QqUMxl4aSmsFVo7eNpd5gSShDKm
JEkWMHdgi8jfra3lI1rSTbB2yDy/M2v0dLvCN0CUOA/elxbq36WXrkHoXDw6qPiDL0Z2j2UDiUvB
Dmqd4azwGm9mDSt5AOZoBURrNj4gjNnbwxvqHkCPef7JeQKn8GbGMSHLmVjqOpyks10ZCIzBXnJ7
G4RO0R3fXvMgEEbsjj86Z5hOoNmaIcjgEBGTM1Pi9wRU9AN73gG3aI3LiOSqCSYGCCRrFqx9Btwk
wFTrDSQXwZe5rXpkWSXn7ajW/aCdw4GUtIcUadnOxEK75BUev9Z4uGeEk7g+xDHEm2fHPPoZ0vBw
PoYctnPozNAinpzWT3bhZbcWVtJCRwFuyCiCxEUsRJf/tQXBfCKAYC0pfI6M0ALaCvFduNwjof0I
IbsEL3NwRE+QbgHwR+CfFc4Pxzo5Q3ZZzpsPrY5vxOP5DXKEQXICmwpRj1PqKsfaou2CBukHb3GC
DRQWlggsYPR2OOhRZ51y99u/SuY8hWQz98P9wFzXzoG2DS17rIzxuTeC+Xkb2ae7h6WZvUH7vDSl
1d/o3//AbtH/LXv8YyB6vWf5M9XoUkg+zDGL+1mYepXeDE1TIe+Zc5+Ku5RzT/6VTjmZFFnJ5r+X
FqqAQ//RXWdurA4Vfawa5LB/wKWLkVy+U/XSrN9Ttr6XyVYimF4r5gYFG/nV/DBhRbGKN2/w9dbT
W7N9/Q31/79glf92GH8MaF6vohkVBRUOKDDAv1pEZjTyks/36nhug+N11pv3vTk13lFaWEd2jsPA
olQHof7GsrWafI6jqfpRTJ9R7izGhaXtI7ZjMPUqfLwLm3KxgpMRBCy7DJJe4+gDyl/zS5u/JBcb
N3TWDpMUXUtQMeYoN9carCbMi8NM2CVD3QhfMsJzdMOXtTn2Js1u3X5StKxCKdROBE/77IPNZ/1c
f1iPJDZp7p5OpJr7yRD0uEUcwaMFyahxMG9UTI3o+e0P//1i/oKU/jiL6Ncj1S8wN/J/1IlSqt5G
xTOv1hIJbIou4dkzvt/LHhC/2bzMavM6IFWMqjC0CrpiDxggF+tx9ksCH91ZNIvD19uhh/84O4I+
f0lQlaKXImGucgTQGtUfWLDaIDBiBG2dTGwL48+84Iy8D6/VyOc+YgeDuUnjmq1lb/fBa6UB9yWT
4vWmPWxrGgqwJdePSJ9T4+9pmOegw8c/F+ipyftv425Z1fV/KJ8NeQDsWEU5SxkM/ig8x+rrITeZ
0qwfpObIQAt5RvcekWcDta7QDFQchakPODRXDQC8evuk8YcegmlsXW0MxJQNF46nd49b9xlfHD00
/Gv0HrmjWfdx9xVLTzJvuEBcxG/Q43547RTKWMTYxi3nGfNU1CJ9GlvPQI7fcbF7QCUEhbK5HIYv
cS20r5SmFO15TXzkP20sPj5O/KBByBCVwperftUKP1K/Cva2r8eJ79Qv7au48yltvxtlfkWhsAxT
7F6gLceUj7fSH3e+zLzZAPkR0Ps+M9tFBGhL0zk/vAXNoTy86B+t+Co/GOKnfChgZYKqPSioIBwG
4C8PkvhNteHr9xYzOFoisj1ejpd89cTZlufEr5cZCmyiLS/G4548jk/jJXLvvMrmFUbn+PmFJDiv
/3UXroDYu32iOpqOLMQq9zjLGjZAqHfwRsR2rpxtmTHyPENjcf4QCjz3r8Fcng4/ld+PHZxWvmy3
6IIn7bYPh8wGgkuEaJefOZkT7uIcpYYXgNIuqK0GWTsmClbm0EEJqR9RZ0j9vfeIruLygoVL7aeH
pQX6DZV7TRp637XXo7SJBHZYClmSfIE5q1vMjWDgd0lGHoK8LrDUoc8DfeYReE/d4OuOPcimLwik
Krrv2JjNaZ2Hws7l6uyPOn90dvYLA+MSmmTIUV+Ww2jIRyXKp7djQ7qK+u3scigXud/ODOz0Urd2
GJP7JQPO6lDMnoEWV6H6UYV9Mpq9WaLlppj1Xp9QQE+o3cNidg4Gnja9BqVfLnQGmIwwaTgjC5og
0uvBLkQU20FwOkGVMmlTC6egZZ30H0KrF1XDOdkvhiS0D/2B3Xkvr0IxtEFMk1nmTJq2ccXRDUNj
qSeP+TgeTuTdECVrdYf0weRy7KP9xNi90D6uOHbeMeLhI1cl42gToZEwQjvj7HAGbBoFgPVLVDQ7
ZAcrOpP1Rnau3ov+pGKr6CuUbjm9etIunwLlRV648LNI8kA5T1RHdYqIAWr0gsl/TQYMKarpbZkH
Q171nsiIAAml/sK7I5/K4GYG3DlklD1DY3nZc+WrleR1YQ2s7gxDoGN7U6JXVCPWOYjuSTbPPtMp
KiMAqIQG/zlh0oGTQ5cAY0puUYoufUlh7dXzfHlOHrREjVlPJzdL+lCzOzddKCH2D7P9QlplSRF0
wZ223Y11VKx7bDCHE1o2zHty++LjA0c3bJ9IyxuGELnPcNDpvTRqJvnidrhM7ujbPbBEyCc9q+/q
le5NzKVpBio0AbWodOogY6GjE8Wbb8MizKcZGDdEkn/y6SBiQU9v0e1Yr4X05NmRQu6TwFh+Nwxm
cld3ZMSwG3s847DtzJcCoe+ZoWXSYWoIvBQeM+vYo4THaybuJznqoYbLqMJvIYHW3A2XSFnIwdjX
MTA3MAAeeSOvpQdBXGNERL0GUr0Cn3eP9JkgQLTBw+niIhiiObv3mE95pbMH3qfDS7wlNRqR+SGf
lIvUFyBksRDo3SBwAtTA7yMAY77hD5H917GEZ6rB7dF5NcYBCCUvODZkYBSH9ihnx/CfdsVaH/ho
Zvlnbn649PF5WrvDA+IxbMqu6lchei9R6RcIxXPcZTR2qxCU0CWpfqSFDqGeM46FgK37Oa93Ec9v
6fO9V040n+JxeuH4Nd+w6D67qd8yZxk6uX+b7L0cCwoMluaPsI6rg+peXTB6nD0DIDxtV3fk5Juc
M/pGhRYbgxAdMMSmG7vB5WiEnPAgHIVyPD7mi2u85ysDoZsxwjfXAGfwsAPPzvbpwjKbckd7zfQR
NVE2y2b94R2n0QP5VyNq8UW6ed1UdTFpFectrvzS12K2CPeVXJLSbxb3QNzWLe/7hl4dksh27qcs
/BRJdrgsM9Vn1u11TL7LOd+7+eJOXw6A6NfQa3yupAMHLrxGjPOtLGg2oClYC8/4RujAEwRcA9CK
3t7b9RKtnknpgw0CKyAUt3VPqPc8vJtXzRlzBXeSLjR67IxuTx7S/UXgxh8DzOXWODLaCLsVaR2y
DCjdf5yX9+kZDXPap+JmKRf1innyedVvlFO+KGb6qWEdKadRmPNRFdtetcFjROxm723yu29VG7bZ
91beCvDPNlsxLW020pI9s2TjG779FzqXC4ZDl81euD++t4+H/TBsbeTxy+dNbLp96Wcr/v53y2vw
dmJvv2wK8VzFaj8fnNJFuuCbnp/BdJK+/t/3lw1/VqyymcLNny5QlzuvBid6vRnv6HI485v+cI+L
GQ/LVtlK/TIwXs0XpGNfdNABETLM+mRVTaE8TrHi2BTxQ9DVUxh756v3lk3+Y9S+X9Nm71RTXVUs
Eor0B7La8qx9WPJsuHjvxrEUoxo+M1C/ZP/6/fjeDRfDyX6AhU51VGeMSmMjHnYWnb3VSPWGiY79
TfqhTIaTETCiZTY//+wZD0uI8GZzxiK2zoh5EOmRzmZ5nitoOgvAKf/W4+C6Zk9KqiW3ptNMgLJD
nsdF4p5gwOXi12DX3AkdQvYXZJZ0n96oXbHCkU30aYoJlCZtXAm1hOGEUbMjR1VydhU2+yypuOtR
Vg8RO5x0MZPIYOghUuG//JHDUJctf+gx3IJHISzv97bg0mCH6CKlbrcMRUDsiQBIhGkRcgT1gvxc
QZ/bmBkBm6Q3xPtGo8nEoNDDXdh/zDnhWKg96GtcvZtzI3BqtJGFvyX3lpNHQ6d2+wQLA8fgPmNq
x/Oq3I9YnTAyVSzGzC7SFZHCHZ9GuM56mi9+P46YuQby13t6IdsoMCgrAgZ0rnQUMYbM2cuXKjif
u1BI9u8f94jZdhcY6GJdwTYh9OGNtwAfIvqggKRLD+d554noGEn9zcvD+0fhKmE+wfpGob928wwH
VWNfHECHQgu6+ISBJ1LMkE5mQwIreuZBlsicCKg1a42DecJaSSejEBuzgFAWDT01aFCZLwKVQ8rD
p1sTOISs+NkFJIVqCJ5ITmtfiAO8DuGPz3wk6+A5cBWGwIPQmQUOIzGYSo2S/1VdkREoIfAKDRHc
VuiBcfKbX431LUKM6IEPMLsZWKiXk3gU/tVh0gvOUXKwj8F0TyNu5pHQDb/AnsE+0J3QKUSHSkFF
TCW9F2JnFeFq6JQEO0IaF3joiDAoLoLqP8iecvcc5mRm4qICRYcuV7rvnwJlGM2tdwDIUHrvgorL
qtpPzjQvTZ/8zBm8s5hqNxd6Mp6w2dXRbOE9/4ogQ3JHc+FYcerFW0QppyZkvylrxxM4hmEx1ejH
1r6R3MiODAhA70hGswzanq3adAWtzgeTGKdB/yswPqaAq+g/cS2THDWznNnZcNb5fAzOzNDIsxC9
MhgQggCa8Zjkenx/lPMzyBJi6p5h7ocWNZ/p/JKMoyqkpSyzTRqRaL+Tds+labfSWan41SVK8ERb
S/UHSeU38wKjH6EugLHP4jLpJ9muWvSTEbCkkY3/51YBg7lRwYNtYT08No8NuLoH9VDH1c6c+zMC
0kCooyx6nRrJMb5qhKyx0CXwdi6+CyLTaCKcT8OUSMdAkb4u99e88aTJE3NlJlfxy8s3OiZNRvwI
98kZ2ITBMiUnmOzDlj0tJdNIuQCDsEdkKmPRCu+Bm8f6AOzxiC6Rnijh279+NEyRhgsVW4CWPVsj
MxjjMSgj6P/kOYQfTjHFJYmC771FhEwcJYEYJ64u/i2WKILIqTIqJmPJwK7c4N4kCieqIoCoG0ol
mn/EjuY0Xv7fZoT1tqiayg2mF+Xm/qXMUb84EdKbkzIfzvVPdWosNQIYQDLCvCiF0BH80pbKvDoN
eDDgHpjKl8y6f93QLAkjmQe9p+OrNUykqN1i/AD+NlGSGu8Hhd8Ysb5WkufsuqsyV1m8BfGzIhYB
/1a/5VklMJ7jFUYYzUcj/CWkb8ZJ4mv1YWY/4x2gZQL/WriU+Ian0tVD1t6nokoU++m0SQGlEDQx
OwBscBpdN8qoOhRYGW2nRDVeH1KYz7pFMdf9y6yeIOl/ehLkiVyxNhuBnKDEGHMkRjxaI/93AG8S
S9t2dROzi+owxjlMT7Rlf8J77YvFudTY3C+bcgHOO6yXFSH4d0tlUru5EX6MpYQ1wpsE/+WpV4y+
JDjPnKHMlGIh43cqPLt3JPcRFaEoF3CCcRTcmiWKShpI4Zk8Cfsu1PoVnIQxYUmuSbqsGcYbW0UA
YFxpBgwLxWy/9QZR91OvL0dco6SZwj49nI+nkj/mrXdYtqQYR3ek2mpwnimhwjCoicZLjitgSopD
BlkaxdwopLar8bEbM5gFf8ELkiImOmqDndcsB5QURvDyb9EeeU9mFOCUIBEkekgPAazAaEKpwd/i
2My0E2W1sKU/JuMsQkyajV2NMqKeimzsSAh0SE4m4+XoE8izLUXPnTrDs+4IFkNcUswN9OhG6dCs
CEaYHWA0Mbsgg1h8CrM7PRoGeXLm5SrA/fP9ovjpkvFOCpAvKI+jJOeZu5hBN4kBIu8f6kxewhLj
cKv45qZBGtxDNXmy82ODE6gYH2CnsZI5pw1XhH8Rpha+MB87o2CSJc/pKGHnPSjsr8rEmGk8XxGc
7SY08NPSvzVik7xo2evqWJYxzuDU4ibX+NlPlmgBVSuKMSCdnTaubdCgyQWV8SftntatsZJQ5gMu
sUJGzlWpiYKiJMzncP4n7yCfa/4r0fC9e5y02XDy/mITYcfuE/XjScr23N7CDqG5gq7Se3aJ1KBE
jL91GD1MzrEWiNaEuKTKHK9tCnjNzYLb8QV6tV2ixzVNGU5cRV1Fkd1EPYoWaOBqMSFo9gYDghou
xh/GF0gx/zXfz+9xPVNvZHU4QaikkcVM+tJYRM1C3AEX0CIP5huYAlBdkX8MSDh5ozMqTP7wGrCd
RnVCNCTgi/9FxBcVweVHjgzqBVIBV8R4g0iP2R0bNpvg53l6njZIyVJGOWk4BInJSWnmlbB1qSnX
e04kCGW0o8LnsY3a6LXDXmuxX+39M+Zd0sJYKLtUPBpDr4VG92GtzAbBfiUsCtSJMrsCwx3F7/ne
lxk6eoQPV0F6EeVYe2gXkyv0xhc/ka1DNTtP3mEa7N0Um2YYwWGOB3JGOtDH0lxhgWU+8tZAhxw6
xDyhEmhACGaPnR6rE9xMQM419n6FWZawlmrhhKxxObva2oJfpuvR0L5/SMzORztd/FbfdR98UpHG
RnZf312PdJ5Hu/vxCbPsCNcq/cw/+br6eR5HuHUN7RwVNTZacGrPDwri9f3Il/vCfjPsO+YCJ9iv
+7XYfo/P41U8y/M4lp2+dN4f7yOgPLBsJaHqgy/zz//7JH9cNDv/BL+ff/LnF7Zw+YMufr/m+dis
PviR/KGKT+W8/Lz91Et+BWmVR/8+7PcvK/Ec74/64sAPQl8f8GpEI6LG+4a8h4D7ppir/FS4Vq5G
cxUrDrwJWUDP2NjmzEDxwHDwSvVYNj7bqI9LoI/bIUqqF1v1X0Qdkk0/R60TqxpuRrrzXgEGQijm
7QOhCFfbr/AcgKKYnh1ROWg2FZF4LrZdlbYrsHYr9QGWQoXWXCBo5E/gIfnbe9jEl/i8yVkeY8C1
5+DJdly79yNQSS+lvL3QLGlpwur2JbjFb2a1pH0X2rXkK3RDXh5NVHoXl7kMBFFbyN7lO2PBgaMO
NAyYyWKHNDIqsjfZzjzO1QSyNMH5E4nS6B2Dsv9pV83khWd8jeHmBZ/Ll6h9I/VYzXkVOg2TFAdV
lfRBFSFkTcoxaw1Q3vpSDVsca1i8mwf1wYCIIk3SNQb1JOJqVM5lH7eJQz1h+SZEQ1ddNjTnqpW8
pubnRA19nUmbgbnO//B0ZkuKMlsUfiIiZIZbcQIZRFHUG0KrShFEEJzw6c+X/Uec6MmqtlSSzD2u
tXb/o8ZnX90PokEk77UkT+XQ8N+7AeNS8qO8VJc0lZsUHLu2kxBX4NQdTaApfwBA2Zx8DdxCgYez
VBbJhQi7Y3a1PLv/AaosojqgLf45AoF8HI3dv7NKLxEt3go79MGEiZ33TdlP4h9GOpnLwY2DTx1j
ihgVc6uEvfm4tcfYaYY3mCmyvccmaqP7vi0mbdSIB1G374N30O3ruI0yNEpACFCn8KT0Kg+ltA+U
9YBpns89VIjnvpz3Qb615/w6tpGUtlEdo71x3gNVCa3fK1Ky//yNvgJl/pMnVPGX6ujIjc6Hz/hO
aT5RRS0iES/0WvG6McR077OCy+B+Vqpvz40NkH/fQOztunuGsNZWVfywhhdOSrW+gFOJyLdWV19a
fSak98lt8Uou8w9/VP+1sOclr/7GXTzZMZf5g6yKUzE5Cg8hGOeibvXc1GGT9GMwIA+3Bg7mfdxX
IlNtIzy+E0Q/w6/fH24LUkz+bhPr1Czq5YDHIjgAkSzi6Bx06xUOQ7XMTm2CkAS9Bvo8fK9J2oR/
3psLVHF+vNUcnYCaZ7Y0jZkAZAI6OgARF181SbFTfW2DiZ+/Fm+W/hl/3DtzRfV5NWOzT4pFfbgl
0hYHwHfFUbI5bxWTq+5TgIjBh0OEeZlijgKeEX3Z0IyqdM0wX8kUOBVyEaAqqLQpkeFK8C5tEXYQ
jiNrwCBsY/Ei28lW8KCpglBQY97PmeKaIvSdSfTz1QvcYsmEUGkpx2+/dx+hOn3zvgOw3MOQaVzu
YHt3JerMFExXyuw+KWmlMsiA2vTT/Zygn6OrCkQwj58TKT7vmrBcPDbWsN2YzEw9lK/htaJ1Msw3
xQaVBWPVbcmwnltpn4uvipOx6rcZIVwRg1U1F5eIcgYF5QNUJixdFTAwMbziuwAcKAt9WRzV8A24
dXGbq6GOX7N+z2tzCXbgvP53krAI/chc4lCaFGpdm7Yp4IlHauwYvQ24Bm9zVGFeHw0waTtGtQon
gnHHnBPiQkGIMfe4BGH172s5lSCugAWH/+LzRggupOWa44sHgy7GWrbp9Zj5ma8lfJ6leBq881hD
CxswinfxBytQw774lHwQmF6wA78jxnIyi5kHr3oEzRpjUaDzRbUwuKYD92YOdcasKwgLjt4SE2i4
cmWRi+maQXHSAwhBNjMRnyPlJ8W2BuYalSwWQl3eMkddChN1mys49mmRfqdfr1je6FR0ie1l23Jx
WQh2A6sOhtdYGSsxIzWWY33//fcnQyUysuguzM/n8XV+naOH00fCFIIEuW4G2/ePHjy8VFuZgRk8
rsPXpgKlvtRP+bx35QBpEK9d3kIjktbEH7M341y7bR6+5sruhWmV2aXtbBB1Ph2FrRU1m+f24RWH
2+a64cL0WA/YGzNj8p2e3dpXtgqD3isGyppBGTzG2uxJ3Kq6FTXf84rgZCzIVWIVxDxFZ/pyzCDD
kVkRI2hXD6/0dVbAWrHp0HKIryczkILrATzRvKJ0JTzq25NWYoCbQQPtQEmTNPlQoX4O0YyTQSKP
pbHnosR0pzSC5g3z1lCY45Td18S5AUj0PGKbvKnMqOl3LtBT80IQ1qo1tA2yz3zRKqMrKt0wuShy
kqaLUjK7NlADiU8FVh+rI86HHF98fUlvZjZYdBOiAPBGXNIYap5rRwjQUjz+MPW3n/ZLKyCC2Gth
l7ZoxTRbLWBML9hgLZBXWgBstfPEN43ATMxFs27/ACuv5B1ybrOrjyTd6Qv6iwzlhyo25vTrl8tX
RKdakh05ff59UrHNjzBZH6kUltPqEYFYfL03ty8124mmrp7Fj6mszfs0tycloEE76ZSJ8qZhW1XH
XBl3jET6ju6X30oB93gGT65MGmX80mbVe9zctpW5kFvE3ZyHHfflyBL8sSkkhReDj/cG6e0rztTw
Sq6lL3Q9QKYgVxwG/yIv0b1BlRGhUaIO3sUYsVA8UOPp1RaSwOC+tu7rRl4+G1/Ckhbj53kmN+Pv
PVVoZelTA774ZVfcth/dFfElM43p+dSzM7eKUj97iWmFpVM+nRIyyPp2QIoIN9yxHrnzbIbdK2CG
fPo8I3hOfk2N9p0KNZ/rjOnH7GU9VrC5CsBFfL9gpREfW347JkSBbYbldSg8YTrminuFNw/c9T2i
5CGtrv8pAetDI1SCQfz5ybQJDV599Y365UcMu2VMNXAaoWNsBfbqI4/I2ac9rQRSNQbc/WE0i9Gj
X8JWuEvL+hE96Vw9AwJyyUzK8+z5GmP9vjfXLpK3NNObsYGojTrTmnX55Af9e7Y5v8cFgklWXHE5
2UjLNu/nqCqnNS05O5aZfqdH9z4xkIgCZEYx/wFpyXnISwtaw3VhvaLHLfi80YMLeqquzQxVgmp9
PZrxfYtKFXEN8C57n5duZblyudLc8tCYx5ckWu/2YKRAoz8+ujE9MtNRtVlhBp8SmEXYfT1Vcsy7
11HKVqcSk/h+FFKicmPI8+8jJErSteCujWSLCX0j5sHep18BpL1IS5XKtRrJl+T+SrC6mZpelMnn
NVEbz7xMurP7uI/P9C3k4xU6Sj8t89mHiZ8AtjMkViY1/W5Sovv6lSVcKR9DoQZ8C94wtYhVW680
Rm+GKtrjKxPimKPM9ACoHe9xSXE0fcnjF7jO3nl9nb6d1SgDMeipclWYFbCGtEh7BuZtJj4m5cB6
ot9cC3ABq/5JMi3ElHC+qnpp1JMvspfasPvTjaD8BA9lTDr1yHbNfXyRt9UrMilDSM777hsq8+rO
9BleM269Tff3M+12ej4BgUPXqXafSPC/g4c6H0B4uHsXGkQGsEHXaEZdhhDb1KY1hWoKQ4tBb9oO
dDrYK+qhvY3OZtRhmtQhABS7R1JsxGgHnrqBFmlu1NOtnClAFX++h+K8zc7j7BO2yuycEBK35uQy
WCC2V3dR9ltvPndBU+yuxG+U0H4vB5h1xv72GKlomhUc+YDByK8ZaQiFo2VJ3X9hBNWRlvzv+WCj
cTSVvoznzoAm390XPAYCb3uJnXg6WUXjE+ffQ1UFC2etzk9HIXRvEWc4W24P5uLn7g5K5/qY5I3D
9IqIeQOvfWVOLz9wZczToPCZFcpltrN7Pr7/mB4nGn4i6pOFRc9A/zp5yBG26BHxsX8GrrUFudPt
jF/2H+lV0LlnuIp/zcCRP6Pbwagm6tWzg+tzyYioL92vi1tJ07c8qabcIgDgj2IE0L+bMs4kuI9j
I3yA9JgXbhWoXfiJvxRbYeBK7ouSU8sH8SFeKdPmNsar49EvQDT/7l1UocVoTsFWUMgIM59VKAMh
BWVFmv9aPyOZ4Jgg9fcBj/HUnrKJQo5PaOAPksdXMCcBFUFtfSDF1A2hT8HkgTsKAZO36X1zX2yI
8lIqVgkTbr3Lb0vtnFiuw+D9IMWWzweMXAMoiy/QBL/1/HLOyMDBTMK4V074zrH3DpZ8IO6JA9y0
heJGQdUeVvmohy8LAOTp4Lb5+8rA9weQ6q224rUXtlOMuOmFmNB+PUIr7neYFTIyzMr5D5Iwthrm
yyXHoEPMxjVrCxPFpDTbUZmnazR97vI0T9mGKIIZi2UZUD1hcjpqsBqup1u7A9BHj5RyhSwKGtbC
xA3PrYRx9DHBLJ9KcdU9H4n3LRmpfY6vKQqFDLktItNjUPLWjpXtdaNE9bbytSjfUN2ff7wcTGpz
+BeBQbWJrOh1gn21/dB7XOnxmRvCUtjDaQvcS2bxhrg1YsWk/rOXJQrrq0EE8BdZWx1ttt+WkesA
Qk4oVuq9I4uIumtHPrBTFZ2eSpC6TMtBs6eyXb0aaUyNbEc5etv5yGS4UjsqjCFrz3nArRHHc7/4
QVY4RWIbKP9Pe+J2vHGB/ZCfAWnG/X/dnRthvaMoQxPpewa2w6uFvE6TCCYjgLjKUTkVpGZf52o7
XTbUlJHMWAXCH4K1O0Bshw9zQ09zbyEilQ0NlOhQqgF8jx4eI9lVx/iCPDUAAlHuuDp1O+rZCa8h
84z757D4OqwX26bndemHdC4/UQxcdrrELPrz+A5EyxiWIMcN8dpKO+JjS6yFOWKbGWwwPhNZWzfs
B0NVGn5Mv9kLoYYjqsAftgE7jd45LMTs9wK/HLwio207ejiW+/zDe2U7OSyOBfRMvN6q2eU4+MsQ
ONlXdcgDPyC1u+GXNmCF5vmwALEOQoNTBK6sH4L0gtzw3lCWyphf3w/hnFcMA8dCQdqTNmY3LFCX
gKIJp5uxO1iEaqhDFDrJU3Dkb5UbzZffg0wDhJcLB7/seGX1bobln0vN7W7SSKqYesCIo4eDQsWA
UwKvE94d+na9ODnQTtT0va5r5/nXgVOVh2KOcYiqhbLViVEBnNA8BKz1HtYSzx6S6+Q/PFNPPwA0
heyi6lMdqGL+j/MH1L9hkMD6vbwSHO3faziT1q90eOjDsyJOC4bXPtyxo79M1cSE8sIfZMP+Wl5j
T/aDeeL2vTyqLUsOb5ZwBQspIAutt8VgaPx2u5pRD+rwawosv2oObehdsnOHqcHzrynXbcLs+GOy
DSVQgVwdDLslPT+YCMhywkanaW8NiW5N3n3Zh4SZAPc83e9hlu4g4VIt+CbN7vOrnVCR+Kz0lLie
qqOewo7tw/uaK38dSc8Y3HzKGXQu7fV++HZfQcOgnIsjAcd7OY8vlAWhD4BzQQ4Ezv3tONjCyVRq
wNgOf//3wOyHVwOTNeKpnMJ3OwL2iVJZhuFD3cIcIXObQ2NoRxJkGCRGmJxAO6seqiHr/YnZLcpv
H7U4N1XYCXPP+rHQ0iZLyqm0uf/oX25Be+S2w2flBnFLeqaEwfkkNg3ZUwbZNIuKMXkviiO343Z8
w8EkqiaVARGOLUVphzmnCJc1CFVjFi3YCcTZQHo0gJBDKMX1mpKcdXZaaVRsu2W+5Y7y20yvz6Gc
ZJsW2ERCUcRkRNvKPpqZUFLhvBgbdsqDRni2sTZf/3KAmLk2512obc5za6fPBCPillShmVJMK6Ly
77O0VurpC1fLIWTv1xJwj0jZsYfSfsGVi+xOWXCVxbH7MXx9f0mKPUZHJaHDwMFhInS4jlq0lOEQ
XbFWIyKKDMmqDJ800/hM/N69l+WeLF9ZP6JP0u0hweTAPvbUks979riMzghIGjaY8ldA/2ERlgoO
pxSrVtLT21D+e/+JsvDZ+aRqCPl78MvTmyPKFTBAsECYafvAXaSW3d7H9fYKVZCDTCKAyaIScERi
WEVlGGBvAHe2xwwjQBvXFOEYJI20w+n294h3GqzjnKGTOBjmNzfB/WhDEUjRi1DYFXCsun/aCffo
zvSOv4LWmb3LQkQW0D2Q+fuBSZh2yNde3RcFaWoqFJSy6eM2QjIb78+Djh4S859oXKtD1CwIBt6U
xl44Cod4kJCAx9/PSDaGHyG1MOqzIX///0vChoyAsZl3hGnZ1EZvVXN4zIsYdKORi8VAEyZozkVo
BDZ73ft47UZmaj0IcmIQCdgPTUPmAf97Fhabx5cL4SlTSy67AaNMmmFOZApjhXW1HbOixCOs/0cO
KtCiaNYyZ3VmPR1+E3DZ3wi1NquGukaNRVpctJNEXbUN3m0gXz0c1EDyrG5ci7uJu6Qyihowsemm
Pb2Ic2mr7KnIKGxuHUmLBbcu6xcSE7bejiG5IkHsHRjrhH8+dkgBXdULhyV/nYs6zGj8MKwF1QyI
w4wx7+a4qkc9e3d7FWS7BP223UGAklLkEq5uC0a2cjo71BBZ0sdPprsUw04bworBNpdMtuzmULaf
n6k6zw5QJNtFu2XWPFEDfE/OJkgc9/oat5xqDp2YqsW/+i8o1GNHIxkylukQIXHMUabSUfu7CYUm
giiMwKceDTjtA4di2wV4nCDcO4/CMfsR7qb+o7HRr5F26RwqV4QmNkUqYPv/qsWMHks5o3JKCa2M
sby6/6at7WjYFqaCkfksyylOjuAFOwQvgOOLt6tscY4KohekCL9DJREua5+f8rRC5jhUQzlU3Gpb
bb+xvW9PEH6WF6adSfBIz7+2h9eqFl3yunqdPiaO+Xyj2joKHH03NFAxFsS/6Wcw/ix5yCl94ERu
Iy6JG0oJATfTw1ngWTbZ0OjOBJFygqmo5dH3Ours4c1CVZyIkzQDS5FhLOAj0NCEeZwSPLiuPRZe
CPwfMj5fnFYxOu8poWALbBoG3I/pLT1D/RpT5ippTtK+/NO2FxeZ2VU7/kMhHf2p4CKs/rA7IaDU
UnBDjBnVBlo26+e+2t/X2FzpyLp+BkOsMUEE1RiELOywDEj5c452CroPNJwvb59gM6s9HRAsvRQz
5AWSMq0sfXjFef5zunn0pUdKVyC+L3GS5Z72GRTd9YeCa12M0Lhi3Zcl8HlynJWJgs79t/x9bG4n
yrKUjBX3tQEn6yu/WtL/EjS8TjyZ6tsK/9du/jkbfLtBBQhDddsMKWYRETDAU/rDaNXkaMx06p2a
ViFRCkB5BA+465nziDCPbJUGhaCnSAYIUV/XEVFOg0w45hIbnSiIuGNb6bxQ8yWu4SNzOz5HYvmn
jvbWSKW2WlCZcHjWR6ZQMPoci8h4O69MyDuZqFaL8gFJAru02r+RsNxasMmt04fL8GF+bjr6dJk+
RFydU/Xa3n4R37BxopvnoSZMZpJWeN0xxKY+vA/d4b3TVvbSoMJnks6eY65A3+sbyrVH9kERDTZa
hH187SG23NbSmksmZfp4GiH+LbHnairtP/ETia2fT8xSsn2btFmgQ5X/ljHBIKtGpC6GbfyQJLCQ
xQnWHWv28NTlZex+4npLcs1Bws0g5z5Abnnb/yhbopH8gEF7w4T/KY58/70Qq1I4ZMwct9tJVF+9
+uf8e1/dUNbLFpgz7jtRNwHIZ1qs2Yb3FA0NntcO66QIyTcrJlUR+J64JXxcrKK0Lk6kaaa4oU+J
1Ez7LdIPgG1EqX44PgQrMBaY3vBb77+EJUeepLNFQNTXDqEDvRZwS2hfERICa2qSR3RbNZSbjZ/7
tj2RrFAvjc0AuYqN3DiUVbAheE62xeD3vb3+XUjxKJBEXTL4aZEtJQFmwKYIARzWA2qN9cPHfJ3I
4XmxjEB384U2ciJKMH7yji/bA4SOJVxTG3yr5TxOg6hfsJfrbcY9hGC6MSJCMbOChMhlNQy5sEXE
rCWPk3DxRCb0iKAn7TiZGL37m8skci1Ssjx05O/tCD3VmzGXgbfpKA2NWFI+KobOJqx7HK2FGheh
HfBKN2Ce3ahY0QyKn7uzT5VC2os48CtWV3TREeqydgTjl3kLMECP7SlpBXkaoQFKU+SHK20D5nle
bQXS8z1yHHipEwl9TtD9t1O3yxE4SXF4wDDmJAVxtrsHfXBd0QuP+Hl6qNQOummT6GS4j+gSc2k6
DAvmIGLuGrhMOXiB1zgE8ezzeUMpeEYoO7kSlfgnf0DhT4slSo1oaYjKwTlhkAO1LVdblf7ZrzEM
NzpJ8rLb9gvZk0Ou295bK7H5D3VyTvTg/EtTl3X9OnSUSAXteCCyZmxJYTkvdt0B33z5u3uZP/h5
+xYvmS9JW6mrboisH6S7ttjJt/fo2g87Y8YBEXaFfckJtEVOQuWENOXGrE8iYv6LrAvDQKsc1asd
l3yWhkbCrFtSHt4L38TWszk3KI2iyFaITs0b2ihenwABoTkqCX//UIA74knT8PAHmDTqEhrVCwrv
Z+duOLhz0gxddp74U0jfkytUOOaZYPUovqXo9Un/Ui7aqNLWjtoVPd5p9iuFDONcWZFN31rzkTw/
sf3qH3mp761EDlu2gho/NvcFFUwSMErL61v68hTXXl984+eFxBVt8OV7K8V3l5IoaHFr8ppqIDuG
zzlB5EaaF7MnANXLisFLxwGMARBcqZnUYuCVB0UlldxmbR2zebXr4BGTUJeJEnX0dFSv98sV8la2
Q8R63vWUNRJt+zicd5dfInKeap6I17Kt8fOFbMFB5cxvXpwB8vTgPck3AFxA4GoTsvoFWnPxNbgG
j/DzHVbRIB2gOPfyjMTYXdPS7Ub6uARgupL2A1wqDc6/sRqQeGWrS2LvRSvukuZjLVIikuLHBpGp
SNpTI9t228FPEdY+UJN54+arM+iYx6lMrHm2LBfFhjM/hrWyzOBBVX4bD+bFvPIVt0nbmUDEZNEb
DhLk419t22zO/mtux/fE2BqT50rdXJf3Re8/NqJUuKHwv6dHB7uh9qvkerCDy05Ln3N5XCf3SYZ5
plL0D7NlE9tIseRlc1TMpsgouM+E8oW1JR3ofDs4T8klZgaPhBj5l5KlAkKhdAcTVPmhIGuQhITy
fg+2R+i/Y/F2A+iX++/h5uUBLZo0WxJhI55qRSA4YJydmsP3xCHRthTxnoAsc9oeI2ozJgqPqkPV
WsrGz6dzyUd6NhYhLyq/5zFGlNOkX0fWffTAePVjrCDFq+48Jjy1iYnPI7UbElGhKxVeI/X4SQks
c8JLxtH8izBBFdw6jsyI9Iqz8T3WUzW153TYKyq4OjhDkNjuFa8JhMVcwZZwz4dmARoWjGDmVQfa
6eHHzReDsRVfQjgMEfPiVhRqFt0OFsXsu70scambnK5xtwXXlM0Hk2kz+yv5i6CDiIj2J1YEh9b0
Y6IUilIrHOtneflj/AjI6u8MqZnEStDa9bEMWKV15srTLLrNyf+r5LUxkEbEv/qdrzFc4jbDoVMB
P3AXRvJJ2yrYdIpYJDRELUR+ixehq+JfXGsBi3uwIoTBBG1t1ix+i9opIdFghZtREnyXsTLX2CGy
Q35TH+XjYtwN8RRG8f5dj9qCzxoDnZ0otHazSIO99TlxukO4ohRhHwfpdEmUlRk3p2zWb+kqBnhq
iKf0bj8HmtUhhT4SraWV5gemtkqLboGwlI7yTjemgsTvSzfGyRXcZG7mL76USyGzK3DfjaOWaNUy
+cmhqyAHcvD9UiEaUX7rOZpkkgZW0iGBo0io3kVphK2EkiCvz4bClFPQxMSKUPHqpEzZYFXLXc3T
+A56kPmIZoLxo03G/YJ3JiLnpn2hnb6FiyU7IYvAAAMBi4Fe/mvTvv/KvT4YEiU//8Buv47sLZyl
tbj47y0qDsy6/3qcTF/bVr/5AdPZ7yioYA2WzeYd3CKW+nHC3ZCFc4C4wzPWihOSbameUgBXkgfn
G7vGdXC+cd39TmQ/s2ZV/1B+JUjjc1NCzWb+ObG21qxccL3sMwII2jWMNKL6jLDCqTgYXM3c8Amx
0J3g6DUgH0RgQqFAgo3w8lqshRRA6rgs1FNViWJ6+ftWhtelfXoqxGGDLREQXo2t8V40G8r3n83l
lxy5mFEB1afnxPRK/iB74/3rQJo0Le5ulTx91ZMCRIY34tEl0alct/zPx5Pj0ld+7PicfE5FaE5r
l+LXBIksB2c1blk+8aujFB3jXMT+HTVU/5mOdJLjPrpvB9F1riTXeZFSMge/YYJQrGMoZXCUysDa
ABaDm4h6gicQbyATFzWsimqtQiwA4RNcIaKLjsRjbow+3t3XMGfXsT7WQXtRrQ9Lv0fw+xw0SDA/
xxof+T0pg3aGgqJDPBlJ8x7wfDPJFuX0Bl7/A34O0fih5trorLJp0FgC0TZ6BBWjQcjOeU05/Feq
D6XpbVqNctC+8hip0fkFzfkHfV3dY8uPDSgpGohqiipijLvuyosrLIlsSG8yxm/N0AvDCoPkHdZC
Esx9T5oNEEogdSZxUDOu3TuYBDC6gdiGYpQQK5w7dly6On7mCfDBHGsjK/oysu7rteML04wkaLKd
r8LHFRMoaNCzdmsv/Dg1nLkCa0+6PvocHDHhlaFEI4sZPx2ERmn0ZQqWAP8+gusYAAi4izNWot3c
/csCVmlI4jy6hnosTzVaF8QDPqHveDB7jbsdndsZQS6K5gCg4FkQ5TIBHjVL5zE/u2yD6WWngDnK
JsJtk+RArHk4qid4tsXUdhm5A1W8FhyUke6BGHQvC5MmiDHBc84QF4XHSisAtmoJqYg+S2SIs0e4
B72imQGbSRAITgy3TatAXCmmnnR8BmUqEuigy9KIwShOBN/l4gkFDmAi6DJdpkbE1uZaLvBTOT5T
yE/gWJ9+4xDvuKVP24wzcXeLZRESqnI6qD2Nx5WbL2v+s0xkz4xtIFLX6DmR+c9+QjQCUlbCNDgW
Q2+YMxTQS3e+HveHe4MDIdoEtzupZ0iIMWDiHz3Ya2bSHxU6F/4y+6fnein3sZcptMC7hXQ1og7g
3WgO6WjxNWh1sM/3Vw6dyd1G62N1hkJxCcCNMFWoZ0ZPFp4BxtvufSbBdVbQI7vCLpWA7jKeCqgM
fFNGUDWCvOVeNxKKdWUAYtRlY3qWK+xUqLMP7aByxeCVYtxMzwsVJg/hwDgH6qV6gHJ828vnQDYA
gHVuPnu72bjc3JmjKyFlXLsAQCYVEFALEsyd7xXkKVBxn7w/CzWBCTs7g6ExAjWy4tbPEy0mdJxZ
6OFD6E3ugk1BWEfn3b+7CBLCn+2n1yCH6wbDOcxA5D+9GzDNAa9hxLz1DDIAjLoLcSopRsygOY7Y
ZXKewFyPpdlGYOwBD4LyLoJ2Ap9lrrv5WoWxUhP/6W7hgxvaWUvYA2kRF3F/fAD/147X2EobEGdy
0EC3eNF4KJYEpMXy8tuEg202y/zvVBL3hqVR4OC93bfbLXo3n+snhnqG8qlKzjtr+9j8+7F8KZ9q
lCnP/IGGDVcOHt6iCJ9btI83FSGhYBc33GDBrrq7dgwaLmg3WXQmXH8Cue62Z+BJRqItzvE7BIqS
Gq7iSkvUmJEeNL3BxA5ljzVHhPUcfb1mzLTNbt6lg5HN0Cnm1GHI6RCPrehCUKkx6uQRGNyTh4dl
mfCWVIvuPiSMqIUfkoVc1yjH+mWTYQlMpZ0i4+v2oK9AT8U5oYQSZUiIMg4WrWhpmU2+KaDESZ2o
4xqg2wO8U06eYA3JNh1BAFchBPSABVlXuNzNGmKFq/FdQAiwhztv4D3cBi3UCOj8jxz18fmoLA3k
opa6G5e5o8CIrOa2r4T6r52YCaoW9/Se1qIAQXvuui68T/CC+Juva5a38ZAGW0EumZN3BDBF1j3w
XmmF7YEcIQF+gtw76d3P1JhUC8yvd1883Tf+v/YN/4MBppSIZboumX1nuL2PwUDKoGJv9/5t3M+l
he4+Icqr3DlxfaBjXMGCRKoV1jr8lnUOBbNPc6Qgr6GKWAEm1dEmb18BKN27kEvckoJJ51OxJyuY
Cu7+BeVfWOIgiKzlbWoiiArqreJnPpTBrVVODxQpqTEeJa4XggwEUZBp1S1izDLinDmMkXzWu+Ld
B/Nz1KfKTAbazpV2fkU0Kpx4RtlECpgdhPHqXJV98QiR4cyo9LAh4gpbJ2GYqEP4X1KCywITHjNm
myDjvKhBDILCQl+U1BDqKYYa1QY2E8uv8e68wgLBjgkzU7ycbBEnzdtIyB3QZJnYbKqSw3mHUoP0
qPvlkvMpNxtwuhBPFZz3u6uO5YOC/n0313dFILFLCsIUhEHGuoifMei44unTYYQYjhoIiPgK1HaB
CDEESh/BtBHK2ZDvXzid3KeXMLNX4tn3eTvVXbSZYaDqw02G3COVT3z/C8l7JoujmSCNYHSOSWhC
VCaCWobfWkCoNSbnBBQS9/k5fzi1iJKmfCpXiVuMawWDFAHk6WDENSDLqCIl+iFVAOk0GoQQRIMB
JvkTdV41f8NJM1fWWlCBS/I9BoKwwrc1NKtICWRXxkJJGMpqIxB5D4B9H+QfBK2rg1z8hWuujAfr
S6iu5Mjay5GMWCfsKBjogqf6DEq4JNZfG9Gb/PyWkFEEExTSCSxSpsa9LVR7PsTQYMbLi0ORsuwm
1bKENNN5igfGEcFrCcPYwnGtNvZK6R34+PvcL6BICbP7POlR7qORkhRC4ISPt7P+fTtPbKZJ57zO
PVVdM+pPRfIl00U9+3mSVjn/IisnuHedZ/sCq/jaiot+npBcWD49IRHzuDCK8Zq8IAFALfBhGMPw
t2cqDGyYN9Hnp/BVfkBCJeX7Ixh7cjSYCjEem9W1ESEZhBI8Xnnx9KzpLQKf4Ym1oX8IhadmnQyv
2yCGB8dJ8e7IvvZeGdYAqzVCSBWqbIWY93nZQDGkiAhXWZtaQQYTG1IfdD5hg5iPFz52A5R4YZz5
2eG7+C70X215p+yyhNAHLDCRhRx1nZr/cfnovam7f5ZK3Z2ZxEOnvRjTmLvjkykTiUJ+l+qPUbZU
0JB4MBUQFubsF0o0z4EThgv0nkcbHPSNU3b6zYbCUHdzlZPWIkEyf+HaPogo767BILT9Nz765hWz
KzBEiU0sTa4uhGV0eOAVsr9UgNrVJFtyTiC8iQEp2tLmEVZUJ3FKn6nN6MqVtENhXNrVl0kJleby
WpgAIv/6FN2wQdqsESRu1miTNWslffw103xcrR7r11+9QmQM5Y+H0wP53n8CpNNXdWTNn6vWa7zn
gsFQJIIY3sY7b8vRKp9CO9sUO9m/JaBhkeY+IGdzPry2vZCzqU4q0NUWl4Co11wgHDWSzW19aPNx
1s3N+HO6LEqBOSfpQaNnY+/pC1BPzZfWDy3zf2OPHmi6hcaPHQD18gjhffBG1s95QZOdOoWGW714
zDEQOgsGpc56/Zjr42bTjsd/yO3hGM8L7Yf8x7VAJt7RLvsSMZE8BoSVzDoin7jOeXEUkUVMS6UI
w3yOMHxMADp7+STByUZCNuUWM53FOQOnB/xMaewL8Vilh1ITJgmT83DMkNIS/DXbpckdEjj5QrRF
42fRJUUEPg+QEADrfKEKRtLzd2EQHRBhAliahagJki17L+8JPVQh6AL0I4LCEaEFejdkAuUYRjJR
cY58yHPe8gRzIUj/gxgFn7nKUbKIz66+IFLe3M5TBYGH4IkJrJDzc+RQ6PtOhVPr4DjCqNjAVh8b
8yKw/ZeMObD9dnKHz1hPFDzRDXQ2HtHPibRgcQJStoJ2a2HhQNpGxtqgeYvIgbxQwPIHj52JlXns
JCjuZ75dHmVO1+WohMqyoXcGuiNFnO7SORbj01GMLrw6fXOQFbR/yN1CIZv00+mMR7hQ0kWhog4B
0UKrxoBpEBoFW3+AjdMxnQIbbaxNZBfUXxltho4XPg54J95vqSzLo7aEkyuijDqtxCHVkE9bdimj
EdLnsbgPn0dO5RsKLTo6lArS2xrBvH+P+/Sdcj4IA47/zpC0ezxH7RokYbUyjsBDvCxFuGEury18
9nNB710OivnApzDn53N50/vEjXloxsXBij7ec0uVPAZPGRPGEX4yy05oP47fkA20yZUAmdrmSNC9
GtK3a1gtBG/2C0zy6TbLt3+lZtjDJOhQ26oAkgsMfUEMl8PCRVRIyFak4lbbiEsYoRX2vI7hN7My
EHSS77SEhWr/qdxmnAXTtyFb8ZhGp3sO/kfYme2ormZb+lVSeV1WYWzcHJ2qC1obcEsbcYOACDA2
NhgDNjx9fZNVUil3pnZJmbFjrUUExs3/z2bMb+C0MbQciV+fMcMNoyeJKlNVTouI5Nhjrsk9jjfh
jb+9O/YADOKgIux4DTNXnaif8f3rYATszBwpEfObY7rDHipg0iYG+6ENXMcSVUGeID65Q3tjFes/
nFd3DBuLeTRr/EOTfnanKp0DemLnXYM7jLAgWNZjbDkQTdtT1TXn8rnYmEIavjBrcLGdbUh+eYfe
k0Aefg33KumZa+CZTco1aEYdBvlLzm8CyErtY7VI9MfQ8VCCxYIoV+ISnsPZq0uEmZG7UcPjUYXD
RGh0JeAh0B1QUOQXloMz80U3twJRI6AEBBIQGVJoSC8+KCkHv3oDKOLoF1QaMLFgQE1zqpFsQQLV
qMl5WA9JHVqTBAKdMk3IpRUcUzv9BogPcAuHcQIug9azQHzg5zkj7ISG1WID6TCpA4LSIZHjVoFI
zoeSV996hP7G8AKk6IULx525iQ4ehBDpievAZ5HUSEKqsEBY+MYgZh+kHpPd4CRBTwEAl2ElK0rm
mUVAYa/Pc5Kt+SZ+InElqhyVBEuA4TjaanWGN9GOXmMoF4x336anmDPBbHgyVgRXNDbGrEe9Nv4E
wJgICm1cQ/CMIHlrA4YrhgwIT5iXY1iYRSR69CZI+PolZFO2rCN0lPYqH46sfss9UkcxuVPuRI75
UGFtpYwA4p0SCNHoiYsjEJUT5CaCkPGV4csMLMVl/KI0UvlUk4kAbkReDwhSLDGMgBVzncn1s4e2
t7+J2mOm8d9DGxgDUjZ2L7uvTxLYVmfQTCfyW9vNgrP3YnBQGb0ZWeQ+YJIcXUOvDO6eBaeFZCFm
9DgStdmDYJQgZ3yJ1Ym9TsM8lik0DmSOUMNlZXQJahksxgkpPM8tD/4X9iyt0ZlAqIYIxmZA/gxX
Cl+HjWd55VJoH4RbLmFHOpZSCqa0VLa6qAS5bJIdt8mnU9L6G2PJiEyo9nSkhAiSbPImwrBd4mnp
NbA23KPaPRE5nMC8db6o+HkGrqh8Mfv+8UfdApPtY3FD1iq4q/Po1acvRInizhrTDVc2uw6ffUyO
sr/QaHxNqAMxsv0YE0aNgOqyWbzGabfFUV3gltyYFAdYxStqpw1gHfBOTy4muSgeIjDwAE+9WZbu
brVMuP9z3M5h+QCjsX7fkFc2UFaEeAKUaAvAgdkXQVoYYCYsX6FRxd62t8Ba0LRypOJgUy9RCOD5
6OOU+0qZbvwkIqz3iEZ9I06nRGqguBDOTmHPDY7Bc8F4yiCdQ6HgRjFII1BoLVgYmLdl3LDP9Q9k
sjYNSTfg4b1GrSidWt59TZTsHQFrEKTGhq9MCQa5T8hF3dMsg4jNGMoQ542YmcNh415dPZKf0Gbp
VM4Wnj4ONMRJPckCuag42/VhbXfPPfR6AO5rJj6I7cclbBWOmkvZEit3EiOGA1hAkft+beKNX+6i
Sj66JMMsIsbAdlKMK+5yd1POYC0cJbBATGbqL47G6GUx1RnUT0dZIHULhixYG249ir4KwPkE8lzl
AMbiBZVU63p4mLgpf5I+K/qxsckKJhOcXKd+CrtWgaGwwYhcQEudIf8ePliTsErqI4js5pRrGP+X
lW5cLnW4DAQPXOcH9SweROaiS1/u8psMMZ0HEo0rE/nK5VlZaIS+DAJg9Svx6MLhstOOk4X5hbDC
pKFEbzbkRucUEvMOE/Kpzhd9y0jAevXueunZ/Nxlkq0MSijJd07OnHENN70ZRW1XrOzQxDltilCg
9ViS5cRiyA2ridFjKDg39zJi0syFqcVYNbkLA6va+k6B8rQ9soRlkIqk2P2eMCA2IeXB86UGzaVC
UGBgk4Gd61wfI4Y8OdJYbyad2PTZ6EfFTJh4RWgOhdajDjOfEBgBirYn+vogHN8BSpQTI5VT/F/8
BJkUK5UO6yqdY+UytKILiIKLr5C1qes2nYSlMqsJj8p4AxmxPqQosQ+Sl5Kd2TMqawcdIGRJolUe
wJ1YQkIBCAnlRBtgMLHQvffsTkN8zXs+H91lNW5CPICmJe7XM2Uif3yMgTt4ZGPj0xKtyBDTmW+5
+TeLMw1BEuFsxdpGFZBkb2dOlWfvhUsI+dDOdntHFnfMp3Ap4+qDmuE5+0zldWYCw1OUvk0n1OY9
ZLW+csu0otdI3qnFBoJ+ia3lOj/GpJMgBpi1TllJmI2bqjPbsR0BRhDoRXyo74akjnTOlyROwkzz
h+DvCJzYipPfamIRP0iOnaAZI+G+7bVZK8oOgsyUeBmLQpDzZh9bLu5NBswHKjROOXsCjlEDDX6K
nI5XnLNvGXFJ+m87qvvGYwfntymZuZNtLe5oOcUlqJoMdZEky9c/mXAJbW4zzqimgRYAeCTGek/3
ASTx7j6Apgm1jBcze52GLXSyQrK7sxBJfg5v7aDC3QeJYc6INnhHY5TOlRmGSxICXw7UIXjbjfde
g5Pqq9yfT7cILQ5MMGrnOecvpWKzZSRnb8/I4wHAbYSiKmAdMjRQwSDfJB9XAih3FBFMNh42NRot
FB4o9MvyehXzSc76zOTyF1BF37OEhOD46gqf4w3ukN1QbgymFAO5fczpaSX4IWvR8mvyEjXsEKLK
T28GF4c5oM78reECZZNs5CsdRFq+0338y3T/ssP0S0e9FHKygaWvFNTnu2Rx2vSRy600mN3oGoGu
NPbSfgK/cztF/CZCxapD75P3nhf213HGN8Xi//7ntUMUOkuyvhIKupKMOaQ6ziUXS86aHzjO6lUB
ioWZVBYxmkBYvEo+/CLvEvNyqnF4i81eu9OwWLx2OKm9EF7vlC+mm2G/YG80al2c06y1S6L0W5cp
Fd79FNx+syALWrs8aBCkN93zdxrpq/P47rHhAO68zPIgo1avr7Lgjag9KL7honr33zQ6R/puAx5j
SMwhJM7sgT+Y5APG8Lyl2EvDpZySapCnXQHY0BD06GmwnFsL/jQ2KQ8yhDRP4DRf5tWwGVPxpzlU
zaXQDdyTkd4LSCxrep/cyGBPRO835CL60PKfpIo5uZ8Rs/GTASoh6ByfCjsl2OcIGCj9gYd7W1rB
eXlEDyTKB9PTZ2/AY1SUacuRPjsYEbL8GigMQmNvMclu06AgowVQCni0NWqN+zWJPGNSpCKUG3vL
B4+1BNUt0LVYxMieK4Dcu93N6YNSTANms3wyXcJ6ASIsavpHeG842UXgaVCb20HmJyGTrRBGqanz
GYRnWS5VIAyXrZAfudfdFPTaGRptSqxTUFb+1LPBsPL52LLgHYL9sUAQNJ//giQAFHeJGLobsMJT
aYJUt7wD6GigjDKtxSMpREfMF+BRbryK5wvg3JFV/U/JS2GtAMfjwkL+TT1j8DgAAI0SEJXt/q3P
qYbiiLuhS4YwuGPLJ9GQCQLv6PB7iDwV9ooWSMucfaQz6oyQ4w2FWyRdmDaPuUbk8F5vomMMgZF1
Ig0F1QHNbLA5gPkcCAhVZ8NrEdVsiG837MFaX5uA0BmqsNo0TJEyRpyYmub3ZgMVkth7iBMlfhvA
St08svf4TNIhjkvvHlyznsu0wBMemrkrx+1lEWQLnZ6wGVe/71WzugPCeI7RS3odr81o1WWNkKs4
aJE1ux7aAarSGUr4co3n0uiMIBUE0S+YPWY5FnpozO04XzAbwHxX3DCOASiEAuW85JhmYBRjitLc
8CXg1mKR/LKGR8QgiAKSbrXo7KCyjTW60qeF9KY3XxlFr4URntGJqL6yNKb5mno8gwyoPs6TZHVB
rxLz5fVlvJ0EXiQGZwH0ZjaHZHpda3xl5jbWWdaVCZsL37OxdKgEJgvaTiHx6M6I7bAMLFrDDQRd
0lO0ddPP63AVZH+GIc22rPvNF8yzbfpznMBLWb56iWvPwI2xLraJUiuWEypy7V0O9rhZ6LgUBS8s
DV9TWvchjyUFUTVoR/Cnr7d+zVTJnm+z7WnbQlm91/bnNsWSZg0xmhFJXI+OAKXIffMBT88ZUFMn
kAeIYC1oj2Rnl6D0tr6toesubhRxZci8Yq3X5qrbhIS3zFHFhGNyeHLw8vUE4TJDLVaDaQc6RumV
TFYZ5rBoMvqiV8pal0+/70A930vBAt+GHf6qzc3X9nO6AdKp4wTRWFk0CJEpsmGpAaUS8bjLPkMR
iOJU/0yN6UqsIwxbaJIeCQPNYOFuSWee3wbAb8Mtjd8Evsq07mkUEpJ3YdMrwGifU2yiKBOf/NRt
jdEbkxbiQ0E4lftsrDnb6ZUKw5uafOIp5Ils9NPjuGZvNoNse+edizl0MQpohGFL0uLgsqTy7d6Y
wnQkfpFsjq1yrg9gG/GEnXx1vfFexAXog2d/djTNJXalTsUTOSXjncAXJX3GDRAEKzzVgOwoSuft
AZs+F6MDIHMTXYc3t5k+GZGDcasMddrARAb8VCuWM88tAEo6X8mGaf/kO66D6T5YpgFvzgV0d8yB
BMm2y2Y9bznVCkogAQOF+bjiDDGAOiZJIilN5gR6CZG+RWtOdXWP+wb9DgH/FWrnm0S9IHmpDhlM
wJz0nyR+2IqJBacagQ1DH93HdsOKp+xL/x7Yw8qvqcnn2xvQHxMD1zyiixExXIQGXUCZgBYAxvDx
wuPkHKLCTjmxoDjByqIHGicMnxzoRGgB5HMClQ6jazPW6zkQPyh/azxTTzD/NhHRDBcImVGw4Y42
eqpz9F4MRF+gg5V+Hkt/gAL05tojQAI3y5AkoZw923y/98etdEGOS3mqQSmwx9x5wqEyr21HQpMW
J1DSEml/NOEFzmETEg0F7zVrfCQhDQEK92EmU010UEw+r9DgLmxRmV+hAwQt3iMrm6RT+lNcMYOy
AQ1mKliynJMSRXJlhNSm8QRuPHttsdPUkJ/BiDjHxZ3lE+elKB9fxMqSksIDxzdlkFNwJyig5WlQ
6asmypfw+G232r1WJ1rEWtgQ/sJz5PebU3liG4ho1AR5Vum2gjrh4bV/aJL/kO3FJvMMn6Wr3Fk+
JD6CoCD9tV1ge6R3O5YipkrgYdP2/T3OPgVRoh3lKyOCgmVIwWtHI//3FECfgLiddgmSKObR7HTp
79HR0Fw9piVAzY7j7ZPO0aWxYqL7Ho4H47Pw7UbG6DBrw4zuRURhlAqIx0DQEGAhBc2sbvKdRARO
K0Kp+4LACZ0L9HGJigieFox13hcNB8mfnuJq51yh58JqJ1K69LUOtXb9yiP0gkkwlmiL+VJs3Rqw
7cVAKp3GhB+bzJgbhTHP9jG4Rk/gfXeCspun4+MbUIwKiggsL8UPa5DDJLd8MIIh8n76ntKOTvjE
WOjQ9dzENRmpQjGA2PKL6BI0veKSjVJTDHBCPJyCDCU3MSZNoi9hoT929Q5uB12WUsJVadkYDGOy
LNLBsfzTc2jFXJlNfF6cjR5nGkhiCghilny/JlKaNt1ywD42RuvD+SB0TCNhgVwXeFDmwfn7Q+qv
h+l3HtDTZXsy0Sc8483kihJMNKkW0me3QC/EDF0DhN/CEUYjgiynNdINDJDnaJyoDzMBOE9CfcRq
wMpCcaVH2Nwh3q2pPaaxNkYbC4MflySGoClb01a9+lcUVmieaLLn1KmwlaC0VA5vnI2Wk3FAiKsJ
Qgtiv9LdAhvEUIBnhmX6TV+P8kMoJ45rBIReqoBPClzJrxmgt2QjpBXOJlNPj1+2u+GKvkWesvyU
GRaynqsUEN5fojM4EwlXznEL55T2RDHS5Fr6HVZRMn5m8GGVQ0dGbMCT/ikp0eGgEMudypZGl0ah
GEryOicB0QGaU+OkpsSWRnWEvnIfNCVJwoOF4kIXhi4o9Wxa28CVKb/RFT35mBFSmKGyQkEOtDyF
a3FYqHhAKrDwLOdEhqVUdqgll1iL1FRNa7SsmWuLgoMKEfUvdi14F6SFEjWCfWFxUfAR75CwVctq
Sy+YUZMpKKiuPijpHAuSN8PEnYJU8A4pkjk5VrkZ3Wh2/UCKamYAE5zVD+4qSFBYn0zDEaW2AJFl
S21NgWFPSM24BiLarRnwH3YCq4fTRTGyMEZkbJvwFtr90pAVk3MIQX/ycOh00QGDlvwFgNcp+Q7W
VlSSDudLOr/iY61R95SIuJjWIzxcIeA8+zTYKQJsvh/jdlxyM2jrgqj4vVYCmuHETyzpNAIqKfa4
8iqKP2QC1vg9BZ7vZgTjF79mnha+aEXPGQ0LfeNils6e0OFeeLyfHBW+/OtAEr1+05F+0qbU1jhv
XAYk3/z0i8GqbKvuqXNP7g8SjyYkkidso+g3BbnC/SF36RthC6VBRjGp4slxUsX54NugN+AvcaP6
yFmkj3WVctwUAD6o0k+FAXBkTQ3RoF/OncRnYAFH9nN3tbVBol1QZrKi+1p++lNdjMoJdxAZfzl4
cEk3o5z6zEYSDF79YpMhBhxjAjsQxhEN+TnH77dx9CBYgQb4oEDFZsnvrZZteMjEnEQctyFEFZyD
SYj2FrHH220NyBugF1LtjJt1szbRzI5VoskOrX/0BevW4Ty/vHsd3ORqAiEEB1sRAQANX2JDGOLb
DG6d2tO8plCl0LgYtbB1p6RAVTeuKFidYpsyBJv1Wupfl5gbcdIQWEnB7BS3DqCpuWRJSA0LuDDF
DjGFJDAwkQgkc+48e3+KawJncetWGcGMbmRNBs/Ei3Cg4T6F4EnHeZlzYC2rJx4f+fbod9YXYr2S
6nxNSofEleeRapRIL7DFJFBs0Q8509cq4RrbeyK8bRqWfuuQY/9SHk5LNSg4ZYanroUr/163IImf
6RnBp6LJQwmGD14dOCIeI6fcKTyVGo8TQdGS6pYQR+E4PbE3EA5Ve5zOTa4Ln3hkIE2QG1AJrPGL
6wRyeSJUt4xtX+s/gLRnDjL46HWQR4enkNiW2COFwyz1GWR3SCOJdkFoS/VIzovxie5Jl78lPBUl
zikmDhySVlA+NeH9LS2sY/oFO6/krhqsQVof1Iou8QnhyIWSNrXkCdGv39nzlkf/KVecZ04jEnNw
zdmMJCTm/osY63ZKViKJ9FlUCHxU5xw8dxfvvasW11nmlON0BvqPZuBzfBwhAe/42eJCtescZGDo
2tDYqO9XFFdPkCNNkN7KLJ1j9rOlGppj5QIik1pIxHBSIJRAeWA7a1A233C5mp5JZPQBu0IupCUH
p5RuHl1VHYg6gTi1i0f38GY9JuCVpiN51mmrMgZEP1EJuLWGp8UrfMO/fftXUxCTAfK9scGYSenR
0BSqO2zzgOq8dIWkTGOzcnNPkULJlW0+Fa46atFc1hk6BaAH2D6Z1HBUNQSmNXth7jbokk+UYCBv
brGzDtJtukWNC+aMRCzpE6XWhz/XF2eTB/5FFlElD8Beman76/TsSk2OKLY88IXK3eFy2HwT4psg
dMgoj/zHiLjNULbkG/iAdJyYxWPN2nyfljcbR4Pbutlr1C+bsAkkIK3RBUkon+ANLvUAA+C16AJU
SL7HmFyJxVuZ0qynbS8g8SZoQiwNEOq1wF4/JvZXjYSl+FW+XiuprteEMZvY/jLQQ1D5OrEZpt+t
lVTAkm9aHLNbg61nHqTfKX+k8Ea480uMBHmDFJDQkkCUIIevEpnSBFQoC2K2+Isq/rxQvkSAdqa4
xbnDMve8oDmPOIYaNcKr18icycauwud+B1I6tuck67hN6djAXCZ3HmLyCOrfQMZZS7SAfULyjRPL
ks1zfWch7qBBuiw/mcLH5uKyxKVJCuZL8gz0BaJlskm6r+TH6l6W6JJ1SNI5Jg0BSL84hTwaLO7c
ZM4rhoJMDP6QjmSQuLKlJEgT3pzEmmWKRWsrCHzQUVesSq5w8z/Spn3O3oHJCDWdT3YieRfV/li6
DrCffJO1SdwMVI74zG1c9rh93tTCzzXNFnuKTwV6uMvKljRzTn5MSkdIsrJQrankAbZzx/tCmWl7
EuDtc9pQH25IM1U22NzHB2VkD2vgtYJOxvNkmUISnDcj7Menz1G2T1H3JhOpbyCSpHeNZGJSruww
C9Qvi8oFlVorpj0HMgTBhdRzpd5bj5s1RNk+1WoghRmjgWjJ3atH3YQgWvvSwmoFEMzulys0GZ0v
+8tkQJiuE8Tfo0x6Svn2V2HCgwILRm1dGmLYaqASQz2Kr8aIJiglnJb7jgvUDSc0q/CZo5vH3SX3
J5kK998CcVM+wx3p9744R4iaLoTGpBBRQR02mxGUZ7xI3z0vYNWgnY34X07iAKWpHr4NxvcGsLQ2
KAhBhWW9K8JppffiJGFdsHp6xNa7T0ryfeE7wu7IQH1MArF7Xod5kAfPX3kJT0B0/0Va5RWfuNxY
vYH+fIPUGOlkGcTnMwPQ+9uzcKlJ0KOKwRO+GYQn3IDvYUG0c1tL7VzKMPiRMPZPpsCpIuWg5MHH
5WyJpRF/uv7eyAD4ACAJQgysGHjv/qhDizah0l8pMmJAoiNiWhqLmeQKn5ORBy9qvaRcjeQPclgX
+qR8GLqAzwWypa7HLBA66ZW4csm/IBrt6hz2c6FPpJxNTiYaDrrLqwv5oMU/qqDksh7qVYaJjtgn
fsMM9W7ILrG8x1/hgkTkisKAOueogo/KLU4jAuXvjs4oFmIZUxGJc446C9NlBf4GCE/BXKet3XCq
0vGLorksNMhwgw7jccn4ivICshci1JeLeagPv48VXAOPTlw5l26zSEYwUqBTzXZHxiv2mcg/6A+Q
0u2wVVnhceWQBaK5l7W/NdFXxx6C3ZFMCMgMhvRhU94F5S1iegY0RCZFLVef6lNuN0QbJRkcwraB
gVkCHVWSRVbNhUhsDaTApzVK3aBNk/2Jfhc5Q4AEBfXJMdjErLFu4SFuox8rigP0z5hTSZouYmuQ
f8ETKfBMbAHITSeoZkh4y6AZFWNGP8cGafBj9gGt0i2gjohXG3/ZE48n3looyL8PXg0e5Dp+ufyH
fPDaO4u7G4PrjGvTHH57L3czaSjzy9c/359BK/MaR6X9IH8n89Tk1ZdAJBFigKkwnCC4o2QpH6mg
u4raAiHdickLsjS0rxiR+aTpXvLNRyjocZCpP5jnFg2hPjU4hCow0Dw++EToZGeGc4u4uUbP72Pv
hHJI5hgaxiteOxJJ6cyIXIYnXs6CfDqWJ0zQFr1mgDUsEx8NyWU1vQ5uDiq6Pt3iwYNNetOrEQgD
EaAGg4JSaq0jFR4/gi0sNWTAmHYJXqx9bAzxRDuFGuJwVkJEy6LPQag9q7CVQfc6Pc+viE+kg9jH
5mWO8o/e0pViRPZRSsnU5q27ZbqPyihBDV5tZ+TViHKGJQLo03DDgTy7eL9idZV8HndxeD0Oa56N
mp85N4jPUGM4WI8RgKF6RYeX89nFHIIxkYmM/7TJuvBcIG1ilSSxpIQoiaSvkKQ+uPlB+3KG29PU
YVCMGjntmTtHQ3HR7aCngPwoxi8wxbEZo0dX0aNH5E/2WksjK2JRRZomZdx88kduIEIDAw8jVCDc
swXPchuHuTupdRZSB6DE0HKuC5Qpft3nfEWnAMmrbPpBvTNDMQth1MTTaDbx+xkiUCkPg3DEz9q5
ShDlvTDR2bDgZHgbbEiZ8RuiqoZ4jw9MZNZBl6FHt2HlFB5qGHYkhaf4QT5ku68ubke8EbMiBRPU
LBZo1tsxxg6cPYPRKZXGjMwwiHyHevNQ6gCIbBj9whvHRfvNaznAecJ7XlYPDCO4wHx8tGYoaHBP
IN1sUQNEhk2nv2Y5PBOMvBidKvDtZIlasCFKnZuUo8AP6bx4Hbv//Mf//N//vW/+6/h7Cf+Ylv6j
eOTh5VTcq//1T1P/5z/+akxrdlTT0IxWW8WYVv59v41PxZFXq/9Dud2f6stK0wUtCsKAobGo0MBD
9BrgZFqgCwE9bzOcFlQg4HFTZlj4iMU0gBc1MgfwXIwfRl2HUH8RwBoBs0jManJPTC3WNWvwyrs3
BquuGK+w4+tx0atcZgF15qvoiTIOpbNzdCiEaD/YU2WcdcoHwxO8lwPSHPqFMvsMcIU8KRkhU/pu
+39/Aox/dy21dFVrdQy7025rlmH96wloJ+f3pvVMkwUkCYYC7eH3+t5ffw+NbYB3+XgQwqaGRxJm
3gYjo6Ybj0KWhLw33M0Dt8ta5ftfFlNd/iyaeJO+Q5v1ysDS4YAjDr1gmkFOZPX+/qC1/3DVOqrR
6nRM27B11f7LQVeaZlwr9V0spJDW2SuYllCC6J/7ZB3TU++IN4DVP46eTusLGtPw2sMGm4eUzQZH
v4Ed6tzwSMTpX//9gRntf7+d/uXA7H89m9f7yWpvjHaxeFNkqEGfdsFuYKWFb2sPMeoIwwMZ06AN
7zRfal8Z7CguRTmC5bJXYQnWTOEle8+V7NbHqcncPzuzY2H+cUfwQGVhfFsxnYkk6Tjr9FTKdqKx
PM5yCEOEEK3dcfiY/P1nav8n7+b/d7Lbrb94N1uGmSTPhs9EtRkbqtfvEHauQ/WUxnQ9ZGNwM/pV
gFNGt347/vs3Vw1xzf2L2XCnrRt6x9TUjqZ1/mJgbZvnSs+Ne0E3jdrhrOi/cXxMaPyybVDnrEnr
EUoOawDV2GLhu3T5bhwwlsjmqJIPSr+gCHDC6VF80MDLe5uvdJYEd9jiE7BOgEeoG5G64j6BX1bm
vZ1Nf065FXMrCzX5afRG33o+lEyUXccMOCus7DpaMhYyMnadSgQuXTFcCDBwTDAJNsBwuZzu66eh
dFsOL66JiwTS5magjU4M3uiYUsK0QHpc9e59lQaPiJWfvScTVhtYMUgAtWB7Z6gHEfyqnmJBx0gu
jvewmcci/WsGx8BkFaW4STcKwZynR0rwpCmXBqfuGubPmBHygfLo0v2jTnta6+xlZ+85JJ1wCX+G
1f/nHtHlgfu7q/SXB/LYaNn9kTywHmJAgZIIjr4RbJQoRQaWYEWn9jF0oMe/y4GIcn4G5dwe6QSd
Mm3Bk9gtEMOa5F2GZ7tfDDwx8vse3JHVtcjwyaW7jHERef793WVomjyQ/3bglmlYdqulambrL47g
um1mx6eRQ+hzLbx6NOcY0Ts38NIo4CQg5kd+d55lCyXmr0svEU4q9pGUUNDRY5BD4cyrevD78IjK
Y2WvgxLdIwqiD3dZUkGoDm/SZm32DmleZmQV9YpElw3NdqgcjDphPmFgZZKEJGQ9rSu+txSlyEoU
57TV0T2KQAIzV85pOcLRwadOuTxh9inDQGbXGElGLmM/FvYG9OCee+Paa/a09zgQpFOpqLT4It/X
fzzBbBjwywvxRHQSaDbkbKARS74/Ljuz/CBf0Xb9sT9uRbTxJQffLJQJvXL6oU/cqqRvx51Hke6B
4psolGkadCY+pXQ+FE0k7k6EuBRlSR9mtClkZ6cEfyZZeNEPJZGRAqVj0M+747ZKzZCUaoPzFSwt
5K8kLY6JGBXRJIGTRF6ULgQtgoFjm1AF0TeLKs/jyMC58dhHETYCVkiEQmpFwpIjkaxpY916otBs
hteQmOMH+LPDoApPaTUQoYeJvEFE1NJlbS/soORzNbiLiiFhihmMHBUTa/2Nh3cFhVaKrVjAQMKj
8CiKMynX4bGEA6P0Ca6oxPLxLcACa5Q7dwdx9vSJl25JcIaGnwLFm/epGFuvwNNfmCYsmO4sXKy8
vStcZ1TEqNrA33QfHnZ+DNQyKTDG9oKeKaVOp1qok+EVE1U8D11tQoFh0kE1csn6dIWRisAju8Pc
6uMRooebKbRPKBeZuAosrVnqX7fNEqiKD115f1tiZcQobTuwpvwu35ofsVQodu3QfvX18Lq7Yidx
2+ULFshm9X73m135e4qAfgf8f8ZayugBLejWIgG/uijH91ntqVa3HN8efNGbroYuOhRDD2y23Ucs
X41l7mBn8jEqaebq9Iw7KH/E2IqXmZPae0SMV7ryI/KjJzxNivA6T39e4K3gXYntiHW4xKjxDll8
m3+s/IzDa4lTJDWccGP1HtuHlJ237YMYstJMj2s/I5byH9RlqADhS1Lh50bXQobwasgetGLExzUs
u6yhKQDE78uBAatlixo8/4gY5LgEMPcRhRTQJMAqbW+IcgUkiFdgJZ5wFNOZxl+rtPyXG/nuCiF4
be5bcDEOly1/ddnyVzjJbXnNZWvv0eBQwF+mPwUf0TgQuoCwQrLIRyrwmdMo8a47lKrU4QtUo+Xy
K8otOgcBffHSx7Kz5iA6+9ZBR/qzNdf8hLkWEkxGjR57l2KQhMx8DSo5IHvPu3fWdx49CgTPLl8/
B4xvHQhbUMZz5PyHepnHydc5rJYcJE2rUD+AH0NyzMe4LDGRj6vlacsS0sgQ2gNtjKYPOC9IZ5Eb
nLZ8wSP+BZZEvuV/DazxW5fX/vkXTc4H38qP5IM/L8Ed9ykrJcXbbPs8DzmppcgYTlvpTlFRYGWz
yKaIpD0s11CRM0nJcnNE13XuVYw/5ktl5vVLnC8lEkTTRWXboNfFrhwrawUcHWqPNgbmbO8uvaqB
TeW/TfsCvdtYc9Q+ZpzUFillzHTih/bgPKVTgRjMnt6pfCNh/cjDaLnSB0Bo5kmZXicrFFdkGcEg
9mCIQ0Gsr/RFSQNGU5z7kHsz4IIFRoNoORvovTe5hSe6Vi3IEZkiIL8B5QLpT2rDVfCwLhhlra7M
AaS9Xtbd4ONtRR2aYNLUfGGyTufYvfgqE0OoApkSOg+LvjptnOugEwGU6r3X96nqXOHQbvoNbmib
EBMvr/I6qytWR1WkikfzAuvbeWtpD9Mfc13MudR0AuSOlrvz+B5QGuVybytlYO65Scy9vec2fx3M
fc3faGtPWwPZvGJStcYF79bNKfEikM5Rk4h2lho686cMkkU2Bokpx86NwYZG/4sSpi5tO3RH7Khz
VmAMvSpasUeI+KwBbxbMDt0bXEBQemONPdMcVC24hViRXEKwt7ikwkfA6EpFAGyzMRcYPCEtDDbM
t3PaEVbTVoqDhmYh5oxrVvGgQ7vjPH8duIJO2+f0o6W4MxksqmibxMGK6HISFbaWRXgOSxpqJf54
adjB1mQTYn0zvni3mUwSn9CVsKxl3iWqR+/pi+b+c1Iuru7b6fj3yXOHpg8/nZtzW52gZxSgOXJ6
FZvgCgvcL/xyXsKjaqKW+8KWZ1SnKADhyV1XNxjXX+DkkC7MzrPq97JIZtCSwhS68gN7LjGdTpEy
a5NmJwwjutEV4HUsrBf886cJaH0ls3MAGk1jHf1mBYbJUUYWHaIqkqX0SYUa5SVqIZMVj2DlOUdi
hPdSFuuHVq+BMzu8UTZUh4ULzBSr2Sd+6XcXtVLc4KMlovgbv+PKOTLoYbZotXyq+lza9XWO0SlX
S16MR5Mj1XcFhyb6ddwZMm8YZDzGFS0qWpaMMtCcn7TwpWQmLWD2bJoGZ+5kHvPgtSzQbR8nLXzH
lTX96sYFu0mVwpxIe/xOhzXtZ5E2kc95QTrIpBKKH5qjHcr+Kabdb7fDEOZjaSzxZBSV0FQfiC1N
PbpgFVg3JLjsCY4Ipy7MZ4n9Mfo20H/XkMEDPoeM5jGOsJDu2MWjY0bm9cb6qFnZfu49FhrH8mQj
P4lN4eQ5KwJx8b0F+Nrg23WcVG882nANZ89pXHihH+PE97Q+9W5YtumcPFZd8QxPfjin8xtjBn4b
uHPBFW4Z3Ts7QvJV+UXYZkFuLRk/Z3/gR2jjyaZDaxprgYOGg7ieDzp7dqSEbvGnZ6ut2bJ4qJGD
haz2TdLnX9V1Z89sRJIM+OkTunUmiZtzj6+5dENZhuhfywCEtucLiwhTT9Cc1iahYLZk1v29FwnZ
5+pw1Su6ZhjJLt/V4PUa8B0UMokcP6HkaYnuTcYvjO9W9Kbjy3TE5BNACuHkvlZmqC+2TDYTXMnU
3529/gFPkd7kr4QVVZQ5tCirWMUk7eUXwWVh8ggQeYMeHf+JCsSXDMvqhfh+mSxtb1df8oj/0LqM
jYON+zbngIWljaNYEb62+FHGn+hBNk7Y8ngzcJO1+JnjJP3CFTpmGw5lK37IznfFpUz+UC9ffo3x
G1wBeNtP4pvPcZyi10JSg+w75cqrWa8cP2flGLsyyILfeZQB6K5/r4G5w76Yf3q72rSKxfbyBOeP
yAXTTGjFcnPMUw0apQHffCoX+s+EW8Pzc4kUuGp2fBfzrBSSGgx9WSCOVKAW5CIfZvAMAu17BXjy
6MFjmiQUd8uQadlQ+T5NMbv61gNgauarl26PoREY82wKcHZeOPdxe7YZJhR4wVgcOp41RX58ooT4
mkJAhxIMFGNoMNet+rbPCgLCiDFuT3cL5xWIZxT0rAkWEYE2MX2oG77GAbyZx904WnyEsFcjWUKG
PkbKBM1Do8efTDZBB36Lhl+rNYRIvBVaijG9URRO0cHT54GLQWAa6EG9N/HNAs8Oc+OxphPl6usT
JpsQoAYnbDwfzHIv6GXBtoFuxaFA7ZA3HBkz3jzI+F7Bn7EzMP1qeMu7OZQYCwhhugSaA9LpOX77
RzdHLtWB6lWHbZgxsGiAAMqsJ4DC0I6gJi83M30PVYzCAPm/2wp114B4Qe4RoWwHEtcKOP4Vy/5E
xVgFOjHgl9EFOsoNrZbYjRQ4dzsD6UT5t20aV8wI8BkHzRKBGXPIDzdxnj7OtWHN57M9KlLTNgGm
w3Cye2WQ0MTjSmU0v82YAR+9//Nj9gsZX55TEfA1aDr3bRaCQFxDLYta+8KBoRRBGB1jchZWi8bp
DNpgmXRKBxB4122sYGGCDUwUEQpyfWrjvcwtqJbTf/Cwr8fz2al3zDOTndMXcG5jdVwNmbgGrk5r
jXl3ILg0fiBFTNvx7cMVKRmqZYT7grjsbfXhd2N5cfefW5Di54Yos883sKA0oNDAJUEY6KCxu0mM
28RtmzDya/XOlPApyOP4IzQhrCry+aXdh+2v1X0lHzxYt1AQFYOKNhOdaZi/oBsJtRN5DRByxfYx
iDnBWkj6Gq8nmmQ2mQhze0RMHV2mZu/8Gphi/gdud+Mo3zhjept5i5N+O2RaT4t0BjbNnnrut47o
CLDv6b2gRWL39v0K3v7jqw5VX0CxIWf2x46hVbMBOfitRopfgKHNF7edWMtihLGAYnqkNv6FgRB1
p5aHraN7J+cRH9v3Zz+gDMVKRGBWe50p3u3j924TAjGizYXRXvVL15iIpJiJDpixzl3KqBvEVrfj
b37wcTh2QR39H8LOa7lxZdm2X4QIePMKQ++NKOkFIcrAkqADSfDrz0iuuOd0s3WlzbXVRmoCBApV
WZlzjuzTxI5irej9VeT4Oo3voCTyEwt+MWYW416arrH6eC1a2s4KhCSbId8zX7KlBCmr0+pI2z9h
/t1WW4y79DQa75fVq9OhPzpSH4I6xBE4bzez7bj5xLDxatCilvnQ6zv9zSsjv0fPl3ixk1kqpjnt
QfXPa9qAXFfnDp2IeHLjAf6hoAjsyeZTpCDCkCDc6UMW+YTnqq1yjD3CSN/BsavRveRj9wXCXcCP
0rr40L/SXlT+CfRcskkx19/sVgFrYVC0k+m1nwzzJ3fizcy5PgZacW4C+p8tmRM66Rwu3sCEVlr2
rzN7DO2J+YJsZUBfh+mN3r7eiHgtGYC0NedWpDGVYbeB7WS0QfrwqDNBBbsuUHQYc3vYVqTxSCkg
owR0RpM9NimLpiXUipjNOGxC5gi9S2w3doYOhcl0RAvhUTb0ZgcezITZTGdm3KLX9Zh9cPUMrviE
oIsRIu4RtdhzESnSoy/CKdyX9OqAhhfw/ICs8+1NF/4i79g7gL+XP3rTBFia2RGFNPxTRKxihD3Q
zhzgKjOtB3mHWa1FlWJ4QS5j9KLyyeAaMCVj0XdBZ8Uddw7phwmOlo9QOe6afmYJQlVkm94QIRDo
HHeivnD9gRC4ExdSnNHD/o8fGPxVh6mCmUPBQu62mkGD1DX5KCbGlzL1pucnOUUgaCGEpiPxD8ho
Htotv+jPoEl2TxRFILySZ83ap77FToBUxBQ0HVi6hHVn4tPQDAaz1k4AsrmCouuaXYQDJJvJAOHQ
R1uL1Yn9z5DCFTdMw8NVkOkBhsySdw1Wn24oS4Q+zxAk1chAK/69M7RxpTJr4IrftRzwfFijQp31
zR6ntDysB/i7uvlIg/vEEqPhrUkGKjxbHvResUyG2SCFF2fRhuUIn4/W5OyTx8bUGopthxTKTAky
QkIChM5N2FEhvds6NaRIeKQARVmNOiq+nYq2joDnIKneGc7xPJ7DplTHdN3A/bOUprpwiiE/00KF
e1GuEr7mAOW9kRIcUf/t4BgRJo82pJgyFu2rf+WSebQRzkOrpUQWSzBLKZL+bb9gBBfQB1lJ0L7S
+COwgrx/oiZ+xTwmi6/DQGkm/DQmN6NNY0hKzOZ7PDemnDOArHHJ+pyByooBA8entjWlYRMAxTHU
8n04oZHf2Fsa9y6bArTMoMumLbCSW7I8dNAYJq/ETWSE90xtpNB6zswlzk7nu8624y5OHWNacXua
d5vnU+xN1lQFHqtvA1j12/62DzMW1iWkzG4TZXwqFm88TwbPezLYPxtTfewws8t9YrlGxqJ2mT/Y
Lx0/NSQ5We8c4PZilNNyvgfWnisGNANwlXAJleCA4Y9yv9Tjo13HgA2968g7JV1nSG9Ywg7iXLo+
yxPkMetUsDahTnIWXB1zfPpyOGH6LRAPXeksDl+bMecMa9qOnPiwelTQCDPpJVNmdKANZx42dyIH
uZIDNVomTwE/By3OQXaK1JXfX4gICGGiuqsRs9IakrYO7UNHBzVya9M94Ab/TOiEcNdQijEMEX/k
HS2yWzbSBkrCswLPInCzlgHs7tajl0VLIp6Ms4GSxyzccD/tsddrQoPpTwVxDe1iVK6YBic27aOb
1jkaBKvVNTgIB2MWdxj4b+mT1TYglQuLhVZmnDvttviUO9KSNk+pEZ2x1UnEhqKf5zQfqXCCssF1
KreRGBGQqWxv5aMw5XKZ9e6FZyFZsKw3z6D0nsBa9rm38mhL2DdP8cQjC8Tjn84I41oY9LtsbWzE
wpuV3LR85tG/1UQrwQ9A+mGS6h5QP1ABR261Gzo9g7kVmmH/GlizXceJtClXn5kj6V07dIhLhebZ
FyQLSnGQfnRVeiZGHtMQlkouwgjE61J7Pyxr5PyUm1vqCoPFvGDaPvfKJ4K3cIO6Qe3voMe5rQqu
BSoablLZJ3HQoXUkpTOeAnSRGfKB21AUKihwULrswf2BppoplIuuT+lsAx0bZOQ7D9p0g2Rntnsj
Thw7yMPKJWlHjAZSYbIJ6AFtg1IG6DqJu0W77QUKzGpnJO1ejemOv864/PaAvlxt9qp9mg3IdXGo
SBddnuYuYPoOgSFTOnjwpdmVvuCuD+wb7ymPEtkkHoVO3qoYMxtyCmZY41SF2AfMRGvDe6JfmzJD
bCsuG4qYt9mOR1oClIpxbkUpvDH6d052BKMGjHt9EmOlJNETxZQ0TZY2V2Jq6IAoKzgjBwNY0f48
07W5Gqb8kRojaTbMonCJbUIgoXxyWm+YYvtOxG6m404oZ9C89shdYzfDTxc4QG88WAaFMlCB4ZZF
8gTjaQfMBiQOC8hheOBAexDVeqvBonwY1pQNmhXKkQ7YfcQO2djqOsDDJOA3AenpXQn1YxbeIwsE
I3GWwrIRjwGwPpA8SgdeS4R4AaiKyjKPvRE1FksJZcNmANqSuaZGC6W3bM4LrLHwZ3DgUNiYUtkS
xRCKD4XjY/Xt7SCE0SBvoI7TMSbZmYW6o2S81NygmIeYTVCkjkG/Tk4rBgIBAWDiid46hsK0Ed9g
094zEjEx8528Y/fL4aV/ZZkksGclsGhZzFYP/VdOWSUVYKMvJFUCE2YXcZIgnRvSIGCe0F44o0ZQ
wElk2SJ15YLbZEOaTTefmU17vf2g7op/lEG5OK2SZbmCIew7jHgmtxSM8Klrs6DZXEAXpDS4lTFK
kA62b7Q3EBK7+os1EqeqQaNqg3nJ7ZLZYqOCOoK4IccAcmExO/JgWlTxY9C1UIJl+o1Iz7DPhLTI
vCkSGNpJM2CIv4J9WHRX7AnRY3A2PbCEwQW6yqUvPw4JE54vAsHPYxckM+zcyRX+xJHFgbNhJbOg
LjG3sn8VgrnF707Da8SSsYByiCSZXRwIVrvlIj/yekcEzQgQ6YRHuHfoHwclOjd8ULwxa1Jb8PMM
d0YvymyGP6cKbH8b0cGBvaIzMuEKM+pa5xlUXCQ74ETGeHz6u6WYxEXJVlMCy8Y6X8ulOaN8NTwT
5qQzENsSaJnzA5OlxSc/IR9iqCGGc6LD+oC6CT/buPxEoRVtV/YkW9IwGQYmmmJoqDYLILIkMrI6
nu0rbnVlare2byXlIrZD9QBVFVtw4aRe1wmfbEPu0RnR45Gt5hNanaGz2LJ/L8k029386UiYypPe
L3h4ji12Tj0e48HEF+pazIYcFPCM4dQ2J0csPdlcoc6NQDUSAaJ43/aw+ZEm43qBBQaku692hJoE
VgsDk9W1ZxQVWYGJvNg8b0ki4IEfq+8J01TBfHHoMzOjrKVXQrd8Iu5hsiG26JOg6BQsTkBkW6gl
eUmYKFjvdMQmnuUwHaO5auMpY31hGmL53MK7VqbyJ49UBpbaDiY+D/MBKJ4OvdAgCBJxg0JxuiVG
kbyrTZIxguqoptoJzCfM2EIcWQFpcww0umB6ugyOXcKPfkId8MTuKCZFwFoJYVihhqlyBcTYdOnb
6HxqaKBGFyUvFryUHOm9/okZmvvZz6eHNgvQAmp5m+WJjcqe54QAHrkAuwEAOL0bAkX9TgJH7hfc
WPgq9HLoHqmkb1rIBab0huhCW/QmotuCSsDnAMUBtkY+F8xWLFM576WTqwfkwRhny8DUI6MrJVrY
kCEgecDUWqHVM8HcyASXwknTqZDEOEBwyQYNzo6zKO3wD5yBI2FJItIhSYwEZo1Abot2uxrx3Q4u
OGqfZ+QxTMRUlOVcDD/vXkOaBI8dTA23Di4LKsTgiboNVwX+GbRHBTKB1IL1NtUPFrvP4dgT7QN6
VBuNBgWc+1exVBXIYmwkItBz8Wp2QeQ2vBWeMEQbGtKyFJZQylQD5ouRsOd5FBscilYmKwiobQPR
ZAM/W4d5TsNYbj20H3jcmEKG264VuiBlrJAKhLCmmWM8LMEJSWcKTsg10cWw9oOPDWEx3VEIertE
dC3GF1mvHAQZdrThI+WMOQR1U8Bbfa1ltehIiXW45tbsoyOf64L76IyujBvBceM2jW9R02L0pth0
4nKYoxM/k/KJoQ/0i4ACClIQRiBYPFZOtIki0qOUNRViYbmkdM1+gK8IQCmcQ+zahCA2WmgJQcgg
fuQG5QjnUTViR93iEMNx10cHjH/jgBs8cwPqOwTYRmc7JqXRVjTU+NjTQkAQCGuVF/GxK3wGl6K3
EAmFmcgQWzF9YLtNRpR/MJX3qLEGCS4br4N4HVMIVig+oli2NLxiCkpMHDhIFffYA0kDsflEVo0/
znhRBuoIpQAIK5hsI8iwOAqchdzUHVS8Eokptz/cstTusWcYXWdSrXLpFKD3s3e4B0PWZf66WlnI
FVyERRt49whAQTxV+LmA2A5V3BveoMKtQS92lM3VXBjughFM6EFkgfVt4Lzr4O8wxyI5T0menckA
Hnp0vmzXK05gJNebiW5h008kgpc8qhYOkwuIp1Bn4jouCorz5cxh5663yPPTxZqGMLQcAPdHA0Ba
6SZdoNcy5yvT+F3I2ac3+rvSjWlEBEFwX80PQw86874l+L8DEeYB4Wc1z8YUvXB4cHnESUkYTLPw
jrCdm4H2BJtvlMNcg+7Pbn3DFuAm+zS23BAnesUYriCzNWwnE58v8vEZATE7QCGUJPAQx1rHfTqQ
DE6m2WfOn+iO1gcWNNt8pnOKTr1z//RfPpbQkEwDuWfIJTOT7MwVRZsyOtE5RIG/WTNeRSPJst6C
K7h3fXEKHZbFWNeCdHoA4XIY5kWIWRj9K+ZhrM3F+MT34ccUgKpQopCKOADOS/qoOsK4VzLkXXF2
QVnGQrzvIDGBDYLI804MQYgyURgqNiLTau3O8iVWCQnq1TXDAky/TU8C2CrEy8K2L2c1N/MMRgv/
M4L6exYBBy1TKnLDq9+b2SRrbCbeqkvAiZYF8YAEsID7c4IsDEx3nH0d0q49AoZIEpZ6fGCGbMcJ
R+GCQ2A4A8+DwTI4RmUgcw7ylaafzekdT+aWoRFmIKIhFpK40KDUeQGYcRlG/YYlgIKkg3CfBgkE
bHF49KU6TK9X4iECZEgnCMlVkAVXpvMSCY4qKAP/hb41nC9DmXCZ5HlLlDZ8Aro052Nym51jK+FM
5Ymj77LsLrlNQijH2cx2mVxNJKh9nb2B1A4SVjuGXUhmlRBzxwuLPNMG6xoqX1p3DMBaEPnbzzHS
IiCLsPA7dkgjNRI0LJzw8XPegKeF3JvE9lewQRVcfyeQ1hvelAMRxmyYqe1xzDJbTNlfMZYcYG1C
80uZE7fw8lgfoLYNyGQzYe9DYbFf2BnSYKEVQ/bRCZQJlnkoN+xz6WXWIZOd9qwJ/glETm6QzIVd
KfG6x0UV1t2FpbEYH/sJGu19qLfy6aWv3xetBHcKcTaxG283Rso7dAxfd3yxDhF98kgjhuXilRht
4FcC6L6G/TyoiIadNoXiIKVHIRth5BXoEq3RbXTms9oEbns24lv6H6gEEAVPZzK0wQ9hzhOMB5um
nGeZrRzJZQyN7aPPNq0Ts2OCgkPTkgRxNvKGtimWge7uqWBbR4mjVxFMHGlDtmc/Uz5lHKkaVxEO
G8KIF4j5QBoPxL2bwXYVE9NtmSZyeO4sj3xkrijrtB5iagIbg55+WCw2XfZyVDKIeDoZ+//NApsG
U2GMhpl4vSsgUJsJ0mWRLe/BLw4Dnlec4Wgamc/bCv7/dFitKmrz1IhbaOkpSD8no+bLal1DFBNU
DoAMxgEEV5Sf4BVQ5dukggWap6OQaHrEY0vRoCts885DS2zR6ENjDFSyIWIHPYMDMKJHMusCbiZ4
mE0/ZngJzAdOLsu2PWKwQV0ouYWo0EAIxcGHBD426GC8PeDZr8NsTIQ1YLXuoeajZ8h5mU8xOcWj
GpeY0nJAdFY8tpfOiSUc77bP8hcdoFCLkKFkcaExCrym/zBD0MKQkm4hHWNoZ7Wy2Ocn4wrVHDpl
pm3IwbMY6Yh4zrg2HfYarFxjV5BMPWeO/IT8RAM0PWetspkNytGFR9IIRrgCuWcmYfQ5OpOPZAMN
lJN7BoQVYjzFKqhXGG8qcvNMvrwNUgwCAY8wBwMA9G26Ga6wENKLAji1Qyx+gcrvksqF4m+RYcYg
hUtqvv3EPQCf0QJ2ldB3aUbQNEK00BX7DawBSAcHhicVhqEyO6FKse5ccQhTdDKc7AlrFU4LEPck
aeGII84ysZ5SZmJ+IuaKXMSGtAYH+Ad31GgdRcFAXZd4KiMzUPWOEBSASpBCpncO+xV6eZCAPeLd
vrQP1JXRJnQRD6/TyRZntAnGX4JKrUOFpSZ5CkCIzNwuYv8XxXLgDMWT9oxZDHTgk6eFWLCVOcVy
EOhSM/fmAgF06ZLyBUnl+o78cloBuANQBRNO/vwfRQ5by3uKSd0A7obZbKyhbxVXo8DuMKQPaMg3
Rx8lfuqmZw+PHdmxMdXhBNpCsCD8mcBG4rpUa4En7MjWarjc7YDPJic9LcnzZsSw3M6OYM/SCMQy
DWUQhxOk8WyKXUtlHDJdkh0U1TTpjnHDCIAkwp4FStswCRTE5iUhgJBPZO3JF7uQdhhPYCgIH4QL
uV26PikXQj97dmEke/D5eYamFZhdawISkqUaqhmWlBwXJ8rGUDge7khCvCu2fh3KSzbCOIqMFb4c
Up4NIne3XS4ILO9pMVYqpjlauEwz1NzbcR5ChGTE3AR7SPCEwUyYOT1CZoAHEuTK8FDbiMDEhfKc
dABsiX6T5CBACFZfAlVUV7QJbyGIBBJZ06DIw9GS8ikcwms2lYxxmBwow+p23E0DdhOfEO3YzxxI
IJVMOtslzhWo7mz5TghitrSYTFtPOSDjbGUD3hPhmYbWFOkh0FGFNZK0Ohlb8BxkcVWuw77dBJhp
fbebRTGLXNZep2xWaMXH3uDWghfOGp+MBY4n4KYbTjqVjHQ6PrKp8VCkAxdi7KqQHWKeMJs7DSCC
6U4EYgcEbTkXAWlTGwfv2G7rbXHNo4tirBBigI0BWBFOaQbLdazpGnDFQsqVCEm441fHMD5j9wTH
qAaKnMqiey8KlFNlAuMYkA0pT2LtnJkSy99UVNoaobzj87zpoxQ9MgIh1kYbhm8+9QAB7mWsTiRb
QdaCrudYoDcE+zcY26fedUpWAgW425VUAq1W4PCQSfDJCbL4iP9nM87CuJ88n5YHuNkkU2krDxti
T6sLTDAtGQiwd6g7wVRlaP/n9AOh05EmMjLw0ef3r+zF+D1XFQQOD0Iyz5mEhBsi7qamc2FwyDbV
IVBkiHUw6TCg5LmC79XVABQ1vXRyYFgQSHLC15AdHKYmNaIiCFOW/UvHppsx4emF67a7u+ZA5mDl
3JPUJUJcij/wPzch2ZigHFNAowE1hhRYOqR9KL2fInqQstkk3Ua6YcdSLDvbpm9Jb5TojrwISLxx
qGJ+wSTn4Vjh45f+dnBFgo0SCvaCYMHsO0+ZpWyF5xGmmyyC8FQ6Jou0tL6BcTxM3uOR8uHCurVY
VLCIO7CPFEJf1kDW34qECgscNUS2m0uxagpQuSEPgeK7ky+PgNjB/2BZJ0dB3PSlAyPjmsN7m9wU
31kQDlAJI6URcbLAjTpm0NXWmPlbje9GPILERnCfc3hjbD7hOHEKpyVtlXoJ11aQ1dwSSEawxwlo
SNRS9o+Yhx2cEQ3UXuw7LIhUHWEKayQ5SPqTSsRHo9C1ATds6wBGp0KFeWIDsQkJ9XEkekyNtwAD
IswWja2n0s+Y1+S7tCgjxKQn8zhr0QtpuNR6+VsjuHNyr24ErIygnh1bOyOYZmHoJV06rA+xpfFI
mFAnSh4DKL6Q/9jjQ2LdD23AXtcPg5glbTPNM5quoK/ARr1IigKHNxXTpsvNBwopnb2aPnZlssR8
T+gZVMv9YgwPJkDu2ENzHhVrK6C1WdQLgvkywCGcTiX5QbkIPsQWYXpM4CO7ue0VzzIZPbZChM3T
hBmOPQxrCZ5nLn7N/brHRSwRYLFlV8wan+K0UyhpE/hhLMwmRGzIIqQ84bQ5EzaKDe8FCIHIxQrJ
MQUpJl02ZMysRxpyMcojMdFiYWcNuYLeSTH+oucj0Uyb8Ei4TtgXGRBsgO//ClJlm800qRS75fGV
RlUMDIcLi0MO7Joo95mZWU1obMU9JAlB1tdg50GigjlbKt30EmfuPZFAYMsXC92GzL0YYeCiM0HJ
xgS4eWvPEsiTEbHI8s/BjMCUhmSA5dPhI3sDQkFmEKZ+8B7OAENjJGIjks00FYkhUQsQju0kk1Ic
JU9ikk8/ZfujcD8ban5Xcrc6Gs8d6zFM9pfsRMyDrVkSRpSmvAnuXVbGZI6Djwq/TuH81t/AB6Xa
xlWEBs53d+z1yt58x8x9JHAVDrgzQbLNsOSs3xxm+R0udQ2kEJmYZwUqUv65F2jdPSCjIPazGeYf
o5XpWuKl01TdVW3NfLCuNbFzO5aqTeePVyouFPh+fnv70Wjz99tbDy4y7bTZVRi5zMURaf61Q+PG
qvXzEbR/XIEPh3jw8pxOjaMmLod4RoXoe/5i9vnJJDv/uvziGv3HNHQ/kGWYtm6Zpq0+eNKS0rCK
MtPoZE2WwaboRn8mkvdfP3+ef5yZD0d58FRt7MMp3cS6iZQdTWu/WpQsYD8f4rcP8nDPN4apm4ot
hwASQ1maNuzOlwRGPx/ml0+iPdz7zMqu+1xRGVpMkhjBuvTL6vx8iF8+ifZw73OtjM+bnFsCDYcQ
dY/s6EbiOv/lzmv6t8P4f2/9/ft/+IUN7WzFTcFxthMcG10Ndd3Jv/c08Lcz45ejmfo/H8txXM3F
met6HmZX/cGenORH/aApRb2o6dKkohnO0PJ9Na+XIdsy3HwX2FnglMQT4lT+aUJ1xph77zrGs6fD
/DxPq0A6VJ0FohrPTOF45PRGRLK4zhHx9yu4SOXEwg6O5eDi23TvvsBD8Yv+OWyic2jM8UeGrO9R
5S+oA/tSJVBfwa8FAjmD79oqX/LnFByfHfAel7cCBwwGulen1XBpdP9g+AWWSIqvRVSTflN9Nn3q
PmiQu+MYugaZFmzeLrNCibyPG1DPF+jpUJMmdFiqbpzijUQW0kUlKD/z9o7V40C37+b1bAfGUngk
RZA8sYsqHN+FHmX7LKdg+j8gHe7zwF0hnnDeDJTxHwn9yOm0+3zbBvutD/VDeJ9ISd/pm2dJNYTd
zrgTdIKwg03M1CJHTDzYouH3HBbJq/Nej1SsGbQ9aT8ZOJt1X1AWKjjIzZO2vvlQiAJhaOqAsdD6
fjTLneij6cmi+ogGTcMv6fiJUPgNEPp6cw1Q9Np7/zIiUuJTfLpmeFVppi63ITbocIzSX1scuthj
juwPFUxXtB8q8yhhr9OxXw0tdBt/96FzGnMqC/14g9Ok6PMO6bjmTo83lGEmt6k+RxaZz7ZOCJ2Q
N9/iOFhspgmSwfftx60D7mkB4q1PW2V75zeKz4C4DRCTN0t0j1cMTO8J9p44QFB7HkGrAE549RtR
4LtP55WVICLM16iXDm98Tlnm+OU28qYMKW6jMTx8qu9GQOUlTBDxGSOEf4gRD1/1QuVuoQmTtn5x
7aMRpkCzBj9Mk9s84DzVOb3i3bfjp0GbnoL2tlpQVUB7/GYb5BTaTuEN4gZ7m2OUnlp6Fjp1qNP2
qZPPaGhFx2akoBdtYFHu9foxBXKsRlU3Tzve4dXFxoks/xZUE2/bpue6Rn5GEvLS3EdpYOZ0z0ha
eRuyn4i8kOfe/Mtzjq/L8ws9RNZ6s/3NS911boFZtvhbXB22wUmXt+AM79mG6+ENki8sPkTtpjRc
cGF90JHzzVQDT/GBbnqL7SYwuJxAYsinwqa8LI6L1PRvO//2wWgHsvTFAw3ea2YvG8fPTR4SA97k
ul7v9j45mJ+n0v/PpOPatom73sZ2zRz4xxyXGkXKWp3Wi+u72O1OeEU0PGJ7m07RxyXjtp5ueKCc
wJnS4Duqx0ove0GpTKsUdX0uosNyXwSAN38+Le2fVeQ+F/7faUmE8cdp2ep1U1dqXi9gM+fnQF0e
oSnEHRpdo41Eikjojte29p0PisqEbm8/H1//x+Msx/d0TVU90zAd/eH427g8XXYax98tMEnUrxpP
UR5uVd/g0efZQCDvRPH8+nmeMr/cXphbCNrWFJkY08/aYr/xa5mRrIsPCPrnk7P+iX04Od3gf7qt
e5bqPazkdn0pU2UXnxZVdAX5TBbYr9oQycNzd3wOmcTYszvU2JrA7ClIbwHCteOJB4G9oQFAYNFs
gyIylQSz9U6WHHaxwHPiERDfD2pltEIKjuTmTaqkqCigl/18/uY/kIG/zp9r/PfNrZztRdM977SA
4I7ulscCGoIWLp7d4BDC4ND6Nq0pX+OwotkOlrr2kXKDc2+uI2St2HeBLastqEWo1WlBwC7u5zO8
Byl/OcXlDG3V1VVTV3VN1/8+QyWzqsq9aKcF7ffe67fi01uWfWW5H1+Ov+AtdIO3+ulQ8v0/Rnp1
q2tvv7NOC7CJ6buxZTlOpkifTn41tfGW9z0vqN53T/ZKXe9m2yrQ8fzPEjrl5b9Ebt+N+T8/9EP8
oRi72skdldsyUJ8wPBW+K3itXyAk/0ZVD9f2YcbRmu3ulhlcW9Cpu/cLruN+VQZ7lkFptT4mo3B6
+fl2/ku1uB/S1C3b8EzV0h9i+MaJD4mr8MBQVAfDoFA4ObZv1PpYhH2dadxn2SOxiW9h1gTe4OfD
GxKP/nuL/+/wD8H9dtfsyqRgjhVmJ/Z1kci30bn1rv2ULKM6OaMHo1sZoCFqRxMMW/T2c3ksKUsC
oyU6AKP6yzl9F2zq9v+d08MckhTGxVGPSb1IvuhwSBkFhzbFc3qqRXQTAQNbtNN3M5xQJd3jeRHx
qIbCJEOAsgkmGWrzW3DBvw6tC7Mqko/jL0H+vzu8v2+a8TBLJFrZaHuDm6ZAOVMwKOHGeEFgCOrK
eQEYNdz8ck2cX+7T/T7+8SjerH1zdBqO6IzhU0WKf8A+fEDNp0xoKDqwl9IMIJthp6NrzOuVVg/C
At22rJXROa3x4nvBKmun86ptv+Cymm1XyOIIffqYOQwf/9bxvR40aMDqyQEJcdmnQTTVRVqfhLb0
ticDRilJOFJXacZL4Xt3wWIHpOo3FJL+20d9mODS4rQtdim3vwliGrCp0dH/3ARn/50WHEyut0Cj
qzKt+8i2xaAqfh583855tqax0YHHxEP58EC4tdKYduYdFyT2JrvJlQoIXsvdygsMvBc4ggKBOciv
IJig+Sohao1f5iH3u0vw50k8PAEX8+y5nOFxoTzbjU8InXX0Lxr8YqLXifDCEyU8mkyN4zJsqHI0
rQy05kSAreyAFMc/Fr6Hscbf0reNjAAdEKlfsPDmlJDZY4VYsRAgJD2abommSO+qdKHBcHn0s2dg
jy+wBs3VGWG1uUi/jNd6Dmye3psOwaH1lUI5cMKb459V/wbVYKI+b19RKIyQY+4HOW1DcQ5cog2Z
f/zi5yhb/3KL1O9WA0g8xIUm+1Hdlsv3x8NAtHhzS6Xh8qThFZMMeXSK5VW7uUS7zTDFoFlMNGp9
zSDuKpQ7Nm0mCvwQ/NYNAShyFWJ+RXA/k28WbXY5h5V+8Qmi2P5FLj/mAqDAWKQAcLJGXmAjccj4
d04AIIdurigtAtvnuZjO5z3+Z/qf7Rd+nc/nX52vp6en2u9ffDI+89Sf02Nv2ZvzHw00vr62wZx+
bGRqorfeqLeUH2jkJ4FigmMqaVJd83v2uy1vgiMsZF2XfodZmCFmkuoOm2f5CzJ2PjvkEH4huD5p
NW63YjaD2BJdDoBc0F+yRfC3Afni1Ta4+ILD+hADH49uVzbUHFVKK/K9ks5e3LdAgPoY2vi/wSab
vjac1WadrIF8Q77PrHGZdM3T6FL/kjWzvpv1HeIZU/U00zDMh5tae8dzerPr4+JpvF6/Kj67vxZb
RJAYR3+NZsSHX8yLJDNSEsD41FzzMA3lb660WHX9aDTqBbnfW166SCDpXMirl0ox8n71toEEZBdy
t5f+b+uB812k5NiWp7qWY+q6+hApXa7bfZybymkBEuDqg+PZhAm2wnfUG/24vQ882u8YwQks4CbM
P66gfAye31fcfgOcwMXMa5VJGMvvNADO2qoZFVEKae0gfRO/6PlgPP/X58UYH7i9uKFps5yaQdxE
2jE6ZgHU50X1bEU1bZSwWtBL2A03HWUFn2GVrtih6AsE9CE5jDdK/q/lQIr+6YQa4PrmLnLHL/tn
x68Jx+lLvkbAwYBrX1dVe/MZbwPzErgTJUeLQ+M7B67LLuKxFxsg6AkF0RF22WkWxKRoAnbb77YZ
QA9VngQleFqK1B2p2tUvnmnWfvGx/JKC4PObfvWSd1IGrlR6XtwOTaFPSrS9BV7j55ADaX5j4YOQ
tljNnPYRaE5biKNQtJk+Wl3UfVBd51CbuOakYDQfZcTQRO5CxDCJf5mVte+mnT9v8kMQer00Sd54
3GR2BlgRwBnIvcJScIpcnjs8syjk0LS+/Bpv/Hbkh7h0e94ZWp2wJMJomtVID3Q0m/sjBKiyv2cD
Qn+X2XkU920qd79Ntt8EiH9+6Ifd5jk2S+ZbPvQlUlZklAZnXjG1cW166mlBTHC6aT0RJdDbNvkl
6r8Hvw/RqQdVDzKg7nASd9zXHxN9fdtcYkV1mOi3PggA0mvActKXc+e2PuE2vWJ8rT5J1dDiG+3b
rWe/Zx8k2jQAdJJ+W9eJz2735ytiyif+6aQeFuddaeybrIiPCwMY6y7YMeiBE4NDo85GP9/WdSJi
ixxN6eXLe24iaf63fdm+nMZZ74RIwm2pcWeLFnobuKdAKUNlF6R0QceoXPkl9L2n48QcnJcKKk8D
XNeN2tAvH+GbXe6f1/WxCFKkjpEUlU3TuMDz9/5aY0LdS2OwztmXpY+VEWfM+ybw3mp6g2ZUsS/r
GJfJIaRm2Utpu2KFTyeIV7tgXrN2/Hx+9/j58RLrum3onmq7JP/lefjjvsdOfLTU5HxcHLTwkgYe
fV42gfIOR6d8oUtnBV/K3weXZe5KQjP/sEaoChGh3qAau8GLbQR5FtxK/zRDwb8lqnF9zfrlJHVX
AtHHszRUV9Lhpmryu7/PMqs3unfebxkI/iEEHR56vkjF3R7ke6QeR1/MSgLn2VO/L6KyBcier/gO
X8kskh0tiyCbFq+gs4pXbV3X4f4TxsTmU8GTSNoxMaG8nPH73HhB2urt1FBdyqtZnlL/v/9IdvOf
s7qAqLDWxv1lrY9XlkuTMM/0L/vBae6t5J9tNT9GtUUEjzqadNXb4eW/Vz0tLL+eNuDCoV59ZPTB
dqgq0xSVCsY+kNW2CtIQeeA9fOK0eUkYabQP0eX50rKm+DZ5iX0uHSUL2/NxHaQBvyo0HqUWOd1u
26AMvsz365f9ntBThr3GoID1SW32xNpMmCJCU/+AJfQGl6/EgIaeb5HP9nhs4RJQraxZCBSUfWXn
NL0ttSK8LQ+9uE/yHJmg299Nd9P9HIo1JWi6Gk2zuYeADmrzUNRLNblri85yIpCq0wBgp+ZL702a
kbc1njSa9MzqFbJCbIui1iBvRnKenD8lDlJP0qQWzAVFg3X+qq/1tbqW9kmoJhB20C44GR+pKUwM
kgUwg5E+IEhL5hmnUQAKp6MSnYnKnvFpIhmVujfWmr2fcp/uMk2vm39e8CNR0UDZIM4kCrAogFK2
2b9tJtlL/zJyH6awOj3uqqPLyK2iGvWPi3hIayVgaqBCPhkDr//fyxqcdr4KPeDMAEocUp2n8RXL
2NgBe3PgqxBH9j1Bp13pphj3TvDnXYhGCITgWh3o0H1lrZC/A5cEF0c4dXDpIOkj+kVsdqF1tHSv
K1FLozbAicF0yUuDAyB5EK0jr/29Ly8cAaz59aeo5DZDZaSMbEJ0fM6RMTPwOnu8JBS5MTMcfc1f
KwSOHkHk3tcDyeOt14SRVKhQHUnwyFdaJd5f7IrjF6pKBGr/76UhakWNh+ODqmrig6HDxVCwCz37
ySf7gg1HwmN7ny2pq4e5lDKyYYa15oTT8oCaHPQesAZmT2fADmNBRcNCYxD3M3O0nVZjz40AcLBg
DOVPEgvh1YxV/wA0a3px+VKNj/Pd9Dg+MKy9KpA/XJf7ub1K8KMsHZxu6/MnPaGWuyKkJ8NhSdvR
eTUH1d534Xye729cTmuCk75LeYifNtflq/zfuS6OeDT3voXYqSBoAaJ/1zqrMiR3pl+afrzHByQ+
mCOiSAs+4M+TvKZ/s8v1DBKYOuu7yWz/ENWYzmXr3jxGIUwP1GO4R/B42G15uW0dlVuGKyTpCWEG
H+eGF8W3tezIFLZoSqRExn1nhv+T3Zns7Da8TDY3CP+jrts9rMyXZLlpt8++/87NCyYk8PzVatBb
Qr6fSpPuS0AcSnNsebHtiWgCJVTqMph+bIPp/IvdGbu60WjnvwyuAe6AI4AWKbKjYCdobTBMoYry
CDZjVIbWi/FSrTYrAxFIhdbn5yvmfPvY/nHBHmKxPDmp5+2NCwadknMHM0EmHWwWWUN5abxoAgp1
lmfEz1sQoFDeJ/5MEieU1HihISRDLZzkOrTReF/Zyp78911H8mlcmJfBaLSUzvEJwVztf7BIsANk
/gSiTPIA0bP0NZc9YfFLWPVN7tU1HbZ9nkXyxaF+8LCaujdln+ga8gJQWdXnea2/KMuaJmyIpRNq
zD9fy2/S6HI4gNsaQhOLisrfhzteTpvNbn+rWLyvOHS7yJIxjdOVhCzXL4f6t2D096EkjvgjmrEO
xi7JbbVaNKBKnaaVm0HzZqx2x6B51mCn7vz0Ld/4BlXYFeXk4+rn40sY8neY8vfhH/am5dm77WuT
w1eRi01veSDOI0kDUP3n4/x6SR/2R+5N3bn6jQPhOqYnLWJDfL/ZJMdD+fORvvlEFjkC1bFVWMzU
mR4uqJmfXW7efnF7T1+MUbrKzv5hefv4+Sh3rcbDheMwtqWxBfE0sk1/H0a7aI3unDb7BTxeEhAL
dehMU7BIBJYIUMOfj/b9Z/rfgz2G5NvGyE+lUu4XBR5gCDdddrpotH8+yDcj8c9PZD0MevVWuXns
cBDQsDOtYwxzdGQ/H+I+az9cNVjoFCdVw+BhvkfNf4z2cx676W6XyiRVvNFOC10BOFlp2saSIm1V
oUGc8uCzxM3xdsWcdOziDbiQrFHo8KcxjSHI+x/K3mu5baRrw70iVCGHUySCpEQFKp+wFBEIgMgA
cfX7aX2199iUf7H2jMfj0dgCCHSvXuENAnoHpP35zL39PHFs06F3b5uyrivmt2z6n/emysexlqTm
7qkN6of8o/xA/m1FMl5fTm/FpwYLNoAedvu8gy48bWzYtj1ML9iQb/Cf3HyxJ7SfOwh/zkzBuVkW
z4ygR1PzO+z/eVeZleS2VGd3iB1NvnWVfBhht01f0jyYjChHTQtLSECVsZc8UQKYn/sXwAT7oIR3
pXg1+OyMxPzAUbZQu0BP3FF1BzwaQxu8OcVbTi6P/JYaqNAcDt7+CesWlcpJdfsrE7UkA/02D3Qi
bLJrCw8RjOnPzYWdH0XzyWc82bL1MFdzMlTZHa5AIHocDLBS766/3cH3E/qhKOCs+9hD49e6Ta6K
yZUntwEHRm+nQ7jXgXe/5j11/WZncewnM8WIsSm/hsRrpKAfXKdAQcd255uJNpeGIQ48lQ3iS1sL
EiN2qAsJfMXgxaVX9Gzfyie9r5lnJAsL6DvYn3CioW8sq3vNNRivvMcUmDMer7EPTDVbC6gOThtX
6CNssaSfMvdjfPxI39U3aVrYL+0DSOln5X6/PROFvs+9v/aTLVsGzW4gfiRLuiUCxx+ro95pmWKq
SnIHj9iz8GhEtf0hdp/mx1xxaQ1zgL+VaHYDU/dqslMcy+x1QZc4UFtvfLSbM3XvN+zi7xtS6NMq
MlGR49p0ToKIlShWNzk13CbgW0WAdNjkObOLJv0R4XDkUC4k9CNB0ryAsJr+f2Me7b+vfnKYSrYz
ll1WSVtGtHPvAVSqVHfC44b0uvCN/kxYVowfgZkLWpZuEMuAW8jfcJA/nn8CRsC2i8HZ8ujJepA0
c6fw6DFN4e8RloSo+Y+BqDL+l4a9vUE/ptB4u5vdu+Xy9nPBXxcX6Gg9z95z+Z1/AagGEt77j70v
P11cbC4299vXyg0uHj8/b2P37u6O8kVkdG9XLy8Ow74XQUy+BO4BGA4Wx4IWCI2b//399vJd2lzd
iQ758vb2/fqxdB9RrfBpKC9F4tcF4rKbe8yTVFej3O48pgQ0IEBI4/8Br7b6ni+IGlwMA8Q4gChA
ogd0/k2wSn4PxD+n3sAXWLWGqmiG41i2/veilmRpLIzSsLc97Bi0jyP0YxeCjQBKHl5exRjizuET
b0FhB79f++ex/n1tAxwjMBWgFCfXzvYTU/hatbeFKy9wkoe2lXrwirA/OLdYfzayTq51Gvb0Qdpp
DdfqqXkFZUoKTGZKWDezWMC/U6ke4CUOdEFGKKbUsLw1yLXfWHP5zbg7l2aInOXvzSse/H8f/iTL
VnJNbh2Q11seOz0dkyrgFbDauV3zc9P8fZkTVIM0zbHcZlymwzTUYiW3bunfTe7782YHoCHbNDTM
+zMlhCb2/m8f7jRUGlpvGOBY2aodxNbsAx/uRQk/6yX39/DsQA5wwAO1gwQtqLaia91iKeUskDPy
UFyACqpHvy831fnHXYlxsqHKZB66frrWy3nuTP2QGFt/fXkpuS9YIbHkaZARP0TH8OWldl/eXu7u
wsK7zaDMLmOXNZL4i6UoXNnQYdi6d1dXVy9vV293/SIkqsRB4i+Xd3ilC4hV4vF/hP0DgWO5nFzi
AM0L5mIgphbMOCcXqtPn7fX1hUsD43rhXruUghcXo4/51ndoGsOLYDMHhrd53pj8n+tF6i1Ef29E
+K71IUVfiBqSFrt7LSafj/vl86PuPl70/vPF8zOx636zEqPM6Cv3vhhMBjcSuhYimDg+ZeTNQ0Y0
efBvtvfbFQPQL/8mYt7ILJSR5Nf6Y71eF+4TgPkn3ycZ5Ev+eu+uP9AbvYl9GCdiptoBIBMxePQe
Pmzv4bhgzMN/NP7/wrLsPREhsZq6vHTcyzl88vEB8rde4vKDxgpoTDqt/lf04Z/Jq38aAdmYFslk
b2S9NDNO4diFISfkdVZ5Z233DGjwSr7In8FKBSAvkJtUPJLfA7J02qb2ipVwURWs5+SlvupupS/9
cYthuNx64Kixyirc9EwJqIga72RnqBonlWzIsuVglcP//+MQi9V5bttEK0ki0KkGXxQvcpoAM3Gv
9Hq6kb8v+rPXO9mJXV5UeeuYgDXp5umQkOYogUQOog9OFTqRZzbZv+LsX5/vpFTTj6XSFAbXqxAu
RgOMbeGhrErXrotSetlYaN9Xa4j3KNII0Z/y/vC48zDyuCcNtDdH6DbGmRj4jRT55ZlbJyChrOxn
ewZQeHf4mrEzxaOEMwAws/ogPfafWghMAdkp57b+ZHEMHemLKz3oW+vmcEcuNYLihnIvFJGqmz0D
JgDNbz1O86Plztszr+sfp4JKbuPQeLFU6l2xfP5YHgBNlVpuJhwYcMLoXw6oJBb3I8ZRqD/HtIqG
m+YFiIFw+u56eLBnLv9jHCV2D5kta5Njg+Ls78sbwhQss+ryDv1udAfTl2qNVd7GpK/++5V+Yme5
ksnEhoRZk+n7nJz9DuN7p4nlHF30bmu5TJEImaIHLHpln2Rpj4vra1Kw3dNI0x6D+OM5eJMii2uc
rAtN0W2Reqi6YpyahhWKeuz6TMrYG8nScB8aZoZDeFwJqy6F5I42DVRdWH8XJTPEie78FGrLHfiM
OSAyOuRqdObKJWCXpfTOSbJuBEiJ8fywnh6xGnhkVEuveocLmYlUKaJm1/ZSHCxCgcryJuwbpUuh
1mYsJESc9kv8oJYG/6gIMY6w1qDhrY5gSUCWRdSHqA7sQxAkWI7m8NxgyjOayInsFQxUnJjphUjh
7y9K+Vkvsp8NqnVZ1D7W94b/a0XaZdzLe5QmQgxxHuugwHIlRhMTrvmii7oASD7y8OdW4rnLntQ2
mp3aRX3ksiaWRyhMX7VIdDo8sj6cApsmqCp4+Z+/f9ifQHcg06KGo/z/bn+eZInqTmvjOcmYdpEa
zeGxxKeyuK0nt1taGH+42gYpYyRcICI/TKAwUg+N0o/5E9jVgp4EZXt9pdBF1M8lVP98HHhSObZu
WpRBJ2HVMrtWO6g6/hcE8eKSoobpDLD7npCq+JSjrrzqoMIi/BrEN6BCxhC9HDIqRINwyUTzcDVN
Lr1yiTXz+0P7HxT7dB+plu3ADgCRbagnT80urGSckuMeZIKQoNAQWbAimtQII0n+EB6IJELeOg0O
3gH7eOZNwbCWr9NrFHSglAjp+Eh9hgb+WFzGATPTe4rJ4aq9tV/l+2aLt1Blu0PiCgMF5rfor2ob
87pDgw7xv9Xhg2m9jAxFu8ax50JolyG/gXgcJHSEgnCMtV3jRoXCiskkwrvUxOiXefb7EYpli78n
Hi04ODGS9PujqzH2EwxdITCUrJwzRxHQ8J8xx9Boe2mWYRoAG0/inqIVtp6P9f4OlvECs4mWlBF5
NBLzCRouBtoMsmYXvP7s4qaDJ8oHVFdR1d6qUIn2tL7whYVXDuwemBjQU+kKGQIG2vpn7eHQIXjC
vr4Zwsk/UjnCnYchm6MtdKTMMBgtqsG8rBiFG+s40JEgHCJcLklQhegzwktevOiQfmQsDHUoW7ef
6HuHKpQdRD+T72+RomLGKb6S3vSJZ1f6QI+ejYvyDlwIPgqUU29gXhn23QqhITFATHwhE9q5aHSz
cC8UMMFUxNjKAIEcqAE6dF1R1Lk6MtPB8w5yN7okOwAHSPBMD4etcd/abv6gMI1WwJzyM2ImZnhc
IggEABSFQJRKyhtk7NbyI7oWIO6Y6wbC27V5GdAUaO5TAud034LJ5KWjJIiogQ4huruEF3yzu2Xy
piLxhmz8Iy5pQufk8vdN8j9TxJNNYkDnI5Byrv8k7sm52ez7PTt4eFdRoasDze1xMtot8HLjDeuL
wR85F8bV6EFapwL6ghqGsgJtDcTCRgSTkSUQ7Qw4dmTwzKWPdBRjhA16D9mmQExsd7iUob2+onfH
TOoopAvcd4ZxiwS8mbAMZKgKqIQX72XXvTDcWSrwxguEMwfoyMzYwVMhHOuhIervg0+hksEC5UyW
mOYm/n7hcKDtQKU4gDMnpKYQXg/2YDFBPoUovFOPiK+ircTLMwQUHI0rOvUXKbU1SvABVkGQI2GV
GB6UEtTXhT0EhGhOx2rNEAYsZUwRcWS2R8uvcts7mOMeAns+bO+1OOqEqAmaGiubp0BPAvgLA7HL
jCiXIg0Al50zmdJCfPlrK4O6/EDOlZJSKGsxQuMfXOfuzwVB4x+Zk0FbSrAHQEnJzkle3/Z9ehh3
bXYnve9JDnBWdGf2nh1MJBJWSHeOZ4SyOdtcC99uUXxcCuxqiuYjK5jMDsWy19Ltl8AlUTMRUPvR
3YG9k4CACmDP5MNJQFfk93XpnLvvk/pgV0iFnNHHu8MpEK0UmfYZfE+PqwdfwMvR7sMgD5Qbknzg
YcXNCEOgHSoitBgJUIknB4iJXIysJvsGJTUwKtgkRWJf134TiJ/bcKDMETLFFVACVuAT1FB6zsBW
TPRW9wSIODD9FGNWC/1QOszoz+yv9bAhrUEC3P0i1OGAbBLyxMSzYkD8+2MwxOs53Z2Yx1KXqTaz
SFW0Dv7IcvaTlmbyMc8oyzhSoVUirkGNixwlO0J8hahW+qVohdH3Kx4Q3CCUCcDrI9Zti4mub/YA
/ygY3Pq+R5F3575WiKtJ7AJRrtMHxMQbDLEGOhgsf4RzwJkc4fuY/e0znNQOhu3EU54U2R2uFhTk
QFN9IXQDD1VF4Qy1Hu9wQauTM0EMjekTAN0Pzy2of3TJVePPJ3lywOm7hvFCyl3Y90aI0Bzd2IIO
a+ILyAc61MH17H5SuoCBtoV9d+4ZV/gunHmhmviwvz2Mk5ykaRrDii1eqEjliV4+Rysg5TcWOCcU
emiIv5muQSSqPBNgsk3gKsFtl96HekPs5DU1i4/fV9n3KvpxU0y8NBquFtoKJ89mt98fqmwfi1V2
JCXi7awK90Zi6AWeAj0lkBHER0R/ERJFbYPl/vsNKPY/6ksDypqhiUGqBsD773XeHs3SOcRZdmew
wWewRsJTUHTAvjvnG3hEJGSocIysctHhHvk1Lrr8LQe7L4xxUe2K14CKwUsrvnYBB2/J5O5/YuZu
c5V4mq8hbvr2Bpgxda9EK0xA1z4/RY4hwONCtUuI0rGtaAJO7uf7++Pj8/McPI8+qmSIdSgcDUL4
+BtK7wExBts6YW0sDNRQzuW7zHxPk3SI1MJL+Q7X14+bzes9kbRDr+zAz5qX38bM3EQXXcDpIYES
efGn4mT8EAh7AUXfg5QVGvJCuM6GZZNFE3glxK8VNOlm/OXFv8V3w2Ae7REwcWvY1WQgx7CgTBOa
JcI2gUEUv+v+fpuyv2N8CLMzQfon+tbmXBHwHM2C7cru+vut2ZV5TPNOS+96b8SV5yE23eSDl7GF
Uc/z5iFjXtyi7FsSg9JF/nqvfeUwAq+Hm5ieZGATv8ozheG/Oj3MSOmniqzftPSTXoE0msoEzADX
E294fsF0FjVHKmgCIK8HxW3kLbcoqoPQql0ZUIvxcryGsVK+arkr3zXICVT+APAOZeI37fn3ha7/
o9UrilXBgHVgZ35Dh/+M54k1W10zpOBq003/cMwDRrcZuQe2oeS72cXupkdjoCVww8Auw/4pf8R9
QGhiDq5KEn6Fe8d7BXshjyy0IyA73aiwsvdEhaJ08/sMRZELKM0VBhndmUj+k9hMR4I6VDPoEiqm
fTodb+Suno1JTu5wbKYKfR1B2WUzGZz8niIU9tReodN9CaZaR8HgHKyaDshp7HTo/jAmNm3DFpCc
kyCBy7rZQm5Vt/YlJLeDOyJmGzrADUOLagUL2AKc67qG4jFpb7uKnjgIWN63Sv6qUUyMt3KK4XR9
vEz5/aaDvVkNFHcmQ9WpEPEO8HpUYtXFRFFIy2XHEOb42qCQ89VAh9ivC8/EyK9+kjimiiAGbLxG
a2C6LdCN3/kw84cbFeAU2hRL/s3pZkbt85694U0WfjX52uCMJnMokeTvDz7smSlQlrCuU9ndv7H9
Ww/idb/OP49r3maHBA+QPZA/JFzrriH+jlcpI4shrAAWPo5bhRE/uhTghEX7D/5Dqn7/JuMVmOzK
fqwmHkZc4XtOeAOAjt+t6cm4ALq7bxXXYKhCAKsmunVNaL5kS+OOVaOfaZp842D+Ol/Ei+NYEdNp
wrx80iWw7XmnSLtY3RrkKSSaBfgBr4VjNfkHoO2G18uBk18dqkXVeW/NVUc+ggE9UgO9TwhRib5x
ZPSboro9AmpE6R8kVHelotiR+AYSHbDYAKploZZE8njdHG8sbb0nja/XreZXWpjUr2zp3XA9FpeN
vu2OK0U60274CVb8+0N+g5/+2NpKUY11b0rKFp5u7uJk2L+ar8k7KO7i00RKIr4YvsrX+Fm/0Hip
6B/OI6pov8cXR5zUP580UyTmSDxw+SQi04rZm9poK9v5qn6IZ/cgbZTeE1KQEMGo6E1fAZV9jAYE
JOdIra6PoHnb2MuBTto3NgL7AN1iP6Gp9jjv4frMbhViRTlTRqWr9HhTUQ/IbrE6TFEB+gTHqHxh
JpGhBvpIC2OVslCRvsTkVooaKq3XPRQ50xspCeGhVL4p+S3b7K4H141WNHrNpH2ZECzFrrZZ3LOY
TdDiex+AgmFfHOpVjA8SxqidV9GCvc6+6ncC4OTHw8p50CEY3k+lP2BQuhwZJcw+XRXlTNRWfmQn
36/2v6d6Uow4+67o7b2hbCsjmDmZqT9bt588cA0H5vOjtweS+2wvuweNgYnuOZPXlpf27GfVmdPt
5wHCrYCsABGrq5pKwvT3kZvmsl6VhqlshdYK3MqvWfMq6bUxHhpSBy3QAG+OgfV4vFeDUQslNUje
7czPjEVGfjAECY7BWCHp4ThQ4yE6TP4kB/Y6yX2TETcEQzRZ4DDeH9A67gAB7hh6M3rIAK/+vlZ/
dnBPPspJ1hnvOs1RMjZMstxvgJDTDms9ZmH0bmHCecNLftMANb4/t0n+j2eIMIasORYx6TQclf3U
ppOibIUSEXDX2GvR/5f9HtrgTcXqTCJFDeI6JA71yC2iXJn5Cu0Fqvh9QM5gQxX8cMgWr4utLbtj
R9gOZT2aj4tuv1BAaFb+tF+kh+U+EZIxabOY1TAdw1YNlGnx+3P8555niPD/fpzvFsAfgSfVpqKe
gKdsJ5zXAP7SqLC9CvPEZtkml7H9lGW3O4OMun+YOs1D5HQOhvYGiD8703SZ9/gGficYjMBcHbx+
vE3wd3lyEKYCz/QiQeVnusTqQTCcxhcttOG5mFamvD4Y+KRJF6r2rsg3rX3lVKQtQWwvZtgY9lKj
O2JCKPEKni2+0p3fl1FyCO0qyNRQyxY8l2a/7ugv7deG4xWkv8CTMcaE91E/z/FNM9z28qarr3cI
IlZXurEkfUzIIOvnEbejlD/oA1CTzdV48MXJtXe79w4DXXgShtd0rPszOe9PcMj3qv3vaZ8kIXqc
ZJ2ss3j2D/nHAYHfOyzsH/ZYmnYbWIa/v9ufgAVxNYQOFFORgcLbJ+ViactZFreyst0dATsW9Prb
IC7c2XYTtioi87Kfru1XYajMEN8WCU/mhCZqLwiQvO8/aqQ2iL6SZwDl4Oe9L+mYm/tp7QupqXNw
lp9V9sn9innBH2ux0va9Psbcb3OXkYbt3JlYCfsWYvDgE4ysOog5NhCRorMLWR3VS8O1Dp5O6kJO
Obn8Z0yTR2b/+HIagrT//Yn+rHW/7xB8C6kkD/R0EN92mZq0SadsW/S/cDiiN83q3iH8hd6Sd6AX
Se0IFyILzI/0GmrY8FnGHgSKCZ+R2e8hP3fnyl/xFk9PbUX/755Ognp7kFlRRqts7URACp3BHWFU
zX6b+Y4aNZlnPunFZR57RR1MvNtzi/pni+bkoZyEYsPe587ocAMKAwhbAC4bIOh4Sr6qr7P6DbLE
50RxDeTtHVehQcOwmTo49VuQY0wG6CDiW8eJOPtleWbL/R+L6r/Hc7IJDkljzXuZu7Nqfzf6MP3a
AoWqYJSCXPeIWobtYjYs4WYmRdLRP9Z+AZcuXiQzYm7LPGbm4vZqMIDjbL19HajHM2/Q+tGnO3mA
J+u+mcZpb7TcInzEBP5tHtr5ympuBnmTSpu6Wvf9hYQCJ5hLbE7gX4AqMgKn8Vl/ShJYIFTwFAAo
CLwYRjod+MbXGqYtQdkFkurr6kICloCqW+43dBpTv9u5+eAdZ7dh1yse2ADrBYhrhSWvedth0IZ3
FHLM3EvzULdLaR9hUpti/Y38R31jItReXWXazQzywOTuFjCrs02HkDnwMmh8OYoQq8Je9TizUuaN
S6L0RPrgnNuPYmn9tvZPMtb+YBZm4rAfFWoDmls7zK9dqRW51W5aDLgdZotDf4U+Qw6asocov5jQ
u668aQyyMciRd9aiQouS0SvOjcV+dutOXutJ4hcfVHOyJW6ui9HD82QmPwgosEFmsSdUyNwtnsGu
jacJnXIaO4dwRzG/89TMH0evgoTDS0SADTDnTLz2gBATidUdOZarTF6uhvEhqrLg9yD3r3z1z3hy
kuA0elUVbcttH77SNUUxvYTdRbapgP6emwDTnPv9BX4jOf8M+aa+19SCi+0ox2E6IkiuXuzk1S5f
8NRyVETIAY5Bm7vTwd0/zO9zHGj4FzM75PEg4aJGyhAUQ5gtJimapajCfQLoIfoSdMsGUaSDHU6D
PV13Zka4POGbxPmg+TXK6RSRqRcz1B1WHQ0xqEjvKjQC5AgQZ6aWSLweQviHCRnPdo+cKZiqcU0A
urQJbc+wfJn5kLLpaH2yIXHjaZexI/YNenzdflXH8Ma1OjQQ4i4vNHzJpsUeZelDlI4RhWnerlWM
V+oFmaGBwR460qwBKUqTSI1Xkr6QTD/Dnwqj1vhmwpJNvaydyDSiI2RGEl+Ij/jTtAvqVzD2IOwV
gyaDS+xN50DSfAXAF54BdGBjz+jI7Fztob1zUg+dSUuKlGyhaWeC2b8T8/+Oo+9K9483Ok1FZqR1
r2xBg90NDDOR/o/iewtNre0cu9UGh/A39TF9km9/X7c/UWHf+81hVCWLoccplP04a8p0yBplW9iE
Rd8Y2D8e2ivyB1upqr3GdKvGy/d+de4I/AZb/YxD/136ZM+gp2dXeSP2jEEFG2TNEluF6UMfXTKr
lIt2gaWSeC0mVjcm3QLavsh1zhKPpNpgMpotMxzMHK+MfcqHyQmdNMyYodvBUQlTQyRBUo12hQ+p
v6s5LV0yWX3nWtDz8BZXfZvmPzaaAAAb/wAmTnrp6Pe3bo71q+yhAMkxVjHXTj3leQcDSPNtFEgx
V8STPJxxU+MswV3BZFQgnzmDlf9jUfx/z8c+aavKWqZaqcIJx+pMZw85AyX3GtWvOuzOQ6MLatPv
DX/PvB4lJKIeTS5gs20kocZ2DI02MLBRM9hloUQzs4Nvv+hUT+XDJMFBXur7KONbAWqjNTR7UxIA
dOlUf7T9mpyfz2r7yuDtUw+DDZPfEwDMI5Y6ppe2no7Wqe2JL8PpvzvInilESz02ZaWJHJSkJqZN
AFjnbvioG4/eBqGbNBr4JRqfPMcZ6CFq70ZoMZGd8chSVV/CQwX7sv6iweQYD1RJ/DqN19ZuMzJK
210a5rqC1ildm7ur1o44f3Fmz21v7IK4D2pA/HV4wNTXXB7t1QDcQUKG0assjxKbbEnVvYNK+X7m
TP05PAXtYgJ80UDmKNS4J2uZcZuW7JWu2w6Oa4IdGVwdAPsniq4SzFVmHS9KIuIhnTf210gwAVee
+PwwqRx5WtB9bb/TPeRlYuzOmFOjYEA0JbL2/hh79fcPtfctDj/dVcigIT7zDRH65yPWIhTmmYfO
6PQ14Z79lX5IX0njObmLKUvX0opzWfly6s8v8bvOBJ7TUXFjUoDBO9CrBWWycwtampV7wAsWrQTm
T5o78PXBy2VPo1p8V9+sWjQ9a9u1ILnQK4ASxIQGmk7raVlQnUvU/9GB/uvBnm4CE92t2YirDrli
VwEbiKgqFHJMOBLWqeDeHF84aeyUmsfnmf6vpjb5T8F38ViHyTtHDXaE6NYMbsref0jfbdX1kAPe
Jb4yk2B5Fg/pwIP2dHJAlPNLNKt8PMjlDZ3iEZiyLn6cPcmRIvrnSf7fFj8pbctY0xtdr9Rt22Im
n3/1+8gqLmXppRgupRqu9FD6Y0F1NqO1IZuhZuwCKwW2uysWVoXgixPq832GPevgW7tljrEUComD
RvOZp9I1K50/D58BDUh8uFgwcqhdqPOrU96kwgltuj421zRkpL3Xt5/dh4X1k9uBREk2aWQJtWKG
OBYzv77xwg45F3++SyOD8zniK2xkAkJI814kBnG0G28dFx4/cEj8J1BPmnxShX5jqLfDUMHWNL04
0hJXhUYevWVJ7m7TaLhKo/wdNsKmQAR10zzH4lv3C0YyC+57nBlJzksxM6hp/wCevyXaTVxBcjPk
uW66jxSBjPFS626I288yM25vuJ588Wf2ayVZiF8M/KYiA4LePPOd3J0JeIaGYooZQ3tLzdyZIGSS
2leaZ/mw1dpLhJ74WqIFMchOcFfaQmkvhy4q8QXWwkK7PMyvBS4iZZiV4QFrIqT9dmj/em2z0Zi5
t5fHZjOgiDE8JcwfceJorpUuOrYPtb4a9rfV+FQZF4qySeIHW700leWeFZr0UY3Y07Dq7bWsRM6w
KOZXTdns8bq+aDAwVa+15nkXk0pFMa4X+spuH/KETk407ZaDE3X80XJbGg/c4ZwGZeYO0/Vok7ul
xFqXb8HD4yUTUAuC4mc8XJTJRtktd+rljGVksYoPggg4oidEBYWfYn0l1Ve9tqjgiaa0fUIDC+8u
cvSLTN4eDgH3MHdL1V5b+QX10kFfWYjsDBfHfNk7XgWVbw7jIsrSRcOywvJeuZqGlazf5OWLnl5K
0j1/vOdgGFZqseLxOnHuavFGGhayspz4M07EnaXVoh/ejBaXQ1L6+ooDUHae7GTvSXPoSKCmjmCw
k8VgfZnOkzzBEm0vlW45E4F19bJsL6d4k3U3XFKzbnv9xh7eWtgn7UPchVUXtXGYFlGNS2a+5Ib4
TnwYHhTTKWcOZydiBfCV+LgcAT7h4JOF6bxQk0grLjua9UPYpOFwiIZqNQwheag5XGrYi2uo9zR2
aMie3tER8nXir+Xt8PKV2JUhfbYmQ3HiJrUvi/ilHzfFdN0emJishvTGiZ96632w1zvjIRUykiMT
FemqKTYyg5u9vswZwVS+xMhp8Ds8akhkW086eAaq3wZHLI7BrXHVk6XDqJ0iCk0LvD0gO6g/SOGA
rMKTLw3aIjTnkJDfYz9Gbt/dDJ8MEeouMqQgw+FWWqnSKskjo1wMAEjxuzACafSLO+VLTYJ9v1Ix
hSiDoVzsqbIxc9G9/OgzaqhwicHwicH68NS2vkwa1tDAD45pMMAzZhbXhWkfyF0kAxhCis2OZBqj
DVaWsWfSy8K0rFi9amao5NGujQ7Dgpt18pVkhC1P9Nhc6m200y4GbaXSYMVOh9eZLyuZHpOfyuGA
W6vtt0ifd0uZxokZWnJUTq+SgxxwV24lMDhcpvZk5Oi/lbrHg2vvX+L0VmdCmd4m/YVOUdTS2w3H
fmF2q1IKUMCZ/KQNa4zpSpTS5+iAK1+2LPGeV1cFGxlFTHDD5Ze9D+0ppPkf956BBIliuYy9H4qd
yxCN/LIvvBRb8MbnqeXQzlI/w0mq9JNDUAH+Q9E/uy265U7xJEYKs3t8OtQ+Z3Bj+vngJ/lCriLJ
9ps0qpuVNS86foEw7mHR5dGBmWvnjphQZYQlcQX+LK+jaTy7Dg6E58HnLaiURfmiHUONrERhiy/S
d6TXj1pQa0ELKk8jsw46DJRh5mLI5oT1yK8DPQ1UIh0q/06Q5BsriWwcepblR/M0sR/RyMeZkK4C
oyY7oO9c08tnp1B/N4Gdip8TK8xLf6e4veZWs9/gtQRzCpY5XSaUfVjWTqACpHBckg+GPAqPBmTp
FJSWJ4ZViL3HolCbEXICv3GkzYPz1Ah0EQ1F2FoGv31VjlGmrg+zPx6imOMyDeVqlcRL26QyDHEw
1fEqivjgB7DJ+lI6XBQO3GzsEBZttcrxRk3DFikm5DOhAsFK3glOEGs3or/Fw5CZ+gBfqMLhshAN
OfcAbzLDIznnCASrVrsDQE1s4unIc0Td7dgwH8OGrbDeoYrO5myvK+b3A4JJ3a0a6kVYM6lD0PNW
qGQN3tdhEBJkCXsgvqHnfl25u25FX0l6Ma+NNzJwrXquQNldZXxyVMRRmYwhGges584Ms+P9kdWG
9ha8fqjoKAUO0W0bAr5sXvrSteTlfLybDwAq5216DBoIvM1SR3sKzzRy+N6zbpD5zxGvCZwb7Qvj
2TscQD3UA99NjGkQeS8RnOOnMjDAMeFE8MAmNwB6Of6w0B6mjQqjKV/HhrDFqq8Ys0voiUti9NWt
tFvHu+9AEYCCtFY7WsTMFXtAUC+meGACcmHMi5YZ5t4rk+jAo76kVUbf2rgncphtRHp7sC+xh+ix
UWN8xBLuH4fx1kDkHOlDSPdpUFQu+C7k3OJnImDdXM2kh4CLIdwS39n8nm4Rk8kC1Bd27+1ISgCg
9hX1TomBuZiayhfG/LpXHjUcNvvFkVMNbazaL6GwMaIsAzkRlPec4AcPGOgwypaYJb0z4qNtVs8P
xn5h7T6OyruRP0wTyTOq+JPqWvl70TK+knduC8V/r6D8I4H3pdxWFOVMmaKJpugvJfepEEQ/O0m/
Myi5ld6lJ6o2bkIeMHgWDNDBM/FTSgOzxCrQJ5XRAKVaXumEnXj0bl96h84fcX+Ugrr1d40/om0J
fpjaAMVl6oIrZaszuKRBxFxzDGnc/96sUP/dufwvXT7p2pMsKyMz/+/bd8CTj37TBfmO2hZpW69E
amBHqPaIeiWNLsnFiRiYo+6lms86GBGJve3f7IPfnG2Yiyv/9mDFnf/RwOnroke6mDuTd8EMev27
ljva3/XIzqVipx5RwDKLH16a+BWU4+/myhGsC0UKUBl+RjDq3J39hCOLBo+BUh5aFsxfvhuuf9zZ
ZKWD4aTcWcIJBHwY5N1T+1p+yA/5nY1oM5rxKb4xjgoSr39x3lCu095McMuy8ALp3niYQ8FucDNE
/3A71q9gwu2eDh/d7f6d2HnZgNRG5nO6z29UEDSXGUIRb0KKLd0Wj78vAPufC+CPD3PymKe5tPtO
qpQtXjcjb1x15cQ7YKghBkqujaOj5o0b6mbd9uln7JNL+bBupnW2v2j2F6PIT4hUiyZe0PaI5ahn
quFs5nmT78DCbIz6slVvVFXMEY7qYg+vJg+MKrL3QdsDaAtFd7GMSi0yYWggxi57I8btXdA6qLNe
0RCigCxxtGz8ul/0x7BCBwMb0Z6tT26zkI5XnXxZzlfSHJVknLFvUrjT5i99AjTjLs7UbgoKcBtO
lGmLHIwqkCVg0HiN7MLx5vfH+T15+7Fq/3icJ2OeUZ6PjpwcmGO/q6OvtmFLKT26jL90rGg+9u87
iebEmSD0E9P2vSJNvAMYsiH4ctIrMc1DkTV7+lqa6ufNJaq4VGB56puvQ+WnsZfi7QcCPPX34P2R
HaQ7InKyM8FE+ddaUtkaOuA6C2jbyRhEd5KdU9qsJR3LnFRUujr7D9oLsm5I/qsuXQKaHDaYSjEt
PQMrUb6BQacP/8/rn0w6ENOUdrVB57VC7OEoevZPLE0d21bAAvFCH0ENITjs779yuDygOeHrxKtK
XY9VlFiRU/s5ntvHADgKzb8JsGKLfCTFPM0QClxwBUT1MvX5hQHiPvf1V36ZYGmH5WG3NNJA5vMy
uv5/CDuv5jixrQ3/IqrI4babhqZzkizphpIsiZwzv/578Hcz9pwaV83x6IxtCejN3mu96w29F+rH
ihj6/hJ057S7qN2xLHZKeB66axNBNlqFIYE1dhMw5N5EqaNBiwa8ovJgHg53AebG0Yo8ylyDSteA
B7mLE0hz+4SkPxIRybdDmqYy8bWNwrEs2PKRK4j2IG9zrLWFvUKMgE+35EozuPwvmF7ZgDMKaAIK
u49dlQYrWX6NSUztNrnkdJn332/Dv11FWJf//ED+WJdFOxvDNLIufcWZR4dxSXoY8CpEmYDkAuAQ
//F8w6no9xvymEwADxy/21VNdCydlwLYYdPoMQ6Ne4ZM69ZneLAxMSwsti2JrrcKJdJMR27Hpo0n
6uxvetUZiXwv13O8TSbHbDadttJ7OyXwDxCHqGN0QPrOzynpD71+0a0HC0AudlV7iv9Ga5H+bZm9
PIGF8wABwsIa4Q84KhrLWmqGmOEbDDaP2WCDB6HklM0WPpv2Mr5wYGD8ijHkW49jD+oh3c6b7UBD
aK3ndiPyeLBenp2UIPaaOtYpmTwpdlFg57PpxFXzgb8qROAyXw0cE/MqZlGgiCHS8akaliNbY1fH
AL56ykpnkvftdAgFwAqPtoBqNJ43Jkg9vuvpWhXsRFlJOExS9ZOxSxgwssw3P3d8QNadcWIr6aBp
ojrv8CGUCo+p0UeIsubYzpCPVnNOfiv+OBgXFXhd4Rl8LbL14AFLgwqCg63D2/w+wOgeoIWXR4CJ
tNmqqAKVVQ6TkA41X5H8+DrHG2nxJ9UJnL4jCl3zQ4TnGROXYLYtY0P1mr8N5343/qgx60TXx6i1
xYAL3/8vfnTwhMeStWGEJuJ3T+imsYEVQfwONNNnJLU8VQDWFniJFNNtyoQdrQQVu+ApdFP3WHhG
3qc+hdNrbSyNRctbafLcV83flNK/qNz/2rT+sULk3+scrGMKdZISDuCJM3YdYmiVLQMDizQIeT22
wLBrTYAHtEZCH+yGflvnnhazvtc1SW2xXRN69iloNi6b7AY0oVG+BoFmIhPCYKZUk1YW3SMnLxMf
sCigaEQ4CCPEvxxDqr68z/++F44/GOuyhdL393tJpXGWpJnTbxDdQdub5KyifHtvDNuotzLRZ8Gm
ib0os9Vs4wMD4sAu7aLMNXPQ5G3fnFtjE0gc3iBpm5xg5WbD1k3pl2cO+7aBUeO0Dh8xZIPqaFon
WTzOqkzzdpuRvAKXMNzC88ywA4y68w1O2jgRqN8h0JZ8rRhyYPejOXl97KRjJR0jYx8pVwmsoz4W
1SlXD1bnavAMQoila4nAAW0DO6w2txG51aTU6KupPDWwNIoVUXPZbXiDCRxyBICDNHazzLc2LRjU
7JT6xuyAOjaa7wZv7X2J0MJi2LR1tJWSh9E9wwKmQrfZX0lLtbPWlkMZ+tjK+CkxMpS2pbVlPXCK
D7oDmgkGHGQec+MMUU3pKLMtj25THELt6HfHWDs28Skhta7R1hmFPAxZJGJE8h76F7zOOJET4uQo
P1H2DWsDzDLke68rrNOwLiQhV18luhNVp9DyuO2J+0LEMdrDh4WSbHbAeRgajcdmsnsN+qztowKu
4Y/bChs3JkO3Gou2Env6tR860k9s/lUouWzSuOijjGWyLKwbxiz4WF26bxUPayLe34SbRoiiv7aY
CgzrCode1RXzNadjZa0CGiIFdqNrIryWbBMDIeALhXZgG7J5kS4s2W3kFYY36Ns437cMwkNbfi+e
pDcEB5krW8eq2YmcPImTNDu+HirPmLzI8GTpUNl8o0ZmhXCkh4BckG48JT9pZM3OxxYJqG+DgtSo
IiGN4JoqEFVEGIE9g6+Nm4Euzd9wgjMkUhW7hQtvMK7fFPFK/mQkh2gklrcLg6Kku9tIkku43eDb
GonmQDlwBNAew7IwHV/fmZVrBVuBAEainnNvmhaCFAd14K/zfqOTU9MxqlhLEALcwre7yGGIAgcR
nBaepoHBbroJABEKd543BRJCYGJMgAD3iG9D0XLqDdifPyzp0daOMHtAcXO24fgMXiNYUdrCYkvR
JDLuQFdG+nCzDfjQs02vQ7LbTKRVwnBnQMD1QE7qgMtWCs0B4WS07qan1p5uukMDqrUOXjjjWhSW
0MxIZ2G4xFqAQf6J/3vN5o+inIZ+Whnaikk8WxkUMQM59mQLkHandXKoDsqzAGi9GIaC5DAyZm6W
fOoRvwyozSleX8I3WL4MoNTKkx9EZUENhv423qp0AQorWzRdGESV9gVhoepJyFtTJgA8jECE5k0U
bSH0inPISB6gBQwtB9i65l8tccf6R3DP37qt/NExagzWw0fr5tVq/PJP8j5JqNE2xmu1xdCXTQBR
AiCDuNZoSgH4mCCNK5mwYQaFPNKvcOV/1LuJCMZ2+Uj7we3JNwl2cXmI4rMQ7cP41KlHvzlZ4t5v
L/yXIPxLZaz/L26erJiGrKC/xOXtjyYPY6ZJrCZfvMPaoDK6627KrJ+zTL3phBudavGZvJ3xRV7H
B8PYFoucC1oWSj0ZYzUXirHW7io0PdRfBJDnJz9f9bS52a7xGioBFbiQEELbf22kvYwdUvNKViCI
gcCACYpm5/jI177L5/QGZm0C4DzhL45Jo9P8SBweMrPAHNYvGdp/8Sz6nzxpQ7JQBBqSYmLx8PuR
JKalNdQ6R5KVrxRg+0P0rLA9Zpsks0eVMmCl89nxZrHAWLpkjBDC8JxFayZo7I1ovZkX9wv7QbEW
sEFj7s26n8hdXcf6Xrvm1bpFuAs5ylwD3auotpVVgUdxZzd/g2uk//VB/vNu/mgvVSlNu6ikwyot
jo91KdtgTkJGIqn1RpNnSqvpJ32W3IOFrMy//fj/qYFhEWHfgb0MNsZ/1Cqa0rTaqFKriLi8y2gu
jka7k0UvNbeSsNPLi6IcUsvTyxOcQTVw4I/I5kGznD4598bOGg8McXThNmLfnKKaWMWt41teQ3RE
eOzlXZh4meUVwnEqzhq5q0b/JFfXkbQiYNDCnvkVoiAAcntKxkPfnpv0qBc7dfiLb/Kvsvz3Qma5
RVkxZFPXlhv+fdX0idlqgZC1d9PtqHpXx4Rd7GcEewWZ/C+IB+pix75aLsI3mu1AcR0n/ow/DXgh
/Up85i/1dyQ+HASpuBqJc/lWrv23/7O/6h/qB4qo/bp95uHcdOTEF+tN/knA26l7DR4q1gnWZfqo
cYZ4kp6s7+JivEtPZH3o4hIo3JN5OZyTnyWb3tN/d2zmv+HM5caXrAdYxYstze837oum1Y1a2t6V
yh7WHZpVSjaDtnIH+UXq3LndkcVF+UZdFsDnFC8UrIBxGaLtecWYmZ2Q8Th7B0WM8YHwKevOfbOu
NJpbtv51XNqYugpUrslGVuFhbGPTwViTBEIJythjcaqC6UeWDtsKnoXtMu6oIZuybQORsjXxBRDl
ScrsJtwQFjuSlrYb1A0ZI0FojxPozkaBeMfuy+nyxfyAFxJiBktH5+woF5K2/oPBqgy5ZTXF61Jy
HKTvfyVe/rsaxhhYXNSGuLdQFP/xsga9Rcq7AdHC/+rA3IEJQSlDO8W/HayyoLxZs8XwtKAR8I+M
NQOQb4EOY2GoBFftLX2u36lDpHJhoVQH5tmcfr651RjQP4FymR+MsUZk9EA8kOrKvxT0ytKd/vka
/PMO/qjnIwNHWyOq2nuQ2YjYGC9tQ7TuaAYZHL5T21OJmwmjuoWFUzFpAa9XceilQqANabZWcITK
Sy9ScVPdqjrn5qbU190nToR/C8/8FZ31Xxf7B/rkx0OOlpeLna4QqHJMYilRLKKyV37NAb9Sywtq
vBggPbpPX0TeSaUtPyVu9dR8WRv9p/Ed/Owu3V0+FJf5SAF4Nb6oF+rdwhN/ZVQ6MYwwSbeI7v/9
0sny/wRKcKwzTEMiQUCV/oDhw7Qz/UwXxHuOgDJdIYC1+rXUujE+6tQNiQN8wJNX4kNqwgXfmM2h
ZdJTb2mnGLNIhqcWp5FsBdIU2oNYnBrrPkdPlXWqrDv9UAroBYhanoziXCsHJTmUvSuBHqAgxhWI
6HHV1ZKrRUFJIZ7sBUbvPYhX/SMuvJlC1rqagdcgZDn75SmVLuwcpBSB6JFK3R/YA5Pke2KaOTrw
QwY8NpKnWttE0rnMHIF8ihoeGuMXWFYwGDYi0QbJzjKQKNlju/GTLc1bkLuxvLzhCr3BwPXaCe95
uVfDDZw0Mp4xi2NEMmLFE276lLycdb1ITDd0lSEust1G0beifxmaw2h4seGVEHmT+9zfx35fcA/K
uvqgnseh/qyg9L6nW2rTGOcSKGN36tm+cOvpmMpnOXhqqNmMrzqFHuvqxif0exhxCzU9gJYAF/Ch
03rgosLUPlktdamyCrBdwFf6vXmZQr7XepA38VWm5F5Jnt9u9YN/h3V6qwE/qA7uQIURBrt33yXo
Ul7KjBpzcFKe3msQFr7RdqxdQXNNDIeis9wdQ9WT2hMw4kiYUr4vTC/xz1FyGOlrpaOJiHFdlduo
v1hhTEryizgdAnVbfIpIIJFsoXQyTyluQvjiFJeCRlOI3nRkndiXYiOi7SzdK2FrWtT/+SUy71Xx
qZUPmJIyfzYi8QuFsEQ35pnGRUwv4Xgx00ve74X2Ks37AGtx/SHr926+9sWxUfeBdUmMuzJepOB5
qL/l+qIX91I+Wdq21zi8r7Cgkttc7zT5ErdHWTrD0dHV6yidoOSM4o/Cf4GsEwLwtFcluBj160S0
ufZICKIJ95BItBDijKeae6g69NW+shutrU86CT0zHAn5EsVHKDCZuYeJUkPUsrZhdoBE0+ToA3ZK
ejDhyzSPEL5PQBF8hw2UILBWr4O57yDsSLSJnpQe4nAvQgDI31r9e9Aeuh7QZUJQoi1viGQzQ2qU
J0V7nvM3k5qYfVpSDxmLnwtvrkF9Sc2bgckQLBuoP+a+F54idTeCbs0tDAw+p10rX+rklopOOu+N
3g32/LuUL+G8FwjXk11TOCU15NBNxe22npluuQkwIrinOaADnkBARuAcC8HUHTIyuPACd0LRKef9
RMAdbCpSdtJtBj0k9UZIXHCMfnGPCv5LsRG0xZ4i48E8U/SaM5ihyz3PmTOrhynb9c0Rv3bSgad3
fh5ELVIWIFSZxj6Rj0l/CMNTBqEH90vkbiETn6McHfvmEWmPJnjk+VtNH9Q8xOl9jDIazudmepqD
j6n/8PtbUX0jRaiiY4cqgoYC/EHygtTjwq1pj25EIjnIWp6UrOxS7GOaY9u7Nc9OPsJPHKGBFS6a
9/YxLg7nuxACVLDcPP9UhNxkDnhOrx4ayeNPhVC6JBAE1zBhKWz16qR0O4BWsBzWOAQuWX00hau0
m6k6xSDWklep11I6mQLI4JMvwUPa6sae301ZutZWwK0CwQv03nkTR5uJz4ZVRyQSnDNl+SIj/Gwi
xU0668LdDBAzvifTE6w0XzyPMMfEUxYdg2B57CW8quYqc03zPQ1OeYXO9WDUR4MngH9X6GImAlTF
mpiZG3iagQ9H6FasOvkoVidBfYb46jOHw12SZ7jQxraaeOJyC8nTsrc8OOndgeub+bkmUoXzVO4x
RJOgzUg8WDtn+VDbEb5FShOHBGtRcfkraXMcqkt7aKlU3mGCLxy/9MC1CtOe3xv5nMQzG3IlnCL1
yg/jm1akvSWehUgnZY1f52nfKbuiv3E1fMcqeMTtsoIyrr66GPSS1YXKuXUEc8unnEACTLdcJ98M
QtnA3QUu92J2h07yVHGrKjudCRvQf7DvZHeoPy1zW5kvAFnsqCwbQ31WOeIS6Vzwr5nCL6s/S/+j
rF5j/0PqXvxlvjr/eDPr50F8y8IXiH5ddSnqT+5hGJ9yaFTmy5TfYcc10bEgpFbOGGKx6ffznY91
pWICWEAETKovjtRqhl8JYgF/cTBfNO1LEc6axI688YPl/0bhS0/K6PwDUjjcWqPbzeU5DE4yMKT/
NCdP6Kv6+sFnkAknfivlElluzbZVD2Z5yv2nqoK2DTp/A6rL+fDSH3303qvPrAhkWEl3kMvTXF8H
42UKXiQ088mhC4+hcA6EU/M+INBSrnp21/1Tp1xr9blCoFo/JojulG6YG032YNlVje1cSnQS8DjI
yKeorbRP2EaDgnR2oym2AA61TmY7MXgeq4Gg3NcBFGy0OeihWaPoKr8hpsNKF6uVAIDAlMquKTAa
V4r2eulaEEehRVO3lsilcSEEBgzvHRZkzDF6WPdOIjtk/JYCQgYMQjOu0q3Mg9HsB5VYeu3eQphm
KS4kXBdaJ78a/Q6GbEyUWOPMGBOBWnyY2Lr6TEbWqCMlJkXoGz5UvLbKjYx1fOJI+VZmzDTs+8xb
zlgTnyL4qKfK2Ewx9BOvGh0tc0s6P0Klg/dZgg56BjycVYqk7WDtqugQZ24tb7vINYbDEO3L5CgP
O9G/kYmVR2cv1t7M6k0wX9Ph2Uhf+GdOXxQJHiCOJ/Otr1yF6J/qrkeultumjiOBK/b7PN42+rbH
fw7u3qUGghp2mu4FpoO1o22JV2iPgnGKzZPRPkXhcyb8zNWjaDy3xiOxvuP+UxipJGIGbUedQVME
wP1WkYQdf4y43cj3SHL4o7r1HY4/w+A1JaMtoqD4yAgf7Rd0tntV+k9lus3X6JINVxGkcABejguk
ryoWId/y/GKWT6n+pqoVAxzKnuFLCF+L5Gc4fKvJSSl3QXAvlScx+myVJ1W91+It1by53Inhlxp8
m82b1Ttt7Q7jVa2egvhzqJ7CgSqI/5XNXYX/pDHpnMSXzNzo+jrVj2acrEKQfsMnOLd3zN6TTHh9
u5xLnst7NZ1M9VZAipagVYT5N8olH/BOAP5d6eg9O9csH2L81ksPEb9X6TWUXgURZpMN8Fi/BPJ3
k79OKuDEvPZVKr5rJp4McZs0diCd5sLtHta8Mzp7/qZYhUUZzXtL2o4Qw4w1DSygOm491H/Ailgq
pQuLKsIwo3Fy5TpFt1yk3nNJb+yEo1ZeRmq31VzsA46n3vXLVyW4ztk9YGMl4ZND6hGMi+iDAYXf
3YRfcsy8e4kq4B5e9fQtSDzRuLaoG2+M90EJmGMV+HcgPO5PprkLYXKPHtUoqGMe7jpKSjLPGB/E
iF7soIMrYGe4izKYZ6idORIoLUElyT5X9vzFxF9V/QpxIokiLVPbW6o8lPfuRwA1OLwyQ0sid8ZW
T4dnh8RtHUPQCA4IAZCfQdbiPb9JyWZ6wPPrYUCZNuV9A0w02WPjvKIkqWCuYm1Iy4Y1tL5waIG2
Kf3ZWPsvOH7QTsXJSbf6LUDwgpZucBXJE8y9ktmwpuQK+3HMHwzUnpj8mmgqIJ+iT8tvXFME3Zm9
DYFIbXNjHX6AzWIP4RM/wLgf7UPOCBRVH72VGzN2ZqthmM/haW6zxlZFjF52hXSR0l2B0qGiedwA
KwDt0qJwWv3gNODM2coHWV5ZX9ErIrn+mYHyoWawu0OujkjSdBLf4xvW6HjhAq3FS/MJ4430zuwi
fvS4SGG5mS9ZLd3gNs0G2cSEKetzCmpgbORV8EA8i3PoV8Dhf5iK1dRCRVzBQBWnfX5MoGhdhfdw
WonsXmBR8cq4yB/9c4YGwYMrpxOcgt8AkyZg1tsyFMALVFs1s1ORbEv2dr98cDKnjGkz+tUaZ/ye
ACHu7Y1WC94yzziB3CA49RtGPPWzgi0V0tYKaRS57QcSdxqYgoE7G3tNdmsCDLlgVNg/Uh1y9EI2
gdprYa8ttAdZg5xMK7itTwwnu9YrTUiteKrs+Pwn2dYUZ4RGPriQUSNkEOIpmPYJx69w7Iu9MaM5
dnKigKERoFlBRwEa8W4kO386dQas803U7IT5qAhU7WtROoAtIWX0482I/g3YVmdytR2lnUU+D6V7
vJFHZxIYddgCmiciQ7+l1GtFr1APjMTj0Jtqt3jtCi/7KcZORWMG4xleke+E01a1ttB/iWSBriRV
q4xpLf5KyUHTHPYGCw94KstuN6FC+tlBhKGpfx8egeBOD2aWHJfwm2QbcmOhMSPyKnMLhb2kMQXk
AhTCZZYoe3axW/cZ4joAfaN2JMPWnq0rGdigXAZ2R7i3ceBpy29wU3zBE+p4NrrNLATfpjlcGNG8
AAGEOGOZF/UIfTndh+2EvaLsjMW65o7kTa04rbVO0fJlLiiaDi+FaEw867DLxU3fxAJXLDeBgSJh
N6P8PUKIN5JfBhbEJHMp/qY7iEj9oeXru1G1cXfxcbAMNxPrHhwIBOVFydc64y005vW2ZbYWu0Gz
TySIQtsxv3XdpS9Y41uVqVm7ktOjX987E7P7I1Y62Sv7RPKZaB4K+LxwuHgF9yd1u5M4G0ZPmncF
1v8Ni8cVkXVBwSZQKDyUlZOnbo5T2bzKUQJQcKoHEbYqbYPFLNdhs8kYsuMOLGxgsg6CzbKEOVoi
poWFQf3GZJhitOCbeNBounJbLdN5J2fnJ6meRMk33jF2/rA/DMFzIG9M0on4hHeUmHqJFm2n+m55
6vDvJTmTnkt0cvbvp4xpnu6x5BO6GHldWFvIaqjrIPdkCP0F28eZz3e60gsozlmxvHKlraJqh1au
e0W1zXQ3GxfSP/xe7puf0BSeNIEceKxgoFSo5SatobGTyoOIU3TuGK0zhC6kGQjAs7VBasa8ilc3
ggriuz1w2CLvZRSYY8yJ64ZvCxGatpU8wft2ZM5/RsqQ4YnlJbJeQNyOinnLjK0GzMCDMOfw3GXN
om0Ic3um21JcI9tV5ATDUMcuK10uNhIQmcKNX5SgGyZxi15nD19pnNFWLBsXOV3sexI2vD2PdiVL
axWlOdGXCIozlGs7mM+jua4U3C7WhGSZ4W3q3AJ2IgaUqYNADxKwD6wycQ6f5K2sn3VMcbRz2J0z
HFWHXSG60TfU3YaZTrjM7hHCEUGmnKInTK9Gac3Yny7bfG4v0Q2LGG0dESlxab4DqBZMQXcQsxn8
RHSvTDhJUX0meBAxiNriU2AzNAexAlpCfMDGGlbIL1ZSQzyDYDPyAszlvLK0hbPPlJ2JUofgksIj
3XQXpNssByY5CGk5oXgCYWJDvoX4PkWLEgTFYPc5K66seRywECeRpDR8aAGdAs/baadrQtzrHTgJ
8Px98W7EjwSICklihO137OofFAygmjnFHDst5sR8bUF/28ORFJQdA9OJCNh5beyCYdXoG+UCfrbY
XIG/45QHv7kjUO2AwK/BBLJxkk9+mJhBVjrK4okxMgJITt2ZF+eNR8BEGoIzdQFTYOGW7BcRHQrB
X3LhVMGWy6tShyEx57dU7FmdC/McFvevUDI/pbhiFVZQlSDWq6vmzr9TRDlwqcuFIA2ckv4quyC2
zwOTiwUUpxgaqxWXVxGb+0vHMy3+RWvGB9mTei+RQPcrjkbeLP6aVS9zzexnIEA2sZEtkB8rk8X6
0T/V8i/VRe6ZtAwSnG7EZJuotPlVL7AJY2fchag6SkeadtGZ/zeWB63Ex/CoyHtjOErJXq+hn20g
cse6XVMsCnyIKNN28nBplf1goGNzFe00Zdc23Amyo6tbMziwK4fjVlBP0PqK8Tkejmp/4b9LyYXv
r1pXEcpr4GW4sZq2jGotvObRsexvCgdxfBsBhDsXhwCkRxRCIfmz8HLno5bvm1/oYY30V3BCpMfq
ps332uzVMuYaO+EYtgfFuvu8VfOpbRzjlXk8xxz5nsgharsc7GlJTX6D2LDUrtg1yTs1dSirOsud
Q/gN476fPbiMueSysPERiDBWqoGHgW7I3rWbZjsW+ylld4JwcErICG5uhk/A9KWpr5zIlCqatMU4
jX0DF4Le5vhafNLgpGOOiN25sRvNQ5VdteRkTPAoAKB2GvAJsI+Agcg+6bYxpBqDH+Xhu0H5AS88
HfEilVy83ZCBiMvFAwKzI093lCfCzngTjrO5DCgrZqupZywUAvqHY4eI0UQXehrEEwoF6X0RzWgc
FBvGR1GLeeMayQ7bKRcaNC5Ft4UX3UI2Y/yc8SJ5AMXQE3itGt5jY1fHrmFseLMl9MTYHbV7ibap
uInWVbeu6gAfYGdxWiHwSw89OdGpR7sRWduoOSrimT0V5tcUwhm4aAzkYRYxUQWyUg99ujORRcGL
Ei/qfMmnc6w5M+ZW8bYb9hYgeXFKTI+nL8MtxcFRtPXtqJ0E/RJaB63fDgVL02mUbUWHhitOt2f2
mMeXIHn4BAYo8XMY3M30yrGso9EzD6Z5jZNTO151/WgkF6M7h8YlHY6J+j4WNAHAwbtGP3JoSdUh
DaFZMRE+opAzu73PMq+cSjtEhOEKiz1AuOdIojeIwv00Axl4hX8dgkOTPqTuXBe3PDnNw7WZbzAm
loZG9fJxN2KhI30VAs0zTw5yp90bTA9ug3L2M09VvHJ6CfuHHp674TBnZ4m0An07PMUvgKviTPeE
hpwx3LrIoCmgYoaPhxCSYICGurqHvbkIhyg542odvWrf4Q/1gbZFXPHwEYdRCdDmtJRceHd1m/8e
EzE1/Nc4jnm0CKMW2QGJKr9yX/4hPIhUX2ozsxTv4eFlIJxAeemeC3hb0bqBUYs8iAor3DB4HVDj
cmTQ3cBjYG/DHx1+AkwgIBcYGCjSVgjmsanhv0Fzjtlj+dsIT6hTAUFrEgaxJ1tkABWq7dA2a2ch
3tWEOKwnCmjCB1iu2EqhqEd1xFgf2Mhft3gbG7wydCao6FcxiFK4KAowwkADFXAwYg+LLR5fM+th
JCWAJS0/l4tFt48ie8wogNYGk6P8Dq7ns0lTVP26YABiZuoM3KVDc0owRQbUPhon4xaRv6uepzOY
nPDcMq7oVhFjYm0Vf2vH7GBcIUhqWO3UKyAPTH4tBlfrlKExspHa9sNVgaAYSZFtAEUp6xmTC1wC
fn2T5lX4qr+7n/kzLvk/6fBEBsx4s442wjSKO/RgAyIlplbNsh9axuKTw2YoYJwJvRf6ISE3+PY+
y9DSCKPimSONqnGPZFRuc9LwBfUCWABsPGhafKHRwFKzsMKYove/RPQhTNUN42xEZxSFwghnenEZ
4FyadBfHANhW9VNwtjwLM+b/XnPqMqP+fajKkjPwPV1MkmGe/DHDNjJBrrQhFO9t2EB983LTVVW0
ihTVsANW1ll7gVO7VF8Qz0Mnim2tdLXwDLYkFBsQNzjIKoAgb3Xu1D9QPIXlD2Ntno0JKsNCC6OY
5IwOqo1hR2ehtYMcQxlH2Meq7X9hK9GHl7/c0/8y+/nnPf0x1U7TSR3jMBLvTbzTrON8V3Do8SNg
JDdWN1LAKbnFuWfwNyrd1lmLwCc34q6HbMPk4kzlj1au6jCGvg3YgR4taeeXx7z8OcFnGp0SHi+i
0K8+c4du7Vur7lHCx/sLp+t/KLd+Zxf8IXborbTu54Fxt3gdJpbTigHrlNnisb1jaIxK9bV4ZI/6
o/7RAh3c4tP4VL9Br6YJBx/4m2metlB/fl8oy+XoZPxasMw0/Y+HOqRB0A5jQaJv7M31Fj1QUexh
tjdYKXW7kvMLCQCtWX+2VOiNOzO+aPouzCCU7ibkfGhDzU0MzqABQayYzyYd/tW39lZfgcHCFbUe
3RlLpr311/6tvpZXum2rQDax8kmu9ff11Yw0mjFXx1OBvBUIeIP730tH+ffS4S4xjza0JePQ+JPg
LAnCrOMyz13+csdlj4TKwRaMQcn/73ZgkHAkzg05PTALrkCaD3aWXqI0W0/YvwNRpksXxVUHLyb+
N3cd1OP235cpGQvX4fdPY3ltVcXAXBVP819KnX+cFFKcaGMlJkw0f4YXWpimdRQ1xGkRGuwq2TMm
YfKKQvEVD5kavynzbRyQ1K/Cs9GuytKT+gs78a74Kq5DeQA/6b4QshSYyidP3ZNw6oYtPAQneENZ
IODkjoUNu/4KHULx5seLi1jyBeO3JM6JP5OsIYVAUcMN6NYF2+BaQYG9wJat3HY1r8BVXOQJw+j2
P+bKheovv87b8kOpXKn7Nh/BtYvdam0wVoHUZksflrJlAwq+5vEgyVvrHY5qjNhq2HdYwySPn92h
/QYJyVKSZI1t+c1GvLyu6590hv5PK8N/XheeWFTSOyJXADDpaCVuh6fD/OinKyCM+UYjQ2EulU6i
PSEpy8LD+IWgRpy//AYZA93CvnSrH9arRcGgdigmeas+G4J6g+3wQV5Y9VQ/pWs8F01jV92XBoQk
2nXwIRvrWv2pD8yc0NYnDn+vyPaiiCyUk4WwyNEV9oEIUNLrBzhwkIBb2uZhLfR/2dxl5d8MJZaJ
CdNLViEpkczNMvrHMmmNvgn1PsN2IlyXcF0m/RHCn59sPd62gGnztsXOSdzCosez0DeY5oGecVgt
4h3U2HPkqDQ7dDKDl8+HtIRR4Y6lp867JPTU8tAsxNeF1tQvApXadwoADLIFpl3zlhnrkoobmfed
9VObuwYKc/wiaJ6JIsl66INXzQ85cadjk7iyuliqyJif6WsGrSTNFGuRs09/ID4pV8YPEZwhOJTK
iooBwmGL359T30UL+buL4Yr43ikgk7DObZ2S4tTPmJHDv4WItCryxc1Dnl4ZVlXH4Vh/ZgChsl1f
pqf6lcmaYk/PKTGcuktEN150UNmF/Gp8ZAwlMcByjOpuSJtmIGYGmZ/g4+p4ZnIRMV9C8wwDRLMY
Nt1ATIoFstVfmHFPK9PAe4/yQdiBxGrv/uCAdFAaE3eG7dwI+I/vkqMaR5y/8xmMBWDAbe7UzL/k
oZDg1f2CjUBtC90SW/WFIYiXBw2ecpwO6fzUAF5t+3ec1GHh6EjG4fKsglftXcS9HGHDDngLtDhs
f+ZYMkZLaZIxbZZ3tOnYQuP2A0PArU+FN6ZQayiy13wDS3a1GdPFa4LaUl/wBzpUgG0gDBTuFPMz
ETRwV16rH/kXPgRfwsEqDvTJ1Y9Fo45SaN0kV7zaO0c+BQ51pATEjNuDPa2qHzUsMier/8IDNn6t
5X9tif9Y639QrJLKF6UoH0VQAz7bQ1NeNP/M9DM5FY1TWi5enFp86GIvi1GtbJD54cAlo9IjrVDC
9HeDOZKIn4NIkehCvG1gLFHg+WuVFAOT4ofEMUb1jKj7g1Yfx/KMvEQFTSQIrXHCT14aVF967OEm
dgHq72EtfQFKWPV56hyJbCrVMQ0bcxaYKj35ZeMjGR//R9iZ7TaqbW37ipDom1MaY8C9YzvJCYqd
BBsDxhjTXf3/UJ9+qVZ2qepgr7VVqpXQTOYc4x1vk+VrBTQgX5eVXxrw1UoYCp1zjif9JVTKoNCX
1w7YBAyC2diyaVetvlDMEOPj4/k1E11xEr8Z7HC4jmG5e/F0krhiP3tOVdJDYT5TNeJYBhnuTOxA
+ZzC4OoEmLYe94pPYVYxdbOzTx0DLCzOTCa+LDBEHaM/EU6gEBKKZgTJOtkRr35Hh4eJRuVZw+f1
PoFLFN/82HTPr1X6BtFVFPzqPKEagbZYUtt7fE/x4GevYIKMeoZu2hIb/KYEd0CWPEB6cZkW/Anh
lYLb41DADIZsMbxZyik7T4w/deY2L8cj4XWouRB+zVHF9JimEcP22dIRn22oaWgLZmfdvwNZp5MX
o5nQA6k4QZcTyDFJMIpTGNZhHo1+qLCh7FpHtM68q0u56OXwuU8QmBWj3w9MiuNzWqpeL/ou9XB7
ZdC7qsuXzvQvrBq0DZqttFFXgvGGabzMJcwVZirDY3y9nqyX0RUHFoQp8ffd68gjt4dPGWTBGTCU
TKfgu1rmiLmLLEiX/Czx9WuYnb0ckG0ebxPvCquVdgLvEQgvGLkzqAIpYwKQTWTWD3vh2af1Y1Vf
shBRtnHSSDornTvx0KhmKFBJmKxHqSt1bi1MMoQdRw1P8Np2rU9T8/EU0dD0vNdVwI0+KINR0oDO
kvBSTXOSYpgDGUHMeAHfu8J+uT5HoRFqv14bHQMqeAIpI3Uftnz/NliuZExSsEcloLDD7GWq8PDh
OZH0IaEIgrQ7xZrcjKcPCeWsd2kDBG5yFxrdzNDCDO2A7qmGpz0nLaaEkMLfLfJm6NIxI/kVdnER
A00IkfZqKuvJK/ETvCwTfjB2BQBO+PZxuvG4QMDQ4MAtahxLGXUdaupgTdmYCM89ejod70yAmtqV
sacSnRQqQwI6O+rE6erb5VC4CKHYMmMUl4fMAPWlEPAqp/sC5GQQyBwICwvAthaxcTqz4nGSB8JE
lYrrSLYHPQANA3prH2FXrNR8WYh4IE3JSLl1IZP6h+Q+XinDYGLBmbZiJ6eaVWxhnsyAFvQTzZRy
0LFfnWA9HTcBcRJPPoHzFFr9HYz7gCqMyQy+eLSybDG9hz1JF51vfrPJP9EHgb3IzYiDVs0SsiBM
JAito/0GE0040i5KY5yULEIWYubGDMQVAjvY8SQ3Vf3zjbU+RU1JYZa0AfkuqHVvKModxuqiYusF
ZCuXUJFO9KWeefEvGP3qZ8i78CUiVJPDWfWK3r7OeDAMXjK8jJCJOjdEJeS4pdiTTswHVqZUGS6H
Oa4TsfOwwtqEgBOUadAz0IKBzjGFsWG9YRikm0Eire7VSyX7RRmVZKc8ApBk4u0srGdooi+uhFuO
+2QDtTzGduQQ0UMDv92xQ5vwLjnSoOwwjYNgamJs4Bphvhre5dLlHY9zMgsseSJ9JafLw2dacr1O
Ri87Tz5H4PUtk7koTedZESpqeBb9qznv1EjUg7QC/F3LzUquDuaTMhy9rm9Y8xIT3mqidIesWutX
RpOBrNE1RkkykSUGFZz67qWKbsZ6WhSbR/7ammutmSfpUoTocMbnwHnGL12zNKwZ0y9GekChlxPT
VKaFMX5z6PSwiyYDUsbKHiNI5/pejV4do2mfGRjSuo/ngzhvq3XSbweQVmwKwfLLJcsYawTyZqoR
meuljVFuTKZW43jYzBz+kspUimnxFjOTy7p/ezxCE2xRXg/yWmNarG3SfOuZcYwoZfuU8MJ7US8b
uVpXzw1w7HCGLxmei20mBXxqV5bddaFfl2K+ftQ4nWxvLHScvkTveQnG7ZDQE6esJtgnKCH7k0Qa
sLGqIQ+ZALyTRsCnk/kYqjvw4/XNXPfV4SpuHtWhz9a1te+a9QDv9rEa6rlYzW7Pyf3IpNFATFza
GBGxDbR3X65XRhsO8bSGHHxdP5Rl/vxXt678EbuzJI3GUdSQYP0AUoa8u/dSJwzbG4ZMdVjB/cCv
GlXVeZ5ZPkLXPvYQJqGKBXSg0kanioKV7UxuqQldo5g0nS++g6ORD6AYHm2BzhT+paidloxiZoxU
osEdP/jX7DQsgCiHg7jrcrsoXW2mzShnO3k1sCKYTEEg5gwHoQOqWvI0Ke4B+i74die+xSycjxQm
CW7c+Fy+gBq/Io2iVJZmJs7lTJZhUrfwvCgQbCvCOSnU4CTMb68Dor5dhbfqJ2SE80Y/phGupFDv
KtJ+Lti7MslyrwgyFiIy3hhSEToIr6QNVKiM/BLzTYFWzjYYCTFcexA5ZNMbxDXwOCor26pRMoIc
Ye4Cgg6oBj/nig0lhQHRe4xyOqdhNlk6LU0Cn3SGCdKYFwCVAFUeUgTGdCz0eMSd2k+cA5iwMx5E
gMbfAOOud0BRwPBUIxwS7OL3OoToreN7iHTzFKscaIz6pA2UMIRgt9ZhZT5qF/wLRe0lwXoxztz4
uzg7aDZQqqrM0XKs/UIZsgnqVHS5VObSNwLIHIu4AmW2hyUXVCFsuCCknBGXslmbo40u7nCQAbCn
hx2R4oAAxsZtP/w0nzY3j7OHg5KkFihIPPV9ikr3it8UkLeUgET6j8ylwMC+lvX0ZDLWeJHVTFGl
9UymAGq1OTrTf+AO+h/hwt9W+Q8UaMhIJr9bwIU5yli8hDTG4b6BZISTc9pXk1uOxTCcekYfTl98
nuGjAbV7lunjqhsjSz8N7O1iADIM6k6SQL8avslHgo3SbCEMVkd2H0xhRvVoblMJITRK4KKW3iA6
FcEDCvX0pBotPdetgFUYzqNTsMiRtXZ4pvSXFIEhUjT0DpcupNAYTDBrOAteGfGxIHKloqmPYBgp
7lbMPhRHfdGRYECNvHgVnokMwYNbQh3E6YdAYpTDAo1CVRTD5y+BPZsH8SXNERmzqbhJglZ9chhL
l3cIgwiRM3lqQGn6PEvjzxuMiRxPFQMqzrQlmfACZRC6MQxr/zajH6NTY3prJaNlStnwF72U9Cg9
rJugIPmzCEoJhcQ4p0zLSY6KuPIKASr8RIX1pzLkm7G3ESIyvMUXBvTTpIpacpibeZlGJV1ZAQfQ
M0iMbW1TpDRyz3OZ0DjmvKR4AeszXWmLqd7OCGP7+2ox9D95tVqiROyeIhuypvyAMC3BvInF3Ry2
IK8a4e0DVtMzVkmMYc+N4bmTkn8Cpgr/sqI9x8eMms7jlQso6rYsrhhqX+/xyV0RC7c2GrOZpaAZ
m0jEzF+n+TXgfNXQElZr4zq7KGEJx1hYURrj22IyP2wDdkT6GQWxmafNsGyK97EOo96FBM9GhD8u
/BV8SLEVaFHDolDzKxqHY7ek1D+P43KfrU/0Y3Wij7Ij4+kIr6N9aimN0mBoyNT9F/TCYJcfY0kW
QYuVDsy+P4jGWCOIJxMDFL8ksjIezaps7B4u2UJUXeVdXt2TMLv78Vj20XywlA7aDFG+BffPdJTD
EIzmA9hNIrM1oLowfbYxjSiWGKEyBdoBmY3KK4Le8EGy4+Uzc4hIECVXPT2rQOg8JPXahiWNKKU5
fFlOss7fjSvWBydimCRxhqoCGi3NJI4DN3bQGsWmzW0UcJJ+peJQOiiw6W08RMpNfYuYbbI/w6fi
97D9UrWWi+t55EJgCtnNtU9QauY/6azvA7wDmLrjbKk/Dt3gX8ix44PDCpmCfVqFjPhxDUZ9vez2
mIUkDjOPhIlM7kJAy8DuMBRpYZxjpIdeDkafUzFY/j7vlXXT28MiRpLTOnpwn2N3T1GNGQgWJUnn
P0tb40V+ShgixK7C1NY/wi6llUevWR2sZEndCTAZqamLSXQcMoDCC8uq5tIv9GdUwQiwlhWDiRSY
wBqzQJX+Z847kTkFxoXTQ2q7E8DiyhQaPJMFJiWoZbETbFb3OcOeJeFjFlphWNkAMy5M7TMqxX39
OnxirIitlg3eMJwEUtTPCMoXrcfoq5nkCxxB2i+WxbH7ziJjAQkWQA3ec6JMuMjz5+25AXaXw9tU
QO5sBuJ98tzXZ9vcy1lwg66BDz4oWVcfhto+Xb+wszDbJXZlp0kxS/oRD4vBNV6zT7IIuGqWKJEF
eCDzHw2NDYp/dgFGaBo81hw9Oa3YfRQTUU1MqEhGLqEtUmOEqPY3oDw+kRfeazfB/Ib+mjefu81Y
dzx6onSN0RljOJW4O+SUN1A4ePemCavPLU7dq/baBDTqjw2tOxcGZI1xrch+NYUyft7KtOLfkjZh
ahdySOf4AsCw2yS7q9ccjGNzEPZ64gn0IjQqnZ+EnKpwSK8RlvZmIB07bBRl7xrxqghar4POCkha
aC47cB9dDBkCY1fRJAvu724hWfMGyQHBPL/iz/z0G7QB+DSxsHzA8IjudyRNtv4geawL8lxU6JC4
AdvCJrNcPpm68LM9/9C+O+80gtIqda5debi18xX0sxi6zsPF7WD0TKjGRX1rQ14BUM15idMpbPoA
dOOIXyYUH8EVN0/86g/6pHP45XdOpokp2jLE9DC9Yf9k95PbSs+WsOkU2L2b6xFO8Bv8CBPbpMIX
3TFbZq++cmlMTFvXCrmo0b1Wtk84sIKZy5Pafs6GUKgW5z3DzMsq/cCeFT5YFg5fT/hYv4py+DTA
i52fX9zuHdUEGkJChsb6q4ORgjpudZ+UvjyeZ/xqdg6a4vSj+oCv6zCdheO7EQL1yN8E/HZrMoJO
fOwKo+2HW3/AW8HDBnf1GrvNb2xYnlhVROiApes02wP2c9/jBmBLPjA84kHiftnI0WQEln8aVak2
bQRMo+bjGWMp7AjgPR88abGeIv+TI7rigZiCt+cqm47xFiNbGLbr6KUjfRA5KaIPKyeYZAD8Q/dj
mGcP71xdc4di5sO74WkPe35ag6Vu4kv7WJtm/KiBv2H326rliXraF36ncI9ijxSaggpIC848bQFa
oX3pock4wjtXLgY1k1Xc7tBXBKyVU7ZgniGetO9ine7gCmNrPqAraFFd2BCie32Ozp7GuoYZGOHr
JQHj023zwO7TunYZUeA7/CsVr2LMuoWdKQ5vidvmjOUncbvU8fJ3dAgt9g7hNUZHNGs8opcu9QgI
P0IfpCOz1AUbgFOnPuMJKxgaYkU8WKQqcVzAAID8UKuwIBpoX3GmRR0+w8uk7EKZCfC/QlQV8391
yQbidNMgg9ZQrf9LYv5tbtGK5zSN7xbNVOxJ+g5Aajjx4WKpBcTafqDTR1zDFgVmx54oIvmKA77k
UfN4ZBsxBW/cySnC7kQwPOEfdTtdmvZe6yFlblGCfQ9odS4ONrNQUNizbeGV7DLG8a0resmCpM8l
LP5uyzLGvId97oI1qsIBGYMju3BxLLueZI09yp3G8KkEKzgSzDxsz2BiUMGIHwmn15gbsUgZDwwu
fiwTbFeg5ftX2BnEZ+OCIM+ZkMTM0/0H/rwbRA9ImyhSEBxiWc5sDqIg8bkgaQV0zJCD4AmRPwlE
YLR3EKSrVxMrwdGmAd3b3bEC7MB8EqKvhfw9wndHwA5ojZplq7FKAKYxCHFa04vPIc+S0aTMdIRN
zRq/K6YU6YexuIbsq+9QmZkvn33QowfWZna1Zp2pR+ZcfKsXjgTGPciK26k61XZ4tSqI+J0WNlXv
Zuv8pPk54CWE4PFNUdHUfHAAMKrdTOngqIT685RJULasj/y+qTZF3JJNeBHQSR6Dp57nzKRuHkAr
zAcFb4YKmRgpD5lHgzWXIVjGKO4nWMVRA6VL/kERlQtTBLb0kbrGwGdi4opnd9MhhHVxQ2Lo0Be6
+Xv7Pnqkl3axrK0X+SVZwUndlR1iDru0lXH0eY06eBh40UIid3scio7QbBbSvPkSVnEziTfXbX7q
duOPo+4QnGP+lZbTHM5scVCpPzC5+koPuNVObp89vmQJzH5lw2ybpA3qfeqZlJnI/euuuKRjYxbN
gEJkmr2zTAAczJfntIR80+And5ynaPRKzE73zxdpzt4puJcTeI0ERZVXaIPblAs2QTaETbd/rDhx
sOnRr3D8qeN05G9eQYsyAkfJdYPDMDMnYJge3wvZgdOzQ+pBcCodqqe9CbcJcClKCbs9CsRpTVNm
mirnEp07pZwBCurV2hY+Wz5pI7iQusZgMLyw7SLkQYmQvFfzxPD5g3p4Ee/hSLFWI7jZ1uA/z3Zh
Hrpdu8TZ4gHMkeV7K/tEYiL9gwIi/8EsgB2EkaeqS5auKj+pVHJyNnutE4dtt8T2JncBQc4BH+gw
e2I4BvUJVhWRRtBHbZzdiSuys8CEWf9qnGQ/0zzdFzOXLQdfX3aVHkQO2FD3k47v5/KuIUshToFh
xbFfAB58P/eVwn/DPRF5ip9Xv0B12+U7xivq1Y85O2E4UIgFteW2HPuB8M4cG+ldZgtr6nWKSJJw
Jwbkd+Y/Qbxiu0ABtSw58FZ8oFQ1HP8ohw/62/X9Mr15j2N/MPgsJ8a2hx5S4kVlpy/NCqSITgcf
VdNXsB9kGi072rKDUefcD92SL4zi9AxHAFaDvGcUNMrolhXdxEY5lqCqOORAcCeJpWXOipMeXKlv
fBUoS0FnumMJ/qCB0hRTg93lg763PaFvYJ68R+zARabUQfv6W56ckPQPJG1zxHP/m2t4mSoRNIL7
6fKCqVsVNjtY0uhauXfcXSXBM/b8Oc6uzRrWE0AlNBz5dQR0nXgiQPNi23LBVG7LpIlAQzGAzZdY
36VeS9n2IO0eJeBJ5jzPHIjpsJF5pGxqPFI2P5wFej4ahkA3Dy/4jltCkt+SI4DBE8bMpCJN2uM9
Ym/ju8t0gqidRndQ2FMlwDBWVjvc3cWj9tZ09nkNNbW/jZTQvzfNTOb/QO34feX+sKapz8Kj6xsd
9Smhkwpe8w7e/qwDGoYIpumWfbF+oRNRkZB83Peo6umNwawwEPkwWXzfZniNYIGASYGTwTbDL54e
ChVK4lUQ/s0NBsba5SMlV+FCw6kc2TMpPZPUoIwiOZaOVdp0R8EZItg7KAWRhfv9W2Ltk+uijFCb
FFPpOdFbxx69Oxd1zChle4OzHQ6LcSMWYG/7sjAuWiwHVMQ4DjUNBuiUZoxZ3WJaHfAjL0M2z+sc
9edLFpmfjHv4hoh2Zv9OTYSheH6OnZZ1MFuH5pg1qFA7jrMPTuTuSOeWrGXGFOMZ6XM0muXs10lp
qy/PV8S5FdZU9p3wJ/ooQMRs0VVU2kH23beg9G66PF2xfnpL5taOowsunrEnW4BhAfsqhv+x8Kbj
2AOIsMwsRhXM9q5uQR5cUGMQFp21LfoL623cKfnfYfx3voQOAcmmc9j15hiZmhPD7Q8C/Dgq+tEM
X7p8UsBIGGOhsDG9hwp52GoQPrH7swE/0dswJFGX0nmKeW3qPfDp4OfwhDHOZ4u2n7E7bsk7kUTf
I43EjZ9b7tDVoJH5RfuSsY3b8DH8fVlqf6zIZEvRSI01LPXXfvtbRSY8hSF79Gii0beecCOAddot
OTTkBQF4xQpaH8VwoADOgio/AqzzXrEDvVDN2insCgV/NZdsmLr18zUlSr/a5C8qGd4QWd8Aa2FF
pnbtEeOgn8fwC+MaQAzvrQChwnj29HhJjuRtUr0Pf78z5Q93poiaZck4sygjpeq/HJlHqqdiNdyG
LXRHLlhIXPGDdp82v4Vzh7D8l7cMPTw+H+zCUFRfq63+AoFUorznYB5pRoC9yCg4lVFTaroNvRlg
Gh3r369V/hPJAW6wCOnL0nVDl34galqfVLJhcrGQHGKym5KNeSHnj2LCHU5S5dWvBkgDaxWHGRW6
Tb3qc/u8uxBxOFVpsKiEXpNh2SGiMdzbB6j9A1NC/M0TWLkNNlZ83lRKgQbFHMXgsKN4pYaDDXTp
p5nu4TpQ1UFhvXMcdhEusZJpcxgO04aYIZi/w9SqZlaHvio4M4wp8MDzctVVsf+F2Hs0ps81EBgb
DtamfOeIxmmf8Xg93E9wUBCXfgwLBqLWB6fI8xkUH6OU8KOfdd8odhLnjBBj3LwYSNrtVD/EER2V
sr4FJqUFTDUYasxPmCwgofOsjRhwTi1YYwBYaOOKwebVhAzOMAdcP1+fsx4xeoTRLGqwr8exSu1k
eduyHG8UPzd+DKXbaUzHDumdf8lGUGhVNPLweLMNTojlt/6cJujY3GSHNQtQDUsa5MRliAAP30Sx
iljIAb1z7jywIxM4gqqjbkOnyxW8KHA0KHmn+GapbrZ4TjiZqwO455b7suYoqIge8m6k0sCvQknE
gmN0g5k8rTDq5esrzSBX6j4owhzyWFC9otSC6wZ5rQ1hqN9SPAJ8y/yi/FcoN+DXbUDJuW1bKJC3
uXm5xVVaBAt5fGPLmr3e/4ECa8ZIvPlBzGHN4hhLzpuq/l+z99vWcW91WWxUod+yU3S48IqT+jVe
w6rTWraPhLTEmNHGWGyJH6/IvCuPWSlNkDYFuus+Ocqqm61nW3CZ1dMYJx5YVFwW6nc167+p2aRX
zrf7/raADkJZXcHlwgKHYUwIweCEjxtI8R0Z2oKKCsaa3fM+IFXA+cXwCm7M5IqxLBSvObSM556d
O+heY3hBT3Zx7RXGP2Aj5eLdoQlfUGUxYgOlGkw4jY6MXUen8K/0hURdKkHzAWvtHUc1BS/bnKLv
thDKedNuaT0fG8vYPZldGL4YCuRKHdoMuphTJZtaOz77QJj0Ii5pjtYEA0SFL6R19Yax1ZNBGd0N
dprwB6AeQp+f3ve9h2pyUczuGmc94F361sBs/IC43ZyILL0fzkH5gsmrCES+HJmsFwcJLeHaZphO
hAOfNVva8/xyeewKPdDuIZlguiNi5P5FB9lEyqE7EDNJGtPbc26kDAMdpjs0I8DYkn1d0+O4pEcI
LD+MU1sHb1NKiqP8idXWu3Hzsu9sb3I4TJsDYF4dnSgOk68sagiNcqHyNNhCTkl0OMAQHaaM88Zt
gQ1hetml+Ezfg5tFXPB9ZjipSRc5fgBZJCyU4wDXYqsGfMfWHLOIMqLWKCODCY0+ZmMnX/pKWdQH
/dNKHXlFo/jYaYiEwUQPyqF6Y3tf8l0+uGZmqPpbdqyP6YG7K8cPGhUTgUyDjVarRyhGOvycmlXb
WLv6+6o6zZoMG8RyVVi8J1vrMsbkUIi7xRfvpRvV+dbolCFEd8Q+xOvgnZ06td9iNOsOCyZm62Sb
pT61kJdFGAcKe2MtojawYU1cLhH4ikdM5iL56jZA7hn6iBfyjxcDOS8evV0kbpgQY53iWqMZK5g4
RY2eziqOg7trLus9sQlAS5pMPhkTTQa2rbG73Of0EPw28oKaanY+8rCvgs+vZL5V8fE8wqs+1RY6
jcewYK+JJ/JnPeUh1VEWXV54AwdeGESRB+L2h2f5QIdM6Wg17y/UWVZY7iF3Mbc9yhhwPydX6xPA
MT5VHu+N0/GF6psUD4AE0LwNGxg7mUEo0Z4BwLzCSdJl/2pHX/BdPariGeI+Z+YW5YHVAh3Y0Ehf
bgGLITCjGkJM7MoLHYON9SMSIt3nOJw8yEaYPAyU8VUIoW0z+rtisHieJ1tpxQ9uHdmaoGiH/wQx
GJSSV3WRCOLQFwyiEHYsQSf5f1iFthESZgos0uPGMYjLaAIC4+gLiz7bBS1gOcJB+oBhhCQYoqd6
iif6G3Qk7PyzDR1KuYeZGVH09VQR0KoKh7FItspmdMsIktALu0yhLyc8vDma6q+e9m0+yoKRYeGK
BjwKcVB4ETcUwaR8mlNacJS+EfgKT0fAGFkIh7WQTlGwPQMxMrA1dxS2L/xL9WlxiplXpy4AcYMJ
I+NpTH9c+ZhslaDtqduKUH8tPPMfrPT/YRsThqspkqKSDSFbxv/Il279TXiYal9tf/UkxjaProdb
dPmQv+uVFiXTq0f1HVmb8zL3oZjv4hGfCC/WKLayUNlv2CDiJQ4esBWBP1muX2RPYwNEstVUBKv6
V6LE/xxNXLFponvRTU2EIG2OcoDfjibl+WietdLk23OQBekKeM1XjufzGK2VhEvVUcPnNwomjp9v
WuH6pVniwa9E3fTqE60Q4IdUOpK/A/GHvv1W7S5bz2CezC4mnCdQCMxJcPkqDzYCRjdexnYIfdxn
MSBvxow4bL76bbMBYV5etk+sKvENdvoDeNebep0bn8M/UBHpf+QN/3e/ACKiqnEk/wrX/O1+xSIf
erOooe6QqLeT18lH/91AVeCDWRmTp88X4nNoToC3tzRn2hRhmQq8pt39OxkfUKdpyJa3EBXv9j5/
zh/r+5pjgrV6QJjro2Oc3+bp9r4rl3fGJxBD8Du1z98HBgEobx3NUwU7XoGEaBztUcliqGqoROOw
vzs2keU8J8KcXa/ay3CowdR8xAW5j9rD1YHCJ8gWvM7OGHyUC0TTOqEJVK0flAToPR8rxg4X8gDg
Qi5b1P5MttKIFqk9YJZCDQxnlLsAzIaObNiNYPOdazCWzZEsSN8/Nld84qmnw1QY+1f3cTRWmFIU
/yrkf+o3fr0Iw7JUEwtajJt/LLzauA/pXbjl23SWRBoy9t3lHWckdBX3r+7AyXrMjv22D5o10EP5
dTmac8KmPcUr1vfoeoQq9ffO4k/frmn+dkFjl/TbyqDxu2XnczV+CYJHO73i7Wzzd7Qa+gomfZCH
sZv4hkfu5eo2FxYNh2Y1LQ5FWO4S0OAj2ykQoLq4TWl7RgXSqkWWxIOGlfyPdWz9oaLUyGaSNUxX
RSrKH11Q/XzehiIv+62qRlW/IF/iipCipPU8ZzvpMWduaVozqfseVLwN2nmsbR/ZKWmXmBX3AzZP
B7UB/B0Zjds63RSfmLqJOaOdIN7nSIeT0pfGRIbI1LsRwpb1BUb36XnSm6PjgSBsu2ovyCMXePMs
3/TLB9YclcnwtLAAOVDgqI4hzs2CtFNfxF6vW8H6kQhG6kO6C5aslfv5eRTLD/eF0WLZgsP8njRD
bQcamr0+wBxrLO1R3jxX+O6D+p4v6zT7dUA0cPFddPGxuoegT2Gvil4lRdeMcmkAEs6Occtxld7/
sUYkbWT3/LeSt1RFUk2eu2FK5s8YIqkqz6URlx0z3a2Qv5XKp5C+FzjBm2eqkOFdrE65yChyUyDm
tISPCq6zKs8t7auhRD+XJO6h3xSh1T/Mhdwt08ssEyO5ml30V4BJUVgYyq4nnSG5f+SYAQwzHZEF
AYoGcvht3X125kvBjlxFQovd4fJ52Q/KskCGAC7QhUW9MoUgSbDZuNu1tEuKTYtNJmXl9YxaM1+3
3fyWreAvo09J6DjkSXMs9HcK0bqbyfFGKT2swCWGwX1oPUhy3abqXDXn+NGLjGd7PA6At05ZvsWE
hRc8tpnSG+0ZoTRJiaIc59S1hmpQxhCTio8WJ2z7Q5m8XmrsQsIqWSvCNs9hqlCXPaO2Ck1rekfd
XcBtcBQiR9XocSfqYKSaPhsoEpiKBBZZcd1U0hdX2P+IxhFYoKxu5gQKlHN85vngivzYwpm4MdE5
X5CD0Y6PC+OybOINxYAkMB+aSzkziGlPXsP9UKauJEWCckgviysGMNIsVnzptivlg6q//X1zwY39
TwvHFDFoZ92gbZb/u7u0Qi4l8r3otjg9kp73UjAn9rVXOAVqeF0g5IGpZz+cYfqeAR1hNeYWExk3
L+e2JgsFDxA73V+85xo/If8+h/MvvZydkasDfdLL3Pt85CjwQn3piFL/K99pMHCwi2Ynu3j3cGSs
z+9hsdRXmVuvEDgp0zjAfGnG6UIeMYYDNh5Z2LyEAAW25ZzdnChZO98VW4PUZA4rsMxrO8fdTnIY
mVWE40jjqE2LckBkQuIjjGn4rP1Gj8hdaCVX8ts3+O+mNDHJyzmYW3hugfRtIU7b4biUT8SZeFvS
baR7II3OA7NuqYS0CSKbi93sYRCSdyqfHoHG6MbWSFkm2GkKr1WEf5a6+qZR4QYg36cDoY1mkiPY
GVXmXIxwVkmWz9I7+8RNeE8IMNKYvYMRzyRfGi7GIMbIiazW5e4ZcZ5cJthbgDei3gEHQSAIswNW
6cpMnfS9m1c+xr++yhgkoqrUFIRNkBDOYexpn/9YKf8Lxlmkzli6qSqqYYHI/XehWLJ8jjtde25p
t02oOSqhFo5hOPVHveaqUmRh4j+gTevnrvbzLP7xO5WslfWyvOfb2+a5UPdN0FKdJu8WaE3+hTYH
HwdmBcW4CkrgHBPMmKkqS6YH0nqXt2xpkFTCS6DP8HlfFxttjyHtiQsOixB8enZmPGcF5a6aV/Ns
Xe2+LdegksGzY/7gCxanJmd9M0+/HpG56I/ZXKIaFXcy7y+bG8HDK16gz/jFC/wzzU4m16WwQkES
1uQb+8IM+zPvssR6c5uGwqQ9aP84bvU/PiBTUcaXojOw+FGsqEV9LwTjkm/NnXDKF+fA2vY4bs+6
l2LVQ3MjsWwXr5sX6JoWcRd2+17CLDJ/EYee7oXj64htA8TrxCFiatcclCjnQyEuj7zSlTTHJcOr
vPvLPcg2909iaReXhUWfRZrGon/J37LpmPZ6zNjU1+3WPBaMhQhGPQj/2qfGN/37+fZrJfx2oz+K
oOyZG7fW4kZReE2uYe4jUdawnitCusNI+Qeb9hcl/OevY0IpilAkceT/lbb0W81VXZNC61Ix3zKa
mpj+O7ytZa87yP1CcKU5OhVAimFKrM6kPQk7fHM8ifEJrBkH8a0BdlJH6CeYA+FCRRto41Wyukc7
9v+Apzgl6Zd0YYAYvvvm7R49Dpr79+/1F4PzL7fws45NdVV/AEfnW2wZQuFE5QPbilapDDBy8Ywt
fJbmTV5AVreryFxR9DsXH4H9K56uYJj1NJlD67AxWDhIc/wPlP043fjHRY7r828X+eO1XtWH2NQi
F1mSetK5cHYZP6M6xeEbayCe3nUlhIq3CO7rdvHcgGl0C3X2DJJPGcXi7dD8Y53JP1nU4zr77cUb
P3acR9U/mrodL2j22Ite62N2QZcDOdO/hGcXHN1hS9550qaYfrATVz5Ebyf9x3PR//xcGHnoKN5F
w7D+u9mWhlrn6o31J8+17eVj9HowwTpRUr9C5KsxVMSEIvYKIHWgVGaHEHbd+KXmNOJs/oQeKZc4
X7k6rRUhyoXtgdWBKCk+bpbXCe57wnu1rz9aHEimWFlZTudTXZ+Z7abO7aC8EYh3AiEhAOke9T5D
C0dzb97f3778p4+aZL7/f5c/e3xTFK/qxery7Z5UwLBwaU2/KAkJzGaKrS9bl+4xBx1B4ba4wcZM
53+/AONP26eljikjJsAIKQD/fcy32tIK1RqbbgfMmPQpmm3knzD7zg5yEFxGYHR55ASHT485C6wT
g8g8+77JvdQlJHCNqY+Oc7VNNPN7vb8FMBiniKPpsahs/TJCZTyBNrS/TeodzYIw+oS8AvVMr1ug
METoB5UEjXRByKV7dmey2/iFV4XpRgjTaE+pO71H8ebvdy0bP+fYLHIU55KkoD6XZFH8schb8VJ2
WZrm2/ueIaC5VujBcEagkraVE/fXwvK3MB8cYxwQY+LJw74BBSv9LFaMoVx9rQGIFzPMi/3YS2eY
2LwXL7QJMFDpJppZsWrnjKk3t3Xn3iNhIvu3MJ9jRUpQATwqG3TfH06mZt+pJSpMYTAbRKKOTdPo
k5OdYF1SxzHGphWooFWice2xWIcPatdoH03HpC5+wX9j12wxQg8u4X1BINR4fc1Ls32+X9fNZ/om
MTiGl/p9RpyKVTK2PIx7fg0NIZi139yx/i1jVY0pzuA8vttvAitUEA7yZdClwTi6eDJu0wFV4udj
ka44Tw9oZ8Hm1S+ksdkTEM+Bl3pB1PcrAsuE7+1pEeat/iPAH5Ha9XP1eO3Wwnv/CiBYLurv/rX+
wKUueZWnj6WxRxL3fCHFgCGW8YESRW9G7xkJUhD5GYS7qA4UjuRNpYKl5qR346IZecT2/6PszJYb
N5pu+0SIKMzALeeZFEVNvEFIajVQmOfp6f+FPje2/EUrjh1ut+WWSIBAIStz77XZ446/23egsCTN
g+m5RZ/qU/RJActPi94Kex1v6t8m61TOOb/IX36xjV7Np+4X2Eyxab+aaC5f6Q5fvAP91fYY34Ho
KYt4nR+tDSadfbEZL87S+KCRwKrMMPAEG6cmiA8fyHvyC9elO9CU5RJBRr4TU/qReB1pLpH39VDu
nnifPg88IjbZJtyDEtfQLHyIPoG2Qi2tZ3hAdQWg94x2hMqc4hSsk4/gmG2mqz77Ydil/o8l9V8X
/dS5+McjfbC6vBoUKohsmZF/eNWWArDeL+elfmAY9MMtNv2wfzzXHDp4YKJ0i+SZiVpiTnfgP17M
Mp14dNXeP+D/rYpTD9oQAaATPVcFAhZXbqLsGjXmXaQK2+E7ZVNKoznT2RhWyQuSLKTfocmtZF18
HzUFidX4hv/+JqfF7ft7tMhGNabJn8N7/fd7VFKpFIWE61UruwRtaqrVgAjOMTdEx/xXSdd/f71v
iy3nBHCLyStxYlhy9en//+OciJ5t5hi0/iEzmVQ/CO2xJZA7+fj7q/z3qBxC1ghQcnlu6uof48s/
XqWtG01XIlMBYbYhcKChAybbjYXkqj9G4ocXY6z/n5PoYCtk5M+HTWv9z/b6Hy8XhxVdRLUMDqNP
xDEkszgRyzYLV3pFdjjjez8l+XbYFPhDBf13TOHZeK8SjLjMTxzhkYSG+ExhRXC6R/oVVvipDhXs
psmEiJ6HY3Bw5N8LpIljkDNkqF/rTjA+BsE1GUjoans80a2eWHN9hwtyEWGKaoFJuLjazFQ9JAnV
KjKbSjNmQxBcfByGflcBPgCwhls/JzTToalaaMgJiIoiYX2eyXTX4gcPmLxGDdZDByYJ1UJWnU10
AaUOXIJvs2kjtcJYyQIhXObCEmKznlPEGQljLSbqzUDFmYeb3siPCWtFV6TEgRszw/cPfl/OqzJ+
zWxIqFawqzp9ZdoefDH6CiZ+35e46mdS+xW4AKaZfubDtISzRlaQevtfLV0TJUrAD2obrTMxtPsg
xKLd0IYH3S5JAWFjTestNLc+CW0WRvyMnHW9IL4lLGcaArwkz5Z6htZp2Clym9QqOlAwoWrFYVl8
mAVNwR1vTeol3R9kBylHwtgUTXpsOytdzxCisSntm7emZOEbChuuqPmh02ZtMARUPUzPqF+nksrs
pVCwSMPJLF1l3jC80MAFlhggOgDYNd4MZ4AQ26qQXPKl3ZRLp9OuzrBTUzKbuDk1sS+1kmBphJEE
nhpBvnAK/+om+w5/uSvpDSdnT17dgOGatNYJ14Qh6u0p1QAnhiGhInevqY8+8PLQgcuejI+1be86
+8skGGwwnt2S9Dj4Z9jjmwb5BAZ2x05JGAMlziduFuCExgYZCG4BXK2Gv9HHa6WXxyS3Fi46sxKA
SCCKZ4F+0+fy6hhfjyCjhauspzVG7YBOFMw6vYR8kcxa9h3oWMW+KCagXNhtAvufzltiEDkwbEgD
OruT1dwV26qZfEyWSx8Y4B/Gj7aGFPxhkSUVuw8jT0gFx+t0sUfhsTF2YYPsMkAbgiRE5TMeE3GV
koFKSkSugEddp85rbSsPtqIS7El0oubuQsQMSLRCpOoxSCIvYnja1ifuBCN8ttDhmVUNZJ3nZXAb
2pj7AqwG95ae/AorVHlB8ihR2HYdexOCovP0tWuLRwPDswi9xViNZ9/u8VCaWy+PX0bjOcFxajfK
PNLujl+jcUtBtK4HnSZg+jDgMvDI87KrXWK+ZNHzqL4k7addqe9eWO8S0lXU7N5wYY4OWuW2XRq1
Bn0H3TXAmeboyK+MwL9WIumB4uF101mhnVkIlQiXcUV5m/jU3GmOm3uyq9WzbVOBzvZ+tUhE62Ga
7zkkHwnjpIWfdno0bBPLBSkgYLKdFgUmzMwIcLNNEdyTXFuG0SZsYDcQuJb6YKfI8ohOfYjGnJFv
OqBUpaQwjFetI4uWxbk2Ie32JKta2ZasAMkSWqHkkna4i7IGwgqZ1Ca5xSEXlERQ3cPpsK+Voc7C
1lpVjvMp8b71guFGZe9V110rmlwPp4TrvcJSwQW+MQ2ql1zRsF8y6FKzx7Gp8C5RzTvdOp8gS6UA
/cFYfVCP41A92mayTxnXDxY9/xYIJ5XktMLm/XOZgHPmqe2KDw1JSDfCMi9rylXt7JItW5O82djR
LcqvHoZTxsw99mdb0jgMyhdPJWAQYVoYwqxFphLJ9KzThGwKfRtOMzQgS3GsYKjAzJbKxyqHgD+8
M8/dt0i5oHG0BenjUHDUxnqQgozh0ru03Id1hr54BNz7K1Tbpd+7uF9CurHpRGSFRa8fVYWAKBCT
LrVlLexfjVpRTVekFbAS1YwkSiPeJ0zuSgADXfVmFOle6QkRtqDHYCsrNnlf7XxJrT6V+TbFqwFI
xcHwpAPqUxdZCD+IFY00+VjnVo67S250mzqtUEK6v9xWhZInuzekeGNxMXwIBGkHsTd5rXumUayn
jw5Z85rffzRpeoGDL5XNtPSY5IWaqGZgiiW2tfNzHwFDgkqp0mj9qu4ir62DMOyt5G4fEsDD1Zc5
mvcCr0GEazvOjRezvY6JTaEMAoqNhDOAfdIAwBrAmnt71rUEuNMRkRxpYCfsd3w+xi+d2StNRj3H
M1RzL+p48TLuLmXCxk/XDfE5LQWuJ4u1EUfn3ACPa3+JOsDfQNKryC6EdRNejUJJFxCgSygUUUOm
uVz1gBgeHbBqft9Cs5wiUZRPvyk+dFiV0s7fkmQ6dPGqoTbVUGmUA7RaA52Jmpw0+N12BsUrXoY8
PXOp42jrlwruvohwtrzj6Wv12qsurJtLaNnIHRYj3TGsdptAAA/auwZahgeCb0KDdy8VNrlooJvG
OlymH2oGFNKweOoadNtzxldpdpRiSmPCubrRau2rIZnLwh9uVM2iyx20D5aYseizS+m4r3293mc0
pjkdXCOLMUDBU7yr+UA4hfWga0eHuyaJCToIwt3oYvQbq0fVZJMk5JvbOONMxjVsNo9EJchnMOsH
gu61eLjkuXWoTFYmJUDGoefjIULUXJTgqmOK1mRE+Jg4HTxi9VGhqs5HbHwtrkBXLKuGAB/04YIJ
o2Ct0MavDhUvM+Y0xxVL4SOcqy5fXa/6pRS4fIqJp0TeSIXmvjik6lSzfRQ5zRDurUxbjDFm1q66
1OMEB4/KAxBj1XTOHVvVjUDxVgJY6d3m0atTrO7GsgwMKPva9GNKHuK26T2V1ERtFz5FNVrMDHCT
pnhT3GS3YXvxEY3sgVtAQa0FBhfnePdm9xWS0YYmT899p8aCTLLiGQXhUAVPbAE4CE6fxi4+ynd6
6N8afdg2HryKgKDAvLI2jVeS4IJzytPGfQmnYuCgbR8pUAXCxmPe07HWGqkrwc1Zt0yzt1ZyGy1j
b/gSu5WNSQBWQGPRMnmskbzbnKReQIaGQdk1kTrzxvgrp4iFXRwJZhNRBkNOmgZPy30b4SrAmwxC
QcOUbyGiAdqk5vqj3QA5jTTGPNkhRebJmaJw44ru3G7TuAjoUhNxnV8dUq94dEuxaNPs8vcdhPZt
p+gIV7VN68+2aJpiO982KonoSjFkobv34QpXHSgqTJyDQeaWyYxz3DbDkbXcN+UukxHacOphaarz
RP9dA8CjcJuXFmoRcuhDA5E8rIC/v8E/O7N/7dymN2jTvgH7ybr2XfFdW2GulH7k7tkAZBEMGzdZ
pcpTGYYr6RxKPqkAx/uwccDsFTyQVHa6ZbUdyaPiieipq9zs1hb0z5St+0BbMDbSbVyGRJ4LigDM
wZRqQ4NWPn5R2Syzh4mrxfQ7r2Z19ebTgzsKuWvavN1Lotsj/2T2azl8JvzEAtY4904h370AHpu3
VWJ3Vw3xQpdvhQKy0buK6gGOjsYYnyI6EDUZYt3GDuVebTXGaf5jmw6rv581/VvX68/HaqF+0mzd
NG2hfus1+0FfKN5gO4g6Hj3yQ8B7OOWXw6aFQlGM10BZSfkyqNizgrvIT2OtrUXx6XHdmjHqo6li
HEgLRyogiOMKZp8TWYIJIaUARMQxZHKLlFs/xQhLgwfbcjHjGz90FqbG7/eP/p8H8W3TXhhd0cem
5ewz5KfdmjaClfTzSnJfgoKHrxy9/v20aX84w/9+STbraDq42mxGIeq3xklbjYkXZsSv1rTErNJ/
6TAsSci2mnyQBAQUhrU2jaeQB4lqlES74gPP7gGrbO2gXjLgspZaD7+bssLxAD9YC6FzcYI9HQGN
qeoADS3YJ3U8lzpa3P49J5HMlKwzbF5ruMaufR8Q+3VsCIzmmkRLj5A329vWtlwM+Ohi/4OlFlwC
wkCSIFmFezW8dLBIeCAecwJys+SS9eA7yHECBC0uSfXsJyD8YLCq40X0Z4sNUADbLUOU36P1gf7j
BocGd5qjsdvgrSFFUAjeE3TkAtIh84BYGsO/FiVV1K+CQMSik6T4sL1oreXQv5eeuxsjiCahvmlS
fzVS82cgL4z+bZziDrCo6hExDLRcUuKjsmuf58vSLdDzglxQwmNpiH1A35IkS58lvq0pTQHOj/28
h1UTungc4xeR15cszo+BibcKJqb3WvHWzWJYBrioNRlfR+v6Z2fObcsew8OWOeK/TrO30dB3SpH4
c62g+eBwCXdmA7LK4ASxiLx3AbrGGgBIbu3ypL1OH1gCMUbYbKnzz857zmzorCl0CwQKZNsVib1R
MhjSA0crvVsMytQan7w4X+hWDqAPER/TyQG9Z44EO7vm8dWT0I2uSrubisqieJ9+h7va8lpE1Yg4
0+nP2am9MGLWfiRuCarMGEdOxX5Zto+5c+nSB829+yqJ8lJu/MHdkZu8q1mCuwlHooh50j92wXX6
iuPU99zdT4fWhxD98eeAMGl1XAcxrem6BX/dIyScfpqJSL8mSKGhyqSawseAWhEHfPrSTTEnUbul
fFK18uigbA4UGtSx+RCGX6NaEWbUgJa711awMVP/MLL3S8pwk7v9zSFotMN2aCYWfqpuNm032dDt
XaS+ltb/Kbum+lDRcDmCv/PFsydxtg8JumF3VZY6sX58uyE3JeS20Kjf/AEZOjMcoQcLNXEvoWKz
3bXZYYfKVeGfiptImL9trYbxImloiHWSEbvaj8cYAXhjoOulVstyxjw8Xwe13k5Fd19AErRkNTdL
nKp0TjRctelS09Dm9f6yAW5vABSK7JKrrVkiNfoK2nTR1dbcL6EnRAiWq1VG0nzDNl8B6igid5Ek
MZGB1IHGB2CujaFoP0zPvrd6WelxnbJkEfYMitn6Y9X5R1NOthLFlZZaezt/GLcuNuh0O4T7TlmR
ZBXkh7i8/7BI/tFXfVskjelxbNuWYWJs/WZVClutG+hPIDGpCsoyk0Yc2Uw+4rRwYWDrLXRzGbIV
aTpMCNgpGvJBJoZjdm99zqh8SFpr3Q6//QF4sobgsL104zlu+3etblB/AKOzY7Zeqr/tte4ljzBg
jLX3e9qHj2x5BIkn066xYIdJkyqrEUglJGpFzjynrJQljNvhGcdFkyd7s3wJXGPVT9lVbXuJeW70
cG/zSG6b5HnImZWwJOSSJTCAEUukLAWE3v922RKHnVwL+XsAGhVRLzqDvpxaWLWDBLIFMw4VvPht
j1A8fGjNsygPz0rAZDJ+TWtssxA2gqHbTsdvF8zy+X2pp9epELFMlIzlcJX8K8YSZI2AQ3DfIcXp
3pt6gs10TOUKqL3+Nh2Yuvp0dcevlA2ZDSCjwPMMnwRlug/EITddjGLpmSUW6NufrfW+EiP9PWPV
Wdky2rS0OgeHEJ/qqfQw7eSolfiUpp8orV2bYgg3yM7AvNDi1xLwOnxsWrRRqry4aswpvWZrJO8a
8OZpz9Vlx0xehc0UCxVhyrJoJZBBUuUCjqMBr+rhbVcNRFAWmuOIOJ289VdOwe1YPxQsCk0EDpDb
K+Zp01ZwJgb8vpnz2EFX41MD5A2YMTbOrWqRhJXNyfaIjHA5iRvjDo4Q8Kuqqc7htQD+Xeo8jIqA
CW5TIeWaIsSo4vqBlKv6WFXdWxN7uzpsnkwP3yqFu14C/bd2VRS+pGZNoAxmMTbBIWa5iJ2aI92V
gIyaYWUKElLhHCAfWkFFmTh31/dx1NAWae6GCqstISPOjVY+JaGeMdSpzfWwqaAGxnSZlWQ451p2
6dmOd1x1IR05GZLcVYllOGwisypR/xP+KPKVzqPAD1P8OJyCvlpb6dHH25UxlFTj57/fw/8ZHLBo
sJ/SqPdtm4Xj28gGHUjPkNgz9x1MAQYylBl0VnPqATaJWfxDWWV+HxyoiHXA9bsGA36whOJbNZrE
jjoI7tqjxOsRIGNqnEWFUg0+RppsIqZ78aEhz8AbX42uPrdGdbYMejAJIzenng8DntmVQ1zoSB8P
yDbmI6kcKHXsDm2jdS60Q+24L0okjqFmbIRGR9rvCYjUYamDRyNyASdopWJeJZioL9Y2kB5HnFQU
GZgTX5S2wd7JnhiqTsEHr1fPvbYvhozMRvmD3OY/pfmfk8FwyLQN2xa2+Hbu9ZDKWYRlfjS1Zx0q
r6GjrCjxdsDotgxn3YtisfJqcRfuU68tCwWvi+fMFYIeQ9tdV8QzZ7jqK43mKdShOP5tW/vpXQuz
B/ya2m+JiqlegfWWt29EseWFgdCXuoOAAOe3Jn5QNjBH/1an/zkiy1RtXWfA7n7/eKs8TU07T/Kj
h3upRJFY5+xbM3vDgriOu99d/Zkxjuno+E8Rtgw2nP4Clj2irhbFl0+IaSZb4urJzVFA5J9b5UHx
gBMVpMvRPqVfJBwwUs5Mo7cZOdGDzjjaMF9Hi1TqFCreaG4qkrmqqVxA12oMrLb5+Ew72M+jW1Go
u8L9sn3UXKjn+ob4mRS4Kpw7VL6fdfs7qZzP8iMDEduzvRz96qgTsOuk5b4jjFFFZtvW/nKQ+F6Y
qbsugFdtMrTYb+4wrDU8XSmzvtymkvHPKeLb7GQpawc5St7gM1W++vxUZo9tRx4ROzHo/O5TmwC3
BueY9wJbHRi+duXbD4N4K8OW8LnhWLgehFfyn6akzq+kxFu99iTKO/0ciYLAbbBzHdyo9IPm9Hoc
MXgBzdQT9DtBdlbJNavD51Y/VSW6h+7ZQjAT6xFpfOm7iRts9NnH+b9T+vviR2eBrv2Pe14Vmi1Y
Y0DnmN/9zL7bh71Ic3SFafRsO8misQFv8FEwkSagoquOVYD8QDcXOhe/MB+icVfL9BCGgElQQtc7
sDsAjK0YnavGXsCwDqMJh+AQVBYZlEef6yg1nWUK0Eb7MJxF2COVxUNFY2b+QcHKxTZ3H91H6wF+
5oLk3TlA3Ku7KKlw3+OjclAOPsP4bbcLtjSyZ8BQoSYR4LWnMpxxkmf6xZmTRIS4V+6Rpa7aLZiw
uTHvTuwOp3yg7DoC6hHP5U159TdyQ5jZDMjMYv9sL/b5djwQDz3Dz7XSN9X84+ys7Rnt3HVwSU7q
ikJkS6AeWhgX9w47nTlWyNnBmaWzl5fsOG7kUt+kK7ieq4/+BsTN31cIQ+2V3PBv3oa2HN7rrTZH
s3xSF+OiX4SXYamv9BUo5dlx+iPYXHaY8xbds7pSkXviNpzfj818oaJ0ZlZ/SE7ZCU6Q+wpRaC2v
8kruFe4bhDFogQ492j/3VecL7FhQqTXPJEG9258YUQt6kvDn9KdaAXjHziqjS2iMt7SDu2b+rmIu
SaxkamBdWlu+ho28hRJTfRR/KPhjjA4ilhus0sp7WDNDntlsRI1cLLLE2rg2RggchZKWkqVz6WZQ
NSGjSeJ7InechxJzM4OtRtlkZXRTtSkIKW56mj8ol5iEii4+5LLcVIX8aIPmQUHm1edXHUNE7OHG
nMzISUR6uTxqMVWIQWAQ4V41wx3NMV46WAEuqIq6VQlOD06exqwJeRD2t7F4lhpi647gp7aBWtT7
m6ltbkcJ4R3yJSEbWyVeo8+fW9NbncLBB/AOKK9Fpx/Hrz3zq5SOk8LsB9KHUZwjf6273aEH2JR2
KHjqdGfmxdpiihL7KrvRjWauY4fhWNFjwgEfmIE5FJFy0NQPchmcFNKwQkTFED/5cGX/Xin8p9hn
cVeFTs6Bw9PKwrL1Tclg0F4utICWpXaw3GLpkvRXbSL1Iay3GVtayiGGFcuCBSuR2SXjYdPhZKoz
c2fDBctJ0xkiAHQIjyI+94p5fzRcEwwW+67VEC+D64s/QT48p95P0pTvAC8SR+BEUHSwS7GwfX9/
MplxHttd0mbHxAfLZYu5Y0zX7Yi1g6rb7unSQslXDgVde9v/Verof5kLjuG1s7oprVqznwsK7I7R
gFHeVSgHWngSkbVQFyaBvhmpewYkEUEuk79qApuUGjKGBUuH2GrOc5t99o281gneFB5fXvqh2908
hUQRenfVe0SQIgDfyIrlsdiI/CGF3GVFJx4UrkR5dcnLGLlDt2JqeHBDnqwGILEOhJ+G1MwGosPs
yNpXFKGI++Ze+O4mL740QUC85il0GdLyUrBkbF5CP1uGkXtsyXGoZH+SQHSJwShSYMnmT/IX85vT
4s+JZ49IjYmk2FbFN01nPCp1Eqc1Jx61XTI+daJAniJBn+cE+JLB1qY7xQUKpDaPtYqfQpkoWaQx
jf7FJ5tWts22c18HLKbi0QpvnXjU5bMWbZMowKerL4NV7GPaNFIKoXaOW4hB+HOME9U7M/diiwZq
iew18gWFAvW/P4Q5DN107dpEn2Jxc3Ew2CK/OAyYRmi4lh8s85bbDvzuGLhMu5plpYfnWpSnLhkZ
g3XBL+F2+Q89zqm//s+9NFeoKVxTmzwpqguc9tvtFQSKUVV2ciwk3iW3hK6HMWxtM+354Ub+XvPz
SpNUi6JE4PZj7/7vVzIzvdEyP4uP6XhSWkJGhHvuHORCAQEF4adui7eqNffGAGjMD496AviAWVPk
yVlCZoiW1Yw5h2RqM77SbP8VEStaEg0BJd8hFaQ+FnbMPp8HcNzufM2+/v39/6+62VF1DRXXJKI1
rUnN/I9GR2PHoRPVWsRw15g7TXeKBwJ6hL8UVDAGaQWhc0ZrEjIBVtuV8D8zvq7Zaw3DeVsdqppe
Bf8F2zjHc0IWVDwlK4tX4pKNyjl6fIN3ZOGSbE9QbJU918iXG3dEV0Y/HMt/mjaqZgrDRZJKx8YF
SPxtQ5RZQ5myhY+OPCJongzGozpYJFd/qeHRqrZ6jH7dbn661Mxvgm/uShvfBE8w+ttsJcS3U5hF
NjQyU/MOVdfMBuFdMYXb3meIc8uOVmPkH3MwRrUfw7HFYgIFy8dmH442HIvHqPeWow/orjoj1l6m
BZ2/ZeA3+xoDdWbvR2j8Tj0ic4wI7XDIzWBQwzPZNY9ZjofCJpyMjogql+rsfK5m5/tdmx/bc7NO
V/mqmI+zYPHlLK50z4+3cLHOZ09oWmbvzmw5U2cfH826elBn2W4q79SFtkSagxI8mMvZuVrfqvnt
RmjizNpegZAvbufiOM7iFTD52W21+jivvmZrGiKzcCFnmLY+eIXrVVleg8UNZ/C53yfzBFsIWZBY
rvHZEAB2+SLVdc552FAlnrQtPtInENlLh5f5tOefL+78gv9aWbKBpHSrl2tr0c44BL5p3c+++v24
N1GF9RwaY4GzOtM30Q5wCsWX+1Kf0Usc8WjdP3CNRcsc0C2yszmS3dsUOzluxy3PyvwtfZuOMqEW
jJbEus3CFToxSsoPCjj+FvPjfbW9fqEIWo64xtRNcUfZxYHS2YUD/SV3sDHnpF3wq7+EL8hpmf5m
neMNZrzTP2et31BCzNs9nrN5jap1+u7blTF0/1F9FesbA8B58RRhnNj1++yL6hQef8Ef6/fY4nDO
YR2YX6/ZmnPBV4gJeqQcX/uzL/BWCeTa6Qcn03lJ5utrNL9+BQuflw4WfGCSF/OXX1+XWcBP6icX
3DrgOEc+vm0/u/Ix8Qc4AEjJc/Rxi49bsvzAtLa48Vc1P5ubj+nLMd9N2USZy5LA2eLVtxzGlo0n
V9jtRhAP//XnJf0lL7u8rdLFhz9bb2fXLa+22m8W+9Uim92V2cd5Kvk/0CzsixnAE871ePjw96jb
9EPavASRyb5NnZUg8buA8qJg8SHhxQq5SmW2APzJylgqyLAz1Ceprr3HHiuPhfDLvFfYAckkS61H
g2yffIDMQYPbzUAPAEvL6I0zHtIc5PigCwMQIX177uNnIe4u/qViVGAThOCvENbTTrTZBFdJv8z7
kJPCtMUrOoRXdAw00hPMKTzvEOVE9+ISpP1STHWwcRnlu48U3SZBDei5Rfmef6LcIAMZIwIiZcWA
XtPgs+v53MAh9wxBfbR5pqfOyQtyejavhGoeDNzqFdI/7i/tZSeb09B+Nrm+0vBctQLEvkg3nUAa
SrNmJKub/UQAY9uwAToDrlJvgBETe59AvcfJYes9RlkutvpQahifym1N8hkbJvuzhWFj2/psHA6D
/+nW/t5v4fmXaBVL+5WFIVFPNYSvskYuALqpo8Fs9tHOh8uPVGIR1xiSRYr7f5UcPOiCeVIv2bx+
tOnayV6nukDNLSIN6lUqtYeWFkXMy4R71Vvk3W+vq+ZNoK99V1umjn4ziIlKC1AR+Km7EOqKmDKZ
lLWU6j60nUUXxY9Zih1N9O5KjjxnMnNd5eLa5idmjBDk4mMQEHNW0i6deT45pjA+xiAxCYSAq1Lw
oSykPIlmI1aSmUVqw56ZyNpcE17+qlLLFq25Ji1zNSk5CBuaHtYmaChMMbmTrVKYjq18VomxqSvx
YCLgiqGxNiNzRD3c5hUrnIb/Q+sLspZ80p7glwMHYeTdEMnDxnyA0qoGbK6ZuiSoRIvuk1z71mS9
s+FzJvJxkPEPHaU/7cd/F0XQCFTDdR2LBplpfGuRuaUT1EleeocAa7MHXV3pCCtyaAw+Nx40Ktec
M76F2saYHa1xaa96980hbyuWNz0HGEZin4Oaq73lEzYrG5H5sGts7lqq/FBWwfKk7vj+Zh0mxSqK
bypd49tDFaFYFAWm9A5xeEiqZGsxGXMlYVNNc/Nywhc8Qs8T0rKbjzFVSByje0DCjR0C7yTgoSxV
rg/0vvaz6jxh1qZzL1eqxXEVNdpiEiy6Drh5ku363mJupRTrUUQMHj8ts1woJoWxsdBM72iK+JzG
ylrUs4KAb4Vgr8zwPit6rrkeHRQymxuTh3bNA6/uVy27tL6OF26u7gfENjPKFUYYLGLdsUw+q+ZU
oFG0HJv2GpbvA7q1a5DQ/xcmWRgNN1O+1MKSuhthKVZge93CpilYqmjjLFEnYaop1h3rJ41Hl2dc
5viXCHCu6V8M4DKVqDZaybMpJ/yiE3RGtHhKT0vYrGQdiCK2A36E2dWblzfpz8pf6MdCQND89oMZ
n8UwZkqx2YYsHfUSaj17AX/ta6gNeUJmIfZqruj8RllXs0mru+daewr7O1uoGHSBReE79SI9/9Sh
hisR6ub+2evrLbK6rWK2u3CsdtMuop+bst4MlQukPIc372AQzJ1VDKUZ5eVFRFDe7TPt9m3Sai+E
bnDJLlQWrtK3lmpB94UCyxnp44IuKhZKZc9VB/MTF7ZD9FVSrkL5lXtizTkfWnYyk1COPJpO53FB
HIcFBQ+LUCmSlUyL01B3VwNPnFo3hJKPN5brXSuipbLu9WGV6ObGamGIEktSoUUb9IPu4o+T3aMe
xRu1I4vaefIKqInlcpzmJWw0/79Ldfz1eMxUfjXZaXy7JXQGI61p+s4hGY9qADlHqS5+yGMKSaBu
dZtJXRPW7kmrnyOEzQb5V6ZgsKeG9sItxo0Y7nA3jRioWv/UKG8DqS5VdA+17HMMgocY/e5Mpg9s
jGcmZExJP0bXGe0Q5cDSCAIjXftl9vj3o8It8t873SFBhN2ao6mGqX/bq7Uo1Xxd4bCKKHzzDCBH
I1ivYB5DYLTVr1wqj2hPkWoftEQ5sR8XJhk5GWK7SRCk6PqxC780/d4XDwgcdMV6dfVo4RNwZhXF
lSt2HUXxVejV00B3zK+ebNhbEe1hC/2nhtY7QObmobFTcdGrKCmFHZyjtCEPiXy/LLnJYDiUCVPJ
9qEgQDEK21PKmBoof0aDyB6f2hAmYn1sXELs7xXNIxfmUaxcfO2CfGJRUMl78i6ro8BybHvGTNuG
WrhTPRAsvTwnFAAk4IbNu9dj3j+0dT9rQTlVnPDE5bnabmT42etHpR82qTRoYr3W9VPCRl+GPG15
T4KgQjv6agrsd+UuCAEX+bx5J53XQT1z226p2PpjjpUg7tAOg21RTEwDIXoCboSXHtbj9PFWWvNc
koOu9P7cIqMqkF8t+oIuoR8WHwvrrrtfoct5RG+cFLOoJD4BhXaZUPwAY2k8ddNOjglgC50ckO4b
ByfQF7YxvEsymloelLK3rzLfyYwsPs9cxP1OGRAPK1MyhL72OCZCmn+4c/54pb49TFxbt6a2OV5N
4zvaJDNyNOJ1Yh2UmAQm9yFsEWbn76p5KNDiaDTQZHpqUIp4o7+VpxhroX+g3Avw7mv9jULiMgiU
S9WwqBq6GchgXR1ug3cpqIeiSaIn6bZQ4EWjs5kkvnXw2w7glUXPBa0a2zg1wxe1psggu3j4t3S5
0rpXfRArtt7RxxDzQAVd7xGjKTwA1fSPaju7ZVR0SuehMCL10Jc/6Nn+x4bZBuXFoFL9f6fmWz9J
yaN2LMj2OdhQuYb0t65SjR5N9QF6tFDmkzTR084/3PDT/fz9w3DolyAxo3eo/2ly/aPjoKeyH/sg
I9kN2WADUydUu3nmHIQu12b1GSYnzlroTY2CnH/Y7ti7v7+F/9F9BVeiGpYJF5ZfxLfjhiieOuik
Oe7+1GoFYaPSdTe6B5Jh8I/q/5F2ZsuJY9sW/SJFqG9eBRI9GBvc8KJIZ9rq+15ff4fy1kMlrkjf
iFvHJ20DRiAk7b3XmnPMcRN1NM7VXacQPyimKz3JSN/EYSmKJBlxgMvbmIllljwX0knwaCyFT31f
7lU0xpKQHbtG5aq7k9HoS9o3F0z1a22LpHa6nDI6O6hmv/lJ/9p/XRtH1PdEbT/FhEEGPyqEyUUS
rA39s0cSQjuwQn5RmcRq4grd5RHkx4nwgqb+FZEQ1airldcCL1RJY0Y0b1DcjtPFWLECNveD/BQU
F/VMPsH0KJ/HBI0CPn69tr3h2SCzrpXOqP5ZKm0acuD0HwXwnYZBXjKemah8c+IaXwuepoRWkS63
bjAbtOax41/vVRP9SGonRd17IYLeCb40EF9Tyh9a69OMd1PMxNqCKfmoJ9XKRDARQj5BIX7ERbSm
d4exFE3YVqqIoEYLlouvSXSpLGgGWNpr/RIF3aPgkz/WQeKgTzkZT5OI8oD5C7FJSp5u2qBxdbPZ
NKhUcC6gFlHscHrqo31AY6xstlZEC/TXUPwiyC2jmJmKjFxkBe1k1GCpdhxfwcVGQ0ypj5khI4WM
MjuvGd9Wk5ec2G8J+BlSvVrM8qL0oxPIEzYDx8yeQ4Ne9FKZs7HMzJm4evY+krM4XPz9fLgHPVDB
Yjeziy1Nl9nd90Nw1A+SJ6XkHytat9SRLCfqe8R0KY8SF8GcNHjA6249kjDmG7aHR6yqI5R9ZK53
guu30Q+qW3aOoNU00LLN3dCHImTJO2VPoScte3ZoTG4AffkAaOEwRRtEBI3xYhLWqjU/E4NtmVcj
/DCbHBhg883SR/pyzjBRodFiyjoWS1Ez76q0rReNVa8F1n4yh2XReTujdqSqXpnBIi5A4waOBUM1
Y1wEsF/Uy1AxQdaL+KSDUylc/r67v5bxEcPK6K9FIGf0ce/FZULsGWqreMY+9D2aJJYjevLFTzHo
TkepG1yDmpXxnguo4xFbT0JxRkezjqpsG4o49tIc8YECnTk80Z1W8Ffh1FRGGD/ayhR3RZTtY45e
MGFpDHVIRSBGgz+UAhYLuKn7AOMCcdJ0/O2EtVA6yG6kg6w8j+j/p4S3n0vSRy/VBHVa5qfaffTt
Q0+LfFJfvAmFBV3aSSdWFGGjuPUDTh8wsWGPWqot93/fV7/P8D9GC7pMiAJJ3rRoNkn3hyaisjaV
DEuhLUe4jlasZJxMenG0mnJZl9HPnrGb0MBSe0JOlg7nvHhug88ifxs8imXg/+ea6xBYzkB2yRgS
szWf3ANHb3VFulsFeBNDlObJ9BTX2Zs3AthS+mYxS07FHKhuh72AOlCOogZDZFwrGzMfl7pvvJVU
mhsi6irsSB66Wkt4sfr2YiXBOecz6mjI6+KTH7y1wGZVxtI2O+rDPiCLPi6sLcBKR8OAY1AZL+SV
pdOOohBBYz6z9INkwVv02tU0LA0rvgbtnr5ZmD0OFZ9aIe4pMriteaD2rgw/fWTLfQFCx08iRyzm
9E8Wdd4jp1U08WJ2QbuN23I74u8KWMrFg1F9cw2Rv0zj+aCQTSLyluHH0dv881LtpaZipXicQYnQ
dkPbGVOiFTqdygfeDqV1FSQJXK4pgkhAAMzhZdAhgaHdKI85S/lwKVP6q+YgZGRdsXZoS3X194NJ
mldI9wcTBCA6NaKq6l916JSapjRQlb2vvg7eIagFR0Rc40MVrFFBthqrbOWkUILxdXmtSh4djd5V
cKEW09vfX8t/vhRVUZh88EIM6W53IS3No6GelL2lObRCFr7/f+jUfi35ML3iYoNdgQ4F7/zuupeE
usFUskDIVS4VBE1SLC5GGYswqjBBwJ+27FBbF5PyqCQoN8bmiIPbHSKseDBtOSF2IXN8vSrWhpSs
WMw/zbPSyQSUW/bLIBeXf98r/3EUUVabZ6Tz7FCjmfPnUSSJY1oXaS3vo57QNwjuep86haJsU8R0
iaW+yUwyMlYJisYsjVR5qiAqYSMqJVikxUlGsUTWlSWRzl6mkVsAGleXt7WQf3cszXPEP48lut/q
/Fr5DEUm0H++0kiVm2QQfGWvyucYu1esnoQc5xuKPyHtWAFATNVEaIUfXkVyHHPZEkGTnFSPQZfv
xHSgaDo8R7G6JKvr73tR+nou8tpm6C1MBrzi99GcyP8H7jKJbBtvbf5p6B9ZuQ3qARUnk1eolfCe
NRZpU3MziuvfNz4fuPf7heois4gZi4MF6s/9IuaWL0p9I+9n8DpgNGHJNF/or1Z//vuGvq5eQBv9
e0vzKfavyaE36kYRDWxJp/6hfuTFSqGCm5NADRZQehiDW4y67/+50bszqk46qZSlXt734rbnqBPT
rdgdWJyXpQbhxKHO24GG+War/7lTea+GoaqmpN4nQyhKWBi5V8l779BPGyX4IdH+MYvPcGvQhShW
VOMR66CUN+dgUybr8dUT8FR+s3D6Oo3S0XRyVlKDQpl4L7L08myQwiaT93654Phu0oOYXAX/m638
HtPvDyFTYksWEnwKwHcXAa3JPTXqE3kvkZZJpbagA+AJybJWropxnWmjfTpex2StEi6gRdGxpJiR
Fo3LFQCttenVKwJNbDmg3KDY1H6tKHUapJGN+gbk1dJSqhvJMsiYYGkfLfAF+Q27zBLv7Xcf3H/s
MSYkGtUHjTWMfi8Jjn01GExBE/clpacSY3pHjzey6ZOz2YDQ0QwbD+7ZY2EUi7D+7iI1n2x3e5LN
W+iEVcug8n+3flITz0SMoIv7pt56YXBL/QZtlxt7vBq9tMXmlImonYhzJqOppNIWedpiUr+Fy35R
ScCGkS1a5BrFfIahu4sldXzGp5bdMOgjmm91HdTLujeoeGMS1n5iawhBIXdqtcITJYf5dgo8J9He
uDoF7Kj5WtXT6f77WaXNx9H93kE5zb6RkE+jtP3zAqJa6eiFkyHuE4/AgUDbWGbr9iJ6WdRw9WeB
GFUQ5JU0xSeDQKKgxMqAVENtUxaa1YfROCoWSZAiq4z6qILmKpY+Umt2WI0PelQ+yXEGmeE6TcAt
rdpEIgWztZevwUDuR3RVK0IpC/3m+RnZjVl7UWvh1PgB12dpmQodMr/B6ZGnGbJPWYwc1Vyg/yiu
CnF8yDxQtvJo4NkryGejQ0oIoiqk34wlvxstX3aSPisb4FmLFIP+3El1y6xu7EgTZkJ1beKa5qa6
LvRD0PeLoiFG1lN3KdLeCe1jEJy6FM9YK+2MCQrLUFB177YoT65cN95Uv/8ZDtVeUnCaEPAoh/4v
pdJeJd46H7rL+edQ4oxqwoAt9YHP5hXIBlTycBFo9HiU4SHKs3c4bE5Di2Ui/Cr3p2uYEmgphSzg
k3NG9pUhvfz9QPnfQet+J+AHmvtQGmvk+wJiKE3/nMaFtK+olfnZrqi3SbPqWptCa2k8DTBtEYLS
BQqztU9n19h0ySKfVUAH8P20LlJ915oLvghBTHAfvJLLQ/ssvsUUXrNVWP8kyqRrV4V5LUY3I74e
JZo2EMq8SYW93i0zleRE9JIG3he39i4iQscQXxRJseNjYT1LFAogxjKrLnX4X9MxMtYQk2yrPXTe
OoNXrTq159C+IR/4UvxK18bawtJ3VR+CaFG+WldSeIMX+VeuLpv36SVo57TuBrmvsM2nBYEok7ct
WtY6COEeic4UgECaq4RES3pK+a6XL4Z1IoDIbLAnxVs68KN0VgmIr+fIR8w4Ps3P7ILFbijQNP0I
iMHN14H6o6pWXbXqs3fCtC2Nev3OHxZ8lSCskLzUt8Jyab5o1UolOmtaSbIjrevEQB/OefbANSxA
zJmvPWnX4aLGO1ZgXl7F46oUPjplTYkoSWgTLJF59t1FNhyZo016z6EGaSuNqrkMLtnbhT4gk/VI
4DSfoySvO3mdRjMy2qLARf/vUB6U6knuHM9wGlaejb6Nsg29ZAIOPGXZko3WukA7CSyuasRvS4+8
A2lp/Qg+RfrOqe9M2bYkpV5c0Dy1r9nBc3xXQn4BLzHwaXczBixqfUvigNEDATzJAAug5VmXzHTw
R0F1LqWFD+ulfuGzl8gZtw1tHxKdzXPLLzByWsRlzVFqKEUvFbiz2jItwaVsWlLX33TPqVh7XWXa
eP3CV65y6OrEa2QzIsLQaHjuUZ2GujORgH2RrgmxIdguoeYvMQ1AI6I1YfaEgYI+AmPcOWR3YAzf
WfRlNkR0k1qq5/s5Qwa5WO92J8ulqt7iqQQhyjWME5d0otJu5V2sLzj4NH07kO0XLwJzOy/YG7pZ
q3yWHNuBupFm8CTGoec6d43ANcKL35Gk7bTeuiIJNwNzAOI5vjTTY4HmIdC3fJlw01tYeeNrrZfL
uLx5w2vQPPD58IVkLSfyQVnUiEaUep/4sIw2EqfpTGjuHJBm5A5QjOcu+KoTKVkvmK8sFiDjLiro
MS+1ftnL6HjUvZ/ss+xJxPAlOBaJIC1DxMKKnrwK7ZkjeycF9vNzQQxID85ahH2HbemCA65O3BaA
ZpJsA3EjINNOqw1TuAKFkoWyC+ZQv0jki0mwkPJrrHizm2A6UUgb2HYAhsThK9F3yFCIK8mGZfjW
U8vcMDxE8TIiPAv/K2KNmKEj3IWQh/231nTxjUjms9e6qkke8rFqlxnp3BMBk9qBVOJKGT9oFYCU
aVdetfPRxaKqRe4wbLtuXQnr2pjsWiOQfZ9L18pwllFO2LthW/UpbI4VShVh2v390vu1AszMgWWy
IYsKugVmv38OP3I65WhhG3FfexxCmubWIVkQaL5tS4ady/DIgCxQtxJudKbmn5g96N2tlM41F60O
obdqoOOdSOTurylJAsyeC0oUuUa4pWfsWC/EUmCzyJvppk21otricQGrknGvbpUOY2KUrCjEMS6t
RAI0Df9mtmcU8rDwpZVhKusqJuy5gFrAbo50VB1N+ZK3vmKrTGoireBgmwBrlQevWSmV4koh4wPz
WnGCfNhTAYm3CiHcjWG+qLTuAl5v1plAtLS3jCG07T6GSFkNebAPJDIbPJl6BMU5DcI+/V1HGL9l
JX+dthqSPnNsZ/gg9Zy7mZHhtQP1tkHay3SvUMnb7DRiFCrLLdrP3tgbzbFDwqBYD0a2Ivc2S3f1
NDiN9/H3j//3FOzPgXd+IRwAFAQs8YtO3pC6vsyTCZ1VUG98sDpiS7wIXU/P0zA0hwTOj4uwONek
sWoYssKDGo2OSJpxE334gryNhG9e0n+UKAzZYkKkqrKispPu5rJ1XWDbGRJxnwO6xeqNDY4OSq4S
a5pRx9JpItDfi229JU3LlDddf+uCAyotk1qjVX10Uv1sEkeeKHjohUc1xd+MCPTvO+6eS0ul1EA2
g+UQsxDq5PsZS0u/0gpSmR1XPpeUIzyi3b1rUyL9QhY/+ANnbuAUEle48Fx48VwSdkITvJ+QU0KE
wLOsueJ3opsrsTPRM+0fENBuWFuHJj4wkD11BkK05rqZRtuChsZMfiq1kcyw7DQRxjTP4flABP2K
Kgp+ULtwamRyCXESRR49RfBQ/OyzTg96ZR5a8iDXOu6BuFsmOEDiLkBLfWgNiohoWftz1XGGpPrS
p5Ecl8rjEDPosXsTWG4a1o/UAI9f35h2M0V+lTxtj+3ZBQztIJeYJHpYz1P0/Pe9/B/VacNAbayy
uqMZp9w7IfpY0kYvi6X9WI6noEXvhrBFjX2X8KnmirmFLFiu7OtgK0m0ydaj53RjtkEy/CjFxIQu
6Q8sKjPfmn1zjDLtMdFrN2mD/bzsrUrpIo2yWw3hJa/znVV1v/oG8UFZPoileS4zjPIhHGHtloq7
fICC2D3ElrXQ58VKQaSzhZRrisLHQsyQdR3y8prh8iLIiXiRCOUgkkjEA2HjHT3fXIYfEyXkvKFO
7gXr0nzRF5lAsT+Rhm0K3KydzpHB3KpPdpgLHdbuCzUODl4v2jmBdhTlPOhZwqx6FAynktONVlWf
WsvsBCG5mwXaaxBGLNHz4lDjC6X0+istvYdGZnT0abUt6im/+nxqrf/GG5a/qd387zT9z6sJZQXJ
1ECQoITTf7vr/lUx6mMvGQY/h2dZEFd19RktSnaNwQUuG0kBHq86nC6d1abOwRnO9AhpodL5h/O+
8tHTKDN+KT5NHUFRhQi6bCcFxrZXUC2Exq5DsK+yrA5j1HwKubniYRbhpIT8BQ1udrN7iPR0VcME
yyvo457IPEvblj2T9v7i18ovJZxOdUQqLQa8uD23hmZXzbkjw6MTO2qu2TUKOclwykTqSKNzIyjm
ZSBEZZqyhypRdkDuFwlVL99gDR3FG0HYSdJ7O3CqxcHWiCwnauNsUWg6+UrioS981w8mR4zP1iDv
LcXuLQW27hnENxiVZJNid+lzTOtYebrmZTIity1HO2q3ErE1etzjvVMDOj/irZjrreF5LjNaJgT4
RuDwaBejdpGwpLemuCnwOszXa6tQ3ZJAiy6fJ+Qj40eXcYUC2ayM5k4lZ62abnIBTy7rsehjHJq7
oARieNMJz9AhipKHstrU1WZUARUzfwPn//tffhZhvEneQ5UZn2aikGO9mZlPpnoWuESNAhArSsIq
zUfmDKHpiIh+Eg/hMLE1CX0JBKewMxc+65f5GNVj7FMd2I+IAm6VBZcCebFGkzk1hUWPICbBZgdx
z0eCfkrg8Tek3bWAx25TNG6mSHFV6qBFGr61fIBiXHLNqtBfLTn97dGCMvrmU7T8XZwKQohCpM/R
aUVqQLYbe1InGNmfHisM1S+UfOneJeck/vDS107ezUqZeegYFMCfXu7IZb8TmhNQP6LXNFi18VsK
N0IjRbW75Z11jKKt304reU4c6m5W6R0VjvFQnPN8WGfzWcsdFr6PMBYxygdPjdyeJn08yC9ZSlI3
FyWav8VGQwdgKDDCoIr+/YJK//NLTYZTVKHXR7I7xUblrtwAua6iFNdRbjj4z/mndKrc7o2Y4KOw
U2wOz0WPdxRHk801YzG52abaF3v/qJ7NQ+diKVt0LrItecW61gaqbmMOrZbpsVsaPF7G4hAsZjcA
SxAS3Qd3XKR4R8VtdIEhAE0j41ynWAOtvsViYFMJ41e+yJ7OXPHKt6Cdw6prQlTQzqOkZ40Ohod/
yTRF6QllgCcC4eMhE2DFhxXbrmlOEDLzjveS9TtxkMGzCq0Qo9hgc53p1TkaDEYzEBhicFn9sFnW
SUDnqGbSNCgIfzDmZ+GAEFi2iPOqmMdzS4e2mq/ARkU5wMMGBvN7zRxQbEIIrqJXnjfBHyY/k8JG
Zc9jDbx4RA7+3j5vkqcc3sUnmpQ1lQmcEjfAipD40Ct0KvZMWF62wtkSo7IntxQ8OF+skcDy8Z20
VrAAsGo7xmwbQyCs8OzRe49fmcHW+HIDW/hgXAAKC0siIsIINsgvJsY8pZiBP5+3EPNyEeuq82bZ
OJsiFIQHwgmfEdYj+nrOiBnertAspE0N8pvgbalb86/5e7HDvxmKPOyAv18tKYu8LqjmYWF7L0CU
9BftuT3178Whe56e1Xc2ie4O8YtIo5eQkp9YlAkJg0JhG28tUQHmUdjDLH0UH41vmtpfJY/0XhSk
2CxnAEKQ9/znokZr6RPXlS/ux5wo8rgAW1q4uYXSpMmeUird4TwqcbgkzbASrWPO1JZxQGPqM5Nm
k3kZHw4HH+mqrh3zQ9zFR22sIIwSClWgL64m9Zc3wk895kGyxPdgp820MdObpr5JGUTNCTLQJOEo
ItYdUGPvNxsWLNtaZdGCBKPJr38/sfWvtVbesqpJvGGixcR7BFiPGCdu00jcB+KnogzLkSV3/TiC
rOhEdJ6U4yUykBIQc5W8EVAYdZTMokx0sk48eNVHn8lbqnOciJiSGeSG9KZXA740nY4+Bx46sSH0
3b4j+rLolz4r5VFfswj05V9iwbWqRDDRRZsqSTdRiF4zx6OsYi5N4KXPnQUpj7bqjLU2G7yrO6GA
io0H2xyTeRJria+fYglNuN+OGU4a3TqMFVNeaUvXZj3C7Ir7D8YRam1/33H/0QxhxyFaQbOv0AC6
XwDrWkBleCAtzZu6JxV+cZqHy0IPfohpsROy2zzhwJvysxHp6TYiElVGbF12JRbrvvXRtphJKFnQ
uwXeS0suhKIZIhqerqkibsMhcdT4lvl4SlTOFEjiZdvULEvxhcvJ2o/TQ55/d5n/KjiaT4B/vak7
AZ4IPKGT5UDcSxhgWDc4HYeoKK7jCMSaQLJp7xrii88hHuN9tikCze0SXAsyoJ5HkxfK6es1KOAj
/1TopDvwVvvO2M4z0DwbSSbPyWDjMvHQtc2yHIX9ZyyrR60xT8nQLvUQspbkZoa2+fvHJX3tuPDO
gLzjRZwdlcqdBzGV8JnEhjLtK42eRXcN+hESJXXwCOU5s5xSWEf9tQ6mWxw6KpjnYtt92/+dB8m7
eS4vgv456nhJ1q27HqzVlZNcyPOLaKg6jk5bWGdziN5kDS0rGmvB0VD/pd5nbg4kdNfmm6G9JQwe
2Ka/WYiqc6ng7rWoUM1+H8AW0vW7Zp7aZ53SeOmwxz8c4BnwEnvq1EMXebvGGJa+jzUbV1Rhfhgj
LChWOwx4pMiUo2V3uJKi/kYWAu0qbMeAVKFIBeCivHVraVd0i75KXbYUnZK5kBKf8eE4VffxYjIL
1KfEARyeEdMgpU/IZ3KEtYTSKzliu1xkrUrOlREf+3dQSJYqLL85FL6wOsDyUB/QVSpXGm2mu0IB
qO9k9MzYmBUC8KhZPW4ENDj+Z56B78eDTQxdf7a6b3qOXwsUv7draBIpCWhd1LtDcCxR+01lZOxj
IOxNgsOMy6hIW6Au+leWyo4+ILAxM+b5n4HpO315S1i0teOIGI34CPWznAKMHY25qMfGQQRudOAR
1G+ubL8/+T+OjLvXedeczKdYyHIzoPCo0wWwrhG50BXYWN1FaQ+TBpb1RZefmWL30WWIvvt4voxI
8+Y5PTT4iyYFkrvKopCkep4IvkFS32wnqoHM1Hu/Ui7xI3w5WyfSui/PvqlDz1eOmCt2XvqdhGF+
i/e7AMmUiAho1iQZdycqNoc2KgN2gQbUBgbiRk5Yn/dn8Kd6s9W1ckeF257BSykTNV37Bjr3VUKh
U1nlCFEsDS0xR8yfExEwiwGDiyHvQ3EVhM5gnim2U+KhoG3acGmBQX9zUtzHY81CU5rhNMRFy0Bz
el8+w4sYNYDKUfhgJF2XPSHpOvXjDzDlvksCj7eK3pgCxxD/iN9+7/ZRS8l1SYtJWXeGPe38o7/O
3v2t7OS0EMdNQth8iynRxhC2IRYF84R+HnaaSxXLixx00DfxDTkANsTwA4piiPzZ5siCDWGH4BEW
A08nPpm/vE24sUjBVdbDmk5YAsWQGfOG/NkT1WNBxVexpiORvQisySIHx5S/ZdqtLsvGqeVjgqNK
s4WVcWnl0/AmqqvslaRx+QcXMYH8Bn3htcdiXOnjsifL7Vn6lKCLkr0oF+TlKEwqyM4xHe15fGKU
SyAR2f02fuH6YAirmtBbVmfG5dvLhfplxaWraMO4RBvW7JC4z9ulCZ4pqe7LqNeTNciTj9AARkks
oB2NGpdsfOT4ZlWzOsZlJ1F8QLIo8dHENXN5aXLCbno1dN+t8LCis3W7ID2XhnpixK5kqnfR7EmR
t1VK68jIF37YXS10mGULbUYHZaLUPztSIwYRg05urPzeO0ta/Z7BQFlYKKhaeXLQmf79OJS/VLh5
1yikQOOTWYqk5W4KHis5ZqSUZNSsXQUaLd1pYqg0SwLuZ1LBLQX77Xkd4bXtUxEL70Av9/qbmdBb
6lfUD7zsNhkPIVNDPS0ca6x/Vkq3oO772BT5sa/oSCFK+fuL/koa4EVT1lVMTh04B9bdtAmNYi6k
eaLsSc4Ia+KonFraBOJLKC4axVGdTtub1UNKjkByatOHxjglIsmnQDwXWJpyuCBu4y3RM9iashlo
M7ZICPAcYRZbGtuG1S89QUeXnbS1WRZ50RsJT2a51eIlwESm23V2iLaa8IzwzzO2EXEAcIl0Yyvo
C5MU0vgZrOp3Oi+WCV8u1aRTomPEJaqRqk3J9c/LVFQmUpoqdEqCDGZSQAO7I8RKQ907lDoVoJR3
1FgpmnPlNaN2ukgF8dYSzIvxbe2LLBGt9ldLhawnzGLp4f4pRh1kJvhg8aMMzWsnPcu8JzOKScOo
nGigMBLYiOge0f2qwXNQbCSWYx0OWFl5rYk30MR8pfg16w6Y6dgqlOAidpTCX0UMLNqUbFiheils
c+aDjjeoEGQf5y+vOYkt/TvmHko1cd0SlH2ZJQvUY/00Uh3qrkYk0swOn7uEczBuasTqMtjcbmmF
5kJTVNxBH+iffPOlyC6yHDsV9d68x6DVUn5NUSEbAbkxavCoZeeheB1k0gJIkJ2N6wDZjMpBxHny
IYy4rrt8P8z/spy2+eae+LpxCzfc+I7bHBDC4ZTb7ui4Bx5wcA/cdHC5c/5l6d5gYvEDj+Br6ebH
+UYokD9IG6zhb+r24cAj//nP5bAdQpvfXfLais1tfgbuOyXqPvjFE+VHbuHpm838rKV9uPEfL/Rw
s+wDX/Ot/MNjbi4v78av88P5ToKEnfziuyLzVg4u7wAYmL/mSYh6Wx5uOL0Wt5klBsPrMC3Z7Ilu
67wF7p83BZWLDfBG0UzYEs/O30tsqLT54v7ROR0Ee34xAPHs92BxYte9s7F3lxdyOrnBwnUl292w
be5xXXgc7+77hp8u/AMxw72c3NrmD28n9wYwo7RP77U9P/wk2Kd5IyyLF/PPweL2fuMWXi2/ycDS
fn+7/f7L9/nhJSwFiY+LW/jtJs8vm7+RnXfuqe2bwmd44Gd18c/zW+4tAF02bE764pCuL8rSfefO
eAc5hDoJTzfHk76z6fcLL+r0rixPbuzAAJnvBS6ygCgC5+PkzugM3gcPcjcnbpnfGm9w/rmEHOJu
Nu7l4v6+fXOBDXG5bKBAbDaX+X8AIdgbNnfP/27m2/OFC1Biw59NNt9Ajmz43Sc3cwNWYv47HjLY
3DZx98y34LHceXG5e8Zz5B8zyIKbGF+2M9bC4SGrfHHh9mgJKGO+e/6rR/7w9/d/nm8mcmwusDDm
7UKr4AGd7T7OMIvBnskda/xnPOYy/zVb4LXzC0/yyObnFzP/AAvDBsHBT/bKXtj85/J/uc1/CMTx
Zf2HGL0HaEKicXBGuV5+GLTgxNFfjeAGCrqCPr2saQBD+6FoZ0EcFkVwTidt2XfRupzoEhTeBhh2
/RkoIm2tfNNGD9CXH3VIDBatxGbskRrlq0L2mLcK1CXfhjHZDlTrA+lnn1prcRDduJhmn6JbUc8U
4sMYOV3ykRj+eeo5KjD3iOVNNh7o8Na5d81m4dnQmcdI+wGYCJWH2iz9IN36jIRZKB6aRr6mg3hC
QLfopJUHT6JThZ1YUtLXXiLzzQp8NwmocQJcW1rN56S1tGpBWiBiM9OdOGeFkYBl9D972VzIIyEI
nWytrLDHfyS8diGCWjWje8kdja8i/3HLSnWC8bFSQbYjYFxGirr2jeYt1ABCFk2z80z1NBQKsDAa
9YOy8IMmXhhe8GJogOKeellcWzSNM2w+c9mRIjxV0GCda8vJRNQ3YsKXoz3QbZvhCNIjQEzJuIoj
cTnwc+EHUK30NmqIoNoj9Soi0TIdwO/ISNFJcfF1cR2WJZPNgXw2ST7F5clMM+pxaxo3JCiprsB0
Qelhwnq99ghmeFeFrmKYnyxkGQKoWUbQKXPUOpIR7lNGgLJN113Ru6Y/7Zk3L0NcKQkjm5ZWJ8OC
cjo0x0CqiNWiyheErmW+t+HrTHLORmK8Mav5SX/2TNnpUygaaucWDEcYQAr1NtV7rKVYTXHV1fEy
A+Sq8ZGDWXqr4/qhmLWHhD1ouUhpFGHRiI8LfnTVkzwmkUuWbyalOTbMD+vsZzY+b1o+mFwa14pF
0JABCboin6dPnDj0rx382ZpMzgY+nX4O8OP0OQR6iPy45+PKZ2nM5oCpBJHwUEjeSi+IQc6JKJiF
cT1kfQLV88aNgnfPL9x4KJ/8qWew7k+5qfySBZRqTb6PdwP8lpECeoEaS85Ht+ZToYm1x89rJyV7
kiMw042F6T3HWrb0EWpF40cCXF4fDlPPjOCXr1hOTm2/ywonvY0ytDRSNUme6KbmOATCe6YUhxFH
VYWcJxaDyq2A+FFr7vGySOnK80GGeGjgqVd1vZ0j/VJEb1NLyVKHVUg5YK54VcGR5t1P0k7c7CQY
JSSXMH0W6N+MmkSG2nxGpUc9fx9LwRYTZePLZHIZKOnqfNzJVsty/jFUOcypkOkhjE90dmACXoSe
ll2PSNNA4hzOXQu4XqMrlRM8savalqDTvYeoCfkOmN46iSz2ococqunQbVuLkhmVAMl4ykNz2U+v
hUyNnZK/wtRFUBrXC7MfOe07zXtRNDCNgYfdCPiVjppOUojxUtcNYRgTGfP0RuebZiZEV/yUTMb9
hzb9QSKeHreO3IlvXTtetPgJsjS2DfjcrXQoKAS0SgmOnv7rFFynBvgcDWGo9oshs9ahxj4qonQf
KuLO8+JVTbNAMsclntilmbd41Uno0Tj1w+LRp6IQG9ilJsORYOdRHxdjhHH5oXJaJC1RXSybwFjp
iMksJaHkWz4NIDW8idS52uLsjbrVFPUcPIJIr0cBKTdt9Uh2w2F8VY0G9zLCK9lbGnJ5UmKBfMCj
Vn6kZf9oeHRBmrB8rBT9lgI05bztQF4J1ppz/WwCU9UptijzJS43jlP3U4SqI+rXcXgxC6DXoGUV
edYQ+G7kPeTzipSmDCzCfghgE9MNq71dSTU0jcHimuJCCNqTFzzoSu2ixei9gPY00mrsjOGih44o
LwdSC5HvKX54yCu8WfGnKhV2Kw32INeLKir3ZCdhgLtJer7qpEM9RzzpkEhVe7IMpyCyQWFHUm8j
TXqMvedwBkN7ZyV7Arn3TDYw0JPKRSu86YcXH2WcLlgLZQjdUaz2XlpjvO/WCWNgJt3GngY1ww9Q
9pI1qEYcVhEALrP6gy7jLeCCjAQpsrJDKAvUpl6T6XVmDrFeDtV0W9ZHH7EWi1HMJrZU/w9h57Ub
OZJt0S8iQG9ek0zD9E6m9EKoJBW99/z6u6IGFxgDzKC71ZDJTCYzGIw4Z++191X5EnGLretXradj
K9OvH3DvUj4yLPzlVs81eZ2RI1oSMVPzsjarattUL+hnl7q72DWxuc0bd6yL3TpUYEi22Ycp12in
7jLYP3MyXKwwBk2v7Yw49CLltYdxKlW2G3FZIaq59JTa6DkDKrKOWo9mPFI27cw4lHCFzwPl4M8S
rksgMWDCcK3q3dmmI67C01e0+jKplTc4+UUGbzlWQs4qn2VdQdREXsKon6Oodw2epizpOZdv4Rus
uVmevcxCtgA8tkNCGhI7LBK6k9aPKsi6dPwygyYXwAVA7ZXVQkuuzwqFjAT1BvyeTdehD6W6aocl
SVunPmSiMpynPI6ASKtVqetb1flKUvCx6GMV+aOm98QvTcSOgXY0zP6XdqiI+WpYgyhZ7eextrbj
eGOM+rNqCnfg5xUQeRl7Sp2/ZtqagFG0KHd0nugdCelA8Ww6nh3VaylWHsLkNeaAPtDl5mhZTBu7
dUWYR/RqTvgIkxliwexbTuTGEEqWXN1CwzGjxiPn1JPy+iYn32by3YQoMYDUT4HXy+NXNXOHXFQv
pEnQpQ6aP/o/jgehj8ajivQYjHYicQ8DZtVC4lWSjRQp27FhsWLSyiXti379UjOhTgokDnaYFUwh
+ppkD3mgwz1wr67WNwwFdmwVTVMy9ILic4yJkkZdqg8zaWOzq0ELM2nRaaxDVGpTfQlZXHvXs5cK
6kyY09+g3d9G4bao/thB7PWp5nXm4Fb0TuHCu8uyri2/qe6WxM5e0ogE+b3kOZGfX6NOG5UkMmO+
2VwoOZerSH7ABSzWM9Kh7SLok/naNPZVdtW1/FDXqZ+0wz7H86iRJzOHR8Vahwi06zsDFQtZ6A8G
aaGZQ6qJ/uhrEvTakGiMmlAjTdmNaY+7HRKXIo/rPgJNq1abqIPqopI4mzZ79s1agNIjTbwGhReF
lgAOMkRRFQ+yFV5VO9zKyTPVZkY+Msu6UCEyYKlg/o2jUyOFZ6IN9rKaPWpkFGFOYkiVrKOETjyY
hnwI/EkbX4gJYajYm9KK74DFRhMUQvE5g/mY6DYohOFk5retxDvsypE4ZnibWHcOCl1ws95YiuoO
SAHCeuBxZLXAhjKcgfKispoa5Wbh/6Bq5JnoRAaIl4v8pJvhijVYFxNZFpxiuPpS+xGmzyn4yILU
7dRgnwTBywLVaeopMlinPLO8cTr+3a8zqVUkYlF3mZb0boGTqlr9jyFL5Ns4Grp4f+Y6TzOsJ8Gu
pTBcs35SGpKhluG0NFTpxgoslyiaEzWE1UCLc945m/xclBP0y5K+2pXn0LOvKwwCabuz5UeZ3Sm8
YdiWNvYY7XszPjUKvJKQAlxikQFCLX4mjB7yS1ir3pgrF4c88MRueEyxSsz0G+7RekzRBnb5tUXr
mKuc305+j8HlBwgixGBfZH1VEPzCSqrWF1fc1vOmQGlD+qVBrj3X86I121CZTwXtubxNd7L2oJrm
l+2HTtsG2bT2iGs0TxyRITNyYHSlH1muoE0AucK6KEn6W0ECCvHJLn8wKqWXxhYZgNqxA1rfgPYd
rDc5ZsGLFGRJJDYlmDX0PylaJHJwjPVQJQ9j+NCHmxa8NRVp3q2nLZfOUS79wpJT5MxzPQNDyamR
sczC/r53ECZoTJigW/yMg6tS1a2K7FD1uFJwIQytemgZNRKpyxHnQJZO08SqzICbOpWUENmSOlzg
8uyWpKdYxB9WExkWEJ2tCmy5FeyxtLkRYqRpZMIhXqH7KBoKdnW1ix2TvDGqBSSzDbLXEwC6LJVr
hy15sbuWOb015PXYI6hoCnzXjEICoxSUQGKrGJI96XTySawcAxYJaVYecinySNf2pko6auL2qC0M
ehGG8ppwLehNciywDBiqCYg62lr692T7AGJIUZgPEKFdU0LH35SbWJwn9nOJ7FxDU/IAFnsTEKAQ
ShfybDIUCRAhAlZdQPUt8b4Pjg6QDmpUxQdKxxcqZPempujdG3TomPj1bDwNTDtyhjAmh+/NWGxb
40PsgSaoQ7xDKnWfFfUkgvWqz7o8hggy0T2dURdk0yt5lE7/ugznvD/pnUS7UUXQTH8sJyoYwlPy
mDpc3gUdUVXdxg6rcbnJqQFF1QFMUZSf2/yDxOdxwdKxDVoJ3DoV06i4kQ3pTQsbiYSd1LgBYUGk
5S4nckJVgYnjt9E7FLXFUUmN/aRpWzPu3SY/yr3sRoXOmrxEvR8BC3t1HIJ02Rk0TXtmzlHm4Eti
v9w3CrdkOvq1TMoCAvt+3HdUdNs02AR0+ukqrbsBOGjkeFJUb8r4J2vtczf/9Bi02xGGTcIzEL8d
kdgzF5sst7bdwvhPiQsQ2VJx7YM5Y1wmbH2ZlQHljtxQ8g4EyVj4YV2sfoxiZBvz2hVXvVDRW+Ru
G4Ze3C03jQ+ktdGPlcepXAfEQhql18rGWQ7P7GF8GELyfmhSb8jyPXE970YCO7DIz9HQ3lga7GyG
rrV8KAThpmG3KZOj0R+xEW57oIkyQOXKglcQFV4XALMzbGLqKj4KAnCqVJy/lYmFXvmI6rsxJ2BU
BEyu/xWUHay82k3H9xwptpN81Wq/iYeDMs67nIrsgE0GpeyovQpQcX5aEApQqQjLfOM4b1WFZJip
K3ReQT6KKkFbhjdsSQm1ZNlhqYDmLPjJTa4j9CgWRZUZV1QsFa5yt6rHROsGGUs2Uvpt6VEXqtfH
+KP4bB4h0lEGwmjvMpYwFRseo7UQjXXrjmWMaIBbt9ggqkERFyDlLaY1SWZaZxcQjNE6m2LANAQY
VO8yoWZoAFwAHiRdTBPNrNdi9DW0eoOsrROmtxlJZ2W2L3oLI1PRN8kdNwKX9I/1TV3gU/tyHgjr
zBec7HRnPiw1eeEiPsR84DF1iBz6J6YdS068rpRWSq/s6aZQE1A31mxtcCJs5XFY75YGpD8bFy0i
/m0Et+1o7Ns47vOCt6bihumM2wGUn61XXAztVsm57yn9uggnP4vg9XIfDaYV2QHg/BbEtSAy1ork
BzG7TuJ/AWrt2jZcd0IKUOwIebF1cR/R3VmOEV7a3JLwTNWkLGkfHbbL1siRfslfCwm6aMiiQ5Ew
jjqyJvXNgh6odQjW5RZkIYCJkemNc5q51kDlSIsfobOc9baSVqbCm0nAJ0jqbVxMPyuL7dQ4XqfM
f/rJ2TU9RTq1u8cduOkOAGFH03DKDs5QXuRY303YNHq2l0bS7JcY2YXdM+wQG2te2jaIG+CEIPml
tpCyEioWdTcfMq3ZyeSlmFbiOqzYTU3C1dY8m+mcmuop09H0q+2+rANSm/rkPIMey433yvqcqeH1
OQjxflWapLE3ttfEoOB6lI/laz+QEJ2y0ntN+cj7fTwzCyqvGaIgIr4stdn16PGkCAsYbb6sA+IR
b2ytu8/Dl0OfM6llt1mK12Lwqzp9Zo52cyIV7CHSSGBhCNKXFOktO7EwfbOmwQ1RIMn2c3FOwbwL
VN+02BEU3yi4TpOsQpkALjXYMmRiOE3qYzTfi/ZSTKQX2ohxtdaXR0p8ZWHe9AbOXiIMTXj8Q/nW
F9mG2kVg1STGeuGfYOKYLOnNGlidmtF6lhVURVwX0mbEFmg63XEIqvXAK2uUTG2VUF3ud6ZgeuoU
CiXJn6LpQo5P1QeuTiWjaT6Q0LxrHRvimZu5ZSJzjkC3VjvlEUvGqtKmHUqw2R0S7l5dNzJaV5ol
JHu5Ww8/KqCcyBhupkohJVXGB6l4UAaHZ9pwz3Si539vDf5nJ//fWmSihfbP0nYjXTQA6CPLdq7g
G+58s/6IJ9PN05dS8lLjA0Tif3/N/+yhCrYEQl2LHiqCXeXf2nKzM1DEbjS21IPpVbSXRL0QONmn
RGBI3REk5fSU1Mg/p861HEfUlTF4LEpNY1HuSfheTcQwafa6QlXKrsqW8BUOkzcKZY8GBfRi/69j
Vv5DlMMxm5i9QV2hepD/3ZDfpyoN3rjvj3LzO+lENeVSTr66vCj5Tmz4FJS9Vg41AGfMfz9df8UU
/yL20GwoZhYvKuD0MC//9SOKgGwlYRp0BJ7RyOjAs2bsCIxduXwquB7Tkgi1BcBavTHkS8nELaHI
UkvqWf+j+a3hWea1/v1YIHTIJEnIOIT+ytj+abjMc6kvCDGWI+qsS5mSHmLb+7y+WiaVLPzVUyHd
gmY4hH32bCT9RbqU42eido88G6lIpJu+AJLojK4So3aXsBuHa0Z9YXw1eAxGg4JmkPrlFF01OTmd
6urQJ38AM2UKy8y+Jwa9dqmQ21FPOiCiRlt4vP967BMalaVXG+B4OE0dlOawHc+SvSuHi2Fg35M+
x1r6KCkKqc5rMWlgV4yVM7PlHZPO65qnaj/IBwfotZWrDEmFcPEX9wxhtER5eCmlXSCw3NKY7yQ1
onEyrYdGzJnIQlEpHNSRPWoSj2uTiMEBKvnSn8fQeaj2VTOkU+XWs18pkGOHQ+PsUySzIcpQZLzU
yyEW5r8ICzHbGwaRAy7PXaZo+57pNKjjnRlP10oev8MEsLB+V/K7VgqwwOwq0gBubC/gFmEw7+3l
Q8SiFg3FAfvB0nEf45ZVCnQtA5tf8poyE+/dRLfkauqHVpPdSg0fy1T7SRKeTKNf559ZxxFM9qHp
39XuU24bV47fYgBSRG4+Gtl2B+0P/oFPmKmHrFWxJSG7p90TTewuxxfTLHaLk27N9MewPxkmyovF
TuRocNOYsXIMHImOEtVtRlocCp+NRD1QfS70sk0iMBIqUB1FKV1+IWjFrWQ4Jeopzb/j7qg2RJIi
zj211MWEmF5/15yvnA+xknJPMDPtkQyKGg2l/W6SEsa2SMPwO1jfEYiTQgWjY6ZgOodjarKqHN+6
5Zpa7TVO0EVQ3jCrhwSmqOSOobMozFoykJKdFh7IaRiDA1itOXsuLfryLoB48dUzfVPOYMLYRtz4
k+ldcXB4sFuLlPitGBhi0l6WtG0WFy8xSaYW2O5KhKIxizG00JJsWyylSTNjfoYrteCrz50tAtfd
ECTvYBsPjc5tH42yhT3tZEXlRk47gYvPm3gnFUXilkp8QLrpFjnFpxLbKFIjWiI0gSxxqS3XDvpx
Iu8Ms1nr0y5z/B5fFc2bsex2SHbPknzVHUpTQeHn3ZcE3m5GWUPqY139hlTtDqWv9Y9mMjyJy8CY
gJ+ZIC1TBLhRsFdiZ12w5CsgElGUzuuJbXumnfquee8W2ktSeI1HCv9kGasYZizMwRnFC7OCY0AZ
3LDB45u1HzbHjOK9qVsbdfnEtCGf6pm+KddzNECUprZoc/sevubiu46JKwvYyednraWTaWOdgKMq
UkYG8w69am3hOW8oYwQM3+q1poQgm7cwSh/s8j1226sJ4UUe4ECTYLQholdn0DTSNolo8JXlrgjw
M1Ai1mjx1bT0/gz0fSz8biPCrAESnAVFL0AJsxTlOqR0NCI+Vkt/ZM8vzdiBDwMks9bseY+ER4z0
zvoBnAL2iv7cGeOzRUwTUsCPSqz10T6y77F2i+wYkJnymsMUtCuiKdQfSsxwUFZKqXoZnSTF2fdR
s8odOKFvTf0SoVFbRn9MH2L8yiE2pe7TpmFilDVw9scyREA8qSdSS7TyVVK+2EXgR4p+Usv8He8P
8zEFVfJ4FPM2qO2fXImPqlOTP814ZgOax+06r55G/tOwk4zzK4dYsAg0NflP43zRY3bmP7Z6augX
GFbqpXpGK21v2Ok2bxY3jYt9RSBiiHBvZjENb2tLAwy1Dl7+2a3QJCVsE63vAPSyDhuyze1HnMS7
SscjO067VEISvdBTk+pD6cTQMEKAXfgiQ0R1mNGJFo6TnMA5g4BaN2hFKtYHuAJrlScq1hbQP2Qi
w0z7FWvl1mY6s+d1yj4ePtjBLo1DEXwqNhZVbUcHQLVpNzwrk+jDAUzxVh9HLqyRdCls3jBfpOhl
yiWf1tU+DpC3ypSbi+0I+BVbNjkxbMfppCxUeQp92aWloHtuzfxcAfeeggGHJ643SL4Q/NhsYdFf
wKzH29LMTkpLLFPiT9YXVLBVgipQhl04pD6RjTJETIJNWSneh1k7TM17M8bbNkSAkr1ldezrgbGJ
KXUM+dMYkwPM4dMkql3dASE3VxlTarWetXndzHf8kkDn020UcI8bISpTLLXUe9uK+zN0ydCXqxdn
4MLmKnov5nNBn1ChrByXyCEswumTeDPkLyrZ46Dq3DZRDroR3pdmQcZX/w7t9WVctkHVUmMFboHF
lhLBJJFgUGnOG44NF+z6qwKUW6LVVyhbSYtdk8Jjp+pHY9hoyWNOr8RZfxjlWwNnu1J3q6qbvKZm
t8X+oEk4oPkyBDidJO6/NfeVEIK2zEeDAvDINgE/TyBQq4+cso1dnzoqKadfvfNnat5MAyt6fG7M
CKFT/cL28wqhcasNXPazvW54VsN4Uatua0O9y6RLFOIDU+j54lsay3NChIQy0CCo8czwx9mIarMb
D1QrTvRjj216DWikN8Gzj2jCTbnXpvl+Ad9SV8dBRRmcbM1hrRfBxqTIoXXdWqUEW+SkjTdElAzw
g1H2iq1DFuP0YoJDasgLmxMsyeCssOTJpmxvVxQU0m2YMgiD8dWKk50VRZ5N8SVzcMsSKokSO8Gz
WNL7UNpzpxsn6p8BEF6wiaTZ/67I5rvo1X2sustY79rufVLoWIXEqt+7jF5XthwXNjwTLa0+eqrU
KlSSBIIgYHVibuNuvuTsxYuzrvhiI5gMa7U/c68Ptckt6XkH4Fgu2fiL7pxcvHInSqa3sqPTCC82
7KuNKng3FHdqSokr401OzlETuUHYYfTBggcNc5QJeXGI46k2k76bky8z+606IWZbOB/zbYxOCbf3
npq/1G4D7Wr3ECqoTWlx4Q/qsm/DlN00UUE1QgBtSr0ZBij1BSsmP4ZOGvHPXuMcwIle46E5lkW2
r5z5KW2nMNvoIKfM9g3D19wRl4LpKzFAOrBjNontoC5vGVAOu8vUUjAtHxU2BKb6gYKEVv2RMnoV
/cPKDjGN5aVV7+lzHrj9GJu5dhAvyC7tO/Qh6TqI5HUUJZtUMtcNvfFS+spjAmVHZk/0e2l9zCPN
bwhElo1gP5FaZ9L318yLBYEWPhfvaOacE6KFQGCBcSGtspz5ic7bEEdHcgFwAPXUhHEUtIDTNfqm
KUtwRotJsFGG3wE9Sg+cJmyQcv7I1UcqTQdZas4Sp7aP/BDzn6xCACyudvgVyu+qhSeXNzv/UmP9
h9r+jvfVaZCIqFJSqE3dxSxW3aDhtDAgX81HdaRLuHzQZ2acDcvJVr+lDuuYZXKHeZejaVOPxTnX
Z+qJhH9pPtnzxGJ/DrRX9Ae2DRJrwLQgKEIATXzMmLA418uXklJcJetvSrHrM/lP5MhHY6z3SwqN
k/Aaxu0cxycmiHXRnRzOHRJYTX5dlrM8shBgLVowbebGKTF/6OQp7bsMGNfOs10dxJduvKb2hcaf
aPqwCM3N04IegHYPya7WJRx/QzNWuI5sTERsYQaSDDsTfIv1NlOtjsJDor5m4RWDERwPNJdQpYuX
SffLjyKJ1vqs77MSVJNDxjhV890y95swpc06bhLkXxmLNfIZDsNkPGybsl2NB0X0+th+ac4LZv4s
XEvVeEhDeQeEvDbeyNfN1PA4Ye0b8KapIU0raqOV9lHSMuzoD43AjO3K8hpKhhk30ZBQGhsY7hK7
pUrG7+RN5ftiWW7MSjzu3rWKbiQJRFH0J7W+k/C9jovTsQSnlWavTUn3jLLTUgMwqti+CStlwRbn
ewjxtiaUy3kzFIaueUvsFYQyyzpIzrF3iKMEosw9EYO36Ea+zGyUrIPaAAZGGdw74IJYQwwUc3Ub
vNBCH8sYXor8Txc43M6KZy8TuJn+0SKbXnDc7GNcfPH0pip/0jxhd3XMWKY1w287/JxaOqvTJY1Z
xebbjFv2RO9KHyDosZOoXqaq2jQx3r3mlJXfE+OrzIZjS+E7jA+WlOAfYtEa0tQlb53GlaCgt/k2
zopVCtRtTKkWSr3vaBsxEubsgkSYez6VNnp1OykmDthoaQCgk3aMs5YVm2HhY1TWo/SL/Da6u2h5
34qeJOC1mhGAynqo2fbki86jsxd1aionAHowNLNqMxHMr2xtfMugdi3KfHAAilrf2dACQ1O2g0OG
wnDHoNEJRaDu7JBcAPHYl3EOsG5vS7qX90TLN9q3ZSKaillnmONJkdDw3Wjpe1Q1V9WqSJ1rMia/
WAbBuJv2AN8eWPDWlWzulh9DbXe5QSvCGBDottOqmhkJVbKx8VPkQq5ksDzUy3ZlZ8A2KtaxGRLm
iRZ+A/S+ZeXTOlTYEaEkdEJmrFc9AkNpWb6tdGcbxeGvvb/q7zqoeqPVuANMLo2pFZK+q2rQNZHC
0yhnW7t6aaTjLN6v9oIx4HsSzmC4PTkGa2AX/csQ90czkX2zLK+1knL3R70njjGvq2ssYiqrityL
2SN18iAB9O8ng4shdEcV6soAQV6PUKjNyknTk90Ue8X4PqCBd9pqJ95Q3LWvjpFcegPe5tB7EPMt
7CV5HGxod6zrotqH4y8mXTNzHTkkwMJisn3H93pqyp92AkAy4bIOlLc2pxgqQXXo1j1Ds+bez8t7
dg+ICnWWQ0XAKL8kpOI0jVsKhQFHXnF71Lig7XXdPiyndsU0VE5fRWmtEolEIT1HRkmlyoiusk1u
tqwdlRlel5W/mIYas/1sPirWOBlXclKx7HCWXbGEZOZ8SB11WpAuRrQvcUiGVFr6GU67wWSolf6w
UC8BZzrET1Uh64goniYwj1FHASZBEL0ARh66h1nyczNwYxZTVTitlaHbOm0H8MVF4OdVof2raY4O
fQRbTRCiWNsmvy4QTMK+2H/nlbVVRireQrQPvtdmG6dRcdOH5S4p86/EgKqh6A8n6W5O97sP7I/W
zF+k1LZWodGgRWFf48zJyqEq3NX52baJP8qtS1lmW7NU33QrOCCANxyF7tJwHZ35DDpltdjQ3S1W
G7yWklFpJ8mjIZlDmqNNMie7RCIHvIR24uBvwREW/4opkSjJgkAQxZcc7HGQ0ozggwmo84x4BMYU
Jke2AWewY4peG8y2oaUiuGUJ31r7OWU9N6cy9KnWb3rrrllQ2kYmr5DVZ7x3qm49Ez5mGi37vXiv
OsHWNiTq8Oo5dPTtGOCl780XHatGYDW7qSexCgZSztyfjj24nHVsJZS3yWsn9btdvk3GUEORJq2G
jdOgCYXdJUcDrq5jE1uY7NRXeZ5OkPUmbS8RwySvUnB2KdUFuoqeJbLa9CSDm2yuR0W7OPIJzQVR
T87kpQSNR/g7jMzYLya+ynklB/mOXnbRfvB17KCnvc5ljy4jg+QB/UCTcEmPfjNrpEVE79hKEug2
7VmNFupVoAbY4bh162WkOU1mvrnLZrlXJtYEwbgeFvmY28t2UQ1XsqjadCVAG5UTOov1hjOkdEVB
pDRHzaap5ViXVi7+pB0Bq9ys9EeooAswEEugpxDaa2qJ87aXv+FxDbRMsITskgwoGrQtdaYW5Uxb
+tK0dtYiQJujkRywsCqwBfNdUYgJzNdGdFM6k6irp9RwpQy/nTbY0K6A5tHh0kshIJR7o7sXgX1N
5c631PeSBuLAbBw7l8S2NkrxFaCaGhN7C1XEj7/G6ToqIm09y1H7vjZzvNW6dzDxRe7sSJqXbORb
5uRPYDWVcI81yJtzknmCvVkvXG50QXIKOewxVL+QD7oUrluTXL74XZFO6lCu5wK7HIIAXIZw5RD5
ZeoG4+NGmfWDHMtPHZZNe0m09Nz3qV+BWkkzhwvzEYjim4QNnIKdyuw1RMnWbpatycQ1+ikSQVHJ
mIv+MBc2YryBHu94jWXHdb5ni36+ndL4/xqLb31iS6EgzncI3utCFNj2WkXr0pKdvISAyXl4jQpe
o3u3KKc5nfB6gyG30veR9fpA4opDH87Qlaee3LQs+ZzHcVd0VJ3V3jOY1tBBWqT8Zg3ydDFNqDA5
dMQRmsl7GAGTjRhKmS0yUuwqQVJ8U3XXoACxak6LPuN3/LaXmwmbpgu1czEPzA6LlxYGxWTKjRRa
32dBwRlUeBxACID1FaHjWYu4ppXbgGFRtmgkOncSfUAOEqDrGpGy6ulkDRyHlFkwYtn+5reUOh2N
EsW3oB7a6mZGF9Gjg3FiaFE2V6ZMDviAIqio3SaeNgnNupFbVutw3WubstZwnGFHzG8TvsOBEgf0
uTJIrktlXCy9ehXSynCX1zo5AaKSbsPjSRWP6K5LzjI7Uk9LZLrERm8ra9gamKJFPEcSW0f2S9lQ
uo1u0JEhA0/MMr+M+Gkp9qqhNSH2b6acnotYOtWDkD3Jw1uM7S2y+hdHirZFk9wG88uxRN+t49qc
Q0QGbNphUqH0a+ybSWsafWNMDIe6cG+QSZ1py23JcoY0hRDBSsF4ZHVJz75Zj/OLVQyXyJjWUi1v
JckG2KCtDRw3Ct6U35t81/510NTYVfj2N//H7HIaaaF0txbX87LFjoL3BGoZDpB/WFDwnWAp4T/h
DXneN8lGeE+eIuJW5K3yHb/DiLLxa5c//Rtuukk8/u+Ha34RCmOIMJT4PCzyVs+7iFvlZwSsIrT1
V8JOIr7699U9x8Ky8vn6I+wlfNngJ/HvGx6CeaTeit/yD68deE98JBxU4P38DWnlXrFaCftMvPLx
3YjDej7FMd6xsCwHcfzip3ht+PlTWGfEsQkPy9/j4tci5ZV/8bP4mGJ4PXFovJR4Eh5IWm+1yS54
Ey7xjZPE6cAyc+cERBvel3iweKk7X3l3HPqdr+JciS88u8iUfQpvDW+AA/vHj8SpEc8erkVWLo/m
kCbxcNQVPFXpRuTqllvxLvhm2YVrhP0k0AqLkDAJxeIU82Z4uzwnz3rhDADfgavnTb58Km/Nhdrh
nY+af8MDpifd/TidsKE5K0xayF376FT4JLscik29LU/SOahW1dvPD+dlWK3u9COx5/irleRu/RU/
Fe6fH19y73wr8T55uz/3H941obriA/z54YP7+dmQBXzn8+X0eJzOzbTjtPKpb+5PzpTP0W449Ppl
Okhrkccr3m7urnis728saGonLGLGAf8UH5jy9yThJOId/vhfjBSG0f1ue+KvxWM5XwwOnvjvGLr/
3MUB3jk08YEwVtccn/h0eBX8Tis/8e4/W/FgLoXL/bkVo+W+Xa2OW8Zk5BGhHPF5cJjiQVv+4xkZ
83+fgZ8zolaBOJi7+FT5M555Lb7lZ3cMVq74DHlpLoL/fww/5gcckR+Iy8fn6Dgx9x8GkvjgxBv6
O7gZIFix7n9P5njLpeQWIzGMukcMSQXg2k7GxTEBYJ2SS9LRSSuOVs0uaD1VF3O4tQVAIbn2iq4F
645xijpsDwxUh55OUgiktkOX9xqrcahcRXfPUQTJdE8G/Y5B59iwuxspQi8o+ay88OsY1I5iuR65
rpi40XT4+gI5FbCEQkEbBV2Ry3tunony2uH3HEcLdlruaQheB0hMChPhTFpYZqKHkRfuO64ofZjo
UEtETH2bU8Bk3zz9RDVNGcBFnYlyJxbht9qpot0hT5anclQGfb7cKPx0QEgpXUwodBWajpqdfEJF
tYBKlbPab29Zj7K4eGjV/S9tNSKAvWkgl4l8IgSSKM3jEcHix2LmKFHRD4r0Vic4L9kfa4w3YTMh
3HST6bMBPNywn3gZKwps9M+6HK5z22KbePR6tknHDOzVKO/urIK3Tfcz6l+ZqAUuNOYnid5RA91w
2ERJexhD47XQyN7qqdSW1SZACrPkT5RunhmpSM4p4kaCE/WAx5GG+E+pFqfNtLGl6be1IEUMtEew
zCf+8rQE+WFBJG5L5dvIbq1Bgo1zTSubcywCeExshXLgmXtz+YB6BjMu4zxtFJijo9q7HTt3DC1k
loHZsndwqUcQ7RJ1/wHRiuqc4bwU6V1lO2ZTRajbHzmlqkKPS/Sa5vbOKt5XCV6uJe13Ot+FlElW
GjpKlIaCiADDe4sGFcWOvyyvpn3QwIBHLJiiVdgd2/xLQm2SdzoOXREDDJZL6fy0tjc51QW0W51j
XtVlp6bK1gC+aGi4ggy/ysgpYaVXT7txpl87OFvdmE8WVZyaXXcyO5tZKRHNv015wpjN/HCgpx3H
qx4Enr6Rc2iYXByRVh8DU8H9muN7sX2U/4cx730T0A1Rx1by7AdoBBrldjM5L2hjCkDJQ/uoqEk2
bGLL5GrnKmRK21Nbdd13txQ8SjLfCueoD3ta4Xu7T9YWzVvZPk8SvHw3H5I7BfxjiCCUygscLnNX
GyH4tAKGcYyxljTRUiiNsuF7auKPFuS2Le0Giv+FqM9V56UZD+qww+CcsnBU4/YqowsNFeeoLrj1
Yo29TKXQhiI4aSHBZnkxIBuminF3pmlN42sb1ikcYMoFovolKl+LSX95xtHQqVztRQjsB5IyG0zI
+TgT2ZZRJ7Uo9PfFb70s8GXN9KRRFXf2uhSxlbqlNHDgOMX6GwecVvYtaSI/6OptThU1Udca3/Za
9xkPCJUxgenRwXKuGX4kgylMCYNrhLMF8dyBZRXunJx2ocGHSw8KkKnBgl0NsSu0bNyR36vVTStf
A3xTSledsqUg7gu0FH/NQvr/SDuzpra1rA3/IlVpHm5ty7LlAQzYAW5UEEDzPOvX9yO+m8SkoLq/
6upzkpPBsrS191rvegec2yLbK+mZqoYsgG6Xa8N60KeDlzLVk40jLdJ9VCJbHpUHP15HpQG5bw6b
odEwx80wSLddoVwmf6YnIA6jax1ljKNLJ1Lqg65bZ5Wfa+HsOdIsh67Y5+u6iu8jVd7Tih8KLO0T
+FTaiCFH/KgyXpF79G5lvRat8UZIXs3gCS9xUiPId4GDN6bLWEPsJaMnEqGsIzaankfTnVn5DZQ/
gd1RL/Qlsau3cYVguzWUcy6+WdgQyjA0dfVAsqDOfqeElxzMD0S1gise2TWrtyNwDF5Qq7w2+g7/
5XH8JY/ZUrHYGt9NWnsD0R+TYMiC7351r3m/m0hZoKTSsNwvzF2Z1ADPT6WA+HLq1v0n+P9qQhUl
OXyijPV+ER5O9W0d4wQ6CbNHTXbJDmMFLQyR789uNcIdRCSBowYM/GBRWcq2FGKnBJyrMvi1XLtp
HgrAQw2mWQvdeLpXgtw+JUC+c1pincVObxBlyDyGvmy06gUQIL6p+6yBMokcJArvkTwwrCeG3nwM
LQiNeBLSKrcDobaNt9ETQikqTOxp3QZsTTQs5RGMVNPv+L0v0QDjMh/1RH29RZKy7NpTbbqQNUzI
JVVwqvz0bgZjvQCNgfVO5BmHDJ7An0gEIMA0upWJ3MEfN6KmHgdVWXfP3qs4rYUBDh4ll/k7mxYI
cidQYj4F2dITJuSExrMtD6lbUQW1buphzLAeXtpbiOrNcwL8vBo3kKdX3t1H/Vq/+vjfmneeDRh9
jg7RQekXH1jwYbK6MO3IsR5oN4C7Qoigt9It2pOlfNDYPJY4BkF2XjAEuWFIswzePz4S56TY3l39
QuZj+xrezB9Cu2obD+bStNU7frRS79QU72h4PuvEyRzlqXp32ebscC3cihsIl6/3H6BXDlGNrx/9
InPcM7DqpiGdYXHGDnEl8z9vRyu9qKC9osjnvM2V1cCqa9WKAxb5ZL/SMLTvJukS6Mw/tZWkdXDg
ZMShk0s+9cIPlWXAFhUNii22tIKkzPsxQcxcKJYzPgWIanyEHIA0uYusYU9p+zXCkiRuoEaBceft
PupOfoJKlNcqhseqnwRuHmD7JsLsH7N+BRlUPKUHyb9Pe3XfqOOhRjUqlsGqkKfXQO1tRe6PlqJy
fEQHle0zGZibxugXrOiUMBcoKhMtYuxGnIUCE6vEB9JkO+b/6KkYPGBAmGOHqxFjn+RwoIz2Cdfb
xThPRSJmX54O+jjisz4tDMo4wG7DkctLBc23ioYnqZfcOGQmh2yl9qN1D91JnzEqD+v8sSP0K9lq
qnan4vIuJBsxaTcS7WE0PWqCuaixh0oSrKIDfR0ywMvC/tDkyQm1ZSaltlRNtmFQyuUxPtcoXCGB
hSq0YwlHTA54zWAaHsIa+a2OyXqqIKDRLZqQEzWc8FR5tpEkyCQUzplxL5TvqnFT4HKdhB9CZb21
dXnbjc1DTz8qojEmAHijpc0i9CacrSF46536UPoG6MUqVad6waaJ3Td8nyR5r2A7l7W1S1UkvroP
lI3aYnaDrRgzJRgWtW2C4JwhCg5GfBUr6RYYOy9KBa47IGzLAKc1TSAExgk6/oOF6WR5sC49hM3y
TSN/BD4xGJUO8aW+Y1JVePqTSCp2h2si44Olmj8Sec+ACdXiNq2ZvxeIeiFFBIQrDu9w0gbLg22V
3/S+SIlJlJ9Yrxv/zQCAmya+pyKgYsLVoIOcVOvmpZqqLcPR1rBrkfRC7V4Yu6NAiojmJa6owMH/
lWWYCCppfFfybeM4PdTRyQiQUYLKGEHyiJpA8yFTAdVE1ibG8qcGhzW1dFcVw1MhietEtFjZDIAb
BCz5BDxxG40MJyfbIlFjzDZBf0rSWcgC7Jvlm7RgUNqyOwDzjrEG64j7HulvITLvwfvw29skHVcx
xDlQjHNUsg8w1JBDMPS0Y0qOURPJUX2u7LwWuGVIHnPAf8iqJJguRqgMTalfSvIgcrGjUxnX82qI
SfJTAHPSPNhmU4hA5uRTjaDOT8ibEOu7wXsb1R5KjwItxvb1NabrGS8AJlZx98G+3vlOHSH7iZiH
2hFVjElThDLFFI6yQfCM9qgNp1JMNlpPnkb5SFEmK48G9JHyYrTbUa9WUUw7kj4w4zS86nYwZdsr
SFVlSV00ojFpjodtKXfbukFmN+vLSbUuYTXL8asU7cZx8jn2MF20OzbZWJkFBOcM9d0spnG0Xlym
SYXmncCW4VUI3Hp4FycBhqH+2GLZNEW3I2Hzecd7AZ42YSRZq88ylbmQkV4CqYqtyugNBvJY+GKR
zhsHF+9gDvgDWu8hJKjiMBXKMmSYTqH3OoTTvhRPZv1JLoMSmnD24GGt9qkDw8ey5leH28eIyMDp
uZsI0eTJymYNsWpaqkiEiJGKzQcoPUpwjCMXfswi4ilJIzKkTj1apeoOuJRDiShTRr6qehN5uUse
tA3U5agtI0ktCwgY6cK9YKmwg3kUjXdGeQYlddEr50l8FmWe8PQa10uZvz/GgxKSaaiwEQU44Pe9
bSLeK4L8aObDERnNIHiXUrB+TZp2wAxhBwdhiRJqE/CRjNQ6hIjVFlG5aAZO3FZw5OPbKGvZzNj1
R7EnQFS9GWOcjBNpgYCdLdg789wTcGGNc4iC7LVJ6EnQwVSMpOkaGakK2QpHdxO2g3VnTvJzCVaI
q9UuFuUfWMZfM79MQzZkhTgmXeWHV/aHxkinUcFz2NdulDzLgcsIHITRI5fO+8nLb/bJ+4vO/GkX
TaanRlyESfLg39TqQtFzq43GHDcL+b2q242Kz5UHx8bvm1slO2mIw+TgiEx8IfWwUby4fmBkUSs/
2Nx+Mbuc2fCGSHQrVlUM/K5Y+IE8iSPeFLCMzRc5+8DJr83mbDPMGIofzMC+0smvPuvqO0dVp0WT
xmf1kZsnIeFHJ+73axK0BziSyJ071SEP88LSOVLTbXxwZZobof/JxPDrzcexizwMzZQ0HV791YWA
9ZsI2sCP0+qOfkxlJF+dRriUAeOKYtU3zv89dqD82escgukPxPqZOP/30//7Aq5cDIkWC1MT2eo+
t1kH+N+7wBH9SSLJyDon8jO5enV6YIv94XO/kOj1vz/3ykOOmBdr8GW+eM1culsK4wRzD6/5FsxH
IWphWSd3nv8im5iHEYB2SqGk6QQA/PwIjC9ppJ/OcORbS7wA5Pxd3YLEG6nx8hQh/tpIbszklpre
jrJT+TxYJ9//NZYv/LMdNh7Tj/GhdarkJjWOsbJWxJXgneryTlS4ehuQDWvYsD7L58o4iNSvOvy/
tQYWQXxU+ZK6lvA0FJuZ+qe+lOUL8t3W36bRW5M8YDku1Vjlg+PQ+yNoRl8r2Vr5y2vQH95L9W4c
3ElGovlC/00mCE0YVTqC0YZB865qIJbafrsytwZmM/T9wiImuPAtV36FzWp2ft6rawb7tL+4LsP7
mDi9epr6VQydjgnZjppiQf8y96KAz9rqrXwt95AL1o3jt/d6sZr4xiZzc8z/N8Svt/c42h0zLEZv
MOfV85XkKG7ORBe8genkIv01jxKbj2AjjBB9X+TSzoutrm6y546zTl7nPgylbZ1vR2Gnq+jbtmHl
5K+m+JomJ+F2yInX2CkYfM7K2Jvs0JonrbONjmSIQ463CJUM82c+qZB3MmPe4+jtLJV4Bw7+pQrw
Shxa9Ysdk/+CQeukUlA7RnanFSB1mjNEzk+OvQRifHmfVNnAqHN2GRRx675yRlWKJoDeHCl7BjV3
iN/TYtkz0GTKfhpx0a3PLAsE/BpGJ5sxufAf1O6GJiiHDiyJv8tk13Jv1A0DTvwLoPwex9leGioN
AQSzT4zc4ve2qTFInNSbtN+Ec2L8Sc73QeFa0AI46nPlPuX7v5XC28Tc3nzIhTc5oxXYQvNpKYXz
hXKWzm120F8V/RjnjzRw2WOR/NY1MhSXXvY4jm8aywFz38Gkr0IqybEJP2jTsMIIKmPx1ffNe3rv
YRIQ3qDcVfK9wSCQRbuLDTcLSLvDJp2AVfSfW9zl+VPN6PJAyYvUoDBA3IAO2I2u4vuLVoYHSuAG
Jnv7xndFOIvdAQ46PgoqHKB8DfGI4kACE1UI6dv8sBmZX5RNbAGmxmZrSZImMwj++wzMI0/0Et8i
nDVY9vBNA6BaXHjscDgTQWEK/IDVf2FqCkdc1o6F/BpIdzhhKd1tqK3i2AnlXXnI5V1huLildzvc
Eg/dhMCRBPTF5K1yWqxthi0cxVzpXZppFd3oDx0vNSX9ihNH8Qj/WUmbjIUzOhitsiUDrB2mcV8U
bqPhNHmjq8coPcjw+3FjalnFfCD+3YWN7To4wbTqzFMv3EFgGBh7ViAjGdsGcXaRM97y4JuNBhsJ
I4gZqXYMUqkpMsOt3MC+XCXwJhachfTdqvDEyBkwEY4RUo94+AAOrfqNSmEQ3fCK9btyo48LfCA3
wwtiUilGt+Q0DmxMhgGjwsmxUyVcsha8fSXuEDUQAIIR4Fks1sKnzxwCfF53SBQYpJEe0Nx170vK
zppal6H7QWhWrHc69sJV6524GZoVrsuUiZyEECkaaYduJl+34mKTU8phIyrtkkObb2SVLRzRR/DG
ypxQ0ri6uTaRKKB1jQhmoa18BciQeB+aowfP+KekdPPrkYojMpRVldwtzvVPj+k/9GGwNwiOpWve
R1v/Ds9GsCvulQcvERWMuMEAZ1Y91pv5n/kiPaI3zDG3I+fIIIPvYBmo1t/Z+wf5zKqqhY2OB47T
WE9NfBr4IkCwpnfXhr+l+SfdWyCfzWJBCqu3yyQ7kpZh5GCvUZfP+FOxBuERTapTbUC6CfguNqBt
vORydwuev/CslnaYJ9OD7aFBxhH0XlQa0N1DNIdF2dR5ZbGKYZFXgWv5G7W/SPyF3Sl+VRHmG/aE
3Ad3DRh88g/v5Vere/y/RRH/UgJNVFEzr4qEeqz7IRomeR8eTSg/v9rRQfyKgEuZVhKCcg/Ny8ni
aRcku3Tr0XdhLgq2z7E0vRgfuKwN7wonTLOTGBdBSweNAi4ufUKYXag+Cg5Jkl0MThHeojUpf7h+
6XO3/7u64guQcWVZRPEpIH5/7yt9q1SmpwTy3jxD6lr3d7AB4DB5wH5Apph9IaJeF80hUWBd//br
W1pKeN+w+9K1eE6ElT8SznUMcxtZS4P332ub2AXNVLYMzdvWmaQ7cODuRgC7Z+rR3A/d0ZAg1/Iw
1uw6cX4n8IA93+0Kt1WPcPur5BQHG/9kavPOxe6iDpgLVHMMlYTuG81MDlPt5A+nlixuxhssQ610
LGYtyn1vXcwtiaC6vwnBEzrtMIAwstf4M4NEPqOtMaG7sHuReyjZbU4kJu5960B7xp8uMR+UdMtm
ZNl+9yAxCEErKJ019cDvnai7Bxj4hLDA+eKvWfndxgghQjjkP4X9LzFeYwXo344Uahduz64qkZfM
BCFB2BjQXnysV14D0P9Xzh08ZnBrmk1wsvxO8zcQhYr8TjRPCQMBKKPmZT7bOIcINuNMmfqHEDRf
PRb6rZ/Caz7Mu8W8G6niXdfe+BD8IBR1dsXUH35UjHDv0ERAf6Cq8K8Hl1/zeDG1Z4wAOQTXfcvk
7BZwATcbIr0C6PjpaxnTbNOCkkvqY56YsxmQbS8u0ldCtQL/3hA2hJD0dJWHOn6gWmkxOMyoINYz
6Mue9cPBp8/lyHcL9Kr2xfS3VrsQ87BMxbgHnnwmIZYrGQlXcblDsnQs8vGjnEzg2GwXjgwX0uWE
j643ajuxGirkOfoKK7Q1WNteQGdmIu7KIK5k4gCJO0AkpLiFET/FLQ4VSoH9gPCiWViwBjBljJOi
SY9tm2+jztpFWb6yAvWSRAXITvakC8FOM4rfOSlw/aS6aZfeK9iZLJpBPlmCekxxGsSya1900oPZ
CTiEv8cxXHVmLJkF3wnEHeZW1pWATKQ3YeqET3tyar2SZLISZnO1M6mjLQRKcvQqg3ZpsOWHBOI1
IS8jkSlpg2PNrKiEuURHosgwh+LVJPVYqpxLRu1e6XK7FjP65vFwk8Q/dRbHFY7RQhS4vjK4dH6w
QoEKRqJ+R+vY8Hp2c4lNdodEZ/88MPWcI7uYXAVqh2j+VAbdWRZ7jqhlmVA2Nj6LnLhTbV0Cp+q4
XRY1vYXyXrbmMqXSKvk6okz+WvWUP2hIJyKaqZg3xBd5BGV+LDSwQ+6rSg5Ohd1ND1WoTcp1D3nM
i9aeTzFg3nq+jggI24YxXWtSea+SFmkGAzMnvj6kKqO6yRkrpCmmoJV/W9SAvgyWOKhER+w+xEm+
6cRKR0NxgGrwS2Pv5qQ1T4O0kwy9AIKrQe41s12WiFI1gqfVrm3Axu/xeft+bRtfO0wiRNh1DYMU
D/mLS/kkMe1Dxi3tm3XPBaBuXoXQqRmRWcdERpwJvWqHtEJm0QsuqdoQ2PLF7O8HN+hXaYMdU/X1
A/5mZGssSFYxWTLUNbBnQQeaHbbgCO9gGUT44vvyutklv9jUEooYpvDZBlMM/NNQ7GMCFSkPrbyq
93n8XO5L3zFcSHSIp1ElaZYtzXfsTsnsCBLE/ZIy0HeHfN3jqYjr1C5KMGdacl5xZePd97fJmmGV
6x1AoVHBE51SxZCu4kqLypuE2aCAKDDhJhx5KQiBcQbGm8RuZ9RH+U6r7Kpdcj9UfJbAeYlpvGQx
9lALsh4KWtF7fjmwHDllpgBrH8UkKhfYc9yLTbcaP+TunM8ujfuxxqdtj4QCKnLSLVW7hxrzeUtx
Q1KMdbtWqgUTG3EN0r9HC+dXjJznnqX6UAoCeuE//rJ4hI2TVyS+2Qqrdjn+9mkmwpU2LvzZR3wp
idvwyXA17ygkLr4vs5eMuYE20c313lK75M0ps9ka/NbWpBsZpdhBC1ff31lZ+4poqYoqiwaCFFkl
oGLuOv4oBA0Fyrtf9NJeanAEW2r3DKRYgrLoKDDKpZVEici/BGshUsDxryldZq0LKz/BTG0R6/ON
1IadIkBYXYovveLOuZHJdiI8FELBkROrI1d3Mey9j2pCMQ9xckV5UIV23KylwBkQvtWHHouC/J5I
6+m+2VKQMr1BpslzKiyn2fIoKK4U0HI3eZOlDfMpRiZF56DtGR5w1RoX8RHQH1OBEEO2xfhiKfuO
1KjgRcbGi4JRXJofkG7w4/TJ9V1G2RrzqA7OCBjSDhMVWl5IiXRLvXHbM1Rhx31tHaLMKzggp8zg
W22qZkfxgEXQpGxDusnyl/qgrnRMEjP82Tcis4MbygL6Fxql7HXItgykqRnEZDkqS8i0astLxbNX
MsfHRTFdxW8+oo1Vu0+atUCCMRaX7OPSbfqWIdeHFQSF8cia0NdooDWmwcFiOo+/sbzBkct/nJky
Dzq6iQtD/ALdX32Qzp587t5rbctsQbuAoTDixsAG8ITBDkq/Vfpk1hsL4e2tycdhwuU7ygVDj6lZ
q9oeF9GhXsd0P/A7UnE1vKSty9om+fjIONhY8XGsf2Qh3YrJF+o76SZ9oiuTTLu/549KLrB4j2PU
R8fELbmRvL1yRoPQdKtynbYLUhAHSMqFU2/LvS4takyw9mw+bPeyXT3XDZYBC3gGCTTcF+nzDRjG
88D4ebD1Gs7uot6wzfQYQVHgaMt6Z7398FLMFe/1dgPiKZKXoZIeY1y9E5Ki19i61tKeCGT2kuk3
C0h21YuWL4Z7/KY9rP+3GfGXIAdLwzVYdR7GPMt2m2MPuWl34g8b4Ceu/N0Vze3cH29pKMWjEVsE
m8pOesQLkPcnCVeBSAEOU1lYhk68bffdnfWBxyi+q6xSGMcYNd7myHx+yMDS/gFGqqIpqhbmIkxU
xblg++NqFCOQSwWV4T7uVxICJ8TmKOzh6GfvGSp6c5twv4Q9lRojj2rNiYWKlEVMg5na3ge8YxKV
GaMCFuIxJ+DOvYyVOyUEfVqqHEsSjn0wajbakWEtsoVQdJHI0PD5J9pMzMYLItSPLDCojNqpUR5R
fk8xCdwHSGnScMCEGnBNo4l/LbSfytF/fXnmEIhMTUM09evg5V6oB7XODWnfSw6R2W30zu9GVKch
u1uluXWoxnOpHzzh/JHg9i0h8JEAystlrz/HeFj61U9XpM4F8NXqIH+L50FCqMmQ5KqDq9qxME00
qntVF5c96E8pzQLJoD2ZxYfRuHP+LQG3nnrIKTP7aDbf2sQVopfmUmpYCvsvgSo7LWOtpnYxH1uN
bGN5xSNDs8qlj5wMHqp9/8MIL2EN5MdQLhPOQXY2mUSlyfiaMAhrpPo+J9Dc9D5Skz+hiM44Oj3W
pDNP3q+fLe2gNZcUS3CLQCqJQBgc2XR7wKI+t5WC3zOw1T7TcWbtJktP6eAwV5rTq/Xp3CG+o0DU
crdGiDSH4MaMjJlr4ybeBhemetg+Q+Izz0N7gZrO9P+jAUcyznp7EnOcQ3Gsuii1PuNKak9RgykQ
dg49eGTlNH2MC2HCjB+Xg3pJFBSBf0yCIfhEmZ23xgoiqNk8RJkTwC7JX0R5U/iomoKC5hzKRJou
hmD22DtJnUM2OOgyNJvbskJb8zwgEGdG4OHq25/moFpmF3Vgxy2Wh+zZEVnYJbT/F3RhKMQqlTax
1ZfzL9eWcvbmPxDzTmugd54tygjhj//1nsfaEXVJMxE0UGNd7TBZ3g4Jqt8Bc7CFtsbeld3fNgBh
V+XBNGxwe/1BwfVgX28zm5o9FZbMSNGb6zb73S5ufyiNv+Yi6jpGsyJlnaLN79nVokbA3PS9guFV
hUpohbUI3i76e7dlE2ZyLn9A2oBIBoa2DLc04ZvQBV1yyDpOESMvISpBEWFPHl7qt8ztX+OcRt3B
+eX7+yaJXwsorpPwRgMA6B+uT53RVHJFjP1eI2W4uAy8GTLPc6JMFkd0wzAeKZIK/9jhBhpO5yZ8
6StmAz0M18wdtXYVptUaBJcCLODVqxIWkvA8dYeiOs9xjczlMwp4HQSJg3d+l7EAs9p8VakES/Fu
yM2zlD9PGY7O/E1FxqNCJOkjgBWBFkr0/I1krDLzXTBRxsXj0iQKB0c9csGX8+sA/XPozpbqzm+q
p98GE9v4zBd7J2RaRgWPsaHqX3ABAti8Je7e0MObyqLU9dfiuIumM+u8Jxs7sG57cdqigzpq7I44
kpqJgPkcAG1u4ktxEivk5TSGOXY7NIZGjoW1egjnSHN+U5kyZzgKBtaCYejUybhkw5mTk8UGx2Ve
07TmnVCpHnzQFg3ACeIBb2IVJT881U/48+8dldWn04Pin8Wu+mW2XYyynLVmt+fsEqNtTJTVB6SI
RucNcKBVuxUwSraMtxZUb2srFEfktIELGwcUm7yFH0GQr1v83xd0VZKUsEOxy+KCMGcRXTPa9B9k
qeEHWEZO/5Sha7XJG4GLWeNV/cMB84/ho65/WpsxgCBFzLx6FYXe7zMvVbu9DJE9pPhrX9iARgY5
sKLxgiovHWSVNv/g9MjJTlIVJ7LOrHXGjGSua9jTpsqO8BJbGz6mGA+tCp0dx46Lt0cC5tJ5mcPJ
QlQXsqeOOhcohB2SfwKGaARY+PWH36uootOVEVa2yYxI7WZNHAFmjJxrubdLa9/DWgwTTE8u0/gs
VGemUST9Yb7/oVA06NI7c+p5Lc2Z4D2f0iFRJufLZJstvd91uSkMYLLgZI77sdrhbQDjOKLd9NRk
EwyHOaZPGk4dR8v3m8hnzXC93Cg2NQkuBZvwp5vbHwWV3mmpKLRqux/k90Y4pKq+wjfA8laBf044
gmU2/wQqvzC9CFq5z+GEhMf5RZqPsbY5NLTocunMJ7OXbsNmUYSX+XyvFTSU6XyjRVaLjr/3Dxcu
fq2GyJQjkwpWhkEM5mdp8seVWyXUoIrE1T0ivPTFIHoD0Mk1LIdij4Fgrq8xsQpuRwYkkOHQRS49
ZHUq7pjLPHkkVeOx6V3pfqShRE65ma1+7+VhITERsCscauekJtOR7jGZlRfhBhE4Kw1PGY/oegZP
0U21xaOyiffmR3yEW4TIrgAGgGaKcXtti25/6jD+wjfiEfKewhxnH25MhBdrWtLXCXWluYThmS7l
6th4DyDYeWIDSjPtBNYOFYewd6g9OjQbu/Y2jLJlrFI3fQu56Mb01o3Oz8pDrSy05zBYxZaT7hPq
XjSFySJ9Mj5qCX+/heVWDsNiJBPZ4p7CAd/mV50kl6XkCmfobU2+Ep/IZbReEMlxALvoqSGzN9t5
wn7WH3DNgBFYbKx6R8we5gLjExT8do2Phy64zUv+4PvwjmjLcEGQ4yXuwYZLZ2XN+MiS4iOM9/6t
QlFyqVH2p6t2DeZjMlNzWwbga+WztQy6FYa9r1UMS205motBR2a/gbuZW2vQ4uKZMukZ66J680Ec
CVxbDpyF9DR0dmAxSd9548rSlsxXRRGSr03DGbg/NR//qgtMLCRkiThDBUDoqlCJc4A0K6sbJlcs
iQiPHKaKu5yzVd5Nu4GrFpkhkqOBw7O6Aghj+wguxkf8ALmASI0ArzS6bFu6l4FxTlCGo8HBJV2+
KULn+9fjHxQenWuF58+FYtxiXlGkChXnmwxG5V5ploRaMCG64HzFO9tssGcWTCqEdXKUzj/fpq+x
vGzZ4ImarJmmpqrKFWQWd9Lo45Hf7KnSir3pKpBROW2rTQri1S677UgR/urddjuZEdrBeraO0X3r
SDtq1PqxPCgriyJ8UT4Db3BzMYEdEX3bGpvKVqbBv6eVZzrxOR0tl+baT9Adkcc5z7+/v4vy18H3
31/lqt2suyiy8JTDV1N0M8shLCBqT4J5qvCvVygbSLzGjQ2NnBoc+3WMRUVQMFKLFwE1E8dKH47L
CKwc7fn3V6bOa+1q36ZAkDlmZEXCKfVq9temkxJHk1eDyzJsYIS+mNCbPRV4382VQ3oEh4KoDf/y
ObrJsyVZ2xWcivwARESvoNjyPVMq84EdQ1ExCFtnx8E4yuZCi2/NV+ioSFiyA0dlFtvYlyuxTVP7
/Xf4V6lj4skO0AergE38arrSDaPijbVY75X78U6kPgOxi90QOtliesAj4mxQUXt7+V5xgSW7U+VA
sNx9fxH/fKn/vIirGzl5sqZaMhcRbTmT06Oxjjg1gLYBeJttdzvjaDg5WSw+ttaa3IKF4hpodRbA
cA6IrN3DkN4XdsAsnfEafUn46/tr/FLnG5i7wrzifTbVr2e0oGlZEuL1vO8yzUlqghtYZiZ2Qnhc
/7CuvhJ0+CyLZkwW2eDmc/VvgMWXgnwMcbnZ14LpxCMKBXA8aoE8f2EgA4OhwsvuZcJ4mv9CXZ36
LxkxrJne4tRyUAGE4qT5Ic75y6iC/UsHfwfwkSSyjK/2MkKraiUxhnyfBzjHPtPH0tpm+Ht8f5vl
f36OqpqapojUvNf7e+LpHdk7eY6LLkEy3W+VUHHVIyhDiPfBhAG+6uiBgi/lrxrCDc9CggZiTMXK
J3k8wT9RVdG61u9UakkHE5TRJSOr9lySKDr/kjkEP+Bhn+S7v7aB+dYgCLIkqjfWx9Ve2/hTV+R1
ku/HlpSPFvhA6GTbhMhP6XxT+sUqjWPoQRDWyVjqheeU/qfnNDbCgwXahcJCyDFgRBkRCcz0wmHZ
4FMt6QOaE+2uVAy85I2fis65av/uqq8WGd21nHcKV10J5MiW8qkOXmK8k4rCafE8UwUNU4+buLuZ
y+qkS7cFhngy1bZfk0cHcQYmnjUu5/Fb3Oo45AiOT5ldg9kH2d33q+IfL5/JWpj5xpqqyLry9wth
kLY3qEYFfct06EuhIiGoJMdrIWs/LPMvBe38LP/4pKteR+yzMm1aMiYa0lDkGT2jozCQqQ3PSeLS
BXz/xeab/OUhkM2tK7IMI+/6BEGqFekpjvzz2TZyewMXVi+M2rF1++KHbeXrQTp/N12DqiJRGnxh
bOM+gX3PkOWIPiGfg7ub9gRsN1Jld3KwlvGxEpNxbUbHmK/Nu5IY3bKTnock2YShrXCcpjGBfDoa
qpB5bCn9sCalf919xnsiMAtMN3jlfz9na2jMKWS2vVeE9NYDFJwhizSeSI/GlppJ3vyejIawEmkS
xPzZIuRIru0ZjJhfc3hAk+UK5gHF1f6/f1B/XtnVMamaCPE0JeLeiY6KJoM+sGIKfh6Zkr5+/1H/
2gH//Kirw1ARpcIz2zjf01gj6jCME0JOJtfff8q/XineJ0X67OwV9epWy1oykGDgw8m0zlPrsp/P
GAzRDepPZZI0v53Xi9xQeKQg4Uwgr7f0oOn0Iu3NbO/X+yE7SypWjwDCGZNOsCe9fowEDJ7OHF0S
kFSmBvb/8FUtWRdliXcMOPHvVaWLtYQjEDcUXBwim4TWtzpVoQsh5/sP+vwmX77pH590BdPUolwU
uidk+ym4ExFKoqerMsVtbqaLWOF8g1LShE1TwfHKMKf5/tP/9USB/zmfKVQkbPD//ppDV3U0RnK2
ZyMp4wsoOF8zgukDHvO/fBKvKE2NIsrK/Br/0fWreSBRC4lEcUtOqhYLzaAkgIZOBtbl//VJ11VH
aWVC1+d8Upq4VP3m4FTTs54dflykivyPRQqDT4XLZygMwq8WSSpgIGoaPLqsUVa1eW/RcGs3Mu4A
UvkawFEWOmz/ojey61A6XQymzJ16I0FNN3Hq9ojgHFXgVEKIlvnwVgDh89YCQvk6EwqmRTqxKtSu
DXZAuV9QoeBgBq/1+9v1z1ftz29xtQCrqg/wQ+NVi1WqwqVevOio3qeaVhdwFw3FGrgoI2VzBgpH
KJQADD9cwidl4PolsIhAkFVdMRlLXR3WloLsE8VOBicee6N2lpcjZ0epPVSZ0zbN3mqZWELbiFPy
W00k8XvJvxjWjVrOnIB6NyCJz2IJb3NjVRuAhpMd+/diTpgS/SdbryDgv4cB66IHbU9xXWX3kGen
BznD3eDQjPFm0HEHHygWUoQG7Q5cscw9W8qg41uwe0YAtngd9LOR8VJW6lWtQtYsiLrggaeYJYzl
OW24P1mJNT1OIM9q02OuasKmPk468uy3phRsJJhAgqYtRRZlUb8dKYiK5pfs+SAneGqYtWP5zz01
nghBSwjyW5mgGeqpeDbLxMi119rHEg8RlVgUgL7EwB/Q8tdCcsLEaUGOEDEZ8q/wNsO6i6qf0mjV
isA0xBTC2o+xLEy4kQQ82MifEKLMcyv+Hg+sasoxuTMJEWDVzUd31whOzHEPKkoCwWJkTVjVO55q
dgesVcijPbUWdAcuRpdsrBe2sQjCRBoSMLzpP48M+ZlAqa214nbP6Uua95GnJ4JLsN9/9nRaFGyr
UR7+okLYlJZiG3r8Q6f4rx3WkjRFMZDhqSoKhr+3njIaojKscb8O8KNLQ+slDwnthRsqBI9SbKD/
RmGKBVkULuOmxSL85fvl/Y8KhYGAKGsShCTEOPMm/MfWVzQZ8pwxy/bmvAe4jY+ecXinDWOvjQdW
4k+Ss68gEioNSefUVBSkGrxTf3+i0iZxTrJbhm3tloeUWOlKV0+DienfhQA9C1uTnLMkTDWHM22e
L1thaZuB9MOL/RUp+A9p57kTOda26yOy5Bz+VqSKKqDohu7mj8XMgHPOPvrvWrzSN4XxxnvvVxqp
p8UMy15e4Ql3mDzIJGIw/djsJT9kX/tkOEV5DD2hfd9skei+QUkwRAemRVZBOwdxfZP29ZEFGTSX
PCq3cRwhv5ADMnkpfXfX9G9G/hr57f33X2fmCnQIpB0686JxI4tD/urrhHmo+G6bITBk79XgEoLd
pEEj36mghr8faW4dXI80+Sqqmut1oyVYv/nU5A+6/NL1T+GAAAMSyESmy7HFlzIY03894mT6ZcmW
Mftm5SUWbc1M3SW2gu0yDkURzdHOonUH+Lp7YlO38hIbcSZPcVROdBn2pWrBGvg8sbqSG2lh8e0J
oUQcbqnVgdjNSHEYOEqm9fD97M4lApRagPrpRI3kfJOX1Qf6LqoVEMugUBlsQ094Cj2WNYBIGcE5
Vr6DMoUwckAf+oBjtQ2McbC8XVnL3NRIHHO/pt1l4bFm1xfHnyFbpPrOx/V7tb4MOy+lFIn3k4Jd
Oa5HrnAT8O9qzaU+R8+i28eOs3fBJ7hNteZI0OrgRFykS3QQeYcAOe+FRxIzP7ltoQMShak0kCzK
EJ+/zKDWmSwNRnJqlBd6dDupOIYGcL52L+Lr1gXjWDv4XMsrJz5mYNS6+FIA2TEje+lRZheJpXHr
G4qNE9Ik+KgNr07tQcW1G/hDlL9rNazCbCvWi6eeG/gehvMk/lbALIG6WTs6JRBUhXvAlukx5idJ
uxBAfmTQX+bn6qEmRwLkUZPAWE9ORq5u2ayd8lKXezxUPfQ8rfEMGCTPpbUP52nEMjMGyRGtyLYy
lt33n2ou/3ZYNoYi66YJsmzyKDYKMVqvjskpd7B5Qw4S2NSAj0QW4md8SdtnasKuzXXGR9PRXRLP
FCTotrnBXho2gQqnBuAbzg+utq2d9+8fby52hNwMk9ukNsD9OllJeZR0sSLLEI4T1HYAstoHocnW
SjnTVa5G42i0SA+gD70XcrD5kcbJwiOIbT39WDRAVQUUk0YlbZJY1OjFevWAixNY7aijppebxGD5
PkGcEziPaz47GSZzOP2if7PxPOASkD27hTUzt47/fQpHnqQC+pA4pWNUGYHqnlVAF9v9uN/JOwQg
6vt3/jqYBXJL07F0hoZjKJNNk0idb6cNTraQjOF1Z2wCri2z/tgO7uJ20MTF9HmKP483WYRxpceN
2lXsB3wOIxMXPZiMvoegDil5go+TIvyXfHCy8bPZX2qJkgd95aL4JeyNwlDFCRanV6p8FupGdo6g
ECSsMnzocB1t8h4xPjTncNPJA6iaSCkkQHwDyMINhwGAdk2JTjiL3qILv+aMQD11XQf9HeHuMdeR
TcY6OAycY1XehXaPFbSyy/zw1e7ym05n9eMYjt0ohkG0AXCtlGhfZsohrzGE6S+q84gfBn1xLf+n
Bn7oAikdESuWlQ5vMHRp6HOeIyDIsRY+6uFAQG/x/gJRQ9OVfc/1qdHnckGvicguaXEtrY8ejOnR
oNNLm93EBquOgm2afbDPFfm1kdBSTd4hqGxyQKt+3O2cyFlJCGvENN9Kfe9VP1z/j6eC8QaOOz55
cKoDAXjBv1A3n7zqrMqILVcXJJi5zdHOjQHdI2dLR8h26y0+vuhA6Y9Od9EK+lg1vMfI3ng0vwbk
h1XkWmIcZgl5EwvmoSFtAZXJKUlM/1YIw5Yo23y/aL/eg2IR0ZYzVM4yPO8+Xzp+GAZt36ecZECH
gzMBEBPB/eKT/X4/0tc469NI0xaqywf3CjlLTk4I8zxAVesnIMGuATSIlRDEyWjhjp8b0JBlqrGU
UQwKZJ9fbZRCxyhlXs1Qnm0J32f9OYPx5cByEA2PfG+FC9g7kbJMd+T1iJNYp02b1HKznMmkweWB
UaDuyUIURfXv5/KriSTaFdcjiVjiKnxBEMbUyrHgrEFcKg0JH9mnDRgmTXAUEMxhU4PdNL2Fm+/j
6vj6iiALLUFdJjT/PLAs+XLM2ZIQzl0s4F/RVrYxNqEAYXYA5psCf3d9VdjRL12O76tEXZkuTpzW
D7M7NsWlRgWKDFQLsn0P2yzqMctO31Tafx5nkGepO78M1qzCwRrQ/kCMHxsnCAD6njTegNJEJt86
f1zZv7FG/UdWoLRFQ6VBekzDXSfoIHaoENmYDRChroLK2NIMzC4rVRapiYqWhj6ZAavvjTHtk+TU
oz7U6PgdY+3qWS31/uaPj96Y3vwO62Cb9/YGzNvGV7V9heewZD7r2DFSTXgkUgkpG8AJADRXAPjP
iVriTYlwlBb/1FqMNADwytlNJjsIiKNLZMLqpcBaH1MZiDVXV4os4eDkD544bwJ1TwZFvasnbbhE
49mo/thQYAwPyoQh1FCJ29qlKuX8Ivx3JqbV2KKPOpjufnLy/ym85Ba0VhZYQslDi/dGXGxdgEt+
tLT05+dfgDAc0ijFmVyzldrLZq1J8ckDI10GrwWpdF15MBcp48fVroKQUSWpUMW+of9SVQi4C+17
F2JoM2xCjH9d9oU35gvnzUx+z6ZU/32yyYVMzXhs2oj5GCmLWelZbTbw9qMBjFDJwFy0/ykkCpEr
CW8Dq9vG3E92sRS/ayKu+bJLKdmJSRIJjjioro+HIDHzzjHiU1A8O1D+gHQavzv3DlhrPP4KhYgQ
+oQWSrecxSQYgoAIL3CfI1gv5jNvn4JDpQNmNnQAUqpyy1fNkYuQovwoHYoxvVcgNKmDDENzXPjC
M41j5tH+SE4N2ZSnvSOj5dbtZOZR64A8VSHngXeC9nQokIVF3gsUCe6zOEiX+HZvYpwGFPwZ5OwV
ndpUVu9VE9Mpln6Zn7pMh5UY8Y7MfpZBiHZiBV+GdPwzIjXlEjF8fzLPrU5ThgoogxQSJfXPM1/a
TlEGrR1jdhmuYwXjlfyYUjLRhmJLFpl3596tF27WucDzeszJRWe6SmcFmsWY6TaXNmnz7ld3biMC
e6m0F15wLmC4Hmxyx2VWPSS+acaifUZILSCaxE9YtnHlfD+Vc7epybmlqaASNfmDr3+1iAPDzRpX
1XktsHXNXmehte1TS831+3Fmp+9qnMmB7klWiRE3m6WsjuCz+WARFADmDzKBkbx+P9hM2dMCD/K/
bzXtTmhd2KncgvFHnxi7TfB70t9sQZjCOE7R+FlzIaCDtNiA+ShoTg8FcjHV1uEG8M/ky9GvwNfK
GeITtm+7qG73rJKEUFMO/krWfmlvE2kPlQF6SNW9q2G5HcPmIKowbvNeQ/X7fiJm1xHlJ8BA4P9M
W3yVq68b1l5Z1F0Vn2Jqj6xaSvxFRELPsbRwLquzQxkKdBqZKBC5jM9DpXohpb5Wcho2gtphnByc
VEoXzJuHHWIbHKUMk4PQ2MotbDUTfThzbYN+cy381GRa0C/dyI0b+Q9tgedXIm8hB/mDe2/F9cVv
vAfLGrhrm0NquEtV8rlnpxrkWFx1OJB/NLuupskt04Cp0sQ0PfaNQFFbcXSww1uX5MB3L0UELtI4
gsHnMQWa3qQr2UYgRAe06JbiztmLBV4JNHtTIWVwJhcLHtR605jsSS2/0OrxY7gR3XMrib4HdGfg
zioHLyeC6EYMmMKLS0TcfMR+LggAQP5gMQDBWdQh4FFVLaYrIYyJl5gORrlnC2bFsYNgQQ/5+wWn
fGXIEjRTS3Yo9zt4Ck03QJn5xTjqI+vA/F1qxV1Rvwr1OVBz9HDfPM15zPLyYA50XRB0qAcApqgI
dJdQNHCAy4BUQQN4V1GwxbHA7FeGmd9aLoeg6yC84r6HaFQSIKw8lBzHBDMlnxchbpMpP+RZuNXc
HaJ2q0xyoR5kqPhqeQHdEiPboEVOye9xQfYgA1qP3YhmCuYwigJX4mUwLq7+wwnQHEEU3lNWYYIl
bbdP/Qs4Fr1MT5oyIDN/V+zaKt6AjxafXotN0aw7tNER+ge0prOs31n9i+jtZPoh9uUXCFehmyPR
C7wyRawr3QR+Dn2csoDzBIp5qFE6hc1Lwn5UAYba2Ulqj6KGo1rw9scziVQoGTDL7mLFvqcaVqIe
7OfmTQ1svCIJDl1/l3tYrRELIqwmsFLo7kFhjZ8b5LyxpGulR03f1LmMzqJxitlzJiVpUbSrbPnO
UZAKMMjH82MAl6Sh0xbjcp1AkRNzIB+LXEHe99n/mY4ITFNHopczMKVWWvyAX0Uqq2TPSJsjz+pQ
o4uxdt13WrsrkVL132+KUIWDDIo3825bRb5PQ++xdqpfBb6MsbLpJRi/UvNzYSnORQmgD8HzKrom
jsDPJ5IWV67aqjIrkaRJGKE5MBca6ihK+l47gAGHchXgVhRJb3n2yzLwPgRoZlZC9kCL7fsBwzCl
rdaeri7EEnPnjUM9HKYM4CkCmc9PpkhmaToplwTTaMYhcojv4Iba8I1gYmES5u7366Em9xFisqac
NWI7Fs//6cHpQNWVlVjkVZhgBhmJyzgfX3oNvUBwQ4V5EGQiDoyFR5mLl8H8QREmzKAfKWbl6pQN
usLGwJ1HAXARVvtqHH9LKlKwcBszxIUHfa9W7sEgLPgvB57cgm6GCHhrsxAgk4nWOZkdhydMR5iU
VChwWtiMwV8Lg4oMaRoIXL/t5D4sI3SwUTuOT77y3LXExcgJ13SFy/VQQCZznkBD5QY+u0m0+++G
nkY/FdhCXcG87hTJB8+9S9QXcbBW3Tl18gMh1+gGhyGHYhsvBAGzh7/o91KfVcjRpsKjsT6MjRWy
sL3yzXCD32Nn/FJ5SbXPDi6QW8VHEq7DoDQ9OumzKN72IW6f3KiceFX2PrYZ7D3h4/rR48+BW2Tl
O5Hjg0FRtQZrKTXvNCOkOD/UWGvZGHgFLBg6p2p6idqm2mj9WQQSpl9Czje2CRd5h7+XrUbHPqS7
AvwhD6PL2uBUdmT0Zt56oZPJkojxoabx76f3UfJmcp16o3uz8GnU2VXx7wRNSkpKUJpKpjcfewCE
MrYBmNy6GwsicnNWUJOE0uPJ0UZ0VcARLIw+exhcfR7x86sd2Cao9LVe93HugNMU0Q37YYD2CD4a
yd8VJSBvyNfUt1zVX9OJE1ecJSnYJRdP3z/M3Ol8vVQmp4GqFYMbRX0sQFFxuuYIFLkH/ecaWTAC
5mZJxG320FUcHcABsE6uhM8vX8k+ejteHZ9696lGcs96FmRjCfZcs3TSfbBtv27+f8eanLqmHXej
axF3p95rR5ymyNs3l6ESWhabjlvPw+2v9R9b+2lEABbIzNax/+G/7MoElbdTUT7V+biREZIPCCRi
F++UaC8haPZxeGGpXSgYnZT73kYLPnyO1Pd+NBB3hu1Urqn4grmsgKYIXnkH44u8R5PgoAN8oDKP
jMW5j98NlniBG2wBLeiJL99mw8rucIHk9IdOqFH0CmG0jiwL7GDFZlGh5lpZhxbnnWm/NlTt9bPN
ECJjDN/yrt4B0fYLRRTUB/wlKarVRn6j9s9jdxCRaUzwU/eAuu2L6JLUtfYXB7BAp9I3UDT02uoL
d2CW/RJRNjEIODkteBPBY4QAulsjno8Thv1mR4KMDh9SxDracEHYUIjp4kaJjMpl9F5K+R8bqI8R
eJuO6MMG3EPQxP+ZV8mBx/Myg7gtwLEBAWZnkzpLhbvZAgvVCVN3AOdbzsdZebXZbDlsszpns9kU
KfwAFqa7HkEZyrK1r8zuSWA8+hK2Mn3nAWlxD/Ws3spR00Hpc7SOhLT++GTxQQK3weqdj1/LSLKF
+0oybpUOD2pnyH8vAyPnUnXHonVJ/A44cpoNtRVmmqEXsFGaI6EB3xiwFNAFMgebZ/7+GJg9kq4G
m+xKu6kGt83D+CTD9auMYgMJnZQlWMpPZ0sC12812ZJWncMJdjyCAEkIQmPrCrNAHH2C0w2bm3tR
QozBJzQXhfb/7i0nx35R4ohkJLwlbjYMLiBt9K94z++HmT3iriZzcr4nBPtp0/HlKBuVNVIfYlsn
6Qulhu8HssUDfzngrkaanN6tG1KW9JhN2UUyxR9+ZCmaLuip6+2zYN8kyMfJPbVYT9vpjrQpsbYg
2BXrp8T1FFhMMJa3MpJqHlcu+VLs4RPcPQ2d96hX7O1XaBO4gYlOvy39E0kwWctnwcY3o0T0LlMi
OOAID0phikaTXRcPxNFhuakSA/JgAMan3XlAEYUIRi9fDOAk7LIdwYMAbvscbvwrxUJxLBH9ioQv
xWWG2wfhj3iEYYqoh/hhoD9lNCpRqRbNl1g0fNBlNHRU719qvfiozVJxzJGkpx6PZaT/aI4lDmsv
TZ/c6V0DqgVOLadTWMi7he+w8BmmkW0d9a7s+B+FCzAjyIfQDBcvxaG2lErMliUcW4FiZaBvZ01b
fSWGWMOIoAJq7v3GRFQIsJE4PpPagkdebEllTWqx7CWhNhLgYRRR0EqVdqOSRUU+vnWEgHn0PCZH
kf+L3o0A/nrNa5/KW3GQ2TRsHJqIakUKjBhlv5AOzVaprt9hcgrEWdvKVop9+qDLa8vDOoHlVza8
j/puGH+YOsQOYbzjH93Qectei/hx8BH0BHRKwkCq6OUXC1nqTbARLk5RqtBaQFKywxnIe9eBoHz/
hc3ZPAK9VFjjtkOyOMkjcqOVKAXxxFYI16l87H3ssrTktrIfyCxU6XfkSsgsk7h6Hi1CoMpltzFp
4hHZ+gocWv1PZPo3HTdMmWKFbgpVj14KVoOBEkP8e6xfDfVA7cLfaZRNYv8OwTCDZqdke+vMfItR
JMj0mwZJTCT+14bxtxn+EdkD3WQBzNcVdCq42G7ypoH3+vf4IO5SvuvGxnoEiPGuwum1cbCLdYAU
IE3mGQB5NaoWXHLfT9YMJge3AZFXQ3vChnUKqepTX+YAz2MhvZBUz6LLMuJOldtHiVRC3LQiU2j7
jR8lW4FPEC+y8AyzN9rVM4gU4Orer73K8FqbQijLbKXhjAKzoTJUdFeR0hEkmDeKTY1fCzz3sSXo
JmMBFyx6jI2dHxaeZibp5iZHa0Wjj4yE+eTmKUlCw6BPeRrtH+NeBFJkWvAC5DC/SaBZvxX5UvQr
ruzJ3fBpyOktZOI3I1liSO+Vg95DPB8ZP/BaCREQqcV/YvzEdzZJ826hIff9K8+dU4xvaCYvDdTv
A5h79QFipzUkS04IvHq8q9SL2OLUQwVCRQTVCCOJPUzGZ6QPvoWEJCYJeo+Dt/3GAVpHuNPX/s4L
kZ+XNsaHg8KbuDNcvmcTlj8BWxXk7g7+R8+YUiytn5lLnMe3Ab7B6OQlJtNX9ooUFCOXeAgi2Ey2
NkJM5gOl3SxC44PauKaexeRF4FnwtgItA+O5wX7Z1J8WM/oZEB63PApHuiBrqogLfV7NUdf5AHe5
6POsOeoweCtO7FBJ95lyCUggnD7cybguipoqyG5D2zuYbAjEvDH8cdlwjoHWKGQDwhCtevq/IFDM
rvCrJ5zMVxEneWVk0F351L786Ad/2kzaER6AP8N38NA1z5vvV9jMDv80J5Pgp5NqeYx7vlDu0uog
AemSF9SHclyK/ruBJtd7DGxMjiwGgh9FzAjjgHTBv1C8/34chFnn9uzVJE5uGQraPSw6bhlN+UfK
QQ8L3QoL+S7/vjWKg4anjmFbq7H+ARgBkaQNuhqDqa215KdJdDNYd755skrn96g/IxW4rbvffoxD
Xx0jwpH8snHWwStC84An0v1OU/TmuqPgVIAZ4JejsywkigZqDW8q+OxaAlpTylsS06HgdiHgaLSz
ChEnid6EZhqEb/rLKPuH2V7R116Z3xHXe2gLug01I1P/neT9Yzm4K2nAhCVKYsF0QdCm649CIiaH
8cFlD4rHoQgFwXWX+u80WBM0HYo9dq8IdmC3Fx07Fc9HC78Ojuc0eRfnuciA+TVU9nuY1bL+FruA
cfzCWMkZxuLkloBRQwIDA+yEXz9qMWdMi+orzS8BuiEKNeqHJtxQJM94705BNLZfaSlQPXREgqNd
4x2Pilrwu0eFhMCRVJBwMjDfzGprIYWucSrQL7MvRVmugW3HmKWtodZn5TkJnkVZR5bD97h/TCGw
OCSOIicXaj1UdIhjfdF5TS5V8KqCteb3B+qrb6Vrq0Y9BukwGqNNq790yBEKxYhcevQSdIgbqAuB
A1o/3LVFi57yuLeyHyjs3BQigNKfPAoHg1dvTCGtUj1pLs4YZ4u/jKq+o8CNSJep/j2kt3GM+qvV
rxVEiobhbWExzx4ImjB/gATyVZtN6kA6GRVxKnhJNMNcJziIWgYdWCsVuC0pR3CpMnbfDztTz6KS
j8ChJgNaoqz/+aDsrV6uk4xROYYAPGTJAzQ/C4K94NtHqOsvddpmAkMGdCwV8InscEZ/HrDGatMZ
HRPRXhkNm4/YguDfFbBG953sUlQ3hCQefcDv33QuiP408iRnTwGLmWXHyMAKk/ShCY5g7fc5blIW
Ioqeiy0LnToKF3pvnJPxd1uae9GirNBVEwFXY4Rrp3oRQaoVyAcw+SsLfLcLT1p01ExjVRbFXnn4
/rFn71VdQ/RRFsq9+uSeaKnQtLjoRQI5nMoouaPlLN2n1h3J2/cjzRRQwKz/O9LkfkiawrZNmTvT
8h6B8IsKU3906TbRJ6M3+/1gczHvp9Eml4RdSH5cRozW0GWAr+vJL2A5/PDRcg/ZcEz1c0/5aPR6
gf/kmloYXiyzL9He1ctObo4B6teA53B0kqotCItGy1eiKAkNWx13DdrGNTX+cE8tD7r592N/NZNA
RVCQAyDAQ+BFDezzFtAzJce4h1srE8bdw8+YTrBTqzsJeTlZeOjCQVVLaNMgIAM0jlx4J1aFtUS0
zukcFLZO8I2Urw2GOWvoiQ27bIhRGFxnDvi2Ljr1hXbow60t3H6hhfj+zh3+wQpakhBXgcCr7W2t
W6sh1gfeyuR3ff+GM8Sez2842WpDUDmxnfNxk+6JwF2J8q1dvg0YYES3dEaqwILTxPYJwLj0KN5Q
2yWSLVHIgWgkCo/QQ7n/Fp5q9oS9mvdJFm05UaVUAVspSLdB/SxjNmKgKhSccWNxHvB6XqZzze5e
wLgExDCdlKnygxGrFVQxJsLN5FOYphzpf7f1Wc6ePR21Jha4cSxV/EGlbhPfJIV8Qxc3BH1OfiMr
3s33MzC7w6+eZrLDHW0MAmlk4f2HhRBwZHF3E8uwvxYBz/M73BDmUyh8Iu45WQR9HCiSnBuRKF16
zbhG8xX3W7q05I7GWZRRqp78n7DEonjho2q5eOabs9v86hkmnxx/c1AZJs8AU5qanLhpqhdDYTlK
2Y5uQYFZi9K+c/5EPs4j0Y1INdEe0UP3scWYAMQGyijBbfqQtPlDSDGI2I7Scsz3qmvaCiN2rPUe
yyy6FyQ7TVEgi412av5mHMfU3hm4HyBSUw5POoyFCh1l7go8FzB2fJIRfuJuV0DFuD7mwd27I48b
Kk2wB1KixR6dO5iVRABEz072mqHi2+jhvdbexJidfb82vsoTilPJ1CybJM4CVjT5XHY1akppqBFo
fzgVWbBGuAN0ygA8AwgG1Wc8cmU6kXq+ynrthsYNf+Z0QJ8tpq6HB8abQpTAh4X2h57HGxXCnAN8
RFax9MoGtNjplNjeDkbgwtaeXdjwmRAohLbnTE/Uwmjl2G37j6Ci0i6DJ7qtNKsJF0nWv5+o+XWN
dACoUug8X9BpsiTZpS5pXB3ea9ntGzwssiRBJx3USwa+BKuG7DxAAiFYkLCOW6yXK7MxFIMjSMva
1j/6eFelgrAYs8D0RvQQc5A09gPbicSRsF+0m0W+3w97IXO83GRRZ2fa1jWUZdD6oKz6+e6KBqd2
AQmxqa36FsnOrWo176SrGt86kMffFiyUlrJR4oUPIuuowAiKJIDileIPx6zBYvcDPvhMYmNJ7Skq
qMnB3acvZpoCSeIH7tpG9O/7r7b03JODoCoi065KMWW0qBG1NowXn2XLhhQ1CIq33w/3f/hEluDR
ctV/QaLbXVvLkdOSmXKgsEqqGOqCfhaSu1Saw/x94HSJQ3wR84WNPIflVJC3+N+hxZl4tTo42Sp1
oPd26lEYUo/kbjQ+0WmlziGywzpMD6LmDa0d5A4v39imWKpVzNpZZKLNL9V/H2ayXtK8i6Sxq7hz
8Zr47cY/KCvG+pOP+ECuYBYPP8pp1ulCiPWBEP0S3oFj4TywBH9pMgdqkTjdODD9nPuZ7G2iVzv0
D8OIOjfYHdl016UtQfXaI1JbjdFZaawD+AYUV49K/4+G4qVD9ixYrL5SbnIHv4qU0MlB7Fj7gTTx
jWShS4GiAvaovnUUwYw2OmtRVaFnSpGJqCdI0hsMdioL9Qp+kQh6QGRuOtNYO9KT02qPQtXWpnko
wHXUGrDV8vBEoFZAi8Kl/MwfMNAxjRRXjqi59uZLGZQnzfoAjH9g7fzXzDoIxEmpvBrmrffA5eGj
0+Dsu4oiYqqFYFH8pzR234SsuADJ5aq37aICZ5NhL2H4FFvrwNPufYg3RB/5UjloLsVEEwi5GpxN
BSX283p05JicW6DCi+BXryGP1r1SsATTa6C0DL1l8daf2+u6xViKZaEfoU1SJglLedPKLdpL6AOQ
t6HhV2Bos2+cw3KlcS6ovB5sElN5id9IeiEw7+pF7R7V+ND61E9ae53eZ6UEGTq8ac0XEJmyDfrV
+1noBBog9ir7mNCnq3x3Pfj7EM+Z/48j6PrJxDRdnQNZD20zCpmGFmlaUoXyrU8EKzpr9v1zYFe4
R1y4KL4fdWnuJ3mV1AW63KZMh6vuKzSURb8zRbMYtMSTvwSYXxhsihiz2zazILYBS0rvqF9YVH3o
ESR08zTj5+KymuM0KdTUEOgQbjpk5J8nNJV0001HsD/kD2IbDW8ujKoeltpeT8+J9dK2l//32SQs
A5AMHAPJp8kx1uqy5rmpEgvfHpe7HtYbPG2krqn5FeXCp5vbp9eDTY7qMdOiujTBG3ImAqAg+S/N
C7XHfNz3eKAufbw5uqBCu4DuoEpxRLbF1XG1Pht3aMJCoeMEleusaN4Pld6lUBLv8r3R4tYkcEUa
nMyXMVT3FPzOiGPcVZROJSpVMiJiDtyfVu12elkhGv2q6qCVNpVvU7Ihu23vqBy4driKYpwWYiFI
7q0qF20paLvg1dAJpkkOKS6DiW1eFO1HwalZ+j9a/wCsOPUPWv9TKt27EW/hwl2IEHTx7aZX1PXr
T76tLo1xapni9ZM7haOBu2wVqX/GeOflt3q1i7VN7YBrzd9dTOLSDekgKT9P+uBJwxpcZpljzOtz
nP6JDOsIImXjKu2OhE7VTtJeze9JJ7cOTk+FC7i+fJPzeGvLf5u/uvE0knNk8t9ozXoYPuvdKsj7
BcLrHOVN9DJh6Fh4uX+hagVRqNR2TVfTozrmr5xR1IvfeMQBr0kM5WVkiR6N4ahIN5G7SXH7KxeE
Yj4ERL7MMVEqlATh4zLl+GMoL42ml9GJsDBG2eXVDeAgKX0p2hEnub8bpBCDN7jHyDrZF5Yjvq/Z
wcxxMrrritcqARshYRh2bGA8axUX1jbHrdZDpGeVK+u4hsi+Ri+zqFlcTf6A5x09FaWw1hKkTnoT
65qvIuO8bVIsJH9BjM7bl0A8VH/hVWcPJxvqDpIRpsBoT0773Ct8klbal7pF8H0p5WIl4a+Trh3Q
/7ZQ8STnXWKgzO9hJKgt0nua/R+iqVd7GKUuNOIcjsQK+kzHFQuIRkoxjSDeXivDiDs3HeP4wY3/
itrobITSTvYeOxccDR7ZcO+B6UWxvDKlHcS4DfBHxNCzbT4eqn4nBTf1cMCo00TqCLfx6C0mfC6H
CsTVpvdbnCOeOv8QYAZOuU5FIkoObtR8uAmwqymx/hWgWepLxMogA198rjxX2qrJDw4ZD83FMQ93
1fDTVm9D60WCG+MJDQxEs7yfavcHpdltQIogWw+ZKm+H+NHu7BuzvrSgrxrAkAmmtWH6t14dPSt9
dlCcrYbfmuHvPVgG2GIo9l2vJz8bKV03yknqnoJgg5thl3Qb1znEMIVaczuk4IiyR11/QjZk5USc
8VR4rehvIVSg0/IZzTuOuKOEP02xr/p1m1wMw92a46Vz2p0vcZB12zZcy85Kd5EYeHBp2xQAQ9A5
aL2fDfhiB2FPHcP6EKl2mlVyW65s6RUfD/wdHTwDEwzqor/LEasF46Yuhz22L0TIff7kmA+ufpNk
xc55a9NkG8k43WZl8ZQX3oNacYoatX6fCzuU0HblhSNytotLlg0RwkQ0w5EnSZvB9uVrxwIRvvek
reTt8asNgnIdVO9BChv13sX3sLtxq43jnTPpLA/dyu/KdW1hT/EaGXuq+Ua6IBI6h8mDASHayngC
69qUoWFga5SlTsTJ/aSVB8v+i5yGCBOlJNZd2D7GwwbPtjjafB8MzOWUjMs5ZqBPTQVZhKJXm80O
s3TQG8ZVz6W6gQQTm3tVF/ZxY7Khj4YvtqtsFwYVczw5QqFxc6ogWgJb2J4MaukDyBXZik4K2uYw
l04ZGt2+uQ9/eT/Hd0xCVf+U1b9KH7+She8/O9F8e+wgTZRivpwuXa44ZRBSsC2AvVVI0QrbVLCy
HyHzpjZ39B89IqNFEKyI5KYvfT3wJIMIEe0DOsHAWvTihr9K6T5T7slWupYC7gqpdzPAcNdfD91Z
/zmOlxT/7+QydA+jfqmt3xgDNoceFOCIPOSmLxe+iUgpvjwdfBS8a3QFcMzk6ZLYNbLWpVKHEwvk
V0gpHT4M+ttiRPiRKU1HAkCBFT3YJDzypjFKU1VO3xTRySXVNfBJcfYp6Wyj3sOi4BQ+I8NfdBT6
9nq3pS1RZmc9wdrcf/PN+5gIpnFfGgpRZD9Z6N+a7jnMqUn8JbQIwWOrTzX4LmPEJ3Ev1+tK2lj5
k1ne1uHDwiqeKUOgqmbyChQ2uSAnqzjn+OwdC6tQs+LGxm7Vt/5JzWiDCMsq05ARf2oiACJ1fmsU
zWFh8LnVRLtTVzVUmXXgyZ/3Lf7DQo4joccKRkAWvrOCs8B4evBm195Dr0UYmJ2ogAMqQLAiLZAR
x7eNc1srFrC2M0E+CkSypbG80Tya8ueDfggrrwhw87QPyBBo7h+dSmn1wc2Lqc8twqo+GpTTNUQV
BrkpVEHkL/jLFhAsvS6SNIVDEcziCvY+tZ87BXn/hrAoarGPUaJ1phX7sM+OekMw3+q3JVgOfrbK
HUyKfWMTqf3a6INVWf3sx1+u8VsaAO622dEcUQYNbp3EWYXY2BUYVgidmjoQZlRCQcqg16O/VdUR
ykGXIFxQv4TQ4dHs5GDb5MVRR3/EhGCZvXbJ+Ka3uIJ3Nz7Uu7J5icpf1ehuu87ckU6MVYyj55Fk
tiisFS3YKJBBdAiDKr3ONzSSd1I+7EHqt3pJrf8CVzIUIg/10WnHG1FapyTkKH+oxYuRA4TRPsAg
6pNQ8iQ7N3ICAtQffTyXLEFjAbJLh0EOiy252ADIgrrZmFPWIBIV5d8cM7S6+enleEvT6IMRjAm4
ha0xvyMD4loGhy5JiGypM9g5VPkGiGN/yQObvjeWilh/edVtjHJrYRFFpRJG5ienfbEJcm2+keBG
alK1Gev4zHnblfc1Ex+iWqHg7xMq4GowxB3G/Jyb6iFCKlS52CBmDOmOb78PsoMzysBT8GaX819+
2mAcSdPFuu8lu119v9XmytPYW0CJRrtPKNBMIobeb1S5a0iYE5Dyms2VNR5b3MqNpCBO1G9tGRDN
qxTGOwjtIGn8FodRfLzjGC81Gz9Tvr0hbhgAn7opkTJiuG6jVQXtDJBM+qfT+g0CgSulWuL7zRQz
uF6F74LMKaEak1O9sVrfKeLug+4narb9noBiKKjsE+cu2UnOD6YD0CWMUb/47qlJn8WBAXWcy4l0
vzbPtMbw0xLCOIs1YGsuhqD6RwRHYkJ2Mn01OkiK77UETLQ6hbNGZijbSEnvKdqQs+wMt751kcNr
pHCdgpkP258t3gpu+aMtX+N241pv6oqvReVc+CsIeIioVrd84m4NsTjQs70PLD4c1tXQHvitmtYj
gZhsBIWRff6h3kVfJGZD0QZM2lMq/+I/8wBhUSa7GQxIOa8CeYAlFCsEwR4K4wp2phJ90cHZuMZr
15ADGvZa9/8kroT1UQZi5dz2mEJhQ6TE61g6E0CdFEva+6CRLGXd97noBdEAonHWh89mU6zc4R3k
7KB7p6RE/KsM9nbIVRj8aYZ6E/rdpnfvU8yAk1R/sKRbT3+W8motu/Kmg4Wdhy4kgOiIYgEXBPqc
K7UiqZUtH8xuuca1Nh5XaR481Ll1+B/S3nTXUWyJ1n0iJFoDf+kM7tvlZf+xlldDDwYbG/P05yO3
7lWlM5XW0ZG2apeqKk03Z8yIESPGiOgG3S6rYw1PbdhdPgbtACLxQbmWSzWyUB5xizaxZVFb0BWf
deYNW6zE1i8yYTqG5+xeZdPXZRytj4fsWHt9B/P+0Iclm8jU0IC9LaRr4+JCMg4Roi3Fw/F+6yc4
uhzJw/o+U1oFuJu2Qi0HjfrT0Wc/ig+/6a6YcWlDzzezRZJ8mwPMm7JdV86kBr71A+LXBWdS9Lho
aeGm2pNv+slnMXShYxm8HMoqgMWEphLwm5od6hwDrsqPBuYqPlajy0uphb8d4aYoo+6AaA4knP7f
/yf1DnNNGOSIzE3Oxby9NLNSe5B88mRVbhVh5SCXERJwFUzLkjsRlMg2u3flGjnAV0nx31IZOFKG
3Evdk5U/ZRPnS2RqlQmmYYCrxHrfVJZGuVZ6N1mlHu0RdY3gXJv6uEM3698B9m/pA/OBNB01Texp
yr+/h8vVKG98oF/TiAwPWBEy1lB1+AQFZTi6JDm0vX9f8m9kEpnlhMwLdQ/K/k84YaRQZ4aDEGQD
aWHUKBGJ7+XOb/SjNfELieSBeYUYuOd4hDurmTW76pfGNjPx/eTe4OGU59uLHPyvL+I/N/WUGSdR
cqGrAX+I8HM2AdPOQ0P4putMXx8tA1r+/34Lf2Ov4cczQBNbRxqbSPr7mz8OqlCv8Tfoh+9r7e73
w1g3E4X0q3z8lGjaiIrdz4OJx1HI2dEyKILwR88UhVBn1ujlUo3ofaMJd+D8IjPUzDuEK9ngVvWQ
mMlEe8i46sGljF7wdP/yrrh1VEcVnYoFquHvt45nR1sPKkpIki76YswRMN9V1VOGluj3vpyZ+9vl
fp2h6G0ODOn5tIny8pzFZ/rz0A/BSW2J3EpESgSnoS5DUfBHZfLjxdf5S3yAH9xn9/+75lMXqJKL
0OgKeCY1a+EBcU1tH0yFftx0xcK2UkEloNSBbKtZH4Nx5OucSwYDFjosZ7tiKBvqN46KqEeuEqzc
inQ4eFzca/+BUCf79+325+1TSk4TQ2cvkXD0hle/f5AzswaXtoEHhMHiDXtx0VPOp4f4Yov86WfO
F1eUvuDRfpnmPr2UJL9rRdJBR5MzRG0jZndafDvxgBSLeaffvZ4W1tEGx8nqHoWjRGeuKSrROJJt
5Y5gcIfxul2q2npgyP1UdxENgjpu54XwSnDob0gTkyYgOgQ3RaTh8PsbSc56I5ciBBJaO2zlfsS/
nwCjKXvMfyAlcqg1ZL11M9ObBbzmY7WRS7S4UeYQ9krZkquAtLLTeumzf3+sv1T7v93a0+65XYub
YEYwLoh7/RAm5TQqUOQQr4Wv+596XhfIaTFoDlutn5j7/S2U9eM2kCO65v0MEMbBDsxIBn/6rIlS
6lyMH/XGRD452evpN5z3fz/o3wJ9r+b1/1/+CcK+PS5hBqHxFz0tIsd4POaogAR58lkwFHm+vPWj
1rB6qHzgrPVKeXdhfKck1Krc60VkFIbOe97Lv+/rF57352shJ0fTCBfo55o5xB5CP8twGDpjio8O
7BEqt35YkFExVPDAhrUl5UYfcgWkYnoSThl+oJXViLpfCdRi0ANUTsqmVV81Wf6SWtPhBh9F/4n5
xmeINEYLT4JQw2SgOEWQjAlUFBLo3iGOSfJUZNcp7BvKUQgevyhJCJb/++38WUkYEjRnuQc3YI/9
mif/T2Y0CNXSOJc5luG5i3JrmA7DFpMzi7mPlwzlv0SU3y/2tEBRpL3LwjFLJkU7C6mX0c52BXSi
MzG0TJS/w3gJ7h8ypYd4/EBikB4EvRmEdvugUs4+ipZyu1oqWHdnTYJIZj58aLIviC+b738eQr/f
6dNaTlTK5k7nteC0bpAun6eNOdPLOQAmptxKRYFxphk5Qum4LP1bB6zBeC8iCKKDvj2SRP/+Sn9G
fG4HvLCHfYj3zwQ5RY+OVakkyeS4bWbGIt68sjh7dYGnKHXOFOV8hd4yuZoBKAY1XiJPtfP234/x
Zyz8/TGeynsj6+osC/urND0UbIS+/MWOa+8vsq1XT6P9HgiZ0ySrknhd5SpcqvN61O3//SB/XR7/
+R79Dfxn15xTxF2q/kHywg1vTpW65/EZo/FvWAu3V7YOr97a067JylAKBwUXw2i+lIflfUrLIJIC
uNb/b0/1tOgNpWly48aFQBXOTeR1vacpbV3mrUz7HC2hgfz7gv13+D0y/74enhIZeMOpdha54E2Y
wsXowuXLgZUXL2/whBzXcpo2RcIl0izIZPuazZP2c3DBxUd5EctfXempzrmjDBQPJK6EhS9pCLA+
ozi3qIcP/v3W/hqyNRMKp4pQxh+t4tQYxLrcxL/WQ9x84AvH8BhgU2r26iQvrvWr8fyfb6QxDErY
gZcrk/0z8PO0+pIOo9PGVPPtcVphh+SxCBvfcMVeI8lKhqavfFYw5GBlTqJp4mZD6TP/gbaFLfVX
57fBAFOCT5kRLc2iI2u0YADMpNngb4NpFsgHc9JC8RCxB7JuK4m8zRXHqNyF8oi/5h+Jp7rZmlk9
cQ0VlXl/ZTfAS6dGjM9pNVeXHVq5TJBHn7poVQg7fBcPx2SQTmHoB/R1lEl2rwNwRqF+RIy+ggYy
kz7uk9VA8pvpEZIAc4GGVcyv63tltV/S+A7vzGoDuXWK4OLSqZzJI0yTWgtTd8nBVmhZTqUNd+/m
h/T7vJOD60iBNfBBi3awQYG/1GzBBIqx1L02q/1HAibsSEc7nN4Mr5LG4s2X8alHHoab0IbXylXd
QrY0Dyyp4GAhEZUt0jbkLbBTzd/UZRQY7nnULqLFZcd4+Zh0OkgC2h/GkD/QnXjc76NTfWsztOd/
BiPJOe4TT8PBfXj1u3fZ1rz7NB5qQ415SCtebnR7xDz2PFk+JohdXxT093Fg9ejAdmN1qI8Ho8ss
/w6uu+rjvB6MUjdGf2KnrfJpPX4wcy/bxqQ4obZ59hD6tuOR4iAd6albvXRAYzt8O1BCvI0UG965
4qKiyATiI3GU0jFX4qIdpY0NRHRB1Zs/YFhVaEfv6RAMG+pDVlj3WeerG97S/UPzG1zFPOOn9Sme
3XoMl/4QT+/7bCO6Nx9vsJ/yoA7Rd6SMDu6rlj6qY8TW/V2ZdSMBeYGLrSAPJFjiAhUAaaXhK4Dv
gJ2zJLwS5qh99kGD7u+Du5Wc7qWVTm5vpSd40htmNk1wfUs+9KHg3PbXle7U79kw/oz8FPsFRlCm
DCYGhtOOVE89pV+i6vJkePscvVxGccmLVbcdOPkA7oE9kKzmbDVT3Y1WscKoJmRrS11TVDf2Q7GP
c2lofqhe7cWOuFG9xzs9BWbsYrZcDYBopfP7iaZhZJXj27c5ioPjOi0tIPohwicojGtW9VlssrXq
djPxPdyok4tfW7JTLMGWIivmnWwUXHDsEBllDQv7h0e/4foD5a5zi2GLDaF3/akPFx9yhDyMrGR6
3F50BAvs0EPAne4J3mez8kQ1mAxRVlsWhn20Bm42pUkzrnGYXz5cc934VztjzCmg+hpyoYeTz3mT
QPeucuJi9BUayxzlTEvQfnBl7+4j6ALUeJsmo8dOXOmNXa+NH3EUYjJNrHkgFna39U+RH/WgdX3W
i/PNivbthomNa5AaJPIWoUmIneLq6F/YSZxd+eZdVw+fsWzvMpId1ROvFuoD0UhZXD8fkNXQkUDJ
eaIFCYj0GIrVyPQbPHgKiwSF0cF8FW17Sodb7RmphCAyw/w3sQDuCGgFO0WwhGDg5es4taGFJtB0
FIuB5eRgvtXNPDW9I4qhwhgpvADgNnUV++KEkfWACGExK9KcUHf3Lrs26Pb3keFXrhacp9Vb7VVv
OWJkY3gxwt1qudKXEJQelnuPtbpjJuO6Nb+bfvGxNjJfPVHNqh5SU4Pt2b5vwJZPhRtNsw3YduI+
sOHI7drVRn18rnZ3ooZdjOrYok7GE2RKQwTCwwYjwKECAwNPQKvZPWIWDnfCNMmw3hebdCjPgf/H
dWqLe7rVGD//euuPZTLR5t2Zp7oGin/2tDmyBRfJLjEgO1u4iejv0gbonGloaWLOW5PpW/uC/0dw
O+SprQXH/kYNLnMcOMVnL+n9lf4kw/MEpGsmHx4JOm1opdoF6mJWt8jczE+9C6J6NhEQCfHFheV2
rSwz6LYhXS/XGBHB3tOPGMGjUTdHNmCfe90IH0xAdUv71hdNcN+0sX0maO/rET270hP98mrhl5wA
xAUA8lC/FDCPnYifh6UnVnxiXThXlqroiMHn9e3scp6xe4aphe5JbBs7cVJ/yOPmal2nzdf1IH1r
Zr9zp8eDHjDKTDM0QOeXcBL5rCchwAkXT+ZDujf8yBfH7WfP9vbCdTQ8B2yG8+HmYIF0yqbiGJ0q
3BOY21bn8baanl0BI5ibJY8vpRV/H/1wfx03qOFfamfgdT8oQA+jTeoZXrmGy6SKljQafKWb0tMC
fY2XhNtuS1Yb61Af3d4q78KXSu2itbNptOU24jWiva9kZWStT7f+lU08pZjR4BLF3VHLt5xnw2Ku
8oE53dx0eNlyOAddoHnxrDmhD5cF5k4dXkZ3n3k7yfbfG/c2yRaxfz+wpMB4nMrHSYwNVTDE++5m
K8l9+EQcePc/uAcEracH5kh08kXiQkZT7BY9KEuba+Qf9m2cb5OPm41iEv44KPkOrDq4xpb6w7Zv
2S+WOc7to9+eaAvft+VU2KVLJOHGxg+0N7pMeOPAJJnm3xLeFgM7mWv+/UNxJN9YDIJwaE6PHg0g
zjDFUXyONddwVgzqsXDvvmwxfeaq/K6GVN34M7PQ2udBLlvd1uzocLWroHVLJxmRWHmPIQ8ZJEPD
DT0piFx9IXiPke4MZuchDIOharlkCTPdraY3Pw6EZTysJvhqDs1R6bGwRtepGfDyFpqHKO8ijSx0
deZNZCGUlQZHbk7aGfvabSaaG07AiVbCUKi4pXIbzcvNEZyMQOFEB2GRO/ECqMbjaNtkq3p5nt0O
5fo8LZ37OBoePzRiLHoRW802XMHJXGWhHkq3PB0Z4rAqP9km04Hb2DSthsm0c++WFPw7XdWe8JRf
2Soy6Pw/Jl7gik/pfgzE2+VKWmwvR1cLV4MtvFQFOS5f5WjkG9eMkqAxeVzedUeFhvtTlxAabIN/
VHuoslxI9qZe/t36fcAqbfpi4O3GQhqWpSV/YeQTBxLq3LlTcFJ2QVU7ZW6nwcTs5lfdEXL3IdNR
8oCJGQBJcks8IVTx74f8ZVX/vInQFuZ/hg6vavBUNsEqkkKEqoqtXgFpYv8AOkJIfeg2Ikuibg8Y
+tNISqLTQ7Ayr93RPmjQJ9sp4+vcnNGLrGEUWhXsFSfWaM+6GlwOxcINtm68LuRUtKppogWDt2vf
mLQkVlNnh1/IPA1sVLUhRPjGuPvm1JEwYUrs9Fs4lRhTczCxpppJi20kQ5R2WCIIZUMHBdIxDQem
zlZU/YJ1EJ5yCXK0I33X2/uJPnCxrbkfdLycq+TddU9a0y7SUg/Kaaa7reoYblJC2bCjV+8TnO0v
UYnmFOx52g3Q1Z6i0r1um75JVWzLHwVwqrAHQ/Pi3hpLHime/NZko0rzsmoqVM41dM+yxRmWv10n
0YLXb85vsXXF23WZXDGMsZTGimRLLmdGEsg/dThu3tSHdUNzufq8YH9LQvnRbc4bHWF8iAsu9kjL
fiIB3ciH7piSc0+Rv5yG0qgiAIjDVgiixE1PbCFYnfLt5x5TSh3HenWoNfthjrEDE2YUHS1GJEys
thNJnZtlYd9hhJp63sunyMVJN5eXaF10F6uWT1FaUS/g/CchSJ25JnxA8O+Tnk/jaNSwNIoTlTP9
lg1U3RjWqjbUJbe0S22nGpPUnJiMWEVaUJ4niuk1A7uLPa1zNOZKJVupbZyWpZlIMn3zSnjvWXSm
1Sjb97JAFxN7uJF6/G6NjXkcV4JPYhfHn3F1GERvmr65lk4Z+pdjC5sjsmjDy1v8clOXtVwlFs3w
dSM7CPslY3JIVlC8EQxbN5z70YJUEBe2MFRSJ8094Yf0KRvlijMo/XYKZWGDBX2JKt4IGRJPZrje
kT1FHoqf5cU3B1b4zqGqQ0G6usf3bCrzgzTobxgw8Z2sC/31BWFTnCijQvP4kkNm880hOvk1SYVb
7DqsjlT7NspmIin3bsAKtuqTtsMPWcxQ+mXkxLoMpWG0Sr+uPzl5s2yl+4aMPp6TjBAtcspQ034E
xfK2atv+OGbmFqOpNQwmmC5u+VFMC/coO4PzPt4/dvn+PIuG8Yc6a3aCDxzlUS5gkZJ8x84Zu4kJ
rGjDR784aMbt4n6xm3kJTYb7ubqpOmk2XO16W6XdGiNk5mAeGBYhPVUqk9DcqlAFGQpuV20QLu+t
fZwU82SdfzOO0J7Mk+nlU93v/OTEjOw0H96osDbJ3HCQTi5omVkkkPEk8aKvx0xdSCNylzy2wmG0
xrJGOKXTO7NyR0sZxSVz2IHR2AIQuMNhI2JDC7zlhvt4zYS/CI+L6frBu6R5AARGRN6VBuKGZ7vs
ACHkqaC69wfJVbEphjKPt1Lv3gOxecNST903JKj6TT61B820b1M8tY2VtjHXZNHnb3WirOGEENMo
CDn0mbQwXA4Mjaq1Pqjj6Bu4otD98G2wNSd0t/SbK0wIswb5h+RWpnNNvQGff3884jLqSIv7T7Hn
TmrHRNbh7fbeqF7rldmIgyYnDl5t5To83hxTcYQNFI576WgJAl/2ZVdMswP+d2AhJIexZ25oRESt
dZw1a2XRvcc7FUF5j14ETG0yVvaViAb1ZPCOyQ8y8xOS7fq9ndcRhfgRaVwLTaLo6twZ0qfVDshC
OTeJd1luAyuYsVVsxJHGpiTB/+A/zenYDM+JI2HYt8kojsmGhVWR0OmcNqUjRx5FXoJstgMrm5yc
GZ289BXJS9Wgvblw1VRijYQh0osWxfMYyK9D/b/h+em867TqIkW4u2+NLVVW1gzFETGvfY9X3cVt
KEAjm4h7YffNukmMxPEYOOYgVn5xdK+nQkNM08Gak9AEYPOhuvJCWt78O1mfad3Q64Bdl9rxJxtO
+6Aglcno1sdXQtBKj/89n9qaqilMsiiY0j4L3LZRmoRye8+3WuiYa9PSxsqu2ipceaSHlnRqpuXQ
PBiBudUOUHVRMfXu74wdq4Zlbh4rccI3KXfQFtno3//OKMgb/nZzzNnCuSNtEp9V8guhxlVJvObb
ejMYHreUjSwUyJrdjOFicDfmlEKL6Y3u8/rZn3GFffvkWxg/WJHF35eteVIm+epBpZU77aeUerfQ
uQwcXXHYK+dw9Ogc/QNXpt3jxinhgv412giuokz9nTqXANZH4d6XdVBPJSrIu93txZmwbq6TYkPC
rfgDzQlX+ey6AKRjAGyXvDMRhsuwcHYuS5Idcup+PIQ6ljURLSIFlCXUHKzmxEAa3t8pm2BqOcoO
5Ti1Gxb7wQ/HdhZ0c/NTnIWzeHwxrXh1XcBb2zLCUY6ycUWe853MHwx26MA4ljBH0y9kgezJ/eUC
U0rrOAlVSyp8tbQvW1QoABTbCQTE0hjX++NBuVn6WnZrvxsTRk+PbbvRd1SlnUzen5Krm9NbL7DM
sRbXjm7rK6NFndE7x3uBAxY/ysYxtQPIFbqAKs42O+Q21PXZD7fwtLVVNzTdZH7eKTOosc7jZlWy
pZQL5bhg/Rw9YxNDqqVOOehevj3r1iCIvOoAe1uGnEX/tbGAfwAlx2WfC4q9lq09mChTKbIV0vdV
tL76yjQEPLc7LMLXMm6ELMCzmx7uKwmRtR4HLDkYNxfIl8X4ogJV9VaeVjfTgDi2ygl8dbAZ8EHR
jEmn59Ixeg4+LEGgvRq926MvrDrRNjZSYsdL0NpIZMzWKjkG5t1KWOpb8oiOLxj5Rug85uqXNiPP
vCAMSgmNLyGp+/zxKSUMhjmkOatEsNsAdEJYx7wm8MtZOlWd4u0SW/qBHAlJDPk9e2tA9xjrZQ3Z
0k7+KKfFG9q5NwvWoep0HBnND7fMwPdjrp/teKh+CrmTLo7z28NWv8KhMh38OtMRGzL827Z7DBnH
nelDmcLqQ9wkS2GTCFaN3NMHYVr4ieCn9ye61SykqZraGaDCBJgh3ZWsboxONnE7uewAROIv0Tf9
47Tbq53DsdKBrImRx+n9WAtBd53DL/8xZsWwu82zZXSIwPb4cXMyODt0ji9DJezLeVnl5HzsHmuE
2Sj1Lo0tr1VHhdDCbY2Lt3wRTrAokICgYDXv69XgJGyUs1WMRD/b4tvpa4P+nIELd17GXmFn9vX9
XfwJZ9mwGM0S0HnnSBjOAKDODnrspZt6Z6ANaR9NzLUxbCdGBaRdY6X4EX1p/IyEI45lhNN80GfQ
JMr0Cj7wGAJ/XWgnfQyIInbM5bnXTbRpZvnovLkC/ZRiYLZjAxiRLLyxDeBXJD0F3AJ8NJ5UNORD
H4Cm6RxwvGYMpw+4jdV04mjr7bzt67cQxLvkZh2XYKdFEMM1aKa14Jdwh2mjheFEFOy6YvugXWFV
IuHXFS14ngtyukEJxnNcFZ8a5RIzYGM94IsmsEQBS8wI8TrXWHVbYVEuOuZsHQPXnX3l3wB6QSyL
BQXkA22Ppj9hM80lZgZt6LA4OGEfRxuJczTVSztbSvvzd8+enAhr2LRh7tD9Tk+56ksMA16d8oQy
8fW+zB+TtvR0Dmb/+K3v/30U/FkLqRB9OabgBGgwJaWnTnB6uWow/CV185Zbh8M8tL4Xi/1o9LC+
/n2hP06c/jqcOBJFOhxm5amFmsUYiqsMRG3qr3Ssu8AM6OX/37XkNIzWf7vGU+9K08+h0kHe2jQu
x1fmCEvtw3iRnfTJx2/H+tM1nmrHgsmUutNarvHGlCzid5uksdrOikaP07/f2DPBpn8cBungakjS
//qm3Mp/us71PRG7VC/VzdWpA8WpI+pTzjuJXJXZTFcapWtpn7mXIIQF7ZkvVsZT2/GPqz99sBYx
mYvSnflgE3giVmvjcjpsXmAb0h8AztMzPn2y5qZfEuVWqRthro/lUTqGpYoy+/A4F53uOxkD4R9f
rJI/qv/+klCDZAbhEHBUn1a8eI2OyJlfuORn5EVg+y9+/9mT4X9v7j8XeKI9aHn5kPT4ypYCJ7Z0
68AErEWvwGqtb6wzrEVhUaZZHx90Bizqduvr7cXKefWI/b//z8pRjooSCzcekVLLomHEX0Xw0M4R
rMg+dUj82Oara/6R7z691qf1kt/SptH6px78KDvxs1rexpdvbVoJtN0s8dWwYf9rT9vwt4/4tG5g
pT3a7sETim/tmERqhEjuv1/iM8nwj8/4tNOlY1TcRZ1L1E7rUYtbJ4mvWNqrhWqhjm7vZY+Cy/q5
Wy9e5auv91T/YH2XZoLGhfOPATWe9SqwvPj9X6D9f1aHdJbT9iLw+8KnuD9/6C8i/S+KwG/fBgoB
WKzBDCKCW5L2tMESRUhudXzOt3e79a7BeW+eLtM8dYAK3Idzm51HTIE+xrSvshfBWf4jnDxd+mnr
3aRMDTX4bTQ7jocSIfl52NndZ/ZVeBRdCAJLtFnG8l63yYr0FfpAVrjXPm4l+PXt5v97BUl/hNCn
u3nahoZxqTXVLPKtPh+s4o/BCIn/eTU0HPW9tfXZzTbGyigkrFavrvzHKcWVqTshjMAzZNZf/j0A
1FmSZVmUUUJD3/gxy77nYUBkUByt8aIfWt5IFx6Uvdp3KqFDJENt/5Ls2H/n53Xw35t4WgdKhq7s
3UihkmyToCAfXDOixbgFWSiKNh5tzmz7WL14538s7qcnf1oBl1w6SsWdiyJcQaujcjs1oL4A0BOG
GTrGGPJQUonUu6Ry7StsGUPbFw/99M2bUCqlXOKb32GXglGJo/sIIEee0uyVcHNw4tRPKztk+iEJ
qHeRV/6g/kw2xynITYoo3xcEmdC7bTFMnkAT8En2j6B+Kgn2dUEJbIzuP6AwvuTTpkJlQPfvq9Cn
yauNj4G0uuyTE117qAq1Gw6ZkA2t/Lvb3caQVfAzorifJzImse5lhfbVfab556901RxKTniRVpn4
Fo/Pa22XUrNXtMQNODpfpidO09XZKwyr9VNX8o9UTXePNlfQ+Tjc0kSH93J2kzfhDbAFaGairPJv
mELl1tjDQHks2lU64aYqh5g9F78GARtS2B694wZr0caO3toVPQl9aqwfC4Q7PqogeiveJHvgCa0t
jJDqotuiIBoe952sZKbOdVfey0EYdPxy5WgoJAWCiwmbw7AVfYrYDreUzxB6H1/XETWnYlKMdjt1
AC4E2ebyxvTSOPHy2W1Blb687rSZ2rjdUBnCXcB/fQakOG96sxdI7k7n0kmbZSNM4/KzlR1Qof06
wvzwZOt2SHxzeP7Bejt7ywPjHfjcTqftLh7ijQdpg84tAtX16LIWT9Li8nMpnabvac/PIRAlIPQS
6fVNN5K9fubREhZqNRRG54/2YiXLexAtcY95eF3qYf8CU0M8Yq0Lzu9ArNL4VyzoFd2L+CQClRnD
cpXOziW4UWPf9vy3tNb5LzCFSCz4XJEtL+t3DOnH9P5LX6VFN1g1O4pVmXYACMHVUzEL20u6m6mO
Pql+Glx96ceg07AfbPEWZpRsGU2AUSnu3X9v37/GLcoQpkFRbKI/83vcUpnVVO75Ndvq+jBr3CgF
3KTJcHNEANLq41G+4Lv99cDoZZr/vws+BcpB3al5oVyyLdMdE95NtADntr/h1CNL9H70TLfz0R6R
xmiwOZWXz4Hs77tqp79QqfgrXGj0KpXINDIuZDx1MsOsNa5l1RCxh8L7NFJt2khvd7w9JukSutTn
N0ztzWNRwTRb3b3Mrya4LH9VG/66k4lvArIaNkP5L04SbJz/EtCYw5dV5rlgjhtPAU26JtngXBl8
krW8RMx9VGyMKbowCK+aFgrXXwRRFpBu38yeDlO8l5klMycDjWUorStU8D47aDRQTN46T5mcJ9dA
nhlbcw3e+IjsrrEKUF1YI4KHSR+tzQEqpQt5mXb2FbcsJNdGOZQIfVKHzC5a+mPWKXbqxTgnfmCz
tIQAEIN4yM5U/7z8RNMYTh56U+jk/zSIUPzirMhTs3YF0WkgoiB0Ok07mppONxcTv3pTV90XY+bl
CZNY5eKWY2FTvOdvxsNt3tDB5Y7AFUCb5amyoaoXb0xTO9qnMDEn95G+uXRODB7iXj+7Tz2gS/8p
3GwNilBwfe8WHHLsQOb0zVswON0DaV9sBzAEAHd6gNXiaECmns1J0E++q5/j4YrtgeZhF0bn8MIm
+5E/oDo22+QdNBLC4h3+/Bfd6vBQja43C1RT1/0m9e+pr9VBeJ2YDV00S4R11Xq1bLGUHh+PWToK
l7fQSo4LEe/jfXviR6WTGvpwv+FUwYSLBbAR+363oNXFW8wio5+SlhiI7U/+8AaBvIl41aYFrp4J
jGhb2uHogRfOUNbITuFIgAczjtYE8R6F3OmraJUvzrkTAhUi8CLbwvax5481DVSDOnO0mQ6eGGhT
YwOy2o5NGF1+ONdRMJ+ay+NnvBEn19TXR9LsuL5PLmsZlTqUryxzaUwMrxnXs0RwO0Zhb9u6XOSq
++BUOa/LUd7ayjiRbM79lOdaVgcIhfDh8lE1apErXdeMYQJpSzZkQWlWtUPl7Eor4MeZNIPEUbPH
qu/jJKG5YhkYt/Wnwyk56TNxrkGmiag3QFerT5DCPGjHQJsX8Ch0KzO4AY/MhoZ6QixSH2F4+XYP
9KCZa2irWjk+Fw56S3T0wNPM1BdSv8Ues4MIWIMxA2V/YLIUze+KXbjIAKRBiVsCja/95R0Ir8ag
wo5WHXMzunP8hHhozNsfObaOm8dcGZkL1Qsnl09zTNPR15fhdz7VCisf8rdoJ3ukfe1Y2sQ3CI/m
jx5ILuNTkUX752Jx0j08zjMak5K9B9kDcIWw0XfextLemGIOwR403Mep3hJpENAb33c5bnoBDC0A
vXftK/sWT9XdiyW02R06GVVpDSInXGtDRpFY1fNXQZN6/S/BCXk/pHVFBDuY+P39vIiYgNK1qgO/
/Ak/ktHF1XD3wuEbpNLRa18AiTf61FOH7yoG/XDHsJo9puDa/UjfkKTJDB1pbC755s0UWmExf0xz
4De60cuBj1Du6Xy6stTpNKsQQjrF108dxN7vhFObcZQEWzpEGxyAcGEhbrLWOcLW3JyhWGXg2G/l
IsSy7p1/2LANIG2U1n1SevQ/okOyuUWO6WWIA/GSoymKjzMGkAefwmKLkNYA7hsasO+wzEBlmZhZ
qwdNdY6lQ6+8/pQPySQ8JS9cBV5VvdrTCXy8CvqjzCnjc2t8OMXWZkOL0mZrW5Ntj1c8rOXXV/qi
1v6fL+pvtYJq6KZCm4xWGXjXr3P6PzXpWTYLwENT3Ag+E2I3GUrGcYsUVzQtJrF/Xh+TISyCEY5b
8awMbcWJZ4+hsk/Awoe1V0N0fZM2wGOYiQx8UO3u5naLMnc5lxBhZV+xR1IrPEUgqMVSGN03hq8B
tN9P5ibayrvoUJ3IamJrcAh/0dHeCaAwh0gJALQhSDK6G9Ha+BDZF1DI0NehdVLYHYzNU7uhrpKt
DnSAdjydmNqqYjvO+z90hlXSG3X0jMGY7h703q6HxRGzy1ULLbUK7SERfiSnGCr7nE/2GWkF3Y+b
YQQ/BMCIwpUO/juMJHgWcLClnlhArDC7IDSHWv35iAj54PKIgDc27XXhQAMY6zE8gyDzYJgxsMWL
fYF0n2DFDY4v/yI5XP4PYWe2pKi2te0rIoIeOaVvxL5LT4xMTUEERUUQr/5/qC/+2Gvlqqg62LVr
ZVVW4mTOMUfzNpP791ViRhFxF/05j5N+Scn964VSh/XgGjox0EoHP1l40kmsursoFUuMPadc9SY5
AJfRQpunM8GRQjD1tONRk7NeY5r5L4DHp8+8sXj74GUyZ5DI2Md6YGy1zVXzMvCmFxcVmYKl8lIG
B7TOHoG232kUuMzdmElidQ+qMXdFyWpV58o/GitvS/9SYOtw/WSfd18i0/ByiPiLRyit9D2eUsx+
3rEWyPPBnJzv7BWf95W46fZqcB9lK2F6DgcfZjyY5PN0mM+0JPsC5VSMcBUM2qE6UlzmBbghNL46
K0bvqTw+HeQ4iy4nuwhyZEcpMr5rXwkfX1II9GaieObYCLkaULcMWJjBXypgGOa/C4r/WPofGdvl
ft2h56ey9AhH2K89bLvLRtmryMAk77k5ll1122wuYD+Gud9FQq84+wLzNaJARR5KGpM1VIWn7M+y
fz/0uKD4HDDXq+atn09ABGdWMy8m2tBY7z7wbMoP98wdaJ541EHdjRTBFtYvKj1EMUusiQDm+Z3g
nhG+0UEa+SYsyzzs7h7vXpd8vkIOwxhf2Z/eIIbvCypPDabmpxQ/p6ft4OPaIsFjt9/ZfrAqTi7d
DDSojb25uW7vCw7UjcbSovgYrNLO5ozuUtuDQ77eSZ6yPvVvwIGuMgjbzQsmQHaxrq9+GIkJPa5w
HZ17bkAgl1fv4TVAARJGnAw6dSef0x2Lz+55yXByMB7MgXnO+K1+SMPsZF/DYiWNLp+MVt+uyPwN
jkOx4q4WNzq/Je+ZA+aMJVdJuoO8QWcdpGTzCb67eToV08P267R+xHqQ0sUHa/Ktr9XhjSvYUhe7
xXN/msh7+rTso9tG3igdwshOpXnPhbrRMApFiNmtVu3mtuGvo4gTaFwuZ687XFaD/h5Xx7/SlGx1
C7XwvFKWlxU0z3RxOuQg5OsN6Qni09vLp3bUx9ksi69PcpkqoD2H3bFtJJe1EVCiZ6PBUN2Ds7H6
qws5+JN1pjhBING5r8pF9bKyIB81iekbibC9LtMhwPSBfR+de/pA8dn3IY4D1X2o9mV1A4BxvDNI
II9P2ruTT2k+mXQuUImZlAuQy/o6D2A25DebWvlBu87WZUteX56OEr0Gbvt2zA9Q7ToJyGkku91M
m5zG5qHasMkblBufk91yUNnvu5MthA1I8+R+dvCPWpxIgL3byXo8gBNdw8ZHf3W0g1ekWO+NntSb
zm/Ce+HVd4c0Qdp0M1LPJymkQ4FBhJEZMN83DPkujbtTQlOKO0R3r+FtgmbNY9H4bXiP5HX6wRKP
M7dbnP8mGfrfeVAfUjH1gZmlUykqP/rCfO2SF/m9WN40q95kC+7/VTqT9kx0ndsKwJEwhyzii776
DtUjf6K69aaNBehbyOF9pCM4NZMCtglxZ/jeXEfmLPck/r8A6M+NVoSqK7rStHYhh4wkGkzkgm7d
Q0FdYM3O1Wfc5b4cElZKUDZ3wAgqVMdlQtytYzU0E4R2aG8ys5mU4S0UPaQTfLyJeN0R5zRsvXeM
n1cGEL+fywuO6cjjayh7hfu2NRfYlnPynqEQNa7kAnMaKxNYDUG1LJbS33TOf1vY/mM5f+oz1nJW
tPntViyfgIwoLGYXtjbyOz0poDsOWud6fB/MxTNiJbm4pFgZK/M6PC13gbk9T4q1PCfDvXj3gA+E
mM8QENr+VHiECBP1nT04CSHKIZ+ANRO8P9+v8i+Ezo/7laSXr0sa81v516f7R8J0wmG9OYuncllv
cm7LFsE1n2sT3UVuRj4EPDzd1tYvR4zqocYt2kD9oJ5805TcWfWhw8fXIvA/3AoIpeJQgmYQxCBc
P708adcXcC9qACshe4xNRBtfLokYmB2qYcAie+5h5u4p4gZHRbHbFZK6xt7wtOAUFUzy24AkCSij
dVsBijTXL1LHI4KUbeM8vxVHXhFbvnpcCOdVmwDhQGtuZ6lwYAqMMexfEdpnZHAZt/guzF+1dSKK
vjCB72zYsPoBuAyyHQYwI2rocTs2oge5dCLO5ZDYnvryI0qf9k4H/MXNdZtmZ7tLKDMzEgZbhLWT
W+UwBypWwYqiaXd42eKBwkgkXEXlwQR9Y6VdX7a8fhV83V4GfboHTSoBWq5cqCJAoJd13VdnCHJM
YXTdFgRmmeoPH/mTA44LTbt8pIB4ssqP81wh8lFQ9dN/FJYhZJRzugMlOJmlcLwNYeLpDAbqkRzI
21TCUwnAgbaiaciNBbJRJNP9hRztWZ+o8aNgB9bzPjInGskSZWV0O6g7vu0ZXeN6F8mj65oOXU9V
AmOwpG358t/fg73BXZAH59p+bYFP4EVu9SIn5zFMKtsI/7xNld/wP5hfM4pATgzxEvNHfZY+M6lg
7H9drgwIo7B0rGQrWSGGolHIAid0AHw3taPg5AWv0dze2YfD4289vv/MCpGQRPtIQnoTdRPpp1rI
oHk/pO6qXkhFk3ES7j56xLP9in2IG5PhR3R15uK6jeeBOUHa6y8dTeU3I6l//fSfU5BUEJrKUC7L
2Nt61FMv5q+FU42V9cI/YQsdTy4BiZD1oUQDaxnZxyK5ftWNW3xjbuxqzp/fyK+o9jNu/HMxfsxH
RLV6iGbNYqyMOSWOaCftSCS8j8Nzood7IU9OtvVhNyNl1bcHomlArzc+rVZCfGgtmtYXOw6uf1mk
wW8XiXimoz1jyKLx42rD0VC9dgqLtMrCflq9Fd1tZlMKJBA0rHGiRskmK+1torpf1y1Bafy2ZrPL
urHaCVWONyQ5+VAt//vaf5O/SK3JZOLKGwOYsOXmVuCAoU80yzkybyuC51exTJ2nNd19B6Zj565b
WcrRhpJKffsMDvJfqmqlT7n/s+r/+3w/u7uZsjtL+onP105XwN9HJuy38Tvs6+vMWVBhzCZi+Ibb
c3fXHHduxCgPloEQpg6Bdv1X3sxvz+U/nudHlX/GJqXWU+kCxNaB/jqSHGDgN4uy2qrGUky7O7UX
4Bb7UBc2CJPb8uT77RPuh59CxCAkbgXgZrt1Zc8z14aFBzJMdWBoIcw4nmfWHIE9+y/65b+rKXVk
1P7/Lhn8aNZfG1lUMrM/SqvOpvlM9wZkBSRw61v4dBt73YfiyopoVJgfx/hvu1T9TbfpXz//x1F+
vbosbypW7X13V5vEW3ilPwBiCarjjO0pQQUG0fy7tCdyCMhjOBplVlAlovVJLlBZIzsIWmsqjqTK
+lsHRf9N0fevZ/txroVMlh/3k8wJ2iQvJ2nGX9tBdAPuEfJUT5yflNr64vSkwdt5Z+5WtUtQPaeI
taOCKe3ma3HzUyuc7f3haBDTjAzEgJlRRNFO72n1AOW0PI/nqUdYmu1GR3DwX9PUC6Z/QT/8/s74
x1v+Ub4qJ31wwkr2spSTDTktMN1RQgwAY8qrDr9Blw45JemEBVXsJVe61QclbOmcv+w3/T+Qlv7i
+MeT9BfLP3Is9XzTS0PjSUBiW97ZJaw0sTkCzLqgiR2ODe+LxtDV2iqOF85mtelQOE6M2XezBuqz
33mTdeeMoAA8nWgXz8/zI6fi+wBJOJgeU+wILNPJfOPkMKOz8+Tw51Av/ZT774H0PL+iiRoutaKi
/VjJ8/v9EoV+TwixNjesYkGdeNi+Q8jgsjtGg5ekl+NvWBtwGvDC7M0lBBRpPWcL+ZuUcYgx2Gz7
WJljzcpDJoyA/t/zVeM5rZt4bC3AxJEx+tafEOLVCVZyIhqsIzAW2S6GjaQDXAuAg348YX+/LSVZ
W0NbtqJgDubp3tpPqw2mQelEbtoDL192m7qF9aFFo08pod8G8gUELBFlnkdz5iOlZX+0jj5mFDfq
y19iz5YNGRwZ6WfuaVwBpZh2qEawsjXZ0nrK0JJbi28nv0idI1XHonL+vMzy76PC/1b5xy6pxFQ+
785EpdpLADZH4zKiZzqbSTMKQ+flwuwkHl781rrFf4NB/dQZ/M8r/oGDelXKq0gzfvjNFe3T7Gad
gnFojmaT92yCfLb1wc+/28tjOqYKpG9r/mU+aP7+Zvvfp+8xMP84I0ZT7J73/ozEuEZbV4Bl1tb0
xkrAafUhGcWLx3LBrUxP3T7n/qxPf14ByBtGL8TNWglI/itrVsR7br7ibQ/XqEvYIL1poMWTp0fL
k9jZOc9JNL9M8y37IgIgDXAOkLJf2eaEN3wdeEz6L/ZhZ68qJ94UIVTMqytjWC39GoRPC39eJFxM
thBO47+VY+pv5taU5fAoCAe9bvmPPFcwUiXfAftgD8TAh4e0qLwvgAYX7xphPQG8vAFd4UjWbXua
5nNui9C0Tdv3XTQJvHpbKlZJg2R0nUQqA5vxqVcSyKPUMScXey6vi2nlT0lM/rx1/6+t/jMvgZpC
io4aooE4/b/fXlq/8MxINZiQbmJaydfNfyYnbrIZkI3Zi4grxZCk3XHnMq1gtpIAEgZ2PWmcsWAt
wndszQR7ct1PPkajqIjc0Yfu7AflTBBJGV7rxUw9hE3wsogUDeK47IGa4qxh+Ono1vrjFhIf+5yL
dCEwxfj0sFdlDN5uHBskPoNZkdDTEa2DcDgwX7J5ifn0yK+RTT+Ba+BiuaY/sknw5oV/7M11ewpU
8/Hndfpt4vHPZfqxyZtG6gyhJJBW5JH0i71Et0NvxmiJDFQMJy8bYJu9JP2ZnuHt2X/+8b9Ei/70
ln5kx10jvkuAdpyx2iutl7O9H0jZTxYp8lgKFqB+gkXl7VZf4E88VG7DQfhoQnVSQ8tobDNZf+zG
/REaRXf7CFHbDqgvGQSAX553ljiwgtO4nAfXnXPM3PlxOv3z8//2Hvrf8hnij9PxllqjPfXZ/XuM
/u4D4k8Sv71rj0X9WqQud2Xdc1X83FO+wFcyeTU/J0N6n/QWP8wpQ8YNavHoCBMIXm4EPoDPQOs6
G2uHvxyJ31YieO5CmUL/iEbbj8x4977WeiXeyyXXHtAgsDqRuZDGp1EKOJ+RHEPcqRakkeYBVgox
tnGQMrA69+QS4rDdWIFdRgqgDl4xdNZzlHlS0CaQpckYSl/2qu3LreN3ALWBIHmh6fxYMBH8Vad7
wrQ+Ao7yLlHu61PD0VYgicCAuJfImDBTiNT1bkSsp0cGHXaM1xVbPmCeNflbXKcs/m/J0vOj8ZgV
uWVwZfx3aHil71QxlKpYViQHw53qiJ1tyAfDTOB8qajdCxAAfRka7WeuuecYNQUI9VLJeSUZMyfP
RZUMLtjooW/s8Df1wdyA3k1CYPhlPtWUyU7xn5cASoR+84Ea1cYwBeVVZwEzE5Vkg546gLSvCl2k
7eBNUCjxYWgs/e3i8vuw32OERZvafma29iFmThblqqNsGA8IzMWHIjnhJvW1oHgAnXcveyQu7oE+
Y1CGamuTyDOTfh5UUvG4C+miM9xDdMZn0ATe4Gqrb7eBaLRz39I3bRQZgXKmercR4z3t4aadK+1R
M8xeHsCs16bNgzsyo4/Jad2dk8drWCrB7T6/3nzz5NP/G3jZCthr13Mm69TRxqD9PrtqUghjRFBM
1FiGTzB/Jyt5j+d3jIz3yGL3g0Y61Ewp0GK6PvAKcBQBfnq1GVwCsUIjHHckX+6sAZonqftUfZP2
1FwQtthZYZUwKH0ARKeZNq9oDMKbgmFiOCixMHauGE4jjnBxnz4J7H0D1VyYmx5IkOcM7JjyoWwe
sHnMUGcqcnKwPqL5p3ZAseK74L9kCGouhiEdQkipL15HnRYDT0NS874BQ1OjmqXau+MT0wzoflRF
tBwbT4m46TXMGCCeKlYj2GgXoWmSh8XFU49SfMF8do63BFuJbvapGuXjsj9fQHGK8VmIaoLV8NVt
ixnNsqqeMadIb0mJN1Ud0YR+RDdfRmNobRZOtzjtAhEOTub0JGPagkbmGBgcm33/UHqHLxpyTOmR
IjoDMSsAKJa6n7b2bnKZvEXIaBeq3gnmU+yZk4t7MqZJj9zJQCzdPX3nMTJSf02Qil0//y+FgOnu
NWo1u1yg0ZTPof5kqEU8mEKC1yi/0TTrCk83Qhegy+UdMuW9LS9Xp6c4q67weUvUW/jA1QqTB6LF
ppTiHjgI/siTLjGeWArMIaQIptX4vWNqbL90ppKDFb+r8eRlUZ5vrymtbmAJ6NHLjsxbPgIR0d4u
zHecr3sbayQdvpTVRXDbMVw1oVqJD6eIz5NL6wBhaJY1Rh9u1bk69DGOxhXnGKzsHHmS1sFjeKYQ
YiZCboUESQ3IEjUn2sk2NHiwQU/Tuq9p1s6kAUcaLiYceqQd7J1oGRPo9MrLUicXptcE+4EPHRxF
LQwdhG0KIzd+cEoy9z07nR09Y2cY/MnFObGTvhhB0o/odQYmORuYmSNtbEdG04D+z8Ys3BKWNlII
64ydysZ++gajI2ikKFklfXN+1aX2WbB2PWAHrbHnr0mW8v0cPu8hm+X+eWcMOGKKIYZYkpw4EBC0
l/kXIJ06ZXhvQ/DhWzta2Yw5h+9PXPkK59zZLwQUHIbs7eLOpJV2Gl3veZuhbGp1jV2jAAO7Huki
2cGWYzdCJWMwYvKmrXrcV4qlBSZm8PsRQHMKEKmmlSEp6dX+/QkeNOe6Wf7lKv5dVKf9J+LroKBC
+1P64i6cakHvtPNy0Mvq5PIQenr29MvP29XV0YKYnekJo8BAHHSfuDXUfG5XQcc3FFX76qGsIC4g
GPKRC6RaN9nXOQ3UA2Yb7AWdgUdG57Ciq/mypKQLzAP48yusz61xGuLIK460jzsuxn9BG8i/6fD2
BrJ4bPcYEkP8cWmfGjnVGlk6L6HcCRu9c6+jh18ZiAEiQmjVyNuWdo4HnUe/Hnk+rs8n9is+jY3H
G1/d3tOIOetuhvDGn9f7d40/Q+6FRgxswAB3/rhFtTpvuqf6OC+h7pkR2qewXXcxI2cluEsW8Ds2
nXp4QG58IJ9XBpzZnV0diXBQo7MsuJ9jylltwXYzJRxgQPpmkTy8fGsXPGP+so7/1xH4kWlieoF2
stZ78ZID/fvSx/lHwCuhYuRNtgX48G1ni45JqeJdtk1lCWL8lhwQltVwZ8RcFnCbT3q8K2PRRIUN
MZfrmrxAQ/ObCYt9/qLDnD1cfk1Z6hRlyCb1mdtkzUoJmLkhjCCAjxmgxQ1r3OaHUsMBanxtxMoe
THu4O/xgj0ZfbzkEVKtGBfK8ffaKKcGli28SbhMjyZNlX9ifRaa1ficGDaIcRBshEoAkiqV7w26t
F6EMaxoed/uN1CLSD5JdKc5lApvzfLcH8DGhkAMMSOfvysERLC+TSzEF+iuWE26gg7Q1YI8UU+1L
K8EH2BJ9je1uMDQCjahFvSc7kuwWaDKiygY8hYFWmQw6H5mrASg7MahBw11jDTSmPkL88NEGiuqr
u+CGEgEs7cK+yAuFRA71OcMlRIIEa2UbZN69iFLNffZQl9mp9NKnqyLW9MBBI2n0WKwW2mP2vn+1
L08RSfYxl9OmF9VP0TqBGdtZGmF3YGlH2bSET4aT7bOXKSyH1epBObPsYsZAYFQZrUtJWruvqS5Y
YQc8FkDBxVZBnKFO+IH4/0c1a5Y4pMFZ7vEPiCwgozcIidpCE2SY0QS4Vgq3SbnPME36qEA4IdvS
urnZs59fy2zUTe4r9PK6vl3PDAr8perADgNEAJ4TnY+3BZThhgcCeRI2yxZKL9nLaXFAZqQGhn1P
kCyO6gIkDv0onkiu0cAsRZu+E1qdIiAqVBaj56Kdq1/yRj6gr81LBpuMWlxrPybaCrsU4rnw6mUx
ZW2Cbo5BQjTAPca+m3ZrWrTwTOwxbHBTOLA2Z4BY4KZ8Y5GlGJ/1rOHBuhfVwpupY9xqg6AyAxDI
kJUZs3K9waoqyTMAjjrSNUHGJ8+dXEdwQl4rIclRHgKTFhCgo3sm26exDgO7BC9JimcbqFDiEGhn
scAcGoGggMvofNDjF96YEeJWL4gORIxRjrsNLbuHjQZOJnvmkYq60aK9sNQ+r5hMzhE1WrYQ9wEa
tX+pR+Xf9EUNsHiIxBrqQFZ+ovQfu6amB5Kdl+lIO7Qu0LcWqQhywp2nO2R11tMbyNySZQjuUcGW
0xIX7fr513D127D/j+f4MQ9Qc0PQNSE/L/Vlljm7zs0OujkHhvca31b5AYI5AfTqQNzPAfRY4gR5
iOIIJuXQLS4W7lfLJ8Zd1mCPFicWvAEH4TUSA31kCOGf7wG9f5R/BVYDX1uDFq0mgVQF7PjvwKpm
WJHVz+K5uLnPqFioUyU8j11l8fIGEYMpJn2w0z+LCa5B6gsQVditzrNzVAbtqI6NmKyUQGE99uio
hkgzjMpFFiPNNtaQXTMTY9qsCppHQBF4A+gNjuRh/zcGNoSFIf3x25eW/eWyQC/r52dSoE1QHvK5
wFGI8o+2BO5uhvgoT+QSmFmm+J0xAtqXhpMpQ3MQquVc55Mg2rCzKuyQ2nEzRugWKGV1d+Rpli1z
zW4GULSINJ6S+ucKdSi3h5KVfnmJ69tUvk6A2nO2ikdAcVZWI11wBzqebIzK9bmcO9eEqpsuFfiA
NChRaAKtXgXqK0Kj6gzOfAsYjfKjPccXGEmVc9aceoCYNu1oRzbxaXYpUXue/iPMMjcD3pSHYBXU
NoHVjfAI4u+ne7iTLCBN1aVP4FUUBGBEga5XsLaxEcKZQA5CAfcCeWR9a23VcO+Nd1tqWixNH6h5
ouhwCeti+qi800yWfErkM4ySL2BuwheEKuQ1cjodVZCNz60rg8VfVTGlTXXxQRLkS27TG9FyQGRE
BjVbC8tM9dCMOQBKFls07khpqodNIgr+MMlG1DcUDmNEhaQPfU0sJUgZhJSpvAXRfdqTiQvnKD8S
AHXnPLwueqYW6AZYU+Kh1xG5Ej56BxRQZsOdEEO9URCXw7HIcBs+Lz9KDeqpuEAUiC4lv6JbVd28
szh8QqcUPtprkOLyjW5orNMHTqCyyZ5OX2zyqDlgxfcTOQw3DzLVwrL5GdYv+4X455g4zUMPdtZb
h/Va9X1TW5uqF4/V1TpXpjHJ4MwIsk8F6emRUkQavEJ985YjADd3HS6EfbkPqzspt9OaXn1bvl7R
u5zV4l8mQ7Aof6EG/nWi+92P2aZpYPKK3fuPE61lg8JsO6DnnCyYIzxJqEcA9JkfCx7Iygl6yi7I
nAO4lPj6SwPm5TTeff+M4MAMq8k7pCo5Vbb6ibocLPSbq0bnGTidN8KNTIdEf5fcw+tMGp5oVagA
2scUxnLRJ10VxA8PobAhTutT6IOPlcIkagMOWroTCC1zo5BJAlwen6jfSvfNdfGe9OBZ9CpaxlQu
WEuoIuNB0k3Rs+Jia40PQ8f/wL31t8Y0z2OuD5F7eX0CxvVeqXExPYFcvbpILw9b6zF/Hl7L6vsB
wOx2ZBGMOe7G/TLQmSQ7qi6eKThPv012K9QYNI/q88lnyybSHuQnj5pNhA198dfiPIPrcp7Vh8pT
YtEV9hektkFyQ348oVHb+dcjR1NAa6qyxemdJLLvx7xoyJwNi/HZ6erQeaDzKrWoBbRfz/kVK0Hm
BNl0MDMOpy8hLoZFeA8p7T0CEsKEWWSCi0TfSt0CMQa3qsKzZrw9yj4eIx1iUbYABiZP32O0CXVk
Zw7GIV9ekkFwhkWXnMd5AuMqQUhopjA74wIK+XTCWD0aJ0vk+1t05d7ufQi3yaqWpBCkeFa+6GBX
lgF/R2U4BCAvnZYJ8ct7rE5wupgaNEjpOQQ7mKOopvRNFPV4/nzlwwz5D4QeKXDGvGDy6TvawZeo
C4sZbAJKaLhymYgfFP+0LUVPcJic+sdBiE4TdY/iL4HBMWoM5JBj4mHddBfDSzIOKTJx8YkZ2YvJ
nV0ngvMI5p8iAN6DueIUc3J1sPK5dQSdfiNNBcpFFH9x405fGz41ibyBjCEhkESA56MNQHm4syQW
kCldY8O6cQxUg64uZNJ2ZHh90H05N8DyrBLDAsTXi4k5Jv9Xbg67iLYmOmtlTH4WA5KNMLuMT54w
GYxugO0sLptr17eI2ER0XdhvMLXY2ADfwLSF+eY2ew1fnuzLCX2uyjEt+LGI10EkWHQIVt0dHrBd
gdNDcwYyLLo16uedHkZjG+AjU19vHYoSCUg/wcjZHU8ztofauTl45oOYSJ7u39wc3ZY6c4R5yp1R
JWcAsSnIagQ5L7XPh6DbR4fgIvg5klh0F13OGXv0YrhkflLtaBO0bu3zh4y6Lfs6aLmuwfA9XD1R
YWiihT2C6CGNtfEL3b0NWm8bYwyyj/ooR+ZZtVHBiTVPNVCpsc8zIHw2rr4g0PihaBpLwyuSY3dX
njUf3XSXIMiPGj89sqcnHXgeEtqcdpl1W19jh2e9EfFjEbUZFNds3qq2F4/nt3V+sLiNNtNg0ADj
zMhp+UI5e46UWKFFI3Ky6+FrA+j2tZE2L0fasBPAclMhfGp7WjkIyEUSac7JzebCiEYcRcod7D3d
PCDN3V6HvDAVN8p0DbCSzu/FlnMs5Z3LlZ7q9wMlyDMsLw/WR6s5IjJKHrsPSTyqvCEOvc0clsUO
a0FIxqhAbfTSwbjg/MLkDzdDC1gh3UreJjSb94bqtVxVoeRRkt5D8Oj5ImNjHs3xrnR55LoPEmEP
rGV3iUf5qHnm2vBMjxu6YlTn4r47uy9ad/UMbkxj6BfS0/XvDsRHX3EpUJ3qEWD91Pc1SQgK74k+
+ljyrrbpXrzce8WZ9xjdEVVh/A1b8/qFLtU+/dR1Jx3VHK3V85NC8dh+qp9e9kFSLewhRzZYm+ir
i3dyq+Be9lpe9yO1Ll4GsLt9KSBqUOuq6LHOFzcAlga3AdpWH53uSUOQvDEyarPHiMujHSHg//1c
3pZ3kqZIidOoiZ/f6dRgKa89nJLeahPfElZaCsoEE3roLmHuAbuiL72Wv18LbDgfso9MKo8npT5H
nfSN0KBjy2lJ8pGM7Y2DLikM4BO/QsH/FZ+jDuzDwMXFzin6RcdbNH8EmebS9e6A46HWRO7B1kn9
6ydfFnJa+FD0X7iKOmwlD5YMRrnYPaSPMRCDXYXAFIk9QvqYT9KuK0BHPuLXR81MZFoeiRDInWtj
QcGCwmFI0E3TtT4qEpQn3PeKhZ3ocPjWuntzi7BdoTbNbVrG3DfBdX4sj8K8QLa1HXVLev76ZzMW
0a6CnpKOOnTjXx+tXYT55PZyqkl1kBp7F6lHAgTqhLTkiRd3yOEdD4jA3IlotaEBQAOiGPSy5wBn
d0j2UBhxZsVIme+WzMWMu1uCwlYo1C3z6z6pGwptt0FSn6QYGOqGHLVDvOu4W8qzW6wzTPMlJO3u
G4lvGcP+DFr3cXxGeARzU9PQcHWbdss7Zwc3QxbdAAe0lw16wzZw3iMqwmrTi9hyg9KVazxjfB/S
6nbaoPxKEaAdqVTBjsHM8RqJuIGIU3H7BPcLcpfOlX152ixzF8HuvTvvm3MFdEybnCar1nenzl9n
Ba19P/0aUFl9oKKF4sQIEIlyQNgX/c267aUwxdkTuhfboBoinjZNjy1Ds7CbCnPd54ihy67ZcbqW
Pt6Tct2gNgZY334jio1AO3dDCD2YKL+/cSKFgLmC0yEAznDjbuHIa6ejfEhHx8p80LaKVXPOkiwk
S5p+JTz8pjfLaCZMGBYADPmcPQx+ihKD1dpE1ATehUuTAZAMtjXOY41yhNMCxe1xKTWDZ4bONxeW
PGW9jlGP4xAC+lH5fXPfK0jH0CMebljjjbjlnwRxxW0Lh21Aadc4qt/LkeJHAL6oTzk2MHa2Ut0z
9fsewRB5ziIHs3L+elYu3gXZcjfLE7gPIFm0EAluNwNXwbQtTMfdlxlmL4tiu/IFJ8OgBX0V7Bbm
KROJz9LTgyCIa2clOJUdUaOr1gjIr596ZwdlUY8EwRtYuuVW1pIC3uk8F1i8a8P325HCzO/2BxmL
Z9lH10A1BTE/prBLzYcAdUO7lVRLmzC2cIVxVdonZNAhUzubwuazo7RiPTksFDD8Ln7O2BnsqkM/
xQUtkQFBtbfYNQf8NfDBjPw3pmUEX5sd8iAM1Ahxa+rjYbZ8khEc4adigRkcNyKIxW3J81FI9cTq
77PzjDGQdCP+ZffoJB6ITxAhA+Jst7772HIPSyfYbJMgsFUPPshctka0OO+AklBdto5EVufArZgc
51NHtjc1tgOpc8imdLLZ1xGX8mb7GGne1rQWHlip0nLak71JgLT3ch/exanDhuweKhqQdh4veRDx
+v9iQShUDa8JNc+wVnTR+qTfLgOsS479poOjGGrjumdFdUwOLNJSIcZaA2rtM1oJwyfgIQWYJahV
2TpOuaBRtnuw03U4XFf3FkNB94BmHa8eHAo0pXIwMG1UOwfTgWQTxvHmHkLcB4oVkCH0f8i/Bu7E
SoCAUZr2ClWlHeKtY3ub1mbPOt72bXnbKtzSpwr0CFk160IUcwgRluyeXdnmZvu8hy2PgTzssfFW
O3fAgtfeaSWNH9FUtILVSoOXIk8HU5QYuSopWxzKEX58jurOmZLBmPfpOWDCG/hIWmF8xsoOOIQr
cF1h52eJFp5IqMb8qdXLWfX3LV3kRPvAvgADg50dXJhO0PoFTSKEO65WYlhM1LWPq4cbAwurnCBq
HRvwos2rZIoU7eyT8zkAjRYrXOFPa2eX3rzmi/MPzBesacxrcJzOCsjrgyloFD5V46HN7Kuorjz8
BXsg9wQAyZY6ZXID+JMLEtzLAiDAZxUSw8HIFR4TQEL3E+IM75K0lBzp1q9e/A4hpFtJg2AwqvXh
aucbXuHwX0m9kCxySfs2Avi4bam4DG4IuEjmzTkT/avUebc4SzQfZeW+BOugj94f16/rl8RQng0P
YFMDPfNcP76e0BUmBpNK3RZau2XCinIh/wtzd2n67KTCRgDVOkSfrvWyLMD4VhiGl2D4Oc9dIpHd
BnjyOBHV2Er3+71ssudtYkvokX0DAORTOg8rORwQSnyu+xdjWBzEFaId9sOVPMYcNvhtNn1Bnnt2
Ts4tVnhH05aEQdk/kbtmtJGuKoRZpfC8Fg60GLKllpPFDOmTEtToEaOCU/RNDE1mFEHbO9b+H0nn
taWotoXhJ2IMJXMrGRFTGcobhlZXoaBEJT39+djn4vTpXW0ZkLXWnP/8Q2dr1Dtb2hPisZmUw/2l
fTH/aA7ZmetoZu0TmHcTjpovgr13d73aLFdQjQp7yxFlB4Y7W+z/AhSKwXXv/UtN728Lh41tCjXY
FsfniYfNNp3sYncAAArRjTDFYw+xzjQVl9V0woJF7diLgy0mLVOARWNfdiyjNR0ShxDTUmfmGq0p
XrQwN4N8cTKIdmJ9UR6wt5mor7j/IcYonJCfJSi8uMQ9WobzkPY+mErdWgxOXz8Co1u/2WBVdV8y
aRNDZrA6ySVEj819jBpyzBn+ybB1QdvpKI/NpuBcJ7np1P9KwIRViM82VyzBo4D3val3DDXfM/td
m/Ojhhk0+puQrTB+gTQX0Knuh1qYGhbBaX9QUjckYv2VZ5XVCxyDsAU88gnZE401DIhA9KUd9yI7
KSFLJ+Hrtcxkp4Uv0i47FpLml4KTDQtRtR4ARvTp7DOFk+GeC14GJV7yJ+22ZmdA7M26BjrigJQ2
KbyGmVsbqw8W+RpE5fm27E7wCzquarGtMHLA75qCau6OjMbA5+bBE7efH4SsqgzdxIJuxFRcYLb+
cnvKH2OlzqAOmZmxb4doBkcitue1V8xdZd1kgdpfZBh5Q4SEBv9/mikCYt4cHbBf9Ou0r1G4EiWB
a0fPDsO13oix3TZ2lQGDfJpd9bLhucQzN9Os1rga+JU0tl5sqGfVLMBhWU5W73cQF1EhggQ9hNOj
+C3e4UAJUn11b9zZ12IWzLWbPt9+5m6ZXaBvqC9XSC/D6y+WsbDHXAVrb5po9cxYqxtAMZek86TS
H1km2cyvnvvZbIWFqDa1IwnSSTgwqq2PgdxTXm5FRHhVwLhL0YLiN0vMpLOHztOUtditDAUYdS21
m6xnyuW8yIJoHdhLKWFsSMgxgQS9xPwf/DRjSmEoawZfGpQJxWr14LONmZDIizctcrY0Ht/P+Osl
Mb2Xrx0y9CwCji3BYrXgo1hfzOkNqs6SfFbCv+2uvBJ3qH2iBIlTScRw0Kibt7IuMc9SGbXv6yTM
S+/R+3PkBz2Cem/KDKhs4ub5u8FQNwkFDFm0zVtE2LaQbknvlYI1jmGM6pZAQOz8U2fUA60koMfU
RRxi7Lxz1HbdPtc6ZmxEFyRWGzuPOMQ4ut1r7xP1c1n6XL33zCL+8QnvEEAHhIZ8mHugoW0UHV74
qbrlWiND4Rn1pTXAY1BNqbJ5qzX+BSAAiCcVf96cGm3zKneDwvezefV+oZ64ghLnOHjNcyMKRxzz
5+zl32JmtftRMLX3socWo66HHiqNMxihwvPycm+TlKUMU2iWehXqz5+7SMFvqTqkgmXSr/gWOiN8
9Ste5vkmBiyQFXqhfTr8GuqK9zwXgYlfW0P2eK10ZjW9DzrOh8wFK2eEUNsZxVwVaIQ+8057T5QX
MV8OqrJfoSbV18IQoa0CiURy3iGAX2Jyse9vfLp+YZmXCowKW/5YQmO+1GgondkvUYlyZxePgG8w
Y3fju1FBYPLbw87S3+QVqXx9EoiEiKUu/1M+yzuivOH78cAzh5ACxWuojirDrtclkCIO373fMAQc
aUKdvLZTvkAFwDwceoCxoybaD0x7JHt2ENET/74qGDWrUVvxkR9A4Bq30qLPF7G8eGCAsyuZ4XGo
kI2EcLNdvCtPv0o4NiSMbk2FjMP4ryAH6m3SdXOlua7pWWBeCYOi91ImICaJHQw7pvc6XO44MPfm
e7j1xSnWjm4SqhDhwG+cz2tdIoJtLZRwi/eXce7vdsUhu06tB7ESc2bnCAh30mgz5GMcCTqXwJ5J
zJZ0w31PrU/1RFzgjtIv3gnfOrmHCHqR8XCXgAOlTl66w8Oqt/xgYhZJk9CaBVCZrbjqaOL/zfvJ
4hht9ut7ptrz6yycrzAt8QknwSOC06Q3zBcUnxEwsPnXqgvl2G4Jwb0icEA1HHRQFoZJN1R/6X/c
w1b6/V7ff6CsdReG7PzjAUpngCJ0V4sA00A27FfBGUt3W+G2WDyP8k/VLl5f+Y78jUGya6b4lyRz
OPM4qZqPLdFVUDyvyid0GVv7VVAorFvSiOqtwHLd1pdmuihTAmG7bbmbMRW6hxoHqGoN72nykYI4
ycSXLF7wwSRsMWAadRujdDrqBpW8Oqt+LpMf/qsgigm5xiHjgXOCghYCcSiM5/3Pnt9NVat5T/78
BS+4xdhUfTgZcO3Him/8Wot4f3nXnHeEalT4MyAt7NII147mp0WZAHF3sArVG2A2YneHKgfvdlik
f9qfgh/gd/xY1EJUS8EdTgWeMZwvbK5Pa9ZNwyCI8a9QUa3+5RJqAucrn7vT5QPyJE+P6EVmCBAe
YU8EJflG3JgP61NB3VrMsaRo8LPQa1tWvTdDHeSoWHVtxwGsAl2w1WpwInxV9VPQF57cWMzTfaks
k3xdFkedEBxlmddOAq9v8Briwi74au0JTXHGXeKr6/TaAFxZmTVBDqB9sDj2KjB9fmbc5OD+7z9H
Wx2c9NoHxkGf3AZw4YziMySzBhB2y8VIfIQfCFTtGv4Vnx6awhSRxTAEfFH5mFgRgvrJpIMcL/d/
oN/5RsUSEeChAwGobkeUYERZU2rWYXbUEWLcUgt7KkzEf4owXvcgg1BQLGMrn9uj8XfHLZDcFLIi
d+SWMFtrFKKcLM4z7AkgCGR4lRH9KE6yYvISX7YApZJHlV8Zp/leUK1KYmWYXEmhW+N5RbzEq5uU
xRrXPykP83f05GSjo5Q8Ei/11M7HnaoQ6GNnnWfQ02JPCM2M2gTLrfIEt6wN1MSqwfjRZMNpnbkl
nKoP1Y0HqM8VMZCkxwuF2QkRqFR+xODwdjHU2MJyFM/qmRyWx7B8vSHcTHysGV5CQwSlgacVcXSi
a0OoJkyGMtwovFUIXq1H5xISnMBXN5iSAxUME2ZpOd7ib7IpKOi+ibG8ceNAT/PhbJi/46L9kq8f
97kmfwxX6MLpOfEBEJBvYKrpvHUu3UKInpSyqSVS6WLAIS+GLHqwWQpLrgbeXNoOtFHewHaSBT8n
uGduDlr4nptv2X+VjphFwhBSb2SXnlhF3Z6msga24W4L2qhMJiCMGsTZajD2qrJIdsa5Yt42ozT9
0fYp/TxDfzwZsc8b7XR0dK4UEzECeNTFncH509POuTjdq/d/4PwPEmRnvgycJgSaxAkWydg5ZSes
1bB/UGckRAqBMttwG7Z0DS+rbTytXwI0q0jq1Z36l+hWJbowQEaZkoa7130QecuGidPElfGfIuIO
RtqkF+P6NTiUZfroqfkvRV4pHiXNf2CbV4INXZC2tt6XsNdxqttqofBF0lQBpDnf0D+Rgzc3Fffj
zHwc2nADnEfiWnEPhkX7cVRXw87suKngyrDfwC6b2yTY4J7R4mNCFCAhElRpPdUuyk4sHDCoGW5M
CN05uQuDWbFrmQD8E8B+VMJH5SSpqUn1Qmg8UHQsCYkDa1mxIrsazl9HFSkZUOZa2yLZIXsWN4SN
Opp8QVxUEe/EZAscaq6UM3Z+xjr7056mJlNv+8PoGW8XADE+gEKYBNrlvyo//rhMs8a/1r5Ck8a8
gEwdS8G6TCcUnsQ2T09PguCoynnG7k9GVzZcpPJL6mAxnZ4IMmACs8NmkszdbQF3vklehRM8OM3o
1bUvJBYdQi2G4ogO/+32+dqAlR4HVPnlHDKzfQeGBsXnA6Z+Y0RGt/zwUGECTo2fJmcjcHSiwEiy
X4O/zPCnAmozwf43GkTmxvkIuFTR+QTihP86ivsKX37yL7+Oz0URvsL8CqE9JVS1wTM0BYLByAnP
gGo1J+z2sbsLqyd+SG/9dpbV5Vz3BfhzmvU5qn9CvRJwJ8EcVbRwQAJ2Twp3GqKhJQCWYULzeofZ
C7yBhEV8N/bM+LxsOfD+HnaOzwnSqZ/+beoPk6KEj4nDJhWVdrexOZTH9UNdcJknsyUGejA3AoPL
R0elnuFlMDUu5gSF2JNPAzmECZZKrjjaOlsyFstMc4EfKSlINuMnVWTonngVm8V6uLJWMb9qe9wP
dWqhyRILm4dPa8XH9CcBaiVRvbfnfB90tE9fiV3+okpOMcM1caG1gcww5IOxg2Hm7VJrzcSwypKY
QpMBsxYjFDCb3nZ4Dh6hQuUkN6SwZ+MXzJPMsMaHNW/geloD7DRICdRMDIyAYHry5tiqzVliahwm
v41hq8bUHsiJSYFIfUnVD4Fk4CI9VV68cWN45cC2ikU9KBoh/QCVdy2auR5Qi1fPJRXwu3MYKNb5
qoSmty31oJ7/0GpR4jbb7nD/6Z4basu0tit1byQh9e5seoF7WLXWWPpPiV3O5BHiGPQAmZItdVgZ
U48yv/MnRzHiGHsbNdmHN1jb89IvGCXwfn51IMdL+884JUueseK8ay2+AtzUauwvdUzknPwVsi+l
QMYEaeaOep0uZ0oXYd2hqiTQwReCbPJY9Xr/eC3te9CrtsSPWPbiRmpcLmr6sZW3Rw610brMdRPN
QbwAa+U7/5D4bfVfImu+2Skza4BXrZg8oOl2PCYnH0i13w3dwFZ+BU3iKG8IJRzFmAXSRAO4K82X
Yfjpd93g+bpiBi5QjDNO8smSk15OuWkgCZY0li/um3B8kUPnpIYntW6GOMowIfu2SVQ/Q57g3Xx9
QLUpHYZlCRWxsdifP9c2WabVOiXaw56xZRMHNPdE/GdIcmxhApEGA33dfL0CXKXubs1c+GGjhJCl
4B27KWEI8pbhmnG3cshjOaR7Joi6tdYaf1ZxJ+0+sFHv1me0M9XpIVR+KctH8D5RIcT3jf6x2bXv
TfQ0rDzdzwefs77RDjpTbLQGdybP1WRgbBibsSS/3nrXi1OheT1+WdALwR7Wnx8dX508isl7xepM
g58UjhC0KZrzCJmCUZNpGAkPD/L8OLClLtyCf1O2FUXA03rFnhreT5/O1VEXiBHR6U+SeuRVgb4E
sCKqmMrk5ovBg+bch51Wmy02p50JucmozSq1muFMHFIBFy1lju/OGCWlnMukD37BdsLTTmqPmCS+
SC3h1+/OoNlyceDndzWI//H/pHMVc4d/L1IX0cec3aYI27lNyTZF4ZpEx+3KkAn3ZPvCWWZJVIYz
izWx784icBMMlxXMSAyviieeX6b4T4w9BpXEXhqle0fO1npPVEXdP4nAYNmNU5tE8LviNomXdv8o
NuS3Nb0t/K3hFDE3i3d8wuFtvVr/0fqUMY902Tw2DY7llLQImQtraNafeEdeIdqPh6sydoQsk5G0
aHVY91HI5Kb+L6UPecV/Sbrhief9T42EcbR0zRaKAJfRLt898CKv2hVvTBYo86lRLzVscMlDC0ty
uVYEXBKRFfreNATAjLcutdTcVMi9Ke0qjUQNrIZsvTfrcNNhFNJMT1RQj0keVp9RHD6XRJaumxU3
y3PhdG6+f+4LF3by3tjtMle2duTUOqWD8A6Bqvte5ieED25nDf7bFbGVWUIyMvNb4qZHXJm8xpmy
qxoLbsZWXbeEqA9O8vVCvMnsZPGmFbzI4cx7OT2hnpDVMkf06opkod79r7wmipLjiZ449XEpe6Yn
EkKRDDzjTSLb+jyMi5Uq2a8+kmhVJFwTvz4xXGJrJviouN7ThXJZPQWG3826w+APTpu0rxKv0MIe
pjRookK0r4b5lOjoEGmneCrFHV3q6+7ji53LLa2spK3+o66V1XNJjNdh+ljPY7xuwjEoziyF5jyS
WrpqiVmXLbi7bsYxuML0AsHY9vNdnTX4aVTnkpkeed/il2wNP4krK5PPbNd6yXVigoUT6wXqxsyO
Lc1U93pC2qpdnSmFPMgbCZoO1GkUl1xi770mQBFNY6BtPx92opU0d0VkOH9KZ0HTQ5FDddW9HB26
FzaOAU1x3XtTmlRmNTeMGxtYNpBty8VkaDSfrM0B4u6lP/zSeiMx+Var6Eni+WOReUUwMs+H+Ajn
sOXPIdRyPy+D8YRsilHHzIUMAiUAvySs89Rv9TtFzQIiy7oAhMGgL+ph/GF3V9ots+HUHW9PJlh2
M7OhsQFeGZwnHK/SqX04vdfewO5C5bxlYyDi9fQHTbDKF7To8NpptoUPCjWzhAA3pbwY0ywLgF0l
IPEbLooi+D3kQGyD5k48LprYJCd2xD5DpWGawSXyc9CbbE3qKb8rEfzdXLNm2sE/aD+gUq7mS2wx
QYAwImuszHy541JiPIc2z1aWiK396u/tjN+kPyZWgYME3bRPnQLnhWUZUY7opaPSEELKxD+w3EMB
aT7WeNKFhUNPZ8nB4yh4PMF3VngQIfkQDS0QYyydEDAAQFBnR2bwBO6zY+bC+X9SQLSW2b66L64w
LXMvU73OoW5Bj6jS6+ASC3SOFRcFvKKGOd2ZJ02hbdPYv3WyU9uRw0gC1UKanIqmWffnCqeJaZq2
GU7D5Nf1D8dp3CTkRXGToAlx5eF5rhSGr7a4QnS5u1+a/Xs3hDMGMv4rolCP/zSPuOuLoS0ev2yS
kErYIfPYit8EKe7UjZF7dyyzx5sonfj7K10akp/PTbaxKgnGbCvBJUsCNb8+MchUsHv0tMKSuGfZ
e2vx+s79AtIcvrtLvXeh3XfPW//Z8PdZcZXEgyKv9XRjYDanb0fp+vpYIhyQD0HfaZTLvppa7ewW
+w3tioGthBw9UEySfUYumhYWMsl26Y8gXpW5bWjbvjvKqPH0UPpsxnGnVC5ye25YJafBQ+LDPjT8
lK1DjLfUkDcUxWylb5riDwDbp/0W29UMP0NYkB1SEv/xWUvsiTFmyioj3Oc2JbJNiXrj6wVr6gV6
mKqr8oED3vtuprPdqLiIVQBVz3jWGs0yYdD3cAp1A34+ctvfpYPKO064V8bG5Ic9//pbfVBoBjEn
bLO8k0mYLj/y/ln4SXZsJ8LtwsAZA0Gs96ndVrflGyKEc7kTiblXVrMNkjx2xP8ctTvW6s7Y3dec
ExwqA184mmUOCGHRgMcgzAEcqjygAD38pPbD7b5BA9oiIKsv7jQnQaox4pQekMGrzpcCEAEqFQkR
UOyJ5KSSCTCwMwMv2vo/ZHgchry6SMAKTFgqCWfAC4+YMyqIEzkHUAxFzBvY9Xxu/mfqTtZWrc0q
nlUu7ekcB3Jsj4hUN89zq94r4Z26Et4s6qNh8bj2CBE5rdjdBacZwEDteuqW4Hn0G4l546QgqaDW
ma/PUoM/ig9P7MB7YMDpFl4aSgxuLw0sDnZ07JsX47piRH3BBHGpbWanas1I7G6TfwL8UUM7BQQ2
bjOCWnVoevfFCPtaWfOd9rJfVkwWFKsqdh9188p+mlJYDNwTHe19XbMxajp8uftv/9xm5XVgty9W
z/h7Ll0rQMt6CkkuAxjomeggcqy6mfmhZ9OgFL1nO4YeORj7h5+vBl54gLyUa8EMmWSP3enzvWy7
X4x8xtF6sqIzbp/XZ93WpzjF7HMa6jHKSCFDonm7x0Dl9JCAb5/NayUKO1Xas9/P6z2ZmLKwg1dX
D6GYsm0iNySel+Km/Va77fsT8af2pohnTQzhI1vO1UtGVZf3DOy4e18rpjKPAQfwukbj+P2YnUUF
ZZrK6qcyH8+ZupE79jDusnTD4kk6v0zXibwv65OmrOrndiafhhfqgCIsJTTi7arHaJ3F/sI5NfmN
0w2ugHdlzUio/kSPwcVwHrS43svt97vwWs6t2S2JKzC1TcJ1bC6jsGyFJcuNZ2CSpcp8pf0x6Wnu
nPYTseKmy/VGQVRAa7JZwyxKBUNZ4KKiYc56TOxXR7ADdOJGD7vqoDEIULKvTu6ITe+mr+K1yrJl
1m8/ENVSAT5Ehi7J4mwYl524ROslCJ2Tytcx/laZoo74irbSYRYfVcSfD2bibBwVzobZT8nX17JX
PPtjzraRarTy0qF63XL+ZpABWI4/D3S7Sb9tX2c2g4TMmikRdaO/GRiERfJ7/0RvvsuWY8eWpb0E
X7q+3LMv9q24dxsB2a8lUjUjQkeJyjaZcoUVbWEwmGAb1DtW70+c7wbkdvpIAQJjBPG80v7l9Ymv
TUO6Ljotc+DP+tF/FaSPHvX+aY016AGE/xlX5FOyhLMfnZFKXrsFPtXYGtyY4MkZ5IDa1cn5BPzg
5uqOcUESgc1jmBExGlMYVPRmDm+KwZ924To+UfcBVaHFwUoflhAtBCOEw6eCL8cBvDIgNaQWpERY
HwDx+bnV2WF5QW5/l6D7m3KTbtUvuynRtWO7Yc5UragqESSuxuU9dfj8EObJboVrXNAqLYvM7Sog
/r9aZ5LBTix5DXtH5vaMJNUg+cW0RvHuetCs+iWnYbt8/TYiNEbGBjvJI7uGDvtQruXflulgPjkW
IyaHpHonAYMyqmDfZAnZCKU58l/cfmZ77OD0uDkGtFPkJsIxzBrhNR9QkPuZ39uVU8FNJ1oWMnZi
CQ5EHffuoiewUsBVea/eF4xkTXWZb3kUsmdrorOgepnDr8rd+wU+1mdKAHDUPSCcKfKbsc3sP5Q1
8wnvAYZG4lzRtJiP1QfhZYWKRtkSlXxhYm1L/oy/cnx8KThSMVmADlYBos++5zCY/imAwR+LoRQU
nWJdX9oLhajCeAVcOeNec+arz76aLxi6VBB4WqtDA7+otx84GIcMHyzefI7+A/BlifZ6kwZHeSvA
RYJAbHnMj5dAtqaxhyv8B3E3/QfAe/8nv6zmihnBXy2ZFhippcLIqk0cNFfyVDhfCBlHR/6MUEoe
QPXbKzbHFTC5WbooUBfxZeaqNtSACl4cxhVOBRwnO/EJgsziF/Nq7Gzv4OzEJxQhKQx2lNrasVvP
QjkUlzm8oPKMskk/GKpf3U11ldWOBukKEtxBtZV/M/xHKbAmjtqw69fzNUZMu76DOjm9TYHwd4VA
IRSdGCxQ18XLpHBE37imf6zMCvmTxuxDnJJ2Cd9AutNt6IEYABzfx8c/NO3gVAA3J/E2m+GKvNCj
wu5/0ItF4k7z7wc4UBCqKDc2MMSgMEk+PTjMI9B8GlLsQBtTpRr8lXNfk63McCoZs5fPUsC6PFlT
R4ehDkeQHaxfDIJZPiMps0gnpUoffy3wYiFBYmtpdw4uX1NO3Ww3vBcSPiS8N9zk7cZ2jN3rML+B
2f/ez0hfIeVYR+Zi99+HA9/luQTJcZBlMoILDIrTG00AsiKDCiN12JfV2jVEh6cf2bSobnpzLJ2U
iJLRzUDcaleuXY71V+kV2Ad9rE9pEZRb6SCD8OaY4Ue1xRTZeQDpg+4jY4WUJD1Xj61kweH4IcZZ
wZjKg5UxJ6t4iyRdvDRNRJmtDlbN/gHzkKRcTqCi+6sLU2Upx1/MWTMwNi4+Rm1sQqibRHNG9A7+
LXefQk4jZeQgooWlsmDg2nujvJiVZDI5zMJh9QLGL1WNeBcKGDY4KiBLgM95mHemZm2Jf8ag9xXM
cRinRjcn1cNatz832og6c/NLTc9xGG6cGfhgY+zBDUxqjLqrHZqOsPxqv+JjsR2Xv/dodnYLE7iv
95nYQXrA4g8eCETjoNl1dna8MFC+YJwOew4uJw0iut3SqjHGFig3Ig2BHLQB1a4RvM09heAsgwHn
e9XdmpsxeR6wUTHE3wqO8AXZ8n7hkrwvyU8R++/LCAsSfNy3DKvdqT7tMPkxabPnyKJEb5slxT/1
A/BQya7eLOXUlSlCqB7Rt/LnY8IwkhQISCM2hvsnGdxxopwnv8IuYb+HX3afapnprBXtdwbYC+n/
s83Xr0sR4AEefXJLP86Or0j8S328Iricc2Oh7LUpQx3ajfv235vcGU/Zb3n7QGcjJsDYkRYDWa0j
ipr/n8kWUEyibh6MedBCLB6Z/di+WRG89lrB15rDfyHs9E0cKkxzoqncY3/5fSRmzy+snuvZr3go
GapNjpSxrzEIpngWoupXxN9ax1eTYRhfo0OoCD7Fevj2wHMMJv9w1+CvY25U2dVvG1u8EDN1IN/M
S7/lyTaZtlQHz3870ndzmv8jEHniuKHFiRLTa8+PqCP52G222omcoP3rkDD9JqULWZFmJ3hj4C6h
YSsvflH+y/946wb9gtuiXgwmZfK6hzkLzi2Cj9tjb3LrAer0BxUL49bqI90bUHYtOX0i/dxHnQ+7
u7GKrzku7V/delyVl/mBLv6Wr9hZYNB301KFkAxFvmCcucfHh/UqdF7P1QIFEL5aRLbUuv/d3Enq
tJn1Xv23zGEtMM+frzg6KIfKXYZBYhkx6Oz/npmnnlUJ5MCscU2+KaiXdvQu2ar6FSJAofyGcB+L
By4qyOqNshcraExh4BbX5iyHEY5o2qa5aD4h+ItxTgyzfNGbTVPBjiELwNxU5H4OCrmtEHQPc9mH
lkQHRrHy+e0OhpMsJ4UY44PKBIfHRZjjeiUfjGUVAbaRScCT7UB0XR2SZI+BbXOB9mRSd/nGd8L9
hDQevAq8Bf8MuDREvTM4K6byhoKJaVtU0ajNnZ5zBZH5Qov4GpFqjtqCN/U4TNjgFDcEGA6KaOvf
93X+cJJA4B1zevJA3BkEk4XDn91B/pVCJqZv6CkVxeUi/+JUZd40vf8HO0q26G8qmOiakquERMV6
Y69DtwvSREH8S43UcD7hvL/qKxt2UVw6jB7UKwXyZ5v+QGtCIzWHXs7Un0QJ2dSyQ8OsGDWmAmru
qpBwAcvRtAS4HuHqQIQEEewel1mIFMQAdIATfMc7AWARdv1JRQvEWeeUog3UUoNuEsxCNfiZqEa4
twicZ5wgzJUfDEKYk8Py4gcw1LrVE1p02OxiCoD8W0RA15rp9/Bk0GpTtxe7RrfKf4wOmCvxrxIW
LQSs7kmMuNMufYHqVzuEhAJKzAcxhwXnbL+lpvv8wjrTbsXF4OY6wR8BW3vvqcCzqGYgAzA0ufII
8IDKNQShL+ISf9P5Qlp2cOd4GXKQVrO/x7UOoXtu4F4fEYhajwATKysPO7v9KqI8zMPBHqGHy+Ci
f4WH4/24mRFLBwfGaYDoVIahyrr9QXaoLmCI9+f3WV7FVwpApsQZQLfXwk9E6KVVVll78x/lXH+9
wyRCrHFJ/qBEcle4Bk5ad1/YOyTNsXHhabQHZ6K0k/6wHjbR18JQgfJMsTXVMrTS/6XfPhaxJe3Y
l0EybcOWN4ULReYIVRe2Uh/0gRrKAKfMl74GptNgorBVgrmb3oDtHfan5QwYf9iwNS2wprDTC/Rv
V9gy7n18YUuByDqn4TfYD01GEnruKBFhHGo4aarR+pzS96R2qpkesA62zeW5vlv8DF9BjgFuKEf8
NgC2uygDHuPitid6AXYAlssEjxzoIZKDYbenxv1cZoeWZl86QV+2Zz7vlMvNJ8nASKcxLRmZe8PU
DrBpsCfzhR0I+2MFnPxevm/aDk+o+yJzZ3hOEqzG7MwCa17CYuA84JSAFIsq6xHcWmfcPxEEyLjP
xJb4T/3WdoyobBS4AS4OC/Ebs6rUHLAmelvidxwOAmh8soq9z3kepLsPEV3E4EHMbk/FAVXMBO6z
AWz0f6L/gP6HlaawmwYA+AMQTxK93GaFoR4XYPdesqQyQDdqOLQChY3+z50o5pMOj0QXW3MIYln1
XqdNp9BjJe2kVb6cSYu0sJCGmeqaDAbEHZw0rmjpi+GswBfn/vFBNjU/p26N99eHpUaChavN8U4w
IjsA+SdKwBe7GiwdhkFUhIy0Fphs0RQ50Q+rHSvMQNhW4cOHXEyWKAMKRhHDZsR+jdB2E0zdKkK2
fI3KWbG1KPfiMAfGgxD0jEAdqDYe3FG81I/EQIKuStmmf9UZwtTkb8LLPRARUApTXOI/5DWnakla
AWRYrn1p83SOslV/Xj7QeQgQNgZ0kzYCd5edFLkNkHLjASpttfUxc0ANlncBmuEC8wAHVxqQ8nGv
fP2Xuzg1Z6QDhhX11qLcsRM43Q++KJJLV716UKffbZE+ijQixgimEAxOi7CmNLtFdqIEh6A+/EwP
vkPhu9th6elhYwEm0quQL+3Qf4UUI2TNZDghFBg6cm+JeJ+MLs4G5q6xMEK+UkEQqvT9Oj98hmPH
/sjkFXz4jpSNk9efB5rLaAKn3cGrbmTP0NbV9uDcPZxpiCKi/YmaJbx8R1/8nxU2UeLJKPVfX6I1
Qz5hAw64c3P+S2OKEnLFiGB/Pz6vY3A/JStlV3r0OAxfjN/MwXuEV0NPtGZps7HTpM52RjjfVIg0
YODTBsZeetMfbA9SAIu8syYCHNz+Yt+hqqJ4uAHKg3PfgxBNNzdzxIiPGQzXQ0auZFhCqNDI1iug
67XgZvs5XsDdMrapjcOPl6+4ehuymtx3MN9NbWtiikugS25rYwc3B/batAJHu2Hrki3Rp3agFYaT
Vu9Ux8TfQbg8ow9niP1wnmZ9RurN50i9fGe4vfnDIrY15KIsktqjU/BQmlpIedc0aIKPYx+3eHq7
Q5Y2B+dFPizK78V9q/GJ7O/ZWuU3JDdB8LguIyOAGbaF4Hc0Dny/3aa0S0hJkeiky9f6+k12HBae
h1d4jx4ortePTRpxn8PJidcvGCCbl9+aMibk1ChWv/gxVrhAmJtkNd/NI5aPm/naavYPu6CFiCs6
3rkLLRiPwMYue1D0hiZ25uadB9IfAcl4m9J6ClslwLHDV3+gh29iMoz0M55uL8gY2z7oNtOOvJGm
YQHIrHejjIhGS7iRQYnwHZeLICZoF+iMHZOOI6RuqZevsGZj/XpHKpp+RntR4+Uu02R/Fuo/WDW5
bwzc2UNPDB2Zufj3a28DK8Ez9lhFu2xN+9TCwL0vqu/7Ug4zzAdD+HsdMtfewtpuxt5z/Ya9pzA8
ZyIg2/Kexl7iEEFRinfsSVznSymSIrgQW/iLQRzGnnBpg5icP8V++NN2c//jMVvm6/dTuVT93GNf
PZAWvla25Bx5DCxOBhOfcfNmXERaGCZiSxFmVFgfuW1q4gbs5yn+9/aeN4q50mPozkGNrt1FS7BJ
uHviH/mcfHWb/7ZveZOEZDfSFpzu080pExdMVcvskBqM/9zI/ldDj30HAZX9YTNsvgN9l1hRG+is
MZhS//E1a3u2gZzmnABo8cStbTUsl+8l8bUrOge4mQzHI7ZLzEIRRTpz3kbjQ7d1aKtN6KZeFvR8
zpLcSIb6ob4m8SyxeUmEgGASjRUYbPN7djcL9oeNHKcgDxnQC3cqzgiQJr6xeAGTS3AG92lepaD8
H0nntaS4tYXhJ6KKJCRulbNEhr6hyBJIKAECPb2/Pa4z5TO2x920tMNa//rDutMGc3H1xxgAa3jA
sENrDrrOxTylNTFwtoQdCeJDuOIAXKWFfa441GGAQpVKz43P4kyQRwYvmhe9f5pScprf6+t5kSXU
tPGDwEqKrJR+Ch+u+f5MmSDPK6uOevh/cmkmBD3fDDpS8eQ75F9DRn2QS4xBfNPvWPaiILCkORF0
xuvfoYxSDneITFttpgcOyfMdsQvoDjoxxjPaptZoLVWMw8iexQ2PqJhKGyM0bRyCunJuM5wDVEiX
Zqv3G4xDLZmyn2osN+CYjnpGKF8hzGFqNRhakLDbzsRr5ftwsDMZ5DpsWOy32hoDBA83xadwngK0
Qtjy9CQwHQinNyY4vdR5j40O9/6R3wPj/Ip2lpPjywRjoCqV3b/B3LdezzDr774lOnnzg16SE+Fj
49iGZn/sNmoTPGbfc2pcyJnl5JtqlD906emq86rV58g3JjKcVXiD1scS2hUBZirHihkq4DHFEOlp
tyBOcIrhauBGQAkL15E4cIYcFCyQgma3GS3UxMHeUm0dX1mK1V0aip6uSru/QOnfzeFMWhh4gsBg
TUZpRfza3wNX498aNkwv+vqVW4gIuJbElClGuncop0M2geAq7FX8gnsbXDLdws2ias7U12TRqlg/
OJMxQ1zGok61WVPQ24olR2DJFGoCk5W5AUcaqeJI9jqnCnqhDN8ep0aLpefL5gNZvOz9Lu/wd8Ap
dNE5vY3QrCpIxTFWs2V8exFoOqifVRBHtgoTNn+iw4Mj7+rhwNBk1yGd0B6rdNXTsuir4PaRmbQx
Lw6bzg76WCLI5p1zxmQZGQ/rvqD3Gq4G5tNhyjS7vIzHkmJ7SmwhmDkGUCkg4g1MGmfKS24BQECC
oGaDwWYQwK4DMTHIGTtEsjMVAZqueVsA28cfqLZLv49Svvc2cfbTYAX5bwsmrS2KMWFGmEUIDIiT
x5cI0oDDMK01iPhFy1jMkBn4Yx16y2S5fOlC0PjyeAc7OXwYucGNU/jEJZpi49R3hONup5HxrkO3
4i4sOmou9gS1GzWmmGA23P+r2n1EuMFRNt5nbK1YYSe2Pswvq/FLkmeg7B5ueKXRt1JQDWYtZkzb
PhFHHT5egL1zRVXJGcMLjYuDr2pDH18PNPBw3N86kGs7dZhvOqc3gC+2dFqy7kOk9jPmuDoXpTnY
7GNQNTyY987DTrS9hbab5uflRQ0U15QFEo7tEXkCxPxRI32N0iUhikPgZvE4uG6roKSi38EUYSlB
0ZKNl50GTwzZPNQBYqbGcxbgMkAxByflHW49iSgwEQpovdnNuYePuHNjuGV+o/UNFjMbZ0JvRHSf
O3XhjlGb9LTH7Km365EOvd2IubS5NJmT81keJOq+tB3feKBRkKRUxwxrvfHyhaJRDIYpqDMam5en
UGp/jKmVHOTgDa0WKgkvDlKeJSCDMKZe6IW4YVFNNHqu5VQ1Tx4MRu0ukCwH9W1xQCjLXIAo48R6
artGf++e0K5ixYn2Fk405p2KErcSYb/CD32zWrNwUBzoF1LkyP/lxFwB2jAD7ahJeC26bB2uitEt
GKJSWlMnu6svlvgPbqEJAYjD5S0otjXtD5N7DdkE+QWJky4qG4iC5iMxoPyofVuA4D0+JO85nAqk
ffVxa3FI7EaB/CfPnjakWwfzEjAXeI5QlJ5/mYtG0c407rFsBaJOntFUx3ZV++miCpkagkz18t53
/RdP/M2eSj6PkCpbG4U79LbAT5KXSs2unhlXQNwnH7kmPgvHTtLE0F9Dp+edn0rC7iaqGOUsN097
spQoOLnhghJD5JnPvmc5UhguTlSq2p0P1TuD2k+MBfNGD0qu2TrdX43Fz9j7kQVULH42qRbgcM8Q
NM64ouf9EeAGcOUlEIKArY/I/0WZiZbC5bhgkia0IC/Dncwpf1dPUjNwCmYw8nbrFYWECXSr2DWG
AeLp2GJRPa0J3hIkpNv8q2Wzo61hFkTZ5Y1g52Dk5FDfVpz5oprYcPAHzSbV/eeGg97mUvVAjUmM
zgLqLEhkVJ3Eof7tDUoxZleQy/S3SZHG1qKN4H9U65hU2H24RkBCMQAOcmbaO4p2qM36YxVDe4DI
+++D5cwedtjnFMyK4EJ4U30BnuABBJipZYEkmJTgEinsNyIUoDlRMHQ8iH97lOQHzNByBScIWZcF
FAJzG5nrDB2FOjL7hszCKuxR3MEIipK/TGQLd7xlJOZDTl3qM4x8rMxODNnpdnB7rNJHSjpnkLFO
fGwtSuwyQ2HQni724VC4c+ApyNKSltNzxU+Os8/I6Z1bUrQa1lNmZYAFMcOMN8hBBOqKNQkZOy9m
PvYjegNybYZe44CwrupV8vc+TuYjTn0+234uxX2+MLYWlwkOwjSycygVmEv0IEbLKk3aI5rYH2sI
6jI0Rd1TePxkOGBAHAr3N5UFw77W74HE7lLgsGK4otJ4ISKykQ6Scw8/or5ARZ/iMwnucnlPrHrV
P4oHzB86ysKGkmbLgsHI8PFA42lQD+jC3OhOwOnjxKMu/yqzM6buyFrdoumub3crWH7rdsHcEGHX
Y1tBAdTGjX1/GiOLJjk5NE4dvv3uWioavtpw7qSgtBmu2KyDhOHDk040vuu5rGHzbN5U/ydi4W9n
JAmUW3KQ+tJsSm/Tbhs/Pd8Zxf8h5KrOcOjaxfdSLN6LkqWPPqKwv6a8E/5HPRvzHb89oCviO8Dk
YsUrWH3q0pk2lFkoON3NY0RhiGllH3URDm1XZm66hJo1EI5vY2tg9rZ9gqnatfeaf7EIe0NSEQJ4
BlNqbYLR6Yx9A9wN7CcDda384yGkvBGg0q/+hHIB1w+Edn3j1uf+QBQoc2AUoO256dYBYV0977YQ
Y+PU7DcUdoh5tCfjd2DRPzFlhe3tv51iierM5+TRB7ijGSIkQ9JGF4Y4MB1vPj1KGkBR5+dMTWlX
BkO9DMf+GMe28IZ7vw9+wLaRYdxykYaZ9fao1TlDuH8NZrTCMwpPgNnYruJqmYUTTBN9pOTVknaU
2StlbI2KAAcwHMExixBapuH5Bs74WuBDA/6CsHFOLWQKzPFrwKsnJxOjho/J9xOZmbuJLrYsLGmD
5Qki8HZg/wLJPNl87fLFVJog98b4vTVAkX6mwS2h3+o7vRWUJhgbFAb0GCjbfqZbTrQVFR8dFSS+
IphyNYlrCjduu7SnK8RwL2PV92jS6QFGWsr8GvEDMe7utjqigf0T5m2ou9d4kNkSsyOvANV6Bvjb
WhnTfUgsOFlMmfVO1y2vmQMYAqAB/c/tozniVug5KD38zOp7xBjgUNGzfubTBhy38GpEREdxwLbp
sZUNxcNdrgyrZXGebOUZjbsjhRK4H/uV2xoTLG7IChiV8BgDXR4fGO8Sm2viAHzPJTKlcLn58E4j
Kqfi9OEup/jTaJFm3CeFOqTteQYJJxs9z3ikjfHYO3WAbn+CoTvrnxp/ioTKos6B+dq5fbMOATzg
OJHl86GOE1f6aA4oDp+wpR2EM+wjlIU4a6R0YRswEuApCasmPjKnGuyLzvvY/BTzf8Avaw5vIVPW
J3PawVVlYlOwfBFzQfNvAwxqBoa1DHgelVpcED5Tj+LhreMabe6jy03FSMXsuEOGZ/pSgrhbJsvc
TozLVJphrbMw6Cf0hwpjYAiXGI4iUltoMBGYGL0AHq2XAgLeNBEcRPAmJoB0PQuEpFxzAqBCC0IF
j50qS6QGjCDfQmsXiV04SJT4jG/zdW38S6HdT8xZ7Sml//dKf+un1ok8AQqbmxPutSEKRXqAAXJf
vpW0o9V9ru58P65DKhX6aKrSwnnEkFG2dENBLeunqdEwAl0TM+qT3U5HbXO6mN8lxxIjE+8RADjf
aJcqUucgqiLPq6zfCkFCkNF1Tex6tmFMJMIkmYVZT+tuIEndjn1oczssAzVJ0bKD7PbccvaOyxlK
CXbjy31PVWHcS5VsNzEcFr/aAsJQuXuC+M0i4Z0ijPDQo7DgxQICnwQ/gq9vH3Cm1pvlBMtfWtYQ
Muvsx4k/9mFn4kMNZDSJaPqWoFpXmlTAkFEAoRp1nJ8chtsv4Vh4VDzdw6Zm/8HL8BSPmY4l/xCB
Uc1pPb4ZLqjaMOjhn8F7W/esigqrsVNsHSlGAUqbZcZZNTZRO3srHEoRdLIacOEXNpoAtQZWM7Qe
TDN5F3vjf2oGBFhsjAA2upjnA0CRUf74grDznPWx/hArWTDK+2a+5HzGsXwNqc+HwAEA+dC74GGi
bNGbf2XRnDpBASykA2GmzM0q7+DTCDdMMqhJT7lKfhuQKBBJ3tCgXMYwr4+ldHEUeEkXb58EovZE
GrOuWFB9623ABIizlsR6bMh1uWJAgDE2jr7HBD20PcJD5H1sbXE5ZU4aUmsI45oXz8cC7OTty7oA
OUrr8/f8+3lSDGeWNPKSr3hbsF2azW8jOx+qCQY4Rsi6XT43je6PNAyx9ZI+Dp8Ajq6fp8yx8wDU
FM9OppT5zUfxGz8l2RnE2Pow0SOIq12MgHpY2oUzOKBWb+IHat6G2fkF9vcyC8qgMPfsVlS2O5IF
9CEA9W51rU3MU1oKSUn0FEBvNPb/Gg5zQsmrhP9OiUDBdCuSQUAEaITc2QRKlFw0nrqILYHM1ulE
h79oaTDKzSnD9A7dUK0O+Gi8zq/+xvGbuhY7lhHWxFof07k18A3k+lsVTdBhd7iR2UCJuTwX6nj8
2wdxzX/XkXiA4tZVQGUoGoewYDBHpSaahj9IuVK5JpK9LeAzbCsnByq/B9gEbZHsQT4dxQ2w2Xwa
w5bEjvQTYLIWTS9IOZZ4lRk/LjZWLWpB9a8KmT3jo4mVa61fayxmCkwvuGeRus9gauKqoj/NVwzT
tLGKAHyVN4ezHvpTU/st+v7Q5MRosD1a9dbozOn5INFTukEGAZidEVuovWEk1tp39uQE5BXgna7B
iJwSsMrskxNG8u+J2X8bwEnjt5GwxHpWXbh5yopmdoM3RZAM1Mes2zCBLS5K3NK5ee3lB0LgKigm
9mbL0SaEl9pzQwCPuGWZbj2slw2aSQKQA9zoMBTIUaiAnzMSJrg8QJNAk5ytgV9ZYncYb7j94Etk
rbA64fD5h7fJWrnZm+Cz88YZHSAU6x/R5aZqMn9xE+baQH05d0pJEBj/yxdApvrlAH514nyiObhh
V/We5eQxKXofg6N4QLvPiA8KQcG9bXQsF6v0QGwDGGXv7XNNp829LOmTP0W7FktOPg6L/t9eW8hW
tr4zTHVGFLbtKfUH2K1OzM/sgfXWDidAtRH2y9ycfRrqJEQhbX0txFcrMf7gO9L3gaAOhWnVBiW2
T4EK0WihmAjjf3uqnH+tF5A9wr7LaIy6WiHlujnhiu197edC/BAAzWuGjNRQtD2YKkF5s/pO/S+v
DUNIO+atUg2ApFqPVbdp2RoR8NzAGO/AuVzclag9QCef1xzkG+Yp1GGd/rw4IUbjtWQLMtgoeRkR
A928KAEHTFIeTDKFcOjrAqtf8I+06/gZgwpFshqQjaMCJkgaJuVQXS3QJTrsBUzJfTx4qYUr2aCI
G6aurUFEzxp+H6Vatqb2iPGisXNKQUWdf2JxwYnbZxzRxloUlQKrg128zszLKQnvh9ooTiiIEPQB
N23wLXP3Dm6YMklc8bTWAB75VXtD58WsbzIEiAd3g+oDY02sBrT0UHS6Df9ouKvtGmyEqNMV9RNf
7qF9NrVXoqHKFly7OnoQOlEGsasiQvvKWlHEZCuxh3q16Os7tAgfdUNKhc98gKquNAA5E/MZfQGE
8AIZAmEpPtPGfTxhVgOZGfi95NLuRzVQJ5S000VggJPogpnl3928iNu8dt+RgNjTgAAGHe2jL14C
khkWQ05wkzrZcAzxB35eDZIG/DUjQsu+jdULq+yCXPlo8VltCaoJhRX0Ua8Aof4CzFJe8G8oeID7
ZbbnKHhzLsshj0ZnEGUYN198/OaSRHFYRJmRQW9TfVAdwMCvtsReEQIULSfDIiVq6PtGTMeyvz4Z
1iFTNBh5VEWjOTVA7cli5AF4lVuihkMa4u+BBJjRcMcups66NV5LWV1zhN2hMeKg9O8Gq8DzXh4F
bR1MuXtGWsz7/LAGc3N4HB9v5tteKSpY6NeOEQ3zRJj42t8gm9Hy6twEn1VtPVisKrg3imAOFDjj
Pe2A/4mK+qYXJxeYwBZYdrhqeH25Vlkv1ReXC65UIkChiJRQmTMwXXwD+G5YANzdESAjnLYQhQOA
J1OK3ozxm7DF1epc59fr2vsrmVAP9H4khQ8rxcSNGo6qUbLEiENo97+uJPzra5xVzYmDY7MODI8/
gjngJsa8zlDMvk4cgY4uGxqGArw21GyeKqPIAnxlsnlHtLPbB2J86n/JLEmmQ3QOKi2Zk6n6GCLT
e3JRtjqNWL/ZVhX0iWyR3qyEd/j18Ovat15JmSkfx6z+cj3Ezm8r04Rx4XjIrrhoSaIoQDzOeF/j
IWTgHjqkJa6O9Ps9IeNq7XHYn2PkNYqRWhBNV2p4gA0NhpC2DNJ/pyBn/Rergf1ibiTMZLklmbjn
TjJn6LtpMbjUIP7AmrgZsCb2zv5Mcl7EfumEBFXxuZdktOvXnHSVP6Vi7xT0/F9POX+Ogw1djXE5
jCii48zMTA4ZuBAajCpmDoqeLfY7UZsrsYyDRYBwqLR2NAYuaDyZnAOaFGcU4QbMo49g9EdiZM/T
9P4vEnnS9gJUITBSqr3dS405DSLekpjMg//MCUjSseQy4o/RGV9m6asWKJLHsv2QlZtog9yB2pQj
Qrt5ghfbOZ/FfftbQSnnZuK0G3nxiTGOehLUAx/INZKOv2Bgvy0AU6FyEifu3cPgyRmCMQPzq1DP
ODAH8xtmC7kvWuQ9Bod4Vmj4C1GB8wdDIhT1J4pW2mr8rsJDLl6IuN44lRmvcfbgvI+TB7F59LMQ
Ne0xx4pw8GSaSRG5E+34iIL5dmSSKHomfn7msZhuoKfkSkeIg/rEwK/JSu1idnPDyvxwZsI3d9lt
8vyuHymT4J32DdE0+j/9BM0jzFcjfvQLOjyN3XlnuEDNpe7uCx5+KOjauz6ojtAbUU4wD+F6wT1/
6OQ+3jKcqwPG9UOOJ+gEi7UH3xycsK9dX7PElZ1hiIMst4zmtqZs7O582AREHhaUzawnjHnptL7E
DKjyJuGvcWcwVRk7m8SLGd0YNGucZaMAsStD04l66HMDZ+qmWg1jEmfUU2fgk4iy9IrBKE/zq8XU
YzbYLj07W/NtSztcTFhU3ZxDAbaNQ/wYxfhqJ9HWPEPniAcKI5/jJ6eBRYNtnfhznKPMpCmWM/dl
ye7UOokLAn5IqslrAB3q2/nq7RP3hKElrnkaZ8L8LVo1nKi/MKvhkDHkrONqnmuwmLBRQn4BwWTO
IEC7LcWAZYc9h2CV6JAKsFd9HDHaM3iesRT61AI2Ds7oCHJH4NpFhMULR1CO0SZx3ztw+YW48d5P
ZgvcOOYSUqy1AUNWxWD6q9OkayVFO5QEMUzjBO00AXjezMR4EVZDB5JT9nP58GBg/x98cCIVMcYU
4K70aoM8n/u8YEa0Zybhv/QFzMFdN9/13CbaUcqxBNNohPT8WK6Y31L/8wyQSaaRkBQ0dt+iR2Au
8DUH5mMhIGVGqaV6HWiQCPloAyssLZgEGSt6H0o6lkcu8z21250J3jGgzDk51OYb42hc/pDYkRJG
MyzYEsQ1moTsxe8NnGn4m9d/gguZaROlvxpyg40s5vOgkUg8jAbjWSzy1sMILolkv1d7PQ4FPbRi
I8MH+pHDgpLCQfUp2BUKIZ89F9sTA92rjYWyDhXRpWn5gVTuQFC9E6mX4YZrAfMKgHVxueHrRkcK
U0L70kRgoDwHb/aS2Z25es2GPPYc/NcW8uUb4hT5VrH+apdDbs35kHAqvrE1cJO1EnXW0DlBtgJJ
uK0sZaNlx9o7iTuSetQY2iXTLO00nYsTqDLpkrmU+/hU8xXVMUFP/sQXZ6W8puGzySljJNHFoifu
ufstXCbjlBkTr2XCky4pMIdbgCfZBbN7OMINS5fA4BT95TLfGy9eNgSfhl07dpB+U5GiAdL75++s
m2VrrAt6F/4tgYpjbEQHKuZDCb73Yu4oHs0TJp3A9sdiBn56UG1RnNH6M7UR72ngAn/NHtquMEEt
4H89OOpsyYEGxnk1BuMe8WEapN7/sCx4V94ENAviP0QpxB9cF7W6om8BhoIwIa+w3dEnSIVlGE2a
PJMgqk3iwd90VRou3Gco19rYOo9gtTzpeveGC6K7u28a2mJULyKy9vhCDqAX8dspD98ryggMDRCM
Xput/MfDwf4B4Cz1RVHfu5TcK8DajNK29w12SQ3uBgduVTWdYyUc3jdwAzhEwbvBefw+ZyXghw/4
zfxWGwXTAJtOtzIzC9x/Ubv4cIlGD6qi8WQmCMbLTwDmFkIVtUbhBns5EZ/Y2O5mvOSY4TSoTNK0
APmomcHQ6sPbB5h5hmLYJhgTPV1Q/+gZKIYosiiIzSysoCUoY2ghFK/qk5E7rgcmqDBBFDw2e8h0
E5hL4UF/sAYTyFG55tTjxY7M8fV4ov0S7CzqgK9bUnSBJuFZrCkcjSnFkmBxTShoALalUA7xxT4h
oAaWkgAFrA9z+tXEkRgJMb7b74Yx8RPO0BfENKhOoIJPF3eIDictwc0TNWJvJ8ROrcMc7DoUWWT0
8HPkpYRlqoA9zF5mUFU4yoroBnDZZ1g80fhPoGcJdCTBwDdRu7+eni8l9qOsr7GuWad2w8nrDnHp
rTaZ9bFQFW+Yd1n7ebH5WWWmdQCbqLm1ns9j5+k9QPGII40yrdQTHKRlzuDWLi1pd1s8sO9guA0k
BnEQ+xzuvOmutvbHoQ6b6/oJ98evAT6of/4y+2W94y8MOHYcV0+RYv1Jyw1FBxh3SSmBBRE+a4Rp
o4qimMHwjirnDer9sD/4MN/pwmtrhjzF7XzsGjR5d58/54o5hPMKFetulTrel9c1OEgjAnpbqsX4
88K8htEbGJj44wfOM0ndjHcfLQReA+IBlfxXmF2VBc+cK7TkuOGGqeye/Vjz0wH8fA81m2SvlZd7
UBFGgc7KKoDxoNIj8sHv2EygQ+HRz9xw/DabI02Hp5DfGN+OSDlpVeLsCEeKHLio2RSbEg9rHqfF
xxQA1H0GeEZtO95wXBaLsV/sypDqfwKPcAsJZiUH+fYBZerBdYiJhfkjhRaXC2Yje6/aKSbOZdxX
74jsxRc/EY0740VM9J5228LsaBkPbDk9zGS2D4tjZSj8HqZUqzGoG8Dp3/XOkP8Zdnp18OMTb367
iZMGUHoFNYKCayV2E5nIu8EMpZ/BXborjjI28pmTxLismts348e7m1kjZxjkx6k9RZVhZjGm8z4s
KUzHvTfXB6pb/YWV1wLW5aYwsi2FOg+Pk/rKLkfGg7DQ/81hSx73YQ2dZz6eTZhgTc2/1h3Pe+dB
nB5HsLBpi8ERaJMZjgYTo19qBWyJyzvne4BxbSQHGfaiusrRczuKxpD4uZcO8DOX3U4uRaTd1KHm
5AODKVLBvFbc4HMmUhaDKpwyQHIJPPQKlpBgamvTs/j4524hbOrRi3P407LpL4t8vj6cM3qiIzbf
QWbcmEDbY2qwLwMDBRruIL6+nb4pony5Rqx8KaZ4xPSQkzScT2o0TKT8aKgiSpGUEL4Vrb1O4Y8t
HqQWBIMzwxPoODMgOwPbA3C2xoIuFU2jxNqOV29jOGNwHBf2JKiOTHOEcyAUQPYqhRHTBMa5qfmF
kupmdsaBxGuidmFkNStKPddplFiDNPtsX6Qc5tdp/wjW5kDhJ3VZUIBBHJgMLzb89/xtbb75GolF
la7ZYFj64Yr0z2wp45A6igz0yuM1SPE0nvrpUXayFap4R45FrUMaA1tnZgw0P2FlTdTVbDJrMdhA
EKmRo2N8tuwE762da+3cmf2ZzIRPx7rkvszXZA0FRHgdAKKfhHrrJNPxrCQ13eS4BNyNYWKyoW8U
duUa2q5BfoExMTlfN08gNcRFMTEVxDuzv/G5gFZs/1zpzN//7hrF2X4Fgs13Q6yoDi13Ghxw8wFw
HizkqIXpyA9ur6qYmoce5QWbcAi5Ig2/OuZmqn3+oY8LmsUnJN6VW0AGpbu7by+7fNDV7UbxjRRg
tYDTty2dLSfEhXcD65qZpo9PfH9e2cO/qZ04gOPa7sGNydDZTeD9kgrC7Qm2YlYxS8xiqQbZStbz
hUToFWkTBF2AhqlZjkuvuuXoxGGZuyDV5l/UNPiz8sbk3UP9Q0WA9XdhV3ZDtIhX48nBac5ipJs6
Z47w+p9QTZW+SIGpMLwGipvqA+wU2RbokCsa9TkDQWlAug9+DfaTOm5gjBBWHTOEu8xpg97NTvkr
QRS9eXLT9t28kaweq+FmvxndgLDjFxIVESxryNFve6ofOq2EBHot9X3AImBNyrv+BsxCuwmCAb0I
N7iHyTS4TtD3vvSVsEh34P6z8pJZOG0bYpGiAOeMElPOvbFiamLkEd4kXPEC0vzH/VJD3jvtWOKi
E1u+9emXGWvLkyUo1ah8qmzGizPga5tbyRFV/o/tLrYUTEGT4SV1ytuvzB+TeHg/FY7tXhEleKYx
P5NjaCIIW+uAYal5J5/VUzYt5KA7/+i2eNPTfuA1NPBlGoL1Amo9MD3MBN9erUlrcUPjreLcjtiv
k6og/kBfTVaVh1WEyqzDJpQpGO2409yNIHaL4r6HznW6oFkAusd0gvRNolAUS9IldUu2milFHKd2
wpoBT7KS5YiLaugCz7hZjMsikvGX04uaq/I3/htCxjXgzT/8gZjTaDmabA4obK/6yHj2wdjNQwwn
/gU7Qi/Q3xAIRJ5JeRo5IoCMAC8ocnBjItpLDXIqjBE1XVCXWGKHY5DiT4I3sBOyaFXaYYDkypHM
wb4e7Ury50TEhZCj9LT5BES/0o65US47P/gSW3Ef4uKNkllEnQz0h53tnrxhwk3wwLef+mCjxDBe
jV+A7+IK8RLBDymzfOq8fI75Tt4ZH8I3M/PWRa83DmLOlxQQHhw3npU51UFEK90ZQP2TY9zWMky5
VN3PqgN5RfgbIrpU/85c1h4HlTFkF42t3ywlzVzQMXr0h8X6bb8YfdCZ5erxs1H0oHFhr6uZuRz9
5cFy4JE4ibBKfULo6UWp0OibHfZoKr7ca5Iexz/tDQqU+hWnN9sTAAkqPbgmvERcXOH7BpmP32bp
lz7HHraVY1Tf+PRf69M/AYMKjw5ikEJABjZ3PBn0OwwWXwEjKk7ink02snXEZYtjd5cssK60fuvp
aboot+JB9LzX6ceMgvEDvIFUX+OUNxuoczRUcEmxODqxDuzHZuQUHrc7HYHaOSOTMCUipYiQg+Iy
EM8j52s2a+mk4NrJ312fp8JDURJMMl3CbUUQXkdvbF3U5jpSzy9MUUfRa7tmJKrDuPtZKbEdsBwC
4WN/wlLlG80afzVrapVheBkw1lw27s/6wEcda69IPuLcAk8C2usWYyWKlA0KJCelJBHeUYJKVBj5
GpW5+VrAxydiawhiD5kQTkSh6kfnS4HbJ2XnX2ob/hHMogPikQ359GUfEW7CU6H5/u1YVGQhROLM
h6fMY376Z3mHDWiloVZzcJ3Ec+rL3JTbAag7o0KUeXTZAjGCPoYAPF1wY9nux2IgxzPGtp7ZLOPG
j3YoNZ6CntJAyvY0gsOsM/vXIZG4NXuWfIKe2XqV12xaGD8ys9oScBHUyFiOzImbr8dBh29jrr4T
8opN+K4pRlj8BhUnX3ZTUNMxA6Ms+M2V1c9lrRl5SJgNxGwusXGIpi/x8/UtvOH/jAJzjjUYvguV
PQ5uB9Q9Nglheo6a4klmEb6LUennoUwbtQNyn2f6Z3lrkD7qmNI2ayxuEVS+fJFJ9lhXjCRqxoqg
sZocNQgoOdG1NLwdCD2bNL5CExvhIrtIQc1j6Ok8T5iuBo57ftPq5EvecmNAyTeyPsCjkCwQzBac
fOmRH5g0hlLvs9jFonGfTuKMMY4mjwHONRcyP7+G/gZ3UORhnL324bMGbNQV8Qkxm1ZhMxl9jZv5
Z9Wcl8jTJ3hD+B3DkbC32AftrASiD9nr5TZBqM6jpOSEakRQ3hhIAIRuJWT0li3Hks6nN00ErcLO
cf3yx7OnP9iyphJ/AkG4r40opr8ur+cFFWpAuARHFLfGMRkJuGQ1glp0QZxcwj8lC6NO3MnHJCQA
TDsPkJwU+Sx9LaShOfmux9B0HpZ0twaQcSG9cr1yzf3rXFqEZEDmdy0V/LkZcdA/eij8/4qBIZ3h
A2JDvui7nOzG2GDOAYiBeGzy94Ge1DOfTJYgG/Vx8jYrWCVEUQYcEk6yg+4xAFoRAZGgwV4Ph0Y1
h2XPwCBqVq/oy8/f2GVQr1qPoI0jFbPsT5fwYJ0Pk/1FZgsGHWOJfoEdBjxiA5dt/4tTH65HU+H/
3TEEnjg5aqW5hFb6+GQMCB+hoYsHv4Fh0R3oi7Q2ev3Vgc04pEfzcvd6kMtH9huSIVICOGhT8CHq
YUoSZdYefwOMPt3pmFDsRf+xLPrz4TssPvFQmdVCfPvyimaRM8fpY49VPTAi39/CL5z6PTOfEeyU
BqPr57bPTztAS/MC1P5q9Vf7TTHcRYXsfwusv+wpuiSGwhOisEngMHpD70Ntp2B6K36NhmZ/bHcP
T1b84XF4rGFDADaCi3H5tcZ4bOMmITPmqFwMHkbgzGCi9MW4s4Rge3ejtRsAO4qIsdq1hrL5PbTf
eNUh/nErOs0J5Pd8tudcmVhwxVqGhXA4P9Fjb/Jl9pWbMMKGdKv8TRHWN9Z9ZGKvIGHMeicKkCn7
QxsSsAljEntaIDWK/6/Np3899BL+5wOfJYwqrFwOIHwkH73+y1J3cBnRiTz0hC7qj/9XSvtOHhPu
K9/gCfTTmhUt/BMJGw3Y+LHbT6wpoizM9GWE62ZH7iV9G4uIhJqP1bviD3R+AMwiVXmTaiKEXdIM
N8RNavXWqX9fg8bFig+wBabbXNAFgG0qYmbtQxaFX8c0mlnC/HMEZ3Z7q5GFVotRBK20UGfiVsWt
HojbcvXzXwy+CPeAByQhyHAr6IwFMj70rEos8NMhBb5Jq0uLWG2keBBz/7FrJKwq0gjbTu21BiC2
PviyUA9xVL7JdbpBruzbTfQ4MTrnV4Gv3rLV3/5+quJ9YwH2ubuE3oU+Rpj7XXLw6/t65LY+wRuA
0onLUfx6gjbcZ/m/FzL2O8FMLJyJ+bJozwEZBM2lYRZ4IklHAheWbH4zTd2ErZTbt6c5gjTfBFM6
ePzurG9GDo+Tv2xliyR1gCT65qO+Q+2EIBUyF1QplIeddlH0DVzbiPEK+cYds3dsQaIi+MBAQIWt
fVeAvi6tIEn0HCa4IHLBUjuYjf+IU9RsN+dl5EshD2CayNyYH9xZ/czU4SVYYzgI1ZHKvH9EbEUl
PsZxh8wC6s2R0QXUKeZdq4xFwtQFXxlwISE9FZBoanKbPUyYuOv7VJOuI7cWPJvB+kEjPgdNYlIJ
1QESqYOyDIof1D6hyU3CLMSiYf3Yfi+cFS1m7ox4Ajj3W8SPQ1Rm/DoprdeQxHdtCW/dMtrD2ROb
uiIgK4I87/tCxGBPzeqiOECZizf4mPtBhSoY/WNnGqJSSdlpzDXkmXDWRkeRRtD+EyBgQk4XoxmA
IyDVx8JlBu+kkvQ4T6zInktuN/3B/1lQMDWAf9cTa83rB+fdSTCOroqW+Feo9Ciw4jdjEfxdoZ7c
ztMZ8jYXkiSKr3/8tQlaNXiX7GNdyN8Fi6Tz8pnQZlNXwIm0xBCyQYdEkYQOorDkOeJzFJ9AuY1T
kEsHBx7iRY7+RvLIVTlmDEMQ7oBjI8gDbELBTSwwbqEooLTRfHOPaKqZweJLy0AMaoALewloZAiC
hVWRk1kL2AkWYzxm1+kZxDn+8OSw7wLb2xutNrFoVdRzYc6gG02YdJxlXSQ21Ay8OsBoPFjgFZAB
+A/OZcIWU1TNuEGBecc+GS8e/h906CLC76PLC5p5CpyEmQofYgtE9oh5F5TBXGGUHmIST1A0NHF6
xLgOp4iRWTv4lsU/vTVbhnEUPsT4GntXZKZhvMohZHXrJ8VDCQcDfh/GqxaOTCxugWD/GGSKGccV
0nUoDJbGs4UiyN6QjFu/ZhoP54rivC/a7qXgBAb5op7hPvk5KERHDFW+/4dZAazhLb/t888gKXPN
9TA4U2/buzeAR8PjV+wv+m1IKYSaUl2QV4enEvAeDNaO3BeJxLMqiNF5QjlolpB5qHb+4+s8llxH
sjP8KhOzFkLwRqHRgvAAvS9uEDRFwhC0IEHw6fXl1UZSdHT0TJtbjgUCmSd/i5vQL6dcz6/l6eQ5
dSNKO/Al6lZMkcMFoLAmco6a5hIjAhwFWQIohtHfwpgh+ONb29iJkCdx29jz7Gd+YQDOIbeRCPh4
IFG/XiGargDFjFGOl8XKqkruCwnDGxs2dXEyWtVAZWofIdvgx8GcjtSQFmGiNuiQQxIrBFz6+Lxj
xy82hJ9Cyucza4hghCesnk+Lnrm8TxRuXTy6/GhIaXaoiRzZKXtG15cQo1w4zQv9T5E8OP+o0OjF
hNDbgTmnAwPNKILJz3CqYJ/6sVlsRdYXXStuH+F12E+QqoxBqA9X4K7MV+JXVM3kaNtn/LgO4J4g
eTFz1GnGlkGq0xSWj3WMYje0VIQrIBxMcrgmIAGeWIv/RvMVO0k9brZ5xM3gzpv4glBGG2Zh0fu1
R8qUr3MXTsyz8E3MGWc+NiLJAwghcBrV9/ThyzySsAvkKSAUgL1goeCKWG42L35V7E+4vAQICAz4
XZOIK+hj97nOgnKHM3ICkxvSXPI5YhMYiCWYnhGcQnraTMjQqWb0OfttjYSMNDRuNU4jt5A59uZ+
/TpmD0XtwFeGWIcR3iByIfptDOaJQFX54XFKzgswFHgo4E84P3Rv5+FprlzSbt+N0L5AU2ENQOUv
fJXqXFjEs9n0OUAbPX/uQVcg8YzwNNZBoPVdPbp6pCqydRrxZQ+ED29kj2q+p0H1NAG68XkN0c+L
zNaMjUqij6gaDFFVCA2TxO5CsnKARUVhvf0k7EvCUepMDXIXCdfVQgV3WQv/k0cChH0Fl5TeMHzF
jxkniTkJpaEzcCYXPG9aggA4P6oxNzavVsjM0YOY4sXACa++CF2EJQkN9YC+OJYTEU0g7hv6L0Ht
Kg8+ly9ZC+V9IfSVc6G7bePP4OFu7REGanZx7sdmeElkbjPWsjvbUY6BQRDqyKJdY8TrB1ukJxVH
joE9JEJAMG1Z51yg5oHCiory+Bl8h1zVkSCQ0O8JNdJlYfyw+yTmpOzbnFan4ihCoMy1t8YsMCBr
DS4IWktm7rmFh44k6GLqACeA+rXJOVaPX47+919GR1/b6wzBCG2fvj2RxanrmmbDYtQszpMuFUYo
LEXjd/zliN4/AbKR5QIgW/ZpSt/eOS5aI476ElgbEN+eqCtn3pIrqBL8NnwEyv7zAr6+8rB9xhyL
eLVKLPXJCUa4Ju63FoBoKSfFkPSrIazK9jrUl+uWIlvOLZwnWvpFUi4KiLFNhzEvc6UOtfmlr3G0
t/bF9rs3+Jac9oBy12TGgIWY5OY4AemKNCZ+mIFEoS0eRLrcycZFQUFQ17MnAxI5pF1YBFATTT3O
36zJzRBG7gx+2XgVMulrYEjH1+dgE3F+JSF2llfpkzTMLiyr4Z1Mzy7UnKWSHxrIdYuxkVkI2ccp
wk8FdPkkpHAGhxR9xihqf2lXQQjO5QRs8QF/Q3CzF2HKcZ5H2K9uBHvYEN/YEHs2jYm9hajQReR0
+z2hIeNXZ7LbvrbPZYXUijpTecOh93SJces5B+OHQkL4pNEVvx4rANEBwlSNoCIA4+ibxKYxQMBe
3AM8fmyrf3jTmBUP8NnaYGKgxamKW2aDByOnwKe/P+qAmEt2Ge0Xxn3CCYsXjjB0DNhIkzx7wYg4
FzQ7fEWvYQ8wj03/RS7lGXojoK1BoNQ0UXMuHl1TdUo4UL2T+nxlwjvCaRvv1S7z1VW5MKe3xTMl
2i16rFF+YyNQ4TYGDv+K5myKmJ0ZXIXWgnqJ3j9VxnBFHsZAYRAAG6JgVqRFMlT2qrk9gqMd0LIE
rczkBNzL7D8g1xg/DMgEP/8cZ5M2IegsBRIf8STy59nkezB9aSZ0bh3wvwDW7hPi0sOMchD2bf7s
Ca5zn7xHBDfJS/XYEQvgMPi7ErpfamMp5/UZRNKPJ2D/LDEyEEkSuXz5d4O5s7cZ8am756AQTXlV
miPiQc9buzZ0AzgcRAd2IkorhFVLWLbePK6PfjFVvJGVNnGLOHvcba3Rl7qW2n/v24k61YcWEh0S
sSy3M4jJjbIFjjFwICejvtqKRerMI6BNOqGMItBp1gS6Qa7FEtGX+tAh0suX6F4gLY3r3xdhn9VO
BZhT1h3uj6m8VebvGNFsik4iAd2okBwzwXEbgerRx7W0YXO2tuzXmAA+IfwHtAypi+Kw3GORd78H
btPryqT/4LYCrXDktLkGpJHm7LYolqCNbMSaeArBJWN7eI+UmPaEsKNR+B38uXVHXB586cPP+DsS
reLl4DsmSDwBpy7jR5APcJ3WituyLXBCZgff2T7wCij9lXBmnVPL7vYLLRNDVUn9o2CvRCTMeUBX
LOCYFtgJ/T647kBhvyNz8Vi3sHQDaw4RuCo4e/E/zxrzvHIJJ11CX9CQGYj0kK9Y1AwUL5jqXJDO
PQqDg0raNDrJyscf1/xKBLmju1J95d7DLPvxbHHHTkCgR7dBtiOxjoBPidcz+mKw2HFKFWGrP2zS
0pyVmanqRik8qhQ3Dz9jiGO8BvJudmW7EcXFMOQ8bNw+/HiDpp0ZOwSLBpGQciqNuTB4LE1eh+Ep
xBHgEjW2Vh6RgvcmDVJH5wG+ATigUmUpAIDDWQtajk9mWDq+fE8AAEx9oRW/D3Y2EY+TDTXIvgJA
YveMAH0IY5yWHEsV0oY9S1lXKkdHhyRU5qVqRKam4HQwW0nt4DbB64QXTd2d2H1AQ7AfMlcraJry
yQkv4AIfSJvyvbF6QsNyhjPB/tAnkBeOJYHoYNjTA7eWLChHspxgnlDUznLWjidQqTA4kQcq784J
0MOH+YpQkbyv3zywGy5KxrBLfYI9ftvjq9wvrPBKtqfk8sk2ih1YJCKKrOGbNsuTd8YxdU4vgLVa
wIdkhFMSabIfwrs2EvIVa6jmHNZ61T6DMRoBhHzQuAxsI2pHFedo+jCbBWxWayBWdLWLx985BIDF
ojbHpWp6b6p2AFMQw2Brs4YfCFvVNfL4fGbS+AA1Y8xDfS9NZHtq125ZR3eeT3xOEFkc0zkbHCln
uNhedg6yvTR5gcfBU/dNPG34vMhuiWvAjBOPD+0Q8RWSftMyhu/1XbcCijSFedrxUJkE9bBVw/ri
Xei+QbnLuLesMT9yuObsTEbg0mS/gMp3esoe3N84AVZL+wvulT1LIEC/dPKtWZucVkSI1keKq94v
l+i3E1EiOFzc07Bk1OuIwsPr05OPcAinqZpAGsDTp8wTTV/1X0Np7bywrtbbYtpu+QoQ5m8X3J6w
kW6Gd1tEq8IYUBOIVPVyeFDB1ntJCHc9FivwZxmSgJYbgsA4g0dvoqDR/LYL++TaCAin+brkdPhD
f5WGALYP+DyVVmdvTrLFwRyfksuMkJTfxw9OGU6ELw+vTnkG5XILgvWO5y1RMG2WmCTOMfj3tT8B
SPXDux3ZPl84sranUEVuAJz0nr9t0qzTCsxtcd+8FgoPItIR8izIGMYoqPeeG2X++KF+A8rLdC8j
SXF1w1MX+hJAWRSfNbNr0nIl2IMIlI1fw0/fZKeIu+V1W20BnP1v/903GSG5CYreA98NLlSkblzU
AbsC8UP+5wBu3y4/r9BENxvyTuRzYw3RRbRJEd2HEgmnmI7vhJY++u/1famHapKFeS3K36vteaxg
10zw6XvGviAvkMt8GpohayYbv0T8ldSXp/URoDkqlldfG3P8Jnun3yWwVrjkr+nVF+aukDFQibUf
hcCGsKU+7seJsjeb+DM9cZDj+VBhUCuc0Bhfk5a4iwtMFLcowuRfDkrIidCS/5hQowXJSh73MusK
n6DZhLF6RjXO3kFLattlwAKkmuKp1mWPKCkK2m7oBgv/evh+sCZXgTNGG5O+N2bwXXI4FAivWCt0
josDTiFjK+6m6gCe2bfm9GCg6pVmlJ9tpvtWnEmmLDsjKC2oA/rO1I02PyGngH6iWnBqTrSR1acq
5ERfwpeAWWr4opKrofhqu3xJKWZpxrQXlmlMENIPj2D5iWrQGop0Bgq/oDZWqVHn0HVhlI7UyTNR
4ZtyJg4czDR7G/Pr7nRLcMtnOLneQVMh2BFSCQV6B6rZohlpB+cvuuQYzEFb7I3CHg9ytSxWbcJM
fuAFW3NGcc+JIIg6F/6zS7JfiwNf3xjpUH/Z4rPPtg9vkwc7OSHMMUcW2K8JVUCajyF8ZwOykBeL
wfKxyj89+x2Ulx2VsPZzhtaDzRVKiuUFWK/rHVn/R3gmONjIO5nkCPYtEtQQnDK1s94L4m52QoRz
Y/U/Hi9hi8MctTE/7Qyl16GBFCqMybrQhUMmsSMUfuiwP4MFFjXPADWk/mZTM7sav1n6SPR+mRIq
BzqM3cHFUUDmdXhJEKjyT3LNfeD6hb7Sd+KFqbsbrmj+IhCBXXxS8nmkdidlUnHMa3BM1aOKNGWi
1/xbCD5O/jrIbZ7wZdFjIMyMwuchPiin+GB+YTdR+eUYMZG+ku1gIWtDbEJEOkmW/P/hLW0XITVz
NwwOW5t/ANAlxtvjob2tmwA2FGYr5NC2NUPITPb4LrEYT8q5gyIQXm6scP4h8ni4mffGDPArxf3B
Nn4gZY+wtx9UjV90KWjHp6GIF+qF+5Az+rTo77NAnefH1Vhk9tje75S7sBePgsHADtdrg6MaEpPZ
mman3vobWHvVHcUEU4IhuvP5hkgIt4Ij9oD2e7SIMS0FNB7z1723UbzNhsTmmD+1CbJhT4E78q/H
JVv2q5cKqTxP/MMTHKS5+Y4EeU7TFSohJ5pEs+TkJsxQExYMocy5pzn6ENiC1JordFiNP0Iw4XD8
44R138GnPXfMtpzWQiYHSSgpnZ+WUQKDd3hhodoRSMDohmvodgvyDYTagxkGsEy8z2WirgrJayi+
dFk+8EWKsnQSxcWqou/us8tG3TVYtvOEyYEPnyefX9CL0YyRjTRAMnp+WXwgb6Q2fqPeEOwUdwt3
O4wp8HeqrhBwQAYtiMfhzHt1NeJWzCHUGPZYfkhrI2NUU4UiDo9MCygfZkw49QDhS+nrK74XyePU
ZLik3If8IUQTfx7V5JeStDDRd+8FTBMv2l5BPTHM4gGwoTAQNKK0gjcKnY3/cx+dw6PcOx4O4mJD
Nvsv/qp7h0PLC+a8tLm5Zx4Qyfbp4fTvI+53KPNfB5MkFZ09MzWjK2fG5Icjpe9HXlr30pTbmhsc
w/SHY++VYAis3Jx10TMPeI0pcile6ef05wOWiRgfxMwAG97gz8WhtMnQbiaCFzd3sByuybq9lksw
zx4Hg5keIZScPFWe2o7fpR1XD78FpiL4/BZfULE6vg3jdaZnO8o46la4qdaF6LV6ocNDzabAMA2N
GNjLiZjos1+wFeVHniJEjOudQPMoV/VrjyCW20Bo/txyJGI8dHdK4s2koGoKdUdfWpDJJ7TKnQEY
98XzgAw5dpbfrQRDQuLIO1RIxqJOGnarHRVkQL6i7ATJdBqToFCtTSKxcImv0XRtTDupUERwRZlu
xav3aYZmy4GEgx+TCDplPMULf/FqJ4HDAK+CPJkzGRYv/0wY7ZvyXb/6sZvoMf1uKKPG4FxdAlgg
M+spWigp8ZVlHqMIYghY08KzwbtB62Gv4eFlH3SZIdL4eJDN2ingD18YaV+wSX7ZudbvlfgH4unY
PStxIKDAhvsRDPG24ZBSjex68sJ9ecfy97R7J7mf57FDQw2uDj1iE70QDkPo48vrtMW7WrItnY1h
cY1Jm7+AqJOAwc7UEoDEok4xoSNFrQM0xCCbEUD+/sl13FZv9Fr4/7WtBLp3Skp5XRAMCgQLZpyZ
SVkcrPPuSYJb5Wf1GtCEBi6OC8fHjcYz2KziR0fpSO0H9b3vYYtFwmHMyoluwP1WjXhYYUC/4tE9
U1r1x+96o1wZnj7mqaJ6gAe1gF0hYQl5MPENlXgIABz5qHhAecFohE/iseSWfv7pyahRbxIfyLpR
wWSmMO+ySgyHRjoxjsdTz9aJoQgc6k5l14FtW+Y4w630g2v6IUTRLG5HlfmKuBIqH8+B+ozez+Ai
ozXzuqpfQ7Rc0+ZO+bZf18Qxib4N01c5fEr9z494mNEpoPoFInqtOHujjXaR0ryRiQk6JyJ0HU8x
ErkbOxG5OBysiM93LiyFEnKR8GEHZkPEDRjrIxVs2ntnWD0gfHwIUDKka74JKTHHOSV9uCcI4st3
0q9M6w/rTAMJwIAJGPmIvzxwWomdNS2ygTmDsrA5bCDUIjikXnc/c+yN7gcC6RERvzXBruN3e312
ilvww6Uytabv1WnTLkhzI73B/VVSa1ck1YDaQZ339vc8u2GK9AghAwPne3AyPuEjNkmTl3o0WzIv
8XuBAou+bhnuMCJ7WHhnMa0tTkkFn/Hc3qd0tRYMhMN83S7KoIkg0VyLfAtOCDdMUcLfqfc/UQdM
Y49fA+AZEF4+RBOlK2OUgrMi3cBIjBxN/+nn0iNacn+PtSUdy+xx4KQQuugZpnimkA6iROXTRbjV
M8VFYKFsECTcsQwPIrL34rgCMtb8DxaxhpNwQzLRdVxGzfSC4t+cDmlbwn5MMN0Y337SzV8je1Um
0rhZZMgNKYFg+ctSdjAi6Mm04EgNkw+NxZly0oRP3LRIyX/uwQvfMBwlq9Yl4eHPdPc1UtnLPkJb
iHZYMNsC2Oa+ChaXpahSp+PqAOyAQW5phE/seWyH02qGaRyHBZIODAU6kxgdpiDyCI0ZfOqAVrdY
DEgZg7zmK5z4bRec4EDi50QaYNNlb1CxM12jBy5qeY9n2asQs+OiosUMQJj5YaR1WA6lEAyQMM+q
NxPBcSYTJEB6+Acrf6Ny9aJyS+QADg57VM2/8DwllE1OYh6vh2wK+MJQ2HOwFA2xKfMGnFAuP+fQ
8CGhEmhPoc48Kgv5zIwBc/GAhzgyrPH7oK2IGMf5nZAOAfgL0BLtZO2jxXvxORABPp1SE8D40F47
x7Yvzt0yMbHIu25CoRSg7h2yKdmTPBaQJi4TjguGn6OW9IlpC2aQoJCJaJNFnbaIvklYDTXfTvO0
haXFS4AWO7CBcWFZsH3QGeepy7o3YUOFkSkTIef+gIO3oYOwPRQ0D4scxWwcJnw4K4I0EBlMBAR9
WommGMC/YwNViTTMtRGGlQibaYgdUdGCMAqJWL/aCbyQlod+E7+BHUFVeqQs5RsrphlNxQAKy1VF
J6QcDLWPvnksYIkZ+PAbgeLkCcjC7AXY2yA+7ThMsu9FH5ZOAgzBqHacwwb5vlsiXiYMk9kqlUMS
LKMWMqPagn9OdE6XwlzlELmXUsmkRcARFD3zcs/988sFfbxz8ubNJgiN5c5JtcNF924Ye1E2EAxi
+RpJBwCj1MOZif4aX9pIBl+nyYr9imTzFoYL7OlpxEo3oWyCApIPKQkYgUlaxL3yGRgcKQ1sLCz1
jCB2NAy70curxx25Xc/xa17Py60zKcba0mSaFIaJzrst0W+z3go2+z25hcLp90xaoLYe09Q1IHUS
itn4Ewx1evcakrjRlI5tbuDHsoxAisQ+TVSb8FkWS0BaBiBRUsQTepngFaHUWkRnRwjhFoz5ewfR
gFAx2yIQIEJoAR9P/DU3Zkf6NHOdD8Bu7CkQn8MpQmrKYTY4ivAHdU056RytiRjwzhueWg4XF5cC
DhTvKQaqWTWyfmwgvvJXCqB6RLXTyUtYV4QEoUUewggLzMZbB6xMvlZw5AmdEH6DJ4nCuwlZgMl3
0UUWGXdoY1Ck1+QtO/OyX7TekliLjT0i3pnHm2cFuAPFCyQ7o7A4Bl/9Zs8HljD/pG0VAU8rama6
dEadRyJfUDOp92g8p8Xg0X8e1c0NHARkyebBnuuIYvlVI0AwbPjy7hNyPxJ9JQQ9oNpQ7lT7Ginh
oywSzIGUDDg9oPXPy9XWBs6mI7L9sg8JjPDlAPfHooFKBwxbhsPGymONapAOqa/Rtw7jRqU97fKC
sOKkPmT/JVHKJZmxN37wtd3K+LmuhCS2/oNqgeIPq5RExJ4+LRe5b67AiLMhJpWCIQsHSLHN5/Xw
Mp7fE+JYtt91STSURURSCFTK5SSmiIBIumpgavOQfoRlvZSIeskWTh9nQ0fc6u9rBZiOc2lq4Koa
2VC5+/poThqu0p1HjDmP7Bzxvgh78fZqExRC0YkMAoqWjxLC+SvpkkcfWss7QBn1z1MsvWRRCQ5c
HUOWQ8iWzPsTusU/IhDqp0W3zOIugsCqWadFRjtX6B5ul+gbtWtgW+CrAhA/kf6A3JHKOrbD2Z0D
A5WEhOl8UO4LOYmQvIjYMmxEeDGqGQMXgq5RO7/O38s8EtEAQL9tymIyvgyxKdF/heBz8l4A4TJE
vxdYI9dCXIPgKjIXxUpsXzWF5Yg72Pc97Sf3bxOAK357Qq84K+bhI7j7h4J31k5k2+sIupZAOawx
6UNgQQCp1A90QddfOf7HxfyKkl+YhZ+RMnbiWYdSh4AynlZjnPlnhCoZK+EXsb0S4ODpC9oOAC44
rS6DZ0RJFJRt6PivdRvgVwf35P3DHbRUEd7rJIbAlaGqHtkbDTxnYfVlAudJE8LqcqRGlQ6N0Ngj
SA/V6TO9DNgDUosWF2rrxpLu5SQcsNwcaqHaPvDUwG/FIP+4jOnoArdhwTUG/D0bgiERD9Y53p0Q
pnJATaZYccBbCZP4ClkNHsE7d24BvlJy5UFosDY3mPYAXkgOaXExgqXBuulgi03j20kLSXaPrjsF
+wvqceF/0fZvGnU98M2gOTzmbUhmos+ifkMYXwztmoey8ZbZ5nsoVjeph9T388ODhxr1I+Rmw/ZG
8bz7WkEWyX8YowhOGnEN8zI9Vfb0QbYk7iZ+7IerL0IjMQRHyBgHzLjSHIqg4jy9ILGzi+oZ1DgV
A22Kd/v8yzPC0jK5LU4zp/+dPRmmGKWCcijuYmxdgQjyBFuo8DgQU0I6vpWo/e9AjYDOX7ybkA0f
THVk0eKkQQXzQqIBS+jVS+5aZB6IjQI9LdP3ANAJswqFeVixFmqEqmVpHOu5Q4gHooqlxepzxhX2
JapXRO/ex6j7+cgjUVPCXXrdipNwfB21olmXXwaN8xmLeRdy1gRs9J1xvTMOSJdva4iifXsRlGUB
SczuMLzMXzgAaTjHtmGDPQkHBFT3+UclangjgSF91vaAg3GqhhVnCxNgBwtWtb0e7YE0e4oQbAXU
XnZPp0Dr53vAJ1a9IasTC/cZG/hs120LTgxYDRLxU7dsCC+CxxQQR15H7YHyyx2TKgJzWhtJSIAs
RNv+Ol6horznEG8CyqBFMyb2eu2Myhgytf/Ynn4e0wuXQN5dR2WqLU8HkPj3ERVcw9IKYENcwoQj
RsbYDLfrl8fuUO7oCSQ6T8IRJRoPTBTV4LmhuZG/A02oGaR79L7HGZwOYWW7J+hSMTR46XnQ0Sh9
De53gU/zQCkMxJf+Vwlg9U/OHF6J5LfZn9gWEWT2QT/1EINttrhGMIPqAP8aqYh70Xg2t3qjDFOI
DJT7wh5GdMEKTpQqS4TcbYyQWW8PhpJqn+RaBGSnOtqsJTaG+k2cxb8IemFvOJeS1DhpGLO4Udjb
JnbghBy3hDr0uyDuBIuwEctDVIYDrITLs85Yd4DAnwinypP+ILbFgHeJgeoLeKjsBUudDb/Sn1of
lAoHkxeP2NUS9TqJPkD64WrYdSTUCYBVjLBUFgws792hHjBJiTICWlI84GDuQvIE55Cks2ppbmB9
OG2yNK+4XfvZvphXsVAaYgpJZ4gM0MtK/e/otDwdPwGuDDwawlyAdIATLe1anfBwnWAD/vmPf/+v
/9x//uP0ex1fz93pevnH5VWPr8Wlef7rn478z3/c/ueP48O//mkapmZauqIbhmkj2TZ0h4/vt9Pi
cuKzlX9risuju12acuEgBBvZVHOgrCAiSqJCCyZ5CY6PQwpB0d6g4pfdAJcr/oDT9I6jH/3wOTLQ
1LHezIgeU1byQN3ae6Z05OsIY7P+Wxz4/BvTH03TQGzwklOJVHSqJ+Sx9MuN+mFWxYdIucD0ebhg
LQagiC3iGTSWF4Mpiodlfp5icJ6zInFscS+/tyEjjwAkOZAkFQwcg1C5gUhmPVN32ZQNwYibwXX1
91dL04y/ulyGYdm27qiaI/+/y1W9pVb+fNtywfNKjtn1BGwnusifPFG4RllimutocLU9BZjIYLl6
tdSOtQT31+47D2+Ft7bQn6JNpC5+SUQtBlnPPCcUoltksT49S/cNbrVy9eH2vNOS51AJPCwvo1aN
S77djSjGzHFBEkoYDDQrz+SMNgxDFNz+a4gi5zx97a5gETgR3yjXUx0CoFs/MNCSFEF/npE48D5S
8F3zikGqOECmDymwv4Oz1leN4P2MnwR0obez/SsZAL5ZhUij3n1l/k2d0j1dkVSFd0ZKplYM9gVv
t2+Q8ZsdnTo27eVJQAp1G2nPmXL3K+SkBG2hNlE8YEZ9cp6fGDaQF0+K/vUlgq/5pmpLmTb+DdeW
etoruF/6aguDjF5SdOJZUxoTV7UUXvvvpZnSzfGIRK6S0nvCs2KByz1ty5FBPgBV6vO77p8yjvwt
wk7iCmo2cb9e05lJcA+VAEC/k2otoYDHylOg7c729N/dkuaInJm2oQNAUle76hOFdZf7D2hVAEqq
Vm6LLs7WpLuRiMZTzPI4OC2o3x5/7i5hQuTKzz6wSCRqgrlDNnIwXqp7+zOseMvZNC0OsIBwxYjd
Rx0Q2XSPgCDPk3YCWl9zjPMU5jXAGziHMWaP89HKmEj8MxYnZH5ggsfX7IK5lQEqlmE3SfOBmKdN
wehVp5ScYrKgRFKna1eBCfxmh4CmrXcjndWHjNUPxoSIRKRiguZBFGm0YuD5DHWRl/UqhKoKBA2K
/xtlZ/cyfS/4hqchhAUhmXBYLiwbePyIMR7ptOAulIr+4cnLEZ2v3JPdtC4jVhL8WSDKyV3tl/Cy
a47uMuJ6zqJr8D7nRwgT2l7NkUcZ52RZbvDHkkTQ+rzc9xnHbPAiHD74DFnL1ejhCIfRH6pnz7Zz
a7y/f6oN9a8easeSVVmxbF2zlf+7BjrNrSxV6cxxI276mhO+oAsimHUDnCy1AqVJC4FA01n3p7mM
ZEdraK0eu3fyIUtPVBrWla9NleQ84XjGzswd80BmYP1Wh7oIpPi2QVVx3nT4Dxf54nqJSowL7F4P
ZFvMKffo738hVfmrVd3QFM1yHIWFXRbL2P9a1R/mQ3ubT6vgN9IfiKKMkTaXqaFEPM/STkLM0UCt
eHaLLdv8fcKCAtzAb4iSoRucCNyGfTreYnr5sKt8b6LJNGZYrROy0pIvpDIXYw2icVqK8vaSdKLR
2zuzYE+InTo3lF6GRIqR48GhFoiZZDD43/ljVH+wEDw4xoydV/iQx9dmaqFZ9TXQhyzN34GKx/qn
vhFEgkfwiZOALvpAF0c44qbMG5LMBznPCEUTHWRobs7k8dnyShr5OFMm3LE2z7tvzij/5G0pZxrh
aD7jYxfoHv7mkX6iJU6NWXReJPsg8JGOgMzNhIE3x1Lsgratle119tSjG5AJmDwxm52HsexMDRPV
Db/cy3RDwHaJMQF5nr05D0w26rNn0kBLxCP2izgzKV3TA4jY6yk0QBqG9v7i8wmqZ44u6MCIKnfv
QcV//DLN2xss94t8wnkDT1Ojk+fzp9jq/essi/Gd9G/Y5NugnXPanjCLvEksj0RMdSGBX2lbcBYD
9qOXA9iBnvaLfTZzjvzA4d/fWLZm/8WjYsqy7Diaoxma+f9uLEdxnKtyvVeLh+ZK3fCm+1CyGdko
RnpT2LaiO2S5Pn3JA9tCJeOd0etwfq8itUqsB4KfxB7Qz6w+0js1dYzpJBo+I/5FmwO7M386GA7I
/hp9LwESMw3PGTAplVjkxW0KJCLv6CynykV4f7tj+aO0Y7VinrxP6ZR8kAB5zC4HfM03oo7Iwzzn
lhgJbnAPWYro4IVtvXNNPLDSuKWQACEJysUOy/3Du3MKU35KLEpUdji0q/afbA6Sm9Mtgr8V75/i
O1lagcHQbVF4yn3UEc5CJBsizhsoeOZnBATLAwO/ZNRKARzZA/f43B6rZHE+vU8XlJSALWTTzUkM
JjPCCiwwAbZ+8uLyXvmdORRcndWepBM2j3rAshf3ZtoOMn1cbHRi9UgEdwLtCgJ35AcTaYnZpsvj
N19mBPXy3X8iYfEoVHyMnzSgb80v1fJchV5DM8Kf+KV8nS1PS4ydGZZbQsJX3RDCulvYRxaKjjOH
IM1R/2qk7/TqXzgMPb4O1daTVppF2HO9b6K8YY+A/mKT5HY9T53Op50boQZzBecXRjcwu9GNlJ6x
tvsOi0VxD8gRbIhxQgPPz2iYY3r24Q7M42uozDv/Pv9yNCJvBFQeIvQZfyaPLxLj9NlOGn1QohxH
RUWw1T1Wm1DHvLI822yviPZ54N7s8scazQ1x1FwlKXE4AtWkA9K8hpBuXHNJP4B251wUWID+kw1Z
iGYolRF/eH/6j6GCbwDp1LfHtu90sUWhECAht/E5eH8jQos+i/tcJR4dhgvUkfCNOizJx3kEL9VV
7uP3gPNUuZQpNoJmRXFBpB8VNg5J2zeeyg4lSEAj5mnQSXFLSVCWqj8X4NjGI0XmeCfy9XjfSxaJ
NbwvuMhJlwGRvyY52Pt1SvRMTrQqucDkan0DCIs7GX9N0FWjzzKDTLJiDE8tyzKDAplyuq988Ypu
H6Q2FVw4qiLznkUw6ctjZL3K6881voKxsB6fyU77MoUUoa3N7qfZuQiIezTOa+WS3B2Wtkl+9SAI
8xXbGm+bZQcFSDw6ZhsX6uk2MYq4hjQo0uczeSA8IqbKBBR2FZK0QLfv81O5eNCY/kmy1+CkpDCV
qOQV+AOJ87WRciO+ES6CQ3kXLWo0//acZchjBHfmwnc+c09uBi9OXODdT9f4ejLBz0CU5NPh6CjG
DcSFdrAcsjIRKo4x+PArP455ncB8P+GiDCao3oWYYNQLzqRTyDn83rwLT8mVnCsT0DhutjU5tRQS
0tiLgBQTHlrXBZ2yDLkfLboUPw+6kaqJtb6tP/PK8G5yz0HsdkDxVB6rcbl5wzUsyZ3WI5uxsvMN
TnY/7UEbNlNY4JvV/2Dpz0nteSZir+1zo57vAYxmbgCC2HlA14TxW+L8wueAaQW5ctDwq9AHlzIs
vTfQ0xZozVxbFEdYk28rdDbscad1DhfeETbBXqUsPrVnDLnGDzPNSQNziLC0LPc9vYGPgxur4Qdm
bJuvSKd5Be8lJ/wjdk00iQ3RuSrb3vB2VBby1UdfixgKHOkT3HkacIo2uJY+U43Z25xcFjwrHO4h
a2xKPMFZYBmDx0PEtl6AdQDWeQgg9KXAtNDUfVSvxQoJD0mHQ6ytbuPK8s5t7/KrjC1gVts3IQNX
1x3UDGTvmzwpCOYUFkIDRG76mDcuoytuNWYA/KKZW0OAFP5ZSYVB+MAAzZkvJ8xG7b8dmOaekv0C
rFZEur1jvRs4eNeUYHY7zRARPBbvcsxKAHIghLR6iDhGxg95ThvMefBl5GpYHuPz3eFXpjqOQCLu
rRALtNJ6Mtf6l932tX5RmUCM8eQ+vxA2QH7QGzGv+wKkNF1oyi68cJDaKVRvvcdA5E+uTrpUAGvR
7TE3j98wWJDD8J/ysKmiTsY6RCjt3fCJCf6xSpQlORIWCBbdV/uoiyGC+Rp+2PcOgv/aUaB85eyT
vJ6Mxf1sfWKJHbwGzvDZJGSqc//UxEPE0pzTzsnBG+PXxHTdwxd72vTz3t7H15VOIefde2KXv3tF
01dM8hZ4gShZS0NYyHGJ2kTCkNLHc7TRfj7ArmXSnLbOrgQ1XOrcByRck+WocCSGBYRYv82ovv29
WAKMxruH3uT78h1r1yDP4t+lwHhweakn71/4ZDgSJ7QQ1tAc3vlOvj2RNcgjisHc5dCqlwNkmR9d
pIC8KTtFggqTYy11Cr5BlwBkNKFiuhBcYK1MhbPl753YbbZ+vCefE/fjs1eRyoH1YyyNueeAjOhg
pubg4yng1lT3HkrNrwBkWJjU66FzZidA8/ccz7w+bNbGjIAt+xJ/cK84RzkTuutadUXeWNWXOMsQ
T/6e8PtcmBcPzRrpADvoK0txLv/9AMaI9VcDmGbZjqHIBsiN+Pj/muyzZyvdrE4tF7qOQgUZNiXX
bpOHTTt8f/sS9jGWVzwSXdI4E5k1hnJTtlnFf27ehd/a2A//m7DzWG5b29rtE7EKOXRJBII5iKKo
DkoRGSCRgaf/B/a9DR/ZZTdPnW1bIoG15vxiu5YFW76Om7px4w+ua8S6PQTXRYvWGJgVpIKkL8Nj
okped8gEx3kBB07G1JoKTC4WjGHDrWUzREJ+lWhW38kvQ7LiUPLRLKGhIMtiwV9gbgyKy9HRHksW
+1UmHfnEIZPSW8tyileeVgco23MXLnJe/oh71MYCyeZrKo5KoNth+KRsmvKt7JgYVsZ/sIkumEF6
kjwJOJ4b9FOFqFfnRrEY3uInbCatl31V0wztDFzkAYfFovYGnQ9kMZOehTfImf5IMyMowIO35MRJ
wU0DhpO7ybG7VZecdDjedcaQ9YTUoOrmOZzAHbQSD+D2HRPiSAae130ZA+2ObnPk2u6BqpgsXlVi
LNahc/82lO8HB1PomgYoWDnYGgWIyDTJgV7S+ffSqsRFdjHqI6IqiR5ENEi4u7+gRjZATAGDiERW
4lS2qg+NfJaNjnSbm+nZh2o/hIB0VkRC5WyufWiwoawe7xJBAeCcs5WIjDz2xu8xxdyOMkTeoqUJ
PpHX91sYzbM5kNM2jz5oAkJhcs4aV6jdmlgbxRqO7Gv+q8T6tGPRQKyMJYzJPhQdnvvHuBQhYx8L
4z0gXJIsXZ5AUpZyxE9eHFrSMf9CUcWlVn9z5QrIP0gOAXRdM9UUtwFaZa2r6/Y7wEhE39UkP+Jf
eBovpOBF6fahOOMhkvC/M3ciGR9wi34RJNGfm31xjVirEZrpDr9Dd62AZMtVSSfr6+wbXSPCMJVs
FXORtCuonoBkHfGm19ROM2S7d7QrPMnDun9DoZU+56s0tiv+wqfsPkFndwjD93wrbXTmVNTn9FFB
E92mlJE9cjDzk1yJCVeaIWbbBro1nNBRyp8KWKP6mb6QxUQQIOV6wI+bFL9Bsxi1BT8n+RR+Yf/9
EJAmkPEnZqspiq7pgior4k+8IiuS0VCHJr5Uq3t+A1SrA7t5LKQvRhc/Xt+R7bdPsk7jhZN8kQLr
24q+bJ+z8+yW01nTzdlrhSc6F0wacgHj6vgfiIr4pzXRlDVDUgzJVFVpwid+OaXyvA77JPbDCxiB
ghKSgK7tCIK9j6/hA1CSpHAdqyE+sAh1pU4eFy+P+I/PSdH/8Dn9+lP8wHUUPxQzpTX5KQw3JIyF
7dlYaK/hZ0m83Xc+rNu9RjwFs0vjzli1srP/nF2URYA6AsUuyTN2/a2QslNsZ6nFbNP2+6KyKXjG
SOJjs/hmUNM5LJ4RuoVou9jHBISUY7JD1A5nErWOUs3//u2L4m+/lq4boi4qBleAoCjG9OH/8uHG
DzXOMjlpnuqPltdrHh+AcpfcOMTfIXjYmPjGnoMjZ3axeryiAVuT608WKnJBWmKJYiP+1m69MNkg
D7iNa/lUX1lx1hrMFCjishKg/xOyz5fZMuq9x1c3rSToPSn8OrVI22SI/yPGfATURyQZjcfCVhDK
jhIUTZvywiaUOd0V3+ZynBELu+ACLj6ZEQkJGSSrQfUNSDLFIln3zlMZHNka6UsnqO/xrDrjE5aM
JCB7EbY5Mhej83gv0WS1nBjXqoIpovfvOCzv0H2GM25hsyctxxRiufn7Z238ARk0BNk0BYUPWgNR
+9+POjASMe6DJL2Mit3oVj/bTxNCuuSxuY8OY4qGRgJAaiIndYwL6D+IAFhyyTCpBaU17OXTGNwE
0gO6aeXJiIdex/sItUxG6MHm8aXbw4dPCuEGhVRoJ4Qbc1SzZQ1AIw4HTp/SvcGwqZF/yrN1UZh5
C5t5Hc1vcYP1rQMvJPaFO8fVvZpjejXe0ku8xAQYW5gSCmwj2QFkct6klhzYWBnINIQwOf39sxL/
hA0ZgqLpumrCjUg/QcdHmZn1aIaEMfKvQuOQSCaFS3hRJZ0YD0nHuJQ6KjVElCCuyr3E2ejOzuNt
fOHnRJ7iGxsNGBnP5FVYVdq8+3owWdTkmT7HXJ14+9Qdz5hoLPqJvZxdeEUfo9Mg+egtxKPlWy/s
I7rf32KcwNURBVHBnRjOD0JttZyKx3tjjwgUwQiStalMhcYdkvLYpkarZ4MgO0q0SbczQXkI1jpV
xHIgVQ2Jz2GrfIxnIlbupPRynM1WHbQvt+inMO4IvgZ6qHNbJSZxm+TL9CsNFs2ZgGLMfOjoImdk
p+7dmkkRsSZofL7QhMt95uaKbTZ2/yGdSGzlOYoPD7AORjpPnHR9aTx5Hh5X+DCGzmjfAzR/Qdo0
ZwT18UVXF4OA7/PvX6WiKb+fnNCBumyKBiOookz//y9HTDD2Q64qWnIRODCnbZMF/XOG8taZwVUS
S4oeSFphWT4+nofAiQlbMVCbmvsBbO84HqSrsRTJZRIXCdEJuqPZuASwIWLuAFRDxih++BeN1mg4
2Vu5YS0IP5nhmA3z0QlZ+J4LwnDRxfjrBuFh8gIz+lZifqJta6OcfGYOPk/k0gz/5+iMkwxXRBys
IefxrnUzO1mSJRhWy0fsaduObRxswiHvKEYlDg6eWRYkGON59s4KEdArQeQGgpcrXkqD1ww1GMwH
lxLWcaBhEiUL0yEQt1gUZ1DfCIJqjjZP2ElHWuY1YmXHs+Zma8J5N/m+QYb7hcU73z/eVMQxmKix
4sPrPLH34iQckZW/sQcpWyxLDQFg0SJ/EnFB09K4CKkJAKkhT4CrM8HtPfmfUR7wZJPCH1mgdcoz
0kPAxI38IuU25nxpUiUI1BM8KRezBs+cZ/iVsZXClRdLODEg+QD1CZ/gnmVbO/KNxi/jO0BPDMay
Bp5Jc89k3iMZZ90S1v0JIvmS9VNJBQAsVwkw4UqbNOdzgUaQZEo646wPDqJ9bK5vJrUTqEEWxVbU
56dMmSskqCExwLJ8Y/UKXIAmPIZA+U8h0/YbqAp5VKuHVZiLmbpXjfmdTC0Bw8Hi8cXPLjNOr+un
6q3FW8ZosBOXfeiM1+ZoImnnqgBcsQ3FMtDVWACoqeam3GSP2IrPrAM11ZA0evAo8QIjXwZihKpd
9RXyQhchN6ACrCQkPwzm7vGREwkDZ4b4YasgWqV6GyU9rV13W212d+SloEyL9pwfui+QKvTxmx4D
Rr6M7o5cnkExi6OJ1SzwBk4Nb4ID6MYM0kNYryFIq25pkn9ecjoQ/DT1T9Moa5XLWnRzYNPealqX
8i61cgYeXdTIULCUKIWWIVhC5ozExH/qb/fX8bX+AjQvj/xND4gZhFZHDqPk0/wa7e7lnk7LFOCO
+N0cAtPj1KoIIJfcGGmSfDLeCzrECQhNF4gn0mWrkVAanxL1JAIblfHVAOpIkPVhL0WpOs2SbsWL
SJo5FQtfyTaE6sWoDbhLGVFpIenq7dig4mhBHFqE6phLvOy2ZrtN7qwmi4pcbVrFEAs7AA40u+C0
vn/hIGBDb7+im3T3IDrEfmk+z+D+l51vlZdChjL6SPslbCP/fdM5Tf8V6KvqXVK2FSfdRqGcJnKA
ccBu0MulqxjNDoLefxyB4h9vflNUFDgOibvsB9HxkM14bIYyvSDcILsHj1iylQ54ZJEal4Qs/P3E
/dNIbwi//HPa/x64TdO2RT7jn0OAAigEYuyRpLAoThKo31JnH+ey9Kbgn2l/weHnyA9K5bBvoj30
zG2POh1Y7B8/lvyne0DUdVmRTNMQ+Rz+98fqw7jXDPaNS+9AGNZe8+zTlPHkI/N7exxBUHuSD+5T
Fa6x0EcGYZwggfn/hDm7wxSyZb+Bv7ic4YgS43+gIdpvk7CsC6KpSKqpKYLMsvG/P944jnIkCmF0
YQbrkmXzDUjhf2XyvlJhEabA3CcpsVtSLm4yIWTAxpyJ6k5eV4KN4kLYVngWDZgIsmhArBPuh11y
w98V3XKQoznHVAOYSs2DvOyUnQLOBLanzBk+7rTDv2qb4UVEEhZa+ne2H2NUm5PPZSSUj6+L3R8J
g4UDXbsConH967QLgHPj2/jHoKoYv+NCuqBpimkYPKumJv2YVONa6spYr4MLum+VWKst0x+rXYmQ
HR8UuZclTdEUDFU36q914rtmjkgAx+NJYUJHngtZj6nCcLuAvAPn8cacS8Q4okXfVrO9uWzF86BB
27iMI+1LgWHmA8R7RqS4dOmbvU5RoOkg4ptYPNmSDTdGWO8jhLXhtDIcdC/yAYAwee9glJJrBQ7C
AE1uEX0DrkRaIeHC+3R0Zortz2wDOASdIArFa5dZzduDUGhy+Yo1Mi0TV9ndqggtkTeQ9HfRMh5r
3LsiGIbhZvUJucKY70cQRsBEgG1xpQ3bOFqbnyPh7gHQ7iUMbTR6PiaSye+toTkfbIyW8id/ChyD
WEhj3yRLg6UatQjCki1iwOaI+b9v3d6kR4AXtDpGR/ibQDmP+XIECt3lNBkoXpodFfTIOFqUPdtu
6t9QhiBlferpUVBhNAoCJyCXKbThvujoWxjuhMip0AwodIi1U138RR1iHwWgWcGJCswTG8693tXq
qj/q2Xo4IFURzDk4AyRD4ybwR4huN/pra6OXgnHuCLvAC6OSM+LpoquNh5qqL7ouMLobHs0dNLJK
c+MsQJviziTjeNvljtEB5Dp3nlGnVLY+jg46oKrWDjH3Ebr+FR1B4qbsZlwPV/9ZJlueYFaRa4er
n4szoLagRw0BeMYbRuTtuC7RvE3BgQpi0CVfC/rzDG+v13rBkXgtC8e/EzJNEU6H1gvLL0YZeQkx
h46mbXbKjXC32baoLLC6JcnVJ//KukeG4D6bQift5JMDhzA6Ckx2DxwUBWDgXH8G9UFOiKugYy1k
2smnLkrGdbT9DkGa9SsKIVQy/HR3ZjCilgs8jjrEMFEBJwgucPmMe3GLYFhVndn2EdvCfnxFdT3F
XHabYtOQOLLXGYNMi7lQfBGhNAGmkHLSLoQuDM0IukVgJDVeZ82OiJMcgbZqYYejUjK1RP7Rqatg
koyhsl9wpz2CTYbLka+aHYRxjWcvwD0bppZp2BX2/EvdvpXfWXdVAvvxAR9Y6aTR2zNXQUWjAqg5
IfneHoOAYu5Fvlcsl8Phfj/DSD4+DFLKs7nyVOuOEG1G3x6gFfA/8HgElvwqVHZdT+jV/dnfJPjd
aVHDCteB6u/FwdKJhKWdHHLlBRpQQO3Lx/pNvfHXwBMXMcdRKk7y6pxjFPlLRGKxO9bODJqW2EoK
PjeQwzyB8lf6RukPB2TgyuOih1Ukvf2V6L1txkvGQmPxi1NKOI0eIKHbyYZ4wHFMrAxhqycVceUS
VO6+QiYrf0iA0YgIG1uX7TZ3HsG2paiFdSkmcCxSSBpZkgPA+pVCHccvf7+3TeP3GxLdkGRoogko
rxnmj3NXCtVSyEc5vGjEMNEjHXucpuFwZnsTZZvRRfNfytgO3rifRixPui0S3ZQtNfJ0AHVznJvL
UF8O343kguHpw64m1ePuEIiBJOVDyNxWPeUUlNbvLAtRsuqLYyuRXkaQUfXmv6LIagA2zV0ymci2
vWjJ/jRLTdo/HAWxWzfbenD19FkQNvQMEKRAuV9njbyEZkmoKvPrQoPgUlQnqZ2cXRS3x3GGORt0
tYOAW1XVhk1KDe0MLPvBQEkzFAMkCn6AHH8n4MXkMIdKsfpmxRYiPOss1ggHS/Y9+SjDu+jWSJ6I
P1fxh3D0UuRCRlp6MU1E+6JMWNNZp/iG0PuPx069mtD1kVNRZA1+7ICnRPFu9Gk9ZZd2IR06BPub
Hn9SuAp6L2P22QsoqbRVSYUlsVHqMmXDgkKu5l07CVUbw4LHaNgrWngcm65D34vI66KgyTOK3bCT
RiKqFj1adg8mBAqlMtb8goroBWhAFJubrDa9cHRS5YtwsRkTcrDNwh6zLmn00KzoDUTCOkIKECSL
vWmgFBQmmz8GwdvYrTGvD0TQLhQCO8GUuZED139uQD8J2mzfW7hOVoqne2hZoeEN494gR4SI/GrO
BivTtMibcQEiqVkRpl2kEj0U9TBO6StM5qW/3/gLJzxbs8nzV/l4aPkqdtBDBMIAqgRTChZXHvLS
ikUkcPPINtNJnMUqGD2LMnsd/Nd/6VWF5uACyvD24wJ4DyA0dx2tBHjMaPv75glDKfLYGYTtT7k0
wndEy1VgT+qWZCOl1xlmdPg7zJ9H37drD6Kn3yiEoZ9y9vGj8Fh01XuDtqdzCfQnK6fvncy0ypCc
uOdoZo/CrvkWScS8jNU6Trd+gw6NZV7ZIzttu+9WsDLgec5nLL+yNSOl7KXgnG/tevpD8CQmOH6x
CXPv4c4+OBz0jno0rlzWWzvFllBv+jsiv1XRo3Q8pRhU1NeUAIF2FR3DCJm7M4MZaSaciNOpfpNd
9BdN91QrbyKSegprZiq6pG4BK8RI0KSQGZZ6X7Isw3EHx65biLSF4ThEbmts4M+UFaokoK03A4Jg
WDFIotpsbrKynWEJ21VnjnKuc/gQwr/Rl8iaZYhW+Mwi+7jkN7buO0a6ijQfTsRdqy+4TYm33AtP
Jr4ktK7cKSiYJlrL4mHZlBQdM/kBc4sWBzqzQU4TAvHHsQcN0hygMagaBTiTGnLwKmK/mdzQQ0wd
8O132BG4Tig7Pk8xtwWMv8sydSXW7IhvY2F2Fn9VexE/s7OkkEiCXvxCXMSNv+fhyHRiGCcyHKZA
d9IvH3uZB4CE4/W0DkI20JNszLk7fHTdggU9fg5AA7CgrpiU/X09LnVxy9578I0lbv2GdYIJOrRi
oA5KBIAwC+pGsEQJSy77GVpwNsrxGRYMMiEEbSHHhBVpp2OrHEE+nPKN7b4X3fJqlotCI62X3Mz1
FIkOHvBVQtFnr8KTsCZpQNuVrkA8NtG3RC2+RuTELhT0PavWRN0PP1a2FoI8yhG2yTN5S+y5wPyj
rX00T/3rgPub4zjeYJxahoGLRi12ywtuR+JGsMjjYJRMVy6delxEzBnAok/mc3CoPo1rhP6VpD90
iu00wzAGVEitFz0qOgPhz5yDQye5/UL7pRvd/E1EYDvwS8WCvCiYHzIKljBVS5DT+8IzUEaTS3ie
TXFz2RlqBVmGXDni1j/NVjSx4H09qJ0Vce5vitLGSBhazBBJ496YH/n3/NJuSo8OObYYj9BoZUGR
C4md6Ok2JI2U8JLVVBMkHc1NekSgAhrHQ6Q4DAjTDPWWojliQNgppAyetBNhjz5v08p/bHUATuSg
4BPFE9RpDM79ZJBz/jKuSr6wzNIvoBAznMcVkg68Bg5o9lP7Rl9iDVK7YFiZXkuKrlhXeEwIcugd
zmGObekAH7spL4lHRjef/lI5pQSXc7hRvxykjhETzUn0i/Zpbqc49e/xTXgXnhgMUTxgCGSgekeH
o9PcGlp04UDhPN1P5ZcBvIPpI7KISAGFoyvDX6HzeiB8fTYH0q/mLYvvedTdbK/eD4RJ5EcSKkC9
Z08JWQRXY7Cqxgau0dbmRuBI4qjAWcbce5/L2RTGRu7bSMDCqqb2nc8XU/6b8t1k1DYJk1a9kz/T
nbD2X9AATakEHK9gYOtkh+SQK8pKV+KBm4lx03+taUtUgaMXA9l3AJi3BilRuiqIf7HqZ7Slb/qq
fvYjLFeYOHy7nxGLYWm3x6Y4h5g5DQtdibJMnpKPbvMgusCDMJdxjS4xpimHEn5+p1E0/xXy2M51
wyq/hReoMMIjEF719NRyN7vJ4iOy7+voiZD8W4vB+bVfVfx4N3+JpEvha/FmreVvjBUQaIaC0H24
0SZ6gr49JvBquIe7KxgdAYVsmi3pzDIZ7xK6K74qYV5+FbGDWkpfinZTs32i2aM8fK3H5zDc+zgB
+TKZejOIe6BikuvLt/R79kbycyAeqtJC2TZr3nyyhMppHHLzzOrLqdaQNwfUoPhqbur3cA4Frx09
nW+zgdpNrm2GgsA/+NwrJST7/QNnmigfJeW5RHTZOaq8fuiuEGyCFz7IFBDcn5tQ+vH6gTPP96bU
QN8auRmY73JoDpsz1iC5DJ9RPMXVJIGL60BR7TvdyeI/2EPpd2aWeRVQ31RMdLzmf+TiL8h+J0lK
VCqz4FJAZK2YLwCf9eu9Pov8IGsue6qBUW+uaiwFcJc6EWTcMFy2nzkamAnElyiYx7dpfjFBqjO3
G6x/zNR/HKl/+RF/oDpFqAg56p3gMuEYbrAUqe8inQV9K2Y9j8lui2bqTZzD4mBL4/QNFlfj8yqv
MMgulZtw44a5yafZonvB8bav9yEhHuKOFhWSsdEHeJimF6LzGbuR1WMbk21zBauxpvmK6jJkQYv4
EHuGi7UCK3C5/aRVFq4TS/wcQKJZrB+UrOhnMt825HfT8XHmCTw8vKnkuVqr//g4pH99HD8sR1Ld
ikpd+cEle0ubc9GjTH7y2UbVRXO7w/CiMh5scbB9ZrG15q+nOEiatgi/7zaq4JgeqqQZZR2ff/+a
ZPF3iHR6lHRBFkwZpkj/gVlqWTPKnWoEF4aKJ3OfUURFZv5UT4haC8n2XtyTfmWHxEyfJKrJ/Qvv
THiQnfqJmG6S8me78F2ZU+6xyulGDN5wYZLkZl4Fe1wWu2gHVTl+9i+k750izocGRyMT6VXw0m/E
sYKHWYSIceFs9jaK4OFAV0ED4F9bSIdRGnMfFKvRYjaHHam9fg2jyDOAARNDoMbXyxGPBNXVEJU4
HTIcw6LpxU4oMohWaLx1Gr2yZ2HReuZZ3yhu7YWWcODijrbkdlds94T5NxRDAkJdZzxXsj3M/bNq
g1gAV3AZE4kwGdM14b9WLARPZ22XupOjD3vLlMkmOf7afAV+6FREZSTJo+ves9xNrazSZ3mNPHAQ
6icsGYCGUBRaWwonxPPPbcsphV+bgbC8mAj1vMxpj7l9I/Obq5UIRj5ru3l/Y4uHfPiefFP5crZl
1Drk62BFVBLOp3FbvScOsNyFNBsCrYDYy8VUKcxNv1cO/BA4yLvjN6gCzBpJGGzttxmt5UixEZAK
nKJoNdkaPPbLyYhgJWcADbizDgs2VbjDREGLn+oUUMu0P+n4eHnHxWCXBLhNNmDmC7K1xz0K3g1R
xkyt7kCAmvqSzb8fDj2WtF4i0KaQjNmD9EHrbgVsYCYZajxO4IyUJPWHmcWAExCUVr+MDIw2GYpX
2gG5skaEkriQ+c16ib7r0P3Ha6D+6zWYQOpfTtSkS4UxjJXgQp/WIYLrq+x3BFBLPp7Fg1hvqoxF
ohG4rv1Xbn7xxUT+iHm/dmK6ovmoqLx5qbFTnDF7uhTt2P3LaLHwTHuWecbqsW6mHFDtiEweFsIn
CAD9zrd5VjmQ0IHa1cRNIH19950ZXN97vr5GtrpkuWsQIXnmi7ZotoVrWLQGvaEvsxGUW+1SuCVf
sm9pvAgfOhFZowOWT7ruufuSLSrj3ghUY2pcMtJaeBNhzVLKHflbaWyo51+8eR7isqeOe4N6VDe4
aJSnGy7D+oHYIA+iHniXPmLxFG3DvYakn9e3Xasnf4n3jNZ3OpP8DYc1KAANrOYkkeVV6UBkycgg
pkZdIexnapsiBaSPafQQkTDsRkontJfyjSyRp/FIp4bFwoOTmRdzr68KZzMcyH+11O+aB3WDwfnQ
ncm60w8NGjXq3IND54mLQ7KCcsRpQMbGpdnzABG0QkKlhVQaN7G4EF2WdmqHkVjs8tOdmoVL8P/z
gzDPL7TLt8Ebma4ZWHkJmG9snnrYodYtnyVHdWPK057UbeIZH8yfl9MVhR1WecrN1ZtCbmOzfInW
sjM7T0k56JnXhVWycflkDRmv0RtDEdWgcHef6B2AthfgO6vZknzbI0eIk1Nf163GfUTGSETQBdDN
hgqRRYjLmqiY039dvC/AP5a5V/e09d5555D4LaFxXh7LcNusL1hiJjmxvkLewK5BtsQegPyF5qzw
Cxh/z423AUM6Yjte/v2t+eNLIyNdwm+nSaZu/rg7clFXq+wehBe9mnSjYC3gY73TSt8pE/GE3UOz
y5h4upecgIaPIl0Nk3IDgwfOOTLcKi8LHPRK2SQL9Z8VVtXa1tplgioUCwSSySTE/qDPYWCCmtVy
09yUEOEE2UfJxvSvWAtDAWH/ouWwAaHM+vWkR9sVkp3PsAp4f/+NtQkI/F/Rni4oEioiKBpdNszp
mv/lmKjzJioeWRdc6Nf1Sk/dCBftDUPdqsLcWh3LW39WN+VNXGZ0QkjeHdgcaIm9ymZtO40u8IBB
G5C+MiK27PtCPxC9oKPlI/jtdN9KBHZLa7q3SsyUVEwyiwhrPNNAD+S2cDSGR/rfbzNSI//+i4na
n6gnZGiqJP73G2o/5jWtGRugsDy4TNkb903o4vCxYUqoWr7vOe6h5Q7k5G5MXOHU/Gm2CTNFb1RH
7V3ukWXisokQ0rAkhpLGncfr/YCCiAYz4mtyEt6JpIeA7XbwRc8AQSXpSiPh8WQrB/wR+Pn23L4L
h0nI/Hlfl8hk3JAsFByE+/E4HBgVaIBbYtlc4LRyeYi8kpQxgVCpt8HJCAclBIrcIHomDtJSXBFc
Yn1gY2SW5E4MFhvow2W/aG0snWuMSQsVryeeI8p0B0b4FbFFFkYqzK83SjKAPYjHW4NIr5InMgBf
ucu1U7GGRi6oacBjmlgzjxF6+mt2CXUs1F+8azvyhMghmUKeIq47QgctEXrN+ft39QddD1+RZmIM
VRVd0sUfaHXQJ4lZV0VwIWiVfCqDNH3SJQi9CN7rKSlrsPfdrt7LS2QsFolw2/IdqYI3kAxHPZp9
//a9lKlrAlKm+OdmiiGG3AXlP1MoPRH+BOdzXXQOB7HHMmT752pjrshUutw6h+y1YDFcG+bnv/9i
ojjx8b+9Xr/8ZtMt/cvr1cdFUvjDnUvIDU4EQtJwVDrE1JN/b7BDpA7Jji/gg1TjKOeWfTNzR+Kf
KVd1McaZi9q+P5f26Z1kD30eui+vmQ0TyleLEGb5FS3q9WNrHMq1cJ5dGPbUY80zMVhc29uO25GD
3UA21NK0nBAS91gyh7qQZEuaG+m7UQjW87dUEJ6NnX5ABmERGOL2U7uLI+D7nl5RMgydYHf3RCs/
D/azb9Mi+5o8pQTK8LaceCyfUpqi/v7BKX86liDPkckSZyCKwo8nom601AgeQnChM3Pfc4mQb82l
UdESMgkQiEhH2GmQOrptFHQ85isXBl1nHT2ICJgQ7nrNrXkh5sitv8CqPBKWuAb1+V1cU79oLlF+
/eNHloQfGxHktoZJ2zRVjefA0LTpWfjlu743M1VoajnZVeZhaNmjtfb1TghYnZDdKuBeQLAnfekN
YeH3zi0gN9XgawywZncfLXRBlADYxCUAdncxyZCZSjWJ9kpiAnjjY5Hi4sjQCj0680MZt1gTBowJ
CvUf091EnFqfXWfIqYatUCDUEw5mZiy6mXQTcy6XcJ8TCVBmmwiKS2DkkWDZX+vk1QcDFwcKvAKo
n3L0KmRiYqDtugq6VBNWhTa4bXYhgF3xQU+bbJkx/N6Dd6OU7fIlyb6ykPGRkatGiloVX2WE4otT
sDDObUOwRoRy8hHnZzFGv090PD57Nd/lME3VA0KsD2j3lbMY7HWblJ8dcYBNd0sbSAx08sFSwM2j
Rah31eyaJ9thEPYqcHaLf9avUCiRXzbzN41YfM8Mdd2Z2S0KTuVEDHJu1shbJUQBJhRCS1bcvUKS
EdTi/N7iLKlwTUqFQSxveL9IXUxVJingPkhIgiijMfNdNlTvCr4mCdROmSKJZ7yUuQzfAoonHtU8
h6WSVddQzbkYlW8zCTi/0sQnIa02Qh15aYlBwVyE8v10zXP9OTBHty7rhzUDUMvxH4+xg77leQby
NspEHqnal8g3FOAkLLKZV0pAOAxNxMvwYKjl5pE0Vhz3dta1xwGXSKW3nk7keDeA+M7CY1kTgcSp
0CVU6GjWrDE3TY9VY3yuo2LXapKd+Maq7qkK9L8EmcZVY2YpSHf5KhTcE8Sb1JDrWda/3lXus45g
yST2iiJZ5eKmQqLfowE7xshO+o9BWUeY7eSgdJI0WU0P8T/OgR+JAb+9Uz8GMo2vWwxVMdkpFd6X
exJ85FXv9Kp/1n3/qjRfcfdwTKxEkhpS7pm5aQJb65vE97J8RrNPpUDW1viUcE2MLl9pCBv8CPS5
ajaW+PA3s9eH3pAVUDyPOXin3wsrpcdKAmT+YE8JCY2ReXvvBkxYlPgvppKe4wSyBxBMFZEIxFnz
LzTsj781BgWF+1CQdO3HrVFF2RgLYYNeP9tXdGFowraReObrrdl9ueVw4hKd3wH9W/EpxeODEHs4
C3AIdM92JcsV0dbS9e9fhfqH402RBEOSON0QN/03Sf5yvCn32d3UxSjZSYjau0tJeSA5+sHj7o3K
e4eZSPmQP0L5G6cSTzGOR3CAaNhrQKQPFH7K6DuZmiIiJtELlVwG51QIBDoowbaIeeK1yqp84mse
2qHGVK49XseGtfO+naFjMBENFZGrF+My93lhZwcdXUYL4TWk/bbK6TYsrt0Q2wkki4hMukmRrZMo
IaOEYRaV43iVYVIXKCbhkPz7R6P9cL5MT6lCooUggzaZKJ2mUfSXj6bV/Xym5WO8CwxmRq0yj8RH
pL7Xz9bQxH664roh8kVPUkutR0uCR+ghd+pXBUkBOK4PxkqI1XXmp7vS8MGGBCuAFzbEhDtcJpVI
PKv9aehxqigFdzjUQY5jsBwFr6Bddsid3ACIeVDrpIz7lKiAO1XeMqKXOOi2unozm3o/5C+BlO8F
7hRVLk4VfjwlzHaS8NaXGWLM0GUozMjhr6p32fx+cKB0Gmyv4iMJCUVMTOhx494z+INhTF3xrSlK
opbhFh/hP/aSn4Dw9JFyh+qsYOgcgYR/SPyUPC8TA7/OzuhouSZOW+dhizXYuHFlDh9j5y+xrEcP
znHTSGzduDu+MWJq/xLTxOoozpztYtKCSp/FqdGW38X4EWoFKaORpyPejqTLGLVY7fp/zAHiT+3F
9KNrCNRNYZoDVEP5MQdUsdY1eSmFO1GHhcWiIrdng0Du4f4Mcjmvgau75qKogmcoL6MsAmdk5OCA
YQnmodDFk0EUO3xV2JN3NhI82yIs6I1TKCaLQFLwhaFzZDVsEGnluZdku1l5DKLMVQXV6mPdCdHh
dplJxVF6rfrS6yLFMsPsoA8iJhlt/2hJU5HD86nF41spEQceSRS1euu5ySt5E/E/JZRPDa9llEBW
3G+46iNtKRcrTSBDGfJEWOjaLVaodeWwHCLEh5hwed4GlhjUuKFA9CR8YUpItZGuEyQGlIPMNrri
dLjom+JSPrKdKLwrUrM2s8d73WaHhGh1IQYQ9/1LoqDXUbFdKpeZtLwXz0mAeowRApWFVCuXIZG5
69AnJ6shK9+FJlxyhb3wlVsFAJUhXs2hX/TF2dB4Ccynh3aTZsucC+KbmCyx0az+TgK+KC604eEp
MjLjjnd3lj32aUqa4ghmJ/UegCVwAd2yyEZig1a1iIFs1NYq6iQzFV1MrTFa7NSdCRD+o0qOPGrk
B2lEo+6Fevg5FJXz0ER39BHUKAWXPd+LfieFY7zJcnW6I71SDROr8aWKj2qHmFiouawCWG19YTbF
aVTJjxa601AdpFym703vvK6GqcwRuY20/xHG1FKC22rysZ8BTpfYNE2K4ggizKuNatDgHTROeN+o
/0fYeexGrmXb9l9enwC96UYEg+GdvDqELL33/Po3qGrczMgDRQFVdQqVKVLk5jZrzTnm8DLB6nxj
LmocamFy1zStyvDG8vVzXPvj0PO/D8AydE0UJdFSfw5Ff0yHhucmedUYxK0C++1os9O/CUbE9mtQ
C6q5ThQ6vNqiEV5+n4el/1iiUDz934WvdguN7wZSU5veYXBtMee8kjnR1KHG967jMsavyt5fRIug
4suGsdWO8twsbk0AV4WHf379q8pr73diLnT8+gV+cMYaHAyJzMxio5h4xF+y8kxEVaxMxcSqvFH3
veqj/XPtq6KHGfjCOLBRP/TFuUG8QcV+XPDIJVBh4Y1rSf+xTfnrcU/L4h/vWShTy5v+jcB0r9cX
GRaL63DVPHcyZHJJ+BCkN8o607P7ZWhdK7/FRpflIuXZsglJgv2+dxc1xJPwxoou33iH8tX5s2u6
TglanZEEvkngm8cNJXCo0QW4qTKsoE1SvtIQJiSslAkcY6Iy3XWmkuk2OhY8wO6+JOobE+ZXQihD
xrnhxlif9oC/PYmrPaLRN6UvtYx1mGcRyskMACgsh25tKEc1fRi9c5gOyxaTff7w+6Wvq6TXg+zn
4f3x3js9LCw9F7xDRWffvRfEiwmpp1galDD40tku5Mip8xDshNi+JHp/KXscFmWL4tZiko3EAZiL
OoNiZHiUe4LB0aAvcbRZe+1+zOVzCDdOz+qlKWR3htYcoVDEY4N9fC+w/cnS14pyY2JyaKyocOkS
b0GFEtBmc9O61ye+QPUKB0WieJs7/bAWxZNXAMNunjpO06p8a7cyLem/vYxpYvrjiQiCUEh1zJfg
9RwkKdA1TgUSS35RgAhJY4y9jmNbc3bpk3q9LbwPIj1iggqQ2xHp2iMvgR9vVTM5xdCgIgYjgDJd
69H591d3XY/6eXWyoqmqZsgTiO1qW6WPrLFsE7yDprNiIMdoxS+DCBeqCVIEiyB3Wvdk4jlwkycF
joGor3HPxHp4a5L8d6IyRIMKj2bJKnbha1emZxW5N+RlfojrTTUgIB7mXfHFrGV06OdwwOUPjQwi
C8C1h9sn7x46gJIovfLyYcCTF/i3PqirkhOPhjui7m9ooqmI1J3+fodyYnlhyD4cqPdZUyYW5KtI
QEgWvLooiyyOLAMlVHT0/Y15dFqV/h48f1/4evC0TV4neZQfzOZhpJkSfSvoufMbU9qPhOLqMpi2
J7+MaGCcUa5+P9VoYnWwwvRAOiCK2LDe11A4CYFUXwPq0FRI+xV676zBMrVs1SeXsdA5o3gD7XrN
Kp2eM1U9GVYItV5Z+zE3//GtVJ7i6lo0JIeaapNEh08O8rXOaS7rX9tedAac6qLspFmxLIG3JtJk
lfnyS+IVIO9NX1cYnWP5PiHLPAeJGBMYHb3W6SaTKJII92HlmAKOLrY9aCFjNqPy9PfGr6In/tog
JCIOVzc+q39XQlMXTVMTZagCkm5crYTh6CnMbopAhPMmaylZS+Ws7pyu3pc1UJYEsx49u1vnTmn6
sX+/UhTek8ybXePEXLi6rCn1Yy36mbCHdCNRw+5Jnw/K7hDklJFVvMlAm0JvIXMe7sWHKKbUcRnR
5CmM8qy8r8zuHpkUsuzfH4f874jmlnSDFy1NoMd/NoAUSSvDDZgOTTpYHPpNgGRavdFgWCj4bsua
srG0z/STjvs7NV7ogFG9YAUFOGJ1b2KEnCp7UnB0xAqN0NRpwVKKxb5F/VlGN76/a5cbt4rkyNQ4
bHK/unjt13LH3hSauK/3Q23My/rZl3ZxtYpi9Mekt3nmwgJm05WgrtCJ48uoILAYWbzMae+O0Dgz
LPIDEY8W9JVhNw6nwGdGHQ/Q0McgXalw/rShR1ZKXKt5q8fw70l5untL1jWJR85ndTV9BFabml1W
1fsxodOF6FIy/YWHJ0lfuK0IxOA7ih4jRkYooDMajuow2Maw0NFWR95nnBVURdHhJOscULEmJWiY
kezgxx3GZulROM2TS9xRRatvDJN/Fk2d44EIiAM7Nx3Xf4ARmZiIXYCkPzQ+E/iVSf48xpffh+K/
Z5Gfi+gKYCLes6xdHQmqKBg913XrfVud43adywsxxcXUn2VwSGL41mCMK8tdI0Y31hP9nzmBK0uK
PpnedFPlC/17PfHjoFdMPa73CXJV+BJ16jot+WE90T6dFi0DGqkl25PQRCzGfgHxaVveu4jwExze
KQQAZRLYEt3gfvk5NR5gcTrAWzY8tfEqmMBASTl9ntTV9GMjzuracG5GjMbE/SqdnUIeMwAVDy09
p1rHmo2tSyMpEbWD6Z9zK3YKrXGAhZXuQ13QOMAH3Z1GPGt+dx59CGK4cU2B9q3V7Yx+L/jqKUtK
u0zeCv319/f0s3H/ayqbnhZuSdYnnhWT6d9PS8jrLhS6ggonc0RNSVWFYNXTlyj7ZmXJdqJ8iKiN
5OxVLwGP9c9S9yWi6TH858zdm+JdX7wXwkZhcP9+Z8ZPC/yPW+N0CHwXqIkyze2AeKczyZ8LllQ2
VpGoiPBNEgrvtyphEbkzIJxB5ULkgmYji/0hJ4C+5EOa13S9vQYV62U0H8z+2KqXxIMc5AOMZI7G
aLh20dffVxV8gQiqM7k8KB2ilSXNoIFCeFUh1A9zqV74HCjwYFkbUn1Hc2WpsEqJiAKLTW3jBW9k
Fq6j4TV0qe45hbEt6K+DjK/2Q3QXiPug+IyMbYWYzNhmOUCIQ/E9uhsDk2xxP8R37Xhw64toHQYD
JMI205+Vcq9Ha52c7P5ugG9nHXrDUdy9CiYjsWX3kOQHQKZe9uW6J/w3kc7f2iqMX6iTNCmFTSKt
a8QmCE/lhUHPEVATHMZwnsHDItHzGRke/gydxjRRbgimy73XAbFY8wcr3PUYEExyw5DJzfmdTcD/
k8ZEWk98A3IfpAUwAv4+T1JBXPdV7WUeKN5RepcE/XH43AJLtNJVRaJdusAxAiMlE+zu4m74Hzjw
ERu/gLcY6KqZh5TcKf3CA22UTSBN+ALeAcw3oXZkinI0V2kkI0+vd7774Mqb1HrPazs7hB8VWdXB
A+ecDvr2l5AdWxL+sLkYS5dEP9yr0V1trItyyQyaFkcXFR8joyIcGvH/HDshzt5GWmSmLcJigEOF
khjjJ8lWIzBCm+KViqT6aRo34pzuW5GsMv8ZDkWgAMO6JAn21EWuwPDaVm8QGTAz6YpTpCtiXqP4
XAoXQ+DGaDqqAL/dPRaWFukvaMEKHZ2wCcSV1G/V/IRdSkFzLpOVNxfQ1tPmn0i4SwxXKr1IgJUc
1pYhOH0JyZx8IAe+hTvsbypjI6orEgUT/ShH91pwyuDb9Zsxe0jkFV7b+D6iRQ9CTcRtczDMdSBv
asHpFXRPfOSwrbJ1gqM83GZgHl4UxDLe0kR3Z+1SzC5kiZAJ/qo8S+2cWlgCvrN6k+V9IIE33Ivx
yu33qbiENeEjs6AU2QI8aRAs+csIGqfLT6UbDEiJLth8atCh8ivW8AtsoiOyeF82i4ryHihJ1FEw
l6mrieUTEhsi70WeOVxD2TaEi5htxP6jQm7lESGyrPwlT4fMhiZzcGKNldPep59DDtGeNC3QQSdJ
5di5EsDvBrYk2SOueAVjF4IPqBe5raOEQbbwJJJdhbYZPUO7QhIuqc5k5kZLla1adxrFbXAUw4+E
hoawFXNcec86+hHudqhfpeopkJ+B6VnxPYifKvmgCaYWF0t3hGLT++8jpgNvi09fM1exeLCWofqG
c6lVj0W3ksC1C/VW7Wy/tGPdrmFSTEULsompC96nzaFuT4owb4JNXuHiXLIZ50dZ8kIFMt9uuosZ
8Co5DgHnpUi61Un+GjZYlKzuO7Js34BCu1hil5PwseMrJnOgc+SHDuS7OdMaFGWWLdVPvNMqnmas
grQ8i9hnp/pIcO4Erz6oyWKVklivzbOIwAUbLTwEWqT0vkyTiykKhRZQqFNmOcV4UOXJWtSG644E
h+zFyB/F9DjIu4a5V1rksK9xmWtbKdyo0sxzN2V6GJKXUbq3kk+yDj3TkQi0wFJHlsSl23mEKFgO
QlIrJndzTgIY3D6JKQN/GtFzwTJ6YK4RaQFSxIsIjwRfZcdoJCGG505kzXCtyo3j+lPVkYo3YZkv
xXAXyxs2s/VEm9fRtEokUioQcL1uPm15xcDEpCzO2vyjZAtQ81nqxBFk973+AjXXBNThCo5U3DGI
Kh3nqB0pSx6kCazDmrvIKQmLjw4e/AlzOYjL4ZP2M8mUoIglurNkekFZZ5sqPBnGs9G9Qes0mGvp
NcEpIesaAZh6EGok0/eJvieqVJL3Pcp0MvS6ZVseTG9LzzHFbRU+ePgHhGAdCUwmujkLyr1bngOF
CDfcEEbB74LP8tzJc7feSsl7Zp074aVI9w3ipK5+khFVGsXOL3cqjDJlX1AtddeFuCiSpYhMsrb5
hzS1+ToB9cHl0zBf1Ujg7Ba5qbBUuoW5SoEkZhwf7DS0FVIk4Z7EM43SL1MYppoP7GAZMUiEyGtY
LFcerlsVE+qLnD6Tihpv1OGxEXeNcRSIRCVBDX4M/yQp7NWEu0D7MqBbyZ0FNxraevQ6oNxu88dM
3tXVpa8OPR8pSmr5Qa6OpvFmWnsPkAMWaMGAdDdFiKrELogLP3YQwYfQbzjDgHbByR5uR3+jdHsm
QBJkpPytc+9ddWVpd3V7TIx9jLTccOqzEaysZEH4YEVonHtkLI2pMxF3fcy6S5isASsLI4VNOhQ5
dwOg0neBSO8T0nxiSgkbhU+qpkC6zhFhVnChPGgRbFqSjSCDRAXEgzZll3ivqruU/LNGPNBa85+N
ZCMhRRwoRxjbxHrHpKVEK7xuuFlqVmbMI0R4Y+R7Eskqe2uAapM/v+3MmUj6TLxtO5ttDLEgPX26
9EYpg2oFW66rLRmVGhrkpsJ/86+/t2RZ7ZpiWRjB2ZLnBVBKSBcBXql5yHfKUe2rmCwiP3YZ6HHE
tr9p74CSx6cAhiI9/gntBlBrwccr1xwIdi6aRswXKjsdiI0rDlLCsKg14p8ubLuLDcI/L9rWuS3h
jsqWQcSivQhau/hiUy2Fk88t/mQaE+i+vIDLnGb9CgbETNZnFdYwIhAtJ+ShQZdDQFtQ6+BkC2UC
Fz0pihtM7C0uWoJP4FuMc7e3/el4uS4Sh/bNtNDjTeYoDYxnwowukjPHTfaMHN5KecrrSqDKcm1l
nuFmJPFNsrfepSeWtXgEroO/q13gAMYcG/sLwqhKRHxojtHCoF8ZZiHh0xKNSQ67M/RU/pOIyhXV
yx3yBq2Cl86KTvAK3iomjImYxJ+GskI9XMWXoOwIg2kBFkwvAeBEt+++oeJvi2/lg9OM/8K+sPhS
75XV8K1+B5fgLcWuijMQEDlbeQx61NcjHg9Ty5LVjnSXeWfaMPrVaKIpTWjtL+EdU4TyiuUMR6UH
G/uFw1EhTPB1epFug4l2LtNK5T8bW1bsgK0V5SDoGfhmaLv0S4Nwa5qTsQ11zSf5DBElOfOkOoMc
Ai6QLDPyfatFLCxwbdM0FEgfBl5N+QYfoz8bzK8Cpej3FOGA0uateybtU5xMoOzZdGsGrEqw5umj
hFDhk7OL8NC+RsDb7rlDj7GIffGL77SCSg3X49PA8wEfi89as0NxXhEa3c7AqIdvyR3QwbyaVWAi
iF6hpI19PFzSKmpbUAJzLko/q0MJzih05yhB2ouWz1veE0sBhndk8fi2tWnGocjOcYqkwA4DKZNg
PYX0DO/uR6/OoEIDIZDpn0+BUsyfkGDgROLiUz6HCjvPjMIQztiUcPgD3s8CiuBkZ59NHzlR3COz
EMmbiwLRKdmZjHXwM8kCE+l0yaB85EZ9ut47zrlk7yCy5ylVQEtofIXz/ksTZnI9U6IZpXELqTlo
+WzB91y9U2kB0g2T+UheDOZw5MH1g/pu7fRN946Ft0DExKGA3TxyEiSVJmToJQ8TOhdSNQwHbBPC
uYF95U595s/gFkN9kaoWmH1bBNK/N6Ge1ZC7MMyLZzijfnBIonMLKQevOpX5YedFtDMA2c4Ta0km
dk6obmT3rU0QGLS8aiDKS/kO7lGbFJLNuYZfBVo39DvI4/BUJAuP0FgDBbObnG31tESR4/f/fk3J
+ilM/TkNAjLF6iRJElkqpvVP/U/MulQa0zA55m75lcOvrtpFIT7rzNwGtpJRbA5BAkPIEkGRMeM0
1iIiDNylT69yFGyBbum7bFgqACEtdTXpRgYfQGFDTmbzPfXxC7OllfRcgX0RgGWJkz25yVZ5QcsC
vpuW7SrzyaS1Kfj7GI5n1QMxAoWACU/B9yxWwlop39zmOy5B33LMUZiDfn8K14Yv439Pgcr2JL3U
ReuqE+ancZFZhZccO9yQYqMyDYGSnDju6KKqiK4zHt+k3Zgc8zq261olLn+/hevlaLoDRaTcOdUJ
uImrO5D6oE4HnTswCFCOdkj+LWKv9F1TP8twZZVb5eappHf93hWFXxXD5ASYurreqHZV2NVSfIyw
Y3QJwJwi3iusLHE1ABh4yLHiNWt9CJEM9bBi8DaJ/nLob+CdruvP05NHm6sZmmTgltDNqcL3R2VE
H0SP+p6fHNNeWAhVaPcRk0SIFVt39OasDSl73MtSb97FJEGapEPbfJgqqOw9UFA2OsvD7bu6Krz9
3JWqT/Y/vgrKOVebg8YKvcSM3fgYYDKSpXkHZ0McN2yIfRSsrcRGBwXbzYLff41D9D68DVORTU37
USf88TTyUe7Fkk3ksXFPhUIItsQMR+qhxdSspYsQ6JXumrbvsypUd4n08PsgvG7H//zeKJAVBIOG
qho/b+uP6/tKW1DY8+IjJKm2uKdJXmr1dOUWDBYfcSFsteZWQ/GqUf6/i9JMYhiidfqnaxaMCQlW
UZAcPYVjiiOJhwIkzJzJpn+cJFD4QNPhLfXv4ltt6P/46CT9jytf1b0zs0+saOCjI86hwRaNJ0ne
tvLay48dNkrhRt/qvy5nIGgxwEb/wEf/HuuNViZNXjKqMkxqxT2XK4UtdMN+XImUu5rj72+TB/jv
R07BGuk7Ggv6dsZVvy4ytUiyEpTf+YKdkGOpONees4a8Rw7rp5gQMALMKPUs2L01du0hp3aGc1Rh
KGT5o9e9yNW1+TUhKEksMTDyP0mZ3W84KbBXKaxHpInCO61WAdu6KDkEHvUQDzaAbaXumcy/oH9L
rK3+WLAvEtF4HFG20TNeiZRitpL82OM+htKTvQ0VbC563pD4mfvj4bOrX+tsrZhLVI0Cwc4njHmx
8gY9C8d5t5jAwgNxDe4RVmN+EP23AjWk8u17e5d9mNeeBdEuvJXVX9Lq4JPTnJ709Rjv23cveWfn
HbX7kM3jU96QY5MQQhjPwYipd2SER6A3OZTb7GALwUm8lUDQFjzdE7ufKVe+qaesDLUgcpdfY1Wk
x9h6ykgKLJyaDSgBAR1CUWAMPKJ2pb/4TwZisBXSL0+9yPdxfZkKTchb9YXWA6II1p18oPCoPgtv
6poNqSXawzHj0Cg6bbTKww1/mB/fLapTthAJmbiIEzVaGzcA3NksVOpOoxjWbzBIhxYq2oVB8N54
iZJnhJ+0XZ79NRtG+5nME04BMepPYkNCR87W0pH4AWs8kcv5Fm1JslgI982AYeDYQeXv7vQNO2+d
lDwqQBCA1uRUk5A6rEJ9npgbYXFHzPpw5nRArdnnZJRPRtVyob5W9bbNdqNCY3U+aK8QDYJgTbGU
fryTHSe5wsPUodMIHl4Q+F2/qDGliJXXEiqnQV/EUAN7Cw6EOOweOxAHOHKoL7kSPpzByZ5qsrHc
ef4RLGOC3poFxCxP2NWE2hL8xsgmfcN6sbCO8nzIfqeiqfnbopogLdIU60yWykH7ppXLrtVYJ/Up
yTeWvwNqyoZHv9EeNKf14mq1RbZPa4TmhKwi6/z7yy/0yix1cQjPE0etXHZQoxY57qtFq+JSJX7X
emY/WD4Pxh2QvpEzhrm2ltUeq2lTdYvyqQoPg7cR0doFJLQBUs61DSizcFGEToJBqZushXNl78rz
TKaYDTsgeW7fe/hgIgeWRQqaZRMI+JrJ3mR3s56YeUCWbP2p9jYNaUx7k+firyiqs1WeStjTWgNN
Rb0APYUIIaxIhCPdbwMUhNc9p42qHzwgk3YrLdsQSPlBh3HrLqTqxjz2H9OmwiKBswtf5ZTq+vfD
y4ey9iU0YmfLdOpPH0LxDmMSHoWcUs+Nltt/7Uf+uthVE6nzk5iWo+GdvYEtyQGEVyQ7ibzBKnYw
iVke3vEvVunSeoVvJD83xqXhyPjFe/198pb+Y8jgpdRQ7k8GRO3H3vTHUqyUqVcaQReeMTai2LxH
nknBUKSIsMD3l3GYInVgA55GfBJIDnr//fLmlZRlWpT/uvzV/rBFe697fh2eqRyQsQhK5N7/pNVB
bUSFdAdGkGjg2sEJRRmOIntFhFXvCPf6IeFwSSY8Zh7OBt/5CRNQ9OqhP5Zs2JBUeTkSa90XtHQs
2VR/pypH4fjm0jjUcO2owGkOfhWyBBnYsATY8SfP4yX8tsgWpVF2ST5BNTVrGork7CzL/eS8qziG
UyhfejjT8hnx3JgR01dUU/lIVWMqpLWv6Wvaz+mGAZCgcUs76fdHdk2J/+eRXa22VSZJmWj9vDH9
rJpzjivUKWiKPNOOSmEZzhbpErDmS/Qgn6Rz9cICIZ66k/KK6/uud+g1iLtyU91L392OfsgzUxe/
m9TNmNZ+v9frGIt/7vVq51MNbq43SROe6ZHlJ2uJ1PMr2XiYYO448dSP8IVW5jY+cxqN3rX7G1f/
0a9fzYdQWlSFCVElb1iZPvk/Bvcw9AI2OBmBIXg1baDPSf48R+1xTTkKWbbWbtyN4jkS4kNLv8C5
7VcUrpp5URKlMgVb6VRTHMIuE/s1SjYNShCY7SN9aAJWSKpcAihSggflOQ+Mrae+UAfvrHnvPZCj
gwu2d1ndqGZ+my8VS0GRztuT/iYJRxwldBxcYJ3VHS1j4g116tnRPqZGBskiIBCDOAPD1rMlbbdO
ZlaVcMNXLChUsqGK+o/EcaVwOhx88O96thlWrvGq5Rel3bvClvWYOkqZfjTaowI7NqG+ZAtgKe98
844IHEAjM0QVmwjl1Lhrt1T0ppg4Jf/i1z+ZL8z4JThgngwJOGgV8+KUafYpW+NwixaWtYoJEcpY
YvfhU7fwU2ycNc1AVn0Rp5c3PmJZojRVzYPhqzFeTTCe3qqlsE1nS4ZqCe4J0NLvr/u6MT8NNpWD
tWxw1FMwI01zzR9vW1EN3+ew5J3BbNFDJMEmFh5S64GTp5ne0ZCW8w8KcFRVKSUol1rw5gKQ3FB8
pfBOqdEIFr/f0X+Pvz/u6Gp2G1xjbAIh8eiMfNCWlD4EWhzjvPlmlSOwFCysTZga2wf0JMv408W/
3N9X1o7WFFVML9zKJEWpDTvDRdE7JmBc2+jtHuAiDzzdUACT8dYQC0wBbXCX4MvAoramDa1JUBZm
cOM0//O9XH1PmijJqjbtL2TRutpfJFJayVLheeeRRnmI0mI55nsLp4g+vvggdbXZQneCC1GJGHBK
ZW14lC4f4NhL2l4JjiO+/Hqu9suSljB7opDE7GgTvw1sDVftN4mPo907lPPEbd6+eNqr0rc3Zk/1
P47c08lXRcFBRd760Sj9MUiiKB5qPZI49wq24dItnDOVuw4g5XoZkR51lnblsXC4/+6AX8EDIMOL
q9q55joB9hD4Ttq+gg36ggDLnOcAr4BrURQtJVL6KHDQg2ovk/NcL7Dbxw/e+++DSpsGzdVLgHOO
35idnmSg2Lka5l4zmqk6+GdFeK0JCBjhe8Cvj5DR7KrQMT8hONChpNacVsCD9xzkLc0pVBiCi2Fw
OHPVMlsu28pQKsyhibW24C8Va1rvsQD1w5weCRvpWFvQ2kuKRUj4KGgIzY6sTVY6WsfOeeLwCt46
kcFWbugNlfBi2kc/I4Txho7+P9Y7pm8Os5Yxndrla/GVnxiJ2yW9dULeAewylEGrZIfOwNY5C5hV
2WpC0b+koLbL2TOOmiYk0GWtrZQD2S9Dfm899DiHMdSoR7l6Tu7pc5lbXYQnt6VSrHhfhBPLEzF5
ntbirUnp312lNunGUD/S/TFkcxqPf4y3JOvzPO4i41S4mJrfmYv8eEeLvxpWYg/cs1ZXrXlWOiDC
mIZmBpbqmXpEJ0l4l/4hgOygt0OCbwRHS+E+Vad/qZsbHzbC2n8GlYbWmpkTTr1syuLVTKWOQqlL
pWecUuEVCHBi3MvDniYN0/wgb9gBP9EapGYprzhf+SW80AN1WY8uW3EmYqImp5l1jsjShdCeEghE
Lad+zg9hunZbCMuw30i+Y03EoaStpCfPJiVR/9Tpic68HWE9nvbVi0T5cimT8ChHlTGngxpI57Co
rPFDDw+avxTZ2QgbMkLvpQyQTW77bFXpeuNQHxj1hZP2O1fCUzyvAVhAUA6HeXkutDelXjb1ygWt
WC5Ky87WAwwyKpJQBDBeRzRqt6KyUkCCUefTSGrYZCKaFJe7Y8V6QlWNt9rT9oW1cINVTGqz8Er4
jHQiE1MfL9LRcHSIXHiVxakaT19gAnb6tnCjkPkj4fr76+c1USw0ZOYAjIdXi5ynTqkyOOBOvrTg
vNDrl1j/rpRNTEpPjUaE5shFAXy5uRT70pz55sZIaRnZpXUY02+fiOUVk1QZrdPuITqN/VvO/kub
xV9m9Wbs8haQjq7DXN4awY3TqTwdoK5uXSNwDRwBdWdF+dHi/vEpKGKbGTXRiycYOevxuQ92yaGQ
N+POZR/foqO77158fxmys8h2/A7sUfDvdwInbKO1WS2VtSQf5AsFYmP9+6T6X4/1r3u7OvyVReaa
CSXik2/NUHRXKymY9WxKuz3lFgHA7RZolzGnZeYT3IPXOXhwj0EDJSneaOKXdopo6FOVmKLaq3Zn
wllVCydn+7ag3lTMFXP+9v37PV97yNjvaNyzOVkTFB0p99VCkIuu1rVhI5/Y7wgICQ5Yi/sPNplI
utVdhHl3Jr1oaJO6G4voT5fg3zf5f1e+2lebuMo7f+zkEy2b4GBu0LelVNVRLzxVX7Fs5yYSAjSQ
eXRGkFCj5k3jKYBYFi5fuU2q41t0pMFCYhCpwAfrs2MtnavP6G3evIUnbepXQAw2db+TuAWsvu7U
Za9skV+0C/ls3HEaOytrd8q2GQpHRwal7VOYpE9UCSgsBLdy8NjZ/NfQlS1EuYoxaYCvpsdBGYNG
aGv5VLzlJ8gmxYbo8KRdm8pTyBUzOCitLUPjab6D4OS33zLlE2Y9VLBiA/VOJyO9X2m74l10JB9R
LRLLWXgWaSo6omM1tKvrnVGv5G/amErUzKPv+NN81O6n+CgbrwP9WCPeik/IcCgVAoc7q45011Gk
Iw10b8FRpO9fnka8g3Oys+ZdSrMUEceW0GR3tAO0UMKyRzWdgU4zSTIlb2sLeNzaMoHmwlZgBq1o
m3lNMo87ojte2GujlQFy0y9ddnhhDyvNo0tCA3f40H2c7QUNzXEP4LeAO8y5+kU8y9AsYZCLSNuQ
bu+8RTYFb1XlU0vJMwRDWR6lFZIykB5Ev85+op/Ee3wSwAmPeHk92abCFlNvlNr9MFWJtHsDiP6y
e6w2/kPQwJnVXvXCgQGBbjiwRS64o0YUHAi4R/0AmdKfgT0AN5K91aSkEmY6bHAVDP4GJNICsXge
fBgUZvNNwIanM5eZsTHaVUFmtk1AZtLtWP8QCYAWVxbDge5IZ9yh+iPXSl4lTzmHJKhe+jvJSOgL
ZSZKNGUt+VnSJ0fEBfMHakZ9OoclpM08//7N/zOFTvJskQGo66Yx7WL/3k2UAkiLPlDCqZMg61tX
O8BtlEXW4hs7gmnu+OsLv7rQ1YD3wkwShVYKpx4CElFsWIG8pS8l0qir7n7/pf4pQV1d66qgEXVu
roYeaeSuAt7/o26/UrzBcnijvnfr2V3VImQ8zfVQ82MRRFbNUUF4M9iTBki60X+5daGrXqM0KAJI
DJ6dOLzSfKmbkz8e3WJj3pqXbl3o6jim5K1VCy2/EfGc2WjT1gAfUMYrEll/f0O3LjT9/3+s3IMQ
WLlrquExzM+wJ/ELRe63bL3f7CXRg74eeNOixnI2tSZ1ds1Xg6GXxbaSPUU+wWYUvIVxfPbv449o
X+W0YxcC9Gxt7WXv0QT40ZcFgTlN9qaTlUs8IdLP6OxRU5m5qwDNxTlREDfMiTMBXHkoxXPkXQj0
AMiAiqnOnypvhWIHzIXv7UrN6aQc2dMZyZR60ne79lt/Jl9Fn6OjyZfMleKDYOs5oI5T/JTMLdur
Xonc2uZIRM7kakBqsyvQLhwjjJk6sbvHDV2d5EuPbJYCZSlG064C6AixAKJE2W2hHNGKFxzCyOyw
QdHp43uVzCLBzpla6R6sOu5zN5LLlm/JpiZh2nvIgDLk0882WF7u9fGZLpPGREc2DHlfaFdK5dgC
Sw/gnkDF8l5G9Rhg6n73HAz/1TPgDAQwNWmxULofI/6MiO7MrQ701qJxNwzvMHqkE3X7GTPqDlRV
uRX0M4xSQtWahUi9AYGVSIijRNrNrHbnGI37fN0j7vvRkw7hNvBlVKYrX9jKxK+8J47iGFO+3iVB
yEfTwNgkQNwkOzN26lpGwFIiROMVzkRh5YsL60l9MJJ5+on8THvPCPGhlLsSVuJBCBxA4MCibEw4
1rwiGGDeOCaxpxOGrVsI6UMTHF3VIW65J9Fk1t8FG4+1YFc/EemBMBobCv2d3Fx26U68wzq06x/S
V9Kl+vCUgxedCmUl4FrD7gvHK5YkEgFiRz/EU4uEl7NpTLJIiqX8FXWlH9HiUqbvw/seMbI0VxcJ
oa15exzUVVgByjh0mFiMBZDOncC6bRgLrH5KdRdRVANRJ9qNdgoA19ZA/Ym7WMAqfO0tW/vO1sZ+
+JyKPxoiZlI9gHw+agbxGnhmFv1z+iw198o0WJovLnxhMUvaBaeqHGQj0YlbQXkIlwLauHshhMr3
wvnyPlnm1mMSvPjnAIX9nDaNciHmCt7WWjzm0iY0ZjCA48KhAVpvG2+jsafNifmDZder9I4fORsV
PCzix8FI2YW2rPSFFFA9XLXByVNewfSZyTa3PnXY6mB2CWX091RX6OrqwRyHGvEl4jhPyPTEYYet
BBKXandL8662xeHQ90fLTtXVQLyui2WyAc0K5jAaSQoYDjk5BJ330SA13j3pU1oIvKgXNWNnAV5X
nUEgV6vnlEM26jowe2SfJxaRTdWzF17knesiA1qG0CkzWBdsYSBxCypjjJkzDh/pKNCeQmkXHIIW
kIyBmh09IAygZKsRGUpgVKnP8vyBnOo+exNzCop2nl66bdytMmHrXszCIcBMYR+VFw8Vu5eWseaj
U6yVu4rcXbpWwUed7brZJp5v2J/n/mddH2UvRgUIOTs+m9kmyzaR8GyZpGkqx7Jda5+cSUVchTIT
SRsSWK44g/hQZ+eSGjG5rqV6KlQnLV7RzHfExT8OVJEN38DxNx+YnEpOtQbfrorykk25K2CQ2arN
8jt8KJ66VcdII/U2Wwmffe+gCKs6RFmfnsTSFZz6kdSKcOt/Kd6q51b5qS/BcBGqG0vMfyjEYLSh
kbX+P2XnteOotq3hJ0Iih1twztku36Cyq0ww2GQDT38+el3s7upWlY720larQ9nAZM4x/vEHiGI4
yvwi0v52xsRiIQXRU5BW0JBuzXvUO+PFYVqfcjUie5ldIXvDw5hCMx4JszKfunSBgJA8S6aE92k0
gIjJyypoXceWlYt0D7WgGGGhqypkfqJscYKV4ojxQBd6itaDh7gveU/qnc7uqazKfPX9oal2BcUf
NRTtwm9XpHyBfvxCMqtX4smrGtFoIs0k6dPSmKapmwBGL+ImIZ/UzeKBFkQFKleeOwjCid8noxTb
kf4A40+gOSYIcAcK2lH1lHM1mnXMX9v6vsWXbVDU4aTMWcFgjcNQeqfXj2fxhwCJsSEJa6zoM/ht
vKLfX9o/CDxcGnZHXTdEpNNXFbHY0gtlrSutXCjNCH36r+tz1kQDcaYf6TK+/7R/30hTBwEE8ECj
+OVGJkotq27JjawUtGXU5mIIiDGRbwV26TdCeZL7zL+/C8usM8u2hBFkUUjm8DWTHtTdFoxzQL/C
QCOxo2AAwhbjX6xFWG8NGmUWoWTCBNkn420avwEm7YjuhEaRRcdQeyuNHy7nPzDtr4UBCRLFpaih
Jv1SIPpyEyclNl2rnEVojj2XKBZ2yC1pTnp6KJop7is6RnXCSqjhlqrwtZHdDJBzJSLBENHRKm3L
mugI5LMJGvmIqCJt8Bg/dgjiAneBaEUMJ/dom6onVIYys0kMeX0CpVN9gCKtXWlEMZ34fbFhqEQu
gLKt2bSYsub9lvilkXto8F/a6p+PlUKU7duZbKuqFxLc02fSWHVBbbMqfm/qcyaujIIOlex0vfMz
R49lVzOVJKWsOYLJanBuX4OigsFKKhPQCYwWe3nvt0dXc9Ri7h/BC9JySSlBULhdwEF+MZBs8e7E
QJLmVb0KpJVT81waDNbHVr2HJJiSyoNRSZVtY83BAaGljtLCUVPMX9r1NavncrFotbXfrIuzxcTO
Her5uBzfS5RSwTuSGTjJpmNAYWdIRPzE0AW2g+gQOa0xgIYDOCusSbHXZygY5jngCibsEwQqTxda
fk9Dsz4JpWUqDcIFAdrZ+s5gzLCbXer3+4TpIBPiYkIMPLhvlHwcRpk3UIjQSaZpOaz10x2Qpn2g
adwJe7mevYoVKrIyW5rerIIa1WulYYr4DgfxbCbaT3UsNcPy+P2L9S/UF+cvUWfTxUsCfP3Puj4X
TPnZBizEIl6Kms0YOZ232Sirp6Y2eDXneoZMJH7OAhj7QjYQWvRZI0UEk0bCOcCn9PvvgwHSP7ZM
qRvN4PthWvAi//xCsi9Grd4Y0kpYhsTf4b9vbl3c9s1OlIUoMuEFd2jD5T6yN/k+UfPBfcPia+DN
P/BzdrxjxolA6wWwQb47YyVrkxi4RRChlQfbasercz+E+kg7oSTTyJOTe3n9nsLieg/uR3yzG33K
ULcdyNmV91GOMliBU2NUbyloQV7UmxEiDuv7+kafeI/eg4J/JCpMEdEsY1SbEFsglINCRaHZM+WZ
EIyy+yQo0LHYmMQm7Tl+vj21q4LP4KodkdP8ePaCT3ICSaAg9Ke4mDY/gozLT3YrmR2hXQX5JAVb
0uZjnxgtRB2fEa7zxuxhrRVtztIVNu3IbYcoMV/BBK7DC3AK1QdJUxo2y6jKRAhsuLUzIryISANh
eL8OpGTdedDBxnQnEbQqQmHmUAVeyLzyGloTouvnTGNXQAxERA8ZH/cVY67O3muMHsuCDhKbAYgz
s3NCKISplIAfzzXh0w+nejNK5IMcYud0BpvUrsnsMcMuZJcxOkKHd8yxmgayy6dCOYJu7kHatmsB
jWp8ejDmWLTipwmW8lGHQ0ueKuMKZ90noQr9yhuZj5/Os3+vOwiTnaTbwO3j67qTZS1h2LZ6No6V
njB6JLbPnejOOV67YU/eiRBzghlRP0myUj5/8oqSlb9rhe4F7FxGRA3vyq+TVaHGFsDXsMKVz2Af
OOsYnEPIa+K+dH0QWYeC5IB27l2qbET4VJXhx+vG8BopC0odAMQWye5K3eNb5N0/WpmmgACOnNBO
QoXJY8Ut772Qeyn16ypb6p8U1JAxpZ2EKO5BUEf9oXWpek5Mre7gABFd1U9liqSE2kh3UmZtPcLz
Ol0QM2ynQpVNuqzJInGQ5oBBUg4fSpIz+53YZgu/22L+aRNQiiEmtsH7CuZM0nvuWb1d7goOriEU
fYLM1RvCaRm9Ng3LNdsZF2wDs5h4Q6cipNTvhIswodrEseGcvVYCHcMRoU9+VRpHPHksIjtdlTvM
EnC2eNq0+ZBgDhH/w13b3NMRmIgQHcSVnOgkdrZRDwEIezjhYdAsM3oSvOnu5Gcyhs8jsu16mEvU
rzFtNiU5batxUyaodqBObIjvuEB+BAbF/AlLa1jiHdyPo6BT4U0MqsuDwIj9LCPdviUHGjTT0Zx4
SVeBpbP/STujAvV+tnvtU3snACQiuDewI1JAi369aF+4iCI4d1DhaXhH170gZLBvS/3HWb9ke10Z
RXPfgicZ9qFBxqS0MGCn2+Hz0Yo2NmRGn+KdvE+Pa3C0j/bDJfiwZTDg4NMjwoHCm/lN/JHPZv6N
2/D2MJRmNN05JX319pDT0nilTSmuML8qsjHaiSzvN42DTEX7SI+a3ieiEBlHhjNBNDBI50Kazy2c
1RFsG7ukjsSagLoGmJmu/kk/rywtKNl3W75UBHB1Em9rR+Ot7PS+AWO+S871ULNRUSM5GyZjWceZ
wMaI57lHAEbIPe6fLYKi2pEu7ossCZdTGF/5BhGOza+jC1uXgo0hexyrFgvWshcQ/oLBPZ1nzdQf
H1vsaGxMrW1+gEIvemYoxOaa2xTk+Y3l37tPx4HW08Me9QoJNOoOq2ZW76MBLybF0GZhoMmNrWUA
tgCmwnpuyB9goDo3OSqYB28oBZ4of3lHu/Qs/n0rTojAeal9YgYtZqNkAXQMHj6FA8QBigGnQOcU
bYI31kuLestG4chyNGFDA8VD/xhRFutrqDZosj+JdsHke5sMtbfoxDLJriThXDNKrcFzTBJhzXy5
X9UjqGHwZXPHZQiK6wFQB8mbmkMDSUZvBoZBmi2xSIgzb9LVH792waqZqTT/PyComJH/VQj8uZy+
lMhWGgah96C4DBUMox3yXsWImsgOQodSEn81iYpgykOARc5uGFA+c734bgKfYUqJYXnR6bII0bzf
mjUOYmpL4+rdnZCmckP/UJxYUuFOG2hHkivx2zXp1LflZ7L0ynOzZ7MqGD/+Wg0K4vw+cZkssxg6
zhmm2kogjMl7B5OBGvo6Mi1PnNDvBzwilnzcO7GeKbQbBnNLnIJdw6EhUW9gN2Q4pGftkm6sE4mu
D2tMLCrb90sc4TswzZBYi2zLygAjC346+z76LN6Jx0xqgJIc+oHqRKn2PKg3FGJ77Yh2UH8nU0a+
tR15M5iQcn8w9uYHSlF5zLQybPoRySW0vlK3s1KMsge+jLHwLnwS+YCjjhFOWIIsK6tTINrI++Id
XISG9wvPO0KBNAzcyXaD20YSRIWLM6wT7jXkXTyKDbs8V0tmzZbRxW1URA5SaaA2wx5mbSxchkAB
GOJ9TomfbM0Gfq3tHvRDsa0v0TJbyu8o9d0bth/r4Cy/kX+6x+l6NoMgaGYw1EkKiIcSlY7d7eBr
wuWkM1rGZvs8ol0lxbzuPXe8Ioixs5zYSrSPnRqeug2nkspB/fdaIsIT8y0sP1z/qjPmKxPUetSx
bPWyOUCC58uD9NJRTN/MtU5cDMJqojHJpOEUAIBAB0OAPaa2rMDCsYjApC6+QltO1g2+jpvOE6hy
rAMuVpCinwP2bNI5+94Ht044B6Rqk2j1Jn4gMJTFQbO01sz4qK1UhZAxO6oGwdPxqeneWnS+gs2v
6CzQCBB+xzzPHDwu6QkYWlm8ANmGqDpbrEUI3dNsjZMFTSwvJnIBqoSdSboa+zuuc+mKA7G+GZPX
jN8cmMd45x+EOQEoU6wNn0vzlB30U7KQK0fF1WrJzTDGeL2+iDzuwg/zfNF+NBv/09+T14hZhd1J
18sxYy+GesDF0q/Kz52iMZF796u3fF50/MdxCOHBAJSj8mLBo3CLnCdpeKQ7VH1gsIS8JPj5P5m5
/oMoBHVbFJnRonoBeflSxIFCPnXdjUVgAsfbwLMzthXQyqQ5uCCokCP8q8wrakdv4nuX6zuBjzhM
wf/HnUCXeGVMcoguJc50p/StG1PXbFMtgpPyRowut+D7ZgcC0z/2OAWHO74tpDq4N38WnVakaU8z
uourx4z7lIyVZbiD96y/vzbqXrzVj2V2cj+hofr7ehWyb/B2qk5UDV0KAPI9I8evp6+IzuY5hOuE
zGGAaZR0LW8yPkqxI1+ao4gV01yYMS6NZijrraVa90s2BJQhlCqR490QopMrBk25QF/OmXlh20w1
IlRRV6S3enW/KFvOZZ4nWzF8fV4KWFiaZNdXKlX3LG1ziM5ZX0p7XX1+Q+5NRads2yUbIPgCE2xC
HvIDX9QnDI2TF7d0JyPptSbDstu5G+KwOKDmdCyvN3cFpQ0ZTEjaOyz0fXGpRsgLhI2+omQ0aJPg
pJ2tIyHf6s2jgAL55UNi6onuLGAoAAcXkxPuFRHExIO887O1WXMQoSrcGtBdsnDOMZOBZfBezJ4b
itf4Fs44DQi2DgLnbnZ3lksTtuXNxZagGQB5nNiJu+03G5FOzvc3rgkEJ7wE3gILX1fCCKA4ODhk
K5RiICwzao94glzXQaT6gNPbe1TYXSDJd9gG07QrfiEBM8AAQYsLKJPwJ/ocDnhe8afNE8aILRFb
EuAjajNtUQ8RavE9ZQnM0AqOO8pudNT0jmQudLN7GySE7fezeZNflA64UWuzSke1hHmQk1AhYWjR
R7SvMG0BJGMwhvAlH2HG+tgFFA03XHvW5JGQ1Mztb4DUwZJhCVO7X7oqvp+NGDHUXRkNgN3py+9v
Wcum33u859GASoUdugJRIRl3bEyI+K3XoPD/1SvYO4AfwL0im9PyHQ2t8cmb5afyins4yVJ5H1uo
AWHG0QyIj7K5gQmXjdKXnTGR+PDRSO9bbIT6/EQqN8RLZoAYf1AY9rMgaNkhvUOzpiTZ3tUeDXWW
9NFEJWT5cuawUEcaXBjgbwPDqW7SFLW9Mhwi4jeUsYjkMOnH8hSQCsgZz5uHNvQFiHj9kELf7fFr
sgSCiXLEkUGZKi2mBtzgxJj7J6xzsg8GG1rRb95z6KtgU3GPfBLYWQYqhpEkYd3D0ApBJVhYv4kx
cRji8iMB0Vd2s4jTdx45HLfkaO05K8O4F5FuyCsFnoD2K+65W+5t4PfxVBHhJfG+C30/6LRhENga
nmO0bTkKmn7BbAnrF5O43mGN51PTxWFHC33MU8XEgJuG2wvsBaYu5QlEvCKXFHLbrrq0zAKfOPFx
uxzxrTu+d9a5BlOhprpW4li5dXFgb+TrCkOtT8lMaRwSG4VMLLHFJcnZeKgDCZxDigGPw4vH1rVZ
XEbDwAE31AInOCSmdqHZVMNI80O+xH1mAMpTS5wf/excrE1EYwQJ0XJR9uD+EvctGLhx5wTjS3O2
ZzKbcW8AJZyrlzuDOWazhN191uEU6zFx+lgXn2gytC1jX6kYMg9ku8FecIllUrYPhC5fWXgjiji4
4PfNu2AC9c2KE0jKrEjn8lz4wFmRv9++8Q9z7l/SySKwV/IpspoeUDA+IXSIyD/cekZ34mN+ju5k
+Sxt+sX8QpwrUOujc4Ht36nlEPbzCkHDW7+2rw/ps1hTHrAvX/hDeM4o3PmvuSir57HmSL2IF/NY
DS1AQhjy8+hMZYLBAJ1cVPXZkanIKW35qYj54cURE4MpgYZf4wflv/L+yPFvgC/pMCbzCVOkMKoc
7pjf4nwzeK6izhyh84ulnru2sDWB/MwbQkflrMx5g8LCZryr7kx6fNs4BKQq7OoDay1wO/cKb1Ud
TDBW2wSQpOOAm4f73x4cyMudJ5I2DDWO4tQEdhunHBEsZhY8ll4ASnRD4cjfUVQBBVGsAs/fXMpY
WpkIozE7n4C8GGkvu0Y8uw8OIm68/ynIDvHCEf9gGIWzwOjFt/aDE7GzZr5Sv+ElBY9qgpUqh+Ew
GUYTf41dliPudGsovHrPfEyRliFZq3sGf4i5P+u37smzMHOk9NczWCXkIJa2uE2AHXgsnXkSIdl4
RDAhQCNUOqBcyVmeMoLjc7n79QIwzyU9/CTtuWjMIFBCMmDq0uQw5SIrNgGDW3LDmQDCZp/Jg4b4
Tdmju0p+0FJTJ/yjjEDUr6uMmwiT1b6wQCSraLKnZJDjvRfYEU+gl/mB2ivY3N9NqGEsLM5vNoZr
dhI+7pcG8UAwDS4m8Qe2iffAPNxru2dj01tws5u1tqXNOQnTYKlPCZ0fiUfGBWPEl/x28Va9EZ0N
PY0Wn4zz7vewjeMU5pQhSJAjUaPmw5yEkeoVKb2YM4XpWrTkw9VtrWJqjGkiuS/d73H8UY9xYEt+
R97mUGLzpGag05JxkwOh2SH+4g0+MPhzSZblJ1w5vSSSs8BmKMaByCg6AOlR6+b2awPoZF048Q1r
wGbd7PNuQ7exyykFO7zE0rTkQbFqC/hFGIN06Y0mjC3CzhlrcB0ckdifdM5b1pmenJTydsERZPEg
EQZfQlxKuzjYdiEtxDFC4oG5MmcgONWNfUrhdP3VpcSAd/NXMsg/YYNYm5JtlxMWVQ1ib5vQT6XP
3KE5PW78NlJe6LrjYMyJ6W+Kd2uSrx7rbK+wH+A/wm7kTnmHjff7ACeV5KxgbORo8OA+5BH0viWa
hekz6ENPxtVqm6E5kFbUeGhFbAlTGHy2tumyi7QPUQB30AO3by0tOOOh3XJRkLXdHUKxszkze9XY
XT/G5VAfe2NzK52ttTVk9T+X0doCg+7grgRe3LvL+U8NY9Jg2w9yw4hPX7efwVXkdONvi3LfKwhS
1D6JVZiWW3eTHxvccZlmfPpzeOSG9gMvWvpXMa3iawEptSPESl8oSprZPGvdrNtVNPM2gi1N6ahi
rgzztqG3I1cuHrxGRJyPfWjtP80tfo1y/5zokX+EnwIZKjhXy1/noa9avZevlNbDnwntoiRTs2U1
9DS/R0EAjsuBT8dhAMRSmbO4OazhrhKxiuCRkp6xJP5sAINuD7tFihOfTfajNbpSMIEsRMAJpSP4
ywFHJewrNaTP7oLKsfb7VexUavefrttBMsxzWzhipmttoEFlUIS8Dn7y4LmTUch/vH1MF0KUup0X
JSX1ayVeOar9S2qxZVOV28ox/nxMwUeFdX5iR9S32YFmHPBz9phE60KeiiMOvoYK/RN3Hkx2PNp+
slnfairSGhISRw+uPD2mVywR/KQLkuQpjTHfAqEj89wuLxARlJ1K/a6gJe9e6Oao7Tn1MOLgB1Zd
JphDJ892HYH01T1hjYtOihE03dBPjdi/NtD/PbyvEg3TEMxWvvPwlO2vZnWQLtjb/BVojrULAfvV
TTbDbnLsbvx58M48Dr7WNJad6pN6jBPNh5jsPPHk3FHSs/mAXloXg2+ak6LtPN7ARvwlG8XuMZLW
3rghonlJssm2vKpbxoPuNV1R1MiEK47Fa35FXYQuX+vrPGsgpxm5eWAvwcokVa6XgV9x2kJjre1k
b26+vxdah6v9tZCVTj/XJdyLv4jQv7EwXunrWcsQ4Vfswg2VJAYov4xRaWt8rKEeUxq/DtJd5u+5
PKSFAynxlAk9CtWsR4X6qRwxwmJ/Bdowd82bN9cW2HyGbJkU7iYKhYgWjOKo35iYhjliT0BlbjlJ
s08Ic/2I8ZJa6YPwTIgu4PbzGM57PxlkYDv0/WVKXxgFraxVj7QQMCTYtlfvMfQOUJjKiRJh5N4V
fj74UsfLpqka1DQ3eV/nxZ01NxZGtotx0LyhtO3MXY0RnaN4y0nhwz3V71snXsjkAxtUjNPSs0Ds
EO3t3SmOdHzRR4x5/LBDlQ0nvBHAflGmdMB0oacmcNBqdP86e2s3vHijelMm8+KGF9UjmsS7lm3E
Z8AHhNzr0AoBL8w+0dk250HU196wKBgVB/4cLKwV+hTlyq16V2fB1QttSuvn8t6DWjvszLa6ofdL
nlEO8l6dLA7dnnt8bgsaSUC8tbr4flmp3dz2r2WFzFzFIIS8YuNLjUL6nNXmIbuzgor9aXPjkmaA
vAhPYOZH3HORKFt9Uk39wbM7M+lxn3PM41L7cXkc24V/CMbt0FcHjxujf4Czep0P6sQxt3cshfw+
k5o47b8uFlmxHcTZD18/OPnJ3ZL47hK+HDCPxjDSpKraVXZFb+EdH1dpK06sgdf3B+rYHdCBU1jk
b/rSWJegcD/hRdo/1qxOYKem/3IxEvUv97BIDOGZJ5hoJEyjT8/7SPH7YAIJjipBX8P6Fij0DT14
ik3zL7uTBAol2yenvEuhNIna8etKjWvNV5Qx/oVvC3UU8l0AOMCW5A1fMiEwOB5gytad4Et4EHag
QWrt0wOGhKuWuDsO7hC0ysUjXH2/Rox/3GAdLyQMiRD5qdgC8QB+23pYH7HhP6hjW8tW1/HNnRtL
lsSMfJFFMW4O1km+6RNGi+FKu9ZXNuLxY2WcxJsykCGnorx+99+oA8UDfqEyiiI7XdDmL5QRSfBZ
P+8Za4Wii54WxMVd6ssYoHhAcuR954M50BmRhHCjyJEa+07WA2+M16vO8DfbPdKEds65R7n0w6jD
+seO+8dlf+FgeFFYxUrClP++SN8x6aXsY/M8Ryuzg9Lak3tLdtAvgMqI9oa5rtsZG3FGl/s8MClj
QwL8qmWbIygk175dguhQi0t8/dZ+YWz2boxQgjzAXY/d4a6ONdzf6q7WQGPVbhhUIenw8Idzsnca
8zLbCcwqwOmoi9fZJdnGdMFTzDSrF/F59usN/iBNEfPJp0IPj1zEBiOFCYEymaRUFVvDDvXBfEY2
MImlNMEzuxckhDvZcCY9cC0MaC0IG3YKvvJ0GE2RweQ636+nX0zxP19YHNA5x0RZs0h4+PVC/7ae
CBJ9pIkriyvMox9v8IPUsafa5YBNDxskAcB9YrxlP6nQfxWaf32sRkID1D+jm4X+uYyz0LAELarF
FX1Kna3n0QqtP6hFMX2tuph4uRnci7HS4jCxr8vx9xdNFsFf2xRXTQ3cKeyIhxG7bvG3qyZ7UKhK
oxFXESAQAGJIo6Ez2DnKj1mF/HSK0/jMAPN0V1pNQJ2Ke3VPPlOa5wUKGH0v37Ee6qtYzp6lZG7i
mD7TP7FOlqjd/LE0ch+E6CH8b5TpK50mwHBQ10fxSFIuXjIsN7o/r4zLk0GmJ75nyfqZbfh/TaDf
9lfmGXd271aQhrcLoQKATme0ik6gDhkCAVns7mAHOE8mxQiM2iN17vo4vZ6TNNxmj5nBmChYdG9h
LwHSCUZCPSELpkQgqB3R20lQNIxRYV3ihVY6oTIDAhL1qdkGA0wb2mrqxkSlgyrt03c4HgZ/PRvd
n1OFiZA1cv1tJfS8ZoRNHMzvJ0O7FJF6vtPjqy4u3fastw7y6aYeW9DO656U7QLcjL2TKwKKEuIm
z/ONCOj1yg8Z/QY054XAlKwEiQDxEDKQkhjrcqzNHx45fBLwHhcZqSNFetBPe2OdaGOjpUaQJ9QU
w8D5DBkhWkev7AYm4yCAsywfXOnmSQdDjwfgnEr56qgVoTtg+A09dKHEY3fc3DE3wQ54AK3HReEc
z++fKFIsY9KiAv+08iPlSTuqLzhid67fx7QevV67OyW7fr+SZuJFQ7hEClQC4b6XkmWwsUAkRdxR
KI0eeE53pprvDyaC3FCGFRgIl6FFAgTj7kLpezX9qBb38tv9kGbpKLLegXtYVViCiZM7uHAH4VRx
/6XkfUWG6+zh0qINxHJGo4QjczBQ++xhJS1GMOMYKw/shthCMjCg8E3mCtNfXt7SYCjPfCkDwqTR
f1zyvdgXlhQVYIDMA8r9c4+Jrvx2n4mn+tUjuoLSRwEqgOGE1jSHiwKLvZvV6zs6sHrLhwaPobp+
3mLfKQEw8DFL+kB/sB4LYWAJAy/uIRTDX91bJhM2tfYzSe3gCFblBuMaabDS44HX0qSDErK+RQGd
DVQoiRsCm4Py/S6+FY+3F2b3MS5/KhaWbTDTgfoME646C5uD3knx1gJb0UvDCcoEy3FGvqwNxqjp
s+kFHnbJcBgZsRp9wpdjlGj+AutYfMmb5y4GgaxSxRbUgjHie4pyPoeGIyb+oPTEDqhP7pM0CYaC
3i7oENuIe/6aWqjpOttW/krergxGjPCgBoG5lNamCiDeBZ/MXXWDJPCpfArFuw+mr2HogcfYREmH
LwpN9fGuLZ7xJkm2z7Cvr4ijLNwVR4IgrGphlQW4sioz0503BvqQlYYyvKfzQry0x1i7H01qm/vo
RaNKPkQorQ1SlgZA3sUGpgwW2xQzDwxogWcbvMT9IiVODShem+J8Jmm4109IuDHE2mkdsRR6BMDh
Zb3Bv9av96qq26KPbTJy01ggkjhBdtDxJsKxEW5raZ0AXrwEnoH3HsRdl/KANPvkFdWKDUoYd07S
nm2cFRA2HZsI9VTmy5zCIVSRgPIkD9l4rk9E4ZgeHlhgd25EXk2ExRDNkhkt/FmMIcrgvrxvw3YC
sQWtgDf4MMb3YFlOAEGL+pi8jiq8BLr5A+FQ4wQl0a6NID2Y0FswCdEz2ycRdpitXBKEhyQ2TuWJ
oF+AHJ5QFdN6F0+iYHj3BnjVyLQklbdwlTeKmy6QPty5nIEbdfu8toP7AnEGLwoduGHOSx3TsL4+
ZEwHqZJ+ThvgmXsTrgluqFtMmRsVUcikgp5eTSAnGOgqRNT6VCJQHvxwRu9jnDha+8G0nj7lDzTn
frWPDLiHdHf45akfBfLI7Cqa+6jak4QesgX5PQA5cxYWKwlcxCuGZnjWQgTqpIOg6BSIk4YXlIS1
7bqEBYp4PVw8ucb6aWWlhzh5403TM3mcx0/7rl3lZaScX+pKOuqvtY9/xYlmwlgwJkuTGZ6CMYFx
KHfzas4oiAEXfB6j4wkNu5ZCn2bsWq/ofHfRd0NFHj0Z9AkScRIT1BhK0i/ucyPdRngW51tUT+4o
u+kYSMzl59vLf2FvuLiDYOAX56+wOBTeML/LH6cA/lUTpZhbLrzsrRRXRyu9gF1na6Y3Po8zHHrm
MCGIQz2ozBEfU7+d8wKWfg8WM4fI7kn2WMwVtoyqJ57mOxlWwaQJPhxsCUcV5vV78UlGr4OjJClB
mtpDKGU89lE4FPxp+Mm43nshUsIpULgAXBD/SlEbpQm+67wjNXmwnC/KMAiGYUZ9or2/lL3F8LxJ
Jl5R95qLrI0ZOLiYUTMksnYaLQQ+SMiPbVEdE+FTxjOMsrx5qKz7nnsRzKlXbK0xthql1IdeMcyb
nvdCdbsipMMzppo5LMNRZm2kzosIFEw5AviT1lHD2yqBpD8Faep6DAQahDfesmxnxotrG+X6nKoh
a09VOFUB6OlGHkBJywAyIuI4nTlVO0bwgAwmys4vc02R0wJStcRUrxJ5qsGxvQ8q9/p94SV13ddf
Zd9vdVdX5v9ed8lRnkdhSrWJ3Eyz62TeXqOxcZW9Uyi8s1dp/S47XIbgAa4T0rr2v/8G+t+NBJWf
Kf0S06oyIOif3yBUrWeqPPkG7kHcd4r0YqAe3CE5fRpzTF7j4L1xiUWCYLIq1L7OPJ51ccc342GO
QxD7XSMsqN70YXK9sWBwoQ/xxXcCJPx1McxmMkMdpgDGkkFBgk1ID0clKGCfnFACccSIkDjNGZbE
jsrhbiFpazNbpnIRcf0RUPw9OivFel8ra6M9I6XSgTFBAhJHvYivQ/YTIeQ/K5yvD6Xzl5XxScAp
R/7CsMgEIWmiAGTPvY9Ua1HCiOl7MCwgo7QjMm/rlbHzcTZE+VgOyMGmPCO5hQkGZkzUASA/QAnu
Y+J+UvpEtwY2HeTpcfOKaWy2Rav0cHWpsnHZsAGhfog/fcAfvf98BxmjUJLN6XNRK5++eoiphaJl
B5t2ieuiOJRhSNJrVkPj5GLVGN047eVJ2ec4Eeb3FrIsBpoF77o7gUtQTctqHWAT/0SrGU6Jj4+C
MfRsHPIk69iWzcAQ+/6F+CsVj03krswJscF7YLBgDHJARi9YcAgjPww37U1WHIXBlp2VpDtP4QAX
og2/QiGyKcOtzCvxEBtoQj81PtyTibSqnjI3vtcnvOoZeWDVYb2rysY0h36ChQd48swMZ2pXnWbz
BrbyWkpuHKRFPojyQYsPenYEEk7oFHgQwqAUJiFmqkiH+no5baYSfu71jazh1wwXPf41o7TakWfQ
rsphQN8LF8+PP8DMGfrKU8K5YYu78gizbzi9Iwgod/8Htbj8NyXcxF8JuRFpiZKmfIWs1PKlRWkb
tKuULMaYO9mzhDk4vo6Zh9bX7rMKwSIwW7Ig+VrOTgadN0YPpHmASzz6gAg6x6s2SFcKM3xrFNPY
Vx/fv/PSv955yLYsbVFVFUn7gpkEqhyjAKyaVR0vGxQjz6GAe2x69LzxvWVWBV8LsSb8gxRm2aUt
kRomPww/fqWNfnnJdAm2FWmsGNKIv/78t52vyJWnV2TPZvWCyPBMVka21vFwCVwc+qNzBDYlbSTT
JsvHUsYxwbnR2cx6mCoa6c2vL7kZ2poOmcafS9G4ldMfvt8vLPe77/elI75XVQ6wlDargqldhZ3d
KihNBoQrwTu6nUYTfOKn1SP9PZRFuy7qRmfiKSr/8Vt/uylxqDT3OuamVM0CwyexHZZEHhh98u0x
RnWTnYqWaFyUM6YjCTzo79fFP4za+HgMmYnNxSTiP+rZbx+v1I2WGu2jWfmoXGmgTBkzAifQBgH0
ykrGKcipvJlWMwEnN8WFD48idy5hGcjsoqlUO8W8Aw9AcX4n0araKs3uFWzQ0RYRulsY19uSY04i
gAyFjTd4hQM5nmPE6+c8dMzR7skPp9u/0Jzfr+irBrBRcvn1oPVZmdmgFeZNvbt7n3o5Nw00xgP4
hynZUIxHEFnX7Gbf38+/hosmkiQ07XJnXmQSMPDn0Rrf0zLXjCJaQujJLUK0AzxK1nJImh0NZLWo
sYv7/hP/gnF+faIqcs2GqRv6lxe7Epq7p+cpnyiudXXd1rNW5ODAqn+Y/YS8/r1YqRlEEcakzoex
1cl/Xp5UJC/MhO7REksRMf9sm60nDvNwJddznMNxGClAhjmmpZpmW2CD/vEb/ONy//gG3fzgt/Va
CKGsCznf4IFDg+RuLLEcmRyLKaJ8805E3LQq5ga04zDVKOEQUzHilecBLsXYXzxTs5cx8/z+Efx4
W7489VaIlUeR4VKfdbX7KMdwMcOiRp1U7RUrlAqv+gRlDGJTJnQoOwyQhe+/gtzd+T/2rl9Pposf
ljTEtr/+/Lf7oiHFLgzLj5a5MNMBTB8vxrYWLetrqDzR41Tx6FFNDG8qZEMvGKV1z/TnmNunSAOy
fFi+iGUR9R4WjT1RgB/904P753OTdZ33gm/4V5xEI3iSmbvcoocxhv0py6Q5ds72FkOS4O37m/GP
l1CWYMtapsk5o1hfVunTcp+i7Hv3pZ8szXvfw9SHpYmjGEZ5Q5IrMnjQ33/i3/a13P5O34w0S1KU
v4zthSZJhETUw6WQKBiR0yvrG0DRwF/7BbxKME7BXBZ4PwRLw2SWDdWmrp9D0TWGQcckLph03b7/
Tn+VJb/q+/85AHVP5LcVEVbY+D1FoLw7Kgj2IXYG9iExfYuq9f//kzSySmgqSCqhEPr6SWr4KNwk
XJITkkkbVryn9QlQ+TEG46/JlqWiumP7YbClYpX4689/u6Yoi1Goarz993AiS3IviLGARmoZFdgq
4FFO/nvz2hHhMSZzdnDHvMOzYONRcUs+kTX/x9l57UaObNv2iwjQm1cpfSoz5d0LUSpD7z2//o7Q
vjhbohJJnPMiVKu7i8FgxLJzzfmpmulFcEp5RztDS+au4baSiTgnylSoxIs/q/+AMPCHpnjsisfQ
faBe1msohFHYSx7q+kkBIuma1q8eaRaQP1b3jkKMB5S8AnOhxMYulm75Lwf3LoseL++0MY0WxAZo
loU4Dh0+ZFsn5s+rndyE1pMNoBbsaWIiuUq3fR8jCPCRd7ABmOmG0GuV2k++vxh21hgeqg7Yd5Ae
KpdUJYdaTUsMGkHj1vD8le/US0Wv0adPD57Qd+xpBajldVDamwDsj+f1L5FiLDItQ5zOgs+338Io
DPF1S0VVzY2jSpF0qIN1lx2qMl4V/OXNaNxYlETVsthm2WPIOKxf1G8BiVNT0bhXAKQWvXtSuhYC
7HLuNk4bhGKX4G2FBUCDGUj/TMG/HBPZ1cygytr4VEfvtro2kKgEdcK5dPVlPRzgpQqD58tf5kda
zzM1JjKJ5NheFY2W75cgG0Y7UrohPCX+wdH/pBVQHYsx+ArGZjAyaArWKlUYIHBFA0FsdBMm/lqq
vFUJllvvZlBO08s/Wc0UqeKhVC4lEqupUbAgz47MRz9CTRsIkTnTsv+R/4hnKXD90sgSDedp+6xN
vTQw+jo82YO0s1XpiKLRLvbRF0x+0eXfh1G+qpl80xldktN0/bvxh5tM1fYVg2p6mtzIylsDfSn+
kaoUdkNqDh4kYtxxX92H6rsPKPry15p6o/8s2dEMxLoNxZ4iIZuwNNwkKRCVUO807Q9NZqbnHyrl
Qem95f+aT+zzaeieqPC70rSe+qPQCPJyUJg1540sB1HdQwhjMaheg57L5RfTzxgIEizNRGBFZrxF
m/g+Qy59tdW78KQbw0IqN8pYbIMCMlR/2A6ZubCiN8UEjTIoV5X3VpAQl+WpVWiGI4li9e8hSHAD
OI0NqjDtmZHofhdEyWXnXXvNY1WcZOVFYrrPAUHaKb9y5rv76j2hIdKVLdiSGhCGla3RTIqjdaAD
eunsA7xaZZm8RgzOWsWvy2+sCO/yNfIRu/v1jScmUdKcPpDABJx6YCJinji8h7QNiaCKAQxmugLj
WUReyfbyc6dBxudjLc0xIbi2APNNQBZF0attpbbhKc0BnD8imk1AEzj3wit0GJhsdfl54u/78ZoO
lAc80aJTPXleWnRa3VhxeDKKbUcjqL9RzP3sUf0Ryn6+lqMb3AnBGPrpgL6YzsjUAFxkvBYJzFgR
JzJGcwzBTqO/pRvXLUeDqBqSyaq5LfUWusm5UPbc3VS/rEBUMr6swA46JbUrVtCqcPHAx2G8cObI
aMJwB/nu5V39IXA1fd/JtlqePriBLj7jeOsoqPBEwOeXXfqrVN4CzxVRAA1LpXtszRkTffbRaA6Y
mCBTYAAmWUNtllkmQUkFdRP1UBmx7+JRDe4i5bVIEbhip1tEmTsTov/sEBgz6vTKOVNBjAw8SEFu
DbW9yUb78Hn0mh/AgibDngLlf063i35ybvm7vlMOEqMqSbq2GxtWCneRDM71yGhJC0SfuKuHOTPQ
FTSR/2r6Q0HSl/Z0A7LDyKRH2iBrIDEw1KLR7EanXAdfs9Rc6dpQmbnhfYuGxrgNxgjUqg4dh+/c
Ci01s4BkWQE4D/fL4L9HJZht2IKS/k+TItsMD3/44dH14dY/+XW/tlxlBe33jvi2dN7cnpHLRr9p
m2dMGfTIVy1s/QHasH4Dd4CioaKp3URZsm3cYd2Z1TLMmHDoZKS0jaPLrApKg7W1CsiWEiRuNZMy
I5MyI4pfNUFkoJq3QwCni/3igZhokVIsQn2hhA2ghK2FUl4Iu7pbSQunAKqg7nuHWD94I/JIKek0
xkerejt+T/rDz8b9PTSnuhIRZpdCed2cSmaeugGeAM9cFIAe+8ghIlXoFzN04TTLkomyWrNghFNh
08tvVKaJ0Fo36YJ5nv83G5NNaJiPmZkfMjBAHUMlVuxvfO2+gyQmE5otbKkddyudedDUZtYX+Xl1
gD03fRK/UqUPQ9ngd2fu2RlzSX3dcRzT1HVU1SaHXdE8KZIt+pdC0LAK/3mxti48Z9tYysH0YIot
4gWik1C/EjcnOgxA9wFxeOOl6CLD2Qd0tGNAQ0JL6/+wMsEfaZC76Rb54nd742SG4SKyE5wM5RlO
mWsb/ndTc19hrYIXbVyOA8hT19napbNqaS/2tn1lBk9eOCDBvXOT2yR+sNxdxej2zMrOeDbdBAvp
KNSSfo6pFoXeSPrAnmEYHGpp1BVK3DOnqeM4I0HHpcEDcDMuP1g7Ez1COQUeCkejYiMmH8t0rVQx
Utc/mT7zS8wm9B5T0UziwEvXJCDIwI4Wdb7ixFO9dZY9Q/a+8mJ3703CMJp3Ugj0rbxcdsx+ubQQ
QzqotQn/Gq2UIUWPHTiD7Ze3lXLz26esWoftwcj+DZiMqnnNs2SXti86zSl9RiPgjHPRqVyRrGqw
gxH/ff/Y+qB7mtFavihgYef/c93J8SyG+2dTAhFrTVz2t4dNYrFqGNOuzsTD6C0rLvM/3mvpvHPz
Qd5IzHZXz9ztRclnnSu3nPPj5D+6hYKlZYni4PcX7RS9I2qR/FOt3likpswGohaay4sggyH70Mgo
aCmwBYxrT/tl9TsDIpHLp+jHoAWu9dsSJq8f917c1koYiLA3h4kFp1Flf9GCaeUW6hTGatz4GHvF
mq/gV0ertI5qdejLdGF39rZi0rECudJmxsyNP2eKvm7N5MKnSQkXdu0F1GpeE+uVsI30XraeJZCk
0gJ/NrMPZ7JRnVqFLNjvOHqfbYcvAU0gKxWFf26TXt0YTN1J+4SipN/9bvo9kWnro8ZnPV9+qHom
D/j20Mn3NxqjRY+Qhw7EEQmzBxV4mjEUSB/UFAE0Ru8FECd3bBZhFF2bkJoEJhKImr/Wmfi0kQuM
mELJ1bdcea8hVBsZk6kZ0OvHJ1ktZmKhs5/kyxZNjspgaVasuI5/KtWbSDoGyiufhBCefJCIYv6T
iKhuejOpDlKMhEkJ6OXEwIHU6QshLIrzZVBXuy1G3K3HcOH4kbbqUqlvI5gRveBp6NOl3T6k2UcH
JLQsyKbHGWv7o3TLPTFkDK3ABFhUD8TmfDkfsdHVMgxW/skHYiTco8lwSDk4jADRnBOwFO2vYR1U
TV0azVMYZYyRc2ySByVACIhaLYx++bogw05TBrMqpruhVL18ns7YTfR8xI2GMAHynglkQDVzI8v0
0T9xg5HXbJtbjEhg/abCNRsYnzu7nzUUm9xcfCCxmC8bYkShDFCq8U9p/DQSfcMCPBopHfDbLng3
W4bgoC0b043uHvLipc12fVMxAncKJFjf8FTd3wh9tdSRFhQEIxDaEiNutuHN2JEfnabPD6dplFjJ
QFVoqL+vs1LlfPAt2T9lwQt5fVAeifU0G6SL8pKMt3X2N4iv3exFhVN1Vhr37BcxKTd91hVg1/z+
cC13vNbqch+9TATwNrL3l0dK0YYvkjYzXvOcNzFo+/zPwyZvGhde65s1D5OBkssHRb5t81OR7LJ2
kXdAC4EgSQdAjBZ3Fhs6W/f80Zr93GpHMQggba7IVNonIAnvGrXDQCAWWdmbprwmIeUMYrQj4IbC
hzb/28a+eChNfRDaZMOmo08chZyalhfGPVaCYcAk+UC0QogbYMDpdw1O9IvCIqF7JIgQeHG9QKNd
zVYEh2EvaF52iUh/kAqVaPe72yi6ox4peb9z+TUlEp8Nss8dia/rnVi1wIlVzalbbH77BI4lNU7C
01sbDcXVuWnic2UXQ6HIxPagL/KDQyUby7wzyS3EkWiJJrIRRuO/+PHAhxvKeoWhjGPA2142RGc8
haFopspR1JnhnHYgHS2vYs1JiKnAENQoQrdCIlm1nvFUHAKwYJefd66uywMpufBQBdY94Uq+GCOV
KDlrelAjaA5Y+h8XVnEiKYIGEwqDLv0gGleJcvUAdC10l+NT4IFSOSjeXBhxxqN/W8ik0ZuGsuen
nU9QnhxFOEUwqZCDZBBI6Qk2kFHtGOioxniyKYnOq5y9F3MNiHNFC0PBXSkKY6wWxaDv2+GWkVoq
suOJoM4xYU1hUJgiTWQvabHJwLhspras7BbLV89dyLPf3uCZVJmZbfosRH/5FFmRe1nn6pC8avct
iLQOheYGQlh368oF+uufJeTLn//slfryyIkrcvuk8cKIjEbon3dET2AUmbaj3mdu5zdXGJRJWMLm
mrat6Y4suE2/b64/apbW+gaD3Mk/4VNwXyFSc2W3BkTQMPrCIQ9ahu9BgknwGM45tDNhkaNCm0xE
pME6PFXB7Fqg5nWI4+XhdV+sZOXOUf9WJooE5j6mCJjoTGOa8hIG7TIurm39T5DQSpOebAbwLu/8
jzE6rO/XxUxRilZmWlVc1czDwqV503vdvV/qENzsaV/7yri0Qko38gqt8rq9JwDyGcjykPAiYKCZ
R9hIamw0d5dXdc7ssSo6j5TMwOx8Yiu/nMEi8HJ0tTB7LdRsdbCwq2fOPkew7mGF7JnR3CuIvMqv
M88Vn35yNBwTslsMkWxp3LDvRyNqwlhzx9QT5d/W+g3sIhl3KoWyvQe4L4WO8J1ZJU5FlIsQwDRm
olTzzOVzoPBWPkMdSmUTZziOXqvmheydVMZ9tL+eckDDL4sOnEIpXMPN4RfVYmAsrGeOCN3JcBfk
+47Kf8GaYQZwmJZQoQRG+xwawx2F5ThHlGwdigodxHmgE7x+q4MxDSHhPVb2tmmR2oVKeF0Xe99c
Rd7eh+Q02ErFSgvvwnLvOpCvvvPmkl8D1eyR1Fr31XPKfMfJMw/4Ak3ZGO5xQL9bhafXespNAf+n
OFnpJygy/fK6cVZxuLz8sX6WTz4NJHsFTayNUN73b9VojWcqrSIdCVYYs6v1E7aRHnPevl1+0M9v
8u1Bn2QDXw6j5RtZCY2ZdIzA7xdXDBolTHpjNRLaukuQDpcfN/Ne2iTklGum34NQNPjcFfUTPl5n
3qTWK9y8lx/00+p+f69JuOk37RiOIxuowl44nmTI7dytn/5z/s42AOa2cHKsy9bVA8dlC8HNUDAd
xl0FeVHWHEjOuxyvks6kumeyBvFyiCjKQBXo4U9cSmAro2pLunTMRhDUARMoLakl1NFApFVzK8Kn
OnpJBWgjXVIfuLy1ZyJpHk8rksIeQ4+KPXnh1E7KMFYAcNO3GhkId5QlUaLo0NfuUYLbHcdOV2DG
mp89Ol+eOgkb8mDsiyxim4miAg9kcLTMowPt5BXV6ctvePaL0qZihBya2R+V5rDpKoIU9tdOjkwG
FhCj6Du3fRRdS83bxjN9lLNvRnQILIVCmzbtfqdyGJeGwVklGM3i34q/wgto/WG+pPezjkQKTsOG
8rlAGU+ZnyPV8gl/uX49sY/uwPIOENNfkYWnEHEh9H1NoI9FvrydZyK+748VG/DFyMiZmjt1Jl5Q
vdGgzKkP9Clq+a9oCmLaGmdtMdbRWTEkqI+Xn/2ZQX/3ehQCiPQ/gVWiUPP92V4deoFbO9IxYTbU
+A0bqy6vzeJ5ZJhIzmBJ0m+q6EUJb8byzh8faFUGJpTB13r5akvvafHbzPOrSkYVhDFlAxnnFEA+
0184ijhb9v4GNsNcf3B14Mb/+2AKNVpaCuBBLYWjMbGWahe5aRuO0hELFgEF3FLFz2B7IXUNPqPl
ooBVi4EzMrQiu6u9AfYlApzZqO5n6CBkcSk/6silmEz6ft9EBfBB5gfcvbFfgZqksWu7D6MDNODG
QESmOuFTnew21XZFu6eXB13L5c94phLMCng4+HhddlBV/r6CPgqKTnFKhkZAJupUtAQ01gkg2Hfg
7aOlgfIZoZzll1dI1LkiraCYAIiMeAbA53UEN6Ghw2OIeZpZ2tnNQfMdgQ1TpQA3+UpF6/iGXuTY
/6xcFPWHxRCfBWlaSYZlMOjVVyioFNeDUhxqxohFkClWIuc7E36Sy4uxf8bf7NOXxUz2CQSngfpt
QeDQPQzJw1g9BgXyqjdOgDC5/Vgh4WO3HgVLJk70+iGHV65yl4wxlbQHezqILqyHCdSkOXRuvVHc
oSd83QyCqBxchIJaV6/tPMW8YWovBpdoy6ehAqGcC3o3VBuyelnVT77+N6M7O9jKvQpFF2wSDDKD
fg9gr7GqQ2yo1/iQo2tHaxUyFBhcbCc99ilUqFp2aBLrw5Z+GYHPI6AxZ+oO09AyINdXTy1ih1rP
3CokYm6VXN87sb8dwEQX4Y2UPlTQcMZoekTpY0GQZtAbHhi50fLn3lxV0B8XJpQe26iGIAVVCd+A
bg/VJeVDij/05vny1zgT6vM1wMSbNth8DO/kayT+mDtovVKODiEEfiTcGehKd056TX2PnhG9Ex/N
X7lS5w7lufhHE8Vpw6FNBeLj+30ZVYeRgSr8DCCxugJsPS5lPVoyPnBDF5DqQwPuIvPyBUvpEO4J
OLKOXS2Y8lh2xq/CmYk0LXEPppYYpwP7rKVTqLcmXqDyi9RNLe4JU00sps93WnpIYGfYquqd7d5q
1iGB7Y95zxGCCrjFR+kd9teQkvYgvznyymTsMFTQlIJZijb53re2mntP8diWH434pktexv6PBHkg
+ywShRr05LNRvdTJQXPe7OpdiYAfweetb+UBfW/1jy3UUsZl4f3qnJMRPTTB3kK1WP9DqA36Xdd+
UYJrcvmqMP9V9s4YCAFuDHuRMAEz7qVuq94U2mJMdgRZdT+TL509PdAiKRZBHjXzqfi6Qnu1MJSU
MC/cMOre8m0a+px4ojVKZoa89eC5cu9nzuy54OfrU8W//+KsRz3xEWDkzLookRVbRV+EULyXQA8o
Ft0kzPcgqKM8+c1t12xL6Sa3jyp0id6egc1UnXOB52IjqkS0NTQczw/gm2q36tB3PvkJ4aXEqJ/r
5ExDHTSABtQLaUWGjnENUSmlcmKXXpg8aCLaHal7188F3iLGnB5hCroWSaylOv+ZAfyyN4FS5mos
Ke6xKlclUF2OnBr8Cdx/LfR++MBIXZjFQRSuvF2pH/vOmckLfzB+gGqS6ejbDkEc42LyJPQv09iQ
QXVIR8tg6GvQF7L36vQq6ewpDl9FQYNMHsvitAGUViA/0ndLerYFURHZ8tP/5aw4JkR4tC44phP7
Zg29bfaq4x4pKNKaDPO30b0jtlOy9zB4E8alrKHtJeH2VZDzsFgAgwGemaXmdQQBrW9H1wPNoJll
iQRk+plEuGDYFqQkhNSTI2yEkVbUlntUrKe0gXIKm0sPnZ0BA8Y9xrYZGuxggHql53GuzHruyH59
+iRRySJf7Z3YdEV21pj6H7XdEJlEYGtm+wvnHmXKjvUJItSZrvj+omlNA0lTcoQfs99F8SfxN26z
VQHrEoNd3tMztTTRvvnvoybWO+lVD8Lzyj2O9gFyY3tNIB8hIIOMXwHRfY80wIgcOOMqYLmDUN6k
Hhw9IepE9VOifsSEaaMkLf5dXtY5Y4UcuQmUXwFs+IPWvFAGtxrZgINibnLrvuk25DOwEUfu0+xu
n/OpXx82Oe2yHA1V4yeuyHvb8dmBipl3FVl+dpCzaO4Un4krmamjXUCNkMmsafBgmKXtFj3GBg2T
ihoQQrjFjRkeMf8BSCt7m8ZLVblvoOawlhABlNoMLPuzIDe5RwQtGvGLjLWRp4mp7Y12Etuje5Tz
o7vOGqpCJP0ME6JDH2OFd0wq9XAtveXBiyw/uytT/6jkf4W7S5I3u15TVTWLN8wyJTJf2oT2WklX
NjRNFYLi4Y38XinXhTpnIs/c/m+rnsTjZoGml6H3rqidycVvwoqifPL8nQoOrLoy69cO1QoUUpU9
m3b5OJ5LU+gwkgVQ28VlmZMLOahe1UfgEI7yu+e/kltGyjZFLKF4iZg+N+S1pW67AtKfpTg2+raT
P2QD2omNp69tbS7vPuOuvq1mcmdbK6iLDgjHMbbXlFKp+GbamsmOoV0q+RIMtyyd+EawraXd0ghm
SnBnUAk0WYBD2swyKgxuTT5E2dWdQQvIPRJGhB30etRnIZuX3WMRv8AlVnfHZu2mzdZs7nBZ3CL6
mWO8xJHxj9gN36ekBdHCXFHgjNlUTI0xKxmCQFP5lAf94sZ9yzVjo2/wD+wBCCLq3zwQ5FA7C0X+
MdaFw/72rEk4lZVBF8UtzwKXAj/r6J4WufFM6MJDb9TqlQhKoExF7srEJdhX76/AV3rDx+Wjefad
dUbamPuhoPwJ2Pvyzlqh+pk7YrzIzYC6UrNjWN9qPmY398ec+Ocb02CnbgEFo6kJu/blSV01yGXc
lO4RtJZpibNVXtFOJlABuAW8IVd+9UKC2N2KOrOjN0tXgYUKTbvLb/xDo2O6kMlltIuUka0Rl8X5
y92Tnd0y4VWmq9HYJNmyyff5uOIPyV39CG7bVXf+uB+yJRUpGnRGoy+cjgqqx1x7DX7bZAplkSPV
3JJDwZO6ke17Usha2tjGbuy2gX0Hslh7HKzV5fc4A2YRzcr/bujkGkvgI0O/pLaK38FO0BoBVt/X
O/cTX5+h5ytt6OO07lLKlqgL4SAwdJYC4cqGdgUpeYqeESQd8R1W+PLizjhg1sb0jihIk+UKY/zl
Y7fVaNQWLQSxx+wulSlOFtjEWBWg99kk8gyMROzFf583Ca40k5ngaOR54lQBV4D5nzeHo59WukIa
7TcIU4Ep9bVkR4N10Lt1Dzh7NhWYe+/JIY+bbggkn3VQjeZwY11JOmvz7v9XwecNydn7++XFJ4dZ
i3o/iGUOcxYv/tPQINChezrbzvjERk29Pr1xS4xHcn31SZiTDo47tDTGj20go4oEuaxmLsZgbXhw
KSN1BGqGHlG/D1u4RiA0sqCJgtpcWUfpKfDWCnxi7rWuUFDY2eapCyCpQPMFrsku7JBlgOh8/H35
EJ4rMBMEKnTKxIKtz1Pz5RTqpZdpvoJxo87CxC7WtQWrjlvp3F9Arat1eh12BxRZZ0zMmYjw23Mn
p6CnKGZESeoe635PfJahL0GSgamgeOBxEmde80z5nrwTuIhDX9tgNOv7ZdOjGsyrF7rHBno+c6XU
S9Vacu2pWVCLTnhjZ3H5kede0OJBGopBmPMpPi1MDMnxazZ2tH8RXgOzxWvgK4EkzeJkVLFb04OH
01CRYoUc4Ed2bUmGE0mV7x77chnbJ+KhpL4RE+gRyWzW3jRioA8R9S0/O/dfzDQyXKmV+2uUD/CE
wi1HCl7WRxSVde1GVbqdLmnLyxuinP0GBrghhw/h/EjAfcUJs2FQnCOjGoH2JqaiazjzN7gMbiO1
KZHbXn7m2UCKGNz+pIRghyZ3PxqaPLJsyTnKwxY3yq60cAPB4qgIRWZCcbyqBBd4HDza2UHJ9vLw
ELov9MApTfnaqg6PUn0i6L68rnMFKpEb/M+6Jo4prxV9dPBOny0556gWRzIUam70PsF5lpSDE9hf
zRl/eK4G8u2x4tB+ue0WeKU+LtmOoV9GTK0oB7gIhAOMdiaRJsPM2sYydnTM4aVWiyUm0mtu/2/h
tTCT6FDKHISpoXQVDd4Mf3RoZtfECYgRwG5MZRN0HwlR7YhIR0O0wB7RCrZ+V1m3l5q3mW8gvv2P
SwPch04llNc/moedZkhuL2OCSN/hCUWTq0b67FhGDaRQS6n/g5ugO9tmvw0pXov+yNhIVyaFolmM
51lj4TAMi8QzAcGUxSgsTWmwBsxT7v1iZpohBcpzIsbjVhj67cyLCzf048W/PG1y+EbL7jpZwlpQ
eKLIU2Z3MmNjmCc4zB3K/U4huonGws7/L8feBi7KWDgS8RARfT9/URMVcgTUmXmD4kp0UsXoGKwh
6jaBPbEbGLhbZxAihTN24DMvmbwyzCUMdBh8Z1Cs01d2cYFwV7pIBhwYgwnyZ4h3KYSb6tZCHLB9
QgOyaZ/yCEJlBMm1e/4dWBoMhELK0S1zcyclGKu9BgenBTqc0rm7zZyrMtw0jEoa8EZ1yam2Hwgk
HWOHPO5oHBLU+YLFYGygqJbkw4iUPXRjbQ1H2zKE9q75R3Ay86ramWMNB44GOhS+ELoGk45joJeF
Z3mGg0UZ4S4zGDT708Fhlgy/ckPAl5r2HjcP7XQRL9PojYw6RZp2x1Ej6vWgm0fNwL0jQEd8R6tg
tDkkCVxQjJTrN047XtNVgFYcusRVKN/FsOjR6/IDa85ln30POu1EJdTOmHD/flYkrXeG0Kmdo02e
00J9HuX5Cjfauc7K0ZK1Z2V4Kag8YP+UyvGQGc+YKzmOV6adLANE7WeuzRn/RVfovwuaGE8dKYIy
SKtPm83NsZX10D1pxRIUstQE1zFk2nOAkbN7YMvwQ0E7QTlr8i1HrQ7TSDxSNveuceTIaepBrucM
wplqhyrbIr/FJsPcMomOKkMbaI5nwhyvBJpJYGKIy0lJOu9BNLtcwSniQnUxXg1CqtYLQCE+Xt7f
Mzbw2yIm+YlaFgRMAe+qMUdeETwDB1KalQ6+l2m72WD9nAumDUBfnmI35U97UmOp07SwPCt0BLQC
MwR+2uRij9Erwx2i121GB6iSr3zn/vJ7nkvEVLQuxJg1sxzOZ0j+xQlnqVKGsIM6n0lp+i8y5IVC
DdReWDlQvmtoY67TtlyD4xXLiDHKMjOuM4s4EzFC00Oywun6bIl8v129Wll26LEIkiIfVtzRllZu
BeeoEGqO37MetMZf0Rx2kvLK4gZm5P4WymbzH+LcIacjZzEYKNtoA01On6Nog+zSKQE+fU/bwQJj
6/XhFmAzIHparPqAOJ96hDdIDCmDj8aKPlHsCWBEnNmVn0th0oBxYxyUoNOZlrecWInrIE25b+OS
+mPsPvXdbejfyIBVshti5C55j/QbKdn14643jpQw8CCXF/EZ/Hz3Vd8XIRLoL+dDsgezjNUCw+fe
UilmbAFqH5iK9eI5r7dhuXS93z7cEfHwG8I6WrQtG+HbOwq1WbhvIWe3lzSpq+hDGbat+xJpzwE1
RN15Iv2wmhtT+sjKnTreVN3KCI8EeF3w6HiME6XXpR9dZRmShWSn1UxR/Ex5CyAOm0qFV6PpMGVt
yMksk6z0SMRDUdFurEXviGESlp8jltMwT7LHirrJivp8B2lxMXPqz/jG7yuY+JR0VEJ3lIl/x2on
u0sbAQbUyWDX+IWvjN7N9whZ5JPg43/InhALpxiEmthH1V05v0zG2++0btHcIp6gPUUQRX6qaim3
YGwhK39T73V3Jok8E7AzBSymsAhd4EedTsFYGYoskm85x64nS72JjXvN/eXkqH7ekdPp/jNRWxM8
9dkRKCg0Z8xvksnKfT2zkE8aqe+H8vtCJtbZzf3atgPTOYb2aWRbKAmCPRjAnyIC4uxFKQ1pTp1Z
F4gKIfR/yId3p3sinQIZbRps5lsyzllSYRmmi4LwS4GSCmk9ZUq/V5fWULgmfssE7RCgR5NsEUxw
9VWBVm7Z/8meMOe9dxf1sPvXM0X6M0VS+qNfnj6JB7QCQZDMwFgk+VGmw5Oj1+rtnXTVajduvNX1
B9l61UkbZCUgkbSvgvYe/qZuPRjHPkRiW8AAau1U8Bt/byUvEQL2MFq36PmZgF6OYXls4ftu1ozu
0wLc1HWMeuPDMHsxf7pe3kRwYYiBZUpXUwucNp6fh1icqPqFNzLBM8JesGW2x+2ZoXsKIOoyoGtY
qtmr+wFZmgTDeo2kuzcHVT3jHFmKA8MYKAFaHNOqKFOETqbbRAE6+Ij0pGZ7aPMSf4trtgbowCHF
Xg36PwBKSrNo+zkDIatnjhSTZ4IlVaVSpE+Mb60abW5nkn3sKaP074r3i8ZdUqwSIFUsYzQhCVc8
pKjvWnTWcrQeBj4Yxhjgo5EyfIVA5oiYTxUvle5O9Szm8Q6e98YIIjpWJaKYsXUvPzfNb8rpQhrO
Ob321aa2dyV4og60yl0UvnbdSVNu42EvWwvkFkuZmKvYJfHe7hH1RFGpT9AGMXAPh7IBnhffVNYt
4xHM+l917m1cbmEsxoFJ1kdP98y8iyA84v6FNp9wAzrWLVYuTJXAnekmcnnjhIrQI4RdIthrD2Mh
Xae+mBZwih25TychGcFr3Kbeo+kdfaYer3A3NGLcXEwPPEf9mnnzhRrfc6ZJjvBKQbQG6cJYAVyV
nv9oew+Jh4aWtq7iTaSsgTJZ2TY219Q+8Gldv6v1t8q7VaUdue/g/RmGV/HL5ODYyHYYt5V7n7Ts
+horQ9Tt6NumXmEKU2TeQKSSu+CfRUIQhYvM/0eJn3yemv6YIbsEEnmlO8+FvMfHIKFHWb+rtpyi
pEZCD85zuPjX4IJoThj5ijieDkyEbES2SZzN4Gyk+NmTHqvxHjL66I6ZaMf7k3ePWvzhe/4VYx9O
BqM0o3BPtHD1VkQoFPH5zYDgpCEjJwfQ1PnLD+QrIfDBAZNpDcUBcR7I0LHfVn8VyDd+t2GywxJC
T2vEVNpmq1noEtwHDsP69wRItBslbVcr8HgES8C0Zr+31DUtClA7dbexImLJfVTvgmoxeisB2+yY
2bhNs4fUuGXFuFVxd4prKp/8v6FycqOnMt6wJ3xDWF/cjAqiYC8N9Zc+2vM3G7YYrGl9GOqqFQ+D
FaTcgdSxzPaa/WLvWnWN00aaioSXIqMtPVPK8s2DmLyotq70pEjICcW02u/KLFzbibrOOazsLgFU
YO3b8YXGOKA0aCAqPrhxzIO73t8ygaLB3hm8V0idqOqJd8kh1+4ODD1Am3A57jrra4F3O6QDYOxM
Z3L1naHLhrolDqVAwERxpe+C4SB7OyXZ+OnGD1ZyvGrpgi0SaYH8xT5MPmanPM7GSP9dBPNG34O/
ZpCaaEx1+8i95P6DFHbiOy5EI23kcJ2jc5euW+ca5GYQncBptNKMCTxrgb+uYJIXBZ5TK8HACpBD
EZfU2ljuNmD+EknuYOuH26TacLQ0FEUgISrnsuyfiQlkyOgiiXF8FfjaxKumSaGYJZUyURm1mxs3
u/acG414y152zZIBIrlecuRCfW8q1zTlgnLGr5+ZESHdVmXY4mzGTn9gN0ozU8yhMuyjYXFrF2MD
yHenOJsieM61bQi/mnbjRfe9ArHgTOw/++zJ5jd1IRrAbH6b3+Ht6/wk2qz+5j8GmJ1nNIsTiB0H
Wjhz/s/tPD0SWLFsqrK8+vej1+Zdmjk9O1/oK9qktHjplLTVmpOvMvZY7umLMrTFTccocHGBz1xe
wdmIivFSJrdELAJ65vsKNLUtm0Kt7aMGuJp3ZxWhehuAV+yWpXJfak+U6wHJYdXJFvL+pEt3EaFm
9gyqsx+v+Rllv5D1RUTP1pGl3ktEpzIiP6+F8tusrqrqqEcIrnohDFnRdaHsgOXn4dGx/15+lfMf
EqQw5wdw+49KZ2379YAAgX1E8nrw7lxtZ3QrvB33GHHhynnC2UTdLSbQaWfAK2eaHgC6ZJSmP4nx
1Sn4SPKNOgY8Yh0zdATstVOvC0gwsyu1u5L7deJtONVCVah+jJvNyPzRv6zaWcP9AEg1RRAZeu6l
W88c7c9Z7Wmw/nVVk6OtFWnu555jHUs02OtqnQSnsjq4zh59m7Le2dpaSuzrzBZwa7+HMaxZOODt
JWdDp0ZM44psPFrJGRrSFn7lporXcn5nIcmsGKKDoVtr2LcovjbhEbBQLL8Rs2AwItqa9cZO74IW
Jarx1lPuR+c5bk+SdkTgrpFX9GLr8YRSEsirIYW2GN1k4wiNjZDEvXww1J8lBj6OSuFHEGxoDBp/
P+NjrWDfy8o+ZhFS3RSdGA3xPzrm3qIguM589Fg5naZ2rMLlYFxj7bCx2Hp9XyCUBMplXOMDjW7b
os9t5y+e8d60f2X16fI6zzoim/UJ2jBK9tPO2WB4Vtz0pS26dZWGtg3UClDT+HcB4jcK5QdtPJk2
8Lrfzfi3kLmvKsPBq5lVnMtMvq5iYhGqwR9dQD3YYmaJGv1Al6bIbwvpTxqdFGagIA6NWghlX2Jl
o9l7xW6vknCjVsdiIMCeyzdFkvvjCH/Zk4lvkuxAg0m7+H+cnddy40i2rp+IEfDmFo6ekiivG0bJ
AYT3IPD050tNxJ4qFqO4z46O7umuqhGARGLlMr+xdhKaPrb2IaUIIS/S4db4yU0pixlgp+nSTndJ
sk/aa3tHfCJ/XV8QgZEaR8vop73xW2dotNNaTQzFxCBhTQrNgILeVGNvMAmPbxGlRCOSiqzW1xRs
heELbA3bhQ/aUjFW8dJr5ZIiCsPzG2LKAFIJvjjEuLOuAFzHwzEtVXOXhIJ6QFxppDeqETO9QTSH
aTIpZkUhk88BazEfSS0xURDgGrwsjwGtJ5DVpHhxfKVfYVy7M3HY/bZU1inKJ1IJk9pilSBVMIt/
0XWiYKRvTQtTi1/r2VJtsUJB6Kxaj/Wn2jx0uISleeVWoBHGYSvFa6n2pOLGMvZwoLP25gD/5JSv
1O42KTtnGFaN9SQdGRoHLUfP4ZtRKikwrDwNmOlA3b6WlYfIvGst/KLmWn976jz1yHpgxfwZ/9K2
tbHoJD4r+eg11dOh+z7YzxGeeNHwcOieGlxN7ezXlW/q2tKICPXb0ug4IEnHgV3EgkjWbuTGpCWF
FDMrsHRQ+iElMP5FVCPSr72WS+U1qpcItSOlDbzx7BCYHbpuRN2Ca5flsy09GdLqMC5N413r0XFR
VadUHttoXRP4JQ5u5ZC4ZbUY47nZrYfsKa0Ihw16weXMzU65m1PvYvCW17cDwBnpPi9XcrvPqLJz
m2rnAAVmnVu7RHmqMQI6PFf090IEgax6PqXvJU5PpH84Nb8r1mc4POEYjudmjZExmioqdkyp/t00
+6mhTJafddMX8poz6ymL77vqpjrM6VRwn9fwyz9nwF+fFVKNlmJjK4Hbw59vyDpl0ZAdB96NRr36
ivwFrRCYl3zzLVJxmnUvW7/U4gE2IYelzVr4RflL5Mnt7qSv+uKWBhxnYWE+KTRwzOem/kWeRIkb
dbjWFhBz5VvBgtF9lPCSxquk+9F8A+lAcXtlt1184789y1lVdZSnFoZfT0ET+sDc+lCMlY7DYmjn
AmeHz1XlU9fBBf33hS+AsUzSrv9ZxHPmZXqIjcScWESuOuvnx+E1S9ZIqtoMNRDHZy0LwxkRwTuO
bgpuVFOfjwN0cDz4NqwNRTx3RpWMdR1BlHrPHGgayC5FNACSf9/sBaGbP2/27LsoosGamv70U3Sp
U3CoHlMgVyXIzr7/RH+EqMI9HU6NmMz3+a9W3UGOL6Urtc+l41ao5SHPhhKJen7AtEl7GCObNWPi
ICeaGM+LhDVtgAiRsDxceeoLe4NKgyrPQoOXZPXsqQe5GasiFrnQzI/Nb6VJHPrwlJv/0XYaEF05
vWUT5n3D/+3SHKLUmhqwSO3PTyzS+7oOQ45yYWEghAjRo+xfFbow9feobAC+oayNntn1D+JCmcVD
I6fFkB68x/n4r6/6YzibEZXAfQJHZInHWHwLLlYuCCGiMjfGj8YHODF7BkZrZKysX8tCL5Un0CqZ
fIL9IxD/YLV+OwOGUxi3+lD83ERivrD4vb3EUTIvveMbbRshujtLBpd1+D8ITCDD+Nu1z956kisd
YuQiLMerIbunpOOCJVqH5XXLGhFdziLpH9cSO/C352wSo1OaEKJdjulq+sZi48nB5cLyVTsEhba4
sqMvnK1cz2BPs7QAHM+jXaQPg6xR9qnqj7Ty7ajrW7WZCboLMOQKunWZ2cv0ZDkKZqZFjoRUdC3y
iQX8+6H/5ybMsxJDjcw2HJTUgrzwbsLKz02n7CByzfZtuBvGed3fxsOXoRyXtJDJGQukxX8VGSTf
yVGjcXGUCDMShOWhuXJrF+CmvHsoXlRAUNLVc3XBpq0TvIF4H7hJ9zJ242t6v8RlynloOcRZZpLo
3Ib3V97LhaqL68LQ5Ui1gFOc7bm+s2Kji9hz8G5oq6nt3TSjc+wJF+ZpTdlH6+DQLiR9wT0gV093
6yrq7YKgAg9PnLdxgjPFcOPPzRjPDKVBA8HahU+nn9bSQX9JpG2Ic2NdC6qNYsB9t19pfvf90VnS
V2eOCyq8LVsnkb9ovkTJHFIQ6TKS5Fr/NYMTnSdPQFgP01OBw4boj15Zuotb2jSF4BLuRgwj/7xr
lrVqqilm6XDxPaxoZoDXPdKSwn5MWo/m+0H2AAtBMZ6F11qyIgr/tZMtymTKZdLG82JZqjtZK2rL
FMRnQXuaMWVcxMmNrt0o5IQHH2UhmoF0oUWb+9rlLwYPZBMERgJK0jkqz26yuLMSnhx8GJED9Da4
aOTHCFSchVfFPoyLTws3Frwwq2qeq90NrW2Pfcn1IIrZDQztLT3QKhUdcpxEGNkIbA6dpNTaMjlC
NGOKaG6skH8y7TntdqYitXyLvoRAC6EFmC/NdmuHczpmYGmm5p4txsyF8Qxs7XHc1dIcCjdJYIy+
Wr/u01s2P6qvjA8abV+fsM3c8mfADAOQZo8xWKEP2f+HHXG6A/JWFmur9MiNZv2W0QV7AL7av/ff
BfokX81vq3K2/xTtYE7Aw61d54f5nLFOlorJD3MGXggDFTHIOOzzLhBSlLCYLQxwCx+FMKyWGm0Z
XvkeLkAJReWNMICgMtOIPgvxkp1xgs0ia1fjQo5dd9uQvN4aqMJJCyo3a7zJjz4t1KR9hwjtKunC
QKsT45v6qdBLV5iI5359eK9UB8UhJfRZZWGtPSkPZPo3R7iB8ooCnlcjNQ8oLrTHk6NAzASAUlIS
4oB6x7SJ3d4oOFzbHhMi0AFR//Dvhb8Yq9GbtUnPxIhdPzs7uyQpieQhHaDTbSYziEJubIFwUPNK
dcjIiHjJ3RRXtVsuZYUqrXeEW2ACSj+knt/O7HBGnD5WNBWg0deKx2gSpiTYZCoGzgjLnvP0heJf
v/ClSAdp0wZvKKCifx1OvXkyC9RkRGIC8IbDaepXAGuGHyAIVXGp3Ilog/qFtvz3Yl9qfQuaAN5F
BkWf8vP7vz30eGrrpm5Hc8fsFnA6d8ApdMzwszbQIUTRHf8s4oCSzevGP0iMX018pj3w2la3nKR3
7DmNfJ8OGxwfm1Fo0TJ5E2QxNtOUfY/ZK7D2BDIjiCUaekfvaAd6vqeYka/JX5uX4tjvz3L2hbSD
ak1JyguMOgFEInCr6j5xnpJxz0yJkFbdEk4pV1HR5KZn4H3GyonyFyJTriPXm9FbwQREfWTxeehS
/4SaglwO8yed9GRY0/GvgCjRUWLcjEKZZG1CULiGdnAEMmpSqXAVbNttDdWVihAXO3xRYnAy+5K6
gB7QKfyUcdmpINmjtzicOof1JpZlzUPdv5EHzBpStNMNnO04RCPc2hDlqsaAw1OgE428qs3SrvN8
5kDVukoOu5ig48wJCRU+ETOZsxZANmZVEh87c0d0t8cdoHA6NIzUEZgmW2Fa27cB+QA6Fll55dTV
RUQ9P3XRd2UEAy8e4aDzPOUU2SfzIJm7LP8s1AdwIUOzP6bzWXdXHF9m5apTV9m4PNSrMlnp+WI6
6k6bv5T2h04nvdHuAY7o7Q4+STLemtm7XGyYc1Ba8f4MDCJ/eD5M3Zm9i/Z2KFqmdM4002cDRPFD
ld3M6idt9HRUwfXyQ6PYNXb8oE4J8QTfyhOuyY+WAKB02+h0p5kCg3At/F1eBbDiOGuBQzmHJfZh
nSI+ii4+YQgwhpYzeA4sRtSAkNdFdIucCApqWC1Fy6xcMpGr2t1VMOAP5fOvd2FRoQktLuLS2buw
Kulk5hL7YAJaBBjQXM4GJ4p95bhI002cyA7jOZCBXfWImawTtm+9hBwhdxhvAEqcmttj/NId5+kh
KLUgOzwyuC+yuyn6PuHB2iSvXVRhR/cy054re52HNCZz50psuxTQBalbGH4J8zwRL36LbcVBhXmY
FaZoZ9FYaBFFDh/5luZRn/phvESdkumuFL8jhxUXt9IEPGXLQKYIfUY5VfJEAkPwn00LMBuEtSoU
o2COTTJPcrHx9DnF8666VjNcOg4AAgj5GNFFMs/Ov2OYmvVQZ/QqU48oBFYR9R8gWvRiaJKCdgCB
wS4Gq3i1fX0JiyAL+WtJzPCESMOfSyaL65oh1yaRoDsLS6PNHhiBshJiNPRatvu2epKrHSgJnG1J
/GkHke39+81d4M8CO9d/Um9hbGqf5V6dZE/xodeMXa5OnnDVw+jQeGqOL9K0Uo+vNt7nuvYmHSVX
onrT5gQD4/bkGxLNVz+z4a90t62xmFkLLdWZdhVXttalDB07U5iWGhZvpGN/LlM8lEVzjBRDCBaQ
pKOHAncIoDpjGPZ5c02I6UJ7DBT+fy931jkf81NmzEhVd8i+03g9SXtOK9wEuRZHyr/X/lL4IQab
TAkFRv3ngPjto8mnY9gmMoaBMBaJ/qSYKCvB0bjq63ntQmdfZ53UeV23XAjLSlIe5HBIqhHRTq+J
Cl880yijONDI50EZnu2mwZzkTEsSA2SJ6owJrvJktmQCwm8JRgqVL/ZPgmcljJZso/tfSNlf+qZ/
v4WzY9U+FgrRlIe1dKeT52a443lFb8bwVG3dg3dAG3NwkRCmA/DvF3qBcACqBOliQIX0V1GT/nOz
Dm0yi8OCFI+ECGQF+Hba4KDXGqQd8UouhN5ofxXVcQnRCOUJqQagHeS15zyazpqV+ixrTYFoTJlp
xDNB+mPZabLCvbISj4EddjwheD1Cm4XdSFmdnMqKAkOhvWB2jjS+GMVjLXxzu++orJ3D4VM77NMO
vRoXsqIJfbBeAMCwv+STG+JF3niJtaUc5NA3dQeKEcMl0qYV6ScwJmb0NHxAp0OvO9grEhrG39SY
4EryKrBkH1g6eLZSRP5bstSaa5WPdrcE+KwGcor59Pw/RN5hchEJAZ1EiZDHDvUX741gYJH5Mt5K
D2g4zXXm/NHCPK6JkWC7GJ4KUoV+2Bt9g9Ah4MB21+KKDsL2tJLadYheWRmQLWKkeHUucQlf9cf7
ONuCXVbkdXmoyOzILk9BaAQRk0IqZ2VddgiKLihyxmYBa0xWgusT9QufO5enehVtMFs5V/Uc4hJ4
U1KaO4QbZvVdgpxD7dKEA2YG0I2UQc/mOLUi0qnFgSCBWb5pbJjUXvkaLt+HxeT4R1P+nHOUhalh
nHJOOJi5eEWa7Vx+sHQy8TkUeeCeiurOdGcI5xOHoOIfZRd7MjCA/76Nnx7OWX7Fcvz3Ns6iX6Xl
XZoM5CbMrmkvlaEPB4puE+syGPd8IijfkYEQnlgmTWiRgKv0IATrqktGACkLHKxgi9BygKgPfBfQ
K8kvOHieA9CUkPgs1iA1s8KhiAWYMmVANpc0HGklsdh8PIx2JGnH7mdgD4KTUADAjj0gyBCIihdb
PiaCA7/LP2kB9qnLfWR0wzJxu+xkgIjsYLl/RRMHACl5KB8ByA0E7HmBbOLrKcqFOQb8KZITzHOA
6533BdNaM1tD5MfGuCVDgkzIJgYrHGVbZka8x/9IoquAVcqAapOmzL/f3QXWuwkrQsAOOB5ttF7/
DKhNYtf5LGMLhcSXdo/KX+PWxpI0iUaFbT2gaciZYmo3IINAjgNhZ4nj0xzgYDiCLBqWpxLYDfr6
onl1VYn8gqQR94fUs8QkQHT1zvZWe5KoH6qjuWvDX0o+OvXxDXM1epdp5xuzz1pRnckK5GlZjid3
LIUAXjR7wibdVndZtk2KK4XdxdAj094AX4+lHTf254LpVnJK0z6iyTDdY0/be5EnycL6cFvHy65e
zk53lMB9tGgbmlhXZouXclqwaBQCNgIM9JXOShljlsYUWqZBtkolfYseC+C0YvLbXsjy9tU98O6K
CoBvJoZ2GwBAYLsDW/73trmEbPrjPs7yenvQj1PWcx+U1jrcPxSjjx6C/qPhNpDMqDpogJ7CoBnm
bJEkR2TzStS5mAoYqGNTDaH8ov9U4L8ld3oRKuYMl/EdfV3iH8cZ2QD7l+4aG5XslbqYuuLfD/7T
MziPdQbsK1xzRSV53t8qxm4capn9OMWNl0uTJ5UALsYWSOda2F9Zp5/O0oBpGXd0xELcAudUFw9N
/Y5Dq5zfRD/lZiJxvCsyFsWi/dK1LxxaMse3lu6lPECV0FNnJ1ePZY+PkKY0M/9Y2/Av08GFBk0X
DVYazubA83hakgFZ3zKGwvadVw5iSJlqnM4WfRm5xuyOpgGDeJA7/HOs74gqSJCREWCvxt6QqWLT
+g2GBUt5tSX/U0D8vWRwkKHmIx55Ps/Lc72udJ3uQ5F+iyaRJf7OESlwmu6XltzrjPkgWZjKt3l0
ZFYUgyz4E5wYasXengvqeLJFK9UGvc4RgaXe9EzWRR5ENiTyK56avc5pMDusT/UaEThVuVFIUYqd
nn+yXKCJyPxn1TttPOFISjCD0mBFe3p86I8RXInwvEEyGwFvKj06w0BzKQa7sfHh0NFmGWoX3U1O
DlKbUd+axZbjgbRIVZ/B24dDAJK5657+vd9wsiWe/LV6NoUZpaOi6vZZvDmlIz5gjfjSRnEegVcD
0aseVqTfklCyE56t5WtRfTIK79rODQFdmDLEgAQt0oVuP9L5Cuv3xrgzUxfQr6ajRyM/ptLdbHii
N5iXN2o4DyFQVOMb718434qfU4UnB3qLAH4c1vm058I0VNFWiHGpbnWf7JtPHvReWa+Gcg9UjTBE
lxEPAjvaC6l1mq5s+sFyTcVJLSdM3i3tlkGIxml2WsMHiiRPjwPGh115xzhTK0snBr6gCBkD9QmS
ksBRhX6pPTCSkGIBfmO4r+Gmylst0JkU3lnKt46xLVgEZw5mRws7p+qZACYKegKNczjVTlbfidZ/
jYhh9VQDTGk24xhEO4Y29EL+UzPQ/CBDA5DN2KhXvtkHWiK2Arq/lfzr0AehfNvh32HfisZPiNLH
Pf9k2gOqlIz42ku/lNhR6CiGDuwZFMlZTX7Ae2MKAcCKUxnocTK5qbphJixmnCgWM8ARtUccsIiy
uUc1HoIXuSiSDAhc8wrxABZC80wboYBF5pIfw05lX6OnOyn3Gqx/UiEGVYMgnfDrFAgcJLzdUv8w
j4+2tteZbbWDIwarkK7onBPpe2w21R1tX04fYV9ly19xu2KgSfLGBxmN72Tf/Es4bIXSNF89WDSf
rUGrg1pHCJnxYYrSGNuEfD4z76N3pXT44/iMYd/edj6/iYYRGwW+Bq+fxia/Yjd73l7T5j6NOhuv
y3BVaiZWyvdN+ou3zhwOJhAgQ4D3fPNA/FX2g0gBJ2g9S2i6PK4G71oLiuJJdJ/J6ej3IIBNbsgi
MAK1v0DqEc+pothqDJI0+HncJPYr5JgEEChDpPJ0sJkYauY2/KjfqLL+/eZ/nFXOv3ZMqcC2ILSL
ucbZuWoWp65N9ZFmjHyrJpJbmzNPzjLXzLtVpxiLxGpcppcd+HeBIa5BYhhTuSixtVaRN59V6U5J
q+Wx1Z1w2477Un3r6+TpYH3E9Prxn3PMzvaj8KtCY655/ffdX9y1aDVRnWPNKmlnrR21rCSrzCUC
PdZPB4KhcLb6j83jvy+ki/3/9zL990riTn47+8eii4fJHowdI0o9bbwsviuzTaIsc6X0tZOgE266
JvHj5kZS3+AgAk9tcv1uVvbOIN3Vp4zSVBEjE7iQHLcdiPGDIgRjYf9VEOwkvzhKayWBeCCPvjRr
wdGbblwgSF3P0wkWhAKdveyDSG78YSgXfR/6Rn0KDgeNJp/uxtqDab0YvRyk4F2P4MAwg3IPeupW
TR/w3btF+xJJN5UeuVhWXemTXGiy4W323/U5y+rTKTxmdsWbAKoheiQY9v7gqv838CBZnEB/vQwq
B7wRwDb8ZQM/NZV2bIaT8WPqVhoReKv5hG137uEFfkDXBHMkuHD/3gKXhn0KDwjBhbYl0h5nnaDq
0Eu5PXTGLs1ir6Oay8CQ6tZ7mnQYr0dzmw/ZUJMgjLGfx2JLvO7Idg4jKWvh9PkqP2r+dJSFJmQL
VJUQZYALLTAeGJvaB3viqv1hMVNf0Ov0ZJuGTPw6ldAObSGhki4smntggP2j9UimKQ3xlb7sxXf4
2wOeVT51KtuJqTUGmSYMru/ptE/1NdYsMPuu5mgXr4WAokH+Aar4vMqaTSkCMWNs7IjzFWYGBG6u
N04789jRnb7y7q5d7ex0k6whbS2DBiJ1d5xsmlpYCgObxp3eDdW3f2+Uy9tTTMERS8D+9VxEjoJp
ZkaJeLYxSCGSYveW3LbkI62QypPrybnOQLz0hGhfwMCyFeqEv9dz6I+HqDIoQcVUL2/XDGeUYUla
K8FOATzH3JEzd1AXgD0QwUia+667FYZkV6EAF+8FugMfKGeKpZ99KHabDlqNLJwYwRyy+aRs5AOm
mt6M/li6g9BL9sVkiEMzDe/YybNokQ1BvLqq5ncJoIvJrEQ+w7tAL+z8cDPKuOyyjN516dIon5AK
C9eKEojj3FjV1Zw+Jg03vFOWHLPku+QvwzVq4oVxh4JgvGgio5kmnffuElsaqyyXEAIqbimZs+Pi
2JD1d/vh9NzyukY1u/IhU5ReiJCWhRCx0Kmnbha///tx1bckdCdec+OHT+ZN742+GciB7iTfnW87
la/N82W/Gf3es+aSGy/HlbQynZN3mIeL9DbZy8GJ/4/kqg4U/mWxAOpyupFvtK30BhfrfbpX7/uP
mmnNSl7WwWHbB42vOplTe8BP57134q+t4o6uMtc93ZvurW3/QmfQFX+33vpzdB4/P/m5XMHkLzm4
CR4AMDr8kGcqI5dM3/kVuoj8ue7ggP0MoI/5SEnPDR9y98pDvtat3OX+K3E1by7vjtt2Ua8foFV7
WGk4vbO8CX/B6nHoSbim0wZIEPiYHjsytyb5DyiCcbm3yL15U9yZE3vL4P3oBPvl11fs5QHgaTdy
Cxf5XGcfeaEfB7SW/dibubYb8QeAJXjhW78GHb8ghfd6D5K3I9YsXY6uxI9s3MaZ8ZfpSO6N4g5u
uimeFLf3lHkfxMv1KUAiy5MDRAGc0S29ym98ekxzsX4Sq0irZZku8VDxk/3gm442rzfxw2nk/6iv
Ex800a53sHfxj/N20a4tz1oebk8LEBRzuo3rdm3chtvDxvAy1xFKRbSIP7GQ10CAvev78vn4SKrd
P/cHN9zWi6/QkZ3Q750P203mtwevdT4qT/OUW+M2207PaBhkoVsxrfYf3kZXm4PbCgZfcxtew8nR
XuF8bk/rEwtSuClLBcfq5vQcfhmqg91vuT6ycOGydQyndQ4sXnxj3Zbr/QceF84jtDkn9DBGddH2
nAPr9O8ix7WCwQNM4MYr6XlcxP7B+XVwFA8PU0+dq3f29rn0MZN1VF9ZaAttXXgIEjpYLjjS8rRH
f4OJQaZ5YhV0P9tY9/0KtQEPlNDSfAuXgHy3NI1W06ry5Pm0O27U+eRazhgYL0OAyL8vebHzK3cG
T4JEnizTp2xDYeFQhs+nb87g4LX8eR6xxnEQOl+tc3KfOy93Tv4QJJtwQx+Tv6DEz5MllgGuFKCA
4csr8ePGoFoaAVyQVbHkMQLxqFIgu1Bo+NWTH7qKhx6Bm7p3Bz/0vh/1eRPoK3uebcp1ThPa5A82
S2lTBUjjLyDzLyI/9hMv4m80CPnsUtfwTY/62T+5WWDS63Y/7U2xmC1Qqwwstw9qz9iGT/GSyskT
X6/q6B7tEBeFWxfZuKXqhm7qR6th3azVJUiGwPDrQGF3Iq++rhbqcpzry4NvL49Bs+gW5m3qpvPQ
S+f5NlrV/JTIEb+TuiuyMgf1Hbdao97v9Pz4wQtdV+IXB26sdoEUeLWbsBCjp3i88Xm8HRcwhub2
MgmUteS8Tm7vj8SGbj1bAiB9IIT43VrZc8bNS8/2KNeWw7XW3w9s5DzjBFFC4w/FXYGS+jOeVqeq
btoZCYTJzOXwdmy/mAdRGw8Oqg+OzFeVMnepAQYiIjI+gvXMiZjHw0Yh7PebIvrIamReLa/KPqza
cuwThil2sTb6+yrrvESDkaTTE5s9GRX8FhOBxezkWtZ05WS42MMEAwkukOmiyT//fBC9nspJDkUP
E9NhLXy20hnKFlTOG5QlSdbb9lHNgwQ0ypWk6FKpZmswaLHjA2Qvna2gmlUH8ktOwbR8raU1dJkc
Q9bjUz/uk+bmNG6H2cextZ2jajphpzitOTfUG3NY19W1/OxCLYcSPlBdvA6ZqJ3nSoMWGkoWT/ou
b2O/tD5nVBDJ+JDJN5ANwmk+U0yKs8K166fYKJy8/p5Vv1KwOP9ekkuTkD/u4ywrPUKal+OaHVKK
PaTtG/lGmsnOWN0fsCoUDmvFAIxw1gFf+wGbNhMdkCi/zxrir8QnE5tumSJhk9pu3MYgjDJfOgRN
nXmdIEuZs2tvUaRuZ98Btyw2ENAqYEFnZXDbxrOx6wfSR7wAD3Ml/LLy57b/iuE7dZDUIkdKaK/Y
M2dK3q9mlheyGhVQN2AEOlUMJc6uXs0QGir7lk9KvweiCIyyVITdRmM9HI8P/347F7K2P651lkHN
9KYYs1nPhyI/yeViGLxm8lH5cEIVJlo/V+XhyuL+EATPFxf3W4QcLKYLunr2bbatnRlHqofdYN4/
HWHcQmjvHI3jP9xqwyIO56icprnq6vVcGt/SWeJVFpII2O71z8O4bYx1p3stdMiWUKItZiB3ktOL
YTIw6reyjfwjFNkhvg/TDwDPM/PrUCo4/74p7VaGH9sDz16MMtjoEvn8OpBmq5pDqPWx+XDibF0M
mN61jj0LaprV0/3EIAhHwhpYukz3YgJg4OrDQ6o56cSxqDtaNbiZ+UqvK5OC2tykFLhwAdyp9zSn
xT2W9prhhZqbh1faEZdqMOB38JVgSQkYxVkNosY0u+LwoGFS+EXSDRBnZP6BLiHdISl7mWXsUFpY
/94ziqiQz98gBrFcVtKZ2ZyzxMI81LQ6NrRdBtZ3tNgz8bI1gGWMnnr4kOXRjfqBJ8+dTFZ95kl0
rt3aSuHTKO7B+gqV1M/iyCsVvnn9eZLf+uSp7Twru/v3nf74ov/rTs/WZ2K+r9Yx62PXfqVbAl9C
kdZXD0r1KdObtD/UaWPoz1r/ykR8hpMHY37Q+2Crh/S2y/cMw2PUGzqHPiiImJ7J5wkr1XmZbbPu
TZ6+Oq13DbZLc4hQdUvv1FBfU/4a4VtsyeJXYGo+nPRAHlDvtVdNt7CQsG3XY3NPexgn61pa/sfO
Nyo2mbpUxmUpnD89ECJMpWFRmtotQwY72oClh2pL41kFj1osqmpOk5yhCVgI0BiwHPCqgNfsWvTp
jHFP312MkDFfWZwwVzTnxTWVOeXCaUeAFJYgyHRa2rknSGMWx9GKEyTjmlUUE7R9ewya0W9DtzsG
kYLUlpsqTn6AFgxwwc0+Orp8M0Z3K0vAEoJyJKK7BUK+1gN6gm4MfiGprnXtLh5Bv9/nWQN1ODVd
r02EnEjHIgVKpZOAeZhcmiRM4w3Ug2+nam5Z8zCeR/SpP49I0YO3LrzQ8KUHRfYAufene6V35MG/
skcvfUy/reFZtO+TumXem+k7iJ4gnXpVSIXRjpompvH//w0iVQAShJQeHIZz76koD63COrIOE6Y8
9GTttAnoD0Gr6cPQ15Irn98PzOKPz08IaRs4IMM7BFh3zqjvTrJ86EYQTDpFlESZ3JF3U065sfvS
UZxbd7H7nc9//gslI6pX+0ZhsPRk36AUujt5+W3lKD6ebqLUWkUeBRhVKYIeH9OO+OugPrI8rbSb
xjOoXihlVqKRuLGoS6oNtrXUG/pK/O9j4WUegF6KbMoMy595n/9+jT/tnvNnpf0CLp12BFC2s5O0
sCcpPxpdt9O2nZ9xO35+y+SncMiQ5dCz3tQP4cX+6/DNVO0Gc4Flu9Luj9uCOnV0JlBGLuiuu4NX
zLM5J0r0fmLY+Jmv5Tc8OB5aFy9l4U/p1fMswHFnm750i2LyzFtjZ1zZkzK3/ee21Ek/0BmTRQoE
Bxe1QX7/t9aKEeKFIud5+Gg9To2f14upm2fbw1JBtts5fJ8+ys10dKLX+LX5pX5EjOJVJ9w1Mz89
OuF3/AgVDji3Y/jdAqYydd2ThI1xTafMaz6tIFoVfr45cXL/6pfywnCpuy0vfaoeaROFvrVKN4c3
5r61gyHsQDwTYzLzXu5wrfWmT0auaBvObpJ0MfVO3TmMPIVSK+CA/TCHHy1R5atB1LvqCye0ZVGe
eLhG1EnQUkIpS1v1jHJe4HJcMrVZFdXc7u9KDKNObvVctU761vvSulrbi9ONcgz6LYQyZSE91zvD
OSy6l+oDrbdVeJjrrtFSihcb2A7RW7Qe3rOP2h3fted8bmFYG7uWS56I2NGmgialB8Lg5tuYv7Sb
6DXx7Z1DJg4z5HZw7tKtspNWyb6blxtjd7w5PskeaLcbWCNS7CI8n8/Tnf3InW2GZ0LFCxPBO+xi
VsZ8tijWGunLG6bbW33ePUQAF9yJUDs5yBWthl3yNXNgxI2euQHB0kKddsa5/ZnnbkLLQ3dYX45k
a8vFbGNpYbaRzdsP/mvAOnX0SUKPjnI33USZG+7aD+txtoEM+JXcHHbZ+6R51UK+Ue/Vh0xy8sfx
Ll22imP5+aOyD58ldjLp5IqfdniEqelKL9hKz8PETWRf7pgoOp3kngbHehv86i29OW77ZTPnlvmv
Ak2siGYSmdmzthLtuXSpvqT04wzJxax6Ey3bwJgcsjc14Hx028LJvtXP2jNvtNWRNtZDLzvxcgra
TfkiraQnijLeUOcetuWD9kSFv24tr9yebgd+BMOklbxOEjqG/YO+VjmP3IhJhHPgWPOkVXzbQ9yh
6qDP7BzuYlbljfmHJvmj7TULY/SKd7Q78q92e5pPv5SASfkM81rMZJxuowroTLlPAn1w668idtuP
KVBcymQa2os4aI9Ot5LBste+tCr20T1OmsH0LOPU41hus4425ZexN1bVVnpSbvP346J7GlaxyqFP
9Mx2sWjebY57FAylbZu44UL29Of4pfzsfPkeqpFk0vgoXyLNUR9QoFKQHXO6fZsja+2MpdhL23Bd
0Vc7vUcDQGgnDOmgCGHO4DBXM1d6avb9jfoc3yTzIUAD4dEiSg0fpk/DTd5Z2B6PwGyC4xgUL8Q2
ddikBfr980rz5HyhHPay9RDNXNKFxm2fj2/lekx25Q3+VqUzLcw3mgmP/H5briIsYcKldmst9YX1
egiG2I9uDk/J9h0EhORP7xI/0grSd7XwctlHekW7yZ/ld3505reLaaXc2mvrNfeq2LP3wNhOGzFb
X48rNQgTr5kf5iwV/tiRU2B86yB4WTkov6zTG+Mhipzwq14eOKsom7dyAOT3BnWW5gVa+I1xO9vX
y+OqXoMED98mr3Cjne0iZrKzXqXH9L7UHdvN70+L/L6W3WJLuWLAgltWqpPMSIU8+3HgKMTe5lOi
K3vTbBO6E278ymYDH+O233W2rJ+G9/TOeolmt/m3+TbInvTxmK/NRxjGt429rSF4fOv76LvmbQ+O
5tVP/VyS0P7h3/PRs+7HwikeZlvdhayHg3KxxATNSdlsMBe90/8j7LyaG1eSJfyLGEEP4LUb3tGA
oHthkKJIgCBAb3/9/Vr3YWd0FKPY3TlnJY0I011dlZmVhcGKvLzj98tqk98cztOrQahufezqs2qX
VM9hnscGZD/Luzy1hUEc7pySM5R/YdH9hP6qIORMz2jhxmhQbzL36uw9kPT9sOY3e21mxYrW9G22
Vt22wLk6HxgrNFHFnKt9T2qi8g7BMeyQyopzD/1HyG+aHT6N4Y2u/0k2penH0+y9ubeP3tGuT8uH
PJlb3SoJkl3Z5Sy/yDLKRjubN/McYnPabyX1DaZbTJOXb/OERwaota5Z+dHmsGmZnC/xy65tnn6L
mKT03/pUsy7Ylok80nun9cPMo0bAWCy/3a/cxiqPFknRElX0nGLfeh9U0c45Ja1htqw5l56/t/Bj
e5l06jEr6+kUPTUQy3x80ONkZvGjbSGhetclKFrR73yipGRHzN+l0ByDgRvJPSPqmdkS97L9GTAI
vRYLVBvWcNtnhrnZZRIw2Glt9nIZ0PHcqJaOp39e3cDIidw7yjtTO5gnPhmcZEa5t3dx2cKbYzfc
rbae3j/grTtA38kDYpVc7POeARnydqMuFMdhNtRz8Vo1upKVAqfbO44f5jV6z3QwMpLdsOmfJpX1
Sq5RLdxZV+uEt5hzAy3nyTHx/jo4TbrWM3oAwE7pflxxdN4JCo4qctbnZSM6Lo3S5F6PcRXcoo7F
jIxZA1yTGZFlegnzEHtyTvgSEyyhB0a0D4oEAdZj1fi84Q0GzE2BHbRqdH2IvE9jIwIksGD8MdbN
ijYJ2R3umgnhDKls2KHyHHbd7ay56q7uftEvE2xa3hCSlTx+HueliZcEqLnO7CmpM0e0JY2ooomO
E7ybGBs9qOb1u3139punJrq9l1efHFbX2WOtw25cQa/IIovRjoYAqhr/iB+h+6bdtb8LWPPhIwAn
uEfa/Navg3q/09ZDtOhSOIHWX1Tw1bwjojrmkYtd8Lri4iQYL4T78SVoDmo4lDPYwjzOH/jRduWp
LvIJR3y/rAQZHuubc39BCnCNLi4uww9xTl9+1T+HryUEinwWzmFyDGG2yH3YGV15JAF4SFKb+lDN
iogM7xjhX1FbPwbGqOPVko63S3f4AQfNSWvUWLilbp95C4gwDibQiKjH7YHBIccSEnfotBUXfG+J
hubwZ6vfcSrlJ20eQqN/CYwBf25F5xfty/faTSWiGFVi8dAw6DQCbfg7ET1q99ut+3gvRrUGk03v
cG+Pp001hxR4pdc+i3x85VE+7hX1S11gICaq3BCH6b0+6F4yq8G84t17oNMf0sXIrH1N8yo2Oiv9
On69V/+uAQBAfkibu2DnILxGC8r/e0tkfd8qDaaC7NODFeBskoti76vCB4QLwNeIz8rGMqjh143x
NX7+LVnsSdAOuiJuy9IcFyIwzGC74YnbES8nuofznhZ4nFyjXmSIaziHVQtP1qPut87WOykm6xe/
ybyGj6WxG16GmWyZyNJcdifV0xP2s/ZxWmLWHb1kMe4ILRwMWPHr9TgLS1GU5nVva71HaU2nGqlV
tL+LZ5Pp3qLDGr87Kr/2dn0WUBG+SMuvHwegtc3ZvOWTWlMep1qDG7htyiW9x9ZJvMPem64X2jfF
syb1A8RZK1yd7xBp24tAYCt4MGfTYJwHRCBk7AHesBoB4kW3k2S8Bj3g3kF0NbP7so4h6BLtBAvH
EN2TrF/s+Qna06xNGzYX1pQg+LV6/xpezTMlCIlPW75y2V32EFumHlMSOE9NDOpF7+SvahQuOMdu
DV6Hc1nSzO7cDgzyIhEwxEWHMKVAIQXo56IVUE54vZVm9wDsmaVrAWLUsJOUHY4RBlJ2LeRRt7hX
l82XMFoyr7v523pZ8x5iu7ZsjtsVVczT3I+iKcLOqfYxfdTdha/dRXtJQ/n6YekOKan5/OBxhOwu
Ua2Nu+hxoy8xr1qCy32N32aG7lPRuXexaghagsgmBRaSYqUFvVwMtz71liB5GNYk/2fUe97hZCve
1z0k1ojeUSet2tnPYDQqUuzFuv3hPfAOcsFj2Vq5z4C5i2wzXIz06OwZ6mrMuvPsUzjU7Ohu2vYl
4ny+yNsgF6OTQyBy+V+w/fon55F/cHjMDkpU0uURgYuUUZQufWuVeMX2/G4eQ6zmLxDyEbYd4jJc
UXp8rpopl+9AjQKV2U8XjpfY4+UngUeGd3JsbcJVNtwyOjj73s4s+fgtJKE54ox8kzJl9s4uHZr0
uPMn2TM5z278li3fSn2Xaopy4jLZS2O24SyTshztYl1MHM7ZvbB0gWWnxzgZLnUnpJs8Av6O0XeT
mpligRHLdyStIxypk8vdKpd17517k7DoWNgkWXFH+rJIEnmyU6PpAFmYcDkRo1HtOO/z+Td3kNuu
f/Yb1vK9scJ+Y74XwIh70e+GQ47qrfBUYx8VslDEa9P2s6BBpSOvlCMbCojTqnISNxaOJvuQu8xw
Cj6MufrZmNS5IepmbDiz/j7oh1Yclw0+GpW8qNshHK8/s1IuxXCI3jcRznTI57at2/Fsko0ZnyPC
jh8/HZm8BGbW8Ysj+B2lD285YxJo7B+lNLwq8neafR7G8cNsN+AxH7kIJ6+b6D/s9tmt+KiZ7Cxv
XrxT4MvLzFyY4kqIx9QYzE4mD/rDupmxtXdl030Jc0AM9JLM2lsIh00Zh6Djoizsj5vNY+iF274u
Yutglzbfcxone9JyZljSP0wL1bO08LqDMe91AXf8uPJxdU2TzK+4VH5zo792r3IZNzYxQ1s6ZvZ0
uwFvsrNkxsBR/Y69SrE4Yj2rtQnF1d+t+pfZB2mQFXenZ8uy/Exkvpv6PPPbDFFiJi/2xSTpufDG
xZD4MOx3BU19y1nN2c6Kfuw3hRyoaK5L002SgwnfPeNeTgwbkOELBj+tV/z+0No6n29NfPIud3vh
ULcMHZ6ftWSsTWo1ZHhmztkljOXWzsAZuAZrS/QdV8uH6adJJZPbwtxUn+ty8j4CFMj26iXaK9YK
r53A5GxHD1MXM27B3drkBvvIlXqwq8ybhyvg8q5LfJxgX81Hsjz0FwG8N9hxL9kkruElbipnoSZB
ndoj8sNNfQuPfvCWTXM5u55k6PtJdkO28BJ7h0cOe80uZcX721l8HiyXAG4izKXjsaqzhMggnM+6
1+eeLB+JS1IX0sqGFnfpVO6r5izu8vMaOB+VO3nTYgpffjCl+xourN2n68uZ2jFPlFQRqc/HLF42
M4dCehZWQg8dKyybJiu6NN3cdHn1Rm6Ou8P1a5LwOvDTJBW3uqI7jZfX+GXO7lYYUjrVziEqf/8p
i8xcGGKCKCkoAD1RMlizy11sZe0kpcLiynCWj/hK9ZYh6pAt8ZVqkNPGc7iCcDcMi/D4jo6brqgN
Yk092tkpMx9mA1GFfxapu9gKN/ZZxHWQqfGiYAi47Paw7IxjBmJIZhjuhLtZDN2xy7sa1DmNFfsv
iUSXkKemFuV9rKMMIs5sKjno8F5d92Qn671cN+rBmkke60KAnSaluXm4h8mAZ5HGEmmHiNM02Zq+
k3tvLq15NmscpIQGebBT3iC/be0iLbCcu0+rKpqPmeWXJguBpF7mb/P6kNptVLNfzOEU2rq8ioTP
2Uofb85HGPt64Ktw+UtHxnfhaaeLtlljuEqTQeb8i/ENpC8Pz9Px+dodOEX2CZId5n88htSAgHGV
oJJ7DAv/4zxmypaTj9CWRsf5kddJpWvVPNoloh2OhBAxpOl2qw4WRHv6qjvkAYM9/TvR0xX6+QfY
q5JSOkegPdBK0KpW/8YrHXE/UXMxVZo3niKFGvXqyDKONa9jVtPrtBRTJqNg4XkS9sMZFaAoQtPE
Yj3EPk6Uc3V6itxRdqjiPOHIo9IzDXmXfQrBSViNJ4DazMEWobQqi+2/ud5RnqAVqourTHcuIhN2
cI2Xph9MEvWJihp+zdu4xAbz3zfb/CmnbTIUU0NHwHDcluKQ/4CCW2V5bl5OuzItELU1buJqllT1
TKsN57d4pHb7VvQ7VtgFX7hlVjlqyDhNfrmKL+3Jfx75/67ie39gnpfl/vHgKmAOWjdZkAIdR5SD
8Tl8tuSOc5lShy/PbdIiUcrhwr4S7Pfjy8LvOIewzvG4M+Q+Z08gX0FLJXx1JL2GvzwuxV//90LR
W+CiB4T+Xa1/vOxaxr1t7NN8/PYaq/3sNC/m2k4eSFmHVJyqkHcoWRYatj6iTuduvDtR4v37Mho/
LlEKEaTHdFPjFPP3W6uMy71zenIZD6cx4dQMF/1GIfN5FXDE39Zavz18rDr1X9QeX9KIb3fPdCR8
Wlu0vtLWr7jjPxbLDilqrV4UZTpWWsmbhf8R5Y/SWZbx1t26ur/wcftHOViNlAazLevWvr8jTlGy
INLxDOgoiS3M/DDQJjtz6DjEzIb1ggFBOS6XZ/HwUI6JZd3EH04uCNxbZFbAUdZ5yCEnZi3ZtR8e
8+oR0u3E28KrzOSn/WpIO7u7c5skQxz14vZLVGjXf3jm2GJ0NWYzMT0ZKezfN19vFnf90mSNZl7b
afvoUX0cNPdhmzGFotO7gimXcckEdsFXgHo7U4qt0/I0PmbWdlgKzHXpLmyKw/JcSgokntP7QL6v
RKp372mew63blG3Jd6mXHuPHsurvZ4yqtw5xI2QA4Xshnh7uW8yPYEqwzIHLynDh6iEVFRV804dI
7tWtR5RNi+ChcvlgRMeLKAbkj1xjy2Te1+eNOXsOfVDuYV4O4CPJ93cm+X2ZMkSKDlQOf0XS1Kyn
m8+LzyypxRgVMMFh/zbbTCHuo9FEcqkp+mrC6KJ5gcL07T4no5XXf/t3SQuYKJz2TAcNZbI8s6Vk
bQjMy4XHuMdH96Bxcs6Ybg+Jje/J9UphUDp8btbTiJ+APXADRVpGfGfhdc3ZEoxsw2iCS78d6vZ9
2GGTF+Z03ZKooEPU36RiHaqA9DEqzTNn4SuhZUcPcN0m4RrUnUFyJtGjbX6+s/YRRLtoIuejhMht
BlvxEbHuPqNb/84MBoCX9uo8RwDSXB0/d/P9/PoJ9oWcEKGtRpJErkJBaO6jSraDl6Ad1NKhPl8+
rB5MUQ6+S+OZc/6sB8/Pwq7SB10dHrk4oFlyjKromG57WySRadu9R8cocwqolFuAjftm4TTsQxcy
FEy5LvZqYdgvX3PqZrJ3oNmUOFIgk6zEcSt0e7Zbxk0hMruQGESJbnAlJV8AP5Lz80vTS7A1byTi
XXMBuZqHD7ODbvFIIlPKtgjjug0pI2dKC0pppWC8p5yx35wzIF/TfQQn9pFSPu6Ezy20g61M9mk2
rwbo8En72+62xyfZpYmBbnSfq+db8sgNhJs8u8joLyDciH9McMIVAzDx4uaT+i/BsKOizveo9OfG
/HZeF/fW63k7ZmUKrIIq+u29vdI9ogSwXrHm6ku8rPWt1D/rIHuolONX3LRO/gFuQCidKkOx3lbb
foWGv3NrDp1vCDrPcWN5hzxZP6P8o4WG2yrsxueVWXvzV7An00ID6tTM36LMlyPVv+7lW4Tdd4xs
q9/yMqVzLZN1/+ht3cuwWhduHuBkML72H87BR5g8aQUd+Icja85Z9N/BLnkHh6iMasMiZRKhqZEl
a4N8VBu07XtMiVbxopQytRGhzOB1lVSMNefs36Nqzlok94DW5V3S45EsEKkffznjv7efkVbpTSbb
wTh3FIj2PdN4ZtviZjxPRfpAUM+o8b1AfGt1LeyZxM16IuLFCZuDHicVmyXTr1s99ItyYXfpv5Of
T/CE/qRLkf0Bs9I2Hza9R0kLmle0HBz0xDJVK48KikZGFn9n9O8zt6OwyL9fDSdeh7HWOEM2VbL0
d/zfvvXrtvZs7ciUrmZ3AEUOcXEOj97COYFycQ6GTSuTRUBfNDr1nV2zEIs7NBbHKiRSi/hvQkND
pkoifJUIxwLdbRLArsiFM4t53eikEybF/HJ0fSkx/nPltPFgp8m1d7Xvyfd+3zTyWmOXniyV3imF
NBrNqwnUgnAD0B8oaQVDRVsB01pBmLpy5ZVkrEqF8ZR97uGDf9aiyV6ERkoJA8jQRcCucyJvKWxS
F2V3UphUqFTsJgYj8t8PH/D1h6ffZnp7E5yYWertb0jx7nyvd4p9LU8vFsdT/NrU/aetR6dxdYeo
NRK4MKBM7sfHamfcmEJnvTbb5XX6GlwIzU15icmVKD4KCyAyuJE3HdInsu1ekQK/ctQNqt7NQeTs
anYLaX9uLbytc/UN6+AcaLFQWc3TNsTwijAFkwGnm4CZdKyjtUh2cQUiRmZShwNWsFA77NqQL6AT
bQrS3s1uzRUkB+jASkDDZxsOWds0b8uir3KY2+gcd1KaTV8UO7X+g9PRfPbg1odGqPW1GfYFIWOS
Zc3c/Kaf+spbvq8Ouno05g53VFr7bXWcd/dat2rV87RDMrLr1SZ0TlAoL6+yuZDN34L1N/3rVxTQ
lNVpByMO+su+fVoz13eX++OSsxbbzkvOv9pX6DJxAG2lam2ZT1si2Ht3c8q3TsIbOf0P2F3SnY9C
Ui6ykdSi1EHWSPQ5h9J4+XRoChDs/yOFE1X0wWp4vyzAr3aj74/pzwv/JuXSHtfToVNw4ZSCX20u
i6g9AKmXdL9KgH2cKNE+0YttHbgL2nAOcgSmOnyKD1BG55PeFA9s1I6mY+ZO2HSPmwGlJNQTEa/J
8uKvjGhGtjICBzkWoGB/EoZY7LLNFPwwU/CUzq4DI5OTD3qG+nfpDIc5hTvbjoOYngkCSEqWrDZo
Q/pwb/Qk6L9sxu5/a0Z8IfGmZoRAB4Ho972YdVrXonpWeWpG0QKce/6yclfFD7UJDVYRAD2+POSF
NYm7s+g7lhzI9cBNiH7cyARulugyqYSUg2QwdgEQE4WDFYTAijQq8WPfdX+xgWn/cNm0PTBirqs8
LVl8fwfwAy9vf9QWWWqysiCsSaXr+K55mPc9a+zO0h9tLc/RLGeiJ5WYoWtlY8cUvFB+Qh6dN8eS
aIfpArZDLrnmvJBglMhkRXYSHW/87zXXVInLtyVHGdJmFEtdWQO3vsW8R6PzbOT1bkZiE83voUaq
Tq/YOxaW5ljgd+mAeDD+LZ/6Ooj/9bHfCp3iorVPzw4fe/ODA3XD0+zi/g0iIVZdORp5NcsZts0P
DoOP21E4INBx0479rrubo70W+0+aZ+QvL+/7UBUVNyi4GZKp/JaM/5y+52Z5ujau74y48aYLsFet
W+a911ldpCf6IaoK/3YXSyQwQIeFyRxXXspm8MtV/AANqatg8BQmQgiyv4yX/iiA7ycUgrUzV9Ge
Iwun5Mr60UnA7DTlvh+p5c94AfZ0thBRB+asHhdioBhMUvz1LhwrGsuYUpTRIRT0tj5JTe0sseIz
pFGZl5pAlvDxRDcgny/Zb5TBqzbon612D30Huc/hIUJwmLiy0qOs14V/HCSbbH6NNoCStJ0ptZcO
RzZqgR82F785bNTVm//Pyvjf7X/vvHm+s+3zVL0yUqAbGCmq6cJHZbIXU+AwtfX35AyyQ0SYI2k6
iOlUkYbzOukFjOHFOcn3yht5+qyUreEdnzw0C1uk+HQKOR/GspCf8KQOrdSQTpyW5lDhzC3/YS5u
1HyLzMxa/mHkczQBmbJl7WQHCAC461t1esBEZ6CIi4OX96kZXx7Y80A1Zm0ewbpr0XI4bUbY29jr
rmH9slV/fDIYzrBRWSGgMn/HFu3evVf76palTOu0CjE9jee9lUdL58SIKKqWy0T+hqk2/lv34OPE
XugotW8LZvrvz2y+uryMepmlNMD6Dw7QQ0r/otwt0SSZBv39LL9fbvOHHPjPj/y+AKr7u2O8s0OW
dqOrSX41vOXyVaMldW/DCdCsWFFMMRG938AlQOK8YSJ9+Pc1YOHzwypsNOhNwBGVmd3fO6KfC+12
bzK9hFWYkYGJJxsOBAQBgcSOcRQBs1QjjqMLkesgkDTqjhIbo+xDhVYf5/Ue3SSVh2B3jvzEB5dA
2HHmKzDdOCyZ4zvJsX3/qML2gB8iY+4kbfpZo95JjpRNg9BvvW0hDEwGpGJFNOtqmA1cK0efhxxK
r4TjRCHWzz0sUwTiG4xz6MBkIHOFSwYH+Ucl4m5vonxqwQrgNekhmJ28sg9AFKcuHTFk0rj55XL5
JqY9ejdwCf8sKcb3A3VE7gbs/hMULPJYsAEfWdg6E75hGh6WxGLwTn556M0fF5sy12HGTF3Xvr7/
R+R7NK7avfPaq4eO9rISwfglNTGNeg2z9zYX/vyoICwP/ELYB0mKBqciZnQ/K1wvfNmgDaYID2gH
ioAJIwvTa3Cg0EkM6tXjDNHF56jXtLwezLRVSu/zDp17MUURUn0A+BIpP97SspZLcBSztJuTZECX
pBvcxGBnQbS9TD9Z39ASr/mpl/0gqnQsCwqvFi7I0X4rqphA8tMybNEkQ08+Bh7db+nE9tF45bdt
kaXBw2/0LkA1i4ii9oqMtNN70SI9p5m2ZgFvmV2v7Q2LqEbZGoZHIYYj0AlivqMKL35ql9ASAOi2
oAV3C2IHJ2UqWA6l2yNCQTcoLAS8lJVP98lfRHkBd9Vn6eEIJUHoKVEcry8WvVlsTTgnZjBojS/c
FFIhqK+wcqT53E3SBL4JktaPl3itimWyBk/yE9+H6IVFilOCLL3JVxkj6oZfT+GvVPctstmh0r8y
QdvC8FoEN/8+O1jIRMS/1xmNcL881W9p9vnR2NbaOesssNvSDtaDdTSHclHQjk6/fzZShywApn93
t2JI40A6zOXQbvoIoR2VfzfRoqCPYNfe5Pol3JtAEhyc7RvLVa2qz9GcIo7lNLIdGHQiV87j88LQ
mtA7LoZDDSIEZ1ZhFxZiuwxpMLZH1qCEHkWgTusYpzndLlxSdEKVcRL6rOsdg+Pq8/TBWa3JmMMp
DpHrcZ4Nn/LzE+s0ER85wRTDyJ+ccHYPhsOrPJv8XX7cxRCBbeHw9kkJPp3XzlLMi96vGrxe9LIu
eyK98/KR7gr7vNI9ZC5gtIxZp6/OU03ymrWw7yy4cceCdwqgR6Tzsm/2q3exWXatoVo96mYzFtyH
JTdI0ExUZiJBL8TU4x00oQLTG3LR03uzo094qeQhSQqwy0FAmsOmHc3NQqwT2rRLUvUND5naBe3H
HSzhakKWKZmQJoJpIK0OMKQ5ixVKEKNqcBNz/7UPS7bsmV+DdbVgUVIGLSxaBOOTu2P2fEuFl+Rs
dsTYHGzcMXWVaQ4MRebU7JPbtRprLJwdEMbNWi1GtbcvLjMeXpILiCSUaQL7KiGY+Tz6Kt1L8BCl
nWz2TgMQWz5WDJcicojfziX9x8Pxj4Dw/Tw+dl/b1p2lW5+j1oa8AuQfHBx7+3JsdrJOH8QtuKVo
sd9B6e+pr7ty90EV8uxaSKlaeA0cooN0mqMOKj262F/mxZ7s4gu9L0ink4bf/jigrER9qIss3p+Q
wxgDqkKw5ZY8jpsfrUzeTNWbXzew5JCoDBod4IaGhWNCoPUfbt6jKZ4yu+O2eW5X6hl/7xgzQOmo
Sq9RfbI1M+dq75Hdo8+UqNV7Z7sdtdDjX+1i0vF0khu06/hknOm0B7wjBFyCGiHjYXZ7JSw8596k
bvvLJOOkyu3NXroRYp5c9OZjd6APUblT86nNI6bB+iFYAANXDrbm83PvZOF2eIhzjcEjsnSnOAc6
W6rCd1SAAd5xUZWtSp53lhH+OoX8x9xesb4azjMtBg9/f321xd64XIxtGkynqphV/+n1ImpCArG9
BTainide18Rcd6iFeiO25rA3N+cjz/MKOXSYlQX78RR9gdSFE1xK9CJPfAsUVf9F0uMRQXW7wYxO
3lwEEc7O2WTWRrG9mZ+bDKcUg39HVHxifoqo/7uv716Ip8Ztv7i09S0n942wtV3e2KGGmLdsepU4
j/ccNSjGvMwmKCK30jmEACu2lrrlt1LXlZbyEalbdUsdVsNKOORAnmePotXcs217blOXDr3RnAoo
4t9HPZxQiHGlsDmjRt6wzwHukfg7jmO5PtmN78s2kg8n/PwM+5xdiPF6HgoMvo/IJvYJOVJanJw1
QqhjQUqox7dAHJyC8vjaGISeg4oS2G+6iFx4bMA+BckgEkhuLlqNRr3VijpfocvjjnkIdlKt1TWl
lrnAKhHqJgEsyUR6d+L04sVLmWzWO7nW+TX/fgXf7Xi/atc/VtZ3/9n79rEzcEpj9IQV0KlBUVTf
FBTzNMwgjiI5qtt7YuV1uPn3BzP674d3z6QovYUtXgfrgm8IQsPIDp1bftqm74RxDT64tVOKBpmX
zdRxYHJCKoEK1lXWBIK8LR0SJK+zhcdZ5OQR9pYI9N5uhrR+b5c06MHY0cmAMB8Z5FtckTrcIpzW
h11veIJ6eqGvc+4cq0o2UEiwK7Q3pMJbJ0yROh8/S/otiMzwX2eosE03xvWiT5+gVhPGjK8Tfmom
yisrptWP6yEjShnRiW/ylwtMe4aO8PAJuq60FghBSIyS7RaHm5Ms6WvZ+tqQKKoOTZpEFmYhu56B
WAC4gqYBBHlZ/BqhM4w4uRA8cChlbMgKHcbNu/TP8Fc7VP+5iRmgOTiQ78QKcmOEGc2HRaild2Ar
RHn511b/MIbnSbd/xhVGky3HkDqrvbBeUWXjKsljYuH3VSLmDL2WSbeXHHkiROk2m4ROTHxIXkHq
XtjzhqcIpbpoE0F6t9XLfbjKPWgRG/3TRJdn++LT+jBo9e4fBuS214bRgrwiRh8CbYTJtmaeAqbz
wUMWk9+gT7jtX1aRyoT/yP01/Zmfn+/LNq3TdtGG41jhKQTGB5/Pcb8YrO5okdtQyicFEz2w/2k7
2YhQQzZsgw5ko84HncLkZrDmT1OVC5k88wtyv3jSnoMOVL09KIWcN7fod2flia5/efu84Eiz0seX
+bHX7UooL9p3Ls4lLWVGodAIDlKxXQpYR6Vyt9p4/eRkV93+wgMfpTPEwUSMRLvZp8eRr6/xUiUZ
exvmNcCrBKHjlerP1kEA3SJq81MtiFXzrIlhpxSfOWv8IIfHSWY6ZHU1nHSONIkkx/n9JK50pOAq
c0x30cmCyIqUmr7l5DjgjE7ue/bcmTUwmYZVoP6ryWpeUTqlekOWZn30ClukW7JrENaa9n38tjga
dvE9DnesFNW9cn+JToc6SunaPml2FAY2syFGo+JiXbhdZUL0MGuYgsUl6hxjwAhxGnTOCONwcKT7
Fx64aRf9R49Z8UHRy5PbRdahJuLLRBvdO7LRf/aLle5wynZIaFnnKJ+d+vzhtwfY/OJkY7C8sLzR
e0uVuWFTTwpNJQXZc3T+Hanavy0xVRb8scQOzByp3x+HbRpRzBPFyQ8frPsDmV0U2cgzSZG9FXqk
z+HHmVcUogwDCkdQiynPzhnfJNvoF8byR8zxz+ipauI/Lqrcd96Hjs5FTXsj0oDRaKSi2Sf1m+dY
lnTdRbw1H8HG/ffDaH33y/46MDr0H2DEzcS///i3649brdHOy21KyXfgcVBRz/VI0Q4PPIdMFIb2
yJhgrMKGg3xckXEjH2CDYULWU0LctaIYmtQrPEpU0liU4WCGQVew+X+GTp2VZxgmKjj+DpIdi/q9
KSkRxGuWc6xTSEh82oU3P23uJAglO0F9Alk+fCsne4vavx7doHDWiCEs5VqlYNeHGD9ZJ2sC/E7O
C98Q40GVDgLF+Z5D1jN7Zms26DPxeGednvJqurhjRImiC/hB2Mytt9CCk0qTD85w69BjgD69V/cj
9EJdcpMTn90R89FFNsxz0rFXmX1wTg6tkb2Ts/WJRH7bv3oN+iROsjGB3MukQbOoJvahUu+3rUaA
Rp3iDlXKaPQM23JFteUWDm36xJ8GqMQNUzMlzCfFy6DStfTtdMM9qfQiOYXtj9mMXhlHtX3tY8V/
0kRlnsJLiFvm8E2Ab/gtzsAHknXaxdhV7gFATMkyyJMVx/FwMx9B8dmJq/FZbDQz8wJ4a3b6R5ku
TKc5ffvMRue8gi3Zi12MegVoEyuD8KtwrzlIOMLWgMqXSGxCMrlDVO+7mJ4RibPUR8Ohwl2YCxtN
IrbujkpClX4YiHhrpm3VN/9lifUKkpZ1RO8xOIvBJWDKpUUBtUGwuul8lU8k5xtqxB2A6wEtqqjh
krU5OsDN/Pvol3X/YxBoYykAz97t/gfYa5zb19O12m7Tm6y5kb68oUyhCPd7i8Iso2MdFRINH2K0
dfRwoiQ9qPVfHmFVY3x6V2rt+KUJneabX9DdnyhSmFHg/narzn/1bwdggUnkKTvUaqOrXdGW8Ant
+8DVrGKD/UbHtn4CQAgAMFRqlDPNUX8HHf300LXLc1EbMWz0LQ/DG/5/091d5kzqOZugnKeBTmic
5KzIm93W3IzBpN6etmuTdtC7RdwWu/QWHCNmCR5JFOJfE4KfKoo/L/Eb2P2GFywOGpdoJDoGhl3R
fFmYhF6ZGyyPYf0oI2iZTxpzm1v36mqcLDVdNljl7dn9IproZ7aTfy+d9k9PrYstFzg4Tw5/27+f
Wi1bLM6NA5fU6pVxyzwABGfhPmkgZaAxaZsNunJ4n9zSErsUsXqKfdAaNBqIpBd18zZ9y/jVVBfJ
jFoapOimHOruuavszM8pdgyfr8o73q0OrQa/lGdfF/adUvnzwr89y9virWn5xaiNTNxS+m9bSy5i
eAOoABn2m6bvV/5vJk3oJXga//nQNkQaul+sgL9AuD8Otm3r3H7XXvfaKDAJ5xFymyOEuxLhkLlG
UNTKSDOwn7amTl/6c2j7GS6cqWm6VG40x1ruGmBhHEXzOV2qHiqkW9RTmDfhcot0D/baMax234C2
Dy1n9jLbtmWFE2tiyYqzKPGXrisTenEczFgy8QqI0lA5TaQkS2yFzWscJ1K65m8gzY+12P8Rdl5L
imNbGn4iIuTNLfJ4n5A3CkiDDEjIICSefj7VRPRUZeVUdp/uON1VnQhJe++1/vUbWiESiBRTZnz9
ZSnHsa51l/LOi0KBkQWd09poqWbwEPpOcT/e1a6wVH/p9/Y7MMThjvpiSgPJpH+Pub79OndB0Sh3
T8UMRS6b76rH/NmqR2R0OpW9ADejqutH8BR4VGlUwcO3ZqjOPlq/2Kavz+HpxN3+PGtMLE7zj3uG
FuUN2PY60Z03YDtP9XSPmSaOVHY7TUaxS+W5je2UmVbkrHt3yN4vMXEEf30HIv1pwP8NKdwgc0Lg
/pCXwozlC9UJfrPQPZR8sJmTB923/PJshQhEG77dnAMnSATlkQCI4c6gSwFs+2Exf9e16hJGswY8
MdjGX5B1sVYfeXsWz9sWySJeoqPimAX2HkfpZKLhUWpYSCszXtz5GLI4POzeD/Q6zajQrecqRzhz
sVjZPmoqlOp7QyTv1Vb24ZBBobmrwZno//OTtPopGEhU/x6TYA3IjSM/TyReyvxSxzZ3rOifA13b
AF01dGqCk6mObD+xIdskTIMpNCr/tuicjqHmtqtm3Yp2/DY1NScTXWNWzM/2dVydLrgyLu6WBJsb
z3OYo+FKn6hzpLn3Dg7n+TPMbE7gMdgtbePsjpNJMhUDYr2Sd5J5D9eRoQImS8d6IkMbBkbmAH81
npb+Jjm39Z2WiIoM4R6c02SdeqQacFTgCaFZ9x22CRwxT2N4UQnlGqqCJb6WkFyWyPuzUzHVHr2H
qsL4Jog/Li8JzFSGMnvo7wrRT+v8LURRBl7uXpSgAWztgYLKzXatd9sVC3NxWd4BZ+kPNWcA6eij
cQwXfYfhZ8dsdA+UWWyD8MRIuZTbMpQ/SV6G/ntZ5fPr2c5Gl4/Gi3JLGF/fZM0qR9Hy+tMrKP56
UH9ukWav/TBVA19+aAdf9mXIUldB7WR1Q8VteEXlRu/tw72sB3zTXQlpndL5U1s1DCMc2QhSIZA+
b2GfA6e6xa48RGtAi6faK/RirDBku2akE+igL+MzjDWf+3rrQN3Ofus2oJnD5o5bL+rHbAwnmuHN
PHYgfOC/sWwW7BZbxLDdrqXF9M8jdYlWvTc5iP3ENiZ6M2z8QT3sXjObhpYn+QBjPt0xYDsqdvWa
Be2L+cRRYhie7uNrSXuad1jVJmMVXpstrOQ3IlDs+yZ8Qw90+UhGOAFA7ThHzvaKGz04M08Uvjla
213pRYJPSzm9++USzMY94/aazosXcVsgzUd0bz8m2gHtzjg6XtkpmKfMs+k1UFeZHyJl94TKYTo/
5m2Ve+L0+AKVJRlhQfL63CbMEvbcT0S/Lg47Mka6pKrQKkSjaKVu2QuzoQrd6zyUJDKsrGpTjeFq
s5meLlvDvWNbP9egOLI2Bti9/Fyj9oXEH++Fgis6KYqgxFhf4Uz9Z6GRpGkbipei3XAHE+geCLHz
IRjHTRp2GDEgDKKKWF5X5nl4gb/O1v6mbcLN5TPH0wKC6lbZdIfrXi6HDH8feGnUS/CBcCigweV/
mCfErpD/0Mn+wvm+XjXnvNmTn/rC+suGXt7aexErdbu5EPpTORfTIwq+iZzMbU6Ps1+aG0VdYMFS
Un6gtVLcPtU+PYnLZPVYP1Ft4sCCQSVEjW1+nYpnX8Z1tPGv8aa++//e/dW/xijc4d5rS5bALXHI
/IJZ6mX4GJQ6d9h4VZbCaOAXjHBqO/U1zmssPdi3OufKkMuY067hWK3iYx0G5gw7qw3bPnLlm0PC
Zu8X7JDwxTkZuwqAWjbFidTjXfMZcSIfqdn//n3tWMD+fXbhLNpnV5PfzK9+jc++xY9Gv6B/w5bI
Dpk6Pq1XuQq6yFLfym5t4LV0sfR2fYmOPIHS9NSIfURBM/AY06nHgOyGU79Ha5mV//DNfQbRcXED
sWUk6RU6Om7p5iqtlTy82LAfsSULOGg6z8pr3k1oo90HRj9XjIuwxIl0Lx1j98nulcG8Z1zY2DU5
Z+zx2jLHSaIFzEkmJYr4tdgEZ8YQb0QX1WtSUHEh2KksMVeCDA48mgQcuNhyxZl3hV9B7NR5lWTz
DIJh7JvRgh8XUVrLkZ9tDbVP0BTjEZlu+R2XIGfwWS5hlscMw6Hcz57QOQtHADjA2hAPjwzHZ+E1
ew1n6vt5TUKVn6NxmTVsmeYQ86DFlQVGfvOmMU463uex10BvYcPLbYDjpzysD6Ur4YUxk572Y2Bp
91k4jgjDsszWq0g6ITjUqaBLgAnymfblbt82KmCrfz4KiEY/btKMGraMcPNdFlvVhb0kmltCRvGx
ipGVDR9icIZdEdnGTnkMbwPrVjPFe3xKB3rQ5Gm3hdfJw/xNwacI1jragro/KjFT2Q2OeL21laWi
wJGc+3kpHFGcivyWTRbUhscXuvSOp8qmQeiXY99iK8DvV4BRHVEH8+x2G21iZkiSHR9x08KIC5c2
JnKBpMI0O2ak+IQvOi6NTF8x6cgsrRqLwKVb7Eqw7FHdhP2T7VfDKoKrL1EZsaRJTRyGx1Lfdp9Y
I2HmQ5oYh5KrHUMwdhKnHlQlo3ik7S5I/85W/MGZXvDraf8eduVWxONpbpRwhg3Z7pJ6qN6INbI5
9xp5rtU2rZUOuiKtJYWJu4l3lgJJXh+2hivD9U3tBp+2J6LUYV1OS076i12FzgBPo3VvViZ4ApJu
ukdhUw7AmYqL/eDfreD8sJxa9ZRfnUrHJ8wjMZB4cfQOMNeNGcxvUdpd3o3tHdFDd3MSTIIq3Cjx
5FyYtVMiRRmFO5wkIsbOwpRQGUzMcUvY9gIreXLfYnijYIPCbOM1gz1krtOxrFvMVHUQtxiSlfJh
TPDivOzam1Ng+hM6qWp1pK9JRNtYRjp7jp+BQJDWLwe7Ab4TBFmo7n1bPm1wrQqfohvUI4rW3OK/
b1WEos08mXcIYxsXS6/QJs7rdrqB201xv+Lfp9u4caLKxa5gqU60xDHAyv0UECgSh0/WVWE3upVf
XBHe1f6SBhLAFba7XPQrMnt8gyjxWNbH+0HCheJQnG3N8GRAwWLPcw037WWqEhiAWojuGGwDVjH2
GrGTzkygLpzYK1vdKx+aRn1hZ/MaJBn980uvCjsH4gb757AY3sHLwGVNqze7DG7vIaqBVWtY4SRE
YeTXyAUmxgfIezpp/OgtYT2estswRgCc2iR9V8vz0qhtOivZEnCMQP16bPf4+ZEjF7a9n4mB7nab
427FWIlSzGtXwnyACaM2fmxU6FAk9owGW8LwhNgz1u1gQZZfwkhwVn/GzuWAOL28OuG8nVKFDWLX
oIU7loJv7BVpWBCxOipK6zmmtHpMsiliPWYLqxrrhm54/8in4qropeLNEdoW/AnnjMvBRqXiYYc4
ZFHviNKarohL3ljH+B9uCLGuj62Mr+DNlvgsl60rGtaf4vF/DaeOmLh2JEPAACi9Rx6cQxc/OTVz
zKd/ZxQnW5XmCE/30Y1J5MuJHDvj5WVf9aAjvmHcoki7rBKGavnxPKoE3lv7bFqCYRtH3gvTGHYK
t5CIVPnhmg22G51TJvPz5BERJWsp+IZ79Xu1TNAlsIHfCaR0lcMDvfonucoDrLiR+lWu6IR72NDm
Z7ZDbK8A9YAu4gcMMNou032JOzApqwfsOdXOUTl7sbGlVa1crMdDw5NorgnWIpfNbQQ/yR2d+Rxp
sU70au5M9sjYqUxf5Q1h1oVj7o7yU69X2WXNhyKg0N6cgmZpbYTzhpalnJ4ruzN8rYVFVU7hPtSx
JSVb85PX+dLY+eE8F/fV6vEZmb23Iu5A0uyxVu92DUh4EDaDwyB1YGwDQyc+m0YGvJi4Bi622NWm
FpXjc6qdTPikQL7z29O7+Dr4OjOfVHHSAZaOFqr1qx8OfD1yS5j/jPIHToYzQeWoXQB948YKrsZ5
bQ+25w/WetW5fBFepHSRb0jXTQz7LPEjrZJIUqDfMQZSuRtWljG746iccnpVvvoWs0mNWNEiFQ5a
8Hk3ZmJ0tTPwe7cB3S54h+Ho5LktTpMlzwYa7BNEGhJOoM87Y1gQEbd+4taDtGKdeDfZiiY4b7dj
iInZSgBNHMzxFtn3Rj2erDj3eY04K+Qznm8aM+oJacOSPKpWdLMSAZEcoQT4uQbCx1Fa7IRP6JXP
qPeQxA5JA4lkZrPDQ5tKob0NaR7UylGuY+TQA9ek08FOCIvlg96HDXoFwXGv2DU0dEhTYFw8/Fsa
BEZrsOlxYrvPri8x+VTBRbV0zZL2uU1PUBwMaqb1dW3yak/6Ecxt1BFdJbmFW8UrA7ydqd3Nv8+r
h5tLtrIuZzzs0oN/yWpD7ndbVbWVsFtZ2HPVj+kNyszycarIMbCUgZVC1thluRMPLPVsKSf5kPj3
k+IRLAjtZRkJVhHa2sDWTu2cAGljexspeJ8y4CTAhFs3V8CNRgKCjGGT2sLkvFb24o6HwBuQC/iI
Dy8bWAaShZN5uL9QqHI6ZBbGFuzZ2I8J8MfhX/Du0oFfgmhL5cVuQeZg+dosQ+SJe/y00/2NKAaw
po5a3m7qkYQnJBkg5HMl1IHcx7tT5q6SE0Boq8cWFk00wr6tvLl14WZH1mB6ugSJ1708uF6Ks7nO
4Bsx81pXHPI27rb+/u/yGJr+1+5JpjomuYGpFgJyQmj/7J40tZXVcFBqm8teNIcc2bI4TMnPWfP2
lGAbn7iMZ5NQ9CIzSBhG0nMSLVJOi+fQfC7yT+h4tFtlZt0VN0GhBhHHlRO7W/LPlA9p5bZnp3r6
Bc5P0qgsl/nVVuc4QXeUO4WdDiZQVwXJH1xOAyJvzmwHkMKi0YBTbQ03AYIMfztdsRTdFrg8tp6K
26cXUnq/64lzX6PvTzWvzVfyL+u3Jwwq09EPpNlzQIzEfX9uEQOGMfAoVIfNbdPjLiwmekSjv7zy
6WI3pYajqzS6jx5oyVy+OgyM8xve5ZixwYjw2nqfkEUwVCdntgl4BSId4qioJ/ms1X19kx8zxeID
AR0MUNZuLrbjQnPTanh9bAkU7TJmzrYeepElNq6y40fdC44Z8jCHcKvkifQkBnKrPZ1EdmQMlqVx
rtrd9nYfch4a7yFmssAxTKJPLW7LtXW+LArTERAeYRl29wziixm/mFNICHF3qh5vzzmFOl2wOC8K
6w58VA01FAo78ySwzD5MjgGiHV5uzLAWSmBOze05X6miFVGhY5swVF+uqSckTqNOkzX/yXOTX0YZ
zDW22c4TSYptLeljEBPESI7tTFNdATZaAQpJ1O/ATfE5Qqz7EiGZFrC0m8YvuKaGH00TDFS+6lCa
6vM7FddKZg/E56J1K2JsHPVq4TsXjzmo+2HqKil84bqrkMH9KoAuONNiDmWJKLoYpJkEF3jUGhhO
fDyRdUJIopg+qNOK8+8DH3EMHKmgq9skG+OmrK77nDsL1IWMINPFYD7O4dd0H9A6sQP0Kbj0xs26
CUf0PQ3qTf0eZ/ihcVYQZ5MeixmQUUndh7aQmvZuWJkZmJWTJFu9Hd9ncezfIA7hjoQlrffhKDgr
HyJKNq98uLSLrbqjWJJ4RB/ME6St+qJbKUXPqNX3JIEzvUR3X/cWl+CEzH3vI7awcE8RJeEYVlga
qYsyvJbLjdopU9wBOxM1Rk4OFHD4NiWaCceAC1sOrBjA+7Uw5y271r2TjDiKp3IzjKl/X6R5jouA
vCpoQtbCWmEefXXko0iZ41SvrQ8Ucsde/vVGqvzkTK6QxyWoTniQV2f0cPgtv0dzrbXPDjVxBHnk
gblkv6w8im5ID2XvXUXh2zA/xiX6UyN74GoPXpsXMJnbOvNr3OawJHAflV0e403zeqeoexEmIvKT
9QPOrUXoPZGodTKM30g1voUY+lQ2Pn9puSw2HcwWUpTeos8ryQ+axaOjcaBENllKNxuszggGK/Ol
BukkAKgal3gnYs7b06JKBkr2E5OmNW964xvkfhUWYRFya1NRaPAJn4t0gwHWyNzSAqZwX6FuTMOM
koJqyAUPVCfPy1R558c9iSS2Mx972m04rw1bxuAn0OpRVFgKIBnI2+d1YFUED8SOwRE8k7UJywA/
3UsQg/Z45lxcwLC82vK7xjnK74JJ0Q6hVLbzmg3YVRc0kehyUBH1BUm7D2dZbtUfUoJXwo32x8e4
iSKlmA9aLxv4segYhavp9iPFcXIw4RQRXp7MIJmeL7RqiAWAT/OcppZIMdAx7tDgLwAT081d7Rzs
V355MJJec85GmDIPrHZXr0AM2V1bLLmcBOu3WbaVn9b9sS+gJhOvRkjrzLTb17t/ZYemSXAJUX/h
JG+WquZim34Zmhsm8ixYkt9wquV91I/ZlKp54DzXd7KyX5C7g3qkJz5XSqzmgF6LQ7C4wZS5mU49
u0pOM1ViN4IrtBuULohjS7w2NonD5OzwoVFfvFxPUW3f5eDewQK5jHi/NNnnN+KxOo2x/2NM86Ld
S2zQJtp7Dly+pp14LsOFETu0y4SemPAE5GDAfUEJUQ773HGOfaaWOMnQx7nJTHeyT3ImrnfLWHDz
u9qWvQfWJxw8U5IosIcdJ4jL1SmHGRPLSrDT2o8Dah0eWFgF9ZYaPA6iyAKfSI45EualQgqZH77p
VrWsR0/SXGuLV00b31DM8JDSSbpR1oJo0wGzx8MpGOFp9ppzZXAiMDOp/EawWAkP72Hgn0Zjl/Dk
NoDTrS8shKPux+A6J6yfZbpYv1JPLNMQ2LFnQ9gPTM5XKJ+7fbVhKcQsUm0YMQ55r8pAONuDVa2z
bkOk6o+AHaVdJusm4GAyx2JoR2/iyQT2OWG8K85yD1SFUu+JkYc6Bviu3II+bqGuVEZBL6ZjbPi9
0yQjW9WmXlTeCpcSGcfY6FdNOtFQkOv99sETTWnRnsNLa/UEcayzaPB2SZ/2PLgNqSfoB0IETrj5
kEozVI+cNAoUslHV8I5epsJEox3ZsPbQQDFQmT1HrTakwxV5fZ49di6utLf0HayB9+JNoD3HPqW3
6zmkgc7PNtmQHR3QAS7+TioDnYEwhgHkdntGwySImajxdiZ9kOoIEHz5CKoJQcWXtfb+YPm/hQMX
+7nrNsGjGbsInkoZtONqz54X2UDhGZ0zB9n+cffMVfH6YMIECw+l2PbJxJWKxc803rrRFY6KbAun
woW6cj1EzgMbnxNNVEFmGvkeAop35Bik9mL298BEP9ueT0jF0Qksgd5TOOi44kM/AE1gubRDc8Kk
U7Wv6+eH+J5sWUPpCwV5esSre8+Pkt9+IX4vOLqvSs9Y3T6K+WX779JTUvrB7h8QOJpzQ+p1tBIi
PUHuJ3e/zbyvCZWnmKXShguUsBKGPzfCpzQygsK579j+jNfWoB0ATHzrehZxFlz2IaORyzzl6Vxs
4ZOAdwIDmOy9sZMMfHSoCGO2OkUEdBzcbKzIY3OLZ5HYW5rFRBsdDTq0gXXlPQHHRWa2Bsk8vz48
/S0BPcDuM7HKN7JB5ClhR+peIHMRhrLQJw+RmKICfZ+4yFNNHCLFztk2z8cCk6srxr7Pefpy3t3N
mT5W+nJSMeBvRe8m56tsXTM7PzJwbLCGBBIQ5xKUp8wBhjwXVomWonY0KrPBgnMF7WYJGQwXPHWU
8YRdEYcU+Lavj95SVHovttJlVTxGjZMHCbjWmmMKPEmCx0WN9/CaG1n2w3Jx4kDUNjlqJKYwttDZ
CY62H2gSjBe9sVVjxrmOXV759EOsZYc0rwX+MKWNiIXVUR06xZanzMuqU4/NlOgafH058EwUVYRH
6PFyoO618+qxSWOYUjKsW+rbkcJhTlaPj5MJ457sA6momQRItKNwLUwo50U4mQ00yGIhRE6J4X3A
JSGgM0HEHiCpJad9TvLP+Opqb/qrCBjHObfMXopuHebL+C16+KnI07NxCMIOWybkkHAypraAIB/t
3YtJWCytW7GCkFQFJhotw9H8yiAyh7Ge7hDaVEmwk2y9tsXaAFv9YWBO9tzXl5uMXoZSqmwQ6sGA
6ktflZHDFqqDElYD6Plt8nAA5DHBSPooADoAsjoL8DmKYAOXVgU6v2D5pk1ckdXgUnvrrS3LowAN
g+jBhbpgkW6fB3NzPolzdS6/Ya/B9BEQfWm8FjxEqlN0GkeFgcFaG4XLfAYuMr2B32HKwl0F2NwD
yznFkvwP/IefEBg1nlnjl9mwCVKIrJcgHD2mmOdhJgtxW1wOyB+5IzF4zB7TZI6H6uiKufKe3AzM
1lz4hNGHuJAXHdYxGEcs+9BR2b3NqdRDCAD4jGHTn3sIozCZqqzYb4N8dB5pC0pWi/fQ5sXBcUKw
Qu/q50tmJH49zz3K2WpbLOPX88g4JG75cjvF23R7J/cV9c5OdMORQYRp4YAr+2z85Ld23mN5HePH
sRmQwTQsXh4jcPwg9jnXgxZPnqcdj2Iv9uge8AyuONwWxazhawoQHrEucZ5MgsGYxgWUKU5LtydC
t+N4OpjpK331QA7QODpRsO1J9vNRDAe28lly6InwyncZHpBC9WJa+rRdSoiyoGBNAa+9YkLaCLk6
/fPHxWTcbXGKXmHFtQC8Dp6eEgA9Qxj95SrkRBjvh5h2Pm1txOSSeKRxNu8VxNX+Cr2FZ0bQxKrb
3RaP5zCbkwtvzuhi/Kuvjq+vKW7HuQchY42cbCrP4uDu1uNo3qtAMSLzBvvk0PT9AJc2jNZhoK+y
lwd76/iETz/IdRg8x7WfUaoIrjF+aXy2GnJc4ew/prp/2Vz93oBFncEgGBEoAWuzmt7WCVeo+6lP
45HMyzEvWvqKum7Bme0Cbbn5lKyFkQj1kTjZeJbOdPI3aJl4s85+s2BgzjWLXuiSxNPCJw89BRWd
6RDKsy3QT6vj4Ezoa086BArqi+3g5hdvT18gzoWCZ5q4PaEt2tWkCDxcRO8Ex4qQnmCQ47cWYC3D
n09PCmBJcAQsB044qV8IFmPUWnmRy9em3RrM6rFJmASo/xjDJk8lSNUIIvirmCW/4Ei2uL2wlPC/
Y+dz7qgf1vJCnzDq3oZEx4DmOvWUxTqXF4CoXunlSKTU7W15GeVzQk79wa94VKMv6zxgv4tHAqlT
BDl+scpEIWm1p1yZdgGhKONHYds7yt2UMf1t25uUERbQmyjWnjQukYYxEWZDkx0U9WPqgF6WcPNk
qwu6cbhKvMf4Om9WhJ84nZ/iJpqMzjYO9IHgl6QpdMFgpGH7m6L6g9EkuVjf4h0mTAxfPureHfZA
jJI/GWWONDb89FAF2r6aQwzDSTF/v4ZDIHfz9X7oDuk2mvd14Oq8HewAkI/dPp20NIhzknAnHQWr
k+2MN/EzDQq2IlpJXFEZ+wT6ZzJWYGAhMKC4GqcuQotj/YmHGTk/5ZI26LJUxgJ2abVbvsmLdE0K
AUyTdnoZbY9Iz9C9lfD0jTm5tUCtgl8fgHydPpO2HGLZlOAWMtXmoidaoETj92pU+WCliG6Rqw2b
GSQ33Koxa4M75YmL6gWPn6DZPQLCTWYYoE7ixcCDEVMSensGx7xP0kW5SmkrYB8uNeYJZMga7jUY
eL17VzGWpoDX2vQyQRviG7M4whbusoqD6yQNrhsGzgG9DJVZPI+2+kafxCd5LfV5NvlYXXMRgEpu
O73yAXcMCyRGaMMqsp5rZRZN9QlUo0Dsny5VzmUvAxI+pzw64DFdHJZ71ELlMAJRXsRu7/0WjQqo
g30cd0mwTzV8B6ewqZxdw+EF9eOTNDMDKuRxNr1Y0TR37ljNX9gCFbxyQG1gq3Ze60Zss9mEGKI3
YL5wuguhr2jwuxwIb14xfv6ARmp9xfdHRagoqqBDNpAV2cSa9gvFp6kr3MpKLdwQh+TVSE7n0QRX
R5TbxWcZSLD5vMwz7fNcDwr/bj1GMIt3NQPmR1DzHpwt+pSOkp0tmqED+DT4AVY/uhfNWLjMwh0M
EVQMlS8YP+PxhPoXkG7BjSuPtyNtCG/3OpqWIP8EALNYHVKQnqfB5qf6QPyLlID3F2CrZpiKpGva
L0Of32rfW12f2+6WhRs6HLYrtjBUwPKJVLzgMpxJfaPda5CIvvzBNukXnfLLPf7jk7/c41yPpOug
5pMVD+EKGyBjLfwpz37kEnwGh1rCrqPfu69z5I9j85D7PxX+fz9lLDt/xbbBe+FZ8+u/ffcwr+6P
7soVIH5DfsRVcIxRlLB1nz00ajefNYuHSL2DN93vtx5F/Q8E8r9JQwp8RoHQCI1nQCPy5zVc7gPk
f+Ld3Jjzes6ReXp+mD+xent56tc7/ftnfLnTg/ymi3HaEP7Rp+wl7+pMXwq0u9JPFNpvls0fX+aL
TjZ/nE1clPgy3UeFSybcYY7ldobHwUIFLHqlKZZAgH+yZRb7Gvb//4Jw8/68iefs8TQH9cMEGh6S
wPABaIsQAMpDNMQk44d+8dtP+xWDavQ1tfxLWfnba2Ocz6beaAXEqGn2ro8Hx8FrsiKGBBrmv1/Q
v8j0rE25j4hUpN6H2ey52r990B3bp/p5zbido2KrrRlBL/79Ad8t/t8/4AubVs6SJkoyPkCbRgFU
nNVlLLjKD2+F2l/m16fTp08aAg2ICW/3z6/RXLpSLaPE3JR7CrRxtRXnV8ZL+knaFSPK/F4xglYz
/4hf1RP/nC9qrz0VH8bhtilG1HMMOZ2CWSQD0rnmX5wB0Gt9RL431dzbSNtH4/u6mF+W+mSwzj9b
/nMwhHp68f59t8RvWik2if++iP7lNavTkmjELjI36bgooMVYkBOiU/ouccQCWgCNCj+0b+Jf0ASv
gIarcN++6SLvwZ/3ztCLOL+onbGpJ8+gPGiji106hQ0FZSXQ90x/+Ibf7UYa0hLcIBFM/BVmmdFe
6sXjYaDQzNCtYx+7xOt3W47laebf0dXpyLMeQ/mQv/z7k7/bon7/4C/vSJ2lTz27tMamDBIbNsiY
iA6/8386dH74mF9y1t9WlNbq5/Z25mNoO73Uz7cFKVtQig///jbfnqo4s7G1I+AwBOXLm5I3yiUZ
XBN4kbt4hyUrTF7MqzxCPYcmDpEi9TNzFz93fzzPv9uCf//kLxTJOKwipZRjA42QQX94nfV2Mh99
zEQRFK6C4c0PX/W7V+b3D/zyhqZJF5vxlQ8kjGoBkkoXabqQA1zdOTCK3pC/MiZ2bvTvj5W/21Qw
XcXTAMdxUfkKayhSOxDyRtc3SIet+zRcmCuTZ5rjUfAcp6+M0zGCKTz55RwcjXHuRshIaFroO6Jp
uCqhUHT0PvqC+uunbeLbS5Oh0lJEUlFJXx6BUdTGvQtDfRMF0qjXgRBkY/cy1ZcJXtRo4M/uv2/G
t4/gtw/88ghyUbopaXs2NkAXKJsJGnXl4N8f8bcuiI0Ia8f/vlQ/vv9t5VzPohJm54G+kTBT6Sxa
ZlCJ+kVAvUha/AKfhfFPr5b27Y3U4dijc+2lJl8+0xALotkvFZJku8DeBpYRMUD0KWQYDawLbRrN
7aF/zKOLW0y7KewtZP29iY3pgWdYkgOQisYGw6feinre6+iZBeFx+xhue+duwFuElL30EuSP4JvH
mP+Hn/fArxwEDxBT5OEP9/G7M4QT/b/v9KXmfGZqc4uMUt9wEUjm4USuP16kYTM92//+JLl/6l+O
XVyVMZ9CJKzDSv9S9RnPa9ekQq1tZFf5qIMHUpnL5v5JsgaDVpzfb5tmg2+DRjrWBL5e+8kw7Ly/
vg1G2ayemSOiYl/qrXlIluHq35cm9Q/ur0vDSAWrZ62Xmn1ZIZe7XleaXGmb6hMXtYhzvtoBwfgE
A6xplZRDN4UCn+5zokFfGXWNSQ8P8DXvfuoAvnkabCL/dyFfVs5FedwaqeVCwilRqwFwpdc7Zcsz
fHKAc267bn9ogFVCC+R/9PypMP9uVRnMI7DypNGUFLlf2b+tqjyPzVRoc22DieGh79QXmWDLL/Lk
OQv3iR+Na8ohjNX/ff//tiNSyCn47WO/vBp1IZhtGhXaxt7vyc1w53Nk1CToYs+KZJwcjcANPnBl
YSX1gnbv4w2Nl+PMHI4Rx5pZI1x5yKXxyWKytio2u70eb5mxdmx0eWwE9vsPV/zNwf3HFfe//tuN
Um6F8iglbtR+POUPrni+4TLnr64NcGDb4+l++uq+Xp3pfHOa8w3wpgmGwz64B2OtA0lZgAUjelmu
Hf9Y37dGloMZj+M5fVaR5Y+Wj6G/HC//fd0/PeCvhYBxPzdXOb9pG8ba3jMoRuZLtVVAAzbRuJiY
0woEmhaz+ulU/m6Fkf9B18fGqSpfP1eViyTOzYu2EdfRotkk6/JUjwbLkCq6ewEE/OEE+nazUURS
TwQsAE0mDX8+H8zdy/qqK+pmjMMO79AJn3DeJc16fWMD/vUUDjP+4I3Z4g7WG3z9ZBAnfdMuIQxU
VD4dSxvEWX9eQ3KtskEkPVW6md6CrbcakZwKIVXp49Y9vruhKyyueNYYQeRf5xrOHLSiaJG25k+n
5Xeva1/8icjDBFn41UL+9rpylCVyd0fqgc0QjlVs9Tgbrlocn3TLeyEl53P3w4vWV5Rft1RaBUEV
VazQ4dL9+eXlKNHj8o66MJsIu6v/9BvrgRAUfvYPr9Y3mze2hpqkIWQUBJU+4c9PMi4DKTXwXN80
92F6hrl+XxmfBCt2Xof4pnbF636wi0ljhWT2dOLaATBusAHFDsYaGESQo2L895dX/t7GEYMqvF6g
OP3t/rKND8qUsjcynpta9yoQDkRvbxKRFsgBSAnAFaL0Usw5czvOrSujpt7v5WAw2Lo5BoNxgpXh
j+YwlhS4eC6gegsnbh2/wxlN3w3/sjwj2sUBQ7WqU/LKmg0F599f4W9dLQ9Px69V0U1WLPvzn3c1
LM0qis96s4FdXzbW+QOqAMS4jrRg5/5pjJ6EIivraN5xPK45qaPdE4x4gEh9mEASO0kr0IiPHy7q
7xWla6bGFqJouiihCP/zoh7aXWyecdlsSvuCIyFK8IkxyjYGHhoorjAkZyzrIVQayUCbppcuIB31
ID5b8r+v5G/jaW6PyUUolDMGf3x56aLOkNJLxJUg8YideEW2MTw8cdiuuw9m6swOC0iriJZ4gh8q
Sd3Ke0sZuCU7etPM6uXtVeRX0PF8XOdneJ4nqAYRoyHG6TdnsKj87Y+VXr/d/LkiuWTkapqkYMDL
lf958+7Xi/bIwrjZ1LKFxRF2CC3eRGsJo1kIkbyanPlHdTd4/wnVEb8BKvhoE/E+Gz/Ow1+3n1vx
vOpCYdwpKxr3RpizRpzGY/iOir3E6IQK+NdffT4FUeceumD37KuuxBxLw78r5U8hXCurQjVgPTiP
fKlyd63YSy0JP0u+Qq/eR8YEl0SzhQU2KGxswBIW82xQgv5PgemNyB7EX7Y6MoYi7iPH2XG03R7B
wHHNwo8Qo/cF4WfqknRoSFE+pPrLND7Pog8y+VJILeDqSMl3iMn7mIPer77/68dH9XcD1d8vo988
8EMTlS+n1+DZmnV3K5qNxDhcm4qT7ADsdB6h/Pn4H9LOs0lRLdr7n8gqouhbgiBgzr6x1FZEMCFK
+PTPb/fcqnvGmZquus/xdE9nYMe11/qHU5+ZCG11B6msnP2UkPg+p36MEkij7NAyxEDIf+IM9J+d
oixrXS6jN6RR59q9YERBWfh4D5tu5LUx0sLzpPNyFVzUbcNDycZ/hM3JNdiTCutuppRGqYJCQK7M
anjenhdUi7pvpOmjKcCNngpSTZTp2sPG6j5rD7POA0yOPLgFSl8HiOI9gscPEbX8p67cB0fzYy1O
281cPzfgk2rr7A1szYmweoTKYb0vVtVrMVcXra9ipVIgWbfuJtBRMMXPA2awSCMAnqIoBCKgMEsk
/UBRrARDYoSjcAz96GTG4E+PWQsstv1CxohA6sAG5JJqztAnnbbhRUGOhP1nvb8ptoCm4GMAdqxN
bcgV6j7kYDyu7oPkcFvm8wwthjkQE/2oz9598sUnB2cjdaZvL6tkpR8vOFw3QM72kzM27ZZ8fH5R
pHmP8jWhA/jATDOR/qD0xbZzxToKdGku8Bxlw7yIEdNaA6F5s7NMAAQnmlkcyqUO/XiaLEqecZoN
wXEaC2WmgkrpQRFHyOk9k/cxZKVhe3Aby4PNttVX0InH33C1GePvXQOC7oE2N7il/X0GmgQ245Wa
9VCTLBa12w7sv4yGH1JLIrosNfPfq3Hzz/1W8HA1hCBaKFFpysd8ya6qURintJzqE5unBsNVQyoY
xiBHD/ngtQXuF+OHhL364j4A/Rc07XuQ+PmkXKRDY3DxwHaCH8B9iS3uBT9uDx3+MpSm8ZJD0BPR
GsN/TFqB4dZz/RB9bYJnF2RuMtVnyR6uDQ1Li6iqqWEKvUdXfffvBwT79efizbNJEpsfrpR88Pu0
PLW0W1WXpTQFo6qCKtX39GNjAtMe7r11E0Lim64yiXtggzycmI5ZGAUAuB5Pq8jMJqZJCEvdHB3R
uYVyfCDCTfABVhTfq0OKZGrdqQCz1V9ngDTaKF1ia0hxUc9tZd2gfbLw6aNdji8ZRnadKHjSu7a6
1F9kyvWwNVLNMob9ijEN1BrAoV/P4218H0C3QRYgD+N5dQCBU4zTr/tADuNRPLsO1I7Si/qvcQ3M
ogGzZoiaXohuPqqvmCK5t7vFllp+vUPqqkBgnrMWwgqT68PWhIJf3WlguYeLs6kI1b6CB0co4oYr
AbKmX5L16ssB1feR5mRTNXjvoD6Bc7A2vdNQ9y4HNELdBxw3pIp9GUxrAYz7PHiaDPvnSD8Ds6Z2
H1uNvrp47+R13vRbr5GMvS3JLBsKE+a6HdW/e0Q+7226fYUwDxBeSd0C8ypUtnr18sp6V1vKRFqC
kQYm9lhKYW1NsgCNPQYOHN/NON4Xdnur7QUCoIIRXgbpDj2tsOHfkUL2rtDoZNDH9rV39q7PDjxK
GbDBaQTpzi2G4DBJKGGdympys9PRJjhHnQiUO9CZJcQKAGUUz8/WeV1NtEXLe4ZnjwJ9G1O5RX2o
pvBiewxskJbd6+jSfQBF3jjKGsOtoeLBRcHhnVmeExa0fcC+9SHr5/McaB3DkEAPcRwUBP890lti
Of59/2nJTGMh9YOmXNP42H/e1/guPx7Ki2LW62pHhLd500MuGYsdTI2oCSNnC7Qa5vJ7mvRgIiS7
CjGJR9u/4OVUcVvU2KoBuL9JCiVuv2tfgosybxvW/pcfj5AiRHeMV+00v30YVechZgISFIcXoZEX
d4wiyDgsFsEJciOyCCDY3zKgRBDR/e0kR+nOLiOGZYj04JtVllpxd16M6qf9BmUV/XiW+q4DfLQK
NRcC8aaOmAMQgN+n/6WdPbEjq7Vp0k88Y7CZJcd8mcxvR3kf4fsbo09fOejT+4WfhaoX9QAR9S/O
1SZEDq6LetzuN0ebmdKD7g7Mv3Dy0OgAcQsiFwof2UUSwkMFLHI0uy/QfB1VI62HACsBGHaRIUHI
LAtbXWmY+2pfjlAGufSzZXwEKDY8o6Xc6FO68PF4G5T7+uvh6cPTFJ569zEueukgwmJxE+r9+2Kz
aq0a/eQQO/LgDtg7QMQV1fjTMOrLw8tOG8urZP4Opa06qJfnUEVSNeq1B9fhefhyk1kZotbU53Fj
D4GS4DqRx1EvmqXdym/13vB0swA3xhlWkaBOCh+DPRyy7ra8ugTofw2boKvyUA5lL1pvEC54jYjT
jfHbz4MmqfFzCB+wVw82a5RLK7cRvJetdY4Ebj6VPaWbBsqepO/gcdB8dXDtFmOQNh2jw1Oj4Nfu
KwDHtO7LjnrF8DIswtdS90/9u6P7kqd0wE/3I/+OkYrWpVgXO21U9gGFVf7Ne6IoUof3wUXADEfv
IA/uQDBuLlSpLtSQnQCkpbsrMs7Tw3g8dsegwCwT2zOA2qQ2hD4swMg7eeR3R2QaqDZADcXb4U0q
lQUKrSFqLgMRuwIgthCCE8rB8/V6vSOjJn4MEeXOwxSK6MJFZ8n/DYYUsoVCNSoyhURubU7P9mCw
BHNqIy7Pn0C3fGrY9erkntwm7njwKXm7Lmk6D5g0SJunQ/RA1Ngc4TlgAxhmuSY04c+i5dypeR+b
gFLRn72RJodA5gjXhd0OTmVHOC60kVkUiu0Se1Fuz0nB8nTLNqm0m4X6FHREHg0Z6G6C/q8wjqTM
YkXgBdGtwtJFiILBY+pK3xL44relsW4b2FkhfIKk8HUPVIaNYP6tp7Vei1zj9GlOpzxrhE50bB3A
wK0HBo8sovwC0a0lDWCYjzkwGhOdeQSnRGNHPd7MZW4LBKswmxXISUjL1hNFR5lnflgH0c5ktGlI
AExCm1usaEKGfk0iBkVZ/oywCha9BVBywpuNHjCVhV8ONI3vBzt1oOYG4mt4anE6QXM1c8S/gOZ5
3fHv4PTL8QYBxs7qai5A/PMnF8hSY+AHvEuyMzOMzOnTmnKkQTNBuKreQATSL/SE0CMWFoDiCjA8
wT/SM/bBRV+W9RMbpcMYddHDcLgfLtCNDBerLWYMQkLHRPfvG1KIKp05/vWQIu15OOz3h7uHtVY4
RJeyaeYkbbkzITOu4Bl/8rAtXwwPw7C/TUmIihvE7wGeyvdLtrYbc7sFC4doJ9BlKwSuKpS/Y5r8
wmnvIHpd3ChNvBcaZkIGGdNzHw3JivD57goXEvRJuvCMuzpy5vLqgQap0IlFutvv91c4VIjXHtIF
jyg8y4RnoFBCX+E473tXwFVC8Pk4QYP7Zs9mwjl0u121THTeLeEuKH5HdzVzMexOZRMpTtGOoldN
l3F6d4bjhrlm3IqmPiEMKsbCnisuhJ6OMA1+DHlydOWuFuLgaD0gJ+207dhGSNI8e5El8V3xAsHm
XCkURlAazojCGFNQvkzsLrTsrtBphx7GNxsIV8cdIcb263PxtasbC1NWGgQhacB76UjYKvAHzS3C
nfpa9KB4g3sawrUBCbnxaj/qXr3WoMnQnTdGSfcVnkfpoR4Zozb4Tc4c6rRNsNBAKgs1S2UskcAE
4njbY+EK/JLAJ4ahfBtqwXX86EBxmqb9Isy2xVQC5qkFgM+hR5/WAnqpBHLvMUkGrT6BkP8es9+m
IxiRbCer26DqRN0K0/vT+By0BskQFrmP4uEYLWJ4zBmp5NM8868zhSg9h8SA/k8FoU+aoNkUyr38
0B7SULA+nguwkh4obTASd/8EIXLHV7l7eUWcPHq7Zzwj+Nu98+F+2IyBboA2Q0JueMJ01XAZPRPF
E7DD50JdJTtcD8PN4hV49VAZ56t/h0PfOeJ/bfwfSZsiNzbRtVWw8bPyzZegVFg0boAhxL+kcFk6
xFyjrChW6T2jijehLQ298HtdkF3CY3T8r9ZoYx0pKvDyjpWwOziiMf+jgLyIRD5vuC0Dq5HAK1JB
+rjhtLzckjotNdQtW714ix+0gBTPLgiAKgzGhv8YNrr/biTlp2t+pAX1rGjgHMA1b8f3Uh7E/XIJ
yN/Hwjtz7oEaUL1bX6ZNDzMeO+2rSGk+QpJuP0HntD8zbC0Nhx0VfgNZb3K/v0dp11hqxPnzrIFW
uZjBxezVHcLWoLL4GF0w/NWW0yn+DCwC7Bt0l7BcSLqlxblgtQq/l6zJcfRDzUf7a/P857Y+UrmF
LkdnveC2lmvKVGC/2fLFIsR+LoaNWI1ajJf9kNXcwdBgNhkJW5KvOQZFwo1IqFaPsDX5d6+pf5aE
fm+tj0P7OWrdy1LhtuZCvRIvpp0IB6bf758sn2JAE5ngTINM5UzUymfYArOExbiL/nAvfx6vf7uX
zwTlM71H5/LNvQipTRENEAsMEI8XW7fYxE42YddwtXjjWr2icMTtTCbHo/By+Akx0/wzmfH7vYjv
/ycD9ywKKVfu3AuC2LxIx/BCW4rXgGEzFn3WnZ4sNpoUXyCigJkvVnFhuI1bEor9wyGbIj9HGDNl
k74LEwvfm4z0ldhbfiiF/imUgCPrf0b9Z7Ejeb7jx/Ui+jEnSBPBmvA9wrXju+rJNuihoeOOYxPh
0rX4Jvr3YrsdikBBjMULKBm6249G8NBurrhv4lExLMU22WRo4rVBrW6G1caRVsc39YuBORdrGTsk
uAlEYCz0/QrO3eRr2Kh/7dX9Gd6DiK7/n0YuFSfdMFTqEMpnYe9cJ0r71lKnS+H1JMJvpnvBk00P
h8Nwz4o7HmOy0sZNwT+SIwTRNRn90Ox/X2z+cxOfR8JnKksPnDinA2JV0ZAwRr7/PQxJi7sHDgkK
+3qIfwNlzv5kxp18ecTQgQh/v0T8Ww7bP6Rbv4sIfyz//7mrj+U/e56vaZzQNKx4qJ6uBzthy3LA
mZjdSozcMVOaqPYwJlpyXWWy2jKRcEhiLhWsNCm4bvwnkYC3f6zHigXlz3trIryMZJ8obf0+sdQo
u1fvjUq3GQzOAVE+N5N7FysMmdPCY2z0NQqw9MX16aeLi+f+uDY6e2yI1CklgcL7/dqkLF+vTRnr
0+pkNfZZICGh2fn3Iva3S7DrNo0W9imkCT6aPn28E6NZNjSKBnUodR84zv3/XeBje9MblVpKLy6g
+e/uhnNGY/jvC/ylTsS9/+cRPnaqKGuqkSKJR+A4w0lMHd26zcEtjGGO/CQN/pfR8Nu1PrYf/bJJ
q+h+0gFzFQ4EPfsScvSwfkxo/aXj//NInwjPKHukr6rmkSq/Op4n8XR/9mvnh3YT2d/P0dVGh51q
kaqgFf2RHc7TstRLXdemJPNtY3nzb4cMdlHL+ynUkv8SS+BriwU32vLUh79Xpf9sTuAf5caDwTfl
zKybu7FYeFxOMRy2JvMfnuovm/Jv1/pY4dKseshACEQ4tQZDw6534MS5nR2PP8Fi1L834P8+1sfc
qatSfyfnDY8lkiQ4dJJ2QNyc/zj6ugs3dMSZcuZPQOT8tOErf0l5/vacH/NKyupXI39wcZIL7Chi
u1/vxE7vLlYrTtfb2Q8T+bse8ud4+d/H/Zhnj6SdKNcrV9Tc5Rdbggi/QMmwYX/v2WzQhFwOmtT8
z4NPJj/soN+Q03/dwMfkq7PbhqWErhWBArxz3sB1jV38mbccuY//BzgKK8v/jtvPaZjj4543krY2
TUNEMHoZeRHD4jhqKz/4zv4Fav37lT7CtypKLkpBehtkmIiDBtMxE4TUjHM3cYj8YYr8MB11MbT+
Mx2l5vutXAsuxrV6+GLhyPjGkMqnvmP+cK2/nbJ+a8KPLax9K0ARVeJapOCZjIivEHEQaR5CDIcm
x2AerIiLf3rGv25rGoAFKl8S2NGPsdqubtd3qTXFgRJxo+u0UVmt5b+bUf2uKnyMRwOXdVWGfMY6
Kn/M/3d6bt3PUiyL+S9eoufIQmIIvSSwC5ZrznEAE5/mYKdYIrCdPoTb3jfkD5DimuwOEbfIIOEo
N+BnXw4dPz6QQtwPD4yCPZGhCNDEyU+smcS95ugi8o3TU6dLKIIVnwiKXYDCEV/m2Ih36a9bGcBL
jkyX3+c7HEymZB2n+M6WuEN00Fvjz47pdpHlI+E3/j418ZNYeokINCaGHmOCl9quMK0jMCyJU78/
JEI9EIrtX3Y4ZEKw4YpgjUWABxwTyz7s2BoP+fkDxGhuPDcPDWJyvAHGv2Jz1BVNMg4u2cAU6GJI
5It6UbcaapM3j7J3hfO6yEuyjDGvGRyYNJGGQMfI90G+i3SW6c9Ua8b3jkf8BeMBli0FNtiMI1TF
7PnX8YvwkADR42svzuwvc4TF6dfXCBCGSuit8uJrX1FnJA6tx4nYiiajI9k++xUYXexgdVhybbQg
+W0UJ7riFr6YHxwh5iJhXpjYyk6E3aHw3xaHC64+uVtHkiZtu6D+K+CBX8fRT6vS307mgoDUVAgI
GXWfw+6J1nVSKG1pWu+RXWsgpoMcI8ZdMHGXjb0aIp4iMERgbm9oYaPThIO1eSFtRYmdIiiK3Ug2
6EKR54kgMzRnmsyvujCZg/PoQj6Z8mFhkecii4a1OxYr+UEm0BZShTQHybp/TyTlL5O1BQpP0tF1
oF4tf6wRVfTKE7nJA0XgxPwKnE/TR8LZfaKTEPda03LUnsVhozeUOs9u6mPpKbpm2IaF/O87+Vt2
4bc7+Qj25appbLQLd3JfPo/FvOo/10YutE5eQO7waEys+mmh+VMV1gbdNcnK8LlEw/ULVQ9tmY3u
mokKdPG0UITS7k6hu6fEQZINsB1NimjcD/f7l5UcbCwxFSQNGQTOR8vVWVu+tTYICNeUluLxadpY
Fn09QDf3EI0oOa02d/MqmWpPR5zxC0kmRF0pxF29kiqmfEgm6c1CH5R6vxBa2ikkYwkkQDqu/n2j
HG//DDZbEnscUEv8BqjV/r7nlPpJazyusjw9TdtLOXz1CjebXsbVFkiei0gfKWh1+t6jtozDHvC4
ttdEHBOUxa41rldaP5sW4+caXQb0ow8y3uCJrTGqZ6VX76JeHDYH2n4zUMA5UHDA//UYT5uDjUeW
wIflQdmPoZ8F8vi5P81xExojSGa1AyhwqBw8QzBmw+YO1ymEfwtXRSiiZWu4DVWhAqv+ePIy54zj
9jMEy+GWRyRZGsjcLMnyUg3yK7e1flHdezotJ/UQCO81PMQs3FbfWD13z3nTP3db/Ua32tG06vTf
TfsXUCGFb0XCEoj+R3fyY8zGhrpJHs+rPGW3ES+xAe0oFe0o1kynY1GScodgl1er7WyWs3T+elXm
SPz375v5RmR/bIncDFulCmeIk+vnlpjVOAQb3AyFNO5nqbhLQYzeTbFMZ7132VXGotiRYILGzoOj
wQy9epGow7f7pyBAboln/+N2OHPAjwa6CO3n91GXVqcnx9uMttklXsOUQ04E011PsgKDTUC8sJRk
wwDjQnojtY4TlFio2YiMV0BUTWi9XvdEiU9GUztx2OLY3fl8jRKZhXY03BwSKbz7n+rcThQgIy4F
3CRmGIHtQjQoWt9w+kIoiqraAEhLyVkB2xNUpLgQFSuWPbCgGYUaxHwzK5ZtlP/Q/0KBCNiWpFke
Om6pLzP2ARZ9yfNz05Qr637MUQQC+HKUsJBn1iLxOLgfKFJEtjCINngmdgEcjVG++05RCos8uqUn
wmeD2i3m1pRLhe3hFX8k8lEjWgDSOhUrRFydGEAxH3wzjuwK9tEE3zTSZi5jmQ67I9Ibs9Wx8wl3
vn8PJUX/y1m7hccM4ZvegsQpfZzkTu92FinJU55e5vFYX57QCAeoSUjxsGixol/vWI8THWlYnANu
vfsu7l3A0cX91jpGA3cfL9rdy+AMi3qRAOoQmcSaE9pAgbFED6qd2t5tfHqM4vGASOphD6mSM3VE
u9Dl3//TsQA3hA3dYTwcErCQfnep4fVDFyQlA7vCI3AHiSNxuqCYyFcR5tXg5Pnn1Uvtq803ByL4
Gx8O45o/RhVazElyWYQ6roNHcO4svgsylI0fFsNJxIDDg2G5pgiNCUzoDlGWxNGXwCcjVA9JPs1I
bfoTUd5TeJGrzSy+nVlgU/urFYfAvk8BlF+cTWZ8KGqbHEXxgz1OtqJKKgqpSqftAszpCD8nlEi7
0VAUWAm7MnP2GN5HiOUJCT5sPkHspYkZwbCKrHeJNXG2fv5I6ZGVv5zeBZIHejJSAsDyxDbyn6PJ
yTAaaaSXYv0AH2hLeLEKd0RR/teDbJCguDQYiDkmYD1MEAvYBx8J/MGvF5KL5ChFnUsAB77JQExN
ugXOHYbP4u08wU4RKbEzBf9xuEL1hGenAk7S+zsW3otCtqiAx5Y7JEvRwpUZDUxKu4WNuFVX/PiW
w4tYs5gP+Mogb03IyPqxAc9FPpkvi9lB65maB1vPzlCgSWzU5tBhRqzVpleIGUVK+t+TRv9bQCDY
pDgOwKJgBf69/aTT7VGcmxuJ8og4JHMeYTxFToejAd7VfG08pmy0cIddRvfUDRehOKqHFJO2/pH5
n9vBZDTZOh5+5ZH9w90BOfzLekzYKig9OP/9MaVTXblVz5R4xdZZewGMrEkgLIm9AUH0KqsnUqxg
8+g7AByh3KkcURFgzcZjmzMjPY+QrbNjSn2fksWpaLEIQ5lkC3kAcWARxx2BGuCr1J1tuk9aftde
+sjQpBR4f1U0KQcwm0SHhytCdFG9Gk36Sbc/Oo5Y+jnQiW10PmIPEKbfG2ukouo1YoKF4T7krzqT
4w+t86ezikaj/KdxPvbO9PRIs3pjSGSuRM8Fc1pnzaOTTXLFgUgw16nKUM4YoZj174EjSyLD8LlV
cnEJa5emEFn72Cqj4v56SI8U9DGS/MfzMlukuZVCEmlaaCTj83MGHJLYd8xFwM+zeGDD2mkySXNT
mkeg4OmLC7pX4iD5DVP4hS7hcLn6zpNvwCwI3MYWK3IwmBzmMt4jA+rc+7WzvY4zE18NEBwCg7IV
SDt/xvsQAVMmEC/0UySP3KTxjVoQYIwWu7Z4L/Y6lY0WHAsfDuWGqaPxFksmKv3dH9rp+zDyWzsh
pGOQNlWRnCAB/8nPyq9UA1L6cWokHUMJ2YnUwYtsmGEjpqkI7iMQX9hSMUtQHcDmXiMzjwWI4b13
khUtbnPJKfGpGKIyBhN4gKeW1uw8Kehq1lk1JQrvKPaCVZwhKl3u1X06RRt/1DSsbJohSjhvuqcu
/AeczsL0UCzy1ePITSSVdyPkQBTQzDWrCSrKh1iCfWz/utVMNVAcnEO7coG0Pjms3LChpgp5QRR5
WChmlRLibNDGOL4+d2E74VVA2JFkOOqYCo8Sm5vcL9rbbB4XWLbYbf8VudXb1dpu/egj9UPMnRae
bDiXnY7dw+Lfzf6XXIvQL5LQIKDhEeCQPnJ/alOSniddVabg+MqXeUknT6lb4FIBAvcErhJMC7xX
xMYxxno7KtgXcJfzckAbIxg4iubQqC58Xiy02tQnPOh1SThxRttgc0WgiIAKOWi5C4qXVmlzDdob
8TxJ7sl1/4l4x8t69je9s+5UhlUASb/3jE5WdQj0cPEL31P9HMIPwAakunj40GnZkHoEauF0WqsZ
aNssjI/np2cAagtxe0LOG3VZ9EjNk+5AZY7wDd42JDtqOC+03FMMaJAObGJKp4JD18ycyG8r1FYj
84znB+qS7mWEw5qyqvHmBrx2CzImw8m8GMgyhQlYk41F2HmrXXxwkh7UMZm4B4OGk19pZtx2CrWj
L5S5kXcJSUE8Mm9RdWunnQydR+ScQIkfFSwSgpwmD5QpZj/QEzBlelXmjRgsEzYB2E+80IubbrZK
aivH936DjStc0NK+SJiz2A8l4ICcZh1YavhHlISVJ7NJHIH6axOEG7uh4ZwReNNtWqBohQ0Z8a1J
vkjQH72a2cZGWPR2QsDbLlx+uwxB2mszbYgONoJHpYtljd5vRVYivNk798p8TKnmyhvnvm1cgocC
BcPRcCHfYyATT4lkTnr/HFkijDlZ+eV4FfLSae3oZFAiW6LQhi2xYuoodJ0tufdSbBW8OAhz7PwU
+zZMr47BuAHz1MuOT74LWvtinSuLVIlMDH6Uwmp3YXj1Tk2bGaKQoDu+8FMIMked5asW+lrMqciu
x0iDQmzIkdq3Xqiif2H78Gh06qzTxnbyBHO8vtg5he3KaQ3ftwBRmdOCH4zSTqI76mNorDBP6CFA
K9dIoqLz6RL3osH5OFuap7LknCwV5Mz5oKB8iXg4ov+EcBcMYmyA4oUYVhZyv3hGFITG8+tr10Kg
DJ8aFtIW48RKSzdaodmvrzA5KVSLX7kfMLyq6bvgVNo5kMuLk62VfWx0Jc0Rcr5woqSeLnVTdfR+
2XohaME0ptwa5M2QVTpH+84gXTkpsfipuYoZ4+g3aZKc0qwN6DVsnsmqYVF7rNomfSNXZptlC+xe
wlD7Yd/7Dig/lnP00WD7ognDCtP8WFfO59a7XVNXmEo+zi4dQQiUUbJ8Hc4d1ROShimOyIgbIip6
4XW1n+4dlxlsiIKne+3IXsrP4J7Ax0KpQ3x2Q5pREAqvTtGijJ90zuukI3kIwx4eQCxdMGzrS0dB
AujsiH8BGHU2C/EZEnfCMNa/uy/vhwVU/mN/1zUQVgYhNfgDiskf+7tabq7Z6aoX0+Ys7yCrFzLt
HXwIYRXX6EXevZj31Qo5bvDQgpKV9ITaaAnPWIhZiheCnVByrzZKmbhryd/Nc/HR0kV7suVi4BX1
jUEbS9OWm4cbV7ZVBEIlR7ZlOw9bLgvKNQRLvZTcHEcWBcCvPGmu8RB1QWKj2olEZ79FwoAP7tA0
W66G8CjrPfh87hkZcX4r6wiB1MpH6dR/dzALuy9vyPtVft65eUgPwkoRipEnFxdSRCFx/HNZPDxM
QhA2hEBLd9DiWOYhxtBrg+w8cTOVK24pDcXfqXzl12ddxBpwr1TtF317/5+RIAeqpzgbF54f1eWm
I3dxL0LWgUTAQUXL3cu8dJfRlhnKmhAKnfr7I7TDcFkH0Y7aZi0kIXk7z18d8WImdkr/1bk7cRdL
NvjduF7bNR5/mH2MnnzdgKGqTO5OxF/Bq8hVecm+6lboJYo8ubaXfZ20lO4mXdmNu7el7Iqfg/qB
aqm42m357IjfunQvXZT9uhrnvmRYI1bJ0Yb3taNxFrzxPamjHsXPVN9nw9Lhu/bZYQz7V3Qw766y
QIOkg4T2jXYEFHp4IEHzCADJuwIpi1imJ/Lnz+ARnNxqjOi8Pv33UMYo8TNU/RjKH4kB+dbcFOdI
Kqai3yr3hdHIi/6XoIcqLoGX8j+deVWtVi+7MX6aLrbd/j0UAwoRx1CwSbMwYbTl6Pc+ximiO63u
HZVSWHRJl2LEPkG17xaKt0tXdWtfNPEtVLEuFo0q4IDXDPpPxvx4My9urozc4K2nYxl1dySUsP27
Q4OH6AX7RSdBmvRBswurRojFrjgwovnotaE91HiMnrh3MZZ+aCrjb7MeB2yRI0aACzbI7+fBW6Hc
yvqqwdqR7Re8Axn3Gzz/GngK5f4Dh8/MThLv/XIfUldbN/sGxQsPAwWcOd6N3k3uEac0UZdFQxY3
J1y30Dxev9hqV/kzIJ8cvyz15tU67rrCZOQxeiVOAxtUDb88t3k3pUmGzvUOjtxjvbl3CEnbC5zN
3gksSqMPr/GyVkhNz9oJnl7Oo7TK2n5Dm9ItdSx9VRgfv8x8m1KeiGbalM7ZBIr3WGr7ZHUay2cL
NV+ZR0GPqljpo6tXfZVwPBIT4VRMKGSB6d0YTmMXHU65eT4+w+bJUbEmPZSzWLcw9CATd8H4RK4c
mV0Ylw+83xy1MrW0o6MeShAJUartZAB+Tybk+hOFIW4KIqd1ebvFRN5m2M44etNsUCK49sp1XppX
SgXAQxKXLUs/swliidG93R1lXMhER/YTWlXRrdkWIt0ljsqpw2xlnGbJQSIYesGX2MIg+RReUSJ9
dQv0oMdX3fr34DDAeKgin/Kx/SGrTQKZEw2ih5+CC5dYfTZUuQHPtacA7x3nHKjukdUA0CTB6iCg
YammYGe3Rs8RGcyqaVa4ypPzIAFYuHfded8HeAjq+8rSJ7pwjG1CDroOT6uXAz7aSm5+CgXQqVha
4dA2zBaGzJHHYTLDHPnuIUsa3ewg7gteQxOp48RNh/ASW/PnBSc0nD3KatLGv0FgGp+kKLDbwtQD
hVhiaIbW5AbwijyAiv+CaLlkIeTvbwf04YU0/PySWZcYGerBTThCk3iFrOIw8JWLExgPT94/t+1l
k3wYUHfdealUCzajs59bXk0ANdeJ9EYR+vf2JtDCWsWIa01cl61FAInPRq6ZrIzkQZXx1y04HTD7
kMbNxPIZStpOJsn0MCdB2ktki9z/nPYkaEPwr7QuYfZgCFm3KdYEtXMlCJ1fCAxtBwowfmbuJiFD
bBqF+TCImZ0TvphDdeV9MUWh7NYTY9OBTXMKtB5D5bp/rxqhlgWa2iuwWDCvDSTBkULHjYVObctm
g7WuAw/0GuqGF81zbNa2ST8u7RJHJ9x32vwgPlxy1VHh/pLn69wKss9mL7iSi8ndF8EkkZ+MOM56
03u3kaNwbuUgs/lxkjHEv+7orZqns718+U9/ULnrs2wHxd0qX14jdjgeYI+W2YMTqtckovSXxSGj
Njz6rM9JTPHvnIozXIMQouViLckn3qWGne1ieBf4oZOJDaMt9FR9Qj7XZhxCHx1kl06LVf/rlFNo
m4kkYI3rMs7TMyiAxK6bbZP6rdbjYOgty9OwpguyAadFIsyOLgdUTvNOjj10bWG2bs4bXjs8915m
e8VRomVWOJV7BujzZ21X7H/wn1ebGPL1VOkM034yjFcE/ni7tUU4foApAddzmm4Nv8TfTbj1zaKU
bKDPCFVITjWELj1SxxeI0lTeLju5O9IS/PsoJO6qQIVVPXxcMD7PKwyKPZVb181mPj59PfplOisz
milgu/IjzETXL+wn353zAy9T6D8FY4XMP6wxNOF7ZwobidXcSk6F8RCyU72bry5ecmdYIwhtIyZj
djfffDFKxXnRiZxL73WDT7VRzfeiARIVt2ROHLpz8zmJpfuu1OhDucVpN71Y2EuRsCAU8qNAQSZ8
zLtie4mw7rWLrcLc7XPCsCPVbb7DWKTT9I0bB++8d297pxVLhkoc2PbqAbM3irv5/mJqI8PovsvF
a+MwqN6knCzl1MG9e4XVLUrfJxS9q+DatJ+T8+xJjrePn+7qtagHePpcn06wRCMCviYqls6U2gAb
DZXCVLjNJoDbci9dGM4d64ON+QoNEunn8aZTLwC0iy2tXmDEWLrSrSMjnYJgN5bKG8/IoIohm2Jt
vsruDqt5AyMQl5qOChX8iTUTeEMoWwiYkGDIyf/YMgoFpAge3hvmMSB43O3PYv637aMqklKAGfS8
x1h4Bir2XbYud1jRsjMGwdW4HJ66lTRqY156cV5S7wTVksoV59fCLttUk8dFMb7HDoPhaZ/BNpxw
AThZ2Mf4cO/UMIWNUwCnrqznOG9YHTAicKklsqYIuVNQx0LOx0JtdMbAHi7LGXtF0q1659aykbau
rdOw5WtznqhhfF2BSH+1fIM5CPkAl025yW6Kny1sHf68mnu3ca+4B/IF3Q21IzmCcFmlJumCl3M7
ZaZdLsWCA+OzdbcaOcFahjRA0bbe5w4lQHg1OadWTAtjW7naatiVEvvcASyCyM6UzR3C9UlAFiDo
EhBspnj2ouAlEUrjokA6R7VlKFROidw+BKzl22n7bbrfY/19r7NR8oX/VNNs4UfdOx3fWKcNcJjC
QkQyD914FnOqq23GyGbIKVYIg9AFzEgXg9O4FZbY15JUsc/vTnIgDbHpYtIGsfXuaI3x++40WfVd
6QWRFC/jc5AuireXbzik2opm42/bzUC5fM+nxlu0IN4Nb0ibJb6qdlMzs8GglOziudVmBnRQ/N4c
OXzWBjkYo4WSw9NtXzSzuvjJcx6l3Sjfn4dqFGyOasdeS9k81537NMHhDYYrz2jVg6qyStLo8ZaF
srF/9vExnRu6x7R/BOTKSF6po5oczxN7EDvVcJYb6iRMwjfZoXk9BA1zghGAgSI5ice8ndmN1qyy
LlvNbZGXhxd7t1BQP5VBTu5igCfdorGioo3fheZEG/TRWXuXVcvClZROfzqX+T13ASYKygyaQ2Wy
exnTdrdBiDF9VPZ1qXbIIuXk3sjeDi4tK2OF7F8uNltIG48PWAFL9oFqfp3GXrGODZPHL5xW6RVb
sp/vr+fVrrYPhDA5QD9No42ygUFi0GseZSTvU4/8ZY1NYdNnmwAEBvNpvCHWJZn6/1g6r+ZWsS0I
/yKqJIKAV5FRzrZeKNuyCQKRk379/Thz696pmXMchNBm77W6e3WzXQT6VkL6YpBsofxwC15eUHMi
HyqckSyOlzZzXvquqjxua0Jg42hWNuDtio1gi8ES+E9sL4j3dMTvYiOS9b2k7tOOWW4eCFp84XdH
uIvZ31qc8CMZQlbtsZEf3dkqKy1mDsZbbHaXoLMR2fRu9Pvu+RDFjcwQ/j2+0p8cruFt5hZ3MukD
0ZoqT6x/VvIxsBigfc9XiyNgiQbQcyIBUvlXtMFkllZPuLjuraLQ1+nlYaQi2USyk6QGYiEifLRN
7Tef850wnXyFIX4/GVv8Zm7Nd4M5dvbP7/cn8/vC3D4QEekKjweG4RetNtJ73cAAYAsxLQO68tHI
rZr9jviJfN3STx+qTQtutOu/E8IWoMy2GSNnHvvgQ3pUJTsd8YbUtpbKoPB8eoD9pluOIgTLbuFo
2OtTqxhJaxYXyqf8tEp8+qVTg2OATeLOsuYZLdy/1z1lhhp3NLcPTMIbIHhP8bh+1AD+E3aljWZc
G5lGTVZTq2cmVd/MT85v0yZaiAr2FTtjaccJgvReXlWfMso6ErlX3Xlm1JSsX4pOUiegVeStgsLA
riD90DqTVTKyYGvMJgI6T80STkTQmZnVRy4siYj25y63popOajnc3jcOVByK3BmE6nV6pGkcxdZS
66WDKoAv0h0sw7ezKNediJeE8b5J30qzUm1WMjcndqOXMSMzWDLyyshbk/F0uA6B2ZboFmfGi7G0
5XJ+eGer4o+OpF7X3Nk/koKcfv18CA4BaCMJA4KIff9SrixSJoC+eYwsdAhNbGpMtDOQ3O/01Qx4
JVzNUj9t3Jrp7LUEaO1s0sqM9vqUq7RQlgNo3J4TY+FQLr4pE3UCpr6JymUGdYGhgfFqpps7o7tM
bdPOtsljhBTYjZdRsnsCGKzks9+KkWfOYAyudEubNtlShMh4OWnbgunq0V7sxh8FDANzD39WsxUa
z316nJnNl5D6GE5MllPZx3DsljAcBE1qPeFz+/Be7FLRSLXJQosgFxqV6vvZmD+LfWQGsZE3P/3M
ClUjG4x2o75NWP2I3BPOYKfjCTG13ojvx/ewPv6GPglG4W8/t5XAlHghxSJA+4s4YdVhDJBSibRk
bKVCM/Oa0hAOy77ynmfCx+YDXdGKHMnN+BOS212TR0c1ug03Ci47uY1uCbQ/eW1m6MnQZbCMudhl
fuBwULdnjjg8g1rNYhk1tIUAUYB1mhWvIIy86HNm2d26kK8CKeoPZBCtFUVESxldaogH0jP67zdF
IIiqgh/zY5XV7DeLW+WPp84h6OkGjMqDSBfSze3mc+S8OWWUQAY7Q4aGBNoNrAiSyBC3UW+gvBLP
kE7yYXFBi3Upe7P5QLFCm0eQBNEmFQXDDqtKCXgXCcK+o6vv7OAsWAuOMDYcQoAmrD8Z1zr2kEwO
3ao5270B3g+HMWCG4Wrm4sGarH8bhHW3ILcX8i30B/BgQIdlr67DXwLlmS1/LsFgS1+FT0MUYCwc
jtTF5X0q3SZ054S3vCk5dsAYzFMF1jEutu21VexWPHSiySP9wqWMliXyKC2F1RvfC3ZkIkcw4ViS
JMmGTr6hvDRTlA2rKTRZvsW2T/eOHAgSIjeKHDY/8qfsLgr559TtyOlJg0M779j8RX92JQ6XTqkf
cfSx5MiW2dWeW1txNQFrJIL98G3q9jzMwzolx+7M2iNM9NDNlqp1nO3HwQGQQGuQLJ35VyDyopa4
LvdPcMvahE5C8Zv/ctj3B1LdA3krlDdu1Dsw5+Kl3CSFuRBXCezPvdzwUMiJMydMmmQx7Tqg6vtE
9ilYA7Wr/vtaKTNfOow7qDErCsy6P2Ng1ESfFeFYpfNt8anR+67iwSJ0FPHaN/F8CI0pM8H9ORJ+
b2F+Fmv/mR1nM3shHODgOMGJicLlakouc55r4VIMx/6z4d3XL0NbI5R8Cl5HGF6Cj5w1fFe5q2bL
/fyFB3N1AzOSF1ZXb0eyco+yailk/QJ/TPqn95fOoy9/SCnFkJl9yqhcCNOxKsnBD9sVsFeK9/OZ
S7QremLJOJ4KrM5ma6G2Q38q24itnW+l1h5mElmKsznRkoTjme/nRg7cGdgGTlOLz2F5X8ecPe32
CeuGUwzOb5jk91b5+0wehUg3dE/RAA6fPLyTZ98sdps3ftz88yrdl3Doj4G2arWVBL6MowumBZxa
o5WuDzttYfKcDmSKzw/KnNQ2ozITwc6VlX9/DXYjODTsmUoBBCqCbZLuDk87bRyhMwqaEHgXjE9L
l44w8a6Le9us6/TUC/t7xWQ/fjckB8lGvjXTPY5jYXgWvzoAyM+scGgSamxXSAUjfed16GPjOZgQ
zc0+98lVxX8G+ZTRvH/pB9pN/TR1UCg9MEdly2kh72If0zFKjwvsIQyz8N08kn0s+RKl5IOfzX5f
yj0dMV82FXWjsuWXDou6uqkU8A5P7pQUeCBMExLveQj1NRsG3Mpq8XQE/MAil8Ojgh+6ab3L1h1j
KiMrZk0uuTCQcm7XhKfe2Knj3BIQ0DaRI5BOO9eoh9U5QUIiD/NgTufWV5PZNQpOgc0cdW7jKQ2/
5U8sDdzpDAkHzH3ykMNDX6MVUH4pDpVxNb5OCd5q/SKw6698ityzaCHfbAaydAjL7YhhzPNCnN/i
UQsnWaM4RG/GpjTbhjr5lbcmmM7HVs8MnaM9nO2U2g1I6qtwTgJCIjhWeq7LRb6UMRJoRafMTh2F
+QdFqTKsXu3HUzoArL4pN6BWNejmyCQVe/HGBzwelo3masGpoZPp81Xa0eFrmJZATPcJXd6khPOf
byttLFqv2iZfgV4yIwbqbQXv3UD0ebrMZ27CDz7Jmm6ls8y/gvT01i9pcImPodt0RMa139Q5u5gI
YeyPuStLIXRbMJZj8VEiZDoO4jZdvwS7yZdU6FppwG1XXnkFbSehGhCvQ1sFc33k062wMmHNtGad
0hIKO7BkHRlPEXwV45QoicGqrnoDMV6VTWPI+L3qhaMVX9HQnmbIFb8l74SIMYjtXCJHY4qqSt3X
gY2e56NMzWB0G9malT/ZVaY6r12lPMvhR/rghE9LC6l78GiQpQDlkFBFpXXhEy6+OXWe7Uam591i
sL+nEaiu0cvOawQswQHW6pAQseYt7hluZRwwwzq4Ct9l8dUSKx5oVu+IFIqP4qGPqyj4huMncbwS
Dm2/y5TDc4W92Fmxn9iNVLsEX5MtdSejvnY/gnxF5/YOIf+ioYxsjse3Ow4GXa+C1mJqwUk+NxE/
d8kl30K8nlhbt8yhnNE0k31+gX1bZ8Jxl6qFupuQ5tookKJHu5m8Z1edeYvaen2lr5XkZ2cyVzvc
/jqsH5tduhcic7bheF49W1P7JBwXLl6WmK/dZpfo9MIVFaMKM6elmD9I2jyKoV3o9z7ZSCGUnbKW
1hkldb9OYtKq3fa1bS1hx5J79asRH2Lwh2+JMnoqXMnxjB6BH9AhmTrmDU+TuM/5LT4ku6ggMzvj
yBEFr0Ca8DJCb8AhbKf9vLEt05cVhnutsAwPnF98T01rHgEO5Yt1HVm5hFFMeuNEEz8FydbZ0Ugh
5KSiuAC8KZ+OVPjV0+hDA8BDJtnaKDSXejRT2X7Yje4wXg+S1tRsKzAPYpcMiMroInAu5BD1wHwm
cSa/StOs/O1LrvBeL56rTFoVFH21tFFpNF6VlfE4gC6Ubr+VODbjkJm/6nesAKWLtz9+vTHFAxUb
U1dZ/MpwovCkHZsRH8IbMYJKhZyzVbPoym1BXjHykAURdf9kOyMh2uyronzumbJ7G7kqLwP/tQ/r
R6mRHMBfBYSwtt7Q2foNsPZB+4z7ZaBbz9KgZhethiBPuyjMULTLZCuQm4euERQFpXNzi0p/Jq0i
xWsC2+ZsR5WARhIe3nu/kKVSgPVPq3nB/cgy1fSvas/Cs6pYHHTBMs/8iEbwbSULq0gvAtVkHH2w
eBf1NQ4+Aqee+F1kMgh1hcTOfL2wqhWALk74+aXeiIMXXMMVz9Ibs9bwGg642kSrSrjkwOtd0ltq
cqxIY47B9fuvd3ZPQvICwcD5FJM5BkyY2sAqR6NJIoA9bw4Ryalj/v2WLxFOo359iRf9MhEMCROu
HLs+UDoxwYMNOdCycnfp8qxYmGc3kElsp0ivUcHmHlKnOajFmqDtFUdHw3BMYKDjfFOae/iIGcox
bffD3CoYLSArpx0dbFWfykliXg6IdwHe2D9/Mj99P2DDf2lEdFKHlQnr8eY3SZqSHzVTeG5a1RqT
af6ih94qnGzczx310gFwi9e5UwEYDUZDV64x0nPi9APPTcCiCDu1u2THw9+QjBcazQpxqv8aqVw3
7B7Ksp2vxfO4z552dJNQ3UAwDf6bHTqZ8TUbXjoGhoRjCjkif5XObD910nLxRgr9SDtkvxSjOeq9
O4vjJRhtbwzRLh8cLXxoyXaBwdvUcpLd3fkRUG+EDjEmxLA8qDj8IM/IvOBU8nxi9kfd3+DbQFrk
SDJhjFLqUzeaP/mnu8aPatuFuwpzrsyq5+t8rRMP7GRIgaBJlmNnWP1pioHW305NIqR60I7JhvL7
LS9nypr4cdlNASyQAM5U8JPstHAVfxr11jeSg/eu2a+1xgsV64L21p+BBhCMiAQadN5LkAfMl+0q
PlH9yZjLphCy8RlJ70fXXuYKRJwRaz7DOzJDMr/FNP70hvo1V8WBz9KYEnmtRtyo7fpNRSAdUpQG
15JeEIzeiZF7V+6+/IASLqpljn5f34VIZuxFsMnwm0KCfH4HFndImhln2vZWNtsXdMhyVI76C6fb
bivKrq7efJxC20M8VbAhJUFDAry+Yi3M7/VPbfbYBcXrbupbrCFfjfkmnl+fuE/CdO96M9xvk6N0
eV96YjAlT93n38BtUJpZuA7JaqUs24jusHlfpAUdoZjS9Km7ZJXHVqXYc0QIN32TZI4E2OG/Mgsp
UnzWnfo8lHbUHdECvuPDvNoPb4cKod+M5wAFCQymo0JE+ON6ph6rl/k6yogFz0+bLQJQ7yU9VJF6
BeE+FlLS4Gm35g63eur7j77zdWjZyFkWR0KxfE5WJzGu72Sa5Pt+ARFrbq7+tjs6s3GZ+ui89q2t
W7QOkLcIqqN7DEujJjxUzaFMWhKgl6R713spuwWNFaSX2Xyrz3ZpDyizXZS78Hnkj319eOnGAqsQ
TgOkq3Ov08yCvXiY3bNHVu70P6ynIDgaK3ukx4bC8G+mOwT2sGTTjI2cuouK8osD5kNb00wYENIJ
RnVktzGUl++HP/UQe+8DAXw3nkB9S7snaUvOuOwiMk1HNYHVlTcQyrgTjsG+vMzdpDGQF+VehIt0
R368QqDoalh1q9xRWc4Wj2CE+w9qqCV+nx9K8xCmrZmlCssWe2lKmUyLVPanhj4/h4ZOkOr9tK1L
3z0PmMLEVsVieBQeNjJgqGXyKDcABnDoNre0JJ3yIWbrnAby8U7O4tmhodP0Xal9zzRPnkNt170d
85hILft4Vdh9C4PBzlX3VBA5GrRlWqRGRUCEXZrSJl31ez1ByJYA0Brt5+wUOjMvJq3FRcvyWVj6
MJ3I+B2imyBd9A6sjQKp/Jk7CnoXBABzaujPDuWsQ+0UOuntnS0z7HZ0syKitnLp6RR+GsCEXGyk
m/4MbQuHH1o9bzR1J9jhw4ucJcJOEbyGs5dxGb6l9PBF5isKUpqetS8xaHPC9woFnRPh4dqbgD5w
IAZStKAygw8c4v+6L+0D5kHiRer1f5KbmY5gZPoLBQdW9Z/CplwP/GpEJDbubvqS3SH9k1D8xNQ7
kpNcczZKR2VoTdlgluYE2ETCQ5GsSRER3VAMVctJrBPsZjx+PNegYvjNIs+SvfGz/8x6XLomCUqM
aXbAWTF5r7U2HTTqIrg/5M9WzO2bXrD667iUOdvkZG0P64WsKF0VbvQ9EXvt9Koe1vEo+DLvP/nQ
dNm5uKTvrlG+TGKh91/6RUOjOtxGSgx7xl2tvQAYdbLOVSla/97+7Kf7G8mPjc8kdJHiqvKSGXss
aa2evsHPG0+41n7yllv0TvwXf8tCW8/9kVs5XeBISTaNAfNHPkAmAB05X6Zb7WO4yna3LfdzSzHa
ferLiofw2I1Sp9xdBM3k217ApBWW2auw2ij5o1YviuRwQs67rxJlJRqDc/I1CaWal9ONVmWJ4bE2
9Q0P0yFoNu9tvEY5iryH2NdtyLPLMlhHX7P40hLfnu8GQn/rpY745dw2xRIF6sysmwkoymtHeJoK
SZ/UO7YWgNuaOOwCOTTuMZ1ieQMw+lQzI7SRRjVa7UcsHxPF1kdrHGxxB6DZ4czbIm0Vlq2L6/bT
VJlA+lU0U5/hOGcNTI3cEQ3d/cqZMYEyUDwYw5/wdEkE1mvy5pGXGGVn1PNlMXiEMH0AH/kat5lN
pIPrbL2+M/g1IBoQILT3+T5hYaee2PjqYeRpIK0+M8fmo/RaGllHhU/TnfDBOcTWGHdOIx/asz/L
2H6n90FVwEelNF8gzMgYyjVVQHSUjHBhgdKIhDKLrZGGlCeDdhqoy33EtrPQ7OpoOcIQh57amcmV
x39T5qwZ1lbiKYfFTiGh770d95N5aQuw3J0i7RNZT7weSzQatAHHAKWlcFycJ31c/zGz05mLPF11
eIBzTF9ZTAgAmQUDRMJ9eVLjFaBOaIujY/u0qVN0ErI7s5b31FfMx9IJtjZ87fw3YQm1niQ78S98
enSaJSshMToXTXid2z8vkGLgvSc7h1XjWrWKxmOQHY8v6St7LtveHWGnFtuhtHTkXfEusZXYjnpK
K7MFGSCNeOD4Xyahicdc63AYvIRzgaU6mgf6o8TETRw5xrngyNyVFFCkfKT4vp1DxYQFzTdeYrcb
yVQwo51q6RHQszKUtd753UMiq06gu9GQzMJ8RQtLNkarPNIHSeWuPmJMfJXW309OKgBN5ub8cSOt
5zyW+BbMXV1c8lV5sQwbW44+4Aa18hqpR1qWJj7K6MMJuNxABUaGIq7zr7mdtv6Q7wTpV9cvzblr
XLKOiWG/wO1GTw4f9NzL8hfYm5o87j19duQmcQb2GL3KHrBa+DTpn4YVFH35G+2e/uCWmxDQleB4
7LjfqBwY7gvhSHxk78DCKNHzzduNeAImuZ0b+k+0tm+mnfE35UR0y1+Qc+4qNzf3VS6o/+dFPJwK
/qa+p7aI4+hkb2wvsNe0Je5iARy+o9A5T+JejL2nJM/8/ry3C14REIlDsUPNSWbEJnSqVYNIc6Nv
i2/KnhWigMUD3veT5JVzgUjnVrnjp2KJD2k0aTnS79jRK+O50Tx9G3ioBjBDWAlbWaAVhyxeoVtb
JDBEw7TCnk4IkfXbTagoZr4uAHjDv/g+N5kb/Gm6juAROzxVrvaYlLpclRN4MTCyw9zNv28FBoMF
dCat6XTV4yfdxpQT48VOgTZVRa8IK8iYGl98H2m7Tc3TimVKvc18NNfEb6smH72xI50+20BL/bsi
jV8waSdiB4c5fglDAqhjmW6Y/bEkRL+/Rp9gH5Z6g8h3UUabL/TT/eVl/6ecnkOT1Q7FD+phP+eq
p3eT3BpekUhJv3bUW2FD835BPZkKGR7tYfpESPAAYsdmSb+V9/renbp9ZgkfiI1R4cp8YJNGW6bd
bnbT69IclQ6agTd3Y5Iqs1hYF6v8F7k2oxSSORHt4IHytfNi1odo6ZBinGQ8epOWe1pL/19oXGLp
ALN4QLZ8J1dgF5/Q/656K/9/tzs382m4iR6Z2+FR/JMIP9hPouWGZ7GEGez2QGM7ltdw0m/o5HdA
b5lV2NXpZfeXab3NvweXyDZ3Wsxv/iEbg6/PzZC3h5MzH2nHUs9JgFJtOTZid1gvfMmO9mBTvDbe
+ZhVTz826azlawP+RP/nMpZFWCc/iwKREmlIjIb/nH7ZwGczvYA8fRoutyqzEH9sm3XhCT+aI/wU
3sJvzpIZcqzvqlN7QdTqJP807jyK07UEHg8pN2XSfABiMr80R+aNtvOfSJoPHtl3y4P3QiPO02Y/
/TmSjnt8n+7sfw/TJJml/ZxE8+i/gBc0H8txotXBc55ckD4JeZzXOt6iEvsnyp9itYk67bHqRaEH
68QKRIo+fdTIWtDeck2WBEKdAy6Pv8SiWuywvNzCm7uFnTygmydVoTN1xY+ZJVK7IEyXzBEvEFdy
n3fsHd7c65i1+J+Mf/5vk4n9/y/pS83rNKfoB9UjNxmYJp1+D/+b3q5Ko7V8TruHtJp+jbRC4vL9
ZP8uWMwZ4NuZ7egYfaCbZ12odn2YZoUXxvT+Zxfu96o8THduWvW8PZO0jRe3VeLLXCLb1wEMfGGU
R531DgkIL8ljobCeu7P4357G+p4WRfpgBuzltX/xduZDTPns3pP+mdPef61fyOq7NZM/tmRXBLQg
0EH+hvcCnNaUDjjzU2/6ZxLhi5iPPbcs6/46rat+y9vmCDenJ2m6e81ZVk3Gmrap1/+NvJ4G+Bez
MKLP6U2+zPYw20y5sSWP+PRETp979ste8gvyDcN/n6T1JCe4s800XiGtn+T3TP/I1+kBn+aI3Ddv
T2ZNyBxmkjndcUJZuXg6fYjR95oetuNF/12a90KRb0rTqp42HO4wTvvnkC9yJ6dHn58N/PoYu4xr
YSzLCm6/EDyxqlhm8rXig+GJRm+CChSV6lxcgmbiRlJ4OW9u/IO+E//dmAIZOX/8Kdbvn8RjqMFu
fmbONItQcS9ziwwCidGCaURgEqVP93PkWZieaXZY8N8YvXnMoEhgLzxOEEu64797nvZ0xaLdZyDD
Cmzp/vxX65NUxGDANACgWD3SzKPKF1WrRvep8psUi54odsTP2Em/p60ecOFzEqZPx8C/4YHz1GBR
LpVeCkJhiScE6tBKl86PmRgAp02xm6b5gbx06DBHLBX/5k79EdJhtLYA5PnToHZ3qJ4y2h+HeQX6
Gg/ZXmSo9+Jv+uFp0oAKnrbU0e8S873rqUILPekunhSr5HdNMwxTyzH1eBX9hd2SnsCFFX96gZlB
XJkxTYhwXyA4/cvpVeZTIyT/5Otc82pGPf7EuSncuYKRCtsppgEh/mWlvTlTvag3lXtNXZ9RlWxG
6TjOfoNuNZ8fqD2HxBVrfu3sM35d5qIrQam1pGeFLUFl2mf4tFI+Pi6qGNfFcH2Pj4DNMcHnpY7C
5UxbszPJ4W+OJ4IO2bSqFpzShT8qlFMbgRCD4BCyHS6cevwUmhupydZzsiqh6q+zq9TvpcTuZmag
7auFF6TbeaYsFf1QsS7nRsH+eBjEY3uggsoojBde9nb0bxQlkGOzgoLKptijeNLh8Jip+3min9FN
NaKi8bUE0Zkl8Iyp+/aihGvx9zlYEbNsw0YRjBmypHId/ajfquzWC5I9VjKtd2cNspNEO3UOtKGv
VARZgSmGvjT+yPI27N1Z54W/Qbyqips4dIa0nUNLozPsl7OnNaD2Ia1Ht1+d3QoPmAhqVEVxVBh+
RsgWu6RdvRUvZvSBv/9e9G7yXlf6QVF98gpgBV5M7s/WQ2MMHloXvfbE4EQtlm2qlTQcGRwohUlN
B9VGxTwO5+bWsVKGdaTs3rqt514S2PNhj+wmrC+dhuwyNZXbUJivhdOE69noDM0qZ/4qOUm3Girq
8qIwNLk+avL+0i+Mc1Nw8Crfkjv9HBTrQYsmU3uU2Rs9MYpkp+eY6bMCdBS0H8lWc4eBiRcxd4OC
hoy1ORTZEcX1OUZI1HlNtZGjzUzy3xnK15sw37OvPGF62avoNNTwuwh+6tRbAOoXjOgitnx0jRVJ
XLwmMKr7qg7Zl64vVdmCk94gQuP/GoZzkA7LhLSNGBWmPEkfKkwP2qs2klI9o8rfMb3K/vcTnec/
vSGdetUQR3NxrCkn0B04KEwj+YZ6i79oOpchPOTHbgqGlwDBH562fHuTG0UYE6gF2ct+z3zvZX55
XcrvyfH80O+0pfgDNtgL9xvXdJKcW/sxGO/xLr2gVWbBUrm8UA9mmOpGxTG0uxyXkPJtohh9gAVT
3i7fJCThp3VsMnpyN4fk8l5khCDKGznL8mVDz9NjzKDGnOy8VaQYjNYy9Uq5pthwmoXmTeMqwZ5p
6wLx64TRxnbhdL/yKv5BmMS0XWkWhnzDQsWUoRedy3PHjIVgPk/rF5HZiwui8Rh8UfCEfY9gKDQW
R9WTmARB0wpxGqyU1/oxvrzkl6RHZSD+IPscmSOwqeinALUkdYvlInQEn4ABQmOwP2mW44F4B9R1
C2ToxHh/wYWIhuYkyIxLBIbMcyOVuyJvf2e77Mpob99yAqOFTz0E3zZjYyYjzYP2+z7JdxENxX2+
PH7nDo8V1oPfr1Wv+z/pqpwEQnY1W2o0DVQUVEPrSrMzlEpHxwmhrRZ7dAA7dKPh8nXKDVTisEeM
z+NMudigKp97wz7+LgOmUwzpAc0izZfBwlRSAyVmembQI+bcez1mljK1UeV9vkIkS6fjzr/P5X1B
2YwpAgeALRpUU89tcgbyoyTlx3sLCR81rVdVJlJRwYScEbeCG1zS83hlOogqEt3Z5IhSfdIBka/R
lyR0bGT6KShzh1GF9oj5A241OwLPlxqnGIMzTO/IflJNB4mz5Mn5k3eJZiydxbKDZU6ZBKmt6OsW
nJZy4IOMa7sUVtdprBSwbx1jAQvLUCLn0NBWeepoPatDX5nr/ke4YuC1IBBzNS8QOcx+SR5nrptQ
FeGj/MrRES4DoNaAp8VEBP09m2bIKw8xe4guvgdBZX02BlxnadAy/ROfIYdcDizZUsNoRKC369wi
shU4a1Radr/GUsqMVs8PWI8IcspWKLOx37EQ6L2MoxNeQhytmTqH6QaceK2hgFdlZx0ZLCSiHC1O
szwGvd+RIUJcSsUws5PmLnqL2EdPdlp8aVd5yqgLyXo6vVJ74SjMjYgmuAIS+QAIy58WJ2u1Wop+
CQqPsYWwB9AVeWpqJEq/oe3yYOne5L+FNuz51aJ1bUipM9t7RYxiydCYo6CzAwSAQ5/2o3g75X16
1X52oazrj6wOp+hw8finCj/PaJLu+Vb/mCI3Ryqx+5uRooCZgCrcb9qroLrwoUlN7pD0EYzI2chX
GQ32Ox4NmqpH+yV83Od4HBGM8tBR8uLtspvcVts/BADqqVWWs3sOte78tSsMWaK76OJWkyleciCs
FfxuGqh5Y01xz/HuU3xxmxO+cBKwOkoscfUXMH6hfEYXGmOuf+lCTeKmh2QeKVqzj9lHUcRSqvoc
29qltphqmcl2+IXoucUkSqp59oBIujVjZLLBFm7P19wnyYQLHdaDWaMOlNaVaFIh654Ol2f0yvIA
WoZtjIZezWSUcpmxeby4oCcuVIXzR6avH9sdJPULsgVdbbwLd/1K+IxwkjKF/am9HVo43SUTBmhU
3x94R1SdAaATUl++zOxIwcOLc2l6sFM/GFXQ4NCnp/C1iyeZRE5Oi+Zh/M3Mr0XtJtoSYWGTzw0U
7iGq7Zxa0tP2gtWAW4Ev2aWhf+vCJ1vAqjoxVkDT5SLxBLnAIC05MUpxoOm2syeiC8oMVBgyRx8f
4xyuFwEiaiYyWIJztVqsc5BPC0SZboXZkfW/HRaX4/cXqkS3xLgOjuc8W2f7z5kdniUe6UGBB4NB
ezqyYmjNburuEeOsEEgI244esEOH/3ytFw+YTV51ivQ5vt0J/RJ2MZwMrcyIcNnq4vVb2+TwzAQT
faingu/UPEH9LgUEK6ys1J485+Nj//e8olyWHq8QBIa8t3OKRc61YshTf7xVB8XIXRhsFKwfB3VZ
FYdGgAM6vUszwuDr2uU76QNhh+irix+OsEX1g5nM4uM1rIr3XluwbaC+bL6aCQfdslWXV+HjqSyj
526D9ofFsLD66mdWoR1DY4PyLRSdagSHmgQpYCTMzuTOi+S71zfgSnsAnTAAF1A3D0tuOLARsJNu
ZjlszJtcq9GVpd9iOsJVHMHsdLTQz6zr1q3rHTXgrpCdHeqiJfLXXt7LpNktXE00/HEHZS4zxh5+
QVtYSbqR4+2bsYAAUY0xeyTXvU5QUmuhkyBLlVaPjY0OoPaVU7WuUHlbOd/JbQD9qbBXejxFZxCN
iLt61r7Cwu40UDnwF/BHahmQfiYlR6faLFZMwzGSeRFloyqYwBLajahsQrCHVZ18iNHUuXIhhxez
h83ThjStI3vOkR6sKnSBe8ZKaTpmdvCE5a7X4dPfMYKw+EZRJ2dETWmHe1Iecmhsqn+cSxSJtcCM
3cufP9C/TEdbbJQquvRVbYAgRvr9SSG4iyHr9TMag03fH3BODQmd3UQnRCXy4KvMEl9yJ/s9Pg/y
r/PxYhircd6oTN32BKpfIPzhNjFMI9uVyVwjDDSjlX9zFh3owU+X7SJGU1NjTpuNIG4pUcfc1tlq
zj3iaFDXYrIpGc/oGajDfqJbMuLBkYybx0dDCQfpAagFnyTjQnBlD/iKt8zlUFp2yESwLwm/8usL
rmWx6oaVtIbFQNkj7XDBkEFDKK98iJ0n070csPYzsdWv7lqvc5BVhL94cELPlJ5WbbQPCauYzMg7
h3nZZjCfjybF6+qB5UnlNM5TotW7ycwU7wYo2HzhEF1M/DJVZ2a/s6s2W1qHTyZFKaMITbUH3pvZ
tMxwl/T/YNtGMbeFc31LQl9QdFxO12/9oa7n2ZewVvaitBvirYiUT7KS1gDsoPHcokcTTpqyjNlX
/mjRgx31pSqaOBAwoMJnwV5lZxfy7BnvDn7ohf7mRsvtIQ9on699poKfKge3oUWM14sIbNYv9wyP
bOnb3FkwEQzl9l7iY3lfCfUGWQ6DNZUMLu8Ec7aPY7JfyVSA7VefocA1ymvhDZDRolOgvDD/x9N5
LSfPLFH0iagiCrg1SEJE42zfUI7knHn6s5b0/adcTgQhjWY67N69JybTyb3tvtnM+x79lCsV3bvJ
BloL4qL0JieP/Rcsw6j6WN/2kEtnWjeJNPL3+T8CJa6hxH2DYzQM0FPp5jjX1uqdHqrO+uF2aBwB
D85hHWYhYUihA92NWsmyGzzlH0mrbgVI0LeoNiwOdzSdux3bqE8ejIvBYRa/DjA9Z1H+idaYZWPB
bZnEB9SE7g7DIj6h3h5WoeS259Ai2jPERlqrYzL6HZ/qjeXmcf9Shf5OrzDb8B0RZatzWSNc0q1D
snzsUJHO15tw+MbRLNd6XORas14FO0YQd24EOxIiMuq7gAaJeHy4+6k0F3Gue33gb6gDZ8z6HbvD
5p4WcNHmh9ES6CPXxEXMLjRkNSh10xbyjJrJcdVCfaVErLsLuiOEHZNV/ZyU7pEmqq9w8ptqd40z
i8+0Jk0QWCrgrReN/bk56s1f2FBwPUDbgU7U5MSCAKQA4LhEMEr33VV3B2xKX1Dtk77Y6S2Z7BHu
IYjnP9qFtoX2hh1Ku7tr3z0WK5SsRuG+HLExzLWRA5g6hitU4TiH5rFRLiZQKmfVhO3uKKnAEmQ0
J11YfhcWeX11d7j2MbWrGPkL1GiKFLaPrfOOJvn+sfJmp+wVXiEixoNjYXg4QJNCR6eRD5pl9sRi
Z3h2YFVhYzUO30rbZFD7KLbpMfk83GC/IE9EJeYyqJXix49TpbH8mr4e6VfMVbq06o5+9xdIHA3S
BUSsq49n5GgKzMD6PDqH5zzNyYmzpnRuXDv71yOeN2FDLzpXZ00sB/aDhIhQCiGVBjcp9z6O/vKd
KZXLDlKFreLpjtrhN7FGdUjf3uf1cUMbTCMY0dCNYECYiypocrDgyMRbFQQRgpApu3gToZRjHU8/
CQvJMOJZ9WVOtF+KNwF9QGGV8uBwUnpgj/C/MeDu8/o5yMXlUvNwbbz2b0Ogpus96RM8P2BFWmLO
zXI86tVJX+TNle9yD7OvB5A36rHb0YB9MIibSSAuDYQgmouXfVR/rn+u2QkX2S02ZWamYirvaUbc
3R4KhbDah0hIDWUSBZX7ev/O0AQidAGf8LQdJ4smapX3x3DU29Dn1L01Z3jmcsCeG8FLYd/r3JIt
GUijcnoLZu3c6RFHVUBckwy9O8gjlFKfNmkDZ1QuM7rACHWnX6M6ZOW7W71HO85b4Xvep1GQYo/N
nuvnA16wR1gWFeDcXH9hjyxG3ytOmgu8Wy8QCmrygbgJDFct3kKvRdERp3EN6dU/s43tE7I9K5Rz
19Efy+Vv1qvVotnzsbPpoQeJnNEBSZJybxajOxT01yQ8r7zhugnRZaONbxId6c5lObOfV6FdXBbv
ji8fy4cpn50Lx+NedVC8QqSjIYEbQSM2Xu9l+cI8O5WgtSIWsB41gtPLdpVsvy6jPwJcPudALfGB
CVa6R5G7t30dQe5tTn4nz+vXSblPqM6+wvSghCTy2y98xIq+H4jejWNnHK1ppseAwFEhzK7d7TfN
6yuteI+YlMPvlmd+KVsf7lq0FxM4Dafj7uOmgt4cHXiXBlQy/gFACLcMSuPcCY4ooNwTp6yLrTp6
5KvG7X5BHE+/FggLLmU+nF+/j681CIi1iDPDwHwdOyUg26/VKeH2bedvIMOt0ed1h+QBbBp0NcPR
LhrVml+zSb/YiC60XvFwM4inZC+9CkE7p1kA6JlXO+P+hbJRnT77CmTMWYhtHfWvVHK/mB9M0Lfz
0N4eYOkd4H4QTr8YFPj1ZBSb3zwdgozBIqRxsFGOLi8lOBgViB6l9upzfC97RlUYTjKVyTl3zoiV
BOG+hY41EjuVZN3iaOze+cBe3+wr3CsjWBG7UyLDzs+zRO1cwu6BRAmXmDmS1BOowrQl8tigjuDz
uaOOzC7exAs2CkdAoFls0seRyv7lIKoEcHn4tUSatNAOvqHqkfxBY4FKcwGylrkyimYwWFh+EImo
ZWLNwwCFIkFwS5W+hCasNpgkBypCcbiFl74Nhavf2S+nfeRyMKl8rX5XnCIQ5ce5tehN2mfCkGuL
hqrWuaNw0+wDzaavw/ME5XH/3z3v4l1cfoXBSZikqtA6UsOJ24Q4YohqIiML9Z3uc6R1Ckjo5Jtk
Vi/yCOWwbB4qjfGZJxc8VUACatL2JYgAPt1ekOUOb+H5ZxVeegdCr/1gM1QUynBpC5ilRNQ6Oj0X
WwdgnbjcPfTLXYhRtNE2oThRjOMQx6fx++4Tohqdc5eXerscTVYIKu7vOYXPcmvL6W44IotiwRio
3DNBrWr6LsyF0YzWJF98TkWRHziIqFXBdAlevfxNvPooviISZlMUO1zmO9xND0GzO6o2+xZs/KQE
vezXIUVe3F/jwZW09WqjK6FGtPo9rFl20MDjPJROjgkQx7giLnS43K3a/HeA7rJkK8piJ98qv665
8GKn9jUDDEW3rX+9wQsP5s/bw4UCCxlDfF7Q4kkvfOuI+nb5axNzAG7XobdqAwtwk4hJI9ZxkbtG
XJGMB6M+hI1WnabxH2xWwgpSNQriYRWdqduqwRwO+scWAOblneyfdYVGDwu29ERWEtVb14eAXa9L
T+hNtXbR6R0YEe2pC9ulo0wQhNvWtgWywpOLN9zWArGDYlzePQRQaWkCZGUSYVDfRyHqARW/gGrY
N5pP0MHQW3iTLbaP8o8qc9G3NDzClJtSK6N8pTRWd4u4ZkKI/Feg+lQfFJE22iDpVabQNEtyj3wS
n0bLNgILO3SRVMXaVoipr2iA1FsIMMTjrytc3XNj/sqWlNwyTCVJIMO3/qomxw48zN9aPxfNUiUt
ujXeyxBJmCYBDUqX9+oP44F6Udf7veVwqx5xFqDiE4T0fJ/et9bmu3y7y2F/pAPyoZMu1u0z17nG
29b0NRehFeLx1l9bBaN+gvBI1JYsiMXfsVevsy4bK3MQ2q4LvKyGIkTTwOAG3S/BDO87iBX9XN4L
yYg2IbJGrtBiW6f0RBeeJc1DNElqveXfFGG7BtHV5Zstrhguxu7appkFLZErwuyTZPTBeA3zYEg0
o1CsK37M/9Z/C/S/xlQ2J0+UQ4u2l5fBWCjZtgvN88f1d9wCV0HFk+LxPj4/FLqWEEsRqc3TJln2
6SvvAjcsuDv1QXVAmz2bhEOZoM7NPd/wRYXn4wKtrxTXBrleoT2HopePbvTWti9/pOb0lvbGJ5J0
4kofnHev33PUqdCgqj2e2li9rmJh0NV/4JX/KDpGKa0DxaMDP7Y/gVyyuYNteb/pHNjEolsjhxl1
ZbLAvujAN+gUqKlbpyf5Tix8rsoNEDiqq4v7MSV59Dqog04px07udwmik1362RDMpMutUa4B8V2a
hYh68g7ge/k5e6oO5v3J0wqRLSSAqJLSLfw0uR8Nd+y0i46ElAtgVJohxq3VvTX/U0L5q3mhdkK1
95OSfAXsFVluvgETu6NhmUI0bcfFIbMhYdnk2F/+EFUfK4W7Wm+WUB6pDkA6eSFaLZ8B4l7HF/D2
e8raCSo+FLKDTWP+YoGaNpMhjUg7dOjK7QrpzeKuEK0/V9yq4G/c2iTI4f2durThdCf34pCbbo3N
wK/tSZcwBrOwyN25nFxWiy6g6As8iaTQHbPXB3Vp2LyUm1fvDmeekvKhiwoDO4yjeaEsHSZx1Ti2
aPKnY5UIDlNF8j5LyqzHCgpX0RVBu2I79zhL9pDQOH0kbRI2X+/ByI1Hs5bCeTMeLDxSOBn/GRLO
umhFFePqI9KOvprxUcEOrSg3tfflflFmZLqfmej1R56AnRzfXB/so36Nyx/kDZNu5RGJnG75o/qI
Il9SGJxT2aU3XpJ9KLJAnATsLx4Z99liHSbBDCs07W+Q+au7OXyc4yeYsmumFte4c/n22N3je0d2
dOjNiqDplB5bwbAycGuE8vDarg5sidy3t2xkzDtZkUDW3VEPM7VkGUL/0KhTpSQBjoLewoh4khAT
3x6vbh3eIwnouml4PubvNuRtyQ0uQTcPkVCzIauF1jOGhgFjpb0Ma6m0IGqr18/Z++FpQXEf2tzb
lEWs7qPkFshVyQbSYPAU/CDY16yGB1YW6i+tGREvVZES+ofKQsLJoKRRQvUtYyrJ2pB4BMUBGpsM
J4Uk8+FORo0m/9wuf6AayHYR25YGbxIToubQNayF+06OKI25lRqyfKwm4vIPhcSI50l8wPowtGiM
o3SKFz13jgRTx86R1pafcxUPtW2tIRromQo4QfTkEscR8Lw+wNegf0EDNO5BH6lQXvHDmFD4edvB
okpUQAtr1cD0017BDtA4barFBZiuRixGNwWinjws11mIqiKxX+WeFqjx3eb79H2mXRV/xoJZdM+N
JfPNWzzqBe3rC1q3yKkPin8XG+qYGn8kHdSPwtmPnU7hkoTl5fgJZQWOBE4L+Ruk8PRSpafcT50Q
AXnRJhs/o1FohLh42Cd1UOJr1/ipHLHtQUBolAcPnw8OdGjNGR9VHgNjd8PL2HCn2CynISDbD8Y0
ga1hJoNkXEKio7j2RrCb1IekXGyCno9ghw/Lb4v+qg+NlZgtIDIxADNuIIbGy3Dvut4wRVD8SXcN
TjV7xrtb67GsB9JoVl31JJm1QK49Y/ErairZPTi25384IhZ17RmngyVglxB2Dpkki+6RFXuIVt/6
sGNbF05sw+3VAuW5yR4HPd9kA4Y0elY6kB0J36dfYDqsiFKyQSUiZAAJP3J43evDse15MkuYJ4Yl
xioqZeLDeQWPclX6Tx02M4mowdfsO9RFp18XpMUIljtUTZuMKsUJ5AZI6gng3VmXOJjxJrNIlUtn
IYHpfkBLG2ExUyeqQBdYnJOdSoy5AdoDCayrfo76Ju3G8a1F3W/8MH8pDxmjCeDF6FnDjeEDC2Xm
UjCPMyYTplADc0R3Y9MFBmN0MUQ8tmLmTBJ6grCojmOecULIc4hhrH/vnmhto7S9i/akICXuICqh
9KXk7urdINSgB1fDg9qzgNiePglG/A2QM9r/IUjS9xaVY7fPSB0OkNDpmwbs9qlA2JHr7KL5H6nW
ggrQn/PXgOLaxqbPsMWTZP7HXGFKFzmlEjLRGjJfdGa7GLlC3sj5K+lU0DdPmpEtTWIAIHhwnrJW
sPC46CpzaQA1605i1H3V1nSpAncRed8XeXvINdV/8lw9q++1OMzH079DtOzgMh930ZFQcL9BMdw/
Kyi0oqsKFewKL0r1IbiDoRSGQnPa2hEKTFto4rGFBqwlxHKYbzkEPlGIuDL9nPfGWRs0bGJ8WYHZ
5CPg7qBGTlJnGIFiOP/SfNXRxTNGz+bVpGssymx83red6oXvcX/6UKLKO97f24dygqyrsmyeChwx
MXlBObXhe3thF5GcTDV2K63NY6GbD/PVXYQ5nxKmSMXz53aodYZ1iP3dQvoFzg6Pv9AYkfRN/cAH
+rWvEvOkpNJ6XqJwJOWPn0OZwuzY1NlEcivl7lUiCHNzfNmf5Lk6MkuUO2+QkYgYdsn581Qmnjl/
0vyaaHZoVjs9n1B5UjKSf1wcsxDaCEbk2gpYEcVmIdw9kNndVxonTOqazI9MCxN1CWmY0hLjF1Ih
VTgapkWnB+ofbNi0Cml9uDzXEQMnM1uTipZfSaCwg6ROJDMK266j0nMQzd9LGL5i05Tu+LRPjslm
iOwwk8b5hdnWFpTcb4uoob5F3XH7Ny/gHjbEGcFwoso6uPX+U4rc5H1MHHgYQI9miIvhmaiJVVeO
kY36rvVQWXVtFGNm7CxBrx5KHI6n2KbI6TSTRbhhqh2SDVGfEfAGyqykPNRgGN5p3yjDAAgNJply
Yp4rVv2BjCb/p1ArJWZdu+t8F525DhRoo0tPzVp7SYybi+AYqtiWGaVZaHJ+/TKFn3xcWygA9Rl3
MmsdGVvpqLtsAuzLtFsCEQGg8If36vh4/KFVonfq7xMkNGiJoNZYvMs3Nw9lDiFkgk+Ibi/zn/HP
6LsSUy7Lf6vIawRfRYeXLvc/Gv5xUy+jN6EHTw82G9GE6VyOE0eegM+cDri9IOvzn+UYGGEZHZ4V
hPbUPMHdr8k5Jjqp/kChYZlvO6hmT2JU5KqJy4p7SbM6kBj/mb6aim1pCL68n+vN0o9+3Ydz0R4L
7z2HbdKZFdDUu7wDF02/oEewHtcdD0YEwLo9vesL1p0K78ZC0n0FrFTF1qG/QPmPEibaJ0HIu51K
WiIUo8ya/bDhFoxp26Gc8QztCMvgCa07S0+ux6efgJmR+yT1PLANHdUpEsVqt/Qzfk1PboomBhAg
0i5+ROXJvLE86o4+lfYlRgTvRMz/jRDYSEdbGnwEH1hwdgRkAjqHTsy/4MPIWj+ZxsQTphdMCrIU
Gt3JLcjgojLMWL3Hprv/IyGE8MNM3ZP05Xd3e9xybWimgFRwYgCJOYGqaYYFLz8Zk2ehFvEOE3Oc
kLuTVkFqNFZcv8mzvvH6A2319Uqr+FyN6P2ACYtVubXIy4ClRLWA0VPwhz7FcPuYAWHHRyfpmWMp
HC0V1D4HpFv4RLrcDERp/W2xzxHhKAoHwAwEmRR4pnC8PUG4pbCXr71rX9LsgSW0wpPuukRjaUqW
mX1hAlnePAvwjcMwEjAAcQ03t+HmzUjE8dRBHTHT+RQoS/Gg5qFRaazSdQTKFcGqJEDykQUR6jnN
jkgrSJGLuBQkWCG/V2kBMDbWmMLyYTLqLsRHUqgIuF8RbiepE895EITLL2cx0SnTdtvhm8eQRkuj
XPSmjXVzKbJhYFT70O2RDBA+mS6R7Ogwibs0K4tu9lXD75q65fmpZ8aTkUIZrQGGEGrrr/H32Lsd
piZNfNrTfkAWvCMnNi/eJSb4sGb4dEALTh89DEaOICXjV6/Qki5SeoOP3pqRcWTEeYSWYBpvmGFm
sZhJMjLjOpQmwFSPBKsbxleoefaxwkfkO+5wmRkmQ6wZqJvegRZXZ826qd2StYK5AIEU5tKGgVh+
rVIEDvVtAB3BWofZSC4IyTPGr2YVxXj3xn4R5E5Z5sTtf3PoHKw8MScRPINE/OH4Xdu7tyy4Z9LA
u5dkTchOW8aNnfWUhKcThK6XcdqIso1LxA/IQJK7F9vY7Fo8Ih0rvtDNQEIMs5GdLgBUiG8dXsPj
GwuR4dPa7wS1XHQS/PUPpSj3jVo3s3XCBW3iS6/GOBwHotYsGtoB/bqF6598swxibdcZHjT2sRvP
YMm5tcRMfFbAvINCxmgCZTJoeEWaDG2KRMcMmFmU2DbQdReaRkKHJ86C0j8LtfJnP2M1PgO0SOyH
nkWwYF8BdGrMup+zwL+zIxoKXETI4IQgyIKifuUAuwW8hcA38ZrW6BwnqBfhxLUDNEKqLz6jBfaE
zD7C7239RebKsgspcvMNEsR5z4PTw5r7Xv89kduIPy/a4s8HAu10QbIoD40UgeYqmSLLZokPK4TE
DvjBDJ2ma51z9r81B16Fjmut5WmV0w8Wg/bvOk3cQbRoXZ9MoKCQRLSo/zr6TjyPbcThiF5bi4+U
iJk6VIDdHt+/gL4JxSNKlkB8s16xwB0Z9fed6j2ZbFhA3YAtEvcdn5/05gCB5Bzvdbi/LC3wRf6q
UDG4dsCRGd8jSPNCPQDyXrwMrhEhNYph86+sZLj+mvQmvWOr1q+TuBDpAEnOeogiP+zJnyc9oEoe
NfWud1Eh4jWuPg/mUiby7uFd35Vi1+6kX/9sEK/l1Hwcr6eT1WBpmPSTvNBvplqOxUPeF13oHDLQ
tDFFcM0Glw2+ZjQ0GyQpyVLCIo6LAJl8R3OG8cL8lOAlmBNdwCyWv7fOKLEjpUADhX0uzj1xu63R
LB9hgxPABfbVKDfbiGL+4avRzRj4Hp1XtkWFr7NH5zAQczsM8mzASasEXwGtcMtWpbUf2uZ0jq90
LpUBs8ovvhJ7RoJgb5bBn8/7evd8oL+G11VpqLAZo5o2ZMBioZ8JLPEl6+QwXPQLQObBPh6PUEUM
EH+Ab0yPT9GEOBs3OTzTo4erYMeFtPOlWX4pNO3ZsNNM2HuEOQE07FbfTl0fC9qghIl/Z/tFjEAc
2cYQEzLtT+7LNG0gZoPrg3wFQp4ibEQAi67xgGkS6C/e4ICLMzs7RPoFvviJwcByTjDLGGSm3bXF
GsP2ou1HwA4qQJhZYkm5fFx36fpjORUJwTXgGG0fo6Zy4nsFZsKCIbBz0fkuk2MXT5nXuzGISIWb
hGziza81kSVrnQISRSE/cUsXdj2uXO/amrjTp1EoMpkhdoZzo/BST2BhZdN4xFqybM78xJUK93vd
wfDIBNOUVgfgaWS1/p15x1MKLhgH+C3YIBpAHIhwG4cygEwrf5Tns9VyblHXZyESiyViRYidpv6n
U341fDYZOT1raKYkIbOWO3kFxDsH0hFGiBFznMQQUpMJloW+aA/7wLoyT6Q9tHVIlm37V2ha/Mr6
1pY0frqibCqzueeQsDXguzOiBAMZ9WPkHUlS8qSxprRu11F43RN02YpIQpd2A9mPJ/B0ArUkfSOd
C0Av8UJAzO4bkSb4pu/ZbDDCPFCMyFCUDF2bUi6phRqXXIlxh+NOXBxwGqSi5DJGPZMGS+zySJ7E
ArGNkW47ZvLhx7NGGYTYl6lcABOHTrxJjuRYOEouwOSVBfZ8+dIABISTrOB09Q+PQ9Yba86Vux7S
NcUSMaREesZ2tazXkf5FeNos+87ywyMs2XJ7ynfW90fHahok2lSa6uGw1yjszmbwNI635zuiSb04
ISYB5jLtFSSy5K2Qvw90KdqHeKNNTqtiW5tjy8hC0eT62NEXWLTMX7aFkTHjwo2VjJkgKiHt6lYb
fpfbRzK6K1u3WHspxtOXFEuJApBRV6UlEg2G7bJZzG3LqldgAyv1XjatJoVyQ41Cm55vvqvxvrv4
zLM0Np9mgkskBBR28LevWH1a26aMQqWFTie2lGi63cqZkrff62Tf3RI85KMrOvx/JclfZw7gB/iz
Rnv66u7SOEe5DyozVJ/dZGXeTQ+EOMWhPWptm6oz5NJyjm1QyjzYJFVh35ByE2EGKtS28s5jIvYO
M5qmVwHiZYwyqE1xVK4p3KDdQCRPgzGXTN+u3VzmHPn3gE4uBDKodo/5HDeEMQdxU5dRy41eVHrw
c6dEEohRxMEAASvOoN7L9ebJrR0MPO8C10s71QDVmWV3nKCyEx3Rpg0PbYqLXfMN+4idOYIn0Mlp
AOAms9uRQImuwCa9Mv2l9M/BdNa+bpJpn/IKMbYJwwRcq9arDHLE6HUSNcNcQ06CTLrjcqQHhwjM
wdsvBmrq8V8USkngI3jevZGefmhELJZjJkFLUIInVaYSy0LMY8CD9jltgnRlX1G5Tt0CB84WaI71
iOqvLtWkMUM0dd5+Xx+wLmk8LNguZH1uW/HbvWn5nZFaSezj5yy5fWcVwDQurSEP55NOWfhHAt2V
wYkZK8xNSP9iOFtOy4vQijwQfRAcaIHDtwrp4c0wAbuUnb6RRTjb6/+H+/0s6lK04G746/xn3mFZ
RciD/PaDcWz7rixr9SchLdnr+a/AGisRAHDXWDGSH6hdkDHa3V3h3hafmCPIqTgf6Ndrb1jhCDSp
JTAEcCMb9nMEZcyPTZuzVBrvwAh1oA9xkVaQDtGF/tAVfaSIKftC4nfRa7JsLkXwdAGQYlKyiQ/P
V10abo5NEvEhBErcCp2qw+/NMPcxIpP2xf9d4rP0r8qT2+C4y5OjJ0wq0n3gXfNXXTIUFqCBEsV2
QcZtC1AEBOJ1D769x3Mj/QAATtrvuPsu5IR6UlIyssFEhadri03H8rAZJHnornG76ZfIi9jLrC2q
thnqsnFmv8S3gN0IfKBSxRv0W9BbfhfQH1YevDPqC3+AcjyN2FAoj/1y17AUUeyZFRl4uXdYESex
7ue+D7TMaCFHf9g6+u+IjLKuX6266ZVB4z62O5au4H9v1ofZewy1PjTP1xKzTDHV816AqyzzrSLA
FCOjiTl9oS/MCzxAmoDjPijXOnf0siIoFM6IFCpwdoxoK0+QLwm4zV5El48E3nIBdPx7vDSloR+D
ZmgRVWL02ztFBDYdSNN2Q3YhKIc6i2iWeHrT1srnDa/vFlO3sEQEY8p0+RxRc1mEt55xEakEOW0x
3atrRjq14wwyEMybAUpGfAT5kPx28+sWVNwyMisgVcDPw3O+NSEDMoZClxL4U+MhTWY/OMT7Rw2J
sZjJjiBqPk2HjEIyIDaL5Twnalts3S77xe8bSZOvKndnLdKdxmG4H1gDc6f6CXv3FCHT0JDzAFnu
Z39PjJdGg+KC7OuDXs0+uYXVNoQcj0C8c3gWBN6BNjL3rqCSzjRPtPJbbJHKgc7a8yHa60UXucxZ
W7JKFbNQIqo+/Zwf5tXGfsimB8wjGse5q4bgfh/YGJlNQmGeh6dHp1saYTdrv0b4Yqy6Ziv8Omv/
Oz74SO3XzvFlipzrvn2eGIZuO9N4xQRK/IW4R8KWEE3R2rTr+944fhnady6i6/ZuRiZGP3DbHnyN
J4mjwHmIxVdf/ct0yP+cz9thDqdiaFTl2sz16bLG/JD9Y4r8fGsBRjmep6wXgRfDsiLbfQUfQvFg
y+RL9NGx4IBm7Erbf2oxtd/jLfqb5dg9iLQECI1qgdo6LMpBWCIocE2T7Arptgk3OoBMToWhrk3Z
b/od+FePTmGnExgMls2baA6pDfJcNPti3GKHWkWdCeUPuuqeMXmYPb92GLtSUocro8H6B36xnjRO
mkTXDJkBfpoA5dvYxDbpI746DxhhKJOPFFdSG2mZTPpGLQUoe4IXBjj+HH3XmbXOWcC5dC3s4vKX
ODcVus7BmcfKKtfuzgMpY0LZsrvQ/GGxmzJUaFrXSi9Eh/C0NwLf4Dm7iMzyaiq00fWfvcXnV8wE
GX4GPe2oP2DtG3sgDVIVwp4LQcWGgKUQb+gNryCFf2ekWW4W01jGKzRa2dMWXoi3TQWhSoRy+WjL
IYrcFn8iUrRPVg+iEWuW2zq69VxQy6bgx5r1ounwrph4mET5rckgXQNU3T9qTLx7uxgOu7fSSM9b
LB3Q2y98eQsFeEBlv9nNNYU+oAp+sn9EF1fAYS3rAM5xEKEOgbkdjQ274aHxaHxizQF6359okt/7
RGNTjrxhtKqzHV/3ysQqRgcsoVREZbF8WyHMtcspEuxdO7KPg7mklm/SzmPbLF1Io5zSktaRWJnm
eRmaBGGNZ/x5BAGGWiK2kQOyd3rB5uJOMj9hO+RfDMHZv1ZehJG4nv7A1tqk42n+nC49TIxLTKmD
//7af57A/MytBe+Ejlews4DqqM7cqNqtRc1dsTuTGrwVyPOLMGGNwo2rWPRZ3Nk99xYU+iZPBP50
wkLK4Rn5IlmIY3fgMrR3Kw2PCZMNjgn+O6LdyNMQG+vTVK7xq9yU22kxBaD8GR7VgzC4YWuF3Qj0
i8vfaZtQlncpf2AgZJDsPCw+yqsbs73fOBkRWp/ASrBVjNSG3QANr2gm4e+AYMsQTDedJ4Eh1CUG
Iq4D4HHNE60CWOYGucG0/28fQa7ZcjGSnLhVrZT1B+CgdDvMDUBFARCZ7V64+mwwAZd5hxQnR8u6
uFmhuhX6/BkVzFnq+bXgum41WgzVjLok+2nmTtI6fID9GQwpxftlO3FEHuZmp0UMa2faPckxpmRK
YYDEcxUGAp6nsyb/YUCQj43NjXTLXGO+vf8zDjMG3Ia7N57h7xU2Qu8vT090wC/QN4MJ3gXHI0Vv
xZbcOlXpj8PXAZB4FG2bV7S7WfXaOOiOoTHqHmh1HKNIyr45X8GTUQy6GMmS+IYI53UbF+DRFFMe
jSnHipRD8IJy44mswjRCQ+wJQ28y6tM2C/NnoSxxd6KaU5UPynbE1DL50Whh7P9ttUk9J0ITg5n1
bjEH2URNF/W6lqob42THdsiNGyU8BPO6h7ZiHD7NrGqtuDK7AzyUuanPeTjnnsqEt/j8nQfYNbMz
kc3SdTG6bTwlUYeF92yApq9LfSMrSQmrLFz0To1QbHENWeowDselYE1D0M8cFw+PpE/6jR+VmUTl
nB6YZ2G/AoVvdqkKkbrkVqAag5PWUfvFhh1pnq0g0pSaf1bhsDYmsuZ/ARvnZJjbgVxvR2XklHg7
lylGYCVTALyCsXdjExNy1C7xXWYa/k7z0VQCZBNWPnxc9ZKUsc3CdFNZpzfkX+IYYUOnNpaGe2nt
z/uasVkho3mLa3Ueq1PNsCKRojXLv1zrjG830Tu8r950tLTBEvSTAlKEAlHQlTm5ix8SITSJ0mXq
LVGuHClLiu2EhR9jYQfWxSAOWBhYniHvIklh8yT8tkmKx5LFQG0pnXXmkoLCOkbTmpxpTmfzFjxb
MqtBSRNhy7A2s0M4BCxe0yar7FKwMpTR4lcFklfliTMmQfJx6q5URpPDrCn4bDksa4YJ9rBCXKde
nEUuTzf4ADJjjLQ3bofqZUv4MQHu1KDHehlU0yzJiqQbZKPQCBxgzcONToUP9Ni3GMGNnqoveSim
6rQcsZZYzW9BB+czIpTNfOrCMyjC4qeLOVtRLudTevPFF7zpVfQefY6mSRy8kyVz8pPWoQEtnhD7
lHpoiURg/DQQZECmmDy0GKHHUkJ92Zgr5WBbc952TP68KO+JYz9+nX6tQzg54AmMw+jZte+3Gbi/
ZUA2rQZa2vTeOoTiE8y4D3+6h6x5ts+R0ctlML335+0b1Xp24gO69zDWGc3eYTZqKWFOxnIeJAub
QOspvCvy4XgRDcZRAYLliYDKeSJJy3usi/53Iwm/EH4kSM1D99mx2oQwz32VngySzd/OQpm/KTaD
eaQyPDxyI3RqWs+lmm8qqYnRGWPjA1MIb/a6oWwNyKSD3JNa/ssFI4ibXIOFPy/S+W+13a1eXIH5
YQZYbP8cI+EMR2WSaG91GqNnfkL8S/dq9KXs2Mg1k04y7gLIzkQuB4/igFqg9e2+1RWbj29HRgVE
iG4vx6TOelm9icekaAxvTqfzm9M6m8rmq65/IKKozF3ygPCwoNJ5WNcbPaOFR62Btza75y5Ab+wY
sWKqvWVOh5X77S3zqlIrAssu9W6w8FJenjOFvjJnhJbEY4sI8/QHzFlPuxh3Nk0vMLtkjRBHSgMD
KZsbnKQXms4s3u2c87KBtl7AJayvj/9qH9f2hRPJZhgg0iZl0Ig7+XVogsai3pVyiPV1GdbiT2ek
N8QPFcQXm/GKPVFP1fGt85e30RNxmout8R/JR1Znd4Ws3jLcRnxHq5GaNoB/L8w76YDD8uDm+IwE
tt23r4R67Q3NPsgP8GMIECQfn75ZIbwd2uI1diy8PIfXRcGpc/qGKOwSRJ0+DacSokjpfUFsn24W
c2RDALfZwq9HuH0bMurkdqR6pqQmppsk/4d+arvO1mFaVV8j+9hBQgGA0Ie+c+rQxLDpZs8EqoR1
MLZeYDTB+y1QevbLszLwy1Mlgi49+McYSO+Dx6VPoA/ni1jNHaQtElRop/S8vL58e/SRLXoXv3pg
/lfi1hY4C2+Ok9E5whlyK6BSez+I3dDcMyob2QKIKmU5vLLgYcHjapG5GMXzh8V9IQ3TSFv/Dvhf
UlwdpV8OgFWMrNxlEWzeH8VLAHajhQzQ2xHmqw83MkJn0DzyjkslemL+ZFlriaE1RvfkjXuNrqQ5
mLtTo+sQhzz7neXtxModegpJ/dNCilZq2hp3oPVHZwAFAarUm7/6wqwkqcVJS5T4eZT9YFkTi6QF
yhOAd0Avw5FEaQsCbw7mF9nscPJ5BNnW5RTvEaUk8Ef0EmmHlBMzviuimLbAslX6ZTzR4iv/ozZn
DTpCzXopAnNjuBfTNsIulFLEHQg12AGEnsh4rd6fl0NslP4mSmr715xL9qINxKSrrADlCMO/U+1Q
SqOcOY+kw8Lz6ZUimktApZjcub9tp7EMrRTp2PyLsZ7qb95iUyJrHyYUhMcptmu+5SPpJECUjRu8
ffB4WYiWlT7PffZWnNPdX/pWQE4VPgFv0ovWhg40kTHc5gqtJckGV5ql7Kojo/8CuqMVF5fqU6t4
x56o0QJ+icXJa4e0tmOmnEIFwgVpYmtySyYNLqo3psAH0vbKy/ksE2uxz9lv1gQor4QvAGHpIv/Z
gfWf6QF+MYDe75LUNvmdWWVLklTSyWPXnVEocwDOBCCjLLcMhrQIqCt0C8MZkUp68j1gVv7OLoZu
degVnk4uybCHVWwzuPVIYwffY58aaTSb/7wKS0xCSBLGPKTXpO6X3x2jQEKPuIpHAdUVvxXBtcHI
kieRtbwARpShs8vNQWBXHEZVSHTWA4bkrMpfAgM0lZ4xrMZnVAX5eIZvYBbP8IIz00rla+179Hge
R8KOgzpt4mjaEwq/fo6P7Z69oUI2GYohfLMazoZ/O05BgsUO5OHfpYTsX+hdPcTsTL4dCE95Ol46
F+gtpbTOnd4Ny50tQEcNqGHzsIV1SiG7ZQGaE0xbXD2rHOxVzwlskjES7LA0nbFLPahn5T1AQARo
QkzlBqTph8oLkRFGyRdUZhZeeoy0ZW7AkwvPWu6Ghj+UDe7/l/4qvD7Rkg+QOnm4ArfKxSlGi4fx
jwLl6obLyKn3iuixCxNd2oJg0CxzqENvwjwy5yPSLvKKNNHaR+jUVxsCZtVYQDffrLQ3/fF9lpag
dkJP9z4p87jPHRPL0Xw/rQB5Pas1YK7F9mIajxaAeE/DGtfk6zP65pbzgqnLVQsiifjkqDrmMVW5
VM+8hGphCdM1pzh4jHZ/1hsrlOKA5+I8G2/w4CZcYu1KpJAlAu9NeBmu30gOH8DEqMxC7usI4Js0
Qu8jpDb4VjadKt4HCWXLTS6UeffbZzySrzJHNX+eYgLH5GYpcNIa/Vg9xcKSdpapBhVombDy7mQ2
Xa8BEvnbnyy6FLmn675BCsw8NqrWhxvFVIjTiQ6GtcYhkrrmWje8mEFMt+gjkWbU6IAHPBln78Nq
GjnDbns2yEpjFjyMWMIsqQ6yRibTIWMWrYNBlpmKFZ7rA63upGf8lxkYQuVdZPu/YYaRCQXEF/82
JIXOKepbpViiPi8icSnR0aAPNl9vTnosD46i072Ep81wZQcnEWSeD7wAYFC8Z+WOX73ebWvTtMIB
jEZfgGFe4TH72CrZ4KinGUtzO15JTkIDMRBuxtgXEc44SB6S9gKGkOAQxa/U8BEKkzvwpybTYTUQ
IBn9XoeXNKaiE9SeKoYVTRxDTDMao3HjWs/22t5CTZXJUR3UOBNzWR8ns4Bjyz4gD+ayt3ea3mkR
oqQGlcm7S1fA4+btSvepmaoNRBkGLZnXkE+gxIw2BzyuBZvQ0F/r06wmn3fWE+/Nw/6lqZ/vNHjk
UjmyY2oBTg7U8Q6Piu30+NCjLCbRz2lzErZ9/7XoYTM7qNejsMlwadg18H7tWwc5Jh6YSHPMW9lS
OKV/Yn/TpJjD0hVKo2dziFKIAOiMM6T7iaG3BypzHzqGSTt3j5n9XfxCRQMXpRuCS+2xlSW1RajM
sL8ySqQ58PJwt7aOxTUVksKjITN5BgGembngHLDpH4pmhqvMU2PatBvDG5LdkhTr4kj2a6TXyclI
hOZmsHgcWsF/ZwOzPI2wmKnwkoAlx23EvmV2gQuRH4txSqS8IAw+gj2I3DbMDerwwmbKhM9Z50jt
k+lZ4lt9IR/qy1s3uhZunfFw3VsCJF1QTpIsUulYFarQ2IlYcqwyNuWg+2mLxWGthcoM34v7LEY0
2ksv26jWLxv6Alr5avGWHsb/8J8sRjHWdg3QCzNA9MyVS/pHtJxFtPTFmGpnuZVNS64sZ51T3jSF
LKCN1G4blbQmUXmaxsBMopBpTGUIbIg6bs0fZI/MWwTDrOo0fCUxyCBTI3pi9t1d7xjO+57nKiEv
eKNXwOEVW80Ceovo6OMw9jUq994BI9wMeIGt05MS5n/HPzbApZ8D4Mk9gk3c6dBLCYFbMjcXpaRd
7QmrskWjT9bMI7prluSKzqVwkjBQjc1XX10HVE6ZENlPq8XXTvELTB+JI7zroRamjpbA59qqv4Pu
+y/VwA8KDAQMvC9gazXMAG3N76A8Qz6eUzChMqWQRmO4rY49mtD073QU494BbyzIG6bE2GzYFo5e
8p8ycdYkBny1xx1YSUnxE8kwK3WI1cLZy+JXa3B+gpgpF/pWGZRos9VakxaROzNU3Psrzbambdjx
IunQqCet3KpALa5T0d51uQeQfvl5A16g7wPaWZ1W9BOJ8pVAdwuqX0sjdMnD6578aPiNPTF7UgSC
arsmC18p9olJN12w3CmquWwbfiPZz+S2Om6qMW3TICTZ0QOkWCd454pL2T8z/2kCshRQ+do9qnju
mlhFu4GVeNkSFWW3e4KsvpdUQdZLmFElIW83nxZoNaPQD/NJsoTy+5QnXJMSsmTGlFCFz/IFMxt2
dgVhdZGZcgnGOouF2ykftC2rUiiNrp/mSupXT/n8EhybeShk43EnMDg8+qljlO8r2Ayz/cTmGpxk
KkbN26yternefT8Gpn3EgFcsLYDympc4YJLhxG+d8hYl6WX7Z/5y3ct7Nmkz5wsyQegpJ3H8btEz
lUnAglZAo3TDaAcAqtAPka40iW5K3FtButIdZ631f0SdZ3OqbNeGfxEzChb4KmAvsYSYfGGM2YKi
IjaUX/8eJzz3vJO9UxThKuta5VxN91Hesc4O6T8MLmW95TSheAtZ96QRivETPoBUkP6s1FVY+gAm
j2OR8N3aD+JfarUqSsidr7AKxfxiJwCSSR3hpK01HDETQBhK9wFbELGHlOWElOBr9wKioWspZUTr
YScocJk6xIS11o1ulXeVfRxGdZ/8HUXRPz7M/0UmVqph3L+F9HaS+1HaaPVfMeLyD6eDnFI5voLM
VByF37wGIeRNws9MXMeq82FQKOvZK/2tTNL4q4NRCfmQqY08GT4FaIjJliBICUAdCVUhKv3L+iO5
vJLYZawFS6RFIq6EJhKsglgJUSxGR2aQ+InMIsWlYncMD0MtmvT9CzaCVPPYr4IJFGZQxqlMKBvJ
mGQdqLIDsRPISZmCSi0gKpVqmTLGZBJh6HTOVAXRhikSJKd2hzMgzqJ3mXOVR3jPp1yqGAdlOLZM
N6k+4pmkJjsDDevCx6lTqXEzDdQFaRKoCqWsZF/P/yC6iTQDIrpVavQ4cQaUJL79HnhVc/2LPHk2
/9MWHiNVpSDVEYWgQn2lfwhtFzKvp0tzqfg2egXagXSdQy+cYqr125SxgvKkOugN/Uc9UPy4gr51
V+kiApylCes+fI0UaCTkXVqCtAVFuGCmEu+jJyjSRT/lENcny0/wKcqFYHcrckZXS5fUXUo9u7xH
a4o6sirHToyc/WmMdGoEwkRwhLJpA3xGjtD/vgRs3FEXpAuEH+nEIeGrH/3QYB5fEr1r+i9FiU/o
Lq2Xn/yhgEIpFXAVokEt+pKKE4nsOKlrUWWFqVWxQJVoFHqGqq6U+wq8lLJZIY3S3KsvuTAqH6Ow
MIQCMlBuaNmLR9/5p4AfOuwQDq+VFlHKCHYgD2m7gLecVC2H6KIK+NWJFboorVHKYUXt1HgqA5rh
FaWaJplLSQGUTiQgGgtho7QiOP4RLf8nhzUsD6ZK4CjvCLG0+E12hqA4pQ5rate1gr2lOMsFoOoc
FXuGlQlaI8kTHy0gTRWYpRIUYqJEvwwapbzJ8RMrML2NakXtQNisWL2uEZOX6iJoRtEwiQQwX3VP
DQv0iq5hdEMRNPY+q6ZENH3WVGsIfUy5t9WHJEVw9n48YPJyCKqRxZkIH5ok8IgrcYeySoS7CEZ8
ImoRt6gycrvKySvVrvLbGWsN0FhrcaT2SXiQfA0gKD+fruY/+p6ku4wzLRmVdNCGpQzIZwGtcL50
AmQpSfcTMVBQglImolpgaGBb0skQ95UGWQV2Ii9+MOogIbnJ5Vgn91u+bmBX6iqzADo/ckVdIAex
AcEHym5S8aSY4BzZKfet2D3XMhrNmBb0Bqn2MhGkvMui0hBLbZufcp4pYRBLokqsEpqjc4sbSfSl
4/rAcVQebY69GIAO/pmcER3jyqVUI9VxZH2X/BdyFAcCThsdJ7CNL8XA6VLxJpGmuIzSMxUSg9VE
mrw4g0gQUh9RmwOtUZak9kryUbNO/ahWJk2L9htU09G5qEPhMuSkUUKl3XjMPJiRAvTkPuKjiFj9
jZWIMgrST2wkrKOE3nR7AHhc7/h05KEST0F5w9BU8JPWz+iD0tFXnOoQxCXJy+hQwYDwS46i5qNd
QND8NrDeGYN0WuWCKaHuPiCBf3QdncsI5QvBzA2KYhCfDGbRl3tJMcptKs/QFQGsoQHicO2buBB5
DVziwndhFArXsCa12a1EL+Q8JxM2EP4rv7FMoQcAzq37ntH4z+hYAkZ4znGkQl/mwMR5LJw37Oo3
Om2bJYd0fLVMUpiI/qu8DenAhE8n6H4K7FAVEoUjyJagw493xfQRAxFdia7lQJeeX/HgikR1LhT3
olOj6HxpdTrsAt4V7BL2jDWdWOZHgjTQHf2yUxV2jFJiFAqTkKRzmux7zlSeOs1fXwkwFnHlABal
OcdUvXHlMec9/OTy5Cl8QJFQ+Xo/EKBkD+pYcTqxGs9EvExGSmXLCLdH9zOoM1GNGzsNKSJfvq7X
CZcOKH6Qo6vJ3Glz7QHXA34lhS3LU3ldv9Gr0OohntKUg5BkBUhIVCqintmcle5CxJRYhRwsYhUC
fuVzSkuY4ojzrrIhtLyUbuUdoTRP6i6VTIUg8QrFEZEKdmhgCeKTg8BBWHTGU99Wj7GJ8jJR9D50
w3BCW1Zf2rwCIkojYHwpFWFFKsirU0MwKPpTUVRxX/Cm3MoEtwE9StjLu6izV/kaBTeIL4gzACoQ
dinMFrWjFE9CRKTvEkkiVifmKDmiuily7z/g3uI8ctjqhpVoN7onnM9ikRUooynlTWxqiVBR2xWR
hH6kvBE0DH2oCl7WSdRCCKPR0S4PP3YnZuswxxWUIGyUMCVPy2XWxDQyKWFDfSN2XO4asnnw1L4J
kmZHIeGNbCUJjFf/OjKBCHW8KihRpHQhJBmYAK+O1HO8WYAd9vwiv5bk4YIy7ggQMXQ2gfJJEjCK
+FZRHq2C5GnlapN1J9dYbWht27M97eC5GehBeXKQWT/c+FNyRUFIMjZrgc6ffCsKFVN6rIrkgHVi
+VBdHVcN3ZxwWyuHZY8ZKBNRATKVbYe3BktJ9tnZkztHvbr0Xe8e+a7r6AqIQfmi7xJd5ej5hW2J
QQUs8ixz6dTuim4GPE71JVLScnDvYPxJupeROJQLUoYdbIM4GiW6KvK0GPyK5iTcJYk1cgzDeTVO
BdbqrOn8UdYLZ5skuPxe8oVRo4K/ZbhJZaEuFrUi5Fqze6+xSXCtzqUgC0Xa4LabYM0I4tMxoMbJ
JsV4vyIx5SeUKUWUXEQZdXzqlTtVck8eWvFqeVfk8BRH4GcZvvNSpTLF/EmRuQ+eK0KgSKvVU1s9
7DLK1oK+lCROWBi7Ig4p/CXqC0ZR9gNhs8CTYhM6wDL8xQmfs+M31MjeCsUh3OzIqCp/MwgFH4UU
UEKkcOhyHV1lzWof+BolZXZLC0j6RjSYmH86LsD3FTSUDA4k3Y5b1PEsUf8HQsEqYe7b9tGlJScZ
L2uw8DLrBSlBu1jyj0mHL5NlVKYJE70UB3e65iISpDbzqoSQoHGVdlL1NXqrI4x4FTEhk1vZlCei
BhVvplEKRJdQ++//8Svsx2UqjlKdFZ9oE50meI6ZkRGVYhQbs8HsPEt7tPEdUVvVtahP5/TbXvzw
KLfR9qQY2C7IDtXw7gT1tD6zRjdhF+f45q+dUVvl5RpDY8bePKhBgxZLveWV93d0G8f1KXEFHQlN
S31JbjEfZSdSzvSCz6YKTz3+kC3Ll7guOLlUebH4dCd1WLyovdTRZj85rTrQ4eS5LQmOI656MC/L
pX721WuRqfratnqj1qSdeef1pEntPYo6mr/PSWMsfa1CXpWcKx8hP+W6kjvsV+nVN2zrEy7FfRfU
C1eW3EJVKK6cQgReZ4xaXzk1Xco8R4o6YUmrVKea6CphS44UVbcTCUhkNtYqJqTKnJhycPUqlYQ6
FeiRjEGOLqoSyViufJOqQiPNRkYFoUQAwWLdlUaYz9HMvJFKjik6UAdV0NGh5ARCpNQYIUGki0MI
NBLEU4FFJ35WLmK5gMV8VEnmujz56bzev1LvQIxKykeVoXFfwpoUyQ7zkyUgllHjsOmE3Hmynq0D
KhvhTuVAfPTgC17WQVX/SRdvf51vDh/h8AjsclrUuxNaB1Hy+2dP8QySRm7uqptNqO9Fr4MXuZgu
nV9uLi3bp4vm4t8/Bwf6qUfb2raf/iDZi1n4D6FKz4HOwa0totm5QWzx2XUOveKbnP0xjSrCecG9
+FLVPyr+tYZtysBTZXyqmuPG0YV11IZJQNOaLfje0aMCnUv1RNwjoH/Hbkh5A+/peWprU3MBExsU
l1nTZMH+oX0DnsQ5mkJtntaHVqchyPHh0zeVeAxVIsrcOiXW7ICibHkAc/x7Dn5Ar69hZ9JI+pRr
PnzU3EnpS59TXpG0VutfNKXy4Cb3L+N10Q3nmNJTElRBxWgePYumaLIe3UTgr83OKB4ntJeq+Y+3
F9zay+PVezypxvxD57wMTkujAqoUUKf5xYu0H5Jpdgsogz6nA/Qkd+XanjxOPWp513pJcusARrXo
jT4waKq6bcwd1GzqeQv0pHz/6dTjA7QQ8xsXPGT41mgLRKQ/dbvr0B9hZVsqeZfBZvZk7cxq7m8N
jPbJsuF1KQZUL39TRJOwNyqhUeBMVSFqoyUVjLs0ACYjuUl9+8G16LwH+coijb9FoiKFWke0r/dd
8J7Xw9sv89+ckuvpL70EPnBxda4tIqEYTPTc1LfOXRXJKS4DcJHzlV78+AcQCbZi+w8CDPrXydDs
u6A+LXdHAPp0SQ3fLp3GvnAAdSiAlQ9HBPSo1rdHdfecUset6YWeXrX0K8O6a3kU5z+Ty5e7BlXv
KXhX7zrf4RSve2ne39yjO29NG2RmLiictoh+Eyiz15hoOanZQq+HDovU7twttz1jY9B41zX38hFm
biiBNDY65KzTW9cns9M/9WniQHuSBvkx14/jx4Q97L5o1+414dxPiFn68Q+f8dsmibhZZ3Zdmb7T
md1XdW+WTbtvalQTT+ARjoy2cv0uBoO8B15M4yKquhACe6Gx76NHqLmKbcMKIigdp8bDTXbkTGNs
7m5fVge+TSkxq+OSKzUyT/123FkHdaM78errW0AdxQX9bH5+Tn1YYbfoPFKXPu9f9muYuotTo5M2
OgeafcwPS7CduHtYhn/b59t7fzhu5FNb/PS5p9GK9UXxfG9/cWe/B+88izq0sJo4F/9JfSCOwExh
MBST64B/vQhLmSX99pYuP8v8K7xNIauL1/QE1+DOaXeNvfcULNZEL/umB87OIHW1AZZFYh83OLij
5/coes1MgkQo/OTdPUp+GbUxBc1Vv97o02NnZlPrlRjV0+juBe/h7d25Rv51Gzi1bjwJVDSe7nlu
Tvua4OgCkjljm3qvh/FlTen62vRCIb0vr39wY/hVOLpbndHtHFBkLHQ9WpF5xsqi6qBDdWxK7t+9
i2f0RxDeo+/ZU5oN1D8CwIG3R+EqGmxeF9byzZHxKBxUm8Offtrjw3OFZyU8e6M7HcbNo+GaR18F
eWXGvIcTmNoEVZpo+uzQ3+8yP7CBJai3PKGR5D/OxZK2zkrhOrwoeT/eGxQDn+5YHrXufvTnh97p
i0WsvXzvrYhR8cAmAHqyO44z/5F7nngTLY48DAzyPOmyMLI64c9hHLW9dEqnZbQqoThStoWfyDIl
9H6nwrXRpjJJpG8Kj6fdGIaYUDsBStSXwA8jy0DWKw6wD3VhUk6p8CALhorTZMjp3N02cewBOE9x
UvSomimvnvQKRRpLSprwO8IDhFNRJ3QdBQqlFu7wXihMWWGsurSsSombS7hK2bq88ss6fHD/RbEZ
7qSLlJYC8NUJKf6BLUbdy/eCWntrqSh13EPCSmQRCcm+9pRFBJ548vbeUuChMOuDH63heJTBzpfK
4XsTylH3o2+TMIxs4Odee6g4DUHwqv1i9Cy+x30VfBR636S3/JGOAGUGYp2QD8JQKAfWdCmoQ91+
VA4lUJGUg+FLQLRCOCLUUQX40ywOz+tpQPzIfpCNVbgp+VBSnyJaKIQJmF4F/Fw/G78at+JkVDIC
2HwpCKnEnUlarCJnSlcgbBmX34VwH30Rj0G6s7wGtdKFjAWIzSS1H2NAFfiksCvssdIcpC9Ir1Zq
KQEenadLMvuChsyE1CvBXMn70rHjmX4HglBYyTfh9h9ExpGKKrPpRl5pjcqLsm/kJ9UWCOhqf2gb
lAsmj4pMb5zesk8UuybLRbmtSh9Rokrlx1IFvDt5BHpFKSyyLVTmEdRvnXwJOVOwVlU2XHobmJ+C
udDTFN4UD/dnfJ/k1s4oyK26LrKPRXjNleIfBJCBVGG9Cy4QvYSUx8yJfhBhNgAwNEjRriIcREV0
KVi0PxRgJnTOIVoAMx3nQ2sq+tYdHYwlcvHA6wQAWoOzgfWCzoxxo4Bimv0Q0VkWR5ItXmmQh8kN
74MWpzFNRwRoCG9T8nZ1S2ncGkoVJSv4QCiHQCXhH7KhhZurArGO9LUMMJD5ruBTmX4p55Cut34+
adMHVwGUMoRl3Eq/xDeKboqIsGmXLMWyLOny9f5UkURtJ25QLpByKqTg/meShEmTG1tmo7hEadKz
LxWELz6hBCFxBHEJDURX6fUqtZtWhf9DLtBwVIBX89B8hYDI0qtSGBXADqcDEmFdEpJ/BMZqxxSh
XeIt7JfigwSUZKPGojEVpkOFMT1MkDTNrI/sP2tHLjEdRoAbBTdo8Qi3rxLwhVEIwtPKVfiDMjqr
1ypEIvypYmgaP7kbaLHLQsBlhXR81iRliocWQFC6c4Vay9siG0ipUuKlcv/TeFOq4o468kJAhHnI
113lvIvNKlaC8tYfGVqpCsyIMWNxN1XcuEzw11C11jUavqIhP3YYcho0dY/Ri5XqZZJUpvgFrb2w
uv+8xNRQgADksb1jwtOThIhmheLKFSHsRJhe/K39VN64KmVpr4S56y5VMRPhfUiEa4e6qAaf1yAV
DKyn2UR0YFwqVFrj0pLo+3+QvfIXRK/o76qDUl+WMoe7tfHqa0aVh0hkoFMkl0+ZMKoIGx1PbWq1
F7XUpxiMXImKDLSpPkV2x1T1LkkBh1kry1aGXUIsDwa5ItyUwRCBGQv9rVoDq0lw2K+gK9U6pygX
Rc8HqqpYxQY6PeLuepmi73ry0/I7XD5DKJge/3lFcXjCDfThgiIc1Ib0H1RxlJv7Pj/2FcOnYj4a
T533dbVCbJQD7PQOrY6yT1/4rpElckoY1BWjBcXgsVaXZsHaFNPAVSETlyoB6AdKJ88oCaRqW3Ir
axyV/DlMj1OiAIfZuFmOK+/aM2XBqBQHT2SCAoE1XeXMCq+7+PzOq3ptP1CQo3LKEEQXVx9RXZKC
Ch7EFjaHje5zqtkoqtFEKGrgGdGUWiMqofFX9NHuRR/0tjpMG1uH5ljIsfZ8PygryzMlbpyMVYY+
GSdj41NP0GtCoWlXx+WqT6bBKk1ICyvrXNnHCtLMuy1yZlWERVKy3bOdTp2ZPrwzME4pNmmwNWhs
9f6VKq0M/bqr5pqTbxQBiUc8iiqKgN/kHg3P9D8ADscOITZSjoYqHvLxbQ4U6h317L8HHLsMi7IJ
m4yGjnJb8JimLqW7KW0jSVjt0H80UO2t8XZfuxsee22MyhbeZkKJpW6oBoGKhgqbKANjIeD7p9mX
OH/mfg3dFtOILTPc8OZS07UGzn7cmB2Mnq7pDHwr/6xb8+NleibTuUmT0ifNhdLOlKp78+dxSOtP
ukzMs4fbqo+JYm07U6JeiwHGGVblq4uY91N6Ev05RUcxoKr2opbgVHohxlVLoyW7+F8vOrKVeyGi
LoZ3LCMuMpf2uRPhFLmBlygvj+n35X2p4CuBXgqNv4/opqpiSsnE5iF0GBXApZRFnT+8JhwpEY4O
lDL6dB51fBIOF2T0h3o1r/ZcJVeVCqn30zE+jcHTP5GbDg1ITxINa8AVKdW6HZEid4UYrZ2KtDo9
a2cQqCv17AXJSnXT/XUgnxvTM8cZidV3ysw1+YtXy/8xx5bCuZjc8JJqkCVzgM5Kyi9h/zo3l773
CjAHOe06G9pm3awqSKFeM3I2CpBSQINUzCuaG5VByiIRWRnjS7zy1O7G/YK70CHHl7HAQ4VNKWHu
6aMRvsvjUHe/pUKmgzv9Vto8Wqulyn7lmcDDc2KFtCBaSRqZ876YlfRQDcyiAjlHdiCl8omG+/+D
o8UT7UCXz6LX/MzpCBSNhkM7Ht9tHXZqWxxa7pwuKO1xtHt27/RFv/eiWp9esqr1jhijonpMvuU2
DUD1ipuP+3lntfvvXYM0aLdp7chw7p2u2wy3U/75vHpZkF3+6jSGasE517TOI5gLtOd67GIjNIuP
vO3lz00LoyyZPh892rDS0GVHX4yM3gjDn2B2tOn5ZtESej2jxXNwxjuazUPSmTvpmbTFca3tIYbq
lnvHVr4ItIGyt2YO0GQ3O1G4RPuKilkKNvFodm+229yqrWxMuOAEUClGOSVAdHZwerE1pqnwu2PQ
Q71zj3rNdp/wGhoY0yDzmX7jFQO3OtusxtEKkhatUbHPJFwnT69Y/x7QWDZnY9jAf+4xrcTwKU5p
zEhvp4h4bRLGbqPtrUeme8qCJmgsnZu7D8Q3ANqjh4St5Z9RbVBfm3cFvRlk7Bj+7dzbLx60RjvW
WJEz8RjtLT25DP997rVIXymmc8LpcneGg5kSljTSyHGCDid0paCLXMOdTM70PGW5jGw++2nQ8K1L
y892OGFUXLK21i3zO711mdmh6dfXOZZAd1Lvzltt72yNGfMtC9rb9DI9FW7rDcCAloPoPK+yjFaE
+3B6bPrBbBKvTtPcdh3akdz6q3cxo4sgTvnsODzS8U8ISThPC9fAddI16LBLigAboSLYzmdWuN15
4Wl9Y6IdaVp1tdzo1HDftKcPowlLzU3Wb5pBr/mg2VrHdD08LqEU1m59B3zzaAfwLjOKx38req9Z
Lnhn7qOx0sbSbHsQ3YkwpcJNASB55+St1iwkPSbBCM3dlc1nae9qhnhcsSfQH6NtF9NWvelba5Lg
aTew5S7sdJetoufuNZwZFry3x+zYpcPdBxU/9ya1RkNtkPfUwUbteY2ixQs3FP1Z4d1MwzTn9mHw
inq5T3sRaz0/TR9+0T1RlvJsesUVRRaKDp8bylvvF9ooa/y+brX0LzV9tHA20HxlAEyZBfQCp/NZ
qOPAE2o7luN0HOYU2olx9XBU6o/eE6v8teTJz/2CXmzHlXNF+zptnh51oeYr4tmpP95JO83tBNp/
cLZf0Dv6aPvw2Ur6pu3uC3/CQH/Z32Qzm9hFH0bw8lBI8fFAjazvtUmLciI4CBWNKaiMxodSSVo7
wkn8g0mzHkHNjRZFV8e2ySNa90Vozlm62Q8do+lpDjF486zTokEm7OB9HFpU9zc70QPeULgHwH/a
oT/d4rUM5867S19xiLSuV5B+HXCOFl2Bbu59nEZzBlx0j6YXXaZsV94aRXSISyM2Drw23cAo4Frt
dl+dof0s4A5YMIjrk0sbzCfg+q1fHHGyHJfFHcUIerxQ7XTVPHyyH+zqk26QbNIteFpBnvTfOoOn
cOk8qG4OPVtWQNmG+su9nCCcZTObv6xxFrxhdizF49e8L+6Nf89wxmYkm/YWBZ0W0FfYWdza2hoR
q5Yzcib+ei3RmZ90e7R78F5nW8dPZPjUnH7F3oMK/eP6Giyd5YYmaLsK+Zqq+7kPl2K0V3yUtQ8O
chO/DPHMRR/el5GMN7SLmUUTa7WvaW4zM/M5ULBBiNcgOr2+NuKF9fo6tYH/65OIjt/t5jZ8fh4d
2oFh7Bc/Rf7qni/fkfFVc0ftdJa/Tv7hOt/vj32LjcDWyPfdhvnuHq4EmNGjMd48Mc7paExv4MXB
/jXCGZO2L7hWax92MQGjICcSM9N2OU+chzM1BUOIIaXtGZYt57A2TcJp63r1YLc2lFL0m3cwuhyH
D/L/6GaYUqDj592BHOkDQ20Xicuixk7Pvvzdrd0TLl8jUYYNvDnPYRvXQi523WwP3s2bH2bb+P1V
RnlHkxx59bj/Pm5HF1YOYbYb5NpCvwaRz9OYSvhTu9lFwBBEhLvtSQnyuYUpvS5oFmzsnx8OjSHp
v/w6UNChmLajTVabFJROMVcmBf/r7/6rlnrXR0iiqpkSYfBGDSWoeJ0Fuf3wbXKtrs2FZQa5WfOy
xmUI0V4QYfBYgx6o0XW75mBLLELAWVAndmQF34oW+rplLuRyymDbfryiee1hdWGjIZ14BZEDeXMF
3R0XCITDqr6250wkXnEn3jLTUbLAZ7MuGjTGQLSmwWFlgTHDoegmDepvIcZKjeAj92mNmQXh/ARH
KAbnB37peIXs52zDAfS5aJEFUCcsHppON4cVXBaocpUFxxUih5XlpsuXLqZpAC/CtQ68e+OutHqK
ejwxDeDl51W0qBFprsYv+a1b2yUbZ9mOvMYcc/iGDLVdxA7X5J5Bk+xHYBFYRx9hAy4eLZBhTJfZ
7WrobTB4y2XNeDXmsW2KS83PV7oWWOu44Zo7PToN6utMrXa5942mzmmQBuo8xTCMWbQ4rJprRnW6
ddUumRc1c2PJyoTziPW7BZxkrkJYRgtmzHNiHlajds6OJOV4lQYal7HFE2ZsHz69pHgQ7JDvDJt1
Paz2C+SbFhBlhHwC+h8wOVYyZn2iRWNn8qXvh5WGa89pc4QqkAZcwhzanrnbL2DMEHAWMDCODk/m
FpozbAGKCeKP22Uazo+r2JhYDyQFjgdFATG+zGXfDtotXj2u2H7GRfuOFTcB00aJown0ImcJ/xq7
h4+qkgXcmWIJc8Zrz+trBmyJiLQwWh5WHO1Mq3K6TA8rbnf4eHrtrTNDuGsK8YqPINxWqCuxnsyq
ZIEzYyDR4hn7Je2wQPGqVe5HOC+3YYVUQgBq2QFJRLuaobHUggZsOmtweoFNlnehj0Lkt3QhSxrO
7x77F855Fju15/DEq8PqVtKhryOi0UCChKSg6DA4GrtwZ82mkTM29unBFdXgWberocyPwnKhaGg7
Xu0LnZbDypnxGy/W6j2mR3lPEb7kjqbJ/PgbtZCdZQJHr35DEEjjkDrCSWBsNWFJnG0deO4I0de3
R7nWKRI4TzfGDN2WsyPyWfGNjWpyD75xHA8rhsbPcP7WoMvTzv4xInYKsuChTjhkXxk7v1cHihFF
izOkyKKIwLmFWEUWwKcgIj6vJzMoKO198likcM72cY64EkLmUzoZTO8W1KU6QW/mUJ9hui8OHw3p
WNgNzPQXAfeLchTvF6/7MK9Nmg2Tu//aOd0N0e/eDe/q/b7jV2fPebwvtAu33zruuYKCgQSXEW5o
zn8RhMnZ5x8Kk9N5t0atYmAiYpLLR0vNreWbN2uECPDEizWO7T6C/FhMeWbSQle3pGqgg1m0bk6+
UpKKcbpYomFeRCG41j6Ol4NXpDOn3WcMv/b7h8P1i95/Q+M+BTfzGzMAnzXzYYbslKQa09k6kKTU
qFPz2UloYEGldaeHFiDtr2VfcO16SfqvVfR/wRB32AgpJX7QFrEU2n0YNw9MXqcOzaU5Qc0rqtnG
Dv1GbfJMKRplkE+C+icjyPpHuQDIL9449Aam30a/0eMUseXcGR3oYXwU3dpxybGo0atx+/vKVgyo
Za54BRa5Zi3T/PNCfm/uHa4rC2a+YTwZNb7avw9SZM65Qxdc7Ob6i+bYDqafa7fWe377hbiNPJYo
QCYiJ5wbBnY/52DBJqMegptZF7HftNmXDzOa3Hxo7WAPMMTgpGFrdKQQbo1nJ7iNkPxQUPvdnbGQ
SYbX7vzvVpvcUSRqj737clBaL39maySzxLFiNy9AzTWqNnv0jZqOEGfnauYqMeev5Gf2pOTBqfiB
jUesux1N7PvC4nbcBnsG46xhygy0HqhcNGAqjVPsPBFHy1me6rQH3i/2qPkvnkKuTPqNZDH85n2I
Vko8Qf21xOaNidhHhbYarU79PrxDyq90hrJ52C9YoALF3hjua4NrvLli9aAW2IO23Su6BsGeetk3
IXS0hHf74ma1AcZo206w5FhytBoH0OPweUE3pRcepyptdp8emlszXsA1jjwbk21fn8Ce9kkfdgyz
Qei3Zzfjo5l+mwbqVp9JSaFucJTyz7C1jlgULNtwysNgXtjDiNoU6NzpSeExfPiacR9yn+N1zvE5
hzM0azv9ixiB6JenXVncuv3o2S/c2Pknj+UEppe/gzV+kFpCwbwLtk8xY0fqyY9DgYpdZnxd7us3
Gw1fukCI9F58+/fXFwRqHpfvHYooooGTCPlZgIEUR45dwklq5PORjHjyQcP5KFovBHvCor56rF9C
IyP0SIYZ+xF1MyFQis2//as9gB/yOsvMJDB+YVPGtX+I/XM6q5Peg4EU+xdKG0paQ3yYjlmrg9G5
x+qhb6W0r6F183V+6VvJ4cLDQvQlFbyagjXQ0J7eg2lvmlePg9EgU6o1ehXTWmuEgm5hcmId28Tk
EEUuffDukft4C3gUKjg0F9Ymxrtrw3paI/yq5CgRbJN7aJJ1btj44/EwhKNDjQL/XPtILx/gHIfX
CEkCu6jTVhM3jz1g5e98hDs1ZXGD8QMpYfnc/HpzwfFo4gEIOwAGKQgj+txeGMqF2ByitTie0pnz
C2EXWEa9doddgChmN4B7Ywi1zgAfns1Fkn+yCJiqBjQAr6JXfCc3PsxkCNd57DhljAEt+e58ttgj
EjqjHjoGKwtQ88sE3un06cwayTA5Dll0wx5gYsFXkQzsWS5l80jo0LGL6MKgx7rKAnZeyMiZkBm0
BzS+3If4cY3D3zldNWeJPDhxYAvwtKR/BV+hCyhqZMM/3IecUW53jnrIaP5lkxkZxtQ2Zv2h4Ntx
CNmjc16wjAj4i/T2+TrnATMk24mqC/iLkx/ohVsjFhAsDBSUAvgCZRZay8BnOOkniNRHzWRuvIJM
ADa4J5yAZ4cdfjQwOncQFob0BZM+9qxsYjUX0a2zt71bYHVPnd8uFM0GRIV7O++a+ah982Pam7x9
QBTsTogXk0CAUazTjxHNnnEnCI3uso8dJB5Zq1Mx4xwdzE6GkVsbhHXZeCxlmv7jqLA3aM2sjIf5
qKPtgWjwIoe9VG457lhISEfUMc45u15KkuClk9IHvIvfy7c5RzGDQli5nJKCY2T8geYfeJSBj/jo
yUcdOLDG6QzmzqRY6BrQjuG/8CFTa4GkvXMPExWpC67F7wiL9E4lavs8QmIWr9ENzenZqRVuvcDU
78D4QqbEGYIGoMMHsuu13KNSsuvsjqXWMC2uYAPPzidcrQAJ2+ef5iV4ntA9mguHfH64zv3WD81V
seaEsWjY6Mg8zvLZoZ99H3JjB2Ggtfr8HHvJdSu1K1vBBCQzWGBM9GsxTW5JKX1idpKO97ZrxpRf
SX5q6RSGAx9ni5uFYpnfLtZ3CK9iwbD+xRGTHxvyR7Kj5nBvAAAsUfYwjyZ3kBwG8CQxNguu9yE6
BYSHiWuYY5AwTgESJN2g+LCovMCk9+kIwoQjJMH72pUIyz9FTrCP/I6/hFwJKwAlaFr/2q/li2HA
U9eW0T0BHRLLnE1ybP6aM72iVYTDljON0tFDapfhnzat0Of4vnfWlpXCdDxt0DMBg/MdkksvG0uO
K6oh+NqGFRNWfIx9ix8JZVXRw7mmzddxdcYyPAF0GctiLYdm7AG2YLvkCK0NV1rb6vI1dsfaWdbX
1WOWfCb3HjIo9xuPGD1gEl2OUMh3WCnNrbWur+kBmLlJQFDROtmcgtOmtsMdu4XyT7qYJdtpFDZ/
B3wcUHRLBNXmxGJq3P4p0FTqW0xgvvgE9wgwBctBwdm3mNIBDDHfVe/yyhUGxV8afubqsSkAkb4g
oqagS92+WHPyGOIW6YHebW2ZMzOpr5FIl6v3oibELt/tN3uER1mJQusMZo1A4xFpQDQP8U/FlIFz
QXPLSrOygX1B82zNrW1z3VwfPm7BWTZ0sU6lJBbrCO8ELGLOXQmsYmc0e91Qb+Y7a13OJpzsN1iv
wQ0sCY62uXDWwckTrkk2jDh4706cRa0GO1CsW2SsrVlRcRxtuBZP3xskDWKXR3xGe70vp81Qdwi9
kiiYK0uZ79JAzy1tVcQNpRvYGNZda1qs0XGBF6GPdMOJ5LgkLAqDIxUu9rRprzVzOj56AGxbIF2Q
S5ERr6VselMLa63RMzTdYs1at1lFKAu5xHP4x2Jt3zvUcrpT8it0rL9K8sAcYe2COi/nbMcJmtgz
G8hEO1xfayD1demOL+md1s18NOEyLRSLgxrw3kEQJ30KVzNL0NxKOLPavP3ecauCG7x4ilb3DZIB
E2DU5erqbQiEVYWKyr1j2pqGxsLgeF5pxGtwGjJ/QeFoizuWFpZq6cygiQSCjLn9Kch3qDkM7oYy
5DIQhDGiI62Ghx7UfuEJJIzQ0vNZNe4IbVJejs0IJxmBZBvmxBE22Ff0dTTh4FWeDQJUYTW0bSwv
tsCq0R1odY2LpUTW0PD05JJUTxu4hGYBSbJ/KCE8DbyM7WpjU7e34AWQEAxDL2pR+Gx5SbktIouX
7syJYW1YE9EYjpglLySMh0u1Tzr1bBMHmN83vMdTRTGEbmA48RK6kzYE+ZMEphh7ebJbcwTgDYjQ
dZbNmbNkWFhcjCffQRzASUDJuzcnh8doTUu2kwBqdhgwV8gcLxehJA7ABNo2rcOf1pyV06CgBx0w
9lDUSpk0yPrK0jBAbTy3B8rlFx13Lqhv6+2+SJQ9hTLXPKE6imi63KFYgwtYW+4NfFkusUbEGDji
j50zA450hVhp2rjeFsIzRJ+aOHtkbREIMDBr+4DdcNxIVFgzQuamMcCrOImQmsia3SHLE92TldAN
uYxNQA/iNQ48jIeDR8fbHPyCeTEYYDJ8WEsdG8gKjYEruTNDu+0YHEtb3q5Yl8ejXE/01mTDjKvz
eV5hMZZcVk9Te/ATSl/SD98zG/H/fpFt0e7vY0ptyFuQpRSBji4fL+ytovF3j0N3fwo7d9zZFkYh
NfwWOc04769lPabTKfZphuPLIge2UXiP++Ji7uKD3YFnNNH5KG+AYL0Pj/axa5NAbg+M5btZwxeB
/MQGzc1Vs/Ui3HJpFaCg8j2we4l3AK9OGUoczhJCdF8NwwVyju2w00g/LmjIzcM4iXAEZluegXmK
B/SOIoNOUKBMnHcX6JDpnsAnXvYnJnmTVhToQebzs4V9e319oQFi5D/o2kBcU713QuGsTVIGXLgo
n6Ba59cIg+OB75+zbp92aE+A8uH7B3lYJ+KMvqXF9EHlczR+3I3Z/H5ZoYq10o/W87NNeQBZSZ2Y
WrooVde9h8ILX0BbouS+A2oCJNMGsbkvYivuHN9dxvEq0WQsumtfSvqBwPXveshhARMnRbdNN2aQ
7HDyy0khPFTKSyAoPbZ2WKuNdMopYAXzVunmgzZfpFWn0xRUNKPFvEGBw+8LagncEssJrgKkI7cb
kiD9zujIHk5u1y68EMOL25rHsPMOv7Cz7NuCs+BMz6+lAHOUY969dn6xYHhEgjb0tD+1hLZLF3rM
pOb2AKghZIkU6sg+uNA9im7tEoQRk+EcgLA5Ur6u1KQ6z96x27qDQnCzAOWN5FzCdpeg/BimGG14
klhaKvc3rvfOAR0O8/2JNZt+HNjX6HbvtEmPbLUIPUd3DRgA1nqCNXnPPEYWJX3UrfhwkxMBmW8U
H61k2UxXtUM/vI3JpsM2wywHWLiE43v97trZ1bX2nzdnmuA8SM8EFD3cZmNhn5RH8XsMZ/zdrlPV
7t5j4xwaubf7MR619C87LnNnCpsCRn04ndOb2IECCOK2iM6Fe2b5Wa5askwuAQUmroOMedff05fV
6iBI0PDN4v9YOtNuRZUdDP8i1mIQkK8MDjjrdvzC2uoWQUVFQODX3yd97rp9u/vsVqhKpVKpN8mb
SReqGdM6IvYSWP7zdfUoaOMOOIZXNdMuOtlko/J5tqMwA83QUYvkFkbJEB3hlOHS9NI3mt243Zvj
PbM/5dmMW5pavRbvz9iwI/dmjVpWvrlRfZEOHGsd2R5w2LudVdiuf6q1gtOQVN444CaDh/RCuxmV
blPA8kmAFQy/dn6L18vVH5e6mVa0DLN/SbmzrFFJ5O2zzAjiFWOymZ/thFXGceeODaqeNLP4Q06+
jaev4foVgbjrbIDg+dqkneWzmQH23mnS9fhTpSlCp3Lr06Mdttf1tZk+44mGbuHJP29hdV0X+VB9
npvPONf+GHoS126GA4Yycj1N1jxqosTC5UXm3ucW2CXnqQZBi9Px3lHs2R/NLcmQNqJ4kCo1ly+A
CvI4Pgj5RUpsMzWtwbMdNM9zRpNTdCDrrpt2ksKDkCutlzgr60OtjLbPHCAGPLhP0jOfL4pt4OMn
3SD5HCOchFfnVFHTjQhv2ivsNhCZZzM1Jh2bHRJpP4pORhdlnW/CKF8iAq8blPnPLwSIKfciy9NM
Sss76s+VrtsdOr4bVNHR3PmmEAMxHl7dhTZL68Bga8ddtzHvfqs83Nio3Ct3UeQ7PqbD4/cColET
7fiW7jPXPcXC6ibbmjb05ohTlouj+CLlLVQAnHUXI/kJ5Is8IQcp4Zc3a4qkl2xi0q91+m5cLVcn
61Yj+zvbm7npKsbHTe+VV1qpx1JiA4ApiQSA+pVrndrJag1a0onm+NI1GyPV/zTF8aK69ozSfZPN
laO4ekd1ncby2ug7aksIflXaPbBk16sU78Se83Z6DTTKjPUx7BS2lyCzp3gXs4KCwzurmEEpl7HA
jOfGU7uvxI+Bz7myc7pSW7W8oVjsUiVOQn3hOK3XmOS5XvXe7UGG09cz0un3FXAqWodvM0vTA8DI
i6rqrglCNDKolyhsmMI/d+62l5ZBc/jAw2CgwvGjT61elpT+o5npztYwiOlNqgcoobPNpJT7PSEa
QFZPQGgDUk+aL9MeGXtxf6S+rfTUEIttf0L7uu4+NxVFJckmQc4OKhdzxtXtPHXECH3rg4n4Yk4e
lt/RdTcq11q+u3es+YftrTx/NLSxROXbu/dh4zUZCR9lFiiFHEMo351EJRomntikrU7H9RtnTUHv
OhIJ2SApo81xN3Lk0Ol1KasiygSV98pBzli1QiN8DFe1Pr5pC2z6B6kmvy+a3ZA+F+gsjTkrk45n
WfQOrQ8VEeegwxBJ7XNgmzApb8HjcKYaM1M0t7qTs+IbMwq1Kr+w13DyVgSOLk06qHzOXSUBbJgX
zoQ9SenRB3T87jvkdXwhLS1/21PeWVb518V2OdagPUn/dBpQY2yY0VVn8Nfv9koYwCT/qJ0zTlGO
9sT7GIeUokH163Ze8OZ9wndnl3dOsn7dGQ/Sk6F1uBPYSA8cyVjc3EF9rmvVib2mXJvaGCnI4uYD
K5uq8ENAF0EppEaD8saLsqeXYFWoxnvkx87La1+TZxPc6HD3+Hui73YeXOnZeV1zJK7iR3DNywGz
KbBQGLLqtcDUf5Vxkp3r2dsiMSAZNs2MVbWB3Xw1m9+VnvZ5u0oCh13s14+9oizMuse5UPMMFq0q
+hH4tjNX4Au9um331yndTvH7le8ejOva4KtW2YKNY06I/+P5vm2ajGOPDC/jBKoe+8/XGiolnI4Q
fMW+2cxhl8NGMo4nG2v1iOZOTXDkrKsd0rx+v++Cx01SMC5zpDXzzB6Sm0TtD9WG3TpASvXH9HNA
D+RFjVYTo8LFg9D5iUm09Dls3nFgVNsb1Z2dXffdS1ltpMRwozojwYtKwo/jNnrFn9QJOGHXnqbf
UR771PPxCq3ulV6nmaiPkdOd2NXIaoYpDYzi4Eshopp+iOOYAFlH0wl1FRd8oiRcdWgenpMLWHi1
Bkfp8JaDfPp89dOddhpIxyikysi40NwEfUwOL2vwyOY3ftS1/DdlEc62TFdpvGTonICasVTVH/1N
QzH7t0OJZj1Lr+sEPdPfBDLvf1QdItH6MWvS0IQXpQ7s58Jir/Fx2lJex2UytJPxs/Fu+qCrhspz
Ur3wtPI3wVZyQbSx/khJ9utZzSRuVL+qRkp38qpWO4tZto9Z+T7aH9q/M/C02kZ27NVM0blCeHLf
J8/T57nNWZ5m/uHz1ud3FFsLSrU4c+TN+ulm753rwZI9CgUl2pEq2jDtzr7NMGaA6u3SvI/8h21W
PnJWp7o+TAponR8jNV+2On5qgYkbxK9tUoJjh1c4E7qzG1U9j/5VcS19qMKia/fL76G8/2nauehE
bpcq5Co6PZtB9R4qI+MBJqq61/u159TzCtnky+K6trVzl5MmvmOEq9K9XlPct6Oi+A3lYHm1tVCo
N+h9WFUr3VQxY3+5Y3kR33nCM6HlQW7TnrrKCZkUbs78EEit/lnW/lqw6IVrGYf3tRdfe+807GSb
uMXLmkTJ4q3sqm+fVyBTC8TRiTcKVW/GdVopnZ5Cx2kK8UqNzI4E6q5Xh2wT3bNVitRS0KrSVcba
+YG/GknxaTfzUUwaJUS1S6UljIY1STu2e42DJ5+59gxay1K/i8YXHkeGyTn19t/U0d2p4XTFPyEt
lcys3IXgA/P6mLLXtBVU/OPPy3MGDq1eYz/LPD5RnLQZP1Si4Z0y9tatSJ07mT+8p/clo0Zzb6SE
Yza4UJFchId5sVfqgnfUcNHiZJFUf/eZe7KlPyh9p8sAyTPM+9f9wB535Nl0/Oig4Ett/3AAOQPE
x1vac7V/xT7jpy0AxwqTotq5QVHc5CieIWwRucsPeO8b4jHbpUpVilA4KloqeZVR9eX57BbRmtb1
a0YeDdTc49XWx3UoRJ0zNoLVT4RohsmRQ5xK2jgSKVUGEbVxsY+PD7hZpV7CGevTijpr6MDe0PWR
JRBgtX3Fj4/fRX5yIAWT5Cj0hF9D9VDPkVj01zlQN1rtqPCLA5OyDuNENgqimqQkNEjShEE0OR4k
OqWGc9K6RtdFPEvXkA50p5TBf3HWKNeD/FRbITB73Jk0C3WpzWEnJa1RUf16royg8aQ5xQ2EIYgv
HcvnPEkuzIJXGz9StEMElGqXat+ZsPUX7ewbbj5hfNQnqeNW43jDQjbLT0g1FbUir2FnghRYGkQX
U7qAUlAnyj2GfDIS1S/AAzlqgLRlMblu4JKZ8q+l7TX8qvwO/IPPSYOwHfdV9ygj1q9bbK2V+Y49
M/IgvXuqjQ+7QdOami64PR0ODBiknmTr+/c4qN6+ZvgYUz7MkUHB53dRyjhuG5y7MAUUy1zqQm3d
++Zedw2X0kmbU/Vmyqyrvb60lgY1s5SaggHU5H2utPlte9vGW+aMZnGI3QhlLpINKoUlXqAkKAhS
RNuQnXp42LLFmLGd+GiofIEDHRqLHfqN8jEmJhw//eiXdTJ/mmWxr+f2WD+0Z1RSP8QXtIvvt+fu
mqfDImGtSfi+2wGCTU0PzkDUVVF7rCxb9AWPderFR9lju1F2Yl68AuZfyj7FkLrsv/yU7XhELuRe
az33qKzt0m97WDqES0avk/PtR3/qodobZ+On2quNr4xIoEhTXz0YPzAqS3Er6t+umiUdac7OmVGx
U+rCL2j1Tl3MseK6t8Q/ysYKVZ+22+477DnVpb7cYob2+FoJ7Y45v6nuDZtX9ig31dhUU/PcoXjP
NNyE03yfp4G2T79sW20PU+QXpwGiC6J/1A6dn1uNOuDrWkFqpk8h+pyUwFGDA0sdmlT+wVpoDB8j
aP4eW3MeLdu5Madx8xL2sDEUyayuMA1KAToUxPqkWX7hU2t3ES5cIC0kzJXwB4Ar4rzXO5D0egeP
1IQ7CaeKmzsuHib/FB3MVeeQUOncnbR7XP96V50IEEcHdWEt1Ol1CGg8wApHB9YAhw5SjRuuGY2r
vgs5ikvXXtWnaG2wp5Jtd80Aih15PbzdHuMPPcgS604Q8vNCxtv4hUe7e2IktdltY01Uar/ZidJD
uT41YLv5LttdcQ5PGsP6LvRDthPY44CaowgVd5LXJ2iIAvjtTMgvYOztC09ZNMl7PpXdi87CXBkz
rP3jUt59ArMEahb6olnU89fOhCm5069nNxvIgRuLPonWxCsX2kw4HozV64SGxxsDJm35G4Y9uWgr
DpDXzhlUMRk5vnXgb5YUw+cnxJLtOgd2IcaBlx+gOeMG9nSbhba6U5t6Ug8xMmlXVFYuOMewt8YK
BRpKRXJKucOjn+CmcaDCwMBJt+Kx6oE3v07RbyZDyE/oLFBUPSt2iPt5KfZwqfwz+QnsK3LkVHUP
g8p+FC+LfzHZbywLO6umV+DkKZswOyEHFo5/58vFniTv9QvXbqEuhB1Yus+SHo0GvSjjXbQr7GF2
uu/+e2IiT+BF7LvihE8qU2oWxs+n8dB8YwgJlrWmexU3qoAXIIb3gM46c1hRhUiiK4k7LrSNhw+V
mBbqTd1++xLVyeue0E4wu/bcnpMLlkcZRX/fxW0rlh7r/iUhhaoxbuF4OCVPefnsXnwBzvBuLcex
A4FSJCexkwT8jndAbTZnd4TC0P7x5mKCsXjZCYO9io/tKjJ60R82kefwBCwRvoeBqV1xVCzrOaqK
SWPG8RETFYMvieVjYeRRO3XqwD21KPZ8o/MMTB+Ci6V85ZjvsEUw3jSOnxyTLUelusQx6SyTozOo
58yZje/8cMhyEt+20HeIFeWYcXw803qP6ePkbOfZxPwZYT7xaKzci1V8fdAjN2pdbf/FEBWueX5s
GyjaMVsYKejNOXfjwnXOZBhhX6ypBl8lVH4l3J/8q41Z3X7efaXZ3Y5YpMl7i7m+QiuxF3ZQe2+f
wQY/R17y0UjxFkN3g9TCWImlSl1oCXCKeXQKVQCVyT6X8SXOnzM3fYreoWZttuaQ7z2PXJQN6AJI
MdnzEHt+X9/Xyj4Ns0OX+rTGd35jihxzyg4pa3LzgOo8/mwDSumoJsLHXmcejumE4kOXLASK8MLY
+23cFShJYF3gYiGW7i+kVlH17/Tfeuy7OwtuXOhCvC81GyZEV0IbQPY/NVEUW0EPi78fIEj/E2Se
PpBKwypgv/CdnIorcmBgYTBIFCeC730g4ydOCrtD3p9KdVNNQ4hbL/YSPwocX6W+/hWQDNZrhtMK
Qrx4SE1U0j99fOrNqkDzxmTuT63eWkgi7t7V7brq0GEm7yFpqF7hMZwg7ztzPPzZNUigA5Hq2IrB
YXM9WlH4LyTAIsJIEXnPlenlkJXcVnn/S/UYJaIjDCjcKDcfxjdPP36n+LJBE/g3HgL4EKAKfgNr
Kc45/3QgW4XnXWBc4cLoNjtgup7ur6PA5MzXPW0s3XZ1ioPgpNEokWlAJAqfvT7IvY05VKCfg1lX
/iDlkopccpW9Vjrg+MK/Q2pemLqDm5+7q5uLIzTuETQJix+DGBRLYfReP8SbrnPiSVOStSBsGEXS
BUZ4rqnKwRb3LK/r217KALBi39BxoaKmuNYOFK8dcFL1bEgfLUqBj8KcBocs5ZE0BDsU7oMCI2zG
DjKqXjaHEC6sx9WQbK0eWU0wOAvbXuHvSPEPaPfUhyqE1B0hF4eNzIe02u+RhfL1TAobWp/MWb/L
/1L+JgeyQo7bAabrAVEVWFJ0r+p9BjttJTsTzhgk5JF+4pGC5JE5C9PKiOwe/oNbpN8EQvbe8VJf
CV6AXclvNp5oLvk8IWktAeXLHvVVP12UUkr8NomfgpklSzKYybSlmD4aAvW4Hw8giMKCCWFw6E6l
r1G3L2KH9opibDUErwu1MWwK6DDmZku5GnMhkj+UFlfUpkyFPBHGu0C5xOwOGM3G8UgoEBqPXCaX
JA52AVuOcFayfCALYXKngG+Wo3p0bJ11w+s+HjymnU3t27MR5EQTdXk7xtDn/OurQyXL+5c0oQ7d
DnKi9+24mNFb2RMSuQpiSQhbe0T7+mRzjq4TFDdsBuxDSswJkkHBHE0VOHdyVCXqkxE+gdwKfgFK
FEh/b8lPgPoGsAk6ig4bV76OvYQNS9nDQoZKUMfiGVAcwU/O1uaYpkVLd6CPjHFGx4AW9kyH/3Hn
8t9B11t8B5hCn5sbo0rn+bgmaEmCpVBYsCkLz9q++l/km1IepGyFvcDyLO8gnYpqKmwXd48wBwVU
NYVTt1nWF1/ri7yFpj5dPSdgbK7pxysdWitj8AiPL3YpRWRHrnd0q6ThlW/7XoJlUqB+LnzADJot
wa40oLZl6PTiAOpAaAQ2GKCeOWpwm7xyAquXD/eb+499Hr1999W5BRdiEl5XUhSbU3H86XHpgbXr
iePIeveoLHYJasC8QFTYtyBEICgadv2kf/UJ8AxfPrgopBjSqkANHDqz0q5rWlOc//6FUgjNJcs2
yHAHqYutCNKEvNKRhrKh3btiW0bvabMhCYYYZT5+Tx9T2PjHRJDo5ClU/nSDhybePkkMblnEFGkk
09vvdU52sT0jGEimiLSrhRlzIgO5/sS/BaXZm5JCNFxQm5I+7y1/l8g/8UfClv8aruFDDaKFGhJP
WHTvfr2D3yE6fC7WxJylY67xt8sXK4RmzLggLsAISzxVOtiO8cC1VQnPJI5fq/RKQl00fSu701Su
lH3Obg0PFqAV6NK/QoyQ/IPB8e3EaXwBZobRxLz1jBmfwXGWplGpfOgqPihsBgQFO5P2HF9g4hBD
xs9wD8fQZ93H5Nfz7H+9ByAAicnkdPGFxiUOV9f2sjEAYybPAiosw5QkTuQiPCHO4M1O5QmU842Z
KlOGCXz1xHddSASL5hW41GCtY3xUa4J7zidlHiSoE60Z8khBNUpIc2nj18/ISJQB8RqHTDaQIDcV
KBbvlS/Q8eIb4h3KuJg2wgmJA5Qhd1DKtdQfPDCcM8w8HNT4uPoCe80TtFkZNrDfM0MZNEMBuAzx
VXkGjQsFb4K0DXER85z8e6My4Cn6AjbSSUJrHKiAGyB81wHPI/me/yyRLbS/2P1vqAyMWWdSc3We
xBeuC/cxo5f4BCSrr4RRWxOZ4nXMyBGYjhh4Ny+DZpZeFyTx0diRx8CbxspmEI6+G+YGFvwN8UDl
NUwG2BeJzOKLgE28H7dTumnKvMpQtz3p6YMHjI/OLYcY99N9wXY940+Ddnv8uAmTC0sp8+eq0vRx
FvltwhuAaCzkUrKY1/HrxEXapss4Q4JI5CsdOxk/oxE6bGErlrWDeQW+0m/4Bt5mr4Avy9Nwt5u+
jElexxrIAEVFZGVxSwfxhfYezI31HLA0yJgPyiriSPOhD99kcFwwFjxkIVoho6WdLLeICdcQNI9K
FdEjPoR7nScQ4AI9yPboTEpAMPyFmXDFdKasG2XOLCB6F/01fdYV3Iz/bvoAVc4A+XUm/y2fIh1q
hkhBYDJWmXGzVHEU2LxbG4JEAJmgW9/QFtpciRzIP2CXx8SyudV6xGkMlkMexw5ndbk5lSEygRJ6
p/MaNgmPlPngynNnNuAHXPL+l0fTwoNcEJEIh7YI4T9BfEJmPfqEAu2gZs8BLG98f/SA3vI5kjFy
DonOya0a3YoCNnRfGKtFP7UZ2jBBXv90FT6ZxuPFwncNeM50QU+wKHWPt43+W7LO5F5P/+0erpso
cvQHevPkC/9mAQ4DSiKffBGIYh+KYETQCPLf6iUX+SwvEr1vz0K6i4I5g017/oRcpcBP1IPscmHd
vo4ZDD/k66rPoIk2Eb/6k1WI/tCEEcimRodNGS8bQ/HpczOmq9S/fys5SCcOdY6o6HPALagU7S7D
6O/O2Ql9EFALCA5ElqMnsMvT4YrNBU2dxpdSNjGVjg5j4M3wkSkMkeuTDNcZRL/ySh4N2E32fd96
BiU3jgcLxvdQw7/XifdBbTSwxzx5gCzl53yYxbmCo0xZKpAWQUVov2ePnXHOLYRZ8BHSUPtgLbzm
T0TVUVnG94h8xKMx5FPKGBgTodYyiegD/OqBhLLs/3Ylojmj6qP23Kg8QpO+UCPo/hjfc6Sdr6n/
wi1AG++F30VAuKq0hMM1YTTne93nhsa1zFH63dwDMJJfQOt784fWT1kVUDHUWdI2gZbFP/Y+XSvj
ZsktsbvuSsMI9UgYsXxMij9lX26vf9re+bGm+lSUgnVcqQeu4zNQK2PezjtLsShHY9Wd6LQFoqXO
SJuXo38ihxqnC3YJP0//X2vxePO8CFmPyhFJQteDbkM3HMJkKU5hvLz/xFMSZqxFCTVb4ZOSQhKV
GQcq/J8bgpjQpu/4obSS7k5yMujk5g+us2MNiFaguNgMuZW//c7hdUIrOEY+zZBFs0A28aw29qog
Iy3Z2DMOIoWck1vMsIWoyF5JiuTqcblRcAFgZJIhEmone5VD1Elwcwqiy16HPxHo8xfzGP/SmXHY
OZg/2oxv8ItshwswEUCHI4auPlVxQDyIf3kHDQB76fFXziJMu8QhTcBBVI9f7PzihGj59bwABp9u
VwnKtbNRQuLKDgsIYyymMD/lJ2ACOvUu6hN5e6CmhAA6AJOAHGiqfhATS8DmKaEEgrqvHaPByhHB
yU/wWeiH0qKuSNAPzB2viDfErMA4sCzZXXD9CiY1EQC7H2Hy1QY8DMePPJN/kHJ96wl0Qpq1HC44
AJQJ8YhvDcytHl7kKLv/Oq9kO8CiS3JBZASjVNCnaG2ueN47AB9/nbJvCHqlL+gcx8F9AK8Fl73K
O3Ww6oNOSjj4N3CTYG71jJdzRnFSAUgI0ezz7ptgp6ArnFDEJFf0my5o/WGPBWmNfiMuVbvojydq
MwHMcpAWFeSuPRuG++baTMuKnUietO4Nf1rr7yI7/cMKtWF7jn6xFPC6/qJK0TreJBcViwIibdCD
ALx9iw1hhrt4W8++i67jJdzFCbg0gnFhcACBAL1KCaRYbG3FJYhiVRI6eT5GRDaY1yMlli1xEjBt
rLNx5rlAGl1mb5NhPwQ1cirvAXMYN6HrjN8RevRHQKZIYGZDUALGslJ6M+RfWFem8SapAkaDrygD
z8PQ8p9IMvojUAvWtOlMkiMm47Yt9u1KpgykAkbXuGgXMuGbrAMyBjXqLPVlvW/nzsBYdWilPCZJ
bYN+QZatSIAGm1NkgnYzB+aDAxStpTOezB0AyBAcC4QcbWFgDON2QUL8KVxpFbjngy7nHxczhiHh
dxD9TyhUHwwr3mK/6r0AVGfsYrx9nXhM99Ah7smVawfoFAtqXu35zRmwldFSDgjemwBHmj/J0VZ7
rCeRA6BdDBTywL45OGfVTiE0jFNNvx1uTisDqTQLYOkBNrvNvJuA/bgWxKQEpiMGRG6U5LDxZ1sG
0Dbu6VjoBKxyfAHPOzQLQmq15vN1Igqo0C/e2LieXbmO/6hLDPAL3ul/MRECgKiDHHaMtfEJwyhJ
8LV8VICnI3xCL8QPkR2xMHYlsQzH8Ivun1i0j8v5QAACJUKBARi/js+JxfkAcEc0BYV5Nj5BCz7j
JAQXLID0EbumS+R4l1DKRc0M11PHI7qjrdj8zBKjiEHCAX9eWFpmiVfEwcbkkCWTx2si+MNOlXOQ
ICYMA5hR2LUkSJH3Ho9hDWHYHd5XgrI93oDy8lhmAJYb3QN2gfJhq+Ic2ZKlgVkRRwxPgQpUlv7l
Avwxd+DvzgM2nBUxZVaGM5+1KxvxKfgM72IjNJb/JNeAn5QLpoCgsDoceOgKgj4QZxYXDfJyAoGU
cCHK7dVZMnC1ka1mgbm9/dgcIWSc97buEZsjQSByqJXbf9U+DqZsJHZf5mHkb0+Id3wwT+OM8Dhq
mDzrxuyYFIOq9u+rx4UK4UGuN2P5OWfYPcRlcqhwWRYOZQg61T6PFMdD9XkqiDExOGbPnYqYMQYR
of2LcYJ+/rNwKqbWCLqdEFPCouuELbHdd3FIMdGvE0qENREfimCCIvg5Rozx4G8We2KMO+THD5E0
UVf8hRfJjCiXI6aJZeLvWEX5yem+k5sAWPhcB6BtZymVROVAXdLHBAjcIX5AemFyYbrsb2vNbzyC
gAMgNLoqN7l1cnF+cL1YU/SFjYWQ+Z2d98EP4VhGoEQdMF7fLAQ7ZxvUBI0A7AhUvkmyEusmJwx3
2sJDGBwX/OLCcB0zJT7IPBEZc+PtCJQBp29pn4pNYT3QWUaXoI8a6WwB+ithlkbEjVDYCPXb5yN3
H91h4VjH/zu2uWii/Rizdfls8pRNQ3CY9cL/ZkXYNlgarGvTDMHaERfKzMu/LM7bx1Zx82CA78+c
98ueaeYMMLv15BQlZAAMefc4LDiG+QvKw9JzcjM65MTvLCaCZ4sjSLY1KlHsxRpittUe54V4lS/5
TyYpswrYDsQyED7zahb0PmWcCJdZsC2xOw/onT//wqIsOlERAiwKbCcuzjTWRcdqiZZoguHXWY+w
5Wt3g41MhX1NXpN0PxPWkWMw99g5PBMzw8/FGpW4n1c6GDJTlByjaSa+rD9rAkSdScgCvWJoTJ91
51skxhBwRVnk+oZrREevZMsnkSrjYRQYAKYPffIZWWBdyseZ9AdOc9MaYhaQOE9HHXguITOGcnUm
fF+baaiqNQUsGKP9D3hhM9EElS5OBxEFGR2QYVcSxkVwj2uPLUBsgzdKNIfQK9ayzjyiGARqiYLk
Abs3OmCbqPkx0L1VizI3vgY52xGDqi7eEsFJjoiUL6E/vI1fshX2r5P8vz2jLoiYfPd7GrTlgPfx
Cswaq/IGt8P7gU3ZdjmRkDUbkvERQ4HGmge1Br4zf310e8RL8OQJbTTAnR8vQrZDAqrrtF/QNsOg
gQYgau8OVUnyq+EIkrqwkEIS6ksumCHO3xjkObmgltGfeeaM5MZFYBvlJvr2ctUlF07cI/yiNXew
/osg7fIJiej1L2n95zY5Ngse0lkkF6oRt/bQJHQupPMCKL9BYlMPUmbsuQsBDO0oYZWdp0PQtuwn
G0J94RbrgqDEzSdFBIQk9zn15s2Au3oIWnuhFzsVdUQRvtKvhP6Mmi8NYDKK+2ePjUOVBbQK7HHy
/2RB+2wqdj2tbE7oXUYS9BjHFr8Ya8AMc+ISEhdlHzEP2fGFbGGky3nEv6OHHBQFyb2yF+NLvMWs
sgP4PP6OYBE15nbCEgr8QUYFG5vvs6l4BbtdDN1VTAAnCY+WjcM78HofQ4y1+Bn/zJGehew6di8H
ZjuPj5K3Yos5wQZ8OIyNf/4gHDcE4AGDVPlc0/hYGo5w9KAuhaX1ro4U5eNGRh+6cEWn5Fh2LvqO
j8AssDboNhuXg46TpVLENLC7ScRjOsT6TLCenAI7vKUYPZGlRkFxe88MjrMTv5vcAokTuoTDSAbg
Ovif+rE9JHJMKjVdBM6MkhgheTtE9ngjQ8Uj2tfQvFGcxKVh1e4J8OlctiwZV3by7DNWVTq0kna4
tZbIVTs/330HehRKcshopBBsdAXzNqCwCNhYzVI/OD8yhX/BR5yjzkFSQGhzyEleEiHtcLP1zERi
tNqeCoQIVlm5kWMlHi2sFPhCh7j66yazZ+FyeU50WIXcTzGNKy57NN/SwN9vPvUxWR3mdejAxK8F
lT1u8d5xM8e1DXvckF54VuHSKFGmwxn/pMiCNM+BAeW65uk0HSRdhKaHB36Q/0X04Ou6adOHVXkO
s6Gnn9Tdc+xMNG+tTW6+6gozIa3NXdozA+g8R3gfPU74gIaNI7KW4XwtiFIKI7oza3u6V/jxTB/R
Rn6g+tL5koheAVlzc+xo3s1/hZ9x+XTHJlFlqA+52Y2tYzJ79d+z68gO9Z3Rj7hYje+/WlieolXr
FdNsaoTa1JxyKxt+hrlHuY/ptQGwyawmnRpYuFqq5IZvHtCw7ZSJuoKh9NLlVmm59UUFNyT+Tgja
U1L/qZEL5FrTe1gdOPQGFXG4z5SQVHgnokj7QT8ft+N67MwamMRVn9B0jx7aNB+5LmzfwDoodEp7
raVNg7mz+JnuG54+IlmEq+kFDNT0G+a7JTJN6F5bsf6dhRV5DaESa2uE6T28TsuxEjp/Hyu4zXBA
++ly3AZdUrwI77oEmrgHW4u6R+AA/pNhyqto2+UVve4ymd05Jbfxqitd7wLh7MUDOQpZLcIbKXu+
S/CGGOo7gJyAeAi1x0SJZwVML/jCv01Y7+9/PCSaFjuQOdrnpUvdVebfLa0m59RMOdrInKsLGGOo
9s78ZtoJNyrBWM7yBRXK7bDLTl29f/P5e1Id4/59Vk6JZtL876fgQFnSNWhBIWCQwscKLyitc4Lu
kNxgD5/SL/+e62xmDGLo80hEBUZhkv41iNz7VHW7S5O8m7xHXGdAhQShuWuPBroE53b4tMQYk5Cu
Tr50EEym1GaFlFZQ6Eb4A4AeHp3iRKyjgcYnTAtPxxWfUbDKj6hkBfYg8gco3fFBguxNMenS1HWr
dYMbuf/bvPTTDqTz5PoQO+4VZMSx8Yc5MmU/JUd4qX6KyDUJyW4sOjO+ZzpIwhdyNq/woBVbazuq
cumCyY10QVCGBRikLQGn8pBzW8V9HjfTj4QuTXJ6/GxPtMkSsusDt1ibSs7vJN/q9DNYO8vO/MGy
/5nT20K1PLV1071ycq6Bo2OuRtmDwKJxlSQxOT/rOScu1TKPQLyF0BYGw3iUr5rEI9qc0TzAVf9I
Sacn8nd5o79Dsqx6lS7V/q2CmSBOvKHWiwId4ibCgqD1Y4g3KevPydDaaA35NlwyBXQnvNPp9Npk
rZBnj2km8b2dccp9Oz1KOtpZvXMaFCcHP7pBV0tieUG00pnhIHLwca/BX6e+vYmIENsalX59sr8z
gvEk8Vt+xCkE7Y4G3+SH+2gB1aE4gNy99O62W+I+Qih7Ie3dtmf3bE02rF3PM3K4F2/KArTQJiMV
Cjwq2u5elxwLiFPiYmm+/UZcY6I5fV4PoELx1a8k0yzynZGMyRPrF0X/DW3H6t0OP0fK4OSsvpDp
0jlY5khfcGDiSnU/Y67WchmuZ2SwA0p80kEMQ0iEA7GwcPQZwj8/kOlAzXNCMFQb0NKCq8QGZx2Y
DPeT8Yg3R/l03bt1eoQQimrEhaQF7cIDvgd1HDB9XDwBOStPGXFJJUOe4m33HQUptfxqP+LaC9Bn
QSTO1ct8LkhU16ts8MLa5MunM8fRdH5aY363Btw0gbKQJZdhrod50id5j/QJhFSsb848pq2XGlyf
PR/whNtXkk0rrNyeR/AFiMzvAS5nd4IUPuniM+LoOyfPEKSHI+0GMyYhStrW2mBPSQ9iRaLTuNL8
GynHrzWo8L+zr7lNCnzzSRS8UPp0aJLhofjEmonpY6DomPmlsYV0JqUX4bjadQ94Me+LdcANIMRG
8pU+eMH6H43U2+4VD+gNo07Tv3SizfOeM/v8Qiy3w3/6hOYP7wzwWaDIl6j0fUzGFiHT11hbZTh6
0qxAWN9hq/q9Te2TkMNX+EiwylEr4D8GCfFhpktm3lf9uVErQ8EzJ34fXVDTEKeeugzHGmYeFyxy
75N0kCl9/J8PeUsJfTDkgkHAvAJNI52dkBXJZR+B0GTpox7XDhyUZhCNqA6ocIFo03xqQhjcBu8/
w4dBxPIoPvUJ7rYecY+BEK4Rm4ce9K3vqf+kiIzQyIWaDTLd2TdfuqgcwCktihvyeprBXD5k0QCS
g0e+NEvpNdQRGdtnKZy4/uQ7Ow/JXsL/k3IGEkK33DXw8FNyar797pIMJ7KtnDPriKv9IPExGyp2
kEK7ypWI7g/UmJG4xGPJl/q5rVhiLnXkIGGBPkuoFWasPqGJDN/FxceK/pJfRKNLShMO429G+IG8
g4c0oMdLI+68Jx+zz22TLB3IA8jlkZWKvK/LO9w/0t8DDofzhtUjHPQYJWQnkMLuGpyU0kNA8enl
RR/qD0FR7s2Pbb5DxnVBBybKxB4Dek2swMgAIZwzgwETpY8qCs31DsPUuglssbDchbBoUbs7I3pA
ylZfSPDGLyqNZ2RYAnqBeOX9dP3YEs3resd8q40s7zUERgcYntkno6L2LdDfHkW9XDam2qyCxjAf
tluyrwVlB2LjaMx+aBmkkPVFNkMzyX4edIz6BhXM2ng1iZiJ5pLPHwsDElZlCOcBl5bfbvgMW7HB
/yPpvnZTy5otAD8REjnckmGRo+0bZBxIJmeevr+5Wzqn1b1/bxuvMKtq1Ag+Mqp21yzWC5YvpW2n
gKOmApQKXe95UgUAwQfVEzUGvP1RPRWaXnbVIrlu7p3JwDstrC/0k1agoWGS5GDzu9t24/eWGfZ0
qz/CRK0DwHkSjxVGpEyidO7fOQbc8D/kKKdxQgtdu9cfD+xtyHgOSk4K8+GMtDA3BZhz1sc3Lfjh
K38r1I05iW99sBMGMOfa4wkHPjm6tlEXom4C2fSoW9a3PoT7AoeMzttvE8W+vprvp4d2oK69Kp8L
zKBEQynHsforXXVbk7+GtxcFTOx3Pdbdy9JBejnjJpgFG7lvmXK65vzgbAGFrFfeR+uxuTXTO1bw
G2uPsjyCUkr2yhVDBrFlfJ/KvWoac+q7dnnZ5/Re/twil4ReaVM+1p8ifSXdlC25znNMVBXS2GZq
fE4LPYFOsVY6J5uo8jfe45kNzs1sP1a9z8/d1abkvVu3bu9WC8A0lSDZKfRy3rf5n28vM7nPVvdT
xEh0bukrfCCAvJGsfOzd5y7Z31ikVyuZLy7WEknS882s/Jxf1lH+OIRxPL4cOFpHE8+/CLZClctt
SHkI+yaDWQI30fCpskAfTAHX34RdCIdHLgVe3bpxlDl0bYLyYRJOTm4sFYl7xPtIkNtU5sfiE5FG
59cwwciLink58KRUdfQ4YccMSTL17XiEaY7m51FI9iWulXfRRXTni+dR+oMTS+firwPPSrvxrBSd
Kw/t3uYtJLwcp/cZaEbjisXy+t41bsfatsZEEqvwTQxHZT8+yegsvD3m3MH6hWL2Vhd7ta3zX6wf
ZzCefN+7tS2md6VXdGiYG3V83JCb2DTlrV5ZxMrorjtHWzmnixkuacX1F/MvqztKNnUy4ha9iRJ8
sGm3vjwuvfzUUIAC+fHkq1O6slmIRdeLFYXP7XBpOmR2X+kanmxpPcOiSzoTVJLAY+P6JpsnXKvQ
zDKbQvCm5Qjnxq1ewIETrSkgQzOCyWaZUqVdzjdhURWslZKw6orsv2vlWDGw4RstKpq1YjjKD+XA
/7r9gxkYCuZ0fGnABbLVg0y3ZFx8XYrpRykxem0x5/ylErlPaVfF6CuKosSAZNonteyJGPIH4iV5
a2SiW4sufwGtGl07rOPLoilbp9a9veh7SSq56G94mz8JRANSgv7UPhA/YUqxCXiH6FdWeISLylx7
zMP4gWP4kly6EFRoksFCPctcpDkdH0SpF94WcErfcOkkL23Es9/y7uN5nGmxIEyPU/X8Z2JeqNKj
dCwGO/fBuX2fPNt87RqPqY76ZSZ4KvDn2r0dOGQOkVoe5/QkqRvqUf41vdUEePEKz1SRsOBMcHLS
1riOy7VzhwtVZObqaVropDqH+vbtL3qUdhOSrn5Irng1E6VMn867uDGArI7FzfhV1zBn6g8xBrdy
/nMNDEU6avC1qFFMn1m6MlpfFa/3cW4FvTj0eGJtOFDm6qSiiDDPZ5GfKI242ZGV66I9eymt0W5J
wG0jq8GI5Wo6VAez7ccsW04UEJtsJfxfAM3DWVki2T5dS/zA9Oq8Aww3wTHiwKYxzPtwU95QjVmU
Gs8uxaXVlH96MsAfYHrQ4c9+VdUN5L7DGvnwlnpnitWJd/L9RWdNIU4cFPtKTuLHEvthQwZ/sNmy
dEqX0j90c4axh56weEja4pioggOqc9jQMIH/ZXa2x2E5zHvX1aUwfRXNL5s0F4Hi7sUQJcrTFDwJ
ykqPS/EZMimJD/8ap/Kl6kyy/SAyvqOKaSYqIUc+PFQ8iOt8x2ZUleVNJ7yv3zFeMohnJJSL8qyz
rkF+ELW6/7KJRPxlPVFHdLxFM1GPI4f+iVODIsZE3y0+tjWRHOV7Rbb8AVLq9Cu+GqmWj8I6+N8t
4gTBFPpfkIGRhPJ34xJta5x9V5zM+xsueWT0lyZi3c3jpI8d6hTs0RVeOF6BVC7W2jCwczxZArDM
3FR9LXa+n3hm7aFcUI5ZwAmT3NqFlZRn6OT9H0oMZ7JlgNcaZPz46y6yxB1eCZ5mJIJhM2GiWOhT
uI9fasYxIFjOgjUc5zsuDcWsETo2igWQdC25ERo91vYldnZlpRv6r/aTh9Sd8/77Pl66ncvZ3+zv
ebCvFTqFKLi38oR520Q5d8oN72FuRadxsn6rrd5m0bWXaOtZ45GODRGmGXBLAOe6F3s7Nk/qm4/G
mq34NzwO8vxkzmBbGL/GfDE3ploh5SWJ3aL7+wMf+Xvzc6BHY6PzgXNjz5rRbBbjk+vHcnih9YHd
9zOIi+EPUeTcf40Kn0CxeLh5XqEXVfNf2exJghv+mQ3rPNhhLlvXfqyefBwrRLJGKtseV9liEP5+
BbsF9E+Inov9lYJxM2PCuP7H/rtVTUfIws/QH8Pp2el2dr1nxbNO1o2yEVBN49U//JR6EJC4mIbl
T28/uX8e+695epx5C3foKgujZC+wI7lhy3uq6p3EG1rEbF9tNDd7dz8yYQWU7xRytbhw3gDLqlha
NBMqWBcHAr1D7xTGWOM5U0idFSSXuaL1ZaFnojNd+67wfnS8ZXa+Zrz5rF/j9vnj846FP7ec2jZd
RXNwgCRf4YjQwRkI6V2362byWAVnwqMhskBNCyV7eEjvBXnHs/Jtf82bxF6CDUtFfKecvIVZ38lS
LLTWY9CSnqHQONU8YZ2DsS5+a8br8DFcmSDNCEyj3FA+pyqP0jvEpDcVxhrxKPF/qIocu+P0GvE9
KTpxS8mpIRnAblIkdgjpw2thK4tqtgPF3LWF/A2JNgSL7gyNTzxnD3dViVELMapr9+hQy1FvXQ8V
dwYXWsOCx90JoBSdVhX1RNnbNnfV5VtOYTxhlaHA9RFPMMcf4o0LdT1+kE3IaUJYo7oI1RZ/Fcp/
cag5XUab9qx3LLIFrhwUmFAME/VEfdte1VKdmE5nW79j5uYi9bomJdhf0pPglC+/uat0rp8grMpB
WbI0L51w1/cl6XtFASshz3EjvuyBSnwu3cTwzeqx8aYl0Ema2+jBMtpOTzl/TPGUBd1//DW8NcUP
p877onmLziXTKzBW4iLmGKEwGcGB8POOdW9lJv8PiFqa4SWfS5jpGKUY2y5L9SckbZtdyvkPXFEf
ZFaj1Rzk3rA2sJaPKm5oYpZVbIXfcEXtPgePlgzcEc/SBq+2otw1dKiCVNRt86XHwWrUaJzKWd6S
owe+VNAN5JDuX8Xs5D7Y9/OTDYUBDXH1QHn7nf5cWXlrl1qH77Mtx8/GcZYt7r4Po7/ec4JM31WE
Nh/7Pp516z75e1XhZr+7U/BPPf86NzUp9QdoMPh1OzKybTZLrPwdccLMPPTVPcgxRJBxOQjKzlqW
2jajVwUpVWN0EaHB+mDL8u+OkOU7gtraXgnElSWm6LUSBBnXSj8kAZWXoNp7/yCj84nH7Z4KA8wZ
+pa9JPuhMqZxcS6br3QWWC96Wc8ryt2ouW1vx7ju0jbYfmuyt/WQLo95YtNV9bGJAEkZeFaIQwh1
wBlHwAflZnHUP/86DiFycCrGjIaeSXu/smgOARjqELeuAIFu2YCzh3VoKd++OuTJP+gCwl/+9xMW
2QDFvb6UopfdT6yy2pbZJWl5v2baOwOjHtZJgdfgY3N15bbl6yaXL2ADuhhMnQdbkPFtJzwscKzB
bkAsZc7JBPg6FSi7vs2h/hDFy5ztVGNFSY4IprFNGfoKSJsa6Xunw8gS9kKqYPIDMlOfta1Eu8R8
Qfin2wDBIcTZeFG6osl+uB4w4oHRnOeGf/rBWV3ms6jKHrgtov/YtePiYNBkAs/cf4WV255NHGau
u/UMnzc7LtuR2PnaKBpYFGQs8t8CStfu6+CW1O0qq9v6ThaCiRkucaoZbxtJPauKER3KwXT80cq0
0r8zFexJ4GwFAIRgU8R0iLkQWFWxT+I4e0vuAeDZfgpabye9St/++CzH4d9lCOBrPqCAuU3QJwa5
+AKEUz0gfao/sOlDCVVwo5a4yGrRsXw2kp4agRtCp+lbhZs/DLxt9BbSaBilf6dMd0YOAUZ6k9eX
FgJbhWSc4faPIqWcew124+N09QksZtj573ag8c0Gf+mwzdJXkmkCIgyiq9J1brVElD/UUxkXlt+g
9wFmw+Z3NnaX3cOA2dEXhl4FR+ANSPiHsJb8iP/G3jyiz35QrnXd04y/dS+78W6BNbRG1Tpu4Rs0
t2VGR61/G1iZGdF+hr0di9jX73rpXzL2RYXNMC/WRNevsZ9rdgDZnml1F6DRIY7rhMhDI9pXnEo4
/AZUGx/b+aPn3vg+90+3iy8yAvv3zu8j/zY/eY3Ihy4ek3QfiHF7DwpH01i26PlaUM1a8h6+wTw5
VobucszIuoYT7Cex7vOXdd1f7zxgY+tGerK4azdwFRSoxn1urVZclPaNWRGVR7JZtmqs7JrgO7Ox
Y7bOs6CyaGZofvDHWydZm3tZzIvmI5r1EpGdotDE+EAQZv1Vx5irBeXVzGZlfyvuW+cyR9dhfIzn
0N00191qpqULfpSPVOAf248j7uquZRHPpKJ91W+vewUd3t5QnBgd/6Vm9Muegdq5vR5qjKZ3yfGH
hgatuRksonMnOTn3rVq006fui3JKzYzwt6Gu4fxfdI6f6+/E6C5FNlVPjw/DW++PovX71jJQQ8rS
0LNRvJ2Y7+ohkXFVsuroXUZmp9lvemxiNcIfhM8e6AKjWOfYPjaX3cW+lIoK1dzb+lt016/tyqqY
/qV0e4x274sty4Ry/Dc35P8Q7A1uZNNAUcTsPmekiO0yFcWBlCtkZW468mVbW6PpupqweDo2H6Zy
+31k2/sESjB9Yi9DSHoBKeSpz61CXWx9xbspSqB0OdUZXXpceSqpaFXZ15bVR31reOeZ667JNqpa
0FvRbd2lnf/tUM/I0tOsNDxnf41bNaP0rMtZEXnp7l02oxtLV0PvNZZXUHlObAImJCZ9Y1X8N1gp
OhjzJcfw6lxcvp96+1q4cshob7HSsrptp6aXRliz5WXQ3xqSFto3OGuCl0d5+yhdPy4GOeZNNJ2y
epEVujm+prmuH0ZR9Ne72W2mvrjLV6BNbXYN8NN7HbNPulnqLUz6e/s8G1ALjD5f2N9ALujNKqtq
7PtYmWNid64CfZmjoYgSq4iNvlbIgwDpZO1d3JDE92JqM996KWzL8qEn/rQnUEOnGDXW5VnjrFlY
B2hiq1ovXHSzXOVJwdXYd84T8bF9E0Ng/DP/LiUn7m1tM11rozrt/18UV6R8/9n0M/XnR3wc0/RM
19VYJ0i0zj/6Yb/jsudMqXis5ffakPfi0lQXdcERAC79ZytTtgZDd4L2+EL76SPF3qb+ahzbuehl
QRCr5purCkesdqa6Hexas/6qYxqkIZHste8AWNU2AyvDDMHcymXQkAb1WnzKPav+19YU24uHBmgD
IHtJ282qIBzsy3YoRfBmad9MEa6dtVEEYVSg2YHJrZcGOIVs7Ax6Ck3koUzlByey1IBwZMyudzDG
ukaYRzEqUwR8w3HN7mJdhgTUDj3PHNWlbi2iQx7oNppUc5W/6r2d0K0F3erfOCNp7Nh0Wkbb/nZR
WnZFQUchV5U4meHICn891Q1Z4ew+sT3fnibmLG0HCH4aYJSbVY05emLr2lSFKzG0UFBECc1H1xii
yvc2F8coBcEy9vSOnbCM0dBBGWY1TSDH0sGWVDNegwsZHZZW0eZb9RY8jA9P66hRTY6cC8J/05/n
2rn2ioTX9JJjG8KJGKmbrA0UPzzFV2hIlIM33Q5V58OhD4c93ekXZm0ipHo6Srui8qZ5w03Olezg
GoVw5nx7yVCXvjC6j1f93DwOf8pD0T+PutBtyZTsZ/Au6S5bftLCj12A6eRdEUDaZVSYyPV4UbZn
Ql9ugm7JGd7uk9gUHITqb4iqBlgHLSAJezt2dnpNe4EGbkhhVPhODi7mloS+jTwy8+a87Bxrp2m6
l3GURHv7cbRlgG+hUVCYXi7DpXv+uG1Kz/FlJI63xEyofiZFltBXWX+feut3cMx2wPqwR6sKdks1
gKJmkweKlQmolqmmWjfr+r/vJIKSrAbrCrylcILFBc1sBpfR7vvcUaaRDuhAbeXsQcKTrEffRM8O
V6VXK/55eF+/XcfxcZ6kuICrbYapHPv2kB/5WgATHUTRhW6TKWZsWoh2PRdzr4IsAYj2XJ19vnwa
AYlmvzplD0N8okgUHIzZXmEQ7nKmlfzM/4plAw2ZHL0vo3OpEKUrzDcHz/arYet6qB6bMKi2wa8p
Da8uAamx64n6GAT+xCNo8+iCa0DEUr41ax2iRF1l6V3oqtu5IcAm1Lf8b4HZ+MDUsVffgjL21AJY
1HODzcdu6GnwN0QgRIKUKtcoOXcp2mvUC5ytEQAd0igurMdly1END2RgWdp3/kYSz33YY4d/HS3I
WgRRzQRQW3c344VamjM7AtFrCYVj+fOsH0WRs4wyT95DOHpzE7nQ6cnz00a6vXzXZqXJ8ZyZp1F6
kjQjzmr7vqfl0xMqniC0bZ7Tz/gns/lm/OcqFpz9mFL/KG8iGVOd7a/jcy0SUONCZbtqBpBsRfVd
CFnwlbBtOnUfzhasj1sVS/Y9OyvH3peioIMv39tG7VzPz+1rOT3MVQqVHZRNRVwUE6P9xw7Muuqk
nC1xTxuqd3vXX7zlwpvxq3F2oOdIfIJW+lZNDfWi5aB5vbrSz8qHTq7heV+Xz+2Fz5OrJAab2hpd
MmJ/Km92YxQjrI2Vnr1DhGEBy9Zc1zO5ojJaARYf4bKqoqW4MfyAG7EUug3FmRqcQNNBaZnnaqRB
LnFJ74Q+gvxukm8+RrkoMQ1Asvi3G3RwWc0auHUxVgr9DYFx0LSbWhuYiQ4V8wNgFp2iZAMyyjbv
Yx6I6pM7lp0cerzM++nSrBoXn+uq1pfle3vleT3X+/gedppocS1Ut7Xyc2LH83Ztkq3QvWPllVa1
MHov39Mwcw6J9SNUJCbJT5GfMOCLtPHdWSPXkV1RP0WPaNfdNo/NzMy+dT84jZbP6CERruPTCTHw
LAbRcT+lzWEwUP1G/dWd6KZvvQQdNk3dqXL72joRCw08IjwfW8rGqw4WqKaJnG/1V7RoHtvb+quV
aonYaCssghpnfLA/n9IakqQOaFMCcFZFcS1OXQojyXC0x0JoEBU6wfrsM8w6WSNpZb83GMAyMPUz
FS7Bi4H4mVLynTqDbAGjat1bEOTHa5SOvVs1UU1PzESGHj10onoZnjs3DzHzaasOdI5z80/Dd53b
Els6BXeAVXn4ua6gOhRPLil+VzMM5NeO2lDB1a3sahi5XY8pOhmTIrNBw+lTtj3vrWoiWGrHZqp8
a0AAiyjm5TOTG+dn3ENxBIIqdLVXcQ8fOGte/8E6CrGmARxAklTOl4/llTbBA273uC+OCt4r9Cfk
hnx408qnaN19tNhPvJ0ai2hf000HSwZMqELnVjpXYbiR4FvE+s5+cBsd+TmEdHdBl43jb7IJWaxc
J0Fc/iz1vZNVpqAC3O9+/GNZi/+EJvJlCGcCnpN1cGidfzmqNhVJdSMs2AKkhL8z5AfDCZMQnAWm
NbG1KOssB8VBbIcbagsOkpqVvw5MQk4VTsUeiWV1Vn7UA2frUN3umvEQUBYU7BALBRoe6vdcrirZ
nbhVMES4x9pDCKowwLjfMrQTC4fzvpZvLGppDeCjvOJ31Qla9MJXyCo1jvqwh5EMHEasT5Q6I0M5
br2TYpehlalnWveg9pn+tdmHkFc7oSAEzI76muWC2BBLzC0LVnG1mm64vrFg5RxeBThNtpDaqZ82
2/Z5yL6+7KHFGFyt4Ss6bQCI9JptTm6QdpiDgo3URajRD/pSbhiuV5jwkDjOVtHJD5MmxEM6mdST
pHO8yuYJvWTdCsxgY1rzQu6T/kgjZ2VryWaWx0K2lvgS8CBKgAV8d8ETNIAgYIy+bcDr1aNSLwz/
WskatGI1gYrcvgpDYAHkJjZcN1JdYAb/Jb8XSdA/+6hbTtuHJBWKH6rHR7KPLYPfz+n1XvYvGEj2
e5LNOslmcGKHUyAf7DoBJgdIKJskwJpgdOyC3v4O1gLY2DMei5dh9zB81PO9RTs2SCVKr/l1X9o+
in92xRDOw1TQ0fyMOlG9wfSAX2oDE5FSSBFfTrfj5RAr7zg+IPZ+5C58uIupeXzReDrHp/fxll3B
8SMzv/5sZbD3wk+JB77bbf6YHtWtVKD+RcwN/hjCFzE33mZ9vs/Jc+XN8XvTmSrQcL9Nwr1+khQm
1ZHgp+BgTzZDnMMDPqosfjqPDHXLsn1Utg93gJjFunzuOVF75G8uweUN+b8aoipOSXgWQAxgluk6
LK3AQ6KDht0dcyVd+R2VGB6mkTOLfgi1WRSwLyAMqBD0j3mmd//CKs6TwPPgKFsLH/XQsiGtwHtq
BJ/hP4Orx+XNC+zfss3475Mvy93W2HmzsjveOe9wRJJYhP5cJ+zRG14nK/HXhWHQltkaoXUwzU/A
qoMOeOmUd0kYosAI8v2Y12pVvFOLdnNdiJseNJGw2/A7qf4dv8iiQxz2dS/5VbqUn0kziWSgEEuG
pBKDdtNxN62lguP8P+jt+Ht581vzhDhwJpf+0YGSd/9/qhHiCsODR3/nwdakAgVdLjDMniA11WX2
hwLvlQTikaF+pT2mrLAN6D7j780PGXqhA4nQH3jdggI8WwkwEiWFeXEoT0D4B8OxMEqFS01/h/8Z
PLxzwHDInueag0SuYRINaUqztjVNe/EZbiMr4ybqX9i68x9vuEB8IRad4FBB2BpZXV1RJoHWAWDN
DB1aNx6MiwkYLvvhp7k657uPd+WZsq2lkMuG/tRSCZOQ5rPrE2YBlxZ9H4ddl5VW08ULhh884/cv
gmF+oDiD1e0vYDCxGJwSE265J6xh2oamb2Jls/8ljA//Di0KbtD5tfc53d6yUDgThT+bbpVTmWfw
2DrJD8IMZNVjuOLECELjevSoMMFk1P1U7Qvky9j3BPXV19ftjTL+/dm/Ybylaxov+N+x4ds4aIIA
YakTNqcUpkFuw+VkiEClqekmjo3XMKOV8aQs8eYSXS7AtlC+jM4Mv/E1PFYCd9glXteffZpBe6k9
AOf2iqEsxuAprPOqYQR0FHaELVLC0/IRU4/OjB+THQ4huRaR2yZfTSESKEVTtl3vXALR1xK9QutJ
5PF93eHzIZPBC2nU7WGRa8rirSpZdeBbYKiyjleYNwUGclFw+TvTof8v91wcKpT/S0lpnSBHjO4Y
n2nNqqZCRiKWKmvuQxssDKVMbwPdy3OKgpoGGrShpZwzxkAlejOquq/VJCw3vBBO1mtJelCXWsKD
6sQGkqtD3VRuTGo4tsjE6wHpaThvKyYTIZuH+ybGLnAqHSyTWWnY2qnAry9AoacMQu3TBOZWsGsg
FLTlX+ibIf6xehKZ9NV1uccopqc3W85tolnIzP0g5EMcATAqEV28doGgwzfHviEp6NDD2eZtshUY
YLmnyjXRQTGkwdSbYDLn51t1ApIZwyULNHoZ5Q+U9WyT6F/rcGOUIm69LwhrxO+V2Sw5yOyHzoz/
KIMD1E9rf3Kj2Sf+3/0UZISgZqtFkqUWfuadenk1pRnZHiqFa8M/H+8JgzArSADyiAy2t5nfgyWR
v4+xl46XTlgnvf009+3vbdocEHrrcSEwEYllN6mGh0+6Qek4B9PyDOD2yGYhN5p92sQWsOntUylz
Bt6edDmdbMROTZquRq5MOTL7fPYZBjKOseBKDJ0LtB40ySKLG/Z6sEpcgHQlYQ1pwl3symFT1YmJ
XTp+LgbE/M+i1hbe+fqQe7kBHTfvE2Rr1xf3PqQvI6XriKu7Ufz3+plblsESOhzSiG7w5Fri0X0a
PfyVvCSsCYLnp6ktHKtOjIYslfW54VOY5/TNmmQh9AVHS9p4vKln/ihNSkhJ1jGSw1SsEIZ0ta1g
Htmha+nDcyaWEvCOUxh+dfuORpWh8LVD40ImFSWrzfN4fYraeCkNzuq4AUrgzMMi0xaNEz/Mb1sB
ZoV0m1T3UUXFtUs7Tp5yz5oKsAQQZejq4v1eWNNBMR3cKqzUKXC42aoGaEwK1ArwnT0Jkw3MCmEU
HGGX7BLCZo47tz+9pStJ3YPN0d+s/ZJlZirzbe/0B2zr615Hx+vDzgky+ax6zXRuGhtf5gsWnzjm
YryRQ7z7OkocXU8tMR9/yv5mojdkZcVBxBIi1IdYPTeMBb+DQPu+vCGFtFhxzljph3cvj7EdD3xz
XupucVneEGxPZTM6rMIdeuPOOIz3neJ+tsACi4DZhxfp3/5LEoMy1NoyCQjuDUjoRxCA0+RtG9Zt
Oj08BT8izRnTkszR9XZOV1MbbOkSswVHSrYdDm8ydP1apmiz5Z+H3TuXoo6CicqbZTLnbGIN3re+
sE5bTGxchC2ErvB/KxvONswffPIv7p5sT8CSxEpnU9IzU5Pk3BGDJyE31sLDoKmqBoMO8+j8bPee
rxQaf+MUEBtbiInfH6Jj/6+WXHUXhqHxmFyz+KmnRrE1G02TM9YtOcSQJ/gjSz9kDEAKgLbb3Ito
VapjTmHnB3M3BxNFQLxkxnkUg6KDU1l7dWvMUN0oe6Hps/IfQlBx07/akxLoGIVT9SRdzxTzqn4a
huXoPWw86LTLL2PdxcY0MUoB1OKVw+gkCCLw1u6C0dK/L1Qc/25GdfcEjVQKb6I6z5vGNhdl3vRY
HXsOb6oOXkSVGyzv61k6R7hL6KKFYoQYWTNN8JBIFRWpfMk2DL6tzofmAYVjazsYt62lkLD4w8ED
8S46AhNFzxxSv8kbuZ29h3czvD0YNV7wYKfBRy44zvEbDnsB3WBBbJq32DiVeQss9BDEnjMmSIhS
uD0Hn4tO0nlxrifBzpN9vvqKNU0xnPF7R1Z0OTZm3LcMGMcBjz9bjctIirxRx0YJHbFzG6FOAlJz
cD4eCWV+IL0M68RFP0vp2NlWtuOA+ibqXs8qOLV+hTL4/yj7ji8HC0YwaM5aiOdAjjS7OXrVzna8
jpVEGb8v88WNPt/6EOEhU8uVcDXb+39LqEUj147XOdL3Vu2dYWJTmTGou6w98VC7fR/mmHWFZu5R
vBW3CzPYJskwKvtsFY1OYriqaH9asdezQksM133YW33pMF8M6HHRCzfNVW0/yOFchFB6B9arixUM
tRb90IshJ6SBMRgzkzNrNWQiu4Lp/mdZLsxPvVO9AB47dNfdRHSbLiJPkd57Xd0NN/1YJ20I3w0T
LiQ6DlwKs6O4qr2m+hE0iTyMHcbN5e0RSXhFMMM8BUUlpqcpZVTjfFWiirHBzHwOoPrJTP+6j2lh
UNC5QEk7s84Zf5wrK3voR/UyKrzda0dckfAZkrT17U1t1mT1HVnrVA7RwUbJgFO1WGskG1lonlEi
zFvGaPG2NQcZmQi0uXGpZKBCV4yqlfuG0txyTaJ96TRcoXUA4Ovneby+Z8YHhNNqviBl58j3adwa
czKJcq6eihhNdlIYIrEinKLi966cuvv+YnyGHN/qidKh4+Y18yLmAhrCIfLUXTVP08M0DvWbeiKe
ne1gli+Zv2zY/z+yGBqPHW4NxeHYeUXL4eYnXjm14HE1BJzBgX3ejiXeDc4UB8KHN8FnZKgIBpwj
tHzILyjA4jsnZyQcsgvdDHMUumyycsVTb8tk+0ZHw/RG28fY2BZP30vKi9b1R8jl531y7a97cW6b
YKTRv03CeN3NK8CPlttLvhL4JcfaBWlt2QNyAEuSlRcVYKJ1HN/Hef8bC77m6uPad7u7dHHD3PTc
DoD39WdT39avAwFnnUfj+XH+yHWuHCJsyoUBFa81PNzVvXGZn39O0cnu7F75m6eiwzA2X3YTgxsX
0unJagir6FBfesgX0xWJ0rIx25hid83XTUckuqMyX+FNXkZ/S8hw9Xrs+f1i0oP3NTtsgHYzMCDC
zqPQ1WkolE3uJ3RYuoDNpy41NjIiNEXe1U+92Nd9or24N03MrwZ4u7NBbBG/6N082AEcuoVqbJCZ
rocAsMuGKaJBdviaPkKI29ein/8+h6xuEEoxhkxFWeT5+07Zra2rVnql2GDfRiPqUALZk0CcdC2b
z/gkL1muGJvvhqt2YbCo+5W77F2rFtz1v26+sR/bR401vMN1N9fBqNKZCOwaWG20DjZzhQiGXE9V
IBaqh6XWFQkryUagFxfbxol1AE8Hm7gy98/wHGY8/Yd88UElemkuL8X41xo5KzZXNtqz/rmTNYtK
5rLP09lUzhPfi2N091xLzVctqWhVRPLtT8wWx6ZOzkjrOECs3nX9CaiKQ8Lna77pP+bG7Xj7b4Se
8LaKMlOzLGg/LATlnEVxQvYFPI+oJNdbRLn5mTowbIKELfa5q/7MGvl3VObm1jaMD2lnjWKMUohq
X46P1tGmtyqhVSbq931p8ZOsvo5CF4p4fegqpMswz88/EPu+efFezHCwWn/Dvd0Igjp79Y3hU6OL
RSf+ayf4t4TAoYNcTKOUABKUxgnY/K+XC0M7BBnc/J4Nad/FLeZHpvno751JWE4337jwsXlPohJp
0tCOjOPQNWkL5e2isrlh29VlC6VjP5vlD3A/ME2L24NwhfLuUBapbklLMFCo4oEhXlQcPpPF5Jqo
yRzKhSy5tWJ1DfXO0nNup9i51Rcfj8gyuh14bqvmgX3vthJz/ieiQv9Q+esemzNJl8X0MNFZ9W0j
2rfAoGBP9jN7v5n1HzDvr3TZYXXQINt7vgeAdj1M9mat7GjXzTZm5fX0EF2GJ/ZMxXNt9q000FFW
XxzHquoycfYzR5WD55MEQQAQuLo7h6xyLpTZNjZG62EqelyKs5GyHWW0FzzETaKp6rXtwa5encaA
+9U45/Cdfchk69oxaZNi/F7PRJ+D1MDe3WZQIZlsKt62+nGc2xap9YoZcU9I5pUnR7TAfctNM9NY
vAid//DDsUbS7x7SVf8x2raf74nO7J8fwSZaRbvvp8M2H0ri119v07E85UYLFOn/fYVKh9If7T/y
rSPu0O9njpZ0nuTN4wBR5yjW38+uF5uSKDbNuWd370y6ktcVLKvh3P2jpyiAlQt+/S36zCD9vcNB
6O+mp+7956FUJDTvkbjamg94bh9wrEPzb4UeLbtJ/Nn5brQa7Ib5cHtW/UV/bxn31PilSykgT7ac
pmTAUe2qdkOi1xHtaVO24Bfi87orU+nt0rAUKe+mZ0tD9eWmAcTq0Bllpk5trwB6XrBcRVUkEOlm
W0+83DMr30TZBqG2qCX6m9If59pDlSupI/TWoPAbv5R202bXO8wgdvYe6+wZG3b5vdZS08U4/Z7v
pTE2Oa9qNrJNHrL/sDtkDwuUbGNTWw6P+tiUXuESXebZmkQSCTfF3GDVTHUerJU+nuyI3KI14mTy
XZvRkHf2nv3YVXMdhMMthrQ9rcZ0o+TxT24t7dohfPXQu8Z/rSTal+5jqPnKTWOVRHT+uRIyxQZp
1Ir3JI9S+jT7p0Rn7xJWvASvabx9bmd4F+91S7wwm6QZdf+rJnv3nv68dPnvvscdmpso0/L2kXDi
sL6syq+fFrO70YHD8mpK4d06g3T2Olt4ePnQILGEdAiSsvRYayJ9tkBLwuYIawT/bQcd00cZzsph
sDK8e4df1vuLupwIO+m4d1hEXjGpfWTVgXwgYdgtsQLivZuxDI4R569q6eLqZz0M65jHPDD5nQ7N
nVt1b++GMtmifV/LV4tZQvEzbqabYXn38D2uLPhe5Y9Aengh4u7Rf+Olj1FYdd7wMmYOn6BUIcI0
WvhAPTL52sYIElpmWIZzYVal8bYlvFceDdOfdTI3JZugs1VStvLhuYge1qF7Cne7DZ8cT8JVSdoA
kfkd674CPyfbWLsYWJiRzPj+37sLZQpzKFZdhABdVvK9hCdAN451mO6c27dpvIEahdCiJoHEf3bl
Oaft7t9wI1Gry1lC00HkVsfHsp1JtlPVVVsxWRRvjeNP/P0WHX9817blXMSLrnX88fc8iRIA9f8Z
KHva3nxfuv6k5tmfw0jrVAjTbsEC/DFPOUdVtVSUAOOFPvs159Ze3wyu4+1nbho4xcqLlVa6lP3c
iKANJW1XXdR23WN/hrOU7S+MDOd2sv36+qsS0KTf3x6N3HSFhHTR3jlu3wNnyHwL2yPiLOoA2lti
s1Qv3/EnpaDViHXQIEF+SezuWCswm200625RG6MF98wltB5yWflHB47zuT3XB1c3Y1zWalhNpTEK
cHtpRc9NGJfHUrn2sJFuttS2yt6jCwjz34WKeNdqulwYq5x9AfcD/bU6YP7xFcFXPoGDMhsZOCgf
9eHc3gySrm6m+qGb4sKtRncYSlRmnbBYRWQZbaJ4OzXXbr4zuikHJjCLmOj4kaJ9YlDePbbjYyNR
MTcPdUTN3IXzlL/1OOf2/PGIPndIjoaZ6P7LVclq1hqqmEVHxRr33e6DsH5JYfrcImsyVu/W40IT
iLG6ux4e03jrXZgx95dd7hkNw5exywo/TLAaNayc63hTo10pUbwF42tULru3WHFuq05MW7rYPqNE
lMP2BTTDQT4vT8lMsPI7z48lQ6eZzPGZ8mhfcRpOUaFt3KO6/FDH0GddWDejrhsOU6il3tUxbCvi
fVk34h5QGQYIeyxzIB54Cf3lEAmm8+cJt3KtxnSJNrPgIiRJlar8qt/qX7OqYjP3NH4s+s4hzgmX
SHeA8mX/gjj58AQRuLWzpTBYaG2ZMWQnFsuTx+jF2qC0wme59K6DS+/Si6/e8vFuTmjPK8dzZ1VO
Kh/rLE7vJK7nSaUn11PvkJm4pF+bfjD5iLKfO835tmQLfrqVgA2yaQM16BuY+O8L9P+zILTJLWqp
jEmlnLgVr4/xgrvErbbLDRZoYOlWIv+12U7Xer5tlqp2C4aQW3T/2zGj3FVum/h/HJ3ZkqLKFoaf
yAgVFLhlBkFxHm4MpxJElBn16fvLjr1P79PdVZYCmbnWv/7BGKKlZu8ZpEZSXfpveLJMkiBb7wl7
YPoNLLli6M+0BoUMYAgQUxmpf8xY6KLVrz4m2LuyWqLLDDozBlzizzYShXErAG9Grcz2oNMMZdI9
jB/2TVhztFCigLBQyQYNM3UoRwUGOuIr2dJU2VwkvNelBN2F90jJv+tUs6e6eSZ+wOvCYAKkk7+g
FaELfDMTDmrIOTDVFhCKszNcfZzEw2/4nsq3UaBtkxs/WeG1g+fLkDflksZ5Dz3m7eS4fIObDGGt
ACBVRopNO291m3ZWpTIiHix/M3mDKk3bji7tGWN3cP0grwxejZK+QJmHkfxHZ9zYoQTgASrmdNrD
W7fo/7VRuRz+wdehxr1RqbxWEglLHQRubpjRFlaBzvG/gI2lgViWclODXUDONCKKA9xVymcZJgO+
NlDBSVpBGcfMCpASzg+X89EzhyAC6D37ek7GAtMaqlEMQS7iv1ErtvLkr08KGAfIaXjqQMKo0Xqo
P+m6QMs568BC0LFfmdwxQhXqu13JybJV95Jqd42ZDOH6GqPUoA8Zr7nswzXI8QsAvSCZOPgt6QHL
62dZLglreZgqxpb4M2DRheuiZMnXjl6NghViABmmuwF34U3QM7iend7oAvJZd1Epj9cpX7RoeLup
2c5qFdCtt5PByKLeCe0p1ibNgiMaB6nUJEVPdrmKIzxoekZ2+0zasS8/CNzVhys6sd6bDEG9v9fO
8KU3T7g9olZJxgZ1zRCo5ig+H9/PZYixC4NJwf49r7dUwHxdj74H/uh22IbqwL5/DA1fpL7Q/PJQ
qiixqZu59Zff33FJd9rM36G0UBaSM1xyDnO3ekcj46zILb6LK8JPGQBiyshloJAbJbdgQHqpUTyN
i8Jh3xpdZjTiAckI0pC9F1rcT8jNZVnwPMKKkTcpepApbII2xkXBALlj90ZctKK35+0OJkDZuMz9
sajQBffhvZX76qBdvviT6T8VVNnixZ6XgpoOxqlm3Pn6oTWGFpNaw7ctzuwRwWM0A0fD7sOB+ui8
voRJAi5/qlg4/ZkK7sDnw/84F3rVl2p/BtbxfWoZdOd+RlUFq4pGBuemzHu+XT6Hiq4KK6BcWSj0
YeN2MaS1H7SCPxf31u2Aqff9/MG8pHfP7BoV20OrrY4xSPyzazC8DA7OC0e7uiRpLTMTNTNkstlH
8empuh0sEbi2MBPyaYmv8PE0zK9pHmXH5bMfIR6o/Qxn6aOPR48YT4B50/2zjlEW8uQiSJBWKDV2
jwikkofPhv0tg7+A/YB9Km6z7qAfsgAfuJrYfRx7eGr3TDDADZ/L0WeZwBf5LN91UKteT3WKgVPy
qjAyUr9Gk6tNx8ftR8EjzGTAUGhTFRBJHQBViZDt1CXLm7RgxhRkYf9Q1WXWA7ulr0vO8BA2eUFk
mo1gB7UGacVA90SrYu0OcRtPTnSdAxN2E+NiQhQRYjCAQ5HBdGwE6N3Xiy3e3B4I+iI7jxdfRpsa
VYlqvBxsFC2MVXDN+lkjv/J+4Scsw2z29GWSymrzDGsEfqX4wg3Ta4SZ+BOgpEOs5j/9n5EbV5yB
DYKu0OXhuhO87T70VxXUUrANAeyFShqYX/Fea7iMhyEIlT2w+nDUUlNC35LY7INO5Y1tt++q09LB
KSps10PwfzwhvcZ7uB/cwjrSiHDpnXBBjAe8mf50vOhw+B6R5hJ7YjqsMp+tJjG8SRm/DUHJxzmX
RLUhQWdfvxbibgj6pHnABob7gumC1UInLWadN4SnjWkKRQkGSEDwbFd8HJwBQvHnlL8uyhe9tphm
wf5iHsyfYUhuxofEVswjY4pkBgnNFZSNkh/cmsItBGVhRPomSBqTQF3dtrfYxf8MdH/OC9iyWy0r
Pg/GNEzOPkGByUbs83aQyFMJs8JrG8cmqnv6sCkZdhC8sar0n+6TVJPGbf6zR2E3U36Jmdu9MJ+Q
jmzIhZA3K5hMzBY/eg11ZgeLjgQ2klw8DuD4UB/UyctP8LjKoPMxFoyv31O5hyz9BpNk2u98psct
MpbBpdggUtjhTJdNEPY+kT9zeoDCmxjGmTBmjKH5w7ctmcX+9elAibPXr0XjSdYfUUiIXofGmemV
9bf+cfUATAlsEoOdjisqJjjEE9LIiGidnr5pRGWmb0arN6P+KxuyOYf19v+79g8Lc6GlyHoSdPYU
MOLH7SJ3AlpybphzzFl4kDd0Grbg4lFu6vOhziSDposJMlWo8D0QEUesEX78iECmB/4aqNesbPII
e3vS0SYa2lOc46HbIdKADdFbfqDOiO+m4DIYTGEXQ6NuAh4Z4sZns/dSnahbGbMBnMGtEh9cPfP6
8PzpI67sff43aE+S9d2iUXWxM7NUF2OhGWZOux/y0qO1QZ1BhzzY506+Hu3xFWC4rWONFzI58+AE
OuM168SSg0+Y4w4CizIqw6fVBY+JyNr6WWJ5KB4e01PenjuInmuRPE7btejho4+7pNeLBnAQ0j+I
HlPAdgiOKAqWd1gi6G7q1Yj+uA93BzGB/gvZWBmsDWblDlmYyNAj1mSmrDZ9NMPw1Wh0Gksxaxxk
tmCu3+148SFILHpdGhLHkA/gacel5eV6Qezjw7ClKDFffJqSP5OELoTbBiuB3w3QStS4YcAX4/Om
s+NCEyuTtwM12k/RSQ3x/xNhEsIfghEcy/rvIyxJbKTEws3MLgiw6i+IrPOq7XsZz+Mbq8ird4Bn
3O0PyBcU+P1x+p2w1SDC6HjsKmKvEiHHpPfLID8igLGOFoZzbkNOAKlJ1sN/WFoEo1V0vP6HHSZ2
houR9+JS9yfv2SckIcgeT3K/Z8KvZcmDMSEjZl8ywNnIVOrtRFaZRruNJtimTrE/aJZhdNmn8STb
4zw0JSwo/Hpvm4XiISZlD8YIiDPXK9zRUrmM5+1OW3KqATP1fSRlRs+5wtyAJSuYxmwX3DGQ0D4C
eRakD9BKBNai2dRsAJum4vRK/Cdd6dFCVQbWBToY3t1m2j8lkzJ4rAr6EfUmBfD5YUk9GBM9wjcy
ZAUC9Sskak5YonABkSbDsEmWIMFaBCnWFS4iIw82p4gtm3EFXK4SJKAWwIGdyMJmc78jpYF+lcEO
SD1NwzqxmWkSGoWvvlXNxI2L0a1o4F64pIT9M+wpopZ6y+6PojJfQWP3CKcN8P2eygvSvYk4q504
5PARspf1a40Lzohd4f+RhmNmX5cigjPXX9TeGNtBmU8WgP462CpvDh8hNsq3vivXTFiNDdUNolos
syKM2hw2DgCaVTeF5D4fiIgxrBnHk+O5YUg/6buPORsz2+0bnQaCGo3Ph5QXU6Cv94cnnSNvh5gY
VmfyJ5zcQ4TJ6TKeskUbyUaQcKtFMxWkbTgcTKqh9sMR5tPT+7K5T0ercYi3Ips9GDByXrjiNqf0
ZABAYOU8tdjXIkuvXJWnh7Pfhkq1or9BbdGGOaP3dPNcjS4Qz408fEy+248jWcWSM5CJ8Z1ODxCD
9QYFCjklHkDsW1B3vHxaeJktLzQz9wW5uCAjCm8TvZ3mLD2ciuBud/rQvV/yw3fCx7GSCXIKlKn6
cftAwTWGfCH7UDxkB8TELHkVlV0Ssy78Y/lbsWn2dd4QLGm+S7ih8Olro0VhT5iv0eB3iFrXbOeU
sYf3rLDZSpnVyU6fVa8Fx4UIMQFus8cEsmjmfQehgntV2GO34+5VnuzKLluwTRYKw58RVEElIP+J
J0xjSZL3wQAYHfVI/yunIFF8OMLAeG/o3S/J6Yngi/k3wWtoNG2BzkkeYtNsyziTQSVqk4tIG0zB
H2HZBimqM0E0REwFu+Du0G5CygGVouo/RoiYAEKkreQqVm5FqSf5A2cUPid3wNBiUc7aGXAUU9A6
QDrJePjjVibhwACZic64AYlddTo6ErCpBJgItGfgjzZ9ufLs42Psh47zogEkwYY14Kf43akFCQEp
Q9SV71E6ZUAMh3xLJ0HPkTEQYUYl6z8+FHbIGJPi03OVkYO0luTQV6HrgWGL4nAj+V8b+jyK+8Ra
xcAfKgAOjx649GqxCvFiwn7ZSfTzAEJExU4CyVpclJoWhQkANH8YEGipnGofb8DxcvcrxpvUS27f
bk9He7yncxgtQJvoOqgxnnveUluJvlo94XLZAuX+5tpchby4ZKBpv8CSVO+HzzDmPLvxrgj6XrN+
g+yvBeib+ff5A4imYr0w3Tp8QV6Y3gEGpfzNZ1JH+eyHHcKdqTbQk6EwnIGQwIAgsxTAq/euPONT
v2duAHAwxQwEdyKQYHD2O4AdRjemGBz3BU1ch/Vjx5tRUE2181PVGXbdgzuFwLQ8pzR/mw+b4pnN
tjm0Z8LU0j3NUXO4O3xfGGOYHLyBdK/jq3wbrjWcsBbKut7KKxW68kU6GiMGm5gM3MbcEVUXhIXO
7qkC/HhPEYYwrfd7axmzoO8ad80R0N5n8TyJcRgcMtk4ySjh2dLHiTEc61Jm/GQDMeYzgfFqMtLk
zTDbe05kVF8IJam3WHYH+CrZD7emYc+CQj+8MYeRvd8UpgWvU6p6TOOMvwa8PmjHHDtg63BuwJnA
5Y76j+KCwAEQZW4xIjvQgqMxeJrqNd/GlN0EK3xt0gvoPkBRYtzDWxOxHKDRs2/KqPYIMvyhHsVM
iH4dhU8FdkEeZmMeEeuSN1kYsoSlDk4G/KOgkUwI/UtQSaaQDlK0h9D0QTcHZmqNc/szr1JTvhv9
E60xHycRUqZyKYVHN/5TwhfkyLW06PYJagMwC6jKVMdvwRf/cEGRv/IMAEYuEdHRaeIS0NInH/+Q
mhSw7ICRSQDkcb0KvRVgGJN4tJSAgrVeRymGgCAkLRoEnStLG8y8c/3o6xnzTSiDjYA4WYs9WskN
nTkDXSU1xrdiTkfNimT0AaQHrjNETPk2+iODv24YaAILgY80AACqnm/7AB4fAxQC3EyDUd2Kbjze
KNhyDu02se+NCZLQDizuUYWP+5+Gv7+MX77+wAeJ4RhNB08BeNGWfj396TzI/CAuK0axPGmY/J3k
tRiTwchn9MGmdL3rC2+xms3OP30FOQPHniz86N7iFvfNo2LJqA4gEONzVOrSz5CHpiSsrs3vgPQ0
5x5b74wYAFzvzbqxgXiaBbYBPzYcZvDMNpTgzt4LKoK7F6Py1lI4/nDzpLIYWiWx5nwAMgfO4x5v
FLtoXYYUS1+G0oDPn5m0yTgwQJzOd29KIrgnpBoWsIr1N40A2xO8YMyv8RsH8wXr6hHOYQ41YU0N
n5PWGG4xvEAY4WgeypcRSwbqKLjPilnJOnAIroF49xSFoQz1OzcuEz448pQXlRcxfViiK3D00tim
KVKhYRPzABYOkHOCoo4OUjNliKad3py6G2AXBL/epV3xMH6hIiFTPA9vBTA1z8P/WwGPB4SnubVH
0ld0DTwO3OzcLV6TdD1cx3s28xfdHM/nVdtXMxImeDwXvJCEuABJ+05eP/YaJPa/fMZQj+Uq0MUN
7nLD2wckj3HzDVzyd357TOgA5WAG/Adg6+Vv0T+xgwN5QEaEH4zvBmAiBMzEH3CqrN9vQwN5wsL3
Ciaci8ul1+wLYHX89q/901D+bTlhEqIX8E7m+eEiY9+AVwC2e/CV9yxQCATsJAy6Zdoo7tKt2qkR
Q1KIj2BP+LBQd1RGIevs8gDdDS+HZyV0X7IxOJIt5vmv1IBuh605mC//wt6t8JhK+D4Lvy74sj2e
PVms7keFlMWA+ZpuMbHgKflAPWnRhTDlZRWU6Cg5WzgcQUZQDt+NDsleav1WSHO43+IsaJl6/yDN
AOlWJNi+0CwZrJM301okuRGL/UEn+R+7Y7pdGVg9wBfsYW4BQg7bubVZ4QJDBTKAKzPlHYC9scH8
ds89sC2fS76xLah/8g0jDvC11EShzhYGGxCNaLfhAOXjgrCrJzYqrkZ7BXVliM74HY6SjPCF5Qpz
5sDOpd5e1/jC6b+KkUlhgo3zek/gc9p6sIVf8VnwBLEpva8SpGvagzd2A71db1fxEALrYYOPQTIZ
1tucHfTGnQVhhehyv4Eh9z9GvldwbdUfF/nSC3vC45x/1aW2gYHIsBlqzq26qQzdwErot0/g9/H2
HuTwBO83iaOx3iYsGZKoKHgZ/DOgvBtfrPkB7HElOv12rEMNoqqoS+T5EV1Nsimv2QIgO7txJvO0
7Th7WRm4BaD1DeB4qJh8vPgMddQODG3a++OR+/m863pbXeJLsRbEkjXoKmOh5AbY+ZXFw8Q8vL6W
R+yOmRgVa+EsrHOM8vF6Z+aVILN8fAiVJ+DbeFdrYuWxZ/EdA8h6xF2h8792sdVn8oEOjJWPAAIm
NhlTH0P5WAVwAWRFgnehtjwsgFQxK2+wp0ztGrJHY78Ra3IRjpMy96UvbnOrgk5pJYNR4eJ4N3Bh
7RMoPYDwZL+fVr5NDv1bd2POElEYQLWLeO+jyXPLzcE97/Y7K/Hifh4IHu7iERDe7b1PvV2OsdU+
XfToDHDhAGxk0gfN6rg++q+9dOEw4Q5A3mSVjyHZ6EySMrK7vyZ6URG8QXt5kcMRTHh+zAIZQqKY
fbA82WCl9Y/6G2M61MBCfMmQB9oV2+Xg8j1xtNbnn/WNPmf4V7Px9TVrtyMXbTszsE7HFSD6BQy8
2mVzYD953+Q1N4fz8rdo5qz59w2eXW8oiiCo6UwhwPCB/nH2/G80efxjTH3Ey1fMAxgTeHnEr81p
iALhprAlwM04NQcUGKcxIYwwB5kXUoCKR4Z1PwbiexstlDvEhhR0ZwCTFXJQ/7n83tRVLKHDSAcW
1Yu2ZKvjSzpo4LDTU6xaple2yu9ppBKSY7CbDJlnh0rP4A0LnL0VyPGQXYumoP6/mxEVs3ouE+99
KyBYMWuFR6HuaSx36n60eE6S4Oj2o3qrnFHE7roTMnzr53AFm1M2/aI3e+H+xYAZ75Nu2i61Cc8w
EmR6iO5GQS3veYts7MUN0zhfnZdzPPVD9o1i8UPl398wj+JogJ3IwIZmhm/+GFk4+ssXzfI15T1M
Hwu8J0+l+9hh6RUUQW9abstzxr6ze951WCvzUfg6V0SzMsRn+LIfrvu376yeZh4B13YWQbz1FOfu
DVdQRqM3T3xQNn/g8p/1YNrdxl4V9COut6qQNGVS4EkAq3Zvp2wxMoK5HXztZI7BoaCPVKInGJEW
bt5v1XTQRImXhQM/u7Q+AxeK0ifKknN2YPYlm+plOMun6uqxzZx7IK9eyFQVMA6W+xGkCnq/2HLt
57YKOBC16ev8c5kywiAg9w6e/BEDMZx4hJhtbDDdyq18yqE7VbYU7pVdIfb2nof6RCI7u7d1xGub
+m4I5FF+9O6S+NlhZH2nMCh/W5Ux1VZdFgMg8K+nbj+MMZ3aGns9542F8Bfwt769DuU892UI7+3i
NX9MimtyKafJiGmrH/+9yOxY8hSxa41CKmUv9Uu3iBSsDsple+YNRT1ma+7IaZCPU0HDTvx6ACne
x+9hWYc+iY4+30LT94Gq3bczwr7n7lcm7hEwnzrzhYWhntkx5y+sxUnsIlnaV+vKvHv/t8o20ux4
ZLBINChnjxWyfgjOtcCbgMhoBJbNlGOJlToOYhc41+aUoOhtjTdEhuambGUS6NxYM3K/neKx7zOU
fjKEhPFvkQ/mAqIv+27sLmoXf3sdOQp8HFiCEGOhv/Ym5aSBaUBdSfvqHE/jTEcRtouXI3i4nL4/
R54UovKGPzl/AZFi/0uEk4JbtaB5ULpKk773ZSJo//jC7JBC7aEQKiEWb9liKD6blOb2o/itwaY/
YSbHbL/MPQpi9PU2P6PHpn+Wbv1lj9GkVdx4ESOLAIDoPkmYWil+cWVfOhp9wKO5Mn/Zudt5aUCs
gxLC/+QlT3VM6c67Bfg9JWtuIp1mC921prlPpsR1+ozVR28PZScvhfNAjAEv9hLUWce38fEgSuFT
txhZ2pk1+TZStEr2q52qQB7ZrZ2N97Jdn477I6vvea4x6YL38IGmqWDic2l2zxMn7VMxP/Q6d6sb
6IliDXGQpDyB/eaoH4fPG9OLE6EWQkbkv/wKFzMqMRnKwvE+XXPudHB9bw8A9xPgEAaV8Mafwgrb
gRMTcRgPoGgNp1xrk1MfRhPFE2j+d42UR2iMhqK7whjPRUe64xjyjqgu3BH0Efol+KS0vYcRdHMS
qfFLRHzR15s1FJK/BBOowUVGYMGxAkfoaxWn+opUyKEFVkCp6zluKC5lXLJ54JUpTXAeu8mgKbAF
mcDOJB+/4wmIAbwXuBhWN2NiEYtyqHYHE7iReFAco/Y8tunR4OUnbnJAUMkGIFljDLBizPxh/ONv
hS9KSNdgtj5DTqcIS2toMu+3/n7hicD6yej0ORClbMEBhEm1YP1OSot7qpMfYUBahmnd+zvupHUd
qrZqZ175993Ry4xno/C4x5lZZv48PL0iLpXCAK6zoRJK5mfCspsJwsJz+oLuDKKQWBTzids7U5rC
RrIFjaSDsVo5lHr2L+w5FT5MjJ/rmRodV30b62oXIoU5cnrTxBiEDCbuLJLebgQ98efXC5gYVjOH
0TYjDtDDHD2sIuk03r0WX4ZJV2YYyFtnjffzsXT3rZhR4MuEmQZwiGcxmH7P2D833NPJB5rbIEh5
kH/TnpNEPUNoVfqe+PFvc2B1nnoZOIzrYfWn88xFHTsDS/iucf6ewOlHMdoRYFLNS1sYn/dAboX3
QRmcL2gUSZFPLAAAP961S1YrN+zoZX4Cs/ljSDjYIH8JGrDAsVtPufrsFj8rdp/TgUOB0Jvy7Nud
J8PKJgLW7hZNyKF9yPcc0pw6Bru1nhwEwHUHJuWshRQKcxG6B7dTgRgC22mqevXyaf93JZbOOHsx
xIPrL3idCxipzmVKhoedep1dgJwBUYSKQXwI5mit1zMGBpuWkXmJ9Zp1cLpQFZgaKzx1PvOVsO2H
T4bRNE+d8UFncnc6hLbzp3DhCI5rJiacTz5bnQMdcFbZmhMDCuII6vSt++Q3SSCTqSGgiTe+jkLc
HVap04/yjXwtbpiNrM6ZdUHkd6IHnvy2uYvSwm4vMSgp1Kn7TfT89ETnEeIXN2UM+5oPrIpgsdRR
LPqlGZfZvch4yUHyBHq8W7hXB5rDuDqKN0f7Qr+JSwjWCy0s5GJe3GQYQZglu92ivY5huWrnRyQo
eBif4smJoBw3TsWtvQYkBZ4uRxizUrc6HLF1r87xqhNeJFa5x9h8xdlzKmfwY6GB8p3MHEUulIoI
n+wO/2NKgWbv0I7BZmDUAZyK6zKML9iE9K+qV7pHFxs8vDY4seGhxaBGgguK59aq3Z7JecMWB+MY
BxqrsHmFDT3i4NQ47l9EAcWz/vzHk8hchW/A68P7eNDDGOyMIZ5SQsJNBnV0NOvcCMM26Mo0Eli/
x8ZN1Qsz11maRt+knuehyxlhbEnFY2A6tjsB8KLkwVPF/LJ1tcbL3Q7toX5qGa+T/GDtBxbufc4H
63Z0sx64rQUFAj7ca0abREqWKMgg1FmB8LchIsuVg4JrwLnDA8crslf9LAiIvspQZ5tDKpaIsQLO
nAhjN3xdjM4G0eMNgZ+LvWmaRESH2vycy89vnQ+WPbnA6e0hfz/yH+54yQPC5cTVQTgw8NZ788Hm
HaDu9kAK/MrIWWx7bJCRd1UmfA6q9ub/mAMiGAIeaXLDxw6TM7JTTQW+Aeo1W6zXGthcM3joqHlw
PDTuPkRgvNAzKgcx+OoCRtqQnRuu9SUin8RS9R4LoeVRhXEWjvVeePTejihdotitNx1l52AOyGhL
c9WWg6NNUZfOaXwWY2ZPglvO7I3HXGYCp8zvhuRnKypVs3WyoJi9vQhcfaI5NTFg36nCYk3mOEG5
eH8BkCvbGup+hbkcolsLa/cQjzyET3wEfoXQbg1Wd4tSCocefA0QRVXwDC8Dgek7hVlPMoSJwgFW
wlqOwtJlO6SJyQ5Y9Cy1LW00HrhwHEmd54Fs5hQwlmxfMLXCV5DbG6IJwgwFDpo4oAwUksZneeGS
wQVog9r9cufhXPL5n9ZNmMHicMK9BCBiDydCw6DLCofQGBEUcxVABDgnBM01YSPBRN2l6rrkMxmf
2gznoqfQ0xEcryvIlUDGJhIVtvBZSd2NcCF87BDVz1p32ziSe2tWgBv2d0mT8uAkhcs+x3jOISzd
6vNwXapAsWoqrx7P8/bC1HpGkYJdi/BgAovxOpXqG1CfxFES2YYzSk3+nPbaH+uMe+cVd/kb1Cfa
rxlcaYQ4N5DggDtlJRifaezwKQaMgK3ZrvJe1ns/OhU8fG9fmdCqGEf3a8OvNZTFASuk4OlyKUPG
FLv3fhjIQaTRT/RJfvs5agRjORxHEsUEC8lJoSs5DNzDZjdijY8oModBN/vAbBXsz4FbW/BVJh0L
dBx0tjYt4SloYtmhRSVF4zK0717m4Sy1YIJNUOHkuIuZu4h6js2GPvn8Ab9Zs78eHlMU9NbX7gfT
Iye0esl4ht8eoSm+At9UjToIwKt7TagdNQP1e/otbIkSFfMj6QkfWQtKX3VjOOGRylke/tbpRdgP
3//+m1wDtRGvgx0jhCKndrrJcUGMQApz9zy6Cv2jZNFuVMKEybhfAeVJ0tnkbKPuk2nzGUwgDokJ
j3IanG41OPFxWqqHymynw6CkRMgJMinXjaA70EbfhIifkjoCMhcjTf4R5kdrbizzNGcA/AB3NQPJ
dzJwiKE+hRf2yMyR0GnbD7xX8dwCQMGoG78cRonFLpUW/VyMI8SpzVwMb6PSzaH+efX2uAfxpvxf
5VeQDTS6d+SK5bYxsyC9/v7yTbGKN/Ks8r4RuswFIX57sJ9spwbKtAB4Ljfj4DeXPaAthlbFvLeg
T2WN8NxSpI3tFKfA1FejCuEFHlOze/SdZeu+p/ia870+z0hWIdIrE3rzxBnx4MZw1SkCWPIpcj91
v02s1teszlR1YFRKPPZ5h+nkVAPZ2LxOQ9AlzD7QFEFlAcSLGQoKt+li+kW0CS3OAwa2InZBP2ZT
6oUd1jYShUrh5Ofz0dOMBgL5neIDmOa9EhZRsSu4OsXsC5sypKzs4yfmFpAuesERoTHGWlRbiNse
lgRVA5+FoGtXjbQdpPMUpQv8egxY3+aH3gdjZLl1X+XyCRzNafTDK8MFe2kwCMXeL7HHtZkN7RrS
AZ6nsjcahfz2ePffWIQ8Zve7d+/CL1RVxDwkjMzeRPuVy88SVJnfv2z2EfO56m+qEzomQwtT6jeW
LFwNwT9/+8L2tGCfw9nq9kSCWk/y2ffGfKZi4sTJm0a/odVjWgo0f2CUk0f3NQ3sM+rjhN15eemk
N8aNPdCEn1v/XP7/8Gm/BmEJpwFWzch6/SzpZQ15FKOCdhuH27tZ/3WgUtTNYMl/oNgsijfWOeS8
7ZhhtbDhfkYLWwKCA5SQ0iz/xlj6kj5KkC+K7875joNWDl+Sd1cCrZwcq9lA8t4YbkKAwe+Uwfdj
+vwGaeemQ3swhLwd689q2UprGu0O2VXsvqpt0dtI9SR+7xJ0PXjRYzNIBCJhSCRUot+vsWnqI9UF
Ql6J2JSPrQSIcHfDUzPPt4BGxTydhgAhj+i3pcJhUMRsnIYMDpYQh1ebkqIMdIMoJvRUBGEWjnpV
ADG5UZ+tGL0lmPmmPq3HpDk8JesFPQOTdcSx8CZ5qE7dTxirUzm+Ihz9NnFEqbz+bGFJg+YhfuVW
JgbeWwLs27R7YDxdK6BW3/+gHGEfuGkRq99FnoNQsKsUupUw+8KgEX0/CdeXepUtBq4COhjSRzJn
G254LW2XLe44zKqGgjUWYiUq3NisfuQdwpjtEeIDVwGWJFktcShD58kRuiGeAbmDJ0cTLAkbXLIZ
YJAPOCsP1d/vcpTtUtgeIMPGcEawyX9wKrfPtbZXl3fl1NilP2gtX7VfFpjgclz6exmrKyKTaup+
hkEk6DnqWqJ2ibF652yF2S4QgDgRanzQJyZyo52KNRfcQg5qTUwhmSEkG9x3CJger+GoclOnybZj
uLxM4Fn09fYgXO5WnY9z9yh67VpQwi++0Y/VJ4jJS7sCUIA3vg/vBQZp2DdytVJX5ZGl7R1ZeBUQ
19kn45DvgicxkISVKbYxSDblDoqrLl1IkGn+mHu9/36cxYx5oOQhbWJ81RrjxXgx2MNT8ph+YJoi
6NOkCuvy4rXjSSqvYiQfFqxrKphFO2OA8eWeV+Ybl1O0i0DglkqUD8YE8C5pJgdirqNgN/K0HzE+
DtJMm8EIJFLHQMAGOYMjAyF5HyXKR9CZkFITCWtUJ8Y1zytIAWoIhBBjoFe0X/gDQfBl4rkkgpeY
xUPGHOPcqPoDpBkeJGgJhS0mxgwqkNGAgUDlLJbCTAIb/djY/ZWkQ8DTCSj6sOZ9rp5Qv+JQwtyg
QhHjQyIBTu7BpfmtEHcj7E1sDDZsFAKz7I+n57vg6IPb1viY5JD/qkoQXjlhoafShj6X52IjGo4e
RBoJJhP4whLT9m2yIUpx/2EgY0BvWxbglZSrx2z3svAW2sRTxqsMdvtcKKg0X8LpxgrlMEyhTt/A
vjPeAZG2et/uhXTHRnwC8vua391opPNvJeJq7dh9+Pla2VeMqrjPuEsxWtWEoy334j4WV1Jk0zFM
/sO0dpqvAeK069cRxsI5UnoFuCdFhVPacfi4cbp3W9AVXabFaiBq+fOSnkIQgnjGZi8Leg8cshhf
TCxZjKEO8XU7ulZ+38U4B9peN0e2jHpp2vMEEUcY8OGJNMXgZy1P4WdsSwA96kioRyyflLwqBrw8
AsBZEAIQdJLqGvAJIvyr5uPFEFLQER13hRUIOy0khfC+fK2H52c4b1zwP0R4sgESgEfq7soGa73m
OAnxdLFHL/Idk0RoYP4x+swHixfrd4CddupQ3kAWFSwhQcWqaSTHkfB+lKBEYrgNa+vlXVWL1n1F
sqUppHvlRFogSOAhqqA/PUEVgKjtL3cN/1UcdtMFpQyFcDZnsSTWmf2FFxJmMyT7OiMwJO/hdy43
NlmSVIbrLQPVOYpK/tsdBPzAGBRBmTD8hHIp5NfVBAkH1stNiDzQE2zmj4fmk855FHxvBBIBhOGX
vx2dmSWaI2QQxhHDjTcFDromKDRopV3ENdaY5vVOjNYLqhZlIJYoT5CRAdYWoK3M/+GvApATfH9T
I3gdAFk4VwcFTKEVO5Z5JN9C+HtWGDuSjWJLBrZh5hYHaAg4QPoTOUoCENAlgb7sBNC6WBQwICIy
KcWd8WlFLDS+zF5NwJcJOjkaINkUYNSYZ3ZTRD96vM+0H8COmar02lxLTc8eJjDfHdcaGxUQFRNp
IbCkPh5+8pOSmxIdsUrsze6YIiSo1tg7JzUi6Yw6H14R3iJkrEIJJsDWEg95HWB34Aiu0RdGOGwF
NgjZofPXe6A4Il6jM2A1w4mTyYwURy2EWsw4wF//b1ucMZxfkm3iIW9ChtTZ3FHZ1iKMUrbYogCE
kwXWuLSNeKHDjCXZlH1DGMGAcrDh4diHswgO93DCeJdcVdp5AyCNXrv1kXvX3J8jgKOsXzjp6DBp
tNkeZbw12Urxu9G4mWT5gak0IB3UeDBhxE8EgAdyfHKSjxHTAZ9M6P4QVJLjNwMqxD5TggFOoNqb
Vikz9onBu+TMF+EhQqeIkw5lN2QpJLVcB+uDSBoCwAZpnYM3ILTVMhBE9gxpLfatRsxhiF2KSMQZ
c4mfAhmgnlMdLAJBIZF9M12R5sO+W2eH3yD6cJvGdh/nxZhUPjE0v8+Vyu3YhW1lIJkINMYYf06a
QahyQo44mKRixcjw0UOq4wwaBxbDD7PBoYnXVVrZLwIVTxxqbHEKxPYWTvdn8nzPjiyjr6VUltyu
MYeC2o26l8wjci++RCoJ9QFsaj5A+Iseh+chZpDKugKRCjUU3eSFYUA9nBTbatag3b8vsdCmpKng
YmtE+t2X2azD96jbKvveCuL0g++/5etsyfZ0puhbKPj7Sistym/NGRcksavgzn5kvP8yevvXjZxe
etvlG0kG9S8P1HuiBfFai/BxxHEHon4Zjs9fNGNWdx6sa2ibc4zZI2n1JppK55Brzt0ZO7vqT563
VIbHUCIZiIRRj+izAJXmZnhoJoBKvJGaXR1PRlJeFrI7wkHkxqNNQoFXrloqRtqpT8ezGa/Jvt1q
5hMW7xs+pnB5gQbNIOo5f96KZTstbHhkE85A8soFExQ/GCj2yFVgzPbN4UR287k4IQpOxBolRo7F
PIyN6Vv875zCH1dWRETZ3fYOU/pJOC1Sy0U1wWAA+iqNCETVNqzDep1gHSZ4xtjqGEx15q85uU/s
fwPgkPmdRpM8JLQFr3803dd2Wku2BuAnYgxyuCXnLEC6YQghkXPm6c9X3n1abXvbErBCraqa80+F
QVzK+lZGRnUeLxWxwOlT8Mj0M8JhPlurQbqRM3szObLCHwKmVk83IrRVvdfg0gnal6CC8WXuG5gd
v+LVKayKGr/Jx+czXpKTZYG7tmTxYYove9HGteIlZDbHWgTHECWhvBHeGSP1fZkiwqOEzWlART38
S3m4PM0EB0lvIYvxSt0lhjUDFB/KWtilyUS9AqkLfq+CD5vJgoQXVjXXMtuJ+nOCuCkFKlKaapm9
+1M1AD8LKcPGiQb0qh6vzZbN6BeWfS9u6seokAP6YNd76MdHj9GDRPiHg5BLxmVntmpLdRisu+i8
tfs40iZgwzVnP4otHVwItuMMxXC0wA4BOCl3Sb93DPKy3lhF6QzIqgP/l6PWicGArah2pBZZaVHR
V+xk8/uGOtOEvxIDhQUxiGgIrGoBv9CvJHpRu5uKP4K9+bH76J9AA11WtebpWzlsxIKPtOpZoesy
1Q49Zi4aoFjD+eyQ/0c33tPdlecE/8vWjrPH59J2f36om+YeaukHFfgF4rX4dciSDzincyZaVHJ9
61MxVki1Mu0y3+7Z6Ss2fmL+1hMy6jd90s1OFrcfDPBRFEjYpplitU3/wwX9xPv/UNpoh1l3cSdu
khhORDpX6/MWNz1krhxrHG8wjC4oygy9bEyS/ZjWAD3sL3lsJSgo2MOwMUiZXQgy0NLTuoUndqm6
O2GQ0s/EzeUYCaZPC7RKE22XBp6Oea82jmtyLXo7gV6cs0zDZ91gYwFpCImq9sEgs6kjoO8nukn1
knWhjwMdZa3bq1V72fGDn0QtM4pK6w3P/I9EyxYg2919WRqg7h9y5T5T+oYxpugAhqpyM/Q8NrZP
FwflttJRH2uXKiZLUF7bkgSb2WX3WQuK9OMsMVjWEvYEi+qdrwBfO3ubGHumc3fFaT1gVVTnohjM
Q8JVXux/yez7mc+nTVeglFN9/SBYM3FyXzSmWE7sO4eAAzwsE6zhypgbfUBl6zkJVvx3XbbspxBG
BkbQUse1aqRb8JcQz2HRXtB6cB/thp/bzvCBu8fBXUOosyzqWGpBBJsJxMs6RAAbmqLBiswos5rl
rLMdhM0L0q7VDpbMgaY9rSJdltbdQ3vRf7DquTaxx/rGTV+jSj8c7GQDoM/LvYlX5Tfqv3SLZfPN
r3vb4QCWf9Yt9RZvCUCl48zqxhYtsLk+eJcUOzP9Mq3YtbG/aOPJ95l/DwL9geeVnXKy9LYWLU1s
ZmAs6IOWJwiU2J9cr/biub7qnamHXvCv7Ofmi19lJdXAPTAt8rsuBIN9wqjKP30ctCNXfo231BRv
+19g4mA5fDYe9pppuReZm/3rtfNFO/dvbxNp4AUTppGHhPFL1fVsRRqxjtMVFcR4DHnvNTqQFuz6
K2wddn0VhgtD58GqZlGKf26L/SVL/ufs2EDkYk92otAwCjg6MKEr67B4DLiSe0SEGBXf8mEure3g
xmCQYpSbQY61MyNZTOGw0tnNFIEUrUh7I0YXi7P5T+kki4B7YyfaWhdDLBIrno9Nfal7e2U1vNQ2
xlIfII7FZtr+g8czcL6egoHveu8SkpDRTPucV7fN018wqr00pKnMUYdFvIT670ByRPpro75sWf8W
+dXsYNjQJ9HPSD63RXw6+kie5ZUUFUdGwhCsZbelTDdUvyqh0roF6C4nakGjxEK78BprU1R5VNk9
2b8DweGHhh1bLDojnbjSlnsFN3bNGus+0cmjjqRF+1gMphAHW3261DLqfcCt/q0RzvqdvzYwio4A
nA39BHN/+0WdygLFZjnD0CG05nDPGD+sPO0MrNppMDFxk+b+E7aBt8LX74QVtekRJcNobsRaAUSW
D6RTGoeCr5pJqGio3+5OWm1FILpopmRqLPmTrMsZ01T4Mwx1Ai6Yl1YjooCuggZ7wKBCmHGi4ihr
l+IDOjW+NyrXAj1jwNjUoAH+CHYVTBnAbAxli1uSnivKzFVb9FHOfKzMfJ/sl8JGGnnkXN3n92wD
oYVOMlKYKXjs7WXiWoAhXt1N81a2ya7qjDRyBafiuSzYVnOb4BBVBWhJtpg2V8ZWurivfsNEObm8
xSi5mlUuLwgFGCQAolXrXviFJtVpBH1WwHWn3VxbtVPDbuXvyJnE875l/BL0a0F7EVE33SrupO/A
iYBigodMdBtHu1Ug4JpY28weblbgzTNUMU0F90BUbzP+EeSW5V+0Lk7MX0X4kYbpIqDUDW4bpiAk
WFjm2Rg2p2CgxTw6NFR8Ys7MLyUBTEzMozMeEFm3YvbptG1MZI7Y/HDvDEpQKXIcxJFy/YoLe1wU
z61lnbqq1dBcBnu/LeYcW+oWrFZ6uOzcrLyAfJ4rkVLKl5XC9ILABSDPWL6RTqBJypYQrlsRzwE0
0/swwargBMopH6xAXnZhzmLmw/Hh/RBaw4PunfvHM8RnSTpYAMsMoQbNdzlDGbWuQyWK7Go+luNr
KVK5417FO9PBphkdLJrvOrJXoj4dRI3aVS0yutSw6k8kwqlCpL7+1ilW+XxeaJt/Mxorj0L682bW
QiBgC3WopfA8ItXVo5QDqHF1GK6O/d2zF5kO9/q0tva5cvxRyqzKr23j9qy+PvbZ+iE1SD9b63j/
REHL9q9jskn/rp5Y8XU8fUQFlSvtTia/CO7ppRM9kBxViF5Z69U/T/WytggiQv9QHMsbpdW+uMBi
hy29intmNDQ7lHPZVqJ56KMXP3+EtPHzuQ+RgAdiMn/Y+zcTMyZibTxtTeLM+BFaqyt9mUdlkym/
gZ2rws5dt3/Vsifcygau6oqJMmgO93ulM8ei4wDSPGI9Ht75aTpPjKIZqS+cm+Yf1DQ22XHaUabi
mnZTredVEYt9x1u+n5g82Bpgorb9luIPoJWfCHz5ox3yq3Zezta7j9e9icF9PXWS9GzJYBZyGZ4v
TrG4vNfPq115yz/u/gyxLU+0VmxCYoFc7fZ2yAd+T4tJdDvOsc7jGHRs77BQU4fOlf76/WMXYEGH
NuhBhQS1J8GiNrIpz9b0ld+NtGXs/kMKiHovrzdqbxbyNx78/XUWbB9eDJsf9Vl/76U3/66/yZX4
VuVTK0yyeiP/u5Div3hghaS1UBtkPqv7L6gb1Ty8F2BUCK7qErVaC+LeTH1fSch8PdSXiswQS8rt
qcisONHFd2lzVWbUpaVSI0nUzJ1IkCad3Ta3lQ9S3u6SYSx9/cAy5y33sv6CipF5Ey7Fg5X/6vs5
eXZSnRxBrFoVDPBhI6COkVD1dekdUkV7mlmqfaihEBLnc+eFA8xjvVstPVFtQk5vrEARIBq0Z1Vq
4O7Jkmi/0t62r6O7Vr3NwMdTUBCecu04Oo7itZjgBuQW/XsOFL/4rMDbwbSzYmjGfQKulijmxsKF
y7+yUka5XnJyGB66uxp9UJmLqukbXSCQokv3wQpNai94ZfF7xXNcgmZMnelRurecPcClvg2QBdlX
MdR0vqpZW9tLWWdcTvaHuJHKqsFfCDoOw6rqlq/LnM6kvGt+6E7nn2MqgMJbAJ1VpXat2iHZ62pn
s1+9ClYNWLmeUyGKFXIlC87m78qrTOXoc9ecFdtHeLFudeUu08QGsbvq5QoALoaP9RTF2xUrUtJ8
6/SBs1wbuxDIuXLtpQFjgGCELeq8HAJdIR//XHe4/9RORb5Hvy/b/oWfO8pV5ImboTKydr9F51wq
BBjAvtSYgChwjTBzL+UbFyupXOP4BkduObhguHBgKeeGa81QG54C9JF486SY3eTRrVwHnSrOavlR
cIpw1cOCEfo1uDTj5ziLBYev7We8ke2upuCH1gBSgXoD8GrVY5SitRi2sLnCvvNfv2xZHmNcFz9/
xBoO2PTyVXMXYaMv7pxdj17bHtBbb9UihyLduN7td9fCpbbIBobVxwazalNIVX5409BgHqtpC498
B+d8rQcoFc+jeuyf0FhEUVvZ0D8utRx/iVwvUcdwaMbqjp5IXx2ULeaUjaTA+VQJHKMXy8OwGO1G
a4umFnq+/a4gf1YiBXBl9+Ayvk21xd/2BW/wMtmP4lg2634gw1xk+yAhzYaV4XDhyozHHzrextWq
cOwv+7cOCko59/uoYfS4uZtycnyt7LrPrx0NIaeNwbqHE17b3PMZrOVp/kaX9ipoaV4mx9H6G6F0
o3v3A4NMxvKHCV2aCS2iJV24/ERW43SCBc+hurqm7GNV/sga0+bdsUK/bNbxw1zUd0mPsLYAJD56
09wox0Ht/rdZ1FLBbe7GFyBQGBAjVeEtUSFW41hzP4+FzDjbIFZ2lfUoGaginWd+JlekQiBZmvUz
BdcqSFmP7Xj56RdLlX9ZgOyJj7ihipVi0+0rjt2/wueu+HkvjJGAjFRbSw3eQKpOUNA8C4dNMZOq
vDUSnpaeB2lZ9qHTUk2syuj0sXNlu+a/tntWT2S1hvi9y/Jnm61nH6XVthQ/9qcGXra1Aauvqkne
Ojj4rUTEAlpa2ABa2huvbZCXRWR6M7A/lW8CiTaFGJLOUx15XpVy2846+/u+1taPIKdMVKPbyls5
Na09dnWLz1FLgh2jdZVNAMJRthG7V6JHLY5lJWOKSUYG2TX67/FvefpcCzfd6k0kR9PT6H3s7DAx
It03Tvn2a3/8TGsoBzvdHbaLgDw+hWblSDex/D6ehrdje5Xoxa6Vjd0ReUrSbr24k/Ktc8JWlyME
Vgl4UGtYgSPQJMfhhqBN10zggfQgD4Wywd6svCcez0gC5Alby0lm1UKVtJflyVHl69XpcQAu6Vgw
0kh0I4i1+JecFmIaUCwNig8qdkYqpSA/f1FfW/9avW3LjWkEG/Ztjwpes5NiO6yNUaDBsbLtoX7k
I11jmfnJsbLMt5HglJK8Tv6ZzoQfra6KvV1RvzCa/yihkK0BQtATXhsXC+pkyQ/ERjPUeDzW8vMX
Bm+9Pl/Yao7kxBSrOAqFj17KO+ooWJD3hfa60PhjuBJ+AJj2d1YOtNvtOV8xy3EqP/prTkuTUe9a
+GsAfga9kaw0nhm+2cjk/+ocCZ3uttLTg9cwxHn/tx0IL55fhH39wQPNj0LBxi5a/c8bcelwEV0p
Ne+12PsbV8bNf8yYwm7cNrIraU/MZzPFU2JRSFvv7x972GPlAUfqKY09AVTt4E4Ryr7CpiHNyWZa
ck0VLU5lWal+BMF+lvHBy53C4GY8EI5kzoJK2QKWC5j2PAR/PvK9SFmdFxD1v8arMKoiLquZ8rYD
t/xXBkzAjydVTNjy264EbEqtmMrrM5kD8nO6LhuaUe/Fgh2W47+9h20lXdvOUlBcONJRtqCwTxX/
uJTYdczDUqLFUOjkfGjWz/59uLYu+mhbmG+Cevxc/JuPOq3RLf8xPxaHGm1eginuWn4PEnlWtyMH
zu5DQfiEBilSvU34oUx+GMLs9XEk5oYGTcrrJjB63+FCkm8YEx5U39o3R/F8fTBI5yspo9C1CYNP
l9aF427ghVQyOgBupms9EsmV/7oVRlL6UH3fbEFk4fnAydfKfsR9z3c6i/xMj7CF0wlL7IcV7VaG
Xog6LHHWKi40Mpmg/KuywvtOwquiCu5JJywjBDf5vhXRsd1K3gvNSTX9zHcY3nAMnc2SythF+Gvo
UkOc4whuocL74WzTVyO+8xP7OSUNbf49/+uVWIHaiK0ODYg5PlMhFQfJwNJ0YYOlJElehZsNOAdp
0qsA9f/uTLA04trStkOwlL2QTG1MBoNrof3589m3PzEK2ekWfr3I9qF5L5WueZ8fLkgu3+1eSzHg
W7yc6gmeazLlHSUspqtallesfHmIBAHhlaYCU0oDMuVy/b45/yd5Hjs+/Rc8mzJnRD/5rgj9sywT
c7qGggD1+hSYJAQY8eWjXQY5JPPLSGvTuiDV2w/nLy0urrp/ciWgUZ2hTcSpeC6RwDghljsqWp+e
H87YBIeaVw1sbbfbcnVmQ26U/BqQxMsnXU/KNJ8bVrQ0Y8ewHXq6UQw39QIBJhBDia38YUNICofT
+uVjqaBNFJGWaARkmZE5+CmszkVLYp2t5a7FMqEWHJ4fpMo/8e/1j9VLSRZ/Mqk7H4kIkWGCW18N
6bir3OEvH3foTbnV9zmHsnOgw3Biu9+D8Dn3c/o7/ImO5JSJR8pTBhsGzuvq1aSv0Ev8Q8l7N2CE
lHZocryX0U4O3knBmSdX02LS7Su8RpGBtqs+VEj/4jw8jHvmVOge6qSm7PKTDW770t53d216atG6
Rq/hqgle51w6lBBe9pwwL9Rg5EtWXDQWjWl9qkmw7DIQ2A8zeWX3m6sOb2X2wqwtoHlRwMuuzWm3
zqZrk59pFfHRTvMDTWkkXcrda2PK+zZa01bF/sUs9gPIZ3brVDjFW/kHKu1hQb/rJHrP3qKJhBc0
JgwkTaiUO9o0n5ik5tbQ01+OVrVrPdiG2mFjNCYx7c6mO0T8RUEViMRsX65Vfmxur4XFtrIWwr1t
ZHn4LIrZdHklf2LXTOWEfLza1vfnYPoX/V4CFJtEiNfuOcdxP9F8kDr+CbON5K+1UEFfgIrF97v8
9HT8K2kXClI/UzmsCpt98Twvf6XBJSw8rtUkO0Ei0nslwrNCh/mYF0Cx3DbX+pRwzkuNc9072l4c
G/FtHb6ZXLZektxtB2KtnP1lfX/uxQ9AhcxEubGpCcG8JprQzStkn6cpXo9rHgmMnsumajPotus5
9gyG4prpbaA3PE1jWuetrLTtR4kLY0l0vQLNun1p2j0s7eXny3oulIF78JXgUH5VPOKYp+0a03a0
sVInPsUpvap74wlrCu6IvTG2BH+sf6f6mh02/BWEBTHBkNKPR+FZzsrQeOupc1VmmZ7tAmfGNvSV
ad/bK6QjzRg33QSl2akkl7ae6MQZ46xbK8Elqu7jcMFVjWuQmkb/fmu2PTYyVSEsnl+OEsBtavHJ
UYPQLK0hdCmemtqC8K/7n82zbEPMcttT5dK7OMuaNpZt+AgXtHKQhlyUDuImBWcGTYEGq8L/pDr7
gJfUrqNUJYmerSuLjfhu7lGrMtWYpl6ifhzdDvnvDe1Poi3zujItr9tEiLV492yUkhdpP32wKfvg
Jw56y0k4RZvx/lfWEDy0QpX31kJehPUFUJ8WLimYm4/N/Ck3ROZXMTFjUf27wnfWI8XgrVz/Mh+Z
UqL16vJ1NEkqW3ywxp4QAROxKY1GyoRWTzhsBtElHgXO/0nGk3DQuP/4+uGUdpXuXUP3XRqjUYEV
tEoqPw+nHuZBJtGqhhWbmDYRr8LB662WwQZbeRq6uJXvDchtISAEm7ngSspdN/OnP7Mm2OM/OrXC
CqNiqmxcSZvdtZy9xEbOjqVXKUVQpfhH6gk+ba4IbMsdwN5fKAmf0mBjjal2p4uE1pmtxfr4Jpba
XU2x9w84Zcdt2bFqAo5g94a7xALXQkowhEyPMSZlRbCSfn8E0cEjK6aVof9NlMsMicT8HnreISnR
Om5nMF/2JonqjEZNMGLc+y36mDMWEQs81lIILV2agXgGCmE0K2r9gndYBIUQ96MNa7LQvRS1uwsb
ElqUl+94mZL+Vr4XEmQYnidgM+CAlsRCDV3LtAJPK9NKDqfDFToMY/dQYfGfnp21Q/bf0eJGZwWh
d25t/Yk/CglN2yn5bGmtj5iuhIktV7q8UVxrlptrlKy2vDwpjSpKm3SinM0Wl5HZK9Ne3mr3d+O4
6K7WrSyGheD6bP8Y7x6CVd1lnhVUZYY6tXPv8f30meHgKiFG844gJtK5nEc3Vz2LzVtBoMwuWvJS
I8ZxrJg6Faff70EaEyCiBL+SSa7g64n6pclWo5ZioRVlohdS/Ub89BBE1h2Q5mdwZBLSXRPbV8oK
wzA3oKDc2T1qdSERpuB7XKJL6bZ9S1lwxK4EzGwaRbp6ZBPJQn+lDQI/wLek2dUEf/2tSpjLi66u
TDqf7ZgU8ifAQXMx3DXlZ3Ve3RxO2qOQ5bAio7xr0UPBexAQLeRjH3CPWP5r8vA9qIC8AfCFZOdV
vqFg9XcfF/m421pMBiyCzK56pPRg70odYqlN1LfbZiZbjcdqupg3LYXF7LQbs3d+Xnqt1aL8Iplh
r3Qtr3IY3SW01Gu2mr6Ud9mi/1iTIC+Lz1wllqvcttV9sqkzeYpXREjtb/UMqBF2Z86bfkQzjeNZ
GGA9emxjvEw3VZn02VQ5k7Wa1Q+7QRz8ta1H0gBlFl+437qvWOOb5vpWR4pZXnRBC+tz70IYyhtb
+C0pHz0N6HLfYKKx5aNhsOP/UFORroyz9kFitDwCVzKa6SDVOwx33avqDlxSXlVipYDoPFup30Us
fxtfm1CtNpdKduXXjyuzhlq0nv47DlWbg+l4WwG4YcPIgJR9k9IpRdQb8wVqB9Oe9qWbHj+QXtIC
BMrLjxdGwrOYYH+HT9S+0MVnJpGf4zAl8J6uHTDyRJJwYVeNeW/9eZwDMlu338NHFI3r8MVIifjN
tu4uIjdsg23OAYoQhYCCSATXW8shKU7zP4HbFxQxYJtOzvYmNjk17j/rSrQa4R0jvStdwhA0oO+i
rh68/lRP3R3bML5LFYAI+REri39MACnFpo+tw0t0E5zT0uUj4hjuap3tlB0aepccp2VZo00lsgG0
h4wFcvfyNzO52npolmmeKy90rlVwA6wNbvV06wx+0MWc5psSq5p81cGxt8ZVG/pgBcWJxPVm91p/
qZb1iGvTdrZwB+NOIS4rzAzWctghjOXmqea2w+1kamOMm8cXyxTYujgQz2kj4krvRhIhIVWQ7oSq
bd9kKVHJlXPkuyEad/n5DNFnl/6ioQ0tjiJAUEk9soT5C/RUOXhevu8Eq4ZzyD1mOPkuJ3nyC8ob
QHszltHggr+UzXvuYAtzhAUVIVmV+fJ+H2vBsutWucaC+faitBxY3+dZUTaNgEHLaircoU8QjRJX
nuJWN+JOUj2TOlbFNi6+gnOqwJSUWocpRBoaRKhcPf6mVGHNdG3JfDvRWg2XA3h/cyNbavmzoBR+
/V6+HvpRgC/J08ty96jy2dlg5Pqh4ziF8TwK7HoOWrrdKGkenzh7W9a/Cg2lwRD/qr0vsWEc7CEs
99qtp7lv9wwBrm46y9Lp8zV4KP5fvXuTYVfRjltrF9dioEFXkcJFOTftx6Oanss6bUb91QjOpUed
5Xr8Tzg0YtdztOy/arG/Y4+krRb1EBcDSwImXpCj4fo98FgXxaDh3ZYiP/JOcgU2iq0YfxIKm0TN
FupRifRFSnZsNdsU6at2rLnrme3b2foVEvQcnjvP2al6/YyNp3N6Y48+kPTyocQjTcr0I5XoOKVl
vC5crKJB7lHKjNef0fotcNAE/tnJVBKfnIivkoAV3QSQOxr0/EV7ZpLkMR7yh3b1TEAaYh1UMoNW
e4e9JqVen2Ib+ybotlgFMRkopLq5zrZ7GzHK4SmDaar3r3gIZMWUjJtIm+1YdJAe7mgR8GzQoR5/
y27QmS5r0fZFUAZf5Xy2H2MjNU8AYjKq+ElscuhHJuaOt+22iGvJlECE9OdlhP5+RGGKj4x8rLB3
7SgIG+MKZYaZENpCMBeJI0h3HjKnkl+nRpB/xS75xyA9u1A5oaEs56dRpsP4QODkV7Ye/319474b
TvJEaCsS5ccHblWmHxuv2XKgMP7daIivM2ILk0HyK+t27IeRn+f4OUvqXNi6nb7YGXhl/PfxZUgh
1Unsqif/UqjPH6vxevjuYO07FzQF5hGwKVGoPKT02+zQYUW7qxBGTieRfGq+mXlZUouISyh760c9
9bPrH3pGU3nbPX/CAhuZ/tnd/DhPbqP4y9jZDuLAE3eoHh7Lr4zrmukkLKwJXo1PG/dlfSH/GEGs
/O5wyKqfO7EmPXcLE2Ykp7rq/mUmHsLo9yWgj1CsEecfI7uG+PwyfQLpZVNkaw8Rb4+vexe9sLft
gcU4RbJ/23+e2iC6f2s+eDKhzgxu0qlPLPFOrDp7jzc9nIr9x74la7h9r0W/0f/qp7JHjpjYpD4U
z847NKf1uZAms+2mlT5CGk7oRtLWZPY8KBiBSXZ/B2B1oFaLO60xpUeJZhXQPSnG473nD2uTUeYn
pCCKlDK1PhTh1491L+kmNzDih/ygPlKNzIy1xPhIiaUFXj7Op9ijfEVbHr8qaimv2k2HWQ/Dklcr
ZHGMll/x9qbzEhC4q2LLBhM+nhA9qVQyEsbcDRqHj3TXMMRGEE7VSzXtqn8VQc0fD3V9Yw68oGMw
lCkzYXyPZY58nn5vvHvdgc5JL4ClqjowQkR2nD9GGcExC3unHXXNiRb0Xvac3msHQ5hHlaosa0Wx
IOeQ/NagYmKq8bqzH+Tk5aY6sS7O2sqWLdNnU/B7DNb3G9YypsvjINW+jjdkeHFA+aKHxc1VkCcL
RCY+7C7DhrtOL6QitkVZ/QW/3Qsj2KVpIF5PkoIGUDLZVwMiisqnrj3GkX8OvIviphjrhsf6YVi8
+rlhvIKFpw8ibH1Jq7lVWElADucM2uH40nlD8HbE87HxzkJ5Lmfb63oGE0mbRQsUxbOU7Wd9FO8g
IJ3g7+ZyePvmSqC9hra+K/RDU01rTnUxre4bx0b0BwdelRVSQY6ljH+3oNcgCPDBa/X0+xyLA1gS
JXnmdON/7/V0UwTYHNWtbRrjYPrQyV82N+3XKBhNJouLj6zKiWXXepCuPauzsJFaqi3k+7E01+1t
xdvIQhWaokGueRln7KtQ26zclxIlE2VRSj9rcHnlgx9rOAekHjSL1DDbRvh5DwieqFMSnwQ+x+Gh
nuMsovws34duX3U7TzRyiFV2dK0Mzh+PJm4IyCzIpkMnIcKJjQb1byvAuX2yyHr051iN13Am9Mce
bXNYLnxEa1vJNRf9yOA6n44SgOyYV8Vri2GizuOwQnXG4UEAhfpYSRMHjYpyOpffhE7jSPP5yJ9m
ke4N7WlxtYrkPLdnO4MUyFl4ixj1CcjOqolE/rOv7SzYiE3ImVqDKvxoDVGkdlObpuqLLnoj2tN1
8KQcvvEAFejHaOaAQiWSvrDW99r1ox83T9lmEXqkGNV2J2iCXBI7/BqPjX31DsJQCjfebRWtAKTD
NyZmbTfezN7zHB+/BjvkUyNExqtZKIKHpzkFxi5SOPfObVaMVlzLYaR6Gk/75w/ah+PHYvCqe6r0
x85depZ2pI2bMvt91uhv3j+5YWR+qmpHj5Bey6qup43D93nIzpkuz+9yXgXt8DZRCB2EHnH5oFhB
l5KglmuvdXUW4+unheedPyLpMlC+/CEFeThP8v62Q1vMdO9RvfYWA7G9j6Lkkncij5lwnB96m2ai
l+zeWEMnmVoc2vxGZ0lk4Ef7zRjNWkyI+cGHaHyfiYH6W7TFyzJFxXtb5BHPp1GkjPz94TwObTye
n8TPqv+Q32mh7KYm5+a5Q2gxDiXcn6c+uIUEtYno+jYKRo0nWQHLPlhMrzxeBoJF6n3L08e9a56o
QeYnM7Z3GmMkdbfz5F+s+eifu0mE8k9rEovO8aubTBVyH9HJdIBOoK0YwzNaF4fB7T/VuZ3zeqpV
q86Vi1Iw5HwOkQk8kK/8nbOZFvh3bhIf0aDpwTABjFgeCWpq7My6LlHsh3bwATv9Sv7S6iPBmpaX
s7Tj7WYqz/rjZ9q8TW6157MQ1YAJYDMDn16MOQSKb5HTcjOrO2TgJ5GYsrX4n1JfMwReFvyYIj1+
pZOlHVpzKwNkT8WVnL8bwejFRudr95ucPEfR0IJuTEE//Uct1Xtm8og468F9dKpl/kCE21ECNB3r
ZTsPRnildOPeYpBQiA8i3x5sdr2RajTWiK+lgjQiqVb63mKBdoGJJgfvvQjg4vNQA7gmpSgjtZ54
jrayQaZeWYkdftaS2HQL9B3OR8UtUTM7mowFQyM0/Szm8CTPhfSufiLg2pdWmfJy2VAoRxdlVB4h
ohEuDwo75eGicUB4j1Y32cbW3BTtJGxHV60rO+Zb83wtCYYUNHrwPvhGx8Iz9QsXVcC6AVySbRdj
rRjDaP5zWHHs6KRVPKmWC9mvCAIqU4rx82v/cfvbKra5R0UABH9EgLH5lWymH7er/QrpI1Th2jC6
49+BQx0aXrKhu3sqTVFuzWwvM3hOEiLEzjJKk4Xoo2hzeNV91fA03s+/pPZHrJFPelRzB+Z8fYm2
ze5R3uZULaIbi7pkcMcKpnZa5Pu9fBxbB9ODR8ixic049XxjOO01jmxD86eIVSmzLVx/1oXzhzc7
X4txfC4u/Rq6NAxseCkXS7yMFnFA4BMuu8Tuuw/iuhXfbK/MEcGezkZkdpTK7eSu/070/LMrv2Ak
mjpiPxdcwLUOyUK6B4f7Z93Yfa8/d9+P8bO9+3kMo1+CnIc5GAb/qO/06D5hbGo3z3E1+b2rX//t
LM2S6dGR08+c1Cu4RN56l8mNUvpvpTluTliXrts86fRrYsSynjwDSD3ayXxMAYubfW/z3cJuixlf
knn1Dt6lTax22Ze0KZ6R+nknUoM88TR6Tl7Er4vOFJXcIAi2bYcSKU2XAWtZx2N4/znNboNtdTG7
BBVCZELC82AS+pWquWPZrzvn3P66EpQ/N3HmTAgUJvIhT8FQFAtgQW9zLS2See5b17uI9uKKSSrC
Ki1pJNhyLp62qCg2i1Z6sMtpu96E2GIuBHPT/Rgr5NDKjLfDs3HwxySK82Wit2u+VnnmDtnJrZkd
cKsbntnDH0PeUebWvbBEs0FYFM6SUNBxAHnKaPYAAA4azmjBEEpif5qFeAco69L5XAL9jkC45lHC
XbttalHATOCF3uMM3RrxkQ3Zk+3uJRDFgieqYsUYOHxveHDlLEWPRmJ+nUx7JxPOIDU5fBw+7Opz
De8f1w3JwdMOucLariUeXnju7D9zS34Llee9EH2XttAbFVC8eIm1hjRZJlFH4Miu+DSKzNA71T7+
Xs+Xn+v57ful1xu+AqBb/gIvACEf/h5g72vtKyCb4gVU5gdJoqe2P/3LMUQO0Mjplvyx+LH1cuRe
mst/hc7sob1OFlQS5gGyfqPBf++HUon3w1A0nfQQwoaNzO3fR636CVvC18iHtneSHdP1LMuftD1u
+Blt3pVOEmnB0I57xMtp+MZYAUbaJcDGfHAqiAzke8tMxIzJiHRfCIxc+XW2SIcDPNqpUQcPld/C
NKDVbeswvI9dKI5MMCyAKcwXgMvwt9zkKP15059WWPXKRggKQpRtjkIQCLR2AgEp64e2R1k9Fxzh
z7WDS/P0b88mD9LHyF11d4ei6GsuQRpFN13XQtP0tWGngg834SFuemMVZ116hE8ZiItGEjFIa+nf
/yErqcl2eBnpro2mvWkv18n6tfqO/Twni+/pF6ZoJ20nvcQYRC7R985oSMwh+vsCisXfK99rqDOR
CFaCAd7lcP56ckV35Owy4BMQMKAyvvwKe+1T/uuUn0n5S2iWR/59haa5MscvW8V8LQDWNdyAf7bf
gXkB4s/kOQC69WpYLTsGUV/hpeFF8dIsXfB+oZV3yQfS1XA4Cx/jU4b//vrb/+338XR8O/Lv99AO
pLbI97vpYjeHkETmqg/GfQ9VOjSb1n4PilAHMezMvmbhGAJ1IFAkou1AIQDyBy8u3GOjd4J8CmKY
7PIN/9o65TszTtn5Oy+efn8YmNcLpNBwWv1+pVup9MN/AskA3FajcDGi8gPAtCUtUBePTAknl++h
W85MA2Abt0l/CGAH5GBBA+8CH9xFNsDom/X9izlIBqHBv2t4yTvi8GUJ8MyFWNRNfvTI/z3yc9eN
pQEya7zA0L/VGI1GxoSDG65ck85s9hUtfRmLPiCM4Um49IF7gOr1zP86mXARw/MQHsTwZATiSuee
7xOkdobh1LV7fbCr0nCR9Df8FSrzb/QHVE0EkQaGMREsy4qxprMPQwS27JDCwDETPxx1+LoTZoSj
CKeWKYc7vqqG38HOGGrcZ70oCpcMRIz/xlU4iX9X9O0UjfaAHUkd2XrLu6t1BeKEaKZAIAknEL7+
8dtELUTBggEGD5q/5J/24rcnZN1ddqm1sK7MFOHqugsEn+EeWKINyvAVyCKdr1UYubV+VqwbusA2
kHgmXAocoOTLZlArga7NPJoX7RB0RFn670b8x5qBUeQbo3VhNFI6/Pu6Q6rCbcC7xjUIaUPhz/CI
+U44s4Df+9PdgwAFToih+EV0XKSK8VppZF5xkwb63zvoDP/7Wgt8wV0DsglIwtsIdbYQdU2aoKxL
apiJu3eJfVLVrOJShyN92ZLgITYzruSzGPn537VzdndHRVorKbGSyKMEzUfuuksSHtcwUMJB2rwA
7cOgn3n6vyaNW+CeAXhGI5NHGGM2kM50Mum98qHvvSj/zXvij7AeQpzqu2gRd82+5v43mrTihUm4
sGFoKgx5g6ZcMu9sJog1Y4SQAU30EPa7lW5zvM9//s5mneFNGuk+P654AvthVVDr+UxNEUf6NQsj
NxxcuB9uXC4PTjUB2OI7BVSN/31liHDi2FNYZT16/J7zDGfq9F2pDOFKx4iehVvx9WXA+Arg9D8K
jafdfTKhtKqhZ620NWuYSQND6ZGvpvIt88ksHEbcVQ1jFKVOb4RvHIVeof7/YyMsm44UWd0wZGls
HXXJ3XeXAgUMTUrUcPihwK3yvUldi60IhkNLm/dG4YKfmy520atctq8w1b7zs3ATQiZwyKkeNsc/
3Xu+3K24etlO2nXzgIv+yPkhRACjY+strsXWJJLvmHG/wg0M7xAe4jBD/Jtgn/mfvjd4lZsgi/G4
qzsBwg+j/14zZQMKpjUGp+WhUU/oTuxuBmX59q7yeDVaDvn5f0w7tK/iaGIxOeWhRrt8suK6zzTn
HfqpYOybpcMQCVf7UPjt/vxWakNSCZ/kaFrZituq4gx4b/gKs2yYEXB7mvsm3gTqXBo77L9nb5TJ
T8JsEX5ql5/Pt5j24SsI+cNAC7/CPdc083tY+sJQDM9qmKj+f8zPLEW1rj1RibsRajlTp/zYMYX0
8LAa4HH9/lIB+cIP+3LDwi0Le5yZE7NWWLd+gp51m+/unBTh/mDlipnghvIAPm2656f+8jMqYYo/
0qqAQnrfFabRWuJSs933/5f7aoYwKb45OZlbw1T6lMQWqHQTg3xDkVJcztf/R9R5daeuJFH4F7GW
yehVIguQAFkWvLAscs7x18+3u33ujGzfMw4gdVdX3LUrXJfqz9ihpObcG+ffPK0gVDJQlDFHmuXQ
YbP6DuwktqQ/mzFXx5c9zLMY9giPu2nETmBWUIc8/GDAeAqQOjd3agxMS3Ze5/lRTc61ZMx4bHB7
CUJ46MiD4OZkBI2voKXQawCuApMwGHRGXAMEwpwhsikyGYl8St3WrN+XE4L3zSfj3qgE+v6j7iM8
mLzYqCLuyu/zfZBK4ycbeeLsdd9eF3jkYrgCDImIj3pDwgJwpBQ0MPaSB4s91N5YF2CCfuNsIyHG
BeCgoTukH2R3JIu4DFIa/xRHnVYXLllPIH6ck2QmtZFgWNlxlksWK5JM7Bhos6butG5/gIgs21Lr
e2AWR6/F5A0pIGYD4uTowsLLhdGbpFTToa4mZm5v4zI8peuYdM6j/qAqNVu0hcBcwGoCrJIPPICT
99V8uyB3+BY38mduuAtKoppOHYzHSRdsLWxt7+ZCgs4+TWgT4JF9v+/3pa3A0/Lns7w7YxWyLm6B
dLz95LFkaoBXujNwsryBn+hQSsfo/NpPBdoUHfk+hNxQ+oHdqdZGv72O9mG6c6dT+FLov8t4ZFn/
ZGjFudmAZH8xj5rT86LhYDNkOAVtGod6qi3Q2rA7SAdXFCRy2kCo/omolCE/RVlo0SFK5CVSDoLE
Ad54ie22Rs2aX+DoIsDYCfriU51KaXi9jrH58RcTqCdd2We9o4YWMjiI19SzETLEcrLWJEzXcD1b
LxdXB8nHqfF8zo9kYJZpoVRCYWrxlKzqlFZ0MO3jcZqCP2DwOvfHpi2ZBclfSCCtihKlHSLBi5Nf
MX5QXRqEAB5Zvngrtro/i1H10krSS6DReIIkuVSTpFvGNZZTarwGwMFUct2gjhyykTy5TmsQ6PcR
bznLsIjQZAPbLf6xmktJPKpEah6Ydc/XC204Bdqnzotq84NSyqU6YxwjPH/mGKEjALDxVdvBQ/zJ
3AFnwk9iLDqHUu+VcXGiIPlni9lk/+WTJoDJ7cW7vZpqT1VzKoghLsU96rqWpSeFAX5IG88DYhXI
4HD7lNXdMmPMzvJ9YbaVzQHVaS0Qo/AaRuEmSWy1RLkqwygtJy2p/ZCTfwE0p0GfejGrW7T/cayH
SLBBM50hTpGsrjytWzUWTN1oTVljKbUxkF8ta8SK8p7jgDFfsnd6fXHBcMtrlD3rrlHnsiZSfqQL
SF1nkFHED6eL1XtyG/qhEZAEDDUxmD/GJlKp4SUOdETok9IHXagbYF+EMrwCrJucsRvABqANHK52
+3soh5G70C8dOZY6uikeEjyS7C2tmA2AZzRcK/zBocEFaipQkWWTvJNNIjJn46XzOP0y9YBr+SJP
XsG/xrgDBBt8SAzvoB9BSS4HuLIYVDnBb/WWENjThg81ASgrRBRT21uFS9hKN5ojPQEVAnARjkho
okD/4XKR/abRLiFD/P3sV773fgWFgrsqUw3mC5DQP6cUk2IOtTVWNEb+me9JbebHxGd6EG5f+GCS
pd6huwzW9cXJk+e5QAy0zjiYssUSL81l0yPiOc4HeNgJn13UCHpCe6mfYc7ncjVRSysWVQsjE6XH
Em0QfXoFwBn2Ysv7m+9Jvzub4Zjg6tRfAaf2xqnFFcQ1lrSZW+hKHhXcSGpJsxH0kHEFr4alQGEj
5lIX9F1SbUlOICv2cTG4JZWxVugTrqCnkpSox+KJbnjTOAH8/9HQaE+ohaEK29KVsYOWC87BKsIM
A5lLHRjblzfB7s5jFAHXwXPgKxkOh7+/TDzjetdpqFjRxQHuGORxHuS9BJRC2l/gJvUvq7Os6p23
9QVaTKNw9bnxKlhYdRvoyEqgs3U69Pmv/KcigZ6cyE+VnUqt4yxdDfK9UMWy0VH3rgvpPX24obGq
OrNPuq/NjsjtwgPceyHOExmzHj1ZHTp+8fun2scUKgpEvVhHssXDLX5nXY+hyIh0KS5HBdb23rzT
uVc7/GmnQU+aHFPjyOgsyPW2+ys/UjGQnl6rAFMdVx5eCYZSAbM9Vd+NTP3d4CsIoB1tNyjBGXmT
BbdWEW6dBrNMdcnUx2WdmYZ0kcAjRYShPdHyKt+CMwK0iDb/JhlQBEpvKbUuLyki7EYiEUgFMUsM
G+R3tBQ4IJnWfJJ172b4HqwsEESFA7CxW6/cy/BA6T93FU1A9VIAVB1v6+qJ4QyKNJxyIBxoNYWf
G6av8rVVwAe3bqH68iNwRKGKuzLULzcilw6tgrqF5AdwluiVqHE0jnQ9zOUUFuQUbsm8CHGayqMm
+OEsyR+Q5z+OOd2QRzGytkphSmp9PB6IvqpSHchjPNfQf7LZOimKnSVHiMuJJ8BkBbQZylOA8pbf
sNbd3zTM3zw9HFrsa3p2UeG7lv6WhQs4x8anoA6+7S7drrmrYQ5K+hw2rdAogbN/I2lpatXBnBbD
5q297KBajQZINrBrAkpSBI4Wd3hv6XFm2nm5llZmQrfGFKlF10vj4hzQ+miTmtJIn2oQUK6OHDeJ
k7Ea5cAQWvdnzpJK9dNCI29YS73uNOiz0emX64Ahqat0OKF+rUtNPYwnlsPBwTCJIaJQuWAmrGKR
catkEbRng8FSYa/jsmq0Z/JdEscurCGEsPJ7lG7V0yzdhnjYJs0pYLO7EXu627FoHDkSZ4YKQ4Y6
KzunHQvwp8QNoW2dT6/1abbn6P3S8aej6DxDe6qw/NNpgTjnDja7wJOFA1nrNkavBlasivmc4wzO
TQSE9ruikSX4efaLE6AEhPC8b24x0p1EekUo0MIgfdeY6KCcn7aWkghdoYcf+ZWw4OB/alkcRPsE
90aJHiLuN0jlfzg9KiyIz8as2BXXQQkQxbUVmhmUGacWv66WMboh/w8ACBft9Mn592txWlWpj1yp
USXlFpyBYZYZurRj04THqRbsvF70s0A/gNaeCt4kJkG8ZNmntO++INMmhb9rFeCgwE//vTLxIWYI
QnSFnymimrEiwXyN73FZSDy4T0/hKbz3GN1LaXsPfwftG+a6tEgBD/SXusjlJC/8z2OPRiaoYfuP
4D1mZCjXGyIVWhvC66AQ52LoocgwvwDNQsVy5KKwG34x9gBSOuYPw6EHXo50P/fdRrhJDJE+IwMh
VwYtUbcKnrDLIx6DycZYA2WM3ngEVtmACW3Joy4rsiQBpLMi2YajSKlJPq/05Mprpg2/O06JleV6
shVZRT0ZzGGhvQS3lmM6LlUukw+rZgJF87m2MJC59h4P/VIXWyiAObhBN0wLV9RSgfaD9QWpuTGG
/lWndMpvqUsuQf/IjwoQXjkQ8EjqasWV2izWWSpPwatytO88rRrs3mAzTRhESurYnOE3yN2DiAvd
zENxQ8/aKjRpLf3BTN4HQZyUrrwKOT46JnTvGEGW9cO3LNV4IXvaUZwx/qmC2AMmGIwXplwqDwUm
z0CngDtmbZZ4BNYd1+mQQ1yss1aEiXov7BRcQ+9YSVfcRU410adVmPhBWZgx5AsR74Rh+BOOSFOY
5I8ODF4d8rpmyips0kMixO6G5gBlx8mPD7UxFB67K6CSdov0WEc6Y3RilKVV/gt3hSYHCrkcO37b
hHXS/YwmxEXd8LN17T6/RGAbKm2smHz6lf6WVInYFJB8XCretX30mFvIvzbk02zSSu6Q3oPMz7+n
hY2UhLBkTaGLYlKZc3nCe4/AEkIo9MPWI72CdeDPsnwlWOS1lZJBPZsWO1khrYmSdywk0aveWL4d
DUotwFJQtxhzx1hCF5h7L5xi23jAuvm+zerk6IFY8wf/dAlrRhQDnz2rT/Zlz84AYqle+xGtUdyw
DgWpBevGnhVWk+Fi3T6gs5QMkAJ7GCtFQQGFK5tNYtXXw3HXYScM5fPgsOzwR+casKDOb8XR/N9w
LsO778j4UuGkdZ0us1ZBX2mfh/vLdIV3LwxfWoPAg+SAxu0J00hUDlnWiMSxGbTkm4sZs40S/awd
ZkNgMGRIoABN7nX1Z5QZOuVABjGHPQ7g7IRXmbRe4DW3QPqZwlxu5wvNvFO/POuPTX3v1O60THsr
yP3xWACyMSaW1D80zMxnhBHo4t6YWbdqbd/NstMEgL+Fri6vbuztHiJSfeRKdftxPzb4mNCMea0/
UA0f5ge4+8EFVYmyjCrt0p7TsGXK2wYo75bWJdSCXGMokThhzBXjUpdtHvvJfG6s3L8NkVTLAT/2
13L6o8huCUVhtgkhRPQddJ70ycb4zPv6ORjKW0kSk+UlAWPQUOy07L1OIENuSctCBwzKm/5sb0bz
py5Oj+hg28wbAH+4ouSgigd0oeBTr96n9eAcF2qK2VJJOK0ybjTGS0rGCI1xirvmfeURRlhaoktY
K82R/Lih9vxKO7KOhM6gyIPUysgQJuJrfGTMPrh8PD3pibxKtqqSQjpHmRMbADvJB4S2vG5FOC+q
Ca8WjD1Np053I71H7SNpL8Bkdzi4PlDwb6HYcBjtoVkyL7JbEIyStoHBV7kbnQfeD7ffaAwWlv/Z
Y62jzWCY8MgGPuPzL3WP5+JGZmVR6echngkyAXx+g3v/AYJ6398Nr5BPbIb4memxoWZdq4dKoM5U
WnzRwrpzf6b7xi44DS+gofTMyyZWHbAo/Ku9THDr2EDEVrfUAmW9F1QHf0qO8OCG9FBIB/bVn5QH
/J+tGj9JG2qdMWvRQP8TCUsXL5uMvQHhuUdPS1GqwelBz9eW3tZ9F78A0OQFACzwc0BWObKTYGxR
P3iPVKuXgzVdlE94ymx8oUyUrpiSHmFEXwUXu1XaLupItLOTUrG+obKei35z0ew3MRuS5iKFJp+u
d1p/e6R5bc5BxkpW+vr76KgAnUNNKd5U0uVQt7pQ6kcqhBKz+/upnYhdbhpH4nYiedOgR/+OQAKN
prH/iD7dGcbEyWCpyCl/zd6H/q1chlb6QxSBMaNgzXdIUGO5/qk7XHFKDhQb9JdKuZkkNp7fP79W
XBVS4TbHqlvFj1X6ed4gm3hCSSk+t1H6D32ZwQdQldLq6HrosVDpaNiff7+DPVSdL+MORqOfDq66
DIPSI3o4KnlIO7m/vm5FroB6uFWqv9FrIFsrf3Ppy/rocgg3lfyd770opVBCfRXFoZiAmfEYMayd
DRPkoqqawY8aQo/qqLyakuIK55Sgqi2tPalLCA/u7whWcP7FVFeCCzaFuZH77wrn6kvTJ+kIywPX
ZKQ0w3nof6W2EXO0WWwFCvJFcCGWIPac4NJZ9yxIgoMNxELXC1C1BBdotbG/srd2M/DU8a+5aTl9
2jr9utSTzLCMnCiJZXG0CXqkNMcSvQiK1IKHwN7dfnsEEoGmzXZ7ZbgB1Kqsg6PLX9dPXh82hjeN
d3LqH1XIeRGXL7CSZJyyvKwyTtyBFg51x49Ix9+q1Gsk8EflflPZ9CyLKat19Ei76aH3uJtxPkH9
a7ABgH7ODCxBAFLr1zFAI/qKepWkwlP5q2ne3+M+wKgXHqC1235vfkvRegBEtHJyv6CabN4WldYm
pOG7W2yWovzPvpNZeZcFEyBOP8xrB9AzhR/JYSw8PgGAU2/b3tDQaOwgY6WUISKrj0NLBiftamN0
kVraRRuGKqG88DYK9Ks/6w7BqKAmrGwzSMbQNqo6AB1Rczt+fouI8P2de5En87Ywd5BNZ57hqwVA
CCjWY0VP9/nQptl8UKjdyH9qaAPc6f65DYNIHVhP/RPxX+Z+QfX0aZ3b+pV1FqIOm9p8clsyVnKv
5FDKddGCcrL7k5rPBihSWzMLiGTuovk9bLepVD7Nktv8JrPUAMKoduxUL+ByHBJQ9InAk7+iw6fE
0KUrZofOpF6u+UIL9B4/g/nOhT6jQTSnQx3+TNxex2RLmClBBkP2Sq6brf9LDNEXyrRfwWlyj6h6
HSVCZYZhIWsaPwW/LH6t1dy7Yda/dpmYBIO5gg75mmUOwMer/OYq1bMD+q6Ti5/Z1iNcXsK3GunC
XCG6kJ8EI7sCp1fb73/OWapFjIpkQR83IIYVECReKUN9s5KlAK3i+dfr+zRjZHbJy11i6gTw1L71
cWGqKvEDLwyQhxrhxCXuA9TD6/NB1HeGTZFIBeCjIPN/X2kG/jqIzpqvefjSiUoZKvbR10rFKzFz
gPQpmLvG/dC4LRuwWZex3AzcokTgMD+mdvzUzuajnGnD5Fyi95/q4HPBBF2a8kRVDmx5y2yMzgOM
2Tfd5WWwuxunkWsdhit4kmIywTA1rMIJXcqZYal/pFVsGxf62QAq4R6kMuH3t2pO/4KVJ8ktnozP
lTtTCpDMt8mw5gTPe0C0peKDNKc0yhOXq/BEid5gkoDjBGIRjB4pdegWHu4eNutJLZt1QVKLp5s+
totXqHhHcEH1zSJP0xwj8abLYwPMLmIHCSQtdUsX+u7LqDB79sgrb4JX/zyYDO8jSJMuhHy0BTIT
po1Tce3hAbNuavdiaplCGtkCoR8AFpELpzgDWXkkKIcqDjKPiByhwRpxI55ozA+U67+gnPzUer+j
Hqyl+vNyHTctCnfxtdowVRWdIAFzlOPEUnDS5Q8YuBPvJJdFxsoatBJ0COLt2vI9iWlKNgQ4GPkZ
ZdpUNyTrJfw66cxsdcCJGRDG/XQ6QPpLfIfmcQO9UbL9QAL60MmzU6UuTOs7N5FULF557/TF+BXm
T17ojmLagBN2K6UqnWXrttPLE3NC3IcAVAJmPy3Qh5zSRomk5EoTYKnQaISlQiwTpdU24KdUzNTJ
shurHJUtqgBQLLQqO68CQHcLbrTICSJ/EPM6J1g+gVeTDQ2PhHPg8R5uNmAaCOwGq9l7ROP7Ia7U
j+CaoQJuvoaXUbFTonOIFv/x9Rs04CMormoPhh6UoYuiwfD88Z5Zr3JxX9NJ4xCdGz/Mfny4moqM
GBCqVRrl6ZLcaLEJHmLxSNWsseBQQvhGsDsGNlTprBn8g7nxMilyh2KRH2nzxOK+tahG5dno2FJe
FpqiYrXcgtYAtByCrkKvrbq/ZMewYvoqoJ/+P2mSpL8dXn+ufjFZQ2eACqBb8TFEG9CjUSYMQc7a
qx+wnuTTyTP65RU8wYyDbMEyQQRKmolexID+y19myZF4ZZUYwYEnXkLwSI+UKiqhHGnU4MGWXbp9
b80lnearODf9+HfoD6rZPVp3nVKk2M6380LEZnDWz+mLoXHBC+NJGEwiRmH1JWJEKqMU5PA8wXei
/KApIGVkgnc6uiptQRQzKKqzEAgr6rp4lEVUx8J8QetUDFJSX+ngZbQToEygB28Yx+m7iwTREkjr
Atc1ubPECfLTLKNKbW5Wx8K6Fqo+lSHEeHT29MmBO2zda2gxRjJwQXrM6qoUkCqdY1NMZIu4nt6s
1+6Nahtylks3hxJG035f49M8M9v00XhFcjTUUYFsQ9w/vHyjhvMJym76Nc777/6RkQHBtv/pE5P8
XEeldq53jwvjPeXzD6WMYDK+Nl80A29yLnIGhAwg5C6MaOzs32GvAcXULoxLPYg+m8/0PQA39cUe
hqimJ4Wo5yLXz0+XZ/cwYu/2i8Os1OFuHEj4CIfDJ11UznQ3gXXTvaW09FzS9XjdvpNy7AJ+HVTg
Lq0My/67W5xypm/MJICBCCZCDqkTQN4aPuoloolJSDN+jzvLcXqolw4gQWjfuy9IbvIpuUkfH4ae
HaIi5mCeu/Cdo1D9R0zgzsRM6BwSh1618vQD/wXcrQ0yDU3iF9rtxieqEVPacvoObNsksJM3qSOO
aMOh1LVuA0slHxICdCZ+ysvcf1rZaFpi2Memt24VG5dhEffrUZtAmV1sQA1eW/3ueqffTf/YeaSV
EaHm4Ahn75Jt7Whiy8krQ2dRZPLiC7xe88ablWlOKvYYbhPsmkwBwEemvab9qDFvLqzUS9EG8HX9
5eWhdH38lJLX7yMu4pVMwOoc5u/oHuQMcv3Yfgfk7JunuOztmFh98obD716vPaqQrSbFIuqhc5Vh
ij3Gw/ysADNFpx9dDEZ7kqNiPNqmmocYdwTU+/YjVgxyImdSpurSVUxIewF09+V6RBUVYV23oytG
RSBjVaGtUwjRVVz4/TRLwWq6bzndcjIJ4ZKMS7+ZfomBLl+OO/oBWzW1QcWkNUcZ833xZTPC8BMw
dM75fuzd2rKTmWPerpCGkeqBjohZFjQggInPuwWib+ZJ4MSTEIBwjFncfdJ+VWJ0fYyzhBWaLv/5
VM/zbGpDjP3LhTPwcnBpcn3P33MnvY9h8Ef57HmoDZVZCMQw/HIEVcIBLV2DlYbRdefOubX1iW2o
wBFuttbfqqGoEEF0hAoLnnMxolMioTXTgq4p8ZNpobxF/WqgFAf1GyIAv+xfYqa6n7tE401hWGjd
lv3hEkZU1YErMYh6OE+gqu+/zxjUEE6a+L2oq8R+DJM2DyfyeCfZjU6xo1oGo8bp6Ym1QoR+wZm5
NrAAfraa6L0iJ9utFKvn/ld3C6vxIZTVZm4JbXRH5qXRzwReV/f+7l1Mch0We3+7p8M021mNlodq
Lr6F5WbRv7KEvpNex5mfzA/+mk/wv98r/n9e9XEYXWaX2Wm2XrqQ6V5vdeaz0bRRfjT4WOdhAtHX
4h4y0b+PHKxDME+ua7fZbUbLwpPMnPkoQbcGDDBXLa9qoPmvr+ol4nuX6BI5jN0yH1+QKVeq4OTI
mmGD7NcC7WHwI1MtJpeK3r3Vs7QVmY89SVqoB0pyYvkAgobLev7NLZypM0WZqlSxA5AvcNklykEQ
3uN1DuGHzgS6TnqyGPsqQZlz0cdnpXFk1Jtw6g6186GGVcfL/e8DZxg+DPrX17smXjXeBHg1PEk+
sJKz829mmple6d+i5wBYnKNW4/Pvkas8da61A1h6dIQBEqA8mV24XNDdggu6gZ1dvO1fELLdaHjl
cMLXS7crnXZUE4S6pWdpthtdRptpJi2yc7SaQ9eyBzAhX3Fj3B0TPpsMAcOL8fAEexZ+VRhjJt30
2FJcNTKFNUV0/1oBFHqLLUsJDhW0lARZNs/4iDY9QAIl5mcGCi3/waQUxX3xptRorSW+hkoDUO6B
yadf2D2Nh2DiSMLcOmNgeV+ezy/4oFgEh5ELoptzwHsqS3TCsqtyoVyEBT2kyqDMqSOjROCIaBL5
M45XGZNyjUQ3pVySJkoUliG/EW5Gmaf/pzLwHtxusoOJTCnJcTrm95SxEjZ1PK6PUXfLGiddwFjO
dM1ka6Zlj48SjNVMsCapwadKg9M1FVabdL5WoXURQAzKMb5FuYIwihoy5EkqqipnT6SN3iKEmqua
kyp0ha0nHOeoKOHBSYHMCckHAuPxc76J/6yw1rjWjQHlx1BFyRCWItAmpFyukIydk80ZnpEdBFUK
ehT6VAh9mEr9hq+K8Qg0TmQCtXlM4N0TklxuDeMH3zEyzwfsMHzdE9d/NOSPtPQpgjCPtlPOE+Nf
6T3MufhGOypWv9uBKncnSEfpginW+IoncUWiy6vqO76SeaNzJL/G+a5xNJH9zDS3gEP0a1GA8IIT
l5kCfYcsprCAZAYQKH0j0HGTSbz+En/zy0A8j3JM6A1Ze7zRenD/Xc0y+K6r6jPWcS0n9KczcwRS
PgLVDPOiTNzqTL8WdGByuPlrXoPzhUf9YK5SwSsnZXgClF2548kRV24PtH/mFsz9pEdF15XzKfYW
Z8qkJLKJOG755Pi7B3CaT/C2eczCgi/8rV6GqicZm3Os/pzj75WX1u2Yu+I3vhZPDueCfx1/i1Re
VRPVwdXnBX60IwPvqsdfaR/iZqIBnl2/d2RGzqVzZeHaeGtFGnrXZFh1UazLKQzh0dQ6hNu8Crc9
0jw9onGI7noE7viFqxCOhTW/Db8AzidTljt6JIdl+VowwZ0+pNZF7awha7btZVnVxJnizqF4Cqw5
8QgnGiQLe3So8ZURiEcSUOrHO2PjSP2Q41l7ulkUYTEhEuBR+bhmaniry68mkT1DM2na+XhacUIG
zdAkt2kC/ROcKPya+eDfvAOe6deCL/yTCZgfxmAyczApJnJ3E7aRD96ESIllWfbKwcEMsah0c/1S
14Hudc38o31d/DbLlPPO3Il7mwfKRCoqL/3i3cNsyeXQ4Aw+MdwqvXG0SNVh+AmClDISLgEB5xPi
G7IMqEPfaa5oY2qs2mNQ/WOloW09X79LfSDIg/UwGBL0nl5Bgxk3VGjig7Iqu4j58kNmf5EH+T7+
gjkDaFp9gvqY9yhOURCj7tWQ9gDGU+uEIF/WpFRBHqADjg0APqIy/FDaBpUW33+RTgaZUWNfhWTi
zDZcrlDnGHnbRWXGTCLdeOQs9usr5B9ICR8kXICuTYjqsUTM7yTu+rfTGYoUzBtjI1RgWPcUiYsf
iDJy62wAPReDmBR25EWfu80sK6ml8rr5irwqXftJ9n+Z0XNM9gCXJjMEhMrsjEB4DHBkXAaC0qYH
tZVp6mJ9IYxX39ap+gmJTbkWtnAAURdkXZB/btzvovfbpo+ZMph6EZ5kiBmKC4vQjXuDd7KuyYUq
CNmshSo/X57BXdyqeZIIJpsBLYa5Z6VETIIOxnzavHI1dbPhoFOMVGrFIfVNJM3DKTWh/K/aVVBy
6HJVDfEacKaUf5bxVNqixHIp2Q5pBlp4a8yxBYupBmChccKEahW0DjK9is0/3KZt+UFqSEH+M7C2
KwrGRqA9GRBVurLDVyAgyLN/hAFDaCdtBlBcErQpXmJFSKhaHgmUseOwI91jJX5Ue1PCQ+WmVHAC
W5xRkkcXKSaV0E3/uSBiFwMOUrJaCS+OB/BqdXGoUxMyIhJCzD5RQggyMqruLKUyDmS+Ta6hmLzA
SaoEITSC4LY6TxUup0MjaecKto7RhFefMXgrfqb3sZUsUBOe/K4PoH8l7clakR5XJV9pXQfQjrZN
F6m3v0Q+TSFC4skzkbNh4xFl2fWiHGxilT0vK9yCHlp1hTJAtidAtorpldB37aMqEaR8h+3yoImQ
ZRRxeIFhmYKyrUIdfIriNKUJJKHE2spzSJ3Z8v8SJnHWmihUlekSlWktjm5dyHhyyiyJYOcCrV1p
TNCyMIUVVIc8FWWD/yr53Dee0NkX5EP7ocICaCuX7LEwYzwyjhePq/01tZq/ukaoUqkKplRtJEdy
07T9AgRQaRcNCFJAiVaiq0Y3gVzVJqptZQ1JbSGXwo4YWAlfL9BaZCB15czy1EgCUBf7UCleq1ll
3YZd+71teaGeK6iABjoqGrEJKSWwHzQDkU2up1poARPfLCeWj5chj4DJ01KX6Q2VJk5ipEWNWnRf
JN0xQgqGq6XqFHcBIJLUJoMtuSmchH42EabmqvGWXHfvkJxIcQnBKXigQ1cM4EWuNQNfN1y/qu+c
qKkvGG3inroom9nWrfYlH5ITg2wVCDqgYuDHINJlGvbqGxGolv2OUujkqeGpvq5AL+sGKZ1x5I51
R8DKTHkP73Q6na/IeQpZLZnkOSJblzcVN2LJv7ia0BqYhDunXKZiGhFu12KimcTemMq7pLpLQRwa
QX0KXArMlCL5Hfe3UKDSSchP4Vc8wwZcYWqHvD/OJzLhMGxdd8q9cpzo0+FSL0AW+Co5Y1ussodn
70Z7siUCv8i7ZcKyed8bcyz0roK/6dJP7WuboxhOqpcvE/gqw0rpRxMXdFRhWWBQ0rVBzFzbgR3U
pQmtOszHPlUQyF9s3Z/DP1OB3baMSX87UMR86mx+qrKaXo9XYXaEaXjQPbMftOkk/Abg0oyaZYAi
9en/EESiTLVAgCedbq0700F9FQqB6RhoilI/XplHyXCbuh0lr8G8UUymxySIkDhemKNnAhpI6nk1
U5cEGtsnhhlevPbQAxZNi/FCyAzA7pvGnb+op7Sn6YGjoB4ZdDoInWZiMVIZxFBxz9OjKbfIPZqD
ZfYfOUHJ0XFDrhz0BFhB7RjOK7IhhwWubbo3oZXkNA8AsSoP8V8eHgAOqUdSYQIr6SkRNB1E/dnV
IKPImjF9CVyDTqfiEIGdaC7uOHgcgufgTHDTilJ4T+QLYm8JibAeqnhzXunslhgzY5bDZrqvOKp8
IO92abEFDW0TMsANrYKBTYaqPi+MkzSVkvCSRSWDbNEW+C9Ype5ccNISF/KFByQ2VCq1YHvOaHHV
DpRzmrTHO8RE7SLC56sNWYq/AvTVAc/G1E3B6xob5heqXBQbq1jq+cKtmp5HljsVXsKoUUmGxD6G
6oINvtWBv0Ui4YSxhxvWk0i5qwJP0ec6JUlZ6qxiZrsm13HhqR9TKT3OqeI2XlEGJoYO4BHA8NQS
mvvvKeeL7WCxQbe8XNrrenkcFuAmvL+f/2EaHe3SDMLsMI22Q+Li09kzNbEH3XZ4IiogSQ2tGVFH
aUATzezeI3WRyYYkG1brGqBIypS7H2VASAYC4l0pTnkPcxv4OD1c+Q9pAr00KWgGWl4dD1rgkMmW
E9K9l4i/KLFdXwGj57ePgVNJ14PStsl74mXDVxvld+PSJ3iho+VuKmrDvcxzR8Q9IXkOhYBAC4gj
oMzpPGuCcb5wAD/JJznGxel7sSepoZDj+Jsh67RrbyJcTcJ3B35p+fLb3unaKmW7+XvjHq+8JyIC
A4DiLAojKxqbdSn6cRiwLkBlOTjDnHEbbTyIrrGgON5DuY30AMDlvKz2rfq15WApFqHzhAdUKoDd
oYFT/iUmgYbJJeYj1TYLLqhfQU8BBRQHuEymzkek/B11efUnHPgTp0rTku+jI1BiZ4wD2BW80OrX
z4FJdkw7Qg30E6kmhe28iFiCVeJf9oVDBGQBKk+H2iIpaHIBMbhuYxLHBBYqAxgPFitGuhc0wLJ6
alwa27oDwF4X3kKS8j+J5pGRPmQ/0a/6b/bn6AEt4nG5b/wQi0bVAqCAVt4YbaDuADW5Sf1L41kg
q9r1mW6HcT4PrFPDcaOMxngtdCIOIzKcoowiU6f45zlyPIBACbjn8EgthU9Jl4oVB5okTKnFQ0o7
sbwoLdpEeXJQC1UMks2TTKc69Pp9g8vEOdWCsW4w1tdfVAyxvhEuphKg2GGxGBB7pdHRiyhUUOrk
1JmLBQb/J50FhUKpOpBGOVexmDc3xP4ySghjapWO1I82Wpd0Io1IVTW7FplspgalK+U5x08L3+T7
XQGPCyCCYUMlc5/HAbJoGnVRSCIMMDiRR4D3jWoBngar+79yogDyAOo03hBYLyzkNCr2cWV8/Ad2
4IqSzqakML3FjLEkxId0W3cRYtyVihf7MKfjQ2ATMAAbTTxiFVd1qzARIGlPPb2EB+2IEy7sYwMw
UaP3TaRU6zSMPre/9XJv6YqOxNVQC6CNl1InrwMGqMyy6yl1FevCD315W5x34YiEcLb68QsYs+yo
dTlJjUmB60QFtGLqxMk0qn/OtpfIY9WlP5BQ8zAIkeROroAsBFLYlWaVA2K9D1ZU3ld/hlOmAE/j
MDCtb48RKGqzR+atObut3H3fupXSzjpLITm4UPB8IaYQGQTT9gbqrfkzkvWYHyaJ8o68ztkdyw2/
1jhTixVjS97Mgzl4CdD6v3YFc8t4ALzOFjcP6cfxxOnjZYMxBh3RlLsWzkkHMrJKTpHefvTxRo1w
kCFkoQ2RFYfcnZ14uCQlydlxJA5bswhaCC2FdM25vwdbCmUfX6V9biQPAwpVsuJrfi65oirXFhRk
D7KBDP2nNYkL3+lrWIYM/gLGLdKVjUrxC/5J4I3wp5DNXfu52oQcTusye0DBqRzCFfKaj2obtLxB
pQrUwzDM2EBPXrzytmRkfYQQzRcQ9iHdijJwGdT2ixxK972GK+/NiFxKhQbQD2s84xALjLzYNtf+
nVlPsNhPGtcDJvsW5WLB8iuUVfVF1g52GBhgdJH3KvCfHNSUwlMpY6BZdogDwoDjzyFJYUX16D/F
cAtEbkgQBCQVOvnOHUu4EC/T1Q2M1ZfmwElv0WE/H+gMgSt7iARF6gXqkKs7Jn5TkGHeZ4Z8DZn7
Q+lsVfui6fj9B7MlKIgBoiNKsGxaV4tXlkJTWPpqSuf0ar1Op0FiV2d0i5ZrDHjDfBXRkYRIGQ8G
SMRg8KcPpSAUUAtYoXBSvou9khyVYYIdBRgoTt5Ir4FaO6TyAKUuRQEjvDRfgVWD0eLS+YcpWtE9
5aGo+KOTprm+MJwCgNUQDGL2ztOAJq9eZZ4iGWyneW3B4RQeyJEXTs9exV4Rsr9ir9y7MXPzRjj7
8MGR9dTvumawt4wK00FxVdMCwoAMAvnNVx8hYQh4qTtcHdv2ll/E48fUHPsHAynPyJJKFxDEyW9i
lmlfvyEQhjU8gB5YMNle+7S6NWseUJc/2RTlYV473zwB/sMe0AFVRVylglKG+wJhZOfVtWFCBuAo
dbz4MTkQ7Zq2yLh9vH/U4vkHPTYvNDujon2Ey8zuhXRQOrieFVxPNlYXHU+moY6Fu3q34SWAx/Eg
/cjZpd237vy8vykrduH2lWut1fn6vsHQSuqB86HGF8ppVMxByykfodXSD0qxTikzItdMOd5SkwTE
Bh0Ryyv9YIOSqwu1XwFVHBGUoLoSqAP8mGdXLJxGGETVJlLEf8zy0sBBVyiqCylE7rxBC0mMwlDl
SHXUUpIkzNFlUUOqA6hBiuxRf7gYDo/VWXKtSaGrZwXoMikt4RZF5CLquQDpVFpBMRUhLRaDYgWS
72n2UZeGFMgK+sRgPvciLWoPHXdnzIR9LY6ujqw2Y5CONaipPoTkB3WTrZowmV+QoTftjQpFGmRH
14SilHYGZ4/HVmZHuRlZK126H01YEorFdker5qP0SJcwTjtNrDcv1yibyOMYcLyuOgKNHyo05sRG
cjLSIBL2WY6a2PV1GBQeLhsFmiTgUaMe/4Qn4+DOARODilRFSokdHg8sizEtbJrxLvx//p08D/y+
QacGOLD33Vtqwm/9+/fgdiiID2jhjwbRvsYmaXN03hWEQcKgtRMsGVeA9YoQzrU0s11QdAgZOEMP
T4KFzjWM4JRd7tQ6Wd5AWY4eCYAGqWWHp8HJqg7wGsJw+tM5gWvtfZ+YO8UvjVgBGjFK/EtHodBC
+G3EFlQgO9B3p7yyHA5dbAr3yGHQf3jT+VzKSEdWzgiHuQ7CnTQj94bPvakbT4Xfk8MhMq0rBzRq
NApuQ93kuswyovH05KCD2HSCV3wE1AZjgI9MZaQto7ka6uBqZa+0jbMUQFVlRJVc+Kcy5JMA7g2l
MnTZrh3bjy9AqYQeuBmHWYfdhqDzaYG2x2JNClbPJ39CbShhOFBOx9Y2tTFzXMm5nlKLg+/otZBg
+c0SOPV1/6sKKAKVCw8W6qBSbaOMD0NCVoPPLFUVcs6xHVDNL9zNQQ3ng9z6+7av3TSj2V74BtTo
HysXmG//TRYzOPbhaW4Cfl0hbCrRHoYWQcDcTDjwpXQd34GuEo48tRqggPjkb3xUVZnJI/whc+LR
PNI9fzxd8CoVmyugS09AEZpnLE9XBFiqEariq+Jr0kXuiEYmqoxKNfhg9+UekItL97Ugq4lsfIw5
vGNGnwll+0QDMHpJC2i+4S+2ro/ccOSRH5RIQpJmZXjZaKFGvKXEYMPoX5t9Okipr7ktuDxiiJQo
zVKLPTKsklBA+IpBhEowH6qowqULX1mt0xuNoKsfNDrTzrRBY5EXMsiuPRrRz4sepArLBuocKK5b
BWvCsWVfE0DV5XFuHAKc0rFGkCr5o2Ytqx+toaYrkQc5oFG0m7rEiqACtfhOpASg2IYbUI+77TmY
d9VF9DqyPMp90TgpV+7qpmV1e/pZ9+f3AlH+hkMo9Kkpb4DA4fC+GpzP3gg/Vs699vj/MixoNHDJ
6mnE146iRlK3VQ20Avo9oM8E/waoh7nUFxIpTKV5RTNMOAKwEdLnQWUHUG22ThlRzGO0dxn6qp3J
vNPhW0DLs7sEmuqZRS9Z8OuDkRB6MI2jUftekCrIIdZFAY67Ck7hcCGvBXFMMu5WvISWk2ydSc0S
mRm5rrLblcEKkCZd/C3JFrIy6F1EhqBHRsXoFgRJS42k4Yj2J55AAtKGuk7VMQ6e8V9wDZE4zpM5
oQNIs2j+bXR+HhTg3/UfqO/dTqcHmUQbLH+vV8M/V9YyQ4SYYXYtjLsB8KA8CsAghPC8+TgNIbp8
fp+GD65TvexvsgBpHB9sXP/N6LFc7T64986D8+AW3WlLvYXbN3txGp2gKRMRXhFq+k0ofsZNVGow
qpnK0IcapNLs4ldkVKmhShBhnnwDWI/ReqpKmtAM8VByTvpQn+KPkTbbe+UBmWRiXbQ5+mjDsuF9
fcDz6AzThoXPlYWnOO8f+2qfXUKRsKxmqT4VvCce+7V679H+MtCbn2C5Io8mcBf5PL5tSwGQYqDH
VN5TlK8aADPiSKLvTLmiNFDHGRnuhN0gJy8zzgdZ0iDF2oNRItXGj+ghkZOrKJN2xVzLMPJBvMdN
P9xTTT2Nxofm8Rh1immGcLDDYeg1lJfYmloP5hnpkn0Vv554jBAy9lxgDPwatZaw2cy7xS7RypGa
qJ7Shrw0lFlXTla+6mQIVD6Uh4aVmE2jAfoVPbgUkXyB9pGCU6lTXbq2gAAV618nK2Foe9Ec8mAn
w/y0Ip/4hAFcKyOdpsqYpJRVBlyigoH+nwRUnKEJcmvamwRVQegFjMbBkHO4raktd7HgoPhdmBws
sxISjSnTz3XY0qKA6ChRAWX0uSB70E9Y6iPZbRsNJ6KrWJwBUKo5jTjWTE/1mFPk65dJaCY2aY6z
o8AnQziB2fkz3AP8AhSjGITmiJXWTVzCNs0q7LDERAlX1WPkcwQcTLwSunNVlzMRgDgu2XtzFGUh
wzmGXX2bJygEVCDItQq4UWGngyPRkXAr4Ne9yH/jMs6SNPLeawxIjX7fcErkmNCH7iIRYvHooL91
f8o2qDRwJEelu5E8tRCdeSccYQX+R9N5bSeOBkH4iTgHECLcKiKJHA03HHAQiCQRJODp9yvYWcaz
Hpug8Ifu6uoqYQMToovfOYZWJ85GQ0yBn958NE8txVp6j/f11ovnhSPJDQZSx9eGIf1N1AMKZ04C
oJnHu2utGAxcTiC1pqFA98EvUdsnF9Slg8h5C3FW5JW85USAmkpbny4s6YUw/WiXfGDZpq4sxalv
bIGAp/bb/xoDJ2KNGnGz1KQiYcQGzl/vui17ZJeVNPoiP+VeamR9gX/yRF09TY4oUh38L+IOvM9L
sSTAFUmC5DnIXsVhgNnB6OTNNqqdCgXRMGPb3hB18o1uiMQeJftIjKAdSunpG/wgFvqQmd9XpjOg
bbjT601jrDi58KQWmc1nclUUEvmQFyCesvly6civuDdQlAYjRFAeFBJEhfrW3AfRIqKcz/G2ftgo
ptGnV7F7HW4aSErqIj5K0Kp0eaL24c+paV7oyoJVMfRO8HuvtupGJiL9O4lpZKix8t5+oKYczkrT
iOYlqiW+ouzJKBhIlmWwZ+lUNAoW/I7TFUOq27nKsv5pJ/yM+k9JeTuQcqcSjPdwpYofE0dp/Otd
mD4M7QUHPvgtw5sVz2tLHt3ENaIp0VZlDyck+V+9B6ZwOxvfU7vmFIMGbGCCEUUk/O/7G4WYT+yp
qJb4l4lhEtWDN+ljRvqdnkn+4w/mi17FXjydsoPwFJRWZlQXx1HaLPoQUvEqrVnnhw29/tDXL4yI
R9uAIAwhEABp17CJKT9/qr+13+p0+1Wb6mF2YkB/ACHm/o4Q8tn9PJJvo+xkITkonajtfYPrXu6a
HbOzNe29sla+qpQiULp/a9QogNJKYraJUtgR9201cO2icwr3VLvlDRmH26A2Tb6LZWVy+lEAo06D
h9pnNMOF72x0GELDFMQcnHtXIji4Xf+PKJwcHJAgomos7F3wBRauz75GhSiQOCS0sB8FSji/seFK
GJlMta3bqPdVVAQ0hTQ7kTxcBjo8GElPInJs6BGeaNFm9g6lRZbV15FejmJUm5ZabXrXsHyZNWdl
KmezVZ1/ndgqQawhqAN/GSsrM/zK1Wnk1h025W1AuD5SaKDjeLfyIk3ySRMemIwZ/EzHqN8rvqBd
HKPW4Mim8v5T9MBpc95cYft9JHYuHjNwb1HU+DziaNfOAXtWYT6RzkdOExj02tq6vq6t+eawuLfg
qjrXqxp2qTCBInJC9EPXZttFsX6utwtKTzDOIe7yN8+DXQu1lj98g7/ANrUAEptppLdAQQOXW3xZ
cXr7KZpcYhi8QE1ZtNrRzBLs0Pnf+jWIYi37NsgP05UR3h8OTVBQuO4zajyHSSo+X0KYJDVt3K04
/jjKg5c0O649jA+uWL3qp1zRmJhWvUwiqIqI/ppc0cjkW5PWCmBEEMzL5CPXq6sg2GuF5QiYIqLV
F2pf72fQnGKnYBqdE61v73ZYRcrZSByeuP2cmR5Ed4GTeUcMyTQQXw7p/VuHShWmVrR+QMqeHUeq
pwnOzOmVrr7VjkUf+myZ6pdRtidpG0jP7XTBc6Te/5whN/YFnZZiCVeOeOsThOsASbGIRKhkTt6c
oHeh4ZND1pb7eQlZgS6luJ9dVK4zqLkKf8X8NLwwfeiFqkzQUW/9tNrJd2VynGVY1P3x4zJbyOyF
rBQj/myb6MgQxUGdw346Bd/4JNkfFoDml5QB4Ii/F8YDUHkK7P1vTpVdDzaoLhqXaY0z2wKtZy7X
vXfvMcQrnapbpl4bW0KZ6c3HLcX93E3dB90lxpAulxhsepPP5SX9IPISc6oJzUxsFlFv9VCEldAp
o4ouLiYqze4tTEzK/uw13k4f/bO7G+W4g+AuiOwCoVVQRI9eNdoxjvcR6wskk+l5UZ0nOKcga9zd
fp9Hh9/WgPLm+jFpfWP1EaIjPlB5qdRDWnie8gbn33xQR6be3lEGQaO9fWL5tbMhahGd2+bKMUSX
TTJu4mLWAkYDlt2P0OHG3/HQL3dvETnGEzb9cVj1VuhTFP72uxKW8Gwfn+kGi2mLKALcXqKXf/+l
tOQcB0VntWhNS1MYHpdegi/SfVCGA/gpkGm/Evqk8loyr0BgPnuXpH+PaXsFoD3Q0Yv93NSca6cw
I5Pi0yfqVU7xAVRVwpLcb1JYLF9+bUrjg1uepqQdJDbefcSK1MFWilXxE/jrFujyR/XuPWr0Gx3Z
ONcor9bD0gBdGbyc3SbGFORbznNzGbAl9LHh699RMqUOOTT6D/8ZNAIWi9cUZuSksG6YQOfjcjtr
557ZPg9JtqLdomJvv+/BHped+3A7fnbu4729/TLmN3e1eWxO49sfcMSYRXj08ltQ2CvzU1SGTrXy
jr9v8Ze5dkSl8//v5mQNQqBU3VSwoJz16J7DRrRhN9FDAZNCr08KT775FVVHxrjGzD27yGv4uxFu
hC4jiXJ2Fm1pQImwyUHKg/Wz7l5DlJTSbtPlTmMf4TX7MQIix/HTS9BpS8f0YdyDetTyi8lqwDOK
0SvatldYfXhHgCKHjaWM/e49OMh86tU9YUiyYN/B/mRphK857uOd7bw5qeJpdfRN90StNGE0tTxM
C3Fw10ObLRYhNLDUpo+JqvqI8Hcoovj3vxfrjMJ9gWGg6sszFYFUw5LOjh0upOX16q/5J6/oHXsb
IBH/m9RmD2pGtZlyIhOb79mnYPBkR/jsCocFPdqHxQH13U8pnoWVoaPmkQ9vYUVvYxV1C16tHpJ6
nQawjA0IPwqEmi4D8+Ymixz63SxZ1GZlZt8DYeCWGmL6l37aN9qqKklONulvx6tBqdccHOCffxAH
hc/aKOtD5WdVaHh1P4PfKErXypXV4vv/ruiEdb5MuJHxXym6hohQdcTCpUfvGw9EOPESfOQsAbdW
OInR6RFsfy6BGpxoSX57JDw62pAS7NxeKC5OxO6+zlTS/KTCJY/U9y+EOvZHUqg6GRUqckJIY2VY
jO/yFLnRhoR4SVVYEf0sGqqUqT71v58f9j/LkcyotFdozuEhzgJf1q1nDHYH/Bphsvdqw5J33Bx7
Lbb/3/Ivgdn0Ra0pJjh8E5f/rwpeaKjUQz08G0UH+0jhzuchgp9aOj6IQ8VDv8scX9cGLQEUcHZa
NY/uJTjSK822hxmZoE/F+kI9FTyrHpN83YctT3HCIxAvK45OA+182gEfIt2zs2obW/mK3sS6/RS0
PhDCk2TmXRDus4QjLfWTUN9eucO7lfhN9/6Xf5/gEf01qGa+cGrb9h/hA9Pwx6iWUMciJuim8ORb
49boybJMk+BwH13G5XVzEC9ZfIkMjr/x8NhdDdAOW5wwsG6wmuXUSg12r2IBKSDrngLZFNfo95Ve
mmB9lKBAjpkk4nm9ITGhDEB5HImaQaQpo3tJDPpOqjQY4QbNEooPnzVHCL2Q8AciCclYmykMAyXT
AuvQN+VWbEoEmyUa/RWKimNAngFurRWaotk7tuV6vjpgjLJt30KC1SsJoFUJFg6rSEZNrLLZ0Jeu
uzZRVXYbwL+QNgit9ay3yz3UcA4UL5+QJlepoGVhsrhjxlj3brlNnZey7YhPgu/D4XAj07fQeEb5
lmkwqF+9DOGIv310rgSvqsNufppsYUzTlIXcBwU+gyy8QJkZwxlQ/COWeMIIrsRAhxseQjX33Pyi
T6OC53NAoFphfGMfU7eNxvc290+5nTBBq06G8pONaXCa9mmBr5aRDDK+Dj+8cns4ONVQEedj2qBD
lFGGykDe4diLGe0ndGPADPJKmBmmARP01sG9ckULRP29BsJd5Y9G4yXYj+p/LzLunAmtjhIMgjBL
l6+K4f0rOyPd+sekkA+J+j20HkgiRb/+RCZaa250+GoIk5UzRpR4ow+zLMJWUFms3ii1pgr5GhGq
YB7SFWvTp6KxfKwwWVqFwtkw/lq+vl80ngB9bv7RJURYrKPQzEpCZTtKOibz7odGL5FwyWB3/B4g
DgrbHVraB1oSILpnsfnwU5+QgiE9tiwG22ajw9Cm907td4A9yqSkf3djjUMTkAsiWAIeH1M1d8TW
0ndKvCRP99kbtUdqpyzhf7qjy/c02U9xy4X++ulpmIEtzaDpw1pkLZTSG5bDUYoS+x537Vq3GeKo
OTz/tQaNn9f4Nb4t7n9JB8+8p39dV2CgKdxrfD1Z9hWD1NhGYpKruHft3sIt5uKpZ/Yb0S4oB/MF
YK17DmiPdxZ+5xdRpltkkgt/aupgL3PTVymOqtXFLbx5h/mJeNpAQAKiChYisL11bK8pCyxurpAe
uiH4+6OuVrO+EZh6F37SdskWHqyXC2rS9FbRHvhI97vvcG2DAPACNAMjsZ5Yr5conqbzuBt3PwVz
8WFFAkFirFPt618trNPFuNZDhbA3J9OjR3VeaRPOsO2x9W2uppMcTQtVsStMaFq/8Et3zDzMnt0M
UNZB84Q1fQv2IeD/MlAFVrnbZ7FXDYefv2sTuonbgcYJSJGaNLbvYgX4LNAPAPtndGhogtmiPYCD
0IGKRufSbcLcoVfrDmGKAZRZCAzsEHwlxKNU+W2SPqK5LIBd+F+JKyIYC5EhHtgHRt8xMA8Vvk/k
xdrA413HZgRqFKpXoG7fh8XyxcKgB0iLjSEAaMq/roiPlk+K8plaozQHtz8anZ85p4H+WFym7OLM
OuInFocrt0f1EY0HkEw+XzcNRJCCong6nxhQE4J1vMy0VO7/LlJtKFRRgGHpFM14u9gu1BwgSSRp
RBawHmVWI9SzQMOjFhpvg49aWLUeLpwk+hlQ/ugIduB5napP2Se6s7M8IMrAH2szl/oTXEA2S3C/
T+uiLjh9A7gDB/u1JrOIK18OtQ332m4g9GjaRUQWROcIauvoMjyjlVsnhX26iY2BABrTxArlMHam
MWWleES7JjSZKjASKTgYqXDvAnVpiDP0okAkcluI+i5RsHFZpXRkUO+ABYUHQhT0UjhpW1xwm+4F
2j+WKtQnECahiYaIiZhfV4+GGQ5bwGXFA7S0MRb2Hig+QcmwJqXu0yuczKn4tBxiRvoCoclDlPLs
XxpsoPLoM9mmUJy4sfQyfFGsZY0HoUc+hbuGroa1IElgYyy5Fbti5/yd2FNNSl3HOJzfnYfdS+1V
dAZD5tXhHfJ7why0m9iNbCkw5+gNzW/2i0mXUZbPMbF4IkjUBC9P/di7gu/unfqHQAzxv8wXK74v
ReMmqwFSaYCSqQsmyFl9x91aYPaaTouLKvKHCtsfaUnNXjycIdZoYV3KR7tCGaqf0QCTO0QmYM+7
Hm06Y7Vvm5TrXnAx0WHLoczD8WPbUkSROIs6w1TvgqkihAYgQ9vkO7Xbezk9R/OUy9LihBCR4ZlX
Mj8pEdM25xB2fqPrZH1rzAsylwjuQrHlHnHm6Z6zRnUIVJR+gPxdYeCyOL0HS1GTdZ/qMNSTJhEh
0A1PICZgiTpZBVdMaSb1L2mtqXXgzHV/0F9wR78FLiYBTDOs2Z2mNf+lVOzMm5xWwYsUTgGqUm2X
+hctCaiBWYPpIHPqSN0s/gyO5cVjqmZYpOM44Sk2Y3/onc3F02MJhqEAT1P9uqJ9fy773r9s1LCs
FvpHO9+wgGKDTRUEulOCofZ+qaUUHvt+WGkLEazMReZUEixSIIEW5EK6dt/3DEhyfBqLZafQCxRk
Xp0ijoiBedFVnAvVRrWiq602+JprnjAGvI+eIE8FdbLLQIuV2UEnyWFfFT9Hawc76wyF1AcKsSqD
CjhKJzdEp1+kyfl7Y5Uxm/6l1Vmw3WMisAn6/bCErkULPtjOzTdHCA4I2Xdh63azKva0ouZjnuJK
IJ+Hk1IcPTlUFaCb4CG2ET1Kq15FsC8B+rEt/abNhhMx3wSAChIHxfTuPzm7HaRHjnrTVxS6ZMBy
itCQeFyHLIth4WehsFCVcvRqsHS+UzbBuHM/uQWal54mcsnCcR0eXm+DoiJkMnKAgLAn1C7+WfK1
gAo81muPnxLeBjoPCwMGq7pQ1Co3Wo11YSrOBuzea31LBzcJWv2XPsGp+SlDVR1YmEbCSSLxQ6zm
QCDGS6IMI9IHfsPORh0pmkdA9ywUv1dRCoD42bpU2WDtTxxtePpUZf6Cfv8/Bq6U1LQU+XMwqn9M
3m0SfRZHQvZIVRIuHLbDkz5YFh0PRH8k1hyzATQC40FQFcbtiL8QRtENWSb7ruFbAX5C8VR4Lgmx
ygWkFBgN8RY7xKUlMVdle8ItlXmTkziAUHOjyb7aL6QgRAfOeDUe5zznxQbLRkS7BX6ABGu6Dqjm
8H5fnB9HwBJbIzhVx/9B/XyCG2Fq6Yph28eyDQNBR0Qpl62O5ZTrx0UhduB7zRHsQ7lUW6evVEST
Z8vhllSSKNkbsh1+Wre/XsK0O0ebaqRWvD016oGu+tbhOl4/ak7LjYpH4uKxLbLv6UGnF3GvMhS5
wt3wFN+PxIfgwvJnowhTtIkWwpEiHCP/hcOCymZcqh+5Gaor8mNGJl46yQvP1fN1gbVPazDeSEk1
F6GM8WLCH7omFEfIvfCDrZIkSJNAXGaE5nih8q3nWps/LRdsPtxVfTrTlL+5aN8SOFBsw9ly6sqd
RYOpkDTc1+C06OTgGyFHLlXxtDlqo1P94k5uofI+bngAISC60nigbYEG7N3oSDut3BT1c7V9C3NA
FpbeCf0+meCAndN3ixk2v47BS1d/Z9rtSYCUDY1kwKg3oDz4JwXpz2eqavAJm8pAyx8FT1URqu5S
oZ54TFsqUkLI0B4gPy2hWkDhib8JTXmonsS0Qa8+kM5+q4cHB0uuOr+2/dUAueS+2DFZ91pDieqF
+BZsCZL0t9HJ8bcEwM2T4iFCTO+F+Q3k3H+Zp4Lr3jwEs02h6RjWagyd7MHSZLSfv6d+qQzB+d69
jCVveoapcIEo+Xn0Qf2imEnnJ1/F8vCNFbRKL+/agOjLn/M04LAQFIt2qnFqcmX10KUTo+I+2rel
K/IIKB2oHiC6VOuNpEnTAmkTRioCISptoH7Edcaomh3jp356d7dqCCvcFmdMXA2NRMViur1icYAk
wR1A6YCUTjdd9p1EamiFvHL6aiThux8Vs/2IRm0DoZETHu2yv1Lvtu54jLs1elBo/RbEAyMNDQ3Z
NFArzaWT8tX4Pr71QM5rfHZf78Z34+tWtbI/jPOQWBrlbTZOwKYJM/HDgFPlcOvd5lsvn8OXY7eU
lNH997OrvKIDaVFEeI+8EXjbFQUa8ca0gQJFGpv98hwjS0EpEW69VH2p37Xft6nJ3ao33ePwONTP
9ICozg7F9us9M2oFx2FKu9Sl/+yeiBmpHF6uPo1NsV0j4WIeAZP1Tx6U2a1Vje1bn/2HGluD6sSQ
eiKI5vy5DRKkWKzDNx7Ksg4rRtQLyX5qU5gbF350vdj66WsS077MiCh6Zuc6EtioVUpK8lphgDSp
RFFzgYgON2aiqprU4CHkwEeXajyPzyTTxv0uL1GyE9QSs/ZoBCULYBdm/QfMktgfsksehXjK71rm
u0v1e6CYOtESsKFEqwo3khw7i01M65RWKkrSauADIsc3daQgIAb/fniN/hO4D/Zuk30E+qJ4j5gN
fGBppJXFAHhvFCQMDanonXE3ogpS9zFtsNZla6af05phf29Ek7+7UZha4xl4dvijIsr7KpAcqGSt
RJ4VV0QCLAr8DguCE21EWeH5BdvRFQsa1FZqAKRokvEKIDC2EsA6dZDD5kLqWzmUWpcLN7Zmjvgv
bByDjRRENiRhEk01eMJSGZhAC5b3zJqzZhAYiEckzEGb+h9CTozxl2BYdkjWOpYlOB5oSxK7/mr5
NxzdP20t5NpgcuzUdL1gTkPRkrD27hEjWvMtl1f7mhIbzBMUZBb8ZseWqX54dvse5TrmKrjA07u5
Bw6FcIlkYL2+YFNYeQNyV9sn1A2u2OEYnsQ/2RA5nb09p3RPjx8R8WJNCYYNsWKvrCdpDj3/VuCX
/MIr+edgR/aVRiZxb9krEfsa7YJE/+k9nct6O3q4PXAIxsavOBA72/8GqehNp2Ni9R6yi0wqHjTs
NknfahjViP/UmzOpfweXdnWBGLoPo3HdW2OHM+1hNyaZl085SH4pq07cPWxab+a+BG1bI4pW6pWk
4SwMZC6rUVgVJZmhOoLBO0esdIF72XoahuNx+2JJoFf8XoS5BnWHK/7uK+L/BPVE+0TpfPMaQk8Q
seGXA4AJs56mliumMM/b+R+SPqJryAvhSILft5ezLDnn7rvNjV4v9S3789yez6lduuRbuw7fPT3e
Xcxr//ejPCv4gISeqFiLmbn5VCZFjCveCDcx5jtSVVmrxN6rbB6aIsjCI0irIzUAXhyUg2aHU8ur
tt6qW3TvcNr1xt7J89gp/7xGabvSuydkG09yfhZPYjAeZ1CoD3uOCpa/Xyr0Vu0TOB33dQJhlLpE
O4CAIG7Dh8CPkTncfuAqVkoqg8dQLQHPLi0wMGr1EK2vPM1L1OJY10SdOBNxS8wV7Pa95Lw6Wn60
N6k5oBlzqtqk3okCgeCnpCzsRFW9G0xEAcMqBxVUY9c1/qEtSmjzyVNn0GefFOxvINyjsEahjMig
yn+AK5YcLGQGtQjFkAjYT/lOX3roJ63c37MaoE5PSKd6jUrzlP7L6/zWLq/Po/KsAswyuvaMHFeR
V+eCnN8TfcQzJlr4TuNqqv6irBefHOS8dtVu9YT0gjiRBIckxnH7vqbpVGs1mAyuHWIiKnrR9o0Y
6ggWLa1JV76yXj1Er0dCjQ/6lQiIsh6Hou+VZN0QtRFaRMvaqM/uyYFqI39r1aGNyTMOgyuMG8Iv
ZDUpMeurBahDmZ3GJ/FgFZtq2ZeF9UeiMe+grSOxHO318m4zuBspUpQ8ZKCtAE6hZemb0DLvVI/O
FpIvn1X7E8VAntc6Pt6Gx4UJ1fuU9leAIOQMR8w/tNDrQLRLIMRF1rpGrBGsnapT6xsyyBcqO7RE
ceooHW13kh3bldvXcrt1Cw8TOmjNV+/W8rHEzMrtbWmdtvw6+UA1jB8O6i7nq1eco2bFv5TC9BFd
HlHp6h6uAdov53rTOgO4o3GYdR+38HbwMrKvVf9A2eUWFkmAf/0Z/86Tv20GX1nhlE3rcbCN2Gnd
JLh7Zuf4yVL3RDznXLogh17TO45LC3pflzGMqYdVBWEhMASoLqPSeilZ+8R+XuwDu8zTXjVspIVQ
47zDmWHZf1nGXtSbCnJ1dL6VQYUiCvhkd0en+dSxrp72xbC3tJkj+krVtG+WgphllQb667jaAbzw
KhTYwFPctFvMd+PT9K80yDatiTFJv6rDyiCLmr3KoIATP8nmB7/Zi6k/D8wf84ef1S/2Hf9eJAL4
E1vIkVQWrcHBv/zuqOYS1+68Zmwd8RMi+SPcP9lGKkG28rJJSPNtjI9/rfFhAvqN8tFfBeWnYp31
MCclRHuua3/7UYsFYrJvx4SDZYoBdNSiBkvpbFBdU2C+TFZwqSiIIrWQ2iYROh1C40f0vPeNczuv
Bbunn9TD+OzdQYfowDmg8WPX9/a16h5IJhFGwoiisJo/cdVLd94+dxtkiwhdkbDdqM7QOWTXOsVP
Gfh2ZZ2ado66QcVpZV6VfLQc1XdIPaKo6OQJBYDSyLgPjs+wnE2LZ5jEnWYRHE5dc9/fnoaVU/dQ
tU0zqGWdOtKg4FzbTu00N9jIj+3tKrjWvVU2uNxcJPKMi0OH934NBeUrhbj4d0dP6qsWxqVOmQjj
HJmBmVhb9xDS+e2WwrOXeY0gJf87j3IEgM/YtV3b9S4VHibwvkeQ4bTCm9+aHDpnGAm3TnO4ZUqh
C0/SVBve0Jg5skDcWVJaUdq/TrNuhoSyrMrPPEfvcHaNgNpeQNpNK6Uq2EeKECAoRHsi7CTu3svm
iV8dvhASAnYgtNxFmA24CS7Iu/EKewOagFlGaI+alYkvbt65XQ5lWlNWi34yMb8BClCcaid+Y0wz
ANMf7ZvxY7ANMnDepHvhnjvQwnOrNTb61W4pqvX2m233PH8tsrm5MBalNkSDyWuQdEjx3Xv3Cr9j
S3RTeMQ4gyP5SV3C3Hb/Ma6087l5RBHTqozOUIp/jl/p0zKB5g7W42nVQAPYBCpoa1tl0B/m8vAJ
wnd2ari13mPEvtHZygdl0kFIcxTjd84ZTxVY0lcPYW4S0n34ot5/DY0dUmQOpuedZ8Ou3DRpzuyb
XjY4DkoLqqPxOneSxGlAbsl+4p8t5JqmfRjlo2qX5XDyXKeDbJ33L/N4uM+7h4oNdzHts5u9pX8R
H2usKPQy2x/f8azWfS1ev8W4Nb5Nmr1HYjXbj3UJ3QJ8L+xSaPaLdSuoe0aA7SVeGIdh6qAkB4cj
TLvxGhHYfQTF6l9N7I12hKvFBTIJQnS3K5PR5NN2nWZ5mLRYP7v7U+9VGd+T4TZ3UwMZumHS6JyI
12mWL0V7qi/hs73rA81jhcpiiNbAygYPUhlfhXxZD35cj6SXw88nsuNURAJSjEqG0X8rioGnY6on
Srd8FN/9VyIHpP7f+G/43g2IkhWcS2LkY9CStcW413vK+nmL0ZxK5wc72+BNHiHgivBAgrzsltwA
K1xo0/hD2g//Yr+mR+/oSThg76U+ri34eDPlcDqMJEKiJ25hvZSBZQUcIy8MGAzJT3FoYh298s0q
5vu7VZ83fuuAw7H9JH/cWyVKFnNWSWDnGdJ1DUY75Yyf+i9Ll9EhQ12lttSHU+fWCJtVr2o61aYD
iEExkuWaesHTvWGkQuUQOAfaDY1FZPI0GPw1UDyCIgElZvpimf1JznZaQ0fUvkEqhwG7ty5ovj7s
ask+UFf+IVwPWqD6d4cAjNUU/53yb2MTx9aj5d8Mu1JvJ2TOP5fCrlXcAl46nTD0v87v/Sawb8Vu
mXZzyXwtEIWoWnAYYVnW19c1dbEjYBoI98OqkI1AiQBTK1lHFt55BX1p7MyeITSsa/+EnMrVuvd3
QNSGVRonaEpDVzw75qnDRsWoJdt8hsbivNmGl+6hXalZBwL1JaEM1fgXOhPrJ554KEeYCFic+7uv
MgnH9Ly1GusS0TL1v5rV3JTnj8KqsaI9fpq/ySR7vjfYwnqQFWHxB3c8JW5zVi2Ha5oDCcz3J+sy
fNV0zc46dYt1OC+xHrhXuowSt1m27yubne67xTtTh3mbl2bwd8bg7VT9zpT4NqthIjW+2qw1vy6L
DH3G3dPKylaWudyJ7fAaGQf7xjsjuRAjRm0/SBwopdKnzN2rWCu67kDngHVpZSKiZQRKqATIonjY
Z9RqDdvgno+a3D6u58W+XZ0rMCgarFS0emU2iXn52mYta3XN4W5aDK6dtHcJSxSD4HvMD/3X5LBA
xRLG48xoX/ovFqPOMdgFtcHez6alCrnSHkWWopv24fZ9YbPZO06P0yqKwyX/GJSmTa6WYwxzcr6f
0mg3BQRzb7m3G+ab1jLt7YMUAjVRJnje16UPoQtMqf0crL6OKyqC186ug45z2a7QejshB9s2GRFY
ER9ju8QcokaKxDXErAnj8tQp9ZvcbYklEuvOauSUANLL68O+/MQku1jKTnOagSv2tWIXZeuFaYOf
hofw0d0h2G4EFy+6eXSrdB4sjkeggzFSwBAuIS7P9n7qXukSCmvf5f5qck+cWoHCuQUIxi5Mar7c
zffzM7Q+x0MYdFSsa7MbxQHOtGxNYFgPAOc7EEMggdAIB7lmWg4qw/LicujWrv18fmc2QtywCnSo
kGTvVIIKgMeE8bvqCk5Ftf8+T5aH392fZNoJvM/IcWS/aBFD6G3OTkSRYA5gD4SBOaaGhpg1tdhi
bh66hFZH9C6XBGJEV8mkOuT3qWk/AJ4vUEAend0Q4Xcm+cluHJkysAvTwXH5kiL+edrAJJB3b67p
gWTCDm9PC5+U3co6ooKztS8QOFABrMBe9HYMPf+4d05p+z4tQx83okbmJobbqPtlc0g4c5pctn5c
9xC/4UyrPuFM51XYh+4pY1lkhrfaJ0L8ZHIi4mNTjoze3UvpToe2T5UC5S6a5XFg82tOGiVzNujS
LwN5cJi/YsvsvUbPH7gObTh+G4PhFJE0rwqbeZf28/4qBEEMqlB/UzaLoDSmRhtk3WMbGiJwCZo5
Jbd+8eCkxKMVKe+D+/90iK9jZlX3Njn3irDWRYQZo5QDRrKleSXK56uf2gJCWX1QBVJnSG7iDFai
X/rN59CpHoyfxw8r9Q0OBEqR69sO/nCZ/QkpYrD1sVa1Xna1k9BwEzfuH7qJf44Q2XTMCTEQvVGH
gKJIgPvX4DzFxgWo6dU/Rkm3FWzDU3gYxuNScI/Y0UJIaHYyTRDrLKJt9+FtJ5jDTwzr3E6g1ha9
RnQaM/0RFaLjB2vaaq9FIFBEtfatlw5f8Hgz1tSSR+Be7b360FQ6JQ/yee8Cxb9/mBrQNatQ7MUj
UMJX9dk7Q/ZEt+ZNL78Xfxsd2q0ABmt0ZDP24U4Hx17pu8bp/p0GhIVjswMybHaYCdTk6KuFfXjz
TOe14Azc1D91K0QfWCYDLZ9DoyOMmLIQ5SDxF9icKKXlfDJxJ/eOpLvHHQzPU9S/5ykEF8BWdNh3
HSPEKyIohUn7Apm01NvRvJdR+8RGAl6Je+QJRec2TId5Lxu8mHNr3CcOUXPQ6r2i2M86+Xq1dWqA
2N87trrhK4RjPDARN2JALbLp7ne/B83Po/og7lbgFx9bLI8rb9Vp8AboozN1Kjc2NlxGboNH54oG
X81HFtF5trddVCeH1SV608OLR7z6tQduxbqGSrJi6haLL43GfVog+3G4CupIHprRrb+P0h8YALNK
B65nJ3eMSXVZG8ruMgmabtFujgyo23VfjFKK5gzn9R4xkmf31YZCTZe9MTzMKn5rekINZ9MYmazJ
bA+l0WMOUXS442Zsf+Q3RoJtfj9ogWjQFl3Q6ULDdLe2KK1Nl81iVF9AyaXHGpEUCLMAFq/JA+5E
m50XeAIKWk7XdxXJWVRSK1/FX8ZuO2M3i1nJ7tZqbQyavVWPXf4elSanbvKwyWkRKeWWtzjNDLDG
8E6dWrc1MSeo0Qb0XES0gVKDgbbulUckNN3DMPNqnmFXO9W29OiwR44edKQUIwRpPfLFsNYrt5ue
yUBohUwsaopGP4tQIQm3w0P3GJ06q26zt+s3EitfwCAZlLvHJWf2nB6HlbmBhRbf4CbXpcoTntpQ
JgNR1JuQOtlaprStUmdASQwBi3bcvcxpqqJHH8jlBDGp+YOeB/LwgPcDyMKQL+gUh5MA/RXzAuI1
osNpseGzId3P6sMdRYnyrEnXEK0p56FuOYN1qfolhyRvO+3i3WxK/HDZsFl/NYaNYbNfgspZG+/o
7jIZnyvP9F/QPR5odh8igsv2jkWTxtY+458+hiNGSyXkvogmMbxry629hgxy4xvkwK3QHlcbNumt
gBrsnWh3o6rp1d2MjZFb2BweZ9juQUo3+0mwDZ5vLop6bvdUdKjbg6vROgDIyOqcIHxFQgiIigH1
tB6U6F2lHFZ3TPcFsaUG/aPJ37T32ebZbcLnIGWiH5UYgzrK8kxfATAXgFbcdGQykkuC9/oHoYsY
67i5FXbdPWBgdmB9eravIHaVNssRTLfmMHPxiO8WYaltjkvjbEb/Cu41r+g5OG2OMF3TSb17xeSC
Kt/euf4SK1FoM3o0GLitHnFU9nsZMwHxKm4l9vXusIQni8Oiuk6+0jGVxdi6L/nLaHNSJwpu82RT
HtQ7t7A8Pv09+81JeXDDLsE3eoqXGsMWthNYVowVN5GdvTaHJh5tCLJZVfo5YRO0W3Cir2s6YggV
n8MDMqkkKciPs/BQ7O0XlBRS+wjrJAkuJY46rFJRRBCL9da5PR0I89d2RksUwEDi3O7wRkkWiKbM
BnI6kyYqRmxPQKUsvH7SK5wYAI0wgiu6uJ7sI3Uquu7vuEyhwvcGPdjOOEg1hlUAnIIKl30BeYZw
52Kb3RPazZMLQprcrWU6PsGFzwfFejVsjI1L2/giZ1TlcU/xCLt5LHgIjqmjk4JxGIaVfd1YakeH
dcsu2JrYnYnIEievuDsCcsLVMi0pQeXlmExB8qKblZF5jbEtU4UvYn7c+olBgJZ1b/OUUvPcnFMI
a8wpe/Z5QSMCoFjel/sRVrTj4m0WDBnVj+eNxXMY9ygZwW/ms15zSq3Mcz6nunh+cQUrtAecgzut
Fk2vFGIz6pxpSXNPvW2v3n+FFfjShNjEzjtQKhgtSwVgvWLAS1/hDUeAS78ZGH69v+rkYRox3jpV
7+nturRP9IpujJ/Sysujs29GKVymXZBh1L6bnhgQSCXgZ4M1Gu0Fkdz/oAkF5DF2bXx1yp2c5o8t
FXfX9LPvGyFDyb/WnGfcri8eTNamdYeNgawH3CtV+1gzctI7lgDTf3a2vdoP68b1dx/Pt60lIdkV
yIvSxjfM0OXuj0gMwDzKluflc5n+mIb9QBScFJsezbv1ZEaavRJtfdAH8KuAv96i1dEHJc0vTh2l
FKht4CG4W1KkDS5a+Y3vyzdYQ0kBaGb6W5JsQL/+bXpgUd9vCMc9InXjOxnch1yZv/NTqoWv4D59
bB5RkxnAmCGeJFOaH7F32vllNH9RYmiwz1d62/X96znYT8U4526w4zAKj79Ntsrr4hbFQ6qiA7x1
SAkYuu426EtkZKSe18kG7YsoomVgKCwA+jy9ABTr6Cz/OBEuN+LoVdo4aE1mLYdS3c+QZ6kNQeJr
KCmIokD/AYqIPwIecGvfbNQbM6HOQqVFVHgpYUyoJb6fu5QurZrDQYfgUUL2nEAbVQnhbDndGc07
NDtIqxSlT4kLwkRBt4Px76nQSJ8y/33ajodDfbokMzgdETR1RjCfKaBK0GH4Q3P6jLM5owJEG7J6
DSSJdUQMZDgcTylQoaeqDvk/nvnWGeGVoiarQvnWB6KzHgkVpNh4F0QlVGsV5VMHxdbF3/pMcAAe
MlOVgBAqAxwEf958WOmqtuyRuD78Iuj/R9R5bSmuNEv4ibQWIIy4lccjPNywUIPw3vP05wtp9vlH
3T1tMFKpKiszMjKyxQvNWrwKyTI968P5NB6uxIePvBWjhpuOtgjs0k5Mq88JRByaQ5AE5m3JNlGo
TenHIKVfkwuFRqRBqeqqyRzHPLA2Qsr4yo1lYAXyICReW3EWPH/WgqQpSgYaqPCQGOFas9yZes2p
6tBXlJ4LmCHplraWoI0OKTn+ADHX5XWVQMuGOAZNI7WgZrhpsTjvnGWsKROv8+7pkOvvytCKTJYd
2Vj1equ/3iq9qfGq283qxwYoM3RVUY6uIzJIJGZTTeRnS/XeH1oVKolJ3X4bljU6d0U60zHUTfog
Sta+uehzF/tTWI8IEpPvU0JxRXp12u7X+/hDUc5uVwNdnrjadOSrf23U8IOuCNZI8JhBc+uMu/CL
KX9VnXkBm0Zq8T9m5jwt5NBkFOPEbChBlx0lOFfqGS7ZG4lwSQxCTMaMnySCEbOReS0m/SBTBYh1
M2dxa6bm6OqBBndWbCACgt5MaZsTMggSM8QBINSBlttahv06+dC53Zf87zJdZ3s7rAtRI00aLsue
4f+b6kx2psXGoTcmq1SA3oRZoWOWdj2hQggyJw2chhJ8kKBwhJDoklQ8j9QtE80Osody2XmbWw0h
LKhww/mjDl6cWZSplg44X9Hg+Iiz2cjF8SNrXdOLR8p4yA5QosTrN5h19HBvaEVyi9HXoGwfsSOt
hdW/26rUc5fu3VcXmIH5pxlAcSzkBVF2e5IkCf4+5OKfLnAdvwICQnlBL6KHaqqJHcE1KKUPKcnp
wiT9unNNbSWiSXQzAu/0AKOsw9/nLz+nOU61LANRU8XZRRxA5xV4kPvVNVOTZ7FYIPLS7zNkXM4o
04HEiaGu8hLSmzCQprDZrnrF2gfEoXZr4LrySVoFUB2WrWhSaTEhwZCoTSKeqnH5GWW96xCer0ek
BI0f9wRaTV4q6pReKlN8sbDCFyINKDX7utQcbxDQUzZqIw+YJtqc1O+UxJUSj1SMN06Fsky1oMIj
aYvCBI+UkDEjl4rWlhHc4jv3Skw0GhLpBkObjCEuYsTArCBIoIqSWkbdVlYogii9HiaMB8AWxU0C
rhGZgpfRK3OPNa1RW4qhTWG2UPnBks0GTCdMqSYRP3589JYGNQQyRXYBrGPG0/S2JUXStIgg1ruJ
sKeyEr1qHMcUoA1WAWoOrFcaGNpYKla7TMP07bbHzTHLWKogKmzl1zfPmEl4Y2zW83XoBzyrOfYW
9WYbGY4VYjDcdsjIbW5qvT+kEd6c6UCXTLcOrWLxdcGo817ZVxPXtuNNP97Ho8hjkXOZM8BvcD0+
TrVFSO3ZBbqz1171V31OwW3R/fWKOPd3X1+LLnpwZfcwzve2wS28NX44frXysrzME70wO1AGa4gU
B3fOq/bwuZknAS6rxBePwWkL10Js3k0HQPGKSuuGWrDfeDuDpYwI94FpAIPKJ/pkYhQABRANVl01
c4TIIz+W/mE+RMIBRpXyUUh8gpafozMz6EO7MigDxpiWeUwcpApWkjyQQcNxpKo1Rx+wrCRUqftt
A5IbvCtxryRdoIS+SS5exKcrWWmUPvHbtiGtUQfz0ZkkzoAwD/xseppmVACR6yDkcjvVHirT5of7
Dx8SfBwyUYv9PbIo3gsLR/seJnwbNTRHpMVUQxWlh89chsrSfRP1dLHWl/E+KE7VaY5lNy1O9ZO+
at09GlKdxNm7jbfD7RASSE9dTorYL74td/GRtsPb+BXyqz2xITkuC89q4++HqqlBtpqfyimPmhfy
wDnLU7x4wa/+vPagiUdtP+SnCgXgKZX8wroWrrICGyTUPPEAHNx00VsSCQ6COTUVPLtXpBhzvF8R
OPA+WAAkL/lOE+C/Xcfqlt+8GvF2WO4i2zau9jbyAQ0UpYw2AQSn1Nb7cNJdTg4fccfv9sMqUQqx
kIXFQdkQ5c4PhrE2QJ4G4d5xs4hjzya5GVVbrBKZOvWP0q7JvxVjRA4kfMT7IYMUHtMqAEn668Wk
Mi2xFGxADydilbawZ7rOqZ8Ghkyp+sfVcQV6LabNB0nkdEPAlVPpiAj1mVd4xsPhL166M3mrFSwf
uXBHp4YIDlIuNm+4AXlXT3gGl6vUIOjU5nztGWJiy3ukBCfdfmBXn9E5P7MP4HsicMRPlEvozTJH
jdlDtUTaKYKz4H+Kw7FM55lcVTFXjmiHarc6+ZgpEbYlzk1Uw39wggjeWV6ZHyM5smO7gweH03Lx
JOCH92TXOrOYb+Vq1QYDLDXhIuKMPEeQQIwu2xniGC+IeiFE+wHi7/IdMLJi0Wqb3PkQqgYz6Hz6
SD201OLGndqcuud78ipu7SPd4Ppb99La+vSUQIrJlSAT+OLF2XeyDFxuvO2cWt+HfRKOvPalP75b
VVEezg4l5u7hm3yi4SbKE35tgNrg4uhTxx7ew9bf8jQ9QQ98Uwq9cyqD9SPNRe5IrWfOhYqWFVR8
1LmDJZy8XIsianHGD6BORqjPQrCmog+0i0y2d/aWc5SIRHM/UMvwdtSY5zQBaKYBCDV/CKcfG48d
76PWGgVw2SvdY/XJHwkwDD/f3Y4NoJgK+uolPlXvrPylnB1zYPilQdkre/vxl5h/aaXpzA3pzAsP
nC8+XQqt0lprxS8Pt4UUMVpieuUqWU92dvlY8pE4+g+nf+/v7CESJTgBeQ9WXQGBpr4jjzOJJi8/
JGNpE2jg1VRw2VqT1ojojd8l5B/SwklZro4qtXGMtceJr68DNy7tAY27TE2VPVKKl84e7I0S9pIf
WCY5DpWT4dVLIS8r9rqkR0lpOqrNohcr+PO2J0ljVWrpoJMPlVfUEvC/qPlwI3yah50Qv6iCaT09
80+sTXz4enYugKgVGEP7hZTJ1Ednu/j4FyQlL80U6AKGQaGhg8QkxWIQDT5ctRoJmR3YMi//6in3
nKNrkDLIkspXNbz6Uo2UstbsOTlRMmwP+xHpRFfjiveJE97f2E4iKb+NvWj3+xeHEdW4J0spmkdw
abhqAr5llPTx9pttr/62VcSKJpy8yyhMRoSt/EIK4HIqZ0Q+RKyhRE3RU57JDY9j/otngxPtc1AV
I5JUaAktSoOmmgfNVrPzrUNFoRf0jemWC27+gRn56xv+AX+AxlQATT36NoyZnGMLHQDqUcP8VF+P
MfvVLtgFFPExj8ikZzl6+eTcUsZDx9tp3NyIWSOhO01XvpJns3iApYntnMz2nKzo77igZM47ujdn
jfpV3oGK5n3di32tnXqvxXpa9KE2LS1KDmprx2RS0t+MtlX6OreNun6j37F+ONa8SHZI+rEQ5mQl
qMobLtTDhXyOfXOcAykL/kjPVz3t7OuJzHXeec532Jq+fOScz5fFouAOH0Gd59mWL4VZsjQsDb37
J3g4J+KKR4AHyzHUl8Ui7+XcabWec4f/3KZqIJ7rtL4YDg91nY4envlTuLj86caL6UwQyWaGINU2
JIejB1GalvIGUjYDK2yjSyjjiU2HQNqclNRmeanX6OtO8ej2Ls9nubKOWc+J1jSm8uIUwgvP/i8G
WKrWeTJC9IVA/NAEfSClJI8jO3YDSSygK6kGKiMTxecoCaOo6i5HzFCeIi7wZCQ2hdpJau7DD5Up
unqjsI+GmTxFUXDPNXFwE8AH7A1gJl4QGcp6haZ7eitmMFqfEIwmUb+PL5p3uLq3K90yvn260zYX
wuJAvrIFhvBx+WDOo+4H0MHK6ffR8mzT6HKk11czIxraICuRBuezmemrXggemPdrFigrS0mtyLBl
MWvGj0RPQJVnoErsRxQJA7Fr88uUHhQ+PPpSMhD1WzySjLku/ZwLLdlelFUVo2JUAhM/joy+vmJJ
JiXSjVt6q1F5fguL955BD8byMdmPcqfGGugc3+LcvQCW7QrN0tor0/fY8Kvr3vnUOCa7Ag1zwcWL
vfmnAyXgfHBHJhIW4g/gjHZeEI0gp5AgVPqu0LZo/VVx2Zy6RlNNDkq1tHi8JSskRo12tLe9Zh0a
XaZA/JX0/81hWBG7PrPHWM7o04WMwx3c1LROIyT7oyWStGx/bmNJb9FlxJqgy0IYLXcYNjYMA5EQ
/l9GFTeKkiU/97kdIstcHFQUd04jSpyc3kqB9w5Mok6M0WenjX5sKRSP17m3Tqi1MBzWh0Nm+s9b
aKkvdjYo1R6r2T+6xCiY0fa04PelVztBATsKUYbpL6WEbdpLMpuYlSWGt1S7h0sFuQesKks4OQWa
8MsnIW8kh2DtL6tUALP900joDkhC2ojBoq8QTYd4RmRQl5ykHCSv3H6Tf1/OYcvJ9rFxof69rLq8
FFO1LpAFTfsQtvfBoYafc9JUHIZcMOe/d4mZPxiX9smrczltwW4J+n4OoXi/D/iWnjyqnkh2sBq1
N2qBsCtqZ26MljCQniyoJatMwONXmyQTm9VI4y6hF8tRQzMdIE0b07/FaPhGw2hcgeXHG7bNtuG/
phbpFcoMmiR2SWU3RDBrmLVNgEIPVprXo1Aa9gof5xhiYK/UxcmolQEwaoCf90aR00N26N54Nqpk
mfmK2BliI7vhgULgNfQnA+9qxWCHl6H6L8nibMhk35xr54ZjJVOLGjZChIzDsF9n4YqldYR4WGyc
6q+WxLKHdCDE7sFJmBXsC4ZN9hb6HXMFfoMvayt7iJEo23/jLsAIhYrBtA6vHzkDHnXBJss0Nols
E8YwqfdlpFXdHSVNdI3a9QVeSx9TZNoRg5hDqjsB110uU98H54+paNTkx8hqSipTJC4SObL/R1cb
hy5Ep8NJUVieSz+v3Uc7B1SvcgtsNbk3UEXqC9pNABbkLZ9IKHdRnsJi1+vSTzjhTQ3ZjNr4A20c
K3ThE9KX2j3CpI+ZTZbNJhOmz8nRPIHOJq3GMuSpzfG02cYdS1icQhxHAhAmk4i51uZfv19C20tu
KD6ZeisAVmw93GochNmMHi+zTKG0NxhQYErcKYRu8pSqKawhj2FpAP7SWmUpo0shRZ2pm7OHNyfd
13gT/Z5lyLMmEOuSiDmJB0ITEdHsUCeWPwJcQuAwi1U1CPSLLQghSXJ/k9Hk6WGgt205XA8XI526
LEAoYDg4jIMU8ZB0P4wqP+aVqF4EdMVdFTqdwTWPmv6vAsOAqghx04EAwISVmbqW3Ho6DlOVq3MT
piicJQVnijh/eo5ij6xThN4hc0z1YL1FzNkQpqguOBUMBt2ZIQONE0W2nQUovyYXGeHFzc2klnRz
q+Et9dilj6QOSPszi6yIVc53La/Qs3DZZZieYZGwtX1AXYluNHSuYWsmpGF5QLzzhn0qV4BlPgDT
U9Xaj3H+5IygGcg60Lj/c9Dr9cXHqwY8Gq+c+7NIS16mVLF0ezs3nR6pp5lN4o0N9NMHvMOCR3Wm
XZ3qGC2DVMNWenrc8D3CpzI+2vLZ9LEuiW6xBoY0B+DliOhF97oFhkHo2DH0R8VAqclKHX5p9gqE
5e7zMbg7hHNgXQNRRGe4B0xXbv6MTVziTnj+o9Eyz2Yj66aprMnAXOYVKj6zQs6+3h/Wako/Tp9C
uy47XxuVEW5gF5xeCIMODsZYoO5woQXTR6l3y4Biy+GrplzSYk/aUpw/+5S4pQgDq+pssmSN6ymJ
vHPsSlqij1Jq868GZsEHVT0g6ycq+q8uxDlK9rV2yYlyT3RM8Q3lf944cLgghtuUOGLykRxKNy9u
mXf2z/4jeAS7eqHxAP9pwBjs4NnBh9axhT9atOxjMXwD4FEIAX2RVKitDTbZ+zvvwLHzimF+VQyL
4dEl9c1s4ZR5CUXCIvqcXd6H3yKG59xae/fYkcnFm2b6VHGO55ymiUvMiULExs/u3Foyb3y2TugY
bPEP4K6O1+4TQxzgzUPgeYe03Aro2wI/Wzpgc6ax5ajz26VJzCvR7cIXWRRFYFYgXEupJhBRkAgx
/YrTtaAndIvH8m9TAYX/FJ62rHAJUqqtwxW5AGSKKONXsxMEK6ii1QHbMYVThGWwvb7oQKs4TsUj
qo6jrkRcEQ7VAmVlQ5gNaoPAfal3oXabqjtV3qkR7q5phFBPFLe/mVBZM/cflWmIuqDQrdLXPLX0
kEYGkuzMjd4L+Xsq9/m4ukIVoyPCx2yFV07IbtC5s6DIsU5PaLXXwQO2hg//2zvDaZd4vYyOSgSl
+7uhEEqdEQawTegUXunApGZWUxUY5ThQ6oKJBiCQ+9eLdl+BFKbwy4AET4fghtHUYbWzDVgNr3bc
+U9r5z1au+jG56NVCLOZdgserX2nwK7VKTTu8rxyjdPwMCzjT4yN6XuMvmWw7m/9XCPX2MGbhUGG
HuGzcWgZtS2sZnH1wVR4RJUF9oQIop5/P/RGVFqk60G8DLUtmUdlHeQVK+aeR2p1EqOqILh9nwLy
qu1XCRJ1gz0B2hoJQfF6DWVdZC+yinJ1GlRg+iK20GjKKwW6cJK1G00EDtERB5OCdZ4B12cG4lSb
fOlSk+05NL5RaTyF8QuKVzUPsfJkgYTGGeRSpBu0d5Q6UTZCZflit2jSxmkWQHLr2HltQdl5ZcXt
ki6Q+MI/qVxaGQguUwChmEC7R2aodjDhjPAGQpPDe8AhXi4vrhFC8ELD4MuERw+XZINgYGH7qXa1
XpZDMBiJUlRSVDbOF9QaSeJInqQLsh/8HZ09iblit+Jtg20gWpDUO9Z1ekCmlcaVWHIHdKxAtuVO
SZ+EzoowcTS3D91soagmQ0k8weMSXFGpmop3Vba/bSg00l389ynhIykRAuJRn8drIvgRnYdnKj/M
hrRiqVbjEXlKgFVanaufmoISkAoF+Nrws+5jBjUIdto10XkIrkkBnt+OHVJRxRyTs4b0ry3wS/yM
CnuVDfTGwiojsCOYTnz6U0DYkkp4T1Q1q5whdCX2Gt2dHHo6+h/aGOIB0qLIwBNci6ySX7oElYMD
CJc3nerBeU25yfhF3Hn0bY4MBV4HitOIXUvtILbqmpAyBmmbBtgDlKSxJeGaqEdVBruqSxkTMcM4
Y57NzVTRcnYjs5ycwK/OZNZQ4g//HobAKJ2lbI3K7cKG5+amqdc/7jhKLVaTbyjlJAUnK1kR9isA
mpvN44VlA/KScNrCTcujfKHT1WJUSkHDkS0IBdZAYb7R37Yl9iozpMWW9eIekKvVXNNr0faFRbzp
0Eo2Vo5XHTuYFumiVhjMxaQL9ztSdV45KVAsnYq9waRWDlfmgG3guPj5ebSXdKzbp2Y5umP/5CVl
cEDZg5RKiPEBrmcLwfXxD8O1/6Ra7BnOCat0SFoyBTrBhdT0FPUPvEN1BETdl5udcyQC8EHxRcYG
FzPFDRQHMY1g9W0UZCqEBFDje1APYj75afJQNAgUhGOnpUeBIYlT1yStYbmT+dOM+c+XmQBR9yjc
SzOMZPBgMiJjQlIxXaLSJRfWLpBfq5OUBAf3CEhehA7dcxxtkoB436aPWUpdHu47Qv64wsAWxKjL
CD9fIFIaGkPDULSqQO8ppwi/RC6VZqHMUJXtQ1Ic2fTGOdWtzNudCWgkbhNzCpdJD9c1so6RIi0j
jqUnMCOVEY9jTj4cjMKGTBjt9tLfAxRWyTwBrUpZJJs99KXh3bIcvuaVFpRm1/9+QyWkg0pzlt23
yI/TFoqDwWbMiW1MB8RrkXNxY3GNpvemvjEdUsnvDrieSfhHxA+ApHBXSIreHhEWX+croIaLGRGE
qBxHo5FeGetskHnphboAqrRljpxGFQgdnBAUCK+PaPiJ1p8WtxrnCPakiL6KYAQVJVgHqZDoYi5d
I30FLRcFBzBn5ZZKiCabLFC78DslZUuUQRCiPUJCatvGtZcnLBE0JG3zSsh6lyBITN8wvVprotlF
VHLn2aavscMRJtlLxoQMCRQP5Tz0a6pfOuxx3pxaOHUjUBPlIqyvQ+2Z5OrzlhIE8M/1GE4K7KXB
N8gDs8Xq/9PZ5kOrBEGz8E2nVo3GnlkURTnIKFsCya0P3qMwIzWyQn8Ez6uQqpGAWOD2yj/kZuAp
97XD6bw08d4O4yj8moDe+ZIuEXYEM59nPsGEDniLqg+Vv6jfae7ShpMD0jnf9ROC5vGWxyHDYPKK
jQigSvmWJ91js9dUeJ1lXPQ1F2aJA6y9n6EJzxSWoc0NMR1RiCgH2SzTTNOr0bFhtOSl03lP0kAz
GanGdLy1VpkxSs9nKTDlueIYrFGLUksqM26KVRSHKPBtEcsQCctglaTdoJhTC+vnk5XXwtJcmBHz
qLEUTtxBTXvQ+gmuqReh/B6VRg5MF3XN4l7D9kkTdWnWT5QzPmQcxDOLsf/aAbJDnVWDYPxzxkHa
vYFHDTrpK3RmoqNpJhKfMbtwe3TuMuDiQcqHSp2h/5aGtkE5rAIpM5MmIQuJK93TFSyxOPnsVc7k
h+QMaU26mmafRi/TLJdWuVrE4Bkhd41+Bg65mD3sBC19zfMOWrJyiNCnSN9fJyV7qYuX05KS4KT/
xCkqZ/hv9LC7LEzN9CvVC/SBibIBF/9Od3cJCKdJZTB5+ye7OdTMEgAmmCMNRXVRVYZH7lyWYO2A
3EL7SG+2Nka9tWy0LjDb5tJLpeWXugRDMdGep3QtiVThINzF7AlKZabdHjHtXDv0ggECWhhMXWJH
e61GEgQF/Vy3NLmy56k1lRpUCcvWdQmWU8j88wHpdIVUp8nT0fVBVmW1y3sWFe8ObyTzgIU6a/B0
tvwve41dVu165geXidcowhXM/EFAcN4qomVJTq5DFNG6k4BSVASCz7YRLRPBiwp6v6DgWZccrGlD
8MLGE1oIZE7zQAgbAMIs5pC1TZWGn0Rbvw+PkfEH3nyDPyWJHFjtT0SLaWZEDlq6UXGXdLMOziZt
pqvkqqyN7ItCI3KbtdRKeerSRQFxT/NX9++rzkUE/CPeYam7nEXpakSTYWwCK3ix/rqzJRClBl6W
RxYntRn88RKQGMFyKbomS1IX3oQhsBzDB8nDaO2AuwGkQcyYMTF3TqNJ/aNr+JtgE2BUeBAll95y
Eyw1RJgEcmKx8pRajMSqTIm8jT6btn1ZD36mX+X4JkaWKAI98BUInqJCZnOQ7iLiEPzhvMNlYNqJ
joWLzUSk45o6M8PUA5sURtC+waehIybvJI/hP9qW5t6noa9sHdrqmA5YFhxuvZF8Cr0W0zY9Pdkj
rJhQrxmMU1RMxsHJnk7HdI/RA/QsPVhd7uTPZeeCyCzvp7+p6bRsI/lAsMCMydlDBwdmBM9HMqDB
qkcCcEd7eWgQK2p0zzAM0DqCKiDRv54EYvU8HB4pPYvnQVzASXPyTGDYmy//7TC8GkKtP06I1adF
Z6QkzEKt4v16xPfom3wgq/EWaZtVnbLkkxWW0TIBwTwTKhhlFWhrqVLAIHxTEAfXJI2O0kvTBdJl
GmJDrDUk8Wf6JVAnRPFI98uakwQwSNO/PYT/BY5S0UBeWDOWAtP+Dj28//a8bN+7pJQB1odrkUdX
qbGWMNNqD4yko9zLUBJtas8xWTESCi1jeQ810yAlcvnyz+XWaFeRn2sMsl1VOzGrS5kSkLsURoKj
NW5DzpRu6IkFBkkggGsQmjUyGsr0p9gLGExbiQlBWUqmmngv37TlCb3k2Q2yT/CKply2Da4esozA
qhSdiCVH1QPePXIq2GUNk6y5xE80aHIpaUoOipKFe2ZDG1lqKT21ajXoAU5FFMVafPXWs/NwZ3FX
RbIRjUd//n8WUYmhakAn6ho9KCyidbXkJz+IaUVnVGzD/Ndc1UxN57w2rl+6uZTTLUeRtSpJ1NBl
DkfquNAmnOkr68oqDRH9pEsmOWrVoLFfL5AGpBUeDez4CRkScvrvlBnwIqCQJ/VOs9JpwJA6GsK3
1DcciXiAQkGFGxLgil5V16LmktRPYduVp0RMGm8XHwMIfdJIUr9IHpaviEafwCTc6XQjA9Xd+188
MCwjvo3slz7lJynZNCdmkb/EFujQBoLt0BxcKW/TTStzachlEr5fkQBjFbLgtCwU5sMq4oCiRMPg
V0PdkbMVrdZs2sUz/pTFQoHT74mRiRQdtZOiym3rr0bVU8lNkWWkEEbLMp0VRLoF79Itoaip5SJn
NDuAWp1C7+J+OlT+MJCKxQ5d4rFERIs3kJ88Cuk1ynf+1p8c+dqxkZspgj9ToyXsTdhHBg7+APwU
c2mayo1hyY5pEU9NpeYlspyYgd0GU5hJdq5hMz2HmoYw/1JH5RPOa9vVKx0GDcV/FkEU2TIp4zfS
U0/EUSVfqcyQ2LL6lFr1taaWdjrAAP2Xc2EwKs4tZUw+/R2cMFVRzTs/qVH9HQhbsseOx3+IYtUA
X1ARZQypQq5R07Wi8o/jA4lViqJ3VPek5YaeKEOdzwOA/hqDWDtfhq/jml4JrZD+bFFiR7cS42hT
34C4Pjy5D9ZVvZ3u2FeKjrjdG24hpa0QLO9uNdhQwPahFuUTlMNyePLeoNAfrg8tK7zM7GD11QqU
Updr/2tcfUYo8JfKBapT1b11JgKpm7G0sbOTpagGYbkPe8IbciRMLfWxotNJeI3U2aMigaYrSvfv
1vNDi8YzlZdVVh5u3dVBcziTWv8yTc5pAC9ER7lSMZgegLUFUjwZCvTCoyn5oF+ClAQsPVB+VQ5e
9ofDJ1zTtrRnbIQxnYdb/DRm/MZFNzHtUK29LMUnWBEya2qAVQX7lRYU7DLVn7+5DHE0U5G8SqPU
KFJNrBZUlPSTFUwo7b28VOBLaRL11OXFbfpabtnOljnUcpPNcjOVS61W0Pf2uXcbXAY3lZUjH8NX
ClafCO+SgCfmR/mIVDUeAvrDFNEmB9ieIIok/1D8Zw+b28eyvQZv3DqI4J/SjwuZnLnNn4pJIeFZ
r4332bioFs1zrfW+9qYuEsSYDZNx6J2pKlRdIT/ot+kHYAvEpAfBH5jEwUYUx+wUqcUrU8YIV3Aw
ZxvTvnBDXwU1gg3NIAv2iVQEsgvQE7IDLBzfkEhTOJoOAZKP+7RSHn0p5Wf1lO05WiaT1+Qx2Y7W
i9+k9HfbuPvF5+nsUYS9Oq/0myuEPMvJvr5MJ0fcVbV/6cd8Fxp5u4BIzteu5u3X3+vvmLz+9nYh
epbsNdopKl7Oc8e/tomf/tQ3FKHPV3coq9R+0dWFCvRpnuMcX2OrXepWcVrnFIy+G0YNKY7Gpp6l
T5T9uJGT1bF2yn7BLfrzlE+TTylB1J4FyteWRgVbmZRbpDxJBTffNz2qgzlEBKQil7jScAVNnYbz
nSw2JIGTU63dY225BKFyDb62GtjLhQUaJ0NjuBAR+J2yxSRDcQMi3QDtBBADxNs6OIQAcHpJOAFs
jKBDKWxXPDBTOHO0lQdYI6BDwP/PWshmUHuNNq+4esrPaftT1CVUQZAzct9tgSear/+45xN8LkFm
emXd1RhfTA5wzlGHvTfyqRmoxGY2azTOIcjRLN44nYtPXCtUTVEjqJ7LFkedMrPjAWqS1NumB/0f
1lKKVsnPVkSjwOODE5W1NpfaqoDGSSMa6b2FPeG16gBZx+4NUABFBVJybGoIpEWf0fIBZ4mBNmiz
aVsQnCnvRUGsgCicFGIlxAW5YOo/BzpJKyDEwr3S+2QuvpDgMrEYG9gCtdC6UB9dqx6h3IPqx7MQ
Ljs3C0WvNGUhXIsTSqNjpWmoWwFhOQG+UAPLzqYgj4EU6JMplGrb082hMp2yYQSpQSgUZMcpQRiv
WDCc7mKFAVIiGOjmqkEQ/CCWU7Yb6DECspVa+o9OpIDv2PZnMwwrEAPRswztvgECqXITPZFSAuRk
s7hDrhOoAq5UD4sf9P62ShVYbvevSuFHMG3i0f8COM/NoNYDlzhCPCbuSGsGxD54eXRHpwY3H8zD
1KtGoV0Fa2qmkIGfAoAz4CDPaeKdgdKhoc880l0QrD6IRRLGZcGkF53JG9zpFnC9KPbXNC1jBeZq
/ygI1USvWO4cCMWIEJiCfY175rTq5ssL3blQsMnO/AGIi5+dctyYe9qMlT0sBQ+v2PmwyRPxpI7z
w7twPP2bR8Z8PJWPKfVdcHSYY2OlbFWlQFH/DaX4N8UwYh2JJ/KjnUSu81JTiQ567Y4AeGkuCmqn
BEH6EqnGhHR6aZ2zjVSVsq3fUMqflci1vFfU6aeS4E/iFPVjpF0incC0pZmusk8UQ2kj4bIeLAUz
1OSQd6oiKc1zRSbyStEdZTo8cb00u8DWtVCVQP9XFke4SWg1w/WEmDEDwmLus3SJ3yhCyV6SuATU
mMBLS1jQzDPaSdq1NIaOnbfsXf9YL2N4mQLNb/tGQvDvArHg5+ywjYPS0zH+zm1a3ZB2OUisL2GT
+hKNsMU1rdFucqznhk+k09CPpfx8VcKN7+/6+2gdmWu70P12S7PH2t7E8wHU+nahiYaMV0Zv569E
ELiFxR6g01sYFdZOKaZI9Q5NAhtCUwfLNjG+o0JiBbdmiVV7dBHoS54JPWu6+7v9+bNm6HUtUTUg
ArrGv3s9d3G0CULEGdDvaoiSipdrv6Mb+xW7JJttdXJGoDC5jvZtdk462GjjXlXivC50/6NhTojA
h/nrrmkrZgUW3dPYovAQx+8Y7rhFOffKgJ39JmPhshFUaLG7d07k1IFMN2GBMmF2Fip+0UygHqNl
Dc8oEFcnNHHqb5Yom9AUp4xi2bqd77yZamyj342Te7uHwa57myLduXYq8bHsWCYKn4/4Hr1XeDu4
YXdQctiUH0bpMEUJiAQQ7iq8D8t+Y83ifJMs354e8zmaLb/6BXrPQEfgbk4egwrXf/mrDJCOetvf
nH2/Iz/k5lG2o5KHPQaNJlwEWIOOicqeaZ/ezg9lK8O+/OW+6JHc7/YNSecywsuVv/fInKwX65FJ
Scx1RDcrEwr7tbbbDN+woQnvfOrvSzAUj701YkevaIuZffqEuRFLm3rsKorC16BIqQfqA5ChHpRo
uB+q5PUclZG8YpSFKAou2muaqcJ+oEt4bKArA4w8+KB8caMRFqTr1qdjDUnflb6+dePWfheFxaPD
IKif1Zo6Ke7A0nj6n9iCqM6teVMTbe9XOcKc9mPMCl1d6/nxY+/khtdFtV9s0XIPZT9vTVsKBHP3
9vbu3HDEx8Xo0KwgflftoIgwt9+9AzzeSW64+RPuf5kefAQNjImY/Jsm+D2TqofMeESQmODsWNFu
QDefNoXU7VPXgkN+QG+PNCa0A5NdfrTXeNaqzU1w/Ho4UXiJlcYTiSW68iF/gFbL6h492yirPfGw
qB4u2SxZ/KL88kkDGfjN0IDYxSx/t3fMnXPfwTJyCqv5iD/kkRoHSWEqwIgeFoYIsd2/ABslxFi7
RTRe4KmZrQd3e4K+AKoTyDfevX2hji/LY08X9S3No/fxRbTbOeKS0hvBdHj3y9+6TTucnArw15wP
iQaswPSGzgAe6A1B6P3R3nCjcXFpGfB0vgmDig+3T/YL03SKCbl4HrxgZfKM54KKvXHRk3UhvV9x
DgefRyGJc9l4T8u1SDqNWPg7zvLnbLDPYH0ljyJuFMMMeLyrSh9Fr9a1dRtYcIoukxvYP3ErZPL0
NagfL869/dGrbL03VDgTG2ejorZmx4VGQ7/2l3O/0mfth9xBo3D3X4PcjduDlmXf7COfGOFWP2qb
7hfZUeTUkQXCbBIeY8nYrEfP2auLSvnkAZuGFgQb+OtOGYZZWPYuUBetuDiW5g3mARLtOL9zTWqT
qMegBp6In1ji4HLVyLMVMQ2s2tvgh+jpeXSvnyaIvl0mxy9VB5+qfU/yfWPrlYe3v88UdaDKCd0x
v7LzCggysazhCqHe+HZeSFXEp79SZx+TOjcdCC1TbMIWD6RzOdnHWZ41cG4R4gWngTE5M+2ectML
G2eNp08whMHFFYcb8412TW4MAt544fRwpzpuyGZxZZMBfLx4FTzw5RG2xl61V+hlvsC+6TpGBxbD
vsW/vFM4O3sq/tZuAcEsKM3O6+XQqfCCzuyLVrXziMgFVYsLviX5+GVp+YNFPzhN9jd/vfFRQbVm
jMs8QZh+xpx7WPZ3hpIpeq0fOEw41Ue7uvxNP5VADnb5ElQ+9S2p3dBiB51j0aQkulmdhs/4GBuD
zfAZ3qJjZ96jfqeIw5RU+oVk336yAJ726eZuCWA2DjFJhcYcG02VMttzcu2ZLxuJ0RHCDt/Wg8I3
NBV2NmIR8ymbOwmZqqIvApwCRQmLL54K0cNk10XIt0/r5aLUEhCBulF9sFNP2Cr5lvgwPg9NCgYf
yGoh1BsxriWtY9ua+2/Y+ziSPJKBI2e5dUxCJ+DAt3M5u5ddZ9dhj3gUh5tc05z71aNfubdylYZh
NokQOQvKJ3CSF4UhAkGzyng3JRz1Sw/vhHLM9Fn2qyXvhXrExz1eGhUkbQtBvlqzDvV5vkW/3nUP
PuPA6O6G7BLzBdeWS34DFOlXSJTg81xnHwakTDRphaZVe3wasmAXNhLKjR7sQwEqkdEaQT7T5ibk
jvaF0hhcAuaxpMQceG3oS1G6196s3hCN8tPXdFPLT67tW+fePi1/1Nr8sX9XaOFUBIfcRhgzRr1Q
8T7UcRIHICDCpuyY7b95v9ystrkf5el1dQEvKY+I+PclG9mL19b7UmOXp6toeC77jND3M3wy8mZU
Lf8ZyAgW69stZEr2/Io1fKKBifUBl5v8pvuYEPrmPOP9w87TPavkmEQnJ13HiVaVm2UxqZgOC6Ty
lILw7e4+tuiMQtBH/rp087bxjuQsnCyCtpz9mVm4twS3iEljk7apZGj/OEF+xbza+SvSKt4PX+2p
oUZe48abVMAxAE/Yq3HvqVRcXpaYcbYPmoyyDoHtMPKoM4LJFUOkWd6tUoy21G6Cikd+ck+27BwT
do0C0SjNprB6aC4lEL+3o9IE2G7ALv8gFMs3L/3ris4oOc3AImxWHIIxm8j77FQogLHsysP+ruZJ
dXJZAp1c7zaNq9/D/cfe4bgWXTafCmHnaj6Yk9e9NKvFWtFqPs61yjncR8bc/V3cL8VdFz8Hsxz8
6qQ6QAMi9QWcHimdCuKPazYa/LOAVLh/HtO8sledlrrmstiaR7QaGZrjE1LEe7VMK9FAqL872XxQ
afqKn0UZNn33iIvLzfgwQqN4tzixJgcogeAYnGlmRVRC7mfvGCksYxHWoNNIr2UPG1OgZqPQrkzf
URUFF6BUROZfSP+ClOSb+Fzgc/mx3jne/F17xaozH9G8yBpVY53UqnL2EDR8dzdxPu9t+rlpcIop
os1/3TW9AN+oQjr4ZrRnKCBrVT+iWb/FT3KOvM5XbeA+kx2EFqxustvatwlsmeU2zi/BQPBE1zf/
mgDgHAYIeU7esAno4fHsFVe4Cii6dBjKbWT0LuPKMVXfGZabZsS8ukHQIX5ZPBb7bj66gFIW8fVg
7o0fILo7lxPcBztIjh/ExH81AL0hr4DLZPIVJ2L2C3JAMYZfwcks2RfUnv6uyOEwNdkTOTX20+TX
M3vYNa6xuGswE5/UvxF4k3UBdIXSP3ih9fbbaG0YE1xevKJ5gglCu+q5MsfP6L56ryooAF4G8NXG
b8yfi/Wz3BdeTmM7q7B0DPxgN/dxDKBjKGQ7n8rsN8DBxiBQ3L+b6Ohd5oFF8QBdpGvmcp+wfHJQ
MO/+HGnrEX8hohldSShycVf3jiQRYEV02ng3isXGxxUqvTd25aA4eEHVLnYNBOLRaqer25tJVtug
mAM//Oux2+0hqxmuhe0fWV819UQTdb92Hogo7bVaLKa0pf02B8ZZcH8kyF/NM/rkYAt3IlcEzXcb
h1Nir2XfuDP3ZoiR3h7BdvStuFWgtbvP3cZTPKGY7Vc3vWLFRbOXfurm0TkN+FIAgNBYhMci6grs
Q59bcP94ZaONwbtNfxZ6PCEZmeLLY+4DUVp+ngqN8pBK+8InWH+Dwy14l5D+ZHDd8rb+/g3XAENs
TlXHslyaIj4pvDu5aBTvTqhQe5ujX/h5V4AV0pvo+IXvxfXhm4gLmk3auBA+clpUNL1PwZaI+wcM
AJHWcp+VxhGVdMO7HcikWBdcrtAcnONd0zoGuX1YsJziQmJOVGMzznkZ9uOsoH7dP+d7Wd03rWrR
W1PWDQY5nf8fR2e226gaBOEnQmJfbs2O9yW2kxvkOAnYYMxqDE8/HyMdjXRmMpMY/qW7qrrqpNE3
QC3/lRBZTNnhujoC4RrOCzVljbVVmDxcQXTeXfBqnfRXnMsOnrF8ZWJXXkyj+rQ7emB00f87tsep
9noGpah8IvMikKZuzu6E/+RhQ+ny0Ws4lRl2xRQnX7Fn29RPPHgd3neN2WOykDWngmMlpLWyCbMn
SYWZPSbHPAlBTl+t+mNdHWhOuVNJKBVAoS63bmEgiri8s4Wl7eRxndwZIux2Tbzv28VdiKYhseJz
7Pf9PRiQvH0WvkZ0XOb38yeGouNaHWwCI3X+2+pYP3ExfjenlH+EuRbIPCV4fXYAhj0jCEpvc2+B
n45wejJlvo5MFMHgUb9gjvWANckPpb60MDlDFk07iFriR11ke4VLnLvNy8LnWdzQVg3GogWmUKjZ
ZU+UsYy8l8GYLCrLrZ9bDkRLXUyrIJs+v47E3wqFMz6BmM5x+tJNoo6rw4bc3oddGZ51fpQbcHAW
UXd50b0PXpNPILnGfcii01xdDB/p0hhO+NJTTikyPnBcRd8A5FYT0D6YY6DURKSHhfWd87jj53wk
PSuPRPhJWv+Hp1urgaYeXIBS5nYZ2wi7frPwp7NI3bGujM5HUmHw5IA5MPQf/l6NGxMs8Zzzd1m1
z8KlB6qyoHn+0pqkstMXrom5A/Atqt17KAHFNa75nJMF0DycHpqPv9jusuect5n0N7vBARaZaT8f
TX8qM9jSXOJyzG3vYYbdoOCAA1OdFFerPojJTcAr7o4uNYmd4rYpOYBgZimPr9peLxgubD/1rbwE
Q+CBYfNMDTesLPz7XjO5Wgwd1SHG8Lj929o1O3bz8sll0nY2FuPL+kl5jTEkhRWxR9JaIDMDDzlI
AgQcm1gKstF/ZTZx9xi24p0Iu3335Wz1xG7sd6AIMexmWIoX3iGR9PiHDxHLD0gfAN/khzJzh4KZ
jwQdUWmw5ZSF/390yVMc2vnbyx0NDMiqyfLQuOpf2hXfPbuBR8I54rlomzmdv4gSG4iLvneKMQZK
6VbWWWAjA9DjDujH/837+uXti7+ltzjy2w/NHq7csLljEUEDD4NgFMQVEpPWyWTz0lR2vaMCB2fB
/wXB449GlOx1qJl+RS2Adh8ZgX7N6y2N0A2ZNE3362IoRwmZw0VZt8hLdzlCeMXmyCgPrx9UFN/G
idZf5558CZdY3tayI+dRO544EArrg2OzKlzprlLsUAJg5QACYlkwBPq8MaZ+g/Pf+BHuvqoEb8lD
5k/zkeEXTEs4gJKS84yD5WQpwO1FL5j67+uTj4V0gwntgsUKb8YOMr+VJhDui5opEA3HbzYMeZ2Y
ezpwi2hsKZuQDr2l2TNlnFsuqXBxBqdHNlJX1D2YrHqDnyJ3Fi6CnbiGYOBkJheXvyUx6sfsqmnf
suUTEie2S4wU4ihfEGxxK1xeecqEFiPQfpba8Tij/ewmXRJrBBAh3UAbkgKvTXcdG6AkHZU27xN7
71eOmXpmYjrIVENfuqLlKGhBXofXJ5jU7RHSeTRwU/09FB+uJs003K/fc5kUTGZr1vfYU2AP/4MR
HRHn2HDoDkWW9KyoVtZq6WE19cbvzX5y73+x9xW8CQVhnnJT7/CXfMtByqFWhG1sV3cfzKQ9GaJd
0j1OGJP9kGcCfTkPhY6V3X1O/4ZPBXvAOU+n+Ck/U1o1AH2atJeL4YrT0/23/mtwBSChL0UOJWSt
hzcSGK6ELb/ZUnCSmW5yC+JuvoyP8oXEQehBLI4AT/VFg8n70hid+7UIQSs4UDpyTA6mMW8Un8Ti
d2bjd11+N58xtRmKOHxvDsnhSeYzPfhFPFMOYbjHucMxfx02Q2/zZ8Wf+DNVh8Q89Ohn+s6R4GqU
Zdk4ym32zEKWJjCP/HJ6fHk+dYM7BaBTA+J3AaWPlJi1Sf4nxQApxRAtK0s5stBoV9LGlehW39H/
d8b64EUP0Zsm4m7XnnSfpfQp+yemaXrUzE0lpB/Kvoe3y2qmHHuzHDk4J5wmoiJKyY0COqIUfxxe
tav/d8R8n0pxpuyoOp/XanHHTfWTFjBz1XYtYov8cnmPuekVvMr+eEcF9wzpuamJ7qWz42OPK21w
cjRsQijjc6CE0qo6F0QOnxRE06fhl5MDWlg+SuwHtCHIO2rWnbbmZFZ3+RmUgpsGaThHxn1HoUNn
KaTuGIqjyxOhF6M7rXEgzFky4fMquBrRnRC44lb5UaiMv7iM4y2lEzmNtGlvewIzSGBhwdyJmjCA
MiOJR2y57ZGbDwiHrkF3pf8+N4AtT21ViefJ8spAe8RxW80f6pwYiVw6mc1RxfT6sziAy+EiS7Ot
l8TKB9nclH1t8VIXEnWnni5bGnaibIyun+mGk9I83drv1+Clz3XTOwJSAs5KQHbSP96L9u3zk9O4
qt+3fK28Z/n2/gtsopAB9KOsgUYKOu2PwWbGCVgPrUXqytzFqavRJBaF1wKq0h8KTodsiOwKqrBN
/1XfPcr5Cd/2AX9pOIuXJ6hLaYV9KC1FwtLF0VS1HxvtwmOpuSkPBd4JQF079b4BRZZfQXOfv/D/
RgEBFqDOGoXm5ES/0AIAsXwtp0bXRJoHdqCnHWtANBfye8tRQUTe2/ISYot7/gZADOZJtRZh02OV
TkoZk2OH2wo2OI8EwcqIk4pfcsvK8tSBfsc1sGJdpYrbw13TaDPnVs7f+1hYySN4VABSWbbhdPRT
lGIBb2FQfSFIhwLN9DDkXsRfVPYiAq6o39GpjyE1EWKDzq8xoMJ7ids7eH4Ij6X43KmffUd+n3sD
Ca1CgWX9CRDHGkz4gQbeOG0GnSSdT3HIX5Gog2ieuFdFAnWmZETD/NYsnz+hSMC8E2fNGFS0nNF3
0idxqjTSkgVT39w3tE/jgGcK67u11hmwRNcLa7pPcdtZTdjAq3JfXFweBz6Uya2cUyGlwxyclmum
fu/LxJc6X8yjZ7zqHnuWF+BNN8z0L3DFikrPDBKMQQlRwcFt9KjzLOV3HPYT9gIEKQAGDbY+uFUW
8sxqHE7lRVf+1OC+rE6L4b14LdRBFa9YaTd9npFNzrkzeBxdfM39+VkOXjys9WTZDGjkoAyQ3I+b
Gl9qKeqGtVwws57MpogVvFiVBT82ZSK/UtvJtcdNZQLKvT7uWO/P6CGUmdxcBAZVENDAQTCyXoQw
HbHbwXR6+aEtZ2nHU3DvP4BAU6WlrrhdkVaYXxPQcrP71QS3qsCKM2k14pb/WliLJ8zHkuLofgDn
OLEz6t5Dj7WnA2qJrMH8oZ9RP7wbR06XXPIKE4k0sWDdU4QUN6jmpQns3vXO/0NcMTvGlSDMnqiU
XDBUju6v+AKiLF352/rDof4tFs1gZ8isv4X5nWuKdNizCPwWQziX/IvwAsrn0GzAtW5/wNPZSQNY
/+AFPlGrUPmvmqWh4OPtyD3CLIAXLu7KJUCNKi1OoCumLIpi04ZF/vWoEAjPHsIpVX/l4YvqoO78
9r3PDeJdXKpefIoN5bcWgGYAWJ/Y6VBXU2aIuoOL8TAuKUgVJjPYlSRmIMQ7K1EG7r96H7VJioEu
k9Ixt2WKIM/6EadijYUElwfZUN+mQYjsApeg6UHPRYRIeDmcxq/yV15m/+UpEzXQRZT92Rt1xD2c
RGl0niRSE9LrDMsppbJYV0whoXAECXnCkhAhDK8FhB60UUp7NjOWRaDhl++9G7viIvodCcdEtLZU
8bxD0tGQjybstBXF8p96FFrEcXpksm53JHdYGP77KluQDR89EDdBlmbw7ii8ZF9xEZTsOj7jsrl2
+YUWtP/MgFkjYoY4JH5qQlwWOh0F5PJZp/m2i5g3M2taR+Kqm8XCTA7Nl50cOD+zQ8MA2Urdjysu
SPlTMrYiSwCajWGyEbe91zScS0HRm4vSiLik06AC4GAu4LsW6C1gmpy7fKX2r+z2hylHPPI4wMcy
IDwE31PLbkaXdyFDNEwHEcpTpFw3AkMHMApASgzhT6yXk8B4CWOkPnlaKEDpLukVQbMUop/IPU7o
VkAln//dgtXOgbfi2+NQr/n1E9Xx9x2ZOvswn4FFVMdkDsbOMXuDHeddiiHkEFAe0DfKkdF+JmdC
sWSyqd5zFkat78R2oeAtlLoc42nrVjqsRgowSI/yDX0NhCMhbdM9kmw4VNhvjOFG6lZ8MB+Rn9/k
F/1vtbLQQKyTUuvaGEH1DusW4oBKd/jj/CKXTHB74rfBMZPgIQYZVmKcGSSWtIT0oKdgw6OcSw3/
WfqUOXQO5HfFPMkYno9d8qA3TR0OMRxP/97vuUrtezcDPul0zKKx6ecKPwm3CxB/erghHCWJb52S
GiVj2DKNS0zTwQpIwzL9gZuTHdgfM7jtqPSVqxq9bh/INvGmWIl+vByd1yLepqBtt5Mx6/+OUoVN
jxhwwtyCAbUCYAvBOBjITd8RKb9eX5+kPQAAYstMqbtVfYIK8ITSZnx+oMv4i0O/3wrmGni1eTkM
Y2YBG5ODqvsTECMIBA5SB2JoyTV0SzwYt9wM6Fqmi0PeEqEHKEJhOVKujedk1f01yfImuI/+wwRu
lB0wjzEc5T8qFhoonQ0kIIHJVhXReu/TEIkvw36TVIX4kCGFYq6XttksOBheZ0uPZy+EweA0kITF
XERocVvcqCp5jbO3/s2Xm4NdEjtoP44JaSE4GBSrjrmKlMN0eydoDT22taaaSzkKMm9KOXvRl4s+
txE8o7yU9oxjTcJi6aeal5qj39dE2tHKZ9+mTZ2sEeClT4FAGMlAibBdaFXsLHYq1S9/89+SMeyJ
L3QlfLwBJZF4rblXimsyzEwsDjjTst4xJGfyv/vTY/fRfieokimdE6jiC5Vs/1F9oVp8uSonwaal
v59QrFe7Eo45rcuOqhODenkDMW7tCKxgkPIhujrUy6fGXC+4EGgrOMJ66EDUc0gnfd79WfvOcFTT
Jggx3rLny9YVyThMzp0YqoB+O+q/GCa78RIOepVAiTWX6nkqm7jy2+hOmPLrIqjw5OKyNb6pqat7
+LT2PTR9Ji4pIu4hDPTrLD/QjE4MrNoskBa+6/BOOhru8E+GDlDrPtxkDJjyeHzWlFfxiU16e/wN
2b6rqQk/pIHGatod/P5dJtLgmLNbiUYqVmQjRgmw2H0/RKUDBJxJW6uBBfCRKjz13Uh4J3f35TGG
jbkSgBuWbW6Xrd82UYoKE1ovaBpyEKrwUaPA8lV+7SXw/InClG9hyvfT9i3rrIuE2rWqIHseZbR8
gCF5TLRH+fYeD98y/Lg27AcwTcOMNIxDYVx6RpcL1i1Tse3NT/7S9ENRrtzpor9tIupyipD3ZybZ
kPg9GnXSKL+6KnpxlH6lzawHYeyc+gybCwVM28X12UTJN24/aOaINW0vEzoT3S6UQXrmVH8iQ9ja
NSENRMVfj7fUmMwSEjN2PT+OFaS56tGfWTVVpo787+bf8SDM4wyZ56epAi0CrNgpI+F8AU4UcwG0
6CB36/6XgBuyTOjWL8ZRcisvh27wVAwt5g8KseCGBrP8UD4b/BmVl8smCLQejDNKBw7gKausmNzZ
iRm8lkTaW4S6yH/xEWRY2D1Euz0Q0DnNRmZ/ObDV3ZWYiAJNt2t5/3oFYmw/R6e50YDM2t6Vy8BC
H0wkToXrxpXb/IkRLbgP9riD5AjQhNceq9PnPIc/IDxglrLG4qiQ/OfC+rJ+QeCd4jpu6Ghvkmv9
lGQPyUHVL3gZcOC4CR7qBOM8jL2kKxhrC0aPxPjzhXZA5mp1rcSlXrn9QaYze8JQQRLcJJtKUAKE
M8HG7ZsIOBYqaNO/jOMQWn99E2i+gjqS8NkmzLoILJaKIF2+LFtP+PEBtHzoOZDHWXnMLw2YqkcD
ZSsfQuco6OFckHFcT0onqX1rA82aIMIG3uc0HILk0v1J13rBKX6/YoyLtTBbCSZTQ4zK2D7JS+fM
i78T3JP4h/N0m/7SWm1oh3nieu7LS64ICEekQrADU2LRtIU4JAlUZcNw2Cr0hYBGyfdLYA4rjQgQ
/RF8yaYmKS7b/CKSYgcZubE+miu/J/gNZz4CCowscp6TXbBWQfxccUH2Hj5pHNBPJXiqobKplwaV
pOQbxqIK+7MB4Lh58K1SwgZmxkFb80HxLlbZyepfjOBjNv69/vKjQvPnT8sRJ8sJpbfTYASNifkp
3lxaXnuskQHi2HqsfjLn3aBsCQBPK47jbTINozKcyij/WtIJNnALl2Q1Vo94QCGGkQYUGJGaHc4a
w6G1F++jera+zBriBHNkYWftsqkeaxbyD7lC8YkfVWKgcSstLbSOEdwaeI2w1blxkM0oh2SjRYMz
ysSlehWJDzoQxBYEiejOfo52B6nZi5N4R9irTtTftV5NxAQf8OXfrln5+XpE8VxCNL9WyQOJILqB
+2sfSw/cRuVd/90tyq96i4hhrbOvPvmFwyTt3buJWw6KtqJzesl9fBM4xYN1FYPYJolJo9+yOVMA
cKFOhTdYFiX3f9+XqdBaEKsbEdipzzpSdc9EM5H1A+N3b4I1wvP6TLuHukJSXakOua8wnlwIZykG
I3xB/hzJoaPFaHCRICP0G5YXTQT3buM+sujZO48LrZ8M6O6xch8K6Rk3oEvBNb842risDWkB8Rer
GL1AcuyNqzw14jqjToS3PKZ4KwETiT2xCieuI+ParGAesKn/EYm7ApMQJ6H+lxyBYyC2Q9uE6zMT
cl9qfi3Xz4jphb/OoGUjlij7k5djvLRycjLp2TRP8eAcShlZbHNE3cjO+JtaYJfukA7IEqiQW/WH
35qom8HW9uO5Gqd0GlCDwlfipU4dg3+FQednt7xwyddZVoy0HwTJMQY8TiXeRJvMW2Kgx3ppFQmE
KFutJGEERJT+vquPkG3oUXAidfm0XHxo+I3Hoonut5WCnii/O6y8N7lQEGeM60i2yBsmcjP/hTfq
q33PtLtz3xXHR/gh0bx+cGZh/EbdcOkOeoc4wOYIBRodpNWLmtXv1vE3R4SrfdD8AbXsBlSl3eHO
XHk1RwDRdN6zxZEQD9GY506ccb583tfiKv5ooifguV9cTfTdk2GIZC1pi60ZoDaPkFzq7RSbJFs2
p025yekXvPcPcH22AheHL0MbQlUEZ3qdBnDfi+JTJrD1O9PnXLIKELAN9iL6o05FLOeOIPxIP4Ie
KutM8ssRdOMAfDCUtooECSHk2oxdCkjRL7Hcw1374dJLrmCIEVbddrL0BeFCF1EZzqEFXLd88z17
/EFDAci318G/0dDaNRzQogOVm7WcfEyzO/n2yQV/TU6D6L7Qcog+rQqdS3mg+AUx4qOssh2fhLKG
T2b5qP3Wb4AZSJYDcvRfY5f+JdTD7AsEx5G0zWzNjSnqmPbfNb+UfUSEIZYlAwTLvmKKjk7+KlDS
sZi1Z8Y8HARu+Bn1lU3AtXihqxOtaThFmzqDWnPB1TL4WOc+zIlVelzAfrJLzBQb5znceiEw+2mA
UByIUBzdtAwrkCOn3mBs3vkCyrmgDZo+6u5ODZR+t8fd624LzLRpQUEizCWDB74tR4sOW/mGCDpp
BHLFUbph/CbfwKKzN9boBvsLD5tviQI06Bg1D9s60L+yP6pu001ImJqskajdoS9UX/9qOaewkHkD
YU3QVDdvJIDKIzk6DDQaS3H5/Epjsrvm7FLCr98kz0FLm75Y/aaYWyIE4Q6GBBA9KyaUFvcFzrAy
5EwAGqBNOWaWgyoKxbI5uNC2GoGCzjvs9BWihCfjU3a84dlUWy1AykxZRRktiKt7grIJkN5VHw4S
RpJ/GyLEso/JMhyNBhfbBFC5jLZx5KjWop+mGR5Bi6IK+1HHXN5/ih8y3hAerxlyhMtHsEMmENHT
MKlb4nAIBpxmj9Q/ABrQs17zNN5Dx5gE8Vj1j5x42S3IspPVzrWTiIg8mZzDE0ZXbXpmfJRlz9TP
oE2wKITca2sQ5t6OPRGuQP4ZYDRqfswCK+pI+1J2ypckByM9rc9XocB6Ycs0PQBkEymRZ6SQFnvd
Tr7EUMNzguvYi73bomJaC8Vx/9VNSBz1TH6MGbjfD4kT71WoWMT1+Oo7JrI76DKHqCTYMNCKYNRn
1UGsPpXjG7KaHZSM++RHL9e17j1+1LPMOW6uPhWQwDCnvaR7M9HwcHC6ReK9VmmQnZH4nCiNb06H
dseRG6KWKQcY70P7fzvwv5zUkH6blvVMkDYTidf0uSFa6poDcOZ/byShXEkYxWpwajMD/OPKm6Qt
ulnQV4FECRlZW+mSMnR5MjlpmG81V1XiFmAKF130kMUkM4uo7jfh4u4NgYMGqmMKobFSkd/eXYt1
IP6IYXMlRgwG9GK40FTx52M5mS/wqm0h8QzkhrYW2681ByA7Z2IrRsGWr/Voz5Totnm0rnx9DF55
ZPaBnpB7jaGKw3vXXMkBkH5HkpiI8/ReIFk9+bZOgy2/iPIekZP8ClVmThvN1oqwwqxpDx/yJEUY
KJpXO+Kvlux72SubPVCkgHaOSD+SXsbX5vG2kxc6rSTssuuT9cVWCmgVTB4Q05dYP0xaRn06BUp2
IxqJUw9vgX/ZhHaN/Ot14fO/Cl+mkb8nzgXpo53LL/cme+8MnlK32cal/rRfLbGRkUDGYxIWj0Of
zy2Iijt1y5mj86MWHQ5yOprCRHMDspWGmjiLO0f8iI/NTUFXsJlwfzhpnqjsJqAS8ioD6EXkzdTx
OwSmafJA+TYmEmL8HpZZRBsNppmqMFiP4+Diz8AF66GPYaF8vaZv8Ajk6BbwVlEA3bY6F0waqfnx
ZtipZr/BNqq5dnPVd1DQzM2JEmVcxJrky7DTKiIM0FWS6ycIEEnxI8o+dBsjHeJrr52PSHSKqXDa
RbuON8q8W2IsRo3tVmeBSviUMXvh0eDDDGkuWhQ+kmEkQKiz4gDsa+6KcCB5L7VvK66rGQ1zpF7Q
QNrGFdc1P4MVkjwIxkXPVyXEczyxyOt+c5C7mo+vnal15u//FX5GpEs7SQFx/a+Q9s1gPwl55HGb
F2qj8sFEJzH3fJo5FzfSDzAtBnd34mTilu8p46bto0fyR88Ez6IOb5G+T52pXz3cGextr+9miZwg
S8864JfJZDiN65sExELcNBfKMLgCdduXDN4ByXLRobdT0IhP9Q7LazcVkY85sx3hmxJ217GI1GsW
vfbvwPjOfm82kwLneqVEMtILp4BeI8fYfv0VJ/rVZGm2S8OyORRaag6/2hvHmBkhtLbQH8fxw/pN
g9aVxENPIUbDNaDGMxbCkaYjR7t3TY/Klocidd6sLEJZmD3MhVK6QhEM8V8V74xq35qcxtf7sKs6
ZCMz2SxsvfCSBE4LtNW9mf64KmPy3t6DY5AegRpyWpDswHVqeTnZdXNFgsE5ddlP3qFGO/QomsBD
4zTqvnTgo8Z5QDRrRxA1o4soabgWJj5qohu1+ZQ8Am5KVQ1OykuQWsaSBsXXTOC6xmNCLY8GBlnJ
lT3yCsYFF4+oMNowPeDB5T8gR8poWjrYDTgQa9I/AN0K39q5WXKaBKlnhgVYAC+6m9XfLZ2GYx5u
5K6xXEGbLu0T6JMCeQJA62RhoEw73ganvwVM/jF59HB0INhxmOcbbS3hM8BAPwq+HtcQfYUY8XJb
NSdGiBfI/bbiMaa9QW4INmFnsgdzyxKD8n+Ls+7zRn4FwKmTrvgxfsXjc2mtElZMzsm24m5a5sTv
PXxt9Y7oDdH9YPbAJp4OAqYGFmTQ6oDIBJs6yrw6Djwqvzkic+Ac2vBc23Vdudlc5yIkPAJMBJ0I
gh5lTlynD8BfI4qUSX4WUUJjlnLz1ePYus/uW+UUhulrZjFTN/0l/SErDx7qLUSicujGdY5wA5rA
OBcoQofq+BRJoZjQkPvH9wu9SZp9tLcYJfDTHUHQydhjzCFJJtbH502JyXLC1poSa9hF1u7e2gPx
3oeFqlDHC5XqsV7U8rHBu8xAniww2cqkrPZfa0pbH4vb++sEKtmwTitfuc/v+obWvYkgksZVq11l
KaLzapfah3oqCY5p7Pqj/tIumTztFa46GYpxm6q+iduDYcuoo0IQAubh0X2R+P0KOFyhOjBjXIv7
/gZYIYTtqsc1F63eqlhq+yHgZsc5eq6hsz7q58rj/sP/JflL9kecOw/9lvGt5/FJi4kv1hbn6Z/7
jmFejiTv9TVQM4b0Z8WimsOJc1gkF3LkP0E7OAX+8gWiMhKzg3qB5oKh6Q1iEspfFOb9Vo3gFW6T
0Uh6QOfDkRLgxGX3J6B0SFg//+UuUA5AOSwjN/cRsNCjcXeOPEFxZUF9QbmhpXM4ppa3i3C11uaq
vo5A5gwgYMpDVXwmwuNbXVYQ/yv1K/tOPJorei9eg+ojkcPUzh2CeM6zCOvzYw5P+LwgSKYkZOVo
C/4pqHaOOlYplfTORNv7OFCa8FNtmJTEsh9FPdvCzg4V+TfIZyMtiDeZfTsQGwN+L7tItodJK4+I
GPX8I+QCo47fPj7ArNqfci0hqzW+Wepsp5Cn9D5AD4XFgXpUQG2AftHyij3JNngS3D/vjsS/r9tP
8mbhrgmoJD/18XED0WhCSs72oG7MlwvEKmpOfLwDITglOJrlWgwRpNu+cEz81grfIljYNG14YwNp
nkuNnzcB4jGNoawSAexrZLYNj537CaqhdJoMTpfMKe7LJ/EUuV1Lf0zSVBIro46jOwNFiJ/bji36
/r7x8B5FYKULA4/ZW/gqv+599GL+g1PNvJ/qhMHq/Cx+vT9vjGqJIE3YVLxQHHceS+tZujcA0mFH
960IYZ4epyZOCfij0oLRauaZxeC1xaXC25Iv/ehoGTppcFHPBMHvYWnDBPbkAw2AAel003yRyS/m
IWWvHiKZSqd6hjLYqgaUwiCQo2FnS5QvWTci7/snbmf5B1BsmlAZhI/it6qOXb6HfIIFglzh80Ga
00YhkAQ/QPuGWDhQ74FM8XVTZoFk2QaoAyF9XyhBhmSVYcSWf5Q01ulcfEUN8epMWDaInN0GiYN0
aTOy5hFQLJQJLb728hE9xYOm940L37kXW1uH29MI5AzfyWz4QRqdXijEmxjou3bugbUp8YvhQObg
AX9Zv6G9ttrbHmQ8hnPUgrWfo7ayi+WYRomE4MaXIeEoiyogBJyBEnskhxczUdC1nfh1BzFfQFfL
2TLXNjTs0kY2vSYoGK+dBqrQDC2rIPeBIga/AHGjsNonZ6IE7kEeUedzsyHL2BpYBQhMkhE80KKd
ZhV+qifLoN0HIhsmTF/hMF39xTuGMMBQpR8FljhfQAnebXH7fDp4JSxLhjORwgA9d9u2WCj4qWLQ
Hc8NBjjhzG5MF0mu2m3Ee+qAGRrkVunrG7N4ljcEtXF3SsislBDkq0QlrjK0yIBQSfGEcY71AU6Y
BiJqb4QhsIF12PNfBzHzocqzhD0Fv3ybabFLsV+u0vnI8NPBIlKN21a7ecZK2sqcb2iGGUlo3Qe7
fSGGwJtblLuB8Pf2e2ARYMaPGJmknx3KFV4IDRh9s+hRSNksuGaRnKEJofLRd1IxvtzXR7qt1srF
FOm3bYlO6hEp0RvGOorPzVo+PEKAZ4WxjtGVcuTXngEFWG91sHzkBrCFeOrcVgw0USTc93B2TH+D
2VHnbnxhBdH4+LUg2k+do3qVp59ezPiun06KQcNUsKleGkGFMsI7B+4krfvhAYK+/Uqe8UVEvfl1
pH7HO4Ccc7VLDxyts546nZn1b+2SonSevrG0Ooxzzr/bEryZsHc5iPeWj0phOX61pEo7PBfxoBTu
4xqfuwOsARJUtyEC6yi2rsHbGl0zeECva9Oe6mjs77NcCs3rgN8H5DazZwjhcWNDDkEhm2Ou3a+1
Y4nY4uv22hullyO0zx2D84lcewsm+uXop37fZg52LuauEx2ev0nTOudRjwwG1bu09FtyRUpn/FIZ
wnbLSJdnKmqAPc/7vip2DbIIxF6/xC1A18/MZfwLEN/+gMzCgv4h0DxQSyB6ht9iAIJxQzY7Y1i/
PGQdgPntC5+Fe18B0f++cSzvGZ0lLPLt0/hzMZ0nnPiOMIaS8FzBpa0lrHQ+Xn+CX0T1hzgZobNA
8sssDkTwdVj0Y3Z+eomjfgkBNnUPRwWhE8gW78hzVByktowTZPN8rZ36XX9EzbfSPxLsIMrwdkT0
SJQQw7QQa4/KrkPq5UuM43S+odwPAJZBCCb1lEptxgEF14fC5aL+UQrzrbgnkwtjhWw+8ozwxCqn
BkW4VquHNc9/UMWNzGrpTEe6OWUaC5LpruC5S5aobZfKLr1MVkhcfjm5dfCX/Mi0Xs2uHwiCyERH
/O6aaWz6hQCToe5kl+1afm4r4Lu0HTpW+8n7/ax/HwBnmcsXo9BBAqz0oUmcdewo5cwKxuVzH0/C
L0c/vy6j4jdraoFmHZPQzECYEDxO4O36PayALrj1uH6yxn5mBzT90ALvTYrVi7kTV+OZMSURDgch
GiMQMPrdJT3IS+MHha35zVltZCFbhkf0Ma7idYxMKAs6OJaoXv2XAjEE0c1vWmh8NigEGNvxKx0H
5dq77Ru2/9tmWGIIDHJvDLv8eiWhMUHg8EW8RmifrfXb9V79UWn++AnbKHLc8GeHsYvirYyrbx0J
lJi7zh6vKCfUL+XQc3GFcLvW7H8wOALvtXzqa5ejefp5gazIdg6kJWdmjnJH3Upm+HT77+xscahA
cX5A8PVrlR6GG6XEMXaS4FIjuG+ai6ScPZi0mSlH4z3TvzPEa1/Dgq2SiIshBPpmObe2qC8H2R00
Dua5Js0F7l5JXVmE7Y5nbi51lUvHQtnFuoOAALLjCRdcmwE3LOUJrjgZFQN7XlhKE4JadNE0dTec
cGBb9B/PEhk6Hk7Yhoi8HSzL/jjyAesk5nu6HWhikkco7kAW79que254MG/2NAcnXqmbelE6wk9y
ygevvorAGVTSe8pi7TCBzKCUnO+pA8vOCAVDRsOfZYQoOSd6gemTLkLmV21BBsSnnX+qcMxm7nPF
5TPmZlU6+4YRIzQXow2SWw57Aw3djQYloSRtkKMeEIGDU0icpQhJVJfRhaTxhnJ150Qh8mI+7Ms8
5DQEXcv2OXaxlBU10KLDBBMg6lC4Eyfbz+kXLNf8tjbPExgYdwbKvs6G50ibQBg2urQFWCksv8qj
Oy0/NdBj+cLp5T/O2J6R3sB95DYztWIAucI0CHr1QqkZ5J7qyQk3fewGcYlIBEjoYSN1lN8OEOeE
6x4AXFD6xPoc5S1yTTTBSSSXnokz3OQaSwnA3FZG0zVj5J+uCPJI/mNOZ8T2mvnkcUVNxV81L/Hg
C4JNDVshYEojwC7DowAo8KHgxiB6ght8Wx1Bd0wmncgfhZprrq/GSc+Nz7hhfXi8L69/JJ3XkqtY
EkW/SBEIhHsVXt67F0LlAAHCCvf1vbgdM9N2+nZVCc7J3Ln3yh1215YRKkMChEDm/5eEfJiXcdbB
OuGBTVYBznDcxVe8TuQ5+CCZnkFYPjQrdtVtaL7f3/hEUHe0p8qsA6E423TDhmu0zOcljf6TAt//
6Xf1NT/SGCPDYDVOgWe+TAzFo9WCOSBzncpoAHMR/NgzhtX/CrsBeTeBSHoMSAFwgJd7yrl2W19y
K6Cs5xficdLyM0QG0nCtuAnw1sdmeybd3QY2e1jPhcqgLcgNmvwZ+F1amAshhVmHKZgM47nlXUQB
q414kRxT9jKarMjEB/vSFvyI8i0+rOxMC3Fob/6W2iG7qQuFH8IeRwrTh/KOb64iszdPY6umtdGv
s/MAWS73Zlb7y51eYBXUn/69m3IK4F3C7ws7mfeXeXGuOVgoowufFE4aWty8JVzsvzwmaRFzJCoa
307uvuBK8oXQAh8DUbqmXgccfFzodN2chJnHA/BZh7YSLrojXtuIBjauj/6h/tbrxbRgALCtWP4w
PWb4a+fVpeGoODTb+MAI0UNS7BkUuKgw1VNY44Na4HA6sD+AwZpV/P5jsYTfAdQrvtdwF/7iw/Oi
TYbZgbvfjJflFsKe0YxtG8MxHowUDXbMLRVjZp8HiYld+V3UrAKLkMQ0wuxOc53y+KGwbKIcD6UV
tGdlwfdU4xyFegG5HMiReAj1efFXrrACgOrCyD2bGhzvXeUhDuksB0CaCtZ0l3DgxvOs/K4r63UK
FJsvvogX4wGJ+6FggS/IgJbieA6t0uovEEiO1YVbjzedbRGMfzi7PnMOS9SpL7rSY/2jj1Wg3xry
JtwI8PQgPOAZ/PKbE3lQIndIbAjhOHe8cEuYRNCIPPE4+ReBwCdZkiXPDokAHnJijkxmNhijpInz
oR2MltjtOQ6JJArrTnLrfOHz6E5owuMLL3Im2a+jVBpYohiv8It0GctdfaoUYUe2OLyo7FfwjxYe
gt9uM01Bv/FznI8ySPfgJqJ4hCbEirjvuJ0PoETUlQZasiHLyl8VOltbaceEZW6HrHdEkii0yu+C
zeq7dD+e0nBDeSVDY7ALF86KSUSL6duSN7V0+xs3C9P5DbX5WvpCc2RgOWeVCuUEoxS7c/KxtYXc
zw/IX/U3+qkxA2JX3tggGLza5xBLFeLBWlqUVqeRkpr8TtFK/6bjcGQgp+KR9x6uAh5YSip+Ms2R
15czfphXD93luTEQ6/ns6J0XeGNxvL1Zs8LehxsMKViFCvsWKqY/hEEc4eYj3RiNVT8GkkMbwU1+
qXUF9tGEazY3WJGXsVFVWWboE1secUS6+qL/TdflM3HVRfeXb9TWzHYfTlLSfbQ3msu30rIGvVpl
5mswJgt/W52kv9qg8BdXTb6kiTJEmF9f5SLa6qd+qXZG8ZOlhrzXELdJJnWWBuoyMWKPTqQkDAqd
CRtp5Yrf6oRmBQ9Na09YxDd2tbRcPGkROa7QpMJvV+oluvNFEmwJzFjb4mv6dHa3UFhfm12b0tAF
Hvlb1XjBcFNLo0Zl1uymcJT83Pp/MihQrmS8lLklHwbJE94Ms0We12BRFiSbSU3rp244tGGJp20+
pYvsTaUdswCy7BB4K4WvQr/wB9MK7w1zCPi2KDEon0r0U/SOPtuyWvDTuqJQGSrVpfJQmvuUFy42
x7kkIEeLCH6JgwiFloCrln6hlcf71O0aPlbmmBP0XG0gBMG9Z49CTm775SM5Bqn3jg3/rkpeLjt5
eoseU/L0KpVNeZW+xF+uxJeqzkPcMiLbfemXlTFAmLxv9YRECEkUO8FpEG97PMbiGQYAAfjBk5eI
0t3P5ItMfpYdqtBtELNIIofupN2p+v7Dc2b4vFk6RZFSngd6Z82MUMdkM8RhMA5K2Po1ONNThSu8
IF5uMW5B8qb+8feX9zq5hVTC2QaJBC7skXptNkY2G3hjUExFlnnj2bWKB7OIQ7lKOcDLFX3JkczF
gFY22PmNOW7PmPNz77iLooWKG4PDZcaHY0gPvIhgOmc/s236KyskpglpzOWaO060+epoHTSmqkYy
WtVzTk/EnNnbzHCAWW9e03KRdR7XPn9NvISR8xkchLFOd3EGA4/DYCPtZEivaMUDYfJxxKOLFhtn
WLBDOgbQDgVK66hYATTW1ccplQL1DdFI1tvBzWEIjvMFx26x40thdHpPSXMf20cz0AdCyEXYJJZM
CG3dVKeC1xwsS8uA8G36i4Byjtq0FGxGSlhLJC4R0exqCEFO8zpP9C0FKw4b4rkkwYJNBW/5N/SY
1GRXmq+8HUk++g4hTbapaJDXJExAE9CV9mdBLEr5BRUMZxMGdLJsbWZkbrZChWfUdOGx/e1O5Rd0
C9Wq+Fo3zMGWyZImSFmFdpOY0p4ClhHrN7m21k4zZGfdQU3eV6bvYc/5Uw0GY70+Zvi482iedsEv
S+jJv3jtLipN9s97cjnHYbJtLoUtLYQdJxbccnU32a9UJ5+zGSuzY7NxmEcTkVghxrzZPcTj3a6y
znlpNmiW6WyZfzHsqb98ZrSSZmNW13G2Z62ri2fKrjFOv+bV7OkLtc7RC+etkj7kdOWEh5z7C7Jp
2PdtbxLAb9dEgBhp8oAzleyOuliM9CMyqOGxPyffPQiu+jKVVypTtGw/iXBUWgoD9DFLs82YRhZ0
giEeU/n0ouqjMAwN1PcVT6zVXnT419ozetQ/DGXjMT6tf832GFg4lRfxsSqZ0Q2si56ueYcyNmAQ
1yJSiJeedM63bk8O3MuDx32J80P+HilHKnsB5JtM4hwe6oNoEvte/miW3+tyMfaHdEm00MdRe6gW
s4OyJme7pDXZ9X/09c1PCyJL/I0PjNVTVGR5mf4ym1zGa4FbHi9BZnYLfcONzGhofFNpbqsDK6EZ
9pGEO2T8o/16GE2M1A6Ov8eHwBaiyzbP3OrWjMc6/d8fNfGdG+nSenx0Zuan66B7H1RWht3ilSzx
gGaHdnacKsCjUG6JOoo2MUkyFbG2ajtQZk5yjDEXSohisRMKpihfi+7UkA5kVUPV8NIRd1TWMmu6
uRcd6atH8HQJ6kkgDER91YeeGHh8lq/3mk8/sCRtfAM5CHGY+eiX77mPXSuct4Rk+/vEd8qjf4Gd
Eb+/MxXoE8ycHUCw8OMRHux+OAhJSPfsasK6xrIWq2IiDhuTEpCtMo24k6jS8NS9a5ffypUDNY5a
L3k/EmxCocORMwETQ00OolMh/YpY6Q71SeZIbjfJBIll9pXcqYCZBI5nFr7j1WevL/nyOjPhYn3h
rbKT+IkZ9w2PurlFvCDKJRoND5S7YB9GGARIWcVuFXu2EFUISJY22TDkUKI1bU2GmxJig1EdFHw1
tYVIP6YBgGUA8Kb7SikajKDkA2VE8NbdELNxZb9I6Ey+BKwo1PyDxIQHe1E626dTTyAfY75lRq/Y
Pin1GOJJVCykGXmFB1gE303CKUWOcSbiFVVsAFRvb1B+XlD2xuMPMz0pIWFTXWRMiwL4CzXCjpQ7
H56GD+AEbHU5fgD0FjS0AtVBxjFdBnY42Dg+ensma1fiI8K0dlTpL+55h3DY0+4XPM+gJFQOhMpN
gjHhIfjHsr+KUu806KFU1xP5gDVxjFy//0DzUKni3VTEUw0UmEBKXUJIdLsPtruX9wnWGeBcXj+O
oJ93dhfE+we//XtLJoAWvBaY8cidB3dW31a4p29MBCjgXupXhGO74kJR3ju/Wn0AtQeH8VU+v2h9
3/oYto7ey+j9g9g0EWx/tsbUic2WGvO97mJzpSNBgCAQD1NmXw6iY7jwN2d/K3yxG/a9SHBLY+sA
2eK8NxzJ+CXYfvcChPa+NA5yOm50KOiML/8mC+2LtyrfF5SEhUYpJy0Kkz854l0+jREhFhiGB6aL
o0OFDZmfZW0jilLjYjNs8XPrC6SyCbPbbfsV3ASSdeT7Gv798R/f5ssK+FX0HVcZEyJG3RtxmZzj
K38rO/Ivlk+fZbjvzq9H5VOcJr/RZTj6VsS94KHoe2zY2EKD/I0Ofm1KB9lBS2vn1RzvRb5MRv4Q
RTIw9T0RsQ7dcrj6rr6RcccrJksCbba8ISaC/dwRSfoHZSA6VOyJtvBREJJpvtHPqL94QpeDSaat
hBFKCUFMaB0sSe9y7xH3JbFCitBJljQJNT4tdU3Z6DGd1OezJ1dm4bSHcKs8C3wuAnaIzzoBue7v
v0Aj1D9YNmgU6p8QHxFd1SY5MsLWt3y0dHwX9Xu4YW6LnvUdyp+6JcEYP2Svprv9x9lDTiF1FJrw
q/7iw2RLKRP/lZU7DRwEtxFrgted/BBbPRDcqZwLrvLWef3Ey9QRdylfGlNQrB80Fs0XbhEaCebp
pGSS3cfJDJ1ti6xRWtD9TV62snuZPXK5YGL0l1fpnqmhcm9gNkZndjdgiWFchbURVsubogKLBrYE
UOMXFBUbUy0TAOzX+goRBjfKRUYvwiWTkecbXTAEIhDHgumaeO4m90JiKIZ8T7BgcF+MWi/0Miw2
uOpGhhBuBwqW4Jnspid+mWYH+88Ucdo9wIUR9WLXTXist/qNE1IEwD5CWsf+CNOnCDln9PgUf/1f
ADo5vZQ2cu2EePnhn4C9KL7e6za0P1/vb3I7b8bfBOL5tBlbcJ+KZ4LiBv465eJ7yiraCyxDXL14
0lX8gPyUmRbRRtasBM1sv7Go2ZorXh87LZi/2IAeMCvN5vqVHzZZNAzrj3EjHxM36wNblt117V+L
VoV+e9U/SAbtElGOs2KFFRXepEMq+sXaxMmh3fh7dTv9obMnOkqBIXnxhRQslxZWhgdRVHJT/KhG
xw+mgfH3kpvb5Y5fZSGwoJebSxic4UR9QDUJCoUPUezvNASQqGAsfWyiSBTOhEmHljFj6zXxlnsz
HSUkKw+Xauj4iTsdbOEC/6CfnUIgqx/B/QxWr+Ayk+2JAPbm7WjJVRC8V3+cJUeKVUG9RekRjguv
GpkSvcFmvEqDNbJbeII6CUcSWU8UvFhwM8LYAgyBZy0CuLH1yZpfViJwCq4ptaUXeR03WApTJ8Eg
wHSWNCoCY7jmbi/zbT6dl/TzaFrDAmKQNtv0+UpUdnJh0eEQ6ksPaCSfA3InyTI46P3MJlzomKJD
SlR8Ld4SCjZRNnH/JvgPMQBpgyUS3JfUhKyS1SyxvQeAyhvcd/NaoykDshXFFtzMFXZ5VfUiVJXZ
t4B78XUYikVVnCv98nltMsqSdJ0TVhedOl6pPnA/h4hbJ39NipvaHhVuXyJWkzXlRPKy6/aStqcy
ufUyfuB9T5bABX+Fv46rjwNi2VK45Ig9TEjtiiaOJ6VQlrOWdsXIDq+GgCtTSXMCxEleo1tgaNJZ
4FWbOX8M1sllvKfLXlSfsXLnyIx8BoA58zUzqlJzZlOS6gcsFu/b9Dg9amdJwSto9qL31rxedCLB
6mu7JBla8JW925X2seocBhR8QMxo1fwdn2EYf/6B4Bpbr4x+A8F20TMRas1h5JzMkzt9U0xCkCq8
sfR/E62MA3dm5UCjWePCVH7mAYuTIrvCtzLiRdD9cMp+V4Whl26oO9TO4hPwByjEyQG16PU1fq8M
rzV++ZCmZ+qRiKDhRMohbzMI7TzFoVKxCRHNXYldRlQc2vAFsE2Cm6KCQg77HZavI7V56o6jYcCB
qpUAe8SGJBuDarWq4T9CbkN6cnzaGAdwZZJm5QvClYdNkVbLZ+kF+6VY82LAM4NjonDvsE6TEC9y
cjDPMRfjW4FIAr439ZL+oLLfZx9CTKosZA+avtvrcwoAa75x0kQLLB5/8almVBi7PfavCwVe3jPk
QLkdRGsAUxCbdW0AhuaQ8DsrejLR4TvE/8hkbSqYnp/bvB38GClxPyMZza4hvegXQYQlYAHTTTYx
a4p7r2zh320CEaiLl/iwqIgRgGal1hPo47TRFAgskxEATR3xcCZ/BBNJROLhmjryMZ45KmZp/dAg
lzI/P/F/pXBtE5c2FzIy4GtBZ2DAv5JPk6OOiw8oEvhy7dl986Nk5qh/I5TgFUM7Bm5LMpsltVSV
rUo+fXxYeWRhgYLf1kbArk7ECB3uq2Pu4ciHkl3Bls7uDLxJEF3qZ3+T/vzbbAZ3ec7sGcGIHkJe
4IYV2j0SPApnLm9hUSQ+jvA1d3kWuqp/56mgzpwwfHjiQn2nrEZJLqlkq+CPh72CoXwKSnJPnasA
CijuDTxrSotRypYPEjskkjESA2eB+hQPv1RZKt0Te5orm0KTH0vsE200CpCiHHE8Ku1GIchNDQX0
bE4zQifCotFTRNfa5+e4xCrEwKhflBQ5+unVcEVyPGXGMuVIq5ud0p1aX8fPu67j++DzeElIRSu5
gYOzfAE3x9ACp2ZYcyCDZJAwWujZVmEdR8Oux26J5z98/4N4s3y42U9ro+l3w224pdklKT0a0OrB
jTbLbHrN7ihiw9LpqIz4If5OMpc6AvOZbIAzmcbGZxPxw2Y29q6gUCG6UOTqzVLyRxnGiXBvRXZz
LjGbf8zCp7Si88UX/MncGiuG+qMingp73jHhQjeVrTlpx9VsjNApIX+nU9vtxOsUN4vCC3nmciEm
rOnWpGAMBK1oobsp1MqTJtx1Tx6pBOG9YyAZA60Y8/4k9F/FEbqgBHkIYWbGW87fxq9GCLTFcdus
4z8Cyi9hl6XHgPb7L6zNYLqoJ85MMQlFEFrFsYgEeJuALMVz1zgMLyoGOCxb5WRS8BpPrkqzTQgB
Zc8XrGVenfSe+K4KW8A3AvJCus2kc1Zeq/67e2203HnVRJSwNVwKzpKRuESSeMt58cFcRje0l6jD
SDwPm4IRFF4Q3wUo0eNsBTEgwzMn8EXJRznw066RCl5Q6bZhY7fQUj8u/BbOo3rm4fEQL/0fAU99
paJ9T41ZyIFuYr5iUVzlYusBuQpeSrQrV2FRQ23A0sg/DuY7PHzyFUPxKo+8+tpFY2ZZ/P3wxm4q
ojAg1ODNZAblUEjU4Ng/eQbK2KbSBjxC6JeHL9TtdrriLFRg3H32UX2nYBpyZ7KOmM5H052M2uU/
ZeqG72lpIAdULJA5U0njcVJyCo7aeKUm1v8XHKXY1pH9+HmyVOJaHztmBfq9UleVSm5kXSAn5Dte
i76CMmLi+E21cfLuqw5snzdawscUh9uHk5DAuE9exch7q8P6NNeL1IwwwQS/YPY4ORVGTJQW1HwI
rZHNlxPAUUVl5LMA8IpTL6aGpsAd0CaixRZvL43+1PQnVoHHgv9C9w6I1blV/0hfnhasXzhNC4NZ
1DRfiMxEaZagpFOuvVbYDy/4ZIaOfAJe613yRQ2ATc5J2SDv27ivectmyk6RdwxmmisDCczgzcln
Lj3sKipdaa4jS9YoAU8KRTQKtOqPqfvLmBzUkC2YfnAHnBpw0HH5QG6ZdaeXZE2+BuR2Eio819rU
FXrGTM/Z2/pcXjta5lwdOQKVdBd1NgmW0goAAPm24uVqcLz9hUDfCs7CfHsYeCOBNUamFhn5vXgw
ssNiV/Na+ssUoFXliFMz5NUKzWGyIq5RTew04VFcDNiPxK/i99Nslc97Hn6DGu1qIwB4oo1lxg+g
JUF9E44f1bGnQKdaXjIOi0o64UxtKEa5/MZQDinlLSWxxkq2now0yVmrCA8dKUXf6GXjl4pBfDkD
zFCeCb2x89wti9FtsqDF0/aUbiLvH1ZwffQgrjRwUPKuGQ4paYO4wSYxF7aJakpTRyAOF/OSWD7D
g0Fv5z1b2yRvIAcupx4QgZ+KwzdaMdNQevtDLk1+O4o+D5+9vsACX6dkkufWcwqepzDuUbxKU6M1
8wu1pXMujXDze6BcRmmVHjzF3cyO9Z9mhndjz4vo8izMgw/OZ084ckabYLf8a861sxaOUy6JlD71
xLlHmLoyXxfGOGzgwIu4ZSb1gAeOPX9mS2dlWWzrM1+KCVlzTss+D4wZq+iJos4la2ZPEQMSizMT
OxUCN4MrTj6LVQbKoaTcQsutvI+n2bCu1lP+H8yNq5+YjCyjl1F52Hbr6oQi2K8ye+Zq12Sh0F1V
sCC2k9iUMHixC2T8j2ADfPCIoGD4orni55B6wyL2tKPkfGzflR7MlLDNrsbFYPDcStI3+P8NyRis
dkVifkMRbuUbIo+rcpPu9MW4XyzcAApzedfYKqcIV6YleoBgt+5eXrTy7cAbwL9MEfrZaDj+J1mS
omvUeRQs8KfLaP84d2ZH4Ua1kO2SqROc/OP7qR3LyU71LQoOVXICFn5JGy5DhTAK1JgZ7xEFSfq5
M4385OcZK0DgxHDloEQXsALec7lhBfbWtn9ZWT3fzZ07SqHFU2Iiny6s1yV3YdLpPSiNOdRzZEWo
X3MGdP53c5Fxz7VYzd3P6XOK7sG923SbajuShZLHy6qdakc6ioBXiI9HJFyBFvtEdFqpfwJLzLKV
ilPeX0z9HSr/jDVy7LhrTkNP7mxMapWwoCuMsXYTbdNmjZUXCnG/1R/lHzGq8qnTg2JV2uCarJ/l
Ib3PVvWhP2Wcj8yx5vEWr6CHg/ynPGC8+86oGblho9XkrD/LhHQvqVa2YUqbhDeFn9L70NbbT8fd
CksELgPReerx+FJVj+SFwEe0nFcXh4M88t6mDGp3XGd9PyrCGiRdzRTBV6VO33u+5LQfCo0tYWMO
RtFNB3BYqyTeCCwXRuoCNugTI15Mut1rYnfiD079DKNXv+WyRb1UP7d2YknZNkgA6ZT3d/jMSUJy
+a9eW5ILgjELsJjmq64YEZLkg3XkQgLWwRP9qu4cdcXY633iGBIJzUzc7LeRPWrWmXitsT5AfJHE
p8TKoeQAByRwc1fZBji5XGarFPDsp7A5SajEiuhUApr4inbN7Cr4Zqo4LxpTCcSe8+KjLOfRZCFX
0uhGlSarWt/NUniRtppiHl8wHIk0K224upS1KC59EZ8ggUkcVaIDPWSQuDROAjbVzofbxdIAcQUv
g/QAq3A+wA4OU209iUzlQX6ampWlElpGIU9Aj9sOz+qOSDNiVTLDYvtTgO5LJ8cETwgXefFMaciH
I+QZtbgxj/LxjDE+pkQkqdsv1AKzT2uo+ZXLmPupyldKt9cYF/VI+kK8DDr3JbKfTX4mwgoIiQ+8
KlfxPqKaRMN3RV2ayk6/B5iAIYQDXUEQktyp9KxrHKbLgoXAFJZIvCBx6eQbCwg4Oyeq2KKTp/Ye
qFhbvyXszmwU4j5qPLqb6irKkmZVn+6EaK1o5LCY49tJi2hJ5zpGNYwXe70K1y9sQr5qe11T5vPT
0dk0XKOLO4QYJEuK7glz63grkf6sfZNOGTLKPKUX4ttmbCy2bo1aHMlmoi5KxjWF5VNLt5sCo51i
g++eVpYwsYZ8O0HnRDWnUJe+uxsqiv8H857iVv8OwfaHpxHk+0Q+o0mSbUK9GXENzZJNcT31oj9w
dR5f9Lgb9t9uKTJI7GDkUjFnZuQQSrb9k/SvCZgsEeAX5KR27FFlSS9mXxKrYzKC5+6H+BHwFxQU
RXAg4EQx0Ednoi8GWBVYhBAgF+DyIYpMVEbz9guCsw7fDbMcxC8zJUkAWApRkXW4bnadwB8pycpN
vIztZ6QBAJpk1/5liK644sp8zvTl5zrYvjeSj7qdsuEflO+Sp1iTVetOvGKpbEDBOf0S+gOTEqJq
y9lG+hEO0m5cHNKjjALBWAGFTQDPiAtl3y9Y2DTixdRltCxPuLou1TNnEkgRx4AfdQ+dRK/nwi8/
ayRO5hcJsWCYU5Q+vQV5lu+ePgDgSFciO+7azkrkcRMG4Zjzq8V15Aj/4CQQd7rAKXSDR2H8Cdre
yZ5vWeFgn74qY7vlrxDmME5sk2Ix+TDfBvMTv3vbXvT/X2jRU2NjipT/FeybZbTGmeWOG2RremOL
cb8VuyecsV/sZ7E+69dR3sx2qiMu0y91V217L9uKrjFxtKW/qZ3Jary1I0f9R6hHSPcx4LGg42t2
p6SlA35zm/K5rOlZMWcyU6O1/pdWwTPHP4Ru0f+SJUEFlpYomyROhdjC2cMIfXpFi+Alqx5TqNTC
ekx1E5p20z3POpD+DvbIYYTUHYRLfkp+6lNyIlsPpEIVTTx6DMCAcmUPXt9vHrFhG1+wPE7c7rtm
A+rkihytLmcvh+gkA14v3POMzSMcHNPfhAwKu80aW2YovJ7uqgWzPkNy8fccUDTx6+lwUFnWktMf
8XRNj2xl+uernLHhBEyoPs9xyEG2eDuYp0ibZZfeYW/jc3RfHv01g1IiPy1Wf1B+g8c/29HPB1Zd
rAfNQQsBdcVBhIhJ0ktMcTzxdoJjaSDbwAKDYACH1lW9ZIUl/PxaJbdpYI2In4kL5sBM+H50cwnE
6qx8YfUNHyCqOHAz3ewFg/M/5/0ETxUyNFBPKiUtoZXRifz+nvqerxuTxCNKNmHJcW3Kko37WaFe
mbMyim/abNkQGtq8GCBfZzQvNDWAxj38os3vjEgp2xuw2Z2zn54v+qofxJu46tax3f1JzEboatGp
9nj4B7Y3/fSO/FNjVbpzAjFYR4n6fn93OAu4v0E169PRkAwSCJoVHSTYajwtd/U+7NprcEyX/Cmd
CRaO8Q3mbeXLWUxWKu3ir76rHWFJPnH93ueLfO8fFEtcgNnw8pU2vvU9Jk8e1qkdIG2+LI3LnWxP
aCcvdCoLor0qzWf1LvAiCjntyM90FX0FnC4XYCPfEW52gBrVd7vi1pZOGcs5cR92d1S/Jd/RDHE+
XNGl09htJ+aftOOk15lalhYO8xoO9D7PTtPALG1px7fRUof0Zkx7ZCC6W6XLQrIzfVkB94traylY
MpsFNeNvLJC1K2+kiYvaYU3m7rOcrApXPKgnHsrMN2jDA5NOLRxBw6MDloGKjuAEYYzaY9wrSnnR
jgoJq9ekIwZovbMZCqXQb2gJLv0hPGdesJ0dOriRlByYKsEaoDauBvZR73R6Rm0XqI4wAbfl9hwB
RkQMjj8NQXUzSlx+XH3FU+M2j5o4MXtx2LPgSiod85wmAzUt+fvYkbdDMJtvrBVmMP5boKsUhnLM
oRfkiHwG5nactWPNCO/AUH6wqJa8oJvZTfnpt8QpCPFt48mImJXx9OJQHpMtJjlVHHQdHQcjHQiD
3rAnDUwCOOHjBvtE59+bDRU1QEKkvqJ2QBgIdxmelRH9YsJE69YYtvz7z/iBqHPaPRbn3URGq6zE
HL7DXcxwRvN0q5BwqAaEs4CoRfOVtq1MGbQlUXWsQnPYBhLog6knzkAgiKjU97CcY2VL4FZhR6FH
KS2fHx2+APIz7fYz4R0F7M19azLaJiHHOzFbFdguKo1BR2ZJKW7rnrEL/iD8H/pN6s+DwE2i/KW8
SCDBcSERhzCzz63HEFJdcnblyISp+MepI9HpdUMSXB2Fn9AWpxRpUogwsZ2+Hq/Y1ZCePX6lybBA
NbO1O1pAQzlJ/lY5TvcE/Ctu7OluioCboKdE7jRHL2MHDusDPjzqNaKaFt6hfLKsafaesCPhIGEg
vGOsnraeTMC559sFsCQUiy7OCEJxBbO2SHubAssNoD7p/lcUnCLmS4pAtCzilFXphl8HhWowxgwt
Y+ysy4kXIpM25QkfuQgjx29RGDC85zJuxnd0YBD7uuN0eu2yMTsRsm7JbsdFZVBt4UGgyE2WYFnK
HXx3/l1YYl9j2HqMlY4RJk5r0Lk/kxvCMmPR4Dk5qqM9mDuGMpX1wiTzkFPJsjAcVOh7FogUWKqK
Z/EULuPYvx+3oXG8fy6zP5IqTEbKETks8LASWr7gyxGBPWpemyyQcOvehomnwtsaW+8lv1jK6gjQ
ztANcThW3pupF6ovmz1PgH7/v12it5PiDkhsbP9jzu5CfYd5gZUMbWt2BCfrBURF/ubI4WVnClo4
s5w5RTPZBPZtMKLpIXL6a7K37+WHpTRAU7/Tn4+XONk12GZL8UCayK1c3VUWEijVYk/kzua9OEh0
ZIUjY74ebVHmRx1xXTMCRqwdhJgKlv0vuvAjbo0Ic/neh8m355racky9zhlrqb/LG8ncHfBYG27u
gW2NNRmO+eSng6VxkE9op4RssqsKj0m+dtsMaKOw0D0imdjr5to5OQyXateQROVX4zl9LdVVdJWo
Sdu5jGQFAmnFmts/PjX9Vu4w6yNWcoX8oJiMc0Mn9LJNuxHWtFHDV3BGDyJ4bfNpp4/QRpBbV/v0
oR+kjQbTQ1shfHxQ/1DBqHywsRFXOtBMv47ZLz6xgI5xzRAAwDcmYpOxzcsW/q0oUrFYIft8Ybin
s3z7Np55xmUCBtIdu5XAeF04feY3HvT5jUH3/KHP13huOHzG/427Q/+tjgWszj3MNgFiYUdxr+yD
p8jRSo6A5D69/B18trj1fxBMIc/mzJZVuByHcXkbnkPM29Qu6twLkPohSLhkp9yACox43plt1JvP
iM6Kl802XWfrEtMWBmUze4r7lBFyuB3DxzgPgkX/Gy+wLsw8jRDfuLodNLnz+eWHO/I1vkdWYNqx
f8RNcwdfY2aJIuu6PCYVcJ1IfGDhtBI2M+k8VDwQNnuDH/E+2U6XGTsqpiz1Zv2j895iFpDccvs6
+rupC3zVzbfKTmOrX3KqzgnhBPWAgtEDxcQIwKjZ4Ktjwl5sZEZ1U4ZE8OKcsGUI6TJ7lkNsBI2F
dyqMyAL8wso4Qv49JNy7nd0DuQ+QOP3PsdLWHbalqZsqsHfMhr4JoOsNVcwUTMkr1/WhPWVe6jUG
88WNhJM8f5JDOJBmO7K7d88yKHBF89Rjn8ESOOpPucnnAsWqV14gV3xjL9+kXj3H8kj+2gRssbO7
PfmTcwe/boXcZhARAONAGsoCSPRhORe+GLNiU7VRgYPiIiOxQfBEtcpl+uIbsrWdj3UFhOF+RqRa
MWb3+sptWV9l2lf9rjXrKlyI1aOrl7h4Ifuw9QNP2tiX9BiSAVdJhElgplyY7nXc04Bf9a/kO2BF
JWSSKQx0o7NZNwgWCkMuQRWJ9lhdK6/3vZo2Rth11hTH/5pGlFkYyI4PKh9KOgr7eEe2UxMBBGvG
B6elgbjJ7c1v9YeyrR6ga4jYsvFzwIWe3GHW/TBqRewnrERnzqCLYzPfFY/2tz9juBreOUZiixcJ
DM38UXrNTrJL71Lbsw3Z1Z36g13QDbYfGq97sGU4xYQ6nT+yA+uXIkASXP+Tw3RFxgVVPSzMvDBf
HzaYWQSWmISPIkk/DivCffyGeIWjYsxuhs7AAFggzutiyoAk4E3v1XJRvO22NpCEChorymHWB/Pz
uIo0eTQrMauXJpSyq2HHjVIje4870ogqIKHnzXIGbwbLHLN6zOMow4z93Bktg4Z6oHSI3gbravAQ
wGis19G39vV2VKIHI3FP/Xmfi2PBacABXHAD+5eixLEMJJlSLrU0Xsh3lll0koE6WAxcN5/gjf/W
HI7RX/D19l0NF8q4RGXVRc5bWAqZJeB9JwlxCl5uRUmcLUrsHI7UuESwhcxlRS6rH2ZrNvl+FRCo
oQ3zEeTWkJkg2CnVJHeGZ4pkTbvKW5z2CLjhBqGPdBACSelIw6pWnIR1TEAB2XYue3FnfRLnw28z
C6/Q54w1tGhMVJVIGc1Dr9KSu13GH6BzFkuiSewJw0P1eYAOWb1vLBpAyaTuRirfYkJaY7t76ufZ
kWCrdOB365cdMwGjXePMilmmYGCqpptkCoByRJIPS4cM+wqaFhFPjgbUb4TI2JwwW5fYvzmvh2X/
H1Hn1aS6skPhX0QVObw6gg0YG8aEFwqTc46//n7L3qfu8ZnZMww4dKvV0pK0dLLIpVQnrbhG0euN
VguiUs9R8zojVYgCNdAfCnDItP1hdyxgYoMEBaOMc8NriBVn814k7LWoxmBej/4Gzqw6REo0nsLc
wzkw8vF7VmojMzzjddu5QqRA5gipwNgaL+qC+Nie1HLsFNBp7tPDMnldKC51PrvoSlRcHjUyDJM2
NOhATFwGS4WicMrfjiZJxaQ5QHa3WzyU+OVgSkAMTeYCJCWQDRC5Iou+tFgwnjCv4t5jo3U3f78x
3hgk5+y7NGwmfb9/b36jF92Dt5SKrEPaRbD/nAYbCsCg+Y3pfHIjTR+qiWTN5olmopoH9234VEHX
ZnhubQe18NA9OLug1q11KWCnQwIBHfdgPd0351h7D79qFVxQ9q9T6NbsCpUXJOhDekL0ENCqj0Z3
bvtVHsOSFZJ6CUx3HR1FI09Wx7t1wbRygDrITMKgp90hP9xZUJM9oMCP5gqYURTDxscZOa30X3qN
cwGpyn/FwaX5DfLBemsUByVI/mGlsyHEHn27JGN6x/D6V0hOwc7CeBqU2nSuP9hksSEApGrkRuQ3
kGJPLj/TtIUsY46JCMMyKc2DavztNvzi36u/9XLL6uKQVNtr7xoWBrdxqVm063/31aO3G5fjBnrt
1ENZ+yh1mIyK5nOJ/NbYTH/GGXoTVMX94SBV16gxL7QZ6va6JlCEPzxof7oGCz9ZyA1vXjxn29kp
P1xXBiQ6NbB1j/RT7Wx20WXjfqiYx4YlPZjGwAARtMsFxaPKgKANWYw4MoAVZfMi+qF8XPZAW1qk
DJNRTsbKrVO+xqQLwjL4nOXuTRo90EkL6qH8pctmD7/lOtqCodMfjC3vTneHJm1JQUZoxgkoA8C4
PTSBH4gEEvT+MOAVB6JOCkEpJ51RU1qowxBhkp9KKwQCo7C24IyeBsW/8+qBnTQZBIO9PfjBZX51
8X3Nj9Hr9eYRNo+xNRLQFkP7A4l8/IpB4ZSaA3ALA/SQGBer0lxSDEcpKHFoYKP7xyKXB+scwlAM
IZbvvfsY8OA8H49TuTcZDEKCb9r8FT2ciDMs+W+LHN8bPtnGIukKuhPC2q+0CJoSbpJCiX6SWz0g
2bdyh3eJTrwg+zyXCLTbW2CDfZv0rSspW3uqrY/YsTlV2lHSWGSOMe0pqGJj75+SYqvaW09efWot
zn+Eedc+wYFKm0R2UhTJXJvgkpDVP5+6tRHq1c0Fm56+1hFZOnHBAbr2Ti2cBJyjFrxGG7M2J+m/
VaSPdZ6vE+vdplEODevVtB4aVwvR0Nsb2JwfhxYeFilFHNTxGJN9t+BwUk7cIB8WzKt1poM9OOSA
mrYAW5+kUB3077GeUdncNmEux5Alawoq07zLcsavZhavHEGieUFFcRAWJ3J17FAxA4/Z1QyShDeA
osPcp6kErrJYBeaSMlJ7udxYkWu3C2Z7PDwZ7Z7RXj6MHhznJpFLDCnqLwyqo/iOc8ZrxAVMNmTc
9w31D9Pe2t5YYAYuUtGBqMOqW3sCox+ToIbR7ff7YbiAgseJwaNMZI+vjbECVDP6tMCl5pyiHiKM
dYNILETDn/TQdZ6jn1cOMGIIfF6M2dQY6w50Tw9jPuf+OEgxsavjvVu3KpHuKWdiOqQjIPklixY5
htsxFewoypm9Fx/tLQdbWqKV6Ld2Nn/GUgOXs5eI/nI4/Hng8N7JYDUEBfgzGbmEdaD1wQqBU3/X
31mDqxkNWCi9HjUpnPwQkJzvAAtxULxkM3md0cj33x69NswJNYXyQbxRkJAmxScoyU8PNyDYxNFg
+pJgoMooOrtYejIouPi+od5LzwPzC08Gg5FJtIqxxctLV5/mWavw0Tya7pKtFSTJIQkL1kpSN8yd
I3ZNTdSn+WoeISwhF4TamVQuqIIJN+qXDJb883/+2vv5107B11Hyj161Yj3/Tv1LehxDrGybp7T2
ob4fbUIOXaSdQro8eWTBk97ZsAGHt+AWVMk+t4Ufu1RUwLVUaoKN8THh5Hv7ZG3mVBqa/GtS004V
xY+0jLJJ6MKn7MM6WfguYMt6T9kupkfJertwoTeBr70N+Y1b+/do1Y5wp9WpLvWVRNtDx9wghKOS
bUtzRZIxaFiDg2C+2XNvd3J2bL4XIJCFeIx9vKd1TVkSIBXqm0NZv3IktbjgSCErGHKbVoWfRrG/
N/xw9ef9rfyFP/JxNEepl6m1dzZWXyMM/dgfjfJmJ/ZXvn7xQ/5bIfDuyVxA+8sro4/DyUaTCQLV
mnQ4S2fSIeYQ0LjZSCjyALmkIZoVIAtrg9XZGw7bxfEnOS9pUAFggEoba5rW3taD8dYvMbTkYXFs
OAqUdhfIsie1u1n32IuwcE49XMNmoY3v0EVrUsX2abMnXbtUoxx61y4k2Z70y9vWMPxoHkMiOtOy
h5MEukIKlYswVrPPlBzKgByihnwRGW1VvQtKELLHuoU63SzuMx1kiVNUQB0dka11JJ9bB0UDjg6y
E2ES1tA0rMXBfRuLqanxBLy1KfHk3wqjv4grcBrGC3pQWVRKszhYrlJXH2M5n7OAMzWn3xWp0QR0
aDCWzlx8NVp08jOI3zAqrvYuqbt0oZMSp5+uLPmPEfWGvWEfDN8hy8u+udhFRrfd6y2XkUI/+qLA
GdVADjDn44dltOy5vaGLuqHAC26EK6y2BnX9OD8AWJN3tP7CtKhBbjgNB1ZJpPkZskCamtlMwkmd
RJ2fI0LNZ66BS05PGJZvC+o72kxgS8guRjCpj8BU7bLdgZR219E0JK//jNIdUFlAN16D0vc2rFfx
3X45jJMZx4twtbZCoGZrUbOmvCBRJgbDd3XegBoSapFzE6cLLFZ/extr522Ee0YdTm9UFcF8jrMx
UNjr3tGYY9FzHM3BkcqEMy8pGqUB1EEZ2l8k1a+5gKHCz6GMpNnmgqWly/G6DHeJlkR1uSjf5fxq
kduHZkMLs/Eg41JoevvwYfeGEewJ5PpMUVEf4mloL4o71qgpHdpoKErhK4cS25s47ihEtp2/Jco7
4p4HSEoA8qOHYJUFWka8Xreihh0tpfay83Ph5bw3bw/H7eHc7bkRT5E96ZmQnTaFQrPQZOOwMVLR
ewdLdhDpKU5SNbUd8Kur7wiX93Yv1BzCuYqZRGWTdeXfhAQbHzpRKk+pdTGl3LT+aCSCwtAb936O
/Z2EVjrsgsYIkelpp4fyOxWVH1u1REafohM5nywB8tBOKKrr/YsGwgN8ZtB2y3i1UBptyHF45zn6
UcJCFF3K0wyKNtsX4RBj6up7EDitgO0oHaIat9KgZAOyGQdlBnSm+c9kgAwJc5I3J5MJL98slJqf
aCwjl42Qo2B0UImrhsUHJxo5Ff0FXCmZCPjVjjbhT2i4yYAuNWYU8ekk4bqUR/DgkxzzxGn4RVGC
D3dP7xnqg7gwucV8GoNlkgwS/qNttl0bfe0OfaZJObWJP7XuMxLY7X10GUBBTfXjBxVGMhhDQ8aM
V/fgSx+tmzKv4BGFev5lbbtv3qXnImBpfHgfnSig1S+g8nRA8T+QhQfXB69lZhfMrWbFkQr8tF9t
fQankHNkWk044hfG7WP3u+pMnpimZt4j3sd4aUFKfUFoz1uobPDQUZNJsDVOFvZ2EtBJ08xBmUjU
kgfXF0OHUfLPhkCMGUtulQtqSZJojILkQ7xdPR+mJq6ZGTP2/J9oB8GE5PJcjo1qsQr9kcSBc5Ar
ZASaiCes7Yx6TpdhLrjABjuzhQadxPFob+h8NcRpMkpnHCp/Ix75ml5OsEX7/fQTQJEuqbtIQVZN
G6KDFfrm/DJZJR11d+JMSJpmI2NJDgYswaN0aWp3sKwHg1YQJJyOh57C23Jp1d2iJ5T2CIorAZIs
otEWi2bDChdsnws2C3/UKcrcRapu1qhi+LF1MEM+MeJpeaa1zYUi6Xa3t3Sjl9E6Y/pqxWGP/bvr
/26REiSNOU9UcBAWDWR23Zjh41pPAz4PpuxmHY1vqho1Dty18gAirtPqjAAxGF+4hfA88zY6M3KX
rhRXxPYj7YDJDWaRrveCNcG0r5JigDwHv/YP0bxj+ROg8SSWipF9iAnAUoVzoC+qomA3oSw7IDEU
qr2HlPyCLAsSQK7NDbtnuAhjTJFkcLC4IGvQWhsjH/zLwhqRuKRTpAk6IxZPRM7nP3ZZTFOsEHZJ
iIL4ZbFiDGuGL9tEW7bW78CNetKYOJ6ceTJ6cCepzSPbJRowystPmPp+RzSw9onUpuaPKEjQA7Qj
UimrROOfS78m5NMjL1pllIDwom4MCqh0tp/Mdzr5D5blf5HDOH6md8jtIcTp4/w7ZxCkMwYHdXp8
nAJpCbLV4PrDfovpMxGGOmE6EJnDdWqtIy3tVBgk5vT58I7WH56IVzJnM35YhVOTuZdMdSRoVojf
oeGJ49lft08Sv1czUIyd9K+c3f8aXr//NlasOxZCZxIkJzaMCX8Kw36IEMGYzLKi7TkP/XNGTxsJ
FpkJ8iQ5l4rIohRyA19tQm1peSD+p+ndzH7R6Pf/Vl+sIp5E04asI7Wy+VjDCSsI1cJSWa36W0vP
fDQ6H2skdaB55K1MdBQt3XG3izV51t7GRomT2Vqzhefs6DGUDxE9mnVcN23r2uL1tyO2zhQKbSOf
A/hz351stWcCRZ0FeUi0ZXKRp6uN4HD3CK1mWHfIRbUSI1drZTDgRlER6P9Pu+KwjgasV10p2ptR
i7cMgNzRC8EApytVDDxYULKSQNqSh8ixUQUoL2SLNzPSSAsPyS4Vh8zkKLmaaCkNh2b3aafSofsg
XrSAsQK9T29huI4hwtj1injWlN7BxiQu5VwwDbd8zwVv2vRJxe8GFEHTbVrC9bGkKqT6VS7r7nDU
JaCaM62wqiuNlb2m8ZENmx3YX4RMmOKXw6TcgIwBB12fl/2Hw2TyrqBixHDKIAJyNkhy4Sc5Ik0M
ucUCWFWf9UuovpsVa+HqSnD2pRaaJgv46o+RHkR4dgw5pjc7iExWlLzEI/gYbq/dO+Feg6bi2UtL
bLGIMzxH/qokKWCIybDnkfLoAISWa6U/F00mPcAKGHFHcYiKDq/2h0QaVBY3Q3SJJa0mhxofrVry
SXlV+wy0HCzyAvEnqFZSOxx2QEt/0ZVS/SuZobkMUIqE9RcwTPrh0NKeSc+tg5JA8BogjWWQtK3q
J+27B/yyzOKXYiM/DWNW+MK1SS2BCYUXB7lv/0KByI+cqqOd8JPuL0nuPLnG4MRo6ECoUoFE3WFL
Tq2lbEZAiGkTa/Zi43YgzZC1YubwZ5haCBakJyjI1kvU2zF7bKob4APaNuFzQNFIUg6oWQBzjzj6
5WVWiHvaB9pg7XoXTupI5WpvRp5X/b7nzboztp8YZ7LGayhtjlhu0KXN42QDg6ikn2EYtdhQyMte
1OhGZxQEZlm8cZ+UlMvE1yhJZiSpKHt6UQpkYnEIn9K6kX5FIqX/dVbrM/pCDqZfM+dN4jZ1P9ZE
9Bip6ThB9WnHknko+1NCn84mWpE7PLWyfYcX9WisUewe2YI6fWpRDmR0aPfnRf5HlU0CXQadHepu
ZfgwT0nRnqAoJjyiFKZekbhJfFAge9tJ0AjIODufjbRzvskI7gnZG/pUqgD0QZ6SYVx8jT57whs5
kYrMxmWC5aTHYSi4U84wSE0lf4HlIafJ92V2aLOE+ZrdwgxLBqtRH6arMvskH2NoRpbgAQ1iEQf3
rYXBY/E9BrJkSogBeCNa+LB/sv1qY5lgEwkUAcxfh+AwPvweHliMTaM13I4gwTxGRctISjcKsU5v
m8ACGhCGIa/dgzWLIY215U0+7VoTJnz36DVGvwZ44w3EcY1EVhyJOy48PvmUuLzGUgu76GmhyeCQ
dGhMtU3z7kimzDHC8ecY1V32Ei1tqjJTrEYuyw9Zh7lvawLKT8M3poqsZpky+tLn9GmcFqe6StNf
KTd+rw6D6yw3Yg0Aiu8hGrq0abQGfkDvghF0bo4MHx2U87nHWBCq4E0MIMePNWtssU/5qguCkCxE
jBeEhrwOblsOTFGAqZbCOjVG5LbJyK2aqEHeHqWefGaVJUw4a0mb1xOrWl/41HCFoYmetu4rByzH
JCFR7ONSPVLosgSLKHv96/sVC2tU72IN7Y2QW5MMrLbWyeyHK3IHU+lmOfodfkZZMpoyR1KZ4Y+w
/BnYCi38Xnc+d6Oj7NUeWkjKqYUuygy6qbXFCdbP0jt6aMzIEXVqHHILC4IiB+hnLPAqOzF3jYhs
jfnQxVNDvGV5aQc7QoaoA9pXgMgvicOafHknMproqmFQ/9VlpxFQoMcVdJkhAxgcOd4Hu4jFBkXy
J5LTQD5LXFvWhx4vNWz+s8yR/HTPltqRwqoYCxAJTDnNJx0SU0MU64jFIF9QgyMtJHNfQyR7CAwC
kxbXBJvXH72gx4AEgPu5NnemQDaejDFioWu3z26BmDPiHbBe9JSjQW++HPDOiZRJLoXVkoQUcJkJ
WCSAEi46Hl1/xH6VBSs0Scgm2jxVGiP/bfTDpu5ID6Z1ImWbmvNsmXQHBJ4TvtGjYEuAOOAtdk6Q
yPSSN6NRyrZDrpvut2jLEvanJu8GgFZEfH6OVvLWQG9plqMMhUj3ZZak9lBdUjIe4Gf3oh/mfgvn
ZsBngprDniY8ITMLtBaCSUGKQUgiNhjKORsgSUbqU5X+s21l/yKyQJSk7hl/7/TPKOvkjMUum9HF
dpMuZVN5OegxRDkUsBm/vbiIxenHC/I8jViKTip+MMF5lxrVr5xc2zP6drXA1BnpbtO58snkjHPZ
Lsy2IDNOOx2fSVIzEMU9SZhZNgi9qr2ecyGCLEZg0i3AcoGf9VS6Gn/yQVbBEVdo1i/Ftxj/8CYE
PFnf6/55F7PZh3xfosg2J6cR+10rG6uZ68p6CDm7hlPQ/C9JZyDdQ1C1qGrtaXcbVxgpXm1sTP1F
jA6XgbuzWGIxDhfdAxeAvIs4xGe8dgUwJFgc7EqtaOvm/iH3ZRB98C7NsBQR6xjN4YMGs2K5KjY6
xrArTaUjNUl0W5fBrYVQ617S8SrpKR6on5idhkdgwaBL0mdZrfD89WDoLA7ILNjD2Mylp1hlHakj
HAVZoItVDhMTD4lhY0QGNEP4N6w6o8Qd943N42clE6wk7ElGTJs5QzdE7MHMUDsygpYfs50FS8pA
+yAb+JgTFidP1B6yHhiDqZXia6hi/mdPk1rgqh3JinT2xx/kcLazKdHYDmSWEUZhf5uMYks2HWks
UILs3GpXvjlWp9RcC1xvzQqOBsnHYs8MWti7ZYaS6zGQ3JZW9RWfZ41KZGSxlPkIeCXVaibxlo3F
naYSrCXnOIPUlJZ/jwhwIwz6CNC1ryiS5C5ToArvTYBKWBoorRiR0pCNFjHClGkKOdFSajKimDoh
P9gkGboq+Z48wAOwRwk72kL8ge7ivH0BrE8lPZtDhBUUBmdW4bM8BKfUgAArEf5gx5VS72hN6dIE
srmcNvbMHuQCqVGHxDPvrDKWfd2sWLAQW1Qvp6Z0KcBhDt6ys2lkmZmAsvW07LQz4vmk5oFuWmaD
zAT65aIdnNgPF8JcZDdkxrMGWvGzORGLlz1so1zJrkAn5rpCaxWeEjqBSsf5PLCp6dD6wenjRYXj
EI50QUnXAaISotx7vIdoG+/lMkmSaGzkMUjh71ojwXBMUMMItHvEiLOkehUupHqyjVpRms4EIBSC
ND4kA5kxIYePHxkZgg87JIt0JwBzBijzF5hzYUCKVMqGvpC1XOnv2rs2NQkdVhTbB5LUSjJ/SYEC
k2YiCntucMn+3Wlmtf5nb/03MTgdTVKYgmLcQJSCV3I8R9vKcF3t7tgawezWsB5V4W+A6vXN4yJ1
mHJrNdH+zatHuHxIPrkS0KGY6OR+as0pA/eMIL6qE8N+tCnnrlHz9nzPitcdlHszuhI9yOPirF9I
bk5AnIJKj10Za4I+BcY84/8gT9Ix2J8+1n0G7ojJMoXR6EPOJjB12cQg59kGe28ADQ7F+cK6vz/D
udBekkhHt0Lkgqr9aXW0wcmhgOOyr8OmGD9pZXJZfitOtWp1LrSkKZAp5hZGb68W0H6yEsBEkisg
w2SWCdi6X+xqyf2Ccy5qlMjlqF6gghinBPdroyxQCgynMazZhUV1cul84ECbwCNERdBp/rrQHv3X
unbJnhuQqAtg/AxJW4FHHZ0IU15c7pLGJiIOCiHzzX2NbA0IrV6kofwCsnkaOS9Xseu03qWj74TS
gj5N1a72xTqvKvW/FwhASAoubTZ2ndLiS4F6yaCu4lUwYE0nIv81Lm2SPX7UtnmAtb2rT48+sQ2Q
pswZod6v0K1RxQ3kL+dXVGN/G6a67iDGVDzfLAgt9/61uy2JyaJwpOFObljEun7Yp2JX2TCttV9d
kSBCeglJFu+rOc0NH6WYQqe6uSuQRv2a1c/dHAQRPMyuXb9Rqu11il86bJmnIpWK1HXbtKsmw9y8
XvznOqzSkzs8XrunI5zRVZrueAzcG4pkWsrQZ2Xj0EKm/M4ZEBsXqHfZtWH6jS6tQ2VxqifbCJ7L
q3nuwvNMo2xozFbq3U2Pnk9l8Sta9V9wIV+GzIFvn2yXF01QyqvSFf5z8q4G+CrrWZlOye9hAwKb
RoeeNXnaElChTGb0jR4D9Mwy6uzSHtRmbTr1eLd2mcjjYbCN9hyHHkk+3UIbfgt8KFKDiK3fvPqP
RA2SyGtqB492pEryowbjpbq7uXWI/xaJ8Y9yw5sP0UyR+lnyl19sNlPvQhHPdcY0V0bkjTe4MpWI
N+Xw4BiQ710+WFTZ1DCCycxH6ZEtBiZCzady4UmtZyF+KWGKyZt+jMkrLAUvrCJcanrYtEg9r++a
cGIUrha5sszB7dLhEsVocR4ixpsOxXibzt2vd6fdmiSslXOgWG/CWARIvaalGFusQ0Gwu3OuS4oS
vE+TUuiESkFanq73EHOLgeRIShgJR3B0ghpv3McD4hkD8WCRXHeS2Aq1fewlVGUdgLlOoO8Cwafu
N4YubaYYiqLudLbhau/Ztgl9ypO4DYTOxTakRDnyLcMjgA31sm+jRA8aiogo4W6kX3X7ziKGMxNi
LS0c5cMo6KLA/h5XRlHFM9b26FclRDDK3ZowxNPD0yShjl7326EMOB3whKDFBUQVCYWtfVLcSShv
EIFWwFqh622TbCfC26Av1I2/DTKIJxX/6v1ebpWEK7BaaOHLhcH6tRbVy65iH2eUhRXmuYBQNNUG
s/3ZhzpQQk+HsOLGhASiQtEPER7EsOw+brAU2wj9/HJWJ/OY0p+3t2uXQ1h19sZ2WKWzZ4X9Q2MK
KQxtbF5bk1SrZ53M92IEB4JU+FApTxTVG7UB3CXkH1KyOtzn7Ms8qyqiHwgNxaMDaUAh1UafNsPK
AjwsrPvUvkIiQl2IuQNr7ObDV+vB/ki6xWOc97cFF5lgV48qrJROES6m/jMpTyj2porhM7+G5a95
9j+E3ZSjg6Ktta7xNYGQ6EgB3M0hv/QcFehOx/4MIRVkmirxKDTfq+8fS5SkdsSGxEkKIL4G6xwK
rzkhCNSdzVDkfPRW2UZzUQFAMgc8kBubwoCrd/1iMNWeBoOIO9d8kSHr7m/O7W5XWEwzajUIDBDD
UjkQexnb1h5qNxLiGu5lvia12K9TTu+9YDAmdkGjNHeNcsEODEsg6f6nZB7V8XZL3YyLcYHn5lHQ
0aC3hnkbPusm7FSV/rP79kjdzI8Pg6rI6PYopmrVafTh+CMovHqQ3t8Dx3h7m4qdX5VGd4p66LI1
qgWf+eoXl2vGfePQc/GcbMZMzqVzoZvC3+/WKvhFt3a14MlTQxavRI8P6uYeZcyV94xzU5A+uKZ5
eGz84uN4taDTo0abSXwEOzg7xFR4TJ4n+3E39ypFsQ8tthJExKBXVAHOC/Yp65ajRJc5hf0NLLRP
/csLn+hh1anCS5jhRh8JnYbfPJ+9zqoT2tmf8NUpL9nCaUE48rC8TIRkMdNmIdjGtf6H9gNlWM2r
bmX+tK9sHLkA9cy3bpXOKfRO6TT6p/YFLU92XbdMwR84D/+TlVcbXWeUFlO8pay4V7tIB9BrZ0ex
wx4QYw6W8Zx/nySJ3cflRbX1GZaGn2HVKkIgnRTHd9b8DX+mbG8hEl9VscIoAD7apI/cIDYY3lr5
v8KI+2fV5FqN/rGZ/9iXJZwCuwG0+fBu1lRRdHvZl7exTr6rxqcHxVYxLBE6dsl5vMzZ847UotEU
s3Fr3TusjKn1e9iVLiXejWZ9dhsWV3tw4SbF3KRK949P5wsiFaIcUchX5pvGgWMYPCOG/TqB6H9D
XtrXPgCiMNAERMisXP4gGQuqF9q0ONSqfB8uia507KiRymhAQ/Mm/W5c710r5tq9O9SMHJKTTynJ
9mz+EqpiAA/obvHDdsYAgQUqZv6RrlLVvvqf4O7X6I8VbDrFCfsNDQ/hsimZWDtU3uJuPcijNNEW
t4BFDf2pffdzlIFeBN/Yv4rqhBq0Hv0rqkyv+1pSFl8dnlmbNWWplmu0Jzx+gWv0ICjQLam21nem
ns0k2m0h6CX1llwDC068sxFWV8U/COMao2sIdcwfSoOm7PmG+X0b3/gwPASfQX2CDYi1OmZ3Od1J
/7RqcAoa1QGtRg7z8vjbPfQeMGgR9xnly06xC13NjSJ3jNvJtj3YR6CDcNZcIcKtWiji8+pFRsPR
gWMZPQA/2WVLtyQoEjFPajbtDuE3IBa6gTIOI43wQr/KFkEtJrmuLcwLkqPwrocfMsE6+4pBxnip
uYPDmtz9k60dHCSvlHoQ8ibwy5gVqnx2Fq4jbp/Clgn4xGTdBDl6kMYklPHU4i6xzMghEDIpbJI1
lTpSVCkSa6CST3US1qGjOAQOBj5ESG2y8U3dCEHOmf8RwDhs7ZQwBD6n8IjwW+5Ch7xUdsam/CQF
FxQ/Aa+STwjepUgK6I+i9iSx4Dwdidq5UKEZ47ejzEi88uXy1cTLVWSIZEDyjVtTh0zJFHXAzVIS
X4G2EJDPkYiipLH/EsfkgSr5RIhVA87riWI02npx0+Vg+oQXiWbyA3AImPCEgn3cypBUcYtKUzB1
cuT4k5xHnDG/boJ9v+FsFfqnoI02cv0RBIGn1TgrJJiAaQiFvDna6lOT2VggWwwaRjYnxLIEZ8uG
J1H6iPBE4ZcZcinskmpYgEUlswDnmwnxQn7KnFg/DomIctMjIJNNC8JWCnDYENO5CDJ0jAgiMYuO
cA3w2L0NKCVQCF3Mu6iuYJnisgrOwEsFZZAMlABGCHyBkuOspaG0DOBTOo/QcgmNMkMIF99E7k6a
BygzGrwC5I7Mlt0iMS1alKCEqEcdnAnqy2CivjraD5vASYSOd7Y3bjO/7faY0G1/pVyt/t7q45ke
zErrYK54CZJ/Rl+YFE9JZSdjqQMcgiSQcIHT/8ROkTecpYJpNglmgAml+AAYNFht3k4KwBNovzS9
RKkmECA5e6PDVo67S+SPCEmsfMbwZK5wrz9OGj0iegUMxe7PBSmhchexJhgsWFjhiohL7H9dLY/2
uN/n9xX5CjLIERMBJEz+hCCP7kchJW4FYE1TJeRfkLQAFSEeuv9dWx0uhQ6zfWFGGHk3Mw+FVmTO
dgZ1jsIsdgP02Cenrwt5TxUiJ25AqxDgietwe4wx0A3Pwj1nixMMMxgk6VRHS9LWhgy+O4x6vSgC
2W0IdhvFRz+uCBUCpiRupY+SNnH3kJnRYmozUAxbxVr4izC7O8k9aZ/KF1ASBh8GpBwtwCwZpLz5
3yWj1pLUQvQPCgGBAlck4Dq1mVgwuxQsEyTEisNXajGALEHmkAfNVlbdBefgr8B7zNCCJAY6Ot79
9AQbVwLgC/Rk5fF49CchCMwjScskCpR1eDSFqbQUNZy8FRxbaTtKeFbcIVOMSkAXDPRo67sAUCXU
iUdDWJBSmHUBwvhCwgHnNdCjUTAhp4K1zBCA7KW45hLtBBj6aG47ERmX3BSvK99XAH2VGBMZk/Gn
VUZDHZtVvhcFlekiP+vRUi4AXSZQV/SAIoav8JR0pRahNKbcA6EYChNL6/BRaRAgBhREwUj0rgQt
kWWZjOKFJJiYKbHjZyp3OGZOPlTYRxje/8UsRfRXrG30pIASTMIsmqonczg5SfhNAZrS5Yop8FRb
kgYVYteT4XHzCFIqmYYQgv0FgKt2HiSIpLsAAZ5Mh8JXzV4IxQlqVNUCul2S+vh89qgUglhXAHxk
mlagxKWQZGm6VMVmK0E3LtEGVtLIMEa6AYm/HvhAhigLkQ8gOohzECghG0wy0WpSSFoRlRfmJbqe
t0h1SLegOBrtTNFIDQuNE+iowSS5hTdqAEgVN4JHj0fnukL3aIrp00aX3xQJQZUnEiWFKYEQSZDV
Zlw000gzOoAHIdK3QPg7aBNpbG6TzQhbluiR1pHeTzoIoKrWYBad42Pc6qRTctJ4mBYpO7meRjeX
ZeDoJ4J6Ckf/Qwg13Dq0fyhwnD27pEqXFM4cpNNI1j+LRUOh+9b3PTG10eQrNcCHhfk7qaiRJ5p+
ksF9WAAPnFzLMx1jEly0qgYFUEQJh3Ims0CGTqL1g1tvRGzWP9Jm0rmJR+loSc1nql5xKTKXLUIe
Ja2qN0FTJR7pjARFOU2iq3z4FxumA34/iFpb3SG4Kn/WvUvwUN2EuIGG2TlG2kjZs5UvjJZDux7Z
DphtEO6pyY4EymaHxD3ZGFLdrxwouixIGhVSUz5PS8EiLTirQlyJPCQNFp1diFZIt3TQCYrrAOn/
B6NLjJjMTI3lnszkP0mO0ZCp6kTXpWEnDaIWDb8jHKjPnWI9WSgy02xCkKnDYAy0vkl+THRPUkN3
jWvNhwnZEmAelMilVUwNbaQlqxtCAeIEOz5ihyrHiGXjfnyda1LBb8L27FWj/QpS7y21gUBGizqA
KERZyGwMilHt3J4SKAhXYc8Z/WBUX/4onEWfzCgpesxvmBKTwqAw/1BQiY0FlVssMm6jjLGzwgGC
Exxztt55YqHMadMc5xBYPNYZdudl/Jz82jh+tfl00nBKw187R5edygiUEhct3pIv9oyrVJmNqc71
py2oCUAKiyty/5eHdvmrWkyqMXIQqdwNPCbY3Cv8naj818KThrCKO39CAjVqJAU4+2BIX1MriQMJ
8pX7WutwCutZa88VkvKKXqFAbuu41McHOYr19zM4x6cBbRTCFxzBi9f4GMFDdZzk4nqvZDUCAv2C
bbrJGYSuFD2d1/BH14xrdP6Dymx4/Dt2rstD/xo2hnWvDKISVKItZYL0h/t7eTe489F05yFJdHBi
5YxaG4oj99ol3u1UoIcnUdv7tK5hrgP9NxcEXzMId5v043TmZEF3tuEWZuwLZQjwJHRr/o9MCeIS
7ruz7sAm6ry87d90QPZ93phTQUnn87Jd7W5nNScHJ/67Q2+9gis07DUvUIDxaJIFBL9ZZbh1S+06
eRt1iireMyr6/37h06HmlOyDhqkadbr4eNsO/Rqa04KR939errPzys1Xp+YeHarP21WaSmFDw6mI
iHaKAWke5d5nluvSKch9udvee3SIXt7ObnQabtWpmT+/sTr2frMN7Yxfq3yfdvL2s11YXP1X9zvP
RTX3Mdz3LtEhfHUPkxtNcD+d4vBkrq3Ncu00MCqUH1XtHnhF7gmItQkuQQyYLnklu0iBfsH+cXyt
7PjYeevY089UmabH16m5Nfez2s2+FJfiXruVsMRxI2VdvvC6xXBZF/u8M3LL7+LUzMW5GRyp/sVv
IIA+BQAM3dalSmnwhWdhcBnWbJiVKU8iYETobm8OCSr25pQWUPs0d8fttjLXtp6CTEewwyMhVbdq
EYNM+A/z7NXUi2T9Hoy2UrUykHG5zFF2kNVI7amggixwUekqzbHK/FSplXpREQZZ5c3uEdJ8mUAY
65aKESBsc+VPzXGdyJ4bn1tTo+baXWg6TA9s19wZf6SLSh9rLyWGTp5owZzSHPhrjQtmHmZWitau
LTixzQtW6NocY4juZvBTUl5WoMgMljsK5Nr6YcilQH5MAJT2+GOPoTrg4/xDuzwy96AewYRN38g7
hro/CiwooXgZVWLKe7NE7ojq3nZgSYxq9ogMXSeHldXr8V4TsIqPPq3h0B1uTXf+dHTJ9gPSzmHV
6P64vXEdX2PJziPDL4p6dW6b1Ni9A58j1TFbB/bKDv44O8/G+Gu3P6Ys63a3PZtRk8zxRhaYOPyc
tKCDTlwwZ1zsij2v02ibO6xakGzajL3NDPRUK7gHvXs1Ve6R626slw9r8Mt/URP9aVIX7RHvoRkm
ZJJ9DFEPbgr+//lbVARj6WxDOoHRWmja4t3NX5OkH4dmNhQtgzAvz1S/kc/BK6j9qYftkdlla+yy
rJxubzLrN3t+p2JOxXZy8mSekmfRQxggejJKbjrcd0brbh15ZBFWICVzCJsox6t0sylgJug4Zj/U
fDDE4YaxIZ0vlU3ClRgX5/nRYXaanVsNt7SigHeklfRi8AseTEu1cN962KIXLXlP2EPf7WerBN1R
CYFCMzhPjpv9sGnjDDuSGFcv9hNqoRMdwk7NfOviF/m6+KizznRQHJfHz531hcUxWv9t/x7D6hhA
ip4hjOXyk/w4GMf78r5Es5WSUlJ/N0uJvIH9RFWOytgkxqZ/nrAvUGmmwrsKengzp5gPEjn4RS5B
yT8FB6f0AJwl9ti5d0qUDaoijY+5z7RY782/gGRNOCFo/QRPHqQj6Ed6O4PoV4h7r5tk5zYLTFpa
bBP8mmf49KYtihXTlBrEt9v9+5s9zLN1VGdaWpABWKGk7oMX3csL8MdCdezUnZcLvQGFXEfnMKEp
rvttfsmirfXAwRDYs1VJz7Cxtw6gsbOxoeAyAVjNIr0g/T/aSHmXDhxB7tXZNBs00WnQ8tmsOjo5
HZUciMRd1Ypt7MffjfbfutDDPTsn/gYjgWvyIsS8O4/u3txhySxxp/TksT4dvtxv6wDvamFWTJVr
GR5dCcCXL9QAX+Px14Ib/9/nNj61yWbh3yFK3Wu74EmV6Li2IBdAubA2lfa6WO0w3eDToKAk5yj7
X+mvqg+pcyjaT3BKAUwKxRSLyQpYlD6gPGil7ymhQPF+xYIVCT6Byik6XPZkGy/6f39ddEMFd5gy
XFh8uY+PDflVD/IDo5TelxSf7u2AJnnT9hwaXaR1iwfh/gBBKzbtAVn8qFz0kxZ/poRFjqiyVq1H
ZYlwCXu8WhB+xHnvowLbbemYu4WCHM51OYjF0JvXVs2Dtni7OESYMFDzQkvFF+oSluKNr9He+I3l
BuqYn00cz/2oCydj/xzw1SII5905RcW7016JnRQm4xeU7S2p+Yr5bRWNLdxLZiV+mHWHAnumn3Zw
SAt7JZKT5aPIhbqY2j9h26CUULIEyRUzr3U7KzrdGc2evDELWypbOgEKcpQK6t25GG22l61bHZAx
gaZX6TVKfS6KHOmiI7BXVq8oTzIruDv+j6nz2k5cbbboEzEGOdwCQoABEwyYvmGAAybn5Kc/c0rd
+z+txu02RgjpU4VVq1ZhzcO++m1Rjx1Gq3Ku+qC5FbUL2oLXjbjlrnuod7FSGbgw2fJvL7bIqCng
2x7Nf8YJt43c8B6xnCUv09HYh+0jW7s28u8LWrM5TenylAmH3UvnVJ6hf/zkXbetS3nz/ej9FvDF
xX3vl+bbcmnIkLgRRRmw7MuxeruND0jaTQ+VfI9aN3I5TG/SLjD1MdxSXGSyT/XSZeY3bZKWNdc0
qh/BYiXlfH3lq1+0ZDOwgVgemJLc0LzFDCBLv8y6Q6sBrV+uV0rofDXnp3OOVmLzNvMCc1Woo2B+
8kTIIRmw2HvAJAQmI9HJ9uzFt2XrQdr6AKS70n5GUz9cVAZcwU9YdpbMX2d6X9S9mgd0ijstYwpN
MkxSmU2HVA/57TwdZ5mauIVNe3xlH1ZYjiP3KegY48YSL+N3iA/6CHEeJAECxqbLSCgqnQ8moNeX
eSbJBMz4XHfQ7d3PUjW02EzbjqPtyD4Le12EKZfVBPatR1sIKI7JY4SWzsl7/W0ZcSR2SA4Co9ln
IIDr+djPpnD5YR+CnHi4MaRwqHm2D7VjU+KsBKy5oMv/UkbT2nSl2DQBltMe4xeJgaCUpsKkSqjh
rUs/CYGEyfR7xL8lEVuAAniF/QVAGPfs25qu3duH2rYp0Or/40WwH8KMBv0FzG/Kmcm8kGvSVXSs
1Oak6TZixbmeX9nbfG6LlYQ1/53zE/CMOTPnQ0SC+GDsuzff1WxMskdCtEiQQmbbb5nh9uUdJC8P
xv0tuANx44ZIWJ4dTpg6KWYXPktolHeYaYlKYWyPfivJd0YAjQ4jBQwIiXT+WKfGGOzwq9YnmjLC
6YN4HV6QNKrb9BoSlp3ohGVVlhNtvxtHMZpvRybTWKOOlQtVXtD++1CHPc39uSD4TAXcjVhjgkWC
L1QUIDqiZkn4vq+WRoxsqvCsogoY1E05IM7DvvC9e+kMDfNX5aCJw+loe1qTa5UiQhSL+hKP4RSM
o5cka4SF9yraEB7ronFDuR075WGPJ5PWodwkDiYe5P2MZzXXRLW8WoMCG6fCSSDqq2D3lwbbEsEY
oAP1S9ywVCNnYKH59V8rhrUNZQvEFqe08IkzcvX4DeGriL8UE9IXwJESk3ZV5K6YjeY13TZl8LrF
UFvMuI1vTflrPAMYx+9QQjlaGmLXcs0g9MJmtJveRegmJjWnOiC0FRPk567ONSaJdo+5IO0/KoOG
mTzlXy/z/eNcNVi7sGqQySeQHH+kG0imvBgZjsd60gdmO00w98CYGlVq0Xf1YotRAWzH/zxGHEca
J+JWeXeEeJkjrasjWGQhoOLYTroAyrtgyJi4KBD//N6R0w06naJJxGw4eNYHEOOaTXOQfHlCRxC9
fRPB3X7In4kUYGTg2Hil/+Dzh0OCLzr8vAn3lcecqlT9OCSqfiXirtKPXfNCMr9l2gVNbse6Eipw
6NrXJGin+uGlaB7MT6L2TxFRhkswHxjFiX0bEh1mgUoVOZZOr9sKW+GkPAk6nY7Le5YKhsU61fdq
Jli9nMp06pF1RSufjzEej7uccbU0eDkR+5g8xvVXLM+obfJxqEdWkB5rI98aeelnOVlH7JqTtvLe
MTZn8AZnc8LNzeCCOFjXAzKFokbEw5t8JBGZm9b2UXHbvRfCa/UHcEHf7Ep5faXzIF4wdPqzNpR2
zNTXNLHbyI7GCpzILofG/swI3T3AEQ+zbcVPOJQn2Z4/zte8xxHNiUyNMRbqLAqrkPyqauCdcA55
4xdVw+MLswiIl7kCP9AsmSMWJX8ICswNqTzzsWrIlBTHkCI2cJ54ycaeOhUVYMHzDnaTub6xsRhJ
/58wY2NxnqscPbX48r7hGXMNucVRjevWUKRIWsyoYoKYscEMrzD3cYuuB3Jg5URzNrt04jNsrMiw
PnIeI0YEjYJH0AmYmBVFztEp4koZU5FZZ2tQ995i03eswdSJfs0wOw5F3UFsID2jPpv0HPN1Rbhm
xnqqDDGUsxYnE4JUhfqOn0JrfSe1ijeDVtOwaxTKGs6a0x+JCdHdiPbmdZtMCiEf7pfU3PrQFyBC
+YJZ//AiF8LOszqZYPwrADhERxCg569fZuCMkWXzw/quH0R6HyF7cEn4gi+spHeNOMWtfBjkncV3
eNt9pmrXc/kjxZjc8rk2rRXaGg03LwFF8jeUx57QRHFSl2A1M6q718gUiZpvmFyv7weqC2c+3GZk
/hhnmuma0zzMP9yLqbsmSVOkcEyWi3qoL8L05wFt+nTDZPdnrAkvMH+aoTzB8e9RxPfNgvEkaZa0
OdW6mh8/y/tX9HABD/aDEwIbJEu6zWhlT3Gis5mR847h0mJPDCbjPjdb4tW1dY2hxG/MCeHnWe4I
bxsvxhk3dOXadl0s9+qq7wf4BZ0iqxoiYFw59NOkeV6pNDvDMlaeb48wHR2YmIVmINEAs6nTpDNr
6h7B3t4wJpN71cUa3fKsEO8E74W5UZDFr217GnUnvBFnGB/cibXEm32WDS/Cr0dtOnBUa+hDvtg3
vQz0Tro2rFzfnWI9o+L/sYKI/OMlfYdWUkkM0T3+De/vp2nwc61lStXiFURjC2Z5Q9Nt0S5iHLPe
UN45nkOXZLK676J7z3HrZPxq7uWVPOM+DkF6cAYhMPXyHtYDm3wtw1IgzsYohoYbYIv4C/k2sPEX
Bj48Mm16H/4CqKDbwG8mIUH/fVkMmQmbnWtZtOUiEIKFFScg+iQfLioXVyL8Jdwwbso19w3ztiIj
ww1kSqGnWsvAB2jRee0V1k/RjJ3HRM+IrgwyzGUezTEp4AHrw+ff8zl94bHxGxC0gAq2xLGSnwnu
NFu+ImoFskacZZvp8PbAxRZl9NaHgXCQscUXlccvPnz0wVUtwW0BSeGsgunbnXoc3zJto/EzV0qp
/GRe71+8EEiAO4tbnizqA+iVL+RxH+N7BKeV/jDNx+M1TjyUNx3X6abvV/2MluWfwJV4koZVy2B2
zDSgyPPfuwVoQ/dJIViEH0tgu3PNBHrZyIQa3kL0VX0qYMQoIvRUevVhCaKfhRYECy7OQ0yJiIZr
6lXQkcTNFIJsQz1Qhoyhu8F0mIAC+AyfITO66QtIfdojIF5whycBRTm8URfJUsmOGQymSO7MwN/R
E1ZXH8j63EieVO6wtCl9xHzrHvUVWFWxXEcJqUA/O52slnWoBVv881f/fwuaGQ2/uqp80unBy6DW
8QqZAC/xMfntPoAT4KSBHFXbUivRogcRsAMUmWL5tZ6bnF9WIXoRJdmoNTmpha7/8819gam7TcKW
EdHCQYNZYf62PWVPvolLnHFT4JZG2gYVPDtqbDZ5M395bcQJUYn2SiVEVGEhLWOb089hABAHA/4k
Stj4iG5mpJdW/jaE4Yx234KR7SGj3x9IkP4smnBmxzdGc6CZnsFMlT5Rog9PsJBJeQMqSLubuSuV
vlUD4dLzojxl+Adzl4IVwo7onTO2DDp8JvhppdsZSlHNXxjvpXdEzpfo3qOX+Hq6IFFEeYzZmig3
/SC+XUXPcnl4gRBeQECRGJeZre9Pqt7IVB8gxHOimJpz+kAcu0A7FaSyP5Atr99xtZSw2L6g6tzw
2Ad2kSiR24waJEU2amqUP1U78Ms9WAIjprMIg9agsv20UGuAfQgjPvOOuN6IKJ30zjuWNDHesJdh
9yNWYJIMxeNlU1tTRvYypDC5xwoSWMRb5nZRHbLMwUiW8nYn02zTOUK7mDZakx6jKsjFgT1RFsCh
ZYntvkrBVxcfznApsCriGAIjYiEpWO6ZPXr1pAJY/PeD/rZQFnP9upkBFyiTpygp2vPqnUeW0jzE
RmdHduH7HyNcw8CD0IwwyWDMziTzjn/ZRgEqcxqP4W2BWuWoiCqJ95nyWSb8RUgCyco8/rQ0T3tU
cQXUzh/r2x4fNXH4ddzeV27A3OAW6W6xi74wH0z38AoswlQAYBOZSsphZOgkjTnfLlpBFefSoC37
5rPCKoxfRbcNh0cvKuVpZJgaAMg09PC/7d8twffL5mpwY74iFdQicwTqP9nGc3KdbMa3cQq7xBSt
l2yeAU7B4hwk2j+Q4GoXKiHT1u0lloOT6mGuFW+xiXhU4/MQoz/+LD5HSZlgYhl+ZohfcdXdM+YZ
lFXgRTrS0QTvEVhG+oVIhxJctzf3IQIS353JqLs+fqXn8Eim6BoSz5awx6rmozPOKPLeXgKIr2SP
htNxJZlacp+kGBYs4RFJEIXT6GpnB0DzEFCzucpj21i2N1kS4TvATa6SBXQiskFNjeEh0z+5RcCk
jtTHqfT6PDEfILw0jrPN5617ej1/3ZKoXG3m18kU8fNz5bcOMI8AO2Ld6O8VkG9rw8CmHzgDsq5M
Hzk0on80uUVXJxEwpQZMo/4oOKR0/We369F+skCrOkBMedks4KSj0RAUeksdaqFMAF6Wn7AaZ3tM
D9nFsbtZVhafOXpFyjmLFKh7du6tUpP5DEDgzwHjvgfC4ev3R/igcnkLU8NbuAuO4Kdi9FcG0Ym6
lpiPtulv324jRuiONrM05F1Avd8uFZIOY+O4wZgM/55k+hgTZBuFythUjejAHFWyIbMz62tob0D5
KJ4kqofwEO4Iu4L1wDF4J3AQw79TZdVMvuzaBwqu/syf+mLDP0X5KLwLWwwBtKP44xH8K2/eAlHR
LRtfGxRqG7/fid6DhNskI8VZeAT7t3TtWT0jmhnHX+A1pE4Ng3GjoDilMSsphM+aITl10uYVDkX3
Vj8Nrv10Hh40Vfoa9woTbwuMOMW+0FfEegaAJmqBjUdEwJBTGMYgJK+cJM7J+li+kDuHEHYR2Vl3
U79MuIWsRyXtGb4nD8PDkWCaBbKl32cHxT5A5nw1fvQz7VyBcajVy6l1ZC5oi92dvm9BidEsPcSP
e1MqiZim5QLd8kHiUksDj1FPaDMr5JXkcVO9rOqFygVKKNMNUbzFWSIp38y/5sIM7M3wEvzMfmZ3
YHhzqVTvRIJwrcX/HkgYjgahFYSICaCgUVDoXbaX7cP88pLbsuSSd5RoioBkCFgSouarmX7xzYpB
oVJsmXSYluSJCH+bpfYeePI113ugMCry3aKs6an26vz0V1QE4jpKiujYDNOU1a1EQGpQGuc9DMq7
0C4R5pqlML0kpCxRJiiEey54Icw0M80t1YBcM10rhcyYRV/ZBWSCciKbjLdTmw6MqmuQWTq1XUhZ
6c8y+nczRBY9hKY5+fmKIhHikOkWub1pYAX+Z4h6b1vOsHoBP4G1g2d5SBs2CAcz0Qhxi4ACJsfX
aqK3MniEzM1/rIUIGGVC7xtC/ThtM7nLD/KQAW7NWzMDvhTXbL+HJDeMWCY2ZAXj4oATcDzdrrmj
m7Wae3X6WuoxjIbgPRnlhJdRKfTcXVuMeZnd+eq6vwVAfkxgLZFcgI39opJibyeelt4mmh0Yjwsn
Bp4Kamfw6aedI0nQx/57uRr/iLnbvbVBM1JtyNh3xvGfQL1mOA4rNfCa4Hj7a8p5s0j2Lyh2yV+G
qL0y+4p3z06YbUqiUiRfWn5NEUPlO+RZ4nrwMUxZckS12MiMKcvoY977hdoa0UWahnBuqBFvVQTa
dm6t/Pd1tkLpefXJeFZG5+VI8ahZUAoCE09Xi2fc5M8thC3Dp4Pc3Fx/r1o0LdbvdFLRoxUyPa1+
rB9fMo0c27nuV/sZ/apoF30ztTx830M1QUCbZIJDZnCpMeRjPaZn5ndwYrpa+9osldpFeqwetVUj
2XTUEPVDaghXCnWJV4NvJKSJOm61dIjWfHgi/M4MzoxmIahFwp2Zd+fw97WQ/E4f50rM3fMIdFZ/
GfCw/k78DFc0hNb2VMDO4ZS24ZctTKp9vfBmTK1qzrX8zZ9PomsGjzx7sMP29U90hskSXKxJjDBY
oqG1LV8LyoxoK9eWMxUa0KwfKEx8eCe6o/nLDQYc2zOKjIwjCMjAdddmNhHccmHNJRmt6doElfoi
OMKARvCpBAc96Q909phoSnSNF+dk8bOSUATWZNqKIUfweiAVYS/cFQQdJnCQbZufC9vOiWyMi+ij
3gf5P8iV1+h+a5mmWJvBnH2oRGK1xgqR/Gw/iRzt38Hh4xmW6lRQi1C0V4zwY8RsN8dWYLvWs5n6
pRjQtIJtyJdqaaDPqBioxZhZT+OLoL1lasFHk3hpyRMcD8AFoOYwVxnipZIRuUJURL4O2OVQf2X6
Uqh+l6rfcHiC9etPbxc+55Z+d8MFmabejIllmBiQg36hUWoU2PIBtLpVa/1tOMhH5uLkgx/Y2DTz
dHLVRO1EtTg/ZGJU60qVeMXPTaZyfzvE7dtDbTtMDB7vjPn7WxizNBbrw4psGCGBIUdC0ODogG21
zSCSGwaNXBAEAQ+H2cYizAXXSbbKdI4Kc6LwBMEKwg+QLyCWOTCuM0a1En9WcV58JAWXJoJqJ6wW
Iv0jX7n4Yp9cTlg//wRVSXCrDApQtSY9shuQA+MBG1ndk/PsCUlXQj5tVVC2vH3iy20PAfR8Ktwm
fdQDL6wMpmrwnxOpME331wrLvreFEQhDccQPemSxUsYZjNFUXWlFVxXl9lYKmb7tS9xWr2DfydUU
iVixrngbSo9w4k2bbEpN1WCkGp/GcWZc3SxZ3GKVCruSL8ANZcJy/D+KX1FOZHm8Ad4cq2DM3zwn
nhWTrlT1RiWKqwHiEZ0gT5KbpbX5kmB2DoXV1Ewwy3SIG4Tv1uZrK+pe3HiPqGukL+UK/9yWDfO1
JN+B7I96Th+kHiole4kR4j71+ocEVRBuwS+eJ2/KYpJLHYGuVbXfmo3DkHQKj4OWVn5S6qspYb2h
NQvw/8TBUHG5mG8NuK4eDig0x9hDleXrq9Gn8kPQzQG+rRBH6VNRDBsfMMPg5vTnf7KNZjNdhlY1
TFY7s4k19+XkSEQJTMSdBRb7rAE2BZMJiwOQk+8fFWBpmymozPsrX318BR8O1cb+WKIBkFO2TA2C
9+IoO8PBoZMKQBUpJtQmU2iC2e71xjTI85EP8gRb6t9QoGX6Kydhb+eJcXd0Q/AjRv+QAPBEaMVL
RxmDTJyoSNuWd35AK0kwLAUj5Q5Apde4aA/CkEVgWOQbfBMuwb/oJBf6+SwvuslL2pBNknjECUek
BQ4+tSSWU5IAvqRj1qpfh/qHF9Zjwnd6KFP6GtTLZX3wF/pNdHudaaU7NjXT0HRq55BJIjhQGnd3
VebdFOrwgoyfCzRA1Svf0yig1hUsq8k5s6vAc6Noxog7Wb611wRMq2YaUE/ejXZqihFlginm6Bip
4Z/wbt4ztpQwqZW7RKkihWHjMr63qxmrNWZ1T3Y0f0VcZRtbrtD2/boPRJkkNv60faz4bkqTTOEz
1xAuUjhkfaYWVKBvJt+PwSAV4oSjtvT3nxDBGNFOgaQNjSFKU9952VR/qH/r0p2+H/1wjklP4FDb
McM/c/NLMQGzb3nYN1wdAxfIOKFBdHc0jWh7YCyDgxji0FoFvUBgZNSjaWpAT1sODjdx0GRFzjn8
+eL48TDTAHnszzhZ2bQ5nDFdP5zdiIo3cPw4/4N0uKwNaMipWxcjP/rml3p4ih4/7i2rvc8eYNri
0uFvIdHYMsMR6PIULliK8HkXzf0Z7/LY2W4PKHPjNAPMcU/ekAnon0nsTm+MCDpeaky5KCYbO5pk
Kzz/081OO3mGht/6CFi/3Geribk1NieyPoUxePecTdDDipV2RyCEH6yq0wn3elMkHIvzKGcnpYDK
KRNVOzA+qJQdq3DyKDXnYMqYT1+a6O9RG4ztjfbK3cWAD23fkdVDq5kcPdK0jBsCYojKS/MGnCo3
D/vU96WY0v5PrQ+XH+XEyqb2ZhES5MKCZEgfdQPwkMhnZA8U+k+Se3S0sjxZHHqHWw2hKjp89vXc
G2vG5UPfTY95fNWBv+aWq6Y7RMCMvTXmO3JWa3tCwGe4eXf85aWWIkySa38OdA+KscEeH4mbrjsF
FottDvs6ICc8fLEne6jcREAVpaerPeQVPC9oKgpk2CwyEl+Jv0g45zsqtUOqi8/bb4SHYbB73u8i
lFHrQlTtexGmkgjhi5TBVncs3vQbvrUPANQArLW+CXcsU0HWUnVHaLgi917zdUv95gFF7rwrW8pZ
EiL6SNAauWDy9+KVtcOq5FXn8bTTW9QMIyWxlABxFzw2hKCKbvE3bcb/b6NwG6TLxZeoshNeQqt6
29eDlKxyur5q+va+Uw+dPk4+BwgzLvR+5rK8LGrfiZXT9TBURFz6C3hj5DXyG5i7Rf2KKM3ozFsr
ggZWkQG25mJctoQtbYSW5GtUvI2KgzK9eKUxnTGeuduV8eoM1gqG+TqiJJR4Ce5WdcpjVWqHdJxH
fL8nbDU4t8GMMjseS56v1YEJXogfx/U9iwOmvFEppLmGp5WiEmDR1QqeLA3CpDLwCOBIsuUhkECC
mUQYCeV+P7gPqv9Y7E/+foqGGyamsOCNK10doLPtz0FzyGcf+qEhAMSENrj+nONVOf8iqQCZCwCW
HfcCb8E7sVf4leUB9Fzlc0+hj1Nl/3qngEmljY3l8BN4dclq/q7eXDUfuPpvtTtCqMkmCgXcAQ9U
aIzPln0ahIEktZmuZVezMdIUYJbxBTQFN9Z1aR2U280B7h2xwhgN1Mq6jxXKocgHRumksV7pI1kR
zBTZMyhEKgSz7Rbj9pgpG0KAq7XYooHUO0LbVbDZlggyNNavFPjg1lPMIs5pfpgak6XViVk3+VJn
SfEFq554PY98pycIdLzNE8Bzb/MLksXzR2M+ZyAdz1w76DYSohKdEbv6m7suP6FrLS7cUGmgZuzP
gfUROSdcFAomreZDQzHzDp8zxJId0IlHM1z0wdwdD5Fy1ZcjqbQ3yo7/lTLncxvjbAiyLwpvZMvZ
oaWu6D1gnGB01oWBt32aWlHv51sPwgOdYzinWEqihdc5bXrwYuyyJche8gYEapAgRJMBYg0QX1+p
0eh2OY3uQqLv/O3tCy3gP9mmzt2U8N+1sw8YpzPC7n6+UFZYHF4efeRCwNTl4cXdXzEmYEh7a1BQ
t853Di0K7Cv9LxDKRgkzj+wXdp7D9MxwJEaUbrd6kWO08G/6oM+QLoGRIzDDC0Zu6i1TjYJbjGDY
h3vEixnYWHMauwwWg7woBW0zfoMdReMlWIZyklRkMVQ6M3xrFY1HkYCu5bRSsYeQtIkSWJxeuKID
CU4R501Gh+9i9OyBIliGuk+dANzviYgJiyOVZFTN9VJLNOpg9NH51HvqayIxU8Zo4OJx9N/Pukn5
NxFZj1btZXVAAok1ZJrssw5Oih3muygIo29s8P29ae/aerZrvUf5ixvAUQluIzygJnlJoFd+jpcE
GCSYkSnhd8mAfM8Cd3X0M+yrjWErfKeVNW04Jp0vn0qXAT6gMEczss3KaNONbFMewUjUd8XSyVY2
DOjsFmdeTrmz4m2pOrJ04rDKb9usjzm5D4dpV5qRFJOVatYF9HtIBzT/TEPUS7kamAYeWVZ5/HqN
gW6S9mUsosmc//MQwNkjY/Gv6ncip0tAox71mrNSOLGCa6bOMOHK6iWH0b82tPJ6iFOP0djUqWcx
qWc2g1s8yi8RhCTDYOoR+Uins+wuu5POb8DkSnlXJB7NU5n/0GHVlM0wifsmYKVAiQmCsQUqMg9+
bdbUEfkWlwrIgNQI3MiQd8FOW/yPvQ00vtas0/I9eVgGxhOsIpepU+xMJlCpYCDHXCefZc/pcnPX
HG6rTYiCzWTVGnyHuvtg+BsgHtjjyDoQbiT7zIb87oxCezDpzNBSXFeDsNuFJJiqMEqHA/wmIYYo
doKz3YEfSOkb/1YsR91DMM9khkTslmNj0hxCnx4MZzA1YO9U76/Fl2MN3zfL1ng97yNha1/Du1DE
5ATvwEYLrMI79MJmE9ekZ48KyKAaxumRQ/uOeG6GaUZePqJgH8t9mRCFca1dKvH2L4OQ8WvgdMcp
MaqPV/iIBgwY5+kE9XcclVcqB7tdftb03eUADWEk/106QvHd+IGzxB8/tUmZvnrdYAEUwltwbOHY
i1ELkF7fOEPquii1tFGIS6OZO2Bp4MWJda3p+26AQ+BGQasVdoOJJyfN8VBuIfrxuk/LJagr0qSu
Daq5fO/mwcpHjcsUwGkzSSFbxqV6CPuGfMHfCu//JJ3cu46g1x0oIZUn50Yn/nCuUwkGkgm8eDsy
5+g6xkQpU01Ato8NNEZSgYaEJzlPNgkRZXDE4xC9S5TxTF7/Ud1cyXLx/m1GX36cE6f6QBOF9Kxs
/UIEsSJWarIq5Ngf2kvYQ4R0PB/TGy/EF9m6Qd+ljfFbEll8swpwGivoChnMQgZ53vju1qCI6V0B
sOBsA4Jl3uK7nKoK849j45MEsnY2m43NdNnHC4H9RWuBELd8Jmw611HTRhswAPg51XquMFea/QnI
7bP+mHnaoVOZojtvvqmc68avJAZxTyvNtLQpstw2DId71IzUc6SGDW1PAVRIcQik2wKl52NNRyuu
PgrG5tGwAGuxcVCkozTMiS2atkzr5kwVzaDCflEAwvn4adjoAQ0jkre30KnL/RcmEShhvgmsawdC
uvjKsOBTlRWUvAztKwwZx97layyTU8W6mZ0PVs9+moaXh0ryZRUMJB17cYmrKzcMd2Z07BqExpeX
FRZzt+LJcRGZp5JoW4twcVF14A2Nw5OQtphWzddDP/df9e5/ZRbCSG79EhDlVfXtwm2yp5eTCl97
QHduoVHEUnBhYhPAQjQvrhLGUpYpJ7re0oa0t/YFh2eBZcj9OsFSaZTHIFTZiTDOtmIvnSiKJIDk
pxiKm+ybLOv9w6UPdQrMuVjt0ljxqBRf/xeoG5aTtUK2fr5mQWRk9zzANm0jy1a5u/+RUyUzYTU2
/SRNTDk+vlRsjurf5yWg9o+3gxdmNoQW9cnSY0nh6fGQfDKf4B/zfepOFcJwMg2M+A9cWV1Fjq4V
b/LZzI+Je8BmdQbTYABlSu1T+vymr7La7eTEXI3HF2YvjSleRwcaaolugTT2AWx2rRLOi108q9ma
jLxj47nENmRpddI+uUQ8xVRiuXW3g00vC/pEuyDrJCLd+SS11hPGnNBj8M2nk4zJdYg3Om0ivMiP
EOUNCaIVSwwUzMgeNOpSFzIY7UT9Urs2BV8128mOt6M3PfECsErs9L1NjOXNqs2eo7sRPNzf5UaN
zTwOhGDkRWV9gVlQmkIZooWgE7cmt6dsC3MHlGVG054Dgtaz7Wg54plrOb+rZo6Nm3ppqUU1hQPJ
15H5Sp8UVgLSIUYmSiZgMYpHCpg2OnIXolLTGIQyRFFpS3z7gnzy9QamSPS1R26ZBnp7JrzzETMw
TgTw5WdtZiGZF8SEBVU6jG7c/VxkVhKyacCrogG8RhDcWTWQXzwI9ug4wnu50P3ehPXeNzYOLZfB
ugoTshdZM2+SJ2tu8I0tj5PwI6bs02DuU7yjNyDzZZ0NUJX5HBFm9gb1wYrhJCzFOrLQSL4cWAed
DuuV39JC91BD4g3i+y/Km1kPLpF0/TKEF9qedm53jHahmu5tGqdqqRieIilMWtEGyT8P+lYS4ebW
y1UXU096ERlLU633+6W1WFYQfONkF1oXstNFuUC1+8VRp/UMRNJyun18oi3Jlyt5e+OC0MSxY0I5
lyvytqnNo5YQAkYvi5ieE7KsashByRNEKkfipiqG7JFUCxmSEUX7F3ejAIh64wL7cy5enGnYtGAQ
Tc4BsZLaZHkx7HON++PuoxIWKlibMFGqdscfO4qw8W/aayLtt1T5ouuUHwNJyyY9opdAowEsK7cY
to84HOU38CvZpisp4VA27XN1X2QJW6SQ4+xFiE32hwXRbeVXxtESSJqdm0dYbXX2K3LI4bjLwnsz
5XxF0b4g8DLiP5F0hrmnfkpokyBcdpUbLTbmnguGBDKrteHsLVNqUzpJcVBrRibxUnbiB229f0d8
uW6R2ozH96gXIh4ap7eUb/h13r6q8A++VbshS5h6F4uTVRWhDZf2CWt+6G2axfGmecOYAEOAjP5+
GR+kX0QjVkH0CrxVsgwtBWo6P3RnNIayQ8ERUYk9ckR39LIq1mwxKVG2L8qVevVrPoKVlcMAcW6S
M4Sr1pN/baMUr3YcF9ACxoPJW+8PEuplx/PlxwF79I8so2JPohWqu/24W+0RyTebt3iS4pOXamXp
kJM+hlZva/cZT4pD/zomMbnPEmOZK3dUG2jRvHCOI38fzQDIo4/jZYkScvNh1hANTSxaFb1Uc4qQ
ylJ5bsb6tsWH5dpfUetCJEdGPr2MOM1mvyau1pHiUtt8rvFC4oKxd/PXlLk/BopFQoBDycs4h79p
MBdlBoUHRS2Jc5qcNeMTB4mBgYKdaKYNglYNkXzrbMZhbqwsTxcYrhhGDO+AGdMSKH3PlJ3SFsjk
kt/9U4he4sf1zkEEQMY8vYLedfq2+Pi9Z2RjbiM1oq9TneJSgmfjLcXsjUwyytAZSxeDQC5h159+
hDtgBDkUM4mbpW4BXomvNdOFJTtAdOIvIqtvksbxbyMxiTHSuEM0gjKfIYDxsf7pYspTg+WE6ZLM
QUxjkxXBY0zmTxlL3KM8UsHA+maaXtNqhiK8H3EOfmTOfZuCgUvVcEghsDw+kDfCWBvqDGmxuDae
LSpjnVmyRghm5Zn4QtECep1J/IazzqS5pRLNnRPT40+VY03iNQwUVSl4xi8EcGSvePiLKaieukCC
gUBn9D1VbbsyTG1MWopl2GBMvW8ScUDwJ+ckc64RMwAsGvBzIDCnukZ8JjAHwgncP2xwqMyULqx3
CwITJWwCXhAhqsaW2ZcTx2/Wk4A1bmv1ovJDNk7vTJ0YtZ8JUnQA2AWgYsVv8APSGmdE8YEaBnUm
gVwXoxpTeoHYOGGK87YfjoUIJ+jgv4lljGniJ/wMHBtTX4d880tzimmboestIEUnAI7OkueGz0L7
yi8tWSd2s+2mCY1m7GrhOaf5nRjP/9zJ2HLR8ftObtmXbfXQ27G3DQwCLlEVadR6Fvb8Gc58qkJD
cytHjgdQXc3X9jybCbaTKEym1S/V3lePtFbY9mfvAzFlC9nJyiO0D2JBJ7MHkAbFNUYz0uwcuz5V
rKU5uX53aLou8nUPBnoTkL1t7uYGhl8GYcWOkLFX6PlS6t7nEJsitsFxHDETuoZoEHkJxmw0NVRz
QXI9qbUtQPm5OcIzxf9uobFgOZ+Bna1laJS0FZoFMdscL/23+XMlFv2NBAJrdLcjfe9WrKQgR+fe
Ht1HV65CEf6zRXfTPZ3UuiPWKxd9LiKawnLEzpOwSOOSZYxRPBYHLJYCs5zOJbzbS+PGiMdiU/2u
tGRSLWWuvqnu0XlzQ6c0RLcVbNV9umFswAKXWC86BnreyXoDozJDMd9bI0Rs0AiZpdE3zogTuL+B
25zo7m/lm28I4f45SwxQ9NdI1NJnnPLpAFK1bcevxh4xcVfbfORtzjxOgx3FtiRi7MKR4IZfAKKa
ct1KliNz0KFHB+EJNYb5PLIn4Msg6rZFKCP9ZZpDyV5s1AY2fcGRr5y78NreIcDse81jGFUA1qc9
hVBjCX40wcQb9NBQ5+ZvqK4KA1JKlT5VvKjTTNeUelkyE+zvfsug2fMoXvajRHD83spiXcjblNVT
u+wQhHxfQaoNXkyHPR/GX6oXPAhQdCNi7zyPSJAu2Cia2turv3/nGZyMp8sLn+Is6HxdMjYruPnL
vh2XX36RkC9QLyY6y2giJJai6q7nHn1U5LJNy6VkacQLnPzatVN8W7yk+3la5JnVMDpXcuvyL46V
fYNo5pi34BXVe94DIFcnmUZofOwo8aXJXoECcZTF2E3ASaF6ytjiH/BkkWIEOpq2Ka/AiDm5/BHS
tokVTgfioP5PqTVPLZ08HL56n+QD58rttUBvK+Ozcai6Ux7R+XJAAn9rbRg1nB9PufhCjDAwpk5o
5cB9ZmsIruZc9253+5uAkZSZlt2JiuI6vR+RyQxttDf1R/VDplJaoN+E5zJAEmzR7fOehZpCYPEJ
MV7idvBQKR84+N7DM3bMc6I9K15eghEWIr/pMvb6mt8J9riTfZlhd5e5UP/tZVrNT7YMRuINyAzX
FBYtfB3H+mXQ6xGeXQRbB33H178jGlf+XETyrUvcrlgC/pWAz8TbHNJHfP0QpPPNGCrBYA/qZ2hJ
9r4dzsg9yzFEsRQ5l2A15zUek+jH43+iN54fIW8Hagp7a9IczJHt/7T/Rg3hisxI26pHBMr/Tr4Y
tB4qg3qnE6XrDNjYBMV68SN/5pOnmwClFWCP4QJ2xzNYDGiseEIE6PQ7gziGZoYkQQaNtZQcweua
KTjaq8zLkRclgbJOtI7HIB0+TYc7oNjK8BxaOdWWlalHzzDMmH5UiKDKLkgVhW2I5TAVG6izAoo9
BRVIVQgM8If83XRWffu1duUjh23zV6ZZCEs91UyudK7lP5ZvwpQxixoffK1mmkLleno9Jb4ef25E
YafnRJcuWjoZ3yq2UAuqo43aaXq9xAN6SRLQqDGzRRwC1Mk+Ez1IQTED2CjAdwMUiSnCyZbvlMdZ
G0WcaOokPCCqOUZIP1GQYdIWt2s76QJFHj2m/vLUPDWHB1DroSVfFOPZ0S4Cz4D4m5Z7M+zKLQZv
dffimIZXJwqrIPvhpmlGHT/vcyYnhwrvGJwH9bgRUmd8ROoIUGT/uuJBybuGwk0gzuOJoSKQipr+
9f97DnTPk9RtA8qxaNU0zYUE1smBockfvn4ok296v3kurz2xsQROvn6j0hsfrlHWru9ZobscGRrP
e5E4TUxYUqa87oJEKjciTJQHwHiIYAFuRPGHMyKmb4LlKF7Od7yXjEytFtmO7YImlWtGlWTwqRmS
Wi5ulymB1gyA6kIkR7hK2ITuDFc9Xgzx+V+AE/XEhnrXeuIz1+193+ufdUNrYAosqMbFBMEmtPaS
WMAKJ/6DAQrnb6tO6WZkYLVz0W0cDWLTB6CjeGj8caCc1g8HzLzbFzIUxPEwM3Gk7nxlLaM7kjG4
J5h3E1gqNNB/heNAyORnnkag5SdchFXlexeqNTsaFckP9vUIh4rRyimcy1WFISEEUezCYD9OoyR+
XCiTK1tsveqflYwNaIxySwWJjo1hBoJd+yhXj0khF+idZiK+lk/GIOMSfo+giPzaC/JJU5uMWJAk
RB7df7yhBI9G4LWdeocu+fb4QAz9z2KrPOHze3ct1zItYI0BmOmxcllVr6Nju9Q5938GG1JwgrXJ
vZ0ap0eHl31/+mf3xhyA/nV2/s7UDtUdSp45pnAXm3nwYap87TRY6QzQjLQ3XE1KhGlQKDr5JuXh
j3w72T7fy8f+juyuc0KxAWmzeyWF+A2IwaJ87ie+6IJ/TY5ynUI/9XIZ34fZyem11GeBrqsLB6r8
orKfGtNanS1/dN+oiONP9R/Gb7capdH69s+0vfosDNcQu8sJIqvS6+/LCvWj5MaGnFfGwLZyrcc4
leTAMjVaZUq9X6zD8Ehn4M9b7uOGIH5hvhvvqo8PBoC+0H/X2TCvC/X33rSZeNmPDu+5WnGy7dxh
1XQvLfyGjk1tieJ3scf7FF6Ws9/aopNT4c7NevgxElhhuDFcDwL1b7hnvePozksHpTHnet3LADGP
fgZ7XpSg7f5lS4/utHscchX27UJnHcIlZPYYw1+/urS1MTHuVu8jZycZMaTz9VFmOO/HstKFc5Wo
dEuVjxThojzPPhX9bQUsaU4ph9/3mKRiGlocwcbMr5ew6mnGC+5Dk3S3LTF0gbGnFmHV6P2t3tDj
MBAWEnpwgxk/0Ucq0YzpTW8MJgGc/FenTXzkkfWJQyppHCYE8daOwgKjIGT18e2EpQESFByWMVCk
YmxkT6seWp6gsnD8jc8IIGaO+910jzz2nUvLbc2/hGc/XQn/2/6ebdc9vOUZclDEnJJ6dX3OWSin
RobOLJHD4vd9dmEwEquYSSnZpvNS3NF9Wz3TyE0/g9NTDAxL76vuiqv80113aNlcd66Ic677Pq7o
faKR+X4doTsZ5Pg3976fnZizoMzQiXkRiddFf/PmY7etbN42/GDam/ZWb9MeY3mYeXNqZJvnUead
mQCj1PsPopvbkV9tvUBis3GKPmJGNDse0JB+OnZozf6XnQVbMVe+fl+/N431jCFJ7wwjejIWiyUG
6Mo5/Dh/n+9VvnynV2MmhLwveNze16Pb+3K0BvnODQpsj/c9Ok9MSTmOrt8nUJbyfuSLfC57qBQG
11RzBb6NegEmlfgZrsq++4t26e29MEj3CoPlKPMKwPaa7jHHpJmn5+GnVapzCPk/2y3zF3JpRi+l
GZGWDpkwUkKvv3y4hNlNlZEbGdB2xqUUKntc7CnAojo1CmSWCk80GCG9bNwJ16K/Dzp+iRPAGZiZ
g1TpJ7B98k/q8zJZzBfzRIampvIdcC/6myFgWJST2E9GDy1fgZIvd/p0Ge6ynxcoO0HTpMJY4FBe
1/jEfupezhZrB2QJ97NCZnBAAwgocZme/xaDDX5iWdlCvz4EJWQTs1WmXmQYcEEvx6nKpKozPPx2
slDO/kl/0eR7nuVnrMszrwF+gAvW5z4+Fco/h+BMgFGs/NCcxWwD4NhD5ff/mDqzJlXZIAn/IiPE
BfSWVRAV97ZvDO1ucd9Xfv08Cd+ZmeD0emxFeJeqrMwsdktAl+9b2W5gITq8ftfH10F5Wl4eyfZj
a7SZGD/1GLPVyQHv1VJci1N4Kv3HHRExa1g65fas2Rl3kwsUvNsQVUPnmGyGOdWdsJf9QdvR+UV8
/Jszwmil2B2zNRHlFtpo1kVpuQmmJ+Sug1EAiRrfYpLdUV5vKBpACkYDKqMyi9k0JVRqDi1ChWE3
6lJjiolF1/bv0+epfo+OnBlWVghPZLXxV2nvZW96H8oHQmy1WwIzEuARyIKVgQ3DPyRoQOFHYCEQ
suxZP1l7Pap1S+3z+LDaLMpdAwdOFEk07YJC8bK5gtdfxkT2Rb8M4Ws54uSpoinmIluYu+43Y5Qg
nXevFFruOjjT+IcygpUcu+mwGfJ3G58l7N69LD4xheHxbnGlO8Q++kzNbmlWx8AQbqaHjmdS/72A
r33V243v+9f8L5uVZjAQ19G8fWuzrtMPY1ilpxEVJ+TYc7aTau/WbdCsbrUeXcbQy6L1CAUe1bxZ
QzTGzmti0PfqEzQGaMDTvU3voHKfWznvXEe4hfSbvdrgMPmezAfQ/Agl5GKeAyrUryFDY0DN7gOe
LDTDIEYiUqIBDwuEUhM2nTxBUehE8KOYQNBMfxtwcZVgKQZSRoa5tnJvQd4kepKOFMW4qq5XByRd
kREJuUh9PKeeV9m4/kbFdwVNF2puSsTBFEShLnCT7ejpQoSlCi4bQqXWRfFNaeMLwVmxjShjVys/
vXiBu9/pKzIP8ECma4UZNSLrC/LaAa9KTHjwK9rGZv+AdyULfP9M6/nqF6vKE2dgNvAAH/uTff2t
Et2sHWYWY+PWfVBFWVnQxJmPg01qG9zFZe3PXL0JezB2QTd+cT7dLeJZtfDKaLFlZ2FtVZ0+Fmwi
RtUpYapW8+tYTJGx3uRJLp6jGoHlFuC3v3fIA3eZQ5r2TEoH+/LXOFJzAt5/rG4LzO3oy4Wsl4pX
/xh/OuaEIfx4uXSESV7R+YshU16VJ7W/y3g9S1fm+B0exp9JZUVLt/PI8mmIhLcYac7ZRVywxngK
lQxUWrhTO/toOBe28aqbsqEztrXSVH8MwKEJb3D7U40rdKNfgVvwSJ7BXMF25PUrDOnGb+23yoqI
rdqn8+keZ9e7fRqXvi7dgWodvN0NI+yYEOPovkPWmlxhPeeVANoVCE3Sx4gEfykkTXiPwB0BOfyN
gCkFZ6iK5JjGHu8BetN9FV6oxuWh+y3E5DAQaqIfnzHVAC1J4jLmYTtapQNFGLEb9cEgipu9m9n+
LK6/7FV50PkElzagGTrPsj0HafSPeGm0HkScW7eJeQsCQZbDGiHOGRc+2rPUsEN5JohunXMPm+d+
FhbSd5pSeaq/DVRyHfV6VYyoG51b1yKgqF2pX5xHj8U7rE+vP+vhtQ0Je0os3uvw4sRQYUp2C7cV
+4C7/R4eaCkC05S5Agp1sg0IP2v7UbMr48PfhdDnY+9nbBwf/uJH5Huca3/piMhYSL/Tvy3mDQ1C
cPdTs6uDwx/y/DpKut58depU4+vatpZrpFcDFsLb2Gqni3vD3mDHQDl6+J4xOXC13g4RKg/SPleg
XU/tKpfWQQF06BzG1cHcL9OTirIJ/ck7lhew4A+4R1AmBncI/aPN97mdBTX3FFTbECkIyOvdtJMG
G6/JpojXDSXO/h12xYY5Svjp3SNeG6vYXZsJkGLDeQixoQEi1CFtJ/RI7zmVDw7KJ7L5BVQlJZ3o
WETeBGV00rF4G4fOGkkxxpkQMCSeUZZfD8TGekcFQeOB1lDY/xC5IrJbuYKAmJBjogPSo03+SgJj
fRSGbG/n81Pv33FM+iBpruV0DrkjFdQoMl/SW5F9ftdBf1iAEgiTfhLCccpvooJId/v+T6H8cDej
B38tgkX+9giwf97wtV6xhZb+6c174meZP9Iel/1H/HhSSalGL19OPjKlkm3OxxXCoONM3UFJMwg9
CJGwCR1KpCFFwa0wnFIfyxnUzipLFD6z79W8d4mxLovlLbgLH19xs9PsHCmQf8mr0AiqyNTvvJZO
BSoQryEinGhB+q3Exhk+qZv/jtzp+wpo4NVxpNrFunZpePjKAgPphu7CJszrKuKR/Z9nWOF6gzFV
jFLZudv0+nSNrtQfFmSbS86aMTGpkokRzjidcu9JtVLf6/bo87l15aiFoqDdeQ7pzWvDK4bIZ7CJ
s3dGWYhSyfsktZDmW+cW8nXOpwQZsJM/Az4770FtlA3k1FAdSGmIIwhm1IilqMMHEO35Jy8z3lGs
F7cg8lTyExE/6KnZISnVE3Og/RR6MO9Brkgi+Qgu05n873ng55prGdf+iygGTGx1rtumYUvaLkNc
nM/dWtJwpdfSU+rD/8MFGfPxBNenA87QGvYYa2uYpmGFq6P3Ie1roZHEPzd3Lyp5NPXL++3KxQQv
PbzEuZO6AeJg7SeaDbq0+vOC3aQnMLGKhnl8nuId7p2nUl0ekK+VOB0lkdT8gNHktaTBr/f4Qw7H
+cvpwtHFbXIfZTWnD66kyrGchz42PEvTM6iwM6F5QBcnCufaLpHLsWbqCAfJNMFCiffYFW8kLxwW
6NIUZ6ewMiQE9i0KCDrmGM/WPfksSvMrUd3G+Zv+TLFo/3dAqwiOrU9ixjtO64O9sPhcG5gXvB26
Y8nVTicpqd1UNUqu8CGUXFCqiqtXWDHqrzC25uebq5GvmSETB9Ej14PMiUHeVftQ6inSiMovJM7M
fQoeeyhuokwWcnrZEag2JwNrFCytT5tIt22hNJKauEExJDy1sl9JhCrsj165CyTjkh/ksLCIb8eO
DJEENH1gPv07hFDTW5DQTr8RAGQG5xi7Vfb7Fv1JIM4LvFcESG8bACmKyjmdR9EhHUbpA7D+a3Tr
QE+Wi24dgZJJUzr/yaxVwY0T0IsX1knqIa6XUKkCmDwHzrXlqqKUN30R7ER+UATpENKHc+g4KvVN
pMajfSQ2itDEjdmaPlENz0hIuuY3lFLr4DBVWRxrJmLJB8KQSvD+qdBx+YGC/JxfCIsztnQm6I10
9mQn+XGLQJQgJaFbVkWecJYPvR19zh+MGPrF9f5ADKnBT4Lw5ILGHQMi/+A8lmxx7ekzhUkyCR1C
Sq+drYfhii8EnOEhq61CLCSLPabiz4DbP+BmS5IjO7B7tMef8ktjRruQOI6s98w9zM20hGohzavZ
LVG6ATbhwmGCp/9YiagSLYrhC29cFhNg7zzgE48LS7zTUGonSZCEfEpCKZbAv+NB/1hJzXjP3FJR
90tcJI0LbnBHWnWVF3QhH5QbsF4aNuDyQAdA8CzzgK/lsiBNaA9lEWvX3E+vMkzjesdyyr0LC5vF
bGFJyFUQxe6r0U+iB5z4LVD0lRd/ZDOmcE7eEO+8giasiEhvqdi/YPk3VHcRFM1NUPVFHxwMVZVD
VEyyYpB8fiZy7+h3uXMxj1M5+dVSGSftFe9PJagSMKfuvv726gIWaMxIp0N/tf8gJ+I+VQlfeJQV
Ha+lP2lE0hqVKfqpQQ0osE4AChqiOxmDYQ3mbKaHNkK+gu2hiSQcW/dBW69q2MXkEktY2PZwxfoV
LUCsRTIAJaSqEPGPGEN2kJnMpZiZWVdLpq61Pk9nsBa6M+xGC760BsthJrf7NSC49nfmGtUgKkJe
jbxuiIVrlzqIuKsfZM3doU5q75BS04hB26x4tkD1vBY9qENE9gf7maK81/b6wJzlRTyjo/iu2O1l
qGhA6lfzD0oI0ARUGlDFAj0fxSEOzqvgffxolU/HUhArMqNlB0L/Jg5H5/axjUi0daS/R52d1WLd
lkOgjirL5wvJ2+dLXjjFod/q/7XNNggftGKqKlN2VRIZRkzZYjDjg0CxQuQIXI3/nYhsXGTmgq17
3o1Ez3nN9/40kLeA9mC98ss/xReOW/yIa7mbv+E1pCgVlbfJVdH+fnGxwKEmpviGTgzkj+HLPyQ1
tNcFu6TivyDuf9jbfzRXLox+arFc4Vo4IMspM5jOsYaToNui7p/ZFjSy7xck1ZBtX5dfO7aiBR0y
a9X+NSd0tdjREp3yDpc/vZGPfwj1tl4+u3RYco6tXd9oHWnvs+uWhqdF/eszuXXFUVgDylKs9pte
ebYLZK6riHjArpdMjYDYJBGkyyQkMdN2S9ox+EOBP4u7HtSc1EFqMD65FFrQG8gV+C+Jp9D6b24c
Q5pBXEL9no2S4Sb/a4kfKKmphYkqemDrJgGgQm0V9O4e/zOTpeiRAPyDdkAH62UMyTUQp4D9rQNf
MS9fizGpQrz4BBR9BRuzoCw505AAkr+avvk/NcpUERusAE4HSWVR+FXaV9QtVIsle5SjAozFC5ap
H486R49VBxmQJ+2d2mEJpRJkrGtOzjINKAnGnK6ElCKDL5D7j4cxdMikexktcsHOZiSiut4daQGG
jwfcHWv2dnUyXFoGOTgQ668pf6Kv/5e5iEFtdTYEFEpFgHn69Q6/UvFsOk14GH3+uMB6RVG+CNZj
AqDpjIGNTDTfJERUXB07KxVkyyhIZTuUMvarLCz/Dp2W3DArD8f8ITrj0o/BykDHdFNTh0Xh95cn
h4CFa+ps39VwUp4iG4TiYxdqCSkOhYSFO1N5qIGoxUH/s8YcMNjQQjViUlSx8dxDRxIh6UIWYRDp
b5gvCnNk+fn2mhHpTNjwT5QttcNufNWSFzcUS8Q/ifx65bOUrU5hxTe/msxdRUlPAq+HC1niPajQ
YImuvA7NBJLqYHd3t2e8yzbPVvllX5cvzEqP4eGvho78ZZ/MJK34D3opGd4cexA4JbKKpxdJoCbg
HCkiUboWY/jT9GlTTaniiFOa+o802/pMWcm9QVn5PvQv1DPECryN1VMG9w0MULFAJXKdrf3CivWZ
e6aa4bV9blVY6LTGlsYnukGDMdb9R8W+HJwb/aY/bauC4McaVEggu/PhIc6CZ4RTEpaL7QNZwOxA
zLjuVgfr5QuAc9fZYxF3s6udjEzIGJCThClGX/jvak04xXWCgXyVK+MDAc2uW45v3D1KY3B2sN0T
TbJFt2z4SxQv+qUe/OjWGuZy0Q1nTXaTrznevXVc3nAExXwuodN597B16RvTwnyWhVJ+89xtPDTu
k13yiZ9BrX3v1Fpl98xo0wH2YJuc2PDVOfTvxAT9V8d0qu6rW3Wvs1fwCg40gsF+dbjdOaexDkpU
43lSOntp/93GJZzp20n7617aT/vb3qVjtG98XDq3MVW18X546J97196n02zvMHrc0+r+hAyT7IQW
N1S4oOxUIqwtwbVfwLCxvAv3ftYudRvJPLwvaXrTSDbRK7h1L136m0R3vxquO6X40mb7HNUGRvKI
KjiXyoyKrr6T1+QzuY6uo00LKBZY8Bo+JqfFblH9wWGqXxpavcOk3qv116GMns6EK1GzVcqP84++
0g6echbVVOoRvW3c6NAbfljr7ybNYTkCyvHLIEExENJP9mMNZapz87aUOywmf4x1FFZ/0dW/tR4t
mlaHVLVHlUGWGElzRMfirng2pqda8DosB7WOFZcoMjY6EhwbSIvqP7vFPrzUAGIbaGZnL6DdU3x2
Wq92hViUJBZNZPQB9OfFGsSetBobr2kO2pxlNJqnAU/9CxSQa0rrDDARa3hQpJZCBXvDUgL0+9hv
zBBAm9/+fA/W2xxeJta1RSO8c7jJPCxtsNQkvkT4PnkMXt9YI3u3V+t+c97H8GLF2bGV1sgyGfK0
g7mu9hgFjtTi3Nv9YmH/fSrhampfIfgjK6sguniEh22Q7rA1v40bO+IXtYLeEzqFGKG+LPeQOXUC
Fef+tI2Hk3Yr+G0umj/sHotTlyqLckPTPVIwTOZulRDGz0D2o/J423t10u83gSGp/sVjbp8hZIzN
0Dp7pUH52SlhwI9RsuHhkgpENT01BF6d0tYujUoDMzGT5qA5KA3m4e5PTYowI+vyuy5p7YAxTjaU
lPhvE5XKgGcHawPRYpVoHzrP9g67u2b3zlc1uNJv+B3sfHXA0td5KKAMnGLwnN4NUff/tOzcaeuk
yKoSmmGNI0WOVA20/RbudFLhGHBg122zhcFH9A72rRcNbtTi5tz9xLtkhwxVj0V0yl/VAxbuqI6p
ocFv+Bl8J9o97RMIHD9FFsOY/7gRMOkPGj057dX7zU6tZ/33cf7YTZAjs8fzkf9iNydSiKCXJ/Z8
ehH9rbbOBxHpCfdEtb26hKVAxFboqzROwomfQwq/DcmKQukiAVA4rjBdyjV5looUmvqflvwmkHeQ
LIj1ID+xMo5iG+hsL1rKqBitpeISHId4PLPsqeQgYqDZ34aVAKyfCb+nbnsMM38fag7KgAN8nOcv
wvhqeGnX+bi0CivkQ7tJMf+D0QaJgytvzSzWa6oC8cjNO+RtJje7eZC2oAPSweVDbUIWy3q9T/T0
598V/p6F5gmB7ekro1dWenTGzBYYQx/ibRGaJXt6Mf8FCShJkymCrgS1EFVzVR9uBCVofyK6CzxR
mKkKjCgfWW7xeiW/g5YbkiUF88GLdszyvIHpJp7HBfp+rlAfj+QlogxZ5LIrHa20UeOWwRKjHtVC
4Kk7AWeolbVq91dg6aPzIsnrPX+M1cu1IlGTS0F9pe9oA+j8JISvCjuF2Mr2S1CsEmHmuwLwjw/H
g4xG8Xt6zJnb23yMPkKLeI2A/5za+5PXJG1+OvMbawehfdVyj+tOfTd9W1+NH7o6Uc3DuakUlaIm
/TIjEcCrHn1yCCXK/gkMh3ClW+qUOm8sIoVn3vw0xLQvJCkhMSFiI1ZhmLPgckra6p5kD+uWWNUH
/5wzk0Syg1jnq/2XGkS9mBEPBnOpf56kI02FZ5SG85YO5TrXAz75eoWUBnfl8JN8kjIfWVe/ndOb
TXaMm7jGsI03HPUOfjaRWuK9aYxnOUkW4IiWBRVwpyjNH0DwGCsLkPOoFWh6P0bMGrIzub1XIatd
mEMX35qo9ZjpZ57Fo1/ECR/o9upckSPFgw8JC3OSjfPaXvvU/BDtyGSCkexTvEQyv2lBeqbf5HN0
GVS8HeWyOdpu+BM6DpQ/dhG9Okgo3raiB2VV6kyiLCtvV/MEYLoHabijRBdlQRWv0HJidEk4t9Mi
CdP12HPtbySysQCFctiIr617y2QvT0mIARLxkhfIoESs+B+FPcnPD1mHGuIptMSUEiC92ZHXpSJF
HbrhWlSULVZIV2vtSmuP0ZRMX/NlBRL7BUT85qRsfmQkn+D+CsvLNQ2j4aac/ZOC5y4uB3XYceSO
VDmXOFtxsAu3X+1Hu8os6mw74Fcds5vdqW7q2+JXCilSAMJ2fsD8gTSwoQ1Y2+zWus3YqNq17nHr
uid+YSSl0Z2rNzCOTm1gDi7T23Q7LhERGw6+T+P9+DU9jtfQGRvepldKjlhycgIKBxQQmCkmDZel
AMP3Ojpg+LdlMw5Oczd7YlFVC3h3AG2f4Dyf1OksDeqTfb25yWaUbYMmGlhQi7HJ5krCil55483T
tsWdXphf5hNqZZr512Owu2PHDShVn5RHj1EZ88vFFpPa3fQJB+0DFJo1kwocNbmvzg0XW+D3qgmN
tBzuM+9e8jZ1r/Hz9Covu84GCr3pZT+Xj9cofbUaiRE8XLTkLW6Hddj56BP23Wolanw96A+Y9fbd
2toleN7NoXK4BtR7VS9MjGcNQr4MeYoZ3wgS2putV+3caD3Bnv/z+doO5j35lxZDIq/4gGzLVFD7
0YUgQOUFJd6fRB0QoDGxFvYoSJexHM/QQ6vaLBW2CtOolGASXgkxC5MVk68ZDcXgztOfSEmqfNAU
lBYubyklA7qV4rNcckjxSCZJjaXUSIFLIDYIRyrYFMJoVKn5IEwW8VFwIInaWEARCOM0wIFOyelI
wIK+0WpKi5I8Q7+DWg4FMYEUChZUCog0V40PpKQu+qcInnx7qTNGowQyiCSeFj5bOLldJaKyUxRU
f27hAn1uGdhUuuUE3B/UIRtoUpfGNTrFcBJaw9+0lylRZEMKDZGaSgA1hftU56SKw6ensoUcetVQ
whxtpyZPYgxqoZpQKkYB7zfpLfEmBBNOouPJlKcfEFO7CRCy4Q4VBR0S6p7WLoE3T0dFD4qKa5AR
+RAWX3c0oVBlokn2QtzJurHBUJLWJCPLY5ehrxL4RIGG1VhOdL+bbEHCK3XKgllUrsUIi7em1I4I
YbjpQw3ojchQOqoCJ2QmnQ22ZAbxYo/+oliUcRwAt6hRkoDQnbSHJxYfF7pksDTKaxvGF4V1UDx8
k3k/G4Ax2vkGDfcQ8LiORfLOH7wJ9t7kpho2YsqJo6alFwdahtPOe9AS84FHrbQVxzxNtfjuRt7z
xrdGXrZG3lHzFVT+TnTi1MchgnRAS/UWfCby2b1bbyPO6N06RQPsG6DJKcp1KwiBpWTJiy19Ulxu
re6KrPFvxEja4qFi4Bl+VMMMoneiKe0VYEsFviSNx0gCAz2F6Az5U/FZv1G1XmSSNcWBp3uNlVN9
KOcX9XqZEsjZSJGEps8lEiPwSQcFPcvWHVHdl2RGlXuLqr3oJSrtU7s4iGpEVzsAH2gp4ntkPgQu
3+L7b1HvC32HlAQW6VXx9eFh6DBRB3ERWF6OKAf2t6rtoEtCidAN5M+mU+Sb76/vHn47MB0VLiL7
EPiktyVoKi/moLBIqC3FICzTpPStWpq2rHmLvsGgZD9TgMSmh8qXLi3VgRqw0ga2qxIeZSZvEMyi
xdgT6qNXQW67HIVhmNrIcgB9EvZ/CYOCAclEDomJbPmnkS+a4xoHUNS6DRcBL6sM+QTe4fIgYmR3
EKdAtzqRIGDQafahFWCtKb+nwQBJ5L9CXPE+ClmkUEDOIUuDWkliSEoXjnBftSdTZq+aHueZW9xv
EE4KW9StU7z7djlhYD7+wc+GExoGPN6m3h0wZQegehxlikO6i9w7H0UXeeN0oCVRRigxF3Y0iGNA
tlX/428JqBIZaSI2lcjoojcMkKEPNc5pcDXCkqTvEMp06Vi482ZarIy8oH7WogLropCAqPTUX/Up
O7Ux8gDohKnKU5NPSR6vh45wKh3xZLrCEs/9L5a8mAV/JYfruyV/oDtMLge7aB558C/k93/rSCcm
c0/SXw8LLkGKJfsAJtNNiGHQS7GEYliKASHTGL1YcPoWWVYI0yUSylRvay4KKdGH4jDDLS+eozqE
2apf+pKcSLphWINkNwXPSoxSuWDmliEQvcRDx4VWVCxxWzQNmBzPGGagRq+KkKiyFeF1ZAeiW6dk
RaAqDErk7xVHZmHXEKckzYVST5MUNpcl85N2zvnSVNStnAf8thF05LvEZokXtr8EmzVYNLiPIgSv
XT6xVOdXNNKAHTDev5iWyx6acjUVGjC1TkjDQm1qsIncR66fQ+Srmb/8vkOt5R4vez0xfkaiBunQ
3ccEnnWcC5toF39GOVF5Sm/smdcF0pwFwNM0MwS5nTaG9T6rP1sAovpE92PH7Cvly/+TXydTdVXU
A+DMgN/rg8jvSyU6clh7hi4GYolg6pg0mBHe7EPImKmF2e2k553Weoc4Zq4XEL4CUyDcKamtiieQ
uDr0C4uEdqtOiFXSGFkHeYSOOQQHZ9+XqQU1DJQd1FOo7jXaZ/Qj2zYdgb1FntGQaTQj2RG+Yik+
Va1Qc9ptV+1pN/SMpBZO7UQW7TO6SM9O4VtvX3guc1KBcTD9+YMezT3JaFdDNXrwlxsMKJxgZmF0
hu+lbp3YVaP38rlcDzOssobCM3Q0iMlV0tiQvekoYm01xiokM3OuUyFXwUkcQYzen9p3rcQ5IY0X
hVKaEglkSPRQ7xRd5OVdq2SG4gZFT/IzXbDCtr7ZqVL80a2BGPPHWkrUk9q+z8g2KaloKGpngLeG
SEE4nNmHrnyYaMkrFA//NhoGnpw2ZLgH+L9DjSiXce36B8gIoiY08x36p3g5SZq4/31QZ5InTmLv
nFd7nprq+cZ+Hrwsuq74ocpZW30jKuf9usHsZceidEMXoPXVbhGTrWmviQlrH/G2yvSEfRTBf+G0
cprFUY4yeGl6J9DaJ2/ydYjYpPiyEuBBk0mdv2u3eAYcOBQYIkjm1v7rA0q5gMGY32YaNvQlZFbD
eFWiVTMr2DWyl5LXkwoDKgLOKCkA/itYhO7GZ/GfCu8Z+Byl4JAA9BCnLqqyqpTD2H/D9s1XFcrl
2KLSNPZx7u4oLi7frr3ycjNcR+WpDJrO4yvNEL9VP9cjVbFEN5xbcmoKXHkzFS4Pwmb/L2lCrNF2
qeW8KA9jc02CabT5TdHxM18ZtA4DabMvKEq5jLXUXzDyTyPhxwBq9JQEzlYZjUZZ8hbP8jJilduo
OFK5AJwtUsdLeAuFOFlRmpT6zX6JQy25DE8eNl0ryjsRSg1OYgg6Aeg3aPjE3Ff7lOxmqQPIQNFF
qrbiEko2jo69ll/PQvReXHBddBnWsjIkdzvRKrkkvnJY3Fg+mwiLzEhBkbiqEkOIyyrTEcyfiSAL
g0SYkMDPO2D7QnucRyJesdVpVdS+z86r1Y3JotcSK02kIGzdIu3MdPvklo8NTxdehWSVgiRF68oi
W2Pg7UEIYgeXkI9lXOuuojfFZorMLN+AIVvxboO0/aZ+3EIs9CWbWpAu/0O/5F2uRpJr/ivXMAoy
QjxgAnKpG5gZXGOigEWpJ3kEsmhMKszosSgMrYo4sEik2EfZIGWXrVRKOYdKmPeWyEjkFCQmTSJ8
RfuK+QWQFiCpAnKCa2xN8u6jCujRpEidTLmPYFT1w+UXoeOk38arEN9BuSAeO/TjIP2CNYBw/XCD
GiKL5UI8XnfLXWyE4J4UDu7CBfX+PhF61h55ISwC2AG80+xBEJrjbfwo8w0KvgCCBpt6UUoqGtcK
L1HiUdKdUpW/WE4VZWmx1ogp/N8auVmbYCgVxwvSGEg5K9U/QhqZi68uyGptp5ulSF4XUOG0iqGK
zsSd1djSGQo35Fy5N3oH8L/h0wjfBBoUzQKLCFSliPD1Ve7WohDl6t38fkoFpkUKdgjPpzGqVyhC
97xZct6Td/tfNWwXXKdKy/RBbs2NEx2M7nhkmoK2DGalSvBCh3eU0wW6qcKktiqqbrPmsD7J7JZK
viYkfgde3WF1XYy3LVgzR8bxWLMTlSDl0ukMSgkhMf2n8tCPXI1phpLdQ7lc8aqxlD864XwreFIA
k5C/trpChQKNAMWlUVSvFinjNyNGSpHJMA1ESNbt0hCDjDjICWuMOnisJPiUBhht7psS07OtDYXl
qq8cWaF4QQBTukRcpChWKxsMZDYn6q+/arQwgXYleggYz5/oOxh2BeTysk+WkXrTzbZ27hl3o1WI
Ef6qRR0wC652Vbv/e2nzDeprsAnUGWwtAsAx5AYYn8CR4o5tw4yIO/PFlhfNvkDGJTC72Xi1asgU
RzHfSH/7SnRH8oaim3KTp2j0offjQW31rN7bbz7YtjTqZY0FbYbRpLkw/9acuLARy9FzcmkTbfeH
zvA/QsBMTY21HokLKnbJDaAQzlz/nbNHFXZp91HPQi2jeTNWNWka4x8l7eeHi8QOqrK13iJdwnLn
mELB+HH29EKhG0ru/b7nc60vbeSkIREnU/9g9/tXMA89XAO/1NJ05uJjtzI1JEGBBNfBDF4kKS5q
w1sHkkcWj9ffaNhrEml5VsSseCKHzQnitUoJ5pE/AuPBsxgixEpBY5QdbPCHSlLtatIK2ijjRJsD
4qzVOtbucTooO74u3j+1urhKeOYgMhHfiferlQjZzlIkrlJMiWtp/ZrU/nRJVDEAkNT6BYBEjV9j
xuIQR1BuMrmfjPx0FBHRpY+RrjoEYdCFUen7ytGVAmkTKRJ/sS6UKGjzWQOQXFs5uCZCJSzNpNQ9
ULJdDynSfqffeyTEJUdAcEaZdhPdLvZ+eKNSexzu+o9xffoYv8a0tOpY7VfnElntB+AI7dz5qIJ0
1MCSH4MCVa6jypOxLxSNidwrNBHvsVADGQLpWqgU82sOcjE3xK987OWUsjdrkvwLizVJeIUW278A
BsaUhsNJIhaeotci+qfARtBXJyehATJJsnYNKnotSnJv9TsF60qhpp6nup3CeIiOachKTa/oHKTl
Vr359u51bd9M2poaNRDzPUiueI0C2AjyNHp02bUXZFhUswq5+58myR7dSWJjzg6PFDKurS4LE2XL
NjFX1djyGxOQl3ynV4atG6F1XANvN9CgG4EQkBSJzCI1pQIIoR1bhIkkZGfWs29coQFJwN1JEOVQ
oTi5zTLwlZvm5tJmDej7xm5CnMMpdEIN1IIUYcE2esp/i9CDcY44ZR7pHJbhB8nNDi8J+UnIQ4Il
zSNpZqVgfdQYwpDiyCZtEHJTcJOPBEZqymeLHYKFlwGXcZ/Exunhz7aBz+XAn+MafTAaz+0RlHkq
9tm0sZAWbTbDUYrTMTiZ75eHtIiy/jac04AH2cmBO0PXwMpfbVFZXNg7KQdS6EZPwwip0i/BNJxN
2f2USDbowQI9FdIDqSaV4SeaP1pZNKdzONOUFoBaCeTkzUe9+nFwy5TAUNMBoV3+HqQo2AuWg3TV
GDfwGlnupo8DzUIz+kugjfxSjBNJl3VMmv7HZB9BwGWyHO1wKbHW9MekyI++KLwtTsT3r2mbewn+
1vjQ3cM2V0hPCYSTRp846VuVwDlFzTXlyM1EvuHGV7luI+9lvJvflxUnSr19t5p/NzqWJO3KgN5A
X0U2URiLfp1Wl8k+fLEoQJQbDkXulWEf6C9U2gZNNvhN4cNTWDVvCqZgkLoI7NbeUGZ/WnoV7VOD
4/PVwWsXs/oFPEb9Tx8pAYxGPA+GuLLC44moJ1+7iiZxgswd87EfqGKFhHeC6IsqCKrsRJ7OtXcX
6s6sVuazR0wiorIUUai8IfhJ2/pCtU8MFHBMwjMBlwKl4nWnO47kOU+qJcIQ9MgPRceKQnbtHpGc
KHNm7azbDAxnl5zt06h4+TzdmeGsbMAz0ise7RT4TqFvJQ/a1b/cWCl056wUDx9Gh1H9k5v0xiT1
P4ncjnklrCrxMuS1ODV90CAaqwlxxKlmRpewijPwLTyMNomCl0tIlS7EfiFGdxFSk5scB9eu+TXv
IewgU8FOGuCQ04fS564H+TuYsWNWI+//cTlnufcFaBktqQEmOJGn11V5g+vJO1L7QbUm5AFgHRDa
iYuJkSdG9k21poQNWL11rnBFZuQ43SP8sFmjfXKPnvQhqL++nn/cw8LjgmtDdJWiTWhiDFhqbWld
SJ3pvmk1TtH2FT3TwaNsHwlsP0GdcPHFQNAxXpAS4U8NaDJmGJGwzikRubezt55tbu27bPfWO5JF
bVYvGNUiu3/owoi8E/co4IJvMsWcaf2YygqizGdqUmxvSqRVOJHq5LiYsz6RTe7714oNdnVbzn9S
l+nLS+qh+iMNW1FUd272RxAhgz+ycXpkoVPy6L7GBkmzYKYP6UCBD7NgKrLV1q5VaNPSqltmkXpC
XJYfy8XLeoLYrliUl1rlvgkIhRIoQshJEoRODjOszsh+EYXyDFphJWn/F3GzWtx9xWaVQE9V7Slx
qtLpg99+cfiNzitCMQhnCH69ZruWRsCN1TG2yDTQIN5WqK0xyHvSfRldLO1bb6yEm0mND1Ga1X5A
fW/oyWaE5W7Wk/WV/iN/QZQE2kD38Y3LCLfIyBXWtY7RO35B5/kE80WptebJnzllgF5nEWaDYRa+
w6Zv+eLI7VqFjH/Tqk3YrhcbGrzQBC9es3HSfqE6t/e0wxktIRsJ7Lx8H/3Sst56QP1CgppDnOpq
oHZcdcoj2gx0WDkZgwvrPr/osVb3Qf/S1mtxhkKPalPadinuzyG7ZaQWAWJpiKeBVpOz1Zv+pwXY
ssSJ/3927/y+ktMWxBlht+No60JITmB6m6UY22LEU9yE5dCn7XQR2emMBLdC3sAdRFGZ7B0f4rFH
igUVhxgY+ZWQz/7Kjk93SbmRttmys06qhCYeYCm6RLHKlXopI1wnClFE3NCw0MBQ+qiBpcPsFMaR
hfmPUmeJZPW4gp2uxATiCxpMPAS2yYcfPzxVbsmp0M4kx7bAY/F1pZKgAo5CeGHcdaxlH+zI2oyP
LpV7R3RXmhH4EPHylsk0X47UPjkvfXm7iEdTRdLfvAJUxJ2zL4LI0bem9EqMiBVqf9xYfjj7VrvJ
kYUyqEQVSazQw5VUJqlWW52OD61N+4RaMD5SAeeRazoeqOeBjCXlxK8sTDCA+DwKlGSwKmT8yCN0
PCTUJVhEb+k029fZJcpCk+/0VtQwQ1QURUUg/VxkuqfJWqkPaEHwQDuq8MAINRfH2Q4CX22SjWRC
oVbKxSAE3xaInqfKhMRVlPfdV8O93OwqOCW8vzpfGIoCyJu0IJFF1RH5JuYljYiqCiEJL3ixsevC
xxe4Wr07SB6rBGZ5hoWQq+VDNlaiTHkpi4mDLH+pBpPERbBPjViAikwpAN9H+MIxPVRZ1tc167Bb
93eprfO9ECafE8OlSUlcm0DnHAHge5Z/G1x/CSfjGxU0aibdc3LkqDlz2jl6+9/rqAyH0bw452dw
6RKNSKfMT7y516QRnZnmB5dfM7J2XLKTvb65vcvG4bsUUBTOaCO61hyoo4MtLDv+yFyZpM3E6JNK
BmPHna/mK6MZHn+tinv8LU+uT/xdy5Njch3dCXKB2Z/8+XEdfB4xbTKPSXoKYOfxW0KZ6sF5dWAm
VORuUI3TzIa9t6Xumzkb0//A/uDsHsG74lpXd/OIm40wt3gJaDdV2UfXXZxWgmoavN5jM3Ouv00a
5yD7S4Nz1rUq8fYyykoRRRCz7s/J7g5BzYjSU/dVb3/KgUFuFVaTD/ETWOTghn347XOPypXxfX38
KYPbnd313ru+W6+XP694z9Q5X1EVNegOBHFjR6/l8YGIG3jwbT/K7ppKDTsx9vrfV3LKnWdWWxZE
Djjt26C89mvnoAaX6uKbb29OTb7mH2/e9eGcLDeDwkMNh6y/wZ2yr3XvRHtVb261T5n9OnkNhvje
w2OndkI9bjfBI9a0S7cP/cP37m87Lf88KnY22SQ3EPlSwDOEe7d8dy/V6dE4OaUyukScapb474C9
l+i/Cq2r0vRu8CjB7X7S9jmxHpGxHZw2ncYunJdbDVDEX8ZJbkJi9OoXd3cbcNqlq3eae4/o098s
y1R48I3A9WH5yhu85WyaD9Sd1Gkwv1F+vLxzFpj450J7owgcmCm1/fodKw3IZqJSdtKa1WluiDib
3sl/Bw3/8ds0/XUbBlMrGzdpCzrv73As/Oz9FwST4bZfW9ZoTna3H4ZjApsDVmHuqe6jcD+ds0BJ
VpMfigHHin3K4IfYDFZMNJ4EAmX38H546d6r1d3byYEpfuucoCCt53613nSytOI1reZMaGfph8D8
NkHsfqEXMGzSjXPLnAOxUxd/Br/ZPvsZsifYQuvQrLuft/eY1llGXk4ZerD32urrkxV9674Qy9F+
CwgLq5Juk4gTeR6e1Hf7+FeGj4FwEfqPZe8D4+42ZzRtnnfLjdF16x5wFyKO5SrjazStJu+6c4SE
T/oP9xEJGfFM99y5LUvz1pvkH/YPipi/+/jeeXZOZU7GtvgdZ1W1s61nUGIi0ETXjiE/Cviaez/5
FShuc/eGE2SZDlrHhVp3z9uvaamdDkqt+uxIUo/Smxxq59zgbaKLQHtAfYEAstLeYuNNv4XwsqwN
Nr3V/xB1XkuqalsYfiKrzOEWEAkqKuYbq7FtTCiY9enP9+Padbare3ewDTAZc4Q/ACoKGjaQ6REq
Bo01MjXeZfCxEKyh/MgNgD/z5vKANs2LPWpnnq+IXez6xC6NiNVZHJba765Agd75tzKtIz8KsX1c
mqxQa4TVPMuO6C09/xBxYVUiyxJdNrhPe+S6nWsXhpGD8XT4tIsL4Knj95nBRwNOejlohsUQYMrw
Mzxt8Y0+TBr9cpjN31aV0JKPdpCb/XvaPMYr2rm15WuIltQrKvkpaPrlDup7DAb/AieabYARy5HS
4lI3kt8m4LLPBl+zZerdB5XJbZJOXpvHMllcYelHq9GVyndxGsY4L7/HHwxuGQf2tsN3k3SXuzRp
oJbN0/BdM8r+I+0dz89x+VRyWpfMviz56WMyvJ7p8QOQv81Tgs0cwj9AMpQy9vjVb6tOst9NduWq
ecNcnC1xsJtfYvveogNqJTWgJKjWxLTfUtrbLffN9sCwoPOIGgAvIR1GLeYkcnc+A/zcV1YedtSn
3pk6DQmZm9FMUB+g65jujWrvJdETST68jdUfAbvCIBdiIAqiSDYzy2Wyjj980yonFhVuFRtKQEZ/
bwaLTE/XqXgQTKiRKPrYq7d+eetSkl/IbOCB4FYByfOPfkpSs5PMRLMCRHeD7b9p3p9W8QPpov2q
mM2q3Sjx+GZGe5BvacVc26WS1ShJ+OQMTo/UibofpU3Aqxo+Hnu8i4uNhhd5VY2i846oN1y/HWO3
O/OolnuevQZl3k9Y+n0DhALyBLcdy5+mfa51Co12xmWYtVdn64ncLkT7M68LRJpxHLbcLXOje5ey
6smYUojO8+YYlpwCDU/maJ0EUS6mzJMiwMHfGlAgUrOK0boYN4SDsXlpV7yaV+zeOmd8MGMpCoCC
hgLpne20R0ipubHd7EvoD+wEMptqBEKgdd4UIhUXjieoQuCHE/B8x015dhxmQbphkd16Z4qT3uQx
pUaGLkj9wbCpYKWT0+bo3Q7WKqpkRmmzA6e0PIOFIfUFr7I3Ph/zSkaA1gJOEKA6fVq0DOJSW2B0
BNwYOgjltRu/GY2xxdGyF7Tup8WsGfq9NSCjMGmMUYqr0Q/MvY2sMC6hfxwaLm5BOiH3IayIxTx/
fgT4XDMpWxErZt1Q6eOhQ09Yc/EVIj9QO90dYM4Ks8eYupGZuSu4dLHzHDZ7Gd+hykNCnoFNuYAY
R2AP8SL61M7V33aOjJ7vTopODlhqL0WhWE3fmrujp9BykRBy3k4MjpxQyP9je99LR2/Aj0xNFzdw
c61OYYgABai6HYICaXtStFCtTf2SkwI+rXhFG/snxxECt4NQJANupOjZYaKE6iIGQYy1FGI6DJNG
yvLP9GSYlQP/K8AhrNsN6+i+Oy+8QT94EJMMS6aXLJrUi6sKdG6k1u3exRJCJKQ72SLtevwpNXcB
E8N0oqUDEvdPY0Yb/ZtbGuC8RQ/1zOwNPoxT9FphBSHAB+df3B+um3bST93kh0DtMyYKuBLmtbDg
Q6yOjTtSI2xKOCDzBWMxDO3pNR9sOKdwUbDfGMi6scZVpTnRvnNlCgxkHDGXFUW3POtZkqLB9vbM
fOWrBRQdQdACVyauGJ2YwnzP5PfYyYCycuk9QebGnF6eiCO29XZBGeVrJEnsvS+sNZ0NyGUvk8SE
1lG30VF/CVxAbILNgEWN+ASH/AP+F/xFgzaT2hdF5rxV7i5Fzj4kOVjfJwQ0m/ZioQ7SIeAnXFFX
HAAKg33vTWUnSsEddc0XS4L+Q7q8dPZedSaT1UPAoNDbe1modw1PoSvGQxEQ+/iDZ9aJX5BasIjR
Vac5wjqucPEb9B/tCtNzu4YyhwbFxzwHqAMpZ50gwgmcvEOU7/wxFO/hoSbH1uEQO29c2zjooR4L
sj6F4pP9UaKzaOcidfUr2zQL2Uj6uqjVtZNRq/ugh6HiUu5YsgBVITrfY2MGBxqGUouH4P1x4/Kw
azRjKVIgRGecmjvPVRmEd0rJJh0P+oAhe4FfG9w6lUE2S8LX5EhP+2SQIwB+wNm8uib2Xf3zrIZC
zJ0sBO25H4IvApAUnW46Tm0mp5CkoNjMD+24jxgWwX96bm/HaLoNLjYxX5AT8EJUgFVW+8tlIGU3
l/uueBb0Re0Xanm14DWg1u+BNN5kMK8vPfRQoQgUoVcerCOZzpmmDxz9qBQilEfP4NHdu3fvATFt
hKYLsXYGInsg86UkrE3ZvXeLa/ToP5bZoLU40FGa735Xa4Iy0btE5BsTmR+9z09jgWgn+efsgkML
JKdfwNWkdNXYaM1rc+Thsv5h+gpL69u42G4gCjou/yGks+pCfcuQEwK7lVrP0RaoyBp20aQ6vv5U
/BQQdNRcZMQVCISDx9cauBU+PRgogD+Pg3R+7pP3V+xjd0+exvigNofeVKaQLU9K3Yc6QL1CeP+r
AjNrP5ERbDnNXiH4uEhmhneK6jZJ6/NqlHdmBgB0fKZSgB/GDMk7urV5jU0PRF9Y5UX+FOYwqKpv
ozHf+enOoD7cjZbszOzlz/4FThj9rNjk6SkJs9F2XYtIIk5Fg6dJGVKjTgQMjVEnqdLvZdAkpT6b
iFBC6juQxXIZMpKkABseGJqMmTngM89LuI1b/lkcvJ93b+XV7sZr/ZyeR+WvOlfrbNTWhfl5mPTZ
oC8uRSPZbz/bNPz9/NpZ9cqTx+yNyYi/660WGVzBmgx3/95vg5ZlFhG3VkPqYDubFHEpDS7hc/Qa
pzOinVebJcttCP0a6uVwN0StZYX9PLk23HoOGpNFJHGrRuNmPDc7785TUWJ3G87OoPakg3P+Q12J
90HFkrJdDuPo3jA+4dM/dlFf63ysJyqYA9p1zCF7F2QTGwGVCGvgwjKwq8vV5MlZo11Ts+mshUVt
ql6LcfLnt/ZbcOI+7f28I/dAn7D7Wdy925pJQJD1mZkxg6oRzd8ONKDpYbrq7aa7/v73zPTjDzWp
8Nnf+dnk063+XEIecZb1z51LSNqIZ7vDrHoJLNjeBhrjPUFJUJmG++AA9Bex1v6pm/2wG2ziYY3Z
RRFuz4y2ZhpiDwPy+RjuCZrLhDHOiuEZZSPKdMnkM4sBRE8ewdGGy7anJxR7VQJ95xOtUuMxY6VU
0AWZxMOHsw/efdY8Ndeziozse1LcwAnyd0hKcb2wyiCGZpsMxj/kOFr+GXDr5yQGqBrFnOfdknu9
PjiPR1nTeiMUce80CSMkjeNtNw4pBDOIhSANFkViNqRMmXN/wnhW6EKP7BwZlnU/6EaDyGaEERVo
ywxQpiNkdDD7W5T2RhycyJKpXGnEDrYesQE8hLct26UCifxpcg702CWKKuvqMzpmDjuC3jFebVY0
X+jUIKjSLa2bwGf8xm8SlRbJ38U+TvgLckrkXJSGIPZnlzvNfimo9srDQnf1s5vdFs3RxX4OGVBB
lyROelsLQVGvRnCvm9mwTg2WGvt15sWjrF/fvDdNN2NtHihCKWuPYGnR9oqeyyr3nvDtI3z/cGH5
dA6uwwodfs7XoDBDzDYEvR/uya1YBvVFCQj/qrtnAhEiReYCukUWl/V/QqyQM8bx9M/Dy2D194YZ
C5CgG/uE18Hh1K4xXF8jg+s2ULj2SgsSCLsMiC+shKtlI2SAxoT2l94w7VsLIuebw9sWTe4RoKm2
6zVGuxdcSKLE4WVUID+yNFgt1FzJJF62RjcHokh9UcavDlkg9PJg/JNJoHj2JCYjglswWRrHqPo0
4VGmTTsrOCi2NSvGG2GLBoWL1WCx3axSrXONzTtD9UWd2UDWrh46L7IY/n5vXnbtAqpl+Du0nOPD
K0H2El3voXbZ49jd7XofSGQNiz5NOt/N9sphEv/sxKEkZXZ9NdDjvz1YMJtpXhFJPkwmKJtjp85R
0cHi7S+bwweJF4D2EP7fuAguo7Q+jeEyX6eZsxoiKHgYXdzn3875uBjDr5vDfffeIRX0DlMkCtFS
vUP02znnHw3/4HZMOfoX6uZ0fHCSCVdmAdgjQL1otYDFOmv+IvOn/YXLqMnOHqG2NOEiFi7nyoW/
D5hwE1J7TCwXV8A5TZAai3gCC3V0cspPYZPiHj9xwdD1y4v7Yrd5zQ6ZsYUc0RodJleu14NhwGOA
NQAWerWgVWvHo3LNsFjDOwr03ezIsVj15lv3E9TW1WG1V4HLULEC/RxYjrcPj8AMsLk/TxuIR1+6
9+EtqEjfP+nTjA5oGw/ey1cECdx5TsQf1phlpji0WS3q+JBDCSceRZUZ+nIzuCgjxS9qdawQ4EGA
5vazYQGhp8mddIinnNI8u49OIRfVD1srFC/nMqaj2JizdfQa69UE9UwCdWPNVPf6A7ilX4P1jVbk
EFoI9PXzpNVPmG08nF2P73pbuzRj9d34R4zagf1pgpgoDo6Q3FbuMYAbsaWN+0RNMhkeOmjy0fsq
RBV/R0Oeq0/96elrloYJitVpeCdAc5EOX2gIrAjUtOc6ZwCXDEw+NuKS9GjLmVkFZcIGgLVG2WLq
zb8KWqA2sJgBuQnKRb+Q2fvkJxdXsbXll6InUsbqayMzfBpXUTAuzFvh3eNMUERS//BVHUn0PfLU
+HbZIn3qIcGMdSlKKCquXBQlTl9Dp5CeVJsowftHVRqcU4ZBmnWexB4Xc9bZDc+TY4D+occyW37g
8NPwRxgQ/MMgGVXm1797u+LSCWWe8ivOeo3agU/k3xQH2y5fpepXlVGv5veJz9erfut3SKfsPMva
jcHBoke2gWw3yXwYfFsKZnqX6kWysRJHWzD6pRpc7ZCUtpEJ7tZRdue8xs6je+6jA+sBzvOyPi4b
tKItUScA55vY2i+TTZ3xCaCwBTGnNYo3d/jpLx+iDQsBDrl3pcd19/eTK9nxFdmoo3OEn0uXrQYt
/+wnMwC7s8w5cxcAUa5EtJqjep82BCMm5z16dwoMhR72E2HjAkf+tUYRGmmvN5z5eEQeTD1bRfkQ
zj0YBa4v8P+agdBWAaA2enGJcwUkm0KfjpB36POjMgu4CLsEdQOsBEuYqY1LswI5GpynSJhB6OfX
3jZIvHv/Sr6lRLuiCZCFnmRzwEZb6nJ0NMXS6GoJSCOIxPFgVFQy7HEuhcFXAeMVJhkBqIyAiUXJ
CjCJ21v22AbMKsca4VJdUCGuXewlzF80RV1iBwGjIedJp2PBit5TYVr0s50PyANHztfii8fmD4PI
zh8o2hkuCCUebQQNBv6/z1fjrFOZJZNSJO6FCFt8hHDx6UeIXSwsVsZ1TgbGUzJNEsUB0lD/+Pti
42EuQZ10HNS9BvMcDcw0OpNWjD4YqVIOPWxSejuZAnTTr+/g9ij1f4WE1VjpCJmKPZRngPKd33Ta
rtPkh65UHQb5yZWcq+A/TdO/8ymZMZQETiriOBNfngLgJXM9JotMBQVa4qhysDkHks8g/nNcXvmQ
UEx03V1wNcYEThGMKiWc1eo2ulfiffvcloKqwClyvryRVXxHooJ66ibkrV5UE5sU0RnPRs/yLawL
7F4u+k+aAiWjh9UKMlc20y27ZwduYLi2BYSoh7Ek/7N7TLj0HSc/iuBjuGNj9DDSSBgqMZyqg5dg
2h5qHmDJ2OMNSoYc3fbwN60+Myd+KLoHRA6tJ9JyszHD16ckughEEGhPtguwn4WytJaN/Nl4Xk3V
ol7QkwMQq8ZenpiNLYNljxfEL0W2GbuB64rZALASbsCH9RLYQeLAwnGjilNxAoaEva1pg1P6OCwX
BB80FL0iRMr1gaouwz1k3Nmk1dQ/S/gd9ebKPPkpw2b/UFCX99NLN6aujvsrIJVPq7SurG9WSkec
uQCrKMbDYH+x4p/SmhYlev3r11xy5rvpbf5YJ3+39eMARMxqVNqVevsBV3bQKNnXiCTxRG+wOUs7
22G6aVUNBiSplwRV59PDO/cF1kF9ElA2CF10Qg/QieeZfzQm1MsQ1AxFYkcAwV+G/tNr2+cHAHsQ
0gYOKogk7YwvQEjT6f/YEJkR+5xLQl9Xyx8Ed06gYMUKCAF+TH2BfGLJWddNP875RMI1aMqtH5FO
8uh6gO1YImnPfP6qGa4QXIKQXWEKyTFDPsqSIxC2IhpDLhPN6rsQrJIBmZElUezRuCWiSPMX2Fns
ME3Vi9B3kbC4714N8JkQtbshTWaucw2Qr7wLcFKjV3flUfQwOAWsRrOYvxJu7gXEHDo3dgNs4Dwa
j8SC48kP7cvsg5LcHAdC1FdAy+kla+ysKXllS80tYakTdj350+QQblrR6srpDgQXTWkPzv73wFAQ
BEJPr10GB5rk5qGTV8frFbYSmD4Y4QRIIdkA7yXlYXkFQRpcl1iIUX1BsISjyp5ztwqAN3CMwJPJ
+TirwWd2nuzDz6wEhfM2ADPhC0txRKjoMDyF+/VnfB+RF3ufCNZnsOXxyfjioSwYzl5p/O6Js1n+
eXRPhPuKX52QujskMsv75BSel+WNuP7s7BaZR58i/wV8P5necBy4TtMxouHee5r9pG75L5kCUTSv
EM9Se0XB+uyzlxgMABDQtveDa3+JLgDi1C0fe4IB6W8nIZmFCss7BnXAZ53MkgUqkEOzLOmb/KaD
tPNAsXP56gRn4DfHJegdXyrIF9DNJcsjaHuhGuSmY6ojy5bOx8kaRztfD/nu6TvdV4DDHCbJZlbB
O5Rugav1AfqSk/eFGSRtGbbJCRJURKBtDwzF2wRISXCRdhq9K55SkFjRCCItz/xhuac8vmQkc52e
cniALo78GSEZYK6rV8UfX9miSe48lpxeKo+YB8kS7QS9U3q7yCJx+A8+hwUQJimaFSVOpM21Zsc+
Y3xDIExhcaOkTQAGMKBXQZPXiqosRmw386flJRGgxwFniOuD0OpCvtygaApzXNR2nYXvk5KRTYiH
IDijsQTQKjY0O/6SazK/PBS7v3Q7rVYd8+9R/49dOcJuMifL86hRJGgE7FhtDmM2B1w2Ip1q3kF+
AfcpFLhHDmVqA1VSX5K60HqCGtdee6nwjTiLaRcEJTB1IWa1VwnyyonjTemRquAzVEDFOSwL5RGk
vnX8dVOwiX25Tmmrv/EbER9EgtCq0X7N69RB000nScIoimMyclY00wkU2/HdVlgU56YEQYXtx4xH
QtTqNhdiR77LbAlfejH9EevlgjaJdihdpQMqsgYgl2T4iq6kIPPnqDAvs5iZGVDP/ySjbEiniubr
tHYyMLRhmk699+4RJoav8MxUUiUV2VCMzSSp7xrVdYUmsVjJy8w50lDwxIDKKnv5voYmsVUaM2SN
OQDoYXF33fQmtR6IhzqFfOIIYHIjuIxiud62UKNYlC17AVcjZ571AsOYZPcf2VIbdp71sPTzK1cr
7eZmfMPjgRdiQeNDrNQocVjJFUfX+tG6T/R3urJY20wbQK7l0BcFTO0rB4elAg1PIG3Wli/cOTrz
XGG41HHJGBGwFq4cxWOBuSn9yeoIxEiwIyAGP4Hagu0cBvyjvSXoPelA0U2sbgih1Kj0nWpkR2gi
XULSUGDqGRj0Y1hgzt2OLjpRxwFNajl2Zy3zSTOliAHLq3sKX0xoaYVvCKINckL1BmNO7o2UIoXm
3+yC7mc79F7hfVTc0ERBpr1JxJzcribfsch451+iKurr3KQpyIaD/nsei+xPly+ED4q+Vxtkb8TS
YYehoLCBsozRYwsw8HIZRZwRfonQQ2cgF+YR32e4LP63LX2PcUCk1BXPQSMQRMqyObvHQdNTxFMU
yU+XLkyCELFXq5bC+AZE6OAjiIUPT8mIOF09PbRicd6RB+v/olvAS4jb45FiwFhKAmKt1c1A5/kU
nnhUpJUs3olITdx70rQGetfrNQgiExqiLFxFQpTwtejegtxKQYpxjbvoQ4eN4dDJyW0CuDgsOiH/
/xrT9wGjQvH5JkCiD/IVUxuJYwgI/M8ElukIUFVNe76ERSGC3yihF4DUinsiczIRIXOS5Bone8j4
sDw7MHSlWinkrxC8IpzkjyhM8XEkYt/eaTKzKaDRKsqqPuAsctOICo0OXkra4wUfGN3sPb5htPCm
fXjbUJ3OoJB5pw4jsGV5Z5VQzEOvZJ4kJtZ2dX8Xc7ohvhjy0tyI0S6WlA6b+GBr/mXwml9wpL6q
eqJwNlD2+Ln9vMe1yWW4H7aYvySRiBC5vViOULwAaK1Zr0FqqS7QDf1oioWGVUoZ73zFdGF65XSi
mit+l7DfDN8YB8F7EQmMrieKuRKZEh5RDFTxZZiIBzIzSy1oDcyi5vOpHg9qCrlmbENUAseLDzKK
jswF4e/vvSO3ZnTDy04zbVLba/DqPPGbBdjj6IQ10b/lrKMv1hYPtCxGKD+g75uDj39+ZEcL4jyx
jm3Uaxcr+9L0m07Zv/WfVjwo2oWhhJfuVuLerYMLD5wwE9FovDgiCYqNvV7px9CMZj+nDphpEb01
G3ygiXTLWWd15Emv9jtAlwN6h6h5OEOSJ0XKH3QVf2XXJUuO0HEuvyoFfpFEtWpl1IcYs7L0HzyH
efm46/H53f3p/7ytlRbXi9F+k6fV4v+BIiwnYiwJvdALQyapDosmZPn0QdaLkvu2wHJjWsi3oMwF
wwZrPuEpuLv+ezrhXxgmwY0CAS9z7yGfQBDUu2DrsfhM3iaiLd7He6DH9HHAIJA3JvRjDpM02sEi
ncVLCuYokfhirnyiEKyPK7QNVGvbqIbYmitr08xzH34KNQi1FuZ0kJzyHIbPchiN0fjUIdZBSYGx
M8lHQq7Vk05uA07ttZu5Etbd+mDX2rfhkctCctUMw8Hzi8RXNh4juSbWnTLYfi75dzdFvkuY/k+b
QDBBgHYCflsBAI/CnIsA5YgQMPlp9xfd2ZPduLP/6XJlzwYblGS1janGoxyF3Z2QRou9V8dTQXQr
JTYi56H3EuQ1Ke4Qoonq9m+TkQ0qzcMvp/L7G6mi5L3Pz2xr75bnDmlhhIYEH3uk5fSBBoRX8flA
YRSnXTJ6IW1VT7A9UjBINWvnfHHPhXmi+oR+BCSX743dM4ry9IsteDQwEOEVCIIFoyiGHxHTJ1ZR
E1nX3VgaraDaugjT4wkh0qSozQeIk7KS0IoXZVQqrTdAFAqAK60+kX61QL9x7NH52jrKoVJrlboW
xQ/QQ0SeCwirl19++rID0O3BKFuiPA0+FLd0O5jr/7Y4XvPWQqeEl74Z4QoAxFRMzzYKKIsZPM49
XpBVNGClaMeVzvk/olHGaNyCB4HsMmN+VsYhXLUbbtrbewgjnHoHpKbvv9obRFD4UJ0yXt+38zVA
120LpuNg1SP6b548LLfDU68oBIcFQnBZnr1njQVouDhcIWZ/2hCbgf6rbhZ+BsEFozGEftp+dA7h
dpiEyDAMz4BD9nRTgJNAs3v7oKoWGKGyRQHEAzN/9u8zyRIWnRKB0fglaDYshUA+ieT+ZR1wRaNr
yxNAWsE9WzENIgzElqotNsrq3z6oeAQjfNQyN3UL2V+YKDMoJPmmpHvpbOmN43lghsNQYt9/Ql7o
ibYGTyJoDAqVVtWp+wzEjQcpXxCH16DuPPpPNxk8pvvRFgDYGLhq/zrY+s8wCy6THcnnYsUFcjKS
cGdVZ4ld9Q+BKPvAOfWGUMNnvA6moV31q/4bUQFWMrjTd7dBCZ7YGayVQrtcNqpllmbKjHnc8MDL
tMoe6/QGE5ntroKBjnv54C5kdgHMtuiv/SXcf/qA13Y0y8zikXpGVYUos6339tP42d5vJRW4cpns
MsTDOQqFYWSVzTEdQPbFDtYbUtYomehksHnUDVZjW5T+u7WAsgML56cfd5pUOmzRE2hJEtOq+4+e
4rT03wikE/7D6LbfxcWjQqwCjcrDVI2bBwB0CeXlZ2fWkOC7L1ZXq959pkZHdhFyIam6971xpXRB
4qJqVVoWEy3+lYAtEsui8mL1m0ZptEfja9J0SUH513TLLMLNDZLhDWcLTWQ0cCP0qlZPCK5KuDIa
vNRfwVj5F+U+xS3NTFq2pMiElm/TQAmzEi94u3mBhTyrj7+Ui6wLaX1AWkbdQronYiDFoJiqpJFk
g4zKxt+aSBWFZMjPqCltf1VhMaRri6oyb3aoxyyKCzH2j65qssTYjjHdogiCyrAfy5dRmkuIThK1
JN10HUUksqSePDdFrzrD9AufwEn+1UyqiOZFb478uT1fzunbBe44oub4hYszHE7nvRPllUqtr/LT
Utkv9+P5VKNRy/B4/DCvWhQgvw0Apvhj5AdVs4xQQNJmpGpEVQG5NhGdA0vq3Jl10eSWVMa2/yAS
skBqeDa82iyWfqWdM7cWbbQwOkA5SfcP4yf3xsmjGbALfZUzzsinQENfTDySkb5y8ZnECN+Dkw+9
ymmBAkMqmVllra9kXy9AN0J5QJasY6P3xpFZzqnflmO9Tup4Pn2olHgL33bGhrbYYEPOsl7Xene7
HJA7SwBxUESkv2GSuS7uFhy0r7KDYofyaeIF5ijSF9N9Jc0+WDmVpZIh+d4o/ku4WaT6BzNDFhS6
sJmrDQWtCjaXPlusN0FVhDyifRl6P/2r+yYsa0PgGH0zdmXt+ujruHF/L093kXcJio7z54XD3wZk
b4ddmkCvtA3YJeAcsfaREvH6bDza3CeTxCJsgbYh6/znXQAF56sykP1Tby3YSmgL9vCX1iiQLt3w
5yqgwXkZ6huZHygZxx3LV8al7YvG+87YOqf+nqqRxjSpMlGH2FFrhduM/j1qKDH9vIb1YjEb+bEe
DWbSVBiAe13Za/59j6h0aZNxk8PDW6X8kFjN1wZZO8/OupB3VaOyjz6tAfuutSwsAXs+UPQD5zov
Dct4Y1StlXNdKGgQPOpjxY7nAjHGeHKMVNdD+SOfBF7aqS5QRpyIfgy3Om9i0zxHj/N71X8lpSDp
z69meYI8Gk0rNYng1ti6AlNmZYvazgD7x+cbBLpR1ZRkJ1XoCIjgL72SrzQhqfHWDJZ8lChQaTmS
Cbms3puDGNJ/khlhrmCn+g8xLanz0bQMuJyo1cttuk6NvGhVkApiXxckUxpFr91QSZLa+/xZ3vdX
MSi1HjIEsrJOF4WGWWd/7q87LyRQtLLbiCh1u623M6hVDc5PylA7Ne93o1PBkSrcGcVg76dbs7bM
qu0UGurR3OGMWeo033/7pH9rtS9kEIvPB61L60ZhGtuPnXmq29nHRiYSEDTroNY0ua4PrU6TIEd7
B3NxpGC7hd7He3mNHicK34WqxZy2C1OfPedYNFY1k/p+Q6IbJugdrRWonxsir3cMMN9MwwvZPjEv
j6rEtqTUuTG3bwOJlomyuNbfeBY7LaavFOPfhgvmdAqYisVENIWEJWEtdcXEZ4Q2/n+DbSPpNlJT
u5BbIY1cUAoIJJLXbkZufv6QzMpDHqkWJb36bRTgseEqS/3m6Fii8UvCCf/QHuRtDmZcuxKoU1yT
r8E3n1Mex6RflSeNCLbewapknyAekeczTmMPWp5xMoStku8rPZrp3dZ8d1U37A7+ica+l6I+rNtX
kkzMfQkM1GxRrMroGb7h1O+bZrm0fJ2WDRorBVYrrR3yhV+wby0bNcQMa7uZQDHafjgieSZ8hqoi
Vf0bYhtfaUdOlV21vpFRkXA3OcKveWB1/MKj3ilXW2ZWoZ+REWAoAkYvYy1TK+L3alvul7n6D1nB
Le6t2w/APvZ5r3Xybq93t1l0D7VBdXv36R0dBnf/USSZZTWzP6swoJ2uVi3hXGfw90sZZciq4G2k
fq0OCHpEK2m1KCMr9f67F8Bg7rkKQvUoU9qLMiZs0dnU1xqFrIZFoI6tddXTT/X7mN4Y47/8QGv1
6KfQdtCdEAUVMP8JpoQT8xBlZDye/6QcVEQUBSUA18Jf8zCQxelBEQm56dWq5alV+WZL1QasCZyK
O0lCqq1NssFFr2t3m/tzNVGqkGglmG0+SIzYaiRSIznRf6U3wsMJLWmQ6/B9Y764Qfs+wsikpDiF
tatdo6vRfkyL2DhI3VtaxZLTUrJWXD/X93U2L4bXxSuWujvJE4nSbvOIwE5+olIk5Qjp/DcgFlag
tqUMF27ue0ePdee/XGCOmoKoSNNECFMBBKD08WGw8UGsIfZWLunWLOnUFwBiXPrW/sv/OG6MAYTq
uq/AEN13Tm+eUak1eilM1FUtmnSfIfzTSBMND+obnXfNfaWQwiXWUbCWcoTG6mozaPNVAilNNC1K
NW1oHNYaHLqZxNfrdqndoPkwSlBbT8aroDVscIvHcp7Z969d/H3+0z/XfU+wMG4UI57z98dWxwqh
TyFpqe8VjOnGxa42/TeZTOYnFEj73i02DiTK7Ky17gNYz8f/uaOAYJ62Pinr69Hlu+auV/491Lpr
UuzRSEkKcYfo/rgsmnW7fiVxR69L/c92Su9rn7idLO1emF0cre0a4lPrwlRVqhY1BGBkDi927Ju1
rJ69Dh2LSzAAesnjccLltZtcAAtjArr9fd+de5Hss+489xdzB0sPG4/K5A5Vq2m+ZtUPwHFwctei
RQOwr/8ObuFijz5OEU663wNXuKUnx/G1lxXWs1lA9cVIru0j7BcTNIRxAVljlN6JSXowzWxg4Ueo
duRYcMAy2EUxiUGwwnABoF7lD/U0dt4KXKFOkkatlBUh9vJPdfyqsEmUPp336NO7rmwyl/ei8Oqd
6SAgVf9JwIzfTSs7douLFgCcZQ2JbqqpDCEpPxtcEY5u4J/aqQDrb4ant2qauITAW60WICHXOPyU
mvaBzLpi3H6DEzr/wT5qXK0b4HcJ7ybtI54O5lMA+sPRPGd2oWxV73SCGrSXrw+zVDHiOvnufQt2
9+UDUuMInk9hVn2Z5UW5bDWqnRecixMlZD/bjfjHETqxkTEb2Z7i3qs4OWRlrswrofZh16c3t14Z
P48zJazfcoRkdEMTd3b5O9y27dXTP29Hyjex7bHuNffzMlIwfIZDJ8Y92M91CBDeqAbSBvz2B8pu
3EOPuRf3nk9WY/90tetPIyv0Kpc1vMh0y0LisiFDn3FQzdPPHuqA8dyCucW7pEK3s2ENh39PskXd
WpkR0mYdtt14/HZvoyLrGTh+HMYB8tjOcybZqhba9nI/uzur9o0zco1w88Qca9XX52OnsTjCxVCT
UozvHXlx6dCGNfg8u0++HDQ/zLN3BbNywa4wObSb5W4dA/E9Ml9kl4fp/eZdyzZgV8FXUVNnAsZA
tya56+MLnkwLdOcpXoKAamB4GLF7eleqmmrnFBVZIwdkfjE3QadOViZXbqfwG7hkSUOdEGnUkY+4
GXCoKNS5QATXjMawuvMMgX2enZFr1x1lcx6zuerVG04hab/+rpN7Rfy9c/c4vTVg8dLmUkqJCes4
qDAZAwdojYjoWdg0aiQHzBVKRoW29QMBQprnHYwmGReYwCdBsgMX7EmvmDY+OVbe91HxMaNl/rRW
CwlEPqJbdNg0YuMS8anMW3X4pKmt2OfagyJtaAoPbwIErA+IU+PK6mDtPoXO4cEYhd7vvnPb0l9F
Bu7df1Tauwoeuk8kpN3nrfuAE70H9/cYX/qr7u328M/Nt1GKPtdKtzZ7bIvB9l4iFsX1SidpWI9W
8LAq2A6vqtBp0pddBt2I7k+6yWSe3doGx4/Fuh6hS7szB/F7IE1XEduPFlnUFgwAoxGy51z/Bi23
r3vCA6WZn6KntriUfRBnoUWiGkY8F9krVrj94kr+NhyHrtBhfDr0m6Z04160zWVoXe1Ve0XBH9l5
adx05eHw9Give2CUnf+a9dtOoVujsd8ALlaDoEAG0ctm5ZGAQ+ccCYS0DTfSq2kMg1wpufAI6FHC
lBlegsIKfQOzkvSgFoxfWedaByBI6nqynyTnL/Meh1vrgOINl7cu8MEggyCjWYQKSi74M/BqppDb
8P4K0Zl/tLEX/asCr+bCcL9dR3UeLxh63O3MeuKToO6jLDx0q2EBlbjKs0uY035zTOWZPAs3+GLm
IwZVhVBpdQte18L2mIRy9rD+UK8hRWjCTcOud/xukkTFtTYtnddsyZTvaV2a0csprn4OdyvbI+Xu
HAkhXISgDiEWWg+uLbTiZg1yZxifT9qFDrV6PtJU4/eCwXDBRMqXXLjdoPw6sSt1RD8Z6ZJSsx/B
4Wg8xkK93JrG+BCgoHgyS7PUhZH9vkZTlNakGHF1hLwh2tCP0/jk7T+x1WVJ+Ks+o5WODNPzJooK
Ajoi9Gaugs2R9fOT+ZSO4W+BTmKhW3IBaJ79Emv17klVUFgvejB3Iy3HkJpdyCawnjopYNKAK/Tj
s5NxSWmurUYPKk9Mx0t2cbCDqMzpq2p2JNlHvBC25iO3opDDQ9Vt9OvujUz6QUh4+bXDMBkDAzaL
TyoQfLxxVzY7eA4P6ta6MgILTGkqHUWKQD5TDrIsUONMGCKQSIHl300SGfL48abx5gS4BdpdDFev
guGpahWuQeJyglpUTYl6fTWMhWqTbwlJrXOiQYjumQQ8kGq7EHslUEU64TFeuuE+eed3giTh0ZR/
FBxZzUPuvtH3pfi4dt6MAe3iH4eWRhF/DXM6ECCpDMTgH5QpH55P5z6QKEHyHjZAJfM5rBjThw13
CqEuP3/iHj0pPfzTRAeEUo0zBviJlhCDfMifvHOWaiPrcN3M1DdUOvy9IDRjrHklmpLqo9Nhr8Mb
PLvXLrq8b1QZ2gVibOsH4djyyz69zVP7xJiArIw42N0GqVOEotTHJQFTLWBO5OVwwm74igwz+tS5
2Ktqtm73ZdIbbuZiRE8uTVwh8UyYq6lelWoDv3hNRSflcVAF0ofUSWli8O+6tXYbvNjMJtO6K+Qv
1hN+aG4KJZusaWvOKli1PCFkqpf6dV07MEl4Wlf6rRrWUkc55BHvuVQqDy58k6DS4SLPFRyLdrdB
oLlSVbxM0lXrNDx56nKotOS6Wy3oe+aq5QzrVaaCP9kDjRYyUNOZfO6pSk3PKAlAgG6XDjcqsAoX
AeNU/zaCbmXzLW9o8UMr702Ekf4RI+Q+4qayrTt01xC49pnRHdBnYL9apT3NTxZ7BhfLMkDszbGO
OG0CvZDWtkPxZ07kiSSzGI3aLhTCMQMoJAbDWq80LA2RKyQl/R9TZ7adqtZt4SeiNUUFvbUEsQKr
xBtbNBEssUZ9+v/rk7XbOZuYtVdWCiMw5xh99EJ2lYVxYYgslzvsj++GyW4P4OLTBbpIQRmzdnUs
x2iDx+VYEo7UPWMP1eOD8yJ535ceaTGcxNM3cFSLl337YCfSMZo/qWfxqlP3cK7voicha+lk+3sj
TEcDtLevIwmug3R0iA5REh1+npvCura4fW17JMwGh6BCxRB9oupkOdHdeVeGFPMtTe3U2iHsMm3K
gVdEAKB+XbVuJTJ2FMIn1EtBUCVSmkjybjNtaJLRV0ZsdwUexKGCpk5BfkXqWFyuKmiWmfDxKyUD
eXdqBEXhy4EQnysj/81kvKeMcaTCbEN1qqsHzHrzVoK3DnsdQihq9ne9d2s/uzLPJ89qQiIKyEwZ
abRqSgKmeHH2QPa6SjSR0rmX3ZY0xs/WDT9s86yWh3aVbNa7l/V01AgctCEH5APm96VYv3xXfm6/
l98lplib2qZCcCGF0IFRre4W0QcEAeYAq/5vO7KQSbktC6YDUz8vadNOHimWaABbNPxKc+Awg0AG
KixY5k3MEPpQ+QUqeA5UwQJ9nZ6DJCrO4mkpskcXckZGtXPHYkEHs4hi0jJ0+l5RRkQQY+lH/cSL
tSZA537Vm4NMHUE9MUPOkPFJqfNhkjKSf7X97Q5qkURdkmccxgeohVkfymSvREJJsXmMUqTBhwl2
DsNliBaFNXTZl+HUo7vrHXonjI7wxBic+T8bMvH5y+5oNVR1kvg7vxzWxk4YXxrWeKt31viNKSPC
Sr6wu+xneHb2D73YbV7e9Srf1x3GA63zyQgalwmo0ncuhwUOu2/3U9KkM3p/uejV2AyPwdXIF+7S
G0DiyqnVGlnobwIyaCpFw/MjNuq4i7xQ4iSQVDqmrYlvqZg8Wc0oc5tR1SaajWZEtypmadleIkvX
ULJsPIRr7HLoAQMVuno4eS7JPSgh0zLxJNr9YMijkdt2ZW1ZxIxabpYcXILADeSJAXLlmMHJ186m
AhTC9bVeQE4JGMhrZPLFSALD4AspaPgaknn3+/yOV/E8njvT01d1Wl44C5tYwBey3fH1S0c8i39K
a3ddq8dRbW1vSl/YNN5mlS+kVqWv0pdyLA7+9uexOfjFtX7Mzn+t3113WMGl1TUJiC42WTKJ2nqI
CIi4rCA6kKuUDpqSnqGT6VmJJCJjQIxPB6o+1SzhVQ6JxfXROPikfwc6R1ZwQ7HgcH6RkoeVYbrZ
4cIlyt4bsp6KZjlC4co4ll+TTWFs4kfk9amHGI6ytLS51EjZa6cK1SEiUYGJ747KaxXSCnTDn4AO
TTnQ6tdqo9fsmTWWHXgqpv5WFb6TtpkvgFpPMaYkxDKTNZNmrdz0ChwY9ni0xjIwfsBjOfRoVakj
hF4IufiqqZaSyyXQdu5C9TbX3gvdvZTqgs2e/gK4DGxlAFBZhmU0kMB0WE4H7+AD77j+qdVPLHgf
r3diWIWiaXOGKn6FDL7a1eFyFgbd1Bty39YDaG91hKLlaA9kCeyUMYFDsbJnzfbQ+WAAw9TY7n5D
TJqvtW+KsmBRux7B1WkENQMkF2G4WNzxQ5pjMelex/sE/X86leEPoj7DbsjZqpojCtLzU4gIwDqX
1uvefa1iH3Q7tptI6bD+RI3IaNENiayhYeMSPwz3VisOl1Ajim8kVDmdAbdPrnWtcSn9kho7llHe
M701sgtQZ5ZHog9Ba7WjaxSQs0rEZ+M/DD8+TGCZ+1cG/OQqqylDh63TAImtRVv44M6IEWlgtZa/
SoyWF6t+XBEPMuaiJQ9mBn9FVU7/iisSyreYpQOqxTRjHf8s3OnrFwjM+knml1J9DuMHXk9z3iNP
lzeGIMzs9n0+AbYgnQIs0pbaazp4MmHhx+B4huTLc70j98oe2Qps8n/aDgjt+IU4nRcQDqsfOW64
dta8Vd42qNclbZYX/g8XRlOflc3mUR0zGKhwJWCecW4p0xsnxUakn0rPIWBVQIkS6NYj0JbLglHU
0e4xL4ehZNywK+yje/+6ubLJa09VfdDZ9p4NfVHslxZ31tpxdcwfJeqj5pW0rTcRmRShSmVQJefw
wy/0Xeyi3h2tfO81AJM0A3NtozE1GX4h8wc3EhYd8/cXZ0J0tBfPMhnq9dGVB7ND7eJa2KYIC2mn
/mfYCiKUNAD4GJHJA+ROcRk3fqrtgycyFLp1NtQYXp7mZwi23tLVIpJBjejLvYQOqo1ficus/0lF
igMkLJ83vRsdMgopCVusthUI9uq6vXOzOFIjfOvCFWARSnov7A2lqiGakQXqFrj+5V5/BAks+gEL
wgBHB1lKMrYT4QX+Bnehih5CzEyEZeo/bLZ3ZRaTS0ypcCMR4D7YBflh4cdida8Kyfx1N/a2jo0m
1XkSXWdWuJ3EEzpEAi7xASrCWlpnX7uZxTQw+3p/Lcen2fvrNDv8KAb7jg3szatWmYAFir9UwaT3
5GmyP+k0Z22mUcO4dwjuXZmkb3mYPzEcr+ElrUQ8FXNVH7Irx4X4KObfR1p+QeQQ33u3wQFXQOkt
lGLJ0jSIzfGms8yd669N2g/yLVPI/Dquvkjx4gqIKCq6qE0CgTxwub3omPkmNrOddxfBqVRRUom8
jDbKMR7SuUfdf0R6CRqwFDSjEu59ukVFW6EHDFlTwj0CfS6kNrLiF0sJGi7YtOUWoz0AjFxSgUGE
UXMlitiht5tgoE6ddWQ5IO8FfmR1Up0AIeSXs9nsr3jN6CLXpa6S7ZsRP7U+c22AA+7F+U1uIL2O
/q4xsToBlde6l/Co85mMdUGUOydsQob4pu3bPWfohla/OlT+qQuywezQlMpW54dJB8lqfFd6sWLj
50HBrKbvG+8EU5RW64OBbgNYbED139i5qpXBXBk3WJxjKFl1wIcxF2EO5qtnyYcGI5igt2dgkRtE
gC03PuHuFNMPxl2qVGRDfceOmqlg6znXC8PrxIhOg0PwBanp6NEZFd3JmQc4w7bvTl6EsCGkJdDT
kFzxshNgzUInYvZWNqUag7joQ9OGWQy1Z0BJ6erlh5Cy0OdzVvlqY21OnSkPcKUwMQ6b7pql4MIC
wYbRsWYxZ0jFGKAOR44AZIaWjJu1GT+l+BGLuc6AsKkoMw6ulzyLRYM24AYJ/KDqgRhprlKeqNfS
i6tTDIsI3obC+0S/cBsfGictqnLpqUdrFjnfBr/QP6lpyOkPN5pENQj0i1wSNGFYxmD9XG1NpyY/
AMrvj+nfOc060erhYWheIf3KHfie/jrOqkZYLjf2fDlOfnY/73bhS0t0scttr5DcLR7BOvaMc3R7
l7q1Dt9jeqa34qeqcz8xL8ygwZ4Xp8VusR3WRvFwGbFCTXfThMOa5LmQNaSuKmxU2sC+BTQ1Lxhe
PWhY23ItZaXzKj7+Tz6lGVGUYN+e5ZO4Euzyhrmj+FyZ8xSgyAE8tA8MkzDaYRWEdNlNh0p11Uch
XTYZLBAQ+tr2L6Q+fh2QSvBBLeawBKdvfnFxxJDXAkRZEO0BUGBf094kTHTqz7/nXzosQ67S44bh
AFcgBNM/oD2owqHjwZUankP8cnh6537StYPT4jX9TEsMKjCSGzrB9NO/dt/+DzzQXgKz9zJKR6co
neyi++w6Ww6/z7PkRz1utramRwWJqpiXAxMUmfGazVOICHeXj88U7bXBGS9N5o+Ly9f5Wj8DVMoQ
btlG0471fmng0jKsxa9ZxhFuH9cNPfzOsAVi5g6HsYttR6WdMBVicQIZ+np/uw1gfGqptMkIQ1HO
xz9liqv60QRRC1kJI/u36t1Tu4IQQhQLqZ/jLhJ7jR7xXuRRTn71F8XaqO5QC6FkvyProCblOFR2
nj0WZkxuXQrs0lBl9oOS2USGM2gnrsO/f7ljIKvtAZureLbrJQxxPG2IDj4EihjH8I86GpsV/q4q
vRzekeDRPZo3HPhqa4tjkc0sFA8K2ZJCDvNeRk8U6awWrBFdDCToeFgIVAWAF287qs8oMRN+bd3e
IixAWRS5lKKAMisC67hTDoioT7Iq2XG6TS49zY0+MI+jaDJMww9qHDbNd0u1hAEsuSHd1nIirAhQ
0djvSx9ImaFlThl2BGp3XBQLnuDL2GlAUVj6eB3or/vpkWP5rVWJ40H6BjVLgJqOgf2fKLkcHoxe
zpEOZarFXhVXYTkOyduSUBqyI8oddWo6Ev9O7aG+CLsucPyU3sfCXM3hdr3ML/N0XptAkvdTb/lz
61p0RXvMyoZZ+OjiFQekj2cPLXVtfJxZPHawwigf5U2rrgIOjXztaWc1IhHunDRxTTHkGV1PqqwB
A3j2qrJ1AvRRxPT8HUxS5Ds9lp20PC6TmYnRKQ+lC8eAQHcw3w+Zu0UehO5yvLpFsMrYF2cib39B
vw16Ib0BpXeHl8sTB9owvHkftxwjrxSOe2YiWMGz98FVnm/YcYCNALXGPsJFCJHs8Wf/826cydxw
2X80OFfHfvLtro3T0P4nNzEWI1DEQxKDKlIRaGysjvmFj7Oa0TI+zUyCgYNpDdnFtIe9mjcMQLF9
jknDTL7FcpBg/D4sAGvcR4/BJbpiYitHWntT2NxhQLGpbeKBwId4sB0cOaTpxQSl7ZoDZ08oGRT3
WDrwpS/2SRf/LuKOdWj71A83MlVDxs5JOaqH7ywhSnVmLEwasZaVJ1MQe8iapL3m0ixQvuUk0SJh
p6f5ErMh4e0q2nhPQ6Ok0DwmucLqdeUhlvy77XakNpGcQADbIfpgi6+6+eED246o2HvX6BRpRdxP
WgWqyrS39Y89wfuiqYqEeIVcqhpBm7M6ErWKPPds5Bxmtflz167dGh+3GzOIfHc+eI0ghmoW0CHj
D6/kah3w5C6PhntuOFx2wMKs+n/v3wt3GbPq1W7lsDvGcvKJ/7Z/oLl77AegxDMGDI7T6uiIr8iy
SYl3oyS4AP6LKxGNWBYSQDN4A49PRxQaHaym/w4TNqhWWwwLlRoagOZIj3LoTK+E/ki6fr2PWWhY
GeSJkf2RskqFAgnfQ1FJOUTqF5OdG5y+a0vrkvYFSAC8qjn8l520LGE6uyf4YlMOSthXLU68BIvl
fDmvvBpYdw6XwcETHnzwbr87UOGdB5MRAQP0jSWiMbh32Nbc4CnU34VBemzb3MUAtDlwX11nFFdA
4JvnBnx975eH1sIZE547foWFcTYC14t28+pEVOHyN/19B2TwezdmHNyvzM8U8xhb97bBA2WtSvoT
bhnH6IxhxwPoR5r0QtbcI06/HZulr4PdRMPGW0b63+aBpB6HmqPeKN9RA+KbvuS9SGjLjoST8r1W
yX3CwUObjzYhtqjBvu+M3AFuL80RbCZNfWtAsEBmSb2+7TEfYD9tnTwabO2l/CFG6nuooxiWACOr
HMmgFgKF2/wA0xcVvvYYO55nha/z7J004WNW1/FIF/F1tp046/LaXic/zlhL1ylY9vLDbVR/3YGe
EhEzQ/ZJriIxb7hcb1u4N8LjVJBKiHbm15GdtxyqHVytXs1ttI1uMyxMqGA3tC2XDU40V9oZaGq0
oVCgKNnWn38H2+kJt/xZ4msU+2YTuGJLc/9XOpea2ptxHTbYnwFC4LLlFMxaGwm198IzgIYpxBYg
3LPO3AaArTRjOJ0vhCHIOv/jX7qXbiaEoV8KDkNc1ofwJYdgLMS1PjH9SvALy6CGxlPnWwIVBiKw
JP/Q0nW4Y9rFzoeacjcQTei10VFdb0fKtKjNntEzyiaJl3gQE+G/Ou3M32Or6Fnd40gLxhMrjK/7
DOHYrPzlrD+bz6a83v1cIHJjSAY1stwyAMV8rd7zEJQGpYEWLk3/qt8Wblr9IrMqYopfICUfLFAQ
SfFvLGdmkAiXD8sHlEQCSVnOi0EhfcNBWyWFEEDLnW9x1vZ5h8vHIA5KQJAlc6g/OQ4U76PHfnCY
yCZfWOIBIJMz54RJT1CjjhILVdzkG9PJ9jB5XR+xmHps9j/uml3oXxupwkvPVeb1us5jNOnY9kS7
CXcL/njyJXgJOsJy7shjG8URds7JKB1gy8ySxAqEU34lwFAIl5+TPNF45OfpCLjljMqjewBPVK24
WKGKn1aPil0WxDMszecV1v3qpBQdVof5adk4zOG25Qw3LK1YOWEx0q9AZRQGTe3zaK8zZJEKB7yT
3LHN4F40bXKy792TYXG77DGackCJNdKZuHzHvZfgNsjcGXXWYVHaOIdqPS5we19p5a/IijAAiEcf
e1Hx37vwXhhWOrb40kCE4W10QpDUvrPBQ3aFMmX7j0K70NsjGGwWiwtwzD14ZBH1LT5FtVq5fSiC
WDJmb42idaR2q16P2u1he9GXQlvQ71fWavaD4PfcDPqBjDl8YEsfGw78PPivj70+g1RFM/f7fCEf
90XAGI2ejU69MVWUCmoMyO3fSgG9zui8KSlT/1yvt1qdTovgz3PgNv7u9c9gJNHRiOHIpQm534eI
jEvE039wCtt9bEvaEz/yeYbwO+qdHnVM/QlcBs8SU9v+cfuLHR5jo0vjhbvhwfopMaTJLEyuK6VB
NcZdCmBxgfyA8S+yCXncwHWGact3hU6LEhcd7mj9eDmt7DkvyEHQQYl6rLNJ3pGAIN77hu2UgHRi
lmfelvhs46/DbBS4k6l5PF1OKlFlUGBjPHv7xpn1FESjV+rHvcKwMLSHzrgUloeHWSU8sTFva89W
6Xj/TgZpL+0doS5Xwt2sOtZnFZmy6bi1P4dmbSra+aejKYg10wRJe80nwmm4VzOdtHrpZ2PO1LLV
G3D9Ob3aqZlm3adb3+1q9cvDzxAGuB22/92GSxSeHw3NwB2Uh4zsdrOlB7hGDZR9H+mCUBUxmgCe
KkXVU70UOWBH+ijXVTJf0k3CU7s2igO4iAX/UmjZacvFs6YwUL3sTD/j09fj7dmYySPOxfuoorcn
YYfUxUymzRtEiPhdX07PZiJC9BLEKqh2f5hQQ5ywB8XRFb7S6JQ1HCBI3NPBGXeNM9ycrA6b8YMn
CpX5frPfJPR4IHfs1cvWFUsWZ/FcVxcHdP9Uf+R7mrcyc3BouPgiYSiQ4Igrv/KwRqgs/qNQYIav
Mls74qmMcXtcQ1LLnxXcxXhev2UwyUr90RNSDFZsJi0KHRFwdmkVx3L+qYwVVGIF6u9zDolib6wR
wCd6NFkR75toKCyoJdWo1lRjT+8tca2Ua+KbINPFck6UI8X/UcmwJDIYWaBIaiz7IhVdKKMNWsBE
RcedQdPzO/WgpoVW+3OuH4MaTcqdeCn1OgqcBdQmpXicVhuvrxeeNXrCelxabyYlUMQ4JW+9nddX
XGzqmFgdXW4fZhu1noNuFI8kt36njfxOsTtMV7d5EcsKSHfxUKgudr6Y7CIZuTa6tKBtpBIcUPuy
+aGzozdpZ/O4jRFvB/4TIIfVNrSYB6s8M8GU2MMbrKpTw0P3Oh4jqesObqQ72gO6LX5/8TneONzK
6QhiyPzaU1Pirj+4QNNHRtuBNTz38PKpHv5C+wIEDInnwMwo5qXfhenwFD5xyncCJ0BieEcUifE2
lN0l0LBMhvecHRL2vBuGtImfbhK/6GtkiSlu4EQJCA6u26dG5bvKTMjyM2BoDnpH3Md54D/eFaST
dKqkDsl2V7pFyVg0lhY+iErYvCJnkYlAv/W7gor7NWPxwx7MrLSwSL0Zam//3CwwnsXjjJeLT+HA
duzQzwIcsVFcO2DXVe/tP8NT6xnusp8lQAiM1QF6cQtx+u4PXuRj9V7twhfIS7kHQYUGnZHT5fsI
Xziwe4qddiBHANa8MCQ+YGysx6n76S+DT//TP4UYV4PovL0HL4n8yzQ/jr0lAgDhykroKQMcH/zE
N7ZU3+9Oikl5CnRVHJVGTlQauXAMGS3qpYJxzygHMEs9t8qwhGlzhTFmOXT6qNDtvhXY/cKgMnlH
OLzOi99l/NR0uKNsXphjdo7Yc7dIeH9Y3KfL1X2x/SpM3Fm3xGnUkXgWhHWrc/Ft4C78rOmxLm0d
ZQ8RJbMJAWaf63Qugju6n3BDshsnLHfsEnBe5Kh2HvLsMnceFpMnBnwaJdLtgmeeTW1zIuRWg1mh
CcITNOTksulU6G0x2Pb3QYEgRAFEx24W0/Eoj6eEx+CxVeOfj5pAMWxTWS4OewUUYO7ybnX7K65K
q2yqCZVs1WJil5bY18nJjY4LaRAk6BHVLgP447seI43YnNYPTjZ8OBNv8snkjseEpJLVrz/Lr9vk
MXkOiv3xuBwIE9y1ONmLN5cirs7H4WsTHyaPoErzh8UVVQ/b3LyEH8Kk8i1+IlPiyALG3CKeLcCk
0Xjl4WuO8ugtAdHhJyzHae/TTQFFAUlH54GYK+KxfPrVAAbxY/wYf6avaXl+Rb2+HVqjQ/8WOAOR
44p+8TfeEIbFGs3qDHrF1K1MBWhyAshBBIE4Uuzravswme2eYb9hKX3vlTHl/MpmR9wOH9Tj13O9
FpCacukWeyo9lx1lTKrb1EG6ZTel+LSGON+y4OGXwOnC3I87XvmrheBubgABnIRpDLVMlD0Jp++d
MS9ZSGreVIcWCIGxJwwBcs+uKZcYW7bVT3sI4VGdTeRXwPo7SScX6Kzi+Z8Beki6KDC77WZwkNV6
XtryGC8EnmLR4uGDvADdKRdP6K+AqbS1OzTEGbQwOLx1Wc97JT4h4bV74KWudaDAOiR/W7DhGjYP
NRwgtHNwLtlPclCXZSDp63D9N0o2gF7N6ep0Dyy08FrrY0SBY+HHmsS/51rCZXshQfJyrluGKO+2
mNZMtliLzFJN3NYS9uZjdgJaEcpFu0ztRW7k+dTHeGW1EhswPyAHa4KK+RfnoQgmBumDXTMDhVGz
KkwApqOuar5AwJJysJ445B9/slagHeRExgG2aCxSunq7CQf7aDfhpCRoudF0D/fD4/BTru+6ANI2
Z/OtQ9Ly/14liOFQBn5x6WNn3nFvi/RSAbATbKXj2TT0BhyKFJZ8bRZCsRbks/ffFgrvwsyH1cCI
bXGk1XiR9SUQ69Ok8m0uGRayv7mcBn4MmzaMttYNPrGYjHJQkw9hATckrSby1eCJcBq6Y0hw+D7k
Mm+2XwPnXxuPoc35stlObTYndOatXUj5MNYpyk8QLLnmY0QYE3vAY4TvQmP7JdkkzENzXPlO8jFh
KNotcOem3H0akR75yL45RRvfUvIZgB5DP+2s6UbzCHmNaPPERh16iGISzJVFRcIvxmana1OvDabt
a7tDuB7pxCIu3/kuciXUsqgEArE8KhNeTWQ/WOFpOnmD+fowj3JHWOyBOWURx78DOWfomFNoBODQ
ffAgRL8CeoHVQYdyuyB65Vx5OwEl4prD3zu6aXRdAtHpwHcADaiv4Ih+zQJVC3mGm2L2SODwUEvx
g5Wrx1LO3ipGjZZwIYg11oV8ZVC8HCQZEwz+8FgSPwTIc9/0HwyeK74u/0JHO1gV37/PuriOf44q
qPAPxJ97O9gPrr072H6VLVJRdjJ/EDGLypijdOPy1oskLs4v8c+qAPRSq0ysNXd9FX+Msrnq0bRw
A+oMbsc4T4NGlyN3Upl8xtWpywh3gdkgluOqeva0uU9g1GUXcBWA/zYr8nxqY11oOp/3poo9wa/C
ParwPXDwF/i5j86jbIBpbO8SnoIH0z8LFE8jSMc/e/Q3tLM0xN9S5u07zGaZuZGaNdaU5eShHRKC
xGfXWrnjhtXwMZXa8pnw+ifbTnHA/5CL7Eu4vGyLzUATI7gDl5clWNONqWcFME+BwzTaKCH1gwV1
l/3CSN9enAaxA3XYfpl/LeP25MLjskCPrIFmLJqyaN5y7O/7dN0c58AMg7wn6s9aX2tzXFnv6ate
3X1v33MIgZrZ489AT3ULGx2XaPAOsfgEMl4QbACKt/fhhflbPMTwHV1JbbRsEZnDUppTFuyFheCH
6QZwoWkwapgbcmmR2wLbUaaj8uNkZWlzMRI4drX8B8b26MOJ8lMBf6f25vRAWbpTeNA4w27/yhjj
S36gNUhXrpYNsZRX3B0aL+iukhsPPHTW/HC8Mc3EFgInFE4e/B3HDK4f7nPWDi3jGxT4JmmcKpzS
WzufIjFFBcNllAJZl5/ubX2EC9P8u+4ClXOkf+E4qjah5jlTfHaj16g0URBI0j/OVeYVR+WBDiXT
LJkBs1eJ6JX4OdRG68RyogSnAkvptT2rkoUCk4Ob6RbsjFaHZ9W3enk5YMggXoGy6sFCocXh1bzC
oLkS9Q2tYfJiXaVhIB3Cvz1k7g4VpoLqbfUgjw0/GN96+vjO4LWzSTpl4mnZQAsdpy9O+L6OM29d
VPBZ1vgKOC2/wWz2+3vzSNgId+wJQUD0Vf13RtxVlcHW0z9hjrRhexzjyHloTVmjp9pErf6V+4GN
MV8eJUV6cKk8vN9xRix3SJrHG1t5NCIZvrD89b3ac1djVTEdS9E+7Y67Ve/cNWm3z04Km1x1FfE6
7W6VPBQt0MVXY7zZKh0E45Hf8NquTq/t/8bCxASxnBYbl0oniRvv+Y07rA2dpqWJ7xFzpoRrNV+5
dc4T+gi5ROkU3MkVncGW503OmbUbO96Jqqbive6k5zVRCk4WmuXryAfTLuePYCheQAkjEHZsOzTk
jLxHNQhnyiFXK2SOm6dro+InnYtpBVIvpeC/smjKwVYjtosZsunzzHBbBZiof0vDSKwOnMiJylFx
VOvN7vKtusJXPOxYya6s2xl3hQZI2kb+31ZygTPo0GrBn4WGCmXgViPHoE1Tdh7fs7O82Lv74vDp
0BCuzmMFfOwbWafw6/ycv3VPwg3kjf8k/xTRS+/Fc8mt6RhywPUbvUT5xBlft6tcM/I+nO/bdhbI
fLiptz+8xzIeQU9HG7wiSnUv69o6oxeZVfHfUjFVNYZdSi/NQjV69zY3WmLi7bUf7c2qnrApZrJ5
YwFYMRNc4afMX5edE97KVew5VbboEKcXkieIQLB3mw9yZFlVutqn3jwS+jM6NGDvEzFYpbYGbPo9
yWhixGoYJzIlYHCF8kYsZmlqqyD/n5P3YTUl7+dHLDcJB0TPcGBPyFCNUEOpyOqa/D7ar+iF/1jS
sBHWQm8NiZZDliDnH6gzJBifoHeIqyfSrmKMoe0wH4YSnvqJd2ewpqCoc0tjf3jQ9h5auSHuwAPR
BKzWP9JjKMXtA+3n+0AYtKQXKSKk1PUutG6bc8FDYHaFRn5jc9E2ghc2yPV5XkG8gKE4m7kZ092Z
o+mARMLek+8t1ouvkhP7CRWN7R9Wp9Xy9/JnPdrR+b2GAQZgztZ1W4OXwdeOZSojRPfTRaMEMeja
ehp6f05c0qaIxh62oFQQ+5ZV6X9WO+L3Gre4ixE3GDtVzQGdlJiy6OepinVorCo66tU3fsz9Y31W
aMjelCvg077Ncnz1AR4LGpvBZpUUX20RrxhfrhSpXM6sshpC6wrLPmy6I3iI6J9gRERlH0AykJcz
IkE2a+b5KCjcBqqE0RorFfFRd3MHCQH/sK60RqMicPAeFg60QE346ZpFs6piIyXuoWhNOYuH62XA
ts/1pJIsH3FPkgZcAMb9EmWRZBlcV5r050i66NbSzGqO6aV/CZ/4QedNzAg1n+QijHCZx949EY54
tqL+NFVJjEZ7fpVyE7Nw/ovrTu+S1SkNITUCZg+gi0Ms1bybmTsMFmpIZok46vNNpJXYmzLBisTw
sODSi9mvmsfw/LkgXOglyHSx1hKjSOKbj3kvbHbfq/WXnk2vcxqM1khP4Pxw7rkDej3M3AbdQcxc
rFW+Dg8sHVliNJz8dF5MTLIcSpcqt1cqvhR5X9KnS2ygqSaWnHAvsdhm6AzAG4rebp4HFjcnfmUM
zwwrAy4YJC2g9/uqSkAk2nVCH2GysymhTcanX/TeGzOoyr+DmBymBhdeGQY1gOuUS+LsxV1pRpjp
wjsAC2dwxtD+xd6gjgd7BlLEhDmqjalor6Cy1iTuPqxA32C2KKuz8k9O6XO4cOF7sThrlxAeZhrR
1iPY4ja1HxYCWjQ6GDWTSQvuZ0BNsm9vCOnehIizVOQc8RwqfS1DMh+1jlNRYTCKlCqkcEBMUCQY
W5innFmVdyYWDenSPyhrgurM4YAxMBFz4DV5hM9xbV6Av+/Os2mFx512eFVbWStrDnuHt9fv83eH
rL7H4IjJEL67/EqaA6I2CFymY9AsTLXJOsEch5lOjLcSFx+2qODf0LwYZTO9uNQZLWwXOjCHXYgW
KZM5zo6hCko6xv5qlr1L0x5W+qIPlPqvqDxBgB4VxqXFY33anDasha8uog+VpxjVGCoTC9GI6BRo
L9g8d49d+6+Cz7k7TxdyQbgw2D20XXjMwokIcmTQdhwYOiDTrX2onklTrVrkRuVRBbHQbv6JnEnh
+7RSOZ+0i+qsaJrkb07cWOSQ9QrwXvNUwZE5aeDPMrtxGfjToQe5cZDXPsU8rUsQph3Y3nN6GT+n
6bgwT8J4LLfKRKIPz4SPi9bE3gvBKSfy1igJtP/FbZWiaibZrbhaVFDrICqn74QuyhVFaAvAAfja
iNRRbkEQ57K+YAYhzaHuHwyXwxsK6+X3fqruRAcNi2SQz2Pd9pnWSJ1eGbi8Akoy0QhTllvoZJHN
uMGF6IVtcB/Zs+fEnt2i++g+ehJcdCObRMd1jJ8zlNYDHQFRS/9uHCaiI5aVI4A2Q0GVCjwtQ6iE
oqAWFLKPGA0seixBmmLLIdDh9X2NKhN3cpyr+tWBCIMaGOTHewS8JFP12Q51tMtENENMk0C+QfXv
n0iDElZY4vpjWLnlKeXao+wv+7uSO9q/LKz5I1RhbGMg2HiyvjPzw/XY4tV3+o+u6o0dknlw6WZt
pIKfzPQuI+2I1tfGDKceo0az686bwJnz5D27TtIo+dYr85rcR/LhEH8066fheVyaExfFKyI6VurW
r/BlYGHHwzdWfDuQWQE2wpyfUFq2uDtFpRZefZAt6UcI3IvhHRaa0GCQ5OH6SUFNt0LF/n42rKk9
pDiDhPlewyqA1iSBGmMp9GQVrALgXx3wfFqurz9VgE2BjCqjy0E6BBsJ9/hl2p6cSJerY/tdrR+x
HAQc6ZQ9UCFPpHMgU9QaciYWK1nzYKyS2V9noCpgJIcQdD7ky/CdY/XWsKCwJFmolUK0hLlYmVXb
JbCVqtd9dc7A8OCFXP3CpXm86oVC/UQSIXkcCPTvglRdgH6QKO4xQ5wEoFqu3uMqaDVegTeAVOay
bWe9nZCriSYSoxWe7x1rRJISjfhF3WAK+JcCmd4CAhnBuu598MrWp09yIqUkY55Do9zP79sjmGoJ
2n3SJ0nYmojIduGmJe4K8FVLsb06wE59Tavze/gM79F7Ul7WicjD2MVuXkbMRmxYNYzg2DQKvRfO
j7CiSF/CjPZIIvMhRK3ZsREKMkIBJn31z7Qs7/GpVWohruTM5irDwc83Ws0DI+8TkjtsVPFH4UB2
l3EshzpEJxElaTmuhJWQ8NFWYej2SfpGv4rykoKKqFHEq7oQ9lhe5odEqikxpHuqK1KF/YwaKxL1
Z/xkArVbgHfxDE+LKy6iwk/k5kWfQgsk3Ea2t7kwSBCkMlCe7F0yvxMopAMlAlo1tbNqStWuCKtm
EIGzyiCZpsVGMmW6wQuvpurcLHcQM6szcDqk6hUMH+7ku2vNCP6PbajvfiIg6dq0QzsUGMW2Bw1i
dAa/fgw0EyiyqqD1f+HCdYb4otogu0DRkx+NyvX/Ntsj0wQOUbahZh8XpO7AN3kQcYF0rYR4TWxI
vDeGuF6waBXNQ590w/m5EvxHbiEkyWyisVeizdZMRzYIOUopTVuB2BKlNIvNWEZcpptF2q/cjl1W
MIXuHsXAZygkQwBgYaChZYzlhjBKjBhhG+jezybF2fb39fP6qR0MBP4CPpeexPZwe+sfxw55VTSt
gqALxKYpp7XGORMyxv9InKrCITHdbTbm9uRWLQCAaxCHG0ifcVfrxnAR34+xxpAFSaFVpp4hRKRU
HnJDFWP/05Itr+Stzxnmd4zFkiAJXh0hrbnE5fl3JSvR3MAMULRAJ30yzfuyGGHl5E9BQPqoWltB
ixkOEJ/Rdq777kluMljInfxtDa1523XSleZCYD3hfV2ZXP+Ka8qGK3l/4IHMgz4lMjGr3QK+DL3T
RLAcZDu8o9D8g4n29fobbRVkWthImgtVeG9o9f/oXRJnoRTBxk3i1B10e/UUwh11aat5V/uOo7PA
HVfzUA4ALV/zUbWpAmozLTb8vz4mCAqchuvd9K8CJ3UqGFUDV2tGrXUUhjgPsKXN7waY48AwRaYs
y9ZlnpEKKjWhBbf20ioxFE+Z9u7nKU0YL1qKEvDdqXlZ1yLMMtcxbiEJicFZJdJTdF3yziQkBQcS
krwD0rKbCaBPDPmi95k9jg3eDv/YkqI26iH+lDTNsnJMZqrhZSGaNR+9d/M4etOwQG9quFP6Gtko
0tCw25zhVu7maEWp2SiPOwgL+nhA84l709Hpo/pcyTdkMC4itDofqULSidVJPC1HtU6ZRS4FuREG
48zJXGYROjeI4+PKhShF8Qt4rxeerVi6xe085VUAE/HOJz6ALhbYi/cG4+G6M+jII2DaxLTH8i1f
s4xzRwIAGZzinHsZ6pgKy2eNa4tkkNMGBOWdm6f1aS3RpRDG/Dj03DGVUYc6HYVnzSv6+fsSZ0tD
WuZK5PvKcdcmd1kTB73XuEUDl3HZKwey+7aZI57NNbAhvvYXs8Vvl0uDi+BXd20Y/AZB0F8wkVz+
ISX6KsJnTCEzums5jp78Es0rDEf6jTO8ohraROlVRRIGOAWjyxr5XEb8Cik49SixYArBK01Qeo6r
i+VC4PupR+bxUIi7VHwyoID8RQ+9H9iNHSWkAK58Biguu1TdBuFABUUFQLgTuYjQ3+j9UKPInEB9
Ja2qAbRH+riItgDTY7HOJVtSp3YkkfSI4ZikOfp2QMYUeUV+UD7xOkb76DFLfy7oYIS67Hh/2Tyo
AUOAmk0y0rHjIJqOq10UOTI/vt/EsyiTiIQirn6KYO6MdPMEPzZ9DzMX3UZVJhMaQAImszLqdlu2
BEKyQppllzGP5mNcMJpryimJyWDLmoiQcOAjnGA+z2ruqQX0VVpbuTZNwUMacl8mmBKGgED+nadV
HKrQDnogobeC1CHwFrgWYHKwEGwENAu2BNbEMnXKUuBpcWCoEW6bXEih1gXNw7gkZjPxYqT8FfGB
iSULzW9IeBHeuUNlcmmZApYt+VqMZFD7bFpDbTIyCtQWRNoEARqrFRZX6MZWBUhZPDl6UdNFkykj
yF49vzj2YtRrv4KmJnMPVj9223wd1IqiCZX2a111WctCzG1vMlKS8nUnHmg4BRu2hIF9DnNkzVpH
h7AA8YxlSapDvI6YP5nSiWcnUc2RG0g3JGbtjaS7RexobiStlyEze7Y5GGMtWbHaFFzb7yIbJP6j
VzzSmdDhlZ7vQwUi3TXY1JgzY0SsIQRjejOG1YgYeD4802fvkE5zOXybhbmPNza7p06x9tEL1zT/
y9bKHPfeOHU1/DPPzfwQnTuZVhdbPyVog+JNwHzCWvUMceDylJxjs2VhPXEsx4fZbuYgQ93NUELK
ypM/YADztqeu/8JLFxSB6HdIVbjbICU0FGkIjCRnQ5f+8BH/08IdG+9Y7f6mAiABXEsLOL5gbK4Z
rsWhVknQa37t/ApNQv3d0GS4mIQa6HeQ3nPLbFK56xqliilVqgfXZgCk//ubT1WqoSoawWafdgXn
4ypVjoa3ws5k2kPAHQgVZsYFVhmtPgbBEFybI92/XKVxOwzH4Pl6ubCVzrRh+g8ztkM8z3O0mgdK
hoDrH6t+PsnWbcLB1z7qX4wZ3o3gK99bNWzB6221o4I44ulN74PeRJ2wdmZ4RES9yRe32sLGJoPY
pkIRtlJThkFipWgmovWSqxb4Xg5WTN9Z21Qjyj4aDI3Z6fMAnWvZJP10n7Uq5+7zf0Sd13Li2hZF
v4gqROZVOSCCyLxQxmByjuLr75hSn7pHjY/bDRiE9torzCDm+65gf0vOnHY6GYJySWaSpHhv1gA4
Kl5kao0K7kiL8V0awMH+/dprzm25J8TPOpO0L6mQbevBKpyuafwheglqC1H+aj1Hh8F1pMUzn2mZ
afsW80OSofefhkfjBjUjqxLu9h6q75uwPBULcjxH2d+w6t6unboUbWymdIeLtJf1V7UcoWQWYO6p
9yy8vxAMwkLn6++Hq5fvSfoQefnhGmcsExB5lKQwDuuTaJo/GokBRuvTeGKcQo6ov+XTcU3MIAyY
jhZxiddCs/dkz6PHwedh/e2gAbT25VxGb7vgofNLx7runQekkbS5P6SSkgNSYNhQ/szRUJnT4irY
JRxDWIi6kpnV7eI1H24Ws0mz+Lip6SRqIHdhudWrJJccMplOrEtEcb0egFHhus4RBlJYXfCxwtuh
o9pT9v7I2ELfzOyqkkEocBA3DVhG/9zWMmUmlbsGYRTWXnCYfgIJBxch3GwZVYtD/HXRC/HxVIpt
xmQSVNKaqdNw06icOR7T6tTb8ZK1JnaxZtZ0wIn0iMpfrGE1VAVPesZXTrtGj4D3pP7MLvCarW2m
a0uSwdbcqgKYw+STZJPZu9D8VhqrB65KnB4Kb0TAEaZPbw+3LIXwT1B1GX0A/8XzhtGpjfLdbDf4
vjH23J0tplzzNtsckI/xH/gB8nY+za3bW0b+H/APIsqfXl17Y/4c2od23fuSuXEfhOOpXHsH0tY5
lnxbN+UFb4JP/DQfo/rf4+czWsMYX083vuC0T9Bi7AHhFKKnFHFEMSdK6rq6Wddl6YEmteEUwp1f
p8tx7xJWqXYfVsj1wKUFaj9Mzd4fAzYCfGouizDn2Qrss9twIagyqy22DuD7G3QFnoP9VMD+e6Ae
AS72A8j2RMYhCRofDnM29v21yyiJJs6TspW+2XF0mQiiGTKEPrMCayiNAFeVJB1INmbK+9E75Pyb
o8vvOzxhiHccoxTBIDaFB1el/XcPL/aBX8AA9K/IzsK/ubJxAuLb/fqNqXrld0jYfMMPovVsjcz9
I+uw0daWEDaggDPb9Bgh7CVU9qjB41BXPNGLvfXL0aXTmVzVb8TVTMSx3ZIBhQqVgqloLD5ZA3bY
02KgFteNFlDK4OqACiaVBc3h1ND62o6RD0P/kUlT0PQvtq4kRUam7Qw+tJsrW7RL4ezjFujFMbEL
kbIiRkqz/g7sGznmUQ+WEpRDbAk+kndQPRt4uPNaR/Dlky+xUWM/ae0KQVYhuqrzTZfIYA2lTsa9
7x1a5U7B/yJNwGDSHi2nf1jq2Oh4EXS0QhT+/7j8ILM0zAIpkTYA/Zi98FgPb4ju/d47JzIMxOmg
QqMQEg23mXrB1gqf1qMnEyS4TBWX3tPHWXer4b5LanSB73veW8BB35XO2ywyFAQNBPjFcKg+m4Bk
o+bZTelNdOxjB8G5oTG7na3J+ur4t+EXDbrWPo2c6Qt1VPS0qVb819tBSRG5zueiivaWj7AdrcRf
Gq+RPPN2k0LDLDnvdpw08B97wfEQEYerhSvoTYhoMcV8MRNyNkQe5PMqnAo/l04G8snB+Io229uD
jjTchzNImzcY+iO0ZL7OacmbHdw6Zf+ZmFBIHgCFHsvf79ZuRrGxsZ+j29rzdhIYctJ4WS/wWdAB
4Syaadgcu3Fs2xsu6FIbzPJ3qf6XWmW0bCRyQ1uAjjUfGwWNpuLqDSg/Eyiqhp0v/dK+WNPiTu9/
P7NnB19O+9aj2fixjCv7eS269s+ilB1mb78eH5qtaufhgaIcMn+vGc7fmo8pIikh4aW7aPu+HdlE
dFK2RSrO9r57ipcjLOgPQ//ztQ6FZeXD4M5clO3mN5Lt3UyQEHgTGsCkoEFQEcKwU7E3IiPmw4hG
NtcPahcJH/R5XD217qSN9KfBVqfjx8p42gfMSUpXLz5Nbr8q12c1RwU9mnHQuBhfoFuo3GRj9pS7
g/66WUsUDe1+v2ALg9Tbxf0oVPZRVc4f+SQCNtEwivywRz0HXsL2e8sJoyCVOYuOqH2sibuJheyG
Fuu5vfdmnTiyZ5NMAtHFog96xSAYCB23R/yyGb0sLH8XshKOPjWvi7UwtnUDqLKZzStsE8UBcT1y
foZv/Vh+nR8EyEHxL5BhzQ5nib1q9nZws7VjgPwW+xaRhb8czXjCLub7PhfFQj2UeGnYJhPSxH1W
baOO/xb+ox44UTi6Mc64PN6N7Q7TVhdTWUgs0FbScNQZu+sA+WlCCII8uz7EkAEXGi8joNbnf4OE
7wKvZCXQSTnJnntsJ2hiwpm6BNXkSbqwADWFgwG7YEXusfB17M9iV6VHg909CKfVfFALmoR+5kvf
BZwr5gkQcMrDOeLrdcIPE81bNC58uAaKoTLcp9kcbPZeuWL/UfQBET+dZFhzGvJ/2IHpx3zvzUEV
y3G4lWP6gvaK0aPZGgzQkWUOfLWwqezwfWBCzQkGmTkANa2VMKDp3+kvpVfiXvejSRe+AUeEdHgo
TJuHz4MC/UV/TTiNq9WgBrHt1CkvWM3uNjTnr+GmEIrjwE0QVUrFHtYfS18JAJCIhkN2wBX39oHP
ztu9P9ZgPLTWZb94tkGtH1bNrm/5+uNTNfG1z03YHNLoCKuQCZ/YBKtIqEeyYmZp+POe8Ndp+HJv
3RHZ/6g3sknel592mVi45NpXwYwy8dx+L/jGeZs+SJ+6HQmiAbbG7nHp25Ef9Ui/Q/84tx97p9KD
pyEaAjt36ODE2+837T6TDJo4xqrkDf9CNUbQQQj/+gL5077UHKNPD7pvhT63K89jvpDFLLnvYstA
nvpszSGZE6KLtEgIsQ29T2LF0yReTLiq8eTR3+NK4tuKIVzW0YRADNsqinVpuoNzW6tuwrcBKZvO
B8GjZLmsNWrdzmxBRYMFcow3cidgc72jVFAlWcencVZdfEAjkLiPg2AA0uNqJXcGYdzrEQaoTHNN
PFx2ulLwnj33ZiYkIl/lE4AR/o/7aOvCirhbrLUBCE10lCDezT3XM3EVRZpDC2SLllQQVP0avxoM
jhmvAhzD5fj8MQNFOh7FerQGC7ZkV9QrMj3s3Ejx5JmwwERh1GENdmYsxkU8ewX4Q2pdKkjaLgvW
5WRQsOmEsCRRyeKurHR+sOAxIp5xH/yiIYnhKc7dOjyWf8BBmhPIDb3PjjuxXXeh1c4DOp0qPzwT
7ZBzJei9ABvRuxj2h2XKZZSvM0mNm9UL+zJxI3tTAr/kegBuB7BuSbeDq2jEt1sX5go5QBj+3KC7
/YQIxFieZbGNFLmUqPGt/s0K9d9af223LUDZDKb8P+zeqE16oHt92EE+OXWf6y7Ed6UvM5W32d/o
XtivULjwC//4P9dP9pi927d4jpCXBAHH8jGds4bklH3nh6tRXCN+VxgtbT2t3hUvUOwc0vRhe9gH
jKZBVubcRmMegwV14KPLkIYFVS31EQxqZEIAm9NuUJNwbc+TsngmJ+uRdSZGf23eB4sq9UnQjzhT
0WKiG3l3jAChN9Z8oZtGB/rgWo2CLy7pGmufYjEcGQ6eMLmD2EKLQx0rZqJSjbI3K+MB5BKAGrVE
6gtLAHAbqy/6IkAGN/Tiq9NmiwcNHwwm1mZ/j1LhKUgYj/Tr7E67/posOEanFV/mQvuzIC8tgPAY
A3wIjTGYUdSzF5/xMZ4HFTNZBCtMm5h0oNNNZrqNyvxNQryCp8sYdPGOqVUYzUBJZybPZe5hIOce
YfreV9/xPDAiSNewgDckTiFKteBrUDWDtoGd/PgaPvrXnpghb5zK937RgpUF5KLQWQMmVx6sXgUI
HsLsFTUHlUYfxA8Dw+zILNghWw2EtuedHWy+oBEXyy/dDbyYFgb27rru3dKM5XyebBWwRa/H/xep
fpbDPuwMEoI6P9cfSI8YtYO7GUCmZFQtKI6gO9BSMuMIySJIFGQtLBFrX1MpfcfrGQwwp8q+6bgb
fnFAyOEpDy53007DsjJhVPJ6g62DFZR+D6J23JeV7+pJ8ufhNdJ/mfFB5rl7jtrWqOJpkWnZ85/v
Uo3s9V8DCcXKTDd6PuBRvGO7onHTZYla0o0AogwBoxZqHIB2y+fceh9bZ1DuatroEAJT5ZpWAwW/
jhKdS7puPyjLpvYPiqfo6hrWBUmn1JbsadNDMVmKuKA4pLe8ZUawZSpQQVxNHjPSSJXSmETQ5HT5
8WpZj/wy5EJlWKqRKTaI8RqlnaxrL86H5lvq0l08DXJFOWF7EPGKaTOckzJ2ZjDTuLs67fnd8Y2f
cfkzFmPnhFqg2Yxa+sLaSwSsyTv/bf5SBtFCroUppO/uOtm310nea1a/WY73hYm4REzAuc3DbbRB
9SEo/WxRDHgEpVFxpOGTEGUyYFbTlaGMXWbPfWfCGeqclf7UM1DrVGRE3USouWQThxzqqFHRm7FH
5t9HjFGTke6oX2yJnqz0WxNZ+sTZyOBPgYJsmhCJ7BY+VRTVeszDaocY6W38H03x5ibuI/RnrHtf
nnWEGD7MkCbqDyJO6qQOz/a7Y8QHPx0IZSAbqiI1Ox8mj2VmZGsujfJGpoJ7ok/WNRgDlhkPNfEj
kISTRoMPLg41N4R6En0jpyqAwWRAmsL6OLclpwb7kH/bm/zvBmpl423H+fuXZjySllmTtYbmcCUD
yTAs+XdsZrIkUIDTfEcgWbEgRZzgebjga0Q6qvKOeJkiUqx/JPaZQ2ebrUq7xlHvyvygOX2LnMEQ
QLjjuXMe77zCoE6TVG1S/Xy34h4W8HU6juoISwwKqU2qyiOOetlUDI0y9M3aQ5oj+lRUq2ZEVfsw
VPtVzVXKpUxeSj2U/rBkktDau6jYqoHMax+nx+mZW31Uo41RZsQPBQWsRX6pSzKKIRVABTADkHPO
XOxIcVTAguU+picmqoIM1cjHuur0rjlED81PCnMgFGfrnQa6C8bkOrpz0F78uf80J4VJOnohfzG4
I58hTh7ycsjNoUIHtm8b05ggxc5BThlAh3JegyDZhkv8RW1VYgRMNwLUQuo8invHWHAdRqnEavBF
XP3YahH3CfI8HqIwOCQGsAhRCGyF4AyFu29sAWtuSY9OmYwEM3h/i4zNYSnm2rlt0AsGT3OqWM1J
Lk4jI3qmRewJZw8YH0oxaB5J+i8LLBo5lgJBmGoAcgWirCMzdfeUiH321g2EQCjhKYxastdU5zWl
P9JB0CHdI0HgThl2QPIZPODKxeqTRqL5Qg9p532YanONVLv/kXryIa90X1U73+k9CEmiwWROdCib
tVklzm2GdX0r9dUwU8FIQyZNeLTyRR8QjUCHmpckCmzj+ZUuQbOaM4IrxBxI6uxVoPr6EHR7msY0
jXaswSsSeki+R+cFeXIK7G8+q/YrMG22P9Xfa/sbfIJHYHQQiOxi95mUWYq1cB01XUZoLSM6fqyU
+EWSa9jz0dEvt87g6O26uxjgVsE4bwtQbO+d0L0oOBV4kvyvSDqx+mRoU5CVoHWF3xPeQl1yTr1J
Tn3nQpGuSpPvRGbTFaMEmN2Tyy4bNmVSTtxJl40YbWmmM4TI4kddqP8fqZSHAJt83XlPDAf568xj
9faFKc9x5YrsmpSJVKxapc4SxiOFVA/MZLZKY3mS2KzQvgosxSv2PK5o7Z469kebqdqo+YtiDKyk
URXX77/z3/pn+7MFlm1QjZjg5AvRF8NnNlMUUh5N89BKe7tWaXb63S4umG0s6v1SWMS5tvhzT6qt
asN8J+nsjlLNuf2clTgnM1muX7goZ7vOfvaCtUS3nktuxnRud7KKr9b5gy5hlYbNrXuYbuBhkbgg
H9yIS4ClfppYwbQv2bp68MlKOUq+TBpK6OTQ0GP4+XBFq9fJEGtKkVbTEtV1InBC0hreIc7PrVoi
XL2mKCKp6X66ZoWtl9p0ThrQKdZJ1v71zTD0wtGLqDX3ypQzRTCHRWeOvA140iqpVQrWFJrUQNFf
Y6P80OemmYxQ/6L+ajILv4FfqjAuxFYD99lS8p2Kvw2DBiD+i/Zf7+oAsBQoQi9HQps59UcvouEV
2MAF9xCUW5uvQpaAjrpxyTHfISDEBKiVcSdSATXt6WKVuKMIxpJU0oVLDw7Ez5eYth5u0U6qglPo
ASQCLRij8UIiBAoC+yw+q+uQMARoWohreYXIWkI+IZUM6VD1cDgg2ehjOIx+DkqVm5/cb/gBovXm
NGeZ+Bh8rkuGoAC4nKFeRRLIYOJFdpo1w+SPp5FyDWIL5kG0obI84B87IGWXnoKfRh0OaUmm8MCw
ua09aV6JIXZ3L3yVLv8dshKKZ9+QvK71Rb/Ug9Cx+3m7p9Hb3QZb/k13JJCihdv6JMKt53LJZ8Tx
5eYlOXcBvTOoN03XUoDMUYjQykPC4f4W8O2aEra1L1t31IRGxt92eZ0++9c+NH67ailnUNYAdAha
w9su4rsp5fEHtIM3jIU3Xil75Nle6Log+NFCZydBBiSRCtRtsV09Fs02jXRum466zzl8YLMBlQ2R
DRwBoN7x1bvv7Q/2RGOMpeN3LA0sRL1R7nE//at1Rt34ZRadPRU2E9cU60M65WqCSKRbLl26Ac7K
tjpdS1/4h9oUKF/Iugf6qAHLr35/DU9qcSLk4RnqIpmJD6JgEKIt5NrO295/Mkw5ix3MmdCs2hDp
XtIy11Hm2RVyjZa+omyT67cFrxagJulSSYdvrs4xeaSWjm43DrBBWapFZ0jtGBo9GuGK5iPA0oO2
4WSblFE4tCpcWTfvtreebA97c+vvSBPCCk9vfVvP3hwOqH14cMrKcOfPs0tf9poFhG/o3C+Ax1/G
tdbJr8afcN6v8F6zy8mtQiyAsxw12XWLqEY+zIZdbesCxDEwFl9C50Kwe5o3Rups+uQHaJAZY8Gs
MJqDTqKv696uv+vve4LdPykI316F4KEF/GxrQMtejcCUAYj36en01NEQqLtrwMefwGh9W+koHd1J
bOqTyt+XgYS+8AcBIwYCpO6nwRZEyTY5EIaEis6I7ew/aJ/wWerTvPkr1oypl1oQ7YGPT3AVBQkB
CcUyyaYaWeIh+sU+JE4bkcSejuj36ibBYUx5EB0WjtAg43h6Ei0Q9q+MA/GeKBGcpvqE8SC0hUCH
r1GzWFw8shFAyWS5CSqFXy0u5MzGQPf+p36x82/k9zsE16QbjW1bpssA981V0aNc+RSCJPUb6Fow
sE7yIx3cu7dEt+eA0WwFiXRchirWuWKBU3i+zPvLfJKWUmWnEJGgInUwemYpG+hbobw2PQ4JdO5x
BmAa8gNI7Xg7+yzkatWYNlEfQ+Xtny/AFmcAEYCaMEYxts9kemqZ1B8d2vzAVyCnhzxdhHvHj7DU
nWPBUewWu8KPdcc5YUQxghoGsVPIRz2qTFsiAF+n4H1A+N5GH6fpCTEmWCyjbMqFIiUShY8qHTZZ
8LFCur6zoTLqAcnGB0HJwzUBL4dvpkE5J6WIpmCVo+zdRDqBHiPBNmlAfgCpgQjpNKeH1XPcDBqS
3gBGQsKmIkQCBs8FtWQiLN+GdE4pHe0shgiUZdns3O9Be6RyWTEdRxZAw5O9e+0L4HbunDvYqDNM
0UGt4PIgoZDU0FE6qRJEoLU38DWAgLD+hHl/08POxmKiUObomfwd62vNpf5N99YnVhH98d7BNXhn
LBxxxqpOgNUpPUR2CUxbbVPaU6cu3nPqZsOdCRItBDqbtDm+/DVIvG1seskqoFVNB8Vjb0v2EJxe
ZiAz+9UKmakK40t+IwJUSJNaW0aCin6/W5JydN7Rr+8OAhdK1MOUdspBHB8kUDFbNU0UqESR4r9u
ymt/mPBzMqFitQgUNypmF+UvCTnz/F2kqkRdhxmA1yz+JjDdmlbriLHVuOskMOL4BW8sqV8IgJ1x
ydtOSjY9B2tptaY0+kQN1VhbOAEV1/2b6WBRnVvvogHIoi+spx98BBc7qP+gJPhHpxqWULdpeutL
p0glYLGrNZb7s7v5S+nN/pUPZlqxqqMDTJGjjaYhFkC1iSxW5r8fp6xZ9xWwxdcyoUI50xrPiD9o
E1XtJ7AMkoqg0Cv0MMrriiV1DZ6ta3ZRS5/uhl7dIzFiBmkYBCkQlHyftjnD9Ct7O6J3cWVaRUCz
HH97yA92n0WKdCdS9sfAR9qnRetGrZ2h+viR7Mhns9OSXjRFHE0yy7fsODADzYM0m+WrHjVzGT7J
oFewr4/NeEd9Ze2CWSav3FIMSvU43hQiAr/EysaxgJDVFNM1xsQgb2GUMosktaJL9uUykagqAvCe
h8MPqvirumV6pmN6v6aZWE7CWM80x938o3+xjWy5BDDZAjFt14K4af0AMUYKjUujG8I7tH7HsqW+
wg+CeCfgIXY44cPkogvwYSriz4R+V/vhcNJbLcdq1b1pt+V41tTjF5otq81f3JbLS2iDQ6lIBc0M
FhSRQBPKN9Mk1JxMs2UGq8E+PtHZO1ptLlaPMQ53NM0OlyUrgs4857CrqQ7/5KJ9RiF6ZZzFXcwE
yfTAg8A/7sK9Q5CtwrpzeFsez7GmY+g5pA9AaXVOkGRvSTlNK6jLchwEtP2ZqbEoGQzE7u8Vdt/g
zuNoNw7gBWpbFPKKCWDJmskkOROAUNoykbsyX4RFwevrYU+obCa5D8hImlrImSCdJbCrUv1nhoPI
+cDHEZjnTl5XHVDnJZnICPYqJgQCU52lro4KApVMVb6qqBCS4k77NT/oIaqoIvelymCcpIJB4DEd
X/dSAiGTC4fUkCkRqzZlixVe/+4xauF2cAHmh3fgjWhCiokHdpHMXeBE1ZgwbNsvxGKvWaamN1oE
a6BMamPN1OGug80mbPrf5TmCEMTbbBKe1cW5wjrr51IgwhODA+HVP9z5cBNsEcIEXKwRhfo50pni
DtmBiJQ52rQq2Sx4frO+FzMuc6XrbF82toE2xAV55BOgrdSaTD4sAEn5KtGosja0TJ7OkQeM/oSz
q/OLRoZbB4JW85B04x9iaaHB1Wd4QsnGGr2avdQ8A1DUxEVny3Ah2D8552ezDOQzQpzSwkwoQ/hC
AWuwHHusT57+CvWl0jaAf6irsLP6B6vQGvWiHg9XczcCEKKXydJ/O5NZ3KG9LMqVBHGpevjOyEyd
uaxV08gKb09TqOm8oot/tHZst3TXE/rTA9ZAsho0UOI8UtQ3Sfc+SBrqIm0xLg2SA3yxO++Xhg+1
64BsjuQKwcCCuWDopQub6ZJBnFHnVFFHPWjCFWKIBCImdB8kYgg2My5u5tEdBna07XkQw24mVzxY
gzvN8ZhtEeP0DQ19FoZBn72zcNWeZzG5TLNI3hc4zRD9GOJ+offxEpgA0FeHxm8yKNMrUARlxejl
6K8aKDR1shQXVV3zNLOXPSPIau7Ob0RNVaNDzRKtgDb6YsDnymR+xZBViJ2yS7NGcFyBch92RGXr
qe0rjZ68LawY/e9w3t7FLTAauHXETzn31IQiVUYUuQH19ZE5OeG8FnNjvq0NjAEDNejG3Q/Fpzsj
ga01Il66OMrVtgKKtmAd6rwT6+oWH5+cmPPO/Ad4Ft422V4lTvbVHm9RVf31fglMXuKRkXbZmz2v
uzIJpYQ5YlPCADxQRsEfxvpeQmKwSkgQEhpvSTdBAwUaJykBJPxSF4Qhd1u5OLtwPxWrVeLiyvPY
AJoWKYbIxYn0UYh+3JGCSlxqhCRX3bFoTCfXIsDy0JZntRxeRWvsdTEAOpkOf2V7fTntMFSz+ib/
AtwtGiAggRGQTLfbbALYInCvFsYIU15U5XdtQ6/i5zxeT0XkNbkzU7iQbNIth3+OZWFWZI61EbSd
NnZDU1KYL3GdwqDY6YPHnfylbFrj5He7lTkQ2ihXe5WtC81uBm6wCJj7gtbgzWd/SJtKZbN9wr/h
ZSXiYVOJUng/bTROa2b3gFme2BK/Y7mBcvJXkKT1IsbjCh8e58J74tbjnbIPJOk+7dbYMR3tpCYL
lS31E154TwNvsKC5pkJzayY07xYqWvm2g9If3oMr9pBV98xGQ+rXadhHKQZxtei6eUQDTtBqO9SS
1iV0oxfMemfz/W01gvcozRxe2VEQaLzZoAbUawOUmH03GoFJX45GoJhGUGCebBAIWfDV7zVbdDAZ
/ILEqdKRW4IYsJdzACp2tlnYGsuA87WgJ1jLB4vmOGKFPeg3Rwdk0p8YxUvHESCyCSZYiHcIAncH
pX9i5kh7HUtU8fNvPiw/iaKAGgAC4T8droFqas4jIK4EHOj3VijDL5nXh/TcC+iOilm/geKgJSe9
bPHsJWujCaKYDKpr8z4m4UhMjBLKLjcXRKboFVndnckjI6IYfrNxh9pfKDqwuNVEuAHZlGVBClR+
onimH4oQpm6AGtIEdTVzdaC1Bfaj36ebu3P6QOKYqoD5F/VIWxJzZJJh2v0Cx+aH7Jo1HeGnzDA0
tcj60+y/6uedORlCeoAoRjQifk0qQB61k2tPz3tlCn1qK6hNWOfDoFnEk4jghJKaICTUQ32615Q4
AMh5pXnzWX0IHSeeBe1Ho9PIeq5XZtlSwBIgO+vuYcwHFQPJK7fegdmBVPehC2EDuaXLVFLeTY4r
JO0zN3HwdP7FGcGq3qHNRm6gqYK6xwJtk4OG50R+qdpmEaAC2yQlY/UFrolQ1vtMCn2HIlMeOlGX
zz5LfabS8VeBL9Fs+TgocSjSGTDc3UDdTO1DWJ5xoZToFZSRzWEQCDL7OpKwyDqR9LXmBCrj6RtS
7e86Z6QDTntLQxTEAcRhH0oP6cXRdB4oGeu4/O1f5ru1Y5uliafm3teaXvCE1DD061CSl9xDu4Cv
WJObFAHXL3PTRhgQeyz0Owqz5wSOb18atmvGHpXBDR2OLb2+CpmwfIhV+DZpYdNUm/ffrtqMN/6x
6rwJNimipJbXWFZZR+wD2gMot8IHuQ4tQqXTTxfBa+0L/0rgDEWuWmgbVHvNWcXcLPa8Ne9+dvce
5XKZlkmzffEvY9l/PHbWC4CtdcHrG5mem63KBFZdLbpz8dEyb1dBOj6Ad1JOw6VDKNGsgjuIqygz
bYInJovv8IwgUefQEo993Zau7LwngTGSRpzc+HqFr8IYsQKCUgWOTA+2/gv65x7rPjQM+UTQ682u
IrUrdi7Wt9kiRtSi6ZwWGmxVkZkmBUCyuctbkPHAhvvsh0hAIATxGc+niFtMc281wgBgAsQ2CPsa
eKwQWiZO3xyDTVTbZXsq6yt0xPeDeScFdZ8ZfXCHF0fRBfMLKbcaSzmc/kjrEq3pmexFghp+xp/x
FuHqIm5PLxwzk3nA9Y6wJXMn/Y925kI6BXlqTFjCsUM58JpwBbEq606pg/gN0jY8fFDN80RBAQTZ
AiVcCS1CJ81DA6h+fp7D+hk9gTQB97rt04HoKWboEIge1rUGA//JC2gkNSLc8udll8E0V921TxeN
7FU4XumQixMC7ohkKKWQkEyRhEhBwve04lUUIB4MdBh00McVfU4zK3JVECok6l11PoxunaBFkAPE
IxY/g4hEZEi4FnxVQMtEcol7in+S+ENvkfQ8H4QLSi/6jiKOos8G7DMCuV9JHtmVOCtxqAkU0ITU
vC/y70Tvyh8GDcVUqFJrQE+lNgE7U7Qsgejge6OrfHoJeQgl2/nTXWaQOkEKBSTQ9qfoT91BI1mi
Hyq5FFoldGiwhxWdmUah+fA0r56EpV5obgpGxJdcC1L3XKhSSlfjUcOKI8mfmjLKxwfqy1DWL8sB
WwS4BVVgWIkGXMKAOiWMqF+qX/1mI9TGrCObauV7Crstxs49DNgbbaqAZcMaAbvmDhGID/ZsZLYO
VjRi0MndmFZQytdizcaiSBkzz2lO3vwS8le2aZlEM//V46UCJqyySopZzD6s6ImaEjkz+2SZ3H1C
KQoGQm2HSZPc25nNNP3rgDdVl/oP5gY5FygTTck5gPrnqotywytGRVRQCuhb6RPcIb+2QQrrgk6s
CGhcfy/zipPBbrAZlKCO37YSY7iOvq7EdfMQkUs2KWDvCRLiAL+RwbhTUYrujTek+OCuGrUSyhAz
WOZfeRdYH9CdDfyLTucnECKQPhA9fG0v0iqRmgwSOKDPmUbPSdEbdNY0kVZ4ZnqUHUeMAB5ABtGK
IZjovWsnWxhUGNrQ6GoBMdJNAyiNz58gvVUJGL5qXs1VN3ZzhhsTmUH8/J37H5J3eaOUifPEWYOr
L0hxP8RLOHi6dQZLmuR8vebw20s7h0iN2BoB6MqFmpksgsDJ6gEycbXUJCe4ZQdffXp1K3du0S6A
ESK59w30CepOGeEX6TayYEyJyEG1U6i2kF7giqYirxUIwAezSTZdWvtHqsFXRF94ilqKjTQibulo
IRCFb/zbw881klZXu8tTjse0CKEtjaVkpa0I07pQ2oNH5Ax4S8yk0PqPpXxYJlklI9XZffnikSJ0
2C0gF6WMlbMM7DahEVQK+KKuoWpS5b9nqYxA7snn01B66B98VeD8NnmXiOSF5v1X3/DGIDZrdFZ1
GtQeSDXqqARsclRVEm1UYiyVKnJnClrdrrTvcx1GnHd3fewRekfEPqoLic3guoD/YJnRbkhtB4hN
Tpr6pDOdJ8oBIGYDGb4QR9tKOVLmp2sMmPKUJicnCUR3gbMO4Hdv1xfMF7iEy9E9zi0YDnI0Rq+J
Wacko7gMs7rvteZMbBbNn/u0wA0TER+lefKPwWa8GZcGZxC1OPwpHdBBi5KW5RHNiEKcw7Zuzm+X
4oISQS8WnPEpxoaIS1iHBihq0QKPpp5mtM9qzxzi86izvNlioyouqVWiGIgeOiNx7Vr5Vq21hL6Q
AAPaYhX9zghzsQ0D6tZHRiZI9UibIQmkt1NxWDfZexRZVf+kT3fVsCWehWuZU8jePAumDTu5i/cV
i4dsjxOzA7+9s0+wvna2VuPDb5RRm0RXC9vpMgEPOCZ6WepfnyiBs/STwX8FuguSoDquow+bGWXg
OfOTgQwhXQ+owK+uUnHdJGso5hrdpX8JOXhPuMNSWCAZf0taGiRzu4jbaabZ16w7u+FzvBvWp+Jf
gUeSyC59O+Ln1Sv0azh6EdtzTq+0m3R9GG7W6EPmMTzS4YL0Bo1T44ltpgIhNQiQUtkoQb6/b0ii
En3IBR/ANzFY2A0FFxIDlgoBRuzVb1jF5NtFdRd4tfZIBCMoPzTaOKM/JdIonTHQtiLmqksm2rOO
fI6x25ub2REjcN52OgZT6zP54N4qWBidkHBcPEjReoVDfdU8JJ+KiB+fAosVYfWOAoynDEZPI7a/
pI4oaGACinOiWc8ZnJkB2gzEGdovGuHgJfTV/KoafuATlqB9QSkGFXvgxW15k3p7AHJITnJgWMkj
ZkLQ00FjjX6dvG3QtEVR4QrOqfPtlGIJUYAYS6rdHfKl0umXiKmUFvXxCX+W69nCL7ggSqL9NpcJ
kGyx4BMCUchPWT/V6ZUaKmkGyo31qTKsjWdMUQsN0jpQ+4bKNbTaKdbE2JIkSLUv9rogHAII6taw
NjxOA6YMuBFXuwg+cqjNKpXKhpOiCwHZsIWC1OSW9UWFh9AoVQf8wGzNKhp+lFZo8+ks+DHwiQb7
6X9dqneWQOgNZFgRsCEN+qkwLZVj6dLQgaw5X5sZRO5kgTnmslEipEMdWbpb4sSSQ/BH5GCFAXX3
lA/qjrrBlIMDhpoSOJM0UzRWr+xD108ZpthiQp2tQRHr5avyY5oNluwfYJVImZVoGupeGRdfaalq
r1aE0Q34l6k4I+tBCJ/kyPcEvUDK/xxxpBNwcAf5li6ReW3wn0G1pd+3KLszGspCDJfgx0l3G2V0
BMx2zFI/B/ThI+Et6JnQFdUuo2RNuzn91PwQ9EQUONWseoFrXwILuUi+QCsvBAsA+bQbf1rUgsxU
wEnrXaoPqYM0ij9M4rm8BI/RxaHPpU66+yd67lALBeUXzRXhQu6YHolIqyWgr4IWXt1sToxZgYSP
wMz6OkocQtJuZidPSuo7VDFKviaTt+FleEKtvYFumZTLpHwFXRLOvH7zg5b5st//YWCh1pTSAvwA
8qMayh/0HDSYSDZhyrWFSWUyu7ZCqy1Q6bN7Y0x9Zm1KTuafhSarOj8UYkD+AnNpg6xv07CTVghq
lycae8Y/vnLuAqH4Q8GwhI2c6UD/9YW8X/OUArpCXhmBay077/4VZOUmurWftAbb5VF1lA6e3UdP
iH0w+xI/72+zY8P7VkzawTvFZ5MgA6I/w5rWg0rd1In40F2f3shzxvdFvcv134eWJkSqIu/elUZO
0TawDBWMU5JZm/DJqQAfw1baMPkzNyzj0moYFj+pLTjGl9l3CHn2+PudvZfP5Xla/jlPq8CGf65L
g9t5uZ+WR/vpBy+CJy4Uu/bXuQeoTXFqaWHKu+3O+eY0jQ/geCSxIrVQEcBzr1acWvkERK+huIJx
QJyl5MoPRs3sAJLAUDF14/ULJHyDfZtHdZVWUPRZ5JLMyJC3wiYqKmRVj0KbhkCKEnWuDaj9CJBA
JiRI/dEd7QNWAuV9DQxm+TlmHG0hsuVlIUSqCz2h2uTrrLOPP5d3yatQjcD1qhTqVJUtUdvnLGe1
mX5SzwpGvRJ4SvpVAqbTJ3uz++imQ6BobMzA6KYgdXftQizT4kbnBU1MrWFtHoISND3UbQaNycep
la0Dw0Ca1fsWgmKgB78WzZT8D9oM1dQ0yA2hTi6fAwfsAewUFl3oc9VRvogd+EHS64RZihbRbbjv
X4ab2XtcmDa7tJPZUc3+CMQdbPDrokJhN/0gH7Gc/xRn67/K7DKxNzw5SMN6fz/6TI4jNenOI0Hl
LnbNOY6VGcD9+MtrT3g2eETSTMHap5QUE7kGlV4Zt9cIUL/GcORhM+vRYHe7xsB6n9TwQje82ytD
ur8QT3m1duScP1WSmyZmIlV0U+Yx7ZZWBbNuS2O+qMdMjC7bRB82BWBcIB/ZBRnZZzI6ou+lT0tb
AYhFGktca0KBa84lgJJ2xQbA7EZcZNfVLsZuGRPKAG2nlHKNoXbLbL+DkMrczNK/lJeCz0rr6CxZ
nwwrqKK6hA2aVBprofRf4HNlfnIy9hYQCOxoxUMnyZZqlo5m+AzwICyEhtQFnBqxgEW6elgKk08I
4juI5J+2kGkVtx5Ww41fIvqoFBVfUKW9JLokuo9+rEPr8q/eedg6rzoXOiMlBpxVLvqLPaGMjiIh
UhlgqTCfjCajK2M/MoRoFGnVqHOgHsTTbyRi9cFCQuzAJ3bBVcLiixGEJhbXFq0/gqvo8pks6o8M
hyFjIHwiPjxXu1dZkGKpFdJHjgFYq3Ao2V+1J/Bk6jDeWM6QNY7u2VVM7ENXiAVg7yu4dutWFzAQ
xAzmDh4jBn5fi1jbJsC0ce52preG9e5SfzEC/N3U3FN74xucw/n4u7pjJoHAyPHevz/b2xNsX+8d
zddYqkFbJEVhtQpukWWM/ObhkGD1I3QO6m+JwW5BVBKFSmeaOHHwNsM9BkxYVqVJCQ3HY4To16Dc
rQYVeoUkCt1acl9UkoJbx/BHcodnlviTXKdIHx4jK7yQsmXll5IUxOj1aF5+yeLaKShnFMgGX4Q1
n/DJpevyxooD2ZTeuoPcJiet5D87aSAaFXTljHeQo3SyCGK9kNrIORdqNwmtkyU/SvT5+S3euzfv
RUZb9Ct3El6Z/mgjLYHjzzdatmJC3CZ69XB0YeP9DJ94yQDi6pZa7wGyMYMKIK4UFUiRsr6ZctE9
3LQebqVHw771ZCVy2d+CU+vjXjG4fAR3q9oqt1AXiOoR1GAw7W9PnKj/VJSAvl7MAqnN3d6A/8E1
oGyd3yCnjYd3RyUxda63vfmF00xrlFNDF6CNAa/UoJ6OdINy6bp8dJEnXvwqnGODOp66vTcSH5hD
vqZG15je3ubrYt7rbn3QnO56636dX30xqztzzyod1t9mBWIHIh3xdrwZ0AGaqROY1YNCc2vooWlP
hb6gUkNGqhAxuRd/xCdUY42mMhNgBr7nJE9kN2RUwpUr7RPEWBmVBhj1f6N2wRVYiZMJz7JYDBo8
52CBCUAs6zp+PaUVGtCzSWfBLPrVhZyAea/UroqIyWn2rtk9efEdmXOV3c+28kJ9r0xO0jE6Nfr+
yJkny8vSahXeOj6wf5kZZWioLs1i7J/H/+PpzLZS15oo/ESMgdLJLST0bYAI3DhAbEBplFae/v++
ZJ//oJ6tQEhW1qpVNWvWLFZyj++/AJcGyZ8ENtnyilTm+oP8kkkDAYkHs9RentGyH5P8aqitPE0C
YlRgf/SX3wS1pjBAHQamMxQ2ESvyoH4AqVQWOAlXA2QfHv88gccHN3+UKt4Ycm9Akk19kf1rfr0p
zkV33HANOfolIPAf8PU8AAmizzuOhSwdUCPIUpPt2/1UOb9FBhMmPNNzWxtWHKtk272Mr9A+Tnua
e5YaZaRDzZrwVKG9geKRoxKjdmI/2C2/vvkLTZVb6eMFTP7SzrOuyb+P4kZQU9n4Zbgnq/l2tsHp
sZbPVArn+uO1mjl1LvGmG1/iJtUgZQiJ6+43AlCNwhZwv9jMAtskD/IcAktASyRLFBf+7N2r6q/j
jCVJjzyXB9oBcMQXV9SnHNi7S1MQFBySfBDAzI6c9l+s7uNvgn6Lg8MlVi0QEAERDkHvrfPM/+m7
xzhEhFTs1srYExAlpU4dUiCNeMPmYPSTBnsvVGu40aX0eEMpYFY5gf+lBDH4tFrDmRuWbZQAd5BN
BTEv0qMcV4dJqFScH6eInfinr5XFxuod4TEnPrOmUgh3D2kE2eKUrvNNmEfPGuI7XSwcRQL99YjA
nf9rJE8TK+qsHrNe+5sa7rTkyWP6jtWKDU5vEpONY4aonQUGmzelDV+qNDPD6WTrS6JIMORECyGh
dWCNWPgqiUrlSU1D5tXeo9veORY2v9GexdZG6bi47eppFsbq8uYhMulqIGwCaKBAxSMCe1bayJMX
S3YfGjEGVBCwNWcRgWJjq8Q23n54Pb7fp7dX0qKFviKKlKh1PsffJJV3SJFRjYbrIU1jMyi2joCC
xDLLM/X2zQIbCtec5kG9S8ZpU5Lf5hEUJbI2N/Fg8beF1kmSa+EUB/JCznCCboE8E6nOYHoI4bDo
DzNm3Pi3GVBTqTxt0uUwIVdJEPoDOrN6ibwmBMiSoGXY/OopdqEA6yfZAR3y31ogZVT11T/gP+oo
tsvt8r6p2DaEu2M7KxtabWvbz/p1g4N8yo8P+eDze/IQXJD7zHMDjy/0mz8c4XBR7dI/sdeTJCmS
Pxe8RvQGR+WtVEGB/mn48CrhSlxAoIlGWcJN8GQ3899u+ti0ThOApJqQvt05bOz3i2Ogu7j4JCs0
/bq111TFwX6On14PGKrgg1WJu1t52lfql/gWHlijP9UC8FBdcxq2GrsKrVGplSi0TvE1KCM/BZWq
U2ptou3gZ5wNdlEWJ1Dh3Bwx07mCGu8GbUbmBwLBF5i5nbBVfQ8a1SqiF0P6q1Z78D9GOvYWNep9
Ya75StKq4KEk8/BhjHWNcO3egB+De6NT5jdVmS601IOcbLhAtbXKuJ+HSjYwEptMWJN6cO/D1XBF
DsUJabCfIb3jby75S00kZTSlX+yUsxs1kFjoBjXTMs40GWMo5LLXpRhBGSF2GKmkWlL+lJNhW6FF
i8aHsmb2UTlo+8oTuaJbcFzcArMjPkykvtS/1tXj4mfxUr/Goi45Cne0cSkKARUL/KGtl07QRwun
z/r2uQStgx4l5MOc7symAYE4JofLb00s6F3Qq9b6SHg5s14avFPP3/od6mS1WrZnskYfhQje8clC
/UYogn4uvRY94Z8aRxh4ZKHhf6C5UP+7Bvdp7rVYN7Fj3w7Vza2qvUGikvFqpEK9Z3yBiIe0zQ2a
gQZU0ESrC3NvLv0RNR98douhUmgLRZDO6kAtfWrCvC0j1h31nQR3E9j3agilPuykxxXJGaaqQUIS
LTHqe2pdmgbdf1SwlNA4y9by0/wUP4tkPkEnNx1ZNZAO8Q7RyD1FpMpr86geB6qd6lgKkVo4So4T
lxJD1dIVFUi4xxkmexlhQRnvPrbNr+YJPrEdP34pxC9BJ/VhPkUMSqjbah2SLRC9I+hTbNdSimS1
54b2oLDMiFyLQIEwAUQpgw4fMui98kcc1icwI2Z0LihBSsxW1yhezdDYulcySJxTFVSo3KIXWu02
r2TiGNtBbv5VrmynZhLkcEs50w1JTooEQbKdkksjs0buzL2Vv4SZnqkKwHvIUIM69KbOLGTUnmg4
WWzTRBENWMJlrNXOJj+EFAEO8kA2NPWLbJ779nlTPT6DgJI97dJfcHCGmv8ZngcFpBs3E8F4QKDm
fuCNOPTyNTgWl/iFDNzbCZ2WNzQ5f2gUBrEeKP+N3POYXHyXgoo3qoIQiSEKRBCdaKtt9TjweZDB
8ucG22cEjAHeT6+5PqrVx3dsJH46MceqODm3ZF6C0NVVwc73FOolF825rW7glZbL0fcPmATj3nxi
z82Mr40CmDDbRlRelcf8/6OSx2zjYa9+N5VSh2aypc5jZB/JwwRTOqQn6+RxW8kj70uZTKmyzlbK
ByUcduW4bOIaOZT9cv9M9mB9D9bHKijzEetC7H0fPKwyHbz0MvDxbXCq7RLBVOoY1/Hp9QHNiSks
F8pD4hIa+LV176l+QvUObi6Z/p/WX/cpzk4u/Z/hZlpabkaZ3qn90co976jh+aGn+Lr9ixzOpqaO
9h2ZqrfD4NR8wsIMN7NyjSKnFjBEuWcnYE7+tQTW8D3eL/ZsvvkWHz16eD3HFzpLvNS/BwXi+lxH
SdgDP3Xx19CErt0/8p+93YANnM/Z1lEg+a5MwYo7NqLfk4g7oxLxNVwPfyYFqoRynTPVrx/oUbzg
wyOASlnPLqAWFjYDGv7TB8wFlmKHWl5qEenZjQEEFgfoskKRgNHdiknFzo92GpyV/h89BizKgtMc
/KKkm6V/3L59xTf6CApNulDitlwXH+1fliVVSHq+ueDafWlRGIlU8y+8p3z4vUIHkvzgNvxcPSGI
pEzhtW6y+gRfTF505vUwpk8wye0s3WLvwanz0yvV9I/KuOm/NBw6119gUnHsOnXW1CBl8IBzEe1k
5h+d48wym3zzpUFlS6dAncsd4o7m6ki27Dr9pVddGYYQsmjwQ6FZWQ6JrswSAq2pUsmkyCBhSl7l
F50wHs+ve8TIIuMiC6PskQNdGIoCfj3RGxXExGKHpnvREj7schy9vkpt5IsiP/iLs9lk0Zr1OjAZ
6xzbBx3E+/3lQzBfGuiY9Ya6A5PVLLvULwF66eFELgzVkQ9+ih3QQqdMzl4U/wfbl4ZHfKik65/I
CM3yT+U90wJQDjc8vlm9ySnPZfwZ7JQjfxo8pVd8R8rJaMsTy5CYl2b7i3m1L86Nv5DqJld5hAgg
8ZZ1hsmjeI0eF0ukP1rbLkuh9hSQ4KvxNqs1QhlEd1K1UM9q5IkZ8hKHhBfWI+9Y6H0+X5GEXFfy
U3uenubbEWrpwbtCrDj1li/j6Qfv/MeOyXb5CKIyYUtaLCykFFcBUYF8dAweCBK30aGxvjz/0uDg
u0ovlmulOLs0SlhQGD+4EMscZS6V25J/f9C3iRu2TIK2MRdMzGdWG1KuQV8IwkzNFX7WrVo3NSzh
qVj5ezVcMl1M4Y7VOk+wI594IyxJWBDGtBIjXiB/+VD3+SP8Hn33MzBXvuoP2+7fV51S8+w1LF16
uWI/i07lrkI583dQQ5T466dG12C++HehXcoGG/Tt2Hnz1Q/QTGQE6JPzWSnBIu58IwN//W58P62J
2I+34JtmDAm2oPS+QQMFNwk4YBXLNVwX0HmAgTqMiyFseCIzfSSdKmuRcXOkr7YpYUELK26LAUIo
/YN8aq8wi5fvAXX0eEeoHuKLPwT9QifbhXzWsip100ehj8fX8LN2obDRAkAElr3zNLCwGrVYpW7w
i0xm4wWwclhu7+8s7acEzVS7ugjQ84ATS+VQQq9SU9mHQcnn+Gn4OS7Sx89elEaZ3x3zlldaQRfn
Ztqtd5exxU8ygopalALCo7AYpSA/ARKexjp4fN729VLRWMUDMboTvNX/MGQRei8E2UhIf4+nZwmB
VdkeX+80ffyBfzrSPswx+p2y2EFSUCJV8oEWM/BpsCis2xyEe5NiqQi4k8JHyqtbh4UlOgBQb68T
Ro8C1dtwC4cFRtSanBsijtjFfJzrUGD+FH9R2jTAMWlnCM5upPf+PoAR7sF1vmfbw3JqGKQXJCCE
i//OmCPYUmjQ4Ani3WkpswPyY0d6j3QCGTnaCkvGlUrNhtuoSH0X0JL7NXvC+6GZq7lRWPzEHTIB
f47/cAghJsbIa6oaAy72cK7/5jqfA/6ZfX/4GxVe+mhc7LONS4lwjj0bQjCUth5oOgAVNVbwck/B
S/ejR5vRxUdPiWKBZat4BZ+h3q4I9I80TID+1AVPS+6QFF/cbYMNonwA7AliqUQWaWzBM2loTld5
CIDm+c2mGJOSeaB1TrxSPNeMrCEH9QpaUAwZNhSeBTY5yQxvQ7Ks4E+3MZb5e8baQ9OjnUHzRniK
Rj8JJvITFdjzU0qHsSmGmr01c6r8cS8lv/j47f91/7ppF29vjjMlRdwuHVdmCucdarKePtkmqbbl
xkrj3YYIdnBrvEUa5f8/mE8+hMzUkBAY9MS4eZ7XL6ledyfeikZa8n/+jYySTKuUM5JyKP2Nrcv7
TwQG1LL6rhPV297SHayL3iKy6WMpYiBuiZ2UHKarLc7njoGGH9kf/pGAf9DJMYOzX3zgbur3epoO
sHIY6RlZZJlrKzW4G3ny4oempPMhd0LCX9LNLeF6+uYjtDGHlbZobGQbOiY5FsbhCmoAbppbnv82
+eEwPLD0HF7m/xgAa5y2Hjr0t0PC6i4GSIq7a4/Nne0L1B7TbU+7TIIaynQSPWSn19grI/0xoJ6R
XQAs8/XN6s83WTVev5hnurAlzkHl6V9G3sY8pSxP8WG2m5F5OuHASBz9aJivsadvNqmOShsXX+/V
T0DVXPXKwSpndjLiUI32/TPIX4MNqVguMn6gSSG0gBOLS7sOegKSYgjsYgSQ42GdlVZJXBlxMGjh
WPQdTXuvMdpOdVpuA8z5Xaw/TA/EzPPp1KByW3kArKN6oLNnMYjjEfRSUSetvPuUyN1fage1Bmm3
ZoiuSAk+J97xfPnJ1GRafFQiUEMqXwhkuO2NyH/WB0RaVJdEMOEcXyiBhR6VtQxh3VLBZ2h01J8M
DlijzoWaxXvLfnigrLbJ2Dd3qHlv+enWm/LviNssc7UDJG90E6YAEkR2UH9ODvATAGe6TwtScMsS
IYmkLqa3QAwKf2FBHuYz4u89ZMFVbjJSJQgsIl3/eiUxWh4+bjqbSLl5il+iaz6+vH91ds94D/lN
WN5WfijX+QyyH8ENeAEW+gDcGMVMp8JPtXlkj0Mq4o3t+zx/uVayGNXRA0sGFP5QG5/6+O7bIfNw
pBu3dIEizdbH4kQb2y1qjZNqGUaUgkpKKl8HNEytcoUzKi2pWOFPXC1+JA9lJGQZIMM0mYAvgCNQ
mB7lnrklYP5UZvXnoP1SW/gfKB3NO+Cozal9A1hNqlbi+TKCF/8my+2NRFi9w8ekj2hgRVLdsqYo
sjoVBV/SobnKED2Z5EDxFDHM1fv7EHvBPKJnA9rZ3RgLKwRrrkjvLUF6vjv/Pj6OE0SY31KXI25D
qKUSJvFF4ikY6hALlIrRJNtsbR3bxgVNmQVeSHXX+WsJJV5ImzhdU7kK23347euQ2CXh+pvQxkxI
ujBcGlNTkdTYQPR1jl9DJrn4TjsumKVkuyHrxJphqEBmkYnlHAtcJ8A1/2IIUQj1eiBHAxrL3rHg
hhaEDwNpAPhO/pfp4HaCcttEXPdK2e0YViASpG2Q71UxXAk8UwMZ492S0+a1/6jKwqmeB9g0B4Ln
BFQO5cmClBUvSV2yIx9OVz3qOmmIg5Nmo50t1UjSvt3XUhpSDmHl5OyojazCvQrAP1PmAqLfPYtS
ZNIMV7o/KTVB/kgBKbrRShfH0/AUVu+6OCD8wGdPEK0vwUfP0UT2hxhnClp/fL/UUuBOJCqLQL9G
Ke2cMKcJkVPNMWQIecMFl1SkTlPzVMf+MEAhCNstUPiX1/BbqSK1W1ulj0AWgyJr/phmGB45CSHA
/x5SBc1Nk0Hry7iidCLJpunVJiPJHZJobQaCiWcn6WNYRDRJ+ZxTcKcNjP+/ohzujHFiSKW+oAN+
6KQG1dFQcMqe1HoonghHnYJ5c0VXgG8nVps7dAWJ84M/mxLfsvWfcNr+rcX57olbM3wJV+34XB2a
3B/y9iynq7k2T2Ixl+R42jNU/yg6Ts2w0Kjl6hIDFCd3VdjihvPp6KbDGhtmGlSj8RRvMpd4eNVX
ZSNnziRfOsWoXcJzBPqgyxRERdoLOzTMKM/LyWNqgMt5YfCgfIz+KNP0vPx0YQfjWt0Q9YFgj9IQ
FXrpG9hVGUDw9QStmi517bQBjjI8GTbTTNXyH1JZ/ERhg9zQYN1FIJOg02Iks25oiSyJCUc3IuiP
IZGvPXbouYqYjR/Eb0TB7NGUBpBhI8dHjJ7w9nBqKzRYx1YKqeHXLPUxordBMRi8RdHY5CAbEl9u
7QXEpaVbY+EuDWt6kWlQjIPA3CjuC/FOyeTJ5gLvIN1wfAaBG3cjY/fXY6DMTdGEIIgdewCHFFD0
e4DP6INDi44q92hO7at5A2NQX+NMbGq+Yg1kqSF96aDBXs11YewCYbo1lsNCVOpRGgOfW4GxLwSH
ykl/2UwPKZrL0mB7S3KV8fmXBsXr59IRKW2pw6Sn9FBBUhmBN2jRdZ78sqUo45I4br7WV2xhEH8k
f/Ipna98iIMrLfCI4rb4kKw9mJHjiJzmeN1iQ5Lrn9QB4S2qNJTcKuqkoQ6q5Z2s3DYZZYAgVbup
ZWXovW+IxPAZS+8UREM2NvaR+lunQ5H/WJr6uDnH53PrYwekIBkNYKuxUxfVC/0IvWCctCYtoXe9
XsfEg80Be9yZDoWhtFLmkMK8tGGKpMGXe46T+eBNH1Sk/kRbCZnVQMP+3L5ZQoQ2EfAKEyrpeEEI
BucFD/Y4kYiNW2pvThCYjxCBas+dnngtOuM1fqzK37ZQK6Olar6SAanvl54Ly/28tCw9b1s3nJbQ
V5xpl5drbFs7hJdlKHTPdYL55783yvlR+eGbvsh4OdT87Vtn9g/6rpYgM+Cu0qWNKo3eOSrXNlMU
Y6cXeo1/v/7Ni29KwP5NTiNa6Z4G197jmmCw0PklH9i5JtKc985usMQ5i669X15wAnjb5CrfM8LG
Qy4gcuR1J5Tfe9dedrGZXW/BbnXs/UKT6B0Gv3QT/In20XmRf8+/F9/Pi+yiGD/F9/FpbCHPR+OX
OPC3mXnNv3+uPlfXRYFOPqsDjxKDtHp6f3rPcQdvQWZanp4XfzHPv7zfabER/8IBjZFehIyWr17j
0hTH95vygkEBHR7kDtE5HH+Pz/GGhiisKaRITcHsBvdgM/jmGR9f0ffAxxeg5XnxFR0XHCT7U92N
S+wt66j8+nINMq87DvUVebg91K7t4mGaH+K3wUWKRURA6ZbOfWEuQxFWRnfNNHujxL+ilmK984xz
FXYGz9ZDDCAHUfehxkqt2M8jEWQ+7EQW/UQliLIeTMJWDztxCAfn2nPYm3TqEcaACu1ZiHEgp16X
agTZiA7USdmzHa0vlUPj+blnoqXXCpnZMz7u+fWjs1YyAwlwTA1Gwr7mr6/FQAMWWQuFQI3Glfpw
wCe8YxpH08887abe4YXPrxouTgSRIYDHNRUtp9YFV/kF/RQXS5qewIAJS7KIZjNc9U6nA9j1gvEL
BxSFX8KQKuxbFXPYqd+HA1zkf8lAnM0/znjRgtEqq5HsHylAkyeLB3lNMlvNa6b5TV2LCRLWkx7f
BOkLnHIP5TsPVZ9d9MgtLSbw1UiDTXwvTC9eDmW2VQ1bqOmaZtSHl3/lxc7+auQm+VASZkCBv9WJ
ucbGghaiyRmlxz4hmwpWOMHfX0yABEj/t9BZ/6ygi9IhmWXKR2WcxYJWqguuib/gQLcWoZIorwmm
yEvUTSIRaiiRfCgJ28UTo3St+XN27PQ+BmCEvXAW9pgOFOdPwipHcMDOgekc6vMHHe5IiCYLQ+z+
wiDPZr2w0hkwugSW0EuKFTRyZjN3E5OsHJqBdmBAOSfkChm7Vq/aQxK89z4kZdtb0HiLjjGW/PM3
Tt5YgE8zLOhU0CqA5MYDh67KSXCobNCCNtFeTA7cjyp520Nl8lFt9UabaoPRrlbDkAGoMJaMOwdK
b+GkBcAaUlVfQYB3EXK3GKZEsZ43yNLDIM8WjNuE+TCZANBCVmXcuTd8MnS6kEk1Q4CgPkEBvTp5
HzIRaPgWclvDUZWzRCGfUGzhZ6YPtXtnMPjQIYfsIbEZ1SHv94KGOMlCc1c+B7PZzCuDLG3jMz5w
wlqq9iYvEK599xCmH6PHEwvhIUTTN42/Zi5EDJgvPvavMmq8j+gzxHmoo8Dc84axpD7YYpgj5XrC
CHzk9h4q1V71kytqzUKeywZkdrmCXsj8ylVniw73vEKqt0e2HikCbsItnPHRQNfvo97MWzMjB+dt
FVE+MmydljTDDmNjkKvXwXrjlbN6fYB4BBFfMut86hlbNBgATg0ieIsU1/GvAdEhslagEvWlDBLM
mlaNTATB9zP+D1oTr5ivMtoRb5gM9aswS/8gIEAWiE/urnYpZLOcJMHlth69lXq4MymiXa6+FQMa
y1dFxaLIjfhrwkHIDiTFf/wx9XwI8Y1VO+Q06mz9CC1UfEQoYYiVgIjjiY2TA+DJsVH3dXr1n8Fs
9CAAb+4BjaSWIE5chPys8Rj/AU+Qc/ZYnH4dQ4WRPNcGzzuMGfZroGkbDFKzVq7i/A0isr/7qpfq
6TaXSqn4NSfFEkVabD0HBj7scKc4Jna1/koGlhIr3gRsLw6Yhto4MpfE43KnECnSq2j+1PVk+Ay9
jE1tjGImT/qO5F0mTKIiGYFBBj+EgcswylGKLN4b/P7GX4m3vTMvjQE4iPvNcEjYPIztWKFsP4xY
iwA0usxNZk3IGxnQMc6u44r5B4XyDHikONYniWY9LJ2zGxIv3OA+PhiD4fe69Y0WFUMyv6NgQ8Wt
55xic+KCOPeKAegl+me1VLhmvG0y1njmenE/1N/5E/lhfhN92/IvsUrm3w/FJz6+Gv3BYDZDGBqG
K9sCpnXWm7G3nMKvJhYR4AKP7bm+Bb+phNxDVENe2fHYf5j5MkvAjO5QTTr4e7Be8PNSsTcNXYu1
DnOCJZeyuyTVYhJsh7APILCg8VeTZAKLQGx40nI7WbDIaTT2VMMomMTkxdh8ijNcvtiUT2gKk5b0
RCwbnzBjXZ+wz7NyvdAqkPoRaBL3aw469U6dJcz04WtAsWb9+Vhj+x90Bke4MXj7NWIFNN5UZ9nF
rAZuMdbiHwdttOj0QGkWmFAXtXvZwuXf6SDINati8gClJiP4yQzUwlvPPsyPG1sHEl18MjUlkwXt
v8UmsQ4zxswyB4pRikwTrFKySd+gYrjJPrvLscP1sOkjN5M9kqobuMNsi5rDh1DQiNewLz1Vfpq9
GR/OqyetWYLA9W4hbg0AHZfbmxWqNCmTy/LTtOyCAboGnWR39EKSPZ+R6+nQsB30WlwLB4eMjS2e
zBR0dCvGSmP58K4WbGUzrpMBo6q3BlGUODJ1Tr5YdKn0qr6/c9QJKFT2GILvMlXPsE6L1evc1lp/
5LoPCBztAqIRkeJnPucxWBy4YqhH5Um2j8mJMCDcmAH6fG8dplGr1xlcqA1F18X1SnozgbRNiXgM
LalhU7p+WEcEDkRPbXI4dE+oGSYk1ZojIolQ/Jx1ydoiDrPI2XDHR6mRnUD+BIo+10H9qcIC4l7O
sUZmurb0Y0H+G0fVTIt0I/BfoFoicUAQwQBgj/aQqc7GDRJjTi6lP3WXsoGJyxNQL1UVyLZii83A
lMAhrC1LHqiqiORLgbIOwliet3puXmf0VihVPiTeabgylP5yGx77A1rVIH70Q8Rr7HtvFXEnNZyv
r4mPDFGNEPq3gXBl0/3hNXFXW4wn5NEM6oc0fAswcumDKK7OMI7u6IUq68CDVDBVwYSq3tdzd0xq
oM4Ydc1WmbLWulAKEi6PQ4Kh8I/OamL6CaqfPEEug9mQdTYEePPmUMzA/QJTZQHQD00fm7G5OXhf
LXWqoIkBFX71voCvSF4B4pSBCYUMBVay0AuyrRTAEvYwhW/lYJrbExRxtzJdJEqewlPei/YVrXNQ
K7u/SIEUSkpgrLj9E5bFNGkIBaR4Bp/JAp+DQAEYCUp6b4FjTVyCCdlcXvOfQItmvtp5GJTIA6yO
ULsElrj13TYfwgcRx2xIZYk5TknZcPB2DEEWSQPBS58Hw6oukZIfF2oPRHbwOgaC9nK7Hxkf9RGd
aeb3JCxcOoemoyN057UjXEB5SaX73x4tcy4DN/5lqPR18gnOKy7ME/qrQiz/haPaVXdgl6gV8Uen
LyMDbEoyGpjvFCCPwJUD3nKmYMK/NUZA+I9P4mDD1U9jmB5SbC/5gKnTmedIcjCskgSzCivwPpob
2U0sHQ7uWwsYkOFsx+UATJSWwTaeFOJsrzgJDoEsE4gm4yTzd/We4KkS3zZvFB0H726++GossyEV
X+QNSTGqImTikYpfYggM2B+lY6YRX8I2WJ6EhM9whI/6LrtYuRFej6vdEHiLnUacZbmB4l2Hj+aL
P1tNCLbLGaFHAb46pFlrOwF46c3THTI9nBViczgEQ5a9KDCZF3Fe5gnDxdkzm5LWyELlHAPyaf2d
/szcfN626SrEyi9DaprBCEXobfuBfDoqH8CPVOUwrPbbSfpXkRyvkjB9h/s89H6AcnMvOLN3JV0d
LdvH+XiqrpdSgp7C9ipeNRguyI8BHzM8NlTXE2mMibQZaIsl/TAqf1DYkJoI3qkdOobetT3X54Lq
Tumhllg8WnRp0MghtIdTOZv0UhpC8uZE3q+N92GLffqd+IWGAcPREEYzRW4M9ia0j/ToQM0emz4v
odmJzY5Q6KEp4uhE8y1uUYv4mn5JjwHxDZtCjy6brRa/sS8uQvY/3+mufCccIQpL8kZuT4QhKVFw
RiDaQ0Ozg4sxm3WMjIvsYr2QzY0djdtE3uOzvnqprmLEwNAaHDJ03DYTqV5LKWDsY7BWlwESHSQA
NClIIvI7q533tLvY/BTVnk5tLIZqCHfjmGj7exSf86ff2dZUhZX7P9brAypNFIbV19GNdUK7FpL3
emPW0qrDhX476cHUDKaH6fI6nGLcblzuGtlf9iV0/Kgz4fc82ypIYL7aX6IzjcVdLmmsmvzFlOtn
FabHulJm09VSkybPwMHFeSdrAggocCxwz8LlyhiKlbvXMMnWQySTgvG+riXtqoj/uZGUynNDD3Xu
27tCK6DRXvVF0556qUQEfDrELNps0h4s2RuWuAMJaZxXLcmucxGeOYqGRA/jJQ0Sl2ws/bKpHUxQ
0r1zyZuOpsaMKUIdZ1QVJDxZJU2qO/FkHRcnK4ODPnWL3WVOk69bR0V/M7flCmOFkaR9EpeeMjo5
Qfx6IogSSVISbOnw08ywyytz5Eqtb1byjA50nkuXM5rSt5FXaMLmL/X5Moe8UAYH+jFcOubk3Sm+
piS6y3kh1ThmAJZ9P7gPU8y765Y25RSWXCR3TcjWX3D6631eoLJjIkHD59CqmgvnoPUlmfwHr5O0
+bIvUYR3+FaGxIw47Zm8YlIa2CZY7cQjK6xPplagaPEbA5NKhuZY3IwrX2ZSMFp/GLs5F0O6RnFN
Kp1cz+l8NoGQTjue9h+0+a5OYyYIRpwzBTI0RMMCtKcsEhwZllFMwQCbJGJtmoblfNml4pPM4pCZ
NBqxsuJp0OYFvDHWTAb0mXRpsJe035lKzDlNvzuJScG5mexN05yM7bfP6ISyIjW0fKC+kpt8gavy
ytxe3xGhi12s5jZlTFu6kgp7MDTJsJDNoUAAc26NxaH6iNiyzrVPY3UT0klv0/Xkklwen0eqDltj
/3FN9JS+Ve5lbf5e0OtLM/SMJZex5GaWOLnpD54gZ7EP2RjcFRlm6IK78QmWqOX083zrIzILalbO
/su+XVPCiWOVy83hC3pSQ5SGaEWelElCJcZQYjX/Ux0asfroqDjiinkVQnd0ijPPSaM4h/JE1ySZ
VVwp26hmq8BI3AYOmGeEzkHaX0OiFQ1s0/0w2TPcN9KkJmPLngISx31icnJ1G/qU/ltmEkOUuNPn
RgSMGZE0AiVBq+sndcSZmioPOUuNxI3FfwgPpJBIx1RP0P9/Vi26ouJt3KxTfEZApk6ozBEi4drn
SFalQYQjyTJguURQYFz8mA7ivLrpi0sDHcgEu32LsI0sPLK3lhzhHzyFMfqz2lM86aUBOKALRmXd
okuxWV1anXrLmSPtgoOGg+a8T+mdrDndVhaZi8IdMUYodckSNC0zHlcGxzqbKK4DmelVO83g902e
RBFzPV1VWW6vZjchmT6isc/h+NJd/eMpHTFmPtNgQXMb7OiB4YZ/EqHgUHfbUIL4VvPueQ+/SM/a
dVfLy4qyXOKL3cR+CyYV9YCsryphb3QZ//i7jq5kEzO87itcHaowSekWc3U0YrsGC2ywB2Le8BLJ
ksealGRbvNK1psDU/oMFnq7geeIQzWFNc2tSd97TZ7wt2Ne3wXdyHpnq1P1hIul0sTzNluJAs0A9
mIOCkXch6FqzfMA0PkKMp3WLGMRjJVpXAcRIY4KQGKIM4OECAoHRAOm8gfY/vxEwogFPbCj4L8QW
jUG3vrnPIFB1RH7n4zdoJ5WITaD++haN5+QefxuAZ8+mBoibohuFnN4zCDDCPX4Q84SbwpT74BcR
oPpAVGcMlDSOsLxjcLEtWqzUEyoQ71PsZim21CfJjOvNMCN13X8MTZtBsXkGxwAZJOf5KmwDz5L5
lFqCKa9wRi310cHOQMtIRkB8jjI0Ffl6K4Bnbfw6DwuNw6myn7zE5VOFjGzvsizOrt2nGS0vSPtN
S0MzmtFAFVCvIsmmkSaT7baje9ZTnIeg7BYK2bHCUEs9Q/ApOEe5AL5q+zGhJTo1VUGCU7eGHofO
pYsQlclHlD8KaFfa/aqAFgsLE6E1doCurJWkTacWwYaCY8ks6RK4Ms/pvLsEuyL8xp4kguDOmin2
URX3MusgGe8bKGLyO3wY3+xi7zOQD/xMtojUDJyaqejUrVkiAXdrvsBAf6jlplaeWYy6h3O/Gxx7
5thOlNVWT+MD+TXI9aRPn+CxXjqIY3J6LL+EjnKH9VWqHWYlLi/HIzPdksGSz78b0wsOZuuuaWnz
b5M82W8zTW+Z7oLtTiFKS269Ni2xgcmH78h9FYANLpU8vA1Y+YAXvW1vM7Bd30e0GWf6UmWL9Xyy
21lVeQjsM04YOUUF1Rp8i7Co7JngDPd6xilTuDJTDMCKsEyIoYRBYMsnNFH/j+a28ADn7Pyx7iG0
jXB6ZKapnKcBYfdibSZ7rSrfV2I8jnGturunuz23Y4xDttSuQLrZ4z95P1kcIMbQw1hcLCtgNADc
YtImkdzT4NnSWp4YmBWDZQD6RqJNbCiT1NUgrQmx9lgvLQUPACLJqUqglBKfD29oq3417p1L84mq
RpUebo9kCNcMUpkhupESdDe91CAUVd9hl3MFidQjmxSb3yjdtFfsVbKD9GRjGKtxe2UFJ5xUXH0C
njqT1A3QEKZN3El8n4RuXLhef5vt9wVXPzAIIhImhNfcuoX6+PfmSy05fGJB9Q0ZWnZ4vD0MK3OJ
og3joXNIzfbU4ySB0lICNv4gBQb4npvRei5kKwClvdgCOtGYAfAX5EUDyCZp8t+f/iYwLGjMprNc
+omoV/L51CAkT7+9gZLBaBfh3oNh+6YUA6YbSkthRvdQkC4+Ys8H8cBww9TkNmC0xtZj0+5GZgK/
0zZ6zJmCJuDs9ZeJIDR75RiPTC/aLX7O7KDLGPfx2NuNacHT39DU46d6XVchImfjB3as4qqcHeyK
0Wemvzv0C5+Ln129GBHn0nB+hZNCnSB3sG38Qsd2IgjVNgAhWruO4r/ZelpHbI8RtwtVNdghRmnp
sfGGe+IdElmBBX+DF6Orq3eIpgh0TLLRNR0qfHbuC18pN0cbY0dLSekXrjZKIzTKdck1+2+nhlPe
TU340m3fMODUwf6QHUe59xEt5hxDSCNsW/Wpf4hFrsEFaNyRdr011/TctFkhKgSJemOhbVtY8hDe
bbs/sRI+8ZsQ02yrx+cieT3WoLn4r3W9iHY6Urpwar7CP1A276bxgPOLOcVVEdI7IwXA9oYyP1Al
dGwoXEAw7lZ5NkVFXrhTb/IscyHcI4kXbSfUOo1yz3+Tn+FldBplnn3kJ48T+I+/IOrU/JMmwMu4
VPeH6plUXrZ6WAf7YyX3WHlIvo7FyiOo43cFu1YCuELn9qVyBnJMvq5kQ9+/IoQOKD3P1dLSR8qJ
UiY6Gs4spxxgxqaOZ5qOvdKYrj7MUgy16WBvhjNtue2WJn7nc13ESaDM4doI89B/mQBc0WkSpKs/
PEllXi9SXg3ggQeTZcmi8dpTxXzcDOPM8Q5zs24oqI2OtZsiwLA7latGt5KlmwYNWgmdTbHtE99b
htXlda8Uh39VbIPBjpGOaLJFzq4z2U/6IlHUqQxcuVKg5efYWkFN7TxA8okDsvMopnVLRG32PS3d
OqKy9RxDKS5NKSR/3y8OyLtA5WfaoQ7KGD0SDNFRgW/n+abKUlL4FLSG0SNsZzcwwgJ0ohtxfOOv
0vUJBZEQvXX++NsJ1dfucIcNxeN9oWSCgPHduKLVmSHe0mqNRs4reW5s5QS77SHNnSWPAv0kIfm6
0e/OXRb9JQxJ74pv0KwSAfWxl1rguT4SxkoMmD0oWX/40WwrjJWzWjJPWgNFWRMZLBn1PtYMdBHq
FfLxy2TNLslvJXLn6HTapeejK7s2cbbE5TkBsC0ZoF1i2c8mfv6/PSxx0WFIuVw4NxyIJD4rcea6
JmR6OJqBhndUzyatv/LE9l1akDDEhKdCMp4VNxQGlImDhwpN2nh5icbRRj8AEpDTqwWW/Y3Fn4Ma
pwl2pqwTL0vxVczuhGYHTDc2UmqL0su3neSPaQhqtBwuDCxYQXJ692TacZmRCIJxOcPYn7NTJKkP
32OhGT7UNFbIgB3dHZCxNYH74hNL3vFF5Ew1RTX2HixxTc2bJI+QLKrXH5EfdatY0uAZ9IU7daIf
O60rtIPAfr3P8S8y8KLoos2HJsIHHU5JetELinfaVWdDaigpYrpgLcWkJaCKUD+2dAFlNP9V6TpC
2AviP6Q9CPVDgCq/VHOm0a+c0l1ThXS9DiMtkBfmnLNMiKpY1/BBy2xnDcjBpbhql6p05J4hB/MA
VJmdv8gKgWQpn/eIiwNIyeowliW6ZWXoSMT4BASHbYBOnhNrdqdPg6v0sC4ypAmDAs6SEQwcasKb
9pAz0AoZYkkc9sEmj8PlgX2T7hUBD1L0XKrGq92GCEE6rrWrEl9ZRp+4WvMlnsB4X+ebP7x0jeU0
6ETn77Io0BpaFXDM/Es6qXWWE0YUoYLGRRwGwPGjx/WAv7TbzB6j6z6f79nFhIZsWUk3xMgPUbrG
cgT94xJXP5QIbiPpdFOjqaT7DIxPaaBqeR/Z23LEAF4G58Xn4G9h89j9x/i0dMmGclWBBUgAbzaI
ag8+n+qmcNvrk6tncTunqExheKZJIov9iOvmxA3+tJb00nomY0nSCWYYM/dOGP/cMQTzGl3k7FyE
Eu6Cro6l26DfCQIUPOE2kBvhrw9pcP9J0OMy8934qVEkn/xGUL1mTVpyziGcoagYWEqkP+ZpGORF
lgzh8QBGePPMNEnlbU+pt+Qi3VZYib52aUUHfoct0pd6Tbydpe85mk0kTBFf33AA0DwyUMwYUH7Q
VTdtN5bxmKB1QOjZWT4gAdnHta6z9yQfgNPVHBNOGlFiRXWQ5syo90YK59ihxWXEiRCXvkYUpBIo
OXWcLh7e9YmFVlFYj+INtVtFOKicwda6sj3A2NiQYTMtN8c6LxlqRcGdcfwzWXqUkDuN2vPPGvOF
BeYKwzgyjTG1ZY6TrBzurbTnGJ56lZPmlgkeXAn5P2qJay5iwqjGq3QicyQvlYErs3i8jyBdTHfs
FI45sWTaNXj+U+8WaT+RMTLZit5gzqkcAuDhmt38+ODk9iGONI5wWL3JZoLHwkOgMQw32xIAKxnx
pE4inX1mYzWp3AbG1pUx7w/Qyk/nAXYeUmyCKQy2dVogNp4G68n+9dZmYn3V92hRNX5u1MWuh6dj
9fdSo69gqfJAaevIhqu418UfmMswgwEKnO14y0fy3cLdIIGc8JhUMKfOoPEEs9SJOoh4IeeFy8PN
6TM3CbwBMLh9SfsZutRw8yJmllPT+dVYeRVJlzPq+7z/ZfES5k4yobkaGN9ultuE2s1sgK2tr3Mn
Ja7R16MkfdQeMTm9p6Th+ErGOrXJHE+c2igjOaTsI6ZUnbUpRSi5tlzguTrse/Ym88vEIV6RQwtg
SrKRnWipxZJQ5NZI0nlQDt+aY9LdLAkgVbabpZGIM1qL8PZhQJOMzBi6C817GAcZHHACoJ+8HkLg
HBja8J7kZm5xobfVVxv72XXtZfXFH0x6JxwFXg0nky+0jCml3PxWMvGxVqLg+W5986FRzlY/6k9q
TSPFGeWD+85dHIOkSfoOctIIoBrTOQPzxL9cb3ofZbzTpLYLC0kCl3vpqIoVwbVHq4z3axISIJ+f
B1IeBxIED4AED+R5nHn3YJlSJOCBo7F9hMesSwCbfmSslq5g3U96KHHkVDaccM+bKgVCD0Zw1RBu
E5wnZSLsPPHJmSI7PJNPrHeOkAJgGkxoXX25h5/oGpRrpGdAehBvVS/NJuYW+RPnUO+Gmy9meMOI
OxuZp0yR+LvKFuh8U6ilAFSXAZ1I4WQ3eGely5G9Vhg1hZEtcLFsM0OZWLDp0AiM2hPFEy+Ebtpk
d/tHzCWbDmZuzkLXehXwC6xZ0UildQ2eR54+NURs/jH9IE2g98DNoMyZtcq14tucLU/bt8TbXI6X
44eGBnrZ179JLEXzkyDALrPafW+Xw5oGAB9MdDzB5Of/iDqvJcWZJQg/EREg/K28BMIzMHNDDGaw
AuHN058vW//GWS3jACHTXV0mM8tcfKbLNj7TKosXKgpjvdXqxiZsnZATNejjEMgjDcEF/3SfuGco
xmtY6iHGxax9pO1suQM6DVyvupWIqCiSQaEOe9h5Tap8/9mPzc8APAYmbmGRZDrrsPl8Y+vrXm9V
7PEpGIUV7PdIobtmOf+ZHz0SMjzDROo2fSblo7X+ue+9GY4QpGOTrldaXYEnzUPUMQTuxg3/dWPQ
MfIn8yuQR8uyKBb+Ehws0fqVUlbcoZRuHTdCJNor02GANVi87OqAwBVxFyT4aY8M04/LJNQPRsZc
BnEpVIh9upuBxBmOX+vRGcoTLZ5RZmnvozMYyyZ4LSm3ndEjqLCzma8rumgikNXwX5PNrVUCv7zz
s+6Nqu/NaRbtUi1oFpztO6IN+aNbqcRVRKV/LmDcz50y/HraDxHYLtfAbiDX0hh5mdKhOA1pI79u
Wb9nQtsZkiHr1qtd3CZN5m973bquR9Zv2nQOPZKcOOPtUqlXmG6hBDOZB5coHVSvfJl9nOq07O4e
waY3e9uH3pGXdQHHXxJQ753041Vpanylm+8afUU88d/6iHpLgVYeOJ/8NzU1LYX1vAoPI+g7J4dt
2td4Q3idnL1XF65Yq9CqIQxOJ2SEwWGLRZpaaj4ulpjiuDqSUfIuTa2a+SnAyTmsedTClgAK5DpQ
kBKqXnN1LlM0wnLD7cGyYKo1sBUNiSf7smu0SlM/U0CLl1YDp0nBAiMGY6MmOixFkHAmsj+FjqwP
vlcXW6a5wS6EZSQK2fDaFAo7VtYrAC0VhJVoG19kHcMQQn2CDEjDX8MW3thNDjgG69iIro/vypUe
w/VBaZdYZe94oXvZDNnOZEa3CHr+9N4Hp6LGC0WUQqo0FX3fbf4jFbsLT9QNDzZSEtto83ttF0hY
d6vBenlelslPNUCrN+PKHBmxzcvZwoRD9k3SAQYAwdU0veclvARARcKpFBuRXKLKptQqX4GXlL9p
y0I/GGZEQNfbUCVyycVnUt6ZwFf2MhqhXruW/QgsuxGWkpuTCrouSWlpLt865+WmNQNKFTXjQtyM
Ufppxs+2NIYPg6wD2Liz7d0f9q6JgBgCwN8e7VfRVrryNUV7vurVcCkHlr9f6s9S1aiwYF+SzdW+
t8upy2/Hj3cDlwnf37LRGnuQr4klcq3GrfX4CO/py/IBTMbWiWfQkr2ab0g3WW72W6Lha2Uqhagi
mvUNXMYgRdCJvQjBKE5AjoBuJuAq1EYIeCF4RzAZYAbVCT79BtZ5BM4BJH649yHjosSXAeFGAuDn
3Tomm58ctqM4StHKM4uJLWAVFOJb54jw7aZ1RtXpgC4y4D9AG/HQsl9fM/Sjr1Hzr8i1Og50vdJe
BTDhoAGsuwz2PZMg7MMojQhhf+ikkN8HUINhJugPT3eNwWbZQfnq8rUfFX3hVjeDIm6O8/J49Xdt
gXo31Ga680a16WZw40oV/Sug2G9JrfGBKGZxnt+SS5MElUS8xZ84uZ+EnxDUliTrBqyLlG41OpRx
+aMFc+cJ/VYnrAboJaVgcrUL+gawMPC3BnKIeXi5dtVEjd8CQZ7UWEBYpB2KIE+7OarRFAo6BQq3
ZIBwM5iWy8aa6hs7WdXxvFvAgXg/bjV1YukuhP0NWtOZY47ljrzz395XBm1IZIH3RyJIWBx6HCDw
dQGfc9Lb5MIr1N52gRxxCpLJ5Xz4q54zcfEf672yDHfyuUYykV0Jv2RUGw+8FsQ+RzEEylOI0Suz
4H4Y7YedfeMDL84DfbGDx9fgv6iXYnsX/W60v3W+KDQiOjXz2D2ZYLscqXSdtqqjSrL+Qjjwu+WW
FoXh9gtJRA6xoXbIFuPzxzmrcp/6JU7l4NXPDA+Nmw20FKgn3mWVIsrr/nEBj8kl2PGhavzwDLOk
2ZN+1u4nBZVUCU9+1anxKCUHj05OzHJUif0Lwl3sAvnjRQbUYnFBiS94BNchMiUIBzb8Gycmnd6j
10BIDZKMekHcuzMbuRjPAr904DAOYSF+dGatR+cQblq0/TasB1o3I4tv+YUAJV40n8WEuEZFFyIP
F5TEOLUfAZmK7GvnSfHrkpxAV232HjeTflrgqrjwiPt6lwDyNzcZLWFeLu6PHqLy6OK8eeiivbnn
jMZ3/3O3raq9K9O0abYHtVTSkk+ikexJPQKzRjOOiaB2oooLRGGQWb/cWopUAOuY8VxBtc9glm9p
fJ1s+kVkfFBy0YepwYbyGhfeKU7KJdHf+bmlA8m5I5Y5zBMWY4fN0Ov0TC5mDMzP79fdtFvCty7O
Breds/j0L6RyaYMwuISFr8roCYQad79qRXXvwJtv9uHhn5LabrHtP07htmKX0igLi982/XGA/R9K
TpOeQDtnu6Ot3Mw/T+8+kcGRYJrfy0nQhgA6fsAeJ7juVZby9IhFCqQpSPcO9/HOPeKqm7RL2SW/
qXVU4OP9yamSEmodb/YFUhS0DPwk0g8+YrG5z6lXSSyjRC1s71Vbz0RkT0UcYu6mcdYloMQn04Ok
gpfCD+W5sV6zNTCL+RxPl0W3xKKrzzURpuLfudKG8tZxgrUmj4i/eK0JL1XfB51EVkiFYZ5LyUpS
oOBHdD5unJYy2aXWoYt3yG8qUhXwd4lKyCis7f1qRnZXWVuzmZRm7p8qALxNLnMFJoWBPIZc50/x
pyKZAc2bqCACnocFBnlLuppYTdhAV1ZvlECRpmelwLNjXGnmHL0SBvXz0wgb4aylViqV9p2hjzcb
ItbPlpnd7LxHckTAOh/h7JN5wd7yp29Oo8XnMOW1aLAysEq9aHwuIapzxIqBTRcpKydQaV6dfLUV
kPqnvtMQcHgUkUFDUcMTGCLTGUlQthuT8zffhxDsFf860hqhTfvjXRn0q3xQaxnMmQ7GhIaCStDX
DYmcxuA+adKx4D6v3WyaPaxQ48ebo9MiEH1Yenk3iXx1NeByDPtvA06VRCvFn2qEGFYXDKQ5Fp1f
zjPQV3GeG8PiAgoCfAe1rcrsb9hOrGD8HwvijyRPI1RDiB1XSvbmOaoaHchS8uhXnUffXGyEFi0U
Si+Dy6CGVd2E92gT6mu63ISf33u05p1lHJx1hn5osf00f4DFYHErT+6upZt6wQ5gJWiPkNsAXW9g
nRy5WIMi7+mYdWZ31mq1qa/GO/kmj69m8KJJYZUuYtreOCbNYNtj/gbX9qGz65zbZ8KI7Ray39vX
1dfKrHvFIHI5INfyRbVQu3t1qyzFZ6ga6eiFcMibdxy+qsHb3/3WA7pXIlgCxUg8EchrX5KwbCY3
dE+ueJ1Il9B2KlhHH5qWzXBCj6EVFRkErXuVbMKs3XSOLVEjSDhgboJ9dPnbR2qJVg4yOjGWeJv6
dYnsmU6VkshC9QjbzZtORqAozU7V1R98zzMbCoJoML+YfOfOhsWJbVrvSDOivlL/DyQ7fZYnhuyG
gc7SFJwb6O4ff8xyhKT+pa/VK29bscV6S/j+Hp7m1ejaoq8D38J0fkUmte6CGsYjlmOi2EL9Mg5I
/SJBIQGDql3qqmehgg/VZvGkm6PCCEFIOjSpEZIecFdE0MnZkd+/LPeQSr5hwEzad5euoi9u7p1Y
UGTRJslxCDG8mEoi+dBFndxOucPVU6icE/b3BIhq/3x3G92P80b2pR5sR2ogqgcS8dzcMgO37Gxx
yi7G19aQvVAnyJeQop0y+yA4QdxVhxbtReylJ75zybnzN3mWPJi+mV2PMwYPs9WIRmNKOMInjCF1
dpkZv/AMphWxm2pQZ/twA1JfWvr4Da1Dcm/teDS/tanVFT5ZcG+V8foSZMu4QiyfgPZmnXWXE5Qn
PSYVPxzHnDQQJq4c/pJqcmJfcWiMRaAX5DDFuRLjkPH5wUP/4O8iUwt667eMlwxEV66l8bF18Ph1
goUQut9x1oYQLRsc/e8fqT7A45qC+Ap/f8cxLhmiOqgvWqYhqK65ipdYa/X/1IDMEItgQMK59mvP
oIk6Ahi0oheYVMQlXOhZ8ZVvccW2hgHk6cWrL3VV3bX8zt28zS/T8q+QPCDgIp43uPdK3v5bJkVd
VcreBKkd/Ga12ULVmU0el6z4bHIdphre+GO0wHGf/utFweYQrU/TbXcGvoZEzTmyMlJCH6Zcdg8/
y+wDilTDeebxX7ehDy59GA9Rq82JY6Iy47dAYoZ0NT6EKPj5EuWB0CWeKlxUFJG9DqGIjbXnKjF8
aEXrE9FwfwQK5VufZNVbVWlCFg04+Te5Y2UAhXhfQr3jm4EgVaewtXsDSVn2n7fg/rTLmVOp7OzP
3r0X6rolQP4qwMFBkTQRxWh4JSQWq0FpJtAuOoLkjFnxC3aNyLU7C+pz6vYkxFRhnf98gDxDWLnH
pOsAA4lisvxbAg6lzyqAGY4RxsCSii3u47kFPO+rSX5AOXKy+iTkaY6J+ziUTydLPZTrL+dLy+Bw
+DcchlSH3SFXyFzI8fdw2YdMAf6G0cWM+Q4qdtCALHiwgw+keCh3DFmx5MnbgguCncRaSEEGN2hP
L8C0/aTlKXVR97FxUsvdY+zoSumUnwFTAD7hftT+eCxVKEgx6qEG/8YKuUy4xWUeEroAsLkLufhH
dY/OIk+0AZezAYEVE6HuSjnui1vAzVLk0l8P7/RRhcBhJ1Sqqfz1tRgyiX7jMX1ImDH8/+vncnSx
B9dx60j/g0WZTY6CbAej31ugC7exK7svpP3T56rhvOIzYoEXPmUH3cFqybPdYmXzaEkFS81LQkDE
7Whi932aq+kIH8n0pUwCglflotcvxiTyVsWHXUJUF9UT+/1IijSkeS5LPez0T5oR3t7IHS8L5P6/
3zubmviGtnXJ4DEq+MtNIC1E03et9UeBgJEhT1BKkRgC7hX3SwYBsLiS/lT31/4f1w06EgNA4Af+
yu+SgC9E6y48edqcsCkWbUEvsYKv5RdIqjsSOmBFv+CTaKHQJj2br+VQNA3okJj6alAOqn3pfmHX
KQ1UvVJHiXlrhHwr6dGMZfIfvoJKGDKfZEb39NDMTf/V1br88krOL64UTEoMmG5DJ+aGDqUmoMEg
KXPNK9F+RPuI5dHocg+VYeNk9ITYpbzRrEWantwgJ/5rjrfOuv0mJ4X+MvGSQtBTV/OacHcIHcVg
y0CvM5dDbtPQXD/BxGhNy56RN+XD4BV9cbW+FGj1OTK+LgGyYNJ5hmmmmWZwEdwBytT1aEb2QNic
ABY2hD1oer2CN8D4V+leKUkcIgV1eKaSwF9XFCIi0qyqnGxJa62x/SlWbDaIMy4Nbha+SPBsp07Z
XzHTePNgNFJ9gnrdHATLioKmKaVEptag8ITSY6et3LGe4WmJBsrvp7AlsjRhDHXHPZTuQfRfGWMF
ox3gLOzJdRxRHQX5EK06sMfps9LNuqCOiCSIUyhi8NaPy+dy+EQdKjJRLTYpbBQBRQXV3tcMCCKC
lfpCX8dKQQ84RnLdKjh9/stE5hhfE8FQ3IDDsvWK+/g8bszQraWuPVZGUcinnd5N4rvHIqkIZg3a
DcgcxSq8CDH+36w4civ3EcqsySves2jAcCYAc09tkjvRw7tu0Q7c+hK7WXGxTR8UZbs6Q8qDFNfl
LYOQASlN3CveMZEEq3an7I2Hf3L3em0z7GQPYdoKtD9EHJ1l+Wln5AyIL7vHWD23GkT2xg1Xsrvd
U9MkpouWyYvHCXziiRzHLIRqzSVCQ8DDKap7KuXmWCQJqffQmQNmiVtIpawHbhn/XuIKDHPGlvJT
ecsihmSHY5Zf8CcjzXilt5qWpCFTyFw1rp1qIAAE+apaCM6GTbyQtw/QrGtM6RdOblHyvWiJcCky
XKjjr0T/JP6HZ1e7k7evdIEt03Q4lFZoDUQ65odCtTLcJ0hGZxvQik8geqVuo+BVg4OBKtE7keGA
eiT8mIBSt2A28gz1JlWrG/06TQTML+AGICjGRhQPuoxRLOM9LGJPB/0uFU9VWDWWj3WxK4lO0JmZ
bwopDBE63OfVV1GP0D/krOc/LcC0TFP2op4eCWQbQ9qBIfOTsBMzRfKCqap2ggyz6gKnxwZ7lGT5
QO2Nck2B4pnwEsy97nzVQ7FYkTp/FhmpBCCujqklLl8NVBg0ncgtJyn5VEBhfn3lWBqqVyTUIR38
AO+Z5vX8riQbECfgw4Xb1AMIJsUpJR9MZRxmwsMVzUyQHGaxttFcpUnKzUulZtD6UCfWJjUM4R8O
I5hG0QoY/EDVzpUkM9HTqdjHsOqt24jaTGAV87UOQx4hnBvyJ8HkTRBJJPk2fen4hf89Dmxixgkj
YUC4iQfd4W8r3FYsWM2tRLfWLaSYsHGb4NijF+kGympCXHgDrgY/dHXjRxSysDTKcIj+gbADCmAl
QJQfMN5lKVmpduU1iIXM5FBPy4U6O6LEkm8S4sHF4LN1WuRqXqNHir05flp78nb0rLcXb/zvIHvE
R1ia3vU2+iTFYXrzC6Ior4PNB2k4qiQF+3YFS5Q6n/d4cOtU8AOazEFqwtxr0Bqr1Vyl24hkiOYP
SSE+lSqIzWeT5ADlvxiMyv58TkIG6t0WqAYXGTLYHHMIuiAfowwuGUQlVNgHF3+FtaEeiryD0Paq
HSuzo7nZnRp8z8kZLNrgqXgdQ1r6D1HQVgVVQDWV2Acq9QHNxbHSGzkosBxc3SmvjTfdfQXzKDa8
yjM9RJAGXGbuPMJZLMmqX67lM2jOSqNtFXhIA2itgr6ABkOvd6G8eTMJHcwr/xrwDApehVoSaFaB
KkgfrcGGfj/mhw85K06aA+gOBBlgIrHkgOh72XY0c0cAOqZzLpg6H/NZlYgZQ2nTZhET4FlLCLXu
pmf1YP+zNlLgd9TKmwgILQKsZi/PUdkDeXKCnPeQYDA2kPA6mkykPYNciCAF5KMycLU62IJjwaVw
L/MCJNhbd1eAafSsObcG0svcVeNjq5AsFsAMIUU9mguhil/t2tG1vlTDP3J5196+2clqg2N167zh
Fl7dq0W4cboki9oSxxExvYaR1FNNTCLuAiDpZFW9lU7Ba849MVJnuilKCYLO5oajDYdELTe4xH2l
h6ztSyG8hFE9RoIwC+M847jenpgMBQReaceKYgEsDtDIwJNR+db+IgnzQb1KpLWfJg8cLrgjyTr+
tCBuxUILvBDAFiIG5ppQXvzAL7LN3ZFcgNGAu8CawGzVKN1RIECSvoSnIGXeXFjhNdfSr3UYMGQy
OjGIGGY5hALoOIeBqIrzCRFwDAtJFtzc4R0HmTGnajhhA7gOBb8TRQvfk7PTawwvCeviIwAxjGuI
vkGv6gUT+Dr7qBxYlOHwLfXj3d1AApbjWOlW+yn3gK4jUpW90RSdfWJ9FotbjJt19ZVfqCe14W3W
v6H0tiElbT/X1Gm+GvPZxXuFldfwObkDS3pSUhmW7MbLK4DBPtnBptulVbv3auFEhHYBBdH10JqS
VfJrU8tHe+TvRN8TUyT74yvFP8+aWtPL15O9ma4oV7Jl9+i0pJaAkpBUOTLoyZm9G8zoO/qhp6Oa
sZpwmGz++BlRICEJqY2gmLyO6UFNNKbflEhTq24KPiT9W9QhW+9WWnCoDrZm1DuS93zbXX41PKBU
ZfBVOWSYpA3Z/JmDP4A7/asoS6EPv8lDTrt0GvJIYZCgE4kbDCz3SPHwjjkpb1G2DYSXSsPK7hYG
j4n57mFqUWHj68YFyKY89wCY7tYRKWvASidwEHYfg4NiEc8MmPCggJjnOIE1g+HJYal0N3dXzQ6v
ZI4igWSvJt9boRpwPyFO8f1Ae7rJGQmeCfU4JZYUd6sJ7tGLhyoWjlHO4vohP4OciMpzVARJc4rp
KWJ5j4qlmvxUfGX4OuO/r75qU4ipcFVUHhlDIm8TD6JohqIKvlRHzJsyrSv7/XEbRgudX5BNIXkb
LuNfLAsiR+14aHI1OEaTGhd1rMWIz8EksTahIoNamDRq2gRFR+R/QwixfYik1OSGxCwc4bc3WQUL
Po4jaU8mZKcR0sFdw48bE+f+oc2CThgfheO2DIfsqaP4XHIwzQAnlUZGnDufj1hLPFTqAuUa3LJP
fEcXhDWc9ghEPwQxDL4McS4yGgjrQEfTYgn4ZtAzPOsATzIIJAjEZcAHrtHfM/s6ozrHYeL5cVQ0
9I3/MJ8EwypZz3CvlRb7hoq54lVSiinTDWdms/4N2uO4D793jcvc6fTacXs1aP+Od5M1KGoaEnQh
1c3BLjYc8ITdnyMERYjWP7Rt1eImxzIAqCNnxTh0skz8F+xH5pkf0bROfub+CFdJXA9hfzBgWu3k
6eiF83/cDz0jjJHEW8BvifUNAIK9/ICuDPu8F9MvrWUFIKagQxAziDB/qDrXATZ6ysKhKsAIMtrO
6FEhSUo2AJejPq64jbakA1Fb9fYJ45oQwBmsUf8ioNDyw9LMk3WiXhz6Kg79orf48Jo6ckrc7s43
A5zdLarVcBepP5pFv1ACbvxLTV9NZBXjGk6NLurnlumcQHq23lbPgxwIIgADMx69kZwUzdSnf5SY
NWfYM4j0d9WnnbZ9vgDPeog7gMvLV/nQWvR1id9gQgEQcUUI5kby2PNbAItC3ixOC1fu3hFrr/uj
5UqEXxD24Bu5ntyHp2RHbji7cNDMjshb0ZsJkRbpkPOabPQS4gysjYDzLEGQwFKAa0f/HuyR7kS1
KhakTcUwtTrQIihXFu918YJjpdtf4GPFbNJ2ZTne8Gi2qu0U4P25rx4sSIaCel1jSx6TLa1mCh20
6rHjusMC4wvBPxqsIJQK3U9WDuj5B5bKE8ZR/hCMPJfzNV11vz6+CHsfaI/STsmi6lQK71IEkk68
2i3S2xdwnyThj7h/zak8CGlxriFLVn3LyznP/zy0vLQnd9dweOSY0cuSRbuLxcTKDqTLL5Qf4T8d
KREomH4VfDGivoD65MIUog3qTorP9/Il4aJk3tcm2kRC++gPU3Dim2gqcgwYXn6RXhEdgHgagH2F
BRlYEuqpwQvAOM6FkPl5qKCWBzlsX4C7okNjefv0i4dHIz9JzBTrAPU+NF6S0LRIxm/AewwBZiBM
ECnE6KAIyiiGujqyXVTpP+H4SL5ZvC6NEm16nhbNiG1IZoMBaliNLQaOJq52o9e8nS0frEODaMr4
5H9TbhIDFTq6ad+hGFauI+5VvBkCWaLi+rJvE6IPuueAaQLASum3R6sbOLlIAzPtyFYuyGIvlHoR
zDIFxKR9vHBptDcWNDoDEMoUyMyYXgzYhplsQ6HYA7H3KYpoZRzWBTaeqYx3C4bK7G7wwmMe8Fsa
AD+M8NcReUQW7xMSBoz86OiXgC+iiEGUCk7RJ/qs+mhJ+F3+L4sddGskfQgjpUXWSXk60r/MYyvI
KQtExAhdC/ydU/dz6PnBqUZiPvYF2dMmmWlVG2egBG7OopQUf8qIBbj0CZlK84NM3hLjgeGc9vsC
foPN7eMUYk9aP9SUhTFHHQRcyfJufz14k4jod/DhFIa4kWri/Q4u5s6p4sAu2amaamu4YQ585Q9z
dibgeaaVSCGSd5LSBsRBNarNw1WFrMY0z+eYD8uBn8BLxKHUQzNIYfW/OaS+sswUc7XlRjSddSJx
a4ULM3zA4Pldd6wIP2JSCgACV1wV4RRGyCGsIAvq5hnKBc5FOWg//Qt/pysBSlrKbqhQBKKE5TSl
5oLbQQmmGSj2INIc6DUqZNGM+oIVR+7R6S3Y+40VnduvfMpqxQpMyCMYHT6Pjmw1AJUvRePTmL9h
pkbypMW8rDk/BryqAW1ycsDN5T0hr8irNMgGANrxhIIsJDVEmGvIoYonUE8Gd9crdCjdmNJMjhTd
JimFRGpI9MZu8xaq8AqSlVjEyXJYglmriJwW5LB6D6bDg2ZPtWgdVMzUFhK30FViQZQJWv4QBqnv
4josekpUKFonaAmJKOA2QmlE7sGQDehAtV5JT1y9qxQr5SEODCtB/XgXB4xlA6DlCoYITEDuHeJy
wlegp83hETRKElwFUD0tD1J/qzP5jg4K5QHZnJCWYBm0yWqn0mtAy5Bhe4Aylsa+NnXV1nYO0wn9
ZMI3ITzfrmGVvqLXsAT8oHWl12jVtIss+NuJOuHRaBqs5SbY0J210VFLWy2uWkbPXmtDjzN4VWps
cwiO1JaOwXuSPzS/DLcIMCYaDGSVRFIiE80Uo6W3Ns0LYxdNBYIKnbjIYhsxrcrRUj9LB6rGso0C
PD/TL5aHFShHxgwlm4wRhVRVC0SAfZKrkpFUjw9NFoMmlb2UxfyYlZ1P04KWXw8Oi1a0njyGXN9K
VcP/b6ZeKBNyjWueHBA+jlOefknz/tBmAaF+Yji3Yibloi95BuxHx9E4cBB4DdhkTKTyHuKviA7G
qj9nPusX+RlmSZC5l1tj0KyUlGWl9HGyEsKw0jMhLAH52jlWkjtAVSoQ1G6Uz1RtRbwFOGAyhIKG
52uU6D0sDF165+EiKJvyL+kswIvGq9LQLLIE3hIOxw3AgeAwrwMWlI0zB+FNHkVrs95Ywhmd83yJ
s+J5eTBynnCZGGPVnAKjThSzpDSc/b56zXZtvJ3Ul0VBy66T06Sc2SmApopdQ++FbDB1/ZtNgRLz
2P9rLc0dT5YU4mS/305yDKBbttxpkrB2K/9ZdD4tke1msU868geZBKV0cG/dHxeynsjKAnzLR1Zn
1WRKyhXS1U8imTjseSWo9MWEVAMnraHU+6qMiCr8uJxcTRkN1Kuss+y1nsltOl0R4Jpwq27uLpK5
zi1zGRrDx9V9lgnRDJQQfr2DYbIiMoUEaqt20CPsWEwWhOkvZ4JpvdIFVIKFW1I4NwIkahsAsJjc
iAcI1S7ckPaH8QBXz89ebhpl/aguwKbhv1IkuYN+JvWptVng/DTJ+ZWkIHib1mxJyKg0wC5iYMe5
pYFegc3htUrCkGs0hDDIXfknaHddjLXkd7G3q4qhX5FEPPFJaI8IKY1D8J/REqKJAS5jph1hhWXs
sc1dexIpwS17T5lDTAGlTsS+BAmNY0F6cAtujF6FWhwWhNYD+dCcHYf0sisY8r2YQzt3ZS4S4DEk
xUkVDHBUzVIAGa2LJ96FjWsEcRAUUW7Nh7BDHIWEPUdanxxn/r7ZfndQ8vgSk7P2o1YWhWX56ayH
gERpfL9JaIwL6qMa8aBV6BtgdFLFWMr41bzyqET/yHzL3FdP4PPP8OJfoHGIiW8hXPEw6hkPDNH6
d/t7iF6GYF8jY9YgO5X7xeTpv5RL++clnwaWd3tAsJfUiGWI4uJ86HGM7l558fGti33+gvW8OGLq
NGY1xQG+j2aJldRwsZOjV5s/t/6+GpHY7Vbmh3gHZpGMzgSIJh18Opxkr1byAGtHTZjtM6fYadBN
BfzkhIKtWn6bKrGKnxSKawhAyk2Sd1XtvqbgSWlkUx9Wu5X+Dlf69GfR+Dx/WKajnRjq9//aGmua
5dSVJ3TDvO2KBKLWndJCTo4WJTlC+OeyUlpNn7BsFG7kHdTVL6c5lK8moZ287a/QN6UeKw9F42tY
j0D41nUqO24RFqRBHFhol6MTZppOIvCfFTO+NavrQx7nEer8uyVEoLKLoolbmBy5ia2UFFLRfQ3X
F/s2bM4L4J4zt+m/QIdE+5/KqU2rxXzsytlQ0W1rEnv8HD8xMDjGsosyqjKk+lmjW17KgSLIxidi
ByYIwR5NN6oYWCcCI4muGN0jgm/iRwYvjjvWNA8sGbgjufnyE7Ga0Izzgo/UY2R/NATk4KIeRANB
BWQKJKiOYy63vw+MUyUoUKhTcSjPD8DIQFhUXWtU/5ZuhZpJP4hq9Pydm8Rf8xw84S6rhQ70R7Hr
HE9LpoCTCokZurVXcAtxN+qkpTAGqxE+vNLYuMQbo53DechZvVLSGjGNR9cgUlOUEVl/sZrYbd7u
+oNexcfP2ttfGsDqSLWJUr0eVGJJHbwZQjl52qKYCxk1JOBWzHi1b70NoTPtV+35NSC9i/rGvMTP
+q+P1kniM3eJ3x7uvmOZnjg0+010RS32rrml1SDtFJ1aLN5VPmSL7FLh9Vwt3TbO3RQftOaJiUbi
GDOqsErbKS5TWeAIJI8jku9hJMWd7UB8sUveamK6DqWRUeagtfYqjW3SxK5JF7unvoJyrmv0aqnb
zD5pUBraJmL7JbO2Fc3aovhnc7qNUovpHVrbNgsGkIBt9Ipf8TaqdGv0dKj2QYIZCN+pvfk6XILn
3dmQC7GP45Sk8B6uBU7qJXyALH7btWFzvAazBvDu8vaKj5L9Kni7Dk++sGW4MEDWz+GLtWfnZFDO
6Kuw89725MEiyWhkEyZKoQIusprn5MVYCSwpqITOzzQZkTBv9Eq4AT4nQBMZb7ulOWCFdtYwhsjR
T5Wl1yDXQNagrmPNCt1CN/0Vx163JYtmwZ3W5qjZIvxQi+vEZv/yB1UyDOvQ3PArLFMNVt0wUfjE
bs5dKhyxVCx5+XqyJKqJqsvWa1pEWEWiuVlbpvnjz3grchTqqi6RiQufLHN87+vrLdqGTYskhu6s
mkjqHXIb1FFJ3Y/0VRbsMJK525EQwRAyBtSQmNQIO9RPWXSnrsR56CwULsgMXDvCG+Bsne3jSHk8
yQBTyNh2S83gvOuIerhvuM0ps0b6U5Zzi+TWvmgVohPV4MIKYU6YdXQpbs9lRE5c5X3n/ZcTYcl+
yOOVZ7nHsOd+fKVDWsy2OvoNNzudNAht7+Yl+q7WXqIB4WDzduneaiXIBbqw2WLaSqeX665DJ0p7
BlB0dQMonzAX88oNp0Z4Ch6uf3oHr0lhsBs2CmGZwKUq0ZcqY2e+jasXyPUYEORI7qggKXtGD+Vl
qf2KtB4qUZRvt+iwrPo38quwM/lhpDGQZ5c09WgWyPqjNBzqo7Jpdy6evMAPX2WT5rnmpqa7TIs8
TLmuArCAfiJGBxYZCoP/BqX/hLqB95/72aL5yboq1SLHD6SVGVk8S0xCA+AJJAxU3BQTFcJCqPau
B0Ry9DG6CdN3LM26wlB+gVbCFwMojxd0MaVnkmHw8s0KrKCRyJ+QIZdh19akli7FA+1QY0jDxIwD
njEmC60ajFYJKlsJ8W5SJwLLszJxcdWjVW6isCba5uoAqpjEKDWZK2aSZAQ3Fx8wE4S6oUiqakR3
9crd+vDsfWgxlpNVpQ+2/X35B6SDJFLx9NbICqBNxZHo2ub5ySuBAcEGx/bCAVR+QhtI0fg5FqBf
gkkccF/KM2dWzPNYvqRUmXSkykUqaygwBONNdlvrnHhoEkRCEinOH4foENEPsmnfLLcK8pS84msJ
sdhrzlMJUYlzqY/nCpAreIXpWA6uPiL/IJzeoaLvsyPdKR0C7avdD+zm6/g4VPsAHRxrf1+wHP3E
gaHOqmpN7mdS/KM+rVO7krhSN1CdqPaovaEb/sMKijugrOVjohYNcp7rLJ7yxvW1h27e1e9t2yro
1p3rwkCrgdjmuRahWmMgNjK8FHuoY2QXuxxUjj40wdKE01JZGTASSVOOYkvCWEeNupEr0Qq1JK3f
OtbNtbAcJBg70T640oOpRM6gUvcuLa05Iu8qXSTK+Jby45ZDIQOUedQ8XIG1L541zOCiVsAU6AVi
lCsL0YgavHUWgWewvpW3yDM7+r4ny6NNckv6rowPOUKSUcq06LOUBcSJMKx8ygckPISegM/BCRE1
8YShrS84krM7g07IJSj3tfpQGqW1gdJRgiVlwHGEVOYacXkk/t6jdkBTTuDCAMrqnRuV51pU4PDy
jeoDnhtRSqhVnXDlv0/iYDhK8i8sZ+RPqCFCMPNKdTIqyqc0QVtsAZhtg92k1KlR5KCJFQdsEmpb
LpyaLl2o7m6pugoxJDAGZLvKdLYQdE/sxLJTA1zVvthvVyBKHXzDLoo2SN5VuSqLpkv5GSsRp1MW
GmrToUisArHQ98rRcX8EGCRUFBSZzE/q7BOLbGaLhNA+yebcnfAxUXs25f/yu6ZK8MuBMkTUqb3q
KA1zIgamEui3djChDAOSgVwwQHszLARyoGJgBohgK/mt1PBW8kpBqH7SlJqrrcZIELf81nM9uYl0
rBMuq9eGwQFsW2W/NgGwGlQUp9lXysUqx2l0B35251klGMUwTBld/JDnE9W2SaBFILAGcMVXIZDp
JDSzL5QwnUrqvEmKoYQWWFvv9XP7OUFt7tbX0YG8wdd52UzdO+juQXHjzbpZ51KfApPo7BvhPnUO
VehO1+P35Y12RWCh8dtN2+dZzE+7Y/AsxIW3fe5VEAGa2XWMGRCcJK2BEr+0Zu1D0W48nV2GTsGT
NADwpmOviStebjfgYVLpibfT0uoQ3gHJ7lHabRIFN7ztGvbtM7pH4ly+ge1rcHAujAed2K+4cgJR
C34sclDWF2xu794SHoEVVkLLbIJYg0z2K5O9IeLtfTa4o5Q/RW47JsLeqmCe0S+Kvhp0jlE+Ydaj
GiTcR0rHPuj7prUhFGS2R6hbnatJ7HE/K/RlrRTsRk/4d41yTeD/QnzpBOSaXgJh7WNQEmoOq57H
YLZNkjMXZECJCQGRvH+iEqG4uiRW80kFmIhNk0kbYzQ+TYFzBndyzxfoJgJY3SA35BSHIpQHbUW/
0N9czS/NoPRX9NNIENkn5JWn3xiKp/JxHl6Gks7vA1ZLldzLPir8QJ+I9zzSdg33+QV2RpZWj/VI
BAoQtvENliOFbirVmjdNjkn6Ppox1X5x8YQXt/u681GAenG8y3G+b4Ew7n4pOE8h4W25SLKpmkaC
i838piM3fjcvd8odYRjXQdUro3lCkrzu1dwSDDzx/PWzYETamg58PLo6445bUdZSSFCJKpgysM6X
1qW1AeCZ6C9VXBOiwg71VBwOr/itD6g7Hz5oM5kB8cJokWnXQ4cl5I3yPUot62bnc/pD32o9o9/1
l9NKNcI9qTZBEDAjAkVhdHjI/5dxWmN61AmS7LgjaRFdlAsNKatm0016eepGLOC67o4gzBrwsoXE
40AvxoaLUQLIC5uEcX6AHiX2irZn2/LFzRaLOke6N1oiQ4j+ID7nbTy7gi8vtqzWxqsxDr10A1DD
4nerdUdpAzqoZsnB2xn60wWYtAirGQR1bZCRyVgLOyL0yH1yGMvtE8F9Rrbh06uO5C/fufhJ5r4H
mXvzT2Qucv1Fq2/1r17jRynYI6lgwnGnhkRBc2Of0D0Ni0GBbFH+uLg1fKmG87WEs6lMRuYWO+yK
3X2Gx4V2rMdsLP/xtnbryDmElZ/Z+OY31G9XrqWUvJbUvAzWGriqLIUg+OR+yS6QefAOnevo1k/9
5/IzLoZHyCHAKK8QzOu9Z+t0hZlRbPilivts7apuofc+uWUieRoOb/wMVmLBPsb0JPQLFf999YzF
O3jVrzJ5N6tfa1Kz+HQQ6SjdpNEZp1RmtjSL3HXpIWWKgYMdhxNWqk498xo9Ko4nsqGFzqVVRVir
02CRfiKXUHEtdHvB0WM71xV3tvVqlrOn/HrwH4XeDoLVfVwcWoSliGJhcBmsV/symKXOE1ZxJbwE
xYa9L7qVEtoR2+4TlPrGLo3PUcPPOjeoilCKYR5DctqPDoXBMZkhV7ACDtQgSxKUlx9W9Ke96Vdx
1D/TIvObqkHr8QzrQNzAyRFIfgoOAUthAEySZa3hY/fOw0LnAcN8ebv7teWdNW8NKHkN5a2yxIwx
I7PwxlS9hTDfSMh4t5Nb+c4meAvjSm89Lg/KHc0Pkr8vPAQhaYCtfDAo7bsvR6WNozIY4BLKhSMB
Q8ae/NHZUSl1MEiR5GG+Y4qzSbFX7O6+ntP3dPN7aheqlOau/hZ7zUSmwJ+Oz+P05zm+DM/9YlIl
5Vlt04oTheTNdDO9DE/9bKivu8Vucfmu/V6Wm+/C9Pl7Z0sH6Fceelfacb4iwUzPsTW+/jTn79WT
0TSO0n55sv/5zE+rdLVf3ea3+XpV+T7OjxNjo7Lw0toLWVe0Cx2VmqGwYOcrrvjDW2xjFVRYCjas
CbWj4lvQnU5uI3wl5265Yp+75+FzTz+sbvPuroFQJ5WWHo+kFmp7BY1Q6PU39uOfPZEJvvyPqPPs
UpTtmvYvci1BCX4VA2LC3PYXVmtPiwExIIZf/xwF1/2+Q+v09NgGOMPetatqE5be2ndkkjUkjtL9
mRhPfGithzAAOfk1PE+v82gL+yw7Ne8AeLQDI66iIaY51nvTUrzv3ijz1XbNm2+Nzv0zYi9Je/dF
JE/xMTD6eF5B3JWvSx1LFm1MVXi/9lcD34n8p4KhhIXvyeg5ePQO/gE1+713GMUjYgh4Q/v5bZkt
ZaBwGp1Gj8F5hAtDO1nXO0+COe0yZu/GgLK5Z9awJu+HL1bCqTOth9oqj7xFLemyg7lRtt3xhnXU
W/veJ4gLxedleVnqhY7zeLoPD9yisRF8gteNQfLsZH/Zn2Roit5BTLXG+58VjY2KBrGkDRQtmcpQ
GoWLflA934con4GlwmqoLfq0sRnpsmS9Mc6zpNiUVO9QG2AVNq9dAXLAW6RPigBk747V558dqGuU
7q94QT9G+/41eA8v48cCvcMsHkehG9phY2QTq9fD4gL4Obu0xI6Ct3bzxqQxicYHWlYekLfGHJVh
PEoGNaiPyk8UI+hQdHCwmzsicbN7M4fOqXlwv5y/j+G/a2wvi7QFnQvtlPqF0psQrzFNOlVOOBEr
AX1sg8NDZz8xVvfFgyzwMpNHrEXbqNl752n+6G0bm88q/ZevGsUVqodkCioUq8Br+LIWv2ALLpq7
ysN1wC9xWK/ozBOuMcpYpK6C8VKEusQQt+b56jWMLtHKe9dlHfoQekyzLhYt9eaz4tn4dfSPHRdM
jgorkV59FqW+JICoFwLTr/YfROuAdK3L95NS6THM/7FL8r8VkDbWu2NzD+289TS8m9uu3/u3p7ff
YJ3vevYxqBjNKrm/41dq7QgQgXKI5Z1xvvFvZueK0rPu16MW/1q6hA0PCr2RB7hnnP2s0Uqp+31j
p/JV/br2zrCQkPV1s2OTN/6hgBjs8JkIclzgusk4PXSMK14XKBfhc46jjX1tn4NTcA6s1DNNTJNb
xs8NEgTRPwIR0z8HbOOu1T2TyK/OCz5/PRtZVOLu3ufpm/161uQDRpQ15o9+/d1Kq81HvTfLSIG8
aq0ZzQ8kPAfvYzLxjb41Suvh1fIUsYe7tNP4qU1qsXdzWmdcohoV7zy+dq2V4d9iOgGjKKj1a6va
6nXrOndY0WIiycIWkO0cisQkIA86xrK+fM3v08c0SZoa2TR1m51nxmr//VldF1g1sZ8sDm6TlJwZ
RfuwTmMF2KVnp53YDbsWXsTgoWosDmNgHXdEkWavjXrSB+R9m9lhTa0RiHAXnsat6SzSr3unMnTH
mgrROO1di2W1Bk2DgJaw1plkRZhcxmBaL0kyf5xuFYJutWOybmHzUmHpqmi41THZiJG9S0WNKFTy
+foe6fyHQ7GXBGZlyEHo5m7LnEz5LRIiuKkM/kr7tqqvH3W2ISWkABkN1qpT/wrxRCv0DtAlSNnc
wihuVeteFqX9R+r6T/CqmFknIohiSZ5gmQeExN7N33tVmBeHv7MPl7xz79RZKlfbuLmFwXyEt5EH
jw7eS2jRs7Y7VuItijtZf6N7oSMSzMtAH4DaDw2RIiSt+jDog9HHdnS+rj1l5/EUW6EUYIUIpWUF
9fGDbBx4m1eB9NnwQsX+3R6a1L7ceHe9HfNWi26ta5AYop6errAmwCTni+3cCJRSKFURNvH8z5aA
E/Z1ILJoH0PtfLFf6drcZ6PHjAGe/2N35fdbyVyqPjG22Z/E9iAdUy01pVjLktROCzfSrC80g52i
fyvWEZmMKeDW6mdyvNpwqGHhlPiRGgErZdYzSystxIEafBj77KJPEhmra24l3k56Mjji1P1UO7IJ
whyA3bZUkz8j6GwNYNamBq1WSKFGF/ZJ5P69/eDwbu4H1bGO2tBF9a8cpvwEKm+8eMe7hbl2559p
bZiTe2VvxI2qYhiYB5CMsXUv4+Vh+eH/9r108CGnkqY8wfjBgFMkywPjT1utUofnoIZQnTpmkTOL
cSvnB3lc4MuNl0y9Q3TRifi8NZCN0+j2c/vRmRG3vNoyuKFT7/zvrMi59cotXirDy72ENp8P9JZl
pKJhUunGvq6aJLfP3ruHh0ZfLhG1RXWeT2TR9BkmpC3irPP63ohLhkuJKJdC+QBMxkdmt8hy0ZoF
AfnDa/UiIkc9oKO2OWLwiV6Am3y4YXFJlFKQh0rfPPu/96i0VqkU0/nLKa54LUBskfaEoCQ9I1CS
KxhKH6lE8syePc8VrlKMKbJrY3LvKE8td03tnE8OYXwPZAEYxhThRaONWx+zWZxRvacbIkjWReio
dEOUuEGCQ+mPSFm9O8x0nUKWpjvPXKaB5Z5cJntFQkfiFq0Ulsk9Qz4YtyDqNyggVNhcXP9EiPf8
ff5e6OHLP23/EpS3x9gY6vgMb4EJDtq3+wSL4/PkPDlNNKLLDJ752H1sMZkYSNaYDCpDA18LZehO
d0CoPKwMwc5wZ90eGVlGccKug7Qny4z74A6StjxM8+Vpepre54+5zD3ykdupgcTIqCjtfP6BvOCa
hH3YDcjxME3np+l5mob4aXD1Fc1i0da+4jGRdrSvmf3bsNq/DPfjM3YHh6EM1iyU+BEWUViecDyw
c3LQCxuY9VseXKw+Ney+g5eapOYZh8CfG+JJwJ/O20eQXeldutUi6ZUi/RSUUIGsrhOvQzSTM640
4l597SQJ+E4GVFAHP8DrJ7Tnn5E9eIaRj2/BfpAFL0ZDdbZr2wfgmbSAaCIiPNkew18bvySRiWcw
zcJ4Fs+I8P6pFKwFXlhnTiVR8/Tw8ShXUW4hnhEiYgT3gTYbbTdyb9IM0sxMAbOI7Xfbz7+6fwq8
o+mdgnxYYxD0zwGqUNzi3P4teICMgY8NnIDzTMR3534XHudgPtMja1clcDsn3+3UBx8Ni8l1nI73
LKDjav8Q6JRX+3FwPKPb5lSRNJIkggWsiBdwiOkwi+e3USW4jd6DMxf7Ov8sr3M2xCRrW3/7tZ7b
FsTG78qhrVSVPBGUYMYlfzKHgrQcDLiu+7GO6urwXV2Zq2yBdRjCkdK3QX4vBjuQMvVynB4JK6+L
z+q1itbKoG6by0bAsmRdJinxC1sVRdSXVaNNNDytHYDpbxsw3f2/y6Y2FUW+nNwlItUYvskErzRI
+Mn+bn/VbXWb/8UjBcv3gZZJDcv6QMYyQj/IljHnMP0PiO0ZlTfYSJB38285pgBO3sMqmwzDWOM9
76a4zsnKo+rHQRwwWPsPbk6vBuGdkct4HhIrll8u7cKc0B01QifkxvkZV8L9mKHK2b91AWyatwD2
ACP60N/xtpylhQWaZks5Y5LWhVEu9coO2xLgS21U2s21Ib6IawQBlj4n2qXcrdOtTOSfkbez48re
D+q/6WOyb3RPnzap3gU/ysCoUpI6/DpfKXtqbZKcfGdr4Lzx8JyTdz93qUrvWRmNZl5tnZ+dD1cJ
G89d4Pb28BxcKiUFGbMoZKgHhcpDpAn+GyHmdeepuFZbqZp/7crb/lyQA2o0wHh0LzjLJhD5622z
uOVzs/juwk9F7ZfJLSmXL8lbzMxVyifAT3FTlRVct2f4HltHCu1kt+XWRImEykaYEx1ALeMvmi3t
uxQBthLME7DYs9zDlIdiCvqKfxVEF+Q2VIhIb9pwUfjaN1nJ+//QXrD7mzefBfED4vxu1t6egbcX
o4iSwF8SU+2n1I+4sM7a8N2g5knvpbk7Y7BBDL5gHACvKxp/7YFZEVZYnWQZTZzZOV277/YdRuu9
dfw0yS0anG6qiRdYF0+vjpjDGFe79SHl0OERJqUdtXNQrsefcRjYEzVhPVHfg8bN8SwOHv1dhU2t
2+nrBlbmUtMXq1UkJXVrzZADflrZvJQoXnoutIHTXLX468/d6lRJc7JpHrdO8930NKe9xNQNJLqI
6LBTVvVV178MoqG8eU8DvHkhCtJ16L9q44l3VRIEoq4diMJgUZVudCyioTMImJLnPXxfhk5Y8eoK
zVhxVR3QYfZAFNh+0y2RrIJie1Cfx6vHuvxR1roMzoP6xBg/YXRO4JWO3WHEoSpnSgILjyzvPNla
2xZcJhGtJMAQbwo6Rd68LxO6o4kTbpGQGC2LdlTH/5owvOhllY+jpXo0UAa1Ohs5M8v3QIVIRACs
PII0gD2weku+qkTj7Jpb/HCpE+DmjSpZkQi6Ee4FMYGR7IfVJ/jzfqgPWQLQohnnHdWI496t80at
Aw+Ly5214I91ck7mkS4czqMgcL698+ARHG/QfE9UmaPhebAbqRGNPpQq4uou88fMbOybDuMVsWri
PSBY0VyCbPMr/ZEqo9FEtA2NQsQ6pJ9ccZeCtGgjtc4d4ggcp6XkKCpIF/IYlZWLkoQCK0wlgC1U
HBOqfSbXkP/Fa6ogqQT9wTkpW5MOI2H5QLYQj1Yl7nMxJt5cm+vf9U8j5LyHiGt2RTJRz9wa9fIc
6nV5mRiYXKjTXJSERFwMSBUCmBvID5xWZXBAr+RCMK4PTWZPY6aC9rl3B3UFr6JU+AeNqbF9Luki
szzn3meQnOGNXOY63stzmPccBqLTyeGpZDT+uvVyGDQmfSo0iV7wDnSUrX4wjbYZ5SbMFx0Hqudl
NV2jLaOttOh5cKgLmY4oijfOMIV4FL6qpZcUD1llS4AUBeLb1FoJYqUz4aHESTqe8Inz8aeHMME7
UzMXhqYCoQ7QXBngMoxUSRWiJWY91RFfdQWHK6AUi62NIFLFn9VjC7gAUWOo49T/UDNBjw/uyu+p
LFLvcfFwZGLhbKug/CJhI5HUUtreLey1u8430Tr599p8OK7/ZGItxEskfWFVBekEAnuKt82lWU/0
5fTsqRXaoxo3seMt6PJii5aA/a0jrVF54D9QXOm8c6aFIOTPd6DBHA1f2yPlETgdeUeLk669Tuzb
0wknlYJUzNLmVSdP1EsZFQW1IuXFuyW3U8uajpL7IfbHEzLLG8bQKazIZ0HfHuGaHUKxTAqyaGOs
bk8inMGbYpGADj+xJ9Aox+ZEWreM2Qmv4+RVTy3r2rK/by2zG32XNBOTte7G25CdmaoOGWstZv5L
TeoaRCH+8b/5KSZrKuKPSEwi5Jmophud09bxn2DN5fEeCuADCCFp0KwrZ574f1/f8usvSDe71XPX
pLpS6/F3A/Jm3N21JMZVuIQ3NrZHu5B81KuCbxWKXyo3ZwzE5P96x94Vw+HCbBjVAYalCrAffS7c
1B5JtaBlaP9X8S0Mlf2EuBob1m5pcmxOnUF19Bl/xrul+/3Z7n9qXzabwa6/60cBS06EkPw1qHzF
v/FvZWv+nfP/Wta9302+GuMGHbbH7iRd1uDfzJwxLMbs4e0h3XCBo2/3+/Z1+9JTf7ap0/psz4ME
+hcz7wRl5jag3zjUswnGVUOXLceiupOsbHID7OVe4fHgVafWPO3rqPXExpLOEYLy0AqjES1ehhH/
cua1ubu4fNnfFbgR+Byzk2NFD6vdaqa05LZCHcnqtT4Wt6t/9XmhmF2U1hYFB+4ySK9ezjoHU37n
X+Y7cj4w2ijIcQE3Wu+RFj+XlVlMJHVQF8Xt2WZdgpZzGlT69+BBPybIVSJean3UuiyavibGhRF2
bWvvvLGkXfCQ1kamhVG7WGVWLk0N/haZyOSJ6oFWH7GBUUEVhWSRLWkHAIdUtx3rd7kdSUujQjJ6
NsoMCSr+175zu3tR2sk2OWWIYwFRaI/SIUalReHVDPEkBPFHLcNyVDDvREN8ts2uzVx4baPvQ2/v
FuRag/HxGlcZTJUOlPBWsjluJII5dBvE/rpJCiNTQHHljN7t0CwvmNWrIuboJ6vjypm/wuckZb1I
eYkMqZe626hSGHP2MDIfVicWjr375ZHJRm8/zrVbjAntjOz50XA3OsNT1BkSW/HWk3jSYd49Ycsl
geVbtIwtzhKr8qXXGFsQtmgZxhzW2l7nvGKRwOjo7Uf7UTF47e7BLNYjrUrqQ4a5N3uWZrlCqwoO
fsai8PAbwh9QBoubt7LP3eywiBeVeX2q88BQotQ8Mof1oc1bhijGcaE1ZMYGJLhfW5E6fckyQse5
d+QtqM+R/reG7byoliJ2usWSdS/USlLPVXxCiG9ixP6ldetEPynlVJtXqI1tJo1YXyKfXXp0Daej
pTFI/ASIwlkRhRcFNOQpoMkMNLsLuflHGlXpZEsOpbpniionVdmnn/crI40WYa05AZzCeQxmoWzD
Y/AjloHjHdf7Q5jTpswNzmE6vYS1wRWR4v/GJmAN8A20NtZDiIlcoaO/6+f0caSMNqfH6KKySr8N
Ur58c/xnr/eL3cKaqibIPgacCAaGEYCIVGUOYP46nvhFVJrCBj1PGzqAY4pEkeK8dtKigE92f1xQ
ZxVxOOs3GNWISFaNgo8k6gEuBGgh+GJ6irQp3qJ2HkRDoj6qsExUPXrRQIZqAkRIcUSlOdL3NX52
QDH2Ck1EzcFv2kbkKFWOLov0lVIhlNTIAyRYHYrdRONPf6p/lbGCJbUHF+H6BI9RDHOte4hwJIzQ
tyZWkgzQE8OUIEqdPxvj46gyznBq3+qaydVDka2WAwP9sw2r8YS278ihspgOIlL3F484Pj1UCB3i
TJz92w73HrOnABfCChn2uixeZawOuuoyARGWitECglThrIW2Rtw9EfoB+kUe5I7mhf2U5pE4erEG
ic+OETBQ7MuHs03Zyhnth9G8NjWmxugdEu37RPscgtlkoqwDWgjXE2gcgMbn4nUP5LZqOMFyhh2J
9Ngah3o6ou5RNWQADN7gqbC1QJt1fApwT7iV4H4nEGR/rA8q944LqDW4DxIjxCYebOSJU6wwsedX
1j5g2fqkVNDA4E+o1/bffIo8Bo2pFCjPH6nJpRYvVePGgM4N8+P0Mif0W+qWTpNp2TxWdeGjn/++
euaPwfWoDY796vA5PCMuhsrIOdXVEEGuoLYM42XlWwdFljfwrj2DNPP1+KrPPpNz32U5lkpRabZu
L0AliTexVWO8lvnzRY0Eg3Ihv/XtX/O38mP+2r+7hTPNqLxlK7CtFcVxru8e7lxOnFibXFsqGzaG
uuV/1Htfusv+VpzDgTV0himYIMb5wbVncWZ3PZiFOWD+syP6DuB/XxV7zVClaMnXnRD0vb39ZaAr
t7/yM8TLzyT9MuddXLbXhw2FWPYYSmLO6JqD2zC1OUwmr/pEaFTR2Kl1ZTe/Rt6OktSzyT1SOHPK
MfqE9eGTyLHBPk/7T7KKz9b9rk7ek5wValz/rn9n22yb/l3fzbpFPaxpNZoXk5Z0zJRBHGasTsdp
OjqF11EOsbradCK16lnUKHTZ6IQP4RfO5VgVPvoV+A9oPXXI6LY+NUK9haTPZqTjBd+TPR0BZmAP
03fTZW1Xrn2DgvLwGoPKoIpVVNiY660780/4nj4nn9krrGJNj9NmDzt/3HQbuLAoPHsgJ42Hd3BN
Z35c1eafGeGlguML+WVxH99g9dqYf7I7wjMOjXX8L/73ObRMekusKvNzheYPzRgky4BWfYAdSkPU
d7dBSJ7heHJo5pBJULsUX9Gnab4BWOPuZ331BaXqeNWaVZYx3bQb6zhBVR5+xgbBsXQAilCU4Uto
8CH8K2Qb5NQc0o72l38SWT4hFx3abl/cI2Ctf3GAOetEJq3VPlAXm+V+DLVmj4PMhjs50VR6OhNY
WiOOld+lJLH2lFHw+Y137cfFM6D6AIePfp0aVWtptF7OACdh+93Kns3D0+Pz1Cn7Gv3dJns0Kw8U
USlJ9pn8zYUCXua2dzQwuAEOr0MgrwNeStE6W2Urd50u5FBEm2GqjliqoxSQAEm6AgmulJFIJKx2
6OVTSWOgIE1ZvC3vTDBqdfZwgPWcIp6sjxgx3OojZLncgFaIbUReqpIDk90QeNw6ipiu+CojBPar
tAEAAQRWNMH3pCapYLEgxeoCa5of3FoI7gu7ZIX2qJDXeNUS9SrCkJBeyak6Tiejl7qE9qqkHAjl
kFQpAFIIlAZKTw1cL4r9gf2boJFwdPz9qzbG9hSM8t7n7gNc5Gs0Jhsw99AiihOOi1HzGG9M/P8L
PlhpUnzvSxat5O/q71caTXzPryollG6aH0eevUOdrPBdBC1p05TW62DsQf96BCm/Vzy+1qsM9oDp
fempNQzfkxqTQXnC7ufzhWnE9BCmI5pu07dKLG4cqVha78PHMAnIrbrI0nr/vyd0XuTXoltKdqGL
p0vXQPMqnEIRYtJ+cNFVOFTMLDEAui6cyZBVyF3gjVpC0Z+cKpSjlhmnxfi8riS4LmPWrFOGdu7Q
GpcYT8aO7RBJaXffkd1Pz7/7PitPUDMRvxzmNtkmkSwZg5wYSlsDuXUd8AaRAE3SEQfLDDVrk7+K
G+z9xG90jr69FFTqdGyUAeUNyOc7m1tfGyWfChLA5VpgTFqOAOfAzBQrK/S0hxase9qZ+bFWCBMx
ZnkTTa8KtPYZv7vkmm+WDh5D+iN4Ue/yRRiiYDIbSPkjVRG+FoyeFydYO+OeJsfC1aREcnkkywSf
DOEd0KSFTGbmzOyJO6HF0SgdKXUqqFN0MDD/YWPBxLtTVSnr+lHPXrMhwMnH8I/wAiMHXtzYChNl
aeMpnbGyymhSGWs1khQKHDNUK3UNegdhg0OEqXialYo3Q3jLR5D8VB+MlYFVMem7xC1Bw88KhabQ
Q61jytslPFSre4Wu14nRTCfq2qyOzIVUmH1cfxeVR/jB+Io+QcYpZWoXS4oSfZ1inwtvSFGyQXU6
7kAUBkiTcdVqBW1ceHMZoQqMoZOfR2gL7APILZmvZBGwilB9ZDEEC4tmZNL8lPFWDQSBvopJExU3
LHJCeWIBrI9awNYEBcUzdDBeBWwtYO0pZPWp7ISkNtYjoSC3N3PU398wH9v4wwg6qXUYZmSo9+5m
s8ducBoSAf2nmcD1BI9F0HK8q6b4ZiBlRKmPtZHMjUK40pgbET/zI5wh1utVFzOL8EMoJ/O0rSTc
K2ylBgBVfCdawn+c/ISPTJ9OLvKcX9+3EeC0eWIOPpHwVxroyQgRqws1ygCRWSkbKUE0iuyFiWEa
bMDTODcgaTK1/kacudE75PMQWUvZhIXieENvbkDSMG/RpNhEAfX1haJd8iYXGEET+R5EP7Kp16Fp
rsC9DNcVlAueZB7iHorPDm+aogFOO3En60+xhZF7U2MkQTpIKSKAf274gjtWQQLqUrZw17q6+4VS
F5UgRUE8LuhQDFqsA465Lr0OwXNE4cDj66yPqnxxZCTxN/4kYr1Zo8TjEQrCmS+8ERcyH7ETLDV+
SP0RKbiYBGJDqLwuKXrM7ycQtg4o0gnNi5/q1OunVG8WO5ueXHptBohf/pKEERqOotUkXp0tndyP
OK146YPErrQzv2qEwk5TZ3jgy65uXDfUSfq3buX9xz9+q38krCGG1wdTzrS712DkIahw9Fl4taJ8
JLeF4t94GGkg6KEpRlCb/z4hn4tfKkYHD5goalSXEfU+1Od6LPQ3uH1hKClWCEO5GJsa+ZxYRrL8
RRmCGopIhdzxEUdaqVBs6AESVdCFYFpWIqnR0uBJPJF3a597FirDs/f6NKn+1X7gqWQn/OIQTUCp
PY+I3Ik7DgH3B/YVLG2plj5ffRjCtshEkCwf6EzVkKzxDcPn9ONuH5kXVWDsxqdfCoyIBCstSq8J
EvfFoW2T01To/3DwTQLeR/NObLl8InTIoMdklfZFld5fo20OFtUWBtqqq6uAeaJWuCBWopKJQ33f
hDgFLApX9Bqc5B6HKTVttuLmAiAXHwVaYLbDbv3Wdme8jkF2SmmQVgGoUHgA7A/kQvBxcc7kz2pF
wQx3aEniWGUhLvY3Y8mA2TX3tNCR4JcwIwnSIJ08qF9Grc9KI5Ur3D0OLfSyUD2YK0eqP8pEpH/i
GV2GHimfpr0uk5pW5n1qKoUuJqeIwhJTqHhYWNtql0G+ijWnyKh7ate1FrR+Ez0p5VDobOGFPi1Q
OFfTR96OaaaSDN6/71+UwCIM0exD9BCRQ0T0EW2m6HKgRk/WCYqMWrvIZnGFqx7ER8YMKkAaQ0ol
yHhShWjXj70cfbUgftq9ds5hvBbNTRGxwJr494MW9kGd1N/hoYFnmTR/CjzKPDL2Puj9iqyZ1KU4
NJSPk6RdW2X7Th1QewRd7JL0ztD1aKaxun47/i0REt67tEpEQYuUzDdkdqL7eEBdacDODl7Rom5U
4xuElyAOxdLOUihdpA5FHIpodBOupcWOrpud1P+6XAngn4RrtBaDC79rla4p8k+f/eH+Qmct4DyV
YxiSgcSwFGbaMoiPF1aIM4Icy4knSX+av4y3HxQi+rPALn+GnQ3jz/RxBG0RSSpXKB5Mx0FpCvSr
h2FEgzfpbpcWIWOtSSPuCU6KLEE8ZyG75fWXyqJO3RiuSG3daLlE2Afvl77mvzxRNKqjhiy6o+mD
yL3qjaE23S7Udf4Lr7vJciaPSpQV+nQY8hQ95RxaiE0a9CdQ4wP6XeD1MFPTgL9ft80nIopp6d5G
7WCOBPII5tEu8QyKkpVyIMmcheBQnQMsRv4bCFEyUGkilwokoVfgufMVF9r8W5Lb0ohnD4qGuCBU
GYkOzidCkNtMGsnHQkiLpKDCXIRqfVh60Vpqxe5LmldZxTMKS2MCgATA7UTZnAZRwWOo9VdgjBbV
qNdgKDLfYjYksZOxmmUe5lCeaGhLbU/e+lLhsLNpKmKaFLcazFh2LJRQ3KTsLw/Ng3sholUBv7JN
wTx2+VTY+HVUJWFFTc+QLwszAtOEo8kZ6N0tFeYlxCYHHinDqdiOVf4BPmd948HallMQV32Htwb3
qkBI73vnQUTY8pWhbocBCG0XVRWSApf5EJAJMSuqvIwUJzrKNyEv8E9xFXTmoy7p63mOClrXAisD
VT7vVOkUYVl+qdVCudHX2oZnM452nMI+G1zxywCDQHt5B19/r28z0cbZFsuPOfyJ6yhRl1pdcCnh
MfjoKOeo8HsZXoa63P/LRTcGEbTDi8l3GUI11WY0vWdtaGA8IPUEjsCthSDMXTtpQDww4oK8/OzT
KuhxMB35DeIROQGygLQTNXbVDj6nk23a/MWvafLoTzRLVUsqcUup1S1GsbzYdF2EZN5aujLnrxLD
kGOSRrb5n40Kmm6xDWLyH2WZyRLO7dCdQE2YgEcqMRJKikD8S68DX5rnPJJf6KelJFpgqi6MLtaL
7OSJVll+GpoOWoYEisrJRUlPaUxhaFhx5iBCk25YnXT6oeu5llw4yCQ/Gn6XDmoUHEMUFArTPuOd
fW9iBUp8d+l9u12CwfE3XUv/XyTCA0vdyEZG6jyYS66qjF5Hr6tUDycEUn0p0svF8lGYHjLDWeRo
g8PysaxO1duo0k/9JR1TZiwRE6xzWfHKhbmMG09Y+vLBMOzAQkSieLPYL7R/MNi8bOz0EzbMPQNO
aacQW8gxcKqJgmViqX/KcaqgVPOAC6Gw5n9BePQEgWpalgJTMfJf8C1IES2q6MZXw/TOGDSS8MT7
EdeZZkyUZugIqyskWFrXSMuVzryuAuaI3wRLbNVkNnPFfgJgCVVHBKjofMHcQy0Cui9h5UYb3QXh
LXg7DYvV8gemOyvIqb8bxAf4V2qr11i8JrWhCI9r41ucHTEIoJnTywp75e12ivVTV37sdDMo5XJ5
UNj2KtTEyl2YM2sYF0hTSiUvFP0o6nzKDdfRDprGjSUnh5UIrImDAdyKUWz9gdvW2xVaILaTaU5u
SNF/sPOfy8vc9PJBPoh/D+EpFMDDnNxmgyzn4r9auJBWveOoHIcA9IzG/Shd6vLpLWgt0Bau33oB
EozVNF4TWqsI2+vmmyzj2WWpJpVV/F9EnMUSzJVDNsKyqpgdxmARa/9X68dZSmsyzSm4V7zt9uqh
HNMrrM44rm8xpHZxm9xu94OtMcFzz8GYcIVL8CzvzoLFgIxyWoS6c9aUMYb1uECtrHaIfJgz2/5R
UyR0wZxX9a+gzqEgKyQCxm5LNu48ZtQesdX9/Y2w6g/xKIQOxZvf0qqVWLUyrFGTT9qusbR3bQPt
BhAS0S6j6N15FPTtZ8vpimYmtrDsgivdDC45ejNCKUXVH68xuSJXFlEtg4JuTe4t8V+Bkr/q2+Pg
vLQPgw9dfb54qfOpaVj9T9LGe6UODZI+nD/ZpQs9941e988en99NeJkpesXhlb5w/u05iOtf2PGn
tdHt1Ir/7EFut8RYvtONQExA0SWkUUWeuxUPrM5P1bhgz722wZIitiMY1QCF3fxlDUXWFcVe1F27
9Znw+s/94DPZQx3LAz2nOlg1FiJlSPsKKzqoA5LnQeTrGWggv9UGq+cP8wBx0NH7sJUhEC71rvQG
6NZ/994dDbIvSgce4361tw1pVUC3DvzzYzAmYqmf58AYHp8d+L/w8miPDadh6pyajaWxQyHyxO82
rJw902m+0o4DRAqjb3DeHnbtu906gCHfmkenlRstenTeL9270wFW3f1VOD8JUVV6w2aETbOOlIFG
b4EzS4C0aXmIUgMSzrFZn5yiIDGC3d95u/tjbeH/+fH5E54ubAinwYl4gE1EVAlBLSpe2xNQ2JLE
UcJmVjOmpYfROmGGf22d6YnN/r+uUykPnHR4NmaNfdusegej1cAw7PXFm274r1cnfVJ+e329u0bW
rW2v8CqWyccXeYOaOKVgNvpx9C0renDC1lKWhVKCHptL/WyprajcALXkHdiUaK3ziwPgcrl8ekuM
7fp/f1LDsY9DqTRJ1258D+Z6G107JmWhnssmt0xbNFque9buy45buBPc+LBx6/kI3oMr1KtRtXMM
Jdp9ImvQaI9HkjiU8gYHC235gqp3mybcOm+vZVBP6rUn8kJHJ50GcjN+xtSVZhjvCu6xtiTxmfYU
kSkmI3ViSDH93+NilcybNQQv/+RrUKRI0F6h9lwADiJ8x5UnnRAdaniX+urC0h6Rc1fPmnjRPJrL
rkFBH/IpSqt2Dy2QTCCwmMOZSvlYsTaBBvCfrEpkawzksFHkZhUWs6hFXAKeAfoV1HuVIbzj6Suw
Jo/Oa/IKNFscT1zzrT5Paakg9v3tr9a9t9wZJv8FCV3ytD09D2tdJcjdN+sMJT3yUep6hLU06lMB
uKjwvaRDl1gPxitSBFF8i+l3CJ757AhZ+zhwUQNByBkbVpPUlm5hr+mTOKOfdC24a+5Ny0rVaDlD
iyjnwVN96h3ac7GCNH7s8A7v1rMHKSH6DJOK2RmUfxyGWKDqypzQ0iB9AMfCXyPc/tuyFg8G9Q5S
VVyBWTIQBnBVMW3HbR3orTcdT1mxebwAMbAvJKwbGlyw8pTbYdkrr5tzVbqc22nIKsQrMQzUDg33
2J8R+frf37vpk7yjC6M+kJG2qmEWSbns33EFCHFHwcodkaysp9gTGEulUkE2IAwrGVFJgVDt4ZHl
AeZpf5DYFiIsSS4NaIcxaGO9GW/pRNuJIO/DjvlKKJa1LPAbVdJOoQF4BgP4ufj0jtM4pBLnkmgk
Oy9ap6xFQd1tX59t99BPX00TK+Vlgqrq97z+DB4YEh4HDkk/1z2AZBdZ4OKIpqk7wOm3F7bXcJrP
4XEKHj/mfaSIgBut6q/Zy5MmeXx+aVfhZpAjZqikmwmneXjzSf2tpLmtkGUhBYDV9nM4+86I81hf
W9jNH7yMDN/oiCTAL1YP7eehn9093CjMHAXdAvlydgkakXeGvoVd7b5zqdLzt/kP980m7U5w7UW6
31xhlE/zH63dzDfhubSOsIZ1CH4z+9rc+8QeFkzE5SXqPs+ty695b7pHNHPnjv3uRpypLlhdbLZc
JFrtG/SRyfPl3Yevz+9+svuurW6ZF+MKwDS6HTrvd9eJvDqZfx9II0kH9bBGJxH8qywv07Lc5nPH
p2EDqcDiAmJ0oRLyWln+o9ZJfEM2V80KxH40i3mrMTdmH5yizEfriuIGSxhI7C/w7EbnPHb8iPOM
tuXYBa7h/kJHLOSEsDGhmY/xn0rxHMGEhlPUitzBhfrOsenQSvod3IkRro5X2UABofN1O4s6DB7H
e5Bj+FVeATAK/QSzFPINeQ0+VKNXcFqZ1JPZxRMo0vWt2XGbsduqIUMidap2jJ8q8rpOtG9W50b7
PdvXmoBuNaP3nj3M8HRvnhM//T2u098LKD2OlGyphybf8EW7jNx79MzB/477/Dy1yJ/nl6nJKj39
LI/hebQPT3sUbfE0QQN8nEs85bDbiDBPzJJS8catghsOzj/21vyytyg33iApcKnZXx4eARBfb7gy
xgRSuFsgdKw47+3jyzq1nluWnoluNnXPZW1yKIr81a25rW9rgZSIVlABFCyUB3hrq2+GbrS6ZnqX
jY5dpFSPHjsNEuj6nran9142ivs5Tk39Z6/B7k+Y1FYTEB1XVAg5yv9STnOkznocnwg1H60shRp4
Iv/Gtusw0XEcJ+N8kc7SWXGPtA7iC0IHGk+jReWCxc3dWV8RCOwimrrThCx1RanZWqMsvW/uG/7n
EbUem9r6PVWt2v6uweES/wvhLRXMUsVi0hv93acATNx3IxsovJFocKtIX64gKedauhhtCFqrFG2J
wANsyMYjzFgos+CO6/A4ycgtZporLoRVe80szVZykYUkNHIHMgxhfuOgUH02zeLLXt82NfRTG2dU
c5qSTkN0RVSig14232KpiNCkQ013WEfEc6lFQPUqDMtWnzhpEo+VcwGtd0rrWsxIEJ/I7UNaNRGK
xLWV9tJAXPWBLuHOKkNWXDoBvzuEoQSEYkuf+9XebdfkU8KtuxWsnFhYepGVYkElmxkQf1ItUiod
rGakUzbUX1mKKDxQE7kLYxRU9g5T5uLD6OFRbalhtAuTos1E28aeCVWGwFU5UOm3ZTuy5zyzj+L3
2bIm1iSaEYZDZZ1Fs908mh2QyEpFJF0hLi14eHUbQ3knOsPjQFLsyg9eLMPPpIolgD1D0nxxsVyC
NnJLWh/YgBgVMm2uPbkPlKrI6gBVDUIlHAa6ZwTMdcRrNUYruy3GBvIoQQXd1d8SvNF4GeHsq32c
P1vS4VYB3i2kXTiTcFwW9038D/NtY52sxPyszUW92m12m3y932BaAYPzs0421407pYPpjJa5oUaf
jkqv7LOLOKefblDlwL5weqVUp9GTIfdzde7GbptR7zIMsCzs8iwUqivqydlVk+IbNgun4A0PBs3P
7gvvIfR3796hH/fTtfFzQKi6o5k1vixIuHSkHRtfhmx4Ys4ls+rqsnivKuvn5vTvwHH9P5rObDtV
bQnDT8QYCiJyS2ff97lxxGRJI9KIIPD05yuzzzHJyV5JjNHJnFV/V1ckDsfiKLO8/x5uQh7q3t8m
+2SvrLJ9zMzmdbBuriY/U16N84DXGkM5c+4JWwEuRjmp75pNeERTyVsvdQ3N8Y88GyhZeyhPtJWo
EPNjsFfDpb6K5i1ZIh9lrEzxlL8pdMzIwokk7YOx8rfh8r6M1tvOqDdNqYP3n1HRXizuc87zacMc
LNx68VfnGn09/3Wuae5G8hhHJOmKhuE5V6cqgRTx5DV8DuMJzj7kIDLj9s8arXpstjgNmfotuUt2
9k8mcX60BQhEnntEItcQDWUyJIKX14f02vFgYyQ2H1bxv+Rfp3Wyf+bqLcEmAS1tO0Q9RispmweX
FEI1kViJXVQkHXJBDRzOUAe8k69hsEWThh/pikWPMA1g1GoakosvMSUmbBzMlNs9xsQZSKTBY60f
A9XWxXmOcyWcAM9dnIQKoWvf36PsTpl8STfl3dELu9IwoSzBZZd6RDWdJgS60G7T3GqBfSExJ7Yz
3WtOj/G4xwMeBFaAxsknN2b5nL6ReoTeZfzuTp/6PDdmajUqsxKw76JYTTRUIXY4PelAGTo8oyJW
LjKVnP1Tbn9pGZ9UDexs6NwY7rkivWvxWKUrZcLBqEz63nczCwsnSBzitMb5ZzyyKHSyobkK9iki
omDPtGleDJnhhB8OQ2LP43tnIgMzJ5xEJmq6chz8Hb9UoZ+QIeyEctgEa1bG52IWX2c1/LOD9kYF
1wvgCUNXCVomeIAVD1Nwlt8oN2UX7+UCjSc538isywyjI7EGHEREI/C3A8F0rJYlrSONYlljOPi7
IVWRIH59jF7kzWWRiVpMx7RNxdKB9JJEB95MjHb+1kQRPuBHlVkwJxGH+JM7U53F6ic0AB4bK2WC
rv0gdHCYYhBOscLSFXzSNaSjV+aPcY5esJzl4ww/pNyIMqFG+LMTlyd12+Gm7B/I6lLeazZ9kTi+
2PDd/k4ySQQqEUIRc/uMv5bn5NmT/Omg/jwzPBY8k28rJ//ubacwUwCm/uRFGii0EWInjBzsAJzJ
/zpHUi08yTzTiTSikmBBDAtemQIXtj6p3QFsplgB5dQVpzI+j3nvl1WUcqJGTn/XH1+8S8e7AAH8
5BhIMZNSFG4pJz2NpDXxY4pbt2bbrrimKRoSeWwKZaVmFSjmPpskHy8PaE/rvo3WBUfNFu8Bm+Do
te8dk6/esdq/5k/G/CKQprAoX1YAZMvhTAn7ssAXcuJSuY+CefI5SiJtlU97C2VmznqLMrKN3YMF
khM5pZyzfecody8+SYmnQiNlEUEmdvIQ1bDciFNBsiGO8sirPnJ2yQPrjC8jH+Rhou6Ca3AMjsoh
//FhYG/RTd2ROIT/zJ+T7rhSJFtI0twlkF4y3aW/hZfkn+T54zNhLCWDGHYyJXUI6YIFBrgUFJkm
1X3v3/v0C0b8Szhp0uPWykbcqz6uVP8fPQXVCR8BgXiTUX+i6axG8OsmOltlQVlCHkaXj3dfTJRr
CZcxO1YxZ7rPx3Qs0CtyXQ5gY073iLpX3JeXsc+3PtaPdYkYSpsSzy0U0GMi4hP0NHjsMqxrBDRI
+prEGMhAdaE+ybf8YHLy8S9hj6BvV6oyuWmsJHEmy01c/X/v4vQXba0KwfUplTsp0YRirtcmEQmM
EueAU3xGSR0tMN7LVwvSm+TfihmVC0/v/9UHj7kYEwT0DHkJerBD4VD5vgeHO945rp5w+FCszlbL
bDr+/pJoIu4164xUL31R87LYD9GCfw2u5BKR+k2uzbKaqjiukELA2EzGbPRYANqZZOqAFI/F/UXP
5l75X2jxGo59abUHpIHEB8Zzc+tvtXWPJ1ieZBVxsbrU5xkY2VdLBKk21+b9mUiYJQBJX/jokHn+
Jz4D/ibKBoEyk4IY8Xgl8Ona3TTQ+CJKlogGlVq975UrHPvTkOyueYc4jcmAkITnJJpG0ypxHgCc
XBuwEOPv5yYascvg8VYmOs++BL/5tuyPUlAEa3G3aKgNya1f+h9/NYHW7CW83WHv5ZKb3PG83GUD
DmuPRkr/pnzhuO5Y/vaO0jCmcZSLMfoCWeBIfg3hRCfU6x1nQb6JoLlYiyxlTWsFEiFU+cAi4IaP
mFw/ONYZcSLQsfCrDAwurRHA2h8vPX067VY4W2go6Fx08UKg4gRxxblzP0IRk0cKcSuz1z8DyDGV
+YuXXXW9ogDAWcWDGaWbP8LJwy7KyffZ/kwmm3dX7cpAIqjt/KN/HOwH+2j2Z4MVBrA7FopDnIWX
dfXxjSZ4R5NZXbiXOXYvGjX0kgTDz4qJMn1MlRmaXHyGUu9JXIcU6p1x/oPmOYitlHWOM+QQHzon
f0etm5IBQoVL7RoRXsD7SHZzWi+J4ZIzjOQFTkAxh9df9bA/0v8lUjcmJDWIvFPeBZPvTQV3/OYL
4DWi+PrsH+vnspmLNcyciuJP3psvMY+9h7pc0lO5PSYSl29M+z0ac41JOtC7SOL9OaJ+R6IlukSd
3LmE/y5lcby/f4rTHfcVeVHhjAg6gCqDvqGMXOoVlYcN2KCN8p7T0AktepkFDJZHAjWk0BaN5+9o
cAmgyxSX7jmikZ/Ru4z67/H9brU0HWDLpVP+u5zLfw0G7iGzA4qchDmXTs2fl0zV/jLWZWiVHcBS
XNPoyoEgySihQcmXz9AewJE7/e0yiefaJjv6CH9QkJ5ikDOowAEIWbt+YGSO4XrYZCi3Rt05aRkP
8kITcpzary6YK5lGiGrgUSE8cVZK/FMQk2NI2fTvTko3x0ojMb+ILABEgDoQjXbId7cbBmPmVsbS
pg4nHgIzVHcYfVMTJH3Sz52O8RMSBN7acU5L3hIg0LyGghoy/QAMYh9jP35jpgBFJLqPpgkWjRCi
QzHOkQXS81Z2F0wod19fgelmPTD5iYnJaVFeEZkfa0WK+IbM7SmC5hfAAQMGrk8MqCj8CRe6T33W
wPFhkETllVfC+RCtU2q3oDqJlSNzPNaQIqX1IId3ym9CjET2A7Frku4nC1G5aWRzdL8Fa5DiR8IR
JZ5oYC0eDr6lgdUQnyXHawrgSDiDdQb0zHD9/sWrQF/Q33Y0K49obiMhxUU2Jp0pyCx8X29MOyrG
EsnuFHuJtLri0AkcEc5Ae9LqKq46hujABlEypblkS+5aQ8OGHWeOY2OfTr6FnYdaXChAAaDhuKlo
EZMKvR+MRewc3tTKCW9oXbCPcik3E38RPOy8s0x+H6Ped/ATbw0v2YIiIgn/6k5Tiknh4ESeNm2v
0JzrWj5+fgF4AJ4KjncAcFGiVYy4HICBA18i8JSb9P/BJyXkzw8tfxV/ofs+Bzd93SeYcXYfSly1
1AzyUfpvgRfE8CTyYzF4ysAr8YAIkCDUqnwU4lbUngI08Av2QAzISIA8fLoNGclrXKWmUQnT8pq9
SGU/CTj/ONVIV4j5b42nUajwDFRRhK8y01c4yOwTFP8eGuwfKMAxW4n/GWcK8uj2Y+rPYU9nggvK
tzNS7uMdlOpGUovIruOWjN4lwMVr8oQthgVxjXbEjsiKf4G3ohxIrei1iRuZmTBAytSOzSeN+1t1
cmWiYcu8cVEVxJx5z8oG+PSnwlFX43TCP6Z4F9+2uamubBAN2hf8h13ESW8rXBMsPSMkOAhsQpPE
1Sw0XgfPkD/8J/tzu3iv2kW9bpbqtlkqe2Xf277wwG1B4/QvVqIA7f4QsqSC5DZ4R5lzaJ6W+Bhy
8hRQqRTMuCE781v/aU/dn/vhdRKpeRwzOUoMjfWyN4fR+tMHq8OY8+ONpm7WMkoYQ0R3KfY7WKkx
7wjyYNx0Sla1PIhjXeTuwkPJbEJRrUgcQcFRcmCqAk7PF3wZg40+n0uegtzE4gqnhK9YLIZCo8nt
4+b7SLfNADzZevcd//b60WDQTu02xXAtEnu8HEx4wZudT7tnY1eBmhyN35o6+RpeH1MDF2Uw6807
w/ekg4y6YQtxGhUPa7+1g9DxMVrtdCyFAJqzBiTnVtxHcHrd2AZBNjBL6kuYM8osfvTPzd9MCMo7
yFAKkeI0KDvEICHuaHHFifqLNoF/kT8cC4Utk8e6nmpL0SU3WfYkZKF6E5nm7qty+mtCVtc+k0i6
J8m2INXh1lv3Mfzf0YzB+qNhSIxRP7BLODRSPVBWNtYLeSqparPXOLhYPH5zWb6dQTh+/jBeMkfW
kswwwWBjOKHHIzcwZIbQHZQ9JINC0tHYIGDahOBtIGn+s8ORYfYB9cD40UP8GbOpzT7icoO5OKLZ
EcWGOClEdC6OkXyiT9P1m3NbPBZ/DhLJGvi7EYZx68XW+1v33t8PdCfIg8TUKVEc9eyBuKWdidxI
rtqSa5qA/SWw41Iuxhe+KfHkJdeawikCAnAe6Dmn98WlO6lK5LlY/0zSq/vui7wtrFwz2BVGrpRD
BBKvh3f3LR05xrS7U9EyZONbRtPruz08CPdDj3HZzaKcmFt5V9cMFWIKXSBtWfUWDxaRgmiklGGc
zLqaA4fbW/fmaPortFhr/PSnoj99pUsVSeSpfU/JZ1hqr2E5eRwK5gWZ1vPHJIh2UUwfZLzjBfm8
RX072XP4Cdb1vtIa+hSq+3wqAwvE+JqNUVKNzKkxZT4r+XLMGvgMeWXdYAnA/MFRIvMS8LScZJSA
yGUycgd1RFqCqMrJIeeHKEh7xL/w0eH1HcwYoBtPe58zix1CEFvSsYFHAaTZ03/k53Z/B89uIwMh
6PCQeMjkB3l/M/NMYopxIctVLfS23EQMRigMshBEqOwIckyJBwLrLWfnT/djnhBzuKSxBECPn6ik
jhVuO4Bdx+ZIgqQgap1rczTPxTW9tuf2jBOL0/JlG74DzXYJbHFOFNyIK5l10HLjuq2ZpCp1LpUu
/rfkFJ/YG3DzsJtw5fZRInHtsD2TEs+1grqhsO7kusSoX3JcNH9FZTls/qVUbxzoyI9z6/4PmdlT
GpjjxWvJUgRlgzWddVbqijDyVQocr00bSIOvZt/sX9ti3Y4rDt6UVEdxOspNstpydDCUlSRJ9mHB
Ajklootdhts+aUaM3vV8xsjBTPjj5a7ndgD+CReQ6IaB00Ut5baFE/ocGmxRGRwisll9VmjDOGOJ
F10MMdU4OZcDBzkPM3axmMBGDknn7XM3Jl79aXKOfkgaQsJ8TAGf/BpJrdcDe/5uOPwCq8ZBu8TF
iSdc+DoeS/ATrqkHClsbeGid+Gub3tH/qgouw+pK8RjTBCEynt0xqY+6w/5WeG0Rf0gCE1UncnJQ
HnDxFvrfIHtJdMbSaBsg43+YmiDksKIgQX/JTI0X7rJDe5NoQrn9oUQiJZC8sD8JAc22hDiVmv24
WO5FdLXNWCKpms6M5FEqQE13agggo28puf0ksMA1Gro2vr1/ktD8hNBdeZfP96qzPzOvu7YhjKVj
H3Dvf8odyYRkVIAylNhAQgSd+lAd/F+stMAG2vAJLy8DUf1ZjDv1MpPml4DcUYSmd6JdISFHJrU7
Jt+NBkIh+bQmXlL5YeHXDNqSxxi2Ebq/gFIQF6w/bFYNp3mz0uZEm8w58UPmNwndT8XwoTWEZ4Ho
ceXu/LEO2SHqSLGhS3v/VxYFS+SRkjP7BixDb95a6Dvl9OWyRR/9997ddreDfbNpNvDN+wRbWXpL
MZIWt/LGiczmaf4oP40r02NFr4eEkwFVGe6qAVwezatIS+Rgl+M0IHxAWzZUFOQPJQQ3oJKayV6Q
E0FUkVAgiSUl7kFR/8n7k/SZcCS7PO55KkH4dqarYaoHhO5Zg7O5uWPalTBjMf32VwNx24/6TCBY
0ZNQE63EwQ6CBMUl38H3Lgw6Y4ClSN64v2gbwZHFTGWBKTbsaOBlx+zIhbwb7MRLrJHbrC3iaTwt
IS2hdS4jrnCk9ANcKfI0U+5iq3v/Y7uFlL5/dUmGuQOO9ZFO0RARTZ6jhepvu+uGpjL4Vn9et/gQ
Bk5zig/N6U3gdvTdAeVmxQo6qtEyyCYr8dsSXhPyfvHUsUBzRPJv9I0Y/dUVwXufzpv4ftaF7grW
gnaEMELqTPoNtCSTi+8QjzrDsvHdPz2/68PgVB/SXU0sXb4To7fcolEoeHcDyK3ScpNlCvTEgxZq
8Y9clG5GorbTmc9ERqKgnwRC+7sBkw4edMey2fXGOG54YbAEfnySfx4XzFG6V838zQX3mUmOg+Qs
3BdPDvnO92ucrLJdzPt9Q6IDZ85swLxyGdEUTttZ5/D+Lrh1bpc1U7y2nJesGlk41II3klF05CYQ
BYHNoB5qGf1UfBsn48QJIjkQDBFC957QxzYYRenSoGk946z/lugf4GtvmUn7bocPJwlIFLOfmMGI
HENgxgxn0xqkK8Lc8oO/6d/6N/EXihb9MryK1rlLCywHqqidReMoWlgxCzyZNCcz4GRXjQlMYSKz
I+Ot8BcyAQlVFWL72/p2A1AC+4FKEs0BwRjv0ZvTPhk/8iGVKEB2SxIkYHZB7NG07Xo4QenAF5jw
8iEQUPv7/ImzHfMAqAUqL6UBV93yyl35S8LpMyIlhfRLUWj89OdNYFPJEVeW6C716yQr5qLxzBeo
r5GY+GTZnrol6gTq1gGWw8v6iZY1ZKxfzetRjQVJMQgDES+/9EtFa5WLcqGoVrYi0Z3OSPz7j5EB
1qKDs+AQ/2QhSWCd9FghYmQiXj9eQe5Wol54jrByFq657dCHSm6UDGYbTGQo2kM0vJ+0YiShNIRU
2iwoxm0su7R0CSr/h8ucAILHwJG7O0mTzyetrJhxeSBVZvI1z8ZvpmSiLsFEaaK5ph43P972WQKB
0TDHzEeJE60elAfJ6qs7Kxfa7E0DKHCRjic2x49DYTQheoBLDmyCiGCnx6SixwmMy+vP2kW7SBB1
k8EWpw4nWzYqz+1Gvq307lBXfbel9AQzOX98YmDtmMlG7DiXM77pf8W/kmKgtjpU0teWLFmqw+X7
6zFRjnXHQUpCa/pP3at8B7gXGCBp+z/l1zORTu8cQZdRBJiWj/S18Z4kxR7MSUnJkpJKW2dIor3H
DnfTJnFj/KqDcZwMqw12qkmNhHBSP9xgoc+jzly7T/qNF22yAz/KHfC3rJDvodfjH/mn8GJ16imX
mmuss2ZZ4M60SbjFVuVot0vJbBOThhMxC1vjCalMlVjdHS+4aqWLsLWycYF9CKV1ZRHbh7yYlw3W
6WnfN4YXF070+Ip3XPhE+fmhHQcOl9yDg7hmlIT70t1G28XPtT/iZToP/sXneKdQ4zDarCE+TW5E
Y8fI8AFbNx0KNQr2BiWNe+cSB+FBiocNJCOEWx8RYGCSjQBT2R6RMNElVMjLHmTpRwvibUH4XhPZ
PctTO0kOxpoE5idXxDyEoweuAlbjtfMQxgULkO70l5GJu3CHWIGnHDD87inJoocXYt7ZZoja5Xze
cEIv23V3nT09CMjkRmS+bawlh5mQIbdLra7PXqv7FDiBUXdcWazG9yEhTJDnYfBwK4YPMWmdAEUw
ktoyiCY7thXdid3oW4ljgOBk3hlSI1xQfE+BIixZPtywnYDSXQ6yhCNKbBr4tUahGkzqrq1vVBIS
yvd5J2O3qBuoHjlb4mtlRUeVJ/P4vAYerxkdzZdgJfdJwfAH/+uBxIOpDMeYWgVOCLHFhS3Fgnfo
rKKLA5PwvL7Y8SDpkMaQvAqqPi0Wb9Kxp8/tG2PzsMhBAh6B12X8i8TupVTm2VIFkh2lC/5bIUaM
XZ6+cZ4Tr77qLIpJixFDfNjvafhNhV4/RzmoM9pydUnCgYEWsTt7JXbZXO/A4tAevvM0l4hjlzVg
+a5C7/+yjN9n5HYoIiHoeFv1vnzDyR9uS5pxNEJXy9vdsCKsJl6beDpJE+UoBAqIQX3PIeQAqnqq
GSiZwbY4VbTwdBpkubPykE3ysKKRUCA1I0QZRvN24u8+uie45TdBiqRI79phaJJNjXySZfXgU8LX
mIhIEQgiBIXyoPRxe6ZVIWD+CRK3Ri2JqDWdEk9N0Rw4PXwKiCfK3+I3/41GeWk9v5KvAVxXYKVb
OMQEQQFhtIS/1BZCJvX41BewkI46yrd9svBgeZcV2k/FbnvglsTdK2P0A6oXIyiL7FCZDpiew5UD
S13DHZbX/MpZiSiuk9npTUMbfev+BERhl3b6LVku7eyzd0LjAWE47SxdZATdBo4WOMopBn4i5eW1
e66eqwFGn004MoBQCVd6EEyQDuzL14tyUlHtfu4Z7GyBV5BjkbpNsFQXxu71ea0u2VBDeFAwBKaZ
qEdGx9TWM3WrdXqmcNe/cSCCjCdohTjKUOl8d0GL+TOBfI2VtoIobaEBynW9JNxR/mgy/3myqrvb
lIs2mJiUhTjxtWkUu9XXsx0qRLzV48eyoQGBljm3v5SxnI+AOQkRU5wgkkQFTkAQlUQdin8QeGjb
4ircsYblqCPK7L+wRKwsJKJJKACI67fkttU//oFEAQADqhDwa5h4Zafs9LPB6jryACOysGRQtEYW
hgnfIokpkmZpLi9rfxNuIgqmxyZbvXYpCTo8pWwa4qPKF9EqWEmIVcQY+ZNgYio5aRKcIVFiA1fG
0RcIREQikg3vQlvvElficYXcjyYiPZN43WhfHPOrXDjH4qP7GSxYFolNmkVALMmdIUlQ6d4L+Vx/
lHuSS83hsn146RKFDEB55N5wPPWeDMFhXi6xA7jlS/ulWlLOvZhp8F6kWBMWwUmwGyhX4NMXMCkF
ZLCElqUppjEe3YEytFmBhlayNxVqx/QgCN/L+f8zmhCd8DcAuwewVNhPzNXkWwD06qN8Ldg50BBI
SIixao8wU8IZ9SvjlUWjBmC/ZKECZbzcC4O9goO6lWx50YJBjn+ql/tIpx7ltlNrJ+U1V1w4jU1M
tN19Rt8NUFRqiFssk+Q2L4bqS4gfILh1rh/x0wCl5tMOaMio37d1gtgRoPGfXawcGNOmBbXMCGxL
xTjB/HmV+vGvAO7OhMYS+oqRTyw0ZRms8OAAiudDDi5y8mkdp5knX+2wp+KkrXf5Rp89f8VP64/+
pmRSoB4uqK8J9DROlyGQG4+k3WVgGS/W8JOTOpyGUyY2U4UJLCMATUWcBncB0D+SokyiazIGD3Oa
kw+BLWIhIWzZDgxvdnf142P+01+iaMMRTt1iwWwZ197e9Aa4u0bhuhM5SukZUHdOc+7PEmZIH7Ro
LdOevYqhRyqwNDy7R2bZ7h45SU32zgUDZX+c18NQ26pnAyphZqIWrpkvDnBwMu8TAvcBan67G+6i
dy6eX912U9MnY+x7j6p01GXOW3XovhYqLie16wUMNsvMc7frRuGSszxrbKV2dT42NPPdJ5wZDhnK
qGG+W9HK3614Wh/vNXvSVg5RsvB8ys37RKPTgFVtJZe4z1fMbcSAqdLW/GEK8h26BcKMC8ZJY1lg
4YaTVfcpkrubD5Aza0gOy9m2+1BnppcxnaGws9KJXsvHa2EmGNlHKkqUfKqQnKSN9LO6IYgoSJfM
GQ/r/SU+vlksLuVO/Fs1U/OUZ0h6Nhgou7u+HSXeO+QyaE2iWEyNcD92qAJy12cMhtWenoOxeerj
0mBEDNpkFS6Dyld+gs81dut4yMJ8ob7c5YNp5xCcTepAkhMVunpmPL1oPJSl5nXpXMES36wSViQX
GWdT4wYoPX6C2eUfUZPGb8NF+vTIZn6SyP+wn1jwF03hZWPGDnd1NzFHETFA3UWFFJF1TSrmrh0/
DrUyKbtz5bkOyQDFhMdA3oGXtILealdg/zUodu+gXHPyZCr4ss7vG9vxwK4NmHlC363LUgPGSTgV
A5KbLtA9VK63kvLOHEfECG20wsvJA9WsF2DKJL8sw3BT1lvttTHyHz1dmd0dYxg5wP3ArZMpfKXZ
d3Tobd/RYoeFISrPOf+vd87q9livU65Vk6xLisNAG7POGpw845K9HP/dZdoiwVdGQHqXcTvwgtZh
yBdDL1BxjN7pt/8e8R/34ZMFr9twoS+8RXvDU+A90oV2jZmTXb0PqjK6UKr5xOS/4U7YYKnwEUK9
RyZhn+jruDv0dfvUn3RCQNveNq+sZPOgKD/miMh6X3WPqIMUZW3Ldlc6naWBTYQrEbRhAzRiuhVQ
8+ox7yd2DvyIkP5MkBzAECLZg47BX7PTCuP7ofPT/Fw2nS+qpqw/euXOIBsO8JMbWBWsx5mqJdlw
NldSFDfnYg8jdqgz0vybqYIsf4AirhPzGIIboExftf27g8s6m9ZYYDrbkFhH4kpuveeIgZlogX8w
jYFJedgUmnxM6B0DPdqROe8tQcOQ5FIywT6VdixDAniyVI9FkJ8MlJKklJwuTNHil0+y1tJvF0wE
83LUkWhCTrSpMqRUy5CEoSmCE0CsXrjt+qe3Vf75PTjzz3raPtWJ9naS75AuZTiI6XCmPeLj0Pb1
IHIPUf3tPzy12SqJEN2AkapTF56qWo3qKNQ4ZMQw3BN8kamgPnQTJ+4Lm9HToXcj9OLJn6mhtYIE
DOz3Y+kbbgUnxksCKM/Y+p6T4pljlB08eeCFrCl9wjrpwKWC4Kt7jZmsOCDYMaPKK3sOMimDvsvt
koXXSWwWTyVfzrovq5GdAIrP4BCideV4X7e7OqL8szm1XuB0xiSBYI/XvWqeoa3kQVCEE6DH8akw
vidaMG3kbqdImwob70qm7FToIoOhfV3GEKG93GpO/9Dz7Wd/mO5rlK6U6ZTzVkhZpY9pZNg845Wp
2HRjg56lEbLMsMD1e1HOe/8ws4VswvQr8xe16t1S+2wftkac5FLJJ5mGLCeZ63c73xujNJ/R8GXt
v3CwCmgDYNoxBcAET/hLaZjLRYEf473QenvuieslQrUbeUo5TXwn+qEe7QIlEkjqFegHKucKYfLL
p1XoXCilc46QEW6ThuAmZVT3hvhqOHIUHTWakzDTsxjdKexfrgwVEfWR2feU2qljN6RS9DqM/mAA
j6EvQjwqsTtgJjtIQjZRwbRNr2N66LuBR4Gb7L4+MrTpJfL0Q9Yd9e/7Z2f5ZEe3A+2sELWauO/6
+CgNR0EzXMyeIXGD5jy6KYpdptuIwW2U7OyFkkcgI8AITwf0JFNHgE5EfaTWikafCosvy8gOdI3M
QxPxi7KQzEomcdaj+I3Ic4CByULSyPQsAFd1esmH9WtprnKalThaha2DTjT61+OlwfuIUwyDOxbi
cmhgx3u5zw+HAMdwbQ2xH4V7OvDHmnJr3/wCfa/064Wl+Paq96qLNeGsn+CQlxdksPkk0Dn7yOWK
42UzWHU5HXCxwFChEpO0sux8bxxeNWIjvyVV74pgYkPgwy6fNjJsGhSZdk/fKsvHAi8zzUdKvg2j
PFbq72D1HHNwcA6pXJCgdyAeuIqe3oPyrutEsAng/jed1w0nCpmSKlVr13dfvltp0ECOETlowqLa
xtVhIgHyR6UC6zLr9rZavW77dpO7Rt+u73Q+8IuOVu+q+/TVTNK7TTOWIhbFlf9RrvpvL6ntNzlH
zTD7amvOXu/SxU/l1bUdEWOUeUzxfZIRSCH1L4uHfWNeYQdinVzWRb3SGZjgk5lLEE7mVO3QRhHX
ZRzWY/eMXQ2VCkC7iyw+IEMvGDGjuHgPa656xXmSDcJcFwYd516HSPpqGVBUx+wLyvmVXJ/xquRx
4kSjOX3epwF9UTH143nwWmqXTZlOWpR2yYZpaK/zxX48p6m2rMnwdQwujJgtidw56G+TiLFqVSFY
dJNfKi+7h/N1nl71xEaJvC1R3NskSpe2Mu2syQ04NaT6EWbRUuhDcYMpsqTIh/BgCR5ep5z1H07B
5YCt9OUR1UdIaHxGiMET+pua9qvCfq7/vNc9TpGx7rGQbPMLEPcMflGyhxYO+0REcQ6KsiTTESWc
pNMIXpsixmHgJiE4d7qEy6RxiehWcJpXiAiQYMyMX4J/WBp9q4KLV9kvAK66ZLvhtKKsviwHQ+3U
uY/SZFgeLvdxQKQPFUy2eMQTYFWptcrhQ53oUHWG82I8JTqLdPrOVs1rw1Wrzi7tvComFREmRByN
O48p19agM0H+gCrp8E4PCiPO+qfqh9kiDajyFyk1iuJ0NoO9xty/6YOZKphAwhUKwApmvw1ohO1O
PUPprfxqEgTJU5M6iTJKiUR5WW36jQS5jVYop8uua7YnBUPYvwdKRlhZwzIit3xuH+UKabGlnQ0i
wIh2WOSxoy3zaXzqsEV6KQIRtjkJgY9haEHOCYJI6Q94be8L81S09h3U51PqdWpOOmn8zdObNvR0
/04g1U0ApsKCRN2/6Nqm2OjQSDm1AZr+lzyIHlXyBbKVcrXAhyr4Ss0DEMfz1hzVdsnLlPbWhImj
uZhR5GeooXgcyo8gYOwZ+lQ9AGxNWk/G6vLkQzcTR20hSGlPdOw8M+nIYKbAqnC18WWRDNf8BemN
yHPUZP8ozBv6wvkATcypxKbch411zGEyN3+7v2FgYxLsmsIVsxa0GcdPn2uvhgbQu1az16Yw57B8
vXErcee3BsBtw7BHUJhV1wkBgFOuRizAxqSIBrzCC+wTRLX9+F8BvvJ/Xec9RzmA6CB0clAO2is7
WemKU7AhfMe/A4QR1FeHdIIPNXM59LXrg9P89ds/0Fn3Egdg+b3v3K0+7lSOCMKGTiEU9S4bA7Uy
XggEecmrvQw3xRet3t7cwCxA0Qe7PnIX3enNS+7nSwcwiEnRTI9kbtrBP/bYHqobGQnAFNgrm4JH
YPwvCJsPXGK4yrm/MFnHloYyld6FIrzB4oZQhUzM0O1/RTHreJRodn7HrrF4msPe7VWMAQmrAaxh
PxkCE6ggEgvodxKgmOHuxCG/rtqxILRT0rMvxok2XDOH88GNprylP35sgBsnA4UM0qoYQ+AMRO3I
AQ2+wibRzGuStqCHTbfm55NhGzh+4bWDYacZDXCMEb3O4aFtDafzFeyIujF0V82mRTkLdlXPvXOJ
40bvb+75ikf6KA4lbR47Um/9QGLzHvYPT2DXAUlQaKKd9jpQNhFc/VfO/o6Dtn/s7F8aM7k1GPUA
vW62NlcxxwDXjgB1/lIbo0iwOU/vG1ZxR+fSQ/mBSgoB6dFYPXtYHhEuzlFpsiT7I+rLYoaKO9q8
t8XxziY+4gxSc4gfFFb9TWdT0YadmxF7f2BYCpR4hc0BNXQXO6h7QfsCOPAzAMZP3N5lGBbDmKE5
PYYWTUsOuXRGNGs/H3boFlS34ZLf4kjYMDKMyYYNalJkJ9vXxKDmpyO+GfPBNiAHckg7Jsbw2oOS
ft4eqoVP9REMO71Zp5wUiNmAPH+CYB7SNYdjaQAKJpRZg8Tr6XbVQbxBLQI8350GmUsh19hmfnih
C6bjDr8N9F+Yk56LKtn2lWWD/uZWfWebx4rJ6ijoKrvZ5asywHTmvyftAyoT/07fH+JbJeanO2w0
O4DjwwaKvp7e34yOyGOVEGIktB/0tU8HhS08LMlmuEOw1tr1+sLnxvC5YAjpBQ9bTJDc80Z7Y3zR
BnI0uDFmqQOsyC1i3jYmUSN0op45evd/62iKqm0C5Y0aTiG29Q2Wp4xiUpA1ZkRwErHIP5n6nTWb
EmN4mNeijNqltk1dxXtP+Eho/f2GvK7vcEW2Wx2F1oN7lXlv3RUgy04fS8DW46gu5DOJlh1sBqiW
nJIxr786VhNzN8gx65lOmDmRf+s0Mxqxy8BrSM63ABoJwtgwaOs9ogJ8BiPlPd6WA6sORsm8PAbr
6QM3kHHufKXg5EftjM8o+CcuhXCmHBD870g8yRYEhMtk8IKAPZMSoYjWHU7Kcx2uNPrda4DWP7Pe
V5T0VUpzLMuy3PqkCkz9u11eYSwrms+GGCtRxClI8GjBylNjOSWBz3dmqQcbiYpg3DzQheFAcM3i
G9kB59BHYOzmwehNag8xAfd5DqdezOCuOJdAnnq/+NWxtveYp0s8DVOCIugcx/8n03gbnOGt+1KH
LK33h8zR2nmGyv7bfPOr5A0w/3T5qQ/dW8s2sFBLSiqIY+9ZePiI6OqU2/ti3SFzRbOMS83Le4g3
x1EqQ1D7iDag03u0d3YEiGSOFd0rdhcr8K0uWxY6FX5mgIrcQjMdMxGcTe/AF5vZ88APpGihG6v6
bmg5Txm7yPnO4Xsa8KQTQRA6IXnANJ3DGgGKyWFvFTvuE9Hp84DvQ1Nc5OLBxrzxiyuUdE5RDVt1
Xv4OLsNiG/2PpvPaUlVbwvATOQYqCtySg2LGcOPQdimCATHC05+vdJ/t6t4dbUWYs+qvP6xOsypj
pakKmrNV1h6fFoc9mxh1Hb5HzM/O3hoXZ++Ku9KVXCHqYBL9iLUJuvF1baMuvBN1yATafayQdzL4
esXFTMdzFcYXKrUmFDeH8rVFKQzHf1yM0KZ3PnaHjlgHH0VmaFgg+UdebLSv7dnLK/51azB4U6Pu
lfxLTGcWrR6UODQFHD9W6k29ek7KEXJ4CDcP3SoThXnlrCXRdPvugkFmEbfcN+cJxB8xdcRZMYxj
jpGjLtJY669xmyjCNXwL5OlLSZGUEHAoe+MnEY1kennlDI2GaKUu46rX3LC2HLuO4XWJ504jmTKw
1t6iw9+DWuNm6g1LmdI8tWCHQ+FmUbd5AbWEZv8UXF1VMSmm3+X81B3W5F3SEwz46cvLXs8ZzQCh
dDz6QgSaOIvigyfsevPJLG3ZWh1YaehnmXjenSJ1WnvoWgr3S/Td0VaB70DUS4YsBVW9pf57jrMF
DXb6191g18FeAtfyGRdDilglqXT5ko50sOWR3VHtnwkb6upJVeUWO+rHcnqAmO9Tr5zjJvtnbVYr
UhYofTHZKwfSJDftxy4vreIo4QmQCfzbhsIO/oWUYDhK3UBBYKpS4guN1XnU7omM5o9N8MLog03g
ZVnI9w6c+Xg67gvOASjSOVOwPh3GETNDCDbP4AEnn16FcUNqaZNqpO2oWyknTkIiBlLtsCxPUcHM
yPDQLNSMg6oj9L0WgKVKQBQgtn3zW+Y7UMjChH6RmzsDb8YsBGPwYO5fvM/sPYeF4Z4H6lziHNlD
/QtG4mRfOxXr3ts/EMUC/c5Mi94p/0s/I9BateM1gmyGuNY70muh4+SH0UrnJn1c6uAAKVpMFtgW
OyWv7axSfVTMbzR+pcdrDt3j5KnzjBkUe7Nzbzmw0VCEXrbqK37hNrgiVrKFOKPVwgX+FKLSoH+r
WQewMHkNbsgNtKuVNLsxqo32DHShOXusDlilkIPYErn4P/koCw2KBujPTAeZyvzRCkrutYRin/Pl
a/U8DV4np1sEl8IycDoTdSR3XXhHZM5QCLmJX7lkIv0s049znMiZIK1xstQ5JsnVoR21G664BUGg
/GaP/Q7X2hKCtQiZuKhJtDx8fdkLS+waeAW+GlKmxLAN6GZCLIRsyTf93sLHipWCx40gy1jmhZPe
zIwRJXpzMVE/umKCWXoVXu9HhLfyCgBJcBO1tMyiJO11U78yfAokdxTraRfXMIKOwYWAvBAwiF2c
eOIGYvQrWgXZM9b2eGyg1nh8PWeEkRij8Lw4//c4ClkOUvGCxbF/LULK2ccLS2S/mzAOU9OXeBtj
2WCOJg8JmTYPcYSlJvyd1KHXGDz66M+YBAwu3h5bf3vkV7z6AP5ogM+Do4sBhVVhFbrbJcKWE86Q
2J13PfF/FF/Bt7gpD7Y4H44uON+JRsI9woBBhIB8c5Dp2PsijvAgGiCOmN5nXys8G0twcUeszUD5
lG6bMiWPObYoakYUgY4Ie68T2KIc1t9tFoqd/sPCkZJyURLtf7JHSZ2mclIXNy4qW/ZiSc00CMp9
f90LRMcvi/rJFz9Y4UHC4+Q5xtWUFXjUGKZo2zHsPWOzNLy8g1N4Z0iHnu9qtdHXtoN2Jis/6nee
CXa3cWmvZyr+QgMY4M2gmzQeDsjOISqyDcMoCnIVB8Cz1WkO17Rhhkft3WbuhDkNT8qw2il8ccYT
Biws4dwnyehtyr/nXIxKeR2TaLUQLtLV7G+nEmmzxsIPMoVFU3UQiEBs7M7mYtHG/wrm1tt8Rgeb
EbW1k7sUt+xHD39rsbi+4W03oKOKzuZq9WVAS0TNYCX2tSIf0dwWnB6I8HA1RDvy5HVC/sHt6HAW
mqcJ/pUwG9H9ONlETC3ReYo2hrOSDeXLw0P8MgGJspkg6glEYExzbrHhsleCYET0hNnafHbc+o9U
jCUD7sfBsrXJLan/YDcghlBH730XCUO6uAywqAH05R502FvrkNUcfE0BPFjeXj1IJ+8awjsnWbOw
m3TkLaerOehMUpoPiDR9hG3qH1XJ/Wi/MQj03kebnbGadGpE9sqigDpNCLeO/JL2d/eo7Dunxhwe
4/TTdE7gnjcHDBT4jjGQal3RsKxUB6Cp6ylP/M6c40gD9qU4PLLm0cbFHbc5fQVFE1bL8T1obBH5
6wxxrsxTELhGOBlBAe2ExpigrgzrLvjxkEbb+IBcYfPZSNcOuPgMsgEkbABvDYU8s0ob7kzz0Esh
h7q0/2+YGYl9nq8dPWbdaQBCgBov0VEau/aboIUmVobIbnrpAgS8LewabKqfci3yqKmdyazj3455
2pOukweNmc+JNX+SNuzqXxXzDbZf7JBvlrD+DebGA0peoViQvzJqaEEDbgwN3Kjac1JXK3yHHojb
geE1M78PAFUZJR1HGEaVS3XzgTRpnf3nisk0s+QrznBeugDUmOKjBMR+R/8Ern9xYYR1LehmGsej
wPfyNMWIKjTMy1ScLH9+qyqRBOLqKhx37O6sx06HZ4RuafK5mOXk9jHhFAHe3mapYmuv+DHhPKxy
VpzmHEL7weLHmDBbHEyOm23ofg3DKr48F8ySbzJmhBQMCjtkiNs82jTLuF4fmCZEJ8M1z/8w8tQi
MArQnjtgAa4VhM08RSAIuejgiFVTK1w72T/jq4aH3PhA93Sb1MNn4UEiuZ+dbi6ZKySQu60Q9IlF
oFEMmvegVPdvymCHUDpa+Q88B1YNuL/ACh+6mDGwlaqA4tnnMQQOWM3KJQIEhrnBu9yvS/o5gK3X
M1TT0YUZDy+zVdw9DLvf/RNj/dw7wSL+zKur1ZxCxqjv2O2lQ21w9cHUnj7GIoxKLMRAXIi9z7J+
m93SujGFgapTLngkKdUsOZwC69yTzt3XQ/JIMTpkdDvATDAo3dYIH2k2g22X4mcCmlwgC2ZkbF0b
VNbglualtC902YoP9tg5jo+AIxt4KtV7htaFZ4cygCtNvwhFx4Cle/Jb+O49rfMmTxoYQOXwHKlR
rk5B2chxYDWAzcHEGfXXYYA6dE1RQ7xU0mVghQYvOqewTBG/5ICZBdeCVSjOA70/VzRUcGAEIi9A
J4ft4AI+TPJHZb07Zl2MnpXP9PzdDE8HJgzhgXJ2QXINbEeM9aB6fmb3KirZ8s8m5JzrYJKOsEzo
LNsdi+w7DuCdaIMcO8NuQZ81LjT/owfd2boaqxibdCw4YxxpqL1a085boXZ3lH32ovd3DzE2bQ9G
/FUEJsnRUcLurIknRDs+N0HpfHDILwiLG2bt84Jw5r6B7jgrq/7bO4z1/gmsptgdxypu1BUbUSjy
QShygOuM8Ed1iuQM3YWXj3L0fhf7M3lM+CYrBkoRrmbmda8tCxQ7dm59GI61LUSgBDxBq+MAdxnr
WKRYGBG7HAKUB+zo9apevD4Tzgb9PSsDHLDjjxKfW15Ru6+z2+kpjvZ2G7iDroCYXlw7gwPF1kxJ
zvGbnBzDOgIpMXSH1A1UmfoPUEaZYZvte1TqbocVEscYDxvKSEPVgO59giPEtgAfhHBNOwAW+dmx
juFjQf4cLQqXkdkZshq28v4HXUeQdSzUTX6TqEiWPwvROMbuoxaMbU5BZ31jAXhMm1OOZ1X2ClsZ
Cacq4Xxn4VVHn3xbEFc4vBtew2vTRrQRf9QJ3R0xyyDBcAPflPmpjU6jWcTX6azFxTI5/DF3uU3Y
g/jX+Xcrnea/bNVhgjdeDz7JnYZCsWvDua2xvyhG74GBeCkP2ns05cE9aLkXtnprYxl7fXFs9K9T
xW71ngMDA7fcKq9WF5ccWJhNJLTzNS+qdaCC5Tp8iG1AvUPE2CW3EJV9c3iKc6uABXBF2IjvRWXd
UbvDNU6dLqcfVVmsTJmRQ00TlMVDv/3vslK23dp+b/EXc28DiqHn7jb8AlnrYvA8u8bNemOzPzrl
8B322UxH2UutNGbYAQjDQjijNqBucSEhnqHFTrCnQbqGzwzSaDJ5mOAGEATBM1e8eyVrn3kPLFaS
2w7TPHggwc+sbF7OoSk0WajgILQhMPi4RyDgL3ntDozZFUzXMj+rg8a/tneJWgwMSI5io6/3uvvq
Azx2NRBB6GH1m0ynI08jYrxAQlfX0nWXwYMyx6E+ogGYHd3HKBs36UsCABoXNw4GHjuMaRl5c0E0
uKOCxuDl5MAyY7iRLbhjewblDfatEX7IcJswO+9/aJ+zw/Il5KATlFFQ+HD9V4zL8HTy4EYqf1B6
omrZRMFRDW8Lkisw7UWv/bf+a5BvyhAqOvzDAoMVoEQd80Ttwn5+9e6jx5DZLw8rRe1z6nPAmJq3
DftPRVE4rtcWxLELZmIfAtPiCsPSRsQPnF9+fQ4OL0cXAw7vlfn1iTHKoih3x1Mv7ySth9O2OC0z
YrKwmn4P2s8VpyuYEJBOHJ53rQZ7onNjI+sOjmu3HHF2W83RI+IxeVBwcuc17BC+VsjM99lncWKq
Y9Xx8Wn9vSLtEuBr3r/NMBlkpUlxLyHfEFNAqrwPY9xr+M7kJb4wAOZo025zQkDTeByt59r8bIqD
a+wZHrE4Mj09WngF3Hv5ywJiWkc8OFPD2QR9fjtk5T92nHcdD9/I4Nx7rzCvqaNp9mF32D0pulVn
kt6SK5OFXpYHoK/F+D1gfgJ0DUdor/x1Rh94ZIJgG9eoxnKsjqFUXB++0cZZr+RiansKO48Ow8W9
yfZqHQr/Wthn0mLYIHgiD3BM+n5TmesU7V6zfwlpsSxc/ggpZFfm4zOMFzT7ftdPcegQWtBx+tOJ
vZKPA4qHpJYl4LW5B+vFPRAMSG4l64EyJR4Ez0s+oe2T3lL8uEraPulgxYerINRL3qoINIGJG8qL
L1Sg2RgOSd6DdMmarVsi2qi8GkJU10FC5Wg9+SpjaBIb5Kekm5AGWXykTgxYcBMWgyAmdc8tFiW2
WC/Jn5D+DDfCUDFPvPFgPOnXz+JJZbdkOEArKl8XbzixO73aBB6LRq22fg2aGMyJfSI8NqBH5nRD
+Yp8nvl4kfKsf88eDDEs4k+ihRreTWyJ0v3JHem8XnJngJPh054vgVeR1LV6aUQ33LawQJnBqOQm
wRSCAIimW3eaQ6TNATg1cWWsNTz1bxZsVBHohdLLa7NY9ercZTf4HBydL5rlH6jMAL+X898Jtj/t
heLLm+5iywgwUuDg/PBSEDgWelinzNsBV+Qnzrh3+td3LD9H94O941bB6nnXwUoDXLy907lqX3aq
zyj1kWtTNCnx7IxRMQQnJiI4GdPxMbz4GjutSWd2gak/H1AjoADv8CduTxexqXN1GCez5kwMvEpE
hCzo7n3SZiIrvyEunNhOYh0Btsy4hjZlesPL5hNf7Q+WlBRavYw5zNXmAYiLOKEeu514zLMp0++L
+P4QS+gIw3QEcZSueAh8YtJrvfauO0M2n3I8gUfACt5W+vEYuUn+HBN7jFrHt8LB6a9PH4iyHE1z
1CIOe0fJefcfbfO45csSGSKvCHkoIDiZtafB3e+SHaEEIwz7o0QzF7WLd+3VTFiZKIJajng2/dIy
TujxvrAC2UQ3FAKSZ4YU/qvZe5GRpYYwlVwIMXYfnruDWP1OYPPL7TcJnVD7EsKS7xWvsCPKBStp
uMSuQL1PPXIV/Y5NxhgBU5FkBR7mEkwok5BI0sMxElglAO3uZdFm2kEGJK6Eb0ZkhHT7tjFMyere
Pf0793vjPeMmi1hDoqkP84fLEJypCgTo4YlQxcbwMMj6xlLivdexfJWf/370jLAYjN7z97yBFxrA
IJkaSI4ZVXBZQcjkNbuM5GoT0AlvQ3vWxpzmPdAxVWG1YOF5YWwoK0nTAbZ2Vbd2wlm4AXCmaOL9
LzMn9Tf8HjjYwcqXDYZVKG9c3RVvNaUnv1n1sITfiMq0CTjetI7Dlhu3reVGrIyXcwyMNWs45P/2
cMn2JrfCXIoHUYU2Vf6qfNzwKEug5ckfhzjrLGtnw5U7E9xtg8nd7GGRjo55EU9tEk4wRemvtzQ+
LHinsPDS8NK/zNaxpZHr2UBPYapxNS6JrVd5NZ+ArqvrvlwIYwJHIWwNXovXAsW7hz7+6+JQu8eY
EYANrQTRWc34u7a3rQQOB8pOVHUqylH4Lpw1kvfDGFdU2j3G3tnROfv1mgqbjIaH2lOhCbNjBY8H
ySxwRglrdK/jCtGXBNhLDJ3i3ONW0rIeQYWn8+4RqLAMLsu7WQ5hplmDrUj3fqFwhvsK2mvvsSuQ
YTNmvizBjghi2V2eqOSw3yC1cXnkSer2c1yn3mmnbo6+2DLrySu48zxqLBTK6XovMXqiUoWKvbnH
DeLTHoHAPiqNtmoRtRSIULCKgX6gc7ecBzQVyZncivAePxasW6fn1S8jDAKzNc2Jb0PyJqlzUE63
99XPPUH80prm9Pj9nRMlwFfZP02twWAqin50+KB/IVo5LFTkJiYqiOaCGz9BzNtgOpiKcwrIjs2X
plvJYxBfCQlr2m6BsFoOGJbkow9IsXFeJggpyhYc2Fvf/iFCa/cx1Rk41jxFjDd8DbEvgXtmBOkz
vEld4K6xxB7ra+fKbIaVHEkv4AbB881s25lgOPPe14AELL6sIJ2x3gFMEX0iRBq6shCuJZb1yC7v
EiQMzfp4QZECVStpH6Lu4696/J0f7v0c1hirAIdxWvPnUStiMwydC72t4WCVX3HYaNDxtmBzWdAj
8idYQEvYSU3zukFShliDJpdWsLM47ZqgMlG2pBlu8CvUmyeLqHZEUtotOFE40ERs4QdQ/+M9gazk
G9LyGbyWkkN6wGRD2k2Pq4LVi7z3ESLK9qKlhDQsJfqOZvjRfJVDcwQcfXnQgCDHKGRBluZ9z0Hq
jtiJKgvnkoXemIM0rFKGRL3W/tGyodRQe8IuEv4aiy89j3UY1wS/FEORUFCwFctTBxq0mRrwWaXt
vSCprfB+g8nQ4uSEBjlU9kxGkItC3Km8fI7ANQDqN1sn657aCuAAlvNZ5XSwyITNa+pbOhp6oodh
I49bPWb5rsVx2LfDFtMERFS2sj1h+dRynwy2esABiuYvs7IUEQ7SFk+lUKTEn9BEUbOd/qmIqmev
f+zy/cMUAwBqGiS0brZHC/V211qwJkIUgJkh25+qQLaBkJtujJUx6z7gs08yXKD8/Ohgdt11Kzuf
ZgmCurqkzTINYRtfapPld/6ATA93Za68XLoQzCG24sp62GGjF7z6l3JlsOgg8x9rxK1sMbPifnt4
hOoUXdjnwT8g5ffo3l8OfNd24cB/xVRcPB5kiPxG3reizdKAMXC1AF4BUgCa4Uyd1AhkAOdouCq7
wSOvE6WHwZ8j8xTceM3OmJ9AHOVg7XBhEnG3tBlVsHQ3CFjgF/199m3KjkUpPBKb6a02U6fPP6P/
CKsh2gcIB0jGy/2BhJM3XFDYtw6SsCLu1Mwbbd1tq+FhweDkBWtVXEo/K4bVxSlcA+bAvFGp824u
jlpXFy0bAPt73tScluoRCnyfH0Ei0OpGzJ9wqV7HzFsoRzGXs/f7hiSP8S+TXLLCdNh6PLp2XJQl
BUG3JXIF7TamnbxnShyYNY2vow7uC9xCkFHuFYKDfRTplz3MbaAut8k1gzPrsiQIfqkpcMuDAwNP
Vv/J3X3rHs8UPRwh2tMaNLmJulgFHfSgHDwh0W3uj37XfQ9yuiSvXFEo/qo/qQ3PkEsZapxt6JTn
wm+xRz+HFYhLBo2gY2f/HhyUuDN7spHkPgP8GkUPEtax5jXCdNy5u2nJHLiN8/mhoB4s4ibiHPrJ
3GK8l4XZ6IhxZyOjOrjM2lcmE46qWI+GR7I0cFf6sXC2qxnWsXnfBnjwgtjZ7X9Z2P73oRGCJaD7
sAH0z5yGFkHtshMrBcidWZYY5tFIwSRZKMJEQYGK8jQwqLlhO7r5wzkOb7t3AF8HszwYpEwQjWGN
+JwnR5lNMjAnb4AbU5o5lz/+31WcGwIEM2u66w3fhI91I5ixmPC9m2EjPANMwC00apO8TOUa6Zq7
Bqwh5A6fWGRpvXMkpK3/7ian4BI9CpAea/oJO4fuSeKt4BgugEjzhGzZfjZ6caF/ZKr1WJ0Isq7/
nTHmC3iw67bPzOmDv6xCbcG4ugbZOAxuXCZPwT4eXp1HlYyEcLdp5ogh3fWc4qvxbfBgimThGcUp
BJwnrzhgc79i4z3NoPhkoGwo+PUFhKam8zpaKWDjruGJC52jHzDDv9H83AHLeDGnF9Yxw2sSqdF1
cf2lDcRKL/VpdV8fGxbIfXo8OhVGgA9lcAuYeYHA73H3A49a/917b3dpOVAOVBeKASQMUTzwDZob
9vlgiTUsKJ7rxRMrptSSURiJktZyiQKAG1JS07HiEEcWR3HJo8A2EvXiXDIzEV0fSNgLnEZIsajY
zBhZcJXpcYneOtusITJyqt4sDYHsgqU2H9J9878pS7iB5baX+RR2/OtQ0cnEUmpV6RzlxjWMhsDS
ue7mpz4fzqRpZWrJjeb1a+eo8TFE851BBHfap7/GwD7AwYUcL4GSfvNWGRAD1ngyEGsw7LzKBBz3
TIwn8cf++WRLW8vN6caZxx1O78yD0RJau9RruHIrubUDOD5jY5p9PZRlsMtjpIMMCQhLTTHVxIOZ
/lTq1CoQF0gpjgm8Y/nzsM9+zzsq/ESq/yCrwot36oOsFWnYwuqPUw8CNSzCbr9AJntAOb48uGsM
hFRc4eky7YeXD5jAi0P5+zXkqyrEXFx0oqOA6+/T1Bgix8D4X5r007dJpySkEZe+X46kvMEPPk9y
d9/aFghNIC9N5H0+YcrtpNh/P2gP6SedH2ogT7CwADy2l28COi/IdyQJk9u9oCVVvMUKGwkHXgB5
u6v+y+7fJJB3O5hOcdUyqeAGlGkUKd/hI3xVtKgqgYkS1UdoEUNJNhlb8dwkWSwa5io4ihVvIKUh
v82vaqYd9VdTPmfAyecrdyV2XKstk+XBXX6KqlB6PhlwSjyjZN7JTTpTGMvEAUnAILsMJjEfd5H4
o2hRwge9moutVLMreRD4nAHWmL/68mj2zybmF8QLLfryUFdXyQcdf8zxVJ4HX5An1HYN89Xje7+/
y9iVJ4VgceETZxn1+ay/FYcqGc1+/0zCj/CIcwJxZej9/9tUZqoy7+YHsWPBjGLU7p2W6v5YRDVk
gfKv/ETaH1Yf+ImUmk+B91ZdxHrY6zm4ANOHtuIGilk4LXAfdupYpvjyaqchL9ZnVqHr4GH8fV1c
f5SAPbSA3X432u2YL3NaePtTf78vrP1+NNqNklGUm1E44bSmxY+St1UTGw4/0EITy2H6LER2eaYl
1swVkWq/ID2Nl0FearIWp8SLjY98rJNz3uDGKQH65cgn+NSagRyTMS8oX5dfIZSNQzzgKweTM2C7
bdqrFt3RtsWZxf3RrNNabJlS8x2qcX5JyPDyd+UF4Xzbdi0StDllEKLB65Hfuv1ndMILzb8zE/Gn
OeJDwxzQv5Dll/wfuJAMSUTco3so1l/Uq/GbIMPd7uDCbdjBw6F/73C4O+ZoBM6wEFcVmbW3Qpm3
42hKz8ZO+l/q352OBUgtGAudAeLgPzqbQT4Sxx4xy5K3Ay8HXpAUGbY4SXYgXmGHqcMUlADxD7Rn
jWJFEvckGOIXbKaaU5ohjpBDNLWkH3/PG04iqCGSqSwn2e+2pWPkaHKdDGihvLHHcZXvb39HFkGC
I9m0oON0eeKzJl2a3G5QgcFpuRuGRPR1Muano7pcl6KhnvgTOVeiXfIOb3igPUOkEWJsIcqE1VZD
/9txdZrhV89YXONyKjl8comQvwcq02LVSp6JqHNphOmisbyx4MFfdTur3YvhdT4TSEtUq6fUeV7+
Pc/Oec8IEhpAhtsay2UTr2FcEANlTKQ7mN0xRkmgItzpr4lBwE8ds7lsxWZtuJ+Vcw802W/YMAGy
4B8DkIsUJoPcrcM+ZWALT/UNv5Vo1+ScGJOPe054Rvgg/vzePn94In6XEFlKFA9du0CkTIJqWESp
FzFZEfinGYD7wNrGp3G9Kd1Om0sSgiMqeLliuH/OpSvHq55AtmWKJIvTk/uRe2vuYC1+Uce1A4+M
e1NYx4avl1BSj1sFHy2xtpIbkl1TLIzhCTmyTf0wWwEoJSJDrn62LUyOdec6F/4TZDxQJI4IVNnM
gpXtyLKAlc9+L0vb/xPTcGohE1eNdafNU5C72xGFC7KWsgODQ9NGNi+WgXSDsSEKf7nr1KvhQHf4
k9dIfkMdC0Ss8bzfo3bwWf4+aw4bPanJBbf7wYTPUO/DNHVunDZ9KILd/uVPjYsGVr9hhtQa713L
mABxtgf1rqVYHTj5S15XbYjnQyuzDD9PzhtC485zOHToqUP+YsgxJf5SlnrodrBfKM5NYL0iEDmG
rNayPmdBh8HpD6dkYsNXxMESM0JgXtQUrJydYWMnMDAEKFZU1orfURKXaVkfcKFxQY5GCD6g+xIU
erAXCy6vKZZyXwMyeDnYSXATWiFMhSu+gh5+7U6KK9jnDxjQW/fBmSBGCblH3n83IVmZklHCRP8D
dYmVVh8pq2/ZilaFpfnJr7+QhCSgUDBinAzNG2L6Gv/Ie7+tmNvToEylGTQO5vPfeQUrQSSK+LE2
5ifFbkYq+WkzxN+JUUUAFEzIu8kHkvG+xCapG37IcAQxOoe32rzsXg8/Y1JckhGHK8QNj15Q66Tt
yu76W27lajfYisWA8UwbxRsu9/9+HVXOZAenzb+/3vyyTxNcA2wsm2BW1ZauOgaYwQBnt2D4h4Lm
Yp3/MXeGbZKHRtO6Y+He9Btz4obnKMbd9/jsFAzukIQGMtKusfBowKdVLbwAptnuubkiGLNhYzZP
LoKM8wZZ97oiCc55U6ys0VilQ0ie/LsnV8zJEkwARHbzgdDioRrDrVRSYD+uuAgUvcZEa7g4QKC3
ge55YO2IDw83fbG+i48WOcRA3L8sbflY0EF4Rw6GMIB5pPWCqcn/16EgaWLkIIsxOz2GxL8QUIyw
8W6ASUQ25R/YDtGRf3+qTfKmZ8xaqBPWTJxARxzmo0iNc68ZP3zN6iCGAJ9vWJc2u9ucJK/iiUtp
7sO45KR3K5wpcFOAJYJNqpNq4xO5tzj28IpXznNvDO6Vo6OONW/JpdeBW4abXXc9b976h1YISdfg
ETft9uKO5KiOFRAfVOtZaoN03ffnBBMRwJ4ztKC8xq0VpRc5EL3H4g7laNWgA5ro/RqSkxI+6TUP
4N5p004gdUCbmBxoCKnNiPhpWXCyb/K11irDTlfx5E2p+lQzKMf0vhqCtemViSkBZiz1dQAX4nE1
8RLG+/xMhC579nfPO3ucFU2wUZBRjrmKoYTELr+GenjVo/NYcbqY/yO9yaZI3q5xNlX361CMXQSs
Bbzl2vwVJdQTMh/4b9Pc/qqKgy97UxlUxMoy+HRkC5MoWHHhBMei5jvHUnVcME77/Qb7pvn9Za4X
IsGFQpxNs+nbqTEQk0nIB1YkvEhOLVbvKSSOT+qd8RmhSBNDQTx9UG6CXbSdtWFluKCiftOcmikJ
guMdI/zX1e1kDjRrBolsYfXLUQqHL7Y09uPbVohfPfpmJaq8m19P1v9+Iys4mWxZ3ChrgO4kqHmN
pdy+2+/235beh9xjIYn17nvxKMF7m12mzcYgayL4Z8Bg3fv+Pl+ndhWnw8d3tMOCB0gnCDlzZp60
LHZCWpSlVu5SmxwTSfGWSwvfoRDnuwbQusDrxkSutlPv7khyZ8dMko6dLGR1Af6cfi8kbHIPmOnh
AKomEgeNkAxgmBw4sGUA5C9UnDtaJJ//GKPisS1e27+32w1aQGwgNh8UuVUxQOAsykdvMtjn+UiL
ydaY3Bbz7uS86PYwC8AmS5s1Nq1dtVSHJIXslDc+jeqy3J5nembi0716486DebsNJA49kzO2oi8n
1ceEko6e7wykL0j8sO2uVsVQMGopMaXmEsv/8tRw2Bsp0VEGLzIG2Vx10BFXOOqoJIMVpsKu9fXi
be8obD5MYxh3sQ2xSdBLzluaWT/t17jpnJcXp8kQTt6M8GrfAVfIcWiRNqC7XYivDOwUvykib/mK
dKClYcnvPMY1zXk+KfNEHzcCQnV2jyWy1us+DbQHRVHWGVf48vLAnqTD5jzEFlD0nc2SOST1TNTe
XbljzgEMrEpHxeB4V18kscY/TqDoHq+BGhmJho02HPwHNHEM106t8CrpEo9NvnuNNVgHrsqMxH3g
2YKUjA6NRCBOpXP/fVzmXdDp9bn/WD0HpQdkws9jEdWc4UsAebLwOoHGvsBTuwJAsoCknoaJJ7Mj
5lxklSxyUkuA08Ylw5HxETdyN21hqgYoDT6OUT1aLsRSJ/zTHghlsCgF7uZ5dm1IIj6EEYUiGCdP
EppsnNCZVZ3k/+W+0S+AMCpgl85IQwQiXtLD9fKzvam0bPf+YdVRgzemGJnb1amooXbgk3vGEAhZ
JSEt6r9S5xP2OheV42127j/xXF7WePck6uDYg5uKI90l4e9gXeHen/Dl/6GvKRMUNTcEiwzyGdQh
QXqR1pVW1m13pKMHRGZcX7mQIBRjhixE/CL2bwJtvWoAo+fKLlPd7AcHTOw9SMdkaIxFhoVFDEvY
2sKl6jajhEDxBwn5CGjw9iAHYrCAt1Ue4a5A7MSWpOt/LoolDX284TS2muFr1CCegvybUwQf4Dts
9I9376f46fcPswZzZBrfkKcF2RoXR8JFPmELxn1LXoLzyTW6izr3u7hyYQKa+7eTSx60sjscecwK
wZHt1Dovy/4ld7pjAMrmMrsJx6ALVoC72RAh+tNu1eNjZ9BQQcH7F0xbRwgiGhZhZEhJwiZEzwmq
IUAT4Al2XbCaaD3+qOQQWXyz2wngrSCDaZkt8rIUq41JQnKiFO+3O1EDUT1WMf69HFUQGxm7NOzb
Diw64t7a/647PDKgErfJT2JE+Ro3WNdr5zp94T66RJgMBIkhOZEjxLVRxt6274h0BzWqJqDdiOUN
9PKQfL8YjeBOXIzBLbr5wji40UbIjX50DCRIg39zmoMSeWsXr1mpd2WRphWw8q3R2+2kSEd1Dl5I
CBv4WQjFn/n+D0GjX/P3EPjBf2Q4yoLBuFTCJ5ntHiBS/CawEvpSi31bEXdLsksDImR68KMPi7pf
Um5gS3uArYsOt3QrD2I5KBCwQeOrZtj7+x3hL3sL/C+coEfZCwI/8UMQBnD4yUxQQbRFMD4UcDAY
F7kN5DSpfCAn+epsdnZ9kHrgBkIrXL41mZHyas06Vji5WP4IYG1txrPN7OTwoPlsIqjWcbKnJeWR
MEw394yGhcbBZ/auY4NqnOiSohEICRsSCy51Hp0/WI2UbcjvvzDAqu0qjGJllz/6AwPOH2eNI/+X
odkPvNDY6GW7lw6X/yj2PakamIXKWPbpyehzS+/L1PI7obxbU+n/p2cAHoGrttOTPR3kNAF8LijZ
FjBj2wd0ioAq7gAXeFmwjQpoMiCpaLC9mhHp1YtFAUYl9Sl1dyhdzLfIWIcCnxwouqeZ/a9rT8FO
pD5Z9XluZU9an1UfGr88zRWB9R/7HMvTEa/j7zfleEjH0aYDApbhWfAgbb7CwRAcDbiOByHgyoIi
n8negO6d519zh8YC4UCTKuh7QDbP5EM5czXxKUBFwD02ItAinTaTYkEanCiJThZI0pnSQzqukibt
bPYXTbekqAL6WeUMoQUqnE65TzHyQt0gz1WwQblBV3V4Dr+X7cEvKdb7a8YqFYj8vNQXcojgffCg
BtQXgzeBQPLtLjWNlCAflxiR+GU3BjU9gNRlUpm9v3UZxkfe04EzXS/ejtT4cqOvpIbB5EgeMPKs
GP8DqiIhvOw52+9oMADyogQLfQpd0MYd3SBwhCd9IxcolydA0wgkLTdRon4RMh4d2KNG4wE5haYz
ijQTnsmWSmHKoFueICQUnoo8AKp97GchlP53FOSo8RdPYJ1Sr3Le4CRr8SLJTV5VKnUOcInbgBxm
Kab48R+olUjfKp2rNMA/DEt6celp8UQhWJ2tnudahfK1Pdcs8CiA1+8n5GWkmjNPgTFIpx+KWaax
BEHIi6R/W1x5kXha4IH8RflEXlV0A3iGcaGPGAPJOS6XApdBHk4RAwmZYXqx5USXNgxiLr92S6Qb
pkR+2flG+kw5DsRZgUEx6u6wjwv5XfKdeMRNnowSclXQmnw/kCCJDI5zC6eRjbzqOAku5GnrhSW5
HHJ3gtRJdSrH6A2Bi7wZqUOlpIWax49V3Mlhg4JpwVohFaxSWcfkUfrtAR89FjgANI690xNpE8W0
TrSUvDHAXvdF7MS3j8mBmwBKx33DBxydsGBPbo6gtKKQOmwbrrJiafdF/vyTQIPbAEXBi//q1m5b
wXY6y5OnBSqvJOmYoiMTYRtKMln1BpBbLFncWQf5F8/i5WYZI312AHk9iZ+HN/rPGw/HF3OuU6pA
rok3G6w9GCUU5nzOTNOEALnZQBgUVp1YxePc7BAJBrgJl0oADk4eThy6CYdzATGhx4X97QB4l/Df
7ySTgp/6l5NhxY/tUBAAMN3JXhUNnfC02DBAU+EGOnJOcnA51FhO96ixOOByliZcQIKzRKwHqz4e
52BFTzPaMHqKZzxBeZ7y/d95yDnGEiELytX5oTK/81juQ/7276wF8gp4Sb/Njfx9eRyi9ov8ymQD
gYwoqaQyShJsyt+JXFLaHhA7eW8KP+sOL4050PAzoEZPFkkS/VSBbIpifc1URN7kFZEJSTpC0wyH
ilnz8iKH9Rc3GcY/f/1lT5LZgUZOJuntcTzhOpNfZwNsQfWUuctkh7iLhfP3rASgkkMrfZUs/Ei1
uKzkkpD+S9Y7Wbhqm4vtfzSdaZfpWBfHP5G1RCLkbWZiipk3WSgiCJFB8Omf33b76eq+XbeqKJJz
9tnDf5AZyrLpyePEo+JfNJSrLd/gK2QLcs0Z+BI9dbrWEru3PFCwSzWMDwnsUvPKz8BxHcm9ks//
dTuk1yVLF8oFrDIB+Uk0UNjy8qsZwkgEoyzfM4z5xbFfs11evxwAL1c2o7yafx/ybE9HXqXLK1B/
xx5lOXxfJgZQZngmiYf7vRxp8rZhmrkvbJYursQ+i0N2L512LoZEzHTEmcSISUyY+L5co+323oty
lHAAfwza6+ayCklUjwBPkHbEXWakyJvI6Y6YClnyKcEoI1q2GPXiS04Dk1E0lXSxApP+b1HRCTzF
LjtDrubHQt5mJrGESOJwEZZ/nR7t0iAkBeGfv8psc2yEHZsxgTyAfVTadPcI+LLC5D+J0BJg5C3I
QEQCPT0FriYlM18WzBlv/yQdBxhUvEXOPCxd/v8hx4Pch0b1e0GyvZjPSKGvs03COmQwVCGeSlCh
P/tPkVUbfTcyzaReYrJJ44ZwQ1MYmqyEm4t3XnSnjBodRqkbhpLEGmai42R2HwJqFQdh5qWghxFg
lf9gjZCpyXyws3xK8fGxcXsUg5XVYCI2d6lYV292MjsW1N6IqehoB7jF/cUivjjSXfC3o91mwDTZ
IRLJRmJjmTOgGoPB5AihcTJwLqN8GY3ZUxLCFjsAreSEv102GLysAXNr7zLqeJuRZJ6zWRiEhC8k
l7jG0tn/d+6h6uoBPRFRIDnDT8BCQjnTZDeBXnHY2yEb0Rf9V7muVBkht+3cW8pEiuXIspJrD4Ho
l5qgE8ejZfpFFsAW4F8yMJIz6YhKq+9rMjUYcn9JoGQDM1OUZ8HvSA7glkdglWi5ZFJHJCWu1hZh
lxUiC04m16QS/Hf6/XvzglB+jayL/9IACcE8in9RwMeIUVrfhOe/Z6BjfqtPG3O5rXKmiIauzAu6
znP1s5C0FZmCP/YC5f57wgBmwcolkfOEioDagOsY/jEZSxkh8G1piDttIKoq9sG/6A7fF2Qhj5cJ
iERLLriMOc4D8j+fte/PZv0b1FV5awzMWfGy3iUZJNDy+yiAwM/+5gw8NAgEnhVbC/9k/wUC4ZW+
2r93vF6GbJxwyXWuHUm5eOO8Vf7hf2vSKcnq0W1hvsvG5BJdR/JgueoCcPwCZYS9xChQhohkIeTd
3IkxyTljMYazhKrCCeT+bbd0a+bjpjWU1JsNRnTa/1xDY7KZ382XMMxK4Am4mRLypLlD6va25atS
8sv0kYfJDHj7b/hIrOJHAUZK1PoFLgnnv4RJVhCOcvzJ7V/D1pWLG5JdhnISEHR+90YWSGXJpHL9
CyeMTYimnEVWuOZxciiuf1mXvAmJnDw3X4LnTuuPi+iLZpkclRj/0I4Tfy6mtWPEoyX+snThMfXp
If6OZ0mTJPQPqSUYrG/38qOSb/6Kkxj3vHGwDtZbQj6PlG0gqdv2N7Wd0poVOCjtOLE9MfFrsamN
YEfKhVcosdxtk7fLLeTWURLIWv9jkgW8uxXTYapYV1K+xa6s/sL/7QBZljhnUmAGvH1CpWU3fBns
Z7buLM8eG4BN9N8fhc9n4cULl8u/f2ub68hJTV+VTUBOIbMzWf6RI8e+wdDr3wRNOA3Us4SF2gQ9
yEyIGlJuB3/I1f8LDfvEFFiqGHn5/xIX0nf5lJ6o2+by4ol683xWJttStrnEEbmUXJ75w3ozKplz
7ErUkZgjjdYPZoeyL26Ulyxs2XNm8C+1/lU8rCGpC+j5jt9Su1K2yaqk1PsN3EkFWFosdxYrX5PT
/hd1/uVkY+CwMTNhGRPLiuWFsD6Y0UxZtGPuAv8GIduUdSbMDnm7F17yf4up6wmKE+TFmmMrt9cE
PlkEmmBzx2PZOOvheM9eGm85TmUZdX8oUwl3gqKX1P33VBSQ4pTGFpG3funJ2/83SvmvA9/gEcFa
gsdyL33kprXdMzsnFWDnzLlmAExYZP/Hd2geE4R1PGL38yJ+NaTU71KaK2AqKCwK6uztev2Uo7RD
mvSvhJFbJMcvMZ2XzVD77U/nZ3s6PU4SyztMFNmewBikFvhYEg2m4Dj4FYWgPngx/yqt9VquG1sT
pMqcJ5KhREzIFw+ylMCv+Be7jXi3yDTgMO0NNHOAko19IcnD3DlxuBsOpkA8LMV5MjZpOgzX3Dy2
iPyGrie3iep+OO0JfkK+xk0nfshv6h0878hGIwZt5Z7zpqUxrvoy7peLJ/ONf5lT7EtiQcJ3bKzw
YcwRKFVW+Cz8u8HD39MJRGM/3/MbqMmpUvmi/G4PQYkpljmmvAD5kKxK1j3RmXgm1848lv50Snv7
boPyEVgCl5pwY4Fo4IHcA8o2C3IzkG3qPoFrU+Efj5OjvPy54MQFY8BF/8HDY+fnxiaXEcMzC/D3
nlQPkqREqLUwNNBHQSNFceVc+A0N2GVsM7bmzZPjAAGK31lDAPgL0WyCC8HOZzvjCP8fTyWz32M2
57+zVVINOfKJLJEVEmWbIxImaRzJYSP/4iPMCvvyG/lLZRF+/v1uQEe87zlQclQP9hS+D3Ny6JCt
HF+yvY7TuVys9TKAsD38Paqy1gAPKRCBF8iTEetlFW3X24Zc7emkJzNCnjYBDILNN5cLLAs1/tMc
Nti4TYdNtE/9Mah5uR7kjpKMSCMBmZuedKeygSQ5knTr7A8ZUUqa/u+siTy21G8vyE6QRoB8UHD9
0axZPTh3SD4o82BEDuXr/x4vu4DXigkQlbBkRbLxPtRXpfsvg23zduQMY57/2zK8MG7N8rtO2WJM
xbnNYy6EdD1kaK7LLpYPeh6CscLKYKhbVA28ye14vR2yoSUx7lJKk5BJhP/XLJJLJm/FMMcCMpOn
gFnEXyUexZAxAAqxiMcSKuUb/Bo+Ewzafs8nVANysaQ/JOFAPuPH2U8s2fG222dew48KzIyF6o5p
TfymuFIbqXYLiwImsRCku+f+Y5hhKTXVHgN9kn0G3ckbLUQUH+3zuImA3aY7KdwYSQUo00O91xjp
AzkxY+d3d1VfkDUyq/o/zQG+o9WBWyEftN2Y56KFjwseDAwk7pkeDxjJwpGW13OfJP7L6D3RZUVF
sAvmKOpacbfLXHb3ho0Oyfa1QzowHl2AnFYAiVkel959kFcwWurPuFLm5wRKtH0FhblVTd1Bl63g
JK1QlwdKDcZV597yRfEW996oRQzhaD07YQIKnvJ2cMObQelpLzDOpKgdat0ew2N6H+oYorfBQZSj
W5b7V+iKY8Aba5w6ZtARwHPECLB8nAIdAwNq5qy9LkbVCR9UaCigEvw4rBfFojt5DqGgwDt8o4fa
9ikNrcYo3z+HCqLsjUE0fQSFc+2/9hdOQ4xXaZQ3YC7c7caUn/GZV5xn74A+EVWTOmFeZQOeHN8W
ykbdVHujp3msBGa5FXwXntx7jWMfW68d0+14iVPB/PoMunAxQVoCbXy5X86Rxb6GUcn0wGxtKpQ8
tHFrgl41IidXPHtslCm+cup0nc+peQJU8NwxaEbXBcbD8spEMJ0++HjyUY/q0WXdOuI9WJ7FcIF5
4h0RZrrZMOo180Hof7gp6xty7p5n3d9mCoaR1iO3YBMhIpzQsiit6o0uvRmjv4v/uV0e4hE/hfD0
ET2gXYoBzqGq7RRiAZ6N17d5p1EGaYHdBMcfGx10S18ihK1Aj0QThPoNdH/kdhaFG7kqzvddQNLI
jLDot4DaXWzSrIi+BxZ931ELmwOU094hKrXqKsVdEsUNMUhVmLCJqkCDTlA550BH742UH381MH+I
zINy7uVn6LGYq7SWCR30p5Xhtz1HW9HTUIvAk0KUu1j8pwu1hf53mb9bZnaZXmK8vy7XAaQZpS3a
uOAD6FjED2Ia+uJgHDxq9gi33JU2Uh6AmN7jbH2f6zuXX8MUfNtQIJXcetqSJTxgsgmOBhufAj2m
yjtrJ6WykFimb2gl0w+AYDAgzMGbk8zAKQAdVvSlyTbpeqbelUlb3xjjwgVKoWsjYdBiPtf7JqZ+
+roNHn/pqZu7FX0QfVtW7wFLvykaamhRXBvOg31Da/jcv2Q+CwfJ8MQXpZg1/B1eVNY1jX21vU+M
ffnqG6qvK0G+MpoWnrAA3kkhHusSIKDTmuhoFj2tB7xw/4yU+TBat85O3uzBPqgPCmSGwWON8R8d
KMNW4YnQUr5YOXYhmA+OC9f4ygAQufSkf3avW4aWqPGTn+SZjdpKxZgN2wP03u5w8lHEtrug2hFf
wOlUDa5B6jz6+aYcI9fgvv9uh8bqA61M2z2nd46vxHr0H8WxzU00/HdjbKw/O/Az+uk5aiJAHlwi
Lw5AehZskPTmIwZxByDUCbrgKDE5EATNp+0m/nnCslAR6nMaOMfDVfmQ9EFCaoyJ1jVYAqymPgJw
0UrsasmkaRpj19dea+BZnNfHLVEn6frgYB5THeQq9iARZG/m4oeCYwzgIvRMOj7Ic3xJBFJQOxkE
h2F7XU6eR9xNsJlLiFHZ+I6kRNthZttaoC3yYJEzSG44oIzelXfBPf1WiQFYDpzvp4ej2w/6wTvE
fslf8nG26XAq7jRkkPuMmlIy22WeikSK7oEFGF8D+synR1gtGz1EOkNjngJXYXmi8AogREHeG/UV
CG3oV+2i7TNEl6aGDo2tvKB/uWJtzJ/Yduvv/u5XgFS/JlPa71yHUoQta9O/Iz1c25oXfXs01xHP
ZHw8ee5otz9RBcHWMNvoitcG0QBdpURWHK/olP6+etB2kJJRRW449QdrIvueI1YZ3PIef1U1p67t
Gxf6GV7gPXX8AkXDm6tlVk2ScRdvJBUJtaurM76nlf0xjTzMJhrePWwfBBJz+31FPnuPvBCQNJ0U
caoOkt1dtXln+VwhbK247UV43iAbdIJiVvAok1+WxQxGLzjl4VtNlYjIIPFj12EfPmG7de9H9PF/
+oMcPMUSq9kDx6FKJxpqNBpGIhTJlUC3FtNF9fCdCe+XR6dWuWqesnExvRxS3NNm3HTuV8NXWBTR
JluhTpJvzsy7Eat2iOLsYmNdEWgNIj8IXbyB4aiQhAGi71gVnZ4tBiOcBxouT9DMXh6uy4mJ8v+3
du+wVab1G51pE6ReI7O1rlMM4S12JymgWHoiVOy/9KLBFq7s57YppgD8WsK3VpuEVo6qCmVVmlPI
c3Ccg0SAEIJkF6UlyKBJZ59lQjqNdVcp/DcDGqacqH63KfVqP+8zGR8hATJQ3S8WPnD7PCVgi1bW
E3W9v+8wObw3r4ZZLrqrD+8KhBes3x2MPoKmRpMQHYyWh0tKkqMtwhEUv/wO/n0bUiZOp9ZGPDe1
ebMGSICENMHrvUJxZqGh4lV4xstDzubbApZkPVBCBKjai/3bBLVx+JOPt41Ieid1G3BIJsYaHRyD
QnvAZuoALN7GnDAAApE0MvlW8nWeX4cfyFuCkwRFzPbEMSZH1A43OqbdZ0chm+xaLNJED4zCQU6/
Tu0HqxH4wQ3GjUSZkm4MScxlgM8X2QwIOL0YVJDBuF40DMHrgLvg5Eh+ols7tn173T601zy0OiUj
jo5QRf07OqkDXCRnSvCalUhTL6NR4gLrxZY9GWXzAq7bonW3wSoS+lkhZE9c3FZYsaEBxG1r5JMT
xWpiob2IaL+M00nNGbGMVjevDRd781CwmYu2LPK2IcpLdLpTC+5ptI121105ufBKwXVw6iOnBd4h
EypgAY2GGQh3D4cg6kWkAHTRX0lBTxj2eV8g9nghoY2v1KjpkEWYIAOM7QoIDMvY6280N9YYUiBG
DWSbFIeDmPYaqBgaTtUJbyEVyRiy2a6fpqb003FxI8s/pv37WA3agcG9bnlv8JqI004qBmhvszlN
M+fyQCiFCRM9xJjY+bHowXONWzt2X8xivZgqq/4M3/V8YK+AjUxhrMXmbaPvyJDyLtsai8rbobNK
r87VegECI3Fqo4yLLLJYVNWGReoArrALyCF1eQ1ARK/gyT52rNsdCBegvKK/yz4Z3JfZ7r5Duiff
wbiaPRGk+aFk6oWKrVaOFnbtIHCG1Mor99QVWxLtuzYOshfNRxydmWcD5rOJlkmF9PTs28tmCe8h
thtm5+kUWCJkbq+gLYNdaC8d9ugKYGlxHvMCuptyxXmt/RVokdG5wKDz6elgn1ENw3NJYT8Q6mxY
nvoFjKub0vmvzbQCrnRvw0x237RXFK+loYbfSyqvDUmTRJlsmdOigUGlFbMXgZphEP2Y4xgdrfNp
e/mZYZyE3KxIUuejzrJzrO/mZ56H72EW3o7pLIY1nJqL2o578eA5iAJlWY5eIzhp0+sknWjuYx6t
IbS1iMBMojGWXONFjZt0vtPW9+lj3sJYBvlt8D1ghSPTOMES1GksZHwarc/Bp/fs3UfF/LV7zGt2
9KjrlugG3KZdFCbpDAZIhGDUgXRzy0U1YpCPcqRvv04xfyeghOBWQlgjuM+RUNmVu9s03nx692mz
Zd6mtymOEghnR4ghx388Je34vgoVdJnx333aGF54hQkoQwATZBlEAfmmtsZKdH0ZPVumBpx7hDU2
vDeYutPbSPWyXTZC2+BUYoJ8GzXXyfy2VGF5oX4G3ulj4+lz0A5py0R8JscalE1S2xeKSVTDac+s
4dqBLWHOA00PsU54z4eSX1mrgy52RcopnXMt0wmU4WnGNeweItCmO/1QIYr04fE1bwJrCI5hfumh
oMWKDTI3awvFAdoZr7N28SZ7oCeahKmX+8i+I85QtBB+qOZRYAD0mXIH8hHSh9aGXktBAwmR/8Bw
MTgmc8HrYEEVwnlwHxujzD8vm4eMV4ttottaN7a6Yt+W3361xlrqeUBSHbBZBeeceeMGIBy5Z6AO
P5lUEjUsgTZpbDJsMYesZWm/wXpSIRvwxPlMxdoBZxDSBDNGCBEk2kAdXY81GEwSZsakiqWj4/ZH
Za21UcKXn+2MDhij+pcxTxAf4wVBIUaTEx1gOlGxCRCezfJaaeyqP72WL5VSJyWLxLvveU5+DJGk
1i/mqYwyLrSeMOeONfNX7fEDZHwMjn/fwpqbz8HQ1WZWQAnlrGO78jsazjs4z/hRfgWP1pCTImfg
ZI5NHvPaG9OY+HCMJvwv2iAV/0JJAg0sXibyLPabSu5tvRB7oaJuD1+k211RcOIZ+LxNw9uB/sPo
uEYhllR4eYh6SkCTUwqIelEtUDYojurq7aMZySF7aTmvAAssmAAlmjsNi8ISNvh3JY7iyTYieO8B
kkcNkx+iYMZ8CzgmrvarC67q/EpB+iWhjvEXZJbjExXbsznnVSp7PlFWIJq22J0Mi2N6NEY8gZDV
ngucA/vR5LviCxzz/GBkK6vLDBZCdSzwFPwAYo+HasD3YaU/h/cZle+/UkOSHBFRfITCAQA28uhX
w5qf2EObCBW/HCM4teU5izAjS9q3g3JWLzqrgp5BTvL8GSmUz7ThR2S8S33XxHNHrLifUxXYP8Yp
nK6DL2JzLbP7tdI7JYCFnrQoUNK7dJ8jUn0SDZWDDIClKtrRHF6P7WtcoRxl2G2yJ3qjL8rPs9MF
T0+lQFShYkQvkZU/UoHpvAcIdxiIo1K+YLqAwF3bkSqGRBtpZbIMmh+XVfsCcsTLkWU827lq6T/L
HpoPypjJLXyWExj7LtgY0PfsbtGAoFolC9G2TxwWQNFXphKLSkSKGGt39EIVj24vqHdFSswcVCcK
zYzGE+/JeQGzYv/CVg2RVRwJNPvFSmcroqwQkS7hCmkVpBeY2gLfbWIm4PGJqtnI4YuwU3siAk+C
S2QkRbZxs96bZx7kpArrismSoqFX8haAstViVscWbFLlm1psvo+NjbZSjjleE8sS3vkHmweORfgP
3L+NOldpUN/I+GwyB7KFnIEBvFO6esvm7jV5r8o9WyuboVgS4rY8NqZoaLJ5OfmQj2PzsfXJmEGu
TTGU7xMgkJqFAnaxc1oahPSzS1T50OQNtD8eokZcIOfO20XljHE0e5/UzoZBUwZPxW1FfpOdjFWR
qSEtwUX8y5AJ+TEu8M9a0Z+h10LQ0uYdS5nSmNi35p87riEm3ZD7HuA4qmREfeI5udTt9J3eV7zG
24wU/Ro+t49+OaPtb3WGbXjB32HLTwbt6XsfbZ6aXb0cAofGduPCotfAjHLxDKNJRgEXRn/sTKII
fxJOiFeyBe1uj9eJPCxR4k0uwvfouxNcGuRE8COT/uuy6WT9Rts7g37rDtiCyL2RB2YE9QTxqX3z
49U4tG6pHj7Hevqdf0aVxIHnUU1cXgVp47/a5rp9bPVldDIOUQhTLt5nDeaEqv1aRWiJ24Q0pTQb
+PLsy305Ru+GjR4Td9fGgQq9DU8H+vm04iIUJOp7fZMeH0cCoD7R7HTAyYsj+jW4bt+Yfem99qjY
PIGP66vbFgMPRJEWsOrQU2oMzuQgrX1j0vKz/qeXT9/wk19ARs9+OtcPSC309dljDcs+aEy/tKQD
/P+m18Vt1R3Ew+4k8a7HfN+YGtPu5DzTOWd8ksfujrTsO7//IRT6R40GpQNj9sa6AWWom2M5ZJ7n
6hwDQP/SIobgEsxx6X43zVG8bLIaJ2zUZHQd0d4b1cs3P3ANeNrXXOu/1nfO0JcPUQApTCLMLTKh
4+gnOP2kzESHVte6Qa7KSUOlEL4XPgVLs2NTlSAuiuJrBIwNQz5YUWOYEwJ4lN799xdCIs19570C
BaxL741hDeppGfybgY7KunLKD1rHwv0NJcEDu3PYwV1XoRlmGfP27OFnA9hlhAvWXMe8YD+716DL
Y/xItxOFx2GCxx3vjsg5w3za4KztkLyiLJZc3e4eXXjCB+1Dmo9IX7CCZuXR+NPxNHqN85myj7qq
R/lLjwXUHMIvSI96qf/cXsYsYBqn/bv/PCKAfG1bnYU+SNeQm0bJsYPAaFekFJs4zu7pkX62+Z+K
IqduYhyApCweocRlbXGuEVkYaPQzINWd7SdaPdSpwGaetd3sn4EEXczLEUKC2nHeZB8bXuMNpBN9
bWID+AQb94jwrtnKhp8sKFQXLwaWa+pIbg+CDL302Npw8l7s5hHxXxdxXrSqG9LYHOQDafGiWI1G
U+yw9XCjO485vVLneSTdRhncjPqaE/tYJKAnvkTjmESgDwsJUM7j1DGkU1EOGN9SrDUOcC3QFMKL
Kpvg+TuK6BKgvOzSeEt8iK4UvtWSbdTqs1C0/gfQKpN9FiYtLxrMU07QAnbEDKufoF4kW87vcs9l
ZAMnHUuEnPPNr+1Ae+PVwzO1WmJtXBQiHxwp3uXlMVR40dvsHC6PcZeWj86gZiF00S4wgyk7aQBF
2Kc33x93+DDQOrTp6yC+UJtNnMs3XMUJhnMRljJD1bx/5Kl5i3qIqCoBCpFF5DnQKGjM67AzUw/V
CY9VLBWKZbqExOtdhvnwhs7ApdcZI67g4fEy+fiNAXXvlicFUNk5nHuXwXfdGuq4vRg+Iw2CrReD
ZlE4rpkXgTfevtc1YaracSTf5ted6koHj303gf51QXGtsUGAj45WfYKqU+wa63hKIzd4hEKle9pY
HtO5zFX7PsGesUdnEaZ9QhdqU++IdwOFtqJhRmG5RjykdSMYimpSl+ZJGrTwd75O61067azvk+vX
XF9JMXYsWLlJ2zR8Dt8zZcAaVgUXkv09tjeAgDHlIHWsDxPbkhTGB3bXR3v6Nbv2tR6yzDOkbslG
KLifYM0TE8ku+YOA2dfpjH52cGOCglvdz5r2zZURSofZ0dUvcXdPLDzFTq1FOgUiQM+kXtLfoiXa
OPDeuAT6yZD0pYCBdjDWsAYxc8afG+HWPo34gM74H+uslp4aS57JmSFsSGGrkUehYszwEwdTj1N4
hqkvRQ1gxe4PjFI4DGmY2NUyMLWHnO0AumkQyNfRcrrmbsWcCeYzP8NAmQnj0wnAcypjJrNgRWW2
mNvngaiy8X1lpoEhulk0RcIs8T7TZNUc6Qv6JNM34jGwJXheAcHcf8zpBirLnXkH/3F9CL538PC/
E6X3nnwnRb/of2fN8AnPIhqBoD0+cQAnp4Nf0WG/ScWDo9Su6DdHj1VragzOOBU9gvNCMqFb/wbb
6gOFlXkNaLkncyRBSOCpSBv5gVeHYIKTkZAGYh8RUXQDa+fD4ZlNkqC9Uv3iqARJWA8lv0WRrI+B
9bzs3RA0fw/u0O407CHvkIbZZeM3wH8VAW1lrIwvg6bXHfKqwhtDaC44KoPnQYwqFvYgjaDot8Ac
jLkmztOv+Kh9fNjBxkTO3ftF89onHqINofQKYNsqTHl44ULa9qCY0JMSRMZXCNmrwjfwVWgiQxS7
6qTDrRDoFoYhLqM0tuTDF3f2tytwUKQXha3edajOvBAA4RCdZuCFlY/6DpuU6V4PWfwfUQXGlQvu
BtBLzOgYMREYHzg7cmHPuDuh1QcaR7Q5vgzGZTItk50CbCdZjaXzxk5gicFAP7jTgnUpuU+V97RS
7zZmRmZTsfQv4y/m6XfGUSIfpwYKdFEl+AaQigAjiah+tkGSe/v1e3GfOHkdqtMWCJDY6ezv4+Yi
DZFnCMrxO6CKGX+O7Ktv1+QcOiPAjA62DOyQ/l7okKv527V/cz9HZSX4jQsvolioULCL4d0uoULF
MA2F7YFS06a1eLEAZE4P4wDCaubebWPVHlxcZikhns0DqE8hVDFCg+IK1ZGutIO1DFgR8ZR/0pbF
8xWVK94D1t00m74Bxd99XB1FnBoCpJtCM2v7xRZaFpQzzgLokaiCMh6EbWaz2MwE6mI5KSdnKCDj
/XuOZ87bH84lWnRPpDwzrpvZ9tsUIKfLpvyjUT6EZA1tmt2vn5rLbWvIAHv66im+EmT7IoQo/pzy
TRK9f31T1daWt83drvmTmNXYk7Y+cbWCNenUR3LTZ3gN6WRT242p/pQ90wsK1lm54rCNt1qPRnHv
FkSDLinHhoSbYhltYOrHa5+RVLrAbhw9MVjudrKQIhwYKHrGGIgTPN8yRKUwhStLiU36EWPGYsn4
c6z6XBSUcbBwhbtJ9w0qCaMXKod5c3MdlquUm0/fnfKYHtwm7uO9YqdO6dM5SEJj9AputoYohz65
u4z1LaTzx+qqGnY3CkzSzO2seH1Y+5az7vIzag6rBUt31saGesn4CsCK1kcOUmj7HAdkA5wqXYK4
aucT7ZTNDZdl2kv7N/DnATW7yusoJ3e87q9ONHkMr8Eb4kXGT1zDkslE7NMYn6iDtl9vzxt48mgc
Aw9IqAUZOzh3AP69dEQ3mDivoc1g0mvlCCgrz34TSnKBSir9c95r6z5QAJQniLoCu8A+ka0n3Ih1
TJscSDLLq0SnJyt6NMZqZNMbgxKqy7o8XJftOQ1b5Q/hwgQ9ZNw+d19DMiPoGMXpBri/pLFd4Dkr
eoqw6ZlnUfddlzjEgZ1CWTHavWu6PjBrLv3b9o58I6kxrXeSC7IPrzUq8X+kXYHzMhr21BgIVnEb
REM8gYFKPftyUkzbhsnqMuA1kXP0O2uGPajO45RmiekOBkV2a9ad3RkbISrB+NlM/h7z7rocaS/k
HU1syOiBlaO6lwv0mC1azkWCU3e+9APoEkQmHO2MpplKA9bJ1kE7xt6lO4pnDWSl8F1y0sl7d+GO
OymQo/XbS2f5Qg/Kqb7X9h3NvIUM7cPrmn4bzXb0/jSYFqh5/dFT7HKQmKj1do64y52p6IgrNLhi
k3obCo6tvnptCi58Mf0KndHCwuFYoZEL9fRYMAU45qFBs4noikQGmAPotfyCx1+DUUYkfczkD33g
HOfAlH5kZG4+tk4flgET4CyyfJo0qPZj4dX2HijFZk4bLGJk82JaNJvJoBfaPoqkbH8ftYAXmh7e
23SWhfcFClY3Sgfo1YyJ2eEXskJLxVNwYdAuP6p4OIUaUAPapZpZQWWnvAUBCk6w7bIgm/gOIWWS
Sg+GnopRWUrLrnYtGgINp2g42Ut8VOvdZaMekmV3cT1lBcrIdrNjQcaivGl6uQ1oEkgdGnIXJ6pc
BITJNkGsQKaGkdzZtJB7TRgxMxj8DfLA2KweW8xACN9FeCW/Tqf4e1GW4clDekNHRqO1Uts2Ofm3
koFMxJH7WDHSK/lhWrTbRtNlKRqDm4bWnPPInET1P4qjwsbocOB+H+41sg34GYrVypyCofPDRnES
1qqGcEkvhT5JIb/CG0zJnX9NE9SNI8Pm4p+vTgMsFZrLUAq5C1/xb4b8/0YitY0yO9vXeSMCyYqA
Ls0yyOwEUMCWhYNmyaA5wrSQzjJ9dYL82da+VjlhrFZwmDLKBAFNSGJ24tJrxAv6gtx2hhcAldEq
B469iabn2Grtv/QIMGk2tRXrFleoho3dd7dclR2r1TXV3fXw/OvsjGPdq/6idcbFe1kvyhZ41gAH
/5xs+ZCee/skff8yvPk1UnNMRh/mJhonc9rqbjt8UhZuWuukR9uEhrYRdvFnEu8v5KWnj17uJ8gg
RX5rrB3OO5axVbtObulu0cO3hlZo1h/h2uO2+/CwEf723qezyMmpnm4r4XnZ4bWOsbk+JRNt3Vp/
TwXB4QAPfSqDDlZ+eXwPr7PH+O2JJBDafQgsY3DWY7P2Nx3v63S80jGGSK8jvXTwXhgcvaX/2ZjS
YdY3+ga1ldl91hFl2b4RYNc+qMD3ZJPXzAiaZOG0BHZl70rnHDNPHDXN5pDxnoHDsX1+9hp7Nbis
7xtUQwS6gPNcveNO4YNHJZlgyE0r96gR4RASYZuT8FAnwFTjsD18FPMzKfdN6td94n3DkmW9kGEA
uhy9ePLBdJE+A2LaSFRS+G4v0E2JVxnoZ+b7uZtQH+0qpNdPD/i4aHF+3CfpF3gYcnhCkmHW9gZH
gEnHazJNxWilS5OOca1b4Sn5stArfEqxINTnmHsBJplnBKiVM93HdBVHAfM5yJb8ndeLCGG2e7Od
cGUxY8Y5MPI3xeS9zJgdOZ0+D2e5tD/UOS4WtIn1BQrUz70FA4qPieqhileU7pSjprt4ZSP97PDL
38umVlokZ4fJY6Jg+Vf2W6p1VZflsu3RYD7xW1lVbQb8aPZDDSmXzfV9WVE209XpRzMGLsrZEmFP
zkdwhNvmWA1ru4Nd6sdVoc2jA+AVrtI3LCWIelEPV4KhPij72rjs307KFE2W/nfUWWBHbqlDNkA/
YlVfll+v2MT0AIMsiAfqtjWu8BM1mxtGIDFPkKHOgpNBY/cKHos80P9am3uAqCw4ncs+WUSbC25a
Ml8c1pPb6s6HOmrN39Ni85m0R7e9OowHTVg2Wg9LiUWBWWhj2zx8xvEgC5LBkyGKxyvx0VAKlBFe
9SN1mge9PGhtMudpt3qIyoTffnfMiK7psrh5RznbqBO++i8Lng3LPfIn7KRe24sHeYCVeq+w3/zI
2xIFbtwPUCM1UFcFJmXhNjrMvHJEa31yXRlUHRnWhKBN2FTZEEjWSGQKzAWaiGT4JtNWe5Zb/M0P
4Yf7Qe0Dj8DAMQcpDo80oXuNFTe4x13z9FnWaHHhq8zK+OE4gvY4PkU7xEIDWm/pPt3r0yei5/Gs
O1J750GFBDo+f9Qc6K/s6g++nCa6Ftcl/2/PpA2xF430ZtjqY408+KCsvuxgDgtft38btMetsD0T
HXo/sLsW6neGjW0RvGUhyXAQg5MPoQcY9l8oDIJ2D4gxhDBAiHwt5KeCyAntCpVCA8rNP3sEMMfn
YYjzGuDkjltRHBl28Bf+oYF/1Ml4fz00Tlz6aXRa7hbmECknL5orNAYmHzgI/I3xGKOrPwN47u9v
6f5Jf5ZGMdLhQsj/KgE7HGsljgWDrvlQX1W+cG4QAaQ9hao3BIgmLicYOjZqeo+mrlCxISgCMNIy
Npw1KjkYKmFiuG3WvyfH74+OWac2axCqnC5MtrokXyYKH8cGkyPQCwzOSFkIWBDXEQOjqGOaxSph
TEsHrIl/EP441gP/LlpSV3A+NofMhQmuzKDTsZL0O6X7aSJBEWChfe0xH2ZWqxW9CshW10a1GpJg
y36WTpe2Wld8PdpWa3Ch6MDVApFvdIEYtNApLftP+hMS4s+3fp5NmhiFa8fmO2ghrbbuln19XXxm
hK1G0zc8lLfPQ8asLfSL6Qk67z7+JvQbluFtVyAKbho42zucTx1I7rg8vmlZYL9yRfanc9BveG8D
FrT5M+/SgAezzrDYQUQV/zEPM1Z1YCgeMiHvzlrtEzzPoBzBh9Git9AGblxWtUgr6eaBQMnoeYcY
quZefBLCO+UXaKqnVcXepRrwLrH9oN+MMwcp3O7ClMvqHrJqH9McL3zcgSDBMfHOukTICC1/5Ry2
d5qrxvMynp/9t4enDVpQjWH691J6cWKnIOE+s/yk4EaMkCIDLDBeTb9FqoU3OKzAC7MYgJmSHvYK
BL8fXlX2Ol/n3LQQE8bv/f2c3LoI3q2uRai3j7ig5PhIf622h6sXo/0xkiooDHWIlh8aDG0H7/kK
xXPOUwWRMr/8OhwxSPKRNeNvjepGC9NfJvb4dnzJ1A/3hpMwrpMQhT75Aw+BE8ooVgl6InU+Rv95
uFr3y7qEP1J7xW2qQ/UHJIe22kfOEQ78P5R0k7/kr9NwUNklJbndbdy9LsQMwpsIVJPSeHSy29Bm
yGuH8Z2OlKM3rO//SDqzbUWVJAw/EWsxI7cyI86zNy51KyqCKCjg058v63RXd1XtcgIhMyL+acde
Q6jonjDCGwGNXPyUx4Dk2HyQ57U/tqYjjFGreTuMm7k6eI11WAlWGjW94XtZgXyC5eJtAvsqoVCG
pw3PgctWZE9CKEj/mvGbgmvJ3vlbPTo333KsEATeB2X4HUoLkDSAvCdlJuqgngAF6BcxFIJn83mE
hKABXPagRBZ96jkofPWfojv5M3jaTkNeDTL4fWA+QltfNR4wBMQymnzKaiKsAC87mrmro4KAogEH
t6hB2T1LBct0TWgdPZfGMYdPsWLqB1GugrCLei4XJmK9KZ0gnnurkkgvPg0ABnGNEKp0smpqj0dY
D2FsZe7nzA8p7TNsife0Mv035QCGpV2fH/66dU7eTZbwLipFPoO0R5jNVMazn0D/N+GuKbo0Jycu
4UPSrWsADLKD1GQZOHwkmgQCe3k2Tm931TUgHjIEKkfflAUiKvBIjZn7SvFXim/k+Px7TpkMe4F5
Ac2pXwuQVHheEt6pdmDrgvOlWCHUxg9EesSs+Fz+cJqw0Il7fHCoXfR9HTtdLyLC+E0BlhaXvAhg
eL/7GwhwNTN5gb+E+i807xERfbnhP5XgcXVps3kxGJLc7gpyCEanJrT7ayvIXsY+VggbYMyFmIIT
2SMFBQ8ZDyrp7439AdmB7q/yoDdyEMCkpC5KQLKWW1zdHszKhw+RrzIHpA9gFghEDAzSKu7ecrAQ
g5xG2vKXESs1F+aaeVBbxz2NdEV80qs4t/ddUwFywuHr0Qi9aLP25akSTkck5VojvZrc9i4JLT1q
oOeYjarmVJ0+zG9LB1j6N88FiMUZxSzuoHv5+Re0evSmP8VaCNuA8x3xvMVX5fYK72Y7FQRHritt
UbP4vBZyt5MhdZmfAxl3CsCFPcJDYYmbsqMcvkO2NOArirOvIGgWQT2tLkDoX+h3mOXJUFRAysCB
WgU69D7zyKkjNhVKKUTgHKTp+sfQn7ds+XoA7biHuKB+2Au6BCSAvENCpaAg6YD44bkGJmBTUZD/
PbjubIYj/ZbSaAWfbtxOsHGASmck2fR+kvEsfe3gy/9IOF0Vk/cfHSqfiI+pjaU/dW0DJrn5+jYW
ulZtDIDIGP27sUONtBYVwNAeP6F4pZjSYUUHHOPnHlrJY3n8rhX/Prwv78vqmM7thCHlMhsxcJ/c
lxljXbQ0s/v4O64u+oVTIi/NLWBwCaR/LJmKcCoEXE641236PIMDN2fLlxlRlcd0B5hkzKgurdLb
J/txNd4PWBLLkRanCRwW6SBH9rRd2TG/DzE9mtrDBlgWGybo/tv7WiClGA+y+jUCaKrOJHei59Rc
iTSAzPmcVWAx4MCzSqh94WE6Too5PV0aZB4AdyNSP/e4sjFI20HheZ16Y50TOJf927CHs9sEs0Os
D6+HL7LznekWA2hDUhmgqAGOTqcCDIMLQxLJGZpI4Vcz0D/sXBJWD24kcXP5XJJCSWFuvyHXMGoq
2m33f2EdszbvjKcuflQQO55TAEheEdAM6g1DJqaH1xNM48eJOaHCKIPI0SteWOg5hCTt6sOND7LA
jOqQ/w2+MFhENHMbfgckdHqQ5fOUFblvZ85R6nNtQPDLPYtxI7SS4V1oInoHSL737Y2p/eY1snJH
PmfxPzGs6rVM1egVovsiDe+TbpjtIDTAEgA2THqLcv1lrqgMtLV8fjOffuL1mU6FMy/pnQ/JtTDS
h8R8gy8ZIvH4sN2wQYdtyBVay8mNQX9FBD0QVEDUCSgOmRtyhdOcB0cF/nWdaKwv6XTPEgPwRf1P
QI7Xzu2jRjQv/bjhPhSiZInGiHQc+yWnnr/H3U4IPTjLqCRvLmNLnoo5OTyrP1jGyj+qDHzxR+WC
pDJtxpXN7LeLD7fttp1L9Frs0mkAVRotE1vavXJzbVqxpxWAfdBDu9ZVP28GMXHLYK5HpNYHincL
SJARDaH2Uy7eZmDcvPdtJvEIA85+263lBt/PQ/YclDDMqdsaOIaSwXQEi0ooM09qn7J3zCDHdy9g
K2nNJmE/7+4m5Uckr0raBTiZ9bKSURLj1PaBVfljINkRbGyoLQxA5pcwMxU1eXf+jzm5SfnAMMuy
x7Vx+qTDO8x3rDbpWRFfydn6B9sc5xcwL8bfyEByvLX8jq1WjlRzAITJOl7UsZ35aBA0jdoMwP0r
+HNiKioNyhP2DGjznqtmUEGIm33GDVFSCi1LtX7RH1Wxgf0WcAXML2YT8hnDimNFRQJZdmv49zlj
b+C8i0AOVxj2nMsNzdDrAmceEJhiAFZDdqAeW30O0D244Ti+x1w+6AdWdwZi0Pa/W96a15TQfzHl
GwPusP6zL7KnV4diAY+CdXDzQckEcQK602smD6EH31aPBUy0tbmwZl8iYJlpclDyTBmrguwY8gZd
59Un4++3hWyA6/1AQrilnQAjT4jJOITocxQ9De3LGmqR8afCrOCfjHk+kzb2BuUM6Kag4e7SIdw9
rYgV2B0GSWfTG0sVxIevB2EMao31dsS6mDrllokjgxZLc8glPcG82u/QVnDGq7VwefnECCGg/e59
hTk8eY/NhKGBtCwhob3H+hlBRV46WnL9s0/MDlf237MGyPwl+RJco1siipKZIU/ksTx/Nf22cmC8
szIb2GScEUfV4ErfP5mEKNqvGRUZxHUybXtFgMoFOj0lFds9lCi0ITVWHjtl+1mLJu/u1tv3JlvB
CdHGtwOTff65t9RH9Tb3uwjnt1CaEFeT0EoMic6cWmNtC8GLc0Z7DL/fHBLkSmYRt0FSRjil4r5t
z3mlIZVJ6ZvJPoSwhsCWzMcZiMMfq/eW9dt4BUwlxuBJKO5kIFWVl38s6brZ6u5D4qajR9KQiX0V
hOY5ZdvQ8KRRmQhhjIib5Kr6CvQMKVofjkmH6t+YNOvPmmaVS5k09dcY3+5I4GJ6jBWK0Fsxw7gi
DXvPf2tW0uDhY9uytGbpWZrBBhy+hr+1ktzJ1b77LdLKzxQ1y8rikkDvNcmGqoBeg2xYhrfoDjMp
i19naFMBYDDQa8rS2TfG9+gXWsBtsDi8T2BOzOQWcItG0D/IVHsEH3D528xIiknOvppNlTWmEslz
AAsXM09pxDWWErvJhgHgpB2NJD9QJeGMq4xTEkUMYfVhoSsRB/ZOmgu1wCA7g17Zmze9HSXdg7jf
gPSjpxrDuhALwgk+AV9eyvhqxSrN2kE93ZvJ6wus/621zebGJOWK26ZHmA909rBc9jQFs/1MHepT
3LQnH4YYTcxaek0E4NusU18fmcGb+WQKs5ckkegZi2xfzGEDkR7XHK9LLhMpfHkqA4rUwVUbrhFh
ouyvMWRBBFe9uJ6gS+NQB0+CcPbhLSjD/UJZmxOKi9vZ3D432o4/Grs3aBKzqpJZ1XWNyXPwPlrw
4eTJHuKVvoWhKs2eQxmMk4z2QQuQq69esRLiuoduuFgYJ/kCSh0gCrzQ49wFDBZWfKBX8J58x/tI
mylTfQENt9t2W3nyODAivsin5iRv5ShoZ2XYfSOuXFi15ZxvZUjm6pzTnk5vO3utrK+IY9/O1XBa
9hC8dlOfmex7Qq3aFMGT2RUbJ2exCfcjBiPyzM1X+yn1RXO5J+aoGthb4y9bgcQz74ScuWH3XuUX
qunXyphnhw+T/THwE5S3F7wPeVmC8cOkjq1BKs72oBhiBTb6oAWtlhRBaIqqJeimfH78qbjvQhzi
i0M2EcieEeZDC6p5uhTcxDHdoszMZ06p3myeOBuxigO42XPhrd8EWnjFOfcGsNGLhJe0tfxih3h5
bfbUojAKmPYAFB2QKMHgAL+bk2/wLyK5g3TZ/OMWcpgoPw2QY+7dq7Nn46Skou06CSGzHr8uLJkA
bew9glWiTz8XKBPgEYEBZ7xbWSdIaqMS3nh55H6KrGB/uk2Kw/uQLbDzHEo72O6PA4Ufg+aNdrF2
7Uyu3fTc236PFGft+gmeqsCnvvrfQYuPAl+c+CvLaDnWkgZ1Um/LLmU7RPCuexSl1EK1o2duqXmp
6T5OT8JGrxMNBZGMVbb7QxkEhRi/2ScwqirvfsQYabFiB7pMTM6IvLKXRhS402ANns+vVXR9D3uW
WzL6xqk79x4IiXblqWAzxhLEEFgYczF9VnOFsbnQrYBTM60ClIrNGA0wp/QiKQT35WEveM3yne1/
llSatzCF91aM6/F1jql3v+KcMYUBbCYUAjLBdayElKku4l/ULJSpCEsGTOGusdxHFQzUmM4L4cm0
JSfdtUgmrd2XxxCKVM8S7FKOhT/1y9svRYwgDRDZLIItAaKJNv8xaf0C/bPgq6ATibhenwMQDxfJ
v/jomCJ6mGJDu3hHD2gbgtPS+tqGqhRvLBj/gerhBr8QsPOHPxfUftgzu6WoXkddrET7Id5ZF0Fh
KiNy7IMGHZ7CO+GwBE8GUCnMZ0Kor0KLuJ4wwfBsIizusFmRaeLqTLlMRXGHM/NCjt5zRMYIiaeT
+8LGM38gDNaEuL+O9qjE9gFRhvgfZixphfse2759vLGeZMNzL8ody6vF2B5VPv9zmXo4TDYD2zdg
ewtaBKb1g9fwiaHYb/3DmZdo7gEqabILX8PbtBjf/Q9X2sM9rqape+1n+BDbbj5ngBWUAdG5YT7u
BjdfivRjObyTEiWs7pBLYligYJ0lrzvUNB+okWC3wnNV7i+BE7F38f7QSaGdrwl/oPqmYxBHgbMD
DiIYtQgPAIgf0D84GHqXHA9RgBnhGuBzhfjn76AeFANOXLgR9BiZ7wRiZ4jhLy4Bwk3j6gMZ8mhh
yr+gEeapzIiCq9vQatn4qO2hLWbs0hIbnzHg23gneF0Nn55NG8XAxoURy3v2kBvb2DagoeLToMj1
UM4DueLbxgHQS/FezKqcxU7xcaYQnc+LoxcWfcI2QXAe+PLpglIo3G+cBIphb4YpAIQ1dukVwmx2
Ivc5K8dQQOjGuM9/i8f8e8yw4JjR31qz+vgJUCXIQgTVHjsYe82q/MQQ76lqWcq0xW+szqgUs2OR
kCu/ViBarzkFRFW+JzT5bLAmbCUrsZLnUd4xAiEhLLvAYDB3OVAV0kkkFHAGHsRxC03Ctlo+z58l
/Iws+DG2ZqLHQrdHuPycZgN1hfJXPhDIRO2H/jzknrfmv222bhFPWmtUNufbDpq1caQgh8gtYOad
kdTcNMwpUMnjbT6pgnpiwdxgSgEJz0Jh+CczT8D2gCFABdVYqDBrmi0uuwHssSnrrBoT6/ijx0v7
LwZZJ0h0HMz3xI84Dn7xUxYo5nYLwOmOzXzAnj+r1vw+lEhJ66i7r5Gy1WfGXBo/p/mQjrw3sXd1
XK4ZHqQ79mWWHH76HdzOvwFcXfickyJUpr3xgyjqevmc1KsWZ86LfmI80IOFUzsqFD6uGxPQXLBx
zHuQlaiBmT46bCUoUx4ux9Gd2/mNr/2LhYMat6wKQmOkAIHd573tjy94Kg8ZA6peOYc2RcGIdy4j
d1OI3d4Da/QYNyNaDb8qWMdUbPzVFRntUbH4HOwjZ5mO90cK1T050upYfne4jW6Hcv5cXsf3Dff1
VlYD4f13lM+ApVnyzZLbe0V1gVSjTgPGiUXt0a+SyYnUXKFqSX0avE9PSEVSYngdnm2ptLDm5Zuw
L0AJKUQZ/17AGJZD8FuKJUDe6z9NCZQGOmrVcpk+YTLIMJR2m70aG4EvRlfQ1MRIyivvSy4cejH0
W6LaNeMcYKH19Vv0ypjiekzZGJ8xxsX8oSTTT7wpH5Grn1oRmSmG7PsUIC+PoLqsHxFF8L+UBm0u
j7JxGdiReUIkN8wPzwPPwDJkxdBqHxNEuygm+qqY/0Cuc9ZrMi6gUsNQU8Y0ax4y5/gXwUedWSyZ
D+TouHvG8lADoPHaNSmmfgk7kywzGLm/rR5ggSpIEZQ+YRq3EN91piC/6LGwNvBiV/cJQ8bqACtY
g87Ywpg1h3zLUbkg05SvjeUH4XzwuvBJKH++7PMGJDOcSrzX9AY4guRYgnkIJTRC7k9OLFzmIbA6
kv8eZgJKQk8wRc21YJyI/Fb3AC4n8uQbGuv32Eg+I2w4xt/AIqq3F3yOEJATI2nOxoDBbPgZcqEg
9xjsp1AxygkTd2mDiAizBBQd70sGVIQYmkmUSP1sp+YWRchj3IvwzIDKapy63lK+zm5EICJgr73i
5xnMLVGZj0G3yZAn3LjFex7n1TT3e1VocD/XHrmYtIh2O7Otrf5BXuR0baDdxkz3hu9VtShXzZbr
f+/i3QDZrYdVs/ODR4OAt2um7zI2uqTFx8Gi+0jMGN/nSBkp01SQfJ2y62PZQcGoUiho3l0N6yI2
1MhWQ6We6Or8wQjtjk5vf8y2qBOvsL90muD00Al5uugJ3WLZYrc/o/1s0YuOZOaAS8gHIC2WRRam
YIkU6NW/fgleticG1dFg0DJ0ToPtG3QYS3TA+WFFHiaCncsVhKHfO6GDBH/YC7DvR5osLI7Fs3YM
vc8v+agt7lMrfq/yxdP9nSFqfOEvElwDM+kfdllB/YNZgz/g5nlBb40FBrCTmMwwX0H6zYSCyFxG
vtxxMKnlg7l6/7Geq4eMpYS7FVL4bZCFDd/mNmUQwLEy8wVgGRHBfAAwJiGSCbqxsJV+drna/du6
ON3W2RplCPZnFwbgPVbGr5tyhpc56/wRi1jwquzjfDGc3IGmjYhk4OvrNr1QO5tHsNHPukFABVPr
iAArI4CzmmvL95nZRrvtpto8FT/nqNBc2H9fhjoSsqvax7BmjeAUiezhzaecoq+8Hus9ZjBOYYmp
xgu6NDSLhBnMk2pVZAM7+dchEgB9KP3k7Fv1u+gz6YUAselYH/Kq7ivUp9KgIzBJn+awG3VMZEl/
YTyeQriVPOMdKr0l6ZiQAAXRPQFHvsOjjPPOvzNPYr3pNlZ1bLBl415MAzvojYE4U9xaQLvoOeok
B7Olf9Bn94M+lqZ4flree3CD1sC47UP32LkiSnXWfbw9Gn/IIQGMjkzyGzs2KJwTZWS/mcd6d7rd
EeG2XKwavjTaY/M9KsbQQL62uyp0TeqZWNBPX+Xq4TMqjFjs9X3Tg5bh5uFnV81+yYsl6Lq9/zG2
/IyG5V+bSJtuhMEAfTG3IglB2egRaegHMJ2+aJsyGuaI+v4FerNeUm6K+hiu91Q52eN9gIUndMz/
ibcN0pb3uCCNzvAzD5Y+meFESUe1z8aTO0zpK4hy0HwZ33LzHpF1IRnJPMTcHJUJqm9gdOA88R1P
o44m7PSZ6csmMA/mqw9jVF2+eLHaeRKDRcrNjWKw2RUpydIjBsvllh1hq/F1r6ANcsikLEywNsIo
JHjT/H7HDJqAKv4ABwl1gnQFUxxoOxTGy9wKdyiV29eUfBTRFQfAKkyWQMl4uESTycwMHj+3cu1w
l0gvr7uGfMbbLp0CUeAJMPmcr2N2+HwHOEALyfwLlrT4g9zPuIT6ZVgcwRAqX1ra070VwhCSgNgp
3AlavnCtNLjeHMqZvpGmPR9WZykCNqQs7FAzQ6thlmp4uepqcWn6evKksvQK74ncnhA1KuA8rhg/
UUpmETwgHUogqbNOxfAJGxBQx02DCS5uVFDIlMmV8ulvP/hQEG8Rvmz0Xt9g7p+5lQTeSpNVQ0Ar
KSeWypJsBhgMKQzA0oX2Ziw1T01MwJ5Dh6gUE8i/76Hz00ifU0Id8j892R9F4ibTR+QRG2Nlhtzh
qOnRqC/z8W/ZG3QErH53v2X195pU8zJ4jzTmPFE7+g0ZBxPYgJ+W17jM6uN6JMXv+Dpg5Q7boT25
Bzlqbo2fvONyWgYg6PFrYfrZ6TNWlt0i20oBwaojhPgJBDDNqRJ5o0qo1YXeSlpJTvfHcsEu9z70
RswFWWPwe7CFHKqZ54viEN26ORJ+KmaEmZilOxkpZXxZSxntHO5cQ9q+EYAuFxCUHBRJMpRwLr85
k5a253NZp5AHl7+o+GupnOA4bB4bjaIF4hO0uQn0ukmzpNajxKyW8hAzKP+KnOAW4tc1KwfK9DHo
Ju3sN5VWv5kxhKXWnahPL0TYEtRKphRzR8lVw57/DcxBM69H71i7OqQhe+0hpQlAOMDQFPykE8RX
FaQBkBusdaiP2bIgPBSr7yU1PJyKH5V/4zRzqc+ghUApYcHsuDnKfgMajzsSLQTPhw1xqCFRHgTB
DcaugJzF42AvkG3DxbCHs5KAp/UIHwOHYRJGKU113r8uzXU5hUhR7kD8HyLp+bbpbkxTBBdhBCmA
AUjxc2SNu6Ce8ZgvDM0lydCARbw0qjfgc7pxOl4oAoz6EPkwbII9sLNM0C4HxsZdiUrUGJVfKkPQ
jldExPRX8vjY1Od3yCztaj8vPZUt7u87ayHeMC7iZYH5cWn+x8hUDhxXp/YhAJZMGAieYwPs4Ok1
LmXGW0SBj63JT+q7RCwi+IN9ahM7zJoMrIcLBQ76LLrTzyTdVpExqQbNUV+np+ZPO+STfNELi2WO
agK6EWvAwL67OqpOdLk7EEBqfBYXuAwDjUnqZr82udTvcFVJxSpZ6PsVg3FkQIMlVJnb4lmO2yzU
N8pP/P5KpL13g91yqi9fy1U3kGmTHlMXkBA8AWDnscxQYrT/Gy90Hl5tXJbumhIEok7tEUyEQ0Lr
0DmwYPyc1vm4Stz4RvChTGFAf6ifcA7tvRcIs/y12Q8SApTNsTDOz5P1+uOvg4/fOjUP3iZ5lKwD
HgdZg5ds/FuU8K9f57QWz370T+I1+HUy+xOY0f02FqRWffz2OE5XvKZ40y0eSH2OJOrxV2wgIGIK
C+1ka/apA/iTwouXZDRvR1vDGb378ZIw1xGhKD8vrp3DsufPuUL7cwJTaB/9G8Er4eXan875cYi5
c8YwY55B3rv3lxDzRnM9XKr95eE7+hfJMooPo5hAgLcTL+/9+LAcESqw5W34C79iHioecvA8AtX3
vDu/jXh/clk0h6zjEfQJf7RNncNoy87CqV5/vX9/XzpLzL953D+vCRFEsD3wROEAzguIcGlxsgNh
kb/dLg8HepF/x3HhU5OgMb3MsVUXbvtTKZpfpuEfsbXhp4+LNyS7y0W4V18Y1aREwYhoy4cTX4qA
H8Qdz0DMLgYx/58aYfgpgpCBy90SMqJHjMycZ8FNDP8PGuCE8TScxK+86pLJojMiLAeYhbMWO/9O
VO4v5yWHtIwhwJBNIGNtHo8unKQ50QJkKHBo+CQ5B83bXkOCspevCOKZF3PQ223A5e0wMuSoOSMd
KdvxVnMOVDcOp7uDb5ns+3YwUn1iAlpv2+vzb4072nI99PrB6Pvv5PE9LecxG67DV8mRxKWjh7wz
3x5vLA7FxMSeDZiwJvK2nxGOVXr4Ur17Jm5DNZQurHbXXx8mXdl5v1uUwxnB/EYOrq9AUzxE78XN
r2Bls5kzmYKOrEcm6hMcNDeweVk6WQw1RI50Nyix3zCF3RumA9zx2z0OCgq6eS+lXalFRarjT/eI
r1CdeSrSDHP0gzWqTZ7G+Ao/8AMzy7upDqHrb+E/GTZ332q8WyN24HfmQmc2CeaGU3/szX4MFyAA
o4tl1gfzC/sbBCh4wrBOPlr3Q0OvCtJgBkUJnBfZ7nX4hYSGBMN5jL6X2numHnU13NyXa46ZdvOX
2w6wf0GlSxlyhBDABOMZMIuLca0Y03xLm89BGMwpC7RPcam59sDgO6SNA2R7OoUMVILUDMycHI6e
UD7hvoFG/+5npD6JcYiQI+Xt/w6Mk5/idNnqZwSZtLpxoFi1U4GwQwO24jgii9dgT20V7yOFpHSZ
Ohpx4XPQfv0rPrYDA4elw2d039LoCP2EUB0iRr/NTMhVQoQj3O6ZfuJ+hcqIiRtVHUA9HPWIGXQZ
klGWouNUXauK8KEqeuFLGlWkDQljvg7Px4t6gMUF1+mxINPu6+xXjPJgIlhHg7J2ScnXrhmTAQs9
p4WfYdfZkWl29S3IrKFE52H3k9+UBqXA2x2nVrSCDCfn2CTNUc5BcWfUj7Hm8s2SRpAlvoBgCGzg
VyQOccusEeYYWiXe+wQPCrrU/7ZQ3eUX7S/yUge2xkYCIPT/Zg9SERSEmhaA11tJuI/AW9GwRri7
n5f7o+as48TKB5Xim/wCFn66Kla7TMJgqFjJXRK8e762ViGStCZxC2mXFePJ1krYSvg5GSwYQCCb
+SExEeJ9Sfe0DeS1rwX9K7RSDwdAAH5IOh+YnDSEL1fgJYx4ckRQTvlXuAaYY4ldL3MUpuLArdCc
MOhH9hRRPN9P1OEtpixUqswHfVpObAL2sMGYt844RT5jOVvg16FkMbBzby18F/Ppc6GU8xqE5Imh
FeyJVliqWez0EOqJuvsDtETOhIhgipQhkGH2dLj0AJHTQOJgS0FIKcYhcklcQ2Z4T2R7mcvlynS2
eOEmF13vvrRH8hN8xM9DTeJNHKZSHbYnSABW3C3goExyeTEubfwqMxLOKIjRr1T4rXh88t/e5aJB
1VcgbVE8QHuu6AZh0BorDKca6mfc+s90IRXxihSAh3+jGPqUn0ruG9UAkePfjTRGizOUoy9GAlBE
odu3WA3gCvivBS0uYjpp93UECmeWA+MMTUPoZQgB2H2HVyLiWqeZU2+9TcFitihpJOxWMMYQFX95
foA93sc1pmegGykjF6ehcsHvDs1Sf7/+4JmmC/+0enTb6pIjyrIY0VVh+pRlvFc5VdfFlJVMtzEm
cCWsQzJH6wJqwNqxAD3L5Ps4MSqpHwMWRykLNOjUsnstQSQdnWqAbJwRGYPUDSQoYvbJdILRkeZ+
ElsS5ZzaCxF4VYnOVN9liWsIqZPWMIzbmfodNDjaw6pmKe8Tcck1+XL03Gnq8Eq4bDp4M4C3j/kb
cVbUe24fVI4PhnfPYgxduuC6A3mQow8c6sVHTYIsuTauykfvrycUzvx+2vtk2ExOpwmG1yfT/fYl
kfZ7CwxvMoFQzMRKcsR/c2eW8dvkXIeSN2OKBFwgvL3T/jnFVjxa9KMeYD1crWAGU1zoaF0lnJ3P
BHSDfOCrxEOzpXgiUlie+nTO2KX9eyRUTY9/GNBdeESsp1Ngtpk9kiN5TGGmTY0hDDRnP8mH6kSj
nSp3FLLMVRYaJIgzWm30By4bfMzOTTZmnxEfQSQytHP2bYqZWJQ3jvyvkhK1wGXuUIm8nY7N/t+G
C/ed/7L9is2/dNh/l+LfyA8QNZYoGigQMp9y6yJQOwewyG1CSpALD6FemRaBkFCAJr53JhcNay5f
Mx1injtXUwhimKVIO+86cr7BfZYhfLqST9kE5eC+uiIMMZjyoxBAM9hjDIMuDlQHReOwF+E/joV4
f3Y6133OPd8PZxM7FO/Ml3CeTYLTBPUzCA8dT5+nOLOZ7Zx1ziwP+3fazSuJEQ2mG2XhqijaPu6M
TEfWCst2vyyoUNcxkaBqkzF4WuwVapiqilR7fGMnuTnU+TkRjCOdu5wE86Ok998v/07VpeE2mdun
QixuACUSEwLN+vbLjnS5dJiKVt5t356aBynJnDqxy1FKGnLUGeMfQ9tMCO7ygsUnMOrhQ5/w8BTj
H8iC7Ims6RAXiP58ze39rG5jBatksKJAfQzru9vx1vuB3s32EIYx5ou5BQ106BbU1PBBrYNv5jU0
MBH6iIEA0gY6lZpjpu3JBu+lwbjlXE2+rIlmUDOjIgx1opWDHm5T5JXux/vfiK6SIYeB9vOe5FdX
lie2GotpRhoYMVR/RsOUJ/y/HYgyBQICRBWUeyShqoFk+KqvXt268LTKf0X3fpNIl5/tvLa00PYC
UjDMaMESqsIOzQwyqQKxQP8OwHUP+Fw1BYb/wPHRcNONASv/km+beeqie+Gg2wCbMRAFBHSYkNrh
I/W/pl/D338GKa6G+CNX7i9F5VOCfjABUKYTFSnQEAYTd7ztGTOUtJStrPk4Eg1L/IQBNxjsQ3pc
psPyn60ZGwBLPMLv79r2zIgtBkIUT2nX6VLW+jcs1Nh1NO/Btct38g82Upd7eiIFrqQ1UF4BCitU
WtCpGvyI4G1hQZZPJbTx4ReSfuUY2NfzmaizMBwtne+feXjtsik8US4pjInn7R8S+zkgEnRb1oEe
huts9ZQp1ZC9E7rCE4VOGwhiKdoWtihM47AeGIDaoRGHHQrwJ82qD/JQY5DhnUn6L9lSkjSAdvmV
4UYL5qWBWTOjlm8AY9E6laBDCxVWS3f+EPZmr+zbmJmf/tkq35WtB+p+JmVDq0luTJGZIc/bGVWn
CYFTcUu2+MIvtOhzLuUZCFY1b1DWP3dqeXzky595NiTedHntTvBi7z9UQhub/6dnbR3zCbCIl/m0
/XtPGPxpyGgfIcbU2UwMMHVMvYEe/xnVaj2RH87AEcl8bQQ9y7OQDemB7LewObtoHz7ySOa7gZvH
azKftfzccH7Y1g6ZTFt4rdA3GENpi7R1Op8CgbshrWbJsngTTaUnmk+WPLJ/5iFYUThneaUzEv8R
0Z50kvxHduNEdI38XHRJJNeJBog/J6OYtnHUE0lPWxFaxx/pH/n/Ec0wXSIdsLclAdnb8pcREVEw
Xb3Rv1aZByVeIvrj5Osltcc/iSeRDrXVT1adNFnCYmb0WAbIQc5PavLcFrG9qncKAjQUuI1/555m
/VLjhzq1YLa+h1rhpTYYgdPurNVz36+pRArv84mLmbVyGPbs+wcJg2VmlSydgCRsTkwHgRgYsxjY
LXYoTQPoeYvn5o29FMD8r59t5UUN0yN5LYFMZcN5UG7ucDk4mw3VhFsCcRBO2TrqwYLqBx8d/1qg
YoiRYy11Yb0lEEgcadib904on/TFZ8mYVrr59tMFxLst72NmbcRfmpbwlsLbCJQK7nySQ8yr/N+F
WdgTeQPjLcRJ8Id2SlBtWqdy9wR3YCMj6MbcEgN9RlBhwFSSG5x5OHX42Nzp0Ci4WMdwb7A32y/S
YB+2cboUAciUtgThpINsRNUK0bf8k+FN4WdvOnn8xG44c0RjJCQkEBy7nJowfDDiiTDvRdRzFVxv
rGc7fW3eB4q6bMu4foYZfUZFQdm3i0h7Bdd3wLh5WF0ReYAvXyGuPBbaqRtRN6tLBWtUVG9DfhW3
AxPvamSAUKN03Qs9gXmB+4SRfLHpQDg/QTOrZuVfrbOo9Ekaf5l9BXbwUGf7ZRjYYyPwbEb7VciO
ZVK8sGSkzhteJcgYrnlNn72RAX9tu6/C0TWS4zwbqto75H5y9i8WHbo9lBdYiYg5G+M9oK/q5rWI
W+Toh/3ZQgMo3CgAi9BiILlgv6TRkvcz8o/Q5THIMWM87D7bB03UGR4YKlL4I0+3ocLG+F4gJC0M
DmpRIY/4gpvtnZbOBuosFRIsTkDENyZtYGZXETcAKv+kWKIKh5r5mtqwjZHqCZpV41vBK8oTGz7+
bWIwQLvBizQCcM4ZLis8BFANUo/q2jiO4N5XgpU7CAi/8CkhVtMctT62XwpcGAykf6HCmq7HlFwY
Crw+Yh7HOB6HeqpSZg0WpvhzdXs7k9k9MLbyTJvgNnh4bMxlIai54BBgU3aLsshPiyB7xLIlHAPp
uh58IQco60iW9hf/quFlydnuF7wH5o3wZfG36Vz6SjS8nMppHt63jKXLBWfhM9yv9iuWyVIXrPf2
D3L7fcMzfimXCoJ0Ugyc6x8mJouPp5AuMoAzMLqP8YOh6B5dt9aGu5F9u2P6EKhqwHHbtYMVXDqD
X0kTpzAtdl/MmKHaY72QusoteHy95tgc39pA8Ayx6wPc8hl6NFRvmaMMhfuEhV/LkPGnzBNIYqYJ
6IUMWR4hMMStWz2WBpJdhivGhEmIOpNHbF20RNBI6U25ftzXSFmwu87Isk2OSkh2zhmoCHCqCp4z
JvfIr9rfqM52MB4aItc75svWd/37Dv53H4AyvDaHUGuglBSb/O5UFrHsfYvZ1ae/tdzdg9HSHqAJ
ssjcWbpO6LrDEA3sPZBLD8GqicxBGH4ZcyxIUH6TFAhUtYSAn6fDf47hA7k3+mC3fBP58Z0gs6Bp
SgvUVf/xdF5LqnJbFH4iqwTzLRkRQRRRb6w2ElQURMCn/7/lrnO23b07GmGtOcccQZgUsJntc/UF
aaYfcq4h7/nSZ57l8DmGhqh1PzpwiMwxL6mdu804FHriZ93Qy70gE3OgNZiS5Rq1EGcV7iD2GF33
fUaXWG5k74YourstrFEAD5dFLNakAxNDBmKFLRNxzBgP5Ucf/9H7NMXm9a2mR3Jh9pBgJwz2+BWE
G5iDGYJXxdGmlcqKHGj1F+w2MQ4ihomEAEUwo24aK/20GOP3ogqXGExLYf59bahJJ0mD0YpRY77A
kc+4LWFJA5xgYCRFvcNjCQVt+oH6+LGErMdLFi/zC+VrDEwsWZvudGzCnwqSAC+h6eg4hikrkpTz
v4kH9pD9ITuDfa2n9gQrcl5L4dV+I1FBOFrguxY+NkAIVuMlUeNj0MYECNdOgv4KQXuN9sEY4zu3
A1kn1++RZA9WeZTiF8WwJoJnjKIGFULhdh1UBpNt5nX89Hxd1lG27IP996PuU/vSatN40yVDKQDK
3t2m1sMVpI+vl1uT2ZjQ2wWdECNHLmsR9aqdrItqLSkOAFkpGmi3LPIzOd7omzoafRPtFLiB3jew
ayfvonY6Bi4bamf2slJ3ZE/sfTCyUxcZOBNWOw5f6MF7NsPmaWF0505uSbbk7cNy2juVpLoKLXjs
DtiuUgJncAsjFXPMglSoH+puYcWgjFaTFZHrs3jVnbIkawkuPn0Six7Ge/lZSqtmWe5YTBmeilcN
8RWdaSqQkxiIgM6UfoongsB1VKGIqecdsdOzavNFlxSVA+gUmAhv+IIdbiwIyxLV1NMbGSWBMc8V
1OcV3lBBMn/jta7d/+pLs4EfCdvBGywfs72r5fo4wMwrLA84fmHXe2DcNgzuUYPR4baEGzQfrYY4
UFZI68lLKHApEb56f9JpcCqo6FaDVXZ4RekOCxAUHOfbuXtAbUHvDga1lA+TLXVfhdLMfXmxk1ov
4wbZsbJi97sc0ZMs49lk1Tu1qP4izn2ceSTcAMc7OZCoDa7KG5DtofIRux9oEywrHeYc4Xg32Hwm
4vRPVwQEYcc2DCDxbfg+rAsItL8JY7WGHefiptfCUcLzSklhdFGjU/zXZ0p9CdIkKVxVnzZW6Faq
nCqDhhG/6v20+rv5aCCOQ2wIwUGJt77I7mf7hTmP7FzvkA2/R9kPnX/29XML40ENq7XjbbbBde2p
yosxZosDT2SuA6yu20XHuIWk5Wipx34KGWesQUNuO+g9FF5WZMth0CgB/0NAlcETtUnQ4SKolwK7
CBrya0FGdPENeHKY1Dc401m87khNVgUpTOdaeI5JjIJAK8nyInve2JOwEm97cAgHVnHKEROIQDT4
iPPJ5h4giyMvZ4fbK2UgpkX0GsprQuE4Xo8sacVh6qcoibARD8ZTyDGgwjUQuNG/jKc3v8YvOXFg
yC/oU6DnZs7HL7bI8TEtwWIQRyyikFi36KKDZiVjxTNct2Hi0BRYHKnu09kbnT/hi4GiqsWZGDD5
o5XoUAv9ihSenbAyniPljJOLdgbEMTr64w3BkGVtj1EQa2P4dXK1eCgVeh0U5CzymQi1AP4EtazX
V+oaii6rnU84qaHT8lIn0yHeh87tmHD1pH0oYKbHxKnmMrFCqf+wP6QN4/GIqvWuwbs3wUf6OGGM
OfCWHcaoTB8YGwNqYyvxVB9iWqwBl8nLfKLsKSFX5bbaZuqbuoHOH1rOdhTsT12ivdA3wKBy78wB
91a15WftqXuiWyoYAFC5mh9kcPAvkUHAlUrVGquwoUoUQJd1AJwI6PP3EaB3eM4XzRJWYY/kDeHp
J5KXsYVWQTm0DcMWVnnQEyNnV8CXLHx6UPXMvk4KsgsGFr4QpFwXSZiHUMfJUcMbbPpgh/oqe5sK
Cctw6nkDY9XfrAmFGVcvyOIVsR+CTLBXjpgkWVQnZtEog6EQre+HZgJYsJL+mA9jlNXocDK860o+
flGDLbo2zz7znulk8cKkhybis46DxH/ZL6PEpD5fZX6r3UAusfs/cRXXbba9bgcXefNe1/RiXUPY
wkwWfS/9Y+ay7Ht7o/Zfm6En21+a0NSpoTWkVrJNr0p5amHPBPKMmQ3jcqIK/HpWrBnbznrITLvG
Y55aFd9J5xVf3USYAbZeVz/9www4Vmm5VkVQrvowo6jkmaddPn/AqFxddkLSvxlvir/OFJ8D+wnZ
bc5Q6oU30WRxBS+8+p/1EPP/bIWhwKqzeM5jPn+uX7MMc4FV+gfdC3iZIyGZjdy9hSnL8uE0i+vs
Tvewak/3TadRuvZw1vWS2fOSUFILW6JmGv/1zKfeLGoD7b1b8lHorjL7ag+XIxe7Izo7gV723Ech
pmwGQBActI5BQ55vBmwXsz7xTa03gp/YTOF2uHRwuCUA+lLqoK+4jNyOWxsQABs1YvI8JImZDPi+
EuHaTynE3+ezsTf2vlMUGVjW3GcSqt++Fn3n19lb2RuFRU8HAiRh+U/VFmAbHzJrwpTpoxZAuYJF
4nTUzBXIbwCESArkD0ZE/KmDxOJ0zfpIc0bjBnTSHMQut6PZgBSULJpDKpZu9jwY+KQLHCoYfszk
8Rujm8/IjurroDIcycJaSfjaJlglFf6LTg2HYQiijIgSC1bXXIR/u/Cx3ImCQ54zwYyJAu2QUICB
fXt3c2xP5m9n7NOiAzUL9vs1DEZzsM4R+pGHNdIZTqgDN7NrA62sXuiV8dJaI7NZm+yOCasEYV0X
pj+B197dwNXNLKaNKelAxLFVc/BgSWH3pi2cOHIioAEkdmZ33FJ7rPsg0YNFZn/UeD4wX7NaG03h
IY3xq2r0WyAbtP2+yM7A/2lV2nAvlA7uJEOjp9bgwNftaMrwySgJ6sAIBBrPxP0uvib+iLgWMtMF
wJ3MGbchG3mZmOyfK/drTdQ7pymN45CYBaJagevYqgZqAiAH6IuCk+rut97yUXjtT3Bl7aqHW4SL
Bt0geYzma/6alu77cEWdJdmIR2Y3f2yS1IdNKb2oQeVpjH+kYWGkk6EAxN7Yf8+SeWvKOtrzKdG2
CERoqi2S1uETj/j9n+NkFhBQN5cRyZUXGZDvuHc7+I4eGFGQaAhetfhodfDxv3biEAXkEHclDERx
U35igbhf3NcQXmaF8GE0Gwe6P0vfB+7QY42juhuvsWbakXkEaUn2J/P97HmAITmI8cQWcUlSBHkN
0PDLnssxSNVNx8HYKlaYl/UhjDGhLrH6pmsnFQZGPSXSE7kDFjynNJT0z3xsFSYBUOaYaatkYHir
M8DRmAChvvkgWySing17FA2cp3fFfb7W8Q/9eEL28vBlGv2pTOASVr0j6hyjVsHOXGJXfuanBU/2
ZDbwx0EdPaGMyZGVL5uXUgHZcVqwNz61CYQuJCM4X6FC8t/bGPkAWz9G4TiQs6sv9ovXnGEi8mpq
RiQGKSJQZQILCl6PMDVf4JPsXSNRkVGVahMk36VweXvQQsHfp7ypHbzp+g1cZu1J+38zx/uZ3OCy
2AfCH4GKGRjkPSm8cZqDroI5Bbx51Dx0fszioKSiIqFH8jE/Bj3mG9cJYQMYU2qoom9QqGrnRm4Y
cn/qCvJDP048tIqP0y1m2XieQoz4+Z+XDx0jQBKdAL8GZL5BToVNFm83PKbZwHg6XVQUFHlvi8w4
GcogBm41IxEnC3BBP8dHXtUx7F+Yn6sOKanQDh56JjKi1JbtZKzJX/pwPcZIHzU8PC5+xD2+vGUN
/j8T9A605UYjN2pUaIgCyArqCu8RdXAz0HO/MA0Brke0mNrv1sCO/QODVpolez1v1bpQu/Mk2qNG
LZg6i5a0A85HrTLW3+20qa0M92ftFbWYzOAGBaUS2ySR1Yc+L7n0TtLxyUz1Uv4h/khPkw3IleDe
n3E5nTSzD07pe414LcDwPBxBsSYSB8kGsDZLLStpTTdJ1iNC/sV3oMLYiqkqZLRERfSMwIvO+9Po
UHNkAgs7RaVgYLeDTVqLPID4yElCVQq63ERtrdMkixVjP+u4kJ/WZDFR4sPmWLfr/Jd/wWyW6DRq
F5QJ0N7R7ABE4MlGgg7awZGWZ1Ylmfu72eZ+kc6w+0hSO8+m7V6P+/pbgvqhPMTBxFxd9O+85XRu
PB1I7CCddycatp88TcMu/q08TXrvoX4bhu7CdRG3xBf5ikx4hmoXlAtPC6AgMApETER4In7DsYxU
Wwa9fewUdV6QBiEZ4QpbaGm8JH3YLJIq4Iun3u3ZTWMW3AewNPDNUtylF7XcrIvMgZepdq4GDuTb
dHFlqMxKQtPEs8XwWFBwcogs4h4MKR2jNHwu4sV3e9skURd2faZoNc1tI5w1Ywi/Y0QBeKTgoqGM
1mOLrho7jTG4xW9SzdRj+yUN6LW6XZX+TJgRneRYqb0cSO3A0cMjGJ2uF+gRF+T8hGV9j8KbBTW9
5AlkCnEqJUGsIrzoXoaX+gKp/T0RXAS8M+unWj3VO7IW7DihyzOXTkRSPM8MAy+6uHuX6Hk4wlhW
wimWlOaKv4wCkhVzJjB4+ag3FrrjrWY5VSE60MnRs3Fb8QnCPZsYS0irQDkBKQMF4/DtCnaugqMN
t1oyGRX1t7iqT6Vw6qtolh5EXdXqEDdHG5swMxX5ejYKwHoqg0PnOvlaWmIk3sAfaNzRODf2f2+c
aCUc3XF3Ad6jvfluUOEqg2XHSfZqFkmnDARrm0S9LSz9sOcLKeTLQbaC8TQUBwDRUJ7Lh3E0maa7
4eH988MEvygzJuZEkqi4dg7nKRYf+HvA70TcVSt3dlJGT8jHognoIWFxOHrGdFnOCOChPtxMYSw3
nN8jfq0GkPVZnQBP0pBj8A1IsCNxdy/p+V6rhtP9e977WFJu9CSjeuJlqiWs9dDfvkF/r8nRu/Kq
iVH+NBKMLJk9gVcyzr7t7h4zvfCxeyz6znPxPj8BFizZaGe5X9kQ7NeZn9nC+LBYjzcvv/LHznvx
cdsoxqm7C0/fv6I+PKWncv7wCc48Do6dJZ3yzziPpxZ7nk17YX4g0EU48vkc6s2RJemL6LnjYUGE
UXrP7s+lreTX+Oc13msdI4S6gJlXdM+4XlTTEmMH6Csd7x4UWEJ8SYFVRodC0MYRefXARw5Xl9V8
PvTfURZ+hGtM7tJ3Ypr9XYkCgsReNOvJAmnz4jrtIefHR30aL/dgx8MtHr0OouX+dhDU21q0aAXF
UXOocEz52K3+nE0AS/pTRPZmD/js5ne8bI4D1pAtHtR/9Z51juXfhxzK9+wLf76xB3yeBCm6pwRS
EzNAF+0CBcdAv1IpXk2z9ltPCrrbvU89JR3o4IEqq8V4Pcarp4CO/zv9MjhjR3ae9oLBM1aMWBjM
x7PSGNsJzfN91rXHq+FKME6fVu33V70vQo/yCIHjeYk5X5Z8TjHTei0fy+01hNUaxpfeLseCBG77
YNEeb+AEAakm1NkOzXVyLg4pLjoT/X0Ybq/n7Ex+LN3ptjl05lnY8IPEfDtXAMa+DWWDlcrEt5bz
wLo5sgeZ9vL8K4kgWMub27q/pOMoaE79QcAMtzjUH53NZ9/HnQrfXxUCEuOaG6jnqXOOoxHlaAl8
KxvMGGnpAWruOyZJ3LkUGRPjFUBNqCabGAfNCnkSpKZZ7T8jas1cxJnSGRCI0D/V29eGnlPesH/x
OpFyEPJ83BiunpKZZJoQy+5UzehPALZITGSRWeX+PoIpoeMxNU/nUGOgyLxi7Ql3aq/z8dZ6fdYv
WM4A7WhbMGdBssamQwVA53kls8lpEoOwQzZZQvxwT3lO+5kYxGGGA7/vnx8ON4XFTw/oF4xaFeJd
LHUo73YHkSrOMq2CZ5IgL6Lpkegoxgoz9RUR5ER7o8ArbHp7FSG4Qs+CRLsh1v7D+5DE673bMi3y
cMsuSh1taT3SOI+QBmYtPAHVlQk+AJMHz/v3RmnKxlKTynkiNipejZYDDweJ3fWv/BtPX+v0JPAF
pz3Xuzoo/C4UfiGMBVwZwfieYlOUIJBCrPiRRdQN9SHKhV3sE90DKQCeC8PLw5cqOlm8HUQcvQBO
H2caqjWeNF5yKr1UCHPerNWnTMSh/VLf+FXx2/C7QB3Q3ALo+vKWZhCyn2QlO15lWAKvc7F8nTuH
ev4+QfNiPvPBAkjEi1Lr5Wu3YpaMU8FGYoiD2xW3CY657e7YKb6nx6a/EAOXv8nyJ0XgBDZp8B42
BD4Zs3Dy0NpdTQc6vfHsvwLUxa9pB2EP8Fc555RE3VmsiH6VL+XcIHZlmlA7ohtKN9X848WbNkw3
zy0VbX/dgSTbUygUeeMZE+rdF8YNxZLZXA+vQigXYJ1/WVQ6jxBWCkTsyhvD01Ak9hHBB2NbTxj0
HyjmP+cmw3xQ7DzQYWjEDnudotorWJXhMjsSiLW0HQalk0fxuTwAZgOj4tWMI+cAMBUEEhf7c7yr
99qbslFrYabQlIbpVLYo5WHki33pgJnNtiNMQ9Mz29bz/BD/8QfDAzy4fvRliHkuAaNW8ix1pt9Q
oPc4d0OC9cpoMhv51BfDVL1S4jD3Gaud1TAYCC6MUpxfHhFAh4F/w5EZ85Bzf07FUDrw8sUEBiyY
pF+eTV63A6WZHGQRJVQ5xTsI/0BcL1xKS/A8XqfB4WbIIFktpz4e8Vc1Gwk7rbd/2xLHwviOPYJX
kTWWt/u5DfssKsLs7E0XjfE9wnpE2+MLvQ4EVpHriykXn88gP4rDgIItZEHioOCYeyxzl+MuO7Np
sJnvRf45ixR7EHTF50dQKPNpfETgveUcBel8LHEqIQCxv+2TY49BKmM7jltsPdKjHHIaPVfIjTFx
psxZwdsU3vy348QpXRENwCi73NXu5DA+0/yiQetZXzOdZ+hMr0HBHgoJhLynoTMAGN9Li/fXHz3d
whgGnZnoCULJl7Y8iXLQBhAObAJaCJFYoJDGwCx8mQyXnOsCbkyCpQ2WOXriSoQ8Xjnmzuyg7ItI
fNgcUjUFO9XrnkApe7tJKK8YvLbktjE3JsHMh2Co7ho8g+fCUe86jZ/6w4EesJCXSW50UzRZU5Z0
ugnaWsiwX+uVWJ2BRfM8mAn/gjeDDigwdH+8TvQrzFx+rUW1+BGFaR7oSjDwyHaYZjtD785G4I/W
g/X3T1q/6E3xvQKFbcWYPAVp1EGPCHhkNyPRbe8XhyI6pwdionYJMh1An1ZIe0Zox7CEdAsdpGwU
Nq1GDYHJXeG021rA8qh81DPQBxTTXHKAc1m32H3eTEhiSkXMMIFv2cbZkgeEm1BgYrjS1fNUj2EE
ttqAdBXAkgMlBfY1eM9SHEcZ9m84C83lVn0SFc4MBO+uekJM3gfnxSFAtgrRF1KvnFmSR8c6bGY3
WnwCwivnCUpAag2edewh1uTAqtTPjZvWs4qvwdy5Yqm/DCYKi1PttpvrnlGvIjMmPcHsmECB4LUd
CuMt1sYMUs+R844SFR5rzpQUGT3+H70DlGBIU7mAITBzy2GrMadm2KC8N9cLw3VcJuhd2DgIYgRw
5p4vqtUtKLAXKxafRQ8h0pwo1xVO0SohLbNk/V0Od8/jhJFgSoUvcHd1ghkBAOWa4eL1jwqxs8zW
NH1U4J8NOcB8tn4wkkxXO3lartGRi/2JWSXP3PRmJ/N4lc1RuEPGQMGNXBlmDD0lDQLVI3s1QAzM
Z7rry3733jw33GjPa4OBT3s3u0e0A4g/UPbZWYTRwTx1Ew8DrFV+SN0bnlSsVf54jlGnRZy9PvBj
84EaTQ6YdzGtrDGoxlifDq6M+oxusOhYPs6iF3Blp2NPLGIQR76MIZiInNvPmftgWDXxfz2EWk9H
y2JWbPBL4gmwRl77RGL/1nhSP4zpD/eoe0h3V41Xncr/10q+MG+DpsfchjKVZwKADo3SNrcGNlsA
hL14V0WIoX7Lai3sZTpbAJ7rEcdk5IjNuVym5NfmSznCgDkkjhdR1gg7qHhRLN7BZ97ao3W17Dso
5Py+g589TGPOsolIynPLqIzkEbNaKBrZQTrljrTNDnR47Cf1QUa/FH3D/QHd2vYzjy2Eaddt8/da
wfw3ngGX6Ttk+rdA0VFHr+Wb26yW7CLsbu8znUn/8GgUiXi6XVd8j+Ypw5uDcGu0ksmGjuqKepVa
v1Efux5pEDsMkGT9Hd5COeixczIwYSjEqASE528/72y/tX3XGk4rD9oj3TLa9R2s6xEz1HNnKrN5
blCj5cuc5JI/xtf37USkktR49Zk8rDctdxXJLmFDKtulx2LHPoD6DZMYCp8O7q4PE4U4DfFg2VVT
0mTDgqZ9oncvjYbFL35d7bwD3x58o8KAAyiwpltU9mduVhRhT7EYNzZbQoK2RGkmRhvSkQBb48wA
mkz+dMMNDxj4Fjr+CdpgdjO6LrO0Ovw4GGwwAviomc0GqF/Nt1U4FNdje0zkVxkyxzyzx+yKZTcU
zgaNzcR5W9gfOzYahNG1/513qcfhQ/2QdYpsHh8bY/88XpM9AEVtVQblPIUCBja7uoKat+7LJNMG
Wxt42RjvwIrhLsj2fjaa05L4KF9YNHbJolhWYbHsWYyqgEcJ3eaW/eE64X70tOGftGrDjzdUP7Y3
ceALEQgkPDWqRXdd/3XXnU3sjzYvXAFfwSuYOBVPhWCDsuuyBcdLiJViTcciUSzxXwlZgWB2wVFi
ne9YX/bgGk9UhgBPtNP4Bi2rtzFew1n3KxcjTOe+wImW8DPGwQ4oCsM92M5z0dAI+Iup5RQ/NQ1p
8o5RIkSSnpZuBrP38okvXe72DlhXhONUJzz7hfVPDnbO/eI+MrBnbuEKEQW4cFSFTyybPIJonh44
7S5H7tPZUPtBJ2PpBpXD1RhX5IECcLhffG5qTK+K+jscTnukfGVuYiVT3DVw9kIfEy9l/0pfxry4
xxgcR1UCbDh5qEow1/xVON0zgHQV9BxsWLg/bAz3M/yyB0UY9vAkPTz1J08UlisaYg+YrcOPhYai
+RLLIAQc4xqUTx9C6MS1AjtnpRe9+X2GhdfMubfm86mVITSUeEqtQ8XDDYyiEbmbBJNPuUHMCykX
KNGpjDCxYUrakFKk0pxLB5h7mP8xmO266bazKaHTnrJgsoE2iVNHV/Um9DI7d4f9U1dlFON+YMu4
Ah/f8f2JYniiR/JeitdRDruDe3Dpmh470fUw3v9oI2WTKxsc4Vp9I5oi1xgpLrCf6robfizaqomy
wVVO52c7l8/EH/KnrosRmV7p4q8rbIz2i68Rr9xa51d2v+twtYfN1XMt3ASNp6K5d2Wnbbh6gKVi
NkTKz7iV6+JHX8PVxLWLS1fVNI0kAG7D8DzD5eIZhmH/76O9yl2M2s/0Tg6kxkw24mXyCiEr1m66
BIk1v3iDhbUr4xKwSN+qtMp3hSeyQXmd4d9w7uA48VcinmOQKJAzCFD9S+oXK2iIxQnHWJg2jMDy
KSkBymQs1GhJGB9xu/lEpJDsKEV78zgqLOztGJPDR67C18OjqmtP8J3uHJliJK+MRcXf0e4DXO4Z
eSVAQwh02RNwiFmMrdS5BY3OkHM6mOb+Yw7Lw6lWcdBZoJJDQE0jF6ZWru2jehlbHzLQB5dKxs7f
nkDxfJgo9Dso4CjMqASwqaEA0Kla0rXswYiUFk9WgddPGkSWuNNtSCDGIISCEQEZe+JYHOD9U7tl
RWRIfJszDIZj0ptmzNEe8z6HvrHjkKvXNUsyTjgzCienDKi++RYo80vFtKKhLAHGgcYpn/FoYkA4
ZgvEbYbEP32IrPdrP/tBd6/fkZFh8E48FIjpiJn6HnV7D1ZLi2UYeMBg4hylACU6kcJhexKzWmHI
C/xsjFtWMcytoGXCEwCN21Gr1iLYow85iDMNpsXqjj8oFljnDO+aEaJEtb9A2TfHVG2LnTBzn7F9
db/z8tjDZHAO+kJPMYq6YecA+Y2xCcy6UrTjt1Y4wz66/jWAPwmwjswAHEmyi4SIID3tGkWpoZDK
38ZLshEZlVb9UkFBb4zeWvWNzRaZlbWSTh/z0WXvJBspV9mKwze7c0d95pgiqKDhlCJDdGQXAIUR
o6cqyrftbAJs9cukBxaSN8+/dvb8Kj0W7x31CNUSVeeVQobvHaUN3fF3xe5B31GdJwep2FGUnLsO
BoYH5BIRbSsaS6gMWH9Ct3nqBYU7kbIj/8McjAwiB6ImCZpz+kw2YTBSyqbxHItQ64lIFOdb5ybu
7MBG0OmhgftLTyvvANKpkzYGcQ/BuCryzvDvazSx5QlQhT3HIhib83hEgcmrRqYZgArv4vKY/ftf
mBFJmKJ0nNFsrIo2l8wS+I0i9yN1sWMPyTfkMtKGgUg6xBWUn+E0C6Ea6NOcWMQSbEDIsHLj2FGG
pkCAWMEVWjaV4WGqJhGyTgIm9zo65RvufVejtUQQCnEY6gPPhzCcFtAPqHwVYRP3VN+mkA/xzCMf
xh0AwiXXo4Rhq5wqZeGc1muHxovb6ePRV3FwVTorljfCq00ilxvHNhPrSNJNcr01W7OHr1jv1LNf
FJuxCe/NEly5ipSSq5FAaWoJP0qfBtVZNwKCMEG4W575p9m1MiMz3uifibnyao967sbAE4RgS1IF
JgFEOV3ir4rWNo+1noCoFPnYwP+fv0BJfg3dE+Q5doA9mjOi48kWKOMVFW686/hEtVD4WQxAQ0Yj
3UPhUuztg2IhhY8paMkXOT7LBi6XFG9LghMWYzDu23lAawtu5/NHz/B1KEK+4mrxVZrHMzyChXfq
ZNXftUE5bSTqPrzesj8gbd72u2xdbMZhoe2DlxFPMcRZ0NOEX2jtGCOzn79n8qJaM4VOhGf1WvJY
RMCZ4K1RBPa8u5NFHV6aiwCLSxw8cYwL3qt69/FjRu4sO+uBQ7TjAdDiznpfmkzirsh8dVbvx5JO
GGO0fzSgkXXHBK4Oxuvm1BKx3Zzo7iScGwE7f+Ppobp6aJVZ7d4e1QjOtJXZI9GyZ7VnrqFye9RD
qVGGGANq9B2KoJ2WnBEeTCI6enH0N2zEwzWu1uwjI+fOLeKAqcuUpBgtGzi7MqZH+K0dSiBNQAxN
BA5jI6gJf0UGExjf9H6/Kv7kO5MAPPkpH/u4jSIWhXOUCWIestSUWozqC4jxDrBIbQZPDT67OjLo
WbnEKiElbGXkIAqDXesKiwzrD7tZiWu7OgJCFb8/5PfIaWfLu2m4UvEVdSc/E/eKeocLXsNs5Jsv
TraYQWqdJd2nOMEfMzHbKXVeyMbAvZ+Q0grXWLGXi1KDrQMfylbHYlhEU4hvjpSU6kD8gvixWCyE
JaE4qUr9a4gnh0gqbhEigrU3y7+rJTjAwiJTRDOL+y2yOu+4vffPxEgIlgpwNAXyx7vr+RSWVz5l
++bJv1vMyLVqN3IGXMTX4i+Fa2Kj7Wj9RQFFaTQwGG+uyIPgvYefKkX/DJ8UOwtAFvI51neq29V/
lzWBHlcLrgumoleLKEeMjJvVcC1eQ4nHwn1jGMZjzpnapP59fmddFA+JI1v812hJID5CrQhanTDq
3dXaiTsk7taQ9xo/LHFV+BLiXLp72ztxEz/+86GPIR7SbYUEYKN265BinbBTgud5t1dB4PuzLdoe
UmsUClktDFNMhEjvuVk3Ymve84E6UFn6ptOnoiP2QbCDGzmX73SwGGKeMVqMsLk2BQtHeEgIdwhh
0wFhxcYIA/ONgSn8Mq4rKI9cfHSP+OafM7NRzj4/2naJ6Z0ThfPHuhoCU/6W0lZ7IOrE3g+iDYDf
/6/4322TlKacj/iwQCUNVivbO7DHcDZdFR5QgJOUjlFqx1qvN8D6CLCVZM4xKMihohYVJTD6akTc
0Cgt6lzB0zzcIcFwBnOhKzBfAqqTrEooywU9qedAHv5kyJ6xt46Ev6d4RpmLLfk7wiGoIKgi/p1G
KBC4/h1A3U6cS0Tf4GIGZxOq679Lf93//UqseqV4ozRQxR03zfMx8v2bMvNLbRtReOzyjfBqFi3g
12QuD8NsIKwQmqC/6qxlG82wLdvYtusjDFrRQaLmveMWStgGnwGbYNSKLa+WQUsvceams6XR4vGV
mB9InOrincen1a4wH61N2i+jE5G+y08r4UpF60YGj7galg18B+Hy3FGnZiYZe7TBH4da4s3MbQSb
VvSrAEP2eWjDIBWCYDhcfLTF6wJdgPEVrF/eGx4wHqp4mIrWTvwvfvmKGLmBpUaJzmU/OxPmN9CP
iJij47EyqH542SE6qJE4YtEDWxfyuRD7cnTy1XIaYoGC0GziwrUTvyZcWCLxR1D1+MNS66OoFbcD
EflmCOI/zgaKWL96vMgvGh7UT8qOITyLzL+lBiDBFGap3qEM9+tnbHaYFuZYVhblVODmBhgGSUCN
zzw/+ytOVYOsqVjd/5gEQbdGfQlxv7xUQSe67/AOaCmBCVJHjzNiyAqsjI/2kb0spYJAVE9kfKtP
Xi62qYxm8VA8wzWBd4LQ8DLAQA3DrQoUUXkeGdN6THJx3gcahKLbBfVPzQpymaRTlO3hmqchPG/6
MSjgIgYO31vc1DsaPjOJAUU/xWlB7dnr0YxaBfWIRcir2p//GyD8q6XIWFVobAXzCRMWUfAkTPWF
NhqhCnUXAWvCS1e8i0ILSNNvzTVW+CHUaFt8KznQIKunGsCHmkooCKgb9QHx1G8kT6wzGExFfIC5
BK+KJLaOKW0JQyOZurSQFJiisMPe3bEA/nBV5h2uO1JtPTPu5IFj7oSj8hdFzlNdPlWOgkRbdqiC
CBwzmStgXiLappePP9mQ6C7xToKh+g6ux++5wsf2TJ2ccm2pLj4K8mBiPBiZCOCRCov2myr87Yj8
62wJ6IcfYLK8GlcytqGkqCcBZO71IUVwHEKfF4zdV7TXb+ZEu1wNqA/ThOeKGFoeHZ4aVKS0YtZY
JeMeYPTBs0A5C0Zrdaxqms7ul9hOKZ9TmzEh8DJsDERcLF0ciXR4ooFTmTUOmOdLZkYR7BFAQH4R
apIi1lrIOpfufMA4h5D1jrNvtZ5HpsA2/x6aN137U++lUBx6y/t6uGAGFnwRoIToJ3onUG84Di/s
N3GQ6QZxbOHluM/t9y6cNOp1c2vwt7ck/BHRT0GKZtiFKo3J426A82dttPjzYQRKWXN6T9R5/rYw
Tv2YEql/H5Oxweu5fWEU0MKgSafXJTaMSsSsHG4nC5s3PMbQ4/vCIGYITpRNB4RfcpKi4XhpDI8l
9gU4xi9hEMfH4UTB9QAzqZzfmZhpaQixGvE445t6g7oGd94XkdwoKOF88lDmZHrB3Qilvy/Or2A6
pYbuU2qJEHK6E5uy900iHLJ99N4Sbt1jdYsnYpeHQMPAWLowJpT7hYJFG7pPKEjwf1+brnene4dt
JaljTjHixmrjtiM37fBZ80hk5KDBJ8OMGkRWvR/6wYvDmkXEeCFi6JClWECozPHQJgKgt0wuyCtn
X080JbQNHDKcIS8ndqFOESrM6c3L5yMoE4h5wLFmXmpFdEGcWOK0EtqclCOQRCcyDsdzrExgSl/7
NnY8DYY0IfBtTHKRGFexbrFmdHGqQdvNEBJ+68BD5bYfmBJjo6G6Z/7LVA724rLyBn1OFMDcz7wJ
l72zDC5yguvEU4mNm0wHQb/LFAqQthVq1QzbtQXMiALBG5SAZQk9AR01Bme8CL/REQOkZFZueguZ
3ZjKcwEBYH98/I2P4BJdisRcGR73FI9MuamNL7wWgCQVLtzYi8F44CgaKFH6xyfykVc7oQ0fq31J
u8JnY9YwQBStjXa3C+pFRASyPV5CSniQ9wNEP5VMAuuk6fCYnKR1frrSzq2+bn2KR3jAlUuWBRmn
AO165CFzwGPTZ6fETslWuZys6yV0tiB2yG4DhVsybjjQHVXMEXCtPTchpLDntF1V3nsBV5LUzX4E
kewNIjRWYvZA4Eti5xzcnYz3/DvQAPVZw5aoCkdqh6QdePCPIPNHZm0QZ+hPTDDvII84R8uRoDLR
mXN+QyZAP0UJyPq620dol/PtaJ2dKrv0r5t62TLsJkKIsYmHCHrZsOVKjNMIIBaDi/f55rKuPftK
zbyRUTXgsUln1q7AkL6qPt7EFt6N7sOkvXybL9xwWTMxU4+nHIWqWKvvB/YlyFRkjzHyH+724fXC
BDo7MPp/vrUY8glWuGhNT5AD97g/wgM8Yc/ILs/Wj/YVSNzH6eEKIxI8KdUGaHJ/xyJcriZkyWD7
II7zrtH7UT/SIMh6z0DpxpwIohBM5Q94UzEbLRkn4JDJ3VLpBtnTlDFax1pB72hxwb7DQvy4qBVN
dVTLEXmhtOaOpTkbgEN3A3CoGeLD7ve/+Mzl67vC/9qGjdoFW9S0jeNozkJAjdpJW2jsTijeFr/P
HfH1mh+ItwUXDRc0jZvl7WRZ4JMqlwW3bJ24WfGP4vQ/os6sOVWtW8O/iCqk51Y6AbHv4o2lZgXs
AVv49ecZyT717WRnmcQgTCezGW/H0zhQyv0LEaaXZumtO2SPFDrMsqiWogWVUbCMWMqinALnKedD
AfT3gb+6dH9/lnJu/mrh+/LJKWLr/s1XHi9SqqK8HM///Zd/+ObvP/6YJ8pj+XMOH3JoDk9xlZfh
C38l5VeKr9Iev+0gr8vfyTe0Gv+GtKD8kr+Xh74cRCq01IFXq2vMISjRSmMuuKBV6rMeJ+eAS5aT
GvvpglNN/WfXCWi5xbPLEsT/TtMtXdOd3ZfP1B5tBs4E7Cy5ziH/hZoPvyNA4ZixpklZJSQaOTHt
qvTf4wOlGRzRwQCg+wUcFGYPbFRMr23fHh0z88uN7U+EBbI7ckdwNeSQVw82Mqo5VcJTuQG4QVXu
Rxh7ZVYQMm1wy1H+OXrgDt152SVDkrCCgD2SMDqYNYyUGFMqMCXFIiow0TWpwjIpE2xBgg7blzJR
kGnb0b3feqKEUdDOvNEUvP0HGynRM+CDsD2FGvxxbCDC3omFyy38ZK/oAkshuovLpMYA1MTPmCCn
UPUZD7hH3/7dh/BB7oDjP/AeYe2tDDbgUi8ceyIKpEByDTNfHc3xHxum3xAiWU8Rho5Yljtyi4dW
DGWGnQjQIssSbnDiKRQfwWakd7+ZH7i4F/pmKPaB6jsspc6MWUrSyd5xNWr6UF6p2nqNf4sxZww+
wQujRhJgu5/gSTqzikrjAgNPj4xpG42g+wKTf96syR8AatjNeWfaSImKHnhpr4lvtMFp+Jgffhd3
RfJeOoNmpy4JYRlfxxgh9j3Xs7o1p0fXP9JIxCdhr4eVJjuY7Z0W0tL76NLnhGYO63msfLjU7D1U
+/pCX9xHRYr10wOeOMIoSt8LofIhmaesQGbykzfI9KpltROOvxJdtyw56h9tdQQ8Yh1GNnUJSW1/
hVhIAG5sfGH/hvmYgFLA+ksRrUip/za3YgO7KwMnZafw77N6y1Z2D+ctNkJyVT2VIc1gLnn3lDgf
XildmiNFSpQDFUEeidN7t4DBaU8pjljzzhR2HgxriEI8ndnmGmnAyzhiYZLC4hc5Ar1RnC1HDmXI
i69Ez74qJt7XCXoUOk1ncR28+/mo5DzqhYLI5elre2vYEEh96bfwMfAMHoA4kDyH26Yz3AzrhTU8
Lspt1bfH1tBsaHYrFn7NJSGpHi/MA5tRY6qv27FwHbGvmmMqkxzWbJIk7nDz5cy00XF3XWpf6pcO
1fOcPsMPghg2qfhOOgQWkho/1yc5i4BzansgYT19sPGx2fNPsAYv/LymwjQ9L5DlYEz3SZjT67YH
TnLpb6bONO+LduuF0zLKLnN8wBZX66sp3r09PVDT+84dVeT3opN9p5AOPt0zo8YRzo4KJ+AllH0+
NYTW++oH4bU+JIYLebKkSz/Con/r3aDCoigO1XFnekkrysPMS+hS2LGkJ973I65o4WbA4gnDqALa
jHelIEYs+hro/zK8RtuX9wwbejMmvQFykLianlYmghRkGOE5K+esGKbMxOMClP1M5gbpJOMXMx8c
jyELkF6RvgbvIdawcLeQv0G87r1hETPw3NCiQzxgrqbgI/R4dWIwUFLBzw5TokA91jjJAX1TJzIj
uCFUD67EPx3QcUHgxNr7g5G+slQzECpRKHYmR9hHY0Rt080UazYL2Zq9ZrWZ2BG1Vp8cDMoJ+GcN
1SH3bkJq8U/OuLAooZ6S1+4/Jk18GlX9+gfrPhZrNUsyTCMyS+InrOmRvD9PT6g1Uy4ad4Crqvj0
VQ7OE4pM+M6iRAnbf52gE2A14GlsMSkyrwnaPXWd3Wdej1nf6PM2uw4QcJbn9EaKRpgoFHvjm39P
7Vmza2aPjK0c0AeLKAVRmuV5NjpWAAwoGDLUtNt2gQIy/CxqKuEIIYjJndnRhxvqJfDoyljrM0jo
rOIkKthYsrlhjxtDTsnI0WOveWB2NgZuv1pS2f77dA0Siskj8iCBw68DiR0WyZnXZV0G+pdZYYVq
7DoBpGHpaeBSeYPt5udP5Dw48iUgxJADbIpUFMoHykTiK83ATdioBvQBrF7xB9p+FuWEKzmh7pCs
1kRlhMDv+5tmYbGqI96HtAXGSFWa16Ue9+85ZO2nL6zpEukV5XwyStDm44K06eK9QQamQfYHovDg
scXkxKZ0nIds2y44rlFzzcMPox68N0gV7LpImiFckTZHQAWhYK18vAZ7Z4eg4O4GSdMZe+8Qq2Jt
RbNig42e/6QKB9RV/Yq72PLJTXzfJ1ChjML7IMcrggsJsGrG5+kxERMLx9P37f5AjgUOp273ipEL
yyAXVk6EbVZnxIm9vc22gsJ9JXEYY4nwVqdVEboYeX5YlL7BpB8+gwQ4TNF9IZpywhyxCLEov1x9
+5CWuKKinMm7JFi8a+/OeKdhsQQfvMtLOhZujCF6ciRaUKWMbwR5Ki6fpbjh4PLzqCPN6esMUU/f
1ILLeaRyQ12xtUejdrD8IvdNvNk3+HsECrsHXCUo7T9C9RGaRfQi9fsWdOAb5iHxZU9m7buv0r5g
hk2qHbL1xUnVIO8MG36FinnxJHqhyOpzn69W60lw9DW4zo4FTXAJ2wsb38ZHAuX8gBFg6w++y2aB
zbAbnxyyniDP4M6JgAq/CTjCTGc2QUkn6mjOxavfJNy42H+cl9gN3avF5rHT9QWHa8n0q0/9IwAI
gMqh6gTOY0LUFpHNLu/eTUV2kyqb7PAbwqyCHT2So0sET6JRzHLiE4mZVDC0caVBRUye9AxOu5oZ
bXzTxno141iNlW42yxYvcQNubTVrb0PjPK0efYfYVDkfa3XSxoU64mC3amG1eCZm1m2kajO12tfV
7Aoxr0QDy3nn2aPKJLsZ3+jtCTS1dJuuiz1Tu8lUlhtE6iLwqQDqnQ3mk5Mn1g3lwjoutXLhQCVj
0GiZBVUKBDqJGu60debNJXoS3ro4Gt6T3HooSCvOqgFbbFCZEw3q4XiKsqw1ArKe8RI1omseXWt4
ahESKmWqMFBcJN35rKDcY9+N8kj5Ov7D1gErhVJuiaPbRbynoezmlDHuenaxPqDAo6+Q0ZdA+Rjw
bO8TKAcM0g8xasefhhoPr+I6EexzvjUc74TmoqJ0+IOMp+1D1YGk05EANncK+23EOzEgUO7oXYjt
sXdA2ETvZDDZILk1E7h/5orYJ7KLIF6Sf2cPy1HxRXd5zAA3+uZSI4BGeOAb1LlcLE4n2KgyJL7R
ll6S89RO72MAzEwf2nsjyQd6b5PA1BqDCiPnqOY4F73/QVoR0B0vlGUdlsSAypo7X9C9yKDrw1mZ
4Ak3B2KaosRkGNudoGSBrK7zhJTf5z/eiBHDwPwCKHMFjTQm4KmR3XtBTMzgJqbI/1DpQTc2d9h4
4CMZKPs6PK7h+oVHHEEMELIbpPOK2F57B/DqY2fVQ2Lik38zQrqa5WsbAcTgzjC950ro1XBXURoS
rvUDf6GaYFpkfPyXFVSUrN49POiUI8a8/tP0GUqfkEtG11dU5NER3yxsDp3AQqWr+xprJ9dTmci2
t86wAOZnaYZeO6RXKagHoDbAOCA7jDGQAQ51HqzjJTkO1ser8Fmughy6HQRRFkcbwubCDqbPQra9
nwLN9NsdjggfqJ9EGKBKXujEer2wq4IMEvL1rPq1FhJqhKMsZ0rxT6AzQUAUIETWK2IPFr6GglkS
AEZVHv8aPJhKCFpQtIANSKyPCPUEtsRwJQhFSvH7h/SDP6ATJwOja7yyI6s6GlmMVcRF4wht6xwK
zqAJ5HCB7SXRG1dAqxaflCeOTWSGMhAhGW2mBp67hY8w0d1rPzqmUz/CsmFRSjGeug01XKzaQNEO
XrXgOvUVAiexx+CXfHKPkAlVfPNQ++FGKWYYXTY8FfkTn0Zy2dr4IvgoQpVhjiv0ZowzGytAzDBw
b9AQLR8mHVDEw0BNNuKpZOBEYoztKTAyKdeMnGRLsAymIo209MIy3Udm5ereZ2r9Q0xngB1WBGQV
daBmT0qgv6kea6TyKOmZ2a1RXmKaSQBkgAMGBXXmg/P6JZDlO3kKgOlJ2p/FzQb9FmZePiFUfMVl
iqiUTbYAoBaDO1gWXRQMAt7WkGwpOWmsrxbcjIRuyTsrfCsnekOxYjQm30Ri+D4sep+BmkDiiJ8B
xIO6f4058G0hhC2KlBB5f3HGnFZYQ9D/xcqQWdMw8J1Wt+198Q7AHwXGtaIr8m4tIb+SaiH4LS5d
lGLQasVlvwCSG6wajx2a8IZh/Jy2Z+HdNTygoXgGJjLO+P0jYC5uYeMaSA75VHTtH7Z4BDGFM0BR
AD/3EUsTTJhUgdA0KBV0Ypgvt0AIHTr1TnGvw6WmixMwGPAqFVyZwsXqBU4rIB9IDkgpkA5stsIL
sXDCgWaC/Sww0z+AoLgbxnEYFt4wHGbrNVQ0PFyACOXmIHmOhpOjwXtIZItgXKTabkR3uEo+HWID
LQ0KAnWNhZwerm247wm3hFJLKh4h8khIb9kaJV4QUhwRHCUPAQUAULrTn16v5/NWsOzj5aRLUupf
UTbpC+PFnVINkmIMwxCbz6gNodiFfrhbQ9CzvHC45jwb3nbN20Qf6mBW8pGyjbybKzo1RDtibWkL
RrGQigwYAt/YnPCKfk/RjEc2b4uYTz2DDEYVLyOEnEd/DQ1w/ZhhENoTys4wC3c70GbDy1p/jRs5
fNG2v0kEaVaDodKFm1AJi0vFGaAL+Q7EdUAHhMFBL5SDvoPsGt8Xqsd5uMM21PFGPCgimiqRfMHr
qyGM7+klL76jYEQUrxVZWAlQA47wTeKyaIy/vsuKrfsIpdl5Ht1M8FzhCqI4YWKTn9LPuV2HDfL9
fCAMAaipfFypdeCEMBbaj1y0O7zG/PUnbLycETrCj4sb5xq3/ICYI5PjtOHKGWucxYdqoBPRfiAc
HJtTgezYeJzUaStaMOnKh8FxJiOOUJjKftn/hBlv5h916e1xB/8yIDNFOtVazpr3Sa6vmAkRSIhB
cpZtiK0LEUfwVCFCyXGFOnTtc4Tqd3FLUXKVrdZyk/8yMlfSQcWRJkKFlh0W5MBgsUieET+nKE3v
4sYTkgVLE+pI6IeNDuVEeXnYn38ffzxNiGjcw1d5A+QU6QRSGMINATqoPAq5m+R+CocijoNm+Ush
Jc44kk5W9hv8XrC2Zxa9PbcHKWoCeoFsgUNxw/D/w99kaEUAwQQCkzu45udSrEX1wr9SuJVV/JNh
StqCgQCWCMoQwuukPrXhLieu+3ec+mOX6JRLPzBQbsnZxyd28MfxQNsJTIihDzwRYamA4nAmgHBs
oNHjYtwjVmRyq2JazxE1GCx8BKzjyJ74+w3M3bGJZlZWCn9cFkozvL48F9uUAL86zoxa2S+o53Kd
crQNzFYLFxTscwNB4jHL5n/qQ4RySrTrH7VFmlEoPywmaCUAVT6kLeSK5TdskH5/L2qdDdUWtgi+
RJ6c+Bt6yF76J60kLUWX0KndSevKVcE+5lVwZ4ZMwlRAj37+tqy0o1zzX/u+OVf5C35KJ7kHfy0h
bfFgTqHFoRmpHFvo9UxPfMeMTSt8YgkWFS7MayotfZefQtKR3/GckbTUX4u3nD/OVxAHWIrCveFK
eD4L1t664bAyXMnbCNjNBwacJIBI7IdCufbvAyCLE+yQfi3sA6EwQGTAAfDAy0uzyb0pNwtdChYg
ubO8BIUgkC8O9/mPF/TLCOKx3FvyM4ZQs0vKCKFBvNxv74NHJf1D1iS/qaiAijw1H8gbD5LAq2z4
Kq9HyNLvwABlWe5LmUal9Xm/x9K2lgGSh1aBzHG5Ats3BpBSeUR3DwBAgaTrfwjpKSWL2zhRAJSA
fsH4UFB3iK4exmq8RXJIOQd5PSFI/b1IzW8ghQf2kLeen9H5aD0aHHM0LkwmZt6C35/Q1H8tJm32
RwMREzNQMDgq1e+lygTyd8F/fBXp/hb/C/PbDJ2f4psJuQ6v/+ocnUeV0tYrfgfjI2fUf4Pe4zE5
KCKbjFKHLvmQM6DTwXvhw+3pDJAG6z9kF/yLAQGP5Yb/cJPS3NwY0nllmkbQwV+z2uNZuMrgr7KR
Thpwk/EXMENplyPdnqPRsaFO0J4yFMi/tCAfMpSIV4YMK9KpeQVfXOpvvzfeB9sdrOppBzk3aYUL
18nSmauA9IFXKP7rO5a98uMXJytjRcFSl6dwQXLyFU+nV3PSYo+PA6l3oNYqNdAXv2GRm8nv5BL5
F0m1XAbOXkyeUllvfZkoxZNS7njuD/h48ki+/j1PvoPu1Zem+u85NIu8rX/k2L8ZTBnKnSlN9vKV
IaWIvtw4ylA6wt//zKF/fUWGW+Z2fkXct3ylv8iQIR/5wBlLH5KbQfz2pJc3HkY0DFx/LySP6Fv/
PV8WmXJUS1Y6//v4e6H/fe9k1pi3hVFa3kxMBzhLeUwn3suY/f/PfNEKMqpJ5xPOoHQ4Qjh5K6Rr
4tL535gh/1Jq5yfwK3twsekKckyMeziWjHvS6f7+5bRZ98loJWPh3yvJb2W2+ftOutrv5fG3f5f5
NwP83mr8bJNJYL0cnSUGKwPWBwRyy9Ewfec3kHZ+NWOoNoYy2EjnffSLsxccHZw1YmUzai/Bxs2u
7LjdrWNMrtzNzLAu9nRuBjhhEDqGWrL1QK5VBD0QZHQPLFsjdtWmDBQSMIrdtLHSE/1HCMRWrxy0
aPuBvMGzYXbzaZ4D2yUmD2+PQHvjA23Adi0CyPxU6CD58iLV9/vboSi3D3SICnvtW2UVPGXH/cF5
nhpuNSmmdyMA0DDf8Bjqg3+K69K7HWA6U0oFYfaQie8KCIMJhh9hDbWI+nBYmIlFgA4MNvcWJK63
tvwkGvxzSCmnNBAfkxU4i4B+WOV0F8lC8QeBwSJKHx2OwR3r1p3l665vXUOEn0dfO0SawP2s2qAX
uX4zuvYwUrXQCmw0vIo3QAX1BKM2iukls+cpepLs/BxWczgECGv/vMlyD0bek6yeIoG5e150HsBX
1rBy+yg4ir22lbuOjSGqjDH54ZG9w6/2CvJu+oT/qLgxsplAMnYbkHj+g/O67UbPj4+gQ93qm1jv
I/i4dynQobl3GAVKUVidcXfs4Nyb04lJEwI7XBFvlrBT/nTRB+GvYNi45AQHbAujI3f+vOwTiTs6
TdpVvWqHBYSvH4w22ulDiVp4fF/HF0UVY+xgrUWJ1P8qt5v9fXYZ3b+dHmGvrYRNwIwhMNRhftGQ
hXv14vLqWnji2VSsJGSOavA77mwdqb4+SF5B8rDHEvA6ecJCsHbUodUdoLr51TFpUN+M3VkzyZfN
+PGljxxGUz2iZdX9g6oHxPvwuXrvb/uaMunehR6/pxuiTamABF1okXuJSTWWFLhRsebYzcydZZtd
9ogIes0OkUK1U76a3W14m5b/WAiyfME5GIzbVI9Ey0yfMCqnuQahnh8CahFtKCjWB6KpegWzbUcV
xLjw+WF/ULKA7hXYOeVL6wRboqFioRNy8FX0tagz1Qn0tthpQuMqP/Er9ywKXxKy0XcJpCSnCkl9
X94gakO1Ftw+4/qzeN0wNEpfCJQh5kDqpA4BlgQhtpwcreEVK9Fy8jDj43sE+3eZH3o2Hurgn5hK
EHyg+K3qv8r42UaUfJ9RCWHnHZppUfkQiq9fJdpBZ4GUsGmhjebjk4deXncQk4X1JqyQPkjNHP1w
/VV8NYMWCFKWh24q5ah3Uva1rfHPGnXGN3RpslO7xmBUfVR76N3CozahdN+hxqMTVOM/hhbr/vdc
/YfNpqGFpp3c7FFuj6x37Jw/8UOyQsONguNIZOADovewzjga8em4PzMQQ/wykMLidaq+YjTYJ2NA
FkINTfA4solsNLOnOdJevWfeu1C8MG+J1kmfSk/il7DbyL9LjHr13sOBVXr1y3Om67ELc4E1dSc9
Ip4qd8QhOxA5DOyKqmkH5bYdfo7j03G3CZvz5HUEIjgH2re76X8SJz8SA8z+uiAWCVAh0iDEpDc1
0t5r6JWWLfZH+hTb8goZNsZJMYVUgjWKyIgeeJMcE6zM+4tPn5o8zveXLSWaoo+m4gvTm/ispg+c
b1CQPr4epqeE5gi6iZ0nF9oD1084LPhxTqqlgj8a3CdcHFhSVBHggUrC2lc+VMhm0KiGgzjhWDSF
M8MvOiMru/bvC3tqrBHE/DvcegSWmCDI8F1eQfuGtBlAd+lQ+Pt46qOLn8Q91aK6f0/cmfkFbNQx
fP3X7gp2gkbmr+Hz5ydE08YQs2DEx1fvZfgXdhJKz9Hj/BAi0VH65p58JRDALyAKtCLQgu4xxXoY
5F792HhXbCNuL+9+E+v0w8MAFvA6gH5U2d5qpFDD4jpYT9iB8HhgasJVgM9EEZTV12OswTxrG8/8
doHFWxEo24vO4D1rTKi6u+d3zQZjITGec3chk0QZV9QR23GzCc+lx5Nsqi5wFyFXAskkCqUEBGzv
YSczEKgJ/ame547IpymOnyGlnbM3hI8qfY/fYyP7DFU21o+QVKrZ56tTwlc4i7BcHbt5cCarHKMq
PY/sFSXDJxI089tWklce1U7P2AyO9ay57y9EMBEff5wU+Y5MAWr5eIlovwlwCECQjEBGo64AYxnl
w0f3sUPAWK5+xKi3nliwGOMGxaGJA0AZO3gkoh6jfqfAGtxokYN5qH0jk8p7jB/rw7QKyhEDgINH
xeqQnilAqtTB8c+6wBduqO56Sh1cGrLfQGL8CkoKJoqYFjch0rM3nh0Q8A8Y4917IMHB7evRSlze
hgVA2cVhNSeG1l4QPjrhewuGHUY4gDffRwTkvMOD4+Tw/YKUX3lq/wzZCryH0B/SSBEIgBAxwrpo
sr384D9j5x53kJO+WDWErELg7lVuTCIWARrErZKCTrSsWK82yN0g8ufhW/Nvj6Dz9nWgjbanRO7F
Jz2j0yKAw3eQ6Jog95TkjcUody+CNHiAP9ePD4DIKfDZLqwUs+vX13FO6iHrj8IV1qCbad8AEucl
9E8KtRYRBl0rj5jFNvuGVEX7R4Xuw0q78vCQeC0AbM2Lb5qhJa3Z3QzfoRXWA2fF1VPBhBnIDrWZ
sqD6UH3aE5alsarKI/iEJe6He6yOwoaMJCEqNsgiF0aIzW2IDZdPtMNjof/wJy3IuRriHOvDAwHM
5PHQnXfGb/+FxRtWoMyUfciOKkzRroolFaDpwecu4RYxMFX1Dit7cR+aTGSySugW59QkXPDT4+tt
qFGtpHCJH/2JJBLPRLYwzEnjvPervpnoHjFBXhmdoRshR/Q+fbTK7EYhn8ZvuHevCMoHOQ5zjYCn
DT6QA+sxeNRr7dqD6as9Rh2rf70PqzLC6Ebp9M+6dyTJ3qQmRaBAtTWocQHKAJ3hG+D42DaDHa7e
rO4RSrJx4HUdgCgPPAl3H8SRelqWPWJoXt8a2BPZdGiqVxpLDETHOPfviqG9vCOsNXdNEz1gSZPc
mk9bc2hb2amYls/0QtWMe1+ZXdrZxsQ4IjUwGL5ND4/FhkIAvcJtw+MhuN59hUbvxB+29XmqAEDc
xyb8bafXPPuvZ3IlUaEIbnpSu7vyBH5lr16bOWl75T1ujR8LhbZlhptOVEHIip1Tr8UYV82s99w8
rZ33/KOO8s3g4c6fm2nRLM1H0kACxwDoGVHTNxJwUj7fP+UdJ/+Y8IrNJlCcyLZ72mNCaUFfaW8f
8jWfIG18pfqOGQZPRI40dIGPCw+AUCqN1LmfjmcgqJkVZJlc4NjGtFzVc8294sxPj/7RnNy1sYsH
NjysfKtZq7c2O93S+kGGCpoA9nbv9OnCCJrfHvS28achqyOscGcMLlZauYMcyV87BERVjuv7qad1
Ejff1qibyMIxwyew3bGvO/OqWefkxG1eczxInmBqxmYJUNpukjMeBji33tJDO7znOLf3juzgboPi
M1Xd6auYfFjeulpfUl8+6aeYnF54pRA/vwlqJ65AXVk9EybhIqQebu79kureJsE2UkEts0ku2uxx
X3F5/LbVWK3pdvzSFuD7JMk4yBNADuxeUUwsciGxDD+utctP4w5KErnKLL/+exjBhbMRG76JATar
Vvu8bRDtAmo9EteY2Pnk3QxBmDm382fKLFKNC3tX3Xc39M+n6Sffbk7Tgza+daLXIzm95iopGqWD
ZnXA6ed4nVzTszPPX/P81x3UzDHBSgonPleZy5TKpZTj1tg/b6NChxLMX5v2/HpfPU/J606e5P5+
35X31aFcXNwBp3NDukBGS4tc2p1Wr/nnMLc6s1zNms64MCcXCtRI8Nr43fnClrWmSN5JuBPde8Ir
0nIdY9J5L60Ke8c79Snd02hWd3iEr19mltK/t9n5Nny1I1r2oS1yd/BqBgVPKGfl9et4mB/uu087
4nzyyw+rKFgMc8sBW+PEGXLMNx7mkDj4VsOxgHUVY5nB/88XjIJGsE+0BDoro09Y0uEr/4i2TgkP
ZvhqQnq/2Niwq8Iz3vJr6sOnkHmsrH3n7GslFh3UbgxGJ4CJpntFDAKiDX/+EpAoIvwP3nTb09H6
YeAFStb2VFBFl7EnLKDydwjBDEsqYLr3sHY6x0ZZdQ9E4kCh7BSuznavpCB2oftFqhFuDjEPPs2g
olSFgf3Zbz7rq6TN4I1OPC3zavewOFBGInsCl+q29waiuUSdnPORw/BVp5LLePj7ydh47fMCj7p3
daK65um7su7xmbe9Qv9WbjOOzkXwqbLeP/b5yi2jmWllsMRVXDbPDwijnAhbnGPN1kW/+Df4PtAF
jEOM88STigdqZEqFdfhmAjssm+fWLMdaZ+Ycpwdu9lLOmFO4n3+O2j/dwGa2eMIwerHSsIB8Xcx8
FEQSHc8EUbxLRBxLqxt+sNfOP9va0L8jE7vPzQHyC1L8C1OSXVX+i786EnZ070Bqylkh8P5cNwht
2179XnZgUH8C+DqtHrzd0fHARo33Zq8c+kdyfTr96acZaYfljSHRii82k0cIsQEj2JyNijj2LYWy
wxr88n1nuinYzLaZc0zg1gA36KMKospJ0oZIthCDuGMAbQ7svEcVNBSpjOiNeKepnLqwqolozK6e
wpwnsiVo6L/kOCQXqVEmEMkp1GNJVosnG2WP14A0oj1oISaoJIHWE7v0kASw9KSZCiwPo3pcQCHK
kKywDUZXYyzuh1CW5nXXmbPsf3I0qqBTqhIXsKgt/C1sYnW82GDcLnii/nVAjMxEKUjpxNW6WCq1
fWUAlnbZ1n1umwOkThQ3BP7gDPeQxUzt1evDUMNsYYgfqPJ9+wETy3EgsLr2CiO88zder5D6FVlI
4PI2auwuVDMhknE++Iaai5LtLpD12kDxMH7za8KLMG9HtnfrMje2mgTP3rYfzPg63frr821/kYBa
/zuOsMeMiWIFSduZc+j/bhdrmkCD/tuA+YFU/lOQi/Yvh1CdVTjb9cx/Gzj/h6mR3SYNuxlCoVnu
Tut5uXiNKUA4KyZiKgKDBwtbKDPut71y94cftOeYxSnTZ89YOrvT/rM+fOlzhTrs+jzfTHja7DZs
cPgRPW/Rfy/uP8AcIX0kcmfs3W8Bl0P1eosPnEehpOfuHjPKLNP7QLG7VSYA/6LCa9wevn/InKIG
82EkE0NX2Esq+BYbzlzkF/+uRvf4z/THJKGRa2JFl5TyC92DVRxzKiIaZH7K9Ny/wt0bfeZlpk8x
KW+lMQ9b3unjlzEvRlKiSZG9HBM2JhWH4KblfCFofF/3xzEifAY3Gn5BRYiCQJO5eyNqcf2YOcEz
5RZm3ZpseMMm9+HtmxL6EXSUKhaKKRxkd/Wvom9xxleS9r1J+q6+a+Z5D4dtLoVN5YasrC5OdGwv
v14sZMin8zmG/eterMvdd0mPI8oFrC9ibbxpvOKLFC375b2IN2SdXPnm1ECPxkV0ssOzi9+YhWEF
79zNRFl3+6mGau21K8ZsfKbYBLUSnNdapJF0b+QELejCD+CLKbQREM/o2WOt3vQL5oIutwCOwTl8
ppm2bNf50KEpdlQ1tg0Z7kqMm64Or6yrJNexcoQN/plwJzHjfObNy9P/PcRxiK6Nmm/aLtDtTR7L
EZuMk39ODnun+1iwabgmL2omM3XMZq2D0654mD1isXOMabTL4DR5sS/AqSLhCfpSU1j5iUl82a/7
K22sMHf+NjvMWBJ1Mv3paQsT70TCgbFubn6U4XHmLNmgv6+Q2pv+4YvZkdCb288dbGR+QVM/NhN1
dpFpyN5v0LXvcdCg3OVgxGV6WLLDRpkywUJWYj1ySB5L+061gzHdnB5g0hy6GJXLYM0Cdud8xDCf
kbzXAZRlTxQbQ8LmKOJY3nH4BCWYlHAIKjEcMoBN5vgFqd/3jo97VONXxH3gQXb1Nz8YJjI1F/+g
ICupQxkBLU7XGICUgZW1oQ7TjDVDOH93F5QukCmYscBcIl64p7KrILoSmcwZKHwTUQj6VdvixwuN
YpNh8ByiEArXNwZiUnSo80JmBTohpbunjdruSgBEZj0wpA5/Q+kDofwl6+zwSly1+3wLpJgYkzJq
knfPSLGNocS0y6fnzI2bXY2G8yHo9gQYy/9kRoj9MioN0lmBzoihGr4TeAcgQp7ZBa2zmBCsJTTr
4AhhfIDZYrc/n45PXS689td4BgZqlN4CVBeoGg4wKhR/3oTNcH8P+0gJ8LWsehY7J0oUUzVp+zig
0EYCCVQ/UtYHYE/eiZWd4xPA8X3wIawCKDBuvCl6kCHqgoBlPMx7LRLBKo4VY+qF/gVhe2ikkLqz
P91nhQ2oNXGCggqu8DTq+D4+DjdxGbaxnkLnTQv/leoYF1K3XuE5lbY9tLle1TMSO1R2oqM+gdCd
IoNrQEjgIJFBDYpzHi6lXVh/olBOOwTNT07Zv383uNuYwvTYVSNg7oD7MatOYAjiFtHGAg79GYDp
vJ4eQpv6QNZgqYnIlfps+sBLoM2oKDwidGPoERukpkVMTbqWXgHsMqFYzYTybYgmAwnKHMXBLh9e
dlpSAjnBbOlbGXaL4TV7wg86TdgEQUs9TVCPx4ROeDcsdPDi8osh6w8vx3+ZCli0X5KugchAwbCS
hR2AwT/2v3Q5Pc1Rr5Otsp8YgRGYPX1ph5b3XItvAR4aKcYgsMiKIbAQPASaIiXHEjyOfBHE44AR
FBNCoEoce8wwH1sxN+ZEGWBdn0GtPvx7URkDQ3qlWsxmFj82sIfgsCXFPmAVSEaKO+j0fnseJKMq
WD8RwUC0Yh3yTA4LTOTt/o14xahKqTNyZrVvDajFk0tNqDBaOIVUshzzabzrQG0vzGwkVUSsDHh3
yC8cxXL6oCd4bjBeKN4hy7NDZE/KtJ0Ajw/OK9DRbwtild3LA2ukxfDnYOFh08Et+EpH2vSTPnqb
vvqNwxJL027zXaZidoQ3XY/kBx7VGAGoUzdD95OivEug9KOheKGrqFaIPHBoCj54rxB2tANXw1Ub
qujJfxEWuYk7m8hYfJS5Dg2NSUDMre4yZd67xya1Gst/NZRRYM3+OPMCotqand87oHpdDhiTWfNC
WmV/quRB89oe9T4+yCxij4+EyVe/DbG2d8z0UH67SpiDNlT7shqbaL4tNhwKxh8sm+7kDtIFWU5R
R+OOq7PTUGK4S7wim/T67jHwUs93SEvoMfoBESybGd85jJu879xhIAcwbdmxHnCYCdn1khN0lEQA
i2RXwlJ7iK4GyDY6bJ66lCdvrKDZzO/tVQNN7rLArqiR7U8zOBjAPNwM6lgBiUYL3SDNNY2guqXE
W5AfzPRsYRSCr8IVVKBL2UuH63ALNqnL4ALFBA8QeNLnXvu9GahjFplUr8//PqYEQFaUWT+ecgr0
EwRRH845VWVoyogkeS2bhPFr113acIJSMUujNNvH2nb+QaGNcTOmzUB/aNIS5j7ImqB4PXX+zEiF
8LHQCU+DJ+YeZvgAs8X35ysnSwrQNyj+oXFAyHljx+0jLM4wXwteCO2xlsMXAeNa5o7x+BEJjk60
fbBHOAOLHrkXC3Ik8aDPglgT2Eaq3n1AeSrFeIDgTtZGhO6NSPLrCSX4DcuwGFH6jcuBhU6pRchQ
R59/2CB83baMfiS2WdkdTbw6Q2AamP/0r9O2nBmZkR0m6hzTRFLmXdiPTPOCcx76RmxiBIsz9ouU
KvaMmGOy4HsvYel3MAaJXpK2NcGuLNBXRWys2cYAN7Boorx8QVmdo3sz9e6iiDaQs1698z8b3zyc
sXsrF1vBFxlkZlyzSJtcv6s1tr2L4us4g6RJ9O2Ufcbz7tmABjR9dgkvfXDAXG5iybLvXoYuYTPu
CA+ons3yZ/zJ3FHDUIsIIjj2M2uLcv8rZVcanr/F6QlzAP8eA68mT+YNY0wtDncbwI3BHY7MhOWb
sd38lCM8/27Z/xF1Xkuqo8sSfiIiACHMrbyE99A3BN6DJIyApz9fwpp9Rg3Tq5vGSL+pysrKPKAh
mTWL4TU8BagIYwtH2oC/iI+WkbZ3imiEWEi4u8SH5/qbvvI8PkdUM06DU3jbEKoQTyJTETsEUbfR
swGVkMbFZYpYM4qD40OYbFAYDY0QUtAEQ6Du251F+L536PBtlhflgBoCJmpVcMxHdJy/JhCmq9ax
177h9bOvgxCSe+TGaMTtuzc/N35ASUeuvf2Ae4aYAaBYhLoi8HVKQZ+K1xY2sp2U5Mv7KtrZAz0n
iOwHmry/SuLoqFITgb+7oi6QsRlu7RkUCsgffWK5GSbBqhZklGHKFgpuJ+LUxKUM9yLC+yv1yH0K
Jomme0FKi2SmvQmKpBbjDKNM1GjDR/SIqk3ocFwJJouITRTFv1oonHxcW8aPLnLlVZdXN1actxdo
nrg61DoPR6dr5yGPIHAEU/VFNZDqcGLnqL//vSFDDvfDx/xAgb+ijhL4+++thLOpRRlLVKm4KJSb
yOqgjmMETwpNAkNMCBKcuUSWBK25TCreD0KDM+1oSe/RfaxDluzjmqLa7OAWFmwfACe4skNsKYF3
SN8X02gDoJ5MN/OSq3elKfbl12r46bK40DIgGb0UnkDeN7h4hnWb2cyG7Xi2SVFWrhOuU00il6ZP
pzjH1asyw+sdXxotMxWcStihIBjOPwvWsTt0TqwaWc5u7X2fPu5sUaZ5x47RhZ4Qml/X+Y1RYUsA
ZJKG175slRf0zO04SXPa5wgHe5TAbpviEAICpnuo1LQqkCfXp6K7yxPohO02tdqzba0HtFOyFmHC
OcLw/EFezGCbUHXfE5auiaTvJO3M2opE/DAKMmpi1nPqgWLJbT/AtBX2ISepwrq5EeFUXSqmR+Sc
GERsIRUrl9eeCK/itaFGsbXv86KXD40WKtw5nB/pXMBi4ATaAr3pgfmHXZs5O9ROKHmvLsXWyaDk
2Th/TY8SgM2Qronm80mOEHCPxPkdBnaW6wjfArb0ZG2xG5S6V/aa66iGBKUNGooT0ds/j+hA2qUB
yV755Z4aueA8uro8FIG2xqnBz86mdYBic/dL+fn2EMxq9Ytp3xCOfXYPlBbz+/YMgQgoMVB/0bc0
IHABZRfdEr7lyNpXH6hc3YZUiQmfcqgYPfxLG2kraOvnqEb3dE/WjYRtUHGmpU0yQs0/12AlLUxn
9i0qLC9POBWPo4NcuVOdGgt6IAL6BO8R1rznAfXt3QTtiFH2t3+T7Myw8UntE/ryVGyWGI5RyerC
Bd91aE8qYBYJEPHAMlGy7Igz0leJWjk9KnkwJQ2KW7O4plMCw+dt/U6l6xTm59mIkU6+l9Fpsboy
RgIuAKsPYGC36INYQVorE+cXBq8xjW2fMbWJj3PmJ2SrWbJ+soEtKkUnHdB+UHXyHwjDKDjO88fo
PHoDjIAXsn3QmtI4Jn55yBJW618DOkTjiR7wjlDjmkVXUriIsrosg9G+nXXKHcg5+AkGpHJoo2BO
T9owqkb3hkGcQNvNFZ+1l/Tj+fhcbGz2Rqzu5sXZhg/yH7u2JOkAd21/+s/lvlecG3uX62AG2z9a
aSseNbcJIq+7Ng1ZVOF39GuQDDBrzBZepuQLA3LsBY1prf1wFnIbVDCOL7e3Pp00wSsoOTW6Y6+U
OWuSycB8EI2U2+CENsXJP/bRnnCg4ph7pOeDE9QgusIbW6zEP70kLLDOYsBFr1NoRib/SMh9UK5A
XD9xd7voSMb+lyHKA8pVdMzNCy7ToDRpFIvE98eSXd262Q59dolzJMsZJUe2ASIxQipqy2f3yOPw
Q6MKex2V73SNOrV5jd4fOq9Nq4pkD/HJ8AYORwvFIDdPCH4u0ZtxBa1gUCCJYb1Eho25nNolrKQQ
KsZzAyIztipEhy//gicrdnJP90Iw+fSOa9rfrkd3G73GT5jKsGthLiJ7RC48c4yqV91K2XhGLzON
vFUrRk7rpQ0LY2g6kej9q5TCBwzj5qGd1zMRTz+QjsGJFE8UZKuZSol148QjloSA4PAzvi/u43hR
Gb661f4+rM0LverAaD6pHYnVtT15UG5MMhKw1FWpiN9gSvsqQU6Z2uN5apStEuQw4N+iA5oM1WuX
D6ppcNgcaB8lJzgt3ihlMpZZDVdPzkLRPrJKo3JMTZkmIkrSbcN/EnfDLyw4Qy6E6V5G27BEQ+Xi
sihjKInnJQac99arlfXz1LisZ1ynhqvKbs69mu4738E8N6ISeye2ZaJA1T8Ocp/mEWGOK4oGZD3J
I7jQ3TN+TLlWD7ArKcVWaSFUhG5xHcdxaj1IqcCJM2f79q5VXN+9EzyEnZM37LKkctwHhpf3TeWv
QMkS26utc6q/euYH6pXNJsB13sMSauZGpUeIGy+qbCdnuWuV2uYfY2gPVA38BWCIXwiakcSXVuXv
3aa6gcbQoZveW9uDf7h30isOZXRPkz1x2gitCxVve3DKD9c/wugEn3x4cFXOz2B/8OMZtYn5u9iv
FlsFM3qgDEA3WWwt2T5MmGrQYiCUIaE2W9W6DzS1MuvV5QcEWM96ecqfs8kcCi6npVoEe0Rc1To2
ykwMbzdKqA9Yncdkj8kn/644qRuz5o/M2L6jGOGb8pDkSmx2I7mE2gk8jZe/o/cMZUFccHrv+dF9
v+yKEeIS10rru/vGj61htKlktJkh77R+NslR9lNB/r0YG9Kr0wNwQMjt5t1dcyt36+qKt1icbpsI
3kobxyFv9/NYNKHe4t1aO7m9HNgAVoldsaFQeDwZWQ+T/HBx8o0WDIUN5x+1Xa7bdnAcHOrGSCk+
udKLljmB9OkcfLl+xo2EAOC+Rse0WWtA0kGk84ZcP9hcvFaNikhqXFsZHXp+jWkiZZ19uyrR+meX
uHs72U+yKg7XVBfqz+4WHY4VbwaaxH5ai86d2htbTohxmwMKOuznhEeIMaIjT263tzLcOU89F/Hj
B/gs0CHyUYPPprx8TwopKsh0gepjdC7jklPysn7BZaTTs36Y3wkOkafCUPU+zIfvDoxfsHWIMugD
U2Z2quGdsYtjblBAreAYLmMXFyRwH9TiPRQj2OewbMpPqv1i32wesH0Fi6hfgveELcTZNkvhLNz+
vcZxHQ/gUa756uLm5Obm7w5z3MG1o/FuXptliJJPd4//LIm/ywdsbQdbwzYBHghYe7MBDBW+y09x
46jAtMQuAVk4l4isTDLdZKyXIDWHN8BmkiK/Ot1m3Zmj9YPNZCsQtXKw7/Va72T6KZxwqJoHH+pY
kgwfSL4xCo4E5B3Cuxt6euPCIlS3Zzzd4bfxwqXEMwIaoE99dqGoML5+pcnffjpmUqV1Iiso+nhW
brIlbMMr8tEG2kvwOJD+atFwGmWZFauzEcvpepaFz0pUzoJkvSvCHwvQXjTHN/+JOyC5ycEz4cOj
gRHFUn5HvxspfPaKBRH30T3QXFF08y/W7pDvk78Xdg87C1VvAgMeBplumOcNtxCewkb7GSY21Sjg
IOhRNh34lHfbefQhWb36rOWnhwWrwb6yTtC4eO8UpekKdG8saAIPcoukVfFK7r5bA8uOg3yYOShU
BGlwD64+ZgmoinCNkDwx3ThAvxF32YdXoagQXRFouE6K0+r0gk8sWBVx/o49Af8gWinPf+w7nOiM
jns4YzKzMdHzc7mWAPqINiR/bDclAggq4jSm0Mnq1BafsLKAJfCyyvPdBN3/HRUKatL1lKiV7lr+
AQ8HaLDkSgEWa6zmhZPXTQleHF77uH4tngvKjrBswc20xVas/IrFuIqq2AMCkVU0bEmWA9ODztOq
3Tc7GIWAHJgd5EyIKPCir8dRZQ6F6NB7ztlGgHDppv741WSSxbx2yl8CJZNWvfDI66Lz8IegcFK0
hTcmYj1RjqIYwlK6Jid8zQvrd6gq2d469e6tZ+tKBpNZovowtK03SjVB0jlOq5NyY9dLUug0RSYy
/e+o4DSY+ehV0NGVONmUjTi1Lgw3t2zVfLn2XlrSq3l7EK8ReNh6qX11zsgAYoblFD1IlehL1vwd
DEY/Xye/rmcgfyc7X4+bUiKMkQM8NN/A0nUkAJsV59KEvdeWZqGAwBQKWxIgfAjYjNBbkPMqTi7A
0Q96G2Vm50Dx89ORotCM1zNcCEMsioCBzQzcghnRvTRzDXbxOjGGc3vAO8qcKrAM6J1/BXaYtXct
ED7faF4bbBmbG7pAtwZyL71S/R18K2y5YPJcQkFB8OeNOdG5VaKeVvJ3jZimn1rwmuZblfDuSUBL
Kki9x/g03HXPfRRq6JpiP0WTg0Cxe14VRnmguqqEj3LIYtbfdaKF/SpZIQhIRQ2hpJddJH162kWa
GEiukP4eGKNksN0615JtQqDFYx0Ucj3jSYbYosBfJsyYHyfIltmUs1Epe9dL41uY60LGegxeNZuK
0JW9lSDpEbKrUHx8sEwYYSWWGAvl8dOw0omHt8VlyPhJ8TdZAQeeyI92nHy8M++MbwysjbnxbFdM
5yhGu7Mth+9nRGUzh0YANMNiHbRjOUMY1iPvs8vkCUknj6ovniC5fgw3rjQo5MN0RBjEzndrZBOU
CKhWmxERRKljIhnaIvDBsuh1RShkfdjk1sfCpnj3c2tCkC1LPr82Wwai+BRcMFn5uj2x5GLecF9B
0Kq1TcCxWpCBHINsYfYDkDQgCTSSLp3PN1DZp11aJ4Q9d7WHFwbHk8sa8D46n5q33YXK6nJE3RDd
0aG+tHfLc2AGRQqsdxu56hK7KLH6/IzLCIUBPL4oItEcSBM2PwY2Wx8yqzi/TO8rlbRAknnbBbkA
ljFuaT5Nn4rV49Ay3b1h7wdYFOQnrwhjxFAvVJxT8LrSezuPz6D3+8igoPtunIfm3isMTp3biJc7
dXDUoow+oH7Jp6ZITQUcyQsjyk1maAl83HvNTwezF0qpiMQevAyeHOgSb6cKcmtXw/wUeOKE9dbD
KuJIC28/4s7AlgruwJsklgQT4goFdO9swHak1DGrBsnMr4z2W1DHPOXLDDKrSVdPwHy6vxA02dUL
HxeqxCF4+fyClSsLucuBlYfFf3+A1grk1vtfHhlE3+RElLbtI/yWfd5loc5nNrhBPtOqSewrAKaK
TIln7LxkG7xxtoKWC2IJ4+BkbxsspYecC2URYiKyS6ypMU3Qhs2CyrKFpgpM2eHrCVCJnkuf/Bqw
hzJgbswafR6S6rceTtkpQ5ruVGmh7BDYYqVZl6NWMay0zNaRIkOtRzSAMG/Jz65fV+2rl2ThDlB8
f7VRNkn3HiBL1SvcbCSseJJuDAvi6RKzPlAQXZ4YgRWGdrnD9QduwXkFTU2bXodzc8baTLTRxhdl
8+oy6C/jHQw8kGTGOF0LYHYUSkmNbvgzoiBDywt4lzI0ErPSgPYCSiqIVhra83OgOUBrRTct2Hhi
7P1ryeHHnE08H2eQ+mgRR3HDvlXD2T16wW9Lw88hMN/NfLFfvkBj6MQYxFe8yzu47nvntLsvNl6X
qHB1b5z54BVJc+rtsJdchoc1iotQd0FU5BY73KELJV+/k89qa5+6kreV9L9M+ljkbZiUdChIKA6T
S5pz5m8He3iD3ZtRVrCxog5rbCMEMgVUrwv2vnPFZD7vvdyKb/DCx5BkJ2SAliZnsug7xR6/EPGt
//YIPT2Mu3gkfWXh3oas457GRHnRw9uGZ4Swnvyctx+V+sU2jCcXonizQG1o512XL9pqMBB3kXZq
ZIZ1NZFowmzZPWfW9mEfEUWk34NUBuIQ9f2K/YxYdcjQaWEjlPuqLDOW7dS9kXfcnGWnYnfK327T
j41S97pmd5YASe74GfGnAX9s/FWG54npzjwFMzpKiJ1x4dNgTRTbqVBz2zdr1N5o0sA8KWVI0Few
Brc4r8/rD9Y/RI+fOu/evw4pctWT5oeCXqF+W5//CsENhfy9q9KyERyjyuKCgMR7CK4Cpot0hLw8
qZlPXmHNYzGUFr669PAa+fbVQXChc049q79DLW9qdJO8/A2Jlv1IwgJFinhUmZxKo8Sf03XJZqsC
L54RuQHgZ4AXMXWXCdXoT0PNtKDE1oBCF9VwdQN+u/7oTJMghu71m8Sn+4p+NTNAYYefFBCZhvbw
PXSqdSNqRp7QYtaSX+F4b5s9CAIcuh6zgNPil/h9jeuyb/KIqa7Q3fLHwGM2QAUXBoI3UmzsAZJg
43f625qNbBF9jlWn0sqhBVgkOQEkooRIjWKxUP34J6qtJwZSr+s+5wL3WeuntVyWHDpXXLAzjg/Z
HbRxh7jTgU7Csz95Fb3W75XYiym25rjHADimCiLN70qv1qqG+qystGHvzO/1UsicNtdnez0LXxYS
89OL1ThZS/IuDnjH4brXilrDqOBKaZSIC5hdTcAQwrgnyKIgpRbP90ISylA1qEed/JV+TD7MZMxb
UdVyC0yw31nJiIsYtq1dD3wJ6UWEpJETg7lOw29ss5gwdWECEYt/Ay37OiDcIjantGNT1ueQAvRP
V/pMR8XJRV/agQjgSGTvTKRH5YTHmvauXoZ3vgt0nDtfETOyzSSU0CMCTOgNJ8zza3gOb1jRYKLC
8VhW/ip/2fK9VC32GH4i5Paa+8YzujO3rjWLiNhngiks2MQuKmfJEtAEOnA08/IrskBv5hHA3ull
b5jNbWPfKLYLfrYsoMT3tPNh4hAgoE18c97Ll03ZjeGCzqJb6769vKSRk8au9aw4O8rd3RnahIfW
qQXcV/N/BwKIPD4lTQGaIv3XkaMuX3Y+LYrK2J4BFJRBGe6UomV/Jm80luvv3J5NXwG3+pa4hkwW
u/tvTyxpCoOdErRTYogljtFNXUmzc8FY0a4NrYCmX+E4s2Jq1Swv09HTTZGVe0K8h/VLrxYHRQDa
ATKnhqhkaZlnOY3nea/iy/fwMpr12VVPI8gfXrWNAnTNqnXP4XNzRnbz0Np2Tq0MGSwSF5Zk3d7e
izZezaKbU+g+vMxL4SWYLMrH0PBfET0j3/WuAtpRsQstau3BtglihNwYdbJg75/GZUen5t2ufD9i
zY0XNdfoGb18590ptCgBObqxXPMauiwQoewnaQbdfl0JZe56eU8jpfK91fz7XGNHsqDHgT6nsan5
VN74vBWUKA1k+G4U06Mnmwf9CYx6Tt8nOjcYRX8yX8h4nE5m9v00jDcvcT6oX2vY6J7d9oah1CzQ
beZp4Akuiz7+biN1QNP9/yPfJ6ji3zIVQM5oAapQCov4EdqoN+JYVkPqv+qsS85yeWaag0CHx+az
zhrQPDahs0B4Uau1hIAgDNfZrFgzdZ/YC5kdDJBgWa/9cQPzh9iazvlvZs1Ti3tWCezmsIvIewTA
XPGMN4kKISkPOyvxPrdKVPQIfxqa5LcQfwrwJ56H88RDJXD5WwMUEW7uIzBsG3FunlBzQdqrugA0
cwCq8nhYABGjC1HSQnRhBXx7vGICvlmuH/LhrhWPqCzhcFVlJCI12tAaTLufj7QpHWt0+b6QWQQ/
DR+eZg6T2ZZRgw6JL/4kGPWd9vNkkky4JmgyonbJheCCAAOxhbJ9pkBFslW4j8/+vql9VLvoMwBL
gdHJcgYToM4dVHx2T1TSXAkzgRkF7KVD+TyoxV+d03ADqE78t1PpWtCZzqLM5fsu41rSEWziqDS/
yaKDz2NlylejMR1Dtmq8vfHYGrNW88USrkObmS5pYXFd43nv/rY/0WrU5E4BkY23gItcFXEg3SQS
VKYvD8Ec9zkx+xQq+cbTD0BPKb9eGh9AX59WilNYWCJN0z6FJX87L5EXx/S2PbCC37by5OoN6Cbl
7gupoFpfO7keIS2O5Kv7I9UKxDrUbF5Ffx8FkQfGC1VSWUkHiFKca0hiAS11mAwo/8LkkgKJhCP0
W0jI0NpuFN1uLmqfJMSE3/xcf0EMhUqJrKjQB+SRJgcJJRk64gf8dQHd9SRgYhAuUCy1RNcYrVbU
JCDyQjJ1dr6JpWkt+Mq588u/Ccopf8QSIJnWqc01i7iSXSmKAPpA/6KQAUxM33AHVJCfcYVd6qGf
+j76jLFK5IkAvSBdwQr9g0FYWBz/DOqmGC6qlpf5NU+xEYne72tWUtbwxiYy44ZLMiU+vqCpk6ez
ClJvL7oqWyFPBu0FphVCoVCJ22Uy9XYKXCScrPlu7nGeoHSaRJ+QppH6sW40jjg9Go0HxngnbC9I
K+EtrKDfUAe+rHTMNjq2CCCOanzwy+DDGix5LgppxiRROliYHAbOYXAYJCPpQp0pi9b6uX5yCMvd
z5L+zSN4yl7tSjAjfl+MBnqqcabVrRTxdJdQQyf/Pe4IhB9HGmpPugcTt8Lmjm2C6qg7Oi6xve4U
m/lWsYn99eDTrw7jCV0vEVefysHkd+xHRpv2huJXAozKXLlrtHeNR3SLdG/0tyMsPKBRNmYVRA/S
CX67k1naOFIy3jrlZrl554kOElmhZojFe/mPBogUY1xarGbDPAVb2I76s99tv8mXnTxQkdEXMFQL
4C3VAhi7xaYMce94g8XL4ya3g4KWShuYD4RwIB4EXamCkAm7r2mZgPayNAYwNBncCqFk9CGhKYVO
Or4+af8GfhfuCMR74q1+Nt5iekGGE0HcDO7rdJj6gFr+c51QRCXZg5j7tjb4CzW29eeggIn0tQfV
xstRM/QuHZoqIbEVnLRDexKSUFS/iMjlo6TAWdH5MUCe0oOB61HPZXxAWd/Rw0jcRv04hO3BVw2C
VEf4Mn+IpjSAT+sMktDaUvuUr1WMx1VtGYewgVlkdGTubIf20B2RRJq3aJJeFrm/4LkH987EvFgS
UsXoyFoYSsRFajCQk9BNArslJl60/+qrqstkhReiWc468LBLTfDlphRxNIA0jBJI85x3OKqXSeqx
wEAFxG3Dx6l4QCOfiOzkFCT8zHkaMviLPcNPq5TWA4l3USvxc9+zsg8eN+vRouoN6nGhp7VsHcHI
iLPrtIxSywhqHt0FgMl4bYW0o75CJBgbMaBfEy/VQcxvLt69/xPty4YyHhJlkhZ1T3XimoxuSYKn
MSES7gzh9zn3ddmIxfg9Bc9wFgFw0XXOEOQWI30I+s2bu8gk6OsJdXIkp6S1BCzAktFXAckDWkrD
rCe3KanHXJSFLSXMEZOHQcqjPL1UgoZ7bqA8SIo6clWCOhUALrBdyETo0tbGgcUkWRQeAC5vkaxJ
KkG3P3xz+XueSH8MocVky24+24YjJzR9OH3EGmptKYZJF6eI39Wtp5fQu3k3KSVzcGLIEREm7J5d
NeIflixmqCf6Oks1b6Ggg1Dh486JAp19BxyY4JBY4Ek17s5N3yk8Q2XDBRDyCrSIIkjd+aUKv3QA
IWFyT1XN61eJFTtJh9K3LTFuHQUXIMCQYG3MRlEbyB5HVjEb/Imi+RzAgGDwQbLyplSuKFfhh2Sv
qQwSwp1JDkx/1lfqINpiTKBQDAnlvkkZkT0HCQyi8TSmEvRh4EmU8SI9vxBIKDlTTkYETimPvQUP
K1ks3XzaYDzOMwdyFZxp43u1tkRl2ot2pI8K6nJfdSt0LYnYXsg9IIEiyZa2ckhQH5sChfyb2Ja6
tC5YbZqKvylhzSULdO8UPcoIe6fBL9JQ0qjoX7eH9+nmhnhFOCYu8PJx+pAJlKAJKDrTcW1AWI0q
zWMj3lBd+HeH64rBB9yGwNBtKtvA3DW+M5vPaIvK+jYknA1w3+RGqoS+gaP/vVezIFl+fCgW6M/n
vZpf9Gj25TIVuWS/ZC+PmaJ8xP3cdI/2xpk88frNCCVpj8tqR3nkmUv0dj4MCmJRByVKEjVFRoqI
lGL/DLYk/vOLk5adMQOMqa2AVgnnwbpiVDQ8uMNThLtaP7b7m81GaWzNMTvfYETjQ4nvZrOz8LCK
LTysxuy/BNxAsFbPaBk9rLA6cEN5XqgR3OcidJw5aDWZKHyOhvYGU6buztqw13FgVhm1pmNZri2X
JPrrWaOzbDRac1qCrflwSNA9rfCI1lQuBHo1Ov9tf4ufmuCLBco81qLAPGu3B1vLX67XYW8QDvjl
QDH8YqGfdhrjqS4d2rrfG63uiNIfrCH1fz55CpX0FJE5f98QjzEI2ME4ycEV0P/OJhUkD9zDxv2M
1+dF6DSQFB/ycrJFRLUPMrbW7AVObVjaiQ4vsEUqV4pKQUsIvMmMvzCLgIh1jTgantLM6e08NJkY
//Wj3DhXo7OFTCQENRoMXs7kxR3lQYb5YtFGHFIzgeqYJXRkS5oyGLDHIZdyg9xKxzgwAnUhqkE/
KGFIs4c9xzgv2lld/pPUHgRTJ0/3xAxyE/QAdkTDEWldn4A2Yf5fQV3oEkqRSMpNiDj+6QMtMKBL
1P1wtUbUtcZvDcuQTbvH9h0Ie7x8RcNkRCob0jkD2YrmvDIOo5IDvM3TMHMFhwG5sqIfOjm0GzF4
Z52/I9y2g7y7+DTy7AS6YWcJ2ZzVNvbMQDcjYHkY7t0yXH7KUggYSjRXMZXsqCSkiBYUZ/3qv8j7
gWG/y4XQoC2laOU0giFKX9ToYzP2nz7FdMBRJFKZOsIW7l+YEYLD/w6T7iDTTdkLg0u9FPYEY1V6
VQdy/Df5rLlbMiHyohp4E83Q9PkQF2NpjbwW8OLxm24qTFbys3WFLKK8J3M+Nruu7rWpMWbYo3Rm
hrR+1uOcclKaMD51WEDcAKgCPlTwDExaq1A5uzZ5JvzGvdkU6TAaXTD7C7LhDcnhB2RRI+B5vVMf
5hv1UsSHjpDgtLxmQ9Kvl1WB/YgyURPBNDRvZaX36hdJEWg2oH/UlwVl5l8jmg94i9qvzu6zA5cQ
QRe84x7d2DMctrDeowcnEs1GdjqDI2tREEH9Ecm+aNIeDPxeB8vAsMe4hdXHhqzNWYpZjCfQSKUC
UJvD07RAfy6aRjuehFaeMF7l53HnsqJ9keEoFolBUGUwZNOwtJGDZXlTjY6QjSEmI0uWAagyW74Q
qsIiWVRJKgvVN6/CM8ShbpqqUomE+W2320m0EPJY0JQahKwpIINgSiCOVKAsNosWP2Git9s8asG3
PITPsp7Ovzm/0+hHdqs1nY4bY1erPE39bCLL1AWOXu6/maxQTC25WoS5aCUgT834KgME0Jl57/5g
Cu1qVZVKGKpQCPQM4KnfrcfoltpCvx9Lba7xBpPmP6FCy8TpLAG/ARS+voKs1l2AxyxgZnJEc+KH
Q2CMtvY8C1lMuUbWcGf1+/1Nt9+tOd1+P+rPoxafgIX8aXemwhdAP7Ex7GgfBRehvUNLKR8/xxVW
qAzK/L09uHi6iFrfjK/BC/k8SQ6dMlQWWeQEChdaAnaEw8+Cjw9zjh0Qeu4XLSSD42czD14KNxN1
nTigVBMHkuHSjDVb2p5LTif/GaAmdJrkqEZn1Kd/K9gbDTypi2rN0nDQpS1Allb8rQuuTBe5T5TT
pLb/O5TgdolxtIVxJnYWi6O2QR1T7aQU0Hu7nmAYoTvTiHNJ/a5HD9w3e4aCDykbv0MWmz1JYIny
tASFSz6sTirXYR6RZi2ZOiSSyo2eW0IpOhPBEsAJSgg/wMk5iMrukKy5JHHO255wmkWafBHjaLQc
v1tGDNwO8wbpJVmIQobhtmDcWl6TxZQzEMlbisWZC/RD8tE/7+V6/67ed57Bl+aQHKP08JAS+jYv
0xREy7Ialx+6YeCMELgLT/B7XBnqLCl0cMH0IMpCVHgoeUZhZdrOhJEpVtYAWCwKXAFEtzn/dIsy
Td/uZZ07+HRDY/ImiHzWYmUkkCCdI9tLh8r7ts6OXr5kcfLlYM2AZevCQ5Ibbn2QHOiMZGveAF3o
TY3gdn/3LTiyX11QJZDCToSXbJEsflvfv9e2h8AXW3rR0g6feAf21Idl0mWnCFfejQppts6mK7/D
PSqXeaw9SCaleUmTnkpoZKTTHQU2ZacrOSWufiCMXvDnhqdUq9QstBMXHUjrSnVG/xcMkyG7Jzcs
QT/SxSyB+UjL8AJMpN1JW6pEVnPtgvfb2GX9W42S1p6Z3zPI/jSKSVy/Oamm3DlATFl7w29/KAyS
CMKu+0SmXOkIzWHQZPQ7OPAsr7SHsAbTAS47Y6FTl8YbtXAUqoGf2S8vodJUTM7ZRUk6mmVbC7mS
LwrA7Kplv8qhtZYGHVyDdSgxlGEz7XJ/hAGDAUOssy511utfELJAi/dt/yGJfJxr4p3oT/xBTZqK
f39tRu13KWUFPXcBWj3VXxQRIf1EipHnEIqMSwvpzQ1Uusz2insrg+6rCdo2Fgp2NOBIw78Hu6A1
6q5WK6Faimdkhir9ZKUDvKQ3wHJX7r1L9ukcWRxhsKpjEtpWwMY7/lZoFOT+cIef7yfddRoyaA1w
aGSBK2i5YLWYz1tzsN8xIa5LzMpXp+MvO6bbmLbmfRZXDUvdJBgMHId6Bpdbit9FVol89Kaaq18L
2fsXTmv0Ypi+x8Jd5p6UcyjmUL+tqxxENySPREWI1le1xwrTw28ULbpulXA4dSvUqCEBsi8seVN8
NaYKvTV56PfluTXU5S62oe1ZEXd/yEfo9wNtFuAyK1bD7xxgrhENaR2UO7KKbCq1jfmYRM4wCxAM
UkjH/GoSXhLexSgApfbdj5lpKS+Xo4Pq2So6qmTdscw682EwHGMu6W3s0WJNaFI1dA9JY3zDM+bQ
vNGYqGvHBs/qoYjvNxD/q5C+kHYvRWmjGOVZKYv+z4TyTh+uKEF1zbPvsvq/VVdavdKY5Q+ZMUrg
IVLnWgq9iLUozjLU7ZQJUOJP8IHoceyREvKR08lwEEIJDJ0ROm+ggtMjwwDBsPGpBpEcNhj/3ZeB
e2k9hdRPbE1n3SgbpQPwpUYCVy1un7ElSPu18Xt4jFjWYV3H/coihky/yNbm4tIm6EJ7BUoRVO16
3C+yq/NH5y4SfOfuoymIQGgEPDlGdjGqgB0hdSRoAFxrQKcSPZyP1qOl+S75SHoH6j90G4Aqdp4d
/QPtNVaQpFV0bxHRXb3g1AIm+UDu4TuUSlH3pnqM+57mqUAgzdNvAnPvlJ32FTyj5rbprdjXq4P2
MyyEnwGEH3I5fBgMy2ic6oXAxAkFGHkWQbnA4Y0uW67u6xZA4hah1fuQ8JCM3BygNCMbn97e7S1t
MeIOW3nW/LsPE4xsurG9Uf2zPxyyKQ+j6Oown4ZHpxVNqb/2sSTsagAH7NrIhBG8nL2or90i0n+s
/hj3HuBGaInXvXaFbRs5vBBB+yZmuU3hgzzDJSrXYYCpigpDV2uA9h3GMFVVQYxywX3UTzapjYOz
ruBH+r8EQ8IaBITE+o3xrFmjv0TRhH2mHCiN5F9Q58zVG1JwiC8Xon67ZrWFPxw5/DeL30XsNihk
YRtX14G9ZTOj1S/D+njWq2CXio0gXaNwisdHGlKY7YWOjmIr33q1s65g1rtX9J8edFgajSSnPmti
brkt2KdLz7y1P5RBt1E1GadfI+B4iJHJcNu/DGkQrHUOJUsnZd8+fo+4iXoY72kHePpmHdSOLZhR
u5mWKHL1fjf2+0dngzZ0d0MWN9FY+WP0SG2/zZag7wFB+amicCaPdjD0iTsHjnMrhlN16cSDQ2eG
dYS2lqqfbN608Vf6qpGcyDPzGzYlej741R1xhBkxIsrBiu92PANY6PzPIMxR7L7QBrCXV/fah5xQ
sddsQsTrVUdh5wzATku8YnxNAOVTIl5AvWCDqCzz+NDkGfzUASBhaJIgoxfhZ8GrKpu8wPVWeJdy
mierGmFfXRFHycekstvttwAmsKTOrPpotDmS1CYIGB5Y2x51M6yEijLorqfTWlHClc7/PGUkSkLf
D32eS7Zf1SblJyro8Mesjzh1MHbEvv2410GRfXC2NDa3xgOlNfiFfokq/naab8QisV96aSvvDFmr
i848bRHgH2h+NO28A2Lyw1r0/xSkhcw7ii04QMT1b+fUe9PRqd9oNYfzBEcAdThsI2li/qbruv9P
9fvcZnyz0iO9yzpO9yblnHZql8ca9OJ7KpTSHGOafGca1tsK4tgvN0LytaNqIhLhMZOkIqAb3NuQ
ghXRoH5z5WfEh9pkfT2JCl6KuH4u3phku79o7hTp/CganM9ji6+qBW2UnWq+C/TFudAxZO3g2sA4
bcf+7p+btd5FZt0CM0SnUrMSdnCw0gaf0f+sMF4Br3br35gHIEarAvxlBFvL2mFUiE+IIk8TzWYe
GCm4Ux6SuIQJdOvqIzz4uDoPrC8qSRw9vtFJUOQIX+v7CE0ntj+LcGU1MnlaacvoHQDTEzv+glq9
l6Kv9wPIH2EPbCnhoA/jOx8VX1Zd/M99Ve0UQpwXquGhActLlHuKb7XsvMDyxr9a4uqa+M+CB5jH
qskU764wYmKxB1/ighLus3RTKFTxUBkz813ug+9IXoLGoAJlmYTLTB2kZ44oB9IBDmhMV/SObm1K
pcYyaZkNbJ+gbK/ga87Tyax7nT/mNKk+p4XwOlJV7E5fzZAsafBxTgOkQT/WC9OrKeUjoOc4s+Il
335iDODz48o0nmRz9lRcDkHrcpaRg6noHCvIjFEzpejUqEZPyg0AFFuYoYdBGi5O9JB96ohZ4PUS
Oyy0EJsZtdDNWeE1YLd43aHBVBxXl9dpHp/Oc/vcj7vFBmO2UdKEaycNiDAoA+/biD1xIqD8+adB
pf/p75pqWdYUzi3J8rJy/ZSLHujK5TyjXUq8p2zeQu63Jf95g1TMPniJZkZ4LAW1BwJ51vPq1ahg
Pklh95vH5kEv9dnN3f3PZLbBkCRls6w6JmTUrWeOYfPHWCwhVUB+XbOeywJwUm+2fiK/Ca+MygrB
IX0ut+B8hGuOhJ5Pa5LN+SuxAf1d0JXmA8c8AJDz0LuuMFGDMUpgNkY09V1z6O8v0macmx771/Yp
OPTozG7nxy90d8HiDm41tc/f3t78y0VQoP3sJuGbjhT4w+QDG9rASv3sATYRj6A3YON8ic7tbJyD
VU/r7LleTLwUf/i3i2R0sWDDtKZb+E0rOXACJVsrvaEzbO8wDFQjy2lT7l9Zr1PCWVjwmGN6587n
rzC8uLkIMowJpSGGHL9dpa0WROeG4d7az+Yb6iOSJ2iZSIP1tcT/CMehoNb49DObBZ1JmKHfXLW4
7K//o+o+lhNrmi2APhEReDPFey+EmBBILbz38PR3lb5/cqPVtFqgY+qUycrcxuIfmx1nFxnTV1A4
B6ZGM8zNgbSD+BZexomeZx63Ryuegd88fKwgAxjPU8pKEfuVf3eutyDVkP7wEm0v5ucfpU6iC+cf
VdoO3r1eVjrXL/BLJDpHx8nr89S4+2wf+vv99bDuS+PjDr04caJvZkvJT2dd/k770W/aXY6gaGpU
ZT8usyvoGeKPXoOyNdh/qT2Sf4urQ8mrAYOYbDzlHPZVcQkDt6OPEXS/74PtTwi8JkfuEKtRJJbf
2+XMRbOBkAy32ab0Mz2wjQ8g2SR6vTpP9Q2AtbRooosSu/vNfZ8m+5tjpYRx5+5rdg42VRP9cfkv
o455CZz29fg0uf3ePlALUSQ4fkDHZvJTzmA0i/vcwJ6O/5Hl3f1v4dkSdCzFiUM1vu3ePuMLhl4T
ufmT4owMAu+F/PdG0jbVSDViQklwxmig3LrUTbJxwOINTJD9ufRWKr7kH5PXoYTR7o73X5TQI+Ml
yubwMItmio85pT8V+YeFrhXSMTRlbGrJHPWT+xLGs3os0VC1/cz4lCYTmhqvbHVapizKmKm9iOMy
UsjPTrCLR+nRfTBM/0IcJD+u3VP/hXjKQMWC6ndmt/6b2TsSZCPy6QTtXOc0/+sRj0WQ9Ii3E5Dv
eV+JbKXlCUx3QUuXL5dyMGntVbTwXpXK8ZVYadO2d20mewj/xXPaTNQ4TvYfkJ+LWIWiZo7a4IbM
B0Enabyq3I056hLNI6DJGUJ/4cnAhaK7A4bEsBr+6AeRwsEYz+hy1ftkC4gPSnHJb/4FPd5l41nZ
sPwkkA1n870Yb8+FzL60oMQkc/mPimCf7u4jUVglSy8CCRawUxDdXb+JAechCjkQjEi2U+V6DROl
ZyU2S80WQDG/ppl1trRGrOxNf2Mh7s/TE5M0QpxorYrX3mZ8+krYm1Vvw8uUsDZxx/x0fB8lXgF3
jvubtKauAsD85XxEdV+FLVlXzJif5SzTe4wB7rwTipA3QrijR8dEVj8M0p+mBDj9BtttitxnWxow
hSdZ7cwXe93vBabrp6s5fSb7u8/M8NSY0wRsrdRUF4VYC+r6PnkYA3TFkVyjFEjm53c+8ywm0mXy
uSkbgvrU0/9JLovbZ3Eq346Jsix6fWaKJwq2727kNtvE55dVM0YDb0XvlDJIlKQPYSiOhddmShZ+
O7gt+8eRuwiQetvndmZGcmxyGKwn6wl5afa4eEaYRSYMovGu+/Vt1vCV/b7YtEwQm8+/G1gzTft5
Rqr7B2kR69DzSrder/z081nCQelnZkm1/5PP5L4unxkSCp87QsKb8XuUImpGbJU0GKojRbpji8rD
8Td6zS8GyIyv7zRxB7j2f8k+GMpk0di8/wAQ5WATsJ0Yhp/Shp/bVurfPQbxMZ0cRrFOanD+SWQq
8QmdgJONnvnuBwwksyJLUHx2nx3zNb56dzFIqIXYqcILWw6kWGdvSfFHIfqsRJblV6SKyIxRf8sW
k6qgBoz6DHXK3qW+6LgBJKzGPjiEIaxfZuRy9guiwyhWqd/b4FjJIRf2V9+L+UMcg6EUpoJzK1Z6
jnLzF9JWPRkvMW3QMm93jhoLezS4/OMcYFx6HtSll5UVvd90I7OuvtGTbtX3ppU4fqYZYJ5xDVV4
4oS3LBGQIJf8bmyIvGJFtuE3EJH8RsqAtsL8Ojt0s9+nSCE5JWfOVAPdgyFrPmnrRgvnGB4tatmU
ftgGqCCMW9eeEhl1r19UeNYCockl49Cl17SxANog8b7nTMuONTjACivW28J5XYwqK5DWIZUuhuZ4
RIo9VbB3j2BEyRQuiju1ymWBeJ9FSyRigjqPOdhOJ2e3zF1zIUEpVrvn8hQpllo1AKDeh5D2SMA2
Ni+zJDIB5uylnp3sx0nTvrUykXdxSzgw3hOXsG5ahS15kX9x/HAu5ZuWbw6iCdFqBdvqCv6riUip
CHovpQM09eknEyvSKH7simnCwgTbdsVNrMZ8Nfvu3BeVpeiIN/IgA+qs4ndFjK5c9+XzrZpT37r3
bI5rtBuNjt7fmcnC51IFK7ereacKJiP9/p3IrxA8vk7Z8v0qd/QUWGp82jKPPMGwBS2m/O5KEyXv
xlZzzUrlSdA/zDSjk8Nc2lw27hYuxDcsVXfSiasCKtSFxvSuEif2irz8KgX5fyLq8eLiUnZPGdkt
cL1UCYbwKGaz35ocH9w98ldzGwAKNHUntWQt9h4AcG00B91wQZ/HDjylTmD3siw3opNUzIK0mW++
X4fiC8pjeGhkvnbM6eEklmXX/dZnhvevVz/zFT/zew/mrV6fubxDeqRx+wxyoGP4J3f7BdNENTFO
GnpLSN/PraLW6U0qTw0D3gc47gk72kO6VNzJfFuOKcRIVFnJbx/ZbOk8LT5+I9/XThypi2bkb1Kv
nmEB0ZghSKC42UnOlMShpOSkfzMdEQ1AkQQflpRPzRVPXvkrdvYo2joKMLa1FaEaU+L4rNZRlUgi
Y7EsWKezNHd+6Fk9+pJI+GALjCiS6bzN5KKgRmWQRcvlGyzLsnvkiAKgZcMSr7thKTvmfTEisiSx
zCQg3UQcVsxSwn+T2fDzhH3FIT+db2y/LcUOqv5v1dH5l8Wj7ebo/C8HokdJ4kSoY9qFQyjzCFCz
j/5mR493nSxJCHRSzXftlC7vk02KNpftr/Y/z24EDxmjkdUDjzoWiWse1UApfmT5SnM/LT2v+nvh
QVNRds1Uvqibl54fcUJN9/a5d/pefuxFbIzVrgVeCelr4/2b7GTH7LPvB+Ix+d3gbEMLgHNsxviJ
0576XrM1MwusuWbopcXlh0DzjkGB4aQvr8GVi5RILBxHtQZ5AZvyaElnw4a84uKkCtNf3dLgSNIr
OZACMDxDaCqafPQW3/qbmD5+hdhG87RdmqVt82ZXqCEAGHzxNAjKq5irHUoHgo5RGlAvMh7x4q4b
q0d6U4hzS32ufSF2eZtt7268n1C+YGDkGqTvhWj0H4RjjOIomi2L4pDlpp4MKhF36W1b1ZnNR9Bj
YiqwFMaN4vjv/ctgF380so3FzwpGFJVKqV6iXLKVlvT38cPqBxmntHdQNrJ+Hj755PYCXvRoq/AM
Ei9i2eQvcuL7UnzXLn1b9PpZnUXnr6arcUETR3HzNaY/gdej+MfaU7CMZFfl5OPfefttJV5wiJAh
b6+G6bFAJlWJdqbNwFFunHdUNK+ws/v81NRfFwMkrMXZzyksnm3dtJXspXs23vcvrS+B+AW+N6Zk
mygsxLa5wZkEddCJfl00XRBDMm/QSLY7fMkUmOcpuvlhxl7TIzMt6lV2G7rg681jumjNya2LIsfl
b65o4gvL/JdPRhoUqvRBgIZobUUypHWg1fVx/syQXEgWa5nv879oIS1HCNcwzU8M0iitlNlCbXT7
CIsBWxWMb8Q6VRpqXm3/ZrrqXR01RPPCqrcgb09/KnrM70y/hCbpobX3XwY1tOU5V1P/WpHUA1ID
WsV7zhYY6pyNz0gnO7qdCmnqc3Jlj6KlwhRrIC88+K1pik9Df7uneC1azm/QsxMcMor2sgnEqk7k
VDsuSo9jJXn9t181LvHqmSRYdvjIEIbPp/7R2c1Okr0UsKftWDKwdrMZcWd+FbU46OtL3+LY/x4G
uMMEVj5u3xQpp401WQJI6K4A+n4SN6U/7oSDj8PIT2pMrmdxbBObtzBQBU8my3tCooTP6CVhfce+
kvfZPjfLAiCvPo7J/mJXSu06qVz9lgMwbfjY/lSL3ovZffFwLFH4M3ZlAry+1r1UtHGbFuIwHw0b
x3jsmo8MPdL4tpX1/qUQMr2scbp3G+VbO7NunDclBdk7fcJU5XCukPKiznIvp5nAKC3kWC9UYnA+
j9JhXY5Rs1TLTYpMixlknWn+idGu/xM/5bRoIxalb7EYLFExTSOCFjUKO/xLEAzM8OQmqxqZ9q+H
5tQUpwRE6EA9Ss2N7NXnrbpVkIkwmcmfvihl5H4v3dfgWZFgTJS2mfJKSJWx6OWn36kF8rqXc2tK
DbsU/9yWXg2DOnuqR2nlHEu37y27gFKmm7CmkhNMtBf6e9uuf48n+QKH3jdt50+Cqq+zJ9ZYfIpI
N6Pj2Dx2qZ8aka9tffvOL9tscBrh0xk0x590bzHatI/deGszYrEOOfux/w0CpK/5tJ5qJOdZtnEL
WtQb8TradsYyayYd8u8axAZmhfe/RT8tYXgPU+aVBMCpMp0nyBFU8e5nueF2aA+7wCX9yY1EhZxa
pj3D9JKlhGhOzklWC0h1qmhj97mdYNaOc0UGPiWlfEpuSv0NDjE38//PyaaIKoQVsxH9zcQKp48o
aNQXHMW5geYyojgf2xZ2Iy8ZcUUxrKW4fcYNdXEXgfYpAPg6qpUFTbv7V3ZOY9M+acEjdtEmHJAN
IsV7eb10ihsZ1Wc03vZlTkFrhoL9+ezH+mTD+jfqKW+rS5jhZAEOH8/vBG9Cni9gsALYf1eXNBA4
i5nfUWo9hVskj24cP2GqyCr17vBWx9LhZ8V1TtAC0SYEEXWwEydSw3EpFX5IbXg7erDlmx88WLTj
DxoPSeBZSSzqheC1H5IUjdhkOsik8tNM1VJCwwbg61iKxUoX/kSRELCf6Mvqke8wFe1TFG8K4Xg/
BGzmwc9LwCmcPRRxW1w2XWtd6lxZGjlxxibFA3K+NKpF3DpiQUdwIJcRdDyMj9JJEeRZ8ENSFSp8
i0R5FWLTsm/kNtaXiiTGFfibpWMR8SEtQTYDADNLn/e96aru6xDv7GHxibcfJonb4LlrrtLD1H7y
3vTXiWLsWn3a6JaXq0p69lRsTRTP8KqA43IOioZlkRxdyIj1Fg6OPcuqFIDcq1I0Ud9/ZSC9MsHD
m8Ne9FMhvM/fTVphVUzXl+Srd6gZ8pH+v6KaEmf7nt/1xYuLxrRO5qy2aKBK5NL9nem66lPHyIdv
SZWFz5wLOgK4gA1yNzs/D8PfK3k0Wkt+TmmGVC0FjP5ySZtovt42M0Rk7sHB/kG5oDsVThNq6Et/
kifbnX4p14nDYpuPxLmHmg+8nCptZpFOssfWG7lPCZZcr3XzQRLdxfitx5xFN4rStn6JtSKX8G7k
UkqNc9fxCziH8iO3A/qxEMqvwcIWyZZDtD5KhaFSTl2qm9M/qTIR4GLRW3bVeoX6J+51ovR48ZUt
7BJDIsbHtk9sDna4i8ruQHg+1DV5SRSukfo79xHS5W9jaAPY1ZPAOaZKBxPg+tiRyrHAyaUfLuXl
WXi5+Txd6JxL8f33G36TXHrv+Gzst+U7u5IE2a0N2MZd3YhmiLj1UbRLYgfzYGwS7a6XpZQ6oBXE
feIXyTLtSjxP0ruSt3wzPZfvWz4L5fBNkergxb0IctMNr3Rv14n5Sjj9F0Z4RUY4k1LTTAr9SAbn
YpLum1q0SUR85mqAO6b1Z+J/v7JkafX3u7TjfNkB+RKobDggOaE8jcTxqxynn/0qn44jrwxMmK/Y
BfG1nLyCnQ9xXIm7PeTTrrjQ9n9fHFQWaWt14S7/leCwQQlKHlH1Zv25j4+ux6HwR+phlayuRrZs
YdcG7K8Ibhe+LXtlsHEWLTGEkGdaxptMOnyRihQ02dF5jYOI0XTw8vyRs7i8yDKGDXr4/vz/vqJ2
7SbRc9XrNNvO3MInnY9hilc/zE6mkyy6jH9bKSIZ01a2lcLDiVpRoj2LwRlPwcQ7sQxl5HXm738P
8RdMRCD3r1u0aem2vKoUvwqhsp2sbmnPBqwyWZlSKHK5IMhkxS5qWI1QeA4F7QBkImmjAnf/PVYo
IAFbBcBSYIyp9OygMWGO6uOAlpuMx6NHQe0qlfeikBuQOX+12/IYACCTb1CIGQXvUAjOgAtwV5UA
qJG3/KubBjDZf3XVwMaQzgUP/KNoG8VKr28IQLnqP+QgeDawzTcAZcDe+FAfdLaCrtf96fPvDNCm
gNGQ1C6E1wDPCXrSb9SMcCD5B3z6HQQqDIL0r4M9HSng+2F6ut2AAP8+5Xm9PwDsqBuDTuUUn9/F
zI9pLVIyQMbbYRRyLBI2kUrK82PzLjN+Va0O9T9WJxn1vUVbyO1x/ffo8aVainDynaqDb3o0aoRE
37OtE5GeeqQaISCsKDbQ4WJAKShU2oCcJZqPR3//4Z8pILBfhyEl25FD2rP7BUJUlJgFfGpgfAXO
14HPhHRDrrpWdE5WtjW6yMa2enFQfHfIl5M+f3SzcDG6soB3HqTigylmBLfnXF4SBY77zcBV3NZy
ZHP9E62HawYNLCd793A+ECQRC/Df/a8mffhjnYWq9BsCLdTUAx1q391244VQog+w8GnlVXqNAokp
lOuxJENWDKDMpprT47kJKxM20s2k2vlLKrwuSZSuX96swLbQJ7v+3utxeB6KhilXZ+usrvy9N3ft
VV+GG15zUbWWhL9gjfBvCYr0kZ9p5eitcP50/TTjZ4efefzDqwXEWmBvhqr+u0iQHeY/XSCOXk3O
AmPo6vf+q+Xf6TyvJdTX3f0w/JF5kOg/tLfdQztR3vVbAfP+vFem8D781+pR4J3z32WyZJQNa1+Q
0uGfuut74aaYGRlHRwFzc8dZWlV3f4mJebjy/b/tv1y8uFf6nM6zc1WIf2mu1LdZlDRzdBQdhVt/
IBUeNUM4R1ZHVxXth++jMtr+udYO8Va6Lhy7N11oQCUECGXqD32Xcr7tV7jXfTfKNzu0Ttbf0Dqh
AUOT7uno1LP1oJ4f/jybVNNw0RbV8Oc1C1L3j9mhr3AQ0iXx4hbfMTvfUM/fu6otqc+pgur536n/
aJ+75+7RT9g8G80odMhz+66FSXLgn2hg/pjlLDqhbfbdP6cLc3gtrSysCV8cLReHijxQeAzg2fXI
DdTqVdr1j2IA2Ta3aPpsHofG636YGyeWxdz4MpNG8xXjqkaPhTOQywp/LrPIT/iT+4nyk1hUDu+S
9JDOFrJqN5uhuiVcLoivWkJBdpTNULINheo0EOBOMfrgT+4n9FQo5WvJq01rUssewjcCAZcheeTL
hboWG87/vk6bmqDgdvEMhCR/tZ544QyH/i5b4mNlwJFy9A9olsWfCKByubQn0mghWRdZuIDnkgNB
RA3qJz53On2aH3B/j+Bg7yq9pPwP8/vfX8mP8jHRTFHlJyJIatx7i/5/B9nXctDuJilAL7nQ176y
w2FQ+kiV8eLORbNXwK8pvFn4OEaSbKDK6cw7Ow3LMwGnbCUOGJlGe1ig+oFEL2epH0CYuSR/KX78
Jxz+gZGp5/KSY38Hil6bi3ep0epkhT+NcSda8P29WBwD9TREQUVwueyjWDYBaByJWnjrRKExKatt
iQlInvZSP1Pzxx6qriY8x+WTRj7kG4d82TcOaZnxvdyoKG0TrQla/DecIpzs7+1J+Y05Wr+eyS83
7XYarbL9tLiGo91jns61g10dDUimPvHCVpIAPPDaF1UdaRxaLdAVZgB66VdJTlcoaaPzDlZ44w7f
JyfWjo0lZ4leyCfYU9diY/FRIvErHGJgRPTHgiHVSl00f4t0hURs7E4jbd8Yl+UdBEICDOmpApu6
27W5BUG41lcz9+Hba9OJ8YbFXktOTNweQ83eDy6jBnCTuIpFnuzvI1bZPD4y+bL7FK3doq3dTJL5
MHJ2a4HIy+md230TkHaUE9feQzuVNJlvZvumi4UvP20Hx+Yahv7nMdd78DZQwsqcnMWjnkeq/2QX
VozCrpwkPJclJ4ZB97uxH2fwERezb/4d1G/KP4vF/ArYYSGskxnb0VLsR3XUhTrde+xAmHGJkMje
baqaAHJUM/GN21c0XYh9w6rSpqfsXCGmy2c6wCalhsa3EdYsu1libJS4JfBo3NQMKfFlLTtRYhC8
/53Apr4Z3mRX/ncd4VommO+aDVk2vCM21hLXeuon8bNoB3h78lwOb4gVQUxErBBmtslFSRgPzJOS
8pm7QhUlNhAu46F+j4gPzKkgIbYl5gpWyhc057pkzpdDLXKbu1dBcCUzUP4IK/+5uJgFBP+iLYy4
VXg+/V0h6eSlxfZaZOkeGkmCzI5j0XI6EfS0FcgI3BxUIMQYDkxMOPQgSai8ix059a1k130t7kYX
p4UeT+8qD7ltNl54A6XFzIc7Pje6ScQ5t+aY6F0Fl+4erpmqkrcDjp1hJe5wGZl8uPCNNpi2wnnC
TQSFoWxLEjFg03d+RHTjBcyjYU6ezGgTrweE0hZ5QpaeTxtHeXHKQLLTttznBY6CSANL9qEEzZmh
PVVNVlxlpqOYJztbOxffP6Gd1Jb0dkCqy/w8Pu1KerfjGTpyfBL8rlAMjbkeilCZjuAH76+pih7+
v5oFrNLVSo9OK72rt6XK0pHQ8fxkoKqlBChaw5hpSj1/W3MDflVr3EpOySaDP3NlM7K9WI2IuLra
0bbml/WJsZ3lonj/iYebLy1tSUSA9gnJngZHgCoo0xlkI0+sk1FEVG1zR4oclYMCK5wYX7NxLFNd
xv/G6F8rhkZOpdmkm2KEfBnVeJL0ifE9J4ja1zKdF1kDjOqOqTsxnrae48NoXwvAyGU3ycF9YUpG
Ak83UAXCFmkzc89GpkYnWLuvSP+CyjAWPg1jr7LHpKfqF5mi7uCT05anjr1PFLPgqQT2gZtY21jZ
WrLrs0cr33Sisx2ZgDW8aYPl7ncj3dOYcQwAjpbNDEfDhargDcI0kWdYGfux8Qq9ye+EviG38ipc
5gmaVZiKhpd+MNg2b1YvTTBAgamLqEOvDY1OE6R8H290WVNqwQWaOBsuZzPL9hazyGBZmyK0ZzqH
+WEeepe3pi3XvT17UnpVQMEBiQ/oCfusoSIlFt56jh/8EXShgQH08/d7MFJmr4O7tZ4sZlw+atmk
GNmo5NBVDHOXXeFqtKwxCA3dIBx5Goa9TrKsBUCt65MffJYRjUZaTr8KDecyALdk57dwDfaKDkRZ
10xBfc9sC7JXukD6tx4eYcscpZgaDaygAB1M6QzTliNovVddb3au0EghdL+Gx+QZHM11xnt40rrW
YR7S+eHcte25Kq8vk7ktR9f6kANrlIXbd5f3cRjvoCNCHBTUH1U+e7f6af4gB5Hp2HKfLv145Tk2
v53mjm5sXMurme9MWSZxHNYwjYVTBQcy4+0UbMESdDBfAd10OBMKCLcnhwhYao0KRg2P+qu3Wlfj
E9Xk1CAzgImMN81yz3EsTAB6i/sMtCYIuZ4cpDT4tuzUa3XQHHhHUcDFPrGZGtiCBWkUext74tP8
v5bCpFI3NE0Y8TNLdwBhnsc+I+36Vu8Nnh1RT4exYyiCDywbMROZVT20cGjrlxnMAcISZqufqa5m
WkhD/a0H3pD3WOtGVp7mQ77P/26mCD1bxwmrRW5gLAgNjIsA0Yz3WEl50uFusxP4yAqjUFu7B/Jp
ePKhA+cG8gNmJTu1TLgtDfsHGh2kYODHnvi6dh079S3MXo5u9flbpp5jHYMFN/Pb4hMKdiKACp0m
5B8A/jrEOTiZtsxKYw/mPj7M1zV3Hc+YKI23BckEKhVV8//9Jwkp9ZG7AG0q5F/Lsr6uKVoxYsIw
NB4fHOnlLLSO9kjYm873SiPbojtjg3n+kcQ4lf46NINOEFWEE4arWLlH4IsnvkHldC5bkKelS3bA
dlODO5qxq/dIpEBaZAanOe/YMGp//IyIyeozPDEXFKIA85ZyTS3Z4gvhMYYaqw9qMCuIQn7x1ACA
AJgA3gzKriqHiTD0ZaG7VzhZKqr2whWfqqZ7Mb2tWOwtXmGjfQdm+1p9ByP2E+AdWAngyW4O1n3P
n/ok7xokHvq5n9hYazzC/DhNjY/N3WzaMuxtxxMD6KtKEFG5A3aqxmnddTPD4N2sTwslqg9kBjID
HfliC1YGby9ZSVgcHiTnue742BLuMR8buK3ph3Y+/xBb8V72Q47g3dmMyKeEFWTd/O8ARCVBvu7u
K4dRcS9uIdCTFRO8wMpABxfe1uSHnM6pgnvESOZ1EP5aj1AApi0JP5eBX1YInwn/Dz3F4kPYIzUg
TzOBZycQczXjamafC6JE4TdDl33gKl4tCdkJI83BuvnsxFuJf/ev1SfzUwkqIy5gGwPo2J6r+/5S
fy1c5IVUU1vs6xVoeLoCZ58nadmEFhBYrpRu7OsLsHFlmFxNpWdRTnURoiBytDHCnI53GAnJ74nm
ARYfDW7fXTVO9QQFCHpASkXj45ciBUkMgtDfa814NTwlbCvR32jSD6OtR3sq2Uy65dq0vS11nkVf
z+ZEbryxmLyj0IT1y8c3UaKSoyA9Iwd877v/bc6sV2EuALKI/ayAu0MsIz2qAVVrlAWM0EAavjA6
u5SEtnc0uvAXsNRgD3QcEQ1WwDzM3EEFKvRrVR6LG1S0XIzV40rOkadTy0ztrVUbYMfyEH6yGIXs
jk7xqF/H4bGEaTJSzVjYruN4RWLbgwm/DlMV8lCdrEcdVJj1tL+fhb7Jy7jniXgvPEwhS/3vARpm
m1FEKjTd0m0krf47YkBnXf/3yMMZzF4DI/tm7Qzzs8ncfBqu123o/DSyW2fhkYPMl03TeZLSjGjg
1fOSbnlJhB7+NkRyAQK0a2SGymyp4oWR4baSLWXbOZB0xcY+MM6tGk3Xs3R8QNUboObdXDNHcGoz
T9QMWeGg8flsKjIkZ7l343hvLJXaWBJ9Jz6fipHQ0JZNcErMpN7lWUr+jo+naqaxHRxauzQoCeMs
9NjIIr/okV+lY1fIgFXIE3rmdUIut9a2eBwkVcV+abWM6b7ko3C/TbUkm/783uhSu508AeabOYIk
udIlkY/p4+j/PEUYUNBDi/XW6fxsM5y955n6ogBxapmBeQJaJg9Pd+3QVDJX1sVtjkAGzFOtzOTd
o23Xe/17/XvGqykK7LN0MUiPbCrnalDcVw3JT4fOmiskQHY4NZQibTcCMSsF8BwkqTKA9xQA2xdV
nThCkR9mAP26oza2q3hZFhPEOYNupsram67fr8Zku3ho5b/XsCoWPsI5Mmy7vjkQjOHjVBlOH/lp
9Vk4jSOj1fAYDAcwxS/Dwz/2He9C/isxh1oohqpcok5+rXMz9m61s+RBH91QrmDdjhQw1/0NmF3c
ZESxbDd5YHKY+HaJ11X5Lj3xLduVBtJRI+ZetamvB7ePlRIxpT0Z017IHNOt91wLcMBm6ENlW+yH
2/XAJ2cwx85tW/JwjH268ftIcR2DHX4OsiO7gHaKiHQ3VQ3JY95Hu3ryY1N6wHGjtCrmsRVOlTNJ
BmOpcv85NGeoGZBrtUv9XfVMEMPp16bVf+bXnW3n9LHkOl1W5FMkAaWpqv3OsqPnYPosKKXFJbq/
rjU2STJbJAmkdmWzJT2IMry/PYX1t6eWaDwqLHAkmaiWsZ57zLcbWnArpp0SQOULvVWgKLAPzi3V
8HB6px7F/vRIbq3L1rX/MMKQyeN1638lNkj9yN0Gil5szC2PNgjgNLcGG+vC9EuCmRDGqg7j49jJ
j+NXUuZh0zgEgwNelNiDPTZGxcqQ+BFlhs81aipf4eq1IzEiZDyU3iQEVoVoOg88fuAK+SpJnwNT
0Hu6iZwzcGPWTdjkqbJuNzi3vkoSK4m0Se9QTbeL5rZs7zSLj24UwRtp/Z8uBzRkeQ83EHb5cZb2
Jvgg34AAeOrLI94C9ZBKXL5/hyqzxlABWmRKQWt12Qlo7psBWeQS/rBn/zquijESNjjRb0mUNMAJ
I6VCCrG5GR+dGGSXTsoNXZTEP82u1yxRzs5v4OqXtjCG3UZFoBV4Kf1oCQvxmizk8suvkAIOchLv
5rTyLSt+aUVHjqklFLDVGI8c+hQ7ShEsw3/hwyE/GWYNd5Ks+w33ARDSJ3PRluLby9ge8K2fxZMc
pkuTDlUPjZUjecuNzNVf0T0+l4y6ImHoDDxhC/KcgBd5KfaUU4VbfI1eJf0VZ5vgSzMzjs+T86BT
cckGap1CdT8Siva30YEn3+gyOtnJ3stRYZkgxhF1H+gTD4DqWHHD1QqtukSh/MUKTRKYMWb+OxqG
BtjfPPOT+pErkyOxewpLHWbaWKrGRk30GlL94ccKBrJ3MouIXX+LIja7jVSoHNgt/MUkR0mkf8EU
/Q+jvI2XszBEdrpdlqPVU/VQzSRKDsJ/zIprj2VbZcHN73PqCzktQj8sU8WM3RkBH8r9pMFrK+ig
1rEEivW5akqsVikClg6zoJ+mTYNp61BTl9UuTGzMJFa9+2dktB6kibw0xAUZdSL5UuXoS3tBNa4q
mBi2OrXbHlGiyZTvF9vhZN4JMsebj1wpqKDcBy35adjgAeh6M0drj4xfrmMEEowsntpqZ4G0SwI6
f/kFuCHgMVx80Kpc5M0AOXKrejJzGLdQXXFDLy7LJD5i/ZewlIJmpI1psWIau2qr6ZTnxl+ofdo9
hHQ5YoTZsBEY0GeVeL9SIwfQ2P/L/XV1DaWPGzsLKXhcDqEc5YjwGIIipeW6x84WlHRX2HefNb++
4ORzVFU5KsJkyqc2fKTOf+zi/I8m07meiwXA2AuDSuA6Ar/yu7l8IrysvwKHmnusmTM6sszL2Vud
gcgBXqvp0XMIxpnNNh4W0XtBR1vQzdOYhpzjyPMjb72L6+4DYKt+b1KnAHz9eQNQ0EkIYjf5wP43
209izM6lVXtrRJMgH5Eodxil7Iup7129o11s/N7SaVKKmWJCT7eklJPzZcEQaIOgxW7k6p4yG8d2
Y1xOnYY++S7KKSbsHWn4hacpBa08n8jWVNzV3V1TKA6p+f+kC9cmIomRjotxglQFwanYA9o6+Ght
MZAMnJygxy4IuJO5dJaZtPb8EfhIajWu5BifqA3yXEp9glo33cl0p7/PclR6Y1s79Y4DG/VPTWti
PPyagK+39o7XkoVyRjET1ftjUaE4tvrN0zP+TA/EE7bZlYxEWnv6tVL7vHeWoGO/HDVNI7U0k8A+
WRwZ/jCJ6DTxIgrusRbuA0JbecLkO6TbBIHWeqv8z7IV5aiRCkHIoJtGZvH5y7ST9fou3lU0QDI2
bYZJM1lpCGVU98R4OdSI/g/BUYGDLN6H35YBU+20zljG7k3MIDDqQzWAzkZoGLIiHcrHby/V5fAW
ozIYVFGDXuphFAb/UIal95jf6lOQ1HxquP41xjalf6MPqh3FmzhxXrDrEz4CRuJRJuGEW5NG9ZZh
kWF3N76bWxX3gz9OkPwTyVHeNR1vh6EyTVf2Wa0QLHn0p5Vg/BzrRvsbiMo/XVWqWKh4VuH38Kmj
7cuQO8wJbhROF6XXx+NDrKEmUDwP3teCPcivgMVq5O9GaBPtpmvPz7c+mxXKwIjaSrBTEnQEC8pI
Az561dttGmaEa5A59Vhf8UascfjYbYrmmMVkBw0HfDMtpmuRYIB2/VyWs4zrspSpiNOPDjXc398T
GGlvXvjalT8y9Zw+Xsz1ljOKzOREx2/is/llMN0KYtz0T0er2nL0rmdFudHa4sPxs10iO8WHoU8N
m2gOjwVOTt/TZry7ttWa49LETWFlTIgxXt00f/kHvk/T7lbbPBiBLQX1lUwrWuOSUZwO4wgOkCnD
u21Enw5HIf6AvA5q6t0U2c7f4CPfiPT11+m9VOmXD7+aqCO420f4Kgk/YLZWvUxDNFYHoLEQ/aPu
NTocC4yXbj6swk9KXzi025SgQq+fzniv9vvLzk2Iqt4/CRJR21z91bqeS9fOdoCmxqGtJj6jL/tx
pxBIcxbmKqiD+Fby74o4UbhOoWOAsgqZYyktoLiCFWwAR0z021V5alZU6i5DqLsGYi8sR/13/fMi
o1L12Jz01Eo14gTCK0lZklGC7kFWDkJ5vxVTog4l8hSEVDA1pz8ITghKYYp8W9dY90JxFA5cDxnT
ZroX/jjLCrJ4Jj/GR6A9cUtCNzwPVU4qCbU9HuXf9084Snu2BZ9bu5krsGIfnlNMBDl0t1mY1jL9
lYb8Cj2SW5MVMtm9k1MWabsCf87fWUi19Wdw54r1k7X7d/rrhwZ68/oN801+c93RPmc5zPjHyi4p
9YlgZ64+VjclQW7lBp5TM6u/h7feoZ40M9VjiHiXSa4xFcJkCscTimntcArbsdczv/xZGsb3/Pnf
ElssWr4ohnpkVcGa5ddS9ciprVISS61Kud3Hc7j8CiHXYTlcNRjIPJo7m5yEqbotun497eZWEp2P
yupVdGBv7m/Va069Xeb/L/5MWs9HViuL3P4fbFpydGtfu/fOaRL9SNvAZot4kAK464rPlIhwU43R
pWyf9vj9wGrPYoiKhOSljBj3+1iTgO2LD9dfq0Vn/fW39oHJLRrZkVCaZHQxPTurZZR525r4QOOg
DJz+XtsB2L1L1rnjvSAadUrrrHuHnyN+hGbIY74QCsrKrn4qAkta1p5FId/I4o3bt6iqnbNJzBY5
rx5NTFQHkIUEd4/Ra+aYMAJIhsuvHAMSMgV/ccwULy8aeMLWWZ89tIEjECXWVwJ9r9EiSP/8d1P7
7qskRuofa9+xcudFsCccQRQoOBwG4KiZy1J9CcHqY7TqM+0eYgXlXRGYYHFaB7bzjuX/3nS6Sxsu
AiFyUw23g0apYBBggo+Rxx3Oaa3XsQXkOsMwW7cubf+JlM1WDnB36uO9Ei0JIFAHum4rBLpgHvld
O8hww4RU0nO7Ky47S+CMVV+0qoz9DuGGvFBKFuxaOlIndZYnHdgQI4ToOVaWlu3em2tV8earhJtU
cCXhMS+7uXFMCB0W9tD03MGacCnh50JnARZludz426cVgWRT7eleJaf6DrGKm+p/b7thSdV839a1
9n4YjoqP+Scfd4bUCN+c7DSwRz2Ck071Pa3Yd9YF1hyr/sRl7s3tkLeb3ifL4C2db2YTR6K9LDIC
fVByfJc3XA2UUYDUK5eZCNdNgliJ4ZNzqy+6qmh9VdVxGsKVeQhomg7hOYzCNYVlfycYVlhvR37+
+3+6vqjCuzCPtZRPvfEsekzhsOFBE3g0DS3/j6Yza1IVW6LwLzJCHOGVGQEVxPGF0FIBZ8UB/PX9
pSf6nu6+dapKxM0eMleuXIv3h6cjZAZ6VmCHfEn/zkOSEHpjEBegZNuwaJipMoa9tWduQEDoEWoJ
z0HIBJdjAA3/SfBArw3rScKyti2jh1IH+Z7M++sQu9sfQwLKkDyuLQmGyY7HFeXJ/5gSrEnRJZOh
4fsqn6S5R7uH5w+R43UjucqUkI/xlYCye+KX5Ra+zACV7EGtycZYNWTNvwt+bY54aBk9KKsf5LM+
iAm1KbPxRbmGNVrOGM2my7Uzh0wHCmXWdEmHsKCtdc6oVwHCnjPFLr94ilSSTyBviFTX31tSPhUo
gFVvhJ3W8g67VJDArohXUiKExiI31hkIywNZkd9NQpQD9B7Sq6Ck4XWWnhD/4k1sgGII1SLrcN9L
7aQfaF4J3Xv5/Bh0gdO0QcNNA8DsTombn1Kmjq5Uva0iHh3s3hh8B8XVDkxxo4Xhkfv3A4AgztsZ
xjMfi508eJ1/XFHxMuZJ9mHxRVRTAI0F6tdEErwHNC+cAHpF7mfMg9UVWQN58F4eGBIL7olGbJVd
nCVitCImRhf8EcjvSHa//UH6nHmHQLqpXMJCOiHgRsJUGn3njfhkayQelVdG5U67Im+JiIP1DVBJ
rqx7qOj0gF3DI2M3erCQbcJEEmQIKSTmPdYFkcMZgSN4B0A2RZRTSqC3lhoBI4S4ijI+z5GVeNqk
mm7X5+zqz9sbetAJsI67ewtgKrcLR4vpZMHmJSYVaxN6SVgnkMnVKYGDgG3tDtS0ek/1EC2TOB9/
A8GNZItUWIcSTR9J7ft/lQ3td+OHlFJsDKrpJ0JtuklF54HykkzjQ3IDjKIpwJEDlkTPp6mOWqx1
n6kz5v+FjyOhw3HoP3maCASBqTLT4A3DqBPTn3qPitMKr3Gy4Q9Ljwc1QQFkVO9R+2OnwkVn+N4k
j1H49EIoAFQ+l824v0UcXNlS74gzcybA6oXlLqC2XuGIY9VYJx4ShAejbtKKO/HVX0StSDrbO7PP
yeLRAYEdjYpzEu46FhTEbauDTVpGf4ZT5ELF5F9xO5Lv3qc8t4Q0l3xpCYxnXaebu4N+ZrqUIxYy
hkv+hR3EZXIehCIbB3/cJi4kOGunBGJkmMM31j7PeTbFj5STLwQ73Eq4k5pdjIEwi0b3Egkx/i4h
kHx/3MFjSBue5jiXYS6BA9hxtWmtoQ+MSfn1LpKtfQf2Nro3jQiVco/03Dw63WFq7v79H28lX8XF
AVnnflj+nDGCXoA465SRLXniBKTkBoMbzaKYI+Hxpcw1G0aEFPJhV5EGmcAJ9CWDASDfStC27Hg7
zdIAczbidT9VKFNe7cvVxDDJkne7uVdMgXLjjzqifsRvVhSv0tGZflpiGe85/8DWoDDxhTNZxkc2
PDmWHpjaoVjm1ADvDEDlK3O21A16e3cNO0jy4kCjKOsRzz+AmhZNkAhBf/Vi0A0uZO+qM0J9XQEQ
lyZGyNQIoLFnMAZHQ4EA89HV4BrMg8Eye+tjxGtZ47mtoDt73XVohwCzRwaKVlfkWO3jtgTSrPVC
wxLwPM1ZdFD62sgsZWh+/cz3MuDk1giBz0Ftj1/m341bJHv19DcLreuLuK8oRYKGOFrEPBi2hw+a
0uY82CNsYJFDbYBhF+EFiCRMPQJVQnhWLI6DYdwAXgZm5su86zxSpHfP07TNqsb88+GqWzoAxucw
65qojxK9knMVUWfKSIzZkwjJ0AJpwySBBgB3OtLLaUoYkA44NxQ3Hb/9IqS5gBpW4CtE9GELDZl3
Qi6N7nsFkoNBqZlNnww//XsNa6nidPvUbzNlUOFxkp+MBlguFKxpIhgWITnNL88vI82N0/jGM5gm
ZUTcuQYX4GxjG8WOAjvTI0JcGNqcscSBLziYNydt5/N3pofc6Ih8N8wzqx6PH3POpEkbdehKMpwD
uncUNFhzoMhEqj4bkc/Gyv5XQsqzbpOq55Amk91EbYCz0qFt5zO9Ifpb818axXl1m4i7uUOzh+bw
2qMozH7m9A92awfU3plSZWPxR0APrWmLKPlD7bWJch7oJEJBtD7M6AEz0MsYwQ3BuoDeQQ4IiB4c
I7XzKwJDlNTZLkoDTL1x8djnj7t0zPJnEqKdfKVMx43Y+aiIXs6XXfMagmx3DubTr2qzxp2S1juV
7ekKKXy1kbRMo0DDjiA1B8wA2Q5y2SO2Ha8+mFJTucz7TUNNXshjLDWwX7OY/sniV+I7kcpcs1rj
t2aypF7mvLGrsL+pMKujWOMocXfYWtLG42OH3R3e3N6WC7RXLa9e4i94gwmF49gZ62vgSA/S8CQf
FmToyuqDUIwnYEHd4WNRV1leUUaF47KkOQ3XpaaHESM4I8537DRXO2djSs7oIlZxL1GQN8Owy7j5
sbotQlkI2NEx0yUV9jVmnjjrkLleNuSsqMBeCHKZ5eRfrBe8eGW1/IR20ZfubLFRpIfCaJH2LR0S
dSSu/90sWgSluaRnfFYRvvNJiCRsJarizxhb9jlhBDa+6cE5797ueUdGWxzNy5G60712SK0ZMKB9
o01uTGspIGkRXfD1OVtf99/cQ7HQkXTxMipDHjjVmzJ8Tm5YIVBk4/TEE5oATUq1IsxYEqXEY4w/
y0pvbfG73X9wFmyNbv7Z+GMO0LQG1kMD2k6ZM695D5x/sQjFEHjVhxYQvrBe4A5usMZ2/TnIoSN1
GDmmULeOckEWnTKUmyU55rsX7GvkpkUOe3QyL4im3h08KbBnkKsX1oeyhV0xo+bZAGXqsOueoy5B
hXQy9OcdECJsG+Qz0+4g3wOD5/NRW/NZLe/JZ4qZHmoIDRPQQKX8axFYKKVDr/gFI9+T1UWHGs4C
fIjR4SEmNvmCBcov4wvYQCQnM4BFGnw04hH/CKPOub7BRtXKeNEV1LM0HFLgXbH7vAfKY/DOpq9D
SOkGCYslxZrLsvHEx93ONJh0w0paC+le5pL4mzA7LoTDnVlnTSL93L4TIMgzKDOvQzCIZFvR3DMd
qXTJLxtkW0KVeJAAoUxDrselqPwgxk4pqMG+9R6oM36rJ6k4ffHgkVyMxPRLsvP26MPIl7QhzjB4
3r49cmNJXR7k/PCt3NULLF5/bsmXL0vS0cqr1y8s2xGuDG7bgnoFyjBe5pNbZz5u8a6A4SuFMq32
tXNKTpzz0HlnvB4JA8pBQ26wAiYHY5M3AYRWyNcrQBbkB0m4f5cqJG3vEYBlvrQlkIoHcNu8HokM
cSZ5YRGDhA8lRxNuekVMpw5IGNCll58hTDGUyunxYVyWjOC7affWBfMavXL48G/y1+aJOyVTbwmK
/sY/GJ6CoCAclzZVo5iXU4sEH/hl811b8nNJYiUDF/K9JN3p/t/fBCN4JitbXklFK7nHRMUMZUGS
u+ZzUmdgTPH5HTcllWUbpoVS8AzOvC9XfXqMJeCGpIcMAmMnv3dlUAgzHXJwTNC9gvv9NUAw3NQF
JB+HXuSA3thk/mtgL6O/+Dcwgl/IlUiOJeOXjLMyyR4FGwPnEPz4M+NUEFxCfrdwBelAZakyNwTF
5H9EUXwaSah/TQ2UD4mVxS6H1J4ywxq7nidVtqOLeOj/n7hwKbHZXOL30Shi8LY/pEEQX7STaLtD
vvXiHDJfYJBGxs3wDaOCMlJSOpXAW74jN0tIagjmQKovQ44Drs7dViaQhcAPkhmTshKvZFE5u6mY
svJDSZulcJFv/2WSldnbyydFBktgEoEW/g2GDCYZtiuTSF4iFUEZGN6iBpAHnaDvpHU2m3eYBhZ/
pQWhQrOgb9KFcE+HOXSNNiVUntn2RhRLtztSIaZS0gACX/SnmPli8h4ANcj8qXmojFSq96Brs1Lp
Xe5aHapY/KVEJNHK+KSIwvXv4TtH62F4Pg3kt+Fk4Xz8GtA08cGOihy4Pbs3rCtKgd8hlHasZRth
eXHe+Aaoxi1z2un6lEi/8gyOmho1JiSfNCXB4oPXSDHwuyCWgYcPS+lFA0AO/fFIRpKGQi7tkw73
hc5MVkwIJaw/lNksmq1gLHZHcMggTaYXWq6aRA21IQQ6YSBDLaYkhlGWSQsDJQbKRshr9SqEZs/g
+hvSWpf+T4ZQ+0OOjFYxfyukXmjYA03TR/LgpTjY65E+fef3iPpZIhBOOZMHCFjDFDiMOwMaTvwG
HQii8UfayRFOx2CApmPfXNFgk5DvMzdZS7SwUnxlQ9x+m+Zz8pMGAyV0KQ8P3+OLzVG2xYDGvkak
SA5YdnN3GJ2n9c/7ARvGE+QNYid4mtxzNMaQ0m9sODkByWCOXACv7U5CyKF6jxKlM7ugOnZ14G2H
P3j2ZCK38qRuD8zPqfCNitq4k3O29XsnUt7OYXnantAUHBMxPe7ggI3FaftZ12vaYNkuNKPma/nO
gY6kfKst+gsmU26mfZNBRFGFh0p1ClLl7wtWQYuFwFbI5sW+kyy+bAg0epoqEg+uD30cbhr9Kbzu
w9ajSc3wNqZG/xw3w1EH5g2JILHwE2iZTZzgTYJyvHTvlAtaN33nJbktUbFxUCQLhOHH4FEdy7AC
5CjlBG1qVoc01NxA2Vk2oa9PRLSZVkHg/znJfEguw2j5APu3OfEQ6cO8qB0oHC/VelEUJlCBCGu/
wl/hbbM5RnxX7otAGe2arkO5NjfLKWJZ2E9BOIAB9HGQXJQ0mADOgM+Ba8GvzFNYtF+DPjxojJ9D
q6By8Z50dtfoxr32LP45FlFJ1YDE8QwMwImozuQEFQQ8HdBTh3QDHMygBEwQBys6t3FxwU2Ck/I2
btMRJWhsUzBhGr0QdwUoZTsk9U85GngMgkTQUf3jMgBfssXgnUJlFuV2sF3ZzJozjhLBQ4FeArSg
gekwEOepAoHKVivflH2JvR0dXoFPZf9SB/D6frQDboRNMHXYiWep8/QOW1BY7fcyuAb/qu3QH2QB
Zq5snPTbgPQKsYC+L7SKYLp5bcYokXf7zMTCReUsYeuWbZK0mosI8vFa39c0iLH5wUeYAfOK7Yts
yV1bHVBeljNMVi8bMCcOASH7/BePF64ye6icAb19f/GZNRCK5OCUjb1k26ytlQCg2oKmuLPxaVgU
PZnbx5j2LTZJYNajbPoUOTmevvQmy/ZbrtH8kY+dw8vi5vjbv0Ugfa6iAXSxmpwuX5tL8rMC8Phr
p+gI0lAN3RCpcGDM67oApQLY5t1HtJryD5kdDWmvGd1q3Dp94v0/2q1PdNy1zPwRUnvOoPMtWG89
n/0zbYbt6wiQ6Y6D0GdPkw8mbmTcVOhSCzoiUBzN5HRG1TQoQcja073yIBpSTNjx3z+hilL6BzeC
4U5X5slA/QqxeEdFQ7ePGVBv2AhUJD30fpKHx03DpixF7BlQpVzK1ncJRH/4YcNB5FCgIY8noO6e
I+Z/sZJiG0jPG6LoGFaa0cMzFc+tClRNTZxjMKZ09XViLNe9M+JGCIIAuYJzMz0MjGkoUeaSaSM7
Dperab15UnKky9G+YXlzxsaC5+fLd/IYA459EKiwLyqETtBvzgsiUEoOYpwnuDKFN+l4RLhAIkxX
nn/bfq3ZsdTWAPRWDrmPSX3/1jI7d3AtmkcGK2l+o/7/gsZARzkOSl8EdM8TZXQwEB9AksKhex48
I2+Y9xeSPsL/ek0fbfOMzFxnmX8nWPylV//+tYiuOL1pivtAnOj2YmZJ49Zw+aGawneheV11tfb+
y9kD8p2C2VYahcYanMepP9PyqhmHR1S1dzeOeAxz6dRB66oVnTsYeiKWTmJfIyOJputx1u1s23lc
ABsVV58zqSxtppX6KQzk0arK74PBH936+CaIgYWDbkqOnsSbNQQnjmn2tVJc2W6UhK++onondJxQ
NWlUAJL5m60OGwF18XkX5lvzFA0ofH7sL+rShkwAT6alXtxXjyolFDS4qu3kdRqo55v3lhaveqK1
MSP/658IM1qwTCbP2s95XtXdrh5RVlxs9Rkf0AtBA0GGmmMEtElJRyXj1mmy5LrbTm/B/QOj1x+B
5fNDavQuor1FeNNAY/c6ajEUUO/L7yhValfFtZsDtFDCnjxAvdWs3TsD9lYq9PRyRFAxTuuBAj2D
RzriDfLSfffd+43RVzf0DD6bYxqxUnKGJoHZA+qsNkTrgWinrU5Fk0HRat0seI/LG5ihRd2KH/eB
crpw1Y9z+tZ6iLAeV7dSdem0uI7UGsUBYB6Z2SliFNpzgMYDSzDju/0SJsPVr1vL7IT+R60G5TN4
ot/U/cvvbaNRD+t+RXZUU38AdoJI2oVd2CbNh2mlVH6jG/ehRD2i6xNiwBk+jbq5v4LTd9JMm6tz
8xmXM5IxeGMHphvjSIcIDQDoZkIUo66TrvvHoN+epdoH4uX8DB2jx5HL86O16ngbV4eAVsfbuN96
Gv3vOC03NNqkX69FEZgdnn6jdPTV1u98DTf3qU4vqncFakIA6XaPeANaZOkE/B6oG91nN1qZkKru
m0pNpaE961z292ec094NhTh76d1WwCW079V8fzk+q0mlwm9KaDVkPOvqaskWR6vvcUC7S478vnYC
/Zl/Bt/W7HFPeshjlVLI4uH0+jfpysPo6zrqkGsIPjGqqARxEjr9etjs2GJretY/aADBTXGaUJDn
XcRRkfpRFLsfpAjoI7lWR+qQHgazPSphbXp36WG7/Gmk5g+7CTH6O6Q0Uy1P04bZ0yyoLUaVmvXq
A1UQMGjSZC84xtTFtdeAACL/yxS3mnwpWLRLn51Qi7Pd9RMCYMHu2KB+ky7zU0LgIvbUBxPVSPgO
fH2FkYHezw3s7YUCDx0oUNW23z4cNYRwHCJHBAx8LcY3MkEkGujtveksvjf/A6xKSAAjiTPns+4j
JJqFPdoZHpYatO4Isxp31ouBlCproNWzSpr4Ff+FGnMHM4aHVRBgNx8rIB/tNlA2NwVWHhbnRCPN
fH/BneUSgrRkBP0IAvdAfdv++QDqER3r6EhmUoXleXaiMtowX2C0GfAIgpzE65fUO7fD99M91+a9
hErP0Ysur7q9nwerUiM0B7LOnee401mS7gMm5CDJL/KBBupf8NKNdraBt8gprn76pKzny+SLQVtK
fmaXqAbkTgcGxw0E+mvdwLxP2RBVm0ZzeKdLiNNK12q7mVfiEfrYXnLwX+LhFxZKbr8xQA7nrppc
7EqFhfyn9V1pyK+00U+p/UzxGqiAtKN3I7w8IrKx/BSoKihSB0ZMK/qwC1fTDyjEt0FnGhsRCn0v
uO8v+GRvdrXTvMmXZ5v9khi58R1StyEY7LEzXWh0AGcjbYUBxcyl4MYWfUajSrI68jTWWg9X2PbV
/D5M5RhcoVnkEB5KcE+8ssyCmYvsZDrihDzdwBgppKP98VwU9+2z8jns6tvwom7ME2NCenzPIu0e
5mwPOeXzAxzuwb2VmRoHYnqa4M7RZbspKD9fuzZqMmzTVYsYQ0U6zcnEpuQ6+pocrST6RP80vQ2K
A21z7Iht9qg3WzqHEsodR++AoNEJkv8d5gUxTvcYACncOZPYyDIyU4Ujtg1XgnOw29nREUtCcumw
cxqHLeIRR5TYCF/P8vGosTCrvEtATibpK4V18c7hBATGcK5+iu2A+HTQYECkdLUmd5sgCirywWnF
eTj7DEQFn04Oqu6bWry9DvKf7Ww226JognnDwNhH0XZGvQapCJJJnZLK0djteKa4v+lB4OieqKF4
jufouFhy6vLvfNy3j37lnajvdekp9F9zMba64sStjHJuSP5ECAn/TMUw69Qn00EwH590a7IXhwQ5
tOhBC1Bd6ZszuEAUuwlaEWaJthHYmATJdyRatv52sQI+sUL8csyQSjfpQhMtFl7/0rHSk7RqJQmr
6Los2EHAiis9WdAqZpneLvYgli403SPr1uWyVOa4jnxluxgY7U2fv6yAFqEg+ZWrmsHyoi+DTGzt
EscZ3nTL8rxk5O3mwXSY4S661lH+uzrQ/sdiNaQZ2MiIBEuygupTz4RaceQ5sRsBZlak/W97dmFb
qxHD++jRAQ4gFCekT34EqBXmY13dN/CXnUwYBwJYF+cW+VIaSs1cJ/3nN7diAHExosWKVIiolE9C
zOn19L+deNJJ9wBYAQ1O0ir6c2baT+Qxh6OKsBVKIG2U0VV3duNYH1Fhs72/P2GYw9lKdGe5DKxE
EtUAGBBePlmW+Ea1GWU6VOblPN9FYtjUmW2wGInjjFovEgOSoGyP+vaDw4X8uRnT9RLTuPUkwk1v
ioCniSHFnq4a/kj5dSU3Lu3SNJhg1bDHU3cwiKTt8kNX8vblbind4wb/c4r6XXS/lSJ6k2fe/93M
id+byaWQ5eNl9Ak5Cx4umQu5CU4iq9gZO/FK0pFR8rf7i8UYbpTEY/my+Dds4zkyOSOsJeVuOD1B
6vgR/SX6jqRI97zR7z55FcuACzD9aUQRk1XSj99gX40d7qkXhlPWydWIgyVDCIVP/mT6fH6hWuXw
d5kYsbVGm+jt/Fntge7lpqcZToKl8uDMZiI3AI2YLIsive6rVmr4ndUNSsSbNY7iDNSIK3pBmRiM
rqBb0YMTh6twMeKWERGKx6qOAbLJRKCcapA/MxMkzxWrpxhRIO5wtFlt7Pjv7y9OfhNn5CCwxg0u
B5U1Fa2k/f5mQWS2rhSnKHSuKlNGGG0eqBYOWIGevBXK3RTF4soTS/C2ibMmAILeM0Y26pFkrn06
MmB4TCiBHfTh9GjvWXawa/WFz2SISPFoEdMX7n6yj/7Z5Zxx3oi2e9kqbgbbhW8ufN+d7CfujLYa
/vhsVdMcNmy4CMPZduuzMaxkyGQOyfVWK6/SoQ8z6Jhx2kzNQp5IYUGBdwIniD2PdalbrOL10ot5
FJ41GFiGI9443ophHPELfJ0wXHaCGC/X8pj69ojWKa7KEJNyUK1dbVayT9BB5t9M319Q3JN5KR8p
TLw4HvGQ+IgzM4pcfwZAxI9CuK3MJZmqIZunp9v2KrQTueOjMZ73wLuCgJu2vUD2VYzFbFmL+PLq
yejsDXEPpl4DTC2N5NIvzruP8JrlwafSugcL32CiCnf8KqbRZhqgrkRpVlzP+s6YLhEDYAeOSZRs
6GrFe3EBispEQ2zJPHhwNM3IdM0IdxfWNrMsSbCfm4Yr246d2Fst5OOt+HQMnIwHan06tiJWbnJr
lTGmYoWXKn8yPfgagYXDcOI5Tk934n8rYRcEy+B3fniObKtOzFt4uz/o/fofK4H9NQgCfllEssbO
kgGx4t8j04eKYTnylpVOYcG7h4j2YTQ8flqVAVTYR30Ts+qnHx/MTRNth0VlyzbBtjjaySq1z3Tl
ve0F3Y8yV9rJbMEmn8AilectpwLjacOPlskia/RjB16cm/EOl9LxmO/xfd0ZcoOxrHmORctaWhaj
isKtVaMvRrtYfdXnHkXYKxuwwnYvq1mwXo4fUfYQj7Jw26fvD59fxYSFvWAC+XvWg9yUnHnuxBi4
YUNfLcxo649ukPgaOoIvoWw7ieft+OyyUTETcXTiMchGxdk0hj4CxeMpn0Y2GWdIC15lNdrOcdVt
ImjDnkJfukM9TeMuqDo4s0YQ+XuzseXIYc/l0SZ3Y/cgfZNbWeEV7XlOacqz5t1YF+QMOofELhuw
bAzLCByPRxfHSYhswYzpfudcHWx+87A0osx0I9/nAz7M2SzC4RJfZVnpfuTylfxgsY32H31irmwu
IGfC3m3qBifIb/cfGAPDNfHSWhAT8EqBybgnx3E8e2XHBLLGX7xh/RyZCv8eUOywdBxZ7oXuJQFg
I9uaHN4QPTi+51/W2Xg83vEIecY6RlVDy0n4bFyNKiOfzxpOpntXMZiRPXP5MIyA33zPcWCHAMK/
RmE4MccdI4RTL1I9VqzPeVPmvreJ+V05ChOWnT7/cRTc+dxa4zVhg5uYRwrjTBjCBznNP0Z48ljA
PEGYMMJdGHsds+kVQdCy28Zk8GHSuB8aD2Uv4BcaxrgwrGXHJuYKoDCDpItRbt/gIKJg/RxAQu7r
pNZKTNXRyCCo+rBRRjA/VrQgZsZr+qYgOgGsBehtE/qgzd7RmR6XSc0u6rTdLjwfrPW6woqgun2k
ZkzPn6lQBL5gSyzTsQsh+oUF/RXaec4S6rqf8KTQt2V0OGV2tyU2tF+voJO897RR4iHJYiVkPoKj
pqLXWO09xyr1h8z+JuC9SyXIOOrcvv0NoES/4iMqYrcttLLtA+pUDGu2nqUDOb5+PTaFexkLqk95
cpAvqwCq6Lj5oxjfkf0kUGmzP/ArW7ilgZQBL9sq6Owzt7VOB+eY3p1tOlghLQb9cSUCbC1j0zLA
ltnVIVMHwKtUiLILHNSrAohs09xWuMC3bfuwFFUwevxm9+EbbDelw1nqKeCxzZmU2TigUb+9xyI6
doybs8v4BwOj9JWjGZsvX+tyeBk3FtqC14kfM6UJ6gmi3QaLjiOjRHutOVP36gAG9ZN3R/LCozpI
oALuS6879biHkEQRk32Cc7+h3AqnGIAWWl6biwiBGrU5KmRC2n0H0ITJ5kBFcTei4woSqrBzf9Ro
woIi5vt9Gpfdcs2JwDCOpaB3S3hZKCJtiFW1wLOBTX6lzD9KR+DiQh/O3B/T9s2AgTHSONfZU0oa
nCBXA1ZjS5b8q/XZ4IKA7ya3IGpnvEM9K9dol4qvHOmLlyKD1rReswekQiqlaNzxnIGxu4ushA9x
Hr6BAP5uKMDQJlHrzT2EVTr6cKM7jJ/BSsWEVUImuNggczQsKZR4O3sR0esNgKbvSKoiCzgGaIZY
CPGVOrK410hMjs4MGsZEiSGgtoABZnOfj2HrgqRQ4T4y5jf2d/w15Y3vlA6Ab6lOFzGxF/8c41Di
Id7xR5GWZkVa7opY6tdy9pySIl69ZtC29e4CmiuQuYSXDARBDs8WvNUIAeBB+Bdn2MCSyhQx784g
8UPCLqqsfH3SF4DqxHGoJKCvKOKvmP2FQoe2yT4rqMCnhP/S1CSjwqeGsGmdEmGQvz0Cc4IOLoJ+
DqkIMgDQvnFZLZk+9DQ5tKHBVJaa7MdiH264ZH+EfM9AdV4zIPfvAuAM4F6Go7sQx0FNMgsUUx3u
iQECV2YkKaDPoGQzuWqU1Il4FNHBonyJgSiyi3oWn6UjjTIHA1kzoXvAz5g8BID+EJtJsCknVExo
eNZ7PmOPDk5RXjyDgo8otEg9477uDBgB3p1JTi0/OHSt/p/8Mrw11HqYhQOYnBC7k9a+nGl/0BXM
Rsei662cPSisoCHEpVinCNbGLcolAGctan3QYvA9Ei1XYep+jQXabXyI5p4XPUCch1ncHOAjxiAm
xfCJvCM1De6DKcoYyN8rMnDVKIa8gFoGD1tuURBcKoHUDpmyiBglvyGDq93n7RuIV5wR9+Ffh8fM
o5OZBouaZj1lwROyDono1i0gnZezmnkraQ/dZ3e6uRPt7zwEsnLAJqivpFyl/deSV2cIM4rcCREQ
mitJY8LXH8s/edeaQ+dlRBcDDigp+Ie8C7mQ0SyaTJ4GLT7GfsFpS2PQ6LyWBV4Sb6I7S3iLkIcp
KXWNnGaTnlY/myN5a5pw0JyzXeu/AJ0DfX/D7pb8gYxMFEX9iIh9EkHGlWQeIjh/xFZwBtYwWxD7
cLRz7Ltb+qX1Gdntwg4lw/zZ9v2MVlehTwhthiGxeZefqIYkjuLkvUGklfxgMpkATLPZkQevBMYg
EeJ/XPtfSLIhVlotZlvCPWLjUehOJnuXvEHszyUelLhLckm5OVh5LAoCkwXfXn2xR6YGIxcWOVdJ
ewRckCRgxK6zsjdkUiOygMViRcQrYaodjkIJ/PnfahWKXKhEUlwCtMYMV+SNowVJTTgioyarqGlu
rQ1ACkkBSDqI5yWJWGxgiOHEe4BJRZ3PCauJBjcHghigBI1J0muq04DpXxzE3vUCmDba38J8gHyE
07Pa0BCEfYKqhvv734fAyjzqpj8hpmC83L3YxEpkNvslKYzLSsyqd0+fZmMgDz4KIbHtbWzJlzzP
lpRZoBXErLkjYfmqkWLzqUIQp/0MF9ANn50HVDuwG8GRrjKK0Qz/RBEXmhFgPh2yOjzMTwYmoSYz
bhKN+rbtD1xiPsqsHLu6vzVJHni03BbDsCIuk2A2WcnjWUhuR3E2GNkHezNaLLiLcCMBCY+BHxPf
O6WMtMgBnHVaU3nKcJNY8xiTShM4znQmn1W4iLbOjijifasRgm+MDYqKKM+yJNw9c5npJFQOSFts
NJVJOA5HQl80nW2KPv3N7JodnpU4VdfGFlKHKAEj42lEPS4pxWMuCuZrohxnSmYweQ148QoGnr7A
zwmJ2aaj0BUrQa88Bvl8BcKlTGG2YS5LCMwezG7Pt9jmeInUGVDEO6/5BJuEqYe3vE/lfZBFhHdW
3DgzUsLHzc1riCk9xGFiXKh+Z+jkzC5SzLgAnOrozkl8uV/m2FoHMKWHWcKGYTYhGN70aQScMoVF
o++3Jz24MMeM5d/LLAlfa334tmIkPAirKYl5N70M3pbwJPEDMHYjUDkKkiJ/Tsma8HkcBEdsy5ek
zm1yQMVohAFx7HK9rG0MpawgeAF7GsHLvpvBHfI3rTUGnkJAFxeI0WePAHo+l6uXpvypjNtJzLu7
DhUh2jfnnzExex8vjjH/xA0LwRBdGT4H78HDurgtNEnSREM7QfVUJEXE9laY8l4OMTPjmDM0qx33
h/ITgB7+42Z0WecTiJ7gslQMyaJBx9IxaTtsfFI50bmH+nneVRvFVeZIjniSZBc0T8IuJQ9h2jz1
+BqCK4+uO1oAisGm7aIosgITQT6iRYCwggInQ4U1MIQd4UJJXrOREIbIj9nG/JlJOxy7Esq4fSY4
QJz91sdfLbl+XFRAh8cB7He66buhEp32/bDtZB2rl+sVk4B5OabBA55t52Ve2/4Foati8IKIl9rf
z7AJM8/7esmdXIZ+Sp06A5E9Lb9m2Hc7QqwyMxjpdJ+4XbeN5b0GR+02VgecdELBGEHkDFHTIDqV
Pk+kheEcEhKNUoezh6R2Q+nHvmPqfaZLXYGNIS47MPTyntUV/hnURKZ606uStIO8bccqevahVoRX
A6Xj+gLON1s9GwldSKKdJZnCJd1wo93bqFVimWI97ksSEag9KidtH58YxEyqoHX0qtONL8vXyeh2
Zv3MWSnK+N0xXpR5cUB6oiFxdHsdu3H/6M+e28aBlsJFbjw/cBM5VG9DtATJ0CbdE30bnww9frrg
eu3BqwdncXTjOckpJv/yvBDNYVdk3yl1Ad74r4BeMH9lNnnsXCAbLIkfjghiwgwTTsvoq3sxVJ0V
BODfjyRfxJpZVLq5ShK/DSdOEkFExg5QEzhjMJ5Lmj8m5bs9cYXQ8VI4HWigh8nOBsceAJ3IhCj0
y/OsLMqgIsiSh+9NA5R0I3/gFaM+Q4syfxAPnx9sLdY48Zrx4+ZSp4E9+1VJ/MC8uXtyUQAMOOXW
d67QGjyteAEGICCUxYC+j6NVDKByCZOZP6/wbH2cC23DSVe1y+mXp3+mqBFU3ltzU1qQeG+6W2gl
SCqi5YfR6dm33C+vEOkWFO5y531fUi0k5Xq3LjjHhYfl81oS4bf6fhcJBzhu6+e49drgAXee9Iw6
o1VAe4mIcm702gnFJ9aI5lQIKrFN1u823+ebn54cCVKqwRYE9kkWdSiGSLlKbXpnUjRKTagSH+/B
KZ2eOzV2aawT2MQ9PaXifcD3L6UFSmsMuos7e+fLqZsuucQJCyW91W1CWZT+4CV1K24qHfY/Cnp0
IKVvfMNEcGLTag025aydrzdXimKoJ8Mr3HyYaMw6ikJwZ3Jec2ujuwTFwTvfx43a3lDfEkaASo6A
mi624/Vkk3HNTbdFw9dX0pQNce+mjdYhoqIkAD3MEqXYlG8bfbd57/rPzo5qkfxSTQpceixeOAPE
6Rv+78DFW5AGtCfR2LvA4+to8ttoE6TXnVbSXabB9knXVOw3ZdPbwKdEgboAbsscCDc1LXrld7Uh
yr29kLdBCqB53TUgOp3T0tgUn8LKi/WhEba1qfB/RJTaoA+3u60gtL7ggpBcVm3FeD4iZAP/Hn3Q
/qZHbfyROa8PERCFtxbkmuvoRrWxlWBwBGeloup3CIjly9uWG7koY3yQbh36amDVdU4TOAvwi77f
B9VT85OFx4uG9c4Y7UZiZG4Dwd7KP2gOHM9KdVN0XS5mWtqPHhyNNkLjbt2sjFl9m2nU3T00IR/M
f5FTvp6la7XTSCGfu9fGvH1dXjKH0vqhj66R2SjNdhc9Q7E4117hp68zV3KCytX3A/8CBbPmntI0
HM0vfKNP9Oqaeddoqy5dcbMHfLoKQjy0cfIc6RzxOUFOikGPgQgxw7/eHZpmm5BLMdrHqCDPpWI/
fh7wUHGKlq24CLrgQ9PErfw9riuv//37dDEyNOEp9BcQXkhkUeyaKfSJPUxSLWiLOUSQ/Svs4zT+
5BSAu1avW1yGVkvY080hkFQRMqHyeo4hrYqqcnCbvGLy2nqUkxpfSKAvgDruPXcBO0+0w5Hu3EJl
hVdN1yoyV8uWzzedBuXqmVw50qzj4Ll50Hk3uk14D4QOYErg0YZLTGWdsYbLU5tNrVxl30ELRD/q
v4dPLES/Btt2vc9o4fpJRXf2NNh0Sht+QWdXtH06mJL2Qps02qLYSodYOntM+miyvczOuHAO+/Q/
ns5rOXWs28JPpCoFJMQtoEhOJtyoMLYlEEI5Pv3/rd11Tm837WZjEyStNeeYIxx0weydGRPSLua9
YicNfkiXCZaq05SKGchkjqaAS3PMqAOJx3xy10armK1Oc0eRm5JPh/8T1lkK4gOArtJ5h3NarDFO
pyhFflg9pcxSr/2PemX22/yU2IStlaOi7Ksfg4IGrX5DJtCsuLZsTjHaiIDAXJVMHK5nQSKF9VNx
5AQMZ7Tu+L0zzeXLJB1W6JhSxqKhF6g2Z0EAHrDnIxnlpL7Rqk51+FlXjUsb9SDyWBW92McdKycW
Y320yUlfNlYTnNAYlB+C7RNEA9PGeTa8v7qfmN2f8Ll2rZl0eQFvJLtgJgW4txifc+bHnSvru878
UdFEpgf5/tG272jBs8JGQ0gR4tu+DlE9wNhkd9dx1OcbKAhQw0JbCk6jfE1KDuvpJ/vH1fx3C79B
lU3kB4TqoFd4bxO3QA0JSWFrJmfcr5RtXNkxey50v8ksmrgVKzqUKJLTGidJziNjGka7tl6SWYPK
Aj5Wni24HSCzv09ptjA/1A2o4cfYnePFfWlVRyXnJvGrEnYj5ybZpQ4+/zkcCVCqHC6xKYb7lBFa
Df8Ichgz/6H2I544fq6Aj0TlUwD5AVowCB39ZdKG5XLeEy6T2KZ2tKvGmeDcKmiVdCEYkdd78IWu
EvJrRMZfBW0EtDTT7bJrWXyVX4mJ+Dkx4K+HizZm9zLZVsxopWvLPvay+MQD+A2qNZC6HkLcxJiL
q5c9rZBWbGXI4t9uAJfr+HreSQuCLRBAJOjfPsviK3LA7KIrxl7xEqZG0Z8HbamUnpKAWcHAMV2V
PkxbQv5U2H5eL04AdjZKKoPdC1ICBDptzDGZeBAsIjpPdNwsGjPexCexw/EiCS9DQAc1Rgr/Jtoe
DA9uvSBWJNnvU8YAc6DMKHZ1LQx3al96dJDwG9qc2mmYMksN4vnEjbIN5FV4G8aDqm0KSDOC8lvs
OABj7W+jtqdn8ajZill4JdZArKoDA8HQNKISGJjnwGE9Kxt5T85g6xV3FmG9pVCcElYXA0P+4fLz
02gUR7CZScl+s5LC7/ytOAlW3ZFrL0GRJ2KLXXAW1N5oS/YtsVCUxAgGNhObwwK5lMOoM1OcPNB/
UFkhewO4RN0JzHSlbNUub+FG92SFhlmCwQqjbybgj89BCfAqmyN5jO8qyB5sJ44KDJZ3MC+I/Xwh
9aNoLpbsFC8aDgOd07RmA0QyBU54gmrdnAsgNnkaSNP4NLbxkoEsBfYZTeGPvhobXR8ncnnVcMzg
+lfQt9PgRPGM7RoKlUzvjw5Rm8LRgjbaTs/Fb17Oij8OFX1O9W16yqwAtRTM/NdhzJTtSRvhQ2sN
fj5rEalDkdnd82MaWQkQsumF0XxyItHyOba6jyuuIobCUI4/bjfajF4P0r5a1WY+R/65UvIOVeIB
a3J7ecuUTfCiVjj6DeMN2rYAo9LKxsaunVjjiSuHNBLvYWFy36r7wW9oaC/vZtGR3SPDDZPPQ+B1
+C8K+dCncgt1/cbMpV/047UKcfbtFrxFrs238YQPS81Q7hCWYelBZ5G4HTj4YGnDAbDQfAtXezOb
kZA1fx34sQFbCZmBdiu7+FaxQwOqqb5KbEfiJ65WWZ9QMHDgaU6C1YCQOvAlw8UKmRqHqHTeLfy8
dbuqSZWPsVpZlC0+BbNun78A6GbmQQ7vvWS3W91CA/2k5Gvp05XUq0YnsfsdJLwAxmfO0QmKOjaZ
cjjpjdPuC/nc05r06zjcQK5j+azQu5E1vRgBDIKJwwyA+Cps67rExhZDOArFnwOrKq+6ZvI68ViR
sEzhEzEGi3wuFgZWmHrdLBFtBV9sPlSWkd3HC+1payOIttny2XkmIYdmLrStz3xRfvweW/iJl9/h
zoO6U8S9rBeeqKFVQS8aXI2iA8FbPw0bT5UXA5VQPe8Mv/vuykUVzMIRVZj4LNKRFWS7CLVLNkuU
pRTj8pXUm4iCQjs0xi2FwN8KIzkcLV/z/rfTvV5oFdFuN+tkcHhN4LWLnKBj9D52ccgKIUlHe0Dt
0K6SAYAc6rXxlW1rzUEMl0BnKut/vjk93gsh4C+mDLUn3/uU5paLvXmiNPnuQ1s58niMcWhXq8Zn
qwaRrvAtMO/cz4mY/2ucGxyLnJJLE8ifD6VizxlxaoHETyae+LwJXSmA1RUNXBqryXmljOfyB13C
CI4OObJuk9yiHzYoZH/mQtRk2vxduRgl9qojK1TDzCWKpwDbMyxaIDGrKlM7QGW2wozNQ1orlTbr
4KvXdCGMcOQOwUaU3AabwzyuL9TjIN3t26X4pd1mDX//wM8GtF7q0r1TttXzztigWEmMX3DkebnP
yG65YM/xyFauukw+nUjyIhwNiJnCkeWOM6GMfP1bObIkxsMtZtVW+S44TA71e54U9ouS5kGB8rlq
8nxMVA/sW+yAMnvyJCvm1mwZYWCCcEa5dXmS/LAmB3CgsgK5clMBFMATT4IDLhyg1aPIlm+sx5PH
sOzX9W/BnBMbZfTRiE4ns+yvCFcNpNxNUEIIRRx1rmhNqEJwTPgZoSqCpU8AZ7HRJozjszmdc4+S
lBHmWcn9l/pIJguRYMtyjqKnIQZBgcHWRoTojZ6r95byZhx+G4bdcn+04LQfaT604kB1OmlDQVIZ
1Sw1bK5lPHaFq9FIvhUkeRs4idFMfvQ/VUstHi6PPygS/Cy/FqNZhCa3II8ZDFqig+8n82FZ1st8
XZTwySgf743xI1L0INA/ynV555uqOKbSgToCJE6UIRSsuXzrKaAZn8UnioNkvOgHyuJ08Upun9pH
f0ktw6/aBxn+SZwOA6siQhTJZ86ivW/gLuGrmN7oiNmq1Xpfjf7kJHKktnMq/adqcFzOjyVPwcGn
4EQgkB2R4kkXDVIlA1wKnY/TLWMTeJEmL1gbxqUqXVJaVI7sx/m8b0N/nqDwerf5VIdGWsRU1NQY
EWtgsKERTimIoYGiJhnRiE4MDkNt+jqoTM3fvItjW5OwmBzk7OfNOirjWtxmv7yIoM/mhQaZPfZC
8X/WiEUneX3sPv9ilrcmTsdfVenTV9llGbtJ3blsT3nREjwNxVjVN2HYWSYCgjdVeBr75omoMkaF
GAkA/GJsir81fnZcd4y02M1hoP1UyOD6+XsMK5bmYdb2s/cvi2Xw3eGY9lnU/UyBEw9L80tlfv3+
SdbKpnoom3qtL4zj56/4a4qpsYzvLBzhh4jG6ABHP6WngyPiqTvihc/GXvrRHvqSc1dnMcMHf44b
Ol0X5ivdA8v4db9t0C38pL/J1+DVwpgBSl4rPP3fB5oGDe4khA1UWufhh4vsT5IYvgeeulX20h3F
HQ4rK2mBbuCePUwM+eHgllMOTgqPxZwaTGjhefwkjASBQ3xhf6Na9el9GO8V1PCTTXDrHgzJ6Fgz
bZoBAKp2Zqywc0j0ednhRimWSbYdrv6BM+PJCrEJv0P0Jgwj7RIIJhKBNwQqXT5Y1qH8vUg/KqL/
PY+B68tqXLMh5XSJyjciNukbt1qm1PCm9g0oFRd0xVYN1UB0TsieJo5uenCDY3ZurFj7uVlzkcyL
UKT2pLJnyC4tCTrzPDrUawx7Qlx+Zv0NAbIIWmvvjNflLxE1Mq5mxk3bgAAwrsTzyASllZVVL4If
WeeeNGCU2ZN8/pqwbNvDQX+wun62weDQPGsRgnU+gmmBGzue2qmlhjMckkOHGDMDHyasdSRwDOQb
cxDaQcH1Jbxr6iyirGCcdhX6ehTNJrIpNOqGP1EY4Ug/ITD6i9BgjSZoifOkToSqAJrjhVza75iu
N7oM56nBwofDA/AAJo9M8AGyyISVtl1MPPVcJZzrS7p9+vmjbBcjZEVf6hH/jJzps+KkY+/ZHWIU
byPyT//SbBOxcJdu29s1hkjLbFWe45RfMqfd1HrvPSHfehbljlyzK9TbojhUpp3VW/MJJRdnXoUL
nP0q+W4GElpnr/bLZCd/vjBtWiUrXVpMODG6oJ52vOw0s/N6kyaw2Q24HLNhoKiA5NZd2/cifP2i
05dUizdNWWKaaM8Mz6hI4QDHkHogbLZqbKUj79VVs81gRkLTH+KM9HbGlRVREj/5cIf0wvb1Gu+1
9xLLvcYEyvx8dvjrqfiHtfuY9OZQWyWKG48WJdPLxBXFQfgV6rs+8VFQs3S/1TXYdB5d3szZmhmF
CC4FGj5KhhezrM1KFgZOtR/JoJDHpQqFf+IbmHkIOcIs+MPRWNiCqPgEAXy7yBfZAWDlI0FnKv1P
E49Csi65DkSJUh3fV4Cb+k7PgQ+fW23pX7NmRu3FbgxNhOYD5Hoy40EshsTz1R+L5nYASMeCh5E9
YPw/wF0Lptz/Ejnirfht/DgPojKmI6dM4Jv+Ll2aI1fZpFhxvj5Du0lmE+bz5IWzreTiHlV2Rd9N
vjjiMtgW6PJVJ6agoy+O5uDk8Z5fIP6ruFk5pxVOpTX4LfASMyagVZbafXU0/0ZfDTq2bgEfB2Uw
5/of+D01Da+XXZbfwQ/xYCyiqWx5t1yqSAwpLQmh4/2/2D0xMvy3HdK/YczHEsZHMyxzhKJstZCf
MNm+GKBx/GVR4UY1fzVO9D4pSMgr69lq0+pNPSqtntliJLsxNIGL+cdKgD31m+xdSvroR2gsJQvB
ArsxqB4fCNwEhkjFqv9YSB1RxKNU41Fs37wymC7YyoEY8NJRBnxwwiPb7uMo7I5PTDc5zHyU7Jt8
yNqM4h1WERiwBvMBFSVjSXShGAEkQn0MM4J83TZ2heAdBQgbPDU+nmihQ44JiCpvkHccg01AjCJ5
K7LGREcKM+rMeODRVk0ciS5FfF6C7cCK/QwOBvlovCF5TQegoCQybH4BGjdd/4OKxNlJlx8rK6EV
/IOXwivjrbDsAWejXWO7r7jkHu2Hcn/DujuWt5PojmAMfcYIsRsKP6BZpKgs49jkYU+XI6uEWAEe
ATcxssxCBJ3JiqNIPvAmnx+FDHJrgnphYXTLKl4WkGtIAi7dCdkSbLKJAFpkFiqscSsMrLKZBn8y
d3WPl42zDmQfhse9+7ESYQZn6Q/NZlrlgst56Rx/3xkuGjAKSrK3oD3hZfKag/lxD3ZUdjI/fWYa
CNNrzrB5np/RCTBU6Vw8UTlUK+VM6crkVYJJr02DNc7dOM8p22hZ/snIyWDdsXJry0wVhbD8Bz/m
q9xn13qtQclJ7pTxYLSvA87GOvhWtCXwepVt6N9xjwG1d0yP4wENKIeSg56VJyOthEk5RSjaqtds
cu0XzS/Azm+4iQ/mfrSOltGx/4KkRmRleMMLYcF4ZRZh9QMKJN4gk5/KLeH/IsrysJijh6LCxQxp
sn6unkw6mGDimTMzN4PVWfBbnMn84zw3xYycKztwMf1zKnQuu+ggbF4R41+gItCi2rgUIc2i76LH
YcIjrUesrKhNFs/fkpGS9K2Z0zHp3YBKzC+45G+jO+wzrgjzKztUBwSmgGggQMFuQqZG7Zcu2lOX
/pVUA8zCHC5dV8zzhNmVkFxPbMZMUKWePh5ijKR06I7VInW+S4v6T6iKPDx0dunK3OZMJcFnLrT1
0gaGDTEiYJWnNxnDGWjuBgCZmMzLCzZg7E8WIZEP3ZnaKz2VWDwyd3aKZe/rm3jfbD6H1yY9YZi+
LhbyNfiZYLl8rUHb5amw7cvOimNuRpthHa9EosFnA1KTBXPOGegT2Jctn7vgGmwLt7bfi9aOj9pu
NBcafwZnOO80bECcK/3XB2QczfSKQguzucFrTwNz9hWkR/7eJCGBa0X4KTnhUvepkESrXF7kTeOH
W8Me07JP2R1sgPTFcyc8mPPf4oCKzR5zIJVdx7R/hKUyFmQQA+BwntpfKvGAvOC3lb5ZxaftjS6Z
jQE3VpVMjeqHQlCwKEGyD0Au0rnej07cJ/plHNc31DjsG2w3bD0ADJ2Y6JLcMj4qP+i//OB3ePDZ
o29CzbdIHPx1GcMT/wmpCRZ8uDYwN37jNsIGcOzvHQaK2BrgNzQs1CtTIl9hTLZ2FOfpV9vhM61B
0gvopDlJdbgrIafziIRIZ0yJ8X0w7+39uVZX0S8ixepBb7PAW2IdfOFW4I7XJdZu5enzXV4/tKkP
p+SFXZ+/nnLOqZ+yuYZT2Py5fH9pK3zmrGTb/ckbc0llBXiGqg/QXv3tYiSLwvQPT0TiRQpOu8LJ
OemYD3fo4qYDgbfNeXQtr0UxzR8mKEE6N7hgmMKCamVshIBrM0Nw4/CvQ1MR4z6NIA+SCr6Ssxuj
Vjgz36BErDPwAuDYAHjPsdyBNMQFYDNagtKoYzWRWvm5Y/ghJPfsuVgR4+3bn+p1hisfDFqR7xU4
dMRYioTrbMtVyGAo3REVgwPbA8iC60ynX0UdA9mMekUM2zEu/XiUmlBOhJM5FACbIQ+viiQDFklM
I6CLi4wgHJdnCTQV4CUYS6CasVPlVnLDWaW1+P8ci28KVUopTsrApnY3jgPm2BgjvRhFa6v4d7TR
djo1DGJ46mQWReJk+mXOpcIwgxKRopj1SQXV/NF2BfbdFIRes8pcZtjKXhb3N5ZxDjEEY0pI9wRS
KVIGOG9wBOM28Tpn7KtH6Q4AEMZWNvKMxkPd+Wws6tvaG52xV//gc4GgE3F0s01HXkhciEyc2yzX
PSn0OhYbxqKtncBp1p2sd3KWnXDWbvLxPp14MZFNxgLpcIH6VPZi8/vJi2m5NvrXLWtO6Rijbf1i
TZgrjMfEEXrUwrHk5OEjBXusBvz9qt8UsFZ/KpQ68D1NOyoXhWIN1boxj1LJ3O5z18gK5hJdB3hR
1qvy1n1rsHUkJ7Pio/yNkf5iYNppvb5Snmcym4DleWBl42FegRjb3c7AQo6AdzdbN3f5Ysw7nzF8
jM3Sk6tw+mLaOS04WXU6otJJcZ8A1HZNT8N90sZ4FPJ/7hn4j4SecdB3ipVumMliQS6ttT22bVNc
nleVFVoaih8+s5WG2BfffUu0oSadNrbpHi6FRBC1vQ8jBQuXZ34KQ8LmfMxI8taVuVh5nQF8jZAZ
H6YAMGposfb4bea9z+ModhwuRozTf+NdwsY+2UgbvKktcNBpCe2tNADriOuDuSDoTU82wOggAGyg
4EpssykdRepqmc8m7L3sYuwX+MnThmGt9WEfqxalPpfxItedtoeUYOFrSSYPjWZ+yk1rIAKpFIaj
rBeYteBBU0d+q59BKYPWe4VLM173hNLg3irPgb5trXAYwUaQAbqZPvah3A/c01qvesEPyK3L2sHI
XcMFHkYfChs435jAsCaxUMMK4B6M+DKbhtxkveh3LZfKy/6MV4iM39K818lq0hbkc4y/x8SF8Xtk
DCyXkXl70Q6ZgOPD6PTu/0bFyXivTekrUC6NecuSY8xgr9/J7+072JnNplUvvXphMwhDOoZhl6DV
lsft1Ohm5cSSUaQFS/29Mdk4cMTCTbJb4UQevNe1xhQTTQU0N8165XODVQbXnbHDVpEZHnfig47j
Ag9g7oKB2wuPI8TM4YwOOXpo5fypuuGLaLsdTVaCMwLGKLfsDZqOpVu1afN98znWYjrKVlTRHGU0
1GtF3QbKzdSFS3dzjE0sQYLbaKVcdPz0/uovzIxxs9HsgrVnFspT1st1vGvo+p+kf4z+jL/ELzZP
n3rBF6kgyap2cED3I8ANelks0RKnQJVXuMOa+AGrcUMvXbKuy957MThPSHcItKeqHS1GeBYSC7Ea
eUvFYkZoMUh04IKtMJ9wQ8u4TuCjsU6RfAN3C7Xp4nkKT61dWfFSuoEtzIMtw90JkKaJS9UDR0qT
afpEDHoNNBkmPB8uIuEcPwrPdLNVemmDZXvDhpPP7o3d31UnD6my6W5VpFsggV8KMsf6kOXwrgah
y7tQatFjTmwFd9PQ/2y0c55Dc5lyvNTqx3xeRp+zSg5HsZZZjJ/4QlbVDvSbYYzUXDSRbvexVcVt
OMqGJVXk/Tit5qT41MNARP1F03KE4J5N7XYdL+jRynW+J64J2/RkHe+FPzzM/SMT02W8T76kB11P
htIDncEWWvRz/fGwZthSTRRb/cLxhipB75sdetDYU7l6+qaXxAKYeh2IpHLHKGVQeA2MTsXu9ILS
17n8QmjjJSZgiTXeT/Ylo5DBphB83k1IaGi0kSQgivhqmXgMl2j5XpJW2l3IGxIOQ81PduW8pYEX
7R/Gh9QtxEbiEcTiSfW8VpyIPTMS2ubv5KTvE1wuMVG7pr+wAaMDSCVHDFMY93OVQXV/hGijRKb9
T/TFLooV2jpcpHuVdvIv5i2DrILhItWARctHBFN+YOeH/b/qcVYM4Qh0RBf8mtP1ZwoV7JdtDekP
yB277/xXaOkgWFrMwPgkgM2F96sgf6L0+308WA5tOio+m9Dhh+Hs4lAJ6wBX65fXsbmDuJPkSM3J
C9NtYSv6tMjnoEgUOjx8tflOIbLtej/dLaGn2jro+1D5QkODDnwsZ8duekb7fV4uresSPqnjTCwc
cCy2H1GKCprYIvZjX+NWc5mf+QjPYpRDGtWGEBELcTauwf/IdBiAT79ZCHnXeLbOxL+iSBafQGQf
YakRKaNjyi1IsoIlyUcHdj7GiBh3Mboa0kYQn6b8Yb2Eqyl8vpOVYG8iq9oJAS/UM6RwnSXYqkCM
NkiskMrx/w33dhZ+w1M2UnSqTEUv2l8LLMIC81dfxrfJCZ+eRQf2+Tl/ziWxPEzH/g1WZVhULSjn
VHQHwJTC/lFMQtnI2LyIqiA/Q2Em/G/7SNgKhKAKECt32EsoalnqIe5ABGHZH6UzbDoXfMciIMHl
gw8JITadvUAkYURyP98T8Ub0F40YPhbUcPgYAurhHU3iCkx+RUxaPpqY9vKA6lBtsBXfyStoQWvW
4WY7Oo1OQTwfnV4PwNDi2uMVClPIw04TJDcIbfgf/KnXLabi+O8yc9GXzabZ6EspAHwdjmRYdAZZ
ZNM2cfkR3DGhDf331ejLuqAiQ+nVz6MLc1T+KEdwK+BcOmlgw0B8ozSAVYwnfW6Rhj1Vrwo8mRwE
/NgmMxwSuOX78LUqAs9MHQmiJ8oDTm7ayX+3IxMfGkse7bilLYlTCybJgLgncXnMgJdGtOAWd05a
mhEwEYZfZCWQFpnY3NahjfSMfCD+ilbmvy9WAS2x9YHwDzA7SbfAq2RDLEaMixWYJDTQ5pxbvl6w
YpnV5Ju38de8l+P8CsmULxE/hGsDtCt+B6Nm8cziFkCL/YslkltoMxXzayA1PK1JhSpmMYYmod2x
oJU2LA/MN2C+6qBIbG74cT2ZMwurNH5EA0zvF7BEYEgKULpe6iYwhfhS366pOlKEjguwjP/yhTgN
m6MBfOD/vt6ANXOlWJkJ8Dzd8aFhDdEtSCz///UpkUziKFhAraAtBIgDH2JV5ha2JUDPf18gXnzD
bJy+MXj74GLie96ohJFSIW0EmwVrL8BzjHugUIAr/zPOY8fmG4E3PiaP//5ly+CLfYrfzxP98/Pc
F0cmTWsSDyj1MB691zR6Qj33TJ1P44ChDcjJiLFiNRGiGTbHf9IZyP9iHY1oY8Rq2n4JL7cenZ8Q
GOj0UGO+i13xiP/+JJbyNL161HkRjkc9ZaeYojd0YkSGILQvcdfQNhrZtQSxz3BRQH1+736Nvbqg
0IITgrksn7c6BSgDzvgibXOPweuyuLw2tB/lmrhUTUQz4FUSjOaKCdpA000dKvQdAomSoJgjL+6o
KmDdr2VbtoFkbB/djO9Xszt648evgVM2a4QnuLz/kBGcyFF8cyss58EutLN2hoBElbRF9nRjBKGt
WPofzdRhp2D3Qta8y1exry8gM7Ika65EfhgN9QYXQGjpovcTKhjDUX0ClukB2ViePus5Py9U3YLx
Lf5UOANXG1Le2L+gAUIdx02ZsbbK5ysgFaaR4LfMlIR+7/1TeTX+8kTvXOQH0m/n/Cvk0oJeLDTF
YFXcxvSWsYXhsF8y/hgIu2NKPrvhiorglKvp3/ESolCJYoKzxf0Wpn7f4h/cqP4pfDXwkPEOv+jP
rJAFcw77ZyCc98Z7bz6bbFNsJotiAzPAF3xlPBS1YcGcgQAk1lcuSMqhTMZJklwNtn4NuExfVptc
9M35DlNLFmvQK/UXX+Iuwnhlyjcv6HKvy+vxunBwE0s9UbEYcPixdQFMeltKJL5vb7Tdt9Fv9FB/
pW/5V8MzWf5NT3hvnpQzKVAcOSh6NaXOZMDwPLmlN/1Mc3HLoEqmu3aVQqLU8aJ+b1IM8zVbSy8j
/VDpLrETLP7Q2hgtDQgv09WnmtFsUI6oyga+KQzlFkYP2oHCgkUD3zUei5ZDD7dDRQDh/Pnx4ZlQ
+vCpRjtWGUZvwrMJ38LnvISEEO2aGiueeTScQY6JkuxK56MD2kz+YQgkLCYWx7tvvgcQsNfES+H2
oQdTHeB9pXbG2iy68iJ7+NGDT1dD9YmeE2chh0CuPbRGMBaTyOIvAC/cKFeyL0JJtQX0IfZxau2R
aM/yYJmH5/h5GJSHCWaLW/Ed0m9+013T3PbhJuB22JWc4+khHE6QzuPJJdSvE/0rGF35GjGSNKJL
0Vxe6vZWbOlmOPUQq9R3+Iav172QTtr7JCfnbjiwhEe4PD7nVSXUubgbI6eK8JphRZSk+wQITYEz
R0MypgmDdJnM6k4MFsxgzfChGGEwBfVnz2AkNmxMiNL8l+Ucmz1sYeF2MQsAZud+4y8dNpG0UaMV
pDoGBQEJSnuY5AwP0hyTOwvvsVg8CTXsKsNzTQiOKkAeYZWBcN73T6JqWRTLMbwvRGtj1E/4Nmy+
hb79uLng6OPu2uniR2BNeM9j/SHU7jQkU6wohfZ5JR57vK75544txtrBZOGfGAWtGo/cd9O9cDB5
Ik4Q/3Ue+DYgqT8vt46QJXiMmejPBDKsZD55ZyS5jVRbjdxXeVbjRTNeseClZNt1K7VYx7DOS7rC
2adwmtKhVWybmzn4+IBDx6hyl318YHZGTQEBp6i8p7YqIoeMlPGevbalwZfWAWwBbBj/pIsce5jr
0Y3Ax8EQOOWyhC8cVQxNHHZyDi3t0wBlMfFAk9mKe+jVdDYORAF2QShNeumRpcpJFaItxAiUgQi/
rXQ6eGWl08OeQYON3SZkRV4G2w+epo2j9wteGzwfiDw0Rf1z1adOny24P3bZE8VkqpvL+PNFTPyT
8XrcLWRKW6JaAdIpZWy8vKlmTHkz0YXDM6JCasc/xocqu6aoJJ5z+uXXlXNIjOyQT5G6+dob2Lir
9TTs72N2dfKkSghHTvTJxJn2VLws+OZVtdIhp7niFNRgkeB1DK8ELUycryUcY+Xbh5KFIEK054NF
DVBCIOoh8pnZuqy/B2nDyc5OLWvX0bB5sQNrfivfeJ6AM1j2BlQAEJAA4PrDs17iHhbkXxyJEZUJ
f8XElTESZsyTB5MnzuIHxR2e5bq0kmkaxxcNmjTTKF59+k8Iof8876hFGA5hlUf9kMH4hkKaRKuK
idK/wRigGe+H+T5juhdjIA4tS5bmZ/0Z6mvK5fNmVI34CXKuxwuSZe9THCk7Uig00R2+ig6lFYdF
Shs8zhjcNP0BVhNv3oz9EXBvuB/9MTUs/6IjIy56ZhYkHCVj5lrSdvTHDIvZFioE7C077StA3ZSt
ZRWnMt7QqJ92xZxAqJZn1y/aBb3zEfogjIS7MP774+Un9zEWz48eebnyiNfJHVppoQpVH4oNWO1i
NSLHh1KmE7wrya3mKsbgyS+9EYqcFZEPdFaEYe7+jRF2NAzAQMBG+hNLTvslLSLMamtCsKleHSA1
bOgi/YTtXFZsPslJXFSy4o5ksiiheo7ebqw52sQdN5hbugRX5Ojnw+/qYzIsFE6a1GuwjmofqQws
X6O0m4ZVEZGEi+F+Ea7fSLbSfAsJCrigktdQmwX9qBktWQVl1Wkh7YwXTPf0ELan5ENPKoKTNpzj
fTXxoAmJxRKrV2Re7d0MDp/nnc8zNrHJUH04wHn54BFa5eOYppLs5r7iE/U0o2LG9oRrIdGjhiUz
ht220S0O1EvYp1kf3YLaiKCn68/dc6/T0jfaV8wQFk/aJeJsqjGqUq4yKExoTnqfo9aI0yvyQDMw
7JYuNArICpCgzXlm6OGMdgWDA4GKp/43MOP6/5W2ExrGVenm5/IQWMZaol4UsltYPBI6pqv0I/30
e0KqN3A/gLq98Y+6N9bjbb3QY3u8iX7e13w/IRUi3df71w8FaHNBEu6YR/lQP+QfbZ0d2hOo50qU
Dfgqk9jSeQG2EsxIJQuaQG9F1+hK+BhIxpOIk9gKKX0oM1kfERleu29axw00hbBHgED92f7SfII7
QYODq0kDVu/1ZgaKpAOcUMpe0j1YzOdKTxjTRYnMPsgKeNPh7FpAopzTbrFKId6CuFAtucRYHdnu
MKSgik8gy2IjzsUJORYKD0YSwR/tEGVBdjRvvMF4XxQrMfMGfEF6z0yb9ak2sZM3MClPF+9LModk
6fYOKgtl9jwwlZpx8PDGNX0U036zEWGP9H3a/MHk1E58LObwuIe3ImQ7TrSkTEXFPSDsaDaovNYc
NDJixwRlEEzFkrkw/io7/OKDtlh2CaWKLs9TxfD538f3G+zSWwIBYdGSXiUwZrgGc23fOvB6UZ72
Nvv8fHye3LCz9uSTyqugb3Wnxs+HqND16Ee+Pk9MPUbZVN2C4ZV/0mTaYjcBUYFZ2SgndHMjziXK
LYZOkCFRL4TfNJy4W79+MPuQfEH5ZGSubtkjBI9isFRMF1nxJ9+w/eGJIEaAImBiIV2TzyYoTl42
HOAscO7DFuSqZAFHicIQnl5Nv/T/CAXyH89ImcG9vBgYG5AM+mjVlJCqxaFgFYJ6D7FLseN6iUNq
+FxRphALjGWD4OEbH4fVGYY0z8QLUHFGzGewDPhE2U/6hS68GpFC5KXd4ugAERDZHQw9sisHSw4O
QsXGk8NOEFbEAWFFFgzSGBYTpxdMEtWByAo9DHv95I4MjmuVV8z4GH6AhJaUMDD8KCADMBwVTDHq
Mch+BAeMXTwU+R4SARl4vcEr4RXx4/lXfEf6RadY7Xlv8EqNHuKddmn/6EDJnxi7z9KOidRKN7Vk
JRL0mbv4jTxbZNHcDY+UTnZCgsI8/VIZjeMpyccnWcjK3qanTuWpvJc8Y09wojfeJHNtO3m0ruE0
duGUqHVzN1yTlkJrA/VlnhqLbIk99QdEANwptHVPkN4NH6qZ1YPkaY9s2bqR+z71ND9YDOGA8V6h
UVjJO2P98utlegaZWgCjOymNKgoDR4eOEKwUzv4WoM9woGvOh+1onX9rvrnWvIn/wt8JRrlbLhj8
uqkNcWJF3Djxv0/7Y5WLGAmX9Q1YYxtWvui24T1zzD15aAfinJ3ky7DQcc6ale6lZwElKgeSGheY
k88jH3vJNXQMIhA19+VJm4wovs/y8iYsiJ1rx0q7mqL0JW4LuAzM6hga0y/wV+jhWJ7AF718juNH
iFmc6iiX9B7fDbysP0dOEY2rnC0SXSAQqsU0jaxtXDroK23WP5YTfgbrS4sySHGr7/pSsLI71TAr
YHL2ZARaAcg3npkUhe7Yr/7CZbSu2dmP8kad675ONf3FLMwiEW3actG7yRILEfTq1KNAv1k/I69r
2WCp+YCr9v4hl8Ghj0cgneD13rmjLWFKzJkWo2quiLiu5DLsmB0wJUdj8rJYxwUgh6EqYJdTfCMZ
p8XyzHl4HH2H2H8fkp9sHeFI/Nucy19jN2z0i9ohWn+WG2MZLrU1TMEGxcg5OivwJK7SviAt6huc
WV4hkoDPyvYKDIjlBxD2gsgbtnRKxg7nm3yLOCrGyJqUcd3+qHP5D50LltFuFc/1qwjyntBUT58M
dskJe0TQBW6GO/Zqq7DTRXoeTnDYIrLzZjn8F9bj7jOTR85I8xqcK8TIdfZZBZO5uYIfmyzG89A2
F1AzbtjiVrvkr1uZ4AJ4lcx5btfAN+cD6SPzL2Qk4El20jbRipmiO/Eyxruca6OVcXsBn3DHMgCA
Ce3oyJruCYV5Y1PqWGNCBERAo/h/fvmWsuWhH3jOLaCoAzj5Fd4/HvXly8Fh1h/t/kfTXS03liVR
AP0iRYjhVcxkga0XhWQQM+vrZ53qmJgpaLtsC+7Nk7lzw7WJ0Al4RgZkzwvckWzDWuU8WP3mRCaZ
JDYVwFzvn90VbKacfhRYQXNRyPXtpGP9xXA7x3Oqvz5PjtTOdRSzkUbca00H276dakliV20/Ppcu
5RM3gEUrfi3Kaynz4TqXkt1kJ13MlPaNZPE4irQw1QbiQcrL6rV9GFj9bHrG/2s9lcZBAAdnOQr4
gDWH1MB79Tg+moUT7T0SUfYLelewO17Ch4Hp7ekPgOdRPo6jXaHZ4+h3qp3pB9X3rXwphx+5Ga7H
HhdiV+OMxuPn5VdDBNZ0N9H2BGBK24Y9VDFZe/aFtwHwlXjODLoIaxadpOGyHCnY9WINr62HirBt
MsXDJG7ZH2Cmy+/g9msVKXlwzrs6qx+1uGrckbJm18ByeiBt/prizcxW+9IpKnjm3TgSV0y+i50L
3aU5+NLn0dPjh794lEh5bcQ2xQ0For3WvSBbeZuuHbzUU7uwjrZHK3IBX7CVgktrOokaUVTOAfDF
SdzG2u/mxjAX7TBGtiq8AalHuU/2Ry8YcsAlhf3iw5Mn4NHti45bByCr1nuAKhFTNezvT0zlq9pb
v06W9Ug5QhXysdAl1ldl2QEfKhD1RvH9eWYm1OJf1eZqZKY2qlpS7avoywNgYkWFnSeanAWqiep0
9LQNi1sVLoZSJ0tYjaEh2ZVXs+NnYg9AQ+iuJJrvpi4BTjmLj5aDRd/FnOlotZuxmN5oXbnUp0Mx
Iz0jd1kKnkXHtLv7vXKf3RwKya4dbsbWpEF8tB+n2omMizsyeV2LOQTJ9naOAr4qRP4uH9nGq5Yu
HxhwUL79JGt4FBpGJJfnmDTYm3HsZOaCRywu8D2gNgg5zw+cEpTaIOqAgUluxI2PMt+nAf0P5aaR
unjY6Uk8XbS6pjp5VJZtUE4w3miEuLuYZd2iPW09P2Xn/KEEOvFXdKLN/eeDqXTh2ELRf1SzhUv9
XI4IZviJNJfDYwWCX8x1t3EH67miEKH4p+Z+6LOcYjOh7xUMw3qkZklbAsjuRJRla/dGrjRtZkr3
Bsy0e/idfp2Kq9Z1jK6yG8a71867qiNed9JfNjnPuRXOthhr3n9Ev9Y2kPthqn2upmsCIFsn4XfB
F5UJehE1pZdo3b4zbrFYO93k94EGweZPDoW7z4qi+/jOlM4NNcPds2itKtnmw/n/e/kF9v2y23OV
u4My4wBORpHXzCflc+fa3VS3A43EbN27li8SZVADSmlx6hzPy/M02zPNLtw15K+Adbl5hL2ZJWgN
TamR6fNlqz6VgYjkNl0H/w7SHaSfgNjixReznotlWd3q8omYyC/9WoxG8rV0dyOtbd81kf3jGy+/
qJe9uuS+gXW8/7FZKNuJaLp0a26gPzsU+4xM+dq18vT+/UQ+ywRMJmeWXH/LwZrNZg3nYe02eNXP
rUNR3prtWWkziVRRBEH1Ydv6HMDDfjhPPrp3W01W/PXcJPK7aL1ZBj6syOOlTPX+cf+JNe0AiJn+
bjPL/CCOtzDBueUtYt0TYrH1oSrizM2s+3MCQtowirHkoSdiy5hfU1mCL/+9Lm546TUa++3Xunua
rTCHHaq2TDMXz6mabKMyfUrtE5638CoHxwvIo++aHvFxdV6V4ygHQNu+IehvbWb0yvxktPjCco2Y
Z4FVDPeWAIp4xSCs/Uz+hYFHcrT/kkNR9BUh04FkC3kzG7JZMGVBHjpu6l4fxAuWNqWB1Xn+W5to
x6EQvlRHjpfs20rL0J5yP6AiOAnDQZYF1WqMPGvb+WOYOAgZcp9mMZRCjby5lwNHElEHITy4q8WB
3veyVVYnWeEa9jJoBSe6ewL76+5lOxc/n81T33I9f+qfWklvWrZ4YhqTdO0dCtYTlVQfWXQop9ah
snfFORBK22J3SXnLrixs1iwqlAD8kiPT8wYyIcEc1Tam+D3SWV+rLhvC6juErujhusRcb2cuJpIj
chX7NEOoymwU9w7c0oEE51qzxzLocMM3I5SP676RHSAkjMRHj5hJLnoUbYtHaNwo/ceu3sgTFnJL
6d8Vk5cLQ3ekBhEf3/4MI0r/TbnPAkznh+qbfifV3f3Fe4nvzCfG8jHcBu9aerRq2N+uO5H2aqLG
NvDPl4N9B9+RKc+mCXSu5iaJyXGcad8PthAoQxeSk0xj+XnrgyyiLUr6KUoZDb3YgqKNCqJ8wS1l
Cj/+ZOsqKuQBOghPT+QqBkagFDqa6B1mEhl6ymBq4/0PKAVPkPCisA2kgTUbHan6pKdbOQZqeRCN
eeZhzvSvsMhVpyzPkDxuPfFTiO/CfFaZ3+EV9jtzxH9kdzJyvHmvT0oSyJITpDTDgsXe2kry3/C4
MLivwl0GSAlbx1vBqx+wMswMj4+Ipr/oEx2GV9wGTfqQ1SOwANfASx9uDQBi7i3pVm5MILL7TEDF
duFukGN2AwgYLDn3GFrP4W44nH78Ayx5c6g7FgBE2HhdFh91GRT/bhy/G0pJBUx/7IVc+d9WFKcR
fr07SLxbNOA9iOZaYbek7+ChsvqLeY4JJi8hUOjIDcXOldWLucXMCDbKfUszEl5vL/xnEJEE57sG
jbDBx7c3Y8yz5WNr28r2D/NYjf9BKz1M1HANj6LbcAO8Gcfwe2pwmmfbh8ayleuuD+VkK9l69XOD
6UTO3TzZp9dqUNTmFlqLXMf74W0NEZCRzu4vPQzHZrwFTLqwPbNIKS5mGUQgfAmQzte0KVnkOz44
ceP4iH8vZ8+eti07eNaFnbRiGv3aq3teC5CQIIqpgEX7nltouSopYxIKpdTQ9O+1E2s+Rqz83ZE/
LpPlV/Jv1V7b0Hy8jJGd6+fFk5bVlRgfhovZs5v48cmInX+Ae7K9ffPalQ7a13lkm+/5rpppXevx
a2H5l21ex6gSJ5QK/h/yCH81Ee/zF9PQ0WPkYlU2tz/uVXBjquRigCW4k5dfLjEX0C3WAvp5o4gd
IihVkqtwRTA6KBjhdsxl+5nuoeEuTvanveRIylGLIybI8TB5z2PjYLnzER1ef6AuLgzbGIFKrhdX
pQvbR1wj/1UD0O97PUTMZM3i5wEGvc/XV3klzYvjvKDbEYBDIqDPxzk050I+HrQA5+jFNsImeRC3
pWqnvnbj99f5217rL3ksxDqprknnLAnAsDbLdHPVW93DmE6Og5QItO2PFlS759KKfe5bkWZyEm8t
2uvfR2+6kCL/qHMYyCFPnfr4cLnPVBV3rZPq7+fbecjpziIzb+r3RrJz+kx/7JqoSsPT5766IqHO
C2M2SjZenXhnn8qvYPPNtAvJkL4v3uTAZ5SaQGeJcBXJgrslXEW0FKgsE2qAS7aEs+JiEZaOEq32
ObTyqyPCZj4d3sYpgzRHHa28jych6lZSnBhcVXoGbSuGzL0SdwYCfN6kuYGpsMoFGUu2Zy3XkwLW
TEtA3NeWblN4Rpon97m8rCzGmFo4QtF2vH+FrWN2tffzbFPCt8Hm0KRzaW0NWfGyP+fLMXXkEUnf
QgP1FKU4KsKlLyJ5kyrS/l0jgTmOIHOMFFHecCzNLaYUONwyDyBFP8QGk/BMblBPjo4/6/C/LzSY
H0/h/IU14uFTcT+coV1HqJW7gjzikVROj+JuG08wgZVPm/gDYl0mHLKu7MD8uBSP3VNPMyU7FEMe
CwSP6dvIoVo5711ux4FPBF49hYcDLzAjWDEhz//Le6PFSXwqPi5weLXyanxazEIgpMx0NUk5t1ZO
SNqJ0Ug8yCXmiESW2DiYNBku//Rvchj0lZqimdK/65s/kDFv/XvXVpy6tCFNsPrPi4uBsiczrcc4
q3w5KWAswOCUexKeuw3yrntTE4GEc/yhYHPIqvJyT2cQOyX/1t5VL71dz0kp/tbkIc1kVfT++yZI
EsmRIwNYzFTLmkBP4ABzxrkmLIUqke89Yyhl7ly+89mpL8E3W/kQW5Nbflv6y308CImakfLZB7V1
tWA7CqQ5FqLte2XbwoW0Ka1Kbvu0NCzEIRNZghFjwme6sQ1iIOgBhKF3+1OcjRVwq2+vy7YcmB8x
2d9Ya5VrFXO6yb6uIDqo6e+lVHsnPR39vQ6kB7bdXmQmp9K2Rm7EnQMTZfafDaV9Ssv4o/F1yvfi
REd71BOQMwTC9hjnQa3zWTVN+OsCEeRVf5ajo3sjyPar0+K3OOnK/FD4hje5R6fVO2pLoMWFIQRM
W1r8YqTmmVJtxy6P+nE+raYLi3q85nFWE71FPVm7GUJezXM7M8xMQqr4qUidW//OVL7CiHL49r4j
kMTkAGGCoI8XklsyokPvXrj1IBdFNf33ex6v70ps3zNU0wJbEyYNh3UFQ5FXo7/XLq0npDe/aM6X
ZQVyOK3GKi/25VxmzJYhg+KZX2GSv3wWgNC8FFP9d9NgBohZVekgkVsgvg3KrcAA7ORYZshsGh2r
73GqvigZ0suRyhNvN1NKVU7NR/FeoiCAxHavpVz9OXu2qKPyBMTJz20VmU9e/LYRmWXOhdcXQQDN
AMsURY0QfMEAT9wYk4NJYow3Q7bwEL+X5VtUyLl+ZHpnWlyfeAVETqVztMjMjqNfqoo2dzfb34n4
S7dn6eV6v4Xj8pjIrzg0slzVdXJWvmBhkUlZxJPaT/PJyL8WNNywt5DneBzYqKVH2BWM60ZaG+OK
u9tVf+zmEBrD2vxMlV5Pk19M7h+RucJ66z0qiWMx+XvqyeA8fqAHolQor05swhKcaiXYcpseFQ1Q
TiBHxkBUC/wk5zrb80ugBul0kRCmfzY5ZKK2DZ5Y8wJWlVpZhzs3DiM8u/rzGzpRWsHQ1kg/t1Kk
ym2c+9/G7mVfy4wRp1zXsSYevWGRRVrVlBItnvpeDfU+OfoP1DA4Lq5BQWqPoYXg0IQ/p1b4+A1Z
7U8XmfsWt5wTcAMH+sK0wNa+liPVxThRy9RC4O2xWD+2XvWMAX9Z2lYe9WPz/ZXqeOCa1VeIT4eW
5NqXQvZ3U7r05WrBzXAzE7AuJkaFY2nLY3H9hwHbuwK6hPgVrBcruh5KF4qQEiDr1ybsTmPmTTZr
rr85VDi+BLIDlBo7xnfZ4KakQG2ihZQ9o/ZZd4nIaZqe8ddmWw6CXtdis0NRRmIj3tuUI+V9ISIt
hdk4dHxKodLTpWwhGeneU5U4lX6mFduNWwEd0fr/2rxA2r5OI70D1nQ7l7/XrgPS/2qsEbPjOZaf
DaaP80Vr0bgNWfaQRNwbWvjCDd08LYsxv/74upQ9vIpp/sqxrBwnwDnJqi5jAFWIvHHO7GIs+nP5
yDDZxWzvXht82YbZ4qZGH3Uegz7o2wjyJ5nx9Sc2CDxo1rK9swVrx1En2q7qVfE+p8z/0UDDCSfi
j/N9IYDSEIClQHKsEs/YpH/a0Z1GBPmr9qK9mgkYyb9YTCfbkYaOWnjdV6wsymZ+xgja1258/Fqn
EqF3Y10D7HNA+lz1NzPJcILKUmUU8FoGoJNW2dies0RVGUoBrdWIJJpxjW2kvyNJOeep5PMsQmpH
AbmnVqZwqkzL16qg+fataIeNN0eggDG8mGRKO7ovjRBKOjfK8rO+ax6a04/z+FLczlI0h1R7hcvg
XQWCVmaLwmxN4tWMVB4f7U33OovB7wrpz/NoP8qxuiis/x6L4rZx+3o6lRgwxLDRuV8w7TtsSjWW
cUEk9VyVQ3To6ffwqx3hmZCYFo+gqb1eLCt2Ln/ZFCP4jfhNmLenkvaEDEDDpQYxH6y+j1XuBVQR
U5TiKhObQ8J6eL0NK9vArXHgjFLUHFz2uEgoVwarwH7Uk+AvuSnDyY2Ei7N6KZ5XxQ0XOLepnan7
5FyAn6oQ0RX3/zi9BLu5C+qu8ZyMMwQEwE8jkXriHaAgiKsPb3+0N0VULz7mzkN+a/+8YrBRDrDY
V0NN3F96ABk3rv8L6DyyWyzYdppbAbDLXI1AG6fjGmmdLKNs6b7AA7qs7bZpQ6gltiNWKW+7os3h
HWyipkANWz/Juh8dH91mhlYz22a2b3JkjPZe7MjMaX7mQ7JlkYBAq3dBdw69FVdRpVhKXO6fH+JU
uK75QVXbhWjI955pwj04m5mRF+ly9i9R5hMHYjg7dQ7GP1LlbFh64g9Yb0Iustazt6aiH7lVfJ1y
AddRHy7t67bJaIcHDxpZdPH5bwYuT43/OSS7Ipbvm1TaAG0C75+7yVlgkjoLrDWNqe5JmgnAhqdx
CyLrXaKOZPZa9DjAIQkjoOkf05Gudbv6DjPSSRqjr7oRCJjnaBXqy31UNKabU8dl8643U8G8bsqy
n/dkHxGF/02n7ZRr55IYHHIpOED/cFUOk6x0rwWcigV+D5Kt2gNvRRVIjjSckR1f78hMCOzi1E0f
rsXprc9/RT2UUrlM9deJwnUb1rV+rBd+xxucqQuQf5Jjf+ForiW339NlFVVjBSXELeJstDx1HnYE
t1TYMHteh3jLzwSk3dOe5BrgbYKkqJ8efzbthL2C5lmsn5n/+GqYF3fAAWyfwCfCCNor2xm7Btfs
cTE/J7Ai4yRcWv1zC/ARuVS98xJg1wmEeqkm27FEWG2t1zrkGMYfYoRvldSplaX8vilNO36BmPhW
zpXMqZbTA2EZFrb0T519eHK1+HjVId9O84ooP3qWZSr/1zNXZVrB/I7OdRg2EpV3k8HElHr9+KMH
N2DakGtaNZA5EHlI6u69p8VUrHSsbiySUvnLWcShZVzxUYz0sFvy8Y/4z1ZKDTifqOBZsIQhOD1t
S+d0LXP7iA0iQGa38+FQCfM0nwL0LQ7Ikutbr3U1QbXF0xjrWid9/77IgdSG1XDjE7HvlgwXAuHU
pdJygoL4hUpiPmEgIG6da6ATTn7x2bFMkxC1S1yV+b6WNr9H+pH5hhVKNUdJmSsns81Li4DhzAcV
a8RMZGIwfBAf5moIAewqstEq716bGY5BMB4gkwxKs0kwSrL7eZfOkRle2Qtf9fbuJBnbnHPDrCQB
XmqIAI+QvYgvCXUK6cAjY/sx+QtGBaAdE6UXSJcx6KkUke38LObATgMXIREe/7x3ccNTA2/qNyq5
hq1gLJ+9TKK0PESOwh7wvygX2rcJRd9b9kr6FRAjuQ3sltx9UCtFTBF8WAaNND+v1jlSuBLP9O9V
vYYtX6A7eDu51HH5Iq8+l0xSTBqwapCsWU9FiitDyxBn6/jBiE3wMdrYjXGZbk48el4qDUQ9XtxV
hYNTTiBMVZQCMJ8UT6+VEhmfGaP99OsPEd3BQoChzHd2lrqyZWa0mgg2XEqUJ8S1Q3FSb90sAc/4
7MR7sQ92Nh98QU/V0+zRfk02j9KSs+Iw/iBgKcfReDQLSVK5CwvC1n7u1t2Pya9rWf0ziRw4H9Ze
iY/j1T34a8nMrYyY0DuotKvK8lJYDM/2x7fOOjfglIpgttu2k8/BOzOJxXHgChxgzVjWnxTWZvDb
wyxPmBrdF3bDxDz5LLyWdZNOrrwhE7xQg5RWy9pl297V74/yM8qborMyMiwmfLzudNWkay5eXNVt
7IN/ILnQrrpNNZEq0xigeOy5OYr0ZZJr3No375/IDbb9mAz7AlXd6xLgl9Jln84fGPiIpt/0UVHX
7qVt9ttJEVZdt+rj3tTQHruHpVwX5mrVLUQLowZDZu5XessvHUHlPdZ876eVKCcBz5w15yY5iI60
n/LTA59u+hwGQJx2EpPTIB+vQ93Sxz8l+o63vro5B53oPM2Tt7mSnlGnTtuqlcEy69ItcnDbOaOU
MkXSGQowXP4skr1NSHlZQr/2rwbGp8cdS46Uc05bSvz+NT5vmpjFjJPcy8ds7Zz6ZjMV7yUnOa7/
u/K1V0rYclncji3jEEI670h+/wnwdM7G+SC3jR63CRvfOKinKkxykhRcWUx9ZLpvj/vfSTmCeLjt
Y+Por8hbZoYBJl5pMVPN9Q+sTbtrxt+bOof73yuqUX75+zSFR8qZa2VLepFfjP7hI5BADgJudGYb
eHxOZk7iwBoOkuuG8REBf9O9P0dAHFi/HVe6rIt3zMxFOBiGbjM3RWqsVL6+Fr35tE60KC812vYt
aVrQTMbTL7X0NA2GligaTDMfrRcAWH0j3bIT1T9jF+uLcsfi9QOFlc9l9NBURR4Mkpd1zk6pRZOf
8PTROj1rVx3zZXQt93b5anZ4lPEpByYyfrRQNmOpyrIDgz0NCdWGSyM40drH3bo4VY59zkHr0dFt
ZMZ49G3TKb1yrJQXtV19GW5H1sYb16KrjfzZdt10bba99nC06TcWZc5E2Uj7dqV1+jkSMqQPxYMx
49jw4ntpLsmeIujKO9YYwbbMo6cQg57oOWf1IS4UFyB15rapvEVHOz4kaEiOvAzMFMM39efjqat1
9bpwZ0ZrJXvq/Qeg7qNt5dFUE2euqcP/u9h9J/vLpiEgXudRo56jXbihNSxlHRou9dcSHNLBH7Z+
aCurkKLb5FTxLw71sW7RgAhez8RGi9EzJtY2kT+V7xt+SqVMLTGAvmY+jZRL4HLn8gWjWEwWjWcR
RgZXr6SH+yau7/kzuS3ZoM/sw0wn9x9yD4gfuT42NwokZWtGI41K+V+ThBqAYmfHpkkCvI+zD2vg
LEg9bUm+HGXz2/Ht+9XVGlxuhRy5YWsxzLXjXYqfGMH5jSq9vBuuKoBI5J3dsHv6fcAUqvPzZRx5
Nd+4Vq/6NhJxoReeaGFoFlSAt21ji/JJ3ZtoRf+5NloHMrbDe7t+yk5QCIqbMWIwDIyn8KqaCuEf
PAGSGEYmmdYhXl4lbZrvoi+mtbOV7XhZzqzK7lHY3qq66otYI4vcF2UjBHuhGWET/zsQweT9bd8R
x/8KkQGrdTFWP5fiokd6h88dd9oij4x6srOQoIntok6E54pjKrS06kXKVjgsSGL51MGOTxXa+Ugf
vttjg3AvJXpJeyAtQKqyPgeb2ZM7YNeD/i8xiNhn4f6j2rcGLTvt64BVpxN1E1X07v3YtTqBOy5j
bQ5cWtI2nZxN216rbH/Msi5W3a69xHo8WAqSuYQ3TRVr62p2JAXu690856qnqBXrP2No6LN9yVVY
Xpdlts0jmcue++ITrdakEwQh8dk6ymW6fKVDyibq9EzIUD8kB2nkxCzWMlqnoPlVCcLzPnXYYYnw
8KVCLCSwmWvCbNG1UFtopOj5WN4iNsIXsI7MBAyytLH4Dn2eewMmgd0ztLUKQiY6XHF4tKbLn5ms
tukTqAz9xQtMY2fy2Io7I2+QNebj7D8u+AFtDVW6roMMuykg7TREjHvQYSEefgIyL0XLvy92OTlh
ABgcKz3BZZfZg+QDDXHwieWBzJFMSnvmO67WatLS9Quv0rrbfb/20vvTRcOxu71FPwbrsH3eDmzf
ou+O7xI9tj22wNZs+8S/b/zmz4OIg2KSaSDSUHz7KrrwdNlr9G46I0XVbRlVkvW9j5ZAz7R1YTxa
MzF6xOsf3b80tKa/T/Xim+qyu+3afbR9IPZ+2j+U+B2l88tbvJSWlBAp2e6FNRHx+XOLozSy1svl
aEIMd6X1M1PENE3DQKR9RSNjG00/ld5m2ZIEV9v045LK8LCDzX0+PS1FTsSxVafisQ9mzmc/nYGG
8vGhtGrvGrY0/UyT9rS7m900zl3pog6sbJg88edyUI1ddd95tY/N59dd0s+lLf5scKiHd91yu3mr
3BDQFpNVPVNFtKkeu6n52xZ+X1jtqpNde1GlYPi+/R00ufVF+1LKdf6ORQj40uwQ+1Si0dGBtcna
eqwIbcNQn3Ryle+Ef5shrs5UbOKz5p20Kw2vxLbwbhrlzNMQwsh4Vb9N3oNcmH6ll32+KlPE/sBq
MoxcSopBzqKbK1xnAWhoGLoOlYBVFq3nXvYQiY+Y9LJ1BaZnGiqm2rHqYnKvxuzaYJ0hCupUjfcX
H88OZRg5PgpUGxaJV3dWl1LNuM/nOnGv2qt9GJ6ZgeTfjddo0Vh23jX+JbnWevwqb1l+o7qYhFL5
0vT2dUl8LHfG4tgnpMQMVW8lXUG1VZ+wpnGQ3+Kb8LbCu9vDjwVcttftVP+KWW9Rh7VzbA+T82M7
2dj3n5WVU/yWfyyLTFy2W6oDMuXS2jnNlHTmfNusSwiXo8jsvq9ub91YtnxvrKfFW6R65BkzifTf
687cefx41O6ZyfZRRtLPleE3qQZOURRegtYTzKFa6If8nwvs9ZO/24ycP6LLEWsjz0wDUYkPYwN9
FG+NfWdxKsfyu2Tj/ex6j46V5Oz+kbmH1mAQzXGMjK1K/vSvtzwZFsXsSB0MoUvTOi1/spci2Xae
3QsZXr9lv2nArj8WWV85HIzqljUS7PHuc/4rO3LQapl2LElwa3FBaoIxMIbaEO7bPci+I4bTdIm8
adcX1vnvS681hIXz/dP1TRaNBNRwXqF5rsyB2qnzALLwrJGPpOvIdaGxhfc9ixPtdzDsUhLJlG3p
4y32ZNO5nxjqYECMFxI5fwwqCAvU4toW3t7oUOR6MClFVM291xK7CezK1rGuXP37EaEkHW5NfAfH
e3hudMBNTg9NVdljUS6It5Zdj+TQDuLtwrnrESu06sWufRm5RbTpC4vqSCddB2AbrHyxLsUp2c+9
PmizMey59ZvNZ9vB9VJb7ca+rUKVtOJxq0CVE18KsProBekj35Ana891Te9oG+fBdvkuK0KNsXDO
ZCsgbNUR9jhbtDPXAmbhunkt7Io7WPcKs/VQTbey0O+9hWiyDqOvIkyCPClNxSYkPimIvmOfqpB6
k90Z+0OqRyZS1u+4f7dMOY5E1Lv+AbBkUXDqv2agLE303/YHzrMSU6Nj/OfqFR1JJMXe+JwyRu3C
rq4UuPy2MUM3hXt+TA6UKKz7C0SSSP28L8UEEHhCHSZXh+38nS0fhlPA7rqk/DwOzedY1+NzLz2a
M+8QHOuz61Lu/kdje8zmMQKM3nSAjViyhk3qPokPH5ZILv7rsXhM1Zbfy2w9/qpEpvpRd33xdSuy
hD2wbKa0LERzTYY2u21lOlruB3D7yms3ypU77gm+nTxXXf2B0HAbmy+/XMCBIsFBet26o0YU3HHn
r2x91VhUF35pEJaPMALGZ5FsdRkt286cv3y94/W/+8rh7JRNMA7nZcou/tAHmGK4WpT8+w6O9lN3
SjxgdcXNnauhpYv6adcSdp1k0S7FDB9mRBpNrFfXmRd+PcPR5jh7h2ZC63AehPf2eSnefQ26U9O6
1A9sAi6gbbn8kjGL+u27hRredqWd2svgneIRutOPsbB3X7ovr1ylqLI0ROHXoW/iLNn1/vuh4URF
kOJx2QY08hcdxDVyy3yOdpQLBRssPeCNHM331YmlppVwijyb+1twW1hUiaOMEWf2btea1+GsTzrX
qCVA7zvZsv/1LJBdnZFH6WcSmNSe0fZbgIDNTZvCwx1O6dbXwqg3sYqe3xm8vlfekSANoiDc6xXC
Ue8W1RMgLv2//WAt6VbWbuCE6WJ1Gm7V/Q+Y5lkTR5tWybyUvFp3rKUD+wn1FlOmn/k0boKorc/Z
qNGBEZY0wwIYpb5kI6NDxdi95AchOr2Zb2ZeEoB4oD0jBcPZBTGdD9e9qQFlVmOQVWrC89d1QgHA
rRJ+vUZFbeI/YttUZO6+q7fxCqzuSJv/f+lDrwVArV3fH5FP20/PchM6K0qaDAb07sM/ALdhUdRj
Az/kX2vn87q7C05KNnRjqz6OQeYz6INRTOrr7mPE6xbpanC7lJdeWvcBhlMsUKSsGBfPoc4IZSVi
pwIc72fgHK0VQt+q/DowsqrfjpXDrgQA4JrNdN5zYcFdzjjN9h8AjK/dcNrNdnO8EFn5VS44x7jA
09Fq65k7rv89ylAtAxOx8xC3c1PLDlA5kmXN1Og8iDWFR3MfS/U2TXu4ck7aMrKz+iwhqZicJFBs
FhWMGumuFZtUxoYMlCA4Rp7W8sN1Kb6m1Y3Xfq/YrRZVdymVCKLEx/1kER+xiJP7aY4gzghrMKGA
XG9Q2wdZOUBadiicysMM4FFebC1aoTnJXDP+m3223DXgPu/v9drKbSWOIDbh0IYGOpxlYH3nRjhh
NKaLWOu0FRtW2TYjHZNy0Ta/dC7Ge3erLHZglSvXpSdLSiF5lU09hLM9PeBsbYNd4z25N6eIImc3
5Qt4YrG27ojGoO73CJbf6bS24NLKJsOLW12IxUQh34YjroqGRwyKLdM4wkQN2YE2zty1YtoOYPeO
F4ArI9ZyC7idvCdOOWkUmC6nemR8aafBjYqnoK/xZsibhkec297LEJmrluljOZKePCh3mIZ2zsnq
YQLv4FPgrcAecjXq4/Wpi55Mvmf+e74fs82g0XeUT0w97Dehz7bB8e5pGDQF6gnpkj6S9+s9P89W
cjcXKpqIS7cg7RhkpclYNDyvKBe6RtgkXbd12yA03Q25h1KhIEzrYRX4Lj0WzDUin2RB7jU1wRdx
ukK7ldjIyz431N7eE4G+CfYHSVz+kpYXlWX9+cyPZExYp9WPmHhDxMJ2vCdBhum+f7InLtkw0vZ1
erbrwJV7rKG40lnCWEBIcK3fSNBLBFB7i0KelS2XQ9U20J6s+mLjc+MYpBTvNmhmWezG/viqdqfl
mGSR6gsGVWhmCuDIoZHbxcwevOLmsZMDfKGLVDcVzWF5XfOmbcv3KOtSRuKYKOfGYhIbpDTEfKrH
Jwoy4RC/yE+1A7HhkbUFpvt8/5Ubm2x/TpPNMFbFyv3aNpgat99B5ORMKFlGblE+88nurZj+uJcu
P3G3b3KQHSzLOshbGxH+IeqRQQGzS+fAR7IEVJqOPMjVC9t1g/kHu5/shvfBYjQnAqryw/hMj55F
3IDPFC/aRPn6o6Grvb/NXS755mI2v1k4IqS3Nb8unuRszxzLkOSbtlzvk+eYr42O83NajtoC99+N
VN/yB3jSIXBuL1qWoaCdefwXUvt4c/wSxWNbfWuFP5/RZu6jk+7ZmdXkXTQPjHOXZXrY/rT+qOgl
O67hr4NrVSOWJN3itwuzpI66IlTqojjgj2AhlqVVsmc3i6PeDB8qurPcsRfqKqbTqxQfhcrtlKrb
XViVOZTNGokmcO7QDt3AMyzbHH3+EpoFX+z5q4p7EAm3r5Ly4bvxuGdCUI0CKHl1OOK6uFCrbPA7
O0Qn8RHLCK3luRlRWYvxViI7xBhHGXEaW7N25Uy271Wt0qLifZ4sAUgVi59kUGFkR3YzSkQjdmU2
yi1HJxf9O3eNaqF0JZvaZttHd0DpPgAPaI9lHmL7YEAj9Fh4FjeCNAYerXaA1wIXAPtP6vuRxRoM
gHI16DxnBt0AR8wkQDnC7D85AwjcSwmqxkLWn8gqoahPlWjhD3v675LbagSEK+WK21IiP3TmQrPb
7y9/XxTT7fPwVY00Imp1dzvZfz/NACSQ9etg0SNx7oR8+VzZ6qaPjTX2QBCmslQTPNmmOHVFDRYo
aklZTzZZZPFoqzYxO47fyI3183iKvV6OYiB6AVJ9s/zgn6TD9EmnexyR6Fyr61l8wOqweypvmkuB
C/2sNUojzeRYaanKq1lHYL+hoXbR/AWqQbzLG2K8Z0L7LByrrkuk2sG0TNFQgg2+PCS2k44alTWd
cMWmM12wAO5aFxESuQEymerkPk+ztdR59fDACPkyexwKk1RZjEj9aLwGO2fGj36IqioIpS2lSmnR
m27Zzra8IFfjFgRanJaV6HMDznceyz/KYp8ugw26DXDmG06/syFsJ8gUED5I4GRLNKQ9VKf943dg
pLSPxSzKMdcLwwAyncm+m+Xyn2wt0r3DAuRZfFUPpUMjEqQA2+YFmXexL8Rf7NvYafeu35dRspfs
dtcfHFALDuuYjW057QV/BSpyOfuR7V4+vR4+uwcGplGlah7vmKFA2yWc6vFVLqzVrwiW41xg75cn
hLfcXX4sDmUhpEPzhNCrwrN+GjJX5sacZsmSJ5brG/6VFFEYAEuGoeXs4PB7bxjRapB744WQxOf4
avE2vgyvolrTX4QKMkh0Hh2I3/5LE05DsK1da8bhXTU+88si5Mtv6sK19gLIBd8R2qVbKXxePod/
cwqOzZbizcy1mp45pnzmtOhk68tC8tgICbBJOyaTbMPN52Pv0DOvrxLe9iFXaNtN029cAp3oWYvc
6obc0D+HysEMUNih/whYpFEk2GhUnLhod7PXLHlrarD/cUuVH7efZc69kl30KIlfDbj8rv8qZcoc
Fs7YF8oLaVruh5iUAqdniuT6oKK2MNsRaMHiUJt1LdVNBQ1eIOD+4+SEfg4uQ78RFh9gGdNlaOtq
i9K5A9MZHWbKCFktCu4CxUeH/ICZXpvG8+aoYwQN1Nfie56oLvrMh13nwgB/d3UGzo6tje5gXbRL
/N3gs3lR019zyT+ysjhMrWrgz2akda8jIS/7Lu72o5ao3EtofTy0D1aM7IAcFoPbQaCp8XTD4/kV
ps3FZA0X2+fL2Xg5dyrdOYeHBR+A2WQZzK5CN7383jRYYw/+AS5BwgbGXdmwIr1gxd3Xwm8o7o7m
evok750561l7eKt3fTV9/XWucfxHSEC6t6Dm4yF8KceI5/bBBk90C2l2KdK4r/NDFrYUlo1b9TgZ
Arixt4qXdubjNnr0X3V56Lf8/OqF5p3U4jgpvfdPQXMJpzsLYrUrKiMJSRsVk4N41SRNzYXZq7fI
Ftd0kT2+VAUT3s+mqkfSHq3aq3lsiBtbf0kSR61awTp54m8HqK1mylX+0zTPgKIE1j31Tvhykc5j
V38274OnrUZXGFftUtG3FZ9z/65ExLL51e6cHdLrdlKnEAMGFZfVaBkJpEhJmsl3PRRc8OvDOjX0
lecCwoBV1Lv6GDqU7j/J2RpG9MVnBB/8jqODIMklDNMTzuNhiR68wocMbgdLuNGzlhDZyPiubLyD
ZQWAUUMLrfwfT/fVlUrXbAH4FzkGQdItNDkjYrhxoG5BQAUBCb/+PAXfe3YDG5WwevUKVbNmzSKg
YjHL3/88vOClA+ySnY4/PMzr37bIfA7JPls+hJbEbf00YZP0JRUIK0cudEUI4F2ID/qGRTzJDA3f
CqYzqjTLDtzaEbxuHzvhEZq02cSAT1Un80dsdhgdQN+ksbOnx2Inb6gqpzLw5ouuaq520wcIjPPD
Vwt655Y5FCOnCyWtU+xBQGueJ1+D87+TXUk1mNG/Q+1lX1Go/FaaosidAPo9J59su26al9/sxu1s
FNpGgWU1tvoYwi3PilMDc7YmpHH6F38we86vm5Gn+easWcD0rC/OFakr3cGmua6nq8u7TW3dQ0X5
626aX7WXB8mH49/J7fv6Y3lPRO5ut6KCzruausQClq5NjezrSbQVp4LbVCrf/rZuLeMs5OTIdllU
i9leQRIfA/du2X0ZUGA6UnOuzJ6DVa86tAwLrrI4WSX+vEQbvSWwEkrHmwxrjGTqZ03Ox80oiwzR
3QdSeup+NmQ9RYLxfCDatm6K5ZmUm8nqCX6/bITwkcT8WXWAJ47BnqwbJO7HmXG6rWCHYtf2CS6g
wWurIoomN6r0iuwfKYnb6UYV7ObvA52ph8y41KVcPdhjgHUO/V9m7/P+bvEPzYvyeL7x8rpFq2mt
h5+Mu/IWM06O0mBjxo1mj4tt+e4ouW09FOHv/bVALZQ5+0uyD78NFQ9bs0JTb6Zq26fMAc9wme2x
PHAuPxXiGc+6u1eJy/drhExZH9vKeV0tFcdf9+o/yk3gvJDNu+2rH7+4uxldChOlHxYFcsQ/XZbH
or9gyX4OS6cOgfwHnX06NNOqCGxxF9PtWYuINNG440PIYy9qq134uGmCDn0DbD7r+LUnxRmBQ7Hm
xaZFC3veVzb4+U+PSVegfSP6ypvYUMXb/WLjjrcE1x6WrcO8ZfHkLqbWNUboor+vf98plP3TypGD
6RdzPW5zSAmSnebGWtJbacSOoTetd5V0W8XNn9aGQccHvt2A6S+ig4kIuqqaaJ57IsnZtpcu/YU6
7LOy9PlK+M2KPvJDLn/7y0tTleAjRJJrz98CiHlevxskcxoKtswiL3nxlhJFEbhjqwG+FBOYCUjb
XDj0X7RdU6KSpRo0DyyooA++Lwlx1Jd81QnQ9Ts87+u397wCmPp8w/smpprF+8Wol05dUGaukeNb
P62VGypePyTXAJoHODjxFzphnhYnEHEUkgtAT4Jhl2O6QuRUbzk8/vQu2HhquslyG6vfEo0jIc72
w4T9bP8N/prFCcEzkcfPSJBYodY2gPKKFAHfPrFs378hEAG84Weii3U4zMXp/HEWessMleffd+h+
buINu3e87zj5hELekR3DyrkaFUyNsCwumFUB3ZIEcjZqx9FindXy2xo0XoOjKSZQRskpLrkVmAv3
9PLxexEbg/anfupLNqbiI8lCmW+TBcrtYpypFUbqsaqUWKSjZ2mAx4V4szP6Xt1DLKFvv92X3wmv
ChcJcM//wIa5tVmkigjtm75tWJCARzT7qf9u6bMPF7CxL+bw+qkoxiMF76YL+jgS359X0+eal2oK
6x5qD2xUnIYgHH9tPuspF1tsYONQFFPXbjsBQwARxRCcUYEOwCYHGGF7+SgLvg/K3D5dkCwXJUU7
EVBLlYR6SKAPEsCQbHD+WqeS2mKtrxGcZ6zjIuZyRVjFB4pBfZC89TtGY/zJtrYvvX3A6QJ5ogsS
zFoaToFNTPWbTQi7LcEve7lSPbttwDF4g0vyctnogUsIgcAJ1M9eJf2RPebGDVmMQ+WaCZKuiaiO
waafPaXLli8SKqPKT64mNjkKFmRPuDe6BIovLipFBCWmA3jFO5Vy/LWZpLOTeN2lrDF+DcapdwAT
kQ7qxzQiOuYdCZ3TnRpGJjJZSLvMsZ1+tDzjkqa77GZ4LpEwHIbI0lQrEgCp2Hya0b6qRcyDeBUD
AOuv2PClofNDamjb8OricF9A8LbbIwlONA6nNrCsR3pGrvOsAR4VmU/QylOTw+3Tj3jo12jbA4Ur
4mSQpSYiL4fe1rJ0MeH2l7EDi1Yd6jNxwkwjJM7FNnlea9F30F2vljbkHqcWD6F3CR4tl8hkLd9p
QCi37A0/WyfsJ4Wbc1UhW+H+M2eiecpG5Efjs6UDn0ilJplBvK3fJCLiC3V6+M2C7nTE6iiNAvjL
HsieMtri5X41QEGF0mZrEhpP2Sf9rIdnf/AkcbmREXqj0zFqvvzqzxYVZjzIV8dvJ7zt1eoZd2sz
2U6FkDLWZImKHPJtc3YUkdqC/UY+2GRcbwm4k4GHWlvTu4fvZWTwavW2AN9AsTEYsW12pLJ5yNlx
Ov+WUTMyLvzp3Dd4Yey0sDiSJuS6V2DNZlJNSPsh3YUuZDsEefWfGXp6WMGAS18sILoSMHmVI0QA
P6cFVSLk7P78U3ZA+P3lt5btO59ssUlraZFDEWAS6jm/y6/xG/qzUeR6FtRYPN6dj+2gCs2VX2UN
SPwly/Sdf5sD8HezenG4VA5jOX0ZzgSqbqBVUuomedJhk+3kWPQfjOxx/dLn00C+rJbb6s3nfTrU
JtChxfw32bFv3E+6mTMpzgn5Eb281u/SgWnW3QwKO3KHTXxS6Ma62Mz1c8SJBM+3CPt/5e5YtgbS
en6ERJktvi4oIexHx33r9usOO6WQ6qFXBdOUkIjEtYEkbVqigjCXpeoLGB+EjsLth5lv+q7GAoEG
AokAzAzfi9aXStfzQ52WHxaHmfonsogQBgL5iYBZSRpHQzZ6DQNtGSm9hNZHFAFACfvJqiNNd2AI
WjVo4Qf1lUh6/9imiV/obZ/+1hWR8Hz/UCIJJ7e8vKNkw1vvW4PKjMD1TxI2k7xdQoPdn25uBOYE
FivyInnqt/3qOZ4VhDGFcNy0564Wtc9jGZyXD96rKjlfy/a2TuklvTaeqye6vrX9/SYrQtxOZ0Y2
3PmjXQ/jLj+11vJjzooVq+bRgHfYspVEkhETlclmtduprd6Usun9Iv9PFoP9NIhxhuaaNqsYpW2b
1KyYIYreXqGjZbLq1/nn/0SqB4I848x01cyT3mkZRt/vcVJf/453AlvrpkwCyytufMSw728wx7py
+RndqSm/Nnd3zkZ64uJdpZ/n+VrVNHb7sVibner5p+Kugr73MpAbu+pnwELSSl+PD8HnsMZKF7kA
U/mn7HD7xlnyAbXc67GR7SmS1S32i6XySXjAmtxJNUvdc2/NXQfa90ujeQ0HGdhcV1WrcHrOPaef
0W4aL7WvQicj3WsnswVOZYfm3A0OIG5aQaOFBzoan7Wb8+vMSeZ3LOegjD9lfyuct8K9IqWMUnJG
SoTCmcReErDzdkrTYJp75GPZO0o0lSWJEuIf/RHdQIwHEf97o/NP+qZSaqmL3hbcaeVai94P4bgf
5K5j5eGhPhiAW9S+MgiUZvru12ZDdueO1Neh9ntDi+J9tRUxU92KZZb+ls6G8ssIy8HyKxtRmmXi
J6EYhtrjzY3ISOZfVg6mgiC1+QzgsoGcqTg1b5JVLhW6h/OF5DThYWJlJ9CRwyt627q+fpp/1o2i
TBEtws/AYtroYJsTwfdAeKBnoUx0loiL+TfZjam2T2Xqfjmfny3LCppjxIi5GBr8U54/Ss/EHolT
Jp1uPUhNGU+prbnyDuz4asyKkJut90y9RbBm1kYNgzAhEWSm7NQAj6HUje+zCSc8ehTl5HJNi5HR
UllkxeLwsGiiKb5WmFdYacWW7ywVfdILYLVuemx7JsKh6kyFcQPmMbMXyD7o4gIpAv+VZ0CTEhMN
RGOLyCQdKXfAa2WbMpGakkW19fbvTT/esR7Mn7I1Vh7GGfCde9nI1qD7s5qZZZkCdOSi4GHoPgbV
KAytVL7GwBWYRVmnGNFj8JiZmsXQ+2yAlaVngMUsbHidDS5+tpZhR4hZwcQiR1rs+y8w5t3LvV9B
KOb+GC+Ie7ZmLz1XcBTo2cQJklbxS23h9k4DdM+/f41ocV4zaT4bEUGSeAPOY7qxK3zt9a10wiZS
nXweoewEfcNLHsXuL79gS4CRAyDHH9o/Ujap3izvNTqdPB8vZycYvBm5Pr4SHh8vQA2xpSnYtm8x
tuNjhbZvxdkONu7t2B+URIXH/Y6xsr3Th2fSXUYEkVObscUeu4jKS77G2JTQ5pRmbWJ2CpGwroKp
thrb9IMc9/ItdqFzkFbCLDK9/nA0ar52t6vS2i3Wdb3vApO46Oyck2F4ztFuF/6dYqAs1+3dWrGe
mkA8sJEM7iQMT6qsn9g3mIbC8eLCv12PeYAQLp7kiw1p3z0UmF1wp8VC7jjBDNufOqxyFqXJw/Rm
X9+EEOMlkG01xtnJhkzNbyrUsedzIHJvR7Of4TRmNeshlXd6KoouVWSiMqo6YxjCWpru7jpayg6V
6iz+J8eKAAfuIM3cOfT7yyQa2QHIYK8xhmKRnlcZUgCfmz6bPLeFOH5bAhVSkZMWLIj0N75vSzjQ
fjpgtgR1YL5/3PFuDwUbCFCstEhVjsg42zQ96X15DiX9vUVCyNhG97tyyUVeFxvbE1HsIHQttuB6
I+O8YI4eboZFlW+PhzRs+3b0o0yXULekIUloB7A99JxuhLoGYiDmnZIHj8jDclyY8B59jKiIR7eI
y5skp9r1SeBb6LNI6KfQGMlcHj25LYjhoPJnPlixLoqbucge/KzMqakwwVWDE+cpEmSIR89n5oRI
ND01vGVGHiGK6u0HT8FNICdQy5M5U/WpboqAxyUkwsjsvzzxTrebN4PVa8mc/P+jj2KKGYzXJzO0
KLyKyy33uEx3nYHdw43R7zwU/XRyQtGbqZ9S1hvrpiUvzkeMxuPth82chNX4MNmoOabxNJQ/tPv2
YyOlljWDGTVPcqIkmync1J4fp1x6+8w+/d50qU6+aQRfw3c6o8wHRZjSmxbxZ64tSX3QUii8eSDW
Urttbab2cvl9myk3YyOUpVvxwTD0S0Rs/c4TnKOGlMG5jL4q/dLMeuB8Ls34mS7GrnP4Xjr+Ioaq
nRz1cc72yVh1EX5L6qdReN+6Mqvxasye5Z5RC/GKOIk4BZeOCZ/5MEL0gqGS+vBwvaFfG+k0pj1q
A5mnlM3mI/NReDyW6tERm6mPK725YLKhdCQL+/pBs5FKqVSS3jZTI6D05qtDgFpDnVh04uUbveP2
wwMD31est01+jyfXG9PTTY/OUv2bt8yHFIT9hFm8Gqc+Sm+pD+MxLfPiciuckbET1z0rffIr6roC
+0F/BZa+L3QNdG5GT1jQIyFUopjH62jiI9fc3aIMlA1EIAGdG9Y+1y+qIF1UnRGTLnMhk657UlTp
w0S8qF54o3QVj7rLJ2ihcvd6xECjmfYyXVgI/D4PdwEAX76IVMzPqvUVIkEhZHsZF/JHC84qutfQ
cS14RwsO0sVN8tzUMCnCa9q3TGBeYExmxsDlIvkCX+95hDsF3aAUmDPs6su3rsa3nPDwZ9zCs3CW
IjeuCV7g5YaQ9P+3m1LM/usawM8xUcngevRxMV2kWFIyVn7FqRA/12eXTLnrCzwaHnyqc4xXL+/6
ru+mCDJVG76LR77WdmKAoYyTrEGjNk8PiaxZTChUcJP8pa+nvGWJpSW39nI7EdeFgTq7eSIjz811
9vjybdHFSLMYEWLiKJJ/7vPoT5nh5vcNKLD+FCy5w8LwCTSHaUVdVjaPbr6bdx+u7HYSfX+6HHAI
TKb0o4Scjz2NM8JxtziPu45W01GLpt/KJSeQqCFEe+NdhQI0obKZbGj7Lqef7tk3LMija68amEXY
a+aZJE03os9XxGrCm1cgRsb/6MDkISBDHrpA+PQ9N6DRM5jfryrpp00jO5h3s4PNQ/YpPTiTKaJV
t6ikB2hWN50iM6OCK+KHLPixsm+EosiWiZWtseTrsy7QV3BZmHPz12ymvxsh+/dv+VPLPNmsNgua
jyB+4kviW+lKUYKbdBFJl++/e2oWsjrmh7dctp47VovpznHZyhTvVbqUsrQ8tucvdy8/lEeLd9tE
CTwEukRs9O9Fjlj1BQL0xBHMnoRIvyRpveABVLLrykFiOvbDuXdzqh6nEo1V9mpuIEW1U73YNV4Y
FACLxrZnaOd/BjNr0fDmXSrrMtn81otbiirqBnSX9LjHP2eZX5I1+6uHGSWAj2KNUVP7LSq6XJis
Gr9DFsBXlktVTbF6mBGtbQfmXnxbPmlX9W/VzHSOpvrob3L7+Fk50sr8a+0wUGr5jjTBTynH+SE4
VgG6Atxc+daCqNgCI0SRVu2QbPU9Pa+62Z8EceQl+fxrKluZec8tuwQ+lDwDQi9gk+Xcuvoj/V7g
DFGmnAPY0WbF4C/3Up1tp/BRGs2q5DHleJ0fMLXpX2Xv54itZfJAx1dhjtOit/ppwOSB9V/cakmt
P0opbZLMePVBFkU8MssS7RTHizRAnt+cfM5a20ytUKwVvyubrBz7ZJG+v/lqYBwUSkjTVWwgGZSf
9wsr+HDZPIn5Fxo3dN+x8sk3PBbR10SHC+XDoAAt3Ff/9mBYJWzz73hudcH1WfVlp67bTG3UWwyu
7V9DOibXLpeqzgydj9Tdpypmx5qSxJ1z/YDOlSxXldxzdojMToDukORSdYaNZCLWSPucC2LQDWQN
TbdRijhk1tgWV3lTKbFR3CXbZfVA9m2+v6kEObJUfj7xPUDKnVIZ8BpxsrViJPvqeNz/KT8ij/ol
svPlwI6pqB70BUNDjlIT9HtXp/f7/NMftrOH9hZDdlWafv0MVr+NAwrd5L2QqMVDmEeEOvklkDEn
25N/lkXQygkyE0GRLIaV35ZaXCbU35ERB+5YNBfmHnW+XUnuov9q+ec88HlUuFucekLeM2vQ8zeW
HvbX9oOoGlm/iFoTyRAKpEwtPbq8LdVevtq3p1b6Rw5v+VB+d5tMzn3qs+VlefL+/j58/0n+qOj3
v4gLTFN/nU35Ofohe/f7djo1ViVp4MP34QeriyB4a5qttE5Jb17+aBiHwUPd3iTLWoo3RuU+U0+R
NL4NuYtEOfBKsfL58MtVrOaS902jTfv+dMV5jn1El4rGzGqryjs4q5yjY5QjeB1vpGPcyw7SFTml
oqH5ara5uqFbuWmkoSvV9CDTUycUm+jHO/LVfBUFvl6sxrGoZ7mYvgvDoRGamNnyhDt+F3X2cr5R
pnuZRKOSV7lmXBYkkcpNbbKvxHVqN2T4lhWWWVARLUboIDs47ao3Y1ZnrrkRMSccQuPrSMXq9Jj+
HMT3vbjja1f3jY9Fd0XNO6/YIg2VSqGJopJ72j4UnravL708yYwBUXRJoFGUnLb5TVKiKu3l8d/+
YXV/aBxeDw1qzs1Ssuguugo/dIu99z1lJbZddV8ZDtXFuXufPCqD8/qs+gA2h5I3+U5Wcgiz31rg
59vKULTenH+ih96mVdEo6fifavv7LfWcev6trRPVmevC4LVsuR3Vdvblyc8pOfbjT6qulne1GG4H
Gpkv97ny42OMp331RLX6z+aS00nz5myS786bl0NAsXlqzRkbyowXpTi3MvXi88vz5+TvUdoPI6au
CIFPGd5PF+W7u7vhd+XD/X344v5uQLZz5a6JFlMtXYusu3RNDvHA0KcpJU9ycOw8Bw1rW1VH2odF
PRQlPLCKqBqmvqr54VfRD7MemlFHtsC6k35bNbNvP5OfCZoAAtFnTwJEPUvz5rtpm2dUKsCGAzmL
+fBoDXhGLAd8zbFE3a2tMpjfd41PtdIFNIuRgWnHsjddnwh5WkjdBIyLN0Exx8lRC9pNkQqcPQLP
iJQHmdFJ81JMqD/uj0PodlllwD9s63B6/BFRQHK3ssAB7goRfapw1H9+jupuy9EzKWo/zyv9tPVn
W0GMfE0hbnDq+5lKnwIQjoG3xRu9Mwpvjr0bkwxh+6fsybNKYn1/RA55/RaCJAitytnpHmeg/voJ
FYsSZ5TfEQSkKiAx/CHJRIE5CgXu38lX9VUlznxFI2Ax6aSmCc2onkSROBqsC6p+CmjNabh/VfsQ
B2ks0faamkzRSA/xN43YOp/n12crTLQOIuDgxDskjdU/45WhVv76Gr8+CqE7O51z/fQ4QR/biyFh
YX5sf5W7sTbH4a1HHfHPB4zjYxHKPLy++hbNeX7t93Wl0iGtGwCOHjacnlWVetSM12ikk4j3W/Lj
hciLcB8v8X4/I1eoy8an43lefqFgFCbUpeU8fyTNOAMf8oqE5RzjJAL7RdLRtLi/Zly317OWdFMV
Zx/LrFR5crRxZFoFP8UBXUeeDcb+DLln/7wdbiLtMzM9ZxMid4UHOkY84urRozBwZdeOy5AuN/u3
FacSUJEyneiYqerzC6wDAwSjOD4tOimuSj+uX9Pp/uAEQEEHg1W5V72pT0utVKLYciXVofgx2PXm
jZdyK13dN+XwJr3pk3xtHx09YjjE2c0rf3eG5eXC4qMleoC+OllLjzFydv2vaklNhSz67ibq4rmQ
C7pFUSBw26URve/6sGvPxcX+F0yoKAfIj6u8/btN/r2tq28DpCfHS4IErg7x6vUTaSE7Wvrd26rc
6XSe1PbSxDJmcRnGWN40cRST1eiUpCsVOiZ1/muTnEIFd64CWyxvkm2ymFyI9TUycR/qow1TfYrq
xK4L1Rk+e3wRUh7NKSpnJKVXte39993X0P9GKQUQZ4U2QLc6ZTwEizCO7GPofv12so8hAPeHsFGs
xyinvnGZDXZLY4EpbwWdrBOjN474Oa7+d1MNmIpnlLUQnyxXXHO6eiu/z6sI/Nnj4MUNkIQyb47G
YTrGrNgaxJFAZSWUzYMWWwUcoiUXapcZ8Kio2seHuourKon75B731rFoxeOqFfqC68qCjPWyNrfL
y/Kt2J8qpeb7RZrQ/mMH+iprsBkj+GNtKRlqVN7r8SxWbfppJsx8MBsRRhpvpr+RXkvEfT6IVv70
HGVTLl4sBFN+7OLWFvxHxCDxw6OyCaFPCCtXAIEWHTZacF8pNbvTjim3V9nJdnVX6EeRX+Y9V4cA
lONYC3vH3q4Fai9Mb5UnIfNcP1QmjwrdmE/Gen987eZFM168s/+FbRZWypEpJEkcZ05Qm/hOlTdW
uvvmEg7zAOTjDGvta9N9GDw8POwTTOrBIXnp/1WJoTsyNdtm9Y9q+pHhX+j+b5C11tXjsKBYwcND
57s8oLpiXIsblB8oEz7Ej+d6PEZBjvj/DQjleDMVf6tv8jMoFgIDKm8iJOU3pXnW5em0NbfUPC2/
K6e7Ej+9cZCj1Ep3jzQbmVptPKS0mG1SFLt4EMWuqZ+Bq/WN33ZI4vFlVDTp7ePnGuOzkh/OgWHl
I1XsTTt/q/5JvqduVX/dXVRJVFRps1R5AaQNd1XaLmbKlqChCkFRuGMkFnO/a8cRBbxY8vfLetGK
dF3vYkTcLpLOX/VceboR+nlJxN6T/53l263W0LhO9hr7ZbZKYqnuKiqBcLm+KKmjphmQImAe1wZn
hrMW91RCiWuQrdx8pHD2YtbfG8JhmTZKidoFtdteISmwI+Ox1MlRxXxn5K6lKD82RX4+K4MBUm0H
B7H5718xGY0s+LG1xsKZhbPHGpmpBNc1plSUSw1rOoz0E3beT+2nFjmMa/y81cXmi+8KS/T2lOz+
up9CQD7hUDvzn4udXy5H61D+dEIxz5QznKogb4EqlsnGuoeApIXu4alVvu/dS8SuZh4Wly6Iroh3
xZLGvXs6V3pRxrD1IXWvPUtmzMdr7ywTcBK217qXrSA19GIFTyW5isT0JFv9G25q+cb1vqusqvFK
r6uQOkvyZTY8y6+thc4pjk8qf+ras0pXTM99+7oKzJJDeWU1iFWAX+UV82c6b3q7lARSENb310PY
4S/o8J81rrPRE1zGnC/jyJZ/1TSYt06NQ2NR/aWrZJ/NdxXrSW4Fb+ZliSwruv13pEzTjzfEb+fl
FdSCMlMFlHlZ1E+GcAwYOTSVGDo/nbhvCX2VfzqQe9qHVnufGMdf/bZxi/v28hoLG8GFBNs8XJTG
DpOq5ePnrUwD8O7CxGj7rXy38m0B0fJ99DeeWYXopOF23VTi7TIaHLPkQ1EIQ8FCen9/35umK71e
fMMw83Bi1rYW5WlsmvPGLVnPXu+ps6t2nvybTu8tulOX3+1J5Lf6VKrHsI9pPU1Xp7ued9+1fKS6
5N9V2K8G3NSjGeRHK8zOTjRN++blRfXehueshawMo9jYHr7LtEP9aHF56t3ft+blu4/P2qFxaapW
3g/fP97lItQXdUnhIJ/ho32p37egXM1HBs/FGGOWWYu7xTq7KsMY8esoGRz71J+VNFb/y9yu2wh+
O7FxxUKivAXDH5E+/E8iVmYMaitvS6JH2WxsFhJOBmfvo2XxLDtTNYCv+8xN8nFof3cPfuQKhi+Q
Gk3sD4/qSVw2msf2Y7s9aRcrrPRTpf04bHx8JsPYojZ3f/eZRh6Ocizf8vBtZUYSD07umYwY0Q8C
HM+n18PrzZP7YHY3uyt5XPGstuZWd3E/v4/7/H52ADorUfyyVHYn/934yj1LJZTFuwhErKCC+G2d
xPm+vW2v6n90mWV62x75a4ShDNO2Nn3cDWdJY8iX5bANOVYX4CA2r+6zrmash6H+1w4rc1b9x1RF
p62P6OSwepiTrUta8kB594v/MWfvFEZYSgC4sNT+/Vu9/vsr/wszqU4Y5373sFJE7p6EeGU72kqF
fhXQExylamVPlUdWsd8+/qqsGptoXMwoHR1HhPpu6E4z0iXHYIrLU5tauHqRv8ZchIqkLgZNuGEv
PFqxV8tjVt53VJve9yJUe7RLvwwP0PmICewn6Vq81ubsGfFThpAAbGTmhAHq3WS/akRVG+GGkz3V
wGhkQC5xxMIbi+5rGDJbla8DG911fjuHsHvELsPaiA+QxC1V2cfUwpoFCjgEaTTyOjqd8snGP9xz
bi39V/P+Yt2zmtnnX5wv1r5a9/SBr47H9VtxkpIFw/rcxl1NwleR0CQAfKaZfA7S1a9ssDjxE5iV
mT3Kq+cb3aB2bvOlvm7GI/HraRr3QALBx0u99AbkhQ0Hr+2sU87ql8X/8R5JWGENxWX6SyS2Pubr
4WTHcag+51sHbKg87+BAEyWA3XRNoCr6M3ruoFoFXRhzjwMUc5Ot42Qvt21V3fiybe8AAYCfmIGl
hj/FXI3rGl8d2b4X45HfK1zuHKMb/zPFOS/l1/BDwvd+fX2Vha4c17bChXrlC6Wq/uPSLTiAGOPs
+ujG2C/jatzIrmaT6uQoxhseSmz67ILL66Iqto69+A7qF07OskfIvNtxw8vkG3D9VszXrVGK++Dx
bPhEAe6Q+Qxi4NVGjmsdAwhjzAnFnn397hhIMuD08O0H0vSF6h6dfKgq+j5/V5+Ze5uVnhkOXfS9
xC4fcE5QYC5T49q/YcTGoGvD5IbJqgIWigWpe6o8JpP2cFH5mCXD4dV4D6uVU8fzHo95pIVyPOV5
XpzZON8mv3Q0qFexmLoryVykgDySbaT3cMOzjMkR6Tsi9vo2RrlSA3X1vuiaGUoxs06g+JhNNElk
ZXuaCike2TLCr8GXjHmXxQa4ccT1RC24DNOSv60Z4jGd4mAyA8JZzzFWY0LHacd1g1/ot+gQvWqU
Sm0zUsloWSeytf2UNgZbfk2vQZ3FS2z40gi9JPZwknCfqv6MJA6gG1Ab0p8Fz2MhinVE2CIGawzX
sKZy/S0kKe47nXxdaOKFt63wHHKG5BETNX5vLgfSc10hSuXHq6kDP6subN5LO7JOSL7vb5I7G/N/
Vgp1hAuoWui0rcOAy/cVwChVWXeuXkLYvuFanC6Ne746aAY6jMUaHYcQkwJDMaoN+RhYp2p/TOLZ
s3Cj+fHj1/BXj3xvuE2dCi1LLrxLIuSkw2Nff3opT2Mbt+E/PDDr7ddBNQrzb88af6gfBrasMP2X
NgFCW1dn/FjOQ/wV1+SCli7up0KgxCpeLi5/NOqrMhr9uzGrqFrQsYitIdrwU/EhQjWXiRa5zVxt
69t1hQOAJcbkta2Ug0O2MZGv4Axj3saMXCVBZI9naGKEMTHIGzRJ3fWHU3911rJzmuPmK3gFyIPx
T1o4Vsk4ZNR3rs+2FRZ1HwxC6bMey2is0jLMuKJ0eA2KQA0CO7giTBdQ5L/Vn9SWicBnvcBTUKLH
54udArSIQXCFeqw+r8UJUpLPOFo/pBZCsAhBAFiuR0oW7NnqcJ3YlnHO8H8/x2pSwJ+R9Oj4HVDI
rMYctAT2fkb0Y/2MVNMJkO2vGQtDzMkAnEgzGwCXFfG62MQP0ShubNhEchEva5+kZmtn2Ey5WIaN
wUKTRTAJP0GSaJl1I/bpiPdflrO7cF5jfY4dUPWqWPZ8Md6OD5l4r8WcWRWTx/Txurh3XdAwKEay
+XiKV4AkUKG4+P3x66lbUEGDeorPjLuXx1gJwIfBWLfi5moXwCh4Y+Cx76TfDzzMjsISZDpMoLKX
jZmFeEHGntmAtet0jA3j9TXGxsZnBgLFr6qPxrXx66uX2W7aPzwrw3V1ZwhW13eXXXdU3yb1+sho
8uNbnXosi1VMu1x3fa+rT97aHdV3b1uUqxihKrUDqy5IV6P/VY71QCujC5/tLzHzXu2Af7XApK92
qr8895+9zR4Fj3NdMhc4cWXTCpgSB3BUr9c7DwzzgUrvsZMEPHjFBF8hpuP+dd8Kw4xePEy1VAZU
9NMJMzmueDRAR4WJ+vjcfU5rxbw2Hke/x4iPfpmV35h4443ivTEvrqDgeFUDL87KJb6oCxFXKy4h
EPU6U/uxRlKNYrrFtuJE47q8xjCL3cxACzAemKmPLW7tfLXtNZeri6xq7p6jHc9trFEyV9Ehpk9f
Z7+OV0m/O3ypDsOPawNywgybKEzwiEwNB/GDLBDjc9J+hOazPY/lwWCTDG6TQvXfv38jJxOD59pO
RkFApvHDZUS9edlnpQ7seDpWn3g33+U6G9XgtGzWdTe7lRY7MC0O0ut11RVCgr2uaIHfhoTE9ShV
//xFEeTWj9dY1urpV6ueQ40yq81htGzLcbV4WcQsU7G+hUm3ta1a0CwJp66EuN/+oUvio7brn5bQ
Sgod/wIXi3sOHzAgbxUIUcCkKxBVlJoqLcZBhr26HV5RzbApIFcxFVzmx4nkk5i7ccRm9t9hrJvT
E68y7Mg4WqgXmhKmNF5PgH+5KJ3oM8J8iZkfyBwBl1rM8zAAwoS57pRX58qbYjTGFT9UMbBiKJSM
/UJEpiLMxwh7fvTc7Igtyix5fIy1POaDEVoIwMvgGmlTtDImsW3MOLvuyUp2XC5cXOPYWwKdmYE5
w/7F+36IDSLW9TClSFF4JJ7wFAtimq/BYLBZfFOuV1xj+KkSWgz5tGX9PxPsuvgZWLIG7bMxrzPB
0MCosnOMjk0CcnqaHoh03CtenJbdlCbGkW4cqCmKQdUv5nkDTZfKiETSmovfQPqozVqzVgyPc8Oe
28JH1vonpUNkflG+F7a7nFSsSaVeqfciFthb7yS+R+p7bK3XIwaZ5FMSFcWkVL0eMRBjSN4YorH1
5kb5rBTSUi8/KI1uHPRMJa+d2zLGltX0w9qyC434keC2kSj4U48ajZrbfiFRScnF11+PNKLFopIf
3A6OLseo1PvzEmwg53F85dw5zu040u2oVpJtZCRyHbpzfWr3JMSyvK4peicK9i1b0f2/FoZ9fSPF
i+JLt9BW9afQPnXzBKD6J9Js2W8hHdmKeMYUOxUJ/8KSPRvmhFhUZd8+h/rrHNFAqbs4Uveb4alb
an9VT72TPNojWAcCTFaipILjsl2SXr5+otJFkuqAfbxsxO4aHlD4Y7EDp5WTid24UENivq0ex3ME
fcheaAKKekV4h9pBg0msJaRJf5+Wje2vlyvocZDS+jvYvUsfQ8usnZuSqlt2r8bvU6l2bC4bf02b
cUe+11/zd7DvZTtxPzK4mtlODgO2gFWbqX62aUqbBd6u0ujl7oT/XWY2nSyCngjiuU4sBBaAyz3s
gnMiHTZhQF825Wu8q2Sx+QKg24rJTOVp9x014I98SwoLN0c+K5pEmclojh4R1mvEJ4YdEZb19TD1
NSs/XUo+jwVK7ZyLaXZ2Ja+7Udry5NNCbssxf5rR94x6S8pzOPHoOmqejR1LvHi6+GoYWI3Fk7TS
bW9LdDD63ffqDxxuD5p2O8EibpJAi3VtpxANVbRLB0aLo/qGHLDd+Gf05+NDPiwPRBvtxiyfPANm
1qDEhNf926T+4YQlwDdT0/jM+GykkWt3x1uDXE1ThncQvRd2Es1K6ymCMysrvLboD1y/GB3J74A+
si30GxCQ5cuFB7LTvpcPnOpzB6v33EEtx4xGqM7o8MXTiTzA9ztMo8hlRc3hL5V8P/azIwJq/9lu
KRDFaRKfm5nE9dE9ikK/X2R4FMylCtZDtg4tLfTnUG1KIciv/3QDUSo829Gmpzooua3BYVqkSXT1
69HMjXGseusXYcD33yYY4NgpCquFuv0JxVB3naaBRsQ5K/7rrOO8405NRhdGpcxo1y7qPE/J8Hr1
5Uq7JkjtRhERxOZ6sBunudIjtXKCg06GQJMvbTvAimEe5BUQD0oViXSbzcd63ruJ1p4JbawaNz+L
yu229jsuTsjRPH0xODBm2e0XucADetwxicILYhrUUv5YtMqxcVJCo8+SPH+HUaBP0nmXA3CgA7Yb
Fz/ywc890CeaZll50uXfb6TpuUiIL9QFPvzKLxZPBg5Ulp6yKqlPPl8d7nRT9qTkoNt8WR3LrMrD
wf3GvsajT12Y7mo9aJNyQr4AtwIjf2YhntWpfpfeyLtgP2vTflIUlZi3So1z7VQ5Yxn3KW9Wb5mI
AYrEcDvURbQNwr9k3lwSGGSUdfatPXQXK6ex6GKBcHdT4Eh8biw5+J6Be5r+db7VyKEcJ7AhIuCS
R21PfPvKN6NU021c4aLm1ZZCKS2nq0f0KAGOJhOyvQjMzas+XWwpqOBOLqUBYNlVzMbS0UlNLYWt
VXMxLkVqfQjN/fTmzYmqBAjfqk4JkapcG747p2snpCVjXhXh4nCBUnFbDyc3kwzZaaZ7fPjZmpVr
rK1R+8qP+IZU+Bynmmvte1/qKmKG5uh4eCNTnjZ6ZV3nElOZat80j5amb21c12dsDTFCyhqrJl6G
RSXfKg6PyYZx40ywJ9M2FTwBtkmhmm7/qoH6beEnG8SKpXv8rckkLCvKCYF1yF6oSsz5mNtjNq21
Wr3bKPR7l3vFsE94zOQxMsnL4O9ulezam6586Hqhp+5UZX5nC+6y/O7zA9W+m8WmyG91d/czVKym
u69vu2GdfHV3DbRHtbMuUc3hZxvJPvSi7s4k8dYDxlovMzkAym7680E4DUojDjn6en7TUJhP0GEt
qHkAH8eS/40U8H2XbhTeDKn+TTPTXgpiwN9sYGDRT9fJ8CHJlGsUHgqNnyEzs0u4VCec28qVkfho
H51HluH/GvbIp714231ROMyQTL5DM7f+8iwK2YOxqMNzbJD+EAsnPWIL/CMzu9BV6CWMKEqTlkPp
3fXS4yehB3UXyi11cLQnHOUcqw/FBTAQi1CYSqfq5IU9mqrGLrvShH35/4g6s+1UoSQMP5FrqYjo
LbOoKM7Jjcsp4IzM+PT9lZ7uPkSTkygy7KF21T+E5sU4Mps6ZOM0/dhDsrDL/CqWQJXXtBXujgQN
SJFgmSQhR46fDoEXViG0K3jcdsEYpdFA8OVGxBY/I/dscYHs6EjFVriMsF/w5RaolKwpmjB28rHE
emhbMAb2ELUTxooMx8lgi+KPOnmAAmtQLKMfYhBH+gjpuMZBbO5hC9rwYwnfFJcED6g3SfVoOGdr
tEuOnsQWgBLSBkTs9CnwcfghyXRNsGa0D1Q0h+FS84mxfkIvw3bQDbk/LTe30QOzaXCoz1dualOe
HSUGlvOTDiHUog/wMNabPwkAwXXvB6cicD7RR+V7klIYHTwmT+8xT8e3eblsrfF2378ww8sd1LXm
r6CxRvprrQ77a4CDLx05uMY+/92u8KjyhYH+8s5gNZDhwy76CumdOdslg7AiBkt+lMJAl3YS27W/
Zb1PFjB4iZTXEPUBFugSS8msTH6FnslEwmTDdwmHgMoOsmm16IhAj8XNgjclEx4rGOxWtugZMtKY
yuhMaIJbA9JdCvN1xf8TDoHZndfnPvOqZEkwlJcpW5KzEHQWnZUkYiRXF6Ilws2nWED2A6go070s
WKGZf3Im3/hIIpvoEy9987Kp32JSRVyVSaNZLzHf6EgriI9MZUf4/cmxxbzPfC8TYTaVCfGT0SCZ
K0kS5IBYeMHqApxJluU56xE3XKYiTJKhCi45Zskkg5n5Zt/lIBizGIb51JbMYi3am6ykSpSoBV7x
eR17h/oloqByQhKXpiR6ZZOSxneTpAv6aCaiYnQz4ol/yzCYSP9maGY1OUaClxHKwSwV0QCStSAS
AySPZW8SF6A7JqnaZBGdyT1BtSA2kVeJmRj7Jlr5AnHIdnE90U4yLui0EmkShX5uAqew/yZeIds9
SUyzX4owhD9y4JejjEmS1JL1ofQSea1q76XfcjmJGUOX+V2hvZwJPL+v+pWzq9CGl1/u5T8cDPGc
ZGjlFUgI8CxhO4qpJnMy6M0PD6wiiJar3vNkKYp+po88FHVVPlfeIUGdNIdvsE8IjFjSb7BhkiRq
BJzELuXgMMpjSsULkg+T/DYCU3KF/y19JXf/zWPIglQCLjk8ueNthi05H2hxfgdyAtxxrtE3r/9F
pPXRh5JstWTKZZlJqO92aACydzoz7UYukBy7fIrUTST1/c394PHHxSSoXfS5C3In5EGVgFOT0ldz
FSGZKxdELoz8Ts6ovfr/0RHvEMBxqvFCrgdAMOAt8lEIKHMAUk7rcBrfK8WaeUEEI0ckrRrsleLl
ipfhAWqoVCRvx8eR+Ip7TvIEit3H6hrSGvJSENwR5nsZOAIrbRONB4zNOVruEXbRcHIAQSI6TWyH
4MMNKFdlQlGMUdNCW4YMJzmlEWxAkHS7/iGEEaEKsUOiD5Yf1MhqCeOIrDTQOlP29wYyRcs5405k
8amQlCrI1j2TP919fk0whnJC94/XQ/MQJ+wVx8JuYMdwoNAlINfdhQmV8IoFyNBpPWwOyzWKneHk
TJ21XCOh74ZzBSqCMkiYEbAJ9eqTQuzRpsQRssCS2iIEBIAVD34m3Gbp8wS2vh3cmPW5HRaAg+Dy
qXthDeo9sBRVmRUk4XVBQpVkC4k4AJoUBR5jsXxEb57YrnJnCHySiVX1hr0F07qXPBABKLc+ss9O
gvEPkkDkRwTwipcV9wckOsJAQPj1/UZejUqPJL+tFXKyLqhY8yhQALT29V9atiWVLfTdqCT0qHS3
rQWTr8JiG4CndUHlTTMSd7KX2I3olaBK2hV+h+6NviHz7hPl+zPC+jh58B7IlGQ5UEmmgR0vxl6S
L/uG3jNCYoKSeZgRf3oUzDCYJ/OFaSjBk758UArJjB8WD4jNkApjY9VhJjbIZuaW0CKY4pRlN7ur
HVKZgYRugyPhsCSXJolw2PccmCzdyW9yQMTWVL4eAPd48A6GSgyXZP5gJiYERHKN3LTAEBFK4U7c
PbJFfI9AQaHrZxwEzakOy49OLEIcDuQd1Jzw7XWkD+N3Qe5HdobCIFWcPphjGY1xMwCkgsShmy2U
UX/4RqXsiMMxoY50d+gArkIkRFTBBah/0/E3YRKSsLny+Hn+PEEXwCPHHvM+SgddW6AWodEATu0p
TvxXRTBHHn/lIT+8Ns0JQua8WnUgD5oAaUdakOwwLGkE4XQLnaPhnY8qGeqClRNy6Ihh6JddjN3p
Bkp1P+hkzpOIMdLfgAeBRum90dZOSCr1EIslaBw+3K5Z2mQ0jYTsZjgAnTV6zy773uiyjodbu0RJ
EE82XAOKYRv5wAJJXSpCGL/+EA4Z10HTfuNVArN3UZHYIEU30IJykI5aDux6/tby0PTgVuXuxTnb
0bjhtgbloo1+7hmvPws58xQ/m57RJsUNR/luntvIjRsPcvYAQ3adQwj+RsG/CpKlkfSMggUfGjWZ
lRe68QIB8wNdMdTrUYRiBpEgrHuWH4y4oXWDMc97EF1Aw4e7SB0Z2uIP/7uW+GXoLZSfEdJ0uscX
FgnYz6JShM8EesrY8bEw2ReYsKZGBhAfLJyG1nHv7NRorFPFW9/p1GgaGuvahhQ3rpSBMrwOc3Jz
iJ743UkraBPUwLNYc2GdcNoIFIco77av0bMliVd5Wt+MS+4hn9CysqZexZaCnTBzKlIKHbPEleRi
JlCVLvBXrGbJWGmg6c4vL2fw6lOIMtrWCMGnZZNu5cS8EUkqpyRnB6UktrIOejc6/N/sbKMMkRDN
M47k5hPBhDY9ufFyMLxUn+aZWYRnFbhBiHkSKgI5zhtOEWN36LxVvEAw2oHgKjZMadeoYARNIigi
oEKeHJ3+PLGfxwvpbZM/PwD0ATi/YFNo5OJcpzdov6T9+CbpJZKpZGUFXstaC84fnRLBBvw50DIj
ieiquJC5yAneWar1WMcOzgH6UwDZvfceiS6+kNG6zMv2MNZwSBn2b0HVHafkIu9BrvohmUTVb3QG
leZdNIw+1cLOUZ4FXauut/nk3R1rT7du21Vhc8w1XjmM59TbuA2wOlghxOZb2sIgxpnnnP1G6qBG
grUcVPdxW10jqVEikVVaC0TxVSZairyhceNaUOv1VIQaSD2D/LvY3Z6YG+O2w9V57xEDQ86rzUld
7DI3EXrmN3x1ehafy/4aLfycxETw0ZDfk7Plhya6HvwGTCGK3+AAIM5RB9maHCSK/YiOId+IbB1C
/YqLWTx70kRq1+mUHZhYcJGdM8ql4aCpmvXpStn9ZqE5+PxFCxI8Eu/FkhzrI9yVseYt9dY+Z9WF
zha8NXDtjMif3TzAYzB0YN/6HqWhkSJferXqyuiib3Bq8h2ncxbYLTqd/qC8kBnvxEE0jh00iE0x
kRKLrTZsr6vRUgdvcmQfjXv+zmW/agiWQQXrsrZumpg+YwOdNeSLvDL/5RhwKeLdzwibSOvdde6s
OgEi5ZBASS057ABFNBP2FPPuy35kkMCwAUOE0Ag1dLDsCB9CZHBwQsgMDfswEgyFGVIa+Ng196iW
qwi4iETGCwoOqrVohfS8J7ui75b2szdtY/YdD1RuauUmiGlgrXIbZlu7/hxSk9iqctl5H1gl/AUO
cmt3yPOBzGHhlfykYJsUO7ra9d19n80XAt0oJd5tLnX2QN/KFCcbVSJO5mqyDA2IbRZ35UH5vD1o
zaDlIaH7FH4bw4UCUYsJGWCVgyX6KJ6XY/QI6XHw1BhHEOR7dnSa0JNZBY+yEAU35KQLMLcTRZQ5
04BbxS1+oqybC+mMNLtcYbCrCPD1LZaAHFj52yWkBud6M3qgEEHKbQqs1FH3gJYFfkARA4vimGEE
deiduIjYqjY4nxQyoWi1YaTDa2IsNyiodE0NSTV7ix52IirCvRNsDjTqGJvxfDzxGUnO6BA28ZzQ
teboUsKEe1L30vQueDkSDwym6BNwVOUMtwr/dtFbi94u/w1RmlWsEEjkKTrcNYMPxJGb5/KXExJl
eRZAFNuoeNYGL+bgOvCZ+kgvs8aqjlgoX+9iqswfeBcnIYdMa2FhzvtpzYcbSuNAzQ8cJU7fieZw
mriMcUgx15HrCURn9uyafdicwJxm1bE/ZNXnlLNWaj7gyxnVAlfEs4YmqlwWldV2pSP7jq4KraFP
OHAsji1MDts+B0InQkRPSU3egCfi95NS1mdkJXZbNH9yFLoQWJHryse99fq3t2OfSLSoCNiR/3t0
9DetWFgYedDp4P076oWTFpeViONpbYFlUu4mJfOYa7hf3adIuyjXWdYd9BvLNnyf3vByXz5IwoeL
LFz1XqPumbCNux5FvsJyPFvhb9duj7edxTmcbBt+K5xeWEmpRtgZKuLKFbTva5DpxeunrJeP5rwX
Bed02s+CXg0a5rrrpqv2c966LbH/yKNAucyi5jpvTW75oP8evhI/zGtkF6Zxy79RX9FmJZflDPc3
9BsEOIXXbvjXZHrmt3k4ufVmSr5pqaunungUm4yU/X2khv799bfl9HGBbizV3iF/Mn37DzhTHku4
nGzueYfidrfp3l+iCE4JvblKskF+99phEHGi5LJxy4IwePay2M25CiRme0Ol8LStc72MOZxHFowb
3eMdG0sGALQLXsO05V76LlbP2z+kyHB0rZ9WGDv9evhqudvm5ErOqzNqX8VoGy4/BShMhXDBU3sw
GV1M1Tioa2ZXyIhk4o9S3WThfXNLOs2aER8ZdqB+wC5RpiY3jYgOIQg+i5mFKGAyvVENQN6GPGGG
lRfHuJduJDIfTosVzG2E+A1ihhxLVHhJauL3+kbw5G0j+kTmiE/dOj3SYwReKwjjege5ATSgGGBS
/9oJ+Mgcy8JCXJrIHHKW+QxpELTtLsd+d/bmKAqR1GIBSH6dFaJw4Q85+W2vA8JtG+S7c1AjlIXn
CKnz97GULHr3D+xgMa8OEYj0ATM/kczsznKHBv9DEgFam4KNafAeqfv32VYRYPPjRfvEJImxJ5Nu
xJTC+KfXRwkAOVazF5pJYvcpA1/0V2IgT5VQAblO1MJv9IMbruTllFm0ZpgMISf+PJGEioq50iQd
Vz2xru6t7u9dRuD0IIX/0+rNmsk0Bd3kog7N1bm+d+dyRi7kWPrnxC86IkvPTUCNJNkgFjXajkn4
zsH+BOoACatAnVaT1E/2j/llpI3A5SNAiOvQgGLtCfwOxEFy57LtiX/ODLMaHoLbyWtRm/EfYjPb
hQifjtIJLWdB0NhBzLmwXtQtx9vJ22rMwkBDgRaDyqD8VdfhUB2pTmmmozNpQjKYUEeGKD9Nn4ti
hraDfR7R7An2Y15VYrGyiLqTGscsu4E4OdFGZWBAjFljASF6kM2vQ0buWx8rPEaFKcXX+Hh5GFTm
zk0gAH5djBixahI2QHYZY5rJqQENMXx4l2xRJReDn9LXMMNPsHSw9kspsOOhMaoLGlKFeHmXWTRB
JaZlXNNjDE3pTDy0dR40vJBRZgsNnZzbh7w/pNn2uCKtxrLV/cMvtt/fhz2WYOWsQTvUTrRMVbWu
d7d4t/Tr6y9v+C+UiJpIs0LEt6mRIQV6uc5Sv66QiEkXSn/wxHrkOS+qUu9+XNcZXR/HFvcH9SW6
TKGusgw/ugFK4w96Fg7V7TG1RspH/cuOQYbPKKOAIw5rAmHUCf0z6lT0y7MYvtG8728D9/RuLepR
rQWd8g3xklVu3yB7w2eStiDb2D6dfxkwD+/gaWAgviTmpDFCd/tNfu4BB/77RNQK2zqr2bShiY3K
UTa7L6z2APkjnyjhGi/jjtO4jLt5cK28XLPUYrU9H1otvJzIgqiTZ27GnUGrPrzu+/IFObVaaIWd
UdFVhu32UGnqxOWEIIjcgXcYEtJfvSstqls7Oa1tGc+VYQ7elvCCPPSd1iUPqeOL8cqXfkYdfZiO
0/FjwjO+G/xYLp+/iJCRJV5r69dvvUzm2YQ4kQgvmWhDzPkgfk6uQcL8OknZT+poexIGgP5UFGFp
wR6xXjmOJ0Qv8YRglk9vnton+Qttk29BMkFjO0jmd69LXczr7xEj/81/G2tgNuMm4IHm+AujmWj0
NBKVtx+KtGSzn3wKnzMs0eLNx1hlIICGrK58vMKHyx8JIl8eJtMcqwARmmNgOBPZCFrwwCO+YMV5
xQDI6Cy3Zw9d2xRxW4K/BxHEgTCBr+TnnXHzearmedBa5EGF8fR2RSyAlcRFP188+mk5K2dvSOSL
DNHv2gy5xbFOZwOL8F4QABQEDBlbTf4HxWoFz+4pYUyc0+R1QhoI/sLxhzpMag8Lu8eP4BDIqFeL
Z0JFPjnGx/ZOHoBmkD19DxnX2hTKaKpPBBtFwq1dIawg7hnZgmI3AlszwSIKLjhOARC8R0oa0I9o
t3yRZift5pEyDF1yh5TMpaBM6DUQlG+FopDgcAXZLLQK2NWChr0Zf8HwKAgcwbumjH/yc0WVqO0J
wU6QvoKgluQ/U/YHiiRI0Nje1/6+pe+lDihMZZBAMI2BHIGPQ1RAMG9jYEeSMWGxCT2XKhdoGxDO
hTH9kKpYG5MFEmoTunk8n40CtQaePc3YoiwNsa1C6+mGfQWu1JguW4zH/MDEhNrg7TlAipHewUKa
50Frf4dIDVcdShj9AWHv3/d+y8fveT3Lw/7T5VkWuQyg7ARODGQ3nBKuaCnbMSUY1NvhYQGLZC1J
B0v41YMchd0HgHt1qIW9qDQCkAdlSZYBSemTsn8SRIp5jl+WVnn6fnz2Wbw1RaaC9jLGPIMv2VtE
esX6vuZO93gGjCj1kjCxv8bDJnb7e6ki1cuM6hKZDDjfvDhdMvSky3vA0ppOoQ41dKPBmHzqSaIt
WS9vlJOlb6djZShWcNEBeUF6IGvCZCL9+9sdS4axdtcol9r+9asAnvql/5/kub+WviS9SQBxkFtI
QQQwij8P4mQW9qCAPHq6AgCLwzLy5ZVCFtg67joVblLlv8JZ7vyuoFKSnzO/ADhaAgl2wZnJdpoe
NO41kXHQntfwxIiP9QilHzO2YitnII2tzvxl1pOX+cLISnFySpOVMao8oXNVmJnUn62wGkHTLk3h
VFZWbQo8E6xzRlF9JhR6a0ZyE6AbkEyAb0JjFCAjktiQbQBCThaz2UzozFPFeZkkh64jbYxlR2Wg
oAM+G/NQGMMHBEnsxOrOL6tyE+3ah8uuubntuodkFe+2h2SX7YrdexW5+eDiRolRDqIhCuluz0Ut
/dR1HyysgnRyh6IHPZJjLUc1eTUYavIfYbyxthHWG+w1kh0fFhsYXtlAogtz7uEg9/D5hWAHBdzL
dEXrhRJiMBNn4wodjEmvqceVXhA18gW4nKU6q+zK6CGL4TUh57X3F+/iqfmNZFd0HsaP7mhb2JGG
OZMGB6RBT6gwZnQzqkr8TC9CGJiqZyTP1Ymnv+AD1BU0rWyCvBXAoKD1BWIs9xpgKF9HhEJK/Y9/
tQ6NmEK15/neyP8RIiPsM7KquuA+R85UAKHIZvI1/fG95zylN36+EpoP2Y11b53O38v38maRMBmn
k7nBiBWczcYghLHm//zc9DX4eaSjlu9xp6enk3aE6JbeP3Vw8gvtv1If1hRfAFyCg5TvcswCj/yI
dwheWrhmvOzfsUKZgyMpRMp8AK4EFH5P/1mv+ZjDVFL4IOpPkfkhZDnWj5/fRwkh+eerXRhbXgLK
lKR43+3gxEBWMTFu3FwCccVs9eTrCiCA1QE2R32jczd2dziffePNsNwzs575SM4kUWtgZG2zR+RO
/lXx7rwfLBILATQZ6WpimzUmzNqifgH3jgw6Sua4JyJemJgPqqufHwoiGRRNcyP7/NDaomdCklbD
xSc3qr83Yma1nkMSh5EsFFMGWZ77TsO5HxvO22rbTZv8nPWEFq9Bi9ecix/5r5FsvE1+8Rzko9dA
8zRvu1Fo4OhpwYS8uHIRl7hcmbTjFYwYaROBy72jJfgjfzRaZ/poejW4qvqPx2LIKueFI4zZq91d
3+3YgMjroiBz0YHn5KiwkJGFRXvcoo1zMV5DzcxUfiB2B6xD/WFIJpnPlA3GB0xJWI5rOSUSL/ZB
+NRk5gG+RzhkhVZkF3vRCKBqNotMvkLdmU0t34fkDCO1dhOHFk9fepGOGdKz2sPslJ3oDRfMA/TO
+jm/mvBTjdgTymituy4iJZ2ZIPg1SIr6H6c699dTZ+bMhPc0axjT3fLxeXXHLSGq/jtBymocMoE1
l42chp7S6vqetL2G1+rytLu4ygr7VjuetazWiqZhxn7KJZfLrnpocvuUG0ivbLDYeA5UL949B++/
66IRXBdNoEyMNWFkPSKGBzDbZgPmWDVP/vLUoiJxJ4zF49XrdGbVHccq/UxlKUTqit9JEYS/PwjL
g9sqAgsVYAusoXBlFviFDBqx+L5vc4o1JDkOlCAOzUO0a/zygn5s9Oa31WV1z43L6rZSg+5EDbTg
0rkPrwhVQQeh3BQtwtpCbgunludfubXUeXUzipvBs8bp1dP7X3G4lmZx6CFn1PtNNt3f7TJEkeiJ
ROxcQa8HqWy99IBf4q+Exi0IyVFybVnoO71ZZDtawAE0ml600mq3kGQ44QzZMF6Y2A1XBGD6msjF
Moe+nL6K4NaZCae2WSFQiyFzftljQEG6PJ5SB2Z13BFJRfpoO9HbkUgNEI4gbtdztqhfDJVBjVGS
0Qm2AVrm/htzwHMQma2YpDJOZZeV4MCARFkVvYX2C2r2AcpjHS27s/aMQPP4nr8npjIPUcPZjkNc
s687FUVDxBqP8SJb4F02BXIbSKGOkNiagAdB7boG94bn7ex7Um0PvYRNAhwTyKYNCkXCZhzahiAL
0cVGLaLpjbvBDfRb6j2HJBYNZLyHW78xjcfJ+LzpI4RGNPdCLOCnmWAZVkfm+69PzyYea/oPdLoL
J/x5g3ZLmL8yPE1YOjgP780KSW/NV6unpUy648uoDpKbcSfzFpoxd6958SJICOwI3sam2KBLlW3w
R9OgixPyomgAUonKUq2jVXrLnV5iZwxwvJ7q6UfarmLq4TWIEC7CmTwQfV9RvGRoF5jol6rWBD3U
IOSkLAKQGxyQk5qINuig2mwEqGC970hvI/lRm33nB5VuqFis38xw2ocUwCThXKh4XXaXXb25raRP
rOrNMzHlfwkxgncdXUeiD4LzLCXg6UlIGZJqVGCbkm+2KJMAkkfYh1Jj4m7dwjuPCi/627pvJxx0
5925dI/tXIZTCoSv0WP1oJvIL7vwk0b3UUFfHFTem7mRxR2eT7TwDw9VJFNyR3DOAtAkHhcExpM0
zmMB+Y/ONJNbjPUVUrqYK62EJreJpiWIUHJBXD2GiV3ZM56wBeVqbZ0CNVRJbMmzuADKTpNFvsMU
jwWymONOrzMFzK5QBQUrIflxmFWTxUmugVwBOBsoroDDuzqZe3LQvxBmG1eWXsLYxrKMK8zgM07N
zErNlIGosKKZkPTlfxrVTon/v2uAt3NYlzY2fk7T7lPG+04x1BU7yHGOSNIZP0jw3fyHT9Xy4dfm
m/CvhVABzXGIOv5nYyIbN4Js1d1IQZZ6qkKoRVDv9uyMo/oeU5dQTzY5Der7ciqjm840KFNhbctB
rp0TdLcANg4wAkhtUjTbn/VfSjFOZQMFQG2FKIg9+iLFkoxisk4Y6gKoEItdrnb373K8HHt/ZCBu
UwHLCERbgNtnt/RVTEPVESm0afp5PKaXHzzNgP6WuxrJV+zSOkZ/Ex1TkNPCEk7gOccj+SiAmJvL
Qtmk+JFloyYqo50eT6hxynBxbqOWqm7CWbqSXiJ9pP0Hv9OJR02v6QkLHyksDfvIcNdAJWJXbUIf
MSwSqSNtXtiiINYztpbMuvlapdTq5C7k/EHqvlwVeppsvAgkaAHIIEOtTt4gD6yqkTl7rXO3QUU+
xRLzOewjK4YNAHjV2sPMewTaFbEaEazpOd/t23uFQlqvnjPsuhfJQmCFhUBVsEBEJAQY1QosS8xf
7vz9MY0/8P4rBV8yEmTZIiqFABRBsgH4Z7wTVFw4JNWXgnwX+JtgzAWUffeF4sowDEBBuJ0V2A/h
PrFYYH1HX/tGDNKUZClAOE3rlTb8DdwleH9ScicKeuy0T3DURMWh4XTsClWHlhW5XbtloWcxUonx
M6Mzyox6IOIMyofW+W10uEMZwjERUtN28ASi8BrD2KCDP4MrFJtzIOQawTD1Wc4Lr1vY4bIWh1cu
AFRBlQmeSAB33RV5FjAyOIvZAsr7FrGESyRzHjkPa8tCEkdyREi0hTJ4YYQom0w7In6iMG7jafiR
vRM1POYD0BPyG0w+HBF5ozDD674P+f92mdmJ/bTkr22EdLrObYBE5ANHR7mlQDyd6HgWlfMvCV/g
7sVCgP7yk2BohNaZBl86UqXPENkHvq9LplRWdJ/1EqovcuVzqH8dlmQpCOzmZ0T83pvO595k4K2r
T+5AxHAogcJUojxPpCcsfXkIMudqTSTVRQ0OVOuvMEy+RCLyAWhOOa21UMgq4MhCH6MxAOUlaSF+
ssIpE74OJf0BxT0Eanz5AOHGakMppWPwAjz8y2kReLBQtETDGSLyZkWIkNkrhB32lNSZlVpgwoUT
VY6pw4tc1CfDlsK1ebGevkKrETIs5XgSJ0RttEdhAArv6gL4hAoF7xVaj0QAwr0i08vdhubtSIOW
hA2wa4ShRC1AiMyFmdDYqXFkoxtzhKgh9T6cbebYN3ety70j62gjgxREo28fxhbgn0SiNqDONRD9
ClmOAhgHfxUDJUkcWdXK9C8NXDU6dscudg1HlgDVrmMv/QshuWzIXUiOSZQDhZ4qapJfYQdZh8lB
fsUfLlNsxWnZ+BVy9eT3MrTUqBTCZpU3SEskrtBbA2qehDsiGCJb6gJm/iqIiJoIeiIWYYTIY8nu
Bd53nQn3HOom5FtVH65k3QdsKhjKmlVyXSLgJiHEZ14TMuhbHzw/DM0Pq1sAioIhBQw6wGsHGs5/
6cOS8ZJ7Smtjk3skD2G6UUWPaEKvQKUyYjf2kpCp5Y6DFUsm0sFTOvsZYPfTYNARqQ7jdGKRKX7F
p9kMzFpwm0imRTYFd7Lyk5mJJ/UJVBxt95seUlzhaKGh+kmNClkOYqIrNK9mhROfgKNx3aTBMJbQ
8AQuHQGnZiRkzr+BdrzOBEIechgy8MnQ1yYpJ4xMGQ8Fz56S3ivJMH03TnQiJyuscMhh5MnOlpqB
GJHeBFXJFUVE6YFAA/gTCH7EIqx0+WQMXaYnqmoNclkktJKezvvSZQnYESkgcmvYsaPRL14ujOjj
y5wPmj9P334HLAWcigRaJByFmyvd+kt3/6YQocefSdxUngyrL2KKjiloKok4KqOB2laXsQX60kAo
90hLImw2Z6m2OpKz+FJ1yVzrQxGQoXWIFg2+ODzcSF9ibvARlKrNJovi2pbQJJzmqF7PLn68igkP
t4R0nYk2puqljVuy7lBjI998N+xc5xS5pu9ZFdyGyQ3kIBWyCcK1L/RisCJeRBj0vWf1tLuoeVUB
TZmK6kW+2mhXXQxEAy77G9t2oc7UWbhUZ9nwPD6P472CJS2kiN7gukQ+ay7Uw/f+vX+dWnssVIJr
8JjceWDnRkO6k8KPhYU2E6S5doVgX/vFtLey01l31Vnh+s2WLXLMwzQM3QT1L8w14a5hncGGj6wu
6HZMlj8QIjTvWFj3feh43I/n+LlkmPpswtH88hBl8P12EplezyyLWX7zQLAAQukTj9su8aAof81k
cP2q2kgI/W1onI5Yc5/AHrFDTDo/I6YMug/6mcgHymHdP2QH6WFfojldCkG0s+GsO9z3rj7yWeGT
UVherGJMdmLpeUvP+pl29LVoMcjkLtJQMoBJsMgLaSIiLvYAwtj/CU3SWp9s0cMRrSR2sNwtf37W
oq3EQpN0iMSrlZWPAESxOu97rXy0Td0mOmDDfLElFH6a8j4S77UeNExRBstdUX2VgEmDn/HVnIWI
ihywYEglOolHIG0Ym2ibkl8Qea3X+gZEs4TSwU6MJaexS2jUF5yOyNhI3obls5MBj2Z9P03J12wn
krsRtOIVj7PgwrpDTXQLCF/kbyeRf8aQwXuNroOWpzotD038QcsB8+hguibolt8WP8VAE9sLDZRh
yOpquG1i1/p2lLGAGjvz5qTltJzz4PHXmXQm/THr/fF1dB61c/086swbS8n4SvO/DWN3qviK35wi
DE2XfZPaZXliAATwe2biTkEgx3vp6rQn9AKEYh6ODyLCeB7gK0wtlbyc3T48AGSmphxsjn5dabNi
MtZKwFNlOIVXeGun/9sfyybHQmlh/F2xaONoRayx9q1dDVZSj930YTcHalCaI/KUElU0GAFHr9Bs
4T0EdhFd6odLpTOGpXNBwt3i1VZnUU7x7cnGcpXk2lQzBTahBamEEaj4rG1yu/xsNUeIENngupBm
JrlFaWKS97n/kDH8ZMye9jIzdp6x2yH8JScp0oHykGbVcOTWpoPIvR95UPjV79Mm+m2Z34L/hTON
pfCdJZH1JtLL9cIpEFfL51QiGcns1jIJUKX7yJ49eRvOBWRVvwJiIA+sJo8KHb/KQlx/k60qq0ny
rzY7RLLyAQrxrGokXmtcTooASTbZF4/QUD4iZKI39u0vMdlsGVqBSlqljnavS61J8ltcQ9JyOCV9
ZhfUbFlTcYcJc9yZxH++yPYlM3TOdrzjTxJpD6SzyB2wRxH4k/2LWpxkzQu/bYJ835EocNOj/Nzi
6OUsaqQWEz9jS/wGlTBcXYzn8XW8uG2zXMi5RO7uOb1PE58Marpomo0/yVvKxfxenxCShpGQmJfU
vJx2x36zc1FwlNtS8nwfXAdk0FRHdV6wEvt+bd9ZEtR0PrlbdL6Uo+PW0TN9XCw5szZiqek0NHbc
KYYYWbSKwF9K7yxZEeMGzD4VSh7gCj6qkZAlLclBy6tFz9CT2/tEfA6BNyOdPO0mDsuUF+ybFZJ5
BD1nPjz5LfLxn4OvB6isQf/bFo6sxP3Ha1j9fs9LLiIWM0bDa3jcQtbo8gopCv7NmRUJAI3hEA3p
pWosGSwf3pIBkb9+wziUsjdjqQOMhVkjYjBCApINBd1vbUCsBb6qtaBenNSqNqlFaIpMjywXu4FU
GRHGIIW2Ov71B8GN5Ewg8/FdX/EXUvZ9fS8LH1L3TDkygYhE0kIqi6b555LGYWpuSsaWc5VyJotU
Rk3iP++OIvlH4UrS/LJJMVObXAbF4f4HVhATkCCHbmO3A1nqvizeZPSB7YveugSRhS0SobUhgmLf
A/6oiXx3tpIwlsngSI2D5+N1f12zVjbqO0FDAynJ9kyWzg0EDi9BZNUurmtOiewk6u5Wd9bze0hP
pu59L6vjxkJkwWWZfeNVDwFng9IHo7nMnM/p0WEB/rA10Ibv+n2e+8Dgt0xKIYD4Z8xTbFxtUYN8
BNIWkCekZ3ddab4ilSk9Qx5bVp/SO749u6B/k+Rko6C2qTcyTDUPNehsWqDiyJCJw69iRKs40W+1
ro7VcTiSR5etqZjltFdu3n5z8HAzLwl1nDBA8H3+1xxkn4zXd1fy3CbVGRtq8IpmRd9vjKNsFGsg
gtbpptn6e5NjwUWuAejRZiddAYVfWfAy9nMN56JpFElI8WkBX8UJqsyy/aLHL6t3UQIXTr7EsrDP
iHKl4kwQTXQise1X6wEiKT8R3V8tZSjiK6JF0SKcIZCklcF9nURUNQK81jb5gTlnqvmz2X6BpgsJ
S1i+muhtEM/qezjBfMPqgWeKjVQQknSIfEmfFAYJlQrViIZ1oDoFYlKGDrNgmG6SepSNWg3J+3R0
8RWvgN4zkNFEboCUQGMmkwdedw+Shfz01yJl+L3oLb9k+cO8qcyA5K3jdQcHaziKJywm9619egLl
TeG7PJUsEWIWGU9wGMkkm6TYpUsJWKrHmBbKtzapAZYMokuswTdhRUB+QdbuktWS5f3Lgmrs4SQT
DRouLoxWwxalfLIHJv4fopvaX3z17D+K9p94BYAS3aXpkIdm4ztpoXZAasjLPTXSsZFxskM0YKXp
JYdG22hNZFMm2vy+qjb3VX/e9KAWB2jyeg+uqw/3Bx5Qz5EsBjl2B6vSD1UeMBBswRY8QqF3ST5N
SLOyLhY5kLMl/NX7uIInEQaisg7Tk8iT+Fi2bgmq7XxC0IOguTtAcKNv9UxdRD1k5SIBrazhvhvr
NMlS8BAyGGQvjOXiD6NLSGeQUyDnAcxH/gJFDdIBkgaIbVnlfaSt5yx9WD4JOwaUDkrQLIB5hWyS
txFZAoFWiOxcycVTofZK6BeNOmPxf0jZCjslzyZSzwWs+sF5F1FF2HX/lzeTDvBmk8WcZILwlfws
96T+TQ6E9klz/UpIyRpXtNL6JI8mrDpnfeMgS5FD9i/LRSBMAFgyjamsEjfMaBt+dETVFwMz4+H2
PxkrhTf2jcu6T2riUOiIEYtkmeb1aOtSTiwsrNoopKQ05hS+LZSWj2xP5sm4IFFhK3hB8Ju0J7mt
/eY2QWJsvVgWyX7lbjSMZ0Dq775relhNUk2IR6HfG+NlcZ3BmoI7Ae56DDbi7sbTyq672BpjnYbE
HZoSOFCZ2xU+zvA0I0uj2gmACxlk7iiJMcYPUgJ/fbhNpDLh/mvm2UfuIf7B575ad9FtRZNM2yib
KPdu05pojozKV0Baa5nhm3wEDd3ejtM/UdmS3OdtpE5uI/m5P78Mtr9UMzDlINmJ2cDqvuoGjTmJ
V/weyJHVSLhjuIq4MtOfJDYkZyEGGLVDSsN4zxU99Zp+Ne1BGPtp2Bn4ukF/9BxG4xT2TnTK3VR+
Jnl3GWsDedzGOIn/YI/BNBPCP5OJJP5MJaLVK5PHA7r41fzD1stYKsnmbDUqvCuRIIjmHTi/NyPC
eUM8qTurEtPv12QLxs++dbxbtnqCXwIJe+igElfpj7MH5iC5rVqQGwkMrPOP6mWqXRETnfXmhlvZ
nfxIxJP9h6YzW25UyaLoFxEBYn4Vo4RGy7ZsvSg8gkDMo/j6Xum6Hb5VXe1y2RIkmefsswcsczmD
oE0tax+irSt+Ldz68K9UE1YJjF5MIkLKZzprqjYKP5qZ04s4V6kF/vpwcdiWkbazmPaKA1TMfOnN
HZ0rJn5hZ8ChPTr6aVxbW6GNF/9CYsMqmEWtELN9CND834cwHRfBVQcmIYxEtCwkUEoHQ29fu80/
VFhYXhpr4UguEEwxIBGzj38gq0BS2DP3pC3TUctJOACHnlGH9PBqOmFSX+37LdKOf2iN4NMIphs8
cgFS95C1xABAXSzbm5M/5U8ZH8VzRUjWcyyAUuGBjsjlsWxxIyW4g5R6gfMI7RrgME4HyAmKU42t
I2Sfmo90Hx/LLSTp/YwlEkZHaw4efCgEanjjd/gCS9gLNKh0dUR4c82pc6keG2dtHm8r+QDpUcjD
jreNGdxD5eXq7DT/sWH89G743a5u6VeYKvGgP9A1h/1W2eRKKEs7i40XLw9cHOEDb5FrpVDbBS6j
EKRFqkSDIs8mDezcs8TVv4UuiDclTuv43DEwX0PloNJrAJEff1EwIg4mWeW/DAi4OzQMl/pXC/h/
LCtSQgafaLyteqreSI9/k8I7v4yaKFq+hRxUX2L4ySPE8EI9ibEMASQ8p0YA6CeMgUcnoqoVHfbv
x8fuhWmgk1CjCWjyX+MNquiJ+YSYjwgTfbHDPn6ZNhKhu5kASsXJOLEZiw8x3GzXyYZAHfny4MBT
V8JCVTygf638i1iqxH+55MeAIlGT8vXMMTfdF+KKUEbWxUWpOCvFh3jfnLdvi2DB0ZgymBW/197t
tfYYO/LtCd+hG4LcwocwOP8HrVL97oUF+jEUD8sd1lW2tLF2nrfzPg267azzWEnMTpiwBbrxrsGp
EkwruFVvPcSmnjGbGLV11IDmsWPvFp7L4oOXSqeF4OSvJBWlJuXnbgx7Imcwhg6JuGGwo36XlAYS
d1DyzWRnvMwpcg5Bqt5IERHQYurzNz1AXkxRAX7BfIgoWYrl/zuTh7+PkIkvvImSgmPBV+Fm8fYH
4/KVgu7kbhdBfvWaN0A58fn61z5Bf8e9I38Vm6yMg4cYiYnbJD4SJp+3p3zHBpcehH1ticuSGCyJ
kkGMhoXRAG4a0LAZ1wpfCrFYc9LrLkTALGNjqaIh/+acmEtmeWS2aeuGIbu9v+2YbzCH7n8tMqlF
LrVxtFFPOPaJOdrOJCeGSCuG53/wuhXgMRLwcBsEL0I7Tg9/ryjlxYm409tTBtKAkUbDaxfnC9M3
EPl0ISbg/EdYze2TBKHHgmt4t4PrMX2c7TqwUH4W34vSGyMDtOXt+ljxz8QyhabDmNxRoYHwQrRV
jrl4tdVR15UH+WmWQsTWZYY1NVUMSNdmqn+ujGjrZfGT/tSf0rd6GDU/Bu5hCyVsBwf3Q0kCWnee
1hWeYMyip3Xzm86OfaSYB4mZvCZqIuKkt/Gl/6H8ObfgsiagMpolDT9sh9wyw9XYqSuCmvOXflse
dYDnCpouAlJ3cSH4Es0MWd662+HKky7nH2UkjRX6LFQUb2o9ZE9ICePL/dMEnOZ7wr60vYrQQ4TU
VSTNFPvpmdaCNAIJ/pvpxtlmcd0qaHKRwJGGDe35rDe9V/GS4rWxqxCTx9+p5iWad8WADC9shsnU
I5UzjFEDNMO95BZTjTG/vVQo94ltUx0hgOIUEzncsPaftF/h7iD8wCCw7MQM/dI+CesHTA02Yvo4
r8RkUhh3VL50/jd1+nM2i9QIyqheIhDxWkABnuhS/NfHDm1Qc6r2MwRXBgt//5kVkc04g2g/6MGQ
dCGRslF4QcClUhCaqepdfBTvzTeLmv+QpcAIhgQsY3gzfvR8iOnxNZC+9n/QC3JzjY1AqNrlg8UI
cnHQKekkws1BhJdf580/BiSpEgRO484Dd4rJBl0YDj3ifwV0az6RqvJjA9tZf58RfysQW2FbJj6E
YSxYfftXNFOi0m35PQNM7Kwbd5vOPuecGL78s9olD+xo5YdEBuUUOGfK9FFgnQLpZGO7Hwm++mt7
aaMZQ+sMonV+Z9vlVx2SXsXHg8gwlcB7wAMOzz/K6RfvNRYxP8xJsTGfKbQvIvcQy0zhVi9+PAcA
G/fVSX6ujtjA27Cl0UGQhEOP4ck08+YGGhGbdvYrNu9CQd7pVG/izxOF65e2FY5RRMiu/z/eEicd
veJlS6jRChK44DzzQgJtGZw3sFkH5zyDrzLSVAIxY/7SSCbnN5OJRe3qWzTI/IppOpcHJZiPYsvm
VhTRdUPI39+NEGi78DZUwbsx8qFAEL/EsKiSXWSj1MaCkPyCN9FaSfCRrPxYDTDi2eDCYOBNgWk2
vlxLvzshm0VIbNbsdKgXc0GJbgVb2cp20BYRmEjuz4EywlieocrQy4JsARxZPmrcYAJmbI595sTP
6tWbj2PtZiCfxgZ2oQTEB5K5n4iZAmXiM+MCnm3OwNKdJm9xGKqgwbPy7tqMfYLldX9/RVN+O0Bm
617vs7OArYLoKFJxMbrwM8rvCagOtBpNTGDVBPnBHG6/BlwLMQgdl6gl1iowDIhd/N2zg1DrVN4N
GbliEtiCzRmeCjc42fuZXFiS7ugr98+BcJfNVogyNJo0EtKeahYebAq3eLXbpzgOUgbPV6GMn5lQ
E/7IXGbuOSXvqzsGM0jwCyelk/F0uivG9Cl6a+RbTPKmBQykzPQeBClXS5scenIg1ZWU0n5j5Sjq
Oujj1GAP0OvkNPS7R7yGkjuBb0/BHTMSt4n6d+PbWIzL6tP2bLjp4QQXj7UXwS6SGf4gLk+GA1+A
7pLQUEi/NbOT4Uwe2dVZpJ6ueAXHSZm5iFKHKI9X1juX6DFs09ojRDMnbeOEWnxR+k3rjEwFegbk
WstfeBl/B+i6VXjohy3nT8ygLvmZtBX/Nu0gwQPSWASg7+H1XeM13UHEP6NG1fXgNoZVHQzyEtfL
EbNFhVF4z9zYWib1ujO2g+2ne+aD6uAr0cPaaAvsLtVzzWfOJePRBYB3FnGeVLhpMhMnDjxUomOZ
BYKE/4I2wFag5eTHxGe0RYBfCD+f1TvjjAlBf8xczcPbEToj/w76OXon7JxqvNX5usTcPhTsUHDw
gPpfkMF+ABLS6eaztcbUlKfIYkhLDHj7oTk9k3pB6TJWDX4N5rYElA3iDZ1zjKmQxH53HR30vxUb
9x5BupRveYJMHkpSEBLGtwN2He15RDMQTJIzR+AwecxoGJzmcse3BHb90UhHIZRGrT3cf1lwGuv7
ikdSIb5x/tO2IxMyCc8u0Yb/1yh7GaZiwoZUf8qIojI93NSe/0glf4308Gdc+s9RV9iYCvPnjCfN
NVbYHzCDG0JrNUQJzhsCG2Max9hW7C0g8wEjWHabpzpZ3y4t4rRt/XNf4C9zqAMWXF06yjk+ivsX
ltuuCeazUoYtbGKsdA/piRfNFWxgCeF/QJjqVq5fEPxqS4Wp8R6NPoNJneNiHEN54X8muH/JOBj4
NVFfbFbHvqLHVnEJE1GBgquJtR8HLj4i7DBUFWwinZevBAT/eJuczhMKMsAX9kGqkPGHNcCD4SDz
RzBF68bYpd8brCfaoBM/LmaXe8C3WD/g7OAAbM+geQxNeTNsohZmwWIPpcviyyqf+bX5mV9o9sQU
vUVzz5SlRM7oqdayfiyzV2IE8TUVjRq08N/i1dqbzKKKfYeRDUAMhmpZVF7Qj3HEk/H6078IW9xP
lCe8lJ5vyBNIzg8cHGFhCz6ZrT+RjchsVwA7bOYcpb2LKsXiVcVr+5O1xS3glbcvQpeP8QH2StFn
iTrtzn2rhKRFo7fiRS3pHbEficA/tghAbBbBGlKJhYVd+4LrGnJ8KqEJhrPkYsZQsmDoTP/C6nGA
gvb5dD+MTM8xMROaIuFJiB/zCtHLptgtID/BWt7YsJKLnbmGgczIqN88/OTpdsgOml/sskO7shZR
dmMlX5cd2MxzHvbSCVslESsIKR0AjJfJjMLFW+DEddV5g0htjW3F84LG5AcftulTpEldn8FASWCT
mVJiN1mtY5zZDgvgk2qJ1Yf8/fVzIJUtvEfj4Y65iunxC1oQe0COqwycC0JyLZwvMNHo2Gk+xyRs
FxEBh+WG5WdfnQwthIZhsBq2SZgdn9lcPqv8WO3biW4XB6Wo2SeMDTERxjsBw6ul/bk68lXoeS7U
cCZ0dBb5Q+em3LE5FFdeiVQmmQX2BhcWltBFoZflhgSfKnUzDfa2nrYpPxJ+hR6iN2LNFsuBe+ip
58p/Mhf4G/L1OB1h6S/IF8QP8G2ZvNhYDGoeEsVp2Ug8utxtHHZ60IMcD0eNGljGKkj8KzVCRCuD
jfNPL1hEcMDz75WIH9NRUEXTaYH8gX5Of2/odz9H7/O6tjmo7voq++mlsIPeRhl+boPP1NV+xpcr
z3BAsdoiAXd0eYkQifcEYIIZpH+JeaCrEz8BTgpiJPZjCti14ufCKPjMJgiKj9ePGg6nYo/thcrC
xDACp8qG7QPKRw7egg2TC7kN/zVuwJH6hqjJBdsOXBWexnrNQYpZ8Cfv4pCtbXw8MhDVxP/kWwyH
H0Nb8nMSx6LAxm7D0yZnD2QTYLCH6wJ37lzzumClr7h2/NyOXbm94FvJ++ELiK6eqChhrbDPMe4K
7LMGQ0/zFNqpI2+nhdjDrgliOa+wmRrYQoFbCStBn4kLANMHzbOZMeGoIGyapTNiroDPa15zwoED
2SXMij1+Gbkw6RAbEZQb/r7hOFpXCuMF3ccYhCXCMYUnDQbIFW+AH3+5uxwk5+LEg8srhQsWCAyT
Iu9UOhe1hrM0Y44G/23ciWvMtaaPoDfzuHfEFNCyYR6CmSmKsCx6vNjM2sUe8JZyHYo2uBSngp2I
9Sc5Pzw4/ElGwX/hL33MoTIYUWooLi/nNdcD0SmqMnaoPuCqRhCgiEcIFZw/hOXHLv1K3vCcQDBx
4SxfS9wvk4Wlebc1viWoOssjqxEVLPfE5Eel7GA2Twl7L59ZTPwRV0K8KDm9uANr5Hi6EWBO2Kyz
kKXM4kfly4GieeEsImfQcQJLfQ0HFQMQccdgafOCUM/5TyhYTV/7+fflvOeHAV2fR2uVuJhjI4ir
Y5bfzUOxzX6MlTR2bmyg3DTE5a48bbuTgPx11jjUmBbfWJj9kGKwc4CMB6UQJt84BxlxeSzxbI2Q
GxYHlvPi1EEozRvnq1j2+xsDGBP89wJvPMDeIVxgqcgzAIqGd4BYJmKJqzzf9cX4gfUV3Zh1LJxV
u2VBNG2AWQbAIns6mmXwCx4dLFHhIz4LCV+sL/H6ANJ9T33rR1yb+sIV98xIwb0COxlYTz4G4czv
tpmnvVA8YXQIE3H5CWmSOB+i1H3e+WPXYxGGd1aFBS8rFSnq+1ws//paYeGhhBMDEWfxUj624hUL
czJkt39Xi3lbJJ6HZ2wznrOIscRX8sWt5OEEaxJcbOTXyB95esQ/QMPLe+D5Y7aDBJfv9TIcYLT5
BnGiNaaY4v2LBxHEHwIgghyWXkaZjXU5w7xPnhthnQnLyuOixtyY6cQb57jjRnCI8sz1T3deoQ78
B8eKB0L8wH+Pr+0XBmbX7M5fHLCYiJFA8sbu1WPq+8OdGb6ZEE6nglw9kXvSvHMBOx7UylFkt5U5
aXvAbu45DMYDpJItP42eHT003qgNcheXJxofPdMpsWIQHiZ8gwezbm7gHBEioAbNe9dRmYcIiP9e
HlRZRgiUGqAD7NIKq4akCJvxDkVjh9tFqBAewfMxw8iJ0ZIdUhCw7sV6LecjpkHsezyUwXDgDkou
ziN//2u8qjBUIAHA8nVlvKdgGmxAOAAPLAX+mfU0Etrw3A0NJkWxn91d3fyWNbazxf5anizL3Gk5
/FT+/mEagUknohnW+zBQOhf8TJTLt6PUtyvZduIQVAI5NtVbkexG/XmuAfFHOHmAF1A8p+s+s5A/
pIvsqBE7sWDpc3DUyKwb/6rlrn5PAkVdTx1/eYPaMsN5G9bQNPQPGSQVNNTw6vilYhBeIqzxED7m
VObnVzDXO5zGGXfVWji+mJFwtonMgT1euM9sUYDD6hergDWIkDkWj/+MBQb3moWk4QWWe43Kbjm2
S/BuzMX3QISd6rANQi8MpchgtWmECDQvMSRi7F+uu1beNEJqThO4afDRyL90nBlWOixbaXKb2Uvg
EHFMqngNLICfPAmx38DNINYRZ8JI9CXkWUqB/nEPwPp4p3GC7ePqmvvqjeFaw2nbceoiWlGxmqrr
8Pr4TrmoHS7OWRMsmnVjR5PyVJbU1eS/PZaW9mInLfusI5sryXTSXd4cbzCNpEmYSE6OCuBrhxZy
QjQ3sQeF0d7WK2zt8ncyBektncKzzotQUwAG5cg+JGsF3CLCOMKAjOynl3jfM5Zjm8S5zEdOyh8N
Oto2MnGbwk7HwcpfQM3gA3gr7XssR9fd5xR2nzapB+9jeug+h8/uk3LOxCPoR2JXoifFx5bAG3At
7/p+7QCrFgdAAgfJmvpYqr9j54ETyAv31oU4uWncAcyKmAiCEg5urno3lS43mNVomNfSuNVioM/l
MBG18K1N/JB4adCdVluTCQcuijAIOHBsAf6pb/KvUUYQqlmDBOQtcC5tyKtbrDGR0OItuPBHsSot
575ZHKu38Xj9MJ+V7+ldvmgIvt9aiNprr17xAijr9WUXtNdlKfnz1Xvvqd1F1+pc97vxBtqyt4mc
VZ+b2bkvgunV/p0/kFg5aKvGm4dZX4ILgKtMTnX3rp/TzyjBSnO1m59/N081BbzhDAs/x6qqW153
mr5Po0X99vjWelc0MxOtzc1b9Ht6suzC/20x6jqpzI2FHwuOxpQhZxNC3QsWavx1dmF0PR1bx4Ij
EjawUPDp7tZyvwzAWizcmapjyUKptg9feoQGRGzMzcDBTVf/ouVO7Y+6/yCT5AGWvewWjBfjEC8P
6jfhqkJEiuVp1IWpo3sJiDdzDqaTI6MpnjOTuE7ymdHZ2dSXLCjDL5SwZLQYDoHFjpq9zkbU6z/5
41je1niKjTTAAK5X2gHDM9jrZ6fZIIdhpib8UokDFFoJoZkonwhFw/tTBBEAk4o/UAbhfhrcGNqT
uEITiMsmptL8EsaigunaQjbFp9NjIIeROaTTE8Xhv4R0PK5pWVbJl5ossSd+rb7ZtQEA2Bq+tsWq
xWJ9NdAC25sLhqN42rh/lp4c1v2Os6BFgE/DxYU2eBm4AVB0IJhL6NjifDfuTFjb4HuYKfJy4IDL
nHO3e9CcTA7SPz8k2y+PmLFfVKQvuBpCSxA2x5j14g60wdB1+mwY8HhokWpERYzItbVQjVx/CySw
yLsytAPHQt6VHxmXouclQjh5uprU0H2oCq9RmT2Aqen3ArogmQCv2CtbP33QpD6nFml/FHGiiKWr
ySAp8lZ96l3OFD4haplPErFl+gxRn+paqJxptxBTFZ+Tvrr9FesWZzgFsDBV4lRv8AAnDJqxIxk7
VsKrzVFCogcCyH9h4xDuq9laYD4xJ7/k0dlSI5/xdtCwJiVwJWrQg63AsphIyqAix0WKg+KWRTyl
tJKRgZLjoI1OHDuQZ7b3/fONxyO8rvLjSl9wkqCLZmxjUQWhgsM/S8w8B6YjgHY8tiwG4CdO43AC
wHJBqcxoEa/qeMUfq2yfnKyV6fWYbSMWQb8fZOzlC+pTfBZ9rjbrQw0T9HkBpZmsUsKK0lnUwXCY
3Zvt+k3j7TmAFM2J8+X1VTM4KrBGr/xeVCD5U/oFxQnOKOsCz/8LreY73lCcW7WoUNH+H2b6dKg9
TCqINlqxNPE+tqJnVu8WR4x6y3vhbbaXOgA31BNfA70rfWwZ073KxaM5no8K9kyyOyhfVO/UMDQB
arEdLELfqH1s/OJFU0IYqXWgEK2P7BkCOMMsgh5O9E6ibeiPIJEHHinGkkdOug/OWOxVwrLi/fTH
+s8ADjVcjjsI9SCH4zsJJIdbiBeX/FrajmmvJBW0AMM5DOUYepwmtGep88CxLgbZ8fNn+tHrltXO
m7fipfRl88cP7mAZAVlY7WEeT4nGRBNWFX7Q8GyqcomxF55wjy3gZlVxZC8Z5ol0EcqQD/aBZlhj
GJYnR6vfIK2y34r4FdOxog+rIVLhZtwjfOmuGN9lP1X2jshD+rzibIXt/Am7nOtzwzBFhBMVTYDB
l19PTnxRy3p5P/2t2ggwAo0DHSGuUyN9w4iPw/EOK/Tldt9BU2nHvfx4HvQok3hF2NWJ0p1Hyx25
TLJrJHiLugooliDDU+ThmMNzj1POBIrlpZJAIEBpLmD3ZtRAzml5aPqXhNdH+BCGJzxKSJ2wmQqq
GqNEN09EXBKN6xhOzP/bE4goEAiOnZYNX+ZIZ28P/nzG7iQDipqW3T7t6YP7KSzzg25u8efLrQj/
mZ69AudyleZT93oLSYtC8IWy4JP1jp1df+Pzhba55qe2PoABkemhFZ6JBxaUENd4TeFDMyV+pUFi
XwH/utfeVXM5iMQTDL2XuuzuLNCW3xybAAr2mENSrW0TjzYp7PHTB5w1ItbG7bmCuaisTexJ2k+E
6OkZB7MGcdDDabA6x9krurGE5F/I7QZWf97Yr24YVSMX5pKPToFl6VounrQYfox+SFjn5FMxgoxA
P+9SNJJdwPscAYhrV4IoxOUsMPVjePh6J37BdjUW56fCLQaa2d7mzR0lf7u3QY6kKAFrxoM4Kj3N
dqXvBuvWB2AYiFkVZm/td34YqZR+BwsDdmwGit18x3Rw1x0z2gyOiO5+6DtHujntN6OIHFdjSjlU
iXeL8fauIJVqc327x0egZLlbD9Sad+dqb+F9wMxA4iJdrDG6Z+tUCe4dNOS6fhZ6/4enAY1RWhLD
QtxLGkJvVtnC8oByvKeQIz45UplaQOeQD3MA9urApL7n3kxcGyWPsv6S4JY/MGwMM7beimFE/lJl
zzrIWrwe39lzyjf5XX9gfug8OjdVcWx5VJeZIUrLRKNi16PDg8dDOUMgyY8MtdONaS0YWN/dCYpK
79nZEjNi4y0/zI+XQd5DtW6wELJX3exd6TuG4CafUtlJm6dKWxftQWIo0bsLyCOriVx5nWYCA1c2
sQKIzDFkuOzygA/J7VQ1BxMz5MRb6B6zqMXCNReBsqXGnDgSNiO+uBz26V5DwHRqrHMiY0Dk3m5u
O/t2GcnlXkMDaS8LndW/uYYPSGW/se4pDVwc46QLdym3xOFMxdvW1Q5m6TbYAxerm+I38KGsoAMf
gFcGPwbXm2GVGocMIF1y9JceLBlpacc4+9mwPvmqKwNJJAo9hC6E+yEuiTqORauuDZpDfuESUnG1
Fx7gstrw+GojbyRiLxr1Xa4t896lCsx0DugBql9oQrJcY8vb57pnIJxRcOeHYdCnKwaHzXP6BgRA
vBdu16i3d4oVFjlmjEWoQvVw+mRayhabOnUMw8TsEZQ6U6cwBc0eXImXgK7j3DFMKj8YgWPoxFM9
YuaTHrVxKb/zdDJHYYShRPGLWuGtt02aoIGPh+Pi0grGX5K1vilCtGMKPwE6zWKnYN8CnOunupNX
nm1uHoxEu+UEmtD7OpMAdGS6e1/HHGG9m2IQLAyhKXJPi79upcR2+PaN18fwWA8vaRbElUuI98P0
azSw8Ow+Y8YKbwaJvA8PQuH4iwU+iDU9PPt9a/IALrHdr+/rpl8P1FGjupznkyHtcjXgNG+QWRv+
AMox4J7t1ilkyfo5RmzDdPMFFVn7pS+gMoWyFSSsOnyP1uUXbhz25KniJFjqcLSCGR7zW8WkUHdU
2t/RScGBEYyOoBwkQUknJhDvvEcDejgn7M1vcQPBBm3yi2KvoEdRWLFOefXkdJsDPOGfgWaDkpYT
kKGG4Sygtz9CBc6Bqiwf+HSXWqDGeLC2FMX4n2adM547Jeq1LScrmWFsQusCApXquCnmAJUzVo79
LAOyn43dnfLvrKLfCPuFHTY9AUsL4UGQcTAPd0BVDcMzYeL6bVmi3fJvOYZjMU9vfa6aKijZ3+Nk
8ChPQy5iiYd4J6M7lXdNvR9urTvewyGD1UBVIAMlaSHDkNHyBmwwbJ9TEFOwAUNmy2/RlvU75b69
gcFlnm1h+OsvBnDgQMFX5hPDcQazA3a+7T5tI8az1Se57oGElpgJB6fNont4ElzVxXmgis77vWIe
jU5Mlx8ttEjAKpRWExxZysLSvQd2qMuRXrzkyEv5CXI0S+yLT6NxrIZjQ5YXAAM6KssvTFw6ER+F
xRAaahgrTs2Gd/MXQIpddK82t2HXjFtjOMzx6oqOGoxp9Bdwsa4gL7wALwZDCRTskKdwrNcF8S4J
ltleOnmYT0mZa8E2p4iyXK0LW4ptNEHOzHgGoc8isHPXSihUXbpljbnBnXdJ/Y55qme0kc7IavEh
p3Bulvq3BoLzpL/DRm0JTWauzv4cFV/xXn8exFa9nfadDnu1/Ox8SRXZDOd75iP9x4kpWTbI2WqX
vvrhQPRqYm8hv9e/KlvWGm5vuYTx18KluycfA/phhlI3B/++GqIpOMCd3EZ9M30Kf1V4IRYG2P6M
Tr6MCmnd0ZMqgaX7PTbNORebip/bv7LT8HbdXsdonCKdtt0KpZwjgwW7Mius3HwOsOBtSDeLeXWv
twVkcMvpEHYh7+uebtKhaMJmjMoiGhowbv+Whh1gMFEiYyShir56fF6/eSRi3LLztXo1F0trdtLW
vU/+NV4NQE+ZvrtdGG9egRh0bin30AKL9xtw1vpleDgSbFbdqw0YzSu5Wk2QEyZ/rn2CKP2GGRyB
UGZEQTPJq3u1K6CC7BSCICY31b2xCCbqKKK1bOdGhRBjdQ79G7tm/pvRdlMfMGvhuYaYBaUbauXk
AfqWLBbiuRtaOScxPJ4tvNAZ2eNPn5e+iVoIqRetPmuDAADqabZX2B2FMyNHrMVmx7dlnstzTB4b
7Oq0cVNamNq1oep0EKRdDXk8pQ0ZaTs5i640RQrer/OHyUjIDNQrmyFxbrz80LwGOvhleUlxU0QY
hGd3FTJtlfSAyaXNbJeIx9GviUYAP4RoBKUYH1sy5Fj4sPduvl4H/E5vHjtD5cEqsYljBxHGFCwh
qMTPrVVvhgPqdHRCsm/fPQu+OCEi0L9y79p4g4lxr1fQ+kI/x4VOchcGYXUDSQK4fDOhVvEkw/eT
q4jcHSzhJQZHBO+ldxsdNDIpRDhH4dxbApIptnMH5wFaxNcE0QKMvNmXaaJnr0BS+4AAwj3luAXR
s0+64eUP73plX1o1uoddaoeaGmAe4gUxjobj01DRZuOofaP/x7mew/rGEQCr0ydUsIJ+1IGXruyO
bVDbDPgjcfpUPE7Dw5/wnskjVmqDLuCB67kXF3DeHHwyTIWKjbGDxzqQaQ0AiKr1gLLsW3lmAEYj
DqgB1kBjI14B938l+AgD6Aj328EHb6bevsycpF17Si0/YVxhlJsYJmYSYj+NB7tubOVun0x7PdnX
6cJNSf/L8nljpmagZ6abqBB0MbVufTDZtuB1kFHgGeAaJV4zNL4q4Us1zsp77Ipx//luj+jeQ0Yi
8j2iK0je4omUUhq6PGRQlWyYGxPwUTLCYXhwIxJTZmpHr0Opgyv/ij6HYdqFIe11PLK7sjGJRQ+i
aEmhGUOX4m9Rs9EjYoNPZgL/GEkbVr5ej0hLo0EDlZReWWAV58GRUrlA/Q3Yk7svcBCYd8s8duvy
oJjwbscGQHJ9q46VwomXryZZkJSudJu9FRi0MPZaAl2+UptVMGFIRQjjI8hED7Ma48gfrC2nb/kD
r6N8FODjV0fqDpM2yKlW0GcnpjDlzqyeB3uZgybD12VPe76zD1/BahkEPd0wo9sl9Ts8VoikrIlc
8+Xy3NSsISxYcNFqoI2+VapjXPiCEfPPByRozBJhVnl8F+mkwEKdQ2PLkf9YQrVO+2ddtTylHYLj
dWc1qNC0bCs/aQB7rdP9PE6PTfEBH6vgXlNxjHe/+8BPygY+Wksr7Wk+tZ4eu/zg0oDqx/vBdRow
kHybYoHCSnnAJmacwOafOl28Bul6QJw6YOaJz6fXzvTY28657XOyCegP4JEJp8NHB2HZRnsSAnQ7
+vutwVx9qWEvHvvT8MYAYOREoZifvZwYHLbO2LPhRqNxNb2MzaYMC6JsILdUyJuiqvR1zrDJTxje
94FO7rW8MptVhXwBjQRzJLB6JJRYR1QOgy+KQJznVdRmJBTR//FORMXg0NbZ4GIlx6wPAfdBbJQe
cBZCa1VUx8TojNEwLvPAV3fn1vhwiS0Gk/sSOHJ0udUwfmZAAdIxJy6C/W5Vu7k4qtqqIMwBIqKU
zldnua3LdGPVKnATDFr1rgBDWBAluzqilJPtWHMfMQZrmvXUUGmZELhaOaaSYa8YE/x1OmM9aVfv
ltSOIZBqhkJzPx/snla5rx+bNu1d+86ESNI+tOS2biRtbZg4LheYg2WtN1qvaWcsB6Y2nWkSPVVt
8urh10XMSFGHoixjN6nY95dClT9zo+Q0VcAxevIrCeuleHp8qbhvbiSNtEXmTuOIfpY+Qhmu9NAd
dt8ImOWXIqGlKkGbollF/IiEvZs+kN/e1F9dhluXIVtViCxVb0f1ekcBv4YJh8sywRwJ9sqAX3fv
j+slXPo5/pRnOpK5XDE55ly/gp9cHzjMi3wsXgR/1xiQHvjjtIFC2Tx+Sp4sdkc2OeK2IRl8M4TP
7+7jxWCvwpTaLZnP0uB/SqZA3HGUEVN5WHdfs9hh6GmJHWSG99fkFA6qSUzpYCfSFVnu9GkwslDQ
coFf5fspaEa8FKfKOWTqxqBsY7L1kaNxPSazo+ssok1XeAx9Ki5WT1PAYncz5GPH5nX2jK+cGhFm
46vQZnJGQVpZS9gDvZjHAQbxDd4XvbwOqxUmACKmxB9Tr4cpmdPdG++DuprXN1alczuSVFgslSh/
mZ5IVFyEVNTlQHj6CxxFSucp4hUnqNjUbaJtCZyZ7r/zY59Kh94HhLHuTjFfGJh17G1hPp+aD/UV
H9QWsWbutM/tNxX+3XlsOHaX6Q5hqpvsNLTVPLH09yUjpuIJD02jcvFCxN2z5h1HyfjUGG55qJ5m
7z6QwISGOqFigD23zrrQ+jJ8mle/BcP4uGcrLoARxd/3644JFAq4xPnCHvGLTbpb9puvKzZ1XMJ1
bYYs5xb+vH3WhSNij5NBHbXqk6r1hDtFXKz84d9z14AG5N53X/lzhw1IIxTf+hUgYDsROaX5Uu13
XryBoZ8HdnJW8WSpcf4MZkxkDIp4dpBwNSrQwhTsLSDQuF8Z+S051G6fJE/mBmLZ/PfbhBP4kpam
/ckD4ib4JVIAlnQOyxkjkek5nX4J19orILTAFW1yAt4l3Z6Um/epPWXpN1FEeC3TIPHU4U7Uu4QL
qVdoTS75Qx0sAqc4swiZ7+8s7QSJSTG20ifMsXR+ffwwEmc43fPM45MxOOk3h9gdUw9SX4Gm71iJ
YJ0HUmX7Hfxx7GWXA9HwQAqml5NRICvHBGhFC2/Ss4xbaAYpcDkFC30l08/QTuS0pmYAsJGdSsoZ
tqxo3Bvm+upoBKl4/HYPpnF1xVZ9RdAM4VQevQL+CVcyeoLSPj5glsb6yn6fQQJsf0EPyEtf9mGp
hdenzL9vUy/F+OMK98C7IVuTNkkPyLuqy/UCHgg5l3BFiEq5HRRVCO+afL94rHo08ZyC1r7Dz8pc
1Y+9VOvLDEGSxNidLnA1QhrqMDZjJKzv4yd9P0znbMcOytAZmRlRAhiAeDqVgVeom8UrU4M4onXq
3mgkgZzXtr3v84AjmZ6QdpEDXopSIqM5FutAvoywKCgmvAQkFTVl4llHXOReqQ1Z7jcxuF7g/8RM
BPiYHgJkEg6WGEsQE7T4mb5JSimYhi3UgNGDKGt6MetXirfC3FpM+yk3oKhlS9IXaqokfa9+8spv
P2p7qu0Nhb7aBHeEdJXUAxkLhhr5qvCPEigdPVO22Fe1DYVo8S6dq33+c3WLcHzH3g3KZrUROZ03
CCtE1JAh/vz4AB0Gu1EbV8aqYEH153AZ4g/lNLwVfPtfhY5DWjfq6+B3m+mN6VTL5Kr1uABYqjBt
pAih2xFppYzKKfxiDMJXOjwSWlBiWsRDQWghW9vd/x9N57WlqLaF4SdiDBQQuCVjwJzqhmEGEUUR
BJ/+fMveZ/Te1dUVDIS15vznHwTnF16M5nxrD4Mh7poT95Gy5/W7X+WGv6urm1tAnesEItKMQQDo
ZHVq9rxHbn4ZmoDyRg3ivHjVXRUs04JH+jCg2vI43Ckdl+9zJIg/IogpGxA30p2VJ123TE/tf2YU
cF3d5U41wPqJ8eLFGvrk+cSqG+rZU0SVs9fwAmvsw90bgA1CGuSDsEwv/brHwJq0ZpPR3eoOKw5Y
9MOFQG985b8JaiRGERZAX8XiTxNLsYiJOWoAEVgERyQG7F1hZc7cvNhzeHgJ88eMQYK5BnhDoFMt
eXYNO5hY6Ba32NonJtwjDzwS1VHuyIBdpKrJ4QP2xNuNWzd/I66CloMwCwkR3ZUecHE+d9Ic2Y/p
d1di7GZTVpX71+k2AlgygutMWXXXr4Pa52aqdAfMqw65ZjlY+pgXUEXMqHhz5KQoGeC4JUsuEiej
D3MKyF347kcQ+0ukazY7KPW6AqTgGjvcy9FVfiDJlH9ZS5gFt89cXzOkkfQ+61Ony7ZP0An9Kl0S
kxP24zZizsAuXeCcT2OrBpBz7rdFN7VpPC8Xr7z3EW8yL+24PbTvXC0Af3BsFoysgCp14mKbI0uo
sRPpNSsIbhy8x1+8pRGECL2sF1SZ3JYcQAUjTjY3lyKml4uP0lwHSKLKJpmSHXLPafpiEaEzqgUZ
pduS6x3GeDgVq0f5s62fB5BTvOc+Z3xsyRIOYyS6cJibYyaP4Myo+4JkUSbTAJkKAxe3Gt1pu1EI
XdABQJF/y9ahKwWHZp+MuTcIE8ckmskcTTRMF+i1AZcezRQXqHTx7muEH/T/WeZS3oAdmLnd3cXC
tAtAFihXhFWw99LTkxYI2NUnp0BFecUM6GsJG0IAYcJBmQjmu7LrE05LYcSxAWPk5iMoAvqD4TxH
v9rHdNlsmCF1yAmyMbSF4ix2RE/Fj8emQkXflHVCKObcz+DrlrhswUnZa8LeWQcBYdEz4OVRFQMs
F75S+1myzmBH9kjww3SA55om+B4vWFGAzZJRh/Bjksbpb9SFkCIx/7JIoMbeIBvSYlHbIky4XnxQ
UYVzjiyOWCVPRwLaz1bNGGlYCYsQKpyxkgbKodjQ8dxJrSP4jjAraJApc2vZ0j4RF1wZ5aX3MXgn
VI5czDjF+NDQn8S44SO3J/PmRzPguuOcFqlT4dmD1xpEg6+t8/TcI8R7ItOZprtUcrvoCVkek2aO
RjD+44NZjN4qhGCbjCn97YC0tPaeKytZeCg+sL1GxsKskbj4uRAbYEpHMwlPmaDPqw+fJoVqzm4o
IGA7RtEzEZ7kaxotxH2S/9jiHX6HFNRaB1meXG+W1I4vIcbOnfMNiuX0SQF1dypPkhEAquZZqlc1
pHrQ9MzpgJmMuLIykxxFr7tjIUWfoqw5LNdD+u/igVpY156kIuNwuK5QhiAwgXpCwUziX3sCuhVV
+QnWwIfwepwXmA2aYZL4j11ThqyBGP8SKIvvqYaqVMGddSfpwfW9geL1WXIPgxeYncnz7eGzyNQe
QKmHy/MlgEkxABGDSkEgPOwOYcAIhuenzDy+QexUZD0OzEibqWhvkYKxbkobLAEeumuuP6pzfzhP
s69CNas8hgsQ1O79LnpL547BdI/OAU7kN1IwW/GuuxI08ZCsNNigmk3Hj7g283BOud+Dqgq++rYw
Ra3PJFv6+6IggJPRdQpYSOl9TTIwM8XIkJg/ITII4dThzUu2yYWuyoF0B5+1u3l/iMAFLqvZrSht
mI4TDgakQbg01uXMzPBJIgsUM4ccEnDHT/YdJUzOMtfYgJkEu4ZOiHztsaWx/fjwpY2rA/bG/Qrj
+LVlp4hFOFP3QsS1vLu1g1rqX7ePv+/VLlDOAWdVnoHtkcYcwvpIAjwR7IbEpV/SUF75zR5YHm43
CxerpY3gsdmrzHcx/xveJgS5Br/5LvkpFKy4Ux6KsEhdYbSjeDVOc5JHbhb4Hh3yxUU58FnetjGu
RjAi0GzNGFNhl1soDKihP3EBwl/Qghqa/Y9jMX4Fz6UOfrZk976wB/TsA4uNqBb+qi9akUu/2Hfa
MGUCMTVnXKWIVRymdfDSLFwmNKohrp/LtE7HUETMPYR8QjpVTqdidfZsMxcwV95Obd+wJDFGH1ZB
xjs6gdtWivfUzCwDVq7X8PsGkiQyFPasqGIo9a6nkqUFtgI56Ta/pLcebMBbiOQH3qQ1Yp7SY8J0
8z5Q1xtmKp2PHZ8uUSaPFYSBheA9vybmplP6cebfhGRUTjG0wL0yH7L43zyO6RfWCkT2jNg+qgVp
XhOBc7XUYo0cFq/kyk21CGor5Wvb9b/prNm8MA06Zn3qHhyXsR8b1lDiaxv+hCBl+bxEgJV2lUbA
5bQDHwLSSBeiyGHVKcZ4eWKQlsJPGMlKX6apFRGzQCFW3IRdmKD39WWmoPa+U4DY6plYwHZX7hjY
oAmDvwS+S3/SZVw2YXMx6hkKaiLeZmo9Ax6vbB3CC20dBCmF5hAa5g4DSS4woTWAnqDPACTbg3oA
jlswOiQ/noMtw36ZGGM59p81Fmx3cuWoQBeEX3CSjh9mZ/5tVw6NkmZewvzpfLtOJZkMMdyykTLr
TovPT7FAGsOAoR0r7SjThYyFvsW7iLlcT2f0DJWVi7Y6FqyQMEIJ78VjIMdS/3B7Y4LpVBfFik0/
4fLJc175tMSmKdkC3X+RQqL4Qsyues/Mi2NgJySGq28X1x4VG0ELjxLAPxQdOxU9hEqt96XwwOwB
tWW1ZataMSEZVYjMc6eZmbNye9vXA21fkyxop90AMJWtD+dS1lj2JSK4ROkM4RqZBiToxQfoCVEP
ggWY8u2Kk40qfptMQB7vIRcOT1kcSfoOnyMMlfMBUCSu49NGh3gFG4u+Rz4/8ZFkq64HAADS6Naz
Xq4x0QaXl02Y8x+w2Qf5J1GfE4B3BIO/OuDzoyKNeIZ6culrMyoTkNp4m2EORwZPOVXPZJOwh9NM
4WhBu4txKeQdDEuhKF89Xle6e7T4PNCTpB4wB/oPq8YmW3m7XxP2jZve3d7d5yq43ob64L3nVkfB
WWJ6oVNcdAU8hL75AfGMkoSwLablAhhmgWo/NlWTObudJf/lAlJpqCrzwDwIkDy7DS7gKRvucw4r
19iOOzL/Y/kHcK7+qhP3nMiSTazO2nSfyxLHPcgrt+ns9baeowOThuYdgTKzxRg12Z7IyHysC6DX
4aWSuHj9AH6vuNOlDgkhGNRSTrIMxJAIm80z+p2iEgNo3lm2Ix6RRkoclhlMxmpF68D9SHS7S+X0
ubmmttPXaXriLgOqhAaE2wSsyjWwlcrIlB6HQncsRbx1/EjdBgvkvay44Dwo6/8wBZOmpSluFwGp
aD7SyIrhHJMnC5w3WT2GxvAyLebqiuaS8T5nGZu+FbEeg2vQHmGPtA5EzxteiQ7FyBXWxKnCcCq4
fMI3LEZQYAQeiqPi9AMAD/PmoMh+DHUdGuRBvzkAS1F8wDaf6+P/aNbzarVbhLgoe6vajdGz3m1K
5znU5jfl8fyKSEH8CK1Dx/BuyA1p1ebp6JD5wmEIFpQv9nw4jChjqllJHtcnIlUJfuWdZgNCovcZ
tb+VFdIPsoqAde903VbEEdqsgaJiA0JdY9UzJFiud6r+3hOEbWUElkhVj/YFjXXbCXorbcjew9b4
WstbQqxvayqvgk6tdmkWeUNIKIFaYhhFVEiWfCr5ZRhDYRqVq7gvrRm+E2A2ey/4whSNU0Tj/GCo
QO/M4cJYfvs+El/ZW1FKR8lW2uQBBa28MweMz6Q9LUy7o6CAmrV7L7Qh/LHqLbL0WEx1G+YZ9JO0
DhOSVZAJGM41qlD1JYOLXYW9cW+cLd7RJ8TIxxa2IMJELl+om8uiIiDdWKA2HX6h+aKlXlXHcnLr
q4MXv31FoIpmXLVtGKfQPwHpMRdBomAhEzQCBT6UX59kroW1ssVfCLgHxP90xxm4sXvritXdx5DB
pywPnotmly+yRb2Djm5sgDVJJgf2TBf1iquSQovRJvUAGTy8yeFl0hWRKf2XD2W4jgpCNwevUS9C
E/Dc69sUMxPFHjIixH1z0vj5/Bqo4x6MHn4TZCAnypOTGzH//GqeDoMMtQvxALndGGBnFjnA5te6
pBgd5SHrAvgT3m33FXwo5eVdFmSykPhoguYYdqN5lGlMrwDyNat4Uaw6JdDP9tkHpEG/CIVJmvIg
7abcmi7mqMxvD52+5MMOcDWCH8KSNQArCqY1zNQ432A+oRLdA6F+bPqmLVJualvYCNDHIqNP7YP4
RHyB/AZASAUvv9K7cJXhdyfs7LMeQkXkK1/rJLEIcmcaQIi0IgHB5oQm+mqXdClHRZEZUCGVNjB2
dfrlFxdHXBN9FOyoseLjdd9dPPSwh9+yMY9T0pDE++tenKcERuqbT6/u9+atMkm4MSrNft4EwRB2
DowJgov71KoqiuVLv20YC5NU5Fxjh3R1kb1OIRrb346t4RG159dVHICSsPYykmpA70RXgZvd4PnX
WWcI4XS6MxRk7BqYI6HuYNXEsbgORSKHcH5BZgOBMhUVBBZGhX09tIiZETIm83hSzHsn9SSfOgO2
Jm5O7Iya2Gae0m6bKUOS8vBOIFhRGrx26RETAM6JNgVxZy7rF+hL4cPdnPf5GhnsBXnGtGRJk1To
vygcOI00h0AAr+HFBC3uRCoRBPXwviCkEgeaenGBGVnjYneb3FCmsM80TnKkUiRIFnkRrnwArbjI
fJjJ4ye6+MDMnuVkbw3Q7aGmiGi+eV+kaArZIou4QheMvnyZnmgC8ick03K0yPuvsQhOHH9JRchB
8fQ1HSIrttxbl499enOf02v8ZbBjWp30Nr8Qc/jR1tcirJnAG3Yp7s/wNZa0sPr6V1msI2I2D7ke
I+AP7HjDgfdQ+Detj5Dgjd0NWrI/OIeXxBFxQQqeqMP0JY6JgizN46qBMGMC6Y0YBZMjJM067AYn
ov3eY4XJEjBRLJi6muCO9s4FcFLMvMZ6IcDCnEvzcpfyOJt85Rmk5kdVOdRUEtn0D/ljPR/DF3g6
262i/WkY1QIRZ4Nv3mzQ12vaDnn096RWf+JSahj2K3ugUCDsBDagMjegt8bbUPl1Yei6Pgwqr/6c
FDSjj9QBY3CqKhth/4nBfn9VDxGdOequGMdhgiGHhTk6IFnr7rVB7O9F28NwEzo9GLvg7z6XMw62
B/7A/RdwCtgc9RlH0EfJA6MXfA7LbqzWaXXZTbo/Ch8c4Npa3FE2CmnfiF7Ft3L7i42fi9TKpvFG
hRpjUIDVQYC2IhnnxA6zEJCLtLghNHwshUH9DIljQDvIFthjo4M6gsuS6t8XiHzHKtWksPK+eXpQ
YV2VR1Tvrsn3sfvigfOIeEqkEMk8sfFPAeBGrWfgboFoAReEWeK9xtjr2OwGQxGD89pATgTMpYAc
9kaXmX6Q8DqSLI2XyCJE9AYyfVt+WchLkap+rXGC9xbirCm6877Gef+4hMBjwoZHaCDDykeWggMf
Bwqfs9xNZ4iq/TxgCwcpxiUCc3OUjv1kcsMtYIErSIDOhpWR48vLYdro3TESICmRBYxVYYpdB8et
41wXMC8ishTBns1F64Ju82WqzEHNI+xh9jmlwGUZiDEQPnyd+OrjI4GMucFiQdkzWMF54GHLu0sA
VVFI9ltky5McH4JO2L1YL4b4uBkhN7lJ/UfQeMBOGjZD1H/+x8V0c6McDHgLK3PY/UtXVOTb3hI/
EVdatIQ7fMfArP2ChVcgGahlpcPrqG8gFFdIV8qo9N9D1KwUH+9jd8mrwRLS2D2mWGVy/wuRXzIh
WGX6MW3Nu28RIrPSTjCutJqwcnHoxOMOtCigMrK/HGzSxJnOl+53gnkXwhwBoeILT6DdNoeuKfTO
OzKmBgxHA3NQYGtIKhgyyroLKL1oUDV9vEY0jD5hp+iWKaCwNXHo0YgO5PW80XtqRHB9PWkm91mH
oG1AHR4CW1GQdyCCY+iJbydnBUH0dwAaDZCWIri/czHdSY0gKanfYSbGscDantjL3spct8uS3yMi
FYJL+FhiNQIWBimMQtEQtOPkjQoXh2Ib5JCrHqyl8IDJhoXzmMcRJr52HdJYIrckNRSzDEFUdHLK
Vhr2bFPoVgwLsrCoTTNGhoxN13VudWq2KwvZPzpmxiiv2CtCWOg2mkwGxK3iwUIw17cyuHQJF+Ji
f7ENt8/YSoqRkuhAgIeWpUqigND1vTSXBi3t50StVh+mssxWR+3DwfTRxz/NhdqqiDmW6iRDbdKd
XT7whe0HaIZIA2Jgmvu08xAswBBz4CPDTrYq3iGWesbOOKSNYMh030Dkk46y4T323UgdaXDmPMRa
zGI4SVQuDszoM+cyG9zn6Z82fPiICOeYNHD8makvu5h06RMG6xWLVzIv5glmeGNtj7Ga1U0oh9Oj
Ljae9vh9m4AOyF6et6fiVo+P3zERJapFZ3oxchZN7X5qJDPxY/lyvHyZLGo1WtZ74hvQ1hr5uv3K
MOCqT3Sv8Hq9Xa92I0sk8UBHbuBHNGkA0w4vEHLxPiHDRVLIEupR+LZYpMNNVu3Hc5wx6zCcol9M
FZbTWTNuNhkMW8iu4JKMmWuc6pvx1xzRePVwlKs31/uyYCp2+ftwcQvX/rMWXnHqm4E+PWGegefX
wV0f36/sCI/ELXt0JsU8VcMEOFsOS9xvMeJEOEhjj11ZIqZgAHIxaqA8AT2WxwVdctFQLI1lPDHZ
t7/pZWhCtu7Q2D4hX7dcQcgbnuEWDp31C79y3ejnzC5s/g0s/H/5p9ttdIuia/RxhKN4xxbfEm7r
yUx8/Pf55z+/cdLGft9T+q8VfTiu9OIn8lD85nYovrLV/eF2KAIRoNxEaMxXBHYOPxtUmb4ISqDb
GouMPKS8v1QkYflKBezE4+5GmMMR2csUXziaP3kUYTFNLZyHXeIBKZJ/1ulvvn1fXXeXBb2U+7Xx
NeGPcLvHyWPe0mO2mx4vDYs8cIQsLIuFKnkddae9YfCqYP/9F5Ih/OtKsMa34vUuJBwf6EOavBxU
Sf95Raxi4LkI5lYj0eo4ig5OcEtX6RGhQJs4ySxbmB9H7/jPMkg4fvhNKQBL3aAjA1+MOr1N5/v3
7ODLILMYYX/5YmqSwpU3UohvIdw5ot2QzRJ68D6/zh2yIQM1nfXG8Vybdvze2BinoTQScQgxEO9/
KQT5sDeWRixHCeM8uA0BuoYwHQo7MCBlxVLDBexFFqnMx5pXs1Q8IdKtidpXsAxvEeqBKe8mG5bE
hNvqfP2dlofq8Dl88e19bAzOIMK5YSU8dbU/CnIsHy1AIHpYWPO/P4ce2D2EcGE7Zh1oGVg70ZK7
18u2Y8xLo4+HHoYMB5WpNOZ8GFRpK1MjXYBQQsd05ck7eO1/NkSuVax16gPhP5QK7YALU4DIO7yV
WcR7hDkU6+4Wwi4O4qg1jC06jg8rz6tCOKboExViZxv7pKP6mbiwKNEb9urCJYJSmRaDh/BwXtd7
c6ZFbwasJdUQIdIYX+EyRlzTd63sU7Yk+qcXl4vq42Tm4C/OI2FnRyZJDL0Dr1WMA8E4BhKfSXwu
vq/e+YBa2kVqQ7cElKVHWkS5lKv8ZIxFW6QehWFGHD5111goszvdu2h3deoE1u83gRBvTyEM6QFG
P6hM+xPzUIymocpiokanDLQHTT7nnBbBvz9yIfj83aNXkG7dPV4YK1BQiBwwEYINFY2PNasn3nym
qxKtd/Evfjs50NPdBxhYYdjHHqjCOSF3UGRdcQbFI6gL+cgRjDADCxuCGLFlhzhU99tDF90w8idu
el4yd1IWYnDpizDeD/ZJSp/7bVwSflgx3Kld7aySXxBFIiyn414DFlGa5BfJJcJ5lFRXYR0LOhjs
IGfMsZTtT7sDKNfBzT3Pl/8yGrpBd1CP5ucz9qF2PyEASmS55uMPjyNSjufnLh8Rm9Oh4xEXvnAw
JVpAts5zHgkddnfQ83KnGoNDWb19qgXvEdI6klYT902khWzd+08yYpP+rS9CqK7WFHYP4L4D4MSb
xX1s/NQCTSjRlRu26znewlYyeBGJ8T195eXt5mr35XuUWPPM4UUTCqOQq5CPAYislx0PHg6v6N9T
ivgXSAcOFJUvJD1XRzJqwsxzU0fBad/wegGwnv+ylzgNuNG/0KsujyKL96S4c/xYIvEO+8u3HSzn
pCicr9a8nx/urov9jp0M4gHvu1/PlksjIMPjE3ZcCUmzteQB7v3olxuLc4zV373/Wt4Dj8775wnw
Vxn0MXZ+etU4ABXgCHybn+U/VGQCOjAIsJgOe68pr/FF3E0wL+zUaZaXzct+8vmLOK9+X5wTshRc
kbLBaRiI4IHUw0da5N9e+zKUyvmZhrkv8JjU4dtYSicuelMrI+FADn5nmR/i5dr/QjqCc+q8MKDu
rkl2Eg/C+xZ+u+kvrKDgdJ5rKEAjODqchBRrx5s9578rJ1dcAWDSHLKWx7vbRxGdgLe1ffH4WYpR
vh44gR1Mr64IGTniai2utDuH85c2BtA0kMF7bM5u6s1t58M1W+DmN0/c86bLy82dPmRwThL/83hq
oJzeaNjoMrf4gXPMiPfl9cJG47tMun+XPsfU6hMRbHi76GXt6I1DjaCzOSg/mFhhcVuIhAXmEiQt
iD9ouR34HXhbvywiQHZfUn60s8QpXDUWm27P4ge5KF222IIH34qbEi8t9ul/e7XIp0wiV/wF4iXS
zrV+tiisNBciPwYR/vxwCi2X2RoZRDbMWf5CMcO9OzT99fa3zWfh7k49oBNTKP6Y06H4R82jPsLe
AasuiHNii96Cew3Zgr0GdwbxkdE/eeulA/TtKVgkir8haQlVoNir8Uvk+SqPNNSwy3RY/BAqAw84
3WIWXuFKvlIx8bDu55fb9GMGJkEW8rQ4Un+89XrycXY7WDiuejD9YkckEYUXjwx24A8VwonWSSRc
Hntsoluoc8MJ/wTbdoYGnVzlCBxLtyfIrp040P4OWGrK5CQgSnBx/PRVILJ4yPKLD9j6FTCFCvTo
RWRWA3+NqhUr19TrYZFwdZppF4MzUdzAvcOrlhT5NWNwMq0eYqD98NHOZlPqXkv0vZjjgf3REZvP
UfHsG1hbCJn4aFHaDv5TTwy+CKnijcGdGnxyMEfv89ir7fT7YCfHmn/1LTCcwQ1GC4ACM5pzBDwB
vrADWnvwHMxzRHYFljbY9HQGpFiQBMlP4gvwJaOwIZAwXzKrxog1I8QgfXgndSGsXJFVsHMy5N2Z
UBPxxzQ5WpJ/nRXRTrFNv0dlzgUZRVgj2DuxrjcRB3b7QDPliqiQz3jJCgIPTfjwnkVs5a3fd8vx
xWTBcqPvklXcYVewXlP9hPKG+6g6Li92qDoKSv+A57Mh/XR2zei77DoZAwTFbcXjsjofBC/0T4N8
mPhXlhpyKkA1YBMxkphQDj+2V8IjxFcaHwoYlvEiXBCe2UZeVGPWL/4lolsV1+z3vNgabu1dBa1z
fu67wheUf2h2Qw8AS2Z2nd1nzyMTLupjwiRJPCF7hwwbWIi8AWb4i+GuB9/z90+yuQbsInjRDjPm
lOPdh6OkcA8iIyUzJ0on1K18UXhjM6PlbiyH8ASpW0W0nPgj0Ne3NTmIinV4O4ssSgjcbNFc+XwT
yzhHOLhm2Opymtii2LjfXJNAd1th5Pi2TqfycKBSEHs5Wi0nGynROzggjuPbomApvW5IFdCzAB06
LLJL3CaREg5M6hPakGNtbjs1kr8IpodOE8t89TWuhYSEJgj3KBEBd5vfSNS70uTD2MWfFq6P7r+J
DoFwysBCBKc98VNjyCVMInnacpn94d0wz/7eogWHjQQcLP7HNQBtIfK4C9wA1sEvDpQ06/kIHitM
PtpHBWNScDZyZUbwLICZeBGYQNHO0FSHaMafFpViPiIjkPZdeJOB2wLoCyJ0PLn8FVQ4vjJL1vLG
nOF6S0Bwx1emLD5NC6OhQ91CmRuWwIY4GZAoz8NgchOPRSGOahl3eyNsvkGrHaRMDXI0X51+ybpA
Ph89MqBjGRSrGw6qyIlwLIShCSxBLhqGkv2WZJxn79A8BrUciJh7hgKX59WhD/2iA3iuXlnPkhmF
Xyvk24uOHH56MyV3Wmn0Bj+hkKNiYixRbT5GwG8woqjCjkKdcW3tlE1Zdvpi0xPbKIJxO2ULFHsc
Djqv+UfBX8nt5SFhF2BlfQc6o01kK7bIwkbfySwQosSXPMNGjW3fNi2iimYs4ouYxY8ru+cKm3TF
murh2+uEqw+QI/+eq38DRcg7IFY8gxcwoguIFHym2CD4LyeDhwafllzMAamuYH8vR7gzKxYucjxN
vDMDMBJX9o0pGj7FOmO9hb+9sqgIr1hJHuNB4Ikrz9wCklb2Sh92/Q00VoCvyhr03I0+fEHWwZ0X
a+fK3nTG+QDz++i46vqoXiHNIoPjGXPe6M2e8jvCU3m1OlJko/PgqSyZgubJ0fgAJmKuwI/zg/iU
Z54z4CXw7oIWbJAf553yDniLkIt5HKgK7pGQ+63xOxZvsFiVXBoRBqUdqNXtZ4Ay3o4jYrScZ6Af
cTKWLEI1HJSuFENo5Ehd+nB80D5a02SpTUQeB+Qpe6pGJabRF05gIIUXj1IGAyds8mOymsiJuo5a
qw3Q8E5gK/I+REoVP+OTz+FcT9L2E5TrM4/sGlE1mIqqK56ddWeq8zNHMyQWkGAsnRC0n2f++MiV
MoltkfORLLHG+JVOZLify7XknI+XsUgrvFBro1IMp5Izv4wLnwdG28QOPIrdCwwxXglVEBZmy0JY
bPMEhS9eWealokhK+VRkI/w+G1y5RNW1yHyFrui8RqJopD5yr/9Fi/yrBEW9J1uXDZc4t/WYq9on
99C6juKZ5GTj891dtnOFnEcqdXIouh4WMCyyv6rVW3L9x245+G7fp6SwuyW8SP/9cCGbPUzUk35F
CjZRDIOnPOkC/3fhebviNsbBnweksszmyX3Q2CJevfRS2xei+zj49xFNOCusGInRQPsd8gzj4De5
YamZNPbB99clbSJxT2KxlkOR0q780d15Mf+btImnG+JPfFta5LlwrdAK9x+9IDmT2RlB7UPi1v34
6RtjTXh69ru1s2L63BiAmjdadod8QvjjiFVoJCYYon5x5NoY8Y6uVYlJDWXBqEDlEG18cvu963rN
SpJDuepfnye1xNMInGMCpvZZIIlIbo7c+zPxEF2jtDYXCI6zeCAo6zBX1MntjTA9UHEJT4ct1AuI
x1bDFt9wt71gcQ7Endr1LxDGNPuihL36mM7VmcKJeGC65WSYK11ChFBPBmGlXdMGZezE5M4xjkTH
5OGX5imuYfqPGs+5gV5CrrbxqXpMDBiaQr6NZGPbNcc5ErTwuRE5QB2/MiGAhmJOCQdylA4L9wAA
0edcDe9Bx883qDChwKb7Hkbhw7Yzh1HWPTb03Bi2IsS+ENOIQQ5wbShRMkXd+ePiModl9R/j4kFO
mVpAUHKZMRYDiPJaH83TRdBzsid+aLwz5mJwE2zIjKSAEf/0HQATOqANfk1k7S/bHXMPeFTArQIe
BvTH/w42Qz3IRlJUBzX+QNkoG71BN94MBX4ZUzbc7VeNf2+tjuv1t4VwkNDTjGN8wdV62+nYuMsm
IKiPEc7YgXG87017NpasPTMaHPxuzuwEdUkUfQkoyb/0KYZ+S0yg5sKrHyOOQTwRxszMgRhgkETN
JkqEGVG7cPOI5AEqEqDI4wS86DcWlrYiKZocmJHwqxbkxie+GV03b6bQ374p31p8Bx3A2Qvc+EE+
KkdeWPJmscln8sNf4lPx3ADo/FschTD89xUyVTlifJPJsfgpcYwa8QL4AnQKPocpwddBUbCkb4TP
+r+vAev8jqrVcNjFr//7d8Ls6feYDFt8KBWxYKZSYj+X93Yo0mH9y9TAY95KCRx7OO+BD4M0DqEj
x0xZbCjLxoShsQvr3uBIIELfXzCxhxDrSVTPnDaZ8TYhOcyiMSzOT+kSdvTFkqKeM7N80x5OLH92
sPh8lpG/jG/KqAP65Is3t6cStsPFTLxg4RHwpZVRx8BtpNOYViYQxAQ+DDgKmFtEkRmj1NuUpn+L
shD67IdaZScg/f5tVpEET+m9AySgwNtw5+swVPtwFkzJPfXxrztWTF1m3OXkUsKSuN0dBVnXhPWU
w3zk6w/vGvFLb1/iKceZ7i8NgN2HazCfjbLNi5kTzbSRU9x3o4cW3P/KeYqZIGYWpveiyrj/yVgG
wcRuLAxMlCS4T+sPFHjox0BVWG3gXQX5hgGrXQRyIAF4jiqDcim4Q0p5CGidrYw/DQ5yLO3ubZTN
WSlujZ2NS5w8AGMpE7GV66tPFxMCRNBz5ZQeTOZf1nt0+4PKYUUcLHe77l9v4WvWNQ6AsRlRQ2rX
eafC7/+a9x81pX05IirgVKK9nvT2Mh0ZZHVa0rlCCYFbpKVfxY5WKTb4QgIIwtYZzJeixAJUOp+n
0yCYR/05uQ7BfE611eNG9Y0BKIEPD41SCpE8E0L4h+7H1cfTFMwHD1kuLOu15Ph6bYD9mcRYGUnT
6aY5Bag+onNS3IDr1qnpLcG2aFRAdAAGlk9PtEdeNwDu4qLbteGbjRXpG8NuxvUM01afce7skEq/
vVpE2lic4Krqv4HzHzevOnSwsrM+h/gZdlD6nZGsdxC/0kno9mkCZEk2h+7eBxkqve1738OZEcz1
m4eK7t32ReKZuyvQw9AEHftglODcr/aBebaGexuW4BANKIM/Lixx7i5aCkbjX2iYLlbmyGPkG8VU
Nn6bUwxo9YmsYQdTjiBq47NrIRlnQkpWBBGJz37K39+FiuAdxRDX5WNmmniz8bALwlyR4n8H/zL0
uJ3R6HOnJwQIEDlwnyWw1Or6DM2vp8y5p+FzpV2PNYn2Gzes2GZaDxtjXaIWc+IhQtPBe8BdqVI/
UZ558HrX2J5cwGVRr78G+HjHWDWRRgEZAkBqa0YNm2LUmUEFNEijL3zGc+wTBDTkICO6cN3MMFOf
fHVbYcaG5HzJAb2RRfd9gaYjCwAPkLcXSXCCMSfi5425HOYdJ8ZW6/zFmARdmZecYUslZxWaE4cm
WTwOvdTVW/i/s5s8jYd3id0X+s7k24yxWVh1NOyRHGANXce9wgYEukAFhoSNkwETTmZAW8P7vG2N
fDgR6ml9ySQ73rshX0MTawyeSWSUDnd3c3fkJIJmhd/QNscWlTTrdp4fc3WFulI7i/pIcvEaYpkq
5BEUFByfZHBTYvMYPt8EdGPXEIqu16BHZpNOKgSQSMKw0pOWXGasjqZ9b8YtThR4Wd/ZzqepHr7a
4LHJMKndUmgZa7bfF9x65rjsE9A/kEG3tjHXfOUaGHG/OD9hEOD7TEsHypzDL7NRZSpux05xPz41
cOK79pv9AtYVoH1jKY8ZG7SG3TBILkyeOQ5L3f3HYIr3IaIHqsgq9zotwF1uWA9q2czR8CmEi0Gt
sMMRE1Aho1vB5sCrQhaSJ0IByn1JmH+1ht+wbrWu8QwLlMGdEs023CLlvVMwI2q1GUdWyQ7dDp5G
FyqJSRlTx5u4siAd5AWxCFCekq3LjkPEs+jWcMacKZMn1y6OqmudDWqnXRb1G2sZi4dhbAdWuOGv
ONldkR11nby21mkZ5uwLUFewU3iMmRN+QBdgtZtQQG5rrYha1sruzyd0sdxmE5xutC8AHjuADP5g
4oIZGL2V9O1zDJulES865pBVnaKd2xfsu+cjrWatLn5LFn6jbCAGHrH4txM1MGJ1N5iFJEHFgQNL
Ra9/mb/VeZlvpKuP94zEuI5C8cty6yOP1B7DjAMVvvM9p6XCnqaeyOtLz09RDmBK/AjxHmU9LpAS
YWba6pyhr+GyVnN2QXnqJrzbzai3f0EZAZsD0geH8uQhg+AXfhknNoxiWv/hNFJH8L5XX4JXKr99
hcmOu4YS/96OCzx4mUyhfR5xyzJnIZvbyfC361r6iBuf2/8z0UYwepl7jY05nsWLYq2Yzquw31gT
MPLdwjoFVIAPBTf+Bch7go+gk8A44wNA2gnKDTmqoOoFw3xfuU0/OH6sUYARj4K1Y46+q4BNAMte
5SGcshEC8a/ESmWRaaHCRrsdINOiANe5Jii7tAGaHwW2Bg5XuImijJMGPBA1IayCmq1Y2aHPeuBF
Xf4pVzjOvJA4W+Sdxs1JH2uf4LYY4bVuklDgSfbFwIvNeQLNkJuIKSitKOJf9D706VD4BIsG7hhl
R/hqvIJupIOIT7kNvvHV677/GgU3oOTha9TuKl6KqmIgwXoN8oZNocGvh+r/K0HKz/iZq/c2/2Ku
9uf/SDqz7USxKAw/EWshM7fMivMQhxtWTAygIiIg4NP3d6pXVVdnMGoYztn73/8g9NeIuT511D3k
TfO2vQpTtFdDiFv/rQ/Toj7J1eleZuNcZiPisFyvx6qawi/Gf6KVlr32O9K4CyR0cyrCCXy0VEme
aaPjy95Z6eohrazmhGbZxAPh3iPbLmjcDS6WnB1mbqtfZfUlzIFKNoceqb7JRWW8Ga73oYGbtZrB
pDW0VZkAS5dYlFXbZ7LT0V5dcVQ2LeTYoxxPH3TXaIKFM4oKfE7+08tGorJqteCVrrHFqgA74EdC
/Kz9EmRFC4o/ePFaKJRGWKcADBDVjREQOZQL/rmDV1+j2x82yb/ZheCTwe1W2D0h7Si7qenYXq/s
mXU2OVF4q9/0j7TREfaf9P81ZGQwdyxG7hjZCNPhDjJKgijMYG6zp09T5vY08e12ZmhhR4gqWDVR
FLFGE0p4thbKpSehQMEETMjy1gn4KSXX5WFBpuRWZ88Dp8WI9eEma0ge9XngAjJgmiTkdu4Ijc5w
fkTDOqaw6RLvqcQKhQ0kX/Cs57h7RnTnrxObz9X/APHBfMA3AxH146QzwDcWAGDekOMdjROANtbZ
bNeVGj1J+MKIroM6MEQFBiujnqlzkAMo350K5qLqNmQhfpVrg1kHBoQXq3chTqsoyfC7Nc+KPr8v
Hv/cM5m1q1iq0AxDgClCWjS6MvxeKTw3qjBvaXcWSSQAk5ixqucboSfGBC4PvnGCpU8kCqJHtmxP
JANDYDpIuNR/pkhFyVQR4jhIPi6+skEei8Tc9lsL6ZFWo2n1BScbN/z2Gz98kjmNMDuQ9Qr7mpl1
TILrMgsIc4VQXVOjByh+mjHk6+d70n6c69N5/ZJOAamMWq6IjE/4BAOfjSwM7tH35ZTGuxQlEcsr
6OgQYlwDAE6NdN8+WRJi1AP5qe2OHJCMQO4Oe5uxfP2tPiE8RablNpX8JlP9LPWIaThC7b4NRwtK
e4z9aAoQLCRVMBDRQd9/09hiCfg2nxEk8QIucbeubRcJ7gDVveCm1r6qe2Ta4S2f5fgrl8ibvUMw
Owk+YNHTHfcKtbLsZr81G/n6CZUGBuBpFKgHj4gzlA+WW3zhKgiabEzQZeEdc0BZdN2R3br6jb7+
4r+/aLVhShetVoYf686X7pDG+XWI4/hwmvHRrPJn/Fs6scl3ZuB+q80q9aIo3ojHFA44JH8PfIRJ
lRcXThwr4IaPMfsyRRhlOcus6pDZNghRiHc7d+4v5JugJ+dy3wHc9Uxx9gkxmrbu3vbKvC093p34
A4gnIUaHGereZx1cdC5mXD8BfLCagndVR9Y6txxpmW6wMNAI2mWNFuQrJ9vVjcPzSXDpBZYijWJj
/cITVvheeVoVPqVIf0cKkd4RXgMl6Dq0/mpfcxsXsMPH+tIet/v6bC+vF+Ppd3vhcD2WwowBbMlw
uQdx43Yc4nzxmKHzfMxwXd/L0dUXvUkXdaCT3Rm3slhMVrMJgOIGWHCTcR2QBCxm8UPMw2hIsO8H
uuv2+YbneV6Yi/PR7jnLedxjli/SBb46jxCDGcm5XzKkuWfbq6PbmQOa7ay5gk9qKEKHBSipHy1M
2CJ2I6Qlzt8XEq+YggEJMQNfiV9Kx00Je4bLHZSS/hKxcZwGvDNQxRyPc7wc7qF59TFPcAy4EQW8
Wh5Gs2WO2c3qiP3sOmsjjMEJ+jPHIupYm0tbdTk61hNlXUbm1mCn4x6dS9PPsp6oW5Mw1pqabF9h
U0qvIDDmCV7GiGgWuD4tMvJIFfifwLobQKKJZrraLJuqm2THgg8SDTj3M0I1v3j/pF/6hizCGTnl
kCKVk74p/z5waQgdTec6cVQ6Ec+PKSLdikoFtCskS250IFMYljZSqi+8h78qGHjj02cqgiCLSBfh
NxczEC7fIzI1nhv9TJ5UMcE7nEnQHkRCOya/sE0f6L4ceSkvKxXzUOfFuHvBDr7G7T5FjY4ECTpO
g/lYKEaz8hKu78yiFhqt8VvZW1Mo/SO4Miky6/oInd+BnXO5NXxfGT9j4Zyvkx+/fsbJdiAYbm0s
7/h/RHRLkjrOqRvZhpbgRcx1gMSUIIekjEt89FoQar7C5tofedpORJ7TMPjXZYkxN+7uW5IypviA
WL2Xxxb2o9YXwQoqMUYiDZ11dZ6Qsqr9lfNH4hTrBkIOCEvcjGcIkP6uy8LApFomHDI7WhMFtQTU
nMLVMw/NClbspKTSxL6IaUWOEWgAyPILcfR9KpwDicv9RCPbEQnp6KSFvfl1q0w00pOm8kRf3P5Z
Xz3wsHvDKlZIEst50zWt2KIql5xZjPH+8IJgrZC2CXzbyn/gXjFMKMmkSJldgV/BP0Jjxi7gtzBX
BkfdSBHXkBR9YaDEj5DrEDKugYr5WYhJCdYTpNwzooik6Pc65fKS5+KCFBHV3SThP5E0nJF5iV8x
LyWe4Trm2WnLxp9FEzQBLoxk/1YQg8X/6SqYV2Dy7xHeDV0jtE5cuJgXhuVfNxlIWF6YG2uGOuxk
za48d8vvh2HNRl8QQF54Gu9gok2s8DF+TfGjJ6yUoTWZLrilO+a5u5Qr6IcMoSM9ts8Yk8/wYGQk
/RDBehP5ggGeDvvqNqlDOJ6k2Q/QmtUIhxkPljafX8lkgoVL2JUQVIsE+tcDMR6+FgCXj6DAaBwL
rAg7AOweoGYR84IlxSdmIilxqYmxZDFj/2Gl3ElP/7qpZiVxc8k4nVwX5SxbQPaKP/vE62NDQsBC
SLu1TJa3GVdsE+WzjEV4bsCzymctud80+lgVMbLT5wo3yStWxgDEgtJtLSWf2wJuGJa/U8Bypq0k
GOHrpoz/zWUn7VHQ8ajnf0iyZ3hr7wRqHTrj0Hfmzjpw5q7j7h2+cgovmrdeNg7TaOHqBI6AbJgH
ExfJDwoGxT8VzgTQ+98k2GTAwHd5QaHNUf4B4m1w9HcAh8u7A4SLIhWuRe/uj/gPcQNPyBgJ7o6j
wTc6wT3Ox7zcC7yVMUYzAcSYNVcSP0P7VN/XGs4IYd0JPpj3mSPgn7Hz/4hj8ox2ghLHuxnf3KUG
1PyMxSfi7b4gZSA7/AUOZRAMRQ4MJghZIqbiGBEn7prr+/kH2cA7CgWzT9Dnbkx6RVUmwVOElj27
wHxm0IFlEyMY0tbmPGwObsvlBQS90s8CiEalgcoXd+E9WgSY3PArKNDSUFwSTaSNeTJXG79idY3Q
kVEfKLx4gKj8kvEnAlNe3aB8L7jofKHQC05jkPBzuZJ3IlTnuU3X7RxzI7Q+5UT7lg42/g6u9UeB
Rkovw4PoPdbc00LxoevPTgO+Mpp7RrLn8PlZPAJU2ZdIYqdh9Ic5bGaDl8k5VsHgwpKHvn+QFu3X
jeojQ5dztg/2oTYQohPynMPSNwgrEInxHy/7RarqkVy25KVgPSCdIemOlxIZFMbE+IPATiOMOwVs
dAbmeI71U4vVhcAHe6y4aOE9kUifrh/aH1XnNlnR5OIfAlxZfmt8Az6RjuUsAoneg45CTvnogDEq
YguWy+cS8rZC0NqVqQwAIC+LD0kGgMaUgbPNeGIQim4cPevGaZM5i38HWzbbqgOmWUlQocT2iu/q
C711jwJtIRG3VCNVMVhZfhrxlpOZ7JKiW3IvH7CunncDfoMoI/sDogp/dHhOcQxlnqszc1/UrI1B
coIFuhCJv3iKEKYuDmnrq4ebHsw0htDgHr7O9o2jHJb+LeWetTLxiH0xsBX54cyyxdwb37xpv6Rj
ZnJL7C5/XrxgMrvS2T3mNrqb8H3E0cn8tX/LMx2RPbYZtlJi7Z7MFzCnMGZDRN3W7q+zEWUIZjUI
ExjP4j8DKsBXiFHvkJFh8vIAjvM+7eL1QhaK2Vr/dC1Z+IhE7yG8YulagWmxdnLv/CrzHJsDzD8E
6uaNcHiDR8Y1zyjsK7uylqOVwt0wnXPMDtr8gwVb2H3l3/Kfdp/gTYGTA6YxhCyOyGMcX81dq8IM
M0fjT2hZOkuGqmN8Q3HPFQ0ak86et/VzSfr2VZrpr1nX7xJ4HMhec5wgsXh8vMb4b42ynQY/h0Qc
dugaB71pukjJJ1DiVlh4hgbAw8BUFIrfCtoitITNX7FgPM0kGLtr/DYjkKrVZkOuUJyZc5uxzw5X
buCJMgBxj8gX9ItAiwumgzZzJZTfOAEFt2V1vP0AnSkRKQg0334eVIuN7BjnAdKdEr13GnNoJTJi
Lao2E2MPMsOjMD7Zv/+RjfBJ39wnor59MORvwvdMsPMEUVHhRcuNAs2P/wd818OcmpH1Kac4foTp
BnMWUZJSFFJZ3sMqBj9mky/2H9yL1hAs+DOsBYXhCbegocDzrF02NYTbVFjiuQJva/L6UUJCPWcy
Up4xRtrwINhdS6zxIZ6OxRUsaowEuB6Ghy+sYL7v4ybjSjeEiokqxgOYpiviDnAeY+xdKBhxuCDy
Hdvuu4PSIp/L7qlAhqNMfhFH3V0NSYzYo2GZiDv4Ns/nn6BDxB69MacjFXJrQAoYYuslrBBe5FHR
d+XzdI1bVjHHuAkUQ4HJmWOtxkATW4zla4Tp0oCtIuSh5wZGWfABhliAy+NR9YmvbM9iQvmJ6UVV
a8WGe/u5l2MR9XBb0v11vD6BFtniHpxFSCPmIoKw89wUp+fisUBKvXtCp+GixYm7qJowqdn1ke8h
gfnC+EWBCL21Y9wTiQcJlZ28Qx2PRPPpiQAyIfuhathSc8zUmHSPF+9rpe631SxfUYTs8ZdYEFmE
H8CMLADMZM4qrde+x4tDRovhwGBKJrccVzY9ZrKB1Qfv+JZtyC95bACVrqe3J8fU8ufn9D7i1gXu
70jek3F6JcVznH8110BiO9zqtfcg2JPLyXYV1lc6ath3+PmOUdi3Xy96etYtLRz98jWPBMpYHMML
DpE6ExyQum3OpvWDgDaEVeKDNXnmz6c8PsbITMxNtkV2TWOh0sqzwoFDzIE0x1x56Ho6oWpbUcci
v/oEI5Wy83Qdo7X5QzDL6vemxhSXKtcgCx4/MbN2Pd2NFOueQhMt2DK1L0WjBasuliC8RBMIloxM
44ubHzQYith/tWRNvwEgsBerJ4gRGq8sXCmg2RTAwFK8MTS9Ps2fuTW5PSrYO1X0JuOanosv8kIF
cg51JkWI2pwDhqs8NUK1AI3ktJcCKXi+8KPEd44Ry/N0R60Ms/e6MkkNsy91s/zk8fVN6T2y/3Rj
+rxphxi0r1Jzb/TCGcai/y2mT8ZYLTwy03p7lopEs8NKFd2Paxb1lREm+xcaO8oCvDFfqRy92PE+
zQSXELaoN6otUdur0/I5xzKZKHNatBQXkXR9m7/GBj4m0yQUQlxuJzbpGtkIrK6SHJHE3n6Y8NYY
rhVGnHRlOJKaWVP7duobH0JnPiSmPOF9UEWVTi7PylFYNqkvd4yvLzmgdGuMFripPCWw7s+IzrZI
saDA9ZwiO7tyf1669eOo8/Oq15XQJLGLey2TP2qI6kaJYuFI9XZSPEi5n+jm8ZlJCeUmlMSjxapH
Y/21lfL1oG4fgDef0yvzDkOHWZJL23OXZiPnhcFxsnrBe4Hc1c7v6FFB/9THaZD2mn7AgPbWmk5K
5ad4gDi4SnHXzvrHsTHPXHekfxFnQEnSTm63sYRW/DrVk5mF9I8Yzee2pEqQFKYwOGa9Vm8ipOtI
bzkiYY4cTqNZuG8A2TA0Xn5WxcwmJ/oFHacp2A4JmqMzeMcqs8PL60b1b6NmN7jKQzyqCN+Fwoiq
jIibTFnLu36sfTfKsv99vV2ODzDW4yjMv7IY8BADtzoj8pyhPnMvY1yjbkIu+gnBegvD6/E/0hF2
uQQz4ejxKJltYjIeIQh8jFxMjGopqtVN9/iW/kWzSwMKYrh+UHBtzxmh4kERlN7qKQgd7A00FKaH
lsm6xvw4ZA8TNQzGSKz7Qq9CIJ3MPIr5ApHxOMoQMU+lhUtUsmgvraDjavuKtqhXkKRmOtrAozVO
eO0nwBkWDK+TDSlVVqlesc7XYD91BZSlW3QD4R0O1+5XSy55Qm08HJLH9N1NP5/Zo0Ayld3Kzb8u
3soQ3dw4Xf9MXa3wCRT8rgkzX9M1MSdtj0TCS5RSeYzOBfF/xiSS6Bb0HUsFFHebwt8zpxW2niYB
w9ayxQiaAYewM4FLytigArzcs+jijc6tCvRWnjFtEsYCbILCo8rCbPjBPSqspDC3RsnD9FaAnCXs
KQB8Jz/YLKwsZaDXEFIeESck00AfXQgpZcdZZy7Mk5NJ5eslg3uP/B9jFCv9hI+JmR/RQ5i+ydrS
YiQc6rIr/zNkQvOJuXdtOqrpF1bwMn0NXps0Zi6hveKrhC/5uC+nCTnyiDzfY70PE44GbwYNwF2w
T/QklojswVUBYSRhekNIwI/WeMMIC3v/gY0ICzt+IuhENU8m+iJzhe8tagnLx30PEizy6p7Viw5l
gBdWMf9hz7jO76/NS17mX4AR8v0v/QIIuE7MHlAg1cE9MyukeHj+v5ePAmMy+AiMJ8DY9Cy2w/Th
n6GISJoeRRDGscDE0ot4VFpuvziJHkt02rTUCI/x8KF1ItXSg/rjVrOrt92OF1s6pRxWCwsS9yY2
CXTpuH3eVvdNPSNtHNK6YCHlzG8ID84Yx3/O6UmQfnO/j4D4fNClOWYfR2mdoculi0NEzrjfK2fl
RZCC6dT5TPTrfVRDceeb1BJAFoNDYwLajlZf3fTf0EVCPBYKqMYisb6JLn2MW0HqXNb4ADnL5Z6A
wDF5Z87Pj2iFNWfJXU5zaSOhU7G8EOAX8Tf8EcRrTMVoGVMIPqKFNH6N7XC875Un3S2jsh1PI1po
eVz9wKlbmut8h1bXXr8jc93s3/TG5pwvHa9U8bvbTDnmO3MOmpDORMq4OKeiN4WrReAcxIZJuhKF
EkIAOGPwrzagFNgArtNTusogGuEfIchaAs/gUQwrFpRY9wV+4TxQpI2NzqRVg6rR2k4q6M+8AvTu
Hs0mlVh1oX7hA/qLRY8hQ73D0pMQPNZcvECbaffVfd3WJOGtGTTcomFuRiZ4IrDMbBSNIVDPrhtU
/zsbDyjhYidOGMBfZE0FzZzUHXppwedqZ9RGFUbVwxcWbwoQ3f2LyYI2bOXyTDqEAVFdRFWN7+bs
tUhSgMeYCWeZb7DsZu5QRUYfmUibEamRNmRHFX4S6iw1tgUWmlubjYO9Ol/JGETi9oUJbXeQGdwW
kUSKHfIlCtwqIkj4Otoo/ThVg+cTSvIhU62pbWKclivXBsM6NPF0qlK+xaAkfe6M/Kf9HK7qd6Z+
991FZZ9OjtVOsvLZy0R9amP++ZamvfZtKtidYyHxSDnCwpqYOkRyrVfiVjA3O6gUvc6rPM6NIMof
6cQp4jMFdhbAAz7npE92PXGTiJEw7GlIlqjlY9mg+n4mKElRDqfz9EoDNbFhyxgtAvBKmuGQ4TzX
9Va2oAHhoWdPkHhHyeHjP9fF8jFXXX1SjSFxpccUfYHssVo63dT+u6+hh7FJo9ih5hA/dJ+XTHKW
g8cMzOugmr0EXTRdygH7B/5aodAPDd6jnWJ382uh9EW7c6BQD27cJ8qCrKlVg1APjq3QhSHQg61U
eELZxtaC3uEeoaZAFoXJiPNPBsUrmRPeqRAGfXws0dZCwnSNoDB6GTFezh0G6libFsdmrkwJs0UA
1ZFsqvpPiKrfcqy0Y7tG5vQ+vz440o9LmAjdLJu8UTFx+SEGp3OY5Fso8UzsyAepQ7sjqSZSNcfA
kiOLLJRY2BEjZBFmcSTRTBBcm0worwHu0S+qWvyFKQu6iGwaxprQQnrW/zxuzClzBkZBDMjf6Eek
sEINyZCmZEdwe8LSmQSjewR9IE2udyzGs2RlwQ9gcPPmDSwBgGGBowB+eRg74a8k/RCd+VLo32CG
z1Pvdwawsb96Z9ndCpomAKdwRsNwCyga6dcLZzM6sH92aTbEZugdRkybP5gemQZEoh40hAvIn7Cb
a9HZv22nOxdQJyBuj+vIoFjvR558ymhKsJpFmENZCpOEGl3yeR7K2uERc4maqPffDkgRiBF1IkWk
tJExB1Jdht9PZVr9NQfE0Bjkm6IRdDv06hPGcRE0tcyJ4q9T4Tco+Wt3cYq3W+vEXgua15E+4uo4
XWZolYvWKUcUM0H99K3b7H6Nh5H/TCN2TKPFaM/PcLF9ehKA/RBKPG/qQhfkOVBnN4CbZAUOIerB
5pR9tgauc3gwzGANUtYqTjksGL3XvsFwHfJUyyjWo3R+HoqvBzQTuEg+/GUAdJCgzKN3vB8z1VOn
NmbSiIq/VC7ZX/W6fttjEh063Kg4W5w8+gEAS7x0Yb9RzTEgd0G+OCc5HO63KCnhjXaIanXIG+7A
6lr6fH1QZpju2AjwEXZTm4rAOevj59jOkKLmJ0qIuiaBODa7wWUuIvMTUIy/MSVVEHzMeXLegt7w
bGGqhjpjCyLAlJnGfQn/9LOp6EFZWK7ft9HinYT8MnJQqJPqGds0z8WphszUm2MF+0iyozC629Yr
hehi4NTUIRCWwIEkm2gYd3d+mpPFhyHkpEy+bAoS9IK3L/O2EC1qFdVkjTq/n2Xpe6dgDAx+Ubnn
MUwvomcCPcM1a8/4xmbXHuLmg3M3rgdeV+xxoTkEPW4uo4BYDucUn/iC6RzEcAPp659QYXYMYBfb
PmJ/S8bPxX05ELtLeNyHMQn5Ixgoe8z0sYJs3hPrr+5BSCbYADOBFzZ8IH8M1CmOVe7MefGeNYmL
99NdG7fahpKjJSMJb+XP9AqAJG3JJKoZ5wBrosl5Cxtdrs18XoAYYyCr+BzB/h32t909sAit7Ceq
Nq51HMWpiQgl1biFLiZmbuyKCAfs8LVVoLxbh2sRGF1EXSpLmMW69P8cZfqvtx0poHEPSIbiSUbX
oM4nGck4CGcgmkAe/fgp+noKWmQ4swdsawZENux9HAMFRRDS3WBGGT5j96hCa8cIs6VXtPtQ60L9
+VPY31hO6u9T/VlqUV1vob3VpKfoz7MExTXDJ+I+UdLQAmhFQXiPrmVocYv2vJPnNr9R+HFzN76U
vhwUTDcZ9ZmEPHNw6YQt0k3tZTvqPeXeUZHjWLIcWhokYqbdvDo9sVITHYQSJ9Jfs1936eSlfrd4
8DBtpZr/btGSkemthcxh0PCatB88r/9qUxzV/JHsU17XLKwFXpxoBV3ROWARQkqf6iO+6HDz4vSA
DRwhlV87DwK2zIUjOdho0cMzxyxwhtW8GneHa6yNApipNToV2yP4ICEprSSUStj3Me78QEBh/qy7
1og4Kle6QMN8o1JhNaJUpD57BKrs26WvI76ZPmN5CX2zQ+0D8cL25IvocrFxx/EONDeD9+TRXNEE
lQyFEpemJb/GBG4oEglsK35CUsYtnr+ktEF1Y9ni4EpM+D38KbH9TcvARoqH1hcYFoMM+hr2zJIw
08jQ3YcSMRfjHQMJkzlLQt1LQOyeTTD5K3gyXiA3piVbxinZ864i2W+gysfQGUVVS7/nUUhYxMY1
wkmRl2szL6k8a0RqXJRfPRjn/0xmQgU1YuIAbZTeE4u0F/E/86sGGOhgJyZMckXkwn1RQ+hhG5vT
YrLv0W7NKuo4TAflg54ch2xy/fwOopwBAxP8FDHeKyb2/rUZZnYgarxih32ueboBu0F9o9Mg+mjX
lIeKGu1OhPK4vccUbtwXtIY53GQQlgdz3scjSK+TUYHlRnQFCWyYsTYbMVL4Yo4JAS9zu/kHnpbm
WWVAP/5RvDtNu4hw5alcDF3Zx5huFGWcwONlsP7wTKhYyxK1XNR+tysVc9PcG+hLu4BBuTyr/ijZ
LMbQeoBrLLAEeZTZT0KCMJ4Vd/dt4RHqmcSO3KLnJzDVKf9efzrKG4YtUHEULAc9mDVUJ8iwMYaA
cfMS/BrZmmpSVF1927jkV5pUbFwkDaIfyNAdxAP+L9xC9ad87EcGtgFpvlCybiIr5ldaB7jztxil
yVBUqi/smzPp+5Y1EGphDakMW6rL+2N7Jr+crB0lVIKZGD2INXIj4nhg5STq6tFhDFr/WEBwdnNI
zIMsL/TbzmrXbx2HYn5W8nu8ZNOY1dXAA/u+z4BSmTwpLKajUEomQF3bYUbA87+LxN6DrFKTToY7
uOmJbCzmJgDQhP5+qwhhEWIAFucuVXdS+O/M58Bl+MwC/4PzTrNTeaSR7RG4fjcre0tyEUDnAM8o
c9+s/yD2uAVMyhWX3mfb/zbMVXHOGIhkYq9WqF7Q1q8phbTbxCiXlTKpjBiEqfxAu/ZuzKdhyeNe
zXSYWyzDvttrOw+4TYyu6GE/DPFIvc7XGXhM8grENfai/PAKmRxVU5QPVEbW6l37mfJVvg0yUSeF
yjBJKma5+pz0jSSCND79phpOJVoJ6BuqRDxMidTdiJ7m2IJUYZyT9wc/7pUlAQgGSRkPxuGOhouN
C5UWRb8HCmimng50iYyP00l1Z4WUMa8hAI2sbxH+QfVaj6S5vHgNwi0KQvX7fP2pbxOpLDD+/m5B
Lp/Au69ABt1UKUoGaMh9QB5XKu9s609wmCCr3rxOxWfOOFdxn8c4XbsPUOUVGmmmzJsUkWYW0isy
yMc1rWd+cRzQYG7rWP+13AOsOWkLgzTs9rCiY23VEMZIBxFYvuT8kmixFj5PvLefdtIHsFtO8mlY
p1/F1+2vB0CiAAWZPxQAsx5hlRrcThOgcpziToCWBCO/WwRDYnj8Zqqbft9yF7on1AzuUIyKc+5F
BD/c2WTsFaE+8iqu0lukvsYfC9rmVDXHehNyNF8gxl38sheWNTf0GDwXRFLGohB2E5lwKNhNJAOB
/uQ5IQyHGux5QrmwVq8DynNSREQcIulyn6CSIwoPHBAJises2S4jjNhxY7kC/8LlY/9rZxJ89R6q
r1XuHvnCaBlnbAm0rS/vuHqdXuAi2mNtspSXJE/DK3sH+LyZd4Ikac9buPKdi2BCabmSEcFEQD8A
Ut3SwDKxRtDBVjyu8aArg06KjDdZg6wyU7I9QKuQW9z1mYyejdxHkaBoXZf6yMcYN8kJcxFuoSpN
IcXOt/YLUlqzQzMyRizLZs6orVnUpp/tgetUoj0vYndgF3tNGwKoUG7itfMKyFpKgOHByEk1hIHz
JviLv35V+wqMfSAjnr53HnAx7841ZsGxvy1MP1oiBdyUMavKLNNruJ3wXqLR+K7eImT5jdaSmQUG
mBTsbNL49zOEe8cUGzjjUxJIKrUB+osr2/d7nEghGJ0mjSs2ycFT2uhm+jwwo7z6rCv7S8Ksq5n3
byJM/GrkZ8yLB++Gpzwz88qr754NO4IZ3cODVTtirkSUtx4cZE3QcpWe6FYiKol/DT43BtWYkuGV
/cvacmd+o30XSI+Tr6o9KhQZoOt4jlKiUHlS1qAXqsl1cnPkgRdNF14QMiVci81a1NQxE9gGIixD
B8KrsW8GIu/DnCW/pociWdhYWkBVLZuojHDp/v56vS1X2bfn6yXfkBl0to/wcjEvodnBi4PoRJim
WMZsmot8RuXAN03VSWQ3xc6UDtpkfAAs4nzQHGDsQVkH7/bwPNx5OtaAWqSfsq4JPh3FtowxmKsT
H0fkOIkYKmPeqEtc1qCG39t7ovmB3s7tDnOMk4cymzWDhT4jIBStAyUwPaIPn7nTBYsajpAxuBpT
C4NG0WdsnZLQgT7tQyCZP+Dfi2k92AmqD4uUDRzvYujXT2KayAtQ/Ec1ITQ+h9FO20b9OHhY6L5h
rFXYOxOPDuCbX+zvbN0d2ep/kl31l8cLE8dWMKfy8lgUJ0VYsPakWjMO67D7EWkmVEaaODk4cxC3
SBA1QfTcdeRvAsqO5k5zZuYGvtgySGTEoPLTzOpvImC14/6EnszHlDc3WiIft673x+NTBW0J/HmI
GARXrJJs/IIlwOAMo0IGyMA3oJKA+WihEg8/bODDeoVd5N5eP84A41jpIw0AxePdVbv7hn1OhiF0
wXaa5+et0lSwfih4HKlRAlrMkgOKCmmfk48TmvASNOfIk1O3P6OMZAiyt6C079T4dX7t05NxTHmH
Jd4HjF4YjtI7w4a50amIKvpJOSJITVd0mtSAMP8hOcbFCpPGGKErq0PDKvLbxNTdoqxuAxUi3/a6
H3675f3lsIgw1rhB0/3MmJbRVvrK3a1Gno4tK2NDFPJ3N8Myj18jvf71Fv3mj/z9kXZ3/IAxNsDp
CH9P9ltKKrEfihINiIOdXUKugraHBpRLGESQUSgTPMJ5/sX3smLKBjMDV77YvElOCAsZR3EQox56
yde/uRSpDdhFMCtQIcmCEgQJQZFvtFlqEzH25eynpcvF0CDG4Kg+vaJcE5HGcWIlx6iXulyIefAw
F3K2MUs3Mw9OTXqhjpLZtkp36F0zSulaJBcudkJgDhNebFpt0lEc2mfbFmFAtNsWTQeWaBT1IGx/
o7fIDSpO3UWUh5JXAEYx3zhiBLp5Ld9bnPyVm6OhhcNPlOnnEQjhympBRCgebgw86XvEL2kioBF0
EsiyoAfc/cIfrMZ54VfbpjnAqpMnxMs53QGvsL38i0nIBzboyLW5BaBnhmMcRoG3gMlRMePuu03I
EiOWivLISXetCE5H1NLjF3rgfCd0O3QGPbbVTM05LS+4DV1c4H2V/RiazN1hRgZ7s9mixHgakfKm
lZnkyPm0EtqXva5wimSc8p4ZzSIH3Lqwn9XpxNSE4I6tB2cdlO0dHdsVNuwjlnq2gclj5NMQ21x7
WDrf4nrYXtOTTEcppuxqUOm48GK5M3/1U/YFvSeBay8LS386Vdue4P0NmQbpEQRtCDgYbZXsCRDN
Rr7GmKhzjZEPcYUd4zMKLAwzoR1DWHsHbymCU31PJyB/pG0y3H5iBgOwVSKE8QbbYxzMM1S4sKiR
PQJfnLCMFlUoTWV1bDbetQ95Sjg7HSLWPID6o4zgffkWVqvMJNmz2UHwneX0k6dzsoETU9pVNDyE
WnFvUWdRNBlEdgwE7fgqfrLEUsqw9703vE07HKVYA/g5ljKswUagIIWFvIWNu+nqZ8KMmVRiZGcS
jkZN8xYwEjpyFeqM7lVAWk/yQP6hXBY1J3RuQhexTMCTqAsJ4QB9gm77xNgJ1FMmtJfYbGSm4qJH
8j3gmPjxUFh+TDpVn1lWxqyjdJuR8HE12X65ca4uZ4l9kfnfZy4cEigRTGK5Jnic2rL7pONCwoqi
i7OfBeyL+OexFCVIQiizSjGWe9D9j6zABh1xq27MSAOLJS2NRLEDcrMrL6zGg8BmaP00rk02SMaC
xGhKrtgGugBxVUFGHU2iFN0xoON2QWkvEWkmkoLoHJ8QhLhSakfmrFJ3WT7fxYQUUSv4DMVbbaAF
Qn0SYkkjJKkwmPmU3Fj8nvBpKyesk8AdrKo5Ki5RkMHAaiE7g0I2LoePU9E8EQzAIgGhAnBzofM0
mT+QtPkPBxosD+BsKEO8ufk3QAZigDT4muSPFE/8a4cSVlxMgDOypaOaXFAmNeQW06CIksG9gWjq
Ps0QnRYNFgP/dz1+AyD2noGDnSFQx5nZhryq6Cdpde6EV49NiasmhOKmY/PVE4ntXd9gNFELUf7i
usQzmxf9Sagq6ki3X+QY5rRIBv3RD/ARg4xun7A209LjvPdx7+Csb/dNhCUhUMg6QJ8Th1BuX6Wy
pmvV6Al9ss3LewQr4jY3abdEt+6Vtlvj2sQezxAOBg60KlGi3zGHKUmijj/ssgw2jrB/DBiRuMOC
7neuyS3JiBsQiKqH9lMnlAjPSVfDNxiR8QBZO0AkBLgtIdwCmYT9SuQnMw4mJWvVQknj1+v3mK+o
xGXw8jO4FAJ1OStHHIeoCVRQpZT5vfAeInSI1Y99uYX027ApbhipjZZIN9p9AdMHAAMhB3JB9h0+
PY86+DxwwoHmH4TIHwl6AeTltivWMJhEFgcRN+CxKUtZ5TWb9gT0YX3f0C9w8XBQ2ea5G0duutNZ
Q//hZQrAFDUvvQvQD3VZ5ffMaWit0JPA/Pj3QQKvGtjRcsijk4lRRGnNb4dGGOOKglQOVPleBicI
j6DCmzV3yAQeqesN9rAQ6KFWgnijXqHe406CF0g/iUkHO1/Ofo7lfqHgqtNmkB+YfiH62D5/s5/s
BxIV+ifwLqzWcVRQWXSxEUyRRNNLNje33aFPFAlQ/H160BUU6g9d+XnYE97uwDQLvxoutvvtC34h
pi4Pej+kQnxABgmGXy8ute/3abQrfkYoFTC4o+kgZZddGkUAYhasVrqIT2Vagpbl17FQgGHbTNnI
boWnBCcObRhbGuOEEawYt6cEYP0Z2xeVRyPDBNJf1ouOy+qqyFFzwrSs5GJmLUVWTLAfK8y/CdCI
6dMHfuPjTrlPisWDu44OPszvEchPi8jPoWln5MM1/sa1iQOLc1fC7q8DThmE+JAEEOZIMCD2ZR6d
LkuCef+PpjNbUpRbovATGeEIeKsM4oCIiMONoWKJioqAgDz9+dI+f1RXtQNs9rxzWLnSlLSQ0Ker
uoYKAOwOUeGCYo/F3cYgxSdRprc+Eh1CwpA2VPVYOnomlhDWHuITHzblLOAYGt45CB460jpT8NUa
U61OPqwhvmViQJqCKRBg6n5YM4tY0zDLf4E8yHaCVHajetwI6712YwZAa3p63AiimdyIj1V1wLcK
aJtuCMDg1iVR24NQni9oq8frrzv+lrBe4gSpOw+rcX+sni2nVbGns/YJ4kMPgJoGSg/A3IBz/+gd
IMOEcGDZYY2y3wE8YqUCvOL78gCIgh7hS+WvhgZczABiv+cvWWnkXybN59QjvoPlFZ9y977HxfrJ
zAfbiday44avAYWbtRrkcVOPTxCGnWO/RXKa5/y1+MzieYLHlNVPdIKK0gAZxIKo+xUyXbb4Ik0T
kPvedZDOocPYVMv26rNAqCNryrLcVcuWD0X/tnAFbQW0ivA3WA683G35pLNV2C/xDWFB+z6JiHRe
GEdcIvv2QQHfQWta2ZLElCyXbjEHF+zWfoT6DAAM0S/EMpj7b5IXJeS/+k5UCLrIN9S6mA2kGBxc
VX9GFEg2abnEkbAlwVIH4z2E7RBU8Q+zPocamBmMCFs2qJzE7djMUxNDSuzj5uO0SVx5SD6qiCQH
B6Xpt2zB45vYxxQZFK764IrAVgYvH2bO6xC/E+YY0InvB3PK4mI8+VietD8iMP8YSsyeSPH4fxpz
fIoAJ9+LhCxc30PhM0NgFKCb+8Y+zDasfUeb70eNoPJakEPhdTQ782as9073A25NDglCb5hjH000
SioVd5GRrKfbXCmHNzYqDAkEN9SDHf47gXJRK2ydf3QwrN4+5sfEZfE0FcndV4UwjVsvGGzn1bK/
/pzjE1ql1h00jgSAIv3A2PjxmgfSzsKAn/vNmbrmVGLQkS/Yjjm/VTTSY7ZIUqMzzUNNEVPk9QVc
gfjI6wQFALnpOr6QMpfV9lyS/hS4LEA7vIdsqvQZZiVx6m7zdeeomngatWgGmWN8eudhDaY8f+5Y
LfQp/4oHhi6dJUETsVohBchsb47YQPrY9P9S90GiIVAGJJ+PsrEQrHV32d89yP449JopZJSD3qnY
pPrqPpgQ0zmYodsMiJIMJxNEF31DdNEkCKCE6g2xFVzXoDRVHx+tuu0SHnvs2G+MENdlfbNyKBS6
euUqHlaD13d6SUbx4oE1HMtfbnYX5UhZ74/1DKaX5AyFCsGO5wjyj3OH3QVkTDSIN9dAooskTTbQ
sMHj7/MdYFIHW46lADmmqw05JduwK8DYGTCP3hgpgDI/DZVx+0q8wAyaqIveWO4tMqXgXMzhjsPM
hx+R0BzS4wJInUYGYXavpoEzoCLo4EmQA7148Sr2mh6yyLx/+kYzthg6iE1aW1G9HninUu+EbQzG
hDyQFa0jueA0KA9x3fxB4b59HVW3vyXQMENbIn/0uV7SjgzmGvqZ1uBIi4fK6rG+Hy8QjXghGPv9
oSZTUB86BEAig/bf40CiPSfyQezaHzaP1P84xby1fqzA7EH1v26t++vrpB00wSa/Zg0P3OdOQqdw
H6LSnJFtO8fqyJH8RihGmRxhNkKp/6z4w78esQczTlei5KPTZ9dYszdBw04uDiifPEj0gUgCQke1
PBRufCqoP57hU3dVenkomzfnLa4Q0oEG14k6weQBtE2yziMRAUJBeAYWAwio59Rea3GDtyg6xmLI
0DAmrFXnuVbIFxUSVNh0a6d2Kq9p39ZK2A0bbCFokwY0SOJCOtfrm2LdlhT6gK/baLIrlyuQ4nPE
L3WNqtw45q5CSPdtewuf29uW3IcmujqeRIg7uI0OoMHo6qjxYkARcwDBJxbZVq6QmXLUgwZZR3OM
3hMWMEDDKsJGgNlRXnTPSVNXcVFlCzZ7PlPOiC8eGKRTe5Ut3jucYPQyKjHPeSwgHiCavHvX2x3z
UhnX2Lr2jQuU5NK9AM+Z58hD5NtDY/8V1ycsENUJfyFmY+gOmsNbOQAwVJAaUUU2NFs+8KUGxA/k
mHuwRZpsENqZuojwC6wom7Hm86v+Jk6RjJn9PVHRSQlzhtHs49Qa7uE2gtgIURM2NsAkJ7YeSv5i
vcUIN9LOCpsbGbw1gihI83W+oBBq4vffBx8HG0T3TAcvo1Nzha2BzgGDBDAsaeMSBaI0wIAF+pWa
aWf2PfqH3HMeTaNF3T401xgKRbbs9Oz3GHMFWrsCeMOs/caaRskRRzeTaA13pMf+ysaJhArUizoU
y8ttWMdklde/kf0aKwcZjxVlmu2VOqIL0Zdi97XDykECtN4RCYgmEN5K9g4/3VJ5qtycHXnLgXzA
TjvDUnJJqWPz0DhSQGUrh2PpxCc0lmhQ7t7jCKAWoO6BgqFRJGzSlbRXacLZMURTqUgyJcZIcA3x
CZUX3BVa7wcRIAlvm+6hu+qSuWKbLeTMLtzblnUUbaIN+gJdxCh9POUAOKQdVOE+uG3e4/eYLPZb
TDZdbcLIV7YWaMFzW3qMcMunfrxtTWsfrAjbvq8FaDSpSwcXLrlP/NQ1k612EHGgM+UM+Xgfr1qi
ulM9n+UbnaRoRr3wGXdmUhJWIagLwE1npgp9KdiJsG1wm10tkUkYLC3gHCITnR2f7pPu6sOSz93C
/c7ILzdP3d40DUvaEZ3ysFqS6Fs7aLQlOskN/3ohgRSJdYH+TqJIyWdy29ATz213lYTplsHiAlp7
+UKQQgdxBrfIjIniAj4J7lsUc/924g62omnp8YLzENHnQGIZrzlLt8m2e0D7aAflTjvkbuYlWxVt
w5GG485iq5Qq0zMBhd5QSpd5yCs2rpyqa0G6hCl5gSQ2bx9e2SBdNg/VtDWFAigsnZf3Jvkk3XfQ
Dt/z06cHMTLS5fuAFn2dzhR0Ob16+A1Sb6IcmiyhB66SAFnALZbdoAjbh9YUQWJfY/4YtA9KkC2g
Z0hcvINoOKFKVJy8TcNmwGUpObhKq3mgp7pBiRzgpjZClXpCUH36zb+u8ySorgxqH89m7ON9+s4I
VQ5QKtU5UjHCbLaI55BvrW5/WFrx8PWwNUKKBFJw13Lusxb+wM82npRbFNaw3DahzO4uNdgfO4vu
EhPg8y8/7v2OQ2Y42kbQdzL5lNA+t91HdFSv5JoYdM1k8oWVGFOb0YYNvISQGCYd86vDX6uDieEb
XP/2xf0C6T4wlgPMyIZw1Anr/wcqb2HNFUStvPuYEkN+C956FOBLEy7vISZiElMO18KqmxuE2lik
zCMKFh15IKGroCKg2xbrs0FE7e/tiagePR9nWwJMDbi5+VV+Pz1JCgFlGYZI7pfPyLpAWgNUVn6A
7M40KIDzkTDztV1ySpB7qOfgDusP03XX7W55SWA6gCqHIxefjNiXcJVgdfLzdT6BrG+1B+MLMaIB
Jl7HhQ9uGe4rclxdz/maOy4LjK3cjLEHYzPnMLzaE4DP5vxGxFGsC01PbEosslAU16AiYDDTJRHR
v/e24KkFTd3CU4rxxSyOgv0TGnCNfEWCepZPCIiFHHJvg+bXyRXMdoj5AQFu3OAwqIkTOvo+sGa3
GsjdF0OoHunPgYtwTx+eXQcxAG5YQj/8eJ2Q4AcSOiQX9iMsCkTRglF4DsQA/uMwwnRe4WdblCs2
byQItmtwPB84I7MzfYQpOPldwQldH++gqwm46DnJGhGE8tRax1hAkAJaPwggBAJMeUgG+87gcm7U
Ay4W2xhRa0hqKq4DQyPhiw1l9Cii3WQXInYD+ksE2gxsONZZQMfXhcTztkbvGSQKx2z2WEgvSbeS
xmzSETkhmb/G39W9IrFzb0INUGiQalbZuUW8uYwJMBxylF0hqwazIGPDKBAuSfJoxuY+fvJaBbEC
tH6RL4Uq/bPCOKSu6YQ333Kr4WP+A/N+YVPvI/wXT8xEsGsCpCdF+JB+ItgcfeQtakL3jLkxOlXL
VAyl4LVgogE8BsQOU3+7K5mbuuc5RywvOtrg+ICynShBfMWL9qrclV5jXcw/O+XAaTZrn7GIcWTw
twqxt/+TVvzvuTdtrAkl5jAB+s0Jx8kVbW4bJAhPOd9OCv+zs32d24ZvKl87VCEnAOcFe3AIRU6T
I/7ADoXUQSRPiY8FdgzCFXz8B60d/lsCOBjw7m2gAMjx49d9WgIiRI2Kt2BMou3LyQ4kAwU5/oe0
3j8h3lbsNqyqE1GC/c3r0Nv0T9iKyj/JqdfYoLqhSYp8grFsV4L/zpclG/MtnffS7etbjOs2R02S
Y/RNnbx/yiAYq5JN1AqjnuAo43qCsKQWRE0dc45QHIkPyOqI+e0P2exfvYUKbgXV937G5op/p9kd
2HpmMTx1F7ZfG6qsbuJdDHXv9zHE9yBSGiLDPWKjvkwb7zGS14Oka7H1gvnsOXu9pyxTZJKyP80b
C6hyXt1Jq3T7JOEqARFPWu9xfQkQj8B8vq7cCBud3ia28LpMUQja5N7JzhjiU2QExCWg68AG0x7W
wIRsB6OLaqLGMTMIY8UWhLjYgtOjmwefp/7Ng3YeNlvQX3wfo6eCl9vk+EQMqgm1y/TS+4Dr1DD8
CDgVO31jT/gMyCkVDbKjzrXWbv9Cu6jCskWuaqudmx1BZmKS2tsxqFdiAf1XYnGOdbDVIsC0Rv07
3no17FUuI8QFj46FQIkFt4NVBOGTsGn/ls96D/OZzZBWrvoTIKdX+RxsaTZL93ZHgatCNQvS+jxM
UK1AV9N6qbVGGA/ElqTg1GEZo0701uweYg8kLbJEMnzPgAeFvJ0IqmoSHZMjsDiIaNsSwXECKnSs
JiwrehHb/B6iBm2aHzOYifd6S5mR5ZieAbP2jd3nZYp9aHaZXc9CdFbSEvZOzGWsNpytcBAQLrwj
uWTUsAgfw2w/6007H4sB+xxqu9rramSS47G57WlmjYyRYTc64y4DKYsRT9y16WcC4SUuSMQswpN4
9L0vQWMRcYy8UQ6I5whhSD/crqXIJ5GFGNNSRP5qpFv1AiCNVPRAEwDPdKzO1aAvqAocVaQrFpsz
HBMzAHY4iNUx+84gXoJe/qqDFE2LdHfgUDzSybCfLOJNDBUMPvUH4fVEPFj8jaImQBvIxAbf1eWL
D3PdbM+y7nhfenVmaU/QGth3svCaWF/O0Mc0I94HUb8Aw2kSLKkScI0/hjQE9UTtGUw5ABAKHP43
UFhPN3PwSmLiR/9AhMO8zIaAzxOtEcsJLYa0GT4xxeBLLFk9NgnIMRFHcflfRQ6E3wo7D24pbDVc
j8z40SaIiFg1QOtRET7hAgUTU5+4CoPUGq0rMVTIVwiHaFP07/VLOBWuswGTGX8AHDjgkgqL+gPs
FmcpIAbkzit0jCKvIt5jeme+UgoSnQjP5FJg+tYDAh/32GihS4XeIjc/+CG8eMv9IBCpAouRZ7HX
sHYRtfeo0jBlY8jNdBFNiQAm/RsZNRUjeZr0AlsSDVXj6cPguRlVww+Mtw/pBUuvXwqgxcpJGf/U
yV2nYG0joBp1ED0EgitgzajYnMykccVKhE0NcTEN27924CrgFrzigi7nMdzCzEHaJ3cERjHiMZ4g
SPFpGzhT8OOxdNESjzh/0PmrvcU2QVfimqbTpVZfPTqh7b3A6qoEIAsHQte7ON2/Uk6GZ/h28lDm
B72tmhdg3gwwGEfiR/qo22KBRcmgHxgUvDKUKzsyngsSbTELzvQz48PGTStwhssokmUVVozfiESo
ItixIU6pabbORsQUwXI3x6Qm7qN86OE1bk1jH1CL1z99DtzR2PBc/uffbfubbFTrnTL5h0D5b+Si
/I0EorioMoxpn5jZ69BkHeJ0o4deAPiZASgPSCW4q7m1LZh7mkZH4pVnxIF6PjP2cbmSWUlnU/Xn
r4qI+mjQTG3CpsBTR1biIopBQ/T0n2HzgF0Ua0XJHktuNRHec1+mu0OW7BDLCgPzJcrWoRRZN3g0
iHzh7GxTbTEbosG+Paz/zE5ojEpn/9c22ocrUAVZLEn407MxxdIOFCJKQbvx5UFQ7rqqedsy4Zj0
mGbj8O0xyOzj3YBZAyQFKy8fbb+/XsT94LHMZBVgkcUUaWOIhOA5TEPmEmtQ5nTIkLBAk5Ain+Ez
vG1FodmiVW/pfgY3DWUYGJRfdaQJsMij5e0HLP93HwpPci8P3uQ/p0Saz+qjO7mCKuc+c6V0aAnK
MysrwelJ9BVgNz0OmTXcwdOYSZd6wEjQ+3DEoScGb+y85h7cpbH/o4rWJ/gE+TRs6ASo2z27YUKN
NI0hcpCUCrEVEOuBrw7T5185mISS9aCnN3yM+Ex3dkZAjn2zO9z1OWyE6gXJ0sTrl3UHIbY8Mi3s
h5P3YJ5hmRNxtO+wJVfwuRw7JpFFxyedenO/B3I6wGmhjPFI8/V9pJqlpQXIoffVfZXBa4f5Ysjm
wxmdIe3fMel0x5A92TBFwJU6bM1hbYFWiRwKgLFuU5VcEzhAyS5BzughdSa/xgc6FsQLyU6MzgBd
PJYwVBBgE9UxsUnAoIOYRuLD9E40Hk4AM9c1kjFwXlIS5K6E5N/groCOm8xVH6Yw6DiCOR9MjQcZ
ywbz7zAlIB91RXYDaAjQrjiohnOUoAG70vDcwSc73R7e+koooq/EDHFMtSXDOTHL6QhF1eRs18KW
w7FOptLe6DWDR5KESe8F0jkcr2EyIt3O7NA30GxEp4IPCDwMlD+XVc1dwhnUGm7Jn+chDJClaE6U
y2gOLc84n99J1frZfVfPbW2zceN4wXtSOqVDvKIJBHaBGu0Sz4/Gn3npVgne49YUy4mDQn1I3O6q
8GsIFiuyyyKGyjnWDhKX/J+YXG7bJ94avApBNW3OlKAdENyLSV9WEgE5+GKUPw7NfPO1GiE28aGy
IK6oz297jCMuuA1fI2X3XjeEsw7PKn+JQba/w9fitkQXQU9xM9LKwf3lY18CfzMALkfqVfx6jswG
AGXTYhq56F3vFfajM1hwR7uAMdcvK9bBGNgMVs90rX5P8SQa5pMbaZgBSZK5mG+z1WXcddPjh3Ap
khVhnyXVe1sH/THs8NjOuEXMyei6BYtZV8arHMR/yimf9eG3GFynGXmw8sPbJxSvOoAYIo1lBz/g
9EvUX8luYfac3rjcJAYmAwCME8A4KI4gM3HTv2a4pRHJOLWAUYBGYtQ5UZyYtDs9D0paui1eNqDa
us2bS3mcQXiFHjvFuEfWydf8qz+m5egJy9ZztGpPe+RCz7AM7NpEqSH7bOOD+mUXJx4FrChxIVNQ
Z91ljusaXwWOOvwSR4CT13Nnl+JPOBRwRIzqRXMJ8oR5mQCOWHe8G/wc04aljven3t93o+LsJG9o
m2AbfGSnHGcX3lOAqIC5SQTDhsU2BrgcdyNLy6cTXi6ZfOLgHgJRZpcjgGpQB9dtGz/EOHa4u/Wn
Wu1NF5wEDIUtFD9dmTZm6aF1qA8JZ39QBNecnNa4z8aNaNhEbcPqKxEiUD3qVwvmUyjsXuOSUQYH
yt8jXHp0LjgvFHfNBQZQaSb4M7z+7UrSVE45cerp2yEqmvWpbUtTgkC5c0znNZd0DXgqYDhEzuQ9
qwW+ibgCcklDYgGC5afS9wAj9XCtYaIZ7rf8qeDRARxIODaPIRqFaCjI2mMTlm1iN5NDATVhQqQF
DN7gWLC1ZkO8/Vjg2TSfIG7m9RqU2+c17BxfwNGwnu9A0MGnGi9LZdg7Yjnpfsdsskj4n1WVWoSK
R4NkiZ29sy7P6G3smxbEBiv8s3jbshUYHfweaPjALmad47EgoVlvwpMFDwrgEYMB4jiYpMX73Fnz
xPf5wrwADkf+8hgbAvgwDAO30szOYBNwphIWpAgLMz6ANCGTEnHEZtnT1cKEpewHH8Kw8O0OyjMQ
Q6BA2K5LTAJYm9hDmwICr4AvACli5eIUOoqZhJjWtkD8APo9m3p/rXx0ipI77yClh/1j73j7xYap
x8eCW3bqsU+SA3hexE+B4+ZnTi1ctJQ9vozaR1V/7JpiEiAhPAExALaBDI4xS3x2YoHYvRdiOMCc
gNqE2gExnPgiMN8u/zk7ShwZVAGbw3Pe7bHk/dQujcxJ3cskmUMjjR2Z2YqZ4D449teoop9dOqe0
qzrsnrGhnuUHG7f4CdqrfFksk7l/n5S77xlL/Rr9ffXY1TivCFG0iilMrRaBhNMOrl5s2TMSVIND
KZA+GCtY2fkH+gAnVU+1sUpghQBgcrv8QGUAXD9MauqPAPzZsQvSM4ThbYsJjsHGqQ9HrhZgCOiC
w1j24dJG6ceZBf/9SYnsO7ZKtrVC7yMJ4H8g2ybziAzm9D3iw0VH94YbDkgLe8IOnajbF8EcQSUh
LBUuc6h5mmPk0DRycrBvkY1UeX2LWI5Mj8flrsLUIEZ0xC6cDZhN9ljH+iK0v72e2cSsAXYOGeUJ
xhyjv94HcsOJj2suHWq4BRCl0lA5cHZL07E7cvCgCOUdXcRB9GyoR0VKtXhktZfzDZm6+mmRYpRG
fyHFQYgjpgiRUVFATIRvhCikKsQ+6o9ES4sQKVGdEO64vH1AxoSoBmdM2MLsDUsxWyOmtQ29wFXP
K+IlEhdaFjejH/H0Gt9TvOUJ3C8+CmTOpoH0ia6E3I5y1D0Q8FmEkUiDyKJd4rKBdIlal2zFg4CD
JfM60+sEKUiUOkr+4HiMcGF0D21mX+JSTaos9nmX7tACHEDh14k2yI+9fIROLLLk+T2m+PsImRwB
9DIh4RzKmUKApmhlHMnAYUQNc7sHFBz0WwYP0ZtJhYcCm0jWsVCW6FUgY4CGiDnKfqrLy0DuR6lD
6AT78PhplwDVGrWJa73o6OhQN0mcYdNWOkhcVTDl5wZ6MJehC6HK8EL0BMASNYT2NAMqnzofoaoy
oqDcqWOS6RRAf2Mm4ZI9ke90qEjmPSwv6CvUnW+BXb48upeqtiv9TbIi1E9ScKEHkoyTOfA2UVCI
TSE0FdUHuRwFCpQWjY2iyZWcDSDrUcZ96BpQJXvTr0NUMQHjdjXtGh+YYDXynxjURgmuF6ig2f0W
j/ekNIqwT/Qsim932Azi6GdCMFE7NpZCUBT6CUp2QQjVCMXgPonfOPIQ3kMC6DFxIhjxzcNDEypi
YBD/YIssLxYbmd3pV+fLPlaTKBhQYnj1CrQU5s7LwujRJs3iX0fHpMAMZuG8GqgILDoyRRN9q2Um
o3O7e0yzzmVCjQi37WQLGsoi+IJiLAa976RVkEV72X4adWE9IPbqkvNijGWjthsb1J49TJnM6lK2
FzpQGWOHSi8OSCCNMGWoeaFCxIvzHjYhpW+zdvF+dRhkyibvqo8G/3IY5SZO1sf47ShBiW7zMS7F
FAWcXfcbj+oHgaQGuMtrbDO9mvEIuVTHBPkYRcX44fVhpGCuNgyayMBDiH2ZsBfcmIYgq6C/hKZI
6B+ZHWwHPTBPYZob7dVrpwSosZhb9mPmSR6vMm3yaM9YBdrb1YAH+2nfZkT7F4utZ0oLUbM0ciY2
jZeD6pyD2oVbsyloHjD29CHW1tpXkQZJXfTDWTUD5hz8f8OYpOUE3RpUvbBYLAwAzaaOimJqRKhn
MFkadFPfZCwSbIuotqjzsc9WpwEugUgfcNanHrJM2RDov/KQ4i/oLirmL3tsWwe5xU3Mbiri0Y29
yOBmrMHoqTLGtfl8A5uTtmLrwG5W1YCbWKKGaj594LJswEk+YuX1pgpekN+WWKCpA2DCYvTxCKUW
m0R7lvgdHWMB0cUe+wtzk8knmAYA/4hHDtOCotvBN+CZdxwoZjSU31Rgc/qDlBwj6q+MxYjDrEAE
hMaIjYnm96aMfAJGC4vNkCHPBJJ2n0DNzSBRVAsxkVhQjBmAqXHb+83aYEekD2Qu/vEnRy1jWYxY
rN2/1u/59Bd4vjuxSE9iS4EN2gDrOF0Mhj6STR6sYBltus15cXFYuXvCt0PCaLB4NTbcw37QmfJw
/M60PyH0ciz2lhc22dynoLoxj7BKgaa8OJgymg3nwk0eQ5Jg4kNsxTwSGb2pVKu1eTl0HGF/BQd5
DWcyD0rB73od2Xdyn12A7bh9oHg6nZnG7hhC9w6Q9josfKYVzSnsNnoWOd44rGs47DVLg7k0tdsB
J6SBMcMo7Nz+Hi4jlJqR4Mp4iP01LvCnPtkYe+YVntR4i4eWvhlDhDqF3dS4jlKIoN/OlRX0dqpp
xae5vR8X9gv+Zz5F5qigxBbZYz+mh/dj4lSl4+VbKeM6kh9mgXxDHBlFc8Uot2XPt0kG8e+b62g/
rqfyPYeTPB0LmC2lvB0+oN2p/e9Z0L4y3ykpk17bj/mqImOFnGlScjWlEj0zt6W5BS0Q4s1/7dGI
1uSRQNP4xRZSYHpp00Kp6b8qSRVV7pXiNYoCcDJS+F/K6vGaLjpcJnurSbcJJbb0hRQor/6VgH1F
ejIJc5uG8U6K/LVVGUehlKBCdy39JkPSwZlQ67DLyk9iR2z705QMCHKLlNvnSpWhkSFrDxlUPtfG
GsOq8OrJQ+R905Bm86ycLqKTWAQ2HSIXM43+1Uxa+K+D5Z7Lr71Qmcul8HzzgFoHtAVvLdkPjH+/
/z5hpJgA0niZR/I35rHwBwTyLFpGZfbMNHmNWYbKVkwGXgfSZT3zGRJLZcBdQqM0qqDBX6uMi6l0
oEwP2RTROO3LBFJe7qMZEKzzQuaatFRmD01Bwq2YYdgNmMi0xZLC5KrfLfIfp+6/mVvQdx1d7kqp
QkWPFnwpDxSy4HqqUpVfGVRGPpWR/vc8nDbMO+E1Zxo6GnNPG8eu9CAMFwRT85YkDzZwnV93slKk
lm9H5kc1ZUL/KiPrRe5nWXOCwujCE9ATnd/sk6+k3UxwIQIT696bScIezu7KaJJUwymQmKZso02a
igmSY9r790Dm/lRsw0iT9MozlJkrz/43I/6tTmmvzNh/7WVWIg3K8GljhR8ZTjlXfnNwwtOwQnKp
jNV+zJr4rQS2TGkOWu2YNj1D1pk8BasWdO0yrXC40QEyPjKr2EkS1JubK5NSRpWP/6QLtT+GiEOF
D1ilbF97aye3ME7SIzITpf5CGo+Bn5ukgCaTSP6+vYKa/ttvmoYUx+jDpcgYUAlIcmTNoXGPGoOH
R6kW3U0jqykbE5NDuoHzAUe/bBMQw5EoJKPjZI+RAZP/kaRkIUzkR7YvqXkxhVKdygEQ4ochky/+
1VEQJPL1V8ZZSqgYBpkcDFalf7Fe8QFVid2YcZLd8t8rsXYhu9Hnd5aMTH3pyWco8/nlNDkUHx6Y
K0fOF7firHu68pP68sXDu3tfLgGOKh9iSlOQyOspNmUH0jAMaNjZqC3sLQD23t4LKjGkqdSXk2zL
5KW0HHIx+Y50J5jd3k7GXSCPx0/35t4p/+HhUaaMij1V7kf1Abbjyk0Pr7FJ/QdVYHoi2uwQWIB8
I6VkgFaIcdGvnTF4WMQ/pkoHK42LYVlAVFFkMUoMOmhknNWcZEx4pKVm0DilPgrN0y0gxyMbQIJp
EK0J4Z7zrDONhurm6fZNIIiUaMLFu3jDIqT94ahVM7t5YIa0dZYxLHpMgE88QmkiYIq9DPcC6jDm
ZODIUNyRug80BptqBDvg/6HKiMLii0C4DCgeP0/stn5xOs2gdMC0EVhFgB/L/Gs8AqQspTe4H8C2
/snOzo6eCqsCqCicHWHy3tKg8nCviG4f9kyE8BbC64Pru9B2IkX4+OWR2RDp2Xw4z7k3Dx8NB9O9
rMcyeGYL5Y8rmEQhfL5B804D2Qw48Jv4Cls2HRihJgYiz4A5JOoguE8607fXVicZ3A0FrObXCRFm
Oapny2au7xAMKp+nfw5dwn+x9R+wscJ3Jy4dYUVjE3gwObVD7EpeBW0sc6kmTXo060LbgGAODAfF
mI54E7EI6PxCCk3oH3IToQWBCq+KkR2gLvKEYQjCZL/9R21p678Nj1V32+aFxUKhisVHzl1GCpkK
TwJCF0hBdn2ETxD1cwiSU8Km9H1TuCyoJNWH9JpqcADBjY5kiHfNg4yiEcGeMOYduHf2HJQ9Wi8S
EsD1DbfTuS+Yo65DuKCEaOnfuGI+vnv0cKaY6JGNdMZrYXcC4pPZZcBzaCCEQsxXRFTy5XyZoFdU
QWqOYkpgA3vaJyimn0OrMX9RuZpcU3Cuix8OXwgRE9RH1UbMPtZLNpjNeUMXgOlnWMoAfYW8Q/AI
ZToMIlQKnXmP+R0N88COhKRG/CB8rVQ8CmHtaMAZ9EdHETiEKItG8a0J3rAYETWCeEFnDPj71kQI
5eE92EMOX4LW8Y9iAjGQStkmywMRh3fyODQdJgH3EgNWg94S47IUSD2Z/qwWKsYDpcyGwQZE1g5m
TH6ZSLAMCLO7jcaLXi48yOhwFvMH8ZVieMGU4XumDMtNqtaQcLd2Q6rMC5Pq9JmcXWP3E6Y44NiS
7x53ya5D9/72uy/7UZ+FkrDJxO7DYzx+n/dlLsnm92GafoPYTWSlIel59DPnJUlYQFfquEy/WPHL
304p7JqVfZTHgVi/eA/nw42NjWxiCH+bxN89PHkQ6gRnGw35BrK7Jj5BNvjg8JgN2MgN2YWpR2Pz
dnhqHNJTSP9gyW3g6dT0c0DF5JWUK/dy+v326r7EwTQprkl1dlJp2bmxwvJANoiYFRFEhUX+qb/E
pwMhemcHV/5SqsODGhumZkJJJXcS80DiatyA3M2M3Eg5T8qTZwHKdmM/xz/7+R0d0Zba9zc4jwN1
c/WywyfooyfGPoQt/VPsvw4PuMT781fwnILON/ojzWB3NnruIltrzt6pdiQoNeB7v5tkBLPa1mcY
WXhMrWyk6vmpQUIT8fGBgGiY2aRjt0iV/li/J41pw9RJecIWHdslMcqzq3P18HaD6/JIJQGa7DuM
bc3C2GoSimJ26N2OudkQ64QLkOkxPILVIylJZkFOClcR2xTJm3OSoMQcsZn1AlBoQqhPlgbs6KRp
vs5AHc4fds/KDRc2Bdz1V6c/h8hnqS1egTQSPrrSgDOfzD7FRr5WOGYRI8UsNuoaHXBuGri+m9kx
r8gKCFJkIClGdnv1GIMMGBdAAIETYlAcmhirRq1JZN6xsvJww+/RBspAssVeRXIUgvXHdjFCjSex
uOS9ruE/9e5WZqozAkcne5tk2fiwTYB0esdySV9iQjSa6fC4wzsq5ttZOrJgR7DJg23YCUTxcFgb
5mv2mN0t1RhcQM99ZpIx5WrhEgRWR0c8/0yM6Mg0IpqSAQNkXg+PHoUM0WkSRByR8q7jvnOd4UO6
WIrbIUWQ0KoC5aIfNRJwmIUORQ2D0CAtycesx01zP7/a5E0dq4vX9Lu5T3sLba7NDXUBmehCXQgN
ZW2R5IT0K137yW/HgSzC6oz3PB86EiLNp3J3zzIwP0zaE2VCSuJZNSvt26hhldPeOHLu9vplQ/rB
18kY240XTSoH2uPFfR4trvNkdtW7oyeuM/IxWKuXqYzSMfdPokl7+gSCY3Xhqqwc6C6daPJ2c4cI
O7c5Tb23+/FzZyVklrdJOk7J3jOoZy2s4TokZdPm9NCewiXgRpPES52nlzit4OEeGuPvNPFi77It
p3fg/ZuXKyV+p6nzcHnnH2Lv4V4wDgd7AmY9OEj54u7+fv3Iw1X28u9uEdzda/jwX34NuNF9+bF3
Je3x3YWobXN3uSoZvPyrq23edl8b8l0KYZWL7+/OU55Oenj4KdwaVyKPTv1FPZQevx2SoNxc/MZu
v1zHwZeorTiYxoH8fDeNXRxg5w1Ij/mHj/AvDtJS3342JRcpy2xzC9bKkpw1ZhQ0540ViacGrUWb
V72mFQUdyWi/dKOgPVdnJziMcbJCND8vcNCRFPtCdhAyu4NGVGcty31Cutub7UfK8gomul7ArrxQ
Z3gDx5CwdJfuR5g8erPvPB93ZqlBby16s+YSdprOzP3OO7PSbTld+yxYZX4YYzLpYAmfVB7IsFEf
d2nC37at6OrQbdrQq/MSqt8RmQGGKhDiZgjqiZ+WI/hkFhv5cKBJ4HJ+DflUNTDWH+TaK3fwa9Qe
+Cy+l6u0qbyX17e1anANyw4b6VqhKkKmK9/0MeMM47XcKl/CPOxyKcAPrpYyVCMdcZ2vkOMGwmoj
XouHUzU6Xt84tzxSFPFRX95yA6HCOKW4tj+UDwoAOnrHcxNwzhQKqhojGfUQdPU/hLX8xbvPk+Tz
viF3/rtCrpci+SsYbEtqCwaR+shVPEZA11eW9X+XkCydHUtuv1tEBFt040iK7uIZ8ZJ1yuU5LZGd
gFvZArDzgdZ+gli/rGi8yzch101gdvbvlgKCZCsbRwMotsCyKduA7YzHSzOgVP49u8G79paKcV2y
vlrACtZgD/hEahM3B/LispJKSdVIZSbJhnCzyydSGBeXJBSiIkyOkfwIElv+UhB1lKsfEEzLowXF
wAPxnwBpuFv5WmMH3dtyCQUZcBuuAQA66Rr+Z1jXPLiJSOM9km/SNVvYkSxHKymObt8yE49wCUot
BB8B/T3PrLi4D6c0B8DqwcFERm4BjVcjOdy0Lc+kaimU01SNRFaFfK5XfCZXEHIvQ0QfyGup7MMC
hv3v9v9fDPa64f0rToqMeF/xFHmWIN7/K5Kb5Iu9/VjxjJWURIYOS9vSFWsGCJD6r8J8TjYRbpcb
5dv9ltHi3v+KLI4NaYDg6SvBfEamPE5qiH+Ah1Jn7s6P8LtLreRmqVUxelFP3rswgAGoJx3nkNto
4H0l31MxMOR8X1K4lMBJ8PufIDl+9rbUlmN3i4dbPpBL5GPhHJdX9DMoDl7AbUEZfLwjsdhWAOny
qTyAuwmBlK49StF4faiTfPmvnL2+Z8SkrH+fCne5ZCcTlm9B+T/O0lQQ/vwVXD+ucLn5YlSQ6P2r
HV2yxgkvV/y++NVTngIHOs9DXsDdXY/evHpZeI73LrB/E5bw8f9oOq8lxZEgin4REYCQe5V3ILx7
IfBIGBmQhPj6PdUTGzs709NDY2SqMm9e86NCEC+TcQT/3oC5G39XcGvxA+d9JoF4twle6uIlxdfi
+ZPgx8f7eSJa/coj/v133Yq3Ix5BdMLfk/GIvzconkn8lzpJkATiZ3B9h7saQAQQ75JDDn9IqBF4
HXjXHIw/C3fORBL0DrBYnJR8IY7LN/x7/0x5+SYUdSj+4snuBLrd+bOHFTqSCr7CZOcaEGFJTlsS
YEUpno+yhX/hXykkeFHeSkoFx1txeKqUw9A78K54RX4M25C///lX3INiXg3N6p8+474Vr/bDo148
tXiHCTUXr83HvvP1v4965RWxoudVEC3yOHEArwFkBxzseci/38VX4gwJu/u3S3AMf/b4TnHme4fe
qseb5aOKb4oHiv/FD9L68A4K9//vCpkCx0xktYovxbf/f/v8PPznv2+gOeBnEvu+Fc9C5YqWxkRX
i9JB6CY4N/Yd1jBjmOHP4C+00Xzef6+IZBLD+L+XhILBJ7bhQoinJXwPFgbfQu4gng2lCaQSmMco
/GSrhdRAogahL/fwSmQ4b5G3k5KpIwT10gHGx/0rHoJpClwNjg5PxRNW52QBufRFBC0Eh7eJhgWy
CDwQvr7pDm4qBf5ctUMeb9sGXTJptUg8JUqKxq/uYQr8NfBvudcbkOSBed+4fwvaqw+hX/6Ed52k
iuihuH2MxH/Br3S1q09QNvpP7R7i6/fLvVfupVrwRQFYhUkRlepQubu14j4nGAdlv6CQwmb4aZzi
F0D4V+vRvYhabEmhDrgNH8mBb4FUAPUgg89Kt18l07X57jFOm9EVLbJsOPIBg08EHF/uTtKQBwZx
FvwVlxxVd1Qq4Q5+WF73F9wfxD2b99qquxYSUr2AesO0OSq7kJlNtQMZFXDAvUJtIl8cjlTXQjny
+phyWCgzmRMgwWgVXHdYqD9iEGCgwPpA4FNb0BF60E46wneM7++Y8DYOrmXYiiBEufOUCkLQGfnK
NXmLMO7+fkHLgDTRxXP5a0rIj0oYPfZDwvra4YPys08c8VIHtfu1jJAy9ODQPFwkKzwS/Wb2EI/5
daAxoKvH6KpPOwNdSIFTgC+FzfF6F45MqnkT19/x42rhlJaqrgz3gYjYnfOdwU6Aa87ngUDP5L7s
MZUVtA5IFrmELYEgaPCREFcIrj78BQRLiEkLwjssJBM7gYVA2RXyiRQfXLSpqVNKNr/4EakrfpC3
A/kD7giTQmaNkC0gTcQAZf0/4gQUfl4PmopgahTRXTWx2eLAwO+BeTPIzHL2QuPxNeAkQ6fBZgyq
GzIAljxUUWLPyDC2Ss4l24pu9ecK/mjfaXrRJ9exPpGGeG7piICPDyyEoZ1uGsI21L8oSdRYxEtC
84TgQUYgQid0U7A2KdmwiiOTE8Kd7Gq50WIiA9kN4kVqKpKVQ3zBgGwmF06ZelTMxTHHsAN0i3BS
3GqQ8KBFZfB3uKo+LLgfjPeBk8IChbMFIC2Z2RG/ygyecWNkoByVmSDPOLaw1uDgwk3eVI3R4mFf
ClNmHJSfmbM7Ya5dpXana95T8T1E3oVk5K3H68HG654eF3VLZk1v0hxFJ0Ac3FgP3uH3iBfBi9Vk
dF/W65s/GGUrbUquz/gddt0PDuytjX95pJnM1Q2JBqbwf0s9aOYkCYhM32M2AqgAz6TFVyaSj8GL
86NDavw2JIuORDOMtnxqQ3LTameZeU2QM6q5egyDvRp0sGOBuwUi0kB3GwvILsigPEqTxpEnHLXu
rDpmeFj4ncVtn46qCGCWHAnji0YPtjL6eYRPI3yFuiP8UjIVwzauOPQ9BpnsJbaI6Lcf5hc4Fe4L
Bw/H09+ML6QxHgokrs8HI1jJc338g3Pcmu9LRS4Prl4IxcfZ6jF8uSJlGasZxJO8OfMDc0U4DMho
EHCngNFzGmTE2hjVQR7vRvr4GjeH56wkiguGMRaKbCzUPAdpXMM6XfBGMf2oYVet2q/dMvVGOksN
ehKR8JvnoQ+8ybscnQTUauDnlJH0pTYmDyPrdaHP0ZVoPVvHnL1H2IXxI96H9Gl4ygSE4VENwxRL
QQhT6Pxkrl2SkXENNwaqgWvxtx/qAxzErA7J7qzxw/tKQeS5Kl3+qAGUOJSHBK8CdggW/APddvAZ
Dmjmk6NyeGIq6lcxUU3Wk3b8vv5tP5gWbhWUaVTNA96X2bl5DR5D512oLsvRW1CuAJ2NBGMfiHS4
4uGCQl10UMLnKTnpIPkwWSGZlejasMPWFzA0UdDeuE8w1lv9RkhojyQL0hymh84oW7BP3xfXRX/c
HT9Wg1PRMbrcFBw7qM2wdcU6a9y3FW8mFa55SIxgn95EAI+Q5QrNaQ1xGvbL6olalHu7PPw0pyS5
EJJbz+ROp++YgiFhLZ6yI5pYJsqpf4cS8iQmwU7AbNGyVxgWmzcktn9OqTIGqSqGkqjv8WQyuw42
oeW+RXG3v47ffeM6/l4eBaAwl4xZrBHRbu4LCu/xzlEnT4i8+UhxqI1g5m7UsSocq7L4cfP+DC1w
6+CU3HMLIjcmhiv13MTtXL1ox+66s/hOB+ve/gP5huEgKgYuePpm5qXTHkUftOJYPr+2nzNfZler
YhPCHTwzZVBDyPKCv2PcuN7mEiADZk7ko/QhZWzeJ76qoKkynOTv8BvAxOc41d8Q5MCNxmOGQHnQ
AFsdZn7X6lv6pYqyqIg05z3/Ln+XL90/5JIl6T1k+fX9F/AQS7S7I5G5Mh+T7JRsKr8Cj9GIcFTH
9Zl8kXk+bSO+HxOP0A1ZQMAX5ZM0USJ19BHFpNuNOY0FM6MRMAoH//K9JPNkrsSYBB8/+9dI4Bfp
MoseLLgYd8NkaZ3kZndFLoTDO+ak3RgtJchSrBZIPOPGMKA037D/0RAnGT+GbIhd2PY6ZouxUBHk
X25Es8uVd+Q3suIYAaGm5t5eqzyYcLzl81Rhd0HWAF8PbuLYqufufLDKp9oayi9OWXB/9Z+tgsgv
2/l31Pj5ojPvnNJFMvsuui6ponPNhXE54UwAP/WjbPxd1kuuCS5o/xuA+TRR5Wur+xHG0VhydzMK
JpP498N1thvlQF7plLSZAMIzkZsTlno4u+f6a9SLu5OLMPmGFPp0gX9ieq5WjzN3bKnZ2qi3ua9U
scCvPqP8wnjJuW3b1W/xWr65YEeE4TG1YgkZ9cad8AvFQKh2sWJBXLfYjSolqAZ+w021eHKEiEIj
gEQzeiR2bj+L68fEcoY00LqylDcZqlipw0g2KrZW+F9DbaT7V2jEtJGYp0IyqOEfWf0d1C+rm8H0
IMHOfubBLSUzgIfhLwuHz+hB755VqPRmL7scdsPcfbkCP58rk4zooNkOu+Lj/XKLhB2TsVt0wmZV
n7HjZTGG1QIPDnUTs7FlF0uA+d3qjF9DfCivs4R0UcVj4uFCCs/3GlimhvfZmIoG6T2l3QzdJZDK
UXYZCIWce8729yxWOVzo+ia35/4zva8fk3LxDlWQlE2LmWeK17mts4orZqbBZ7YVHG7NFNtBpOeC
/8y6gkmkc32J5Vsa7+DeoTbhqBxatio0DRp1kfD3JzTNKAiq4uIjJLXYcFnxS3Haed95R1C03M6k
dbgGpqXRev9e4zwIW+QoKyIhfosCdxEoCgvwU1tBO3HiEHCjP5F+waOCx49BrIYJB40gDjuzZs3i
2dl/MZJYScNunFGKwDJy73hoWr0RPuf9sT69Bs1QnXbsFJSpcronJbEHlHm4xNFOD3CjHIrsq8Em
D3ObTXQpdWw5yKfKWsXkJ6Jl4R4h0JB8Wc17i2WmmhdONfvi+Rb2rc6lc0nYQ+Eqa+L6ebM4YAgm
UgCJ/xvVsrWz8yHXVkb9qoy4XQes5KvuCvPvsDvP4FmBGkab1Agg6I304MtsEJqrcEpkVdu/o13M
WtJJ/fxnqsGHCwNEUIduDosYMSfedpyTb3zH92YwRrdq7BsGyRyk8B3X7oO7NnxuuCdRYeAtZZB4
MUAa8bKL+IPzJWeL0xrUJOmtHjYemfa35ZaGssrxocTLHBm3ZIKp/LufzK8gyxTu7JPDj9lxZVXs
N9+fr8yugJEEk7vvWMMHQnKfzJttcsyGb4aSiCGW0PemR5xffHlJiRRw433Ou8PzyPFNp0VtpOxX
c/Qnn+lrigbbSuL2UJ6VQz9kZ35sOaDlsI81H/a9HL+aZ/W1xMm3z5iqwEHW6uLMyvHG4XzgVodn
J3wM+6tmlWH6pExlQkMvSniPWRWmumT0cS7ApfjqfYnqHWKMzeWndSMMDuES5AImQyah2nXA4Yre
/g+zEeh3XjphGXlt60VLL2vkbrC5WSoZfI6KhfJzkRCBni4ZNQ+x/4K2l2Pc5WD6EteHHUZiDRRa
Y8f/T0KNOoZqRx/7RvN36BE3goORwONIxQmy7XsBuEW0OHBgHv+Y8FSIwvi2gA5uzrgh49DHcx+M
JPkiMzGbxuyPIesTVtysWEa4FzFK7Y4VH7yMhzzPAI4AX+8hbGqk+1A8vj7+LefBAp2DQ69E05QF
ecescucVa/ti2rgkaGw/ID3kyLrNQj+kazolCLNwDv10TqJUwmh9Cmnidqqtwn6h7EE7FtcSzpkq
Ai+uoBrc5gH1H/Z7f8nAF1LZDao63Os5dHcFCiCW/3BqE3j6T4W23+Z3JrjVqJmKjDndgVUwejnV
8DWT4MFRrMGOFO6egw2YcI4BGOWbScwYOdu0Im9P040OkASpI5h+vZ0eLD0agt+yjd5z7tuEUOZo
wLUZpHs26voeaFebn+RqpLjggA3sSHJT7wHFnN0+nd68z/QzKhw2PDxO3pueextp5HzPxQ/1XCRC
neFON5TW4ZV3x1GOcTnzZPf2dprdEBdlefLGb413xTSkl5vqkDvjiQNExhShRY4072J3IVqpRDRj
T4aKTKxqVk0+VkRWg4vL5BNbCOxTkBd9l2+EwHY1k/Bv4EbqnTXiEMz7GrIIyxv2WDMtbPy+IzO3
0yLw3Q9XRcuFgNc/OjAcfi3RhhKP+BxyyViNIwUUVbzBz6Ub09phXtlHwSO8Q5HMn7Wz5BGVCTjG
lcTvN8XNZ8g/cAezcr+65NCQfv5zguMV/BZTcgv4M5cfdADWDqOzvc9VPPCNZPxreYXq2J8919Ik
HaVMryQzHzJPRoOK5/Uw37LnF1jHVMxGBr5IdSyQipQzRXKKiYzHF2+OlXX4g7yprp97+W3jknmr
jfaC3aNuDJncQ3DBPoIzkZvykU9M/7KU11cIFaiE0d32DQl1JsbxrWiitO2VyTI0lR73bOYyjs8u
KUnYtzGJQMZ1jhnOrHtiwnlgKRyMSUBIVYOxVOrLT7fCrJDwdThox3dpDR7mE0ugt81H87J5fVHi
Yk6ZSTqI2ooEg5Lwneu0IGNN9VU3OnO0XJa96+kD6yBiafDZXFG0DsmgKM3Kf877619wjT7BTyxE
gJqSh1qisUuLxrFDdwqZC5eZZlMeStkVkMJZ2CViXtLHLGuVbHfj0kPu7XDs94OoDKSvWcDjwVsE
ni3IQu58B7hV06k6HwAL8nbQD62akwJRe8FupWvsEezNL5sgvGLW+inUIZ8ThmQpxdne5GffDBky
QDeMeWnQrPLcDdn3WpqDLsPP55GUv211yM2cNrVZvSm9aILoARVTIq2CC4xedUMlIvo/Fg/sqgJ5
Jhnh22vxCCxmbINUhPynedlJWlKj7sth6S46k8Qv1q+wZKQx2o25Oly0Lhjd0w5yEVfsnki6l70J
SQHT55n595DGiYzOBkZTANvJzGI54/rTWf8XxYFCc5w9fVG1HfoqXC8Uk2aLkgvPGxXHQdw+nAcm
n4dsteNqZjxPMX2ircXkG0EmXtxY+1GKqvSukleTgoFq92VSH+GIWCKaY8/KrPeBUrXCMRxS6d8H
7k8r4Tvo6PMaq7TC6uPowp3oDIaYHLKeztsgt0DNMCs76H52IH3hpdrXwq3A/EO2fHn8PFgdvLUQ
UOR2tipxMwT7ypzOzsOM+QUS5Fhw1KI24Knn7yfhZ6iGNcD+CxafZMGBZY1o9ydIe8PKK53X+tkK
Q9eiNeSr1Yv16KFG9UfgGbno0Uw94oN1p+ACorFHFwzPSoWKZn43k0xYIm7ACHqzNkh9bdJe8GhG
NUOsTzrkpBDziC2FTzGJ9yPnOoajVpPOna3SBcf3PqNZz7eKB8o5puC4iftKOyrrl0HXqgld9m2b
M8KZUWMxdLcpC+e0WfZ9vgGXzc4ZczkGxBOd5e85pMemiQYR645/Lg5Yj5COfYMd8h07IWKWjZ/7
uDBwZe4AuowhNZ0RKZe4RnXOXV9CBAQqAo6DdAwOQevse0yGgdA0sFGGfSrmVcoaoSf9Oyv9I3wj
e5wnUf2vCYRAlJv0eqNifgWI88tAoc5vDimetiE+j+AnAMvOwKNK7y1paXdHxJ3XE631Epzimvsd
TMR3To533uI6A3HpRM0fJiP9LRfb77BrQMcyPiOJK3rZnT83u3ULrQmW07LGOMSogCZ7xktULU9H
P9fDJKZEJ8SYYpZb08MbuR5p4ZUkFZoESixR2MxkrMwpdqghRXbnLhYbpYHmUzspJ2aRNMlc69TE
q/einKVr5axxU9P9owBFCHh+SuFzi4xSGz/w74m6PoBZMHAeXkbdFV03b9lOTtkYy5CZnpmXB4eF
4wT0NPDbFWXVYyGfKJCcl/3CVCyZ94+srOUynQLs+fThBkLb8Rtkdpwdeizw7n1fwq0jFArB2OEW
FPF9/XJ3cISAaxygl0Cw98bQUtzuaEdLhucO+aGD9XVciJ7enxA2MbmPdHg9ravyLN4IPDj+ksvA
+QMsRk6oh68T3DSKJzi948KEz+oR2WprTj357Qks8a/uJ6Ru7Hl1/Gbo83ThQkfKuhfIk98E5grC
3DGQTQV2Q1HFHIkxCWREFz4kMiKPdFrYQQNfR+xk4D3q0zv1bDAjAQkR53zGSN9kw3hMGx8DF5Zl
2Xo6+aTvgdnCNRgAAF5NcBXNSxKr71zH+MNa2vi6JSEi1x0KynpVuLLXg8SETsZGI62AObPTjr8h
W/x9yx7ODr/b6COG/WI7I7aMCQ95azN0nuDr5QxMW9snTHGmO9VCn9OlaEPoyPGFv4n+alnOEfx4
jHAKrjOWe2Mev7c63mBbrhgBVVNn0trjP7NpNho0t76LYzQ+qHhRa1tWw9Hbu1ozylcnR9+BHc+5
POSr9tSPH8v6ku/JrmMpePctjkURAZgQ/NdQBuCIFrCjYgSMcQPO6hAwyfakQj3RcuB5VxrdG127
IV9Urp8LhJjE4tdvL7CeO7YUJH3BZYAye7NLTOcvLaXEzeofpeDtq4WIu6t/9k0KOmTWnoCl6kn3
bb4Wb0/34JiF6rxSjXpzCuvN9YJRrIfRp5PF9aTjDtbKsVyC1ZUXLf7ajG4d5UAU0mVQ4bDjFtyu
lAhsTBM07qJs10eYRtw8WaiMcVml3GqR7KoHyVKNvit2FxzhsC2DFQBdEu321waia82KJ10ACwFp
JGx8mdNr3Toz6wWrZR/ESpkSMMEWJDHui9Mgw0YC+JcEHwm4Da0IKwxbyQgv+s9RjTlWnFzhDf7B
WK70K1s6vgEagt2ZHEY2IfYBzX6v0E3S9oA54RkyUiP0WDNYjRV+y37Hk+cAwM4jaL1ilbsffGdo
PvvkEQ1GynQ3esY6VhOFfQK+dRvvxi3/GGGXZOYrOqTcbpy9ZJLEbiXA59YteINj5yYbF/ScBkni
Uto2sAFmOR4VbGz4DIASbHR71XNZkbu4+XMW56/pILoTTwTzfd/lrpvTOhfWAPwAof5tlEW9QDm+
SQ6eVR7xYig1NzoQ286Us6jC6jszFaYqIe0+ap39HWarNYOaFX/YnLaaSbWSu2R8gHH8zJxo48os
O0KuDwCrDz8BExHM7mxAv92Myp7rsqOZIG1+5qQTjI7Btj5x7xsMCPhA1P4Hs8jjmu6bJCV8yzYX
Atnb4BuzgRrJhnA4jD3Yj/n1JZxO4FvJjOpRxSMCdlo/Fp59d1INgXeM9PBhjMM0tjXTyzegLn+v
VYFkKzF3wxtBIbEPseSqJiwITAlnMEIOilVY3aMOkQr6GBAOIfT+btSZfze9sbS5OqVZT5o5Z4bd
mxXx8mZHR0rrJTNmDslscFAp8Jgv/i1Iu7D1qlD2v+MO9iTClCRxlNV3m83Y7r3e8HF+LO5xP2Qb
bHwbyA1K+CwDzhckOCBC9r8i1igJZNBrzp4oDDCxuM16YTZRzkxZ4SnCgZIn9YXbvF4Cm0o2p8be
LcDNTRi7U4Fz940vTmH5IedwLVIn5KJnysIuTOnD6hDI6zL6WZxhA1CeLh5VIemtpDjukSNQE12q
y32p2G9upM9it7oe2UkWVIkge9WSiOacpQ+/M4y/U0acYuSui7EHvLMGL8nnMFvAd2JDya7wv/Gx
ZMXmtKwIXJ3C3GCKCh8UrK2BkZMM2/GXxVPZS5YfE6NJ0w3tEgQB6ootpB2JJ2b2mAmSNsul2hgb
fU9Z4kjCyFBsGTFt2sNGHk02FNFXX64c2apXbEOq/Z102Rqn0JDgcwpLS8Ki2M6ZuqtevnlZmNar
gXrQQzSUCgP1kZA3qYeGSv/MFBmfu8ECDTAefHHGoPtmfNgnGHMzkL9RxPNm463kCENu2qwAgZAH
jU5H4CyJjwxN6faYYAhJj5kCDtRxvnnCITVey88SlS6suPkd1rLTd0hkc5UioKX4/Q2AOgDT8rwK
r1ZqF45k/2xMNEidBRFjpAaDBD4Wg471wPnWFrdrSEykkzm3oKkd5kUGoGT8oWc6STZGs7aGWp5J
TJS33EvCEUSHbfKaNX+zWQ1jCy4TtmPQkTkco6HbN/p81q9R4GlzN3PFZNTX9EDhbQ0ki01iB7kb
qhdcPc14Pch3sJksXWnOZebtYj4C+RPhaVTbzwiM7yQhxDSvRNXiuLSh14FRen5o6H6tckiSDQu6
URxYim7n1yKoBYooFqLaEVUyXXxJt20z4WI6Bhb2+9dRhR3aQ//pSIu+1+0aXhqUAe2fmTjUz5RX
fUpdbCEm8uZlfiYgvnRlty0jHJBvQPgV7Qy1vNt36F4Fzgyv9D3v2X1WPfByjqXeGPW5TRwBheFe
b2iOEgookag4RlgAiuYGc57VbgNfQ5JdevbuHWrIDZYW/nRa6tYhoXXgdHSu9zNXXjo7fg5Qp4gu
LDT7xwST0uaO06D1PMvTV9gXYxUabSZyHyQnYtFS1uAMO9xS1iAwEr0w0EOBmYdI/B0yhpM8vBzw
Ul1o41uscgOyvXKWNZY1qEvwjakD2QAJrUmia+k9CcqkhteNM34THqUM5NW+ZEoMlQnB2DNXSvfd
gc0uAxSb/Jxy1I0Kv1x+7UC3VKpVLBjsNGg81ecgXj4W1lFec9jZ/RFbJT9lXa3uVGFxew1p2cIX
ijEI2BM9RGyJ1Q8TV3gCRuZ1p6SRWixLzxVoJkrcrqOZnE1grpvBzgBuWYWXQYQMF4dknBUO7FIv
tyRyi0M7Er5PzOd2I3XDHwPVkBrO+8v+TCgMqQ6YssFoDsrJTUbVS2KkWc06d+u6/mxp9Cn46Tiq
+K/T71oesz5CEZkh58NmRW/IcA43fp9GnUwsgqxKcu3n6fkWlFsQ2L9M91sgb2T/d6JJZimL0634
CYIMVuxxtCPslGo0wcAIy95d9AlzfFpGGQFPgt+Yey02P5gDjVqniw8veOr5uGFNStn2QN8aq2f2
mcf/At1Up5TaZQEuAn3IP6YzGIxGL0DN7iSn1gcODtqZZI4irM5QHigu/qUzGVMoSBc/KpcruXOM
cHWdMUHX382xJWJbEMy12utuqKramAvrjljeeeypbnnw1UH9Vfr1XroU/mOKQAmivvXp+r8sfMDG
1hzyFiad8W5ahQ27Pa1Uzl1xaFiP8ZQ5MoWrDS6fkeoyjpyXBgMOBpedqxlI5u8iLpEi1OdX687C
xm1FBVs4xPTaZfDbJ6fKgoUsaPm7WAWuN0rcCCB/wl3YGTL+XhNtxUrAzV0u+oDe0ZRqvqWmOncO
u6WwuUKSdcWe0ibBDl36nyRp4H6c7qgXv6KeI0cs9tkU8BVAj0Ryep6f/4YjA4MC/S5apvcIGRrh
A/QZ0xsamP5SWT7hi3HDZkPMjCP2lvoAscUlGmYuL/NRvkdiZx9vDhPNt184tSubLHl9B+yMnhGA
8enG/QBtMA5ot/luIq9Bg/v7J2bW6iozj0xz6uXXhLYJyWzGfZ3f59+QlILrVvSgjF3OgrY3g8hp
bhRHcWQ6hB4ZGox0V7gGwtZgBHzkvrHeMbNR93dRdzYygFnjcAlTS4wXHYFPUpN9OvbDAHVGcXf3
sEEzlQiij4TPQsfDL3JE18PhuHrVEg8PjIV3dIGc3+B3/BCsRh/EtdlYQrsq7mkF8o2ZfsMrCiD6
u2K/mxB7hZYDIZ6C1lI84ue/MMbBngR2ijqr7EGAtyj+atf9Kyr2efQ9fo7FRZoxz1iiyELHg4ox
8daYFZCG2d/fPWzKvLrH0egZ0fis53YfQgUCiR8lHzd/at5iVtH3+UCuF4zcBrI8jPOxbvZcdQgH
G3BkhosPRCWhqhi+whbqQkvniB/o4nP4eR+OroNMdVw9aT8TU/GvYsUuhvqBbRsqp7BV4OQUJvbY
82azk+AscGq00wcSemmrwke1NVirwa+TMduIBZSzkCc2FCF0tGuaMYhabmoseHofEEJ0JvbAK809
TtSYVw+ZWrggdSG8gIOx6UY35id+9/iB+gPOG9NWddeQpSwoWTUCX8W9MU0nB/pSLOkvESHHz4DE
RKF6QZp1nypu6eCr19ghMj6SCczSksbER5oYLJoF4RntCDOOuAlOoPMuoVPOc0/aSLHExTaqawyM
yUHYkm1udIwpdE+8KbDbgXbfMo3LgAG+Zso9zr3u9iwEgSWWX3eyExShTqdR7Ri6lTgJxn5v+73U
Jo/hTEIcEOHp6j993FkMMGYbZSHVHf4QmMDQ3SFqo6DD6Cr5ywPNZEvHbvawky1sPYRXD+Wqp4es
dbA4Y4Y0n76dLXRkqWF7xtzpah/f0Rh7WjDgzMQQi5YcJyjFFECjPLsuqYGBiFJ7Ato5v3rtXq9Q
cd+9jPgdEgIi2jkS6ozzM9LpaIvxD+Gi+RmWIKnQ/kRX3nXYY4t1sb4zaKqGyVYfPWv7E/4OnLkJ
U9vBDNIXs1oY9NxnTK7+lANiYgZIfuUsuPRvnHPdoPKwW4cBH32+ATelXTN2AU5Ze4XVA1dBIWF3
Ro8Yxv9JHSmRLla3p4vl9HMIUzpmTXgPG1einJcJL1vyz3t8KfYiP0U+yrGyxWWktBMRK03uKT01
C/SNoYCAdZ+kkcx3qNa9B5eTZH19JOxYwpA7d4UPr1nd5eDPHSQVjC5hOcPBF5s4njdYaiCUP35A
J7reS2dOP70xB+RX31LXDXYkb8QOHmJNBTUaD0eejDB53kUliGAOz4yIdRFiI34bXDpfn3wKBtTM
YDj1rxn/lkB/7kC4+5qBiNmF7RPR+ErBrAkSkrJvTIDfM0SnAWwS6iUmExzMNzUxY9AekQvWI8ps
ggRptep9Eb00c6PFuLkA+MYwxfYCRqRPli99q3fusL6FOMyYHFir9UDCZ9BIXXqaZ4QIp7Z6k0H8
Dbp+u+n66hYFqPWa3Sesy9qYIA7jNmUWxkRZyDxM7hDGTYBuKKhkmxNb+LwU3DrOflOZ8rBnHPC7
qAHYhBa+juHOFkMV8/2dsAx8kqCBjcGojEDKPYmGxBlcPn56fND1YIAX1wE1dZyM1aBx8Pm7MXFG
Y7L5rpzfrONM2r3KDct4MT0pwRtJpN/f9icw3joR8+Dqryh+cR3cogHeIyI5vrOCuovBzjXEjuFr
svt8OfIy2YuGerhvjztOQtdPhnDLkWOmAxNjAPIJkSd75YZ9DN1ph9+hMeHg/LbKMWNOBY1njk0c
+Jg5Bedg6Ah0aY1BqmvRKIL7vWzKhUH0A1xmgeRuvgdcEIqJgT40K2fM5S8m9GyfjAPEcPcWf0IY
rqtd3CGeClns/Dpn6ngETKKG7eAmDAbNBUFRheP+lN4UeOyPmVGNQccwcHS3g6CLbwDpGTRf+8ZO
Ri+ffc25RW9wLN3rERFLbMCwYMxGJaC5g9JI6YYA8Imtby96LBpkc/22u2ZM9ykUt0S4WzBc7SbI
7DURexh5DaY9X41wfrJefid+omr8+t2hyFlxf1ydOJba15ha9nFWGCCPkxieziRheU4YE42TA3dl
wYiiGxBxcXytu1NmD4PpkxKV+sUizG6EAJlFn3BgRN12g2+BIrzcWY2Q8oIT8nZUn7K44qZn8qAh
5BQd6s69ze/7B04h0Hhag4EkZ6ohtNW7jTmpgyWX3oT8BaOioCbEvuOkUUV5+LQ/f0FPJFFll5LB
DYFPJFJdGA7MnktSrXXcWfGRwUszxPAhGkBODthChIvE91Rtc6cVFzyLwwdcA17HO3hqQILW96gt
apifkp2Rawd/Aumr4uK/yvwc41uS7VowwEoz259ftARcmX1UZLjRx734FjG9ydlo5l9nN5HWbxCX
mj2FHU9ed4PskuClz7tcguZhRbRMliVGBrc5S9WGKzTdUOhAe3c6qHqtjgXrxYbI2p2oMYbFJrFs
aGhAmlh7Sjp+S0E3KxtK6UhHojJJzeqBU8iO1sPJwM4IO0FJRdXyYpJDZfehl2XYwP6TwJogtdR8
Xjrwr/32UoGrknmFqxUjJW8Q4EUAOuPtBDWXPZ6AeU+xezM2TUwJ0a+gpLjbXGtKiuoM+skMleee
S5veHNhNUHcYqaTTGqgNUKgRvKFnVLzi+jI49rmM08PzlhpTnqnn3USaVHb+IlqCrM2nJTyqb/8O
jHnkPKBX1Ud9hpRjdVr0HFI0s9SihWiwCL1xyvPhk/bhaeCyZnWt6+lPfQko4fbjDdHs6IrX930x
gvYVf3cn+JK0yhnQ12eRYOdf2PT8wZeiWeIe7R+v4477dRmvDlYC9Nh2w4/bF2xAmDLNzu3h6MZ4
onLl6I1oRkOLKzFReyjOYxQB0Cxk7z75htrmOoSi3Rf0Are/uTFxHHf2v8m79HrBD1s3wSyEBprF
jM9onvYwm2BKc+4iafGOoefUmg0j7DFJAwq0kbx8jwsKX9LFvUFjfA6fvzzr3Ns5+pRUU9oxGih5
9Alq9LPvm60Ht3CHIRj5MHxgv8PM/2Gc8bTEO59bsreCT6CPXgf0iHPGbOoCOWTUHG+XZEjZIqK3
sokc3tZPHJ8aO/XfQRnlNN+YN4AirQjZas5Y9mHIu09PffsqAjrKGRjaN7wvoNje6HZddHOcMuse
qQttdqMfwRI14PT68MEqTiSCRpDQzraxILZbLWyIHgw6qs6AISFN6cvrDMU4MF/ppflZMcCB4UBY
9KXAQ44eUR2h8QKcCjUwEe/sQ8TFfLwOkIG51O/rgZsQa4jnxOAirblTHnNuKahZw56futCouHgo
QCZPCr5H1Be9B2vqcDesWsQYAmC23kFrHvg41CFWsUznRInhMPNjDbyurssexUzrKiM42ID3+lyG
g0mYEJcq6xyolwbts+8BsdsMbtvJLWJGwciMHOonfsNyLDjwGq5EeLPMa41OVqQ26uu34G+QYEcE
ARO0yuy7pdXS9ZUsQqROm5C+LR3T6AfggiBaplR440lqyj0RznfdF2xCoktsbFJhXeA0RClMBxn/
4BaL3jBE7qN+sMogRdWlGH3ozs6SkaYia5/Vhf2YIe/hT63v9GC6TXBIFeainRW+nE89/BkrQod0
s5z+bJR7yeQ1e2+xLh0+g0/jVFvEIH3ztBNISMbeMM+YI4RgNEHKYNrczUYQ4pdfq8LNBK9RHYnV
DmF5F4dpRsVcyMW/zBpbxvTzXK+YnKWOQkT3oQex6uaBZt232Bd/Ecf6uTeYJb425zZYKFxFHbeL
E6AJPuN3rFcACMeQkHJVJnEdvnxAtMp3hvmDIYevMriWvIV0/R9JZ7alKLKF4SdiLVCZbhlFwHm+
campIoMooKBP319Ur1Onuro601QIIvb+9z98Y7JGyMXgYyTbz+KDdXU64bIVs+RMoa4gMN6JxfKl
E/vXB1JXIIHC2uYW6sPX7DuW4EmOsXiyGuHfjmkeuHXrd4G6gbMlqg2rf6ZCueEP8rOls+q93WrL
/+EY051RIWK5gJvK33OakaoDWEy1+YFfPMOKm8MDCxP6b9hcuO2aJ1xPH39cPdY1wVpQv2rYgj75
0HpFMvcUUl3Ez5LXfbw0j4Jr9qb65mihcnj+mVt9S/04J4LMAysfPpcfSJS1m0HQfPufXpRUDmer
tqo5hlySSkeP0cMO8Ryaft3sWKzbax6JxyddQSgZaiuOBJCq7h9DoWSz2WYngtVw6za9+4x7hA02
BelHiyvToyvSTzKMaUYKK+aQtwuhzu4tornAtfq2BPBZD850LeCj0g72f8w/creZJzKNzqZ6+oUG
I+cGv+exLnDBFK1K60mzw/lxZNYLxWDc50B8xfWbbob/CNYRYIANJ5yRtGm5BwveKkqi2fRl+DgO
PFuHHy7t70bAMGABSsezPqwmfufCbVO+2HoKH+rBhJcYnLMlrOcBIaeE8+E0ik8iaUiW1tgdFcAi
5bJF+kxaKXut3ZVD1VFlr5czBpELv29iKULohSOaSGtfMvEY4J3i5MGNYo8CCYzl69xLTLddlECv
9zA5qfPE2ac4p/TR14xaF4c9FLXqHEXOHHScdok9fPkCOGO+d3AF9/nvtpbCrHSQuJT34Iu4h8ES
RyyVzSOkMElgE6abexNxue2ckVHKxP3GpDbA2ZAxRSjNbytj+d3lJ4PRezIuoorMeush8wZ15PVf
JpQUDAnca6HEQK4k0eNDvG6cpiFdCtgLdsUscYJl7rS+HhKgmA0lq+TgoNyjoR82V4bj9DS9TTWS
l/UC3hkMOxjQ7Av69LfLUJGQOcagfiu9nFdlcchXXu0KnKq9sF/xfGQ8nfEAtOTOhJDug2MW1RMn
CpjKbf++lDyUP44rmh52whAnT+mEJqxFvPLktlicV9pU3iG3n+pLpDJmALsbrP42ueEiASQvGe6X
XGGKA2Df28RwYVdHr5BBGm2Mwiwapx2yBdgb3plf7uULopv/25gA0pL0cSVC5U/YbT9jlbqXAlq1
i1M9Amgafbn4WJUz9eBhhJeGIcyNzQOHB2b+eOzARBTUzozh+hY/VnCu42tNkTfSz49l17PKIweD
slXO5frg38MuSv70s/y1tcQujyVjEEp9WgNWTZXbHxYwY0Li4nF1YdwqdBygx2j0RLZ0wiSs8dE2
HWaYn1zNdsHXD/ZI1gjWZD1xrMJhwNxlexjWngmMVcJVM6gBsPMb90DM8OP6o6wsR8qGzipHs46K
iOg2MT/LsFTD3iVuvN8EPK5XEZ1Ddi1c3D2w2ux9lYm3gDtIFoFhD673+X0smhApqFA2ULWzb8z5
LUFy4T1QGz3jhAzvGEac/QoE0WCk2vUk8yQJzhvaIS43MHc2gdEyU2JcPTAbXqrCpyF6iXGSBKDo
gONpxM2dqZ29b/Bz78siYHZiP3nHK3mpFXaHYuIwpv6a0KFONPgp8ggohwvztF/4v49B/ssQUdaz
tV5Pu5VthbSxga/AelfoagKJrQPH+0wE2HdQY5EYXWkxnv0op/VGi4BXDlYTk2ytbHtXc8t5MCPA
E8koMYdRE2VHCT+aBEehfyZR2KMZemgCC8KihBuC4gitn21QfQNRySJ0ihBSvzaBuXq0b2cSLmlm
Oer+KLG1I4X8YN2AxAhhiydcdM0HMtXDCVkEoEi6++JQQVuE3w+rj6ykjr0IN1wOLlh9hjBMrYC/
7s1eWLPP0IFT7AisPgRvBFGC6M9ckXJXj3/oGFunZrwAFytop7d48LAP3htwjWglF1sa++ar8XNo
QM4ek1DG09T0aHiq6MQ6X2WryQdL5Mfiu+qtGLVSHHAyfyik3GTRP2WcqoT1XHgTE2oUFOYgAwxW
FUBQZnJM0kj6oOpke8hifOhJueDR/zFbQWF26vutp0X4cIyVkKw2AsApaFCQVrAcWytXRFibCnIM
AYi8WKaZDG1ZiJTxf2JgD3eU9IhcaBwaJgLwCR5HZvgdDZ5mDfpIaAE+nQQuGGgOUP21H8PBTRiW
82TzLNNKjpF/JTY9EccJ8obPldOqQVajj9P1fXnY8mV3DrcvjOBz/ypD1BjfGKowveVdYtBFj0t7
Tfuc2Cx/fhQEHHUEmnCDJ5HQXTOuZxILlNW4DdR/qKQQHgrHoDn/6/zPqpzwXHXxm/326w/CvpuG
Hz/lnDf/BC8gF5K+u9cBjfjlVBVGNIyTh+yaHCcO2guJm0uR3HN4XYYpt515beYDr8SaljSg9Qs+
w/UVQRYKaUCXFYR+VEpOD6INVwsbnPv0TceEzJQRG00cZqs+DK1r496ZAmM37LYi4AFOX6L4KjPh
2c30Sex10vOPGDCHqiWAdsxKAwRafLl4cCjW+FPd8AcD6ntfzcXTaVqrm5YcyU/7y5mFu9QNcHld
HjMKY1FU4zomTWhxIQ0uy3VN57sWyds04luc2oBfZHbGaSfGLcL1URAMTO7kDot0DPpZThSO9bgY
iiI6ZvOjqmxSJEo+C5VFU7GZLPBuhijJUZQ6Z2o+n+v+W2kvt3ei8ahWGN6tmTKVU/a38u8dPeid
3S4NXqLA+I2J/GTH6r89GiF442+YPFTDsYpnOW4RtFk3d1oEDNspSJDCb819ciTpLhj0KDdtnkKc
f8ibgU2hLClwmlHE4PVReZnkERI4zUO43tyIzq4dpR+3N4dvfFHTbOtz+rW6GSRe5MdQGz7IqvrQ
JLpZptryFPoc03U4j/Cq4+9WRiucjFnilFr6zD7c/4yEEQowglGExvdOWiIzFVdycluKbhCR1V2C
R8ZKCbqUYAbKzDTgi4l0cuRhS9sE99bnYMzGr7UCPqGTzUn4Jg9O/1picXWBVhboIbbmu/f4NQLI
wLWfCB95/3KB7elbReIm6mF8u6CE4Bx5UD0dNiq+n2BL+BcrDvaLu9plPDpHUI2hKf5nQtgnrL5N
7/XPDaU5D2ayf9jfjtkaLCqB6nbEQZT9ccvBugV6O6zKcMA83aGu+20flcPfCe5tElVnvovWbVVt
c0SeaMgwVOONmP9mIzApUS+w0+nOl3oaJz6dTituEffTF8KIfYrLwsHcohJNHJAjmpM9qYs0qm+a
FYiSm9+imxh70i8B7qbphm6ah+mihk+GiB2uxGnUKQ6NIPASPxtcjUL99HLLEOFXPeUdXJ705xdp
8YtazrnyJI8GeI29Y1FmqZMHI/vbjGcAd0fpLG275RdmBhsmEnrKHaZ/cFH7/LQsZnTcW1LtLswY
JkDrfM/fKawSYYNB2CkTLIpd9mUq/adsASvgaZI7avhmU2WnBZsB9x8La0wwOu4k39eE3Qm7Lb8M
WaiL8vqLMGLwMCjEuu/AULo7QfkA22wwPkyEzZFLkedDFfJbbOJaspSQnTuPqMQfQzhnENPKLRdi
ch5uwGWZ+5pvuaeslQXuOePEY6C5eExFUFMZpmDfwvT3NhdM1CTYKxhzQMAb9qYGtMByxTddOJzc
1Deddgjrrg5laNHLdpXtha8Jxm6sZW3G2gM974d0kcxJgpwgpzw2Cb3/sf7wPRj4oYh2UhfCQ5Ms
bX52sekjmXgjtyFKffLxTNBQZj7/TEcoqvCcGywUCHqt88ZPKJsR7DjR1ocr0p3jbf0K+9MkrsNy
SCrdIps8/XylIxgGsIVda/i/bT5lQ6ADCQ5xHv2877CKk9Hda8EnXi7VO7+/hu/NzZMCyAa0z/pk
AtRDO/SavWfCEPDglG4a5+Rz0LoBKOMhB+k/dXRQKVJfa0wm7Bsnceo2qhCW86sASGajEc3g0AQ6
xXLz2pzNiHFPCuZzBchmP2ZzfUZ3XMqRiBhDih7gbFEVcNbR341ZgSMZd/PnNN/dKH24e+Mn48+8
iHoYbvGQi7x3R6K7RM5FoCtvTIEc5PKHL2xXRBKkA/d2TzTjWtRbfieIffIQrAxsXoUc24E5lKv7
StsZRKVSrv04B3iRkApIFiIt5EgBPxbP4eV3z+Mxek5ujC6BvUOaf+szFSsZtTQGpXQadzF0pHL6
7qkyYPxwKO8ScYBNbuGDDr9kHXMAy1aNvdOJRxujkN4FHB65jWFVqEj2WWgASIA5QyvRbDoXKhVO
mWTLR0WGwrxBQ5bXE/8FdxFNdXKDAYLsMhcmr/QhWGC8B44peDjyKutcsxymFDgXmUPpZr81G/bG
WxViJFWhGrEJAIJDkGCgRUf4dDU0E35xOWAWUdsDorIkFgNpO9x1pGawJL/+bw6d6NvxHNFzwYV9
R8m+nnzCDJ4KCABIDyQGGC70C/zMFYT+ORNCTLzaqb6XVo+NCEoCL0SagRafklCL0PicmDXRSPIi
WksylHglhgySRb1IJcnXq+MeZoRCc3rC5OuHLwf0TvIq6bCgjbQWP+M+okl8sJkDSu64GZyWs/rC
pWXWnjvShjqbSk/BrYbhtmanhmUwFaamnfOz+KcB/QCmLwt4oEXd9/wrnn5FVXT3TNQkdw/FX0eL
nTrM3n9g1lxMiIt7ilumUxJLmLpdsOvgYlCbpqaXlkF/ENQ970veKdWzWK4WxAHyoQg11T4u1x2x
FSc82yYdDqITCG8ogPkDLwbpuxVBT7zLN1Aimw5DZ0gDBo6hYn/tD28xNgfpKeGBkb12ShgCY8ON
NLkd6foYtpNp3ZwGpIujAWMwOWu3j/XhDKN334MyD5EfOf0eDUK7Ac6E7BWV68EM8QvXcmMukSX8
G0pSwoFuzroVhEAFEz6Ch1wt1DblopgcQoxi/HqhcD3zYbYst7yFrucSqsQp/WQcybIGd/6HU4vL
zGBRt56bwS6lhWbAySdEUskhfgaWgbxrso1TVr/t5menpv2OMhyez5RHz6s+a3tCZfFBrh8OQsRU
KeaP8gZWfjHpr6mt612aAvQUf7/Vc8UjTUGrnaiq9RkfnxfSibVdQY/ll0YKVkcFb0uMZS/GmC0N
WmHN86M69JUUa9C5mRi0osDm6bCF5oFsLi5jboOIqwgFr+jdqESpGn9b/imFg/kvfk+fIyF5fVye
q3RvzOVTswfXv3NZmN5ROU7VPf1BTg9GE3HtSV4GowlIS1CQpSlzMIY1w0PY35UbGGlKkChORcRL
yEyeXRn2DEf5NeHEQc0Nq5FLUlqHLQUhF4nhIw0Cv5ARdF9RUD+udA90EuWfebmdO6DKzKqnxfQL
TZTp6JyRzYsEFaTG0HdnybiJpWk/dYH5Dgh1bSaCyo5ro23ek/cS3fNUYcaZnJATjjGxYShJzW88
bNCjKTtYD07oCeRglJ+JVJz3Q/wsgsPud7rNsOQBvEQTQn7K718eD73sEyDwgM1ab9lbvM7y5HGi
V2cfAA7maYE2geEVPZ2IB6svrHoq8ceuxYZiDYAqDoxROqWVNc+wXpM/PJkBVeU1ESkcIwqoCpDs
EbftwZHWGRcmc/O6vFZVqAEct1Nt2fvLT4puNRt9LEPGrsZloF5hCctbermGZgDotGJIIk+MqMVG
BSuj4WNqXIFtxAARZHfOGYHckTMOk2eWBc07ZxvDNJSPeJhjik6XCUDC+G1w0S6PHS0LID8cGPAI
TjHiwXBF7Suzhqdsra++k+SocgquqfExrhrTMEn7L199VmcyPD1aJwWDAXHBMVekD1cIOt7ND3+9
HaYmGmqxsGmj58Dr50REOzTlWeXQGnzofgDMwDLOzRXZbo51NPBypAh17IDMHYAxhvJrFYh2y324
Vv+MMoBWaSb0fX//PpvHmiksUidQeSUyOOJp00/laqDS2//T0B6EUBnjZ9RyguiHztbghFtyIQ/3
56RfutLpQaOexRXs0SufUJvQTbN7cTBAyjiW7Pc4xexf54oVvC0ZeBUwe5mf05FAqu+POVvwg1uI
zbQTYij2Ekns3veLLFkVd7LCTJRLWTSbx/5+7tBuR/Uz4LFOccibSYBKTO73vdNzBe5z29ZLWGgp
xI9tc0l55Fl5UPu4RafXpuOA+bufflPm33fGAXgI6cCVbNY2Ph1wXmtREGnIp6zHze6dNMaLMk+c
uYEclBPuhULtLgKXmZeJU5ucMY8zAku6G/pFh4L6xR9GH5pxY5TQnoe/eW9Rbm/CI6ZZ61z6pXl9
jpsj52LMY6DteCw4cdN/qjnwCWB20Ej88HjwjyJkk9DXgdCHw4v7MJoAXsffmeh3tJPEvyAuQqgH
8seuACrEfyWjXTwcIKbY5IM/StjOsJ+AUOR7Emh6mozXAfxEDuWVlg4hvbaGJ2XelySI55BrbdoF
zFTG6Wi4OEshwK8VV19XmVMPArQVvaffacP6HuQDgpJjTSft2XtwglJ2gmumU3jbBqd4Z31I+HsO
b0TOwT/hOUNFCYlAZ9prV9g6kVgJ5CWcrFD1kntszA4+HB4gK7Eb0LqCysPCfYXGCowd/HOAb9tX
dFQdKA+aFqGbprPvSDPgI1bNaMAw/itcmz6qnZPPiPoX2agYi4OLIzGpwE2ZmHwxM7OA96SPnW97
DPLl4yu1EewI7golz04IBMk8KoUjk5q6LSy80hHkW0r/HCo+VZpFP1cg/MMBFQuWt80U/1U4Lb+X
objwzABIruQmQZv92TWeDSTovW3xiwfWsBt8XjRBaWHPIGyCu4VrPEiCd4gZa96F8vrHr3P/zC2n
rgbv+E3kccpReebjg2PM0TIkE3VO7dWbsoE8eG7vw+8a1RhzPYNGzZPjctbOVeEqiCfCqttgNH2p
puxp0jAb/wKCjS7p7kW1a6t8txLWs2z2XpN3Q3hri5mHTPIhiXHCcKAgBFnQ/HyJxA11a25fa3bF
7zX9q+fpzvQIethxF+BDfPpX9TlpV3cqZD4mK5nrwCSN39lKURPMQFTVRYM8vL0WAgCnNajJpRNj
BZNGhXK6vdSM3z8BlThHAi39gUQEIuDgx0pj9t5+6JF8OO/zSUpLgdZx7M70/uZWif4FIXGUM98z
vhwjHV3/jkCtavFeGcdqR3hhcmYAuqO4r+dEAt5VhFsCChKZYpSVUDmZooevGaI0Rfyn3hqknpf7
rtnpMbvL+h4DOx21Hl/NDltCVxXw4rPnQsSlioMaDZhZXxqDuEgGTCGVM4mXlIyYttEDgHJCyKN1
PGq0NfSV+FvXwu+W9h+u7PZNGBcyQRY9cVBgli1eqLyiRdkuWg0OzL8eRobw4/s0Sl84+5Y4OXCJ
W3E8msz7+Ww/z6TR2CMzQt80lffaqr9gRjDYd1tQEAg0PEjfuYE1l3gmDajFmGzt73NGvw2aQnjc
MrMDRmnILf8OoglB+uJiT/eBx8sMla31HbRY3wDp/9vV09Kh6JMXyMU4lJI1vKlV/1Sv2Nnhnh3w
1HsgA3NuFM40Ii2tohg1YcGLNxmdyp1WjnOP7sCAtto4D1GD9DmRkIaXXleFn4H/Kj32pB7veIcR
H8c3n7xDpM6jSQdCnQjn/WsnrYMTdYILLUaajBVeDvM8Dk8TvKvDRxHq93vLqPnlPAu3YJqHAQUI
meYSp3qTLBTLfxnTFlDZ671vA6IlrMzGV5hS7AeTN9gw5yWHPwwbHPNeMc5mh5eD8lCfAeiCCoPp
cgXSa81wgVESfBQucHC/5BtcCaEo/HuvHOxs/Pz+mw8WvysVH17kM2GaR2BCMU+CLynHxjxdsRvp
ESZ95EzTV8/zGPnKhpTg/pEQXbq0297YqeOO2xOmGNhXITxB7KaMeRIz2MgvVLB/Yv87K38/Fva0
nBD+N+kxcL+TjSsov8qeUmmvxj+INcgZTG6x1Z5/FequPgFrNGF7MkZlCx2BqNyqk8qC46RO7eIC
XwO6AINq/cQ2gzWAaHHo20hHYha57Pl68ISahtyJ3SUfywytrhllnZPP9VHd2PUTw0zhdTQY905U
p2nc3yWItGVaNGpUnT7gd8E6fg+1OR6ET0y04BGHxWnwT98KNRyKpnaGFTNXR4NtsdQBdBtXib+n
5KIv25n6tNjdK5YoCr/JYUYLvJI28uW5IATtqIhn4rMtr/2bmwF6W/KIjFemMYsvFd7+PQTdBF/x
B14T53ukIxUZcjblHJU+Xl0UXNxyxOYvrEr2LI+FtqCCfp+5r0Cs5zvPAjcWh3a+/nOtEYHmQ0YL
rCUz9/tZdFgXIx4QQDZtJ9zS75E6NlfyH4+BvC6OxRH8pJqSxEu6BJZOoH30xYxxGIwUFKd+UYkN
hMElEldARNpzTgW06oxWgSuAVAA8OYLiwUpQH03BuuTHQdCSLQImzMVh37sqEdsZBQW5Ecw2EPmx
SohOOtZzUVlAWmBjBdn7CJfP93hwlDF8+4fIpju+kWoISs3yy+5O1wey84MjTFbYv3dorAdr5lGD
o8hWoXzBC1c+kt9CpglhY3cAwAc5CBmYrnObp3+U+D+AWE6JiNgCoLIVCe7EjJkeYNEtrOcU26F2
aWPONlcAejDVSYMEVvXZeaF0Sj4B0++w6dYQ079MmfHWnZkYFs6hjSBWcsy5WLCQZHCIj2Dih3fs
gkTchDxtRvjBAwPhP4Tv+mdI6wi/Uve2f0IBiS0Evw9iOjDHhDqpB8wp0YnjTnqCHoNk9wG/rw7v
G1gXdhHyAUOOfyzJoaxHS7q+IZbAthHAy0YQKcyZsbqziZxARphOEoFvQqJq3Nd5fsrWE8ma8qqM
HGDaI8nTkdPc4UQJ32FhG38pnfGZdcR5GiCq5fuWlIkQqajb7U9oohco+NPdvahQYqCYTRXbsJhh
I064uScKJQjlDHamqBjnTCYeDiNAj/QQrKaw9mcfYUjAsoawc3BOj4CUXPg5zDB5xzgr+Xmoz8X7
B4RB4d47q8RxiM5RXzU4a4QtLlnRYGLGWsTIcNeM1JgUEw/v7UHwgRXq3pD9fx3tQcsrGowfQ1ke
OoaAlxfjxr6QoT1Ui2OHZG7z2KtcOg8ZOLsfwyFjC5WsFmCOE2widlMI3HjCOILLEEtrLUCWMaqu
yE94b+k6Ge8oqYd3UWixrh4RGxemQg4eYLbQFmAisEQgD+8d2QaUAJzchggYfAYQS7jwU94IdGXm
NAb8SJgUC84prgsMTydDBIS4mgkUpYC9BqERxvZQkjMu/wfDIKy/UTh7c7R2/tdVEIg01hj2Are1
GJ41pNhHJqfiRpZgitbHHpNE7tBG2afPEH2pLRSZVHeEhruuFSSOZ00BkLlthnPe8fuSFokL8v07
sISlNSoPds2gerq0jhyuhz/8Mn8Z5HlM8shmGbUjCWS5wQxQ22Pco0IHvF2L62eruRABGYsoPEcn
jAecbhGCHAcmDq9oZGzN70866GoM5ZzBHLr3I7fpVbcHspuK8WHG1M5WTr+QHBdL88m45hKVI6r9
kTYrji+40MwZwgq+FIJWVr0vTBx/yAvY1AY2E1lyEJmiMRRGv4Pnc8e8QLg7mEzJsDD2sIl1ThTw
jj+wpqB9sKyMkWJdDkMeYzAYKJzC6PzEzQp1Z71sNvhIuBgZuZ01AdMl0Ue4+nNhc9Q2aAbxDJ7L
bSyr40odFqwpAPWbp3MjyFNBMKPbl0mLFqHGPB/K+JCHl1Y1ZmOwFYiUYkFwP+hUb/vqlDq3GTkt
q2QyD6w7X5ShDCrsk27FgM3WwSNgl0ZQje82eSkyg/P02irwJ1VuVPt2N83Ip42lcIx6AYfHt2/1
8a80nawlAMp//XzpOeyN1jQvrV2viRFndU2Bx6zXaLn88V7Y0SV7TvOYnG6+dMzsye+cLh/4GzA6
dIh9/TcZkM4Dn2t9LYecrGxp6N1ws2mQAhA5GmGO5j8oayoGcc+In6VMDjEcfpatiBOg2GTc0aB/
WNzX2ZFDgPHLx2OCm0fm4s5AmWnXCGtGnGq4nsPDWH14ZuZV0UMiEShl2Fa4yEYG+PYQtWXpgjcN
VXIw62HWByNV3cJ5Mc8iEBD2DJ0DYlL4dhCaM85q+GpYlV5/nFDTOgvg30Guydn2fiJjiyaCRKgH
NnEk013pqIrO0chiG/N1lCIUtrCKr4R2gfTwHcyR7/Me0bycjg+fBpu//hHFmrgyKkVC1jqHfkwT
eWa0ZrwOcOcEEBwMC1yay1xtHhvdhbzaDCmHxNJA/uXDi6N5DxkdJ2eC6eAeH2koqt1nkmyJQIe+
mc0YNCu8oonfvxEBDYhiAK4ZqicB2vFvnTuTx42HXzN4zpKWqnTV4OY8RyRpI7LmSTiacZHbP815
hqI1YHOh5HRxwmGPKrbJlS2VWhi/rfAWmEdR6NKXEGci/7VUQVB439zEMS57+G/ijoSESRTRPbbU
jeGwoxy85OneVzIFccx+fZcQ6f2GdGSM3tYGLYTh9z36I7iE9R4bDHF6zbJRYZ/HB8tPJjnmB1C4
DsF73R73pbUyr5z+EIY+DP6V4eRrh81Up5uGqk2KDm6RZ2ncYjHJUJClyD5YkWYijeE04wQBKwE7
r3+E8LVKSEGG0x7xAx0Fae3rmd0slE2fRCdlU1wgsR8CzZkWI+ZYPPYzjK5tbS5gIuxO39Y6na4F
cfxEkSftACe+G3OHUTyJT3fCMMSJDI8XsxZ9Lv6M/dfoLkIUFLFFo/RLRBeKc88zJLqNL7y73eYV
e+w2swN1rI2UL4SNi484477mhPOATRFuHZ/Wmb+zCmJEXnFBBiTIPyHkGMmItIo6fsWMRs4FLCaA
9aYkvORAWhN9CcAgzRKf6c+0AfDwr3sK164iKs8m5h6HiO+3YTP4VIZQSxiiM+ojxmoA6hVgfCOT
VrL4hMbfi/nE8pb6RjQIOpRABnYNsmDrwHpDE0NvD96CZymbKiZN9j0oI+TBN9wnf75mzdmsYu42
AsenqP9vIxNt432F/Y71whAH+0XqNXYtOmO7QJcPJO9Tdp3qCzDygvKMX/ASb5kgBkM6rzzoRpsO
S8bWFReOqZX39DhSV9kFYRcxDnwRc6ls9YE6oAxbIhMKrDXuIz0URqNsesK34WahIDJPJAZSVTGc
gFYYl6RkQSZXNjXnNFZsLUTGhKweiRIQTl2Anz8aKvFPE06CTEJDhabzE3LO9llyBgamjMtwAqI5
w0BPnZPqFULh9GhC+cIGzGrFHIOtjaI/D3sLg5Aj3aLLFKFlODj4L0fbnVp3D74TpccLi5rDp2F5
0tNiHTFswseJIJhxEUPB8aCWcQTm3jx6ee6FG4NhtLukx6JMbEI54LMwV0zsWOXDcpzVHmQbbFcQ
MQEJj8XhREEsSpQRk6uLNFbQ+tcO7thO0NoA9dKcAkuLvlhb9OccLZjtRlSPHZeN4yEGuiA2p4gP
O5SRqwwIE/CTEJFhMfuRyAYfxp/kXJ+R0DXiZv2xJj9OeS4lWogPNRFs94oJjgFydfOefUepRm8G
4RS9JhK9ccvKfXiDu6DFPaI3+y+bqdd3Xj1R2btkqyI66lTqa2POo0gdraGlNuIW3GsNXGxnXKso
iW7rZIlUB+Ydp1+fYoHynyC0OeMHDSH2eA89svEoTfIUxl+1hcScePhwmoNAwC/AP/QrULN/Hu3I
k/FN0437QRKojubeTl/fBKnG1G/0vorkO3WKLfzHzTaPLfRVD1hRm9OLJ347M8m7+/IlRoxP7vBN
sVQ5CA+C+5FayMrmGLH9q3Q4TUUbrPmDL36efdgeK/Vl6+ueM26Z6yOCsjBYdmdQKJD9G2OM2W18
012x338xO+Z1o8bDZWly42dQ/VSO4lVe5z2ij9PzO57fRzSYVR6XiEP+/0JyjdsYPSuqJD6Hra1z
/E7YR2nOQUrwU2WSB/CWR2T7WUdjO5r9JkytePwRSt8Kp/9CNHUbp77kLJ6jQzgjl8GZCeOCPN4K
tvEDqxYKRefB+wcKelrpCjLsrt6kNO+ai6gLFWD4tF1mhPwIJAQ+rarzZqOA6c4HrkaSs30EmYVA
GP4sjKKtDBuQXmnYTVqOPmWhECdpveD/HOzftB88zy9X28MkiQbzlOgLKA/NSg57Q/G/BFa7NJVw
3UsvkoO5Dk8trtBMPHGSpEPwizEv7P22/1aHNn/hbMCmAJldF52+9KfzEXzg698CNPrJLuowacKZ
6OthUd7b8JpkIAinIFwBLHo94SAI1iScoej0UPOx7L16IwWPUea9N8/4tclXmE/oTN2s3H+HZNkx
7HIp7rCD1h3BuYdXaIG3YdhUo+ur3RmvD7lqC1EKtWzHnBdSDYPieyyGZjHsm5rsKNHuCjmyseO5
tLuFCATiMeaM2tNcOAg4mTHbordGP8IT2iMJ0rTCBzeAEnAILxXh2Wnyi7Y3FtFgBKHEVgNKfZaO
IrZx/l1CN8033Yk3h0CB53a+AvOmBSXwBjUI9jXWLHEdxUE7z0KjfbNxN7JnTLjgTQMAshSZ3iJ4
e4cYKEIRbocPfzBfpzOuBT/ie62HLHTA3m4KPcXGfsDVoz/Cw9nueHzqITYWrA816tkQMxwRoIzl
9ujnoaAdeDK3Nf66WCHlfqxGYgv8/NHmr8S+3+A3AG568O5xtu+fgFUArmqhOKUuwIT3H4MJk2HO
ZgDJ+wqoExae058DZ91Wj6FmbXRAAco2Ot3LbSRhdEn9YZ3zY+/vO+0DL/xGNdsowY4IjEhjXw+u
7yOO5sEv+DAaxytlz9AUjIVfEC7eWKdAsRllK6TkX8x3D7tspDNneIvRin6CbQL+bODsg1mrYSnA
ySe+Enngph8iFIFD23vhkkBcELs08CYPlMg9AOkB46ln8moJeQ4QGwo7EDsEICyGWg70TBqaR5MB
C8Q/3dLbM0NRuLRPzjlsJlHEMhNg07+v7qN/IkBoINL4Y23SGdMOBgIcmjS9XmPzJJyynYqXk8vJ
BjGq9oFQOGloCdB3udgeI0j90rMNOKAc9t+HfVpyO0bEJtkiiur0ioWXfO2rVLw5GMtD5JthJ0rR
udInSBahe4lMUmK/ndcw454I7vhhzjMBF+UdgL47ddg79zyZ4IHqwiybRYC3IuOhd4hmCk8U1p4S
wPT3pWDR8dZ0e3NeAeXZ/SkOchH9Gu4H0KxflIyfae4dcPVicrLj1owolhEBPjmKqHI3JQuRwHiO
nVizk8XLPvV8dK2USLC/kGUf/JqFCrWPVc/chtEBlQdxfS500+HPOlMXsMpl/zU06B6pUHge6GAV
nydlVUQC5TOsa82Ec7IoAtPHjCKc4o2GmLCgv3E6v+nQ0HUuOZyLW9yF58/o6fKVI4R1HmD2eIA0
bFk7zNasFpEL14sCQXgljgRp8LuvqNV4d9RYrKSYD50zE4IUTd7QZ/qc9gsPKnU5hkd++9rtnJBt
CnOaHIix0yeRq+y+MYNNQs4RbXeRukXsL4wUkj/xcBtsfYj7IUvVfjGMicuBmDtbMUVe/mI2QPb6
27GJ7uOajhMf2km5aHyutpevW3bWp/2HgohGIPljgKQiVcAGjqYU/Urug12w+irrysD26+P9E+La
4IHoOuJv8WRpMf48QEx7OxWPFUS3bW378wexX6kTZDNhcM2wpRihGVmyzBz4mTD5trD2QPCo4YcS
RxD+qNICROaSjQA2GzQ7mJo8Zs8LzrBDfblVvGJOYzvNWDS40oFhgF3oJ4KmRXasAC8unU8dVgDo
XD7onujcyYfKF8pJeJAYSNOJ8xIsr3KWTwr0+AjBLXJNbGg/lDv9sL9Rw2IEZDqFF8i391wxqxFh
982fSC/+cf7jT9bnhxUIdxktsDsX9lKEtO7Jw+aai61R38BOOvISe3WjD3tuFRQuNXCJVEPmvVM3
Uv7WrOfOeUY62GYCrplxUgCpwhKlT2UOPcMUnYdJHBAPhwgDCsYRUTBuOYIqyvRcDWRmeWQ/zV7j
kk+cobl+u9s8EhUgaH/EKIKINDMsrPVJIDbtGBcKCuxu2B+m5yeIpchhBOqxBAImjUEQIUE+PJ1B
FUpNCkF6bYCdkpK8jvMJ+mpKxNEb1/Y7rcHBxzuOj+4ji/OKoShE80mHUV060SCTEEkwZJ0Xe2XJ
Z9qLw49i+IIukP0KM3hK488UNwji0rFZA/ph1u/CAiEa6gDrfa67xqJ2pv0hI7/Va5Z6gx2eo27B
aSlakzxAkcHWoZyAUna413MlsFkgWpe2Fz8DEtQp7XPYoIpnTobtovJbK0SqhAADGOHFemaOMq6C
W0jDPzLIMmZnXOG6zrHyCftj86hTuFsTHHwxDzInoDM+nMdshg+cpNi/DWf/+0LrvagW33HfYyAg
Q7GNk4C59gSvQvEY/HsUe/ZE4jKjyLZPIJh0g4B5tOA+YClQXcqOdA/xo1/d9xjpD/PJy+cJFh3R
roTftofoh7kzfv6bEhzreaK5WyFSc7MLltlz/GnCl0+TKlGR7+4uZwU8mvHpPsQXE4jr484LRB+0
Cp13gmAy33TuJf2nI+YASCbiR5FuxmC4pFeDLYgpIEuUfOOfZKsbOuFYhCM/iHjkbEomUjtF/QqO
oxL9d5hC0WI6oELuXn+WDBWEj4K8RpsI+EFZtGSnGiA0MUacccv3uPvLOfgm2gVaI8Q1frGUvxd0
Jf+qAEph+IaHHVGmIfd7Va4Y4XKsVfiocS0kxoqAdtMMd2OegDGsthcAwgnAGUI+zptYm6rXcpqC
PK1lgGUsLKr1fySd15LiSrOFn0gR8uYWZPDe3xDQgIQEAjlknn5/NTvOnPl799DQoFJV5splSA+q
wNowY4nXguFcerKfzqTAGT2HT88YcNYjR12jqcc38DdS588tAWPlh/g5MQdkhEuXxmEtH4EAGLsy
GI07V6PChEsHKp72+X6FEfXHZYKaTMn/BErnZ28MNjfOKpo/784Mu3dP5oDOKGh4U+EdggAAP2RI
nu95wgJoycBu+X/yI6plpfeXfTN8srB3qbYcHnM0X96qQCeCF1byZ1waD9LjJGNbspjhOfvUz9fS
FcUE+EpxJ5PgO8GgLl9Y8zc4Db08LJoUmUhfKKNgO8COT70KTPzEhQX22Z/v+qNYtfcY6syQS9oG
sGnpT/bKAoH0zWTiD8Z3K59uyUjpBjLH7CjjegNEwpfjA4QoayIbMZ9krVFFwaOAStusbbJgeDQn
H1wiAJbiYi/qS3v5zeM/DdIodjd+M4wP9r09/W7FsliGJnevtJeuWu3/5vK2mkK5bZlycJziFrNv
t8WSSVrN7lIsjau1hxaw/M7BxWhbxKnyDVSYfWUQeRSk/RZfttdQARbjY2FxawMkUAqbAwU0QAPx
3ZgT28MEp3IkPuvnjOnfnCFUcLdRM0meBOqVD2ofAxgwtNf8M2L91pSNX0TZCvdfshSU/KUx4DiP
l3mAz2HQ7ttxew3n6bSi5JCgvlczbWBcq39c4GzLGcBqph5luAG+Kh3TbXqXYMZycACYoKcG0NzI
q25RIdmGVaf1YUE+Ya+Bka8cqEIP7rInseLs6etq9rp9GMRFBrxs1/hHUG7v2Z0LKG4xBAGUCHCR
4XOBOWD3wR08et80COGr7KZdQlQyx+wWYhR8a9ikLibX84HKKtmwa34XXHKLfZOqBCefgwh6fY6/
i3Tx21CviEEliOuNv/7/k+Gylrrq7qf3qX+ZUcq2K1GVgXEAFILKMrYGrYNURi8Qz6lE1yxCMFNJ
pGpoJv1wPg9xE2mgA/UsYkSO7eV1oxSqllWg7AGt3tts+2a3EteO75ELvyYffl5s4zn3Y/EH9acY
tNev3nMWutyTRSbLvJzK19c030JM40PZh3N4GPPs8lzlw/oSMwu7/G58RPGBdduemNIydJUOfNZY
ZO0+jGH/0oV0MPboqMct57o5wng6yNi6S6Af2ElvXR6wSQ8UXLKIqHBj7OfdahhBtfHFAYydJZDe
dwgxi6PV8GNaVmxPGN4UmFZ//aL32Wp77LhxBn8PQ/QXi1dAOe1VS7C0r6iP6UcgJrPejD0tTXvP
59wbRSI8dyClc5OBbPObwzVhQmxiUOJZB3g80EFnzh9ktXiR7Q2s2qR1uHrvztPQFPw1yF1RjhyF
x8EO4m8g94QdfGDM4Ot8PAYOjEgRYLPXwoV99nHS+YB0QnXDnYt9AAb/zYCeH8Kn5yope0zbYNBd
9dsb3IPRyc2aYkU34BBletSH7YmkUWdVrfIr7rGH/IKJHmnuQ5RZjDDUx/nBWUIhtQwrF6aKjbmC
LkBKGIoYv4V3RVA2Q6SCGFtB6iJMyAmMts+zVBvzGO+1k3N6zZQpgJJgVUMPgC0jlJjt6aNzZzUH
aW2eWvavZffXHeC5LQXkGXr3ZNiNbPYG4WFnMkfrJnjgDr8TZ55cnLn8j/YFVw0WMtXkSuXQOpYu
tlAs6z0N1T1bfpbxHxwA+WI/0k12eQOhsUxZDpn3ZN6Go+s/d1iyfmlsX4/4IF0VSPRUR3SBDVEv
eN947/t7Cx8+/MCrEbMngAl01FQSEDLRun37ttpPIMlAp4LVDjXZr/waq0UGpY6LuB69aPnu1VR0
XryXLsjqj5w10aOBDEb5jHs3/Ke1PTWgU83LAyFokzPGYUBQXj5hPRSAd/ADenAZVWmBZw1Y4Od1
b6yg/QY/MZcI2JnCtge7z2YwDK4DX4R1uXE2fKUtUOgTRkKmZS1SzF5bnQMTDKa8twl+N4MvmBpC
cwYi6C1gP8DIj3qP/J6xuul1RyWsFl/HkmJeUHkgWjZ+guyxrsfGIgabG8rt4PvcFvGQe93RvTQM
Cph+SCKx8wZGizw9JztXSMRamwBClz9MuqAIvrD4yZAYsMq4IQpodLAcuAkgDb4BAqn1bHLKejC1
anpoum4ANbjocAXpVaAQRS5fg1uZrAvo3xYJB32Am6WMnYEQOSoTDd0rRBuGlkA+VNF40VCP0DBw
GLXw8xgi/ZgDvi+yNIG5yAvwUcmwK4GyjMp7U+lgzPzg+47i/rjIOYYgVA995oD89hpTFa1vtl4W
Dz9K0CG3e3u/XPgVfSMvhv5IuTn4TiHHT9slL5Zc+I2Z6fESFjQ/bK5BVbNHC9MP1eZOnWYP5o3M
zrH1A86VH+qD2xx6YA5L9ZEDt0D2wz/rSdAq9nkZJBi2Q+fwpCS6sa2fcVdHbmqBEQyGYBoZxW3p
fpl3w2T9NzfltpYVX2pdKGJO5FvJFEVJy44ZuxEnQR77GXOSFy4i/UYRURwZ4lLTlf8trB8s0JBG
k8VNgFvfZsycC9LnD8UNs5iVepJXfLO2eorlwUaF3FLShjBGPehjGZiKUFC4IO1Kf3lcmi/k0FuO
awCv+OkxGU3/XSI4Rxw5Uy5cOuHTtpcsCeoW/liRR6m16ibhuBs263hBS8eM9Nm7hpTdO1iK5bxm
DZkXJl//GOvH7+03YQOlEDIfbJFsyjXKVvJ5//KbygCJE4bTzbBRnwruIMgRbGWFaTHGB0pf26fr
dKAOmVg6YzjNBnGITT86+3KIXd5nxHSen+O7iJeoqCLZtaAqIg0htVhD/yeSKuA5/iQh1JJNVhHq
UxctzhOG9pOPjznQWol9il+ekQNEp5056Xf9DrOSOu5FG2K6ZA9Xq5A6CPqKq4zYF7F4RD1v9gpG
9RFTtegP7dpUhrqVz8t59AfLEZkPKCg8zHb7Hj2htjLBILUmpN0sBwJLwlThZE8lTCLPMyTJw3Jd
xA+ANkyqILScH/kmvf029aw9weeODtiICcPHfKDN0OdR7GCkisBOWit/3IKQ/vUtss2dfmk2Je7A
dHb3/NYQbz1LZ+pcm3CVIFxXKwaEYDII2OyLvZPID1JW0q5bMdk//LjO29eYJNEGsQPYA7xsWDbM
y7U+GvAcZAWx3Fr3TYDtMoAXGmR+hIiew8n7DYha8SFWcoPPa8S0nDQPHTC6DMx1e0AiLj308Zvd
zX9uFWL3FG6cR0Vl1RXCo0c3hVaDmtmBlUlPtQmDDoYrk/fohjUFejfEhRxwFGWw2f6Rvkodak6f
u7M5JDsmLmcOS54jG9Ff+hA5bzyem12bq9Oz97sn4ZJ5vIOZD4Y1WR/QiN3yc2E0b0O3+VPYGSHH
XLA540XUB8pBn7HfHjOtI/c8ZmvDFI/RF/jGV6DzANM+9xg5RjewtV31clUa1HT+QXAApAypUwNh
gzFm2gy/JK1fMvVfYYHDpoSE7oETHTAjG/SGb0AJZr6Bfe7bfe9gbJ+nGeZqLAsfy7UnBJbPpeEh
bL0M1v/YbSvCTfuEXIW2SNVomamjo2wfWO5FXiYmUGyM1pw9nE0RQ5i3i/iTtD2CDzH8lRdvoi9A
wLifYbHTsxs+RU0tiVw2q/X5RTgA1P5zxu72vWE/uy8n57uBf2GfYRGMB+tzrNKA2IgPzslMufCA
wzR3BfmOzjYNcYTC62woMfdFIULpyy+8yzEL6uMQx6UEe/gN2bEelLI0zqBxJNMWOD3KdBlVP4YY
88e2DikIKt8wgZBE1XXiAIDBSmvBRG8IW4IVNnnJLfwNkbZsZAPOlwKeFLAq9+kf8mes+/jezyd1
hE0M3BQsCWca4WDCZ/d8GOv0AMkISvGUy674oCHKX0eUjmAoX4uL/hame93c9JAolbGranOTuYzt
K3N5JP0Rv7uw1s2RZVDsiiW1i7Xv/F04p2eJKlcaY57CHI40hBHJIhdI92RmoBB49vzG1QbsCBum
56ypBdVnKxBGHKwQS+60g30ySVAlBtFxTfbWPhHMay5O8XjuCo9ztpxwgPI2OE8Tu4/9H2+WtF9E
SW/K/tmbSEF78oQGykyEYu3fY9nYu2O9PGNy+mB5UCi0u9dQJeNM3RgUBdz0LYyfSarRTzmCqUnW
fE5gvCBo4BxbDzW0u9uawuuIKwZbKjjYa9YN5CkdLS0gIwLZxaQGSWIjJCiN3UMyijySek48Iuw7
ewihb8ertvW22uLvdteAzUAv/O8wcgTlGyQOUt0tp0f3DZ/JcjIDRT8p4FEJxU+JBQt4wU1ekWdi
3PIDFojUOnBvpDV1B0VM/8CnD0KrTtVRdDRgJd64zYEZa29Xd24UKAfmvnCmezbJH5vias5YV/D7
7QsrjuaOpSi8GrBdniWDLzD6muOhOj2XdBcA6uh1yaf0eT+0ribKdOCXcBRi1Nm5rysGRuFUXisj
htbLGtgfxoEjHJg5fDioMfzSvXyO5f0MGuEebHmKg9jxh3LPvFL9MZP7jFH+ZXrQ3ZCUhPuOWcxP
SEXQXZPE6UnjcKa8mPfVYCsUxr3uZmysBdG6yvp94e58bZDqMfx6cKbRzXD/Dbm3+XjhrYmthnVT
VoE5ym/JKiWQYFBfODDn6Y1BzVknenmE+rYUCU8ATdfX0BGFMFCM6b330KA1gnC4PPi1zAp4GaKO
RHdGb8hOR3DSybw7Puc3T8BFjzByg4o/ku/YjdJMYWklaLZPYfnCP1j7asuhzylcnNTta44DowjI
uOqo3F9HFnJ8ZCcDDsang25OCJlwEqMsmqNIEBNAQxCb+nxur8S1EZd2qHeFnw3Sfh+ZGL11SNLA
0w+X1mt6+rpd7Gn1JmHyRZyi+yRK0Q332cBRfGVB4SSfwhW7NQZitA38Ii7vDFnSCjfg1yIBRkX8
zYRvnoCw7qntzOO/GzhUfdzu4r56w11kYOgBRvM3OPj4tD6HKNp0FxzM8CqOIrh3OANZLrObOej2
kONuZrsk2f6RWj1wAqKeGDOkF4Mcu/OgoymsnwEVYnQFKKN91G+0QDktMxcXezEYWOxomBq77d8z
p6YMLEsEXOiMMntoAZQAtw8tIKwmWrUU/LhYLJ/hMF9zrQuy0xzkem+/u8hs5LffEjnCJAkEXh2Q
L1MlWE1nEZt/Q9k1BVLp4OVSCHMYsZsWp8+W9wVLYqpKAeAju40xNZb5rv4jexflgzGr8oNDd5LY
vtOSjIc4ArNJ3DoRloaHeGllPUL6XnsCl/nNRsADiw9TXxjNcxuzOeoNe8CAE7kMFJYL2oUnKAgU
i8aF497RQPCWuVxIMNUez16iDvuTqHdt74cT7ejM/JzGv0c+oVvwiZzsXlv2SdX6gliOFAtHXmsH
5gp0eWnhWm0iHD2OuekrO1t1SZ0bnlVX2Jf3hDO/nrvSCAhFB9/Grt9YRg868px3U29MhH3G4z1U
1yrZRqPvFuqWcexuiU9CM73TrfVRlMMVNWY4+685J3hxtYeqzz0fOqw5qFqwtHUAQj3AJo0O3uPt
8kfD6wVL9nwUMQCfpjPd5cT4jp3tmzqLQfjmzLwEohoiEDb7IZ+difYWG56fAIPTHUsEQSb5R1a/
tIi3KFyCUpdQOYsDiLo5yR9KoP9Vf99HprjmuqHMubCWQk+Ck48etCatcKOsvvhWHHQ8hZfsZmgm
W3gYyxD9yexXbQlYfsRYz6+yYoQ8AGgbIAwIYRgReevxGpUvdb3Fz3Hb2xvyC3sZuCAEF0AfUAPm
hGx47JCbiE+w8bMDT5ajg4MqA8bOKxceGY+6r6/j1vtx5QMzdN+spjWrX1gftR5/yyRqcq1hMnDF
MtIS+8oyfyBe5r/5IQVDLQSpPp8QD0YEQ+aTn8N3YH7ivpIBD2UWQe03ITqAdcY1OkO4RLTsLbhz
X4YIbl+o+Mtz+MZDC4kSYe0wqzDp9bFkqlrxAFLe/xkv6/mAK6ARQsCvr3vHTrjT2nzC2VTCYnOD
TaAG9NMN8gvX6zfCbpRUdnZm741L8K6AJHviJdIL326UgCv9xWCGEg1XSUIOeAM8He0bSNSr7ySj
lNtImdbFAC27WgxKz6ZSou5AbYRgMrzVpfCCzSm5qXBwg+n8clZ2tMgDeYLnf1t6vxma8HbDcm/N
FaODCKiSOR5kE4//bbr+GSnJqN3nXro3/2K88Au/Y+ao7/i3tPMS4utNskK2JfcGQC+XYlMz5aLC
e8szbu3yveY2JuO7CZcGpA/EBHpf5fJw6wfdhZ9XOUooXjZko8sUIzL3KDf7LFKmX2rNnsLCoSt5
YzrLbIetLdmzu3F9cgyqQSdQwtVwcvB4C2R18qQgZs/RvUUYEb+8syW/0m4xj5B8+TuN2Vyy6U8h
YnPF3qSlYyLaaHv0UrxoHE0NcfYvuTjfr0bnrhtbtaCR12JpIbcrSs73e/iCYHANIz8uvA/i7Xx4
fgclBl3JKKSOhasHAv+Zx/H2fPYo3PMweGFgVQw+dGxWs86btZQedd1/Mqwh77WFVivrfkczhZcJ
VHHJ/R5C/It9eaVpvdfPIylMYZO+/igUzyLaukBYhaBikDyoc9vGixy2lnncHGQM87tpS2wHyhFz
nBt8aG43ec8YpVMm0q9XMCJTz6lGTON/+qQs3Jbwni93oJszcqZpDaHtlecgJoLm17MZg64KBAnl
gKfQsxk//xwzOs7xYUL4HrQ8nzKs2u2XuD19AioaqlPpEEfB7+3Xu0/jRuE4AfksBkCBvDK3DYVb
QR9gSaM3migMb6tgWn9nuMp23axIAydban49zfcMlpAOyJB0WfHpmk/bCt2Ke0vYXNOIY1v5eALQ
XvBS2VTc7YxyMaBWhQV8CL7MZUTuMVXThRoPn8nQVkclkMdF+J22sxqpw47avzphnW277QxyIG8w
61N1/IYkhdC6EQBQ01vLl9Mb50xfvUicRWfckPn9GfdkDfhyB1+SGnH+vmvXcKAx+4SHh5XUxA7Q
Z+OTSg528/Zfx+iGCR6tanRQ8a1++woES+R4q+ez3+hCjctHSukr4Hf08UDfO4BlfgOUSfwj2mqV
Zol2rppQS5xHoTING9cOzkpAaVfifOfMAdIaMDo04axueEpgg9hJjxxMTPlIv5SS3fCljgHrS/KF
4Kci5TropK4KS8Gv7oHvtm/xNwaPWt+ArPL21BEdB66QyPDYvAoPHbAUegg2AeL4W0WngnF/WgUC
yOMp4n1ZeE9a7dDjmtCnyBzh7D52n15UvEDtgkqiS6azw6JRxayUp+j6NkIM7s8dsnKeiW6aLlVm
o8VATfJUGlDaVYzB/rXSIVb8tKtYGcPxxPUw46fRAUgDbd2ShnBhfXC31XRdcI//wDJfE16Ni4/c
DmpNN8Sn1ExvRbHqnCmQZUoMWjqOvhvYhkXr0V+X/ueiuLLdBx4LHz8OXVpJukp4if57R6NM06Co
LkMe4ZirMRXu098Cq2K8uGrWdA0Vee3wXW5QFcJ++h010NeZja8AP6B10SVY2y+sBIAyLzvoa7b3
9LJwlrjMsP/obnM9T4q/FOYY+VCACAcOMM516i2OtjNc9HUWcjK/Q8+kivG7JeOBD0Mkqph+pc7C
51hP/W71if+NXqH3UVgzgmNca3nG6mN5TxC/lgEfp7x0159udXy/kBGK3ZNDyCQRi9eZnyXf5Gpf
+KvBEe/s6esEAwMzGlINcu1AUSpPndYPfcqFY04CsMBygSzPFeU4WuKgSzfaFj6KbW4L+YLy/HeT
5iUxwR+GO5hUpoHcR3mN0CAH12bePKBr0hw4k/yX2E4F5KzlA1abvWSI+28FuuYUDOST+2+ioYTW
QPU/J5GH+l7aYOk1RJqhsZEW3xH8croPugKRMdCu6CQjmHeUiTJ5l+b2nPn03dA3/1LJp1u2cu/9
kBl90g7w2n8GiU3okLCXc2nIsNzFurTAJu8G4lL3mqO2qSufrkJeGd/ek2kbQ7y6p0m9m5wF3y32
ZpZH3Jv59ZhutrBMGOaHg9CmfQlgDL1QGdE5qb5+JWRs/MEjtqlx/qodF8VK9PHpajueAeegz4D+
Vf8M0gYJF//AgDUbUyLWS7J4++2ABB4h/MMWoN1/GRiPvrUXM3UmY5NmCTIRIXGVcA4YMGRF6yno
Ggn9vD5wfl67lwFghdYMaLXHS5MHCW6r9Gn45FV1JX8erSkYdAHTikeCcP+zeampcW/6jJkQ0xTY
J/KDohD0dY4ty1HCFgJj9hqMmBTIZKEi6hued+Ui4Qijwk6A25iCwo9iKCSdXWL+0JPGPqQIlVkR
eAJDTiyuxHDvzl9M3O3asyESoAdkbPLxXk83PeL3DR9OCM0PmjDQSw/WF8l7rxjgpEG12MOOE/9h
1cP5SCaHArYU9lQMo/FVImqP589EqCMjR5gteDChlcChnF/lXmMuyqdtMJJnNvXD880GhPfBUw0I
UoDWGEE1rNsACLrBvAqNVQbIJiBo7UrbmJ3oeDFTi3pfyYXD/o193rfKxVkfABheUFv7vJ2m9g8A
vil1VgzPFUClXr3owKEBQ3qcv2A5M4TGW4bGefpd53Pm4O3suRRehWoHD+5DETNK4L3SjokxZ6fT
KscLFFR+R6qSiwuO7OWS6/T4JTRWEfmG6/BUzEBQMQOIsGFjWTKYI/fF5QN//ZHHcmH+crbY+xmF
mQ3wR4vfUoCyDdbmmVk7HFMhsiCJDPQ9wo/WY64haJxVw2eOrUB2wgpEOPG5vCTIEgj9m3Mocaup
zcovMcBGxgdJle4T5Oj5c3EdS04R6UOp8Itgfbwzn97feHpAxf98OrHzAq/AYRJtO12yb+0dSKDu
k6mC6sXwvAUeAbsHsvRUvViCHQovdGshjcl29UoWWKb8cABhQD397wLveqBZ6KuClVgdK9BVuKEU
Qy2bxYmPCdbJDCzCGvNVOIYi6AFBBo4tbFdBsk0CetsJlS9BSSiY9p9ReuuQCkINeGojcaqXfvZz
P7CLTfCubIVRjADlwdsjV7Vc7S8lm+SD0xTeOUOj8y1gHG0THxLQWhxz+tQX5wBKSnTe4pc4jG5m
u2WqLZzqwJe/0tQyVuF35lgD2WMC/eN8SWlw3AxMz6OPTC8VSAq5rqvfjnO3Vx7UcbbA/wsC0qTx
OWWxZ+lQAKM051hFwt3HDY9qzmUnq/aV3ifG9txnmqQE/N7xAZpNAbBp9qExc4v+9pKXC/Zl6uCR
4koDYE2yftIehpETgBSWHgSp+Rth6jVJvA9hZbuoAQu1Bsn9+c87gaQirBQaErmE8OJ9KlblBA8s
dVVAYp1Jh3KdqT7GcZ879ydbfBLAHA2UFYziNApKRQBI5k6nQnqUG/0CJL0iQeVSX6IbvwACZYaI
g3CpTKjZ5MsXjdieWGxKXwsW8DFfUPmlpgdtb18wd8W6KYJ3AzPOrWJPxTIRMyiPJaIw8rD6gsMC
ffK7YkNQoCCRVnJ6Nh4LMHWzoJRcs3LL5l43eCuxIov10/YY9A8wmlCPzRVVGN4R489JqWah2N5I
WY2zEXQwUDq2Qi2wSIBA5kXaQcB+AmMyZ4F++wcQ8PbsceglHRNsbmR0oU8LV+fqQxxWc2ubYW5N
seir7/J30tYegzTZZf9RBs3VjL3zRsKPAD/TI4KhMZtggX8Jo7IF9s7cDPhWj8o9fK9kC0NF0EtG
FTs1mwHltez+rmBrkBehbkSHmPocB2Qf5JW5QMTweXceFQ7Tl5bR4LCoXGPA+9fiFcV08h7YjGCB
gbPldwEO3nGadz4kjQjhulALqiIpp6Xp3fxup+ySMXhx1fsrc19z+rKWYfOfzqeDBswJSGn05ZEZ
sGkyMXv5iBGAnqm3ngMuEfvjc1A2kLY+SwVmFxI6yNBYAkyZ1vf8+XOwGQaB2QuGkMCFxnfuDz1v
MrmvEP30g2f/jtknn8xWyPmEYq77x8UvjoKhnwy4/fpCwv5cbghPm5NqpU3eA3hVUEYHFv+ne9ch
L3DHowvJUfBCqtTAKlXGKdR1qOhzqBJHx8LuIF1nS8HQ1HoZQZmbl9F3bh2qupnUQJ8Cb9L38j7e
qpQ2UkoOFVskUzAF+kKPk4JJY7kxJtyzMXPHpCU/xpL0bachFrLMVUMMfb39Sqt4agw/YyjoEM7D
2XeSkLIlYgzfOCEZSTRvSySy2DTXN2wEz0x/qzdzFfTomA8O07OfreKFis8TNR6nJbuV6ikO5/AU
Jk7E/JbzDkhdHXMGpCpcsSgxoDCxhuoh0V4K5oGnEHrONRIGd5J/ZjPFwV+6Nc9N07rovl75eG/L
/jmzkT6tYoKNERwkDOhzZEgpN0XNQqQaxPWnl/yAURv/24SugQNqxZLw35SF73tI9E87xC8l+3O2
WBFyBAl3L/yG6Tduv5eghNBHqpBPiY5hCKSQV+x9ngFf87ing2OnuuF1KIEBqFCd8oX28rKQXEU2
N0BYy4NQImtCvQBsxTeQ9oPJhrFnISC5xQze+UR7Njoe8nUQ07AbQoQQGA4CWb5sZPHs/Dv1ugXX
qe4lML+hwWKlwJnF+AVtTexVMIYQqcDwRp6Ei0zmdi1LqZ/RDGMO9/X4wmmx1Op3OmJMS8j8it+g
KF0Q4+9eq3x4mhDJSHw59zGxrGHTMTFHQickH2U6fN+hykBiHENFw292TuwQARt6NXjBmPZe14YU
VXRTQGFy33oPG2x4rgL25h1ziMNbQAEhocp9/zzgbyycic9JfkOMcAwcMYiy4+Ut8YWKbgmnS6NP
SgewI+VUxQ2K00Dt/SAS71UxVCoaEV/dDdAxf4SlCFME2K4sKqSWyQkmbTSgYmGrbamWITER8AOr
jZrizsZmqj5fbkSzRcf8c81LPZOnGfIP4iG2PEO3/0euo1yL18aeXMetsW+QsMhUf4woGPEnLiau
xZZdnBpN2xdTylHs+2Dyw9ikbtl3+hCeImref1aulHyUK/VWvhdIPPPa57WhPwQUmILFGojhRjrP
RvWqWtUnOAvl3BrjljIzJuYuPTLp1nBoeI9ILYMmns9bXKWKrbz9rcXuUc6zpSC0Cp7Fb40lzDQ+
wEMoUaWddxxSv5sz/q7hjrOapxjAUpVwIC+KWXvBBcXLICZUM5WgwIre9b3KZi9Yiu+Vgz0v8Zbk
jjIxYzA0Shf5RiTxdZMCeWA4I3MM4VXN1omob5PM4o2NR3OxQ5JAsmLqv9b1ViO4pJjSVfnpRvf0
xXljdcwBzpN0D+eFRcNBeZ60i+rwG3UrDcGnuRHjADIWSNIrEV6eXtfwrh7R79o3UD064BBlLGaw
HEdXAuq3qH32JcaOuYgqPQIR2zf+Ot/gDsPHPvcl9nGMdM9YueoLE8uP9KovjBVUO7GR2L6g0+mM
bPesbEKsMF3bO6saag6sTwYoVDOauHFf/JQ0c2b85EqbSidQVU6Xf3g6HTGyJ1TsPWdXr+2rOa4W
4VE/8I/AhCHgzzIVXjoJ+wfnLEwFzG6YxqEgJNf2r/1zEBnaayMwluY8mcCvmGPyunyNpZ1y4o5n
psouci7cz6GEn0XAHOAWiBBg3EXZvY8ymuRRsi7vP0HdhLy5es7hyvxjitHD8SeiNqf6BjFFsQX5
BWcLtv6apOC+QfK4SPr2GAsmbMw6vNd//R7VzT1Z5yIG2ri/jz9g2RGXBsAgv6qLZKJ54do4nlft
3t4znTEun7OvbO2xPgGZNWmnEEnejEdz6XafW7v5zZicbCAawiyfvuBYEWIBVs4pzS2zV46/VbrS
GVSAV4uwge5RjpgEfPffvSxBpMU0xSIETd6b19fSHn9nET6mxT66t/vXsvxHTZcXyqw9PBfyJNtU
k+fmObSmpDEOs40+OY+zY7rKZ80lcvqwdIf6AYo74DDckwaMBo4zZKhhOXU26kyavMfNvAXmcqhL
6T7OgiyZQTQD0KGuBi38h6dEO0ZZCURUOt/FWYzbYBwa/1xk8VIT9CImvZDGdKHc/kAOZ5OgC/n4
8rpb4k6VP974TwNgWK5+4IISYYtCyBHOCRoMN17mCW+097w96SGOKiybXXj7bEoommAVkYFXbkpz
ztzgCUwFWk86gUUG/ECMMUC5gT2xD6O0guP54HBRKwEEwXsEGeXhfPFqyfcGNuLbFr/cH+RQJjWl
7hciDoF1l0JteUQtZNc+iehob7UTBxUP42jUqWcZsIK0C4N+BleAgWhsIUdYfenHMKGHqQRHmLSL
HvybdrLRnDAlUXpB/PjAzaMVQQvI6IIzUfebBhdnBv6wy8Tpymn8beF19hiKxRbuVMNOvuTyRq/i
gc64OcYmfcVtoW80df5J/C8UOhwGKq84ctL+4FRddCZrkFdv38jnBs4MSiIXcmdsjEgnvWHqCZsg
4+a+cY8xXeKd8HCx5zCBslLXgq3JCQ6dDfcU5KE8gl+LMgYfDE4ofAh6BSf7jdrnhT8md3cILx01
zcuztECc4eNXOmiqnYkDAgctd1dHspe2UG2eCsGacouL2Tknp/TTzJTZSw6oJsDjRRET+edqqcu+
QcgeiXbmxN4ksacwddc1jDw861S7sDDjQHzkkWBbmRDFJ47IGvHEDMQWE9DfQyHhiGLx56HG0E70
x/TyZ8wq0tfgrAmeVu1DrcMfowhHTMoLWlr45f7rj4a16J2XAmhltWzOGFYoewi7pEfHn0kyDxWo
VX1JDbYROPtY7CdwErATBY1JAwTnglYkkwbeelWxiiY21ycXSHvL6GpTYUF7KLC/ekPAAiK5xmiP
2tVbgHT5uHMYwhIk4Wv40yemGP3xiefVPcSX2i2tzVfxovNYloY/5lQ82vo2bvyEG4KtQwUqYO8M
xxXVYwELTRpm1uTLXPm5MavpJ7xJyaEFp/s0IxxQ5GN61ZpJ0QQiUApYpiNchIUUUq4R+2X71CTN
eSwELNAhqYFf1xh7jfBexAtcT5tJGvERkwd57lexsFuoP3451qDhYKe5yOrlpyBzKA44sSJ9yAPx
1u54Q13OeM7HRgFYxEkHmDUleu8TL6zPSFK2Xz6lKqaTdE2BP3/3ds3I0pWfVxb5GTnOmMKQgWvE
DAjW4ZwbCes+RomRPDQ/c8zSbJAjcqA5gCdnrKWfIm9nLsiO9KojBxl6RQgaKuPSOslE+iIQPrOR
wYV5XfNCgtqy7ahdcPVOxmcybhLYYjDyEdjIcMN5P4m4XT6DJGQwNay/qfvRNUGhaLGW/jG8huSH
UPe3Rno10ncJUX45cW6TDyZqqhv+ZQluc4PqJmbm8P2BPRbANU/PhEle/bGBRZfveeZM7zo7xyhf
ttbIIWOdweSlGUm7550y7EfDGajaP8NEmujPCKRYYCX/g17JiP71Js2QLfgKD17KPqaA7UF30ZwO
ZWZY/gcLxMnb/W531T71rIBzlX2Jj16bP5EegPuhDZ+RHDdSbuj8Zc84wN4TCVWAyr+hIC8NNKIX
21G3pn2pIInAZNqqVJwj5qSvgeTqM1yFsitwKFJPElL/yAwfQqoXMmpgiQ/SyrsyptebRJt33IdZ
D5jB4fnu5xNuPDDkHNryElM5PHSdK5RU2KeUr9jS/SBgocrNaNCyWrCsiVelFuNuVT0MT1clUjWA
wXjTEYNpoGUqx++CTHHgXXmFBTyQm+ZsWLcRgDnphckXGE65fqlZ+S/jfSCugJooBGnA/1D1gTCy
wLKX8CgZLhDTiPiiId52UEh5D8wh1Zy+4OIawS+ZYyHc4VC+jbsJC51J7KPmgfxE5bb3ZwvJJZmL
RWX3LH0AcAs8WtdTp518Io62ZG6M9XrYTnma73pToByid9+SvjQAJVT2wKWYkKpkFTyPFJpzZhaD
mAVPSc+bcKSxZqDpvsrJLBnJEWSqakaF3tbDoqbxW0LzeSdj1nIY4vYEt7HHbyble6pqvFjIEkDX
uREs2H9e+snCaCfZ1nR2IBxgi/CYW3K/K/5faStybcfyApHBr1i0ucfBUzujFHZAbhML0PUprybn
fMR5CQ2jDj2dE/eRiUP4g2926iW+AN8HDIyaZmYSGMkBSFRn6f8bGhXjzDcPhBRh8nxjBApthuI2
HcMcE5KZ+lCym7aYVXNAO/ZawcaO7QDO106d54/ab/qdd7aGVoAFaD+mxnDeM3tYjuBMCFYKImzQ
W86v3KfoSFqfukOFt98KshCP+QxplykVmBz9I3lwX6qVJ13sJ4ZsqPkwWt7bGJ1SSF8p04ggoM+j
sjYI91VwhvQoLHAupWTgPJUufDvHkpjo+lA0thrS5T88YpuBKfv6rU19jlSuhjiRrJcYMZVUNB7G
eFKIToNpo0+Pmdo+J9qLsJO6Vx9pLdkBiHunYQj/Y+m8thTVtjD8RIwhIOmWHBRzvHGYShETQUCf
/nyr9xm9T5/uqmpFwlpz/vMPrGZ4U9xc5lWS92W7ZAWScCWilFdOiGLwswWBJuXApH3AYAH9O1w7
zwRAeeKFDNiAVR3BuMSRyrTUDqf6LUh6LMPAjApiuSZqEZvhCUUrjBmnwSItDFdp77EQZ+x8+/yj
KB643MqMuoOCWcYCCOdTkVOHmzMTYNotn9vE3EXv0o44Q9QbBuxo3EiKiBruitQE8waI5wy+sT51
tbeTR4XLtaFwUwAkjAgegnJkyvYsnHHXQ2nkFLshzAb5lcLyKTFHEbKWCE9PZd079kBroSryBNsl
fth4aTudnkCWIrj2HkO16KmD5uE27xR0WmECptua7odP8NmP92PNZeUDENxbEM6oHiSG5jD+ucYo
0JLKtD8z/YAwpZLgFwXda1ZQG2huO7KWnfeJ6r0ayy3MDWIEIPmBAlr+w7f0sY549mz+GEphOYkd
COCHsfw2zk9KOYJ8XcbyoiCslfnGc1l/p/fXsjB4XFjJQHj8uxHcjqBa/I314E0Q7XMtFqStlqAd
h847Kr9L4mR7Z1Y0zKVgYfbDPtaZKiZg49qc0KHjaqmt2MZYHiuTCBistxlwMrZBTJNzkkQIKxOk
WijGPndPnvdF5lIfYyT66l2AhFOM5P2yQcT+riY9XLl+/2JjYPFIQ8jo1/HrHjLjVVVS7d2+5jOT
hoCd14Ob4sp3H8jd3DdH+NvdawTloyRHE2MCZb5rXVVFJ+Hqb+zxoDkz1cY75OrBhNjVUwB4/TVe
1sTwvpc9co6UOVIeHTbeA8mXB+Qryq8/yHsKldsvrO7FYMczRL606P4sAoAvwILUQ5TSuzATJT40
Xbtht8H9gDnFDQNS2B7e7gc7Ntf8FhoNd4zm9aQxoqBKmXREeOyGKuI0RuVRhcwfE61n8oTWIg0Q
X2bP5MYcrRrUFpAVOawyow7g2YFFTJmz6zxcbRgmKt+QVNCGCXlCL3jnZw3gertGEvcJL4xGPz4Q
He0R49qvI9rFgxr1UbacdrBlkWI4DStYPWJI2SphxVeYhjEVZOAQmlNl+upxCZ1X2J/ixGF6NYWL
sQPh44bFHDFClJXB5wD3YxKKWEe42PD/yGJ4b4oPeoRwd6aGfSJPwE5sD51E4yie5Mb3/RpJ4wQA
z/Cfx14WdR+6MDoYV0bdJMdS599uwF0kL7bxh031asu5f0ExWETZDM96C1at7GmqndszYZX0O14H
9yEOOgLT/RIWzfKMs1M2ZvjM0NWkdRFrrNNnm0kYtnzEp3XhN99xv8M/hI+K3M/rrTJic9j3EY1T
0sGif81bQEhH1iHtTI0suGVp/zbEiFn9eB1iV2PH2j+GV0SAGEf9/eyF3yFEY7QFz8QYXauweW2k
3bApJwqMJaoUCxsDJvRwYWXKfSqvsgmUe/zAi2usajhsF/ArX9m+VEzvqiDRucBZoUJ/BFdzXtBZ
91d1f0QF1wXXBqt1z/AQdwMHGlRgfSkEACw11j/hKa7JnqVGNxCxOq0u4W5ujv+f8IqLIedvdIX1
VHNW2IV247caqtmokk65tZTwGtTj6kZpw4wub4aX4a5BZJ6rM1mNCm2sAojyNvCJn1OxO9DhadmI
df/DFnatOvdLSqEM8/2WfhSSpYrVq582v2ldJb/2VCMOkMhmbC8honWo2Gp4teZqf/QtCXhIf9fN
9TF8Hx59NB6hymj/FZZiku5F1NBIYPv8O/Ku3h4QAVtS9g3qxjc33YrNyTL9+3dwuUQvxRfQePO3
ayIq9QfD7EtYfwe5kvAztzJopISy6YYyPCf3XOxtF7wnWl6aM+/dFa/4slb5VRvJMm4B1EICi/gG
RW/9yAM0lgQB1ZWjgqlSU1PnUcbiaVB4ZAmpFEua29EdwF3ugKAZjH7c3w+Du+voJcK6wfDVnagr
M7z2Fa804kuHMJRNnCtYELoNN0nxJZ7A3bJtQwKzKSAJvWXQ1Vl+o3hXyQXOpRZEw6ll3HwuXy8C
AFgQFERZPeZGbybAlLMYNmiv6Nb6DI/75KEygi+DXushOiD46gzSywzxRp4Lfsb0U7FKgSmKReFb
X/dcjY/ERsGYt8MZyMOO9K2FKKnevCDuaZhKM17uxNSZST2Q8/0mOlSTydTPpcQtsGtRvEYbGS8m
CS6GigjSOfQXqluKWXw6kIxBS2BjOSAgExg0035IG0eUa2xVGRQZ2DwHXooLlJHwgziVFoDRFsTc
zn0jjb5SY0P0cmnfYe6gB2Tbb122Z72KTALm2HyXSEAh9dFUYCFT5kHTRjdA8XGXPvcgjtWO9YW4
XEcD5DkpV9uEWjBCxdi22IQ6+Yo1jd0V67ZbbA20I3uJotFk2jp7OxyFFC7tHVoORHMl4kZpZj+i
KYykC4s1QIOCjGLAj+hzHleBz7OfLLMLaJVD8wJTqmRXRAqJVtPEuK3GWJm6GeAcsAehKjSMPpQ8
m2c42iFRZjAAiakAC3UhI1Oi8pyBTOQxHvdy8B+gBcLx/Ho7VCZfAWvw03zA3tW7ENzJykPIXefi
gvL9+hQ1FT+A1JocCkZ16LRrB20MEaINrAw6GtkRjugkvC2BIq9TqvJv4WISTfUmeIPoKfF2/do3
3S5/jg5bnEzRt51q4HTguZwZatdFe5A3S2PwWBpkJ7Kq7Wx92B/2p/d/8Km8V5c6KyTHeISA9dng
X8G5Uoc2zHCdUfvmRReZgHVqE40ccdm71e5ur/x1c/B6RNycSmxXYCo6F6Ii6MdwUZ/ATyQhgpwK
Fu1/mgh5+hh8EebuBEp4XSpzC4MJeESHbmYxA4ERB7kWSBWeW5xxo5WQeR2yfnGx+MJYi7/TioER
VlsUpQsB9Cy/cB3kA40hBI0rkuPFj+ez4OiciwaC7PaW5h9ljAakjUOBLsgYPBgEINx3Ll7xWK8h
/zNcZbRiFYVS1rwpyr1dI4IWasFdcH7pd0OPYE3BIbh3Wh4cVioMinhCebJa3yoDqfVVzMYBrK8x
09nrujwxn6ZaU+EV6cLRi2ND6U0jBMMHX2EYBZQz/yQ3n+2Xlnl8P0lrkffOtCR5htq2/DPo/wRU
R+X9PjBkEhaerYdu/IXn/M/tGr+mEiVkV1iFvxZQKitGwCDvqD8neCbQ8kavqB2AUYNvt0yewW6f
3msOAtWitcZni+pIGaJXsOLuD9b27cEQDilpmHUgC5OW6h8VPnMCbmYMh/7BySDQ3LH0z9x31kJM
/8hvlwWOTK/CkVD1kyRDBQ5vkDPeQYpGqMCQzXtbIC6eobsXhsxQIxCKwySDaWUAXB1wUeixfmwq
Qgdy5ppj0ONrWvn6HFQGK3KmfdkQnQhwa8FHmbcRs4P7RJZ4tjA3tu9DYspSLUahATmRlJnAYGZx
8zKWZjwCgXPQ5QNEAImNQW0BhhklPg/S0qBDAUSmiP9raE33EINTyMavFYfVkO4oo03YigEBdzKm
J3sDOgWnjp4TUsCMNy/Y/0+7JJ8jKUnrmFs66/BsqMe38X/cQbR6/IEamsUGQae0/kx7C8RWrDCA
n0y7t99NvhBNPhrui5AatkucLBWUj/IoP6inPhrjI9Qn5MzSHEHQxc9H0Fre3GkdydmMp+leHMJ9
5BPqyq0Q+EFMhxJEQNQFnsObjD+4d7NuxkPAjUb2AHaPD/uEuu+A8g+m348c7Q6HpPtIO/SXdyHO
nV6P8CTAjZ8OtUW15XJeEXXKdODeEybmGJ54/aGrRPHAHitiet5b85Jeofdywc/mSpla4W7Bz1Sl
r/M4cgMRSAeexpzCDHglRNo9Ciim4JpzI6uWeS+FAKcLySUf0iT0kn8EvZb/GtAvEQfzXaroHGwc
S/Qlqdv7jEuzNLCyBtEHBxMsWIruG6d6DQBxMKc5a/nhx3OELTF8H+w6eZApNqm2eWYZzlDKp78F
55E+oyN5BR1aFvSZDRNVh7/9jS6c2YD/YZ9PCu6lnwurEcYdr6CvGGVRc8IgHAEMlhBCmaCwTVPz
vF0aTY37A0IYdFOJhHGoUvZDRdPhVLWDmIdtjvepWUrP1xJSmGAc06NAl/oosVyGALGUzaAacqCU
/gVbUmuEQQzLrEH4crFH8qkXy1+XCGoTZuwRz9u95/I7ZLLeEkxOgkaKyG4uscEDILO9QhnmfXio
53DuXhj9qTYORIIVn+GZ5ePZ3Y8pe3df79klsI8B1U04OPLpBSsZM08javt+geZY8rs6KOUBvchz
jWQxojUQ5xgZOlNwslcb9As0qdDbEpViYlLzWPA3SgzT5ssUAMSg7hDCn7Vll1p4YkAeYbIHyekg
MlRxaBKPDGSsPge9kQ79M2No/Bup/jHhAY9sWSK338VtrR2+wm/qQ7bIP5PHnMF3zooDtuGxZb/Y
SL9gXAIgbT8jnk9SJx+99U4KKS8fiv+z5nC2AA5FRUS5SP3fh9njF1h0/GvQKabe7uPjYtJ1hYeH
SBLP/Dy44w2jAws58o+QLpHDCVgOQMlMTa8J5rKJosBA8358sx/+82+B33kwSK2ERMmx4AhH6/7v
YCk9Odg8D0g2sxAfUp0JitPjTBXCtgZBTZhT975xr4341588oevPoLdkOKvdR9bPZWuqOR7qTsWH
0Fm1Xst4VXbmTT8s32KroKKu6+SqRSZWj83rH4EJ0oI+7F4Ro3/hufPBvEYMORjSBfw7SKr8GThC
YKkEmY/YaqkFqR3fnAC+k/lvTit5xhd8YRwKYcrk4r9DgA/2cykn+QH2K2F4wnfNf2wx6vdrCJmG
rwBkUrbKIhHUBdfgsskH69/78T7ditPPi0J843UhtxqUrggUJYfTwR+szC9aUYHz4bja7TcgxZ7i
ny0SxhnQcxtK/7oBEGauJecbfSuvx9mCYwQiTxNC0d6acFBdANrrO7xRbVt+nrvyAfFvG36v0LRS
xlqzBkfoNnpRcs+Aa3gVqWVfvca3d8i5honJGwLocnU56fyYQLUZRLx95RLBw4X3CzWKsgHGKHg4
JFOsG8iPAajmyvWAmXVH+XeGwMylZgx5hIP67yc5i0xnge85o6L3KAMVI2u2SZTDlB9UNHR/jLQF
oU0wUrlsvB0cYKUl9EZ8jP4lgvKFpcSIi/wcUSQgVm4ZrfBkwvs48GL8O0i7eK9B8BC1i/gwd32k
fINMX4GfnKGEgGFfY/IehH3gCI4WH5bMK3UBs5iXKcl5Z5XZQmouR+qh1WbZhFZEPvC5KI2E/6hW
rXJigymmnu+wxyEf+I1DhzBTzri6tEXg4uTK8hrskeQi0GHx4vUsyvX0/V3m3ZBmiopkprqFmsCD
wckHApVPD0PWGOvqZcAygXkivGT1MafyhH+TYdeNUaICLWfKz1CqZdyIhMNSieK4iBHQCKM84pS+
C04K9ztdq3CvIv96Rj9ghNhcrvMY2g6VnMBgU5G6QvxQH79zoiOoiZ7Lai0t73+fTR60FusTtjMp
qydCpAIWKUyeNwsHsnQqSDZcEQxBmgQ1cokPwNhCo8UEjoLxOepOUB9v8Kjci99Pn8Pe6ivzjLnw
ySjLNcbd6RWbUGv0nn/3uGEA7aFJjVA1hfhjIRAvoFi6RRZyOVn87iTxcFqthMeKM3UF05Lmlk/6
M8Y1aImYKthGyHvjQaksXs62r7lZNgNLhH1zvh1hhVLdYq10F+6lJeaFRSzBY6Px3OLvhk+mmjQj
lPBWoslTjFKulIBd7XwCeshqq4CwwunQQYGGFaYRUOGT3oLDxJgcR88rA2uXTtPwi3uAS2eAyugD
E+OOehefz573+EYXJJVbqltJ0LtNE1+uZlTuolsWyANo+JlnYJrk/+aojuAUkYdKTwa3jdGS8zUT
7ZJ+qaBOubJ9TZvR2wo/zaA51XIKI/SZkQ5DtMFUvqb6NxD3ZS5WGZKJKkrXTkeC4mFDC/rwZ4L+
rRldpwDWG8h2G0ITe0sdz0+IISTdI6P8w9zarXA5x6ppNzYFhcW/JOKcXTkHsbUbfpa3E4sRlgaI
FH2OsDvBeq6mGMgYxwxzjfjzg1llQX2ugt/hsYA5jwFnd2Do88PCDBvBwCD6xgfgYFiNJl1dyS6o
CpZps7fPyoa2FuYyfo9YAEePty9jIP0JbiMLZhiuDm6xZR3onyGYaQPlXA2hK/BvZEid5KvoHtMI
X5ZEW5FD74OA7ZebHi/sV2f2KuQ1hEO9th8cA1xc5bGYCbmhJwCac/Pvjjkf5d4QciNmvdzWsCeE
USA8y5a4HxLC8afjjViuKuGCRW90ifrMxdzP2VjRteFkgO8fpjcosq8U4OP85eVTZfkV9zeurYxd
QyA/KqmYF1iw4IF6i50tZOwLIYaF4ICU4hI1n+SXMD3m/gI5oR498PO4JpIKLmjaLPQ0c/0XEwwu
S46/IvAJMgOfFUHza3X8c5HOYYwj4YwCtsLxUjSMi1KgA3D4RSCjKJNJbMd6o5jeN+igSsKkOJrg
7paRKOZhA0W9fW0h2mCcXSvuw3TLOQRkMG6Tzc7OUz34YelEn+y2KTt4L+TWzUMA/DvUbASXAhfB
jRgSmCZoaP0REQ8O1qXoVlZ6dJnQ62Id4BHIGPKECbJfDJP0F9Zo9f8dMw0sV4xT0KxY4pGohxdY
+h2USFZ+wU9kqSMpW1xuBpWs4Y+Mte47/AkbA6ICEhwPaK17Lv0ljGdwOJHASVWDLSyzYKDcAy8E
I4K5BS/3sga8BhgT1PMpfDFmAe1Sg+vBIJBYIbYdA2/GgbS65f698yUCZ2YP1ubS8YXQEAtt/e+B
LS4CS1pMiBRGzCcL2D4pi4HTaqffORKjeOQc4q7V/DJio7j5JhY4osEniQaqxq4X9ZbMOlgzstrf
LW86TZuHOSOfibV+k8G2WVE/UUxeUag68mEHY9K0+x6n0NxfmSOAneVopx1o+kM2T+vAHfcl1POF
kwlUOO6WCZ/UjOBfhHMI1KyOfDkUhPosLhzxnNx9kVIC997naWcSnOFxy2SZB5gibBQR/BA8OI9O
Z0Pa7vgfJhXRxZ6Kv2DOakeAaxzaz8bKPPgsGP7F9eg9olD1aJU9AUwzr8HS+0raAvYF9lgi/gqn
YRvKGGaomUOHYj8iVjZ7tTftxeJmp5szljYOpSWjVt3GYP14Hj+c8Zi2jM9CSwpxjzXM4uUMZwUR
wwGXiqjSHbA9ezVepZvSW2FcmOPshKdAupUwWYYFYzcDziqrLogr25vCk28h/+h5Q4lH5HDI7Olh
mOBMFuFB7SvBF6shyK8Ilx6Jap9wuHHQn9mSe3GvXhsuVK8MHi5G5EzbMPvEG84two8IiXBu+PST
ZsN4aRfjku3XUV/wRl/baruTvM/+/vN5xrCl7OPg/tfVXvv0ynmJQzFh1jXKNogdHu3Pg2sp1hye
bR4Jbu6MZYAbtejsYtgdlFsq75J+F2PRd9WHwC1g/fn5qg1l0l3IyuQVHNUE6g7Bn+XeVPtXQQ9/
RmyCGnuUbCx0lCkYobYkzfxW9CxXPH4YQVDbzEVzwvQ5YSUCcFTfTAzCLGgOxXm3ASWyvAtF7hm4
uTtkiw8K6TNFN3UdD8Vz9CY+YPYKotf2BWnYZRdXLwM8bbB67zzGi/+qZ4jO8Gy72SO8kWyyQr/x
Ge46YnuwAYM/45fskrE8p3XSBq9tf1EhpuN4WS5ftqn5bExsLRVedI4BXYd5iNOt9QVpe3EfL8UP
Y5VLgFPVjlFsJEyPQAKZJiYonFi/WSapgigkyRlg6HwSDvjoBxnrjLFi2LFPWNyxS1aztEsAae4/
Vx/Df61frGUOZOUtHWeYhQKaRUeDY820jnCCHvBEED7sIDDzJfIhq4gK162ii8OnfR8MQ4CB9AF1
4THI+XGXqT52mhwGSgIMkBEn8OTyKMa3kZTScTV0d1TRffqqGNKY6zYDlIuJmpRI0AS3H8CNMX5Y
hveERFZfDbDnjyvcO3+xRpJU/3QZGlM+BWsp7dFMuJPbHVHkGZRgOLaBlxMSX2DHfoEfHz4pjYvJ
I2SiOoZTGfF7SsTZJptcZ7TyvsQizWghx+8fV2ac0+m6RnhnBKwnw0ecTwqMw7MQTQjJNPcRMQDU
cph4w8yuhuUMfU8iHT5BC1W6iVSfxyQQbGz2HQ9SFY55WlKc9QivsKTv8gnwSpED+B0fXyTqwer3
bkuAN+pbco70MW4PDlNnzHNNIs0eAevbUCw+GdFAXFHWGax8ApTziUk+vTQFJI+ufsnfiSmIjhlJ
B+QCQqXWI31sEFjOtoZbyMWGXI3lbsmP5QtIzol4qSY0ifoToUAcSyh5HIDbh94AUYdVy3RNEgbf
JERZ0CRhz+4GMKzLUCx2lX9ZKLxDFqjpM/xhO5NHeaTG9nMljqk2JnQ2gqOPiSGkaGSq9+GL8RK7
5APBVoDIhg6fKanl04sp5oBxiYQnAgXd4/AcifZVc4msY214eMg82TiFD1BCa0YfdEH5xQpPhcE6
zDzuOdTAwc0BTyblQ6H6fcujDWGWwHPco4QCrzOwrRDJR519PEPMcnZjinMXJsgUEMz72fNpFv8Q
AIpfcyy7gx6F+r8/YAT9Gr4o29gj5pk99yElM24G08XoiX27WmSsCFBNuZR1AtrNtOuxBc9gTgdc
kLs5ioL0iGcfFCPHHPeQPMiNgA4AS7B/OjP0e7NG97Hzkz5/OhwTwK9L2BIuNexJ1CyOOn3f1yYa
jelNC66yMMjOeaAgoNGhg6PBSn+F1sfnwYHBkE1YB4AlnjPmZKy2PJcPqkYqkEKcLvlAASEgCjaS
FbyDkHWCFr6mA+Z2lNyiEMs9roVJQ4QDJ+U1pRDlexh4wRWY/4jnmO360D5cSgEB6dC5QlfTwSgB
4ga4XAXv0WeCTo2RFvXng0Q1QeaU5/WYWsBIuJ+QrF2PVD+oMelXZMjtsoeGrVKS8hWBDTB0MyxI
ri4ssBaOoPgl8lC5cSg/MyzWH2zIAK7i9ufBCKGQ87RnmCIa7LSdd5t+X0hvWxJRPL2dm3g4fd0u
rxfZwMr/qt87kA3i77DVeblA4GUge7UTP1zlcJn/GlIhNQaLw2r7z7k6NMf9iHteP0jw568LCFH6
XFMDaQleaw7gkJJeiRMO2Tmb27IVDjSsuK9Tt31uXxsTKnms2F3w2rSutMBfmqiMFcye39fDXzQo
j8z0WfOh+fn9gPG/TJ+YPKCS4/CFZUH8YTRzCZjY1Zp/gQZ4id7LHJaifJ8VAxzuhr3Rx1eJJkWB
gH/oSCxFO5qaR2rZ0bj2LmN9/dwzC2p6EfB7g9QPaekd9MXPGs5DouCOBArcODi3vBldI+3EZhn/
at/YP5lALSS8MgUFgvJAkHR2vi5EyXY5uayrkXr+nc3DbvWa4Rg4esdPQczxu/SNOzFRWhOd+2v2
mt1ibmRHCt7pz4szFwqHi12ajXuWryTvIRlHiZLks+zYS57DNkEXZre4wC5lJtyjXtIepFOzMenQ
nxMw+HZVrG6aAIfvgZKC0EY6DdOMKPsu+C0V+x6D97ZJ8pzDiApBgGwm4B5/uC+wDw+zjcG1s6UA
3yMbEpdP8tXsMeLQh/yNOkj80hvsmcQfFsD+du1g0cRcbk9h9++LfF18ZU+AOd42C2oo/sJ4xY13
9v7ft/o+c8GGeEjurY5viQ205Hu6nzbkLIQVc5vho8cCCFPqOdGczwyKP838qJzumdRGFrczJMGU
S6IpQXH60F1jxzv5PhwYy0Q5RB0/J1U+4xzAGFB5Yc3FGL7/cIy4hK9IiZejqeb//U9yX7wsP2Pw
tqpIkmAk3yVXzN9u3vnLg/AVr2HAuA25/Ca3H7csRECuj+4TRtpgKBVzzOPXiYcmYiS+FvadTWDi
toBkmQCTBX8lNQkGPHRcu0x/4F0YsFA6QOw1YimWqr/vdflKX3uYEwr6UAs/sDyktX2EDPFYWswf
xpgf/GeOwjyQacFJYjPCi9fD3A1EhAWkq8Ny8xODXdpGAUDsqaFIiRq0U8VpkeCmWKaYJ+oonfaK
aJdTxZrwwwXU/t49ZKfy/I7xK9roxacLQb9gDuWuTqW/pXIBRcdIjn4cM4sYgSJTy19ADwzXlCOU
k459vIDyDyNh9pU9Jglzcr95FqAYIN8nXkIM8Xem1xuC18m84OSGmk3WMYNSKCKa5D2Sps8Dkmim
kqMeNGrf5POjLVRds83c3Zv8ammGe3qFpJov9D98UHRXm8v0jlvlCz8eGnMks+7xM2gm0oRpHfvT
wUKvTQmpxN36LcyMHYa2ELLM9/hBdBPWfLSkF/IZA31PHGjLuBycfPoNX1zh5B71cY9UBxjV9bmd
8UPG/NKMUH7/hOmOcXwpAeQ0pj6kvo1qpt5TBVMxFI12rTJIx4AUB1OslxvMpCC94HPyl+cRNNVm
DekMEkGJ94TH32ufH9W3vQa6hYu5bx1MHsjnUaHwjjYvekftQmhW/mdhXsT7uZiBZqGyB33cor+7
0Ly1oWJ4+uX0sZbZsF5hGERLdSUSs37HF/ssypYz19VHX2rPh2ugiNBdg8f4lr1eLycXF1kjLdas
OlQrZigy3e2ZBWejkfazkuaGCtnBUabvS8iYqsF5o7Xv54xRd+coCJq4JklJ/JIeIG461+l39px0
gbpUFxk3CutEQw4S6DIu20v8mm2WvYkVG/tidhlZWPkwHolk/wW+Mf+SrxkySwK/X6kmfCyEy4+p
ut5N0K3jdTJD/PyaAkcxbLA8sZsvsl/QB9hmGA0xi7Daw52ClKkI+5Vy1hJaHjTOP/gYVx/tGwEf
0SUGeue3Uc5cYyfYOsgmTJQIFCkEzfERhUmZ88D8B3MEu3c5X2dgYb4+FiXSL+SUv/jSbgzvih+l
9JZk/MX8/4Y2yNFFkor4hR8Cam5GFQiw6dIocKAfobO/Yvd5ZjIPsxZ20W/1+OLUTuYLuZp8lUxu
dnGulIhM4VL4uFwiG6CmqlABKbdxDaMdZ4FpQ8Q5zHac3XkRRN/mLYHPxGtEJe4JHBJxWgiP6dUX
JXQ4np5QSrMFigzCKAIAzBSG7at27xAFaUUxgJgrJzVVYPkJ9ziqhX8Vbj+Spw39VQA/tzfubbBI
Rnc8FUrEOr79NTHytq0cEGI/3Pmk7ICPh7h9pRpXnbNDKehqQ7oXCnElEtmm88K9DHqRtEdopLvy
lKEnvDicXQg5BpoNc8z2Br8ABkvhisSUPNImrIMYNjndBIsfqnEGqD6U50sEuCQs6jtxEMCiobVQ
MO2efUfFkVfwpeXXCKqjvFVmCIVUgpip6edwqbuJnPYifCOdIwrkx7oXIYWiWPqO2zGDGEMIlzQP
1rmnsdmQjNryDcTHMgU+I5U14ERAcxpAEcaS9J0o0dsjMDTsjcwZttCcCY3oDKQr/CcOmWOpfHPQ
m8F09rq4iesYYZi06POeyNB4JXVSrFEWQ1qv+TDZAFcpF76NPhoEuMg5kKRvK15Mdy2HroTM88xR
UENlA32Wsf2Il+mPtGE+6HC900ewz39xf6Qcb2mPQWaM9eMMC71JjkZuoAZakEVf/5ayIEf36TuV
4tf45ZphP9Gcnotqkl2qijByjAnwiNjM387sL7cnSyx5MGguvH5wjSrMhR7LxrUQuMrH2l0jZ2ZB
pJbZML9ggsD+S03TUMf1WIZbBNwjxCDSjAWyWNbY6OGwi6ETvGmLVEmGhsucO8F5RkRvileokhsO
vTALGBQHCORjgeowkw2eA3NynaOlYXyixPA3SBfoBb/x6enEqRWY9vgIXOscVfzt3vbiStGDiYIn
jTPf2FiR6VgDmQDgl5ctlaBPQoM2I2Uzah15pG/FJyg8PBOCfhCi2/6X0pCnGMCuEYKDyNN6jAii
i998D0kcf++T47B0IUJRJhTRnrV0salc7FWgptP+O9dkZy/ivxNjxxjrRo9B8nTnkKLmPZLCQ2nj
ABgE1d89Kgd4mfn3aE2ZAuuAHQGLaZhYDh9tRo0F9xiiLX0DAO913gl3sslvbciuNmrW2ohhAWF8
KGkwY2Ij69kY1jgzcjLJ1tMwPf4kbcLvxChmozZpic8z+KoB8uyqWNImupfjsG3vhp2/m9SDrerr
cbGHiWH3XD5Aay/vg9PpL/f5E2LEgcDQxJpOEEDY2qcECb2tYzDNDTKBNiJ8pgfZHmq4cIyDHur1
HD2GX4IzLLjKNsfXTF3rASH1nG78poihw2DGNqfGuFhVqyrZeU+HhsT5S7LMWvaER5c0hIgExj2A
WRnjR/j1iVFcXlPlKE53YExuEOR4kDR0UTWLUOsXA5DbLRwbHqjag0CCRoBHhlvOb/0X2doSIuUs
+vg7SrvPGvI2T1BFX19wjwJOlN4lgg7FekK3zz4KQPoKLhNme6xwvZEc8LSVXrvmwWYtIteCv3EY
y9bHTrP28L7c5lFvjc80B/o9qixncG3GBXLbvRRo8T1tXY497iBJkMBMJQiJCMEDXdH9D0s6cIjv
mEUSCSeUrAqk8ickFYj5njvMpYTaTo8kD/hJoCVael29E3MArLqBJuxhawqbl0MNlZNIIVY2ZbIb
oOVL5GlFjq0F7MGC4r35lOJ2FYCrSCT8pQeR9s16zn46P1+C3SyPMPXcN9SocUs/Ktwhou4PnaQx
YdbqpHvTzzbFsYv4CTYw5/wO4V0fEb3isXEW4da3A4KU5wqBJZM/i+GxUyd1CCsN8IE9Kif16xF0
q91YmuZDzbCRJFBAkxPDdkR0YVRxdZjb2E97v+liY1JwF8jx19foDClI+V/l0gROXoxvWVS49Nwq
+Ch4OgzNCgWAEHY8l++lslZoA82jTv612/e/HH41+AzeqU7ypEP3m7uZO4PhCPTbm9crRH+4fuu8
sSkecUCUUTFG+UIqJfUR50mYoNBDs+xIWCBFrS7ISY2wyMptFg7VlyhJuog6/3n67l+p4tznrfe0
ggJfclRlAjhGSpen0ImeintlQkcOjlftKc0pZ0DxbUbCzHkQxzjz4WiYTP5YcbA3fwaSO+uFfyKe
KmHJ6EARmQqyQoqV+aYgt/Ie+NEGxogN3x4J4RZOpDjTZQQe0AVzW7zn1OjpbqHamr3dMqQuz9dY
BHxc6JR2njqGqZianhrRPD2oeOZIOCliH/b85o5cf5hQbHj38z3gmroWjp02Sw3cucDCcGPFkguK
i6JoaqaCdoei4t/aDqjuXhxWDjUKHwnRzbXo+dMPMSdkHWMYjnsLsfPVHmMe4goFZs+plH2IcPY9
wsaJCd1oDjTF484WC/33MjiaM9pMpzfLBmNruy3srUXVzK4Rrc6R7fof/u1tgB/ylpCASEOwAGIz
oJ6fCA5p6QIvD3vO9sB8Y3RBZZnFF6LzMns0HBr20r/hgc10k1TTeWH7w9CKLBFM+rDXW6aOPozd
EAcle/JHm5KIhqDwcvvvbwFtmdHH5uPH/7XfmfsY5bM/ywXsGOhDGMf4M/HpOx/1g/OdQsRiOkGB
v4elS3qTuHLiDJyYw7sER05LQAMW5njduFvXt8dPEmwNZ9wSZE4eBujcLsIMpmOjOBhemRiA+gJP
vQwtR4k0/IMp0RgTsqXhZrfJAuUEtvZLS/YWbvV7og+amAKM4MRdSKl4o4ug/tBSVBHR5fxOSEdP
nwkgF2sigVzi5RPD60cPhyAOF+KCxzwrOvKOAQ9FICZDDwcoliPEGpEbD9PmNMBZa/E+7ObIzjha
fVMe0MjhdPJcWbwWujKoz/9+4Z1S0d69A6TIv3xYoR0nLQO9COcP8t7BZKYBW9npC0eLMgQXpAsy
hFpbGZtztXRYNnMct7jBU3Rpb5Ygc96P+EiEvadGmVyGl+B6KEHNnhjBQiNDqyncWCp0P7J/ZWW7
BRltPYXelO/cZY9zq6X9SPwqQ7JncIZ5vr0WiO3JB+6NTbEw9zSnT8gfp1kEO2PdYqS8aBboUb0i
xtk+j592cDzr2H3wQ9M64TMYpfhMbRPeYHVxwKyN3u6UDXenB3X7ZWFM/wO0TUBnsXz2x5czFmGJ
GZUJEr1xtrAYyeCEif0Hb6T8G4EcUB4iCayT3SkfsqxiRrIwsOgwUl4AEiS2hVhuOJx+xN3Y3AoD
G4PjAedkTCKAeF5HnfbHXD2qbpHOikMxdSIYDBs0zOYU3uwM8yGwYhYYVin42fzZHOucSF8sXaQn
0NuIyJYdDTstqmipmCnumP8JgF9i8QKG59NS8Y3NE+/If9lQYkwDAdQ5Pm2vtBe5WweY7InnCWq9
ewnoWbgEnNLwuVI2d9AI8RH4iBY2kiR580FMl4uK/BEoBDiP76Dp4QztTlVfQPtTzo6Ji61dJnWS
LZoErh3gBkAXLynOyQq4PCdrug/HhlkcLRSN4kpKJY931V2mKFGfdOmzkTJagOJGVmkf1QrXmG4T
qRkDCQYV4fvAlboyY0h4kXLF0GD4Q6UEef1sXJm/IKcUPI5sIU0ZiHqXM4/aAR7t4V8qGZd2CKhp
TbMz0xAEwwyYZvx7GH/l6sLaQ7tKEYsPWhOV3GULc8xhPR3eSJgV6eQ2CNEQP0ZTiVEIccwJ56LA
E+MrIBI5yW/HQvofSeexnLq6ROEnUpVymIIkhMg2wXiiMjZbOYHy099P505OtDdBf+hevcJzLLew
1EVp0wsfOmew/JN3dyM+5HCw0x3jQmHYvvgQAIgPk0MTsLHbTWZ0yrJTAoIZ/Y0KAyVReE7vzVDC
jh98TUfZeEX1nomPbtyiTyreEVP6S48+IsaUWVORyOjasRf+sU4YKuFYw8iHeY0T75DRqMIzJqR2
ZlQ+TTbgZ7eZp2iTB54PczL8Js4PV+0PhNeSU0KGoOMH7Voh9TGtaw3bYsdwbw535omQbwr9p1jT
gAd3aPwwK81T+N3FbngKym3hxifiZlWGmyuoI6Mf0Sk9Z98tqAw1iDxnPkfcTJlC1D1CdasXsKji
E3QT5jbMUejXTJTfi2kDR5CJKCrrEJfafPb1wpjure3hbjLpJ69u2kzMLAx/mvkMvCYET5VXdAmp
tiFFshpC6JYLNEWzbabHuATM4dVswBR4WdTZ9WyXoidk2cKEJ9g0uMbf3QaqKKKpRp0/Ix+c32GA
LDsgA8mBJxYcNcUbNrBGUVgxeg9Jggt9plR87U/mL+inQONgD3vmWu4carGXdeeMLqgP58mKA6jA
2jH2U82cLVhL2nd3e90iXpI5EGJ4WViEhNKpa6ypkoq5NPGl8+sy0smYN7LABt0HweC1xXJLNDug
S0lbOx8QoBogHQi+eCP8IiaU4QIak2G6OaBZjP9f94/Zt5nY2DBUsClmSZZ+Z5jLp4SrqO2YnQO4
wCOeJV6MpZCN6QCVwFuKx+/waWVkgtQ51JqERUguuIh+DJNjT67EbGFBnlhL+mbnKBIDUMBE9jpb
DwADBsil033K7XLHHKol4OaPUeyd3pxOPQGAwwQqcqmte+jpv+Kf/IeIG1uTYvTC2aD+FhWrFpjT
oFPJwKffyuuUvnBLKtLfgY5rOEMDeTOZkzzl9n6yUYfXJ69k3rVhy6nOQ392G97PsOUzCYg2AIyw
8+a/fDBXNc9Z6XEIMGjVOPv4zoGxrGCDvyObmafRJ3iM7vkyJdPl6IeY8+QhRgfOLY6P5kbSLPI7
pqiQN7mB/zgsRlCcipVq7fmzEvOkMktCDxhA90YrNl9R1PA8zPCJJdR+uCWlJwtesNbpPBOWlNYe
gwTZMquCRcfSYGkqJUc+Z47a7eZnTJH15CnOlARv3pzyD4sI8Vh6wQQP0Tn/xuZAccdzlZELbop2
z0tDlWOZBdT43vzbYNU7ko5xF/lgzw6lN1Q+P8IyhmbNEuJPqS+U08uY2O7Qz5QLR1KOu4dMEDzQ
HnPEAf4WwddPxIY1o0Kkf8BtzhvODH7QyNKkDe9Ae6SwU+fMzK2E+24arknPHM0tbkYZWpInghk2
qgLxgdjR9MTJ9L7Mf+GX4P7iamk6mN6GGAaekA+2gIv6TntMFdH0DHz5O8xc7GOfheFXAJ3MhtPT
PF5k9oTl0wxN9jtOhBYpChjpBZpznG6a+M5kkxcAuudMgbWtZXi1QZWOI5//o3h8FD7k7LuGJNKH
a8w8lgQWCj43rba8EeDJT4vQ1BMH6WxwM38K3N4YP955X7I821oGPH2e9TzA3kWf2GuyycBQjfn8
esCo5e6EVCtgyDCu+icSLHUNgfU925miaWQXwVapoZZghNIywgydHkO6B65PFlZwFIzh/DFzem7a
hCVERCrJieUOzR1nBMlRgP8gmnHmryUPvSf0bcSbqZMYPscr9oDUhrE7aCtZ/EpAefiEn5wL8BUi
n8/HhJYzkwl5PTDdinztveEok+ikV6//puLZDUZAaT9fG/0vulkl/B7zh1HL6wDgTkDsAzvEJ7Ao
y/dJ1tJ89SBYfT0AWKcH64vFa965STLgd3hqEafPcIufGGsQC8/BRjAnZx/fPyRz1uQBwtqjlrGw
ZLWlJy6KjrEhHHcasBMHFg86Mr7J8QMQTI/wwIk3N/xBOzBenjoX2np4gkHCA82fPDLFY5Q1U8zh
03LFtPImKr6Yx0DMbofz9BhThP4oaW68sOFHEJo/KXxwamhJe2fdGB4Tcd4mKHV6sgyfHcUFAeKM
IeTitX25uH1jmQnr4wl7fupxo4ZwwAtCVuFBXkRSjXnIfATrhDcgtL5wDU8dHsCIRuUws8S1myAh
hmEdMwyyIR6HkfdCXPTNK+vpvtf2zWw05QwIOp7aY0DPktpQBOAjsd5RKWAqyFKTsNzAYDXfZflJ
pxnBUsFyme9nfCb0+H2q20iK4Pk/o+QeQRrml7F95dodT0H4ybQ9+5xwjuTrQrFUue0TAmNsHJmy
4zXH8TD/aqPxfQeyG1A6mH70CwOdjHtEog84VHBKMVuZx1o7lganS80xQIPMP//H6EBcPM9gdtBT
uP0qt2EMc8iuqsvXPNfp6T7U9sOD8iQs809Z7+7Jz6R3O0uRDuRoKN17X/a39vVaw0Sqr9IXkbqX
gXHUa11OhwItu1pSpK4LYiom1RGaFU7/U/W2oXZimEAslCTbxbGq7ZqrF49qliKcWHmv7iTaLJ4h
Cppf+dRhPUmsHtl2sSNILv+ACKcmqodsBNxWGIBlb8LiPP69p8g7ttdCOo5MlXtbQuR6xaG/NriE
GWAe6LMglLhwAYAvwDyoAlbQ76klLowxEjoG5VMtt31/bvCeEWaTzCY5cDdxpvHfKVsF02VDwkgB
0ySt1+WoCSER9WfOD7Y3f2X7S8tKZkbJ6A2XyqOlfWfKTxD6BddTyYFOGpOMK0qG6IaFWvcMc5i0
lOFnO/oSfvMGHrf5cJffMpKNtpMwRsI/CyapVgWA2KWVe8K7cVoRhVeOlZnUg0wPfl6UTphE+8j8
nArZK19vJ/C76fNNUlArp+cRJkpjnaYcxl6K0/Cbn01kmmIlB7VVsVw28Z0JsNPpTAyJZKZ8lThd
Gnzz1XTcCFoN64P+UvqKRkI9pUlioN0SBqKw1rNjltcpsEriZ9OwD974hRix3df/eoKhX5wekwgi
HeZe0LNAMijGI5QYqVv1/YRBqrwr3zES4m74GKaeL35gU4+lr2Ot1tTG6oVBsGrgjjr8lLs3zgm9
PjqVXLhKlnxViE0lEHtZfWOz0dlK9RnTT4cKTMK/GFAN4y8xjnAhuo1ouUcRwQ9v7vWul2MQfRoI
qQrhouGg2w9OGI2eNUjkInl1LPgKIHOneDlau/l3cB+oBSiXM88JTEJt3lfRAHqc9jFG2WayL9Jz
S5ZSLX2JsuFraNwUnBfLeptEIbNtoIqhX+awB5OoWceh4IcTnir9dBEsClgzbv4EprcvKlwdb9Ig
qLxWY+2bAGOFtBUMpNUMxM0w9wUmsR08sQzRgRCuZbR/rST6L6IU5MZvhR/4CW8ce9H1yJh4DN2x
ardygMoQr0MNAXj6hikgX8YeGhA21XIleImW+68Xw12DgJXXQScusqyAHIfgS37djbTe5tRAqfiQ
E7DvGDcRoOA6PRlpvqzandaSrIg0keSc4AfXyyDBAfnjXYlu1cR2Ml0mNf2JDWmfaJSYSRt9h2Jx
ltoWotSn2g22uLFQzyuriHtNkvFoGfxevcVvE2oNHybGn5zZeI4hOXeepmITMp7UN9yc4coTDCWC
hWpxmR3NpsVKCb9vQ/onvIV1aFTsQD4jwlDh+h7yr0CHbxz8KAq7MFwLdICKhkoDJQfnVcSVEY8f
ZO+E7YcAmYKd202EJXY1VZy4gfTVNjwl/DlTIlkna/1SOm9Qxc8XcV56BOFIB30mI7MriG1jCxtI
vl8TyI4GvCJRopjiPp0DRNu18A4XimCyJ22p7jcp0PMg0oevtNaPTQJvGg0HgGYJdQtsyCJuuOby
5HR7qRuDRsHMXbTofXNq/zqqhlf8a8AsRIqbMAaqljmX5L+0+rVwu1FVumKM3V8GhQ8XLJJLOgY8
kcIENQoT8RCDU9RlOtqtqPKngSicwCoXlhrAlJjSD02KyVqUvVpiogqtVQuzhyiav2ad4GIcKbe0
58Ipt+aEAjQWvFdSray3K0T61kj2UfctZX7Rbs3m5SevKwfu3GIIQ+QMzVmij+rTfYDpNkEEFd2z
zJgzNCAyEXJnituJdhtpJzZNIn4s9a/ioaowB7ww9hbqrzNsDovsx9Cm+ONKbCmBl33o4rRfIuL8
l94mYQ6ARMEsGNsETUW9wjjVslN1TgKPkNi/m30ReWzQN3KTALPlfdOsCboQFIfxIJRRfB/GJYnT
osk4EdOevp0DFfk3koz4qwWeiFkzGFS3qmH1dauscZr6zGXH7ynSIpSUBd4yLQ2mQhklV/Qm+J0Z
VJXUMUX8OZ+MsVR/9gluYMwf06j7VGNQ9/c0rnORxB2JY9LqyCJQJwHTX9HgIsvexiavKr97gZt3
3x37fz5g/UllIg70M9UajlRYS3LLH/pgLyo+CY0oQ02kpHgeseRf4pEtxhmYEnSasNFmdlPsSxnb
CYeYkHhjgvb8SsKEwxEbu1f3Y0DtX9kyrl2VC30AuWiMo7hSHGsi8SqUJZHz3k6vh5F8BQxBOaFf
qGFH7ClALc1mp5e46NFpvAVvTJik4i0OVMk30bTH6b/IWbs0KCpI7hLhrGEOJV20cBsTY2YZ37yb
hHLgQhvWi3gWQluJiOQ5KQZrlfy4WQ2K7mYvAJFBl+tqLKoZTCPGDTr2b2W4Jrvqpc1mLhA9oVIl
1bSt8F+swKPqBPoLK5xz9PUK/SkgdxZmb2MuWwQUsuJD+8srcaPPEBlJdTqnthIpaz35Eqv9IBLX
gtSk5r7IwXEzhNGaBFJD5qr0+Sa2YRAReOKkhQRGLun29QefpzFRzyfiqTL3ag2sJ6QntUOcF8R2
lOWOmuQ3K/qn6HBaB94FzGZhx88qXfmb68h/y31GV6S/aSyf0ZzCBHViYh2RyohQQaE7Yt6ObnD+
YaHLl22zUxt/MveAbHI1u5Q7hqghYr4p2SrHT4NTKpfQTQk7XB3r+uUaBfFyfHMGGcMsXrVjnUlI
uYvumKcD0idaHK7EMMY+ZqI/wweF0QNexbUheqLGNBarAgGuDncx71yaeUkx6jLU+SYOmVH21cq0
MTH1i7SLlL0Rg9WP+6pPPIlkIPOSYR02YUMjDWg4KCXywdxK4IYs+7p/EQn3vlAjRP1mRIiuYUCb
mAx9inOd7qzMOClpBJqvvFx4/EHGtDwSVzF7lmdm5QdTZ1dn+a+syzvLOqUB9r/8MQYpW0od72Rq
0dAqjq0+3ExO11QymEGwtrCsx5+9/2ipBRV+ITaFo2oJtS2XKNW7bF0Hw0Z6faLtrXSU2zoeUsHU
LyZTOk6GBcSAQ3UHGtUTmCzBFpAus3UEQeRvFUcfnQasVbc1HCJZwo9y1GENyDADLWw9hoTsLpQY
GedXwaxOsr5r4SOrFX4uJn4MJ7gx2hpvBD7IswKE5rkxp64fguZs9AwgCz/DhjiuznmQrkKTMev7
9IaR1kjmpumo4dIMp50KpwuwqvdqwOOsw+ou5AYeYye45S6lIWrjzJPfuwTWOBVCLyOKDdYK/fTU
cCmXGHCVaN8s2RbLv6liNQ7474Qb7a+eDVcx04n6U4Olhqmh5Iw3Tc1qJKZQLHgK6zSN7D7/ixNv
HMhnflk4B8WrmpQvzVwXLGYN5AgVLWxsEEBocUEPBIDpnTC1dv1q8CdaNaCsscn2VT+z101l9VvS
p8DIgICATv0MTQymOEMC8RcuZ/ZuQKXQmZTJlYuyEZemcpWnZxdRr0X+UP81YrfJSJsLm4ov+C85
WS1mD0zipfrLYLTex4QTwyoxtnH208iC07d+ZN3e5gu0+TT1c8Lp7AuK17564jrtuBSQUFLBJimg
7uz9Dwepw3YhUXEv5lp9SWx7VbvFMW4NuSaCUWerVydznRMlOTC6Hptzlr/vBghFr3HQyv5UEl2u
JB5/d63S7ZFE10cNBDMSrrV1GsTpqyfiUC5Iz6SqRNX9tqrNNJmrQfbHoFiFjHvDkkRhk6ZVySk+
Q8jkWFYAelAyDSaFAirSIfVlDs427nxNzdem/kgsEoxwxslEPnl4COLaHrNiOQxfFnwhRd7pE2oW
ojuni6IqywnbjNq6F9qM2IC2JT/dP1UmglhBYkprmvOZI0JZJCZVU4G3PoRy7tZg+hAilG6zzEnY
vaW/V8H4EP+PKvyKrXUFP4RW0eh/FAxoxnWdgVy+WqRCYBzOsxQBi+E8anMudr1RXgN54mhEh3Sl
9sNVq16kPD3FVnRHA7fA+ZjOaamacZVyDM6Ln7hGySl0f67V8YgIFPW/svzVnF6sujGlMOzVdQQr
O7YsymjgWcr1N0sxyiCUYIOkmyvGDSkUgpHhD18rJZAKSNW91K0Z+WNSnSfYB0+5QCxau3kIHY4X
M/DbmPsRY3bcAEVKYX8nmYL7ew6/tzYe2qp+H0L9mFe6p+TMT3SnQdYMDlBOrVOEj57d1fSriQmF
qL/2GllLwis+FsQXdB81JnWvHvstiz2Qac7EGALm4wgeEUfMt7ur1P/KnWYbyJNq9lI1EBKTkocX
lXapgzaSzSZSHEiBuBU1baXLihfynIPW0Yevlw4bnOtCVN+k0E/rusC2uZxWI/6Eeg4JJv3qJrpx
oIsZYK7/yTEMfEyg0oJM1PKmxoxlIp7WiBxuOGBQqo8zKID5rWB6aQvRI8U3mPQ3EwYo5VMnQGdA
+ThXtPSx41wD6wwQ3rtsWPdysolrtLSzGnsUbAPxu5XxofKycDKVfB0QI8uPK+SF/FiUW2QWc85g
HSIpVAswaCsglLf8nQLvFf1pSvCQC99+0aukhDOAMRd5oV4MPYMM2jralD1Ha5vw1Wl5eGiopyvQ
hyn8Cdi5Qver4ghdGBhNc+q+h/jYqt5bJR9JU3BqeKWnEM5tq/9arPq4giIrNufCnDgX1aMc+I2k
+SUinfo8aaMb5Ie4acm0pz/INFgS0xszJKaQ41asv6iYRI5gjA61SfuOpYmEPcPrld95MSYGaZ/Y
VwwRWjo8b7GbGqW1aEBlxAG2hcGvhMy8cAqbkmGTqOzWHLMqiiZBEXiAAaNWkLImSbFOsuNEA0cG
px8ht7yjdRFj/nidFIhEjSTfuyr1tYzZ5hwXV2jIbjFlJf5CnxihAmAVdRrhdpFuTWzRYppKTvpR
xws+kj/J/FSsB51CFW0UUXeB4lVSLmuEL6OFGi47DdXLGyQcZWiuVKJ/RXVfo0+S9B8DygzVv6aE
bpdm10yEioTRy1Ss30N1EiO3STQ0+Mm6i18ugGC91pIf2s3kxdRVO8e4yipYZG+haLOapuGkIIwn
8lZ+x8tw0tdZkXtQz83w8KJ5LMT+HqgoNBQlc7MZcKqZ2WG03zHc0Pt1EdUbUSOwYWq/jQklcZeI
RJxZOLlrwU6VBAdcunokqXh70b3UzAwaW2Yu2d2tZq91T7PcChpvn6wRdk7Eji+EDROuvNtV3b8B
70IDY6Q5LhLrKKYvzPIrylS0V8yBS7dkqpV/5Du6xVWt4rnNRKoi/z1cYJJwZ7bWYRQbeoxtWbxF
sGH6AneAsRsOMDwMzrX3LsAYzDb/mLTgpI29zwHMbMZwQdwYMTN4Vj6YHPK2Ktr4Db/C3Ap/9hZ8
zVNjZumaQytM1UWHj6cvpH8ChzbYziL01TaAvYNf7pQd6C3uxUjpISWiX/aY5hRQGYMPiHXMqcNv
PCmB/WBcTDc8QH2MQpaYCTiTf0TXxZRswdgwPAPgGWCtyPgWxTfk4mXGfAVB6vCwgPkYTdoPGtIG
q7xjiRqu5N1FtkEu1G8KUQBf8V11rJfMNnkhaNnfzaO/D9pC6204twvx/CZBjSuQK4Qi10ZHMpqP
HH6MsIWPFxgr0h1GbB5Y8NauxDP6l2jriTyLYlNSH8JQ5kTZaN/l4MLfhacDFDY/DgPHXzu6sZyj
AK1lB2YAJSghiXC2Opb2aeb6o/3L/BKt8emB2yLMIPmYxa66nh6Bx+BQ+egepLiQgbGCpMEpjXIO
83Eeio1WGWh/yShF2cdPPj3nWogkDrrqbH4CK+0XUS5CExyRbM5Q/lR8I9eMA4H2Z8I2zk/PmcOA
QOkT6e03I1kMZd/L8avagEctZ/B50T1QKh8FLCUYb4R+7g2WzeSe7/05/8x/Y3KUnNaGUACIFOS9
AscuyKbfBN4Trjtaz+hA+sMqAFRcBB4LhgkjRKOEMTVYSc7A1mJi7hIAwPvDLcCoV4GwEqBXswS6
h5AjXX3b8p3jDB6DI3+RGEWEzT/4MQiF8DHBo/61IAoVugaZ0mqABn5bQ+sGTD43yk5S0F1pjDwp
3weHk+t16XaMnpnx+DJM+oB+g8jvHwtN3OceHHAK3frQhMsZm3sNS66v+7AKblhY2TBPlbejnwLC
MyQPUh6KHPo3FrO0lk7wLgGzXUNeVY07rGQqIiiOjDI+km+N4xkdYezAAMK0ueCGXNZzZ4CsKr8J
a/phehJRwK5u8XLJ+QD2vIpw5DDAXYpEg/0K6/xq/SpYesOZjTb9FkEbfZKJF9OGd2a/3L/oO3qS
282sHA6J7IYdSEmM/6OXPAXVThz2JwcLel34oHZ06plkJCp8RLxGbhmaUTQbJtP9E5QZSpBrhb2a
3eJBZreM3SkGFgwMUsSCsFx2MPRoeilSd8R4QuhfE3pTPnS3eOog8Hd5k+1ywm02uOsa93EdOaN5
Kjfire5cCWcXNFqvZQhAe4cp/JrxH2xooE02mKPBu/SgCvlQvZfKd68speXltcu4F+/pgebFOCdP
aY2WbxkfqtIND90OiooLP9tPXZq6ejWyQj+tLWW3cCTjbdW4f8gShcGnEWuLNQa+sbnQ7tPROhhH
WsMDZpSu33udshAfKKX21jaS3ZgMif+gKGlY1Tzt6BhD8d0T8g24yHvkKlhGKzNdHEA5zpEAsY4l
faxd8aGtG77P7QnhS6Q6jBGATkL44qQXK5+hLdv9L7xSS7fxIkz2wr/X8idztORoLoV15vcP8yKw
m6FU5ci4+G/tskZa7r3h/vHxw38q1u4geOlZW79hPTB+5GS9JE69hkNZOHhbP0t+gaEldqprnDL1
h0WtchHPpuoxoBAgLGJ/x/NrGbDhCYdedgfupu8sjGz84NvaBnt5T5TbutgCRkW0OX+VbGf3HuXm
hhJihl1OnNqcxB002x0V6lLG0hmVkwLxkGUjfocf9b9my/n86PEvrgjsROoz/RQ/4ifJSpWxGA/R
z3sb38MvbHJWyel9fG856ziT7eRy0UBv+ewMcSnksJj5/wrprsYJpltwhIon+fJXecSclCn/YToS
obkwVuPXeByc6gPTSLgS8b3bMQPh5t9bd2QBH0pI07SpqJlvOFUjvTMW8UG9ySwZuvR04YsbZGQq
IkqCzo81RNSbZgtHMN1V/o+Njwj3mp7kfyjydyjijqCuyqbiK0Sy+qTM2jSfqH+Z2lofQACvB5KW
PUfu8jFgfAeEAl/YI43aHq9jsSJfEWI7Pnch5G6/9dBkojPJltOh97SGmE99xWAtOCXbisMf7gw0
X3LOkWUa/5pvdtvqj8JoHr+BDsrs2eb8/maIi6XFHI+sbuJP/Nv5ZklqMT2RV7crnAAX4Rt2ZPJy
mYJIo9dKdrRXYZCievqLaaKg6iwzhyVYoKllCHgt3Z/wt5N5hnGzFQjfXuafqBfZcitw7RIWg13a
GK5WHxy7PWgl5yunzYp9iSRnVoCSbLED8t3LO5OxwRpn0HOHr9WRA+2Qe+1V/RlyHK6qT6CXDTk7
sI7XzEFyr7w8knOytn5bcxk/YO/kqGu47S7MPcKDDiUbbu5f8e91rT4E21yyEJb9fVqik12WVCHG
JZvgo48b1Z0HIHCAlsYP9n2cMGhcyKxl+0cf7VdEFusScTAhTsk+tamc0xL6yRXcw0I8CyL1xEA9
yGxzn3mtsYY1jrzG4itS8O7YQz4IifnFzcMBUT3q7ZJ2tGWKq3p4MgeQIHatc61WzA4h0MzGbW5K
BQIgv4ipX2FHqxg6/3efgA+lMR5pu2DTXLJnv+4ffEb5IfNN4w7r4sdOLgan6gqzrQqS+TPjgCjt
ZM/725db0b1AdmdAhMLpYRCyaavL9p/5L983rrE2L6XLTOm3XHMVXVNurIOxSu/FzjzI9+mDxJzL
D9Op+/CB6fJyZlZySMBPpBPlwa16zEQ93vGKjXUSPe1qrWBB/Hd6Y1maL2WbnUSw+hYFLUDL/b/n
P8Aw/1d7jbXQzuPyAZ7a4QaPSPyb+gO1xXvhxweln5OrW2Lns+WVVwDPGxGOjJ6xgkv6zaa0zmSl
u/J6ZmhNNrwgYz/+kRfJxGtdIWlYNruE/lyw29vXdED9Aln75XLB2sJJ96wVya1EKDnaHfbdz2X0
dLKU18GH/G0cwBK5CJBknlEKgunj1XLl4IR/i8Y5P7MPHlxbxjb8JEWxXzSAYdi7cIkOxw3p6NuJ
XZztIMPRdOp/bHzUDeEx/IJGvMj2F/mew5JuVm/8nHnIewudBwRDec3ssfkOD5KjAdTgN2nnAj36
olnJj1m1XTxrigN1w8LeqSR8SavJrT8QwRhL0a8X2e9g936/ULGcsDVrEfykPy3jCto1DniON/Jj
5mWK0tpJltk2+e4hYNZLKADid3auHf7cr8u4ufBNQ6CE/y8gdxkqZPhk+aJgBiFGEKGgMMse9A7Z
jbXA6cGD1ahhd6hl93C7ZtXtjHF4oZs/Oj6wvvxn0HivcTd0uXhDW/mLicdyZQfzVOR7/3jEnOic
t1jmWJ52YKp5QQaxKs6KHfNDAkr3mj9ugnFBBIUt4xC7FovjxjTPXN2lHWyZ+9czMY0YMgzwX3a7
5d75DJj4r5R7eCBzexdv+ezKNT6aHI3r2g4OIYjbQsRB2htv0y5GjvxXuhQ7CR4Z6CwGuh+oWXRO
z5z2mzOi8CiouYOWNfoO3/gERFAStE7qKZ52Em44vTMXgYUjLX3Nv8Q4hy/yK7ESL5cc02423r2o
H6PHd7eEKsrB9jtwxvwh4/Zxst3IH9JvzIfjYKfs+TcdkosFe81GOYxwBp8DKDrL0qGK5LCizJEz
JB9zeh4Rc4oTn8NV+MdgRfOjzXQRSVYabd3rUURE2xr31WuKcKR0BirY5J/IL8Lz2P/SCZEzxRWl
H9t2bnAIoRE0PMWwKhddMlk3yb6nXL62v51TOHzhkcN0jUvlwmNOiQ/ZxPYFWe4ewAtWV3N7c51+
D4/k1jgJ7+EXTWgl+cBpTFA+zRsXz+tJ6vm+RHwouzBcuI5m15RFygFAPX9+M6EjBJGbfkj26j5R
/DDZMHMi+FWSzxgroNyvQxhO1wFtFuPeqQEA35XKqs1Wmr7CPAMvNQskG/MtDClHv4RjuERL5Mya
4uwDoZdKZ/hegJoLyAhhzvKF4xivLss9F5G0xKlz9pND7i/jx6an1/dsQnmfaVf+/ztgWuok2EjG
GZGouQ2OCsxTlnHp9KQi0qX98lHQPS0Dr3EuklqzRb5U/fsfsNsSPBsCoQZ1NnblOTavxFKm9EeJ
ctpRvpPSpus/Dsv23rt1OquMnlW8ln/5o9+UDJBWjye+RsnH+rpgdi2vJNY+hzLhL6f0UDpUuUtI
zvaAVCPZ/yjPyKMyr9cIUVGJ0h4Ulxo6KYmku/ZMAGXzjYuM877yLCn0w63M/YFJ0jUIiYWOV5K2
pNocnGlfXgA+uxGXaY2CW92nBLTY49vTLirTkCUAb78k8oYgQn4fXw1hn7lFi02qX93neaurWffs
NnPnMLF+b8zOC/ECY7jCUqL76xzTVfCX8EFZWYT5scTID5sAW3HYvbUdM6kkK3sOMIZTNf5p8NIx
L0B3fLQCNzljnha9SDJyDJUBcrHGSS04wR5dSe60eXTbmI5ih2PdZK7zD94PzlDqlVRt8IvMxRfu
B4cpF5MSbISgC4CVASgQSUKXzc3ujt/QhSrMAtjSsxu7lz/xA99O5+iPARxXBZZBYAPRT+hA8Por
r2UJBuhgJaXbOWAQQmwg1L24fMm2/oyOAGazf7+B2RnlN40643U4NqsHfmSwPhDoAMadG2zJZ85i
8glk+34KNyIgWM2GBrBAYu4NUnGx6nEIIXIP0IYwEvC3Bax5YqvYtwdog4PsFNoh9VKNixJajM8c
Fba3gXwR8faiO5ff4KsPyEQrXK+e4bex57dyZtIz5LJNz9HtLcwBqNnHbIu5IkTl/Poxrq8dhv8c
oxWlFJjtnoyhn/YAb2ZYNdcGjHkhrKX7cKT+pRuiyzphHwOSWK3e0SrzmhN8tpeDpzSg2h1mP1Mx
kAw+RUDixZKuSZSXofhBoQiTYN4GqDJ/4ZxP+1t6ST9g/CcbaKd6xFNT74BE4YqYJIlB9h8C74pT
giIXVtXvJaIJGBYMI4xtbc6tzqXmjrTTbfVh4FYknQ2K/8wZIUXgtVYesaQ2ySb9yg4ju4irCxrs
JvqI0w89PnZ0wCCAfKJp+QB6woWZvMHxzij1jjPlPcLQgrUFhqU6kzwnYOgwYXHJ/cYqF9Mvy8XA
jyx45gQClmRUSRT8EK2Y5D3pfd1oWmImcxz+gfaSMPEzbHq8ZubsVPE3+Qg+8zOUtIqQ0UX9odyw
5varteXRBk6f3ctmaCgcsDt8MMtDZEjcloEaB8XTNb1ynaxCGlzhiLD2ojugGy61FK7DCwx7KNxU
2e/OpAylhU1wMW4GJzVdGczGL9Tf748BSeQTopUxw4CpU/6YZLPZySdHpB9o9HTMrpdhvoHNgbkI
5oiv1ok5lj9wP1ymq/eARRdlskUxo3+DAbAaZm9sDe9M9NR7uABfvA6S7pa+NceSNT5hfh8Z/mjY
YbPR94JnWYu62kBhFBAC+qGH2TvqX+Mr3ZhUiNBMA5wrf2uCQN9Ht8XZksEifkrQKWf7VHyPoPmu
uO4wZSMQgq/IMdf4XU3AulArDSitC7yW4e4EoccHhyIcrrJ/4i+WQu20wvY9fC8Oo5Pc22/sXmi5
wznbRdnCre7r/9wbNMaK4HDiFznZnAZ4LO/g6Mrr7BDcWWyutqE9/H2CskobzvnCe28Z+uIdJLYr
8SF+wZlR2UXUpp9zJ8ghoF7GZ3cYIw+Kdx0+pf1QrIMzKgfyKz0EKDJo2ZL0R8OZLcjSZ41V5lEn
Le0od55wNTuHZL2570xnfNY8M06Aag5lHslUS8UI4vFJgw1dS9MRsjjA4TV0hb9if+z+lTJSBBTF
P5g/QXUneJ4269zKdnznDmr2JyoCT6j3uKjDTvm2VnKw4FhoD5ovlKsBJg/ufJxGS+rcsT50JGVt
axYNFkg4dE929Vu7jOnxfXeg9LFH1+XnhYzhyuvnjID6ABbGeNLXceTmiMFMiykqI8TZqGI2Wiez
BMMdMnbc9pHnSCAhgaF6WzBb+4HOcBx2Q2pfCGMeqi1iUXEZgWmN6B+oVM9wJ5w5Pxnky41dAL/Q
rU4DuLIMB5Ku9TI+TAi2s9Mk9Cr49myAR7lh6PiignCYMF1DN733t5guDtCoKrb1o7OvMiU8NkdO
/oMvgEvbHtrcY1uaav13PnCyTXHNPOWp+Hy3HoplTxq32FU8pVWkL6pZekI1FmEDj96tKMjSmz4Q
zjBcxkmMw2PAujleTZBJ5/qPKOGvwiH5gpYEah4kW4lGEgpM82NdX8MOZcVT3iHAwNeNT02ASvs/
ks5sSVVsi6JfRASK0rzSgyLYp74YapqAqCDS+vU1OBVRt27VqUxb2HuvteYcc/a8fKI6deg8RTRW
af2zOYFrpktGLcLj/pQIiWizeXCdUW/SXm12VJ6CQkebTy/Gt2CQHHymEFXoZkTUVT5ZThScRWfW
XoyceF+sGsEanTtkdWAydqNgqJ/dlJYXuzll+0C7i6Qzi90blMpheu7OTztbw4pi4ao8aVc5NfmW
qCrgSFggcDfVEY45fEK9scDsdOizLQANWC/4IOLWhlVliRdQMbS1BhmPhO8XVYlMJUaOKhslNEf7
5bFIM4dIPIpx6bfEVQfas7EeDH03nHreWADTbEsrefESHfYUjUvNGthNBsF7yZBVx9AweMwp/O7b
060jx+KxeocSFEUm9Z0PO2jRUKfhr8vW9IGeAet9fSOGVha8O3f8jLovm+ySTzR9uBmD3u+/BrES
vBnwxEaWHegRaDncbpYFfaQajH4VUl+OCQRG3CatDadLG7yk+MOHOBFMK4QcQjnpfzTAIwhW2NV3
Ao6gOOy7iLCGT1ihDYdF3aroBpCEZo6Ebn6cuFKmmQOiSaGfwR9ICNPQtLh5Zz1IjqV3XlvMvojU
y6yn0x/AkcLqhmsdP6wxcmkaK9vKva/VEuLwGIoPeEEQODHDHyY8oK5R+XXVbAIVPgM8j8di9mDK
HqFeFLnbUSCj+RtsGhkDW2a0YHFDKKbv4N2E/N59Gg7WGVTHAQd07BHO629K6YDK7vxawzrk6MYi
mvY+oMMBEUgXmk4b99yT+n+uFT4ILMaR/D09gmqeTPQ6QywPPJElGlkcaxpGgVYneR7duGSz51C9
L+sFKyULO+URAv0CSwQA9oBtAZsXQZpaEhZk8PyS60oM3TkG3Lj6inNKH/57MjE4eY2m25HmCpck
BM0Dr8agucdYVZqXDQcHK7kK4YUf5lfoBf3Rb6V29MBHCWz6i//Rr/l5NCd7cZXS+pKdfEVZsUhp
TXlgA0PEKgyyKVOw9iM2joD+7jQkRRgkGeeh5+J4ZGTtaY6ypIM8en3fvQTaZnOm+J7VOMnbWWWz
+wLRQMjVON8fGtN0kfhDmlngqNl7mg9yV9T05HAaYpCNg2Qyr5kMFnzGRahwmbUP9yVbsIwn7QB1
HfEFInxIfKGflyCgMGNgwvn6UhPhIaQUY52D4fxcnuBuf6FTHuvPVn7um/EwY2K/4L0XpsKLGwFo
o3wDFlhxNqnMN2MKRnQQn0KKne3E7x11QbgGObcw/pm37Orjpxj7b865nBj/KjJGIkEj/sFAFwFq
tPe+zw3YWOXkIJMXsHGM0U3oILYfQ1KjdnkHDCY1aVvIAR4R8iyAQ2HRFKZejIQK4HONOVlxUKo+
oulziXekDfIUozKtg0Bm25e22mXU3Ub//BpvCGhEJyBtQU1Q2Ag5Tv3HUBF/NtH4kIAuSFm699Np
0GGRo+OcLbM6HJWMk/IV3g5AevwzttDHNIQBmwYDMb1h+2azXz5Pu1f4nXi4TpV9P7htMIbD8MRE
R2TDKwWQlR7y52Uwcoo/WBhzJ/VpR6E5/SDXnDyMNFFNQSJ3FWzsYCEggsKoHiAFw/KCUYhiHkM8
trTJffGgkIqYLZ5QbD31KxJmsGuxbOzrA+sdxmLIILXNoaePJof7Be+ATMuSbKd/RCnWFWaHiQkm
lb+u2a3mOcEIgA9ekjPLvbTCOniFmIuNlbutN78ji2Pr8x5d83aDhfJaMhsaOFXE3mKquuBTHHZE
7BvZjd94XYaw6YEyPjyRtmAtt/F8Y+miztZWVxjEUAas0WX0ATQAyxUvFce6RDpzAsLeSwX5xouM
y0Il1GYAtHZ7zWb0iCL1W0cqxZmas0P08xG/WFiUaaeKu5Y/fxTWh97qMAJk2/gskdoS1Mx5i17U
P9jqJ/0l0/lCACA0bVxtzCZurNethJt9OF5nC74OFD0KE3/CPkACHmucuEFYIrhZTzKwbp4ARIgF
tEUQgYWJ86R6yDFW5nWI3w4UKkm81PWLMab+NJC904EqhIMMNSBn2u3oAnICQ8NN9cTBqZ6BrcJ5
PoAX5vmPFkwtzuckR+GEZ+FhMkVLkg7Qtoa/9XRUhuiyx0CZoW3EN9zN8LiaWYD0+7RRFjAFuCKU
FebwA5RnDUc/eIdZOZw8h99SFqNVt6SCnI8cXNtBH7ZXef4Z7eS1oHVGRyM0b8w7fJdqzS7AxBvf
uXWRSBTdEk8SDmktukIoiPMmxK5wn8cinDIEN1+2Op6Vb4uSug4owcaEeWsX5shme/uyfsz4eZb8
HmpbG3AbK7NN21HFsM99wRHTfaAxdOHOpIgnt4xxVBYBH+EqwWJmvLdhjbKumHef/SW2inXfbS4N
ZxZ4YFnE0+XL4SzNC+OfPbEg3onIG51ZC1+RxnoKR22iOwzCPEc+FHvoM4g/6BTPPnSNJ4S0EYzc
kPaK9zti31L6OWyBD50TS9or9WIIv2k90llGnCrZH9uAvw/G5CHfRE5/v3u0XWR2M7+FRhuWij/k
fiNUm+5rQjP4IkiLIenk8skHk9PlyYfBBOQymtVkQNrkN6I6lvbDh9cxsPf46KVLT97TNkwtyXyt
+ejgNNN9lkORDgHXroP7b6vtT7QEqDgxMeJWpV+XfJz3sOVPErfiVGIicOXpccNJF5koV59PGb8c
GSmpz7JDxA5flWpdoNuyIoR3e/iLD1zOIgKfCFFg++NOt5Q9XngiHARcodsXkdwehVvPZ8CedOOd
8T0SnDL4/CSQ9dplmO6U1Vq6ELPyPt7NoMWw2PM/PAVW+EULBYKbS6kP8qOEKmOGbp7Ahynomja4
lNSvKGLZBRTZwUUEWxuJqu5h/VT1Y3/TaClO3Vg26ZJweioUp1rnp7mmBLF+bDlTy6SyHJM3jwZK
kzYSJ0v2Tgzedh2EG34qpA8/NmQK+7xGqiniju3QtU/RRufyazfpq+29grcxIh5x/N6f+P+0nqxE
7EKPfkYAckzOeH0svtWKmPteZJysSUvZ44CGeARwEfinX1SfHwxPdBEIvunMl+jewZdeOT5mGohO
B9k9qq9qVfZh/F4WDLMYX9KMl2YTIUO7BlA+9ZLXup1aiCiooOjAkSSB6G2BWhc7smbxDcgRik+V
L3Pg4lOyD0odKDo07FHHWo81i3+ph82FWtuBtqsnJEXU2/C+Qa5+11w6FYz2ZOJ59ZocE1JUjMeZ
1jAjsoCGTUNtNA7TD8aiYqE44/VhkBLQjVQWZKg7W+UgzoUIgpgNec4vl1D36Hv1M5pNTCfPnGiM
scZmwW6LAIrffEH5ux26hbhvgdNVO1IsNaK+/8Y1InAESUNeTG9xAZ1+aelYpPs4vds5w7oYBxPz
JgQgoXOnjJBrsrsMdWXwIRYlkqjR6MCTEd0UHkSFDtgeq+T1ZArpZtQxodxxGGaTv5tY5Vnn0pkC
oIrYMya6NCyolVOXCkK7kWyYe7DAwkG0xEruTxfxkmkl/sfYpxPmizDAPwi3CEFzBjEWrSuE8+Ls
Kei3GosRkDww5R87OYPnWjyx7aY4rCdRRulI7G3p5P5Q/qvrKLGHhJz+t6cFlFsliwaWieHQTdcD
EitD/DnX8Fm+ZYyMhzKB+1fCUlvYGjHMdK7MDufuFYcKLQSeqI3XFdtI50lj6x2kb4Y6nM5KPXeB
Ld83p125zrE6BoTwtBLEbIyXK6mLlMaXUINZYsSpulCDGHVw3HuihGmFsz34AfC1T5o3qrJMYqyL
gzRX3rVPO1Xp90gFnl7OqRMH9bF5SxVGJFzcSGL1QvKeaTSRrcbXejdr1sAa8V/8MHoZFfvJXfSy
Z7W5xy9PKno6QxekUB3NpVebcn6nqOJcgAZGE+cj2U/G2zLdKOLyPt7Ij+nu84mv3R2d4UzOQ42l
OEnvzDRdLXdx/1OFjIXVCbElxm6WYO6n9PpNbQ4VKqdl+ucybUKjuWBDrJ6AvQ10iYi3wFTvACqt
Bj/MHB356UPqtyH/TDvrPV3dLxPFFSZ2R+vCzqVbqgJWpnXidF8P1PURgJ2XhfX8iSQbO3hU/X2t
+Geyzrdo8WxB0u+zfM5BoKWCd8pzG4k/gGE20wUdypcleB+/9GVkyQ8AGsPQHqkbLV2fFEmGpYjM
OTbBtgR3y92tePQmWBymtFIWSFQKbkL2booY6fgOru/KyecDGtOpGVdChCs55GMAZO41BKgeJ9aG
6y94E/lKkrub/BRMs7ZNj9jUTx1EB79c7o60hu+Hv/6jmiLUeU9eVc4rkK4oEFmi96CCDhMfya7X
XLIBR5FcoQVMfMnkV3SyFvm06FHVE/BTQ8rwL7klpEQNUXQ4Yw3OecyxJwwnMkp9+AAssOcprkre
F5EFV9B3qMt8LJEnkw/SobBmoGi+tuVK8ocPJvcAV1OKTxyWKaq92RCjhM49fKy5ltUIcMll8rIz
PHE0/OQoUyyKmYqgEb89Ctt0m21ONj8CURxKuy5dAP6hpGFOcj7Zmh372QbpF6rHJVJBZvH25G70
cEbHCKJwizsly7FVuaPXgItNDUB1TDxpxsasYMDUcSWQ2y2yEg+m5ovMI9zqlfwL3UFaCouQavR9
5VA3RZvCojTlZDqEdigwcLd0gCB6CouJjyOf48QsJWABy9oVIIrHORk8XXrk8xKMEowCRHRQMHzy
AwaHKvLj9NJAT4GDT9GdQw4ktnhZMVG7IfoTjAF5NOOsmq34dgVjYsEUOJa/NLHjHVy3z5pmjIGn
jBcy2sDuz1dqRFWpImmkdbefGORLMO7PAwEH29/weocv5GFLiM8NNSpX3wXrWOugr3qE2SwFmec2
F/aIFV0ZDiMg223pkg5tHpq+igEFF+WNRNQmplirJ/DYpbBNQcvaxHt+SU+hgw9TYdMp7LzCYnwe
+0UASoeZlnKZWPeIJEnWdpxM+BM4GTc28mVwfaACHzO+HE6d2AiTK+c6Vko+odoQL9zbSMP1V/SA
Am4xLzY54mVIW60RuKrElLeZK9dw5r+L2OfEcb80m0eowl8bmZ8dFT23cYkGlUxNYtmGy5HLk5Mn
isEzlyN8+ku/gLnLVwI0iIeeVZfBoeGnHmg20CMhleQK4SVv4w4anCqhDeChcISxNSYtkASmdHhe
p34Jz63pgtLp6ZR1OfXRnEDv7vuAZU8vPOa8/Eq20nh5GKNDTglXA0PbBrjsmiftwwZlAVOm04ur
ohM5RqT0nqZP6YAV6Sp03TKpxtvxy5Q5M3vv29ejnmQaSFvF65Fb4Ob/oTNhgA4OoADFR5K9GGoA
nWDBAbQMv+KzIGeRTne3H9CvMcXqdH83h+uxvIAvgZTk9bRJG7vPnNFGmIE0KBjIcLwmq3hIlOBc
zVIPndVBs7yNh57rg+qSMADuS1OZeu3iHiVX3KETLh6+k5zOLNdMZUnXMaAdwVJlDrQmWT0jHoii
ZFi6/Ptt+Nm012OVr1y4knSrhc3HZKTBLIL4ZM72w9D/Yddf7K1ruifTq4IMwU9w9KMzw7xCABW8
eGP6ONK9eKBB5vn5zFUjf5nhh0ubmFYGnNV6rGLM0qWfj8+1Vq3j3ZdVp/KmRLuRCgFC8Px9GOrf
wBuP7hfwJ0iXGLEb91u/jtf0uwUyiIADTK+EwLF+3sgw40oanqFHb06vlO9giMSLRW/qTb5htRau
98pXrqOPl4i2aH380wItz9iH29CLHgMoHA0IJk55NML7fmVv9WiFlwB7eNR1Oed7u45sjHgTTpM7
8bWmji4TUssaesLRp7XYhilvqPnJYOIODzHQ2UiAuZfWQ2cRNy3LJHDBL2EgivvY9/hcLGI1gP9Y
HB+2qEZYYxKb1CB+j6Yw//+1R1dwv1sF4QHwba4KGd4LK/Y4hOGhWHhYucwUbUBYKQG/wTzlrB60
H4p0mPJgWnFUvocEQLIU313ADJUx2KB0BJJgc012gPPec7ob5VorPHp4d9RSNIZRz9fG9OMItBIX
Yu8MnpZZ8TsE2nqqE88qbA871G7qmdg+Boa/dNZQtPuTDv3+aRdjiGKELl3pAJE/y8L+WJBUGR+n
mDV+TgnBr3RnGZ4nTJ+2ZGpSU0p0fyD1+/cLrSBIe6fdGP3qrMs2T6u4aC0TJQTozDBttQnopTCo
r23Wqz8VSn28ID8RXNXkl3YFRMImoEkybWla2vRAiheoHNhyVEGEibH7gjehbcf5hhVm9m7dk51z
Q89Ta7xmYXsvmtmEnY/cnlWXmwgdqkhmskhz+vcRjs/MvwjBdu4b1sphfaMsn8JiYiLK9XV5yd5n
98bmURtVyLB+2PL7RbaP8UzHqG3YK1dV1DD2QqJR0lycMLOj9p4lif0UGH+s1ROxCoIn1e74shaC
bCCLlejlGDWVC5Xw4EFPRocMQNcGxawholVzOYsD2TtwJKBhsPss2fmKX+6BfLwjSMtCR5EycOij
hgtyj3+bvImvlbIla8ZrKyyl1TRzhyfGZWdlYbnLtwzlAZwLC0kGUzgkdOLWtzv/ce7N3pMQaozh
1I49Wu3IxKQdDTCjhMBY07dFznb6GQ0nD4ugSxS4wlq5npzKa2lkGECzfdmSV5wmG11esmKYzHoD
UpJzQAHcasgbG1rMUPuHm+jkk0MvkvlA0ZULPg3ApLpW1RxMGvOJziD/vb5x6C+pXBcn7/0viYlu
VW5cGZS7nR8nJue0HhEzZZDBZxTipTYbS7yiudOfJihnUw1PP7VZWicO+NzQf+Ofs2iPGNCIoRAw
0kZ8YSEX+GwaK7qhsAngBawIfmZLO8eL4cDokVH31UO+FASNaAP1zzlsdw0dNIX1iLAOitOwnPcW
4BB2pQv0NN50ylCaLIM/hpPLAr+jIzJ3mjW/NHtAbaE7pgVCq4cpl7s5lut7+NyOhiCz1EdnD9OR
thMxrubd4fRugUyjOmcXZ1x/vbZmyVfFAMrC+OX4660Q4CU3mMyRdWXMoDGsSE+e3Yn2G5C4wQTE
Bltx4VE/RK01+6mNx5b2cGxNf95+GaqOfDdwe7ONGF9G18L6xShbAY3F91Du6RvjlAAz5aZbMdLO
6fxErMO8ctnqQ+bYc/WnWYAe2TOuOc0YLU4MgnBSxFN/d7etjIV/ZbLtEALAXACV5fwdaJwVOVVv
kPAzIf231xwmlrqD/sOWS1+vRcqGEiKmu74rXUTcia3f9E4fe19o8nhYzq9VudIwVc7zKCOohN4P
8XOLM3PibseXylfaehyuZu8fVKKFfQyZk3/4XFLm/Pc5kPPN65DjQp5hYZwxdx4tmr8X5qHYwuSj
h1WEMwEqBsFvDFjWR1IXXAWoV8CN//hVXAn+W3yjo8xYuMb1Iy0ZeW0Ux8nuZuNT4iyqHQkr9fw6
POQGcJJAuxhFq8q+f8S2g4wcQQxSJ8OC8uDUfutzsuZfJzbUL0eGH6Or4ZdBN9sU53ltq4Yfrw4R
u1vasvZo2Z3CSQju4JcxZ8DpkBSILGioxD2q6nuEkWctIFsEMDVTDrn78PhWuR96vabRzIGLLizo
3w7QekWS5NAKExBe9+GK8SXGGDC4IDKWeWJ+TF5LpxqQvJXlB72Dpt/hSpMqb6w6XkDLQU5G5r0/
ubDCkSMyoCeLIZT2MQfV+0AWI8+JLuVCknQQ7XiA6v3bxT+w+5uaY2eCQ4sTLxIcRzXu29zCttBc
kQhO153N/dYCubOldbqbPXfVVUhNdXtHfD7rcIE78aUG9eY/z6KfM37pfho7PbfYLg04UWzS8Lw2
HD9OS7vZfJbvAKQMx83T5uW+/tqonDlo76Jqr4Od7egPY41Spwb9iGZ2gVsio61lRQsY8Rvo2YU5
csdlupPhueeSKx8FW8ACQU7KoFQitmT7ouHUG9gb9pL+5O5DcXlkAI88U6fu8S+vzderHaQwlUs/
uoDmjZu50VdQVMx/u7aHQQBIk8vH59I14pqPaHD8UkrtcUVFHT2i2Kv+ss3b8wcBXaELy6c3WTfI
3Qc9PPTcW6p/QTx/bTIF6RQVRHmKFioX+zuEhNzX8LwRAkdpDycAhjqSaJowp40GsRjs20QnpuxJ
/xoooPsGpQk3ysJPSqTc0CLd9Ay6Ska86+daOLCa9zNE88rv+46c3hw11sfFik0EgPV2x8uWoWD4
8JCZoYJjDUMogLXRHxPu9EEqsAfqLQe18ZeGPIh0QAGEMBRRUMqWZ6eoEwAvRvcgcbL9B5dT4gxk
aM4prtDoj987uoitgpjrs05Ncp/mlPWi1fyqzgfJYWZXS8HM961ujJFL3B5BS9KC//6bBLgdD2Nm
M63+2SOeTY44mxLeyl5jCe8NE8+0Tb/BRTDk86FaWmRS922EA3asxmmW6DPKG+4h/2UYLJHGndMR
0V7bzyxxKtR/2Jnc3hdC0SLHhwSAe/SaS2Ex7/+A2P49PKgSKDAIibGJ05lrUPRm2q+4eluyY4cn
Qb8gyUfLixXmgXMn/OzQF7V/pz9qFiZ3eK44sDwXGENB1r1U2FQmwWRojekAciqJHkxJ0TDazUVN
dhT6nJmd0ctDI0/xN2bW44vbJCfEkJYur7ggQQ7V/e5U2JwrMuJluaMpZHpTs1+8b2jZJCzcEGaN
Anxh2V4GwUk3zyhhTDD0CuWtAKpzliyRXcxeACIwiE/0JLeRdoBtYkMeWVnu16knL5/57Dux+qku
xFbN3yungieoFwf04301bx9sIyuqcE7hUzQUXAhE2065dvEGvVaQq4GdYqFk5kU52RBTcb8C0b7v
SC+nT4lQnUYvCw7uWnFVNos3OwC0hEX8WLyDlp0CJZiEr9+5FxOik5xhJfxFdvmkQ26Uv9PZy6T/
HyKdYjTBUOISciZg0jG0zwdMvUgn7UKO70Y8j+Am7UrCkO42jz/V26+vXCTSoAdg4xYeU+B0NH4R
YcLWNhiqMXx7kpScLZgvQhJOA4ROqFXQiPJOMGNxHw6/R6UBHlhfaRSsOsuT07i0hRl8gsEFe+mC
fUxRQ1KsXxglvH1aqAv2t3uECYUe90a8oVd4rOkB82b5Qp91uFKFm0Ie8kDAhaA9tM+JHcxtNcIH
7Tsi9quvyUvg2fTVA3x4L3gA0OgeVLPnxGTDt7DiJlI4ZvUJVAS0rSFGNEkHy0W5UHYEr23Y8TMO
UkPrwKRhP7kmZyJK0Dyj/F2/GUtyWBjRkiPm4o2iN40Uh4OLLx6aGWxhbGIUPkismU5Fkw26pgfq
kQR7OJ4O7PxBhzAuZ1Y2YgTDWtIfUSmCKjsFJkeX/o8LMSZTg9yPfPZWdIkcQ0NeYJHSGAzQZaD+
R1Yw+9rpTkDJBAip18Mx0lcduJNix8uCL8FFHYZjcA5nq/WVklMpEZSuBD0vh1k8kVDJmIIxXwm0
TIHPg2p/e1RsS1Tu5d9wWLmlUAGR6N+Nd+213AYkavywe2IMp5qFHRiSXkVMCKpBIs7pg/B4qKVC
NUwRVlL2/D1Ll8icxSmqHZmedUNylLr70ASb2tU64dnpvFMQiAw45u+f3jZQ7ERjqjgjwfVmfh15
IJ42LmdIAnPoifX0OEugU+EpFHzU84Ou6G6N5+1ccdBFr5gFc22O/QesDqQi+kxkBCEGRW1t+Hjm
dw+4E+cvj09NBpHn0Ek4GQBjFHw92vrBGU6zn/4neAcMmRmOwPoXXOVtduGYzTKmN4uUXa8vgKmg
tt4eTElwQqL6RplNUoEM9VRXcblIrHCy1euz5XjR+ypqUJXAP6ZpvyXLtPsneahG0stnVuATt5oD
J1uOb1sHSC9w2zvVnEkbhUu7yDZot1XwMDBXw+Gq+ppMbslqNx9jjirYC+ojwzeUqGtUx9zZx3Sb
/J3WCsMbOo7kX/bG/Y+0U6Zke/opNiJLxuEA9CBTM2nUyRaYIK+Ko4RyvrfpdqMYRPExR7R4WmMd
CCk1RktazrKZerk31lvkdtwTW8HEAmCzeyy0naorg9D7uWSavB3fOjdiEniulgySt0QoDpqpymAQ
Rs9FL4LGke12Hkf95s4p9RXGS3kDLID8gU3IZ76UmKj+JQSsMy+1GbIiXbko7meFG5wDB0ojIH2y
hYnd+lE5orsqgH+zY1xUzYtDYxILhwEk/kMfuxPWvc8sChng180oYmnam4xsi3C0idEo4XvK1s22
3X8a+xcuz7oyC/y/Peu3gxI/ZQPdjUsdk9OM+/EzHA+EDWJeCm52EFYx0eAMxyMtVSdsma/0W+57
8NycR9E1h+/WolbnCVnBlCHtjI9+OmM1W74deyO2zGGRE/rIpIomYhTUoSrRHYDugK1pAUQ1KxpH
vDEH8QHtjDEtn6NXzMm7haalrWgt7JOLsgUFcRVZhiqVdBR2Bu/pSc736zow7A6Kg6K0220PYzP7
RUBuFZqB9u21KNFqotH4Zdvn7AVg2np89fy3OsMW0lwt8Shjz9+PDTzw/mVA9hnKeqI7vqvE5pzJ
yYuRuivvNGKQ76HqSYs+JOgKn5v8I9u8vkXYbMZ/2TlXwTPrJCqt2iH/Mg+rJUbt5HiyEqeLyPPA
gfqwGW7mmAj8b6O/Du2RvOjwSY4n75xyR7QAoyLjnvwhhTtDSTFHtvBTIG2dKyRKJ2wXw8EwBPa6
mhD6Pf5Trtzjycej9OnM7xw/5Q9m2pj11JVxxxyGHQiNzpivAVsosvA5wpwJbUmbqUs1qEwUn3Zo
BY9Nv99J8ipKxp5vmBn/KqTrS48SwXpu3oLXtiwabOmUISNXEy9fUe+RGWPgCQZ+dOuNqG7ujgPd
K91GnMubCyII+PTPbXXhmkw+JI+Z2F74e7FXo6i6yED1u2EjdVZsTg5QCJABp6inVse5DpCdIAMH
4AXoiuRCV4HGNMqhO1gBFLig/i8SVyNVGmt41LfD9OC5BWSML15l6XKeNagNagIdyRjKUtBBVmKQ
eE41yRDde0EZyI6M+ynDeEB2qy02m6GgrS50LSaFDhOF0CA+ENZrwkMZkjOif/vanmsZ7vKWn2Kv
4afiQP4V8T+5xLIJ28FUtCzPNTo9O03RxsPnYP9jWpofCUcG2NzNHIgxi7rV7+hicb8TAQXNExfl
ScQHcbogQWVpqnCD0RUJwakVU3Mrzt7rwu83WcS6pdHbHpPI86VKIloQwJXFaYEAjaFikGb02ikQ
ma+g2dFMbBhDMX4gdoJQk1ZP5OOYcxgiKqTquUtlIbfLerJHuEUA4GkaQVSJY4/+Xr6l9qEKUJq/
kfvtfrWTQT5z3ZTBHZ8LVhKoUFgoWkRHTDOmMw5OTPlrDjRE5g1CCWbDNxwMLdZPHAzPpy+Pft4j
LLON5itfiO4pQ7eJiAWEa06d7rN77KX3IaxrOpXJriz1uDDu4xMT4Vk3OVkjYTzLxZbyqLs+66ct
fib6NGOxLJkyTnPYkykTlL4d7apZXVeK8VaTdTLKLh9YO3dEXYIkmu+PW55ev2kJRgQK90fjJsqL
IJZRvKYPu/zKyC3LhnRt1EyfayFgwpQr9ts2lZbdQ/nLsPQPeFKOZQ+ZvJwum86y6dvLpJ0Gc09t
kS+3oz19rtcJI3v5TxyvfIvllBrok90mryED5EUf+LUZ02Uo0iQU0YS8G41e7zDQycdWU3zChkgH
KWvNsPt27tQVn1iRNQDwjTA79cCEwS6NH9fTFwmrIJplrvCasudKkxUdW9BrYn+rfq4O8kaOTfdr
3hxHqWCC67WedRnI74JEGDBemHTJSSo9UVB/hFUxwi+9KZ80a6dfd9JMOW7Kq6nWecIrBgLRKptT
u36+CRsFaXVJFtl3ghrrhKOLTpL0Uu0srk/6FDFI3JOExNRUzr5Il+mMvTD+1uOwDoSY22WqhIQP
FG6fckmLWxXM9Xjck+P2lmj8w5Z6ingg5Pw1MsENb94feTPqFZwQoy/2h6LM7OHB1bS3m1I+p8M4
Q0TRWbf79yvFhJ8690Z0R799NtIn7+5Pa8pFFp/meb3NvsEDsnoL2OQxfS3qF0FmrTabdjnOdO1D
jF864vJl+t7hSJs2dJZbVEcKY0PZpttYMCICNy2PHSzI3XyEMGRMPa2LNFs5P2Gt3o3mLOajOf9a
NUbzi6nkcZCYfy0UWFNQHxApPPWXaLMDVNEEeB/zLLahgq1h8nDRdnCi2Mi7N02JLyg+vYzodyfU
g7M3LrD2/ErAmIHG1ennrvIVG4Xq16uSOgdw29N4d6bwk/zyx+WcIRATREJyKkv8o8Mg+Gz8nGqV
8fwBaAI1y672Y/Np9+vJ7GGBfMBbicl2PXUERzq3vxghkEwsoG+AEnKxY3QOAuWdhESIpDF8sgxi
f8tFvZFoG9I//H17yhIl+eus0AG4HjjH0nhprpikLeFQw0gS/Q+i8IHmYw5VXeI0PCiMStrJh+o0
fJrTpyGg1QHiWdl9ZSOKzuHY2ogerc5sLUjRXud9VrHbeY9f1psFZTe9sf5PdaSfdNHgZ5Z02gh7
JgCodEZmFX6OOJ6OlIsMRTi0IExBbYzEfsm2Rm4B+jsOMlSUSOoYiiJfKRFQonCln8pY+rEeEcpC
iXYboKXQwOlxo3Ru2TO6esFM5LkF+M2qiCSXBAAO9huZ5siRZYc9MmkioDmcdDM2AAKeSXmAX4O/
4BGwrFJnUiWrsQu6X4DFQtoMQUfQjMDWMMthbtXN6BIgEhRW+aCJ19Hcom3v2DEoE++QblD7DvIT
0gAvA8CcDNapCb+fJ+LxiZ/gMMO2jx0KXS4MOaCWcMz3yHpjILi8seP7Bhid7cjvsBjYqBIHTTUD
GdQPnMOx2sKwGxkEQpCKd+CdfyiJiJSNGd4Nucu8fs6AHRKDqYO2kMP6ExwjRQ4C5camDuaf+Xzw
ePKTz+1KoPFuxsN5obhQqBI2SMecpeFB2jWSqhJ7wAymSHfsFvEhWTV/xIAxYnKfsOMbk5KgHkIK
2Oc4LqPazJfS/ukPLwJ8GAM4WNgcq+mJk1rAy9G0TYtIoBxdCMhQtE3V7fJsB+9siITgSNVtqind
JETVpwN/+onXvD1etyadVXFYta9o2MY8wmDuzfBDcPHzrSE3vigDNN6nxOeEC80dGzMKHl5C9wzY
XphY1+Qm4OptM5pYuQt9/yUYWalYrYysncP/P5Pc6MInhmeM/zYiaoX9iktUBA+oznkmmWXkKwf8
1ccekzwRBzCC3sQlYqCZuMn4Mmm9ngAe3tAMM4QluSnSU2IP1nhdv5wV6N0CX1h+QGNa5AvcSuoX
zkloxVsb2QWadYY4Be2hsX2XWVmgbLIPeSknpA433t3mxI/ebcagTCYVmfnuC+IqblGEJThwgy/6
iXb4c142C3mDxH0Qmt5p6g36No+eQYe0nUwPhK/o8pGH3XgIsbD5TbILSDbgGXilPBX6BGk/hjeo
2QnphLITc99Lgw2EVzpher/tgyJUE5dHkUnB5bVva+oOFPO37CjjToFwhcewc79ghNciimcQJtz2
gKOHS4OjsMFllvdLGQEKjcvMyiS746g3KFSlWRmKmKFxdpDokngFmepKxMtWCYLA3syBB5UvAxZe
VOLxgPxr3GBpceTCRgpaiKAOoe6ZHeMGcOqCqe3TBDCTX4Qfp2ltJv/8PMjDHh0gWUKzTLM4IvUd
gGVPI3eO4b5TCBhr6JbY/PHj4+B4kG8abAZVF9roDhOis0pIC4XJIxQ13BifF9DIhCPPeeWsXWrr
DW8cbR0Ee4ICWZfICF8QkDOJSkVX8CgxCSGxEhTH9WRXuOgf3532fFjiMtsxIHwOkwd2kpQdSDVf
E1icqLHIboC+bPRHgY+LYXuQ06CfgLZj0YLuS8wEC6uBHbaSrC6Z83e6bgXdctFWb5Nbf2Ru/opR
jO7aI3N3VDooVVQakOw/nSUScoiU7Ib6g3cqpcTLEwfjSAk0WeMxWgy3AYqGrzUeU/3ZMuawE+w4
m2AC3DE/op8SA6wuMbP85IvRPJ0xPV5+kfly9RD5WprVgYb/G2Ko5WLHi9eIB/PL9HdCwzC1+8Ki
/k253Jfv8GmXiKx1BVQEjkwBxQ2R5KdFsa3ZOsJvUAa0O/t9SyV0gf7japEWlcF41jnEJ+Ak5Nnm
rVG7uy8x8bRs7l7r0+vG5otI0QFnSV7NcCdwXbIHXQGrvfQXDqJ49jUBz5N6RIVGX/F6RyBMZsh0
3i6wDclvXT731sSH2Wd1trocMuRVZ+gDjWacCZ3/aDqzZUWZJQo/kRGIgHgro4qKOOIN4bQVEQVU
pqc/X9nnj+7e7XYAhKIqc+VaK7vkqojoZ/EUSsqMDhyLPtWlm33fUhNWwfC6gUyPP7hHwCcRXm4i
PsUuTUIdwtyMHf0Q/wXuMfqDcS9yj7bIa2hyebUHdDrCtXQsIWj+Cg8hRFdJ34CFD81KZ2KUg3tu
3rGliuEFGs9Qg6VaWGQpHEHJFULCuySolxZ7YJpSoo02VW37ZsOmoJib0w3wxndnJQ3qEfa2vj7G
Lc5iHWTaosr8Mqi84sRDLyBTHyM0hgLFjFNBhbhhK0M/WfosgvFdHVgaoruh5uPUikwwNckK3Zf/
cEnKzsruFiD1jv1oeUL3NX3MUh/bFHiTbg+PI9XZnrwrmg13ZU8jhymY+u+HBteoOywCc+A7G/fq
ggDw5/MQO5zYhNYigGoAep/xbYaykf3W4y7+cDSBBddD0pBhHjv52sVfcwanmQ+mqCic1qE7Nq2p
x/hTDA5XalC0lj6QzWgn+YSDlYbbB+XzkszxgaS5hxYbgbjBG3J2geMujs82bILXaOtkh9TX5+wN
Rug0cukFuAYLGhMkHj9beh2aSlhsO2/RUz1Zi/u95yjzekFxizYzkCFtIQUJlNGT9YWsWrg4asPX
ShteaGfCSnxM9iiB8GfQfIhZ8Rp2pH1dg9Fs7/OI5klCR1lbYO5T0cE3WkKG4Ljg7aIIXm1HLfFa
10PKNcSNbZp6nekJdeiKZtqY24GzAtGMsITh6KF2Gii4MDHUQroqjhQEd/clqAI6H9KnzrB1u3jD
cbeG8SVjPaHwZHyGLWKDYYTjAYz5o+6Aco0heVlkR3xfzacXHpg2lJy78Tk+j6hZdIuEmduOGjaj
nliHSt6xDdT99wRaWay1zbHnoc1bDexa8grhXAL+hXbDfe1LBCKoK4jt9kBexCD9LYXyD6Z2tZuC
WeJmej9h6VXR3eFhfM4ptYo3erFxgrNkhPsyEdzwjpj177t5BZ+zahfeYAlVTllAIevjzeGrXn/C
mojuP7mf2RmsM2ootOnDSuiJ18AQdjXadO7QhkCEteFI8Qj78JZmbd8LZqyEtViFcL5w3AEPV7H7
8frgShLyIa+mdwHF07C7x4ky7xnh33jYDh1awlNHLsw3fELFqiHvCp95Fhptomsl1Fy7grVIWQc9
V2xSWyzxkqHSheARjAiT0BkeVIRSuPKVYduDz4mVitkF4qdOxRT8GS1i3AJibL4+mDkx6yoBvja0
CzyqzE/QYNshmjlh4nRlTE7//kD27YZ+3yN5qq5SYJF1XNrMxSqKnQutlnBWHAKJhFSxXqwte5gN
VDpliVzKk6gXLuBbX4rF9e2gfZW54FSVOCIkm1SXEabdhcwXF+l0mSwVOKiqWXDtYHssgUC1IIau
Mmqp7I0euPKgmOCO/poCI04Fze1x+W7va+U9wV66N6p9PLKmn49T4dRD8WP82FX0aVvK1CDCFPjv
r7ek7czdoG9x0Bk1bi+8cjWpB/MLJrxO38Sbwfp4vVNhj8kFN12cbz54Y5GWOfCLgMiMh9MJ1VBj
OkH9MxpAx73T/sqgq0d4R5uXWr3CwqoYkzF8qQbQUGA99h0FjJE+VMsEgOo7lLHUfIxVLBG/Bg64
5M46zDBLhsCIKKEw+cuDd2M1d1q32Sn8w6dFLybBjrmJaj2fY5wmrYUxd6eHZtrUICt0rCvsOVzC
3hDABfmwe6UL41DrWIObRS6KwfhgyDbYpWTkqanpRpf2EavCy3G/wrbO1pySd3KKD7V3Oz9X/FYD
a7CCUjhik9i707UdF0gjnuUHHn8Pz3O1EdjP6YNZKxY3T9pFURugIocnh/1MadABn9LMaAtBK3K6
bp7frYUGgNcjSE7w1mNDvVlVa5E6U3jDHNrD16dhIwHlFFJnmOsUq6EhMZdiJtkzFBia6ZIuQ68N
6CvMHNX+/kGhyuheh2XTDqUpZE5U850QDvbzUpDn2F99+FnQKiVdVlvVVPbZSV8U9gCowlQhSqFU
26oAeUaDQaM6lED/i1GNd9bqOqANCcmTmXMgtL0gAhvQQMNp8QIAH96Vp7cF6w5VGUpVl3NCJv2S
HXHYbzfVbDxtbvRLb222Jj/GRIIeXyYGhSLj3lQbrlC14ZkC3wbwaTqNt0ansZs/YpibBdn0rdrT
Fx2vT2JM6Iai8j43g6BaWHpNaSKl3J/MsUNbV+idLwO/7/fPzAqPS7IsIBuL25J7EveQNZm+DU8Q
XzRqDqyg0Z++SffxuJlCy6Y1i/FeE0uiISO8gAkLrUlbo/7B6yTafGGMBj26vpzBtN4b1BTjzkSd
RwuyVmrwqpl5BVcLO5I/qobgrjkmvtoGqCZbRc6N6vgEIhwetfk0w/WFkgkCwGYPtTyGSES9HvYy
/MHaa4x6jrzbevrtKnGpEItKmdXfwac1k4lCvrEAntEZQiNlPK13uiXzswUZGsCPpX7naBYFt7l5
BGg3EacOWU8NbQEoYWHqZSFbNDRhDTXsTBpjchsuBVHiyLmzYyul8yL8LtrwPZadoAM14EJlExIT
IWLC0kWXYrTO3BBWH2ZmhiHlATwpUYftiq5N1CC/Fp3g3zRWp5wfapuu+QpQfRNKFfPvS/CICapp
iEQBHbJ2mAlmBtWGe9gcGOsMHQZGfsgPN//u1zsZesa8dlk6YyKuK8EbC4hJ+3g4TF2T/dvIdKhX
UQTGeRSVH7WMclR7WBgDtzOAR1OiVSPZvx3+wCnvu8RQZjTFmYQ5oGXYYq0EpYbJfgnv9AZWDQWN
1ZyyXg0sWJ/LObLDdTu8PGD+DTYg+1RTnEwY5g7bReJdHYiUhg6nrA/fDCmVpRN9FdYFOyY3nVL9
yLYV0cwairh5vUCYEPX+Gq0HVScmVHQBeCQdod3CH7jZ8eJOQAopDhXVQ9gJUCcgG4cfTpLcm3yn
g+PDxmaNOlflkP6pbjWliYZDZWL9WWI0AAf5vYAuC7e0CFO0Kt1VeY65l0Km4FnLFcqGtN8p/XpV
/VDALnWCnDC+y0VgCFYw72RwqJUAEZ/kQAIUy85gmlfJSkjCQoaqtqEFWHPQNUIaLKncbEV9/Ymz
D0uhxy1mbyqGXQyfjHUlM3V46ri27at9sogXGCUJ2jOgEj7s3Ak4wg9RU8bD3ZfDFmOYspSXoRvI
x+BHMJIqqzL6mErtod8So9VEK7XNMPaR3M9TSzbgotAi/ureWAFpduc+nJdbGdQa3dacvF0BwmWj
1lOsak0gOMGQizrx04GrZlYBp3qMiB5lzR1BzUNYVi8K1caANjsgQcTuDVDR7+C6+DzkqyxAlzS6
B+DbrMQkHNurV1vXVbIq/952d9ajxkf0cAFJCageNdTXQesig4ARmAw8K2bGgtpBjm3QIqIW2vc3
xKmjcC2Y/lQoZBUk4KTWCevuHNbxbUgKVi7rczOjdIfgjeRnD7oE5AVZjrZO6EcADcjKSWoRwFVY
s4ADMOBVtIImWdAtdlQMm5LD/JVj0g6loPSixZuF7DNSDjKWs2E+g21ldYa7ariT2S+pYTy+tGPQ
PlHUXgBPRBtV9F8yYwy8rg4uJYNDb9qj+Xcy5h1Ma1+7wjxcUCk/dFQzc684SOLkdeEnBPH5GbRW
/afPQU1syb6RD6H8lEzcqXzJY+idMoJXMKxRiSFL71A7LyK3gNaveD1iGcWCbjEFeAX2PMZ9krHI
Hm74m0CHCaAe04tljkiSdmTpzeQB/VsIyj1Rp/977wAcMJzADuRE0fbV2EiYGrIdFuTD8y+hASGv
MmuuX4pF5kOBF3fYyh2cEbY/4BUSG7Os4pE3fI4530O8uXDPlUTEPJg/PXB7E7DJvk0Aqk35lMH9
pG9HNv3u0LeVKmlJPKr8JowV801hLHMghMKX6SVT+FMN7CjZxYkANol/J8aC7Udp76KFg4Ce7P4l
Cj9HYFdib+Q5CDEQCV496B10W/axDtH9E1U8i2RnqO2wjGou0W3cHywGcNNZP4cxFsgF+S+OoDop
5cO3Cx9R4pQhVzldQj4dV1eZWZ9Ei30gyyAh4fLvmXqp5aCovi+vMPIjojnjvqTdqhh8+/Z4ZzgN
0asA9JDDkBYBRKb7ooNugOlNmGoAyR0hWaWLZP+9QK94Z3bTOG9mR5IL9Zgs1C3vAX0ELqJXZQXh
AXeeHAl4RYlY6MIp9ONGAfBGFwV+JgMUyHTdsfCqAApQMpsVuwNLWPAA2C0PK2YRllekWjT8wt47
AYbLCH9gYKzRu2SRTb07X3DTvKevBTI8dZgXBrMeplqJZBxZq1FDc8t1V1A01+BdfIPWI/lac4K4
40h6kFUjxwHkTw4psYAyljbxBCkGHANyUTO441RQr23CP8RMLnar5TQ1DfIRZfZyv+4NouLH/tji
sXSsna/f3aQQdewMtl/HBl01AUSHeNGatwvmP7cLjuDHHgYZAMzjntX5w+L/FVtYuyrwV5/mjcZS
JVZXsjy8hvStqOmRJMgkgz3iEOc7qp1sT3vD+fuI+7mgzcB13bHcUoshVk4DyhtEbIS2fUyF2Knf
7t5/kjPw+v6ZdOQ5VtHbP6w+9HCyv3MWKILuoN1MyvLDm4TmZ9h9jPu5cT1j2w2sP0yhl5NWd0nl
YDfXJkEkod6VJg/odCAhVMi9Cfz/HiHRAlNSibHbKUIC7OG7hgSZBOICw1C/ZKT7REcs1X4tyLYN
Jqo4+zCGdd3EzZPT2Nq60FHijAmiB3ungznx1QDtxNRNITPDH28mIjBqqT9MlAgPvK+Gx4xfwx7a
YI2tV2LL7QotULS5f92WwBhZULsmOvsWMwgx957JTzTgrKGseoB+EV02YovK7S0EY3ojjb6hYjGp
dSXEBgTvJ2EPB9fldsF1N9+S9RGWlvdhji5yLy8i0QxwcDWxU//8+s7SUys+PEfpAUsigvxmo/zB
U4VnkYtsACgUIRLlJEdzwGuYhxMjeKI1wFaa4X+3QahHX2Cam1D/lxDqbrhL8P9rXE1ZGI7AaEEx
wnGHQkcy5i6hITf00Uy0htfIRf3rZcAJ7BziUW0wS+bQDKOVakE427yZJhDnal1TxRT1j3bfJCEr
GqsI6l+J8e/LBLgjvcDoCBIMqSlVEbG8DYAIwbnILxg6SKQyG2Cbv+89CwqYMq7ThKnL5kLgAhJL
8R74Vbr09SGXcwz+jBP4w+mCdhKjd8G5wJeIbYD9KMTwmXpJPcwHwAUBVkvQYSLRZpZaGA1lfjxB
TiQZojsZV4QCpLECTeYykdXFAVeJGRHZJfwio4+Dw0RHTocbIcyKlTYjdVorzE234VqeVF1DD1D0
2h/v6b9n9HVhBM4V0hnxkAoclr8kOOSDZrsFq3Ooz+0JpQnFsM4ZV+vb8m53jjnf50KpL/LhS6AA
Q7hgMetwB7L0X8cnsKvpdfQ2r76IIx/IcNI5EiX/zo0FYMcZ26YLTm17fF962/pIyutg4L6nHFUf
kRkTKBYOtUGUxczWLA23OVdEAoAcqUEMeED/JinBNsM84elmd63XKjqVm3t/kmLJ3j/d6GMxRn1N
uQLK2SnefZdZ35Ch1rbOd0kTT/gTVNv2svkeWbGf0ibgnhnlPsnNt1/PXn7sP2YDJ5r3YLIO0Sul
dP0awpSUzj3sSKm6rQC/EA/ocFzQjWYCX6VEGO/RK18RYV5glfd1mwKk5hfH4hjZX6HVZh5xHhu6
PA6IWKywe3f7iMwxoxNQnzy6gOPu0N5o+3byghIIhY78TwroTI+bVk6zBR2CuUOZFWsU3EZYEgiu
qeOyyBE7kgFC/kNaxzxffU3qF/lazAykDE/s+owVcz5LXHXJBU4O7MZlfMyrNdgbSo/5e/12rovT
ECqyzRKw6wzweLFlClLHT2LIVDEJD2RWBYwKKNGA1FE5oRDUy1wJI0CHJetNTkMFriPeTXUn5RRx
C5p4UhHWs1BSKSvGtCB2cyMeTskD9tIUTgSURFzUpuWK3BxQnrRaVBoO1ZqgsqUlNnQ8BA+JhQJl
cRWntmMVpCE8Jxqap07lJGNEfXP6YuMg0xF6DOSCtJsZwE6sucuLTfga9Z141AatA5yB4Dr4/JZ/
Cqo03aI9Ikqkas1ijvKoTwAwJj7tuxG8cy+BNsLBP3CEhBFNPkHp+37KYSlLo1sjGr5MP0euNGkX
BlbuqdpV4EGYiQ8JbdqAViTL21Y7d252dozOgDq2slP7Zs/5jDlz2RAFQ0fB6OfKHvvINm3KS9SX
cx0eUHerYb6GTnP67huE0t0JCVyGXbA2aaeYy1ohArAl+GaAnQH8iw8ZBVeExqwGNdLHPOCwmbFE
yY8en5qRLwjGv3tlXS/7W64QFG62Shu0kkCb2hO4OHAC2TWZHO1RxkzCRUiPSwivFLIXt51YoHAo
CUrIdHf765RznCLKMzpReXMlFkS0fB7sCp9pwEKuKZlMeUgpexGtYu14YA46eAkiJ6QeSp1xcuyi
CmtHR0Hy5zHkBCyfxWhQBJjAKBC/6Yffz02PfWIIDQdNjJhqBkrGI/F/3z5SYHMTF60REke0EmQJ
tviFZrm/d92QYfw+zRZKEirl97t47Yp4EU14wJaNOSJInlJ4k3iJUj+PxObFi/92d2PDYrPiA53f
s/Rw4//E5VmRgouk7PeH047JIdqG4xFsgdvC5jCPffvf653h/Fiv+NZzoGVuWl4WYETiirdReKc9
r/iJgmvzFUdQjtgvbskH+rHZ9Qiy6gwS96Q4F+dn+O9luJA0yObLxBTAVF4sR9dJ4v73k5dgJY3Z
CEU9tzgjgqX8AoA14rxp0F+VTc1OErCFe4/lhy6UcNvgPUCiBMO0JAsAhTS2pW7Uw5FAtalM/X7C
1GbXVzcax+ztw07EP4qM4g2194FcQmnVbQ4cmCseEabhkvs4i+c+fDB2OVze+99G+R+dcIySOfpT
jClQG53ZM5+DpyHn+BUQijWHiiiC8wAy9UG9hzc7OxI7+4zYvHgq4knoXP8e5rOry8eiMT8I236b
evi1l8+KEnlN77f/fMar8dMUx0IcWXtpkM/+/aFH7+zp4xvgX+kn5CUBu3/4xYqHcBNl58Fr+QzM
pkXmWXsPOKscy9MHvcE1nrc+fRbWaPzwaZA846D3PCt2z0c8nadfPBL/6+N8BoZ0Pw8AkrwB8B4m
+NzUHR7lw72gnFPP98XP1tzLxnyAm4HOCo7tAWxoGcgTp2z+9cRMYEMRXomfjZUGKDq5euKritcl
runTx4Z78+/d3wNNwHhFQKbiNUrV/96qsqliJF4UG+USiO2LvYgt/3tSfE61Kc6Id4inGACO+Jx4
K5Ral7NVrAqEklz9iPMdOXeufjFqNowGCF88FEOjFXDqv1fEdrS/yOE6ovAuRtVB+7uf+YQltlGM
xAfuZ7En8U7kVqOHj1v1b3wRqRweZyHTFe8Sz0VOddDHxUj/+/dp8VxPZmz8+4AYosWIqyLezeb+
fVS8ykcYzQWvwxFjsIrf7ucaEo149d/nxXM9Yne4jGeIV4+zxLfSETCI4xADUryxxy3MeeAeEL+L
Z5qDGPXiptH/Go5X3Afi1qF9Hvi5uAyi4T0pW+sxopHtQ3P0X8GTf3DV/IrqsN+H3kWfGbI+okMi
+VfQ9bAsX+W84bPCySx4z96zCjQyuE4yPyPoozM1T+aUEPn+q67Hvc9kBj+Oj3S9whfvkw9wxSDZ
vYPvTN4Ufs7/TEViM0xV8QQiHe9knu16zAKJO4cdwyRI+IZfwRcJO456zL+gcOKBmMzEpEbEyx/q
zfxDEjUjH6b6/A3o0mslLgw+CySWzwfN7BuQc/CyTFRcBTXVw5sRT9ghv7AL6ORsNRWqOCDvzHgi
vsW9hQkL3qiFWSfWGqlbsZEBh9FdQZoXuxR/xLvYkQ2ASG1uKbMe+H1b1Cf7NvOevtE3fSZYsTlw
t9/TbJaVfPXv8xhdVAG7+bcdxYo2qXtkntc5ElzL+FthIYGnBX+wkXMQa7Ms8RxUgB2sDdEulCPv
u2IDYh/6oXJ6Xp/jxXVkpGOB/+/5f99DrCXSVBx8xmGnHLHY5L93iHeKx9DMNgmPE7cImb6pTq/q
ERvjpOsb8fQAvKvGfJRzI84zScW/herji5PZ4KCjWDgpWN+F8OpE5N96R/GcYmTImHipZ+qHubiY
L5YarpN487+fMtcxwqHD4hIIRXMPKPJ3dmAEQ8qMyF99zg05ze+Up253xZkXg0McuWhFJQ5UjIN/
55rRQlH9N0TEWiiuivx7QzkS66P4An1kaGIgiVeUw+93Kvg8iCdiGHLkfTvjRPx7Dzk4C5z4HZYN
YGKXagR1CE68GHRdVtlnKCoUtEPZiK2Lf88QRy1Son/rcc3iVnNXfs7XCd4cVNe5lakRidt4IrEg
/1v3Ym5fsSCJV/lARCTEHVaOpAPDy1O5DOI16g1s/hEWZyB8RlnG4v3vMxjPcBXFATx4TrzG4ka9
bSSzi9/HzmJ5pZ/rv1sOR+UQ0PN3AsR2lY18oBcMlQURsIm3yczJdLAfZaKIIZ4UnyZ64DuLm1bm
wD6c1Qjpe8RsJb6vOMvS/zcpDlycAXG2Bra4q8VZKhlZ4t9/Z0fcLuJ6cRlNgqNJf1suVQY1h058
US9B3mEc3UEcwyzkdB8YAGduNGKievU4UQPijL7h5p5VQCYkdddh9TS5sWmHqhyqWXcF0X7DuwlP
VpiwzwhPA8D7egWc8jhhMAABfPiiFnDmf1iu+qFPJQPX3q7HLLJpxfs0/hsoBvNRu/rAMMRQpcL4
AOXs5pkBlSiHOc1MKCFwhFBt8KhApFjBElLW5AB1z8rCIhSHC84ujpuXqajgP8qgP1SBvpGm9/Dj
F34BAnQmEP6c5cP9pFw0okAcupAaHGqEBlXw5G3fBeWypYx5/ztIJpHoQdFdDQjV2DEyS8L5Mxuu
ORLEzGEzraaY44ziCWepXTGv+99ZwUlEMfpd8O6Pz4dQ92uHBwOLk12vGO5wps+l3xwUce4klt8z
Q+5Q8Gmm93V/UgXMB7edsq72ne130dl+loMtqd78hRyiWieLfN1utRDfi2x+/+jFUk7N93bgP9a3
RQpdYsuDfNiSxA6x0s043lCh61ygkQmfo6DhggW9ZQe5c46cL5lkXRKsTqDOBkELlwYLyX26+CyB
G2fxQV0i3V7gxcnqhjPZcjCTR91ZO2sXr11nIy+fE2w9GCZTDnFb7T/zZs2ZwPIgaFfymsXrceJs
gJqkln7ghMMCZ4hwnYmd+dv7jSbGF6w7TH/AvXQoUsQ3BGZcsFW2Uufqip51x+757vfndwTl8/hI
HwU4cb4yTQ+tr8y0APH0pML8rL8k/qY9GvVVbpF5fy5i4RfynmZ699NxtiSzzme6A7Ns956UYfes
478OVrB67ugEh8sWCsB4Iy1qX18rQX/12nbDu4fCOXhwcUGVJ+I+vlr1pIf7TBK03jPE6mzxWrzX
VDVx8dpfyQ5n2lL273PAdY/YcoUFxlwLpZAzJZ+/Yf1jI2GnFhRHmpds48WXnHuwVd0fVsV4wh4A
kKFwJb+/oJXfWMEi5Lu7whJW8F/oTOmYs9Q97L5ZgOIJVkyLaIPGzulvvyI3x3ZtFPmISCk9vabx
ok/Qozj0wgrS8XfxRu6Wzm6+CMUIaLFymUlTfBtnXe7bbbzO19m8XOaL57JEAhtf9DPGyrzvJJ1w
f1jou+/qEdDCZrCIV3ecI1EFRZjI4Ich1EY95+kiHOoG+kquQKNIzuElr0migQRIeQE1wLdB3+Hm
yqRcAuNIF82lwodEtJhCODQk9QV6I9PXLvqhXqrbzva+ezFwsX33lbWYNw7cwO99yqJZLpGj7lqu
XsCHKKd3WV7RQRdiAx+/2bO1alouu6tmrycmJE2dt4pwoj5zkzIxcE+Dy4pp5VIu2Q0jlBmLFJtV
qYH/hC4AqGPHE/KBuYXXmAW5bZ64rBAXEd8R8SFegIwFAkU5tTQkUv6l6hGT6YiDAzG1slXtoB/Y
PlVqdqbjvCjmCJ7/3TJMsUx5vKY+RbBSnpmaWXKbdpi8rLInyKf6hRCl4vaI6fQ+JJ6grkB9lfMh
HXTqGRzMhvcDBssjDot3KuvO8b2gzHzuHDtHzgmHQ1pKfR/+BAsBf3HQ/4n0+AAb5fxxQK+PfUMt
CyLMFEWif/mciTIPrA7M1Gw24jZmpj2zU/3A7gXEjg8nXf1+YDoTG1V6sGx2wTdlF7+Jk41xLhWm
VxQtqTjzbIon2T+P7zivw75KxZY4b6wyfJRXOQfsjpoyB8gB8GamZfAMZg3OMofB3oiIaZrNDp8h
bqLRMaHOHTs6o/2NsAshdRncnvaXAZF/T+rDy0qjoCVRd68qXu/mKLjOS3bzGAHLV6Uno1VrMK4v
Lt23ybl69xDca1BgvIgyxbt/hZhp1Wcsx7iun1Ga/2ncRxy8pNmpMk4+QveSDCb5nipDhBq1NvlC
NULTh9t9eP2Pq0MnvC1YVQhE+BLE/Go0KkojlqeiOqGGDzpkStuf757xJh/5WNfSU3I/4zCJLmXx
dR6aRVMXu+CibsDmIMwUrZ3Q0Q6WbVWRo/Z0V+/JZpRotPuzSFtz0pUSnUFwhxPcw3WgMRI5HOjr
DE/hC+S0nJJdZ9SeYP9++8MvdDC2QxRMY77hh9gS7+Oa7lXn5xoJXwyIOuud4VwlN+p/uAl479Qk
l8Glg7l8pQNk3tzo14bw1eOYbECmQWqnuV3G8H6/OCEe1T61rjlykeeW0uDgmNDmMnjYit9OuPUE
nbFn1Gfw/a4MC1FQv3HJ5Jpbcsii6XVTA3gswwGvNm8j0asr8wiqb8MVwB9iXtQdTPlsPnl53zV3
VPJaSvL0+VgLbRPEl+mNHpwPaBoE5JQmJ7HzsZhXjTwQiQNkRUpWdMXkOx6KnpFKI4heXE/tb/C2
IC1AwErppJmMM16cSGMFbqX5QuFoqYhZkwWFwA3oLBwXs+M+QsqjEMQdTLw+OGzIs8+6wLKlPd/W
+V9C7XPPyad86zZ/+rQvCmP4T4huu3ogHal56YbwTHO72EQ3eILKVu8Uu99qFNEWekQhGvYqXoZO
6wHjQEM0rqsrLi5pNI+uVsG9dYHg6mRouDzmh55x28iFKcMxICUAlWaWMyIauio2Hjr0jURhWbi6
MkMo9Hoeo2Yc165Wh/LD76crjVtfVT29Ova4O++3SdlOvvepIBsNKJQMr+oi0jHilfBhCDs1J/6L
eXrbhdtPB5eeU99p30wXZvz/9JzA6tYOS5x9PqSdFNXaHNyttTNfa9Z1//z9nJ6fRV8/YQkoyYhf
YRegDW/WTdd9luMEq3x6U0SjKptUH1ibaMc185VBkML99y1o9FAQeh4iqnsKkRtTrITGkbi6ZNOK
EWbXn3kH13HRnRJlAGy+TuE+pFkGo+ZmcNx632Q6ZKalvFsUFuVdfk0f7uBh93voO9F/DwGRVK+7
7TN5rmUA3b2kjHPBonhNWRgQb5VeM6vRImBUte+/UZSC9b+aUUrT9nlOw0JYcgMUzyZ4AQHvYMtH
Hme8QYRYTG3tvDtKRF++M3aJIGHws56Q+6JZ+TW11yh5Dt335LG7IzIPmLfRiS1bXMdpfY4IgJ64
CCCtku8DJ4eFwofkiNPec0UmwNzNtJBv4m0EgRtz4/V9WgCR4Zoz6Y/06Yv2ARdgZRsJe6cNUP4A
xcPbZaUgl0rH3VzYrrrcIqkrvJVQraK9Qe6CSYY+7m7ZH0sIyzuByVc1kSgh2riSugadizZC2kzR
X/6aCt9PnzSYWaO9UO1mhkpNuJoWOFpDOqPenOAsY2AIwCLFcGqwYzGVWZ/TWQypt2l/QlrXwwzv
y3UXktgOAqYALgsNW16LT4kziom2OsP1eUG0wHL63jeJI/WFolDM8gO4pgfWKqagiKZBqicWYN1V
xi+4WWC6QbrnIkXyVHtTpnvgobhjueOMXzfJTGqNwanm+DbXCu8Y0WqYJhPkBSfsMFXYSe08Y8bB
5o6WAhN6wbMJrDvdfHZDxYj327KpQHyVseyUMO4R9kPdbci4HIbafQcDckE/4OC60CtQx9son0T7
gq7REDmofGXcU/i/zBDBFUsVUxXKPDPKQRSqIzEYYPbRIBonCqBrYBI/+6PrFt3lEBlgaI/8ZqM7
7ZLp0xVai57isqbS0fD0QnJEBeGEs640RE2GeorxiyCCys4LC4GZVB1L+W7122Wu2S03aGxxl904
uUW7bZiHc6ZwEhVGh6Laksbw3FCVxkyoL03KjvOmAg9G4zLu6IBy4mRKSB/+dKOZFPvHRUXomCCG
JPSK+/jFlONbQLWQjlCbCJcdrBS+ISqCLoHwdw9FRKYIQiMP4fqHwb2RjHrNkCYzl+uCPIQZQNYE
Hz7/wGXCGJjoNJvAC6YZVX2iR6JbT74nBQ+5xta8LowcFz/VC25TUP+D6xtauBnfcHIrmRFOTFj4
DJJd8b63fXVivDE27GtP+4cpTup4HLGT7GPAMkEOiMhfRVcjbFtJg1TCbAhbQrGVTj9jiuFXpzjK
y1uKvRWe/byNJYj79yCRyTzMwR3nRLsS3gX4UF9Zgk4vfI9vdoWMPZ6/LmlG3AQ5ijrfQaPuiwkD
HAIJWMig0kcE1M6wz4a7pPddtdIciYCCAAuW3anqkpRIITdi1KGPhIyyEgoGhR+Kgzi8UcXPKMsd
AVs8OJvo7KEdgihQhoiY776LeI8XA0led4vjQQml+z4cYX5CrlN3obtxYOkao7Fd362PhHnvPffA
NuV+o1TXo5KgrO/LxJFXXD7Y/A2gOpVcjABpZwt/nQTBKXMLX33SByWMvPuyUEc1VP0IG+XahZT2
7UhCjSWpqd19LqoI95uBwLXRz1Kgoe1r14SV3WJOzmlm8etYTKFgtuiTu/glYqa5f9qD1iNtpbTB
B1+5oa8j1u7Yui+BBVuKoimVufuyoduO8C298cSsCMn/F4n7AAsQnF4WZfiUouUv84wlN04pYV/c
mT7EQIT6ii5aw++HcAZKXWeGm4s10I0IXvemwekebBm3OKoMVGapzTdefyaNkMYfB8d2q4SvXd+5
7hS6UUsneg9/QzpzkuJcrRhCO5zRm4ETOiO1nLwUrO5h9dn0l32ktM8Zoi2DJnxoVtcQR8Jm11/3
CafJNzoTcr7ed7alWbewm9pK5mt5d2kffcaYG17IUMVQjOFGQaqhU4/z7SGrG+BxZEX9s/q0NGqq
WLeucRYpJSei2Mzci98ZQIsylWi5B8kOrl2PxkwXuR5Lnb5JMFZrYzS2CT4WTEEziqvUUCfUrVk7
0u7upfTH+a0wlWaFQeMkhRTUfU77UIlSsqyGHqEZa7AyiSjNSs4z2912986iVtEu1tw0uLsBc9GK
gUoK7XzX6Q/OBMi1v4scl+l8TEV7DmS1fC9KIB/xG2NzJH4D/CHmWrxn5RILEwDudlTMy3m+f/On
oTw7OJZLCYjjcSLcFwNA4gjjSQknpF3l4/vuvRiISAM9m355hPk4dUs6sIL8EHZPwL9BEivoHSVw
D5A9eD2qoRXJkuopG4z6vXqlevIBu99AcOjewRMkjLvioG0+Zw0g8QXVGlAJQpO++QYJQGcNBkpW
DCJHg42A/CyZUHolGKc64n/O3+C+K8KMLypQOtxuKbLKBwl8EsApJLH9nMXe8MNevWcgaaEEMoUe
cqJsgGC+Qb2sl9EGjO4d5KB2JGe/z/DaD7uzP3wTTsD8G4hkXGC935k4cLEpktkC2KSiakAmCP4M
VBdtejDNbxOWTkFr0TcN35p8ibUPihsxfcimAZ4BBr+BOK/PUN+IWirRIgnuPaxmYOMbAhcKsMJ8
3ALvvXI2Cn/+CGWoOFNWn9InNS5XCQfTw1aIbweZVyBREKRW1Uzsk0vrc9Pzj4Md9ajOFOeWy8Qy
AGeVjFIRhfNbyCyqbwQ4Jw6nXoKNz8qzuMS/ai3unLBZfRzweL2ZFX4z4wwE30UhQOEVp6vn5VzL
e6iPqTRina0Ixx3OipCLPcNnKM5CsSKnxVU7RO4RqIwI6SD2xqfBwCgIy8Iq4cGr2VnUuKTNPRRY
ds5IevrUmYh87BeloHwmSkWivnQDKU+gYzEIVgTHzYGp7bO6hYpQDDzP0kGEFT7KkcEuo01vfoA8
RxTLjPk+yH8kR63XQVnQ2YmThbvcvFh+5r3jd11P9DB3VDeGfoT30QIXX2BqzWH5nte+Nr1u5IW8
uB76S3U5WOoLFRSOuKh7engd8TYKCrzdiMYNV+arc1DN4R1wiM+QCuYtbDbfAxLX5Xvcm78OpI3b
fFrSxQMyt62MH15BKyPB8fi4eOBRq0hAuG7zFohJRwEIfeT4dpSxID++3YF7pXWqtpDG1yDfYFPv
3f3Hiq0AtCeT14LgFbnEwwTVw7ZAN+8wn3CXVHzkgIKB5cH0tJkAXG0Eh2+CYx1LAhaShmbJM9zd
4O+2/t3Tp7fR3avGrY/Eq2PLdEAcLNEj47x4H2ljPJG4F2WHPtITukZyZE9PRxMxvXuSg9HFFrXt
suPf/kfSee1GjiRR9IsI0JtXlWORxfJG6hdClt57fv0ezqIxu9OYbqlEkxkZce+5DgmO9uKvNTcS
sbWLOhKMI1bvk3/V9oWrevkhOub7cb1YSMcD6sfgylCdnjNjDKCf5GV6EohsGo8bTGw7ydFvpKHu
oXzbmsvVPirEuSmusMErtTF2zUHeZmilzXUGgE3b4W/cNoduu3gHiHdmcmu9J0jcceqR4iABUeU4
U7/Uc+9WOwKe9yLjWyDDdnnLSHSKDsYVvbEnOpY9nqWzcoqZwPQ88s0uv7FYOwqDjG43bydbttGR
wbvo0TAwEzkUDvOzB8AD1FPVY3z1EBw4r7Zf8IdRaAAT+Vpcjea+/WqdZJ/s5z/5pO5rJOGKU5zj
a3aOPqRnfjXYb6D6Zf1bcwAmyJQElDjWTNbIk+Lyi/P2hH5jGSVa+B3Ck/SC8/Tg2wlU1xk2V+NI
jsxOcRT0cFggHZCPjHkKx0AapuyEi+EhcVrmYliwO6a2S+M14l0w9zg6z9oV4MzW8gJKjl3IlW9o
PjOUvdGKhWMO0YglctghxMpv1YOr4lXrbtvSq1UYfbDdbfqTuAyzlnFvcmVafYoP4aGwwwOhiXZ0
TPglXuZT41ykxYt0DpE2Y1mgE8yL+I5FHM01BT+p4cBjVgAItsAY1xVpc8mOfhYYxIO2M0npRrGB
tqHeW7TJgRt5dHcW5ZBdusZlxCtZ81rMrmbDjnEJa4QzzcxpV6OGWH50tkW61ouzGRF3+xJA2ngL
zxNJlJeemAY8wnffyY7EI2CuCs/mxTgJt/iOEWveWnCqy4NwG/40zgxvUJFwX+mXfJfvVDu9hJAX
buWv/gVQxe0c2v4Vqnp7goOqc84F0HvID7ojsVkuMSPyQ+GtMsmwBubzI19nKFpMGe7zh3VXj5VN
HbRmlWColu+1tbUXbeoJCKHhfnmfSjQE0xPTanrOCDZQtpHDIw5WOeFowEF6m257W7hGj9od7cQZ
NiQInCuXFx3pUeBA8mUmiR9+o2EOST2Ns5l5tA4C6erxnmjJvbkJ1indHu0s/FQvXPjKXkLbOWzQ
RNqdA6ycURaDSMCAp8ZbHiWAKEfhmj2IrDvPrxAcIjHtNJn4IzmGpcDL7db1D/WLQFwXdBtPLnR6
TPiDk8P/Hum5u2QdJUyKpBf9/K1h001hhNi7yq7EaT3z3rF27srN6GR3i+Gyti2wGnEosRUWDuMS
nJN7/Uzu6lZwurv0LK8yB7tjdjAPo42Lnbg02H+OZMsrfhBM1tANLsUiM7V1lBOWK31JFK7xKXKI
HbmwRDCZYRs9dQ/la8ETB4gpDcZJpEmdkwfZ1DdGAykLTYGYdemcoZ/ccMA/DyB1/B13jr4wtz3A
P6it9Q2P0L5ep/tmEx010jEoyBEgazyxzVKW81Wh9O9bR7zhoHFm1H7x0zwJl+EAVc423QYdLC0F
D/z6JqJrhjEKhT1D3jNbK48VIGVmVEcSHuz+sEhECnaLGWj6MneveIHKDfTQLUvmPr02B+1iecQO
K1781JzyKVxa/qlYKFDo7hg94c3DnSctB/bsgcj2RBwHWDuEbA++L0iko74PiMEBUAOZwwkeAsB/
4UhdfDQ/Sm42bJTdgJz+gOdxpWz0rbATt3hJFgqgshEJRC8d3e5uwl/GGr6ECu5IfvEExkUkjh7H
agW4iN+WbrLv9v77jKLqrK/rjboWz/pB/sld7SpdxY/wyz+kX7X9X2oi/fwl01Di+Hrl/QZLMOwW
NUnkWnDdcwI9WAVsGSUhiytjLJZbhtkIGzSINZnDTBe923hY/HZ0nejNSCwl7BYc5qNH5o2vzDPP
4n52gp/R+Ua+jDZtmWpbaAwZXLFeExyNtxhXCffhPnjJRWEgu4CiErvzylvvhjfjWBNf6e+FY+Tx
E5yNKxrJo+7IDjCmTb4lJ3lbojNvDqF91Lex2/GvE1lR2WH41rxIfisOhtPtQ7c4m9thLxKhBqpx
L+xiW+f+QlDloUnO09bfKsf8lb6UY/iFAcvVPExIR9yybODxQzrPZ/EouJ1r7UOnQJzrZidzW+39
U3Aunxy8SJczoGRjmTgkd/nb8sKjeeve4aPy3Ki35l284Qy8LlS2u3RF2Lz8G9JvCtwfDlXxSzty
vqb3zU5Tf5Vf+tncgwCxox05Wb/alVtFay3xau4l5+f8Sz0Hj/S1/Mf6VX8RivlK8JnwmL3Cm/lB
C5LXDk9m5+HnY3W0TuqODjq4c1YIEmTglayXD8eOevBv4bNkkknFdAouvdu6KrpdnQxL9ZTc02N+
LO7VnXQnF1jgcDb+JdAJp0NzVl351T+qm2lT9rsTC8apOQ9c7dAVD6Y93FXqAdmdXuaV3exhnBey
lXlsvsKH8MFymT7Kx2D3XnUiTPE6f5ZHBiFX0uECtN/n4EP6rO4Qyp71MT4GZyaTxkU9zZfpJ7eN
FULfq//Dism9Mm/lExPXmdKHdza9ShuAJrZ5FI/Wj3WXztZdIA+nMcCEDm9gaG+44tEW3/xrLi9J
uxa0boAp1Vf8m/5SmeW/FmsShEVECfzuQSRf+hhewyt/BKfSS044hKGmABtcNyfxsNhk9C38s213
lg/LS5nzAWK7ucd2fYQwvG6P/S53pv2wh5Brq9pmfjb37Dw+0yvBYleLBO3oR3DSKxHyl2RP5Oqr
ZWSB4Xzde6CP7fYx2fnD+ggvwSm6LdgW4jsuCANu9YMS8/LfR3qUWLNAAvSe6ianpfIsf+sH4EPo
BZM72RlEdd2mP+eJrugW/CShk+9Ed+BSNS/jI32YR/P451/9a/iITt2LC/U7uNQiH93X8r/auXGr
l3JWziTCu0PG9ewc1bNO5FOdsqd2Uk7KTTwa9/EknRmz81diL/VCOs+0q6279RP/hr8+TPDyET78
a3CLToK24gvzS/hRPqQP9arx5WPP2MuLBZQ6e2Phszf2sVdRZS81qHxsHO2s8YeiG5/Hhm9ORSAe
l7d0Kdo1PorBP7LTPK3vch/e8f1jUqTRKu2FbXzQThwcjjHRIuYlP8QHiaSf0NOEt872r5g49h3n
DAqzHQYDkAn0WnEn+ktJCqje3Pev8EQg7HEBoWSM7rO95FTEwC+83tmBb4JRYpvbERU4poB16Ihr
w2kO81/JdPVsODxyrEnVVmF5J85io7NpKZtsmzs8VK/wMrndC7UHtHfzWLnzSTqJRzzoD2QRzwGN
13bRhKg7dQe2nvsHhmL0cgePfiC9xQ4TPfOLl9BWnjS7iX4o2FbkN4YO7NiM55clmEzCA1kCDtHH
hABkTs7ejFPaa91gVwGDoZXP6oCV5NQ7Bh42p1s3h+g+rNuNscooitHdsx+HN05OHOLMfSqynbCh
HGMRtGjNBQLb4k5bjKgYNZmt/mcZICDoJRw5a3DCpL3IDrEH3GLXG5DdlK7NmsvG5rXPiH+0vOIw
rNXtcG/OLaDyq/KUD/VVPswbadURmQkDCAW4CAOfwoGVsidiRtpFuwGpTXWhj43WYtmDAs+/Bzvz
MJwhhO7Gi8+NkU8Za5txkYi9CO7txnIEBy+SY+x0BBlABLfZeZDfwivRIyfEEMfyGZ37p/reHfIj
ya3X8TO/VphP6+PAJkJb614iKdjr/lt7ZHOhbJAXn6pN++1s2tx9BBXc7tVyPIrZ0yO2oPpYX7Hf
TffuXJ2b+/wsMIhRjvFwnJVP1dbd0aud9qgedLe9ENB+krx8016rLZmdm9TGWezMz+qcfaQ2kT4/
zV0+QMf7bDgxdffooz3yVbZ8Hqf5kT5HQId47lwZMHpzb1ix+p18CN38OvAoqjaZgw6UxIPlFHeB
71qdfbc5k4S0EpyIAJSOn9Vyqp90Q4SSTU1yjK/DgbXs0J18V/JSfla+2gYTlivsjX2HT1p0OSut
Zl6Oaas5/jcNyIPxOx75xU9fnfOr4MBUdZJzdReZEHBx86v2V939d5neJGvltO6XLh/HJ8hj2E92
tFcHSDo8T96AVwo5DC361MX4uiH3nbMx92JvceKdCRJS6cQOj+6RcQRbnCLpCR9myNGYvew6Yb/m
xuzlLaQWCsf26HPBYy607JZedFLd/ALM3AaSrTkMJo5Ldam7w149lMfpkHLdQn7Xc64ROdmItvxK
TqLbcnVIBXUbADin9KJ+9d78yJ3Za1Ge/Fbwu7KL9CI7kSpaQiUEyh8g0T8rQE2xnIeXszEtDypn
4VrbyjH+St3UzShjOAuTTYOcwJ2d5A4N6t5RyoTHhv7puduDIi7DuyB5vi9tVJAiEu/YTCqLJmyG
iLmNiYDZFStjE6r9vsn0dQn1LjNzzIgytciR4LpNOA/rXAg32kSzFaaKyc4vLJqGAAWOeA2RDr/1
AJnDJFtrcNoVFh9VyZ0+QDoFZ8nctdWrDcZtOP/GXbrlOxptuR9bAS8sjEoUoYJGLaNlzI04/iR0
fI0E3JvFWYP5cI86oUWv0LfKdsCKqSqH/zrLb8riX5GNlx8S5YYUJvRhLPmfvRh9mMpXaUFk57oS
hmylCA96FDsAbRN/3ybQtcJT2sCoUSboR9mrETxj9O0wULdVS7+bCX/Yl+404LaO3434noqQrPIN
fuNgrKnr/40W9CNpk/Es8q2jYFrr/bDX/0sh6rqNKB4GcT0vREckfk/DJEr1nE+0zEmVJM981dGO
V28JN8GIyVbk8oGUPEIRKiDwTNcC14SBGPJYcGC2Y09fBHMgJRSAjFtq5JBsJN8zLK6MbYr/IElh
3WXRmrekgiW++cb0ku74Egz/zTYLi+cJXU5j6ZYR3BH1TjrJBlFeeVPAbj4b861h6HcP6aeQaqls
4O/gfvpvRlyZW2PkNAJ0ZQMbyKxdhQ+dbAtgSpyB412qbWvcwQWxnwyAZCDbnDfHnWBuu/hIlixN
Hbl8+54IcEAu++zB9GqbzMde8i+MPZle7OI/Xhvgy4NttSVDhNTlxkYH40OA5Wier5ly00dfB9Ch
AOXcStQiZ/2ogw6MVqUP7I4b/xb9BJg2P4qP9sHFhOAKdNvsmTeT+uGZ/mf72QKfqZFsbDMoOIRD
ggJY13/tM2NDh5iDFH8m5hedEbIuZGur8sf8VF68hD6zX0iRdIZaJ1tH/Cv9FpFIynzCkRU4JWlc
8wcHNH9LVihx3w1ymDMWQD15wtRMmK4z2GYoHYDzwRa7a68SoxpYX4zBRuY2LmN5hqPKmgk6KnPy
N3vzEuz8xZoV0+aFvMhQHUIafvjxB/SlHP0MDLRRvZW2ZHix9Q8FfkD9/E38OVhRD7K8tefxEpEa
1fWPoG1nEdHEaVA2JlkewrolMRDTvbTqgx+BkPvoyI0S4Eox/g2bW/4ppDfma/60rZhaO8SaLZss
fTa0bE/rt7lxf850v7bpGb4hZDU72JvadYBJI5A2JZoPOPXmipmRJjsmyH8obD3z5LUEDcW1sFKD
/ErcWEZx44VYTnrtHPaewfoM5QKNwGqAeRY6QrmVSF2VaPMaK6RIJUNCcQevX+GAxlMfPLt/pb7j
BWndblhEG7sQ96q5rV8t5i/dSf01/NogWZdYH3MP+p6/NyJbH446PNXQ7nGFPFJOgq074OrR3nEc
g5l16y/pmDxUQlKn3X+NnJ7kte4TIQzzWroyzXu8HtcIBnAjVGAshGdM/rJAdjDpUeijsYXS02c9
JeH4Tc0Ru7yl9UmjaZvlq4bwDoyCNVCNhyn/Cg8R4/W9vIjQbZJ17dAaVWjNZmxQnM6J7FRxiNPj
5Pi+QCe94Dyc8NZPu+zW3SZOZOlntSMhsNwKV/U+vONvjVHIkBwXYiErdiqWwsqeExyW30z4apwi
aIwKGO8M+ScsKsQsOAN3zEaKRT9xP4TrodnrJyVzo/41K55/q4AHcG1MnqRVCuvpAnFchIm3ph0J
JIfxACjqBiQZ14YwIm7zu4ElkMlVeRL4hiqmei6JZbwxMGZmqVlrI19zgFQlVKU8KNRXEZ18a4+E
AJmHxSWxbjMYvr0PKQWKge4lLN7ziFgRzhn0EtQLXK2QoGl0WIGNNmKQPTaSJsdrhKwZNS8vN69J
l/IF/j/y1iuYKT9GbbLQYfFuheAtKhMWuXHdpRNQ20eycG/vUkW1y4A3jDY1Jsj2qDVYAzr8f0T3
Vokd++yy89VfSOSbwf9ufOyN5M0z+OUoljCpuaYmDW2+BH+m0dnnLMdCvoVuQvw3lrh9Uubx8mfA
8qbE/T9lWFFfDB5/cihXI/oW6e2v+/I/kXcbN2LUwr10DhfE6LLsWvtyRR7nP/XbcCZ69TTUdhUT
aWbLF5noCVqN9RbwWYCs5I6da1kbmJYaaKnpySLQAn65ixCJeBMT/IfyCQ+Cn+OPyvKJ++PI9tHe
GMIm/2Qi1F1rV+60j9ajZwLPsKOtQDTDd8OamW942CTWbF5Pca35m+juFx/DKeOuHsd6k/6Ov/kv
WDDufbLDxJ91e3zavT3v2j/f+AKMM93E+TBAisVqBLcjHz9KGL3DmwgTUV+V5qGB/9FvIs3jx5+N
Tdp9EP01wrRgCxbBdq+S/DxAOnDQQxJQ70p3ibVGW7eI/OGN/4dAX6Ar+W+gA5h+6+m+SE5MLYou
kLQbaM4i3DnG0he4OsS0JY5+zxs7gNT27pMjAnQa2/UluI0DzIu2exP9TYwT/jtHrK6w/1on4GKI
LMv5aBFgyiREeTHtnr8YLq8rd1JsBQHJiS1zRg5Z/BVohT8l3mhW1E+z+KDgUv4hpma3QczDYj5Q
yaxB0CJXgu7GQzg/VDwTBOdl54ZTu3Yuv6s/euVy+dOqv8I3W0iSL9y6JXyDOowqVf+jfXaplLd5
4tJjOwrXcNcETuShafNKltkj5V2rZvD0AWhzEa34+Cf3Iux74AipI2rSnuJIbfyjwe7pI1NSYwwS
CqfYRnJqZXbNsXAtLd2ocekZ5m7SLkJjHVOkq77B8gQbXYg4bJEgkMkld6BBBTWBJL6E8bWm+G7m
jzCC3zc+M16JlixYLWD7m4cQkTHyW0M8pJRTAhwWiU50z/WvmWOo2Urh6QvrdBVHlD34+PVeRB5s
vpZaz9Awlbf/2vbBx8+Qe8hEhMGbyGglqaGrVM8eRJyQPEVOw2haqs1MpTxtLDHa+tqe4l7aFwkq
UZO6KN1FFvv2tOqUT584l9rU1h2obB9TbnNRs4VrPS2COVP+l5VwSINHFn+n8btQPotB30ioREdi
L5SHio7DZAmLxbXSHyWyaXUEARPwsQ8uWCt4NZa19FUKpyG/xfo1iPOt0DutkG7LlFNwg/JrcDWG
7ZnIrpyXm4lGxjgwQAMlV7TXrB62fs4Ja3xX3tPkQBzD3Ozi4ZzTzCK3xoSFNn6nrGItoETu/ayF
uyJnIKF9ydQ4WvjRhxZpZhWcHIiMSbUNogBDR9D8Zaq40ZDYNizMCdtGoCGaAxLCoRlfpoUQHp0U
j3CSvmJ/mymiPVOClda2KTg2IrkNCX4TjzJvWN1eFDa4nB30w29pxQMtnILU1haJHVqHonjOqJ5i
ACARZo16rLdVh3ScvGMRy0yhWxCXjfWQEZ4Da0GzGGqUtzmxnLLjE9GTSD5mQCK98hkPuWPF//33
bNhDiF8ev16vUYXL/33xfklzoFEt/S6hmsFuSqiGVIjJws5UOBZpg1Oyy4e8ICOmyNLxM7dW16py
0ggFJORFxmuXs74G+aM2tDdfI52Rs7+pUZ+hf8t4NHwspMomLa5DR3YPXnUuCFSNFqVuK/1T2MrG
ihgInbDolmUcliPrSJsZ5JRu5zFfTQmg3DC1Iw5ZDYrrMUQaN8NBsK6FbhBayW9l2ZNqy5kp4cp+
cANai/OlQTVE1IfEB+kF5AlcxOWNH2Rn6JgcyMxkGmaXKs4IKEg++oaVycPRB4AGyr8QoqRfph9z
ou/bCRATqwIfjItbTJuOF65yBHSe0czQNjiEA2SPlvigxpXZhgq2aTN+r5JXydFlOcaJGXaMCnM2
OslOBvANrHjo39rqILUwI9iocoq3DB9tnm9Sajml42DCWtzODAHJtOjxaSlPkx+Ac5y8KDL5rI38
LOcvvfWaGXHJV5WHTqLtNAt8hRRsW2U6qixu/222XetNmFBbX9tMPjMecVdPlyCimypPTspD1XTd
ylxsGLkBkr6nzqjar678MhNpP5Cy8qa33WkoWnDQBJSOwbeiBpy0OE9IyGZMzLlpAtlVBy6Vkz5b
n1oqoCL57ZU/E8S9Qckg4T9lENnYLarX3L9oervu5Eva2BIy2QJPhhasFR/TiwsBsQpiDo24gHj6
rNp8tIJjlkz7im9uYQ1IqFBfsy68ZQuaNAIW8q/hKDPyDCwiqpqtPlX/kp6FEIocijn+EtCwFJbg
kELAEao3TXoD7x9myppX3BfmSzqNq5oNujQlVFvw4UAB6tB+EygxS0OfKWJs7YUl7BTF5Fxyol0o
+k5eR3bM6xDXMpBc+nMC63kq89CKrmmdxK7iIf+qOCv6Aed5ajUt0zdj3D4Emb2nQtRQtl4sJeu4
o8k+jgc/LEFTirBEx+ysF8IuADFt4mAfZxiUHed/TY2J//F3jZzYvho7CdSnWC3WivlPMhakQ7jy
l1eZYk9P4fnWxr7Pw5VZfGrUE4Mm7pMit7P0KPXwk7LTGO4inTEWa05I5RvnJJSFf7VuoP10S9m8
acN3RkFnRl6TwMcC0GQiTozQSnYTTNRgPXXRJqSgq4G7Gz1OITGlbmndOSI32EfbXUuraiANTas3
HU+AxV/3C9muDFtgcs2bogjnAYGbDqqbjxGM3kz6k4qcmAdzuyxWJT+kIaM8LNlTifdDetxn/loB
JRL5Z27do40sohRbbdtkBsevbcsSbrTjc65EMGaUDLSiKp8SGkxML59SiFid/z2JxVoCKK4R5Rmr
4nYGxI07CXEFFYoMOoG1If9XF8lanCzu5Z81Ikeo+EO82sAlUeQOICjpkZTpOoo/rQRtfndUtUNL
c3384xkJSoPTm1fSnDMXwq2xHmecCOQ1SsmEwtWb625ToFYWn2XKmqscNevpA3eY+PEWqW3acApw
VNUHube8vBrdphZLvIno6dZ3ik11vTyEygyzxS+Rjab7sPnyBV4Kvu/4zDO66ugSxFzctzmkL1ap
Wfm0jH/iZzB8ibQw2Axk5SpzWUei7Khh6p+KI1wjVrsSgy8NjGACkUu6QvUzDPUtGIy3oivdObXY
ykdbrE+TNV0kupw0yrLYnTrHROlmRS+Vw4ZJ+kh4NFKn0z2TSycoXosCM76aiPZNdJEBO6NKx+AX
EaaQSes92lGq3eovtqSdxeOsD7ibIjochQgspvtuc9r5RbO3vkXD+tKnbGNkIlBuBMkijHflPAE5
GlDq90ySEKxbGhRliTdJWwXLPqJ5c3BMNJo4gYJhGBujjEdefw8laS3UHnYQrrk+HgldtmYK8+qp
oHBVkZcUA9h8hUj1HduviIZ0Qs1TfDbNSZMcxScyJX0CVwyYW+hAEAVq2lVSXGc2gmSAVaQWOz5M
wK7PF6VZw8USrcdYfKcswv38lSOPNvjEg/IsEA237VJixiaVK+hhkMqi/56MrAnxO1tzCmQrCR1L
uyoyW7V80DBzBFh7YkTB1M2CMzaXGOWymY+UPxSLJNA28ewIlRP4yVahMKg6kqN5/zoel8GWo78x
BICgXNWqtDParyXeeD58k/7IsXlm11BbOhqKevQ10AUJ0IX0i8YkDSy6mXxAU6Q7Ch4ZFxkmlZ6j
XQfFamxA/2vmW8ShufbS8rsvpUum+3YC4DxJXZn7q/ESDVRkHRqBvsk2OdOcinILHfEgkikiwSyj
4Bonjk/JUZCUt3DCLtFel703TR0phDoqeh29seQb4rVCb1WfPjQda4v+T0Igxh/XGCZR14sV6or5
XSAcLIh0Z6m/EXGW+6q7RvOnbpirQrimAORSdjWTTYyuLz9Vkzu6dRQtbCms2Hl0rSRWDdNLJ0cz
+01nXszgX8JjWEfOUiCZdKaSorbFwgmGnwh233toafS4/e9RusnFT7eZi38aQFgjZIvnvusqYwhr
2Ccy+j1C/HjWKId5grKSION0N5oJWpFPQRLeRQ6OTfrVsD9ZkZ0V1xTWcqhNe3+wdUnbyLND67nA
LrBsaFn21WXhSsvI/SjXpRGfZhLQ2ggtnLglbmjKwRkIoZsh1K6q5mxyjmFTLqmfMrXepeot79Gd
oY6ESD5u2rnfmSYCCoBgg+FJlLgJUVMqQEoh1v8afvCRUs7HiG9O7IzLOyVw+IJdQDrRIJk0OjnY
zNmm1TRcfAYnz/OsqFvYDz0AVdXhXCaSJasV6Osb/ZS1aJBYgrIQn0ERUEAG1GrNcrwg5El4kIDH
qxigVdfqqx9+Fvsg91dT+DlgUGkVvHPttavSvdmSN5GW1G6Q4UPq+fi11Iij7CxF2kQIgBw8AxrN
foUaPig3LRAzKzhxiUp/t9S2y/5sgFxvKnYjOu0+JpfZGldRioCOQ1vOfls3qCkNxBts+CE7KFWF
f4gASYay3bfhqpQQwYkdZfR8nUTlp26tfTUfNaoOoQf5mUeOFoNZJt1ZU99N8umeAe/kkuZMR8Kn
Y6U8RQl3H6tGG9TbOfoyGyILA/y2vCOiiG3FoLnVkiWhPNlmBH85A3wEMmcIuX5rk5emkiXNxjFk
QH7wLuTYzVpspAystL8RxGrMActvbWtAM2UiwsO+JOXEF+nSW52e2e4645clOY1eaUPkaLqpsnjL
iJVmLVuiTs+xcgOMVIV0E30vjp3BJDYGcipxW9GVR9PER5R+GtYxYB2SkXLwyHV6vVkWCeUxAfaJ
GNswQq0wXuikIn/5GqqleyidGuHeMAauQ6weA2292g5TiPbNdtb87QSud7lG3EipifcGBLyOdajo
sl3P+rJqwCWNyVGP4VWyxhj+3hSYpvJe+hzrK+iM2ngUDdyOw3dQEwCA9d23HIXMCTGwcxM8ofFt
xuma07GsaCuFPa4rmqUCqKLixBl7tBhdaMl+6ZhxYF4+dly4Qbtr0BoNzL+kajUY1aFRPqmBewF7
1zVgwla/skTYmmybvoZbmpV8chTrqnTMu8Z3Dk4tzxYjn9is15iPNgFL3LLDzj4jDgVSPMkAo1dE
wDOky/JYt8LHcgsMZJ3lTbeeEI2ljlmx5FDbrVV6V3QLltdgYP/MONyMIhDVoh7fhPJ9KZyW+jwy
vE4DcMpcX/P4vF2vL+9LZxZssstzgksoedbyU5gRzhZ/VD5ak65NXmWWyKSiDhQqexiQeJaQZ+J3
K7zIo7rl8mW5ucnavwBzg1w7dFw4pKIao1o2aYHzVRUxXs8M3hSqx4qOJM8kt04qp5WSQXfJxTcd
B2SECFeUlxbFxIvYQ7ulCn0zIYYm0Ii030a+Mlmh8FciAMnTx1RjMsufdY46jbNVNv1GfDHdiZvd
WFFaWNdaRJ/CX+jJ2QslZzlCdgadxuY3r6GrUsbLjk6xPRi/XPQmA0ieU+ezHEyZMwf0B4ef0vpg
u1HoqjZ4SgaDdbDfSoVvFyIbv3SreqTM/XecwCNEyUUJMnGASKiBZ+s8p78qF5GbPYg0/IpxnSAG
0Rkezh1Dp+bBgq/ipgszOoCcfkZ5MZpn6540D+G6vNipQYqLTtjR6MiF7mbxeKM3vPVby6VYXGf6
7JhCBjKQrt/C16Luli/L5UiTX0tKT3IG29ckcSK+6UG1Foiw0VJ7NDZyJmzpx2a56+fHiAle6pGs
yTgyWQtEVflWvB9VggGAXPv0K5dj8aDfWxjgWcHrih7wv9En7YuU8PqgJeUbfxgOQKHbyzTgqaIk
xRHp8UhT/a7peFX8V5lSdkBq8ENprfz49DdKyRv6WzrkdhgjXCxTWvgk5UpeYaEOG+YewBxDrpB5
9ciacuR8aVngS+VgJSf35WSv0PCzgsvSzuBZ5CGa3LaYSVP4xP1D4xo3cYwhlQQYVn+6Dbl10biw
vHTjV9hdJqFaWbTkIu1MCHnLEhOKeAhg3vBIJn3i6cLOKo4BKPOlruE/DAYG/PBb9YFXwM0OS4qk
mrkVCTpyvTNadde20lZjcD1pHbJm/18vgDWvGBYOnyqBsrkEtVhj89M4HqfocIm7bjuWUf5f0XEO
D8xcpGnD2j7gJy6CD1l6RDKTbFaimu4imazWqqHzTOEpcbuNv9YQSetlwiqr75MM+ZJ7vbxTMweD
ZeFK8D358cVHvJ6qvP+lwODhTU2Y080Xjcu1NDt45QPzIzA5j8eHYHbZVS1qzh7Fwlww7iuObWn9
BOI1YNv1dcfkC0so4mvlUleLS4s+iTayIaNo4VNKClh5S3g1jJCECqtpcc0ZVbKV1bqHKVqSQPky
pMkmO5xUxtbLSv4z8UlV4OLCw0TGIzyZeUfqBDIAUXK6a7IUcOdsx2bo9ZOVb2qz+chqNj/OtJx5
FdJKlwOmhN2Y10uxWrsTwjVtwnI5DYubXsLnPl8t+tMCqhbSodUjrZiONlGLIiaHEld61cDRH6JL
QUspe0a8smMW7qSJ8878OwM+roacUSE3mze5b9KdFvzoFAk8zFmX7q5xM7Df7Cae4Cqq1nk3bKXg
LkrHzLoUWrkZmNX6hskZA9XYKF2NZC8ptoJ5WIGO0KY4qqvoHlFH1AXCJ8bSIi64Iuu2YdW65sSs
AVq4YMqOyNG4U69qYpzLeWdw4OpMgIwFxzkGs9EEyJLzb/bTlBHpjHAGWgRyArpyLd0H9KrN5P/L
aPTJT8YBg/cLgXW5VhB5lJJ5GQWGegy18hbDlSRsVADk4uSz+zJxJZp8m1pIjen2qIZ8CCKauiJh
ghgEE/lfzxY5FJuliUdpJ/O3pNxlWeo4sLfImayHlU9vZcAMRvxKhF0njBuWb441ZnHMq84uJHlN
1jY9+KIFzsmjlfbAHXks9L+lbq6EV5BzQjDtRvIaIXXb8X8cnddS68gWhp9IVQrdCrfOGQwYAzcq
YGPlnPX08/VcnFNzwg7YUvdaf+wOvtu/elV0KEtIpCLcUrnJQ5balE8bnMu8AA4hT9ydKRdmlBOu
CwqSgrxRz4PmxMhIlfBvBfbsHpyDJ/U0GKQ3ozsMLzW5MJGFcUVcKdRdpsXFYonOBjyNyYvWE1k+
NU9eCcbGWT515r2L0RfQHTVXjCc8Rq54QLmlfIFV9B3mQJ4xgccp+RvfMVemxk0ovLvPLaiV7Ua0
/xBsNE2xb+utPl5LehCEiphN3ZXh86sr69Cyl5l8whlMzCguampSrzNXtjq5A4AmMT4cKEBBTLil
b6MKRDMC0xiLm25baxECeSV8KMGFYWFIoJUoAm+6r0z7hRtZmfkxB2FsxUtTQVaCePTaWTPQL+n9
veaBWwTWqxbyxPKONaIkzBrDdGHwWcBfRrLYJLM20JV28lp7w60x8abVFt2GbocaXite4sj+pcGy
pCLB9WildThB6mjVeye3I3xk6DGj8eeqg7Gei3sYlAfHxTVFzEGCDbShJjyN19WEwoy0LV+flnFu
r9LeuSQdB8GEqZULmS/0PWZDdFRvB57jtu83dfPGZ187XLRrtbs203VuXoVK6+e9NpANFQFyH22D
NKBrP4qUbE0cAtoJTsOlZM54K+ShJyTQI18IuXb53pWXosBLybfgx+bZ4RyoqEuYX4aM8DRmw/Ab
mIZvU/B+KXzOTHD9D+SM89UGKaWoIfcr8ULzjyQ/LCFi3jRWvBtZ3HHgEz/iOaAFiOwDDKeT8zOR
xa6n/XNKJoPmN4RAzNQUenAjmCEe0BYFjKIfUfsORWqvgS4iRiDJit095xlPlHiTqfYrS3PneLrS
VYVZ/C/HGl73w6JX87Ct3XIYZ78h0mH6zKriGMUXvajWOl9uyGtQJe8eeGkxEHHDKT0jIbNDqhZI
bTa/edzL/qBuzoFkcz75taF4BwB2hCuN1S4T7d8YvrUg2PqwzDCYFOy3DKS+d/WJ2mkLpIw5p+xx
hPzgFCqaHwdHPIIQkzQmtmg10TFyxpagkYnDltw3Sj7DaklVjiheSclhVQ1fGOJiDjzGKZNg6r5Z
jnKb2weO6QE5VYwqSofQtwClewNRIR9xLIjxdyri7nmEpujkgSo6E/x7ggTRejWCYuUPYiPwVJSZ
c+aWWloQ+k5+rtk2tewKjdO6GuKReh2My1FzV3NNCRBxQfNYPxnJhxkjKWHJroPoygbWslpNGSxt
yCSnM1bl0Ru6BTt7cdJwr1ZYgJRh0Deou+YGpVD63Nh0QhAG1PQngNLMFctAp6UG1yT8y1Y9fwZM
mZsG5PgYzxLJYWWshsS9liYZCcVISIh8RGCWIImaeQMHBTukDbm7+iwRefBlAxnrgFp1jH26oqut
WE7BlUO1oXlOTUsz0cxNPu16DyMzWLbBpcffz614fUypkXtyr9vnVBrbMECvH6A4Qb1jURuv58jw
LknDIiWOsq5J7mPwbpFPRGvNf049ceAGXueOs3RgeqLO3qmvQj2MRGTUAe0BVf6k5iwz9C6zjRPg
TUFV7PkwPwiCCJ2oF5G4KnSUJ+/gufBRU1rsOzf/Hw9Kza0a/5n9Y+8y/Ub7nHa6mnNrmj+MSSEa
6y4g0cwi2wzmJBIcf05PLgXJZ8PH6GEP8vqlDWXOTm/Hxa02axUhhrfdw9KDxYE/36YqRtDY4pML
sGv975lb3t4WFV0iYDemj2h/6jaNQKtYqnX7Nfj7nwxDd1XT7J1rZPFi3uUfSZjyxKMZfuL6TqRG
WK7V2OJMPzGIQT++oxFK2gnYnJ5RDjZtVq40CvYACVaSQKm2wxgO3pCYHnUI4ivgLmET5DReJumB
77wjGa6V1sIa3o2q/+dUESoEsm8UQALRm3Z7uuhjua10FEAawTM4eQI4aCa3eSCru5E/g01g8PCq
qRrdYCUo6StwiYSPlu6MLMEtgkZPscXVo+0fgyP/mMhHExtc8OVKVmv0orp3ittmI5J/gF8J/F7d
JYceEKMu0Url/ceoEbIjwBVJBJqhJUdSMaxzzcrf9dZuFIgcS/yTbbfJ4v6skEugioAvuuBAOXka
qcoQyV588kS4zSgT4A9XT1bgwd1K6r26t8SDHknMZYysU0slJCn5U1wdVUvfYUJj/QuPPJSHhENM
jaszJoutSJFUUvrT+eMCvnH14mps4MND/XcxM1So3ayO8k0HI9xoq6grVgmJkvJDvdpqOS3nl87F
VdQRJ+kN56AJz+3QkPzAXBCG5rZOjEst2xjdSPCFanUpnegld519S9JvCFGEetEf6xUSg431v3Tl
0bTMGkqj4v8bMvsGHL2smnznAvZUhnucvV3HZpl9R26yTOQnF/q579Z99sHeuk0He18x1qStt5sz
CE61Sy8G7zGY6AKrdiNDzB0BOU+utoahtCOinpufhMlK+uTvVHe3gZ0snbVuS7QMSIhES+NKup6j
z95grC3pHa6whzA0CMQ4oDxPbqdvcoa2iIAiDVMzn1zXvicIWEHDhYW2tULm6W1jEKEyRaMm7R8H
+VIg3LNP//RoL/Oe3mOmvcYRGx8HUdDePXpMaWkUgHDFH81WArECUIpv1QfD0S42S7jSkrSoj6Qr
j0n8LNyaC7BemJTJjUgot4LzJ96VM5/23nb2LGht3D1p+gTnin8rXPcSCQ4i1YERnKW0RBI3kANB
FlAhHryIC8MgFUwj4q2Ntj4qgplbz8mbI8MI3lKj3jmh/8+J5XUIviWTZTLMe8UljBUCuY7rqU7I
zjf7oxa1hw7UXW/lPuVYcDFhdW926mz05joB85hFTAgYJ3N7HbPuZww/smjl1te6DzZlvUxrLLcy
e0bVyxcFSN/sNCuFvxrPpi420eythEY7kPsS8FpHg0bX97sz3KaheUp1nLlmsbb5X1is55SHPOk2
HjUZznQApfRphs0Q1/7E1KRoN4/vaZKwT3zEBemaMclLLYqU0lvVtF1xV/QDpBrLgivjHQB2kviH
2uB3c5pTf+6bcen5+rb0cJRTMz4JdAX0DnUtGoKOKLLw4ZHN9tf4ulqvYlTKAfGV9kT4ShmQQNM+
Z527i2T0ViQ2B7a9zN61wCcSzVhXvg1PFh8zbHYpcIV0mMMmlRdX4hdjX9J6VYzls3UDG5IZrDF7
GFV8qMhSSVDXDCZ8dVfWO5vXNwRygVQWIG1QPgI8M0V6HCaMESzvQDO6ST6MfYBXGJCdOSXp3JK8
3xwr/RAeRjakgKDG1iNrXV7cmVKcY4r4P/afOyQSQ7yxOEFFMwOmkYIQI7oaQ2tdxPqbnClZ4bbz
GMAmIB8kB1o/rQK6XFVzTwr37l1biiWcMCAC0TjIwFoDXAb8DAobHmJ3KfhnBwgCu5VcjaH2hkBg
3Uwnvy12NfNnUb8K6G4GcOQV2soBuqroymBl4/6n8RJhI9S/C7wStr/m+OjkrcnrU43yKo7pAmcE
ipqL7DmQYDDzkj5AiRW+sHk4RnmXAxXwOgVq+BfMm6HtvPHg8NU4Bx/UvoKfzW+56a071PT2PG48
VJgDUK/6V1RLwvlQ8CMajaEE7OTcePnRSCPegHbd3uwm2TNXF8I7jmwDZi/2khfLsLa5+ETgIvjM
GnJ3iumv7AQwhvoccvJJkdDWo/Fc9zCcbkVfVHytb5YOlz2g+0zkfs5q6hxpbbI3IjU+Z3rapCQP
BVolVAFGiwjKS3KVtIiF7eJe9N/cf2qYRY3eR7cENQlJrbQi0gtpII8M3IMm6DCz3aNeaKcOD0Kt
Fch3rrxVrkfnp45bC4mS6RokC30otYuBN13vVH+uFjx02dDXDcEDQFWxo5aQbGUIuQe6xxHY5ruZ
ELfOpRmhbO+5yUDTO/sGuWH1G3kPthNFujHG2mn7FHVvaXrPnK8WApnxMwixv6HHBWSNdH6ht+oD
8yNJ+KCHbLMvdJr3SNtGheCg/0xYWZicFrkUFwG03e8qek+EewmBFLjUMuY6JdJILXTlKDuiVKzc
Yec4DnJV3PeyXsq1sllN+naG5aor0ojVsgmh19Xdnl+iZF0T31beHS3zOZmILqjfhZbRRYpwvVHj
YNeuxgIo1UK9KGV7KXW0jTn4mzVATzBZyVU4Gt+mnrzJhncoojPY+9ToZgo6ar8HtlJHh+rxQoKh
xvepB9IvwRW9g6aTXlbw48ll7N0t1RLtXmMIdRN7QaoQJzfb60D4vUG5vDGsuqLe5vO4QggeJf15
BMJuhbFF3DLm0XMchCTPdBLN8stQRpxJmBQ8az3njb0cMGmOmNfqb5t3N9ftbygV1Mq8NZ6FMyIb
XwRCo2FnMMAWmbnqzfKzK8c9aEM5CcbR6n2YSBQBSXCnQ2UDKc0txWHxdPTbibRMwraStUfjkzVc
iCc0C/ZT+9XzrppvHmP5VIiBrst6O5eYTcJH7CSHqXyZwMM85l8NnVHEOkyQEsCmR51nIRsCPxFM
9W/laHAjRB8hG4nrUIxYJxeXvdbk4dUD7aiTfifALUZeliyh15TsWbd40TNQmd5Cg68fq4aCGiSF
ezewdyWP7dLtPwCLGbY7NouwGa91YvP6Nj2C5va9qXI0OfH0Mvb5qW1BAR2IrsgDkNaavfOj9tnG
eHbT+2SjOvanldFeq9CmXpnVilsxmyt6iOItJOPOyIsXN/M3nD/hTMRBXjLGhE9NiVFuRG8wmHiK
c/fPYr92IcW583xU1NKAFM7Rhg7twRp4SgtQ17Eeib2tURrI9lABlEasUrWEloCvHP2DGSE9YGxr
0/Gj4BCf4R7sEezO0zajMbFUZPzdOJ8qgAqNGr8GY9vIKTGnZ7tKvsZkXIeoscQsvirsnPjS2dtr
Ct7G/CvD31Q58c03dCwjufqU2X9oGFRqZKMDQqQskJBUgZTSmbxdNN2rNH1F8OrR/Tdei0k/uDbK
roj2nnLW9q0T3u0EsLek+DsEYBlQyQtx0ZPpmAfQjDFw5gwsG0eYj0E8r52vPw0VYXUp9DspW6Hd
vct74KLZ0vStBtFgc2wkHFh2uXJtUKdSxxVpJvqBQ/8vd7td6eC2yspXl6wqfd+DDEbD00w+Astg
b5V7DXqnm7YDccFB36FLz7585hPX+HBFg/WU+PKgPaZ+gEqHWhMyBlj17Nr6GQ0GuxAlvee+zdQs
EoUudqERvZA4l0WPEsidGzarv6E5jnrTxBvhPDckRpoO/XTlNCxizX4yDIIMZ1Je3T/hvUeTBghK
rUfD/uSDGclljU+kpzHdCVDG5voNEd/NjIwNr+DaLI5wmm0pVwV/VEfl6EwQFSp91yTSTyw9QlDC
cdNN5udgkKvJucoTvZLFhF4DSQ/AXpQ8tFDDOWLBzHR7G8UMU74DUTGgWxI+VTZRtFN7vW1yEJAT
O+KJGK9tlDDczusGQ4HNscDxgHia+xqATJDummjTN8dm5aYngLo0uTbpeIOh38zsL1xbkjwBcmp1
OGucoWrCWcU2wkK+jRqN14wqPm9f9c6mY27aINwbynkdZMEjLqZlU/F6NYTrzdPVZcYUfrAPw/oY
eOnbIAXS0gJFa3cuGMlChqOxEhszjjZRNSEzcMBfw4PDbBTF50RmazGrkGMdGV+/nQobM0O4tob8
qXcIwAgnOHtEq6iY9k1w4Hrl38Py0BFNVB5SGMgaiTpb0EigCgoyCBDe1R4BmDq8YZBSPrA+wIFZ
vCT9KzjSAG6cce+nBkYovCVkWVVkP/IHC27MiD9Hp4stC8MDCpQKwW9drki/U5CPAneVIr6WL5j1
RqYhg5ujS9b1ZL0gUO0ZJlEzI1cCd8dr52bFVg98OlUks8lwbPFjGOZ3ZRz9Pmb4PYv+iyd+EY93
RMmDh/fA/UqpnHfm+UVncgyJN/Us9nE68tKzO6JtJvKquAeQ0BmruvY22ZeqJyYcWXSeXkZqZjzi
77PzIxSLJPtHLPFHVcw8MtZ6QpA+T93/wdNcLzr43UJ6E1MtHSlt/9JP9lHPgdJL1G6pnhybDHmH
F2Dk8Sf/H8MVuDUHGSCzPVuHea7eLMwl9sWwCDaM3wsLP9FW8POUVfXsmO2axsYZBVzcHdFdn2og
6N79R3TohEaliMpVhZ6ukmCM2ibv2HM8yu080C51U0eUy7pYVKof9QfC0291az2601GPg23n//ge
VMuzrohy0mDiRx5U2yjgIAc56LTXXnvS4FSQ9bjDtaTBvh7fkyJbhy5sS4+Wd6LPETVLOOFlLvJ9
X1Me1ZaUNZLQaFHBU3nPeunsrNjaNUHyHSA/m/SlFpKvCuGh83kXYXVuZLVpyNV0s3SVG8MJZ05Q
0BSIXKfqwaCaegV1uJvHm1V/F9DBYfLwfB+baLVhk1hVSsR7SMAm4Fxb06Bl6mA16Pdop43YK+PC
3COYCKAFHHIWk4xNt3YQG3MiFLQIGgROpM9VITeg5AkL3sBUa3M9G1DkMRb5IQNoGJ7anhE1Wfoc
+d2A7tBj4movPCBpL9ElIDibuT6j5i/V5m3FAhfgoZxF8mR5CzneRdau+NAMw9ikWfSce/22FoSH
JmAsDBVGpNKAXwSKRik/fcnaEz4h00P6dGolHooNv+tc3TzXI5H90PD/m5AZZaQwpYRtNPCaSAei
EtXgjwERJG5O/95xjJUtygV8BSE/9ir/NXFvAhuaPgsynxHSzHg49v5ttvfheIk5ooX1kSD21WX8
5PAR97q255GN40uNO0Zr3cWsaasckQWWOoaVEUGtzoyZkWMksAvgQx2bfV5OhxlVqzkFp5Jb30SM
rkGb9sV00AkJ1hDS5BSICi4XDv6QbQylmspzzyNB/vhV5HSKm6sZKVh4jbtr6l1BGjM/pXoYqcgh
1u4VjUxyBOvunzrHOTgcq63Ub7YnERjduhRFLjxHZTug6V/cJz6DJ1fCRi/pIt0a196mdSO8pWyr
nGAOoVdGyT6DbDKKDwi31rhfIrwrJp5yflzdYarHaWLzYfQeDcbY5bRLQsXTyo9e3f5JhK8WquKR
kNsRo1rqZy8tMqEykTvNhYwkvxZbQOsAom0EqllsvwjS0RB3Jpoksr+K31Gh79SPums4DiXzESh4
Gt4C1EXKoICtobOuhnyorzSNTy2p+OUq4S+pR/lGPe0dD++EEab5S1D+DizBPsNQ6ra7gNW8yF0A
8QucRuveG2KtzLeY71pW4V5B4AGHrEE6dO1v1JiURlRbsuMrnwPJ3fnOiylw5Eupn2r2GfN/J5Lu
6U8dgjUN7Ux5981XA+Gy9Hi3UEF22btQ6Mt0yOo/vyGzNNmEGMwN+c7pos8+Gqbg3tUYw0Z2kQZ6
3iAJvaohslC28mFq9rHvWiIa7nbxLzCmXd1XZ8tM9rYyx/G4BujJylFbhbN+KJp3E02IGmnH4uKn
GfWgPFjgSDNRy2XlXUI05A2/MvNe+WoXRVGvTfQQsvpIQJYSoINmqN4K14kXjLH8/TGU4FEzc/Gs
HiiX469x2IHd7ihcJUIvd4H37EaIvGB91FpUGruJSHm+HwdGt65/rAksxy6PhnOxSNPqmarA4WqY
4LL4p1s4jLkOLVz57XTmu2LaddjjcdnN2alqoBoGbD700tfvZr+Ng30CTzmQnzD9pOT5UFrG763l
GyaqFWInf2R3w7icMecIsnEM8z4Tk+vmDpj9oobrcjoYNnLr5dEM1t5XFb1AQRR9v4zRW8bL+VM4
bzzrvAeUUv4iUAJ5wsFNhpl5bUziYVkc4nG5mMKXerrVbYYEESbXeFdg31hnr64pto44C2CAqvpu
Um+He4tXFgKCGXnZac0G35vmY2SftF9twJ0kz9x8aKLOkTJqQaQAuQjOdmhWp8Rc7BdXy4uXjYfT
7drlxYqLmv1Gw6wGnl9ykvXyFjXI4CTOwTpQrXzcjS0Hd/2nHrioV/b3FX9/bQIp/VUQkgLYZAJE
6Bu7cUQxA0AZzGIdAxf3BnnBWo+h7NDyqE+R2BmAdoJEdX284V/Wgbv1gV23mDeBuzbd7guxZPb/
rYtSusCAAeubN0A/687W9x4/Z93QiAFWGiAYj0p6v+VzPbxZOUJMvmHL0U4uCkoItBwkuhquapqQ
nCQVE2pFB2wKbYhq1bUYgQALGHT6KWaw2xod+sttQV4c0gakVx1heJBsm3zE6ZX9VNHFRkMebfPo
SZ0wYu6Opd4uuMcRg2PCKwhpm91/KTG9Tq6KGvDckmjvjnyx2qCz7W4NxIXVHN/9HIJ7+LXcS+E5
hKFz1aUvgbIz5lhIYlTD+CKtZGuzW4jpPtXFIRmyFU/rNNn7fJpXZYTsLVb6bMKWcuA6/5RxqAT4
rMbwS93KsfkbF9SelWuDv61u/RaEEzSECbApRRHHf/PGv0fdi4+u3CLgPEDDW8K+mPzp67E5jzkT
Bk8ectTmT+PCdqO/BEd0EETrNkKHRWksAuSxeC/zP5sMDCZoqq65wyHwsvin4PaCQu2NLTt2nPw5
0Cb856T49rmsWgrrbATUMFVMjPYVDQcdHzkPcMUNV8B0jFXPU7TU7MPkvPdoobgCF0gCG9J6UExX
RFplxqdW8Unml1LEOy2fn92yWGOOxU0Yevme78+d3G3Ti11jdXA9iiakEsYiUMFplzE1FfPzHN1c
dW0hdFOsGLZoflnADZCLBy/ELAGPeET9G7oe2hJJTPDT7iccDn3/cE3ANQ17Fglu8LaBGe/82f4x
5rPVx8h/MAp77zaLaQwHXVG61K4n6R3UpdmZjBlU83qJOLnKA+8Ey0ZnKwK/6DQuLG9fABKqR83h
IqgL2nTvod0eJ/RIBWLhJGG2HmE6qClhLMJPxA+G+jVtDjpSb+w4fMbNhBubsCNcz/2mEne/Jfa0
GC/Bmn1glTLKUcwiyYwYthl3l2OibmED94p7M9z15EeiCuNL09gv4QIqiNTeYzCfeTz7r3GqeB1V
eDKacXWymO+G7m4myKOKo640y4NO1iQPt0sjUoNYPRzRNn8nMeJy1zs07KHqZU8xCLNbjO9qMBp5
l3zkoqXYjj5FxyUMdw3bOf8o6ZQCzVstP/vdM/JUji7bOZV19Cwo8ibHRRr+T13dnRkrYkEOL7tS
yndblszcJnb+72ePhJGKjiKLLnm0wja8RciAEwK9IKhbpoA9YVWtC4+EDA6f6lz9eXxKNTHnriQ3
ArjZZr+IjKMkuy4nxsIfeRBzfEfOl1F8CQC+Vu5UWRffGtb6Ix+tr3Arhf8CduPIEs5CGa9StmvN
WNvBwe/FUXMB4VIqd9tzB3DajuNBU4Y0k1Vei/ekjbOdeMl0Kj37yHiw8kkyAADIAsVRfej8PKCF
VUSGA/HrBFWpp46VsEjeeYrD6V1ly6QA/oN1Noju6DpM4IwbHXRv3YUwzu0p6KenMn0xvPiIa+7V
6ZkOjGqT69GjmL8LTGk6OsRhfqkcOsuoGQmwVQ3rQFvhr0/uvCKPEo4KBQxgllzoxrYlST0+Vcb2
g/DzZN7l+Inalda+jRKL8rZm2E+Oaf8ZdudmfHKKNwFHxog5AWv64xqhKQfyZLvAVnB9TFl8PGZZ
PsusPlg55Mdy5BoAiijvtvzy+s+SUJqAyGNSspNlE614I4an8Y88jdnaIFMLk5WFEJqo10/0tBFB
htEmxUgZnGAOBigcUleZuMU2EXv4hjTDZnLPSdmei+8xBL3cZ5RIMVATVg4h6oL7Iu9Yl7gUDBAW
BC8YzVR7FQ8UxHlAXnFF9wzZNALBbQuz15C9HeArbMIdD/ZazYihEPuCgUcTDvUWV/Hq6EviIrqG
xIEV7QZEkXTZEqVr2p8QrmJ/uNnZxiZAtOca5fvP9Idjo0FBHhDwp7osXH3xq0lqMNtoYbnzxZYn
9D4FXCogfvEZV/LQaOFe6LQbgZ9VbgxxwwSRWNsE7l5PE/QR5La2K5syIAk3w+RWYUZXx4/tNzsR
k1BDlIJVkn0cX3xmI35rVBFIGgtmO/QOT8wiqEN0bPamXNKCMMZscdUxZY3yin9e/eJNvx79agEA
cGV95JQZe+Bg4kUJ6T/gMpHbIX00Gb//ah5fDubiz9N/DJuKUeksHIjBMPEWyHRZMzSSC2wKtfqc
tYpuNLHyL8W06yoDujWn0GyXIB/WMZcqzorzSx1jpSKo/XbZ9BQcelRF4TTmL2BTeFsxZ3mUAOC9
DuEHBZOoBPZwR24GTENsjN6zQfCbQ/gvd1bUP+MXuHfwqu5i4hhaGLeJlWYx/KMDZoe/hbTa0X5p
SSce1jY5usRpv6b76YAxwz9T1FW8pSXe4BSKAExloDacJ5HPg/yfIV9hxDhYMcc5csKAfpMqMIBi
s/XA6Zt25nqwJ0hAfKWHKiJbyPW5Vgmb0Z9snRJN9xV4cVF2x7zOKVqVr1HVHNQabxrp5QnZ+2rG
w1GiE6XwF+1Jd44u7UgtyGVCzGsRfjwq/U2wSobuGHMKB5yvRGDx1wlOShGhoCBfntIM/21zTwQB
VvFMXzXWOH9TBVj0wnbjI9PkeUekP2SvvtzE7rCtdSR+sb8ChoKghu/v0V/B4pTE8CAE66vmg7Mk
D3/Hz7H6uDKi9KgPJYiUYNOsTOPQAUpbLsnek/Kod5sK7K6+KEKAndAiBBU9K9+sAuxLWeyG1qSQ
iHde+Cedk6rJRmy9NJ6j9PQBjFyY0hy+9SHHHzZHd1u4BPQ5BPUN9S2xfpx22AjOr6ADDxLJqnG3
KEWCdh1iWqOyK8KJsUqafWVPZ7InWm7w0pVLzLEUr91dyz6W7SWW9EfHoBXvFn0qoV9eSrrPcJcQ
Ra/EkmONuuLQIiTpHZIuAPVNTlqzTp41+dRE7LU2Uiwp0IeDxc4rlAkTL40V31EORDx8uMxLW1BZ
I9d1Q5atPVpH2aFySLytEC/6r+HhYRvp2hjidc5AxQvBFR/w8A6cUjq4TcM9idqI9FUQwC4F4bnl
fI42BxVySx2BgcOWhEs5VH7xQ9CceXwdjYe73AFGV4Smpa/NfPTI8IyHg4kaTGMtKGnH1Q6JdpAk
/XPSYYdknEXBSIad/2qCt1nNwFb47RG5NkEHEN/T1J+cOU74MZGT1cGicbEDX3VoKWPbXxboKV1e
6ki5ZOeZULPXCVTRsf8Cn3UB83DBKeLmjwYAjM+zLuPlV4KisooxtHAD6lkHvYP986wAPsDpgPZ0
ZDYUbkTmfWJVs3QCOJC+BnkEYvTnBs+hYTM7cIuya3pxB1uF4tK/hYIqnvifNowLkyyInOaGgFvF
tNOXCB922G4rqbK3oLX0gNoQgTaH9GG0cbMNsbKZP5jHmMJrVjfcaWo655/y7MvxtpaDGoJ33Yu/
BRj/CLwcNufGxg5T3G3j4FnvHPYbQEOcUw15HBQjAZjPsAym/pW+GZvAOdbJaZwErXrThgAJr2BQ
dMWFayd6yAHx8R9OiZkSUPspdg+tvSV5u8Xhlf7CaJTyO6g25Wtvb8PpEdJrHpxcGyfXJUtJK+Tn
eKUcr7jqN0mFFiFMN2RdyHLkSrtTzjScidVAJsdQR4KTYf7k4oZdXiRbB/6GhZvnNFG/DvQ334Dg
lLgPcohfRBwMRzsmtIZcIJgVlMIBPjfG9SXDSz79A3pn3+e3R0puSZYiJkkkJpAjm+xW/3jOG6/b
5PEUsorl8125ya0gPpFL8mNos+KAibtzkIElTOIDb1hHwSfJGSZy4U9sEKwLx9Zq0PHaO9NDXUgT
k4qQXthMQ1F0D9G5U46jIWHeRg1Dza4m2NtYx/wDoBt9Q9iGtYk0QkAOM2QZUwDoTNyvv4qrG0xH
m2xlgZVzFT1N97r6AxqWwwuPftHh8f7J9NeweY6zS99+lf0+eA0hsV71O0uoeU+/4GPJl7/xn1jH
yE2Bnn1wV0mGtnKZgc+pAJnFwHpPCAHurnlpeN98RMb7zF9OYTxWTwbRUD0nHtOrKU6dJCfTZegK
MoS4yOdED2Dm7IZsHbfrzDjHfDGRTfOSU4GusZM0uDXKhiR+u96kPWZAXSGSuXut+UaarbfwuoHR
iUA6i9CbB9EdTXaZib/LfALHTHvZBPNaoXAlSQIl5/EUn3F4Yj8o3WnVCvyo3yVLyDy8Y2xziRCd
0cX5qgSl4y6380WvjCbOLVMuscBea9EuJaHbJ8yzcjgWNnYAZzQSfMdc1LusQGMC38IoYT1VYIME
uOTzQIARuQ6S3y4If2khmom0aDN/V614FkIEaKWLqjbbXfJa7GQ9XIYwPwtQKBxSHqs7mt0pmT7n
AYswZ081Vrucx7x2fjUb52JEoQOx1MHv4PZbho0EWhal+BgVmyHbFhxciEiWKQgFR+a94HeLZn89
dAM++IVr7Wt6n1KN9eh3xBmF9shV+479U+ECKEDyaoRiCP3jQvJzvOfFPQK4qNx3U53tHRuovcgA
X2fhQ7MezBjAkxu0SiiyHX87KCPntWUDDTlscvtmO/3GTMgeJChshaoi95D3ceG3iBrc4i5yMv2K
tc+HpcarAD61xJlkJM8ek75B0tXsh8igbIKo4KzxZ6NcS2GY1MmMvhZ5NllrksbLzP40IVSqqv9r
in5FOCUuVRstK2r/idjGzsShk4dvHSxcUh27fl+Yf5Fn3h0JFo93z6ekoUZfNtTPhr/veBXHhusr
7tmn5jB5cTyqVr0vNVUYpvOHTaudg1U/mAQdMa92p9akZTjYls0GOBNiNR5JWFzpSD/ztfMICfnk
qRpXUDPgzjCDhJ4sL1rxB4TnYDZkaeNI2ftgSapikbQ4l9l88X8XxpofnjTFhETcgH5UlogAi2PS
cnoSgZWRGyNvSSSeo4Z3rImI2J/roy3nj7zjhadEuu9mbEFH2x6w9LPYj1cBJj1n5P5J/ykLDNji
+VUhTEH14VkEmIoNCZDto3SOgfXQoEa0Spxq3L8YsMrd9rfZjPztiOfakAxAQKSBiPBoEcaV5F8e
ZjwHZ7b2Pvc6+/4XeQYKLuNZ8doNlz2m0VLcbVZAcfOi8zg/2dMGYlBWr75+DsiQTo8JJLDhXyNM
35irwG1S5PStQd1HGHwVcXGtbv9xdFa7sSNbGH4iS2a4bdttN3MHblqhbWb208/nkY6OMtpR0jFU
1foxSLOtXrMaEV64GLvNcnqL9NTL4N6bZYuIUi/k0BtwrIOkRLhgF9kp7h+m8ejWAXUHhFEW+4h5
GBisQa4azyty1ZgxoWTE7iPgwXp9BFp8GZ7d8FH2uz76mAqsPZpdCnBv+P2MmlI3ARM0LAJ2m2if
Wqana/0JRITAV0vbFcl+6j1xMrzUeosByvKajMWe8DTkJPhIC965e65hMHznQClBO+QZpi0ZT1+1
11HkruiNDNGXz4Z11qOKA5dy6NKEJOuRUrgCT9PLVV9hDWA9+CPPc8WbHZflRi3MQz9cS8WDe9ul
Ktpm+SO5C+QBvSjDzMgWJHVz6F/bYcD2HtlcSCLu2SKjeB9N2lGgem6g+6hLyc1k9TUFFaiwAAxT
tx1VapVJtVku3MTczaycrWovVvve4rREPJsc4PXhKBe+F0sSSAXBCM+ev6hYLj5my9OSa8jrMZPy
nZ5C3dWM6/SZghVqyiNHGNm2l1omDRjGh/h09Wjd6GMiXiFHGUyaN+P8B8HzFWLp1fDNjPxCyTGv
EHm8/pRN9DbH7kjdO9pgFOX/Xg/jjkKM/5lsQ3/orbDBwiMBmD/Kz/qgDauOCG6mlY/+o3lr3uSr
/kltCiIS8Tt+KJSrrpBxCz8c04/wcm/4PoiOYxY9mbybuPkze2mdwseBrWlVfeL/HiqezXZyDKIM
5OSnwQXSIHIKkS/CKIe5RkwXYqawuFVInbBprgzjHg3FakAsE59kKPYWIrwFaupbSH6CC2XjSPCY
kJ84W6rKsFIxaueMgHG3xUIVYwOxjm0FEKEehpijqkD+xfBjZsZVknEjMpA/ar5lpInc74T7rCPT
R/CWhRWBuASTCT7rPiq0qPbG3pf0DZo4oqccfAeytsXgxBM7t55AoQ47+8uBXeO7Y554k4Jn/vX0
ireIgxTpL8pp3XtXxUsf7/meJN50hs2RhtmlJEgDkVG6ndt3huLGHLA+RRB69aGl/EZ9t5K/KADn
mfu3gWTzhCdpSH9TlKF5W18i9DWCcClVLFZwBsdAkNd5mLoT4vxIKz1rCVMhfjGSocGqtwFIS1G0
s8SsMEjJKS8pWm/RIHFEGqb8XOvNsWD/7arGIW4JAVoT637+ovfsCklXCCXxHLvlF4xdvh/+xHT9
6k4LPYhMrkp2c8MYyOkNAoeObgb6gKWOWqzaWZ6Z1I7e8EQESOwJG3aw3cGoQmJwx8mQBeu3mJHA
pqmype3X5A90JbwZIcS1XX904AWQe0T/hquGIF4RoV1gvFZVqW2UmKTgSsBnd57wHsm75bVvNBl2
AUsgaEttqgw1A4+LKz2SG6nb3ba3NLvPfsY09yUJpV4Pzrj49/TrOQD6KIvezRtoK4ulJI40rAgE
jHeMrrSxLuowkc1ejNGKKutGkKB56SVWHhwMWFmEej+OLifxgCyUhpYdAjYhE3IL9QsZqMA08afJ
qysUz6gkN5eUy2o9UBP8eBHodcd16Vh0Vld75G5WczVnBNEkLUl94hivexqQwaf/FBpVFotOCPe0
9MWvTChCNTNEFwSOtuKHRfZT0NE7Q6REWv9kyTMPSw+71r3BTD+zdAKecWaxYxBF2aCf5F/A9JEE
O5kxz35lL7cmXnHwupw0FUKlElCYOCk2FYLfODVYijeG/BdSz6KV/iztg2yjmcpB47fwk+Gr4M/S
EUxJZSL9RNjsFpllj2TZdmRCt8hERx6YivrtRcbUU7IWx/up2QjlUbeKJaJonSCOKDkeGG3kyFG2
VmJ60pX3tp288VONu3OrpWephloKS79/pZ45oWcs9xgi/QDERc2OE6jwVD+W/Bn6AESIVFLORnyo
KoNiZAmHkPJknKqm9XpTremc0D/c4aqX+wUrWGv5JxmViwo5T/jg5V8emV+GAixE0Xs+rAL6QOnH
9rMa0cSnRtMcrWgEY2Eb0kKFrDAiVvLbGIBGGVTVUFdrMcCn6nfKa2S16oaAyKJ+GAOSD8mOOJeg
X2sL3VXFdxW9qdJkB+pbW+izQQq8EARwqp12XCR95GLm/RErxWWqwCjy9Grgc1DkoxJ3e7WyoFlJ
K2vqg5ol16m29hnvQ2oxl3WuigUSj8epICksX6it7Dss0m20ZEco67CfbMlEosUaZSnTpZooTBlk
r5Tig9LtwIXUx1w3a6IrJfmBqAhmu/WIWFqVAp8EdXLR6etS7c91dJwF2Q3kBzkCsgWRtSIVdBo/
X8+U3lpN9PX5IqkIGKqjKc3HUGRHg96cjA9xbLfDVG1H2sMjuT4qUnMrQj9CSR8X7FcFPgjkIONb
N14snDzB0NhqDweWuKk2eNFkrFMm+2ypOl53CEZT8qP4gZgnU5iWwjVKIuKOukgHDuaEpnOHwvLV
QSXIjTJ3T25cQppVKEI2fr4x0+45LqucrGy+F0EzzOQq6wZXjC1CWUhEoIlKeYRIw0aCMFFrO2Jf
7pd1g7eXbCvcjt89vVvGLwhgoR879FwG64ZFrR6Jifldnj4Q8I4UcIzgHTJxHTPWN3TQRARsCB3V
riBhUrxFlGc5JqpGJPtgAPikWZJR5pBTgUYvPzfpGjsTRK5IAQDiZ+RLH2jfLEyiiNBRYpHp943m
CdEvmFv8Zb636ZYFtUUCZ6DUcEiCVzcjzyODH3oxYF8yIfAXcqgWfIWCQdaF2MNrhZpvRrXH2kLz
Rn9kE0hLv7l0vFohMhg/bHcKfhaCfKc9Fk6EiRK7HpVUyjpmkeW9n51GRad/0KOzgHFP2zJMIQwV
T1F5mcajGp5lOpnYI0ruuq+O20HeIT9PUo8FJOqcQXUUyZUQV/0jigwmnh5Aoil7XzXcRmJtJs7P
VqYrBLOkrQrgZuFsqesQl77hKqimBt/CvEZ5UeL0N07Z+QfICVli3xoycXQkMxoa5BkEyFLunNrD
Dx7HambgolkU0Yy0o+8jQj25YX0AgMuPRK7Bf2Xr5r7M2J4Efyf4M01+FCYwYWrbuv/T5/cWg5VJ
gaTgvYg7wuHGidCNYPrwNJGHzeOFu9XJ99Jv9EUeGNNhRg1j+tsVLkaD3PqsWaRV9ABb1XILAyRq
E/Lqg/VS6trvAtkf1G1mHEGm+qXKewVXvMkXFBh1rmVsEQ8nHGpNh99h3Q2HvO/1jKvWliU/Ce6J
fGiUbQKyXj9xmcXBEZoLROyVbshRH8DN5g605qaSnAfgMfOUEYrLUf3GLAHuBysgw0yOs1/8FGy9
4ERH8iX0m3nXh3swkIh4ZqXmGKL+6Zy8Rqhroq+pgZ89yzjwN83mNiaYkZe+wPy9U0GAzDWnf7n1
wJHKaRXsJckjOAZsgXEvWATUOF7sQVhj0eTxLvs1EkLYO46gBvEK/cZodjIdXxOADCjxjmbChLjD
Euk7K7Yf/VUkMGZ2OD4DpFpiZPnKN03idHGz1pKM30l+3fqN6Uw09ZgOSkwyc2MO8KGLczj//2ux
3ffpujU3OVkeUInuACEssFTgenTgLFNEugwB0D7sqDl+HzKFvEI8ESXbNsjJVn3lyzhrnhRKw45K
nIEPKEMyyW9ohyJLHnMb0qkAMrNhWSVlC+f6WoGQNq4RRfWNTyLHPK8Xqw9hxUeUBxkoRrftur2I
MlE330NWuWQjBF7Sf+fTLlNQtHhYdmCGrbcZxOsS7XS6VLH8jWtaW71WgWkg04QDFMoYSDk7p/YE
EGI6GiPV2gBNbI1uVGz4S5em09dWeKfwVrln1MjK+FidEKiT5LTSQVjL9Qcq1Sp04mddOzcDpfK2
SA8CuRh0Ghg2j6aK6eSmgNFafou9nqCAlAgsHMe2wu3FGCYxWhBhSuW3wY/+QQ6XXNrXkoAGRgpQ
w+jVATlhCMTmvZJq4qptUpHQAPKoD0AfoGJn/KRzScDQKvi7qh8wb+HX9C4RM9ldg9ZPelauvak8
kxYAlJAgr9Ld9mBtxCvTl6XYowxxg61NvjB9KVQG6E7VHOT6IM0nS76QwGuGGMIdjSdGdGQIcZYG
1YkTh8CampuouegUF22HvI/ge2OXSALqKZJ2OxK3BcCXOk3/hmctUPApucOZ5znX2CudnkvKIk0P
s+HCqdvWdcBBD+wDyrI6cfYtGcNIccC9PNvdFwuF9I2CKPlLKZKM74TeI7n7IzR5Ulb1xI1efjs0
AqGNLcQlMknDo0ycN7dbE2PUvJPLV2GCU8gDwRNrh98L7wKY1/kaFQLCdTZQ0h7OyuRkxZpab7KY
ZXnHRoAiCtUE+Ae2uYj0hcZmOeS1m2IvAqflibowDwJFs6RTvxKMPhkgyEDC2cFyGH/IfyDmqn5m
b1GQ9gvAXxtonegAgEXIwrwh3D+g/q3Y6PK6XLR1Ll/oSK2ZrxlEcfYQpQUYCW4cAdTakuxOBx7z
UiNgyDF/M56GL3nRwqzKxis+OYcNPYPHerGSUfcD3c12QWA97+4mwnHGo4avXyJAC+4A/mwdYlj+
EbnE+GNWwaflspH5TJn0LPOG+A2sGVip7KJeQHMniKsU+4GPyf0QE97OQXM8BAZxES35aYcy5Vgu
TCgBsTTKxMXwTwBVwHwGZeA9wezBeyaqzhxdR/m31b+0EZafF5A0AbORN8WA3KH51qwXYT+BHyOi
rKRu1+r3DPvrSK9H90BYX0PsvKU/3QMuCoJlKbBU2uWrjjQxvJwXjrz8saSdcJ3ZZw2iIc68NQgl
mdVALnnJxjdOBLQO6r/qZjiLJ/Sev4bLUbV/ix7tDgAG0zo6cU61rLaIoHOZXMs1rlokcfltenBb
UBLFv+JT/bJ2yadw1TfTR3qbjtwPEE4pwBloo+VhvCZ/kXx9JsnF0n1mRuRbzH+ivkJUMr6WWTNd
qLx9hWJFtWPKXWD8tmzorJBj4FmNSydCzmXs7M8YvRJy3AWuUEm5wp5prXhbumdHrfqLvtfMFt5l
QPKVxm4hXULt17ixZd/hfbBjfGaf3UV+pnf9Mv4g8MIF+LqE1FiyTRh06tKT6JtXjDkqh6d3NKCY
IPsV4xpZwicEBl64rXz1EDAjkE5u2pVpayRJ/5/bz1ZPZNZkOsQU0WfGygFZFTkvLFRXGr4hwvnv
X0rOG1g0JhcszxRfYzNzIoTkklcLWyIdiCLJsZh1e6LISazIOfy2bkyWbbbmiqHEUr+4Zt3ImWPF
GD6JPvQBEkEIFfWLhhIiPpIAJL+0yV86qZessnFbFZJnEi3KifXHILugWQecUGuU9ytwEPVC2tv8
DjsSPbNdSrmgtZX+AeJI/9qrvHThPYwfrrbVACkAVfrSO2Q5e2jNpzEcwVoWK468+V3h4Mrurq/K
Ozg4UUPDc5Ekswc5RBbie9DYMbnp4IP9CuT2rv5jPQZa7VjpWIaeSgqralMsbKKidCvRZwEclueA
L62fCjqbvU/ZdsYuIW/adIz3KDzo8pZ4ioQKaQ5jswvE1j31yo7v7PREb5j0VdUErK/GjSTDwKC+
B7xHJ4hKZt+FhCk48ZlHCvgVvhwErAN74VHkE/6L71bH3oFcg9XY5YcTncQfSyak+f//F0f25/KO
9z1Da88hjyEQEgt4cPmGnKe5cbh5wCHLqRNZE4kv+hpxDxpNPgmSioIkK86e53FPfP+pdilb+Pdy
pkcB5ICalYbq+pkuh0y3h0Y+LbUOzKvzsn3pFFtt6hC+kNzbVYJ8klMv2qevF8HApKLrOy40Dw1q
nM5CiO2KTzK1u6/6bgDyU5kYuulvu6c5nsfgPW99nYsM0EQFCN6phMTA3QRLFjHPsAUyZ4HyrIms
R/mwBCaR3tXbPIs6N39hCexQoU/AganUQAlNd/GEBavmQRl3xeHFbUZfDQ7jO3e8oMf6OX0Z79lX
KKPwcYSf1NrM//8dPB8IFLpn+Jv933LBh4tml/edD5Jdxafwk0DxZLb5j99K7IaztMaiHeXP+MKw
i3h+Omo+3moE+M1xEUF88VezaqBy9gpPu/ZQ1sexcYt5ww8W5w5WgsfjMbcbLPCv9jMEnCCz0Vep
XJu3pDoQjxMn6yTyrWKjBjgZPHPpfvLYrRiWMHC+ZJB6R+FQkPi8xlW6zUOP4C+B4DhqDg24go2S
HooACe8Oe35zECg6b0md9azu3GuHLHGDC3shcr6k5Ey4rULy39fKsNaxp5Ifgvqi2MfqJiw2U38o
45OaX0UWw/rWDPc6ucvDnZgWdlp+U4WSawnHRTvRkW20E809CRxFcsaNgTFA4yMgcjH3PV29+kHF
DvsaUXweAsJDxo+uPxX9yerPmn7oRjo17OmT7PJCORjtpqWHOSf7BbncRcy2Bu2UxrVN91N1HKJD
Kx2ZXHogV2NbF75AYigRG9WuaT1TeorCmjUFYeRM8HzQ3Wvm0kS4FhxeiU8ZhtSzsGfn16znKvEW
8sZM01V/ZINTioz5s22xYgPRNgSs4KXU+ZTFJsy+UyR6HBANjLrBripXPZabktcezpd+a41CRGUz
hesygnSFHxpR6jQh+Z9SYE/lNhr+leU+5/BVpz9WPdqd5gMTIWVYh9TizMPmlR6MmIedQztuQVJo
inU63nvtKHKeGTdNYoNfvJh/B1pvILXoRCQzmGgURd8L0bnozplEaxu5Q9N33h9gxo1iXYZ+w5w6
eUC4OGxCqkHI9TFakIc1uhLjK6LlndBt2jt0sjTQpiPS94KUNCRITMGW4494/DAFW9gg/bcQvza3
wdrXhBRslWItVm5CSFb6jND9NhjcVslPR25L7HUSnhQnpOuHqi8qXqBHKy8OfSnb9semgcwmkPQk
FI9k3LfRLurWM7zvdBZFm28kUBJ9YCXY0+tugvDoNut97aEiVCAraFRlS2SN+OyTpyb89ZxsamPP
AYCDv8jJhCr4CVkcejhKygYn+lcbBIAcEl3kn3OMess4iYwBPCNJ3iYvmU+j4VvqtRlx6P0EHcxQ
9/cUkPoIqHNSmaDGkjBMnrVVKG776DdAFI4+CZCfwO9xvNfie5YgcyNGYdOEHxWaqXY4WtjgGYwC
xTPCr1DZB+13Vf6+oA1z5Skpz6ndTzS4pwQ4ExnMrszHf44XoBoCpNk7JOLktlF7Zbl99aiq7DHw
iYFEkqQbdlKeRXlLfktK5OAdDxN2z4Zs6g9SeXueZByFm0DcaA2PDjiLy85Sdtuo2oUYXIEtazqP
KqRpWX0MRNyeqCVMF/TFmnaphRHVl5EyhQrScQIq1iap2fhVsktcuxaegsFlIAzxQ8rJcRgOGhnf
HSUhFBbsK+FYmW/qtFV51MzkqAn3KkLf+8kLr5gXWfBzlR92N7B5NrdIeq8b9EhoscdtDIu0MDUq
oZ0qd7V6oUelwRb+RN6N2aFKjozxTcwbz/u9OAbBVEK3UX/b15s1ndrYX4JelWPE7IJoWHH11xov
Ko5KwCZoH4tTO4gYBUEZyJBbz/6nlt4XHQD2h4ZmFaIRTpZBYFO6E1PPsJC5nTnjgnVpu1dI0AyG
2lV7C3kQOEd3TxHAjJFIA+namgzz3zmBHDnTARGwK/aSYnS4K8ggYMBId31B3jk2zFpw0n+Ey1nH
m/8sdpKymm5Cem4Z7KdFkSI2jikdu+JQGVtu18gAhxZrPqftAPeFuRhvm/lVk8wsbPQDQdqxwMy5
f+mQfSO5XbDLfoqBacJA5ZNgkMDw1YwmdGowGXR+mJ9e5nFn1gzbDnqEqodWqQNflx/IaCp1o8f3
iqw1UicNYQ030/9ALkO2x3pgd91uGGj02sRgm1RZFZuZLUdzsp6MzBVJNkW/q3uIcCTTMA128CAG
Z2LaJid8sW/vzHtJHWKyEykBD0+JdQ+wX4+/luDzUuXhLY3+9OFPUm5WdNZHeOebKV47cj3khlae
8wwFRjbEPOLqg8/+LJWtbLCg29i+Y6Sow1Gf9uElKhzBPDHmdBon3e8kumhANLRmxmtBIwoHgQmB
atsGLw5NlzKPyx2fFZ9zyTkXf/i0ReKS59mrqgcNs5oCHt/tOP9m3A5kUmroq6ydDRq8cv2Kj2EM
GQlcyzhKBh3AG8moOU2gIbIfzhUsYy9Powiwu9UziwqxuPikOMXBuOfBE4zIEkjjK3ficKqYNZua
y2++BfU5ateoJYvFgeYtVYsA9KrHJkGxNemRtW6r7XEQt7HmKoQnBZQyPBLJM3j6YCopGU/YYpub
kbiocIrFnVuQwwrFy5F6wi0fueV0j1kwpk2Nflbec10WRy7zh9OSKIBFbT7NKloN5V8kf2jhzmi8
rP+KEh8T3oUFTq5xfrsvsOZ6QiTX3DSe9Byf+zrLloMpJ62Syxra2FNzymxm0AxOcP6LeT1FEay7
FPBUQUfVyUYYD1pEJlLxjsmkqE6R9EbUG37fVdxOZMNiDBEeQbZPw7tRrkVhV9U7GS7bwsYwK5wS
7MK4q4qfwhWaE3G5e5To0N3w2wG+WWXfB+dXsE6Th4jbMtyVPaPDZjL2UbEXc1uqdxyBOv08znup
9IWlZfZyqprnK32z4qvFQUWJv4Lwkop7DeUYx7Cv2vgL0YKW6T6BzjMQ8bla7IqyXZx6SriRHYFy
WLyVLuAqF3/s8HvthNFDLLBsbTiIyXRc7jigPe11y+5urvmJU1QiGHUnix3VZXWpccRqbtT6ZAEM
jKEa8EIse1n01Zf/jHQTR+QQi+8W/J0xv8Njo/FAgSHTNaesJ2NbpHuMeVLu9S/Si13KnBBmWhqn
Sq45Sa2PiITimWR4oIjuGHIF6/rT6sBVIdZpWFbPfcuT8DbSUB35AYF09oCsiTyJVftNsiNcAv2o
fxP8TAsCOx+szOumdbYkwaxQJ1qUyCPh7/9hzSJ06yEI771106q/MLrM9EaNm5zjToppb11zDjA5
Z+uI550MrwwrLHEjppdsZhSorNZMDlQWTk6q+DGpA6OrKO/1fCUyFjaXAjBkIAEJi1veteCSfxvW
rQ3eUzJoTF9H25r9VPMvhqmQnTQM3Q42JieyhmOBEv3qDBz5Iw7+RSw66YscyhTsgzhjAR/c5M3J
Kq/scUL2CXbBRIIaCivQnnS8uOTkhaLMbnYaAGCDucpnEuRHWAUpIY4CGUh+ectZwaYIVybdRFiU
Fsg9mQ1/Elzbkjv/5QPbyopHAISSFakHlAfyeuX7CdaClRSkQqbJB1MESjYUSwQ2A1YeDACk1AcY
XKAZFh4gNRhlnkBTdKpprdYuCawvW8NbmcVnQCFJ2cCwgNaouYf2QES9VzsydAzyA+gI4TyRM5Jc
WWc8wXR0+YpeZ1IfSvLTcrF03AJxiPXhXOOlpiMm8bIWXfEPhySWGzpRERkSAMuibKR+kO619ooJ
i+JWudxif9EpKob/VAnkdvWZYyEVJaTr4gsim98pswNlVsCWgkjXxr7OPEPfUWzTJhtyIgRkfIj0
VMcQ/knVJ68V/0huI+o1EO0fUp8F2WOwADBn31tk1gim0WSzLtLKvFxaIv7n0Vsy1KndDW3gbG4w
hYzcEDrXUPfFPKRnAUEleaY3JKsyEjFHhRuCO8MAadivLyAabi0h3MAcEfFb/Bh8gqqtcBXJPkIf
9t68qcfKb512zzvgGjvQtY8aPWr91n2jpLGwGMEznYiILnbNm5GDYa91TLqFE/eubKyNX/1T2+DD
k3K7WHYiaEjHZE1eIX6itLJQ/L73J3OdIuTlT2Vkgb/hySGTbYnwXP7+SraTboWgKPuYZEqSbLRU
sXSYtTX7laayGvoIy3TJqZ+xj+MBm0YDP0ML9h+/Fc2t1VImhUOP/k9SwlZkHeHaQjixncm009yu
22JZmniqjTPfRBiGhoxS8yj5DZdEANtgmD+FvKyfDCkm6hg0HqpLxAIRKOSzgnT0qNufFL8Sdgof
Rw8sL3roYhAhIQKpNEDoy9wvCQTJQqsuIzjgjeGQQAcTXy441nwObq9dcpvPTAKmTnqkE5HGc68P
1IcfJFjLc3vocXk7GAQb8phTMj+Q2yxXqqafEpVeSbukLQHI6+vsh4pH1L5BYqt+QHo0mbar+dZM
dvJPu7eEWyi29YPECpCtvWfHFOEPgCEgS+jq/4CGfB7t5IMX5XPYNa54HLZWioraDr5Rbing1+NK
fcPHMoOnAQY5WrDuPyeTlYAqY0SZ/YPHuT6iIEETwCoQujXXeq/vinN2ZzhCtw7iZpJ3uNyB4EwC
o/oTchnQST8iInLQej66gUTrVexza+bUYykNfe0Zjyu0yDX3GOu6YuPte6AqRjXIX8xSgqil+x6F
1fDN7963z5kDwDo7Ne3yqY3YaT+T9/nAdeN5igZYU/KaePmYf1AdSH/pSNiW27Y0HyF1bf/NLV6y
24TYhBY5yooMl9+sgJxiLKPPBWkWLCACmfdcWM+nKnVkdT1IHqcZWrIMVKE4wSy75XSnE2Tkzqyy
DphVAluQL9CsxtsY2hOkTOgAeQF/gUSBR0mhg/paHRA+2cFXtOS7ctKj10S7keoQx6CVy1oLY6/W
wHp2SjyPjYQZgVLwXtw42Bo87tGagcuCgK3XCg+stjaoiSKtADUQcz8SL1chPo4mcIR9oM8lFrKV
fiHEoWHUXPEG8cqGDzCiE/LyENEydt7Yrd7ki0lxyhcIFxgSmDEG77m1QWurJ22+w0pXfOHOLmnE
qIjXrEDd5NaW1yf7/j1/Bx7QH5zko3/kn19kDhksdyQskArCKlyAhS8UM1/wGRiaY6pZYJiW+9t/
drrXXkT0Mo0jcYM4v9OGCyDATHLLL0TIJSDShDG7RKqyetIEHGCieUdLaz2rU3PvTuGWK4Wto74Q
uIsYoT/2h3nxq676a/JbMe1h4eK2Ih7YzHSbsgr9EUEZBhthwOPpxelxwrTw25AsRd0HnnU4H8Tx
UD3vHG4zXJeqn0BGuwjTCpHGFJc1jJVHStwESRqVd9iNcO7Eay0mYpLM64AjDlw3SqDYZf20WlAE
ysaJT8G260QDdgMIHp42X8dN/8drhkr4/6UMsyxrVdQsSxIZ5TwsQIH1ffjDaottZ1xRrhWKTtA7
Jqwj/Cp2NW4xVXUfVQRc5EYKkfWeODojlWS90/KRCReiDZZuTOQ0nFfJJPuN3urYUzg2rXR8lP/a
zdKIuYg0AbMZ74t/rOeE4mGGBV5lOVQW3oAPw9aiSWCXyGjpCmHHmZjYv4qlGJx+t8Zwws4me1Br
bfGT1G6mAvmgtE709qptFCQI6iJMEhutu5gD3NMrsAuyA1iJqJzuDb+QP4BxRWKXE38q/pZf3EFd
MQszqhHByfJZHrjLpMnM8u5FVdBMhgdU7boBjkHEFKGkmUpkuuGjfbFKzXClVmaP1nct3l7JGe+C
fobHA6kdOBFQ2gj8xC1g0oFY5G9BKYJJ9aLsmZd5cdvf8nfR/WnuMDrmV8tdBsYjawVp80W6Q1wG
w6N7HXnNJ7gCjmlsdkdkvj85LNw3Gfl0so477hsCDjq+k1MDTxXy8O117YgKBfcavkYYLJg2jYQe
LhzHRdMNAbygXcIb3z9rtGRuCO2l5n359eTVkYyGHWa3MJH68pFqRhfVr+T1IlEO9mgEBrbZw+tM
6EF81sx1WRAq7egILZGro6QFu1OxSzsJIm/SJIjQvPfVm9Q/w+RSk1CCQJkF+QMFeNCRb+hoqldJ
DMNrMoc0knYuaEOC3q1QI3N0wUOBgVvDYnIuwX0r1/zIyqvRvFXTZSHoLDrPiC8AnVtb9IIk5zC9
yPkVWr3PN5XhUttWkM1HsKBGoAbZZSAjdoLG+PLaV+8irwJqpLf4ZjJ2mcs1jh4FmwlRO/aL+/Zd
cHSExhN5WYjnWOnYX35k9EarigcMUPySn67lW5zYXO703K+HL65fz0LDS8VQLSy6QqL1BHJw/sXP
8Pnag+PzGJGbW6g7kYOYjpzVqm+G9tkal65cgdYgtBdR92o0CaFX/Sg1vzPPmbKT1eM1GWzUPBDC
Na0M6PMK5O6vBTt1RBrucMAEhxcJ+ZI/Wzg7bgXtM59SsqDx84uOXoTBqKLH5PEyNHy4Ox1EkIVs
9k1CQjtfJoafOkpEevhqpb1unSN5O3WPSiOX5qZhNu7LTym/19ZBBmkxIwY/HyXtotxfaCg4izA6
t/mDZUhW3nsiFJBi0L8GBPba6cLmf6e6Ajq6Msa91djsC+iDpV8adevqYj7xqEKtIyI3qwP4E5Ud
hTMRS0B0Bm7QcFWbOLXwvX6ODOFZ8xm/OhsbUnqszc+CGOy/KP7V9TO12G0JSlygQ6C2HvUd6gyG
30VXlFYc+M4DU0L2wWX+X7DuCe1RVs+zvu166r7tkRYegSBGu4wRufltcBhAws3k02LHyYW3/nVE
9VfRcxCSx+i+Og+GkYMR81XnvZDJDeajp0YK9MMTplNjfvfwtAYJX38GKQOmx5AT9UwB5GTtMuFP
w7M3TJ5U+Kh+zOSZYoAnp5wGdd1+PRORky/+olU1wPifepJ09U+MaTOwkEU8IIltlrXOEAWX1zQ/
JJNPnr9mEhPxVhDbhqoYBnrgOFuk3+24F1+IrXydlP38HTtUj4cVCNIwPzqZME5QfWh8GaPDBKwZ
lNcRcEUdNgXFXcFGhjYp2V9KNKs3wgBmYgl0ckTjkzgACPt8cB1ygS9CpCzDxwuT+/KAL+IxVtEp
ofzuIEVrmemdp1eU14sPrroh7l613TMwvW6dyTOFJx5/PVqQLPYQuqE1XHwdmnRNOKpK+WerI9To
nbl9G/NDbh6E4FjHxNvdimkj1YtQKCbOTD7ALOnxE5nekq+O0IVT5D5PT1L7Flm7ktASGrG6/Wwx
Q0iXMXo0+nu+DC3BexIu+iCIkQzbO+93hy9O3qbNIdf2Zri1Ch8hg2RS174jjsVqduKE1NIXWVzC
4NmlIZvP3hw3enqMhXsoX9EeKFQgCncRCGn4mJfPz7K9VBSPGK27ozQ5Og6EQQI135jdpazXMbZb
Um6BHegpfo7q/8MWJa6Sp41rFZgXE/C4Igmf4yfK1NmHFXp1NCzSubmIHAkwtDOPxm5h8jFLYZFF
eob+jmAXDXt9vqlLcMHPBP1Z4WuoU1jPVR5gpEDrl+nJNO6N6DROBkUFSE1Sfur6BUnslbiX2PSv
usrzb7c1LLWD4zas7z09BeRt7NBqNr8Yo3l3GRk1Qr4Lot69joQsJHDkAuJN1Q5oSKhI6q1NH11L
y6OwPaU5lVI8jrbY8LdR5paxS3+IWPjxX6ufs3b3+svR6BEaBmENk4+OAOL/XTuLmH6Ee0rxAOJX
+aeDfghwPWQg7e5AkXOmHfJoH3RPSjOoIiS4syaVbUm+Q5w8RinZSs5L30UQmcXWwqnBiAT8PDuS
sc4ntLSeYn0G8UHPtgXC7QZd3zaXfpEUYUbqOodtOEHIw1kfYQwVxaxxtLiw8r3lxJLOjNlIVxbA
AtlpCUfVLYJXQ3QkPFLIWAkzwfKYOPObrN6I/kQJNNLwAQT7Wk5i/CzM4r3NmQzeCmp4JR5JeJSg
0khqZBDBMIq9fDVhLoezY2pleFzOxcwiAVECUMwpygAkN4Sm2MgWSA/k3Mb7jjAq4fiHoxD0+phq
LszPmmPaeBKPHLEqyuOBahaVk9O86AiyG2o6ERdR0obV+Zo9kSVi1QOqQGvG40J5kHgc/0eea43f
sdHaLVAB3P1/JJ3XjqPoFoWfCMlg4q3BgHNOdYPsahfJJJN5+vMxRxq1emYq2PgPe6+9AoUk9dwX
MtKdNvKLpI0qoLIHeDtYf/Ml+P8D3JMsQYjFKB8JUcPgOtCYY/QBOyY3Key0knoQzdyMBglSXTeB
DIn0nUwW0jLxWTAzqtdsvL+1/08xBosZCadgjtJq5OHwCixNG8UaPF10Hhz1VLt8fNDvuGBwEoVY
i56CO115Cf0aSl4ElfbBYalkltrQsFkBB51otz77n300Vj5Ig6Vm/inmPcp6Ge0/AM1s8tZEQqtH
emWHPNSwQ8ALqFdIxJDwcc59DpVhYy0Iq7mXLRI3EeJgX0AWDaXHaHX2sT4tZnEmtQqOLBDbuwJe
06zEQgfWNOEOQIYjcy2D5EZ9zfPgLD8QAjRSgEmMhFEOZfca4Z/Jc2voFywQ22I612LrO8U5dc6n
OCUuPbLGrkXlckR/wwTVbEnogqxA2TcjUMPpXxgxSi/91e4ARVABAamUIdWpKY3sMvo7/Ilmzdtb
MWv90jf8hzbQhtD4tKfqgMGY8vygd/xTjohxRm0S0D7gNfOW3xoqCVQ853MAOqXSfQAM5B3OnDPh
QTXOf3KyE7IPiXkkOi0gRAM3OvM/ZxIrW/A6OO8+L6QmwQmOGlw1ck0aTPaJTI3t4hekDScAqFzT
Yg6rAnNarqlwPr21mOKoXEI7HSIh3EYZeBX5gc3UT+NZNgy54I+OFELqG6ghrPR+A187A1+DrGdR
VHOGsabYn/lrgtfMg8wr7A7GCrCYLRAkIEP3rnDf2PA5J/HI/pyx1SvEFbR6nBUdpeRWBv9jaPcQ
ca5maWRMmeYFBHcIt7wNkiE9k+ANMpRwaa55lZT9ZJEhobgiP+IM/sDZYCOzLAws32CqgU9y483k
ep7feMwOX2XRfcNjYF0jpsA27ZFtmh37Ej5L6dv8qYC6f00gqhKyHAjyyG9FlTUtXXryWnIMKPwg
fqptBPPEt/naCHrQHxMPjAVAISY/+ebr0GeiiSb+EwBGZtvVFi5qkIZNWnPhHL9UphgAG8wnUfLR
c+VzLOZo9YGKEZcDk0FOwOSLjuqffEoc9LlkSGJag78TijSojs0MSg0fBkRYNce/bYRWZI6HD53t
yAvS2BkjvQX0glGYAvRH+bSWjvABGqp6Lk0MIlP8zey2x7psTs5zgzON1Shz5CycjQnUHZwwGCan
kMPnRAzJU5vpKYnhLCDGYBwJ4ov+zoA+SZ1azEvofJ3JYKvYhGNtxokKv3Famn3rAjt77dhMcW5w
7rAdPTIY+T+gfSOdEgSLP5VjbmPg7qG7gYhNbSBY/BYcCWIcDuqtBEsfPhpJQv+4EJBoTX+KX1ZB
DwGtB0iyNNWCEsugoIZljelZakL4z0XezqLNbDqyChE2I+LeoXWgBeHGojtlFKSHuNHz5KnSRnp6
99dh4Q1LDB/M+RQunoqOfa41xASNeDxSiqi1usiFnytg0o4HCGVqRUK1LaMZBe3ngwBsU2DE0WYp
WxHke+Ff6shRI1xzqaRmEiPlBv+c/9i7GsZhPHkQWgYMy8lOPBov/Z3AUib6kRi7X8azlI/axlsj
SliR9HEcIOQhIccM2YRPyAydScDkWRzY/hHVE+FXrJkVV0h5pMttXnhq8cjFFzGYIGr/4R6TS/5I
LiFcVsmUQVt9bGxQmJhgsYOPixbuQhYDb3wCYsAWqhiuknEwQZk3i/gEIUmG7MzZ5Bn81nTSMO4J
JdARqJgjoIIq58LW5wFz1KMbgRwasBM4Kf71aDj8mXAlmQRTK46cfnxSuBjwBRQHASUH3gvdOH8f
qI6i8Vaie5fguwPhlFCgEfGMbOLghWcY7krRi4ICJjA+hJCKOTyYdEwB5H5R/ei4yTFPndKNjecl
HFRwCYri5oQHOQ20AgiI7wPLLh8XTU7BMtLBZuAL7L/MNOZgg2do2Mt4zUtm4/LPcSRAP1psXWAE
jNMQ6P+jMma8WbGdPDPKSBqXoRplhwC91MRRRqRmoEH5j0urCxQMcFisbsUwatfcuAQW1U16YMcU
mfqDUz16MYgSj90tObTv4gBfurjUG6w3bmygL3UO58eFH84T57dAXJgyNxgrfKCFzyqCdisc2VNI
JUdrj1lzTvfxtr9GNkanVn0sDymmX6Zxhyd4TI799XtWr8ZrsgHAvbSOfCl+1Idw5M1m7+xdnZBn
ehFxFSABI87BZ8Tv5mPiqfPh8wHhx8AzUF7SG60vJwIKMCq/9iJjo09VNYZyjU0wfGMqP+0GwPKP
ekZ+Kuvu1J0Z3fEN3b/g0T+lK7MAmNrdGZttSDR/+b441FvlDqgrBKSumNKWfpkP6v/iZQ8ocFa9
Jy95O5yUU3eHaJNtJ3/B43uePEOG9vjQ2aASKyCrz2G6ADBleVMhQjUAW36Kv+k43gQ3deFQ31sm
8JAPH3pPKjCl139s1Ccg3bDPbp9lfGoRzZ41p9kmj/qsLdnepGgmtLx3oikW7anZTBhOBJvoIjzS
ObNNeR25wyY/NBfV9rbNBUeKCmYOBA+KaM6kYqY9RqkYY4Ly5GkzFVwe6j2mWmtx3T5hk26BbR0L
F5TN52I8mguMtfhU7IYLQHxzKE7V8XvITsmre3jP5A9ElEEnmOJnreHCyREJvFdD1p9jU4EnGldG
i1MVOSBMgAcreUnHejUo+KaB9OPVYoOwxi+YTwwIWpYarQii4xlzDByLfguOIg6IaCElc+pw4x8Y
sQ5vHFinmxW75u2D9tYw0M3Jy2D1QyRn6vkHf8lXMSEl6HaG+JEVoT65437BEoFv42t7KG7KQtgn
q+kOL1R6A8ADCKH/UG/ShYy8eZAHjigmZhCCIZ5COf5vKJNjF0C5fxMf/SvbpT/yLTwZD9AZdVu+
JNrqC27Nb1B/0BMMHQHlwA41Bt+2QIWcmgmXgEYROc4DQdVFjifkIeM9anHFUh0wYwii2S7gkHlw
E3sjGd4E4UR32LHD+Ua+HVb840vZCBp1Hc7YxSK04mAQgPdBpLkl+cpoJu29R/xDgZagaWN7JJfq
NriKS7jFDw+zuos75bcL5tzh0lt0Rbe9FO/mFV6UjfIjXIQtGy5eIpMVXtqrPmoraOlH9TpyWZ/1
VZqDRdND2NDRGbHIG056pg/N+XtCD4JWgfM0O1CJsRN5mtR38JX6Y3Ljg+Z5KRyBHJcb6lUKYOU9
fffFvHmD+Kiv5mdJRVrsZI5mjpwNOD0wPv9WfJ3mzdKoaQcxKshnnzvrD7YLpw7k9OYf+z2laP2B
YfUUmPdOTf+/+emAQxjw1zxozHG49ockqkWCk5EZA7eCD2bW+QQAIvDndMWhmVwWGB8WhDioHyGV
WcJSNRMaw1fMzQ8EqtqYGAV/nrTGIj5gFi9hXDvuzOKu8yLYWJZ+rh8h8+x//YODe3iB8qgEPwGV
yhYqF7SDIF86Mkfm/UjAOHV50/imoJAa9Z5GjrOSI3rQYG102NKvaqCGIlEZXzSTgDSBphEJLRpJ
ICIIe0zge1aQmeqAFePdEJzyF8ugc4cF5HrIdOhUQmUbD0sIa5hNZt1hgnEAXLSK3CfP1gWETbZX
bOgbKEWqP4E3zr0LO74wmQyWmPkZZErxTGCNmcYf4bZcrP0daqxwCV4ND5XJuYZPCGrLGT0XGCIl
AlymlqYOFZI/OxcOGxG9cUzLguQKNyKT7dZV1AWjiEgQx6Es/xcrHsrBAavEEGtdOOHYxM1CgOex
i2dyQF6GCagHfA80iYfNVWOZjUt1PN7xkSRqD24roBVJKJzBKJiY3nwgqFC7AkvDrGMebkOkS+t5
ByBi0RfD1SOeCBEHhkpkl/GvIKZ8B99dVzY/TMMcLXfPXKwKn1w+o9Ol/sG4SiLrQuc8RnMDfXQE
q9mb8pt7KGmzt9rku1SOl+XbgHuTilywIkbGrJIQNPOshMyAekzPsVqGsidArChS1Kc4duT3b4S8
qzpPMkqvcKkaF60+QqmFlyRyyRWzUAQBw+aX7h2dtpX7Jofhl2KI2dZvQFGoAhnOAIfO2n+HJhus
fAnkzuGPNOMgf9Tr0fKHI/pePfsTJEWC7Di6OOzFCw7gvEwFzSBbjbkoyomzwlFem88OKQRwXjiH
sMOvMdAyYi83wnGzcA/4iK5302zSQ4FDEOhUzPTdHm9vkBt1RPmF67s5JIPdwMnE2bGGjUhwES/K
+uZQ1BdljXOFKcOnxmoVqjVZywC4EOIKmTzWLaHG/59uUHjOphUKJ3OMOOoaxl+Q+hv08AFqxAWW
cGWLndJShPtc2xTQ6F39cOupODzY6YBobdkO9tPQrc8BEYRHrJATMW6C4CLRuZgVlwO4RT0v0hXJ
PSLsifhcEEgT4+hJbAmyiGWJFRtcB0bBuTDHTLxr1jJvGN4UjyWQFuH3ITakEl380ppDlDXLs1xu
sAUNJ1u1djgZqfoNV2EglfwG1IHwvDzUNAaz8SvGXv33NlBZsxhbdZNhYwGHGrqwDBuo3QSNNRW2
AsqDYySv4EYa5RbNsYY5XreSznllCt1VU5yOBFzLsPsJmg2r5uyQXekke1DJlxNjSTfBKTE6VZ7w
SYvyOQP+QTe7l/Gk2v5ELnt+uoQAT19DBEy6IBlBm/Iy98oin5p4Q56aFwiK7o8o5cxfTLJNugv5
bBjRb4Zj6sKOWPsP4ckPloDyxdnnaTyF+SdBorDmuKgwUE4cA9FsvxbKTaOSDbGR9YsETWxwiI8G
5IWvbxwwvPCwETAkALz0XUfUGzIzWTpchcCAanKORyv19svRwh2hUze7Ap5qAbX7temY+yKswWh3
BttU+MNpD9Q2jl/x9ITuBlCAVZRpTIQXgmfVDx2tBQKcG+MS3KE6NHzw26hL0WQw7vwibRrbHm+N
P0HYuYATXkyEiKltsXXu7wmmjF9rQpSVuiAB6rNppJDE+pmucmq3uHhcPWk/QHD3C0ik/jWdLA0z
Nvf7uTxbi+b8AmrhwLHlT25xa/k1l9GsZ4T9pBxFBLLXxzKqt4U/BAQtICSzT1X/4XAq2azW8BQv
1ZuWB14yFueJukgkyBOWNvozMyByGNgV8hwk2yNzAPjrWEMOQZ0e7n3Bpc2MJIo+RxwsnQYmUjfI
4cE5hB8OfAOjma89uTPpy2Dcb9VsB4Uq9nAMJ2IFmLdyk+qWe+uRzAoM9JqgBgNpkOe40cef9ZfI
Zn6Z++EOBr7tdvRPPvd8iDM7s36MZpnyHYx+NjEcb3LDvRFhl7qCeAEbyurT9YBZc+LQruIUHGwx
UmGaB5zgzZP2lA4/zEHScKGFCy5LlO2Mgyt1GVBHi1C+FxNhpk2w5HRpruh9CAWHHY0mP6cT34oW
4X2++PMRt1jqViij8yPQIYuP+0XdRapj2IioM3lpSFbZsRvn0Rmq0D8E2WNUiIZeP1sG5ITBmWfh
xKdxvE4nnlGefMpzwRvWsAgfW8DAMeIjtx+mOPyDJctUeHyh8gBpj7rPybwzSDQ0MFiC9bqtc2a3
M0MamJnduQOJKY6pdRuGJNkq98DzqXImP/X3n5yvvp+J41FA9zlNXLPtQXjTLw1JtJeYlgpV4OpP
3EhXpVpbU7hv8YShM9BRjutkitQzxpnDGPSVz4XUia5E/FeJXk+qA/vDq2ilfwT/YPpKhq4B5aq+
IiVdRuKtKHzOGVWDfVP42zRYecQ89Ijw6ZWm2HtA5pQwPopgayjKMM+EwDXi4oVdiofXSF0JzrQ8
dzEXBVYsHUjUZ4zK8jhMGK4ohpuXuhnWwRnD1b8euLWhj/cGTmOAfnjuIkVRMA2f48uQ60WoxY5s
oOFjVWFp1Gu3RkNXGkGZ8uL1t1LuobcD62WrDj7VAF7ZUW8VHbWWKO4EdCtJsCqygzCQxF2XCDML
ZplwCu3Ca29JufB6AGcFb7hP7KD27gDOOu30BQoe7Vi66jBgGJTJ/BX/aG9VDYk1nUwPnpHfavJP
k0l00T7aLpS7xBLQrDdFscU3piUpWkKyFkqHyV7XrthTiaoKe60i8Tx020B3hqg7jG+kyuhnVZhP
kYjYzk4KAMkpR2ZR2jpeOvjvbcLOWGbeuS/ZZOXUkjzY967Qe+sWYbUKezLQHlMJgBGPSb1ZeLBK
6lVXymvoBXLnnzJqtKF5TalMCwE2WHDzu9FU7VB9JxskIkPioJ8IUSlJUHpwp7bH56AYvh3DYYzl
DBdk0SGt3J4KgzXaEjejLBXidI/mv58wmhWZMeLMj5auEHNQ5yx4R9/JvJ7UwPLB3B/bydYYmaey
zzLx8V8mtSbhAExzxlwDyEcysZGS4Xamh8bc0FM3+v5rSAfOAkg5AsIBTVgQ37Atv1OXt5gmBDjA
e1UEPJftRkODqK1JVVRCSMkiGKKKGHjARIc86MvnnkhAjpp6KmhYerRqpHfhWjVsPzUCVR6KgLt2
quSUp9SteH1JHPQBGjfvWseTRf65CBUGolDFNLqEeqq4EckpcXwpDLKZDpAd4TVj4/QRu93XeMSQ
NAle52XWabshy4xhZu40HQ169dkafK6E5ZHFhQgMOvDYIINzM8RItnm2AFaiRsLeG+8HajO+uOCa
TP/5/rmgasmEyZ74rYUAjyoE38myhVQ+Y4PXnn23Xg64rfAymQKG0Ttovi5UEALsfsWeU6hf6dVd
R7QVeLVVtprdCCs9TCxEwrIu2T6MZMZ/40pOh9+w89b9p3V0lA56G2+y/BL2bJ6kX+Nx107eVfhQ
A33/zQ4qHImGD7a7FKMgDqOiIn8pOZ8as7mJuhUaY+njexxI4MMkSesfjdwKYtu107TbqhUeAUR/
wJOMptx28H4ivZp/cWdJOIkm07uKNQvpe7OfIJEg01L8ZoeqGtycUqSp7+MP0NS/cX4+ut8Z+SjK
yjcaDNeAIyTT79qnhflF/jzAkIB9TIABurcabbLGgyPRVTOqH4JisIG2Gr+fXCdHpK7kUxnfcyC3
zgcPNiWu9pqCxQJqKtzcJfaDEA7LEG/tWpwp/iJKv7YGEc7XPzzNYz4ZfY5o3NjnV4PzSGdQT/Cs
qeINgiOg2SejtG3ifKJdTe8SAysGjD4971+sO/l0um1g7Kojr5bJxKNKSRsQDEYpzFkJ1PZJfMiQ
pgztJSgls2EgoZ8jyKual19yPgWJmy3QK8YE+kyjlx/DtSZb+GQKTiCQJ6FdP6t/7VG6AG9SHSK7
B6wEdehuHuoIDPz+DVtWPBh1dO33hGBS9PN0HhpNAu3yP+UCzS8lTYZ5xarQfkNcqZHT9/uaPrxL
k42O5HASRoRnRbQh0/AYFEQTqMU6g4XUZUuNoyZrdKfHdx/mATOGDyz4r+OTJjngrKUIlTsJlrKu
LPRglaoTnBnxus/eArBYgIxHsIkOB2onKTnV8AvEQpSxHXg52lxCBiwdwb5H9hSTPS4sn/RbnGAD
p0UZDaOMt4OdMIw6qpsGkMMEWy8U1BcWBqQa2uNfAyZ9zsHOwWhWHaKsr0GCq6lcvhhfBXMmesRr
8RCYt8XYF45fI8MGoYoNreZAJ9Z18IdNuAvYetCcE4s3WfvFovUc74VrmgGfai6vQlAMRgk4guSj
Xivh6iqW+tehgyRDaapgKWMVn2cDAzKxpcHmy1RcZXllPlpQU0m2abHlI4Fgg/s8E00Rk2/fxkZx
eDfv3CyDbXgq19Orfw+YudBeY8VEz8K3vr81WQQ8zLFZhLHwjRfEcNPuCBM3+QWhA8fJEF6CS9Md
80tjk/wBZBEGk2787xXHx1gTihrST2wy1bGJrX4iSjyGZbJJKCFcPct4tzorhd84Mu1BNqVbgrjf
nA5zoArxGZYH6hMbx1dkW9ozAD0BNeOLfQbf/MLxB8MX9Q3bTzaG78qYSDU2olUG78BwJec+t51g
hqevf8rJBlX+vlUDmYlxBONeDRFgioOpgkZQmW4iphxoaY3OOykAUhUsyz6JFsUXKyU1WeAdOZOz
e0lfm7bBnTZ2VvbQf0fj8BinFEpQA2++aXDX8lXroXYcx0wis1kthSZfDb0deqSzhc15Iv1RWk0V
wAMFL94cvkIpCruAoignPlwPCVnLZEb1ouPlqDWDa1CqtjTxLlNKya4KFlP4mLII1UBT10YcvYwg
+QtamgEE+V21NYRk/vU6cseU7TRNwDGY4pGWEyQZdBMGQN8SE+NO20d6ca7r8hKja/hM0YF+YKSh
e1PRUeugHOPP03RhSzkR58a8h/QZ4nU4Nc5tnCDdcFMSaAdd20mJPweXMXjpfgQDanoahHFKjqxG
wYu08O2KXsaTZZRf3NpZCS1HZDArEFnRCBPqEugIebH/pO17PLO9Sl1Xhiv6PwA+dZQsBRx0egyj
8xgLUuORwg0fI58EXljjfhQUdJ9LVWHWoRWMerBzghRG4pmlwq31vTcXlS4I7gTu9ZjhoDOmMhB4
JUm0/D4+KdntnPk9nAM5gZ4juDrtU9DKG2KykxGMHF986XwDCfBcPcXwzj3AUSFAEoiJTnMzgEA/
7b+B0eAQDu40MJapAYuhIb44myrIpgJLme6kFEgvOud8mY6zXMsQtY4F5i/lXjUYJfHyPnpx6wUK
8kJVObh1qCabAEGZgDuugh+PUJVOHcpgrzC3S13FFKywtEYj6CSDjwG9uBLeE1LnjUQgGloHycw2
ctqRNH8bS1covWM2epIL6wi7k6y8ycEjz9a8UNw7Ux2yNiMDgFU/S1Yi+Hjm6WgrDhHn1qDIRJ9I
TmBIsGEE+NhAUTmyzi53MgAEWHN3FMbR5MqzTQnw0+x6C6tF9ImWQ63YQY1WQDLb4WBo/3wG+iU4
zuimwz2z/j61P+ne/7KboNQxFwGAJaALNBVTImaSsQMWHKFO+P08sq30BjLqXj4pgMVWWcsX4QWC
UP2TODwZKjCuecUXRlrUmOQiQYbkDlXqW/YETiq3+Um7abdunf/2f/2GyTHbV4Xr0575ZfSt/Gxx
Da4Hq4dypbSTvX9HhtGf82PRzPRfkLF2593xbEuPxb77CaszEKt4nV471R4YoVc9o2lG7Vf93qOV
nHmrBoI/RA4s9Gfe7sNKvbEZsuipxpdS+BExBQnSryUi0KnwnYqwDlVYz8MHvX137IHDPwC2Uw2Y
xRjOGPu6SYFBAMB2g6FWzNVCTvMsgs5YOs34t87HdDkhARxvHHooLW2faU0jWYBMOAN3rF51lAAR
Brij4nCSOHpzoISD5OafWU+ULomK+sGgtFJg2ngIc+u9WNxyxjUZ1CcPMeFHADDJx0smxH1gco2k
gwCKKeuPHi6uFF+oRQP5bFzy9qcoO1a1IZ4k5Tej+8LXhN4xGadnA4c0ZFUddNOoMrgYv/13VzMz
FjPcYANyR9lpYYD9fDi55ZBcWyg5rXKKAT1zBGJfY6s3D0xbB+LbOxCSOCQeU/gbuwRqLtTfpCm3
JYtZ7v6pDaUSubYKaCozDIkGXjMbQNgERD9pG+crfrEmYGonht9zH4cn3ShfQR+ejUZYfyPWovjt
D57G59FGseJkuLnKZb9UeSiYm2OXjtk8IHCGbxNDKSkiPgG+SYH2xOcEnfrBxWNjk92+FCvtqKoX
Lxv+cm5uMURCJXgHNci4yhS3xd2Oko05l6iP+UTeXAs87iHsPQUkvEbF0c6ETYSdzIiEXiRh8jf+
6kRnfNPBI6uY1IqYrht8jERWuOp3ocPm1JofFbFuN05BJgyqkkVXUCrSyIXFvVJAJicrzC2jCTXH
xqiOw/QcsvCD6tYi5auEVZIeU2WZd7uo2w3wlBTNRggb2NDHgNO+H8T+Fuk4H/EiTne5uuRypXYc
qT1oNt8DCO+NuQoUnIq7UYZwbxHnxyGrzptoKe1AstLihUHlYOwHauHAbFMK2m2Ii3voGGyQuHMq
9VAwf25Hv224F3kOJkHgI2iY629GRB9BfLLAGlhKkfgwn1rAsIATKwn/RbnL2I5DFkK5g/rGw4/X
TRXe6zYZ7uQdQnbTxpnUfPr5zvF3g2Oqc50oJhMeRv4wliYP0k2QEzCj4SeCmXDu7ohogOqRTtx2
airL5vnZ8lNqBFAZhKQ9dmfqeuq0gP+HEqH+sFDSFSQU2s4kAN7ATmwWMHrzXDBLjBB9n7T0EU33
uduDeX8XLqBdiPPNi0ARiCfMrFz1q+pnOv/MybfEHbvc8164aibJUS2pzACfFe0g4f+Pw+F06rYY
GMpORby1QlbLjOJHGbPti+WYfzY9CYjGkQzFhCEwu8APpVvpDTaHM9miE4B/39zI0tzAz7YZZcs3
7ZehKrQIKd4vMu+K9KFviPXZ6QOnab5WSOHWD7jO6PVO0A9qjO2P6+05th1InVBKptUKcUSj7L7l
SZw+v+qGLEMY0nW7SeAvKVstJAd23vZLnD/L0SuinYDz/1beI+/eZf4kLtlomdCRNk+nBDU6xaoB
eBOv0FT7kVs3tw20UYRe7HgDIMUnfy0zTG02UKMZ7yPNhUs0SbFJpqakVfTCVXUzDAuIMbpVS/U8
VnZ0CTMdeef82+W/pChhvComG4lX1cyTN9R3VkDZoJFZ++9JZkMViiBzwFs5hf1Sh/oBvyT2gaRT
y4tWvYxpgQ1FBxe5snc0j2PH/XRXXg2Jfyq+ei0yKPUn6q4KVCTokoH9nV7U4iJkLsT/qNlCcGkM
W4H4XJ6wbBaSzWdYw8zD3FHRlv0lR6OqvQbZzYVH1b1FCnHGXpBg8vLGdccnVr89jPJCF/84Gil8
hNBcCWduu6HZSsVzwitg6LfrLw3KFSid+QIUJgldBnNRvjDSjSCYDMgQOSXDkrAHRJfQ0RqMblfE
UEvFepIfuZGHdFPzfZjl5vh+/KT5Ar9dCzefr3KpgnX+2alvmTE6bnZCMacWpaKcUHLh8qoXz6x/
BN0+m9raayTWd6NZKUKKFHCEUV55wWS7yQnTGnv+FS4sBP8mJTsf5ro8q4OFFCy+OwNa6mhGFbr8
NjFf6LDKtR2WSr63/pQYu5yjwp1Eb73DI/rmZa+iODLv42W3P+MIkAAMvOxwojvXH6fQyKBbN5Ss
EGcU8bft3LB8howSPvOosABfIztt95QhfbGS3v0bU+meVNFRvIczIc8eDkxotlaPzh6e4ZOSzFLP
ZDsGJv3V4eO1xIB/LJrd/KysOTBM9K4bBWuomXiHc7rgAlAPyh07SwKl8d5Cs0gyX32FUIU0q81W
yRbvp+kvpYG0zIUNJloYGi76Z0lTnxykCzs2+jcGvM/SRwRnZ7rOthuMtYpjeSDih1y1fo5zZ20l
XPTLnj6S0Shis8pGiva988p8eOEjb8WEGeRGv9x7Ecwyvpxvu8C9awkeghYFxejrQFTo5j6TbZyo
mE8gqVNn8jaDtYsGlDW3pFL382WemWBjZndPMqs1ceaDemnJy3glroJdu4cDqC6yjeJiHGZ9nHgm
7AhzfvTsDsrT0OGhctDylrpzR+TYSPXI6d4hWM6ZBDEyucdwz/Ag+9rZFVEN9EToz3ibPTF63iUu
z+yzYJgNhXwVcQ6jowFy+qU1Q9KD/V82Cx61bytuSYHFoobsXZ3hPyLaMNMTFbblMyLA2pJ5B4Rn
nht0Tx6XYrMQxXNx1J84c+HsKBwJo5aWUEz7u7Lsz+VCpBQgwpiWiUwcxrQrddG98AfJz5wb3pVH
V5CES/YUOrbTdzdSmtIT7NmB7tODrWPS1g/2j7jOF5gXTmjm4L7PQleVl8WGOxhbM+wBIe7I236F
b3w2JzDyz/iNr+JeqawpJqwmjm2U/NU+nDPXJxP6ifPWgdF7ecTUDTB+D9ZJrfRZ19fuFPxCGdkw
KWf3jU8ufooUnzPYKnzK4Borv5y1JpSck2KN8OLMt3X4RLqDWf29OHSWPBdX5Uz7RZa9xMRNPAc4
Bi6nFrvTnhyM0ShTdCmz2tgyVhohEazeTefizzMz3GivueGhPgwMIjkwnzwylpqTuIPLpsUawOK2
YsXi/rWgE/BdGAWR3f9Qc2Due06WxYVwjzvkhOCOvC+cGzcoSQt5jimtYQ83ut8HNfL2e/KuIy/h
TX9SOjDNrOhevvlvDpyLJcRF8JHdcPQW7WZYYC5o+ovM6efRQl7SCSs48JvSXpizWO7yX/KDl80C
/ant7fVzuxHhP7NmRhGfqfCrCsaqq4jo9c+OKIpD+WT9KvcPJL9sCTcydENGlbwDfd+9PjbXMiuJ
RsoxRvGpceM1rTjdIervlLtqYtCxCGwYzNSNGBvPmhOOMiuGv0f5wn36H9komdPeKCt+SNbOlZV/
wa7lyXU0fguSVopGG7L+sGLWii8GjD7sYq+dQyyz3c2RPmyRe490NgAOiL/bckcXtyRPD+vnGbff
rFxnO4RHkHyYWKOHolOM14OjOLVBjp6NwCBsN5QLkGcSp4cfOILa/BWqdoDOgNIf+fL0BK8/RqJR
73+F2mZy6WEMZddXcIg5PHht3kKxhFsGyPYlHmFkDybQYPplasMc799fnHCKOR4nsExdzFOwWUVt
0c0x1unwdGXatC635ZXzVrwnSx/GEBvw9bHwVLJYzWMlNGsfcN1xZsiWwhYJDPnhM6De/Z64iqd3
1R3OhK38hijI4UOk6iz7ITWaDyz945UJc22jbD87HU0CMOCc4LfRnDjYIUuaVa549H+AhX84EzgQ
4e6PTFieDct4ni4aDhbxWLloPeZ8z/a3tweK2xLavFWMHG8IzobdufvhRtIdL3WsDKWFccAFgxuG
BBE7dMZD5DTJGfOiMlpB3HbJvV2HS0hFv8bR248TyJvCtbyjDsICW4FydkA3aqMI+mFOpD8hjpdX
1C8QGII9maWLzwoJOsvkHC5qCDAjrRRrVp+EphmSV9YfWzXexvNmdHClQya1k2k+1dmic1kQxJ8q
Iz10urETJjV4wbr0Bixk/y32s9DRH8wNjJGaXL2Sn+7FJKedAT4bWz+bSf/Y3oiwYMUxG17AoXz6
/6Q1Tac4z48BpsA4lSzDC+Xtdy7+gcJb3nlw8mu9FtBbc3fu5NiW8bpo4YrPFew6THHL6IeuP5St
6gbp2kHzNnNoJyzfQZi4Z4Ay+z0XlxBfg+V3VZLS1N2YxoBNoJRILvFPOZ3hRnAs1v2O23w2cnyh
9MK55jhNV1+iZs4+Bxzu48DeSzhGF4xBHtkaBOsIizxZFzYLuXb0mbAkemlR0emRK2CFP3uUDHbJ
xvg8/QsrHJbVDhWD5oxfKGyNZ22n1wKAe+fvn98rrvg2NA3K6413DjQri8YxPAfqb37VNrmLuuWe
rCd7bIF/y0d6BRRyejsF2uFTV3+lXXhWDqhgqEb8f9MlzJ7ptqR8hvqC1Mv+uuBjcwEiI0e0U9dQ
vmyl47gw5kF8psD21lxwa4WGGvoPax8bRtTqxixeV39S5XBB2EiYK7JAVoAz3OrSP0ahlak58ZoI
8jS0gSczOo21TKrl14QkCSPVwtHgxVzfCbbakV89FvGeRQ7htvkTiTeZN4TQ80DbbpZtUEmjfuZU
o8gtRsvXztqpI9U4e0+PiCapUER2iQdOPsOqzXPhKU0W/oa5OOZKnc6BnF6/vameeZ/CE0mIgvnt
E6UU9P78b4I6VceB1KrweTiQ30C76w6Hkp4OhRWQJVCW9sMQ+gDYNxyFCxcKYqBFshyp7+wOlm66
CuxqYexw1dnxKsNVfIBxNiqt0NlT6DEMdvMXpdsROArCA6wIC4jkxwA2spR1tglM0dYv8hLl6yX4
xTxzCZg/+mBjlvZ1UxcCYoThAiYIvjV1UheBDM+VJ4++hsYunboB1ysagtvnRN35PEpQ8WncBRPV
zLWgfDiLDtfXVrW6pbQfb9Qda+ogbumIQwfiV4SnBXM4mPL1rzq14jd3kPs5cdCiCKtc1gyaIqQD
Tmc2yxK99EbCc30LT4dOyGLS6luTf2E2om6TvUi9u/+63TJdpc9w3az+R9K5LSmKBGH4iYxQUMFb
zoIIqIh6YzS2jSAKqID69PvVbPTObI9tI4eqrMrM//BNwKoiXkKXTlO2wx1RIjxdliyAcxRILSRP
mSCr0ar7GzO5mSoC4mnRk/pG8ICgH4nw2qUAeSKFxHw52L7Qph6ugacBalDxTNKQQnltaRaSqMyV
JfO0j4fbCtlRStaanDYxfIAxYXMpP3STWLhod6MVdeBym0FtAE8ACATL0+XsfFlSXwP0CvKZCB7C
x0GWMwMN3Dkq5D/VfL8hIVkAogqIIKxaWwycEWvH8wkDQyLRVVegs8QfTmoD/wceqxBbgTNofePv
AQhe6WI4kCIYRREEP+rSWxzThlNfP1z66XUE6LpWTficqlkcXvbdxEzeme4AFyUAFmZitE61+A8w
gEk7j6+CQdZqigHOWGfTRFplD4xsnRtDD/NGHhAsggjdZjO3xN8srPpH+/uN/n72QyPGVw31si0x
V9DLaDj21lEyjpo7tTL9Bzky/efno23/OKRFGqP/9Vpu/AGVAvpE8mD8/nrO/q4lvPWuhSGbaU5m
+4sGmu59tFh8Fp/Kq+x8jNpGBI9fQiJLB4mjRb+/vbZG6MYGKMR70EI37rwHRBN/xDtIRfkgSeM8
46kzdjD54w4yTXXwV3os/fshKiu8pdZRVdCA8/PajYsW/58AugBUrNMS5bV/p6BTjuLAAGEMcgN+
T3wJNBdvBnnJW6mgWHVn5EgF/IwBubIwmEdvuGmPGg2v5kj72lCBqiFsfbNUxRmUa+BT8mvxxAGW
wfPVSejNfgEw2AC8yS2UdWaGxW0SP2KN0lEB4484V26QwyXa4mzvoMjEK+L8aRW6YA351//XUhks
jJwt7lwmKrbzW3gdWhir/11vOi2h/EZl2HhtcVLcIiFWL4+tS49uuHkLhqEh1LIq5+g9DnAS0ZlF
yAKL8RBKE/izvN6//6hZAR/OwkHlQeCfuGB/EeSBTvewAMsh8PFT0i2DHn40ek/eDPEt09Tlhe43
m1+okAhMyV89uu1vv5TEMDNGdOo9MGFIXoC8PQ3sei4+aoBffAHRliNjxYHIgKatBtTWL0h7gCoT
8gHq05m475/7kv7iJC5EP02vY+WHNsn4uwS7UwCtNL8x1ffP5sgGFdPwH+QHuA+KSwO4W2Ikm1vY
rO1pDD5/ryEy3/F7g/A3ySkyHA4xo1rAEru0bKnYnUI7y22QlYd23cUzAgKaGXqF/tueHWf0JftE
VfFPwK0ZefkKAfflDYWa5eQ8phQT0D9G/gG7guAZqMg5m5+H/1h9cCvbCv61BZjqRsE3s1BFGPTx
5A+4HfFlshX3xpmdeTDIiaK5AiFlss/YdE7cKSzV5BHN4musLO/OLBrg0epO7iaQO5BJfRUUPzCl
vlTHQx5mIKUoCsJmkX8LqtraLYWsDGgD8ZaBaiJxNYXJuC6iO4osmGE4sDg6uE8fNzvugRurLOXF
5j3bHtHmfYHtX2YqHNSPoTpDDxQPNPcM7Qc0yfwPbRuX0Jghz9KFmfwzRaD4ClndUJdjEOEoJGIx
gLGWuhm18262vUPXx0koO16iHi51Dig+/24FVkb1b5OfiobHUHHpJ5Dj01DsF8J3bUilCIIfq3it
Jo8cigIWY3fs7dhJfulS0Ja/sFcov3H2XcsZBtnIpLto3rwgDWIfib9UjSWxO8oXlxoLGKyL5vdq
8RxEcu9Xw0XxBttncZG8+QYQbeZ/B+FjvL9AqDlydW8+/YkaF0T/VvGbyfyihEekBiXvxqw8N6SK
QJLffoUOr+J3uYsrlXDAve8GbwpLm/zlVXI8+tzvuIg3OFT9YgdF4yucYjt5o5T4CoeKLUyyJaMB
A4tWTL4cSgx57yonz3xZ39imoDNH/IIz98CqhqvQAWSy1OJKwmYKDY8JHDE0oBDzgG6NU/AM4WFd
HeGuwuIBt9LMv0BmDQCkSHPUP+AxwdiCG7+X1FcNlrAeBK5Qd6MPD4sBBI1gywJhqeFSIbc80sdY
Z+NTQo5CIBoIJh5p0JjdLdP+asJpaHFXOU8qkz0zZ8DfPdtoEkmZWqL/BfqjZ5BpJkQok40gqCsa
6bcRalEYNOnUyC8q6hDGMbdhT3xGGEmLSEB1nEmNbJtENwMYyx+tBXRuAY+B4wYZAaKezgxEpYFC
IT6Akf9gS8TWjgP8jbhamNg0dNGEUbTpkICtv6DsZM61cr6i/o1IEMI8FtR9+lM1ZXCKLL66YxPx
LqjBaK+vUVc4HyBmQe9PP4K0p+BCzgTvAc6xDJ9An2amWZU67Os7nF9+LBtfYFUfWG7iSXGDKNMr
rdUW5gD8TGYABiwhp7Ncw5y/W0VjI/gDppcnOEbOQtZC3g2xmUSBuwdY8MST526JbiencbHIziBA
l4kCtV2i3vUUjRA0aSIUTKdt9Gh/bwCfHl77Rjktt3ueBTSQ3Mgq64kY2B3CtV0p7DdBFD3PjeQV
t4jSRaG41M/zK40wFiY0X6D9a3KKSZdyNK6xtH+kVLCCN7UULG+6r/kMigiVtDapz1g1gbea0mvS
2vUtUFDtQ5zfkaDq0bVULLqPVv12FBTTwcAQ0IBp6tJWCT4e7PvjU2/Xd1+eU9I//S86tiYznRjI
7gqgPfwJNNokWI3cTCDEL+2YudO9EFmiDbSn1w59Fj14IgrbcJCmdJ6v8YkApfXJ2Dq9EH35w0sI
Miy5BH/L3jAuUECBphlg4QSInMHN61Vce4oNZ0Oe6sCAQKJIKf6oAqEyhHFGGYKStKkuBkvS/sks
Qh3pE1Nc50b2wGHINcGxjHTIIAvQzJjFsN+FNHGuKZmhD8PZkziybsdMHJsJhC46AFzafubbfMXI
nc0fUNNzfAWXeFPRE4D0+m5M0qXpXDBaU1EOxeWiZ9VAjlCyv1b/V+4Gl18G+2QSHKttWdgQIupa
QsRqAuINP7n7EA2NEl+VGkE7dLIzXBexgqdfxoqH4iVFKapKVP1KHQmhf105pqA2Y+ODBRHUwAzG
gY6aADIpaMfyvVAHIYEp9eEInwgLPPhQ/aOXxx5dpZUNWJRdjhwe85RGx03ZHnscmy223FMo32Pw
16/9BzTP2D7DzKb79+zpBEJcNhn2qsyAQfBqgMIMUovg04QqxD0F31P1aGE7H0R9IXh0e6xOKZhS
nqDboxZL8HcKyV8DUL1kQUnAFdw+QmYGXhVldTBw7Z9yuq4ofFxZPp/o9aMQRzlSG1OLCtTzYz70
mxiCOqSnDMlEbO/X+CBQepxTI5hOJegQbNoe7pXiC6ldacHNpdn0LX2462rmqAolKVE/KGYbucG8
2cizs0R5bUJUM284IZWYt2KvhQDppuojeRwAyBU/zWlj6Zw5XTrkwgA1UDCiRkfzqXus4V2MEd9F
DmvityiMkYt2jsQGbgKvEiTVOMB3/ajQKPKUJXXi4Xc3qpmjFnl3hsCL9SF7H1kt/nwT/zsyn9y6
74o7mSE124ZSD4Qj4DaCvad0VxXbtttjfAfoZQSqfd8AsK1RV+r8QbljonVlxBgfDFFm5DKr1qbW
cjvjQa/QpxmOkwItiMsoHRfbvN+/SaVL6CvoU3tc7rHjBgqJcUUvOD7Ya0JsT1Vndtl/afhd3xHt
9AwbiPVLjb6fhVThh0iDkLn+ftDMR9QLCeWr3XzsAe+fke+/IYwwflVUdJLJiPKPi5dYnS0aIKWq
ugBbUgYFim9yrHShIqVPJZy+90yr+9B4wsrCep2beGEp1ofYUHxdFO5Z8aZX+5mfmeTXGYI71ggp
UPZG52f0Wjeu4lHp8GmvJoNEij9+G6GMu/huyPm9yeLqSZzQ8oOIKkvdErVzn+KukGepRVNrsph5
EhHF5yhJdXjGz7iKZKZ9l1bn26GPq0N/Jqpco3J9D1h5Kfa+gOZFdVCvb5H4aniXknzO7GGiHraL
YOvzH2NlTdk5aiI6ar0/JBoFPb7KRkYHz38ESjqBPv6MZYxeqnjkwXhb39d9/ImfB/E1jPlC9MUt
1gAvV4PVzUY4Jp6G4/loNVmBO1tisIIbUx20qGcQOu+BnMhJG1856jMug2/CcRO+W4+SUSqnI36W
m18IQV4TiSu4RW3cnq+HUZJRBATUTVHgMEopfFLRTrNznb4Sdf9KCe+JsvqE0wXV1IW66EZggrrr
dfe2VHtwopVUbOBw0DNbzzaI7FpSJEXlfHZ6/gy37fK5VHYQxLcSLZH7RvgjtT/tz+W3Zze1abf5
Cv8t5Hp/B7v+x5K23aZffpZdMFn0y3ZVh/KiXXWbdgV79hX2y0fYLrtNsX+EzapZibcPXmYdPnnn
c/WiD3TZQ/cYbqUt3/z7u9jDNgf2+zMsnftvAYsdJ+Z9sVf/it+eM6Thtak3eDY/f5TdfQNd9/Lb
gb+lqzBVdWWn7Djb/fFP/YO70tCl+BXnyieg77D6/yCDXc0hju7NucNaaFZYsXB6NacrQ+FHHoNy
BJ9y+VUsPou+/s/wB4xUOKI4Lm3v++dKXpT7dnnfvzevoI/vazmZgJ+STNo/0TVqfOqn71QQkk+y
C2tHZ3FkTHRJ47fxJKHNxkB7Rl3Qra+e1bgvRh89nO+VAv09eUr0GNhTjf1JsFPoTdFpmpyU0+z0
mivWK+AWIz9AiwUHoN3LICV/24X5O7X7bRnyAy6/+C1DGTDWL5C2e1itOhK8sNwfpyBKtO9GcV7r
LnzxCB4hfT0cZIMX/UNCOqz+V1xHz2DqrR32cOEj/CyfESlXyswS84hxeOdPva4YlQ+sBSi59fGD
vmnJyufJlHy8xhVzojkA1moOn3NzmCWvtVjq494Xs+zDvJmlsxSGax3MUjHVHoH4myA3S2u++fz7
sIbpoqTMYJhFfKT4i7obs5giPdPhzCvM+ImhcCz65L2vpAKhxpuYZuer+A0lFWcrngr/kJPbYcLc
En8IgNeDcB3jyaUNJwuEkLoUag0ijNwOcrKZpBWvNwc6GAfob+KI/4KLoAed+zMfxWe3Z+Xf28QN
4gcS7JuUj/r3D+b2FVEKJQVogDgqmyXOjk1P+jw/yPL4PYVZTk1/oBOfmMxXPhYlmJz/tb6IMWgv
sueCaqihuUXEgUAsLuF2UFJxmUpSr2WiShuL+CYn9ObEySpcX3sugNBq+aHl/g9j8OseW9J0xA+4
cdz1QfI89HyIuNUld5WTZ7tK10TQmgGqHs7h/mu+l0ua7uLMxO+x00M9cV2sS8Yr7+O/5kybqOAl
IB18B7NwlFwZGoR2v0I5Q91I83Dvlu7ihBNdmMfqvkuFRyBhSnwJHL3o8rzTV4pEB90hDG3md08K
Xu5i5o/RANb7HYnnotlMXGk3PqnBfTuJoHlHg6hdfBZT6zEd/0zvw23feP1SxKN+CZSIDtXVe0bo
e9X774Z3/GDiupfiy258vpwEFuHfk+KeE2w3rL306CsEjXk+o6QhMN+ibzKfeC9WBvR6ZhxryDhl
3YgJ2+K3uJ+kmtx7nkNAixpzA9YUXwz+it8WXwxFiGBpfnieOXJDrLivARXkDEglhQsu1kGhS1Id
rtEomekJdbJ1u3tHtUefcfVKHnyp+yM37Ra/ky79pjyE5xmAzztRw2OYRyw54qzzA2JBDKaM/wt9
oIEucxVVLKroV7NBe4SuUhYxJirQ7KBB6XUBRGNHgvutNCSI5JZqshRgtKdsLgsZi7rL5vpzE4Lt
Uz//mawfu2xbLy4bzPCOUb6inypWiOf2GNUAQP/Qiz5d5mP/vqDb9YW5pn3+bsvHpiL0Y2u1Al1X
s4TcN9dlt3jPKf7b793HxG9Md/R+Xi9Lp3QH88KfLS7YJSE6/T1df+r5a95tupBxzlKJzsz/UxYS
OqjUSVp+qdW8N339g+flZN6Xp8HYAf1yGUTDZjHGPkemoMi+p/RANAliT4sFCUWAhLo2C/xdNmcN
Lg/hCCWjmUWPfULy5lyuQSV5MINuh+tkKTF0324tO1I3p/E63RxHiM1rCJWdYH2tFQSdZ1D6/XLX
Q0TCq7TeK8AD9jJqc5d5lq/po7a5MCwbIo1XiX1HC44EC+0naXftSO3hOF1eeortx0VWuLexRzyr
FVxq9AeFbXyKaabAo58tmjIkY6qAzpAUTdfDK9L0i1wjHbpRhAYGl4CGmBj0dQeTOdfHyP0SdVCV
AHxk3LA/wKKTvpl7Vw9EpDoAkcQm71vNj9Am+/BdBmzaKptNHeJ1EmK9a+xxqS19WoPTBpSErIF8
jHgRfEEPwAjP9dq9fW32gznyyZc1RNJZ0mAQuUDFc1QbV6G586FyWKI6/i8C8oG8uykF5XMzvXp5
7kJAfgz2ILSmUyjdxGqYsDgKl92Sz87r1Rer7pE+mwTP3nxIELa0ypYmxohcVdK7xkSmVcHuTV0o
pUBtAZJDQoFjfXDeKjfHq3cpAwlwywAGvoGH2+QafL32IWg9n4/9Go3tAgfs628e5S4tQsAFb3aO
HGJfpMcQabWSdZqJO0Mf+IfzG3kUdPgBGbhfP2xuMFdAZIUcllsNYKMcsp+FlqcafoSgMSYc9REf
3zt6BpdblN3f8/LzO8IFL+/BZkFElnCJQp5bfZzZ0AOB21cXVHsetkzJ6UIx4D5m11ZwXjxGqD0j
hfv7aOcTfAqRIX0d70Ej0Zgpfo/fMhjTFS86kkkArG8OUL/wHHy+/OPgQqB7Ujz/pG29PzZfYGcP
QFh5eJSUg3Kh1k3N51JCbWVfCal19Jk5r8cCBqngUcyuqODtwehSZBrcB4ZfDM+ZT1r5prl+RgT6
Hkh0F4G9gssjQi9v8YnMiqScREFBOBOYCJKhfl8vsDWZUc7kWdx0khDEMR8DD0wDk46UQxbyYi5a
GyPtqponqG31wMPCKo9p64GX5I3DadiS8cCoAZmD4yrbDkrdZ/zsBUblPS+s1md+fC4O00VM5ZjO
vBRSQ/rs6dZhjWWTdVL4oEn5xlf9yDpIismiNjw3/hTpIiqOgjQNsgAEOYZIhj+dLYbvPROI5bJh
uj5iyko8P7vRAUvWFO0E/uZUL7FB/NqVb8N+2t82J1QNZJRXtLd26g2XupjFbqNC6YSaDP4HdBpl
DzhgTtpwIzXm31REGPCMbEIGEA1VYGDgGFl0Vk+lIBeQbwCJDY8sUUiDMDbpe3oDiGGHHEnB1hY4
v/Xd44Duh27vUC8sZdXom9KSSbVQ/mT/SCYOdoS6mo276vJz29EpgBtK5ehGE2uJ9CLlqef6k94m
dn2GtofaPMVsSAXg8UdIgjujjz1NVDYO+R4ulhCY0Z6K+22DhwSbGx8XysFf42XXb3163H9zFwvX
jvklWWUEheB6yn+pxome2AdBBnoRmRbAFOGima0gK8HOyQhGm6jjySkXmZnsgZ6TZTbatQTmjOAu
OhbUX54Xun8GoCZM5aY2iCCght3YeQPBYMFTgTuVa7BcJMIf9ActTHcntTsBrYwoCD2zKZRipP5Q
bHIYrRsWGvJUvbX7MxTwr/P2KOZLL43LQR/BR3O/4+bQ2/SR8dHRKi4FxKbFK2I8zyBxgdfsHdCU
h8fntx+vW0Y5Z18OTyMixDWYioFToNEglFvQN2refmHlAD8PVIt663m+ucQXiWT04tQBdRV0V2YI
DeBrCa+tsolAUIzqeTsxXvVcaT0s6af5n0RUgdA2oBiCAI6jQom42l+ByWM9eXbGCNOfkM13wsIC
TLE95B61GYrIIL88ASaFxaejCdO9QKzcHK7par++2ylTFRsZHaAjEFi/3OcRKolb2aHAsX785m7j
cn4sXzw9GvhjTgoYC0MPIBdjs9ixObdHU0xqTPUM63iH3k0CQaeNpj/sTNOXA5KI5QcuDMfwOnIE
1h8SFUTu3joH7dYEfODW0rl+uAzsz207dYfnllL6D5IH2uM3W70sZIjpnYD6ugGY/WdLOiaAY7iG
1CPrTrNgtcjNQbaoj5ZM3bI0W9WEhMMEJn0xhoRMC7uECM7780xd4TIXd5WFC1IxM5cIBiUiBwUB
xXYHao6Bo7pPENcYP4gahfFCwIR9yZD6304ml+HJePX6Gg3Uw4HJr4D2wbFTn4FTugaPzxm0JJqx
1dtnuPTEtAJyscGWPqXETP8N0ccRhQIGKzgiOWXBp95Szd+S+UHsugG6R6VzlszoSoRo1U6p2dQO
qlRn6ogAb4Pre27NQams/2FwUV56O5MEIi8cwoh7XViQhC4AVlU6WrhkGePeJGHhphI/uXyY/4c7
+F2o51CJ6LzSmB9qAdOEO0XplwWSl4gthPurWfmIUbcCasYCKD6ycp/gNtABIoIwWINyFgltvz2s
WBoGuXV/2M0b3i4zt6TXKuTHQR9yi8TGQ2R1MyvAHoPm4QMnaElA2tg5i80IvBQCPQuJ7KWMMbqo
kofBCJfU2hcFHQ8jd9lO5xaoF8D28DMe6WlfmAWZyuVMZ/NTOahKHRCnQlI2pT3E2q6/tI1I3HyO
xBygJMTAeOvXQxaJbbRd089PbtbDV9PGWoBbjpg0mFZz+f9uEIaLPCjSfnLCq01xqomQ/uVOsiXg
HtF0NdB7bY3qAJiTO4eui8NgIWRlTBd6BUmlW40doAharHvVTIuAaCQjpI2vN0Cokc7dSDMtxaW2
sdPCIk80OVAepbBM3w67QvBvAXQh61mxoAps9TObK43Jo6rAcieov3jcLPZ59yCt+CSus4CEbX4d
lAoRyQ3YifTx83zRweNTd+TJyZXzoLPe+6QUAUXjx3A1AbADvCMh3mKMLDaFvCK4VnOUikSQldM7
IhAgDHn9xpSsyXnyg8WpI2ia6cSY+8vj6XRYr4gsMqBYP0nZhaVcOJGC6Mu5v4j5NV5JfhE8z9+U
GnBnsSBmb9a523XbMFynYXbAOFNHFBX0PzQC+ZHk16VcBMfsTFGY+lhn1YhTXMSpH6sVT+NTL+q1
uASDs23p4NL3OJw7/QioGYUK4U6PFCVonZcQTmEpAbgiO98UNDegmHEDPAQ61Af3eOQMx1paBtwM
Qj27Si7vQc4+83I3pdoPZy4J5LR8JkcJcUr21c91PXaw8zyiB0kyRoke7TyAScDeAA+Jnv/IEl0Q
WD1oBKxqk2YC8KSB+XCoKTY20/CbZj7IZJO96UKO5MOz8zgSKfSRmjkIVno5jL+40lWj07u7DWsN
C1ntnOuQZN7mxflTl9s2WfceCoF7msFK+MHcmp7JXKbNCFikAhugZcun80kKOI77mmwD2vFCXoJk
TOyV+jtYXqPxpnOA/xq0dOBQK3DldW5b5oNNeyO3pIFHuDOXvgDkBucV0ihs9NA8BeC2aX5eO+hX
3f4YR1hq6Y/TbfuwCIAOyJoNGczmZbHvDIb4vrO+MsB58ogFrxR/Fsl0Pqxcv8ZFCuv+8lwg4Wvb
CzQVoOXj9GHLkFKQxp34DfayZ9Sd8CdAKxd5hI7KuhbevyjaaGpIp2S6gQAFujR8c7pAwthKPciy
a8CAwETGRpi5JYAeTiG8+mFbWSDhZIcIS6i4wOJkSbinF2N6dGgDDcNWMUerAQIrwKM4ZNh54R2d
K7aDdGkGoG0tVQPxV1MOz+0ybUdW59We1DnhxZiBvuk1G0BkAoTy5Tyco5XPp+Tp+ZmEKqGvr84V
3QSBhav0+Ldz4cwvQc0J2HPdWXePXS1iVLWXLb7ggM0nmME4zDjzuP4s1JCeqMI9S3il/EtmdLHA
e64GS8Uc+D8hONMxO51F89vUmjQw/sbgFZDPHsxx+JCie655OGu2X4dUHZ749a8yva2s/d5xXjtg
pZMn48PTUePtl7xY231u2t/2mXqDXxx1MmNiIFmlbFBwedsA7ulTItZO+wt/rv1Hi0ogqYDxjjA3
2eNDLNbe9Gnp6X4MWLjDG0w17fs7ayM5zJJrOqZAE84MxktuecflZ8UhW2cyHy4VDXzOErjW7s8d
WPj8tP9+F+ppEW9bYpMGlAzR1fXtaNDZWmQ/Q73S/Dyp0hFQIHA5AudTdw7tbrrNGsBumKvudH1P
GCUgsf9vLNdJjYwv+QNYbF8Bgmh1MwMRJthpAxPhPzI++xYTfiaeUOHXgbTSiUtkv9by+UiPe0da
gusCkxYUTu0/A86qOEDHHsOuK7RdZvmFX3l8q1K4Bz3ytjHqHmq3pDdbnb03zNNFr1NyuS8aM8IA
CT9DRzGyvywZttajsmaGN0Wyf75tHW4f/cHk3kfcV34X+X16fMHdbhLvrk9kbRKW8XXdHWCgP2EP
xdXRgqaO4d8kBNby0ZQ5ISHI1pwODuQuwiwgv2Ybyf/zjjpUxA0+op+otC9bJSbimPTvL8vavNoh
CzKsVPp/+4cHtHiUXgIGMouyzzJL9tOykuvtecRGgr1IR7pnjws8Ktgka6+ESiGG13DlbVSPL4aN
UVmCqHRGUZ2liNhI/NFX7B3Cr4+4SCGEMFAkcLdjtL8Kffu5z9/VgjGHCwy4ZpRMKc9jfs4gMEH2
9NODW1Lxwnbtk5CPqMs/ec5DprdL66kbzHcIZ8pH55a0jkyuY/TuwLtUFjrODFwgLNWA4V1UxK2/
gZWza/FenTkaI8c4zyh5sGAbTs02idZsi+KgoVqfRbZpaQjU7mv50Rpnh4qOAgYevoEwtByguwFM
SFi8DTzmB4y1C9vbZa+XG4ou9lDHo9E+EXP21Wrovla3cH23H8ZgAYnfZmszK7YAHsGX3X1APagJ
6wIpiJtpiD4Rta6h2WtG10cMpUdhNM4twN8E1DSukS6w8WP60Y4E09XehkIE0rCILzYYJVmfrtVA
8av5enkzPkn586S77N7mjxURUa/m7v46JxSybbFozBt7FkzwxKNodVlJFu0PREkV0NRnyqtqOFpd
7czNMXle5BsA5SZ6BPO9ezFvxr4yar+d9wYaG3oWrVSgruoOPJ0ULOzpaY8h0aZYVeHrhzqQD/hf
eHqw0jNIf4AkUCBZ/DltDvaw+zsDtCCoKVEW1toagW3jNIhMxGJM86ItB4Yy/wNeGOAQu4I7NSdz
5KRLdqkAPxaUDJzOfgM0r9bMTazke8YHftO39KK5JK7OmKB7fmh7DHY2X0VjbTGn1n05Xk81++t2
5gkLYOtt9w7Bigaq+5xf9818DCmkNIdeaR53C4hqflILxbthSroN+E1mUQekYQN+ZXPKPgkoXBNM
ncZiNDmVgRnFpluC99DZhCDOEjB6bb/3eHA00UFEsD/owY431uiNT4QwZ8SzNwJZdmbQY6cI/itu
nONKWmLfcUtnSAmALrkUdsnHEfnZA2zHS0J6a6krBSxM0PIfmCl7ONR3Mj6EQR5ARzPwogAS+vLv
cDBtRp8J3AZwrkt9HlDryLyG9UP/09/mtTWnjjlVQYPiTUIAFNfYbrI9+18fkUPjceBDVT0LavtF
oqm5LC5aLWneEDqIHw/smn7wRqHZTIkEfAKJGWJg8GQZ6Ifb2v0kv/erjVUpHHLCvF+eqT/0ztEc
hT0fdomeTg7kYmxMxoaH2lPMnXWhWOszu2fxhI1vMkywRsmAvEQFR3j5M/ZBa+9+psaji1UDkm2B
+YNe+tuj+XEuPiVEILWNUwK8mRldfHHjjwYmlkUpugUEl5m8brH10CRwKGt4fiIj0J9rLHpvd59n
/j0UrgtSxhwnV8msbdB5DIEGiHZnbqOtiLGF7zVJFytAha3H4eE+ziChiWVRZkSXw/sMLvjjuMz6
unf6dDvbT8EdFObM2PZcBDb1gw3fS5WxbVk5covVmOAEBLtNxwpjMkJcjC3vXt6wWD9TY/DLGnpm
vOhbhHaKseahBYrY1cy4x0OcnvSiFpSQxoAL4QKmTlkkMPsAQ+ajK7r6hm+wRMub5yuLyPtABUXn
ANEFDdHWPpkZg/CX5fqlMs25n8CIzQuHvbjHVCCTmE3/dp6IBJoc9+UPmXM2hjRYRXFrrgYB7qLp
1/UxEc1O/C2M19fuOmOJSciWgIu3q+RxoRxIgxwc3mxi2BK8FBRAPFA1eetKHlikx2Px0vdyTOEJ
CVMg45eZSUw/XLwWtWtCg+rhcxBd15VRugDasHrYymRMwTVUHdBIPl50G9QD7BF8VmNIDWbdWECh
6Zhpj22ewQlzBlDC7odY3j7chsxPayUds9CBWFAHoeQRbHAW1+uPy3ZmLV3ALVPW9Z/m0x0Yb/8S
TUL8lc53mrZsHNezueQIkS5zElQORZpTeR6Awp+/l80aLaGjB3boCHo9Y80Om5lVuENmh8a4JbVF
mnE8H6YtKwLSFZjjUlI85+vrjjrW0fskYyqEbh2Dwf8ktQ8WpEC04V90YYsG3BNEL10hg2adeJTj
BavBl2KkDm9y8Y7xG2CLcmNbhW+rmD8fAXTNoalow025ZI7Nn+7Yhues5ZuM3Z4sIgHDOfqaAL9x
cAcJ5LLk0ByYo3P0WH7/GDgu5VB9SrwDeUu0XJQrZTv1QFK5M/cLXq4yAMOBYU+469PT0EJ707iG
ryWLLczOpyHAxkuM2SYucdpCOVbWo6y32zXygVcKM9ooVq0WaDE2QX/1zzMAenczSr+yxEr32rLb
gEsNin7qgIntqS0eFBcLPRfXXVSPIdnIqvFcjE/xUADO8VbWGaSqU6+4KYgHmnlwGTkqGxMQw23Y
hMVq5BfkX+w9jQz6KOuKLGIoGjT72XlyM+4mFjuj+Hg6ApC8mZR8kPgF7YdO+9/L7A0EaFkKgKer
UCR+5S3mmX/NvGMwgnJeq0KU+OJ8VX0AnbBbvbf8+748WqPtZ6PugIA/IsKbTGPrBx6G4tTboyOy
oREh8PGD/DqiH1YHoFtoqlj9rtuieVIMwgK43NOpp9rEfkIS+KnpIqBD+gSXqsFtB8dfY0rs4Qo4
3BHqrRJteJyQjLfZgs37kbdP8PA2RDjrBV0Arg3AxR3GhwJt3uhgzd8uWE7S7Lvgz1l44L7eZLqc
enDbfahsV6QBeGb4n7CaD9cY1UCgeTy0uqJFjADBlAC7o6Osd39yabB9rbQTEmeMtk57uzeQlqa0
gZYCWP67hNRUsxC41MuNotTa/XOBXIk1i0eQFbaCwnNfcgMweJxCLgO4fjPxZnTGBoK+x/nTAJuP
WxjjxqV14rOpQ3j8uae+gZDJTqW0x7KDtM4JxD5UKTBRKFtIU6c1WEFrfDPMcnvH8dqtTl8UTYGE
vMjwhqfBjfIKQ2q0Qj9yM513zAB65gvga3rtXIxv1Lc6XEf4h0ibkSXjXnN032/ztrhvlQPkuz2f
N1yPUHsWnAAEcwyxCcANZH5PeBwAEb/orY+tJjuhKlK9GRjT534CC+ihk+Zi6QNEbxaP91JmlIm0
KZYZgLoYilPRhjUuMWQUzssFdenTW1td1rPk7d3etry6FDpa4laDT6x509GA1MbBDOMde0biT8Wa
GgqF8A7qEvPFx+GA5Khu0YQU/jNQ0i6IY+DgyXbmHwI7KzxAjBI5iHeasnhDmoZ1HqL8QfJw7Ezc
UAerMkVfu6U+Q2NmlfkZhuyK2XZzIMDHDcMDMCTJNgWU4RgBLVuFjThaMauT6wg1R2GCpqKfZeb0
MOi77PNzNzL5mGl4gTQ8WyKhbOZnXngruNnEgIpP0pxboegq5F4PxySO811J6ynM8L9rpfU7hVrE
53ccSOtWIKQ18vAXhFko9cwFi63RFSFCIWWvwoR8mM/dfZuFsyyYLib2YDtT9OEvN4+VKOWyRrSN
Pr+cKMzO8e9twa9dFwjJ0Fiw+vAxtOvxrhjDglgCaC8m3uxlwdvMHg7+4fp32cw0vGH/I+q8lhPX
ui38RKoSKN8CSuRs4xuVcVAAoRyf/nzL/e861dXJZCGtNeeYI4Avs2VhMhTsAidCAA7xNvh4NHPO
VZw2Pqe3ygnP/QHJKN2ttSU7/nwbMXWc9XfVh431HezBGcKDyXIPYZPaGuLkjfdiHCqnXuH/tw4c
Rnh7c1/pDEiRlFyx6Aec2chcACVZwOJUbyYLkYg6zht/mHzn4H0Bp3F+pX1AVAuuBZE2GQhZMQxA
EcWtHL13R8TkRJ665AkSJYB1Tyj8niMaxLfSBmEp39KfKRjFhLwIG9gQGvlXwJXczlM/WMuEZFyg
psZkIXx3LoAYp6nzBcl0suVSB2VgUEkaUDZ7/vYHlWPlmevAQ3qUX7Ea4ai3qsOSER2zRXlhjUPc
Um/4+DceW6Y+AmkoqAjjwU6mPmDpjZN7TTZBFgIanfGCw5cIACih3WXeltucE8MNrjoPxyuayFc0
tdECvGyCVndLoKu+hyevNz7jU+xUOlK+UbUFq4BjhkXPm3WEt6wdH8q2nnyWuaD5akBFilD0fem7
1+eI1jSDbwnOpi669dgREBLTxyCG3aDAQPZ6YttDCMaCteIpWW5BWx8u0+ULWTMJpBxtMxAQY0cn
EKvgHNxAWHO0hx0jMSTKXMWFC2sMtMrXhNvJyBkAr5YNytdv6pl3pGx4YrhrfPp1aWsb9UzuDmhz
vLG2vT/Z6cwA1p1d+89F+mPMJXHxT7x7R9fNPBdnxlkq4GfFuba3qfvaR3vg3atswyfj03QsK4Ym
BPTvKfZLswb+Zmwwf+eIn5DSTvCJBUVmkjq9oR3mNK1u0iVBlQ4rXdUZrVNcM5x1zEV4CDyWS/a1
cBGBSRpzpaQ+m6HGzx9+3LqcTrg6yupcVeflpwkFiTl4wXLA2bZg+ACmSdgHGHq/YjINgldix3MB
f6sEC+pFiLJm4xUsUkkyt2Ycge88kUkM67fFVwnefOMUsD6lA4j8MkaXXg8LxC8DvAxh/mR8tANW
CWxTUwu3IXoq1MKBU7NdY/YKjH18fjIbnu4JUNqgcI1niOXIl/5CnGrN0Ix8IQYm9HQto7EQbvU2
9ozqWfkY3RpFHqvDOthhQI13J5vJbHDYhyEVsAMRXlsl68cZj3FCMpCayiedIXaxL6971u0D+ysu
B4+zQaH9Hl8YdRPaOX+SbDYryRYgic8V1YcuMGiDsTKH1EUDR6XQVrSKkd2DLrfl+hF4YXKfKna8
ZjV6/EkBWxeEhPqm3OB9kDkAxrD8yy1kEDx7WAodNF/LsLYR57Fz68EyobaECu/U/A8hzEbFaaIR
LleErRHAhiTxk/hBdV1CVm/mzeAYbnFWqSbME5kBvv4luZSQ4VnZgjRhGB9vmERAXH4wGt6QtXPh
m57u2d5Ynagspl9ULOVDfAvq+5jaJu76geRoeE4qR0TNheSjaA/LRfdERQ8RyB7h6yt2QLmMOA/n
VY41b6xNvF4+6ICfWEFAmUeMiGoXpwrDK7IbbWj7ifcYmmvron+jV6pElRxihf8D+YyFMf5BAH8W
5Ue9gVEwOAi9tpOf+sBkdB5+TOBVE6GxgJ7kKE9LnOVrXoKCtfcKxnQnOKlbHOfL47JVqQkK6Doi
uY/JdPl3ptJumJhYsriRmSIdsXB6vYF45hwBTiRlh87tkq0lvl7Sfhn0tOz+tjU69bmlZMdDiv4c
fSxMhvQ9bhaMArECYLJNYKH2xvWNwxWUj1zfND8Qd5jPM/riUsKMpLN1RvIPrCvmvJUC0g6ydFzb
LsSJM3QFHtSqFQY8+d/AURFuMPiUswXczRsgfuMN3xazXEwOUeSQsAd7HJQiOZrSwcxnyB4mbCGN
wyehbCRUt+t52vn0hEyCO+cEYoo9d7qv78pRSTYBNZkQTyPHQHVEMddRjKps9lyr2mMJgeOLx0gX
fDKj3VfqRpjDYyD1ZCwjbpMpubhTxqllj7/GgWoOPT91NO9e1H5f0y/lwPr0mApjx8kW6QHfM+LT
z+qdcHjLlRuXU5sfqu/T3cNH4TLvPHCYxit/eMe1LbmXHt1pbgjbiWYhbZpbcP5h7z68vbFMZBMn
gNMeXIt5pzjDD/NyJoLPzI87crwXTEGwfY0Sf3CsD07VNvWtDywa0Ifh2jbsSQf40I64aB6U5dfD
Z5fEzweuyQn2zYtlnUU2chTWLLfCRg1I1s5PzK+0I7o5zJ06odAKzlSVKOFq3iL54ivrE/oc9Gw2
3LTfQLBObSaEzIlEYeQzZ1mMSLLIVONLHN90hn+MtCf3esWYAme/pTVv3pFdLFl4IvgTNmGAgXAk
YWnlPOXVQ5V1h60e3gF0JAl5p4MTKgK0Evuyx48w5XDwr8eST/V7CPBcXjuK4DxYsRNHLyKEwEc2
CsHHlMVEs0zRkobsP34rbPQ20bgIlTc2+uiuDZ5Kb0utgwE6dsqkTXomOW/pp/CGxGE6+Z2k6BGJ
TplpeGU1cAOYQK2kZDOVYTCJ3R+765wgM5dGADmoKxE1oRG5McysytGWCjqSmaXPZG0N5vkMY0So
wmNJwOb45o0HqEQaRigdI/YRigl2bDYBjNcMs0Rk56MgzxQ/ZCzfyisbpH5KtlnlM3rKANNILL9O
nDrg+BLPsyjxYaJj67d49PGtMLRgzMbSxhag9tvnm7XV7ALTu9JWsT+gPgFMmcuMKpbBnLB14F+k
x9ZnSh1IJ4mAVpuHKGiE3gQVLHaKtiDP2fXjF9GfcXkBDl4YdhXvLNN0KYHuldcBU2BGzgeDSCoy
l9AxSh9cD7W1Hbco/Ci/yjcKtw688ptBjFU4KDfHYUGFzb414qA4WY/snOGGS10mRECsvuyTTE/x
cMHABN0SkR24T7G9Y+jNt4DwkSPJsZnRvPSNw+xXnAeg7pwjYpjxuqY+TKsWPwPgkb6HJeSDggGc
PPQdWUuOlK9LdHbTuVYgxVkq8+DOvTKNCvDUVuBzk3Jb7fOjh7nz6aZQQF2zsz46CLTIXU3n0jIz
PWk5TBd01PT2SMXbiVsEO01joZq92DaBskkYMQl+IKUC64iXtJ5Rxh/RSvJ144qceK9fBehMfbUf
hZAtYPSHugi2PwJGyURuFRBkaj91F2byCxCRGQOGeGjraM1oT0KfbmokDQfMkALKwPgSjD5g/YVi
UDj1N/QLed0QIIVTCsm4DGxU+lLNH2kWBrx8GJvSmjC/kzzG/9BAoOE1YuhqRLf2jdnNNFkVjIhV
P3+9807q3IMc02Ofp7vTzkPqxYQsuMLBjdPV9DpsMRwTZoXSxQyprUQUWYzNmgNz2MT0C6DCY7xL
Ot4ivhEv7l5zZCakyeJIgzENGAu8/ZicjE9rMlModi8Gte4XGNc2WqmO2F3P+jErnSnm7E+oQ7Kw
VmcrOoSfkkeo32SAvCIc7pjjE8EoVFb5MswduB3lYzdhG4WrYQgN9tKAjqeMR+IB0PlydpbCR8Q8
gLYQRsRGuFOoa7GPbNWd3Lt66zfsPTntg1Gt5AQoRN1Okp0ywc4gI9J2Af3J4OwquIlZN47CES8j
q1trepG6azMyRLLOZCpgydNq+LtRWzmaBe/4QVeA6SoEAFyDwQ0GHPRwCKHm9PC472MHo0UTUzpj
6aecPVUD19cjOhpjqGg6+HJ6z7qbGv7ChOseJFwUF7Zojf0RyoQJrIhFfYSFUuQJ0il0MIhefMEs
uY/8M2hx4tvjE/qCn8FGoW05lbBbWes7AYVFtw5YJJxPaQCYDea7iEFH5VIrVOoSVhquiRDW1NBH
dBY8rvCaptpb82S96zYFBVUQ/USkLTZwj+KEjQrONAS4BJH4vcUB4DWWuxoqcWytG30bgkkpaYfX
gbpMKwbkbHwwbLQQs/FvaHIGacNGu4XlaUHMRx8ztSeW01CRWA6h6g+MKQ1mJC4cDL4wDQtYC7sg
0WnGOALBBMRyQDAgB52ZTnLmqELE6Qx46dAIg+EQlctnY5vRZmxcZJJjvWzhZFfY52Fy4qbVJsPz
bYps3J/ygogf90k7Kyt/bJYxuDvZIfFi+txyZUwyzyRVgREHRAYYmZtKngdLHX3TdoRQ3q6RLusF
4k5H0Y/hKtDxyRNxcuT1JEx0ZspLBtTbyKETtl8TnHny2VhtJFa+CwE/mjQnIxz6bOBn7wTWCPVk
C5eoh9IlQtLNATu2GTx2HX86VLsYxJzRHI+YnO1b05te5drpyXPDyQ2FOVfIGn1Sdo0Mr6rWNd3J
YDeaQzrLsKxo2LChY0BwSIj8XDWrJ1BNL4Kao0OjuQoKUS5jdis0hRzZN2ZRySYaXG2vSbNf5Wac
MUVwZewag02ULOTUfyXM7oyd5OClz30g3jPRnd6nUHQ/wKInPvw5jQHMTD0QP4eVPaVFvzDW+Nyj
bkeK4U/wqPGZt/Lchp+DimyVwJ+wriOf5xjuIDxgXod4F+nxc5b4oHoUQHAkg5vVz9DUHZBgeRhe
VfMvqtWeod1jhWzAhOMV+Xq87OIlFLfRfcGD5xxk+pPmhGPnPmErrLMfBKiQA031fJxeqxTLheWo
2c1vYs1k+NczkITAjtj1PJOxnI0Herjt30kML9ecrpf+BIkOuSJCBmjAUATphemkUdNWgrlM9Bb2
XTQhHow5GnxhfrwxbOv4ZQmTVEomMD2qctmO9q89pI58HxxYnNx4W31AlanvQMMeDRBAgQA/2M1Z
9jl3mF+8C27zdoL1sRNTTCyRrwDzNfZwSM6ovB4LJ71gH3WHbqNs5Xf8fUk56sj7xYahZcYGQJEd
4+QbKj87wkNZlWCjeEjiqseBcWDIwOZG5rruLrGX+OV6XL+c19TOltPP0kfWPF2Cvq16vKMQPPmQ
JPXsmECNZTmufZHBDrvM2JJI+A3hm2KkwSUR0KSAzXOWPuSY0WS4S8+qJ3vKEjvd0KVuN9do+/HN
a5DpKh6dhxTfkvE7RyMJSbMYDpizps+VhkgEAuepYHOGBI7BOg5bF4NUH6LuZuE1+xTepNNinl2L
XzNddFgftgvcvLP2o8QQqhaMU4dEXgtn2Fm1gTxuZCjKBXkSIbsGHMkYhlLjrT1Vmxjnto/pj/pZ
nvt29jy35ULZwaQ5ma7ihMcSpfd7u3sCg88B9CmKaTF0d7wbK3iziRPNOxtPLIp1Q2irniwo3+iF
f2BNwMww98SGjG+cnvJ0tWvXBs7oi/wGHfTtdRtiQbVtT699umzv2NvpIpg8PhJjwdEkMfZKnLvw
ffwgfUNxHowD5hBwHOS2M2M18ShJnfqLnGbc97S3YD15K9GZY1yGhsSPdBe67RR1Umw3lVPuC3gd
Ewz96jUsunL/8u+coSn1tJBeqNjW8saIFx9cinHtPia70LQraRY5VKITgQEHif3FlYjDMJrsZGFy
pb+NeKZqz/d81bLTCghTf60TfWl1X0Xrxa1HijUOEvJk9RjcMBL8Rg3GySl5TwhZo09lPoFUloSr
Vb4nQhaclLniHbQS4SaWZuaJPfuGPwrSwXb14KrsD+mcfpZw0jXkpZXixgfpODlOv8zb6629Q+L9
p5bBtdS6cxVCbasbOmgwo+nLAWp1ls07VhiiIcGCO1iwJAuG6wclxpe2otpZgpEKIWm0YKHaw6nw
LNOhAhhA0moI9/N2Ny0vPUPy2WPbrzgNzsOGXBeaM2TcLcgkhE0u1ru8NJeZK/czGN3ru7CMtJza
IcV3xbtnM2AnMCMPSsOiXFASjlB0ahZQUurtkQ559JMTstlddNJmNLhQP72odO/v5pEBJtirgA9o
aAEnVDEyMQHLfAFgRcKFALo+to/QHHHCBiAY7xDaXwu+RU/F7Y2zVZw2C/mDjSffs+SMd2j+Nr2O
iX9qzB0pSwmzrz6gMztUQIg/EGxcVZ9q9KtdHb9wMfGBNveg7yVo9gzze0/bRgw+yX53Li+XIf4K
MBA0tuMNassJMw1lSYaCx6zTe5zZ7t9wEdLt357tqHQfUD3fpD3RKYO+fLkJYxXLS280LO3vl+Fi
DjPFiXyh/tkPxQwCIaHYMfNZzZkuqB5TmMYL2naU6B+Mei14Ls3bhJ51q261W5KnyJzsxqOwoyxH
TzNPCYhM3AlMsmShEEAlnSWKbtA2cmZ5PWXmkV3zwqjvUiLpOA1vr8Pz0OK/CdNAXnRMkDlzzFm6
GwuHimlUmdqWj6+2OzMidggF/vMK5jRnYst2h+dIfZz0i6p1DcmusaoaMQ/1aX8MvruVhGvuTnOj
o+FWFraZTHannuSHD0f24uAGTSVgWrrscMT+IdJzgucvEsq7WrjPx5XdWT92K6bDlIqmY9Low4G6
hzKO/yT9zANj+TpoF009jGyIGbOcWYYFDu1LvEHUge9X6JA2aiUlmLiXfjfVQq1BDTwtOCkFiU6f
9WcDY5T6JNoEDDK6hdmflOkZA3l5RI5jbSuQc9Mfp+dHdns9vPKXSq7uSGqJjgkWh8r1q2Z+8GSc
iRcMc76vitYMgi++OpB7fewWMSJg4nYjrRM8iLXWxaj7CGisOgwZcWVQ5vG37Dx57mvA9YDR8U3i
EJwrDFKOzQtTtCucP5BowgUeS1rI+hj7rytzd9mOv8Fwos8eM+CrqsyfxgJgNjvnl4HwCma/8wfx
qxAzv+Ay9dsp1PmVtlTxkS3Qfl7ATCkRko986qQObBNJm48nYqMNpivVB4wS4mlzh9OBEwjb858C
16WD6QS75BcrMg5gBH/1ZfMJpOL6fNl4h02/CHwq1sJr5mBhqMkkHYRWdKIR8UeL+L3svWhFuhWR
zeXR4PqCPv3xuFnmfF5UC5gQOewalDHwk9prtdDKmRkQTOUyABu3tOZ83Hf5FoR2Ie+VlBrHQjlT
bK0SVOt5KcddWa/pjjEm7TElYHbSy7sAX1cZ8LL81tjnnk8/z7evTOTycvoiXIvcAQ2jTHkWCGuW
zxEbtCdWgMNa+eOO4Mf7oiOi1A62uLrp78qIMI286+Mg72OuUoLurnXGgoPPKQVVSn+HHzxBt4v+
Lxl4OAWrB+wVzn+8wrLv+B2zI5UxCpqrLcF4vJpyGdv1S0XJUgALu1K27ycul1D2lb7DqyVgpJRs
Ncb+342mhwFFxvNErinYEYO/2CT390MPj6F5idrPlBIhP5umH2g0l/tMP1bPDxDBkP+C1verBCW/
viLio7E+4smp0VHHNPdueOvU66T/lA24e8/LM9xJ7THq1mGAewCeaM9jOR7ayG/GNdyTjJ9a3XVs
95l0NaZoVhDIPMdrqX8Gzdc0guWBcnb4Hqt+doz43MUL/H68D+lRnZymHQIvBweuNMX8JvC6eK+S
vESqjWEznmb3ho/NWVaFdg3FlhAPAAZiWHvaLTcfkT04Y0zGLrFUvlKt5cIHaU/0lTGiJp1XYFNT
NzR9HcJHsjHgpc0VUDGDxWFBIosEPiSRhwSxS/hgGcLYivkJbliQC3hSGAA47TAjVTI7AqS8dcTK
E50xLKJCfCs4YzJcHr4Y1obEIMKJgJ5LQD3pXogC8GJm2v9kIxb+Wpj1PLuFRMSYZcsAnZOlMUD3
uWJTTNEFgwJQi4hKm1cOYZ8gA2RUoaz50k3Az3TB2CUZ7JE3wq5jzNGygw7zFMC/xiBgIEAeQDeG
aAI4rH5JVSLlg/HNtHcEeMicqluM+kLBGWmyyFMxRKjiNSiVohKJNw9GardZST0UMxt2yLQwGD8A
jQ2Lsr2OcKqHBZ+KGA6OENMY8Ftpjo5hnKKztRlIUULIjq6vCZorgWmzZd04AbTXyYommGMwJC5z
WKosLSAewkk0F0av3KJicKjuE2k1hMsi8vDRwaCawn+QfpTpJVDeerwhotvTugFbmN25mcLK3Y/P
Q95fZXM9GPsXZixQAZKVdexNR8VImmJe/QR8iMAY0ZrNtGzBMJ9sDjJGMrI0G8FDGUE5UfXs6BVo
Wh9wHt2MGI2p3b8hTIrQ9qKBp6YW9QGgN7q8iO3YzdkaT/IPU0AqGO5IE1WIGvx5wtEC/6qPDaQZ
EYgee0LgOjIYuhALdQk3BPHoDLCdQPIBLl8roMJwOGsp0QOal30kaAMfvBCnw3u+A7h49MhNjtkG
y4YVWCcczobwFhuDnhhYFJpa50eZj9q1cDN19hMwRWUOkboht16MZL4H0Kb5YmZNQDSQBuQe3kBd
kiFP07r9YWXAjBLHOToGaQa87VWg4Bwo0PjXvSGYGQ7EDU4ATISAmbYPtNcuY3TRLjbowJyAL2xx
B0pjIWNAfKAchci1BFRY4A47UlAaSHLBXP2Jq+5evy9m5WQ/vpaj8Kye4mSm7yz2/MeLRYCeOtKT
D/UlhuosBGSXWJCaGQ9uKgUWrcrw+7UC3CVxHrSxgLJoojoXqqDmBwZI5ytYXTGWgfCKsgcyvQ2J
1KtxIRywUA+Mj04+Tv8NaW8xwCcNImDq3GjWoM+AEkY2+6wnvkkA05QGD2aht+c+V3JHX4Odb1Uc
aM8mjLn1Sspms9rf+ceBkYj5HQt3jfDCHLNmbjNRb7AIGK2XiQW0ALkNCaYh4zRHQEq3CYNfzahs
LBOYUUrSsiLbt/rqHn66zbYFOwUJUvlW/81rewjfFUhV3ct+QJsLKal8SqxZAjsGn3h4iNCMw3cy
ryIFpT8+gfORHZABk4EXL4Zqu1BdD8gyJoR+hEa5pEiZhO+6RPVApAo+TQiHj/oDES1AvGBv1a2b
whEx2Fm7K2Abai8qbRY5hk8UM9hDYAY1IpehOsfFF0wcaPEr4ZTSshkY6L8fgp2Vv43G9Ip2p2R2
hSlZ7stL4zSkC3KTaPfBKaf7gtE/iya5E28Wa/MfJQP0qH6jMWP1oE/ilTHcYhrqszSTWV1O3H4J
PQvncFzrl9UXbTe7wgO05y2DEEMd1JNqigJJ1CPgf7d4fGOzfuyLM79r+yUmo8nxhY4QQhzq6APO
1259Zdiln0LJAd5Xv+kyFqpvrnUfn2Yfk61VwrxmAf6P/x//QHSDHWPr6T70hGH9I+SxrtrefoL9
SHDxnznLJXRRDqFBs80N04ht43U0l/Ak5jKnJ9hpPF3RinGpzhEjRIuvbM4FtP+LvWFuybySCzv9
INcWCgCnNIsBZCBO+zk2HGSfEPsidL1grRlIauYTusO9UEIiRKWXexY2Cks0/1hEzdCrPYisoDdF
qUaOKrLlfCe0e4/lhEab3+KX9+9/ilegCFoVm8cS7SMPE3/+u+m/uysCKKhchcSAv0eJR/7v0bTC
POf/HsLP/t2ieOJVHksFHTNjJu7BcJX/ISD/32MVT/EQmIoHvP7+FE////9mYW1cXlT8DISJeyne
n+dK44pnFu/kv4eCmS5b5pRuiqhQ/DkhqYiRtrGPcY2dPr8SpLL8SLxA45J58Pdb/KmSWCH+zvmF
9vRNWYj78c4W4r7yBa8tIgL5JR70766NK+Pk1biowd3ceTrgeeLG/3/O/+78WIpX5DP8vS4ZBLza
v1dSaIlzp923+9xJbePv9XJuFT9P7e4o/lbt1Abr5s0Q8aEsxFsz4a/8PRt8BVZuxlhL0AvVFrer
NqjL/z5G45Ik7yoLcWfxQcSTyZfGJaqN/yueeGpxH/G2//0p7tue/t1f8Rivcp+K28RBybmXeG5x
q3icuN+/DyAe1RzFc4jXFx+Pu6c86N+L/3dH8YR/b5KjSr72RTy4O7Y78fTigf8+ufjpvycWH+Xf
kRG8gEsRsiP8OyK8+F68DEc44VAoC0aNHHxxoyRwF/H8JOX9vYL4kOKGKQXM3z9iPhPUJx6OAcje
cKb2eBYP+XvDfIrumPIQFeUrd8M4jqCIv0f89yb/fQjxp3jamNctoZL9PSUJv/xYPOW/l4g98a/+
zDfLC4oXE7cSWcD3LQ6s+KQTTiHO7v8uFnG6iV9/z4/xAad9vGR7P+d2biO/4/d4RNEEAhe7Ib91
sa97pm/6iDhxDUNGj9g12rUAV+lG/KxdMaj+blcmIWc6csDkTV2wgtXdtX8eKpz8YgePFBaeFwgf
gW2IpTDZN5wyRW2/GHryMZ48JHSH/cSl7HXzX2Wg8PahSYDGvhy4alR1OUFvbOVcptH3QwKivT67
64D0Jbw0cHJYSWsPaaIn/tT9/B66CPZdBIl43///L6i7OJzGhLCIDxe7hi1+4bbKS4n/Pbn1323/
fsLMy8VpHviKublV7WUkVuMn3FaK2gLj4ymVyw7ahkbZwM1JtZXN3yza56nPkl8VixJWLRISwGX5
zCeWd5TwcBCsC0Fy6bscHVXDhyBkOv22OheQaecMcxKo15B8T8yLlSUd4svrGGtBRaPlKWbsDKi0
R2sxMd9QiMIo1dfksIwwFFOQrfSQbdNN9YU9ranYdB8F3BO8rBGGn8qN9zrAqj8HO/UrbAW1TDBv
CSj/AFsoC8r7WXcudpKEHoXGeK7f6SIRyjTMKsllNMGkKfwnEwb6eHfMY1YLxnVYi/KmjQWkUrRN
9VXSZlCbg+etJbmd/Z5m+gV7kYoxI5iNnhx7ApCQiHxykuHdki0XwxXajd/+o74mbGOwzxLC7YWz
Zs/ZgjUpdiKH4K/3BQhm7qFgxRLgXIxZxnyo3QcEJTyx830rb6CGI8VRCg6Qa9WLrlrQrUe4xBtz
A2bQZEldwFiY4RXGP9AGFVhpPxpn5ItoKJsSArPRBuiKWoM27YDB9uOLbgtQwUgF4lMbfHC7ALKv
VdOp1uiX548loKcPiZ4QkNgt75NjA1B018kTCb7x41k1R+YRqReRRgguDUOnQXw1XT/eObTo02CX
M8QXc2aybee4WuBQgarOhD+UXiAIkk/RrPOjzDgDFup+OJnvlW8t+0u+Cd54ClFDFpcOsUUAhR9m
+hKbuA20OD9dW5cBe1aqkBizssFhOul1MHuxjgFmB5eEg0kgt08nReRjsC42mFN46lI9hMe7udfP
pI1obs7EdOqIJycHzbHsYjN806hWNwy6O7jlH90+PEyO3TscwRezbhAYccoov9RIgAIDlXBkTIXr
a5bIv/giR/V2fLyHxrpGCEF6Cz1UTkvhlQoOsJjyEGEssjCW0zN/w3rATLVLth0ppdCPqW84NWQA
yGwBIwqQAk4Oo8F2g/OpnKBYt4V4mmnvscOYDB/fjdzB4oGsyTxsgoCEeAtoFADo0BOLusBvak63
QvwNjik3AP7w5/EDUoz5Np1LKOhnrJbQI2FMBjhYHuNNfy9xXbK20vHxA2ZPY3fColkA//oN0ii1
L81QSfuQOTyaZgNbLeEqp/v0TTwY7dZkzvNDWBcZY+2deTXfBi/A/OgOnp9SE4NTLaxjcqLeFT0a
Ew6mDVg5dczGeVuPjciCgbSHgB5+du5XoB1dt4HXo/yCHA1fYqiVOXKOPTfUG0+XV9o9wkJEW4B2
U8mCm4RcywFJkkwRoagpyaEtTjFco3qvTC7//jGYRCuM9671BuibQChwkfiiLJw4YRzXu9fEGwhO
NQF4oRUch/G9SFa9vtQUT7BhDHissBj8qRZuaRYNdCaIbGnOCX5h8MOoh2gjk7n2Leaa9+LOI9RV
jIRg9TCQwIQc13+UzwR/Tj9hiEV8BZDEQo9FUW/9tNmNqo8PLcyxIv42ST6A6WC2m4BOjhUTlgNf
PN+mvu8PZv/e9mv2s/RdeR6YlFK5qqJs5et/MnyjbtZBrzaoCASXiHRvBA36eki+5JZELywTHhcY
YaRnWzJPtrda0Mz43ACHTh93Sdk19K7hDx+I7C5flh2VBrcVFsyMGFPJDVgz61uifgCQsHN8gSZZ
8VtFKvSB/ij0ZdNF7wHMqu/ayZLdoMPplpH5ekxx47pzJUy2w64d5iykSE9IdUknjtI4T2WnWAvO
a9QIMjzHnOsrE35wYtyqupW+7l7r2LDNczhZdc1mwLQBmjn7nnRUjs/yFGIYgW6fJO0bZ6Lau9gK
6/klVE8s3HqywsOvo61TT0m+IEN31keJjXkawEJnrhuoBh0EHI/xGZ8ft4tAfu86/xGxh+Fi1SHv
5TpKGREVy1y94H8igymhQh6Z25IoesLIQ2cczz6KQt5cy1iM00E/D8UPfxBoGgJbIKu3zgOZwa0D
PZB46XpizbFU4zTAVJaNP1mk6pswTJYXqb7OJrFfqKgt00JeqGR06oAnKsPK6QOqeXDjwhgEy+3c
GGuVedoetjI7FZcjtmiTZvtMN6QAFeEf4eIh/eKD8ahViFrginj9ohtYaBaONEJpD/4jo2mTgBUX
wobBmHETDWRAbghrEYCanYE2isVAqXzS09LgCKsR0hrbYzt6krXNEFFZszpdCfd/bTX02y6Em9gN
tmTkhzDVvQRCd2sDYRXjOxGpGRSr8jSpo2WT615LWoWS6rYVv3w9T0/oTSR1l6AUV7mGZE3e8ZOk
P/JiYYjQOmMNVp4fA7hDAlTaPjGqrOM15ucYukhRxSDlQeYw7tp9Uhy6JFlq8dRtfiTFODKCjhoh
AQOyU7oQhg9bK1cZp4XO/hxBuyjN4qjjE+gnMVwSUjPgGMRQzoiIfFxrQLTMVxMD0qQI1THBsxGT
6yFI9YtXeWZMT/ItINtSu0TZvpo4VrAakf8VbpFynEtCrBjTZnnIVCFc97S74F9pi57d7QdPog4x
2/mk6tZdT8YJbgmD8Tmt50HwJWIUmh89vvJlSAuVwqAt3fKFxT8D7sFkpkFG1asiM5yQj75AZWG1
ftlEtMBTr8VMAD5AnazS7Mh3UYoEhyD3X0OwI1LdqK9yjtAgXFbCxnHS7ZvpmxGY5Ggit6hWZtFw
MgRe8mLk/2TQ8rQY1AwH6F017OopG5ght3CaTlEAVkBNpUCxQpFUateIQAvISBk8AbO5qjCSS9ah
iDeg+3EDJKDxjia8f7MsThq0rLqFwKionx3ymDrVDwEfVR8KAkcfIG7KvWxLQkBo5J+fCqKJGGFr
h6AdMULypePn+CqW1uuxHBGIJ02/rV90/yamF1Xxq4UrmZJoeFXbdAjPE2kxVOSPZQPEkEl/i5Lk
TWuDq5bLnICu3uSrXE32Tw1umV48vRRGm4nXVbWtG2NvSXzyLLC1qnoLIVLKw1zJZK8nSpXxTAnN
c1KdR4mqJaQZz39fLUrnqGBagY+DOXXbp6M91kXfOZPnOpDT91ShgOurFV8T8T5IXsO6YeE0Dmqn
nFMwclC4FPcBzWTFiu6ynMirUcnYAeBiKPKyr427qZorGQiu7x6rohV+7PV1eBC4UzeMVIDfmswt
MC7SJo/VQ4U8BaFoUPcNqnqqtpcG+U02FtYktesODNtoWJyw+ghkv9EtHB2tnUz4gkUgRzeF1gS+
jz5k2lEOtNcYcpOC0lzk4koT02utYB/lsr1J8RArmOTTJMFkKx4ortLaS9KPZyn5Qxwy7MSX3LAu
o/Q6qyb4ICEG4yKuwMhkyGP0m9IVirmsIuHUUaNM5ZMiMeEPAz8vkBVci7L2rGx6bxLyiBp8IQc3
zdDFaYC4z8fu0UFy6GrqLb71KLOWj0ZxH9PnIgLNGn7D6NRK8+lLctX+Qa4fbiJluBg08x6FixIu
K0b1sDsrtIaQhSx+0O4qIhm15iPTzw3a1RHYMJcqexp+PfvIjZ/DUicJ2oQpVDSbZ3DSMDmn9NOf
ml8YMWBvuxmfQJhtG+8lzVg/lOxY5m9P4EMzpI9NCTifwNwz7ERtSYiUUfyEOWlYCBteKenmz+Td
iqXvLuE6M+u1VD5uadj7w4seVnriNz2Bn5xhDdg24mxkee6fwD7WBA8iLqMRW5Ya9PtR2Ya6rB/4
sb2UeU8xYvYZsaqEM1AG14hcnhBHS+rQitFhaNybBqfKvF9SOJAqsM/Cd80gLhUjrLjfBHrz+2Q4
Im967JjEGdsykA7SRd5hrmEptmTKDtfviTSZuJE9SQclVuAMaqPz0uALFssH+10G4yMLT/huolyS
qmrX9HDPTQg9UOEGWL9dhgbpE4hU0cmbiiyvUacOWsXBopxNjjv1xaIMWTHsGd4Xkf1k2qzhlzVZ
lvVhQpPXaY5hRH4tbR7jwTKw0+5WcoVhCs7oxi5FvURkDujYZECoqnR2LDMZCwm9/T+OzmO5cWUJ
ol+ECHizJQF6LxqJGwQlUfDe4+vnYDYv7tPMSCJMd1dV5klTuHcs5DLd5LbHgMtE1oPv5MLMGSWb
H2DI4GICnsLqLaayLQQBNSQffdZq0U+ESjQEB8tj0VbGrGfe1nC01RtlM61yvRnu4ogRaKKTXY3D
YB8bz1Rs7oI+XLBRCJn+ihVs/KVLSoYsLtU4/fI2qobyPUPcMd40LGyEkVOLsdAoOVcjUJ2y4Qb0
ERre9i8ympOHvD3kdVLgKRTNE3oWbY7pI9BMyljJUl6xuiPcuMZLmA1ckacZaE+GelqKNP8Vte2S
SZQa5Lu+Tey2EBa94Tlp96vhco4iFxEwSNCuXqB0FnOZ0Sq6RwBb0+lCvcm6htFYQBl6bjJiUMRP
PaI03dQiuvvezqK3n2mziPLaLd+Y4fz4rLgo1DsfFEZCs6N9j6W/MQNhGVrioaLNESIMURpvVfDw
sBksLfb3hqsv0lrwOLCOef+pehgiKWjVYd8R9JoHytZTtW1Q0cQzfpRCXogU7zUD26y76Qg8k1/F
9HZKjeiDdV+sCscsb9bEzlVjuBiLJlIcPoMlYxlOh+u0rOtFuOkhzDKUUgmIyPKdgLayaS4F7f8U
I2D/N5gk5BFa2maHKM6+Ld4wn0Ux0eNTYe2y9juUfPIivysTtBNd7jZ+RmVwHMsGqY6E+CD2qu9K
flaNupJEcxXkW00tK+iuEQfZAJRNzsm8PGeGfkC3puIMFel6dOlBRBc2S8q3JHvKopG0rdEw8BpI
P1MoBpAZJE9RWwRmWTHmNxa6dO7A69YImoRoqYpL08TCUQinMWVgYWIB2pACoJFEXiV4R+qG+eZG
QSkQVZQjyiYn4g0ghStvePI6QKiBLiw9jGbeAa5RV+/04dmWq8wJC7CLMz71IsEev6jDhRveAdSy
sRcIdTnrkJ6YO0aMJpWa2+oXAYHFOVWxGf9UOW3C0sAxb4qFE9AgL+lUcX7mLVGaY+IyFublC3gv
Ygza8SYaprwoOLXVXfTPObFxmchhmlGzjiiOR11pXqWUObqgzJRhFefFLTUYQobhQbR2CvqkHAcj
DyRztN5ptXsl1HeDgKWgPNUMpNIm3owDHSdr7apXVSpWurz3RaIi95Lpz1Xq37gkjNLU75wWF5on
bi3F28Z17pjRAE/kU8ccVV1MPovMAE4H8BdIawMzA4aAWHEMGm7pMsg+5LAnzO0ussuHjAAlfgfD
IpWm4f612q6lupCyfCXCWRB1WikMckziKGFHJqMTxtkuM6ce1SQnqG1zHLjCFgXnn1WTpUg3q1TZ
pmR5F1po0fYszS56oTZAYmWkS0UbnaaOt5WMiI55J2csQSYiypAcFV24PLXQCEfnmDb9X79GAiWd
xFB9yBnZJhqs3YrxbR+sTIr5NgOKKaWbSIsXXcdkKVL3pkmpyIW3lM/GBYJpsdAQ46LZroQgs9kO
JZQGtD9DoB8NJQNN0FyYs8YdwLCkWxrKfBCttUBh0tR/Vo71FL2+18CRIJJ3Q/ZgDOgi+ytHgfq1
t0ul34WwK4tYOraigbeuNfDUVxnAS9RxnrnpBihcnfBhxd1XKcEkIyktG/Ytk7AxqmSO393eZ4dG
ah+rTNJ7EniSRSEhMmqGey8VHEcsRpmBaa08wQftXbHHpy6VQyFuJWrX1r2Z6jmWWnwsDKj8jcr0
MRzYgiuO3sZejRMwq+K9x8HjA/Rgz7IYTsNvFjuRatxE1okfXiOeFe8dYeSuVq2ETGSyyoIeFxgx
ObWzNE9PvWhmSzXFVNLLwJx8TJfVa7r+4jieh/pDjQooIUggzfrHjUhd5ERTx8Iu1lD9dJTpDdZH
5POW+BkNfPjhxkoP2EA9+ZO7Ey1Fqv9JkumM7BAu9h6xR2EQjR1ujPQnbOJFk+9chHCGCTDavOkh
kv465Xzen738ZQ3GquZYFIsqMtY0UmyrYrft64Uv++tQ+jVpAfb+enpqvLFiVYgyqLYtBEvaE0Ow
CdVblTIsTilUA2XdpIQ9yAbkgGevVuQf0fzHdWc8OKqD3iXIrP/WjHPZ1EuFIaKAiGSUnvoiTB2T
R7vFpEf1MY+QxAXqrUmRSRTVfmAcydzP6FchCQ2+6NAnByEcOGJ5dOXfPP+JBx1dDG0UHEAuLDV6
fEKYnALgmR2ikGQAI54d6+xUoEaW9hJ/NXFvY0ZPp+3nKdRYhF9JZtku2d8MaoUOwpA1gBq2dVC3
lb8s/CX1XuCLW5k5qNw4TbDsJwEw62bgrUoiY10Ka940eUDy3uw8i8g+cnFd+pIUMFKOtu6yqFFs
D9bczP/UQdmVNDmI4Uu9p2k6FgdApvBF9WNBGde52yGMnj7DIqjKywTHhGj8jUjhSDiKkdH0U0Iz
zQS6hcHJZDAeI1NGCehJlZP9GYiZWzxbfVVs9XpYFe1PoGRby7uoFQ4J+VnGJQmQGEGSs8ZUOIHj
yEI3HaukDLn3zYCj04iIf0oFyeIzuaXQeKd9j+Ig97ecj0iKv3rRQ0e6IFQ8jLw8CD91iiT4j3S9
rjEtxjF+gaWeTFUcd8V2K0T+Ngn+F68oh8FTubaJXrND7pTPA/b2oJOcvpUxftS0T8obxkF36E8p
luqwccosXhu+RRuRk6y6pEXABYPwiwFcFRnNcmxI+eOOvdCvm13mDvOaxcxQx3lt0jU32F/UV5J5
Oym0dpZfLzxPX9SFuNSTFp8OLIKOynUUKfiVTl5ouCXj9B6UjKDiu2Vaj9CLjmGD0dCFUeE1IF10
lvcS3b+rOBqty5SQhlDAqzfWsy5nZJJH1p+mJH8lZdxMKpY1q2jGk9yjig08104ImrnhZokGJHoT
BjwgzI+wUtoquLYkvjDUGZKEuL1EaYltV5XWUgZ/1kQ8aNECTMvmHGB6ydksVA0VwEDDI3vV1rql
Cap3lwZBmhf8CXHujLRPhibelkRx9QFBK5j3SZT0OGgv6JiEPdo2/4/JpgGIkVQIRxwYlyuc1riU
Klu3gp0pcXugW90pUQ8JPVrFRDk+gsyDO+Hqdx9jWtdl66aZOqDZttagsSmB0w0a6lqsIAq8KXpx
Rc5CwUkalo60G+Bc1waMWOPpJ4w+80XBD0SEppZbtcRV7Yf7kharNPBKetGtADfHKiPJnJp2mgZm
y6XBXw2zHrVbPvUI2BzcPwnJuWzX3VIZ36Bb1bpexBb+FAVj1fRQyMF7+oBpXS2m8AgZuXdHtcBj
Zk/n5yoi4a68BVTa05HEQDTHpZAVy2HHbcTY7pLCsSSkpjrCHha/bBJboKLkAWkzYR4VqT11brJM
h+vXblCMdYLq1GqJVf/DqsZFhtmIJ6tHat3qgOJLbzud4Um+qNR4bSbIMMDa6egQqHQ6zrYF+gUZ
CfnQ2VXz7En5CISeM3W1FHW4FHGDERg+JcsSvSPsk/B0hpNGToYwXrzntLRXIyoFUiWg7tRPjRZp
W5JynhFbMLynuqE/y1r2yHKEg1ZwYllb8PJFFrIODq2LRiEFAJk4FVb3ybyOYwoomi9ZtBjKMQaw
5dJfst867LFjYix8ejVBGn5wp1x0fBFvS9icK/Mk4LxK9b3Zxcsrn6QkLL6A0CfgMuK6z4jFCuKZ
+NddpG8GHZYD54d3hd/N7i5hOIvrVQrZamco9w6MG/aR6OLSVeB9A7aKIJ7Dkj6L8djRIMI4O0Uu
oLCcaAnSlj/HHQnRBL39B6UItqmxXgmfqhOhK7pzGGyoEIDYiocoWY3qnG97CU/8IT/WGj6snx7k
uO1dfNosNl2QBuXtZCijgyx4y5S5U6nCJyJ6cUGilfIVn9xh1iF0TJpdLBw971No5lmKz/iPpBXd
wnZXgE/gLymCsFBV7ZiyvETSvjRXibhKy6vJHLUR1wWTKBmtUkYnp2OsNWB750zvSXuhByAwHkf3
WOWniL/ynQ8fKc6N2lvKXFAv++vj5136iTFhbEpatDda39GK48RI7/3BCLtIbB76Ul+lmODKBRvJ
cBY3gnwP9K3PaJB4WeyDLqyO1OGQyymo5VO2TE7GyZCrp4+4IV11XkznPmTF85K4L24HDHr5lZUn
9U1J3OvLguQGDr4hLfYl4QZg0otlN1XTAraEY/wfRlLsAHEQL1H/Ei9AZknlf4jaQWyOqIRUBlZI
j0acHhyrafjjAwL5QkACQZ/+Boi44C5TdGgLehYWrVoZ+yqgYfLUK8zKZ1m9Dv2tkfZEquVVDvrK
nafNJlM2pYVcM//i5uTqXz9qnAC2iK8levO80dZykDcletZKXFXKta0/s/xQcqOq/MAL4U1Bv1uf
05/Qb13DBlHAtgK7xUl/GFxVjl/jxRuLlXfg4NucYJoByWyR2S6GCza93wTWiT7l2Kb7hBGGrSOG
5NrO/HVFDBF+1gO3IEBYavMjxdkWfdosfE9OQRfDCQ85Ow/UUNSLFNKZI6GeQL884HzpHKWkRLHD
tUliPQrjhl7glJGbao5n2tSDag6hl/Sw/yNuIPx1/4a3AGkHmDz/q1pzqV2yyuGvhs9vOcIxt9Hz
2QBQWK4Y9d6CYodJGyHmuKPLuOCU9PZ/yx0hSjGa72AmX3jO+LURn6fLVVfOKzDo2sxgbM9xDIHN
u7bOQ4g64lMg0+LNlxhwnplHxFMMKtNVg/ZSsWD8SuMqhyHr0VilW1JCzEOfPmdiCCRbZ5h57qYg
hXFNrxXST44BpOabfYav1kDShyOd7HQkDSzp3RFvZ7bCM4GaEQE9q6JcrARlT9guIxrAXnC4KBrY
nxmpuCp27wN9XUZTtbYeQFARWgbvnKQQAjg47zOr5ChXkKJodrPizCADSgBuNNS9/31J5its5/3H
5AH0npLdfnuTpLl++EfsZlhqSa04i0xk8Vajih9shmveudmz0ALcYSjPpDJAx77lRuwDGcUpP40y
n40RBtGkyXnzy2rlsrrFxYcnL8hGwUfH/ezbBVxnII8rJo7jtlSnlF/GaBkk0FdAQ2q6UvECI86S
sS3uyvoUHnnPgIcgEhwf6nQ/OEHRo0EgiB3aRCSM4u2BUmqC56tfpAOAZv5gRIof7dtlSoCFjmdL
Q9DC1oOV+IZt6if8QEy4B8nOQ+UQH8Br62PZ3bTtAYo/jD/G3qi+medyTi5W0MNmpRNrn68HzKll
cIVAwhsWYe5iRcWx/oCItAq9r24SK8hrRmg/ZLCxFmOKRIT9AIEADO+CFBpan7QIvyflUDMTaDBh
kRMW46FSbYZz/gP5OdPUaifJewJfQMZry/CMR+OlyZ9d/aE0xNbO8mEpyvNg3LkP6LXTC0xDpLHO
/G+J3xbtpEqxDRZ24JLjykSNvKecYfDSMa4+on/o3UNBBf1ofsyf6tqewR+UlzretOOc+RYl+tIj
C+OUxTcT6l970WsHVw+aleJU+CA7bWHTKLbeLm+g3ubeO9klV5ZlqsKVcjZPBG5/ti8cVuULQbOx
cbeGuAcMmBfzHKKObBsFBjl76ofPItzQOGMuPU1nbSGwA7d0klii5i6dPUw78qa/U0Xk93JDlzNO
UZCQ7g7Nls5VaszTdAM/ia5IS5/WwUpCR9wHz0jOfYAHgd6qty1f3K6E2myHDIiEMvCS8M2GRfOF
NGHmb7JqDs4SzoN/N/0ThV7EU/gB2WkAWQdKCtgamnLkDegALnK/4TCAAgclRfld/AzuZuIbdUs4
VZ2HP2MThkeYSIUwQ/nDjA9kAQ4H6mD1E04lZAGvWaeHTV8s0C29FOHRdy/zh7uSMSOChNh/SBcU
JRFrMHiFa7AnbIrou1l6BG8AfI8FBB6eV1wRhihPk5f7z2K0ww78K929xtEnO7etbzFVsYccxhdr
SoYKmUJ3RNINFQcQRn73TTuq7JjAl3ZuHodPfV2ma7b2SfEscv/9VcxGMM6sd33oSpsf99Q24D2k
s4EGQ9iZiGZErpBmHDTGPUwdoIhfGPgN2b6HsMDkH+wMOKHHFBSP7xHRNcwSaTE0a7n+KqqjPJkB
trpyKMN5h5MwQ0TPxEXHBW4nONkUZd0qqxoPCf6/bo4CGb1KCMa7mRZj/4MatWqPCb06GtpUvbf4
RC+9KE7etrkR8MueUR8j5t9E5lU2HTsODHAFzOxg7rEOnjAcrsNr++MdRIB9UINoWdYcYObRSsvW
EfgOwus4qCJJ1pbFBuEAllLuvQeKArPVLIznHbcAkx/pcHad0PskSNrGY80OhEzgM8DIqzwIDoSO
wJbB1Don14j1hvl93E0K8zifIkc44hMbRPrLMt6aX/Rcijfi8AayqwD0GCk0QB5FvLBgFsMGO0PZ
HFhXOaRYxVJs96yarIckfuDcnn4AmCGyMJn8bWl6e0wzZiAigycTVNeE2U7jB/6K3R2kHcV+NWsg
zJGBLMx9IkboJXU0UArgWnOVPF6tPXT/yXgbEkeQNGBiMU8J46USKQiDRX4N6Fd71jekKELI7sFY
eyWvux/O/gXdK1J06lVMHOHomMBXobeiOaynZUtfdMwWA1tCt3fiWcbYlcg7NVqgI9CegEADoF8x
3VaQTB2ETZmWJY4y4BrElQFavZk9o6Ul/ZaY+FVzXkrrCarqHrP4KXOsUPYmGBLG7BwCidABLVYx
KJlrHM8R1Fyp+FnGkLOcrGV6Dlcw1kR0RngeSebd0n5HofXOL508U6gpP6JdV2+keuddH3q/yHad
T3lDF4a0pzVyyPDOuCs7+Rcsb4m1KkBb4mI2kD8AouPQgIWLHgzzqFhbqIU9HBNtXq60JdACzkEW
TUhcsUsPTvCXupJ3RJXh5qCK2CMQwqWY0Hw6anfQsc2uW1NnRgt1F32x7GE21X17wCRb7Y139pvh
qSECsjg05Z5vWoLSYEVvdipxJ1gWEXvRW6cJZPN567/up4f7Oksvxa8ATvY6IhYmbwQFFjTeXfVJ
21VD88jVyOz+MCK+5ExTLOWrpdsyUzCTnhLfLf5zPaBfm8Q6ttQpyGaZ2cZ36a/G/disi5rY7uVA
huOEDmYI3KGd0mfg1YsTJ2D6RF4wONEbJRbUUU4PPLIxQa8PPF/CrZoUe5MxBiAGvzyjzB0Lo/yJ
zrP9G3EKPn/YNrjKT//eY9MpYRhxAnNP7i+Io/Dh1XbxyTVfij8VZ1/aM/A2aNFObtWoIHBpOXzy
3q3RQ3SX6oxxv3hWBwo2yVYnSB82oeqrfCkvENLGuzhVu3Q1NWFs7Zv6QP2SlkjUdKTln+K6Suf/
cWQlFmQHxQeTnll49zCK9K5jPRnpsg12xqr9A1fFjpRXSAIgF02cIt9bmJ+D5mCd/jQEp32pmtO/
JB3lbfCpvL2fFhGIXb+sPwylGF18fVFcGYf5bGXXTp6TW0gdpFwtcaFdk28I1+mNjf1/BTGrVpzJ
q61VLupl+JThBDy9z4KJzilgoeXVvsBOz/dc+HKVvHGn3aLLtEcOS9ZB5G7uqd8iZENgC7EaCHHl
LfEmko2DZki3lrQn6dPxxJObwq8Oisv4VoOX7DvRsGW/v1MWYJhaAb9b+6wv6C831SlG4Lgx/hLa
qDz+1BsX663ctXsP3sH2voyec4GrOePLkpclWWnYae5YW4cPzM7CX20CMOpoin5VdDivGmfT6Z8g
YmipFF55vG6xIr6ALbX4tBaQrpsPxnzqtkcQxogPCieZEW+UEgBQDJI0ufHdgk74UDjtDSjJu6c4
TJV1ZOCQdsgzo/CgPf0Z/wrcOQJbGHLy6ZleLs2XRW+SYHQSjIJ4WyPLWHmE0Y1XZmzN2XNMmBvA
NaJ1cUculRGFjVaaE6IKX7uf6feetZHByk/hz9moPK4OuBp+lVtxS5z+iPVpCm2Sb7QdKLRUshO7
EhCL+BDA3db31F2ii8jrtfkmhrpeN5f4J0F7Y/2J0loWg5XiD3Yj/UbpzfD2+MPdHy1ax+PkuUQW
h5hv6D7ECgOnQcBJNBeak6keUIh602GeELOuuGUas+d5oX6AN6CqiXDW8wnZEmESkiWVvNmwlHg6
rWTsUpOrjnM4AyOEoiKj6+7MPIhBPkCriUjYvc1wK3BTfMLNoaw7Mt6vcEmHac9lpqDLZac4px9Y
fDSK886Zor20w7gFk+I0BxPhc4UaeqZ9UhnnX+WRnRrPCKgkpHYf8lsAobhVh83Av5Id4Zv0WqQO
Hv7UnUCJ+O0XNsF9qK2vdF70O8XHuO6kVfzrfyncvQ/ZtFFy1veeNXER/xJU3s7jX4ha+h9NBwoK
8enuaWU7NbHfqrhmtpKbK2kW/+a//md9LH/1F3e0PMZHBN8vmEAGghIaeJjYSY90f5H2ot47KA1x
wb86Db8dEtboYm3zFUqEP2r1GIaVufR5NbgeK97cLyRItEjo+Pz90qshrHwCec/OEVTTFlUNcgKH
SS2i5k+S3oKZeFafOlvm3Dre+f30aNVc6PARY/xfEiw5yNbnGi0AsMJ4saGpg8en0sH4+a3By4fH
M9eXOkELFg4UCuxHOjeu46+/9qrFJMGb9adktFuqQTosKP31lYvtnzM8a5rgeMIpF0++xnAX7zB3
yv8NCRT8YXYWkqdeYAURbS58QtNfW5EOOgo8XnCvkydPFbC5m7aNhS//sz31AQ7RDnqhdIF+h+MX
BhY+5O/+zBAYOMl4RiFyCZaYK/0Hvmn8QKih6c5MxevNmiNknlJB8y0+BQ+tBPsZc3UbN23wxkHe
r6jsSZTaT1pgsjroWE2PbbyF/vxJdDU0VJIaBLQ8a4sEo4buGVMgBoVLFRVF+0HK1s4gP4NxKPmd
nMKGZbqvzDO9E+lL7y9wJ7UvBRvYYmqsrhPixqBe2QoIidhhRdOfyBn8q0CgPYYHBlmxrSrLXpv7
BL6sEIKppLWs6cptigO0pfEt0MB4Vkfyhop2ie5k3A8P9+CzuhjweO6izBqLDjg412gMF3VlU6fT
L64A80DZVum0fflsHaJpITWZHMjITbW97v6l38l0EZHhwqCkrHdx90G+utB+xbwy1ITojuDGqU34
DuCvQodFAjrOpKC+pB8AqkVOLDxH3pN9U4Gthvx2umAoc0N9H9eTdTfMSAf9Sd4cSzm4qtGBkbOF
6zA6YObl9vSQoVAvssjgYuaxpEdrNSdp2KF3DRyMFVoHH48JIC4LLig9EJGcspuuHmgB0DKQFywG
+D4bDiEf8FPhQAhzMubQgOIAZE5CowYMz7vqrwJXoZadAO5LexreNLk5pffZ2vgG9qWum4i7cKS3
UgoEenQnOTop2do0d8lwRQ/M8CzUl8MtpVdOuDPJCP3acK+jekt01PyTWmoKVCSUVFnQQ9Q4gfub
UQKChrZ+WmWFRUJNT6A0YdCgq9Ap/bJEMYydkloIiV7S5VGbIy0evr9E+6bdI0/jAw7dqse6i7F6
VXi4f1eTAEZqT4gO3PyFsert6qfiGWzAy6CDQKFGlzPFb8xBknYxrCsEzz0xy19TCdXaSWwXF1rE
57JfcMjde2tVBDQA/RkJ5k3G+rlA4syVHB89p/xvwZxl5+hpntbMNDBo8lkJz8RNBWGB9jqivgsA
GSIBsKcef0DKovVC1qyQUDzXWLudis4T5e10uiKCmTPFp3b3fqSpiNk17Gw3kWwj4ZLc4i3YX7Cy
Lo2Dgy4u8hw4OMLyCUCjjle52HU5mlUWlZERXAQ8pXIZZgCWvfbVB6mY0XNKGkQTCxlvmOziaKBj
QkXyBRsS8sOp1qOl/KU8pqMOVwaiqnAAvbNA71z5zDdBebSTnHwuX0fuJqzDz1b6njaoyEacHyZc
Ceotmr6IC7Vv+mTT/f2AjIeyXOOJd4jF5i8KEJKhBL95Ovkz8Z2SZfOU1BX31gc0iV2zwmaZLmLM
ikQR2XSC4HGNs+sVzBEFJ/doMnk78SJwyLGcvvQdOMU8ttGRYPcsMK9OW6lERUaEAQdQxuN2tJn+
Poc5spiLi7HyOjgEmNRZBXcgACZDLRDF8mt8XNcNtSO/nOTk31Ty0tn5iWcPcYGYH4zuDmLGrJy9
/Nktn+ekMFHQ2PW+nie2bONtOIQXostmULT7ubIJ1k5PYQfteV6slfkB1DT/pL548xtzZJA6OIU2
zQmuNWkvX2RK2gSYTikOc9EWbWhjMxk0SXGMbHmV7hFPTd2MV/ULQ8Y8MsYYReRGW6GiukXUIpOV
iseM4ph3DE0cOWE3S4F3dlYp5m59cwhFOFcMo/+HPPrvrnpSlVc3yFh4KYz2RCJlKCJzohP9RGEc
x1eFQRrp2+Srodb11twyLrC+H7QD8ucJbYn5tgF7XvOmEoU89SNz+jAU/WuD9ZotJL5yEmzKGweS
aBuLNtpJvlzdqDH4T5Jl3Qhwy5L8WRn7wYckfCE/yLNPRvp1co1Br2LZIYxqNmXt8mghDOuOBaMM
75HC42ZGd5ODD91njgr8E1LuXH+FsMlJXGD2EF+ilYRC/Jp+9cZbtj5N+DMzDjY9qCDnW2dGuo8/
pCsTqmzTvd0cyuVcwGjJ+YcUeK4qUjxmVRf8JTjFKNmJoWls0AahtchuNMOmvYCBqYI5SzhoOKL4
FzX+8HXxiW39p6e60Rb9vby0S+1ODgvdOXFvBWsck2y3OgaPi3ZgwRfTC900VfmYNg9I8GgOS/I9
Gc6aZx0Gaac+sAZgnL9Y+qZrv4rwxMA3Y47lKGR+0Eb/DS8EGWCRonXgH9ANORT5sCg518DWavxf
l9EoNh2aTDFHSqv/pc2oHlpk1S8+SJ98snxlU2JH7H/Rwyt5J1V0RxxZOf+QgbtK/A1rpjf1tbRH
119Rb2I557yP3D7HTRLe0fDOwuiIqSStHuwcjHOjrfjie3rehrxPFp8pZXTWPuCUsIzV3yn5dzQW
if0UPy28A1H9pN/D80QbhfMF65aXfsfKjfxc3jj6ksMGP5rO1JPRmwtxAt0zEcUmPiPgYgD/I/Av
PzydUYcKa17iuHxMq2LJuU5ZwxcFDTDDh4nuuVFOQAz5b5eEcQ4sfJiZibbtNrLSn6YMgMwewq3P
3ngTv3IFJ5NNd/sneAfAsscLboHEEU+05zmSodQn+niOV8ULnQaEf31rgMsLayE4ytkLEaZ5MlGr
bMut1vwZqMcekbdiuCFyxEAwBpFWXgOElpOj1B+lcJXlZ5wXYCXU2Y8AwTii+UNfgR6auci/qa45
ooX5Rm6/ENmyoOHu/c1XGF28AKcvLqmR2RaHlOoDC01CETMXKPvP/38Hy+EYR2pLHJ1d+dDQj8TR
OwCfvhrmA+lrIzCrmZGX4k1tPpQJLrw7Z8QQn28gnkz2HLdbExLLpkqgcPDMzrz55UegP1rOkoxQ
VNSgWOCefeEQXMurz9fAQ/hzhdWjeNH0Mx5KMe0euv8nGZvgyalcrp+EGYvRMueo7gOa6JgISQgE
QP5mylb6toSvBJ5Qd4pgpsIfDvQPWJmBU/u7Eg+0TK60bXULnaMGhq6z9dmQ/MR67gENnE3rCn+s
rREa8X4Pb8YdaAV4nooFx+5qz0xTZ+8DK/7Imqc3LkV/Yw1vFSyN4kjjrg2RSCHYmjNgQ+sBE4kB
H2lR8gSR4w1ChcyBWmY6waxU50fOe9Dj3V9YfZQfTIo5c9FBbL9xSWrqVOJ5WDkQoRc1/6Q58E1o
15o+uHstncAuounk447rkoFcmXIpcbAmXMnOIW2bGrOfINg/lJk/rPkCbZo2XbcsGOHk1KN8AAHr
Ew4U8HxxjwguTjHYOHSa8ZmpAYbnNdMx3LQpO8k38gai00F5faIswhxB4b41ByyXs7Q7UH5ySmCo
i++LZmfEoap1py6te+cRM5uvBB4BVXBEbDFrI/hg/h1jKjbSTj3wq/AV+Yr2eYf6lwNz/004OkcQ
/0sUVvEH+0u4wA7HDTDRvU6DN+YjD35TlzAgsjAFglHWrLtkF+Mr4HUoMyZaUK+2TCpFjuKcms71
8AMTOSEiCxgQB2cZqhimn/7Uk6BMuNDcjQ/8Wn25FOj3cZTOom37zQLJd+XpZTjoz+MPbDctKGAG
xoxtJu/iKN/a8cIRr2zY4GhYT/g2Ps6XgEMxhAqIl3Xy0gGBgQxaMZWhqsODyCmTKuu3O7jeInQh
BNjjMb2i6UnMB89z0q9QxEpivODulhxzyHUpN2l2bkZknnN1o10jVMx4a2/1NyUb0wH2B1yxhrzS
9uEr0RzzWH0RZ/qtoARht5uX31wr16MLSOMNYb1HSdc7Oi775ptUppTdONvggSt5Giay87kGFEPg
rb9ChlzzodGUoPI+Dk88UUTBIIs2Hk0AjhiH3jalCZ5sDA9uSTA1faSr8N3wuuhzNpiBUBfGheqa
1Uo+eYZD0Tl14PHU0jBC8aTfCg5/K/PMIJr243XQMUOiGV82zF+ZPdN48qZDhgEbkfM6skREB3OY
hDddO7pRN2HSJO48EiD2LfZTqEUndkMUFlp41PETUNtFwduqt+n/GgZeBcOKjElPjHpwPp1Rc9u8
dgttwzxqw/YkowtkimYtWviwwJ3STz+5ljQRmQRCZEq/ORcVAeNFc1KbWPNJXSQyGTOJicx00dFp
70vaGZUePCWe1ZKRd/5XkjYBkQr4TNado+gm55CzVuZU3NJzwfqnBdZfLhhzXrYKuZVPIupUTmzl
IboKLJ7RcNYeamLahnDtUyY50daLWIwjhI3o1gpNP2RlfektOPlifYrwwsfIZj3Lv9SYU6xCcNS3
n6KioMXoR9da5LHgOE+fyaNLUo/RImwDW7AciQ+b83JkOZFSfBgklHZRCbYZ3GM136d9vamaYDcp
ySqXiahrLtVu2WL5GQt2b/HYUbtN/TFv1951EhJRuk6W6gz2+CiyEAGt6lzknFhgKzo7eUQqTP3q
0ldPjT+pohhslRHGCGIJODChpzTYqYMkmPeIW9uutzXNAtpysryn6uE0ZVQb3/UE6UyYoi3CbVD4
+9SE38tLmetMgMXVf4UWt1OyE3kJ4gs8VmlQCYREugwrSZ2ePtf9GOIWUKW8rmRG80KxzRuSLmge
Kf534g52QMkxpOyCjgyWPdkg0gpER2mFVWWUC190/0qLdnm7G2XGG2qxsLSpQbuX2d88WnBjaM5N
TSBqivqYWhhXVwo9wWLNOA3eX1vhHeECZAbe3iE/ia9MVXYStZVPD00HcFBdu/HWjDcrLQ7hyNjf
X5vyvjkgCXYihJ26px9zwFReDv+pkRG9No8iVPZKeGs1ZWPVuDULeZ1Y0l9KMral03kWtVWLQtrU
wk0bCacmr08iBGvTTDYDl9dvlbMkq5e4NS9ZJCwsDvI9g6ji0xKY1eNKRP/B98pFDM6amDsCpWFq
3DQqW6My2YJyjNXT+onsqOrJZdSPg4fCRP6YvJ4yqrfS7F9xWcI3A5OwEMXuz4rwvCJpbrR1kKLc
5qEts7OLLL8paRwgvwLfqH+lcon05a9AbtDnG919+jCprPvgvSvrT5UooDjs8SyXdbhK4InleBZC
DAJ15q/k6mbhP1WUCDDbplLxBRYjuMqN78avxALMA00wGwkwGWHa6/PEdEIZF8JQbHoa+o3bz8re
JCqUCDa1WusuU1qkioDh3aLdh0JAua0fJul/GyaEEAjM89BZ0M/sNSbtEO141XEBWF3KQZ18Y+yI
XRt8NDngET07jqQPJGq27PriWP4j6TyWG0eWKPpFiIA3W3qCnqJISRsEKbHhvSvg69/BvMWYVosW
harMm9eEpMOg0kR8VEmgrwkvXnjtOoITIQAKRJYsQ88HKNIm+DxlehwJzpe14mz7qX+zFQzVZD4D
46cAD9oC1MbonFnKwdS01F95MVf6yeCEltkU2Nxb87Tpj9xbmfyAiOTl75QhQKYJBM4KU+lsocs/
k8BUr40VpwYWHZBXxOCcnAzQ2J3Ii9P3VQ/kY8KAgLuPrCHVjIOkiGUDVTPDqL30EJ/0w8lBIwq3
2S8Y/ri96c+FBoQFA2m6+jmSTEx3VIKXctxuy5WnnHhFMlFgUp9EzMfobz09amf++Fq3HiJtKcMy
bqp4OxTE7HkZCgYyNaKV38AuCUFd64uiCaIpsBypDhIupG3P6g2ZS0GTUAwiaQ4W27E19i5GD7V8
7/sNJgxteB6ke5LeGIAYTBO4NUIchizYQXA4mMr58Gwbk90HB1GjJTU2WSdDitcCKlJMbAvBICqT
VtzsRtZyn0H+IgwBOYFbMx9yeAMwPYX4C3oGTqRuFiBpffhPiwvgbTjFKTYYrVhkgbrWmDvI0b1Q
mo1BJIAXsKcQGsZRavauU3oLFWgoLZmws8XExrFloGVmJCl6/r3mjjEVbIe4NI2jfSpQjyN29KHn
zLc0CK4w56Lm6OvFxgnJuufaFWG0t0aBlgr4JB3o/jleacFSQqti2DTiyvJ0vBBunocqENuXDttH
UPTBgoQJG0/Fw1iHQo4ejpEWxZQdTZawaf9l29CftiGWLMNCapcszPCZfBuP8URPYTHG0LAzh8n3
L5eOA2Yt/Q6+oC1vLBLNOxdBJCnW0yhnmaHINI8lGSu2O4j1YHxQx+A/QfoBvpRtsh2VlyX+YpRp
Lepg3+1wOAjPJnM4tmLC5qKPJr+b+Y0ULZC0qnkXAIOlDziKrYs5GfTRNuAoCWVLkXb5sK6SQ9O8
Jf2A3WQL5QFvtwQMPrtQKskWPMJNLAjEOMvwJTWcUgLQsqlHkY6Wt7WoBPpvqz/aBKmGPA7JMn+a
mv0GHLAElAkiZ1bQ9OSgk4Jpg4DzEcLi1+lQRfw5JKBoG3413Qya5Fb2n6yulWYrmPZW3RdZICud
ujnrSDZgquiwUWc5G7ZKDMsIINZtunjl4VudQGoHUC4wC1GXRvchge+NtwY0wogIiv4YVHhu9nXS
HI/mMmVGU7awTkkkgRxsdSYyLnuuUWoksMi9Tz6E6T9E6wbjO383urdMHSyZEnMVw02aNnH937Qv
5M2PHC8DGlo2SsnEKx0rXJm7Avi61Q40T8KH5srtpIqLwUADvST8MHVtxUD9kv7UzbM9+NfphlM7
+1JVycvCJcUe1H1l65uWsqBiOGWjhvITaiY6AjPZFBwc0yGUdeZ/xWVlDlQaaKyQXKIYg3G09D3r
Az5KVBJBztE1vdkQsoLfFie9sFAgd6cinbQMQXkBSxr/RTATfQvQelMG/yxcptSTY2a40rOANfyH
ALWJEIL2TgBVhlmtWKqazm8NS9NiV6AXjUdyYPvjyKh1DK69ZN1KZgwttiugDgI+4Yx1CwtWOSc3
9aJ9hx85RJB5t88vYiFtpJtGLlWxSBj0cSdNJF9GX9Wvc+bU/mVf4DZihEHw0SPgBafytiUBZkaw
CASd/Cq/+09Y1/0bTI95ADN846oc7W1w0h7DP+pbLJumXOlH+M/BVmEuQXqZF4zB1GtDbyfNkIFx
o0LTh+GCXwQsoIvSrFuoe9AQzgMgkAsC80CXaH6xiuN59JZW0ke2tf7AslCUzuI7sP2jf9mf6c44
xx8VltTmRn2Vj4wtZlN8evOLtNAf2ow/NYd+oz9IYwWxmBUEDfCBfJrVB1ASpzXCnHkG5Qk70Fu0
X5igyNbsls9e3YL0tZX/A89xpu0A2kgjwzZtsolPj9nNAF69pVdrxhDzMlwZqy+V3/weX1G1/RZ/
goTNJwFDeD5WO8aF7JPygq5yGtfNSKpiFNy+tcf4wv9VBV/4HGx4zYvCm01bM1NJk4S98FS7g9s+
mxNg4+AyX3DjZf0Mn97F+M3/EXjy5+OHWL6VDSOZLSOOWXbu72j5JO7M6QvOdN4AeDgpedObIVZx
A+w42b66eFXNIUIsu228mcaFPRRVuFSbF6A5Pbqzyy889drasAPOr9DP63e2aA98Tx/Ww3i1ALXs
RMNHgFLvz56oLiS44XQZlR81xF7ejLH2+jkQIdM7zgUYMOwsJJv0c2g/bKTgl3QAEElvwcnajdv8
MyJ6G2eab/oAUImyZ3SHL/UsBOGUGKXgWAnO/AEaBFftm4INaIFevf9koxAf0AcOjEHhFX/gVM22
Rww3/ujP8Druq3P9w+0do07yPfysYGdZeJ5nNgWVBYGoBTLicJxEVToKW4v04WSnObPggLB1Lv8T
e5SxuyycaSdnU9+TLZoRgA/wVuaYTCQRtfMMxJ6t5COY0At9ULdq+dKLc+8Ga2WRndhCXzT17NVE
lJ4c8rzHC4G1wkKjPg8e1RI4cfrws9HF3KZ4dQ8uNQw3eHisQM7SH22RnZWqQUnquX5EiTLmMck9
D7l4xVRXKTrQvCXVnetHQyYIBIRo3mCdIGVEY+PRHsNzjiId+MdeBYO8iAD/1apb94y4w7BZV93Z
oCXPdjLanai4DaOBWTB4U7yYTv1pkxwk+JmDvi7ob1E9TVsS29gkCPYgodfoodg9EJs4MsyDhu37
0GBiYx+TT6kDpYW5uK/lbZyvNfPeEXchL6oMnDDZeql6Ks3xj4whidjolCbwaFUHIZMyjA6EMXdk
mnDjQsJUTsrelM4dedM6wD00/YS+JtCfE6E50tzOqbZtwEyZqEUMPnXsvf/7Ap09I6dUuqfmkSYZ
DyNlxkyrXOPN8AaKk76yxQvNX3FuTqyqeg2oA5gFaxCuEjklPVbY5rxoPgrbDXApgCLQ7gDHCJAo
rSMKwDTdtDmqwjmABPgVAHcCFxwuV8HU94CxeUbugv9pCOxE3THYNfU6T86YsJBmi6WrgnsMnGmf
cqwtLpoM/nYebQKBuosxLLCiYJugboClDlY64KW2bUmtOzj6PjsX0JgwidkZm8mp5Ql3Ifirk/Vk
ZgoxkpYkmG4ozmb7zyFHS2wlZqkVdjljuMwldQnnMO04fyI0y8FvNSqrsfVw9yk28Hb+UopXH+fa
ET0RSHdNfT1U5bYEDvLGiBQ4HNagY8jSCiHTDJG4jw4ylslYAPlfQ33p2oNFZom8pBiI4OOjJKVj
zJHZoqZjpEOc29JB51GtqamJIkNIOjRIkYbgx8ZpSMMCUWDCF91kSDkWfHZdZQinhGcPUxbLImhZ
4PQUkRTR+ytdAqlzMCyBdjAMNsfJX2QoBFPt21wHpHXTFA241m81G0kwIsgqRtGNTUHVk4yhw71i
UY09CgviDgpwSsl+VSp5NvyK+s8IobVXpDugKenxSfEJhJNNAtpsZnImiQ0BWEj+tqa5LDPCQkGk
NM0KZeiBXMzY+sLRqFZcQVSV5qrePsjJIvwqJE76U9K4AYJ4KAgDF2sZSQccR+qvuv/EPaRuX7J/
COql1CxNc1WbK3s88XxhdGi7k2FjNHIZuYBDeJCDA383YEUqNnp+BfzNwjWzOGFs+uBtaE98DVjF
ofdlRZArULt4GP8hcs8gw2EnPb17nr9qvmr5NMafcnuN5Y2turbiytZXJD2n99O8bFihVfsVAepF
5cnqvnhtXoNpmyg2tXIil8jWV3zgrlny864FIVkb3k1nXtVuMBEdY8LXUA9Nlsig/f3gWoYbhhhh
2HtmSmNyqGgOTNcfOPiUkr7JpeYqiCSyb4RpBtUyMDaUVzPNeKr8x7Cm3+YpPemS48JsLxskWun4
LadHGxI8+JrNOjwZ5rutwlkFNorsG7MASFd2N4vgubfyT0FWx79ReireMwvWvn4bsWeou2pYRwp+
lVz9OmO6AvrhB4d4WgDE1MX8U3Bw1FPP6yogHL7GbGgg7sR7xj1zhi7g0OAff1h2JkS7/0j1KkJK
eJzxo66qRRdOuwKYBXj4AExmDbQAugwCzmnpoyx2Hml9NbADVZ8+BvokZhgrbLX1CL84N8SLj2gd
cSokF7+t0nCpqdLqytqiqGLhCFwiN7XqGlwQ4Q7JV1eQG70xpBV8Pp41LJaY4vDrcbrkd0SFavHd
EX4ovEsLP8IBiInsCxcmGN7axpTuGKl0HoqfgyadSt3lf1JG5O0XK4BLJdGZS8Pb709tlZJDfWIM
yE7IVYbR0jcnQ38G5YaVyyR5tC/gW9ISxW7fnnRrP/2bK2jsoWpzkXkQj+bAb5mYXHgAl9dybl7F
5sK57XKKFMlV/m+V/v/VeTT/441uFuxYnWF3tc0VBhIg7FxVbIIA+ypnWkM8axgeuEVUbheKjvaE
DXAO2210eXKhbwo0b8aGNIpeuKEgB/rEKmRfU/0P0Mfkq8c5B/1F/haYvJn7ArYZ4TswQXQ6wOfk
kA7yWzNDvNXhNVI2nQFYt4lb12wgnpxS+28oT7a2L4293LKCVw4vJe975epEb4cvwluZ+t7heyxx
pxRsSSy6Trv5DpHPyxAGBCzrafSCgyJdG8VWNau/sol2ceumKHZ2sQ6rDomdqKVt9lh+icHR4vwF
sWvJJzO/WNiPdG6hXFL7GSuc49mbJ0j4QksMPG5tLhO8QJybUtKAoMvx8mWi0ZwTGxFG097nrBwS
XeOGPbAmz2QstiFLSrg9ih1Uy/kyzD95QdNmfmJcPK+6VyRMRhM5chISmfZcJzjD8Lj5VQI+AUoC
m9QeZLPqzkBC3ZoA1TD9w2QuJgXzyFeRqkT4GJCpiD4lpE4SOKmy1DIVihCs1BGlUYvMIMi/CuOp
vHC1yQWbsv4UzGINjhYh3gaEPw8aggra6pX8GJ4c0lV2z+mpPB4u7AtLYXqIzqw86t8srYAHOrdK
exrxya8+qXjrwS14xunJsy+DXjwzn9MnaMM3qXjmVuRf5D6K8CWNb52uxhIaIJ9GSMQVL5PSmffq
oei/1OqN0lUdbwHxKEXl4sCoPEaxZ2OcMlWtDYt0SqmAodGeuNT0j239mXp7L4KjsDekWxr+Y43n
yhdnXRC+2JPbuJqxO5fjZ8ouN5151uBMWEkXJ0jj9NnJY7hV2O+agWCobkY2dM4U7mheoHM2anHN
/E/4ZfGP6I+MzXog6TwIIRB9cRNHOLLF55Y8tlZbI67KYQHuAHWZFR5iQPkA/yyyKgLQcRmLtOSz
1SjnIRkPQIEKtFj0MQlke6fVYIywLdfh08wrbBfYjqcygColTbAWM8D95HA1mqD1HNQxJ1bgAYbj
tOBxj/Qaf58667zdV1C5PWgCXgYPJrik7Hq25a04Q80Yf9kBfYFgcEGkHb51q0iHFDWwx2IaQaJl
ELY7I7KIZsPP1hmwfqogLQybSoVXG5bKpasw/xwepbUbeAt6jJcAb29U8d4RwdKijpDhBk8Pb3lb
Ch4MFY+wLWtpQbKZTgtZC3dq9dtUKBM6WMM1Rm86fpPcDJwaMRVIHsv7wKHIMLkynCujydctOJ65
hzlRplqjDoky48Wn/yJTLnPynoMrn5HDWkvmEd9qsnLYeyJ7k1uIaBV3+so6apEC8nzd8OnFTod0
EoEaDxFpzyazbSzrAj6K6AlcwSQmpMqpfbGUPfIpcLf2Jr2y/s5RHQfDI2fOoe295ipHW2xakuhs
0O1arrMPT5YfArXNdXqKoP3xMEZKfgl0mCvNThvEkn4pzdYtes50LdKVnBylyZ/MNeOznvwO5T6K
CE4nLciSN0Nybmw4JNvEIdfq3MC+MA8yxvXylV80o/UMqAoiTrPXMbhAvMcCs8FukNeQ2bJP8fUr
jkPw5SWo8o4wUFAbs/PznADzdBAA+jF0Cm36N66BMqo8xOGAQqw8f1UYG11iZsf3sMXZGNpzpi18
2KQNs+NPoRw7nQS/B+8nSh1yY1Y8Cz8S0i2Rbkxey8NoHiq0pfyS6QEEk4V3NqO9akIWdh1xTbyl
7hymWMCU1mo9uZuhv1MXsXcYODGqc1Kh1XF7aJXBFd/MBj06H8k7OM3Vbt3UQLGy5/fBB0umhHCH
9XdsvTIUsRWz08mYqE6ehApVMdxcBUQW2MUgVkwKGZlGZ60+kzzOW5O9a6SdfPWhOpxx+wCdj3ca
lEWN0DP8NJKF9WPoi5aZerXknBrqTY27vH/OdJfdjG3GZF6hGpREDHOr7B92pBhk5hdoW0mIxw+Q
C4CCscwFJrHQhZdOdnbKX2BgL16BeSqXWvknQ2TMNhmIlhTB4UK1z2RBgxizz2CMZfsxf6gj+vHx
Co63wnGO1JFvU3/k/j+cNGG18t1TUwLDyaAgXDM53/s6kc8R5FdogENIWbJve1wPRhBK68Fym0gb
cE75Q+F854SX8azTL8KEh542fmbay+c4MKNf/rLC+KBmrupArYMRUD6MWEFIv6mLPaG5XNI2+p3+
XuIJZCwepBsLwu9+VIhRhWvURxyeWe4UNCONSrmmvMvRFA7XNp7WJoavuN4hqUUUCcMg5PBf5AyB
C8C/HDvEAkgQHnb0G3CDyMZD6vlA5UMZrjwFn9WU3gW83Kj/V3k3qHlyPQ3lFebS/j+esOUyB2cJ
oVhxZK03LTD4hoUeiLOlXEWwlzFxqKPJ7DGMj0n5yLVHXv6U0ZFKtZXeXXd2cLrXFtE4vWEug+9v
mcaz0OkbuGGhRbQVgO2vnx7bwVXItsTutZ7G2kwvyQeo1jxxH3BYLVntEsSC3lVo3rtz28WbNIzW
UjQpyrAay/hqOHshhDEegcHhLGpExYxcelzU1maxl/HlMbmUGreXDiEATmjRM0EiVKFSViqpOsGX
k/2UPiV18NVW5xK6reQ3K69INiG3jW/vNLPcxkmED4e5rcujkKx1M0po/WxMsJFpRtusWeeU19YC
3k+LbQ/v13IV5dURyegtR+sGdwsQtslc8odQbz/YJpz8Xxyvuj7B4GTdJvsoeRTluUJkl8ZXafiJ
ajyoFGbgIb4cIYxZnFdU5LJmQVdS79kQOvlm4gxUuwpRjHzh4fDwycUiVom7pjkP8ap08F/9ZSHJ
sFRqt9F+ZP9qB5CAXDZFh2A9ien0eez3qXGe/K/SPU863dzZ1QhWBXmA4lHaby0/hxrRBJgK7tlT
SumApJrbbjQJGZjz/pthHViQ7l9d4pbxjwZg4ui70SNGD16vgrv/gkvJg7i4CO9bc9Ng/opJZyE3
bAa/bE4dCiN0ktSMWPHobkxMcRv8Sj7zROdtMw+QCXHDheGM+3dExjGpP953lULG4lbKwQZTNHYj
eq+I0XO6Z39z+Ab5KthMjPaYUo/k3BdtyI0nL1P9XBi7IuVqwJlx3rn37skBZqsnYr47g5rn4a/I
fw3Z9T1vawDu2dKtS9cJ9GnET4ZoPw1cUz8Chmp6iHojBMv2g0WuToQbZzHE9KPeO5Khwf2LgNna
/kMPP3rvrgfHEPTEPtiRuect0tnh/QBkGGCLqSJo8oIV77B0XFOse6hJcXrEbbpEWyiccGEj9mv8
cmskB4HFE5WmhpOPozprI1KYJHdwmhDNhTe5RJkjKIURMdardVEeE12+YMhZD4AUGa6kuLI3U5Ij
eL4dYo7E5CBruV/ID67gQCo6gCuQQavhR4uCN24nXdSXjSUAjKqkIsXPusvhtz7sHOXWZS6IrzNs
AhDq0vnLGXZlbF2BfKrs6ku2duwVVkIznr4bTcP1+3NoubjeT9NzHL+14BAKe+2r2zj65fMmKHHk
5lvrIt4cpMCqmOvQd4KEoYKTzSPUtT3TBbndaPkxRCOfn6xqJ2saro3jwtSKkwpAqUOOazFGsRgU
vRrpu4enl+OAGFnZbNoF0vFL4v06AhuoW91jmZswN2nvGs1sNbzs8if2YIJ7/1KiTwcmIaYJ/xvE
qYHFLKeEzP2V1bOkqGF8YIh3r3wp8tmzMasplVOufffJmTFOpF6z5oNs6YFIPX3dZsei+XKCnWl9
D/a3md8pw/Xq7NAB2K8OT8hgO8Rnsk5KtZ8VtBQKxCWT2xKzLJN6UesYaP91AXrOaZE/jRrArjhb
7Osx004D07DGYKxUIFhob1px97m+FXcgSEmXzwbtQT8Lm1ROTw5QvjgOfMqJy6rQL6h3xf7wFXyI
J6d1uaMVvTCYrYplYN+G4ofWFmM2SVuJaidi8Cd36G9S/xbpxffuXf/ng3qrQzRPi70x0OQVcxs6
V2pMNqrfdoZJB/GGx6RBX4uVkHIw+02rPdgR+vQJb9TUHpW3Q7jcm+uIxrBxDRtsYsIrleQ02ckK
xoUQvtUU5I/mLvIhJY6kLsBgLWDIMcT2skca3PDmCGC7l8uBSGk4eyoWg/iETZq6QXzj+T7JztoZ
k2cGrRKCu2w1kNYhtgTmIU8CEycxNNiH6TlWT8I6Zf5vbZbcczUGK3DkEbXTeM6RJjB1aH9IiEIB
138BY+HR3DXbLFxiZ6UBncJ868VM/OGnE5bQiFc+QcrYEO7jbIFnDbhT1q0lnWSxZUaLoe/Vdi8L
vue74X0qPkpzmGgTfTAmn8ZZQhOFgokv6SA2Q3+SzQ9bHDJ5r/l72cGZacp8Bz9nK1pB5mc+gHsX
KQeNjnvPGdXGIAgp3RbyvgHkbXbMkvmqsBYjUiPBuExZIsRiOqPjNv/P+ZG3MqsQhxNI8nzmN4MI
liUDMoj4jFlD2eUJOPdw/mn+GCH1s5BdqEUMKH8qD+kIY8+/TLYDn6Dh4MkQAjsQc4Ze2M5Pwlb1
C0E2N59FLOq53BJVQmn1J9zmydxIepfRMuhWvrpDXiJ2xkXB6GjW3Fvy2OAi0Qg7DG6gDaLgwCRy
TqsUkyqAhCPnb+YyaUs9KmKEJduMKj5eYbCP5oIeTHlqLl2mTHVV78arwMwIkeawkJWPQfsN02/w
gHkUc9f3CNAH3Iu8fgnx12qrWRLxKIi1Q8WiQVmjDMypeS95Uy/9gbkTn6fHHqyyYMhPygXsx3CK
jwu67LvJllpE3z6KKJP4dlBnjLLLhExP2GEhdYokASzjkFWsR6rJlCFYsM/NDwjPEy0dRn6AbVAn
v0KOnco4QFcNcSarpT8LqsFoenhMXzLMfqC5B/euorHCk/CAwd7IBu9rxFKJtzMeZKPHz/oC/FIH
S/J7LKVd1vZnLL2jjPActldyX/V9p1+yxBWJK0n5Uu+hwYTB2Sowt3YYCdQA5oGbMHj3w0tOR66H
78naP/gCB2ukZi2kc7plCou9X4B8pd9LP45aux5Zhs67Q27sYShFJSVV6Jj6S60jTUZGnJKQE7iQ
aPrqBzfzRW9Le8xALBo4ZgsFU0ONl85k46yBaMHdCpQXuZW1+O4UxHqyBTK5iG2smKpDTB0SwlHs
wEnlrWH8OBgT9VTs6TOM5aUxfDu2jbAovQVRedRhtUA7mPh+CM6NBn8syD21C3/dlpA0wtYkKdhM
hwVjnGLYOzr0Zay1w395D8kKFVZVg+qwn+q8plyhxNYPGVYBwMCziUnTSJhghvc4AlEwx12AXiHi
yHZi5WUW2Pql3beoiCQIoVjFwOv4PQ5/IaLNGoQdQRoflRkAFPYSzh92t57FujjBvymqJZ5XFj4c
JNGw3dGK4a2HfwUVKrn08lyhbYy2qfkfL5aOAM4AusA31ClbrLB8FjiBAVYOZP1tK4O6eSHjqp+u
yELGr3tMXXKQiEzEnh72H4y5ah6QnkiKEDsfR219ytutTFGGv++dMA0l4KuAwTgjvNlH549DDX8o
6w1gDENeZFA4uQTGj25ITI0S7J6QgkYQALID1Lk8+4mpyVpny7VbDFnuRhmDieIizGING0xOKjfQ
60sM8BCnzx7PimI8tJn8bWvw+nsQTgQfQfnP6mkLqA9V6zPNfjTcHku247hGz9VecFLpqXaTGK0m
HJQgQEbNfDHR8F+2gMb4eZH+i3jHNmYVUz1g1YcURDWeUCoIZ3278/AcbGK0k+jmp5xcSrBMgvFR
iH9+pn7DTcnwt3asdGeOsIZZBhOFRc+oh5QY/Rfe8ESgqIRlckgqPdGNSMMvPqCmgeLVUSAU22iL
2VrHKTQ1+6mwOgB+wxWqxG17vLLwY4wklMqF2w+ExJfzh5hxAgunhgbjf2ZwKoNitN7enD0uyLaR
cUJPgHivcC6ms+/6M1i3AN2C7xifSDY9BRiMunjjChS84Jv6MsoXkgrVc4MyBH0SlaPQV5znDMRg
fPVccGVJgpx22E+yPxo+Ju7Wgym9fU5exQteA+NWHggLG9Iy7HvCkrDmmkjzWOehLJuFN4QmAQG+
W403CTEK8Vq0ppMi2Cb1XVG6zbgv5S96S6j/CpR1CPvMK7CGlleNdpKJ9lYpKGBtYXpPXKuKEnFG
T2HAoGDdYuI817KNFKyQCcA2aPM9dHYoKwnqAuA2vnE6H3XJNJ54AJoidjKMe5hqQoHHqKhZtSR5
m0slOXjdQVBK5wuY/RV4hGftlSkzyJcWtxxnhJLbVcdcdwHhjsYHNv4oX8XAwLpYBWC28E9jm5vV
5WgnO6fKdMzNrs4wMlu7ae2uypCumu8aK0wPo4GWUTTeAqRSVAYpajJ5wWaPKwtYYXlF1AajwmiZ
1MF8lGH3UTBBvK9+Je/UI59u4uvE/vT7fYfCB/dlPFz3fK2IWKY/YH3KHowNXrnrQixKWTuSQHCv
inWtEEEAAja0c1Hh9GYDmg79sUutnWFdU83fBj1DZku+e90A1b66OuHSqLZOizHJPCXK6MIWq+ND
SRauvzPlTTdZp8wQbyj1osFyHt8asnhVXpZyw/yFzDqKXbNosS3p0NZz4ZYqKXjDvgI7xuwCI8F0
guD6q/OArFPquNkwK1hivA/binJH4F1nX7P6ECubBle/gV1qRhKMjaBLWqM0GOuNXZxbfe3zQ6Y0
3Ra69Ihse9E/J6zho9jlfGfyrPmDDYKhZj6umRibdIlov2bldO+iWlok3rrUdrW2KrWV3azCgUiy
bdKdC9xeNIqUlqgRetNGHdcOezlMPgCjiWv/2VIfeNmTJOvEXFfRtsDF2udWGNHfqwtj8qbZ+pia
SguOryLFXQRkwkeQoZJ2rcf12vTCi474f+yl9VCSKjXMPfNTaAfONEvz736N+S3QB+OAEpZvtrQA
eev41Uc4E0Guqm4GQ85hsBaNqa0pFti35CkRuDwMbNs290ZgH0NdWjhWtDdqRIsQ2gKSGfDkQK9W
KNeG6AG2MrvGjyKHfKWzNaEoVokN2vrCX424g0ifareP5A/amyw49s2dAJjIO4GhIpiOrWM+flvU
ilZmQb3l/E+PQwIt9hJifiU/cIPPcxIsDm1xr9ONX20KJZ8rtLU1RvIMe6rmAoMiBP6hXML8eh7i
J6Z0R6oyuknJMB+RviQ5ow1uVngT7bMkDVE/WOonEdE5VgUwQNL0ng8XE7Nk03JOON5uK09zTRNS
eg6Ga6Dklez3kAQX6DGFfTXxeHKMjcpURMgJnsXdOcDlzMTqmReP21OmvgZcBZVzYyGgwjJHdptp
tAjCArKUvXADozOTzJ8RI7Fw0XS/FAORDEMoJwPSQDrKJqaDwulPGzYrvlR5vlcKnPDPsXAh/HLL
0EiDgiX5r6nssY0t7GOnrC0GvjGvohk4zAfLEGGOrRJ+1P5G8rFVgLFwD16TB2GYAbc91CLucYYv
oCwYcRUNtvjdjxJgQVdLc0sjup1zzefNTDFnUoK0k9mcSr0nXg40zCb4Jo3K6/atAGL7j3x4GTOw
gfGQvynchvJTr3GSGma9svbqH79mKDrwlv7V/UHNqA7ZFftToV5TT90GAzKo1tnZ7QHK1ghvBKZj
4v/UtNYTQdQA25gKqFhOtjGfcILMLSWayR4mZSC5abhw6MqdiBsBkl2LBzrhHJSIvUW1X4uFLy7T
CQrfWceEqD8M0GlLulINqJtXlBBPRlQqpN1CXEoC2Pv/dZSMNMMc8jr7UJCjYUaQ5gFYxhFGU4r4
jPPuWw61D6Mk6kMVi84pSBpiiILbkC8egio6FAMntdsjHWyZVdpYF2eFclbFuA1UDVNCYsYyHWc+
ZM9kpAtAw3hstpDs56YHyx8biw63AFNnyIXCByNte4ou/ByZSukxYnHxDKH1OnKxqMeMfRZzJPgD
dpORxFPimD4Ft82VsZ1nPXFbBnm9PG1Q/JP8W8YZ7qM0kXCLskNCgNqvTiU5hxmPnn971DADLaHm
4YWc5auap5QN/AD5la68h3DGQj+Fik6I5BTtp1PCZwp6avQ6Gpxd7VANh9jhOKr3pv/MIgZfmQM5
mXaCuQ4k0Wm19wQgv6kNMP7Q1T2ZRvR/dIjjlXFFWH95HQKYUbBhYIOkxKu+1w+K8LDiWlYlZOh6
LmnsRz61wHRSIuKX+McIdiXMDEdlrtbGz8xwSGnMzrXMTjhiBqfLMG3YwScCmf4Xmq9Gvcj1xmdo
IR3acUckm66+6ZrSGNz+qtX7qXlwvH0efFqcEQaoa4kda1TCHqXxk0Jo0OQt3LvwpsYriv/C3HU2
5gwMbSioOMpn9ngujd92PJrOpks3MX1+RVBwFy4TmHQkAomfWv9z5EucfQ+AE/KAnZftAcndMqaL
GtOahsCbiv0v9w6M359Y+lvkmqVM7FFcLdT4pynuVUy8z0cib6V0EdZbeWX6rmd8dCX8hFnCZuis
5Ra1dQkLiWctfgGKB/vZAStBzIdggjeVELN6OMtYGDbWd4CnkLgDc+GNmDRn4svS8YzJFp+trtbm
hIW8ILFTQmAg0xm7RlnLXEV8CNG3bR3r26ZKUnrSRWxnEXnS0eNoaFTIvU4AMSDinsdSgYOyGH6l
6KaVD+Th1JqjvI5qzBBJpt3VhCpEnw1zSDu4lumqIPFVJBuqpVpDwmxACsMzy/YZKg7zQUMzSnHb
6PTUDmq3rdTf4wDqe1fPtlKL1xrdPA7zFHAddZjQEACg268G5MKCfd9CzJS+Ws58QiDgM3xXzClj
floGWDdEwbKkUh89Wh52su5kwskmokV17qNQfyL8qrByudv9l6WpEBBt1+cmivsCsAQpaO5dwvQF
gBIq9mlqEUNAuUDlhO0PdP+ic3YtpgVFHbuSoIx2joaCovYs0TZW8tqKDuEQggLHNDSb9uZrizEm
zp3RtSBrtf4mdrLE9g7jCUHcswKMW+04yzt9gkXwbZ/HkmtaazX5BoXlgjvg4I7zsHHIwbsaE/9+
mTAd1+6Fd/RZE8FSipaeAqtoJaRr4NyL9AoKkAWb/5F0ZsuN40gU/SJGENz5au2bJS+Sbb0wXLZM
gjvBnV8/hz0RE9HT1eUqmyKAROa959bOrg+46lKKGBcawZNgFrDizfMpj7KLP4BnPrmSd2VPCSPV
BxPmCJFow/iUXZ53DcF/sXH71YjnndEJ5sdm17OjRAcDuRMG121DmdLR8fHqbqEx7HdIf6jjbxra
pKkSAtIzUDu3zUWm7y7AoEJ92IBViK3PifpAHQOyLD4NLooUhpNJuxpBcob/DNo1sJzKA8BQnl6d
7RKCFZPvtHhrm5OHfZO4uxRb9rJ392W6MUCBsWj1VQJP6gygNdCwFByEuTGqmI/20x6v9Emy6KD0
Fb/Nrn8CTn+2ZZu0lGfTR6lLUiJNk9hHZWGcRnqfNPYMRk7fefszhv9KgqdIoUzPjfMm9F3KYm0Q
F9Rhv5rQ6cj0GgTfrUDP+WzE35581forI77xUI9vCVudC3VRvfSzPtoB8spn9w5QtrWYce+n8tE2
+0K969NbyTgiSsmtRDDoHVL1UxtkTRvBaRLWUgnvUJfpXjbGDjb81uZq5IZvwnz7z4fJzhudgjb4
+sha79WmHzhSngJyFfIw1vRDdiFI85GtuXZ++6S/TbylPqduQdyPJnlGnXl0uOfZM/yP8jit8Os2
8d7yJvYS+70s5ttDhm4UWaqtow3kDkJrhgOlrH286n55bE2F8CoNN14F3Ka0mMnktywr9rZU976o
mVNxDaCI9aH7ViaOeCPZlVLcOxczTIouMWgQAKXOoUjQ91O0/aetCjZSrqzpw89uFS6RGB+4UP9s
nQwzpgqwkGGXZWn4mrnDmii898yQwKHfK+khPQaL4kzPgTyK/KBUuBI2qDlPBG/DHIYSqJ6uvP0m
rOShgvTUtQajJn/bBMYpa3ysJriPMl7YYPrTdIHQjZMYKgJmvJ1ZwaslhTQIimOtmcsKtLE74tud
6Wt0T82JTmR0ZkxlvE9sF4Z784r7hOWsQWefa4zaHRfMd7TK5uNS9s9DUx39dDgWtp+sfU5YKwBt
bFjttk6eaem4Cu8zX4KPtcSx9hhhTaSfpo5jiIhCuBrzvG1kxo6WTB/+MohatjwzkYKj2hnfDUCe
qhCvzNfXqqVYQMU1iatEhyogngwB17VxGQTJIoh+mvDEbNzDl+FA/PPoGCgEbgi5UCn/NyFgKmaW
W9sxznbtPY9hiFc9+pI+PQlzdO2ll/EraQrPrclObpHjQDeoRAz3dfJLWP3JhFqOSEwjMuhPjfvY
vTfjL8o/urX/4Tbbc8EwQG6R1eqG++EhKKur6zCqs5P722mMLHAz2o8HmpPqCk4mfTe/7X6GkXmD
jmpKkJVTcHeZfOdbs4djGNgns6euoAdJ/y48W82dPAoieUxrzs8yF5ncjvEjrOyVpkWbYUqJequf
KyC8+UiIlbWz6Mcb6prBCsaAPHLm1FzlJr3gVD82OMcLhP5LPpCqO8vcWFB7B6QL+yNxpQRR7lX7
lo1IVo301pHLJ6s1QjOz1Y6TchZK894N0W1SvfuXuSAnJSCHzAYYW4y8y3XYfvfMAO0Bk17jW69G
hPmbW78+MLZL+DoyjAOHP9Q4Z5TN6TFRz0PBHZusdQdXQmGu2abbW9u+2snriCjfv5vAOyHN4x0A
dQ3zl1fac/eFDUiipwnTlevA0N/K3gPy1iz96F+gAk50G2TkvrNh21TYylz71OX0j7xfGyzEUNMT
ZpaZaJBX+GsdntI65R5ZpODC0gxAYfgp/OesO4UmFmz/mDbMwWfC1CngKJyqL3pzT16RHXR0RSXd
kSqkMGA5+YXzzwzNAxQUwqxrMPD4Y6djwT/CSgeyqZ9yxek15eoD7ete+NDZS7xs+C54yieSXt4q
zsZkLA7za1IAU4rHm04sZozfsEI+Urc91nU9Y3ACod6DmDaPARJazDG2zbaiKwGEICK/7Kl1WdWu
KKE0Uet2JjEunv1jzqPe7lkK/+i5uJaSMHpWQPJEPLwZvdiPZXiPCjR0tVhkqtuKwUNQaa6KxkBF
r9ZjeitxsWYqqRZVEzyXRv5J3C9G6v7kyEd7ygYd4WhPl68aV9E4F3zuwembrQOxJcHMGXjUyRtX
c1bVxA8zoAALXkp0NJaudqlmLBSa/QE/s5MXsJAMIa4Bvc0U6u9U4NlIWnIb5WwTasAShwsJU2GO
QGlwt5nDnBolnsuRS1/5rycMByghCq/hN03cjWd3RzsiInJ81kiVJWFwQbu7vYoBTKqJn33tKe5d
PZJH97XWjLVbTFu8fcx203Vd1C8Wo1S39PegoXtuyZOFdFJi3jgF8td1zql9lvG+p6vYCP8QY7mP
SQyKhmkpQtivoCvKqJsDb88BPr6JV8Wau9aRtswqY5kpwjXrl3JoN/kwvegBqlcNYxvNAlJRAJnT
Q9ZS+yrslUEkbNc5Hx3u+N53ToMqt12FRQusYE/3VpGR5UXpesB5DYqvV99WhG+bhOoqgsbv63vD
qA+FlmMOY2Vl5ck1PSQK8QhQSEfj3a8s9Z9EJvSY95RsGiWcQQZ2TY/FIvmK0neAHyMm7FTNMEnq
DAwO3DQtouTdQy+SbWHIdfHakZljChQSdNYEiorSfQRpQmWib9I+3Ytok9fGP51ZDp16i0EYxjc3
+Naz/s3VmMKQu3VJZL/vmv8mtjTHmuCQofNNxHtLo7B3AHzgm/BBgBlDuDJ7ks+Lw2QREBdP+UG0
Hq8kbSNQYaU9IGX3QKc1aD+R/UIb9mWGOxceOAmHyKZIhSkhZKdfRtisGobw4FF8bZfHX6bz7U1M
NDVb/WqIrib8RFrW34qGVxs2TxECaElLKikhiafUALFol8Z+YLL/Dno4MCGWmQnpQtnvixFbYlbz
gwEcJKIi9RoACOzdUbBjDPzu+sBhPGT9U7N8TdnL7AyyW0rHTuj4BqsgPdZDh4T6ntVqHc4nnhgm
0jSjJyU+ugapUY/5v55ouDeMTogeQwRDwIG1MgWWNQzDeUbKUE6XqEjefZFuQ6t9m/NcE5QupRf+
BflrJARzfOtg28bB1/t9Qr7cbGzPkuSvZMXElbFtjH9qcH6ByTrBr1WiuSZqeqTj3rYdX6BY22IX
pt0hFyYdNsM6iugoOlrbGWZORL2tYi4zGOS/9DAgg7PTya9JMRgeGNtW7fTWhPWxap3jKF/qoDvU
vNWJHjxzRr0Jd7qGkU+KOGTj2CLTmmsl1zjTIC5JY2gC53HuhlvtSD6MeDE8hqysQzl7diiNe/rB
Gi6sWaVdOly8GHAUJsQOmSBdgM+FcKaB4kE3bZ/AswZqVyPu1PcxpPiGEQ62yyS5SP/aFleNtA0v
I99ZR81I0Ki2kv30lsthM8E+sQfrBr9k1eesd3Sp+YZIys4IeC4fddBskmxAaMmgxfoy2MyzJt9a
nEcOOjMe2UDzKPG4ib6P5nqUn2057SubLtraTmFGRtNmgPns49Nqg8+EeDCk2NBzNkH3Tw7tecQr
LYO3lmDcCY02JAXUU8z3cLSA3kMTL1B0UuZxkL3nyWu/gVA/e4yG11B9j87F6bahWAIWIsEdd2MZ
Pdu0fhr6TuTpKNw2NBWpJRYNfZcCPcLK/6nAV9Jsgmyjr5DPhelO/SJ+oO/Xd1s33yVESSIFbukh
EqnF7fMJoy+RDrBDGEf1z2zLiPrM4YeA6AFD9sQr7vOR9mYBeiM6ZsmErBZzkYvYLU0otHMdXsZc
tMZc689TtXpv7YuTf5sm1ohNO+wG8cr+h8W0iv9Uz2hyl/BJRrPKEe2WNWxTPOY+StfSPeDOG4HA
JNFrnJEvfElQq3C/192jbwJoNqxFC/lTYH8NGR2Rck1GDv/WYgIJehRirflQqD9bgK8NY6zYfYj2
I+/2xJdH8Xka8MWaGwdxEssWgRDprrzFkhFnptaqrhZShJsmb7eBF1OO+T+ZrTH/q9iv1A7IDt0X
boy6P67TsP0kYm5fdfqbXdaPAoZBmunlZqiMX1F4nxoIt3AQWzH2OxWx/I+uRF0+R1AluMGCnbKQ
stL0W4rknRnWMACPcgkP8qon5f9oUGRKpYCsMpiddd5p96Lb9mfPWBJSFKzx6dy6h7a6IOmPnXMP
VQscjfsag+0mV5g01OY1Iw6vufQW49bhfXbR+muuGSrDdcbLtPAcphMYeYEdbE25huXhjM8NKkK0
U5iTwy2UU7x5pbXNqjXcMSZWTNqxBI7luY/uRnAO/a2H5SpBFN8EH86lufiQr0gIbRccnCHFA1ya
RyifGQuXAWk5m7mBMKxsLh7pqRBLPVzqBqKR4oYQ1knw7K8K41fBZO/ShxCbOnx14TgHHA3Zoe0+
ewdcDATG6jkzl4M45NoWhHovNxot0fxQrY0f2g3c/yrz6Fe3mpunTcCiyeC8QYhEq5kL5PekFmos
NgZiakDbNhdedCNkT4En+6yaJZd16ArGjYdQ/egXGyw7I0/UgniBHHdHeIgs4fdz/VjnwcIW76FV
r6U7bV1FJBp2G1gFGjsyRMQ/4lfVR4HtBNc2nWmxJCdz0I4UmEjprHAZvVpg9CTKvgW4wXea9eWH
/VL8Eu/6Ol7ZDJD73MefjqHXjVySC9rF9Jx9uvkBgElFehBkAZjcEQKXhfzt03V+qDcxQ7qN2LQ7
57P9aqYTv2xfuaEp98kLl2FOrvJTQ3OQkIPwSihn/g/tp78f7KX8zIlGcRCFA2JdN8kWD6gjlv0X
BMwIlPLTMO40sXLB1X309bmvAXUY/abGqhwyfouhY3UW/90+IY9BuLUYbmG07S2ms8lmsrETo4+R
4ws6v+LEfgvTBXIDMghwhq7Y15xLMPCq5IfaamQYhjouap+Gd3X2X8U9uQQ/+JtKimQkGiZXngcj
2rr/qnmlINQQjVcc5FdK9/gJySWvBAq/tQxXbb1K4llTz1uPKwYab9wetT+QmcoDSYQzyPzlNGCb
7J9cuGtcGPplx1yzXQPcdZiwErBArxK8AwjEHc1ihDxWAH5zU4r3nt6u4KH/Ou/EKXDwYwx5ciFB
cTtqP9Br8s3hGAKOLUnuHcrVGHPZfY6scxl/wphi5o//zXG2JQYSu/QObuIy+8Hjgfa+Na21SVcy
j5Ep9//yDOjyomzhSQMvzZpVFCESnV85QjuBMBmACqmp2mLh1r+JfS3HYsfeRPX05icsBLSQJZV/
yy9N5j6twWV4CJRiKKGGXAaJvfbAwaHwlvi2AGGsXGqXrMKl0JvEDGJrN8j3Sny6DRwgGco623uS
BKuFxjHR8l3qoW205geblZsRJcOs8/V2pgZplYuoyWHNvBXRBs1U1nGr1qnz0qp+Kct3Xrcuf+s8
hvjNhOPlNYc2oIadPhJfdNZsPiYb/h0ABRojIFD8dm8Cxx6/i+qoQTpKFyQi5d801DK5F9kJQaYj
jYWjri4bQFQxKAbfS7SspfxLKuBDc6Y2hMsIbxnH5lbj6peM75R8XF4dUjFIbK9WCYEA0BexwVl8
7DozZv0HzYNRXSKtfBvGOfgYQ0Ve7/rJQVgPctK56emtlr8abiSqy7TTD+BQJzJTtH9R2SOC4ohG
1S1y/X3mnDhWfBPc1orMwS3M0kXYMdoRlG8gGljnp+fUuGTqea6x5awEBKTTsSwd2qyM+12G2y5B
jIYD2HJ85Pn95Gpg9xzKYWJI+YHzcHCfTqZ5HIkjiSMARVT1LjOnBuldPd1jjFd2GJ3njGOF2I4e
2/JUYmDyMLNkXbHoCNJJPNLnYM84bxp1o4OIzneHfZv1J7htezNp1sv1UHk7fVqFSIEdg6KR/Vwp
f8kAOzDeIwHTJLtr8LXDMn4bzPKNBJ7SgLpZ+fUqT7W31iDSMk+f2+Y1wtHux1evldjZGTaRx9Wx
5+MIqfFGiqZcK2hAjLCT/tdo2y0/PVAZwv28VwQ/lUtrqKLdbceI+MRlXQQFbVT7d/TtR9dK3iNb
X+oBAgTXiti5dIhqOEVNOZKeQ6FWICAas4dnnUJOiCr/RUJZH0KYLs6dChle7tj9U4i84B/Emtoi
X6bBnD2l2Hf6B7JypzsgbXrS0dog/zpruXeIYl7oonG2BWKqOGFA8jdQYoLDzrZ9Oi0kVrogowmF
0VawzG0yUqhQnt5zstBmfZonQJlDhPWfDEZZ9Mm+MMpvRNPjVqSeqRCGSOg28P+MvdPNocz0pbkJ
qxo2YNUeXfowrPG7MuWpTAi9wOMQJWrVDT/TKFAM2ISVUFto/tJT9qIDhFFCXuPRwc+FjmK/TWV4
BojsFnsrvHVyWpkInNr4bjU4BQYMbo+q2vmFd0hgBgTEc4QN8nsMJQ3IhVkGp0fhSnFXyPoSOg9G
nnG2J25p3nb9xHAhoOFuoWLrFsHwKX16KxyoTR+sdNQnwnCR5jChp81Spz9tfDCZVqfNB/Jr12LC
9mQylHSjal0j/p5sGv/dQjIebrlJu7PUqlFrOkM6ZbdglJmT5FZw0LBdZ4eJUbL5bJnkSsCxupsl
rTfm/sLG7iSIZDWslWF96T79akRhoHqWicx/OnUYibzDhpVDyutpZdjTT6aTu6vbu6pnABeSkBtu
6fNvENWO2VeuXhvEJwkFt85EmFzztYZSmI655vy6ZrXm9dy72DTCvMNsT9NmXE1A9clLLcFd84uo
2Az6i8IgFvp9KIxN4BMt6N0llEDPecsMwsqgJgBCW0A3RCY87hpmfxoiOlkMK9YQ50F+JF22awaE
lURL7l3kgZ6DqhNj6gxv9pOFJxSHyrcHv/PUOGRh0LKWLzNBZObJVS4iArbEkTyKmjzy+jrpXAER
rKbYSwmQM6gCGzoQoEq4opiXOas3i2kXlxmYq27NyIIJzs2NuVLhggZBBwF5z8+GxDVjIFiHErhQ
S5Av9HKF2HXlim4XIR5FBei21zbgrtPu3LwkbJzWpz5tuFctJXy5WbE36xACqFogN/j9w2yNHrfB
bGQVzqKtGUCedTzd2iwGzfcDsdkTJRVC25zDKQITCOmxjj6YFqbIDOBjbCLatly+kMRepgl5XmMv
bFY843sb8dTMfcsRM1g6lziLcHjmm56XQwJ+ibVsxaaAL5GBhkBxMZFFGLfNs27iOtV2Ybnuss/W
ZxKk3/nEZ11DIi+JfnsuTXTWqKFzQqZaZMF97m0TLnT8cTVq50D/TAkqP5E/ki6BWLk6JMERb4MJ
EApmblz/JRmX6JM/q+pQJWDvU9UBl3yLFZNeZfDIIBTzD8pRyS2QZl9EKy5ETOonfwO34xq9oMfP
4OLvWzi6R/M8YlB7z5AlNzEGsdTcGvgzh+4aMwIrk2ILTCZrGTvRAeZ+D358Gp86Sq/QvfJp8K33
lr7ldzjyOmK/QL/CTciK1Nq2AUYDNTQcentr0VDiOeMmC+6Vley0CNeX/Cfyh5jqZ81yFxFqEcNl
iSb1eqQ4LXpF5Os91S52ealYLLX95+vJUis3JugwBznWhNYs734H567FBPRKWkLpxu+mbdZA2yJ/
QucAN5zxNFMIJyDFoVFeG+rJxoGGz2Bs6KPDae1H9gLvc2+nF63zQDFVKQcC2UJJiQPYIXY0yl4n
cnlV6L6Z6RWWz6FFDgicp/aZUzUhCbdgRBNWZRJu5t85r6N7yeFbGdbyZBLog7ixY1DlGe8su8Yh
xp0/uAToi2vRdrHaWpew+K7IcC1QULAbFJ3FSL5b7SDe94w1LwNCNjimTvjesa+ETGZ7xFCnskkO
KCAXfjQspunDYfOeaZCR1i9Os3XaBRnnIj6aS4HGu7KTAVn+mhW89aPMUWYi5UFa5pQ02vf8vT09
iDm8HlL3vmFrONGpxNFQfdLS86P5IWS7kmoKRc/8pTPCA/CaiIxjahEm1LsvU58f/IDLfu0e6ZYy
c7Ce7jl0OoCmVnCDExEnL+tSXPGxjGrXVLeo+JNFjPJ2qxn33FJLg7U+r9TgwsK15J8571F8YBjW
ZwIvDrr+moZf8PhwiY3QNOeg9+iP6OuGR1FJZzEx/Y3w8pQZ9qIfGq6kGl+1YFfb9iIHEk3ikM8R
N3KfQhcdOOswDlZlUT9kz8XG/jNihqTF0N8blEKWXfxmtKsDdIAOE1ybm5rfQvII++1Y6M+1qJ/b
oN5LbTxUWC7q5ntEYaF331hCHC7k/AuCrIG2My9LK92jSe8yNOn/Uo+MdX3oY7qHk1zbnw2+e0G1
ZiDnqItHiHXXm4s2YnX0+erF2k9AEr3QFa1cbYOhgM67zrgqugD327jFjOif9sq6hUN6SVJaA+En
1gaObRwU9vTbEAoFJW9sCfMzT31fQaeMzgJtceSC0U2PvRvurbh6xf6ADkIBAU4/Mm3cDHFKv6lb
avEs0R+2pYkrO84OUYJUxCA5MAxvUUPhsUP6eSe5S5KyXj0kDUKgRQcBFcVtsJ4kofZc4GVXiUPo
QsAVPJMf8QRUKf1XOGo5WM9OFeNl6bd1iq2UHnGX6C/M5G9u+6LKEQaKiWZw1bDpdYiFJVuHXd1L
NYvXas6f2coRkdJEh1SjTiXmTEOal6SfU3xPLWS26iXmBh82rNGbGH81E2ALCe7cSLxIItF+KP8r
in1Ov2hpdqilpbuhBuNgOzQ2XCgfLAC1kMqTnR5g1xAQUEamb0Z4qvN7W5rLkqEDUjSiRjws2lXz
VSJCdya1c/HpuMnSh0aTud8JG84gDPYF/b1ygjejtOkL1iuAC4AOGLCAMxlwpPbjZkRzXSYm6Gd7
bd5zTqp4rIF5rXx0xBz6QUJuXlUcHAapQVxt3Vo7tnI4RuCp8/hcxIjY6QAEBSFADaW6ojOk7kQZ
6+ZcGMI1eEScrdpXSxwYquVA3nLCzKh65lEZUNzPcNzmiP5CREEyyd7NEOzc8DW2ySlpvhQyq2pm
jiTGyandVc9IQwyPglnbXJPVRKhrjBNsy994NH4lwhmu35QGAbJ3/qKJfhnv8nw6aRdTv1sRBtwK
81P7F3NWu1bGu70v5G3Micnol0a36Vx6I+YdleiG7kPiXXLXP5j9zSOAwbb7U0Qu65jjcfH+DHeX
9XRDgIbUzMHMDs5NEH+mZX8P/eAN/Zc7X8D80ifH1XcuI5+ww43NA8IYROaB56v4a9jFbhnkhCqc
Xsz5UjGah5yJshfZN9NKGZTIdQswtHHA+dcxscWEFbKPMfMAzklHybadrWAddpqzzCfrUiQGs7qa
GS5j2TApniOM2k2/1OlNVCWpRAYupPchPhXY91ONm07wMNgGSrkLHYp12bzPynxivFOG3cY8CxiY
Wo1faCxxUKYYPrOTbjH2L1+YAXfYPhX1ZxGH7zGrpoiwUsCS90aKYIsp36qssHMN3BWyEEyfycGP
iLz8m++XYubOPoYpkjgP9OMQE/OW5Uueea39xKhHFT4kT8u5Ct2j8uEixiK4RSfmxf8KQIsFXGs0
8rps+ZgEQwPnkmTtEZV1J76HyFo7xbCTc2X7QExeYavvrXqjlFPjD3eQ2O/t7iI5IOefv2M2KeL3
NmS0v+8zPNDTr+Bz8n0+dub4jRuch4rMsfSl5dxIEHqFtMiFf+mZfDrhTXPL4wAOje12oZwXhUtF
KAqkQO0xpQbtyYjdBWyOeWVZZAxRSK5crVxnHMuK8W+To2YttE2Bup19hOvGzI3FN5gYdx85qudw
LRo2DVZ5ikI6w03SgBUuD21aIFW5zUsF3iB8w8k5qzPaAwQnctWb2VpMGlO2nXKDF4bDa6M7BcTl
mNWmLzAHOk+RoMqkrvPVS8GYMtUHirSbiwo8BFjLiiJxA9M8TRlJE+U0zbNaCzUG0/t5HWZsLvS4
kGw7oNSDTz913wKSy/iPMl8J+g9FGR7DqiSGwdqkiA8y5uEz+490KrquA/WN0BlG5i6TSgjafXMw
ZHYeuJuODnf7HqHLykQRlRR7J6sWsU9SGY0jy6MkQEFSJOcI2QWTSuR5PL10VTH6MAskpdq7Ri/G
ldWpiuXBljx+pDxchYLymvVX6CtWf/blzch6RMebiFErIRaTtxs1hBJDKI8G2ozu0oiGoxIzpeaM
KN1R+9lyF/PHSZTKjUM88wt4dyAGm4mWsxPHAC4iLBIMSdj5eWiiltAz1pU4zT+yauZ9UcXBdQ4z
oSSnaOtZZzy6/bwj9k609bl+Cu3ddaojb02o371kWLYh8VcsggIKQYGXRDFFCdSfYoDt1FeZvzn1
T863aCHNDkeCOuddOvKq1wBFA9UhTZMXlWprkwapnhxm7Hc7/wTc450UBTW3MuGXh4BsicyNwLBI
QhaCrcFwOCuvbKe8MrWBghrhIrnl9XKYY87VtBpqfVXyF3sV/39QL5p2RYCzKOriNL/ZkeUvW3G3
YF1NhYUkyj8VClcshmfqBE12R9PCEqGKYcmNExRCIxFB8WoaxOzgGpP05xqtfeWV+e85Wfwa2unY
cJlo3UxIz1Pf33Rqm26ihhwd9Lu83x1r3DP3WrcfAYP2/8w+OHhFeQqNk6Qlk9L9codsK1sbMEVw
9HBg7Hxok7kWf067SeKYK6ytaf+qCEjQwcDyluWwsEbTOxhFT+jceWro2SmXKBq+N2/CXhLjnKsY
iDpsh0LftD0KnptGc6WKGl4RUDVx213aRD7HDERY66FFNTrvBTZhEwNa9YTTcn65yhp7Jl/Yx49m
GFZxypuNc89lEMpJNREEOMh/vSN3HvQy8pkmMtMLRUM65aqU1dZeG9VGpxdhkutS2R6WZGAbOYRk
Qx4rkE4e9JyGcZCGQZ8wJTEGO0mPozbAd94lrq+RsQ4QxLXWVVti6fzsUWqM+Wh7B79Z9h36xs7E
eZNyI8ZC7UXjtm/o6tG2dAU462IvIHgMzBWroV3lkumDeNjpXevXWtpuJeVLOUyXsUexmV2YHB90
jCWYTetuq+MzH8XR8HZawZhx3M2ndsu9ncmmi0Ir0wW8TkTE3OSgStYjUcf6vaGxX6eU84N+DPg6
SYKThXdATLzh0TOWdBkclVV8trNT2CXRAYCgX9cfcYDnqaRxNv+5dtEeJK7Abg4vCqq90Q+XAkal
1ZARkho/DkuO77sjK2BeAHmcfcj6Wg/DxR6dc5bJAx4irSHOnT2tktjfq9kmEYWnmUdQAa3l2AAs
GO3N8MRPyI5e1fcIXRU3Dom8NUj389/VYYFnghPQ3s/T74jXI5y89fzpajbdGBMgpHmib7dQFF8u
5bGffDn4HL3+7GEFGbgWdjNE11Fv/EafryvIpZg3j/l5xPqvguWu8HNqVANV+CF4hKgE67vOcNpk
T2T9jRrpY7yE87r97wRkWWrc/ThRqtB6AgAjcexdqLPywN6bPh24dJIXdwyoEkmNGM5TzXFIjcRM
7mPw55hu3jRUo8g4cm4I8wbfuW+afuLPmL+hUedNs+8NubjRtyYV5TysX3M75Ts9JGhi0wB0nXB0
ogsnZEGuUQxhJ+inGQ2FvjDi7VBqhUl+9sJwNQGcwcgATky/G7mCWEdXIQNnQk0PbzfHP/gvukQY
CsNvHVpvkAn1/pQkm4TuQABegApjTT6jPszexfiMygMkCqi/mQnk2RdC7/ltRAWSZq/ZW410v3Z2
/7f6rmEKUdOdogHFQ0QH8tx1nzU5s3CRqTXrHcmb3QcE7ncqpDp/QyUFi01Ql34GJifxskCGj6bs
Rq0Vps/8DMN4mNMx6p3dPdHSJx+q++c8LMaB4hI3uzqkMc3o54jUsGauSsfGXHLh4H8CEIe9lWwf
r0ZJLie5N0RCrLhNBGyX/7A/mx9UizHfqbnVe4QWX8Sgovd0ijXeVPKPgn6G1+v11UQQOm0kdoBs
Mf7Br6zlm4J4ALrBQuhjgMcBAp9oR2usjy0FkkRkHUVgi92SP4JNkPKGwsKz8k3GFUMjQyt0mnev
q4/DNNDdparDyWNGwUfE5NU2YtSVV0cNBHsyn68ftPiE+SXgJZHMMvU8haJZuuqnzN6qDr9w0AHH
GvDnIxVCtJ2xGXGtysBW0YErubpOR4sI5gokE2E1vMd2+cLpYX/nOMknJn2EKPYory0Eug0jSLPF
onajo8GEednYHnYRLlIcCpgdOkUcKV1rh6HVsACCn/+MmbmLisp+OnWQRxWtmf9bpjSnvfrWuMMm
85z2f50RvTRpvU5pVMfNQD+funusPkL6Vp7TLfu1LV4sHYKY9QRN0salJiH3F+1GDvBXBwYt20ij
nSmhtsUbr7QAKA0wC9C5mO1xBItqCrV21Hsm5q46mVk72hoaVmqFsWeOKgBr4W2kMSHi39KdyLFh
zI/JQNgZcBMV/lcIupatl8QNN0pXU2xRM7TktHGbYQOjc1BWwzZAo9m3+ZteMRWAlNbgX/vgs3DL
EPgKUyyikWcllM8CjLEXpFuazEhHr3OnOAa85XevNsp1b9S3aXulG8p3l3rac9xM2/kVmAp73UDQ
CQd5Erk60GmJ+nSVQOsDZ6hQOU8I1Qsht00JW49+K3JlOjekK5S7yEXLg7mRV25y8uOQJ2+lWz4P
An6yWXf/GcFmv1kkJ5z3B42mQUBviu/64LQR8lJGDArTTq4eOUdlanziciiBoWhBuhpKoDzm1jWo
gKIHEREFt+KaOwWhQbs8iXFAoUMqjyml2AjDdgbr7S1TrOHq6QTJxPSNxkNmomNCpd3pYKQKhkgh
mXouU7WJnbqbhhXPSvJLIu6+vbhHZrpD9k0fgs44oXY9xO6CUQ1NduD5xbgq0v3ceHf49BFX+Vy3
6NDPEzvR0kTwTo3lkTCBehkav37l4zGth5sD8daOc8nPe7+cvHZh9C8eyAZyNFyBQEM3T43/3qiJ
ouiUzl/7cPrTFA4EfYg1Ldw0EfdY7HhDNbp4Oq3szME/bz3bKEiKah/Pabm0ySuOJY9KdwZTaK25
1nGq0vtuYlAXj7nXVuDrypJHPcft8dExQfCY+dP0MuK7mnhJ+wwxzj5rmHoU3Guh6/M29uIwk+BM
9EeYoydCUHBk9ix8mjP1VWs3jA8mqi5dAYbg2Xq7orr1zlZ63wVrTIdYWfCjhBcPAke0wpZfHhFl
JOldZ0FECYPJ7hpE+sbJ2/+xdB7LjSvbEv2iioA3U9FbkRIpN0FIagreAwXz9XfViTt4d/K6+0gk
UCZ35srlyLIjmrsCZ4j01FDpF/BvuIQktHwtWSKscYPDk+prpDas+2WV7AzUaE8bVYAXDygR5BS6
WbWY/2SAjS9fakNLYeC0Nzh8KVVcvcJusdKqeq0xu+aSS+LBM/FgGlDFF+yKWsTymkXbOcK+4BPr
fJCNQTBXqXJEjHuOjkvqsCeLbObEQb4yZ9732XfTxFv08HhqCK4x8AVMTDhFGJ8uE5ms8hfTUsdX
UzZXA42RO32NS8uRxhoF3UH/Ne3bAE+bvZgLk7OcOWTLVSv2XUJazti0MGeCkbloeo8ohevqcF0S
YofuF8I9lv331M07b9tKFGv8LTY6nhiGYzXcPTwU+BN7YAgujP46bj76mHtuNZxNBhkxQBqTM2Be
gsUd5pNpM7Fx0edb9AZK0N07h6e5AnIV+8dgvM4GOHfeSIlRnklEwx0ItjXqsAHMzMMWQPGq2a50
bjYOb2Q5kifcCebLdXWxiPm6/o/NFxg5ik+bHSJBJY8a3ZKa9C1rrUZupke85h5QS+Tx2YUlY5Zu
rxpI6OO2NBpAQJzod3hb7XSe2UyMJvn0+aUL7xEw+fQYJEa0y4SS0Zzoj1zTWOW2uofsjapYNFdW
uIoLQJ/lbFzgmaG2mlO8p8gA8T8BOc9QMwrvEc3kyO7A3JrTjK2uGy9R+mrAOED+nmAiGncW867Z
MCtb8TLEab2v4w8YnwJgUCS0PRMuOxqhNqM9UsPCFqz2y9nk7j1Ua8tjqidOHmI3E68kQ5VBqdWK
A4fLACFGTdV8lq4CZxdfgj7XmAumVR2gL0U8RsUBesFTWNxb51qiPbm0oDQa7tv5GnjnsLwQuw65
K/nHznfhow7LunsJuf251OJgvBHBKhYznX68uvpg7svAx9tYHdRMtG2rS6OKAkicI860TCjnqycu
Qdrfh4Q2TwjDRUbIrdzIbkcbMkCD4k0tiCl+1Z6sWwC7L+UdUhMuk5RnXWwyhktcjau2WnQgdXJy
oex3YfxQnUfGeFcfWzvdNUaDKu8LW70yjI1LRYwhXdIAFeJgsk96gtYhSy2NP3JNN2eT3yPse/BQ
OFvgleei7IURQCtoUcRHwgwOGu032mUEik72umDpZWUks8+kjxniF3AeNxErFIy5pw0SlBK2Qf5V
wZAbSKsZF5s0YspPA8ZsmCcAazzN6dZPTyMnz5LWGDuqL1qvbevRXw1uRlUm8zOm7tbYLy3IzwGe
K+G/g2sxVGw0h3BXkldkD2V2YCz0GEc5dlIVAZfyMYY85zzEyt1XfOkRp5EIuBWjoXKGqbUF3sP5
Z/J1nF8MY8eRuCwMRfOe8ISlcB3VaicfffUVEX8WzzYduWotNWs0LzgPCJyWixXuJvGiIekpqGxR
54shQeSsxFNrJ0vBtLoLNrBeY9xsPXf5FFtvPuF2xkrSXGTybTen4M19sX6nW9B/NOJ1tA9sPDEO
VZfvojDshckxWK3Dejg/B25CMU5+LvH1WPatLSGp7SLE3BrlRQsf9n+zTgxXA6bE7zbeaynTuISX
GHcAd71av0hMzDNKksFHUXvpZgopV8s747ucuNk/BtQR3pnKoOmm+O7gl80GeQGyFdXJ5AkaqKAi
/0EwlRD7f9sMXjiUHc5DMVnIdF6rA67bZzddaNeah0YHjGawUYxCETzXWKBrSnyyfRiX3zZGxoa/
aqY5VzexSrXagBywCvWHFcK4t5lEV7r8RkveVBhNHM62gmVnnoAUhNa6CZDMfRz6rCbqOAWfojXM
g+eMZHDCcmlwHeaIh7kmxEgoqAJumBO/jlQ5NGW1DtlGdOtSd9uSutMRPkvKRfq1E28pBBKA8UqI
2SXexXXerWHtcqiMNg1BGmdXdq+Eqkfq1CTQno1bXXJsuwpBsU2ia1A92xpt30dW44lKp3tWXxLj
pMcnELSxedTil6b5TdyDDkw94sDh+aS+eQf67mnEcQ4DEvcBqRGRvxLjnsJzk8Pa2hgtHVB3kxOs
5/5q4aGFKROE51mcB/dFkx8JgXD9WXeeEPifjBA77gtCCkvdR1W9JNVxnsh47HuMVe6jznnI0SYK
++p142HIVYRk22TUvc2sLb+edi64f/RRuJmoCNVLLgRMZPUCOzafdnvD/IS14SOvb4TtY36SuP50
kpe8/iSX6HFBHrUTPjfsyggLsbcizzeXF7c8+2xLmlMu/fovsN78wHuy239FucrB+SQMCwoWdRsg
Z5cgkvQgAEjnhnR3D/POhqjS4bhDTF5JBovUAixmBm1yIjVXXlKxkQns4xVw4In4vQHUiocVMyJX
IW7tPLwD/dippGFj/mKNaJJtpIEIfA3hH6O1sfNq27l8eCDsQ376k6gzyJtAEYMLmk0JKFhbGb8M
VNPwEOGzjvyDjzEUEikpBLjP/qL3oqeJux2MKiSL0H6oYc+0xb3NMYQ9tSDtEy9q65jykWnae6+D
rwJuxBuf7z2C9jVealfjiIcOUHfc/AWjivq544ucseAGHscYjjkSU6rFp0xfXvmRYzHJXvPmGpWb
Od0PfLWPkj+nQys4DeUzIUboe7WzVR7ubN3Nz2F9gudKY4CHfeSH37Lrfmo+o5KDTItBGpcoSRAG
ixyEcBLvGF6K9x6HtbZmaSyBI2FkrpfjjJkIuPZX1P+44l0q4Bfg6OgbogEBQvJQ4g+NMRZ7dwhX
pfiGKEHcEkYQWhZnNWa3x/Cq37jOmT/NwT6BHmkvYbFAVWz9Fzd96OO1La9NWL0VxJsnDDuz/Zmy
QCJ9RjSC4sXkEoI/uuAiRzHZ2nL5HetzIfI3/Z0aTSrdlk7KesatKOunndVXwLWeY58Ty8KyMZG0
y1ZZV+mtmyS1r/O54pflQkZpSpAfawkB+kIVvemufU571qI7dTm/pOEdg5Z9Jd5FlOXxUFHoRN0Y
Qii4Ayd7ofAc+pebUsXpv3gllTDhn+G9GbwITUL8CAiCS6aC9utOPiT/fnhgUuBJQEFsuSsZXjNi
9VW1jnP5VNkflcY91/gXu1t7oBq6ZtinbumUk1H4lBGh35JCZEs2uOfW98y4t2KjzVgAzF+3/zat
TaEKbfpLD+MY8sXXFB8ayjT1TzN4H+BrdAhb3nzWMBsV8S6obmb2GssNvxiuQQzAtg71tD6Mervy
T223septmxxn+6N0xNow2ydpt4ucDLyKMJP9b+ZdY/obbitS85V6j/U2wYhsnNhni8nYByM7SK3R
BpfA5zC68ZGbi9GhHdsKgWTO5w7k7iL3JcfiPGT5B3MgibWN1cWgZK42ej5aCiy4oXA1SsOvIuVl
ANOhOcOtibEp5Aa4Xu45w2WUsAEEHcSFcbZikPBxvEv7dJMAmOnGGz/EusU308uHA1POyJqXyqWQ
DwE4q9I/s/DwEuagIusRYRQlgp0lmiYErCZ+LYzi1/H1pY4lysVoaruMxQeqcjszwhIcGEcug89F
xaFqeAT6voa6VoQ4FJF9Sh5CxFasAxw8d4lJUVo7r7TBW6kLaQmXXP1o5KiOnW4dAq5OXHyc0lZU
RB8T0Mi8aQTwzvWLk0uQXznUAd3tMpxbnJxRczyOYHr0H9OwWo/u8JUyMmIuRbmgzgzviZzGNhHF
NjPyr5YWkd77pXgVzo5BKpxrneZyn6CJcaA3x+OSOSOHmYA/ynbboGJmub71KP0y0LUlPJFvQbw/
Ui7Mz0LMO33i0Ld0iViluAsCUloKGGOEdzy1GN8i0hBsOZm50XRvVVg28Q6cUGaPQlOHbA2ZNDDp
cIik5yv0kBOZkBgBpLVR63dBrL95xEwLRpYaT0ThRxyvs2di/q9hM77rhXtsavaPyv8oBJafLAuo
eho248RumzpIyglZQvJYTH0u7UQix/7O88HjQ4lcnlaIuvo4rAfX6ejTQdYmnrcZZpeEQw7qua/u
o/CeLPJNX3a0RfJJQEMJjUJAMrvIeaojKrgjwYYTA8u/OcDoZjRcy7Vo0Ttbx1zJdP5P3uqAHvZ1
egCdcOrxRsRMidIqa1Xgb63ruQZi0N2EjoddPryaYrqhRT1KyUzGqPHBJvmnurmmpgkjcGy+OqPe
NtqkM/+ckTUZfS3zlKsdd0FyJCU7ROT73Kk0sKi2GTPgJ9nhDOq0pMy6ZvET+F8B/SQ5bL7G522O
Tw7b16S1nEdR98pBXkUuwcYGhNPZsosaG0s2IUUHnCeikIL5GabyMOFeTWKyrUi2RPsrsnYiW8xk
DxLgHEAWHmmsvSQ0vQ8xEgbpNZMjY6dH57rjv29w3fDIkE5hdoDh+Wfn895NaL/Th9hiuA3dNwA/
JW2iUXbz1WdAjGr/Mo4zGQjhR8yDGXtOhFYSVRRuWeZSi5i8M2UZAp3yNje9eNuknvFFus5XIoMf
I/0m5c3TMtv/UkS4Lp9utT0vrPloc5Kv8QWnz3K4BbiEyk/TY1gWCxZSi0Y0BBIQKOOcPvfUQXiw
GtKJ4xFWKwGR3TZJFotHh1GrstdIIm1Jmi8NOrAvEnq7heamly8jhuH50bsn+lXJ2kAn3NfuPieM
0o0YVdyvIbuKTPLax5zIa0Z39jLHS9mhkyURr7SIzyZ+SzeVJ99TJlN+uQLPk4TeZ0+7ltKjplim
hNRC/osxmR0vXjJS3BoJWDzWJkqCaJ1GpLB0QPn6HQBqSo+BFx8Gx1+KaQcHzvGjZ/XHMAHUkEmn
mFBax/0ZNwhHIjWhySmYAa7J8bbYGEyBQMF6yL4eo+tBVttY3rzxEHq7ogCnrO8SHUy7ccFcdG0T
7TkgHceDZtnD+6C6XhP0VaxLdvnfVq3BhQ7/YUthLFRxm+ZGjw5vwsQemMB8OKgRlkdmVqe9oQNb
lT60tvwTPQho0gG1J2+9C5gP8p4rqW1xFkRacL8AWsWfI/kFUJy2enwtdWujcnDDsizobLGTixUi
ONepC48TQhD2vxR9xOqY+K5iv1sVjfFiM3Ej8zBymJmstRtWh7kB4uzQOUAEesjfJns8TA15pNn2
+Xqde5lvzI4rCOChm1Su/tKrjiiW61ShHtB1YWW1VKHU0dWZPnu+5IlxZMwQhinqf5OJwOVmNiDJ
vJjav4ne36Baz3/K3ULZzS5wLuqyjIdrpcMcmgvq0Vhh2fVZS80oJZ94N2nC1QaCmDwe/btrRvsY
iAQ18FVdrKri1pnWERfjBvcIrkZwpnz0lBfyhujY6jll88IpPZy7DC3mGK8D7qlmiD5UBPGZqJB8
4qK69kFR9l31kxnnDD9f4E3rmbegtu1VJ50D+uJUc+GvTHcXpZxrwgQqnb9S4q6f8aATOVR6ctwc
SdSjHU16D3kCdmGyqfqzYLJYvojsmnSCykmAxOyNuqOvO6/d+Z7O75Mu1cfgoJZn9Z4SREDAzA7j
cSesLX1fJDSlt/WdN7PTzyDiGoGUjedLdYYzF+CeaUQlN33CHNm+hGKqKodLwLce5kghjR2mdHsZ
OuIODAbyPb0qFF+FzARNomHJlxmeU/ypzD5rULhhob+Z2cNHxtEqOgrgLRn+vEsqCuvQqcevAGNf
0Ix7Q/ZnneghvP+Vj2bOKAHCAdf3pQdOLdEQOkMe6CRGZK3jPUvuLYkR8vLEXrC1B+3WrP5CnIx+
2tdL6XRvfq4dW0wBFuqhPwLhM5IKi+oJ05wWrtSdvpwg+NXDJmzkQokLUzSt+t4/N5mB1jUQWOIm
aGIHxYWPo1OrcRYNuXjVY5hlvSe6F/4/sd3R+Sd/vArChV1qR6u58TavTEGYTwZQWZIoPsEtkRGX
rQFYOoi6qKuohei3mhe/O6iUqc7x3OBrr3yxcciRPDk20TW0nxRtz4FlklqipB1vaBdDxoySqsW1
KPKN7mJMNtYWTyqNAR9JSrmuKZGGILSiLbcUncClxAdSLAyYm+RzljrVxCl/K/yXNAgMORonspqN
kppC/q06hPfMS/ZeEX0OM9A3lhd3ri6JYQKDZHCQPjdEhs3q4ec+WbyeXbAYG+qEkVM4pqArB5rO
EAEzh978o3LlFrMwz5WxjwqV/ui2YZ/tByumUdEWFW8FssDIgaNzc9Kt+FIsO02PjqXtm5kWdQ8C
V5wpP1DBEDrTG2+lN2+RKlT1PI+yFNt9o7BV7oeeCotqwk9ho4BUf1NPXjCA2hVO/jnM8nVZc7ce
O4qXaVN0+CG9fHgZU7krpHvP6+aS95wQYhvcXrGcsUbFTJpFRTb+MDAxlTQJVAkPhWYjTlvROs96
Ht4yvtluvKPbZCnMB93glwTvVJ9mwM0I0UCSpimhqpngy72XgjIXd9b0bdRy16uLd69w76bl33zL
IdgtKPWdjhMGXEfvIGJBYAwc2j26tQ1q3xfGKwsOXISgWccYiLh9qO+nIUnWI/UqDCOo8YlklDE3
r75NjWP/oVJr9IOUjfGMzUT1gAf8GErDFkJKQMT2HY0zaSBirn2yfc79P0U3ueKq2XbZdyryHcrs
hLApHgJgkd+fXMbCuG9wMClE54+/rEFz6269dFwIDhmvMHBYsstO+5eZJDaw0el4DWdO5HHAVeVt
wKwXY9cqsbCPygCOj6Fq7iFX5YbWjRKn+giZodU2b2C8tI2mBF6Qz4b3LqOS9+Q0Y23oSQ9rDOym
pL9MXBn/+zKYWg82UALgJmnww9HX+ujFHhw5Z8R7kuwDkNCclzf8GpOYGCvzXDOotr8Cm6QnmqwX
LcbmUvnEAniuF1nyweXFnT4Hg50G5wFnDZF27xkg8sB41uR4LPxyX1Tli5dVG50Rds7P1BEwosyX
UdIlJHiYYO/EHmuh7ioHY/vn4hcgBsVLne9a/JhNOFymQ5aPO9+fvut1xbFVV2oEC6FBm4LS6Dnp
4bDQd5LuAzXKytfpHK5sGMEheoYKLBSZ9mIRH4pGlOsUfA4X54HvhoHxrhj4sioXQhJX4RocgISX
+d2S0akmPn3+dlMBVTZXnX5U/0bgsmCG2gvn9AIqV28veyQUWOwZa4qX/nmdtTGbfdFvqkm799xI
hY87nGSmzsDcWdpes1ehLRbGGTcmY/x/TtevZfMlH4nFRAC+fkSaAbbhxMkz6JmdhKeSMzP/9ZWR
L2qGWqkdfM42mDKfj260ubcY68o64ai+1xyjaq4FClVGg1ZkV0wreS6V4RwpPgOB1+GYaEEtCAL5
jilXuHJQFbCH8jK4BTmFr9Z+5D7Du73Np5K78wt2isgI1tlsrkPDWsde+JwrJgAWlNHolmBiDAbh
zcwucjGo6Cjey7h48fmsFMrfsXe9hNs13iamtBo/r9EjlkFAHfJ0Z8aPsFJQd8jRcjGHG7ewsb5y
v9SzQ0wSVUpEIwg0x1BBV7QfCzRCbFeEmpBTOAsFZfqKfzIDIWib3UE9/z0nE0NfEVl1OZgxFWE4
imtuw/GfPKk8TDOXEgYCYHJbnIukH5J9C/nUZ/w1TgznmcUUe8ELZ3GIJcDREByfICZhBRaYmUl+
YaUB5yWLk8/6NB2LYNkmh6kH7Q2ouR5O1FRBIXPG/VSunf6UA6km5iWnxHsaK5LMEYRfu6aFjikL
E59+UZH14JzacbIfsbMRBaimdeBvRovkH2vWb6OfUmGfw5rMGQulb7tnp2DyCH0J9mTOKA5yLrnt
OSVHFxCinevppcqZ2QWbEBhWwS0vthus1Q3XIp2hVeoN/3TGfKHDWMzTKHWtXgPGfUNesYoB4iHR
ZFWSZ/esFgEX3TodaEyeX8cO4pXtpvZidFGfQ2yKyfxVfftzdkvBRxeFfqnwLYoOMAZUnzg+hQlr
aiW25nDXyQom/rDsbbRbPusEmEbKQjnpb0mjb4aqufjhKcTQmu5bVr4uuFAYUVGl3Fa0pvJ4FR1Z
6IrTyrjuGZLJ4QsGDK1V83bQk23L06O+rSJoLz36lzNXzKiZNgA3tkJOLJMn7zPf9Uxt98gxLRu/
1KUEv8I07yr50rsNVFftQRWWszQEckiVQQuCuzzCVXPmrY5GKgztKCk+mrFTmJ2AD4JLKEt3TcIu
Um0QfA1AquaYMEcuNq0RQkmk7TDmqc2rty5nMUwa89akQJO7prqgov1aNiDB3leaaJAuUXzJfKkM
4MnRH4mjgZ8DuQDMiiHHip0XTFCHgI6OoD2nnYCewrnQpmldhOFbMhSv9ZRc2oASAvBB+77ZpPVw
6NPglVvJwUQeqSdxTCrqRhghd1235qZOmp61ulzV9Is3RnP2y+QuQMAaozqGaCbeabqpZUele57+
MXPjh1J1E1iD4HaUp7nj24WNZKAOljzE5lva5L9TGe90hI3Wg3VTngpEuKiZEUgl2aFhpzcm7rxG
7vVpJurHYSUXZMZs9q1uznaVr9BR44oLsBn/eAl/s/XNQ9rgIxkoB5vcde5369k7afz09Dlpob9s
yLqmkhJwT8LaAF8ZUsbE+shZQN6Fz9SvaV7qehnT0qAu/ZnrHro03ztlcLHbaeM4X9MWQWLjkG+c
2L3YPvQoPsAWx5b9F7I2WlZ8El6tPGWLMfDRqWw0TqQS7hU1db+SMgYXR72eUGwxaFcJdKKGq5tG
aD3jeBbOO+sokJZ57dj8NXcTuAR1HbBZSpAs/W5Z1fpHxc2tNFvGzyUHea/lSlmbPIwG2O1eJre6
Q1aTJUMhCmJxzCSRe/QmsDlGNLw5NZRXKwGQmyPrG2gwRNh5qECyJhhWG+t1SqqJiWl0HcBGwvvt
qOtJA7HOMlWK1Zx7ECqZDhiWpT+UxcWwH1PAkDnnZ8iz4VN0cFVomtO8+pAGzbGXObUgrHFTyt6d
bwzOvCn3PgcGQD/bt8zxn1tK6+tp+HV0C05jLHeznT93Lsd0YjBj95EkrFb+jJDPwdGWurno3mDN
LEIP3jBXfzDJ5yiCPzXtZk9b0IlI5hH7D12h6vTPlic063UuG4poGRUxnGtcAdVgjtjGqLOM2QDK
RpAuah9+Wb1hALqVDq7GcmPSDvPUt/ot4oqe/vNdChimmYlSaP+lRPCFn5Ckd70ngANqXSdiE6gk
j640eo110YlqfJukJqF/BYS6ReAdhIAMkwxcWO32NBv80cTsnw3Bv5AA4GnxFvRyvuIGBLHXGX+W
nh4I00jAbv6rmKsIzPm4yRz+4pTYf2B+9FWUsqu3c70s2VGepFUzNHCdUyesn7MmMwSBioygpxWX
CYZBXtYdRx824Dk91NraLJu/1OQcoriMQz/ckwzwisKzOhgBqqhaJ1KeBmIefSY/1SKBnEB8j7Qy
KVqb8a93tatqr6eAgWIYHc5zjc9FwIl03GnHB7hsiAnkubX2KPpruxxi8Ls7OG/T/FvCOO1d/622
n/VCnYtD/y/qNeYnTbdI+T+r8+gVdbcEXzbJ0JxyvOkpZYTCDPYUYdMW2HHedT2xzSqIuyLeF9Ne
JOLQIoLkNTjysTn4PUbdtGFaDJOAk7edJ28O2YK5b3/lUC2klSwtZQSPx88+JpgZ13SPp3xH7xkM
IbOoaAYfDtb8O/rJe6DXqAbwkvWeST9+1WJa44pczbq5zSY0qIkzyVjC38CmysZNbdOqV3tBivLA
Dk3jnspqzWBOAkYFGqywYXJ383zv+5Xlt8RPLyha9ryfa5qh02SjW845xgsTyXbfV81Zg+1ERjDO
kcC6CUcdbI3RJKEfbBuvoMvPxkoMjtnH30OfR+Enm96mYOji86cnj4TNfs7eQgDVk8dgsU5D0hFs
Iwb9B518ScL8ebZoYhm7/ilmZQZCuJA+3FgCIRqHeOclHUKW3GboVjb3q7SjLKzuYRFhxPL198B3
XuHonikias5FYRymInqeypsDXhKMNwe6lXJ2TUH3CnvUItf4l6HIa/WWAxuHd3+lWqDArAKnABvR
iLNI2S597IgT55laG5AtWiA8CncPI7lsEsD+avzStE9xh9/CqaKtLAsQU2m0bQdQcIyONDtwWGMX
Y2lfxp7fybMDnEItv8FkonDzlqBCoERwNirKn5myVIvSdy4vdxAqQGEmjZjQTNFd5X6gxdocOnVm
jH7Ozcdo05m7R3XLqInovWbhm3GC2GIdktE/ZeSk56j6zmgTEyWdMJ7PujnKBuQ0HpK0eB4dXnJj
nK5xS3Aqw5NC6g/PTrovkEt2RbQbNecvsi1MDh1qfsefSLtELuMeXjUOjD7mXUxqZgbJm11/C/Gu
jnBeeq8gyjeWtTdIIPE2h6hgtT6wwv3MSUzPtCIzQVupupf8N0m995Jep4MPGLNxAXSC8Oy5IuM9
a5eaavhM6VspDCaGkge4dNPfuuaOgbOabF3qoYllgp8bHJtpUoRYfYwAFQdaAwftt/H7A6MTOB+E
HwxP7lqn8pZZ4upr4n3JqhcdVDvjEjjTLtesTcL1uE9ehfVO6KFov2uvXxOQyddmmGAb8Y5pNV0Y
07DACAVFwo41JYcIJClmf+0fR657zRm6jcznXIE/xcPz8k2IV60eOTLEFUgn9KSCsoykSddtYHwx
h+eDz1ZOuavJEhbJ2octyJedkUTQTiSN9Q4H03BSHt0cIIhxr+O/AswClsWjkgbn4KZKmSob5ggA
C5VrKl7XGRY8p7XXPgQIU5uenNI4uajwtPw6hK6miTpmCcOQ29vVluklzBjb2KAeiJLI/B074DYo
dxFKJYekaF/a//9ffkivpMGDk+gy91U8grRrvfcHl1EiaPunkTYKc2hXrrLnYLUhtWQqgx1nzfZ7
bPoXKlFRGthRnQGiO1iAHgmJINaMZ8hxAMCfQfBhgk5QqriSagVjA2SyQluP3gsiLKVptLzk+ADz
8DCQx393MX32Fd3V7PP2fM/iUwSkYGSwnwz4wsiek9fTccSjgw2kNsdi6UDns8z6N57WroGXAWOF
YS77Uq4ZYm6jTpwdp/szSkHQFpdiBJqKhTbblBMV9M82Q37l7uZ7bC26jF4cpqXIOkN9GiP+eBtg
p0OtN1WzybDNTbfA9UAJGOQJzYJA5Lp72AAfUrZUy7q/ManhMvgVTnYb63MvaOdVCOlOfk8ZuALw
5T5QxNF9KwmsPEmD05xZhCh8qVJnCJXC/IXZQdwj7S5j3R40guOGLp77/sOtLys1lWGt7UO6DQ+m
L9l7i51XxMdIa1cDw1jzXmKGrNK3EFuiAmXpCAhFH2OLibFskqOM+QuEAIJLKeObb0+ndsIKxd2O
a/Zwnr/yGGGjnHp/6bf+pkmI1pMWY84ko8/W35Yghp+axvir8Lzbs/nJwmnqiob3VV+ATFNwYu9n
hAKng+8j85R5rEfzr+QZmWZKAkUPGbEvlB/dW3owAxgPXMfq0FQIVlkhH0Pe4DpKFhpBZcQ2Qlbc
rj1mZdu84i4dTzbgpyni2QzXjlM+04S6G3oIB3EhW6RIftaoWGZ824FEu3QCfmryip8G0sxCM/Cu
9RD0XJe6P51AfzG5T03OwVDsQxw1mupAKfVL5ELmGWtBz69LXVv9rLf2Ia+ns401egAjmpp3ZiiX
uLkNcXFFMDwDtr7Nvh4uO5CJqIfsr469KnQ6qCqfU6M9UprkRx8xZylYjnz9c0TNt0fhEVLwYDP9
Ciqv4zqjkZoMx6NvF8O+zdfJxHJ21h2OOrl5suwNcCy8mB5vDnmuCOcl74SDzhzoZ20+9AMOHF6g
WN81OZECvFdqiic4jHamudZ9h2axnNCgvhFQbNogeamS5k/kxjPzvB09ScTFVlUzfLQZ3b58zw5X
+zLPNhamx0BuUP02qrYurtZlBDEwpgZCZ/Au/QXg11XiEekJcUqaKPzDc8nNdgqanyyl21M4pyxA
Vo/2pC66RUwqNWAu2/4KojcGiAdCXQ3RMY1vzuRyUZd0o+rWcM7AjUywEVaQh+B3tDjbYgbDtT80
O0M8u4OlE4dnO290NE0gxVaIedJjvjYhHMl43dFFVCjSvgs9oZ6WwGhgitF3q+tHT+++6NDAGYHr
aS4I9hhwu9GbSIOjIB6zZrwPWBKSY1um1BS814GLQALrOL/W1p3RKiRc7hcumAz166mzr7oERjFN
Q86Xxb0XibTRP9DVhNEeTdc/ljR2Vxis0SKHM/2Vi+9Bg5OLg5UrDA0z1w5JOgd9E2r/5JAzhN0k
8bZuN1n6yNx1ZPof1O4hTq3Gktg8Ku+QvgaedRZgxyXUarVl5+wnHWRpPTjlcKM4KjBgK0gYePwn
wHcX157RazGhODZrdT+Gru0nhyzm+0/fclDZJjdHs6cU2cw56QZPVkuDztUNPUh3XHSZYubTovW1
n7G+i+hvb8fTTbUWwJjrtUdO/noOtGUXI3pg4a0OmCR4/QmTUcucrJ25lOij0ZOe82W3mfFjkX/l
yMiiaeZMCDPuX6TojacG+B+PebjSEBjw+Rl4MR4h9AwcbDkDVcOPk9VKF+DOpEtStIj7tRWAZZNz
vcWMsXK1woTJqaNB1s+SgR2KyX2o/C+vjbYRQKkeBqiAjdOxKPOjJ3AZgOG6sEYdmpeou+Roxgu5
cNS3CelG9Z9NU3/F+BgbI5D7gjA/MVVzWP33Lo44qQPY1AkHw8qmxdw6GX6yVR9oIxknm/cUx6aD
jEehmuM81Dya3L+Zovm3d3VHwiwE4FXjJsyYRbdWugsbpRleBh58QUioZSFhlSUCfxoCmGTYzeDO
+f5W7aHR1B07ypztNHIgByZXmTAo6tr5ty17egTp1mukvlFfn/BpFJUbvVLtbp2BL65ifkVQnZlk
ykpccqQrK7zOMkb+zpZc4fzhGmsbnpGOB3/ggGCyuhTG1Rs3RKQJ7aTJ2bAejduedSyhkX8Jieay
ACS0+gWnhhIWhnJNDNOSI1Q/7zFhf/FsDfJqo8Y5ilfTvGPI7agvzJBFspoZZ0gNg0F8TGBvYpw9
FBmDrmVVelwkVqlqXTSII2UcFcpF0BOxZKvCVc9BmbQUise9AY5r2+ax8rnE5xlH5g3PD//93yoB
os0ZRujXAtdlgZgc8U0oxdJNV7JAA+UEx6+Sc98h5SYZB3HXgm905dXWCguDxfQawi3MuI2gAHrt
InYeBdtn7Bbrpg0hk7MjdHzkol3DRFuS50uA1ZT10h/u/yPpvJYbR7Ig+kUVAW9em96LlEip9YKQ
1CK8R8F9/Z6ajdidNTHT3SKBqmsyTxoshKmGGCUvzYLTql4PdbLOLNAd0OBrlZVJYA/lgcAcn5on
jWtDTfe0wVYLEzQp9P8Mkur4gBCK4fKTCZw/mWeRT38FbJtM9K98vVXE+IOkxNZEubjX8uSqFpQu
jATE//P0OXVoWrmZGf1rJvOz6cSfSkTXicWQaYjPcchOE8W6RwxYS6wnIn0K4gaKbhHg26r/m9fj
ehFkSkq/PlAXkBB5A1hNe7LMs6PLwKCYdhP7AWC8hvdsrXzZz9Q/9viRav450ZMjnm9ug+Klyphm
6I571ir3pWsfXsditJXUsI1trPvO/moL/3PAM+I607bhmJ+87E+kffKTzpp8D/F75+DnYHmqpTam
zKxjMVK6P0H9FgsYoa0xsE2oQd5pVsuAejg7es0EV77nfr4kphY8Ny7lLPmB3uF3Xr1iSIIM29Dx
hUhvT8T5vI3Hel3PcYnorsJ+PMEW4zv6C1EG93HE9roFuFex7wTE2g3tLmqPcQUcq5xXA2hNe9GG
L1EVUBZdo7RB4oz5jzs2CqatGpv0MFOiFQHAOcSIElz+mP2ESQrfll/OmqEC5h/mlH+I2T60mnul
Lm8MJHxtYJ06aR+cUSzzn8LyL9CFAb4/PbE3Peb9CPpdGkMQ7y5eABpzrUXvPOMKskf5Lg3Cb+da
8fMDnzWUbYIg6lghUk6OZKHPIylMORX1XO8Me2YmaZNI6cExazDoPOgxX6YqefEi3FdhdND16h3l
QVM9fBXz22DydenTfXEUFdzWoiIC+Nmg1jYpQqcIM1PMT8/V4HmIxQ5lcSoIx2JuvAimdUJX7RLl
IhgTZPtMQ1DGK1ChQOFc89h/oUFHfiV3sgTjRJVEhA2naVRa7x5Yue2YIfETcvjAgUWJ5exDneJF
/5oL0mvJulG7f3SiOsGatse32fw6HNZosuCeUT801SZ3sCRwhUbNiQVIUMCUhW3N38BZp6g6rfYr
KiYc+q3l2kTVQe/MDCUjaCT/4ParX12g8HV5DSwHejXraGi7pJJhXGF1cgVNSF96RAIcakiruy1Y
BB/VHCoLdJj3TmPvgOJySqEZmom8ty7D98rXlkIJCBIokEp3mgKOTtm88iL2zANk9NkgEy/th+Ac
Sjv2sb1+1bps3xhAlCl/C/7Ig83eft+rBLstUKmVacYHYZfnpiEF0cfMkdxTusemAT7BPdgP/jUE
fVIyNFBdIt0gDyk++5RgbX45n4y9oDv10y5ut6N2qeQnRipYmuBi6HR9rltlXsnlh8/13jTTzeF/
uvFrRiarmL46fLpEFL15gVjMcbhVTr69xKAuXzkeDeShIV1RMP2a3QNphsExwyhpEdXB0gpOqX3U
bFIsVnN0K0ZVhXiMPKKeJ5WTiTBT52SO5ASBBCmv6huaGx43hkrEYcUgp4k3GHOm+ltD3FPnzrdO
NTAaREV2dz96wpEbYtRaQKt5TydiAO+RAmy8tLNPAsE+4TvqN3X4nUSY8Yg2465XxljUDjzyTxMR
a3QLGWtxl/g2a6D+k+AtV7z2UJz5zVIeMQvjQ0Z57GPcEb+m1a/G5FG4X2AKUMd6RBqz4kQOaHaG
ilknOoKQIG5ttKnVgitadcoOk2VuQYtbzX9pqfmmb1nt8ZwtXKluCoMTwV572JISrq9m5jxwYcdU
/qZ09MXsymXbcyvyA5dfJhF4PtnpwdaS66ADMrES5keHE6KsNDbsEfWgYdECdJzQ4dqqc509x/CT
zPBasC6qt6fDgBT/HRipVu67YRqrCfmWxVvs1M57o4qTzvShD/FsJYO3jxwekMChOKsV3xmU2xBF
r47T64iPiEd1wRc2P7k2GEuPjjMW3qqqG+ibrrlHhSrIzdSA+8TjfDOr6oaXMXKdZ5foS4sLJm7D
BOd198/9rEuum/nLaT60hN400uJLPTFaqRm5Os2XwTmsDwxXxVTi1XXMSyib77A0r0PY/kI7frUs
l0V5Ud1TnQb+H1NSJPdcSdaeyKKzCwVFi8cthRfDr5PBGtUJnv78ZTsh6BmoPojhhq10N5nkR2hf
q/fC3FbZUpovXnhTB2dfw8ElbZgqNA7JY0Y6Wg7+skww/+RLx5yXSTFwtM4gXo17ILmZEonZNDp7
iHMIDI+QFc74A70B3ouVHHPvYjdHx/3SvBGVG46pBRwXIlQneg4+unhvGJmye1NFwNQ19mLeaqI7
lBE9GvvwY6sRlSfQ+SbQQ+Q25beht8Z4slLCy7TtVOZPxi+a4nIi09DIIaFKHxZngZ3PzGrSw2Zo
RB5LOX0Ue5SCnGsQiwm6Uq8gnqKNlfgrAJz5MdF9UtGKzYAunIOPjaluskiuWMeQC8qEXq9ucZPg
WBDbPmk2xKIuhKR9Jyq3qAgAD17VzzlY8zrkzgp8ceqqBLpRcOx1n880QuPYYeTG9+nBzF7ZiX+t
wmZjyOREbPuPqL6jmGAWR8U/zrs8CW+tcxyjizGRBI0MWcMOA5LxI8t5bW0fDjgTBlhE5MnFkvZy
eETyK4UnPyUPk01r7m0a6PeEvwE6BVUJqNqd9kywSL2gtpvpQ0Yhd7GZXuAmrOa0eLVhK4GoL6+t
X1/dFuUAn7lbD2vPztYyRtSmW0RABGAw7Cr9kn1ET8+EaERA7wbvdtytyqQFpudfoyg7gfqay4d6
ExiDn/2MRYJ1s5hfyMA/MHb4TKNxW8/yemYtF/Cra5LVW0sr/ZWg0i2TlW8gaR8Q8CiFfkxkQWOu
HFyhU8v4p8btAPmobJaZeG+9YKvp87LCi5QnyscJnVRDjdSZ+5D3P0UFVooOOjM5sc4j8rW1+r/7
nDMO91YHjauYo00iTRKd9SPu2QWrctKkq6mj2PevRVu981nhNRBL2gZaX5JFWcKL4dL+rSpchn24
sycfqhpnpFZjD/nkUEZ7tAq87BK1CFYdGN/2IhEWcKpU06g08iPrMeCEHLeRe9V84/X/P/yYQ9/m
j9omYsfgiZO0mXFFUmJ5X+qnNgl4bv57z0cXoGE4wYgaXlIJdNsUHCn//YAuv4VfPKyY0m3AeN9q
ex/QpYElqiJeMgE104CHtvHUcQh0of5HtAkTzBQ+LEOqIdm7UEkMzt34rJ4A9acUfBzM+fyWQBo7
wGPSXdXHHNoYx9aat7GCdJ8DxrdUYM5crgf0peo3n7Me2wauFYu9dPhO05pbAdk4GGPC25SnJ5YF
uJrp0cJmRbcXttklDZ6W2b/oRbdwZiD6Pa9cc2aBuYw4Objj+PvY6RXkkUM00Qeiwp8SuXlAPLD/
1O3TYIcnLRguyNmNfls4FibKcMNWkawgH7mXyy3s4i6MtTlbYNwjbAdtsoqnNId+Ww0QXZNeDbzT
+GLIpe1C6zJLlD/KyD1V5gnV0Ohde/nIkV2Z48HElxvRhg2mvxvYv4riE2Ar+tXsUKEL0YkU15go
T/RFI3kmle6K/z6ppDtXRbYOuXmJI2/0L37Oqid5gt3BN+jeSpd3tp/M8HG6fUhDbFFVs+c/KTZg
VKZ7M2Ifk9UbTWBZAYmXrMUi4hVHEQ+pzMMWm9+ZVCnCx9Z8qnKKuz4TgOIHpa3YD/U10cp7O7gv
ZCKDA1SkbMLmR7da5WydJ5NC5pFaFFXCJGDF+8W0uQfwgqKjWYTj3k/ofxgalbpxdCllmdMPkfHo
kDvUnvuSMm5Ub1LkBRxm7L9RCGbZa1OwJ6hmJhDV2uR8qKOvktL6DbRAM3KE4SrqUS1Rxhb6VUYa
XsfbZD4N5jMWMY/YPqlRupR/WKOyQC9Z372E1l6uByjsTcdonVAcl6+68+2DVWTsPoH0DawYDXfj
dNo+bLqdk8rz4J+a1tpMWguRoP/SrXwru39jiwhPjIeac1GvkfBXT7CjWx49okEJ4oMdNOGgsvje
RjLRWlIsY0TZSbooXEog40uis8Vrxz9AfxIGzBaSFbsaFMG4hPFQkJNYk4ih46oW51pjet0/57mi
O48JXBhfVByo6zDJZGhdyfkWSm9jZv177PLuQuVurhpL0yJ6Z9zAZzOM+7E4awVw9O6gzV9j74Bc
w4BLQWC4j2TG/GYbO79/cEQ0GrlJ3V+peELu1aUKmsJ9rA6KBLIofbnAxsX71PCH5A5cwd7eZbgE
1QuYEdMSd+23L5Htc3CU4ZeOgJEfUv3HmJJJM9/V7AArF+QphA8xaICngGedoe6uLLJoEToMT4ux
89A0p5AMlnBCC5BD2q4IGLcRnKug+JWmSE95imz6Bupi6frVrowYmZXOyrFeCUPcFReESdvYtRHh
UCPzucb51w7bDZ1qsJXigWHLn+Obxh7WZNiTaMh95nKXzizqUOTmePGylwQ1a8+I20SjBdq2cD8l
mfRl/Nue1FPsswSAqlcnM91DGfJgfSGTW/Kitt498ASxzw9pjEolvmFp2Dpn9dsU/cMpktPgc/Jr
wNzi4GzzqaT4bjmfGvMewF6Yqa9JBoAZ1Lj/vDgHhMLjMV/biTFDMpYlWljjJGLq+FQb31KXYM6U
38CL498urGFsKSuBGtSi/LsS012Vezm9zFpEtNUCS4GW4k1m+Mwnk7RiXW7a0fsRJRieAfYW96zl
EMQ1nZw5vflIPpD++u9TS4hNLz7KzP+YDL3nEl9MnnituH5qOa7LEO4vWUAM6eLafujuhLqb7hZu
nCiqs93BnDLKAxF2lLufkmKOoY6qI+kmF9oa4DoHz7TKMfyG3G0Zq/CRTtFrdLY6GBu4Fb2S7VpG
+JP8V4XpRwVYIQz7VRxeGEbm8VVHk6x17T2z8AwlFV9Plos1i3e+NuQtyfxNGUv7H9DQuvRgkVbt
5uQjquWv5aAiy9zib67VP3lZRAvoCzsX2UcLc6yiBxlRwzDeGiUcu9j9bSoyBCsVVxoDRKElUgVz
iPy0/vHIW+6GkcBaWnjIbAN0wcyguJzc1y5poE+FH1EhFn8Mqtkxkld7oN31U0JdkagfiPMyXIBK
WZTozD1chDRByzRva9T6PnZeQoCr9Yra7xCSC8EIMeN+jt8UUN9M7PegaX9yR2MMKL6Zf3sMWal2
EuiMEsQcQlz1tiE77d1u7zTluaqa7RCHu9Q8UHOq3sjUnHVBALj/b/oK3AMczloe0/LdCx4sb1Pj
qSYWEUYcFd+L6OyO4gDASWyu7f7c+QhKzPKdQFiV4oiItTzUdcq0MwuoZKNTS3RH7+41gvkWHtkW
0Svr22I+Fs5dnZV6Xq1K7hI7QyQB00g1cwaoi2cICRUoUD2+4oBSjul569gTRC4Qt4B+nbv6yFOf
JnwiWXn+Z2lMvGfaXfdT/X1czSgnPW/rzO8cvwUNbxJ9YtNBIIXt/qHzy0fcg7Ks9jVDX6XOGgKG
I2a/bD3ezS7EL2BLUlaTP/1rzjIkHooG1Z8Bz5rAbKkvmkupzMYz6DrPkcsM/6eHnqI2GaIUUK7l
mZRajjC0Ob5/cMJdoyGAzq+B03Mb/ubF09PfLOdkydcG7LNBsIYwoTDjgJ7tuwmvdQo81ooUOeZL
Md1MdhVlc7dKsvbkeJNyPo4eEhFH/7JYCaWkDMZefwa1HJ6DJL8R7kbEY8eMaFTbZgunHtmCGCcD
9oPFbyuS/YxSb7DRCxnQU+acz5dRSIyjPjeFglz80QKiZ/YMqph1+CGqDjAwBvNqiFmZpx/94tOS
/Z9sxPjen6oSrIbOpjBDDQGFiQwhbuoEnPdqtIEEeOaVSXSCuA2PxNx2O2OaAeLZfGPj+xAQDFKi
AWdttorGdGk1d40XrhXPnue3IgZON+7REiwYo5spUn4p/ioqVuWXhjKB3DqLM02O4Dwmn22TGjl3
qzbe9giKUsRMZmFeMX0T7GBaxEZPJMn1DOXYjhUOOwgeGe2TnSJhNrqCDkcwty6zzp+h43AfrurA
b4rwMBnlzdVpZC3du3jTXh/1L2TKq8mVh5Bix0DUrUqX7kRN0s31Yza+e0laTBLgo85OcRewzzZW
LFtxFVKi12gQ64cC2BQIH9QdRbLcNAYmhazUyc8ZVqNv70ljfpNN8e1ZtFS6cXDxYbSBvph6CFRs
gsm8ptoAVZvdaAn2epBsQuGjFcCrqLEfo1mnTmjKh6Tnt/ZUUt1Ug79LrlVH3JcmSCrh9GrOzUrU
dAjC5XhDxF8Gm1k7TZDHGDD0zYIyQ7L9mz3cB80G4KRTftuU5A2Qx9CM914IZ7vYNkQqoNIn5wma
ZOkPF7fLD8Z4jetHL65xxBnW7i2eMfWRV2VEPYmmrqhJxTAXBE9pUfvup6q3FvLqxazuS22dVwQK
zveJ210IfWn7dzZKOMG0RdhAtKS/dwnOmJ2D2l+PMYUZP70DK4R9g6pNQr5sWQUryFBhIQ4T3vPJ
wv46M/AssuEQW9neSFr8w0bAfoXPo0TWX8bikVGAN/gDPNSGzUiuWQZ6iKX+1mnh6Roh26zeqXGv
j8hpZotxSJX2+qrKmdB1pFsS8zCA72YpynRBxTmE1EXMHYieUgll1jmjhfGLWW3YmR+lZzGkS28E
a8lPEA97mlEGzk6PHUrccge+UeigjAWttit9lPQOPwUHzG3sEqi1CkCeER1otRDqo/IlpEX74xeK
GV0w0+iZ7wEaHPjxTUf8S+NHWnVvbcRIAQwHgcGNLFmmpEz+MOdr6YntGs8zRGLO0GEtbTSbIRlh
Nr6igX7EoTIo0bEGgdwn6OejrcWT5zV8HWDIBmDbAwW7KfFYBluOAkXqIs5G07lZfBjoBrGLBikf
Kx+BhYuVigd/K7DsNW72EUDs/6MLdiQRqqtjnKVYz+yj9J/sRFa6Ua2FlxmL0vrJLWA6DHi+p/yG
W1Z2bCSvjd9u87cGd3nOgwES0yGUz5czYZLcCCa3Sd2RiFXmb9jlyyb7URu12Lpjm6wdQjz4NqFp
OMOe0D1wX/uYFCOhz6rNZjyyN5/DkcN3Ha8z3YZ51r1FM03y+G58pMHOCZAVCg4ltllcM1jcFqHE
vsnJQeAAc4Buhdjggl0OKC6B6Op99RpoaNdOnFR/xey0xLJRrseOQaO+lD1zL+1quHAwhX21PT7Y
2gDgYrVYds01n3eILMksPTzQuBn+jjO8jTjF6h9+/fdtImCl3sp0piwni65LBWQlaX6mGyF+0Vq4
XrUm2575YP5eN0MGdtXeIDZ21+5ZFjVsRJTcgFoBwV3NRFC0txt1W2cEL3vdgYJhsoQKma2HZzbe
Qp41+mlQqUBopmMjbvxkqhXuCADvuo13M0JAxFqxBsgY+y2syxALxwJpyX6EroNW4xKolVG/Fmg0
aqxpI4MQp9gZLRko/nJ0xTIen73zt8byIQVVLsbcAGzvQBGGVb3ST2p5GYjhECEh0vqn5SFS/yw7
jODaieNSPdOqcchoXfsAAL5195hTZ1eLHk+1G+EpqD5bHJ1qNNInyHjZYqhwPkFzmYBC0Az9r01W
uFm+JY7/EpRfnsQDFTdA8+EWYTicXYKMdXdfqaum0xZO4hL4fIRcjE0CHgy5GsNPO8lDROFOUgcy
c5gjI0zN2o43mC5XmXzWhV9vLXjWEltCO2xd3SrJXqIyngJ0O5U3R4vEjNitaZgrTS/AFQHoIQS/
Gl16QYTjtKmwgrEhi+avRo7Uid41RnMVpSjITeb9mcC4JpP5XMhnOVNJlYj1ov4y6LBjACNZfNWo
F+LyTdMPmb2xeh/PL8G2p3n8jd3oxwj8ZZgwORbsSEEhnABmvkbx3zrw5DLA6yzL7m085Ozj9ZXP
gIFeMne2Q5V9GLlNOh1la7Q2YjYD84h/UMy32gj2fkBlDL0LCEnWm7e4aPfO+IZENsijE3HzEfhD
hDWoE+c/vzgVNiYfnyBcDjljkrwJGgAIqrAuf9FLUiK7616mPxGKv/TNCcaDo2dHwjFPs2u/iLMn
gkeJ2adAaspMfZmfsgoLxR5huUaTCpY1LG8UEgoYl7h7nSpEEi/Dv1PMBS5x0kz63H0ELEFqzxQg
MhLllnAWd+eGPKjR1q6CndZ6m9m1tiFOQgRnGPN5DwCzIZ5m77/OMYlqTvL0cmr5nodfcnFiCYv8
Nw2I0aBGJ1q51MEGRE+buCSrKF9iK96NGRu/wD5mYXr0ZuPYNPELJjkeqXTA4daTRxkBAAoSjgjK
SWBXwBM46UPePTz8CaFvbDYNbWuR1eVgk+eQMMkTjdD0aQU3SZpln5htp+EvMkpnk1bjrXZD3CA9
T1v1pcoDgdJsEpx+H1kZonPjBGpA6QFPBP8FFniKImuHMjwaffZMDC4R95bNtugpSxDdhAaq2VC2
2s7Li78pXY1gJjK7xdadGLGGkEnzAoVKjHkAJnwc8uDwtdJSYEV60xjFBE3wmYY7h0fSLLdRCQG7
yUDmtsxuZHIPfRp2uKp9Py/naTx3NtMeJYkdKkrMmMGCXuW4IOKFXc9/9fgtS5Ehz1/AIKbxV4+q
JymIWOK4xPFHUMbkPKth9p0pCqdeVD/J2O76ZmKJvQi5/Rv4SL216UT+2ahhuEahJTPKRLKMOWUa
0/kIR8x3SFEWljVj0I6S7DC8ENWW4cEOsoUd8uVNLWpQR1451NDztL17qsv+vVDYC2Y2pX/yEcSV
YOhLKi+pcd5k8TVqNpFzgs8CdXomSZTXmZ6eTQxpjQt2DR99Eq4jAKS6wAv5NKgDnDHeNbw6fUyw
U5buI706q4AX8mUq5qbS9RigRFsqyJvb2D+cKXNsvQW8vQSzcGzdcyrU2dZWnf8U1bi2q+mU9sal
Rao33H12BUywXfGrufluWdBDhCMiRCS7bEi5w3oB4nQcTm3+tykahog5EqKWTXUyAYN9ddm1EUHx
ZlTgZFui67H0ikXuyVPatNBssmiZuymRDnskawlGGySkud/cEmorN16b1qU3uCCDRdG5u5rJchwa
yz/m7B5rgyMPlmkEFJpxZ2pirOwIQ0NxgYFzxhVUWmefOK0m03507Qt1QcKErgG5Y43odFDPXoS0
cHr12zrHXKeZ9p3omS8heaLgwLls27gZU3anhnGR3QGRlqyvzPFS/1+cy5Xidunpe5mYGxe2yiJN
2n3jgXPkJGNjl7wz0lvbwl5Zs3eJTPwsqvbUOuwQPejtrP4ekSMlLza1REBIpQjbq/CpQCvcMOh0
/X99jL3d9dbSA7fe84Yjq3MZYtaDv6uGE1+MNJ0/qnruEbcb4kQ7iOIOIV9g41bEZ6ZE51kOB5md
AUFWyivVPZp0R2JiZB4MJ6NIuIYuF62BTeKePLRuo8UYv/CigC7WlW3bv+JSVndoY3JNMTTa1KWz
HRkphmG7Hxy6adWZUSmj+ur9Q1RkC/9WY1hVU92Zt7Xi97bYKogaAlnmnSOq6CaCuxwG60HUCxRu
RCa28TGM2isOPVQFYLpF3S0GEGrTWJJNDisKT2shseHz1FNZhY449YzStS2BXnwD/mLWCFlgF2/y
mmZDvQEOdRrTn/Q1dxACsHhfsj/I4fp6LwiWJq7YhBc1Aaul4Lo5S/PKcKlbWXO5vv+OwWNvT8cS
Fx2ZbJy+QKcY1XAx2uFMZ4dJa55uCKZxbSV/UgNrsE+TBUIyRg6wSEeGMCDGwKX81VMNp1r0yoNc
RxXnZanfKcPU4DBVdWtCwd+M2RELx66himgYSbl1saQ4o6OoZXPqXOYK7B4i9hGC/szq4h2pC5nP
kJe60C30RSVycDJockR/DeKDnoUHnDxIbLytHbDRFtbKgyRVFLuqwFC9s81dZXrPwMTVBj1IuM1O
OB261IkIshqtaMH5mnU42CZ3m5XZA/3zKddwhehx/6/qZsYfuaEvEtsmKrh4TXpuwuaKrNUxHXXC
5i0OA1uezO6phWSZ88vEBaUyPebf0QQgv+gFI6oa7EZiPeygwr4GW7tmNcBSY93EvNqCWqipsHKa
XndVtOoy6dfqmeORWXmUgqpc88efTo7HoWcp8ex5LEB/0pniqp+0UizhzVRUShvfbZ7EYb3PQPMC
1BUWUJa4m1kqV3/jnsysE/KTP7DVxjx/5+NYstDABxNW6SvmirhcJZSFCUV2is7HTculh1B2lMFV
EM/9mbmMCRixS3ZI2dLhg8loWSTh4RmzY5BaVVataiZdqkwRwLty3lGpP4kIxUu9yEdzqwY2icoL
qx8Ky+vwAgcVAEd58VDcVsyPU8HnTXRkyRyLBUVBtzQylPPvBXHmorBVgClcADSVdOI14xmLR2Rp
+R1r0vpSDUjGDFlswj7b26bJtOcaBqTVJWjxea8dH1hb2O8s40U1QSXWJApe9HkNI8G7KqmRdqqD
RP0xuGLTYxAhgwkgA+U4YdjttIxW7d8mSg6ydokTJFBi/io6eq5Ie+VH26mMKcOEC+PtcgQLWcqs
jJW1x5LBv1RavuKUReAkXG0ryWeIqBPqmj5+WCZddlACabSnCNug1iz4W3nYfCKeh6pgQYMbrcnW
3iy+TIg5tttubI1DiVay4FiV8tFlENSq+EVzvGU+fc/4CRLekILGoZx+ldEcLW000oUQ1eKiCa7A
ayjbDkJXx1sLA1mi9+wlnxb3J4D4kERJxMJYL7LUYG5MSAZtgvqEPNluhfems8phPzpA9SMa9p67
/aUvm0XcKu6htlS9TK/1Sx9ehO9AnkAPrvQ6A3JfgOB0AYAEGGCVFnEs7gcnssfPrd7qqQ4BwUOH
NF4sgztAPgpaViPWL3XyXWAntjU+oP5DVnLZ5Xu+lDl4N7jmKoB8/vRKLTfgQis/UzYO+ruLT0j1
yupxZQgSigbjZ5Gv25KkUPrIMsYgAuue03/Bs0UNTh78fuLsVoi0miGAbpnvjPF/Q3YslfWr1jOR
0WC9IC451tCeY21pfzN0zSGfEPe0+mh8iwsigcmou5vehA9afNkAR0MUuuetMRL7QXBpn8CUhm5J
N2egE6lJUR/rfSmxU8/BQg//QpldGSB2nOCTiz52y6MvtGVYGKDgu2/TUBnFsEtsPoBQU2YJJLtI
3Kq0YmcxUEFZC9tUtvlnwKpy5s+U8y6r72VEhjITscxDjDgWuXDbFxuaB7p9e2fhMNYuQ63tA5bv
vm9uzBq9sOrqdSqgKQUanT3TwT6PODMGNAc69ivhGv/B1wsdaKtvfOmutUay/sJvu8r4FlxTXxWq
Q5XTMcOAYs3R0W8E7zhUVWvaMjpbDFFxrfroo0WGG8VW+KJQHLn2EurDvxFkTq9vTZabnssab4zI
9T2nXJbxCK609tTPafFBVnazdDia3PG3QcqjcXk2uU5AY8XVBbClOQ98xTZsy3kkZXVirs/hrB4S
Sgj1oIJ7xAfMIhCRAVA1I37SWDo8mx6rqTg5MIYBag5c6M/obtsalCSFr6V9qoc+gAlnpmyNGR8W
m0qcAvFODsYG4g+J4t5Sl+XeI38gLAdeCkZLGv0w42/GAqh4/jsGu7BBPoSl3oTINpTLssPJkzF8
kABbsNNDdUsxY/h6v2SBmd8HH4ZVQdFDuGZL/lUM9NjmtjoWnJcYZdiIYerAoQHBVgWb6rj5VAHT
gWhQb/7AB6NaF66J3uG/snzq23gdZNM2BWOqHniNgVSBUBAHTIWFL41B03vLGdGK4O5jxIdzB1Zv
3X0BluM1qhhsBFF8Cds7gwicK0QEF/xWHm322KQ/g4jWJmFtJSAt1BxcsKhSyxVqrnVn6Wedc7Sv
kV0y9+vN9tVpJKIP0hyN4G6n18yJEWjLju1hyxqrY86JiiZf4WZGWdFuIG69TCYrt3lHKsoFpIlE
coXe9X02XdSPm4IhpwpLtbjY9bRfk62httTdMJzUgZaZ5i5TL8tGN+vjZHUbw7jyr4KDpWpPCo8e
XQpyNkqz2vLQhSVqvkVIyiPspS2LG6R3XKKyJaEhys5WGu09BgNe6+4K+8VO5W4aBzQMsBaNZ4Qu
1pDHWmeXz8jHJyiqJwKmGrWbSrM3wFy1LinujvOntgkRJLctDdf8acZS5wPS+NnsfxFCbJtUXg8s
ntE5SmH9h9SDWFmlpAfhnCGGY+77YxFG39hLDz3JGeOyh45RtcY/lYpQ9P66NqtlJ/iw+x4OKDcu
T3rf3wn2YIlUgvzRGDs0QfGaepd+QsxC2rxkdf5UlRonbIT4GYW+n2bruRuXqtb2SOrSq2qFm3AR
2K829zZWhMS9qiFmUtaLLsqxt97ReMQNUiZaY4+ob7RCHNPWhyoeIvy5YzU8AhZ+1ARtu+86Dlv3
ofqAoXm44aeZVNsZCYYb1UsihxsgJDGaVDJP0cPmLBW9RY+GFtujQ7pCYRoUzO9ZnTCiyVctpEpV
b6gfR3o5HSVwiRhjNLpkE/S8zeo0LGFEcuoohCO3Pi4X7mvfpAMCJcQWmMA6dXL890vh7atGElRy
bdVWgB0YXkS2dzB7/zo+BpqAZVuzKnJ6uVXAEuU86CiA7ZT2cQIMvspYdsUwNBAtKteMBH4jAzYG
LL7HrcvzzsYfqA9YJpIFATrEzCBznTSVjkum3/pUJT7k2YIegTlvixyW84ZPqJY5yNf2IJjb8awt
MdCpIwvG3Bb7PoIAQNB67+/6kU77A2M/RlUxg32PXmWhtkB8Ndq7GbCZM/v+hEBdYUii4MMiJTKz
Kf7mL9c++NVPZBbLxHB2hoY2n7W4pXVHvrpSiWYsbUXpj9oYXCeZieiy+b573I+2DatmXKuvgpcq
sgxaivnsBhNIn9o+Fj3oIupIaZ5Efo05jtvsZnHvWS0XChP7JqIRlcAlOK+a08IPryxuA9yX/WE0
L7Z5iZEC023+cZpp6ejMN0kBv6AsWNiTXOdjQWw0riLFu7sBlunKZ1oV22F603zqdcoTdaGroao6
NBuf6FOv+mC+xpStnvaM3Phr4ar/MjGTa//7v/hry//oqPhtyM8RNb0c+nNZ34ecs6/xtKOjt0Cl
kYhysA62fQonzmt/cNZDRFqOOmTkQfJT2CX2RgyTc/8CkIXjFZ2zC9Okz7ljldg0T7BWpTpzqqZE
TR4f48H7zprXUuYAYKpTC0scjAWDF3mw3IaLlo25gX9JmxBLxbeo/lfp15oLrEP8MONQRhsJ40h9
0pq1VwVaycgKwWHsITyJAFVOs7aqXfsYtilYbywTMdE8E0Uc8ly/VvjCRwa1P2grxk26fAGd86fz
1q2LycXtiEZ1dhKXtz1O7Fno4IY75iEWgH8Cf3ilEVkN/6mbIpRPLZO84dRhVWfkC3+y1/7H0nl1
J451W/QXaQzl8AoCBCIaG1N+0XBUzlm//s7T3+3qrq6AsVA4Ye+15qKw5KzHEF/DKQKxo1GTwMQx
owpAqT715s6ZxDqIVSGykAGj1EQFtWdmyjPlWHyIGr1dznRAocipFzNMD/LbvBzC8itsadhTLaNH
3pCElYrJmWdsRKw5YfTComQF+JkQ7JfMq6qsAbISDna0UgGm7oxHDftSLLNYRVjmnCtr3BUOLFw9
u2WTcc+hPY56+aqPa6BaYs0YiMmXfm9JxF9kV0R+7Gsz38iO5NEZKbbqfNARe1pt/EHp1DEC5p9b
N+6CvIRtc+5MiNoWH83JmndzyJ7x2L0rXX9M0uIlBksFT8n6byHQhMV+WupDnzj72oo4who1i7o8
ElTedIlQQhcj9qUEN5y5L8SKX2rrs0JEck+MhMiqsnCMlL3mgaLuEvLvqvAhhCVmA/c7qt5LBfQX
VLBBabUNiq4EZWA3vUxD5uWwlvux9EkLPcLowHRPeQ8LhfnRAcPRf010s8W/kN6E1uZuoMibHqxf
11qeVTlfsvk20IPjoUQXoZLL+CHuU4kIDaKL+Oyl9Sm2CktBgBexEK0LGm9T4PpOAntHUKAj/TOl
30g2rvmvDKlCppZcaJ8wtnKUF/nPKIKDUZGQOdt8KjPplta9HM2zOtpQeUyuaXoC1okY7BOc2daa
jjgxwh81n12jJ1vsnFNsQdewiUVGE1aO34FeSUKDUmeLzbi+0LPqupw1ItszvdpLdf9PxkllnJiJ
xiVoCBbtKONSXRgTNuXOfElJKEw6YBjGeBom7lQIItZG9N9NMrF71rFVXPhi8dISkclAqLEEy9ZQ
PV01L3cYHVFjNy190f+ises1bPG93owigkLuLkEt4cLrlX2Wa39mjQs5MWGagGoE5GYLSIyyAOSg
0DDv5a7ck22F0joFJx2qp5L80ZbQnIxPiOra7JRHA1tOM8t1ZmXrBut6iWQs7Hj4zYJzG2aEsvP9
Iu7LVoJGmfOHyKtLZaLWTK9/CJh8CRVg8GOKyJkXCuUtTyi9m4qoR5s9QFvMRYDCENnQrFUthzSH
76n7KxnTaeOfUSd5tZ5dxOdN5tAbi686LG+VNJ6q2trNdfxVltOLnhdeT7HFYsFWjq959QnXPWbZ
0W3L8d+cfy0xZYdk+B6Tq+UYV9jrq5G+way2hIAnl2YWmJk5A0tQXbIGma0x/strtngt16YDtwc+
Db9fa51MulGMxPT2Cvu8yNUpAb2VFVzoLrJcqixk2bAaTpB2o9KTEsdGQP5Qa9K6DWl8BjTiNQlX
l0y4DGkXaJK4w0brUIbOj5opfphosKpQ4GXyO8iDM3cNzfB1l7fbKqd2qNNsiOx9nMi+hbenay5Z
EtCImXE24OIJo/GYsu5oaR4E1BhbfJtlfMwIlYa39TaYu6kuWeOICkn8Uqb7lm0Dzfhcre/mvBMV
q4nv3lq2MI0VXhkv945GMhyF93keuDOwNOMFgNOmxXQPzOGYjPx1qPslLqp4oZdeabuEypPEqMEC
5l18eUN5zKxMT2ymq8zEjVVAS652fVAe1MJ6l+3mZgfkPxZMfrjSdecQ2gjma8K9xjeDWZpaT8VE
KFMZspvxVVXSo1CbL6pHxhnKL2+O2Or1NVquEQ3B0iWrDoyFtWeRs+4s8BUWGyoHD5+DUKGTf0sK
8yKwTKxak2wBf+fAhNQY/5M/wxJJMKXEFrZbnrPU7ubC2PZy7yPOeEmgo63qSaEr8aunQvKvDphp
/pTI+lWEOLjVaSlHFIC1PcHg2DJvNfZ88fTIzPzUE2WbbOrfqt60E8rvlCgYhTsKmcg1JG2n6WbU
BzT4ubitrpIl0ryGmqOsRqm5WdxuIUuamsTponL8IDXPco2+rNuGRLbaeXdqlt4fq43NdUnht3Kq
VlQzu9DEpkHOl/Ci5H4ecbVp/dBD8yzcBBjtod2gZTP65zJ3Z7XWCHWO/wXh35yISBNW+l38qqsk
+OQmA5ak6/ShQlSzyluJ7DvThh8pC65tozE8O092Vkj1+qa8ilmnpQXL0h3JUFDT5g0QtVeUHR2p
f0ACRt8QJfQ65AUqhoQsO2A3uhUFwtyG/0rFm8EJXXZFaoSogYuias8nZuVcTip+ElASIeaqZAui
ZyWxKCSizZnkUxr/ibG3AQI08ojrSOSyccvmPhIqLVkZN3lVng1h8VAS87DYL3aPfhNyXA6DwIA7
EZWd6Cem91JOAUiCPnwJc2Kwdnn8V6EJ6EpSSWG56PldFJ2E6IrTukm7dpPKhq+0p75LXRnVX2Hu
owpK2KxmnFn91iE5LRW2NnbbMcQm2KrC1nDtUtt3Gpv2AeNTT3xIKMXfuZp59Gtnhtkxwl+heSMr
KK2aHgidTn1IobEQHkZC4Sinhqp55An7o3PPPpn623IL1fqvz6q9GoirY50D0wRFB8Fd7hjEs8M0
wmnWk4+lvYlNHeJOh/yEet40LeAoPufM3RpYLRmw1TazaEc0hos3HbXnn8VOa8CHo1E26puM+aqk
vdMEwRVm5lpjdSClznAIePaiEFkbrsaypOzW9QWZPQDyNFrsbQkShJRdm7oDOxJrJq+B/0Spok+w
4sNTyLi2ukmSkWhP0AUYhlvBHVsrt3xWPGVWt4tGjl/jWnipQ7qG1MGfUQeuCgQqi/wUX7NSbo3u
YlNyH3SJJ+uhyI2HKRDp7HzPiE0JdG0rpH4N11XUPTQ1Ztpi0rf/BC5dMW60cE5iGKoN5Ler8MOx
tZNF7pREertQ98gNkG7ZtXfy+GmxEarRa8YqPPf4rexD2uWOutKc1KCjXVLgJz24UL8daQHi2LhD
r7dsvIdrSTainpwmSfP/qyZRZrOkQXa1srlWdkccROUXWkxdfTSIzTlEUHRH68ebyGer9PGfaeSo
hv9EXSQJSVnEzCZ2t+JmBKO3HiXKSkNKFs2tVv9Vyxm1oljwZMwjTAc1df/OVj30eEEJKURqXlq5
eyspumedsw2F8o08Mdb/MV3p2Ym/kfATfH0TlaeZaHuNmJChV06xICOROqTIi6dGDzNGhoZycFKR
QsMN+KQGEuyJHz04vnTRb+opznC60m6azsiTqeHsB+ePxG0zlz8LWb0v3C7lGXWtX3eqX0JMy1hX
JEVzCNlbt9THAm5K8SmTgoLlJHnbGC1rgXtZi0WikrwOxrdqifbRYK8ZDxqEqDo7DErM5DzAfU1A
ALS+B8gahOo+e13MarcUA3EFwnLTHEzWmpKxT3DGC3qvUbFuNrKDbIafA6M7RbM6YZGK8VGhmWIA
w+/hRHRzdOxldo/TCt5mQkG6yJr9SEOc2+Z9WMqPYAB0XDaVq+p0itidFb81MTqNTeP1NwtQ7TNf
dgWVt/FGVuV6bMfzBNjaZuNTQ1TWmC91iBgaKmRk/fESvjSwbdXU3qScAZXngPIj3W2KKIVUswpB
XqU+kjy6SGPzrVDm1HP6pmb5zNr4zSS2pFS7N33An22Ox6FqfoJwOcS9COtYknMx3/WDaVuv3VTd
1ZhrNtYLHXK2xi1tD2ubaPY5Kz+yUShnNk4yOKvOZAQhAG9flh3xWmw+ZEGRKm60RC9OI58WhQxu
QLVSi/evxpnl0BHu7HPLhgq/G5jIGEsnKYbJ3K5o2VWSs22I1xVbD2uK9nK5vAQyvIJkOueOfKxi
59OJ2bXcUvk10A/VdLbzffRmUkpYE0i6nlf3aHV2fyQPTPf68UMNhR/Gyr+tD577cNOVu91uX3ar
/WX7+tquth8n/+n/+D/ZmlDN/bj6uf953s/Po9w8bjdvXh3uoYvmfL2tV5fT6enfHv5PvvIpOazS
le/6txud0J3vP3zvRot+Za1Oz6f4rk+W66vnk9eWq4+Py/715fV1u4fWto5W9/vhcFi7j3x1831M
YytyRjc/t5MvryHX8ePpi8NO9g9tJV4F5Nal+POkjb6Cw7fyycdwfY+e6erv7h2a1drz1s9Hv061
6aVNvD5FPqcND/fU8ZX+8zSveRdr5bab55MPbKye87pzzZ377Nznyc1XW/7c5R/P54Unn09Rrp7u
iU/Mz88TX8BXnNz/js3l7Vz+3n2KrxW/5jVuceQLeW/OUbYXR89XcsDYPFYPzgKv54988VKO4MSv
T+LoeFf+Fb9DWrrmQHgJ0d/i792nOHsn8Vv+x+tcl7cHcbrhE/3/e/MCcZp5H66iOEC+5sTbPjhu
ccQc16nnM4urMnC0/73jx/8+Md+s5Ic4SP6GHfLuNLjiNeLzPD/8k/ieH/xUctY5GxwhP3/892ZM
3Ws+0bT974PxocsV147fiHPD5eMwnRVv/ORMijPNcWmcBtd3uGylu+afm/vDD+/x8/B99+fGDSRO
su8/+7Xr8YFO4qDFqfnvxIkzdxKXQByEOFa+uTu5VFE5sA/6XFwHCmTi5IpD5T+H6w0eZc8WbH0i
YWf1IU4Cv0ZisuIPxMs4Rv6A/8TPp/9eVXLGiz0v4hfQkEGHTe0m7r4U/acvpQMi1BfK1qZyMjMT
OsW0dgW8XwSpVmN0rAPtbKiG18PAsVjFkYV0qzMWlu22Fpk5VLrlAmls1v0D5EORZJL9CiLa8l5Z
L6r03hSka1Q/47KpihMF5NV0BHsNAMsP76alAVZ+6+qr0narAPCyZfppKK3Gfa2bxwwJgUnMl60x
ErCCkVCES0y+st16cmduF/qe1k9c115nmB3V/CJFxdXhPLnIWeYlGWK++d3JowZZKbWiwMB13bHy
1B5LI8Vub0rwKAaO/8cA0p+3lKz64c0Y633qlL8RDf8IveZMeaxJyZ8MMLMJjLNYriPHiAmfb3ht
38GwYuaqp/weJOZ+zOddlrAAnwiGSabqNCq+3eq+Pg2cMhl7hL8onStMcguYoRk92SC9GsZ+eLLS
ix/ChIElfiNm99nWdmwpdJxeKokSBbFhFVudzO9152ZH2A41lDBhEwjvJEFPua5TfYPh1c9vtSTv
RbnZiCFo2/9CwNp99ApIStT3hS2xEQQuG2GO4TzZoIgeNdYaxDlvlvNRJMZZGSfaLflhYtcE+T4v
4UqLHW6j7vXC3prF8k0MjerMbtFBZImZ2zKoy2ISU1jn9Z9RY32L34k9gpjx6ygl6ZumB7gJWsCd
/CrX1VdSk2o7SgiI2n9tMbHZVjyqVLgNADRGpxxJWV4F2zL25mU3AFwqtrH5WuEls2qa+yxpEtIj
KAiKBrctOhkx5f9yTP5V2XYG9RZd9X7BfEfDIOH6hzMvsZig4yR8K0WLk4UGjSsUsiD2UVxP9ifY
TJxAQq8cH6bhVqZMe3TpYeZQn+BLZUrTY0kNsmr9ErFBrn4MNOzFYkKyNWyMFgDTdtvO2avUFbvC
VL24/gsRiKVEDP1lcQ/tkBUmULk8myiRoq9ck89gi+p3SrXdhn2m7Nr5LU5oXZQvVOGr5d2yixe+
ldNTIq5mX/1vwZ3jQw/r76Q1ryjCl+wuZKI9ITttT1bzUsiESGp73davGfZAOV82LJ1mbk6MXyiY
agNqa3+rlw9d3rXoVhxhOUXVp9nHDPalubyBo3LlDo8fH69gnTouh1TNtwW2sdpG1Gcv/3IcaPq8
q1FohnK5F+WFCgEELNpNp5AYziKGlCV2IO0v+o6vMj40aNDQb7u5bq1bSC7iYVBTulfhYzJBhg+q
dUmm6dCM0czua17lqnHIVQ/cDegPHsUA1bJ2Yx8pNpySwWdaFE/oY5a5IgZIFFBI53sN6uGU9tJu
jvNNU0GsKhfyb6nA9/BG6LGJjlkXq18LIUdmtrA7VarNzNbXAKQ42Gi4AdCQxAdfFxkVYIIx85yE
NVlZHlIdPFdm5TcuxElki0yUZ4qQ4pAJxGG+L+TTjx4R5g5JWGyEaLUMxk+8sDD9nfoDQwzgmgQm
wkeLkxZ0mqOxn5U98sbZxzRFcdcpbub9XqpKjwhnQMzhpzpV9O0itLF4OYbqVLTUifpLmH63Nckr
HklpkenPikkWbUGU9zUcWfIZ/4oO3TWr3oGHvNRosPfXQep2YRFeScKI4uWlSzSGD8bfUka1QO4V
hlgpNbYt+6qOwK9KdTY2E4OdjJvI3NYzNXpSiLBO2KBg6HdvU/7f8yA08I8EB4hlo0sUJMpKG6ST
Q2DkmlIewDfnllHtgWT1lOOYGMoPJ7u3LdVbaLYhDjTBKZj3w6z4ggjb7s1Mu342keXVWvFCi0o0
OWntdPdOHbye8S813iOitgZuvJ5SRlzdJr4vcuu82TPUTdkujj5wkbgj9VKDpt5Sh9ulIEx1WPZt
9jGO87NJ6ldVNTexym7TGEnL7QBqbxyTBrQcujbRidqI+aNmB0iCQhHj9mmhxbNv7gqUe1ni2trL
0jfbdkRFwg6u1Sdo2Oahk4HmWRs1bUm9fasYTpCBJM2jnJ1Vi025pBJjzvNp0Zi47OpWlTrXC1qK
VyUo+lnhszUMB+1ekjqVOp7G/GdL5SFiDFkc6QfXzNsMOiiGBj217J3UnjIGzBBnM4xQt03fMZEi
10Rp0PB22N6POyR/9yKFZJ1ocM/N+DLSt5TKwKeC5ZVM6k2PCx7za6LuAVdvRQGkTPsrmkJyqBew
lsObmKwScquiEqSv2W5Fu4ipkbJuT1pCINpnk4NxnkcM7Lpqtq6CBgRlALd3SIHVgjcodhnBXoSu
W+UhWyDtM0irzYxzCRMFHVsH5KZBWEBAtaQTWmtl9unMkOKl+72iCBPHwYLHVgJjxxANfAPkcaoZ
J6PE0ELaITi4DUhGvxjMjdSa6xZPIyItIbEwYyCCB5OMIRI318x0jJH0/kJnmwOels3Gj2aUsMNZ
ZbFOPkNBFEulQWxHm1ojrKKj4LSQR7pz6vzkNXsBrSJeT2RvlXs1D7aaaZ9ThhgD+o4SftQgCdrq
yFYSPjB71qw62gHCFRttkgodl2SfeYzXhhgBxWhQyd9zhqU3pwhc5tCFEdXjy5O51hip3FiNTkH+
F8sfCgRKU/aSmeaRZq+d6oSYD8n9bjbBek7yjk7zBjXzzuZEygXF+wpJGoww5bSkrWvIKoBByg79
g8RiF9oJkxabZQckMPJlZAK4GVYm2HimrzigQUc2lDSHpxq1yVCDTUB8EBbMWjbtdwR5TF1Cmy81
y1amJDnaFijv956cbIUHW+N7dKmCcIYeGt3I5DKp3UHjeFSRlYRyZtHxywJJwuPH1A51mKo/8vEv
bXFcAKDrhTwAkX4npo9SR1HIvJEsg8vt58C7F5dcs+tjoQ+uwN2FpJ8UFutrEwGgcCrh3UD6L3Xa
WsU2a6SoP1hCZo8BLD/dWrpCH3M1nISQR8zsUfGGnzahPSqKl3XzVqiYoBxXlnoy4S24Kx//WRG4
kTK93necVpQ7D8LK0IxpvyQxSZP8r0bKkAFWWYJtPrwFym0ikzvQsbljBW8FB4mt9TiicpKRCihu
IDbrnMVYRgE0/6KSwIBHcLIm70otW5sEtJGtprWRa3DziDCvAn0npLSVWpdemd80wLuYZ4v2g0iS
uIJXtLdaEM9ZTXvLGVa6RBYy3yhq+00a+GLJycJA7wG0TsWWozbQBBaoXs0uIt47urQqRDjWS+EI
SYtzLCQUDfAfbIRsbVDqpBUG36sJkrBT6JRZ2kXWNeYvNAMjO91Z22uls4kZoSUW7tiNCG+hLcBt
MSi+ztK0zF5CBkXtLaXPZararkMvwgypxvZ2gGEnT5ggoF9Wn42a+uLREpKbivYtzmENwgVlkfhm
qsgZJMxFzCb/Pd0EXCYhexGLmsWi3gdZ3Rn6Z4vsTAo/GlD8GlUF5dzN41pvvktowgM9TKO6ghGU
yw9szPQRGRkI8WPyFEzLJHmvBxo6PQlJgfJCRCcoPJnGzoY60Kz+4ttRFHJu03gXZsZRvTgp9ic2
XzpVqTSheCxJxwASWICQcabLSlzzQVMXX43/N5C3hIRQ76MdYOooFsmb5ek3gw0DB2WWhM7/W4Lw
Ps/kK/x8w0COGN7lEJpy5xDH8Y9dwC7Wz4Qj7MtE3pTqgoeBGrvyt1jRrSjAcsavY/pAB79usaiH
kXGZtDcuos3OJ9+BWlhLCKs6s6dk/zuFI22QY5OdDNIi7NLgHhZmR30jSxGUoRmxx7IzHMJPUm0r
y/PL3DMj9mnuj7VyNcZrlx+V8LNVE8iVxXmuxiciKogC5kFLlNfEJm0owt5EhCzAL0nd6MImnLjq
IW6Q2AQnc/5UFn3DHL8JVDa01X1U421RSF5Hf6AnsSlsjnVC7w6aDybaEeV73zlequJFL00YNurK
UiuMdfiDDWqLqKiBXYU4Q9X8LWORvgAXmsliSsllsZlBxVqIPVqhwZucd2UCiD3vXlLJZk+Dks8A
vRqwHE1gm6AIyJxxlSWxr3AiUfOyQqFyT4Ar1nN8ApDwqJCHm3z+SVixzvoFI/BmgS8rxWuV3cwq
2g30xgkdCfoPx/ipp4zS5IiPE1sg09VgMAnIztaRvkoNdTsnPJ/eWRnsBienFrhLZ9KK16ncPYJp
H0GCyP9LVFm+CuIh4ytfpC6Qw5R6Sw8PFwJgDyPehm24bT+7peAZuKsL6wGin7QAwzY6MzrgDc2U
Pt8rA224yOcB8XlUT05RojGR6FYD7B2eYf+VxA8gyfR6bHrE3VGKj6kksqs134ppnRjUq8QCqkyJ
UjyQVAfF1efJjboMJSz6HG5HCHMJYQYhi/dhvA/a2UzYnOjDUcumPYKYW5eGh3aor8hqCb1qq5Lk
BZntYIdB92Kh/BkQ85h6RbutOUUaCj0TK/rMLcosLtPE1jyFlPBmOehyvOP+wMsZum2repJ5BSXO
CBqNkGKkfxOaBLwk9NCiBrvOJa/ztc4cPsYOK6FmG2J+EWhCBC/krNoRRnwBq4N22SBONfCnjLUn
wXYORnSH8U0xvofpjHZcz59FonhpY7xjeEA1WZ2sfr+YBPWhdWE83S0wJqJC9hqWoi1sSxXVYYBw
PayYyel6mPV1bKu3hlTzAvRsyRLOGv960q+yqNzrVXJPEQdKaDfzD+hplPvVA6vuZ26T3mBsCMtm
e0h9YsjPY+E8cx634lDnhLlJ5StTBwI+R0NDRvXR2UykSw20peDzj3lyGWd09qDeaVuN62lS3oOT
U/YH28ZjxU6VnmdiEQWRkH39ZWensshPpChve+Z7NRURXwP6TGWl5Be5Knh81Zdw9rRFZSZ6KNN3
rVwKfFIZBK9Oo7/OnZ+G5SbKx5WOqj6pEbPR0sxHZdPb2r4EWWN2vjHDVW76S29hGZneSrDNSzle
ZmtCWIEbf0r+DeAQSgRbSr8zq/lfDB940U92p99j3mdo1a22jGubNRKIj/VoFmc1MjbqdKh5ILKW
LdlwCScvHj/JNaULgGSjHz+IYN8sCSUYM6MAVXRP27jpcKMsMkSb6nWevoiDrBvGWkbSntKVlK9j
zmRpYsmZNN0dpOyLdfV+0Sjso52kxGJxLEH1SEJzmxNpU+b4iIi1libwnxKbt1s5fwfDtwZwQ0eZ
QUYO2rT/btdCYhuM2wg3RTydCvY4EcOO1aL1YYmewv3pLPAvRcqepKMKV0TZtinHY1WgvCTlC3lX
UzNNdjm+GVqSsYkHT+F8oRIeKGqNxsE0DyBZLVWAFxGJGtvOQM6HBs4GUipFeJSt0W2Xa0aoTlOp
ro4u20Aqgo0ZrD9UjGFPoC+tYcKokvg+KORGNS0tElhgxoTp2StkIo/Dj4WTU7cJgzPj/+Ks5YZI
jrnUt/VIltVc7HQPAQnPJx2NEtmAxHSIVb+3sS+ZKcGxuGWbZdf28qlH7yWP3xODTwjgOEH7cHPK
W5yOW0VB7oMHs4nTW8gbMy441TkYv3tWEwM43uizBSFE/HiiR/twlla0pTdz5az1qCCrAnabARcB
3mM50PENf0yeq075qgrG4xHtPTeoJjH4prTEWmNd0ftMLONOSwmaxkgpU8jAL7PwN9lUGsW6De1Q
nd3wdV+X2jm3cvqm2D141+UriAEAl9J6Sq6mhuArLNdOBr/uTU5OdBRXIdseqP6tWFu3hF2DOVbQ
XCjQOWyKJSONlUx+LgpcCPBefYY/oNY3ZjNuCR7zmDetlY7wuksf+hzudZONItuj5DnjQ4szCnUD
kSoA2PIpdpmDL0lS70LDuGjmi5q9o4/nLrTcRiW8GWZlFIWbklaiAPNymyN+uVYWxb54V0pPANDs
FlaFyqMwu6n84xBb3S1warMvYMNAWq9kIEVa88bYMwc1HdOOBEaNhDPzWeFoNe0aX5/mpg198Tb5
K03VzVvRj5+uWJ3eInaVoZGRVcRWLL/PYJITTkPuNWHoTiBKNOFHZhKWNxN2qCZHa8z2IGJ/7cT0
wTiHBEKuIqXYRQJCixsTIZNoxBKJOfxy286Ucp3moMoRUTEWJMn0HXFFonkmzdD5NjSvHQVHo+29
ISPnbCFxlqBsWA/riiG1lQrAndQZTJCg8KTq2q/tdjNP7JQzlSAStrNhzZ6aNh03EtklFbs7oqvN
emKPQ8EBalrCfrrPfyyoik6o7ZYMaOICo8g+hBHPhfWhs3W0EdpwO19qW4bh5ezsrvMkyyIAeX5o
+kNuP0174bwGB7VV7vhY3A65DyqZ2v4gdxN8X8f0Aj+bv6Fh1+akn+yrkpr2sB5foULTLx9QulDL
V3faQQvONgsLcrXZt4c7Nrq7iMFgINk45YQO6W8fsl0CzRAr/b5tdVHacUVMAa2GrQx0WjXtnTH6
leVJEUbf1OcQU1QGlfSb467pMuvuLNMucNp1b+jXivIpKLnbyAqfpiX2BcuqzoD0Hepsqd3xvvoa
KelajpyXhSAiBRF1MdtQA1E3OKrXRyHV6ducvzqxfdXQLtDGD8FjxQ82ZoH60JeYZQ+bJN3YiwPs
lhw/YQJVKuIewwNPaGl/HJGejEyMFQrxJchvU30p0J4HswQQbLrY0rAVypuRUjY2DygEEhsS3E+s
fmU64zqCpiBHeRDU+d5EaDmwGELqkw4O5IDxoUjyEYdVMjN6Rvc0bQ9GolDuFToUfY86P8cDm+af
YQrHfFDdIbW3umbswdmm26KtD9pAPlu1JotshdOI8MdrEL9r0uJqDsJGNMQoVmlKcL0F/b8HPrrt
IlwwMIwm64hgvp4tMVjsannk/8ZByfOt3h01GHwimT5ok6NObYdRRzumZHWPtvpWwvymEb+C8vk9
UYmeseT0dKHZI69HepqzMfvdBOimt0mJYEFDbPd2HjrPMhzfUUaAUax7yBymNovftACLULfyxiiT
A8ScfUbq9xArB0072/B8MpRE+jJtFFbchXMahle9u+f6ZcT5TNUgOLXpoWG5xyJQ2VrRlX6Lgou0
PRL5OoCrdv6qTKLHs12mfQ19wsye1YQ59yvNf+yKFkB8Rp4vBk8bjU9Gmor1HxEWkjR1bOSOag5f
O7VfzDa6ROqF3DTFTUOZUq15WkQGTAzwd2eizqlT+EWIc3RX7rsNYR8r0zihGuIXXTUQOFUdGzNE
1Noz/sDRZ0CuTZz47XnZ5J03mPg18Cu24H0no98ExWtKBlWpA+gHdI3GFcWe7dZB8+fsF6w8M52G
uYj3EGIjio98a5lTGr3qaHHt1w4BL3AFqlrNPsrxuEXDh8FqBxiflu7KeyjNxHoSyUXtNpuDbdxF
LhAUfKb4LUGFzjE3lv1iJNq3CCK0KpaOosxqUJyLs2drcsXZcGVHpLgUoJg6oWNF0Q0pN848WlX5
y0KhpVhwRbB3BEu8mj7HOACppWyAs5L8aYGKMTwnvUqzfSmkWdwPKEUIMBv1dW1atAcwqZWrCNcW
FTx0DGvZoY8Uu8b8BHpfvSzpn0N1bRh9LateS4prykgkCMMGQFQaEXp/wIsDnURfs0ti+r40Ia7/
HF0S0rc06e9yZ+CCnf20JYwcGUZnPgtkcKUSITHBCiRP3Z1O4XvTo2NK7EM5vDqQFQc53+XKs6cs
SxE2DilWZ8UuT9JTlmWnEf2+FMrHRAVRY2y13mAtq3lIvmZ8knOJA41VgkQLZhovCT3Pxp48lTF0
rKVvooBPoWS9TOdocNDQm1tpQdfXxJ8qiSUFE07Lwr+msFgDh8AOIjNYdRVSo4z8JRweOYI+u53c
psnvtR1slLkHJ0Z7XMGTiHSbxKtNwk0eStUpfga5gWfyrZNtSqJfcko8TPtrGw0YqyMIklUVXhMV
rdwoXenopvNxVJiSs2fZnmtsIovVbQZZk+nQjK/y8OlQ4AXUKRTj47ooIQUO2ZVa17ZmD6XVbKzT
7DYslAEVFoNIIYmNQm3J+p9CZxgcWmo4JCghdHwx2L62HYtX7ZHW7R7KLxeU1IeMpWpcaq+F2XsB
Wc2U0whmNO3fHiJV6LRYhqJXg0p4QpWkM9Pj8jQLeHkUCC9g//4Veoo4HDgYfUNz3KhzvqttNNsj
1Wo5Yqg6JkV6DEc4GWOA4FViRYyxfqhI3D4q0Z8W/5XpCwF/wLdLuow1xi/miBnmRN1s0qjY8exv
uhohmNJxAAgyd0Hkkacq2XtIB1QglAy5DFYLy0h2OOldHPsHxa4hOn2pLFvl8dCRRG+zfQho5g7L
0yngwvy0S7ezRjxrGCJT8Haj30PGa/G9EQRAeiU2teQdVIpeXANFOmSFdO30v7JOjuQyb8IYu1oo
+0OPrhOymjNPG5K+7mx7t4MW7BVNuklyfU3Le2RjDUlSgquzl1wajxHWuawkDIllQFyVuP6olVEv
yxxzFZE7ZXiKvW3QTeoOPbb9FG1lq/IyE8UVN6TGuFtBaY+nL93e5MWxWNL7UpO5Nssfqa5gltNB
VSHSp9+bbaKGCz3TrLAo+zh57kmSfIrLawHlVjHQJYy+2VOoCCRs8mivQDxHirxeeN5pSGTYKsQO
ZsRbQJNnHr6BrbgG3lab5KgeCwl8K0e+dKaXDgg/2pcBB4ZUIh0eUTBaOmwR/QMuhh8nJzgfG1WP
XlRSHfqMGLi0Owxd5C2kZjhdy0iKSOD/ODqP3cbRNYg+EQHmsKUClSUr2xtCLcvMOfPp53A2dzDo
uW1bJv9QX9UpwtS9OOzq1vhSxk/qHrWiXTa8CuY9oLwGTIHTM0COUoiw3ki3DsjcXoHikW8h+c41
V/mpay78en7HQ0SBTkLlWxuTq95LrrSLA/eeChGUEInI3RHrcBLsXDgUQvaoXXfmaQCgMKEa6bqo
nsh/bt7AV+U8zyyenb6oeTAlep3GfzWoINn9iO5GJHbd1T2/RGiimkRnm2DL0lL1Mcd5PNlK423r
Rn4GPMmp6LEMZLz/FbuUXMz0OEIB8+cFbXzU3XEmtFtOjhAiMWwb3bjX8IHKYEzMAkUZhI2fTjwP
koycDrPuKxavBmt5w5mQtRweri10b2pRmZGapzQ1uBnw21CYs0Q0NI3blr2jSt/CLGV8+39Q4FEq
4YXD0ly0sp2Ps74rXQcNmEyrbFfBd2Ue8vhkYjPU9gmWFBGoi9B2M1ZS8CUYcro1fLuFpSKXGS9c
IzxYS7+TadtxNw0N4QbGEZ05h9wd6v6mQfurKdDO6CdMW3PdsQWrsBaanUQGoQm2kDA2NUtVAJ6C
eAn+UAyf5Ya4CR3q0TsV67kGJMVq+kVUUkFjGPMYAbJjGkGlYQTHP8J/q8KDqqY9kzoaIG4LA+B/
mpf3IU7WSgPuCcJy4VH2lV7bcFhgbZwso6UBw10lvU/3gFME0c73VmLZ7/qiPqphtfSUl9QnFBoe
1OAaqucE7GIB6FHuEangriAdulPDe3dgasu/8Se76a4cqqdB/ApSqlwGUtyKZee4TWaCom91mTtv
9qrje68BMmG79ft/08kgjO81j7Z/Y6aYZM/SWDdI+6jSknq2zE8vUcL0DVfTbv0W3RxXOxkS6xTo
z7p5cqKFMZ9A9Lm1/c5UJMRDRimUH5myt8ncEQQKO5tInRS9WP6/uCd87X6MGPIZ3XtivJZ7VkEr
WPrNQWID0/ceTawtj2fBtpFgaonyk1udRrldukW90AcgAAuNq5KMhTk8dQ00CAWa2k7DLpUo3N2Y
x0NVxRLB8KbXFjoBWR7s7cRbE76kJl+6IGaVuFwaWC5UdzlkFdDvZuZyp0h46S3fROv4mCVCIuZO
jSUyrc55fskxGHhElqmoN8W9VgZY0jvQc9NFk4ct4gdg0Fr+sJSzoCcZ4pnP1yZLJKOPpBpuzW8z
dpm4qgvLMtlWyUvmV8njps6hMvPmtFLaWXHq4+8Adc5k7FTeOn0dYFAwQ3qvFN92h0fPIBvKfUO0
pH0VOKwNQJ6QYNT6KVsrse+YyolMgjiIUv+l8VMqijjvepaIcdP3ENKxQ5esJgX3WYEAdC8qR1ol
QMvQV2JBbn4Y0X1oPiZnzVQki3N0Rywrw8ixASW1fyeS09PEgQKBQsWexg5RQaqna1oRa4gMmyy9
dngH2k/ePBr/ty6/KfuzYySglNUnaSjdDe+BsUaXahsy6z13gWE3JsacWAm4rrMAxSDvjiJtdmD/
tbWmc8eo1OfU02sUq6jZVQM/X0NBBwsM/oGsPAzRqoJDSbwbthDJHWb9BXQgaqXSb7/dBPEhEN4M
WqzW33pIwgpR5Q69MsvjWYjLjZT4tkc2GKGDBaq1NiR0afndDinUPeouDCC4Mi2bunGyUgLHpEjY
y3qDY2FEyIAKDNH4UG0+cnbueb468zcTT2DboaqHKeNtXqIAC7usY2G6YiKTFHXKifGYos+o0U8Q
+fOS1LxC5NWECYSHm7gkseSIs3rN9CQccXWD/8m2KW4F2M0wn821G/B+yXszPfixN6dFcaUBCi8F
zipUEWRscSQLAMSVxVrswMDLozfn/qXGXxAz/CkpjOQkq8/OQz+ZBv5oQR1XvM54lkPggIyYx1a8
zNfNECx7+Zeeec5soBivLe+c3g0OhFzkimDuDx9PYh+hEaSBH9+RlbFgTnQ7jpdsqp4th8EiiQzm
oxh2za1nfVqPhL8cLo2A+mq8b5iZgbvXxFBjMzjoPWqJNh919SBnlJqUxi6nKywSpiQt1gjZXWvq
Lj26zNZG9nTgABXBaxd/kEz+ruk3orwjeWZn2mOy7Qlt5VDpaiZPDuDIKDAiU0QVwW+wRd8T/y3G
PxJegHqhgnW1Mp4Vsl1euzE831G1X06rPfeF7m4KBL9M7Ok033Az5uoHJIjgGadg4Jc64gwMHoVh
5vTOyoHCbvvnCRhQMG+I4zyut3WH+IPEy6PMk+larLQTkZL5I2aSlDuHhE5e4vHECjGZS+gG/kT4
msZxJ6pfXnGT45Pu/db5OuGu32vbqVfTVN/E6uaJ2e6SnHEhBQOFjs8POy9BNzm9au0twxPE3yNi
kbd0WjaCjYpNS+JoVkl3vfrylN3gvSWsLUiAu25gdmjKi5xq80ZFVd0UFKCVakvx8b+EfEMlUtlY
7YvEddpW+gyGhu/SQH3O/3Ilu9TTdTH2Fxnj9VSB1x/LB035M8jBCB5BAwbYKUJxLWFYamaJb3FG
YCmD0ZUOp0nmGfKDQT+6yWmrbA9m/+USBTZyMqUYTRO4m7H6XSflUv43cAgoKzBcaeC0FQdbBBad
5EqGLozG5wEV8SabS+nBkEqFpU5su6m53VJUlknjUsXhNSZ7o+ifEyxUNO5m0XCK2hjlUsW9JkN0
ooCOzJSMUpkvyKtRQ7EuAma7eOuQx+X4LEB7FCdCmAM5tOunjMCPDHJmCE48mAUJQgpSpJqzybAJ
8nVtxl8CuK7pMlhnb4FVky8lttVKHZ5xjsVRP1Q8N5GOa+SmdrEj+f20EdALf5fyYtt65pEj6tYT
lEMRE9dEO5K0mg4vWBAUKJHqYzSnaqzW+nfSBnOxxdXMRJv6OExgv2OOiUQplpIJaA1OeQ7hNAEt
RqPhhrf+VLomPQj9zVLI2M3LIJ2R1cQXADqWU4OSws6B71tRLIa5FBkoVCG6MkOlejYVpHnpkJnp
RH2vMflJlzCzyAviW+YFtS7NVK6Tgp0NQ4DPubcQ/WjXMokyMhd/L0Vx+A4DMOhIXwrpn3Cm9OYE
dVnK/jVTjEWLQUMDh8x0yWQ25fLpdX27YOLPo5rQP1DQWh1qrNBS16zFxFpqXDP8yHtKMug14Ez/
x0XPpsvqzJFn4FxY6F8WMwILAJGavl2zP1U85dGEIpZvln6hFNBOhlkj06mehtSj83XTP5lu1UCE
IW/YEJPtwn9rUAvL5M+z/qIpcY0sokBYK6nntBgTi1H/NfZMVWVK80AJhulTr34mHTAZwXtL704s
LhbIN52NY/rd5JgBxSKaQ+b+8nFXxsK/eAosShfe7Jmll2Tnhm1Do+108HERsOHLO7pAuav46PJ+
nSgbWVIOnFEFjWE3a3ii/JTDUlIDNsirOPWa9TLjRcCT3MnUxsmMfUi8L0UMU169dvX5rz2sexLd
PCUJ7SB69ryVWhAth/Q+qidfL+YmdpEepqisAxXihNReRI2c+8EYn7XR8s15CxVVP2ruRcZqOThG
X831Jv3/8y/oqIjjFtVn7vOtuiur4e+HHQOyVxExzLKlcWsuvX5uIMBBv6ULIsEyPwsQIDzZXZmx
tXTdZG6S49WkKyt4hkNhfFAPxcR/XAldvjSw4gz+K2x3XYR3i31kqv/MQa6aJIw26KUSoxaDTVHj
EQ/arTnFIvF42Crs1YJjUGk+qgbaRJ84QoIMqe8LYc/Z2MXBOVQnKcqWdeovc+PlqShfLUdcIPkk
ShU25ZKPz1IeuSbAhBFXorJKkCF90bGIy/JjucA48+ycx+BL+k+jAznHT2NBwONON8VNCT7NjIHE
b74a0mEpErsVkuTVVS/v/5Fhb1co2wFVvhWEJ8BGV+pFU1yeyjeCBe3wAz4DPqNpdhwxwKnc/DHW
5h6Py5ouBhbebiXzTfbISAiTsd6u8Qio3YJaokuLE1PWiBJL3H4T7ykEa6N1177wiLEOYCDKUWgb
VlZpQi4oHJvkYZ2MnmMlDLleErSElk8RJ91cHJWrGiRbUUOpbndRPG4Kz8SK6xSh9mti3Ok6ADmK
21izGPXU1mrhmCK3CgWTWB+Us6TYhj+u0/LFZt2LNuXyWDgELFLsa0V6bCsgD6Tbboz2pWJwou4e
szhpdAn6sbZo5XuFJ6MMD3mNGVOEl8YwJNfSs+SDOazWHa0+mkj1jsrxXfrtWpiJ2GTFGjk/m7v4
3FRIWXW1g202M9X/pQlYOkh1iEwQupnZRN4+7J99bfIGf4/uJ5G/w34rD7TrSD8cGGjwpktYjBdZ
fmcT4k3mACr8w6NP2UyFU+WZ8I6FHakxnr/0lXDwS+O/hjUtNw+KdbJMuDSWueTdcQq3ttuJq0E1
Zdj8ke/v3Gzp4g8yakJxjfvorXcVMovP/5LhJ00hZmAOxH0nVAeP2aWlrSFF2x4nJqqivOqHiuzv
cSjBEejkpqttjzoxiQ0DEFT4rJEjCczZG6IIXrrB9KgzjJ3Oh03Yz2WqHRoaKt9VUzLe4ETTcH4N
pia9KCh2bs/lFSwUiXfhVISlydXtiC0kx67r0f3MQtIFpaNJ+JFMU9qMDA9UDJhBDsowv0T4wqBI
kdbcye3HTbN5jkGj7Vm9CQPi1k9XwkCs9emZh65t5woHuihRFhyeaJ2wfab5Cl+zS+5uR3RH2cfl
u8Cgx3ybOVOyL9UVWQw+Wty0cDX6ObDoWYLeJQpc3VxgHWN6MBAq/p/KwTYrrE2otZS07mTasv2/
1FRXfR0fBKs6CX19TCxjFuFWrKgZ1Mp/4IOXNIFHxnhscKJJBdyKstyqfrSAurIdomE1cVYrosFG
kjhdjTNsVnFx9gTv2NaM5zFtAmUUFM7dbXXJgeHQHDs29SagALNLOOJ1W5FiwzD/BEX3bWTylSaD
jqQstrIt9XGM528hjjrv6k8N43bVSVwX/AV+HkEWZ1aCV4kLTbAeWmSncFh5EY7H7itlHRcOXSPO
ITM4VgfhB6XYI1DpY3wOiCcUUME6RcfU+cU43Wm4CTWOIN2wDmCeCKs/jfmpZASMjXJG8DwUKC2Z
it9IcuT8RLEU/v2zCLOc6ZSfU0s9dcA0cFuwOfPg+0dD4lEllkQ8ow7w9FZfbWpcqgmIJ6F6SnhS
5Xg4Z+oAEkRyNIF9VnOvSFoAcZN9IX65yJZY8g3GMY2HF4cBw+RujjQS2APgtT3fb2Y0QGw3sglX
Ky67R5tZHGvwr7T0fKTDkXJd7kQtcnhIaF9JNlMGGS6iK1vr8Fo24TUOym0cistBQq3j+BUVI7BC
4SB74zWikGQUMauNB148XrjUb4ELMJ4t32ELGY3rxoTTSNNN1purAYqcitUptag7wECisytlDnwX
oT7Aqh2/deUwxpEjx/I8DJf6eEvKaB6hXQvCPjNpGTUPKt5F9FPF/WtJEpicIMbBYegWsWpwMaL6
tNYWlrBJ3Q8vLLUYNi6xErIbVq+8znZq+2qiZ1k/NfnCsuyWGsNH/KfiU9aNQ5C8IdEtuoLF3b+p
4d2Cz2VV0Wy6lJjDOMcvpXBCNDK8L8J0EScY44PGPARNuZ4cVDpqRehjRTGstYDBkBHZZszAASU3
7uHTCHcWRj0OJPSSkDoyZEZF5pgJEpnuz1y751x94bfPqqRcZMIubiWb77mVP6p4MzRq1Lrohb0A
we6TZX+E5wm5sqPl2woVoIr3lQoYPBE/tST9w8iQslhbHRjY6BTp3rzAraEVE87H3FTTSZ+nRRzb
bqnkDDmDhV/wu/EkAGbZtrWoQbTY84FljFApzLQ9KzzrJf69YhZr6j8NS3Ws64e8j05Z7V6Eac5v
khvWkoCyiICdvoZoQtUpdaditpc4XXZ+tqRl+aB4iLntys3/v5N1DC3QMju8iGyDqttRBsN8J9i7
qvsXCIajBiMC3BDdogo3sR+vUpW8o/ZJmmhmsE2NLVN4hDDDoteA8tSGhvBkoGMCL3ryVIVsUYz1
IcV9j8o6AHBItBskLBfdSopPg/svgplsMCHzWDywCIz5vWQD4cANaBmt1vRfQbjUqqMPxV5DCUhQ
NbqdZiDW4TKN1X6pMz4hAYS+56Krp8TMJGcQdPgw9ONVpP7EdLhRNuB/9YSt8Q7oF49omBbS09Tf
IsYTBOHl3Nww49+LPOciUw+TX6fIeDLRxj2X3kBzlyHqKd4vD5CkpNGAous0DMjMCMjGpwbSYC6v
I6MMnNHnhAjNWpms5pzueFwX3Rh+l6L84loi2YVO/Qgu7aVaymfC45Oey/iHe4eZ+5xa8QE1CKxa
uvaD4ZDcs3+AdGP13C8h4M8D4SSW3aXKlH3S8+DlFdtwnu2ScDiqAEBBAdDneFWEB/29QvLder/4
ahso6PUqTxith44pfCvmkYd3ADtOF41sbksRGhgiNCcL3dtx7vELouT4yYw6xMe/kaxbnpytpuA3
wFXY3QjhoemtVcibJFu85PEu5kZAxIquA1L9IwkaZEHQRtQ/E0YE+xRBGm0szvxAwMw3IYBU/VOS
V+ivAvdHNr8iSO8EBhh3MWUiIQZ2uoM1E/aPAThOeepxmYg0i01MQImgnOnirjUYTRkWk0KoSIqI
YIajy3eprUPfjBU4b3xTskrpJx8oGEFz/HFH1m2isPgdQVzbTXXQ/BMNugXxdx1VQgLaZy5D9TlY
myapdmIr8QaMs2DAPw53CAuUbhFFKHFTMnwmo2kiOxs492MG53TO+ukFYMDF5I3ziOxBEHFUzgFu
tMvjlchvQGluWu/Vk4g7vanTARhha3q2q3eBzR9YJ1wrfqAALFNCu4tEuxZ2PG+sdsxVJBlUiFUv
tPJEqqAaXUa1v+hVaX/nkN3jtVewinfNNBxfVO0mQd0yC+FhsWWXLit+S35kWPYIzWpF8497m4Yj
Wjw6MUMMD2b20Eh3T5HXoKYuhNJU7670b2+kPodzbipQGUd2rCH85HY4wYQea6cSLUtidabSXN0a
YwKTvgxwpE+NhGUAxAznPu0K6dVL9B+mDjLpJPSOfVe/B8DRYwFjAw0Ozw+cKeA/5jwaSl45dRG3
dHvirlGzbYf1131Z+huTcPKoinMhP7P63nKASKJmWVQx8HPuxC4oSz+aG4jOte7ztvJi1ae8wyUz
Elr4M7QcLqc1CwBkG0cvwetElEggJAMaolJgFGH5zon3gLsAf4WMny8sjbOiM3BHLoabHj5aiqsz
mRoAvALxEYaw07MJB/yGwIX61COkr5690atuOa0X4yZPruqApxWlvxtOnfpoqCXhg63HwBEgCFNr
QjsqXT+ZsC07CnJ9vm5SLNPJ9f8M4VGLyxgdDOvMwCDGai5BfVbUW2buugCUpo+FhQNG0F7RioTo
rzJ7sGPNTAfC24W/Pm+ySs2x1yzU7LsXFon00LBAi48CtTonNIKQprTnoGmdBCpwrCRnw9dWCiM6
q9m44go2hTd8K/FOw4xlVvFKlTtmzNEPf4Zr3rGAD62mYNAEzIgReJvwrgefkn26YjSqNvcUo1az
U8sb7YQiQ7W8uMSebOvQxc1ywb1xdmqWp7fT2udyQdGJ/X4wCDzxVy9O5pztdX7+MH60o1lsn6Fp
zM+wr22ff9jLNZNy/ui6ftB8Oetny+OJfOncSW1nnJ2/Zzge7v1iR7nQQp07wVo9mSc4pfxfeoCF
Nhy8GR7bdT/T7Qc8Onv6bnaLy2Ww7XXP38Ffeirmj8d3bX96++So9uvw2hxmg3042+vAXp/O79MJ
n7xtzzYz5+TYh9ReXNfrz262sfk2chvExGvztxns1ddl9reZvqjJV7H2hCoX7MY2f+n0hT/srAsM
yKvAiRxhMf2E/Nhrh/957xYzbXZw7cMrtDc3CWDfI3wwCOmhpIYLwM49maLunvvfPL6Gtq/NrzDZ
e4a4EFirAgyHRj/dlzJWOms1yuZtSilEI+E4VPEEGxzilh4HCy2U+c8o2yP7F+sCL86zTH873aLQ
iVlZISG6MYwMxyJjdIWuYwJIpRZcNTkDQJkgCAeMFsCqNQuFS5geAvxNEg10CsQsS+In9Z8kjFm2
gYsCCmEcF6eHyhCYE6pXo+i2pYRSINNgKfoD12HurbDZFlxaRym+kZvfZrgjGe4OGPZiUd50PXwB
z5uV1F5YwOzj0iQCRmGGWpIBo/ayU/t3UG9CXZyLbAqN9uYMCWSMAAVbQ3voge2JOcOUZu1R0NX6
WHJrR87YMWmuMmPxHKM7Sv0UGrKwU5TWQ7C6ubhs2ILckUMKkilu5K7FQAEqYZSOZX2uBxdZPZlz
V9u5ZI0K6W6J1/iv7X+K8KcKfyjP8wN11pRPs7F3Q/hTWK8o/RbxMObVqSYLDXyfu8+lyGhP+pKS
lRZ8DdLFlC6+cYXfIgtv0b+b6c0Qb4F51+WH731zEeKTDc3vovjp0ReaPW1vsfdtSK+s+abAumSo
rn25eJ8r7xMx7lF/GSBTRykFzIo56n7S4uS5Tu5/ev/TdCe9XgtM3BWZIU7lQWDi/u3eBP+rrZcj
hvpk1KYDJAc8oE6mA4K2CtddxinyfwKo5Zjgf1LplHJgMMZLDDI/JWiYUH6AVDIoC7rbsFgbt+rS
j3vkJR7BtVUsjJ/hNm6aZbnA3f11hSYnf1E1rAAljRlqXCXDidNr3uBl/ZahsmlOQ81rP+Oc2lxY
9Rr8r9kS+9NcWiwGfz5jAEPYAXTqYrvVyxmuRuECVdWFHInhZNOWFxDsVfFr4aqTU67AbzN7Z1d8
SwqZ+bWWEtRywmjhRd9q/+v7nzbEUwzkYOOHv1QbgcKOw3NGkL88Wz6r3kdu//Lozfci9F/U1lmM
ksNv9/+YDkL9TDvmu+TVrnG/BZwn+I4sGCPndpe9klfA4PvInMV1xE3DdX/N/Hldf9C4HtravKG+
wbG4SWvjF8GfIzx6/fbL+EXWrDkcrXFpY8LG7UQzLOd85msPnZ3XLffpQfuD56Bv3RcvgJtQ+maT
ZUE837d7rh/Yl7t6Rsp+/PBvpJHaqSGRw7RdnVpHxmWQXGIqPtb0aqYLnV7Jpf8ZpH8ynq/gN/4Z
zE3SnZCwIWURJ/kV9R8DPjbGk9FOzaOSHKNxzyEQ86DhnhkdTuw187vNXtk49y5t8cJEyaTehx2m
zeViQ96lddhfxvLOSa3Dctcd4+LgyvM+oWL+OxE2AwcpYCjYF7FG+M9Q/cqTh6i/6/It6++uuDb8
sJz0vFfkgxnEtcSJexE9hHbbNC92YeYAmiMoZ3EjsVbgKPoE8qsO573FQRNZaUbdYS//Y+hbMsio
AGXcU+um68+RaLv2RILuq2unXRncBBW6CIIVfLkFtgMGO0K9QR8Kif1kk5uwbWeC/2qKt/jXFIec
WsDw4WUHBtVS+eRE6x1rSllWcbMH7qkzHjgOkwB8TstnbKzLG4nfZVbNUqe/UaY158VgWfcov/wT
fzBUoGDb+CnKubSumDISd7fzZ4Ypj2LSeiZzMSPxKdLXMwsO3kt6G/jr2dBd2nq2uHZHa8UdfNQW
CVOvehI5fhdmsizwwhyAxJqrhPvYmgciAmFWASHZSZxVgZXUK45c2e945wal/WU0c2aO9KrEQ13Z
QUXhKCwK4FpzeCK/3NiiXyPbgjrO1xrdPkWNcd3YVMZmHDaNsWnVhyaLS4YARUocrySGwiobac+a
NVeABVhwGZFxLmwVXH++sBOFPVh1DrP/SlU+dAb+2OQ2+izXLPs6NNIGq0TOoS3Dv6CDtSg77oF5
IxyEja+C728TG9PA1ep1tIS91xwik6M/QA1uJxwKqhLJ8xWr3TLHZhcHqIpXEek1p9ZBIOCRR0xi
mm5OcuNY1x64imRRQH5kPoUXVoyFNTyEGCOjPzo1Noo2r1fiAPbcCxnybQzCE7J1ayc2JL5KSLRt
yiS3588BQTKchjjGofhXpyzLJ5AlWz2Y9hRYrzsP6NTsRpC6w9xSbkLzKfrraFg05QyYbz2bDfBt
oH8Y0SofGMm1MHOJ4ycdg+j8WovFte6KT16GzjsSXkSLV5VxBAZScVePhRMRYI1IzuDuFeziencS
1B9OfCkMP5UjrlEgjpHNU9DWtRT62cMIWVasTR9eWyrpSzL2WjeiU9LgGgEu4/KQiyeGk0rA1bDY
ZhpIu4z4cS9lF1Jc/zBZ9gUwCcJFaoOVH2QxYa4EIVApNvBT5kYJuAy9m1E25qd5zTQkFDFbkeWX
GUVJne3rJAqoJ0J4lywGibkpEWrhqu7uNA2I2jdC8bIGniy36qakDbmIqpPiuReYtX4AEyGJGDYy
Ssh93gwslUO2Eqy3xlyfMEROdkRIqa6NgN9KJyN7tuaIeYA7ZJit++TakKIAxfssbq1aH+Q8Wqo5
RTWhN5XIY5oHGw7hBOQxwVX/lUsHg5/VREowXKcEYOGRVatdJ3Xbdeybqx4X9VgyOiRqr/5m1oU5
BIbCoN71lEZSyzNzWTxcquU0VXWUsGMEt+BDZoSke2eEGnINNumA+ieeG8PSuBZGCq9kOQyczG6M
5kE96MApCjRqMjMcCtkeEdNuMurTNIfleqKKCc0DmP/vBkf3QP1LIoj6HJcSHYPKFYs1lydbIgqL
0aN34Sa8MxZSFYdgQG2liexUoYm1Bms0FbpYFvBY3QuKHq2q2Q2UKIbDb9wxhYukagdwNFP1u99A
nevoEWqSwzD1mrbCMsswFNOH5ucrKwsJijcnlw0PzUlajxldrskU4HN/ahOfE94yL/wTWgWkKTq+
6RKf7JCmnymn4pBVqcx42vsNtnNICDULjHFJwQbIzAlEpnCJdU7GcClw0JWTc973C3QnPCIxsgV/
jc5YmMUZY3CyytFL/dpbKjgw0ooUe6PgZNe3uW4TI5iTbUHvcBt3IfDaZjRp9P/6+h0AQBzCXcb8
RYfRb1DH1C4mI4cx/Bh6QqWNNTM9mCxPDa9LOB0JCQtk7S8Fpsgf/1R9HnLLlb0K49WPPokdZTIf
IKYDJXD3HgxIifLVY5i/gskxgLlENJexlmOu431Mr+YAkEvGoD868m9h0Rtyn8rjNW9pRLisu08p
ybO+mYz1zK2tDcY5/NpOSJjAwHIK4j3tVm120qVmEjzmg0d3XY9xoVLtgq4rg5xUJe0E3uAs3uXq
T1IT1RiekfEvNweckivfA+M0yJQGU1snP8F5ziUmBMAinIE5Wp2JkH29Rc/XKrrwZlX1IcxPVfwy
AarElLDVCa9/ZUtSu66oi/PwftbROWBF0bjSM49pEgJ/iEqRQAEt0lEVlzODRSNS8ciSlI7uY8Yl
PO2cfpxuhQjiHyPa1sEdg1NKKEke4G4gMvrNJsXeKVdPoX23ykYh2CsxCEG9xPhu0gVzcrFUiHje
G23jl6BqgytZn3VbXzuVrUTHeWlMDlxy3TEeo0sPCht/7qJi2ISYpCuPUIQUAAkkGKGPIwnxscu3
kqRt4+8t9VJN8tYqGekEoqLGuueGhbYD2k564p3fW7SMI/UrkD1q67tTtlSd9Ua6wT6z1gzex4Ez
KAoRQZ6tYugnC/qbYQ0zUQ5gbJMUq/BHa3CKyP8m7bLEuNpS7TXUxwC/vG427IJweeu5iOGlEm+c
l8Ld4H/V+l83fmFiXUy9MxxpY2uC7a5FP+cVFXj/QY4DY6X/VqXoGcXacqJYcGJjD6sEh/uxREmy
kw4HgKZiEzma3CQrgRWjk1eGiS5sMKtN5V8h4xnukrmhYU9H6NEyvBd4C0t609Ickg9Z3KG9dVP7
SK6f3fTUZv4uMXCWFs3MsKjDSSyih5Wd4tgYONpIXnA3DIzJluMz1q1g5JWUw2opO08jkADNURp7
12lyy6m6Fx5PG1NE2czqUrylAfOGmhu7Xixky+UoNW3YzcLEP13xKLvENKdogeRp+ORREDeTx9yF
eOWGy1TT5oV2kSzeQWYmo5svTQwMA3FmPaQMKUnXdffM+mpbYugb85WmuNhnmPnoKE0GaDM/20xL
fE4rKCVgJUMOAkOWehBabP9rS96owVmpdm66Gxm8mGcKMnFm7QRSq7bB71tO1hgI2wYr2nHwdm2y
UXt8F+BKsheY5oWBFFDjMQtwR09mBbYdgC70l2PaxWrfWQwG5GChN9pOI1IzVa0oZsteGTt5Im8h
MX0NikBzyMzkZCuXT0Gsb01U3npKBzjE2GFGUGniC6acQeVbU+eLgFaMyKTfOrwQ0J96eSGUqBsJ
u3zScwDn7e2lvaIph05hACF/N4G2r0gj4s2cp/tyeqpBRXZf5AyIvGOTshy9LW+hmX2JTKdc/1Ch
dlBq6XYWN8NpIvTWA9xN1jIgimnF34woIr4Z6i4rkW6AvuNoU69gIKG35SsSvOjb7FTJtEMAsMOc
3jTF2kQYUURqV2pEYmtepvqxxQFQcT7WKC/RsLCTY6dHF5OqYIswhVSeZYMLNVVDFrtYmPymQXIQ
vZQCGnThOiyWE6l6VLDHiRSiN28sLfPKv4XuohLTdTQ92viO5UReav7Tg/aBI0fhjDTJzG3Q2kWw
TNJnpt84JPikJnRiSutGFIjzHWVGK60pbWvm1YOO2XMAIAWULIT5shsY61NNRY6I43DNVk1ur2z/
0UErBOqqYuYR8OJ59drEuZpFOFCzlnsV+XHU+iDGxZKcdCI409KqWDnB130MpFejVD4eb5a2qTiO
IIC3sCrKaod6rYvilvZfPtMmuLE+01LzjDR+BZ4jBPJZVKcj4rCs1ee0iOO960f4ZuOGUcL03vbw
d0PR+ppiDyLuvIDlTmuqrduEp9GQ/qYTtxuZQDFQszcBxSiU+zJQQABNGmHW4eYIZYFUxV0iUkeZ
hZeeMw69aoH4NMMCC6+bwb+PGpMfTNAYCq6QOtqScOX2xdgyPQEZmVsQ24wtvcldd0dqo6yBpfoj
4UuRjItMqNrjgZvqlzFp215yVswfSf3ReHxb4FzDBBSr8G6G16mt1u1Ucs79jHtQ/B9J57EUPbIG
0SdShLzZ0t53Y5qGjQL4oeRdyT/9PTV3ORMTDMjVZzJPyovSQRnoegp2IQbvjOewAz8XcO2cD84k
Ed5GKvTOpPR3Qbuh/8ZHhjPSn6tNTR5q1ULI154cHyexPAfZa0JMOBv5pd+T4+1cRoJ0/lPFxGgW
faZr9h4lC2AB6kQPiW8KV9JbFZl6qlXVk40xuUB3huf0LjDkXrX6mBa4sbVoWYTOKc3I84Uj6VPd
pog0/UhfNa0FvekrMxA1vghxEP0ZuU08sc4me73098FEi9U9a+nL0IE7ZKRXHoxB7qlmZuOT0zPh
U6TV4huNfU7ZZk0sIsWPCO/CfZ89BOQZwkwFJY+XeXZnzt+QPM06AXyeKqxSeWM0DdHwxYCxMYu1
bmss22FaEXzlcy5rqz5D+W6ka5lgVoIdLgfFG/F5osgXu0mUDon1ze+576I/CkC3HynPQSmxthwm
XJpxy+eBebsW7CElgLzjhWg+U7f5dfrkdwjnjcdsqW8ZNxIZ4r2aDj62+GERqq6WOmWLfpzvVmAQ
dxSk5r6O9EvUGwyeqIZZemae9gn9X4WYpbqicKCsQ/KL3cKFySlb8COX3q6Q1lHvZN7aaMOjxVWY
6uIep80eLRuJwk95P5098AwFLuIBk5fjocytj7lSsUfU0iDiCoBX1g6dAuL4S5a+Js4hSWnntWzl
WkQzFsU32YWr1u448RGtlRxP3qUka1B706NvgdoEFyBFquGOB6WxLOGwRRAKIJXQRjFL4yw5qFTS
gmbBZywwDWdluUglY18rXliMptGIIVNGbLskmrXWaHQw0WqfbNu8GbLMmUNLEsrj+cmCvMUZD7L1
pPIyiaKHQFW81Xjmcvc367G+YNkXA8WVyglsvxrX3Dt0gbFr7hKAQRWbJ75PUY7gFP9IkgMure2j
1zsrxJ+oh6qlHroHy4CqMb2V9K0aLzSd0AeallWuEDNg2minbIrWBuVvGlEJ07637TEbP80f9Pp2
dcvjL/Bf9WXMfzx0XpzMdf4cdgO+o6VGb0nQfQ/Uo+7RiJWPka3WwPJY1O+07ggLjlHx4+mngrfZ
02+e/Imnv2pc9aRJuE6BrgN7tLtI+tXYbGvzi/WjaL9ctDQyxSU7s2QXq6TPNvhcik5sECZXDmSF
IV2YCIw9PqUJ3tZ6arEwIwRwH/8Jd9kKD/nwJxkIdtYu6h5d8hdEvCDAfh/c4Uxume7yRjItY3VE
hGTMKi5hOG+SZX1E0WlG4bsVJeThnmgxPFAfhlM+1yTIWDOhTyiBJCkWUUBdsC0UBAPPtVkykHQ/
7egVFEc1X0kVwATLINPAHMcLR2JVoLG8mBcVDZkwpp+YOQRr+kUzNFwSqhdyFlLW2jqyJxQbaful
vCkS8bWqA5GSq5V7WuA8ZDzQ33SWKpVPnjjDc1PLqMGyTS2R3QzZMT/4BZ10aDA+C4OPyuDE3xdo
f12KgSbnYO7xRWnzRk/TpYPyqvinWBK5/NFD/Sniq6xfsUADbuEwBrcUmoyoEe+IeFFB/FcsOOIc
N0PoLdz5ufZexDx/RN54ELwFebItIcg4lDTDydM9RJMt9Z7mk7M9QUniBR47Bqeu9z4PW6Y4KkRk
AdiX3cZ7Cvow8TCcEC31DoL3kGvRfdBxwvoOmLos3+oDjaplmxRS5boGMCMblIaglFHAaVjdUqB5
TlYevJpohTpCARs/R8VdD99oldPw0yuvuQiOvv7PZgqSzofWIaohla+MIxYWos0c2FwEVT8YIL6w
psdRqYzMhi72NVO2UbXMMw4q5ORhS6uUSDT5aA0Bk1Km5IDlmbI13oMwWhG/0YFXcM2M+rewekJz
QuguoFYRsEfDYXBzyItbUlLJQL/m8DJwOJZ8br124VGZICTcJJKiPh9ZyzTfle1udMHeOm4+Emg5
OuV9VVNKTYdhfgeTsxJUgezMYkGSGJumVKX+IjFQ4YjOvoarx7dgCXgj4T4R49AWYG5qNIzWQ9KZ
ajXWnYG1ZHQuvDUP2qLTYAsF15mk2unqK9ZJD0mo5Lzk24w4ZjZI4QCaMYbsp1PmYWV1ziz/MFfm
8xDPFZYclD9kZWlaemuM4KKpvU80vxcqRLTkP5JIvjvdfxbtoxDTJZzstdZlC7TXy7l0DgNwPr8b
dob0uFS7LmOJ4wIAz9iDYzAaLIYI3Wlm1muEeKhji6YDhfJn5KFhQqvROv5+6OZbRLyxjPdJlm9E
ybYXZt81Y/PYa9YnK0LSQtCdqWtjcpKUPdPl+JzTU5RoykqX2NfAw9MldtmElAALRWQvCcY6Z8BU
n1r5l7fDEtfbhpSKXWq9pPhLCYKy6aV0db2SjZgQgOcPRrOO+mhTTjfMDmRfwIBi9xmnGyf3Nj4V
VWmyFy2eDCm458ys72NGhjWx6QJgazym6yokeiDLD44Pq9XCJmpL1FImWuiIOYrx0ZAxTVrsOB5F
8zCMU6G92LzdhT+stGY4atiWJwZ8ilhWIyc1zfqQGr8uLWrtUbkW55GloeArYWP+aIlN6cz67ExA
d+v73H5P/WtFeGX+y58dzfCoF3N6s6M/hsnYym3SKcixrbqrjlR5GM+gtkjVY0FheYBDE1C8GHU1
LtpgrWwGbqHGZYg5LyHA9rNHFanjpiYBnnhBMxdX23iBjYh+whTUhBREGZ4ZIh1vDYu5vn8QjWsC
W2nci9qvmmlBVfcecCIX+t3Hn6bx7SKUMrNQ34BdiIqrzvzR6++U5ymxNnrx6XFvTOfN4SslY55h
lYGEoaFaRHyIrPC90V4KNmtM1lUbhDPmPN6jwP5XQ78dSqiaIsk2FhkfCEOk52wTPJe18YW4yJM+
JVv2EoVso6C153u0hs1ih42bhrIFxdv+DNqpqYaNwQaF3fZZ019m6DNNxRyzwMht2tsg3jXWhAz3
TQv1HYi9Sx5SCKXoKthHOgyX2G4OFElO8jeUGjGZDZ88n0jYeg+Rf8MT6DPLjAJjl4KW8vvsFrJP
KNRd4UPUs6zsybR3Cci2zppNbjdIycnDXoYpLCE+jHmxTi2jRspSflJBHluMG/FsHyIYqjqm6j4Z
2W0Np+muezlxW5m6ovwX4VodNUEOeJ0eJvRX3gRZB0ObjLR9h5vMxWqso1kR3BuAWkxBd03yGXVg
WSlfWQOsnBQsghq1cF9mFmmp2NLw9OTVtn8U/+wg7KVjUFuH3mMYgMmxYRwaH5eMt0QgsEx0jbXI
exNPdJ8oGSbcgWyfBmBGDV/mdC4OVT1d0n56MetoyzJhHRTjreDjkEkk8ducsXrkXyL/1gt9yYq/
pdzGm4+fzds3CLef3Pqegz0HM4BptlrWWnAO5gb3Q8zx4B+Q+hAwRkBLCAiqGg+aobGva1e+9REP
2i9Z8MSSydcctWjnAj1Bo+7x2UmHN2s4zEGzKELc+qB/Qs0DsAG0kZdxDDw+KsSF8t2Gj6jxwSam
DN6Tfu+McNnbOtAkSkOGdVKTYIOjpxp9KeZrlf0dmCUdGpa58s8bxvWAnRibumyOwcvkvKl+3DLv
rj88dQi8Bt9CovzIGLb7+d23eBsoFiZJt8cijR7MJUos0osLux3aApTISyW5RwgwMEdHttGdKSYr
LG8+KZXK5Razam5GpkmCO49hVWTvBaOxaheyqUtigOGU48Tx7UzmXcr7EAz+U9ruiPrqDGJnXxtn
3Caq8jz3yDCr+uS1N/jrbQ+ZZhH7K1dsO3TfLhIqWnA3udvIsFNuJ2EKCkGZUZkxwSZPC/Qsz405
rcNol0Gxqv7a6RfdMZHIGSWHE1QbBzVWXP8l+q9S5YIXXFVmhAIxWfWDy4nKhRjPzKNnXS5731zr
mb0exSsy6mXQdvva0xcxQ0I3aZgZDmcbiT1dd/dlD2/2fhA+AcvhK5bkJ8GR4NKaT+MOe4SGck0N
ffKMAxobVs6pUMlgR0tEZgBzZPZZyseT891T6rbYenb4Wk+Aifgnk06DlMK1COZ1XQGr0OqNRdFr
akBDy1U/JvvC0xgJtYrFei1AwgX3vpqZQGUbJs0VBSRHET7gNrpNLKF1SHlEfxplex2bdVb+A3e8
SOkfOJ6fYUVCOHCODUOIqsQEmF81xuQxBShTubUF76kLT4aOPAX6FKKDsMIo75J+0b+OWHE4O7cg
QXY5k7HEnjY2Brnc+ikDYLfxpnBPU/7RWpBW6fl0Oa24j0818732e9YeloyvugOpn6EHPjvZiMeM
hCEWzXLYDNA4kn5vi5OX6Uhxm42ORSQlDylNUTXrJ6sGQytDpmcVG5FG/7YJeGQNdKud8ounEotE
2aGd8R9QaHPwJfFIl6rXp4nMMdTdTAOLZyfXrllDii63mOqF/FyFKFl3wJhRkJ2iSbnLaWzBKpnG
RQ4QYm0EngykKC8LJtdAEw/Kls3YfGlRCpWgaGKxHg2ELxrR8ibMjmQfjNcKCQY9ElJCZJLIsyL5
H62y6a1bZSXrOh7WGG6QsSGmzbBfkzunI/cxztFsMB77mH7VDsLqENSzNoyHlZWLk5HK5wEb9myD
WhkiRrJYLp+0RH+OZczDN29jOh+/aJcDIMoaf26xCSR0apsBoPM7sqRiC4fNaomkcCFYG3soithP
aJwFDB/Rdpb0EW76h4tz7aPtNPCeCxQwNhfTdhQzud1ZBX9PZrzWuMdTVDxDHZ9MNkASmHY1oZHy
v5UEnRxUiybPG4Kz7b2jkFaTdGw84J3WPCw6TiuX86CXPbP2R1r8y1BlI+NaDcia/oVEIiih2cPO
iNaw2VWxkbKYyUqmE0N1VWQFh+NjQvul5fqJWNJllob7ofo3ReIo0AgNbgLs/y+wbgliE9b/aNef
HeoZjaBvzsm2fmbpvFAQpqIZFmq5XGrWok6xBIKyIlgtDCCrNmtmibOLS7V9Ljryl0ZOfM55w+Ub
xWJMTW+NxFjPXOS+u6tBrge2WtU2obF0NrM7bRPMLg1cCBs8UQl3LIF/FSqZAuvS7plprQ6yB14A
fgpSnqHANWKBrRW78AyLsDqWdPENkSTEaNTDHZIVozQZ3iKOCaziHjBQhgIWWQRh/NaNCG5Md88E
KDORmZVLPWZoAitQ4jSX7sVJXHJacbvrL/Ew7wJ2TQ0TZ3DlsxdfuunFtX4jVDgOGI8mbNfGPtCy
T0IqFn2JKoSJaflvRIFckgcUJhpVMSWpRi9ONIs+WYueUjS6ZwqRkRN/SXE/hSsGbSMWJhQWhfvR
9NPK0H6huCxtfWJ6wqGrvTRzsikxogWgvNN3GqZSa9nc7HhYkIAm3b0jb2SDHTyOGOVu8AKxzoSN
kWDnIh83amF+duW6I0RZ7xn50ONn985G1M5DKavnip5AoZHCiVRE8s06WtwIjSGFJlouGo8WGeu5
YuakBnq5mUMdIEuX9qoqbi3ne0eBiRHdCxmgq9kP97Q7cwhMZbtEGa8IIkre1HtUMLxQeM185QjQ
fzjC+QWAV+E7HBRTIeV3ythtEmrOsYp3UwzIH1wXtmd6YrkSVkdZxqyN+k2ENxGOmXarOgb41Up5
uYk4ejIoKtt+n1J24NUvQ5ZYTC9JIODmO5uGb7+Iq61mbDDeLOnMkcRUVCP1E0HYQVg9MUmk4B4B
bwFOwrZn4GkVCUfuFC86NKB+ecEjyPjARrwXztHaHhForWfml4NONQrpJDOVZOpdc+2lPxYboCm8
//yE+VOYRypFRFP6Kes4upmyUemymfyea6i/NmFXSNyL+VjCePZpz6X403Pe8Oa57/50JAalqe1j
is2RRt2o+AT65l7D2JAmB9jFM/LNEqWpMvYlwachDmSdrzWa0pq0ReQ+VF7KnRwjLTZy2o78qFAd
oekxiFcFUbFiNoDVA74P3f3SDpix6X9hMjx/AM1dOAx4NA/tOEJA6WE4QYsYuhFL1JEY2GPEysiC
W4GYLOVe+vw2svwsp3d1N63sTIu/UDQEaXTb0bJ2zD7YfNYsWFyHnAc+c2wu9OyOFWuAkuDLn5YE
E2gbPuhqjgbyHAiJvAYc/LX+HibQ5Dnm52CljhJWAWb+ydiu4K/hj1uqDrENq4VhYvkOatQUpVx5
xT9LfOh8OrjCEpKnfXOCNcRT4WK5EujRo36DhCgNmBEgroqDz6D4lTy3pqH2a8FW0lryJeDFFQAp
eCpYGfHjGcdjwW71Hw/2sng26Z3ZvfvcJvVxcygsOutX41HABQcb0dj0swUec8Fsd5cRxcirRYfE
SnDkc1/wstm6sZCuv9JZWE5EkiEF6HKm3QFAlPHPC1aqWAHW9TSCBBa0iTUZGUG7saLxajg3uJ+8
vUwf5ug4suxhibAe7J8WWSj7txwtXhCcNUvb8KgILq3NXFJiIFR1j99GK2jz72DBFiOrYi2sLlKm
L1Vt8nB+WFQmBki3UpGgEAnLxLr2/nRSc3A9ZrY0TXcGHLjk0GQY5rIuogNaWMNizA6KXDBcA7Nz
7DEfjHwAmPuE7otFhJaD8bCG06k58hDDyjV96jOvzHfptC5yXmeW4k+6WV5yU3+rzR4BjschUm7G
YfoQGQGoapRfG8TGA4WMqKMmdFl1qwP1oOnRefEtkS+HsDhrOfJPe1r3cimDh+GnGxf3eYo8Z7Bx
yVYMZODdoncuEQwpLSaQWV7v2r4FMblrPlPRmJYzvemU40ifNoioM2gG5q0Z6L5d+LUBnoUmx15J
MWdQk8092W5EUcQG7x0FHJ5jnE9ZppgmSAAoXNhuqtkkH7TGR+pjsEKt9pMb7kfd2HWS+OmiQrjW
7EgHp303mTkSJJxm+d4rkUcSnNqqbJuedVV36yN83R4LvDb/P+wjBvbBq1Gwu9DC5JIMjwYM2mR8
jr259Xt/rVXBq8RMp73j2Ie0w3fH5yePW0d763z2VnrxTqa5S8FeOW8jusucxC+a5YsEMNdtDGCC
XdgxwfhVgCo+ngzE5zZfuwN5XgPTE7tuj04Vv0FGbCzzyzRQy+aUShAZ2SqnWCfYVHvfEdh+6ZEL
Q43RAISQlEtecoJhdnF6ls1JgR8u/Cjb7qmu/6ZxKT0uAfNlexB7BqKv4dCsFZqHAHdwRg7FiaYG
7CavHvlvx9h7T5hv87iOer2sY3vzH+BAa0+RwFJlYVf9Hbgdej3tZlacvt487P4ZXfyYhgsH11MC
n1ceO1KBTZOda9GdNQB7NRPlKT+YDb3UsdKqdQ1sph4uPaUH/rxHx8HgosT2CSIocPewpty6DSA4
xz8GZvFfhJyaLtAIFD2zx+Rj7mkZtffY5QLSGiorI/s/WRtkBP94yXMEeWEAxC1Ok/auCBU1qkNF
zek9BJoIltxlxLPdeQiFiJKBPQLsRLKcbHPYPDQgrLtl9WexQQ++LWpJg7a2aR4J3a/oIhhoM6xD
eId+uEjsuyY0xmhicXLGBH8pL4lmgZPDWaW9T6S4u9Gp8vFFE0JVUItHFeM7/FjkU6DJZFoyUjnz
1f5PEQLYe9ZRwKbodddxRJ4i1tgIx8hwNJxPD3X9aL6h6QC1y4/s2VmB+/XYsjSx8zawoJ5HS/1x
zK2NvbQ79oETE3X1tQFs1qED0A5O+OMK96aP2kZngJw+TCWv5r/N8gZNkrFptC+L/XXqE/QWsfXt
MIAVj1B/t21qVIh6le+scEtmqCqSnAETGxubF7iQ0TrSww9N9zaNbpOjRy4vnTS/KoxoFnb21s7l
wZJSNejxJWlJHO+yc8BLAcIU2uVnjNJhQE2SRo9OUldV5yYNVjb4yxm8nc0pMCG56cw/Ld3W7nM8
cK3wdSjsmW5whMzw8DukwzXkqGjoiaUytnU7/tb0l2KwtixrWyY6FKKjxfKLSQGrXUqBhRG8R+m8
KmijY1QO/RCui/dKQ81VXBF5YY5EkJO7YBKc5lVkHK2OlWYLmKczQ2tYeexhpdGupkx+t3lwGZl1
p7n9jDirXsUugc0Ov/KgEFeND5KtPXVxcc5t61KykJC6saz43RPMZGnSE7lxNbrwaCoFsAtyye/p
R3So6qMHbuLbBdzdtkBTEm0bY2/rkdG4GE5qy1wP8affSJwQq9zTYPNzYTRSalgKYXpdVTHirKI3
yTFEMq43z0CXGX9xXSN5ltWruipZRzCExm5I6O4eDgeIMcxPbs756OxKVhAEge08Xb9iWPkarY5u
3t66QbAviCL3y3Id9yT1ReG3ZtUr5BYD+pPAcGBGMFYL65sqUQLSpNw63KSok9Sq47+bmA/nsSeM
UlQHXTibjZFOH0mISri4eq2x1eZ8ZRXWq6TN1EJWAuAKWkQdLqkBCElvufcG9Z2d298cImsv2cQz
ifLda2zUH3r78AKdvBfnPETiZIZYKotyn+u017pgOBytWuwSRjuiLhveNMmWJT0X7GVNaiL2v/SD
OXXuWwEXtRAuXHrVmO9luvMelcYBC5FFz54LXM9B/oA0CPlrbrBOWzP11aO08Nryk2YO7BoEY95a
m2YADgjZYdQYUXnQID6dBhmiRdUUsBaRzlaKvYPMweMISe8d/S29CXlh5AkkAIeyPqLIN5ZWP6nH
GKFIo6gPAiLWtWLZPNAtQ2zHjlusZ21Azo2IzQGLA8M6tBauTt07vVV4hWqDsKCOTTUzbIerwxGY
inCRp2+hhSdT9dbohHUbuCU7o2YKn9scLicFmclwsC4SGJ2Qk+TAkgwW1ph+TdRSbuCvsORFUMQ1
16e3IawSJYbgsdMG2jf64RSrF9JNFKQRiJIKkk6EckfjYbWMk5CYpsPfRgASKjApnjwbDCBmA8fD
6TxmYEZE/9c3aiv0Vqhgq2KmfU9WavGjhimEmzE6/lEBaClEg5CCm3CF3Dlk1c0wLUpGD7YWRJ9b
Cw0q8cmDGJkQZNpiR5+x7rP51MKGoJnajRDfSu7MnBlgVMYto3qu5dqhw7Gdix2iTaTQdQgY8DlL
jn2v7Z20/LCC8orMc6EUl7ZoX0V6dRStEVRHHG8kOLYyQkDvnK3xbkoJC/FlCN68hhn9zXiWy8B4
Ver/ysfWgFuNRd2yRUavk2hUYJ9tOYU8/yC9DiEAOi1M3YWC0OTGOuux3bcI1f3wRBFm5s23XhiU
EDYRj0i6rRIvSW6u4Ip9lRi+vcp6zRr6IorULOgX6aDR0EEyD6hyQTvaN0kK3kTaGgoi2WzLhlXt
3G3n5tzCF7QL0jG3RpaiyW8O6O3IyvgwaTuT8C6bS6wSgx1jiYk+BKJRZOZBZYw56FA199CnLd1c
vstxplmg1xIdDy8pgtiO29HgX5PsFHO3o6twIULn2Z9gWtHGOJ+GL3d6V3A3r97VfFhm6S+9gNNV
aNuIG2r8ZxZJTnkVQK9Asx9E+xJxsZt0q2SMTkVxBmu/91L16eYT3/Sx+nWuBcEKBNae9anYdwPv
LWMe3iNiiLxV63hA+TDxBQS3JRZUSpr8jOXkNAA5tumBTP/V6VN4NB0zlPEiqoa1EUBcZHZ2eMtm
c8tOwAq3JmWpBxhh0LuPskjW4sXwzLXE/OGl91TByl327VZ2SXQid8wt607KYFYvHrvvprH+BUxq
gF76yWstxdZmKTzb880OBPSgctODhCnyD9s1DuGA8hlOHVBGagLmQ9rSYocSRR0TEvRH+V/Rl5ck
z79lhsaZxzXN5HORe1tTEe7Ik+zNHV7INWgpFtxueatS4KFeeyKab4kfxopJ3pzYDj5siazAAujU
GfZb1VogMh4I5mDv4JDTl12cL9712FwHMdouqfmPjtVzNfuvXo185RrBFXKTXwX+NVwyymRR/nod
Yv+gay5GRVYKsoxYd54VqYyMGXpoJlXauok+2mFETBwR4PE2me813Q2/jpe8ehp6z/bRud8VIixG
1CAxIvTgDmTvf9CNcA0/TR9qBpNoiDXqh1AHb4LpQcDd4W2Gz5cbLmtVixVwSePDbk78i807Etgi
lYfgE4Ik0pD6EBNMoOMHMl3k+mTdNf1vZdH1+vFrlLz48yNk+m+Aix/GHRC5J5asSIwk2WEGAugZ
WQo/uygYSKJbE+jYC+MWCMIOsiOdMNm0y84K7zad1H+bnJilEQFxEU4xjchJzKSJxr2vkRyUzQ49
MOAfiCrOuzSQalOAQfwn7+M9i7c2rFubr2KA/B+GMN99dfeOfFlkc9cVZRRk80CRrEeIKBp5bzIc
L+zsypeeXVuoWvp9SBM+syusxi0wMq36bMRfCA20bdPXjL/U0ZkW6Pk2cCFbpM5RaG/C+xxIhsDZ
tDRgM7EdYPNvvbgukrkf9ZP5nRryveLooU9bf7yDZAFLcbb0/94IBzcGJolmlMehc2827BjU4UTK
4TqPfJIrYXQkaJdSA8Pngzv21ENFJ93hLW6bd8Hc8SnXmSgiYEpC5hlxcUzrW4may/M556huml9U
LY7PBSDFcuZpn4zylbSGmzOOqCL0ipTGjpk9oZ5e/HAI82V6aRFE4vg8CZgyB+87ztnWNBNr2pR6
AnzoFH/PbNjaXEcrC1GeZOuAJteh98UtVGZrpveOSx08/mZI9nL/GJqfPrQtdit5cuxrUptAKlof
ZranV/XJky78xQAx40XnE1RlzwGNocjXqma0660EBYsJNW6GXY1jreyA0+JTnvJ9Hdz5qFj9mz4+
jIGgKBcOnVwFJttf41dwHEoAPKwZLSSqpT+z/kIWSnsXtQwXy3UyNhsPXa3PbCtn3Br61cYYrZ0R
xqCg8dZSFDr+u07cQ2OS1iGWP8JwGEpQ9QWsO5jB5yIlNrK5TYQDOZ39b+B3Nn8m2zrAAWae9RR9
9cTuJTyN4122D1l8moW/iesvgVBqlhmCBPdfIRjWuelwg/q5sLL+kkflaW4jwFaXLhWvTYxMXjPF
39wmh0oFUpqxeDV7XA8BEDgzsr9I5zmls7+Bsc+HbeLFuWqkJGkDxTRoZ8QM2NtaEgojl9owAeSG
II8RQm+Q5Auzw17E2q+ah2fxWto+ed+HafL/s4tVCPRMLcCu0K+kwwJ+zlwi2qL4tfTGd7dBBPw+
TR9ltMf+pohf7qcVMu0rnfJYMbhCQ3k2eJhMHGWDbj4JSn9iLxeZcUu7PT1ig36ZkpTETIDq+Td1
ESqaF5IPtmQNRLSovl2cQ65X5d1YRRwagy+sMB9jlW7C9qNt56XR5mwmANkxNNLJk3K8j0q7Ks17
KuG6M0qfXmqUMUXABn/knjfF1q0UCf8jrz+hQFYNw9mc4F7N3lnejNPjizlOO2/SuOSj9g1HlWkv
4xuzvZRdc2A+zialWQmbMLt52vfmc6xnmJexS0nvIXKWZqZCBRVMoeeXlDg5l4T4MtDZ47Lsmfy1
GTrPSVo+FNKvDz6ZhRYxxqvMOFDXPwvjnqPY0oloMfCZpZ68cMkKLMVCg9LSIY3LXf6BajvyMbQZ
m2C+QLnUfewiJk/GiIUyVeIMEKgir5avHucde5PpvcQ/EwLmzTqVRrKczbew15eem7+qAYDKCx1n
xneLcIfAYWZQMvOvc+ulZdtmokj02bokqF0dCpysaYBiOIu6fpgJPoqb2veCN3hqPXY3wVr97jn/
v3EAnIekfcCLiTiBw49aAJ8l1nt+0a1DywssVuHLl6Zhs6aEU2vQp6buBlMjcTfKff0FJ3zhZ991
gX66OLERJc4oUeSnXWw0bLadPZX7mg1VyItkFAk+M4Z7IZGAps+gWFUJTJFEzw76y+dR6ZlxiKMz
CKy3zTr2g7MxE3KvY1TSloJxpT9nq4HtRvsb8FVU0HlgKSZva6DXyMkAsCDGFlR1UtswUT85NJiY
IDdMtOmMCJPQ3qwenagXv4RIiGTY3QaSMJIBlh6FA9NBrC7dy5wUKllUnaadw58Y/6psxxQbAcas
jr29UOYRNzkNTJYatDxVXoE5qS9G5/lPCCL3JkYgREQOpuDuodkBAMY248CbmqWmFCHDkP9WOfl3
bW+t+hqEF4w/K2mXVdTebIs2I5HRFaoM9UBNR8Ugg683+8ceohuTT0Y7AEqxBnt+tsErU3rgf1pG
oDhrI+8WlXjB5LAnUUigl2iwvtj91p05tHJ0QrH559hc+rabXkm+ZbShgdSyEBajO3wSPVIDQ66j
qYAo1js0Q8z7fYaAC/kYqIfkVU30WWCPaNTcG8FSJH7Zi5GuEaPshA6URlCM+0sYXStgD2hX4eXY
m+nYmJfe2drV29CxLgs2mACEYAGpWip7N2k8CDF1GUFUFB66ZKTkk6FobR3OcKC0VtK85HHFYUb2
MOGT2JWpebvnyR6XMcuTVNeuXciaL46vcXUa8EJbQ32M8vEYlyA/qgLUFvvSig+ze+OB5m46p5h5
sLB7TniSezH7BTOXuDVpSTjwcuO5NcdrHyn4UJJCj6NTQiJWUCUYYNXhBcEcwO7a5VcjmT+8UXvk
YmsMAyNic1iYbU1MenCK3ODdse9TskmZuuVxuByike7ajv7lHLP+x5giC4FqvGxskiSZ/NtwcUt7
fvQTlARKmubRMUK456QUVz5PHyvuMb4a+JXqEXVx9qOuv2A94xlvUsSoHqxNhysTW0PBl6aK5Klz
3J+RHYOJ63VK1nqT/QwJgRJ+irN7LXSwOFb57BHN0EPozkdCEFifZSPh1SvhcP3euqq+OTh/OaCy
OD4HxEpMzo9EUJ31z6MuHr1FDAILZKhL/j7lNKmAwpvLbbKvYJp7ebi0suYvh7OSzGACXwNqQY03
0f4d0SAxB0XNl6ACQu/GvEUxO6Niq9vUYjifZV1eEINvBIsalq3LvLRedPNdTtBhDAJOyz+z2qK+
6xDvKKhmz9rAx2pt7jrKDCt+Ue3umNpbJPye/CNe/gnoS2zuY7T6Rn8E2Bs2/N+gHfrffoO5/Vvk
FKcMlIOePA2w+qPIbqNund3KfAndmXFC/FpU2BBbWJtt/s8l6Bx6H8abiBxrCA49cTY5OwpvYyhj
UIZ7ZSQlJkRey3TtlnfJNg36XZIxH0SB0Q7uGS/acpzZgXVAB+lkYwHkE8MVVfV0KrU7K96o2LG5
M8vNIPhdtN862uUsGf38tQhNsP7lqQ1uXtNg7IH6TF2lAXKc2H9Yxarw3JewguoXztNHkyAv8ax9
5CiDMHkZSL3fhoZJQN2w3G6WviM2jukR9DmhgvT+GT2w1uCl1i8OuG1Yo0q4VhAw4S3d5p/G0ExR
pdi4eL29UoIVh99g1M9RdOD/RTKuve4YjjD6CfhzJ907aIn206Oq6T2OD/09r9+sksAY3JAmvQFz
eNPYESVbUjxLEJN+GqJ5Qu+Mlky23aVnUeRNDcbUj6m/mCOETzASM4LGA7AtMsmbTYQeWP7LiEqg
KScMAgUtUr7/cXReu60jWRT9IgIki/HVylmyHGS/ELavzZyKmV/fqxq4QA+mBx5fiaw6Ye+173pK
DUOohg1GAEr3tY3wPGXnjiWbcneaeg8UkG9w/HSpZyIlqfAqZPgkCZCm8JS77jrDFZD52lcUFpuk
tl/DAL18xwOFHjFiLNW6/dJB+NDV6UeTRzufja41kjkEJb2gBUX80kZi4bZb30jWiS/p8aDXNQ8y
QnHCS9YeZOjRI0d4z1GJkHFs6MZ6GrMNxhXb5S3lnYw/Bg3Arlsf5zK/5nYFv7rQrzIyH1byLzVD
4h/47nWAxpUGTbD6zLo/Nz84GoZaHMiZBYYn8De+5L2pjxaq7jBGXjkPSA8zAG8oC1sKMaruaPwZ
cJvK2j9IJ2ObB022WXh8lVZ39yP0Q0NDvYJpxfj0Nbii5AQR6bqo+IxnfaOP5ItN5hIhCAKEdpfR
YfUz3TnGMkSFF5rf2SAot6F1eGDbKQYoRjErQg+NnlqRu2rJqb0FSbabad94xBlDQ59NdjGJfibI
kg7XUI3vlLnIv7DuVh3LAFErBB4eVNzoTvBtMTwEloI/JV0sEBQ99dI+CBh9BS7g4D3qigduu4D2
HT9ah9iaxfGwCrSdjUWfTFgErpdctw6GdqrTn0ZHPlYfM66NxDOWfG1+jZOTGXEzwKxnKqGNHMPJ
UdeNreUgr2QY2ovvDPN2PLDyI47LByd47jweGDJSYlilPX7cpI+WiBIZ/rroWsg94B62x/o5qKkn
hbDO1ZQjJIfzvnUKknOFxW4TyR9sFJJodEeeoEGtkiCm9hrPY8f/OPgdWfpb6nRmPE+GjDY+J0B4
gSMm52iqvzKfTMTQuiYYI6kXjkrDoM9ccR2WdkQ0AK6pJEpDrmw9em6ZwITC/yvdfNnb60lfB82j
cEDqMCA1GD3nqMyM0Ua8hMvMblb8xoAA3KOjsHzVyQpOBbZYZi0OwwLGCPQG0cFA4sVqvucrKp03
QciL71EEu8c5ym5J8Xfs7iyU+jdXOfj6vbLoxom2I7/sNHrxP6dh/NGl2rYDSVtvvB7NbdttQ6Q0
E6ENKb/rPJWnvo6XpQ14iy2GTw+ZFf9svAxj1h4rrumxsL/we0ksSdwuCADUkw/Eg7mxic5OR2lu
bifIWwyWeaXAEhbvKl+hlFgwBmh1EfYaOoH+0SN85R8zgh8fJ25MSZSCDoeFgEWEY++eaNZyZk7u
/FTzQpPQpeWKWr3CgAVtyryXwT5X2c74FiTmD2zX+VLL4RfNX2Q52BLzorXtLe540EcefDveota+
/A+dxYDjXdRji6Z1yB4CoJRLM2gpZbu3LEeOVTon+9IiSAB4C6Iiij5y/6/t0LiSdS1/ipg47heW
BkgQz5IkPgcSD4lEUxutfdiiTAJAZ/3ElMQdIQSeibVfEkDgKS5WkOA95PnLJ5Ug+6ThNphSks+q
r9S7OfJYBc0ubujh4mkTJvWn7WjPTD6Rwbj7Liw3VRitex1pMQIQRMPEpS3KIMUkRNKQTf3XdEQa
vzMFUG4bPYgWRv8HNlvVBkiELfd7U+Bx7QsMgeAHvqVTkHdBu7TGmEwwE/w3ohjltAIL8L+RdxY0
1i55nDGmB3McIKYSU5j+lq+Gf+sHpMYLdMHUCShQ6vJeOSskk0ZDLPRILJ351pG7a/2RYT+YF2Xf
tRnuzdWEopvDpDykLQstsoDzdJnjWe5dSSr7pzbdG4tQXnZNZHG2By3EHwoSYltWf1mSLWMZMte0
Nn4wrrrEIBwahDaT7RT1b+VuC3fb8pclZPg5FAP7vR0TPjf8l3gXLW5edSPf2HGz6J1j1ZHQm7+3
8cFnUeCIU8J52ZblO5nNQ0BiBietqd0NmkqlJwj0ZDOb8/+jXXy/UXgwFV4DNXTHyxdudEEq6heW
/YY4s+bHdn+CFpeusdVlhHoRqjFRid4UknVDsEHg7+AWIzBxfxiIEr4KdgwLSUlJJiGo60b1lfN0
VTzsYBWMs+CX4Wppi0t2LGqlbFW/1Ux473wT5C4UQMhT3icLp3gdk/Z8Vpxd2e1n7yee+4Op1t+s
yxrwGkIHPoym2WOlo2nY62C5eGiexJjui3HGxDvsipH308r/DL/5dNiHqeXArEyX0L3AuaOJjAQO
fJDuIHKQXluonEtzNznPiXyLG3jhZMzgSFPPZJ42S0R+a5RMS5DGVIOUlGW7DsaH552miJkZY/PI
F1vhsU5zsMfCCLEGjGQF0118/Jl76xCsezmWVitK9oit1w3nq0Arps0w09r07k3wHsaEjY3Jsg1F
U3lUjVzG6xgeZC4/6VW2bWC+eB7EKK8EPppAAfkK+u4zsOxdWFt7LbTecITCRflr/E2PNlFXQ9lv
xVFKQERUOhgPJ7gL5wBwLNL7w4TFd67bD497sJLZoSNBMAjEq40dLf2HMo8Jtr+qS53iM0p+pB/e
ACCyHNDJ4B57nHXxtvfjH6a3byj4/+rOOJatvh1QjRY+TIWgyNelHNdkd/YeY1Mb8UAf/vYj/qM4
xI7Qdes0/nEEtoGhzFGdLQvCz1I0lnUD1bNYNQw81HarjU4TOGGLtyPH2uBb8QZEEvU2uq8EfJHj
k3jzBRFEQ5xRJs9Gl1NsAguCCMKjnS1LBMoJthyBnEsocGQAKK1C88WpWh05/W96RsSDfrTM73F+
6GG1sj12OGi0NbS9aQmWhUSW3OxXE2Q/B+TB5O1A7LvqtI5hIrlIznDy+mSMDfyaLhCSqPhNcFbE
Z7eu93ICYVe+w232Bhp2e10I6FGVK84ytzaGBFzZIZRisjai6wQLtajFv6bnY2NIlAyvRq9talh4
3RwuaKYwSy2C/LPHfxIFnOvVwt/zfCZspbOou+nwUvUEcj1L04klePrqSQHfge3HOKyzSmNsDpCY
KKxx0hZZs0MYBDYEa7UKU21Z4lOb6+mLgmV22ZejQSJlRqbnxxGdCFoHMD2JL1aZjhe+TlkI5OSD
qYFEdMiwtelZT6ODHRjZAjPjOUOtE//ZyP4c+H82WRij2T1Zyppf42PAn2Qibqre8tLZ2wTq1Oii
HMpTJqILp2OpT1xDpowmTBgZgxN43xfnGRIKKNwe+kZGQrKN+tpi8w/Kc5HDKcr0z356NQpvWZHL
uU89lkTI6HIiKOKvsWw/Mv5vwz5BR5teygBDTdY96854ygRJHd3e1cq3sOz2dl2tS1JHUR/uMvIU
ZtA/ZoSVs6aGh0WYweTD+SyAPOrodMVvW3cMQfNdRAvZuim8wpnvSkG7xa5UJyePMosL9S0Qo1NQ
X9b5e9l/WzR8+4j7kg4xJROl2tdc61in58PcbwJz0zsrX25iWEgGAZcQV0zEJh99f05Y7Wr0EK54
VZduCGvC5uWGqYqnjcLpW6b5uoqOHvJqgH7VIdDepfMTQP4tDj7iX1T3sNPoNTfW3mNeaIImc9Ah
Twwc8uovzq8+k4CC1RCQIXIcG3eJSQFNDlbh4g2N9MIE3TaxKwLH1pjrkUUsXoIsvbX962if7OY9
qLW30XTWJYNMzWMom60HBh05Z5OmB8OTzkpXMRLiL/bfWnDSmZ1FeXcQXn3Q8JnTmcRk+vjte8L8
RNPco9YGOzlgvw963rkegsiTT2mVsrkcYQaqPXtcN4iXaRdRcM9SrPKuugf43OBKucOKfYU1jpsR
3QDZrsyu8AvAhMqZnDNHbKeFHZydFqcjtpUhsolVTNm/d4vBLdBBU/0Zx1ZiOFcCZh+sWx++24Wz
I1t2VdiojrumoatF308ogUP7QMwX0g7rSfu0AVgiqbonzt2gjeW+iD8bAZoUdVxv7AnuTHPAA4fe
nLFtGMXac2P2o68t8e26cx90F2MUoSx82QFPlFWgoGOe5ODQsNAaldiQweHkjJ/QSncxRBmTsJGv
ums/nekuuFH16hYTJ2gGw8Eesm1cAuAm4JcZnsW0fZ/6f2Ses9o0tgWZFXaJP9wK9kkwP5UugwLp
W9sMMt2Y0NrU3tWnRMOiQUViFM6WZ6L08D/5OJ1qDWYV6jpwgy6SD8H4hySeMUGMAFYNLZJLFGaB
pYdrqEHpx2u3raOe/m3Hg1O4IHHJYFBR5IzREOjEDLxxyeZsy/t8fg14WYrI2fv2SRsAD9zc6tyG
jywy6FfEuo/MJ+MmqDiZB+8tWzLRK1fCqK4RjwWU67XVuD0dmrNUz04+oV8jDt0kJQmNXw9CXJJA
Blc97f5EqwgRGs2XAXOFxFry8Woj2luIv3pkZCgfBshGpSufaad0bz/Wxs4nuDTmcnDQo1vEPWg0
X+tKrVQM62D59v/Ke0+geJiPGStJ296oZQcgvi45I1MS+a/B8lwaEIu25gBfN1mP6UMwEnLZt4dE
nkz9rh8vmUJJobWuf5qaGoiZSvasJBJm9NxTOTDMLf1+FTf1KW/YXpIn0WTfKEhpN9WmUWlD0ms7
EFpusftTXh51DEA0lZC9bOuj5ayaZbEj0Welow8fvkzy5x2IXRH5PvrWNn9zF89KxC3EC5EEO97m
EBk0sYGwlE/pqNK3cXYV1Ibea0i9JOlibdzppkTMsebsZgRDigFjG4u7RQzuOkd1r8M8KOfhz3Ao
qiELUeOWOhZiVuAlr3TKMM7ot7OC+RAEWVYLUy2M6vbZT3Se41Xu6RuZ1udEE0gR5LJq9FMKg6iV
x7APCdfJMK+PO/AvT3r4nOrmVuuQRZg9DS0SGJvJhDsZf7rXX2KXd0iLXsFOB85rOVw0mnA0KFh6
XKCmOqkZ3rOO2FF4pNH8jNw7fuPtvRovmDjr8CgioeK2YeCzOyjy7Dpq7do3wltPC2BEgzqYbPYx
1aWyqqPrZAeTEywOtGPjOmunkeecxaKYPm1OVwPtWdgBZC4xJJqt6BaGO/AgTbQ9M4d50+GGq+++
lFgenXnnIuYfYKOMRrv1EO0Q0Ordhjj5ylNteopYKZbCQ/cXwTiy6NvNNHlzHQ95PPb+tFrRQjD+
dLUvomXftK7bTJKdO4eEAABsHg3mg0TbG3p1ktJ6ibgmjfCcxy5rWnQZMn4xwT34jbMSpHE7eGyy
EbTzb1QgbcXdrge/mWj3iPCOPTMRDYWrMnfHFMtWnV6HaPpWL0gx0AJCXyr8L4I7chau045V8Snh
LqqR6Ho+8YaFdtjp5fcgbnU7LYeBLnfcxHm7GZ03id467eFZl2RxImxp5M7R/aPL3CyiFRVKMZjl
t4YcQIP1B52qXz689C1HFC+sSwyFVkcfgI95LS2BAU0i3eV96/LxecI5uCFVB/19zOMjxD0u3UXV
Bzja8XG6v43DUGviakBq25XXwfY2bTKtSO+K2eO31nFgsNLjeB1KuXFKmANA66oB+AXZ2AWSPuUN
bSiFHJspWX+v6fpzH9rKder4MVPNfP/bhx3QJFdRPKT5zY10mz3xOnZ/LZfUaLzq82NMKhwB+oqN
mB2ZGycVu3G4jogbfJNxInGYbF132MUYS6+k3gGIA50mTCaEmI9yBoA1QYhcWroqNQoaMRbPDV9S
9QwgYVH5yq2F+xGefdTyC7K9560Oa/9UATuK478ARRgc0YXLHorcroabnU1oZCHoXlVWtigwbuew
jZuZbnbEiYgQBCeURkBVbnlYVemoju78W7MvnrR6HeKqtE10r79a/oJ/7smL336dJFwi81+hCeZJ
tjkM2Jrz8l9rNo3Sf6/jHw2gR3RXpaqDQwQgvKuJdQ6DePKO4LKrkvEmoNqM4l+ZV/HFkpTWJwz8
mpcQyIYNcgiVeeLNvPrd3ehYqJg5133NWBRDTT1vyKPbRg3QpJ7rozgyB5zeMYjh8MVPbUKii/xl
mY5AmV6U9Cdxb46jb8umPPcWKedsdhvfQlbJKKSmRJJUOP6fbr/b2rhsi5vmZFvdxQ5kbnU05hPW
7TF0ly53wSigFAwfkROf64JNgOmWm5qoJ4lTTn3HSTTBZjozPmXT7MdkiU/jCvXgokeHGN07sh6Z
qVpw41pWtCZSarSOQ4UgApsGCrIkitAtzWvf6zdu5Tx3jbdpYsSI0YfFsCjhs7Agkue89ghL1Xxp
buUSSSJBK28O27L8/+Cbo1oJSRRUAQvwrH/TuRMs4Ht6iBAK4UsW8GszRlVDvw53fsoWyUSBkma7
6q1GRm7ieh4TGi/tu6/wSCE49/ApWN2hzuQqtklVZv0ss+eafExahovn8K87ZdT2V4LSqMKFELOr
qHNU1nJ+Cr5d4iMm4Jndg5XZ5KyqtnqRg7OdI7n2YhK20VdNRkgWB+Ra2JM5Ch+CdSkPy7WO0iho
aXrdY+DdcwOm6r2krcexOOHQ5GQF3GZQ3o5UHqn+O6THgOcaay3zXRUmar+S+fNKuNnU/8Xhq1a9
lYLgbkhvXIcm309RlisEU+scBE5ozDuKC/VirphQsZN0jt5waDkMTtRCXmj+y+Pj0DNAYXhkRPLi
sq8sIsYCJBygI35qFjqAvLbizB7mrUNEdeGiacLQT3rTsk0fcQhxIHpRPsYheRbQZLMXpA3otZIv
icqr9hCk46SdWJH1BPjaiOdh3jS0q0gKcA4wJKUbLyj3PSgZsempQC+zfE30n6a6jVi8UVEtxODs
Uslck/9s1sa7EvMG1DN9MIBaS1YwAD3sZt70bkfbrPgqm3d/9NapAoJzYEaXIHkIhgdZ/FeLiB0C
aw1kBRpT6LmBT9bcMiN7YSvOXdcf+rr6NcJpN2QNh5Uuj3o7souxD4EgksBl6emSDmPpv+GgMgIx
8E/cC2f+kKAwIUAOyo8JwdYgaDtDVp5Z9WbP7TpqqX2TbVGfh8Kjr34Uvo6G6YexBCLmTkFGKxf8
meHcFfM2ntj5nU2jZQ/YX8tK7ivRn1zX2dqfVlju1W6rrLxdkQMVCRWa+aJpW8bhEIhxVmKTx/li
ID6wGPwnIEKkhlq0Nlcl5dIktwlFkc2UAInQD+3XUijgeM9kK5MqRuj/D10LgX8nyQcpnFsM8tsx
wIJpOFwRFoMOtvykxFBUjCZhyrgojrygEDMkJR+EuAJ+CoKayu839exea4cgX1RCoMiLmTmPKc/2
SDuVq97Crmr6RdTaDbA1u25Xuhaea5P3uWo6EDvI2xpSPvRpBDjRXlya8tk3yYXKnvG6JTDYjIzx
+UsE8rLJ9zA+txCwLl0g/sV5/Ui0fFMFfE7jrr51SDZ1HepqD/I2eLa8icAHnzwFk021ZWKX9jIv
JPpX3gIh9yoEA3YVubKEV8+3Aul72tuLOXlRpBOhERXGdC3O7E+9JRvBw2tp4/shaycjddUb/If6
7wvGR5n/52XZQc9dVoIk0yC69zUSqCDM+8jCu51S+btgvHXapJiq+6kT6yn/0Ya3QNtqoFf8lM8P
OxpFhTacJ6XoNYKLLp2/OKVLMLL3vrI2uZ8eOoHFv1ZrTthsMVOULlu5frrV7LX8RJxU+5sOJKMo
Ya0Vxz65oWA1WNlSdqAxQQiCHsPJYb/U07Kx33EMJWWxm+1xrcqc1ARBrRU/fR1u2/GTq1lnh1PU
rGV78yozcPx1uZeYiVwInh4nlXEMcS7q084H1aBBaO/RCdfmNiMw1VzRID81/htLDhddpTbzs1r3
1GCdmD0fuTouFBzdeWyQJZLDQ04QorabQWLB1E9WdLLie5n1J5O+cBhOVXS2vOCZ50/rVYTHqqh+
M9jGUUsikcVf/RWnS8Amx2/uI4WjEbzX4L3GOLqJiah5pvpWxnjAs69t9ssUi0LGeJnT6Qz2p7PB
9bg49cgOo3ITwW8JodZ9z5p0M0I3IwOReCEcZ7iban3zNug3hyxgST5pA+iOJSn4ZgN3h13KlRM5
C1Tr+JaSC+bMJ2zf8j2zzX1bsB+fjwNPJEbNrauDvgSkmjWPnnKvhEHXc1NNADKFHW+HWGzyKFgH
7IBtspha8p+i0UFfg84D17nASFUDWLDPpYPIDh1KNZLhUB4idAyCSZVA40NlWxG8RekzZxG3PxXF
BM0jfkv4CVnEsQwWr9k0Svc7MzeNEc1zwLDzCges6+6pgwNlz4gOKJxM46o2Cb39h6lXn9xrWrGe
1syDOuqj/sw9l9r+khy/GT6448vtGHOOoLh3Gb0mDDHwGsfJXaDFbK+GhprLRs6im4CRrlH6J3D9
8UAxoeF7Mz4h660bfMc5LkTVJTa8V06L0XBwd3Xkr8mA37oUGpAM4U1ZqGjLymLQw4gmx3thRc9Z
k+8qS9sU/nBVfRs/CHI5vLxuhxSTTILPgpZXkQC7I3NIDDIrrydWXfz6KN9w9CzxlpE+AyNJ3W6Q
52TqXdGkKoH0CprWxoe6HeCC6/zglgxEzbB3H+Y1fzzxO2H5jZOcqpa2QRBDXGw7+MM+aSoQnRTO
82pW32WVckiZB43cRwdbbRG/INDik+3mitEFoVV1c2kxKtvoiNpH4jvHzO6ADwQ7jSODvX3DdcME
16tNIjr6bUxAeEjEwR9Tvmj+yeVryiUfosoXBhzEl3r4KRTxZhIMzspFMw0rv90WUCMCvMLZVyuS
A7eL0sFza6Riz67Tqj38w0jOm73EaFp7wTrqeQByAnzWM49O5wTHtCQitOyLO3ujrBk+ZIco2fAP
3JWsUJVVHbYqW9ssQMxEilpK98qKM2w/x4z8nNE/RCFz/bjf+2l/mdFFpM0rSEZUNQwSIepUVgxr
DCnniAHDu7Vle+iMcmc2GPWGloQ4bz+1Buu6kZH6j6Ofxvks+wdP4rkpy1NKn46qdBovc/o1Esri
BvOLsNCzOdGtf3cNpeS232VF0JqHrp1JZIgY5UlSAJu1JNQd0RPbetbmSCco+jrW+J9ARxjB5Ka4
ZrBse34tD+Nh9w/27JQQDPQuvtK5xqeYLFjg1O21rV+5mbP/AyPPs/5QYvtkAlt5M+C+NKWORpoL
38FT9RYnF9bywaxc1toX23/8f/8/sskvsqVtrM1bb7BOhhGdcSctZ8QP+oRlaIMlimqaX4R6QWg7
69ytIook8KwJIuTslMmQENPvso1fQ5vRT1ycwjT+60oaMjUBDB1GLeQXES7S0Rs6pccs+Bx6VEW1
Qxd+crCgp+1nLI+Oz+Ua/g52vgWJsIXM0xKcRIPNtlVHUuMydow4JxjTqF/3XuUNwGyCkicigZNz
TAuB6KdAi+mjDVJ18dwx+Jt+p4ksjOTL1S9+jQDY+WLyoZzwiF7W1vA7sKp02QyWvAUWb4QJP88h
WMchHbw0vWOBm9NwohNLnNpDdvKrwZpvTHaYMaMn1Y6BPKhBlFtEYSNTSCPUxAYAH5+Z73zs0E97
zDs15DBxBTLTPQf5C4ueGC97XVOake5O4yH5iMaRjafKFS8w/bE0x21LNkTFKfYIkHhWoQEpBqwD
91wVrStCetFHGcF4iAt2PMODnrBF9paJk9DiDQzptoXREtZry+aFMe2jaRcvrtC5QdEEG3sj2lW0
HjJjGUtWwVlXOzbmkiW/21AyFahIw2Xe6mNtiTOVsUY4Wov6yW6vksgMY0qXXtIt2OKu1bJU9MHW
DetdFjMRaqbN3EEV67bJxEypoLVDPIvKuOD89AGS2Hg7xlXavsaav5V8gJLYTgkklq/RzX8T6txK
7Hr7Apb4KctDnO8VGijo2zhtCb9y+A3j6WsOldir4Tw2XLGJpb2QRfOoKBrntjsGWYZZmExd9jyO
/xC9u0yRj9VWvsqjvzGh8jGh4Dpg0sMX4D1wwpYBZUjQviiPht6/OPmlpPMvm3rpgW5PQ2gH1tZL
GJ5n/bZjaGRCdXYYylJZwiVxYd6/gg6KK+JI8XfDyPQXOOGpp8Dc0TfyJAvYFEQKPNkDcy6PzbBk
+2DvQ3A7MY1ENbNBL4k9QLOPFNbiy1RIcaNDiGkkrDpGVHt/wMfsIifgDPFMnGkH325p+o9ujaTF
4/HvkfNldvSOiEhVJD0dz9RB2W5DTAPyxRl7Vi36HvEu4+zPVspt8FF38pQhZY/JXdWNkVlztzZ7
ax2Uxns3iYU/v/Z0xrPfHNrIOcxptyHI8cvKeN/xlSksPw8qI5uVxmSd3duYbeVcnTKD5dkmomMc
5QSWIQSqh0grBsuAly0B+m3H5Cgi6wYApK+Ert+s9oYprHrqWEqhEu4bhJtmjRTrzQ0uCQMgyk71
PjdnNFc4Nxk33IXbbHSnOneDAsoQ3diLLb0+Ph1YRo77/xCtsTdV8V1KSjJBoPqkooYDHbi3f7Rc
jiHscsWLNx6D+Su1Wb9YV0kaR8Yys8XL0BucUsqU6PW7wY7BWk07MuUSYT+Bt0dFy8gAPBEiki77
NaOP0csu/LAxeq1aKgDMWDCmWRbfWQSiA2e9z9WldWiktORdaxHX983aKdJ7kmi8MF81XZJhoIy7
OnB8LCSCklQqkKPscKSHKu51HEna+OcWb7nJihgvtMccWhlaKEM6e+sZHIRFtWSlsu5GRrHdrrfG
J5Y5SYOJiqhDHVNBx8+T5VEYDxvnntIZUZVgPY2oVxq/XdrgzweqynHioe3J0xh/WqBoet4edGCL
FiHuGfDXYWbFpwKkY86DtRcOS0JQeAt6FBVaj2GxXZWDtyp9PuSWPncIjmqzFaM28UABDSSl4FHk
iNc17AykP73qvgHuoQUrKz4CAisG663KgFLpzYWTvKBkxYK50IvgmJT2Jg7bfWhNG3OR5zXTfsff
uYIQgLJ7gUK+Dtxyp8/588ilWbE0TzAkqO/AYcQpq26V8eaU8jlnY5flqjYFLpIlhKEMmK9uyWaY
OWAy56CZHftf6FXpn0UxnoQmpzDJv/+j51V9cfDH3dxd4gbnUbjqeNRD8WoRDCWDiPVv9v+9MVS7
0MVSZJOwxPUIfcKANjtPbJGYWTkucn4GaRMhxvNcXZGKYGp94WlohqvowSoUnUm/YJwTkxcZq64d
9s8wXyhmDewskni6VxvSQGWLVy/6FyHcMcBgUjCWyb8+eIF+hOJ6YkoBpM+B9giOHwEZTSeTNLXX
cMdk03afgwmP7mD0tLZTtqqmcoO8FL+eczP1MxT2qXufoP+NZsgRwBUabLz8kYKQEHxsMXFSMV5y
G7YldKCsgl+P2lGZ/KwdaRceKTxVw8X1i9pwYv+q2wzvSc9ze8JtCUsTYhW3mHLb7JZV9UuVXOPe
ZRTz5oJMrNnjFkz7R46Mqftz/O9Bg5CN7LiOk3ervRM6oe5TTiDIWqtKEQDt/Lec610iWJdTpSTM
/aT2oE1B1oSfu05YUOjos/q1QyMb4g+DHHrW6nvKAzIWgMV1RL2cK4VVXPKSxE/7OOFkjqMN/KLS
jM8gN/fhj9GhI2IhVrNvAY5Wm9wwXOs1ifKT1h6SKrp2kp0t6Si7ZGKB5eprb3ywJOoDAX9LPOmR
5DaGjFvnuDuOUjj7BryM8+x1P1Ki/SObvKBuLxG26JCWiJ/K0rWwdj0Gw15Wm5kjsorbnQOhwrfM
C+uIUiU5VSMnMdN36NVKOBT9azyPMxDZUcnLSOSVxgyG5obdrzsBwsed5eTw4rxrTluT8HVW8iOz
i0NDk+s0/SGeicXDbsG7tYkLcOXg9AJUcHO+8Dt7Q9wU8+xyrUXhpvJOrZghvtJ8IwyWbQWt5Bkt
+oo9KN1QnZN7HJ4zLmVzyijPEQ7YiwglV0G499SOtww8G+JzG0JABtdldJ5dHrYZGmSFoIytARSH
EcUSHWnIXxDzdqAkBiTeI5TuoPi1jmKrIilljtWV2zx4E7yDEcNUaTo310oXI7OlMiUukW27WhWY
nzT5SyXjkLw+aAthkjBSZPBMputa7fx97T1tsTgCoPV4wBtlOGDJr17oIWzescamkieM87cNzqb3
HVb4OCbGJ5gnKeuAUHFCY1FrbAByekWTNv1/zpkYAKqMrrbZszimYUKlhlrV5oiUc0vfdzSyjljF
eRvNR/yPqw4uCDhnuA04JzSbOqLiqmxxso67xuh5JpRFiQVWre/0nnGLi/Lxz4BezJq4D+ItvOdV
2D/i4rmyb3XAJ2fcrOhT8YULtALNq9rLuN2dkrt217FEd+NzVEVLvXplV0aKPSMxEgTs7j4wVvXd
Hx1LMmM8t/lWGDPEShDbKUtfbf25xRXmQ9BhhZNVzcJSQUM+d2Rirj1g5g3Dg6kE21Lsc4n/yEXP
7G8AHbkkdcxwXwfU05n2Y1XVuuvZ7JwHU6wqqjXSnVj2swKu/gDgrCPCFolFwqcKqgXza4Tekp/g
b+v4UVp3duKCbCUL1ZtmulBJoyd3L4qZ9Rqz1jnZulg+eTk9FsDYbpjfnCJINrP57ESfOQWN8N2T
KYu17T5HaqxJmibsL1LEqhCG0GNMK7x++Af7LxgJYfMm+LkORuk5OA3952AwveQB0AFJaNGmHIBb
eAKFABq67hGM2pNr/7ao1lmonNSasGZyGyBnwCb9o4yhY/WYeTg1dqJQi5gY4hCidK66ZNnh1u1q
Lnu2Nrlxc+ZN7No7dcrQMlA4DjzqGIHIklCzETUVN6pjjkieHtGW0bOlOjYUp5k8D2wA/CjCOOKv
iyjbDgkiLIIxg+Ffmlxw92B+oD6JCCnpocRxLJi/w6ShfaNTGJALVIhLRn1j++ZhLvIzZH/MsHdR
TAuNp3LQWS3TLEkXekP1FrO9HdP8NqJZSJldech1R/dXklwYjGxnCeZG6lmW18R7rRAkWcYem3kc
ndKi3TTcVgM1L3fk//UuPuMnlMJufSiQzdQktVbjcWqZxIlPxjQp91mAj0BYkPsoY6thfmVQaIij
5Ikdnd+gehvktRs/Ha6NDFW7hr3PROwoSNLLRvK+7k6IhDp7mVnpyPacEc5oljoJVkQOyDMlf8yY
uoM7JavvkLCGqvxuxdkfKnLhYRb3X7x+RsFSgLnZuM130AmmWiPa/n3KH+BDG0Eu+2ZiRpS19SUW
M6RBKsBtCjStMZ4D915yaKvOl9IsyB9tgcPBiza+8Tno3nEeyJ6K1s6MsVZ/ZKmziHqCU4kXDE5Q
AkLrHzkyhGE8WmYvNROJzms2PhtBA8GWYUOFnRqydsZN7axtdkmAOnvjZDRnh8XIFJH6Qx3nk/g0
YdbJ1mr4Io0WDaMD3IZpbC7XxoHDl8NTsRFzIk58GkZmswohVYD9pawqmIm7RXjRPfMoVG5YEp25
Edy1XW/t/n+90hhg66/IkHTMmNUtgzh7q/HB5AHoAI3XFijbiB5ACQU0L+YkubT2kZWQAZfOPjZY
1NhGdODxObz5MzFt9lWYMHc9y1NYYPl1xCcpUTdN6KLssWU59TMqfTco2tY9eNQISyo8jBpKlJgY
PGH/cXRe3Y1iaRT9RaxFDq9CCAkly7acXli2SwYuOYdf35t+mpnqnqqyBPd+4Zx9yJ2NyCQypJEQ
xj3CDaPun7WahmWSDpSCwmKswqAAP/aQz6ccZ2llqO9Jx+TE+EpV6hVizeok+mmycB9JP2EHYBNl
UqtwipRw/OuTGdl+RU2aPxA2aTTq86T4QCTdgR7SSI+xdRg4IohIWRj/wOPhfsIxQ1qkA3qvKY6J
NIEi59vM/hJ2eqOmnAbQbSM+xxTKcNp+A3EAsY0fJfxskh/81W7eZ1uTAgvv9mag+3TUaz/io2P+
UI/4xt9LxhEty6YM155MRx+SPVkynk/qLT+0gdG6yjFO4Byyff7AJPuIhnIvE4+IEhC3LQcewmC0
0F7C8HfEIBAaX6rCGBOOeRzKV5G9tcga6T+3Alt6iswyyWMW1e1Gbl5Zs+oZMCRwJZnyQelZo6Rs
auUmgWVHwuJmXfoGF/RZmYkoBlSND4W2sEf2ozwLE5cnn5MywN9ZsDxz1ee8NnHLQ8nRZvMdIJE1
s9fYZFOo3UNCjJS0Q6CysBFzTnPY7nTSuanpHXnPgmGr6+U2hsPXdN5i87vzFDY0Ec4CfAN1w2D3
2xE3EDkKNDurSNJwM8ZE1fBoP3p7gABFmkeae5B33EQjAR1djl+sNks6Arhq6MLjGKxh1O8Q7nP6
KJ6udUQxLucV9zEMOIBBSOJX7oCpO06LFWhlvb44E43Zq1aGfB8AZSbN61XnsH61FYwCFPk7k7t2
mJ5iDvdwOsSDDdfm5iCOg5tAvFhffi+6tW/0K5xCIS3bfGHqfVJHxcU3w7iEKEA22Fn2ul7YGeOZ
RD0wWtnIjM8Ar6OGY+hWfJurrisKg8RIsIfTpApASEl6JUEQNRJBjvlRoefsrIOFUNVh0TzPdxxx
LddnJ60ig4NJFHUNvj2Sao7LleoL235CcLfq/FEmtHMgk6RTA3kxsM4XXw1M74atdS95FviXBc1S
w5PQgn+bkuF5nDlhiMmSIs51QF0ttrbOBA1bEMRCc06Ky7qUNM0TthxWj43+UPAxYtvRmecxxo7K
44IDmW2u9OA1HFG3sLhx1aU5rZiUjDyDdkIn2A1qUKDwlNcCeM7wqfDgODWe2JIqG6wUGSLTsI1g
iAxztZEAnScSQwv5vbExYtchECT0/6u6dtUTsqgbLnlUHojj1vJls/IzZ47jrEcAhH1YS4J+wblo
9Ec7f9Vq44gXEBl879UJvfDMcBj9o9Yj+QCzKfQ0GKb4vRgmquNwW1IMxTUhZ/NLib3KSWAt0/bD
nHlgkNqM+ZuCxjyS2X2Rd7W6MESOTxZGb29TaRAfzmk8fqnAuian/Z/M1hT47CbGhTUsBihyFdJt
VK0rKMy5t8RAKhiLKklmgE0HC8arZIE21L5svcFX4unBGAcku2X1qEH0xdXKquVbB6oKCiYz+UZZ
rkpqBhq5CxasEhOLrZb3rIoJNS7eBnDDMq5dzq7dVJs+IAaCaI+1kiLdnkgEJjdGpprCjIjqoiA8
T1NoXPrnJgVSAAqAtTGb8hjU80eFXFBAJrYGai5BSa60yyk2XnKsYQPqUmh34M/u3dj/2VXyVJnv
Ejs8A+qEQZjQkmk7DqxKxzQGMZLXRLBlLlMn4L/zer+wX6LL/hBREWhUo1r3Pcjn3MEtjCMIXCbj
HKj3YB6FVIGWOacRw9b76u77sKa3ua/9nsM8mT/i/tHEGLTtN71fy3Vx7pBUJjDsY4xGeiWheLkL
/PiEkxxsrPliNUixXq6ZQyYnfn7OKgJywVjPjGlAziU2WkQaLiLQZ2bXUfxWj/VRb1Q/TtK3rNcY
8SDh4NiDzQ6Pdyd4H5aR7yuzaDf4BFFxQXHdaSXCBH49lcsXbUh3Su88tZZ1vQib10rJ38oRaku6
kzgSEFylhLQ2DYkeZeTqxY7j1FHQLGJ3bOuvOMnIAbsVYq+3BxQTJmBb8xZfM+hQa+2DomgNym61
zlXwx0Jg3xRyspv6ipv5TeH06ubkEHdfxAfPzXwp8x49IsvdBTBDy/YxTw9AXM3C8Tv1rWS8X+Dr
WzOoB30lSNAR9vpWfSpQ2M/SV6Y1215RL4WAFs01vMK3wS38G5U6qM2vInmyZQa31Cxsvywdmyh4
XpRF1jFDCt4b3+H6J4CEAt3khqAvcid7s1iyrRWZZLxZyr8KlEJphIRfD6tGjnYUaErLuwQ8mE/m
ZBYxydbKtlUwPyFejyXnr8qkPTkanvU69mNQxPa5h6s3KCzv5/9pO2DjXND6rtyZPuQhxdEPuZ2+
Kwuub+I2Kr7YxC7PkTyyJbZAj/NOjPVW1bTLhNdNrZK9gsilEiepYJwTebNKu0m5q2jljtyqCadF
TAqHhLwgqRgIGoovpluuUxyZ55zhE/RLHvyUzXNDIwc7FcGXQBc38fBJffJpGtXZWpJDpnfYieyN
JbPyKfx4uCkFtET9EMGB4RWyiA8OmfWrCkw27RrWitsBOrAGJtPRWxRDTzTrbdqggMDvNrIPkfDX
SotJnYdLE0ZRzdePHp1ueXIHqeNtu6PbcFofPtunI9LXPvuIc5rseiYngixQT5uDEXMKM85KxTTQ
X6wh20sAtJLmJmCmqHrqdya0w4QdLLNHSvF3NbqMnXNZmsaX688ubTZqnH/K0cVci+HlplKgVpbm
LQxLoGXReReMBFdtBKiX8VGXw1XHw2FCcJ36o5RTG0ZsIPJPYh1S61JZ0UkFaQOgJ69Plvwy0w/q
Eg4E1FFEfPSG5DtAxftRQxJFhQKyrxB+Xn6kJt7kgZTCL3Opnw3rqor3YkFfRR2qUK+Jes8tS6Oq
nG3KmjhJAkJmGUxg/pxhWABLKHJWH5zRCsLIXjr1CY0yyswBhAzA1HmVG9jV1tSzHelxm6LC/M1t
yR1go5BCGAnLBs8rgKWq+I0m5rDPM+R2PoBw+pNDNeihXDmjfoxq22sHZZfg6GK74SvKWxYjIXey
Z5DwMxGWWr2cW5nMhwGsJOFzs7Cx8e9mu7hExP6qExsO+95b2adgUSZj55vj9rXVuyMxfhuAc7sR
h2wCxGolTTbyNZEfJsAbHTIAuGuqEmApKKkoUJbh1kO3zUrxLYMPaG20Qxk2K8b91OZrF28vul+w
UmCttR2Ncx8aiBbb42IR4dd3v4tWf9q41YuFAJ1mJ2FgXngstdA6gDZIHCwEE0cjx2vyljJczBnd
151YV76g/am2QWlSvcj8RVuGjYgaeAMgk+G0JBiPVSlyXXalYjzbKg5Sii2dzxEFw86OK9+uqmc7
v3Q5WgXjmkX/zBQTXGy+HsehvUzaOhgkFhRfGLbNQ00ROuLf5oqDMLXTEPUUenpg7w4N0PBNhUz7
+C1iVKFO+IfUz5lEBYBP3MREUtYjFEm//6dPFFrILpc1pxckUA9YgaaEkba8uisUOPnEWP306z4L
73tp4SDJmANprIMZAMGwo51kQG8NFg8WJ2R2SDmdpbmiwv6UxfKUc3CF5nfDUGVXqsVry/gTRaWy
mM9m/j20f4I5ZKs+CAvOekjfAn1tuyul+ZLYbzGbA6N9Xu0g2oQ5Fw1FN4QXEQGbUnWXM7p9MsuR
6TwiaE6fuKLXHr0CZxGBC26as1wu8iEQ+bcJ0dqGnKOhaoiKz6zuyFeAfjMwPj8LSCHMzSrlaEba
MWzSEwYGeiIEOmzSjBroyt6W2oMJrzw5tM7OaWbUQry0jONGFcLjiK50MRTyCfVgqQc/W5i8KzDt
ofWgh3VLgvWy355LKUbY3glqkX/q9GOIi4P9gPb1apQRHFL6YKqbNLrJWsUHyxnIsryt9ku+Y24O
wVYNBkKpKuO5G/yWAh/NOUOpdMO8HbfYqOpBDLQRsI+foA9bB2cSxTESWQu6Z7FNYDEOExo1jZf0
sPAmaiMRIXh1RsTqC6pTXYWrBb5mwf2AsXehLNNoz8xlQA9W+0p5q6dfFSOuhjvGSr5bLlUFyhAJ
khaW6Sj09OXAqoaqHXddCu60Ofdkk9jlH3I9FQ02Grai3ztyv0/m/tAwZB4LH4y0Co5+NR+GRzg/
oaL5cwg7acRsEWdBxnwMiebCGQFqocjofxhWsfBatcC1ehMJTkxOCZSC0ElQWps/2fJRpi8xymRr
ONvDXwECLdVgmRsIpJQHiA/BG57IwEHkQFCmSHgzZOU7jT4MLKHFENTR3wRX3G6XH1mHzcGG3O7G
3YqNcrCZB9NcvRjqTw18qnF8oSGvYBSPiCx6XifgTniutKeYfgZfikPrJZbUxZ/zpACY6JRHnvON
MosU6YVVWZF8FwNxEnzprfkRmz+cIy4jTQNlYMs08F+sN2DgVh6CM7078/Ap5+eUGSIgg2btg9vn
iME3c7KtCh5g3dI0IXP+wdMjVI88+JZyQipK6bkfyIjITf3dxtaV8wdaKzQ6wxpU0JoQwYsElJNb
gRuA+pV1nU51ojBn4kuI+JbidZrMS5lk2LUpB03zlWkWmpxeDQyWGooruNo1zfzUWwCWDpaC0mdE
JxTjMyQgi0eDzRC/XMJfbOWzhpBf1TVf7llYyig277ZYvLB/5f9WcLKnMzm4H3AsALZht8hBM2Qb
zTLglkYJPW/yqNFH9FjWI3vcGdpjsv7IuaTy4YXrmm82iTkSaZ1OVyud06QA5hesjJXxRYfbsBkD
W77N0/NJLanEQcltdYXV7l6k/GBG+NaLZRfb32Rob/QOO/2MYateIy68xTS2GRYvc4aCNZunqdev
c4nqmL01ofMTYb3g/hB4MJFHGRMGhSx7taL4ndx/seZ/ktkxTsUjgZYagdUtYrTeZf4yVLWnhMOJ
dLHGfrLoKPSBv7w6cIPMexmnMKqBlaZQu7aeeGNj+rW6rrJ7FH6OXxGcY1CnKRUeX1vzJXME+/HG
FsSbepMcJn2/qt4H7bebmBdA2AnZ+irUXxlfbaFxRwEagfcvZoQ85nDAH7kZJCyY0y9cN6D62W+l
V8xcWdMzfu2oghj0hCkBPKbMdF12DgowfWb7jF3GQ4T4eeUYj9a4N0r2CS8jFA8rxpHMus+B92pF
8WWN94iox0Wt+RojpzZnNDNf627CKjtaLzVlrWMIry0XXoa3EQ7foIX3thxI6GKuw38a/VdT/9m8
oryFKHPMfg8FwgEcH8mXnDw9HY5bi+44zSZEi4z/0B+nLGp0FoGtTP6iwhclA3Upa7+JEQVpp4Fj
gVJSWAvaSrisLXDsuUWrkHl4V10SKQ85K7ykJ2TSCLOjLZhUmgi9Rhyoz0ntBKWMhjdPkPXI40Yi
AYKBgqxiQqj8Du1VN7EBgRZjYd4Riu3rReN1zFGYVIs48pbpnJpEL3HKqYRscE9YuNDMkf4Jizko
6KnR/BFaWS5VW7VPP6XI+eDmotuq1paLjcExNSyqIKm43fpCNUFbG35bIA0QnBLqaqhtSIFfkQUZ
uwCnU+8rey5ydC+W8aQYxZkxADhvKmDdk7tzKL2xI91B7DpOqeWjjbQTr41fLHrAYQn3Rhz/RYV6
Vmk8Y8Ovx54EBLQOEUC8UEW8ToSRsaYoRtIBpn6o1U8dEmkEMcwN59DtnK0Dnz7thZs6Agvhb9my
KBX2LrJWfhDgOKY/GmH1rQMuHXved4SSifWNBp/WGTUfIZ0/KKivmf428soFXo5tCOoPYh09d2YP
xya6YTNlKOhUf3G3roNJlhWvhiJ7SWjdNdxwtVbdSjZxmkNKWJJ75XKaZvG9/K8VX9CekamBB6OV
ou/ZWD5bm6ifddirfQsiENfT1YqH86Rwo9k7G+lO8z8CL/Q5L971zPrSXscye5Ok9mpCUdnORRrY
qXWWzPJPiscfIknPLVPmrjlY5ByqRbLtOhDjjbnNK+3USSo6wWgvWSlbwXTbATasAMSmZo4PaCmt
fc8BYMCClKzuWaWAY1FuGiqk+Toi72N6jKIFu2wjc/43xB8SuIUp65F9VUFhcqlxrOgp/wnWUFNE
gNe1K55X/7bJJrsDBcVTs3KcxjDaZynkJNbSOTuJpj0xGpBacK+hW8ygKTg1+yCnKlrXltpwX2kB
KkIRxF0b4xzxuqwajgjGpEb8CiswDXKRTcmznlM1EdJzXwSLpr5rDRA97CLk1WAdf0t5b5e0ZB6P
wVtOKh/zMqMhol5X012DYq5o/TGzzo5TBAYDAae5dinvGqNHFVqogQrSkfaWeCvDZNuyPEradVO3
NTRGHP0BwgGZbclrokMtRY2Z68itI8ScjdswHba63yHm10MteRITkE+6YfboAydbWXwphuPZEapN
Nvu1k5y1qTnm+r6ueZbXzTXLniXkUSUEdK5w1zTblGXivMjvc7fsh/TNkmVf2GzjtM1Uhxc9vQ7M
u43BPM9jfdbH9zWpIWPhF0/LTxiJ94SzShBCqgNVyQKhhyRIIwTV+wsHHe1vp+4L++jkA25f8kh0
60Zm07qBO0oFgzg9/aYJ3ww1WdQLVU0lr4O++DhXFoK05kfXimNcjozcun3STUc1v3emfVyxglLI
qbeohzGi03aQkTBJnPIusPERRDVQwdmHuE0uGwVrj49kM8CTS34zVeHkFsWxx5OjtWCBx09aqnMR
D95gFC9MmXY93sxmyV+mYnmImwCeFvZ8RzKW6NE2r3pHFVIYxrMSVdTPjuIRGfwlLOkjnD9kyQRW
1uLQttMggd/t4BQpEnqGcqdYxrGofjMuLxvF0DlLHwJpVT4y4Jj2KbNSnRufkwa/xZWt9Rw+kpNK
77RgpJuUT0Xq/ol0JruPN7ei9sR9k0bWUSu7kzqo38OSMGOrmZU0BF9IFlAmJ2cjZvGqkqGeM6Nh
W41cS7Gj18Tqn2haYHgqw1uq5jez5BVhnkgDXByFMe+7Sy4G38EzW5LBpRC1HIIo7RlLWpHpts1Z
HtlfpgBh1sTQ+aBopEYZtDoUH2wdNQnJn9jnRbzvpnPRUO6njP1GXyvSbW8wWU4ykqyHrdam26lQ
doPNNoD2gZ23W8fmRR/MH0gLrzBbdAEsW3YG7QLHxhvJ1Y4ZgOJDQEM0NbEr5TfDrB8ZrvtSOkhj
+tmZFWpczA2KFUQ1H+RE8oOlvscLbGEx761EZ9fmfK64HCld/mVA7gRAWrWi6S2JA/O11N45dL2D
VB5NmpYFMKnZhZ8V8AGuMTSo6X4eYXj3DALZ2JkdljU+f2lgIDj+5KqzzTUwMik21oHQFFGcLfNR
pp7U/rFcfSUhdRtXvAzighoTWpQiDYeST3kJiVBdYbOYiNoicPL6nwTFahqSWzYBBmr2OgqxbmLu
lQFSyKd7iSsJZRfmnKDCJxmbdsAokwjJlzq16H88SafosXHSviTI+kGWHUMTgWWlA1VDyrxiNnQk
o+zGBbLRvHgRNRR2k4vwi6w3FOJ0nBWtq3xVUttrpuXsIBEwqofOxAemv6MDUrPi86oUKkD+hZl2
a+zlO0PnleTz7NuieuEffE08F18DIhZie7ZJcq+k6QDTzZvM5V1Nsm2loswSzYWpvCh8K72tICHR
kUiHG4AFnIkKR+t6fImXMs78oa0eKo8W65+rOTrboROMJCjCVbs/rc9Z1tJw4qWvVF6NqB9/cxxR
1kAW8RIx/WZNFMWvmdY/KpH7eYRtu828jKZyVcCVTLr7kTEXPbJdVi9aZx/7WWKoyaasaiRWHsu1
35ZL8cq4JJikCo63bWFgSY5hlj73tu4RSiEnzGUz7dk3qhe9odExWL7RbAwVmKnIoUh47qn+rNB8
jA1IC706OFp8Y0N4ZJYsEW6V6zd5QN946IcDvLtEYnOMmumxRlRoe9R/uNdlfXovouTVXjuECa6z
vNqeWVzPjgZiwqbscDuyxgJ++t8QzA+UUdnXI1kNMOaDVvXlMcJ1lwMAwJj7qiEYHLDlwkx2jcSz
MVA7XI9agVa7jd2u5sklEiNLxV5Btb3GZAzIqJMwPpKBcMdp4q6ATkWCtd6I1Te4SWiN18T28XNg
4yxYP+U2crqufJpDCfdycyAIDJ1Cj2KR8JTmiI3hJSrnk7xcUl3n7zKwzo6typUJyXM7pJoTfJSG
44IHVZMYRKjNvs1qRD4mOGwtfFIFSeNZ1r/jddmlNtNm8Sp5BJmxob2MyYRIiHju9G62vsb7JCP5
SfTs0xpTb9JxXclXK+IVZnccCuPQogwfehWpU3nswHQqo30sC+eu4lsRxtdYygEexGzlZDGSlxYU
M7x5RqRSC7H/leUTbL/I1WI8v6p0HIzs2PTmWbDFNWN0LI65C9WeNQG8/Lz7SIjiggU0MOafp8cA
ZyO+oobNlGF7aHoMSn7MGFUpHkaqQdYvDo3WPZlCPdgknqIE26gm1hMdoE/B7Puc9lyF649u1ZNn
VrfUl9xuNdW1nFiURRFbe+JWTGXvpH9Wiw05r1HxaRwdaxwVYmVCc5z2oqaWN41sBHUMJ9UnCqer
05sEFPGgpOBCWUK1iXTlwgAHyR6Uybuo/gYLxM6zorAGqpDIk4Yy9OxUltabZ+XHgSljYQPASKvw
79cwXRhECDo9RUbl6LYIVTSMw5sBHqLUdz8DXU1PdmTC8CuFPSOBv80A5licd4Ppmg0+eI1fxPVw
yGrG3rAU03n6xzCQGjxpN0NnsqEwqsvMbnpY98ngKuamcmu7AOG7+MrokKBrDW4s189dHNvegKqD
tSu8KPoC/QkeVz6MnsUIO0ZHwXMi18bz6ECeAfUixa7dYyNfJgQLOA1ik5v9Pmm4prCdyEnHkphh
i9Q/q6y7BvnHYi42YzvteYMW55VsgoXSqro4Vv2usXjblgKVgGZDiOCNRqCdNd+pJa1IKQfXgR7u
C64kwg7rr4yIW13LaQjyIz52TP/M4VFaLULecdScooyBl/MM+9FkS1JTG66vcdLlL+Ois4SRgxaf
Sje1zDj4POkeQ2zBOqz3dix9fSIaT0XH0bGdLPjZUs1yRdIca/w8mhxIBbHZGYo4uWbtZrwq8B/j
4p4OldvntttVbgy4IIRCzfpwq1DIA+4HKreiriV2WZseagbe88W8Sob0UaT6bhBi3/bwmoYvRDDb
0LB/UwRQuiT7ayZTVlk3pS18OzmLhhInHuB54gngshD6vSFXt6IKy0mH0kzOXOiwXjXexaL9r9Nq
S4mcLNy1A9FMLO4nu8fxo7wCbngolXKzdeNCFMZWEulfvyDTab5Vi+FDZrAanQ5ajsS8MrfIDd2h
+bJFQXYIs6oGgVv5aPWJD7OEWOdDC9qs73K7TLSKghRT8L2a8AS5A0TSjp4cjc/1MO3RQ9Yie1FR
iCqd4mUr31oZDxqrZBz+nECgECielVHfZByn6qAcKoPwNsZCg7TDjz66oZQDJRATMYN0R/SkNV+G
mWDPZYjk9Ei9ymUKjD+z98vmNW6KlxhBisn3mRJ4OSrENjU1B8W9yQC08sPbtCihYFIu+xO7PeQA
3+n0HJXhwTa4+RgD7vO8RIV1KefH+jdLxafZiCe0agDT6MrZHchXjMaw14iBJ3suZuvmkC6XqPoO
GvaWWIetOaJcMIFG4LN+uL3Dz+xLCBEZhm+MkvN+8T1DuaGn3c/IS4CVMhvcAl/YcUxWRxux1BLx
STgkQ82f7IH8hO+/RLRf5pTJjBLrRr4r7Vu7YCfgC7Nr+KdO7Q/z9JLDc2c7Om8S2jqJ81innOzE
A93MZkRlEc5ykDECjyfqHGPXimpD+GfMGoLDVfT3tUrHIu7m1CmdPnoqeTiTCuADWYuQ/Vz9mqpg
Gr8iWQvKLDpTPlGvMOM0CQyI0F6eO77NLu/RceHHQ85jJSg2uZa4azvlsgyABxF6hSa4ZGQOYHGb
5pzwnvdqQ+/z1Y1+xpEzr3MWc/2rA9FF446rLNyaLL9ychzl8SZ99xYHOcuZvg2YLh0aii7ug0w6
CadHno4E6N5RDvFpFkDhSR+Ia1KSorfagKLScjqyJVNlv5xf++qZ4kDjolu8GiMSCd8JYvauk/k4
rKMBPq8R4oNiC+ZGd+jy84TknYVVtfhFNHnElfWd7uG2M/vn6JanPCksvFTOUPXT0M9D95AZpqc/
HYz9JkFkxG+sEw+lHHlGp/oOLorBSuJmXNFV9C1pjygPiuJr1j6tD1VvWSLgv5zgeVudsUESFSg9
5Q6gS+DMlvWLMHKqrzZ1iDoctIjubX1Nx+ZLyJO33oWtYl5IE95H6XTvqgCQ/y87/DcJsqi87iza
vn3rO+VeqyraS+sgkOSbY3uSDIitL1k+/KqsldMk2WsKBRnn3EjT5fT/4vkZ3F6nH7J2Bf/3J10x
iGJH208dnNu/OVBgNYmYAjAQQj3xTq+ErqQv9in/InwjTmd5oRDlJaJb95cSjATzWsxraSDkp4Qp
X2wvnyPm1pG1dREXb+ZC18/lT/HdiWVbxGHtGU731JOn02NXLxzbZOxFfCI8c10gOEl4naaOEccY
Hdr4Oe1visRA0miIZJMkBLr6salxWYrl2NORFysVj4px6M4aHVrZ6JCR02CWAFR4Stm8MG2iozZo
kxAPNEhEOJzLjBQfJCS1vVwznp4hwIfmzNfVZLIeBzH/TGVABoStJuB9MvlhZH5Jqfz1Ueq6+2pA
oYRMn4w1+zXTPKW9if5lXtcJFcKe6MqwxG3o8Wn/D9F6mTbjb51lV5Rkr2m4bpRzxC7c5JASnOZh
GfNZkVGiMXDB0C230onZ9k4hbZeDYcbGNg/TxnKIHrEExrjJbSZ9jRy44Skm64J5TkOwN1eeGVUw
OEheo6/Mo/4kpRcOiF3lVPsw3E4liNIcHr3I0vdcXotoDJjwneLsvZahd/Q4q/oF0WeHlx67BQp5
427Ll1Ert/y2LItFMGbFvWfOCWp++jd0+QFsD8kHKsmQsibzouTIi/CfWf8y7E/rUWY2n7RlgN8p
zeiRubYG4WFUZk+Nft9WDmELrfihR+cswSiZLd6QSi9GeTX4MHqBuFU6cyyrskloN+G56NcHftva
KOh9IxccMUjdrzlWfJl5ljBe17Ox0z/XAZuUlfzBCOsSb4lusfO0cF6pdFuwlNSMrrLFNtTTMiV/
onrEY+7JVbujqXPrSgPxtiKX2Jmo6Tskvm0+8f2iqpqPTtqaa6YUqblA66zJX+I7BlAUEsDL4LWM
qXqo7QfJga3LF45/imDFAWtwdR+s3FvVGyqtRPTUOdhwrBiKOMBTLUVnToSgZD9mzdg5UWBmX2F+
qxfaLIh0MhJg5TD0IUYWfnAHJ7TIveYRgTgeOXAg+CbGoacnXgTZBfBp5MoXAhGseYh1WlxOMWxp
WXTsCAaEslhHkG7x9oE2Dx8FnvCYKnada7X8/WA0BEusHp2IgdBwLw9a+aB7GRHqWP/We2p1ZQ9P
+homZBEENj4yPhCr1JlXIrjj/q6tQ1Nx6fA5Uw05Twa3cFcEKcOa6jzB/p8WN+1HpIlYUyrmlunN
EtyyuGigslbfEvfjesHpCayhbEaKn914diRsDlayfOErx1EaelL8RywbJKgmGM0/bfkl2UTuscHB
To6iZD9ltzD5Wj9EQY1K/0Q/zeAfYEKbPTH0ZTKy3FH5TFS8PMaqrO00+d+o48unDKxlgwVOhZ30
CHszAGF2JXYHzzlZQl6invWCa3I6m7x+ZYsZrSlfQrm5DEVBwhzzkDsdNSRmG68n+b09oiikUwWg
njaZeZi/l/B1Hm5hkQWKpjGy5aTOgQMhSFbPZn+bNbpMNiwFM6OlXdHWEqQT9rkM00FsrRMg+grg
dXFyk5q7lfI0JL6UBSqPPZwIo/jlmzFaYGd0Le3NQkvPH8CZWYU/bfGioHZfS/ZIPc8oHCLnoTq6
L0ZUGeNXG72U0cFa7vlyKYbeFfhueRQGZ/aWhJs3fEJT6RWOiZ87MIXihVkQxWj01etcjwgSer43
ZFeTzWNqfyHXInAqDCdakdzjRLn2TNd69NglePX+FlZnlXtgyZagm+tr6qj7yeY9UPKAxcVBKpsv
DPg3RbFeS2J7N2huzpFhXGKahPi51uxnknaRp6h7uT30dU8PexvSp8EG9LjP5E+4UdZzfqbCYbl8
1v+d3tk8nZID4vTklJzWOb2f+NVPjEdgk/qWJ959x51u+vqPXab3z7kvedFX6ZNX/0Oirk/8zRmY
cnFNPLGdjuxd5A2/MwDHTRdUjFQePqvyOzelax7ogDca/3vYPG82n4GXPKFXcIfN5tRsPI9fPRED
vfG6zZPvBFj1UZxs6oMRWLZLmO4HWRJa0J9iruKTFswf4w7dEH8vZKsXRKpbeQeeY1N5v7/6Ndug
Id+AZQwW1950b/bGvk4uwUi+4/nAOPi7Pn7Xf3QaAsmVPBx6uLI3n58nj0+AlJltvHs8Gg8M7UY9
/H7e7xzA+3hzSd3HE7m8m1N9omFwASq5/MRXaQuq3H0Jwg/Ld3wEEt2b5cvbz/GE8h0/2mE8gXUs
Lv2JU8cIClIRN9llCvjbfi7e5bs+8ZZvFp9GdQNpgQ8qObEnZE55+2Xtw6/w4b0ve+B7EPSYr2/8
5ygQW6gN/zIeRLZX8PkwLxvu6+uyOX8N2/NXvbk+Txv/ZG8sf/GCF3b7m8D7vrhiE9z5yH3/6bQB
B+NeLmJ/l7eX/Inl8KbZ3L/lLbJhl6Qd1s3fqOu34RXz/mbxFO9+h6bmgyZ9gKo53l+QQm9I+dhW
Lkd/gABxW/n7ytd/yCzyw/d8Bzc7301MkD3hQSXYVX51j3bRLr7jgHi3ttFOMHbcWp/je7KLvfIl
3YFN4PfNvPCIEMy19xzF32Tpuv2Vvn0jjox+xeYlwG/EHxrcSQOmqfuH82ZD+IyLeN1X3//mze0v
c+1nA5jNpnDHjXPAPLnvf9pjfEaP1u77PUtYN3qHGejCavBDT9z//gr3djwecX9swPhs6n3NJnMT
n+0LE5HxSCTGDtFh5c/7W/RCbNKuf0fG6ZIw5L6du+t/JJ3XkuLYEkW/SBHy5hUkhC2gKMrwoigr
772+ftbpiZ5721cDOiZz5zY0cqvOBQlc6QdWzH7+ivZsa9B+NuVa/lK/GC6ti/28y7YpbPT9TJTW
ag+BZ5Ns65/oMDjrcTcfpb20D2KmJ6vooB5BB5h7bz6HZ4iXm/4l2uqb+lJf0g9zk1crbU2g2qZ6
UE1LPGoWHBSF55mHWD0Fq/YlexYLle71qK66dcXmGnx1u3jjTnYBy7fhen8HXXPH8+cniaMX2cVi
/wIYummeA6reZTVbz5S4SJS4dDEtoQvmp/EH9qgYby1YgSec/x1pvra2nYFdRPER2tRB5jYpdgFQ
Sy4VvrhPFkYIAjnSIiqmEmPHM9UxQ3eHoD8wDyJgGW3LbIekcA0nI40Pw+fyNKXqKYerK/pjK/vC
H+U02yCDSkK4seDd1Wu17figDzoeArZzlaXRNyJGPLfsDh67y3zHDd3tNWLphOunT/JzPRzl96hN
V7dbeha/G3j9CkH2yt3e1h/+8WPt3W5u4t/+bi1+CpfmasN2IVl9hTvBieQgF1eP+TAeslOwxq10
9XP4u22TFYvysLW9n3EVQZqFmG59cvMnD1a+D01XPsgHfJDGQwQXdK2cWNWAI5fhuSJnj9zLcvV2
5Jj0vdv2aq+3+KVgDks0E6DKqt4A6bGnu9Vqddu6lvt33+9LDgVISBAIX4xXCX0lfwYBs/Ucxx5k
MDZHsu13oHx4z8HUFOum281Ct7leXpfXxFkzieC/5XV6nbziKdoqntf/KB6AHSsB7YvyGn447MXP
7hMzDfudv2a72meN656rRtTi3KHiP91h8ryCAYRtkv423QtvHxI53xLTzToWS1Ai1OYz/hGoTVYd
ouqwBE/wbULr2+BGLaxDPGNJtCpfSA6EoP0SPVer/efnrZ83GGIxRmbAEKBCC7lnkAysF3/Yy1Aa
d8WheIv91Ndd2CyrwH3mT9zz9bAdVpvf2P+FzCJ6QE/cQxymWzKSVsi3OGo54O3xxcpO9S52NlRF
R66Rlbz5+ET4/K15Kue3tec9qkekOZvFaz5JEHT74yc9uydOVYg8K8q4l+TJ2HM/Efrkm+8L90N/
xJdtrezFP2bv3t56hpFvnPXHN+sEvL2ynofVt7iqxnd4pS6KGhdv36fpOXqDhOL/PsPJWnHRr8eT
wveJ65MDvuEySjfRiiPyvpdd72Na967hfwzex8fE5hf/U7wn0M2dtAcBX995oeKkxCKTU605Oqsv
2fsqLiC8u8WFxLqpdu+U0J7F4UU0m5/sXl971rN+ajal12xwVzpVbuVeizWqOW68wRfbJtt+JttP
PqX7LfE4wsS/kXjeR+8+7XNxUK9YQtzJ+e5ITgM/0PzW7Tzz3AqonfyCtfToPNwxX+GCr5FMr2g0
b4b3bR4Nj4S0p/AUYZl0sY8IC0DQPUhhEoUEktA1D42Pz/vGB4aPb1ov3PSQNo7//7/Jr1j+552E
ydUnLORVecGNkcNRhNO1O34RdtIWkbmbu7crkxW2b+QLFG818Lmtf5iAee+vuI64kKv82qvc5Uz7
7kJb5uKAI+BGiOx2HHJu8DyuCj/jQhi/xDUzbmOOEvkresRnTv5DsU+84SEOXipoZv2Ykzpb0lie
RLkS3CB5P3VeeEGksut3PCmiHVbNWlyl4muhhSB96oCqeCXx+CAIb17jt2C9/9TJTTkunr7B0ZXT
X3zc+rbzOz/fyFu6duj3/16huPiyNab/a4g3l8zvIWKh21kTCHl3ON2ie7CWXtpD+ea4W3GT85FT
7IjLtTpBjfGz3+DJuvQrWLa7yDdce02bekA7vHaO4hXhpUMTJ85NUMM1r3MrflXaBJ/p6gdrihVO
85sv7jLv95v06NWFpB2et3zrKA3VF/qedXYoDoxSjjaWvARBnIxn46k7OE/5mkrsHHrova8IEl1r
m3vEfTyBojw3F+FiufkJ3fFwIu5kBQ/g3LjKuXKHDU3lCqc3j+7ZNVbzXmPhI5r1xi1UJYXfKI4w
vf49O25/X1QAh/foZdnAo2EjvL9a7mH7Rw0ReSj/3PgcurAleAx8mu4fe957FTvpHe31SjqyTxyq
hX4FD+IQHXGgc8d94/I6FF5R47Z7gXqvnKP4d6xdu4Xluk7PfyNPYs/r8fZP9+2WZ+yimPn8pPxq
OIGi7f6zWd+uPf8GwZQ7a2NsuhdsfDbza7NTNgZrEQkvnzsxoGsMqna917n6lVfWbXgFAF+r8LNz
QVJ308a6cQWtJZ6Yzc5mUHfsXLTO1+AaveBw5BlnsfuXDTYI76Zv+ulrt6m98TpflVsKQ3RXHwBQ
ZR+H6ke/+rmyQNjtp+Gj3aM9A09ftW/y+AdCUHvEHLJ+qacM94BXFZtE4hur0k/2NLawttY0jVu0
B158wzZ3Y10CllN0VG7EEp76t/Er+62/jM4NnpxLfI7Yoqy+i+NG+3xjYvlows86Ul1tWcfUbvYz
FHoDQBp8aD0eZsovecv0VMe+St0Mv/aXWbnkJR3CftX4jV/9Xv8c12ZBMPhBZ/iDj5ffbWR/vJae
6c3Py9m4tQdNSfkqnIlhjcJ13LVzfNAr/cuuCQMZobH543MMPZ1aaEp4iXdQVooYFblAuiG9hB/3
CDLVXYXJniCwoRyFK0Ih1m1gvpb4bF7mhPuouvXNpcU9yxpWqjfuwyceNrrXF9SPLbkdL12Gnxfs
N5Ukree8zNlRN9tiOMUjYDe7FLs8zdMjEvce9sJ8w1BhjXObi9xp/X0ptppO24b1ZudJK9hCfCPo
cE0UGPssPQUf8Sn20ULx74v+Lv2NbuU9vJP6U73pl5CTO/c196vlEtrpK3+FufF6omHEbc8VLdgz
fRUg5JqQChfa3vELxjGvgu+IPe0U0Bmf2WeAgJIywYNY8myu9c9pl2/xNamfZ7bqxHtePqCEeeYp
8JydcSH8exVvd1zl64uvry7DynSbbehbdy7LdeD2iLdX9bNyFKgeGAWjRrw54pVBigqZ2pIHcRwe
kjAeNd6KVMUZBUsEzE4Ro81tgKwqh3UMBP451dcKpIPs2kNcv1XjyRpKpnHFm6hoDdN226EmoVF/
i8zkin2S31bmxsFzKGimo5QcAmJfrMQbobkwIf7SquYgwY6MEPmjKV1ZJGiUAK21J5kdXBXZ7+nb
ShgjOusiA/VJ2r/GwtWcrp2f2X1zEyhf1u1l9W4mexy2EQuc6vGU1q9qfE0LnDgYPVHqn8pAcUca
9/GekUjaYZBC9LYRg40TxRVQc8IhIBujSkDzID2ZGdyfCI8D4bu/lnGOWs/Nsi0rz5RRM2CE+xqM
HPc5elqM3DTeN6xK1eg2Vl5TdXebEmDKyB4aoFsb76HxkJEj/IweS/mBJc4qUGrwRqB9WGDTkx4d
F77wrP4GxNuNLrwlmcxpuV52zLPRq6J1f+ilsRX4NO+/ZzQPTFZJKTA+eHr+aF4np3oxeP9ObR5T
e1+XV31UuMgAxmpo4zroWQ9bVtWqNynSDwMat6V23F5Tz1r8a6swyL8q3P1UMVyRKSMVAWhP3T1X
cZMLk6vJ/C5gZt9BhV2SXTr+6up1sJhGZdfYeABJGvIfrK2NmPXO43ef9sxjH6qNrKA+OfHJiKdV
Wt2XSduZpLWokXQpVexkHsxOI8HCgss1ZLlfKwkyqIdlA8RuW9kmtgGvLClxpc58LXHOq5DwxxDm
MsimLSqmOcm2vH6tRlXVyccZX9IJxZv+UfLwY4ayWU/AhYBK+SQZQok5V251+PfiCsMt4lySEDqN
c+nWY4Y5PDAcf1mg0+BlgMNz8tGdxorplD/W3yZ+q+M2aWExLKgeAE3qe0lzVjYkLgVUrcvy3Bop
AVdcD8olUCeIs+m+waMdV3D9XiiEIQFvdkV/blpAKoLv0Hr6PC4+Nh51ZDxAI+chhaIz7PrI7wuG
1AToOLoM/Kb7Es2fJbahEm+LFj4XNlBGX3klaQzTIrmQv9aTMxLRlx9w1d/CO39tcWQk82G3q5S7
RNI2aqwEZbGMRZgmWZR6YSi7WgWQ3v8WKjIW5xcNxarHQaaMH0V+xX4HEiv0gVp660ivELuzty/6
UD6NEZJNUPEuy7xam74VTP4XiwwWylf1MUzWSx/LWywmVq362rQdEWb0m9mMe3uDDU8NeDyd82RG
I3Z1kwEhlYAczY8qfx0s+ZIlOxWDgSjeCUwZtwpA+32L8KXN7/GINWn0YF4IqigJMbWcYyyvvNjc
ISmzcKlyXm08EjHh/owZgoAghyCIRfM7FXB74+UmBlw6pF7DhgOWoZE9sSCcLPSYxv6De+uJc06T
IXAXvtYs0j8i0qhLJF/Q8djc67aa7lq4xlBSk3qhcZ3VrejO55oNOmMp1efWOsLdXQyjIB+0xDww
/OoWLPQogwxYDZCRRLyugIHFOWpGGIKaz2H+mMPM5dWKGS+0GycuyZ2r1joNWtyIpDjMnbjB4HME
FlA0yfMd5g6TJZ9z6SOOtX2iMa8aLeCcnMsYli9mXbuxxYKnk1+L5so8WK5fm/AmEQsNqmm2ENH3
Vn/N8+uCKQylh0YhJxK++b6D5pUAP4SfbFox8yXygPHeoZ0x+S32Q8xspg2PskKo915qMMI2ZySq
XbJuJ8lT9d+yf1Pu1aAwVJsaL+xv1oSBFAyRBu0HZ0pl3k20wYGGfILeAdwE8sxKtrrLZKJhVEKP
9wfPa+R9mK4EYcAx9jYrNSVssy6UlTPo5wAbC9W0/6KRqVudrSyGIbHKNZZRUTTRdA/wJoUKo86L
b12UBh983VrLOM9L44u4C8p2Yb1SrgMwxhFkZfRR6RCtDewSJsbVFudXUkpengUgx49Yflh1hI9M
gIqBo8pJ1mPfvoDYG+CNEJUwyDkp2seSLh5HkGIyGmEwV5MfiJVCypQ8keGMdyzfut0kjICADALz
zERKiSt6+mQ/W5o7pD9Z+CZj1eDA6NIVTIbU6dgJSxKHmWL7pzczx9CVuRJunm4OBMDGKGTNa5Fu
ay3HzsSuSA+2ZSHZvXI9zBGeLfJ3EJenmOtQgwE64T6tImEc03krph15g5E5Ro6FBQkGGkCawpEl
yO6NVMJz07NkhnTylDTzBAu260k0CWEk2X6npFduee7uej3E0XuWIKeMX8VSX4hDihYqLoK/o2Wr
Jg+dWZTJ1LzTH6F1Z4j1/+TyjsBtnZHos2gsOpR98X5hqrJoxOdwdIsp16Sm0OGRBOHlZsb2ppmv
YiZbg4HMZYp2NVqLaiTo7kVIzsBnFf2O/aukP4Uuz4JnFMLv6E8Df24Xj7sx8bKCIxci+k8XFesJ
Y8oh+sNKoAZ/VkhnAL5U8M34yNqH+VRV7bHW4pMsZ1sHlv5am054ILYljgBcucFER4DpYHLvWuwp
+lMdV/8odOJgHbEPh8AnSCNDQJ2U3sXVo3UdjtEMkiHd9tIHhihUJoL/ApVFrjJvxj1CKkgliZ8V
VhXxbWzZQLB3opQZr+DL+JJ2VChrNGaseE7xjAirg2fQP1hr64rw47lAlb10f233OhGfgs5w9Y86
siTnRrmnVF1pSHUE0xKegqpnPiNYBImYBxMfnvP0MSO04fTFBvAJDLcM2lmbwhVpx8O/LV/sxTEm
3o+qUBqZ3w0jqZShVdCAcmaM17nlBVQJY+QpnnmkQ/WUW8wZu2sBiQom9wSEbn2LGi9OTjFlqCyv
mxEcHM6AjJsoLKIAzCfAEH2hJO4UX1QeSu9PHTkIptBL81dZ1RMGlaXc/cYG4dlGe0a7nnW36Roi
Fw4z7JDN8jXXjQ/SDfxCuTMNZJn1xNgo6r1kxE/5Yiu/Yt1KzVeA1xwkEItFbVP4KUT/BBxdEeZM
6nMHHaVGYeY8JYDlDSIH+KkNrT/VypjCk6Aai2Q4p91fMS9oY83NwEKYoq/QojgPbgW+W4VG80J0
RKy0T+XCIVfvywnqPnPOmgJVZu1Pau4rVvwOJaFPKldTv9XZ8QZquRweVA6ZbaFe7XROpxYkHCmg
ZJwxdz+aM6qLGNuXZLgbNcEkarTrOHcyDm9J75hCcPXGpnqNMTMxf9uZSRz3RzNQ5hjOMZvC93lk
8sHka9Fdk79pzkjSbEaGxnDs+myH/FqypIvZLHfq5xYrOJVDZcD9RU0u5qQKUSc2XDAeT2IRleNV
JH+mZFT9Y6I4LhaEpA39z5OkfMikS61GaxPmRY3MdjafEgsSBqricRm9igO6x+IR6waOD+6ogwUn
LhyhEHFUVzrM8EcVGoSOXVnMfQ8/EZVp1fuQ3+kRdIsaj/Ob3Mp2vlbd1ulFYBT6gPA0qMAC8bQv
kSpEMuXjjHUlDHjdsFDwIuJ+tswCYgF+K4nsCybJkizfjCtrc3JniBJ2BgAQCkrsuFXbIaX8h2Za
gYV1GYTMa98wBHSi4WaOEuTD1BcFKiU9sQg3QUcLM05J8UWw6BskfNZuEUeDQ2fUBYUvWiFBXojx
UZpMmlSYDnPkM56tewKVUpD4mUxcKPlIp4IEJG+XRGTs7GXz0o8UuVS7mVS4ur0L4qc0Eb9SqBxK
OnjIgSTc1ZwKFSEGmHb7q0EACdFJki5DCQ8dS9JP+axe8H+RgfxDdkJV+6JLa7FqLLXUqyJ/WYq3
wqpgxp7Fh8fxXQ1YinLAQhgQvMGe83ZR4KYx5ujmj7jxRvZ3QZTGIL3II60XKsbxoS2YyKiHaPnF
NAhB14mDzK7ugtaMSsMNEbxrjQQZmfOWIgg3UI8/1Fjf+TRChJBcupuT06YMzFiOWg6AU3PHtZSn
XL3wXhPzt0tM8i1zn0oJ22Iy8RZtR1rxhxSoJ02FppwaUI4L4jbQO9UzyGGbtjiHKdo5ccBHot7C
CGk7SNWlYVojKISRzSoM0m/hMkLZdiG/B1K1ihjivrTwGmLCeiggp2uvSsRo6MhoPwRjDkxlFXHx
pjhUEaxS04PAYIl6mUTrXxUN+EyG/CRdx3TvwHnv8KUpIvyiSLutkNlGw2acTVfP++d+AQnrixva
OzjI0M7htycENFco5bg4Doa8PKuYistMGaSi2sbNj2z1rjjMTVk/dJjPZOEjWeS7Pjw6zErRmG/s
wqSbYiKszZumbunp+TG9t5zR0zn6u2KgGXOMDdvLyVhrp3L2Ma60EL4PI9EsTe8vOROXcVlOtZrv
24aLZrm2DmiqEGERmhhgbZIVxgoZ7MbujkkDdtFfa05nWAukNZiNgiHJfTYY7IIyy9kd8RhRCm7Z
bhOeT6j/qo3Y9A1M1hgLNK6zHlfvu+BdLUpzg3RmWQR1dNdp1jZqhKosxnolz7Kj0TMEMLSDCX/E
7MUUqi78REkpHSLGtu3lX8sx+CPLCOcXvTy3QorF3K7tQBwi2ae9cqKdHpOQkakE4ALaq9cke8Qp
jqIQyqBtLJSyTkVkAUQcfsi6og4akE1pG53oa41DuM3lz76KXhz1YqP0rOvfMJt3ojtfeiq+loiG
VFXvcdcdDR36beAnTgwh0cKG9qpADRhIDDRFxIOK3ckXS2cGplgYWI8bE5muiVHRn+hJBBGwLwnr
yf3ZRvT2UjrvGTnHVDYuZj44V3GQGpQMcGpKZVUGomjiShgvBC7MYHM6LFHkSzy7bFzY9ICXRBEY
duqFp2VbdYgP0FK1aYSGzIrObYZWjAAC0RwJHq4WhGuzSC5W4NV4rjTGshIX6xDnO6XonswIqt5g
np0o/+uyzhMPXcg2lIITjkOSOBnHztYWYWklAsPSFyWnneVbVAeJIdwbmRCbAXB7Vm+dJfgS93gP
bz6s7/WkwExKLN8Yf0T8XFTuSIvwC3JYyH3HJEk/S1q+a1V5q4uaHdlEHL7l8f+soQ5nPhiFuE14
2lK4VjPhyu5aZr5bMqxb+V5QlqQep3ORKwQnmqZ6gcIzaDhSQKjAw53jG+ktg18F/61ppJjSf+PM
Fx+A+GwEQbvISawey41d4dzGqLcOi2tkEeAE1dhUCPciuhnDWfAESmOqbYbwovTS+vFoW+mOe+KC
00fQH3tYxXi1YZP1ZivyC+c95yMM/WVbIBG2be2UctkoDJUbDE/4iFVKaaDoiDugbXxRUOv0QiJu
os7vy3ASBS6Yz6T+WgqGbRCtAsCFRSRSgNOPe9VmmC09Glr1ItyLBj+mUuVmyWmcxwHnIepyDVe9
EL1ngjoxaj6Vod9ZVBkOCp8lRmaPtzzNF3JL92cBtyGSQ9Ic3iYfb9kRaWxi30TtmbPSrS+eg6Dk
oZDblyFFUM15Er6KTSkuRcrvBr+Fxeam7Io3Qa9SlJ645efCnlGJsGAaqHiQLdlYeKzzdR1ZP/cm
nLDScCX6RAXhEErAtQ5PwZSeF1PdzTzsXqRtBzk0DCOhJ6biq1lxnEsxG6zm4S3gZE1B6Bzl4D1I
P2MmAuOtipdXg7gSdeQCwD+EmhPU/BqFp1Tl7+HJqObHBpg2fEy6uFqTTTK8UtKMGhmqcgkH/ggt
XZA/U6hejQIlvzVJ1CYUID6JzgdduL48CRRTme7xi0l24ZQNbofMVZQoovHmC8AgnMK/MLwLZEzm
/Bboo9Cc6aS+lPU5SfYOsn3ABh6gjahCdjDX3ghgKNuDsIoONwqOEr4Ui2O8A8hIMwemytOw4vFk
QOSMx8vYlzd4CuJxQT2bOSf4WcYcXBQ7MsdVzvITvW5XZIcpJFnpTQAScnFlnsGQQoUPkdG5JlXq
gTkKhqaR6s9jq2wp2cyJ63JAcIvugYQiyO3DeDFqr2l44KeByi/uUUuwFqV/6Cxsx0k6JbjfD9O8
lqz6yZqnLaFIOA7AqcDWTTF+s+Ch5hGjf/0tnwBLw+gMlPUs2sUl34s2UwhSSXReiVdqGB9qD4Is
P4HwDpQXHJu4wf4KCFDlGHQKHG70QYQmLqc8/TNkmvQeqkzXHBCuu+IjoUQ9pSWFV0HAFTdtmNRP
KnmnWF0AjQhrk5robV0q73l3rNTJbQRjJMr3JEJS5kmuNq/YrNrwcOTRM5GPF+o5pDE3cdBdxDmk
hYgQoXlZrip9FBNdkwClbDI1lauDaSzrgYaSBnE1thTrpvvvpXePKkh40OlBgHe0SDHDo4IrRRzC
qYGOdDmqLXCXxA0LowWu/AloqdPIXImiszL4Ok+ZvAZUkac5/Ovg9zUJXvEJtk2oOYRMYJl+R5re
hohn/pBFksog/1S3aAYf5h0E+MaLaz0p8KGV1639RR0qTkjRHwj8IEO/MTdMmQIyJLTcl7uH8aUj
mOYD9ZS+9wnY5LD9HeEXClBC9OKx1u/HZjhOlur+Ezbr6onyoaHHdfgjKSoiwy4Z28AKb4iD1OEi
iR9nSvimITWuwKUdEJK40DeLLmM9NWBdEh9EB88iLShBJjLCO7Bte7lyaHZcJD3d/IIEuQFyFFWD
s5zKnZkQOpEA52WeRG08NW8oKIRqSW4J9NgLvFWoi2ymLrL6PgL6DUdbvyb0zAY8MnPH5KOLvU6+
Gek5tVAl2FC4dIAS60lt70H9p6bIxjG2KPYxpav4iyIrkHl6w6CcXxk4xa3AwvByz2U/dTAfwj8E
v//uY6P9Gwv5Ne/L9xhNoZmOXy3OYQtNgjhmbdHAye033m4CFo2oYYUu2EEpTYcxTox3y6sUQk8q
wY/4DAx4/cWYXVTF9nK5duG43AVf2rH7Td7/OWHIcIEFmsq7apbxzLTvzHnAg/3GANmES0xh0IVv
NSb8CgFFjTEcBGRfgumNAcdnl3TPJMJuF1KeGPuPzSlqei4KPOhNuLVc9SL8qdzr8mOZ6B7WMYsz
U+CSTAypFgg38FMVm+ZcXosaKGl7V0V0JrA3h3s/r4gDSUVH+hLh+Ffr8k8JpXmYi53aK3hcUDYt
GF1Pv0C9U0eEIXMmxBOcKZ19F40K4fEb0WjFarYVt2PIGYG9CeaWfQiJOdyqMqKamgGPwkuq9hrI
QTJwPQBCgqhim4appIbAnyKV/cI4BdEBaOlCXYFaaFub6DD4ccJsQGqxoGerch+LC9zEBKSvsCes
LxxQY5Wd5iTeihcwsc0FvCYuHHHigvgyXKuweLEwELarA9bSIEyI24KE4hHD4hxaeEoF6xzhqmNw
+pvETOKsg0lQ2jhkOHxyC1faux191sZRhsfCZEfWUTgk7WWIGbojScYpZF/YxqvSFy8jWR89E/Uk
QLw/xpuQOv2EZMxjANNSHiuSKeoKQWMPmLPJcIjbmKcOesxyn3n2FvW6yY04aDHG0b7BdGmoY4bK
jiuIMOLqC/4/sEXJZLGtVMIWRaU/aKDxlrESGFRaplgOViQQ83nojEtlVNcvMhe14ZTyqqtYCUWS
w3GC8+fgummD+7TYHLSaG7ZihEp/YmONRNDpQIrHYpbbxCk8yCHLV7p8VxDZQAyDtHC1Hv5vhTcg
TDOSMXuAXJOMz7i2eTHVvxtd/F6ouiWe7q01X+KcVEzAuTHwg8HeGabMdG5rYEMsU2wXDHaZHjat
eUJ4hfKv7/eJuRGlywQHkTcnydoR5jMGPBOCCiqujLZbQ29iVBrcihKFIf4geo/zIP9IVCES/ItK
9RZjbkCQOXRFDv8FGZdJBH1JLNMAN9Ai3zJI501ecAvwEal9QL8DjjVh5WKTsFC1IPGY3KNWlPL6
rttorVAko7Tt3kIJ/laxDdC9I11BYxGfZ6RLk2q/TFn1oXBbzMQYwA/usVO1DNJ+6bSSs8A8B5XZ
QEBjqspEHv6CG4n6L5OZRBr5yQlKr+/SLef4lM5rOYQJ2J4moLsmnAmeFnsnAaXLj2hIVuIFxAZk
pOmuZ8cq5/699/Emn4v3cAquKuSjHJZ2oJzkutwuElPZ6RDp03cxsafTXzvQ8HlAiZ8Rla3oR/EB
GtV1Ru7YinMXMFjN6H8cm8G+6EwhxWMeCbKKYoUxtHMbkUnOA4AtRhz10PxkxscsQTWtyRDd8t7m
7t1enkTjVBNKIoRCsoYADPK8ot4aSM9F9h2VPSsUERw356hS4WicFhQqMTTJb6FBpkJia6jkPDIq
y0s4bFSJmvGHSGLBTnloTgaY29SjKzV/HJWhh0muJC+Kyx402IwvUQsT4NFQFgbqQ6ddUQmQnqAa
clqGfXKTuLwW9ZvhMenTjkf/8UFMyDOdWw22EcgMhM5yOe3TIP7MSxr1pppcdoEYwTPfQ6Ixr0Vd
FQeYCH3U7CaQctF+6+pFZd7Qd+MBXZob0Ks5XB2oHoWyVjS1QpooCg0GLsqCrR8pOQXxAMSXkJA2
5gRDlA/eBFN8Nw+4GPHAhSLuTMlZfP2isnCqGxiFINVOKF6b6jbMAHUcKRjbiGvaDP3e/qlnDkd4
Uxy2E8FsFMmyMPhu/E494fEFDZ01NkavBhRXEz/QVku2IsSoVwjUHU4OYTEgdYmFCUrFea07GHNC
No72pYGD3PJbo8W1ozcmQuN8aiqbvuPBwE0JFtJbPnNgNAEbCAQlgURe5YwKeUK1E+JB6ItzEVRn
LSThj6mDSo0leYcXHpcswt2as3KQPibzIfSF5b4dCTMa/ulrFqBqu9oQFukL2ShXf8RNoLbnIjiI
CaWQLAs8fy4mxmT/npVQ4TAqDyEHRsDsdr9fWJbiw2yg40d7eTgTkyKihaDrTFi9gUYxZNEZsi0c
2LlzCKG94HCyakwA9PTXgSQRoTqms8CQvj+b9WNWbm3z3uDNGVmk42DGVbDSjBpxKcW/rDFPHNC+
cCUEXe1KOkSW8OFEfylRaHwsSnwGbJMCgutv3MpFtS/bs3yRNL9JbwMmjGAE9VPJCSWKt7SUGWU+
dTzLEa80CYD4zqJBNc+8iclZnHzr2lumn/mybfwtKdQm167/bUmDULtzzByw7e2VkzsgLr/F8s2H
4GTXXn9jqlBkVyl7D/qTNR3JR2snkSP5XGD6JGXZKQKKyRr1UEkxCTb1zzTkayP7UkyW+niURcj2
QrxVt6oodB1mtNJApQXWI9RLTtQR25P7NICMVZ6WuXyTsHMRPIEsIKp1SZ5kNDtYi+SbeoR8Wwzf
GTYbeYO6Dem92W6qJDpXmOzo8a/RUhMRD9LE1cHqsk9JPskbVnpa4UKNyZds54cgGXEdXna6Me2L
6Z47zO4ItddhHUOwKE5JbXmOFG1YHpr1XlixKyp8A6e5uHxWOI8lYyctf6350k864OY9mE66Vrl9
o1x1wnBS7ouSMT8m6DJzkAk/pJipsgXeIAbpOSEtuQzDQ8Rf5TNRAWKcEBHOECG0tw8GiQ503kpR
7sX+76mtNWzwhnlh1gcUpNuHqQFCNXXSApuV851p9aGMKfIC40PDO2gOoVCTLrIqiCp8KYIOz9mg
/cmR9mqNcwiMmWt0hmFTULxvwI7gsCQmJFmLtc30uZT2JQfOAkkzNjyASHXBKyaQ1rWCcIIKDzGU
2fZMXieyoxyBa8h/oGXYAQyb2mA0J+eIkWlsZRsQgwFPtoAwIyQU8tQEawxc2Xa6CQZH1Z3cMhxa
ofzC48pMmjKwxCJ8kY9ijiOqdC1rniEMzeV21JpD6olSPa2uIwrkeH6zxvHYxIFnKyPmY/FV2Stx
7k85Ca5tflYiqNP0fwwO/KTTr0IpLuYLU3iN6xpliyE9zZSlWqX4MG4IqjFBh5MgvHLDgkA4iclJ
LVKkuX0YyIhhYMDXGjKNWbS3CIuW4ppCsqMdbLOZp6UTZnvDq9L2KsBix9BxiOSMh8qhszZFPyBK
6AxQgfYgo7IUhYFtTyepBmOWyDMn/GOJ9E+Kx5y8MM3cmXi2heFBkIFIxRJzZOasI6PtUlVcGXsE
ixuxsiDZBaS4FG7hQIuLPqwJbYxFRw89Jl/mlLsJ/DFWziWa5okowZHKZDROFndQM/4qPEkxldOY
1akIGrE3x98ggJ1vcXoRuu6G0W82IXOzfgVeTtFrT76QFMuknjXqRz6iEiCxfAIAqrHlx7IrlE5y
gjbBeU9qXF4xyEVgLdBFcdD2mlsaBvMN51LhFtPzvoLwKQDjiwgVS7kgTBNpOmVebEx+UtSf2fxh
MjkHFqDqJOY9/e017b1WzDfcjFRMfXsh+x9t34BJI6ZX5ohWTqgd833E5FdMpVMqTH1k+lO+iodj
pctLTc0b17uoeGsmZNwC7OFCcbSMYBaoK7zUhfEzESg7ysRuMbdNMXkdinVuRrGicLaQ8gGvvNTT
p2WnUg3Ji73VhmdYbZBgIsYmEFZk8O5eg91dJXvLibZDoflhoPipuOBANCGukdmFULhrrF3Qq1SO
OS1YteC91AyXLh5voP9ejRyd8E5I//m/U7PuDo3x5gTqTobpgmsmBiFYyqnfAx8qLgmQWFQYRJ1p
bEZ69ZkiRVi7wNATG95e9I0Cl6Nh1H6tcRRtNWIeoap12GH8x9J5bbeNZGv4ibAWcgG3IsFMZSrw
BkuySeRCjk8/X7nn4pzusd2WRIJVe/9RybgwxQgijBNxaTrC09Kse67K+dIaHDTxlb9cLSpKKlfM
zUmUj/VAocemIM5G3UpWdLYYtBTCF44mVu9mI4FLV14rP+2sPHgWPd/Hcp7OLH1KW2fLc7N41O54
3XEIHJoh/5mfqXcAjlFQOK/kEkTYQLRnj62jVoue4rVJL2zppeAcrDXzwXUDc/TWrnaT4NntIs9Z
4p0Xs9hvpe//BSIJWDImxn933NkhkaGko5yVfoAbiukbcFqklJ4yI/q3Gfyl4DRXvAyRZsUI85N9
dT45HsDTVvxtVcs6Aw8mDPPBolsb+OO/MYVrm38x7opoXLR3ypIa5GCT9zIMKIu2XLE9pHur8CnG
DgARh2yXWH4NUwXja290U7BRTnvb4GNXHzLi6pSlWyQd0XWMEiSxiZqW5ZFeYb+/ZRlLVeQHcrrO
0DRC4BOoH6O/i9bfFuoDCx5lgZ0nAVZdyhk1of492n9CS75URJBbJCb7dbJTGFVBMVxn5es5xiGM
AjDxHTYvt/tIixB8MfXf8v6XKuggwQwck8vgEZAwlSiHFyq3KnTtCeAWr5/kMh8L95hD/YGThOOm
JF8wPPkkJJZ1+KxP8uzu2nZLxgv/n9/XLULaG99Trn4ASwSwXvl37vj0YiNqm5IuIf6xbdN3/ESq
D4othP/dJCQ2XwhprhmvNe63SQPSrriXoBgDWanoIp9ncZqqDU91NxrPbnR0KvM+i/TYdfZn/7fk
3uYHpZrJY+DozhPGKfB+fbjXjAAzfiVy5VeJjksPEzy1NjQIw9sKKqxmPwdYFvK907PAAg1daAlq
PeddLdwGr2RN2bOGrq7VbzYboIzIqi/dG9Rtw2YoyQah+BsRDOnQoLk5PnhLhaxVF+Hyhn+gNUu1
G2KEFFmbnzLQTQn5MNBrJSJYLP2JvNfd8qDZGHX6mrTCaOPWGxUe7y+StrFpk6FU6FwGpMhDx7UE
rsYqwB4ytuJcsuEW3E2Wv1KvJzpf5G6CdEeZP7iIVRP/3QXm5ZxVLz1E6xJ7BFNxQ+LpYrjhm9JQ
4YyVjz70Dz+GImQQAilFSXtQOpKiPkTht+1ce2QUCvbx7B+6YPQElJw/mxOnGw4bv5pQszEmcPPz
wxJzvYVpJYVhJHSCzdC9cqBy/k/zVv3VnKPgPPhY80BBY9A9TVwGPgWPmnYPlw1gGhDtD0XpAXBQ
Sk939ob4l5bZccGA5ytWnZZU57ygq+O75adBkPeg/uqGmmK+nI1eoXJopJZnOAc365/1Mg2W9IMc
vX+7FH1v/ZUXJawP84zjg9Mc2v6B6dH7QwzoxkKyJkDG0VWudb/YxiXCVW1nVRtE3Q+Ozl6H4svd
q6+dES3En19BYKjXhORY8BIfTtYrICjxMmmVLHdVosAs3XkzTdfdtHWBk7aN3DcqVPttJ76KsKOF
DMZfgPNrNEA52X7gmSMdg9mRNq6DBXxe5wrcM7nfJy3FUl3gi2qKXehb14q82ZDnyCZcyAXScW2M
B1678bvT2HjkhZEPDU2sxN9DgFY9JI2ru8zUQDAzDd4/CfxKjMQV6t6GbW1haE4dcfUXxjqEhIuJ
NQDXaENsoCi1xyWenzij9p7alZzqL2JnzPTwI9EMkBUTVRv39b9wE1231po3vC0hm4CDvDgmoyRr
93qcfT2WOBNzNWwB5FJN4RAq5OjrhPcT4ECJaSvvxo1gWjEFF8OxTwBJneozhT2j5He9HJql2dAX
uXK9ae3zPZmzd0q97ndpGxUl/1CMjC6A+DTXkMxH0DrxymP5wNj4/0uKvCpKig8TPV72ABOYMfNC
SNjEIshPC98Bqj2+tb9h+txEj4uDOJTWWUSIHHg7Ob/W5i2Ch0/cV2McqZ7a1B3wj/9TxNjEjuo1
J1DBRXDPiy8F3dg7dg/C7ngLh0f6kne2Zm+HSnyAEbGSOnCZ2OcsTBcGQoQfpi6MocazlF/tzbXf
kMYkMI/gnQvRh82TDpNU0ROHiGRVaSYK94ex4secyFiur5GDrY4jRNedrTfmT9yWLs8q8UiGd9UI
1oA82wx+Ceyp/4lj9N3gS2lDyV1orRvzsUXh7Tyh4/Sc5lFOtGkTZr/LJnAu0w9KtNIZXD0oyD/t
Xryrm2enI0DO23nLeeARRHtu16uSeClnC7HTwhkQALiSfYfbGISeJ6tDhVGQuhSyXQ7syJ1+Q3yT
XCZwM27Yor2qBU5CcAFyQ/CtbIJlUhMK2ETftEI3viQSmz4xbWdF8eiW8aDPFbgYvpO2C+wMRoG6
pgKd3EBASfSjWwT+b6LXjFGRlRv6DiGJ0qNKFxYmOtj5VT0cCOjtBXi12IaYob5z+4zw1cCTU1rv
BuUyBQquBhEO4bsEbdGSRqJcfu3yYt+NZaCIAsHspGJySpj4tEtPXVSdR+oLUi+mRtBZJ3WO6jbC
VB6b43rwBTsRBzacjxLPF4W5exMGXufYpHmxfvYiZ12g/Kdz0JopsTPJ58Fz43d3P3xpaV9j44GL
9pquQDrs8pq3B8+f3qhJ+8kkIsbG1fhgZWaAZPO1luXeZBhqfLDHwUS2eFZruMuIa9EhlBrVZix7
zEIHxc4l2YvL76qyhzo1d6HdvrXWvFcSe19m7HT2s2eqbTSzuPqSnebZXwlbCOzNkUrPbzVu8uAq
eXJp+OtaUlQmc/Jp7HA/j/qr11sA7tWnDkg+iXBYGfZ7Gm3yXlxM1COcDf3yNuR8oqtiOUwOPCbc
N9PTk5IGtxnJnnHg6uMehRtxKgokx7gDkSWR9s4D0AFvD5G6WbfJanvT2+lzm00dvnlCo8bwXLrK
zWyZf7W4eI0acOqR8TFmKVEXdoEkPsdnNLNtkNAU72VzXyoaKGbN8tjzqwujKyA8n54Z/HvBYlSn
+sEfs11VYCRmc0qJI1heM1r3ypj0UBRVUTKig+BF9SaaY+u31iS8g4/Ygkiysed6Z4mYRr46sNsz
RUITLVUINykqExbNMKmWHTnIKseqWWMggB00zuGHX4O7Jtj3k9z7GuiLt5biNLD4pdX8VAJur2DE
49Rbc29Y5MzKHLMkhaM6po4FRFNNEkSPbmzCy0pzRLYMsIO4V5baaw82WjASCRaXuMOQyXYM42gZ
xsk8S6WU8Imn7u682Ez6w8Yr4apKIlUnGuSt/KMy5gPahEYuJ9emSIkXNoXCKkclJGcq8FJBik20
i0vMhEcc314WA17e/PY65EIdELAOBLkxC7UcGswK9cxyn5qkax5SNAdpk77pXvqOvVeKTd4kqFkV
Io6uAZK4Sj3CqZezkcdYX5Z91/mIKMj3U1IHOqg0swiww4d0l/smAWBt9azCbNjAmeX67pzh6XVf
R3RpRdp+LlZ18GKM5pHTbvNhISGSkLBTZCl+y9r6KtCJBo/Mi95C95IOMCPRh83NrGexeIBpeRoR
Yt2n+doI9DpcLJ8F9v/EKBF/LzRgtf2jqdEXBKDg5hROkmRPNgHBTZFefkX+Uzo/OZ3MNp1xCCkd
scR73U9/3YgSBNrnCoaxCcNXV4c72/9wvE0/o20OMXQwKIVIRKPRICB029BrYJFOmzEORhOWZCsH
H1iSaeU63lHD3E9UjYQ6VDLvuUjZ/1DNyfvoEtA4K33dYzEYMMUQWjznSlPvw/0QRbnLKNIZulPm
GCfG/AUcSvPA+KHjoI8YUBn2G2gSnhifz5pKO04K6qej6KH1cmRisraxd9LdUsZgmUqNW72FPkPw
1KDzxBSSM2t0Jrpcgm4xFvCrA7tpc2sdwQh8qvvoMeIw9RA09v7JsC9C54CD0RLs4Y4JQkyPxbnR
PVT37YGcN0VwE30GJkINGQugbY781+UrkwUlBkFJ/5jN+zLCWDQq5f0zHZbfMSV/pye1B4Ay5cTx
wua36kKqY/xbOxZ/x7Aju/mk8AOC+3Y9R3vvtz+G0X73hvvHqkiTNGQBkIs+yiQuv8uWdXRyXURQ
i7dtMG2a1Lzz6ExsiM277GMlLFa4O4PyKu5fQIyVg5GZh6SjlUoeLmaDaoLiqOR/5BV2cvwYEufC
bTeHb0hSEUbzahnnrBKnnkwK8HE/7D9scFLpv5dx8lQ0y38yiUrfDcI61I1zQGi41vhGAYbeDWG9
4mrKuq2MzS07nLlgE3VBEokv9JygeSaJtOejHma0M5QiyNp2BVpAwGWH0ye0z9VcBWZ/73es4At8
r9HOH365UOeeB+oz29jFwWY9zuGULVqW3YoDWMkXsHMOKgDSfXLt5NhhAnanF64Moq2xQGHEiv2D
X9qPG0XVIFymIZlPnE7oYMOAbMe7UPP2pBb/ShBIJbFzL2DrKbIKGoDIrMMOwcRBlvq+AQGdPX9t
FLtEsBX14qlj016gPQrQblxc7ijplGHqgJRJu0M08/4bBxXEUnKSDWxL1GU+Lxe3F8+jPq7cqfjb
oU/ouktbnCv/LKgWHtr9TM1OrEOCiBXJ00GlUUHJJzPKzrCuShNfofpq6uG8NKa+nnxqPQiCWeT3
DDUfWjeMgs180SBOqqcM30JaoJDFRSXQ7WHMspy/mKBnCHc9o+uF8p8oxXo2APsPllANbEcHsYNw
TGp5nD9kI74o4xP2vSXZ8G9ULGPwRN1k08TmLPU2avdEqNHR5v1JxQtvPwN20bxw5CLWGqm+az87
Jp8xG06EH7N++VmJlsFcJ3J89sKPhoQ2ktdGNuGwfpdJ9aK79VH3rKM/cixH0r7S+LcXGVL7sAsa
M8xXbhF/uzLZm3pC8eDAdKfubUxiIEgoQMwRpUDm8HYbEziGgP5DdiqJGdC/gLax3f5OB53oFAl9
kzpUwTisOc7Dk9B5p3gxQqLDsz3cN0yk18lnqxZEIc36xUK2IReSBQBhIv5SEdIERMFaG6IrHifg
DOugj1mPOjX7MTNuFRroIEJFh2U4cAuKopazNl5znkdNvEz6hYWGdD/8WRw/DKZmOqvDhcIkNtHm
prUI7x22AFYpnAizMUSw/Mj9kbr00NDx5J7Ykgtza6m9yc3xldPtuiBcH36GNH+Fqw4sbF2wLg/E
AQZpO58WhMcDrA6IL4wXFgbO82J+GrngHQvJAvw1UAeQYshRrrB5W5YgYAG0PwWsxC6BAbBcGzHZ
MsnTYL0VTLVU6OoMtFZ5CDHHaDTCokayy+TUd8Qf4DiyY/O3dbr75BYHkVEh6XjpwISxosUZUX+7
KBWqe9ahGzOiOXJnk3IH15ZJ7m3dnaifOjv3HBe04bFoTNQG+5cK8jHHiBr+OwGvCx9Q+mLXrROd
0jzFbP3Vhum7m0JHIp0L5ZWf8blgSewqrndExKH3UpFqNC+EPOVs3kmmSJtVTtEB+BBxPVgZHBxR
Q/5mTxYp6cR/K0nyvFuQrmQTQ5zD5Yhw5JBBetaVf13aW4mPWHfOI5I9h7PO1dytoraNvNm7sCgD
TpahLE/6KnOn77b7IV9znfb+WjfTt6UjPZ8U6gYdV48xpUoJeiVc/lHXyVItiRPyibci8yqL3jKl
TQV1aOtZqacqDV06YMDEm3uPMMKUVNClyNOiA1CKjqrVXN5K98PgAW4NuI5RANMQH5WbdKkl0xsH
ekGotRrHHORZ4CTKlziiFFYCnSZ/HfOvJNl4M6mJsgos3X0EM5hxp5Kdi3rbQU/bSD74zi3DU6Ru
ajQJqyoJ14hlFcgTWdGuz2VAMxNEt3dxvOGEe/EB3+hTxl87TgT4OtxvIXYVpCBpg3ZwppXivEBn
pa29HusXZ7lE8T+Yh8vyYUEPVchrRME5X0Ap6x3nQ09gda4KeDKQ9/PGA9iqJooJBU7E/TnM1CNB
9Y3nUH5EKJ/UQ1EVNPeQpVMWezTHaKBq7OI6cdBK+wk4SlRA01sEXMENgvmUDjAW4pDRYIXCqMjz
szdSEkWa8jAzE/YEDeTUXZZYKCs2wmrc+cQdDuPjjKBhJ2oJVjihQjkXIVyG6Nasrj55fihOPfOU
1Kc0JsSJQEu4tl9lzRw+Qv0Wy2vKPmjBlkht1Y8e2aFRdRgtyp9UivxKr0iNolvFwLOAsyp17zWW
g2bNpDDTbZEfRENuSMp0usy4k1Za+tdiZtCn5k/dcXzj452c8l3SED2jOBPrlNa1dEZQHb5FMT0P
MyBDOiDC7x912KXW/E5IilKfw2VuO3T/V4MkuSFfmXHKZmt/eIRF89A/tXP9t/e7dSreUqJIM308
djLaK/kyXQeBwXetwRJr6OV43XODkLDxRXMv9OmgRvquc8vYiZmpC2cGo0A3cRnPDdcD2ReSGwE4
AHnhRj7zesbuT9Y6mzomPGMg8CybvjAkA0sbge5pG79GMBQfcmDRcXon75doe5Q9PGR0QiMzBubz
50e9Akbwx+84BHegDlNL0hUdckFZ1Ts5cIkPzi8x+zQo02CPedJBmcbmz+G1n8ANkGi4YC6DwObD
h7KO2udIMG3FgYJ4HIpIQW+KHLibVFtyGYrot+KDgSiWMohhJmt7WyYY1Csy9JEzee6+8Log6w7q
Xqvs6mAgeqa3BO/LTmfwp223M/LX1vwHYqrtyOg46hDZo7dsrgqkNCx0HYyB9jeGdm+8+dErBlWv
ffNGn0P4zCBTo3nVmG9bPi98CNiB2BPk+DIuwyen2sIDh6ST4qW7W3DGXWdBVgcNOZwawLsuaEZh
XvSB75LxUzjfRoNwVI/9hyHVjjVhDzb5MJP3pEBopSbnu8jo/gxRbA3WfQ6ROMyvAl8y1fVd/NE5
1ovCUifnl6qm96XRV65xkdR58m1ZIPqiP4fLT8IBXxPhV3rE6VC8arLJqGtfnYNDDgYu0AmqYawi
vmXy/jqyOca5/aWP+nocLlK78CnRMsxy0UG9aZx2hX1mOEXQHfLl7Tg6QhoJwWjd2WZArSbJESJ/
LHQVed9B1xYu4DMvHP9FvzRb9Z3++04qknHSdyiYfNjbNIrzmEMSSM3f8JR7vg3FP50oWsvKnfoF
fCcJSVjLyLYX7ggAYUijePFDOVK1vTsMZ93ofpv0NLSBYZ6I4l3pByMWmyYN+cjxue7jIB0eokct
GzbJssoLb9+U350dfWfDhWKwGpG3pm2qHO5e/BUOyfnpPp0+1Y1XPkak607zcTbaoFqeF+NetUGS
dN8Wik8UQyt+5x20mivku6DOkFQgDkS7pRaxZJG1tva2QoWlfJeBl6NK2ljNoU4/C+Tkjk9Ldu/s
YnJixFjBP7Xn+TDipcvKZ9d76xbsDXobTDEit85+XcjXjbJdRwxUmZ9dsz1QZHENoS9N7ip9xork
zBsX1ZRuIq1UD4q2n0w8YI91SQmnv6/Ct6Qx39D1ZxzLdIeNsKADUwKmleXg+6cmJPktdI4mmu5J
YcPZPimrnesQU6kREchT7S3DphX9QZv5+uyXANKaTv4xfgh6Qnvj7opfvSZ1WSLk5Z5L6CqdJqXF
CB9ITmASxSYB1elzQuhIqOYeMnA7ZNEFMqxmX6ydQLDc89tzmJ0kuhUHurmx3gXTQo+kTFtMeKGd
+uL1QPLWdO0QhsgeYy7J5n4MPvw3DletwNpIyzdhKHyPJH1AiFouRZQgYLZ3r/0zXpXaeBOpJNkL
CDgrh62b6GuvN/9oCdZx4x4i9aT98SHzbyWNJPfev3cJEaj0hZJmMnfUAm2nhqwf6ifh46yz1+xy
Gkki767+JrV1hcAG4LWAfEb5IVpMQP3W6T5mTEQohLiYirXVVOupXZkMPqiPlQ2F5id68A6Cm8gc
w4PTdNuhz4IFKiST/drNyBFKGx7HfaPyFZ5z3LoAq0rgZuG1r/WPFHV8reCMSARWEe11cyEupdto
ezY96mjWxIY8R3C0dmEdR1DkvPx1KoRQyXdVecNKmw/exNTRym/FliVJzSP5nfXhrsNBUzjdixvX
ijM8TXic49HC6kjalPLDobwIM+1XfdqlW77bZvvWzEySxK2REqHk+i6uc9mRTo4cPKYguFoAWJYQ
9SAT3k+XCmj2hNkeqzFKZWypuLTC9jcqYjIf7gYCX17qnPIp/MI5fvE9HnIVKaAWUKj8Av2FtP9h
I01ML0W/AV5TkFpLlgjYu7Xn5OYWiDQPaP2liGnMWa7ze+1+KH18M4WXlVZGzzOcj6kHxCV8yI7d
rusOYWv163mOTjKy10MKUmMTWca7zVgEgliZ5EZDm1GZvp616qV2qDssCecA9Ir/TJT34dNiCOUQ
mMw3rSlQfBGsSDDUmJV/Wl9/rjpeIoF4CFd6b1j7PN9kQ/kd2dZnIaFUPUJZuLiiNhAmkYMu0dM9
2bAM1ujnm/Bi9C5DAoPUsuyHTL40fbEz+/xVt609VcAQVnfqrF6Tqf8EtF5bidhQ4Iqg1F41hIVL
iHi76oIWpbpt/LrLmskpKo1tbfm7LsZPsDDQImfy2O2Rbf4rayZLi6AnSe/EpYRU6/IFidi2b/ea
eehYnrzs0qDCkEwAg85agT6K968DW4wUjUPojv5R/pl8f6eFj7PEysETx6PK2+8jcbIB/7Mp3Vjb
Ail929boKq5tln35eHklxklffGmuiYqL67606++JRlrNYTizpRWjvxuOgItP7uS8z3SI/01wHik5
NokMD0htLhjED5NPWEqB43/4frGQuHHVsXek/qWB//STTcM9r99DzTlW5SazKAk2Lg65xh5p8dOY
7KWktqH8aAsC09pqlQ8BdtC6KL7qtv9ENzCYH7G1MPjDxlbvINymWN7Gqd17hQF+Bb9SFucuapFQ
kHiIWInr3LN1pG0LwsRuM6Zfw5g9LXT7arpxsll/GsyvGW+7h/6fCDNzWYvxTd5k9DNonCBn3gH5
yL+2ZNpDpo5btdTbcIdIRfT7iKMH0BfDexKS3ZaT/wt2pM8eDj4BdN8/8gFhX9vqoEedYk3pRx75
vGiUzeriaS6oyt52ERGQDgXBWsyVeazYeTNbu1j+E5bvzmehBl1+MCfUnKZ3lSFkVfGoFuyFlONx
02f3rOk300w/ro5DZht3uIv8/Owo2LvajqZAXvsi3Imal30rxLlvUdW8AhlbDrwN+3LmhZTfflLD
wc1q7FLvaKncVgRYAxJTq0rXMRpf8qsQqxW73se55zl7A12ZWZ7QBCdVT/jFLwZ0CL5kRaCXCdgQ
D9e6dy5jslZQAaOPjlrMRIEJPVP287th5BuLGvdYo2cbMkFngK4NTAnIX0DY8mU9dXeXr8B4KroP
ibS0RkvUdPlrP3QsPEGFQoUHJiufhqh6niL9zSUuHkpDg6FfvGe88908rrN2wvItd7YOA5La3lvi
pUHCp71NriFjjV2aQViQVG7KXb+4qB24xkmSr/kZMBBzFUSSYCkPdbL+xcem7+qzBXpXYtxy9K3h
EFKDBwIX2LKsy4hqP663KFSW1lpjWLIgCyk7qaFOK2+reeFZ4xcoePZMsCACLQ6Qpg1BA+N2BMyq
Ans4QxXi7iVi+T7GsDTe3VNJLcsXaBhkWg2EV7DFpvmtRZ41p4z0jFi0rwk20e6MkzACVwKd5bWU
PN/OSzMkPCpz0HqX8o9bngFrmFKerbkOTilZXyZBy60rvrBrCN8PtKHGVfHiUUHtJzRMPreOiXKW
tAvr3+/ZJPPAPw90EKkffiB1U0+OCqrlNGp2evHD16z6kqhIYiaM/m+b/9B5IMeLRqFcSH4qF7Ue
Qq7q4zaOvMfOml6SBZpXT9c2M7jaqyfnkFv7sYCI+NVs55l5KwXq+2cvNrRXTV9Wui42bQMZrkdo
CdKNTZxHpG1dwRkrs3xTFfeR6z1rv+dpfAXK+SglrD3tcgj8UtS2A5856lfG6LkcSUxlda4ZxKJD
EpUvwG9ueiwa48Dw0bfRa+w6v46Ju6PGGFTxWDWFA57n1AIDaXoSTgUlXkKSaAGfyatV5vTSqWrR
VzywCjvQAATAUwY6jTNsTxmDBx1bLCO/Vl3xw/n7qZg3Ki/OF0eV/zNnFcNWie4W3oOPkfqngC1E
T3Tu0RXkzqM1vXt0EiFEGgXN1Bd3+RW9H5DvU/ICmUkV1KX8Sggw8NOPobD+KG2Nm3yjeoLQ6Yo/
3my+TOceMs3m06Z8WbMoub7iaN0T3azol5ozjwNt3vIgc/TV8neI673pcHC3n8lCOBt/WZI8WRoK
D72kUkHc+KUWsId/8B+l1fCqOAQkzY9tcwFuRU1lPCY1R6mKnKmmVxfBE3PoyEo158fCGfDwZ3td
FFbg2Y/NROpjqZ3KzNks9ZsqGdIX3hjAuVH+gAGY0DXVCM0zPQ2CpgZs1xbU1EQ0e4o5vrXhJu6y
vzNENu24MilH5+bdq5Ns0OVG53ZFaYyJJ19eNa1GPY98gQ+9RXBgX8F4NeWjiUA1seJDOLs/vZae
ND5ypSRhiDRWMC1NyrXb002HitA1kE4N9cEiSidzmq2BBiBOSgQ5qBORFlXW1pQUkqczZuH7KIp/
FzaomlpCVf3ZmPDksB968GOFIhM0qlygNm30VbpZH6Y42jsjE46shh8XcEtwiCbMiVqlrzOuqTb5
ZkqNCJJUazrn74jGzyYhmv5g+w7DzVaOVkmxagqCHLsaMJpttQGoohmhnLDXondlmp4T2oYv/i2E
jTFGgoWmF9Z4VMeUkVGlzsFR41K6qUO/6tFveFWPF2GCbTBOhRj2vhsDB0ZkCgOplQvSK9lcPGlg
+EnjFqOweMgwPtiYIKBo4IrKbgiKatkoIRuAjQ+ozheE0VAS90ncJrO+jOLZHDMSAECQ9iBpeCcR
UfWRfeZuVC9v6cID01DnNHwiZzD8WK793F5H1c4ijwV4XC+vyigH8sYCBXmkvMPeQxi+EBj2T+jb
di8c644UO9VvN0VPIqkPvmUFXXLgRyiLfGtX2KpYfAmSIeNJW4Mft2iNWV9XNtb6sITVF+GCu0wf
gpEAC0H/uCOSvT33m4S7mZc/Mr4hXgMsJMRzDRfPwSzppl+mytuH9wGArMxxNeIg8+l+d0P0GQZ+
VZP0iel77sNjVuhBFhEnBNBuodpgkGbL4sP0HxzkXNyB+IO6U8PpeGnB5LpxPrhRT2Ut+rp3rkz1
/FLzVkRX5UBcrPg9S+ynyHycGtYk4C9yX8LKWuslfWXluY3QYIuIIBM73wN/YZ+J4h9/GB5dvm3i
LhPypYiuS/BJA5hNuBziBHFhBMiYqJ9cvPiFu+sBrmcD7uAftES1d+/EWz6Zkg9BVQAz8cPQIgt9
yags7L1W3CfyceQceIOjB47Zt5tX+JgD0XjoelM89NawGVhlca85gePoz+TexVH/nrYRurucaL5b
S6ylX15jU2mtlCUAlEObXDKJ4rP6YyVWLXX4LVpxdYvXrD+b+2zWzuwLPoef1w8noDKaEgrEUsOG
2aQdYu7JSzKJNcNPi1iWpb+IjkbUbyxQqGlBiUkiCpfolrr0CylOqChS7H2moKUUI1x8z4FrRUfJ
Hp4LfxGE1VzbBdNnvoWXYub/9Am80obw2PCbo0s51EjcBLpq4dOkB6yalyS9UXShV8GgNQuPq4Zf
2SwR/w5fA8LufEw+dRfkqu8JJxnFbxE2myhEdMFjaWFocdUC7ZIXRU9Vwyo4clbplOYs+fCa5mIN
R3IYpX8OjWPV43r0Tz6ayZb3t9DJBiD/BLTIW2scq7Wp3SPez6S1fskMePDtJejq7G2xlXC6pnRP
nN1QYrJvjlRRAXtHJ9WbpG1Rzj70NBcMy63NSaHnL1xmpi0e0G2vZdeyBY3UuvBlWfKLH1pBVruP
nCISiZnvVWuvMhEccD0zRyfVPZ0V6H+T3s3kgEmLxkbARl6InF5nHsoWT72kwMnGFKpVB32m1Ohg
G8RxuBYG9+SM8osGIzTaIo/XfvvJTIU4ik8wifVGd+OkJvIOIXyDRhFQmo/IFoljNtZqlkPwjfB2
ledyzx0oNPPJowLSxmOCyA80FzVz0VwKog4mkxuF76GIyRXNkQKYm1DtqB0Ra+iMfXqMmQP7edgY
4dcSHn37kEGojsLhXHsczRudxDkh9qHNFLfCstWyU3uYRub4WaHUMm5gf+ytBFkTdoKM8tEEOFZ3
rlvwXKOlriSJNYYCcSaE2kYZtH7MrEWS40XBRMRFrD0jPtps86WGzxQucpLRzoP0tcS32Xp/1QTK
2LeAWsbNaUnS/TyZ6MYvOoJYl63JCrc2NgTQmdI2fxlkfbimqQJ/sozAxEfdJfFavZw+32YKvtpB
h7WWiVsczcnYI/lCYQ+KoMmghUCdDXZnlQrkuB8qLlXFBE6cdoztVfdmqdQTFQMq1o0XbfhXZRay
Unw/Shi1bu95+8X7mS1EfZesgIYxfE7znzx/cVzz+G+iC5szI6QiCFMKvRjHyRbah/FhrEYGoW9A
KPXtxvxfGd0M96AhGApzQMAKJPXCI8DpoDvP3STOUeiTQHHgl4fp1UoMuM5wlxRqEWPQnFMdHhge
SFyKibaY0t+47mXstopcUt93H1M52/KO4dpeojUHLoZpzC64hND/YFQZCkKDabjUMGbN1odE/RVJ
5CltjaWuwfo45eceJiciJN08+FL/NLsQPLwJSgKpDIPSmMYByfNXCywPT5UyDeTo0hd6AHNugHbi
j7mEeKMVSrxmM+bmQ1U9qajBjJxCfhB3LcrPwlDxPQXizD1eBt9hVdFeGZqPvJBzH5Q3fsRZTBSJ
GBQtszVBCLltftAX+Np8O2rH3HDpM58OIXyIgtcUzJYw9lhzuW/lV0dfDVe3uuqV7IGi+JWaVDyM
SMReDw0qFwK6Bh23LMFPACaMwj1KI8YucuvAnGclZsluSNCT/sVdkN2RJ05qyOSSupU7a0L41jVJ
IEVWv1jNsMMhaPExnsrlZFfGGd/aTr0Vasy3cuviROKVgAfECPUJ7RH5X/Ki6wZeET53zW1G76TM
Y82Nr+lkpHHRcT/diBdUd24Vv8wsgWqun2fEf+Ce0QU5O68E0xvK74kg0xpdq/qmx2H8QTiuQmXG
QTsxbqi6vsEin9raxJqBpeGqDG6oJRSKKFQG3cIZME47Fcqh3TGs22V5KJH9p8pNDIY8ldtIXlyJ
UJWTKr3Vtv2tkhTK/o5bAEICL3z6ARGK3pwhjIe4IFgdnIFfctWlCo9QBkthbUNPfVgvQ8+iFKMq
jx8L7rOcE7EpI9KevFU/kZSZfqwRshLCeEHUYsr73FiniPTMn9pxNroGLZSBDreHKUf0gCDMJsJ/
mWlvb9pnyQrUclYxPiiPwTRmj5nzpOT2nHql8z+OzmupdWWLol+kKuXwasuScwIM5kUFG1DOWV9/
Rp+qWzecy96A3OpevdacY+6wZpTDg89ACHk1CY1gdZlEEVWoylFhx9JQii3MuigkxpK7MiUxFR5Q
Xc7OCE7//3qeHHOqCarHrJZj3BSrQcJnSO+357a/wJc1DLo7+q4zb2I7LegTAMArXho7wf9n7BWe
RySkdYb8bNT6b1RVvyyD175ijL5oG13BfihKsejWZkRYOMyfwE3xk3FQlTlNHwPKAs2lZvQLK1rP
dQs32vR67dQUDGTKX2ZLhW5dkvRutbR1w0cjvQY8GgXBb0wbeAaSGz/w+CC2wNCgl2hAg43Jq4TZ
b8UdGvIGRw/qhYCan1kcH03v69Y2VqRblV8nhrAZRfc0myfFcL5Dh0V+ypDYrVDMrjNwwx1hm5bh
dnnHkIxc4FTmVB5vRUd957bzuDaYMjPLM61b1iHtigwBerX8uffbsCKZ8M4iJb+IFY4NPYQlHJq+
URlfEmaT2qnPBLZKJSq1aB1GjPjEkkxEyjiOEp5U0+KsjbNdJ1xlDT9X6TTuH0pgV/y8cGJ+JbA8
nJI1DdouDr6bXuBe7HaT9Q7NXdYkkiZO2CHud7NoJETPqOPi3cRk6RBvv/xTRDtTTsRIgumFmoQ/
ldKdp5Qgl/IrY1IeLxzjYGjq5o3yUKyr6tkz/OkQixhso9DOJPCMtHVIrz9Z+oftdOsgfiBZt+P6
deprd4LZERiQYGralKL8b2/hdJOscjchSgOBgCLMIKROZ8VGaPFOkUrrxyln4h2yYI/Pw+tt6xKF
9XulNbtZnTDXgFFJPUtT1wN9Y2nU8cb7Iz4/J7+qtGBRAyC241LKQ4u5owetS5eIyiuj08e8oN9I
cfMhzepdt5SXNEXcreqAQHVm5YM0IVauXVOlxc3r2jKgwwf1b2yUTZcFr43hgHJy1hVoDc7vRwfY
hXDAsPadFKNHZoAgHOjybknb4HrMJAv5TbvPVVTl1BhqXu0cIZr5Qu6AQ5bcr0Ha2H9Dch/NYVUy
XDEUzD0BUj7mIJsyDjhmvLh+hOrJArC0hPK+6Q5qyElzqTjwcwZHI49bR1X2FzG57ULyalG5dPZd
PWXNDcUQXzC3SGFQIAZV916T5+3sGtV3pmUvI3KUFdHXZH8hZbEdTwk3e6gfnjGN+6Qdt6SBHnP2
gQx+dsfdQO7M48DunC/xtyPxJvRTg46alJe0/E4lyACJRiBWOH508nSah3jDgVBgFaM+3HJp5Tag
4XMccdbk4XHuQhrt7aGuz+YCNiD/p9bLRsX5KTX2h9gIrM+e1oBhKPAbOYEngtdZqFubFAE2d4v8
8oDhr5OD5qkekUDGzl9Dtkt7RN7y2f6/1seaBn5npFM7bzqDrVG0u8cq8UGQCOdCH2be0n+AVhKr
JyhwPDormmIaMbGZZXtVPF8l46RG0kHrrVMAY2Not0qUkdVVly+hegh0wy/HQ9Py5yvOUhoqcAR7
i2BPbB5Chts1+BFnvO2JM/tj1B/6VrvRbhVtyDK6SHDsuelQ6zDhhZmPV46pa/j2puaEueJwG1Ws
a73ftEDWJWVvasOZ0hJrr/ltO8f+7ozkmhuMhqIW8zNQyhBb3mXgxRVy1wQJS43ct8tkLwvP8pwx
ILIvOW4LvrlSO9geVH/KuMzRno7+3T9kWQUugAM42scVpvbpKPz8XSLv5776cwbCn9v2o5SwFwtZ
FYWg3kagfiEDilpz8KfR9OauPWr2QFbFLubOK7AKIkWWGf5nm0/rblYPocp0U59dGI7PFoSHhVCl
tH/tbc8UcMCD3BR73I4Gy1do/KpU83r1YU0orJt7mGkvjpXvhGWoZLU0EsUtXZjJec1bNGJ0H0Fy
HYSkThTQSx/cYuXX0Gj4RjhCpV8FIWP3F6A8KNAs2Oq72XGjLhz5RbfSQ2fuKzBr1lnqH2aPGX/T
le50q48h009gmmtjU1xCejYHud33vgmsbJUcHeSOiKgf2jbmE+9vCdRq67VIP6zNSA78sE3JTCet
aHAB/fW0eACoMt1wGaly6e+QKrUr3eXCWqaehrundcn4KK5EWuMqhWasDy+t8jI/rU28s+O7ke0Z
k81EBtCVc4EQMQ/CpeDAzNgjN9Yr6BWswFWwE+5nNCct8vKdo94UXIY7VGkH+0/+q4Ec9n6v7JLA
X15T375IPu+xttfdFvilvApPRnMQMyBpa4f7COmB65DUSkscgCLw4ehR/EVnmDbo7JFCLvemvcc7
rluMwKrt3Lm4TUuWANFWZPKUWCA20XmIbuByQwI+CebhSgadw52vhbVvbDzbq7o+1HDTldeKHhaa
jn4FFqVFdMs0I/Ar7YqMRiZb0nD5GOgrXlrMeYiv5a3d7Rf1iaaAyFJaLjp9g3XlbJq3+JKOnvLL
ANb0ovBCFKc0YULCamZKfjjgnHnCQYOmy88K2hM93mejnPUHKUBYU2DdFjQPL8QHa+kriAkCTXGK
5LeRgOJVeg7PdKyIqSo8/bPQ1mii0y3KCX62sjrye/NpYw5Ppf3Cc7V3kEq0lAEhleeK+bu2GrYa
fduFBv5Nwl+kewJIyh6P5xTrgEVoH2qsCL4zmdYUeS7ipOKMxAlJDJereqdl72Rn5sBxyKZjXVnV
u/6q125qrHU3+oZrRAIci865o0dJpmPQPYvaBwEiwo+EV4X602tH6jGfrpEZI5ahEQS/ktp8aw43
B5XCwLXM5Z1Tqk3ElHZb0U1hZE4xFrr1h3bInr0Plm6UEI6vRvTtbnrr3nW8nlskFZgquaB6Ebd4
2lks889mlzyp5imCMuYiBwxn6rOD6H3p/6ESANz4qf+kfriXn8xfcJVhVqBQjVWPp8fwh28/0o8F
8OLm9rZtTo6EDAcxhWcG6/J76lfKU4MtydB+pJba0D6V1W3BrvXN4TGIGJvxRfUq3mRWKHlRfJdg
9Ev7Ye54+btiizhA4ko4vCIQGWyMY8xHXiUUpLgd8O7zQTKR4b4ckebY/0tyVwEc6Cn3fB9up8YV
93dveeWnRQvU0nL6chTxD9GfHYJdAiCfsoTIRk7QPdc4bSskA/kaNt6reF9QqejiS3iYrHY0s8UT
RyoLsAbt8MWDlqg+tB0/g0amgFCLeAvkEH5XPy49Q9nA02i0S1B4QbwxNpX9UvwxhCnSraHswXWh
ljHJ2uKwdOkLLeZK2/PGBj/FxWF8ytPLvWCv8nTmJ3z78akZCLbX83hTmGAekgAwo8d7E/dP1reY
5KoH7VD8DDRXlL2NX4xWPeUPeErTJVndD29Ji7nokJO4HCPuxLf0Uh/1YK/Pgw+iKRX7jWlcw/Q8
lWj4wB97cbhNhnMRe9Y3LSuGBQctpp6AQ/sxR4+hesm1OxQoi5lEQLxW1p5rRJDTFXVhMbvGp2Kd
GwwHJU3ZazhfKSlbT57OC2Ni8mTpwvKbsdoyFNsud2odFQrz7g2IUsaF2ca2fDqPeslt+U6D3Tmh
fAj1TSPf8vmaTZdAuiniwgwXTLuH4/uo3SXrRR5e+PeKtB6YOv3baF+4DyI4iI+l9RYM71X5SJRX
+pW4JYl/ZPgFoQSRWf/GD4FFeHT7BV4Lpz2Og7dU4vIIQ7sfyPh4EOoGMYeNarE499b4bjhKeM9n
XvnNqF9T9SXN7wtTJ83V8NebN5sVNm8gZpDfHEDYTygB9xPVLKHSS7If/rQ9h1p75ByxNvkpvw/U
NqEf+HXqOv0jLmn/ftTTR2Q9UV9UPA4+3xe0Uww/C923zU2ovqvsyLLHE8ukI2fRsLFfeDeN9sCN
kUG0eJsTFUPkSjuU0d4uPVrUlvIGfihmjDJ/x76l7oidwHurJuKrKcWCHS8mEIYfzWtlWJWucF0d
4tPi12yGumt5xsfOz9kAFX/FDYfCBJxNEFyaL+b+2r71mm9ebP6mFMRGBALRlyEgcOByPwHrevmt
Va8pdx1rPHDVYm3p+67y48SfDi3TjpPieEwGVRTbErErbnzLif8gx3iH2g2eaZh+q6nsspnO5LfW
VERQvMOLoX1m/W8piV02tB+d8uW3075N2PWX8QcaUbr4MLWwF3KmqL+F4w1bvifvcwvVz4fRzayX
vi87rlPto3fuhuUHJV6zhXHQca3Hnvy+MBInmaLHSLuqNhU7YLkyX21px9avFVuz8MITdMnZ/WcA
Rn3ju4/X/KNvdsMfsffEXkRgffCYBFsbRTEZXCtji4rywZUfUt5rTphydaLuoMVYEGoAeW+r7Edr
S5Gh+AMUBhB0i1ula9zt30B2iovyOkLJwVgLUskLt5Qd8dY4sHeZdD+3Q3eoBmbx3ozTSQEJvo+L
r+A1Sm/FOyZAfiAwfBJkqLNyz94llF8BLU40QtsauDfiggcrPeyfsW/on0OxLZ2/yETevurK/UL0
Fva3evWq3WrwSNEvN/+hXUPcD+OV+oPW1/6ZUfajwNxG7/xuvJqp4jonGrf4YGF2KV4o7Zgz8GDn
LY8Sto78gd2EMxcAErKdk7HBkooRESTmW1vAf1rL/abP1vorKu9VqK7opGe2x4C2F58ifseTxprU
IJIomKeReK0v7CBMuxxmTCQUEQIBy5kh96bbG/I+JQpbOuL5YA6EpJImARVdKVm0ornXHCc8GOKU
5PCDI4UsJTP8qdxOhzr5NxEbr6ztYYsMDRqRo2zYj9PkQSqBcUWuHRigbLZAeBNvZNjOa0ghcmP/
yP44yBLHCz9zmHP2KnlSzJyCna27kJRjN/lANF08rcuItfe14+K3WogwQ5bMWUbbdNxSHRZMwybj
wqyb72pfbWkr887M+4SWJkOH7+Kn2VmXZuJF9Yjc6YwzsdNr9dztin4j4/FCsAiIT8wR4vSQ6Xjp
mBC4RrAmfYKpOyT7wr6h6Z8R6vcup6KtHHpoTquBEVW5zec9tSlwVkrT/tptOZdySNmpy5qY6K9j
4PCK78B+DHAnvycNOwotHFTCZCGB1HKR0XGVTXjE7zaZ5dR9u8GHfo0JA+HfncGB/n+ZW313Pbzw
FVuI1Xsc3sZ0jAGDbCq2Fd0tT0bFNZVPxCzuBOHJRLFULud+ZhI550ZeP0IBXXPw/1ACc9OjMo9X
Fa3+L/nZehR5M4mJimv/sP+1/YWZR7Anakva8kYZ5Vbnt1sPu9jnR6B/UkMt81nsjDj4o9aefC86
RKWvtjeVlq98phhsvp7RufheVjW+3K3VvEIOcTtecwylCFiYw9Yrmn45vdQnwa0NLSP6G+tAhfzN
6+ijhidcbn7dJntzw/DOAtHNLIjQtTXHtnPJQ58zYzQ2OX6T6BS1iBHxa1+pgA6yfJJ4j7jhNfYW
tIHS7WvbVdeAeeon2hqu3tULT61cEREhPiMEk1tuCAiNRlrdvPjucAzPc/1i/Ij+MFc25ILqUfkp
44sOivgvezLbBf7PMjqb5dty6P14H9JeWhXvPEY//2ot1/4rnqQE/Ux3frH8yA6w7Ln8sGN+919M
u2yupGRsgtj1Ld1jF098dfKpb8OtdeF8OehP2eZ6Y2iXCH8pgUotDJhtSdoR+Ad6SodI22qf6jPc
V8DA9zBQZLrtW/RI3AAY1AHkUje5vemCV1ZXhUWUmmYgYO1Zzh+9/eC/EDOfksZTvilo+fHKdRcl
/TCUL4ubcY+9AXeohvRyX5Ew/oGw1IFCZmF+3Rfv5iX+UfbwfBPdp6riFAnMjfRLqaxvF5mJ1hYp
hbwpcr9ikTCZLcURzR2APa9GcHXui7dewY1GoB+UEmpsRJdst2B5LW9kocBkJMDuaxiP2mcQvjED
w1kRlSCCHnPxVmyliK84cLcpvmd6ccjrA+okNje1PxE8OAOuOWgzH/CpSm/BTxs/xviBpsNdyj0P
Wk+/M/VrCZ9Rhbnz7ChfjXUb1C8OwDk5oCtI2gP/cNTeu/AZcJG/pxCCCK7DsrvjZIwOvK9YZXOa
GIRk47WipgmiazPdBz4xwjLQbb/ayrtwi5so2bgxMV7aQhuJui+o2BqGhU30lT24m1XRWmuOVfel
Vycp2zT0lQOPYJKsxe27sYMLVhv89dXraO3yhkjMlfYATTEdB4mglFWA7MvYD1Tw5dvgdTwAfCTA
hRqEXCl03krrPwLJUlA6dd6oHLrlH0AVIeU00TWW1efUnZmY9XiMyQuyUDJLVzpCBQN00Z22d2jS
xWCXP4RIHLMk1EsatBGOLAlCfHxq6adK8qsYkYBWzCeCb9+bdF/OeFQqFuUnarQ1vRbupNhHmrWY
gqU4ahxQzjmdeNCkDCFnXiD+G5MF/C49N3FhlYvPJW7Z4pHiZ8K0I5gHg53sRyp8MUFleohBSAwj
JJoA4j/edDB0IQJ1YXyPHWfNjBfuH+YgcKWo68ibtUUSrIDWAjud6QDoKCYF+YqprAUDX+e+NqTb
po/vTOyECQ0NMb8bbTq+F1QTTbZQvDC7GEgDzvYcv0WPjkKYEGa/Nzhq+e6Tz6BR2FfpRhj4SUit
Qg6Tp2s9cAccccLVyfAKtApy4NcKrw5welv9XJIntRxh0PKDQTK/UoPjOX5I/VmJnznd9YJzwUE6
xk8ry9d/lv0+BK88Zif/rbM7ZxkyccSPmCRFfyyhc4yomQbbAoCVsZnN39pzARD+RgfUH71xq3rp
M+7hskf6I+6zbrRcBU22qt74CBrzlqTE9zEzLdXKb1OymGiEFfg2alIN5GHK1rVDXA2lT1L9Fdl5
1ndDia7aVk6o1fy+M6hsrZWGYYYHqjEdmzCTyMTbIcWCLJR86jmS8Zg0ozen/5sYLBuDg7KJzD5M
k0pwuI9slQJ4Ey4Vkb7OLuJCjupM5eWRW+ctS3QsKVwim9gHkmYKfBx+xSG/ZGUIdoINkUFVpbwB
SWDH+t9+r+QncpfploUtiNkJPqb9J+zInC0OchgQlPYID+9NColDojZhceBcHLGn/NIoZVzIwBH7
ly7RFKeLF9L6kDbD+Gka6jXlAJgzdSMmv3LGcJDLLvdCnTjDwtH+//XLxnlbiN1RnPP//5e9K/hw
LYIGtdzlU9RJLUqMfd65NizxUUEWGKwzVEhajWcLcQ3lmBCKxzfWTU2hq14Ed9nsbzZXO/kLq6lF
/WtZt4jVxxoVwkHM/kGPTQ/PV5g9ZoZWCzLHeKMGJ7QpKNf4BCRMQnNiPBriCRcrZ/zG2zOZO37v
/0dzzLB4FkJFgNNh4FGzvPq63eJ4wEfGp+EKIzGJh7U0ot1HVBetVex4wx+sFyFsJeVsXdXjWcj2
WgJP+VPY8n2RrCkmUkLSjjycLKsJHXReHkIhkkZHDfgI1yEdIrnhyHH29ajvIpQTnfM3FPcIj33Z
vDjT9G+MlnuIIKpSB6oxhZGMuc/N0FNQZ0hUql2p3woSW8xJ+IuoYOziFBqdGyWxx0g5oWk7IQZj
8HAerP6lAgsjdKAK4qJ6kf+lNHiLUIWqj44mMvsX4YvVVSYlyBmRNvMgGMKJ304kmFrUfdWvyPu1
wdGj0FtVcnwUCkExDi+hdQs6h4WZXkr9NHuzpvzDIqWrIh4uRPRm9wQXyyaC8zh2i1xd9/zAEyNO
DL1LChe7SuBZkbb+sTTJ15gwsQntnowCRsszVyHMB9xuc4Jhszezq69t3Lzj2H1vI+0QIkAapfyg
59ZHGB35AOsAdCGATZre0kGSQOiKhK2pWWfkGpgduh/APwXriRmhkBE0jeYLJFJMHRz8lqApU7WE
IIz8lzdNEwNeBma2LfuaoXiOhe9cohYgHbSzd0JABwZpnGFksK2rUIyMTwvVkogbFvIHGwa5AX8D
PvxnRVAbQTQuTpxtVPTXBad0OSO1UQNQ0rcxXM7qUuHba3IUa+m+SccvE+zczCCHWwUjHbOQd/r/
B9CECTxFm5vRZiST4mL1HAZ5g1OvpTUzBDcnQvxZ/tpo75IkvhUib8wW49gxsLB5pywEdA3oXJwy
vKhIKTKO2SL8lBmjzrhpImTTg2l7YrsReBe5p8KRb0lZXNTCEyoh5EVCLp9Q7yKR5LQ1eZkFQUCh
Ewf5Ju8s8oNqt3hTg2dqCvkcWcriPBaJBiXZcJnTnNmFYuJgxKdRQUyFhOClcFkCJtQBaG/e+JCr
WmqA1BQmVrKV27eY02Yk23XTTPmLcB/9D1iVqzWud/QbPVEyDMXhWXX5KTPkrRBJhNa8EzwjqT7a
fMXCg+HDoRBaFBq1/OSlXPzPneriYhuNuOERj8T6uI9fivILfyhGJ0bVYsULH4EqMdGOJwYNsEDw
1Agve9cEP7UUfjf875zLnanj9E1fNRZXx9yJFxmUTmr+WXL1VGkaluNmIgRD6MkGRdkZPIbGJBHF
phnclm5Rh78jcpUGgZhYWTmmlYw9oHZan7CeKu59rX2pig89+ddIBx3LeDX82chRJNSu6FDJBZYx
f3DoR1Q4Yt0gbrzEA0U3OGmlrumCaL4gj9TxnyAESA9DTNz5QsFTxzGgIrDQrAYXpIoxXtvz8nLP
uCWVxVCIWZExeDLzcEH54PizCTr4X7Vm3wwBakJnBkPA0C8DqjbxNdrk+MhPpxxZF7RZ5C/4rsTn
x/qpMPFrquahlCwIfw6n7hBNJ8dJvoSumP76/BYjBOGQdHaIdTqiNAREYah/RzoLOq+YXbIQnIam
w9Yxg6MOcEKtY6bfoDWnm+wgzQt2I0JVDPn8MbEzobUQmxw/RWm+CYiQymiQfZ96j9KHYk3SlE9N
vWF6d0OjYIJMOtotmArBIzA6z24sT0iQBJlzRHgkiEOGxmyavR2nLDLrEBeuJKjMCDmuveEboNpV
DM91b+1SZ1BXWPPBGZX4ogDH1uhgZ14vY0r5h8iPlqR8IyZywSOSX3v9W9HmjWFc65H9S3sf6VdV
sXAOPTLmKA7tcCmbvTaTttPwFZn2a7wM/jLgwszJB2s7ZCZ5jvuIlK/UXA9WSJ0cME4YT/qQQ0dz
Vno/nyCqIeFCsjaH7ph6wCPAoWPgYR6GaoHaR46JABRQIaajITk7UhB8aUxJG1kiyCuGXijnV2eW
b9hHGDYTWaOgYMVPUCbknuRvEUPJWGzkEfEh7/E8HnIewOSUXpY9DBZw3v/puWJhs9TWzOx0GPIM
mfPe+KzBx1O/tngFhauF4KOggRE4ykcR1G5npo3tsvFydpkYW/40gBleYOaT9WwsR2PiFxv2Sdet
G+rSmjUHus01C/qhtN/CPEQBp2+ijy7Bt86VHRK8EdTHpj9kCPopqW25PTJPZsDAm5sSAGF2+UsH
6x6RWnMXY14dmKOV0VBeficOpgE1lzWGmJSqq6hWtDjdmhzPanWfJBooBaDGgjROzGjGLrUJc0dq
FmYMJJgQT4icqi79kWhzLw10D5y/0Fa2lTEeLXAvmSVfJwB3C02xCiizoLoUxkQ9E7hh+G+Ykhde
l5DZDepmol24Mvwq7dugYcdb+h15D8zMlRGWgtRuEM+xq4IkTWRno9SATWeRj4zkcI45bRL1WlnN
mUsHM9Fg2avBq65wDGFZ8XOGv1lZ/i55JWyJK7McOTrbdmO0b/LyW6G8NPXpM4foTIO1vwp2lDGX
Lx3ttmQ5In7EJQ8AUsVGADhCWCBNq4M9YrVv1LoFc4WGeaB4boZafKpD8VNG9mEmq7FQuR6lO4h6
NyViiJlOrzXUNbuFHwvMXSCZQS2FFronnlvCM8OKoyQK7UPAbhYxNOj1EqrbLu0vXOzEnStjahBy
70LVsxb3n6TOTuHrwEdWKTe5no9QcUTqJj6FNWcCD5XWObrVaeFKJ4Zd0qFQnxV396WKPWF+U0gg
7FOJyIDaT1KqcboM8XKGz7oJXwMlOYWmtm8Uuos5gRFQTWNz/Cdgxb38NY3dUU4WWtRLBNcUDmE3
wadQGGAYtcOIGlde+NGMOOf15kVEJVrNTzJ/5UkR8vW495Yaj3mCggWP6zhK70K2KbYydvL4Jw7N
6/9KQo4p3ZKPNbtCI2gfo3yPR6ZgbZP92rN1svPhnrfmQe/6fAUyIpaPVSsdDK2/jDroiSxUtppD
J9aWt/IQEtlBceRMWyU2TyJRTFKo0jsUTeH0nVftvVfTQ9XZ16gQHZp50xO4ok5selobnHNwj6ma
Mt/p4LTVIBQeTRz/K+FbT05MqlT9UHPOKo7hNgVungLFbwvlq2rhLi1qdkGdRYqTXZ3l9mBh3hrl
BVud/VbZm7CN0LlQTFCjteRREIsRXqJMxrwpB5coGo9UZjuD7aMLBZcyO5vzj9PhSVKzXUHPNWqr
c9+nyJTGN22aL8EiIfvjBJqk97zbjXp/FkgIYVBRxvwjjd1BAa7IgC6OzTNGuiMa/r02TOjt9dV6
5EEYGNHRWUxr8TiFbjNn/5WwEtqFWyPZ0SAgqJW6SX9ampScUlkywygBuJgiuZ91/PeIJvDx1CSN
CDytNChbLnnANHUZsJRaYfrpbrFq0H76XEbjy+yo4bLwkvYDYVqSTwE3GnhoKRcyzZNrdZtrxYec
dKwuLuJVRyYRTZzZOQx9cI5wdwlYTwU8I6ewJo1rAfFjxom3AIgddAAxugSVoMHo5vz1ovuvvjV9
QEMY8LA5EbeZ/AzHtFkeUvXb1sFByZ21HVMWlcFBhkQtteleXJozRhxdYrhmIG1DvFJLrP9Psknk
l4yMIYONQZTkLQkeQx0eLOH54DI3UIWR27rnmte7+TR5ZQ1+SJt++dcwjWullU/zxCyHG4QqTBfk
UWg82FDB2ejoB5Nsi6TCKGTKjy6Xt1NKV69aSCYiJ9ZhRFQyqGavL2Phvb7XWnaxVAU+aX22CYuZ
OiyjGnirMX+Rk3hD8DXmi0p+rednmCD5yhiQwK3p8L6qcuU14aNWSY1mQVg5EUMjmZ4m6zNHZjW/
VRP3Fs38zPVkpw3AlquBo2O5GIHxT+4Y8qiHaWsjpgqi9mk05k+WVJuOF0MqHUy2xl20r0z0Rmgf
O0G01LP/TyHIEY75oLYaCBqtkEdC+C5Z5eKP/vah9o+mlmUVfGI4OmseGHfNalkOCqP+pkV3YH72
6rle+k1C2dLRSlQlOIYR7G7lLhULdODpXsTECErU42XY3sxwfm80bqqVXdEjVL3ZGryx7t6tmVQ8
tW2YJDHF0Lcx2mpZs9C8AqsgtsfxU4egXUOkeTba1nQwJRZwP3r4OYwOesYqkvCZiyrUQpKZ8h53
WFOEJht7U1TmnyLGhBBb6Sq3tNcFm6MsxzchApfUeUMrywKmqKogIAs3Yn8vEwNf1Sei2Um+pQR5
RuRD8jU7UUyKc9agdhUKK5EZIf66bDBuEYC0FM01GcJgzNMU7s9viUVOwNMR3q251Tih89L2EixW
2KyWeg1oSpEc/X9bQZZfJoKxN00ufBuJnzGsYhpI0N90St/7jEg4dD+RpYEib/9n+Q4lbXruCGLD
UpfFt7v82kRwg/qNlWlIM3ZdPT0mapWlhDM9/s6gTGcFF00K2EDvgmvZ9Z+pPW6liW5efGu0hiim
KjqnHDiVFroMvjPesAZakWnfNT04DnV/N6ERlzl3hUU5OG11zDGuG9XymkvWr2L17ljGuyQGyEnO
iuDiJhQ3FdihhF5TrlJMF+29y/SzU7xLQ3UbgBthLaeJWZKvY9r2Mc8S+tkpgq6cVk01M8Ihktsh
tLfFtQQcMsSoXF0FNziv4l1s14ckCzZRI8KuMYwT2oY8taP7gas40JTjGM4vbcKFbZj2cvRVErZk
LacWQ+5KLQQ3ot0P5aMT3bKhdMcOlUz/bTDmzcziX244q9LSNyacHqf32pbRc1/d5UD5H+83mc2u
tEhkkOJLxyWuQIKhBvpbFHbrmeeoFH99i+A8xx0thMotAn1rpTImxSh80GX1XULULdBSpVq4DUqT
LtkkOuMNwpsIyISf291Eu4y6NRK9RmSws85RhUJLpwltYWBsmUERpiUkr4r+S/u8x+bby/tcqY5L
QZspUNaZ+hfBGya2u5HFXQdubXpp7TVUkJNT2NtypL+ZTV9T73hNXSLDnmBSZO9KFu8ANqJLwdWW
2ZQpSQzPsdM6ZHG8aRKAyjD7gnbsaMVmdKjBddh95ac2ZHvYYqsI8pb4yUaaaRDlN5IqHmBzHZfu
iIfEN+zmB0eAz7ZI1IJpmueq6ucV+sObWmYfo2jTYNcvWip6+r4tpWe4pK+OIkXuBE91IHsoIt/L
Ju9eS68BjZeoJH55Vk6xErhl+2OQFiPcxnZP+z85zIX2EsSiv0g4htYTMNIcKtV5Qh7gCkSjtiO/
tA39Mb5mkfFnjZCPFEav9AdyC1Z8+5I3EWi39BRbSJbRu0bMImJyVZSq28lz/4WU2QPk+uLYOpjV
cRuMVEjEYYjPYhnKC/FGV2mRILntG9rPVL4OH3DWI/xp0kvPbBIBboN2KdiPIZXP8sa1PlaBkYKy
a5r2IxJzS2zQoY7Kk33HCIKVNb93GRlLQ3Zf6PAxQpJ/BGq86eHyVeFVXOW4QQkrBF6KfTpiz7B4
M2kHiBtewWGucnUNsOE56nDMluiduEEvM/6U5nWBG5QZ+mkykpM5J99LAMCZNp9p8L7Lpi8CdAX/
1DRfzLB6B+/7EH95QZdeCIaL0WEHabwsDimgKuF0RaHH3KAlAgX9KF+Soai04K5ir0s55MQDUDcS
B4bkyMd5svYIICKp/2c42VdUm4c06b5HtueYIfcSPkrAq/iAXZGGNcOscSqSVvEIjMEhp4UnDuw0
BTaGfRqdMTcUJYcZomHx172pCt4NwIFIuC8s7hemzIFqnrLSRtzmKlaxy0ihXRyQs1Nh+ENXXtSe
r8n2NQHPdXxLQa+wvdhh/RpX0j6L5XVNzzyiJB0IXJ36vXjnKmQ1bRR44V6ExNDVC4HptoRoG9mG
q2AzBBcB1A1wUUeUix1HP61a2j7ae4wnNn/ESKPZDLgYRc7rpDMH40tj7kYJF70025VZ+AAU9hJH
yq8oM8KhQ+BxDYjETJwAXJS5xaSAklT4pxHxgZ42cIIJ/TF7BvgVmka1QmQAbYrx1FKVSHjS8LjS
BjkseXNmhkQ/U0NFj4GyFUbrkbZUixMc5kxxkpMHs045O+ig2Tu0bKxaevkkL16EfDhGbG7QeOVt
ERZxWiKERqDtx5CGB4L+vt6+if1J/FxOGT0xY6L+bCtuwAhDasgLOs4Y2J+LmPE8BvRj5WLvwbCY
oenVNIa6+KsLmQ+xSLUJkT3b1hSoW12VPuVpfrA3ihoqmeYjziHWA9OK+olKfS2M5MzfOibQPGBU
/QxLFLkSjHtCJITRzx6Uo90a2z7+LRXQS3kVYlmLD0X5NKf8okvOSS6iu014UjR77Iys9+E/ms6r
u1Ft2cK/iDFEhleEhLIs23J6Ydhum5wRIH79/cr73KOz3W23jGCFWhVmzUlfwy2YYfzRmn9aYWzo
cGrzde9EfKix0WE/jLvGv9lwt4/pZex/6WkX3ewp/TI4USjTQpoD9xySpEE59h8TjZYNB6Vwvdw/
ptBApK08UUSgoQQJEnqpaMTinEAjgSTe31iWlL80mKZB9xypRCznr6bcda2oCnKw3wFz3UkNQbsC
dD8c5dj1/toXgdeP2cscvpNTlHKrZAFtSjgVVoQD13dnOGxxLRIcc6hWdhDZiom9TfCsUaEkfdtW
i2dZSiwMjfgGagPfLBDmboZDb/6Q9Bjge5bdT09tqsHHziTGJVrCzj6+Q4oMFeldg6CXBJDYM+lV
bJFD7lJKRYVyiO+nbj6XHfADC+kwfBcP6p57Np5K+xOdX9ottGk6pDhHUkARqZohCyYwuZLSsuge
4Gnh7dgMhgGgH0sg8rA84Q2+YAjxxuFKETGrfwdqy9LQwbiy1AQWz2hy2vKvEIxKIVVWz0jFbaI2
zN2OaGHbH4NlrBLjJCWk2IJtJj7RinWZbgiLvZllQUU4+Bv3iA457CaXhc53ZWhHYXKNb5eeQn5F
b4dOxoA2QJrsExSx6I/JUUtOMOI3/dLeROoPfjALMimUC5hVWLLEItCzkAwiCioF4siJ16RapCVs
glmi6j6Y1B5eJek01AF2Yfrh/aJg3VDZHZAWNB7q+lUbnw0yCaT+7EkEwHCHqZ4VYf5e0SjYI4Yg
Al84NZb6M7sVPsE/K2t3vBO2gdgE1uVisNSZnKNOOgrdirrbUCRF+u5ZsJmyzqSy3tLOGJE8MmnZ
6MffDKR+v2Mh03Ioz6l2F8ZKTq+WNvsFPISkaGEyNZMkkEC56T9litL0swV9LWnpdO5PUeEeqdia
93a9MvUApg/2soYKsWRi7PYlAbkotQauBWPW/zevGLG+ZQqoxO16qkW36jekYUkMZg9VuP+S2M+L
X+5pJOmp9R8iKnKv9IDGbvFdpL0oLaIzYy1Vk7SraMr4y8qPyveEjEsRVxfQq0kDatP9XURV0DnX
HL0e/Yd4i0lJlfo072EmsbPfsblYjV9PeIRkAZ30hCGmN0mB7YDxafPHnuwytfqptqjp6b4c4lGU
KEtJ7Eu19W9LM2ykwZhDPqO2DdyloyTedcM6CTm1lTlHKY0aicBUpEomfID7Xq2RPJXeavCni5le
q/HCNSb444F+UrgFhWCnZAFEs+tiOZQB9Dd6hLA6UpxnCBvFRJDE/Nu2XfPTwMcnlFecM/CbcFzx
CBY9cXe/yV7waKnwQ0cWElzMVzknhFpVUa5pNUKmzTlIHULgDqAJhFg/hmVOiE47i9N4hHQ8f3LA
sMcQDYItoyCH9yBlD1kQChGvSF7TQUl8F61dVztLA47L7XcA47Ok3qGai1KnCwu7+phScZJaCikE
/CSViGVYMlnUBMj4AShhT8Eet3fGdj92qQTCIllAUmBtgPQbxgd1+P3z5ubpAOVTG+F30hbUQrcH
v1ck3EFci3o8YwXchBKlwZnkEHxmq+WYX6Jx5/aHiFPOWxQoLDAYM+wqYzAMf6tKo3DohoSctO1z
fXe80vc7VL/s3qj+dMipmWg9qkAQNj3MHhSDAlGq4wb4wKr4ZW7EyFOmT+GrTF4UQtSRLJ4OseK8
kDRwrF2SCKNeCN8P+2p3H8AXU1a1yFCnwwfVWPcHvtYiP3wKIb3QG3PXlfUPVuOJ1jnWpaTAhpRU
Wzz6vXVp8cWR+hBTAsej8kF+DcIlPCRSPwZKNnBeUV1ojgIgqGCx6BDRkGZHesRnRIps5CDOLGBq
SDJeAIpDen4iJUPPG3MMEQBwEdq2Ag1SDhhqaUCvVvKUWGrGiE1C8aor1K1VBuICx6cQ1B9NxazC
UT9iyQeoKI0XVXrHFV8Rjh1if+cCEceo4NLTC7YDnodfUFPbIFVy38kc/KjROwCfHhSgvpAOf/AI
KuA43mVmF9P4NNvhjNAq3mgwg/gcboujSrU9YquaAqwBviwnAg4amW4+powD/EcHEMLsMBV0TnYr
UC0q7HbqyMfSM0HC3iDwHTDBiiLtz+cBP1X80QbciNX9lkD66ietOMlZcLdp9t8tSNjhbBaEVaR8
SPRhanDMeCj2sTnK18y48BdngsSXthrOlCG88vR9T8wODwWUkMVqKj/xsNjCBs6CFHwzUm38hLN8
hrVhonOffxQyXNGoQ1iYjxXwUmddJGUI2zVDvlhw0+UOMjc8voaKqopIpkrSjNuSpNNJo9FNpYcS
+osSylDYbzc5eQHK0WCeUmgX7MW0moAFQB61SvDr5TmHiM6rWn0UzYGZLIwL5BSydhZOewZUEoNI
kd+Az1LSRQRTcKiwPKXlnh0kcCzoyLgh8St5o5RlI2fL+0Xsky3gAn3Jis+xJR8zlrsoIjuNfFE5
wAae7gx0hluVEkcP7pnxI/p1J/YcE2gR8BZvpStGsyYnO0QhAk1U8UIfxBSTIDg2IXSATQ2eDoUS
tXjzhXNnY8hOIv0DL6rY85IVhwfe0O3aJycxoBjh6KNHfBA68jk64W7TQM+Hp0xoXZLxBWgBL2hC
NZfxZutQB5Bq550mlkh7ABHHjmyyD4MTEDicivPKwVNVdx9fBIQdslhah3Lap60GWvPs0GEtXFj3
xYNpgnLelyxcSDegGoF8jofiATTnWDcZ/sxnHgkmjNVrl0cOic580MCO5WAkIlAHTtoHBmxX0N3J
8yYg30Yn2dKQvqTJlMd0OKV6yTTWvmRnnYzer1eOMvZWDbNoDOyOhUoksJs2M3of9x/4n6gAgG3p
HTRHVwmuBYwbyvx5A7Ujsy23aCOPMxVYCh4Qh8ZleEy6qQCLRbwfe0jkIzQk4swupnZ/B7eRWj+3
6Ya+1AHjKZ6aOHqoe6kDAJLhSX7fpt02gitHIB/3nJYmRDqi5LdDV0YCCqSVOmgvxZEYounbVtIN
jyjTzlnfAy3AmrymWIaK5lx8FXBJmHsLQWFOZcS3UF2Ww9tI6SdmhbM0MWOYLWhSUYTkruL5p9cR
MoPBTNKn/cfdvHSEKU62H5SbF7LzCQPkDtPitsEDjLu/8x/b/D+LiqPo55QWxXKzY3RoDGmURNzB
+YV8wmXtIIma/4o/i5UDmcgZy0fCJy/yNdhXMTLixQAwpAUPTxF5V7iuse0GPRy09GndFclyzj+s
OiGWQth7Uz/wndLbRQJfJhfDwMkIfznt7UCuSNLZri9DhPntLpCNu/AYONTbaPBjz2Jt7Fp4I2CV
U6PhqpNXl5n4mxF6LfGDmV9XSLfa/jWzXyXokTgPTwSfUk4KnBa8+B7XgQgG/14ybQu6rHQ1OkB6
wxiAGuDYr5JG2jStQrnYbr+uUD0ZBbwEbYZ04I4dnSO4PCbczzH4SmmwV4tiCxHQH0uZPt6X9N8j
O76TOnS90zVKydZLC/UG6YGMwhxsoJZxCccr9fN7+w2VFeuuhUxWy0MitXXfcKjc32rtbPOh3bmP
t4vqpZxP5CcjgssKMC+7iQeCSyNLcDSp47MSFVIKTL/WTGfzr4kE6wKQsqXVLUbf0s37ves+a62N
AH0bLH7FMWqh2psiDe7mKqhB/CsTZKTwu4pH16hCviEZCwTbQ1FjpwMeTYClRaghec77cJEoURaq
iQUsaaMAZaa2T9JSX6Xia9rjj0BwC/ywLFKeK7M9Mfusyaj/sL+ZZzjXIVmln7pELwKKt5bmzec6
hu9vdaNEyf4AiIHlwrXCAyNkYCmKm08NOfqgLotnRZpkioESgDnSTUrAt18t8q0nZMi2GBCLrD7W
AZOpDKhCoOvwgZvAiUgSA6MIAXVrHzn2bA1MacDb8J5Kkt5irDhK1Xw+y5EkE8cxqetFQMO7RHIz
unniesgZd9sR2/K7XBBHHyL2ZSGASPhEDKcMuF92hkmi5q6iE22hzdCsBRfQWyI2jLOThNYaz0bw
sH9SHJm2SQk52J4ims4g9BHdWzS2IUpkoVkBHzam9P5s2jsMoNptTeuxGx/t9R0OJswFHC2CEITh
DliYJ/UPU5/gFbgQFQiPym1x93HsiC2wbqZ7vaFTJg/d2AAST+JFL0AylGxv0/rBrAsLCh8E2orx
lmjWDN/FgpskXDmzFSs54lFgKEaURnCcyRq199+50R646eniOq9NS8NP5jFvM2B6MEByBuk7GiM4
+uBf4RnFdKhNkI3kQkdf9HLhW7rdWQrw6XArjQr9CBsaDHDcnq1binIPeq5HICKYIw6jv8S7PgF9
4ACNCKfx/27hD6kaEukKbhtdLwtceGSUtegGo+xFgnyMalPkG1ZELqBJjko4mCEF9TQ4ZDEXvE2D
VFXeKiIPM/SsQH1I4oIoYyQyiqJyiKfaZ08vIVzTOHoSwOLGciSFt2OVWVceLyMHr2tXiGsZw5Df
sNGUleVbqRvyThIkF+kf1pkoJP/NIWlVdcqxOV2OPjET+92qKXXbEvxr3h2YTP8iPlgYwatQoltA
8Bvg3oGRE9if1AoETU4JuzZ+C1Q0+mJN/s0mM4d20dJ281NCJFNL3ETj9+JiA14Wb1WiBO4e081l
poRYu4d+TXIJLL5WwwBAhsaxCZhQgi38IlN5YOlDvMFJ2eLS3zjWjGDKdkB7WQ4sDOI1jiAgFHIe
lwJx6DSoT4RNaOoDIf1syNmipmi+xxCbAcjMrSLAtSB+6RdfCSVQu/vzoXqDnKNJOhywdyR5bNGW
WxyJqgRgNUWXAfTVCJwPbHA/ClzlyBSjOQAfFCzYHxx4bk1nWvsmZDR/a2eCfLGiPJTSDBiDhieZ
xQLneWF28HIwScQDnOgka2ZABnqE70vlOn4xyLcwRJzM+LuWKf0MYpwH9tsIs4JEyBJVQpZU7VgL
mn1VMqhgbkfcwYoTqho3lfGEd2aFW9kPsF5kOOHgczGS4vnCkwyg8LuhKi3HIIloDjVu4xaTstSO
zOv/fBqJ8lSCC1YbFpmmE/IbunnUuyPpQBlXnj0O38WkbitdkK4XEkEcvjpkLfkDUkMUTe9kHVXi
sxFdLEiSYp0CVHPtXc5Q2CXrXsBYLGTsMHuejy/hz/gLNcBkdx8azfiM/owSjWuCiZ3/aOMB7MQI
IKCwAlEMnC/Zhw0FephQjaUGKaFfxfyxfhQGzoQvmxyTuovjiUiThQd2XpDa3K5ukSEci6VeXhqX
bBNREo8mPQn4BGTvTBNGdtzz2u73JTJTPT2H9g9BsaVfQoUUAXl7w9Kh09O2FvyANzCAZOzwSLCm
4HTFR2CpJETNzaVL3CUettQYeAc5QBY0Lg0nCGeHBBHA9CUaqY0j/I9gDXGB2AAkT8Q0SCSarloT
8uirKM1hMFF4spF0pwaAz5dLgMC6WUxXritJIIJahxU9a4GAGUcSg11DpxQumIJZu3fn1tyw/++j
4+MesZcEvNffJp+eCnxEGj8YeXH4K+owIHcQmOVZbhT2GAOhvxHbJ1NF3wXnVWs9GvVDDB/LnRxT
+GFwYyqFysKgY9S5KnRm3dIfWb4ME4UCeNFRD7EwDYR2/3Or7sVm1mlIvopJIRNtHG102zl7tQvh
m3i8cOHhLWI+SUkwJFBHs/LZODqBM7QAWJQSribGjHhLBhNrLcd6dq1pYa5ISGSxQIDj+gfKYmYe
Ob6mfIzpYgFGxObnSEHLVSIQSPyWHmt/BIKAPi/JGf9mvd7pji6NLUp9kibi6MQNIMJitvh0CoZ0
VdEPRnvsUG6daTco+8451FDJF0fNwf2OPnDsXSnqN+j00SfURm9aT94T3fY0hDbvbq5VN9plXR2g
dmP2FaWu9xnaGoBJtL2sCprM45xu2J4et2thP9hWgnDsMVoQa9vOMmzx5TnzkBThAcBlRk27XCRw
xRqbvr35daJ+9VBlQRaGgEVXLWuL8izrGtR4F0QUOegwsUHbiIq2mbyri8cUyQoN5A4H4qTZz3Xy
OrOU2x5aeHM9RFCF0kGYEHGbsXEsO2dl2zuFg2lU2VLdBf1jvO5GvbRkHfT5R4FFOcti8MCVLFhp
H8om6LXobqeWNCIQXiR3AOvH+kZOvwU0jNF0NXV/Fz5QffBt9wruwYGSboKNqYXX7HapRT9lBAuL
LxvSNJjcVDCn/zlwCpi9KOYUrA9w9arUZ22QGun6dhUxUdv6KUZ3NVlkxPDAxspc14gckGwzBJ4U
LcRt7Hv7YtLW4WoGXDcfMWZRh0/4T7iRfi8WVk0u69ZxOVB+I3ipLErOhMMNiCYt/YiLrR0Tu+cf
0b30euFdlJMbxWATpsKCR9eud5cWX50KE5wE+iksDzNAwmgwfmpJsYLoR4Y1r+napfUE2IsXks7P
QMDFGBQdqY4xGn7YhwthviWO0mlImaHho5xJcEA+n3NSBtih0XYskG00YIzoPpLSfFRQLxBOhZv5
s0BnXkTYowG2XLDsYQYHuBbcjG8r8js5f+Zhf7s/3co7wqu3TVcqkHWkaPJeyMVq3UCTA60I0LmA
kP6YQIllIJlBegY1SUjJouSg6TJEDyNaOJTFY5EnT307+VFfbGIyD7lqbOyxP+UO1BJm/cw6oPxJ
ojwgmFMrh7j3qKoAIBc3MF7bsXV2c8xWWIAfJs4D1Nm4PHyz7HIwUdggsgeFjUAhOeEZT35IiqMN
nWXpkP+qDWC8C5h28FYRo1awqQ41KIcWIeOJ7h90RRy0Tsh1tgjI2dJgb3XPUQXtfPMwNsP6TqeC
FEnc6WNRO28OVtzNftH6gAmZnlEmMFPol4auv9IMsDa/WU/OKl+pOqJnt8tiQaYIVY0Qg9Cp3bNI
akPCHxQgul0AVSDFAfGQHDNJoQLYNbrnP12p4g59iA03FBG3HW8Wzgf4cQ97IUjv2YR5AMsWm5SJ
0S/bpmQvbMCxJTFB/iH4yiynoZ9TsuUEBCKSTKgwpgcBp8boThnvtxQF5AL9s4R6442EEQfOhDDE
2Dnn1B7hRwmXNfqblnQ7oLJO08E5h8I3aoQz7AJC246dVQ56cCD87BvgrNlFCoA3IO8aMZtluiuN
lIlQr8P5C7gSPDhAPijoI6vfp9JSx9wpkhpC2dOMwO4vfm55Gyhq+O4y3tOuNtuvQs02Oqd2A7eF
BYQLvMcmx/dMu192FL4Rs+/Csd/BYBvjibdnxTVOhn17StcqbXm3AraEOjeeJsxYg7IlbWRyn40J
PB+PqyLFyLLC4vQoGLmcPGV37LGcyBRgCqvE3hvsMxJKWfacta/V/UcvETyeL22nP6sNvqNGI+/w
cZeAulXfnZCcH1BOuDwzl+YBZ61o79p93qj6e0JCqltAAM3njsS2StDn44mRG6n4i01KaOSBtng7
4PSoUFdX+GC9AaCwj5bWVB3mX6TiAIYmQWdUENFAISbCNzrRRBqR5k4h4QG4FL7P+a8UbPIPfTpq
1GLzu7a0p3Nb0LdKoxrH59wZj7FUzgg58VTzqNybZE4LFHerdtjisgYzOw6DMI3a2jLstZ7mK644
DyaoAkAlzHBhAJ5qqQuCOZ70dTsPuxtmoUJFL8I+EwHYjes1OhxO9MA5xA+h5gKx5sqaPq4E1jQB
mIqKeQVV9INAB9Y3GEtsNpEOD6mLXCiGIYPPN8/yoIpxM9t0J/4bRILiZ9awL1AGXup0YgOBD3rc
D0KLeEjfXdJVCRY+bJFS0MI1ohh+OOzdOAe70ezwGsqOKLOJn4masaTDekbsYSD5nqSAXiC8mcZ3
GjkjOhQsWGwL5YzL37jDww3ZmBQym8E0fzQEQ0l8IQ3ki9XJUlSKNfsEOgterQ9OK4BPVZDA6KKy
HWKg4Z04+OEWXfagVdAc6mjKsjwW9AISGjpyMg3lEVRWoVNQnusQFg9nwXxc6qheieGkRFiC5i6B
gyu1hc0GHTO/lzVr4K6SQrbW9DpO3VIhyRjH96VEWvWPYBGVfEfo6BB91dgjCowrQopBT1cLq/Mx
Y6iCbsrF1wzyCcp3bwb6DRn5Cqpzjt4L7qFghBNKh2iWLrr5IqFaCK3L7o6uiIvJEChA1VCSzM8E
cHLWsbQyWOdmIMglSEiz4RackLK0caS/CZQLq5/c+DbBkU9aEq7EM5wGKKb8HdZ3ZVsCzHeGUKiQ
jRYkVOEv6KXvhlcRdDEVNYhIDjd2sbNICYvMdNMUyBUTzWEAOyBiMemWUepOCwxsUgrRzGKRHrVe
Wy8A08EJQk89kY9pryuqgiru0x1lASoBbVgEsUp79o1qGz0WtHuFGFwLfr2cBFGH3yBVdYwH8lIi
KV4BPpAeQOCjw4186lHw5Bm3bOVvivqkIVGk98mzMUAV/6W+Ro62LWY8foDaAv+JOSk0JH3/UF9D
uOZYz0xIvdhK5qhsBI6cZdD4QH560xDE1K3dnaSHdkYk+LmYF6vuYM6GX9MZ7KABXrKsKjJwUBh+
JqH5OktLSIUnFlKtwFeBOVGk6EfKeFZk7wsNfrj5xMkGoBLSMvy0yGLYSKKUqGYuyBbmZG4kpKzT
v9RoTx1EgY8VrenGJFNEwDSBWmHP+1qfn+a0pPo2wRIPLy9pHAV8Rt2FLwlEsQk6BTY5ZVkxlN4N
LBiu6aJ21zqJL9NNNxVgA1yNPM58s5J43Mzp066DhqpCC5p9ai63JuiQcrHi7CVM0SfTuLV7QkqX
oiWo5UoND4UwyrA1ZvS6uznfRm2zLfjMDrIf/Dx3rrfzjEp9+Fn3h57g3+DsH1Jn3VBnxF2a7jpo
CZQwABzgmQ6EnjpNG5bSXFtrAYQWBOo0+Dlbpauj5whxywU1apJFtaXBrp4G6y9ci5X5XaY0eCNr
i+/vzMlmoBV9ZoOEOjKNxo9BIbdSKCoAZh70cBvrVPbuZ12ptoK6SDC2mQnxBaj0KIKGcMI1/0gW
v9YN3gEWuI0LGdEmfInYOe6DPb8JCLmw6CSrzAAQMkQkNIXg+pMuEMVTsURsdCClo5/868PFtjM4
kvgH2utqc53jRYYWhYjo2ug/Y/FekfUBw3QU80GapsqR3SX1iTlcNN1eLwE9EaMz7M1n49wR3mIn
xpcFqH8XadYE35rTeppIBk8kOxjHkS7yDCfr0q5QGMefol8Pcw1qpMTxlds16EmUgzps6P5EJrKC
t5qV0ce+QJ/HdQdQqSDbbdr4s1BjVOd5QtURu+rQXgy3EmcHIyVtRoNodOBSE+3K5AjgTuwGMWiG
pz1qFOAnF34KCLihe8X/SQIpSoYk853i5MgDly+pAbEEbiZDz22zfEgip/BF6RHnuhLDtbTWY1Sm
HKi7Vm36BAVS6D6K+5gKnOD2oWeQx7OUBE+f2+2Ap2isxWO0sx9dnZaUEiskBmlXnwzataoRRt6r
5HdHVgugs3ChrDR8DgwDqW0F9O+tY7qzXyVngsfy9Y66dUQF+m+Myb2EEEUakDzR40WSdFyT5RLF
rJHM7UCZC81QP1ZfkT+9m6gR3teEk+MIB+HNW0AcJWVFsd66G7PcXGR9KfxiVZPwOXJJApGjhioN
0re+ZzIqUh7hajRp/ifrXV0GZJNMdSuPp5vmV3G31w4g/hCrFCK4RB5D5teE/W3kFheQp8ZGue8E
mdSl6jlM0n1Cq3RBlTB0gcvvqniAusOg+QGJe6acuLOFhXDR3ZaaAfp2Pi6IhZT0PQ8vOY5XVl91
+8nodd9uAJPaCMsJFKv96Op1nHKd7GPhHBczdh+H5U6jhzgVIhglVr2Ad9DBySVvTlw2SEIzMQPi
PM1aCRImNp8tZvW2+GkIkTTz224fq7ZfG1BAVvHLOFyUUNtJs3iIStdNo1BsUxlaMNlg1Gf6LnGL
p8U1UaxvnTRe5rpLUOIH/LYIPbyMlgc6WwbRM5z2pG+lA+epgiO9HnHpfibOpxoJIXdah/dNv3gh
M58M5LVMcjZ0SoMVQbS1hLmSluIQhynkfO7Gf1rI+jzGeIv8Dr03Jrg2iNAHa6M2fhMOmxtA2/Bj
BkcioI66iim1ZDTIZttFQ1tMEfuy8LMLKTfZ2BbaXlTm8s8boaemw+vNuYc9wrkvdTxjOqUiAjUD
UibKoph6KyUHaBzFAsi9YiXwsdzOWrfFVRtJAOA5TbS4CIBIV2A/habVREVUCzfuPDy1FSWz4k0F
JyCbgtwykGVfdZMDtyURh7TGiGMpfw4T0QfCauNxNkuv8e0JzqMBbRq4geqrJWKsF4txJzckAXcG
aifntJYgBv/PKwD6dTVU1DfqmXWxgWXAn13EVa/EjOBcDAX4FLW3ql0VOXcNZ9zbqJHxpBSVUEQb
6tuhv93WjQG+mY8Jy/uhSeOzeX8XzaG7Om5pu7xRhpLWV9dqzvPCPNrUnEdoPIl2mhlX0OTDEItb
0YQd5Gyi2EG0PH+Gl5iqLVMk8sBTg8PRwzCMAsdXmcI1xPCS4/sh6l5KVwFOo+68ZSFsjh9x+duR
K4i1fAOTtMfvRWT0ZA+Ys/pQW8lZcx9h/IG+YdJ3mWasxmFx7WoQA1O211vIiGiZEVYLG4ipkj5l
WNe7qq0YzbKC8ZQjJafVZoAwLAG/YCU38d5AHkCc4Qv4VdCbhOc+cJP6fB/hLEO1Xt1AUvRy+3R+
b5/ts/JWPNbP1Wd0ss+D6407ENeHeNvtuh1J6i3aRaswSDbOLgzabbSxlshNeM1yG/A3313bm2wD
if+hBnDl6QeZ/V13zM/lU3G5Xcun7CN/qoCdfvF6Hc5Ktizh4XhSXhdX91V5JbS8ksK9pm8go4eH
+t154S/z8/RMc8rDeFIg5TqNvEKSnifYFtfDAzSitDIt8YCDeRMBCJp55U/NUd2n52kz7OMzQ3Wh
gnuEAq66pOfwIdrRNLWnxe5Idgu+8bO9h4plB45sDbnoSg2gVNmFm3ANmThkTfm+3Cy2apBsu3UU
ZMEPpbUjqcOHiP4iQAnLCt2Gk71CMmmL2OM62+IWHDw2g8+1oqDd9HsIk/klB0qqFWnSJVxP+9SP
Vt9mQJh05Ld8CI8/yxcoFZbKMjrG62qZeG+Yr6W7uS0hafKN3X2lr7WVCSdh/u/L365zH9nHdRbY
q5kbptAUbeeg3MMNpXgcxQ/O1j0B2f8iAUr7TP8Vvk9f02v8NL3CKVhdm+v8mnykT+orh+YFuVGm
45ztaNdEWmBN4/vG3RcbAzUSd50xs9FmXEEvuEk2MEUd+gOtUNXJ2VXefbXgrvCutsN22t5O01be
bqyKTcEl7kd9n+3wolgrsHMw5pSPzuPxdiwuxc7cGD/yvnk7b52fBT+tz7SE7Mvz5HiUwosLlB4s
12MB74RXbBZHmSxy8rCkQfQOM+cGdyWgXLQDI8sspmdnCzQgmPfNMWGiWQV0M3uoYe+tLROxB6ex
zZiUhKkRwo4tL582taUawHG1Yicxh3oAx9pO3aWn/ETepTy5u/FAWHzotuUpodXJy0/6Tt9BIbxb
fM+wkBYHNDMP+Phbup8STw0QDXzLXG8O2IxkTDYdFx3XeAM0AWyjrc4qG4nZPGg/IeFC5JRLFVu+
Bnww85n/JrwNHji+k6vV3Ny0Q+T6cINrbl1tq60bVFt9h6TJweRe5CfNdkEbGUJPW3eHMDMaHqv5
U19xLL+nGyVAEHCNsOFS8zVfX5LuWt7X8CD8vfSgo/t22/9Sp4w/xzdIiDye2C+eTS5dcHF9V+fe
fT3voOX9uzG56fE72dJJBD3O78i1SBTSpgnE84PnyrYYSSGq22U879+oZIfsMDFc8IiuoWSbA1qi
P7QnFDX96TGi2A8fublSHyHEVB/vD4uHdm9sv0nPRp6Xfjm+u/xWllnwSKPOyXj4sbacXcvHaTNt
nAdlWQTFcfvVeef76s1fvxF1eSig8lKwU2x7r1hmS1INWyIp9hl8RZ7BPoNw0Y999wQP0hIHeFvu
oWbzCI6OfOdlB5p82FBS8PWo9y2RGd2P7+7nwD/efGTieSviAvxpsefJ/3olf5OfYHEYAos/Rx9s
vg+ZlV+eoCb26CPiRVP6Ut0R/G2Jfde19+54q93yBB8qA589IJS9TD1rM24pZHMR9Lf96AHCi6XO
JFLVPaHQy2VIoMg4cxbCAfsyrdwANJ68Xoi2fd7Jix6PlcJ/ciUWAP8t/pYAlUg+h9r5iRKTTwix
VLk28L/jfQsdlye/SzqLPyO6ln17i7LA8krfp4eq8zLxx9fszLU9Z03KbxnvoHjmRQ3SI8V1mJad
/03V4/HV8nis90+4GTwQJMvbPvLJRG4jP+c79FA8Cm58vX5eC670e/My7x8fhLIFHw3nLheFL2IZ
+dCTLBf7+/7uuf7IHcnv8sF/76B6xe3KdWht8esg80nxcfVf+WcZ9mqrLtXf9jP04Blll5COZ6zk
76dDyR2bO7rVPNkwnzKLxOt/nw+aj88gCcBb2s/0NC1L7/sVIUJeclfaRuN+/rsL7Y+VnU+jy2Op
r+QCMqb4uoknH8WeY5DhJGG6phWMRv7IKzyH55t/852zw5riULjQIs+nybTKWgLcGRjcEdmW7Xfx
Zh0oe21fX9H54EnUZbcN+VjUUvmslk/EyVhBAo3U/PqKWNp+ZvWSL2C9q5vz+msP/Gx5ucDlvdkf
P4TM8ot0nrtGHfsfJH/w2687L3xxXubneHl+3j5ug9dDcRhW5BbW4Vm56DsxD/Ct8ZLFbKw/tcPn
p7piZGvvcHicN/CXe/SqckZVH7mPJA1UrFTIfPl7t7xh6eHQ5k/oR1bpOj3L15yvoGz4SbOsz/k6
XZdPcoV8zU/PNMP7qMj5ckJQpl2RQOUr6mD8N2/4BHmX3wTyKaDk+T35LTrH1zFnLWclpgKcFJvF
ZRfTj72k5YME3Spj19OI58PUuwItE8gLb2JFImo9vXKawlEKvbzCb0E0gJGAqOvvO/fPTPRcggM7
YHg3M2z6zbJcI128HB/pVPNK7kIu11wTGMhV778n4Kn4DewW+4hPi9fxelh48ROU4777iCfIzSRX
sXfGg4W9WTyM7xbU96vu/f4P9rsHLGDoe5ilH1ytxwFtg957peB0wXqfZAWFrDaATX56GrEy8oIZ
4AD9Cqts9OXIcDxaNHjF3rXwT5ugPH32y+u13F37Zb76FCMmFlxmmv3B5Mbe6P3Ll8QQvCKfXfVZ
bVkA5/8Wwk629r/Re9p9wm/FumwO9IV71eHmY/AxkdYTZ+P24XH2niljUdHafqCS4/2YqwfoeXm9
8//Xh4cHnueBH70v1p+th82wNjE7WuzE+N8tjH/mYteKUSm919z7Bpy+ofmUdV4siZauBT4hQ/Ma
BN52+/Ng+N/YoW9iIjYTwsNYAtnz8h0QNZ4Rxoeg5zuOOHB2y3BjefGLdl4dOl/suuzBb7Gzg8d1
xNZzMrMzC0ycXFQ5KkeOiaWcCdPSPUJiQjrlzzqLdSHd89yvpmXjo4y1BCS2a/zOt48chsuKUQK1
yIsbHDxr+3qaVjw3iNon+6dcDcEQoGm5/2+qxBAah3RvLmdG+dPg1DB36Df/HbHOE45IwvFdcWZR
ueAG5534lkT/TxC00zV1kPvsV+MbXfeENozesHo95F7A08nvgJhmYSzWbiBHVPJvXn2KK6GumAg3
4IvYPISS+EUxAhkn13+jAxz5TOrQ8L67tXUwV1bscVTjwcHWPMHcS2X4h53BDl+fj/5lf1H83yfF
vyzDFVhqpjZc4c1t/2nHl719fnt5ufC/F4rxnnXsVtNbeaCHHupeeJF+9bUTUOLg7/HDfcVamv0F
f4T88EPxjhBa8I8f+vpsYNpoFfdwwTxgXB4KFufoNPjkJ39vKwlz9G9K3/w7YOJuNS6BhPo9L3oW
+Kqfp2/Q/jv5brELj3KJxdL1FC4/bZPNl7tOvM77Ajiw+1K9ZKd6kBRjuiQqos3QK9fF7nbF893z
U96beOL2yxpFPhOW+h/Df3h9PbzLeSmHzec7LgCTxbEkhrR+xJj74f79b/kttt+NzwoBtfMoC10+
CsvCCA8s/Rg1Bfkpiz+g9vnwk7AS4UlCdgeHqQDY46mwxWosFrfYw9xu7BEWsNPjQMP9Uln1m2Lp
uad2Xyy/zRWrQbZBx/lCToxlzVfWbMFK6Xz3KMtc9k650Z56/kah51nho6cv8bLkpEnX66/tka70
B0h9ObZv+5BDH704vqs2pmd9kOi7oq2+gnnNZ/wJcKBP3zCM8hR/tvko7h3oD7YzZFWr7IOqACNv
BREqJeSFfeoVPlIK/IeGEy93U/vWtdspeyRT/QWIsGUakD1dOSvlAALdrzbzA1iApbOC/ORk+s6y
2Hc7d1Nt+NkSPvpjeMr/3AdZkTD7M93iP35RQeYl021uVK89891/xymOpbk/nz/u3IKy6f2WpYPC
lR8f4kPNd/HBOo7L2qe644OzWzsX1t5q8P+PpPNaThyLougXqUo5vIIIxgaDTTC8qIjKOSDp62fd
nqqZHo/bBiTdcO4+O3g7ssm/xGuz+d5YLXiMYkxQmR6sdf23BThhU/oR283PxHT9Sb6O5uGq5GTT
f6J6/mQH6CY/zWRyRi44uW5Wm2xiLEyqxH6lsxSF0/5H36PSxxOaZ78RA8dno5/0LipiJCqTYC/m
AJSVWfZVfJGKxDWgaJmJBd7eJAeiHiftsryx8C5EURW6wWpYkitxdrb8zeSYz+pV4SJWYt5gpuCa
CzE7qg8mnzS5WXOaI//um0KICrKtVSkGhiv26pA5JPEb8tT/iTf2gjPktOd2iH+VOQkJs4SZPfJf
btDm//+i2WWYyNP239wEQLkyN//N2pobOkyLL9aJu71u/qgdH7vXcrU6nDeHgz99PTCUZt+ijzAx
frWJtMRL1HWW0lKbOEvlFw+OabwJHskWTJR3xTIMJh2nX/q9RJ8viVabKl/9B3+69jH+xBdhr32N
H++f/oP0zQ/72j/MKWjLRFQkkPbZ953PmqvUlu1arHnie6JeEXWQqGhg+/37nqh3xD2p1+VU4b60
i5vmDpvv7z3b189zy2YD4YJ9IvyQLtbutGlmEwuiHMWjZcxFJYk9MeX88BF80rPLz6Li/L+2T89Y
LMzETyY/2hTCzVb8qDHNt7ILsMVXHA5nxY+CpndCJOMc8eg8+kE+4oZbcXAQZxV13s1kjgey+/7q
j6KqECdIXi6fxFvhKP+v/Ey30Sbek/P0TWOEqjbcdzOq/WKymWXFQ4GSfU0hd9ydXTdTZXgTCw3W
R5mfA/Uc1bfaXti/YkEJv4IXpuuL4dv/0PUfFQRWTqb2b3CULjWL/ZHNrf0zv3Ewaml+WmgX4SlP
HEYeywbaR/qCwtVlgq0mkeX8NIE+EZLKFpmmy18FuOub0/Jg3ehP4Pl1VO/RUdv1r3gv//Wv7hhu
DQ4PYBqktdKPVicBTkHouMLZULvlvCT8Kpn6xjT+k/RJzpseasnFEKk9FSauKlj2wlCSwRWSrMCa
gzYKqHvhZ8vCMD562G6pU5N4Reh9skjAkO1xjlbQHndtlFAl+eN2gFIYRelnkm4a2zwOebU3zR6D
BMDwwrE+DZpPAT7evbmJHWMjxyW2PeHaAjl3ZDzq3oSL6BByW6ZLR5xNBTIOEq3BcmhQdLw9bY1G
6KvuRCP3GcPlFx2bAWv1urkiLhG8o1jqXAl/Fy+OP/xuPFoFcGQivLmrBoNwGpNjsil6eiYdULLD
pgOUKggv4rI0r/+Me/Y6HfFH+pOPLyvFjNm6BBG2pdFRQR9m0tNsIHrbaXuxHZUnhA9rTRpPj4XV
uDb9PyvyN3F5DDuRIRUgmN+F8H9MSAKwPeuSk02q45m54HVtkkUrmgeQjVwE2cRHusTIp0u1vOUd
nVnMqBPaM71oCQHB0zYmEdWkzSLFJs44a6sptmZ1Hjq2S6BdQUigbVEgY4QrLNpPghmBIY3gPHyY
4O6gyxJNhzigxTr8VKY602RSfFBeLDGGb5VXnQwusbFQms2qOHtWsUto4EG89MMdzEVDVye1SpUV
JELPBjrMg4WcHR0hvWAlrEbWwuqUQ4JkF4tTnBER6L5RjIY29Fzjh+cW0LvN+Aw0g1DNDacIYTlS
3g5FOP5FyV+XzxWjdhPTw2OKh+TgeCV+p9Y4L8el2zW2S/tqqNIlDlmQ4DD8k3Ms+Tkm5NFH4BMG
roEDMLUSqL4DIWlh0E7qep3rX6nyq+lHKJK4FsFS+pZ4a9FY+ddXpsGXhIz/Ip0OJr5oHhM/xk0R
OWtR0dpAKRIp04j3h32BJNNSbiZJkH0wFd34RPu/XR6JDKaWEAGNjkIT6r9BWuA+3y+tgjIbygTa
vCLCMA11wc40etf2Lg3OHILVoaAsHInVSCK42Fo1Fz2QWhvdsY8WcV8tu1iZce1jBbm1Ri+ok1gx
tcRVktMM+YdhntJopcOCFoTZiSPfXGg0BHuPoHVMltatQ+A8je8M/D6uCar2R1wS0cqnwtBeKs+9
cSyJWhR0iAKCpp8fNdOAcMEai/8L1DcbJR9NQcHz0aCueXC+0hZhypr0zA3t4kB8upL4L5A6lQBi
KhF22j/PXtD2yegBCbpSWdbbFgmAaiG8rtbZkCxs60c2i6VQnnPra0wW8W6eMkXmqqUSoXVUbUac
f9HH5BsqT2I+hVI/kF/921jCC1b8X7hLZDRfAljdRgrmS0i3VlPCp93SS6hkC/9Hzocvs4nmdPPw
4h0hteAgOFGth2qXm1h6ijYvrj+IoBxodsiqKrr/yVVwL0VnVdE4boU/o426rjAggiHKRCDyxp0y
d8lZbLDILnY4ThLLRc2NgMvr+qUGn8gkGE6Faq6U+sNqo41CzhIffpRwQ6A5JV+MvNslW7V+z5W5
SdiEwx5C081g7DfcKYnuHXVhrIqwxSMGTO+Z19zg9UqwSBTNW7dZdICn7Iw74ToGE2EeviU3HGh/
szDDVt0Szo5H+wvzCzKXnipikEiCp/xlGH+i4YiKVBgjGPqhxkpONNR64yCcnCFbzUUvLOi2qHCm
tONwWnQRJjrKTjKqj5p+iB3obgLVWjCBtMH+TMiefr8nHrJa6CFbM6TZnd3lN3b2EcV8v7YgM2Ws
1LSaahQDRQEZC52JQg1tABPCFRRjSUNqVEUzHDChlq/DYDkQvlb7JA+JIBzYERNs5bJTdiJPZvwJ
js4lOgbXGOjtat+jq3oPjtGLLbb8K17qnVi+v+pVIsz4bV74IDRX/d7zpneULY/wPB4JVT69/xim
HKdfnIRDY6beYx5cPhlfyZU0IYwXzHvzYthmV0iK6l39q5Dx/CW89XAf7mSQPeVzcUpO/rO5Faf3
ltdKjixk5q+970GrJtGpuIHeBPwMnFf9IR2xrZfPgsLF9JdhoUFunCi36K/+kU7vQ37BnLa9WKeS
KVm45VP4r0zKS0/XK3qUlxCpBCrrRUyrDg7M1DnVl/5XfenX9hk+U57wpLkZt+6hHsZ9u6svvE15
qGklxNRvGt5ynFpA4npYtdP3gEHWzHwv4VZmOIEUc5m4ehXy5rKqFvxmRfKtuUj7D7WYJ9imtvD1
V7gwkdRVFUs1JvKeaTHvofIGK+Q9/JbSofjCnn4uja43rMSCxj+MKXWWJ/f+syvQRbomGYxuiG08
AHJHU9mtrS/C7pC7qLDUp8kx7pb1nVlFekzZQWhjFLn2XSNie6TfihvaxEJ+cRdDeCC2BKeLKVpl
Vl3/rlKHg9RvhtyVwcfzvxbRERvmgT+wM+u49dICJR20Gnaqsvsce7doIJ7PLGzn5OmbQ4lJX3NK
2FjMgV+FgvGh5BuDlhn5Cle2Q594C2YEEzz/5BPqgTC8i7f6HwWn4CgLKoF70KDtTfpnuTXY0b40
AN34kT/8c9G745FtyT+TJqkcY0YjOfPD3mdQ8m3j5bzSBxwB8oNvxaXdKz/Fzdynl+E7uMp/+t2+
M5wZiHRY3u3Uu1PeEtdyBxOCuSSf39v27/3nP7JLewue+HDNvHsZQvh1g6t5p2TkQ2qvUeDLGI2S
OC4SLf0HwC/3OHzkzYxS6lg+OpAbaceveXftWP9ml+RP+y1cTiU39Kv9N/d7+O2e/dPZa0f7Xu+L
Z/+t/EaX9DTetbt/HEm7wjX8UP3Y4jpAFY7tvv32Tt3h/YtTNpgeg/zSXBJAkZSZOdy9u3Isntp5
2DVPn0/A/sRb3TtOnlzsi3MTxli74tq8tOP71tzLl7GH4PiEgB89m93wWyBEP/N/0oOXl6yZc5YI
AwPeTifBU8b78dV9O6cckg5ZcGrrovm7NH/8lnSunhBHoLSYp/GZPWU+coY9+C272LeY2+s/5G/u
0p6SvN6Ne+PkPaAO73DMhrtwbH/Iv8rgnX5np5E2O/TKyXA298GVhQnjhbvGU+UWZydSe9AfDncW
KuI3b96D53UPrsNdPSu3YfveZxfqOgQ44HjXmG7GCa715b23/7RXeG6ujJpTfMJRLHuqpFpAs+Zu
eRdlTYxwsxsP5sk6j2cNHO5JKCcPpL+DYPz5R25d86ech31/bffqnQWYUVGz7j14l/ZmPeJbfOL3
fPpAfAXp52xEk4T8m4d9717v7+QSPaNn+6vfiUvkHCIdhAL1O2Jh5Yns2t9hT9m5NW8J+w1qm4l6
Q7NFLMxJPfFK9XKEyHbC7234RWaXXHj60aV48rni0wjEJfkzHnT/7TzE+z65xPiWYKs+rbcjl11d
GzH89ySvMgmqH97vJpHPxDB68itnfr4HccXM99c/oX4af5nkozbpz9reRpnMhDt67HHMqvKGrWy/
jU/hrdbX+YkB096ieBYxjPiSXYbhcYN8Ut/eO+233+Y37cx9KZ7FcxDfT7gRotPET8iQLvnt4Fm+
zKN8UK/aXfkN3tPkD0VJ/PKu1pmhyAsSiBFPvVu9TelDpRPt3Lwnxd8AlMEGpE4iptMPIxkoh9Me
DdL+yQoVPFsZHsUkvWm/STjBivFRM1tf1p4RzbiGUo58YmLtE+7tIKbK2drze7E9wfdAXHB8svbp
ySm4yfGp/9Yv2oPnoJxT8YQBrf2JwTx/MOaoAondObVbsSZpL5OFxvtTWAvCe/HMkPacsaWD+vyH
SjW1XPOi/eIMn2AzzYYHBBJ9NNTaVy4E9o1x539gfOAXydTlax4tX0t3m5qB//t7Yw5yG37KFw9m
ePkYW3DJ7LnwvlkDkQT8DVdIl1KOcGDGOdy5v6/1yzY/q24iSFeUZhPKMYcvcBkaJ+qRVEX7FYWu
8CiFcARSdpf+grt85TXlq3LKMXBoKEwnwdlijzdm7ysvo5yjZ3ziC0lH0TuRj0WwgM/oei+EMiEN
plctinXx+fmTBwUT3boj5+Uz8U7Rg2Szf58ZJ7KQ/Qe+NoqqrZ64TeAOV8zuuV382b40Z+Jf/WvG
9cLmBOXmLvhkZxJ2NfOv/R0FbPgKWIY9fIVmtSCZYvKCdTAeBAssGfSLAW3vgKqBndnNj9bdujt3
bl9Uucrdu4RXvg4IqYDqxVvyeX957GP0Vb6yejayWHqX7h7UM4vOyZ/ya+27MwO1cuWNEtwNjxda
q/rF8z4H7ItsfLaCFaam75cq/xgARvFnSeanRwyw9OkDeClzAIzKILIBsDbZBbyDccK+HBlRr30M
zs/7jVfRtuPhU6M6brXMbv4zu1U3Crjilt3U8/scnVgs+xNLovlbWS5eXC9686xM+p39zaY1LlYq
TueU/zwHoJMBRwyMcGEV4kxBHs2UogtLVepAFjN+p+5P7MwUcjqpLeNUZYCs34XLOGUC8adDwEg7
1dqJxT/gogj7uavMQ/4aXSJOdTgn73ILmpiYYYAV/6bKQ2HhvpU0CAMow+KJ5i/tNz2Vt/qm3pSD
fZLMabNLz+12+OWAXq0kUh533a6/lMpEe7aSi5d9S4+3P6vA+KKqmVCFghWn0waOMagHZ7NWxl5R
GGFtRTQE+RMd9zmNIE6YaMp1b6ZR9Crql5msFWHjzNqQ46zK4gVG0OjD0i9nEqcJ4UTXZPU2k7iu
zwCdTNNiYiOe8LOWn0UJFy1Q9z4SYoisYLAFyiR1cJ3S2QnRxtuibKekaJJZmpvYz49uTr2eAUzF
BkngJCsT/KN+yZUOXJ6H7qA+dc5ihdCQVDvogxD18c2BySs+yd1Wiq/AQcXAWTTs63lpfjgyC0Ka
jDt13FSYlMgErqTbsCZ7zVpUVClIaZrs1/PbSQcpRyZDVU/ODbZJHVyJYkGq1MEBXqtKQrVZ/LRh
otNMJs1ha1T0NAzlDm4hka2Hjhp7jF760HE7AlbBJx/dAwxP5KCy0yxhxcXttQORxmY2/B3KcR7I
YMmRxbEW1ytiAT8cBJajtW2GdY4SYRiTmdpvofQOFYRzHjWkTJ0HbeA9sVCi0a3SV9RVCyGs6kNt
XWrNR0nnLe6FVqv318ifJkAPmFEpbtjuJQo6ISET0jW4vgaHIGdYvjN/1hDPilYYTYjwDPHppEm/
wAnYmbqRPC4lSPg6zWoMPMhDex8q9I2Ya4obgoh7BFUwsN7NjK+h+8JIHzxjoQBxCGY+Es9Kmg6h
v8SBbNZg8iwYlvC0SaPgQHzQCzhX+GqGVTPxpC+Ut05vzhVGStoY+lQIpDRdOCQSRLAu9R6jfuWh
K92s5GV6FUkWKnKwLBydwnr9T+VX4melVx98spxNty/Ak7NdYuDAWS0q9iZSYDCNn4nTpYQow5I5
F0OpggwbCP+dipR5Tix4PwuPkeyk579lWeF9ES1xT+vkVRLA0VbsuUd+laT5c424dF0KvtXfd3iR
SkKJMQUzYHwPNNWgwfc9vt1sD6r5TS0hGPcI6oZCoRekzt8U8qAFGSW+ahByCrxgYMnfRgXA0U8i
gbnB2jd7jKoErjAENwi4snYRyBf0ZGL36vGiI0cLkIAAZa+Cb6FDrVdehU8SnSb0rYa6jrmpvSKc
7UGdigrLCGfBqMTh6D2zkC/K6MdaFBiZWqwQtkiVvuydrQFIA0sMFUmCbcyAF9aQsEd0DNlkIZK5
hOc/3mEf6LzGaPiQ22fa8MMo0Dd6QWwx/fnRfzJDgupueut63Ai7QANEBzSpHdt5l8pufYrNGMu8
ZNljBS5Zwn4WiTdYhy9TeVWcbjkLyfu3Qlk8qPhQPNEZNs6A4Zn3Ccc7AwwObHbOoCmuuoZCvn5Y
RP/meJSOHIyIhwKp5tAIpiLo8GAIGobNPhlnZtH/1Cr0Z6I8k+aHnGuhhvWNejHU+kroK2wgTx9L
TDn66cZzEfzaEu21utt4J0fr8M0csSfzPz1eALhp4Q/GF4+yZHBW7b7EbcCy9E+nwJgKUI+QRL+f
NuQ8dxIdNyb5O0Dlm/6G8PiTPJ15mjNFHXV9625T0tZS4jM3YdZpaA77+Nal5TKvlsMA19N0VgLd
sLVNoGG039JHQzAfQFU1pJlQHAzx+BWGALuxDbg7y03SeuOlWl8lfm3UcgTh+k+uEk8drKoWqlWR
nIRKIWhAu3YOsIpUjIdqCPdeJ08DLDjs4Wr2bobPRAuiQ5Ick68LryWrvoosOFNWUv/IjY1mb0z1
L48JGohWWIEmPN8QP5KBPTeqhk07FG4B9U7mcesmak9t8hYbJzqRdACOpcauLDpx0q6pSyJo5EcQ
T1tSp/CQWggELUP0n9T0RDzGYAauLBTMkfuD04PMahQjkC5bpjds157qdgVjPXRAsxv/D8RRzX+i
4aEMF6F8qqIaL05WZVY/a+GxdeRG8/k2IaLY3peRdFi3A0CO2SwXxqjk/4gl1Pb6jYqkuIhXSrrQ
/bsTZtMSM12rkCeab09hHOfhAncyMMt03Bb4oln+2qvtKVfNmZqsgZAWUbPGZgMtYO3BBseLFiMK
j+6VgauHrpdLHVBb7w3ccidNMH6XMS7oxHc7KZPwoiR4fVwFcVrpyWKS0M9mV6GPMbGbDHWLtLyV
VC368aG2FuAlcM77R8jUxOAwUKuGRv3V6m8UDeUPrv7Yw1R3AYpaKr3TEooBmi6mInIOFBoYt1RN
tvBxjM+1WW+VIjojVSGjcfgHRI4YaejwVTj0Qy3GAlA749sXr5etI1xoKr1fmDTXBrZ2lpyY9o1p
WZ9SBY7N+NbyZVHE+AxR+xSeUHznqCuThs51Ahx3T2qA7hYbKpoTIXIfBomC1KMhqry1f4L6HvgU
dcmHoqRLXBNyaa0U26pi5D3wP111cgE5p+Tog44i7hwsy90SA0hZl1dYsmA0gGCK/koOLprlQJd6
isCRi2cJkrBpQlHrgYWPKv422dqCtFWbC1VFNI2ymOoGy0YGHlaBcOiTZpUbUJCs5dv8RMAjScvB
Rij8LNlC0VIGczv7kVs4TATJ1O9JZlqIjz6E3D9TBrfND+qoHNXE+BHaU5Wjgprjg7cvqJlD+yOk
Z+SNwrtv5jibhOKdxAJE15wFSTNw0KhgeyQ/LY0nw/6JiWRGaF1FGjLO5sGdUIHO3gXZI+ZsKdoE
WOM06c73fkPHngQlIz+Zs5+yRKvlQguu77ifYapR6/Sh9Q/HB2ZHTtXvGL1hf8hPCHZLnADoi9F2
SRGBslkgBp2qJR4YOhsgwalA35hysML58SpC7ow0zCneHw6GaCrmz5x1IkX58opHpPRPUzoxzsZq
HY1sNTycjBzLbGAj1OhbtsMlVFed383zuFhohLJ0b4zp9Af3C0o/eDMIpQ7/Rz+VcvHtdGiocOXw
HVLQa7dD9UFSgJD7m2ygfXrxLP0hmltCICwaKkI0Lla7GrsSMnTaFhYHygFlRN1RJ+tGSWnnQVGT
X7Fnr7QBNhxNK64+ZyRHytGAXdTh+SSUcry88PTEAsy5NODXeNvL+LOan0n8pTZfOmaq1qcDjSFB
/DyEPNZloromFiGKrrhd8S2HVIAxESpUXRpGCVgemkZzNHTA23Rgj3UMc9UG0XcA2tl3EmowhLAM
IpPC0Gfl8oWovYz2dkYFMFRLzf6QmwtO6RmZ2DlWy/2O5FzVChBpTCT33ZJNdM1rMsHsayBbaBM3
tfdb1eG+Ep4eaFNoRtIxiDNobaMnHHMN45zQdGUz4PknrI5Rv6jTNUeAkT6rUV188twyNEdsNmlc
uJaBXQNtLjsphTSElc/iADSMtI8vKd4VuMfPxUGgimns+Dg6Rus2tZEtNFuhirPK7ZujLfVdWj1Z
Z6kNs4J8lzMLYkwzqSk5X7X2rdWh8jpsGDDOlATpK4YjhNjUJcE/u3wkSaXA/GUtI6EO0U1no5CQ
X2yfUY4KL8IkpGQB0xSKQaSiZShta2dEXnJqg1m0kRXzt5aIKVFy1w+inRFp+2Yc5pb+xjyzXgj5
sVCK929z3mXvmbAQEIo20fjogr0eEj11gFHPLBPalkwxOd5ktHieb/Niohgr69/wu89/hOQN7zGA
0yCk3RrsRGuWdh2nC354BI9VjQ96rFbXfIVgjnjFiEap6M/J7w4fp6TYaHG6EEq4fMD+xmCHQuVa
KyAJ/a7PFdzknEXUHhoOgyGkQazocnoUFlMJhZCo0lGhiW58mnx1SjgP/c+2XbV0+uRacZlPtUZr
MjVWBfbVIciBamvugrhuGd9Pv2xn1Vjcg/aqKLqwoZiOA7IignP1DcE9qVhVCmoRaMwYg4gCREQJ
+LE9wzcy7byNEPV4AaQ8BesZYG70biLek+ElNk78EetfK/rGC4q75FnlJmMVy37wtZjE5tOgtdGC
FWEix53m+bLKAS3zNSF/Aw0LeWYDxsBby+aRvO8JyPLZA+YlwgIsEWyMgVPszHDiZqkdU8wOMWgv
qLwOFOG4tHvFX4upqpP1Lp9AKPj08hLJRNawKbT10vOSufKiS6bmu4Q9tdOKD4SzovMqfqLsil9H
+c5ycId2wDINdnayEPfaxo6epHCHXaXAwkanWqDFLQ7tb9rUQj6OGURCU1ekTPr2o3yI+ce2bGLU
yubjFbPa41Sjw2UCRusuFfr7IbKFptNAHieHV4V6D8BEh7E+8pPxim0YDP8gPEkasj057FFgpPj8
SYBUomU5YFaUGHyXowhlTICNNJs7nqCdz3Y/Xg1ZfxT5Rox7n4N6YEElbggGxlyKBoc1nEdt/x7i
daJ9qNjKyFrPzrOIc7yxx7+YQldo3nDtxx7wqtJL9ea86Bu8Ugk4+dXBl9iCmQLihC+sZMSWQ0Ua
ovzi3Fp5ojo8kCrOreiUl08dxmLVxbjUAPDguoCduaVvLIXYU3sVvWELblLvm3Q4HHtsG8tWJB8h
sZCibKhD8IzmYJPHxnFbFDDcISZdRp5LyMVV4zroL+AQSKoV5Znm5fJN0gkHsQBUQtirGJxrsd18
6+ZKq6OJgDxEti/uKEL2WKmSkG8qju7G1oynQj1FBriNXE4oO5WEGYoBcM8S7rxiHkntgNTF9Jod
2T/WkoU0G/ZgS3zal1Ld1BDpz5umVDTMFMpI4W/Cx/fIYJJSbLIAk2RWwOENNbtrlo2FYUvO2Org
3QKuCjM2W8U7A7NS9SC9zYY1xjn4okgthqWIR+rNSQG04FGb2jHx4qy8yNM9E2f1gVEqofufpUU+
b/nIhTCh44RvcDQHfVhoCoyEUajGWfKoxjuNsNBCS3B0RCdOaqVati7TSa21jQ+AkjvGXKil1QM4
jAdxyeCOq+GOZr3LfwTWZF/01NpQJ8QsFy0R6Mk4Nz6EsJ9eL0AVMmGzxw3FOMO/GXCj4G2FtLtq
bklNcT/zWY1BvuVs988uw59WYFGteVGBb7Gd1DTOYCbfxdsl5jCEtLgc+5ltjBuPCQnGxSgThYC4
28ImwhueTrt2SsnNtXztgA7kwAucqLEmIOJK2B4Xu5G6iCGSbgMNxCR4sS51+Hm8x0yM2Paz1OiZ
1p4Lm4fCuq6gLHGUxPE+zKCh5gA9uFShEl82oG6s+uK1xNETyh3twhHZtEfRGpEZ9aaHOuDKhCMx
igwKJRUQ7JlIWxaYt4TYeCGYHr1pL4I4XpR68Cs8NMbVIGvfY6TMMw9+KpY1TTpAMhCv+RKyTsrX
EZ1zqyEwYSG28WmjBmS3jmAkEWlmq8zp4aCSzizOubV2CFlffX8lqBkS0CeFAFL1DncqzC85DTvY
v7HXiPXaqwBdqEcfNT+bGsVCvGHxbpZWheowtm4iS1CWPpuU4S5hyJYt3rCw/fx7COAyghy8yRgz
WFCj+CV4Z1LguV3lfGeFPscv3/V18uIPEFNaKO3E75IOg9kA3u5iXlq4npJ8Ivx5cK6WoKsZ7+yP
TKdJiDVCGCvf4qwVk34BvUbBDAMrrn9ksxGdPwYDaRPtLWKHJOUjQKbvyEvdwLbWmAb5Z5dVCxvm
BO3fsXSmAVo9NUKgU7dzTFAcFNP0CgrLnMk6qsU8/ahB5sTZyXYiV4x9pW8XzXcbezNRwPoZm3tz
iYvO5WKC1PqAoCM2gn+h0hQ5Ctway/RXfkfu+1bFwKe0PhiyMUeHEMMt8R3BUGnth6h7VFWFDOTN
Qo65vQ9oRpyrhjecb90MFW1X/zEaV2/faZW4S8K808SDJlqx+mQwWBKDNSZxha9A1WKHh3U1XlAI
hisqG7GzU2kJRX/haUcnt+BqZG5fh3NWQrHBBtgGFAHsM2VXxNBMuJde8MAheV5a8hISTdMJ3wbW
tlY+JGzAXEhEhaQ16geWAaKw46jDsjU07J9phVio3JXaAZ/YUrU/Yf+M8a4d4JmG9jQhvUw42GFk
Z9mwQILlP5uR4YlXYeLbwiQeDo1mU24RtsARR5bzhTCe6qqEkwvXsYVFI1I6TcIeIhze6g7k1gB/
F44O3UwvA4BckNahJIIR3yGsLAZi70VBmB+aoiXXyCLPhBlquS3BQFm6E7UZ97KJcFf9h1qKY7Qg
7GDt2HybMmq9yrtWpj4X53M+1P9WGh0WhmQS2Jy+lTfuWAEpy9cRRFmwm5hecACtNvjCI1hJiVdk
lOme9Nk5AzE4yTKOn368aYhaZnEAFG17ay7p0UoKoq+KmrH54kgKq8ZoXmrLEtW4WehRl9Dmw3IG
0BPOE8sLsCuzbqp2i3qgqWBUIJe2DZ9eDIYvqeNOQDIdW5zLKMUMQoKY6Z3w1mSDlSpr54je3tuf
Ocmcs9I/cAJA+19kffkJiagB+VZINLK69BvXSLBGvNvsagexzhXkMXzH0JPXerHylzkoU8K8RHZP
PoqwfhE1t4HnAX28kRtaMJ3LYcUEByMARhRJGqVMfADxW+y8ebCrHNG1tsVEryCNIQ+nqKsqDJZY
jDzapqkIzJqKUyLeprHe4iiF78SnOOKyg6x46xrzGlZvrP9CjsKcAXWGhl28ipymwLiBaqaBUgq2
W+bXe+HvI563OIMK35Km2WFZyW4gCHLiMMOhFgqeBxWGBQcEw2aYMuBz0IskwsMPSicLaKnIROtZ
c3HBgCewqkRB6r+wSRFuK8IQOuTVGWaRJM/9wBVtAxu6TVa7Wbmy7I/YIONP69hFOGUJ1J27oYTV
IU5O5ZX5wrndkDH7oC9GO5rmsJRfjI5orwJlJGVYeiWoTHzaGrRLACCqjx9gCdEDT6SRs6fIoxfm
PcI3oNJ+8CvnyODAc8V9z3xSeYrPHkJQa9/VEgsnIdKvnCCFIoblIvcQo/wN4A+Emc/Bw4v6Lcxx
ByldMg5T3EoV7YI5BuE25O7aWxLMpz6OdSKFyPa6L7w8PJiiilOz6LJv5Rhtq1PbO+VsSw7QXFuq
gCH04DJ4DOWaK4m6cYld2dtu8G+QylXHiq5q8Nr0JbMwFWAbRlT6R0Fpn99Lkfjjd19jWHxYer3L
e2vBEeyfIZ4S0MNZ4GAmyQZnmLnY0nrAJJ3Wi0AY5ZQ4BGiXosLVB9w9aBEKKxNxzKG4MIdyjudD
jGg6Nr46bnAFssLaLmHEZcNltbWA0euOLaU/45zQijn+MMJqV9gTlmEwdciIhQpnhkTDlr7w8+US
hMUaw7hK1ZlY6HT9rGqrfkSPl146cdBIVzXwrnDsYv4tge4kwtfp/Q4c0u1EwfVXnnnj2uYZikKs
wnO0k3Y4Hva0CnItW3bkNTYV+kESCuCj+n4lYk54bozELkJ1nDYvG96j8Ddh+SpVlny13WFW8ykc
hsKZKQIs3riYvVfCKaJkABFkNBe+ZMJqJCzAVc2DqIIKUuGw4QWPpEQTtl/jjGIxD8I19v4+i4ED
EK17YEqYMQzyMcRJvdOyjy6Yvbl4K5a/CeJ2OS9hjOGzJKZ+s/RMXPRJl+ov3mjPxd/rgH2Zoi70
mLgcJngSdPOW83nExmrFnEyqBLACd2htGQGl/lsdWXZ6fGRiTv9txsUO8VOS0rVicQSVJg5nrCyV
cceTABp3Egu9M9EzlEjqJU3ThQDuun6Y/ovXAOvT1XzBlQlbu6LDkxObo8DoFwqtLNYmMgx2orIY
wWHzHAq/wVK0CtW5WIZENzOmMaIW+6IB4y04ozD8Da5WlDd6+BQzH2fiWQyzqvEdvNZw+v8x+UG2
VQkOLxY5pLvsgKF625iXzoVaE2fUA9uyVTsJ9WuAdTF+bUDxLUaegqH5r8lkcv5QrXntPcOaDUUj
cg9+fp5kt39D3KhWKrhZo/srYZFXY3fqJfKSRe1WceDXHZhyBQ2EuQeJInaIO59XxDCaALfCH3gt
jE/M8pLUU/DNrMMd7voGAu4o7+g9Ct80hSZiR1iWikFbRhBiLHDoEf6fsq6MZhYBWmMkq/YNpTuL
PafeN/RnYH0cn6B5BuBtqa4eMjoEAwaJA5nqOflkef7eQKaP2mbOlhvT+9McVM3GT9ICZzjfxWgI
qF8XzsXNyoE20pi4pxqsOhr+xF46K1kKOQO4rbwSDHj7TdxPz/kZ7S4x4dm7RQaAjZhEZcFZCF9w
urZzM3waseh8m4ZrkCXRlgfV5LCSma5MSG/JSR6MnRN0bdTzuPqISWjAiG8h9u6MCBb2tugk9Ri3
cGQYcuSRFBfvxNqVKnOCIpTDdIDXiOzt82Y/kuuq6Lar4J9mtIe6xJ86QweMzWi5dphuPsUjtkQC
cVFgO0dKtoRfQNtDxMcwjwV93uOgoFLOamA0iKXtDyz2MEK38OWPiC9n1pQQFLz2PdHgqHMkJFNH
HOF8DzuJJDz8a08DTJX2OVfL8388ndlS49iyhp9IEZKWxls82xgwYCh8o6Ao0DzPevr9JX3i3Oze
3UUZW15D5j9lbbxBuuy90n/gYVKQThZdROTuwtDdlIG3rlnag8EzgQJMrXI18/gWMtpxUDTLc7/8
GcX6NxfrMGcyqzCaSKr5sMZcbhBeU+z6nPG18STMQU99wx3gVN+SXFVTHLDuluGnbH6IEuSKBmbP
FEd5xwX5WFDZtuWwZj/Hoy/behopk6qHCgdObjMOkBtMTtBgsk/StGWwVo13UJ7GAEXnoNhpKaZJ
46D8Q6uSHdl5g84Jg951UlwmKrjLeew2bp0YcCLqTlJV6MwL7qgCF7oxCkPNMPcdJ4cECIaOBr2C
lAKx9+xQX2KxG8dXzULeTNHDsYfNQ96V3BqRCV8AxcZHdKjkU3gjSaGKSJGiy2NlDBHj1KzDqPL1
6BYXhEgaDoF8enZRMoj+u9NJETrKt93QMBVZdvYgSuHW5aoNIyLDDjoMYNdzPZFgXyHF5XOhPEYh
HkwH12lxqWSHnGYaB8GW1LCdeWs7mzzGNw4/aiRNmFy4IPZWRGljdfanneqbkVPJrLonz/6woBNz
SFdjL48u4K6ssbowjuy34xlv87AcpMkUmpwBQcqioYLskfEvMjhRC4jzIB9SnAvyZ4kVny3NkhmM
TJZPMG5r3q6w/8wB1rnWOgSK6XbLmUejWE8WYk/iV3Pg8BrqzKtY6GTHlOdBI4pigcWwUb0DbBbn
UfPAvqbdEGLIZI9IkFvGQLhRjkvi5FoGDYf0uH2Iu3PxVkR27dOQmBeil02IVZa9YryG27WPjNiG
zQTLTz1Gz5gPLiDdpM6uq3aWXr0Ef4bwMR5twhe7p57SVU4DCmG/+R6TawYmOaCVjajwCtdeebm+
8+mrK7QzPJ+wJGXKbHYyXdcY5nsuRWE4ujcdAZtWAWqF/s2lJxrAvEpqjkeVR5sWEEwF+cVF2pO9
9GV7ktu5gjTsBlDAEYKt5PZR3zKshqNFbminxnPI0AGMYj6KCfFKdGCMMiWJwsUm2YDsPKpFR99R
mcb2rfeStUW2nmSLTeCnemr/jVCqm/hbhBKOg3+tT/gOh1RvfRjN8O4POvzVQKgfGX4iM83cJ0vV
J7vzsLGA2LuGxMrR8hTtKquzc+l6m1QntkKLLxm3chheB85bxx3/+pTA82wjRC/PAoZQIWBmKmd/
JYHKHoC3qu8kt5bbMqQWyAZCoHykHxYuP/sCLNq408pDkgI6E1rfc4YTMC63CHQ1hHlM+h0BN2Wu
n1ehXsUhPPuMCWewAwoMvhhhFXrkvkNUQRUj4Wqs7gXZi24wTcp817uPvuCUpi9bclyJkE5irGh8
Rp4uUj1F9Ic1Pj8DYqBJFga5RQTcnQ37EdFcvJGcP5lpoLUMWDSRgvyd5nzlweSG9CQ+MhvmU2Op
hKFjqhL1JG9pKpgDod8qSFwZaLuoH9mjje4dZIGIYssifA+2Ipf8f1gWgLguTC+h/zENG7uZQJOA
dbHN8G1Kj5RL9w5HJzVViPqJPybQGqHINyAa1LPMEMEHJ5q2pr+FxbX3Dz01BGH61BFU1xOa+Zh3
QPgtwcbRW09vpfQfXqcRT2L9ixxnF8XyA97hlBuDta7jqtRuqBNG1E7zxNthr0Vpu/NpvaEBckyL
jMLiY1scADZdFpPCRoZ1IAHaSRWh5egaaRZr5j1iJpJTV2yIIzkXxb1rfGut/qsEcblwa64oIW98
CMuKg0pSNF1ZOYC5Tv2mgzRG1vfgl2uF8mHyaC5pGVTwWI1Y6wXTqd8IWQZiIjOail+qC1AarIoM
nQVMJFz7Du6xvbmje+RaZ6DiNCja1jfdSgB4Ue/RiIaUWPG842afhuvcYnlG6qwzHjxvgRYY1Vkx
1/M3aplzhcs/NgjrcH7SkAT2nx6Vrxb9hIgGG8Lp24Jw/OUbHYhsBDLJASwhIgby7ZrG3ibjoevi
+8n68JuvJcK+Xl+6CqQo/xFkmtTEPZO911ZW7RoUrQWVIU2dSwMMti2eMyBNgbWMb4Eq67rcVhOS
Cy76Gh59lK2ktzS1FJlcSI57GnMIILD8mpz4nNkvIrjg24DMoeFmxtQdoC7ECq8OUpYhm5YQ7Dj8
igmYC3HaAubIFxRwbgHZtsSzgnOIZ81jTsS8xyq2A+RuCF6uBmwx6kXEIJmnzpFDdu7kdVsRLyga
8ri2MWyt5u6wtP8UB8DwyU6TjUxM8Cbt3rp/kw6Rjp7RyvZwYUqiO2llHQVayJHmc0HRw4oMrSMv
u5+YQUJjPdUQM/wzHYDwteCZkQhmBp88TvuY7eLTJqPPsxwC9iFcwOokOBppXIKsgZcro0NKfAPB
YmiXDJdV7W5kkJRC/+YI0g5xkOFPg+uW8S8MaJE6XZJEHWShOw1OwaGDT2hvq2B80nvj2CGjmlB4
zJ15LyS7hfBKYEQ2R8ysjqEWVst1rD88dZk9wtSNnpBNPdkxeYMZbvMA/oW7fL5VRkxFc+1h0uUC
1xsdj3O+Z6tWzISWfSjUSaP3dxOjcxZgoomkoq7dh+KG9sL3BNdcHBVMXPk0NJdyLuZKICtRh9yX
M8KjiwxAsGVNGBBQXRd9sWknnWl6TO05RkTIVVqC4oZ7yenXprf3CANBlC29+vhnRr5uJlTRE+VX
L2N9pd8StDm5SVhy25M0i5CzivaOlu5EYCKlkqjiBE2TU849KGRR8xcjYuKFYsn6kcfuQGNMAA7w
FeW9pZ/Lwf3Br4qWHcDIjs+atIHxyXBf5yg/WsD3CKAzabxQ77ERvIXpe+k1E8kDlIsZVA+jfR0C
tjnG55w/FZK7xJuhKvUXzP95HuALgzvNnPdZ+s02lxhTmRoFNydfudiik2o8ioE11DA7Ov984IsQ
9IxKTgQhS/xm8OHkRREtFriwRgL06popPeEm5gQwjR+wW2lBHZ+TjZ0yIqfhg/8OqkJ/7aAFx6TY
zr/JjszFWuBxAL4z4C8BhxKi3CmHKAlk2ZHtvJEX04dzneU3BnknM8mHtJR4x1dRfS6rN1BBmZCD
PKawo6NwEOCAI24vx1lL4ys7hw/IzBWZeNJ2A+JZwvMPyLSQlBT4mCsSfwKMg9V0zQb/A10F00ny
TW7ou4iBCWY1ry2AAOWOa+FBaRgyQupl9iJJ3aD1wB50Zsjn8KAxHYYg7IPfHT3tvQsYWre+OdO+
nc798OioEwrNASnBdMn9k12cMw8h5z7DylbgRtsb+pkDWptvdX1Gr8roWsvZh825dWABtzZnqggL
jzpjsXqG1qT3noKk+NOoD1WdxntyziioqnQTzbsALNbjHpbLxkP9NAcZ+db8/zk9eW5+anL9oPsK
1vfBsg3uPfVH1nHmYx8x06cWz77BB+6VtdWZOpLgicm45WMLV/SQ3/n6uNGz8zhpz/U8rBWYV4BA
2Ox/gA2kYaQEFmmHgV2KB4fYu3sK/yWc/KPO4kEQSs5bhWp6Ce97NT8rifc7UAMP8IxNX578IiEy
YECMYDz2HQLf0Hx1A0Ybaw7+mZD5q9wgxoyM0Oz6bSYyMO9Bm5/C0tgghngMOud5okNI4uilvEss
h8CKzt5L78FwoUDZj3L9TFb62FI32Yl90MCaFAZ+kejqCTYOrb5p0BWTHe2nsWSCsNr5KdGGy5po
6x03X1emp8pnTlct00QKdDvefHAgCvtTVBAbyazDpE3R+hXkudLQKUpvx3rskNw0ZIf3jIXXM+LS
+vatMOfNFMQHGyVfYyMYmL7L5LFq+o1isMF/5A73Shw/5kl+dmg/RxTOcshBOYJU+Kihyy6GCyUS
K5r3ucVFN9afwkYiNxGBOF7+GftLHoz7fCx2kpow+dSamMSrUB2Qt8vVnpV4jSwiNTjLQ/PSu946
Tuh5/d2Cmh85H21Ocey8p7ZhMOahc5hUgj+ChGcZCIPJOyWoL3gbwDLzrj6o9AxUHzhvMqCi6e2T
aC2BPbUKfH3+J1LBhOcMEigTNwQ6dcKdfN9w/mx5xnytxqL5lDtbKoxFm89CA3BYRNXdOMXPCJRE
lbaY5euEyEfidSkfhJkXsArUL+cX4npmL0FOIRcQ7EqIRT8+Gy0B8+GPzsjiXtsLPclfNbLk7ui4
NiHd84p3gaQUzpMlkY6bFCxgYjjK71QmQCY2oY22pm1JDWnFM8JNraOQ0ucSSlNcE8VciazDtT9S
sMg4UtRKVIMY7ej10GU5xgb/u9jvI7KB55PoMqRu5IIRlXZXLkdxdiTYvdFFx6x5ahyesvSHFBcy
Srctfxt4IdkGtqehWEHOCWaCVITiWHVbJPKBRd4+W5ThHDAromPDkb6QCkEUtUiMCoTUNkCAsFDw
wUM5v82UnH6zddu/nG+L/acz020mLSfor8/8H9f4GpmnOtPgBLS4o7mnjZOjULp+Tud+mTeNc8Er
bKvrjIwFbMjx0RJMyFkvNsJ8kvfv1Na33qD1RFA8AzpSLTaUiYzbCp2/gxrAfj47AGBWLMhvRhGc
YN05yhWH1KI39aNQ6Qn7oZnbozNW+ym7IKVFDBjpN0L8/dK8i918TWMheuijNHHLcizI6gFjhS3V
oeiK+EcmF2B2d0GDWVK2MClZfEmozKiiyq7blRomY+5LVDy9zmAnNNk4a3ZyRuX9T0sWREM2AFw/
w/68K0NFqYspY2KXjHFUszV04c1nCmH+2ozvBqMX/usLpYUU6YZDmagANYP5eyA9BJEmDZAFhjvR
KlrVKuXQ5RPHaf/kuOfBdUhS8Ded9ZvtITWW0IOiw0Da2acAB/4vs807kFtAQ4hRV1RCLK8UFELD
csB6poEoSDwoLuKkkTcb7wrwTdGI9MhLAqQNkLV17W8Zx7olh0JudKSIuvkeEAMe6nvP+YPKucDj
jw4hHh44J4FDCsSPw+zysBg5mA8cG29hUx9/GUx7OmpjvC96eztTFufMGOwJQxwvRsHQxXVAESKQ
KLjnWgB7NmfOv8pQCYmJKUIGHOky47CymX4V/V2MvVYF2wllneI6YilnRzbGzN3DoUKKAWIGWSmc
fJnzgEpMZzvJXinUa0HATMeZZ3nUT3G5I3nVI02R8keBQrh89zQ6OV1hpnsnvjvoN16z6Iw9/2C1
i9RWhliCPtXpjt0g61DalgGF6YiMlBSbO3gRu6buORRutmPz6SgvZIxYyIDnsaG5pG/W0vk5zQym
evndV2BtGt3eoPxdt8yl4PPAV/GrJS1fZI1uNQP30ELyHjgFLMwl4gOSOkcyOcjlp4ZwAgotpSA2
iz0UVVQxiy/i9oQvGG30wC95/C+0gR3heZKzj0HLWZ4XhdufOG6ZA1T5/GhfqJWVf4iMWSaeBKAv
gsVsAwuVldhcuEHVmb4HKd9JxijSSHJSS5PrzS+14nuFlNeeOH8jHP/2zmB6uKt9UM+F3g9aRXoh
NFgOmTzyWlKu8R8R7wMHzZDzlJ7CS5SAdqGfnEQLkdLbtLT5sso4xTNwZh/EDe2uZlMbV+GRxZbO
vGHiyHBZuVRzcUi0mPaSt6g0yhocUD7m0ePb4695iIMK7P8CNnAQsev4X8S5wijId8W/uYzSK2n+
3H5vdEgRm29pfVmDtTMQod+htWEsnn8eowFH4aX0g1VsqXd6W3esHwmdpcfg2pR4+t9uaPZ+BUcS
vg6I9iu1SUc8VFV1P0TAdKAtZv7Ks3T8q0Dgodpo6Vdfb2q1ydQfi7lK0m8G+E+kw28QjNCg/drQ
DHVMlmsPq1qBemIjiqazXIQKuRpcHPohgF65KB2gtsT+4I9lL0GaWIQ65h532Fg+GUu8KmY8nuZV
sBk+SEfIePKGDF4sYCVbrNgjt253ioT8AtUaP8KcDLRbXM2Ci2Q00LJ9A/qg1IEU1W9iPBjoBuSt
U96MGOU5r1TbbywCtux201BJzZP6Pbp8/n5poaKdADPyI8qzB/leOSRNLi9p6wU4auZUJng9Bwyv
ZxJYWrxG0OHEmqVXIStgtL8EemS26ZKordjv6Eu5jkuDNhwyzCQ0eLoKwypTj7Bke8WEyWk6x4DO
JRgXoi2NMfK2H555WBofVKqpMPgbzBMjTdpTkl46/KUsaIYJ0dxy5TNFQ4AZZ3la6CL5Fqvef4TH
9p3q1Jl4Rf+TY3acHcN+Uo9AHbmF75bDTyQINXYFx09vbA3DDe/D5F/V4ewgY0B2eTUh/uafos0T
f2NZ4R7gb4NmrhJk31Je+WZ7b+VUie1JN9wbfi0PKX3ByS+KrBQchGBnNnIJwlVL3Ngh4dVFO8hx
KaptFqC3+B/DeKbQqYfiicYx6PgSjp15rMxj3x3b7kje4kL6eXdUxem9ScgItB5pj4OqeEbqMXKZ
NynPnkRI0liw54lkZvCGAzo3hhmyufDwm8AXSCzb0nhkUmmKVNzy3/L5ZQbJLZqfhh6YcmREB7Mg
6FSkZM0PlvYF+emBLOHhJapmI9J+RF3wN/2XzOoNrowpHMZcCH0J7IkvaoG9QqMBTmvM5pYjGUsJ
8izr1ajJeJgOzl80qChKY3UP9QI7jAX926jJVKTCloSbDGmQfJ2NjUSIMdWoaDLUJa5O+KSH6RQx
zoyhlI3lwZIzjooxdID7w2phvAsoDzMngJwpHxFey1jMgBkJex/o3zxUXGtWSyBpEjPWaE92iouI
w65PLiUccMQHl1YlW4xaqdgU3d8RaNBxvgWf6LJjBfEjQDr4C5O2mxh3Ppno8SGf93qwakLEoQz3
voMPfeP1evfwbqDE9A8kdCHaURs9ce7phSVoSjQBHYlQZYts0G83WgPTB6GofIYENYgzrF2bk7c9
ElDKbaiYsEJYiRc+tRQcIjwbr721bJ02wdT5JulNdoLLk/eXVidBGCj8BU9l7Bc636QLdys/eMjd
b7P6U9PONMG9xid0tlGB9Xed2afeq9eTs2by8CRkv8Gk4vtxRusCrUBFwkUvUUaiIKM0XoFSDpXG
VI4dp6YA/wnELWUg3lmhGafF/6J0LjnNg+CsvcXBvsYlmUY7SAGBHvvujB7lrq42I3fW8Bm4ywPl
XBq5X4F98Fu1RxOBpONuhGBTcL3jFQQpIwmYaTEG5Sdnqp+N2wTlOtolwX4QeowN1eJY89i+pRST
X8S8aU5Lp3nujQ+RbA5Y0bZ1e6jrdXJz0Jc6032Vwa6U3tNUAjfF5DUMQLjWTu8ZZh9/a35LCJlr
3jqQi5J1ZeXqhMnsOYmcP8wpv0xJfayFA3inBZxxMYVEEFQZzbePb6H0WqpOLvRuVaRYbwjcErI3
UC3j5RBnU8cUdw1z6vzp6A67LnxLrHst/MTyuOdrG/0EecBPkz1b+I/6wzieW3gdZ/mzwCUQ3LSN
e31LaQATnGnGI42yNHQdlmbKMUZAceZwCq1sn1OeRacIZJlv42NfZo9mXT4CuE7dD4dqq/cHO2FW
yIP9Z3wwmwcvQ/33ShgYM9X2olqXJmYZ9fPMqHgGZSPtAsSIp62L0DPSjyAedvoqOkaLqmKkqTpj
ResB8DU0Uhsb3J28H8BvAahiYkZks8vr0EaApLZcND0m/JhzsuPYlOamIxoIqotudsK0jiDnYIb7
JHmFd+bW7M7+nTldmWuOJOS1pRor1BMz7KBMVjYE6JLftwkRI0u6LpLHBlBNIrXg7vEIkX6YjNvM
isH5/2PIFubQ1BqClLTbNxjn0ijftvpDQ3JMQEprB7p8ZznU3idkgUyGu8AwNfHWdW41kHa4Z+9A
16Fk4QTvNSSv6wSNPVjWsHM4TnTqubuQuFHvQD3GIcW/qnblYfisj1V5Vh62QQ4ZwiDNTWOSlnSz
sRWyOsRA3nHXL/G0SrMHWNm7CfKsPUxMRRwowzMQEX1CS83QTC8b/+b9uBlvzvxR9/eDs2w7fO3B
9NGD6kfdg2YM+IbODIXQmMwc74lL0qZPhz3NEVR16BrWJo0JWPyc7Ir2hD8H6P2CLrZrmQH3kZTQ
u9FTH/yhpQjouQUStOfqRThfCxKRLXFnWxtrstaEDYYw4QtZrB8aaFObvjiduSoIfqla2iAk+wzW
QWKYr4fU3wRO+gBA6Y7FHw+OxfSao0hrAs9fM07YDz5MjQDkKn6mchX0sWIGEhho4+y4niv9fvaQ
TJKJx/uJabiAhzPzyJMr/M9fdo2q1Qi/7YHozMccD3pzqtC+Gx1HMPRWgb548tSjNtQEHIg5Mn+Q
ctxQ5PxAHgo9n477AlxX5zrsEB/VaAyZlJMBF9Pki8jOAoAr9GFtWP1e1vjYTIeyvQUe2yTkKs0K
XLvog3uihYGBjPBNcAAP1qBtrFNEtEpavFhJdbJBmaTN4Vek9keSWjeBEjohPayZkkdbLR5KNRJi
Rgq04Kb9i3Frzx3SW6F7vatpzlvfZbTWSg+wWM4PS//RYVuq8uaI0KZR9yp09qXMFUdDL/Y7MBLE
aPaIJQ5Rg01qaXvOLSHDifVqUhR3PjsInIJ0xQFAzeVakxljNlOasbCRagCHfgGl5SqqaKssw4Bn
TD+9At6x/akBAQEmFmbw9SnOqOQgSAMipTutoD5U0VayEHVBHkA6SgO97jK+R5gSpFipELFN6Ts3
K4+uFavRdLOjYFMxLYwXNxVw5VNorBGG/np0Ue7oPrYH8+wA2wvaj23P8GBLiUnCV5TUB1khqXlz
8JM4eIEQ1oksQrt6FHxFrx3+ihfXi/R7F9pHWHsuJ4dESJMqREP6GuPOkt+BWorzsy5JE7fHF02r
N1NOzL3vSNxDoUBlQBqFC0XPD+EqznWElneawzVIhIBGZkBmEwaevVr6Xd1d2to+mMUgORSezVQ/
HMm/4aQ5s6H47l0/3jQ2/jGDOWiUxkYgZiOyBmq7A029LUl6n9O7y9h1JEUxTacMHI1xyWtIRXSE
NL7RwyDyzTu4gr0HNKSgPyaJzg5C1C7Bfp+dhf1t2QJ1xDPGDkyKIjJ56j/LRPdHAk5K3AYBZBrT
l7Oi3vc02CCaMBbIa2pKo+pSKWZM3lN92f5+6U6pT0lPUibWhfaLTX7XBoMkbjrBc6kVXCmoPgCF
9finCG/L9A0rOPVvWkVMp34lHiKvAyaoMTcv2mgK5dHUQ/jsfU1fW9amc/9YFumvvOuUmHXroZZS
0p5pR/YYoOBwn7SEXpbcYD6Rg3oE3QZ9PStSL28eKq3W3Y7SRV/R8iztd1YDskAKt2SlTJh3iK8J
d9pF2hX4HAdfm4lohJ9VDklAYyKlfKPj/C1uufWpI5Dzy5e5KFYDkaPpNpzf+ROE9RGnwi8oCkUT
6DVJCgnRPd8IGTh/GXkf+1dRlghYFUJaWpyNUwioRldJJSqYgUI/RG1oICT9nV2mx5RE6Zp6S8UX
foa65E6GiJaQkKjgyKQQUoAAYcpWZj0axfzI8XTnA1CJRKXkTtXwbFFHGmYJbgATSy4YG1uWzBSG
bw5WPLaklaJas14Zlskk+4tTojOzX0PwnaX9NAjNpUzzJnPrgkgFolbkB/p8qwEpuonJ9cdw9fHZ
q9tVbhanBu4tgAWRzyivQSsNz2UR6DMhn4mde6RABnd5kn4n6EvkRz3xr2korFA/BbCatfYk/zno
vFWhq614Lyh3c3rJdqLX8ng8AMVcKEPkrqXoEHmnaDBFCqDll8L7Fp1tFnSnHMuUh64mtD8G+y3i
cwegHfxVYaHQcqA8rEvAfB5KO7sbvLMxJgACPfYiPE8JiBgZtaUThM4CNijMfH4dbhk1EpzB0Riw
krnFPSJbwvfc/ZMoFMntt2jFZhvbN0zPI1ibg4YwN84TVHw9EVNOFx2m/ZeudlMOaZGheeNyQ143
E7Q8ud9Lf3R410gJN9yKWnGj+HeXdw9/wnyNKo6p+X3J9X1HioiB7Qs3R1XM6EMuTvWAr0QYNfhR
jr0sfBCJs99cco4iAWQcvbsfHaKQQG9h4tJrr9yVy3rJKURt95ixszHXh2DwCgGTFbxNpMyXhwLW
sj/Zob8fim0IFWP/YBkUm0dzEYMqg+HbYtkYw05c8NpHxuGaW5c8ukCgFwwaijfefYeGPHgy8S03
J3ugi6FybwQ0hnJFjwetkP3S+FZDbz4ZlGN/c7VD9Y6qHaN01+BJIMGC2T0IDHy14yYbyfihHPfU
KV8+ggAR23ksvkRlL6z8DCyDmhL7Jclv1iEu6VWL60D6Tglges9QXcZrJebDwJlLpc/IhHrZyITc
rmK24akN5q2Wb3medUytrTMjaAC7dSZIX3nxHy6fBN0b0wprDYlN88LTbxBiB6gxFjLH++JHROEl
WEwukwA7Y+fH46GdnPvagLYFQM85oKN6WpshFtpyXieaejMSCKp05VhPzxbQnF5Oj3YFFc1HDpN9
7xG9QN4FgH+rc80yps6QENfoubLO0sbTwsuyANmCvNsZIwlK9MHcle6wypLXKPuDtgHzB/rLSLRS
zYUOBudNhIAmy1s8mwJMsW8Di7Pn6ib6HTtlaeaNj44LtJrNiAjrw0O8Px4NK98hq3fTH5NFE6IS
vwTlfV5AJ0pAMnwEYIY1HjA2h7QbBerr6lVAMO6oldjxjUTHmsDc22/gBunw6RywwFYYz7O/ET3R
tUyfzPGZ9+mh6bD4EJDKYHH8HNrsonl3GibFKvJBupJE463f44Kx0y1An3WM6rUFRDGjSjNh+UvW
rgl+pplPGunJDERWCPEZ88ypgHADrLJOcSEoe0PIwT7SGaDDhENI0kTj0z7rlNIOTXNF7mTJApu8
7yI8jVWPCVIXdVZF06++oxB7Ckqu7hzAeLgsU6J8U3xrZffPRv3LIYHFSWKMqY3+/8tAv9f45zwT
8FaPhQAK12xikHSi11GQAoqZ7MnGvHcbT3a9ieSiV2fQRAgUviKjf7c6JLBcWX6x1ZmYB86bVj8p
kIFBpYJfRnHxuJI8wqFJxLOIB+MoesRrK0rDigujgaxkli2LPhmo/ADsqADRr7GPp/4oEnvcrd0Z
0epce3dDw3oq7xqW/4gSHbyUNAXekxyK5jlscXz7zXHERCxwf066rdKYwwGT0hobinjOUI8Wv2xJ
bsF3lTfPBboHrbFXgRWhVdoG3gukdt7sMEDiqGIuWAMzhZqKdeQxvNZ9dQgr9DA4mZTdFVxuxzCN
ZVwJVzLrl96kMEk2yNk1vXjqmRg42d/yaBLGYDNuZ5mPMzGRHEKN/iZAMLI78TwLIc/32TKaGDUu
X6v8R74NwDDpCHqKeIYzggaENuqUlkBdqtWLzbBnoKnCYBoE2tBppXpQNijH8WRp+SFgVHaFBLk1
cfvBu/IWM7huI/5r9vFWVAYRMU7OOSS5unIlkoLGus2e2XMTGDSPne9sShk0pX2jCRFrVAj1gk4F
ruLblsjnJ1xOMn+asAPwaBud7IL2vsflfA2WT7Y8qCwRdUfJCwhgrpfSvyQeZvOMKDISbJBEInIB
ExBISspcmER8hC0tsJOzWfueXLh0hHsknJGxmV6f7jPxhyNi0HmobcTYzvEf785wr3if91ZCUFH5
I20TxwRLiMZjleZ0vsQZNPp6wkkKnCPcOwRfRCEmym9W28CaQkE+9Lh7Ca+pdjEXE3V+2VTrMv9J
i/mA8IkOY+VphD5QBDSSEfDWw6h7y6eZXKwpugusZOWCbvvm2g6OlYbP4q1icjVUFjA3AcvxXwst
V+shnCPEKb8PC3qB8BrP93pZvLAoOr5GYAPyIlleNwtaUPrQSLSiXzM9xYyIpyI53GYkDNuFP8zL
5JqUxp5mPaED9xRDc9ldZcfYbvKwJiyTHLjOh2AADsNj8d7UGi4s1Irl+OlQKY3GvPNIHgaCWyzs
eEBenKKF9uRxQDnFoQXzZZ001j1wE219eJFW2MNtwGcI9U0FswH6Ui/w66RvqOAjsKl8krcKMtER
6DfFerl1cEmhd4c45kQMRUxxtSIwHv7z0i1/qzInUwNFJRd1PibnGkk8AgIcudQLMXFuOjp1romM
DR4iBMzlF6V5vuGo9uOHouLioGLq1BVAD+2aiAIXBHxjm/xqnUkeWws6HTNMdWnvG7zhtT7i7zrl
evroSHg/iSHVLoJQjEBiHHLprbTdeQo0Sr8xvxuayckfLI65WTqy1NxnX+4CYs1bEci60Rnq296z
muTr0Y1xI85P61t0t8Wo3bOdaGsD0F5R/AI0IwvJzUNC42gy6o5DmqihTRj2W4wMIiwWOIRtOLn5
brSaB/kh2Tay/EK8iXn6/X+WoZCiSGOCh95Sm0OjMd64C5mD5WMUhfJhKoc/cjsBvs5MB7FI186I
WJxIJ8UdWpLc3SL6V/XO8Jr7kWwBfMbIFhERS1IFZciKPysz/91sq/t5ovFmdE/P1G833/opw4Co
fGx3Z7Pr4uhg9hkYSY0Q5Scf7bX0qmhs0A892BEqWeMzDjqizXZhuiESapn/Kax2aP3chiTYj3YA
vT23JdbESKbe9+uKKNMZpmU8D8y7MOyMEfAM/jWJQpyZBlbMz6hdyOwitLMp3zWTioBSC0ALJlWa
5N/+mmIIlJl+rSZxBOQtp2gyAd1J0No3zMdBEhn63NZhuvXBO9CP6865i0QZzeDyuvrKqXUmUMte
Z6ChI0V7vzZ685SEl44shRA6WCR1GttXdWuNc9fFOI2McoBydd8i6k2EgwzqQO1VNzvrfbJfYDFs
6mbX2Ii+Pk+fqsIXBP4xQcqMBQs2t+Fmhe2hhzckHATJo1bHrxLTIdxk1xFzvvBtwGSIPIyrb506
yV73IBa9mCiZGG0zyrnXouISV8C10dYziiemgCCFx/NA2Gn+5JUMO3kqdgt0xGj3NFXDaar8rYfz
dyLZ2vlAjrEoxXlr7kpjJCVHwWDgbZ8TslLzi2WJYwvVvdp1yGBLJ9jb9rxXuYn4eV9qf/FlzOqf
ADNeRPxXeBsYC1HEahuws20yqQpEBk2O8YLBFENpHy0iB4E8KBXS/DPhGNRTkkmyGzVSQLFOv12Y
PqPdalTcXBT48bk65JtjrWdIWUX/nGIe5VadU8CR9FuNcGj+1kn3PTQQrMFMWlpg3om1AtHIxDQs
dVks9JL2SEoTTDOMPog352rTnKvq/FYgIvGScSMGAqFh8ZQ0aEegPWmgRKcNHYm/D3BeqoGJ8rEI
H2F5kH+6QXUCI4dymVjRGdqAgJHc1Fdy2kGO46s2hs88+iwWjEuMndkhAT3MWbIfiAIQeUBZuhdp
VfnksqVrMKqI54bZ7FSnpLglm4bcFoBHnE5XZndr0Xc5+Kcp7+80hfomXY82OVPU7qkOKQlACb5N
BN0Nd5cSuwTLSRhHI6XMqOhApnbGWKTWQp4HMsqlPVVRARQG+w+hgPAd942PJ+5nSpeN3dH50e9S
h4/aIcCEm38E3QYdeUGY9/wCj80ads0XKXV43DGpBGHubhyFQf8cUL/O6UQ61dVQLw6xmQQNdZzU
XfKtUdSa2nKSQBtJa+Utpy6TA8ks7S9ZyVycK0BJaB4QkmY6vC0kVrAxX+Tchkq24f4kGQB7yxKQ
NTGcJRaP86z1rjEhGVIUT7CfKeLliFOA9h/tSE7AoYsWU9JcnOAG02ohCJPTZMp+hMjQrDOwj9b/
ADrwA16mP7tQ3Mi5xIrgOqDxlMvev4nFp6F9EUZLEBJ5idkEhxFCH2BUNEMJOnC4ddnErlimwaNB
RcCCBEeTGB6YauHAO3QqeF6omibnJr6RvOZEOKN6iYl4QRvAX0kHtZc+K+GW6uybCs8mR3E/bAcU
IY79FWkb6g35suUASxk2lF207eS+yfyeBZOaJGnIm4NCG4zdILoRXo6HDioUMpO0uPkwqob6gDUb
UHKeI+h6jFMD/CNcUX9MuYTn/uinl7q/CeGAtE5uZK/YZhq9NxUEVQY2bsTv1AYt1UyB5IZyocPs
PPwAf59c6sUCqM2D18DPknYP4/LhgtyjwmooZ/HraGCAVAtxWW4F23WxNk9QLkosMy2/8Nvl8pzs
p5iZTgUewraOt4ZprJatRu/PFfoL2IuJMO++LB0pq/EjAEvPMTvShGBHiYh4EQG//ZqxHJAka0QP
kZ2xmzE265p3FGO7cL0NdTfpmBZdrU+GtQud2/DX1mZpHhwGcoQ4gzJ/bYDJs+oSGPU6Bp7DtlxQ
fYr+ZvYVVm/sggC6AkIpoovwmYvAdUKEYfnXShHUFPwAzjqJvwFcFDFhTGU7LqK4Z2gLnZ564azB
m3DBgKuX6i5dGH8+6k/UQFffCdZuYJ4hbvpU3yvKjAybi0SbjRhgEcjrzQfAGzlSeBMJV44KEJMQ
cib+6sqtDnobt+Coif8/ls5juXUrCcNPhCrksGUmRUqkrqi0QSkROWc8/XzN8WLKHvtaIoETuv/U
J9syAIBQLtHn9v1Fys6o+8Iy/F/fCB0RRyq2TW6s/JXGHiClfKcHyTlgZhfczd/TZfIv0PfJbkuu
mW0QrMXwuxJaq9F2tPu9mxECBTOsr4VaklwC2axapOPhg9UM2yeHc6qKk1PSg7om/q8jGL1zUgEk
0gRShXN5oLKheJ0qgp+A3jJ6Ba+ihU3gI78EkZd2cfbFasCIwCz7k5FjTopq2B4e5PeK76psp40b
HW3qcEo6FE9i7MV/DX2tTp9SDdfwdt2lHmChQArFgZGWbw7JiShqTM7rDEC1GZCn0DTMy0xOA8pl
iruBkCkBNvRrwb7CGYK0RhbCAGzJkNDuNGd4czyGN3H8kfORK/FGq72NWreHvkUb1ii7NKc3RqBj
zagbEcDpSn/MaVIj8LcRzjxToqe481Y65YBn/DjGT9Rmz8h/RhUL/cmk2qV/FgKWiAm6+zpiJCfX
n0rWUWCSKUi6QmhuxBuDJnbfxu6m7uBoKA59j5FapAAoNJtydysjad7Gn+BEMoRrUJFdlS9CQSER
X3rBViVJRMk5qmPtOBd7p0VZn+THObUOkmskgB59pFBzVPqliteWTRnSjDXl62iZG4l0SYNnP8z3
WvnxyQACxb8/PeiKOf8zueySYiP2GhHeSCzu/VRjszzO9ZkgAdZeNZb/CFyVwCtx9BP5jRDIUBBt
YGRB8CvaOPyxIppUstsMBUndrqYRgfeobpB3Mo3GtJ4jHMYmV4hUY7TOlnfVU1KlmQrHOsF9EqMv
nVM0UHO5i/E4C0MNt4Bm8jDZn8j27hpJGQg11tDh9DsjmKzCWVNy2t/PQP6+r6YnKgTwnIywYiAC
QEXkCLP16KsmpkccAOrnpAU7JG1jXKxRztxPN/cUqBT1qBhpKu4KOCrVmURQHGvIqOnk1qBuYpEU
AbfHQYR+LHLspQvuJg88g9X2knUAme6NOzN9osKSsEZPhXUg0BShTMSeGWUID74l2kvEzoAg/FQp
xGSxghBwIElHJaZaqSrQvdTlOkZTN7jQnKi7M75ZyCft5MWGH33zYJZ/J6oTg4AySR/+GyGlDIa6
/guSH90NN3rxSllnU6/S3vE0snErNx9HL5CJq39KIBEpMTQMQs4DVclqolkCnJKPB3qvxOQV9bfA
pubhpuDUGDM0hW6xQthA/SWsUk3uVmkNx3tRx+7lCkSPPjHUUKTe/qReZasN7UNREobLMEraxzo/
EHbGb2RoRgiNy3MGNhcWzaBJ5II0uag72jc/7sgblpak0odd4r1jOgj1fiMGPQwsNjwvzkikMRLG
xl+8P7kpwOTwEfqtc/LhXPN4ayCCyq0Imz3zbcfx2PlYAnj2gTduhHfm29QUKyGAoCG6Jy6gzkfG
BM+GjJjcN/BQDvn25vJVxreU3BZaUzBCi7sp+fLh33U0C0F+NJCby5+XAoUy3IEylYrcluqpexW2
ye5zxEGo5aXTTN1zWH1NvB/8mWJglu3GwsijipAcyR/AhQSClNyoj0PEvBkJM/PoHMLoQcXSgNOL
GjMwjqDMlcWgHd+qH22t3BFZeG8FrAA+JlFoUf5qLz42hE1mClZkBBLEo0vt4LXKAhln7EV7sqs+
AojshMkxJdYNIulHNCncJ5gseDQBQbvLqEc4p665kSI/39At9cYdB42LVWNhfSfhBzGFNqX7fkYc
YV1VEBRRjacHsGHDWQVFvHaBEuRiFk4ASaCoqkUqi5zlEX8ZOQwpA/MMunXOSISLuWgEWX1ZffLV
dC3HC17lTZWfUG1tPLRB6pcaRiQj/MCQ9+lnMNEnGtA/qJxnngw4FDWIB1bMNw5cRjQT9SNz9kQL
KzC+BUvJySk1JYy9QIHVbEuyTkewQyzdcXbQYPyVQt2K4M6wb/qXR/0nWsMBaftdpaPB1hvGVvoQ
HrhamqsI1kR+fm1cNbIFqxRNVR0eE+PRCWACUAT18ID6NXXaVURoIOvbTuqngBAQOMUHY37UerkV
o5PfP5f6OQuRmBFGMmG2aLN1F0dPCf2fBDxgfHUxgjAitH43rOkAzckKxc9cUdJZZBnY+gUcLFef
zXJC8RFuyurgQ/I1VYPg5JA7zecQNMSbk/GXfSLpcylO4EjlfQZkebhoS0UJYTUnk3XJHazE1jbP
GDLLFVay1Yg+RQteY+Nzq50XPIfRWnxmFAJcmKHJ4FXv6pDoLRTbPT4RMTD+I7n4I+IB8KAJZ+ij
JCr0DTdl7uBrY0BSVPyp7TPOMmNsd5XGslwDtAcH+hYVdY+7Eu4QeweXAAt65kT/FdO9hJISPSRt
JNmda82seDX1MfP7fY0FCkcCpQAlPAcZqaeMJAmsp0q7oHIbcv/BDT6pQqWXRKmOVqGqrx5MQ61+
+PZZg5AuGuxBC9xyM/2npn5FZUQCmwqEf3AryOjw1FFU9UQj5Ll/v1rkrhLD94D5FsiE+Y7it1Mg
j/nhDvXuPFNixulWnBqdhDf7D4WUlzYQ93Nuf3KXjOqaGRSMA0DTD0nMvdwyVUg1jVWMp9Rul157
5QNLEzSq5jfKhgzqRUQnTazvspQQMgev+Redmaj8gQ3kcFIb8tdwN1HsxYyLcMMXCflly6X1X18T
g4ENOz5IOQeRz1bW1V8ePhvapVjMgy/N+xM0dWY/w3zImphq6yss1J1F1weZkOF0HDxj+R1p5QaC
ei1JHULKSg3okkiTSEuOvJkWn48GvwhrBTCtOs1anX2EfLzPiCNruCKlyCzziX+ZRq/FrO0TysSk
wGUyEFAafPWkNlbZKzuS1i5DsMQfBx+aurWPipk9wZekjSptwjyqA8cP6xNMQy4CMoRDqnJZzzGy
s0HbgoJLYKHc4AHGMbxB7qku9b3ZXIG9K8a9cl4Is5e7CN5KzAjcz36iPPgaMVWkesXZV4EWxCYo
QKDlxhlJVIGBCTt6BRO741ouFTarAICYyCFD+eUenUr6jN/u4KDRtdRkU9bGouWQNctLoDGqSrrj
qaMu4C7hphHQ071vcpOZTTJHuXpEaC+1p/RTFRaFtiRvwehWJjNCE9ZK1kZ0A+t6uorvn3vUoEgb
CDmlTGmsPxfeFxhEXNEu1WsIp0F9NcfIRuy9EC8B5z97B27J6DkEWQvzicJRtAMx1581MriQC4/L
W34+UpJ0/AxVbT9qhFAAJbhiZ2LUbJHkHwYZ2kJuVCjzELZx4YlJyWS2M5o3CQHlFxFOuVGD9T04
Tj0piUnGO4pIWYVTdSp5yPcpNYT1iDcwW0MrMjiE+7TiukBBHVy8mYFo6Gp6DYCMWJiTmrtnwbNb
PBlZnO98ktFAKqjgoJyoq3TgTXXHekRBJuEPC2GDRW07SahzzD/k3wmKXdswnShrhGHUA/IaS3Qo
3F/A7GUQP2IJ9rnve5Mj/4Nz26UIg4T18QIgubjwXH3QY228DO0NzSm7juxyYnYyKgmenYbHV/xT
UW8vS5gaIPG1yPWaBjY/epU6XGRNmE4kR04Q0ZQehIcoW1ptLgadq5JoxJMwXwmpNWXy2C+Sp4IS
iQOCnVxjcHGDn+Ejt0kh48wWOgCXykqyWASM8elFZIXytVmYrKyUnACtNbYWUt8eGZ70nOzakXXo
bQQ2RsNEnTcgsUz7E/zHKs73Q/kdmLA8/m2k7OX3tt7aA3KrMfAQhTuEe8UZmFRzjogM5dAZmEyY
Batsq1pnOurlR+96aMnx85eYpolD4nLQwy85pBV4M/YBMB0rbWaJBYglZVYwU1koSmRd9wrMCxip
2ZzE9DDYW+rqyiMLfGFBHSMlJMBe3TDmIxv2qv8K4wqIZiwo95j0w7sn+vSoSp7/xUufI5ysyk4t
1kYZnMUurAz9YkBbJvzdWkp2B9R95/7waBnesx7FY0HNY9O6V1p3S7iWumEfHQY/wqp4nuJzWxMj
zyQrIrWB+s2lkZA1tUJJMXI00appIK4VWcGutwiLYI2gWNa2YTPbG9yQm3Sspy/ZmkX6jPVZuhmO
HwgMxLInURLoCHepfKIK0+2DzOXOfsG3FhNK6YLxcbiL/BEOcAt4oaHqAw4rgpXVGbu+Pxkk1og9
LQDnYpsLXCzxYVpa35NSPGrKmIFiCrpJONJgHFZy3nGKK/HVdB4a+0XXsKSQJIqqgDJNGO8M/wYk
vwdaFjwjLb86lBwjuqUWk0GavRR1Rt0swtIKXfI4dXu5zEfQNjHuJ/wE3fVPNQrbwmHyAm2zthbp
lIxVbJm7tMr1FfUt896baucHj02tk6MD7cXQFbqMABVGL1ahigwu4dxsjC/hq9QOSrRVE4N0CRJN
YAoEf6bkFz1ceGEPcJRJXc9MLyz+OVDCz3AmhcLvVpW+MZmjUXLLUj7MFAy9zkF9R+uZC7OXmltq
3aEEfAF4Ef+F/zhiAqdZ5HijgENfXoK4iPEAtEJ6dC7dLhiXolmRTDAD4TOnV7hy8G+NKq9+GzKt
s/TuF4iQZ2AkAptr2S22kc6BA1XUkQIGipWymLh/ARht1V/zZaSa4y9yk9QTKq3kD3jaBdblWM24
c1PwVdU6OYQuyefSUcgwwoW7kBdpci9rPXBOeyo1CM99H//JupO+qb7QidFuh+kWjklujgzhkzTV
UUC0EAbEaX1PAAaCDphxbqqrwN9E4aKeDuU4nSalfIjKg8nLEVbedG8tI17UiHiiUNkPlUWsUEse
QLO1qYEnnShyhI1gCxBnVJkMQQNVcON1zjiQWKeFyG4IHgYQXh9ex6KMttG7MZo4D4FBlCsIrLyy
GCbZQtrKtc8oJcGAm7Y8yrXz0iJNQal0v8QB9l2gViARQDgv7Y9eYy9DGgiLFViUlLXuTcNcUhF8
IqEDQUDZxjKq0dXYgqKnjHwIBdTKNH2LtnIvVAqRuALg8gJ6Hb6LrvInHJXPGMgqKLIHg+JXWHvu
FelOFYP0TtJKM2wILTL47przI1sSa2aVyQ0Eqneo1ktCRywkURJ5YPOt7xwGDYcEfwl0CnqW0TaL
pQJ5B086h5CucBfE47ZFg8QrlC0RugYw7TFOieopiDGYOTihc8EXQgLEWJrUBaCUdPIsJlAFRJZy
MxGdwD8lQKnjsytoK0tybOHcl3XYrq/+qoYWVA3CRtxzCeQM3oAgdWLHmONFvmpNjYV2R1Qxlktg
CNXshEBZ+ZypgASVjCIir9F4cc5W/T/iqLAdOww+XileymQKpiYgAAdqBZjmQ8ZcvYUY6VGKca8J
o8j/iE1eCizIRqujeS0AAZfJjALOIQueSlLHaKKwq2qSR5EsibKcylFVCcdBNk37zRsBYwFJ8Hh4
ktU2AtNRXplA1FUfbXgGNfIygTuA1oQLctj9QKUnqc3i4SDZBBp3Vg/MBKYnNdPQ0lMV962vTUyU
KUnp4xCH4bHiaYeQS+AogQWamjkBfDGhTijd8F+C/EQcTaFDglpZn+Sbo6Ny43JtoIWbPOWN7any
/WKQV7Ia1nn17LSvtEs2pyqeocYsGRj1Os3eu/9hMKDDYGPZRrQ2KoZHKPmFRteN7rAXMoC9w7oK
umorHX2C6ml01uI6ctnisgSlBc/96Ejr5LnDTrgO3ifZ00s7nRBwE7xQ7KSkvcuirIvUgp7xlKbv
Igk2p/xYIxizAzkhE0QF+lVMJjoYhgIvycsTEJHpFxWjKeMmAIwvN111kTZrwLHV9PC58PD0L/nE
HK1V1K75jwA49PYF9AwJE34E8YP4zhMYpUuBJZ4Zi0Smbqvbe65QSvOSW1B7t4dfFgRnnmr/USoL
LaXxZ+HgKhVjDtKwWG2OyQQQzRca1T1sMJuAFylwEaRegDwGvTqgyIi/iBRLpjid5F5gGUnV4tBo
h0l4ItfY1Q6UhHJ7M24XeyENtFVrj9IxtyZHDbWrOnB3MXsEhWEb8YZZp/VTQnfBJxR+XbY26kGQ
GMmIlHSyAEe8cBJ2auGe+MuUYiPoscT8N38DKgrxZ1SWdn9zsknUWb0adfpAKa+SJZHwuDmYqpH0
aUpgXYew+CA8xnGZgIKWr6ZzIRHRpJtrj26n7fgHklTURodaH5dSoLAtjfCxr6JtFxJJD34bEttr
uNUDp5CujlxGxsFUj4P+qPBaneY3bx8UGAyDtCmknswZz6uXrt0n6q8ywDFHaNm+hunsY3QMy28n
f/LCh4n5wnnyVHlHVhCJrJ9lyEh3/dEk+TL7Le2b4z119RHM0+cQbTPCAVhfmUWWaJ3tp8o6aIwW
ouMrOspelmSCnBpcZovSmOBnG1vKcqBjyYrgCT0CLQQpsgyXwcO9nYYIr8MlpgCmuUxIahwfw4lg
VrKA7kQq9bIc3R0GLNBnBZiNqR1C+arb+2k7IvUkeHE+yc0zds1CRFeD91ow17jM9oHzKsufBymF
ixixXTpkTNawy5y/4r/iu0h2AgVAiF4aUKBGfz7Z14EfyK8EdeZ8UbieMK5xUvGLc2SEMOT5QWO0
SnqARfVJkO9aHCkEbQiS50E0gv1JtpuSgUH3aETqC5xyh4aDX+HEXw5Obu5RgUC53Fr0JsgTpKvl
RBU9jvBgss3JFGDST3amhaMbszHXoPzRCDT1rjkCDoGlsvkUJ2hbOfPlkG5SUF7lnCF5TzhUFO8o
t5XhEX06/clsRNmHGshWAOwmkAccM/IpWE6WedV+iV5PBNdm9yXOOonT5a3NKEdqcKsmVTlIt8jY
QJK5gDkLhYfQ2s8A+meOX4FuFHRl9J10gaLzk4fC6hBQbKYapPoghwoDDdyI6BeFIRQbhxyAglGD
HygfaIzvweLSL+nQ5gHmjl7lGnUQ+yB+aQjSxHI23hMZ6V1CyjiYC6WP/6lRvpdvFfhgNVBcQJog
+ZoUkwVULoYtVgIysAa3jSj8fOwu3LtG9CeriDpGN787j6BIdZUrEPuzyDt0qkv3XdStIxqNZ+Ol
JWvd2qZgY8NDaXD4ak9ueDGJ4B8wyq7Zn8SAVPNBKRBQ4YIAv0EO3Ecf5AYNpKOwH6D4AhqjpOyW
yoQGIWLc5ZZfUZJKAoMmuj4NFWo5b32GF4myBL8O36HhqkfcV3s0r+NWZXKTkuyz4NNEish3gTwc
239e8sRHHeI/1QVDAFoySZ1O/YIyBQ4p0p8a3HeQTJJ2BMUANNpxIfi1/ixlGyuNpCLEnqcBmzfn
DsZqpLH8QaGBmoxhlr150HwuN+VPmnKpg+2YVN0SUj9eiyJXeH/2SKiEJ5s7FglARHXJ1q2AlORl
Y5iaTG1dqv4mtDby5DX06XLscjUGCRgffxBIQpgCiGXORYcSmMk4lPyyUUrYJr1+6T13Keqe1rul
pG6zGYCpT9J/hRlwA9B+7G/nYVj0vrepXFLBeBc+FYJo4+C3+OolQkihdXKOfRQ6ROrKdTGx4m1y
CRLoFS9+MQtyb1EL+T1BkvRoQDnoRGmLBq9bDJQuPnP2zBWZoGr6ch8+USFH5r6cuEDlrBK3q4RF
kj+BXrq19EXwzHsuVdgLFPvzx10oq1x4K4RvnCweGheZZDkMkJiSf4C5h/uT84PFb6CiSnRt7xcx
E0TUBZeSD9HHFdq1LEdBTIm6R3TRnmpKp5HcGiGLTX/a8RpJdVf7W9ZNl049hL2GJFxfxXLYImdO
zLt2MKLsN8lDcLEBkFRcX2gwE5EVQrndAy1MkHxh6jASYj84gI7LhhMoxsBf0l/ulQozHQR0mmFq
4f9CNGgyL0mScnMn3NQsC+LCKhaxyy6r/7EFsuF6GvnG8jjE0tfX+v6uEYWjYCPD4HPmxCNifC5l
vDvOijngDtlp6Ksa7cyEib1NY0OXqgEO00jJ3oery+uVS1TCgEyxbi/oL+ehXpsUWJSVjs5Mr9cZ
BKnFLiLFHWmgQfPYwInJ7w5MjDOOifkfEYJCcumTCBmd/AHWYnx2fWA7leaRDYke+7VN6IdNjfxp
9FeUlNG8mwjSRGFj/gZMJkn22nVSv0tO5eJGWaeRUwNbxIZwyrdMK5HDMvj5QDso65y1T7fAmWtl
X4yn4jZCmeROhJ/yNKqbW7QLnYaKu4pijcZA905zn60/Zq/f2Q7eU53aL3lJ0EBH4wvufa3k1COy
f/owy7PefaPpR/eE/AjIXbYha0jWrCZp+yQJkdUw/ePXK/YroL9IoHhgTHJg8yxtFKQ6QCoKO65H
WeXi+kq33HbinRgftPpnRC1x38OxKBKEu2BNYsKQtrKiYLcQQHYk5txNGNw7irWH25J5RjbtlzbX
/3qOJtW0FhV7QWRM/7XhYu6S2q5xfbqYI+e/yBYp0EIcG25CPt9vZRHZFDF8kWoKuS0qSpAJtwYw
1E/hAxEffFAajdZheC9wsYk0n6szAMSRxlGyFYz4BOSpGZJwS1oOONCgPUu8HTgcboOcMGEaOE67
SzUSmYA4h9GPTOaGQuWSpdpGT7CnZoSfUN5Sx13gow2rddAzP/qpix6BI2WerDBott5uwg6Ysdx1
WG66beb/2Og8DTzPh0mjkb4wukbjAPfDZcMU3wQzExQ/yb4Mio8eUgt1WsZtKuGPksDgEHdLVloy
n+P+u4sBXPRHpBgMeYJxGXFmzI/eNcILgvpVaFWJFR+W/A5vtHalxC+QQ4D1EbCu4qKyVgx9ZY1R
+gcKt6mMrJJe/f+nPXF9iwDoigpIKjTO52HD/Q5wf25ad1ETmREJKT3PpKJ/x8PIJJP6kVnZ0DpI
QXoG8P05UOyVcKq0CAYNnPBvEO3CqdUky9zXALtwuguulkr1TkbByPkfwMPMHK0OvCPZG/rw09RP
bvyd8mmJrdijCfIpSOscZk/f64i7X9qQASPLgfOPmB/gtcV4ThmZJm9ihZK/i3pYuVmMFBKkL3aC
mhlvJSZV2RQgidRLOexbzyWPfFAlVrrysgeRdTZsCmpMRGqneWr289CJEUuTtclQKK1EkcvHJE1a
UCPCkYg3yZB4c3kh6kCQJwxxa37q1E6iJA+2pcVES9TqFTHc1brUTrJeRaaqxN15YH9yYYpMhMuY
VGlsUfQHv2CE3rStsNPM7SdlQ6o80l4q2bObkCsPqgo0hn2iAeHyoPWrgjFGi/Bb81/iUFmhO4/N
Xd4/huMrNiNOebDGyOJXaqfpFz5mVrGZUywNuzjkKsafvcm6nRqu/RDv+StDAY3uxinDXjezf4YV
LXDfRMRp2rh91+rwjwyZIFt2DkowQua47sOJkb/VSn9RRimNGQ+6Z6Ogx4hMfUcnmGcx74egrvin
62mFyGfImkcT8C+pXvx6l1EZkE4SvaWMzML4Sx9WQHNwqTlCvyVnn+NpzL7j6aMImPLoPfAkJUCK
GTREBEptyVh7kXnKp+FEY2tyPfH/eagPGmioeLj7U0bzlvfou6hAhZIPrhacNKpWbmuWC7h5ANjB
33GOUqWjD+f3CDRHKAYFM4esrOfYOrUBOhQympAEcWQCSCaIblHrs79SeCxb6WiZGdRso91fmoi2
ie7TtkG0aGfsoEuWB0YZlX53hiKTszeyUS3jurP3DVGUlN8clHQnMCYoPUR6xsUp2k9+G5+C8dcb
eDIGFwG400BD9HG+Ns2+OwYXh1QB0ZAOpHM4osWRRAKOf/EYG6AzXEo6JjaTYstecDFxMwOAzdho
TOvTNz6deKt5z0jBNWTI+adPwnleYr/X2hUpM1X8L8dy7wD2h9lDxXjKqO/gcfNTX12YpiWSpcZ/
K+t84ZhX4RxBvgdm4+aEr/C9AbLQH8skN3BvyfMCsWmSg6FTrVEKIv3MmGhEES4i5HbOoHLJ/NwW
/hsbATFmCVkf6e9q+jhygavI+ZP1gB6BL0hdUFfdwnbeuZK0Hxtft7tvQyC+LdlBabM1sW9kaz2g
/kdTfSiCFi89jkhkqGOvIJU7h2EgTg1peP5znNFmDkpFItY2QfwWHsqfvqG4w8F9tHjnkc9IEowa
3ZbvYoC1UZtJ0ULzL0llJrYgSk3AYlYLH1GegNTgG4e1LfcpfUHYfya9vxkQyVBNyDkaOMEDeAjy
+DxEKAnOxgYJg5YkMapJ7CURlmzOl7i0mBJGUDe0JjUF0x1YwTngtGhvhb3MHXdp4jzX8GsQIMwI
X14OdRHxDBGWb4zz8L9Ea/2Q/y0lIhZHvHFUC2HisuaPHaxQlJ6JQ6HBEj2Y3j5p6DDajmHT23D+
5w9SLHDiCCbMcZ8iwfbCo5a/CFfKfYmh1SbokkVaCEygls1JhbuK7najrQ9nB3YivQ+bzqJ+pwIV
5RTdQmNf+vFAQpmqfklNnkCcKb907ym9hc9dhREXNUl0a/JH4kOohHi38DZq/2MDFdtMTwPeNXOS
944G2ioGKz1qv1ZIA/kZ4c/Cq0AS4YP3ioaGfD4NVNThQ7LtORbIVRkCCJ4Q1wB4U3irS+5T5gvQ
8cpdS6kEvalFYJ2xvkqRZHjmAc69Hz6FQY3g/VXipyHiBcG0ESbfyd8hQc9PMxe9dqhDVYexR6jw
aKx8+xlzragjAD2BfkEgfDAWEawLpTY22VbUebxeqZra8rth9nlEILvyNpqvAYawc8xMZMnC4snK
ZCOhq3iXTXGjYUCzRkuhxsoq1N81WHDJ/A7nYSUqJ4bTMcOhcI4lLX3dvtFV0cdImyUfcppuNjl5
uVWQD4bG5INKZXShZtn5JlRNG6mQw/mJzkv8wZoxbgVrK+xsU80/eBE27WDQ7IXkQIEbk+yjS0Tf
eKXR4JMB/nHMiP5WSgksgx1VScvsbJfnRh/OQZBHj0rPqIr96D+1wQ8CtMK6SXVthe9a9XDHka0r
rmS0FIAdBOY05zzQsHYPi5LkePmufX9R1fI4K9O5DNxF4Wd75gHuBRUryUSuLNSfGgLAb3vslq27
yxBO9Mq2uk016i8WW1JMT8FsPcTuoTEfEgOQHFGJY51clMn9c03FNbrELdrMqjkmjY7uc+upkg9L
OTlvXS2EIyWdcnAXnhPsaTX1NyZCr/I8AsKgJR1ey5g2mqND3nDfTt9FrG+ttjlzeNgkOAyEYXAv
6kZwLDGoI4nd2FxWhffm0+VbhH7iAfbJKzMtdeloztahDHxvij8Iv8YqTiUqHPYLZllJdHHLt0Yz
NoQ97ELsoxEdBjL9Qus3+AJzFakt9kCEkx6vnpIfa1RdXEqqBo9UdpfMZSTSR6TWmHoI4iqhhS1e
CBQm+gs8agsZSMpp3Y3PTAfdFAoW31niw7qiXjF0lninYms3jAng3sLqEV8Bl+3LYDZ08SqxB+qL
KJeyxj1YJfQX+zWhUefa3VctSQGdA3rD/eDv47Y4zIHLEBC8h9ba0qIzsYNrRDF4CmuGhcz7Jvnn
SHsfA1HCcKTV+KSP3yUZEyAWjwZfn9zWHKqz6PRli53wNKW3sOwWToPJp3j1ULbmerzpu/eJYIW2
RSxwLidO8nlf0dny4QQVk4Ii4WXiJ/OYyUGtjf+dHBhzDYYJTLYwAkmXQnXrvSYAQbb5mdTQ+/78
6FZn5J5LC8gi6MZNBxIrlH/C0aTpaBX6CyLzuLIXjsMcnUJywxA8sHhHChBChxkE6dEM5Ojcioc5
vZklCa5EsrogaHN5RoNMbeqpPDhvp+rXTDsAP/kkX6N8trR5I/naDOEuxugNKo1js0mYCD9QUZmQ
EmP+zO8AxYw5huln0XfIva675Awg6ZlPxb0TSyfzgUTtHQUZeKgC0QqbjMoYHY4UyjA91BusAiuj
6w0sytBLCEMPHEZ/AYkM+c6EN4thOuaVMMEYb714/sv6h8YefS/5eDhTRc1d6KtZP9BKMD54fiwk
vupRNZkshcjRwUVJ+izpKBWrVXgulfQOaUlJTyOF6y+OfwMqfhfYv9Cd7Wz6mKW/FBrLlBPBqspt
R8fJt0rcFuH/5+TQA0eIj9wdlZfFXDGegsUQ3nD60BA61e1X5QzLIvJF38JmE9A7Bai02AKSLISQ
IWlohigOHHCvpsg/ci1l3iGjXvncHJg8LuKEriajnsiZ29oclA5zq+8VkIevdtxXw00n8dTLVGK8
GAVq0mEyfKz8raZGLj36acLokW26jL8btwRXC4Y3jOqj7bvbNHY2QDySnzv2JyWKCWA9dEzO6Y8i
thk2+qFyDWSa+hb3y9SSMxMfM1uXHUyy1DgZG7gcb0D6y70XEg3N0N/yIoCDwi2QHocW1cQKfN3n
uBTJngyBzOJnvdnzxHmO3MFyDM+YmIpuZFxD9KbXtAfNuzoyAwb4xwPodEnCIdqaASagqyslfzUn
56kCrZFBTTITV7e4JMkUEDNHVuULc8yW6sgUybuuXH4ESxG3FUrPiMJ77noUtxvIIcLcF9kL0yMR
5wHA8hRkTmr6NTkEAuVMciNFjCF+Mm5Hj4K1VrzbprWtzc8yf63L6mnUh6OWDZvZ+AQskWsjJ/Bz
kKOCYMPOdNZWlD7csR5yTtHexPznvopRZTNkzUImFIphQbYUOy8leqlz/bOvoeS4IH9B0kY6mhDA
FD4zWWWo3QAm5uQbnAPNQWf9QXS42jWGn7SBuEZX2avxvzIArvZkAo8KfeuZHm0C6ovi1SFZX+2M
I+WSBLfO4wVFeeb6S5kuYuVclQgNLC5F7erymQaOkWhWXkpN3zR5v7ZioCIGywV8MZverZ6HZxUd
x0BU1QDwi4gUyJrNwcerYmydfvSakwevl8dYVPgVOCZlhEspWjQ/bqAdsT8tUB1vGu1b02/uIOmL
wXbOfGraq5Ugg5kcGbbM5CRkUocRnCv2XjzTOpdk7tkjBb3lbjIaRxVgAYV1rJu7KlRfK+INh/Cr
AyWeTS7WEKc3lEMRUleUa97XMAH0mKjVDGVzz7dn6KKr3zAeq1G2dKZ2Idq3qT+VLsPvtA8ZAOpO
xqrsovVMdnLSaASMUsmS4epUOoXcp9XmTw2uRILSZTSMQW0YI22wFHubuceeKtpG+qeBseqjfhTZ
qo4CRQPpa1uyCSqxuwTH1D74tQVI9yTJ3SA/MhhgSdKrPuSXKUN5PJ9EAMk/kVzdIfxWY2stY2Ui
mPABGNgQqrNZBlJ5kDeOzXSVZ+hGLrbyR0k6HNvqjKjHJzEWcWM93EpQD5KZA0Li4OVoE8EKW+hZ
jvccQTqdCPZI/mM9fJQjK0Q/NMH7cD41pDvI7EhpsSMdKwfLkzvu0XLeQ0Y+WE+++s1o9f3EMYxF
GozKep5i5EclOaVGwVGbPOlGf3zuzafYIw/DgbJQ8+8+MUiho9qnjPz/p8ZmN5fpSztwWZgS3n0P
Eef06ot9wq7KtKNPvZEkARZQzGWQKyWxkEYS/CPgYZERFYlERCkZCcH5hDLOhyNGg+Xy6V3+gNsB
ul16L0PZUu9QtwA0dfWnXEJhrRxVGywMLCEI1ggAzIRTAF7NtVdB3TFMtl8N2dmb5qv8uLSPDkZa
3Nyxe0ttYzVlP5XzxqxouslLn8OPB1TUQHolqRKWjvgPepVGZZrk3SL919QTF7uO3bQCmdK94kWl
V5dIr5H/UsYFa7BjqdyJDFKUmQYx3TmvQw5BEII0/0n6w+CSz4PWP7Odlem+/tmdywgCbaEQCdbr
0dasmB+hPJKv3yK762n0yvHoPN5vUk4xsI2KXqN12m1HDiwzROh0GN2RXLjl5A/5EqcJPaCT1k3Q
l5yHQ7XLun3MSme1CWtenShScMJiZgipX8XmM7C4ZJo8y2Id2Rgn4y3ym0jhFmyZtuNsPBKS9Raq
lEE6NyJOCD4gwo28GIe6B+YNMIUcKjVA3a3xstHhKe7Z5WbhXxgTOxJzXEZaudt8gsCgew4THJTd
hyTPK0y8nVBdypgqXrDUTDIWF/SBtU4oy4qFNecYWK1AHgDSGtveTkxY6ZN8JxU33TV18mQG5zB9
Ckp06s4X35L2rEWoWpnmjnwxGxiQL+2OZ39+oMpqM+IMQOYoNe+pAzBg+o0Lw5yUX14XekYZtyFr
X6ZUkscdMAn5InOCgTmpHpzoXHOt2RWbjWjlpaduPCqJBugSDROzL0R3Q0tkJdkuUc2FXEQMEyjG
HDDpaSJ7qQ/f/NreOaK0Cm8yXM6ytTOHquxYFrsN04xIXJZVwTWl0ct6CGR4GkJBOTqvLmPpfkU2
fCnXmEHlBc7CimWmmGRV8sGpNgP9zM0lx5IgbXjrPcQ86C/tWEePcbL8Zpf4/Wuf7CT/nuwiy4TR
XEMir6mymAfxiT0Tr0zZ2tshwqA6lTuKwQJYaDD6tQrWUnW75uNOroNy8ApVLHzUoEGFXTn4ZPwx
CXSEyFBn62I+o5Y4mWi5DKoPL4lWbqPvewz+rAz5rZbXXDzkvoHzK8Oe8oDcoJkG0a51Br3fAjl9
kTd787OCxNIWqRGiysGzGPc4HPkhGTbiur2OvblXxnlnOOmugmQ1WNxdFPWgOmezeg7V5o0ACvSv
J4VhgxVYEekkCKly71LhDihNMiryeWUMN9vTNwbxPNjQj+34W9Le8+dkbWgo9FFbIQKTOR2gVxY3
vlgJMjwAOGFHIAmWEh/KULx1M6COZVBxqlZnl1PNTd96Oyb8k+VuYt+VsaYSIAIMB0a6hohkwwlk
NKGEhaeL2MQsGYw+UP0U/2V3Rp1FLYcNpg9dWknMAcXZZFcnZf6hJvarx1KpzfQrxxnY9v2qiB80
xvnooJIpPGwKpGdTrU2icaUIlmeuOiTcHuQUYRWLEkxwDuaDyvLQ5VStLlP8KmE/eq9D6hAqyWDO
hCGp9qac6MGpH9gwsl7FGkQ15E2kGWu/Apsld5nzZ2f4mG9vSdwf78cWqLw2j/9j6byWGsmWNfxE
FVHe3CJvkQBBw02FBlB57+vpz5fsczWx90x301LVWpm/vbi69yTNjRZ7WhPKlFlukbGpxD6AhBTs
Wa1R7kySbqux3UgNatuCXyfDjmaPBxWo/0sXLjNWqpfKb+mcHr4NNixGoAh8r65PmIn/XmoONC5b
q7sxTohxiixbGM5sEbIRljE+9vIk24jE/9tQkzwpNMqUCMfKa9R81ZW/C0N8z127aLrv2iZBuO/X
QfFh4T+QTDeAGlhrG2GDSm6VJA5K77VtNnvlOVXclRfHJInkMJrOM94uuVj5JdL+PTUO4XTTssfp
4POZx3zmk4bYrUeA6GCSz1cFwhoflabIDpLeJrDeA9JrGY5PGZi5PEPiaZGYOWNrtyRevoXFVsgL
AW5n8vqamjMu3jfMoDWaVuR2oksECOfOjUOWf/+36LWtIeTR4EmiERADv0DIGNygCLwAE0lTJNjc
wCtKSv88/jk8RFRIf4MhaYjjF/RH5G1cuKE0WBgEG8WsuhziLUE64rPmYoUyYjS6j5zvAOjIeUnl
CEFs8vY/haagSnmT5jgbKNXhrBh0MROc8Fk4Fcq+h6fFwuOStLusbRRQ5ohu+BcMGaIVXoQOQHFP
AJRwEfVg/OLX44TiBiJIkXo408GgBm5Mc8v4D2ZZJGs+h6lzZXziU+mTD7VFs/TWm82ZnxYhrQD2
GtxFnfg4HzANKhcRUYv0iK6zYJNT1vJEjtKn/x5wEII2/omjkNU160m99MUBvRTJVDP3CxQPMX15
ilAEMVrzKZYFzmjZhVusRdw2hkMTrEq02rsYcowWhjt+Fw0BYKDIRCa6NsnTh+uQNVJjT4lbbvhy
TzutiNKD+I2w+QjkpCO/Y4qHl77hSKhRA54n0oxnVp9Z3UqGhOsQrMtABjRXm/tWBbNn46UVQhL+
ZETgVcY3deIfea0fBPbQgEGnHDVho7+U51F99pFfCApeIu2vofLsRPmPFcSZw+NQ/coILsanzi7O
zarN6JnskTX6ghdIo91N6itqTQIPauAMtYYSBbyR26ABjnTKGXUKJDhi7BInQBBhZz41yXPYP6eg
/4k70ERQrgBW90IytMpW/j5smXU9vUP+b0JcEz5brcClYy5FWtBqNP+KJDCO3kd+ipyw2RlsJMsh
3knrZmKnfRN7a9avB2hon0AA1HET+32Udsw7H71unCu8oJLU88fmEAsr7dt/1YARqlieZnRiT9Wb
rXqE/37aiJ1Tx96xq+CGkkI3v+oJ8rSXZIsiuFVWrVgrxpFonHwRGR8QCrCrSyfUYDKmS8brX4QF
UCVqs7DkqOU95N4B463K45Cy5g6MFyS18f6MzToms04KyibCB3zmJxn5zMonia4i0gkVb3yJCupB
NGthOkSes1EqmroaEfnJ5yemy6wlKpQZomvipYPmmmstcEmXuSpofabAf8mq5pr9MTDX3DB2nfbw
WFOkQmFGYROTLg1NX6DX0q5ecfTmYZ0gR/MFcJ6oS/XCTVmhyU6PdaQduV1rwr3tFInWBWIVhOeb
N8wZ3lz9OObOOSV+iEhDRicPHNJUKTIujI3eTvvOgX7NRbmB8FZd9Qosy182q0v4YzWOaxdKrAV2
7C1jmcI2eN0jor1MDLjhsps+xFwmj6EQ0hN1sbNtXZ0wXrqY6IxZpuifhren4c9t3H/QJawxgqPI
1CYPKrzgnz4Qxki2AKBisMZ8LanSXvCYiwdpFSvoO9xBMu0k7LgekiEfBWIzqath3OsNSb/svP2u
6wMiHZHwWxg3g2+tQkKkZutmrF67qtsh0bJ4HSwkGWpGI6WF1j9cR9F+5qP0my5/+kuABCPryifb
OnpBdWX2p+EVtiTimu47QpMxwKZGc3boVY/j4KARZQGGsp5IkpABHGeebbzHyW5CPppg6pSDbtaI
bJ+OUrWmtPFOIbdxACpG1+7RN8qjV1vts0kBHpMk00EIVMd6V8T2FqK7A1QMnTXIF1MuaPheZmOG
DF+yiUqi5HnOQJZzhX4n7tiR2zRG0FMCxHLpcAk5QrMZl47kTXi9JL6pHJtz6z1XKhlexrjoEijW
rHiwXl2nwl5yd6GZ6y1iaNS/HurCyHKEXXhxCmLXPJQrbBXKrx2gpTE+seAiAapIm54K9aPOZ+Ye
dBj6EzIKqlBXRkR4KM0Xf7AmL3ejkM2HjAsYfBypZgDuDif9raPX1+Jp0gk77hW6Dbnw+v5I6cyZ
yRFP0FIblWUS1RsJIs6q8hzAt4hp0wPVJ8l466E9pcr1yfp2DdpZQpfNrNwaaX8x4nhBVeeaIIvF
CGyi21/+jPQJKP4Vi94yY6IqyOwv9058tiZSdH10Y5TFtPSn/ZB2ysN2w0ykp7SLCyH56PTiicoH
C20O4Rgqfx+QR7GyitQRgByXlsOzCrbPdfiwJjLksBOIRkCGG6FqOHIFz0Ls4lw1w9kMVky4T7p2
RP/LU5U1KAJfkJ4O5NpYxWvSvpb9y2C+pF605MucGXqA1sfsB8vSRmc4UifIUdPGoO39rbWO9Mn8
xqIDnE9gWi3u8/jdmDGEYTcvzbUMk03nL9j0xvBjznGLqyxcHlustk4UnyCYsxpn5Cd0SM6/xNSY
lwTRlbcJpCNrrY9o5EaFEY/19ZjDM7dPkXZvqSzgviU4BrmvPxyB5BZGS5MuzFqLEcfEJ933xprF
ZmIwZ/dpK6y3oBmCVTh+/y8hMhF1IDERG805J+nCRjkCcWyaN6v/ClSQuPq3vvZxTelbcUwdKjVJ
XtZRGFZs+C3JGzOJ8DXRMzKng8Qx9k/UgNJ6ocN0BgXSuULZiVBgJOSE6j9EksUNSbDciMnkLnMD
tUZfoItJIE4Yx/RrWlo/NanLSjTwdymWHWVHndqiwJ5EYgaiKq4Zo8Wzw3M8SAdC/Wma+orpONd4
0lBMhclyblFSO90y5zHmBZNf09JLPFxdtg6SZBcRCw4OGxV7jU4lMZYFAi7V6lc30kUb+lD7ZNv5
PuDxlfQtjiNvqeg/MJ68JSFvU0Om0rMLDV7Y8ULyVk39Ck/IvyU5tIyOFgY2kIoYlw4PN/aiXMUn
ySPo1z+Je/YwNZm8mHqOnCG7i+C7gkOxCNGxSC5r82jZ47qkIIBxs+WW55T30kOg6osOd8M4ILPq
NrGprgDsg3jaOdBDBaAb1RPE8XdBsUTBG7oveYjTato0I66cHGnPLReCIb7n/rBNex4dcCBeBqOx
1u38FnN0dIW5DogXRkAp4z/J29VwkMwHDySnydJtrQQHlRd6xMtYDc0ugbvKlTsKcrLityLfgsew
ClQSUbBloK2RRcV8+WS9UP9crAL1APUXWy8YIr9nYAeWVFqselqRm99wJEqDtTj0B4pieW06OfIZ
jn0eKRiMvcvF47jPc3WbqXarG2RR0x4efaOmxRKeQkdTGeHARw7X3dlXXSjHGBVKZ3ryxZER4q5L
paTvAV3h3O4zUlMjsm4dMn5dwJf2LgeNoc1LsHZJ4SgHJOz1vivcdSh96Jm3D7OTy8BjIv/JAmbm
oHL4JE6ds0HET5iuW3h/wEJR3xyAu2yOdyH6mZqYBcHWRcHdV88lVMqQo076FQK15HuRUPUMaDAj
uV52s1FHOKKie2fljZF2EFmeo5Eo0oB8zN8BrdBYKJtkHJcmgfmdKozcWPDilBtZuDIg/3gvqM/I
EuIyVUSrXuyu+omXXOIWtOihpiePn6du3AXvL8OJfAm+ZJ+B3RYAXBV+3YZTqYzI3J0WtT/iTtqj
R5btuzJJa8KplY1YDtNrGRBX6iDOhRZgZlDqa+tsWHEz8mpVovGDFLzy2reM0w/wBGIlI87AY1p9
YcM9tiAMIR+F/MaoJkIL+zNZDd645KSTY0RFqOIYEwPBvk71ZVjDlANngvHpQ7yOaSqdsq/KKZaJ
DeHK3xudkaIfsn465swFPreLuLRlVpzC+sNvspc2TA4CYvCeFx0Zzw7LryzLU3FwTfruB+cahRqY
f0dwDnQpl4t020n2b5lOZ+Bak584NfJ/HgbR3Pnq7bexSBYYz7kQgG944iktwbK6H1FsRSFMffNE
pkmjUWZ4V7gUST1LCTDUkbaxE9XRi0Y8VlO+A7macp+F+cKu3jlZZOEJ+E9sKl4K+BGQtXElO5aq
ntqeP5PHjn+RYyQg6avEuMYBJDwimgHgLl7ojMU67VCf8GEg93TQ/tUt6snmT1IkCI+OTNamDjJ6
kbcholOjI2LDtgiEGchbJtbZy61jP8L6g2F40ZojURiIyfkZp5vBbmEETBHkP+C4qD2MeqA1PL5d
Wn8lBJdGU7sTTJ46BWkM5bhW++jihb8zHhteNaMSPVmY3UsqYf+0bVRnVyeFAgPuVY5/SuqPLXBX
K+GO5Tt/L66FTlDV4bUrT7M3gnaB1RCUQ5MD+ELBWamDuHpILRHF8myHWMrn6W28gdRtTOunHah9
Me+h+0/TlKeeFz3hds0cj8BTCwM66tiM6NIyO7HEgDu2VbDGUyVyZGu+FgyBWkOhFdhrFJKJZ9A3
FGJ8A8xM6RbJsNWrXyX9F0OPouhUMYbrzm+Hj10ynUbJbj8V7n8hv4BXzaAx0vKzTWh9CVrh/hhN
t9OLjqY2soa7aj1oDdU99jYswoskafEhyB5e5OpWhcdS/J5Ev+yaQLSw3VgdG5iiIIxAvU4FkmsR
a08etmNd2hZ1MiyXmR0sIgrmskVPZX5VCeEgNLLtAluaTIsduTWMQjIqGtDoA0rMmmoqqk4GrIEZ
ViRjAly1f2kLJkp6Asn80qbp4DMpqhiaZHGA6xqqq8IgLgBCjcW1zttPsG2DI5R/uLVC+yxlZYP5
XcblToDuprDezIh8XKjryvXI7D2V3SqlNlltvzLIwZppWHXfZ2On8vZ38bCU7IzBbFcAFyAhpK6J
isfFUOUkv539xTvezZhOQN+4oUyNsEL59zYdBEwFAYBN70/I3THtQRVL2KYQABpb12DdON0U5z5L
FNxAd3pUENg/HyMTjUGzmnVeQkK/AMVzMrr6dFik6a9um3/1zAUHvT24L1OHMsa7pDjEVY9biMox
mU8Q8c6+g1uAyGrmY9IzeKdsgUEzuA+2aA5xHgyTsFuLmFzWMSDxSq92DubBXt1xUTQkvyUXmw6A
gvu5g7KysnX0VVjnAPAMMhtIkZs35EUtanctl1fsnGIGS2A9cOt7SdIR33PMn8aDh35BnraSYKWy
+3JxXfVuQ5AfigxmoVzV9gmVkUnC3uc3oK+/uUfWh82CT6690Gi89G3xaCFybf7DOo6Pun8PeNP8
Sxfdw/ZnmB4lGo9QZ+Uvw507AVvYPzzHyx75mYRZCJ0rYG2NzNtBbeBa7lka6mvGoap9K0rZcVrz
OYm/E4OaqOnZBT3u3Pg8YW2HYoiYqUwuMuvz7/VAR1UxiFiEWUb0RiF7oMSL352hAeFAEmnrAaWN
GNUmWs9qhcmOC9JFM+6ZjCBoypKbAfqizTFMFxY7BNcimqxhSRpV35AdBC9KtqDVvMDH8J0NhHgk
gLq1070GNlcbP9Bcz0ctvVu0ESB2mFRJIm+9r6j2kSGi3ynP0prV1f8lDi0DwxPSb3j5MIthZcMT
QuM4PstD69gXx3TubQz5Uxf7gTahgvpIaT0mFFB99/SHSC0HJDJ+uY5DZ6uDJWRGvQIukY/F846y
46o8GwljoF0w0jR0/U64xFh89azlvCVCd9j3bnCUF1+pfxt20ip9dkZ761nda4RCI9LaMyW7izYm
T33izAk8dEQaOX88WLnmXLQJM83NSZGN4Lfgg3NQBNmU1hQxpn1wGcf7ZXIJKJzT4ouj0PtRH/zo
GoQetoyLax+yKT3bjrXQuYxGVlHRRHTld6zG1Hc2m7lsnv3ZIMII0am9GuJrw1+KyFB2YUE1sPzp
A2UdTsDqNYcbZwoPnPhL2RcVYPZ0PlusrwTAW+TwOQPUJ8r6ojFWJECtRdzAuWGr06G09W2vhUc9
LQ8SzTGrRFeEJB8qzVb+LPn3MsHJDc6lyqyk4pyWST8O/5uV7DRRzDEkqOv5METQUVv6JnV+5m5v
aXSoysH4Os9UjrlYbEsTvhF9TacsOpRdteb9vbbyepHDJOEhFWqrMTx2yUEPXtmBaw/ZsQDGhCRF
6zlyMbMjWGu+uqR/57Fw6Dn34+EL7RuGv2zVOwahCsozkAeIqkz3VIRLYP7IWqNivhTUIEMjg0cU
x2hm3wiFxk+/KjGaYhPEtO/TqmmSQvExagjIYPI0DB/8Dgp9rQa+aSIWxnk6OZm+cJr+bEYZugOc
5azmhFVW0Imq8cVEWPvV4p9lx4giwXbQtak6CDjfs+/1G2JT7AYLmVtuINscIBLmBNg0hvsR34D8
/3/9KNU+50FEJ4yY2mIzCtlE6p1uuod2NK5QK3IOgDv45BwODSky9dUZL9qrRcOCSmr9iNCHp4uZ
Me/fIZLLqVwpbc6c92JxUgKMy/wPibQM7P/AfHqoAeIEItrlCtXngrzHyIAzyEwFUE6Zi6VBvC01
FU8GCpDWh6+Ori4+kaLSAQfnzaB168bjbF1KMphJlJWEPGc6Rq92L9IE6gJqkM6J/AePeR6vTFKq
yLmE9pAFCfZvAUYktJnTHOrk7Y8XSph/+QiZGYMRnwNZnBeyF7g2aILGWBHDBerskJJbKWI1ocx5
MuhBihklFcHpuKNxF7k0eHbmFfHqRqlYXl14DoT6NtU4POTGLcFVKiRRxGfKHrLog3vXkCsR3Jn7
ZlKSWCbiDAsHirS0Ymri76Z0izmh4weSodPJY0MygXENlSRRnEQClN6/FtY0xJciGoacuNqEh0Ry
cZXxJO8M15bk+FMs4HCKxwasA8o1W/2izFr8vpOBTMm+aT4R0vzXBLgcfAbAjuac4Y64kZmNo1kU
dg7XbwF3484elEb9KoI5jyck7WLizZJLThW6Jzvb3y7FzyjrfYio4F1at3MqTmus9dbSL965EP8Q
qo6aUazo8SS5p0ciQKWaWQQQ/Kmzke5i7b2EupLYeG42oZJFGSM0YN/X+0K6P/Iv4RQFvZ2xz4me
IOKhizii/7TJGr8EHAeW7UO+BXgM2/qccDYKNorqdsrPciyweFpkEmr1vhnfinDLEcMZC6+cEN9F
iW5v3ThyRIUNNjaOkBI1aC3DjpHdZcMMi5sXv+e1uXJMHmXIA3q2VGRoXIt9AAnQ7kvn7lX5JSdb
oInNp85OiOJHWcMww57AhCzrPvSUarDLPad6Tzq/uJgl3NrjT5IoUtYENaF4cN6I+QEBOexFxVvH
RO8HdJpgG0oyOiA8YlVzZylByjwokghtAYzM8z8jMzH4aPjFUC5anwJ2G4qDAi9HJUhKg7ruicpy
ICXcDCaBsBCZLmxjjy1UMdrXqCCFJTrr/gYZAeqjN2EHHEKwhGCYE4/mSzQ3xGmofMfJmvu3ma6g
E1gKJSNrRj+VGf56xDjiZgdfIUS7J0aRpxJvv6DDAgPL9D+ccv8cQyCAgm4GEpqEdJeznIdEdGXy
f+kSV8VhPKrpRUZFZ/aPI2nDWIUHqoDKLZ2Xz4JwgnLwMSTVOwed9IbEzW4oDvSvsHeqPFiyEkqK
Rm16q36wiez6jSFieAjRy4IEjjZeNes3wB8QkS04xoQPsF0T9Oegaw2ih1LwiDFTt5axY5Zj9mSx
iKnaNnpxlOkq4HgL+6wR/j0QMjEdFP2dtJfnAAYW2xTDOY+X3Cgi+uZ8t6FFmvaO4hFdgELTi5k/
OMFlRyzjfs2ZrSCgFEEksRxOd1KafRZ1z9zeCA9K7rqMIGTOLWJpnOALfoTnGImRVG/x0LewqCGI
Vdezk+Fxkr9/ou0jmNPWQaYyR8vanOitbagexCVUvLthgSQINVLnglNXsp0SbxnQ78agAKQhXwc/
FE9JV+7JFsOiS/qe+QXnVnMPyPdBkiJjgfhg+Ln4X+mM0sgaF3ZDzKKH2S18KAQror2NAUQ8GJYw
vHvF3ZeMWoQImfPt9QjRIWQGLKdz3l5ENVcE5cpzWtIS3HVOPMhDZPp1dmPz2zIMSmoMo2sdW0dq
+rgOZ73bgJs7fBIz+iQ+nYmfqcwwnPCAarxWBn5Bf/plJJERo3dQk/PZWRss8LB0fzkuzQl6mo80
xStZat/K9I6me+GiVqFQi6PWDrZWd+G55z1gD7JuAWcB6k2BkOZuJPWWe7d98Gh52JYQJYG78wd5
wLuSIp1iT9PNtxzZBcswoS0Sp8Ev4TgUdwRzIWTt1s84KUhEhMLWX50KnfKQ0nti4frEmMEFyS6s
UyLUHSNYjVqUk5eZ/YH8picTHqVNbiL4Ck9oLlel0UNO3M3al3xunnzfxPdD0Lp+AwBALNXX1oHQ
D+QZFYVBlBuYEUcPkXYWPQ28K91DJBdlyyogtAObLbJlhEKploDDEANEmjQfLoMT7BrP6cwGqxOX
y6PxV1jEou7GJDBh66f1QPZT0gLINSJyFUqmunHpixiTnyxHXaYpDIvSJ0ZwQXKteWj5kk1i/Gdb
3RWWwRwO63YjSgtVySqKwrWG6aXWvQVfocbrKNQJfIyleQSdXdGZG4Ru0rdW979VfCj950H5CFBY
958gdDLNCC0hG65MAKyT8jdkR0TUXAR3ORAGdFGohXjY5Rxv5/L+p8oDubGxwllfgFbch8wYBVsE
L2mjUdnerIQeauoTXNXfYCg3W83qBEmD8o4NRaTxI2Y+M0GjBY/eA1RD0clKw/OEQ6mI1tr8Ty5K
wtz4oULEz4g6BTSJaZGZyTts04vCP6idSLV9S7Qg9AVnrOEGEBXNVk3PVnkFb/MhNodsUZP1h/HW
Vii3eUeLuXDBu+uJ1gfRzZzQWlOKdo7df5H9kbdwzezAfAgzmooMx+o8vmWwF3yL8Oly7RCJ4Q9v
o8Z3clCinfdfPZIeK1m2HHDWm3wbeq8wrhqEGsK8zME6leTvKOUnf2puJQO9IV8RVgeNYG6izwWo
gTjSkGET8iAYeTS85vlPSeS+mCWIqinqgAOyl5sEVYBfAnSkV8Sz6PkaUvjmmPpBgdkmqbmzCEie
WiGipDRPfBAaMQyi5QZ4lJdWsn8FusXNyZvf2cyXHfFGBmIjWJWuXWmptkaE0qvxtyCyTqfuhKaf
VBp42svQoWrO7mQmbgyj/0NY0jl9MxAqwRmFZAXnhBtHayX4kLM4JLO0yW5FZy8SDsuqwNSixTQA
/M4B6aVfwlCC40V9TMzgLQ3fjPqhGmiH+Ar4kBBhyCsl/7obKQ61O4wINzlcOaZXQ6B8ihJD7CLj
vqip8RJxbFJ99hgSEKeMDnEONcww2bgZfxt/NRn8ty3ZKSjRAIJmP8Q5QedVaSEs6P7U90ywRcCg
D5cZ6u3XqISoW7g/7fG1QEujl/s42XDH8KADef2dtWPvrLsRiHVXEitmj0D60XkwolMaGKtUdOcd
mBVv/wAODH2OCAP9neT/lF8qc3NfR7iuyh2nvO05qI35/mwaa9G+ktMx92wwJaYNZN8vgPPcK9a4
Va1typs0zsjOhhK3g81QwVZs30rGrLqzFvHgPjkp+gLMmPL3ne3/Cp2z3Xmb8L7ju0PQ2/DET/4Z
YnBp9mi8O/L6JeKZcCMT1RFM3NBrC8g/MXIk7ovdbmVRqYqrnyS7dohwNxxrRPk0e3hJ/lmjD4wN
5gOudz9v8RwMT0WtQaPiFEY55RT2u47iO3LwIjGTtS+KpazN+bvJVNhKyMvmkQI8avgo8Qs0dY4M
PlqqvFkg/077pZLRG3dfbax+MRi00ykZ+6UVwm8Xu77vJWfUvoKgZ+apqNqVHlWXudB7LN4MJnww
zJce/Ualx7M7nXxygxMgc5d+sWD+8miXLi9l0XM4g2sb1xo3s6s+px0SEgURGOfzvC+akWHiRcFN
5Pr6gqCtOvzXV2h3onGp4vkgRsiDVYzS4+SDjMxn5vaVFplX0zO34Xj1W2YOI1LeFOPCGEJisfcZ
jPm/oD1UZffs+sa+TDaNTu8pXqYgomuAyIIkx/1G/hlbuMm3lqfGolV/uZkD2lQ8dJJCa0199BKi
fRiMbRqkh3TI1nwSdQPGimjAaumrIxRKMHyZNAIzpnPqXJf/gREkpnrPyDdT53nd420BYlx3Fhlk
NglbXG+9MCoQQVwCUI0bB1F+Z+W4IFhrKT9I4ODM5pDQxyGPSxRYy5mU4gaeovC03RAYz/Rdzi06
EL5cDv+NuBGjJv+n9TvaTfY2hXoiymR1dBAXBsE/JycnnhWomrt1W/fnOtUyojp9IpmddQnTqvK3
L3rnFIGY1oS4ROy+ErljEN/BUekpT11jHiMm0AlOd9Z6YHnqp0p7+JQ4Dw6EdeWb2zj4SRoUXlVn
HkfzNWXq9RB0qRhHqrR+VmEQ3LDJoHrSZ8AyPWdlLjyyz2x69xApsAJkdrnrKvWk+uWPNzl7ZtpD
2+GlWVJrR05cugiOU0zh1cGLh6fIRRWo+zeX3N0cX6Y2ezCK/bp11aOu6x+8MG7Ith/Pr1nbnwM3
OAUFYvypt89dilfGYjzSFga/o06ykUo+jhqM71kPIaIu+1j5Ni0dc6r2Ptf928iRknYP2brEL8vV
3ibGw+zUNV9/4D18ABzNVF7sdLhYLbZiXqO5cVfANwQZBZfBnI1lXSnrCKiDoe43I4/A0e+gxThu
+valtv9p85a6Yr9+EHD/JHpet0teBLxofPW5AJOyxgdyZ5qMzOcq77ddm+4cVg0PSpYBR8WMNFvk
/wC5ZczbtrItepXfZP7Xd++6xWcMbQVXY486iARPGs6S+CHk6MhdJZNC49LaYpybuV8UhUYEtdS8
fNX2aebsTO2vQXtA0tYjDzMeRS7DUaj+DPTx3ZAOLR4dXSn2YdlyAmLLInKmfnWQxGpfXvZXydx+
tHzJin+wJWQKRFe1h1vPQWLmsOwcegO5wH841ED0NogCEb0qKyPLuD5uhjRax/y/XJ4jeKntokg6
5pnyn+VXL0gbhT1YJeSEaXGxE6N0Ee51Hp0RFFqvjql5d0vkpMa9M9az9t2bJ4WnZAD0Cz9tsD+C
ZKzJXw2zd7RI052KO+M552lComs4xoeA8G0mGSFhKiM9Vt4PUnTg5YAltV4gi+o8nTcNrww6XRkJ
4LwQ30e8Sv+vc6/A/gzO+WTyF0USrHJz4nWgYKbmz5ksixJF2rcRKmIdktlSh0RClrwvBoItIDhU
RHBEUpPQq73MlbGEN/I95vKxOablePYAcwacSI5Hrfou4jX3yoaITSdmBANqmBs8ZIS04e8k/GXJ
9Rxowz7otZ3n/o7xO51hBRoXKzePMm0OlMNFwQdDX+58hyByMa4tP9Gxsk7oqlH20B3Ay9NF5dLj
rRZtulb7zzn3ycSzLA4sWZGz1GG64GLpr/gXAERdghQ1883gsorZZBi2oKd8iPB+GGhtDqQ0G3lW
SEwytC4m+eystS8pam5Cxm1SWywR+I7ROrhW/bEeDxm3bGg9aHFQSe3O6JJgFzOmkd5UjnlaZJQR
qUtbbQbFwA3IJwBpbTH4aofKW4fpAWueh0qWrd/YWuO3KIvTgiy+XVWh6Oo8koHu3PA4UfkEOVqt
hiWTlVdxHvxwJebliIuBCRxsETEpRKB06ZDvtkiDazZdAgVRlqFcFMbHOtSfc9wWYvSbAROwzIq7
dwAZEmP8rJ4Eb7Da4DmuuqOBpKPjqiezivqvESQ/5LdqmvRV9TD8lAmp0Q/siaOHnjaIQFNoe4DS
eugPsPuqZ5FCpsL9bFzSbs0YB0w9Kg9z1HYCE5v86AXEA+YhRmLWUPyZc7EhR4tvC8jTi0QoEyM9
GbZ2jCZbnEZjgWIDfKZl0Sdcg29USCEhvcA3XQoxnkWb23Qx3K0kROPx2YAgZyBJeI04ODqSukV8
RdU3g6is3ylAZcuPaavjm4jYORZNPd+xYqQcZqGV7rCEhfN4HO1PYcztrtvXQ3mTOfwP//3Ic8bM
2lBXNrpbVqsOKthheGdEBpcDyCfbQaQludKeBF8FUNNJOnPQPWCPoK5RjF28xBXLCT+ind1BaeVx
QuBGKmLmQIhRl4OAMY289QjDUCMLUukJKHtNNhKiONxo+shNG0titxQcBzinzd6YJiU/FpXHUqPj
BzUJeqSk4B5Go1T99A4QKvgs4ggJSWqMm4tXGSQGf49imNRPgjBxh1tSwiNQCpFbY8TcGlxV9738
rwekAnPne5GLe0BXlIIZi3xVIDLARpe8GVY17nAxAEmmDttfqF1DyuIxI4UB8U1AVxjAGO0EfmvG
kP2Fia/ae+xYBtlqo/prsx5bCojcfH0d3SMKhiY7xPCnIihAh+cbr2EcrzP2sEmJBFH8w6OMF6Lf
2TCFlkXkwR/hkJqHopNwQ2LKQwg775EnNLFRcB2cDAVdVP8J2K8OFrQhP18Ur4LyVZ6ZtCUT6Ucu
JlRPEx+kp91SEpfkEi0e/GBoWYH0w+Fvg5fIQZHhSMRJcJYv26eIFUSImBlZJf4nugOH5axp1io0
VxTTvqRx5upXlt7afCBimTndJucfspucIgZEe9vOUiAgbwZACgCCUQ4HgnkXJiehoM/WC+r6ZL46
9kvHwAGVxiuV4BmhDlTBqm1Ck0wW/dfETZS3on6xKlygXrmueAAEhBNSc9jgHyK9ogVHao86GrFA
Z68tCEkTCocfBiFuVRA1APWs69221P6TUs2Jpa+agTLnJ02i9hB4sr0JxADeIPYUkZ4pdbwFLfxx
lX9TAWkFV6J42zhZI8CxW/WJeKuVHZt/FqaI/QxNU4RSykUY6SAqJnwAEkX8S3ErPqCTWBsruZFa
46XA1cg0Iqeflp5kJCCKdT0YYP71DSeAHhDOCnCkVbiJjPpkKridErZXS/ygMpnDlHEEuhCAYvll
JYX0DyCjcMhm0CvAZB0C3mla18nWI0NRFPpOMmzZ7UHpxd/EagUyNA8/kfWdUYw3gVxSteA2HyZh
GCKNcaATZnMZ6z+z8SISKRXUAC0gsEmOUg7XOhk6U1yjQG94WcBzK2om+CwTRHhM5S6ly7a7xGiQ
Bh9Dzucrri1RGAlLzprJb8RKDeJUkMyr7VqQMJV64qzLv0ezXVYkSiUr0bwS/WW1LwylgXE306/B
hPtnAZQGxfRWwj3VyDTsnZ7RqRctW/stw4SnWz0fwncSO/jiGPmyikSmPXkny6GM11W4mmLiS+a1
00foIzGp1+O5M/KdiDlmkm8yh59QoXIIxDMUjyaHM1vUIpNRRvnF5yRAOYzkX2ARiwvtSZwjrEGm
49Lu9S0JRolYZWB9rFY7mTe7xG5F0F2VVKigiCdMiLzcd+jO5+o0IdOZcx3XPziZ729VjBXimBT9
Rm5QWUIRL6cGyTR8YjjB/tXgYbNOSCS2HAO5GlVsZIBjzBE4NnUIU3mraq7K+iLV5AViQlE6nn3H
ONZvYavs4O4Grmp3sLbyTtrlTec2mTODJoFdMe2Hs02mU0YuJIq+dnZwCMCK8MVq4Bt/vZ9YLOzx
d6x+0UREDcE2cFHMRvK7GjUFlpghcuadob+n1WdDITYiICQuNoOFToyaC6FGjiiwcONIKt9euCof
ESHPlkrDpziBGQZjSvXspF/mMaQxoQFh9uKQZpGJ7Fm5aOOH25Q8ZA7s3V5mDzxcS2iQMVw29ptQ
me17C9Hokl9jeh5Z48xQLWlAlpjhSBATcYqbLm2SAUQuxaskwKxkLcg3zKcUjsqmRPTEwIla70nm
ngh/65EZd6qK40jxVcORwPvkIK2c/BuTWgMzMjgqcVbofokm8JLmZQ4YijiOYPERrQr+aYMa6Z1F
Tc4+4CGeIlo4AWoV/gYFq56QQN2ms7oDh1OIb7YMf4cCs22793hnExAcppFiSg88FjGuI2Hh7PRu
uHeTl1I+OI5x4ZXalLWvcY/QvoIwaoP2NOpPpGj1BNPQIl2TBjVbL8zKKP1GfgxiS+PuVDXFpxa+
IAkJ/f6WTM8pmVnB1B6RIBfJxur8g+HzYi0zPWeu4AzweLJ3iqfumS4SumB4msVBhsteXRgDD6Yn
/oJrRKewX7drf2je+7pmF6I8pdyrmBwgiUxnOsddux/z4SDcsH6b/XSLT4i7hZdfZI4YoDMicUTS
FFCXpERfCcSLhIHORr/XMzq6BnSq5fQ7WT1p4zRfx8baUwKq+Ah/YIsPW39lq+sO+VBoaYS64twh
EcD2KURN/o+k81pqHdui6BepSjm8YlvOGJvMiwo4oJyzvr7Hoh9udd/qBLa09wpzjplRi7X3c6bu
UXyx/Ic2h2YXGV0N3JhfSO/wgakYtj6M2dx6jLslsC+y2lNruCjXsBkwJ0BQi0tuVZe1n7uQWRhq
2topjxk8GvsKP46Xkj6gsrdAC+ThyLA/lmVeid6To69kN806RDPLp2liqBmyLB9t1o/dCkEaCUwk
YSio9y3nag3NlmPBpBAZVSLi3WMfvYkiJk7yYxS+TMFTaVS7VBCSwY/FBSU8B5iWRQfjXXrZiAMO
+1M5ZadFu7D/HNyVx0jU0Ug0DTlNw5WYJesJzeX4klZftjauDTRHOoYXeVfMsN4siOUXK9qmXkBY
JCsy3sYcZEhOAzOxQvYYoOiVr+RcEr1f2DiV1joE4djnfGUEPXIj1tYtPE3znptR6+8XGCWZr7uM
N1ziR8nAwFTOELWUMrT3Byw6XtZvU25CbASbMBkfZFedw42RqIZi6n3e2jJh4Yy2rXuZoaZJVFMG
WaTUNyFf3kLQnqThgJnRGlSJLX4CVrgsOMoXi1bEy4INOSTFTBOIo4jrQQOWwXhJG4+9tChWuqoj
1Bu065Opo7KnWXaulEeUpxw0RNU4TJwTxojtdw+BfuSjZz7fkHZCEBonuN6mTHhYQC+couVRTKZc
4pj0zyFmjsSivDOMg+LsvNn/U2mw0euBD5OTl5E94Uwr8DirNH1JknrdxsZ+XhxfB3kY8EzJt5Yh
83ObH13Z9GVwJzVQn8Yb8nQhZwF4VRTwZ9iLOfWgotTj00BWAxevw1DTUk8I2j7zJjiKUbVdil8t
IxgaSGwQ3sIUOVbWHflNUXzpJYxOdS3jEoNaPKw+PcRtDsQj3H6h9GjuVTFZ00JOgmeEcR8dmiyS
nw2tf+tHE10IuECUtpn9NPbtatHLe63GDsFh5hjaJn+b6q8p1zYZWKGhc27UqkKzWorB18JncRss
zg8tSeeS3+d6DNp3ompvbZbvVnsvPCRWFi5dNAonKZEAqa3VuD/w1q/yhDhUeNTQBxnY6DFiGX4T
jY4nI0FCPsuZ/qFSrEPCKENoPlb6u4zPKtzlsv/XDO5Dw3UF5q9rFYanBFsVj07oneQ787gsBnBU
woewmv6fmFtMQlj6vULknHM/JNSc2SFynrR7LpIkRbPCGcrWM2iJ23lmPT5hkUbdJvryP3lgs56S
V3t+A3XKhn3XMtyhpJKinfa1IRJWTkOOLB06BBtTh/gSBI2Zap8LYzzVevnRhNzH5z98Z1jfCmix
bYqVWgS+ehlfu4QVOidbo22pPqAscrkz+bl000vLWDS1STvAF+0iIYmQjMi35GWjL85y1lbU7gWf
n9wY+M8jTduwhYYjj6I5OlnjgQMXXlnge4Ppq0vyNTUTCkADzgob25ggJHzoxdEMrFVqPFUYomxr
3mV03COcfmFBGeELtzu3dwyCDbLhWD/bgqKnOdPQgypU0rnOvEnd2VS2CKVNeEa/LVpIjwlKtEtc
opj1Z0NBZsErV/K1brPwXFQvRcRegs4JyZsB6UkikLmAaXUM/cFhws8TJjHf7hTeVL0/MqFEsyN1
BT34J1c7Mx95QWRIhx9m5L1jMdhhv+1V8yAvZBQmvgF4q6NKSlBTsR/NmbH1lgaR70dHf10wHXd3
xFKmaUdm7Pc0PNiK75U2Z8sIAWZVRL7SPnl677Ptwe2KmXtInv2R6ecfCojSAbGHUApAiRpKeDKT
Esp5thcRdQdDkaMtsvF38zjBXNlqY3aMANU26fxadueZODKTIwrpdMaTrnb57o+PxnynZCwuvOyA
BUrHkjXvN3IVq8qv5PWIH9aBWCTz1X4AR8P6HTCzoCJS0FLR9ODQ8Eg8Bq4bZN5HEYXYPwmZ0kRJ
AZWrfuV0d5n2yIwD9IoTVQx8UOzVMD7HVcMN3GXxhVwNxm9OuiUd52Pnek+oJ6ruX0bmXUVDSj8T
F3wmtgDHAo9EknYvfbuOKE1Vwq82QDjne+8OgfQ1u1qeKo4elLxckU2/tvgoxtj7aBYWMr2xMY1/
UbrjBiHB9JDUL+IgGQEEq2q0p6tqbUzBzBzqFptudRGzpHQ5A0tbVtldrX2LzdqguUTxIW6QJUV9
RLrkPw3BHES5ODEwZvS+4NxkW8kIYGbfNexiV9koOJiKZTOpM9toIj4QobjgNo7K7F6opP4Y9ktq
PI7Z2QD1JgI7AhK7bt2qHrWejpBhABkQZeuFpzrrIibBGmQl+W0+xJ/OWJVaj/5c/S1ELCjieKaC
C/qMuUSryuRCqD/RxEuJiDFJb7xcZuGe22ryRdKttTWbZb5yLvI5mr70xd3b3nPDDJzrLAKaT5ZZ
qimncF2l34xFKmrPfrNwoXYIR8r9bGU7q/I+C7JA1YP4l5Tgq+6/pYVWgT4XcBuMZ9L0LP04w1Jv
dYqfHMVFRakPJ69gHMTOts7GjTZNl1hPD1bGrH3+p4/BpfHOfWHuGrM/47lO2hVcU9jC1nZsgn9Y
QcJEewx5Hz3HxXfpPGUnA82nZtfHzvIIkvwixje2laM+MvoPkKPgi7cBJ2UoKySVpYuj60ADx4T3
DyAXsfrr6cpQl0G8jKTD0pjFFOt0GI6yElN2Hbv5kWk+Q6NB65EbM+saOYvJsCQVouD9mnEpNJ9Z
/M80+n0EyGCxNp1y8ZSfNmB8bdFHUrpSEQnJNzE33XfOh6DAykW32tjIVhlJhvWlrep30aqNA0r6
oeNmRz7rvYvgAwnXMFpHtEu7iGFkTEU6PsvLHEXGGQaEarLUp/KKKCx7hh9oK0SyazCMULUVoLvh
FacP86LnqBFa1ISvUusq3wm8z4FeUZQAdTFvOpO1PgHklEPcoy9V8CjpDl1H0IrIF5+1mdVb77z0
7LJc9tHMHVNkbNaUPrPnP8cAlxA+VOkI2uGmw5Vm0NEoxbnzUozk8Zr6gxtlKcBvUXFYzNNVS9sq
lbo263pbZzed/gblo5YXO3h1naIcYWzDj+pE7kgBBX9CxJTMkuw8JAwGDunWpXIIi3NVN2Qcs93o
vvqGFXF0p4DYDLEphPwLh3jXQs+adZLY6+klNMpHmX2P/OVO1w4qM8WK0LRm2HesAeGjZk9YxF8p
lj1OEJMDQQ4l6Rbof8VQSd3NMHVCSVRoOpNKkkSk2cXeZhWnHIkPQxSyPRK0jGPh7ZRoRvzBCKN6
c8oACgQrBOHhDrekJ1hvfPb0NxN2DvFnNoGdbbFvPGvdJyDOhLQ0bgpkdppW4DWxDwlVEIcpz0Cz
4G5lll1BsXGG9FwsIR/lRx3R8SMHaOrvsRoouXlNGTm66KoRemiRvVJLkHGUmxEzUPahZXxwA9od
ndbdlRAtcR+HkmDmcfmy4qjjhWX2jUX7duLJWqr3roGtvWwKy7gbrexBjIG1Yvl0OSgVUKlgrUmY
Vb1Jc9G0472K12oaSX0EEmBY+7H9Jzcsdw33BeRMji5R+VDPzymUx5lVBRUJY+PRQ7QbcXRxmuiQ
MSflzqgwqJeA9MnVdOzQ94y9HX/3zqmOP5tPO7jmwZfb6yC36jt16IEqRr6HVthvMlGkcpEa1XkI
CYSpSQ38F0UFnGcEYO2PQ2maRMlGfrQqe/b4TFoD0WDYo08gN4XtSc+6jmOG+bl4zUp+OIhkMgaZ
Fuvewjmh4Xsg2ZOaBxmKIBSIaxLJIoNQgzd3Hj+ZF+i16CD58LnWLI5XUZ6xv1c7QOnOARNSrRAX
DLSIqLPoM03uuXeJlQvBDz2rtu4PXyZCTMqfendC054jSeLliqlR6mar8dPM6DYmLj5+jKj/9LLC
HxXFT5phQ6mZo+wd5ueqeNSqh8g5Un6QECi7fOa7YQm5irs/YmnXkUO2jBXma2WXIhxkrikzdxmW
zuJUAu2bH0OPD5LReQ/2ieyFEMEZ/w1xT9EY7Fz70WUB1zNmVc/tU4IywtUY+5pkKURXm2F9TrTd
xC+SIq/gfaIsKHUFzeA/hnckxph9sRVcyZ/YVFnDXAISpXZi87y67nMffUuxTh+E2Q2VIURbcUuA
LkR0OKTjZR7/FYHGSOzVHFYByY00QmZgcEaj/IcFxeaoYPKMqBAF+hzjFnvJmgqhek6KFJJUVRN6
QJhyTeceF5rAPkDukqjJrQlbHIsdH1znDHcKSPam/BH49ui6fgWVA6FgBFMZbSFqJMPmFnRYlfGI
b6YcOihXNnOLdPZ2IuKQ/CwmlU7vrDXQW0xNwREyS6NaYwU5U4qk4ZcbA0zGXWaeF9mCEx3eWpgR
2pvY0wCOA6VcIpYYvojT0TfKFBkxOIOioNrK7N6IirvSrY5qdxUqBP+iv+kMnaDCbSaKbNk8RPgf
rScIGHsp7/h0JYC1s68sCxgEzoinGhRlrJB5cU1wA7zFYr/l8NaJstDan2Ky/RDzNIa1HuCbxxHa
NichMGTbGZkSWjr04C8oqaGLKqm7T1ExobgP9R3PLAJ95kyseoa5vydzlHaw9s4zMg0ZvIHqo9aS
Z8dKuABB8Yw2C/hww06QMJeWIb58s9Y1Rng0ULVrNw8QZGep9wJJ0ubj3/VIOoaHrzOrfkWuN5K5
6omfnywjCOsa++qWF2iG+UxKC69ISZUY8IkJvbAC2WfbA4qQ//HCC5cJ2WDVZxY8KSwP2zrivDw3
zpNuaNKICBfHUr+0jDWqRB8z0SbrrrafxMSQdpY/EAXIW+AzspOzKqBIIwwEfQDKRQNQCy4pX1o3
y1FPTQ6mm2fUblQcg/26w8wouwkX77ayfI40sGGOgNliIIecHxEGP4GtZdvO4D3laiyfUwX5twEX
qfjN8ugVloTqOOu4nTe0uCw4KBr036pC79K3f2sVFpwTqJQ8OvAzEVodsS3zGM6aeS1sCV1P2Az9
5el5dnHXeYnfWikRBzPCFXwGucbHbz2S+MajfONfIVCNxl2bNIU5mSaU7FKFiA4RHFdscbQVZzrt
kA+cAqRjCIb3MussEDTlQzFGOOwQVUUZyDRCi4LRz9BTcnnViIABGWYIu0OKw07UkqniT31xkeVv
5GhHxVnuFwDxedmuyuUxiaaNNYP69Z0p4CdV7md7WotXc1GD24xJtOjK92ViTYMDle2qYFyEj+MU
Ix+38iF/zHm+4qn/SQ0VHlTwqZXdbwMtvOb6HdyKcoCVDPwLTg80xva8DytqLgBk4lxy4+rBBMRY
L97eggNkD+nz3Fa+GQyEaqk3W7feZK5k4ggXOCviClTGndJf3eGlzpJr3lzs4U+A6Bj9WwJxq7fh
zHZA1J27zBw2XUUgSdUevdg96mgVzOZUMw9H5UdYSLBqOnjjU7yNbLIozffBHLknf9XwvlYYq8wb
jiRWm/sm+Q3NZ33+DqP6ahQ9Tg1C2NlTj56x0eG1cojyDWY5a6E62uJsYvs80jnlFavmltiPHt1D
B8ve7MmADRj24MUMUKuQYEnc24GHzGF7Xlg7Zcr8YmHB0Vo7eAEtgrueBlpouEXirat+WttUBrH2
Yhnpa2fNR67jddoy/QnOJV+Xzgwk/xin+aEtWQZDhB/u2Ew4y9qqmIgGGF6A2HDXJNsGX3L6Ouun
crlH43eXJx/p9Ai0k5sKbfRJb3dT+4+Gi4kGLbluRoRd87/6vdfZ4jUixbovLdKac33ZaRxQVWvS
lcFOILKWMRw2brZ/3rFg084qf86fxDyKfsRbqaDBOt+GKrBe+nAnb7i05i6bUc14n7rRdxc2ADZJ
Z9RmgbJp8meBAWj2ljsNjsy0SXX7sUUuHQJQrbh0Xdyn3o5zWXUvrUdQJsMUZLQukMXfJb6g4VeQ
+FB1MvAzGBuu0pagICCmA0InwEfNfoZDpTF0CBPIoRxcUYzkRY0+QtaPcDmOBuFCnR7fgfVwzEOd
+Z1UQphUdb6kHXS6Itlpy56g8VRBME+Boe2c4D4Nj5wUAYeUvJV1yC238jpgWyuXjwunREEblXBp
i5H7xUUpE3h8EvuYGlMrb+jUiCRhqz34KhNts1p8tdw1yV6n70fhptKV1AH01LWFrHAZk+fCts4U
z3c89WtlRltcZRu4L0y3lN04PTYlWmm9xxyQPU4GaMNJjcGRhHsrD08dpoO2wbpYoGxovht3YKpd
bxoYKhUzSvGSCeRAsoFnPtd610AEs/yqencYkKk4cJH73BRkC6rKrcZtaLkb3UaV5MdE4LnDZuYI
Iju9VjfmcEb1QKXxnKne0R3Nw6h96NRdNSO5oTd9CEm9cqrJMZCa18SbZDAhp8BYO1YB3+zBnYBG
K+lVwVW2ZCrRf95d+ElGDTK6ptSPwnlLlhYnG+IIAq/GfYNOEeUmyo1Lle1thm5L+OYcqhb8wYAp
3GUzSToVW5jQGxjkCe1GAZrGdAtVCMA+5gtnN3yK+1tkUqx0J9N8qoErfXX5id98KE9axzGi7PIM
OzGqBmLng1cvvvUM/KgygggaWvqcEQyl59DlGDKvmP4F4a8LRAeXAko+1a9tfvltp7NnRrLBmmN2
4WVZ2/ueG2YpXjXWveFPkBFkamvrPnhyc678cWdA9e153iydtHmW4uGmZhbqLdcMw25ZMFakVC1Y
BtlKvZntUBw2QWodl8nbsByOwGAKDzqlXKVEYRuqqvFHbtZkGX2OMWgysXTthgqjHQoAGn845556
1NsHsLekvEkKEmJaekQzUI5GpxBRSx0YmZDZXg18RojE1rW5ikPWQTSV1iZRVBGcbD2m4YxtXMCv
YYZKlpUFjOBpJOGxh1pTjmDAoI8pq1A1EVDNzMfKnWrib92b7rmheHdOVcyDSNkS3xUtOJDgZYC/
JRqVMWEcPvR+Xn5KnzNWOYCQ9zo9Zu2rjihiRqhSPSLp9NmA5khfBRZVMnJSR21VaWjA6bBTnC8J
j0a8s+B+mLTxsrmYovfEeNJ7Bg5oRSQWrgeekTFqCJAqxpisxZSaogZOIUVV3lEv0WdwPXJRww4c
Mfxv4wcaQPpLLBIziQ8ZCdM7tEhVqe+AoIi5u5hfG+OE9SJiy4NDTbO2qb3KnydmKkH31FUnzJid
4aOuozxk9gjJ6rEeXvtCXeUky1CQK/0rdOKcakAab5luYKhH2FnUD6penOL4nSP3EhX2De8cby88
XzJtfUIzwJqZbMmc/TgubHmatZZlO5XsLAdNlFTRRozovzW2mQylfWaSnfHtOeB4vItXzj4ZGAfV
/oC+Y7dsPYrfvK5fFsKbzTB5tKtvq75BCKObZNo932sm65RJgi5920E0qT5wvnbxT+/kDFQPLX3E
uK2DAXURp2TMfyReT5Z9Uig3/khz7r+2SnYmxsuMCwiW0BlnVZyf7ifr3W7XcbROSTCcHo2EcS1q
OBQrPE5z9KvxxTxYN/PCjg6JbGs8mP3KsCls2Lc/5vS5NZJEJA3niIkBT4qQHuVPB4VLaWP0y52M
zM0B6bkKaoQ2h1ZnkG8Qm615NgaXaa0F2PwlBF6HBc/i5zhoxsWpF0YImPioE51N8Pd+/mgsJXIw
Npn58mcj5KHwuET0pfJtjuAG9+pUuaC5mKW5m1jbiWg1U80twqeWUIiy4kfHEdA9Ljj9rfoouDFo
SxMil1lxaMAhLNGShRHv3GDU20HF7N6EF5taxB7wmeE4ka/XzqnRzGDLihs8JLHtzCSa+8XwNiB1
XOzaCZUhGuzXvouObc46XwCwWtY/hNox9/YtOyACGy2cqQKXMWURh8gor5af0HNAAe6aZtvYW3W5
1sa1t3SOGdBlzkdfd3taIJX/Er6gbmE3ZF+D+b0BEuCpLj5Ztq792sH/rZhnunTHTHf81orFz2P+
9FmPn4grl8MEsZWjPMh3HZavOcWJvOV/Clg+AVolaaZF3C97KuEjuY4QWODvRR9Wza6/6p9khZJk
LsBmjIB1wRDvLDa4sR6ewGX5qE72I+mA4tLW2mtuqmsDxFxHXErjcdbjfrtnvpZdMeR5xELXDgfA
Xb+81Cy5LeohOMwpxRkjLun9GQSKXwWFG6zwBkHCQMORvVt4hckUcx+KbA/gguIvtwhYGpkMO/wV
NhsIzBI50tBuYABAv0Tm1PIthk5yp2jb+LEywmh8J+vWjCIKk1n35OKEpX/FGaPc6yB2kHy3xAii
6UPMNfVfk0LTx/4unC6Tue4QFBmG2K8gVVY4Ao30I2fTqTLqtTCxFtuZCx6ZvSgm8Gl2pfXSqh/Y
HbKM0BT8XlS//EyssDkbKyH46yoQgR+zv09acIfkPsS3qt03xfeoU8NsmHg0y77zQuiiZzrc3L65
WU4bAgx364IkQI3ThDsi66vpfVZvQ/DSNM9ADedyx0Zm9u6n4TVDQcwSkM02ML2eQiwYTgpPqAT7
kqhUV2uNzwB0BdIE1PMNC9cG34ejY6LwSQMW77qaGuc/aRXVQMAi6Zgir/UIHOWoYvO0RC/s7TqZ
ft511/CpCTZ5uxmNh7G0GOvr65Hyg7W51X+CSpNKLGOBT/9eVPeV8mA3e/qxZUasBHiiZFXpKnA9
G2RY3b3FpFOFjETZkf5DhOEm4dVI3rzupofNOoYzQqBjiBYd3MRuInxTcSf8T3g/RhisW7nSJKpF
nnDZ/sib7TT39ui3bByyI3Aih9Gjtw5QcFFxsHypu/GJnmHVJBIrjvGAYF7vASyTNXQHWT/bTvsy
zwb/NUG9aDdaAfWN4SYSv3Js10HNYaLdJi19cPLlp/auKNyuf1b0Nt2LIjYk3TpqY1rY5mBGpwXf
7sC0o0zPqf5REbjJq8skUo/Oqjeg1jg7CfyjeMdJF3nbEYC/AWlnNbM1nGPjkr4txIng1dh0M/Ef
wAq2BBxZCbyyA74Npu6sf5ClwJzSIM7I+dYYWxkny3xTvPXlNe4IGKuPCTY9Jq+chMw8Jpq3hXdQ
puIsr4SCFHEE24HmtyDFZXHXbMmJKeanxGh3VQ2msmEDy1qc2YqBypA9GP5U3s2cui/1vY/0CXRK
0grMbbMwn9IJn4o0hwk3CUf2fWxN8IeCi55JFlC/6XKmQ4V24ZJZ2W616dzIu+si5mSer4HfG7Jd
QEi3wflkWXAmcRGn24LtnGoG7KCUed+OcORUduXwj6CJyeabGkPU/3EYMHrH2a1uSP/6iOwXO92H
lIApeozGVTdkICsoUYgLeXN7i9sn2dvgK/UwvyXmb9r9tFxNRr6TArAKlc/esi8F48h8RhJYvvEm
BgrPvYGcUSW9cJuy9rH3dZnui3ObXLruojPjz2W+XV86sMRg5RSjP9YMjkd8gBXzA9nxMBiuhzt7
GHZSE6Xpr0Gf1XBrJhXNeAIQXrcbX29gWtJzUPo5ZDTlAPxxRvXcnN38bXImEmhuFYyeyhMDSvgW
Meov2qqVmQZf6tyeq8bxIdLZMQK8x5zk4H1WfKazDd7+VWRIM1HUf3cp13rnYDAdP92Ii7hlTgTg
nF52LPU94S0dBI9w+weiHT405I6jhZ1PeScsFyGfAAoPChA9aLFo2241wg8NY/k4NOsgreHFQ02h
2Y+Yobhz8kXMwyWmEpsgDYIyJaETsJD4SwSXWJWUorL1SQDM29XRw3IcPpJgkJ2shyCBMoWgA+km
1KonBcBA8BPMX6l9daOTw31FNwx6q3Hri9KoJNhq2wOEdWfCS9GpwCNUNr3dUXBgGUtERakuFqlI
un6HJrPFmxy+szMos2s6kAaBJqH6qPJLYX3P7WmAzGfkt7Q9GuVpofJGTgHZiofyK/8tS3Bgj9Z3
abt3NhNhWrS7aRPhm9chhryjfUmtTa7Aa9zY/Z1FJIsHp2PHUDBRWUeHP/ulPc7DU8ZiTUBpWvsp
JoBKMXwlMhkw3LuoEWOePJc7KxstpON4LHixT//OITqpkL1Wc3H4hXsPO/KVZgPdI4sE0orB79rx
LbfNjZnz8iUrfbA2Ifdclm4KD3ViLVKpCOX0WYtfK04VVsdL7/lsOtAT8/1t9MGmBxAFkpK+xAPp
dYeSLPYmvo8sJgUtjy2HFSY1Usdu/NO1fW6Gjm/0xJ859S5y9jF35Ycm4p+cgGbQBkDi7+LuyJ8Y
iUJE2UX3AUqO/iD7waB60rQ7HR0i0nRJ/LPtQx1up+5mBtQInbdxuKSl2inSbUBVwhxfWNPyAdJ+
sVikrBE1QGybOw5lXSBCye8fyz2FLJeO68a5wd0Zr2NHKlK7UUEKMDihULHzDwwV6zjAUIfjuWKa
wnBeQU+c43LrUDU7w678F/ZkCTGuD8Hm1DipsDfACR5Cen4l2LXttBltQhSYZFYDgaMZrmnZ+ABM
tzYj46BpvjjmsWbc4bcxSQab3h2Pkdnuxo7Nar2zlNeowag3HmjrdqEDuD+cwaSrhyAiqBmGd2Vt
XOtrZlzSiBSLkcDIJtGbN4SPOMuWoS7X+TXt9lP3r1sGHhJfMYZVvZwU8CZd3MOZ7n0r83DZFIdc
IaHJKI5wdcStAkATatJO8oeEjl/p1EvdM9qhrVFpFxMsDdOePcdt20Gs6bc2PQnr3q79LAFy3tVt
eAnoFaJPGZFL4c9oHC9vQTdap/MeEPVpCY9GO6zGVL9zXETr93ZRXY1x2mn1OSm5x1HrBBTtHcb2
P+EVMwee2T8vweDPKad0btynwREJNu01+N9tWdxFRLawm6uBf2obRR6Egc/ny6QuaiaYu/2bW59M
EjvrB6N7i7/K5pKqL25Rr8vigwdHbsRYlpusdmv7zYhLTBT5hpmOgRYGFQ1C7xRfC78dseJHTBJ6
St9EktZYe0hOXicdxBRan24VBtplsHJ6tYqy9SOpUn9eHjAKIhklL95T3425XwmbTMU16oU6g29q
F0mKfOZ5dJdHnQE6WivoiVdQpO2MK4eQLJYrLGZk6ceihCTGsvxMu485lKVJy9kAJh7X+CeAyf2i
RH7NEFa5Vu03UTi0/iR31wCPPPwcOd7v+5CfTq8eVRW/wKWrImrukNypbm1p5G8gaBOldkh/KEgw
KWu09nm21EMSXcUmpE3PgwaOBYUGVZXo3xChAVSgsqScskZ6j3vDzWGAiBlBXPPU7sNwQdO1FF8u
hy2GcCC9PRpN42nQ7/LwbQSB/oVdy9NRcr2E7e4WKPaq5sUILLxc5lHX7lnI0+IQNUzlObKWQnWV
qNaxgC2WlBTeL2qb8PiKDGrkVnXWzoCe1OGAuxgan0JwCNzUZzyboOALbDT+/fwWeyRBzt6FBTHD
bx2FkeymwDGgtK5YYTEvFM8ai70kIGET+gSjuapB5DqSacKcSBBmdddeWV0WObwiACdYLtv2IN5W
lD+YWAN9KwA9ydwDLGGD3IICIEBY2tAh/FWaZ1aUYt7K6wSfN5EOvEWlyvEDazBkeqxWzZtFLwBz
nYb2mOuHmD65ZxrTWBo5lah+Le2keMYFaR45AgnhTRIWavBBN+U1CsBX1/+idq84za2YMRPlc3SD
/2i2qHjRlxOjPFqopMqNza4KpF4PKo9AvaEdfH0mTMIezgaPHo4OMq7DGAA3yMeWyixEkOjxTtdD
vzfMBG5Zvqr0ev2lDzf+vlVekY9iIaO/WsVRKx9EZc7kULxQ+TFlmRl+WlaziTq+IAftgd1/dw1C
BgcaT+lC0CkwSzEzZjFCaVzYDy0+pYjySWFfqoS3GD4/rVQn56tBP0Q8AUCwnVu7vkJdiVXkMlAf
qrR2AYe9qhOGQwIqlACTIPCpHm8JUdlRqYGsUyBBgWgi4LVx9Z1lYhuJMj+ufTAMy0MMVVxzWGSF
1op7YjW5A3yp+0a1uDnAsoPaK9qN671T+j6rlSQy9y/FZO3mgJRsHeNZjLqM7y0n8yGm061qDJR3
mfZLhcVh6MddAr4ORV77M4BwtLQXTyZ6xnFZuD5n85CVN4SeE3+I8KzkFGOA+daax2S0ueqyoKpJ
zKZVzAHiiFQDphQKPrH9UQkdmFOJMIg7HcMtBLKYmZdnhTstby9pjU6cIKQcKVZsoYMMq5VZv+Rs
eCeaBkVd1lqNgCnhLOJnox53sAzxD7QTkT+oJlQUGWX3xXJyZ/QbemdGnZuWYpvxS+ceEkN9CXlz
hI49V6BwaCpEZRGUnyBwxmmTM0WovAMUBroJMO9IisdmDfhhXQJT4e9hJSoeCzTEbV5uapOcJfMZ
VLgXev/AOPF3cEgKlgiLvIJAHTdHKBVtiw9Wdun8f7a4TdmuJ8Rv6TKt2j4EaQyOGnSKzD/H2tyo
LoIw8KweNa3KnELW/8nw2YVnLQ+fLTiiBcTRzmAi4BFJAf6F4Y7oOJb4N8kAwSN7tfghctk3qOWm
AJZdaYDIN53FvVZNm7lJ1tRIRXjTa5ek82pdsk3P4nMBmGJgyY7FumfexSQf9/wCdlLlC5YEQLHB
kGCSYNobDdfvYno7fkRWU8LcQwUeI6AeBWjJleu6tL/mxIYXcWT0mhkLUhgWmjDj5ND10GOzT2TM
oS7Ejz1N7JdQgAy4+zSQ7QyxdyqfnlDKhFeNfJYLqWEBVvcY9UAUIeSvmHt/hxCptJqEmjG/EyAp
VhgB3PEAFHhg0BdM7aU1LqJtwRc0E0CKfqCP+40ZvJfxq0f2zNB8EFpIwhfeDvUD+JEJggAxllLn
pDOxM6FnzzBJZdS53atMsewaPUTY3hnA2aVxsBlsEdXQU/sYnB32o/ij5vBqTduON5kDtsCuR5lq
hL9VeIlj1BLJn4Y04a0daHXDoUWsjzdtCL8pcqXJ5GQynbPAd7BoJ0ymabOD4oVu6eK0SBhgmreY
phO8S0x0Y0D82Hc7I2exw0ojPbjO3248cFtsxrWPXzOktQMqMLreuk3gXPINxIxKRDWSB92xN0yf
J0rYQmq05agruycGGAobrd4MdyrjHoXZlJHzPQ2S5EKsXsh9Pp0qJXpMWIEs+Ekwu0bei1xYor7n
vNDbewMcg1JpIJJ4mlyun2Bk9EbkAaM1C71+5PSoC8iCYrCMGEkIRfwOKZpskyqAY0yQ9xZr/1BH
iQWIVkWUU+bTPar8tPREWOS5FJM9dysUw2w+fEZ2vUMSMA/hnYOMphqe+N4H+rKRfw0Xl7YQVXGf
hQNTBvLrq+sAmqdnzA/jiazvQrtmnLGz8qnpV1IEMvUxUlCJoXbtt3pwrqNjpO+d4XdYsFNPd6nT
P0a2senT9qAlkNpuf0PliSkMn0TFx5iXM7FvSH0wiOVjAWDyQEe/JL0vgVUy7mDLwBaqBBCSs9Ow
+e2hmvLG4cYnpg2IQW+S8iLSRl3DFrxcsvAGegUWEnsJu4YoqXjgfNDnJS+Y8fOwuGZc+XLmmmRE
8MKBJcRy0714oijtPr3NsngcJOuIkdZYjwxG3/mxKmyGiYNsZlZfRI5HhPdBVRYhJTWMqDUaQs17
80waHIV0C4uhHaVGgMxlnixY2tlr3zDymZ8KC/oBeIx4gOzATB5z/l+kMEPqTuPI7h5qN+a2LsXL
eEA8CWIeQ3osBQjHT9XNa8FZ1/a1AQLvLHee2BAJh8toeO0GlR6rpSz/x69fLGhEkSKRr6zYh7ie
t9rRMvd5fy6952z5UMgaDN7nyCZXyF43/avnjX5MdZs5P5nzUU0PTOVgLvbMp9P0n3Wc1nkAhems
AEdN2WZwu7Xg1SxSTDwTR23EeBWH0ovVvAn5NWWRrI47ogdRJXIRcGCpw1lHPt00JRwuGMO29YAa
YGBHUoUF/oARTlVLrvqrRKrzVyJSKaNJ25n2zVMjNCvPlnNmP0b5gp2eiE/zx6NWIh14Pbbta0eu
Skwcz9y22xAEegHqyqKqIUT9Sd7qvgi2tcchY2LzA30dfCmar0Pjw5Wkn2bV/o+n89qNHEmi6BcR
oDevKm+lKqlKLb0QsvTe8+vnhBZYYLe7Z6ZVhkxmRty4ZuHg/GjCwRVa1wBzmpgDipBT2dibzr/K
z8LLg6A25fnK44H3WKMtcwi+XlH/8FDwoTox0g2pJNULg4MUK9sObvECQPVSeG+4QsxMZgniAjCv
Ee5HLGptEtSQyIsc/7QZoJYyRLZX7Q7aIWaxgvAgE/dBE0g6oOuxm8Vgpvg7UOBXFxpvV7rPA9tl
bb1Z7QcaOdZWCY0tJBBGzF/h8q4L3eSxfJcewpvIkSKUND7TnSxa5ZQJkI16EK196H3afnCsG2RD
3Ai+BZZiwivImJu5XbqHkALuAAONKadNpSE7Mmb+YiFLtCCEBoWnh5+xKSfgcKE3BajdoI2qsgKb
dKHr0D6Ph8mDfAS6CVavw3kkoryiMFRARuFelJSxQu2t800S4caEZ3gDLx7fIWgz0AMG5+pWywng
yLWjpffE+3kftvnJBxFHROytpujTwuEJK0PujE2dJJoRBOti6MlvLQamLlCVOmVbagUFyBZ5RFo7
S+a6qqQbre1yNcBDGwDllTF/nvX6OWJq2qTVGq8S6tcXT0Hc2jHO7+6SIyRZIS74B50jg0cPFUdG
qI0Q4qmLOjjOeussfK++1t07BYbM+Rj+ldmvxKNY6kYWvsZP8CRmH+wucu7r+jYrR5SotKysZkFG
LfKX55whf3rRvYTZglofpF/mPNWvcZ1SyHFCjbdafzbtS2Rn6PjWUIY2nV2iIKdZyZjRpxh1wlpL
CajbM7wHQqT7EZRYTOAE2RZYHW0AtA0KJdBJYoNr/xUaRMYUFVRt1Pcd2K4ACAZ0nsnC/0nRTwMs
H6wuWwNXDGYGwwgpQnOg4CgnLdbhA73SA1C2oIDCLVn2CRgnuVMu9bp8lG46/hlp0+jbHuVEldyN
4ohFDWzNgRUXEHTg1wUIULgr8AuWhYJmq0AWK7bUMNy7KtsgMRU7BKoi7j//jvGsC9akUKuwp6sG
0mpnKaSGqAE/YTTDoYmmw+P8lXGTIK2dSiPFYizwxvO5DLT+q6C6Ur9tsP3BbgIrrhlT9wuPoG0e
g/ZCOII014QZL3KQXG6/KA+SFPcM4L7v9qN70e5FtMRI6mP+MO7BW/Ddf2Tf3u/8Abtbuzv36WV6
6S/zDRXj5/wT/Rue/Vf/1X2db8Oz/uW+lJ/6GzjFadHfP7rH8cb1tz/p+NVPeocofCAd79N/NW4l
w0fQP3BskkveaQXg0bvs5p/iW/HWv7lX+FMvhNx8Db/zc/5TvrfY1Cz91+BrvFEj3pg5xQ/yERX4
8xdqMd6JK+kv7U99WZ+wN90MW9Cyk7NL+X+37bYWv04H85OgpOChfrc+iGBYu58zuHYo/3OfGmOp
eA4Twn9VAhBRXbms0CT2yspZ0detog3pI5v2uTula6zefsYDnJWTc1LepfjGMoyO6ss/QqhcJKts
FS8RGC2wcdrau4do410pvI7pDlzkOK7NvbEtTuWWVvxhWBNE90js3Lk46s/2Ezad62LjbKYjcYVn
NGoHa+us+11yTc6IJM/RutmifNnAblkQP3/ITsHeuRbHeksj9I4Qc/HWLJ+uT8eOT/BqPxCGglUe
R9GiWcZnDGrP6Rnbnk2xs/bKBvkN8tQHb+PsMcXcdMfwoC6nXb3QH4qnegMhbl0d+5W1h/SwnJbY
DuzUI5yla/RU7eIH3JJJ1oN4mp+npb5MlsVap9ndtgulWVsMYWYK7wTzBgQ+QK46c6k0bWkpIQ7z
JDfqqxp+jqLPGZdOpUI78h8q2XnCg8tDQJaohS2AYWYr3X/x7ZNhgssoykNFSz753Et3gdAGTs/M
UVSVK6CRmfRcJ5q2/QTwyZx2QNQ2R/mq9ViJFA14PrvKTwdbwo+A/liMM6c8nod+8OZEX4BU/Jmz
EJeLTiV3lIPD21XTD9Avp1vKLh+i/hOV6QzZUOkY5DorMaCgJFIybIPJJsbmE2+938qA3cSe+eAy
rSrM/GmsnHBZBOk38ZpVDizZZrAXRo3KPfoEiXhIsRkyhM5l2+dcoydm3IuW6kHkBIXfPpbOsIMr
D/8AGA/I1/cQTsOgHucTCkdgmYPKToFP+6pvVfZRJm3qtzS3vKaN9wTKPtjzecfgHcsf2DE6G3qE
koKooiqiPFml+j/PHuj7bRn9x4gixm7vaxcqlQcbepWFh3SqPzXmpSDGoka2Q0ZOw3kVklXZmO+C
uHDW4wq2lKD37OpR5xZ4pYMCwHTsVeDLOkO+QGUzohdrNwayKgZzXa8wUEcX02HgYf/tcAZKBY5b
NrXGxYnXwqILcUJvBi8srb2dLlywuQKK/vxj/RgGYVXpvp5uIqsE6rQw/+BuVimwOGr3bqHGd5OH
mugurlEABBc09mutu89mlpP2eXV7iBgkhQHWPagGxKP6YuIx3hb5Y6TqSNDSVYACuXC+GqZxVXLW
jI8W0Ez1mFaGN78h1TSEaZ/9MlUWwUIzji/s4whplwptCmnND0GIlcdX0oFFD3sGzBgp/tmdpLBH
C/i/NEe2+eu4LqDDc054nr2eAOox6Or7G2A/rmImVS1QaU55WWJiLJ+yOTVqJS7hzzFIEpoQOkoD
8MQCkNCFWEQFRmiJAiV2NrBXh8Qe4q09mcuyOLC8b6P/T6NSEmhA2h/f2nn0VmDUOSG/XfNcBNtZ
wzheIZvT+6V+VGFOBzhZl8i4IjPfwZGi0lTUTw4xxbWwIfhAVs/D4CycVgGZw+CqO/fpeO0wf5Tm
OLvkBAu2WD7EwV6EJ6gjdB0n1gRYOY+PfAtOyIpErzKBQRJOW5KrAMD2jmjCnDsXlq8eSB3QviMM
CJm1mz9x81RGCgUdTDrKqZCfxIg8N7FGZJSr/prAEXmgnHDpkrjgvhkXRlGcmVtpxV0UsaIb1shr
njYOQprGfZoZXSGRaO2TqZXrji5EDl9FMxAHEzkNzIkTLslNSnaRhECaHidI3sFGNOvkgYiZWFsQ
QYn787gsXQDbB4hZaEJRdSegO8poEEHYrL3a2rvNQqEjNpqraMhc+gQEeyvHxDfkkpiffrepQZbN
m8NBiUTGeh9zA6VCvC3Uc9tiI5Zvahx7cNcSv2ZcsQbUI7QTjrYxNXhM6YVHSWUvKkFPRlwUuYBF
wpSx2+bosS1pjTFydE0w3ODX66l7O/K2kU2leMzaKwtRTskmvtdKuN3cGRfetN/cZ1RRWVAtXPYH
06TsdLM9aieWq49mCm/QA2xtIGqC8CTJhdQA9osKrGVi5Dq0e1ZrVm8DZd2w0oN7l/4T1M1MAV5K
gvAgnczQ5ch9KLlQspfI3Bf+BTM+bimkKFl6NsucGp49OpYMA+ppmcTgnoSZ1UpXtvN0Lp0QpSzp
RRiG66ZyQ4OMT5Oym6BT6NlTSKuoQH2jQwl7fUdI6jEYcecuVlyNFLf3tkTs2V2SLLnUARMDR2Oo
SWJqZ7LB7krqshzq3oRrxXZOx3+53z1U3kwFniaX0c3fYQoAhiKOVNWvvK4f6auxxkQbVJlQOoi/
BRrC2z3A9UmMEUKlvMOfKecOv1uIjAy0oMvmTk3OW8o6QJX9ofW/Y6qsfZ4vSDTw0/YNhYiuXxw8
P1TAoR5/2LmpGdW6PGEeFjz2jzOS9fCqxSVMfG0xxwhDyea2MwRDkGpaLdn3JntdOi5F+jJSTDbk
5wz2Uw4HaXBzomS5gGFz8fK7bMEiKCz0cdXG1GN4ECXgQXSjM4IrG7ViRy9pDeWhR27dMy7DoKYZ
q4Ux5u9cSkZuzSuqoHS4yXPAn7rJgfO3l5FpSjhg2z71GsMoTeqU8pOJ26YM7WsIK7mc0neX1k7s
fjsViAYyIttLBo4EuSuwcN1i4Kp1EOXcnWbURGtBDwLpsvib/pTjgL2iPYpxoBzIScamWGdYwNak
cy8xfp7GH1pMlKcbedYzi2EtBJ1w1jZZUCaQ2Xg8KzRFacVgAKJjKJ7iBZy91MH+rtnoSbrqBdCn
DWNwqgIKzB98FBPQRFr2wSHyijF/ybMkNnkFxHC8Z5Rlnfz0DT45sHOS3MQFNH0pIpjFMdB/LseX
zYja5BWqoTjHTrp1c2Azdu4hK+Wcm+GwQgbkNSuUXJyh2EGvR/dNQEUI0ng7kARardgY1DXO2Jgc
nGrtQyzKEhi/Q0tZFa/Y/Czvhi+SgW1+pnzzIMyMuhGVpaIchd2pq/qRB1G+bS4MSR7IFrWgln6P
88WDBlOiOststhUuQJUd/eQjYIuPCTtMLfCu2zwwt5owo/OLh6GzHvQAJm90nwxlbQNmcbBFuPlF
9o+c4hztctEk8qBU0L+1j4kUJFGzMsD6aRBDVVkZT3/1U5rtbSbLI+Irg/stGqyRLq5nh9UutPsE
l6noSfhTmtR0ZOirBWA14SHeknrYWdOjOTfLYBPy02P61SdLtblEnrtqGooktERiuO4ue+g4CkHU
mLlme49OIK+JOG5hkjn+Vm4mJ56DdZjoxhyiUYhLbqLDHCNgMbAwL+BQ4FjIlK4lHzHeZH79S7Kg
GWE+ZTG8xLa+sq1lPbfHFDcE6bkpqVT1xYpJ15tumY2YODLog9Mdg/V107qnjN5uotVT7V1oIGmf
2EuN3oe1B0oYTbLph2q3ktWiJt2qLssNXZt3KIlziakRA8lqRqorjFUGIh0MXK6Lc/dGIhN52ORi
zfyg/J6wkB0krpEHf/LOK9c5nbpYjdzHWeC/fcTATO24bK2CloLrU3w4owcgDndl4qnFeAj54rKg
XETKA+zrW1+Bu9WM6FDTFAwDyn4wUY2mALhb1hH0QTRYPdQ3pJLkGldMRfzgA9AKKNrUMcL087XH
cdSM00KeW2aRW3mSZmhTGSzaAHZljttgYMQvqdI/O7Z/FP+6PPgACLhVOuwyfBOA5Lhdmn0spj8z
nVXMZqVBn/bTxwxuLg904EHvL6DB3UNAfTxaGHAuZxVYkNJItp+Fa7F0sS4ZblKpxEhUAKdkFSgE
3tw4rR0yrNBbKEzV/HpXMFZhRF1x3kvuqHljz3kaMQzQnHvJHJkMp3XIDGNOcTdl1p4bI6NHdj3Q
Ba2+gJMkQKPdfC0xQ5MRjqIffWQUXUBmWlU/ZoHQ95RLbRE0A678LzWzpQKyhTkFykgyGAH+OS6Q
dH5gPyeHumIQir7rCTjNCBU0GcW51ovjb0hmWxOOMqfJuu6Kg1O3j8jWnE26m3RyIfVHJPOefobm
FQUwt9LxETasx6ei72NfleYQ2jEMuxW+m3hs1X576jC6TUO+x0AJR0vlxN2h6ZAdX8nGu2ekfjbd
tz49kshX5M/eiJMQ2xzfhGijbTZv9Xknln9/sbgAQxg8V/SWsOAG9AAo3kzJ/+iiB96xoCyEVsBM
IqrutrjMAKyO3Wpy6HINcFIp8tKrWvJFscUHSqxgvU8Kpr9Dfq3xYizd+TEY/g3eq582J9hQaUB3
GTya6Yb0E0LHkeQDJ2Sogj1wxA+kJnHPsQdjRKKukEAJCYLOK4dDb4EBViBRNjMAjOTEYU0qMA1I
zF9AjJHTDXiIyUpIY4H+xIh4D/PUMqAQugCjPpsUNZbwHxUDvoSbvhrQ5oTioGZYC0cOMhy/+kzR
XeW5uh6NX4/pSu+38uGkr7Wh2RgVCn7P3fLkVtoHv/LGOmR7Fz9g7hEnOdnJ5KE4DFfgKWN+JZpu
vnxnODhaoATkhWI1xfoH8Qv924xEVnsbYeITdhITjy1hhEELPlNF/4oDPSb239+2g3GPc4wwQxpD
BYMy4C4uDpwKn7UBml82pxxTWq6Eqn7QvzKlzLxXxYg2HSIUDfaRdxdgWtqWhIO+mpd9ZBGMxDGJ
AsDzxk0UTBc0BDs0Ck341mFVZtfoYggeQ/mWzN/yozM0FxOnEICgGt5bHQzHCdY5aKoTTIR0WYdK
u9XxwcuN52xSNq33mxE5kMA+N6j4sd504vzgjitD69c+A6Wh1na+HjGDhcKLKTmDR5BQhd0zWw/Y
mY1Hre4e0ptubLmwsEYA0VsEuw0sIHvo4VIGKz1QjkbW3GlowvguPrB+XKJjMKjY1RIq03Nd31SK
Vy+az4WnfkdTAqsdVhl8VCLQD5XiPbNsEMK+yTka9ORoxWdnuLAHlsoxplzLapiZ73kL3HPWEFth
pb6IiQDXmn/dVJxYjyV1PbQZy/KZ85Frj206Lb05f9Y28jyM843e2JpgcMPvMH5VDZag2KLk8cF4
lMVd1//UkmzoVl+43msKebxIfmWBNGWwamFPliPEwfyj025YQKybmXu9t13/VH8hJEvMi8H+OY0M
/LAD1cKPmBm12U8w1nGlzD9K21sGnvLgES2Jf/5Tgo4VnCixvE3b9Bub4ISKzWeGDpYwYNBEBOkr
61xvd43ZHxw1PyMakddWO8yePGJ7e443E28IRATxR8G8ojR/3T5CbQx4AHUQ3yzL11HnVfD2unXB
0Cq0w0PrfQ9/J8NS/B+zwtxoGjdZoGQoEVB4U3HbZtiexB5Emz2eDmWwl/Mn9oJdYxFP1jQHp/wV
qzs1qbDuF8g2gKHikFDxNA8uqwlw0WMm1fqQRFzibaKFC+OouDLWSh//qnZmjXBEkRwJHLRwayBt
PMLV2lu302PGlMNMjm4CE0tF4I0aUMFHAQWnqsPFpRRKEXbb6Ec7lr9re2iRoP6H59566z3oL72O
gCdEmlCsKKhc32dDO3cQyNVBZU5KC9iMay1j43PnjYmJtDPvjOI8cIxMAHRdZFz0iK1Zb+g1aC7j
GX5dt/IM2usmxGQRMQCcIEXfOB1iZywKcJ+yK+Rf3bDIR8IWqDWtCge9REdHrD3ELkAnYHORst/H
i5r8L5l/Uti6UgcWJPnQCeg3C1YFJsGpekvTZB8ZV3uAPa/CKf3JGpdo92oVmtaTVz1bMWVKqi6J
VnL7l8nR1x7tTxKm/9Kuw/jnXtGQKJwm8pES2OWFjsr/ta3Rr4d6thk85Ad47Wn2W6tXuA6PyNXQ
GS0TMzxE7KRqiL3KbD6a/o8YQGVJs0qga3gZsAt+aImxHOf2YbKVHQ7lPcK+Ifwe+a1lBt6QpZtD
kIeVmVITwSBj3B1qxImF5NP8C/Rvh8taWxxmPd5TY0cLjW9jTUlrTAuMLggkNzjoHBjH0snacAXB
KDJEdAG6sYGcP8xYGF+ojrvS9BfcBOL5MwpvMD0h7hXrqat2ARLoDJ3TXNLoGfM2fO0rkuLtZDvl
j1PH5H+ywUW9U4KNYY/91dwvs4xS2w/+TWUIaz0+D/nN51SD4LYc8/vcYUZXs/EmBeCA6HXqqzCe
U68hYbJcM/62ofp15risfe1guCRH98lqHtpbk8MdaWJmwL+4ehQm8+8G4IBlkuvWYsbJSY/t89DK
TJBvh8q5f2mCr9m3VlEKSabFbpQllpn/2FizSnugv+k/4lFZJOXaCsZzPOISYuaXsf+eSVhnhFcy
aSKSRUzTxcqANistYZPpOPxNaD6taKtCx5yMa46Pdtk92N6PMX0KZID7g3yKKtQXGHJ+meUlpG4B
zKix/VQbGFzeGZ7h3Gj4FrxjniQ2HBMMUJt2bqzhjoZgz/BWGtaRQbM6z9gV9FC+lU0XoTplvMH2
W0Mis/ZU3ZHh7PAfNLrp8S10/jkAIFn0DRMmFyOuQcfmlhEd9a2fBMvZL25AfFiwwONckXGoAPF2
iXqgue2r5iAFbcgZ4hnB2nxKa45XyEzSvsmnz6RG0TuUENoVEyFyQHL06nu+W9kbZ4WbyEzKYOfu
jWaF/bx9oybfOdC4NCxek4oq0W4XmpuvBQPxIvMx7+2V+EoKjhoxv3LF7gh3cviIwln0KJEd6t+c
6WMw4P+1kdaRxngZJfkpp42q2p6JNbPwyt9hvjASyGE9RYxfCYNoABuaGdM2f1y2hvMRNGsfZLUF
0Cni5ZQfrZpBJIQ+yq4/ixIQTW7ZiqoCvIksV6508SHb6wxDiw7fAcRyjD23FFB/EdAMyf2cmE8U
gHUBt1fHglfd5dUdgMzkPlphskzyx/HaxBjdQcNTKcQbBgxT7R51nP3j9CUh7xhqLAl4YZh+125O
PAmIqNEcQYCwEdNyfs227EoT3qwtb1NBHhyYjJYUBuHjjJHPoIvig/YgOns0sCQHZABCHjNxTBKz
6VBNWHBT146kCDCxrFWgBBrAQg5++ByZU7wn+CbT6Apc64ZOxPhVSxcaq9JcWRha9mhGnCTm8r5L
1fztdDuQ2crZZjGAdosNUtNuFEBrQ2mWOpw/LYAAw6VpPJxhwn5rEfMDNCuYSaO1OzS9lX72y38e
loAQn23GpDZ4iIUdYohWrUCUQTbpQjozqQN1usQU4QsfMWKsn/dQ+gBEwEt4UeBTA5xIg5yqniwg
i9QV7/YFYnPiYa9eyyQ52gul2lup9rgVi+GKWR2oM+0bAxE0sd0uhjJCXxbY9EkAyDXmyjqu+op9
pwYkK+WgxLyQbUfPESzJytOveoeOmCoemBmJ8VX6eoYoq0Yd8axTgcKQfPiM/Qdn6zo5utNV1uGe
kfAw4noCVAoBol4VTvWKJybTo3AlSuXEyzbWPKwrHWieUUbqEsbCFQByqBiLOtFJ0i/EwaALQP14
QKV4l+oc3yAFgkdZgE6ym2T2I3Sytv4x/OHYpNYGSvpaamELklrKeQRxifNr0Zi09W7z3WXxOq3d
zYyTQT+4G7kfJVuamWvAa8hAqTh8ph1Rpa3iY+9W98o7u/6Tz2BogmaAuRtjmV2B9Uzpzxs7gE/l
3nOrgIgKUDvnqyz40pHIQApxqXpoTMWkvAs0dEYnPPwiB1fffttbEyZxWPm2wJO8ZbByGWaX7Qcu
hzQoCKbW4WYgtKlUtGWP35WXYG7d/w4wHqjE26i5mJ6/jIxwj2ZbVQjN0n1YoI+pAk8NLFXT9UMQ
kR6Cs4qmH/Sa8gQTpDkAwYTXQO5jWjHUCbc5t2l0LwDzni2WujAUePIbFJlUR1m3kV7fBHGyb12H
n99fB4zXwiozMIYuzrLAhMlWQTdRwO5lAlGf4gpRpTMSkIVhAxXMXKto30769IafdhW5nHu/tkel
AMdXJ9vLMpYDKmufEqaBrEEH4pNNo53qEGZQITwyXhQBZNa3i2ae+Up47M3JVlaHjM2YTWkBVWxW
LNPkByRHVAKRD6tbe5dFDjmzMW6Z9gY156/Hi/cCMv2ViqBUg47dQRGvh9jYRXPxWprbBJNEjV6A
bI4MOuStAcii8acNpOptxw//n6B5Nv3p32NcR8+paax9d3qyVOo4lTXA0IOBTzm/o9mFKbnhK3S9
gZ6bQ1DTMXvRFjkqp+fIN98DDPl0RsYpAXboOy3uaX/yyNTQ0XRpiJ8T/ReMqh5+BXSGSgwhSg1d
JMyMqECL4fbQKE1vHqbHA/N8Px8IDPSWETTIjMyd6bluL2AFwMcbclaouALoWK3/nA3hakQSrfTj
RwWCWg7hWqwiZTgr0EpbUNMaJVsFzk/cZ9xIdlLnGfhHPdn4ZhZD8RiAYLod+DJkqZzT26GIIPuC
oRJv2Yjrf4TPD+UnEk94G2CwCW7GRgS51lRAushPePVbdKXtSWacJUAhVBdQdLGLBJd2K2XFGSFr
jctph8QHwFPLSK81dqPdPQQzpv6Q9fX3dEpXsx88l0Z4bEp0s8Wvy/f3Y/VYtfNCmbKnMWNyADtS
L590l+Hv3jC8N6niJt19hFh/6lGUsrVvZGsfOTosytsu/sHrlpDrdxt9et3na6lfgNAXHcpUGztX
rd7qsKAHIDt3qDaj81MC0rDO2xiL69LeQnGOnFUQdPjhvmMNxT7EcRqAM9n6gqnJOvI/ush8iOL4
SVB+L/stu1ul0UqXpMVbby4cKCLGomqLKyuURqyXKww9UZs21rGFO+DsK7j2WDPBvp6XsPW2Lc1E
2GaMF1+a+IsSb87ddQPiomHrY0E8AeAdS0SuUpQ3UgAI28fCeagj2KSoilOHNIgKDbklvhiFO10q
NiSH3dIF+uMQtll8fsL64Vx0+kq4phyjU5k9WfEXUJ7j3gMmgDBglRUEn2/eJR+agx7cOAXFAdXB
A/qSw1Pq2Jr03wpjhUF5x72eOxN6+Q61Cmj+jNE++YrOALkpw62SGZrLu1YkRIUWijBqeT/pXm3X
fHLZC4HcaJh4hZE2Gtv7ycUVdNdqv4Jy8SRIqoDcGrIPjLOLdrdvpm0FF4fZUzmH7DFYmeGPYLvb
ICt3o+tvbAQqqEWc/CTYOS19RUebUjbO46F3frSB6WFBMiDfXrgKIbXd0PPFfnUetCFmzDA/CDbp
V/OKbldqLvk7rRg/ksjAp6Ffh4rl/n8Y2Uw3LgP1zhQEJ2LpnyhrpcKVOoIdkZsVzzebB6luD1Pk
vAWsBMa20jj2nDdSzfcAMFXQUb38k4FCWswPIFq4/PypLoZ9Wv+4kLY9/cXEvbMB2o6SG6eQqTcA
S8mSGk+cNw3rHhIuM8Afcy9eqJ5izh7d52RmfibFPUcFY1AvNbcOjmXqi8IMq0fwLQVv/TlSbVDB
WdmGOSc6TGY6FJXDiPyLEchMXHDCh2uA3BM/36aVsvXVDrgEenD/ybBcyr6WqcRfz34PSioUamQp
1eVn6V80vUWG6W5kBNSxyMltkGLeYFrjQZH5Ofblk1QL0ldhgEH79+ej6etHote+AuoXTcdhAQ7W
EDf8J/KD2GrGLlpT+9OOAMLLTgZff4ioeMF9eg6ePwtq42RQ/Cv9HtkBAADuFNXNcC9gPMS5QNVJ
rCfXv8qu1lkN+ot6KWRQWULUKGyj5Y9qD1ivH2cGZRB8Riap7HoeFDstwj1NGhkZ6+Fr13ZIzrgb
fGEZKsQJBnr1pTXAlyjeqLoj094ZFH1TonOFEKLz4DKUwE0OWBbaJuBwoV0STgk6AArJ+NkQHis4
zZtGEAjjfpQ38wBFX9nEOaGwdErBTeFQlTpe5ysxnm5R0gy33o2XEGKExoCPsNwONhc+SkN3k1Hg
pYTc8nzaQ3n18/MITDvB7ecCykWzy98cW56c7sMj6QsqAD5777BZeYsR+6JALfYpX3ZovK0GfzWZ
orVEUQW/qnPLjMOQfslwuFBroQTN448sR6WgZDahHiIWxFiVmwYtkaHxLWOSl7DIyeMjEUN6q5OF
aCwauDDcBo6mnNmE3w+o7gh8yC4aBiScgAU1bFtJhvKminFaVEKOqavL86YN9waTWOLHBshXnnIr
Z+BzPF1WI0gG8U+0dwnkjUoOjKOUVIBvWfITt3vqBxbSzDBuPHl++hH4dI+cL3y9FJ4puyNOshxa
U0zxVTCDJQYcPXWZ4YEjcfHagQPQIaGtGOn8GHNbyKbmaud0kAMChHENHpHsMAnD+qljoUQfU44i
oHlvIhc/fkBcABoZJpvh2eZAmaLk4aoAJrl0F3xGvpsNQQIo4aMEGyy5+XgCcigRBq5eZB0LYgON
JmSWYgw/TXGVh1w8vvsW0RdzZ0mVQp8tW5pC6Wm51pOOaTWBgeLkLU+T7i/FBTFHKGqoyZ5NFwye
VcHTNsTBsmDy7b0E6jtHUHBqgvHB49poHawZneGRt8EbtoKTz2bUyqCjXJLWYSJFooqiaJiCGLvi
/G4pT50HJc5hv32UmTk46VJhcDhzY/zgkFAE5+6Pk5gP8ZNM0BFzzcDZAakU2NgFdw+hltLfyUpl
8EX4ImJbKZxQkyhtvwpo4InpoWFodBJ0AYxMH8PFTTNsmGdwDhoxBl9cb1QmOIkFIPLMr7iI/KdS
Bnjuozd94b5d/abhVWRBDKtlQlXlGJu8BlB4p2BaCyfKhcyjO3dpMTQiny3V3I0Gzzvtt/iv43/q
OsnCztSVFyTHUd/hIgTXKsD5ce4haFKqwIuOkcB2Ybzu4Cy780Ca/YV9W24nA0iNXku4QCHKf8f5
h/MdfSenbID5aDk7V4tgwMFZ4Cgfn+W6TIZ+LhMVt5kLlsL8Kmas7eCTjqOtEHu7mAKoo/3UeiBu
zHBHC0YnB5fO1lyx0Lv31tOObC/cRJ6w3Mq3TTkJKYo72Lb5wpH2GaE37Fv+lurR7fKNNB550HQ6
+CRSn5jeSzFj22QwGvFStZjW1C3bCJZPjOzBMaIfDWvTKWY0RXVD+moJ7fY3bM5SYzbBLm9ekV91
GTxP8yKlPi8ZlMJoxpniPYds4Ox948h6FxXD0HMGku6O+Ap1gSO7TvZrRCiZYYV7v56ZLpyRW82b
c4CmEyVI1ayN5tYF5qlrURdsWEA1uT0Kjlj2zJLJP7COkG9ncpyqzpPsKCGsWJhdJk8nU9JSMSDq
o9XDBQnmuoVTQsgOhzO1kTsbZRIOgxBEuCQIc6Kag5YPV3IcjbT44NvJmMFT2pTK0ibeDnAXLtre
U+OrPO79b2NFmzIDpiYuBAY4NCmY/j5l4Gz2Z5VwWN0a5d9a0FXZowmBgiZzhVHm56uBUyVg5g85
n8MsIoASKW+NxrECMJTjB+oPvJCe8RrlilRdvAtNpQpRq+ew5p/YcAncg5B4hw9GnTDiZSlsPG4L
Qz5KON4JPqTUOUHQku2BnS5nggxi/ao7SmtGs5xBmRACh2Avo7nb4c5T6EwY9n+EWoEXbWxiGJSa
Y7I1sR2oTnwucVfmC7phs+9g/HCBe3MjUCAXV3az2dpP8AS4Zz08gtSkygA5kdOGutntdyEz2jyZ
11xFc0dKx3ZmqC8gYccQLIzqF2kOmildlgYPBxAEmAfclPmsMM0TPgEtbmtfOiVi3zOXgt4gWcUt
TfJJU7hVDVtvyJ2lCJ4ttnH9XerjNtMWNKf2mFEHgsu2i9k30gVPBKYH5PlyxBoAfdhFOoRZFmTW
BsDjcBdqjOoDU180w6+t6RuBkKAljCgVHd9cpVDyZcULL5PZ/oBfxRxC+lTfWyTe0wYii44+U1gx
JgKUjKcF7QyHVcLYlwaJbVxDJS4QHn90oI0fGQOnojLgWe4RkZfzhmS2If0dQCA74I5m65Pgjhl6
hgsgtYk83zksmly/wxtUwS6bi08nIjsH+2pc0W8LqlPhr0FKN6ep1bmnnqKsylJMcFcwfIQNpuMd
PBsLkfQpYtSO2ANWscspEuS3GcpHG39x7dk8pZADROwShoI64pCrbCjohQQiAzyIBxgpAGWQVZz3
lKFuLHsN7550Lt3WR58xrWEgA6gss3uTZHUZ/cotkEGoYT4zCs0tFMYSN8EmRy68FCYLj/pAxGQg
xsWTEa4VsnZly07By8FmccCd2RQUrpBGNQF4ISiWHK5++srtkPd1eK47uKYQR4QN1rSXsr6lJRwj
OKsxUlb5yU55ywpxIX0vsOGFQMZL1ZgUCPFZ+CgKwRZocPGgc+G4JKq6rG0IFYAW4R6/yCbgywzI
6tFXcoo4VrV0mACOmnc1c664U6wZwNJ/kQAMGC/1gd4dEZkuI1c9Y7KnBbsk2SmBaO6IZcHOjE0x
M9cm13ewi0XjlQcR1mL7tkE5DTbwv5GAlg/IcX8CZathtClJNDFPbyTtH7OiFF5Vl2R7OmkTWjZX
S/fQZsqeDmLEOewazxMeMp37qSmvHJ00wDY1nIFjQzGuK3V8xdohAwnTou2ksMV/D+xYISufFce3
lxYeC3EqcemYTe/WUI8qWXgCbZOBSXLvIMBgS8dyYC435uS/2FBNP0l7WoA1/xGyEmEvmD8Cvmc8
alTVw4SpC04AkDEUrcrY0WDqMGZEvBaUa5YYpGUhqliOtWHNQU6QZVwOJylI+acewoTS7xA8w4CG
iGPmON9niO0W1JY5xrw541wKIZwpsDeVp95tw13HhEhnOECqYfabUPQh8sxotwFShf7EAXGFM50L
bk+XhVRUV7OtFjNdy0VIwORp7yg/s5v8PVAN8HxKJTVhJM8iYdbLGODBUq4tEO2AVy3yBzRfEf41
MIEUdP09IgZh1rNuLU6YIT/nI1kw2dVmx04pz3mfPzOQ5Id0+aVQ6g36L598k9cKf7s5xp8CfVp8
p1/tsHVhFr/irYPmVFA2FcrS4hILh1P2OuYuUNPl0sp7DzOYJBSkmYHXcCqwmGKussPCBH1oKnZh
KHU4rkvwJiHAwex/oNThSTRpywS4pxpxn6qYchpfJBvxRP5se54Es3O2QRhLnP9YOo/lxrUcDD8R
q5jD1sqSlWzLbXvDcmTOmU8/H3RnNTV9ux2owwPgTziWWA7UFmKPHw0QnpJE18g8RB01o5XIwmNZ
rINE0e2+U158uhwRVKGhYrpjEqDcMT4L0A8iwJAFACLwkhO/lFmyUWp/JwXfd7fMOtowPvqXdmIy
D+pPR292BYNW7r0ksbVSSAuaO4cFdM5DCYzLXEp/JT1L1vdEG6rQ9OYWyifkL7R1dIlyZAaE4XZy
VAf+JmnO7rb2kq8Z0hkkgJZ9Hh3WvE2wqQh3KbBrn12gfQLx4BGCUqg9QxNDD95FHT28b2VM0M26
9XgdzNs09PsAG2avsOmGXTvLmde4hIZAPtU23a4x6pPQYx3YPBSufpMhXx24IEUDx0WRuPTBw1sR
V2ykUx/RhY8DaXJzDv0dbOvEXrtrfGnHzs7+iEv5lZMjpSlQh2NsM35VrkF9TPPFGPdfqhpuvcTZ
GIBNnEryw2htcqZjONRMBkfbBx4IVRmzagVzsv7JHcBakyU4hJ4RkjcfLRDYgA9K1HpqMZP9FhM2
fRJ1oQcoJiiIgSY6JeTJVGA23OYggJ28P3SQm9J5n4d0G4TfVYkioJplbpCxGBsOcU44Gvlouaht
zrQ052ppmojYYILTfRJ8dCNp3ZjLI/AktO5na2g/hyAB0hzZF3ajRjGqUgNo7dGHKt34njFn5y0N
JVesFM+RAu21LutNQKOAoZDVc445jGyjA/Ae0z+taE89ekDOKJKXNy4aCr3DFRajw6k4HB3N0eBp
a3kUrhhtI3Np9KuCDsScXAxpUAld0K7b0L4GFW6FxJS9ymvL6l9MlnNZeXchcGRHTywQUmO1oJfI
dOOUTaYXG+18a9IXcMvLYMlnIQ0H6KCZRv/ovmtkiXwXz4uXkdb/xFaw7FybYIT4oXVZUIZKgvAO
32dBNfM+BS99EpFy1puPOGUPvHQYPSarO7UDnAhfZVCcg/TaAsXahr/PbYwvLadhosx2pyQH4IQV
gtwAt4P8+k60J+B2KGqw6HDbtsciIb4Dcb/Gc+1v4iUY8EjkKVHAdfrWES1FaDVaYJYWje4qzKeL
57+7VA97ehdEqPc6QFaDkEx28XUhkDrKSuLdG3bovNDhx+6zNm21A9txtH5T+MYu6BQi2NSvsYpX
GQyZw9A3DISv85+nPandWRE/5g5vU3802cjkcYxYsVZgu86ud4gCQx22HDANlW0HoHimuU/ohhwX
7UwA6VhvhGzIODJZx++i+kjVPpPgKno5qBnSaesz4f9a/WFwMzC2sh6XoA5Xw9RLgFoSP3QDvaWY
ZYpPP/tDrE5h4P9KY2LQKmRQZCEU1Fgfgo7ilxSMMQgE4+5dmDNfqWJ0hZ+aynou869gsUY1rJMA
X1/730xR0MjQN6ssHaMwdgVcR3gQrPF++VHTRm1BFyMoAcO1IJdgVDLtMX+iw+vmFINtRbPEwrPY
Z51mwLIcNmcCgAjuS+Q2aSc42qMxeCici1yewjXpJdt2+NBMv9kM9BOCNtlKvLWL4cGHe0tF7F6/
MGTUFQQ42+ttWAzScivVQo9NbBneZJoVE2FUA3rY6Djejvc7wLiOhM84zAlAaArkNWJeMOeWC4RP
qnQ+Ih4B+FHYwdXAfKukgrkC/pjxzp/Whp2wr/Rihu3JgtYA3ojjz2TKDlGKatglta45hg5aL0bq
GN4SaIyKjESDEgSOUuGoK4araX0P4lSubkw2PckHLh6DuAz3vAD0zA28OvCRAGtN+iRkgEzdFC10
6ZblolfayNuSpC6J3MSlyOofFpOBkxdrz8mvFqEnyJDVZtOCE3u4zI1cJPOfnWiWKPQFomLsHP2r
g0UHjYUMPC0dBq1TDn5DoZyGgP+Hyz97YlRSYwBsvUcKytrk+Ip146kH6Ci4Jsui/5L/5Z2XmVbg
JxP3gTQLCbWzoQbyskKY1eGtkyAHcmUoSdloPQkp0iXJVrgq7l47TpdtaRDdwXMIzFd6pVdP81et
s+eRcX2qE3JOOMHZ3E86u3pBIKZfoSRlNh5ZYTCS8Ota3ULXPovoXUTOYYNLCUo5xdGtXfQSSxuY
Cp9FVAG7YLDF78/0KY0kL23YemvOAgdXCb/p8cP4Sdrdgo1JjUd2l/rTmxjyM/IVWULJJo58GXBv
3vEHb8lIFyATkeFAfNVUF35m4sSg2QmYZhg1gXRcLik5mZabrCYzWQuI79Ax0ngIK9hLNwXyZFjT
WeYyPhAmkEWgXWTybYp26RKFOLivBbJ2YIglJMRCNA4hTRBww8BmB/n3WsxecO6VsvinsRS+h4Ka
aa3G1KOiGg+9CpfeDEsdTyC/TgNIZn2U1d5XcfYDZy8MP3g1AXA7EkhtJb8prg5zTDgUzjt+TE0D
oCrUHe1PX5HGpe6a3iFYS0cNReYrK9HJRH+SOxCtsw2uIU3oRK9mp92mmcONLnIy51VwQCNVcREA
BXN+I0YeFZWGTLrB68THCfPTgZKN1RE5NlNnkMseZX898XtHSB8biLgeayf9rmDPoH/WfFN4DWJE
DpRe58aOSa9/F9BBeoo2OllEGwsV7+ofrIBd5BOICY9KjpbauGtBZIfm3BH0z4AIkyQsK6kZEL/c
/C72JJCTHoyhIK7Kp/6MpOT53XQ12uhR0E8BgOlv47aQmVZE2WwmFqUdnTs6KootGv4SF6H0CryG
mTI/iiTHbz5yOBQJXGLGzOiduZoCZndER9os9S56R/zNjHpn2GlV0nEDOC49jDb0Z4OUII9eQWXb
K9ipzrMNmr+UP6kHHS7suw6rtbz+DOY6HyBttIyTsZYjV2SBKEK6CV8sA4KNzDGizZPfRkqJnnTb
hJlaQcqgB97OGH9sChfWX+Bz2rfMZtFJ+ZPEvTTQgrDJz9QiQxXYvSd+WnX27Oo8sxSKpsBPtkYB
QhARbJ48TnXzNjlM5z05LKU7Hgb1Cpw/EWzO826z8a3gjTKHYVVYp4hDbHHdAyamyqan3S0tcF34
c8BLsYh2OD3+ZFLkbRTzhGNeGeswnEQje/o43fyOPIvTjJAV8KRLz21OfjkAqgdXIYCYcRPRx9hM
VCDSFWhH4vFPeDpaRn+4OsFJnuyAQJyPJ+Zs58pN5P0xwCOgDjojmXPkgJNB5GtXC12aBa4eUvID
Sv49t0rtl0SXCM4hZ8qjGfVPbT9gaSAAnRWIlR6ieKmNZyE3ecIadl3OhwCBdJDset7Yxo+Ns7jk
EModwvocAbBah4aPfB7pj8gOEQa8ZxszlxrvDhQVeKA5sEMy+HBwa+bWjoGANy0dfhE6A/Ti7+9J
9sdny5w7aGThO9HuzjVQMK2pPelBuijT6Erdarhf0bFxmapJgV5aP5dc+iMH1km8B+kfKdNywuop
OuX49WXigTYQkIzXKuK/pLSDefCBvWnBYZLhzJB+X2V3GDglP2JC5yRvA7+AkLlBqrN/13mhNa/w
WPiu8SBatBlfjWaPiBHcS0J3WbkKtNtJx2ZT0JsHAEwi4nGIYAZJ+b07kxl3ao/Jhs+4929cnQ3x
YZgwWhX1qkHOpxn/y3sDIyFzIvgCDZrPecppBDmEN3GCGlG+m5GKrYQn8GNG4vA3D1mhBTUR/QrE
IB4j+Ybdp1uhuoFvp1XG78PYW/P0dMPHNoQFhM6/jr8EemLqFpyAJJGwr48jedFExvKZiDxEoF3j
VwbXsn8tzL944m/q/ZpJvAysVcj4kfFOQyj0HnZXq3iyOHOJ+elLDv61DY/tNs3mtdTa/DhOH+KV
JpX6I6bDYHlYiSZwjoikoB5jITe64lMQRN4IGb6RbdugcuTsKTeBlqOBNWI4QLx67fAW+N4IJDs7
27menzhSmBvBh2d71/P7EZEix0tVnSWzjtWjBEquAwhJmvhsD/T54q+CihpILDJv2HCo0ZaWuGiF
VmIUph8hnq0Hvv6PmiZC1WSbTncSMEaqh4voUoC1QtEuKFlE10TvLfwjaNJg+A9CXcNiW9WfQ7RY
SSudHob6lT0RoJMBCLykCgESxF85TAlIi5hmGc5VJHPIP1j9QGL1CkylJsuX7+DbN2X+0CMGQ2qP
UEQF+FCNDFOs9Y0bHblfKb9hBDauSU7dXvodBAcRRQcurmBi1HVM4ONDzJ0UU8yESWwhNGQ6sPgz
zmaOTQz+x7GzDaiCRYXlYd6/vOBMpbFxw038X3gMAx401SEFG6hImugI9KJNcn19yevOdEB0aJ52
5aLSjvg5mih5NIr64E/EkQ/HBOutku0cfZeKwaHZTrQ47q/cIxlIMRtxlz5+IKEpPZw9FfogzkVI
uj69EPs6WdKjLEX9aOCsUppsJ/hjVoLWkzOaATl4NKzgjTVXHqeGAi/AW5u5W6kk+A7u/CK/KV2z
OBJYm80mCD6ymI1Iir8hV0eoMH4TfQyeaXcHuhx7nPcOf0nQSw9kJvwPfq0owHi4przeMwullbpu
Ov1DNWBauAmmkcwnQBZp0HRVOymdJBaUOvQKw2NPdLVO4GARHKiyK8G66Yu4/kV/0w5/Tnspk2RT
EOxEoRGiRM6Dy0/LyrfSD+SiGckKiD4iwjFav0UhHAE5IkoE7Ij3bV9teLfoOWmYVeSMvYFfNtqx
FmknjLk96WvGGoKhxZQMCwKMJngoP5rAZiJdnuotmwSQub2wcgAnBf61DtFoA+F4L3i4ujMyWQBX
ARp1XvvmLIgfMNiETECMnRBwMguJLjtmIQgPBR0uTJs5Nss2tP513rVCpeB2B9olecAkuYEw07Al
7AFMuC14iwVcdrAD13n+Q+wxC+43JuUNoLMZ0XvSLrBLC0Ehkx8DD6m/vMEZrN0cUoD5lvxR1AUX
OpWKbKSMF9GPNwGJIc2rzbcEDmJcx2nbyUpVyWT11WHlRBrRMNcJ0zk4shfOWxP0g5JYEkAiH1Ft
qRuVSAyeIR/aYCCNYkGdPFWPN5U0m5S24vaOKZfJJut5qsmfNPUpV6FRm++iSQGSLSy0967xK3QN
H176h6E25O+zboAnaf9CfcsQZXCeb5ACIpO5QzL+Ox5ovvnNHbt7inEtzwJaTbpuCrgnl1xzs9ie
SJ9qIYKt/UsSvVbhXwYGAqYJnGgCPdOmWQXxa9GfS7zjWL+ObX1U6EE9/UOok2S8CHA+TSa7xV9j
jX0Y4H6sOgk5Kd1dBssCdNiAX3hnt/4VrUkyH1012JptfKjAZ/jMOVkKgz35G2uXd5Q8lDG5+I2y
VgL7EZ8eS+FZ6XDr5/I78/8cn24R0gxGzco3c/M7gMcq3mMhDtHwTzA4BFMtvtKmdlm++e7P1lb4
CI09qDHKSyIvLeIa4Z/kpdfwUfaAAaJfXmYi4gUcr8dwey8K2p8Tnya6tKThA71JubyPeuae/8dD
XgQOimGsROJNJUv2oCIQq1AEikl2AHKc320HsmshipT0T75mgyuhH9GVETCnCT0pxYXTlNChbQzr
Kg+0t/RF1llbgvSurC0kyvJIqzOBWktHN8bqAicq6YJkX7KMizixEq8d/8bl/FZhtvDxhqbGYzze
Ey0AHjWrWyUpgZaU7Z54EJnfK3YqkTPr0W6NDg6B1cQqWCkj0mwrJQtQvJu8q9wAltA2Znqm2q6b
emOoHwXwjvMq8SNq8apPpPQCMNA9oTHXKb/c7rXyElrKJ3NfDSGgQFEaRNyS6PqAwDnHR2QaG6VZ
ldQrPg48rnpKWij3KfVWbZ6Ed/CGeosqWRjfVIuWmqJBJD6nsfosCiHQ9eAmk/5/eTLQGvYZXrRC
GhXPrTj3ISIVM0RFhDpeQ/DQ7gE4PdocBYyEhlxQWanK8kdeF3CYmIP0Tdimy64i4Q/9jvXRQQll
/auMbRmNYuqfCaBEnE1EPv7fT5m/RPstNn/6t16HLaLCCilj0G/bIP82otJIqrXQDvK2904g3EPg
scl5IocSQBg0v6R2yTVHJIjNPYCUYwyx0jHPEdS8kVIkVLtwO/FJUw4l20SaqvjXl76kgdhIFS0K
eKJiscrXtZ4dyn4vnx99G4vMwHRMuB7BsmZ1ZNvOFa2pwCy87bU7rGMNczlQixhBzAHbVYKHkmOV
oYbuNDBMnfwrB6dbu+7JIxH2bcyDgw/y2MPFdP2n3AsyE9YI6J22o1l9YEoMf6yIPccm4Phj5a95
oNL1UVi66tl1XtJQ3bEAirhKhjr+BZMAU5XkYdXJvJEOT8g50kBLOm1kj1lUnuUzJ3VLDBU1z0xY
WL6mW195yjJDKyWbe4bwSSF82Km56qg5E4rw5Jf2luMbtOYTIZGYKuo1l7Zuei8FebGEnwgQJeOl
CojP1Y8OQ3MuqN8sCLi7OEkBIbCPxtjvvOTdY/FFwS+MJkRUE6J0hAdUVEw4zRKwKAN1qRgzLLae
0OskLi9LAMhE/iRouOfP6BIBtjjyafAx8BARTkfdNeJyox5LqRYBoNTHFE4A3sHmyqU1l/oLyoXD
lJyxu5yAe1QL/vWkw7umRlbTRMakvgSgU+PpQvfRm1cS84RpdvvHgqJqA4plJtJ+vf0UaDRoECt8
CpctgbyiQi/nRx6qZBawbGEwqn8GCQ7SeNMkQ1/SOjaCyZIKwE0x1kTbZjwOr2x/SdnmQvjGuOWS
IZfHr4Z+lLcHHk/EEAGHWCvNA4hm479w/ynpcEHCAUqgBf1NmgTmLEFdBiKxMByspaGgEexsYz3/
KAr67grS3/qUD14oQUEwNNIqiuIfr7gOGVDQLDLlyEDMf7P96C1kDhJqpitAX5SjAncLlypKWU7K
NmQncINAvWvBjfihSdQhutugd8qDalPDcdUQlDY3tA0gIUQbxiJkqfFKSC9MfiEL5GIgG6uCBe/D
s6gBLdV54kbsaYsE7+Eni9MPqipivWLyzzKCady9zj3GyoOP61N9VRnsTDhG7byasfiJJUQwUsm9
ctvqApEixFd0N0drB88a77BeBViNf8MBiQWzldsIYSrX610IHGf7sc7WEXLWQW2vhkn8lzeQ3QHm
WG86yIOqJuT/anPsXFIkev9JHpoABbnQVelMJ+QvfWD3pmXLowfXSeMUko2QZcMSExrGbxT7gDeo
sxC4KkuDQii3Gf2ZmHpILJAO3uDqUQvKS/4HYio3xYBgSIze+MmWCiC5VfQYmAOskxvkk0FgyquK
AIJ7VvCTyHmh3yAgDXCUmZMQbKbayiEWnOZXbh0j545mPqhp+s1xq9vFY2FnB3lXuGelN5cZIE2a
94q5wxvIEcGOHaEkqmK2kFLC81uHuoudl2tQFAGeJI2FmyCCWeGSBWRBZcbvTddPCIGnZitRYhBE
oVSckfTt/wQe/9hih0EMkAhpSSdMCBNXDwJCAAERL7lmfx6VbukdZ/BIuZTv3r3AZntjfJBLbAYI
o9sJIvbyGBZgC/qhYGWAIYoAAaQ4gK+vs2TNY5Bmh5z2nRcU6FgAdYjXU+/Yr1Io+0bNj6IPDh4q
Fth6GhEGirvLWvMaAJn2+VsaPJasC7DLp2rcVh9Vw/pwePxIU5dg0UtDS1GQXzUKct5wGFVqcFeq
a4GrBA5Rx3o7ELJf2C9qE1wieu52/JJLSuO2K+OvejjqFgEu7EZvNhKDFOhop8TTIzYWrj8YTB2t
KqR6xQ5ONYiXxgjYeqNxUKqzjcSrKV/doFqrW71CAdnuCw01+5aTRB2YsJzSo0SILJi37IBIoaZb
tQpbwOs5ORbifOI2CQbz5LoRsyGVh62BS5UDH1fNt6XLwFZlL07Yn2ridUc9ONnsaLJrkKpfC6N5
nmJimzT+NJHQdATrayIeemdrWigG9PAqrSYFu27r5wRrSUVemqk/5LCTLDWbblIhTdq80eaAZ+G6
rnb0DSMHnZwq/QpNv7B178EBtnbK8jfQqwM/wBKZHSvBnlwQtvuRKFb8nvdyZ97KHPkvQ7YoKpjJ
Wc5DeYS7nBHD5WSrR19MBzxRdzJPA6OsNKSiMK8DrhZWicd5fk6ccZm8qxHaOJ+MiF0OTVzSIcbN
wHxOozx+hy2UTl0sZEaVIyromdJ2bMZLt0La8k18r9xJoW5xocBcmTwv0c9lcAwFF4iWgvVoV14J
tyaYkC59wg1DRSvc36HLDzOlKJrftC6PHtQfNTEPqnGpWHpf5/ZK9dydqNI1thAI5KSpYp3DmXzv
hVmWEX9I/yu3MPIfJns6HYkqQW8EivuJOzRKaSPY1iTyqMYiABTrB4+CGoBWBNEbnFwQ3LtXud6T
tt90nr4yIixPUBNZpjyoE7FUBSqoEjip2w7+jdFD6A2yf9j0/dmP0f9zEwlgbAE6mFWCpN7SgDL8
GRWNTXjigxOAyAeYU3vWPdHIlRsRrqkxcXHFsrGPbfGLq8/hC1QWoW/2mN+IHblrAgBRWdIjySRz
kW5KtQNMguFSRfh9p2SMq6OQktZcdXZbqJ7yLNeTMgF9lr33XJlu/xBZ8Up0NKiCQhnxgdcckBKG
e8IbCF+HxtVreTxwp1qjf6BiE40j8KdYIyz/I6WDJo6cM9e7PQIi3f2Ri7BpvEcBYwSp4nYbwd0D
nRB4emobiwXp/cyYdlmfucI4lQVrutqAeAieqI7ygPZOBCtG7OFqYUt3jvcWBc0rP2JChELwtx1N
UsKt/sIADic2YN/Iw6u8UTNe7BRtIJNHBBrvcr9LNI2l/QT+KkrMlxjQZWzZ7KHDKmsLx0YLiNBl
+lDNdA+nKdYvk8dSCQ1C0Ff8SnLCa6z/aZq+7rPkpXT0VfIPxBkY3PCegS994hUYSeTus8i2fvA4
VlHWrVLgbjAcA12TBEpTkOXtQEZCE2YjSCSMapdWDQts3iw72jjkgiUv1F9pGAdmvrs2ZxM7IYdU
efJApULgXC+djhJ9ajKiNyAINYtEOXSDW+4q4i6pr5mNx+MtxYuRM9TnoywmYFM9RafInVUnax2K
+B+U40FTklNcaCibep/+z7l0Q5+LTRetL0cCZekE2ZRHj5JaIcI4yp4MK/CzOfYNmSTktqeOmUFJ
kJGxEMUwLTlFMfCjvapsQ644GZbr0GZJN0UD5sy/wUqxduOXLcNCTAY1iRPTDfdFZ5VbTt+d3gk8
JJPzrcbwKUZOB4ZKvpBGL+dauBjUzTBVW6ADFFZz/lSAkyFn08GCBWOtiA4X+LFxNBryguAY9ypg
WB5mzwafr0kkqGgaSeqn3SNvn2arUrBYSV+DBkQmrvKPG70izBAAY3CtDZ0bMKsQe4ntXaRwKZeC
gBAVZyMvqyZnlluHQVAR/LM50WE+GqWxldZaGi6ZpIVwRIQmj1Hwrc4EZwYMSuYe0km2G7SfdGqZ
5S9Y6c4ww9hFHztHh2DA76PtLftXGD+JD5zRrcgJd9CdEjkkfVXE9dEM7DXhhs2mai9CNxNWssOK
KUYD2l/5+Rl6JGoTvE8+2ZBu3yEg6O7X5ELnDMkgJeg20asLyB+iqCBdzykxRLPfHUflV42JXuFy
qzvtFfXNWjzf7pisA7pcKUeQYGy+/JckNkkdgMcj1q3eI2SieoHmFKRKyGZaMVEerIKOEOA/27Tf
kPQJ3s2PAJZALJQHyTz0xElMb2o3IvT5EGJbmE3VfwnZEkKvE4FIi8R/JCHCg/6kIWE1+cmr+Ch5
2kCibOQMVkxEoSASxUZn6kWxwD0jWGvX0ezb59FmLYl1hDluHIhfdivBEVJWEgAUVOEC6aGuUUBt
4GeleWJ8xqKnGhoYvC/yfpc9gE72zBytFhgLRbmvHm0m/o78UHEuKOYfDoXZ2neQvqKeAtYXQlLG
P3xKyERZTIx432bDEgizj12pZ+fdUexs/8nnXfbewdPyJnU8UQ9ugSUQuXXOrH8i7OPGYrKSPgou
ZKSVHoZaxkOWzR4gVxgtjcbfCT+m4ViN+mrX4THiw+g0NHOA5TCVLJefgdxn7hEoFX5dJAYSGqfq
5bu8GZ1jLrG9cltQWEN+OwUNKr6P0kq/LXu6YmIX9NlUf9iCSj4J+hmqNOcBDrMOiMzmkfsW1vlN
M/U7gV3ksFdpuKvmZK3qDpGZw0bhmhXbysiCnZChnTUa2yhIV0nWbRVedQN0tj4GZk5wxqoNNeRT
vH09bC2mzp3SJdLpfVm1/uE26blqbA2sglka7xa/m3EUnyS9Im+Ai+pJMcZtPQ6Qg0xXvJGmqFfs
eUMUgqGxDVzm/7Y8uz0ueCK5ytj6N9nhUuBt+ew7XKKWXd7ifF6TE36Qu54l2sInNMZVUgUmVd9z
fUgn1fJbB0nwhIZKweK+VJA0CNiHRURkjiHmJyR/1YjQTqUGSFlBJSwksE98DGCI0NgxzkWTTgWS
yackyucS+cbKREUP6iOhrOKKLCeDcFJCTm3tXWMSdUoCS9BP2yWYr/0qHRoOHOmUxN1YxzNrmJRn
iiFGDWl9HBNbHySC4p2gaCOszDHdbql5BFsbS/l3gpl4Prj5DJlSLPz8qUES29v1coovdXuFNHFG
96XDua2ixUVF+1oDYOiJ/tzznBuH2K5kS3A2ptEJkgp9JTtTev2k+yf0JCJFlrdRJKYJ5GBGEE6x
tfJklXhXtgo+cLBce0n336CtsylcBoW37ihbfnFim5baoYkjgBftwuS0BEOiQ7cmVoNzVcYsRmQ2
R5O/L+BTR/M5iKBqmeyF45XOmZioDOHIjccRc5GKIV0ur8yj18l0bqlpAHVy10KyefCuUxhfAtdF
N7Ry2G6kOORhN6Z/sDUGD4GoqJ9GdrW+cqNGDP2Uo5ClqZG2oI1iFK5sKAVvjDwMO8A3+q3jKwnB
1FU1GRBH4ffDGoUf4rDkT0++lL7d94TS1Yr1w3WEZwZ1S2DMhE/TfAUPxrfnI/Ot7rZghddK8lZz
flIB152EhV0UAyGk3V1FhIOgvCZiCHWClGCBJ8woWHyr6Y8lrAPKrju9Qpdm46nuQWumSGPKb1Z4
EmIDn6qLPwqvDLCO1EOj/tUgboo0/5jA8gbAZRn4W8xXDjSnDspKZA3ZEYfYew7KY5CNxIodRcMr
JS6oRRst4GNCm+gyCnhQ4gUr50PkNeyC1m9FQYYwXDtKa2QoKB/Qr54tiVM1x3+loWxjj3WsXrWx
+YQM6mmTxGt+usScdswadihayeBM7cnJAGS1ITis9UCkIpEKDg4ZkNIuO2Be0Cx+UALAMm0DeuUm
14ksucpjydICxEcG9i5ldzXBosyipbWtzQ8HFjmnHNept/fgZDSQCLKMWKqM0U7zHytmLGnQGnwa
ur4bAvM4ue3SYdyYIutfoU/QgA4cRWLsRKrhohNgLy+zfIU8oLGv7GKGRw8XQVqQ9P07bEST0Bp4
Hp21sDvuoD/NGfHJzrdluqRW0aAPydpNt4zuPmhJJ5o/7npY8iXNQBh/trpP2EcDWIbPgBneVnGY
8IxoNqSoS/xcCvplmvapHt7s7ls0UkDcAKCoA8UJP2APTkGvOYoCfxsN6IN7jpr2nx2Nr9G0Lxat
22wTQTu59mXPrNFc4kmnIzJOofoU+u/AdB41W+iYmiOKxZMPXO4FH0JGCkZpknZg99Gxcpuj5f6q
mXgg8UUZ4418qm3U4ZTgoXjNmV6qaMadg2JvnbeUYQA8HUFAbz3azXfGHhcjABJisUEZg+DwDVqU
BRNvr7VLFdPFHwNF5NLzm+6rQEJAJ2fiQEQAMTl/CeK3BAqam3ppVtaOSVQeVDD9jdMLiK1AZgKy
lriMDCAIgvnZkL5hLJgztovx6jSV8SF4bq1+ZTEtQkRoIrc4o0hpYZWfL/1Y/4msTyueGJhrUJhi
PsTBWfgrs8wfHeg5aeaErZoZYmoCXIaecL1861dkqRBlaPNqqjtPfzeVddm9lez27deOZaxNBA/C
r5nYommIBGwwAuzXZrUrGRqJT59DhntAL8HRBAKPULFIz58TSDumaF6sMxspi9Y+9SpmTiiZilsj
C566bkImBb+oszNi+u0sLGYICzhNIBx3Jwj5Z9yzQtZrr9B50mrId5CCF6NpxdxUkIqD7ENscYJb
ApnOwQA5XXL9G8sZ9Alzp11NjFAoUMnswAJMCpAeqNfJBQyPrjbadrxF9EUxAgjUFA8GNkAHUevU
IP2oxdqm4SinD5DJqX4SeZUFqU6nLqM4ExOcB3IfNA0OKGlw1kG18YjGLU72P9xXR81WF75LXguo
C9g7fKMbvzhFshQzKJvmIYEl7gBClR4csILp2U+hQjgJgOqMECrijwVc7WgjUKhPEN9lfqITxc7x
EKvsUu2/WkXINknQ5BvRttgODmR1ERO7EdfKPmIxqk8uvdf1B63MHgFO1haOz6i45fWwEDhJhBt0
8bP5zxJUCZLOoRSIr00Nkw2/exPUjzVA6WQOi9kKT271cv9yDOCZzXRYLWNSasnVBrLgoUk1823Z
+PcnKUqtPz1q1UdPK+OLO5AXUiYEGcd9OT20iXquk4SiynYGi+gQpiTH/yvTCZ0FhYqxoRqqrQ9b
nnV/ogWQPh1tEvYfgItVlv0glJbqxuHzJbQbsCK13Cdiyfa4v+9NTOyz+ltfBozGLX4p2gQHgiVA
FhBP7aZn/WWlvBjIlyIdaTn+XdYpctPZ/CUxHguoAXSxUNaWcvdihpj6suwKEyIQwwhGVZNgJOHF
wvF29NcqiXSxmzz6pY7h+uhBzMo5FmSNM8mH6mL68Sx1+59fEttiUX5Hw1Il6xOwCeXOPWwhJn/A
gQiP75G74Nj81hKDbKInoxOng69CD3Es/VHMWDEdEuTHXrp3h7dGgvH64tBDwGk6S2CNezlc+JyP
lGki64jWFCsZQixboelVf7UGFBNYIbHjRZt/RcjKWebHsRBuQfZbNor6KM2OgPACOKKy0NHgC6cQ
2+UWWfCVSNOTW2jPtvk5Os3Spq1MZjYj2t0ym/zroAwdpG62jM3uYJKONmFXsMKfqqJdC4ip1aWH
Qkr0ZEuda4/3FRp4/ESI6vdWu6gN5wDwffPGegXPtieQk+LTRzQqRMFyCPSqJ1XjT97jGk8LBL9F
9EDpNFs3+BACyxGeZ8YSj2tIXHR+h9w3oVj4zz2bDaRvqMZ5G8XViYiQvXKJG20fc5uyLgAp3rHh
SPhuxr4G7eyUn0T3vQyjz6h11uNzUaWsz2jtHyenCRTZR8vGsEI1N15/NLBaKBeY8b0DmyOjsUhI
dQw1ctfIB0qjJdK10CMxi0nETtxNr7cvCht4ODdCuA0sVRhq+zCxVrVkzo3mnx4MYlBY5W7AHdV0
T8MVZgoWRH5SFL0OrwQBuWBrPf1VNEna16H54u8IBsZzVO7i8w7ZxVVe4zn7ykn0uxsyA5YocZ33
U7JFms8CP2cTdxIr5K7M4L1Ts40wgfVofwuNHeNwSkvrpJNcWto+KMgyrUIxaKx7tWIjYkvwUrq1
JjRLuCmmvj+4MSU1xWfCC+HUb70d/AoJn1bo1+h/JZG5RBc9sp43yJ+ruXxqv2EjFVbWdH3JapX8
gnvgnISkWeGCpJsHpCQMyQ026nQGs1r7evlE66A35Cv1i35kg3qLg5PLAAzn/wE+yXyqIgLtPJZc
cshlyoSKKuo/kYNKNEGnrBz0Q3gtDs0YvUzUdw1OfvKTS/ud9d6uLV7uydrZLJv4iA2xEu5NWDaV
lOaEiOTnhgc/xsFqxhqDruEuPjfP4Y1oIaix7tgzcqvBW2SvQ65hdww35agtBZziwyObeI4zoCtj
Lw1bZ9hLmfWwLFEz67XEjrHeTrXpFKj5YBYcDFg/nwE1VkmUGNqb4EB6cLSs+G0iR65vkfiaxaad
7SdRN1hkFc3sB6N9wOcYUyXw87FJhJRMxgCYCQVVs0bHEzriNfCWdgGp9J7wiphsRYaYkSNpGNNK
LAQD3mI6BSfflTaeVf0jQUrJzLxxtPSUEhjtFggVEtr997hyV/lUstXNgyqhdtI3wJpIZ8EApzFN
ejSkoygVMGeBd2BOsQidKTx+UZXtBwSQk1pDepSbkrXtf+aqtg1BSKoAvQ77gfgqHlBBo75CMBD+
jwSHV61i0whTSvXl1GzoofjCILXtJkq+Rtp2qzjlyPi1NN1Wc37ISVAxif4H0Y+HmzqPxwYDqEWW
mp+raMh3OiNJ5gtQJHDnrBsgmPZBjeerAzeGMROFBHNLhKUo7/F/WwtpV3pHublRuR2JAhxt9c1X
AIUN0oEMM+ftDlkdGmKL82m5mhf3LVQwn83Oq3wpkIEswFtFJrEPz01QDhIXcxq+FWNotqGEflKV
W3cJJYg0D+6WlAsKGXI/eaQ+2KfAxq2Oa4esC96+u3txANcKdykwll2yOFl5Ntvw3U0xDJTHZETd
vfOYemJtpVrhzuqyR9d3T02QX4jVXko3pGqAzRFRzV7vk8tJ6E6PeYLs4/l3YrFaQ/W3zfmgdtVt
rvJ3cvhaUj0Hul6xDhp++NNNzVtV7esueyYULMNJqnVA8mVkL0jg0IeSq9AVVUePwbG2Iyx+Rv4j
8Y4aQnT93stvg1l5lIpg86GJ7SLRimcvx7Dbat0yTbk44r01aPd9GCFXgesqRx14ioeYIGmPYaba
MNpKf/Q/ks5rt3FsiaJfRIA5vCpnW7IlhxfC47aZc+bX31W+wAA9M0DLMnlC1a4d+qSB1p2sUolf
8XY6ki8nCBFOxTv5Bg7doZ7hjUcrHIKFc+g+JegXKJr3jpFDKocRZUwHMZQMQwN677Mv4ymbToxx
GDgBUnVzJ7+9RKZNY/ZcTcjwhaEjlgcMSAY/WAXAOFo2Yty2yrg4mDgEk7/g8llTS+IciWDQRS+T
d984XzPdAD6cpu8iz6EruQtUvPxM7E6XnvPlBtomif/kRlLoNbDBIuMjwGELGNtLiFrc+A5WnQG6
m5rUjuCGadqmCc+w9XzsOrmkJHvRp0ETjz5KGMBW3yetnsHa1OIxqjWUbc7OUnFjs9X4va/LtwBD
O4Cwo2tDHpA9wvbbuPTzQrRNuSA1lqQChcLGVafUIYi8BR3pDC5Of6Fz0PJrNQe3CTpQIZQ7iDtu
0O8K4ZEDMtVkgmlXn4/rffUylbcodF+cCZcJRI5ybsixWMrgqXL1b/kbghx0ZrhTuDQYC4c83yJS
HilyfbJPYynxKYTTYWG66k6+j014URh9KPWLsK0dNF0ckBMxc72HBvfPkKqMtH8FpU6ouK/YkYxW
+uemKQP6YaRopT5tzHSv2cEJTW/TK6sE0aAI+DrjHNnOxtUME4/qYVHZTGAUPiIymGBP69qhZviB
BPJWas45nv+lLuGFmfmlqt2qTgCRbSA3ZiQZ1Wjgn1P9e4h2WquSbxWtvZE00zJf9spx1MgFatZK
vk9J52OQ4JOKFODREWwTzXlJ4LY5gbmpu+QwZ35J6xLwqMJjg0YkHn7UvtkBVEN7LcPqKh5sXf6h
C9o3m3ubRlWrlA3Ikaq5tyrDZBKBklP+SL6PhIzgJIWNX32XuIxw8F7Scj7avbVJimkX59XGYIw3
KX+JtGK6pgLeZnG5koBxhxm8xUvSLWXPOospXYQ/i6nh0iTMSjdwVlHNBAG4s+oD0WtnO8PBPz8k
Z7Vw9Q08pftEz52H1XMAx8fvkRv7MmKiczFumYYkA4/vooRX7jyI6Dq0ZfsYLYB/rC+rYLpUBaU0
jDPUWtW33mDTbpfjj4A1XI8xh6ud4qwMksXtKO6jsX5uKxxCh3fVHVcjI1Q9+hIdtmndGcKX+PJ1
M7xfHo7Wp0s1a8nygiiN/ocjaVQnb4mR+DJyuFssrJvayn3WVXKdrfTIJPHPCMTBTaWqgidKxVtf
iieNsekQ7drYMyvoC2ol3MU4IpIsUD2UqcdfCyYFk62B2pTsgH3LCpTbwMntVSpgTm99BhrSOoDm
wrxzvm4UuptJbVscqBFGhrn+Ovr5TxraezU7G5P98MOSudBs7HCj2yNeC9ojouFlN2xcvkqRPIVq
cqnMr1whr8p+ltyfKSb+19A5yDMi0mcdTzWwY7lFItbI1PlHI6X5sI4V54qp5l8y8xDbT07oftS2
wtYTIFJE5WWr49216Mt4G6egDO3EKKiadgMs49T+mI1tbL+G9Y+9SVtuC9Co0nwC1xzGfJuX095x
3GNvGJvRG07l2P0Lm0evkdQ9XRHCTL7GaRPIYEihCy3dCUgk3Uk10OXOc7lrvt2X6DW8Bf88Rkcc
wW8k81bHhtNBdLitZX5Lml2te9fO+ddQYMtJrWMSCEdLnkiePxqTARyURoLA/IpQFefY0czF8Px0
6+Tb5maCv2qpG1R4q7EeNl797GMmYXUn1VEf0nfjKFu6cBe8/ZBF+/Ki4fCnbmz9tylxFVv01Unw
qH54HeaY3Htz03YX0srb+Al7LoOZuOiHRTRU0vuMuofXBKZUxVvd2VuG/WOBuls8SCkCITMw0DRO
IKVc0IX1q5dPvn0TxkBQGs8ZIU2KbXwkvCw4e1yluBScHP1dL6sLJOw/ug9nVfkrpLQxZp9gUyhe
Q44BhhjzGpyL2RMexSvt6K+tSXxIQXaxDnvSsmnngcJMGsFRkfaSKzvLJhdQ1tRQl9sXv3smTYV5
YRcCKszKRbVOc5wcRHCNJwDODyEkRg9SH8slr+dXKlKstU9q5Bw6lceAdgfuYaX7T4PHRVgsCysn
hAVZwFjh5mjpW3Fwo+kWKlw+dIRDUmDX46UZfhIIYrDfkIgzZsKeHMfAWj8OTX7KRlYf3EG5Yoer
jLeZ3kjxXCdrVR9PcU7mBRM+ny7Bbl9waFkjmJSfJCudChzLbxewqwH3zhvcyj7HNH6CL7opI/8/
nnOZZ4fBf8XWfxO6SG/RCIzI3JqWNBCO8ewq1gejwua3I3zxR2Jdsl2J1Q14QWFQ6jd4Y/N9ybTN
xpjhNxQOlDYpVi9QBrQofkqQFvpjd53xGRB+0NwW32r/Ujrzz1w85PlGRnJM0nirufQfgCRlfa5z
MejhidNI0fSKMXAzlZi8UCawTThZ7NTDaib8wFJTRZYhNrKehy1pnZ2J5RiJGYmBIQPDw0kbo6G0
3XO5IJaNPx0GvDVx0Ds3Hg4xtw3JJjNaCo+aEcbuJRm5dUb8tfzNGMbvbfMKPwIcfbCDZeWjT7Pt
dxvgQu5+nfJEotUommUElrXrgkybsW0jhtT/mUl9mOp2ZdjdFgFIISUXP1xEChIc6XsctAFmgKbx
OlokpUU8ANrGAWLFBBnWc4edDHo5+mPwN24LzDrWxmjhFOhe+M9ZKRj1Pju5CT2aMV5F10LhA6Gi
5bwwmkvP3FnVu4uKMEQ8NwxYT1lHmOR+xpHntW0hANEb4DKA/TNKGFg9V7t+lOOz+GaYVBQpNm9e
HX0By9O3Rv9871/2Xj7qr7p6rnSEz9NmwkeLJxsce3gaBDaiOzYJfJrDm9hY/cFDxG+OSQD/5i+J
QOTHnSfU6QEVLC+Jopa7maOyrkzZHgWHmZKym8ark7zH+VvLfSZZAJBbzX8I1/BR+HGH6REjXypc
ql/c/VsqPkWFUIerjfaH3qLekEWY5Z8e4dYhV6EYdo7WXWz48OqkvIxtplekjVJqbmpMLVMIFxo0
XdRKcKYM0f6AYsupS7GKEH7TWY/RTg4lk3eZVhSA0D04cETq3Owe/QoMofkRMfI8zh8REBQ8gcY0
j9GwM+PnhMLZtjEJT57zRFt1vrdAKUUZehXvGqOJnscgefENkFpIPm5Erz3drLBeu03B+sRRggF2
yR0kwu66wu6qgdrvPBOhB/KKjUFeH13qMb9MEARBRC/+w6IaOzLekrvuBpe3DYkaKzNILW7aLX0o
/A2Tad1baxgVdSHKrnlYT5iJsPvMCAU6WO2MsFEZ2lWiJMe5wKsV92ADXRdr1HbWfXaeCD9cOEPy
rVIqm8iqMakerRaJ5UDtM55qSCTii9LAHgaUxuJBZ0djDLEbkk+TYCQ/bO49+FLIwhF7SsBgQD3W
bbzFvFEcIszsJn7hkA0UCs3Rr75sckLxmhBTQOwRT2ywngB1vcgZuLhbJHSuj14PLmyhYRvev0eZ
cUZ0cPDpyoMY4hkZ3mn1BmJ9d7Tqrg/m1aepxFvnaXRQuEakf0s3mvR3VXuvBg0/uqB8zTvz1IQ/
OpiGalULQyn3jYOPvVBfq3YNu/+/pm3fPK6AKY2eohHRgZVwlurEYwUQsJMHnpzE4HXXsWHZdCOa
5OYxhNVu9DgYcCSn083ieqMo6A6st7zLnnX0haSWlie/xUiC6FUymE4Gxk0EhC/0Eaoju5OnyqMs
qwPs+BUjs7rcYd8+pvZxjMEX1RzGfqVfeSH5wmAAxrjDwo26YpIpkkIhV6mxfsjKZ0GMx+6gkXWB
kG9gdRWI1wRWjwLzOcj8nwEaoN2aUPyEJaW0PDaCB6a7F1gEPMClrLcmcZ6MTrAHcRDsJpsugqeS
t8lLA6Nb/M3FRzHxTaIE9+3w4WPVGtwFT8rAUsWLz7WIISJCPQWyykooULGxsCecFjocZME6lbJY
BW4Du7shKqL3X3SvNJaGNh+NsDqikL6b3VMxFXv2ujE+NPfTLe/OOHChu8gQDtZ/UXrJqEe7uvku
iZ7T45WeVetkOIuNXIo97kA9qvQaY08vRJaI9bixx5CGwsrY5B7vyq693Z/AGjBds0ygHgZDabAy
Kzdehwxrw40eEY7G6eWsunn8Npr6SVPIfay4IzxzPoQjBuymA7waJVvh1TEECap3JYr2FkA+w1D4
h3cfc62StFw/gAplza+wpZ6mqDiOKRvZqg/QqFt0tPQcS1N7K1rr0vXjTfSElvUP39jjXE4vTZr/
cWqhBs3U8aWSrebJ2pNX9F+q4FQRqYyi9FlZdnX77OXUKR25hz3sYMwsmCAyTQELGLXpi5p2zXDx
GqgocO33CaitHAHFsf4wO2qfEtBvXgXltAukeLcCnDWbJXthx8921EnDMaM5ZjRo+D4apccBh3wf
2xsRp9IEbHwYk6IOLDDknPXnrL44SNsgNAHXeD91hIIzya7ZZHx3Ab0Pdc/sE0sFGyQiNEC4p038
HxTpiwgnTcO7CbsG0/ylCxeqQQIwpxDr1qo/701vPFqMaI2kvc+k1P2BYzI+ZArrB3O+0IqLnOR1
8Sb6KBfIBa3cCA96glvm68Fh3jSG9zRUv3zEBqF/yECBSxsK8uRnlNvuYaavc3TyV50nV6Ns9SmZ
DPDsIWM+qjRbtGwY7KjtZ4ORc1sZNAvWalCJLVK/y5LUp/FSlzFrm2LMpPmMbr54aAsLqIiyU4sH
ReEkm7w+/zluIEhSLCodNTwNg3Fq6Y9wcEJfgjVPd6Eguk4401PsLSvUcbgqxeLNominBKJGGMPV
gU6RBhrumUJRCLYlhe3CsQLsDb19hX9hm40kgU1LK/PfJt3Z5GO4h57T18aJSDV/0MAgGFgWX0RJ
zdpCxHYFZAMIIHVe7kkcTmjMdXvbp9G6DzgsNkV8izkMxsHFvV7/YypVmnj/KU9urOqoK3MAVxto
u38WudQY01Y1Pna/KeIL97Wn38BEdsSjH1snMXfokAOmUUjKteBpvDqu9RbQGW7bKvO8a9PHQF7Q
HLQ/nQ1tuodamAE0/uImFnSuWr9r6EoBJmycRyPKK+Gi6Zp/FCSfyUjMPFt3/uWWu20Gl6qZ6bSl
XHF3WNuE0vpFdxA+05/jK2sigyYBEd4AdOakV5KrBwe6IkPMxIs+tZHFRxEZDnCDZQVxoWF7IlUG
ZY9sFQe8kF3TQ8Jp/pyoLj5uHLGVb/D1806izsta/yKe5po/PwLQSJnbZdiJoXGfbHhuXKvOQEgg
WK6YZmBLt2G8IgC6BaN+KouLnQeHSEOWk4Gl0ZtZqrasINPKFvNxnGlD5HsxZBR0eRojz0pHTs9H
DoyQkpoDkNUsQpjBgnfjpWcPpoOFksTVykVPCeaMOrElxQsiLgi2oheG4R5hOS0PzAJhk3I6ba1j
HryLzUAOJZwhlg+3MxaUIwlwdnHyVUHIb6zptxxiV1DhkkzISdv/q99MpsaZ9pN79q6wqqORA45r
YHI154+KhQGD48IpdyXnccAkrKan6yCAkvOIcWawn9D2KJRpQ+afAlxmvYzgei6/Oru7DJ8S9yjc
gQxwiDZUzp4E7CC0xrUEdXXONgLCagFGZ9ZxPkQ3g/mlMr0oaQadFnSguCZ47ZBe0wTrEaZTM4HI
30ImnhMh9KlEo2qrIPyC0m90IN6obpxKX3YWbk3dhN4uebZJNe8NQujWahgt4vrcTWfVRYrcnpHF
9tZfo8EC/0MvJyLoG3PZ1G/RAEHP/kxQb1VKu3lPAZB61lFIcd2S+cgQcKsMvwFRWLwORXlqVbSP
3t6M9CcX5G1E5GDVnCJ8gGmbOxsrgAS2eqYdVNaTUQZLZTJWSeEhSsTLaAiXY/aZBM5uwtijibc1
SH7f4bKJIIlT2KmiXZUbjxzPe9pnjzE+/m8r1ykPWjKsGwqzhdWZ63EqniwDQrBOcTMQBuQ8lT5o
yyfzZG3MNq37EFYf5nz0Kao5nce2WYGFEz3AiQS4WXaoX6BumcGqBFOFNO7N6dHWwUsVIjelNm2N
laUUz5PpbORVtC0VD0ZNXXl2PrP8CeLurCUbg31RKduaDGEnu+Dew3ytikqCb6jli98KZkFFYV0j
QXEgOQ2gzlqP+Z2NCItRBAB5k33G4SrTX7Wa0h8rg+SVz6ijW7bribdiByfzvZi9pzQmjRa0sf7J
XRM3NBZWRE4DeVAx/VXRpyxsZLTVdvL8tVYGewtFr0nmswpPRFG39G2MZt4qTn2Jt49wdDhYDbKA
Qww5kTiwkYOwqS8zzvbzJg7J5ZtBF39cCh4Rv7OSnSki/u/blvGPhm4EgC0RTgNTKSt/4vdt1Z88
+qrIqrJAFyh8FCjN5LO6TFTlb/X+PqIKxURt1pA1Y764tdPrMP5C69s7oL9Dc0SLmHRodRlbk4ZR
MuQKPufmWgzV0wQbYgaRcXlhMYN8LpO0lxGwuVfHeatBX0yCR4MiuwRagikjQtFJPRcwC3GyEh2O
Dh9RhzmH2G+YXwf7PXKgaEED1ZR/mtGfMtzNEaH2+IYJZIMHsJzIQtoMBkKcafKFIDbS59ajd4AR
CmiqnmLowEH1HA8iBOWW0+N2Vxo/ql+RjYjAN2RnhtV04UZQ9Q8lovkM+u5ViVvg1AmYWWMfYdfZ
cocwupDmW/WqVec+xJ+6ALkW1YICckMn1GVEYNs/YjThM/8omNoFjJBFSR2W2JXSUcE/s18j5HBj
TFRyXB7wZvsa55te3okV7WGyGwsHCqg/3osgWTah9mxgwC3qCbfnQrDn78K7tcad3HUh+7qEPlho
7LuQESOa3LklKtXf9DhcdbP3n1rG/wjCOATZmn+ELefSI1flABfyIpsxGF+kOom/qoEnjZeTeKmN
KqnGuJ/7IxxYfAHg9UACAd/a1nANGURzJi2l4suxpcJKo7URctLHiHmBA3cqgMv8IcIqgxs5C77G
9DqBHWR4vsPKi6BlsfujlmOUw5z3rZOwXBl4gXLn2k68ihXKNDiuOtNbjnPxI/LoC0Dn1rAUavVZ
yR32ASFUXJuzBYUYH0KsOeVnY7v5ZVu8gdw+Ekl2UrukX/W0vFEfrpxupielTBwHzDM0a43NxMWC
xtWSwWOZ8JDnz4GzsDZw/JzNbVVcA+ofH3+WBNpb6B5jhUVB5ZoVLrKreufiTV/DHM2KalMMypW/
AY/biTDViv7Dh8nBe0ofb920StmTNYCngme2wTE+uoyuWujdzMTsc1PfY/DmGlKEbMdAxDOfI7Po
idTSukN/ma2pqFDdYH4rKovuN5ygfweHmosfsCbW7b0C3WGekaEm3tbqIOpST04OqbnzhBM5tOdF
VHQXp2wuruVdvAjjO1h1GiSdjtdTy/jTeCJvjF6yts9BSIVV0dQzQem1/5zYWkG52iBy0HG4baZk
q/r2OrJVjilkqFOXvgR6eIr0+AYjAR1e1p/SjtBArF55gQkREci0XNpPYktzNVim+c2V3z55eMEB
BkRmAQ/tIr/ZTDABIwK0ES7YyELg+TNIQSvh9Y+6o5Yh09S/63iHcXKPcvKsh+qaO+0jM2MgNeM1
GzADSnNwfzD8srkVH6aJXWAX7/Kw+85J2/M19qdDSUHGmrWYhg4nNaS/en4YXO+D6m3KcE3po0ds
uUeznjOM0N1j2DTHONI2mmHvCRjRAXkBBtpFPkaYI2K8h45zUIqVx2DHwZjaa9LD3P8aYKmN+q5h
jqNq+4CS0vlUpgSiRUbyzxMj8jrlAgqRZkBhsghBJTdr7w8wOmCuMY/oYgkFoODAvhw22iYUhhP2
NJBpywEtyyWlhPBQXbsjxE9cxmvSRhSUHX5+T/GKrsNDN/voUHeUjDbADa4AvYk2DOWg5TPXd+DS
Mb7G+hcTeyBiAsVkVs2oK6w4BUgquweYq2fAoiQuxupWNgGDAemr5QZOOCBZ8QE0myI4uEBL7oA1
zWwuNXRZkFeWydRg4/iltOjA7E9v/Aydq8vu1rAmir1Vkgb47FztMoQraLz2Q0kAHUyIGlm1k4bX
wnG2QNltZi5TgqxdLty6a+9cZ4CTo7fvgujAtdnqj8BOjhpWfZAA5yjZ/L1pZqDEFOFqRbKiclWO
cwujzzv09Nywo8b4EQOhNUCRMWZyPQa2WEFQ+khV0ADQe+b571HzMYW/m7QXFxoOjI1VYaDrzCRs
+8/xX7bLhJdrTIQsJ0FXR/eMCVYytsxiD0bZPltTs7YteIbFoR22oZK80EjGrBw8cOFArHuOsQRv
Tzjr5tlKNzia4QIJLONsS2zlnODTC9MTYUSKvZt7p5fAMUn/koUZwDdpcMGKqX3pwd30ptacdUqm
H3ACeZlhmaYxAIGfehdiiE1Yqc3E02CLjsb02sAjHTrjOqWauTApd9WciQJ978BQd9qWNA6hf0Zk
Sg3A0pztXYRPC16WU7iFT1tFb/j926CystW1Q0YNnzHqronAXbOZC7ZkQUMBKwZrQedoHMNpbX1i
wd0mobkIfKntiZaP679BOYx7GzcAzW0ffXfKCORZ1S3j0zjhhszzbJuJGEif2w7LHQNGKFY7Nkxg
k9pKZfvGIbc2JcNg3ecp9hY1KxoD/ayIgDaJ1YW48bANzIYdjZuaKaVJjTJCTUxwGhjsj6ZQjjbt
jUqCVjq+oZxZhgq+YoWPT/UlG754fXW9BboLSlisMAiMdItgNUNTMpL25fWobT4ZMArzs7jI6T8V
+MSc1ebGfo2qtwkkLtNF4oP0ocwIx7yb9rbdwk1A5fNrgF3o+FY/81QdNeCt4sE6nsPxXtrcwO4P
3s8EGgTYn83hG0bDvXqoaywr7Hk1lB+SpS7Yuh09wpjA0ZEDlyr9Vsz5M0x+gDzC7rjuGDrxrfme
AyWDx602jtideJTCIGHIYHjq+Wsyl9904xt0EuDzOixz3iPMzOIQ8dT4gml0ho1oYjNnDvnCMu/0
zJgKcAfcJPod/xO4DS0WrxQ5i1p9GMO1Z4TezZuhxA8LKDV8sIxkHuWrTNREiwEXG/UNWDt/uJjS
8KA8KjZWl1e0r9SulEk9JZDq0Jll2HjSp3jhb2Vf5QZl97rQi6UJ0rVmPWDc5Rjzqm3j19DdjWW4
5oPIeT9guLLUGxKpFAMt53TI4GrkZAtOc33ilcCAVV2W1WzdocNAop0W2H81LHxG+gBgU31SQyiw
3S8P04qDjWa+t/ARHTov7i9NwU0osP+WYuV94ujR8ZpA5zxAPBN7iZzymw48VU8DZ7zXImd75+io
qwCe/oeoN+2aMWKznCGzmgFB7CmDVZD88HUGk+co7egLM/8ao7/oqMkYC6fDiXjdfUW1EfNE+7LF
qc3ZyLMINM49uulmOM8jgYuIZdGlp/CNqOOSlhB7seVFenBoAhNX56VNC5MCHE7/lcMRTG8pbxuQ
jbrWM9+dcERivZdNp0QNxy/RKJ11aUfs1Hn6IaVVMf2oiCsbc9OlyqavKag13OaCu8zJg1LZJB0R
MTMTJ4S5JURjfqWC0V3P1TRxFcXEu1vxoda3Hu6+5lPAvJRnm3nNlta7Bcqvh12PmRJbwFZ+ZD2X
wMxcgbSw/FIDhmIsqWGAJ7keYTV5LregeW77L6OneBMcFZYWe8gvvjjoXQWJF/o4NV2TZRBI20Zn
yk+kJKJew/jDUrdsPKu8xXSpvGMGKNgCeUA3VfxvhONZ8a8avU5MzUgXjK1wxLD93I6/I6NS9d1D
Gw5HIZGN7uCSJqkwZXjtbPi14VnPrL1uX8BGKWF2c9NsbeuDzJwDhFYq3bOVn+PM4nLjhaTC7ONw
mMxyp0NPw3hlldc/JrvGleyoDvLXMK6q4XfCxKCSpj5vX2uINOkc7WaonIAQTJqqAH8ZVN9UUl6J
3gPRpGd9sjJYEgGWTZG55BeVn5bR/agzgwBtW9MqWEwxBIKpR9wnAIh4CU10gYGwkcK2Y0bDAUT/
KTl7FQL0sjkiVTwmADOjg3gfzpopWl7ekKF2a+jYsh+gV8E0yIyDKwzq4Dfq45XHoFF+zdDy1zbl
j3yZGrc3aFbQtuT+LkbzIly9rCCO1rb3moqeKXn4lEayBWhuG9tYEx9YkB4FqXQd83j4HQfgKT2x
Th2cJ20g6tzC4J+HdVcxWtXiS2De4+g6ol0Z9t34yj8+7El8PdYxdM28OzUKQmIuoAxkFun5Kkun
NQwsMUQoKRkgkkllp/nWpmyeR9Alk26U9h4lxMQeHn0s6UN4XgS1twOEzwIznH4Xp+PRdxmgzlfT
Kr8U419gOesQCn8mpF71B5WjjtmO1iOm7QecWRlL2s0l7qEhBYGjreJuenTB0Y44YUh1qhX/ZmXz
myAokmlY0VN1qvZfXuKHNuuUSkZ/HvPwZlEAOAkRUyWKgLxjkGSfbCwcLLu9ZJH3hXxwgqSgxzCh
UwWJlkW/g1JphK6tTO3OC1IIJnjpxbOyTdBdlVhsmjFBcnX2aOrq7AvMlSvZp4EoIK1elFr/jKEh
VZgyG6W+i4U8MWKtBcsqv/b+qz7bj4yJiN7ca8j89CgSBWsS3OEz1xuyR8kQAChY0EG88jaCmjgg
xF1MsGOETOrdaBlXK+2ZfQ598qpw9CbBPqRjnKr2ZSKbO8PRLLHFHXANBw6ypbuBc4tP54b0QYzd
WsqzsXGIoLDw+v4TLMpqAwMjE5VOX8m26IWkjBDUDRvuNZa5To6ohl9nIW+ngk9mhMYq1TEAj/p9
YubE9oWf+ntf8X6KDEwMCKFz/7UAlHKmDc1VhRNOw2cXsJlKAmNIWkDnlTtfnKrx2F869WcerxEX
hR691VF/0PBoThBgz/BE9PnHwCAu3rYTRilcrn/noaxTU/8jaVHj0bQmIC24aWICTp+O4uu3Sm9V
F53YpmsHSiDNhKRNxb+ESorQkXAUABjc5EkjFT4pvRJuiv4upEsVnDWHqkNwWfhHBbkKVJYrpxxx
PjKtAku9gzFdWPx4Z3C1cL1nAXFUklefX8z3ktPTEBQBi8Ya+uF8bRTo5so/r3qZDZzK6bDrpdwU
YGqLnvkQvKuytx9W9Kgij+YEUUHn7DmwaqYmlOdRRaYvd3ZW2LuOxGfDQ4GFiH7Gk58JRsbNP0IM
4FjWBypQFzfmRaP7H6UiZA52WLpGs0/ceuTTwE3zLuWD8gKVTXdEcrRUa+e9w6YKNEJj9sbc2+Da
IPoKIubBVXOYdjQ92LcHZfbdkpdBfo5qkJqbDLuRMXXE/WNYKbnWyrqFuUJA97EkMiXyrvVkSjLJ
R12f52ZXJndpV6QrYSRmw0Xlnsd6bFy7nI5zhxBVUfejV+E/EO8daeKKT9vI30uDDCbuvsDsVz5G
flPcbb3iCzX2NmWKZbrN0sJdgRre1abNPBUY+3Mju2CPnPUYvnIgaglslGJfOs8SIs2cueySnRLs
DKGxYDwLuYeRFZvYPitDIhwoaeM9qF2BtoVYrMKc0jivuu6R6VeS5uSmSaVKoPG0IUJzkhc9FZWf
7lr2cQg7ANEh1P8LV4B0pyz6CX/iRiVl0392JmN51NSNpW0qy36vgluBA1YqIEO5VXMGi5xOtf9u
IZW3AQpcAKmY62piwJ94zPaAtcfm0yrx4aYdTMh9UbkQA+Y0OnyKLD6UPKm/FjC6jDimdcFtpvGw
+FdvOik1xncM/8KnuIRzVpKUBU5lhe1JZd4edl8jaseeoCBGKCTENlvFKo45pP3MI4pmC4AzwtIO
IkyQoyOskiB96C2sJah8CsINXe9+W7COnG/tOu1Cr8dN6jbPFBuCgpdkHXMK4gFz4Fx6SZCzMIXA
bms/0qEWTcW0HeEBgyWdcADseZGGFNzTLenQgWscGHssFWTwYFV0Jjb7nJxzKi+MX6fkQvGsj0y9
mAcb2RdaBqEMLAbEgLgANmixE4db3+KwN4Snf83I2XVdY884ARIn9gpXEL3c8880t0qWrvjDx6Ue
IF5lcDKmKQDlfOwD/bmAkwaaPRTets446bqrTOUdfbol2sYuLTz/fEbU2QY3sa0BIQJQVtwPKcCI
Yiuj8SWGleZrRFtZP0UXchlAw1ab/CMqxrWT+RBZFw13vWD+w1klXK4AmJY2GW2dB6Wv3mJXwsVr
vvnizqK30TKvfgoQmwyinMpsMiAhQn5u5vRvZlax2tqLZU1rpS/3Q7TS6w9vdrBmYlenkQnnfJr3
Uo+QQmNOOx8HW5ppuZFCDIqYEqgFRVvyA+ueDjFzfGYS9g1r3AWnddhYEstkU0jzhyyIWiPsmml0
/Y/3KCy/JsUfCOFDak7rMnapxr/irN/QVIJjDPDLpOpO4ainMgrLDVYpmBsJ6TWUD/x2UTmnk4Mn
Py/2LHtQvj1tDudBhOWFz0MgIyLFgxF6Sbju6QiKSZMq2GSy0088LBoag3vOsF6Jk9m+cPAG5QWe
M0mgIg/qqRWyDI+9eitEFdlCiRAWf3gItBwAeMWnWn5l9FOUbji78NPi4iBFIbe+M01LE52u/FWf
uwU0BrpnHnV7ny8bMmPVu/ilhX0vf0HAFBtXjYUKLb7CRlEaFu4ZqfZ6NjyID9MFnfrNvdZAQKkU
O5yaizBm95EwlKYkti3kgJBDx0AOgtOn7/AdoLAAYMzqV+7SV2GF4XrpRsSUFKiRwgKnKXWd4a+I
0MbfFqdfY8bCiJ6C9BFvUdR3xvQ9sto0z4kpiFd5G654SXhTY23C7Du6hhVDOX0rde4cYIvDZkmH
q448utD9jQZJeoSqKr2Q3C5NdBhDBQ0SNUZ2IeARbjSz7gfNtUBpnnYfHBQHKq+pPMxpcqTZ1CiS
pNn8+09gyxp1UgW3u9kbwqyl0oJgdR8UdNDASaH3X4UGcSqIFGuNLS/KQNbVDtNJrjNlqFZUsZaJ
4UsjUih4TJ0dvODffOkZZdtqfuuScgez89PR3WPgeo9wgGg6zy4U1xJGaH+UrY/xEmJLbZ2XxHu0
0cqx0WYZBRfMaFJx2OfUxc7DYy6s6/0dU7Z7kwJ6Mr0AVMhEfGL76bykgTnmE/O/bOkhHC45f+ha
iWIedNSbA/iFgauUt9ZzbUVpfcGqRyzJ4jHbG6WJ6qyo13YYX30K8rWnA4JP4Fl9ih1/mNUU9OPL
5EGenOoP9VvpnFepAVWkzUbf3qMkftVmA1dRgNGpxTMt4QNp+L46maEpOhVZq96KMvrNqqeSGaDh
8f9m5AaxUW9OWVhw8lraxaice+Yn+BX7i5Jw72LiGaXP+tD8wINdo1l7LSo8iKKNzkkUm8MtqPOT
yIqS6hGBegTNPfA0gKj45EABgByyiQSvcv7THVgCzH4rno50oYHT7cVFhuKsgyiQEmAV5jhoVtfg
otQGkbhMUIp6xYG+oG4nKTQNniFwQ2hnzedwqFhsNHQQRJXBPaDS97JtVBJIwrXr2vux76jKgmcX
iF/AqJk4YsNJnuUgcwi0sFMo9QVJdVsRInTem4WgBEIbbKFzV2AhkP+o9BzFWwDbnSXuYRzKUQ+h
syMzWj1Y9EQ9VBZzYj5M+2IZHJzweOFtjCjgx+sg9lfYT/ResJvj/0vA5UzsMyDVNt7iOweGpArB
ZPqFMwm3aE1Z7dsqxubdmVmEy0SnM5WlIyb5fEKBfoLCHga9hCi5/Dq8w5rchemh/I+k89qNHcmy
6BcRoAuaV6W3UhrZFyJ1JdF7EyS/vldUA4PpmaquW1ImGXHOtsWbwdnCTEXT+tPEqzdzXeCEuOQt
gUO0DyO9Kt0QYZV54VNH4+0aO4NzpWZ4VhlWAcAjYUBpH5GVJE+KISGIyYACplkh3pjt2dopNEGa
JrJUc8lZz9u6lSymMxeiRywyeyprClHtWAdOAStw0NJ5NA43dW0rMou/W4Yml+lF1RFVQCsWQIJh
mmfQfb0+tebZz8IDST1L1gPcAAu1NI/jPaYRM4YjMN8Unp8FBvbMP+YPAlhjRgqd7SzQxicOvd9+
XCaOsZzFyQWxaTithLmiD4QxaEKlV1ioB4mnjqkc1kDAG9xzFYDozBvNYcXxr/Fj/VdkXD5c+zqA
WuEG6O23ICdSxQU3UA8wVRM5c2c7SVQx9Lt02hL418c/PFClKb+4MQ1Ozpghr46vds6XJ98zF03n
zPfX4KBCNo4tsI0fXF2xiwALCQadbuFNsoNLpFeVvh2te1T82kFG7MpqA57UGNxJeyeWBHg8d1Gw
7KsYZchO4YKj2Cup+HNWBLcKD1ZsUQ1tvlbxe4etooNS5yyrzNvcc/Lz7I7ZfxC/N4U7nLpNx+fR
c1L96jJZ6xFPlxiItSseIUd87AGMqoUQTnlKPF6g+suzT5z3TEyx/kV6Bm8FpZqzX2w7QvvxxiFI
hJs6uVQB88dgEgTUHFSi2GfDJBoMbKPwMJ19M/Ci9XB4aofKjL05UtinEC+WNzbXkMTIzkMgzrij
hGwBh03N0uL79zrlgi//wNKb2tnW9vgfFOry5Dbjm2tjnC+fuNzVBKOuLQ3RWmpYNBSh5ZOoQjCR
iWAt5ugYRtxBHxW0JBlZJCLFI6TpgRxTiDoAal4poVnvUCz/RKx36zY8eC3mkoDfpfJNsF73KIwU
/XGxi7tt32q7bC7MpxoC0WhfuWeHQu6UrNJn1B8ixlruXK18NoJnyLdFedVMHFbRYyrOLpNE0Lgv
RGKfCuveO8GqQahevuAl5Hht9iPtZSXMLcc8sfae8ky7yDYCRwBamzugmI4NfEhz+iKIBWpfAMKq
eln124x2Jitd10jiJ+msTAIxagYLyDWNUTNjas4Gh/pG7ZJMLs+Ty0Q9WDAebKJ+zNvJ5mKfjEwc
c/IGkENS5HeCNUEctXDxgZrhpkCNw5c08FMz+QjQb6oZ0KOA3A4Ie/OaKkz7PMzVC5fRLmTMtfDr
GNX0LI0qVuAzqnjXJno4OdUifwmneF/1E1hy89Nzn07jpRnFpQ77g0B0QJESqYAEmCVIpzqqB0pz
M+RNs0xrclca/T6w2uJz8pPwL7UoEyjFhlYFwhx+iX9/nrS7l4x7D3A0tbCCpNaMppIeEkGt8ITX
oG+eUz0myFFs0yB692V8CybtWDm4bLHOVxZdlGRdYEtDrPGS00YUlNFz5ku6purbUA8UadTrqWP/
12RMhqG3HLMfTww/VlI9pFPshV58FnG97Z1xL/nU7Dl+69ryLfN1DGqmqktSnyKOdzd1kGdrp9DT
frSKPCJIYAcrtSJHM44SDPEJk1dJv4saNgKArjmQLJeqVMPa1A0Xif2tS55FKGB0eWqpUN/p32Q6
zyTFH6IvKzXJQ5vpTCa+Ag/djJ6df4owIjbhINcIsde7uzXMeIZascnZiZnQreCkbsLis7QyxcoJ
dj4d2ZWNIkg7NsNlLIdN0rCmkwxlMUvnBSVXL8gg1cOrxve2786ls9eoBAYIRXl/xRUI2mEinrTQ
JWlzv0o67Nyep++dYlzXrvZvLo10GVnxSht1jtmStZzYyXXe7Gc0XtDKGYEWOIG4fEHYzIgHlCdm
tPJnPk21N4bZ86Qjy2+iG6snbGjFZZSHlMkyviZpSdhmuDT8VRaKZ7I8P8yWqCbf5rIjagUvNrSz
b25aJ0VjQ/eC5u75WiZzgJnFumh1dEJKiI8yfcyxMRJm9S0bijoKliUv/7IDA5Osl9ATxa4qPnX7
v/8oUCWl1J6hamaGe5lkvDf66UpM82mW4lHpqAEbF2qBOBDXcO/kmwA2HLx4pjC03LTjDcRMJMR4
cMDqD+zyWLvv/Ila9JcSVNuk7SVBLDQI8Zpw1hTCJd1AyeZPOs73pkOZP6abyUZ6PH6SMCanHy+1
lnqEV7V27kbiHFnsf/0Ie/oo/hN4jWaxCmEtWDsHI8ZrUrByWNXSnl5H8uPjkF0OUWRRDGtzsm9z
aX0EFHBQ1fKc01i0GMkE+gnqf9OljamSFN8BnZWFCZlAeecBD2nIdfRUP2H64ip/amFJDw1Kd99J
l7UXXFFsMNLR464kQ8BlIKnwAWaxM9CEMXuwytlRvtRTAqtt8MLJIwjDPk/WzrCqr46lMbcdzOuq
cdhBK2z3ZJmaq5lQM4t81sFJOXqr6jNkRWoxjhganGJyp9cZ1BprNShMRsoE8dSaK3aINsFISNIg
+y3ugSJs6rMZ1JGRm5BMpRSrWfBtkbAHADU0qFLzZhWihsvZlYyCaK5m22b8Fob3CIthpRLBnBHh
P+AIdjreDqcnSnv8sYB5MifYTIpyeeCtU0Oz6gGG2VVABMMS6vmvwSDze8BybiBez/8YFNuc795e
atpbi8OHwHe0OUiAhHINrjzOhYC/3GkUsSE5YDqh+8am8GkxThvJElhOb2FiE2EO6BRzq7l6+oIK
A8LwGHNm2SOGFt4AolgwXKPHieulz7NBiCyNK+daRmvDwagCYs2dVmkJfhtYdJ5/rJwLT/wFzQXP
IfkXTSvXLpgAzevZDOzTE1Dqfnn8meO8qOdxD2G/sDxWY2yCCYt9zNRQa5exI31J/a1OvNjtgDKz
w3/PAWhsdJxTHNcQOJniim2UTKkZHAKMBjnhm3r0MMism4D2qRFWBfSoUrmyucSS4jwl0YGf6Tw0
xFGZQ75trfzN4RdJ6cG0xbWo9V8XpaMM0Y6k87cuGtKcw5uJRJEUv22aUiJHJ4WGtNgIGcB9Gsd2
CQ9QSBer0C3EkMOqRs6toVWJSDIjtwmRwPgYgpVP1IwWGRvlW2687upJtPqp+m5R4ZcN3rellUUv
GBivVBtjMaB3ki8sqdA9SLZvRGZW9+3zr+ehQpIDW29glUnfQ1JBGru6zva0aUgLYWRUlFbH5kU4
5nIY/nlo4hk/0xA3yyZht9Wohp0Mmur4JBVwo7hFZ1Ra3ZtvRGgTfAxC/aZsxU6lxSUxh8lRTc6N
26yRFH/brkGvL1AAdjNB3wPUYIw4MWO6Mwqw0+xMkh0jxjZFi4ZmvyzJiYI9+A+2ZIvitd7aNimv
8SbFHyLpt4mgAtoRRC2BD2fLmbEz2cFeGDWVIWrl1deZ/jDHhPAnE3vildRHhAlgCnyBGaywnDH0
e2xFBLhn3Tbt5veoeM2nPb96YJO8Th1vXoqjyueOTLailal3r4P51lCs0jXyqfnoLJ+RLVzYqbwI
92IUuJkrEq+cDCtlyy8FNDUzFSM93kdBTlVvdHRrwtmEmWxmp3qPs6sZNCvpED2RShgEZ0XlBw99
6mrrsCQmMLJuU/CqBx5W5lJxXXrFiwRjXzreYoocsPIvAMnaL7/aviW4wAFAlEJ+F5pzFP3MlutW
ePypLSkAYWZwDkARlGOMQbB9RbGeZ8A3rVN/uL9L2vnHnrE3IxXdtIO9KlUcNI82IdalT3MJOXJ+
EJzVf44dgC+LhOcXf2lQ3F1+MIsuXz/vLn4C+qE1Ptd7Mm6NxGelZFjOv22TF6biu0VX0rbLPsyO
Q+ftK9I+LEZ5rfyXFuYqVoLFedT2Zhv/zb1F0IOzSaW9smZebbNbNYcRCTwRzM/SIrYnj98MTiQH
BsaPkpswnZ7TS0xbQyQRtjv3e4Bc7cWMdA7dTlot+ZJFOqH6BYfyA8aDkkSkaTqrMsvEJtgxAQO3
cxbnQn65RfkZxK/RxIKJAZcAkyj4UUQrdxwJtOnVzjwQAPEVaBDNhJ+GQ3o2+M4oK8ApBiLyXBEH
rTC3mgs47bUN7My3y8mmYPZUA66kC7AALasGc2ng8uIRjT44PAg+ZfAw4URZMGUoTjXx1BQpfuSz
klE2MaZcfL+YC4M6o5WqUk07Y9ZyLP/NAXpDQkGyiqDi4LfxwFZJ7InSZA9WVoDU4oc5qBXEZppC
LGTw7IBRvUwWWOJ0Q2PYrDiUZPmEHprQZDJTyoOHoWkYScPHZFGirPXFvLRRc5djuKKT1xVw11iv
StF+FzhQdQ5ngFC2IjuXK6Vm7S1JSmW2awWhk99z9WCl1Uq0TK37msXzHf2PyZkxM79ayXgJ+b+N
QTJPGpDE56bGztA+sb2PZotFEC85s3bOoGDzVWqAZLhT9f1UyV2mfmBtE2cEjfEgclN6Cvb47+zH
gqpM65aFs500FxzbHWC7/g/8alshAaLicztM3BADH1gE73IL658+mIAaCDDEUPOvhWrQzIQ8QgzI
pLoMZbrxa5DEKGBIsBHc6zePnRB+BJ1NN6BvsYI12TT/J3K7+TJq51JlpmkS1UhbTedSc17mdvqc
NfsFTzhESN3BdqF1KbggYySn7JNjtfYolHWFdq+84gZKkujFLRDBLp+vKioNGwijKjlEAltMkQ3n
kLNQH+ATqJ1JWFBj8+6j5uky2jAsnBdh9JqN0a21cWdFS8tkR01EAKxHeha5eyxgBrnXG6i/JaNE
wec4In3K01cyLOfhNCXbWS+Xqt8CWCzOyu1/KzAHRP7Oh7wY4K4BXfC0whSlYO+8Zki/AKU11AHU
0ACBazAlM/QVryi9j+63Sh6yEVwUmKXxY2wdtXfPxiEbsbSiM2+7swprndg+c1O8d1WwkvmE7oS4
GGykUuzNcN503Po1MC2EiNrSDBOO1RzXSqM6mOJDXXsDSOwk852HS4tVlzXWcx9BQvw3kLNtGe99
6e2qHgfsOP7OQXixQqApJ7MWIbT0wEeNA2ZjOsY3BSlU7K6ECUJop2IRltF35RBzyaek9g+/fx8J
H8vMnsyYfw+1nXRYUmY8066xV46mecK9OL642ouo0lVYhEtnop+KG3VIHwKUn/DxJze75xPBTsyY
SVrxPOVH30vfI+56rEQIyfVlHICBEX1SDs2RxQBRPM2dUDGAUBoYSx0YWIHCcw9D2J7tf7OxUYIy
k3mYHETMbgwEE5A4kCUj5VJYA49TeDB1+Q3lruhzgvXK+J3/x7AI2Gd8A2Ow/N+0ucHlIOljrGry
lajTvZ86F3UdS15Hm9PZ7nXyH94oxQWfgnd1mSaU/7FPMZfAQ3DLjv3Zl5A2Y6Bk6kIw3uOKFmyK
yr4ytXLlBGiOh+JoT+7BG/y3blQ5L0S5q5sszNz/BDA8wauQO0EnI7NE2uAQeKrvyC/6j9No6qVL
zpMYr064afrw7pXNFk/yokWqRONXwT/i/3oD9Z4EOJknVLSdvWE4qMzv/rWkOTOqoyVzUL6oUERG
0mIK/42EEhQGRM52O7dEQxYyTbbV52gTq9CwFHYkcIEgPjGSvdo55iJUm5E+oOQ/Gm159So2D6MH
peXASRei1zeje/TgP6u45GXRahrxSKMKqLNCsONIG2A9XJcjuX+ot566fjgFLndZXDPbPxK9W8TT
N4R4ExlYkv2NesrMIQBI026jXhPkZqve4H6phALmLOiYIaaQ0dwIk53KPAg1tFBw6M4Y0FgRd7CN
73OQLCcWUcFeX8ZEZOJT4Qrr05LIYIlsqqNaXd5ogj61k7tKCRDzOWYgC5Bh/+fIaQksD3YC6C21
/lQit7SbPRivM8mzIanVmW6U0DQMkGZknECNV+oH10dx1Kz+7pT5p0ocyVWSF3upDpHewZDxY0L6
u2VFEjOKY8B4LEu0xqXXpI9fLKV2zFmdAsmoAdtRCeMrD939VAwvuvaA+SOONJEb1kx+ZrSvPRJD
MPcAJrM1xLbAqKY7u4LqW0ACT9/YdViheR9fpjDdWnpy7C3EL8P4HCA/8Lgm5hy2N4jNc2BCqQ7t
JidkHNQ6+NGLETo3n1+srL7X41tkXfMgwEVO2hm2OKIojl4rDtDxYUYeXHOrwdejJictIN/Idl3g
cw6akW39mic3zTz01GxC4KFVRjoRpB5HxZ8emevQo3xpdFaybUkX8IZXF8SyI+/ODi1uPw7cdGTb
7gOCryBTmM0tx36P/atJikqG37rUcYzweI1NSiFqxSPskh43yUuJyimKpn/24OBG7QeVa6w+DNsK
fxqDrPzQWZNYuZ6oqBjRMpdW9xHO/jquCgy2+bJg2VPfR4olp2ihtjpGgIgYxzRGBbMqEmDAgh8A
3/1zyzKXjFemcFNSmmoq7FnAZeq6EpONx5RdorceEVkpFpXfEXyRUZmqooSJqmPvE5z4aV/SjdCf
cfZypXAkugnxxkAlM2q1yINPq0wqIDXvZTDrlVYnx8T1d0qtkYYEqcTbUnqnYNaeY8BM5LfKP0iA
VDXIc66fW5OV15kCOgvtbTWW/+qqvbekbxj9MRL+c8IiVnTFTbPEh+Eb4VrjnpicISMdC4J1HHJm
7rnbhW75FU7Tx5COF7+wWaMzFgyt+679dJPWaDM7ija8aaIpKcaoNbYYg/qkKtbBkIN+uaz3YU0o
hGjYfnVmT8cllUcNIxX/aleDuJ1m493465nVycoqg3Xj5M+icrgUterI2n5HO68pi1OK35FFIyTF
sjW+mMl/g8h9seKK2gawab/91nB0JU1yDEL/C+F4vJtNppUx0Y9TJSh59E51Mq2CAGujF+HNaRvz
1hGosrHHg9/BXwYOB3DiYy0ZmyI44rpl44wbErHxs8pSvmj87pV81WwqgIc6O7e1QQqWDprBYU8r
F3CWCyxqesfIAoGF4EzoJ8KNvGxH6n49MDAuUH1OvoLQ/Zf0LviQOKOnO0OyymbHdd/YTN+p1a3M
iQezmZN92RFownnd2lTY8y8bR+LmKVqLrV+31b60uGIAi7NtqhsIcRZB5xMjTOEXiUI966VpvBVe
dexRxnOVrQi6XLl+dXfhUu2RzBa024OR77MpXjv8CZ5en1sv4JYdGSfM6d7Ri6tCBTr4Ety3VP0N
hOE1+zKbER7E0aF0B2NZzJQTdZMXLUsCEQXZJdOH+mRGZOeGGHfEg7zUrX7QCv+ifju65jeD9Ug5
zSmdxEzBDqT6W9NIrgLDXycVpZZuz+NwwtUvNDfgeMXkPBvfQEQzTbNJWa1TrX7pptQ49egfTOZV
DceBbseXzAZrIQogGCA3JsFMV4hDPDergd0+hHdSAzi1qo3PeMoOTKLeRpIpwKI/wbHoCwsPZJm4
36MMd0FUMhsEx4bYSeppzeUQ5l9ANcuJ/6IdNz9a2lFMrBFs0rlL/NlnXRZ3o/QvkZ3TqucTnWL1
m24Ml22Yw7mibjIRiLcFIcdhGf6bqoTgUETLeuYdSO58zIy0Wadck3H3SRQbmV+puRZOCdtqIa+t
yp8pmpWjf7jlDVbemtVakATvD9O21qZLU+X5dZq4UxPWL0Ijrk4VZ1C2XAGvtXXNfHqXiD+KhPtJ
PA/vHr7l1FpkEaevN3S3snefiagsl4HXkQvDmddav7Kad26E2LxuvGFlKFmPzOhiYrCYJwfds7Hx
+KwCN1uXdn6ZHVJZpjhBDARsEczoPlTeS1M4a9lEqy7XU4KMA/4OBq8+QzZqZKjSJu/YR5WkNAb2
wZoIbo+3AJs5Ro1tU9Z/YmgJNEy1ZRt8SVuBYTYREHW/LKpkJxJxGXTGTlEzS1ZMxxVxu/knQaw4
/qNVNuRHWid/4hkXnFGbIMPlZzy/eAlr5ozS0YcMsxewTO+Dl32lwbgKU21bg2VHnXK96MSuYxkq
PqupWVN/tRUyrnC2Khz30KXwfppM0oXFDy353byW917ua8srVCLZhWTBAaM3G1r2W3nE/3h8WJ6L
BIsvwIXQj9vywxla/COInJdjX90xXS1trtvanhAdOtvIUWVX00NibSppRQNpTkpnbdmwAha5ToKg
YXRNHk5qvaNswxuc/axrh4EGhDH/7RA4P1U6W7zVYH+daHNza8rqqmTVCPAInECqPprVqO7dZVyW
nKBvFiK0+RYQw4a610kALum48YoO+jfaFSX4MQrH4VZ+2AkJKT55gam31u1rZUETVpP4rZPk3uTW
WuUhx9Jem7Jihvbe0yDdJxUOIDoDb6WBERfAmYkDOfiZ6+4yNLnOspDffQPJeDV3V7/LV4Yk9E+n
dQlG44gwF1H2UJOhxj7bt2I7RAJFNVN/UN4d1uAnX2/JeX51nP5iYtCYni2PnlYjA4dErd3J/Dmw
U6RnmAtVWu6E4iHFzcYBRiMKDdeEUyKwi0hjiAnr4cRKmCEjg9SzgJ5ALIXGicDyJTCkHnTwPws8
mi6X9ThyRHH7nE0wnLMXXk0mm7OPgYQL1/UmulL9+Knx4GaquTwHFeHh+bT02/zQZEuzpDaogA8f
0LMThGNop5YDvaSVeR4Z05c2EoMKkf4Y7vBi4QSKEGCRMCUnc+tSN1NBvCXmhIQWmgmcR8ID1BjR
ErRwdful/haay5K1x2aX704tPOn4JhhgXKuhdeUo/HBDtrItNtWvD+IWIQ+NBaFi7nwQSKrjP0EV
LUET5GQoDNUgAy2HUVA6bXUdeRq2Ig7JIyP5rvWOBG2hFQCSc2aC5lBDDfZz178YQizrdGmJ5yYA
t2GsmpHp8MZMsDt8jV75iCbnULC7lT49QNFeN97VSU1K/so2wN5Lkn6HJ/pUSUI9jmmET5ub0D9J
7c8FtiiYZ+e+uqKTW+jiEYdfFWNVa/lP6o5i7xlM42k2jCW7egVeqnMhWxj6+mCLHmtVyr+g3qvY
50z55IRElYNrQb6NcYn2+mq0Oye/TSZRuZ+acRgk6U2LAKFos+zmZQKThEDN/W6G14gJ2gMhp7wo
1BBu6LjfrDcnQ3gj7iSvEbPIjRcLH9flH9KTLLpbzV9iqIcBGXIpF8XGRGVLou9yoPy0KnY53gGS
nJZtO67A3Il9fWLrVS6X1oQENS608NASigkuvFY5ZIK25L/WWu0u4DGIknNPhFCLzKHIVk37mvCc
UA+8wGVnN+/Tt+4Tn1bf+uo9aCg2Z0DvC87m6KreeFI0ZHww+VWvPd2FlLEN3iXnM0prkiC3NkAd
EhVPt44zTiC/Wpno/iYs4cD2FW+zWGmRwB6SENpEEAdPi28QGrnXCgo0jHeYGIdLIxrClbqjE2/n
4APqiqMsdr38YZdU2wABeniVYmjFTUmSU/LNWrdqijO4lEoKY/+3UXUjJuMT+FISG73eHCSCSi/9
tXqaqBq6LPsNrp+wKFcFKh7QDX8itbn9qpx9kACGABQmmhoo9OwVsWzYntRKp24FtU5YXXa3/Ucd
/nMwN/jAxykdKWjBVXwkBFYlTynO/kplJnQn1SeTIyqOeQB6qeN/vuiOg2WOX8GBEmTsQo+PjCQn
KZU+hixDZyxPSpvJWTm8Tfy8KhS+qg66xqDGSQ6c5Znm8pTpYMZHoiyrz5qCgK9UHEhe8gji5FiW
PNdyi9wyc0ANEQDuLHhOF2FiTY7u+GPnHw4NwkwdCZQiMCknQu6b61pr94PHKFwzH/ja0cmWqXzk
zGwZMYkQnAQnFMHnfJCIapx5b//m1ZpHKxkW6teEx/B2AtMj52r2agdQMhbrX78psDsF4fsdL2qD
R7Nnc2/fOpeCsWxP31rNpoGMj+dmno9EfLVkB3KUDV8wPQvHtlBBXXMoB3tbYx5mtJLPRQEKxwcv
biPN0Iw4ntkuAFTgbsHxefUSY/+pont6yW1cXRSIr5kwLO0KFJf4dKfwFsb4bHA7TASTHIvugbX0
qcISZz+Zzj9bd/Y1z+lzwGv/5JKyPIcxxmCU6fqPo5AEvjNp/SniEGU12v16Cwc2ESYfV7dcfPnk
H+dg1Eg9qLe4JwbmdJS6gAqKzipUbo61mrpFUR1mDKtato2A2RxsxBYCfnCKYd632p0of0ElXALn
STDlxuxRZfUx/6v7GBnXzadU6YmSVy6tFoNxUzf0s9vG86w2DvdVEgxXN/7r6IYXvUMKN6G+c3Qk
sjaiHm59kec70+oOyOUiOzpN6bjNkpwQd/GhZk+tiQE9qb6R3TXjyxb8jgFPpFv98cvrxrxWsmE7
Omh4fuWrzY9RkKw5MUhFaNXUrVB6JGrJR6bRxuA9lG4mtGp4X+ZERPYgbw1iogTI2x3WSgyv3mn6
LKDYzybaZnPYqEOEMyghsZbMGn28CPMx8qtbwP+G1J5mCzK8O1RavHVF9s6xmqpMFiwi/FPcR9BX
DPRP2ffEE5/jKRswph3chIvAJlxVgpgxvkOMk1Qybgf5OxBckL5GWnBqECRUWf3qW+V/jomIcNh4
5UwfDelCgXsssgs0PXePHU+bLBueVY1D+jZJvEfDZ7TWWJi7MCSkxCF7BvATjKs9VVW/CcZgobAe
y3woaBuQQenpKuWcUVlJCGWkJDz7t60fyh3UWuhYagwM3g8apP+Mh6jilIAxh7uDl9bipSSxrZ0u
AJ0If3ntlO5alfTEYCWtBwTEww4LkarltL06jBtpb30NvrXtuFGK8h3y5MkkyXtcEU1g56pnwmRZ
juUudQXBs2Tv2P8C8zy9JO9e9cT/dHSP5ByXtN65FtpVC3dQztF1JkZ84KapFMOBqg9FVXfBS8oK
VJErFFk7CTbdIulvx0Tp42VFkWg9r/X+ZOK46tx9SXxM4PJcoJxNx0+wVr5K316DAvB0lRahUiA2
Uf0W5bBOtHLBY/Lr0sUCZG8vBU+zMX+h8wZ/Nez52HpvARmrZriS07kw5cVxi1XhMfNpJZm2T1N2
HeL3yXpDEoC/RzQ+mS/NSya29KI67kvj9asWDlC3V114YrjBP8uR+P9P2/Zfia7boBJEBUqO4Cgl
0usEFtpa8X1GLkZ7+TACRYBuKXnnwoTDeM+rnzpH7XFRnJx6FXaRmrCbl/RQX+P6UBEe2VkLjkKZ
Ugyvf7sZno5VhmQrPymHqLo+Wy9aEZnYVwXpSQf1jPulf7CZZlJC95rxOxzudmfadBbBkiISRR+t
kzqDJzpu6rWrbOPTN6tVSlK82uBVaOP//30bAQ1vcy6W0ctQP9uDudARNkY1ycXRtqVgpq4lQq7g
giC5LklTdH5L1yeWzLZeRs9zl3Kg9hQvc97ttG+shl0TE/07HyrKuCb2ltFlMtflpnLqR24Yb6Y9
fhNv9dTr7bKp3rzmomBOdaXL8kSaJzmDpOTEV2WwsGDezOS9zA+t8uZrif5iFt0zp5Go30bg4v/A
WNxIzAfR6DPokMmLMbeUDYDlv1E8EtiQSPUORBP5luDcU0lkWd3+FGn16YZUf6YwrTp9aJiClVLC
5kRCq00q3WEiC69xJP7jdWeM1zBo7tJkXZpuOOOHzoN9UNXYH0H8A6zvuahqGi/slzVO1Zh8xXoe
niFSd24Xrltnl+BiS9PnMrubXF9+zhoDGE0WihFr94ITP5k/u+ErcwHnf41oK+r33LylEt64Ia+r
uGOtcumHKXgiFAvDUKUwoU6Wh464lWBZg52PvwBpxUQdEReMYmDd8Kcn/hAD51vcRazwFN1Z716C
NDti/MyXl276SH15TnB3nbHvd/jrOaSTkyDdVX3yEwr4jddce5Jx+VviSGTQsTw4PunDnK3FWU4Q
EvTwki1cWFfdxMs4bFN+UougSQA6H58DrQmnlOjpDBRaLcA9738sCG4gFGV8C7LyIAb+8fJdAUrq
Hqog/DPH3PuNu1UBLcae13suqW0tKXXbKEaEv5aN005Nc92AUg69lWzxIscdMQ0oT0kWn+xdnv7D
tGHiKmiC++C3O7snxAPrHy8xZwtDHAaitdtNqk6Z5t+dwdblVdqB/H+n/eo9/2izK6PMqStizd4c
6Fo0nZm1CvOXbsb8NN9qTdtxee2BRRTksNb6edshotI97CWj+e7JkBoSTI7TJYb0mSSvHLd2SoIW
Hh8PIVNYv01h8ubr+SEu0i2me7Q7LVBXunBpdBxp8TV6tLjIN2YMtwE4YtOSomSiWiopLo4IpKIe
h6FR6a4894u2Hr9ZBeGDLB4om9azlY+RqFFStQ9FSbod6j32BzYfKoRobA10PH6QqvhRDKfDx+0t
Vs7Wx/bFdmjbrxBzSl4fPSj8bZy9QZOgdS655khCpfGqbw+hvxN7e1epRQiIrHvl45XEI7ELKTdn
Sz6uZx0Dbc+flslHwjLXYySD7itI5++vwtM5Ivt1mFzx5WwBCN5CXqMcLrzx8XNCwCQg5DQSASva
p4hsEtXwOUoylrrqFrakrygYemZLq7JTbp9tmLDZL5GEhEA9m4JEF15vdB+roXlDIGBXLNXl+0z5
n7Vt2oEnrue+Jjgb0YxaNmtqOpAHOP2wSOaCmNBvPedoplTBi1+b/Cbqo5y/CTkOu03ALpjh0Ocw
JIkCTxcZjGi5IjVhc/IjYG60d8GV2hvU6kh6G8jsMttx37hr1wkvtKehgLc2HXp+tlmErmx5pvGu
UBwvRqgMsULRFX6itBzWuU6Un5x3jk8teXjosq3M8s9QfyeOMqFNip+6JMaOsNuKtHc5KwPb8wQ+
XyKDZXRh902vxGtsoJrfG5dSoNjeuPl+bPKN6Re70KGjgXYL96r6L8gpIx1x6sROLKYmOthI+RfQ
QusKxY5cRiGlcwHtI1zGkT/dC74+IyHCT9fHtZWRMbwpyXzI/fG/J3fIR2JKi5tFcyRZgP4miwpg
ekI9yKV04vCURitIrF2Zcir69rB1I7Gf6mX7L6nomeeOJZ7ObFYZ4o3UP4lhSZccsiGTosv0eVjR
DKanD4N0PB1MjTl5NIK1QwSIUzcvZf/RMW8TKmPWWNOdKlRD0kdi5AgAxuUQ0I7QhGvLuiNxrTOw
VR5Jg/SF2HjJg/rs6t3GhPmIp0PSX1tEzZNYevl8mUv96P61Q4+ph02RuP5uBQm2CBsBFVS9Wm+K
Ceep412HxAGyJpO7/4gG1jLDZPIgS7TCt45hTwZE0pYm2ZVQhRzi/n+HuGVdBfGdTNtkGK+b5Eyy
sIPT4WTyV7CuRV/4z60qPpq03Y1w4pKdBiaVhQWXEVcUM8zY4ocY4uW0pHjFD27kyIbo12JnY43t
ogqoRMRDB0hI2MHADc0IgwTabM9NYi5MRBd9cZ3+x9J5LbeNZVH0i1CFHF5JkGBOsiiJLyjRFpFz
xtfPuuqpmq7usbtlErjhnH12IO9TABHww70owKVwmXanGHZuM1JjASL3XzNeA1gOCPVFp6HM9EqK
KlGzW7KzRm04AQNE+E3kSGfaK9K0jWAlRGxX26Xe7Z1o5TuwKOzY2UB411tXmMiWXGcgU1FPNwfH
Z5JeAgvBnGcd2143HiAb8wMNxgb9yg+NVUqfTSWDHQjk9bnDtJ6oUAAb9OFUPBqYXz3DhaBaroyf
hLCBmD0wMPGM0MlCFSDNAsqcU2kbGx9HlP1YrCBAcQcrX8p0BYlKUytgMju7B3AVAfUX2UW2HwCr
+PKsfD29toVMiYSn0PwjgBkGGsxRFPj72FSq09pqIDv3WEyBI7Ytlp3O5Aq7LjVGXInhcOLcQcwg
xgzOPkNtQs8kQ+mFKre0mATJgBJiVXF3MM6+B8mD58ypLjGLKVcZp1nYQccr2lUwZLfOsg5T1UMZ
wKUN3VEebmo0Wlgji+tP5IKLT1pThRPOtXJsooAsogyJUrA2+aRjjRceHU7jRvcEhhbwseBs5UA+
AV1tASGX5TQg6uXgD+AIZCOhnQp28j1p7OGCCXwDS1B0DT5gggFr7Re2pFcqYB3LOSdePaw48hLt
jrU7+NMIE0FHLG3La9FBNqAu2A24UnvByZ/oPyNxNrhSCjXfsvyuy/3ATFUG565JppAQxxEij45Q
2wba2W+mgyHuHNoOKuwexitRJtjLHZUWkX4KaEkR37bHQTvqbEL0tTwJDZ94zUjWqoIiV3m1wEVK
WDKUxudIehC03KrXnGwEcBg+D1dsBLUGKZNPU2EsTUVyxU/ggagVYPICHhDNhmK8Knlr4YsiujmA
KmY7VO/jDRykJvuhGnsvDBmrsFUY9i2yxlkkKeMK6GYWzJnsR6WlpdJ3IIW2ZHZCPvMP+BbbaHOb
GvfGTl9HHXaBwBn/f6alUiwzhkYRrbQmkjIWh7B5lsWlUbO7wyx10TZ/deVgj0gddSlg8O2AS92Z
ieD6cM4dLi4UGVLtHxq0jrDzX0q+x6YUYx4Da4aLqSwY3VnqBDXGg60OKrWe/jlYSalsOdZJHX6q
DjVzt5GcgR7dRj0W7Drf2qrGdFFb0hVBxwuSkMDCmemkgXRCQpOqXv2S4J+Bqp0bB8zrFFjqRlwA
kDgSGlITNJfGTML/a7g2QHZd1LqONWMS/jB3yfgdOR+lgxqQqV79Flm1l/nqts9PccoicIrrxDiW
7qML8ezG5b2E5U6PiP8ZbAUXswx6BliZCqJG+vGSqR0G/tOEtp52B0Vcc0mIXEFO5RMVV298xrMc
QAWbb/C9maEHMXCARv4/Zko4K3Il+xiihUuwSRVzhlAr9wo1NECHw5GKUcayzZlHO+9O9CGmbCq0
zZLJFHM/dkOEtXJLXwBxMfjbYnoM0C6aTqPdNcrG13aYNyyKY+XfK/tghdVFQLeQweQAuSzrGpxR
Q9Xht38SgnGscu1Qqgcj/lHrYNpBLKGZKqqO7qSCbMzdDYxCDA75cEP6BOMUhzqvfCVH/yIUnzID
i5TyYNVvYYed6i1Wui7Y3QrOhFvxYZgzraRFsOcFLoAbV/MWGHCLKHOnudoGr35XWlDpIsuwOVYW
/Vl9x79g7Jfr/g9rL8h23bf6YgE1WCiduEMmT7mkR+UfVNx1cIPMuEm3/pEX42FC77Vr3wuX80d1
RBFxxd51b2yaY+Yh5v+pMQ9kF4HKbsetcWge0kf1YOyP2cKi2fZHhBtL5p5/7C/jNp3NN/Wt+4QW
HzlsCEh/HqEVk34h7iCfiKKEVuNqAHs/YCB6hHsJWjgXgUhbLqVsHyteM+z96FDMJv4xPhc65XN+
Voc3YeZoBsDTNCFcRBLVqUWXJZuUwfaJjodr8ssC0JqKP8Hwxs/z0y90AyRpJaFLNHSa/VTKS6tv
Om1lzHRlASUh+8SxvPs0L4lXucxw8AldaFf9jK7IhSPsYqvuMiFwm08YJv+slbkN15AlVsx1XSgv
C7hhK4Jvj/al/JgFKH+t0DJr4Vcw4Du5LkKsZtZkehilC5jO9PxPXKLsW0BYmfulfk+/mlN50d97
c6Vgsz7tiwz69SYkoCqHI+6CjBkq5AkXgSiqrMEzCAG/B/5BGda4cUMoyiFHuMXiWS1DN3eRsy+w
tl9g6rYICCWkGaXrWvAPY4P3t9vhysWzg7UGeL9mpRgRN5pX3Fhgu/ZSnaZ7+ie+OH8JuwuwQlQX
3Tc0Tm1rnpjFMQ7Jzuq+96h+ygdfFNq6JaF1ofOFtRG/y898V16Nn/KhPjOXnf0Mr+aJXQePTgCf
+K5hayWIg1DCsKlhT7hOsTWKrVNsLGxASZ8KmL9TTS21k+4GW81rDowCKhx81kGwL4MrbNWZ9JYM
R1mYVNvYXDfZOi+8SEN3QUvl4n7UpIcmOPXlvpfPvnSs9IPcQAzeKqpXkqybHmzqZ6pN0sdCL1e2
TbuZxMknYHC8Yl6UqqbjTdkSmeZaOQJqo6ORKHDaJU76DDwBJSvITzOZXovoH5wWWmX9Uz4Ugdte
sQD/6T7Mk7OhfprP8kO+WQfrn0D2z/ozmtfhjGUIBG8arZrhGbBqWG8HyDhQ2jXSII2UF7/o9927
9Ywe9EMMKD8RQ1LQk16FNcyDNKWLekHC7057CqthM7mwnZs17MVV4xLciEpni0S0xweY8xlL0+9q
3BPyvCVIY/U+rT++KdLdT5wigVBWaKzlvQVABe/WwyIyWtgLqCzaEkvWEwtTvpuv+h1a4M2Uvv3P
apvfIPZCtkHusdKu1bVE19vgNXaAZXIfjsG9+upp1NeIGpG/XSwqo3gRbhLPekFNdDVQn4/OK7cG
ATGrYtPs8Ax7zdiAU6pqvv4oTuHRd1b6w18loFsrSqyufzH6XtqrkGSVML6YIXQKhZIclR1sNZGn
JzRYOacwIaprUJiU8Y7BFLZDbpCMqP2YsaFQWOScH8BNTRBukelO3FDpgBngQig/BlSrzh16MA6H
AnISt1DV/00jqhrM0qsqEJW+ZVA9THSfb8O0dYybP3t6yKjNeMvntyY+9+OflLzyBjczP6UEG05T
s6kZDZbrvr3QZGPLSqOKQFkA1c1emLcXl4GTn8UAr5GSKt9r1pfogBpw6eGVNPrOH51DQsA39ZgW
N9u8vVnIKwGPBZKTf4MGUsWGIyamfyZ5ZVvVLaQkkfPC5Z7GD0M1Qm/qIXY+/eijVj9U9btFYg1L
BnhgEYIlYYa/llHtCcs+xySxisEvEPuoRxhB/8iC2UpaGmWm7Oyi1jPDEvt3jA9sj4E5Yl0V2hZF
uNQlLiwewHb+1KaSj6JEFi7PlJcdlWyvEUtB3E7DJJl+rKk++PeoO0FN9rRjUXcVknaOCnFxl853
Bz2xPUB2di4W39+4kEWLDw/msAwaUccsauCpjg3Z4RZWxtcKEXAJDqK5KvFP2T/RJFg107KLH/8V
wwRRK2bJv44RFQJrCbhbIyTPf2u5iDCraLZOFB2zy4hcV9AawxJ8J/ynSBvmLsCZq75RSW96pQgo
wLEVIHP8K5c9HlJasJxIKeUpMQ2VOuZZABQclyPauSDB+ZQXhm/J1EF0ST2bTka0JrAoKdqqCdN7
OLup7rLZbGKbyOhhTICmId7rdkesCHs/RcWFFyFmmBS2MjSvqJJYvVD2MQdw4E2B6YwhhU50M1vB
gz0ylg7FiSsRjoEUlDEEVGq1ki9kxKk27pTmTsw0XDKYamYPliHiHZItkRNWi8fw0Qk+dbjVgXos
55OJaiMZCRiW3hVZ2YoAMkBu0oFN1zLjtQq33S9OKin2+rJTt8Adcz/zbEFrPyxEyL3pbJz2VzFZ
oX4nGISvMjRQC5IfALyhcXFBWQDTqeX33DLfxEctPldH8agC/aN90s1BDNCYhbYl8xl8akwMdqSX
z5iGjpAGsyat4h2Y2sHhKukZhZtLsycBgG6ZxQGLmIaC6EFOj5b299bSpRg+gzPcnWKIR+wM9gcA
VIxo38TLLr+JEdA43cYm2IC89taLW3RQEej2/Kf635hX2GWkg8iLtv5T9pFXnArQCiP+VpVPdJ54
XyPJJZNbMs4dj9jUrw32m0L7RFzIhKzFcTBHpLmjfibofaNazVvAMAMK+fQ3ALfN4k9HTANhHa8y
7TpAZQ/eApi8wPT1feD6KdOOKOxTaXh2+vdXzhPkKx1nbmSsUDNA04IgRtcKMp0+G3I0hnCrT+co
+6f8UWqIa1uNsN7kKAFQy5PtYV/TmJe0e0vBuSEsC4M3g2AKilZtiZuManWMcBfFzeQ9YfawSIA9
+4Kl3o+Mm/bxQN+pAv2S+MfxFLOb6UZ7CuEJmkE2bvGHSGm1xH4U1bTG0tS9At6VUTBMrKEpYQYd
Fbu6q99INdtPCH6tWdrD4HSFDjDr4pX4/5owd32M9XpiBzi9cbah69fFC0eXNM4pnsCy0SLd0YaB
6T1JfViEABEVRSojw5nUr3g/5RETZRwA86/G/0BQ5AfnQsfOpXoOCkresl0qknSB1YcJmgwVbj5M
BhgZ3NlohZNIV8EqQNAC7hQmHJghPgrZrUcnMe7ZXgIeRdjPvAQnFsgYJhTvehdNzAllyCvjFe44
H5djoAbcz41HzuJKyYVItlN86J1Ti0d1p70ihr2+TIa7/kxAIBQp8rCQ7rt1S6ulYQKtY7ShlXgM
xta61o0lcD+nDsF7jIiDE6SXlQgXshHyFAWBK7wMgSxgO0UUqB6e2pyGghHZnNBslW9NIvORJdbp
CUoA40fsc/P9yLVKjBXg0pzw2gD+2ZozK9Ln76qJ/Ulwo+Vj4mnWTPvT8QAXg8NDph8QB5OBW55I
k/tNUFS/JRuukBlubX7sMMESww+mmTV3xo6wqvmuxrxWZQCUqlzwcZ3gKrdk4W6HTkJZCvytlN+q
yQCf1xUxgY02YQTIr7+Xnbwm/NCDryKG8+KcDcHNe9Tc3EwmDRjA/GR/M81QgcyV6BqR6BV+ixfI
kMoGqDIgZhJlO+EbrIbn1mpuM++bgqmBcZ03s5tHN+EpRDi5/TeZuXiOMflVRIJ2miWyR0k5lnZN
DOGuHfBnJTvuRcpn0uB/3Nh7oytWTU+7Oz0y/PcdlZAWdWUPnWsnjWdqJAcEvy652vSs+Raifc3D
ddAw1TY0XjC4HDe8AMr94RRQqKWQSYY63wvtkDHnm8FmOqF4BnPBlHlL4Fi8mng/Ry9h0Gj8xR8P
c1V6SQAiK8T1SqX0o4oqOwWzh8Cr8HS4WpqxHAhAz5SRYePX0P5T5hyXPljKDlATyCz1FxZZi4bp
tUZJIhEIU6vVJpulIw7rcYVpHMd0uwNP+aUHdeNOISKPa4TPrtjgzBtz/Jxr82yqZGmx20geCRYB
5WNhjZsavZdA8Qab0Wu5bvKMgIhvnbMmZZKM9fTIq45MrIpbslCIBEeQAfnuLJ2G8h3LMu5XfDy0
nQHhTyWj0y+MZR7rv/Z1JcW14KOWyYf4szu+QgxwKfcf6kxQirZUkWfCIpOrhHwV8p07e1OWdIng
OoNKK1OEkLvfWtSgGLPp1I6hAx8yeTNWdha4c6e7FjyvxEYGAec7jYe11iTkdWcrJw//RJe2wvgX
Iw6MwUv7bvFEi/E+dCHhQpjMQU6CDgiUL6xIhJFWmiCzkHUUGt+OslZhHVcDC5VQLX0CY4DvakTq
gh/KJ4wWM8RoCzpwphOiFcLjnd75k4/x1CE8+fbrHzCMLjDfJZM0jiLHdSzwyuAhqyHzA4Ic0XNk
Y42Pb7lTFSp1XGOGgNr/1Mo/qfWo7PtgPMksQSLSuqbzXuLSJJnhCdKXQ/Kpw3vpmJ6StYEl8Bon
G58xTCvLHMTh2vSfVfZ3puTRszdVGGHVP9OI4RZfMeIkzQFRUNl5AcNJIgtQmlI1TeUl1QGnQh4p
jrzvYtVXCUDwdJRGfNtKUr7i5EeZGMniWupPFHY8NkIRFzBGE7zeYd416FMQ63YlThNgRApQvWh1
QejCWV8F+tWWH/30Inh+Lbc5wRh0TXjPiTUOEgmVVSPBXitTVP63FpdZU/pbK9J7TGtbYkaEqGI3
0yKSlzOU/9g2mD6qMK0Cjsm7bldrUFquZMcAu8CRf6hUROjMzYtrRvCdYR3V3L723CFGpl4iShcl
P9ohpaz5roooXqHYQVWVqMXWhK7LumOv4uDgU3sazlrGhgH7M1eymk0V0sTC1rEBIEbrPCCHNesf
a6iR2+Gw6ud/6xWxIyj34Tlr5gYq/klM/qro1hmJaxFjqxcMpsx0FdkDe40MzACPBAHtJN4Y1WQZ
CVoPJgRt3OKPSGE+bvVKo4OBc69gkvcQ/kyMcBxHBfnD7QiJdFfuEqpuuJ+EA3BhLSsvK28pslke
wAwaXkGAEaQNyi2FxHKJbHToMoFzi2ZtJ6PnStuO087fzOQ/xf4jR4k9oivshaMYnKkEmbWsdG81
g1VF/4zRHvDsyV3j6Bl7JrqBecYjI+NCp9fAMQXy+Q6pMXvP4i0yteVWN2MQT1BAVTNh/imYQ1Eh
BNAyICBgFZ7jeAQ5R4SZFOF1hLJP5esrpKqqu6YbLk0mkRNDGLpxzHjVDcON7NsEQ4jgDcXzcGg5
zEJfhgzlMAjpOeyoAmFpiPEVuefo1iM8MvgFcSI5u5RcN/HV5YZAUjrv7yT5tpFeYmI3aAZDc24i
tkpvwUToN3wtObzB0Ji1ds1HSAKOynFENY5jVfwk1ZvaBaMiS3MhhBnUy3SS4iDSycabx5J3H+wY
tC2t/h5zSqOutwvTUzQOR/xqzXDj6GCK9rrEm9+Uk8+Gjq6unw2ICly9hoyR+WVxP/f9ty+XXuN8
M1+lYhqCHG38k4DSDO5hZD0m418kheBeUH0m0rwAhcac4CkqIH0pT8MiAi7rOsct2xL3QH6d4bAV
g5e/ejzpG9hbE+OLjpMfJaA0Cvppt9HydGNV0yZXR0j9qZfAqLDK8Af3m966WvYj6m5JCwu6dw2t
Ooprgg3Iq5MrxOd8SwVJhQ/LE0bZVH4bMt6HBqNGsPOqb3C4LpbioirYODlBz+OU7iVABh6iI6ix
hMkzn7F7jGPvMT5RQN9O8YGQrSIjrKC2EAcXS1LRh8uUdW4WPyOuO8i/tYLDFGTApvkKWk5ApzmP
GeBPvJsa8qWSexBdBbFUbBM5YHbOPweMwDiZLNYJ76rTZQShRw38goIjMRhf+++EgnsYNa3IqkuQ
NhmNhYU/TV9a79SSDLQ8h++NeQG9rokQSUUMFE/qAYM1zj5+rfGEjosZljgD8s584+IfYKCdrRoF
h1yfTM3wanut1eFJ9aUtc6Aaprbg3Iu89uFuMxibqpcPstlGOIzUytaHBGgxqo/VtTJ3pCjRykOi
ZcS9UpKnWp708SbiGjFClDXd48SFW3eHJJXUyzqa3LJv1hqhwmrMXWmoW0H1IWeSBDRiqzEb+sSo
4aTCjZKln5zc8Tq6AfAIqy1437zqgB8o9kWn46ZLsrbuvwa6wTYLH6mMOSkTQ8jxYxauew43ri+b
gZKMv12PPAp/MAxzmeuNVo92SAViwVagQaDB71GqwWEk9GrV28o55AgDCi+Zl1kgg9yXPmpKPP3p
DfzSppZdYe6JNRgzGT08TLQKSZesSoYUNUMyY2RgAdaVm09QyjhbjpyMeYa5Tn5rzQ/9I+a0Uynm
A1BeOSEudPC3BZJU1vwzZYjTqMYSk216rN+vrA+YMZi0a2WMMQhVbEJWgpHvQqaiqXbXfHzJCAER
MSvELfbhLsdMJUQCixZEVqmFkd2wmOeKmTiYbi3b+ygz8AmTonMInu/jiAdZXH3vCutK55eR3oaU
DyfyceZMmY2zE0v4RsV/+zT4OBRtfIty8OFhlL9kmujRzyF4QYEvkr2ZyTv8yUq22e8lEwRMDEA2
3IDKF+kr5wITN00oCvAJ7rpbjiMlIWm/20JskRCwhAI2ZveH6q6GwClYeqJeEQzTWt6J5qBNQ+oL
O90P9SfCBLio/9QGM9eaDhEvkYNvESSnoKluTFrJbBcM0iqtoE6YK0KdsSAoaJ2bI5zaUSXjTsNX
BR4NZiE2NsvwYXC49pqSWb/Um0BaNcBSaPRvhBDsuwwIqsxVtote/kmMv4PEUDmtW+rteHalaUuJ
8qXX1TEISHPHa1uLASsCrFIpDNSrqLN4xOLC0HwJ4fVHaNlbv7qa9iujE+4IC2FSPUyoqNRLYj0y
yio2HmItEoSq0hsJT2j1PxVkBbMoLtyxDbA0q1dx2g369K2g4I7zV5UQ+pLjVpuwvs5MWGM0rpD9
DxT2du0V1hH4sUSAyCXASd/rPVAX7ZmEHAh3Nmouf2wFwGF3qif8SPmxs9WRnExmisUAEj/ZbNBR
YzK7MQksJ0C7SK+Z+R4wGtLA5qjTsG06+BghRNBtxCFZytFaJPNpWA715XgxoqP4XvhRbJNS3+rD
sAmyAjboKQ249+BWZ/C4yKxYjZTNZkBEJyORACovE2OShcXkUQMVTe4Z3QkFaWOFxK8Ab9f0Dnhg
waofamuJhgvshexAmzaCii6BbJXrEqnm9DQcWoAEZbbPKPkaJ/40GM4JznEorO4wNxjZ4HYWX2SK
UhyolPQuxxtSDSNUOa1girBny+wscU2UDmHsuMHQleNZC5kiZlZONvmmVx6CyUlkFoYNzP5G5okS
mjvohfC9lEeArRLU1K149rEQGKKGqZzvSAUOVtollDqDVYO+ZIfapyNUJBjP4N6NXu6jVv6bZj3c
0buOqzJnJYeAq3YRiR+4rv+GfhKTSEoqUz5nwJS1gHCb75rWZijQL538bKki2F39Pb44THC/WeaZ
vy+bbSFvemunm5e+rLEQ+knK3sVfBWTZxAt4nU5M1dpgk+KIIXykaPSk5sL/nN53hy7f16BInJeC
/Boge8chNkEHxuqPaBFMzGNopEDKF/1dHMIxsCr2RQ09rV9xAqMLIHxCjrjcNA6YmLIVFeYIPcos
/yZ4t0kI59BXdG8mxL6J8yOw2NZoqcvvqriy1EUnMsPGx9poi16lJI64JzjUmg4icQJaQs9ArzJc
JQ6XZaZ4Zd2jFGw4g08ZRzD1gfDGmQpUBgwVMgzBfZJiCELnv7AoeV79/IQ4BjjjrINBgzNFxjY4
I4s/5YvmJlMSHEl6i+QbGobSvjoMAscKOpsIa8FbJwQpDhkLea1ErqnuLMz+nqZgdAy6e+yID0od
84xJAoNfAqdGjV6jTGPO4zJFc6RDJycqQmIsKxYqiyYRnBYES6CGKmMCmJPi7BSlLGMSGUCDDyYh
K4qa7VcKlyD0/6RnPDiG+i6ZO6FKgJAjbjfDZvoF/7SYvd7CrhVbwnK8owNYUzoLjJCP6oywsbHF
gPTABpRYfjfVhGsHEymdWW+qjpMixISY6EQGOlzMecz4wo7cGRcgsF2/XxGURLnnz1Qc4c3JrnhY
sTUXsVFjQAX5A6a3phbXtt4HHuWMTkYXaGLHZG/4jBvkWhrp3SToRDw9nyPB8boM6jV7VUVeLpRw
bZV5sQ+DJ8e4PvqVpuFDQYQuzoPl7AmzmNhsycCjHWB3OJHvigapQd7kCG9GsvdAostWWg99vtQw
PUtBJNrihahQPE5GN8fC5CgA8KmprG3Qy3wZJe1exrJuBoICuOPgEKiKues6PM4nfBVrHQ9kxpXA
cHLbnMXtKI7JlBoxHd9zypYYzNWiuOF9qua8asdnObyEBgxmjwXYJ2ykwkwRAi9XReI+q/pqBDej
+UbPMNsPFUcbh4rR72yvnvst6KT9wTmxCacnVW4r0VQYMGOgrgrDDP04209pRJWXkwBjpJxoa0CD
VvsWpk9ctq4VqCLsYV1wWsZ4Qowv9hHvLdDsQw2q15T1LqGJzTm6Wr6Q32hr9J4DUIGuHiMqufDG
Bf7Oom/YzGCe4juKxyAKuA42LfWsgFmSEo4ZPBWxraneBAM+NZpVP1XnQNE5QKAngIfV9TpnMVsc
jyE4A7kgnCtUxJOPLTotfQ+mXv+oOjsIdj/iSDBH0Td0wTpWwIx45VHxU8wSLl0S9nlMjPuC6t+A
nmyI6DowNfAlpEJi26kYZ/IAq/oY9qjq4R2M5JzsexCgxPkgQQn6yrxuR9uTenhukvjTHMpQ/mbT
vc4VY2kfC+3xhDjbTVTyB0Znn6DtrdT6lFKM2tx8IhKUtolHJA8NMq0n5WiYo+RjoShyxzx62oNr
iIcWoJiiiXdFvV6Fwy0Oy6MePEM/2mMBxtM3DgbB6L/oCq2vr1xUC3asGKs1GNEQQMcc1eejGf63
4P0E0Z8uktf0+kJv1AMHUbUMPOim2kw41fkidfUr8BGWObEnWQOmSMFCij5Ehi7Ou2k4cBBLOLei
NOR6ZZgpWPFFGv9eZPTp4ssJaesozW+ZyHHomEJhPqnR+o/bGcH0BANYaQeCYbLFNCMUzt7E3Sw6
MucbvikqpLcIPFHlIuCgFf4RdJdIso4z+SwmAgXxoFD6DpCvM6q+IMvJzgWVHMs3YWclE3lm4eIg
ezb9DD+05xxqH6XxLfo8cWfFhuYxOZ2Z+tuwmbLyx8Jyou0M9NTjRq53trDQiY7hxEwws9dOap4m
oSXmMNDQLMX0NMhzp8x6L+MBzoTwGsW5n1aIQe6gboBx07baGhWuKDa2xi0LrQkOqfo1V5gHQb4b
KdizFuZ0hU2+oFcp8QYwEjFRTiCPswDfXJsFfCii/ear5ojU7Peqe4iPL3o5n8J5zNCH0mINESmn
hYYa9mY5FHHRsJ5G2RM710Bab+9bCnjcAd/gWyA9hFOcFwdVG1ZFemrpmwfsTuVMGIsiBUxHvHya
9n1Kc1o7PFNI9xoRe2E0FM/vsfrIFbjs4DJpYaNO7ZE8Up9B0AkvUSikWF+iDf+tdvUbdhdeBhxk
dtqyLIHN5YkrTnI5KSPnLo5/B/AsLJ2FMvFXfsU4mnPgW5u1rSYTgVu7WlVtZCl6V1P7aAzpfppG
DmEwFfU+TbNrQn4yQcuFxQiu84wCE7coaDsAno2ChHOYC5q6nJjX462NYdGhhjQnoLi4cq5CI8tR
2eoYV6h3prumpO5Um/6aCtwCKO8HzkRTjNU1JrkdycYN+35agNWq2c3nBWIiIsrY2v/Su+L3ErEq
/Q/Pn9jw+xA6XP5EDjNroSjjfDTR4Rv53zn+0+ZbNR3PUTutBPvSzt5rhDbC/kfujXsBmyZZG4xW
Y1xbB/rcgmuK2IwRxJpNKxQT+FGFnNui24yt9DAh8G4Y5BosM3FFNaaosjM3Tl7s01LF67GnWL/T
VYj6gquqAt4wdCJLET8bFpNrQhrRJlIFqoV/iqjMxDOQLFE9kaWAC5/kgJIt9PY59uqK8FtRDRkw
AwaJe9bqvKCGgQZn3IAzIT9UnC5KTfppg3bnhwNoefScI6ybGbZa8lnsmy6v1kzcYhXjGJP0USby
4sOJq12QhMWlz2LpoU4Lx32Bwc2Tg4A3AZg9+yqzzkHEsuHyBPQ6OyQuAn+CVJrgeorBzKwD6bQ/
Grxcqso+AibSvazJLxakRCHULzwLc79ORSxNRhWnUG12KwuJdODL9HXM/IkidyZRxDXsBs4x1FUt
/3oIZ9iUNybygJFVEhrJljn/zKcsB9phMoX6/tLBkXHiY8kjzB3868dii9pV6LGQfvIJrX6ja2TA
stUEG6E95Ij0jpiQ7DVYsQ7+5MKQABtwD9QGx2T/UxdS7Ubm6uY5IsGN0xa30O8s6Yjs4b+n/uJy
GfSKKcwPPscpKK6CwVISo54Cfmq4mZi/0Ip3yH3nYqC6hRda/cVA5JTgTGeTQ6uBz6e0U8OgguD7
OztQLj38BtmBgGnZ0VoDMpViLhSOYmepKyLskXuwfSTpuAvar5CezCmHpTi9++pH8NVBrcRdEVVU
3mkdbcyYTYHt4FsgkRKjrFMf4DAUDMrkJfRBkZbjfEC6yTGBLI97CAUuIWnhq2ljQHCOTgSq4m6L
pINTHEWJINUJo+M7SB/Fj6hxNW3ToyjB6EW3NjKMEZZ3GTcIYdiqExP/9ps7Cx98SSqOjpHcApsk
M+IkDSF0ENUDl4IrhgId5ZrNF2J84suk1yVQbCnUQqnYylDlRf2S9c2GfcjwhwMvDVxnlQT/zB64
Ry6vJLPrqPTqAM9hhaBTSk8IEkM+4pD2KAoFgA+/4KOuxK7efQm6ubgFoFqF5cbEF6mg6xOf2gY6
DPEWaPCzCTmFWS/ctbewzF2jx2AL41aUBSxCgdA42GIp4urlr5hIsCg2eHvE3bX5R5Y/aKcQMnB1
nUzQVDFjH+YvMY9XOP262XH1FlLXQEOAJaqswZpwJQ3yVevDFYb7TRdbQKs3MJ+Hbtz585krR0QH
aiNBVCglGpMGcvLR9IYbtUPShMWBLo1blWpHDis40IXHQBsI3CrnPY6S1zbLME8Y4JdY/kcha4/G
d16W1ZZu8RlxzFMJiLbI4KCcP2vEpCj7MbXfBL4EEMNTHWxpXSegzf2+LuiwINNkt3FfUWkJVoAD
zK201l3iyxpgfw5qtUUt6bsELaweDs8Z35mUMThQZrdUNPylnGegENzUV+4YyG9CySWeOyTGOHz1
IaGlRKPGSuMqBbULCEaooMBHTY4hXgrHarzkNFHchy4nztvvfMmJfzuGIKaxjfGrp5wGOIKSIk69
rvM9W3MwwLVQxaC/qFcCxSwKhr7caeKfhTSvtnn3GFJiO6DHAFfOv/CtG1I3tHAHap7IWa88qDmQ
V+JnWxETXIK1AlBF1T+yO2wgx3rE7sA8Ch0iQLAMLjBXT445iI9cv06CCKSGamSBstyHsj38d2xk
De4fcYdeB20/5gsG7tn5+8xCsmDQiaqOa87RCFgYN2LA4VBlDqHuznBAGG3aue4Obesa0rweieSx
GEzJOPCW/N7gA0v0f/Hqg86BnzHpnCkq3Ik6di7RTNp0D4+htTeIm0OwZodgCxGxHLfBri58N4Qz
Kt68gIZ9rLK1CjspLksxqLVVHJcwOu1VdRmFpxpdqsXVH9FLMX8fCMmtW5whuJmgZOxydY1/LtTi
bqd3NtKPeG/VbzoR2SpDyFQPPVF8BfxWh+5ZzISEAYdEJw6jEfaRg+Xi5IIvLXrj2TWYGMkdiJSt
bhm3iVs90Jw9iGQTWnsMNYaqXbbkUQocTsyY6JlovWKgi0GKdkiMtERaocqlkf5dENzuoogU4JEw
jrS7bheqXm5wbjXtdVD7VaPQb2vtTljai9kfKOAwQGavyi0zmlH/71ofIc5I+ou7RUUKbWCnE6Db
E4FjCBUzsM1osBaz7ZOPwhHQaHtdcT5Fs9wZT451s+GtUIFQkyCluZPrWwle03pEfOkjGYleRPsN
KQSy5h2Hs3n8YDojz8Dt/NjcYsmQm7ee/HA18NwbyyIADszkX0BkaR8uaqYZ+fCpkuliVOcwM1FE
YU9AC58YgCBzugHIqfg6CpiEBkU4G8eHWRWu/czSYJkzfp4tQhgBQYvifdBMuoxSeVhI5uYRbdxA
acQi19Z6p3CT4FvDiTZAUo6GbKcH+oouYGovortvM+AvexNBgrFLC1QdDkXVrEM5OjGTsln0NIiD
Nrg6AQvNGoaOXHzbMRJjXOobzkc2A+S6PCc7sBgRdi5b+n48sZahb+7pEVaj/RiTbq9oqEVxIsCH
GDM0+OEvA6p9EkIl07CDqJ4GhQLcw1BTXfElTXiPlcQ2ommfmM9x4EkANcXcLxrcFMgfXhR9ug8b
e9sBDhJ3lJPLl9vZH0iveadsBiThOeM+pyFwyTUamNG+l8GEwT0XTQXxGaygFr8Jqxj3oQHNpXm3
uMf9accuHBldBvBheRGFrByoLrGtLOIUuJXRLOMhAdz+j6PzWlIcCaLoFylCHulVyOPadzMvCtog
b0GOr99TGxuz43pokEpVmTevUZEfMB6HU9xLpqsBT6hMCdrilfg1DMeX/88JdsMHDXaKJDVjQcgm
thnrsSzWCHqqX29IQ2a7YifqmL7cbPmpemCoqMOON6CG3IMOxWDl52kFDZSWG0YBdhrM7DY8S9iZ
AgExfpaAfQbwF0iJ0/rSCfmrRYnFOb+RVNfUpv2jgqJn4G2Jam6EG2sRnZgmxnacNn7H6GZCi7bY
4+nGiC+XJW8h9/PO4GmjqG+TchYIwtgVvslUZLQVVEL/xInBMme/REz7nNSayyp655Eby0+p+wKt
uJlQf/vu96Y9W9Q0UkGO12agHuHkRKdIvQ5JSjT1yLBE0SGWac/+z70WZxo/YZDPRG6nYRyWTsg7
ULdxSbK0cfMyalYUQCBJQ2ew4hRoZ8JzxMC4tu0oqUkeMRElmMy+aCoK2NEbzoYH5IYWm+hk6gPF
HvB+4dvfCdexGt+q13eLaSzrtAZvswmA4PStdfK7LxvtVOA8glqzknFB8/PNj9QijrGfUniv/4fu
8O4FZGkxhP9/LMq9EXssS2ickYc8kEasT5KhhEq6TyjhRRk2lP9shF/Yr8+fi/5AkgjFebSjjC6y
Pc6wyvH7f2ASYoDT3fDYTzDArTbd7m6f8S8Ib11J656Bb/QP9bMV0JwiH9MKnwGzYf39S7TQ7o4G
SHYB4GvdMfmhlZJnbJJUF99ZbI/KWMj+uHFC6su5uSYYGeXIULUPsS8x//YzCfRfFOK0Dd0nvxqW
v3LERtLGGdm4HxeIFoZsodOZnqXx11gwTFLgrojIGnhRhf6pwR7Rm1858wwsbakJTOyDdBLmuytQ
5r1roxL8KyeyosWnuUr+PZidlCS3b/BClJBKC+EnWY2HWxfltrlrmZ4LeKVCjCksd7BT9yaGLCxF
CdVIRzqPiNpMFJqU5KwoaiD18axN/jx7w3Rc+mSngxQMExWn8LuGe1y8iqp7UDLn/0e5DO/2OxwL
P2PSX2wECEiN7ysQsv4vc8vbTunZRsDpa7pK9XY/DdnjxODWpMChCpHhHteEDPTMyGJJ0TAQYUSz
aQ4dnPT1sWGfqQHcYooNpq5iFsSUZMIDpcBsz9A8YUQnAAkoHEcZegJ2YQ+aEalGqqqmsfDE5bnh
yYernHH0SjKiYzOGtcWfc/i2afuqqDdO7nsAgkg3qvNpcu0iRjVs2nYJTU25jPRCUNxhTbR0c/X/
86AZLnpPOBJDbFaxai+ebpKllns5PUCtrK91mZIm/QEzYFrIdEF6nT8X4o5mO3E3FEDdO+T6ZIQa
WO9Fhcvwc5JGMhE+7uDTYqndbBrop0LsuTR3cvuXvsB0F44tZISf6DmXFAeGKVB4eqZ8T1PvDWCv
9xl/NaTbqFbN9wXXQkC6qnqfH9gBkcp9X/2EA8LiAZN3eqDi9IqLErXczITmGcKiR1Cng6dbezV4
W6J8mZlAiOgCAUUnxeOzJoWWrUZV/hdZ9hvLy5t9QnRzo01RNvSxrFAaFxyltt/Oi2ipDEBcenDK
eIpXUWuLi9E3uBYMViheO4V7pnSfohKWtcETAw+JCjCAoCtszzVawCyrvDta2OUlvaMTxsHp/3Pb
eC95CkVczvDNlmgpeiTcsBegA67RUNx9+P/AaYV2nGHIPibDF+D+wlY4ehLtlShK+Eos9JPdJj3d
0u9SBsND9G28Da14K8W3vsExhqrrNhmoznhbj3ehhRdDIvBv864EWMaA9IjxkCjVNYMEk7SD1vKt
o87neNgJjog4QMve2GFXNmJjLBanCdIxBuMjYDsRBh0a45mVMV8Bcmt9GMOHAUooGuhR/h1tKFRF
QnHE4K1943SweVEWetb+mdoP3le1/D0sugPsJR4HcQyLscPt8QhpYGGhc44md4kVO+4EIMDqaZgd
ik1+0YxQEcQaDju8a4TRmS5Px6RlIAYqq0A/z5KLePpTgClBXqeyW5m+5Nrq1zIo4YbpVF1/tb2x
F0hwWiZ4Yy4hE/9xtvYrvZKD+aJRnJL2maCodjFxm+2jKn+ZhnYPl9V90PSOhhRINfsxLAiwVg7S
fsJChw1jLfMYixu0hjq7eeLY9NyjrEUT6lQxiLgZtARdS2dNxjaUn3Rk7DRt8f8DdeGKPyY4rSm2
ORSmMqA2OmaX6TTI/1vCrLrBuYXFuVj1diNjAg2puGAMafBplc0oSIdZmgaY5QikqeS45A2icBL4
wzKiAqh3ugG9RWeiCtysqJsn87EJl9Z/9F8yxsKMIBAX1LjS1VzyHJqMjSWCpM3IfiqwS/gmiGnE
QMZGnq0tzNFIto/zL9MnEwOJoSekPl6DbuK13ZcROQ1P6JYmhw0IN9pv6Y3RHeljjH2w/5Je0c29
WV820rNQ95+L7W3H7l0dYGi969/Te71bTvfz5rW3j9T8srUtzoPh1ZciOTwQZ/vIq2wsALYnMs+J
OsqgFMM5wgHH3I1ljLMW+LEWM/XQcJonGand3R4hzM1Hhd0dhyGiScdAAsbKQWfjPO4E1e3kDxnV
BuT/D5KGbu0JS6zlUh0pyu8nZf3h2kBAqLqwgpwdwnWs/zGQo26wbQzGQUMRkZJvEuse9APm+XIW
bb5RcL/1h/FZCe+7B9y9UC2fFCoo7gUEfj20mAHpr32375vvh0rH8aTxkILIwc591ai12+XQpGgJ
jixauo8M40F7qz6e79meNzSPp4pi9gO0T2S4OS/TTgtIXGPP3ELAwBOFoKj6AL0YzMDnT+p5q1FI
s2tu+yJAB9XhU1H5NLYroQZO0pEIH0ulmy++gshc9mcNIxIcjjwId+bwtlm9diSkfrd5Xw2qBq/7
ztEXFhu4IagJFR9mToOJKsFuuGUWruECYtPmw8Azz30TtaH+j3YrRVuJgQ0OrR+WHN6APyaHPNxD
lewMGWOWY5+Q04AnwtHXIH4w9Sne+ml2N/rJ0kFvCf1wyUNt3++PH32NW7aRAZpkzuNlnPT37FWi
/xK+O1vK1TXdwl8qiJX2ll9ZsV5vnwRDtviRuTqxQTFRPR+YN9waDy8cBt8MyNAz92TNMflyqxPA
0blI4KDgHzxV/3BXxqpGvfB2zCEyFYJLwSjQFY0MOxhYlAvD78G3gK8cRYva6cBNFr+mPvuFFkSL
voLQfoDntAcrQvJcou10+r2CR/Z2DBgapcHm34h6NYOWZLlp5ll+8knQX+tzoLfh/RnjVB48YSkJ
NSdUYlwetDKo+t/m2IMC3Hxp4yqPsB65K5e8Rk8eQEYdGNbCKN7s0senyqyBtirj5ZUjzEhDDXBs
mpOLaa1ML8lEqEDrPtuJbv+nRYlfRpRQsDNo2YApFXT6LsY0454XnUliOSbLzkoONPxkwN5C3Fpq
m110t6KMUu4saePHTN0BMv0IWXbcVy+3X1S0RBig0cHdBJHdVuZhPSrEM1BSbpvvjF086upw5flw
0y/6WKqu4BZqb+Pu8VYfSQD81XS3iCt884GFcVVsidw85FJcSF5Rhgz5xmB6KoXERV0DNCtj7VM5
m189Zuxw1O7queLArbclm5WjQL6PmfzceQNMR7mmD/qT2Czes2t1xRDKvi5BEY/QX5z81cBKlQGy
15gQK7FAwEAgYtr7uO2xyyMcmynWsflYCbLy7eMWTqeEQya5UcH8Rh3NqSAD9rV4QfvygyN03yoO
xc7WlsP58Ylcq/WbA6NAUiJAtx9/Cwxj7nU0v2guPPvOVVK+kA2B+kC4NpgtjEp8Zsf6bJE3YZHt
0TFI6dsR4H5B/HUULATJyHdyagkwfviYvjM6aFNQf5oX0RDSyAvgIkVigD+DDKLCTzk+oxorWEBi
iv43J8e1IazBxCwfbLvkBRhBtAwIB/AWaXix7HjpUqzKWo+5BY4VHupMhJpPKVyq1ZIiWC3fmL0E
2Mp18qdAjm6jfRAFN+rBrhRMp4VsBdEc6uN6SskzWOaor3AVw+pWrkIpxxogRQO4QWV+k4QVjai0
BZYsShFiCfDiQ/NO9SRMQ7v7ywIpruqf8uKlK/UA7E1Useumf8aKIdLqGXb7AnmF1koBPjEAxzVs
p9PpdiJ91xMvJkr0lOMSVE4XrWFzkE34R9mE2WnQ1LhMloGsfBZVLCZj6pL5opsUhfK9xuy8/BJf
xp8gdvWAC22mFDWHgLBSl2XjaDJrs+VoocK/oxKDZ9bSNU29GooqrMqbf+LTcJv06fu2Vm94KyQH
M+gyr7Hfkfri0l9wBp5AgriOfJ+kw+j2I3vqqQyBGTkW5RAUqGexRm+0FdWEebdT7ghGTv0OHpFn
s892DmRc/EYq5nNU4d2zpbisaW3YN8PLA+cXlEvOJrbf8UMHwL2TEOkruzzID9TvcBEXYXm7fcSW
zVdZ37do+CiOt0ihBp8J4R3Gi2YdsX4dN1BjvCqhcX+taT9K/Kz+ViEtSt83t8tyfzfTd91NYJSb
+5lQU9yp6Z3oKTl1D8QKRusP4w/jA+/X+wQ/JJKCEj1+uYehgQWdocDcYcUSPuQvUC3rx3HZMCL9
HOAIgrPtcqKmwDedaVcWgeGB7hxNuvwyInAux0OQSIBXJjWEzGQhD2F5ZnzYXG9mOCQefqkVK/dN
WMw83JzOuOAKbXFPuYcz5hlBHpPcKw7dR1xTwAPQqbgwuff7y1zscbBfCM2Ep2X4qkFKSpA+aTgW
4PcFygqT65iF/Z4pi428mOCiwYThEyZwl/TgAUVoh63IkwbQeIWgZUUt0Xw0iYPPVcUsqjB3POjz
O4WVCXx0TU7K4MNh5oOgFFPrf31/AqffYNe8svWgDnuezyxYEjJKogZRWlAlu2xa2OV/lGeYaWRX
phG6PdMheS2PmKyY865RCa4nPVe6YMGPHR9jGPUNz1ax3NsQ+dAnLFJwWmIs0FXJ/lq8tGOsPvyO
oDCgEIR4EKPWbZJjAAbj+L611Z+y0MMV8zbsNnXuvGShC8OQzzhCwscKhODzcl/bz1MVProPhDeo
H5o7UDd5adP4nJE4Ig8ROCbVK203nxKKQoUeEo5ycE8X3xK5U6uxQ5e/mSRCla5FNrhMPdjybOoP
G0sb6gEmtjdEx5aEqkpM8xnn0aPS12FXa61xp7Hlc0jIGP4nlMGPZ6W8u4KnQ3u3DA02PHhu0HAU
8DWMkPDwX5m2AKuA7TJMHwLFtmY8usx30+AAmfA8pewqP6B3Y1sZF9SVJtxQOCY63gMbc9zh24CO
3J8xM+rvX+XcBEI00fI9hIrBMvGiyfGOO85aRvAsIQnIZ6ak25v1Ah9B29laxTIrIn3AJPlJLuBH
gcXeUK1uwBAsaNrZi6ACrFmzhd+fs9OtoDnprESF/jqTFwgUA/0AihF2PDNmGYzJW4HzUdkA9I4W
wNClJgjCFBII4VGe7DvKuG7I3YS9UxBcwBklrJ2tYm8Dkgm3zXLBOrVWf0HfPiZGOjf5T8dT48Ek
A6r5+7y5f8rr7RkrxeTe/EtWAOZCQuvOwOEe27yAUeuRtKkugiBQ4QUhiEMgGMW6YNwuRQzQI6HA
olkTnBxe3qiVF532YRh4apT2fmjtJEbmbVovVVe8lpAgUnlDFiJHSz1hnS60Egs+q8xAX/q6CeYa
vrPK2FW9B5XWuo90hfKm4ky72QtqvL7Jd2RpuzWbygMJUV7Sasm6z82uHkpUliVVyakHBoZcdZvr
D8NoD6mq/EhNH6b6zd9gyEQEaShs2ZO+ZYwOlzMn/BJrESMdQg3vTsFV19FicLiW7UWlcCWQTs43
Pvmz/5NOxBR0toUgYMP7V8Dv/mmmuxT1sTfpMGoFLkkdApN8NDlxoeWNLWvsoXMqcJL04F59Nbkd
ax3qZYQ7cjsdNSHZ5IkT82Sp6FEv+gLMxb20Nq9td38rjG63sunzaVpsMTToEhDE8RoYN0xTfpMs
mJEBtAx9IOOY1maXIbTExxETzLYufIFMYqu3AXraSZ/mxwIcowYapD9SFF+R9j/hVde+3zCodnQ2
7v+rkbh61UgMJabLkz5Lg/Q9QLVrhaprjjSSBhvRPx3ogPTO55+QMzee7rfdelYLKEYeOx5+JIwQ
ffH58cSYyS1wR2pyHGeQiHU+AVQ6oxmUmIyKeRczfbq67SvvhpA1MCCmnh9kjvs4nzPTnfAs3+FW
RM0l32JReaH2QjkYwnCXpDgP77JrYdsBvRUs6x8ab7Lu02fS4Jvq0JfeSlL8T3Ve9nZ3Ykeg8l/6
WNd2xZ0nJVTqw1z9aLAFfLPb35svZjmUx7dlu7yupjjAO2wMoeGQ6+BUakjXpyI1KnebI/VDnYQL
t4sch2iGYLiZLplESB+R8cYyu2pN43+jSGkZVjceXjgMkU5Tv3/UzDKfgO4dU3kl+H6bC5er7L41
B+iEuEx2/Vf+eNlgC6uMPgQp+C9thd0PDO1bw9QVSxcVDwrCkUEetpOUOZ19GFkWxoZdEJyPANvI
Rmj4JDjiOkbfG+ntju2gRGmkiz0B776BmLT5J+ufFfRzav3btiyd5VWhKRKaEf+Oiz4YLi2nO2wC
HRPosFzDQXYZnT3eMvp7hK1vAO8afkoe0VvMVqr6fZxf9O1g42Rlpj5AgUHfEErMNDcnFKHD9MVu
iKcV25e8BNTZdMUUBY/TgLD9FtXyQQBn929ISrfq1WyfcEYEca5xz25QRGZoMXyVWSyH0mUxKMT0
8jU/4pSUh2UMOVkUF1TFHlsCuRUWufK4GZrO9GReaPFz3PhOTO7r44Cm/WXjWU9KyKdL1zCiCuLq
sC5tLXpMf5BG0yLIvqEcju3+cf805ierRWH9252MT4hFu8bXws0nm1iouIT1huql3OneOLl3ks1t
SmRnYtt9J4M8gvcYj+Ecd1ESYJeQPN1C66BzTlKcuGm4QNjIXMmvv6sI5gERU/uNht2mZx0Id6nT
5+wWmolHDDWYb+YtGiMmxyLsEygcCQs2CZkzx5q2RUnJpeXT03qEuPzutTfyzfFv9mGckz0Vy/Z2
KNBMQCrbFr+GThFPKrRLSDwYywEnGbYIGbOd7XyHu+WY9itxmZACucBYADGDEI6cxTt/BSjUkrf3
izDaJWuK0ldJj3P6NWx++OQYxMn9ZayPRYbf8fiVonh1ZuVg0XgmGGMEheZUv8LdYoECCPTD/Pc7
+1zPEuTuK4DLEDaPcN5rByKNctub3wmmSqCyYmXpmJtgVHy9d3kE8f7CzIxMGwbZvVNzViL10faE
qGb6flHFJ2Mn55sP5x5IlIIn3nB9Gi85pEyEnEqK+VV6ACCvcPGg2H7iEgJ98qEfyAB3RuFhjt60
W0PCaJe/CXOcwLToNu/5/0M0V47xZyKaDZP0qUJq8ld9FQxrMOqIWQC2FaQqel2MjwOaEf1SoUgg
VgvQMqrsCD8TtQrIb0PAjA0csnZUZ5mXBCYiaGzHhPEScvBzuTCwPJMmqDaCN1+Cd6GpphQPc1Qy
kRnfuLMgeL8ynpjYSgMn5Vv85LBO3qnUmPCGoKAu77MNOT/INE/Hl4pCZcu17tdgtbyEC2kfkq8p
wLgPNxYgKomRBRQuJ2F5ge7FYFrsUJS9baT6gCu903wnIdBVTVSZg5QwLiGT0zNgp4VPmHCMpHS2
wMTx5+E9uFki+hh4SkhKbAywoKI1HA9bgsdjWY64TcseeiWse531z1Altn04pz/LdRNoz0w3EbUC
ktTCDCX7HaIMV6BgCpnfx9W+asVNo8uV4zHze8jdZ+7j2kRygGRpCO0fKTSZRB6kHxwSsHvCajPg
WyY58TleHmMHXxCIChjeirNtAQcFswQSmckaibi4gFKxZp/Yh3IE3/BtMHsFZHDEZnTVY2LOoDBI
qSuFOAVRYPB7lh5YTEuzuuWhQgtBElizz35ZD/Tf3Z75R3YGaKRj40Pd9yzMkUCljdvgfYrA1pm1
M6sYpB50S7+OtB/0NBq9g9szG3cemNynFAFU9d9j+tUOH4oKZMnDR+bpOxTNwg64XBjQab7C5Mmm
VnEoVFeIFbSzIWUmQaE0jsSox5wjln1spAPYa3dzmzNvMQVIv1L4sOc8MnSR7Ep4Mp7uvwa8ytpn
jabdjreAcFRmAhQAB7ftTtid3PdsVeN9z4Eyk/5INOyF15UMDwIZvHo5rh/QJnZt/2s9/g1SzKof
7hESpxyDSdj9F40rAloUqdzbjqXEmkeIcuYZWWp/vtyHQ7XPrO8WmzeoO9UrNBKWgOSL55enC8X4
WZNY3JSkIDnPVneEIJ4exQ6Weep17T74SnbUNdaxfeu3ZsxNgwUzXuQLy0K9sLqK3xRyICDrv5K1
48ELaX7ThWpzi7E/sJECVQYLx5nH6x43+wLma33d0IStmw6N8MF87vrnGe3Y3WueuBHdcOAzp9lB
VePsLTW4CTKexAd1+MV5bfoCv20QpOjYcDjD+GXcosX+1sfvsociaAMRg9SGmwceLW9a7lvqTjr2
kETpmvYW8ylPYzIDuvoPY8/sSslCF11saG5r1WfmYTfwHcPRV1mmRE+8NdlZAYwLFJIitjCmSn0P
NeYHYoZ0GRLGXhE8mP3oY56TnLKX21uLO0wMU5ld59DhFNoSeRnSs3yD6lJSne676tN8u2Fv/dLs
iOoAxyY+kaYNk3uT6A3Oq0cEBetn2r3UoCxOHdIgMuA5AHlC6YD4ojcM6qjaQhRu/fzaWkED9d0r
igiZAqQDWCteVsZWH0HHRmCWHtDyLRCuzy2ccgZ+0wUJVab76Z9cBijayfthXUezggRoWzdYy0Ae
xnBys9WebVRoTH150vqDwTZW7g2eCbTZI76FoYndEvqKV2yLKa90Ty797EpqDcqxUWK+5FMvQ6UB
vkOz4i0xGQ5xX7jABf2hDKaVUQmN8RaWicuWeGHffFxpOilohp0WC3eJkC3ynrhJeL8Ag2KqqMXS
h3rzQItyBcd0x/TlM9wY7DLqfi/BWENib4NwbYva4zKXQQJdMySHij07+Wl/0l8pYERRPp5AsvmY
S2yLzRiWLq42/JRhImXubtR4Nw8CLp8MgTvBmbwxYpgRGPdbhobfqXj3yRgOBeF/Houj4BjdEA0X
L0S7oijdKv/g+lPUt2jMt+oZOIi/WlUXXEJ6lsVhobyIGh9Wjpt95lEZYe/4oabByimB3e+P7k9X
bG4izVORATbugxp+2ue//RgDa3XyNj13sU6fx+GFfJmhRv6yX7/AWvMzLzNVnzKzLpKr/tVw8WNG
Zl3cHXp4OjPTJS5Huc8DawDLPdaMj0BX3xL8FNnOKAsPpJhA6mqLiIBfThR6dht1zD24nyffXGnQ
AphA8nWkuWJU9N39dDF7SRuysbB/8K+l3+6vDymY+HszIG2AHeGgYLbvlN9Vgfsu1ENXYb1SscS5
EnGIW/Qz/HNAI1ZghRffVoikSax8uJQNOPPClvrQqtgMqTaKPxXCebEtYqjHVpz+Gn/aO18G0RsH
TdjAn9WVG34m8k3XXQwGovlN32HyYfpSVMWC1cIIkWPc/jD99Fd9Gy49wlCUpeE7jiWRdu5PLDqO
Dw/IZocF3Ga7CRgXcFVZ91wyTY4G5nxxgsHVvzwgffCDB3YKWdQ3voP8Jr8BCObR9I8BOD3M54O+
8qmCJEF4TZBctScpAu7oDnakIPmGxBxyrXAEA/pmlVpT4HFDoPU9LvlXCm2dBgeeQ7gGxnm6POLs
s47SXx27nO0U/79ZmGmcij7SuZl+cztkucuR8pf8FpgFBCVvIYAAgSGgJzWvRfbMNB8toRKo6r59
AzFAh5b/McHJGF5vgdUE/APY4Yq8gFfoI5Lh20Ff7vG6IWF1YGQV1ftFtBUBdBRmPecpfATL9RZN
AZ1KpJ4nIiAoS3l6exY4bLkkRLXb/rBsBU817P6YA6i7HGE+rbCM28BWQG7Irui2KGeVWLkC/OH6
+Vg95cpOPfvgh70NSMQ2wWOmLrvHta18NGkzVf/8ypB4KkOIR4hl8P7kAcZQXOk8fQ6VHVcn/8PJ
3tilsXwuMRYnuJagwPjBXksqpsues4R5MEHlF/bCeXwPpQQiMuRR7Jb2E75w4XApMWDnWBzFI2+q
oupNftg4GE+N7QmXLd0moRWhyNedodffhB41bOKFugLwBLNqB1cbnmOKAwrXxR33XJPkx84jsujL
aMn+B3Cl9tpdYHJrnv1B1KJBIO52oL67RfP5MTgjhK/VZ0/IIwDnx3W6QF1iGJmRrMvGwZTjEYMD
M/DEGITIIsbf6OaAzVEqLXA7MJnjUWHDwTKbgSTAHTsddJtYTVwL+Tls4Y2nYZ6depRS9TE720Io
HFA0G69kdTP8Yao+Jji9sZgp1tke0u/+2zpQjWAFiKjTdozTynnqUXTI2C5f8+tXSRXh3Q+6b4by
bg4JJ1ChN3gDdR2vaeAW52BY9KZ8LecFPsY/Gr9xYEU6gLjTO99mLCNKwJSRsEyItAvgajW4P+BB
h+WICaTgLta3/cOWRSuTX/IPHqlFvVLYLG6PBCHGm4FpzQtuLD8cjwc2uwGmGECiz9vkG8w8MfSC
dFEIaMgkp32o4N8/nOqc/Yr+59cEkX+rWA9XvovNIqBYCOF6xcbH8o+hJAZVjDx2PfcZRcD/jrz5
Lyf7zEe9LtwRTp0ryTbGjatgjT6TrBbGVPzAMqPz7+WuwYSrp33dDv5CkFxNvayY0YgLN+s5ZLjp
zhkGXHCjtkKszBKQAvmt3Fef0kcaQWK04WQAbjjj28hI6L6bWdVIUhC/pdv05lr+gO49UNmGcPL+
ZRngHoB4A5ZxvAnys3GlIjGuAvjEdtpdQo6/kKAuKlf69XhDKyAI+rHtQWshepx7KoSFDscp8bEg
VB/1eSmjxwUX4o2ECjtibKChwulO+XmAqB8bCL7RPvy8M0vp6+1xagLO/dvPeq731g+2sDfDs0lT
ghN81sCvySFBTUD1kAe3u4eSXJQKqKjRKLiUFdESr8n7lPq98iS/NQfixDJOC0aeYh17YKXHJb4z
xzlOjga33FRdeC8rKtaTrQUQGNg42/eFvHgPSjvm2//PVpjuOLjTaRJN29tBL91ulxEg+3DX6jN/
MZ9VIjaZWlD6M6C9bWHpS4to5u7wcs/9F69/88diH7yUB/3JxJmKERjLUwlK+C+rQO31H32IOjUY
0X/jko0/4RsGXv+oR+4gBG9HmA8F7eiJLaqRQ3FKYz9GpYaZsvyEnLaafPAsLhRzUQYa28cLIQJd
hj2VsznaF15nYFdyldh+3gB0SB4qZUjQDNi+1jeYum0E0w6evUVBR18eMzyeyZ8na3be1i4MSk7r
UfhDesn9i91/wQsGkQNjwS0V8kRRCrVODO9IHylzMUfChsyYCXfEIGGrf91SUTfb226Fxr9tUDZw
4ZlRMzYV9RP75QZKz1X7oMLBZtyzUAlGmff46zE46DzkOyYRj5KwKyULZODdjV4yfj6gvBvzn2wx
LwCotfTWlRgBK+u7/G2QVjISSXdQyr+kg3z7V2hn6l0bfrPkwQ/Iah0z2g6LEM67k7zumG8rjFif
mktNJY+z9wEOd4xrN0v/wpDLa33F42LZz0hc9/O+fru54OiO5CUuKXrb2e+j0e+8HEzFaTkc6z1W
89VW/jIC9VTumSZGCEkhDSrfj8/Ui5zPic+KX9KJJz97zl1cTd27J17z+D44nxyQ/PfydIZW4iYO
8M9Wcyhr+fmKNsYx+TJ8fPjDMRx3EtwMiVFe8aL7qCaC2n94fYRrc7B4t0iK6yeYGdG6p4V0AukA
hf+U+E/Ucm4dps7Tp8mDH+IGuV19ypMAOrdH1QKVB/Bj+3NWtlbIVufvK+fp7vz/lrJ4+cOAwNrN
POKCn/kx546NQvkLntLWdC7vt6j7+Hn6PDbbOPEgifMDkeuOrpslNGyZZ5zyr/YX+gUg7XJR6N1m
60ffr5H2bn3L33glb2ZnfLwsCHNzB5ZsE2g/s4cu47r5UvzRo8TiDlAz0swl0Lj3zzqJwHb0vsXm
4kxy5ZZb935e2AoXT9mOkR1Q6QVntKqrj8TWJTJlh4sQWijCaYsTVqlbcwsX3XlbnJ+fT2VLYcsI
Et+wAF5EuH4yZWnAsg5riC0JHIlt/Nxs2Z8c2blw9FAZMf88rq7lHPfOS5OTe+gy90o9Rt4/6xE7
FI9sGGfZnllNByukdfYa4rZgGToo8vg/xzTbGcN9Q2HOT/wXxmvRHSsWjZg0B00cAnZ8Tsed6dl7
RXMNPLkQPDgzYK9H92a+KjNaUhKMfO6GTAsSAxNuV4c8Goyz8Tews325I8VluFFAIKTeMjJ7wJli
YnkxTt2X9mqHnQtTbdu+Du+UA6SHEd4EwTx7K/8x2MGF0MMTeWdEpqcepBC9Ln4TlGt/5vv6Yr4P
REUQezHhB7Fb3Gk/7WkdfCamfhaRjrCTfOgjEPaCK+KVxPlmJMDRBHeQDIMtIZGvMxzK9nhN/c0f
0mcGUu1VfUmJXqM8MO0jjroOr4KPy+wYZ+vzfugBySBNUwDykf8xTLB/y42rBsQo/Kyv2JCm14I6
dk/6Ott0Q/kOYUt1vjIUstQah+SHpJF5+zuor9fpWjNaflVvO3wQXxSE4DTwTnNd4TaQTsJWhVzf
N2qPnruXEC86GPSX09fmr7r5NA/6LWLSrPoE91G0iiqWe+7l0yeNaA8U9lJaXikLNAJQoemD9g93
z/sn7HKwM5ykv6hjjXhELuAJ0z8GNwSy+pBhLGK6YGCBWDqdAxtn211XJOa6MK/SyrAfXNS/1TXf
Z1RHtAyUVyDuN88+TLjR3ngtj0E6+QDogpm80t1Kz5YVZPd9J31Ogz9Or3lzLo7U8DiblGwNB8CQ
J+Nwv7I1clblLNxhC0R5h2oAjLy8qRvX+iBv4yDUDZ14L8LQnyMCy+T37HaUxczAJyCGNB2E5uam
eoVo6gk24uaTaIf6mO7aYGbruq27/MRY25+C3Bfx1lSojKEgQHFq4ESdeqDXvCdQUFASmzAULn3I
NMDjd/zodrjb4IT4BKms+252ZsTgHsERv9t1O/NXOSpH9U3+bQ/S0XyyIvnpx3685GKPpHva305q
4xjvhCw9tWX1Q5dn/NNAt9uTQAB+06+udJECUueUKSo2PGg8FE/2MxhQC4UGl4zIsN3RT048vyYO
LAHTLE5R+oEaGUbtYojCROuFlEBCQcD5TH/+KTHuAdyAcEcLLuI+SPSkfLpwsbQETDAujhl/aavP
SB5EAhrVHoIkFD/E8jxQtZFYYTvV5QaiAwtOAxCGRO2gZPcK9LvsHoyKHXKnR3AHzKp0kIkA5TSl
Gll+jRbji9/bEYw9KEzZsWx8TkWboNYxUK13mBut7jFyXcFXcOZU+AxbhmLaCH3U09kd2IBLL7ef
LfufNhwt6fv2y+FftAHEbN0OdOz1VXx0XyeCU+2LRcJmNINrMKzE2OsL2T+wHupTw/dm04N/Ry7M
PqXkpSehbnIy0/nhExv42mKujM7P5ZyweBQ/mo9NPL2se92M1x2ILs8NtkoTEX0uTRmUX4bSzC8A
jdLn8Yn3tL5BkZaJbHY391PXQXoHgMAo/fZCRQnGx3BSFGWzKzguqDIF73U3FTQZOJ1ZryqhNlBp
bg2jQYUG1NbwAM5ZdbO9PuXJTC6q4tt2GSLNtpEbCbko+uZ4xNlHKHqEw9NYVm6HzFiZNL/ZfBlZ
+i7ZZFAwZrCTNLKXSjAZZipHlbzU1hxxb1xJwUVDOxskpSUMYTlx4DSgpaPupqRbyv/J+jrTxwyJ
F5kAlPvk6Ra+1t4wAcbbpsfw4T+azqsnkq3Jor/oSOnNK1DeUQVU07ykgEun9z5//axgZqTRN1et
prpIc06ciL3XRiLfjce5/7s4J50bnfRHEYY5ef+QMvkGBICXGpk2RQwiTU8rHg1693VL99DapOj1
DZSLFdJxm6kxzJQgI7KUirHZCawu5g/NcMEG9FRX0a6wjPVdV+yigb8GqRajvvWJ+GihfbRxTqcR
73G3zRMMRpTcfqOt2jF9K6tvwdhktfkS6aRwIZ2BVhLNEcRgBHg43s1kJwBR0Is7QzcPfUIjkKzc
YCdWXkXHKFno3FGwUWKpbC9uBnPaEXBg+2LsPdo+43ZHEoDb5F9NCSqw3DrheTY+MZOJvdabqxcz
Zm+1EYK6B5G/EsgIfBMCrTp7E6nCLAYZINz5jQC9ufozGPeFNHQcOBFohQnkpqUOLUtjQJec37zF
eGUnX+DS1mPFk42CRaX3nsPHWH5zKWHkKO4cP/zLEQW+vBUjZmH9Ca3dhJbB5yY6FcMf2nDWAFAG
wNjCs4mbAgmE4AP9jmxV3DzdMw68T1FulEReIq/OImRHDJgYASiU34iAyN3zU7LmJhq6lPswK7t2
ZeRgWGgZwCeMM4KNklUIigtQyyNXC9mREGdc298WQb0JB/M/xa+U+PGTif8oNUXN8jUgMKDNHY+v
Am+ZMLAo2PW+218aDrwz+Uhx21z0cLyCyxwn9G3axocgR9kOvbFAkMRKy7OZfpXMINLIQuXi4Be7
YcfXUX/Dd8N0gUc4tP8V7KKlZqwmWndaQtBKkx7HxrjYfkk1DxOhLuKNmqBg0G/OCd389Ax0oiG9
Fx8gNhbfOboJmbAD1sD5scDJMDbEr7nDg2XeYB5BOBM0LTiFNt5gquqoq/jeBtsbCiwuOhCLrEVL
bPNNQrjt06cIWYSyi6yG5Ixtiw9EmISCZS6Y7njZATF+IxpLti+ThpM8AaV6XnIwo6jiU4zqKXa0
BCMtb+RCQzFFpJVhb0/QlPHeG+0bgJSAZy/L2DahRQj2JPO8uzZgBJT3kOeoYZ+G8CMYMHDTM4wZ
H+FJani3IVFIDOhRhxViaYxqTIEgPIyKLpD+p31u8SmBgw3nrxoakQp+3OSbPQJE4IwPSSOJU3XW
I/LScvSQKrpPvf0m4lbghzxSzLpXqj5N9AQgomQvuX3k3JuYu2h2TyFNllR7XJxNU6u1IliQtxR9
mWm5q2X4dPkDWEQVtRL+wDFkRAp/ddyUwKTCPFhZUvxYWMFwZJCAHPtPQ7u3yOrQokfshNiJH7iF
4mVpGeTg23b9FFP2FQa4+KWKwlk7bo0miofa/BrN9mgC8isochz1HLHwlWVw5McMLBMdU6gycgDd
hFvFDsev3pCZxEHX5yjHyXVMaIE6kFttMlYIVQ0pmbTwASRaDGx/CVlzmFIjgIPrEVoc6Y07v2zK
UtZ1byE22Jkab67fgc5hEHJgyYRIN4iDRAvAioABqYNN5RTAH3ks9Q9gug4WEQHU1QhwcYjBJUAh
2FXxW9QlQGlf6jE7VcSPT0u/LYoPaEgBp1d+mKIXTahRIQmmjaX5QMJC5DSBLBwuoDFuE1FWtMpq
dyfEqB4FN2I1B6tsOHiPaa+9AUuouD3loPEAf+Zc46riSYB9By+BtaFieXWZVLeANkPs/VPWAas5
8VvDlxBt9lRhTSeD1KVMN10AbH9jOv7IafNpQNiSPCBqERuybZW30LIec3FXzCz4Q7OBJinOf5em
XW5Q+8zxzuCjRKrDtfPwvjTldak5EBnJpQ9uUyOiJ1OAeq68eLCAuFO/wDAdtZPVUgCtdU3bdwXD
J0SnOum3Jk9mUSNLcQDIsDk2yOB9zPKD4RJsD4iz/K92bkVOCwY3lxDwaNjM3kdhVe+CoUZUT7c6
wR8dNFeEnJ2iiKGUsIA3/N/moln0iek3QkiBHs6kiGJAaSDGDYSpNq4zv16HqD+ao3g2pwR9Sx7d
7AlTTELMMHZ9zDMlqzksGFzXFm56rE/cCyMB0e4/dCOCZxj4FeoMgmzakk9cmI3SYWEzaMNbMyHT
ot1TDaKcDJ9Mxn9c3BYjTwiLSGBz8uT+/v/p2iGKwf8JAi5B3JYz0iwFEOOyzVscx2E8zTL4hMIl
qCUtewOAKcxI1rmseiftaoWkMyPTj4RZ5vqEO7QcsXJIEixSoiJvknAtWskO82cRZ2yqG7lJImMV
5JPhZeuuJcEO0r9CR4xOVqKy2OSbEii7TA2diy4va+qSZSJDP4TI8VZX8zPbscfyqLCTCbOiQBlm
CFQFego/NtMaMYK1gfESVaeR5Z+Gzs4IIv1J1JM1YGAbW16h3saACUlHa22mb24T1e3wyII06Gc4
J6p/9EPrrWUwoDPfZBvF+jc0TEWJAtswgV5nPSHM/ZOvmceWA6luMByyd2hDf1EYzQ+4HhyZEpjQ
xHu38D+ztMT6R6gFYgEWCFrdHKBCJpgZUZ4GYDObWk2ICx4ueCGJEiFqiVXwj4ZIdKiMnZ98wZTG
wr/24aHU/FWhy05A6gtshckC+Jk4MqVrx8iNNvj/uhYCxoENq1pY5EjTk5IwR6IcTjw4/YUTQalO
TDLZFYTwxl4qhgvwvBN1k+F/2tASBXQFcNAbaaOeF1TU7kfmf6XoDgfgpKIjZpGQGhMK0LFuyh2T
zwwvV0j/u/ZNtL4cFbJTNMXyiLEnEHqCPRNFjuiZmcF6V0ozn20x8NEwMermInZjfhzC7gqATzY6
SEECwPpVe6bZvqe347EVkw8weOrgIlSA+rHJuuU02l+hcUzQdocIaYZDBbPKNG/QHFqa4oLk84uv
BAmm6d9VBdIp+Ux1rHQ3oCwVECucpD6HoXt7UP8RFEb1SaXVEjSAKnQkXZdSasaqYjFqYhVLn3Ns
GUl6yJHKKTwGAbekkxzfiCut97i3un05s1v397l6cCm3E4quupSxNv1Olr4xDJDjVr88CdkCep+6
FMuvXZBI4TO6DXbDXVCyYDZLl1jFGK2d+ZwTWCE5F2Ww7Dt00KlGQV5S0jE8HJj10u0Z/nB1yXGQ
FIt2phwANUpKMjrlpR5J6IJ1tiAeRYtTeT8ewB7Yo4zJou4ZZL6gLhNSZkFFieuX+hkszwPAyNb+
EeqostzXbGp2Y9ZuE54BhS6mJ3ushTiGLH40OeTygE7l22xeSjYUJDypB9kPSaO4qRs566HsYNLU
0+Ej7ilDuCBLJ/+GgE6YS9LephhcnGY9Pi0u5jlKLkLT4DAyg3hblu8Y7CAP1JRGGy3n+3IQrhKD
/94n1TuA745vkBQ7D03eb0UlsEb3c9T668wmpqiPS0AiGlZh7piFXFi1TLGI7106D7qbn1wHreH9
+EpZcNz4GBNmY47639ZqwJUr9BnpzrfOGWXHjA+2vYz1BE8C1AGJyg2mqJD8lPcAq0xZMbBqLMTV
nG7aeJsDv4c+lVNTtqlzsONuI1EUhjNuJstdu7KXxBNgSD3eVRTjWLBDbNECdvEVGq6asFOLzT4+
UALgrX4xEIkOA7oBgkACy2THDi+z2rqYhXF0Wnn7Ndb9lrYR+wrPJK94BpGlLqadINjNcTxIrVl5
xr6M3L/JNPELPuYuCEQ858IE/N8dQPTqIyflLNSEtYE+XGd4yCCWd9bbedjZkKbmT/An1lyfwas3
xHj//77EOKjG8t8F+Xpqby7TVKKuPZz63YwXaMYkmpxDS3sF35aR/WW1Jwe1jZZEpBa2vPQOL8ZH
EQdHgRhia39usqiEqNGea7Nb0ZWzga0kxryHwPWsRf4pxV5st/GN9QVFj0vhI4kIsk5nLNtGfXUN
5HJsehopC8oL9/Vo80YAAvbrf21Em6IkNFsjgseYiETm0DkgZWqG6JykgvH8LCd3k3L21xgYC3op
4gGxmoomGknOgkIUPEzBtg5vQRDp40CnB+EIq6tQTYaebh1zFgelg15u/dI8SPUDnNICOaGX7SVv
fqBSsG5KDI0HsnyE8FhH9Juo76Z6EwzOGbACKWYFbZLoloKelsbEVBKq6Y8Yg2Ba4rvop32Sswa4
wcFn/ISBhCHbdA6y6onrNUhytQEkYaYjBaeA2KNHgHdPQ57stP4whM6TJ6s+hNHiOmkYdZgC9h0t
5+7KdlCP+RriEc6xAN4GQOctzEThq1FaomUi+5pPI/4HTbtv8Nw0P03yLwzfhoXOKaI7VDMlNsdS
Mfjh6roAP6l4+Ce2KxLfW/DxcEK37fy2hP2htE5UDRTn3sPwGohKl7NxmZzcnH2VsjEvP5P+zZjO
YtkoqGJtmP4CVFQ1Goqq3Uh+0QLhVtiZuOmoTHgfMCGZLitLhNsPJHFw6sgvz9jwo0f5UCGp6yq+
tr17D8gtYzn0YffLmymb1hxuWWrbInj3UVy0EAAXaqAY+WGH6ibWagCnOVd2fuYgnUzZ1XDnq4Pk
u6U5aW4t8Uz7xTWpOe8GDrbSgDkqDSJ4XFvDGtYGqfAG7QVzCVYN8bRWYFPRtU8WWVSO2kjghF1W
K0pTgUKzZ3U00QRQ6IHJn6TbhluzgTnsJOqvNtG35G8b1raxaN+zMmme4mrm43tDtyZSxqlD2O/P
aPp3hhlcUj4lKc2TTgdIHgKGOXVXISG7xDPqMVogM0IyYJzAjEF0moi9Q1SEvPwDUgsD6+A0FewY
/7JgfqYvD8j5AXBa3L2l8y3SKs5NsJeoLZ2L3TJpk9Mj9UER0buhPYFTdIIKWPVwrVaLhi2e4G+J
3ARWWjX/uRgUBxy8y/+e5B3aA/x2lGu95ezc1DyBNJgT9CwcOf0mRSiO/xtwZ5h425iDvF/UF4FU
WRGuuiz/K8NHSzeQkzD0oYFh1bxSyUsidDgCTsIe+hgnarcMXysdQDjzy/keU7bPzg/f2ubBlE5V
Nr3OHes28iU0PLN5tLBAZCndVBBL+bVEm10zaA6hGHnJoUN+mdbLR4YtIGj30moU9EICYz2PrUtc
5dcR3opd1R8IOAL/m8PUxkY9GhAaZOTarcVdyXPwKuU4CKKJ6JyU74QV9diPKM2Sw9QonKUEXA83
n6FQ0O8c3tbSrs/1zPBH0Z5y1byZTOxZk7rUg3WrkXc3DuPgYS8v7tAFx16pdYsyTgCLHZDeCFn1
ug0YgW30hcR2oWU523iEw++TAcP8JqYWqTFxY0ic99JOmNHeovCtykNHWQrCg81XOj1UXU1fPI14
Z5ZqOmdEFNSAK6flqDxqOSpM6WBD0VZB8CTdLGoWTh7k1zo2THDKdA3X92jQnXJ/UkU6knHyf/sx
2+gS0Tz+LbmGb4FwC3OEXYH2kVr5CaYZxtzIkrxzV96l3mnIQtIHZzeiah1Geh/yKhDdKRvjJEIm
Z4Y9tAoW7GWngUxtPyjurCNCbY3gvwXRU2eD3admwt7KKsFoA4cbCJ81i0sCqzikC09T2gMX5ifz
IUPlw84gYIyF8A6Fzi01kw/ZnNIGLxAOZkpNOtREJGCJnRmDLcPfWh1CsdKOxd/JsbAndTs2z4mu
iNPAOQZDzni9Zqc1e52VQipNixxutYo6ewdy4K5qpESzdbO78FKnPt3XqwB8AgghzPFfuhLyADb1
uJhIBzGfA9oVAnbhXdbLj9hx9/PYv3Y1mbSUxLJktWPPhIrZXqKH+yrdJioj5JaHvaX74Gn6uRvp
eqfFfKxq8jQAUQrPkU2koPW9ZZvgvDR4cAhqTiy0k8UrTkuZeDJmPng1L4HL+Rf+1Rx0uwB5ot3g
KaYDU3GuGOj5g5Uqlo4273APSawpIUHNmbeZm0sQkSifgojOA97lsffXus0JgIpxX4y4vijE0NFk
xR+fCs/MiSXGkcZa5Hsz9GN0Du1DhWmzYzwCFG+vTNCLtN0N81Zq1RZfBs/26BTHRbXn3vwE31qQ
zUEEMZ2jqLiXMfDA9nWkiSrMUMrwgQmc+LkBAeUi/ipO5Z5TGwT0Lhk3R/4WcZDGBBd0+QuOkUbg
S2WOr4qza1ZuJrZ1RsoeeUOcTZh3eNT+khCUEOJjk2Tl3Qe6mj4nZxuVCAy8NMev3Ay3oC2o9H4k
G1V+hpxZyDv+oL86Fe9yghwKt71y4ksdLNpjBoAu0nJmCXhFk3SAQEJzkLLTK5n1ompsIkRHmbJa
0tb0a07QTDtwjrFQOZrWjqYu0cMYxN/G7us3XGFcxBfL6p3wfQap3aFIOXCHJ4Odw6m2jYi1eVta
BYf8ayZcHZSTphurPjZOfbyfdGDQ7s9YEfYzXYjf02ie5yTf0fegwy0EIoBJJW9VZ2MsYAxQaqQK
ls2zoc3vpaGdDKv4sAg/XKJpByAN0TIxYN8p4iMP9aUw2SybY2CPwZx8I2jB8cxCFsAwWbjWuZOA
QvDeM1vRpUIuwom6q3WwDozZXQ3MXI+X6H1Kc17v33KMFkAfWqcm8J4cRioLOkUrlXERii7/3uGL
yLAOwAyAZET+5y9KANpXzuJOJHPkHz18iwLp7vZ6ywyLe3G2CPOsCJ7hgNgw4ajjT9O99gEds84m
7SLbcu48JBaJORlY84JGPOsR/RabLxAQXxHp1dpo7CM8+Xq60/x2eUPNAnOrRpQfh7G+OreUaDzK
NizjilF6at6nnsAqIc/a22Vqgay9Oc2fMr5Z/i1ieKd/0Xb/y2mFDmFAhHDnwzAnCS/pr1Uh0gd/
z85sISkMCda1B8orGHVRi48bioBFSSYnznREAwjeoGdGpziPC1pVG7Md3QB1NXKUAUb3zvBGXseW
SWlvpAddUQ9xA1y4ROL1zEOcgXGOcL6hpdtUENe2jGUM5uZVxT/tYL4UPK3zMtPnj1cpovOC5png
zWqk8nJDTIfmCXZ5QDCW1xaMgKtHqUhoSMmLtix71bcknPlAy8h7Z73zN3HSi835o+TXdeJ0FeqC
ZRg4N2VXzcsPnbSXJuPYB84m8NrtyJk+mYZ1RaRcBOQlQ39If7elpvYtXmYcnTxmLu9qR0QHZHdA
qy5+Kq5pteZnIxJ/4Ea1NoM41DFXd/zEuyy7Ze+B6jYep4TC6jeeoieaMNp3tLlaOs+LoW0T+s6j
QZlCp4VOrhY7W0VbEVzMXNpo0vBTRMvOVcxuKuzB+RJdVIPOgXVC+o5dlz6ZaErrHP7EgotdBnc2
+wdH51VON72kKzhTuzkcKjIXA27pPsoiY2v5qyAFe2V+jvHwwmYyaeeg+pENs+JQPFTev5TqrX8N
tPIJYOrL76JAYSfXz6FLb1Cqu9VbQ4gAwytGOEn+5SNHYXuNvU3VBtsh+S9JfCC/AJUQYnrZe8RX
EypaFGB7zEc59bPbkUTMVUBDmcBEqHCuXUjH4F2E7mbWd5r8TIp4gfkTn9K/gklls5oMK1Vul+G5
LeMTiOzHuP8u+25LfbJWv+j5R1MYTvOXj5nFA5DAuUbab/KcB1y7OHAvrpe96pO372swy3i9Ow9f
Ct2ChISmxGP2Hw3PHrqUOHMFok/XFAsebcgevAj5CjEFFwziuaxfK+1nnt2V0EoEKGsQdxUDL+RA
dxCw5giAO3H01QCQNQi8s2R948ylNfos30uu7WyAGWExs414F8XsqyHH+6UHr4Ob0b/FZfWcYQwB
sxKO39LaabxnliPplkpkI2frHuA8Zjg2bLbEIAzW0bAmhvthoXDlaFqaGLd4uYi8kli+SifGl2C3
FJfDctcEEU8paNjTRk6OBX0ZysUep2dETI7sEHaBD0FxXm5Xi4GOrvqcSYHTmHNNbLqdjxwnvkYO
YNMe3DEB5sJQEFoMGDenO5B3tBMCQV0w0+Xba7AXWT07HDyLdKX52hEsUWgALRMHhjYQVJTfwbPC
hMqjmiAKYra1Mlr7kJfj2eAsMC5ELenRrlTqw+HFlMuuaeEKepr48hltfw0xmSxdvx+sedMwM1CV
une+9RAmvYQj9W3xbOEAo5cQt2gHhFVMjoBxtQLjgWWVIkJuiutMa9ZhksgeBjd9s6QXmmnPcbvX
WXSlKC2bf8Gw0vxlw92o4vycDcVqDpBLzCTEOPCL9Gf5FeYOhTMnKkEP60D0gS33frMOmcAyNbcV
JHVOWehT0t+j/KfctU7LNlna8OpBBvg0/Es1f7icTsaINV+tqXdH9wdqRpWa5NUgSvnhm8dLSOoU
DTmeH1nBWIJ8/cpFdbCshh7Thcbb0YYnhaE1rIvBxYB0KX9IH4G8x2OAQKhzFgpG7LnZFiDpg5v+
zO7OZywgj5sVbvH2Rz7n9xuzATYx3ueZOSpSkTIkBK5mQ3jLmh+6XzxMFUNLjbT6QULXP5oJ/R0T
JtZJkqA6qvHOQNiEZs2iEB3ILqhAXaFJan+W2diVCHmBW1KHJN20ssL+aQCuh0xgN/Wf5MITxBC8
taq+Ef6sMCIqSXbgEoVmzEB4TvYBA2G7c26Np18UfdsZhdTknCXHvWIy7WTvFXZ5xXcO8mvP75ok
ZHFVfwyOm5EbrszAWVcG+b1MB72QRygmdyTahUQJy4oyucaeGpIX7KF10yOvEt2gaGv6+S6lL5U2
SM2ZVXNqr2315Zh49OBDa+VHiJ20Hghlt7akgG2bcCtfxw0/IwBuFEJMH61V1yPLsXhKe1xaEAM4
vshLGvPcDbgsrXEvOel8Wsre/k1HxR6QKya/CTbp5D2SI4It7Wk0MTW4HtIjBi1EjSgeC95U3T9a
jDV0/LJETWMQSi5JQEsdmQCbLfsZB7XJrHZDcXYawAVKO6SNvhfmM3EuKztqE4amSArpGUYU03Rw
mltsHuY4ZpvU1pQmKc2FtkYl0N1TWFrSzvE4KSAHZf5CTBc1lLw6i+6+el2NSK7hwPtqRe1P3CWv
wVjcFGAdIIDZyPQOqYltPLIELkO+TgmQc82ZVZhEVZ71LmzW8tVhkq1QuxwXaOwx1tbGIm3VJSUA
5NQSYSwyoHTEn4xcYJNIBZkw29ejbyksdASF81j/fjupsE1/2IaL/+QaiWxDGk4XY+sCMeGB92iZ
6zCdchXRJO9oRuDeya9acJ/QP0US9GiR56efuB/juS/h0ZbO3uMKFNbHbLFko1/KrA4AeflOyzVa
9hYjAdEnWXqG3VB7HlJWBCpp3aMUi7WjqaojwOQUBjpfP9oLN3ic6z3Q952t73lCOJYP5ucgqXTP
04v8CkwKeX+owx8MUGNWPHBs+UgX5xxr5c5mBUSmVrA9ejWCMzWgfCO6QinYFzOLtEXU6KLV+cPA
AlWE19L9L3b+ycqo1+OTlASe22xmP99oAVBzQC066wj6yHps4DWGLCT/HG7IrFOAI1E/xf4fOAEl
86icbBqedOdHJEahTUSkVmzjpFkxr/ypcc7GrB5oI/ayisi3ovvKzqQMRKgB277XXiZjP2bZxtDo
G7v8hhNn1/hFdyhMR6g+FB1mzaDCfs8R+GTGB2ZdbJCz+QzMGEf+wqD81KnTVFf8gIfQnUTo1wJ6
aQASc3B/umKrEUnSSy5Cvlcl+lbEGTS6EQJSFjKTt+lhYdhUzrtDp0/VzdrquB2EM1G6lrDW9e3g
X0fEmEUw4pVHVgn5X98pr2EmeWbFtoM7M75rp3nHmmP3ALhrjOjQU3c20509hfspB80mbr88OgJM
RLOBPBzbWAuYu+OSNxXCHMxZXVpB6Yu0VVks6H5AoPFcN+9THz/+9TK1cnIbkNbWcoBMcLYMnGBb
oQMRoVAjPoH4TgO+bZOjheHIDOMdXFoENG86eV8LoTX7MDefTT6BxJ18pmqtfhsyUnsh/mHy4Ph/
El54OnZgTTBYkxgsN94w4N8W6hnxTJBEf600POnzvOWZt4BDLe6Ax533xwwPhKRzniSpbdwKXtak
LggovktUlqnxIS8SqUSa2KpwISYtL3bPJUbQE8HNaRqYAhxE6E6xdilKhDDTjwPaRKuNdh4doDZi
KuzT3pK7Y7GEpZa5zsKPOsINVJEVDexS7qzq6j0Tu9hDhKozb9AdcJw9UdoawbRskHF7UZ44E//j
bmqYxkKGYfRXCAuiodzeeyIGCprvORWfHxN/mPCeEDGySmAs1oG3KsPx3ivg9e6pg87HOaIeU0ph
qk0AtWF07RGqsOnG3PjKcn8ff54DOcnJwzGTTEN25mJCqMoTTk97ZnVPVjozS6M3VV5U+TxPAqvH
JzrHE5zDirlDTenlA7aVNPbwm2Mpmh9mHnhjjfmcsZx14NrVUqDMsR86pf2VLchmvOMzY6wdTCrq
X6MJcmL6WXp95fg7l95uAKUvpv1dMhyq2SkLi1cpog/dPDlA/fMalkrImULOhvj6ZyZRNRMRorf0
sN6x1Dy18tm1LHkPDUuXgXwkYm2wy3gf0Nhmw7eJhfkqZ3y6QGoR8kzzeSR8nTN6CSO5+kc6Rjbb
+9z6N/mIP8gAm20H8jiGbpjXcs436MpLs7P3aJxU817DP6mj8nf9bVYDc/VcrM2I/eheadrKGio5
dOshkPv6bhJIopYPqajkBN3CGGMI0Q3ByqfjJeS/xrLp1XwoxoRLGO7j9hSb56FWRxmdilrOJos8
OBgQqESNZCXxlpquJrhDkfmgnWzGnkl3SULQTO3Kcv1HfgWNPFXmt7cUYX0ME8H610KMGISUYxPW
Kc8GyA3jbNEfkfbfnAGXwUtEsdQlUjkiquWflwBA0eyIypHOylqiVGNOXpa3rEStNjDQMDm8E5i6
TtAc0rE0zQ5ZUIX/m/rROTjp3gWKxZCRfvhz0thwq1aQF0PKMSka3Y8uSdbV/BsagNQH1PLMFHHj
QfFHKtcyCIV3pasdTev5NpRveHG7aT9wGIk3JiQRv98RaNAvX3H/bOS7GVCS2tH18uw9WgDXOfJX
0+ZQo8aP6QzcygTgB8lgRLi8QYjLQkziz/WwJo+UI6TFCC8n3xmHwHOGy717njU4+ccQX+98ptQn
uKptT/Mrwg0O4PQnKEPa8K0BlD5zKw40fOxpWxcit6obtuULzd2kuReyLQQvzBz5kAFQBpaIeif2
93kT4j7lgZ9XiBnsGiPYqVIXgVRUf4cM9+ne6SB4nLrwqNtb/rcZN5wsmeOF1r73RHIaOGediuDJ
ty8uwTX9OafOtjbgC2wesJaTq/knt+AGHjgwBNq6QeHer3Pn2LiEAhz4BbVdgqOTkecEtiRB5WET
oReojm14dN+6GSih6Z78tt1ZR5f1daFbHqLjUExaYtTaTKhV9dTHzAmaTeyv0/JA7Mlj6I0vsjQ0
WD3YEqRVxjIbIO5ym1uKNCsIbY5rv6LiuOXUN51y9nQjBIIkQzCJdLWXq0RjdOZV4aTvbQSS8ckx
7ml6jnmlDegFEQluSgq5tD+ayXXMCiRLxcn38tX0xyQqwdRg1Z6bfJT5nQhFOerWo3rU2X7qJd/K
Q554LsDgepdPr9bwYRaotSP3c3Hic8u4vSH52KKHwBurl9FayNcuFbMEls9NutaK4m/lsmAwc49t
/6AizrGQ96M422b8J1O1Z0vUewbAlu4l5eNm0oJiKlGvCDcZLPucNOp8ZsupbHCKCQo7aqWQqtnp
nO2AqgffkcC2kYeI1MDGIDTW1nvaE6LIKphijZflImW+yHopwP4m2g4lM2OOygt8K4uTRKsRzsDn
eCbTV2lIm2z53Gl+UPh2IOM6gvh8Bt1RcosJ2ppoQNloKEfYIRKbFOZQZ03J+RhAD94zJm6pQpzF
WFWyuOwTpalBF4OWmIYIxMEWq6PJTd3nxFTrgRYtg8FLZfwhTZOBA5M4hleGnmP5QYvNSyDaJc/4
FnKrhTvYYvEVqXObffGNMqBjsrr4UXb09WkT4DSm6SLPjAhkhrLxHo6uOx+Cvlwb6fSf23r7So+h
Pk9vpq+tTC5C2zt7hGJIwZXzRRG8rbvboqlHrbm5XBtRQIfcF1XWx0b06AnzPuO/dN5n2GpIHaZZ
Qf02MJ8e4ZX6hCJMNo89/kfvxQagikhEErKtmA4E7gSPz2vBn2Xl/vfjIAtmVk8ui/Yo8+ywfs8l
rsu4VWhkEfRCaNfhMgkKL03/jV6yiZnEZAAh77Iml7w8no6dl84AYqo2oAvDvMDCrZ5W5gUJ/Ehr
ikm1RTK0RCHr7dUnDF6FvCfznVaMSzzP+OkSYrgEFB79LcC+wTBtoZkAjNoMq02oQbTCbEOnW3c8
VjsIhZGNMqva17O2D3jXMtv4jtGeMBSQm++azrtvJy9GgdiYX+tX9+X9J1+Pw1pT3SNaBQ1Fjt8m
xHXNqPCs/9ACq1n/RrsY9R0+W+ZFgsjO0FiLnsojntUcPkTmRlJp4yE847Eq6ajE7PM2zBuLD2rp
ho3pC5g4Tv7ETDgMaqarIr99/spMackgfZrGrxw3qW0DNyqLQzBAMMDZh36K/AGL39rmNaIjoaVU
iWyRBQOZclK/qYyipneEfTxlN03V6wIhUGLHB2a2w3xDqrlO2NrNpjkEUXOIERfULt6LgpNG8Ekr
RyHFWRw61FSTxIXgPU1QbrH5LezSDKzq8Y85f4ERDQuISvTZRFjnMuUZf8l2xrrsSS4f/8jIdEAc
oivwTdqz56fHlq9ZLLeGuRabOhr9BMvnxWZiKE0mJ2NaSPt7JG2rBZIUWk9m8tKGqILJFKIVXin9
X86A3y6qNeKIY0W6QR+OT7wsoptm5c3S8eX3+vsmrkcU0b3/yvC1r+kSYbzXFgvGZglAw7kQQvRY
IeCgZHcmEA12471pnFlrQGp1fWzRrxK40vjztwQ2KZ2wKQUGI6+B6OiLaE6hjtDGZrh4xHzhATHg
XD179znIt1647GiffWtt+WqwaAu0taTzItW78xq2AXavf033NvbeGWXDg5v/MbH4my2BdMu80yuX
p/RN4v1cSp5hTtYhiCCMf8jCRKzKWU6U6HKJLJbccWSIVk7v8COlF65rJ84YkjT/x1b9jwzwA2D+
nmL0iY5cSqEYRxRi9Ist8b6gNIysQaHiopHYeI3aBZhnGpRLVHolJLWgitlnoNy5/oZDI2fvQFae
8iwbkYGEUNbVigKT1I5+Se8LjRPbh5MGjSF2+G+6iaFhrzJsOsxpBsr/mPe5BPlnxM1OOQxY55Nv
IlgYsP3O+1o3tnbgIRv6Nn/VDocF1/ReFFmLz7aalg5A/Ogj9/yNCFwHwJ/dwrQhrf7FaLmVde4L
PIHDj+x+Dg9n1Vn0YPSVBtqBpvKYh68tb6iZIAUc9sbYrnVkE/20l0gukwOXLuqYmGAORYNLDCpK
f+8RwjJD5t5ROhFKHLOatnwa/5cG07Y1m5M7LNs+RrNiGGQsYssk6zmPw/cu/6mXZmXUy242aT3b
RvdGlcVJEvY5fnlXGvBse1qGNGvkOMq+RnUmspqQEj2SXr3bP7owTxbphdywpMiN1LhQ1jfPY1ZD
5fXpTMmkyAcwzEVmb6aL+2Ox//6iKVV+XHjaGhpLbg+rCU1LHx9KRnbygLqZdow95O96ZV+n0b3X
ar5OAdl02ac80IqICfw/fOpJTtUsdfoMOGiotnN4r2qkaqy+haj4Hzu/3Yyy/fJs+CaJ8hMGYTjV
Y37T3bMMBLp/CWuXyFjyFgsx7SCCb9yJH//Ho2D9jY1qy1+N54nBP2wLE3mRh1AcERjNlt/iiw0j
jh1U38lTQCh0238P2ktw7/JNgz+wZp2AGzDlHhlkAL0pzVOmrhFHIC3Fdkzy67QrEkyQrHdjqT1N
abUah13wCkoajVl4+x3iBc8s2iTOoj136/NsCkOv3Lt+dGpcBAWzi6fUPcxj988r9Gw9egGf4qu1
pfcMwEhhmbz5m2blyp/6Vy7ZjBw6M/NVlcJ20OJnm6Zb5/3HsGfosme54gz6Z4dsHS68vniMG1GG
UoX7HKrZbvOWbIfecbadNzxF9XvcnxPkL60ZXgxU+NT3JqyamsiNgeqkichcKRnk+qu++Fxcj2ff
QxNLa3PDM3+qf3MuMO8AtI3iiz4ifyoOkQPHhHuEblrmGTlVK2fT5RxiLHA4//bajzf9cRpjFbYn
iR7TeyAtlvtQYN80iVvZGtwOdKXm9K+0ylXTQdqYrxzHAC/C++m1N17sFtE8Ak9jaYCfEtRSZi8t
xA+jvRr2/5B0XruRI0kU/SICSU++SmVVTlXyeiFkWvQmk55fvydngcHOYNEtVZFpIm5cExF18WYV
r/nwVLD/FXWBLpg0V4aowY/esohbF7y2iwmSZ9bYKLj9iVmc1o+YgNwuPCB/ZUbuNxeUYLgY6osK
D1Un0SwQnThKS6lznkL5MMNmDWBFlpQ+1NImF6oR5Sc4dw2zCXRuPthToK56OFI4+LjPN44AWiYf
TgVLYRVG+SfYsg6Us0tC0xnl6+PZLBkug4RaP/MiD3ZqkZj2VC81HqPUARXuH4Q2oaXujr41nRQi
Uc3AamHUDjebpz6h2IhaDKrhMgF5WqAgzL1CTJy0hkZabxRI+iuMtxLDE5phDmZFEBolatj8Njpy
BuqTe/EkFqrJr/RrlCLwQmHhzP/0XMKhI13AMPNwWuHTfZJigRRWrs3qlwRkUHYKL6m+C2u+6vrX
DfO9hCJi1AJ+H1IUQOhmgEvFVTpSYzpeiqWEF38Q1fCzpH9NNv3HosyH1xSQSI35zaoOAi8hoKfU
ANkov8wBW4KIDCQ5rvW7TKS8xAtS7ybjrvHtgQOY7Mscr8mpk3jJIHNcvL2o8SqwrWbvTulTFzSP
oM7cR5q3rQOePDAJq6N0ySEOmxl1nL7N7DjZ1j2mInRUnVfBOFzu62kiogXntb6v/gaPFjEMnkKQ
EL8ZYVUFgzpOPeGSGFxZ1aanxClmXE8ixI7iEtL/oNfQBaRlIrxJe7py61CO1aGx0wNTPxwkrfAZ
culDamDPusSbgGg2jbF5MXE/XZRfVZZRRunjfkTzN6DJa/H5VwaB4374CrPlOuKCJwzMgFTfvejJ
UDpmt6o1/0RQQwudfow53OfJQDSyQTyOax6Avb+xfycAAqRJ2iMcaz5xaUBUZ37tIJkhe5DKtdSa
bZZcgYXOMj30jcFlPFBzucfBCyjouX3QtOiJdlp2+CvQSlbDd9ZBjOzqTe5nF+183fvTMdHOP6RP
uxgSVADt7jUeo4O+vRcedd27pDJEX5o5A7OEzl1zzhJpneJ3gWJLUDEQ8AUZz8UVvqr+JcM5LPuV
g54Spo1orJVgRjhm5r4ci7MCApE6nDwNNa2q9hiZjLjZ6FMPRbkVn3W1xQHSD8STMExiQYxgYYra
IKA+s03Yj+EbCnl8yxlSm8f/uFaIspelPTux1p1WhzYHzRRI2mLQKNmmuIjUmI2R/Pa8BPW6sXD2
qYfeuRvoWyXt9jTY23SWv2VgPfWN2PklXhqo31E1oVYcdtLpNzaOlC0fUodVmQWMo3I814Y2V4XQ
EGnIYHJQZT57BGHpfZlA8DG6grXzMsErZov7vdKletI8BQkuNJyJU/PYCk4ZKVYRxxExv763PLTD
AR2qIm+vyrKfwhF7pPBRMlxnkghn14QOlfk7v7JfB+ri0Xqp+nFfQik26Rpcel2yzJgODzhhzh6K
ZWwkQBZQtczA8g18YTFdmlVnP0UxXl+UH8sIuIDsb7rGa9dwr4PhrCRWtRy4OiZR06R02TfiIGPi
8saJMfXNvseyVIcrDuiUfR8KjhnCg+3yW5viFqIHgFxkTkzm93hTWJSnAURaxKuE5o45xtDWWGBr
inMM2oQ6SU4OzBC3eZoj55Mzn7tuoCfVs/omWIAfPIyvvAdKajxVm+uYgdi038yF0CwQF5MSWaDV
OJRYLaqBbMa8dcSsioEpEv7xC5zVs0PS5HM0fngIMwohsaQptiQzOMjMtW4oYwykwwfJ5dQFUqLO
JuaL/JcW8jrR2eBUMMEdpQ7rSfjsm6nhKz24mKpoCYyXvzLK5yVmWFeMzWb2BOybK2JWXcRZKfZL
+Z3GVIrsXfOWYuQLTUQlVvv/xbUkI2q2+hyCagKIGgEoW9FvNOtj5u4JLjWM1QaHNh0YKqm8dNRt
Tqe6dCP05X+RfNB4QIdNh+tfigSFiXlXDNiQCrz/X1sItPiODPNxa/nZunC+fN5R273YGULrcBuA
+VQAMiGm5pqBJSP1ZLV3hvFNPASs9nl40/zUpcdN9zABOgRKHIrGQpXGZygjA/pceHCT+lUgrEQv
GoHJt9Mm0UZW8OR4qh7NXt7TXcrjlF8n7kwnhNgb4T6saaKapsH0qVrp1fKfmAoNgk6mLXnLAg2K
G1Qco3LjKMhQhbcqfRvIEczsZTA/FYxCku/uF2jAZgtdk9Gk5RFey+BBzlfbepkReM4Tc6Ru+CKV
Ap/pfwpznXT4jKJqF9Kou86LVq2F8cWD5ygdqkYXVVIoycguVUYVEsPJ3hPnfqSz1QMgLUtimzB6
1W9lgRtnAb+pPCCvFS2qPUFSaXXSwcnlkdGYU2zHlBqGLm+qKzChKRn38yjCgKAAGivJVdgd+AiJ
qO7G4EXNVxLUfWu8g0FV5vWqQCvbnqDn4oj4Awi40k+OfOMHK/lBD7hyY3wV+WGamtdihupjz22F
tygI1tYP8viHyYCVBgr6H5HSS99tzenha/5H5kfOa9fzzo7xlGXHA63yPOB0mfBOEPJmX/UIxAy+
lrmoDnAlpJ6Y7ZfmJHS5i1QZU3yPK33aCbZS07TY/hMaQeFchNseUN/QzA/1XSr/2hjZaoAYP3sL
I7hsp2OJNOGoihq6SLFj5s0NVmEhQFBIgd9y+rdofR7NrdutywVnjedEbqW/NumO5gGsX+1iJ9/j
MGFGurTllRTzPkHo307DbxdZRwdmvbGkx0aEx4i5Ym16OKudct6jR5c7tf2twHSTSiJpn9KyPAo4
uwQ+6kI4kum3jV6wZwioNVGCCbPNwE5rd1wG0oEDpZpMyCo0ueUYd4xwiMfxFEr7aHm85tJZ5TrI
8dCOAaBSdtASByMIvjupuEeRmSjoOWW486QHbk4lzxmuU421vwcNPHMkGGwBQK0oUJAsGN64KM3B
gutAr8h+mG5RST5j2Ow9aCXsudpdPpLFX3dNtcvF8DZyVyQNVN0sxDPSPNBjrrmbKvGtF+HIWc5e
t9V3D+9X/ZtBKQCV7b0BQs4ZGqGcIowEfLAt+03PMVtG1O3mNJ3bCTTIxcuJTa4pVDVg6d6B3dcK
Y9cxWR8EKl/f+2xKfntyHadriAytzJoTig8VAy0Xv0FKxhAlVV93GzsbMYtZSJHnMXv9uhlQ21IG
FeAVtfiVGF+RmhFWGIsW5YnFT0N3DeBo6HN1QG7hkzqLSF9rEjqDqBF832zbuWQ+QNLwrPFXr/AO
0iOcElOvIcrWVsYfQy5Heg47mu+rMTWtRMyHjZmS3Qtzq0YR1ZA+Z2ufIyhTFgB5i41VDit3gCro
9DdNNtV3fowjJYGUczXcj3Z0mKoKkZ3HBIzWAeBFv8OIM1xPbYduhiAFviPQDg2U6fYl7NECmvte
2X9xoFZzlO4CNyd3Q5EuCjbJWABXgRJJcO2rlVLq1PPrtZQ7QX9VT/80vSBhiljbw8rlWJsUTs3D
gSk9QGQr9/jLVM7GBOMkY8aVB40HZqjaQRvhZDD9VPCfJzigS88oPUcLUWx8+7n0gV9q1G1UbWJk
B6TY8yz4OZQ3P7YefYqMKXvCzGItKvkE6wpOAicSV4wuQ/SqbshgqFO5GuaTaVYbFyCIX6/HXrq2
xLYcK8/VbNxLlbw02Ee6Og+X/IwUL/7YaVf6g/ZUyTPtqyadwmXcD/0jLoTEE6FxgbCG5MGs1LYv
8IiP4N7Nebaep7cImxyeHaTSzKs+J4u+BawOasV9BrNg6WE/BNZxUPF1oHQehbmxRkhdGNsULBeB
r0oQdNZKSfd+RNiUNR3B3wz5wa7pIxEj4dpLwEqgQ4ZAXEYXg3SNAhHGM+QnC74imsttonyckATD
fWJUovrRwUPaTDZoHoGRMIe2esig43C0MG3xc5yf4M9WOalBPjtfGeNHbY+bLGPO+Tn30FX6s0Ih
AK6Bshf6Zg8WGE9njePQdlZt8zME0CKTwvjKg3Gvd00MY2XABrkO+pfQtzZhguF2f0oH7zJDqIwq
IjfcDTTSs0WAspDvC4wFahKqD5VkO6OpdzlsXRCQdBOmb6XodzVAdAsVIqUAdeG3paGjXdJaA49R
zj4ObegCll0eBFak9B6if8SMNztwrI3du0ViYSzv9QoJ85+pX5GNfJyoi8vE2kUG6qI0fY7Cdgf7
6MHp0dlhKF51BAfY1sZGT2b70CoKRlUxfHdGlBgllS7SbC2mNCo2WPYDPUdXX0xYu7I+hXgkaYLz
HMMnZdtOf1b8gvmLsrZlixVmUzMswViMR61bKa7uziv2NvxgV4czLP/0CklAIBpO+trZD50L+GFD
uvGOhTz6xQ/nJ9pI/Ts0y4HlnfVnM3V3uHqoyNIdNoXC8zA+dnDcGvaDLmFTZtdBMe11yRi5LrpK
3zp2VnOKB/lUFB03WQXWiS+lma0eF3GVPaGU9dVhE8GFTobPOH8uzOnHq2Gk4OWs3sCWYhikorCf
iKlikQ1t8SLZgxWcABu3WTgRGIjm+FcCHtGveKX1uKh+rZT5ElVoApFtQ5BHhBQkzsqQy24er7Fm
lXEwuPZ7vXjw7vzrjF0shgnMvoBrjm126wlbMzE2wJRVI4bDZK9Lh6Ax78OpHiNiTmcm8Y5/GmwW
G+tGApXby4gpn7nqyRyw2uFZn8klmGgvviHJIb/6+w2j9r2ZEKJGgG8YezEWo0JfrOEFacmZr+tA
DWoauWuzF7tL3qUHdZEJlXWdHDzy0/jB4QRRQLgGjMbaDR+BpCE7gUTT7QDPcNsu0v2EQ4f7XtKX
j3pbaqjV64aPzMG3iieLrtXGu0SA2NNtqWXY5p449+AipimgHG5wULOzZlt63+iC72j7EhoH2A9I
57JJwAUH+HpAyfL/w9ZrWOyAT3jM0HBTGkf06qmzqjCiaYFifUwGOHIRd9c3rfAMYnhzEqQpwYRE
n2QNPJml0/6pAWbnEx4/6UFF/aGAOKYvN+pPwQHXyHDTRL+2uR0bdE5MToX3UolrFLh7lA7PYh62
dN1lVTOreQchDwGt89C/APChxT1ZuLu1kXhbYo8KloBG+TYGDmHHwUrHaTsqWPu1c0hcBiSwIcdT
hFr9Lhue+gD2tXuDViFafbfq605vijTHqeM3JwfERuyhz0hGTf/vALMFgh3OkMbwkTtfjED0g4yy
V7UQbkpbTxacWcG+7dALYhsaIRUOlNzCsKHyxdqD2nJii+ghk8CtRC8vDf3DosIvx4B9CM/EfoN5
BJfgNaIBEH79TOmtqThmPJDOsUtUuG/wOAezjhl2lnKji4BmgbdD8y1xXCoEsdlc56PAQJWBbkoO
rVfhSFnfRiddza2p/UZoiNxQblWMd2UA7pS1HlY39knXvpIV7GMz4vCT+e1aEVLBBdVlKdZBulrD
4UHTan8Nf9otSDKTrF5rRmgJkNq0uzCy9uZiEJFBbRAtN9dxdtI33vRVmMNo0u15QQyRGg+RAm1L
8ORjYtyEq7GY7i0TanDxTRnJgv8P4zc/l97baT1r2hfIiOLXgnxALdLk0uOFh9SY4Np1V65cgwkS
67rknHWxL1ApkQ3tsa9/8hk4Xh+Qfjfd92155qSH9pagStTFs/6MpIUfFbWTPkcUNpo0M2070EIb
DAGp+wHBdIMbQlr67/At8QfpwHRykwYB6qg+gmuXdAPeHCIqwfkpKqgGgKA2d4QUxIoV9AcGHsav
E5+dt42n318ykNzB701tCIjedE8QIJIzIoEgh7eG++AxZSvgLYUefVlsfsY21jbw3/Q28xUkmuls
YMBZxyRV6tmN/HICcY69z7kaD/oermYfdbMWqzA4nQm/KLeNPmYs8iKqz47WlFMqQ9hpptOachDk
mgZPlxvti+0jVQck0TfCQBQeK0LCENaMlAhxpQbBAybTDwMVvaLbQIO7Zf7lTgwmz9DrQ+JbQx8+
JkV4XhDNHeyod/SsrlPdATcGaGOyHV9xJLHmN2t6jqP+yXHJrejKR78LD5jURW+jNlIBcMhsCLYB
W0MRqQZU86IvZZkTVUooKK6SLZ0xc71nQHcJg0/bkOnpfiwO3LN6H6G+q+3sTvn+pvVcIkeme37M
2rCiaxk5d0FCGEyC0QF/MYYMncMBDtuQJAHYlW5wBETk2uxGeofRu/HtMy40r/mz4BKKhdCIYKsH
Sxkol1ko6lTM4wGoetyDigi0yTfutTC9QZlHNbRQOkc7bzzr/helQE0Qe/5swZru+CFz99bJI97o
I55q06u2dFPgLCEEm0j92OmNjDEf0noLv7ok4QVfuvA2Rq/kyK0yNoombJqjcaomUvN068iUMWJi
UJOvV2CLETLHHBpfdzWbBXAmrYt3h+9cWeFZa3Jsxsf66G9FfSP8kMvN2ettERfiwEcswM8TxFAj
ngYWV4yqGRrRA3rRzS24uGYcQMTWZKR0Z1XWk5nHm76scStMzpoKHkBLozlEeMD7a5/1fW+GaFib
cTN5w6lK1LYyjZcWXHkkCclKIMRd9YoVBqNTNGjDQPQ7v1efKrpUjqbpwWIsC9HpqqsctEB6ZXOZ
b+d8It39LW/IONcR1yR2RM3NmJynfCErEQpuAOshntWLNswZA9h2/E3hkpUNIQqdY7IUzy543Oh6
GMNnuPui+QeMNTGIo/ePFZOGNpkJ+cuvhbKPBEmIsDvZ9hzc9YlYKQu8GhU2XGPdGcJBXZS3Ubia
6ze/5DzJ4VPXJZZdaY8jdB1a+6OXcF5+s7+zdhsu0wbXJ3QwMTLuFkxH38/6dNY0+3QqdOgHpFc2
HAxQ8pIo2RaoIXl9dIIKobZzZDtqZaDG8ID2712mIE3zN4hPmbmnwmyosj8gmGtUQ6HUpECgSxnv
bZrHbPyKoHbD341xaOm+7RbLtT9P67+g7FSaB4gvSgnjVNs85mQ7oKZBg9CD/7ugtSplcy17Qq1B
HtOBCYdfPg+gKUIll6V5swy4ByhydT/kiuKJfZWYJqJgakZ6FY17BjyRAtkecezlaK1lFa7t+F0Z
T5lWOVHUF0m57YjnCJ665c3Ijpl9FGlEiUAVyGwJz49VpVVCi3kyMYsgX9hAaR3U7OdtX1a/vYjx
LlmgltpB8zMXTBQT/73HnJDanW0Z3MmIfdlV48qIiMnwYe6Myjj7s5bnYXGEWdXIpZnmj3BDH1uC
iFXtcA1bKLEcRHkDU5WEM0xiE0pt0N38YFjHKe4RcH4dBnLSfyoYbZoL6j6OCdiHz2PqYX+1QJ88
teCWbfCIRmRFDYHjxW02xYdDOlOEo1XK+aJXFnN7/QcD+DpQV/g3rngB3WmR4WmEj4PPKIcb0ps/
9EDflPadttj0o31HeHREpi/XVNwyJeXlDFR/AcWpNRiMTF/tGVUro/acUa+HixTvzKYZCZR5jWmo
o0mvDkCYEL2zm20mFCUZX9RYDk4PYxy4suTQmIlJdgnIlWIPr3ndpeNrCJerKjHufoMNitopw6+A
cRUiCW/v9bjRQ8UF0dGkdpVnrH6RfhRtTxAcvmeA/PcFZ5kvxQ7Lg3utN2ewct8Y7kfCmZ1ydlsV
wS3BuIYZj+augK9AwBP9bW0d7breiab99bJxb0F4Ukwyw+qvBJmSvbvKVHJKAvsM2szWba1XL0ku
Mzo9t0k+OSL2UJj0cZRk4pw+pgPhYswbhnWH3JANbTrkcVGqz8mXNP1rEtc7SbcFrxPP84Zuss8D
LtuaKIj2/T/3guHdLeA0DOQPtII07t5Di/eua1tdyIfO2panoTXPI+1LFfyzOP0TVjcTqzU6G+/8
H0QSTvdmyhQcjgOYHg/VUgpJ3R3wgW+/NmC3BVwjlC3Iwe/xkupDg8CG6W6sAib10btXvS0UXza6
Xg9DWxhjsojA9h0AXHOAy2xsooYDbby2mOSm9Y3BKKVG/CVaZhp2La9uQvKs2kYzlkIHBvRlOO3N
gDx0zuKUtjVDVtCj+iFXq9+W89Z2WUCm2Fpz+xrUg0OmMwMIqdgwtIpYuSASqutxVw7wbFKoeMvy
WiJx1dIv/YY1WA6fdDE+Sjd7yQOI5bDxdfUSxo8eRDj5N8RnCNpYX5ANOxG+4qCDcEmBjVt4dMVN
Q0zWDegiE97bMsP/94vbaI2M1UHHxE5/8q4fHkviSnupyCqxjyN2QWO1PM+U6lBW3vxx0w7zRRqI
SgOc/FCaxsWuaef3YPFWpiU3HvCm6/xLsJdsXyWJ8W590fu1qtF1coQauMJZc7k3PbmZuUB9GI9s
zjGJdq187OcByMXf6hqlS63jjFNZRAKxzyBIBZSQcDPCjge0UGcWtx5TGT9CP2k8xRCop3A/kF5J
yvqO/zRaAt7JsArgbxxN7pCGHNHe/OSSqcgErgSGzw0HCXNCFAUTxoweRgEzmM6MjDiv3+rhpzVh
vBJ4z06fZfI5yj+jHW8QVBkk3sPnh68CNUYSyo41Mj90JhWEyzPu18mA1YCXbSNqSzqh36L3fqLs
L0AdL7rmvCSQJUOSXyL/z+6wf2xDtIi2j1wUMFUk71VFcPLkk3H04uKhOCT5WeuHMl5oytBmACm3
Tg5Hf8gDnYC+I2ZbxTBtm7LBjfrS+AZOTt1McwOUR3+DsBYPqdtSxgxP/ZBijRVbcen2S3Cw8/bL
jccLcOKWk7gfQEq87AITiQMSIzYmL94xxH6IopLSB6IoNbwyq/fE3XvQZpxQXLBqPWqxqtEqFI4U
6n2HobufvdddsglCME31K2a88RZ34MBwyi+Gnt4ACCDr+ZQk4UMP9QGNoXCnp7SB5qH8VdvM752I
bniVkmhEV0Cq8HRJGI7MzA8i6MUL0/lmKU6TPW9Uk7wLi+s/+5uKFsU1fArUgu8NhngZE/OMM82r
6uORkf5DMxS32PN+MjQrtYmYIfKDWz/Xl3nUthKXJK2i+0Q6T71rUf1BzC6sp5oRS1tShjcsrZbg
j8r7p2V4OTedDxm2yeWb8Oiu63JeJ+VbNFdbTQYCz4aPmBN6r/YohFCrqJ+5w/+LyAUT6RAO1Lmb
PWvrksaetzUu8zFuKzIbb1q94lozUdJw38BOm5F+qy73RGWxGLRuWlXE6AIWKJ/2Eicl5rogCQVc
Od+Gu0rb5ZXRQQzuSsZfw/SjE9kL/51/Js+7zaW2TZgfPDXcKDhpZYJ3E9amaeKEiks9ih4gzpSJ
+4xK3IYPDmBKwHy/HpaASoH4VIMA0ti7n4b2kAWHpotOjY07HIZsNmMpgSN5hoviUBZ/kmepzeR6
JkkjtAQazOjbLemvsJ4K8nktJC6dJTGGOXHtuXXxWkxeRzPYVTjFSbo7l3pYkYVix9W9GcevVVEe
LIcAVTrFgUh7XOGTmUxj09vkoqUwy78nxBwMKQh5NjKB8WQcH53G2C02MVsmw8y0oFk3zvUY0qyv
kgWLMO2sVEzrznce1KA+KWIg8iQrP7UudmH9OeRXoFPcKApB/ef+88fzur2OkPdzCkYsHzoFf4TM
KfjcdWUxU4RvRI3t9B4nhIXSynMY6YU7LO3vW49ylacwdtCtquZq9sspktNmmTE1IbDCZ5JH291S
J5DBlLnX+kNW7qs/mzu/lc+armmV4b8Aaa4pHwVHgjl8Jnl3GwYyu4S9AVhl73pMsLEVJRLLSqG1
DPvYwx8XRf6qQLHWzuTgwcNXHOFx9DkLZDGC0xPuRxrKQ2dGJED1EHCjYjjex2LaxCxqK40efPYj
w1UPBD1tqhf9FEqj++x954TPQNs95oLsHbe7LxqT8s/1jt4cbqLCfvdd4240qzOcYubicNta/9rx
jQMrwRtqvE+b+VOq05Iwgczmc0XJHQ3wVxzMcSDHN33xGPrzTswTqp/xHm7UQ7IYn4mV7R080WCg
P4ekGLRDRMOtEEEU4ZN+QcuXwjVlGWCzxrNLscpNhhIQDQ7hgeZwiET2bCTNL24QOL/aV0+zAQRo
7/RbBe+KnArLyT6joXhqZHfsPO9YElaZocjGwIuemig9LO7rD8VcDpOXs98TpWEG35Zq/5wFNVIQ
vNWwjSmif/pjwehQEDCWTtY2rb23tkf3GCLaUYv8iyx1Uwo0jjEZcF8KDK8gfI2Gd0inQzFxei+K
ubxw7nAcPHgUPrYEKOvUe1ZP18oPqE+67SA3viFBfvntHim5QDibucVur0qPk+c/OvUDCMuqHxDH
xUt2yJN+F9MorDLvo7bUQ9jRvsEc6JzFhpqPzRIU4IRwDri0MaZe2meIA2EbGuSuGCNm8VcLctbw
qPL4ymwY5DizD2nfbmrpb1WabbtWPLZJtVV1sLKJihuLB0d02rbWgDKnV2rIG7BKHykZxBTDxEpO
G6C0uCaMsU/jxCPG7LroSVxNpo2JHw1n+F+X4jSVHa0o/lw0LymB4pb7WIV7ENE8mZ7hmGZG19zN
rbPfIchEUxQTGAr2juQSe0VmHHl3CR1GbgGw0AhnYMi3IVVcmSJIcMcW3p7/QaeOUykKYl+UWK8x
swWw4x1MeyaWOCphTCdxqyS/PnPsXQppfHC6NyaLq7iV3+TPRd50LKKSXNW5xhW7KNYm+pLtMuqM
uu5QMdDpS0aoM/lfnQkfAOv9YhZXWx4jo7z1IaZABoPnOSVKpfVhe3rJ1koacs619bk7B9vCjrcd
2ut8ZkQVt1vRwIMiYzCW6lxZ72lWfDQQvmG2XzLJAnP+v9ecynusnBob5f6M0ey03PcRF+NEy51P
R1hPENbzC2YiPuGGqfWoDyBAgIvEsN7qvavFHJ+mpdu65sXHLtTehsXORzVl7vix2Pe+gjyjQmxX
Q4huAfN2Q9XrrBOAdgrE2mQGb2wWzDD8lLlRsp+HRq4YcoNWLkxHujul8tXcicOEuiGMgz/Hz7cF
XnPCwIUygGVrz9jZRnK/IIe8jxUlXQPbDXLM2SgVedQW/iJFeO9L+PNLMG4kRuUleYStwCC4Us1b
UFt71PVDTrCOt6rw3zTj9koCxQEb/I1QiGxRpFVoggt4y3TRDD+2tFEGs/KRrqdKna2lAOOQDKrl
Opn1Rwp7zYFGs+SYZBdbge+KlkMF4bWWuITY7ipV7ZsxN5vSBZMQ2b3jsNneqtikljfjbdXlm5gN
XCtvzb0/eUd3QJozUrsGO49FFzdA0CTR+tzr2bzSMjBNttIHdJNcK7ILYcO7tDYWyLwBCDL1cNYI
XYzw+lZVcdC/uJtfZlhaPusHqRt8LxoKgLLIZRDInhgwtezdl5BxQQliPsn2Ub8pJkuan6MjStDy
IS6qaF4Dy983nnMIGsjKIXbw9wHOqMiGIAz/ecGCWEHszRDyTdktGMaToOLGj3k83A9k4/KXXN4V
lCNAo4mlZkCr0pfOEKpDUhq3jLREU4oz/pM//Klxdp6TxSYpoLqOIDiiwGulOUEuX3t8rFqZxyyR
/5xW7Ny+uSrTJuh2PmLInzJZw2RES8nTm/7/jbLYnWcTqoPlvkbsnJE1pR9e1kMcZZKaMs1PLR27
PdPgcixxw+renRE2Hab1yQKhC45pmPlgM/z1xefe5/6yjXODPUl/jfOEgKx8re+jXD5I41olNula
2UWKfwX5vLo4tMVef/F4KB7cLjkZXGY2PDs4WWDtMX2Jrq4GYN6Iw20UhFPVkHSXjf6hxVRwQHE9
hkCCAs/zoixOWb2fANW0O7oCMnVNogwh0unyJJl7bWIELebVBPoTCEVlXVHh0O65g4MxuJcfs553
TcbE0TNfHQgAcCwbzTbA1qQEBJg4ttz7aoFTCMCiOcWJ271YtABhgqcxWTUFk6VlOZE+c6wGBuGK
UcDM/R1TfjmkUpo9kAZmgxKKPWoYo1x+kknN69YhAC0dNlX3LdnsYi5+RhsPS8/9AS3ch8TC9eK1
r1HkWfNhRhDMw31Djb5quuGQtcXNGevPFolxbJurTI5b6UAGFrZ40B/zqDXbGkIXbCOrdl/bxtrH
kDjwGNyUqbHLFQ0jqs+M6VPEfeEB+6XPZQC0FZrnfPAZPgVwcIfN0rW8zfirDj8HFFYeyWCGzzLG
sciZqFTL8n1s6osYGWa47LdZPreVsS95gx32l+Lgj9hp9sbBnDgrUgQ/DTMZTwE5YUw19M2j9pOF
qibNc1tU9L+Aq3iMEFva4MuhH5SoQTgcQHD5W+CCp/2qXZskI9OKjqQr4fR80i4I+sLCBli28znT
pdV7aGFNqstIj0HsXVSXH9SbiQFntalKATxnnDpwUNkZ8O7bDVPdp954yBIU1024XarmURb1EUJ9
aWDHedb+t95goaUzt13+Vvn2lk3BnZ3J5lDayTFMjPse+4U7cTSxWqYUPFYFGsJ6+UwUVbzX74Jk
q2w7X+kCJMtTnjS20Zk07+yy3XduBl051R6snOfLYw5wmIDbWVaAoh6HVykZpFBXYopdLHsvWR6r
V03wHLQFIvt92w6H3sk2kodW0lIWvtCnPgYYj+hQIhrqJDv1vxWeJ7pui3MdXeHjKUzsHeFTWLDv
myTaY+SgmmDTV+EK7gVW2eBHRAhP1YfV9Th5FN+zUjvRDZti+dKHov6TWe5+J5240oJoHrkX2QdX
XKJ0/Ji4Kl2ikWW9NvA6w7RihwpQfwAbApHZmBtBNU2d/5PYcNO3br111Efib3hY/O9YQe73wheR
+0/luOwLv7xMSUw5AHSpUemi/qmmy9zVb7CnuFObWxKaBxvyeonFJOvAwd/S7GriuhCBw9kYa/Cp
qSCuTxuCsVT4c8CmWJ3goTS1PrFA8uq5/o/RF/d6FwdMtM2YYBF+m5VWJ2b+mZUezab+1zLGHS3v
q6wW/1747pOREoU2heo8pVF7V/N0zKXT4QwXK1H/bEWSBifUuJBXGIlt6nzpGZOBZCZU8UNWpLCq
Es7N9HGsSfczTYRihgPjvQbY8lP311UA6AZA31wgp3RdRv8RzlIeWWNYDTv2Q96hKcCIyhijo7DK
1zoxdkXmPg2MiYUzYynCkC+jrKlxJadlSGT7EApxHdEQ2pGxdh1m23NDSQl/U5Tegy8zWNuAFaUX
bbLpI3HwYerki/ZYyFyEZa1qPj2JzNqMGPwBVCssMGRAaIaNj6rdQk3C/g3X4dSF8AQIHY7FVk9X
sfzQ3x5OVMjfIUdbxp9x5M9IatxHYWuiGIN+xgmyLkBU4bw57g7LetAJm7Qz83uYrhTD2Z02FEO3
uiq9X55+Fy0cFN1VAPWgo+0tVGcQlWT+x+66hGVJACe0wh0hUZKL2i1S4Ep+whAPuDO2xxF5vJ2Y
1FNtv/cd0sAJdI/Nv6YfzkwZ7isjeXJK/7SYxjrPw7+0Ip3cv0i+/hKl+zoKnh3TOC4teJ+Ca5S2
VzOEEM2XMcvqJ/V77ZJiECEDsYIJcIrVTJ+Vb7EldaJ48x7mLl6N+Hp0Di/+fxydx3LjSBQEvwgR
DQ9cRe9JkbIXhKSRgIb37us3e2+7E2MkEeh+piqrj97UL2ZFewr6v3zSIIXwp/MSXLWWIAlxQf3h
oaXqov6+Ran7keYW6smJ2UbaRCU1KR2L5zQ7SaJHryOjDjITdaj2NTqkPSf+l9fNW68nwkof4l2E
bYarPnEZ3IhvKVKx7yL/bxjSmDq4P/Li/RVuAV4zUHSh0aJ6m4qvxuMAnpMriOB/oTMfunS+zJZb
LtK53lkxENGshg/oOF+Fow8Lo6xB4v1F8EeQU6eqPsSCkvHnPJYC1gBUvc4+faFvzSg8dlF3QPOS
TdtC6+8mrpPp3N8I50ri+GaFLqNuRhTDcTB+RGys+PSBQHr0udWbPb06ExTYsYqXPM1vAYByZ/jK
jw2Yt7D/BET5v58HDBI/NlJSX3CRSF4gWC8ORWAVBy865/fUsJtFZjjWrz65MnXxf2pmdAvxsJUF
VUXyW6TiQ/02vkxN+iBwMkr35hp4zNhYIqcrz8Kj3oabgAa3lSRd9Wg4mbhs1DEEIXQTNe7K0vNl
Xtl4TdMNH/LexDycsxZKBDxOj8zBlqEklwUYHZjac8RfhZzaNQgwpPWyhxQ+aLNKQGfLQHzmOjoK
Nz/3A10MIeCztIi+tTCofcSuvzflSyJuFmabZU22pDLti5bJvg5yOLwGc8UGkAiQkmmyz2KUtIuc
Bj2H+IJxvJhN1u4kxbRM1vnpYuYUhoafocS23jz76Ji0HlwR6m4KI5azCmDa0JhEDZzj4TMEWAyW
NRT4+7UfI/V2FmwoU1uVZUuvDreb3TdGt4rqu2Ad6f7rQpj4TfoEY7lx9wEqXMJ+Fbuf6IH2z3fZ
M2AqDc82IddI4ggCRqYfHmT9YIbN7jFh7YX5iDeuKUL0U/lmhMIyscwnfIkwlb7euQ2rVIwoKSJr
LyIo6aaMAVN0ojqmrHwrLXp0+nJ7OPiW+4VCwmf3QppNN/cnPSrhQxHWPd6nWRB2dpj4HzTN450C
dwkXl3NwHBh79DvNp7vQgk3eY/bDHDqmoJsDbErMEOIMOCV4lDryd3rOe0wOM738wK4soJbyjuh6
hKtM1H942mj0UId70Vqm0c5gQRkQa7CUhftoOAaZvXZ5tu1Fo7Kt3IJnPKJoYAwT2hl2iWahXqBB
MnUYVjCtwbM01hv9uTPerQrvKogM7iv0Kgc9hYDFtYRSN8C8yKe1rs1broAXGCi8kJgDTo4J6r2D
yNhje8Y5X0TNwmy+bZBxGmXUtB+L5xTOUfmLG4rui2bGQSZYtltv6G92p22cBMMQHZZNNx8Ksi9o
CF6Y2aF8h9ZQle+5Q1h8UhLr095nNkq588CzB104wj4X7nX9vRiuqZGchn4GuUiAxjwe2S+lmE5K
q3kJvfBI54w/olx1ZvdhDs5rHE7baOzpJA+e5NPI/W1lzwf0mkWhwrJApvacIuThsudbq0SXyb3M
7FNYl4K0TkznSyaMCkb7TWtYdRII9ATeiBsWUHlVh4eQx6QLmBKYIJ5L5wbxdlF0ugCk7l3YqTHy
dI9TLt8Jhxmi4cvI03VqMipI53XVHsaScjhpT31AU8ZfpaxKqUZ14t9ShzGLY6Kbzpx15z2moETl
91FEOA2akr/gPcq+4+weoxihcVtEUU0iHdq3NtnWZvEQDpJu2kHkxogBxl90YiGFKbrUBv1EZ3X4
+3EbRWcH7SFyBbs+DLwhCrWqvWJotDHRc7S0IEOd6Mn/05sXyVbd0AympO2FBhHxYbptjGBlOmJV
IY3JGnPBgR6zg6lIkZcN9HpCNyyHgJtkFRF5441oYvJHfJt8faUoto5a1P+LbGozIIGn0r2PPNIN
+RWwWxexQL8Bx4JmQskCdNGthCufZWjBVUGEz/8zaU9d+1mJ+f4Xu/tXCJOchsV8VPwwBgzQmlpK
PG0Tc3Qrt+FgnS3Jk7NUBTtXnjfa0NVo+Oaj0L2VYH3kGagjbAI1BogNIfxvzfvnMQ0oI+cF0xNi
gfHYhR27ZHp74W55iHLtHLM8KtwVXvUmFp9x+ePo7dnEbFdGJztXcWAdAy6iNJJ7O/40ERruIHIp
CF/GtFgOtTw29XutfjmFyMYjVnYYLzMdxhghE9usjJmJmN2BN+c34D2sGNUNo3U0Brhsc3O0qxAR
FtjwiCCV0YOqYpzMQa403uNxQK4BzwWktUBTl1Tvtn31+GcjuGcj1DuP+1udUD77iygIETR+puce
HvjMaoKgYS/D9PpkvHX1piV5SGVGthX+SP9k+m8lm+CuzLBqCCCuw8a2P/p8WpsGaDLntzQAgceo
f4ubHFp9OUhGsjA1JQ+DS0BuxqI5vrSm2IbD2rEvOKWX2t7j1Omr11pr17pLoHn8bOvvgnc87S/t
4G1ET/3HKs1mU4AN/GQ5Osh1xAspcrV2mfinzOyP2In1XH44PLZ2TvSfq9+z3t1pveInVs8pgcyt
7+36fvQ40IObPvjAi/t9WHJxI2gzG0gP/sckq29Xih2MPe5wrFjzh0seDj8XORxqNtKIadXQAgsC
J3/uJCc4oXtV1/IuYisYV3oYr7Vm3ra8fSarMtZazzhxGTJSUGQDEzr9lbyHRTi+tX75y9XoztwH
mOxiGOd/xmjtTMM/uh1XXdfCUkguOOBebbLDNKXent57SKWifwE7atTgwLKX3HbvScvnOTbU96aO
Elty/CMYapWzUBAhXmanqnQOAqvO/0U4efLmsBPpqcIwyfzuVR+aj5H8LpRRay79hd7SoRl83QnU
aov1x4Ip1m7MeIzD8kM1OyMxzhLgml9g1hyGL/XaFWVx8viY+/qVFeK+5Y0cpvPEnypT906uCaYC
lT0XWzc19KtBlqt/0HLR8avA7/HLqt+mHuN6X33D+S/PzM4l1vvoAhjWyG8dYcWicK7EqT1YVmim
thdi/MyIP0Lzy2rkfbJ2g47gaziw+EcSTvQgpB0mxmyw4VFMfP5Io0bKx5y83HwLqclmQ4mrXdkp
G2Igo3BHVkWLXrzYDyXQkafK2TPTR321xnxyNtmhon4xec+wFTohjpK95vN0MOpuWla2vdpNOrfY
5vIf+ouWg1ykoIkVBJ/t/NPA5ecnB8Pdj9PeDfeDiTsAIb/7PWAhUZpEj3dt8odNrqFdi8fVgJUh
eINy92QSv5XzE+yw0RhCXAYsZDBLFUan8Sx2ielxtAPa9dq7NXjN5XPvlbs4PBsmOUH+WWe9yrYi
3RnMmvLsYzSRMjXaqxN3twYOWDXNh9CGbJQnwTLtzE0qrIPPs24YhP2opoqVYh9EW2E5X65DmncS
J3dmQABxy4GDjlvNqS1w1x1xBetsRoaOSjAu+DBrsoigE6nqhOUoESIK9iYRpNj8dHlUAHRW7Fi5
ToCRq+JuGbslmTzxgbkuVUu1TwlqDrAi8tdgvpOvhvcxmWYJ9gu9kSIIUFa5XYqW3CkZVqG/agvM
cUOP0RK2T6nfvbLbRHzCCqeuju3Y1zTEtDlo/HTDCKmPHj6l45PPX4BVUwxMlIhQjmv/PaiqK5M+
vp99iEfSpiyG5sm0Oth64Iri3N0OJHm30F7xCzIrjZ+r6KoRRhnMBx7fGAHQRLAAujblT7Ho/Nhg
XjxVjRj+BkdRR7kbR8aJ80UV1VEX7GhXXJVHOFpYCpjt9+A65l/VnbShBEpKpp+ztBkn+NEx5aCd
nJTEyoD1j/ldpiReWEwCmI7z8fS+RpXlk8MgEMddSqmdChcuJslhORUCx2pCvG6OyI4Fpcy+LW9T
eVgzlKuvf0X5x82s6YKtHzbGAldYWe98ZwYb6Qz7agy3kmMwranAXRzfg+cuTE59vkT1ZjhUBYV0
0Eb/T2pqta84NtZjbP6YA+tH9gUhPw+ZWthiM1jVn4mFIqECEh0BFZXWOknqteN8q8/N4MySDfpy
PKwb0dK6VvwL0XyrcAkpeV6arLH9qAdFR8Op29G9mBRAnJmFE6IEXLWa9QmjfGYbWh2SuLh787M9
fOmyWDYT4P/i2UgRRE8NNNq9mi/g5X1qm+Qq+Tu5fE4iQpuRx3z6PLdB+yABgL8ipStg9r+IqZoR
WMGygIIoPwUj/XDq1qHvQOJo1h5V+Zwc2mig/dn38tWMAB3zi7rm7QwGLeo+VQUWKiPRsRFk3JPz
LBNBS6iBBepyqg6OSwCi9d4jRM7QzLGqwqwkhp9IXY82bQRfaS9+NRrUQl60BG5P4V18PjMGWTD4
2a97v2P4bwpwVNglMPJq04bNItaegScgazFxdbxxxtY8z56T7fhGSRpYAT5ZOlRqEdKvrM+vdmTt
Aj9+j1XgC8jvfv5gCNljojALlZWLoFQMj9mq6fz7L7stdwKDbk+3PH70Y7YyyM8sLAz9DY4xEynk
v1A68BNYZXIchSVBYuIMTGiX8THoUIQ4NqVaXAHkqFIfV15zVeYjB4t5U8GEN9ojEODSq5gucsZk
6K/UpIr9GS+r7e8zCV/P7p9H9mvC/vNTa1tI88pr+xA+MiNJInYf3h0jRB8PnsGg5FEXIafIom3O
WC9P3SgebYiR0j+ozyidfqb4lGrJRkPM1XXGyRPRs1LLKX6TqKblKMqfLkxAt9B4olTxBHg5RsR1
cve9amsPCeHRLE/EHB2lEIhlGZzO1jFtvasf7ZOELGtj3mGeoLbPk0MJxsLmY2RncZTL1A/x9aGN
pAQwucwXyRC9BaFHcLDExNodHc86da12xK25nsoGkyyUnh5BYWTTzVQ4jeZVq7scfgjk+h7LZnfX
OOtpqbaYXnA7LiB2rFVqToukMybsCkWTFfxPt9hlaXXrrbcKq8o8S77uk0eH5LLcS5PfqEEJB0BT
OR3bUwRsH4Id+Yk88N8AdYhCyssN18Gkk2ZG3Uao8qDEpdTvmjMRGsluOaQaWs7+thMrZ1witNTs
Rc9ibVNqnEQ2rjEXS8BYY9iSyC3sp7QO1/b8qefE46EDY0TobYmyPNrcGjSArBqaVW7uO3CTSHCK
4enPn5Nnh7Zm0tgptqfBqTceomSrdHd2iGn/4JZfc84TP81rEN84V/lF1JY/qNj0eOHOS5O6MtyH
DuMurn/55zauurDPZfeZYcyO07OGzZmYB5RDd4UU8K3kJGfo95lALIrFxJoOvY+Uy4pOfsTyLSLM
BrtijSscbQMrx8+Iz813gQk55EWPOkomFtRV857w/IPufvbDzz40D143cdA3+4DfmhR/EbAbI0d5
xmIUv0lIIZvoyLiY4xFkW2JaGid7aQTUX9q9K4CeMNOPDWPHZ83VdSG4heaScVDpMevYDYg6FETC
44ZHGGtRKNLlhGSrs+NgfWqxB8o+C2LOHO3FEfMuyeksaHi5aQ8CNJfBaqqXBQJLf+sZww5Y5dJo
6Y/7Y8O2kpUv2FDELfH0PJcoBkP/y+awK4W2wZWPQ5MLOI3/wHiYOYeqA0MvRhaufjhCd3eOppNB
Z61EvSk0RKEd93tBgHncrYeY4NhsP9fo9KUy1mLQYfe4WOj4iyPPutQ4CkYcavmcct7Qp6Oo6PX6
NOH1D7v60ts8iJKMsnxPJ4nonCE49aRlHUffXWkM+Ob+WV9ZQUyJw4outzYaEieVnsvMFuRnwm2O
FYTOOUvlbZgxU3PedxIsfO2v3Dh8DIG+9V2ClLP+ol40iwV5V1Hfq0HWwXpLiLBO6vkyed5L67Jd
SCG4M+oxiV2k3F+APkD2gueug5j0nI8M/biNfRo3w9x2XE6V989kIpBhxxlGYzXM1dpDkZrx/IjO
YFrBNu6ln/pDmuZI1+L1rLbkWX8kzZXRWwOTV1Q7P7pl7kiYFp0Zhh7aKKavVw95rssMcI5x9Hdj
SIgBPZgePftj/NGlnzLCfpPhHsMhz/rUC3nQGErYuIiHyYE2eE7CEJFx3j2oR4KnGGVE3cl1lL5l
rkvOKIjvIg5weOcqADlBrOMyj4gxP0B7TO18m1dVsjKQz+lVyBwVF2k3roOA9GGl8dZWRdAvXfvd
9twVnLdlRn5NboW7xHLJmmHrOf5VPhmzIj8MU9KByNXoOfClJ1BzwF2KnJASOj3dDs5pVSxqG6AC
x4J2HcqrIU6h2CbRSbR46Z+ybybOgU/XtzS6De2OOS4YAwj8pWg26daI4VryB5xm3ep3d6LVoC3v
V9QSKjUgpgINaowJz2H7bvHP5nyo/GmEmVx8+6l7NqsHu88YYwzcuX/uF09cy+E2vxg6/2t8JkZ7
4Gg8iJ2VJaeADtKkPjZJ3lBk+Y4qL2+clVOR2wMRgVmTvpHDMTYCMoCPeuWsrPTQ1MEaaXWhI6Pg
BA5u0gfL5SqoIQI6RgiM2TTWln16yLHK6eMjQO+GmR2wEJrf5LVLyV/CNovGtl4LfMF29As63uaN
6pGXB2hooFmK6aOKfu3u7JarWiOwE7fqU/BrgtHjhzbBjJVnxEtMmTR0EsMqvuiFfk9r/yDo7CeN
xBO//2LUidkbPA9nkihYX4zawTAPKIvpUmKyieCyWzaiUB/3P6gqB6rkVavMZ2MUfxVt1nDRGADY
tXym8E1Nfd3TPHoVPWNFSoDeo61y23mrVWCd5Ke0rIseWyu/sY4JJxAiqM+o6YghsdBM7KOSkDeS
p9V/pOXeZk0UXLFbcNz2yxSStZqLSLy0VrDnjN2NHgEGaWv4i7aI115J/piVLjLL2vfmN8jWlyyc
+2XvISPqSrj2o3a2OTyMWP/rMaJxCKZqHg85uHxmec0fNeUvG54nTRJlCR3bQeYUuVcioxzcxDFR
aXtE53WQHEOk45GSN4XJwiXyAXMDpp8cP6V2xNdGQniMrx83j9JZ82VbVnQP7ZSsOBhpmm5hrYn1
y5h8jaBgYqREIm2J36AaszCkI0QM4S75hBI0v1E2vIZoCoQFOiSLVOpdzAiCYFY8tO4jt00gqRJ6
k3urPYzpXbHNM4aoKLfLWWND170PIH0Clh0IyX79pDmUPE/ZeA7zZIsS5i2Uwdroi10F/ZjM0wem
cZi2Tkn8d/OOHi3n68ta3puCyG+QNvwv1S4k1W6HeJ2cW1LQmbAuWp0oJXSAQPE7Bipg+/27QAA6
ta8pqcM+4psaLEiLYH0xa/4Vlfrz7LTok+4mcwBDIJiQiAXROTCdLWe2+OajmYuPBPGMV2x4kbR+
k5mb2v6XhtmP4g0TYjKDHImi5g3tTlLKj6IbrgXrAxlLvI7BtYV+iw4Z6VXImgtKNQpU7rLJ5pc5
m5t0eLht+fDmYp1F5D3Qb8RDse2HP9c/OJ3YMLTYesisR29trBL73ZFrO/yb0Pjgf2DbRgYsSaZN
XOwDWW4TZQHDHNK5xeckYcVn+nkiAKkOq22LBaOBYtDMM2sI+u2G18qmg8HsBwJh/rA6EkOqcZfK
DHJkRwIJ0hmLhz9E2FQeWzs4MsFy/BiicTCd2lb8vzxxY+LRoPc4019QBA/BmHcMgkfOxeuJ5yLk
y8aDRCaVDl6aRTDpNiyuq89yuhmImIfpQLu2sjy5lHG8HOuRKQPCcWkPOyVcD2eLESMFZoEY0afo
wwhxSBJgokwXCvHBnCEYAyR0AXrFGAPBYFWHEaltmrjHwom3ea6vKtYGlLi3qCrWlxh5m+2eUL1i
Pl9lRIdVPUC6Xm7caXpJam2bt/yAIoYCvDD/NERNTevtAsGGRpqvPWp0XIJ/lVLNkd6o++D5A/x5
ZMQn2U9dgmZ1bERsenON3AT0GGaiwcSmeIP0ZGb/CP9lB/be2ekJqBW8M3b4CaUH158vHFYq4J0g
93rpPWUUglRi6YNhqMEbp22wtF3UuFHPHnMgrbB/0RGIdTlltKOpFWUFTGQCX7X2s/hiTMEmlbnB
Rta1FtagMUj9sukP2p5YLpngIJni7yAKHh6pLuUU4n1BIVNEiAb0GwoHzoPWdHZ4M5b+FLFblQHC
MwxzlCu9/sc+mgqDm1qi/oCHa/MERQwFkObgU019sGMqcZutGRw/FVHIVH5fM8WTzyq4WtNdfIMu
fCBEK2n46tW3kEsKAz2YKoBWFXvbObb3wnLfp9pGMjlvY5rEGZqmPS3iAJ1lJZAhKMedd01QMxJV
vbUFgJUcGTdpn8iW6HNADvIvHzDvbX2qIQA7wCe6UV+DbkZKVh/dILjGjkm3iao+tBjcYDihGabA
ZVAQEyLRNRwVqNiNKDs0Wbv53+KHOdTiJhktfS2L7G5zBRlZcNYZkmIsrDKX4BS+XUtPHijd/meX
BYO56YJXXZINxoydgSyn8TTwVWBxpwKBNcG3h2d9YBReaKAgEa2XVUJAdQdZh5MfxdBO2A85bgd6
cjHdINEdvd6+ohBZ5R0254xs3foMuf8rTHnurHgnu5KF83Qhcnfj0Gv3CUYchGF8pBOLjRDsU1TZ
MDzeOgYqPmwHqPBuunC19BUIy4INLJMJ9fXFnEWU937L88IBn8SHdLLg+7KGZrmU9unaifOtyZci
NaIoJv2U8kIZTXPwO+1maW8+3x6s7MxMXmRI92LMl9jn9UFJVaQ84kR8ByuDYhFC6xF0+Uc2YrPU
2/cctB/ZybmrAb3AIgtxVQ2LMWZx0u3jQW7sALe+MrMChi01vPq9/lQNNByhRYDi9DNUXyYJaOAM
SRUx17aqTHdTxuJ5h/63RrJoWWuNP29WqxLcSgUUY3A+xvl3sq19FkJhe/Yt1hohjBYXVrccdhpu
7c41t9gEs9JEbjTc8Fsva/+zCfRXF8NTHiXbxoS4/1P57WtOc9/nrDBs7X9PfTXmKhaDFSBdOlgI
BYt12LhFe8uyoSRIyETgJzzD2XA5/BZsxzrt7rD2VNeKi/rF5cy3QUJNHhEiQ3l0COgVGdne6mPm
R1h8mj0L9sl8CZrk3HnMXq2Bf8yaLm3CMN66elXNvflTRdY1Mf4BGMQPSyWfb1hiOPsRi+NYRYd0
5iyl2TdbtEVq6p7Q4rArCMvmA1DjZkIb6bpIIb1sz04C5U9ufOOHhB2qZ+iQ8WtnI6W0EuPCLkTh
tuKH67PRKQnUle0/Uk01vjBgEo3ca/WdGQ/oNwWBGYAo1y8zY3nN+agq+4mq97tSU0GzX7cTbxnN
fmXBtrT8imDA4hEyy2t7nJVueptFt2Yujn/dRDvl84haaQkvv30zu2FbDM45UK4lx2ieEfvWSAt9
7eqGGrKgYPiY9Zm5XwD3eOYLT7VXzU1fgoEyb472VeFdBy14Ud9FzehJZGh2Hk6xbimGGtv5IwoR
h15q7kr7VWfJqAjo/BM/fLErhQ/qiDbtpz9pmx8TvGizJgSbBWwp8blhKK5D75hpzs63q7UmGYjh
yjIY1NnNm0VpGrXdhb1hFxBKV56BfU/sE1ELM379FeUZhEoZ7tPhw0QQZTPHsVkyKTutayGH8hws
sJzbyaufxNuMJaOaf+lo8m2aWFeg3OMz5JKLjS0gXoZpQ7dT/wxavphVzODdIlLu/h+IV4hxt07J
DoZX/SRoQt+qjjBai7SDD9sgSJzsAYsoddvfOjRRWg6FBPiWn7vPpRff66HBVTgv5jzadciBNlo7
bFULNEbRHxo1pjxiSY99imry+ogkssrwaur5JRVM0aie+BQYUzjDbi6YrpjQOys2IprjbyaJDLNm
cUSPgxhHZ5fcBfP/ruJCtosx4IkJzOkVM+LKgYWgDnbJQe+W073p9f3IZJxoyGVYEuaZDHv17P4/
KGR5HjCZ0gXxZC2meH9td/3KF99griLk0QDoZ98/qSvToQBiItzrDjsSj/gbH9XvrfERh7jCecZ5
ttY6ncDMZCTTMvoIGG1lzcM1DVR52GA7+oCpzZSzhjLmp0pVRiW237niZ2iMjNBwkEqGNSIBK+fW
dIZp8t4JkzlFe5skhlmJiAxpf9iNBGjQup6M4KsX3r5Lp7v0jS/UnL8eYb2CqZ6aCvkJAZZV8W/y
kc3PRGmRpgbweeN75DY12hujsXuvN7gHaRIdn3Wg4AydkTlapvXcztmuSvJbCPt/oP6UnXGfXNSs
FZfcxaRc12n8GD7rvbsoUOS4qLKKoDoqDEmhcwoTKUeNpfZ2Sm9e81zrtIsBv0VHx9ajmJQ6GlRk
PxxRnHESFy7YQzjHXYJcCYGXgsU4PPAk/xUQFM7lmAJcREEh1k7tnc2iP8+0JmojDnl/50nmcBVL
/VnDIYe2yNRQQGhXRkVLzSaFA+OCaT9QEdqpfugNwdWscud8tcogkkwidGWJhtCBWBnX3foGnka7
eHbGZldM5akh03i0+F0+2ovSebFN91TiP2pOgcZvfvEd/Trp6U5vfgN2slkVf5lAa3Gj99Mbek0o
XkjFmsJbK4JEpifbpCJel12N/l7J8MHbTwyVkvhTXRUk2bhkvpMSN48wyuvXZCbMIOqONO1FqG9j
Vld1tM6PZl2AAsQtL+ROyIqw4jcvRUrO+t5/mmn7YwbcdlI88uQrbF6aMjgXeKhQQSMly5ytDkvb
gC/UTOlFjJgLnKU7Zidvtp9ztAvuBIwJEw7K9cVggutrWVRk+g3x0spEG8auzQRl0LOg+r8nQopa
Q+1ROyhTQx8MuNxGiU23TjZqVf8wyV16vXdwiBIMYSh3Og0ZqzUl/FMrdEsfEL/Uy4Dk9xG4GKuE
sOXLMNiV8ncOlb5Uw7VojHcIXZamBSyyZ/IAAsC0g5WnPbMlqFmeAMLzHP8R1m/5bG9mbkgHCG7V
dvRoztYnMKnpqlfUxmsn4AJDeMxmQA1sB+3VMxDzt2hENbSy2BaiS4do3+OejnmhpW7v1AOVuvTK
rbdJXPRsf9GQA2vp0LEi9uP2N5G4h+ELlrStWi9oSiZwzyQ7rASkmso01ySGSHaFHneDKtIrcu07
7sOh+aid/6GLO4DSkGhOmXfz28vIhrbIAtLj602M2ygGStztoOc/RYm42tSx+QSA0og+I+raOemU
tPeJRY89IRfJlj4bkoIBXEIPFjgDOjQWIlsBFD54rSdjhV6AtaW0X33QKR0R25p44hdq672gyxmY
sytNgjV2L39ZRZalkWAKIvDhCYnYn8/ty1Qw2QYi2xQepYVEdaGl/m4s9Gc15C2obIHPcsimLGTl
2WYZ9/83oC/qsDgpKUDMC9GU8RL185JtcMb1AyabbPidgz+F3jPSmI0gyUNdwHhZvSpu+qWLCcFD
dhaCTrfFVae8+XIPCUvpABFuLf3+AoGdH2RbvyrAilIEFhx4CLMw47G8BSbFXEPJl2nnIiLGnNP/
FJ+0I1bR2FseXNnqr6N48gpxcsL2VDfNMWAYMJvBXpbzxpSvPW0MGIl1MUG7nZ7blN7emlCFaNu4
/2hF/DchChi2lcxXQiBuyUt3MSNQ7fAIhjS2lR4xyJp91Mwz7/p4ZPws3JOeTg/Pyz9VNDUC310T
AqBhRWEan7ZHplXGOHZIkUhs42jPBmBRxLy/qb+fjPkRMJDQ44xhHOZcvle9Qb0avEM9XLqcr70b
IPLikiUuxo0WvZPtFb5PLf6hke/mGK4aYuCQ8tRgQFXHf9pQn6Tb7nuOOmCOOo26soElVXjI07MT
aAvp//CgLAFDrgeKEMaOC8ASEPapRtkepmH81EwX9CGqawkYu04VpFXUP5Z7GsevwSk36srw9LtS
j/A2cB56ZLT2w7D21LPbIYRyV6PxUF99FERrrWJ/Z2zDifTANnsbacnU66ekRANRi9xtAU14qmF7
RQM7TSkjyyp+0sYCwX2I8MLsPguqP4s9GZs2pbDWaLIsbTkBbLDgGVQnZ6y3bRMsQWNyX2AiXE86
bj8WNWPjnKsRuwbHmGt2dy4OGErWJRTZw2I7Uvbd5W4n2kMJyOwYiwAAaRRdIcoLz2gB6VAJcvGu
lQFSGi6924BaMHi1qUKSquS20ZdtHPz62jO3lxjyDQvEiFO38X80VTDSdTbBxeccLGPt4BOcvYKj
ju3DWMNKWLDIntWvx8sUX1/BFdkByHKbH9lurZFDFcO2upATxTpnHupo4ljySst4XxQ6MlSx5mXS
mb1H0t023j8ugCel57FRyWMAomT28emge4qtD6t31uPYHhT7oz6on6pXaP8w6G6qGEW4BD8oc8ao
TGJbeL0a4pYnmF07L1AgrK3o/sWRv+0Bb9pt86/VmWdkujwRMr9JdP8uHeJfWDiAoslAUuOK7sX4
gy30inX0of57nHAizwaWG8pfB7UvI2u8zRZCzqbqv1toLGE9vuc6+QVkqQm+l5mJN182X+BLmKOc
YJvzPjmfzZzBw5HfRZrsuiw7+SPDYLzK+wg9lsJnisqYAeBB3kUfgYUloo1kVi+rXRFVJw8sWkih
buERkzRFVup8u+rqNrE2Y0Ek1bHr5+Vs4NHPQGBimip1TC9N92Zr0cnA8JRgda2hm9U80Qg9jwoC
SM0YMYvdKnj//EGsErlzquSNxVYdal0SvQom5EOPagrGqdP/0djfHen8JMW0IGJwY+fTw/BJDf+1
OQ0aRRsaNQI6fXku7fQcqga6Hm8sbQjIHN96DZ2Q6V3TrDnXuk2SORsqqD23KmBWMbdHByOv0dbX
qLcPhtH35Jc7CxCncdEuMSuxqyXjItfupJrAhR9aisZgGYOqfOqjHpueqXSzJJZk5TUXFZoWYkXz
4QzZsrNOOSonoqYWBn6/tisWLdqEqgOWhptL8YQzn3Nk+GaC7pCK17r2hZyI1dyYqxE9eWnYt3Y0
v7t/EuxGyCQv4zLupM8+SxMbupCT66eHspwXkZhI4MG3AQKtaupdkhiPVD5aYk+iaqHkBNNoWHg9
4HokRr+xaOMMBG8T5pV40sD4VBvZy6NAEYKM9GdM20UZRo8gHsAWYbYBHcBB/aVVX3XjI2bEVx7I
G0JoQLq/iTj7xt5hcza5jEVtFMdNw+4eKk4urGUBZmCutG9J1IvtJCt/oQnzFDXZMq26YzfcouRR
eb9FWLJZbpe5T89DynltCxi2+apDq40Ow3Y/fChO2IfcE3MnDdBnEV3H6kc0N0oHzbJBImtrdcGw
tNkApeFcYHYsncPAGa9ZX54NNZLZRTa9D0Oxa/XqWdNPgU7aaVlvhI925WDA77RwtWhz9M8I3eXA
TgQq4lbJYI2eqBtQVDEjm0Kw2/S2gQ1RiJ/9iJwIDZcSygL+WuPWkayEA99UTclap9+eAIbFJnkB
XibPYfg/fRU11Hxw6Q2VACdzXkzZk8AANKpCu/IfR+exnbiyheEn0lrKYUpGJAPG2Ey0TBsr56yn
7688uPd0u02QVLVrhz8EiAj77O8ulhe6rO46kEomUoRAaEDJ52VwHxM4EQxsOcmM3PgWwLK+tGdp
5R2D+GRF5VoRQZkyGRZbXhQb0m3Uv/S9g5ZY29GkYS4iDjqEsSpWBxXfIiCnzFP9YaAePItSSixH
fpPo5hBHZWnYlX6/R9MbJb4zkEaIDozmSGvbVt+oJSguh2YAKYICoimidZfi+hY1iLmQ+2SwL4ap
u3kP0TwHcRlIDqmHBvxemxvVPclQD/OBi7fnCNiEgmrkhBWW4l86QQPJXBrYI1wlOvHY4sy7gvXt
Z5A6DKQJ441DcZ4l+fsEQGEczW0R7x0gMjXYRUt+2j/lmOxr9ChVpl5FOC7E1x8RV7PzS1wltP8A
S2OekAKoNhBUxQ5qC6LJR7YytrKdlY1ohHAq/6ULzMN61LmNS9gKkibyfachQQabiMDsUUWGH+WS
twS0nz4YBz7eZLIRUJG0tbbN2hRADBmvGSunlEnl+ACDSBXNcm+GrylE6q9C1V40YU2CNXU3hm7B
ulVBtSEloHrymZozQh4YOrYrWo61ZG4SEiRR1FgFutADlhIw/msfRxMDXAIYiU4v6TiPN5v1VvsK
mch0HdDbOtS69Tt1fFjmy6uc+sQix6/tcBvD3pd6IOeAMkYl/55Axg6qtBe9NghygKRBcSkPqa5P
DdJofCewF0LUg2GxHLhih3bZj027NA0z0E+FSwUAYZ0CG52BEeVO2zVYGHKRLBPAG5kj7UAco4qC
VyX6/7T+Gqa1TGNFW0IAs+wB30cahD7KUlX7JiOjHzKSk3wSt24eIbzenW/+IFBqmisOlgbmIONx
sHbwFrK+W8UESJvgLagcOsPheihXImxULGThB1AC7xIHGs9WbhYJQImELEdh6O5b/ifaZ24D3cxD
vDlEdKQxcQ7ox33rEFsLZp1s4HC6sZhNSV+L+cqIkB+w1aWdJ8A1CU2dgx+svijsjZI8/En+u6tO
gXYhExmF8Y3DXFFCCTkcr1ZusAD7LYlPWCSrIIyXExAV1fhlLLwTtYJo6IiyqNHQXiZ+Fn57HrsD
4lIbgFsr04aCBjAUq0KT5QIQ25CWvZ4w8TYEdEMM3ey2WHc0D0wTsRQvW3UTrauIZWe7jcjxc7SM
GEhZIHJytd00gMemaZgXQ4u6mjwX2ixe3s3xVjvRfQsy6T2NyMbkVUtK3CZkSFkr7NtgkZh2tQ7K
9Do1KCsYCMxHxd5J94NyVUp2jE5iDkS/l5MPQQKifKPnvwAMPx+qnwyBnkBNTw2ag4NzDFIDJMWH
XUL/pe3jIVuA0FYdEn+LW4npn6zUm0CyFwN6dvz5WdFLbD3Mk0n9UiJRiZdVHO+UGAUTWQFHH+2K
CYqu6U46uph4KJg1xrio2KorNJ0cWV0Kw1eFU2KsSa85R/4Q7BQEdH/mhUGuw6eRVpvRPzl1qHTg
2huXgc4+qjzbrKD3BUFFiLU1EithiM1rD6xJC5N/ivHbUupFpXSVOPjUCBLCcKhMA2I89kgMHXzk
yZvxLuZbooeaWNVSNPKtCZECyoohoY3DVASN+Y84p52ZkFhxQ2Q6NQOsK1VnxsLkM8+MZaFps8H8
UoJgLY75JJefjkhn6OM6TCxT9ZGY7U2coSkgXPCOyyId30aLtmA582ObqlLItUBojM1sMxbHKaKM
F2MUMb0vqmBX4vRdV91Vh+AiRg3NGK9N0JzhyOcw4rGgLZFxdxEiAwDeO8hbYmCg5TJQYANVBcTm
B+Rkle6UTs637K80/01cZtEG2zIPD9gPmkGyE1OYBNTSSJ8jI/yLrMYwkZoUfHO3EqhLr18rkXSo
1XoDoHKm2BXQK/0gdOmE/LFX0dmlWkphkPfBWUqMm+Ynezv/7Y3gWIRAF5AqF182wYGLeC2+a5Vh
dUOKXkTgJWoE9ZyzZmi3BPUhK9A/LCbXVgHAX5T6IHiU6YXl799wLIErPnTWWcRd0Yrzq/RT6AWP
sHRM0c5lZhCBXxGYCFB6OsP3alcTqgTAQjwJ0dRmX2BzC3gxWJDJqLW6trpmEXhU7c0AjEBXjw3A
sMJHOAMogizO77MEtEdHHBMcXq64ojhLMnI4dIVHqdmRTs4hJ/i26cIRE2WeMaQEiA9pqK7WWix4
xJJnetwePEZQNmdklZUfHRMVksKmuYk4NJD21hbGVvA6GB0HqFbgKrwseQwJwymJr+9zPvS8aIQa
TS20kLFWM7Jnq8P6Q0kaNV0w44n/LAhpk3oMEkgMFlLANI1K2WM8gKSYv3Kc4rtSSyD45TFRH8Km
NgwA9sv5amAUE4BdgWFkQy4UDd2U1o2QBHB41IFXfJaGshagZBHzdLq4Mou3oiMXZDonH9049BcZ
irdZu+myjkFk7bYTksMVHMj4jqTrXfCclAyRsgzppPglkmFxVhkk9CMPFZmaU1ZUvDmFC79R/BNH
oICpMxuRC3lNFV6EnPz/Wulbs6RlkGqoiYjYo5zKTlo1UF3Ak+9s1bjbWLN4zc6x7XmeSs82hoVF
BAEUfMg5SqIqJCW9982wm4aEISztI5oRU8pmZdLu8TXi7oc8JokQJwsWncHEnV6JGIDXkNX4+uX0
x51wRRMnq5KNp9NEuLQm9tE2z9p0fiQ6g1FyhT2UeNzmkDXq9HTzvsTEPSJB8gmGhgp1unU+6d1s
MwskIGD+Ccxgq5NyAQAr7PAgkh5LNxanJh12fqQthYKu0QFKsbHY5GP9Gl0yyoKw+kJEh1l642qY
GyHWKmZTsjxiT/y06nWj31vvHmuKC2nFkRyO8uQWZ+NM1rVjg7E59jPgcSYssoZ9P8BioYoEVoEW
wLg2wCENQXNwhKZ68FMyZokglelEnRTOxYnxtpilozMJt+SWxQwfE/Uo8z3VcTlAq8+bjigkrXrT
3wvTv3bsT75Hp5lefgMIvm2XshCXwmalCIgctEirMF1pE02H6Hsqsi0I2zCS6NPoB9jrB5DrM0E/
yuqWZr79C/V2mIKFMBwb6Wq32ngucntpe/aWEaGrQcWjuGsZSZRx6sKtWJYaNhUTkEBbIM+AYnqL
bExoAltHdhZr+tsvcRx5zzwZiFl/YW7tQdQxR/OD4Qx6rhI+aPS7rIwOrboSJVjOVsdUgh6vGEoZ
VOgdmU/HQGpi94qMx0HUKyUTIiXDlDdexgGcUUY2HrWhDtId0PUUuyLfFK9EseiQI5ZCWQg8K30v
mVBP7D0llZi4f8Sw7DCEbGlHj0hcgz9oOcADExhIsIkpGhP1swDO09fpWoFRATNgKaAPUWX/+Dvd
yJeIGswLhB7QbIQ3gHYabQuBvA9YRWGQXlUhuqYx0lZ4OM0QfIH++FTK6iJy8LZTd0kQrExqO3ES
MoSjDmd5YgZWv2fTrpx0oFp00nh9Bvz0JKMdx64XkDABUhAPywKlYFx8sKEiN/MJ0FlarAL8GB1F
B7mvrHQA4uLGx6ZGCPkrYocQoNOou9xAk4S7DJmMpsk+sH5QrVt5RoOKG1BkW5r3pF5pinMURXbR
uQAlakgYTUTdM+hbYi66y9OmEC2ycNyILyY2ZuJDWfctPPGEHh0J5LTWbZv8Y4LvEhngYiI0yjj1
//zsUTMHBJMiAi0uimaE02UraADxxGApwni61V/poG0UefoYyuGYluNGocMosh2VAaEYK2vxd/Mj
AAQpo0k5YgaPJNdiIu/PAXflNHrbnLNuQJWtEwGF1nBvQhovXcnElOeQku+KYTEqYBuBUVTGzCWf
aSsQFQ3mukmguYFBTKJOGQF6lXBJxXMROZlOiiUOfpyhxKfN0jxD3gcbC19dC3Jzy+B5GvN/HIkN
X1mmhB6Yw+UsVGnhWdpBRHL61XGLmjfQC0XmMOpcRJSWTAQ7JdwNow9v+WkNJBmpvqnCU0aNFEsX
zmUhYJKCpGJuETuwDvx9x9zDmJKTXtKaMASN8TcELOINH39xujQujP9Wam5iS36j37lsElhN4Ua1
GM9P0OOB7AumGsGXRhJyN8yG9e92sMDjYkUrhq7JXvTJwxqwDHYTkt+/xSvqL4a0oH0yEh0vsL8t
aCMg+TyIbyDSBvDyYmAlms4j756QuDmIdI43HYQxhgxV3KDIOw+bDFHuhi6gPxffRrTRW6O9OTSZ
VXXcO/BFK1tA+SGgcjRhqgkbQiN5FpOKVJJWxsg8nPMmhd7IkCRh6M1JXzoPGccyhK62tL8XkYIP
3FPwtS3jPmiYAgkBHY1HL35WAV/j9JQtpg4CBNRBg+QJafJngtMEX2+dAF4c0eMIm8NovRIjZ/k4
c49RWSrKLlRRUMyhl+QzMeXhBWRLlfWLmQ/gYSYXiDRblbE0yD0CKn9ByxbFpgPuW5Slgsg6Ssqq
qmiZmOHbMOLYMHnrvyG1yfKMtC8VZemJiJQExmdIQqdX56DADAEezCoyrgHAomuPWDWAesRRTz66
RkoOS4YV6nBgigE0djXzoP2ny6DAVZOsBr0wdJGakofPAhZ0Jg1sD+q88x7Ys6jgcoTCREMKrAcR
50OBymUzSOoz81IaoBJwR/eTeG3JHbOXTQuRsFP0s2jtOjQl/+ja/UbDMED0WwWyQiMPChHILBP9
lOQgDNIzKxVuKCfgVmRFQ05HUxD58y52ReIVTBakG1y225ecuxrtQ1FZ++ApPbi+ol8JRGOFI/La
b/yGHGkh2cEfErSqu0+NQayYN4rVPphMUshHRLeNhMVInzDvcBsItuhNzbVY3vZgodvKXOV+eZQj
3LDK4Bj5YqSBLgwM/CIgu9beK/8zINEIK+/aYT1XgqCaskdDexmUnO5dFWQdJhZ9g9nIMPU7gRcU
od+SG+yHn39YFv+KxOQCbhdg1Xb29wwIMtFoH6sK9GwFZ0RhKOVxrSquz6QN4U9nFb+gfxbtQH0d
FHN7X0ifonQYeqylEHsJ1M5t0gmJo2fnjYC36l9sGcnJcEnmXNRyulzA/0R4p5eSssdEDe8xAcZR
76ARI2ybBJr+mCEPLhZeB6fZID0oWk/C6kEUDd1ob2ojXqb0XSHTLkUkB7/3TMlyJOpDQGNjO7pN
TfaR9i9l2ttOsLHIGe3mPQXiPGLaEkLEGBHnYT3VPRTBqjqXEQ1nYkOr/0MjhPIxfMHT+KO+4snK
pGpmyB7Qpu+sPkKWE1hTqrnQOho2gFTm6cp3ArQu8aRLbqkEf32LxUPP67QxWoocwLQiyHo32faP
4kImdI7SpUELVuzfGki3QBcOCZIqY4ZcZg3iEqFZqf0leaiAiOJRkCGmpLNLNQmtg3lvAdnjuBCs
pUxR1w7RJq9+mfIt2wbMDI2knMkaQw/UBfEORyOE9vO3KKsbQpVH6ZUxgAIas7LtXS4vWxXpYl3/
SzREDiTg1aJJF+BAWAHHEDgpUaQJNp9oeHrcew03K0V6p/5kdhXuotb+y/bEy8UQkebCiFMyCthI
IZBSUciO9T/VQZ0btG0QjTSO0mVRwGttmInSAgZuf4wZbnjBtAbkv/Hq4RzQmI7ptIpETQ3QgZar
IJzbdH1SPXgzIV/BZnfUaR3YnKNZnn0kffsmilCRM6GhbkTtRjajjzGz30p0ICxtutXx2hNMA1jM
k6V9ChCePt2oWMVZZ9vbMnlwR1dtB+GIbEZPorV1V3vKM5SKfP+rbZ4RqE4B+hSU+r8FSs8ASAmq
6qs0EjfjLG6TQl6MrA4jqqxeicwv5gmZzHcbH/IGnRLRTM4V2/XAPajecP+DuGctBJmcvYW4bdUe
0haLWk60ybZxRZTxvoqY7pm7nNxOPCMO5ynrr8jkP/Ou/layYhvEtIbFkStTdWv8eZowFUIDnhG4
AYzUDvy5hYiUONQb/atktu2rOuLi+R7vxTcrdcsaUGAEXkEDpTBytFRhfsyQf2LWLkvYAo5/pRe0
rxGPsE5mkraoLm3HERGhkUO0AlU7cVM64Fei+yiOncAKoQ2V1wioqEZN0nHWp/iUSE0IG6lAs8Hi
jUk6xWBsU1HZInPXh4DmhPE4bpDbWFV/xk57s4zsGgX5RrK8zy7v54MquoVfqJHv+2Q6Fw7EIjnV
znYVU5fCk8ANoEfdccZxEuSFi1LCKgF0hgGbO2rZbozs05gEy8q8OiHkAwFQxSYRV22GB6GxFpIh
WcBlB96iKF69MqFQB2OMRFJcmIA0ZwlM5U8gH3tRU1vVq8MCW6Er1Iz/xKbzTZ0Zvn30yvzc1OUx
VLOl2Rb7IaMmai+yKnr3HUs2RjY5dTEfIUX1obSLbggiLn8o5LD7QMx2Icxnw0I9iS6f0H/BgJzu
SdZD5NfPPmGdKJbSvlMZZ4whmls5OKwYGCN2e/A39gmgM1PP1pMdIXksgc/dakWxpm6deUh1OSqb
MZcYSvZgNDDaJfuVGkDQETAcJiotDIsYch71NeItUbEUaBxhZ+7UB5tIYtN2ypj7WJSjdWH/EzFY
IFpL5mv0f6GsKYhmodKSUWk6rZtlE0ZOwaqQEDHAPEBHgwZ5hKaZ1kr6mYBfFJ9WYNcnPcTd0OVy
MeYwLdVmm9DrYCK3zLDCkd5qMKuZEyBZVa0RnbpXhByRDZrcWdt56LG6GW36n1Z5EbiXPsXzVqmO
BfrKBSkkvR0/Lta1o6wFQqCsaAgFOL5iMa/Gi4RWl/iR0IGovYmME6YIfYIyPhVCOYaWnTVQ49dB
egYb02Q8CxkNiUrLL47zMeIdmXFAhCK3L8yl4hGaMWVfNzS/y9L8ySNjYyAlEuvSdw4pDLUWGNzE
rAruuWC9G56bK95mpIsMI/hdwFEI+T9eVG51IKYDCsFNAKCdAIGzxRZ7jtWAWFUGElcdANJCVuk5
UO17VBhLv7BEE9Ve6mWNHKKRuZWdr7TuNDANbut+B1eNXuKqKJkCjUMaz/t0AAuDahPt6iHcaBAm
qAnFqK1jVtwTRdH8XoIrQmMS3I+Esj7QGdcitvkS1OS254nhG5j5uE5Le4FfCBmgZWa47bsG7DND
viF7ayUUDaNJZCFbUTEjKiJmr2qZuEKsSNBDbFAtGgeMYYqzk0IxrCCHjIF7Tb0GEkzY4wkUoHeN
JM4I1ID0BM0axFGSo4A/lZmE1Kn+lsX/UqMAH9O5saSewhKwIaZ0F1Wj9Q6yKWI+YYMoC1BdYuxk
87wLUc7aNvtb+4EI7qbehE5Jhw9z67+ljvxTBT6OafCgsEt4txq7miVQ8D24UpfEY6pK+6GJfLdz
0AwRM4oUZK4hQ2ZMGKkAj5hL/JVUCGmaMGTs2eL5Xtsa5Z+mvMzqr7uOZU29mvDITHpWIrpcbaax
59kJ2JItJztxMx8tpKA7MCQdp76ZG1q4rQZn2XIaJRxp9fibUYoGg5MiJlqv1KKZt73Cc+jedZ88
wDdvSPisox7/JponYGHICPUvjSNRQ5VEUKnIhVL6uFFMP9qw3LxC349NT7K7IGVYjfCVUrRKWPG2
zShXqWjI0AjOW07MLraoujLXnxyOExUl22LLWF3xjYdf158+XHrkNw6BYtGhpKfOde0hjIzslklv
r3kco3HJuovpYMbc0HDZlcge6epJ1Juq4Ov1WzXDkFJCr4UZusCRiJm1yeYLRqRpgBRA6Ie0hbml
Ah2uupV1fh0FiGMsdKCGWO7kwuUyjJZB4a3QVMPWUydwZH3MZAPelsrIWk7fHYUhieHUlzgPbtF4
1oIYAHy1TYF0UNwN9J9UmuUz5AjQddCAtcrC7afb1mF7ViTE4qGhiu+JJMOvT1niBMNCEUSAih4M
w/k6at9gUSGfB6K6y5hd0e412t2QdxvRVJ06/1LIJYjsBAB7t6E9th7KBj7WuA7aEwfAQmEuZzHF
o3kWMCcrcmkWsapV0DOWDmUn7Okx4wWBCJvBJ7ZGf4g9ddfX5nmE75gZxSZtdhO97gotJWRS0ce3
QG8qOy9XN0OPQXrwwtiDpW+1H+HAAHHQo0WFr/qs5D5A1K0j+vbOljiG20DK4JosUo9ONayHcuru
Fe0+UZ8xKxoDY5PFRx+qd1eoB8Yhy8Af11XpPfzR2WWZf7a1+trBmQ8wa5YKgAy991WFzXqiT1VH
yTNNoPIDAA07quphwnYlV89i4D34yaOMlX3JfNWgweIPzSGytR9PY7TbxB9dQuGHQgFIORS7ums9
qWdRDNYK7sODGWxMhd5ONG4gqYpYKkX6YqPL6a/CUSsOhZ77BNbqXBV46HY9ZxN4CIz5bPkp6vgg
J/Im1bsdlefYNzYtFX1n0lMEGOVRBJrARuJViEYBDcDK6sBFACSOLEfIgSmTfQZtZAQ00wkRViHz
MfwX+0ALZESfgngFMT03lbnRlFh1jrDxJugfGcq6lS6vU/jiJeorA8YVk7c1jIAFFGwLzmbPgpfP
HQSDWdjFZiina8p3a2tG8LCBJuRizNz5K4zJIt5QbdkzTx+V8DFl07UrVs0tBC1Raereb+VDo9Gp
hJssKeaR+Z8yyylLLWKgNbxb+nWI4rNqn3FauBrscbV7G4L8IwtfER1myUDrtf/txjXw5Z3V1nvL
B/OwbmycM1ft8GHREyhdpNUVB4LW0bNdE5k54NOl67xP5YIpOe/oZ+cYYAgILepHfQ0vm+hqmCt9
3Kv+nvtNhxbWv15Q2wMC2ra5W8ZfCWOT2THvZtk3kJJgFzPln/uL/tw80G9h2AyE+UcRFkO4r5yM
Yo/zLVzVWd8iKLgENNR9Yzkx4qHKoYG3O5xQfDeqJalU+aG9O/oihcR/oP/ZgiU2jlrHpcGZvxC/
0INjWIwrrWMsbA+Oztz/zOM5PuM9I1pQa3QS39Qn0mqUwRRJJbsXoEqx4NpwWEw9GgTzBmMaMEPq
zi5PNaO6X0xD4Cmhwoj7FLIj0wO5TM04kq66WfwWKxfNP8URPSCmlmsHNXV6uEB/YBwy8TfX9Nir
diF0d/u/2w97zUO2mU5X4QoYA6dORqowJbivITQVr4fxjN8qBF4hFclyRbVVkX4T9oBi4p6LX+O0
140Tc74odPWqWYb9LyRo8CsauE86/lxNbyI+ss0AZ5MjISt5H4mdwEo2Al8NRBZeH33yp6gpGH8R
PrnBYmoNNY3vNQtPuJojfya/B4+CGUE/h7Wm4IT7z8Dl3kT8AWgP1gyz7Gaivwg4a5f+5F8UHBRG
Kq1gTj3S22KhvNo7IgS8pA1oOs6rR99gQj4TE8S19/SdGYgAPZuxGgABUIzhC++FKz7TKXDUZdDO
SxBcRA+ecyr8x4FSMHCkoPuo8B5Yk8xtM7e/Kz/AJzkku3aBYAerKIM39cheWAOQqrd0FhF5wKax
cEM00C60J8JwNWqbgIEGgQi0y0ySRJ6CkdBZCFyhM7DTaMSfwD92lxR0ezzHK5ssLl+2xQLXRXzp
hPyMP6ufw8u7519cHpKU9JC54wiRcUU2c8ulw0QE4WOsFLyFdwQ10uAdg6QF5Rs7DkxWPGdqjzyh
f8XM7lzcSIpWyP2eswOSPavwVB28pb5rN4tjsMnmyU2/89r6JGM/v9U39SY7k1Nsc6YnVyxyH/Kd
Lr+vzeDLxF81d/0XC5Ft4dZ7bZnccAm6DUfuYQn44vYH1pipT+ktunnzaVmck3O+6TdOPx+fFk9m
o6KL/vTA5/KFFzy4MJ4jFccX0Ngmb4Br+Rm/w76h4sZhAbaojz091tv4UiriFoBwuiO9PryodbqD
uFqeIc8XZApVDmJGtGDQ09kgrXyyL+kVgujBcLNj9PKeMEDnzgKpc/3OvfYuPJbqxX5AOa+7oCjU
vbhAIhQUPjrM7whisMixIrjXbnrNLvaTr+bdp7fkbP0GZzS3t6zc8okAif5U7zxx7n/xqjCqmqEj
qrxFZ1Zq9hp33B3v3h2wBr14T3YGK0N8/Vd97U/yk0Vucs1862t7am4gCjfdOj+ZO7jwO2+Zr+JT
5sKnW1L0LsuV+B/3Z8tQgVr/VRykBU+NX9B38crZIki+HVY/yrLdwc9c0QbdYn25ZDDrDuuKJQDL
hBzYeWMrAwi9C/mUk7xXZ/pe3qBq7jqLYEmh6SIPdgKzuaTxsMRNzKXduyHkrxA4fBvW0aXdyYvC
zR7yimSVLVtucOZZVuvgmKE2Ey3H9bhBXIn/SjvjrXnR+7ykC1qwi3JL22/VrbtDzoIEa/DWbpMj
v79mvzyyg3rX/5W7ckVttwXrswjO2nK8exdvbi6L9XDQ91A7NtVB32RrfRNcqrV/Ck/NQd+xebFH
pwC8oZpCZQXK7o0zZWOfEpcWw7nfZUv/RAp5KU/Z/MdYVAcuhVVDDDlZb/WJj3qzoOcfugPx7K24
wR0/93f9zvmBZgY8oVtxdqJZtpY3zU1+TofiAR9wp++SMy+ZjXf1Hl+Lh39l7MNOat9Yac6HuSPA
wUyFaPLsvutrsfbm0ZojcKMta66x4+2SW7Hmfm9wJJwHF8xaTwxEXe7no7/Xu3FdbrBhXiOgsGr3
xbFwfV7lnejkuvoZvshXcsh3zl7dZTf7KL2lV4mlwG4Ry7N4BeehnBUHToYOgPyM3R5tla/2xO7q
7+WJ609e5p3GvFiqLMYX6gf8LbdpFs8bojegtZeypIIloDCLcs0dXnUb/wR+mctUd+p9vJt3tAl3
KF+fhnVyGLfYU++CZUBkxnNDZsmVsEfYtfrd2FY8ZcB4S9bFrn3iv36Td3BZTtWLm/y3P8UA5oWj
56rhUaAvyYezYOB63vhuysHedUfG3XN7Ja0n12HpVIdgr1yz/Xi2nxynS1ziLhLRHLczt+R4MugZ
PPorhB953h2Ss7zBK4jFLh5Hsc7v4R0O2REyEFQRjj/+n9gixkgf8sz4IthyZH6QcMh3WjpEahAg
EWq8dEPp6X773Ty4VY/ppX3lV3QNPwgGBD7vjsusMcvflVdzA92mXsCl7hphxjVD0Yikn5gyLx6R
W56wPP4yODR35sX5IkzF6MmIBwIoFVMpnA7Lhm4CcxwwHsQ6hHRn2hciah/lHT+dW34hqJCKECUb
SNDk7rP2DX8n45Zeh7V96Q72hoBV3FrmdtEhvSonUhM9mrP+sM57KL/dozszfk2f0I7TOQ/FZfWq
9+7cvGLOLECNSOIVixdZEGcyeu+PcWt8EEZ7cFbY27Hpgpmiz6IH7SBid+QO5Cq4i1Mv78pr92IV
0O7nr8nEVokQRRWiazVQ6zU2XcT14jO9cJz5d/JHAn65ak/aFysYMTnA/cZ38c2qHAbOM+cDfjL4
T8SyL+Y7C1h5ZecRZJs4LrWvYT29YNfjVh8B1EGh5qiC3z8yakSKTuanbPqTxOP7hLz0EQPdi+Zn
eud8B+48O+KLefXwSmWiSeB6d/Of9cG+z08apxJBd7zLzoJPRTfP0GckGdxCojjZIicXCxRwGIcH
KwPXpP6KnDTLSbsVl/GafKObwpEBaI9DlltBen1Pr+XP+B4ulC/rK/5MxSofvv1/FGln5ZCfokOP
ve0wQ6OKd61eeFmyE8gCKOiagw0rgGs+OT/8I4cliFhmQeQgqJUgP3vmltVXqEucrXMpWnDT+Xze
TSWtfhDYmlv5wzLDkY7b1V6VA4+T8l/a108C4I215z1Za3hv88vVg0+w8Rg7NzfWLs8pv/Ivloty
ebtIXPtIIutCccUAwHLlPT6Oy2pGdf/lHC0OE+Bwbneg+KZCOX0kHBDpatwR4HbN2p7DrVjgkrw0
tuQs2+DmvHEv5SccMQTGt6yM4K3YZ8uIjV2eVKTz+ceUKFu9wn8sE25y9Ghe+pNoR55nbiKCSn4l
zRj/bjS/QiqK3aFrb/ptffI/E+I7PLWzOL25BSkE7/4enGnZbeLruBXNWxGHOIx347U4YNNN/vmo
SaOIbIfixYej901DldazWBmc7jxWngOpRNzMsrN6j3YNvN25fSGtKR7dpXoN8bJ48Ov9lYxFJ6Js
yFnEAiGFeZGZ5g3Pv7vZz+LFEiseJDXhKl8VRA51FzyItofmyGn+oh9kc/f4JePlk4t8EXS6g0ai
Otf3pUTaJZotV8J4feWZcfncePChfCwhivxUmms35Vt6gw63vScbm4he8b5Et8QNzsm7sdC22Y9/
Ha/ZHPVB0oHkDMn3TuOWtCGAtrO33tCV+BoewcP/xw7R0RqDw5mR+5GR1Ve2PMvD/ExP9lN+Nrfs
xX02vrhgThb0fXge3cV81lfz3j+7s1hhLlnNSyd5aK+BW72STfYi2SEcsD+nFysRlP1dvk8f3ZE3
oCBo3wgOxYOkC8TipbhAciPj5m84hs+owDo+DE1AtjW/zzWTHnf2MnH2OLrgbWufFDdcO+fqMqFZ
Sm5JcOj42J4bSJ6Isi+Xk303B/+EJRIP9ZYdpS95H1EmHaYXVkYv/WBdS8STZ9G5uzRHwsQLqTC0
+uYShDnomIy8P/gmLJb2ibwU2fAAzx7ontio1CFknPWJTS6eD78GzPyKRh8FDgEbnukMMR1rjYZJ
9Qvr7Kjf5Qc8rhto42SOXs1Bfg9P+t3cwKKnk9m+a2/ofO2bIyfC9FHuk2MjVrhyk977bf8TMY4J
Z+WdGozvyA7j3oo9TH3Ho3oWAwXa3MODyRF3z3hxmKBgOzyMnwpRpxIO8Uz7RZbUeO8w62Au9qKu
AUKZvKjZ5Hf+1OCWy0CT2pRia8nCl9/ZJBSyciMqcONL3vAoYraRSewbDtEuv/pXiCsPxE7v4368
F2BlidiH7Kw9gg0k81tPWqev+j0twhPtP+oZ5lwL6QtI3xJZsmV4db7yHUrPq2Gtr/xTs+9JP7J1
Mof9vOEsWNFEOqf7dIXo6KsnS5ve2mt1Y78WZ5iG3blzCc3Pah4uzJXPO+QnCohXejK+QJ+s26eo
QmklcNZ2N/J1EkVuavUpIfRKFYHO9HP6Li7NOTyNT/ShbxzcxAVSBh5Lc6OSq+8onZFU/KN6G27m
k7vPticSaK/2h/OaR89+IIaMzM8QsoANQ4reAnpHEfDMCAkfmK1B8WyAvRAVj1iiHDCUzoyh2fsP
Th9sMdDkQ2pRcHqx7WTOyQ0AFN/N4n+cgrR//gaOItxAgKDFw7vY9/LK0nsoL4Mbbd9Z8oOoxjwU
LsCwieOKpSC6D+WMCxo+WCkkE2Qxw0vfF2cuLv4cDhyUG9bccBzv04s35/L9z+pBrdE9iD5cOwJH
lFz+J9gJ4LnvCPrf+CT0dbjuH3K/XtxxbB4e/JSrjv/J74RcfBWwCgn4NECzZ8Ir1S6SI/DgcLsX
/qOMzunOMe+nA4O3N0UjmoQYxVKaV1CjZowu+Ylt8/5EU4tjE4ElUgm4pkzZlJn9yQ8iLARh4i88
FEyruUeTBSULoCDcpBPuN5O9dIBGFBugLxqqY/UWccMUIntB32XJc5gefCfmrpCHmb7FR2/H83rn
ZMMkcUZwEB9B3mjO8CWlnRR+8rdigtBB6deghzAjBRen0Xp8H76bD3ujP+MrL+UsKa/pe7/TNwkV
QX/lGDoBajxoH+Yz5GmckMhjP3l3eJXaV8TvaTcsSO/cVB6MfQ9P04Ntzo0kzqBdAwuo/uEF4jHE
/ybCR7TDF2OrvPDg3Bvn6Zv49qwu+Sl72TtYN2SACUVwvWl573KXbMhIdjRXfJo78adMKq/OCP7W
Ae+PXXuqWe9HoC3kCCQwL4qyL0kkVNpL4jjOSeyIg/dy1R3B1ZKgEtMpHlxWGJEIKprJFIGYyNF/
CT+sn+KVPLynckAWpjuCrSBFZWU+6SKJWHn/T9KZNSmqBFH4FxGhyOYruyC4INr6Ymi3iiguoGy/
/n41N2JipqfbViiqcjl58qSxvBOmYHnTOq5PcL+CwarcvROOhQERF1k7+5aUB9LcYxuXO74X4ljx
UmBUc9AzPn2Ycuiqo7JpVrifNFtoS/2ghXexN8npfMwYuulmS6SEH+mSz24wLbZ0rt1PEAnJqoix
Ob84XfL2/lTvqlpcoxgS+TdGMSwlqeITOentHQKM2fxhK07ELZCJhekdRjcWWd+KI02o8Ha6ifxj
zHqn9Yg/4++q8fO0jGkJSA03Axl42nDU5uMVo9oXRAJRdhrPjbCMCLnJ8rlUPm0wzcJmxZiUOVqZ
7nA7mnMg3IGfB5dEGLePq88Ids+PlJyKc5W+TqMk8+mHiPFI0J4zU5/WKJoTTP2DaG6/bHimVGIX
hOekBeB3vBZebNruWEwOwf5IYgAKiumhlIPfVdfXLaSAQ08++Nw2szpGUCX9kF9rm4oM9rXko9pY
/Pg9E1uQ/nyfGCL5gFhJK97R0SLCMpKMD0HfdXLnhpkZu6NZJK0jbEhxvq8YPyrRrQMQjYbW4bXp
Cd8KdOt++h0X8AuelpCesmyF/YnEQYmZrOG/wRXpVBNhEQnxOxn+dRs28QBfIzL6wbFOnzNikYWx
ZClqNjRoBxhVQo4/Y8GIrIVRY5txsPiC58oD5msQLhI6AR2Qc4VELwmPBXg7/U6asJnxJf6RA2cc
30mfsqF4M/aPWMPak4/ljg/F+vIzYjRejbk2NmxQDvVPSbiwe+34LB6yOJXkD++EmApH0p5YTPYc
fuMhTBEwxu57xAw/Ftcv32J34VYJMHlMR3Yd5vj/e0fAFd/GeWM1Lg0tmOLsYTxwcsOI65O2YoMz
iSSpl3wUnDOyrX+OgOZm2I57mvJOFCDwMvAT1XrGJsaI9pgfTB5nF2/xbz/Bc5OnzeqN48c//BKY
DiNhyhufZi3EreZon69vzEUN2GMj1eZOLqVDwle87EISRoGhdRscT/H7IQXsMlO0UbDnuEgW6PKL
7Qypx2A3sY+H/bH624dcK7Lzu+7Ir+MKSaqZUloleBneEt+nry+/rGe9E8fmizg79RVLR6Htht6U
i4/mCXe8bMvNtDFBL14F+RtcSh2LC6T7L+Zyv4BcingIoAA8E4PnLQ43MlI7TsuQujOhJtsHKQHA
6b9ygcdQNt2E/byDX7MAA8U147T4on25PDbetE+HBBuPgCISG4HEgQ14BolgY8CsG58udG3hekn8
QfLBpXZqOjyNUow4Ej/YTzERiu/exInc722BYbSmYSBLQpzb7gZHvsNFDV42aV158wC023bCfhh9
4bXQp4fNJibHMTP3ky2/JKPEnYJxV4hPi3iRQ07Kr6LkdiTWNRAAhxxa2SM+nCgWsgL3UTpUDY1/
hSFqU8xhEjPtcveWzXnGewRnKHiMnVfr899uRLe2i0JGI9k0O/BguRSunmPLdmT76yeiIyRICGyI
/WGKQcdgQa82asZN4dIi2NRWBV7x+8RxE4PgsP892AtvCEEQtewLlC5LJqv6WKOXS7RAyKvx6Nid
2DwkCnOegzhJCHoRekBaZqfhNNXT9Z/H5CXUXxRKC0+K5ZAtHNII9i/xiMKlsJjM3WLlOFRcNhYB
K4rzF5ArcVhvY+hjLh90hKcMGw8v/s/v0YEN/Z48etiixsUDRARcLDdml2fGW5MzgcGILUS2qJgJ
ywCjVV/r7MweeJsRKLYK9Al1xHrgk9GysbkL8xCkU+/gxN40ji1vmkyTwPG2vrUIPMd3rMCJfScI
rETk6nuylrS30sZMg6lzDjIz2MbedmCmh9QKcjNNDwH/lGbgHKzAd5w4jg+xFcTJwrHSwEnMIIn5
LX8aWNPM3ARBYzqHZGOV5mGamDGVBzM5e3GwOCRxvLCmZ38RxEESnIlAE99yEv9sOVbiZObCDwwz
sSxeyv2YliMu5uCnXNg59i1/cVg4gQ+ub19sppCZYI9W7HzNFDlB0+E9tkmKfpy5/WMbmPzygqvm
b9VKF53pB8HC4TMt62BNYKSY/jlpTL5xs5OHGfCHbcC3ZfMAwctesAHNJAw68d9FnPiBfw6+tviV
JHaSkIvnk4Lg6oqrjM9+cLGT9BwEiZMu4jhNknOSm0mKtzFj65ykwUEsrhc8rOAvDdLSSiH8mikL
TZZqJ7yAReTynDhgBHM84NbPTMgw71bSiddwi5l55qd+4Fgskh3wlzUNFlZqHvw1a5qy9IF/c7nm
2PLFFQbx3nxZf3+F+XfOeVD4NfAl/PCCjaqQiwH9CpCnSYrZ8DTA0HgY2HKBffy/HkKCyvzTlv3W
0vnFzrSxuxqgN+GODPXlZ4hMltC60bIW28wUJkcZzZgPolY/hkxFHKm+IbKL0JhklEvRoBxw1HTK
hFn183qqUNvwUhWE9nKNMpEPi8fsnztmI+3pw1GfNvL++/u6ZRX5kOGHpCBiklB5kVEpQq8FyFsa
20Vf+VXxdB7jPuyFi8c8fN+Nex0+vQFst+W+Q//9QrsLNBxEL1zROfd+IdVX/nX0xQ/oP4Cf/a2+
kejRHys04vZf96teo6ypfFin+WslvRo42IVD5vHY083DCEFtP7b0R9J13MO1CcZ0dIzqkgauzJI6
lRGQNQ0I3nXEfMqP9xq/rHq0QN06foW9l3OQb/53yik2k46h3BDHEfXAudC2VyH0VSNBxlW5PAvM
lIqBNZDJkp0Pfly+QKNuP0mRUTLUgveQydQPp/uuxhAK2/389Hvabj08pBVvD3G6jYM4teJNLJvb
1LAQdecnpDxEsIwhpQOUMY5Wr4fM9qVmvpfpCnD1ArDbIQakU6Ey9QNJM5L51OIEZHMlB2ZnPWyo
fRXjJ+f3ZQcz32wPaPcR/h0gbzMtmx81PyWdRT2zVZWfgcAq9HNFpzcDtmXzvgRnoNpY0iVKC5Lm
cNvEcepb5EovS6Nj34T+wc1pPK4h6oAWnmTc2gQtZGyNqK/SiYjAgUIT5xXKpAO5RSlErph3Ft5s
UMHehGtiSUBe5F0rSvQxCRgipofxupjWDmFo0MzeU2ZCBZ914VKfoFpxnSvugMFw3aYiTQaORJFg
j0SKyOYMVM+4O+Yu+OqZTr27+TlftxCjaVO7esz69kC4u1+d0emQfhFxKFClo4Jgv8cmIknMEzGV
7TCWGIgUjzg4f/KqPEsL2qy+CPfQCgdlBMSG80nPN/EWcTdihHtRYMc33EUwxh0QBtwX5L772vys
20DvSJTpKFw+58P1e84lKzWcXBpqGbfwhJ6KopZi8XsQ+GizyOib4x3RTIbeCS68Vj1YqMtL8I6K
lCFCB9j/HnD5lPDVucz15ZdEcp7N2s0o+BA7rXtPd+T5N8VjT9CkmWfLwS9T6dCEx24Qmffp3adH
1JowoCS4Qe40RwgPYWD9z4GcqLLVSKZ7IbrO+G3JVBfUPacDQOFs3UweMYPNgk88WH2W+x82z4Ne
TRZm91kM16Sc+LzWudqDMGhTakhpNW/JAN4uWbMLX8Htnc5mqoNTpt2kml9Xo+CxvK4UmwDM7Sal
87Rf0chBvZKG1DxWXKTvPHgXHuVfICaohC7CnpMDPFxLs9NiklaTcTBymgmpYigtlQmdvj+vpeGX
OymglPn7WgKJHJCqVLbXiWbv3WuazbIZhGLrSu1FmnRTZTWmCEVJiJnnP+36tVSmN+Zd/1ynzc9l
/kap0URMbo8CKpXH1mOm3PS1fM9Bs1d0w80eh24KpWY+IiEsVnuarulhErEo/L8YwULulDTmyhsI
WuNfcwQhon5UrskAmHfxCYobxVFCyx2jfCPG784kB2lw9IQ+fh3ojmQdPubVe6fXie6J1CtzaXxZ
Xn8vcxrxHETcA9mvYyXsJppLIMSbyGDqkG69y0QKHvxkH4MPPFdZ2kYvjxKw9Z4qpLSXbebz8ell
Z0wFbmDMUQ/jMShh7oG9RVKMtPEW9kKgOl8X/q99T7R5lerW20UTMxx5DIII8lhgbTAwkgxI/Eux
k1HnEUeVWt4nJXf5RNfpay15z6nmDqbj6LZV5tqsml6mX+gHOPnFYzOOPwHtKpFmG9PGHQXS7jkV
tYHMGQcIBEaAzF65efnIVIHA5/HTlhYXDxEZ6uGyDdph9+vBz5uq6+BnHBlYqhguk13G0oKrnPQx
bDqblzsDF61rIjHICo4U0RpDEeNUeCy49Z1K3P5zcnWZUcSGwWZ6ms/xZY9SrSZSZE8e3kwqBY+p
heGRWvutWEzhxaC2GkOF4Bp5NN4hXm7B9Tdoz+Q00+pNUV8WZooIE+tAb4SUCXPKa0CbSfOZ3kU/
BbS53kKRJRsIspFA2g7Nqthi3JkkiI3AguYXtxbD5ey+Nwe/xRZ9/dsvJhacHxDPzZEJMfUzH0Dc
az9C+WdcELubTKTk9zG/7cMu/toDQ0CogIOf/CI+dl1lgMaA60/zjVLWeUz1JzcxerVhV7Q5lU6J
OA6mvbKRankyNAVzzegoUKZTDY+rcLFc1ELB0HgLzGQ3IXK5/OCJ1LWxeaQ5IAM2j3Oknu44BWiD
84MwoTSpEXiDxggUkG/ybsyb6g/KBhkPgdJmtJ9ZN4lZqSj4i9oa3QBvHRAS2SnTQEfNLFbkgGDo
xVU8kGx5P6uBHlxWwyXzbhNysREqqz/7X5R81PUQhLRaKb9U7Zl7S+MTjW2iOKeetCN4A37/7sNk
aR1RYP8cx+kj7OOeMvswKJdlxFSpP+6dX8Pd1GvN7qbl8o4H7swbnvaPZRisgE3/lXWw84PpcF2f
5anxYyQQX8LviheTwfiKK/8M1zRKgnrv2GpisBjg3nOGWn1MfnqFmRK0TBCxXutXjG9WkbD5Kebt
Wl03M5j+ZVyuh+SZP6JouKTQwLCJ3W1brEbnz2EP3aQnHeM0JdpvNb/9vKl1js43AU40x/dcUDbX
vI7BP2c65uJhZPGJz9l7ZHcob7EeFp4SM2DAbngfBXeo2vRRRsQqgB/VY65apLhgbJObNwyfaWvd
fT1o7G71iLPws+TYB0Ao4qmRUN8X5eLyO5rfTx+PjoE/MEsoA8107D05b3B4Z2AgXu3lpMxPu6OS
FpKovecKy/ecf0NKEOvae09yP9s959kO2Ae5jNUT6E2aDI6QO6cMcXPGCzrQFvcYyMmlsyVpph/Y
CIhsmop9cZgAZetLedJTWRhb4wUohd1RGdUmH2qhuB1LtykgrKQJ2kMY0dsE7Qp7sLlNpEUqYzBa
a+8PXJhArhZni2oGAsn2oeQ2dAD7lt0EAOfuszfkaY3XR/t+9nahUkCE4Qlj6PMzoJM/npRkgV9c
C1r7Lt3083r9SMeLvV/GDwcxWXfvM7GJ7w9jGkkXhD1+v3z+wc/0Je/hAEI67ymfNsvTPB4z1mMG
JMZ+iGtfmz3nlFNnxYor6MHfDPe9fU8YKRFQumJsyY/82005hoDoKRQDuAaQhIA/jtKZFR+m2e4R
jBcFK28AtN5+LyqQDNAGCtdnGeEHWlfXeLLnVuOBDWRwtzomAiU9WfEPlo3smt1fyRbwAegxIXEP
DxHtsJeNy0MZZUAFBdQdne7OhOl3ZXbU2JSYwPGXHySV4O82UX70aJ+0Z6Q23qvWQYeXAI6W1+/s
+vuhcMujAFVjYjr09x7xNPuz1NeEmwADYHXqYZhyIoDSvwAFKcsbD6ackgt1HIBBhkYBDP4L2+GE
gApReevRq8Or4DqJvJkEW5kjfLOLaf0nnmb2pwFFMZIoKgX02jS0OkU16rX/SjB9ShkT0BXo5I8K
BPUMNrAoMmxyKCjv3uaSQYpI0IjwsLggD++3ozMEt/GxiaVgnQLQYRjAi6L3Sj5i7gG0RjRvg9vB
+pYsZUPkBmQGKgLqNzQ/DQrfTg0T7WbTuCXTyQsr75c6JvsZih5kVmpikDv5bUKHHzwJ0SrhC+gM
fBoMDK//lAIkee0EFPfL0pAegh+yOuLgxvsNlBu+uxdQ3TPR1yBy9Y56kQA3Y4qlkGc2AE6wb3m2
/4NFgCSCcMvcDCH/4FCOBOQBgiYhbGWXqJmMBJYCfC2gJshY4Gs8F2J5pk0hzm04ReOSHmTw/3Tn
xiJRwmHU9dWqGwdGqaSZZCNlCowGFgMqyAf3jQMWRpFWyALRKIdxheg6FEUpxmmJ7cdTg0NBZZa1
YKVDsgTwH+XYzGQfWIw7wfPsgQgNxL5pmkFNmnmAAuFBUQoAEgYw24IrIMxnHW/gguDHO3aaQAEh
C1Ac1ERKADmV/4LQkwoBU8LIKHfqmc9iAwgOEAxWSuGiPghcUMwYUzin7inqLATQVLmgrggsU5zO
Fa+HWnLG9300wR4avByNXVYwrkwUz9B85ZRhUh536imQK91HXP3pJ7YNOFfZOP0BNOsfqxZcjXe5
gozhSlFWDppEosdBEf/HD+uC1kA9jNPLJn2BNP591s+EW6SMw06doaecKkvgCFo56CUXZX5unX0M
oRIkm2cBhMeD4PMg7IzWeOzbLz/gokHyWBB8wDh3+DVCC8rxmZkvGbULTZLOa0B55iLtuGyWib3J
U+t3BlUbgkaqMhHLqGzqHaQhfo/2fxY84nGL2lwWcrylOeV3TNVtNqDGK1OYaeMn+pDA8LynKJHy
Yna9IMvCYFAFoY6450P9hm+TtF1/YcKDD/JUAV2pDR1zip9cK3uVm6NjgGPNzRGMDan8WvWOQ/SV
LXGtqs3QV97mjkN4MiPUrhmLyj56CxixP3GK1O14TXJH5R2gn3QPRJudpWMGNmTfYAcwfPgx7XaA
9q9D8fSZknuDSyk0tyw4FBdJkLL28NQfSGRaWM2K1tWvheAKxpHnT3acEGppR2IooIcP+KWoifEp
3PN3DsYvUj4ekLAh1BqglgFKA7tzz+xDgCNOLrApVou/qUiDdmKMXugaUxHeH99b9j6+BnCXHSM4
G2hq2bX3OFEI0devNQNyBXdLkHOgxtHkxt+YnhPpHQPx8Ac76Ja0JeinAi0wzCP1YkjVRnj5EfxF
YiVKErdfNkm92B/5HCqJhisCe8jcnrAxyqaN9YPBvxqbkd3KnTFBgKW0ichFyYZjhbLPmi67E1D7
lb4gJBII8HkdfUiCfy6WBrvG6GKKUop4B1HuZ5NysHfsWBatSfgXwvprpwggPu0J9gB1qhklSVyj
cBTpez4CmcBcgP1+Z2WAHWXf6ifWjXOAB2pT3hEQhgctbNBOPXHK+EBAPa/aQAEkRuWJ2LxRwMIa
7DbhMJjtZZjS3ytiZgHBFTn0qUswnbwZj49NApdsepvnTO+0yCT9yw+IEzWSGUHb63T5kVT7c+Ii
jbCZ1Kdust9gHT4n7vr6M1gR/7FA8TjgHl4B1Api3ZHDQaJ0d0s4LHwG9ga6DUWOD5UyP36vCDWZ
TxmqmLpTCSYvthYZ7ejAc9uJ8hIn82kbvpbc5iynElI0SllBkRtTxGB52ZbvVe1BDyUnpdJJHsxi
ULbaURM5sr/EDhBORbjSOh6f+Kzy9Fmqgh6UB/vwtQMjYZEIO1Aimd+IU3HzO57HKO1FeecqSkV0
pDeiGkHuUfxin4lB+HCqX2KHU2Td8nAwr7zy8sM9cLZ5ruRTibHhddUft6ny9kORgvA6/uBW8Rj6
y73KDsPP5BfdWtYL+hUIF5S4scukEJ6MaIVgQ0HDhFvzYt4A/evCEzC0RVRYnn5Po1rnMf2mYWAH
orAMWzHsT4zPL9CxwDwCXan0STFQXtT7xu2KRoaS5pUyUFE1L+cfpOfe4SeP9GvAFO++9RkhnHU+
zqwCCrnwHbQ53S8NeUUE4YI6T73jXdlgt5+sFR6I0hc9PDS3UUyizvQZM18NEQi7+GV67LC1AaAY
xQB0ReEFMJEbAttTDQfHWQ1sfMknYpNTraEpsN3dHVGRpDuHE8A6qTZzCBtat+4iqiMfxVjmSMDk
Lv5fkF7+VWHw9ThSPDReHnlnelL4oHttVznqWUzuRJdFFK4oTxEv3tzhlxkJovTG/m8vroDQWNOx
8I+UenQGHag27g93Iyo0qsc5gzmN2TLowqB/R2aaqiOcUQzJBptJWSa/i1IOj5VSHi1DtEqJMEF2
gGEMTF/jMJ4NvizdSLAZWAeig7E7bGEchu+9S4UVq5G3aN067PTxLVR7zyDlfcAd9YzbtP1O73e7
Ru+zcSvNozPkAQJWOl3uEgnwWxglsHlR2qJviKl8rQ0qemEavWGy2qLjhPoS9ShBOuOyWDwuizpu
Qw82dpmCXOvwqw3vd2GiOrQXm4S/v1qkz4IPQ/inqkxF9JBPJ9RmUiKbuvhlW/NtmXPyg0MycCh0
VNKqxBtQY8bIEJYgGYaIGE+RBgJmAojNx+MJ4GdzD2LReq8zAtaH55+xefx767Ng4m/azmgJoQJG
MxD7EM8NoFZ5EHp1zsq/K8EA1d2KiiJlNGhB4ybC1PCsRRDD2Qo5ons2GrUA6uIj9CFczOh+g5Pm
e4URNDyAkVOMHDXF/YxunnSjJ9nuEuNIwe/Re1I9IeSW6IfrgsvY/eJR79ENwvvLuX3nX2O1V1Cz
n9StR+NyZbjqY6pfQ21sI8L2uPhwWQUHmqkY6lzbhxfVk8BZihdyoHarxJ0yy0+3cgPkQLvw+Ok2
V9rAkUgTLTrSZzZQYFte3k5BMTdp8lkGC8p8GdNvN5Vy7/WajiSfNSLqlCZ3+jE670Xepc0poFdF
hI/OVJSVZnSBEIcXzOqgRSUdzuHeD0Qtnkc/l33CkgtecVWKKj8Ym7v/xtc6vgtiKfEJgd3oxAug
z0LZXsjHxwkgkfQoxQPiToW1hHj4LylBb53r410gxpc74BQifHhd5Y7fJ2chQcqhqcEvuEOToO33
H4cCIwKPoI2gIRKKXAk2+5RLv/y+NxmsVZqnpP8DDu0f9Uc+Nsf2ZByl3BkKSgie439uUJX0FCox
zhu9IfoGhdziIejVmd93sKpTOjsG5pPLJ8UgkOSNi6TZ3HeK4IFII6gLakrbHJfzIhI54u14If/L
UJTE3kO+22RBd8SHsglu1g32weY5E5w//18PwyPF+gOPwruiqDzLaXYV3W7cOrkhfoOfcp93OC+k
h0TYZAtQz/AMN/E1ZPL85ZIckOsRzpE0KOL2xSUwqYjWgAReIfaEK+ftWUzSLX5Z2lZH4SlJG7gf
UuA3grITyskQ33jaoopP8vUSiQkKNNLTra4IzzqCFqcKpwutmHuj/TtlayPUmRm02HKwg74L3qN0
UPx8br9vjb08qegRuIW8O16N/oR8B3GKQSUaNHMR8g7TZ3KPKr44VTOuj7vEW5ep0AjAWBC0U0xk
+pYIW2uyN9SqAUzJK2E2MIaBeIfQjyAWY86vEY98qMLZUOt5F2LVd0KpkNeyo/D+rBbOErfOfqsX
5A9HmLUE0NhnHjINmcPMH+K42LuyC4HmiB+EdXyELY3XIoERsgIiVOQZwRJhkghhNeRCsnMyBVJe
OgN6m45HWXZI6+6Cqoy/gw9BiMPqflKcQd15uPEPPU8TcA5tR4Mj3KSa3GdMtd+8nAdeRQsCiF1n
06aNSjUufIy0Pw/0ROCNzsDz6hr0PP77yZeWEDEwQgyX7xsqizgo68s4rT8BRAIK0Aw7gIJoyuhe
Koy/sAE9JSiAWuZea9fOm0XBMMFhGwzgSNt7BwbuF71Panz1hTM6z16SqRk40dFB03YvuaZwJjHY
CWm6Z8++I0dGvPIx+PnqO91gFvjvXmJs0qSmtDOmOISiG4TPkV0zoyjktJI+XMcuf9NZ8mWi19Me
cSZzWxbzxy0mJz/3pLpBnc+/anTrpm3uNXJq5KtLfb5kW0xiUYUZSroI5obKF706pqrHWoxKm8Ig
iHa6/7rjB40JHE7EMUtM8WPC6wajSalP0SvokGli13yN7Xs0GdaLm75gQd5vr7+uq/44Vua6NNkX
CCEtx7SadMuG3KReDHVHo15JcMSYe1QekPOzYW0/BFnyQjLUm5hHsBhOnRjHxH5Ce6VkwDWNpW2z
4ED1uZNTYMusaj0GHqSPb8484UCO9rC12K9QIlGAUDq7oDcTU8taobUElTd3mNzE+yqZ24z8WvKh
i8sgg5cAH9GLwUthefF1LlDnQzwe9jD35JGv58R4dNpbFYOb0EpDAyIPb+NVez/SOfxWozanZckt
GFTeOBgdGhFxIA2hB5kgEBMbC1ON1eZg1imbfbzl5GigjdJECy8zupmWgw3esozeM2Uqzem4Ay7m
J/WJq2etzv/if84Ax5BzJw4zZ83/zgdhfSJ8Ic7Gq75n/EwmnyLdwhTAoX9SZyDFhk63IIYWsw5U
PD/qJyIVJw6rr8F4/ZwR29G7NyVm+aSkyhf0rkrkURwiGIIvgoBugzuiBshvkG/iiaA48QFk1Rs+
UrwjqBRBMvQmskv6fFJhKXJsi9Mgu1VQGrFzA9UyiqxQ0CysOtZrdBqfcF3kWBTZgS/HJxlwZ8un
Ui8hfLn+6GvRhKyLCI3vFg8mOwieDjbq+xIMKxFEUhbXhD0iweW+IXfiAQnoPZpwwZ0FPvZ/1smu
4NtATjvRlucjoifsBzAWNaoFj4DuaOLhL4I8mB4Hm0qSITGI0uQtoDpQTiECXWp039HoJtBvvoUN
F0kVJW/uASNP0fIo6IkbHJZwIoByPBZykhPrTUukJ7qEImZxz+jnSWXyQxMEmluEeRh8wzyoNjk9
Hyj4bbPo7jUh4wGWedTOlSU94jkJnyE2EdxHQRk84Rn5EkcF3IgG0JGFxuFfk2tCo6ZtxO/K6o4D
wdpdwCj0XzCJBYf3cXrOpC2frc9vM3YX9GFBmQdRDcGuIwKK8Z8cSnMullQTJ8YzSruNHgAM+lB1
vTf9AcIfQwSjsbChAkTRZ5GD0TNVEnbpd5PTuEVRYsfuKBdsdq4MnFPbaEcBvYCVJvsQjCyS/iha
JGe+w4LzcHg0+vzrs5FYeHInHg5fMFVpwc9pjvFhLogb/pyIuYIHBX/E/jgubTrYfKL7jrVsjhxf
Bhqx3vD3K//lYR+2LwqjsCpC2gnSRyp+ZbDhnWm/wTKoZL5zI31Ma1eJusX+0LJDsBmKjZfICGpg
zzQmGMzeGoTiVgx3hEzNjAeS7YZb9W+0Zcez5CzN5rvh4NEQmUdIp86NZUa8hXSAmTmMC9QhUXM0
SUaLWUXba2Hr9tfnoEyIl1IwBKuBPvXi2o14EBpLmv39Kmz8O8/mHjHwKLiDNcCxjm4ueaHPDBFB
8KUKwZB55862v9KITPAcfY/Eq++jEo8mXwd6p21YEDvNLNIpUmReFa4vrk57MMVLX4vJXxxjKfH+
+HwsUtD46tzWqfHKIc2ss0syttm9TkbXGbMm6Y0obOZss5CZk9MfIoo41EIsQFansCFthhxRwBB+
CxEJCNQueRrdHoyLn/yN4eaObSRsw0dE9Nf4vJOHyByNuPSE+dcEgd6JseTrkPcEQsSQSn/3EyZ1
v+RBYAex4gRVmBHiagIYTIoI5L72DYGt2iX6IZAjUpMgyIMdw8Sd7TejtN2BMM0lQTZbNFNq/XG+
7HeymXzo9lUpC7WiRYWSFieeA0qzGjX7BeaI2nJLGRrqVlJHDyCkV0BdmeoyDeSQlT+RfIS/LDQV
SDOJe5sjx4pNjAlkk13/hV+K4BcQcmERaOwhKsM3eEi4h7xCHKGKvjbRDsYfdgiBCZuE9s4ZwkVA
NZ6+5Qf4QBwQGQVGgBgGNIPOH6K3fwddxLr4mLA8YcsARGiQ5eAuob5HXA3vyQXho6Qt65fv2hM4
gHYk8SKVJ/rCxEKq5YOJEhVYAeqcdf/YWBZ8MGkU56HDlNMry8r8OxKEyzwDzEiJDgVoaCNCER4M
+zWE7M72A3jGD/Bq8SfiPoksCZs59iMANLE0OaAQYj3UgP/FmSLKE/pbWQDJlU1PJgIjnWvIT8iM
+AR4SBdxG3zBG3Pv2AsicyF7wAh3S889glXiXDYA0Wq3Fx2Y6EGqePXaGeVeR9gOtwIRkR0G/H6i
Y4qwnUIPPyBU5vq5R6ZRXMTUQwHD81M8Gu+I8ecdcRoKsn1EJNR9KFDQWUJhhu+z1eZYY/5HM0e6
X7Lz5/uY5vmUGIO34p7yHUuLG+U6KXiTfTQbERXQYwURmKoJlmsD2sHG4HOJZskeaXsSl8d+wslA
KhFIYSdiZYFA0vZFwI2T+rxcvfMqAA+AYIbG9kFF74e21iofcVY0YV3jyz5ByP90F+xecFbc75Uu
Y0+/h4U6G32ZnYt4T5zR5v06GKQwxgKJW0mJJclXlWSvzsAXhu1C2p+lb1Rrc6P7a7TZS1r/E7J3
tCppmR7bLPom6sF2Xgx2nrwVFGGYfewO2j9qFnxhIGh7C0eMwaNxhlrjiGDG7mmYeE71/ke6Cizc
IeupG3ATeIc1zvXWrjNm0MrIqryexwxZ9XrgBGAxbG710gm2922/YOPssxFU8pBHdXuZClA6RCcG
OYB23P14OGaKhMnsk+bGsDkbJKbSKTXMjQ3PXOTZFRLHIB58bnNC8+V+mXCCSOYHUBB6Zv8gTz/Y
N24jXZC7/Hg3Cn8FNMHRFzU+pJcU9InzXzS/YRIHV2gDiB1QmZIP2pCD+EQVlAHgHKMJ4ynRDidT
uMh+WyBSbRUDJsqwnZ1CD6XZ1bBKaCyIQpSMn/XqkrPpyugqkNUsDcktwM7XKhJJiI5/IW8BOd9o
Vvw+0WfWoGdrweM3Y0oApVfO0t5/ca6WmcRf15B/oGxXT398Kg+U5Ylpq3gAL0W2bsVSV6LqMZXH
f33hXLq4RQ/DmH1CefjXX0z1c+jL6R1paRmboppoanafoNRciUahLgJiWnAsB6C6d04UPbUcjSwL
APNeDLXGWgYjsqs7o+Wn1aCjMNE4bPGW5J4s82jQ6nrzGEv4bgWiTjtm3kZEa8y3KbtAwv23q2+u
MJKLOU5fE7Bn3/72iZYD6z6Q1AS1k+3bJ7O6q6soPonTvUNifyKrUYe9vAEooz2NakQnkiqJZOy2
vmcn+dpZ44dLgfapepgh7Q78SZ6n+ISz2mUr5yN7T5UlC4p+Suou3WFkvIPB1RVKSJr/LZMuZ1Yy
b9YqgQzUw1Clpz8wVsN/fdf6lypgToarEpAihbfPZ9L8eqVb5jLtjSkbRJfhwcNiZHQwZSKc7wAY
LMTq8bNSdnFuyBgyBpu/hTErUKB5BQJHoJg1FLwJtn3BebTAy1C7p0UfK2ZUIXLagAyKMqHaJN6h
m3LR+S0U9gvDU0R4RQzGBXUIvkPH8ydk02MjOzm9qR4Gq8OLkis0EXI51NOIuceoCEPDi/bajgvE
cvIJqI0ZitBm6WlmEu3HNjaI9wNruqqzK0PjaIIlNeAPGu7GFFMJ6s4zJYbhCqjBYlYYCjkQPeRo
PbUUKN8OFbkR8QeSnaCH6F+CCDSiRViUxT9ida7qBKT4eV+B3z/BRcnwCDHRjgDZZlODL3K3cqg+
kTubkOUPtKBQJiXCiALZfLks2+Mf0gE4S9rCr7UpuOWYWYjo9lldqXu48n2VcS/0p48OkvRcYeDR
BMtpfbgx+h2xHyIFGeIEAQs7Tx6hjwUV+nMaZzwLoD7ozloPT3AGIIIin88hppZM2tSrsVb8CDQw
+wOLuehR0yuTB5Pjc+SHFFzHeC3EA7RI0Qk82+3FvTXx7Tth3rQqxQPZKukE1+Z7/WopPBVjv83v
66oNu2LxQegxuZHUf2V8HEJ2/n2HbbwPf7Dw329cdH+cOM4VwbMHZK6gjdWMHFpi+lU39j9S8r0g
ZOV88gk0ITKv/OqTUOFjc0iSXdhewotvgOgzr1C00MmA1u32q05UghRqD8Oo+x09gk70G3HwNeT/
p+Cr+uQ6tJ4sqaMiWMIuRkeaYpEvo5xFHzz8EJAEQJ1ixij1f10ciFfxnAipu7FLsCPgs23eCOJj
eEFeNhMdjDxJCWA4mwsYP6RgQnMeUwRs+Ug4QpoG2cqr2EAtHil3H12QeUTsZE7GptQ2LTyMp043
YP0BTEPhaIBiatpqnUWI+4cBV9AAMFyOIRaTB/pE4/Fdz0vmd0E1ARMOi+ekvc0ZcpoSfBqfpNJn
1I6ZHHeAIDNA06yjYAYtgKiIBgVSS4IXQueRyHUabSfdyClpzD4p/R8aAEx9ZBLjosgFOIA6GbD3
h+mqR6oz35qU3tFq0QSzB5WGwdhS4yAxZ1LosKQaed2Wz+Vb33FQG80zcJbNByVmC6uiHAFD85lN
LHpP+2pHmZFecgpY9QlJPGK+ECf48jlGpGd6pH5cRmVSHsgz0JsoF5MAMCVvp9TmRHWkSuNttiAi
xx6yaR1a0AqJhhhm05KhUWkQQCYheZ+LlIDJhkRrR0IUgIN/QF+btlQO6YOAcflcPO3mqTIVAS7d
I2rv4TA/ve+zrzbRR5hJBItAEukFvgQlBXGVM1+sqL5d8FiS9HVqxdPy5RBKEdSOJ7NsOhohGXIw
VSUS8zFXRbFYtj7vUD8DjqEw+NrC7wbcuKPGV7JJXo7erOBETf4j6b6WGkm2KIB+kSLkzWtZWRDe
vChoYOS919ffldzomQ4ahFRVmXns3vuogK8fN6yVUv29AItQhqNR2Yc4cRw0ExvD8VIx/fqxapUi
G54ueAjKBuuRIhO04O9ylO1+0eqOnxsouGlWU9E8JVc84ab5levCy1bMFVD2Yt+dglK2pQM1ssdP
Mwf9h07LbvkG27zON5evUfW3vsiWtbRWfmjpjR1nfSOGSrdP6MuTYaPr9+nxDRr/uhLstiFZN8s2
XNMtcLkBqdHKwawFAFXRYW+qhpw3ySEWZ/fH01APbFV4pcFYlVtNgJRAr8zHLW0iir/z79q8V60P
jHXbDBQFLN+x9TDb9mefUzOyTmrAA20+dnt1ut+Nvee/cXne3a7fNzrOYYjt9H70r9ARxtr6B9Fq
afpf9Z/2ZP3+5MRVCq/rTd3sD+Zy+p+BUuamvMzXAz/aQUEYDIjTrQG5EeiZbxRqPN3Qwvt0iAlL
zXplpAlVCpWG7lL+YH4BWN0xgWQmX9XeRTLtr7sNloVwC35zOeyy0fHTKDCV6uB9xWT8R77C7glc
7HK0zrCB4u4uXsK2P+mKZji8CW4v+W3D/YQX8IajqDuKPr5W0V3gEIlE7sbxyxO60odPXyalryXw
MVz78+nBBkPATeTHAWVgGBstqUAQI2zQjTcxxgne76jXjV/i9JCmw9ZDmrby/inepVIAQFcaXfqX
GnbYYRcWT39eXn8gx4Wj496hDiPXKg7Lmzji83e6NR9wyJVUs5qSkIy1N3rrxpV4nXRrX8X+JY2B
JnHC6tnEM2A4IBQFHt4l/sIFOT8DP+q80nb4QiKI3duXrkL05b9Z+64on7+lrV8frI0aTd+7XtBN
//82MQziMvHcFWbSF5Yu+lqk5OeikncL7DjMuBg1rBNe0V5DfOIGRDrmnUu+8SPaHi48vDNoKNom
Brc/O8BLUXyQFvMHrJwQjcecdr80JJ/+nihM/Npv2RI+c+3GFukTsEp4PDuP7do5DtdUPeRd2Ge7
GMntqYRxUo66+qYxQYsZzMI4zp8gC8INfZESiI5I0eWk2PeaRbuICJagL287l9SkuOgFpwU61DRT
++PcqSDJVGJbLew8FLpeXErDzyrpHTv1HK8o9VQzSFswwzs/ShUQwmc0uqXU9/DjPYYJoOzyA3gi
RXF5FtO/T9qbqL9JDT8A9y6wJBKpTgFgZoWhvoPxCssc8KrK5u6tZqXWxLVUk52g+OXlybW3TC3M
X2IXZB9mdq4Wq5tetIHAa3G49a4VNT7ledKGFig8zPuHHq2KGPQzVp2KbCafJ1f1OSa85gSL1Y/2
JD4EtFZLg1vj9vD8ct0nxWUAN8LFbr7q7n+ZFFXoMHR61Z/T2zr/7Hx+FqL7f4Tik2r8yfenEJnJ
v+d7XzOI0fMj5JtTe00u8Mdrh7DsYZvSnAbmYw3RchPd9d+Gw+9hvbOMTYmNmskoGUd+zf9CquS3
H9WTbWJmWCTQjraencTTd64ZJHT8Eb59TN5uXZWOGDb/4ZQ2cufZIYuQj6KVo/3U/wKeVrSCaU6K
Mb5QYvZWdEnuL8klaUTF2GAeSknX+JhWa5FO8/0p03VO9+nO33jzccXvwg5TZKTAp8KmTKCUh+AV
5a9UCsY/i8f9M23H4XFYcgGmrCNjtI8mx0VhVHt0jg2y3AIrrILOylQEmJ5BE95MzTXYPkZWKJZM
VoeSu6n36rP3ZzKBiNzwIXr0RF5GnUoyjTodLs7lr6OsEHnIrcgCcJj+v6bm7qSkxX19ScId3pKW
Fbn83esnfkB06bf8RiWrZM3uNd11jFs2/asVbe92nbV3BT70f3hXw+HSUX5JNp1Tf2vHZOHbZfdx
S3Yd7+2FUACxukTismMSLtbmrRl5zoEBV0xeXqy1Nd5FpZiV/lLbBtlGEWC9cYAq8eTRfEjfHEUQ
El7EQwXDnjVU8BDoMi9OL+lXOZu051hjBufBJXQb/7W6t7ShQseWVrN9Z1e4O3Y4iecNUPqZoT73
STQOV5P8/Hb81xhaqzfs5Q3sFhS2gYPp9pZVj/ntv/0xruk9Pi3j4Saye1z6NGkluH7/Qecv8UJU
VV9bD0cK5Mfo/F3ulD8kRukkGX64V/bwoEh7+d18Un5TrDbIZViKv9VvBlUOKZaGr4MmCnH0Wj2h
7l835FhLkpmAHKwHxtRNamSJ8fDif5PkHxRLfM6vuCCD/cMJ5gQCVzu5KbJIroN5bxJPYtW0ePhr
LTcZxkS8j/+hS8Zzq25bREN29ws2rxy9GJFMM6yLoxTN42/Tf6PhKXpbYbz22K078ukAKIHYHLwp
p8H5cnssftnjn6VItJxe/IXbyV+VYv5Lu5WvLOTaNHFYTkW+nOFJSy/9NzTkWdwT/EWrBADHJbm2
aEczkBxLussOmQ56Ws3VcrvqM46VG4//m7hIwoEPK4v+hM8bdg7MUI4H052MoS+DN0le9LXjU3fc
yb+D8dxnp+hxHD0vDRuMHu+30f2ndrK9+Xk/Dje5SftfL97tlL+0OfK7F/TeGI337hTfddVIkv4X
q/ORLqL8mN3fP3c+O51BBvU9nKzmL+NN1UBSZL3SoDa4PR5VZcWLh6zOuidn5GQV9XG1+qTqwcCN
o0uUZe+9U3aNT8lBpR22O9slYJ/ZMd793fNr+GaN/dinqui16OeUDLwcfvt9mx49oFpUHgTL5F9R
752WbQzYFgWrIymMvC451wxopU03t5yJylo2FTHfN6LS9zFtREcWyqVtowHJ8o6CTzzv3MNcM/is
n9ZZ1ESYKGcHtxx1niuZecl3+9d6t941A57SRFZMy+n1q5GVksO9LXV///n5HOx35un+E2r//blE
j/kq+kKoDgFECAeeeOcESzs422snvit061k3HGsUHBvli1B/ckpLznf0b5XZrONGdL273p3zui1f
61cgLCOsXWzHsMLx9Z7LuS8/3XKj7e+PeGpDta4+vIIft16Qd5nc/u0h/KP8tM9Keevl8lDKhZSq
NyYwPuSl7kc/7Uc1Vxr5At8xdf/phw5ARJAVeSM8jXRx9/HxUchDRHnX3XdAqHDOS+ni8e7uz+/f
8eBVu/2SerPGoJ6dnxG7hG2F/OqcAI1H+35tsP2mqfEOUuFYV5Nv6UB1Ep8RIuvR2yV2gdH+m6bR
feWzGWKToL55yVFtlW3rr/mbzR5HwOfRpj35h/545xGP08ff7376Cz5MEaPduCuknVv0DE8WPV8i
4lN5ITWCc5A/Mlv9a9a//Jtye6Nc93hyt83n3ew5eFDKjzAn0fMq+fy3tFHby7t6t9kNru743yhf
R+tooGEuG2Wvbw8qH0p3ZR7+Ej33Dtk6xYtKToO4Xbo/x7O+0nxQWe6WHeG2NLJfi15fa1GPWig6
enedPgSfNLAHs8/PT6N32kUeY9q+N6Y2emQU42WcW8jk7e17i9aTi0S0Yd+Hb3kub7e+zST67ajZ
t7fd01D/J/7X6t032te7TiHyZSX5d+ko3cX3o4dqfkre38sPy+j9/f2zKlZ4zL/zwktQn65H6fW9
7/Nqg3r0+zvtfIflGa52UW59yvdvm/QUD6vJ8BS/fZ+6Ub6I+t9Ta/lWftJUS6b9fv7mdKV0KtK3
Q3c47Pv1qJTn+fc07u9tVRf8/bbPRHLhug2Nj8Tc0wSiMG32xKNCxtIgCAx3yTl2n8qCuZMG5SR6
eGIuqT6kT91NnFAoeInn2QPb9JFC1Ec2YIDps8qi+ZcKrux4uO0DsM+wBh+aT4vXyVf5+/Jf83uO
JNR8H//gJl6WT1oA62WMaVZ937wW3wsD6mx94uHZLlVyv9diF1lBLcQhqvq9/BktHDN/ptH94L7H
dGWE7KP3bHCfdaJs2O/bvRdJi9DqHVKw089/T1HjrhFHqsnCLYMzkbEKg8XrVlzx5+amRyBQoMfM
AO/rOKmO05Z2ofST5N5DrRZV78edUbuWrvxfTwIz1jzkuJBS8kggUEW/xsl1Ecu61GY7o978+yJT
BzNS9WgGOLW/a2BJAEt/Yh/yeDptv61fqNnAgBAzLLOdIGA6DE+t9dB4aD3MgaHVNbvwFHAAD5dS
dtCz3PUWwCyNgEc5ck8wVP+dsZjsnhImTVT5Gb8RBoQaV47GkSCxsAHyTK4XfYbO+HIPrHO4ZOZG
lj3Bt/JjbTgbhAbuvlcanj4mJqqqN7ZLu7TBFl8Br+Kt/ufmrabsYfcZSbj9LK2+RgZ7gx4WPmDl
UIe1FtXNKErzfkWSezN7RDeBQiYaFsCDzqx2oW/S281kjgNZU9ZdPJblA12KJeAVw2DJKEPLnWRi
g80gzCDUjKV3sck16YahEdu8ayQN7ONJtzW8/tNL3f9r/BD2ftwjhsgvOtWH4n87ggkE0grZasUB
CnCvWJOXstk+mBiHsWgDFaPyNlZmadASeF0XAxINKUONYNMtV4XLp+FhPrV1g0fXsAGiuF1Sld7F
Qvtz9rO5dPxXn7SSkvEU4BmblcmS6i/z6+/apMdKlbcw/fISm5nXWQc92C0FiENyblI2WL6WD08N
GICZ2ULr8r/aRd1OAWOy/je+/lcnynO6P42p7mlh3KL94qWmCrdF5m8m9UmuJjEzG+6AfApViPGd
z5eZcG9cgHLtlGcv5RZZwk6dTAFZ1RG1ylDJ1lpUUQcT1gc5H6WxhyeVciXw8WIA1wc/uKy1i1Nl
+mS9TbYGSH+Mj53DpAPtPDFq/FetU52czkVh0i3L1k0zSJGTqtBZqlr5ptoMXcpzKEBOlNrVC+p1
ZeARFKLuBXA3xvfndPmM33R9Jr1jKCqG8lF9NfeOB5zexTIFrj+O8gC2+RNWmK6hWOJKMZ4KjR1R
fGWotD8IBvbcepPOQBg06tUlcUiVWiv/jYdO4+Y/msd4t5tbMCyowbv/ru8t/bJXWX1vjSa+eFm+
raENxk+lKQWU23NJuwFkoLocbMDnNwTXdy+V9S2aNfuXovBeRjfrmayUrqY/ukKAHQDjq9rdxFiU
bdf2vxRMsu3v1JZX75cqXEDHoR13tGVGe1pzZnoaw636X33S/Cms+zqNILvXmvHwvdYQhCN0rd9q
oE5u6LR9cU+aHJvNV4v2wWXwBO6iqBkq49rK0HZnFKG4NuxprO2O9wXF703qrQCiNIfxDNQ8NXP/
WWF0r5mi1ozc+0tRC7xlpN4oCa1pZC+x+LXbOrWXkypZ9PlyUNaSqN0fm6WULvv8W0NgN2einybz
oQL1NrxRUqwNzCHCX3uGo/V0Jh7xus4mVTumeNhL9ovOswOmXXCcP9/GT8rro0q74sW6RDaxMl2+
+b2d2rXC4+ryfKUHA6PmMZ/mQtO2KF/yNFAl1qFHtDi9TO3j1Vbw/UKBkCrX/HtybpsP4+21SzVn
PLbx/Wj+DBQ0yRcPOgPbllYR/dNcD99P560MWsUg2b/u/mKgE3yG2VVHPA41mQ6EM6q7p9HtsVZN
JsT0xu3Ch7Wz02g0SESS6dPm/LEVOw5c1AKSZpmZQOQjmYuJDAcaQh8Qdufy05q9ju3lw90IEOBW
eYJ/rC4Geg1AOsviP1ZLSxrn6vLq5tw15ff1o6L+JL9eTGbCPZoNW0Ygu9YqSdPyy46uij7FJG/t
jqkhE4v5XXnyMW/Rf26mtVkPN7Qy/hnP7hW5ia/bEda8qKd4Mdlz3B1J4t+M9QChqp7+U+mv0OCR
53iEhcdWKRsB4yjegYEuzRI0o0grbFXuzSWr1fvt4sFemqSNIWRV9Ss8zUOizQc83Zv9ngu9jfZi
e3eCLqqaXPGos9G6dD0ONiNMUtJ/tJh5MRB9Oir+INfzZ9AHfdjFQ+GM+D3+vRR+x/c27W72qqsB
v5Xr4gGWLK3hr0sDaqDwX/1qudUTAfxx7R5alr8AeLVeZ+p/H2shWvNhvXoflx7dOlrnKCyX3uuo
Bob7qMqsD4cJiyU2qT41Oj5pC05W6bQqT5QqNP5N3vtooU+SUeNxNG1yS92d5cc3vYbrW+kKWrbK
pxua8WMXFiawdCzbERZTc7nQLpZS93hh30bzQbP0Yqyw19wuH/vq16n4vj4aZAMt0zmxTg6nxwad
ZxeWqb60DRBhZGVw8547Li3+Ecw4QV/dVo8B/JxTVdqcHuzRSeUUGMTHMTjR/V9/gyUuvq0Glsab
gehQ7t2CsJ5Wj/U7kG5LrcujbwqZ67bCKXSK0ZBOQ3wCuBLcAoDOauvZrr0a3FHubT3+aRjIBQFb
+zg9VBz+IjFZA7uC1rnmmEofDwp8GnQJzzqlRF/Zqs+wk2cP5cdj+QXEpVDqlcbdy7i7OT/AngmX
TR19YhpcogcfIO3Ft6qHgH7IAPyRhjwD+GlUg2B3HA7u81df9Gq3r9j7RLSy6ZbYYzDw5UBH/7xu
6y97euBanHS5p0evWQ8PYp7WnA+yCJrIDj8rC1DPqW9qWleCoGRfH4QOtQFCGnoUp8P2ajJ0mtZo
3MCngdcXIEYM72yt9R+WCFx1XQSPOvRqH0f9MWcY3bXvIgBFTPliL8Z115KMt+moSEMwIJVOimMQ
ILWBh+VwCVlGK1iKZKcFJHJrpAKQ4vYNUNoADu051kqxQqarTzlDEur6G35gdu0eq53FiH6QpA9s
VdGw0DYaD4JfI9fjODX7m4Fu906X1YW24DQ6i01/apCNCpVWHV11+dEv0CpSwUQPnVQ0So7ZNeeO
k29P3oSx6/bBJOdGF1HAxAxkvasRgYawtQGOwEZZe/sExmo16fI82NMeHaQTaxQgVyjr6jPArbXE
hZntCMBufgBE2Dkkfa1OcN0JtnXhlAYqK3i4Z+wc970QMtmkajofpWy+fHc2jrpEfJmQU/PevazC
4C+QEYPTE29Qb2aej8ADmRsYA4pjQ8Mc6mnPgwQms3n3oNZ697TMErHIzjy1Ldmv3nXTFRvBvpUU
Y/9AyLZbAS4Fivl4x6k6KTOtdHAmF1k1FK/ns7mWw7x30pFCDVHRKKfna1+zczHvMQ7uFw6rXP+0
+tfZPYgDczQzbMeiCjDXuB6d8vEOU+C4HJRU7FU0oByafSEZXBXQ4IK4CXhPwCBVtXoVv4/3ocsM
0UMSw9+brt7jpqkZ2rUaq8l/BsRhVQEmsFHclKfehJj0iZuJ1o1B93+XFbyL5bRNYJPPYW9GyFse
rNXbbv5oqjTztXl1vd1rK7stqYSmbt2B0L90WA5/D38LBeXiITlKf6O3AP8n5svNrvmIoL8o5Xjn
aHroRmiBMRTOBphpCMoGSDVDhe0IJqC8i3ka0LKzgefrBRw7fJKoq6E3GiDdTYXBz/UTCLXDvX7S
oW38Sq3K5wydjJVFa7vuczw2wNkXvOut/PuCroQOqiEUYso7EZUvmvyPKwbC1/jiVhRFm9Fi/4LP
ixNI0BndkskrDNfQGurdMIJ/sgxepX8x/z6XY89qeW9nNJQ8WNLvRhhU6PH1boP9z001Fj+tO1Nf
KdBMS0VBpiYEjksC5rmQFm47rcH1x6SxLlkJnQmXIT8UVEHDw+TiQho9rELObPdHg0Z/JhQNYBjA
PrhvB9IOlVy48Xqtg6h2PmdXlQnh/TltbR4r9bdyGEiVjCtC/aDlqbnNSAeuinR3ntd+fZy1vTQF
7m1ElvoO0jixL30CHIGgUEyLxUgTQXt7r67k2rgYWW6hd6mCcJslGliaI5MHp7+VSZfbmdcWRnno
7SHHkM72N/5hs9bBu7ueDRnWjXmb1tpYiIf608IwzL/VM/h0vdO6o5yDeK/suQ/aYyQS9IrhkCxY
rU5/RNCLOfw3RGNHyk4BibKPKb2h+3Z91kGHMreL96MwOs5eXO5yRg4pz/o5Y6AY8H1XeBU3yLJt
+lI1HJYxP1LJNi0NUDA1H3b+cXvzJ4t4rPWLyqzHiLiFCRjuPDDVSQWSSOiY+RWGy48pmwYdBHEb
7wWTG9L5S9vlEAsv/2X9N326RT4fZTgEc0KnzW5527X5iT1AfMwe1rXOafu13rRvGEibNuJUoFiW
s7LSnF0ovqtkPloPfzNte4PTtO0DsTkxxVFXx9vAfMcrF2qVG13U82aLoSDfYeIRMm1trQlQijAV
sbOAapHDpz/bXW53zN8pICC6arBRhIvDfrWvN8BhUQmZ0ynwVOvJrp5gC2sZN8bZpqj0d/xbJNIF
XogQVcZWgl2utGv8jnBcoYO4xLeD6/OkFOU3frN1fSAgi4SubFMKc2n8VsB+1Qfc2PV4ZzXmtY6T
Inyv799kp+NmtzFpY6LSXgaTEt5Q8g6qtEjXDrYn6F6X31YNgPSPf38YgDE5JR7b7fpcwlug6NHq
I3/OKoxWfLg+gFbat6KqS+2uyUzLQD1j3AyMXmUa0iIyAz7MPLhtl9u2qCAjfkU2KBXkTE7LY+zS
cKH8Gnshrr+JjbL5e2C/JTBNQTVl3Tmrz8oUAADjBuog3xyY5KcXuysABorJsvb1VOGPBsd6Dio7
a5/L9JzANFpGj+OoruP/WJjCUDCGbbStf/IdfA1OZiCbAg9nZTC0gKBrexz2FJuAEYuZq1u8fqb3
9LefkUWBHns8O18C8QTmhzVNDgGJBp3Xg9t+VFrI1CQqgbWJW2GbEaOyeWEXlKOk4IfKg9N5/Gn2
pk8UgM4W4Y9DhL0i3ptM27NbHoJESb9QtBjI3NPzHXBO/d//PbALnI4yZF5qMBQZ2GlC/WCJGogA
Yid12GJMYpLWoxJNs0Ig5uVD5aY9el79Gz0T9E+bnV/NuXScH99313R1Tq6LeNGMz9qA13jfcriT
EpBOKblN4v7mv90ynQGsXtO53s39sq8thiTjj0Dmfd5Iln4IEPNeV1FSSF7qayzCv0/ZvstgZ7s+
eeIH89TVWhTOlNX8B14GGtt48puX7/Hr4bvRvw3lQrfcYEppFY+hKWgq1yk+jnuqmZtbCguzuSSt
ic0XmminCQWVlOhQ7ZzsmuRMslIjy4vvjUlcmnUOjUTZUwGhWyeXIEpsIIopb9bL2ViZ6an2BgLc
XmlzlHQ8FxmysmbE6HXm3lZJ/fV8Vw9f118XH+dHYDkWVbfV7G6dxtrX1iyh/Q9oDxEbOgrLTSih
2Cv1ZmSxQZWtn+OJGEnVSLU/cz4yabfNyC6Wxh3BLm6rlsRYGSKg4QGIrl1BZoipxLHMPPvhSL2J
vgCzT3nlL/hbPIBe1nvCDCjmBUAcVC2qkdjDYGmDkruspzzCQGIudl3PWXlvJF4chdF7hQ8WhQgO
gxY48417Xrw0KHL1nNGmDfznUPNQS/sOCZxdviCgmjKeTpufYEB0Xp3uImsGVKCbeCTvzgikCPOm
xI9Xz8tv+7VcfixwEdcBmblmwfTF5y2djlZ6MSXEHhGirGOrzBA3Fq/BudrrzaC34/hVAEtvQX0G
NFQIx9dvYvQJAgZGkI4uP7KM+uJhfuiJ+ATZDeNKhKY6laMYzlB4L39RK5tWeIHuwiQiOdUmac3y
25pGePVemWSjkgP/dDSMgl/F6n6UDAj9ASWVG65Fm6tcyi6QhgHOeVom4LsFelY1ujGHXnPTlZ5Y
H8sm0xEW3kggIIeb5cR/X5+tHutRmkwCc4/n59Qav8BhzARjBfSKGycW5pK4oRsihkFxaoRM5/jJ
qC5OCnF+dwmzGSUJ1+qXdxbTCfVG1XaQ/wWUVPrmVdDnr5f/zmHc9/fs0qEttT726ipjZC0YwT/G
v9Hy5kHyIdf/ppuOXdm0fa85aJ1N2Dz0QthORgECfvqH3uaBB7P2ZfG6PmeiomPz03bxm4QgmJzV
1MjJ9NzsEq9YOz8XkVVwaGsThOzV0vf8u/RL24DM+HaX7raZLbauv0BJzseC6LhOmXwcZMkdAnJR
8c6UueBgPngU1c/KV60lbTf/lSquyS8JVULnqn5oE1lg4vwW2JypoqfX2pYAeXolKAnLyWcts8N0
cFm+lW4Cu6BZiAuwb7UXK9FGu7JKySaaKtIsR41ND261emiPETaXGJZF+eHHopF5ZFwQ/x/wu+tO
4dwhRnUe909n4R36g+NmZK6tiGtX66D6beFNjaosxP6WL4iQeIUHOWP4bitT5YNbXoiuJCRe7m8Z
HQKiwK+8fJcMC/wFjQqjoL/jWx/ufMzM2G3OG+E1R0HpGmLPqk6m3ca4I8Hiw53P6bdo1EB1q2sG
ewzgeNy0gvOYbzqC/y1AcLnWEbyE14JQFRKC7bRIhFl0IWiLLOp3th5T5TtLHmSTVUEcQ2japgux
urQPuzABTrwoZrBly+nW4LDL73bcb53bvLf6u50qxmpN5ATp3kRi81PFML+lZYM+hk0SHU1Fv3UZ
IXJFh9N9vZUVb+Gc3GA7DdyVBas+VK6hgiUehvZWhoVG9IWfBv9PEM40n3l6mrRrqmZ4LLkQXIAc
NEnMjjuEQQZuqOY3Nh3PyI61SJiHVEomlR4xqAMuyWHSDQdUWcidAMjrz95fy/9cPJvj+IR4UUzB
D4v+6UfprYfT2BFqeZjiFCh0VteNA+sHrrZUrdKrqm1ewDiC6ppn7CkpuF+vr06iLzaVnouUU0kq
vK23ErDLWFxweLqquMcee8F2eyC2m0DuqBh46ZQAzrE/MitpVUI8MP8RegbCCoKJL44BSLmmIhSI
Q8lhQeTi87RIyarNjPCs5HDccIyE+kUGxUNHQLdGmKCAfeF3U4b5vM/t/V0lX/6YfnJ9Kk5SecLx
R6QpiHHHPhcyr/A3O8nQNQjKZheItGa8r83jvLIFzaAOKC4n0rbFPoKKM5ennNOzri4FQFlZeNqK
p1O6pp6OKWzg/qo/6bmW0kS+FNLZsU8ienj+swUTreSO3VZY5/gd11umjtdqvN9Waa3Yrk6c0EQk
VyjntGaoUW8//Gs66jjIFWgtOnIsACVtA98bPVgRRmKxxKBwjfEcOGQZWhaFWUfb9HrNzk1K4YLt
wZ7XJ13qm9BnTfFU2++6uvIEOs+nSp1c6LwaHwE45b2VMNKMDRK/ubEZZNrup7RyWkie5tUy8+Xn
noO224WudlVo1xG5mHLv3l0TRSkX7bFUKiRZVEcflkaSQgjDOdApFadUdFZqaanYJkVDtVW0U1jl
62p8PXZ9kIhIr8oNeaMJvIaGBk30NYqa60mnrXZrwXkGjZ367BjVSp2vWzOpTvKLJgChvZa8J2/d
UiHVchikUfdZuRxmL6xWSe3FRrIHJZmiWIu6qAxWlXy3ClJlQloS32R3DpeUjiKXfzW8kSzN9rH1
63vnSsqqyxEkjLVLR9QMbdRvYZl+EzHn3ank0fs7XUKYP9GsxMfcxWN4TwGdDLXW5iDkRKVNz52d
f0om/Qoj1kNGvhjU3yMhLcly0fO+SvKPzznf+rVfQ83GwRtQnm/28DgE8gJxRYdq85PxnWci5CaL
QPndNqvWUvLWlvKGg3WKF6VOcAvF9viEQhrVC9pICXjxCAtc/nYF+rLfdE1uy6FyyOT24MC5TodJ
7lYXWt8yaMjRIaXXruTwy73Nvx1BVy7+g1LdGCKCwuGjy2NcjaCTGRKCQ/v84wHXYOeKiaVb7hN3
aP4FPLAadnf6LpJfBHT3ERIv0y4n/7nAPCCkZjjnr1TEZS5a4VnxZwoytlaxrw8e0tDv7f1ifB/2
GEl4n1wmuxvXJ6p1mWfn7MwOmSLJ+dDe7pNVqe3kSlcaNJn0y42NX+e7Q4bWBmY1aya6sNdWbqX0
L1mU4iQc6tGxu3/ePtuKfqCqtLOVKl37XyBsOTfNxEa9TtLdTQXhLzSWA7TcMHOQ1r5GZLUuyWEa
N2lBr9JDqTPBTD7266BIW7zVn+X3GQ+rGU0JPCsWty5tYYM9Uy8mRVxnnTzJFVzqNTaL/VpJMBj8
k/VSQaiqYKn0Y/99XT4FEOGWqHQdssLKUHfOcqk50y8enq94NNBMFLDXKa0/p9pSsC6gtMUJPlU2
ayUbZ2yahMLIsRueXCXfVpKwkdepHW3RnT2VkxGQUSEVXbBt9hZUPwNxuLEguQEDNJ1AsNXwry+L
cVYp59Vmu0Ey84LA1t45vLX0UOnuG1M6vV2Gu/XfnOk+wEddpsYDmOWYa+K11jm/YBVsEUmfCor4
av9ndZ0Kml9OcskVFdir4QGyY4UmJLmXT3laklCTedmvi8Vftt2jSszW4+WeTKLRfxiHkTbnH3H6
BAoNcl4nZJqfKrnpDqysPeGQeQC78yPAU922C8zHpDgeTq7JDjrYJarNmLqQTw4v7IDKGQcph1Yu
MAcDZI930eIlVhNikVBaVAIi+1FPJLlUsHBR3ZiPJijNDZgGQxDN707bJyGKmsklPPSyPjpQdjXe
/F0RZzGeJqNWThmsvMxqX8F4AUbi4ugRTHPP3bICkDD/ZXpaA0d7bI5lwOMsP+ibuXop0PIyNIhm
w5poWzNsAtnDtCsuMppOzU2kG2puk06Q8npUevIpdYZ8F9eX8aUZnv1hG3MuJm+MWkYteLq8I1sE
oaBGQQdOgEzBy0Fxcnf9/9+RjKgybdvP9MAa07/jZ8mPS5qqpCoiitl7tJnqjOav7RmuWfmN5lzT
Nw9tHp1q3L6eOr4svl1eLj6VVjoZyf//tkunZirVItG0JT7uguZqzcmoZNWG1hgOFXYCwW2De1TZ
iol0RSDC/wsxKi9eH8L7SnhEFMk3HbfjWop0N/mC8OsiAQpjq1MSAn5SvzYQvQ/55roTKhnm+zSj
lSN0bHvqCoAeicF/t0vH+x5g9s0q2qUSwmItvMD+IwHCcnofNczGl1DGRrWRmRz59f5ZmF+/ZfN6
6hBzfJtFh+/CdvZIbAubxxa7APsTfBqG59elGLlRGR0HEp7QclLJxLaCG6ppt4FY7DTp7HZfIawS
PG6zMpGgs1TOKNZ9rTOr9Kbitk27Uu6hHbovsbEQrSQDw/2S0PE4FtrjKTV7Hj+qz1qsccv2hxCv
sC6yl9Eycw6X37tH4zGc19mta0+UTff4FfMIFERi6kPbLna3qjdrgsIjE/L1YpGqg6lEA/3ecotY
r+cGXzaUo5Pt+FP+7rQKODxlkxRrtaeG1N6v/aVJdXPP+bjJ87WOvxyrYbrBkS6ljoNFOoeA3Tfl
PAfqD63kNhC3OF/KGeJEeYETKSAmkyfebW36KpmaDhuzs+73vV3xPZTfLu1iPcfJUxNUe9MiKF4Q
Y8MSHB6s5mnTp8A1z9bjfrP6pRMkGrcQwFp7yb61Et6rUepHq/AH9AI+9rm9k9wSKpE5axOCjS9f
l9+gkd60ekBB7mlmyswvWjwN6JZcoVa4rqOhmLvq1ia/O4IuOlbEJvrbvrDQ3ZCnbdG1IoIViqk4
yc0wRo72iHIqwLoi4/VBnbuOr8kq6dfV7vYyaGkYPeKaOkfPhciWFEUm6h2RtqaczYZQaSR4fAo1
Fu0yTSap/5GKxKf1kEs5+aBZBJQBIuqDRrnnmTJ9jIeUTc1uNMusDpyaXJf6pwx4ltXWvfGQVZt+
GwYp46yFAoN9qGyDV6zsb42M6ySgKMyfHlNno7SNr9lEpPRX8yMTXph31B4NJGgt0+WEkEWxMx+U
9Po14gcKghLi/Y83CfXDxpujNzUMdENpAawpUlzKAlZsZcgeEk5bXDos5K3ukZcOBa75++ahjnRP
LLRHmrxTzmo5BnzcSmUvZNnriZguvNBJVoqSWvGczTaTogml6IyctuquIeEgVnP1La9R0KTXX0i4
+Ks0qWHGPUMbBrT/KU8Gy+TUWAhMHzyJiSpquHuxxTmkTbP21Oiba1Z5QP/tC9im755WtccEzEnl
XwZaXo1rd9FmBKkxGTD6ZUCOiieSQAiS+kJCHtNh5SN9wdCq30hI7XGsSc0dWZzlgt8y7yzIPrYg
1K0rvpzSCkVpkfCAMQhyix8+VaAUEpDd0CxJPQ+1ZR56weol1pr0UmgtyWK1uc7RHoFjlZUESMWU
fWRMj7UQ7tQnfUFn7RJVuECVs5Y6Z+5HAujR9bVcfdHUWF0+PEBZtNp45bfZHuHwfLW6dmUQPah1
GKvLPGeNr7VO/Q1lXyNPM0rDgwURJXGOzab5vzJHy7+o5I0vB0nFKmT4405jEgRxnRhykaIO0eBS
+Z/CfO3B9lqeNb7EOQyaQrhXiUa3cIIaSPXUqQny1YrpVKH0cQ5Z7bdIWUPxHPH8e9cVJspelpes
8qWsI7S1re16gNYJZKissM8CsJIiGj7C3oCR5hpPuRNt8MIdRYLWV+XaNn2ZeCfTuQngJY/UyXMk
W5WMRzC55RnNIzReLiFW2v8Yp8vNag2Uc76Y+w+ZsXBVakEh5xQH29t8rI5yu92ZtDlYz3L3JluF
lt4Ea8vs2q+Mho1AdZVYCRKlF6o/1bMAurulbuRUz0pyMZNbTT65pfyzz3c/TSU4VYFF7sgL4vej
XPpiaNNa2rxLnM31OC9N4h2m0CIuDPawjDpXeEWwqdXk1FXc7vKt9D9tSxWkUL+YBJlj4bIHyQdO
lM6tlIh9FA412VMfK7bX2lm22lyo6NLZu5Cm15kQFIMRMxZ1momJOPN6ePbktse02WoXunO5R0U8
c5CKbkJoU+6Hpmt7dVdvqeDHHhLxERdZRr7xyS5KK3jzYFKPTEtCIMXzklJHbNbY/XB3coXLleXV
8OsaksF2CZDL9i7FkkNI8GRLXuORVGowDZ2JCQzl5EzRZqH+EK1e9cvk+/thyCxEgUS4v1/qo1yh
VJ3tkLnx0oYSChJ/bLCUWH0ZrV/mgxGsZQBECxqUEqVoTglnpB2o230sJKKVUE+5Oo2i5dy62nrC
WZunohnLM49C2OBxqnyKWazAYdFTjlnf6/IrSrP+SmWquH7DsXWmPM15MWNQpvVUrrVrJtvlp0xT
6WIlb+bhNfGK/26T/xF1X01tbE0XgH+RqpTDrQGFGY0CQmC4oYzNUc5Zv/57mvfiq3PKxiCkmT17
d1i9ejWMILEZ1MPZNkXb8zQzmaW2w/le53WBR9CoFrT4e24JeIxrKXYno8XrxKS1X7M/DahBZ85g
UfdBa/liUKvVjLMAxqkSIBvBi50P0ox4GHe4tSIiIBGK5uCYR9FXDPzY6ecDt0PZ9obWmR2eezDz
9sNe21yigVjIaXasEU/hGbRC931PTYohOSoHYjowHjEITpcn5IfhG5wLRvFI7oinJoVXwZgcKv5l
251f/TF/1p7NhHdvmhFf58/1v6sXfOJlb35oMs3L5rS3McGof81nGzOGVl2mwW7bvq7bi3Gj16p2
SsYQrXcP23z/1j2YNpJ6c6O0jsvO6TgU+8V1rNl9DKik2rbeeUXRu6ppR5kYgr6r8G4xzkNnauOB
SrkD/jwzXg1aMy1ke6f6JRzDOx+o6ZJeXeInk8Gp68Z6c3kUUjbiqw5c3S4nLPW8Io+my7bgZt7W
NVlos1pFg1emj/Nebfj+46dzWW7o1LMSjcSP1c978v+r31zKF407qT3OBuFwERmKsOr2imxunxnd
h3ZzPIbF71PH/oeehGehBabheGhP57vYjPfXOEJx7uSazrusr+payi6TPf4Ad08urbKSWlOi2Fs/
e6sXJrF6eij/3pPyOlps66oj+m3eXw13w3m/kO5idNRrXJYPFSlue1LAjf66KYygTb7XcIxizE4e
ILL/MbTEhCqsq3k2/66gJ9G91uNSbU/TapsrMUYHatabPk979VG+X3rO9YJyl21fC3cNtRZuSLru
a2e0drEr7MDTrm3MW1v3oIFGoDSrqQDNfN7hNqFgXnq8f9wzEQY22jyjn2erPOzgEoqyWZGiJv/U
uncuf+bUsV+mg1mvMbrkWyvNWyqsCUXR7kYD16WSlDpXtNL36iahZDW7BY04SCvj2vtp01aauSb4
Vp+fKQZR9ZnSW1bEXfuu9nY0fEcURAxyzbZjao801NS/F/0JkP9bsQfBaTnMp8vh+dphQReLZr2t
RgKrJlDCZBoFOUaWS67T0Bkwrqp4aEnVfnxz4ztU16nP5P0SuktTsx6H+noesne3DszPU96AUqe1
x2qfbtCyd+k0dt2NvAsOO0l1YOWSzzYjOMgD2Ntb1eis3Ln9XpqkUm8L1Kq21OLFtoSqvH7KaXrz
bbp4qY8ktPNI+BuD6blTGEx69+6ld2GEpGLDcrZKawPShulkRFOnNDik0yHVCXdv0Fc8JzT5q4lX
MCLwDqJ5V7vIc6OS1QdYgm3MjKw2FBsap44NfAvFYF7chKIYRpiLv5LJqPw87ebrHtykV34+zrVT
5Nql/uZ11nMFz5/PlphUzrXeDe7z4qn2zh7jTFNZH0xGws1+vXeq/aoMpnTlZBbudtbHgB5u/ly7
dw66f7r9uiSnpNx4zHXdIHBaafpl1Vv1rt3tYNU+ZZOPLQ3G0WZ47256W1Hu7qGOdJycCkptCpUP
5LKGMypNlIF/RlmVs8UmqfybbZLLPp3M+qSJQqf6+XPapGO9uj/mD+nxHKpo6HxGWGcnFV/ECdPi
aDP/MD9QoaZDqr8f+S+EOoTFz169p4x7StuNQfXUK5z6+VV2VzJaZ0qokrGJNj9wHqqlsh6qOlP+
TcPGVmQx+sdsn4Vxp8eFnshRb0ayzl09Bpo7lEkxVQDkZQgKTDsm//5VCOPndgr0bTWiYrXlUzb1
BJMFxbK/HuKKVdtkJ5iWtoS+nNq7pJiqUWOqfhGhrgTBhswYzcLC2DbfQ4aRhJPIPDcd02kW/cXo
sun4UTGd1VostsIjcpa5B+wd1Fi1M9mM6jIhaVui4IN4o8izX6b7UmSEzJ7o72tKV0Lhuk55Es3U
BeiP2rUJvBA5yTh5heP9bejFvEDdrQIYZJQqfpAJ1UXVSEGdPw020Ftj3tWnZLcqvHWv1faqbyUM
KxhrXchU21men7e4dc4ZZ6fwbrh6tT1xDMpfRaKU0koFLdLgGH15REpuc/fkzoOR9lH8KkZ96+i0
56P2atrgcDm07ptRNZVCL/pYAIr3CNzbrs6JUopUtOpjA+VrieBZXM5zHeoJqs1h9MAGEYgMAcky
6+GK013z0JdIeBzsrZVjLeIs5mhRhq/DlkHUG5aDNihSkNkw3wYNhulWI2kMc4gfsO0mJyIjAKce
bR+FKlXhGc3Jcwb1Wc+SXX+BNPDGo54p6hBHyqNXtjcOnDsCw/fd3xc1t+Kb8pF8XxEg1qLmxuy9
o/l/5IXqjwLJopO+T3hADVSGveS7617djFDtbfdkLjJNLB0ueTmEoM8aLVy//b3PzgZnLNWhf8UF
LkYyPNn7WvUwW47NMLHxNxUNXhQiIiNavReymGc5G8R0x/Or/PEJYi0Xl0EqpR/6+bfTpKuqKfZ5
m9tI+kOqelqqqXzJlpbsiI5XskYXxUTWTE9jJuHj3YLA3ywzU6naZxhbq95fmNL4Z/9n89Jwa8Wu
xPAoRvp3M72xYYjl4qX4946cIKCvE2ihQhGHiGg5ZCE32DX18Z0e3Hg8w03HNlYljC/+nns9/DJY
tD4h4tD0w4KuVL1wDOZ2tZbSNl8i+t069z+rwWe97cJ46+dlT6wSMfvztidQFoXOe8XC47Q3GSwa
40br0p32qoMdIpPy9JCsVFrqLdPZyzVa+hZdV4m+Z1c4VIpO9v25Vyen8ekqIv7wcVkhO1CdaOBq
ikR22856COWIzXX/UEWKeMbquZiYXGL1xSdFkWFEUoJB8QDP9nKsP566297qZcdh0ak7CvdWuyxP
jeCS0hh8m+KVb7qb8ep7WUuKeohMBhzWBxNz/c6JYYPAYA2I6axr/u+0Bxeo/96XEiE08KvXaGuZ
Zrh15BJ91ei1eStdEwwsKBQ7lE9jDpEyyuzkuTti22Q+z+TrQnJ5YkSSS5EWMJcormkO1ScjCV4g
klPwH9gsYjNhzi2p8EXkMaFEGCIf8yHmAAKaAXqT7mrElJ2/19fOOQYxWMxtkp+8Mrmr1QuUT5id
SllPeg4paTWXl6/c7jtXSxUXtHXmjt1iqQsgXuSy7UHSXGs3dN4VWhPFyaO5nZ4IRe/Pb62FevFI
oOsm3GH/9EqyT/ynQxrtO2S30JPLj1sTZXrLMcezzcJRsgdB94QazNqrvzB20JBDKTTB0s2bs3jq
no7ta8t6SCXRdD3oWrG1LnSExeYiKW7xQd4FGwkygsBZtIN/YlZfR/KxePQj6lB0OB/R+v7HcUM/
Yb7FtHB3YMO1o7CnPe/f6RSTdlWgKrdfrJJcdCcdNaOOgm5z9zcnapz3ix1csGlVfEFXtbtLG4yc
yNrkz0Wie+pWp86fbMOWTLJdVkhnw0I6GZZ6VyfPHL/APpQHOxL0SAVoIXfuv2ulh+lAbnV4rWdF
UU4oYqViiOpztBOQnaf6So3a8KNCp34wQZeMer/aX5dbUz8R2sSjIMBNppdLeZG2Ll7YmjlDzN5g
Jqz4ipwBOIYKW1j2dMhC1ga57vn3pZgsNdOqH+Wb127pd6O/7l7+a/Svej8HJl908llO/UwV6/3e
vXY3f6Yv9aw6rE6y6rE7HRxWj9v942aRrFDt1Hf6p2T2eu/vpg/rQvfYvKtCpNWs0a3LUNs5jR7t
ez7da7EzacB8vyeTwZ5LLmRdSKnEx2aaZtpjKoPauzi+ohgwPhNGXncE9589ovm1gfaNbbb5qryX
3su9BkJcl67wC6oqvtOEBHSv9p5r23BoDvPxLp12G+0VseOVjL21Sr2bVRDoERX2kw0VYkEaneRU
o+1EBFZrLzWbagt6/hxW+kKsabeaXfYPtW6JhW/v3nJdk7+pOBZ7Za1Bt0d/b8hq2+7F3rxbggv2
c+3iM8n2SoxUunYrcSu5rmd5pNcOqPtUS+nOx+IonSOf7mtjpmJPcFZxorKT/h8SLyZ0kNkntXh5
++ytdWNNmQpHCJKcTc3QfSPBuB2bVsL1ILpSpg4XKHkbCf82gMaTuDMintxAqx0VRODwcBfM+/XQ
9o8gfNOZagh7DwFmx057R5+8qRgBvkbN2n8zRO+YjcSUKO+PQfzr4bjeNE1LrO0wepN8Wkzhlmhx
u5tmFXMNUXtHSDXQ+JmOpF9QvWWCD3Zu4dBfWyKPMNf9cno4tDjTctt4+k/c4quEP68HCrqU1g9v
ZX49rN+1NfvLagnzxObw8PioAYDV+xjfJD1Z/Ba9YQfBfIUhn2kk4RzDril2GC9nAjyhI2pSqNfj
SZdT97ifjijhOw5g0c3oFKOy5LzR0xD3ejx81wo75U+hGjbWfgKQlJ3NWgqFi3OKpOXNEOdu1MFn
o1I5UT3elb9WMz0fWPml1r3WA8wVYrrntEVPFZp1Jvtw/lPUeV7b/iIBcH+g/6AHTdj8ewoWn6ue
NGuPE7YTUUEA0r3l+pLrdTFb540lnBnm/euGvHF6AvKZha7goNRVwyzALfut5OpqL4dH+b1yeOn+
dNGLfyKX1jnc0gB3EiXy+uz5MkNT7BcnLcpvZnRXP02jeVpMn67Iq8smxkqRNpGfvlSvo+k0q++y
ZW97x7q8jmbi5WrjT/GYTH2jaorn5NS67puNbHN4ukyIamb7QlJaKiA8nEg/oQCcusYblSbDU2EA
iqE6p9og0iisHut/d7l+vjDg5I/PnlRLu1nQy9VEDKGhPS0tyzDLtQlKgo80WVc6hmS9ufSwQ+bN
/keJDoVxjT/Wjje5JZt5vyTU0Bz7NTdFhUIs5Jimcs9wR52Ms3JnePqSOaL7br5y71K151ztyWSX
jYE7ZuQwOu/Ft+tgOT58bce1f7c32fjuTdfr+6K/4eu241Jn0jf7QmpkxHKv/lxH0BnJAJf06F3B
EkMk1KKnuqyetQwddXcxG6vMkdRxNB9ux1eSp6tsdu9Ggw8Uok/As94ta65MnJ0rz1gW5Tiuyn/b
5BhGPTWQJPIamDXbZQRy2y5vL+rZTkrhCJGB3f+pU2q/Z2rIUJdWCLarYAgqJDqf3kHxU2REPt5R
260j320k50Xn+ucU86duXQXfSx+fV2aubDLmVKN2AvzZdOZAhAeNizwlz2zm+2g9BOaplyhIRMnJ
ta76kQ7N2oShf5wOvx6x+WYUQppmdFba4hza5k7xPVKkMrMR+FCoFkXwW7c006v5ZLTEd/0Q7pd4
6BNi3naje4wlrXyLN6cdoHP1zSnPtsMd1Gcxyncdhf0z7EkHfUybxfqpA2zATX1G4vyxT5QeaMhV
ZQ4K68rBPgC/FHlvJJocbmeJihv23TUyjvZ0xULKTrUfrOVwt46UT1UtkQV5r6uUkZFgtVxd2Jhy
yurQd7y9KzJEfIWVAwsxqlmr6bUJ/YK97Aarvw7vtkZg2O8Intm1iGZhRb5SfqnzSL5IC1kgMp+S
xRCV9/Db5XQp6l7L+I5ZbAeU6Ui7IrkyWjzR2e+2LKxbklUuowaNNITP1FBMO2aTv5Y/8uomuHfZ
vpPbJWAQk0qX7Wq72L1nygZsGTW7m6zg3FMYCdxMwppv4H2XkZU60q3gEig8HsFqm3+1iVjmQkKz
uXo3dczv1d9sIFaongL4TkSxH4qwUZURVFrEAcIiyc5Q4HIXGvczvTkHmkcw6K5rEkbO5KPeLH/K
CvFrxXAozxodW/KOYvdweirJMgxPaRVKLWbYYG1hhHy/O3m/daal1uHfPpF1QkKltE3INiZJvvpU
9ZB2HlL4hzmMwCDQulBaZqTWs5y84Z8fZ22c6GPx966PNhnbS3Ir3k63Qx1XMr/CJdNLwmUoUenM
i+LTiGb+aDFa9fFm5crYoujZJHchD+QoFsQyVjyxASuozw495Nc3DEHM8Gm3QwkfVrVE1emWL8as
0ni6lnZskq84bf19lPmzBActnh8bNuODMO3H+rv8tVlOBbPb8e76nyFeu1H+7aw32TNXNz71l5Go
RbUqCuvp9JZoPZ9nrOcGbXh8Hh/4MiRvmOBMWS+0yDsKCOcW0MQBK1Be8Ai4T8RPAIGafRboVanZ
+A7AuvTE8Vvg/qxbGkLKKZoElrd8zl0eZVfTVMqK7rG4tLD4dnJKjzJ6RhA86stM00rsXRQ0KUtf
veYSZq48Xptw/ClHL1kvi8wq1BLjTeT5Gqiz6ErNUJjNAtl0YiSFc5hBc/CUXZpt37/eW1G2/8kP
qxHTWImATbbjomATeHUGF5p2BuBwIfsMHdhk+Gn78DkE+crVLWB6plVWbW+EJNtk0w9Q3DdHrnWu
FWDXZN3KW5YYZwN6EQj/qk5m+LCS6dyM0FO3PWjGVP6bPu0a7aKi7u4FLeqz8o0Dfl4mu3/Kl8fJ
7x3LmEvUhKARh8q/2r1fXjbXlea2ODxXmqsFfanSy/nUvT9pE6Am1+Wjc7XH9XbQWKel4zNtGlPc
8yQQozyINvmk6QemMb0T8X4qeMFWkQANq1PfdY7/XSvN2x4a9CTvXtVbBY1gQgBcWe2Znxojn+6f
FCcePvfNteR3zz6kF/TeoAVpxYmSX93abnGuOcSzVomnyb+1Zp/7w11y/4DjufrrvfT+ilNBA1fI
mc6rmXmSLE55MN13toff1euHvKBc7N9zVx0mTgh9m9nh+ms9ri4bZi+9nMlSKPiCplZZTf8+ZOYT
Yis23mnbCP3p/7al5loYVpSXlytEko/tMhn7GvRsu140t4Vzc3kS90t/i6WPMnVy/dUn8gSI78vx
dKhT/mPSX4mE8ehL9a46ZvFgKoxi8WaHcvJw0c5/jDlJw/W4rEWSkPPQwRKByB7z0a22cSQViAFk
Tk/H91Z9U43Mf4QgS7EymyL2Utk2UrjDxbaFN1zEBKkjgLipste50ptTWMscbH3rV4bgaMfzoBKX
8hv/GYB8HJNb+Pn/4fXJcRiKKNsE+gWOiTFKpoukC2WnuerY+nnJGyyHfIVHwbIF3AgDYfkaQKLB
uYVVhTSY757kOiz8ZoAKsV8l6ia3FH5xfD0phkmNcibQBwY/2FSetEGpOt2raUNlfPt6LSbqZaon
8972z5HSrPpoh4NMCfyIIqZY71FxD/cxTRGU6J5uW6s1T8FwRMx/bvEmZdZin0xqLeiCubt/BKjz
Z0n85mX9rKuikXczpzJRwAUaA+aq+m7KsDhRu8FZgaHYxT0lV7jSxh7mJsVTvH84bLfOrcPN7pqr
T1zx9vVVAUc+NXNUr71bR3SYYrUIvmQNSDjLYfGN/LB8cW2u16w/P/Ub2vQgQg+7FLIwt+UeGy/F
53LvUGxLxbVKvKHCKvLLF/dG+CjYPhc6ja5M9rZJtoW0Mn+6KyfM+rJRuWBUAmR0QlixoA1wnSZ7
E24clN0qWxsnt170Lm/6pa93ALjwB+QHKod0suXDxQh8beF43Wli0pJqaVQ8IkyM6DGaG8VHKj0F
1I4Wlx+GGMw1f14NYG5TWAQ3SmaKUbx1Q4N2KqrAnmC5NGMk6H9BWGvWYBjxeIpBUdj26r9NcENe
n6TeBOJ4yA/mzxjePHRiaLfYW1hgaxseHMzCc7YUtYGcFH0FGHb4pH++JspT0uNsUkVhIHiUlWqy
3wtZqoGjeJwi9Yc4zUj8bdqTrvhbkAvEfcx5WOBDXzk50UeE423DRn2zaPMUY89oIu4pju57GM4B
2dvqVdiQFLLeFm3us7kJhSX9VzD0XArYtIIC8flQqWM2leETBkES+hnTICPwNGwBsXz0Z9PH1knX
gy2I6DcmZMXf4IXPVLmkuHu7KCO0LnKoqYOsTxzOni4/PN1pg9Dn+kOTymqk7T8Q1SskDRgOwGUr
26U/JyaYpYxvKnCHE/wO/eS5ypGGHyyrvquP3P2nfif1nif071LSDUUKerG6Kev4obNWERmqDdyz
2pEqHX81XmNwrPZMA2zN7P3rX5U/he/aN9aXqeiojd/nD9E22yCwUHwRrJ/Ct+pQI4OkhEBVRS2L
xrth7DHNTeqUS2elcWw64MDPxlMYPYIIStE4+CsvG7q9MWxh9QL0PjOwdJTGyD/b7Dg+Ag381AzG
uEgoG545zp84vqz/VBvMVwxGED+V0x8rutLqxs1LNxTKE5UP6Hs4eqKpShZGIAuw693tmFATqwxL
wIkHu4/zX07C8pJtv72VoRy5eO2SVwcvKTNkKkYJ0AC/cvsRFW0hEWQ8nVHjpUYrrK+T+g4EezPa
yzJ+GhnvwoClF2Eo5OIRsM6rvrVDD7s6MZrmrhEu6EJ/8FR/2CbCg4WpAJATk87q7KhmOA/o3opQ
biUDKrcJKAc+WFk9AuKhclhgdQYdLAPlGii0AeJynckh3RnHpdxL8oTnGq1Gk2prP7YibMLWMiiC
LFC13ric/bj6tehfv1eekYsdaVAGAXFRY85ImEknTKzj4gV8GrO5PD3EinuiRu9Of2eU+5kB4EnJ
BpuTgfE4wzkqAEydju8AAjcZRW2Zk+4BpXzkOXLNggc5zxYjdeOFSC7ymPO3fD3dj+N+eVK6GYI0
SSqQB3CbOt5lD+ThaBra2j2bLyC09Wf1+mqh2ToFFpPHlsooVyW7BykbbsfsrwP2/dnzC5nF9E3J
HlO2D95KxJaL3zLgALuUEZMI1VwKxlCEhQLKX2J2tSd61ZnK5Y/7nQ+xToaCMcQUfgDsERcfuSDv
iRR6fLAWsA76mLx+9MWGIeY+7EL4FIKZt+WtTbG7WgVny9ZXkNKF6FAassgkxopZ3P5yPBuJoOw2
JvuAXWhRCc189oAII0GDyDZ+PYB9z0jRry73SMrKOW6jhyWnFNOE9QZ4K7oc5i+DSC08UfagKJtR
cNluaDg8WY1gz6ZFdt2ECKzhwPOFCj8nmwpN6tEBzs3K06Uj1YRya1j5oYG2pnJUOWL458W1CXun
808ISNknyvP1rwjBWfVtFx7jiRG7MbdiYGVch6f92SMxVir3oCiW8tRB/0W6CVZWJK00V+xLudGX
X3Eheur1cdE/yRb3rljcbklGy0SWtQsszlP48TBSiKD0yElh+3+xMmGWuNIkS/ymcqiZYeoqg5zZ
JL/IQBzSqvFz5ifT8gjdspomgyfPez3WausbDRnQHg7+TJlNTZDClfbXvj/2LAm76YCiAwMK3qwg
Mq2CQenbsy2BWG6dEu46ejdeaHO56x7H86ETbl4a23Rt230qf8Oi5C3SEvt0eFX3tQl472LMl/Z3
dfbO6C44bKdxx/izoG6Zoczgov4CJZSjxXI/9gTX0v1iyr/iXyCLRyfD3vYD3lptCn96C9rB4BhK
kaYfvg0xGmtmKvBv0YKYrSrWdWWWB1hpVH6rk6zhdwqhlxQnacqVjAkkiIbd+KS/J2AwnlI2sf0i
rOUxY1H6WkNjcM93Y9Hbj8t0XWhxxQfk09O9K0Ma7lVmcXZ/qMgYUrME+HCqJ9uP02jJRs7qfLiq
YOe6/lp+kBfyxtZ+0icXNjHDKAF+uYXodtQlWZVpnsfO4PrjeLWaDsMOTKMdq88iSM+dV2ZVIq2S
/Q1J1pG5GZnPeInjM6LBERM5Qe2EIWwzJG+Oshi9jtCPySZY13wo+6i150EAzufi0kKGi6noSUAK
QsMtqP/wEIJWu7r0QMt1zEZ3jO14uwyw29ibPEZlIF6MrEmvmmLkALJCNnHZQt079LcL4gKOU5TC
tT5qR2bL4D9gIQ7n6HizXfiEplw6JnSg/kS1uJ5qWjMz3BZAKMUkKKChL1ulP41XJiz+EeUxKMo0
/6DUpOQoLnPyMQdvnbI+KeKTGnNKgJnp+jGgkPNQXi6YXzeLXW00gf9hMPFaA10Eh4HSwE4SVmvt
jX5qF0pN+JAAcUb2+5yUZ0/X3pVqSeo1OqNeiHF/xs+YG6yqkvht3bwFkreFNG7WXNlu584kH86s
QxEiI2Au2zj8orKTyDUIT4dk8bqqPyz+5JZmvg/WL1c8IZe1SRuFx91/Ze0b2WnWKfWXl7RU+JXX
7JCUs2o2r3XOqIvJ8vcdBbj8dUrOtda9fxkqNc06MxLJRY1QyXmtGvfv1qDC9XhddxunDi055cZz
MGEup+/Csb9CV1RS6SnDHGrq8A8hGKcFlRJIp/Hy+RxEnsITLdGi4cSlznps6DoNKyM6f9xBjALE
aH8UJh3SeXCs+oZ31a4JsSuCYRsyXweijz2FkM9nLyLfRw+bGDKt8vUDMP2ZZNhSlOjnws1bN8Lf
H1WukvP4NUFTMdGVomCbTIhoxl4NrqQs49w0+wsdAUVgn/Ek0hhRlABQsCstEGmRDH2iF3AjykLh
HL76SXLqmfHTBKDevDPaVKx35NEuKFonWN6it8k/z2rA0R4ZLukvtR2VpIqpLG2CUIv/Z/CIz5fI
02u+nFliJZ1owerubQ5JMPDlbvLZ0zLbFSzL3dR73vPwANyOsGC6fHVOtbZrzXb+zmNaC4Cec82U
eiZtPcS/khGLXIBiIxGWqhBHcOIV2/shrFPc87EbVQwArajwM1M2ZV+LOk6RuPAKwIryVVg3qo6c
VJQJ64ts87YoPK3S8vM8B3H4dTQ0Nq0QCMy9bFIDgytryF4MeSw/V95r72qsJWzO08DjVx9UR9Qy
IUXg25TpFANyg/m3x19598VYG75ofL54bWy6cgj3GxDd3fQiIlq78YT9hRVUFr06P20dcqBR5i4X
4pY7TI7jd+H6UgZ4K3ZEFmVQ6y0GY7KZP5NBpzrh9XSzjfVqRposKvhqVj8uhjc27+5sbJ0i+oPu
cNVzQBjG+bD+RY5r+bH/XomuOQevi81D6SP/9rkcnsitheFk1OfT/3zpHqcfly/OgNzciOTv94S+
ng/6RnepfnHX4C7RBgP3U6e/6QxqBsIxle51tK1r4IW1B158aeJHBWO3NBaLIYT85a/1SpDmj/4/
lWgRDdyrd/jsXCdo1tjYHbQQPYlrYsnQia72z9r9iZ8jcPkVunqgH/NcCWuM5GCeAxTuR4ynonhs
4pNatVL/+YniWB/joFF72skCpJ+5X//J+KQ0q9Gx0luS85B9qu4UzCPPpSeTAr8Qoerd0+2fJSmm
0ggxcTyHfQbI5a6ptMnwnMz/0Yi4RE8gMF1e0FYT1u2SyimKNpAcf0rOR94CSomBSYiR8M7XAiNa
DzI0clQ7Z/wzBHcXBHpHcTZygOBdW6n/akShSI+EeYbpVjYzTUrab4J+tfwQs98TOgGLk9b/ZC8C
yXgbDRk/DqdBCmRcKKXXbJd72QOcENtUWlcjYGoASxtsovPtfXpr12Z4mUJUbCDCEqgmP3FQUtMn
JB/uOTJbFbILOT/SpoxdvXe+SP1q73ikNRqrw6UAEx/xm5Jc5A6xd/qwCoECKQPhgKpzIGD7jJuu
Chc+7EtdHRGa89rA71tyidyuV5qbZVs8GJ7oKRCWlWCA7NLpB52lBjanYlpl0xWKyVg8iGKjyTH1
JbDnsWCD5oFmz0b3duuevj57kvLt5EcS77IaGs+9qCdXoExWf9O8Uk5LUT1jN6zrplvu5XCUSp1y
79Owjyk5k0SeS6+SaGAFOfLh+G2K4fyWQB6dAj1ZZP1skoL/3YapCYYKSnxESuIktpnZWowE8Ft1
PqFtxF3yEBlolMXUktcf9S8HheIDE+75pSfyE1lkJNcgd/2kxPoA76Dnc0v0gZvrFN2/j8Pa625U
Twt6zfMv1S+VimpZ4GnzIAstnpbft7fl6XE6no+d321WGYQg4zt/knt3ToAtQdwMtsfeHOogyhXu
LcAsGpN4aNG7ye7Jdwi++iJlhHTpdgngtKDOMZTNUGPFABR8huy+MKn85ZqBonEufE3A4tCKhPog
j/FU0MGoaTitYyaH6nc05MtaVHaAcHA6HbG6vOqNTiOpGLuyVr+HGMaXPf3YhVIyOUZj8qkL9NWh
ImWvZIV5ap+c54PSuzNLnAxzI9LEz2q2EUJry6KCmwDxlUPzL+Nil286HDtnOrrxBoQ0qr/Kx6fC
awU9jbRTbBMRt9B9G0PjKwOOVEWFyh30okEZRCfNVdR6+qQuEs0r1eOLZKj0rXe5viEK0/lcEEh5
nNfS6fNnX8/X9HH/irs4OT5tpk8FBJpCVv6NOnT+s/i3xzZT+vqhIMwe9z2V+/uHSFJ5T9C/5pg2
UMZpd3J5rGmx0NVW7OR7O6S0axdstq51BR8b+fbZ5GpgmcUlSimArqPg3hIijayPBIa/IEktIDhT
oru9BvWT1jn9KEp6NOE2+1a90rK9qR+66dDD5dhIArI8LTyKCIelughgnnEK13N8Aau4fx0xKGeN
WAVj4mJlMba8ugzAej7kuwUAbGVrBIw4t0yZgz+h2uBzUKH86eZdNrrXmVZ36sGTDnsAscInpNnm
yilk+mh3oUcRHgicUOsV5ecRX1EuQ8BFG2w9cUD0LOMxIqGLKFf55mqgWVAXRPvSIWWhXyql9qy1
T+aUBeS/adaQNnvK/KHLXUgPuVQ9nmVjmiFpgfLXEskW7qVUZnJ8A56U2H89kkwFt3XMJNuu6c4g
DdfZ7gcjVpMIFg2xu3DuEKiEVKnkiHfYjgljRqUaaRjfRfKXRxMd25vqU04KDRfLh0zJiquIAP9m
9vHJAsscJFuL1N2zoOdJZzUSLZyqPwWvS+ZjpKd76zXyCa7DHiC8tXcrH/I5sQAuM7TRzFJ0rtjf
VOHYEo3QaL20BO/dz/yzq/J/45Lh4ERy6rpMW6Tg9OO8H/f4oHfqLTjVN1aA11NX1llTerqMqGjd
WU9mqobDrOsmCh3VljZDfBO1LA2aiZKsAiGZ075K2x5/wTXCXASIEajgU1Wy4vNl1bkzAvlfuTXF
UXuK/D2hgt92tMfDHSN1VA9prlMr95gzxgnfY9Ivnga5M+hBGErEdkNl0H7/IQWXw4il9iNTa9vk
qy2KjCQg8/TryCJptImcUfp40y2uuOpMS+LnqZ4h7kFl5RjpsU0cuVxwm7HTbW3GzUpiOMu+d218
CtCagWzaZUeMmX6tvjYeif89sWAHUj4PlbHMR0u6vIhSgtRIsW8aNUaaSk6MQbys/noIOVJP9Ges
cfMyuhHsO6WKr9JadVaxx5W3JtpYbZE7Wi/j4bg1bsNhIGUkdma8PDR9d1jlgRUIq/gTNFTyfavM
nnYuKxOSl4FNYWd4qpO/rCPWU0rxwDvLxJxZnZYVrZQWAtMjEPQA8eJNbxVlaU+aCUaZFYz94FVB
0Nj9kPgRNGo0DOiotCSC+S6MxHIjpE7WaMiXf85/MPkBj9+K8PqsJLnqyBqq9WhX2rhX6tyeinDt
2mZfkEx2NFISHQT2XOnbjr52uEdgEKmioXtXVkBp3WfeRRM9tJNxwfsOlceOZ0fWNLKaNjNx0CXw
w3j3KJ1Bi1Ag5C4+gANUM+TsagCt4jxRFWwAiTtkRIPTr7PAVftYZfGN5V6kkGiIPmhCqkT8Hts0
yNGhDuyDZ21GA9NtKL4UHcQxrBNRFsbY+I04VG3Hrpxbh9lz1CLZcv2eNxCAIaW+N//pbq209V17
Iv+r6ETeIo0DJNF6EOkLKEDsWn6egWeiuaDxiGFYEFfPYEfhxxm4G4J+yQBKDMwecVzbgdsAdET0
pUGSnKRGBjOMuQ0nZmyLe5FnzeIEkGSvG0r8Q+HxewzVliELIAUQodTuJG4iyIma1EqckNRoWsGj
dVdsOmoNco61eWJCe5W2IBB0dDMW26Jb90h9IooZPoghhLQGaG2KlcZ45saSRBtr30IbUbAOU4dC
AR0TSB78GMZt63LVUBz8hIBH5XqwZw0nmQ8XpqNLw41APZpJRkTiqmAe4bK4wGVZMcGIGgB4l8Cm
4Kbwo3fngMSWg+fMn3K+2PSpAzSZzmqKIKxU9u3wFKimvSnAlMlrgZXQAtCpA9QForu+EaUAhxEz
It8ITQP5GVEzMer5LESBa4sZAHm8oQjwR2GE2bSgvgZvVd+mS7qlj9dviP6pjOEcwg8B1MveuWwc
KTLAjaZIjeWYJ4tqHzsjdHOJOhKYIZl37oUAmlQCuVozipuTFhgtPGuLFlGYXfkWKZHkU0xpLlcp
CVV62286ANzIuaLn3nCFyTdN/NsX9enb1xbD9DEHpGzqoTAem3Es/9lXB/MPUEIoJYxcmQXRaDbH
ayGZklijveRbCz50QQCB+0Qx4PP1dvlPHryCPRARBGi//bRiGOkKwh5zsa63+GZjQy40rsnqbv/W
Q3Za6duBQTkDX9NV1MxVmv/d6I67vJ5EpnMjXBpN1SSxbcztKLXlKVJDKTpFbG6/cXmBzfzvGqO4
K0ugKbFprsp2Mu32EBFuOWG6Zqese66jJ+uW/E8cz0deaKsT/4eMahypv8FdiLYdv4lo03aknFev
Dz0i2XNMs5ZJSwShN3DU21ekCWmEM2/kGNE4V8Uv+aGTKoQwURjpRBgtbTqQMl70JZHiMZnlZjUU
CdHhPG6eGQm/4vuun6yxkO4K03TVd6HEr8W+tUGesRY6iibstVBVEE/gWTjjKiAA6o3Fy39G3of1
n3REWVOmRpxGJNjpqw4W5P2kIS6btK2PIyTvnUPl09D1hVEDtdk/ovdXc2X8loRs0avSKGWsrr/E
s3QMpmie0l7PGXfHDBKwToNwaIsx0ut//7aPNzVdRjQuiL97nVWVAR9AaabxTM1N/HyZf0Ag1qqx
gtDIKHeHEVthlr3Xks/wosYmotRoSvt8XWiHmzqvOJUM2+1nDDrrzWF/eaL364uDgnRFELr2+Spq
cDfwAuFZVXsaWXsSp6EaH4V21IncAzlJDnSin+DSJFt3mDfZzmWMXQb9S2Nt9Pzb3Ud9W6lVNaB3
p9FOco71wwVoVXxbyHurFdUu35dufhp57V7zRs8QPS48nFa/5WELigN3Ywm6pyXaODHYchBP54Ij
0zjPZNCatdrTHdP9aTJrljbdCMzPnRM8v/phWTSGXEwvKlw1ywxn7PaEMCipFE9PWM8WMV2IXUOl
a5tayzBHrDAd54E5ktarVUORnqA+xisoW1U6vBWrtWhORp7l55OwhLlzS1zz/EmMCWSP2S5u8b9q
+tl4cRbZbG+s/0yiddXvHwbPnQuRnHpWkr+7fYGz+HAHPXRYRvaj435Tm+b1ypEdjD/xYnIPXgub
AXV40+VQgiCZJInYgJDo1diTGup7zCAOVWFNZv3P82A7ZpNYeMc+UHrIDETr9sUGnzMK4YhIrtEu
j7zGzxUcgbIZJeJO4/xkf6jTR54zm5usYht19NlIAMCa+S/VY3s+h0L66CNhN46Pe7ICpohblOni
1VGSPwEqT/uWZXeCt8LwU492q1jNKtuGrOH61De4m3ExuMHNuxyV6CmlfhAUFerCDb/o4WqYCvHq
X/fTY0jORAzmDHkOiybgfmceO+LgQ7mLaOWltG/AR5Ag59+nHb/nT+bxfhd13bE5c7b49kZmVzFq
8ttTjkcU5zBiuNlItUOOuHmQdifszfwpRlPjlGzajbV+4TUFeTSksqH0IeLrNqCPH+WF2Ft1q3ld
fc3Pfd+VZBS/hpXdWAvd9OPR3PiUpSQtbxfsuemgaohn+Gvuzgzl3mkwWT8YOp57PG+b/J+aK9Gn
Bxtx+7F5ZLb9yiVF+lCyQZMtd/H1btWM7pE0+3Pf8kVJvPNCQ3UzguyuMxvLebQjg95bbEfF7OEu
LPz+n9lyliOk+j+a7mupkSSIAugXKULevLaRxwgQ7kUhGJD3Xl+/p0TsDguiaV9VaW5m3rw/ftKi
plZ12SJbe3SkW7bnrGHRGvhMK7g8+8+Qo/xz7aOiexZ7FIFXYHSl/2Xur2KqlvrBLIWxN8k2VU61
J+VbBoqyn4ecvAZyeb3pr7XH0YPiWehAS2QSztY4MI2cz7eOXCJxD0aY+LRIbGP2YxMOMe9SP5Au
IHDpeXpRo21PritDebh9Oj1s85+666nC3MsGhJUms0FPsOdQTsPzNUH7FhV7VVzapfp4A+vCyqEl
TyxjGiT1yHQIutaEgQhEvygUkG+5Twmwaw3XTs+W6+QbDLO+v056+6dp6MtF1xLOl69ZTS86Jp37
0XB7s7yDdm57+E1UKuRSKSKxSFU71GoZcMXoj9IpldcMUh2KAM3L/mX7rB5nto9ORa2Is7ptpry7
zZtai0GsVQzdeoqEiLPkObKK+ae5m/8ShvWuzFX29F9vrHTOQe3T9usf63cnq0XBD4U46xDY5ztD
rhsA/PDSmeqwoQ/VERFNj9Fi3E5NQRLLAaX5XLZwf/257S3qaiL60qDhQeSHEEEIGAqP9oEiwE5q
HABq7Z/Ic39kXCZs/0v2OwQ4GFx7+b1AsvmnKbMOkmz2rKuYUwV4G+wTt8uS6Xjesw/WloHG0Azv
vRFSFiYhfGxlvaHJWUrofhYDQNcy+A7shZKbUa8o/RqOHmP1hlX8DPflTbKv3QNo8al+6A8RVeJ1
ekgauCnGEiIured89/R80OzM1DdT2pN1wpCQn/0V0mpEIIgV/YDYdVtkW6TwKrlKc/oQ5FCRd7k8
bTPN3LRxPvcUB6z0af2o5O7y17rs0drr+nN5tzxy0RQnxctMYz+lz6P8JXR52czAwNBSRRC01qj2
UpruIRHdTWGoDVr5oEugDikD7QRFXpgWjL3sVfcuxUYjzk7/smZoTD7ytZezXBqGDO12PTa9W4za
Ad0//9PUpD7YNJiD1ZMEz2obPFPqT0MWOyZEVKAIJ9RCgjwlPo7j7RM3oY2c4H3agffXNv3s6ff6
A2SzVhZamfDcVuWtuMELgTAo4Bd6xOgNIdg8y0lHVX3GGlRqjD+vqAfJ31CiWN403DLZqCtISGzJ
vV6lTTcEy4CEORbG9NKo/RMwm66HWncVsa6y43JfNq9QlXNWrl1Bjku3+J67rz7qI4m/N9Klofyl
zY7oyvh4ty3eC/gtSg3xv9KxpU3ZJd9XzKVRkwkyqPYg4CP0nrGY1OL8KquuXAXOR4XS/aXQ5ymQ
XLow7FQWAkyYvIz1Ndr6NvN7/3mctoohO4eqmW+eAoWlGw9ro3GddrbYTDReU2EkH1RLp2JrOng9
XL/Ru9cQW+E0P58+6Cs+H5YhH1CFVrsWHLMVBAlkmJfeTt6twhW+IEqwK5ixeHnNaMxJzWp2iGwQ
DRifUBuAa+Vxk5fk9byrfJaPdb0EF/peVtPrUSugaeh9VqipC+5R/8EBOp+SzRQ2f+1uar0Sa4Jy
yj2N2PtX8KO+fJOfuZRFE8xLus6VKWOHmJ5XpHCFeRmcYibNYvZAI0K6tKM8dKreHhdt1AXYoDLj
GtZKz/jsuE+nckPIWx8+sL/6oK3EMqYJcH3J3jp9WEMABGrJaVdKCI8pC0p6iT3OJ7P23ah6ol0o
VevQBhT+WCngdaRtz8fBc/DZMA2S+iYt7h6kkItVryLoLs1gWS+cvjANShmaneqSOxCNeuKKC0qO
BEr8hH5OKe19a0ZCFZ5/iCnG6LTHuPJmAILienL5YQDVjh12wSkl4cyOaY+Khumb9yHd1foRaJUI
BOtgedBftqeAB0wggecd3TJK5h+toqaflAETX9mLaa1IJF7++OEImir0YiPViReGLteK6UYDUsah
4QyF54Oyxh8eF8eMYK8dmwjwqX3JN5mjwK+wUXjP1q8en16bSqjskx11FJu28/IHXDgVJyPDyGgi
XbcwzLYpTyFoKhNdoh7sloz/YXx5UO4ItW7o1dXUB19W6ekBdOdskbK350WIGJYamUc+osvO+4w4
hixTJzxkQKL1PrtsEYu2JMn21zRA4LSIgnekJtBO+Tdu22Dy4SN4hxvSX8bZpr6uIV5DXYKpzIor
g9UoptefRf2QTU5K10O4Rxns3bY9T5m4gMTJt7yQELKIwBi7FhULKEFpuHrAExgAR5AY3FZKkHAr
JvNQSjQLQIvFzMLh6/kTrHJBEwZ/fBwQQS6XdPNnU3QaDBxTzk1Rk4pr2pi/M8E2Ax5V4v1n6Wwa
ZEnCN0ZWygWm3/YwXQVi6EoJsajyigx0L2cl0CZhOE8xUm2SNqP08nINJR+IbQv9ylDaWO318lx7
3feWgSdGrsdk3K1+iQ2P10+7B4hkLVeXKCan/quUq5slmuQp1yxNG6qciwlzwVs2lzjxkujrJhND
/GAB9YARVQkRhWbTdFSSlwmORPEN4EBzT1MEjtA44agGX4dvoeBaks7j+Wy1W71GiOzeUhowKDVc
o+jwdZBfrOlEvq7Ot339yQYCeeX3MvzSvsfWCa51TbefMNEwnnwerHxIygDVJ6Z1FLId2tsGl+5Q
iDEaLhCinRqZ16+nlv8a9dYoaulh/vTSeoo0MtZHWgPnxyjqRhp6a1satdvt5imKx1FzGesLGTcT
E+M3NNV9psaj397zOvbpN7TEHYcO5mm7+az7/HNTp5NxJJTa719kKxmsbPTchtjY2n+2o06M/tkY
7lumdhreEO4BG5vPz7N6+zns2nxu9sGVzIdp+vsLzwvnaj/fDtMj2t8dET//9u3tTn4vERrJ7PV7
M3uRDz/iuV++Vm/yHtBp4uMEogZgC/+f983kDDiURdbiP2ZK9zPdI8bP5U2ahxibjeAjdJ+akD2Q
UBVekfgPJrNZon8A9k5TS3Van/cDv32Q8oHVlpjUCQkpeSOwwwNUkxP3kmX6LRdw8wTDnxTS4ydQ
OuNBruc7z7vE74O5AGR6WyKYNfPXLoUEO3sI2dLcT74lCTCLfpnLEtfrH2oxQp8l4Rw5NUpDeavL
z2Rz/tH9uE8qXb6m/cyHrlo6CV06er+Rgg/6PzEuOCzcmp/8W7Yqas8aFCZCN6m2SJzfup59e2Xb
huC0zoH6GC7HTX9xJKwiOCVSpP0ZSxWPugmzCEY9jFxRSSf/BtxULdBmCZt9lonb3ikvCTneIckQ
EeU0KqB/GIAzvhkrh2b5PtPaMs9KQP8or/Bt/jl6P/7cIFw5d8g7Hlgu2RBHQGS9D6DptR/oceQP
XLRIafLsFI4plE/EAmbZpM8nFg9k0epCfaDuKCKeV7nuSF1xrNbPtjl3z8Tu602AlLNWX6acOD8F
+yHx8zY0v4qcyyDBxCCvJK3iu7G6Jol6q7ULDt5G2YQngsin1t5Gc5knTS4s3jVPqnzT+Clm/RRT
4KcZtdODNGtILWcIjBokbOJlhuADjmFwFPRFh5irLg1yviFLfOW3fa/wM/ouAU1JSInU38dPrtCP
nEyIKbg2INQqlUjm0REL29aKOwlzJtlk8zIN8jvD0o63qEkPjdr+cztrY4C5M9L68DEGO5P3xb/p
U/l991J8yQU3Yx7v5RkWz+3QlVyBeiUtKIPR5FTTFlbn5MSd3HXWZZFKbe6akwegxIUiJyq90VPw
jsX5jUTth+HGwCpmk4Vm7t8A6r3gx6IeqOAUU24/LTCwny5RilYvzPwoA/TUkWH+PT4TX9SGSAbY
4axLlPYxWjoIcPERv3CIDmhd4Z9zvSYWeQ4UnxivfSdNkZgi1A8kE7e+auhBxpX7pbTXc7plYyns
OcOsGsJpekqdBq1AkDloTJFhxGotFaLjSXcOXP/byd3iIzT3kfh942JffMhbzfCAipR4IAbf3+eG
rHDtopT34JIOnPALYToN7jTXDKT12XwgendMKGUfIlMBMWyBOSGjgAM2KSRKQrQxyNYal6Tyi9su
g0dOzwC2/VEFTujCgL1EpR1KyEw1tqVciFW260tXWCSaPKgOGjfxJaLhuCjy5KufcEHWrdnV7g08
rdZgq3HVqcUo1n1Pr9hZInPteO4J7nG+tM/W0MZ3Ugbkx/KCr7IaRLX5YKPzz7H0RiOCa0tAPF6A
sJJSM2gj6NSHADdCW3vV9dJLHeJoxGOL2qcF9bmbByaKeJVuk8JJfV0OXgoW2lXijcT2Lwl2GqW0
y/fL93KqaS5DC78DGEGJ1b0sA41cpD1DUEqSSXi0gtECMoqvzinKluygebIwFN6tWlIBVqJEUM7V
RMNduY59xXWlRbS3Tli+VDLEtgJ96lRdB/GGvPqoor3WtnU5JWhDtq1BN4OXqEDnXONje1evvlQZ
SwZcqupXbgRDrx+ZL3wrFIr4NoPM6RBwuocyBfLj+jET5fbJ5Bq6slbGuk7u5eA3Z4XmadU+7pPL
JdmwoA5MpGRyvgT02iom2ZYhBmAFaewMfwVTIGMyGOA1VU7Z5ulNn6vFzVFe892BubeWhvpYyROE
WSHTg4IQ0IAT1XpSmnS1Y35tPva98lO2UWCxmc9SJ0tv0imQPdEvNJhcWfzmtej0sn1CRgTvE8oe
R2Vuge9vxCRTZa4HuToO+qx/DrTfVuX2M2Q0yKPrTz4sl9ww+8KNpNDUnhgqLKm4cW9E9QRhwAhB
P32rbNuWkr/43n+eyOXPC59P20HxO+S6lupk+TIXREXGJ6sJn6Kki8fFP7TTfCSLy1KaPxX6uZ94
8EVAWrqFIZl6eFAz4HwhD0FaIjZVGOqXNzvvN8tf17vaa2iAshbPvf5wxx2ZAzS1LDOkXf+wK354
pn0jaA5FxFarhGFEsLt9z3s+9yfvJMEShuLV4gYv1s9D6/fcoKwX9eX0F4HRqSuxRsLMTkm4Hl5X
7nsuCg3tJUtwV2Yfu8fjWlISiI/Tsu3RUKN/i4/N8wWlklQRfQp/5/fyQSABSB7w4bJWT9yFB1Qc
Z81FbqJDa6eC2P+lO3vcPK7v891BZz+cPxEiWKYX0Xm4Hlal84gsNYaoe79m9eIX/2rbWEALINny
GTcYHRVWh4L0RT2LmghcyYpWSu9DEHGibbcOpPBMFjyDI9DvFwDNgTMttICk4Kktc9I7q0nrRRRM
ZSwDexN4yQ6G0bwIIT7WhO4b2u4oCtMUsq5TgRfvIC+isOk4yN9ZvWKbwYy/BpZdOIl7yFcjLqdD
zTQnc0v0CX1BiRyfdFawlwoo92S4jBQC6MsYr1TYxZXcuC934MvpnRvyh3kYtzsN6kySulAEuBcB
O+dxR9pV+K5W2BXct1sg0U06euufH4s1RR2hNfCHv5t0S2r6PILzevcOq/zI/ErPxY70Hpe0xZ/c
k+8h4UfEQzLgqO5wiWFu1M7LRYcl6MLzyrMtvhAE0LSu4raMiGdDBu0Mhqawr49O4VdFs57HmZ2K
vHdvzqxe1Ran8uU57W+j/e1MJSkttafBd+aSYalP3p3073p/o26+GkF/86t0evQ4dnU37rJ87UDB
PYCNHjjcHGYfdrPmKEzb2yV9H2cb13sP6Dacw+m9BMQP4X6czI7nxGA4gS/3jLNsC27bJ87xN5Vc
zZCEseYDjcPhjnWICWDLX2auWwiv7vY+wxOM6ioFDNvfdHOsr7+bNScMoRflwbVzqIZyIUc7a1ja
t/F0kfBqZes+4CeBu3o5t7t1OZ//dnUDvkbn0N0svCqBIq0Kke3dWIWNUXjbp7pn1C7H2Dm7V2Vo
nNoNhP1vQ+m7G/u7in28RQ/iVwlnTusLv4VD/kbWgW7RWIeXzXYleBTK+eVSCD0lsHuhvAgXuAZW
XR/GnXyA7KwhY241L0JYwWVMNV/O5Xmk/3iJfxPxqvDB8CzCQTi0PY+nclWvkvlixvggOca7c3Jn
cPc+4DNkqCAcJJFni9Ad5++lyBiyJ+oACTWhoXE4C1owuVXXMKR/zzo41RGU+ewOXRus8e09e+FW
rKF3IzrrmhhQ3CNK7bgwtEmJtF9c61GFVbL46BN/LZW+i0eNnmq/u38aSa6j1YdebrcJN/pWLbIf
5oJnb0qu2e2B1nsWLtVfjJLZ++ZDjxONs8ADjcO5UxSyWNEZGLoC71ZWXiaZIl3K7G+DK0T8Vrxo
kGtKo21WPQL5oneTjBMx6FwY6+yL0TaLQ2EcZ33/RNXsXiq/bLLFv9U/kKSgktoWSaSh5wWMp0oD
ht4njLWQLsjX3/ednRpmvJkKo9Vd6dJD3h8SpRLrb7HVGlGJTf2wb8kzVRhd6OkSFhYtaXYQXCK0
LF4aEZUSQvaRaFauWZGOPgrPD9wgNfer1HadD1yo1Gf+KqmfrlJHaP5X3WvkEBbmYt+s7Ooj3DMZ
feZSfHlXrRHGKXp1fbgO49RoVCo4tfScEgNKSpiYcbHrXFaIa9nWBEAVzFYJs/W15jz7lIVbLqnh
SNE2YR5fIfcPebP1s/T40KVnNerkb/XyOz261BRiGin+XAYPaJvy37v64GXDpNpGmrgxO55MPUT6
gx2i4VTzHyXeEvFls5Z29cOCh9xcZu5zPo9T5nJZPFWz1NrvZq8ha3t2bM2OGKk1aqlrxYoqHtXE
YdecKsb0gKOGNk/Fs2ad4Wys3UNbz9TR9e10UATbPtRaSy0SAp1vOtNRbBXlC/F2E0tjOCMaH4uT
JuuSNM9kjI7iTRJB9/A8+Jp9rd/LKq/myXaklQr7Vp4wSnckf/ExF+0fDo1xyZ+jLY774bmTL+f7
y3xBQ+X7CTexvFDOuX0vDj5r+/5awc/lGf7Qpfruyvej15UXM9bSOV7nEkllka+jBgpsa/1sj3C9
3vJ7X5+J0BsmMHVBg4aowjgx7yVEFEWwFcG1BESVVsaGuFp7GTNmM9kc3q5d/ql6mCp1+Df6zpaT
a1+VVv5+Gw0LKZO0U0kQ64J83qv94uf5HYi90zcvLY5ljMWr38peVwneYlISSsolWbf2PWHJjJPV
Jl49SQHJakZrarzmSmIKjaWCMg1iP6YEUubhsuPaJSdTmPX9Nv6+3D+IpujTw4EGSekDwG/WK94C
ANnFra/9w7qQZr5G9P7nd/XfFYkHvVghDuPlVMIOqg0TMb6cUCw3xmQk61hei7AWQ4scB+YIRnaW
SeZt1at1RhjxXs9J/S5XV06khJ0nrfVHJbks0j2opipPIaotP7ILIXMVidElPi0ao0pSyCVllMm/
Cw02qbTudZdev0/baKP/Hm0wDschHNvZvzfob99rsJ9csq05GYMrkE6OFWYBA0/xs+JvKTycFan+
q3b2ktSWdRViGTJFqAdej5NS+oXw2P7YGl0T2H12ypiOz+z9l5KUzloiJ1uRwK5TWkfFbfR+cm23
di49XUr1bCZdyZ+WXJtUq9KOEjSJ4KBIF+K0imBE8+OaGa3fUVJeNta7xJB4F4zd6Oj7YZFs+K/V
ZPnvc/lYfK1NIhO58D4wA7aycLDIRJNzshjOhpXv9b9tUIbwjoQTll3VS+pCjAowcFXnn+WnjeNA
o1mxkeZWbgESFPQDX5NilB2194Wm8ToAt6/JSsxUq3vIydea3oym+oYqlLk/jaRZxZkceKpdKbSq
p7iqMK5fhdgND59lNWNb2SPR8l+hrmCsJBAnyHV3JOkfZm0o0v2YC0+tF5Lw9WFyLvaUc1qLzt1j
dxJckHpRKgQ7X79kc0ED51/UiL1j/XTxqPWNxgjH6NN99q6dQ28Rbrn6URXuy0bRehrnGtPh8feU
Dy795T1io/3qB6KrzICCuDsUNV+LSnL4uFsMHhRj1Ug/t/VHWXM58DQaEp0ro8E8WuFN0YJuONIj
7bf4W9UC42X1tH38V6pX2+CtfSoz7eWcSG2MR81jd/4PF6lFko/HtmCyiOSLRGFLTllyM/8afmEn
2DBpjpFb25NUjrOp7ND0606Fc1xYOLDosGOLUeEE2+djNQLip0hB04tEhLjSLCThxCaCc10TNN0p
Joe6FMBmJjp8Fu2T107gdg9o1aPDEI5aJ/hy9WI7S5Knu3Tamrzq8eYfb3kcv4fO2Mk+KUXbJPzT
6aFLmKwW6ei3EG3r22Qan2INR+NChFhQSk58midqZpvyIB9NB2INkns3edvWM/Udpzypxs3sCHCq
bieuJbWWqeLgTHOfHPzU6FnYz49C5Jd5PPpS7FhEjhf3CpFUx2jTtPQHzQmPCqiA2zMTVZ+kPv2W
B2JfRN7TONO8FBuz4oMjxUYysYnyME4FIpE432DuGRDkYSqo0mbbSVCP+ZIJNKlJpVsPLyZqVAoU
iXnZQPEAAk+SxIhlkuGpe7k17GRB5ZtSyDryPxvkd/UNF4N/YKZCGppMADY5qHzr7aUxPTWlpJd5
mFUl3oAhnUjVrv+IH31qz0DYKMtaJ8FRBx+BGY8q2hL2jXpx9lAR0gaIGLdE3vjVACO1qKY/gahR
+eg3o+VQTg5fvBfJt6wap5OoC/pbtaX6mI9RPBXi2SUdb2Fy8fI7t48zmjXmkkvl+VBOBsMiw3WQ
VgoGdfR7Pguh18uLzrSoGu9+MXveJx0kiZl9XEMRN+lOL9o5pUvfB3ebisbOndkQgLNYyDBpZKrq
3PujQju/iSt5ah+MzoeJt7vkoknFsMbqSvOv+RgVewyTbUlRML3FaHCNPYZNg/b0UbsY8FU6FU9u
iK6Y8KhImsfW8nH8uBq+1zzRo6Zb37IAo8q37rn352TbJQYyz8VLfAwt3b2c2vN2EuTFMUHA/GoO
9Q7pMTkm4RO5qu9bhJE4JmASXbmS0jt9GFXes+4mjypomHUm4Eo9G8s5qX1f6/OXY3J3V5jQsqNl
Uow399lyZM1noVXdUbPapjkas1q8G9Yiyzc+J+NHvQXfww1iFvoNv81be6vlEo9b8/eghNqX+Ka2
/XgN19aKJrbavum4zvmjmmafkJjE4X/8Y+hwCj6Fz5m6xhipblEDm8MKUpqq25NV8/frgenpsE2z
LJMmn5WoZHdtxyxWTR/sT02Fw8Ix4YrXB9WFqDbjqsgMAZKWolJ0QtQYj9GRRfuE9gwLNKx1V+8c
YrkttyVbCj/bpAEpcYnxNTyOcp1yS1VMv+gE2mqtoBPRNLn8cHHGPg5ao/aszQ9vbpvy2+u1+HuQ
oKdJ4bofx0jMPjrUhek6TIu63JSU6RapwWmI8DtceC0SE4ghDsI3YXmWgP+FxjlGY60sKNIrTeVF
xPtMRn1Zdo/H6Pok1vEURCyX1vk33lwsch5rvreMMz4s/FvuI6ZIvAYnuptw63N5ep5hkk4fVncz
pLbtibuUD/G2Eb91K3uRluQgJO8zw+5hjFf5Ld8nzqk0sjbVxyzSxdv/pe44np6iVfvaIuUTb1bG
AKFejGfNILJRF7SKaVAE6CdsDWL7+GJbDGRRkgdtNuV0l7f31sy/pBsbg5axUGiQ4WJiyuXq6usZ
zhzM18xH7Xv6gjnB6rjWw9ynnpJ9d9/VGjzd8FPj2sOF5WHrxYRdmPOr18r3jnsXZVldtl2smfBT
j75CjI84fN7P69n2Ptn9BpnDHMt9X0zprKl7rs9e6QCkUEn17uADMXOKD+3qXWWbjlvsL27GQ/Eu
KJR9AskweS5BgbR36fp90F+lY1P8b5aahhDT73F3lx5Yr+80BAXaKD1vkU5F7GpM6ERopj4bMhbu
q22v5LW8iY8Dr2X9cgmmg/yJBEntnEVFPFzY66Dm7rLr+G/nSzO6orHqTVtzXxFdtOyuXi9WabVH
Acan33Oybrm4vxS2yW4Tn8w+lxsf49r7hbW1ioiRI9+NlVBr2LzTi6q9up/d75OR6MC7C+t5Zl27
l9uLDJIhb6C2rbyfrMard3zuGjwTZeEPFmvVj2BAaKAsiTkqtoNoGPSu77n38OIDD7wJ/MpI61p2
CHU/R157eJWZ5vwdE+/ntHuu79+P7x7U7kTgyCNsfrO9siOr/TA0NUzWRkDptnUtZEMEtVdEyqVR
iDpcm8pzvnf9Xs2aJcM7fim4hY2+JdkwW64wWCcMzxJk6NHdmlxVDPZxbhWFOcLIjLddwvQh3Pmf
LP37mXkIM+o4idS42dEcjGYkaFLt8Tu8KPMlNZ/MphUjI4jLU3x7TnMGF66xw+Zw4EERQWGunHrh
9m+PEK3mppKN/v/7F2TWth6cq6lJk30KUu8qjTWuAezYhvHu7dQ5IOJml3dA3qD6wmMBwQKmcMA+
OyNY8lpPd656CqzEsNrTVb3KnT0cAznEuNLdDnBQnU9tWrm6aM3C/4fcT/GBNLqbUyTJrGtaJOVn
yZCul6zY9bFGGOmYKH+oRmZOzNbsBh0aD97F5kIckQUCb+1BLtvY/94k+X5NkoufXI6nkVxlTZ3v
PAkl4WUEM+x0G4YaU1Uye4Qf0eLUM/fb+/QyNs25/XRrtc2iTcJ7pkLubmK7MejvKM65wSg8hAmz
T6wuL9isCicKGkukgsAwKuOxw4+GYtnNN8L23a+oUReQYT+u7TbMNCM47wapEO4q2JVBo+wTxsUn
wUGmDO729rMiR/ezYenbCvsutzdM0ovzbpPzQxi/P01pnRWN4Avr18SZ3FvX7smcq1cbZwKpVHRp
FADIoKxznl42Fqr0vaa+IqpROun4sULZZ3Boh7XgyewaVO7intH1FEzrDLCrlSN8K030/f7NCW0S
vn9TQG0JSknui0k4TfYdCczN6Zsc0yYupUg3iKj0WYzkqhtLbfiolrzRv8YbVARZ/masLiDlLAno
rroMp7jWyDSCuWh2tcIkPidF0qvyvnjNtkum9J6ZDDiP8bSncpjNh6DqtvfboYnXgvHTUhKb45qL
zVqrLl3UCNpMo65kQvUIiDZzFKm4tNtTNNzGsxnn2qvQmOTt9C52NnfoKcGbeNJHQ9w02slGNjHP
8Xg4a21E4iar4dHaLpNcf+6MFf++CCs1DNHNVjC6PMb3EytpX4yXL8u8AcrHKib+BNn4X5Bxl9dB
sAeXj9V29Tfoq3M3mx4XPBPllv8qR+JatzxjQM9h8Y0P98EqNAZslleMvvGqTS9yX/YPmx7Pq8Ea
MEhTtgHbOaGn69fboAX3h8BMTk+LdqVq9IAziYqFNBddfhafsx6SwOjaJMKdZhdPjPXYZ46Y33yK
p25XQCBZP2zo/WVdf7/2ul55C7NBJUuC2C05qDZrS1FkXWSemAbtXDP8rjQmXn2yXJ1o47LBwAmW
a5EXFy4WwCYD82SboQkzzosh5VafnsZTOOZ20UIzyzzh302icKVULjL4N6mhEGN5sD1/iuHvKpLC
QIfr7novy7BLuNqMXzeWguBFjGPsETZJtlMn5EMwOIIdEt5RMD/CTxOlw+3swJzsEXxSqvODE8kO
Ce6mlrs+j+O6x1vIbLBxKZO2lSFlMvafNP9+XiZqQ6N96xx07+xpb/lxXkl3pQJEevgUtoTBKzQv
d4q/4q27C+ZL2C/oUDNn/HJK5y9ht0OjmO5bFvs1rnwH/RLUyd/3yy+wxnFE3E3r1OiRMC23ra1D
lagQBOPHoDtPr8fu9DGXp0QzD1h1SJ2bAVOJcu+XgCHBhaw4w3BIy41ld5ZhFd0ES3I8kDPFdr2i
OXFEfZNjbajR2/huTmpiDe+FG2LwBmVzM8aDYilZzMge40q2vgndHZrEcq/woFbWTsHshoiS39Vt
vGJAB4ntnuqdbO+VnxycX724/o0SJn1nKStneafPE/oYVeGHr1prlByag7SGUWPgNGestKjESAVl
GpfO4Q3dXzTuy5iu+qsg0hfkLVbhoHwh5InM8QDu9pF+ECgdRNVl8zgJlMYvp0geWVMG2YlTPlFs
cqJdmEv8XpB0a36TVHqp+YfcK64g7tBkRn8WAjo4JOFBYb9cbNlBVFf12+2/MSkE1ncv62g47mxD
7mHA9cm8YLQPIrlUBGY1qbZEeNrBel7Wr9GxA8RMeNzucFaXD9RUK6gUZdvwMC+eLqiF4GhMOVJQ
VqvIGmj8zeUMZOzUXnVWnZLkrMJQjMyFgqCVnfNOkDYUf6KV9Y68OA0YcP83S0yR+NZ2MDQeFABu
Lp8kUYvMRJmGtm+ysbTmTjOyQwpk6SQpxLlXNFrOGoTyrV2h7J6OMHEBWJDFTCM06MS5FLxjP7Tj
8iY3z/ozyP3IN2eaUlE2/VBpEnINQkrfKIEzynLUJ+jn0vTyNVZLao9Vmv4g1Wysh98gRlBT0/vj
X/lQN7HChIMrJouvbC3Js83MuKIUvTjXCiPDMYQ83OwezUnba8Z0u/C8A9LwQmjAhi4k7PRnahwy
HXYZY8va0NJ/zlx4z+cH1sELnDwMc7GcCJGyvhw9kNLXOLRF/9vBnihK7AlmPp1VawZjI8zzWhNe
FE0t4mAtaJO7odSuz6u01izZhWmfMB9YIXtAtvFkTOy2t4ubfQxgLkb467oQX78tyncKHPO0nJ80
2w5GsFZ3LDCezOj+EuzlYItm42kp3bok4r+rXBqzQ2VFe/6PXI50br9JvXX90Ag+W3S4mydBy9fe
Fu1pXVaQuHVUeAtu3bUzSucqPuqrxiXfwQH2pSzujvrwsywYGy8a48S/4DeOpXHVg8M4fbbl75fz
2zk4kbjUbv6jGQ5hFcEKquotHCkD/ZFPaZ+gyhZ3I4UfHIWPoM5GvbB/2Of4drFCW9dpTJkvdOfZ
NzNavCTX5rgeriYa6YZG6bHjfNbRwi36/jNIVoD4jlppPSTnwXShYYLvfO3MeoDD5UNwyOcJ5dXR
g7YXFFaBIlg/4K+gEzNvwYYocFjLipL4pYR7dkJzg2kuw6t3zWs5CTyCPLhb0lOOXnQ22/SWk0E1
XtyX29VGAF1YYzoMzuAf6sXBNKy372BThLHKxrqdMN0GvRPRHPytYFowPMPK3gUonCnHHpoCrtrH
hHOE2w1LevVu8XuJi7rGFeuri5m0o8G/d+DLeRePVjQbjoMOaAVD9xCLjd3l3rfOPHo9PwzIuVPi
2GCFrn7H3SCFMafZ7dIzdVu51iq1Gsj2MKVvTYeCZA5ICRchrKwAmaxRoPhh6t/9LaI8ArkgmJQM
MzregSm6NloaajobIBhrUaAwgCjBUh+9hiQOq+VAEZT7bj+su1NYmkGdrLiMwYche/oKLLsF1NiW
U7hu7aV6v+vcbHkXL1i9vOcJcRheWeHhaoMgxKdmzBSWWzB7nEqeiydy4qCHwl3jLXwO++zr2fvg
CAqIFe/CAwhnhbcW3ETJ/ws3ku39Sfmt1f8H+PARvJvJq1uMZqRSoLous5DYI2nGlSz/LoI9kmJ+
e7ulCATJpuXeG9T+oJ+fJ8Ve8OcHnxpQWtMHDazj83tp0F53F0Pe7oFLjD7mPjdOLunqvrgxu4Dw
rIsiovboQfigNIiWBZr9soum7wH51g+OLXFsrV/yr4cAgI865mW8PcYLKhKiXnwN+OKSLGByDOHf
sJ+bVRI2zP/l+AXB5Dm/hP+Lr8ECBd+KNbIK5G4PD8x6OFpcEfIcrltlc/eSIkGiJjVxwm3PLDle
ACDnb5h3xWsNnlmAwl+Do72gW9G2Bjm9NiG2QX9jkSYplQKqpcDpd5WmozxADlVf3QRJX/io3gvY
TxHiadr6ZwCMklNnlCBDFVYkoaj4QRpKQBsMh3QeK7EIRkL56RocQ2N9MHe60L4VcIPevxc1jIt3
uefgHBqJwR10RK2qFcpsBxWFdRnWKyduGN4PFiM+foCQ+HxWa8b6BQpp3yXaFHa+1sPu7LffmiVD
UHhNetVKLwSKkQcB22LmgVcxgJLXMOroWl8NjfIGlHJKy7+CWMfEO/RHA+OUhh3wG3yNrXRGJ7m4
MpiEJwIeKdWv9cuyUXgPkNZcz3YCux6sQUCOFPv73Wuh4NAd/KX+P/qg5wDfNdytx6j6AL1oj54c
Ijf55Vof9CAQrtouh0utuyHGFvDSYPsF9YUelpDSpJxICueZ0zI7jcVN83LjbvEattUeKt+z+2DJ
bknvITjM/W1eazzbAA57j5C/c4tkZTCYrLX6n9vBrq5Jzn0Ijkgh0aepcDOBA6Z42wFmuGMSS40W
1Sl7O8FZCuEkMGF6xtHzKVbQnChhEts2bUfNEP7JdYOZvH0JQakgwyVCauLNOodJj5P8NT4v4jlD
eXNvLTyx/7uL5umpKuQp/sZSv180y7zbZAWsDYoy+CmTVIA9rtRYajkKJmiNGdtt+RD+BB2DjCp0
6nBUFIOz8pPqx/7tLAUWT0ibjmyv4gK/CTX9iXM1DUpt8CHuP018SEY/a3YPzVf8WL4F+HZxN8jw
tMS55EFyn079L69swSlazDl1pQ53/W3DgQtq3OKdxAIHSuefwgsvMjeS7VhWeWSVGp58O7gAS0jF
PmHxBGwiSF0tD6Olqod1jEzfqj2TkI+TN/z9j9U0gOjBIs8DYJPN2/gHg3acByONGzXmTRGaRj72
gnwO5juokvgUQi7cAls3i/lFqtG/gNoT4eC10CjOqnTxcGj4dPCXgN6FSFmGuAh7bFJESAnTC8uG
SH5ceC75GGJwtU1zF2Q9rRGi+3TOiXV7SsprTyT0T8Z+Tlee66YA3w9BldI7u7TyPPvNjZJFiNR1
gFv9oBr+FINMKHdB03a5REe4aC74P6d0MQSTTGMkprgJ40uih3NU+NVs/RqX2syIqPiwSeQ7wz0m
caF3bdQk6sokjTe8vb4qFt04vi+jVKWi2DQQpBzV7rTxCJhJem3negPtYnqTONNnXABQpAy2dTzr
jV/zD4t3QH1S+Rw0QzOU6GxN2e9arO+SozUHV7N3PH2VEu/YWlzSTw0gYk5HuzpYJN68b5LrvSBP
VLgvaETymDNpYQJvG8nRh3O94r7z//RjjytOkX1YNq3BaPlWbmWnf1EBCVhfBYnLjyIKUe0+/7GY
JrVtrH8b4pE4/zyP8N2IVUi3bAcIpdQOjo2Cy9apOzyn1+GmtVU7P/kIJEnatXIZ5Far81I/MnhT
XrCW1Mv16sgTwKlHrwffTRJDtIQs9mvmHSaHAQ9QwfQqQSDLg6t9nN6ylhNWBZwpeEoBFo3ndeP5
V9mfKCRl8DulPS7RJGmef6QMyaz9/SepWt3NJBnVf2c4HEKRD+rfuvSHkPCKQjjq/w51scCyopZO
6RVjP/r9DZyEUnWbq/rvJeoHr+y52fuPqDNrTlZrovAvskpRRG6ZVZyHaG4soxFQEGUS+PXf03nr
1FfnPRmMUQKb3t2r11qdj3URzUw2HK9uIbDe3ErjKovoTQ9RCl/0kG7/um83LwqW6ZWpYYvnWZvn
bNBAVxeM81gKLJsNTj5ml6bPy7tgJQKMhZjBooaqOX/EgoqaqgQw2ms3nACEYqdB3+Uct9RpAcxe
akPKK5V5fRn/M4FLdK7QxhaNhw2RIwfcbE5fKIbxsxDnfuZwUqEK9EbpzHd4Wa1g55CMvdibYoAL
id/Nrdwrk2xMgxJUiryX+ChYSLX9D80h4IG/COIkXf3/evp/dSjIjOTbn93b1H+EdkENICEKAIgf
EDsJVm8i/MNjj7O1Ba0PLjlxwKiXyRenUy6NLA6mB+JYwGXCjaCZQq8uvgNq/sxosW/GPZAbsWRd
QYL89/eMnDb2zpgJCqAMycIdGr2VfJftuW/dFu7IGNog05bObJNLuYFzi/Fi89yHV9bnFgc0AxCU
lUxAMfC9snp8hQCS9vG6z+SWJqQ4R15+gCtoJNsMBhj1egYPZZluuS48DQaUdZ+nW5BPdZLC9GZy
utzxAlNCHvTZeEw5tGDLo/vRQr7nICfP7qxxgm0yRurDrusohzTkIJ5vM1iemFbD9dcmCDXu69rO
kQvQ7bKLs+IMHBSuTo8D99/jD+QEUeAxD3p+unwUC4WJZTMEid+G9YqQgwY+pgTxOtlG1xZkmQJ2
Uu1f7ABGPA8GPC/ZckisT+SiVrGnWhAQgD+xcdAtnSF1kVw7uW70uEIGHtf8bScIfoSEgXXRyR7X
3SUHMdfBaSE/4ajwM7SGV0YJHhk5kgIgV4a21jKiFXTAXeWhkgBTn8K/mT9mvZP5+lGOxVSDmmIp
1Ofgkki5WaK70BmNA/tFErBMI4oLU2N2iYUbwYl3QfA6xpvow32lLJ77/qQG8eW07iHLAfJ6ffCI
DOlPCiIjcQroHfuBf3cBhkqsIVjTNiR3cI1qnm+BEesfnD/khuHH6KzkxoMjdQxgiAYmCqerLL90
mbW4kOMEDazCZDijXKbHlM4Irye3Zm/2XuaY/BUkJrDj630wZL4OBE05DBgGLMm7h5qMO9KDuQph
kTPPeoUrwmqECu80TmEPLvpKd3FeIbaP+C/1uxc1mAXwDI3XXjnI2g222OAQi1m1rsBLie9/MXzG
ag7IEUDmcVp1tF3fle8QezitO/QJQN+xoWySJ5KTyDx59FJrI/LDr4ICxrhAG15BkNtjAWhpu5pN
tnZkwymM7qbpGeWlONnS3unPeEVPgPgKx4X+arhpXbYlNsH3RTraf0cwQWvgsioKUmzz6dHyMwl7
soPpPCV7mVy9Lvj+y27nNUKqD41rtiYuK4xeXgK9isXYTrNZyJYVmQGHL1uRJiH16cGLMYdsi90x
4vlts5CnvLyIvqInz6x4U/if7JwVn3scHoM+UWJxP7Nnwp+0+dWNOqsm0tB4sBOZ8fQBcESsM4d+
mNidvRxDzobHUfgxv/h1ejMugftbDks667Ip83drZnnIbrnVZlw9ue/V1WnTXOTiluQ+JA0DoEZu
dckJsMFYMt9UgoD8MgNc2Qq4R0xJLlpObo9kAyAN73m0glz8fAwG4zSwf3kUsseku0HHYzDD6Q/n
kFRbX7z36X44yShdhNIh6Ae2P/z5/Ql0bPpu0o7RvyMfpgGn5K9RMpZYVJtlwRJCQk3bmE+IZyR8
EuFyvyKQPM8VsQJs3noRm4HpxtIGg5TSubBxUH6QX0NPpWooKJm6ZkltQHVDB0yqJKlCaKUR0QVc
7U1YiQfI0NwEjy1r9yZTtCp7ZERbZrv4OdGSIARvE6uPbbId8TeMjMFF7oDh4QMWiRBrWfrxGnSS
NlOX27WAzwT3W25pDFkc/NIyuE0ot0Wt//XiuBmcg8I9c1+yO7L3RZSiDNyTgtSmT2x1rI9X/iBe
tmHdmlh6mNg3/yWL1HBeha0TmFXzK90UUvNvCCKrBxQNBLKcZtnhsqVQFAQgD6hwEXmMgV34kwUg
bggK8hkBScDZQyxMZq1zLrtClZdtj9lBpEH0YCddDy3vpqTdBOOJC9j3dOeEL7EcqG4JFt3F051k
hT/xREOHVwONKIzeMfzV+UOYM6z+JfCs5SMD2HinFtciGmMQ9HnyZ6qPka5LNY0/Ae85i3AVwOSC
qpqjwPYLixd5GKjdS6dFKcinoM/8WbNaKklSc+lOS4ud7sKF5mKPnLyZSP8OCP7+dxDPWcmoc86G
FBxSicTjzH/v6WAeMFJyZDN9s/R6UFokJsp3+fjdZ++KPZyJCasKy3/g/O28rEdGpwn27IFv8xx9
0uN0ss+NA/MsAV1Bwgt3fMplRRqtkBV9FtJNhhQqCSIpD2Nk/z6T9G2EFSc/K8e8+xkIlAUWrkFP
D8xp9buc/L87JtujGBojamYUGkuVAKyQJ3wsuUO4IQkil67c6japwPYYMKf4FlN/m/czL4NA8ixB
Bqp2DdvafN003BpRexIuCNAHSdhVzezP5ElvqzzUIbFA/6ZVHo3JAd0LYYNQPNzgjA6y77bU1kQH
QE6i2MD4HOR1JB4F44jbOaY24l4vCGSFYUusJKLNEv9vx37uacQ70hbtr+DBJZh8mM+bBJ5BQGR8
AYPaJXtDeeGRvyjen6m2S0xwIImS7ku8fVvL5Yv7mhfG3ID885rQ+GIHJmaTo/NiEvDVGX1/o10x
6Ywfdo+FJ/Qm8l7rzePyy9WEiaHsO/DS5zy+7SDdDGY8bkTuyScKehCXaGED7cKGogMq5faJspp8
AGe3Hylv4i9sSlHifOmUCkY9vW9AkWf5DNYSSHEJ0xpI+Ymoh3sI44opLGZwacBgsg7+o+0Y2DVd
UehOIQixdCJrqlDQ4MjuT1Wk3V3A425tvFdo+RMPny8fWAzYQO5250fz5HXle3KfcdfOyADX9BTB
SqhfA34mP5e+urQgyYOXkjRzuqYPgIrhRHVy7mzpxb74ilSHlik5PxRn4fAMwBX+kBCgCH4KsC8v
6N4loNPXxXOL3ikuFRwBwnGQfWjJknFHk9aIJvFCIhPN2L+YJYg555MTCF4u5LTUlcYTQ0ooWu2Y
fWEczCQre5gqrDO84wAj+oz2oBSZBKuOTdrJHis/ZWefisr2/vX5mNkPfE7NiFPJxbj6nyXXkl07
YeXhXzSXjn08ZQovX8sKQNFMRXnyZQemRA58PnwOPRdvUB+Gp01fSO6sAUsoyFgp3b4p957sBSwb
+3U+XeRWLc7PNepkcn7SMsXQ9rSfLJRhKteSekjKGyl1AhPpsZUuw4IEtrGUCIYfoUZ+zHBem0BM
2FxR17J7kq8RmnEHRN3PM2IGcfMgEs+GTK/CEJuHmae7kNfdzQO2mmaMCYZkjsjnnxSOmG0QfeQz
cjAMeVfi1unxAUs3+K1o1NkGIMcuCENo2Elr6YkhWmfqkUldyxRO88+NT1yPrdBmp1qhVOUx2W1z
rpNVo1xC7bhgyvdsWDmRU7wxZUG5GbFzKdR9srtKWZ3t6LdhiIDUlp+WxC0y2T7gkQzcEFsENgsk
mvy2vD2KTO4KpNk4zOzYDb5lv4rYNpluZL1+eUHapHxl1miFeT3Fa+Fn0kclfk4EPjqJDfTfPiZd
TrZbtoupbMKyFcMkRoJkpgE7NELTyjhLb1JycEjxRrZnctu+Jxnyc80G72i393hwQJNq4twlXMfO
TLIoibbtH/JyRwmC1Gn8Hoc09dkxGJ2box8wcl8CMtrwyZ3cOqDK+0BbX+iryk7GzQGx6IsXGh5g
q81HLDBexJIoJS/PujPOzaE5BBXYMLkZdiWy7Fhq8Fcq/v9Lh+xMZs43gEEJBVewZYKOeayI/NRV
QLGmvuqDh5C/pBwZRZxPFpPUXyl9HJggbNqXxzhktuxGXfEd2wJv/f8g/iFfjO5+YWd/YbqY5BZB
diEJJpkg95wP/gOeBCv4JoE9PUTMXCUzxsfloNdGMXlWzEjh6oVODakgtSLN7vaF85m93HSwTosJ
RWmJi+uA1gxe1FSlbLLwTFnyoL8AfCVfGC+ujk7z+/bSv/ooUqm+fLxDzOG1BA2AflMB+1HF2RWB
1Ah2QiEdXl/ThK7JyQtm5Emh8/yq6fv/RG6FEgQ/RoDOBLddS0MhY4cL5hyCV7oM+MV6zxpZiass
8RrB3YpwPByn4IJ3SKoafp82DgNW9tVpCB1cnqNufzBThCbbscsacFVfV15TjVVmjjKBiKl2H3iT
IMuAbwT8AWtVwerU7AIhACsTTM2Svvkbew9TBckFXZ0xLkf2DCN/sw/Il/z3t1n8sWzYVKDyskfw
2aynARuSxFFLTwDHThwKfxiXitJ3fXIuiLDWADp/vX0itZcQ9U7O28IU4+Qh2wKWc5tFzUKBJCcg
hQ4LmYqVNcSULUr0D7kNrXcWIIX/bQDskSz/9d1DT6bSKpagN30sSXDCb6bxnlXNDSW5Y4euefOX
ZNNFob9ecnvL+BrJjUBPbM0dHCRb4MYi9g1TAgEkfmw+650kSCkTzOlqSqZNOft07zuaLhJiqiEB
4SH2O5GFf+gD+AxQCayG+DGRl4a/z21QGJorGZpk1xGWA8QQ7swvIvFFQi5SA5nLJtlqg8RQQgzZ
OAdCaJU8ztJdjHtkBqdCRAXWtOpdj4RCdJtAQ+ge+Q0Z2S7ZFDkKN9lfecT7SypHCr1C/v7vkGqo
BpACxIHoLyaR6fFdYslHZsIx0b6AYwghwiPy2IzcWL4YRzl0Gp9UUrgcyZFTiiKDP00m8eFJwKRo
LFJx5Rn0uYb594nNR31cCOHi+rkinA5xEib7lHPb9Ui1i98RiD8xEnX/H7pIyEw2rCPUx4qD0zhS
d6SYWI1iaAwpAutMBp8LNMkgtj8X8IeFxUkGt9TkRBBZOX48qmJQe+ghQBG4/fNBzGFw347tdJFY
7Di4KQqIttsgt6dG4Phl98HMG5iQrUjAQS43AzwlSIsMZDglZnNpQImoL+VpfdnbRlOsOnnKh5dF
22l2QO+Wmiy2zDAZrh3b/R1az/I6HCCSMPRwxRS1oOtgRfCB313YD5qQXFigui/MYfbsz53HGK1I
9CfKLIYOXJTHAdgKxXhwGMqawxsNb0xGbbApKbj8wBB9WSeiBD6jNOq4SiX22JBJLZUuU2QmkQ06
mgEsHFCztna7yxcIUGBgMDseJuvjp16oDCJO+96I+5V1AFH+g7JV/MJw9qhAi4YmPuj4ITCAETiG
tcx+BDmEWJnZo8roAZtvhw7JQzqgRraHg33nhgaX3+hy9zDHgLAA/QD8Ao9u1H2kh/RlRzaGYxj1
inMezdFwcv8NV7h14TRX42iIgR6TDh9uveuwr7LjEiKAPi51uElph5HSHzMgnwwxiXPvjtWBE6L2
RDECGY1Ek6T28Lhqe8SzJR5j2S6B5BRgtoGM0UAIBE8mF59Q6ZWSoNg5jROE9eKhr3e8EMNo3OZQ
xIQoFEWiF80jsvFLDWcnMkdwumjhIj9uEW1CB+nSh+pajeL0yQ1pG3WdILVHXe/VYtvm0UVkfv3A
juCjUFOo2B1afdgZHWdIxo+rxgv9tjcEEnjiyGoj9uS9RboBLeDuMvKNeSMhB4qnZEWsfjEDDyYa
RjOo/IygwDtutBr8Pjedr5gdG+y9dKOhk+LVMmSt2Q3Xn0APbgsCQaaHmJLCu7ZirHJ1t58h3HXe
WBU0uyxxPl2PWU+YWe47J0ZWmAdYNif7Tb/ihbWeU11eT+gHvQ3S142+udOS0j1tq/kca3YoNSjm
3fsEN9C3lYRUtdomZnU/vBRhsN+FS6T5L0vfoJzhTJQZPIj7rJHTzdS0aexrm8YsuMvIhRYajbxF
/xJvtZGXsOKoGy6FD+k3OSNHOy3bhe49QLB+KjazK4215WCWoo52otSCRXAZzQazZqVuEZt9f9id
Klojz7lecQHMkBlRpP5Qb36erDqG9ey8CdYcU+9lThpjM/GISpx9mw9/uetkIxXxhOBEAr3b7chy
d9lkdzbnpmnPa3s+seetOZ/Pj/M5CTa/szHNzY5vzPnE9Fb71XRqXVf0+q/8u34Mb7paWZZnXU0+
eJ61sibeyuMbk29p1aw8b3MDeVnxoGnNHGu2t6alYV0t0zI9x3ESY2YhqSvNfWlakDCmvPZ0ZPOi
d5O+o8cbTA/f1sza76GVlKb3MK776XVPP/LK6/BamDrwtkIKXF11jmJ19eSXrT0vtJpep3JYmMV5
B4sD3XlW5Vjeni+nQk2+Wiu2uxXPwYJOvlhNgVXM6c27WbfI8jYcZYdPnmfeNrSIbjtOCWeW6M0+
ukuw2tvx06d53Xh0nsChYD86mCfbicVT/7a3W2jfyNAJupVbuCZhGZO6DQZhsgXI766E8oAPEWI7
ye3lf2E1roQ6txKe42bD1drwvh+Dk25yAvaWx2t+PHAn3OsmZ9mP5xM0biavK+0yzzKXtmEIZDI/
Hu1jz7Tt47G2TVIP2/d9u2ux6xHg51xYg12dvPplzDlgW3IRyUTmR9s2jrnPr9sAz6VlHGM2Y5/m
xsD4MlzXNfDiOx6fBv9INwqeZpfk2i4eHYb91xURzLQw/Nzy7dr2WWPmOTN2nPINtoa30+icfAdw
V93OwFyofrWNrwwU9dTIXgzP9bZfeM/TuNqO+Dq7fogEUi2TxRVTOqOPb0Ls5ORr8xMJJzD1P2i6
dcnBSCMZ/TFNd/TeW81I2WmHQBdfTQ8r9G0T3Ho/dD1/BIGopRXRkE8D8CXYMRid794EJBT9Ddun
95wrTmvn4wf0tHO1748wpUy2lCELNBCLQWDnl+YiOR1ksNQYbcpDb/XwaSZJGdE9INynxo2Z/lGB
lFzyA+mg3tv2Z91xc7z/dI8E+lhboeRykagvoh1h1aGt5LYkzQsQp8noojiPbd7nNUPq2cBSo734
mQt01tufaDSc+5OE7lPIUOqhM5pShXrJ8uPrq3bSOLQf6Ci9ff3d0GCCse8ES/JTJog/5/Uq8qm3
FpRQTAK4RbvTJpyrk67C/Div1aZdFCPUWZ8S+zCjpJS4JZjJhlYbml/6953Uaco8nmXnnNHqJcVj
OybkAQCmlt5Fdvxwn8x/AUB42TlM2j7Gpgg8Lb64lPSjaNrG8k/97uE3MnI0yhnIYpRVT3F8qBKr
JIimRu+sKFZ17tD2vmjnzgS3YzopI4iaEIEzizZqqWJTao0GdgvgqrtlaCX4ovFvq3MFc7ojiVs6
SmBnIGq04UhYrliAYK+IoV4JNwFxEWAa2zn8E6C3K5nGHTpZTxxiSFiw+UVeDEsLohC9CiqqCqbA
PXXVM+kBBhnkbQ0sKijrA1rb4S4bWNh00o+xu8vW7blMkLoNth1zlk1H24fparvCWC7djIFSZjZy
IrxHoTkEKNoN/SdEIE/dQGZGEgYtDw+z0vjUJnWLNvA0RKaKq+y2VCgpHYZqfmJTbVSKOLNWUEuP
9e46p9m7aenNYTgF6jALdtoc8GZapBN1nQ+sMnXanllRi0mS9M3vDRjIB628a9XXPDOrxcc91WaC
yWS0KTJ7QFMTHxtyoDG8/TuONPDkLMCqAVkTZRZlI9n7wByhEqcbV2Bj4KoNNKgE0vOipeNN00M3
621BMf8LnDdkCGDPbjhbNL3u1on6ugfjCDdAFgCTOkyNHps4E+Hlaz1pN3wcyXms+PJ5WnXCVG5H
U6wRuIxqa0zT0zFsgKlrNAhL9pqXFWY/suQjgmZ7RCX0XqC+GDa4DlMMMX1tmSJ/WEUTXj5eAPpz
Lhpy881jpiyVa3dTr+OvIcdJ5rTprUHBTl6GT69uhZt6+t5h7BBuBpAdFSfjtAxnKliGag1wwnuN
Hw1TkNwTtq5g6L8jul4wfoLf6r7tfT0ZIvFTb0XGdwiv3cQaZgZ51Zujjw1uuRlPSGbDY6XRHctT
IyT5BZvSLBV2FozQ1Hgj/PGfqIs+UAax2DYGH+P1c/+iWUfxCZF9L0A0pEKaLlRhYK0hNF+5TSB6
K05eYa1iE696zEoyEWUBEGiZM+w4LUPNA4p4N2gclV43jLRJehn2LZq5qo4BBKZ8ZHTe4+WopVOT
1IN808Ok+Z0anZVGUUsv9lA6KjIMii/6vlSw8+H2cwxv74sOLfQWbDuraDlkAmq2o/uggIdSZpG6
xjZZ+b0hXTbxg660Oek/5kqPtyXuNr3Pz7NrD2hylnZA9Xj+bPPlZwEmSKLeOr1zSOVDDcLWoJtR
ZEttwk1e4ZvhFOSILA8F+6FxTk926Lz6kzf4/nuZdmaULVpj1E83bm2cZtqnWz+8smHmyPVdEiRJ
CB9eU7hpM/8c6szJ6VCjQCdhzxwFp5PS7WYW26+k72JZ30UK1nDITr0ukKb4n0OH1ioGJ7EF0j3E
hTWA3O3cWyvFCB6DNtLfygpie0TvADstYi/GNGSgzEUcOG8uzMBRkd0G1lBUJS2lSGvE19cREPuh
zhNiJp2NMaumeNnvOxfWyj9ejtUtYOJne2/Xz/u2vgOyUyow16gan6rxB/tZYl9r3ZnU90S/P+vT
rw28juKdSruvOUVjDSNLTe1eahefy6jjdquVbrbp5PXTZ8LGrpgS1+nsB9iDnMw71xBGfscb9Zz0
s8Jl40QZPhsMvnizN/d26FDTKBiHYIGwxC1RT63BH57z6nvxyNGTMW+hvdwInEu3+riEwGG/W9w6
EQzK1DnBJ1VsIl5nXnzFP+F+sFBd7db1n+ve5L0t1kOZmTYbOTUSzV25ya8ndkf6w5nZAh770AmG
I0je4hOGaS4erlTPmHneE0ZakPgMDuXiDV9l+QoctZUIr03uU26i1x4TohNsCLo9uQNRRFcp7O13
PY22Wc5OzRjqxfvQB278+EjYJgqUk5HR4NuHT56PrdFr35qP7R9KyY7Wu2GsyVDAW7sfHSALLBGv
rZSFDjmkwKdnz9FgTlTB1zjnhf3e9vbUiMB0WY5BUVPYp0sDVIhN2B53zojRnZjcY5mCnlUzaF0z
RNKvJjisdnZgoxc7Pncvo83JgxUwUXAt3Ty9p9c9jDba92DBnvzy7jDut0OGGcg5t7sYR5ys52Bx
h8PyMcYjagusV3fVT/77mLw28ebZP2t2sMs/7Codmys1iHCmwX0Is+q/RTCwFE62D3sAikGR2GF3
9micBOUkVAKcijQ8aI0+rARaXSlJEbcM5qNjYBbKYwxd+2xEqhUDwKQeRfXL1Qd8kLkNI+P++6Z5
JPrV1y9WEsXqg+bD+OTWiE4PwB7g3MjsPTwAXor4c77FwkwjM3qZ/V1I0ajh20CpPyrsUDcVLlIl
zqufawXGU1shYoX9MHZ0nPIURgoytdx+aF6cOS3du9hucaEbvS19F+3eu165u0+GZGPTKmM0Wpkd
Oond+05UthfUirS1bXDgFKC373Zm5V9HTjoqhKfZu/lSeuRIdzPSdISWWvfw+pBEzQk9TQyZuXGq
x4SP/cSNNes+AkYdazNxtKpBvjRrwKz37qTGbvnljryOC7oVOpgeU4QjAoWUch7aXf/kw1TBwoeZ
NrTOGQsK4YnOXvW5lr56ulX79+xF5xCSzTalb8qL4zYIuROuNGU75lacWjiUtBFU85WMQ7j3yJim
3QXNoM5ueCgY6HVat1conHgK1WQqoQkrH8VNDIMm5LrKPPESp6SPS03dh1bQY4ijcLaxK+1MhxNl
NqKRfdX4CXgtqg+kO6SSb3Q5GpObMI/VJpKS/YK9ZFjys5OCRgdGqM87JxC8+g5HaqBY2TrdAI9l
395GLIApz+huwzRXEkNbassOyaZJPgZ4MgwMbbyf4kZrOMhEkl30K7guTkAduzPvUFkU08es9tZw
gBf0DkN6Xr9vHNC8H1Eo/kDMz+e1X+4/dnidzVIjHleOMLXHMEzoVhtijNHYyfw5DhT3NRYmtlBO
7+PgnNsJrJ/YUsidyOuYPXHCLC93avqFW/Bwq3XXwSzkPdldgZvpWFqD8XZofSGThCXS8z7O7wk+
mPAcodXDHmTnh4MRLNolLSsbbfKSGcNeg+7t7l6F6oCA1bqzPmjiQ9IoLOjq9sh1Gqi6iPvHOLrR
b4zHt77xTSbowiBEvCItzXhMD8lJ3DuSA+gONCd/czqWCBYQNBy+Y0dBTv/NIfHbEaKlh4tfg8cy
GKME47cVivUUKHPgkoZYkPEhjwzNQ+jMyH8/duFDnbEjh1Gp08JnDo6LPHtyy0FQ0cSjdCMs8XdO
ZwGePrmL8aj9XBT3VYnHKWd6k/E3MnImsJ8OatihxTfYvhSbEW2V3xpIqARcYbwRaFfkZjQ9UybE
TzJCa9fo/Xx6brDSM09LKTwOvcJA5gAZhPK7s6QQYML4D2DWT9iJ/YjMv0IE0aWjZD5Ov333166N
CwbLNFh/IZ0B0VHwguzYMNNooTqk3H8tWi2DIr7gjBjbinbxN/pj2w/sC9i7Oz/GdmhnZjybQlSe
3Oj/uZlLQuwJoQT9jnT4BNKegoZbtxNgPA1NsAJESE7HArgJ7euOfQbcQuSEd1p6d3u+unWnzExl
GUxlfWD5ZNzd6YuI0V/eXS7V7E3tjZMpSMJL6nRzd8KP3/4KPRsdtgHpKXap+Dbc/H/CRNEYCivI
xRLUhN9EIs9fJ201qknDfLpUzKwpGpMTZV6NALfu1LdSDRiPkODTO9bg73cBZFT0N8z/+n7+MiuS
GQIMZfOBOr57dmwcyUWZwK1glZ6SINIDwlsR3SfGjkFiDxiPqx4ZM7yIYKvAhNXdE4sXgpg72J78
xyywO+axcV5TmtZb4liQMmELX0rzdC2814+2jn6DN8OKDJ1dyqJvD3GAPrM9WmY/qJx3JCRsdJiK
PGATQHeGBLZ70gvk/NKMhVHf2JBQLeoXrzcVwYA6RR2wiVbxIv0Fk4MkhPw6/c535ey9amb1Jl1t
w0OPOuG0JJrQGVVNwAQZ4vHXFxj9ZN9wpSE3IBsdYWTvKghbYB5AD3vbwM3gy4z31QOvZB9+uxoa
dFjy6E09nUIatr4f7nqMaO/4zOBdD+bJz3vKCLsprUH12l0r62YNwhl8hTogF8F8dx/AYw4Bhj9j
JgaRrr0NNtBmo9AAJZD+WZJiGQr9WD2TN2nM+Rv80CsuabBCHGCkLIbykBJYzq3xvhbxGD/KBz3H
NUNPPAxqIEcYQmsjlrLH/f5G9s/o9NNXj9kk7y+Z/1Qll0dzG2B4PfpwyjDdfE1ODauDxvwDyLpW
0QIRFhWsyCagmDqYHjCe9L3DCQzhgWQDwO3iwEzyDNlUiInSPlMY65CEBi6fzJ931WVazCtSm13z
RcrASQ6VQ2+0absPJ02+n+wgnTDGdmt5yoFKKsaGM0kS65o+1UpbHUvasV+DrlH/0jc4/dS/PbiL
36PW5+Jo9LM18dPHJ7FLugjgQVp/KcEJotV92oN4kHhBOH2007AL5mGRWGAOS+MEC/gU3XSf0aBO
kTBv0klDNwHgxbYdMg+t0dCth456e6ZuOTDTHAmLg0cmtpGAH/S9MaBUKAFsWgUVpCJO9dBoRt5D
o4GeYw1ON9TuBSsKPa3nkpmWnBVloid2c5p9wvUAHhrEBO5v6LylQc4ShFaOTORCtVLY9zOcRmhJ
yWj83N8BH+AjQ2TCJeOgbNj+lbHCHbDPHfig5HEgbGHvqHXdnoAkDB3zArp70DdQ2pEgfY+IYXBh
biRNQ/9zHG17c3V2v6nfUUTD+eSF+3cHB3mzgFpAPv3BGw/vPvsFRoNC6Py4sDfeAfVoV9F2R6QD
4ym1sD/pwiqj2aya2lZdRn0mlJvt3QY6VxrgByu8u++vPq4ed5eJOk+sVYdAgcboQOZNTk/RB6xX
Yw2xIuCrtAx6LnKrKtsinZz1UIwfEJ0AlLUHHG8+KOgoydEfnsvzE/lwfyMqwH24Hc2ikkEOtsr2
SccP8ye8BufKOpg/yZ+ReoISiOREnBZp01CiFXgcTp4F44bMBPNHzWFXahFCjPY5rKaRQz6k9Nmx
rB4UQvSYGsInmQvEbZtEDvIJ7NUDSj+Q1V27L+Z9tE7Uuj0mZb+9dvmDNchXb0D7mnf9ywigMQVg
Ol72+Y0+azKT0XcyVdadLZRChzH1Gw6ZY+yutWuJlu0LKxgFUR06cJ92EeG6YZOm7MFmrxjnsdWc
JPZsYyQq1ul5PIGevuoFDSu6hm+cGTqrAQLuLpcy7iFffDvpMYeFDlT50L2gp9tahLYs3EQt5M/P
V41/aLyM4KWHSt+719n0lAId9r70fXdLw9o+n4WigyRj0yJqF/o0iPQOhokFkgHjp28Tc3jo7uVX
+GlwAKX7nTqfRbXe8XhCf/bhsE/2TMP/isylW5luZLouVoMmVIKCVGW5XPpftm3PzxBJ5am7ym1d
zb0XcL3iRSe31Od6+Bxj6K3/nob7fn7OMO/s+bCTKCBTm9kujXpW6yMTJ10FQZm6eujLuGZAu6Mg
xG+8jJnwTCqgsN0U+mT4nr70yYMxO9fYf+NYH9vVDL8++pgq7lugXK2LHzDW1hKTUe4MmZZhDl80
By26pCpmHQ+bYoYHsUJnKpaKtDgwIzg4qgduSW+XNjqu+jwBIhD9IPLm/m//VwVDg6SL24oCtE+u
QBfdlYyBTRjaEPIY+CABvWMwHUeoodJnr2gQyTNRjRGKST1gGm3o6UgrfPNkbtNLBqNyplOHaMm7
kz3Rrx8ZBQ6tRIHfhBzzbYWNxyghajuQHdqpzIJnQPoIAzBek7oMIimJweWOijWDJKRy3+H3fN6E
crDEPmwVHGx4meBR4EqHkw2ZcWnnV2Y/9npjvZVe85BWcARGT/Fcn+t5ciR8UupV+HYixuTjeORV
61A6miblM79ElgEtPnCJprR6sT0IIAqRmNG0RnsIdykfR4BNuMakLp7AWPgWcNFpdecWoDj/giuF
K5GZiByPrAHJ4Ws6BOvNnWdvFlT4mRqU5tTo8VwFfoY1cS4TM8pmANs82sXLZv1sqfL10BwesjNI
d3JEUxID96HADaDmjtvuOC59Xm9QTI4NdelwmkHSy72XCmLC9Rt+9XYnJ/vKj6KVAQwYmWHCNA5g
pBdIEUOsmP4xAVfo3x5XfcLZLwonCxwOWp8AqHP7AHQATxde9MskFpcDuDM9vGWwIN63i+pb3+dL
Ji6cCJULeKt0Nj7cgGQtslqYKcqOiecQY0OTMYWc0azwNsCOGCcLEjZGrxmvWbEbUrEsTuucOc2b
J3PEihlzBgs6v6jeZjk027+JanUtqqxSOtVjrLXB5kk5wGqILm/c1WhfY/T+i6HlvLXfyzNzQoEF
hAfXfEm+ni4GX8+Jtg+nQC0sHOFcsIs8VwxmgPj2G13037rv9H8fh5AORdd+X+OGvTsoPYgA4AQt
hJlzegURYuoBMxeKfTb/WJhmPdedSTWvVv196adLYi+0SGifVwgJgBb9PZs3VXf4tPo3aBBpZWqY
fBRYZZv393zALqsYNTQceOJCr4TnCepOHc8qS7cVfuKnaeQQD/pjSCfZTLiJFOvw6RD91buaDkkL
tDfXNYuh5on9HqvMxuouX7AGsF0p/ey9Z53yzhnLGjwjo+FFsZ/xQtwZpVv6KIXoG4EeUN7mjGtG
L5RYerwJcNA85XYYzhQ2lkbFRHfGDyNVnglJqU6nn9wDwno+7QBLk8BtPztVs3ipHtOhSAY4ksBl
VGc3swbMiW/nrNJuwcxP+YsLYIsElJXgJO8elmteNqRJX+KW7yaZ1WkWnQwYfxvzOEIQPI8b0MYd
z2mhSB1yzWvwvXl4eeNAqPsTVRSaFWFXQgWN9iux1dyH8McP486ShIYXHQVWX50+G6OHfBdjmNB8
dd1TF63kG1dyWhXQ/Qk0JLGkCVgIwEXDwwNs9G7h5qyo5unpV7U/evpdfkRUgq4CPb/0uh9X77vk
uXzbSbzy5KGUFD40MgD4rXDo+ybE7Sw0gb7esOze4zoad99W/zuP+YkHe8SOs+lLvOEIN8/RNlZn
3YEVQ5xTTelAYjQGmw5pOjZFNC0xjsIjCuqzhw2xSieE1ia8/idAgxup1VSdKuOXV1ptG8+KfQ+E
noJvndGuYlJf4bcc0gsJ3qBw+uoEBcwQFsmdEF3ltzK8lB9ziHU5BXADwD8tTtMerj8kU5geoMx8
rBK4Z5twQUsqhDa74Ox6iJrFe6OD0UcwG7zYyVHEsqOCA8OlvpMRr4ol/arBMlj1sV16/wYzOsbY
0JzbmXCe2l1PHqDAIjDqk+D6OsPIp7noDy8JSY94w7Hd6JTBGAPBaWKQns+ajP/H0Xk2p6pFYfgX
MUMHvyode0v0C6NJlCpNBP315+HM3MnN5CQW3Oy91rveshzc+091JriEYdfEAyNA5oyngx8vDJwp
oBN93ZqFGhIvyByB849jlbOlCmLFfWzZxcFzsY+8NQHlWFtMX0+SpUZdqpq7tboy5LDNdxIyRGh2
zVZHAHKffiTqslWMfQEuU6Y9hukS8kXaJvwfOqnB6+kR2bXcGJoXHDvFN/oggpmMaoLBDEhY+oPD
EcHXbeLw1zxM/3I8Mp7HzQ9iMGGZ4PTM8GAvfrB/GZORSkKn378DJVrqKHHA3iViR/jRl7LuEuiK
xrPCwBa0HwXpBGeJkF39DrxCSEnkvgEzcfhkw0aNjqP20xMnvsahxqZkYgNEt0FO7OcMZell2iTN
kh65I6ZJ0deR6g+PK9UEpQd1hKGO3EPavc8Eo9wxlaJBDvM/EINni+BoomvOAzY52F/Y7HOm8Qx4
16NU5CDlh4gRe3QSYL28BcbE0IBJ5XIRozwYBXxGG/KWfhi1MSNCpGb6vg0+hgubZgBKgTiL1Unq
NTSvjE0ALCh7aAeUc+Pcv9StAdrnvOGUO5/az6ELPl2jJUpoWqcznUEfmUp4J7NDo9Dtg6IMiooo
AuaJ7JRW2a3liFQ5IujpUOHKWhoFesTp+ptxVjk56VBRMDpmtq7QrJok5FF5PJExBY4LWAsx7IiI
hMQpB7HQ4NbXp+AZKZWbRRWsqBTnDrG4YrcWv/hkiVKHKgnNDQQixUN3XAmsB7UaV1Zl2iVe/OSr
VwEpWTILoSUROQApSLVxMi0N++g+RsYLqUvseDOMoeEsw2qRMpzGfA+AezjxWphlNwuZrFWf0OmB
4Xu+jCf2k3WqHgrd5abgDznYWbm09W8kYIvXgf9xq7CyGubUw/+fnqk7+bUc19HeKagbYLp/AkUZ
Y3XG77EB4xsJzMRp+yU5HQAHfOXQ5isrkugU8kWgEXJis0xf/Cfaon58qQFcS7E8I57kF2rOXEJr
ktm4rADv4X9QNCGBQLAAXMOv0jGz6jiRWXLcx5yIxTjXUSmvPtMleSEM+JjrVRI77SyVPAZ/beGw
9rgJypdrCDZrf4B9i0aYkd87fBlh080p8ZiAtjinFSqXzpp8VpxqHJzkQrWtz8AHLbECvtn6Ofln
2hZigfbx6In5RjXhtX6j5tWoaLG0qFjx5OnYCPnlJRPid+d1YLvM6vjHNyNtDOS/kP91DKUNi+Mr
ljcp7HC8KrEFzB2OLA4OpEDwK1pOkMJ+/X9UM54O8GYLqk2Ihtx7gstp8O5djhzOIXB6vgrN0mxd
WILMhJU3zGiX+5arzgVWmJu9ZtxyabYUxFBJwicn3DCnf2Oxf4Tpnb4SBW7EUrLHe6L0YBDSNWM1
3l9B38d9tnQqGerfFBQKKIXIRb5pPxYLvEQdzvhihbN3rFmJbOeyw61NOm3MMALpIUeRaglMG9kG
Wf4SY+YZKjRycx/FlfOJcGd+U4AcgtcfdvWmzXO3XzLGJaXVfb2vPC0UUdDYN+RrOJgfzLin+V8/
HUdA7+D5118rEiFLjztjfOUCMNqUX2cbrWX7xuZKvBxiOBMKCsHrQgimy6KGH455c08u+kz9AodD
DcuSrtmcxvRLHgvmKHGxoD8QOyqHRGki1dvrI1t2iCOhWsP04F6FG3+iJ091uvdxMjVGV0NpblwI
weC+TLAa0j05HKg93wGZ7ij0CUczVV9sWfDsPPihLmCScvV4qWg81Cv9GkcLXzsidyvnVTlU2Ylo
KZwhXzKEQ0inlnlVv/QvbnWTP7/PJGx6EGZ9fSgpD7SURIsChbUsHhA1lMyZJR126WAnDRZdzucv
+kpwd+RNf2t/3K0QgB+DXfx8YFMG3GvJN6uH6pYtvxnsbkd9/E0ZPlBIi1DAux39JTv56yxwcGFR
BdTMyd7g1EfPh0MfqTjjjjLRR9Itr2nkXX1xdfkBMNqAQxCMADIIZJv1yQObNV2qVXS75gxXl32n
XfEYzYQKb8NXssD4436XM82aHDXkV/+Pd0b/v9Rwf5Bpoy8VrXE0l/60ekqZPpwJhKR3KH7q2hLn
r20GaPqbepBtAezYvXj1XAEONjLWSJBUe6d6L+pTRZxA5MJ6ZrrEltTpf+BvCpPbE3ARITT13rhB
/REC0yMGGGxPQiw5G/vduZEEwBkmpjfcdRxxTLpg5rBj0V6R10XpMXYW2pEEHYaNUeHQer4QQCDW
Ma3ulwEmBAfFTrD7v8BtYCtkH8wh3hYES03BDul6iUGiK+Hh6lOXWACLYyn3H4B9YCo9Ccls6vHu
u4jou+EU92MuFa+SHG0QXejDJ0l37qccpBUi8fiUbL70Q+X4PvpfqE7y/6gs6ePyqsc+EZeuHT1X
weSCKaBuA3ESEMXFJCBLoRFHPjGx4HO/tk9mp/KYzHdh4vjN8JzLB/lbdxjL0hfBp86955KCl5aY
S0C3BALbbEeQE8k2bXdrPejQYcg1S3gaDLoJraRLp7eCwaId2fvhj7PtI/2Cz1BA/tAYPcM7YTvE
D4UXg+sFvI5t9ktjS+dFW64SIQQJ6WMPl3tCgQz7sFpyaKBhYM6Myv8Tcp15UB6dJE4Nht+aQXvx
i3Cfl4rtoYn8Qp0V4lf7K6vUCpvW+MUTYs2z8rKEgEMLMjzSMxwVfpF/DZemw7Gg/eEKmK3XglQo
pwKPsGoVDSE9+Mc15xgaGGweVuRAFbbNK84jgEwIsTU7kq1I33bNnll+Xa1e3dwob4mMbF1DqVLh
AQsawKJ/uBxi47nXeiaDT2FHh1iJK1I98X+IwYvtZUyV97Hf+vaJxYa0kDnSlL2g/6fzIbT1G2oc
hj2p3YevI3Qg+ra+sUSaDgrwBmtOuh62AiR85UmtF9Bj1B/izMUF2vYBgUmQNcQ8hxgJxNF6gFbN
KQZ94RHKNVbRy/g6qd0W/j1jYUQ61cxYTSipqpkscYXvpl9s0TlbbMHM4JUR9SN4wRswR+nCptpi
RvVfgzbus7tCubTSrBQSO0tX0QpSWOnzXTPn0FhO/CTbZ6pH9S9v1U3+wj57SC89o0KEXaL7gJwe
r2tbDYbvCv4ZNCIOMdAVF+iXnuVtCzt5Sc7baoKcZpathHnuksW4fNnpsZ8/F61H6K9DcY9qErOm
sdUiTtxA8Kptx+9LPz1kDvUCZN3c/SwQOk7DZsOZBn4hnl/VxGVFG+dp4pvsbmhyRiV6DsPJOvwP
/eKEblumaOmGbD+6lwlTKeiHhAYZAediY85l1dfWqYYkmpNY8CecysWdl0ah3hzG+E789XfUOGzN
nyoUPQbm/BPpHfFYpAMSaHhysaKwifFfoYIM6u4/EM4bDhwOKknTXiXc7/p7D3kuGUYJFGQu+bOD
aCViUofStmUiCIb3msOgWVSDxx7F3hCUbMkwHxAFLFV1IPMeRBbylSH5d/1YJTsNimmOeCTCVPdh
iZFLRmNL6y2X8DdoYbSVSqJK6ggKWUAA3Uw4j80NItY7O0B0KT9O2iw7cdcC/uAXXs+HP5ExsEqN
W23E2p0wtRPpldHY9YonnNI7ZT8sFqkAMmMefEzrRSFvgOwVKmUFRwZLglig+69XaBBxh6eg3xIQ
Qj7i3cIHfmCIgf0dEsh6A88/MqjDnfL46aZvppMMjfpdF8/6j28+1owK3htghffCRIp0lchQW2zy
AKn9gRius3r7QNxjLtJbmrnQoG4tmleYqY66gd4QTWbtWCVAv4YFQb7D3gBwGqYqZAW8ykqmtfqi
vZNzR+iRRSEByio5iv8Rfj6oAhkokB/RrTvaypIs6UCmStekUFKXEQIO6ow3xDPlD2CuRpdMv4GU
Dx0WB8e0+TN8SqTJielC4RAVxJx5VB4xJpE+drFn4AM994uTXLo70gHMGRSJ82QN47f/gRMIZwcO
j2hJwJji5MxOqg5/gv8Bvyh8/Zxj74MrmfWAHneKD32Y0nO00yfjS78Mab56uhi0ZhQEe86e50Kj
COPPWVEbEpv2KsaWpNLzRfMZym0B9+ZsnSay9zWll42Jlf20hQUlMTsoGyfsvjyskdvzyuWILeC/
QJjO1SAAtzLAev9e2VpIcXBRv+4Ukrt00SojjR2a+mlJpYzRYOYs57MZKmHuxGg5gS/RY/s7Wv8K
DmVlFzJ4FTh1h9V7W95Q0Rjf6q3cPtbEFc18pBK2u/UzpiWDhXX1okReL3+lZya2z5N2ytpwoKeu
8IlVlma1U4pLTztnnBQxhJ8ijEe0Fbupy+jHUK33VUc+Js+ozLpywUxY9z6TmXKMvg0X2fTkRn10
fyyk/2mST7wpE1CzKTi3DA1xCZKm45OVzJnqyT9E0LWodiBK442QORTspNAudI8jMdkLgMjMAhFs
/vRd2INpZybLeUX9IICw/n5AT8HoM+lrUP43fZ/uR6JZGg+9hxkiAGPVPJfxVsD5YV5iXyX6dcRp
Y4NLysaICYJHmwokpJR2SDUDvfJQ/VAcFQLZLapHR0x724UkJulLUbKTFbw2e+RH4u5t5166BZ6G
A+nE9uNQXj87LECJ1lt1K8HKvvB6cyJb0e3UbWkVplCkZ/0x/+GuZzI8hzrLGbbNLtpPDVF9U3w9
f2pSH5EZIoCca8yrpvmlpWTpJ64ET9fBzQESSOMCdp7uvgOqi928rwTCDaa6+f12YOWAiDWemVj+
Wfk5J0EfrWsGhgjrP1uNZB6/uUgBgFmCE/NR39zR0Y8E9T/xdNfnCkPCPdS8fHoQJ072BZxUMKJH
iOQpQb+jpYaCG6r7yYZCIguZ+oMyL5/f2VK+CZiA5ldisWYlsArDNyzqqFKhLq1Uw0eJ/Dwme1Wy
6jWI+SQQHSmeabcxJZDxyWvBR6lHp4IwXERhw9TjiMAvrZ8VVZAmv50HN4ORKY3WHYY19K9QORl7
Tm58RvYqs0DIWbQs6DBhsn0JIBwmeff4e5Y77S8pFoZpM6R6IwZV4c4/L80xv9Q/UB+G6TPsiLiy
AGmRPNDn26IDSW10+6JmOorfQpAjUHdB5BQE3PSwOd4XH/91oUCtf4eLGq36b6bGNVYQMDY0Eb+g
BHuvOQOTBo14KMSOtDUJ1aX9VXDXGNF/GM4m8nWSXHa017L/CZBQfAORU6YwX3nZxqiBzrDW/Tgx
rgvr97wC7TfHPW1qnO/rco5HH8d4CDmrofBcEUswL7/5BD8oRC3xlEMsoG2B75DuDEqSTXpNb6YF
/ASQkbGA8YiI02m7mBgwIlQsR5jYN7yBBierP/7Yebq0hvBUjrSJNwidtaN+tV+55NydbPXcUGY+
7GKFSIGiDteeLXYgygwnkd+x/6emcp8MJHqn/MFyzLCg59UQLxHY0pyZpwExxp0/ADvxk4PCpmub
cz6I9huhCDHqaM4vhsvVrnh3vYtwA+n2RA9ehHo8jzBmH0sICHt1BWpyYrjG2rS4hDLJKDO4qWn4
QJTMsmUrHD18CNjb4zcIZE06CvrS3/jjMf8HlwArB9KOknAShUbtjvHoa3XNa7u7qG7S3fMT2VK6
14GVgQcwjBhmyAKgFscwQ6LXwsS9rVBcnKJHvWIPW9QSHn5J6UkWX19uNeAvZpyfaSyceuAH8fuO
0PGdLj8JPRCdQmldMb+3SlfuR02l8LBkNhG8z4etKS/bxOUKPL6yyMOrkc8zg8BSLZpL/tjpL5ow
9y7uqD5m1bJdi4SYiXaiHkC/6l3Wr1vdh+rU458lepgEYEXJ6CM7o0SpUp9RAJSJ7nsUz8A2GTP6
mBQwGYGJgWeVvpJEV8NpBTI/KpAcjpkNm1SBK45Ivg1MCrj7HmTocQMJ+gCieAWLtG/tx8dXzCWl
dhzZEO2FA7SkK61oHXL9xiUM0eiItBcHPrfdKkRW7euNFDSh5L6xIVimTu0+AUQO0UL5Vlb1YEFv
y5I5/i0wJKmrNznRFW/3KbKSp/nq3tuPxGn/9BlcbgoMGPHC1oB6ythODF/w9Sgqz+JAatSr9PDc
tpItLeECgw8flQRPhRcJrJ/UKjb1X8xSh6v+rhzUHb0+4wlFBgpCWJvzbKP7w/X9VzKv1SB8zB7y
oUZAIkuhCrze79kXYbXHWLNtHtmK7VH9JVKVeLnMKs/aGI7VIvJ9eeXivdYp1wF7jXkBQx3C+Xgv
J4NrbCXFF5vXMlGcj2BpTBoCg5PKi6DQOziHA3YhDGQ+vop3k+UHwtgTYw/L/Mk5LwNh038bM3Nt
TNiHikUBzwSY0n1dE4birnjIQnP0Ap3CgRChR7OIk4X4B6WnJ5Dc49FMdsN++no5ElRYiu2Gn6mm
lbbWHZrIWiN7bo+fNzMVYCyYdijEdy949pDhGygYbBi4acbYQgzBu1sgyYjrLyY+Lfd27VMqRRDZ
OH+pByrJnWDIxavXoJvOeCn92kxtYxnfYJmR0hvnIMSMk5BgMeEbJ9lGHvZgo7v3NVaIzVznh8R0
wAPNiW1uq79O8+UrOHNe3BFdHLWLUm9BLRTFyc0wA9q4LykIqQQGKlx6Z5i+itU8cCOMQhp0+mta
oGL/1tGGwD+ipHbZT0Ti0tGLIDBEgQUbVFqjwn+eGZFMjt0e20YQJ68HRAdOXFMjV4t8oa2ZeKmW
Mrh5YOxjCHbUWtma0G9oprSWsg1OULnRVr5WZ/EL6JFO4U2pjNYQUigwIkh4ewV1G85At3g7UGc9
rAIrSLRIiQMQTl9G4QzZcMtKg4fBjLvcGTA7V6kSvlsXCcuYYQz+AWgevtxklW8ef+BoJTPx82SO
hH80mDHmT5w3LhhrjVONCUm/Vm7YDc9S2fK1DbMdOD/08S9ax2ENgvl032525URkzoRZ9yolKMrn
WBIC0NOU2xL+A7ooagysd9CZYes0BSrVvzJ6W+z7vbE1iRc7gFbE9Gm/oMY0IfReBUcbaVNgodFW
ghbvUxVTapZj/vMUGqDx4WIix+cJBoA7OEBnVkga9CKpqDDXbBqKhOCzcU4+mUls/WgdkMW/cNNY
cIxDi2LRcb/Y2oE1ALRPmVmuJ0dm3FxaMLcMSZ6tZEtA2Sem9OZUFWaKTCi2ixssuK7hMvZ+7yc3
oH+6DgpdrXQLh5psA75PnH32GgWMBeYvkN9AnLCwA+rTYALZuOcBINGuiBJyUF9GCYBiHeuk13QJ
FW4EhjD9fc1o1sU5xp0yps1TSg9YEq9NtmN5M4PTg3RjcoqtEPnH4/UG7Xx7SJBgBn+zwGk4xmPl
+LxwmrdzcDzwPj4NOIHpud8xAYcFb6HJT/BOmPeb4QfWGkIeScaHPrkKhttjlcmAU3LaQN8cU46F
xXBANqidNIjELyr/zWQOjt6NdHb8lf02HG9QeEaIhBFz7XLsQ632qK0ZYADjsEl8SXi+ee2u9lDS
g+zmB+wkgvZKFAcwsqtqbs3K+AN8NjgVDgmEKhmnn5/ngcVkmSiYoO+SqmE/mfcdMnH0ElATB3YH
Nr64PtEjNguQ0uRbXzHbgMzgQgYwOMsS/hDAXIcOD+xu6Y4aucJ/1Sh6ATevt7QxdHvvqyfEv7gS
NYy2+6t6VU54lQywWEbKU4a9B38dOXf07Jt2B/4c8Zjgz5hFMJWC8Af/waVqzTnuXJrXZQ6WcZ9z
TXbsGsnK4IbOVhPrySCUVqFp0J29LDgjEhZcFU4ZvpCtaWUhb3JR74ikdR+0FmVYjrIf8C2xQdIg
FUXfZsinWe+kA3PzxAHBT3CMKD1Yp3k157qkZ2H/ErYMdUFn9Ct1kb7kXsrgmP7dQXjoqldy7YLA
856a3nt/vWs7kgCvnNmzcmrUk/9LaeVgmsSiAzV6IOBNv+hwT18iXFrTfC0rTwjixftKdmq9ylY8
OgU5whhO7984s7l9ul2negpi2j+4mLNo4WlP6OJtQJKa3e6hpXGXG34dos2gfION6OeYSsyGRXqO
QghagRKYDpMMffv2Wg/BADU+bV10JWbnl3kCq3IBtP/7mF2MGCs+5dCF+JtAV4F9q5wy66LTqzEo
3eYH1vyR8oLA62myZsHELp6FFkt9zuG3gjb1EBCbUzf8YUuyB6KeCuuHDV0Tfy0x5PWxABzurAmj
tuwAvok3JDCEX0QuYeuU89n/vPXnQKGBPO5sQImSXQWkeBOM8+YjU0IQ4NJvbs0Wi50N3rpOdpIm
sNN4TSwcwgWep4r23JFn+RU/Nhs+qYK3F1WjLXNYeqbdJIenbGXH2O+K8IWVpOJmxkmuvuQovMcn
6bEdJ8YvevFjF1njRIMQGk6ofBMzqUGP6TJIFpjOsP1hMYA31n3KlpKp/n2Hr84joFIkhtwVfu9X
Po8Ayh/37wSMZocMyqtcSHtsSMnspgE/b7C4gC1lR+R8LyBcdAfhyuZQMs37+XgmdT2qB21eLrXd
Tc323Mp4YjGpKxa0f8gQuVuxXnq7pWx3iVMkJ24CyM4RmevtToLJDv3/TzeCQf6u9RWvIkGy1cE3
tBRUjd8psA43CDZM2AqvPidIsfoBiPUyWeUEUbgTH1uwFCkoAwoXpxYI0Y8eS0YDUIIPWfM0QH/g
9R8qbc3t9q8N82UxZja2BkgfJW4lRL3Xto5QisRs1vs4rJb1CFrgRnfg/O+Z1cRrxgV9F7xyr2OZ
aYhw5HO5kq+jVzjj+pHwwGTCnPiQA+vaky6DtPgcQevhUMfFuFWLZgBBW/Tuq7zfcL05ZBl41Ovx
rp9rOO3DqkZC4mlbYZtynmFd7uNvTPwgXkHJ9Inn/7xfPUb15siapvlTvAdmP07EuUsZNxudthwq
5QSEuEZ5h4QJsuiyChGy5zfa0seNze1wd7u/+3vRLfgQR0CYqFOs5sDPOfSnr7Gb42KPAINwbHvm
pQTwKMuKUR5dFSAZmiPOe7zID4gNkBcg6GABuJC5l5yGwD/ZXAonkFFWPFqQuPLPtqicFMLITNoO
X8hzbJ1ylVtmPexhmn23S/3Sufe/ZrWNj0j9sT3Ee9x+w038Sr/Zb6fgaetyo4zEnpIz/Yah03kC
gVF2qaXgbsJND5tRb8okgsQyPmeOvMsQLLnf1DnObAlQDvMzYV3XLnNQNaQ1Gb0gImKsnrzr+KJc
ulWzJFX6BGfdhIxlMcrgKo/bBkVf9deumgP25dfCGdwPbghkLYfdVX/jScs21K2lbq40PxVrAfsW
QuWYcorISh0GvG8vRctkfGutlTwIKk7nQgsFEVChn784zU/MsFoyfdodM1Ro3UG0fVGuep0vOonh
Ma9XAmAEM2xIYKI0/aLwzL54bYfEem3afe90Ne4Ciq1+MaTGfDKAVyYI8JTue9IR+cFMtt7CzAwv
6QWX6WVsU5fDAMZzcvsKWWs0QeWC7kxZ0sIvPsTGUVPu0RYyfu4c3a9gnF/f2EiimFvBD0urgD4+
AiCE1wJbhXG3irYlxhcGHrmykgGrNMvQ3I/3oGI7KyxOtKms0wGTTRiJMR4ZNQU3fhRo4+2X5pWU
cZjPCMsMl4dqbFsqrKKKmfQjU+PRdVJGa34JGdR7AxDPxcOEotitCSFEzlPZIxJhY49WI1YxWNcP
1LGzeCVxrqHinAr0Aj+qX8PJN+wJxM5Kvki0MmUGhdJ54pnDmaytNAzAQYneLms8/f34bHcRJmIg
OqT3qevRL+e1u9tv1O7ZipsPA8zKKZn6He7G7F3O3pr1XDe7/NdkdHEmu523x2tH/Qx/LJnVPAC1
ErSSD9RpjBqgTuNeCbGO8BCxPVzRgrxjP2PshCkcm9bmQcc+y8Hbfl481a/p6ptO2SRYeoB+yZt6
GR2HeY9IOJuriJNubepnt5Rxoa3/Mc6wu9MDPJLieg7O8bjFn0WOnKp3dV+F7Mcv/Bi3ltSK2vmU
dqbPK2Ul9uBzN/AxY4lESYK7zwGjLRiisdu/7LY6xHogdc4jlLZINXs0PebJVJYRiw7Nc+o8/dpF
eM18JzZWEszpp5PgTfqefFd7dAz5O0wopc3QPFZ7ZhPtX72dlFMFXKeein4TdhTTHnAdktQ7AwUb
iT9dWrJp3vNSdvJVcb/1dOVEzXGilr4GX2TBP5g46JHTSWPa+xJXF+WURuQAJ/on4Olj0UmffoI0
v/0RmS/g08ooFY7ry0Xv94O0ux3cjolGy0yJBhU7WLBz3Ej/0tIr/5Rr8Xb5xDXJHp6oXHCG4LzA
rWPzrqdP3DgI0KNmhQIHKohXYjzHOUM+ikyQUcQB9gCVblnYzfrFPs8MGK8A6MmaI8CoPD0aXtAM
H7/Na9ucO5A8+77LVpxljcfhq1LgcSuqBwlkPAfwW3A7dZktj9x7t4fZkTjdgQTt9qxdk0PrwKSM
E1ybZp08Xrt2UW6EJ7gMo6MKzCPffiaemiz6wlPuYb/MweDDchuj0gqeu27J0mt+NabcuecwrMzX
Exk10hQpo8hoF6J1d3cMoCbeDmlAdO/syCDjFL58ZFgHHAZ2vd5/XqvXLzjgPQm12BGW5dttKEHN
eZEvn/AP4Yo1VJCAhCh0xouJhzO3IUcjbE8mQuOb5pdEggf05WviS0Sogo/ZyOQUJ16xYurtC71B
yO9htygfuIkY9ULE6L30JwEX5gQn4BSEHkPYyV7sIB1N8Tngw05sHeFQQU8FMeXljFAL2nISP5mC
2Wm3zPVF92dSoLPRDbBbY90VoP8wfyUgqg2Nbv3YgSU9VhNqSNXTzfm4ZdTB5KvmAYkEQsPCCB5C
WwBU2NWjGchrV9NTr0abX/ZU2KP1vMC2otatMoLScBbA/C7iwlzzqPyr7HcP22BgArQMXGyAXrsl
ckaKT/LPsQW+fYhkZJC2lvRtCQWbjvDM9SoPPby6NuxJxma0F09j88yBXBxYwwHvpWWGFTOsBgaA
qjj9fIlM9Bi3k7raYRVz4loArb0q/4m96XOVVtbzKuWbJ3AnSaApWprflPNdd308Uni3bKAP/BxV
j5KEHA4GO+V3umOPrHufo0EQZvt7M2fXG9iXzLVMZHq9xq6sP3bo3PePeaJPI9Lw5jq3AMYI2CtY
5SH+HsLiEFHZmjaH9CR8EXyHaTxVNke0Mq8wmAfD51YZZRAz9pkcTwHIdcDX4/YfSvjwMLKZ2O22
ge1yd8wB89tZg8sEtgHsVN1S4sbkzDDLeZeuTRX11Iqjgg4Al5t8w4+TOODgQXYBKQzTByYPDsvH
rOd8And5xRMJUFzX96NWkod29l+QxDILvo7kaZypRDsxNvJXz18NDGD+xrB7XOlP8IwaMecVxAsL
CCqRVYz0hVRDFV++2uslT8ccl2OOgbrNvHrRX7J2mp76LdFsAlvmtl5K82ZfnbS5FvIhk3TiG1xd
DOmAn38nrZ1dHs8gk1xi35hpI4fHPTbzhMFRSKQRqPK11RiR0jDuNIbfdmTfhvegMG2JPxP9R+ca
r3p609ssMLqTxNkPygVqSgEmUWYxW8SPQp4qCKuPMooCqBM/MnUmikDCxnBK1lCyzIzv5zzFW51R
TAKAMsVqjg+74J+5ENS0SBVe0/qoMlNiM9FQc/Byrj0F10m+NBiAhu+FejBAYi79pVvybuflNsF5
G04MFSdLQB0TAPToq5f3r8lFBikosl0XPDACNHblQE8OO47t+bOOJxeJQct7qiCdtCTdI/NwEM6P
5CAoW71cm4Xbw3ZEjaHeF23ycLo8eF9gTAG4437x0+fO6MjOfzzhFAD74USIqQGpdg9YtN3qnoV6
T6/lFa54/2sPKnX8xEkf3yk7zob7pWCHoFxG8IpGe/DMy71Yy8b6ATXsEzZYzBSsUUu+vGKQXAiK
Gw6JNHaTnhY0yBjPAnIQTYnWp8USZvqE+cIggkqJewLzbJjZ83dpv/ZScdb0rdjzft0EXvQzyJVj
gzMhiw+G5E8FI3XL6dfMnzyKtn0HjDNr6436p3aM186ofbKFIjtKKD79NyIRktWTL1nHCQOXbDjP
D2KAvRrvQjowauh59XNH7gfIqMHOyi0tcuAixHy67GjCPEMuUm0E8h+oTB53V7vbEatkQBGUnT8Q
8T4drv7aj4EMRX1u7/L+YbpNBKJFcAVALetmQRzQsv42VIeREMPRowF56LdZ5avJ4XOTjjUeGWTy
Zd6ESu3tCudu4pbgYghyyQaVGQO92SNkOCK0j9XPB+Pz4oRXRNXtC7yMAJ06r39ftd5tvh9vJxwA
6FAf6fOJNq9Rqhq7CZwQyq/ntusP926bc8GbTaP9ynIg4BQRIV2xzIXYOKUUvD9+0c5JvMx549PU
OMAlTz9ruBuJ5ogopzISOol2BkyBh1VQAgpHnGw4HLXWZc1j9GolOhxLSgxOkIW5T4/NmVZ0sAeJ
JX3KWZTvzUAXSjFCHyYmY6tr9c9jDdidSmtVWkA9quBVoL96wi922RuoLrPCM28tmt+Pw6YN3f0Q
Tb5L7sMJ81Zm7Mw/YRyP7qj2owprttbU6dJTg8BkGt/k1fMIrjQs0NTqP60P/o7FoI/W/b9flh7T
bDsc4ZLqd1n4Eh0OMInPmw4G6f7dpWPLH7MCY9N4LMA6YynPzIBtFcdaGvwyfORz9vIYqsS4GYgC
zvBvHP6P6TcbYm5tOQMza1/eiVj8aqBWbzt2EzvbxCTGHRrdVdBb9Ifuj3S8xsRDxqCpOL3Gyptq
JN/cgwjAELYSrIv7qLEviYl3KaRSjDHFrfRaPuF0EiBQLzJUBbAPfZxrZQu8y0YE0sNDtZLFUzoU
ySLHnU/yCdbU/ujHzNLGeDSfP53UJ1HJHqC7ZAJVNnAG5XMAeBsXlCFEB+Jw5Ihw0yE7YnvAIFSA
UQjBA8Rwo3iaRzazZ64nH6gUuCdhyEfJZvdgtoz2mRtCra8spowY8QJn/h+ysuar8WRGzDel5rpG
GBEQd2TLpEw+53Ig/dRsnjmxOnewSpyxLBiARAaYbn8j8hNv7GjO+HCpYocMJOfgGbPHcgvkbxI8
lkaQ+ZJbM5Unq2hyU27gdd9GYENKO+akcTVWzIewf8NeKFtP4zR8h+g9noxmZfdewNp2s8LR4kVC
7yy5UKTUfboiCyJ4rDLXXAG1uEqASzSPAm2QU/sDkYbqe45e5IGphzpX76FR3eDMI5tRHm7VzWNx
VWeHT7Uu8jPYCfMbdI6x5BuYFSWL6B62n91rsBiKKLjOpJR29G/CQpUxobXfCQ30XsaYaAF0rPUW
L1ErQwK3QPzo/jEPQyyGrR7/wfrA0wiIH1IjL+9x5DDY9nvYg+XIjvzAxlipP0Q4QQCVpwK7EvDf
LxAiSjvxpyBIpv/WiTpAqbxjHynnEnM7MGuoE8mp/b3DMoGjyQaFiV9hMa4Fu0B/hlAA2ilOxzxR
zptGv7ct2PvJTENNRuG6Bnaq0CJN8BYb2ai8zsmZQYj6zd0LOfgp2JglMsvD3WsGbjoOGchYwcbl
M6rzASsZQ6ATnKDXh78hsjChaHoMkF/NMWWiSJ8KqM4jvlfizlxVF0A0foD6dLiY39naMKyH6BNa
8ibO8A3eAnlhcoOgzPbMe5BI5ME/Dl+7jwME9hQ9MJVPRWvhaCRVr8uFcS0WLxK8HeXWIhVU5ogg
IOJW/QGoC6niHUrla1ZDK1FmdyZ4xYwnE/A9eY0XACLocIEykdFHEQYOxjl/3GqfKdBvMl5dC/ne
6wYZBeiMY/tzrOBWYOGZzDgQ2nh0c8zrGQ5KMerBr/fqvs+30iIKP0cmKWwWFzot1gGuakPqI3Cd
kNdzd8kjAw82FvpcXBeHCovFr+ik4M6nntjGmdjOzYA+oF0W23sY+TFH/ZVt5LOtjmiRMV6ChPe2
uOeVDWj7KtvH23jJ0r98RqMLONvMAsAFgeTJM8NUoptXATOZPSvnQd/OFgGT6Mbl5j/eJooSrhWu
lFwcXAWQRkK8kpB11Gz0IxbHuwQ/5RvUJLh03cg24iOpWQWs5thigh8BOZozuBKAss7knBGtyzTt
Vv+OpM1k9CfgwvFqaowtGXZBLwVrp+tPLJ05RQRQMdOjy+S+GCOciBPNHa5kwbyfK3+qriBR8gqB
42P1j6QzW1JUW8LwExHBINOtAoKzllrqjWE5IAIiM/j0+1u941Ts011dhaw5V+Y/GBVkSZKl4tPD
0q9qE6Oq7xjW/gKkAnha1MS8y9d9hN4EoyiAfsRd0uSNgRkS3YgAgHjwoGmPheWhHlARIQrjcvlr
Tz4XfUwuBiBd6RQ40NUgWZfPdTPOoZtS9PIL5FoAf06BjJHYBtX92hSAKIrJl1XzQIaBfsKabqRw
KMxRXfJZC1MrqKZIO7nRWCh7II8zbn1zhTspBUKhEqUH6Z881fffS/tPGbT0aPskHYPTcIVtwGzo
HhfHyw7F3Rbd3vCnuH/Zh0jjjKfyH36QEyElUpNHIz1cbmXOk+KXg6B+oXY2etpeipEU1RO480+/
wUIqd/PYpbo/x9HEx05lHAHqMo7wX2YCmCYKQBttxWetyHFSm4PWkZyoqp7/IBmzKtlf3hv9gkLK
Qsjw++0k2hSrEkrBzRjXVD/QcjlvPh/AP/kSQP4JxJ2EybjgBpt7E/8UTYiUMzEG5AT+7QakSgY4
D+CWQXb86zVU4QVjXdQ2kZeD2HuG2Ot1CQWUIYeADA9UAMQVLrKgnToHWTky3fi0pOC72OzUcReu
zfi3bcaq7pM373C5U4dMNXUGAwC6wRddYugMJsWyAPqgjcyE6clE0IvyBobfRgW5mg3MP21C3RdA
O/QFlS2Cj2jwhRg/URcHxEEiH4gKFu/fJYmU1AOTSS0SaOMFlUrIFskmDhdM8+7Syp7Z+cjfTFoV
i8JUWbBtk5a0D3i8dNmYcKvf1pqbYTlLBM/6Is68TERNtoFdF7AaIUtpa9TjP4C/0skXSyUlgGXx
BboDRllJxlUzy5QFJxTkJ5I5VKuNbsWL09yGeL7ywnMAQhIwv/lY9PIiITmWkBbuEl/LHlSn8ycC
HuvkOa9in4TCKwW+Iwj3nImoUJ6RzUlHFSoqXCdxpFtIiAdagrUBX+ADaD91OL3OQGKvcDTYdnRy
CaRcC31LGVxHGrgYhRHF2525r4RWBsAOf0EIxdBDetCav+ZSRi7wf7sL+N6LxEU1b0OyRkDBwR2l
+BhANsB7ThpHJuVTV4O7SvWSiIIa1z8UuY2DDE5gBYruk56Y0IbO5yXQAKEVGSMDiRuiHtK25JBL
wLPrJFnwV1AgqPSBB9QAOeyKcvcBjIUnYQyFRdnY0r55/9nkZOcGLF9LFMQBaOkov+5E7KxBDain
VeS3ZAZ1amdVkoxGz8i3UaHlYl4Zos75xQAHLtOX+KmJx3Xufk699D5QVrKVII+t0Xn4M7bC1Jfs
WdMfz+FMMWm7zJ4JbaG15l8utRoFXzOffZ+Yhtw13KFl65RXoy7yB9W2QuPDYIn3ngQxA3NJ6Xj+
K/Xg2fkZXdFipzuRMPA2fztjEVIYSjqfZr+pi7xIELewF5JVEd9euCN8x9CsbO6FVfbXIkQGfIIv
s3ZiiJUJ0PjyS0TqW79vUTiPEVNt3ZhH4jxJZQlVQTiO/dxGz6MBThd1Xs7F01AWhuRk5Jq6fFqk
qzpXuNqVk0ha5/yuSXd/Tcp4CXYtTlT/snbBBBfzZ7uUmBIwSknV6NqHGTvN9V0PWh//qadYlNPc
uEjJgp9Ji4mBZHDaQ8QhZAZelRqOjgAj4xEGjLrcP4fRx8+MJRhPgXRIVjq+4UBWBn6brqsEQWwX
kLIUBtRe4M1J5EYBptDAn0GzKE78HL1Q9RYH5z/ZTdQhXkAc4Ex1c8hqTJ4YX3Yu8fSkrRzM1u0a
mN8K2UeKoyo1yd8nRS4TmxC2VzIYkw/uvADnONxi0Mq4XnIRaVcQH61iDG8TJp3NtFlE7/kzesQg
NHpiaDACWkj9uODqDGuQrSs79Mimal6ZT3LZAfUSWfMPXou/Ybfq+/27PkV9O4J2p8Q3uVnE5bgj
x2eReBnwOQY35Y+XKpuP8RMbQd+uVHowJ7NFo2IGXSfPKZFoIMOIZjQJHfWoqpvsTejf+/RFH56g
XZk0DeCDHB9VfIo45q+SrEzMDhQiMrtBoXkV4BKV29mXOgY5nO/xZXrsLvV3j0q14MjxLEv32Vm+
JPZVC9GsF1yusAHKtYtf8qQASPHNrFUPBU5RD7RDJjcVQip727NEPSSTWtmoaFKIiAvWXkul3LCA
DYYvR9AHM7oa2JbuF3XsydIoIxAgUNM+GykidIYHk6zezTKGeJVimTu2224vyZQEysKvO8nLv3uI
JMkXz1qDTIjAhHXpAogY9Vn2CdCViTzh3RB5hf8Ia/E7bn848GjX985YRdf4yt27p7SHSrPxwxKm
1fwUejMfAgRipo+jyo4ovutAJLiZkwbMfSAl1RrwDPyVRvMAKyodjPVVXpJFItXoghwKzXGGI6zh
KJqH3I7NerI+jt4BeifRBSQEGp8LAkUFCwEqivRS60nGolzyw63EfiLgR+IV8e7jz6T+kyXrUJiv
iJ2GjwI8BWka2BRnHWo/UGCoL9BOSccQ6bdHAoit9N8LRuoGEIjaepHmJrl3/lXuRKU8vJQdvlKQ
zXpw/rVblyq7BggMnC2LCjgQjpe5z7Dy0uDWLApfpI5CaKtEz2R7WM8jCKD4l4EASDWXX/myZaIN
xJI6fTGpDqkPzUWPd+KrSBdURvls3uVJsbld0p88A0ICvw0BE7hc3y5AZ9EhT5kC+7g62dy5Q6dK
oEdzK5y+n7wqbedvb/JtXPDBiSEg9+8FqtzrTvnyE1O7e86gkObvLUJ/9DZdxeuX5hJOKioHfNH5
kvHD0xkhGgfl9IPH/T+6qdYJ9urZWFoGeijirSSqQuhpFi5benSlTZWgqcLNZJowPinb5pOUD4PH
IPC7tjZl6ojHfteML13CcCqJYK5DeOXIrE78I3uQSgp7HVMvqn8YQWrTICa7Ez3GvNRI59O3/BPP
4gTrX54FY+SO18OJmYWlHIgD3on/ZsUEGF18iA4ELxWxMtFIr47AOrTr+EBhhnsICX0eTQjyhF5J
4+HdU5ARdicADjxwTWzIzGgOA838ZVIwQTvbZdnwei0NtMPf6L0VxwYQqjNQzFN84KNRTWK3Ae2f
AcAD8M5/KqBABuzDS3xg1IUfzo7Jou26eT/4a6uRfu+3xWYw4zkmoshMDCFTLarsPIkQAyJoD1Fz
i+rNkczXjWuUTVh0A+LtdfOKyjD74TE6IP4E59Xw6iVwK+Ci8syCBcBFSpBVifeUvf1ot0Qq5FUO
UJLSLYY3GKATmnYOcef3BNKPl0iPMDi5gJNC534uLUxzSmIYfi75WEgVxMZA00h/f11u9jM+QAIM
yHmLbhNb6w27+ufYfKQ3HkCQa+8BmpFVuIVX5LZAzYC0z1fNBqgKNOZCgEcEWZdcpgDg9UF8BJEP
N3ASH/ptdhMdYY6e5xm8Ooi/BRAmEgdEXPEVlNSpO/XYLb15O2Iz1KmQkqYUtWg2gr4ael3l2XcR
GdL6C1BFdug3ssiuvOXWh865yh1ccwCynA/It+sgbYs1a7z/+Z7QR0DTmhahgxkfyxWj9dPegO/w
d0JL4nruDuUNrO2/kStXCvjLepavoIv0P9kRMA4XRWS48G/ahYd2yZhFh2LDQNBTQvnRcvpAQ1o5
P+p3jtO7OkuPPd5DrAqm2flXnONXVjLrRHeyn3qJ+gMsqileXJbYNdkh6EKkEdMrraVr8rdXbWR2
YwG/SCLC8n/MWdCMBvol0JHhR/dOG9Q/8ZVnfSOfHa4HmDE0798TdCSOQzqXruG2wNDRtu+pXpY3
5OALYZUjoJzpigvL98IoNoua5M+VIJaXZKEz+5uNZU1YbMQttXgut4fVa9pumTTQeGk3y4EpAOz0
exIWhqbYSsw72/gadO+AeHU9YCOnYWePXZZv5EcwR9Cf6b3iVEysX2g2QIkbxyDOoqPE5pAfn+g/
/DQnzvUO86ORTk56wcQKWQRwYJoFraPD73QI3Y/uXTPlZIeOBe2+2vC+LaT9szjtGTNazU3pUN8A
zRBBcrQP4wPxIw3oEKDY5Ue6id8h6O1/zLuguR/4TXkrb8WtY4tu7uY1rTYMCGtZuwjXcnqbmcr+
Jg5MpzkBBeVFDAqfwMG4ytVuRS6WadxMZATbXmIYuFvqu+jKM3gDBNWZ6PUN8ra9R+KNXYT95Ah9
mmQiyIKZQqgGW7RcwTOTtzy/3GJtF/0bd3Bj1BqubKfqjInXXJgCNz72H4W/5aC6cPnlyXyLrEhs
uMWExjUb1lV0bW+sXx1zQup9y0IW4gP/b0u0Scbcvd2yVkg2i8GnHcwLei+doSTHZOE6BfUNJoL0
UL181W7ZaZmlNdIlIOwgww8HxriESbOBn85Fnl/Jj+xezA3ettRcoVxAcZSoYJiAdIWkA6xGyC0F
vFV9o9eqak9P07FyOT6TPSMYZKpgkX2iX5qNBLYT+fkYDAQC9KDXHDLdNJTm1jfBslcDm6CFbZyj
I4w9TnK2cL74RAbnqc3ZI1j1aBbAw5dVEUQyjXjRz2uuXdgRXjwIpTKWDPkEvs884T3oUWaDeWFl
antUadFUcFJNkPp6kFKyx5W5ajf8mXu+8SQ6QmbC0y8Ep3xYj8YQLjuW027Zuhkytpo+yFbf949d
z8R9lmwuUvWk/rmHR44EsJS7ahzwNdBd4cDAeyBFRE0W9jzi2kwn9D6pUmvrarBFuCVLPa7xbHoo
NtmUIsjHUq+GVkW5DZH48+HdbPgrP5ksyP1q4DefLshsKA+kvc+H6PhehEeRkVDHxSVcheQEUPkb
vqwjYFIzPJxJsD/xOYG6ePnumai8yVl3v4bHC5NHJvNB0iGDiQ8atHKFEUDrQCUjP1zwwhwm3Enx
/OJa9i+thuPDTIG6w+BnQwh4OMKTvyXPl1lBiFoENRtEY0gcZAwlRTXTh6QBahAJP34NJc008cg0
vt5k0xKffQOnRWShJhz5BBPVmvT3opH9F2Q/Ut0opqbCZANhej5FABiBDeJnE4A4M1aJ7cmHKmZL
HKySCoW1UeUZu0Iaa0t9me1tm/L/ALsdcutckt/oP3FgAniqCONNn3+2nqMzOnvr5yxLnXJyHgGc
LNAIwmJ7G6+0h/tFOMwhwRuy1z7ojPeCSIZtkxKwvUKu1Ab4fQd2Hv4QSVveoJxqmYcWdDQITIB+
bBjAyz9OiYgf7r7kG9G4fUg65D2CIweJHFK+hTVySWYDESWx2j34f4oEYQWQdWiuu0fzMHfWKp9H
5CrpEQxxBlcdT8JGv9gRuVtkrlC5lyb6Gghiboscbha6388oB5TGVYr6OzqQJOdxWWfb4wSmv9hQ
qeH/whPSF70xk77UnMfG6oXXOqX/O+x/RBuo4zrhP9dQcAnwNxZP0oHq0CzIxGfOB1TqO+jfs+Sv
B+pHKgcpt8HEYI3eDAwmAN1WK3q/HIF8ocheIw0wyXAAAnqRzkD/UDsaJVshH/8Jvp5MpdibL4Pt
vRsG22Aznn2HHmKe+Fcrw79l7OPD52Ma79gk2h11lCOwDn9vlrnqF3EKZS73SHT0APJjEmGItbzf
PyoFV3mwXwyTIZLe35GHbqsL14C0poKtdjbHpWO0YkmZbsO+Kh5L6nH0umle6Dez0Ne83i0CzQPw
f2nQpximm26WbtJNERCq+UWQrMSfexegggbY+lBL3UZFSWyLAP7qy29JS2v9ZlxQQKFGABjA6QK4
MM572kzwhxHFx8SJN89VOAX1kG+MfWG4HYbeQs4bmc2RcU8ndTeq79iIANxFJgRD9hccI58sip39
sI3mbPcQNQlzuE8f2ZaKC3n750KoEj6M5fuBaPE5d9TQRVzpeTkvWZe2fshmGNlAmtJgNiRg2oAw
zlm3TMeBLVSTEW2KKTcrTslMpShTutqDMtWHlq/6G8C98xQ/oAEQuWl9jGf2HOh6G3wmyVr+xc0C
IgT6SVkVIJwGNgHSAPswVXWoXTBe2AzZHtEysR/ZlvpLQlaWmsiMIhjxKjUHsEMrA61FNj4CYPKK
1MIfNIuvN+ay1DvIDRL0U2DDU5od8jmmakBCrHxtqMipiEOTjd4T8QDKpb/6FATvT3MhY/vk0CCG
fjpg9b8XykGIq/NfQkmk0UDzs4XKv2imvotVv33BDm5GuO404RaXCWwFsNMJt0SwmhIQhD2dYg8t
9FwGBZEY0Zqyp14W3Sh+kbKnpqaJ9c6OTdaaz/le2InZ3MlscmzwX7ZutFu08ko1PKduRdWUu0A2
psImUYXEW6Eh9xXQHt72/8Rx34yzyqfQVJGgh7ZKDTESMgDUNNnflctb37K9l82B1DGdbOAaOesw
8oKXSw0e4PGbcoxDRpru58pBpMNTSPxyfPGsakPkHNe016sWl1xE1mrbDslBR2d0tsWYvUOPcxHB
WVK+eAzRx+To+aRCgccMHAKmCdVGhhh9MqL9TgjRlKTVL92Fqww/a+85rskA87pk8hk0qndne0yY
wn2ND875YRL3qUcWubauTBtEc2KyzByqIhPzb7ByC7RB5mY3xeVepBPmvpoZTeZzlfxuVDByAcR4
9r/j2DIBA2HMyq3p+ytpa0N/ECMMgAhQcELhk2LCZ0o/C26M5X84dPM71B4zXwByLgkCQJID8HyR
S9fWan0wS4+7VgzbXl5SD+Z2QWKLouVrwwxWkklx0fYc2k8QITHLgfpYHKTUqUmJ4+xG7xBAaQAm
vLqYM0F7S9wd7Ac6+E5nHXTpB2QErymDO9TdlNKZBIj/IaICVrNH6im3g/wWJ7NChp6J2qm06xEY
2kKogEGQ4zr9JqseuYo2IfLrPg9ZBnewZJWIOnT9l0FDOhdrpf5Lw6ls/5loP5wXCS3uh+qVJAxC
TEuqRbiM3yoq/bmozNkFVrT71v7LBiNT9hFd13D2rCZW91NUsyzxNEzLAWvhwEUco/gUvSSspOH0
ysvIEvJGuy+MJKYaE8KArSeekklLuZ4AeuCnZd21P4swP55LPwdG2u0Eqb1Ev9dJSxRsnBdkceB7
LPnolsY72pKuIoVaFPUxR1Hm5meFYjC1SIqzuZiRINQTiiYBGq+x5fNwxCGkswsL+0xQRIFkjCDs
a4O6Ppx19J0RduIK3RNlbajo0t+M8sAU9JDloAAPfHoqa6rjfekTHYlibbOz51V9SWBpwQizkfrM
90/rkIKE/ifjhzRS2JHOETVyofVqkIAnnX+FiSNL4FqnNare1gg8AzB9tfsV5vHvbIpULL59KkBD
9JLrfK6l7IKxX3U7grRne6HEnYdjmVgqDtDENQo0FJalvXu98btkWhOHylBVZukK9STgCZABv5v/
2YAscdnFUfWJtoxHRXLPRZPlTKCF+B+zN2X82CIolTr6Q5Zgg8DUYFpQ0Sc6JF7M6Uhm0GsDPS0v
/VSbxZ/jF7kT5Pc/q57j1QriD4J6/Juoxn4EEMGERl2pYOZwC6No4aipx44ImKOTA/bPEH1ohhco
zytIow1K1Vq4VvupTtApTT6QqhUQGAWwEuAVHA9mvqcYjVRAXfqUKKwrhT5qbUAa4hLrymHX7p4L
Nnqcxmdoj8HMRBJYLEPI+/AnKM/XE9Q6v/KcihbPJbqkmG/GvuhAebVo8/Xn0lxS6sIcNJ1fTC0x
x1Pr70OQT4iGtw3nN5MUbpZEaNQ5YDxsMCzWX1oGlfRbxrO3dkRS2DgvOW7eC9JFTJwaOQY6kSzf
VP0uvlTckl/zi9YNnQusyf2Y0zjeJfWfgrJJPQb7gSiVIgcvFEJTqK907/mLCInVezg3UW56HD9g
CEHt/cN0ML0ZvvfF+KeFQk3swrEqqvKcm9YXGf1RcSFp/Q9wUsOGcwi0n8T+LEfU+MmXTzhdTagt
5x/Cbr4k+oHsNx9QIh4G0KR4WD9gWVGdwJlvy7wAobPgrzQ/3jZ7oBiiVC0ki0GS8ZtIabfGhtos
37aiDVqU7C1fTr2nYxzyGeCHkJC7FLjHvAza0heQOszqmHX0YIy0J6kKoXIBBIO7iGWDNZvxkkTj
VB+5lCjZlHAg3ib7z/590SC5yT6ADCAp6iHcvvfpbHBVD+xC6oEAmw5CqCUSuBoi7SSZwIdDS/hB
TJMhDW5d+SQeJ7zKSMyFkD8mYEM+YI65iwAHvTw3hYjkk02z55XZBehgAAoE7GJFEWdz1bDHNJZm
8jLMbYKqtnAK+tVC+pwrAO15qpg7isOn2Wc4oJY+S0sMHI4zgNTgbC94Qb5AoSCDgSHi4BpjFGOx
4BGLfiQX3lbtpsxNaq5cBnl6zUlaI+48Dwk2elRzR9SFeT8aLXjDhbhN8X0+i5GjVweH8xJSL26p
xGKHF+gjmI9or9cjeprHg7f4PuhWNhi4Hwhr/fsVBoEp3P/gDMcgMumo7GoYcKCKXwoJEp5DtzCd
aT7TDDfSDfw3vsVH91zXAAvxonz8c0NLz0u6I1wZB0YcNBHfZvT5IAaXF2Yo6CE+hsH7N6vZo2ii
TgWFN2Kzoue1Y3hjZ7IO1gHpN3oWBALxJNAAIE2chtWeX6aFgIO4xsa620GAZtC4VvKa6PVc+dD/
X++pUA8bifHvQZyhtu3QdYA++T3jwJkwODDUoIQ4VLiGhitu4vaDPUV/wG+hXG8KNAKpWU32+S7X
cyaBIuAwLOInl5BFsim3hZAMgHyBXLl1pdWsh+LChCHeQz2IdoN5orPpWDqQnmDV0aXMBAaFj6fh
vDTrQIwCVUJjyhbEIHOsMHcY+ZSO/McCZ3dj+dJFzaPRvYEpBicC3XWgJ5/EKI/vg8sl4Wbs83PP
t2uvIUKCbRcC7CNb4McYMl496qbygR8xrvQevR6umG8voF8Xfc1q4hG8o86+ngzjGzYBTMk9Z7Zc
s5jYF+jGr7q2ruGNEaUdyUWMvzHNiL+TId0LUIrPrHuPKwjb47nwQfCh4sYthRQDaYSXNQLlxlyA
R3ng5myv3xceFN2ybowy9wbH4n83FOYF8kbIfoP+uyYXsWz39IvYKCDnkf8iRb4u9gaCSSDQSG4A
RhOZBfPstteK6XbN1VklxorXrvb6gxd+Lt6AK1JSv0PgerxV9Sgeyd5cW0v1wEsoD1Y9J7EhmsrH
vEtPTNkH0rf4ZfbwR/dxtjxLqH+MRYMSOC1DIJrvfSZkbPCcYW1TwucM46s/SKfqwU/Q3bzb69I9
eCY5lcSj71mTfPOzh0t1XsqH8w+H1lMZm8oExFN7LeiSUWsGXPX4Y4t7MTDk2YtO8QY/0gloKJAt
ufuRmUggy02fOIbvDK4ENryHuaalxaMntF08EYHj1ocG8DObqiUbBcPANsZ+aFhjMg0NF0hBiZdt
Fsvo81CvxR7rHdry7ZdNS2mBkBDvt+V7zwWygO0n8RIt9rKz9y9MD2Fv9t1wKu55FAapYJnYOuAp
1uN/bwEGkcSGJOxzINnJV66pxMDqVVnnLMZqLOTZ2AjKWcrpgto7Y8d3sQ40KGbs2wNTxVjyozpT
qp1+2IN1MHYjNGUKaA+kvoaWsPdBtoc/Duq1hUPQg9ITuJ8ZrkDUefk4ZiLwwurBPz73JIEKMesI
ZVCDpOukUzxwQ7HhjnGQtXGuo3oKzbcfKeOPq/UBpLUQ12s+PCJ/JpH+4gB3Eern6dzFgelhPstf
y6sWBTyrvGIu4MYEamf381BQW+5H0j75HRbkSFvoZQ5Ef4jX/Uj+Sc4j/cSTK8NRbygPnQmuYNUC
RSYnHTotP5vg24hqi7TPr5hYE+LogAxAW9DfQldNrpAuwLkBeL8AYDYPlkY8geeozXMbNtUwJtDj
nDh1fUCaKLPh1iHmsqStgA218Zm8Ep3QLysBgIS3wAwJVXRGF2YPH3GEZLQpLgP6GqMlklCYcdJW
FIdARCYX8cOFEMl6EvR3HjUcIHz2ySj8vCClCCVo3OG13Tp0mnnSXz6T+pwHRucJmyW+QEqSkVxL
l4hp0QK9htU3+GEw24HLjKOVTA7euEGagPflF4uUVZ6iUZgxpUB2OagP8dT4PEn0w/vsCrh07Gl4
eehD1g9+e22NEKuXmkGFShcrCvoUE5i00yy/RsAaYAyD7Sx7rCpG+QHNtHfh8UceHZfIso419Dx6
0UJokcCnO3NkU7lcYCupA8Ojl0irFR4PV6j2424AP5K6G+qOLD62sMLVWbQuC/hLRbcG+klfAG8a
iuydvkY3zJjFEoW7EfPCVgOA2Z9s0pgE8FjzUiseykfjBr5wZDgxiqq+xA1sm10jQldczQPp9CIs
2Bk/3/WbDKFPo5V1bePaXoEiRZjp7aM9yduh6zm28fUZnOQbDO/yyNxClp5JQwOQXUPmNvfpF0nz
7EvOTMXqCgDx2r68YW8Afmbi9YANRs+9jU8SeUjQfch7dR7mhR2Xrp78CGV10Wpkyvg+7li0nFew
oCz/ZArCNyjkOz3Gsx/3o+OmymxvVzETldQN687wEdk8A9Zf4Y5NJdZ2ccBIER+NAtjmrOhy4Gpw
GZbqNkWUkfSksFVGhGdE1rKWkNh2BuyVioslLB0a8jMrOkW+pZiBPlcpSTZmkLVA0eq7kFfa3D6p
6I+wAHHvfC9Ih1GFgaNAJvTp2VPyjGsokeG8FSJEgxvaVNCnP/YUF3i+9DWv9k2FoCy9gZQZFzAd
MfThSwto8QvgYUb6d6zA6qw9XoH/4koaoYS5bFFVMtboo5PGrYG6IUCGIBuC8yPWroleLjWgcMNj
bfC9I4aPpG+N0kiG6rpA8DOFuw1Nb9KgParR1LoN2omG7A+1ELgHWB03/vkD8OkXIipcgHynotkN
pwlndIn0DAHYsITXROZ/PXBK9oSzx1S0k3GqbSrqUrBo0ZnLHYblK5OZcZBEA5xbgbMsRFs1NeA1
Un6GmTwYJ/JQj5Y51APyMN4Xnhn2HE/6DXJCJ0Pzw1nbfePPwSNQvrMdKYN87TGhE/wMbwrwBo49
MP5OOIz4X8feS62HH316jEa/IkjA0qTG/GSAfPy0rxzrhvEJclkx3HLgl1rAO9jMf+6Y72DwGr8H
AfCs4s/sHfk962FAKOS73Bz/ZvBnmo8oFXdaKyJdspbhqzXCSfpZcuHeGtGKh2En0r7wFvJ62A5w
27WhjIUw5Nqz86k4DQAIOvqmgvqLWh0G0qhmkiBDjTNzSKwL0T0kqCRkgxFbx6F4GIYTMnCAulnf
JdbDQr+B/viixKAF/IspbOzI2L6n8FaHSJHfsagecO2GGEntHMHFs5+Qf7YcBjzEHTW8dRDxuUwe
X5ZXm6DbCbJEd/F7WeYp5pC3BVyRfP8G2Q52N9RN5nPP1GA9vOA0EkIIhjqThYl5BhZxzKUAJklm
4ntzH1AEOML1H2AqM1hF3QSSCsAGvMwqR27WkeQnFRxMPgLNScGlgotSjBqMZlVA256KahdcLyRd
KLNCloRCTw0ewy0cW6kmu4xOdGdEaSL6iKxdtObUG+8CJTnjMHhhPjcCK88v8vg287TBWOk3LRYC
T+8MVxgdU114/kY07pdv8yCccuiIwTH57Ui9b5l9yRTH0+YHfT82PejFbLsYhff/VhEiZg2zdWPh
gk3DbOf9a+AWT4m6DTp0I+n40XswDrGPfx2govyyc85wGv/Ud1UbYibPBHr/oGmxszf0M7/7kqYR
M6REJM1hcM4rc/FRRo3mG6YrD5wB48oXUOijtWK4dH3SZ56qeNZRlTaoCH4aD/8atAQiqmgSPJSN
no+fELuwv5GmtgIBp0E/qUXYx+l+6ZmynXNKpFgV3NGY05kP3UzH8ZjOO0L4gpX6RK70Dv+YSQXO
A3TnOmgHP9BUtcx/ZwFkTjPBGNB5Cnj1vPr7Qqq+68w8NE3xMJ4+kRZF6UkBljXi3xSxE53CyG+2
6q69oxqJmGGNOtauvPOiYT9BMPFNqto+IkT67LgYC57UC2yWb3BPmZ2hzg9raaWrs/wRc8Hbqhfo
wHzWi4InNwFwTi6kdWhbgHiFihQXJUHgjDdnxBacc+++tlRqiqV8zxHRO7XzGKnb4WeFQgLdAgsb
LIjptjvmd4VK4uDI55t/EPeBZlxT1GaPn1VCznqnlNRxsKlBcX7T3ytf26BzV2LuPDNABp+d7izE
KdhBKZHRHTmKNgDGoJwaIJl8BXeMi4UZKMXY6XfWBc2P9glO1VYHf4w4IKqZP2yEEEWdfgGFOtuh
2ffbGlw0RtLv16GOxGpWMtI1TiouhEN2nolKbWsHuVpi2zAmQHDL0WDFnq5D/UKoU5ui14BzD4bH
WG78vX+yRX1iMn7gWA77HQpT6+aPPZCxDpUp56q+YFqy/AbH1yDIPrsSZhsOUWgmhj4bVN+JvzKR
lD8KlX+YAHOtI3gVjO4s8r84v4FrnsY7tCzZFIxJjJoiCySblYNhCm4PmOhP/YUG7nZg4EC2gUBa
caqpWEz925oQjo+uzP2mvQmKdzisfq2VkFfUR7HqQYNmzGjGKT9pTsM1eosxmEjECDZwQW6BG0Xk
RpsKaiJAOXS1Ma0SRHecQWQK0ENSqvFEm5HZB5F0LH6MINnXszogB8rVgYNSEemxZSj5JTpI51G8
U9u1NOA2x+99lnUuCLI88on0PcAOAOzuoJlTEGtNzr2FqbjVxD5RMUUtyGer6cBMwdhjgInXbEov
MzWwtvDkvc+SN/z8RKcSkQ6WzNtvu7E4bNgxscn6tyOwabAjvrsZeqHoi7zq+/vjIpFBrRUHKzbz
VPEkHJOx/TlSlTXTgOX9OWNB6Dw1Hy1FtsWiWiTNve7GUP3CO0bozE12jQaliXk4YbK3TAVEJYHF
CTFMt7xDcgDgcam23T8pBiUm+haipR/EFxYyiELAssPzGE/RoLu1Y+tywI0Z/BduiVSTxgTLo2pZ
sEjvyU+DG/kxo355ynYZGg5CUYgzAXQlsBfw3CPaF8GCUHaSuR6w7MfZx+tu4owQWyKOGh4WpJ5M
Dn0yuA1u6Vz50//6XX/iWNzI+wQJy8h9UlCOGdlFvGCdhcBpLgildn/lHNERbZrtPqRypcQhRcgV
00TOHHrHE9XJbELtJwAVs2BuQEClrDb/LLtf24smJdrlf+j9L6M5/8jaxFMEOXLq+7eyHWl/ld+v
VIqBICKIj0X9faP78rK8gmZiPmB3uYjvGEGOgY1v5RnEmeca0wGf3ITSOMS9z95NHnAqang9E269
VO6j84Q7EgG5BeLo+P0g9hvh+TSsETi2pwOFC2zmtMdzNJaA2UAd5Zg1QEa6RLwvroRI3qg+h9ln
wHBDokcjTcwm+GLK23/nY3VFMHLGUD7zjdavd/ZvtaxB28wHR/4R8OuOAwQXEXdA5tJvBbB0mBKE
nz7HitLXptoqM53UnjJvfmIBuR72+yJoAsQH7A1cY9if3ZC4DBHTRBpF6/SOwsk01SYgDHSMh6iH
sha/QyLzX2OfAmRbYpQXTytKIOKuwp0w4+xELPY1Tf64VyFv8y9dIq3/JfZN7t0iVqakRjT9+xRa
4GSrXbjAG6ap11J3iieVSQjbdkN0ITlg6I1fogdiAIJ+GSv1yiESSAmsQer9fWXg70M2/+TvLe8i
ztKJueubebR7lXiXeMbqO+aFeqTtRvhtP/8kSCMgxZ1yRzZrgIoW5ed6pKyVEwH6e8p8VpFTb+Zl
7YiAxul842j62RgI7RP1ZF6MUpuEVXB0p+5APUS7JAttAnePkIo7bdQfCHPw6/uCdxcrJnKD0EXm
1Yicc0DKiu2FVCeiOf2iHEUTYnNq/c1DdvR9j7536XzZn42psiC2Q1G1PhI2Eolxgx3nE3jD3AOm
38cR1BB8YafYGMvXVd3Vh2zbk0dMkAKvFrngIsEtRi5NEXY2mHBg/tB4Fjc7ZO5gyHSli+qK8z0i
uF6AMgfZaq7TrXqgXFzeyLSiz/On44wuPJaAxbrI/nHsnrAp+OdCEU5KaVpM4tUAVu6pGCNECYUN
5FmFZtswXMq/6eqMUkzQ/fO+Q9xOCqjMC4wpmCGLYiST82L46i/lYFcLJHhUKBcIriPACNCH6RHs
3j8RbrX1lHuVjCmRMYlIcEprk6QtF7AlFDkTzBc7JtPf8kKQ/2jGwFe/8hxQyP9eGphnvTqTHCdX
hTbIiPc08IqSkN9xbTRYCIGQdMTqDI+mTiCCaSjw5kgk0MPb+YCT0V1ZvQ8tOZQlpfg5dsKQx1Eh
ANGpkZYVXfJF2Blg4U7e6pTM25m+h5uk7ICo0/2gc1/4OaBEnyzIm2YHc84du2BWEXL65lxCqbXf
Umatf4BFkLEkY/V5ELzGAdnaaCQR2pCq/jwgpbJ6uMBjz7KywfmQGP5stEsWJFPks4VQjqCyYb0C
OEN7FNmU9Aowkq24vjvpgW0GS0zysSRivWY3+PvEXl/NDsa670chgRfMvmm6pLBakOizyAixNhDh
3lc7TDZn0R79BeQ47QATOKhTrzUCrypUJbh0Q8ZwFbLHnsg8HJ8uNIcekh9UphGpc/oqW/VMBhCL
jItErHmH7g80YRMfgQEMyCaO32s6Up4WCK5IPvZ1FveIlnB3BAGnAA96p6dPKVAWZW5x0aW0Pzdn
0QOtP1xWE7dzDS8P2mWzU1bwPxxW1Jg64EiFEtojIEke231OOy4kxNCIn0MN3dlAih+8hn1v8MaI
loaPaxVC/OAqx//RdF/NqSRLEIB/ERF48yoGz2CEEBIvxEFCeIR3v/5+rY0bsbF79kiYmenuqsrK
zBrc/vwIRyWTtsgzWpiAniEiZbFuTJ2nlToEqq7VrOrJl6+0awRHyPpyqAumQCtz6eandqEBU6hy
VBuBqV+9tW6jvS7DR7a2TsrZwyzk/LmFz+4E7Gdb9w6pjzkiFEosbhd/ag9cYxOkyDAG+h3j7SCM
8aIEWLHjD067z1mx+ox5NrRQopafkw980QHZ4bYHdsLp5VZ2qBy6NJ9306SONROaSw/tC0ddmKOI
KeqCbJvfdDlzeJl/GEwkI+DFOJIvvZ++zUA+fB5SaL/mUZkFexgsuVDdpovxpn8tmB8bFC3e/eFG
rMKUtUfOrOF2dpSRqBCl2B6zpJnd6dZq0dh+Fuu660jLNALsT0ufq7Hguh5wuvX32faENaWrHYeB
CUcWnyYCzE69W3RpF6uZF0u6W6wuOgJcU/OoVTCI8/jBl6h2rRmlWjNmTGcJx6+fHiXDLMOX1WwZ
8UzxTgSB5tbY/5gUYdobT9Zr9cxH9NA7/ztXUmW7j/dH8xy7qcmRaUBInhU2RmOdWDLkEh8P4wus
VwO/jUDj0zEqhegjzHeXERjlG8pc7Bo7gU/4hcptqMEjWDhbAulp4Ze9Jt7q7W0JaJm52JVv4Cye
Hfl7FX6ePCOucWa4qrsf+WwjSnxSy1Zy+daus2hl28exlanGwP9lyvOxaJ072BD58mZ8qBaryXn7
8vtBBGO9rlrzL6vckmTzkg9r4BqnjPPRtpJfvRVM3wgCi6FzdbiU6U13w9ICQ/xiMjkmuD536/Yy
WMQ/gIfuRFwPDsp6IqPUsr7pH8fzL1T055A0ag78G51nh8E8KDQwf5Ohd7/vbwemRf43K9mnH5s5
lqToaUjmRm3CD763X4nmqV3q3xyYx07qR9/vcsYgKee/NPomH1eGrbdqcnCsaMc6BXVzwN6hP8BB
gJQ7kLM8Lqfd/dAJVDDNpu9C04F4rYiNiVVzfavPm6lOYty+wz0DgKpCenzkP9ixGiBz3TYxC4S2
fkKX5WUxZh9FQn3iEYyKOCZOGBwav5YHE/9o+w3nqSUivYn+8j3RSvSAPk7lSfvZAYhWisYCPhqp
d82w1L9sa1FhN9jG960euqa+ofn3eDKMNCHHispVlx1+OdFnNr1rJqNVR+eQqETNaeSAtKGfGlGc
T3qYypXNuzYcHUOOQ/zQqrR4F2OLIG12tGOs5TCOlt3t4MSpB/5fvo3MhymbsUUPsMaEWMSP+q/N
WjyaGZpurT37Ze/ylm3Pb7X7u5PP7OzA07+9bb+x7wza/nFvCz/4GpjGmGACJxqTppvqNbQJcz+3
RmmmVdIOd5ypTL1YX2ksmYF7fxq4VkY0MtbMDwv900cuzneXjflbsiqSUu3rkvZX/66FwE4kEsUM
xkA4tEtjfYhrOXQL3fx542jQwp9BvNYz6sO7eLg81XUIbpNYty+ZIncLgPX1UV7qnrUhic3MFIxS
quhCx3cdkd9appUanShdIYXuZq6sOGY9N69IvsCNm+ph7F7XViNZr8bMu8DsG38GLK1P4VbOvy0l
Y/c+g+U3oGH3XGFgUc6OeOdUT5p7+5dMYF2UWDdY7/nq8u0ySNQSMXlm1YQDozGWvd0/EZDmOGL6
XDt+8b6MEJz+zc9ND7uHUNHhSOfc0Udk8f5xPldvA3OxRqZs1bRoJvOIPRvfSiBPgkabfyUNglbl
qXGt5TuO23Pt2EnM43vn0c4PZJ5ttDo6iiayTvSYKmPfkPgDcy0wFdZ/rvVl/KIKV5lJRBWKH/It
Nhvd09r3s1Ub7lMGPHnz27mffHVV5zT1T272hgZYXnWc5T++q2kN5UV5EaUbGOc/GgX6jKf2ra0h
vnwrai9N6jDtUqwNNAa4P19lPEMdD4DyZrS8VtbxvM+QcS5jMTBuurhWNb3KzIEyL07suKAIhQI4
+G/dc6EsF6uJ5i+Jdu6tWE6/3CJLwLfxU04Ex/6JLCwuErNDkMakcY587x0l2gJDVOiu2pPhOTpy
ipiYBXqc7eJSHZurbBiCzR3I46fBvXN8/ROczaVbH5sghAuXCxdC6D++htuLchA+kfjC2Y6QseiE
PA1XJsU/d/9D7JSuz+PVSLbGviTdmKer+zrDlrJUoLxw5yZdhOtEjO/fKzXvtdy/nRgW1qoGn8Hl
xvIsv1nU1/flUm/pPLdX7rZyPiiNih0qXXqODuX8qv0cTIS0XZMWJc3glVayfGscqhsDrDihRAyr
eaWrz5tX0wUMQu4nupwFXLDZHW8qHkyV5VvefkvEOsFMc1qUD2gV/UuxvO6c0Fxp1xevqAvFqnQn
vK7Qkwf2ElHToBU/vDRyQ3dYII0uDYvLeUdr40K3bWZc8c2cv2OM27vbi/B/gwAEIoMt/rFLiO7l
x3f4zvRUNKktItEc7GlYmN07tDsXHiuSO9IHHNvcvLpr0mU+GtZwGysy886QGtPdGLnGyecVCT9y
w9Pg0lMvfN7e/lPN3LJljNUTBUigId/TtXOmmfoxRSkqNXM/OJ3zb3HwlDY3o8l2xFmEXYFKc4uw
2nrYTT2zd13WIa0dDnTIa2YHqrSCADPFH/T6t+3zDzDCUkQiTORa1kGuCLCqHz5Kw3MlR94fGQxX
PX2m9bMq4E5AxvjUv/Tz/+7tFGZm1fpRShoELknl4dzYGEF+eZOXdBKzObtHuMuunpjpU6qYe5lJ
GTipdnxVaAd8uvBKl92HsQG3TjFDMNNLnILz/qJ6bEHYJ9Xa6CvgWOreVKF6rweg5cSHZNENdHZy
hw4eRLwy55CSh2cP9VL/zvE8AGr2UeZf6v3UK1al9VGuNynrVUX3mvq/d7c3ws5QI02ErUJTtChW
DySW2+583zgNZJz7WGq7miFTv5RIO9BQ55FhrFPL+29/douT8ubRzP82jLnYj68zEx7OlsWtoQjw
0qVSy5T3Rqaxj9PT9EieZARZvJ7SN93isymthpMgadocvHx172iZF/LhyPn5YtEwnSj/poL4+VeF
Ha+/RGFqJjql2/c9VScZorNCCZ8Adnu2dMIbjUpc2bubWaFnC1JwRXOXw8caiG9InVwy2s+yJ1n6
aWB+QYPi6PlO5iiRLvy2869+Zdk9z4ToYAugiT3nSxqKPz3HmM6bQ2RRfwVdmzxK+ZJoFzsSjdal
5/zFq3qq5TOSo2McsslEb9KhRnErjBjYmADPFmKcL/qWBPD5UjU/WnYV8vlRcbQuxEs6QoPymNiH
K7i/XMMIbb5QVSPalTy+okzNzSos6r/JKDUMUsIws1CowAoo7+P9DAywaa4XbZrr3djMeO/ir9LS
yNpWIcOJIjaq60+x/l9Vkn3ZjZcSby3PPpQgLe0h1O8i9vWWn4ZFtyfdx5eo3s4HN5WG8XauUthP
L2ppHxXev+weL17W3bx6csRA4/nNz2PxrKmatG5I6Dv7zuXtIWqWmg+HQtB12SRdZ312akkYz+z1
519yMHqtaFmq0vb4dq+5XPn5GQ76VWyKicV0q7LoayxekcF2nbBYTwODyEWV8FxfVia5hKcrPASt
vUWvuAhPmQDacTopl+r5Tr5jmkCT6i88rHz3+lNyXKfiY3ycmZO1Gq+rIWIdqpc2Almp//zhSUa5
YQf+tpEDmxc7vHBt0xcnRCczKG2nSyPb3sncfCSHlXnPKx04NEyuONnAauPVgmmJd4Yw/i3A8m1y
sB6+b93cbH53HWm0fvcy2mPuSX767Ndu7dMkOHewizCy0NuHrai8c6fYfpC0T1fWr2tPcDC3oBeV
bCsVp0oVm5tmgG7uXan1LvWbKwUNz1r3lD/h/IXQ7OrGjKH5uym/rZOzi3WEreLJS0Kfg+VroYt+
FRnoNnZvw53L9Zhiq1FSsWkEPaYb9c3Y+ky3XL6UnRbOYEQPWL7Z8uAdBNdZchrKnHF2elR8U4G+
3zunfDPRO89cQgCs1JxGJfqg9NRW3ecVl2Gge3PyUQImD/JOB4Ok7X3DEIzzqdzHKUButKo/lJF6
GlIyeXOXBvYcc1QuNN2gwqW7HMzVnnnO/qGIv8b5kbuWLPWVsazSE7dGFlieu1rkiUUwM3n4HgSt
cMevogVcrJojk3nHlYdi/em30y1GMY4oKFLtb+ump04ua99i48VYzrdgBLNN04xJy7ACq0Pl2Nef
cLpq7la3mH0V38GQjksx1JMHR8AfgBHKeZW9f3NaqAZowGeC7yT1VBFLeOkpSjDZ65F8XHDLJden
xqqetN0M25GyTol9YA8t9m7t+XcqOJyZjPug+Jwfm5mhwKym+JuiZtgJeZ3H9JTRGDqImf9NJEnO
zGWoWLUWg1B+3xFaMz+yelxwRFLc2cLPo515t3OFYjZjoPPgDbgl7B4nF51zGPoX1sREdOlfZ7ux
S0xP3a3nUPFcrC6/buIEQBLM5k2UI0mH9smY5+g49uU4sWSGynGibUJnUwFBEZYor32/MUkEXTUv
hucYGgiavMfK5fH2yzMPguEPallqV39kUCBN2X5Ro0o1Lm8+jUpFfEgZGkSU//1oJ7BzwYG9Uv9c
mdSPCwQ6c7aidc/lhJCYVL9IadrqUZoHd+rQy/0DmuDM6Fp97V+33wpWA0Ik6C7g9jaHbP0JXbHa
jYaonr7Xn0BDd9EumYgLV65zuj5t4JUfp+K51a7bH1/vlSe3KhmrxWYy34F8dSdSFXqrONELWbMg
nTSMXHRWdX+X3gm4mShkgoDH/SmFTDi+NNWI9fXHpPV7qW8/78rokjQ+8u+gwldt8EcDhAZ7Bmew
C7Kgsm2yXx4m5Wv7GGVeaHC6hjFlW07j5RdZunZHj1G5LUuM7JGUKo8wL2H5TWOCw9ZcSXDWH7vm
Xi0Kf7l3QkWxbv/lWLKqlSTMZFL5D4PCur0YUXa3ll3OJg6SpE/eGQkTUjRTYbpSp9gEyfCffElc
43gbPORCou297rRYfScprNP/8Z0sVn+JqmR6bsaBRz44uIXzdvso9fOM7hGHlTCObDkg0iga5td5
F/Rti1R93fPf+09gvLaX39ug/0aGjB9fq87aSn73YEOmGYRrYLSO07ctY8v2kHZ6VHB1oyTKIVXl
BWA4uC23i0Po8jihAL1iJ5upHTdlDCEMSrReEjQJU6m+GCdVcBhvjo9OugVlBW4f5d3CJff9dVXg
l5pz3KtPWiReOluI/AaL/fGYFxVWjQqL7bpND0vpW2i64mX73Dx9Xb5QHk3TGwBEUCCvYZQIZ7B9
IXp8+ePtq4b4ua7icyFj48j9ILobu2Fpd35niVW51El+SkLnsQ7JerYayEFZthoL2cdNSHRSqUqW
vPQ7+YnZkX0TctyEJV7JYNmWOta34aCz4geh1CnpzKqLpIcgUmkWdpyEwIXOHG6OKJmhPCozk7Bw
U4Gof60/rOZgjwCtisGIh1vVgeg0BOCrrmPn5X62ty68p9vcdwKzSE2Vj7P8dN11vIbPi5LTsz5n
vBnLAbKT6LCPjrFQ6HSFN8ak6hMNhm/+ZbbD4XP7RVfPr6V/7EvsnE0nR/St4nOX3fXefs3/whiF
Dv8DpXGswd5cAFswI77CB10ffWYzYJkaHBuzcBxMEAQPhAe7jK193TQ2g/AQV3HvYiCe10DynrVj
X9b31EgyB6dxGMDPstP0FPx+jGWC7uKBYC6Y9DD3OcbrkGW3ILlHpXG4aQz7KPOp/H3qY7D8gvZm
ZixA8g3WLJIgr7kOj5uafDnJzAsyCcebcWQZ3FhXV5XYyy8/e/45uMzNBx3PLy34Qmsznq+q+7EB
aZyzWKmNEjllt+Q1knbu/IfA/sPY6laqAaCPyTYsfV4Og0LPc/EX413zOua2VHp3rKRbaQ/7MDBu
/jNUqNQ5kw+NB8Q3buQh4Wmf3k69pXl8CoP6Mj6oka7NcCZTCjnrCs2Ml7HWM+YhzmnBLBhl1jj0
xCbuGDQbnCTDLiRRNLItFTvy9vFkVy/1jC6blBPtlSDeJf5OTm01S8EfQ2x6SEGADKEceKCCDILe
XakUgqZJKp/HVxYXLnbe1a6g6fxzjJh308nyvGshGwujdLy3/p/Uqay4ItKvkoewMK3rR53jS3eF
ggtfgP1Xb22+M8NEn1tB/fCpQ+YE9D0wr1rW3VxE5PgRm94uT59/XWfqBNVL203prLTo2WmE7583
V48NxL5e3MT2lL++wHlO6YqMiqmOZVfEooo8uXyrODppJPYL+c5+rBEgBZPSXIcOXofVH4adH53k
tYmmrwxqkeAWcbgb5MvLrwGvQDy3JgS0l6FqAg4qBNUzqzpzm4TVaKzzh5tdgnmF/MOqQpxMuVe7
5hOgpH0dCrTSu6AB6hkr5NY68l32J27xPthb3Duhxi/9mdXZM2J1OH/dUlDlpn6oCpjlzJvDo2co
WI26xqmr5BBDer6jXweMHuUafF/cnXBcXr5vb+C75v2fzkLXov8doIH2nTty4al6dN/nCMj70ByW
0VNJ3GXx4wTwPDtBFhYC1CP4PSSa294DceXjvGk+f0whs+b+npazAOTCgqh/fj13iDGJmah9xB0H
KufeHwYTvecPhULiWHVGR+TYw3X7iMbsR1LP8tUc2vlQiBgDB9rHVw+gVyCwJm58mQ/SU4VGI5Qa
FZAtpI98Kw6CBvT2OHsboWOLjsu3eY5wkGyK+ITaJKcUpREn1yKX+HHgI4QDsY6BEJ7/gq30dcWh
got/15/JgORMmA0huvRoJAfpN+yJMNyOsTen0Onjkx8GEXmAA0wIrjvWnQNyB3TK2SEM4nTE7mey
TKP7Zo/XQk8c1xpuhdxCHynYRlQCDlXqIMUblxyFyuziF04gz+7lx8s6f2hBqb5r39uT/uPnUrk0
lXWhMt4LRaEZUl8pPS4BmQv/ND+ZvEfpL+hcYmwU/K5+4CQkbfE1JQ517xiaSLf+/mMyW8RZZXhv
2z2OpfApfSDdM5xJueq2p8xKfyC2rspGOuo+lZo6gI7DUvPyxtWh99s6gxcNxtmXi8PNrSkutp+Y
iqMM936Q7ctptJgxmdOeLuzK/j9xjvzbKhoA1FB8DK1BaevumqzUDCLj+0slYt/cugG6c6r7ARum
Y2yDdp0SogUl7oyJGbBCfmU/puHivhqJD01s+uv+syjY20BdP2uH83bSmWdrBx5HOLQ7/+e0m81J
i16KxvXOJkjEHR0eII00OeJ8oAjqnqNV+/q5HuWhjmCKvfroGB/2zZ99rnNadw+DVHzpSfYyBNMp
CkjCLjjN+zwDSZHGBkufc5ydhsJpmlo0IX/DsKEAGJr+t8E9vo4no2PfxVz5ssVzh89MRpNtwTL4
cQ5gNsVRfir6Hfu54fl1+Xn+xxOrI9W+tB/tFJzOoBhQcCNp+t1LurFtU4He2iCHSHPDdZ9fV8PN
LNo6tEAul4EEIDsFaTikXy+Gg/BBlQfPB0rjEK0VY3G2pcV87Gv/rz8K/7ZfGTVZgkPo3UzhnKlw
mLmc/crqVjaNMo2AlizqsKr0lCltMTyPbHslrfraj4+LZnYqDQmHp9QDn6mgJHpZTjMv2U62FIFz
ATuh4bkxxkg2kghAxjIkPZKf4+wceoM5kzIRFnad3T+blVqDmMv0hx4AI2ApAXRJ9DSuPCPctBXY
VxqTfKlzNcGhFYkXletNYZ8PTo7Zqd6n2JRtzbs7cU4XaV89ziSUEqP1vp551NLTeWgQidTCh36l
eya9gRbA/wYapr8Hiu/wrSaj0yA/hdM4IUXEXXMy2lrEzOJeVRiXwe9AZkQYMbx19RI9CkO0XXxG
E43Jmk7/c99i40OlrV6F+PIQvke/nzxmS2wn2gIBm/EAQF//beramb2SB5mt52aTazMsrXFAnTZ9
oUsqs55Un5sOVOou5cLP2n4pjkIIFe6FgACnww9bW0bI0qE39d7tbadObFkkIX3aDsT8qeeZ1TA7
me6qHTt090PtoZZqhU+BeAuopvQ+NeQn1eVHbih+tINAubF/ZdCACFTsbp2EqBzjUztAGiBok48A
T1KdaGnQ4QxeP3i0myWT/vhIzXs3QS5CZXlyzFeXUIrRu/nD/NuAibQTx4Dwyq0Bo1sPgC2vlpEp
nas+K73Cv1smKrwfPi/dXZxq5DuTDrxQXZd5K7XTekWfWkOWpsebbblCPe2/mJ509/rKehQWK5OK
WItBUdPI1g91NJzWL7QwIEC/xthz2/hKDJMNQ14MKw/N1cSiwdN0MrIWFn/oYIA4eaFBbFaIamVZ
qlpaEmrLXce2xCUVchzvBAhQgyhGmAoJSgTeGrQnUEmF/wWvY9doxJ0tkIb4mmWA6exiXyUObnEb
gHoLm/jEH+8y2M1yvd/ReuDUHJiCXk0+Xo7VTG+nI7KPcUXsIhcv/c+sanaHXainI4fcMh9NmTsQ
CF9oaYl33smve8/17f5K5bcPPvWsm88dBhf8KQ7l3T9krcvXjSzRBMCHzZj/SH+d39PtSesxKqKV
v7ISEn+s+Ey0ytQ82YfqY956BveD4KJhXCiTBCd0niF9xjjIEKEmI2ZFq/KD5xgi5TMqkDQ8I0SO
opi6qEvc4Dn4LeoSTV5Hg0x/C7J1X4+138fcTIkGysgkYXBOoIikR0YYazWxaktX78XKyqbHBHWY
jAuTdzwP4Lh/HvuIhXDy1pNGecqpf4SswUXjvxsSKw0rHOBr+ejQXr+tXtNfm/clnV138SphLf1Q
iua/nj+TL8htJ2FeJseUUn//DnqsX1QKx9fCv3sNT+EvPeIBRzcQ2l7yZFyVrkTgggvepvRlqfAu
T9HS5dC0eZeAuP1EiQDVZmkIhCgj3MaJmV4nH3O0x/qka5X6upMPCDrEk+VMuhn6vITrlwaOhokO
5yCaT/TPP4+v3c/pC2OV73+I2vLq+be71NDuElURoOoK2Stkgi2YtzIxTv6oPbGIBefHoTa36xWn
PcGeFTwtRluHrPPUxgSDln6go9AEKGxAC/ASQrVRAAvW89NdUyYrhTfa5fWG2iDDQxeG6lYm7cXU
ddSZ0LyTz+Zw8XR9j6Bt3z6c5QEQvn9CgrRo+DYhcskco0RrTQxUXg1L9Vv5VjlH2nttdIxTcz2d
vB7jAOWZdt0BZSq2wu3XNNS7bz6qBrNwycpU8h7gJa/Nhk+06su3573cz+VNFltRoEzKxLtChcRZ
3hq+RqkXOjVVBMqu8LTuZqfFqVc53MfMrjvrUSgkG4ec9vNvq9BNDbwgvq9rSzPeSFMVIsnCy2qo
kt8P0yEG7jSx7hoFVvFfLQGljXGmBFEBcCy6XmfbW9XfnHUm1qZd6jIlW1e41rF2HtoEuDD7GThs
XYPpHvfVR5ginh2d9pHhzJu+3xCWk6rh2YRnVVr7N3JCqcNx0yThvglbFXEpCS1ET4rwvv47voRy
ZtDe1DmmvEuJt0ORKz1FHTGPeN11gl5GZpTPzy3vdSs0BVhbC3jqdUWYwYFR6fuRUq7pvVK3xgTp
3nCVWalH8YB3bqavylAeBKSVva1vPX9Wlu3RTaA/ItZMfqT55XQOQ9SVwYbRwHTm2DOtRbGS595l
gAptrsG65hb+XZoiJsDHAGI16R+X6Q8yPY5XfWDHtGAS1mA9cI3uN1jjOsN58oUv5pqjwvlDonzM
cRl42eTC5XiL4yx0jffrKNxul5aCMEDp1D5/QLMXh992r/6u2TVc41W+A3qREDiaNZ4QKIl3gfHF
l9Cunt7nZabaPLI3zdWdt55z8NNNOI/5k58SUTC+hCOia3IF/CggCI2P/QdvTQjEfiwsq4qDj+d5
DIUABI/EgHM/MytOT/pMSlZ2hOK5j7rka1Y2dtyxXxxldNsHm77KclwcSQgE81sXjnN547VmRm9o
+eojyQ5UjyFV1DV3UDU05k9SysuxAo0IAArIrXwrL3phx4WdoUcWOjTP5qQrA/XZUiRZnyQj/RXw
vcTr0140X1dS+McagDkeeB+B8v5JlrvaEvKwVVN+99dKX/WubwvtqVtl2/ntlLrPr3x8av7mXs4X
iFC92F/dW8X+3+Q07fhCN9GdxCude8mKKHmY4jbAVW59e/Wov6rd//R1K6tmfpRuI/IPL4PCv+M8
tLwGAC/h5peE6FafLKtnudmqCjyUthanKZiYrWj7mL4+C3loxZiIfXXTz2vSw5rlPe7+WtjHXzyY
K3gPMd8TgqJ6qATlbJ8abrQqm/muH4fWXV9rTaYpOGan80Qkb7L91QDNkPNbRw4Vv5ad3of+QheF
7bV/b0KCBToLUFi468URKEpW8YsDNgwwJ0pdprJnzO1TeL+GdnMaOrPuQpqiY1MOItaf7xXQmgbC
YBdKjBvF1qUVFsTy0lr0t10r6DJvn2c+CIhiAyweb8A6J8C2K5zeczpKbtLurm8eGqq/t+qcMzQa
jb0EHZk57fSpYrfNa/bj+8zd8ONJuqLchxVY2e7KHh9Ry9XCTd6UcIU0qEyNmZtxlYagUZF2RQuu
3AFrGRenAUbDxJPruEUhqVAuLT+kUvJoBZLk8fqaGvKFxhSc5XFbQXTPMV9Y/FkiYfTae0dD+vCN
AqrBmsyW9+atL2oKNKmHXgZTSYTlTzn3FenO0jSg5E1WzoErH0zImFbxThJKf7+1eDKszU6h0ZP4
CdByMGMLFDsOMI/lv5CuWtr20zPYY8lX/x3lE6BrgzyDGwqkAc/Yn9El8CoWMIoiklOTHVJJP4Pf
xqOyP8JUKVDbxcXr0ybY1tY8k1A0dGXkAO3sRxpcl620s6s240V9gaLCd4wNGJhRcjqePKUXIAWI
bT9MvN1Gj1YCi50h3Clkvqh1dW45r0mckun81Fojp5KA4kIg1cOLX+/7oTIsRFApuTRSzhi67k5N
2Yo0TGRYVn+7tz1FRnn+xWD7v4drpToaz/+Valcjt0oVdO34eY0hwOB4eypRlhElg531Wvt9KHeU
coUBI+vAmlt+wwKiU+Ucti5LLV8A/fc4S2stejmYNjq1dZY6xY8VWvVzUBSYQ4RnE/uJfN49Da79
de8xiTVnwmAInQ2Bn/Ie3sM1S1qH8Nnc1e99Z95CqTPnIqabqnka54Fix9fQiPooFaLlN/OTMIQF
bYuxxLK9Z9k5/v2g6X4yIcUrws4Eeq/6+VFID6BoTVznfTyvJlu7YaHnrgu9AeBWvFf1nUAX0teR
g/0vqkmGAHjWYRE0r/f9iUqoi2/5JZ4cTV/YzZmcxedz3Sj9+CKfx0c98U4jb8D0OUg8biQ4BBmJ
2h26C7tKxPowoXFDD7/GMAjMgkwQEih1FkLuy2N0C63UtOJPt+iuMvrr3o+LQxDhArdXWoLgf9F8
h1OBDB6R6kICVOhlO8XOz0+AJYlU62pHCEBIvZ6DHA6MMbZ/pLLFmyfbXmJedpM1RRMK8jYgVlwu
XqX029wYd30p4ms6qjt00mk//fOdA/5mXk6CS8mk0pccke8jwuJEJYaSNXdj4+7isHID6KjQdpxo
9Ug4Qvv1VADtc0uNTTMQaANTp1ilqB/B6Fcg/7p1s2pNdJmXGEzK5w7WRdD7vwAH02ahB+MYYUka
XE61H5Vtnc2QpBh5x7Hg4EAWzfRKSHNz12liWpfDmwcdVsy1b66YZmHodmQ29ayb7mhUb7Ira6xe
5xy7Ia1xwF/2nec/vtBtxoGKV5BYnQelVVpqEgIgk21E1lKXyot7wDeLTRCf4hYZtJXr3pDddJ/g
N8cY+rD8TESZTfVUQT3T+7zWSnItHYoWDnA3+U68UQ8EoUmqRlwT5/uZ7pVPwdBUz8xKj/IeUWlV
wHUBdSRyMVL2ERQcW1KEnwOLlWZRC2t0O5YPmnXE+ZdKQZbBLg+S8/o7SrRO6tASQ6HyTSeW+m4S
GWFCwOdXrK9Mo/Apr3xeK99khAH9v14rm2GGan1ev69qjxF++BpjZOhHpc/CJ6U1qoW+lKEgRkfr
NZ0MojSc8QUisyA9Jct1W9eBe7Doh60l8UusWuDCdGVh+bslwgPMWYmcfD3T2d5DI6vFDMjg3r+U
2ivlhQfkNUL2hrCefUayTZ9xYaMrl5UXJ3w3P0b/uJUTv9WwsP1iUtEh7ovCEB/n0608oTQpVpaD
hQYpEAipo1fkm1H5D3XF+UZK8MXGvvRm3UpeTfOu7NKIIQsZ2Cr+DXi8vsNquB86ZLuL+O40w7aR
ZPTTplBrlklgu6qbnsE2CPMDjLBhFjs38bIZOlZcbeCYFDuhebQ+tyYdP5SY4/60gjDgVyfkWpOv
lAuhrX0EbC67brp+RyGLreNBTbK1UxAlROFTK5tYZr2IA66pdAfSnvHbBxCD8wza03VLSpGRSRPr
qtg5OU2JyNflxRiIt+GL3vZUc7fyz226JzGryt/XCpaR6na2688HHv9c7IjdLUqWsSfindUqm5kF
oLup99hKTnXUutntxyou9TZIR1ozXZgskqhXux2LcP/hReFBMHEI74hbVIo2w9upXFy/qbICc8yK
7iOnudXiEFj3ZrJEaGDWoT2DSScwXU/nVp5McKIAUC4IZgFGS08Vt3JspYdsf/QHivqf/y7FvxG9
RrtxeqRqg3dqF+2VdgP4RHg+MqRFaCz9Vn/lJh4x7YWOi0RIhaACus90WNoOrGV06poAoA/ix2nu
x2aBjh8Btgg6MU/WInUhFqZ/W83WwXnoFFRiBPxzSEylyJpgKE9DF8bxF5qdpR5L0ykAdRs2H5J7
jfbiIbEmprMj9iFzJd76g5CgSIuZozXLHMM0vlT1cqhthr+++zmkAAd3A06qlbIqP60MKKpqO1dW
ISofH9RVytdV+P1noj53GbxrBotZ2mAo36sgZWyqK7HM9NzPHQd5ghuD4vfv5cWO48Hak4wken7f
95NyuIFQ92Sqshtq0102ZinJbatGs1mtVEg0/CvOvIHOVuSOyiODto2GeV5Pn1o+J/0buVzZTfh9
2lCDI10bLlBHC8NSQDS0JPF1MNHsYNSqSZT5bRd3DavXA1wO6jZJz48L83rYe+rRfeRlQa7jx+Ed
8J5uU8dNWKte5agJJ8bfE9vf6n8lu8Njd6sjb4j5Kotdjrn+y/4BVwHzDHgIn9NVx5Inqnq2OmX+
bJwvkSpgu+3bE7uxyV3Cx38drfXAbVjJymlk9pACpOw/SNorfKPydmBu035237e923UmiS4t6rAC
ayw/VT6w7w9jsVR9N7cNlTZUBVo913KxS7JTzcw1HC/RpI6BoL2DvrVTUVIl/VJ6ZXV0rv8SfYY/
kKfxvZzFnyduQHZQuCZ6egSie0dOrB8y6ZulHc1fzRcRiSQIy+oqXuGqRpvo3Cv28/0ny+lr71G5
VXLd66mibsv3S3W2a7HltXzanUrEAZJTGPqqllFahrb4DfmdUqTQPWFxV44BfAoFL3LTSfsBUWAG
PlnmaxrSqnb1eR+Sh1xdLapPidk331vAJUbOol3qsQbAcEEtDIe17Zz4lm9UFj1jMjtHCPEFVviX
xJXT0PpSU1J2r8Ekt4Ok3JM8y8CJBXXT+9/fKuKmRwyzTiEKLPJF71TRNLE38s1zb7WrLn5Jtg1T
rZbqJWFoh4VoJuGLbPkchtLI/xAalEzZKf6VeRz4gTyS+qu2xrUGbWhwq1toLQZL8TrzcfTm9FWd
eYs/UuwECJmILkbgkK8M2i3VU10a1v6RJEW3HC87Eab/FctmqXW1o3RFHYzZlg92bChOr6/kF4Gz
daEzePa/Crh5Wg6tLJHBup2L1+Zt8sBW2etvVRPJ5lZCyadXpOzgryWahfc7kprnte1uHeTDK/bB
4FeLVseTs31o/4bXInQlYsKWurJkU191FE7u66S1qiBjjTUnUvFtQMmQf5oLKdlBB2pt65fXQn3D
r/2ijTAhtEH7vDNLRUAbGKcnz/+8XMuBhs6Y92eOOYMwV0njk/odXuJ3rNxdc7Gpud83hehwV8u+
bmr7eFVLtAWvYvnUvFSwBmVP+2Gx4v/Kp/f167KljfYe+qgGgqpc9FbwzIqjZOvZK9par6fpbXRr
TV4XtfdjlLSy5qeX6FF+1ApchKCSF3/tNG6EZXuvnt7NqzIW8eXQeVTmreJPDl2YjxWOW3z+3nXP
brKoOHgS3o05fZhYSUjYuTAaxZz7NGx685WebaoL283HbSK3twAxm4XsyxvmeG1cKsVhEGyQDTHv
+O0U+7LnbqFbZNWlYQL4dfrlo+R4wQrrUpnMCt1fJLWP81eKC9JCWySXidZTLbiw+DEC2ZxVDA5p
n368+St9QTkXMggC/1ifbK5gB0nFZqNG69f0+1IDT2+snBhIAt2zY7Stn17nr3fWcaEzp3daGpS6
RoNH+UqJCXC4STh2yZWpjkzKqvNuaPQOApMDiBqEnllHoDV/qdyZI3l9xol7p0h/ER0k3GCqHuFj
YMNCh+NfmUqk/02Z0bugT4rv3steKVWLs0sc2PzpBm+BXvpcvb5lf4BF8KeKawrw7uR1Ke6Hj145
YR6dcxTOHamL7Bi3IgpflojM1wlVpv3tcjv3z92HaZjtrBZGpIdR8muZt7PdGXL3Pr6aOLEXhTMv
4dQKoLmJYJv+nSLEYkQJGM5Hpa4TQ/wEpUrHj9960DXGMP+M4PUAVrPA/8LPDnOxmRD8dpKsEunG
vradkkEIfAq7mOuEGgyOX+eSbKfxoreuF1hjmIVqcKaRW8wtosRg0udjYp0+WDRrMSwx7N+Wz8oD
+XBZnr9uO4u3DEGZSgdhyKzfn82ZQ1Vw9/eHZ7R78xk5S6nladxwTbESzo3kv0u+msEL9Plotd+n
18XNMs//+KDdtnx4kpJW3I7ddyn4LL5cXpeF6q5X8Ap18NclLtQNKK+V6hrqhgWcvxNWi8nYKLOK
YKMPgjFNkdMdRVs58XXllNEq/tY4ohNvdU7xWWXfvBtV8KxmuofKvGMe+71tAmY/OTT37lgLJiz9
hwnet9o69/LbEQ6CZRTHy2hBJXSHMOa66Z/EINu3cer3RWvSXPSSRfXT708RWPNdogrrT3rLGX+T
G81iJ61JYcYC9w0TFZsXHBKpSTUvGw2uGKfZM1/bDOZ9xQIrpN3/WLqv5VSSJQqgX0QE3rzivRMI
oRdiEBLee77+ruLcGIVGR6K7q8uk3bmzc/wWZ+pERkkQvaatuekmcLGeijsap7/rPuBzBmZdn3Hg
11zFH1fwCp9+FbtWLjAdKRpIv1Ub3jNFh3TeYgTitrvmI9NbF+NlJzk8QRjFi6txRIkmKuzukVT6
QCGjRFrbNyYMYwv5uZLNwrkdVZPWTX6uouX4fwv+WRFZuhUX8HgVjv1p+vP+31agtmD2X2W0M2uI
fw2w5AaXuK3LYUsMFrMDtPFf3DINTt2t4hmJzRFCFFGUzvz30ZeJ/oHvDd1cuiDC2ru3xahQV4pK
bT67zFUxeyalXPQdsraIw+E6/jk/yrhOqZfnz/kr1t40koni1QFiPE7nQ0sxXMRLq48MQ/BeuIyW
vSfdAKMtHDg0gux/liv9eeuufl61bV2fj/K8VF7XH6KclU05p+aws71XFx+5Zfmukaame73dkZBg
fAzm8mkMhXHiZpffusfvHGd0Vb5Dkri9MuXfy0dGMFRFEKbKbBOvT+PaSkwXxVd1/33/Nsd2Wf25
rjyqc1ewdkE29oS6EaY8mhX274eO8SR/b93kth79bwHjHNURq3mY7ef5zfgc5Id9mk43VtqcFfcv
iNzSsU2QZn727Tg6hea+H1OuN6BQ2qlGbJoYGV5GuGJpp3rSpki4fR976EeSn9feHq/PXJv7QVwW
pbLNNaO/E77NcJkpYJp6XAr379vHtr7AZ4kjX8Sa4ys/WnlCVgEzIdwBsV9XNrJF89pDEdKEh1zY
DzehkQqXRyxZEzsYxOLiQ5Fi114aZI9VTIeBqY9WYJ69SfuaXK1RuptTIfGoZz9kVk8I1ntKuAoZ
+EJp+X6uj28Njvcn04Lwgpb7ibT4dApZ/1sr6lAwJzwpKO2xygoV+BkUIFpVj2c0Q8dUe15atp6o
aU75Yw2xbFObbtWWmwKY8+NveSmJn0ONKRxOVhN6DdnLY1QwJNpqpvfrPF6Z3JHcF+5ymX39T6uo
IEFXEuVNZ6mH9OglaCbMOYpMGvPv6/Da2vNdBo9F8/4dHaLQsZ/k0+Wwuzti6PfBGQL0xUSxq64+
BW6Xg4e07JuKLTuQr+KZ8Mi4rN1Bonqr3ZqrQboy7wchvihoj9eO1zRf+ch8n4vzJqbXAkO2eK3v
/7ZRYjPVzcxiGvBKAOSTvUgakqu69GN7JcbSTWgGgAOOKktPVVLvVxxrvgh/4hrTVi04QodfgIDn
iD93mtf4qCFkwqmAThVwWdQ535thrsjREt0RJgYx57YtxQRHcx4AlzAjuZpNVDYWTfMLBia8Bfcz
WFgoyH8mrVSytMYJjr35MxYr3mSxXbB/w4uC/e1pb7h9Xwpx85UdXnL5Zy/dmv/3oM7n2/xplvw8
1ZgOSDmQRoNSEh8kXPH28+zFexfJ9sED6UGuuRiKaLTmfSLp/Lnq7tuXbnyY2deSD2xc+RWmhFg+
/ZsbPbL5++9zSC6eOhehxA/F5jxHtbej14jizNUO4/gwFWqlca/tETTpBk6NcL9YaeGqrFrlLhKj
+rxBCfWJ7Dtu6Co9FcfjHDR6GSuOmrvvbW91DAY1OqXLurU6VrLAWN3broYF73ArOy5MpOp+X0ib
ihuLB/0t27Cg66xHGsFGwmN4b926E+0luo9i8vPevz68QOJQzI22PVXW9YlYPBy1oPhwUdhWd4sK
PX0bULKnwXrpXrUJfoBFYSchcS5Fn6VUDnusVinFtZB4qrwafD0w2GaR+hb9yce2cpKOAEpusBMk
+JdK5sqh6Cw/M52T+n2tmvL3v+szn2HvrdgDp/xqUYwvCjnBS72f3G1RdLcL8497p6HEonhGY5zK
L/TT2hYv10IcXduqeZ63/rkqa4Ybj/A2jPrMpgzkv7kWks/C/i+5HMU6yU3FDt8qataQ8C/Zm+Nn
UV+0LLFlWcHRkMKwMRdyYNmpYn7n8GPSULSf+tSy/VVWl68EIfO3nyW0IiqCjj9rp/58Wcok0DS/
EWRi++sm7qVNQyGI99Eg5utUig8e4FeZQeLSfcYaadWcqmUHrJZiVmJkiDERF9Edij+/Bwq4q9vd
quhPRsrqXc/N0Es5uDmh3E/6CH5x9bfjbW8Hiz4SAPiiTX85IJyQTq/V727KIRvRVuSf7pw+waa2
syMMmCKJ5QDJNmDQ7hP0hPH7L70i+ueowc8Zw1RY4DSMCN9N+vBoHi2ZsYQk3wzFAnbfchLaJD93
OIFCeUmoi5CJfzMdHb6Z1eIFUCUd4cfEmGVqBrMh37MZLkV6lLn9d/iKt1AVbrn7h1iXEXD8nGht
+sF8vCAB0U6oMo/X15+a8OW/YYqbqVzlUSME22dHMfmZ/G/yeaybuEj+Lr7yq4o+FEdgzfhddRYF
xAylTHM+3Yjf5G/jXDOGSmAuJ3DDZNleDEVbLGu8ces9m/NoO1dflZRxVjGBtJfKxTdVRVDya/2T
dE7okbHuvv4LfExyXErt7vh6AS3q0e/YsbpRRSLqHVdXLFRayBCTtreO1qnCCY3UmZiprjA//SxJ
t+9trHJ1ZjrqeQYpDkIKcIGYYwpWk61oL+k6FuV3spc5KShRpCIuLHwx3E3qjWTP/c/14Ep569K+
fastuvsQXr/8nH6S3znlt1fEzHp3FBZKxHs78nGY5qpkSsLbNvUs0gA1heArOIIeNH+WcmhnRIl+
lqN4O6fuWICljh+y8iwmm5APoKjABhfRX82vcCsA1s4iswA8yZRE+tGK8gxXi9LjVGxNeg5UJKiP
cujE8WdOeJZ3VnSq8/rKVubteM+fL5Lv13tx/8mfe1GdX/cSK5o8Tv9l/45npiciy9Ny0RLaitf2
X7lvFAiUqmSWpElU/mnVX860gJrraNfUf+sAeJTsoIxtbb8uGddoqFPM9XcNrOBzYqrFOLyPHb3A
l9tP9KMHIhRAu4pEDD+cvyofwjed/tj96f/SCywC6+ZaeiWmo5LcaeAdWA6gQuOdVy9QzeH3/flH
d50eiHQYm/zsrn/q50KDrvVAS4rFu+MIkOznJlYFAiJMm/MLvBcKKhOmXEnDkl1j/7XCQhjKqvQS
6okiyMWjGkpqmAuGK7AC9ixpcm6Isx9f8sp8nZBeUGQ7T1Yj2eaxw3SBT/Y9lGFAX9zNjfAPwhdd
JR9V9bNK2O4AlEusO8apHxgLCOZQDlO+WO6YhHqh1dg1kPBnr+qPTk7Qke1ffK0+Hhi8MrXMcPNn
dlKyNSgodnz0yo7jt+9umyE/+KoGLv5+qHnUezFMlQKxy7q+Emd6s+BnpJsdQtWUlUwLQTlW5I3G
a+h7YBTXjw+0ddLMO4noRRE0+ysuDqXGMZ/+On1e/nItKxDp3f4wflvUFKdu9pTaaC9FkleFZevQ
0KEPHd+2Eq+lNqV9U/eJC78LvusV5CFUAJyaoahhg82iEHYlfSLe6N64PRiv6wt1DhgTsejSIUgs
Fc6XX3FVWZCME0p6HZSpHkuSDFIGk03rOQUihJ3/uAN/PAdxOE59I7k2yQIUuX7UjxZ8hRL3gMzN
wTHem5Ft8VE6yTOrH1Zwo3nNLQAf17B2ufzxltePIa5phcZMuueGwv//FLj1DwYmOiYE9wIiOHdV
9jSYXQB06onfmAzDND4JrdNehvIIIOMky54OYmj7BC8y7DaZdlBysTqd4WOk0jaf1gNEZQQPXZ/Q
ojT1Q/MkqBDu8Qg0jGDXu/seWrCvOx+CzHIkxBU/I+Tj1iOqMj2MfVwL0d6rEwNNg6fJKZUfPsb3
HhnoqG//oiBJjnkHJJ4oXMQaqWUj3j4gsvyCOb0xYJCEYVFReMtEGEXOldcVESOjQQPFPN3/ZDLP
S/dT+fZFccgoPkUzVO2pb7w3nvKvX1GI3VSZRCH8NkfgwMbL5iJg740zZgxOw6SEfm/SYq6cgoRk
avh3uAMypdTXXeQqh+Xg2fbEx8+dt57WIiClLzEyMGDZ4oI5ogOg/hZAEaBSydLlVM0Oc535fz5z
3OmKpiSszKLYPr6jyfL+8LNgZsIZiJaKV+fAfgsP4AkMV5jZ1cOmk+XUNd/wL5bJ3f5MFM4o/fk4
sIZbVogYbFmULZkubr7Wf68Yg6nga+VWcMzpYmI3SGFgwC7/taQmvp8H4aV4iyYSJXbD47aUZvle
5qXzBI1f6brFJBfNjdI9oVym8/zzmPryyN2puv57rMvx7zMxh8T/KwcPcyxqmRa5FKze1fF85o98
jW0temouYsX9suZ7hPE2L57jHSI+o4TogTs5f2OBLMqJ2U1l6qoQm4mFDg4RCL78DYu48Ei6vUkW
1wjqlR2OrnDzyG1zxQeLGz+tFrfjFR6NnSYi+duP2GRizav+2AmcabPQOUzqqf1g/2fY4Q0npVWy
tN/CGJcOP5Nc6ai8ZV58HIsxbQGktTQuoI4TpY0hU4iaHjAmSsnvyyNE0mMfdxnBXH4Ltvntg8fS
4YvxmR3efpafye9JdBB9Vm8/meV35lj0oMPXkjluSjKFRAwCux45VtGRRMpmx5Zdg8mwg2zFZ353
qRx+2AEMAmuzQ1Pw7VysBRXHl0QwNWOJ4mMMZiJEcC0/xsvRJmKrVx/j27G65SApLzbypqGtR68P
f1xmBqkZyMNh27/szKup3n15x3tGz9JiLlq87NC949fNH0/9dE4Wsxzu17ntyhMP8Zdr+RotbDMM
y8JWPbKAjNodEOm2nndYgHSf/r4lutF9aS55UIr3k1EmQu2A5B9c45y3JuH7vgQPbdnmB93T/FBL
qzNril52c2pt5/nGZmWnga3DvMkjlvYg1nILLJxRBrQ8U84uA4bu9UF27FP1gwSj5KJYDdahQ15X
2u2iLPi6NVpKWXX+t19PfnfcLeCNl9uwHwFyvcIJw7H8Nfpl9E9xxKa2fLiVC4zRa66wl6YHhEy8
fxv7x1WYdV/6t79U5/Axd7uCx9h2Z8gKk5DIG6nr2TQLLFECBOISRKe6hLY97XMQJiCj6JwExFJh
QGvEPmdTsD+UbOX0sfH+HIDD5L9Qe2LOMtdSbGapIB4MMDHbbXXd+fbjZXwbL6ckaYJXXY2CtYLu
6B0A7IK/XsD9WnNrJuR6uoGgEt9alI3hGR169fi2Nt/XL5oA5g3qOCkAUVzGs9S9Hhs7aokEATmQ
/4+S1Wau9PqIf78+oLL8zujirdwyuDqWz1Mn8U5sV/bumy9lqc0kC2R6TFbirfl0dwFEc3KF8mlT
KmXRSnQjjfCCLq1Z8v30tKpkmpP/YrOL5byIlaMORU6NBUS3WF5+aa0J7bWVbU/itcV7N2Rmqdns
SZ54C6E72dWw+Ox0dzgKwY5BeZRKPTychRwCNaVlolpMpApLVAV3X46hGLHihcJ1Cqub6LLJD7IF
U1Nml3svMxORclAiOwLy9LoZPc9LvkztdVG25KFuY9OTeSwm+xRZN3ZBz7p+9r2/qYkkNBjW+UBJ
RW2FYJs1H8lb5hte1X5qRqk6CZIkUQFRsBLUc7mZDLTstjkHSDoli3fJbsF/8JZdNUYR72FpdjdF
4kXeSKxrvAByme56Ar+oFplmY2+9RSIKfigYTPPbfM8ZMs1W0b8XQy/tEWGomPpn5i0TqYRdK+Uq
YOiV4h/+EsaGEfudFpeBdxEbJsfaBZkKj4iWTNJ5xPWAy2BKiMyghFAQIfEtLxSZ7acebcw4wFaN
RRpEuRQZr+pzfB2xbmK2BXiY7silfd3es9uO/i52I59u6X3Fxmftj1GgAsMGQwMgSFUtK2zTSo23
k6Iv7bTNJoT11Phjs32u6FCEulq36dMSS6hQKz8C4UpA8FhsU4gvPFLdx9Qrhfn3GwMW6+uusDI+
KwHfB6/A6j9W8FfWb2OiwKTkZnAM3h26BdRanl/X+iE3FwIhemqoDLGzwjLZbOgnBdlkU7bgKPo7
D71R/2gubwPzar1cPn8VE6tSggsh7/bg1/WSmsHwNL2HKSMhWouhEsSLrgpEX7r+SHbvmZA3bQNF
Psx1iJdd+dFCZiAAaodUjInrVH0zmQ992+EVujsBiPkHTBD8QQYWKFZ78DkzdGnxXF3zFa7l47Fy
i5WtVZy8nNcN8bAHmykyAb2A2+0B2WHqyzzxm/MBePAqpqQrJBgSH8JwjpJQh7ifkJsyPbvijefJ
gk6gfyGRdFvAnPGazkEQHnXgIYT21lvx4i7c/x4rnZA2roqZWaIbkuTptkE89/XTreTPaIG4jG6y
+L0kPjbDYDnbIHsh35IhAXNdTt8mwNbIZJpGbXfGSeMA53p3D3/dFIx7iez/d1Fx9XucOvbAG0Z6
3rSu6XrC8ZzXfSjcVzHIXIoo0gfmUG1+WbWj8f/m2lA4DTdMmgLfh/lvYo7Qm5OCSeEA5TD/SJ2+
oyt9US6de/y/W6QaufcymDz2/2XEm6Mk/UXYC+xqf+su91p31k/zqk1s3PFI43KvQlLk5vWHtxLF
xKpySAs9cqMyqK5yt9Zt9TlZjLeJ4SY1ytxa26vIO8LMz/W1exwFuMyyoxvo4daybZLHSvRY2aZa
OynnbNnckx/bc6MoLKWUtE0s3saxWTJacnBo08el9fnqPPtBHU2JPbJemSlpvYSJLCS6y6xyexCF
2ZIxMfld/53rbDaVLrkqXPsM5BKekv4AsGmvp4p9/f/Vde/cwAraW+tppgnBVU107cyT7CcSyV3t
RQETftQtMSeMazvfSnENWz4izUMMSFOOsi/pGtync1wkhHn6hvrlZnA+yf4uVo4MSAYn2E4ABu2L
zTiF/JXzceR0+/mSLNp3joRnZMZ+MYdHCJmesEnIU5vZ3c0ZaBHTvJ/sr24lotMNz42IOFsINtvf
oIRknaPr1BircTv0ARqJYgqxpz3OSL19RpFKiCChIqDoLaVyM461/IQONsrbid9HMoCT3BMILh2A
SKYH/Bx+0yOj91my7yCKaPu+P4YyGJcSq0eLqWFp8foq2rXwQrFI1Q5+JQl8bXuJm1Qwi+uJVSO2
t1o8NUQWUi9DB9HHc9oIkaSxklB7JrBJBlTSBMhDEnv+c/pW06P2JFcGJIhZ+DSay9wSj5ZFKMNs
9AJcJNq4xsD/iPdYdzlNzTIzb5ntRwZeSGeMRnaaCDUXChaLsMdif2px4H34kosqwi1p7XTfIgf5
NA7mSS0T6rojA+du1+IdJhsvRb31p3BD5Z/FRG2mujSAdTuPzGqie9fkYZpGd8i6ZWFO2rGxu1gj
EiKZrgNlHUKNrBEF6IDaYUwJfE7V9QH9RVEFcHEs01QPqJNXKyCtwHRgTxS8qOJVXCABobBWZLC0
6G2+06PYLymzryiHDPwEgVon9hkgzMi/0hxACcf/ovEialz0QQrtLn18NXfh7OKqrSxd1SjnVTiI
1y5JHwDjaLM5RYNTvC6viJbvbz6DocMHmXRs4K1WYAyLbk5Rd1YhVKz1VPeyqmaKTHYatpyB1QxM
mZOWcCBgLZ6/DAPa/0vxduQmk5zoHP8AMdrJFtMvW1a73BHYC4Xv8BG5AKOlFpT7CjrNx+fuA2/E
6fdWuUuVBMhOliVCYYNmdwM9JQOpzj3Zvwv5U0YFBh8IxPbHgm4E8sIvECipoUXhBXEgSFU/qkdW
m+5hY4YTT15x3LWUXsM5pTogGTAi98rKJ14/IohczEwt2wIeEMAtbhoSTAHCjWoRKkIZTS/rv6Qa
uxu12141OajJ1uMnB0GgM8umu62mqh4mIiowWcxUJ3WxwNUMWrl7BBbZSkF4BWV4wDT1e0lppYo9
cBZwmkeTGIPTqKU6gMW9jQkP1gD0FHM7Vls178Kk6+oViKqXq5kbpzTbinOzBeS7t1o2Kyd97t8r
MAjpv2Qh97OC80KZBbwNaaP4Al5fxS7IjYDD8y6hXbtDQcBnj4OwoUaJliB5pDcR3MuLD6/7ugPm
d8CCh1YUr12TwJRY657r8W+OxXzEaDzXlyMOx2OMw9BeSPa3UO2RQYiiJ7pMlh1hwFCgCrdB8l32
TYnNwXKa5D3nj1PW5RYoOzKg7B5jYe5RRiQ5nPVJ6U9MKNlmMx2nRLPx+YzwTxrrAGhkwMiGmP6+
eH0P2NFRggZ/GGDNiE2CmiCxtyhk3uQROXO6aO2fxXg7MQh/oRCCQEZFtZzOiwf+475hW8PnI+RJ
lz65K4kBxJg1xIaApRIkj9BnGkC7ge6qxjrEQLQz3UVPiRTeSNE01LVM2lrYufCY5UVruemlugyI
bWM9ovgI538K5pzpMWJzxcQ4iHL6nlU5TVMyBDcbXtH7q0iZGs6QfiCrSQ9x01wRNnwUXr9E0CKC
2GsfQ3ybR6osfS3bNkzCOdJZ0eyY/F+2T1ytU62VLs5Kj/PAq84oSmOeIYON5fAEwQPS629a6RuS
CImIPj9EhmRMEexPH8S1aT2P/P+w+kT33TU8Aiwb6sozrMQa5NExwEpNKZUHO+tCwyJOPSVpKTTG
ciLhAV0w5q4MY/TroeQDlpVhMJHHmJQiQUkH5cYippOy4/0Ibe3bWvL9muywrgzfHqU4jMZ+yBEy
XSYbe47oZccZvtgeGP2WPsW3r4+iO88BI8L0BUFsIiMAPu/4s9q1YMS577tMPhPQ0SxUEWlwdQ0I
Yg0v677d83TRyvYN2dTTdqbdU+aaUKE9EGYO91eZWJ+Urog7zDKdZoC5WHk1ZON1F/eBg+Ty65QG
oecTtyrL4Z/H8hyd3lQO84918CsYO5Mia4HGv07BfCP0eUBlf3ii1wHmtbohsQVxAV2o/hCWkDo5
NxxURsHk0n5OffYsO2vG0dxaDPa+hWJD9LHsL3Rga78NFntIjJC6P0ieFC1iiLeKBrBIkQBBBK8C
5QnpsNWvTE1e2J3GIIldtAdErYb+R/XLrFmLMfPArKlNgN1XGTA9P/lcpjg3Y44h0A3w7gxZHqCg
8akSDT+/Vghn80/G4blw3dU81EztAhPnHhkC0IyCVxWyt1aO8HwVe5mavRDrOkX/lhe1MOY6IiHo
3LDBPBt18V2io2zbUmjydeeROZcsazHFgYZ1/OKexWoCBgFhZhrVMbMcM7NFZTdMt3PSGyGoR7kv
FTpHmtvGbUzX2xRddnrYxR4fE1x/J5mqz5B/S4SyRdwhPs4dhvAFX2gHd0ZseFVcDV2lqneVVCHy
z7VSExGcB/G2Cqi1goePO6AIvEqXdxfJNIO98M+H7YL9ocQUsUgtKyE8cg/i1GGRDct1w+LqSrSq
8NyDZDT/Wyl0ppYQdZdX1FNv0rUxe6osUoFgRtVAtmRz2CWC7hnFOrvhopWZBSIoc6aEJlK9NsLS
MmN3/11HKyhsafd4KRCWunr4uOlUGLzCMEKFS8uyg+lT4ak80n2BxQeFXV78rn4lvZvC0cv2rpat
J7V/Guo2cyxHDYOTX0wUwP/huoHAA9T8AL5Net1ZHG85GIhUlh/Kx6fbKYlj82lUxWWbJW3hOSZT
cEeeNhlvayEV1OcjMo6Md78EsalfBlwvDL3qBGLsY8FVq8y16RMYiAwCvJHIXgcEY/8e5LO9JBGi
rgrErg22oPLDI08tdeLzDzvrPAoev5qWJqGTG7PaKCDz/hF6Tdw5IAv+UQDsW1ozydkjzlWc5MZW
6bX6DG5lGGpQUhC0I+gG195KJ4ZQsgrgHhzgrWXLrSrcI7+N1ZJ9qQoHnHhQlvrhniYjUJDvgoIW
WdFehAqgY31tiADC68VZ51U/i5yirm06Dm/czYyJJjab3RDiNdpnKAhzRvfl4CvgJiZZx6t1w8jF
UJxehuchIF7sXR91cRIVIVPbD8JawVVZ7fuXyed201tlm0QMuz6ZqPoOtQpRs/44pDC8nH5NaVwJ
b6RhDuOvftipsq5EKz+XCDKPuXlVDQHoMLCSw6cLiHKDWDn1qAdZpoDFSXJzzz+E72SdD7ja2hqu
ioVQMuJzXAwOCGUkWESRJGk+bRPECODhgNl+H/YmRfY7Vz5QtM28mqsUV6gzDHrxuKsJHThD0UTV
yGxr7x8hPNEoGAW95AL4pFuVyrYTzNw5hWHzPDXFcdcIQYm4cuvNU/tPm0zSTfwhEbQTCcwpSt8/
z2oAJJ53LNfyaSFkgY4j/IlT5LV8//cO6dT3Mlkz16YkxHtYfoS5IIb2NIosXsXMviyosoqXLen0
38Umh/oWVTIAN2VPDRMcsUx+9axQbFRnCoPEqnId7W96bxIcQZeGujfqbzNN6xXln2rC9wUT69gT
vIt1yVPZE0GLAPivKum44Iq6IwSGDJ1D0dxsfl3iQgqEQvULDo3lNi02mMJaM2X6UvNqkBPLmSl4
JD5Mv7WKzavHZRgj3ZqhTcy6N6Nf6UPY4/om3nCmKDp3DZUmmuZFqruKtVaOY6EoL8+286LPn8Tq
56ygDNMMBiQyjqt6K/MlI2yoEUmCUL11jw+z9hA73uBW+dmmIlLQzxXPDczAhgTnBeS1ypboi3eN
D03cJrXXOBboFFr9XeNhMSIqEjZDAonZYEkIGw1s/BCmLnDvBb5C6xSZ13FMo0LIxEKl8eXeM23W
K5t7Q1UchA1VHC6nnO87/ZDO9Y36NNLQ5Ab5nO1ri7PLksAYHtqy6PaPoQf9PbZB/MukTxJVq+jZ
1mkxZCgdfqOYQD5AYEgaRVPra9syeGsjpgOoL8cg2H6/m6OORqG1lQSsMUfm1c2zbh2cO7NLx+M3
+buOgk0usm+i7LHRSunh0JsEGzwsjSKb95EJxg6GmlvQwBz+xb1kAVQLLdQ4uswjnEGzJDD3lm12
1n7kbcSy1ODaNjCIb1vXGm6TVYMUM5yjJ7es4dwwbEm7W8tW45CMXUEMG6k3JkroUKZKEOTvSjtv
/qbU4qv3/xlzAonLcAeGhWULJ9j2GLveKEMB3bNieNTxuzYyrDUU+tABR8goaDI4ToVpjtPrVHjr
RMHZR9Lsh6DbiU36idER8OnXZE25sGpilNkmIpih6Gs/FOWZRwFhD+tYCvcUW5JQeYst4jdsyjtT
6T41ur1arJUCtKONqVVdtnQfqUYcZpJFItbOkiwPXcmwiuFNE7t4TnP6LYXQ8PyDwx0M/VJKvbL6
M8VznPpewC+JBUH4PUi7fHQqHK7yS/HVWuF+w44KjsEo8C8ehoxmJ8vDDZDpb5M7T+I+d8DSPLvV
CyIKUX1nNTe/TAGDdMovbEeHAI4q0mAjX0dhnrnyzIN73slnyfkNo9l7mLZ/AVhyx+IaxbuOtGLd
wkQytRd1dEa7FJxB2Ma22GnoR82VqN90PdjGBJvaMlrAxnfLey40pyPXE7dAzUNnG7O7iu6EKlul
tayHxmKw/zyWJv898O6u+g89wFa9S2jpiQtiQDVEcwM714vZX8penSUCyMZQ3cjF2ZdJWr4VO/4w
vAxDd50SqMHFicWAtvp0llHzCFTbUOLet1JEgRRefd6qnmtD9zcDuVstmGum961bE8QE+wv+YRFs
370GgemCWQrgVCZZOCJ2hhPrF0G8rUs7tTVmkWPui9mpl5wjLEfHTImXfEw6wWhdAuyBIcf4bXZb
PjLjieyz5RCd7KYhTHW9mxo5P0O5kIm+l1bfATqHE+rlwBdcb4+TWU6+jYwEozSfjDOHoF3C/VYl
JVgtO4zMskRBR/4/PUKg3vn1TvGYGkgugjGi2dBw0jca7xsMBeUr6womLgfNHkBvPopO1YXS01C6
D0+wc7TMDmYA3zHILJpi39zN/9YMGF2dkP8Az5Fzzr+Ql3LyUOarxxpYcjB9Ivmwz0J2noEtRSCp
Zyop1NCuwa6ydHdBJVbClM7zQgIGRHQI19EDOcENmo0G6KDKUt8quLceLH5DGavpzfZXwd4M+4QD
xTLkguMDzTZpOztPCk1kmrn7tmTs2uCVvGWgCTcZRhBx4MsKI/3RFDtbtt2T/A6F3TX2tPvmWP6G
dhB9oN/UGqngpDFjpe2zubuNaU9zIrY08pigSHqHRRVymenlX27HpPDlQWSlAx+0TyKUY/4TBqEU
2MPt0FjyI+zA36JDtfh1WyEHu2a6k4wwZXzrSBf/XweFWtLeWW9bl+FDkdKlseqhVvIy3uo8TWWa
NBgJsgx8D2+YD4EYJvtbZPMa6pHDDLtj6jD0Flgis3JdThNhhBsOBUAgOgpHSIG5miOVp3F+jVAY
4/Zj965qZs90qadI16d4N4ShqQ8vzy/ShS3J1yNWNaPkDGTyjqq8japkUzeRblq3T3dczD3O2r5v
2U5Dr2ymjX9+LIVplISClMrmb9nSvkNtORhhkn4ljUwhNUgn0OfkFzntJSK3mhgmj0JtuOGQOPtw
cKzBLtXerCuGSZLYMSxFWswZJ5WYPo656ViGIk2wcqJcLjmZB9FiwVD6YHToqZwW2z+odrhoQf9g
AOCIr/mM6YlPD3cl9x4411NTBC05ZT+0TOXl16m0mYJVJTeBW9SVLF8qIh4wYLatdyV92dJMTLgb
j95Xfdy7ikdbrosxvEt+yTFL/s9Puydr9uNq/ckk86rO8L+j5PsBL3JIQYbggM3jbQ17v0cp/JW5
1bz2thPpejF/M9OmXBwDdcr8w0DCBHPK4Litsy4kHsEKUNdH0Bdpv2twmnGY2eHpdJ0VYzXD+yv3
fbu0bmFTCbY48A5laImE1oluKyfPjQVDJ0ybiaQlTaSL2XzOgAfiC4+ja6hxyZgx4i78R8eCbewi
59+MWS6akrPWAA3+d9VJaXAyNAVcd65Tg0TiVXxHYHjFgXXCLATpFSJL+oK+pf7b0nNRpEiYerBF
IqUQ4hvmP9np0WCv4oEGuhmSZe8jbC5IhBMhtR4E61rp/r68/niOXGdkKq11sxxaI5Pvga6lNnBN
9SfenKH6nnDSMkwleWfdeXV7MUWGjxnl/lsVeU2TYztzrkJKtbj5pTJSK/WhYWV/DziMDkMWyTu9
uhsyrJHEdCyBRx5Ui9rsw8svlrFMV9k7ercuhgKfTvbZXGGBlXwf1gizbPhF6ypw9erbnqtAlhB0
dkhZalVnwGhmdzV+KDlBvwS338pngqWr28qh6WwyOQNiEP/v+6CFUs83SNurs77Hu6EB5brB5UAq
d3mzDWgWypAMFe1+S4u6HnvK27TYDaktEZUuI+GOnQEqUvG00TjA82jfFJvbtcQ8DKLS21ho83Hv
RIgZNR9qwISME+Vrd+FwakTwbNL4cdRT2FhOodPrvIir4MNx7M3LwtIKIsKWXilzDP8PZLfqmTmz
3WRDn5qo8uBH5fX9GqpHvjtcKd1Kt6FoRc1mI7BOmE7qG3ZFnSIdrSZUVlSPssc4BLcVZsvtfqsJ
f6EBvv3iWsuOsGEwQtNV3LkhXMu5kg6SSURQyE41zEXPo/X00KYvEGLsQ+RLSGwSWsad03Iznk+j
Wc1pRAyCoKHasJiL50z62UJ0+o+8IXR+Sgpbymz1nigDYmipbr3ooSq9E6zjdJv+VjqAJynF13GO
lXn+qzcHCZ8FQpy522P17kG0S0yEHsLvJihq2Bca5zyG0b1wxRLJ4nLVz8CXPUVTasntN1z1IYAe
azc0qmCI12IiJn8wry2Wv/NdK/EcRJb15U9y21pmW6dYDVfUNaCg9z8bSM1McROvz2+FY0QkDkwh
21ifSpdbh0uYOJRz529QbhNA5O0iVbtIKPEV6YsfzO3sdWb8fExpEhJuBfdpUxJiJDmNHb7OhbgY
hB3JAIoVvH2Q1hf09YSXZKFzKDShr+RQQLz+rPpwUD/297wWZNu9RRXtQ+smepYkFDLL/vNVJe1L
fDByk7vhu5WjSd9SICjQd30yRfPWkEQpPiKGCT/2l/xhM65+aTMS2lHeLd9nNFg72DVE/AglvDDZ
/EXKcExmXVCXoXKY9BlR+LjDOWKJ48KrrhUBdyZ9p/gQ+k3uvvcg/BqLkGX/dJ0t5KQGaZ+sclVI
DOfZ98PvpB90LrPAJ1rx6a3/OOVBm2Un1iiJdP+9O8WXVYPaC963D7O7VC4ey4jR0TrrOXZp8Uff
LCDszWANExXicO2QQpnQLJuKY8f64CKx0fbIZlat80gCU6wtLxJNwDp+XtA/g17w0d4zVzbZp++L
5rpZFdMkHqd5UY8tqjgGol7kreT5jGSptSTEHbegciuTUyUQJuLM6Vr2zVpI34yIJA59SGclzpCq
MmT8POid3MK2ARNxHOWakUFmJselNwNtrRsRImXyfhTyW9vQ/MN+Jiy3qODwPFXPWQBcbTHKfohO
EaGwVHZDI7vFy0F6TYqPeFkjUtv1EXgq1/cynn4moYjoSdUGe6Zyw7GNfCHL+FA+UUdtd72H90by
EoN8L2lJhoTz1o6PPCQ7veH0dBnqv1NFzgsBWWNTx4LQIRSW4Zyj8sVPt+94EG7eZarqt4lf7a3G
iP1b0PXpzrz7+MPdqiThIInZedWVPBRuEO6g8fPZ7b9nbcuOqy/HgPhageNp/Q/e+fP+cUJvgMI6
hEMtlZlOVnVVyOZjgbouNJG9fevCWCfrQAAeyPNDmyXEo8ApA+SriT+tvLWZ/Fx3dbRdztQQ2GOo
BUrJzlhtRq4Hqa6UXNfG0+fhM9W71E8lXW/fRPU6zus0W0RQ106hEFdO8Ydadjlw3bI58Yzx/usw
lyrVuiuwRF7g489k8vDxyOOALig4Ej4U8+RSWFxnDbns1O6w1yI6y6vfsekg1ELKTkIMXxGk0r4s
1wF5hMGOOfecLouca119FiS5o5wcvbxjNp88FNVYvIlMvOshEGQvgRVmO8RfvQuhfKtrfDJ7vJC9
FO63QuJR3OhS08YIOHUbTp9jI58AnQddlQD1lC2G6VYcrEicVNQw7NLfgRV/X37i36lTKdmL9q4g
u6g1GN+fAeBcjyO5iKvQ3xTjj9LmC6mCNH09tuk/VDHc0lN1NEv9ckAvU1w2gLJyJKN+tgzZmGgn
db3RGwFiVqYgK2CiXPvand9+H9HGUa3GqbqqpTfF5KuVg/vJTjO01aJyfzjliuMWpcthcLtUnrtu
Ktval865xjmFpkTFvzD1vJ7avkLA57g45PkhLN/IrXVaiD1mSlGd1NHFyXdAoETOyheu8MmdhCPi
XxcQi/iHV9Hi/HnuZ4Xsk6DShdu2s6++Tp1EurTKHgvPXAOS/R6k1vlv/WjewZgK6UXnluxGmCK6
J5aW0V4iXcvG0A8iccr1NzpOxJRvfjyyMpcQ9l4UzBM0NhNtyJbD5uYy6MbOFmQ8OW6LmR1Pj6J9
6k8CBpyHyZzsH/nos5hBaYHGouftcwAO65jDdSpvcyOQ3ycOqAUEBocv2Yq/+AKr2P9YOq9lxZEs
in4REfKCV+SF8J4XAnMRTgh5pK+fldUTUdNTXX0LhEhlnrPPNoBGQcY9zo9+tzRb9oZLhlHnWPlc
+zIPVus+72zhpo8YAC36Dw0fxSRHMhYo0vzLJcLNbtSDiTc7JzMH3+A362EFAIfChN3ffDZp5cIY
Tp477e0ob7ur4Ggn/hecAGY0/55Pf0d1qGTmUDfW2jNs0NWg8JPx3YNxYAqCLSRo+NHxlkN6ASm8
e3jwwQpwOh6iBfLwD952gjUM0SA+849aFniGfuWrRLuhwp0bMrZjY224BYycB3Zl4vn9NB1CjdHl
Qi4oKnzlN6z6srS599xK/iSmWWJUCU+AnpsF+XqN37XPTzCdgTBU9N1XveFPpHIm1yvIRzH2veXE
rPxX5eb1soSjlDoM6/h8E96N94GKW9M81/NuD69wBt0Vprq64qJRDZRc5wKHsO8Q5pt85S0GEaxk
LrI3WJjXQcR0lyuHgK614hqkD283zKqb3qH3uMqz6jU22U/Lhs1lBYvZUIM78Z/ZEpCHyvsT+3Id
gCsz/QWVpTgWkw44xBTSsgtdL9kyUEzKyR3inynojP3FRx6JiSmds2DvAujGZKcF/B4WNVcJ0wOK
Y2k/2DwB3Kh/KOSgesCcQ+ZFeRiLGRFN933NfK6lSIST/xSzHXiQv9p/PFegT/yJjAahg/060wOE
Nkylrg/5H/GNnnpr4LffCt4279tAF4URwfBY9bn3KR4TseB5IzhoQiQBUI54BmHJc2NR47AG7oDV
dFbVCoYK9O/fHhvHpxBnfJmtK4LNcZfdHI5n9X/eKfeYVcG3rwrWuZOC5v483r2n/tMcCqYFTjek
XQnxQL0XHHV1KJNAhACA92ptFiaEYkJmZs19moLpsfokCwuZcj+oxOvxDrw8evDBlXvKOP4+lCbJ
Wbu7kBrPuuRy8a8t/51hlK1eofbH2/oxepxZu+I2mILFKOlh+sX38sxxslAUv9A8lgqEcIZMK23S
QlHid+igfN6Oo2Nw9NVAWnBrWOfHBZUR33a15cVgpvx3Od/4yvSQj/IG11zwPXLo8JovcGRuEFTE
bCSZK/6fb6S5uzAmeQn2IIrA9EztlH9OLAajtUtWGA3/grXcPQg5Y6tD2uD1SA82FjwBfFKoFJZe
t07/sXrXQaEdVLZXyGpxBxF7ATBT/CLeSTxNWLShqWGgJGjLDuQSXpYdhNeEGczaZtTGYmUhpVvu
C9/HB04MSCkqAp46AMPa55rgnqEloORDGcFjwNR9peLJr3ldLah/Hbg+xH+bL53lAXGFH2WEBrxL
N8jShNiYQxvVBX2YVSeOY0LIVB+FwI2PlnwC8QZP5/fzmmz7RjxTnOFwiO21UQW72QBL4KEsBPkA
uE9674CcOspnHFrZRLAaZZBOrjMEW5BYpgp6LYZ+/MJ77nMH9EXuF2OEBn/I7yD6ZgBpeCi/Nr/j
pqIuNUNqL6pTfnV/Gvg+nsWkvQjRhFVuCpvKinCPZHh9OifJ1ecAJsvc+ziamwWPQJ9nBKC0I74o
a60gHNsI2EJw+t4B5k1Whv4K+cquDXH74U+K4c+v1vj6OvDuKod9a4gPs43/uWcOE+cT0Pn8LsBF
J4m/TayENxju6EpdaVO73wF/pXRp8B12lFh2uOuwL9/D14aNAPUIG6LmsdX+PhZKmQcwMjhUCiQt
sA4J3O0/A/I5xq8TIPAJacM0/QiWgoHHUIVqBCcnG23arJ1DnfMet3vwOCGZ2zwhEcJOTEOGj1hV
tMNXbSEaY1uAPE7R+b4HOlxJRgKjkgBE5osf+87yaz0miELOs1FuOGBo5qiXpaj9JngbvL9f8ZUO
6NGgVyJMXwj5kAn1Z/SQFxS+P5AjRF4rCrz80tSTvh5gqt7Wt2/jxTfa8DZ6fiPEBPREqeJ/64CC
HeIQJR16+QgxxEZG9wQPl2X12kpF9JIdJijMIvICAZ8ZPRT4nzZ0qVjiPhxaiNL7ZEWpOM90F63S
E8aDGujJlIOmr48wA28QlVQ6EXwhboy6Ovn2rs8a/8fvpcBMVZno8pIWQ92k37Bi36W0BXQDvSsI
X6jrkZwsCqZgeLQTXpD6uJ9ymvR/0Y8mhz0g8zjlvq/Nk3SOOVtETxJkiQojBOyvSVuLcX2D2b/j
hFA6n69ZhZP4wUYPyOHjfzWnwOmwx77G8eTQCyJXIIqaFIjvNhaWZmxZ+VLdAJvpog3xBCOnDcrf
8oujCXUU5/hr0idyBskRSZC5+xiQIWI9MHpjS7zxtngnFYMtdxN9IkKqqlt8H5OmOyty4hn4u4rq
F3D2V9tfIflleq53eGXMYSHVrxF6oqq5vtrNa2v3ZdjzkJh3R+1hqbgvZNj13IsDHlcPtzPubtby
EMpnrQH7S89VGWC4LKtu7+0hrD4ieSLLsvEYRmRU6wMNvSIdF97KwJefBdvIhf8tCHjgJKak49o/
WAq8LUkJcrphLjBdK0ZIckqHb0Ri30fmLL3hgSO1AZyVo+BZvejM4QlPNXUzwJbGEZO/DlGSLx9w
S6AhPxZ/SFFgihlJUNwqQuZaRK7LsnPRllJ2qdjlpG30tr49MWBv6z/wuLQYfTlAv21IW1qpGEA8
ViU+rchsL9CaX93lLd1+ZtQzIq2jVD+g6Wi+PZd3kjQfEJw5glHe8vT0eI/ZPLNqYuAEoisuEhWK
DDZPVZsp+Dk1VKzm+3x/cCb/VtLdBdBAh0VJyZbc0cwCGT74ETEJm33T0+Ax01IHripTsaf4XCu1
CogMB/ds5FPPcDL9oOPlrNxJgfsIhR+OD8KRvK/Q1DEeabOQxKLvIyyhm3PevQjIGAgHGL7TByVJ
qJoneiQqRESvcL+Zqhh6+InZkF2NfBpRxRqqf4cgqm3vKYNTHXpkgijg4VGO5tpWHgPItuVIRg8K
w6X3iSqWXXrfvzATl/QxarLid3mp64SOHtJB2Xs7rc4B10OSjuPQXcEJ87io9UkPtg7xLK+52oTf
Gtk1L6D27kT0XFHF1L/Vm+vOf3MKVAELww0qyIaQYEnY6XH/1Bg0iSC9oMqXwAkp7RSwfSaG/Q1z
HbY4bpIymPMTBW1Ob6L1uZVhibdDGRmFk5McDNk1iWA5Xshq4DE9FoQ2CEYHumnp/CtDvdojXoZL
ibb2SQQOQmZ5nuPUoGjhHdxgXnBAkJzDHn+Jv5M6C9iomKiQDKjG2MD/hv2jV3wDlQEv5SJ7PsOS
K/LhCl4uYyFKPX9wDI+gDTXMGFEN9JolsiVeSOg2JzDykbAa5PBgIY7dNZuEJnk4sUgStmLeUQ5R
gybXXxHq5rR5+UeMKa8aLoSL/GLQfrUEFgx5+lpiPhDaxOCTcokC1ZYwR9q+2ISQitBRhp/aKmj1
P3C6Da/DiM30P8ts/MMiWXY1/KYAm3O+m4aElm7yyVFjUDxfuTvxx3nhkMWtgV6PC36G5/3gpD5A
G6Mu2w1kwYpgsVbagWeKYad+AjIEaeeoOR6Ot1eoMeZ2KmmNS839isk14j/s1GDnOfoOoTgVZR69
Dnnw2SUnSjfuxvHPYKdmKGY1k+R0zIjeDeSVqv4lfsxzhkpAsvqHigIQe0mqJopqR53woKSXAYc0
jDEykXk3xGkMFp0u2Reo/t64JFg1IT+6Zaz71YYCPBvJe46/732pfH0OP0mNcLSEAocXZeyYl+Ig
+olbg5PDqBn18N6BLAj6QbvDVsfFa6G8wnFHWQCb/GZ4cuDxhwLHDJrvrLf8emli1WOKyCRf/qZ8
vDlH6IPKs7W4dDxYmmFDsLT3HgQg7p8NXQJkaaW/QmtC0VvfL4qBvMBkbK9MKCAxBn48p/C1NSLg
XJ295WtGWPqKFu41gXnUqGss+/lXefpRorfsCsIFPK2Us3uE/NVEf7/jxgGqdqzqnj9gA6LOYX81
kSy0WO6JRtY4Rux16JnpGgom38W0r8GtunCC1bT9HZ7nOdLXXqC95v2aW/7x1ZoB+seP8e2Jm7+U
tQynkOEUpZGybQgHbjytDNH+MCUCwZ3WpfPYpOcMozogdSJCOx0YkklE5h3X4OctYQiFT4FRkuAE
TBlxaEpYgIoocUjByP11xo2KmCT1YmfQWWZQUq3Va2yQHpz8VvXc4uzIhcZOtxdTkaO6HnQhYRE/
+4PS+gyiDSTaXElD1x0mAgek3H/mqdvgeKdnFz298lHrBQh8ixKfZd9zPvPBHmMmLDFl/DGimhAe
XFF2PEaxJye2CJyAjsz9XjxJeCBjE21jymODwNslU0J+oKJEioARD0TdS3IzCX0YGxvJgzQ6jrth
g0MSB/TmO/sID2O7q5lyomTgdH3c4s7iUe+/nVq/vGf59HnVz/RtueF/UYFgxcQ8bpYdI4MuUqFD
gxonhQzT3r3gu86R7kIfGuqCtNguX2RrQRb5CsUTj3oO4qPZoOFkcuExGju0ri0xZPOH7mq6K+84
z0sV7I3eynleVWzPuot0ijNhv9eLCCKhxBzz1BhL49JhlxZgp8Dwwnq5DZ4tMC5F1NCQl35xRxoA
SXpz5lokWuWOULQZpImJMCCwQiYXPUlMHym2kGoXW5DaAZ9rhNa1b73J8fb5G5JnhNj8fbH1eqCv
KRxRiQWfq8DH0JVgsLOjw1clzOTFPNQ40D1Tob7VrUwvv6KJMmhK+u7dU4AKh/KSbg5AJ+vOmTod
/Cbq8nV6z/AZwJaiaYVCnt/woHx2bGMKBbinnO/6Aiv/gWKzI937HhAZaEKNQrYJuwR2B6Pn0xOf
eKDFkmZdm7JzJAYWp/WejvQOaaGs9w1+aLALgEqleqawpdAEqqZ3h55Alc2zxVQRKI6JdAFo3i0Y
8uRvMb+vcalSPXo1nI7shtE9qSr/WHcc5MietLmCrdqDPwIqVznqGb/0767YOd2BQe+Ne4DXodsc
Nj1yBmm2vsRflevy1vSs5yie1esi+hAgEmqrbp1GAJRS4VMB1o0tEexMZ12fUvZUojBr+JzWL7N0
XE6uvXU6A9m+T0hDHK2/vjIQzV+BmGmCJc1xynWqf8+CXYGTVJ4PeLDmrEJB7JkwP9SvxFZwSjP0
0PBM4aox03QUgHymN4RDbO4+KyeH84RZ0BT9aflXhYarzUmDRMgE04m5zykLjDMTGWqJ/I9Vr4IB
pTtCW4w+Yz7JZyhGt1/Gfg3md23PX9/0BilZszJwn5h3mQEVpJL9iHELj02Uaq4+CI9vXD7jI8wH
KAG6k3XDRzh4HZJ1PMrG78RiRDBNF8ZeJ2KC5TuWmdUdcuoH0uCwgFDt91kLk1up2DEeht9pfcmM
YcdOEr2Zve3ywqpn6aaYY8P2vj4yq/bzFW4TMC5BjlTLoNBEilSdeZazOT5VvrpT7Y7t8PbEVcON
46FAgKdtQLgAIF5LCgJprPTAWHpce9wNNDw+IR9hvcMQBu1hAA0ett5YZjhRBWmPgMSo+Yw6bLrA
LjB4waf11k5welOksXZLxgTphe++j+WrfrfvO5ps+I0rU7WeMLYwtJuw8MqV0fqxP5jg/FdyeKHo
LdlP7W+AOciqFXoz6lQsKRMiFHG4gq9GBqTLfZLfwmFB2marzMdtzSVsfPedgX/APNpqu8fls2bC
kwtyncSKu7bjiuHqApiot88CWPIKW6XJuQHog0MA83vruHti6QYSAhKLNcxCmhdTahPOqwSTGyyL
IUgeyg04GYPc0NBHgAx60O169pv2HdNjRGNCKvGw+wNvcKX3zKd9iAPKWDk6cmwbbuaXO5N40LeV
NuyRuKjdrTZiQskXW0ayb8pDhJL1EDvJf75o3pPkydFdkN9tzD0f7ymgF6ikIrgvUGZdLCnAaR+d
pd2oYap5tcEMNkHNCoZebBHIeNR15oL9n8+Nj/ABw0DTrUQ2JAawVVgM+8xDC/YrLOesEgoYMcys
IhTsqFuBtBlh/wYeTn08dZmDFSJWLwBZSe6SWLuo0a9ip9lQIgi3EwIBQYOU4OliIvg9UPX0vf7v
XOBHVchh5d99bQJEom/1nbzMNooDUG9la7yAj8GLixhLYdMfvfePjbEH0uIAIXn+xPFX7HDbrCYt
7LuNSU3gYqPqsaCg5nEAwCdDFUKJSz93XD9XgEuswoSySaX8HB69hEeTk38wxDAGvDYUiCDVHvAa
LTuOOmWUhM0/iFbmoGTe96zCV+dU8+L2Ri7XnhmDzWJYAxSsQr2FNgJ/N+GjCP38s+saFzY9MvJl
BgOgGfcmqkstES/4h+rGY/2C5w5G+Q6f/bO8Bx+3/IbFQp69A4nBcVi0wkII++RuzVItd4MLz+59
KsHO7YYvpzzfK7c3+TErG8rsJPEYNybhV/OYp5NuyzT9r7oZe6JkaGo8KkEKZwzJf7PjOGdaxZo8
zjC7Z1qzbTfJOBlRbeLmM+Vts9EAWgVrb1ri3c+wu2I8Cau6XbyLKR6sd8e08ZR1cAJh2uXStOuj
2o/XODXhTBVpAQbGIFtuN5UcjL+kJauNQjXLWM3H9X1GnAq9nPeZaqEoOAhaIs6AhWu6dB5AAhuy
FIJk/tqq0bcKsJPETHaibJo5X9X4seEbkw64tn7Gd/ilQxxLRGqPkN4P9Us7NKM8an+otK2cx2yE
GUtEa8sU3tFdNjcekccpXR45T4Wn8WByTywwZfB+nnVl0vrU9tw0elHphts7gMeCgJLUwdHBBsFp
MGJHsQV5aIRldv9Q4DfPyNKkxxw14UuCzjhkX2ARqcvizBJy0g0UicFV3mjnTkiD/+AL2+mN6DM8
X9MxqsQalVACVQ9vsEWNXtRHMerhisRk0kLP3pMFgdJAaAx8ZIRfNGv9NfzDPFAhSwfM7p5XzIt+
+Bsyy8PxDHaGpRk21raYrChhPvDu0qx8LtiNqwp/Lj72I/WyUB4VH+u+VGOPJo0Fj7Pmj0fkkS9f
2bms50Z1xbUkbq5faheGjG/IhPqkS6PMnMsl7fxwEDySXYMLMOyuQmPuPyN0kEcCq3NiG81woO+k
t7Cqez2cKrcxvZNv1NlE2VNUmrnb80xqgjMgM0Q5ziS17+NRiO2VnNm/A1QTQo9Gv5k2Z25A0aMT
rezyZYKOxdDPXD3iXAQGVZd4y2LJCJ4KXnCU1wQeldFghIV1cv5dGIq+NsLaZ9ebAd2umB1+n9Gz
FzBFUJ7h8fRiPT8s3hmXKsYu8FuoI8Ef1XzOOjBaZpseOxwu0wPZFoURtZOqbEqa0DIb1zuKTRyy
sUd9I2l6gD7hMGz/DFoITEqBx8UogQTUoD5LB25+2o2zbbsls0469GYdZBBbVwR7TgYi66AXekje
X0sUM9yS+Bkwcnjcp4PpIwPfBUjCM2CYw4dZJY4CBVCZKqoFjFn75t3LvlG3Yuv+TFXXxHmXCC/d
NW4DzckW6rm7FOSeQ3Ualrnd4lcsj5JwMHlTGVOwu2LdL+KgW9eG3QEqHt4q2aO2wZiKR1yblbP3
dQB7Fb/IRR+a490esMzQ8nZ+ezHV8esYfotJfnf1t2eeVWx7V+XdxleSf9Kl1eQ+9+13b9qQCw0b
6dpw2FsdiY/SxwHHxMb8GOK/jHutAYoqUAm8atOHVZyI6aDKdHoiRGAA0H3JNuwobw12gSh0MOsH
7roZc9JFestu9327HxgMu3hCJAcOhTU31aZUi+IFzVGfUN/OwkQ/IZWAMQ5BayRn3Ni+DMwz2WRO
/Luc+9RPWeerpJnF2/6aTsa0lTmtZnyigMeT7h3h2dYmnFf3ABtQvuL+mKUU89b31i13jw3FSw/8
7fbM/QqLniV/SWbDf4U0HPzCgGyADdpUMmxZZjNpABGtSpnGNzpOTirh19Zf2u2ceT1dCT9TfSaK
hJ8UEzrWBkUdO7Xen2ZFZIyVw2NLM3fHnwVVMqQwaCK5sH3jZ+6qcDs11gqS44ChdI4LoOYZkiNe
wv9nDpBfWJyQCVKXgywT8W0rc38f38dH08V35IrpXI8sFVg9gB8JCK3DjiX0v8Zjpd8vIAJsLsIi
jglno4cDMTn+VJCP3RyJjTphFguuvkUjw8bBHKoXKYw18VzD04kxA0z5+Q/Owd1j5AaeEvsxGuKI
GR6TLnA73gy1ZyY7P8w4aC1hIQJd57SmvJjLmDw5YwXCqU9JwgQZJYfJGGadUu6oQTF6j03Uojgz
7lAv967Gouc+Iw5UY535vJe6R2mpCpMRqjhmx91MZ5CDadnHfZRIZvUrsBK4YXYWOv/GulK6MU0L
5D3dnzplN3qj8jp/n0AcwlyI6RYX+WTJwcHAAgTL29RvRjgzLeMpLH2+IDQ+wLEnJrmvs7qnquLz
gkRk+VbSPZO/s9Bnd4Zm5r+RNQRWbIPqsehIavGqcDqMBdeAzmDUnOF5M+VDOIU07jkG7KjaC2Qb
DHKOWMz98zdiOA0aC8ADB/hFENVvUglXEiSogtL26KKar6HKnP453mEt4it2MjM9kdsORXXI07no
R+AiHozzse4Bt8KWAmxRtrWnuQw0OUOD/IRZJ2mF5UYOHwFR1ADmFsH2FhMNuxeYAWmrriKMnDlu
MJ+4A59zsiXCzWasT9uwDTv3OE6w38SSOkomJeJ9KE7u+sbauOX4KaHX9SrfcEoboHxb8tO6OAKi
wVKDErLB5xE7cotgLQPr5Qjvjz68DpxU55zjM/yRvzSvqpWuPieyNvPNA+oU850R6ZhBYz+xkXCy
GZmeZkhXOhzQfJrWlt5c8Mu/Yy46yFGu4dm3f1s4Ys6pixgRYhwzkiY664yzgyHF1lxJixEnAI83
h/ykDEB1hya1crmD2UtwC5zfAKanbS7jSbx4R5Lng53yycQdyqOUP6RMa2/3melKDjwaF9KP02+H
ZbAiemAoOSxG6i9G4dRiivfgPTS2cDoH5zHpyTb7GN4/O0o3tjn1cpw/Fp27uWFZFTDHtm5UERQO
q0oKepc4dmEXBRLD0HQEGQOl8NNhi/OwXNVcHJWpElfl4es1577DAto1FoUDRDLFboYbQFqiaYal
+9rEC22eRwwDReU30v6gVzjwthxBWpzdPaMYqkuCiUne+Aavbkiog92b4BhLeqIVb3Bt7K48z/Q7
tFwLGivKVvUK1wmPFVmUVfjXCYcCcKAcbRGyCjgHyRA0G+xcmtBGsB21XupjehPgTfWEuT5i5H5/
eYLp+cMOHLLfg+3wT8PzqfGJ74RRKlAkxmJ2jCU0mUE49HwoACySZ2HY1R9YSGAS3Q0e21j/TXPH
zIel8xcPQcPtnyXiI3fQmSdMQmWPSN7wBRVvY/iISNYAT7n39klApwFzdatYKfZnjqAEcffMWPfg
gR2+0WNBSzADzP6X7BKP6DTn2DJPFQ+jzG5WiePiuD6O000i5Da44oouYxhvUjH2hTR6ba0PKQKK
1UXNIpvoZ6w53dp+R/hTFncrvqlXCU0YjBzeSBgeAlznO4UHj1v5toQ0HOoeGyYUzOehESI9yJWo
D7g370PpwVY5YwZIougXqZWrvcbQChrgYzS+uFBii0H5QX+J8g509d8Nqy35plyeqM8Y/PGR1885
GnBCr0DB2fvQgo/YYWyeIKIFsayxCehgOI9x1Tjmxf7IGSWQEMaoTwaxD5U2/2MwjKrvM357YG90
eLe+z6UJvix8VcBZ6z2THGndxy558/Ll0impkEx4yERHHtKwB7Mb/f3X+ogUk3gBZsdJbYKqd3sI
WWNtjABHsdtbMpFtc6Se5S0OvFH/lhrD96q4YcXa8kzlgemSsEKlTQFF89VOfke0niRuD9NTcTpi
QNvYPAqT9KRfKEQwou0teQzzC3taFR7XPSaWDqdx61EXksO9FcIDD/KEB00VRi8DI/8d5Lt3oF+U
8Dg/er/VL8IvzK/PIlRNdQ3vE/G1fi8/eEXAwRx0Y1yJ/HjSm74jinV6gvoT8fKcwcI9RQQvIHdA
H4IsA24dHhzrhHemxRgdHXIZ5scD8qozpO3n/DN/z2mgiV21oNU49GqMnjoXdDjUA2Hbw9zT7y2p
kYCXe8vfhVZRMJRAtDDSdQ3T/q5ApfrvkLqsP9cBS5eg7DLZbkcHJ1xp0lcCKo10xE3gEADDXgKX
whe4kF3xugECMAmbmXcOckA2+KSxz0ITHJLn6KX5hPqKJxsS1/g5f2BBjEKU2Dj6u56vVtOXew8Z
tMIa1hmf+lDRpVH9p69biHxudf56ec3JZuAW3HFQkAUz5aq2LOzML5xk85pQX7mK15+3DuRVh1mO
k45ln7kRJI/HDU9U6CrbWrf4CBz2aDoaocXiSa8r2xipp9RlWosAcKv4LYUFP6Yt+g6PFC4cTAOw
/GHLGn8udPd8T/KUqZLhZac2TGh12FmVob7TC6e3HCzFnR2W44YNrZmjWCYh0wYR+Loki2ENvb9f
cfqdVU5jJUwq5CktEWadrKaWqE4RtYW/ew/2jmCYyYHk/XaDaeto1sNRR5rD2uC/YkOKYcISyNqX
94NVCQ2er0gSNCmErBUCWsCyxGYAuSER0c5vnXVK3A9jbeh/3fQeyDtwofFnRucDf9lKYIpaL8R3
fjEt1xWr4vBd3BeqzjEun7jzw99cnadBR87uEJqAo86eITs/oc0gQr0x7HfAWIhWy0Gg7rs9x/2R
HUAcf/ECKuw49R+bbpmNEOBRQDmGo04NMpMo/fEy0ua0jjgpo6QVvnpMPZhMjZ8RTfRgieP+JLaT
5cfLsGQRVrdYblV+z23n4O+0vrXd26muRqTFFMcV6Jpu5bxZ7anJiKIatWxRdx+ca5qHjEIsKo2N
HCDitADHxqcbbpqoAcBMgYdh/F+ASscyZqytn7rNClPpLeUBpw4QG4Orjbrr6FD4DkYwWPb0ie/5
49INLChOmJVwXsRuad3Df2HFQPYkpa33zOk9vCWG8NURVIARfNgpeR5w42ARD+E3kRbSOkevXkqk
iXUu3aKAVpaaN7hkICmlyyJ8R++AzcJPRqBi15bYa0xv1uhh30MONwnztDV1tz6sb1j7o6KRzqQu
rMFIgIPttdAU/XFeUZkIP4/v7rV9kIzwm2VAQhtSIWn4hNu3kosmB1PX/ZccvQqRQrvlBo5IwCDA
wXm4FQd6tdVtTjXvc4VHeAU8gVfpQQZxqNmo/ICeMRXZP+xJGggvF8Ecm2TM4kbHAw0fJ+ZSHgzp
/bWxgddYf8zj02B4T6JaHdW1Re9P9/fg4ZUSmwAuhlEnBt7NWD5n4Wem4Xs/NYfnbgRybteXb9QP
f3YC0J5OeG1f8rCRsNL5cz/YQWIPP3Y+gyD0ITxKJYdqgKUojB1omF/bRJXiPXx4Y7s8YpSeB8db
sYGsNYqdFv4csCKgwrpidl5sDDBWgmUKT0J+Mxzs3nvDIjcMgySiD38+QTEiRubnF17iq/5vREO/
j/3X5Oiloea0pzz4uXhXPwTkYYwZ7IzgRvHM53ayyXfPoBBRYoMlS/qIvuk9JskdF7Dkxmm6ZOT2
2kih7D58+Dj+wFKpWuqhCJ82biYhNvmU8f6tDF60dBxx5EUrnuZ9VslGC5tTbadO7VJbcg/M7dG7
W/r5PuXSX39Hmwgdd4e7svCAzHCE06eyO1Wp/hzTgTRo/cCshs06/TlPirzpZ1ovjxtDJAlyUrvg
GtVisJM2+aq7O8WmjlRXfI6dcmviOWlND6hdDuZ0wnBHZ5DpqVMaf3kHL0S7QW0fK44cpfOOrCcp
eEQJEQ+tK02/o88ZCsFxJp/1rSYiw+6XIidErlin6PQOsj9wY6xeYFuPFB4Y4iRkr3Shz2FAjlH5
E5RFuDRjW0RTPnSJoACh/OxxT4XI45NwMs+v/T+TObwBrCGdfqvy6B0BLjrEc0PwakqE6oetpGP0
YY872i09Tqjmek7D/Je2hriSysoTPKvJBQFlc76E5W0IOao8yRgJTPvyn5l+91y3/EHOIBHPCUbX
3mDKTBVMNNt0bzeevE6c1uyFKlEmvHBi85Lw+v4rS5KTSPAAjPnONI9cA+91yiMG3ar8L8pVCtPE
rhocA5tnoB/DVPYMT2cssTHSmayC2KE1tChoCIcgl6TyjnP4WBeqKB514d6/YwcWADKDkTkxMfmu
u4ApNa3z4dPtcsJLWIRD9dKff0lQOOhLJsS/GMBvyKGa3t6BImwFBzttU8+KeUyDhRZm9PDzoGHt
dS6GBYHiIUuyCRrD3sPc4/FSYPEGhVCDBc+sDpNn5jBf/LcFORlf9y87Pq6J0OcuoIVQ8Y+Mv2l9
BuI9+8eoXeTUNtkGtEcuYQgRumeBRrC7JQiWOL0FC3ikihKuodWcKpOH5kq4TnJzBQmbN1JXBNfg
XygJkhmNeTpqiQrYsU19ezQTPuMlAAr6Fbhab5ymKx/VAl0LhEIIWmAMlGxwfzlRsZamCwfI+EIm
FqT6kEJDplSWLOK30xJHUDiFz3EN235GCckI4MpZRotLSimMcvCDM4iEBw1qUcOzFSa0/zGiwb3B
GyicC19fgRJUAonB6gPPYSaYQDI/0JWjbUOJ+PfyagDtEyc1VySlfsEJsVcVHqIlJzw9E3bGPODZ
mfoT1KAQNmd4HL+29X8yAlP4DxiOPGV0PuKOUBJAJq/3ygJNBRoE0CzxERCMD2xqE/XKLaIVYUqt
QSoh+Inqg24Rtz0gGdTn2uR1Ay+XvOwZUmyV2IVjCcqAsV4p3DJt9oE7krIbtwvwkmSardoRSA4w
ACyVZlhHqaBVEyl8rnzFZ1gjC+c/c8W9K/dsMa2HuRmULHYDN9ljR8Nty4N7BHCEPcG2G7/Z8qnh
D2ooO+bpe8gqxm0Fu30ekcnn0dX4v5kZ0OgWK+S07nHOCp22XjaDnqg6AsYfcbQVKT0nFgXaNAuY
M7QBOD11BkmGyeK5LBavw7tn/7YP6Z9gtL+GrIkKYaJ9Lf1FF1pGECsG8FaW3JZ2AUPvxzFJtWjh
CvrZy7vm8CVv8GCiwWcahQQaLIFcMJXpFPlV35XMBJ8NdST73WiwyLflluCYEfHjRPkQ2ln+cHoj
ZpMAlD3pGaR6QYwpDJ4jkmFDwemnb5TtbnB6PLd4hlL4MPwRK0ybQEjKuvF99XVz33wNFwfyTzV0
SCOekW7AY6RbUJFpLBAtDRu72omKBe4uciqmJ0I2zzdUJEGZnJ4D5rbNkAMJH/yzPvscnowVtXHv
Qr4FflN0qZT1McHar9kHzxhYRKR6Mtajpo1Y03S5NPnwPShC2IseZ9TesBh4BChYCkm0QgXKmw0j
5T6LTPi9F34flH+IAAMefoMaSLVR9rBJMB9ObvKVvQB1AZQb9LyAtPVekEGg1OAmxfpnZsBKRecs
/JAr0AngTUZoNlHIlGBN2M410yLhDJIJR1jzs5lb8asLzLPuim3ctBin/5qQHQEHfRjzvF5mHLAa
poNLmLFgc3nB1gBTThOuPJ0RHKe+mzVuFZFK815IsZMFCrbXhEYNJZ+yNiphwQEfdP4LyzgdmecR
A+D4nGwS5zXGiygUexLgCDgPNWnq/rCn8VIAQIJnX3NhmRTxEBNjFmkC1qLXkRb3sE49mDHBk+Qv
mDT+fW5ev54ZSsJRr4Tbhl8O4gO88RSv8HqLdGAzOYnPz7/eCm+MGdgC6CeY5+Tu2WwayZkGqtCE
sokDrr5IIW54tw7iOsidRYizrUbmlH0hdlE+oxyh09qB/TDIAyKd998BDIseNotn9k35InXWEUJc
alUwfsjNentvmnrWytOpuDj/HTVK0LmP1qrgGtRjIjJfTp/8ArdBbeZ3i8ozmE8xkyd5kJg9VGmo
p0fYEUDHfa+ZWE2b0zPoL36N30ZqWM/NZg8JBZ0C6ujFJ9Jn1VYRFqfAsfCRCEGUo+oPWdtHsl+V
XczLWe9cDOCJc35C8w1fwKGfP4UnPK7XPUVM8uT7jHwdyXS/6uT1FDNSrNgEKIxcC2pfPmKWFTc2
dS/lCOxCkK7P08vecwCZvlXMBFjSUJLOuYDiLBCub5SeiWZmNslx/CTe9RUpc1yDqdT5+1SJrHic
Uqcb9/hb5NWqUjF38uNKAOzVFsYOimn0tZ3AuP/H0ZktKaotYfiJiEBAhFuZQRHn4cZQSxlERRER
n76/1RF79zm7u7osEXJl/vkPMnT8sGe6vJE57RHyPyDmSrpgzaPcA4WtAvoUyuNTW4plYBa36Gr/
y7U5q3ncwAO+kBLGwDQEB0LYEPWBi4vyqMWg/2IOHO2oXK2PPnzOsUj12AexxX+dEI7tOe84rMjb
idJFvfidsVVgRjtC2OmNEWEaPtqH7+rqkoY5V0Pd73CpOn5/HA84DMPkAqdJO5sF+sflj0ANcbMv
CiKahxV3P6ACoCTonvBKYlIE5tjgGaLMxF3AgwhewWlTUI24rcWxCscQJGjct81NveK9fV1YbdFv
VG2ejcu3u00ybvUJD1p/CzpgPpY6/KNU0CZS3AEeKKySKk8qigXvA1N2hDddk9T9cV0sbvIRzCMr
EkRtr4IQSe+OfgL4XY3JF3hgRvA4NEwKhjahvpH80MM5RRhf2GiBc3rRSdENUSJp7n36XtZHsmGw
FyzgATt3hwgsMgixjFR87XS7WRwwE2VKbfkDFr/afe/nPBe9uQn9h/uM3ucnAB+G9VB1EPez4aK7
XUjBa4kOK5ReASNFRCoOV/lyhiKO/M5PYZUA/owoRqERMhSNSDqfGCFz0+kzf8Tf5xhtay05Ssa+
ApqPxX7++gM09x/MnhjzdxYDJFePyVNrYio3V1xF+xTwaWFLjAkU9i3o4ikor3MFU50SPGd9Q/WE
EK/KLkW7PaLvV1TfeK7hK+6P+jvoLe/LB1M4E4cthek2c8TebcDOtaadsfLkHqLDKS1kdcWynRvQ
83hQWD3sZ5qrbdBQgajYOYemgzMWMY8QhaNylwLdZ4kxLsb4LTXB/lRCqxMWy6P+ttyAO8aZ8+St
+oCk5RQcTsizgG/7Lgk5wjtc+H/jSB4Qp5VfBth4d1621T1WiESM9oB20eDQre8HOGt/RxJpx28X
1xOn2KYHsqBKLEj76w8HQoh+w8m53R3wEJZdvbnhVZMSASMACvQ3dps0USNB0HeLub7gA1MmkO3s
EmdP0J6+XVW2zL0cE5JK8eq2OcYghzRMC7vaW3fawGNO40jT9rV4rGoEdJCG7o5yt4nLvO89ii8g
aXEqM69qNiUJjx+OC0dON6/9UquI5J6k+7j/nQ+Y9JUpw0Y28J+9EIp71beqDTxkqHadwx9TtSiB
PG755PYn++aobW3qk9sSSen1E56xZW/ybG2GhDHBxPKqt6kgc0bQ5vvKEG7kfQ47/D9MGAvuzVyj
2OF2Lp1gb4PBoZzg/J5kU3wS5tCs3ovXpMa2NQDEbKlXxJtNrmgcZiqUcJpImoP4F6vTfR/KwNA8
yjQA46vPghrimLHCpeDSktUZ9UAGEaacmQDFY0FlXgnaLrutUZl6zSVbQOBf9uP76r7S//rIQiZ7
X9uWSbllHpqZEBohbccqj8JagsO4bbZ3aL7xG8eR3P91COWnr36Q576eBQ8trNJE00l0XL4oce8K
oM94rq6GXWVOU85vd4c81hLgE29hz7hxQq2//if6wADoRc9QOr1H0qQI8lWPZEGQzpfLqprn8/sK
Pt/op/2l0vpFL5mpo6u0Tr+/4YuVWkp7lX6I9xyhYO96W6Pwe6/NHmSOQLD35i3rLLInNYL97v63
L+a/wRL6BZsxyeQTD/acR+8n6bCOfl9FBVC+SMiqZ0gY0psHhYxC21L4EI3njqF6CO/7r1C7Jdp7
ef/GKwDjnzSV0iWhWF3l3Zo/lQAHCQ5LdKfn7GSIvYOVIW0kCdndRAXdQniDF69yHcMMRt1+fV+k
LO6+DgF2BHmySb/3RLQZGH1vf261CXZ5qHJf1F+nbgkvYDMkM7BZxslcwV6hErEIQZJsxBCwoOsp
Q+peG/cnAAdaWLo5s+WAJgsrfKq+MHN0aC4BWTs4nowmZH7io0jHBPRLuedThW9Nc0KzTc8IbZcT
EjQYvTrTEu0atoSQOoIasJq0y8TwvzzKsEY4Veb3ysWBSghdR008WF/F6uTeLl6hvvfeh2z6klAQ
Nj/MA4c3H94cpCARf03HCGi8xBtqMMtxON7R7n2ZAx8uszTEP7PltKBNo7NBDFCHdLJUZ9V+wTkE
drb33oKBN18b7QittIL5GHiXxPbORukq6wvwE+BaR8F5WuyLfEYBvjfyX3pnaC/tlV6Syw+Ls42f
51cg+M/QIcS4fvNzZiyqL1KVm8NNCbPmM/CN1t6w4SwlzBZRr8MvEiOKfBF6iufxuk/AO4BTGkwp
IhpEI9Tx1saEDPo0YyZGRGuACySg4I2ZBeiwyDbXVQ0eQGk9QEVBkNGi7mQhuEWwgLF+J3uI/5UL
+42fBWLfrAY+2gkl2PtpeH04sFTSQVRdR9U3er1wMXdKwo4IreeAplHdlXtflO0DdP3PBoiaxTCs
M+hldPbGkXaJ7rtdN8w4VIs5mYLR87JfguNcD4S5rVGtQm6fND4m14LVzBbhdUrxTQE3+6wxF+qE
nQBLdYIV8fFbvo6qf0+oR0AW5gKHNRxNkP+CYtygozBBKhAvy88EW/b/IK2NIGR+A/iAIAV7LNu+
bKahmxYAB7AD7MjrYh8a3Y7FSMj379PHhIEK+y2SCZNCWNEiylC32Q4MIz9UYL7MAYz9p3JEiBUv
3mA7GJqBGGGwA8C4SJmLsJWvRzgS1tQMGtz5VVV6mLAD5kjJE+CVM45Bn0lX87j9aB/pwfbXDcM0
wUUKYgCY1ZbyTt69qIW/WXlMkCAN3IOYA707j5//BfvqPwRy5zmDMVBhV+CUeVQNsOIlyuo7qhAA
tk/vgVczbME07LCgwG1KY/fqo7ODdALHUSUER7NJLvFxfEUQqgHb50cKDY1z+/mjQ4MpB+cEZeMD
twCsWdGUHlnMsVO9rXn2jXcCb4avRqtEFyaN2EwAQ2Cai3XDg7iVWLuQEcTfZ7hDOPOfJ48/dccK
Zi1MF/8Yy1hT7/e4NrhKZXcL4kfhNujQ/n6O6hgsFYSG3n/vbqptbE69GLeH3hDfIJ/X89r/sogS
rwsUCOFva+x4QoVbQOdCt0hnPSKn7+RtWu3ugavQ34eDiPl0hsb88FurFOYR04IECykgCO265mTQ
2VqOsbZN0PJgRSpRONgYMdKAnu0tylj15QEWGzK4RutHz2Z3knDo/xVLKEF8t3RN8spSOb1CMJo3
Hu3wz38u1+k6wU2M+zuNX662BjnfPmbKksbI/hNz9cCDIsDs8fS5vDS0jp5gdhvWgvJbceQ3CDg5
55/r6/F6yFf9BRtWWgjKCIJDv708pk+eyc4i5bx3euyBhnwimCnMOKzUN2KirOpmyQwEWyEpWavQ
S1JURDm4bUNqyQR5xK3FKZ3sbqGMbp3b+K5O2jM4PZo0wIltOb9vyYPCtERkmDTTYq4i6Umqteo3
MfHGQOKP8BrXXnkcjHml8pTjcTVrV9WIlQg2oFAmO+t3dT9o/3gpyXkhsdiumuNtC+WEZ2KwAGvm
1k2P3BdIG+roemin3EKpzjrEB5hW5CgPpR+rbC5AayszBuzrijg//ne/62063a0oNrNmVhrD/Gvp
JAzO9RHlck9R9+ultj2a8Td8gsSMSrs7lFsTQ023O19xh4T3MqlgPHQWx9BIg/Jd2Hf7M9rvDKTE
w/5RXpWb/bQ+CK4zOhWZDOxyXktwAVEr6CF9yC2sBsMCiOYEYbGcf1FADnXJk909hHIbDg48LFiS
JNf7rNqfH4RfqKMx8WeAQ0Exym6769fu+q5k+NBoM1wUeT/we6/Oz8TJ6KsPQ+Gl+5wPJEc7PRB0
KZwKNv73ugHq8YLtvu1DJEWfjsqMdRZu425v/blar20dX01LrLFv9m3We5IyOmxWxqqBOP8Zquxo
a2Bdv0qaL31b494rMgcmnzUnpbn7AmktU82uVu/o7rKF+r6j5zL/v/TY9zlOmHPtXutW+wA5prJE
V9lQ5c99TJX2nKs8Bs01aA4SeinDv+JaB2GzvwJjWP907EO4gM+prm3rnKovCL/lh+1eg8qjmTHa
V40H3MR5aIxX1yejFSQI6GiQ1Si/+rFcArakvyAnsaj5TTgMSL3NDzQ/xWijh0JzkUgsYZTV9QDc
D8eRP4IkXG4rpF0MXk/GOuu7MPHDEapCy2qBOrxJPi1w3jnfSOM6PsalwpTkkgs+5obKb1HH9KmF
Oat1w34eIJZvcgQeOEh8qfz2XV/VbxeybW+xu50H6GiuY6aLH7jJYPcTV4R1K+i2ttZ8BNYYxPUn
+JgBXyHBRigXZkRC72i82KAzMT4S+RH1IWQX2/22D9T1WA1w2oOfvihOJglpkMLZj2z6g5ArhmRf
7DiAIhjwmb0yCKZbSgbUA9WltSazDS7uM6qCMriGv8zDNRQi0fw2+7jPdRH07P4RaumBRGGCatHU
L8ox2DhWYHe7OmMjyI3p0GQ99IjG68nSLaGJqGqv0oCVZmntdo8VKh1YzSvFEPweVrRfQY1kKLz+
tz/pZmQiQCSBvgXvdtt57QV2LCXuwtIBTbBiuFAW7WKK3uIDwTGEJ4jLDr88LEbU3xklfFsucsgH
kFWERxYpEMNHQq7mWfLumjvYFXF57E4Kf7yWpq/BcHC1dLLyYCox3PkcLU2kTigdnJhwi+8jKLTw
YSJ4QCFbn8+JSux3fefTw48NnyOeQtStzvUX9DcNDCjIbKwl0Oiq+LtjoB7piDGwMbA+CtxbyDsC
rrebUe1QGTDceuxep+ZyhZ60YA5Gkur9enGRIGxMPVF2/y+ayix+xkoIlKpxDGLEJj5UDIUmVwGM
f8j4FsCF6nbJ+6/4IwWaSyv2CtC7S0bz0WDvsjyj9WTrRNF6o2mxesdiI8GkV6kTQmqiX/BXKDcP
02JvaGzfjH80y9Fbg5e9lA/v31q5IAW4/iyWXH3MWP97lquAVZ3F/Hl1JOhc0EzOeuO/ehY+enPD
sCm++9pldOZi3IwNE7GJYZPQTUJ5wvRlku10B5wMUjCkHpo6hplt2vrPmTLA5WJHM8naTXLNBEhk
sIXbdj8Dp2Zeb8ReWXYkIP4HvHz8es6qr4d5xLWBAUWp32P+L7uUFM1RwXaFeh1egEyFJbwcKQIR
7lCs9fCBEmxc/AFYv05X9uSKpbKvGhULxVHIRvjb/8aMSr8/kxhxw2OypiMEJU3XokVXRZpwQ7u0
0MagFt9Tf8GMVU0xyMvG+jidce5A5UYI0DnmgvdQcNziV5y0IcRK6y0SZRgbWPczYP3SEHdHMiJy
DqoTmZ/YjwzbiJki8/fO/oKmh0mxN7537uctThYgA7Cjbo9HgdikZUucBWJlB18JqAmTnHFftUBi
7lDVShvFGixUXomfX0fhgQnOx7kDFLCFY2XoQOjAX2zxnsKylIM6LM4yWv+xsaR54ycGJR7Y1050
Eke8aHNYnOkFInn2CW5IJ8BiTxzX8o5vx8qPXLUvXlbpdwQ0lRpDYLk6otDcd5lfHdRDb97ThHyM
osxaaNVCcsDpQFgfNSHdbQRluTsqYw55iSf+zdA2LUhZT0M2VvQNSCwxtWNPWBFzPhAbRVjA2fPA
w6X0Q2xVPqylh/oRNhJlAjcn3MzAPPnPvGMf8R0+tvLaiHNXn71CfM1hiV7j8sxW4Cc+H8f80Cmt
IIzACri79NrKYEqC7aMIZXgLuQdQh2vBC+99BLPrb0KTxveA00w3qHI/Jfc1Rrz8MMMfBSW4kkg6
fE9phAcj+DDu69QT2i1IvNlI3ZIOQ4ORYBqE4S/0b24vKJ5Xqy8StvhUSSn77yN+axxtbeC57Rd1
wO1KkWVcBK6E6z82NBc0qXTftQMLf9CuXzTgLVF+mBiBApJYPMHPclwhVXNllzRPPAedwVjYLOBZ
IQjaFtuk6FgGgJix+sdKEndg+EBJ6cg8bNb7ApfoPuy1KDHWQH2bZtqHH2ED+BiwBVAjWmnEWiZ5
Bz9sAbThb32H6om1J+f2ontEspjoEN8wF8RYI2BAOEOKJGYmUrCDuxHAjB1lO+a7EhvAjTLOTK+h
IuPfhoHA20KnbIOR9sDv+lDw4Ainsar7JYGBSojUQ6MLhCvBFibudqYUmpkDVsU1lp1u+bjb9eFx
4V1lCe0EhxNMD/g4a6CGrymqGqJ7Th0u9BlCIpa9SKgxfQ3qM0edDSrHxdeZsRwscN5Bhn8c6GwT
9lIP7QbNUw2FcQeTBw6DdPrAVIhY7ZIgSKgp9+1+yG9x+lI6kba0T4szGu4khNJYRQ1LJUod/buT
qUn1jyYFT7FJr/bZy+ichnuXE7Z7zVDy34M9Mz4r69uhcotjx25jbm64/RixwY1ZA+Nx9NkYU7Gx
a/EP5uPHzZGJv2OGE3QL+Av5z+ESguPDrzeMBaOfQIAR72zxgIZGyRy1gJmPlSv7cuz3BP3vtcbl
tI/5buXj562pPniB2vhUICWUkR5i9YkFEpYLKBlaQiabJagC3o1AQp/8pPR3zHX8TOwztW6Ev+lV
5q0Ja/gP5G09ROUus9jpe93eVg2H4W6O82lt/AdXWocJiwaXL2IuRBjfselSnRdMFFa5HoenGfYh
WNL7KxhDW9JO2zw2HPJ4EYM8TEQYrkaaZSAL//Wok9AtM95T1PhWJtQmt1acmsLQR+8E3o7BsEKa
w8d9M4uXv7BtolqaZlERo5veU1x+QrnEEK/RQ34m8C+hTtdURMAb6ACjW3D+DmdDN5i8Fi8Edsvv
muFCmUu/oFncn25/1d/dUdI/ouIgfZ2HhBGgXZ+YPafgTgW0wPLqp1Z/IVapqB0TihIZzipaEj6D
kJsEohm4WSR5V+1UiQfEVqDCQ9YIyiiLcXl1vxbTy8eq4t8sF6ZaQQO5ffTamVuIFVDSkoIWbWTu
+oD3UJvG+8XXam3pIrtt0rlfZ9vOMTJxn3gj2G8Ptt5zhAsAmIv1dlg2BZxkpAwTA4cSER4e3Jpr
mDGNtkwvM4RaD9XiLd7vzgDIZvIAIVD8HqrwrYbemr6cxBkHdFFL9gmqSV+jhfI08DP2WTN1+ssW
eoJVC5dN4h4iB+OM74o6euAAOkx3MvOLRlTh336ibPdwZp0O9NrjbOWuBErApuGJEg6TGbEJ6Njo
Tl4rba4jDJ6bsAyQf+XjD2RyzasA4mERXa4bFnFc2VslvOv7fInEToOgyy7qRm/YTOkhW3VJg2zq
M+RXbfNBooL76QKi31iKGl+2Mwh5iMVh2gCYrFHy1aCZhv3ZO1WMiDZ4O1gQGace1sLLN3Z40MVq
rPiXr9VTiNOvYFAruDVHjsue22NFMeqwMOc44HqN9EUalKU/OA+wJNCBgwRJ4bbmeWkh2CXvi8zS
MnM6uKsAtWxdYMGvzfP1D0t+xdYgvmBQ/J5mOxDknnU7sgE14MTRMqLkgyNe1j7KsOuF07ccKWPm
DXCezxK0MeRcR15+hayK+R6gwwECMhgONL/1D1qOxdaGKnyl5WAsx4JvwcnHguP+GHGLxF0kzxg4
7strDxkS1BoBN3Ks7TR3j+FcwHMmiQyUAJT5ieEu3SgGP24elDH71JZxrot6kgdgiPRki/fKbw6P
Wwx3rAM5ke4whNHhp7E4JXMnMwgrDb8WRlDp4mp4teFlN0+BLI4PMiZhxmLPVkvyVNnr10M9uZ3N
wxfkCwavBlIbG73oyyb64/8EGj+Au8xgwykPTwjHCmsAQNofysowD7oJC8XHpk5+4X5CqOaBeO+L
PKqQwkPFfNm9HX4KpRnXqafhcBHK7k9IcT4IFRbfXqhAPBndoICe9Gr8dK9JuQJWEc8IEw/eTOD0
iGMXLUK+0WCXJs2Jbzd4uuZ0P2m/rs7yBGC8S35g6jokDVujF4euMC8HQxksY2p+h/rfVfL4SmNE
bbqNeE7oOWGMcWwcWwztkZnAiVT82ya7jluY4eIAdUQpu9RvG3oLaMGLu2lVXJQF5IKSO6Hi0xvp
efzF4gvPRnV+x5ZL8+rtQBvLLSnw43sVXs1VBUnhpfrep47yztM+fu9o3Gd3+j3pjis6WbF38mtN
RzIWg3dsED9JO9/BR7J+31Mvc+Xi+EyJBMBGYdEhzHUfBfLVxLzhMIcnEHvEZZW52pYO6w1LxKWE
9D97YEp05Z6EYo5cDHLs74fXOy4xAOBDpZOiEUqt26ZaV5CmgHlMNxuMFdCOmuSDrQpeQmVTu+H3
T8vmaX/oDhRHNcInJkdF7uWVJzaKEOox/A5VTF2YKTRLFY/PSFW97uXXNCuw1ORpMRjquPWrCQL2
um+ZiJj4ofKAX1vo1nCz5EVH08gcQApfy0tYX3AEaK+6L6uOCZGcj7gJBvVI6nwZw64BC+qNovsq
nPOT8bEGt8h42srbUl5O/hhyxwym5cVc9r7kMoR7NjF12MOL1uuPr0g98oBv2LXzN017L+z///6w
rUC3uGN0bCdQPkI/P6nQnSI1lnZoAs4v5pNumA3s50l/+eXlBqfhVD6idzcZ3GPydzJLEj7ALoQK
vg7YnVZ4YJkweSFIbppN3hPwraq5DbI4aIrd8Be+Lo9FLzTP75+TYm4ZgoYPUUKvODdoM/+XWGMi
jPyVsI8pJDLJFZtprMr4vdb9wEfq4wNMZwldjOI1bOisrj7raamzUhZT3h4UxUTF7HH6fNlINtb7
7pgVJiptItE9QtxM+lMcY5N3N8ROr7r6xaHqJtXdM6dvhGTdRCdNwBx/LwVD+C/QJ3XG+3Cqzunq
EAtFBVghI3o+zll98dOfzOngojCXg0LtHnVgTu/4IqJcJlgWIA20pHP4JvR3pdtkzgBCQP/PgMkq
jaVdfrPufhYPbk6q2P2O9bGXd5EErQH2AaGhOHLT6+NAgeiLY+l/P0qDxrJCQNJTRhECzdmQmIz9
Ja4XMJ9xx8C3ErwH2bMyksHuqNNowRASIHVTRuZti+83HFCl8JnCruyV89EA5Qi3BXxUllPcrCa3
hYvjkPZhMWSR2eAxVWTgQOiTrT5BcMgnb/63nlCMAXJAbjiT+Mp7voKUinMPEb0KsHikzTLc8Zit
Wd7f1hDFQlkIZkBxQMRZOoLgyFNkxIKTOeUYI5OZoR4qW6Cqoldl9cUC7yPZdxpxFCgj0/BuaMLq
kdklBlT8/xRm3PtoqTFxetOfl8Wqh1CJfvM3M4sYNgizFYa8cwEcY+sA8oP+F3uexu+jjMLrjrFR
n3UPW1d9GlQCPQE32IF8zuxJFPD9pyfHQEEGWxtYooC1jrL6bRAvYwv1PwqbvB3WTArM/qg6MDJA
qsW2rh/oXu2wApRncvwYDDE/4cICzYjM2A0BJt/wu4UiSpx9Rw7A2JA9bYcj4QfIHr/0HVeoXBqf
5LNj9UCJPj5cUiVm5HCF/T/WK/tJFrLXLEYsbCHgcIVZvHS0B+rkfsYrGJLWB2eAi2ZGeJkV2GPP
nuW4qULmA4ZQ6KasaOBz0tdi/AmBVCdFl8Wegv8RgO8GO42+9wrhZnUok+AwQcIF+0Y0vCU1jp7+
PjYX5TSborJg4Sb8OZhECBeeGcv+XOcYu9x+llzRuztYktcrOjJPNpHxMKvpU2nR1lhYQKKE5hu/
BbpThKyQSZqDkMUCPaCLylBrIEy5QjyGDMFYWkdshRwtZB4Ezj9/t1LEAplZHxIn2AGYlLGjg0OG
ebcxK2NjQu6MB/vnPyvv4UMwYzKSd9wGJJJiYyFtWcxxGX8JDRBvijl3gJ6DfpLxIGvhsuAGOsHB
AdwLrhRgALPk4K9Ahc7PUjl86iws2PpyF90qmzxA2h/84TA2YyVHJgOoLmIvSM9vW9k91jkML3oi
BDzyOhv/Nu1UnzHipJOX141ukwFcxsfLq0JsIAg1B3YJajJ+pv0FS+XXFItOHq3PqZcw99GeVUui
bBAiXScAEIRiRB9vsL25uBud2MVteIyC30TEeh/LkTYz/VaDaKiiMRchI/tjJdYHhG2XTutjGjRW
iFC/2TzieKB0PsycEWA4ibujUiS/fxw23jkarWHLGo+/VK9fLvSodYdK0O//PYSMUU1eHin3Z/4F
PpbZoLHDJg6lHONRHHGBsVZdEQ+MTSYI7jPCHfilJ/W6jbIKtV6H7IkBmg1jL3iKXSHwW636MGsH
C3OR24C9tOlwq69H0x4k2IbLUxD+asNmiFuTMCXgpYHTHPF9hkaLwJUvZzHOr7xjMCk2avWRHxlo
CFRqeZ8O0JBXzodOFCUvwgsYR9fZC1d0Ksqo80DN68KHzy3x+g338PP4WANDCSTN11jcO/oFWTSr
62wpv8RivySnsN5b4EKpy7WS4zepdf9vPwGJuY9JPuGCfdoFA9+M+Eb/egTHIpAG6j5MJmAgAG+z
GdfcXGNsZ0ly0kcMJmJfKzLJTSGDgj/y9FRcrZne0z84hTCveY+PdwR7AkCen6M9ElHOE9n/o2oV
7aLFdrXlB9Y8uHn0uMZgi66fYX//8HW/uM8Q0wEMNMVCZ1FI/B5sFQnm8dcz8arCdrMcG8WCbwjy
rZIKxxUVWIJEs5LilGKyy6fTFla5S/76vvK4RZHm15lbwNmA9Ugkxgd6gd3Me0m7NgCaaAb5sJka
uJV7gIDiSsQfRBHvJcDvuGesuICcdmxcWe3wzEqvCScNX/pK/awLwU4HV6ci1ZJ3eLXbxb6JiLME
hH0t6wn3iu5z8r4ZnA63t5XOqRB8dAUEwSUUe8gIudfNzD+Q12rZg6/2x9C+kQAGbxEFFocUA+4e
L828pe0AwauNgEQmrzHbdF4Pcu8bOub7/HXkiXYSM+Ke0DSXboV5+BtWq6ZndwUk4YBcFm6u6+Tr
vZbVTF4MEi4dsBhir9Xta7OARJlY7uBUcq6wSwEN+5Q+VaLGA2QDX4VXM/ynS9uUsZiz9U0Hnl96
lcCmhpzg0KDfAe0ShT2opqVH/mKK/JR4GcDdCRATGVOsEuC1jgoPJiVkAQyq496ceCiGrhjstkFG
Mq8wKB1+kkykqIOhsVbGLbf2WbBCOcH3FYwcEJynrGLAYBTrk86ScxQu/gs9hT/ikd/GiBPdPkwD
pvb5Z0yBctUA4359DBJ2u0cdhiv/7cAAliHC0TqiNuzZMIJgekBWvDFL4e72mvZvVstYTrUGNmDw
TAMFQg2dQNIdlMt++nIHyC7MLXw6bNg0DIc9+B2mBFER/gx8y8ZrnXRVTUmlQLO2ULy0E6x25Mu8
o4OgBoUpe7eQkoIcjib1aTcgmmglA7AZXhEcl9sbE1ZxvMoz0Ogf/tGcF/wd9+c2XjlXo2usOblf
T5kTA7SsjvL1vzZmH0KmqXg0mUH3XwDLOco1bH3YmQbH9AlmIGPRnPXhUbCs58QKcf71tux8lhkO
peZCZ0MAsRbhmLRuvaZHogEnvUIoeTrRxto0X+1p2ze41ggdK0R+AMzNNX44DPwBOfAxAgGksTs6
NQYRGPv4rrC6Q/Nd5c4Dr2QW9R2m41rIAUwThEjX1RzW6/pWGDTubVb9IN64ur3jJ0CdWyV7++Hh
gAAUTyFAc7K5u3e0HdUc2bwvs3XvA//agJs4X+bcEFiwurD5epumdnsjFXDqDy8i4z3DNqfFKuMR
09V9Ti+PR5BylJ3JtNgvzT/9CKxJAi5Vjx+a+fG3YSd0H1Wu6cqhxsLjMcvDvvu81JdWQuStolVt
j41GLjwOcCyZEXL65tiYsD37zqCzTWmzNdpPTODmQH9SonlZQLPMDmEuo94DvmXPybJMv1x3eAyw
Y+NMAj5xHzHQMRbzf3hIx5TYfvCdcF8USRsb4/yoe7iXRCQTjpGXFQrO3th+8MOmEa0oPAZ8qF+A
z/HnBWqDy7nF6QcB3vxr10Sd2Uhs8I3HTwkahAgCpUmkQ+PhoVWEMPTMXPIhaF5pPegHHJSdnLBg
t3SP/fQPrMxmTQrbm38qeEB7v4VKDLX9/b+XTv0Kah0cnDlnvC7SHtHEr++nvi03rjBpcOkp1DcU
4XWNzQKcPbIUwODm0J/5JNgS4x6C6IOySWjrsvUHEHnXsPogEXHPUaL7eNZwQOA0viaO009FmeSy
1h5quml+pOnCd52+1IBjrtmgRbiA3kGVGkeZsp65KYCijhz1BPhC3JxF4gtn15sSJrG+OVJNKnho
JN1B3MCouBNLGI6M7MxDI8+MKfSkP/zNv6Dzx0xxOVMI8OEFOOXppWUFO8aYniVXloTaYOmLokAQ
rsg3bFfYaj8rjPCG5DZxKHAP0vVl437Cb9H6ExbKJ/BiqqxD1hRTHAI/RfzNmcnrKNPiVxHT84nM
MWxA95G6P/PRFstnsaCfJPeA3c9F507JmwSdV1UkaP4NTMIz2td8gi+/AX/gB75ML0rwmSwfn8Wk
fnn0wBLRoAEnCpN7nC/Y78d1wL/ojJmWxhKicsIBYnS4iMsRwrg99v7mwvDkwy9SI2676wH/JtpS
PHfB43KbZqEYKaBl+nAlKuysGLXXKer9JVIkCeXSOJ0At0lennRr1D/UPr4rfXjAVHbDdCTFSqn/
N0i4P4X4kMF4iLsERyLGPMTagph1o0YfMzIwPBxJa4eqWZxpwXXIdgFGPGaA2aHHpnXOAgH6q3g1
XvfyuPCZsQ6A4InXBdQ9/Coea/IJHnOgR3VLK1ft2Oz1xo+5HsnHKlQ2n3F5zhMUh0jCfdTlPCeL
fM7twKHKaaa4BjRGzXoA7HrXieRBAINB4TLvkLJ7piN/zmlOqbxfIiCSlmwuMNZAWzdRb/511RPM
I8KEkNrtZ89IueR0Eew6GOsUxHQIkWRIStvvmU+/m6oLlk+rPdf0ghUbKx8ggmkpzbJmojzX8hGD
WSTl3CRzYqOuyCzWKRte+Gjnb+oz5zR/sjEkqhgXRkCJFIGJKACYut8wixwRBNLH3M+FXo/Mf/ve
7OPCV1k60OrN9R3z0DrfkusbQn4wV6+4qbkU7wtkYAhBZFA63bwai4BHiYjRylviP2IdyFekAOr+
Z0bAFZsC5CoWgHPr3haQsW0UppQwcvdwhm1GSDutF4q0H0Qd/rAdvXFXwm3YwuIgQG865eBwt6d6
i34/6APIW/qG3Qz+FHeLuSSflGGx4w1Z4YctKXgC3Q/HE9puejmms4SDcghTIN5Av4sfkTJFajQx
pnTiCaYLUTXG8z/C9whFA969bhnC6XPhkngXWGAuhoMiB2DyWg4SAu807DJM21jrxFC+PawFDoVT
+PshW2CGc+4DtsvTZ2Cev8v54eOJMBWwdAxY/BffSImpXIDCa6xfh7gSgK10trpK//AYwymm8bnr
KxTntc/pL1wyGH3n6hynI7jeruSLA3fCRlD3ioTIo2kLRwM+kf2FgX6L65reHtIFPGocgrhP3osB
JudxsdFhE1p4KY0w3EOxu+JlAAmmwr+j8DLvm0DUHkkjxH2/BA4NibbjdgokNOQpOeCPxLQHqXNj
eH8NtnbMCC3sUUyYMQ6gMnOtvZ77iHhaQR2h2/AJBkixw71T+xihhd8xmaQttsE02G80X1jOZ+g+
Rvhx8kkDtGMdvOcTrOEuoptFaoYkJs6CPVa4XCurXXxiWWgcB+wZ+L33OWU4fNn30Q/zBIC6qWwT
7uBCSQrgy0zNIDurLI95v64yJkeWqZPOYT+V5imTI2ACT+IAjRJyI0JSi/HLxd6AcxVruVlvdPPB
LvnR4ShfgIhwGejZsKWGeqgdMN7GBEe10dGFPR8KPetqYGixC8XVRtBO6LdP3bgXsYSKoDm/Jw/L
sNeNPXvN77gjejSc5Go5aVTa1zEmJTkkZ1pa5+2nzi2kr6kClANEUrEnSPDzxAMXES7xbZzPiEtG
AAPsjcOHz46DeCNDWKxtByI1io2INNeifC6uDeQ4YnoovsUCq5PFpBdd0dPdF3uP7DWcKfZr3OAd
6PkxZk8eU489ILynHnLnpy5zEcoB5718TUGyMAwQimozAIN3p0aEmtMqgiJhuMJBJ8HKeEikxbg+
vl1hwXXnXoGPXiSbbBz2Vh+MrQktJO+nDsmETeAQYJn6jPDzwao33d62c3ypIIiPv5XgjXFMm1jR
+RzJ6XDgsEtwmoA7YCXx6QJ+gFEpUx4OgquIi4K2o8dwpu0+th/7UxNV9lR12AlFtCCOfRfHOKnx
0eEXhkg1sZuweiGyPiGKefF/2gSuodO6Wbx9rotl7lJLHAZYPPKLsXxMbe6sCaZ3WJ7jQTdFKucO
4NJKQTlFq0wINGUMsziyzzluFsISQ4p0Hto3kn2ax5UQ+PNwQBWwwEXpBmU+5OYfSWe2pCoSRdEv
MkKUyVfmURBnXwyHUnFAQAXx63vl7ejojtt1yyqFJPOcffYwJpaZdYHV6q7FcpqqCX+4Mny425QO
w5AOb39gI2uhSRojuYS8hWmGBweU9fn2Ffh5CN+XkI7zP3wIuQgfbgiujLtirUS8rr8u6JchJkyR
rgtO5DuCd5ln/UUdVWwDykgYC73sFmnZffYZl9PCuTrlj2UOLBuUuKvoLuIEIkLwaiDeAt+D08/h
e3SoHWNWcFSdEN/yaGBe423TJtxG9P9IREac6w18FnxCHu7DPTP+Xqq0dLrReF1a43ZLSZ9Q+TtF
ylaFyezgyCRta2kuR4s1gpqOQUQ5e054eEqA3hV8zKjvg68TcAqxxwe27x8eUbkjf3PTmLkvTa4L
HbmUCRLIRNq/nnCueBrrH/AjOSGGNh6Z3REMcFyO+4luneOiXQytoYMAnElYUDowKX8E45l4nAfV
TrKeWZspUKQESxPSbUe16I1qGJzmIyOqcIqgzM2DUThawuRFpoJwG2teMEILrvP+MUFIq68/G6S2
FUZ+xNc4FyufDMj/3RTTZ1DAytMcxVOWZcK18z40iAycNTaKvi+5/dIgWjj4g9vaM8S6IchmiVQB
r5DK3W8gsZ7DodW6/zxBBoZqKlF/UeKqwrstnIsjrOx6K83B7S63IYpye0fh3XEx5vBYHJ/1NmLG
IVuj+OXkUZeeIyXTU9xYkzbO7R4ciU2Jq0IBXuAlqvl6unD59BODsBu70/obdTBjd9BnMdmIeiRm
gegVNlXnUNgZEwsKnCGtBNIglIvO9ah58I7Nenam+EKA27kdsh+b1pBukiPt4qKL8bUIZCRGrpPA
BUz00zaA5QoYRTYbBaiSCEeM5vAm/BpU9WNsGNE6XBBDgwpHojejGbRklXulcMEvpeAevkxUkqqJ
S/sFGtLQeYwftrib4wIFq0HLjxiP4FbaR24ZHBnhJo3QG+qj4LvS6191T7k74AeDYCjAIZ15BdI/
9lY4mVj8B+z67LC/6GOLx4P2Ga+vHTPKM97bOdQWbAccaEKjEKK4T/wADyOtxfQAFG1dVjmUg9df
jyYBKNEZcfG8mrn7fCtb1+SJ7drT/YbPAFs6sURtFPreCBR8yfjyUK7zjHeqOO2NrcwENLUxZPPA
hOJbKEUD+ElKJCTyVAKcYZIlw3WJaW6FhcGNswBBG0pF+MrXY4vb+TMsIFKxR4QJG8T0zDRr/MpY
at+oYYt4TGpMW9f90wCxtXBJF+iMHt8j0AtG/GgbuGL8GSCHuQrMI/73gz8LnMh/sILUQXtlKfjA
Ea6UvkIPZPW2I93iGyFyseDdHmKmBDgRxvSoEuUv9F+q4KuN1GQwlo6oh0GoW2yKOCiAKe3bUo1Z
PMqU/C7whzx7AZT0bXyVE6YHgDOVuVmI0+mIU7nPvwm+BSyJ5eWvP7m4OXs///xSDV8ATtzhodvJ
f+dQd9/wr3CbYSJnIvcPfzP1C02EuZgjl2wZR5FCjkxJoN1pf4x3GhZM+WRfR0Met6d5s+u1zMnk
6Gwk2I1tmmkxdaG4jvFZt2GKs5ezsdLAfo0SFAE+0h4lfTPrYY+pY1Wncwa8LH5nNsp0qpMp0YUH
vHmyc3gZcCc/C8z7+Tm81oEmwcIHIyE7M7g4DLCdMvl6+pF9F5WJfYlfARy8jHmyRTtmy5D1kc5E
7Ct/HBEksS2/H+E6Md7OoCrw/lFreriMWwhY4CM5V77oNRRUaFBTaGlnTo9+fLeqTGhcOIGGhP+E
rFm/tmEEQ0OOq7/LNAcKTbbMlthQ2IZ/kn3f/8hXxE/+zSZ4dR7zGlVcaw/RV/lMXKbyHEchtxEH
24zwYLraGDa6NXuha94Ujjgo3GfKIWt/PeHbzg2+8UAgXpBmDewP2cTd7UMiXtifQ5z22j+0PiaI
GG51x/qI/YsBY5gysXMUTiZFlEPs7ymOEshuaRvRJTiB825MqkCkZrwI0mHCCVfxGA4ER5Zn51om
6on3BrSF85w2fXH9XzbUbviStzGUF4XRNDQVpqO2luCP/grQCnCL2MlaqwKTg0dy24gecEj04Ol3
gLkMj3kbiEklzmK7/qTHZ4N5hvzyY8qT74ERKCNATAs56PPcZ74qJc2KMl0IRN7Hanz3tQPvEHfr
4equ2F8mDfg4TgAlsdOuNCtfaOB5+eLiM5ZwRek8SjEqpR6jeCfgwR95jXUOkdQyUcDc1++hpPDu
CSvsRd4t9RrSOc0ncKGDs4nDOBgN4+vOezB/3gAqq/ETaWyRQhi9+Gdd0KuR3z12YvMma4haACt9
8bmQWT9sDPq4HL3D6ABFkuvE+4Uo9Fu9dNIDaMx4KaWFUlNSzbBqwpxEn2CPBH5OZN8OhSCzZcGT
5h8OGl3MaM60QGCCBfY9bEtwFt4BZmbUIgJ1ZZFANYpZCv0xCNQWghWwdo4AHIX8nYBLmiBMM7Bd
YDhO+XK2LzQ46FCw6fk33cbrRIOFmYj4ysr7Jb+kgu7wgYwmAhZxbb6QnOspW9BJk/EDaxyEfc0Y
j60LlAKIC/ufJeAM4xWqdyZdA8hxoJcD+ymM4CFS1dk1rCe3hAJVfRsksDwSmianpaBAE6Lg9XkW
aAXwN9GFozWdFjBDWnlCV/jcg4c7PxI7/gc9LH5CzxJysTLGUwT71l76jstY8wm1bzx9zPSXmSVv
BjA4o6EimEYfP5fgg8IeCmI/2LYiWKdfK/falyPgSTwRWmSXRrtQ3cuIzuSN8x+cKQavAWOXDH0g
LSVNW/RltcOPV9dbHt7sNlZdrls/uM4ASv3XGPTCernsREB4j02zzL0uO9N0v7zW5qzZGvL8E7OL
pdeVEqrB2bNeSN0GGIzSYmIu18UhrPJEWqs2uube7LiNYRfbvyPtwDK3ekkR4QBoAz/2N5894oh2
IgdX8Hp4/PCwZ6UjzP0Qw7oJwY0MIjidi+l7yjvefTHr9Edhe0NYxJmXDVdCWus/GUSccFnoOUMq
/LPT7YXnqQDAtZRorQRUBw3emlXFQSWyhBE4ljZ+OAgbOWgA26dM59sv0sUb8GGoZmCXHWxlUpKE
Q0Flg3rC+32bCzFVXg5nTKMZOiJjAwKQ1oxbob5B0KVIQrgbtao1iBkFLDuwXNCvyp3w2znaEFes
2oAtZ6+9XEyUaGkglArfExFqjQW5sLGUgxqiAaNPL9/zK98H2WW0XSBOhWKNWyUnbgZOipM5i5Nk
522GrcxebDnDGTGNRMZisc3n+k1HVGzosdV5fWiY1C2/uA+whsJqifbvzMcGfwFaFBbkA/HkXRnE
DKFomSwg/IqEdQgjsw9cPl6eL7Ujn7YXNYJNCvyLbdCRyfDsGSKnHWTwIJYoApivoDjgDyC9TOhx
sMTYBjUhrk9rfNX56ogTh9Ru7C8JlVLEXeGx1FT7NzQ6fgqToj5hbvaZRLh/k34eBRBo3sMaDHP7
8Eezph+Cqv7WGKUzX93uLi4siUuMIHsw5tcxgWT2qHABYWLUREthE97+m+RgNgY9oy/eG/qAezPh
CjBd5f5BThzl7m3PMB9yAd9FbCc7g1g+S/GxQZ8x7CxMRAD0yTzlmH4hehBXgZeQnJMxHIUVP2bN
gUR7KOovLr9muGXce7UJFGWmzG+DuvyQbLYHwJIfYtBvJCsBpdNzSU9NthXPuBgAVC6G85c5BAMG
n8Q2o5poTYycIOg8l0CsfEryOMGxuaW4R6GpDb9rHNPYO/kkvGaLjPM6Y4DCuyHdqBCp5I8Q+npj
yxBGfHBPUFAxQ8A4bclC4gmBlMJqHc14LQNvPuv+UmS8BZgj/74Fn6MUUxHejLLmqulZ5wnRFiNa
XoVbMtQd7FwxeBqmgOlViJ3N5Q9qOB7Kb1kYImHkE77YC7bjywZr0gjLOUZ4rfn0Hks909a3KW4g
TwtOxQthqrD+FlgQvPiZ4jNicObcRYMfhaSDRUuN13PE1piBs1O7v+GNw5WB8fNhQicwDW4JUDJQ
SSzwQtWulpAaIDtcXWQOlPhzCDrP5XZczKHtBkPGl1/851vzIyGCA2h/7PVxtwcgxcP/qMN92eLB
xemAOz9/z2gAMc0w1TOG5ZgxucM1zCH+c4SoA3IGbsq8FHE1Ad0iT4ABODeR1cLtJg+d17LDy1lJ
M9Fi6YYRbtoOE+7AD9t/rivZEzxCMJ5FWDi65C4EfGOStEdtww3rHQmHhxlLmRByA7SUESWIu9cB
UJJzyXOcdDSAVOIh7vmg3iDYjPxBgKDyZBTcZF+Jkw6kEWYEzw+Bh/PS+uBF21gy+7qCQSwttQ2J
BWwQkjpXmM6ucB/Ty4Z9AZ4GX0Eq8E3ZvLiU1R5hhV54YpoZ8uN41c2hqGZSj7vsnCVzjX5H5lHq
WJyTPU+jloQ97OS4yA5TPoQYwJBAA3KKDafIknWYfl8nPf9MhvGeRbHGYCLisWI2j4AWntM/3o7O
dO4TVKHm59MhxEExijPvK94H8DhEJdheMD9wV0E2CnfKFLAoOnQ+t+iqiNwrYvHQLfmZLDPsRLnU
CTIA0arAUuMRwCI8xYfqyfFbM81mHAU8hV8LQ0taevZ6LUI+QwrB+sZ7Ly3F+ngwMbbj3gyQX0Bz
vdkFXoOS/qZwYjzEEyhW15ol8b/CfsvlZPSZublsV1N1CbE3Exlyl4CkCvwwGYOwycpjBSFkCU6u
ZveYLEqeRx92mEck5nXCU4p/H4Nrr9p/QoH9UfngbWyan/3bvTlYSlpsm1LK47lSOHgZ5OPESAaz
qGEUv1rC8p2L7xPQMTQlwMQBjsVWjrHgN35DVOLR56GLwp/FUNqEJiF6/xWYHlqFQEDmcO/D5a6m
RWwDjiFY3GdnwSlpry7zKRY8NpQhMPW+DbLGBs6W8V1zeSH0EEbZOC8IRUyHWRDCp/8Tsu+zeXDS
KUi3KgdFCDYB77hvySs9+dotPnbwql8D45pdOEJdnImvoRYAXnhInWIgUtlgRoBf8Y2tGXn+GndI
nicR/i6mMhRH9tBiQEvlOZqxuJkwGPfx0C7BOzEQ4MGHRcCK6a1FZAXOBBh1QrH1PjrhNc7Au2x4
pKBdYA+8xTttxEbGa4aMRL8BOyp1ycgCNc1PCOtdDcclJqoQ+3gTy35I/N6UCh52o7Xjd3nn/Qme
FwpB3NPZF+UA+q+lz/ESATfGPgVeFbMwbC3gel2CAiPMW6J79w1zFp1tgdkuO2d/nztyeP2DDWU/
LI7yOQGl7mvfef8+GVMU+FiooZUDNJ+3EXSkIGAj5PIwCA9j5lGPBHGgqYJuE9kAJy3lwGDUW+Li
uyk2zeYBYmJ0y+sG7v11A+nkAgwcyJg4sw+/9ryHi30JMWyZ1zGXHl+tmTC2vhNVBauD5FiyKUm2
ETjY/kuf2CEnFG71+eKbvAmkY/6zGmSP8A7TN8HttA36p60ArFt46AaGbuydTkNmBBRO4jfpeKm9
sDoF3P5n4Io+XIsG49ERJXEAKIRjcEA90gPR0mMiPUnaHvrMaJgorNFE45tNPWQXB0R0frliKyOf
kmow6MFg7UXa8QMNqXQpU5hWU6NwfBOewkGbSzRNfeb1KdNxlJWEB2BhCGULxw1Wj2x94QA2PgYf
/05aYUjK9PYPBuoleEP+z9faCaex3WA/byOiRfzeJE9/C3JxEqo+F/moM8Vf0wyKoP5jIMfjdcfs
mucuaz22GWPadymQjJjCMGKqxqztaZ2uprhCU+arwAuI/3Dbx1CWMomsJe5FPwzFhISCh3FaytL+
o0b6siWwDbFazgdoK5x0FquL5U0ECkO00oTKxzNyxGvN3B5kpyQCN4TeuIXksy9cxgRMKCi34f6Y
D0aLrDkedbLvnsZyNOaMWMjW8joenroD+jpGicIU/ZHex0QjpYMVg8pHOmDY0fLGSQng1Lnyrres
X3YiAMTodPWQbGKS3fEs0oczSyFx2Kicwq4Za/Crgf9vC5yDfT2mXcUd0obCG/ajR8rqvAeQ9Xbg
fbiUeNjrWeLxckoXFo9FNqzD2ZUje7lNua43M7B2qF85lZb8orCZl+7xefoYnXEScTsMKHB7oMCa
w2qw2fLp7aw2GZKjwFOzkA5tcMytU21hVCbsna+zBSIbPkrNpjrVFojrgmc6crHyxpbzirzCfP+J
m3VJq7GOvjpjO4SGyqAjfDiMTzkLSiEk8e7ugvm+ScFrqxQt1w2zabhhCeczG/fmkzQcIlvzm2Cm
pNvdHp2HjTzbbtIhk8ZowXHEkaV6KuccDC01o/xa4V03a+3Fdry4zB4E0YkZ03OyxYg7D+spYKy0
b5YX4D88uPwnDyNKWnDnxnwEFZmKS1pBtkIcxvMJjqyQYQk2JE3tjY+aVW3a+Jq0ul3N7xbJjx/A
BIxDccnGzgxw+k0M3S3DGOJFiDYgCcHwDLQ3vWkHqV7glSR9Xqt/rDGAXV2wt/qd+Twd0Tyax5oM
PmDONzxTZQpKUK5gpaDlJRXAg+0W56ftHycKux7whp3vhE3zYbBR0dNnFF5YHtCNrKFhXVeUYE9m
dp1IltLH7f5OcYmtPrXiyy4jeEJEeAyPWkvfVp6D3OJuhGRFbS4TnBlo7il0hj5rkipDIJ1QUh0F
sT3BNvCieyH455QGRGfmBbYKJ/wfy16ZDbLeUYA8HMpfiSod3jHF59Anka/ftxFlvhhzZmzlwA/s
vxvZo06MWucdbAlIMhByZxiFeD/IhME7a2fa4ukjMVsyBVfZID6IWgIiWZjM5g7RTuKBuNg0ViZQ
1F4Y3cftst1fN/c/vPiE1qom7xde474K28l3XYVs/G/O3lS1GH/RAI0PjT2v/5Au0iJ/EWWTAUAi
FqecfS5scZTSuI/Ydu4zMbj9HYROOVEOWGvuMDOlO+uFGFTM6sOEkxhzqDENoPWGI0w7zdxrGP2c
I+G28e/vEnzCB4/4M+nve8yZ/7ULFsFIOEz4PwYV0AajkYWdT+HTMgW+QsZLlm36J6j+onbUqJSI
PghkSGKdTY/B7hKM2ECowfHFdDHTclsTy1gRTy7suqbSVHx6suPMGprHIKBRtzfPCUS3X0icUyph
cJvBNGeI5S3A07ggHENM6JggAjluU/34BgQF6NtLIXgBzEKmJVt3xUplvS3pVocJ3Dz/Y06ZEMGx
wFiYzVOIoUeMBlpbKIjvEQv/tXj77B4C0RDxSRgAtgHjlxNr4k2WrzCof2XoWrFJM8/jktNq0qyq
E34HekewkmxWmCaPhuYPu3woCF8L1/Vui+Eh44NufAEL4NRIhn7vOEqfPfMdS5TzZmPna2VXpfQQ
3tMahLSn6SvVVxQVYupiKDuM5nZs1DDxkazDxY3LrPUh6cVQK5zugqGm7L183eMUGh2FuRGmskC/
K3ERLPZr77kfHtltfwnmdBLx14X7ou2Zvu2tVxhzyRYj72sMlcbKMZFhE2Ya7Ivbyf9g1i3owjm/
H+c1/g4oj00RHAZoJoUhR1G3VNZ0WhLRMRT6yDOFZxf5WTOa4hdyTbj9gmQzYHh0ZlaGJQeuNGyf
mvFZIxOyynHnMz9x6JnxnGfmwEYDJXsmnYrFN0AV9A4kF+mogrAOcqrITrru1BXZKCyn5L4bCU4u
HBP7KLuWc0u2GQZ3gLqUxjY55Flt4lp15g1HunM7wJfCJeBuPhZ9MTUgTQqysUNdboqHVF7Nkf75
GsQY3p6ox6jnEQYzvl21RjcDjVxhFBkyb8d/rmAGT0eHQ8UlUm1qyd1tcZ/hQ4XpEjkF/AQ+Sjf9
+NOcQ1JKJvegHr9Zg1fa6J8zhLdADe+AB/C8K74N0yfEL5qzhm7fEtySxrqF6ECXgCGMCFumFr+k
N71RmMTbObsFeYOjQ8ut61iNlwhMsQfLoY5IzDwziYJ6DImET8gZLMT1Cd/aAYV1ATeY9GOybu3L
DJIDWz5vFoM6FimTa7+ETcsB1jtgMMm8Jm0XjADwxJOifFz6cMfZb6HuMIe9Tm+usEiatH9DFO2A
AWZM6QWjkcoR3gMu36aYQPUO1zXznGUFseN74OFxsfO8Tc40ONS4IvVADI9xORBTpOWXi9JzTiA7
1CXEiI1JcbS3MAhQjUz0WEvECJUhgIfCgn3mQg6y8IUkJuTnCHhU/GbZLWf9EwSWczY88H0wjVnH
nA1goNxXgzYHT2T2X4aQSO6MFcVcdAbtq5LCvQBBYTyCc8wIjj7GfVaj8OhPFRWrib63HdMh8cI8
+5B21AWtJhion2A0xT7VFCtLJv6jBGGCARrpbg3RiAtcOe/5MXxHb1bYm5efQY6oBIA6WXB9aKsC
y8aewqVTg0aDtoa/a+23jy7K7VOHcF+DD4gw9CIOyzfBIqKrG02/sJoEdxCLENhJFO+wQf6Vn0xf
B4ja/DwEt+DeYzg0FmNaE0rN4CQduFBRHn4I7uZCMSJoWI+JgFUdbMoJG8GHlwwqwXUZ0m5B47yw
gYuwPBKGDOYn2pTh7phVonL1VjoZeXeqFlQLO8i2BnlT5ojJu+IwMwwQ95YpRhSUBgQ+JMImvj/V
LThwStYd1WO955z/U8Z1+JijtQhvE4KoQThtOA8P9xYP8ZLDomleJLh4NQiRzR9z//hfVg/XHC9j
S1p1HD48BuRwivyN7xsXLRP8XJoVaY2dLWb1eoBPxQ3O0W3SxkXCwFFnDMYgnKAWjHmmPy93GS4/
Joybctwr6kiM96AMJWg94vJtnOMWATUzzeBhkxB2YrSCD3uFVSejIrv/NQdYck30Bfa0KvYXp16S
U1Tj7zKAVXSmeqLl5XGE9tszBgO/P9a4k3VURIsPCnCQP+rHGt6maB7AxW3Mn8MBbABgi0hiXPFr
2L6HeEmY+VQHh27WSgrQfflTOeqJvY0ERtc7chehG/187FiXUMIV7zmGHZBcV91CTO4YQlTcWkHR
eFG7mFDYUKNqRCbbj4xaCh7LbBi90584G/uUylG++MDBSukO3wdwdwBZyj8seCfvm4NcgS9BlNyR
Y8He07JWCcYzOeT1+Q+P+9G0QNxD3tcLRhA2onAHYP7RcSJSP+9pFlHnDnHx5PcwaBrE7SV5hCR5
JUoCzE8POkL2jxoKWhLtH4uT3RVBk8e7YIb1CLc7/SukHERQr97Yd6yeHs2oB0wCxEb1pMp+L70h
i1CdQaSGeGwA/XAo8LgviRyd8/Nwn4y/awRAHnGWswJmFLxRd0JTBUJFyYveJmOZy+bVmpUzOL3K
qmIUiHH5FZRtpS+e2cOG4owwQbhyEomkx1Q6Q3hwlShK+S8JHrfl5Wo/ngFYOKg7nPI7ykfAKA7e
U3n4IAWGnrMbbAiIffiQ26YUVGMAs/6G3lzHnuTBQOXxz5ULLOhJePEU4SqQ4RXS7Sdk3LQcrRlv
MZ2m+oIKDB6NwSfgpTx+BdTUgH8ALnV2CQAKeMHQsPHBnX7Np98sdDJrPUxV7WvGackQ06G3DB4O
CRgYGg8oUu7wQnOn2sPWpipN6/kDuwLBlaPooxrIIYwqFhI8CzMjsyJsj5kOuBPjVTDcuWIxpHWI
M4ukVZ5xJIR4ZK5U7tHHWLVez5IFpKJRkWvRWXEBZiVgMvgKuPrlBnZa6CQqIafDpJsOc1+rwEQv
4JdiUmPCDaGbWACXqk+jO0fWkO+HCYn21lQ4146C57FAGgewAkANV/0aq9lPdH0u8Q19Bkr72/K5
JxgFQ0bOW6HZAhCP20AhLBSvL5U8JrYPDlGYit9Igi0yGqs+6QfunaZ0PID2T84sIQ3K/ktgxBza
g49/dDT4EtskMqFo89ba+PF3RSrHRlfvh9CwmM14xR65+jukjob1Inkf97vPMcgHBYMa94zL5cWp
5k349qQMFrPZXY0E8lCYc2ZokBFyuwk5S+HPxeyR3yWbGB8bNZNxT5U9G5dbOOJI0umgn4u73wbn
xfdQcxJQdGNOuQ3qdUc7dl4UKzXuYfzA7IuefjEIQH6sjwi3Z//uoUOHa4plMLZj1IZfY6QbW1bX
Bj9vdENXxSe/fd8bQ9qjgHBU/zNvlmw99KSPjvIMMR/NWm9Pa4XRIhwR2f5ZEEPAdAMOgu+eYMVY
TXWMQpkcezKLdSIDmcY99AKiWOrf7NdGo7vCYgCIbN+jYBh6Ax4j2uHg3+78MCtX2g96GDyZ95Dy
3CBzxGW/J1BSsssl1058YcCzqrbGLc7n3RqvAftj9ZPt7EyVwKLS4Jw84gFY7frOUABp4NMpnh5U
s0RiDkCfwb1uzQa10PLSOOcJ7cffd1nuv9523dfsm1A5CkcUHNBrb5BeQWcBbr3Se4CgJ5JqfZA4
TbQYvwicPGcDCGedgxHEy+oOqvVy1IQG2S28j/P0q2jolt7WGUxr0qGTHhteNHKX71Aak6j0jyPM
7AKE5x585/hLppJdm4BKhPuBMwrwh8xqVw8H1vnIkCjNj5hVGue1opv57M2A/+dVhybobcCFop6r
THqTwUEjJw4R/uHm88tiqTaenaNOL4vS3r5NyX36UDcO8hT19wSziwG/g8pViZ6H/gGfFVSA0MBc
Kfu5X/PjdOnARzXo9EsDv/cBw4+fIT2MS7KNdKBcDDok5A+OFt/D2pan/O15fkX5Ed42F0vCEsy4
77YJ7i4iLse9+UowFOyhn1GMeapnNRkbXKWnYleR5lazoW5CLADp77AI0zo4beSEmReU+TBxL6YK
hAMlhVRWpiYVJGebmzIqhJNDWXj83houRHCfMvmmz7aWDd1E3PdLiOmUkSX2sI/4Gz42ZfJw3/vR
rp88zMa7zWVuNRYPNccTeASWz1wfSnINvFzjEDtJGB5cTBk6X2deyepytrCMZAIofqvq6dSy+wEy
tR/ucMkaK6Yiduw5H76NZ6yN+/6NdQ3HdXpxGOytfu6Zf+TktX6fcEk0marNPpDOgu9CCj4OhoKh
xjZMoUvdjj0eJNcBABLbwBy/IuHMgLTxjjMbY6xTjgSh8nWHQskFZwYZVZNzSmCGxfJkuERZwzsb
w7pKYGNvmpC3bRXhLdpO0Xv+Jr+gOdWeOsOnze+vRvE70MkUzr2H/Q15ENWIEHjz5bcr/AotuPzM
poBJjLU+bXAtmmJF8mFGDmUcke9nXZ29toEhBYESUVHSQ49NssrP4ivt132a5foWDBko70F1zQ/F
8zD6TEgyDZHcQWrER43YpcnPUBAUzR8u146DcKK3aBpx3b+55bIxfwHswPk2YvIVIGCy6jnCHWbv
HHD2WJ2C8xgaChbAPg4aT8fN+mYNYXPIBgLVzhI8WxLtmwBXDZYYvWnu30DC0bqh7NFMVfU0+LXr
b1+YjvThXwGjfN2ycrndo22Yfyyl5A9m9QekV6km1kvwA6fldGCXswtbGQUmQ17hjDjuGT67F3sZ
flp8ETKer7tgjNZ9pkLAU9OGcT7NOczVy+JrkzpiwTIjW9s8A+CnSow+Nk+vmJnCgZbXzVKCB91j
/mjKfzWWEqagIlO9YWb89bqLJ0FY56FcciVHCPSxoxiYbSyRQfFdS9iYysYFASqyni9m+fitOEoo
U3BQns8HnOSYQvUtba+qpvqx9I+FgLT7K0FVK6f7qwmRJxJRJOZh819oyRZ68a6N60R5WRcQ84PC
WmZedbeeJBi9zefZeE9fLBDoQ8nvJVzA+zspgoibP4wKaIJi021SeQHR6xXfGWOP1d3gxRcfXgFk
t3vgKDHh1QqmS57maMSCzjpSDFAO/zOuQwNRDiwyduFjaUNIKkLsgRkpHsllFcMXg84GbwpFPjiq
NLuu6XZkm8oayt/P+HroFjz9T7bhrNOmVCa+tIRUnkVTCwf1Gd9uFmGGJcJViOI4QmJRT+vP/rjU
17mrWmQ+e1Tgzxj55/OD/IFHQV8/58/5jaU7ytgsIUY6o9qMzjzlX1Oz38CUT0dfwyzk1uebh9tf
v8Nv2LOvSx6hgc8tF8xw2cAI+UEJTorFtDtgEwUKeXhrJKtfvGY8lgI1KULB9P84OizC7Dy/IYlL
rydtMwSNESI1s2NaY0AJlrZmhr1Pg+ryjmu3R6pYnNNisN0IYIiZXIL1BPwtQ5sMEm1kf9b6jCNq
Xzjo0okIUS2O56dsjMgqxyEB4qGLkaEvGUytxxQtuqFhrhBjN9rQXbjokgNCRgkoH+IQS2Rbmse/
kJMXoygCxuY8QlQkXFGQQhxp9/CWqb/Of91VVB6c/QOK5jXuXnzLKFP92nvjhF7xk+W5FAk+Y24Q
3MNSqUb2SyNS0VGuzodzCrSCGuLMBH5VDwkB/LfSssEJoKCykLRjUYRbHHZ8Jq+lqdYSfDfOXs5F
aTyAFUWiumG38U4Xd7sj4Q8Yn/fMXjgDq7VQKwcKGgQeetAHkDBfNeXFD/bzNrqhbuCtMa2lz4BM
77C65jdTi0fz3MUsdokSWBf7xW1+nmxTFhMnZbi1+MPA59Rs3xanFEdP/3Bd1CcqBfXm9OZ87X3i
UTZEgeRWlhTMO2+sHhrIruc/LlTtKfYoHm36h+9pe7jiaIuJ2pNwEI7lJ8SdFYbc9wWb/K7P4CUv
KS0wzuy1xjZj9gq4L6Q2vyk4Ffl/RFHehEswFUgb9o61/H+Abo2cDAnl1y7u7u83edX27/bXO88G
sqlzK/gvFfYFpX2xa52+X0OwAWtArehrHfIE7PLS/vSXSZM+xDVSjiF3AOrhGsz6HLlDG71lTENi
1uOSk4sgNw4ZmyJm90qVgEqAasvNZ3LCBNtpIJLCUj09mY1q1stSEyKSsJIIVdDJIUWGjkdxfwlR
A0YYQMAJGSUoDwQbRMIQRBXhTMN8FT4JBm0ENmHkyNZDFGIvgpuSYOohYDckHHYX1u4gbJflHxk9
YkpQ0CQxrxWsC7zg0ZjBVUQ5Uwc9S0p1JlHIAWlt/c67Ja+lBLlgT5OGNyrANDwZSBmQTdDy0T9j
RxiocQudxCto+yFEBcxa6HuoaGDiQWqB4NM3iBDDF5lt277H557gY+mZAmUIB0kIQh+r2gNz8qkg
cTEwfbFQuBQ0UwaRcPAxGxWlspzBiOgdsZKELNtnAklHCUOKaS5hFUv4RWBYOpQzQ6I5Y0dj+L8f
/oIeDaB/q20+eT35pPx7bIeAwVCe/T51pG6ZMgZbO2nn9q3yTKCkA0ycgzwPLe1nXqFU9Z2RKubd
bxwTjsz82q3xhB4W1j9h1tAysjLEvgbuNowk6GBwUHfcXBwhSFjEQQ2YMnpxn3FJ++F4bTxm5C9F
Z5nq5wejnzTK032Xp4wrwcKd0R9qah7N4D0psjqrfCD2YowUVgvEVqeuzv4zktzttIDYklyzfKav
aoq8zc1nsKy4xamxe9SmtY3o0f0Fv0nfl4+4h+GJzpAB2RyEA2i7FBGo2icjuNgePUex16MhDlVU
Et1KhYoyraJB8ivN18joDuhi4zLUYm1S20UoW7eIZ+DsV7icsvqxLLxgQ7SGX/72GmaeyzNTrb77
G0NOm1bAQSJ5+dfiHsYPr0+5r0eqP0jv4a0N31j6GzrGJhzfHJkYhM9HhVf9KcvRsicqcIY8y5dP
hcdMA2Ulpl6tRZkGn+H0/++1Pgfawg58GB+y183poGrDygVE7i1U673cphxrkEqff7lCFiXZlGxh
AuqjPt1afHNMwyUpLvVz2pyNDwdk+KExg8EnyEY0tYTS4lqpwv2DyTe/zd/eG6k+/m9ms1eyWzxC
KqbFlzGfH3ZJMhwje1KneUQwAi9SOuvBRI0DoaF1oaKdPuIKK1FL9bs1MiTdEGgieN7kt+/Z930e
F3s10pAIDYWxYNl5FW0gSDS0OZDL9DbXo8YbLq84uSDXR/hHcC+OWDFnU7PUG/v19+DkzTDnBqoM
y+Rz+1dPhV3cfYHNTHl+YcpN2bfpOPbC377E7JOAOkapG3QtZm98njO0Z0CL+8yFsYRuYB8nhEkS
Ui35qPsjih5ON6iZsyEHgPs85C4UPVNfN1i3yhbtA+WHtKyp3YCf8HV1XkCeT9zZECNRJF+dH6Cg
VSSXBOHWUkdt2SPcM7dx5aU5mpw3P0/DHMBg0vw9gnWBaHFuTe4+WX3ISiSLgbNQ59S+DG76DDSA
HMlIexscGf/IeeKtrenem73MpR+/g3YFOWc82jUBKquOLpDjhjkQiWfX8QO2BIZ0zAABD6hG1oMp
AtN97jY4mhanCh0mSXZwO9h6oWiDeLAZvPEit84U5VB8eVypaPms/yrLRjT8ReF/9zQJ0jsUV1od
Dyt8hVmjnihfa1tRXQpf6lBWgk4dy8mNUQJkexKujZN0xErUhGHpdquXg8Xy6X5ihVeitrkwkaoN
DSUKKSHpF3Igp8d51otHd4tetn9s0wGTSIw4wzbNQdPaqLKwzOPJIREYyryXoYdjj3M5jMEZ1LUu
VmEBacXiJsG1CngEzuwiiGq5j/v+8bniFMfo9edizdjmi5y8jMbXtx69lSxb/BCKps+mSPE/RoOG
XUO2xfo47eMKS+cvouzlYLB7HyVsF8WOb5TJ4I96s/80C11cUVJeAWD4OTAhl6wuOdVbt71a3/3W
p7ZQcFzsuZ/1fySd19Ki2BqGr8gqVBA4lQyimMMJpf4KBlCQpFc/z+qpPbVrqnu6fwMsvu+NRHMO
VvKKLfh5up8GI+vmpMInyI7Ap8yrV7Yl3idM8/bPI0Ju2E7l3OzDAnAfsMViiKnFcMWFo8pGyWSI
BwfAdBg2K7rGGJwbL+dSPvZhC/cQLx0+bKxnR52Ik8ntZYmxLQl+bK43S6FnofZzgp9RTAKas3Ki
sxuYmFb4R3ArdF38rPoIjfPj1xgtrlgcvzYAXgw0Td00DmhyQefFFUotJXSLNFz6Rzjd+yviNPBm
QJi9MWVXFvbxejNE4UiCINI3ntqYIryhsAHEc0UfZ6MgDuGM0Uf04XYKV9CPybn1iB+wCR3JGJnq
2EbF93DRa0Sl28dRJB1HgqECw9rJYYlSHH379jEUSSfKXwM9MH0AV8Fv9Wdvc/DP1MeGSXLD6Xti
wMK/wRPzpCDVHUwJqMdVUBhQEQhzECJLcohoHLy4qwbbGqEGjLhGEuu/f6Bu+RUsNC/ZriqHMMNf
u5W1Jf5xWH4kwWR8EKYHfuAKXBxRAO9HQYml7nUi9RM/Hl36kQq2gxCJMgRDGlDRMUkSxCI0mFuA
SxCdf7cpYYqeCihNXC+37xSWlLjASUXoQAo6RXrLAJY1DRQQq2dcY+lxpXl7TCqeIikhsTTOSlxP
JBss5HypqmcmWS+ZZlcZuxWQDoHcIWy7OoPyggwqLOglXYxs4AqsYlwvggvEighX+T89j7VBHw/P
ozkJ85iHiHxD4KLs2CvomqlRoOnLcgeZoeJpSy9gxTSKoWq9YxUpTqiMayvGPz1WeGGiBWym7BQk
qGCZc0Qvwu+hwUgm03zHjGUSwDf/UnjG6gmuOO1jQoVUI8oIocoE9JPThq9gc4djEmrFn3mHwewt
uWGx7giPa4799OdeHpPLHZdHu6ZPljJGzLhzVvMUihUB0ZHVeKsgn4e8GavBaMMuMsWlhRYDqfKs
E0d3N0FgwdqBvoOPRpjr2SoeoM3cq5iSMmHT6u+qSX1srXlJVBU6A9wIQzqrnyhEODn9ntEtQCRn
WHRt+YrzpW8P6fHpWHw0P92rmLFhPs4ZVK2EdRVWFOaSQB4SJ3FOh2R34lTpu6f3RJt/LcygZnF5
2hDP8w9WQdDSdJZi8A4IqIf568VmFsIn40RtFDy6L+GmcxNP9kZRfqJGA83oxxNm5sEKFBaktW3H
PCGUDwXD9ccijAQEMhqG9Rn8LXzTa8pFTHs3z9uMyDIyloCgL+/WvkNzMIpTVj8iREkADDeWCBzl
ZLizyb8ciETaJh/y/gX4lS87adqV4bdn6efeecgNU4mKEc6bRy349gZyjaBjq/+0AdZT9MxIMHmv
xzuiq49Np8wAUlbjasej65flXBxPpDr/DP1cclqntBCEZWriFK2Gk+IVIPNpUOaRJNWzRA/FWBRS
oDeS7h4HD27STnWfuJr5XeF8FUUxOGI4ufQW37HRJwNThWW1yH9vuZmMnkxVhjUAQ4Mm5Plkcv9U
bdBmDtavft/Mh3+fvp+3W5oDDhBYDWrEXcPKDxf30ZfDmKJn8147pEnpfROPXzJYcYxqbP+qcf9O
n0ylT7EnxxfYOexYucEaMC48cHeYIEhuUn/RrYiEF967eIk7hDcppr2BJcDixOG5xjNuBM0MS5d5
tzUu8VKe1ZT8kelDICMhkaQLH8TzTBsPLExBcLGgEwrzC47s91rj5794DID0bTPFZJoBeKzGF2k5
WGleOvsOOHuo/QMaYI2YnorwtZb/FKvv9ELH4WjymQ9ZDFkkOqvnkw9bTMjM5r7pvPhnDGO4bJxR
Nxf1/B+c0FX4nNndNaM98lDjRNyJsWLk6Ig04C7mXYA6DcM3WIVgFdC1M/RuKacUjssiXX1+a5CG
Jg3wFjJsYeJTEceu6HXmX+Urz53ekk/5jryDoE1lVlhELEHF/+xkIWHhxpEomGj+k96S1nSSY8Ns
8503uk+C1sDt/z0G7h0pwnOlz0a+tGkRAEBuASlxxnMnEOiCqmD6DXlX6g6+HvO0CvLEYGD9nNgD
ayl56dYnxGUNjtZaOfKHDOoqnYFvZQ7nKwcWxSeiQCpliN+PjtVqRGDGx5Q2KRvvzfpoNIZ+jtxQ
/AfYyvn/krbTBdVjb5IlN4ilpGNVWe3xzZNc4C4tUQ/h2FOwZr/W5ZJUNkK7mXLmiElO4JgxIqNQ
dXvcqwW8glV0POX5o9+jQmoZXgeQmGm1wsd900wltT7TRBSF1VBoCcX2d/xGk8LHHN8A/Y+zQ9sZ
cEdErdX4fhsUCSBGhJn8cRgU8wRLFJAfRmHWlP3LaC8aIaWIBKynTVjClFkIU7oKi448BktdDHy1
EnLrvnni88P4yrXdGSD8KAjYDU75ksMUoMTWF5mPcqCaie+EiNCv+SCZHK8EzMHApMeKAYd3jpjh
hkqBuYisElZdrJrRiE5xjg/NLGPsdCQBj1vCjBeZJlLs2qf7PVIFIn4JFenHZLpSf0H5Vx+rgYlN
v1iQuUAShzBdi28xsViBxke0lg6w+3YASoReG77YKjE3gE71GLSMvAzV8/dakE6ElHCXmz8TxAL7
txD3w4ez9RWYAbd/YAjzFOSrCfMQJzeSIYosPR4Oi8cJpvaSLdt/Qsvm0jOfSH+gjPn9e/SxRsgP
hUoCyxdoxWjkgzOJaM6o7w0AkiUDcOWDQyQhgks8pwbE7zWdg6PKlQKigC3aribJVXpDQpMr/HQS
DWcHGTduQhxTvsAL1ltJpLxhI0OW93fbEnQ3IXFuFa+J9iR5iyl40fP8vu8qfxDKNtE5O4kbCryH
mByzj456jdTMAR914nll6+570nFzPu27yEKshiLVsMJNyiA3kp0egQxwkoxSD3KX8c3AgpOu5+mE
T/OoZ27awqjZ0hYhIF4K7SSifumhsX8W4FXHrsSMz2VVMbpQhrmrXewRJgR11aI8avqk3Xbn5owp
xrtdKf4KCQ0gDb+HFc7EVoV7pjfmBchoR6mgIe1WHZN+KcgYviR1RfclaYSfU3kXmcE1F+CW01vB
+Uc6wTwheW5HgeDk4/S3PwI+7vZog/39BwSH/z2Qj/nsTbbOkG8f5HQAXGwWGzjkmTwvPftj8GHu
b/SgsJUwj2g+B8VoQ0ck/XMfLh/dVVPnAaDPcfcbg9bXC2rWjtIRijoJBtaPhr9iAxj/ZOamvwrY
M6qsfKo6xDtzVX437KgfThGhgRMxsshJwrs1MEnoSthKidWhCJjvA9WXdbMgi7zMYktmendwswYM
GmxB9QU4vTt95PFlKo2RHRamBkABW0xq0on1PpmnswjacPVaDXaFeSFp2yZwYgig/2JDYnkTr+zM
GH1l3QXMocbAkBjC94xnPNRiT0Q3/gKQGnX6Ru/Jtc0Vu0zmgtq7URPqFOvM/9Dchx+Rh01Mh84X
UUfu5ImBKpe0YnDGGgFGbBZstxG2lXM+OSzQUmLLmpDWAhNZOIn/IgPKxAOKrLq/J6KUT2NK8aOd
kzkHLQFWDeCDpq5C3IjpOeLRbJfEdD0mU/fjow5ewni4LB+1oc4+FmFQxJKi/ED7TtbR3RnpVorM
8XFFiGeecGE5CmqINXCE5tFb6TTey7iFqU2eujMwHgfgXUedDc+I4Vai+E4TFgpExmwkQpKc+830
YSZoRzqScm5TRL5jLktfMq9/wiqB6NnOfSQtJ1LHnHxOjAaOEhS6/JlBUM/qVbVIErOD5e6cmrfJ
qTwZ9r2nbpSQQfEY4A4VK6eUP4JRl+yn+yZNzQYMtCUTLYm4wSDQ1xIILU8GHv6gRMT99ANtk4yd
R9QddWRuXIFuf/1G0DL7/NWrOpIDsYj5w+Nn1iDnDUG5yzVcvIurZKGxEUS1CRJ1pDQmoutlDeNs
kD0wwVcGtHX5nqqwmoJRPva3KJ3eJiQQrm5/EJ9TTXPfL6tYqTgxgE91aNtFz8+i2/595K//jD9e
Q1p0RMDXaoqdHrqbLIYpXR/PzCQdF6SyNkkQO5bTDKDfIVzcwgFAF0lhgJBL1KKMAkUEE+C5isqn
r0ohJOHP0oFBiNHZKKCYif1ZvRfdTyQ7D1HvEJGzJcNu3oQEJlLww9ttCEQCYmGKWeJPyWvTVWST
0xbbfk1sDrT1m75No5cS2o5mdjBRLmo3Tna1B8/QWIVJV4vZGQlHyRk5dKQQiZ2gSa3szzWhmMn6
CFM0pn0KVmp8hjhxcZhB/cRmjPmJ5WHXrQmTzt5eR7Bo5xHqlwAtMyEz1/SM/qVWXH7itLKOeMxM
IusNgr/BMDri/PgvB9uWexp3zIxXzQ95oLXgh4xEBVFMxFrP6FHtIpkZevTjACRnU68KqEX79bP5
UzxXxt3lMaBHjBi/p/XFUch7fx+Ss3aKgyIXwYP6pV1pW17v7fz1vpmtog8nzVc2Rjx4QUkXKLMn
LWaiz+y7qug0Sx06zgvVGRrQARhevmzgQMbnL1HthWRK0PRevuATFBcd2c6jbQbSZ8e0JzACzrmM
IiGdTsgIk+3WGxrZ5DNR/Bb9tXzuDPozzPWdOCi8ojXg6TAczB4kNcxjm+mWq2pfWfJu6ORIkp6j
MfsNr6Pe9bF+QfjDiB7jsy7+su6qLVWHcD37CGfKFLpqz1/7NRjL4yw8JyuQvc+use7j9fRrP68P
j0hsifPkqM2kc31WDokIf6vb8dvNg9h9f2lLkpFen9U52LaE52rSh5dEXmEM58OwP38geyVLwYQm
3gA5599xeQVcz2hjxSY9MtvIeV71kIYPEsZOAMVMalxStC2T63EawgDDrfVAygtzuqZ725E8fV1j
22zcgWKwfDYW+KSSY71AQsEMTGfQ9BbGoCXwwrifmXJ5LlSGLvu/r/nccuRldBW7MkFufIpoANIp
6hhSfkTLBn+oJVvPfgDfLQhv4058G+XXyhBYFoa04gsrR8S/jiVsox2aFi3o+agGuQ97c/ovCsV6
RcPNyC2ZDMfcn5wVPW7ghQpGQCjfpueoTuNT2zqunPshM6nP8lHkjdd0NKPvQt9B0yyYCA8/zRAg
zFO0PxNZgL+83N56nAWCyHvOCcKc3iL0HB+U8imdVyU3325oDNeDABcohklhZaZQbl8TUcs7vkgB
Pm0SBFDSrXvwx/tq3ds/1/kFe5TguHBl+hgXXDIHOHv9dI3SEiI+YrQi3TlMmdISavJ0s9lX9mND
CuNjzgtEzIouE/awON0594gm0D2RNk4IqqvZXz4FvJMYChkIT0RVOg9TW5DDB11lMWsSwsvGSTUT
IR7Md1Xn63tinnsedzJ+V0geLJqORu5EYk7lGXICHHRoNA7XHkQ2oqxlyw0Nc4QMNCH+9gVLS8kT
r7fa0QuwZAZzes7yj3t/AuCHWOBrkdtBuS2HFPKdFaOfme+gigmsqX3SMUjcw1coHHvS/L6qeD+k
5a0xvog+RFjzdQ0B2PNkwvgTpLvXkcsjhbTpIA/pL8fNm4a492k7h+XCnaaiC9b5WAQLSOQrZ2Ox
xT3k4vN3wWvG68Rs50ggiSyAlVy9LO1QvA1wvm5m0j67QbfHb6B7B/pE141jfQXJi4FnKSz+aMS5
QecjqjTAGUTkJbQ3umYwoFD6Mn/9zr8z1gIyEuNDcB0ac5xTYG0KonsNbb7k8Gt/JLLOiGOcivWA
KXdE4tLdqexmh1g3n6STN4sI8dLUgKIAwfruHIZm7LQIxTcKsVki8/u3h/odQ6Hzei2UdyihryQU
Rv0lAy6gmdsGHS5bnMWYmcDxrORIE7lxZTam9BUZ5yw+AIKIiJXKniNPw1DGW/BJCiLfBMhVDDaP
EfXyj2Mah9SqIEmGtf0aCBN7zbJj/y3MhC4/cGURfRPn5x9TS2kNuSw4ahKa68xaCUqUBUzlgzel
xib/JJ8FuUS3q6QaFKUMHteSSYfUqdjtadceW43wocPBFoz2igGq+yPEBf0VwV4ss+BUtF6Q9YXA
m5JBDbWBweN1ADAPeAWD04kuJPrFVOp2Fb4QBGOrdsKKgKHVks+qU0/Ipl4Nwd2Jxcdaz5O5cjSX
8NocLunlxbi4B+h8bd0BlhEPBhWqMB/vcxcRGZZiHkUeHzA3zDsUeihyFbbPNa8M/xo51ZRGkCzw
os8lD1PrsZNEyK0PHEPVUDZh0rLvTM89RjZtSsEkGmI8NVzXQhb8IeyRS6SwQpoBTM043MYr9iCH
HHm2v06Ab+8VFQtoGznjHbKWQ+KVZNX4w30IOAuPCsw978amDVb8RGwxCtkydgfQeEBKoJPxIaH6
9oVIW3WHQbsmV9v4TClMBY4GpGWTZfYFNuOazihQJF/f6WSLcPoeqRd30ptEbRoOZmD8LwViRzh2
AYtxqPdEAEm+K3f1F6obymnMN9w1ASAyQVI4aSYNcgyR0oEMohdUgL5ktWLj5eUQUpU5z49Pg017
9z9f43bHAVzwXnSrg0Bq2N4Qfg9QyhTmEIfiK0i5jzGVO4qpgqncLJIynQ5Y1HveRZACwIVVTUtr
r7mQ8v7XXtfu8sjQbCxbE/Mqybl03TuasxGH2VU110O+oziogyt5uYYcTCmMsOQpdAD6Aep9AfgS
1L1UX4GEk+9zSjFuI1vvYZnlTCXvhP2jJa+ZVhR0mE/xABqgk9mjiWsO2lY+6WYa8sp+f/jrWJB/
+38rJObuH1h0NhVmGeq/RTBYPnkgZF2TM47TBLmCTFqDW4BskpTHqUSuEWvc1+9m8K0Obmocfz0i
F8AEBJwJ1vWYhs8I3A/WsZ4C1LgQ1fTJIcaienBTLlGxEdBI0kHwPBHqZ2cu+yGp52ghe78peMln
k0bYO8AdHxKSXIcIriF4G/BM6Y36vizbUEJ4GfrUKOFb+CN+RMg0bvhQ41O27C7lvFjiwUPbBkAr
SmcSE1jXJfZkxu0QFmxEqFxXFPwFfL5cUL2hRYoW1xT4LB9BfWS3oLUcJJjAAaeziUjx3hOioa7p
HlHSCJ80h6aHk0zosMFwbkH3N9gQ3k84UQGIFfC4ww0BDszTha1Q4r7kzE9DWKNTusYNQDju1882
OOuinpcfaDML1AljNWSXJ6RVPJ/WwzNhS1g8OOybHcc/S1rqsaTwEUt+VlDkA2PBc83wyFdeKTs0
cLsRgrvCwU0S8W7oYxBC9y+hdg+nwkYBtA9UIgKRcz53yC4mA87cu804NSVHzEDat1YXsqceZG+Y
CM6xPCGkxXf2nGFDeTsdihAUd5VLlSxhZtySYOlMRU8bmsqUQoVHLy9NUk0Zz9L5Tt3HPnZe7Cz0
eD4Or9yR+k5ThMl7WlGnjA+c06YW1TLcyiJiF9pMBH/J05ajEaIKS+BtqfNVd5F22Em+JIVdEWKi
XeD/eu5Vjk4zNREnoFpmyYfhXfI3QOmUUTf5bPTZnXl3jvcOGZxKFHZqsaFvWfAkdknJThdYpQ3N
FX5yMCUbAzK+NjInmOtVwk3wPXOFS9ysNUY9/hQhhS0Sq5u5gb3j/teAhxgZLRYWYyEe1ers9Alx
NtBxZHjkAQcEgJuZQ5CZSWTyhDqGCxr6aYYuHlUnPI+b2kjmE1SxnfdrQA7dZ9QnLVN3suMDpSMR
zV+7B3GfB7zzN44sHp1wcdAFXKdPAzsSsA0MN10iPBtaU2ES/hoy/54JGgC0q23Nhmcq9ycUJNNY
ly64n7FGQRcocAjIY2Or22mqwTNWmfGHYjz0fApfIwX5gwVhc/3amM5L2eqrHoQEsQptaWetyQ9X
lyTwnvnrOjzBGKpIY4THqxxEF32ThzVUBvfX7+NjOk9+rMZm+wt1QmlJheTQ4bxHYDA0dCxAKg9Y
f8Qh+bHgOxiCdNAPBKA+v1/LNjkVrUJBpGAXIQJ/ez0Sz6+GUnKrcEmzsMTLJAK0Jb2CZ0ChjDks
4nV1xqJDkRvUQ7ZBFYuRvwKegals84gR5XG9J4v+TJpDqnRwtyMT29Q7sR5kApcLqk1Vo6IdcDfs
psNVC0+CUU038Tv1MVQCUE2e0GijQ3UGoWQdJDRwiemJ8/WBk6G2STnKCMww0glCvAW4Cljpv0Q7
2peQR4RP6jQZyrNl41xpiXawSO+5FsfD3a0kEfyxlab9GQZsIF6hOf6sG0SK+aRlhMV5JbRhGEAm
DPC6S/UH+gZdREcwRz9JQtec+MIDnkqTBBcQCicSLQpM7cmWF083WEEO1mBOdakIfSEzSBqTqITS
TKMC5076Fd4aPifBR/Mt2aQMddEAB+UOCPPGe3WJc4IfF2HS8UGktQ/4eSZ1RpUtTjdSQkrdlw6g
ocOVAofHCB/WJzCEPV0YeM5G05ZpmtdG9ieCd4+f3ItExuPrKmx26ZpUHGXV3AKa8m6b/Fyasp9P
coLjGns35EvhLGb85yZkHLCE01sdp6sfE0scEj4vptMpXgOmK6SKOPN48DPRKDv0euwW5Axxn2cB
/rSWAZTRmshbZqHUVqfQuhZIKcrQL+4scilnTyfjJYrSMhCL9MTaNsYYRTLau2/3GYKGM3Fe9KNf
VMQGU0nXc7p9Q47thGd5mc34pTfnGm0l5IP9qSv0AkN6yQhAshjGzyRVcGHxdZbtOKhItkDE+jIB
kfnT7Dp8XfSoqTcRmpDfAjDgJxYCokhOj9OIVBSMJmwy4GijCQsYfwcfqqhWR/8pvx16mjRGD21D
ycljK0tUmIoLNHuZIqml8R6aXT/CEZTev/iy1EmIgSGwRYPcKGgI7zj7RffVT0TmcYYIeI9cJRLO
hZ2HK0s8X5WIEIR56xLd9gq0Kc9eTlq85/8/c/vRy+psEejH8W5AhOswYpDrIdGTgJM4Hrhh9vS6
oWTkHege8Uv86hYfXmxQZCCf6LqlqR2GlXoDZcoeOnA5HkNtfFQ7I6WmGMrRHFo58ZPCC8B743zC
pYY5003ol8KjyyXgA7dwwt9xz31Xr4gGTqL86WtmtGYbs5+svnzP5B9RSUKZMVeoy+DPfPQW5nuR
qYKoYEScDg50MiRKTisBAKASzU6JPdgSyYSREbZjTJWGja6InZ8OiwExAnJA1Bi6KHe4FJv3e51Q
GmI2nU/sFKF3+y/jfLH9EdZHFIV1BMYhhBep+A+FG3Y7Wp+5j/fpFYPKTLaHx3gs7SiZLq13oK8V
aAX+FcQGdtQAZZoSN+4IH8VRdr+Y8xxseWwPqIu8ER8PyRK0wvNU02gMSYntI/eHii1gsdxX0R9Z
nbV9OBMS8U//isbZM9h93mvwjnRIYMzz8g6fh8YhBoe4/CIghAseku2P92hqbnd4A/UrOAfC96WA
oQKMq2eMZPeHcx/YPOkJFSNuLsTtyRniswPhwwK/HGGaSH35lF/4bxC0AGSIMCw+twp/DXFWxNtt
OVjeZ2ZVQWizy+wQkhxh6rUQWtstz89JNxNpxxTPMXz9a/mBYVnoKxoj8NJjtE+p9OHg110ZVbmb
7377jjiy95m72aHxb8rPRmKC7AvHO+re3iqHXHpsMRwGIl2Bu0IMwuS57j5HmS+KYTFdyc5fHorA
Mh5KZxhnVjHkwmQHcPuRDBAO6CtKNtIcXmvH1WTSB0hkR2tRAYb5G8b+7b29IifxSsQOkZTzWQ4N
xdd0NBWA3D1fg57f6U46cF4NOUEK8NMLtGXW0tnOVBl+0aBTVsdFq67u4fWLaUwCuczn3VqeICiy
wAonmLY6VoTzY1VtyADDb3ZfYITl+/4gfR3ZwipEey6WX2QKY8w1Tx/8GG5DIkEyLGY3LLNBTbqK
HDTh568Pjt2umsN7rgECb6k9h/mJosZ9FYgth5xIjJIQTdKuIh6ekMC7IeOrPX3sdqenRrVpJx+a
52Dgni7k/7LjAs3HmlvqBuAaWRoazWoENCgk+nAeAAVtB4BlfDmcyAzGQj4EeUOKB+pozlSxwRM/
ydqHt3uOf9ztvO/mHVGEZq9uFrYGCm1TUxnPpTERYuV8KdL/6EYwCBxGk3xlbaR2gkCTwZHdzkIn
SfJ9b1zzR0mmQFtqpD5NSiS+cCWALjBj3DbNOWHnxyGN2XYgrClMtNkGMIXQHeauZAAmaXPNvNhv
0j+YRSa758fT9XFxrKfw7THTNHwjf2rxGJJ2NhRh6IOPDXkGbV5mRhK8o2dEMvbhF5y+xBwMKY7L
zEII3XjdN4mV5IWQHGsoOTOif4MnIdlNliD46FWgpQVXyA7+Bz+sWXFkxeOmgTXPzfu+AgcUXt+f
V3r3FaKGH1E/T2QJUOX2b8JGTsCa9fNehwa7kVNjW1V5VJ8g888y9jWC3UeQV2Q4EHcQAfFkgF7q
XjPE9FIhSkhcNjEe/A+o6CfVXS9L8JbErgYnqoFnyfHfrC72nZaeiTchUdNbwmfxjlSXfdJqCsg+
Hm/f+dd4r/q7OLwd0ygR8ijNh5d87xvoABIwtjE2HZMQZCNeweylOGP8mzMECvOEFkIa+Po5/ZOv
bG1Cbht7FavQG2vvc5k5X5IiaU9gEXKepoIoLJ8lPv9RhMEVe57w6975lR8ZmwhEfluuCFso2NIZ
ci3e/jl27FYoowlgF9JquEJ1gVVjwCq5QltKkjKmm1M8HxgLDaScAfoIv5JgK+YMsT8Yj16kQqBc
Epq0PmoXmuqmbz4V4Pdpb8f3xdbVN+/Lm0/RBUlW/MqdE2BR4DwRgArfCwkVkLLic6H9wVa3FIcD
RZKogzetIyquY2QlQzt24NIdWlHp2skWSBZQfEgWeyLfFC61g+IWD9KqHri9zF1sPV+YDYYR4WI4
YIowIxWrJSWK8EgMvrMXHbxEpMDY/3b/6m5LNmYuTaQ3dWFouMSnOroRQoo1n+CSiYgYtu5/I/+x
wDIn5rbqT5l85iGtSGRKCqCDEaaB229MKADOw16gLglT4kN26f9xdUYHIrUtzI9AC0TozW7Bc4bv
QlRkeKhUyG3GSmdRoIEFMTXIfeG5RQiliOEguVBnke8jc0e/NLm5/cmDl0UFQvOn7x4uqjtoSlxO
6mxwVXbooVruKvJtSWySfFo3ptWM++bv7ZX0EhLYgoZDMjYMgwxcoMuAWOg/WME1c0S4hgsPTvxD
B67QcEuNQobkA5otCO4liAfhkALn4LXx4CG/kMcifJ+QTlqojGIfuUnmaxG36viAQ9xS7ML5PVCF
9yGUycs2GIg8+Ti6wGHT2RM2KKQoRXojFwV9yS5I6Kvt/WeSnIs6/5JdelMh+Hc5l1NYdBJNOSpQ
YvzJm2aGfJdt2s18xMhcOqSK++iUndYZurjH4bA/zmcBhLntgjZ8E1KBEavhrqRcgSeNJT60jkp4
3OtfK7frdW+LgoWjYdrf6edmkiEvxLeljE/1HDgRKGLFzYtoZCakoAmS+QUbDupLLGgD6ijmLd1v
3Pmxic9g8j0L4p8uOlJtEp7Np0oaV5hx78xrtFDc5rzjBMkgzTTldsRfBFCLZGjGJ4b3cZzjdSDw
v9mOomqrLu6ngcffHvVCckkMQGF8Cii/6G8LG6AP4S5GwhAOUH8FqITEddaf3PzXhVT/TAhvLD7B
l/Neosx/LhP/4ZTMKHQhoyGQo2yHQsvR+K1tLwcC0MxtArI6rjT6Ei58FxaRcdhN1klEoWk8ey4S
0v6l2c1THaikxmr8+GNymLy3OGtnz7NAUlufpzLxKiQT/Due0uUogsSdNeDaqw5z8BctEnweCrcF
yQeo80bkNSAd5+h7GXJt0tLymUvWc0VaETQkO06akSOgBy88yYhnsTWNWxIiuL+fs9Q+A8vYhfnw
IgRXDmIKQ10wno1piVmxHzuqxaHlAaAZlfMbjf+vBQMrwefmsOpZb6bPPliBGS87HyebFUdF+EVA
oYHXcHCSbCvkqEK9VjvpvooeGBYktlsu6svPFU2S5w9tueNk9fCwJlia93BIDDFWyKhZ9xLEFBzb
AkukOgYTHv8jjaE3xXdJ3gMdqEvVJRafc49HcWfSP2R0bsv6cRmZoMf+PZgQNIClvDc9x8tIxTE5
j/SwtnVk7DjcgJaYU+z3mIigUDolJEY9LbSRkPbS7GsfkeN4OFyuk3hWHtU0JEcK7dU0RglHFiKl
uPDyGD6YrfhZTxyN48/ui6l8XBLjtnteU5F8HXzseKUwrgvKt7y25/f1feUrHc4VB1eeNY3dRcmJ
37n4w/FlSGY5z5alT3qU+dzAzMYun87m58ful/apW6RaGAwhRj/ESXROvHoTO3niMYTxo4KY+pk9
2Oo9Xm4sBLj9cRmJGwnpUTv+MWAjvkSERawjYuTaTOgR+ToyMc/U0KDMqc2OQtcqKBDzcNygpeak
w3z1MBtM0UNbpulCt1t2Zp622I+3Q17I4UtMPS70g4T4gUaOugsfQ1EHU+H4yoIf0f6Ymm0l9uJ8
i+NYb/w+3jkEjBUdjug2G6Nqh2QmHnlQadKsG11QMPY1RGNmcQvvCOjwLVAjTMqZ5spqkIAP0hz2
Od97MxR5ShkyWhGuJANsIA0uQ3FSKWeCxhihNpzw9xVgJEM5MDfHPqJdDQ5Gn/V4SNy8p7wYzdkC
7NECWX/0RINdzTObNNk5IbHNBWaVpyAx63dI1mpgpyKOlg5Gt8KUxwPiPIxYKEHsDcyFCOb6KGQA
2YbnZveelLt/OXc87WHu3rvkOoxQ5Y4L5yAGMBw9RHCh+pyjgeJ54vVPn3nl8YqJ+puq9o+NGGqN
pC4e9I8w9uDv6FwEce1wRUDoqdHHZT9i5vkRwxgfQMGqhIhXeUHB3y5higuUWX6mnu1Un6qa2gwT
x+TkS0gn7+EhyjiJ3x6qPIxEkzEoAy4IUp0TS4eKcRox5J2AFaiJJJCdFFTm722fdWq4bOdEaM0k
UgVJ/0l5TPivcnwneB4vHBffgu5wiOSv6I+E6SYCuBfdZgPeJpqiOVrw4ytKszHiwF7EMsb6T0DQ
uhc95y16u4HDZMREjLL9HyqWk7VFpNMC6PMtW3yZIusWpoNkHMA6o7O5AEhz8iqsUhgVONlI+Djo
N7NkSoQf70HdANkTordWaP4Ru3/plw6KF6GWfLP80e0TwAowlDCB0TpzqK37BD0qZQCtQYUViCf5
YiK+6nMc7lTmkxYxriBUa0KEkDNy4ZBSHJBzR/6xMvuHywl6gaw0hwWwKgl1JJjM0IIlk3wtcE5w
HhBHmPfWzSivBB23qeOWOyAj+KIXoqT3puT55eQLoW8RkYMcUM6XUMQgd364JHjGAMDEi8HpS1Kl
sIygRZjrl2z2DPM131bHkw1FgKdEIuPza42MfNleuK/GKjuljSNkoy7RftGqWkYjHxHtbbyD1war
A+lhmhwtep42LdyCeRB0tjWuciBvWxFAam7mcxpUxsrpUCOtTOGa4zlFOvjJ7wh3HIyMY4z4okQD
UqJmjOPcl6CHdHoB4G1hKIqQeIUdxzWHWEDKwe7CASYhtmM+NDq/Q0kX3RyMYoEUVf6Z0dTKCCf7
rCsKO39Oe+iGJkXBMyaJmhiX+Sd8dAYzAQrx3q6eEuU3vlIIBvgxAr1Ew3ikwJr5FwZj15AlpJCT
8+M5r1sFQnkeIBKRBgPuz7BxMTwyCKhOPs2i74oQFEOluKy3URbqgrlBEyFfbrbGE9gETOBIsSm7
IsRL5HnBTLD+U5SJZ6kmGY5RWZ99kO19xY5KE9sNdXcBS5q5sd9UVkNiEZuhBL9yLKYjn/vpMe0m
NDRPWU3/Bpxa9Nw6qj24VFHmFgdKQvznquXV0v3tDDb8xC+lYR/3kVt3NGqol0jm/dj8i9yuf4nz
fbgp9FmGrnkxIKkIEQ6CH7oXwWvZbIXlyhTKd0Mt5llmskTXVHYRl32fNHQn/QyxVmvOR7H7rGd4
epccrhATShvAB91f++/P1SunX+5IbgMnUN0PRXaEZf48arpA/HNugI/F/w+hDShtz0CzTP6fjRpu
d5AHxc9VfpAtxMjkM/Xj/8qdYBU406EoaoO8W5D7wd3N0TZKTh8JWzcl3psviMYj7m00l1GDpmZA
ZNtr+yG3u8VeOQyyJZLbGxQ7ShSvJIoZfoi60S4C+GY6N8ATAEz0eeF9vHvwAv1C/LFGmbD8OoNp
N2PZhzwHpORhEpV+I7J/IP5dWnLJI9gQKQasRAr+Ft7HYwom4Bewa/f3sEX7LKcHcwF6BgE2FUG1
63avTYmoBF4DiF5GyIHrq7fUl7QdmlfkTCZwe8gF8G9Jfv6Nrve/QjcECcYFPUkWImAWtuTu/WyJ
P0L6k8NmSw8orI4r+Cs8uq5AOYazzoQPh50WSUTQi27h4k6yxfiu2LN8lmFtqXbVTpBjIHF6JIQH
5RTszExmpE27X+jOfgTK/D+7Rm3AMMKLT0eSOFMQCHFrkaYNuL0ADWWa6Tn0a1l8giR/JSfIPoA1
jTsvh3wTvyZ0IrRDWu+9QoKsNhRJUP7D0oMkqD+QezcLWT7Dd2HG3tAtSac4lTMajQjo+sv5aG88
LnE/BUMXDtgaYdGrTGX3om+NcSZMxqs+7pAUiYatwHyx9lVLOjF5MJAMCqf6z+UxunIcj/zSA6Bw
qbDfktB1YLHrduXkHuVRy8W9G20I7RHOR/iWXYgbBAMidZBR6dX8WCIgCTP90pX9IhGGdCEUzTyR
Ya7BhDZs8ZrzOHJbsainUXvEFOr/zqgcbleOfJWEb9W+/zMaYie7vE4E4JGRT/cC/NGHqIIvm86W
uYavZDVwdIqE/tEUkdDpcvH/jHZDEIpB8ykS1qtMJxVlQLMX1RLQ+tqi/o+l+1pOJVmiAPpFRODN
K957IcQLIYTwCG+//q46cyOumTkG0d3VVZk7t5ndPoXqPvN/yCDxdroVDIClJgRa8bl84mXntOIg
y3pc1UKJU08MDqDVjSAqXnXdWHfqfEwUFsHq81gkrhMm2gtrKBhvM8TDGuGkGlr0vHMCw8zKjhWW
gwPoRKIeCFzXtylOgq1vJiSwXPa1+xeeMZqE8ig+WY7upjTEntbsGez2cNGnwbZz1D3w/QZnlDJM
3wMRXoAE/vNgj7zUQlwuSCUziUr3AGCt2DzdTqmUnCmmFolipLGqRQZxbp3Zj+3i1RslW+Yr6dIG
dXrTe5sPB/P+XWEBxsTa4ICWKP5hJZbRwzzBZH0crRAMBA6M+DDDxrLHFZ5wHPzFKdvVw3/azEhZ
87KaxuofekHUexe2nSF0L+vYM7fHAA+puMeQbocdcy8bPDcfvTTfTN5vlWg7wX13kaIqeit1JHpU
w+kcCAkb4Ig5tAnYsxinZQmzCC97WtmirqilaqCSEGUS709/3blSrHytQRdXXwpuTFQWejUbJbe/
At6+gQb83ub6T8kQLth4tbSr3PLCaUeNe2Wjflic0FMYZBbVXSaIRuPFe8hrxh8jUhxRvgzDdBKg
7fCPuz/gHF63SBL5ydN7Faj9NppAOvvnrR2tAv2jVcZ6LaZExnDufi042Dolynd0kXB/hK3XntC1
q/GfTfTIqD6kqI0wX0wMPmTTa8RwbSqKGdOobXFn7hOt3gZxcRmmGX17TnDt5TdCRhEx8cz8G++b
f1rId8m/IVnLIJwToncjmPRjGYZI7TU7Sqo0e/xJ3NOVdTlZJJRFp1SAlyGAhGHjdnJrxfIzvOob
u11LUsK13wqFAaV9fZ1XVLNb1q/bvKDHSEXx3vJbWlwAkqQxSNqNqw8vpcUDA+FRDQzoK8rdfBE3
icJ6Yo+NUoMcFb6d+VIYQ2GteV9WFTlk69rbWHj57UBeRmu7YXJxs8U3c+NTe9mI2unoGxEjVj8A
xfm1dutfO3eAMKtqtfZXgs4lMPhY2oIalw1iD7Gr3K1i1XU91thDzVyKIj0ZtM4WmWNCBGikEFYv
3nY+QDZnBraZxlMRh2sEbcv1j6Wt8anJetDqFaKdv00BBfdep5XL/24r99m6la1dKpApxOFnqO94
I3yeyNXt6dXtb5qQNFsLBF8FUGvaZZewGxx6b+cvvBF0/yjhomXrFFe7uUL0sMyfO+RZ30EJexyw
NrPvvsvvcbxnutI3eBEQ82FE79X8+920QtLc5tcu1MjN8X8ukgXjrWh//0nOJKHGZnN1n82M3Otc
NfRhyxKEWk/UMkSP8B9Ih0SoRFesRkXd3n/9RvI7y3/l/U/2ePPSlyXrYlrzh4+OeWdlQoxCX0X1
3CExbiYgn29nrwlqJ8S1p3uG4+bmNMURHBwMy/FoWcQKYOmbmYe5Y7YSXIopuVkNbwq0znDCWyOM
SG0xNA5oKUcBTWGqOkE7723ruZmuCkNL5pGLyM2Dt1HKtVrsthmnBiTSoSGg5dhcF++HsiF2Fn8h
I/5n+mFuq+Arh8lzKzBI+V4Wx2ZYg+PHY4ZzVsdclbz4FtimGQ5ekfVUfnQo64RfVU6y4bTAFf3A
UumvaoE91kJIIcZR+kiyS5VdTDNEYwQr1L1DxJ/czv5+QmtgLjacqj3CQ0DtK906YeEHKikc2NOu
Z+xYnmjbiN3v84JLLaJFU1uPV5BDA8HJBCPXKV668ldxsc5jXk9AGE3HtnpFnBAlLVwCbQteP63o
J3NdOSsh8ACLMD5RIdoYHYOfKsJU7YqtlwgT+JjvmjXSjRTev2afkgmQRcbC07WpKy7F3oci7wHv
xb1mprPYLo401q8W9XGb/oojhnW82haElHLzmPxj2fLPdwT+pFG4A7jrhWuFP3rsvvPbyiy+ePEG
PNtDff9IWTrGe5AYLGejY0ACD21h2TP6jPzEk2WClDVSUe/ZIRSXT9rBY3cb2GrRf9MgJuLIsM/y
su8GNuP1w4i8qPvsciv/wTA70+/FK0dF0NnQWPBxKDeRflmIWEe4xjHUVrv6eU6cYq9dxPsqYwgi
QKMSqQbIu2hB4jP5Q2+BB/bpSGBpd9EDwx5HrBo4ZmvNZSw4R+s6HSJR7lw3fDVbFhGmt9GLTSrL
1pwp4oLasPA7TIDoU83rnI3cOr9c5gWnZhq7eGGSrcjXHKcGhgkye/wHKaizH+UGy78KYFlx5wPa
hJffAQXRlqrJOQoO2UYYrmrvq7mwe8TU3OL/gquAAiX3QGpV8ssiINY9AmS9vPq/dXk/gXbdfned
bC1p7sA3DoiBAtDf/QRZaUgiiUBaUFCL6c/D4MCYl5SGZ0sZKTfZMtNouVk1JU3Lr/5z96/fZr06
zi8ZCPtEwkWTXUazpg3F9OBV3iDytVMKJL42sNwyzn/9Wop2wIJkIcnaX4N/nC003V223u19k3qD
t9IDdow8iU033s8vOK+sw6txaqZVFX2K5e5+YOqf/YwXxWHwnjGWBwkseWFcjMpXmG7LdrYCupAH
di4Kv+1snBS9AISoHgf8o8Em4ZWye3KYUv0HNvzj0wj7Z34kiVnETYioCeSPkfD4ZHmX+OCytMoi
IO/AZQjFVcp9OKXRJoJoLYHKldVGYOJXlu2RfcjZHmm9S/qxAYo+PmwE9LK2CQE/xXoAHjmt5ur7
4al7cPYfaI5IVG2mFfy5sv4SZSAUnmEonGviB9eXVLtlrBWDFoqiPzRR1WbX1sKKIdcxlDLu2wxv
Nu+wF9Pte8vCclY6pcarwnRk2lGTzHHOd8wFh3uxFO5S3Z3IDJb9XCc1MNovjEfT/lRFHfVNpMtE
akgzOGKJfF2toXm6Ndw5a892LpgqW7I9277Yeak7IkQZMga6Ib9IDW+zl6Nnpv0psrKYCQZ5UCzL
HI2gC+7cVqPc3EnzQ3cOD3Dd7MLLaEMVYRy1cSzoQWK1tRSEaO+pjCTvdW0p6Ma9OD41Nq3c/CaX
4t1J9kNIlELWaEwrKo78Q9yoashPv1UX0/alKmEKLyejp1M8dHUi2X6U3lDuyFBKzLV9cVMB9HwQ
4f6/gkQ/Y3NssZd6QE4nb2I10nIO2XRszdP9K+p9NY2sniKh3JfPlbS3riXYRIX54X/i1WakvW3t
W1CXIpcWrjzchosfwet6OzhVncX258fnofNq4DRv8jynyKPxbFYT0hW9RQDfcjJJgr9+OCnuImNe
VereRni7F7Q3OpbJbfLyKseYvujQrP2bviTOuzTXORd73tNFxiP+q8zT3oDJrvJX3wV9IwrtRvSy
Yw9lQNzMvbLs0HyUZI8We0lrj+mWQdkEJqPXRsWSPUhqX9gXDr/nzxORhvKP/8q1OOzYWWVkegzx
CQNmknODpNLEXKQf0pjuOnFFMFYq64DACFBXlxJfqyf2w2u4q2Ob57fOHgPG4zyl2bc8o32JAOIV
qukFMXIvFCQpH+OmNiR4/GvMLu1T+x1IcFXEFSAz5mTh7ylQlDHgtoz9E5c718kWgol1JsDi8ROi
xb/ZbDdgiKMJz4DCoY/wOzzrguIIC4F0KSWaifWhtEg3pM5VaROnsNtD9zqRxlRKt5giVIOxeKyY
4GZQvXft5uE2LuG9p6v3WyXgVFYA0S8+Kzq4HAZOTL816vl+qw/tBZ6eSqvUuk5OJD+92GiQm79E
p0w/cuaY5yZQPP/KR4eJjyAqnP72jj2x6pj9UOIXuQzlAqrF+DGCe91GhueBIr6rR53NlUcj4+FW
V7UQQ5IeYQisMECe4qXTCgt2VkrAkASP/J/1Uljq9WVx+mHtl++VkND1quwNdvx8qku9Nta2Q42y
ZZye8ONAi3uABi7+hFqDLN8LxAodl5W7DfIUDx1PHF5aDUmNWPVumQ602Aj3/u9jFF7OZ7Exv0rh
UtBhxJuXA1h0j09Maj0coCFHOYPfC38L2AcWHzmSUqxNRR4lukNqszu/TXq6KjXegbtK/HNOp2cL
QgYuzEOpFUhJuMXVhfF0CbYjpf4Dw6tCsrLqRWzV6rvSo5auVp1nZMM6YvWRkK5ifAbykT8V2J/i
eEvT0kgrXkHpzyiijzg5wHATEUwiaR6VO39MB3ozVdv8/hnVllKjoPVKVmJjsZNwM3ng2ZY9zyyj
IGKQ5lTPj2Qgf6NnZ9l88D2CzpsDfpC+3bTbgIVMfmtK4yBPC6CbTUshATXDE1ObmS4c+SDWnSHN
9yIVLDcrUnQBuBmVrMQZmfA1ZoD7OXS0u5lI7tMIzDFdi/f+XQxkyHtimUGqmuwh7O7nuLfBY5Pq
H4U2WgmlWGiq1tVn0zq0UGyz9+rr8ywaXnt5A8YX7j2sLUaKp27gXL06vsWqcId2sqdA9CguK9Ng
agKCMA0sJ5yi0YZ9s7X6ZxV4GR8wHYPkauFwP90LlzlSd2Xf2Q7cCkjHaRbt3+pinwwLDBQQorMV
ecjx/tIRNG2j6e070P9KlpnD9COLliZHRlu6eBePX9GP3c9JTpRBClk1cMtYQyfyhVklKTJRO4Fz
8YZKmeGl+o+0i9i3kxwfQjTWgwj4wX7X/LCPB/Tm41Jbija65ZGqAQsM21hsx8e8fi3rZPsrxx8U
uuDdHUADwwKs73Xi7rce/f0zuL8L/8iasv56H2twbAs7De22muzF7XT1ff7j1L1e8tMGaTkaxdXn
HcoRBLyj92C0H10WMUrJJCvvwOA85D1KFsDKIKySUTK8V6kvlYwcYwFsf8P43rHxDxPhDypz0Wse
0g/mKxA9SrwkbrqSXQGuF3oxiFQ1RcVVjobclkRTbHffWbx+89/kenfPP7IFNgxXJRhBcaqcMBFX
AYbGLJyoAJjasvqSxKhjaAuMiyqVjQRgNgiWX0yvXjg+imLd5L+OTTJN9dy1S2z0I1Ai4qntyA/k
F1DfV9nURC8cWFK4GRn6hCrzuXWd3OCdz3xsK/59gBlRy36xupFcEFxF7ux/p/PdjEm/Jr72roVv
cLUlRSumY0fTj0dLq6TP3eVrFFVhItHaI51kNBiX721/htlfjXzePnSuucJrYk45ef2CCdrLU35o
ClHgDvU5FVSwLCGhlE8tDs/Vn2kga9fZKBSztTc5mGKmsa/CfmS8sG2oYj1VSUYa2WKutG/StORm
2qYPnKwO+6awi8WkzJItBXMs0Cnb59XwOibqab5BoWHlvWaKJ/saUD5BVvMHqbMvCWzFHezuuQ8M
9213LeD2VGgsIHo6Iz0khLN5Nouzn2qJpnzRr5Vzy+BuQDouyC0LKDWZg99n+/uZw/7LnUL4uY3W
rpa5EgyIQgoyB6FA5zwOZ6vyzLv01z3lGaCIDVR+CYTjjzp/fF+7CQEUgVyUBrs/v0JC1pEhy0un
30iKuNDchCOpkXAUx7l47IEEq7kuqTPL/SianvlkdaEPgQHocAbO6/GzGTpsw4Xnthi1Z2LU3ltL
4Oi5AmxDqg4xSSHnKCSu3Rpvpk5AS/81ohDgmpuDUCua2fl8sitPi+fPVHsYED20CQMMliogZYF5
dMoW8a3ELwjswJ/HqUr9otfFLguPQGBvLclo7lme7Nvm2KWpi5tKGL3GGqbQpJ7hb+46ndGloXkl
YPxnawavSXSIXdO90eZDplESy/+BwxEJ6DnFdJFyuhY0wDiHE2x63VhgcGkkK8t6uoidhE8mAlzs
ZzCQi8Ku0rIUmr5fe1PetzqNAODmzPLNdTNugsupnjtrPOEpnq6w90v4D9OaCzacFuvHlMnrFo6g
TFE2pIqfajrYasdt0tXHIspk3DtrLW1Md4L7vWiqDmsZtyw8tT2ukxjOD2q77yu7/zOrkQTEzZvb
O4OITi6ee0eSHCLbPv9SOAcCq0srHxpSmQt7PZBgZnPhxejYfKgDLlX5LonuIGFU5Y740fBlo0Ea
HVL/uvcCR72U9H2ywJdr8/Uto9W3AEF3bFCNp8+OwkaHLFxq5ZDNZ7tEcbrSIzG3K7+ry1766/p5
57S0rPAvL6+KCZkRchQkLfdjn4/fTPVQl6CCwjHYCBV4TBKNa+cdUAw/Wxut0Z8q0dnDbToh+L22
7QMfSxwKMdHSX/sWgWzhQqV2qeyDTevHs7H+eHOlDXZhpWQNcqkdKu5mLBBQwBs4xNywaS67KX8R
9wdP94P1fD5R/VM4Py9F9nCbr92FI1khdy7mOtne/efdYdII1i4F5fOyvRxBSyEdqCSwR0DH33BZ
jcjOfZYvI6MYaAg9giXTY4zC7SR8DAzMkW44rD8J+8PfcN0+10LDeJXzwiaIEfq1cyhMyzgSJYK0
r3NnNeDj8stWZvaudl/FX36y1VSJ60ZvxTB91ZEj0NrqB7h0FXPBXYa5LOQlfwL1FLLNsAeyamkc
gCNj+lX3VDINxqlsLs6/DWCnapbkbRZyDgKLMUSS3KubzonRTTV4f13yV1BF4vPRTvgZRwvKK26y
fNHIyXU0UQDdS/9y0sMMQ6AFZlZAnBHLPLsZ3WBDKo6ont6+suocmMd6ZesaCx51qH3rCW4of3ub
OGLYuQOHvWjCYvJhlC+2jS1XrUcxxSx2zVgrXfz7vH1BKxL9XLSQa69VYYb5zGjevAfTclIDiIEg
R93yuWw+eetWBOf4/FkqOGfj5z2KSWQwXN7+kLMhgm9IQAkrwfnGCu24QKwarvpyvr5yH4FQdSn/
VUNcS7aYrC1r5vK9n/3v2gbFDK2bKaVar3Igpxm05n8t/bz+qbTjaI9k65eIDSpAOQY6UcW98oiu
IreI9JjjmfuvJ+cBv99xquzCq3+zdW9Xxj3uusIl88Xr7Kwrs+kh21QzhTvvLhERwRJf1PMN5IGz
HgD65iqP6NfH2/wNTna65UpYDs5p1u/ZeVI/rQWJYUZe696Lq6Ch8+zdDzE0zddnHeWvuUQmq2a7
q0FI/8gUWHJX42Pa7tpygFxjSs1C/FiKMEAnV6E0i66KgkS+maU0V5fgNvM09v8GG2V/4oGblizd
X4UoDud8bxLHsPyRv/wVYq/iq/vunwXpkoJPBdbm02E0ez1V9odmxst0KyeyZeCY5MlfSUTLXo7b
Tud9L2/hfUJnJ+tlIcHC/FJgq/w821y7WyS7Zu5UZ/OYldi2I60Qu1XdpD4y6cry0ZlKh8qLoXpy
WW+ltl8nmemTs7LnicieomTelLmd2iWofMJOhFcaW2PEl6PIQJ2UgXrt1nv0b73kx2a81D1xKJ8g
nS0bm3Giua/uKZRoaFpxm6ORRX+6LmRHUf4W/YsWiaD7X+kVKXLyhG1P0qNIPB//eKFzEgGiO66L
S8S+4cHEYcg9Nzak4ExoYnucdUNni6mAV6tYu0sPyy9fxSP6voFoMKxLr0N0RmScGbcS5VjTeDv/
8zv0Zf+KojDuNZ+/BD5eqzlgCvzjVcyxuE0U/VU/Fwe3y5Dr3I0NY80TLpito7/7OnZz5fjoyM88
QKVKtH40W7xdeaNU7vfxbjU7Xop+5SVyZHjLjWPXalpdzI3q249QoPSRtC/J3pLhl5qaD4aPVVJm
iwnOOH7LpBKGwUbX56eGT9TReyU5Yhw1p2AwgcegPv73KfGnPfmKuHcpJt+l+MiP/IPnJmaK2cin
jUeBKuHwWD6LJAimmGgnKQSAPomDYdS6uP4r+sAsqyPeZMwL6rF/H48Fw31RNVILeuxQXNdWX8/a
ikyQOWPfzWhf2od+dF2QoFLg+Ij857ttmFjYRug1HUNZVWmAALZ9CHuXAajq8Kn1SXC/r/NAlGw7
esInVDkAESSm4xei9UdLgKvqcWrE7z6Pzdgv/VPfnT9+qbiyRR97iIXsSCOIefwdfJAv/QQ/WQF/
OPwF9/BquHHIK/fHk3HODzjkJ9v+srFteLambRqAhGGtu0io5zfBj+VxSy2pDUAGr2YFyayLafva
haQouNSaTGahgUvcLFfLxBGDP1eJxboPxX82W5Cm4r6c3A1eqZTckk73hUkCYO0tKk3+WTo+7fjP
5ms0FdCZ0gp3AyXEJq9s2HRJ8sO/hHlWhklymJ04HuKl8pjnYmHcGgc9ebI+ifnIF8OiOPN1BCJ5
8lvbi6RSn4i8dPszu6vu5uG+Lyu3b9fg/5OuJNr2jXzN3Kr0lgMeKcnzi2eDkeIr0fO/kfEp2rm9
S54jp+jHfpBdJFetZKT0d6sr6xSFJ+RXhq7z1b3CRkCn5ZWKvIL/WybSuqZK5gYrcqmnomKxwSe8
RauxVdFz0rNlF/Q13p+pHhitW07pGs+w9F4FgQxDzEhLLmctbiSvJ9j2g4qgDwA/UKsRyHlOj+Ll
26exfnxvm+H7CJFSJlJdqymNIIZ/w8c/h4PcD3fdOte9ckzCntrrOLRQ2551ZLzn7fWz4qedKZ44
gQ1TNw4bodDfdG/RmtX/pJ1YFwjpD9/0MZxULwxLp/kH8SMJSEiWvdYeI7/iryduBV/sKPpuuJrv
++6EUcjlXfDHXCIKFzfSbG817WDA7NuBkD8n1FhHq8hhJu1exvjXjo2lFgNAti+6lpc2NlUOt4Yd
UqySQ/3Wz9TG2V5szKH5e/ksGsC47kimmpm2DoimN3hhZhzp8NVxvnLEha0i4BIeetWPbWXEYTTZ
fwcPBfxlJg/idEf4Mcdc5XyrEIwg4LxilcS1Hg9OCbzXF6eRu5b6WV/Kh1EUEoLqbkdclRK7sm5N
U2KoxhzhJeyilaEglxnUdssUxGq4TPGGk2LJaWuXFT9+R/KoAb9V4AgRIThE/CAAH5sIUvmMOfAu
uGBzI3c5y768scU5W8NlVUASu+/dDz/DMFfU97WSTOU5VTxyg+3JX++sU2V9m9+No1EZPb2QHKtn
PluHr/BDz8Wr+/Morg6dOy3DP3rdblnxUZT+fgSe3NQHkjVjzuM3/jMUJuOPH7p4d6tnI8VNg78W
Ka3EQ5nedc8jQgmN0ERA//K2t/zVnLqABzaFNZNWwSrJ/tl1sxZcf2Am4ZfrWh/FpVeOfMDaQuRl
1RBv3pP9WPw3+q4lKb5//CxXBzpxo9Lv2taQ8dGIvlt30IEYZeZg61pOBIwsi1x+6W/s7FZY0zU9
QwA42slebBDsfXZmGGvPwRdnSEKKa9yIl6xX9UmTdMWxdRr5hgYppHSBc7P8PuHbas/Q69BIWQdM
f+nc4ZZZM3BmWtUgsD3VbNnFDTdgjLfKrnL82LWSjjNmJ1BnjJSgWHprb6YVnW6pAxqrHRaSLsnS
DH94MzHhqFxb9Ve+l5xwgjkAYONMHxgsqS24rYQY6odRBau7n/THqqVjPlXlxvYQaLbSW1cD4vv8
UbPsJozXo1w1+B6HYRJBqmFcP9zXsY7QKoK5ExH1To3EAJxTZJKKIv2Anj/tiIT1h4UbFLZcA+/8
gZXS6mYy4afAXFfNHq6s9upvmHRV4crG644xVu09QBlyh2d0XdgscVM0LZje+6jhx5Hqjp7M1tnB
w9F4toMzny2zt69bwxAy20f/a04L7CbHcZ2Hgt6tUR7VAxsIEv4YIf81061JcvQg2XjTW7FAILTR
t2Vr/RsaakAxHBOWodOAfKy0bwlAaB+rkdIVxKXUuZjQsBzAH7HbNNhK1dDbgobDdP6RP0KStE2d
YzkS9Jy2xce3k8CGZCOwl3pdb+mGF2Mbq1yTpRvpb6RpyZ+lByfLqUztgOqG25AsLzM8er3eUidq
54Q4gcIFbMdWYWx9Xqbd1iYx56jjn/hWxJRypT/IoFmw2S0ghVN9bWOWg1GQtwwBhGcm8CdXNUv8
LL/TMKgvdDGwQbZH/MbRNfSWNrt8sr0umsHwx7b1srGXyIJApHXVBJR9pc06oNgWKCvdwl5+eFZ7
vhzhEQQB2O1z28mBYJJ9ixZGidIBjs51EbStmJrfAoEkK4t50lgp9hPQrAFBsDikP3QEsjPH9SHP
VGixqbwH+88bwtM/9oX3hz0Ge3meTKbrl/aaqubROkAMt318b9qsZX/D9P7INQYqCBd7jbb9Q7u8
9gciHZagH+aH5f31H30K3olJx3jidAt+KZ+Zebwf+uW1gRJqnczWB7P7buCftRFvhkEA+sQjh31n
TWiPP7E5dDaM1XJV+obWH45qYrw0bG6qGi7tRDEgI3dewx5/OJJqJ8ckX/LiknNQ6fVhYxCWze2/
lRgmJ++f4zjJ7f+yIMz/SU8y8uc+0/93IT6Z90lpk63FHs+e3YZnvyZhMObwIFLaQ93X+D9oXd27
aacRJDXj4dNrWtp+BxqtdrwZAeSDbL2ih35gLUg1L8Lj5d5gyj3bfLgq6f7LbC0QH+d/wDuOrQVe
jWYqwcFuaeqM/0uFEJkv9eGMNlhMpfhu55ff0x5TYp69JHYt8mgNuuba1JlHbGFm24L7BlcKAQRE
YxrXWfhngkbEj4AfbOs7kgOM1oC7IJckS6gq3kEBof7pZBgUbNX8Gq5FPOALmlAqGf2nxG6phXAJ
sXcQK/Haz8a9sSaShCWEvwJKmT/E5qVKYjZSicL9Vc78fa1ucgGPhf3mE6Kf3dRjOCWP4vPYuy9L
JxYtp+rmUuephdREPWAk9V71GdNs2JW8ejlEqEw+B0Y+lZOZYCCSfkqgkgfYWzNgPmLgbz9jMo+C
o0hEIurs0MismdSInCOgLmNaFWeWSDXk2VeipTFabu+wMPNc43zDkMz92h7k+1R0VjhZ1rPpX/F8
xfZIIRRWtoM0g5DRgd3u0Sg5+7mbvBqHGR+16rOz/yTwYY6nnShCHw8wfrTAMo5slpdx5/ob/Yx+
/jFTCUSyyyBwCSLzLd5DoAOFROqABMXssrZstFM+vYiW3owSAsJXfPYIxtWByPQsp+tjVE1UVbIq
goOUcehWqFu2FinNqBo7mJ/Gbr59FUVWTbxQJpYTwKDbZAbv11it879HDePfEKQACtGSM9MCxNzI
QlKx4E5hETmXhiv0oaSR/6H1x3O1vefDAttA8mucKvdOppyth6aBzQvbplMmXDdo7NxMdUzb2gkA
U3lHn/TE5A3DvFGw+tpU8Ml2wzs7pnOzgTJvZrxm62A2hDA3DGEtWWPma8UsiAakuv30sldDpZB/
/jLiQ0LAzrMOt1hyjrnavir9KPnx1w3aeIRW+X0rSp5rLVPd97QcFioKeOnW+/vifdN5/O7rWwi6
7Wndf7STQM+FWh88fe3fFrZuo95sIRcbTbmyPRETBNt0TufgG5bL1d/p6iMjpabJODC5K2039Se9
5rmzBcsgINUzw5yX9YHakvV43njNSgDe5dJBEeeu44OJ5srEFYiGE59gc75xMAcVAJ9sI7LKChtm
1+MJi2wDJa9hdXbiL3TD4p3kJtJNfd1mj8/1gDUun7ftJ+3JYbAwyS6GpDh+V3bQVdNZYV4dM9u3
4Vx5EXgEzKWONcUUZwklSSuwBf4kfbyrs3171g/U4hneu5Yx6AaQz7n1r6s0wUWHaSC0LEut0+Je
VoaH9wgCxbufIiVQRpMl1WvwDVCDTb1YfBjRhoMaX6306Ol/iOF+NC7WlO1mnHzJJtGUZF0dAwwN
kMCJTxpR5LEgKqmnfjKdDJxlOmL8WbEbZcK32LZxZHGt6MZe1ELZj8Q8e2mjhLBcGbDVBI10rh+P
O31UoKSsavex+n7V9ZP+htv+35zvTeWNE8cjoa+ut4sn9y61Ywpl8KIA0q8F26yUC2J6aPwf7JTS
H87YTNOPjbf/CnNiZxJxfMDRQ4DZsxyBiqUZBBcePYZBhmL4dT/u/XNMiOw+XsrKt8u+5KhuMPYp
XbqmKFZF+8RHKeEgkmhkjD25JMunZ2f6TWWyjVHkZGy9FKAI92ahwSWHDMvcfY3Lv57txscfqpET
Q0yFx7Hw/qLxcop74ykQ2JfcvzzEtu1LyrwmKcD5kSbmcsPXUxH2cwo9/hPvLhEGofIn+l1ifstw
Ftp+Hh8y0s1vDo3jWCF9Vo/NIrfS2jQrmN7R/F2ZIM2j2/EDw2O48S83k3WR6+RMli0+/Qxpid/8
6gMjDuUn2LafK7vqrfYafrBsbawHqycAq8gVZsWj5VLZZEqbdHUTAJT6+91l60ZC9D7XtC06KYVW
GqSQkellqExNWL3/aCkCwmCx2Gw4BIyI7EcWauE2yjFSWP+jBm66AB7+Cvfq07xsOpJ1Qet4Xpdj
ier6EBg1xg3M4SOFOOS7po04jGLlXffcObWnPb/3yQ5+Wz/0Xjwj05N3J+ON3Obne4VZCNBBfzaQ
2BstYHaSDENYG3oF09xiospt5yfRi6A0J4VdGwpSMNTPZhlRyOL+34t1/HoYVIDWTT7sv/GK2Afm
AaAMMAOVlTY693P73s1P39GFni32E3+gJK4JuOLRWhLyEqfi2aRMMFE9wQaLWKaawOfiO/Ba6MPl
zsRtoAuoQ+qHeGt/7Aqz0Y5TXama8Mr3Rf15/OBwx5HMdU6psg5f1bczPbMd6vN08F6Adzc+/Qy6
LfDp/jWJ+0Pn2sFFt//izWPOluqQ/9Gh5U415/uO5xpHDKnXuhQacEjHNBzx69G5WHQ0WKfaoxhe
nx8ySU5QVgLPrhWW5oeY6MLgiDGouA/sad1JL6fdifdtaJXv60jGSL53qacGz87iW2xNLZxV82sr
zaABLSR0kQ+H5atiwTONwtEqBzarTa20TIPlUAfxnh2G/o1TiUKtqgJMDNiPlHHvWoFJGBlQibaP
pl5I+2HEumk+x7zocoPwfMdgn3V7U8PgCIKP8UnbohguWRe1MHXnrwCRC5Rp7M5GEjIHpf1ZV5WP
GCiUmQWLeHgdmOw7CKl6mA1bvPbTIto4HySMcR5Zqx52UCDdxn7CsqMQ23zsG4Pk+PuRV6E3kz07
T7adwrgO4o5sa/1vDvUvaSa5gDolF3bOTZcrS+36o40wKjLEMe/TRXxjwFQosHAGxqHwu1ZBowYR
5cj642kuYOt1aNnmS71991BL1AdUdefyq3eDtKL7IgYKy3opdzEOS8dWz3y7LvO29mp5Fari3Iqc
25FIRxcNZI5b3K6SGyJFxzo8fVsIpUWcVQTTaH7+HqRqi2kQzexnTwPJSbwXcwb8eW7UZJhcne0o
lctbvBjcYb5L2PceKz0UlsleC4msly0skDqKvuSTJfF+dBrthsu+fB1d8yK6CLlWb+SIQxW5H5tq
ixiKO6LuvhaCG65As2Ig3ArIqrLEL/NLsEDivXidR57TOwhIFMUfjp/SXxyX4N6UCFVOy2RNmPIF
qn+mHexgQrenaAz0OEuNT0Er1CqXUiDMpcyiLY924i9/q2Qaj/ayGpC4xWkR70WC5ywPKbt9pBeo
Ta/i+jNLkwBKNgc+lc9YA8YPa/2lr09ffOAy7ViI1JRPc8BI/voNtsI6eVX/ervJuqz73iMqyzhs
SAkqQS/7f8NMOQpDDuSVrDJlU0uMX6MH4RtRDmc9MWtoO01kymGECpitCHZQWCg8kYh8jV0gzwAL
iHE8AEcOYgIgc5Nq0Br9I1o1FsH2t/cNUCmgN7zHiU5KvMnOFFz/lwr3uYlIu/qlmazLl/KuukSz
/K9A/c7k58t/xlvL4ggbykMV1U6kI9KgaYZfzva8sQXyM71wINDF+xccm6MZZ4l7e+UwJFRFlAWa
xRTtwfo6jt0ahLrBmvMyeAyfk8dwU+oZ1ZdQ3MAVofNVaJ/Y+8UGyVYwpQ55avZQpegRhyj1rR6H
GVUCv3PU+97iGkETwfvG0n1fPj83Ey6+XHCYl1OLA1D2LIbuxZ5QsYaqAZEftwMur3YdZwLJpLYn
Hw6qKMzyvE1HLVAHmfvYRQSKnT+TpzlvPAruGmVOx2auT8vy0N4NR4u0seI8pWfE0mBOGO51lIgX
SFaaLL8fWsF3cXb4ZUbk27EPCCJJPoBKvHArzOZ+/0pJDnTzFnbOpjZCnLIiQsxgtrephTbC+IzU
gP+EWUskj7yYa+D+cs5kkHNv0g4TshMz4fCPI1K/oxxJqvFvjedl5Dc6aAAN/jD9HAbmlbMYHmjo
PfkJ9aa1WPXRMjjsOlk0Fbh+vCkb/41LUH2Lz+am9s9HSG280hYhweyK+/pqEHgfXmLayTBQRuxz
OmQG8cW2/xwgwpqT62pdQ7p/Bnl4YkwMMC0h3w3O/CSqDkNIyAu/bfu5oesJnb3xP/Ucu3t8qHU5
0/VK8FLP7+vX5kyQXWkUBIookMQdNPDzaQXnk2YkCMQuzGHvaqQyP2CVLa/40sltjtYnhAHp3rI/
myjStFTbdtDXspa02HbzoB0Tj5rfTk40HoSiX6LoIpSgpiPegWA+q17e0OEGKUWo32GFYY9QXgWp
yL9nE1SVyQpvMQXmsXb4tjn5gCAwC67rl36mesUTLHQTvdq1axtW+LZJDwamkTfqsWk9OBhRYVfW
Dbza6q13KhApzMYAUqihGGyI0F/xD8e4ADdQOn+GlYuEw4hBh4+AiIP1N4jhX4VmxpM5O0hfpTDa
WbvYwGRi8dRazzZ1gpiWzSjuXpzyE/CHk34ZzB4i1BWrWrSe6xxG+7ZhS+RHKhBoq3ct2Jcr5J7B
LM12RRZlWE8SBzc266KsMCDNm2Kt29tRvO4GpijuIz+RDv46uDFsOGSstYMut3ksb3sRXcye+QVM
vr3rHr/IZdxhBg/BVfswo8FoPcu9+uCAMCuM6SdeCZTluWoetQUr/EAyqqv/WNUuYEnv7aORa+JE
o/YA1fiY2UCUD/WZbRThj+QT7LP/9vz3RUTUv6Zl2cJUaqnwWejjoHXCnnoMgTzgiYRHFzdE2wej
CwaYIgINhPhNxYNBKa7WAYMMPlrZv4NkZgTct+2mYI6Nd0dZr4iHYymLw5Thr5Qa36wIbjmMP06t
braTAedwmNDVuH6hUcaFCOG0bo6z4qG1n1zShXQX0aQfHyjOi0wX65FSxvC4kvlIF4dZbmK3vnVk
S0HEABil2fTJFmsOzaur6UAhCtICB8OyzRaLDkQVXFbLBvrhNvSSaqHcIKg440ysRPXqzWdA3+CT
B9yVLeW8DGjptBJKayngpV1zdqisn/9W08lUc4v5FP64d7wiXrmOC1CdDg+FXdlGFQ36t/zmVJo0
TvI+n+RiQuvC03tXTx9Qn2096KhxwLnINWMDJBasrljY8z2PsInom3s0hMMcYAvWMg4LINDZkrvi
nw0e3BGSvbaljpmIL86NDTukuGxOy/GO+UOBHHNKSuctEPo1YtvncI90MoI98dWJMhR9Zj4mgPlt
bxa4Xn+ovsdaUDpn7e4csCow62vNYLu7dyOMmrtGA0XHqmSJQ0kRIUgt2eKAdS0iNTo/ZCtkK8hE
vpc6x5vZmp1at9ZFMudqCIlfXGuqy+Ce3yFCQniK67NnO8QNJ6kto3Ko//2PpPtaSmWJwgD8RFSR
wy0MGUSCiN5QKhsURYJEn/58y1OesLfihJ6e7hX+oGCHKUspEXjhIdO9mMzaG94dUhmBRyaJHCZd
2XCg3Ak6JhETCf7CaldExmnhTJemXxrrFy0w8tWgX5hN0DvGi7wdahlaLvlnthCqfrm3HZQqaGwf
hUM5iN7w75jMoXom/jJ/t+9Z/BGH9b0+lGzXDeXn9E8IJTU25rIg3WpMsJBCgFe0bpxnP0sL6WBd
QTMTYxjuTPMX2Oyjunw4TF9EhBlLafFBrn4bzh/yFq97InH39JTV6MBqRfACLjIPH9hsM9rYc7Eh
aQo4bcXI/u9AL1a7tm/mxtSkpOWOgfNxRZ835MVeL0vo3ZZ5owrUfD4qdr7JrEozK5YVz35oIv4t
wjl6kllk/ydx2KAMFBBQdLLsCEfbOsI0wodhUelWdQG+B1gHDVeI5JtXWCDUN6C1lyQ0+79jxBzh
TaWHwrgUF17fXBPRs6UaSXAqtWymlyYH4tCH2HhfAKm8arqkBAStSzTmOq+p2kSuZ/3EM55KEvMU
RTcvxthCN7TUSmCUjT/6lMRWVm6aiajYs5+bA9kWKo1dezAnqmWlEAvtBIFkNHR4CBnEfHw5T0zx
xs8QNspGbEYOoN+wU2pnvTvxDGHbv4xbH9KbdKjnlZVW07P7E2tzgrBX9uxF2ebeCRlFSLbY+Vnf
hTE2meVX+zQNRmjEhXPVPt7ab+gBGN6Qi7ue9UTkjTyhW0fLxr5XzY0V57u/QH8fHY2joA5n77n8
cD43eoBgpnNty+/icZ2ufr2eu8VFfsw5qpVv717ho0goZe2qyUEneDmXC7ytb9WdgSUKt2oeGGuX
24W7oy1KwDjIA+xbSI+vc4Dx5kevcHe5v93vugFW1PfkkFXgkVAHcHyb2Afsqh8dE25SDpza3HTa
k5m5K4y0XJsbemmFfvq+MCovjo+7R/gugSNB6VaWVnzOOqzWDtyag/MC4b671t6K7TPWuZWaBhw9
43+3pzyfez7fWx3J++u1Xgn7+Co8WK9Sz9//gCB+dTPD6zCvHEi4omth7X4Tu+Mq/FCqZ54vF+p0
qRGQrmSRL2Yt46Jug3IPcO1XwAZOWE748L43fkfgit6GQn2+qIwy3pSuQ1LoO7QMu1QpXh/REtgC
HLftp8k5vVXB8lSQKz8powQybv368cABz6NYUUxTRoG4bqfv6aplhgadPp4xHn8vD5b5fjE5vFKI
5cD6eeVF3shl6+lCsn1vE7nKPlS6l33jm46JYAi6Cqzi/YmmTe5NexKkVUF5eLP2Ve5SQucK2Jxo
7K2Mb2xzbH6inW8evuBlPonQ5RTBxPN6JIo+0E13B5pxmZE7011qUUAswgceJT76ep7uOuDoCYTe
9zI9yAyzbUdLrrU1a9nleXmZAR92L0B9rCfPNrPdrs4PHpiot3pQmr+OLugyr8X7NVDkw0e2cdDN
wdve9HP59uWU5LMNUdvmufRTy/MzM+W/6vl/+SuwaFGFHLkRn414ETxkP6ttc61dQnFNVd8fj4qX
xJppcZSrB1QywnrkkkDV8y0aTqmkfKnvadldGuUzUVLh/bWWerySTC3fHw71a7Z2ZvzuHQYHXoKC
3oWuRplJoH0RNpMSn1WAlNjr8bUMRXuff8qv9UPYtxGivo5W1Vvfs/lsrRfh4DHWFu30KcE5eDc/
Kd2xjjMO5Unx/p7RXD3zWhmV7gr1j55r5Fi9+qr/DEufFHT7pbMI5F0EV+ao3FltqvRAUYJLaMxA
b6VjHV17ayvfdb9QJgMtBYt3PBMVGRTyFqMdQBiuyK1bOCNibEfvWvi/9cMCauzr/vSyHfEIFde9
gj63v57OsDd7Ik/wjxr94qAlDdIvFXzlc4WBD2sVXFCKr8USBO4WUrSnna32Dj9ZaFOoZ+FK5tyn
m2BJH6PfQ78yu4GJVIIdC9NSXK52XdApgQ4sjJIxhFFpdkoPfpiGCmpOpa6a+Rx7ltjoapbPdkr7
ye4wpAicJ89+g3sb+Gb+d/BbfCOg+ksd8TAR+X1Pbl+d4097B0xcakHwXE7Cx8Nb4dj54I3HYSNA
QDsm7v0KNMY3teUe6ktRdCcK0hYB/337SnXsjp/Hnq4eMTzZ43f6Pp2dZC27q8uDH6TydVCdklin
/LA+EugVM7sLWWU+5JnO0QQ8NI75xfrynhQ32Ny+4xP+0ZAFteaFlWm+pzrr+YBA1GX/lgbmPWan
BbXlEjko6ZYCk3zGI5gXZtn5PexKRh/eG3p+WB1H13nHcXzo6gbAwYSiFhYB8V4xAcn9QvBP9313
aOUIkziiEpp6EPbglUKBuJu6amGQG4iH6rZWK1Dt5/XrgeO09uDgEIJuev42Ms+LIQsiQDP8loIC
ZnGbrmz9wF557fGf+ns/N0iFFBrVimqx+jbqz0JjIqf9WLTzg404jijrFY+opmssXn7DOJkpw/g1
HYqT7S3b7PLomlHbUF6cXbgeqkvMa1cuoToyP1MAHQSjwuD6BvNSHOo/CP7eNMBXrfO40NKY3fbn
SeGunOzqt7dqCKcdW0zr+iuLz65eGL4EsR3jQ/u0foIdtMLlCHv+PCDz/it6szQgPrvbFRHG/TCX
qt36hjJ/Tbw26c/2HqgA2O5US+/ucvPBBm8Efu5tt36IqvLqRVaCLbVBM52dCSJARtLwgbXhdpRF
sTlhKYRTsKsURuA6iP3ib0bnkaA6yty1fkvGiSyHtKT68NQT0CmP7phASQSTVlVRHWhptTTJbL8M
JmxnEgvjZ51qZ3U9eH5vPx9pL0GQDC2fsgUJrV6X3+WNJnxYvRzx54ASQl8/mFOTeQK5rKtK8PaB
/yr7NTJWY3ZCUSCUDSY52msfqsRqVCsK7Stl2IJa9Xw470dzwApRuz5OqEyjt81HHaqwRCE42ncX
apXr5ssBMEipt4UGTS9GL7T3NfwUrH61oxhHGNcWJOhyh1CrSXMQTflV/dydhNuys2iMIxSV+zog
ZpwiqfiIzA9gKBrlx/gz+a6jygEtqA9l0Zf/CmowXaXZUQmIzREi0maaAbT66MDR/DRhxQ0JWSEa
Yd8PApim5hGVQxXVNwr1EDEqZmQs6REAuAQnWBanrNOYhvKTuF4abwyUU45qR2pJ4CC09Ry/S2G3
cXsoksyah/pbNuJr8hoFLlnPv3YenV7MMKzUffuj8lgCo8rPzo1otqn4PXBZu7DaueptUfHO3Zdt
4I8sjRU0q+63ckIcVME1bej7dG8gFsQIyB1WQERuw3SebvUFZCarZ7BuZ2uvB5XgQEBpx6tcl5Lf
t6sUDSK9an0ioWTzV2dT6hdQykM37MpVp75lYKVxapzJ9tQg2AZ4iHwgdLZqXWzNGhhrwGhleTFz
5TC6RvKudWOGPqUYxUBLNSnbUcxjLR50GiV/jO1SfS6UUnhvFXpkt2QKH9UrBEjlbrd+/rgNSrZX
Bn8/o0xUiZhIFxPQCNpaY2uEx17Yt4/EKpcnqBBaMAxo1q3sZqF5sm9wy35851j5xuZlSzL94/n4
yYbrX9oNgB3ACGvSMy5kj/vRlkB9vwnKNQJlbTkVGHaHX+xhG3qM1sF0qXbQy8skZTQDQeBy/tHK
ftEmotDmOTTeKWdK8WXizeNb+jlIYh93hcFuVmnRaGjFBvF6SKKTttcl7+gnv/2OfyVeJGRnH/BD
a43Q1SN1MkaH6vTPFllojONXzdJMNFk13keswbj/3fSdYrIz4lj5KWWuHh+aPKbILAXhbjHVaWPm
p9ZpCsG43WfRac/b4XeR/mLjsEquTwrqFJpOrd/FDZGP0bFHh92orOOI2btN8MzEC4ynz29KcO0r
tXvOWPKX4L7tmscHFpQ8jF83mHDZlnbr3zE/Nupzx2LPbc03rfTP3em0+EDQO7Xnuebvd2P90f0d
V9BQM3ojprDy7lgODNP+Xev6G8U0CKksVhRN0Ce7TXqUGRge/jdMQl4/cs8Z80tc2Ljem93Xuvv4
pSXB3NR7SYWo8zn+/Uc5mP4WyQGOMgzC9vR0frrHNQJPeOPsH1Ndttp3J35gatHNd2VYOdyungE4
0XsYVSxBCv7tIkEKzV07gLvDXUGhM0QWyLfvt+zdAb4oM9i95dFN8yM59cAHNKu39bx3DbRGSaNv
FKFammSTgmRbwkXsHd7gKAEJgDhRPKa6hftlwXNtggwsKgx373fwi67p9doa2BJDb3e7/G2oX1Tw
fBRP6cpYX7b9XwwMRkntQr1Uz1JAADBriQe6oXqy1iqufjyUbPqPKR5ZVg0Yfu2L0R60qnUd/ukf
n9UWJ+g8i5t0jv3f/a5+Qo8Szx+xo54OtEERoLL3adt8PTUtJkTCiYF//KMHOHQ+NJVDE2D+MK50
9XmWhfGfjpdm76pfnExs8yGQzo1wKGjbVSfaBsuokNqU7arHxzLeHEHkPqGvhtBS14CuktbAqfa3
kirc/hFAfuGYJNSVrvobeS4J8DTa3PNOWYdGdWaxpQ1r8lg+JofJN8DGBzHrZ3EAQJ2J3lF05Bcp
4eYVje/42ZKVL1Vcs1wjVAqnX/dllo1S7omth+Beq/CkpB7lOYUAPQW3EYBchbBopah8hwVgVhVo
9aj5NmSJcVC+8PzLD/N+fHdb/5iu1KZ7rwHordRGz7aTwDN+9FN3A1x+mek8yd7PlRgqI5EIZtS1
VM2N8pOQ8KJCfR2mTWjFMYme2bFP0uN8W75sE/1ndsjoEc+a2X9zgt1BNrK5f3ZSd/iRuljJebHq
YjHkKCTryBjxebtU+0dOvubBbptXUnFfjcvop1lqgdA9RHfh276qfklEw9Njq3ZZskPQkJi38/cp
9VIpDVCa601JZn+Ti2znr75IR2lgY5sW8DaDvg+Y2uFdOFJZu/tOXvUSifR+dtJQ+creSHyT7NTU
Jpj202TkdoFQWqmvhkOHDi04F+01mrEuMMsG0Y8eV8PTv6h7ytuG5Gq9CMdXyaYc5GnXNT6nn85u
eXrLTm4MHejbijibP/xqG5f747qWneTuMrg/3a9xVp/mMfvZlNsdx18Mj7b9NZGQbPu4QEyCs0XV
kUEp9KanyDdAj9RKDpMvAppSIhJgk/X9JzQuj7zIn98TUeb35PenBYsgWSnNdsf69+T7lwaArWw1
Al2Q6WbDpPMoRhwUlUbT7cyqqZz/PsmS1zP8HeKvuNnFVX9FlmQVsPryENK9hDWvGghJbyfZL60k
ucH3vi/WZxanGnn6jYKWovLb/F/uqcgLunZl60pjHewANm7zsn0pDY4zIcz7BFdguxSyy1p2PSX0
PNDlNOLHZP5c/mhvsdCp576FlKBilnovZCCRqiGUg+gVtR3Lra92nHkDIP787IBa5wbgjNoV2nax
ZYRlXD2zSo70adsHicYUUFGI3mEzHCEF9ngbaF4YdTy0MqUH27g8ZV6C7y4/r0TuRXaEkVpAP3KC
c4H6p5vl9e332PQtNxBuoejjFTIdrm1rgXU/qzrpz+2yBLunUG0twH5wHTOj+IWHQOhQN0ZAfWjw
pSs+2ONsqX+jSf/2y8rkJNXb7s2FHFINXnkH2dKtvSZy417eBBWObyNezetZ2lrQUg+FbV/AVsrV
55X613bCIu/AwC77LH77XObG2atQP9+fvxTGoq8LHdtzUsnFQbe3lj845O8qsacJS4R1LuC0bpU+
G24M6vp8bHoYpXFpn1Da5mTpJx69qyruG+V81w0o1/rV3KJwJNhZfLYDErq9fXfmFWkG+/VEvCg+
YP+1e2v48OepcTn8xTBqh5XR9pasj/z5oqtyptC4Dm3xLThfkAQAjn+3wx23Ot7rCHXvVRVjB0sV
ehtIBOHNvrEFmIRWu94Xc819JcmMaX5bc+cy/+RT3YdBNnEqZoudyqFehi/I9ARYxw8wP2WvkzWw
0MlTPPsW3V7ttxVWrfV3/mWFTuHYv3lXyweyoKNvpZLm1+xTpWZ1asxz4T9YKNZL5SUPvjbpsQgP
7oj02vvJxkeA3LR2A5VPt7qfNAK3idZ5pj09gBrKY0/A4wWF2lQ4mjQtqneLzFOozgTsUpG8Pt0L
nTWmNPx/7Rs5kRNsY66dHinPb0UR8GX6oXQA/eQ20hcdRQteGP4uwBKJtaYhVR+6wZ/V7hTeJ66u
6GAlCdu8liJAKosLXJ0++60Ja/McAPStunfRI6qX2gvgCWoZ4A5QGYKi0iTD6m5Lws5ZJ6TQCQOQ
CgSqDPMwUZLY3g2jV2MtuBBnfo1Lwbl2ugCO50zwCO93LoRWfZfB0KqKaRFYtRThhOtTpAEK7HF1
C2Xi+71wvTQpJLqhOZqBQEhudWuEt6rz5yd17oFoXpjaZX1XNtCcM+vZUQHiTobrhHGJLi3iHgcr
qo5LLfoKJlHuDyO/So/yULEOKjcPON0oZGTpy35Wp6cwhoznEaMZZzSLDOlftlKbbv4aQobIR+IL
pcPJM55JNIoiHY3v2r6prWgkQu0ZBW0sd/dOckQAx4e4WE84tXfnJIDKHr7vXt6NS/6ulAxj6NSF
4l5b+bu4t5gSgYGBAm6mGjGB4rv5EEPLjoy7ak6Deg38sDWsPq8tflrDS0vY7osEUZwcaN2IknFy
hn1rEZeU6npeI+IFRmpPWIu8A4jMSmc1fnMoDYirXfAMrS7WtUUc7P3B1GFCaAT39Wk80d+n+LUF
tkoLiBGdwmR/epfbbh4/H/35Pj+KXwTGodAQ5wikPl/66hFE0hHi94t+KW40E1oZMuO/GQtrTjTZ
VJ0aTpNj+ygUxo9rEzfeVReV9pDvV2045IvpzSu0h5SrjbUL3dangmvPwjDC6hQWcblOteUqRtnI
6A69ZMW7yD3jRzFm0qrapbocLkBdzYxM25AFImFeW3q3DD/pGA1ms6A4Uj1AokimDnpIYhYUfHRx
aQ0ZDHWni1BHjgfoaxy3EnenofR3PbNCtbtXe59AurSz/Xw/zcUBBqKzB74AYd2SRkmPdPN1mmKa
8gHjMxfAcz3NZqbdD8V+03S4qLVqmTr5q8XL+IEJYkt3Nck+3qqt4ZBChhZ3deqhLRdJBi75Ra+9
310OodmilraIfPi9/qAiUrvjX/3S6YxbwAArIDEgQJAW4hK1VqurRjbbVCXavsy1Yav28GK9S37r
L60OQ2b0JAfSK6SDxwzeG3ywx15qChzThTY+v6eqRYH+8HA8Jhvu2MuvphdwXjfQueq0dece6ncP
nfHS7/tnyWwBtiPVi+s0bby/h2Rq0fTSJRurSLrZ7brZsYfVGga9Iz4IZuKjnkbBqHvFa7MYgCKB
0GQq6mrM9AlXLd1p6ibchDRgcTQT+lfVhTHx/g2VFwAFJGfThRGvKp/EPMxVZ96uaRoS4dzozigv
0HMLBRnPHvt8sFEwc1V9f+3Okj4d7pubrYN3SY2UHwLP6JFHccL/pBR4Ya4mmi+n+uya9Gf9fnBv
wRaguQJ6NOuek+7s+VLvx4d85I/uC8+tOc/3E8Sr/1x5fIWuaZ6OsWwsFq2HVkKX8Jh4n5w+6fPW
qfbVUxhh683FyfuE8gauKgawJCH/rGL7uO4AIfT7HtSs60qe+5P/aczPffWUfhRPZ+Xm7NnR+l2P
arwYdn8JngCWeLKN5Lk/GLzX/AxWMUka/WTab0waGt9GL847e37u92MIfD6KuCw5LYvbv1fhqzYe
XujCzQTfNW9k13s/u2lrb6oqQwYrLtW3XKTJhEIZfzRmUMeNbn/af68mQ589a5B3h9PEIwMJjt9J
/q43lMu3VZigrguYlZJkMBg0TIpSdepkC2fuTvvJ86AB19SwS8VemeDm9ONpZmse7MynZ90prJzN
ONYML7qVdd23jCsR1rZM4hSeqIMH7lrNYhKzFTVMW9YO1iqO5Ggm/nft55F/8WhN5M57Z8vka3lR
nCol54uDIs0oe/4uputzoAEtBTadhvXH92PDUd2G8NqFIk+cnw7a3fLDATSsaLCtCJTF4SpJSD0z
LEjg1RzzL8aoHxrpO+tfEGjwnjTP72LzEWawLE/1FrTkEX7wGELTjYbb30tEYO7u41XEUcavtoh7
C+vvDz9dnE8WIPAEGCR58uYGpnmylCz2r/+vwNsQYQ55bvdJDSx2ER4kMqFW2ZMju5V7ir0yE77z
dI1DwwSztJkZK6Al02+PPAtrFoh/mRSEYgYh5W8PFBMdG/EuirdeC5QwvrSpJ+6A47HafGsR40LZ
oj/18GKS5JubWAuu9+nRdPE3vtbQo1tvLcQaiiMuRqBoq4hbpotpmD0xR+uuVMEz8WziZ7n2t+Ks
LTvXFmjE4y3cxwdKT98Pp0fPcm3cc2taRh/jcB6Fq7d8rgbfPFPdffP9YeVnF4X9WFQvRi7MbJz7
zlH6PCsRakyPbkXVyKozpG/VKoxTZGoosXduzVDZ3AoauXEpRcBCqhaHOUG8DzBOehyBIw7FdvVk
WNn8ML6nzWO0jhYrskDK5SX/hooTTDYMBZHravnZ6hbI0fBLf8dbiY/Gf2PPUkc2QgIzQR5B1lqR
ggShUH8X8SdC1b8QAbMRXzKFSZd+pZJqPndL6KiXaurpI1mmQe+7G13f7hqrd9fcUBXvrDs3rYbd
A83a3cMNupKRTufQDJ19+w50+Zpke8zloeCxrYZlvhpein2pnkLdlb/NtqVuGZsRyOso2jJcWi3D
k23XB77X9p8t5NHwp0W1D3ZWQ+YpQsmIZ1yZmrRmBl+Pm1Muvzqe2XIY+4aNPYK77HP67qcDUdND
BFfY7aT0IYxuAzYp9L2SlaLQrheIHMP24XO2h1DMB2Ei1GcM4SViC5rmBpul2pv0xjrtU7vkdyzg
ssR9v7noGNHPcFmGKJnsW5mngjpfXlTN1uSVOIs321sNZXiyQcXlpp64bJtG2dahyZUKbpGHicuP
dcD3h8p6Jli4KLCWAM0HqNPigw4xJb/t0lw/ICOTQ/+94yDdEA4erO3Gy8sjBlQfB6XrLWgbB9ri
AMaZ8RQiNbbQFN3pbDOA+fTSTcJfQrmXEELuFCI8gTNugOc3Y9v99H7FBPodHBupxqFBiGlE6k55
OUAy2UJH8GHBC+V2W3y8D8N4TNau+5t4YFj4e0lay3Q3xa47lrS0rcosiCxKOGvFWyWC6p/XkvdF
x2fd3MeFW/+I6yN26XBbyRaRetjCa/Hq60ZYAiMQlErHDtGfEeBE5WSDEfMn4s1YIqfWsuqCnrBD
Qv45Qww9Q/MuQUaRBkcF0WvMpYXhAlqPmbaIiDJWnAjOYn+IWcYcw3pIkLAlXiXURnCxvX+MKy6P
6O7GH+KwP69U3ALG+qfwE8eTSS1Sk8JTZeGnjz7qaI9WztKTuOqJLOc/dsvA5Sre36FCDQ7sneHs
ab5YsVzf34bzd/BH9w1PGzK74tZMQYQfiUV4RWweBfH9eDO8yPgAViwobu9FKyaZqQLG/dkQjUk2
Lf8Fe4l1kkCnbSDWLmt8LJ4eYbIyA6kTuEzK0KmnHSCD/cgSF4x8VxWf+z8ijxzIbG/7m/k9J5Jc
HpWsIOVRsGupxSQ3Dz2+KPEGlDzdNckDFuqyTAY/uf8so3FSMvWtD9yBryGA2jCNRfIzODePvjaD
EMijssQQPFRVN0lt6Y13R6mk8hSD96Mtx4jE+AWxOOXPcWhDWl26bf1B7crBR6Ij2nAB/z6SfKtT
f1J8qz+ydJ1sw3v5p8fBr1HqpJMytVF9E9IDuybhI+Fm60UszTmEEfK5fqz/AE/8NH4av819kmuG
rffXXYkc1ftdxX9zHbVnkXYMqjVX8BZrLyFfF0yUEiQ9VEzX6MkrrELsVy1KS2h3M6BAWg/jAKoi
DRf+YfqjKtcF7XiOX/Vz86Lu0gHNl0GoYMXCTk1Ap9Cqr2LmiS7CIWT+9xNMdLGVdrodL97elJeE
5tTp8d00oNGA1PCy4vIRoT7x5X7pPjVZ68PtIWcpXHITKNZ//sbUPiYHsieuFeG1lzfdEGmzCJR6
nzJpsQl1gkN9De52q57fSmMVOTWwSRnfRi5ArFJbZ1dLq98EKP34JJtYSNP1NqPenR2lenIakaIA
syK4i6az0LRSFXWzAOjM/Czu4CfyUHyFFgp3TQ78VRtu1RycIjawFYRWXFbQ7PwooqLYHr6M8hK7
Lx6Hb8RiEulHaoJHempUPpq5e2+/ByQt++tbxp+n0wCz14Qargp6kDK00pfgozQWrJy1saxEYqFI
bSOUSzW6w0IVQvJUF+Iq6sUmE1tM9Mj4ANRpavTQdbv2kJ/6tDs0EZ+aPZyS/8UMUEv71JCHi2n3
p+45TYXEUZ243qOJdKW9UR4QNQIfNLMRrsSCFDtqapK/6woQVENYAumdg0RyooED7fdT1UZ7VW1P
RpvaqD2aiN+hW/uAQBKNWNymR3csCYrE2XvsHG7DoqDGBEQcQdt37yjZaDw/i5ufpS2zWVdBZhrJ
Y+Qexf4RXjMi/FjCLabL8S1GvLZQtnATki0pq13T589J8twYrKouZst0oD1o0DYMFaXBoP38PJtZ
JeVQ/Z2/AObBSGxr7TZooRlXfVWSV7HgQcPVNpPgm9Uar5MJ1Ee3zSMPWJSDR8wXgGtUtKpETDLl
cu3igv5APoDGN7gQg346YqPdPldHDBmfJWjP+lwUqXBE0h0HeX4dTEAp6xOtsIZIa5aH+u+DaDWk
G9DWHi8lCXA7zG6X9zp4jWsM1wd9kGeaKZKvxD4Y2/fQjqR+sBy+N3XOg8EmBGm7HtzvpqhYvtWY
mhXRfw3975htERXGw4mvbjcpdV5q43GyiLKdnEh8HW5kQPDYRXN9uh00xFaXpR9P0a94hPFBiZcZ
K6OVhIVwbUSVkaz+paTPBmVHM4JRY1XWFQSrfXVgvEJfamNAIh/dVl2g5wb1/PxTbfPRbifPs35j
MHh+TtckUn4W76tLgGV261n4b0TRWp7+FfpK0O40YycwbPUCUdrG63FSaDx/gP/F6VhVO8khBuME
eX2AN95X5WgpqAiCZJR5/2ZopO1RGSRfYaMph0WSulj0Iop3gUIIGs+eo7kd30sYihDmUdTBRA02
wqJP9tH7S8nffyJVie0tloVwnLHnPf1ft4uELPLYiIdVerwExzcrgrUzw6zyNgrGZAi/So4myr5x
FXZ21bOTZYhW/13Ih8QeOR+xxJR4FEcln/EmR0UMPznCiKAoYE5ajB2Ow1ukQHECC1snvqKEpXaa
cx3XQZS7onYXe7om00gQkWzSoowo+73j9A/j+uOti9j3uxkBozLLUHpmD1j/i4uLSChOHIVkZVih
iHDiL3e1jMQJIkUSDN2LeGJtvLSWQusYsEhrpadio2CllGump5VWvTcK2bEYBxjk/0VZzbclBggn
CIy9ON1wMVzGhf3/FQW+8l3pL70SnMRZKrwFvt1P7FVSvOD9Rm5sD0jLjCL2+luJTej/4y8rc9Qr
RaqjCOiVylkalAoeAO6aUCsRPoo5CXi0F2o+JUv9alBp7w3XfbideCxQQv8/d+fbPFZ6WHvq04rj
7kMP49bczQ4iWzeGlfG6swT13nm//4V+Bq3w9H/c+CMoeVRIHawf5MzSj5Vw1jdLDGbLo6iClhZY
3P8Pu67J8Hv2q3CmcoUxG9n53+Sxb6z+DpkiFUhCpq1Ap6ZLJ1/w9PR/fBrLaOZp+xixJrWhJ2R2
YVuUtA0Bt1sbdkX7uR3zOCbhMOJPz/NBXp5Tx3qMtEh0q5Iq2sND1snYza73UzxzN2g+R7X8zG4q
srB4YRasQl/n9eWJdUhFwpUX40YQH3EUTzA+jGNIsoeltENMuVOiSN1fxNCRyUiJhWDJ0HFqfzUT
rYXPV9typcfBCUrifT2VH9xX6DLc/qxoKyAR8e60sCyjgtzKy++jMRD7eMxMX01uYRi6/wSTf3u3
eE6W4/Xa/s0uDrK1KeCgwzOTK0F8iQKF03LzCFI99VX19Cr4NbWTv1QqUqjOTsK1Hvq/OqkIS6gt
VYwfiFTbsaeu6cn+P3dTxBPlCyr4wqZ424Y/UoDS06W1ohXksHNTLsK69RCuHwbDHbbJ44/iKhRV
KTrrufy8xj69WC7lRsaOPEkSpK0wdbRvOoreI2caUZjwsJXvsoRxNWF7u2KEErMs1pd4c4PgGY/E
F+2cZB0Jg4ycAS/Xib+8e3zoy9LjN62AykkemenauL2uP+sX2qXZRnZL1qVxxv777GY/GmdVoULz
m0n0pX3Y1tYsWElJ3fBPmpnPennbOubBValKu8RBpgacX0n1mNuiizT27Qepl0yoNaaCKV79SQpm
AArw08fT9WU32v1WT2Oi+vfs4XuHenGwnu6m6UaqWWl+9l6W48P06yU/Pi9vjVS/1CSWcpcRHedq
qWEeXW2ZbmQKDdqFHWDlzm32YX9sZzrc2tdE3iBJe5y785XqJV+fa+0u9+QXxpVnGlPdVXs+LvE9
+22+T4XTraffJona1LDQWddv1Zf45fYnY+na78v2qQwXrKxZaZaat0T/sXGo7QdAm60VxGazUoJN
OddujXTjp/01zc5+6dINz5skQyVnVuqkht+o3KRQAJrvTvPq990RQeC7dayf0GV7l96plxoGVLBx
QsM417L80sOcttA81o9Ubns/7dU9s3sQ12zjlmDztyP/yHYPMOaPgOIAwVUOjrq5WBQ7iJTOrlUe
/DR29fz4A2HL+8zZdtP7reer+9k+4ezeKQ/WL5fGtX5p/ERqU7gkX+HCkhQb2ca+xxV3sU2G82Gm
EqGpzCrdO7xEJCqw7MGlQBm2gZLfiSSuJwrPAaC8+Ep15C0dsEposkeQqSrwwPXN3F/samLZXG2T
kGWXyoZgVgT31JvJdtFQA/W7wnSohdNA8e70KAPc5Tsl2kY9KBst+nhn61+twku2t269d2+cmmL1
+gJS/du5xgXreKxmep7jdxDVU+v7wYvA6PTUXe6UlgN2yLjUIqEq4jWL4iGCGccolCoopyhwY3EK
9WLdtLeVEYSIzvAzn6H7qlc5TAUtMNDy836F+xB58c6c7spP9buMMU+b/IrsiXwW8t2d/HMEzQtv
qKrrbZQiCic2E2wRyTUMG8nsDmBy3f96WA2CDbWuM5Spp1Gd6MeTE6FqlL5RbPmdre5KBL0oWnbe
J/nmDlmbrpw0eN3JdzfTs5VeNi9t62wb+vQNhOgx+55IqxtWrzCMiG3TKChhbZV4SjAzReQBZpyh
Pfbl1ARsFIZinRLlCJYj0/qm5XJTBkXMbGZ5kR6h8lzUoZ1HjCx7VDTOTci0f7PJ5+wddqSbbZ2b
5VaxUWkSZaxt/VCuzMJJMbCxG+4H+e5+ENBiQONhrItL0Vf0X8Q64a9jhbXMyzdaPIzd469K8Zfw
D1hS7alcL4/+11Z7VDtV1Zq/WsV/nw4wo1AZMUDYf6MVX6cgQiJXAbqJVaHmPNlppn/FAxfZhs0o
gUbRSmi/s6ycfE3mNAxojZWbK/gsPkB3v4whQN1ploWqkH2ls2Fk+vWcbak89L+GUa8y4+5y99No
2kIVqv4dZ6UxlAlNpAlVxB5ASIhzTolsEgHq+LP2xD1EQyMeIjZ0u8Dn1vXJBG2ln2rrdLiCF45G
Q1/Qm9DbeiTKuA7mpTCPecOl9Uvi5YkCxAZ0etO9gTjR61P5D1W730Y4XXl/Oa5gSHD3gvxNLr2A
I2erloLZ7rOdq5//feWrxwfWyE83BgKdY63MlJBrQuEeb48CyTirYv2pZndDMs3XJHQk/t8Txyhz
7iB/0Lk9rjTeoRXB99VO4c1PYEZA0RHHaoho/NwA8/Ejtf4v2LaEfhRvb//TCTO91COj1oVGTUD1
9uQm9cIGTNB2wPvsvWaamIcJEU6SJa8kCAE9KHsTU6/Uy71Vez3tXatgeaOgpWefYKm/BtthofeB
4X6ZFl924z0GRDWDGaSW+1ROJBwfiEQIH8DZx1qH0v19ihxbOGSC3Dbaue6mZt2/I5c6/FUN0FNJ
gtYF9HZtl86ye1rVgIGBqor/qmhYx39r+1E83zDwbZ76lHWINA0OfwZ6YE69A8n8orz01H9kQFV9
ZUS8+q2un440IBxuOyovC6H/8UlzEY+cVJKbqlVqLu0B3qznZK+oZPX3uzZlUlWjCdktq6Z16Jic
6Uan4QOhwwfoH1+TgxLSD6WUon2Mi6XyfuPqlXW5x3b8oTR7R0EM4ZQ95/GdZQwgFBB6M7t2RtCa
4+97ihCTwqtVLVtLvWXrOSYfxfa88e/Kd/seDg7qwb9ZMbjoJ1wPDg3wJys3ZTaijt2P14C9XrBi
w5r+nTb6s9OHgB3cefPYC62qz1p7hqFAJwgzoIG99c5ikRqLXhh7Yut0fnTrhL00Q7c2OaEZ7YI6
ibN2cXh9+nysTBQp38vNzUvuLUfQ/dhOzfoAOtXtFdzO6EloOdBhrIH8Fk8NvonyiXfBq+AWNjKY
MDIg2dRb8D6/2pnZMfIkYmjpIfJomRtI9H2LsJ673rEX4oXRGo4PQiQnzwSuaPSqlIeUiS687vVX
e7oE2K6mmj/3rOEsp6t7ULAhluBNGc+e2d4MypojQg9eQCsut3lwenXK+9VYvGlTslBYaXDj1d3O
Uvm+IPDh6/kSOnT8JUrtTRdiaqjMeb9f5Lufb5VlfpZv3JUb30p/c4qGv/eHN4veZpp3wpR48GMK
6P/V2y/t1Jd2pZOZlltnfQKeYTJjhQ1VmhctrA+ZyOcLj/P2l1zTi89LPeySJdg21+Kd0tpGFLrY
yciIzgaCCaCMJAouBear+kBLk+2SkXm9d6Q9h+a1LqRovVxr12VwBCpJYaIMZbkLp8BavflRSzey
3AGD7E1gdzIfKivvy1X2EiiO5EeuuBq4wCLzYoOYtEFe9w+GpDRTWahdJlvABUaDknsOLBa2tUst
WRoLM+A17TRFUqZkSKva1V0XlyJjtGFrWOyDmG1V9mu1kobYpFA7P+wE9qEiRCTPTspYsZW+Rcrf
PujJ5NocpQHZgA1Lg9vSS3ui6cCXpHaGOZ2jK5JAfdzbp1ClQ24DgzPZKFPiMWIdwI/0QTqAkwIf
81WpZilvUruPQplmPGss4ldleJAi4szGC7Ft5oB82oXXPBz0rh7+sDwQdvX5MdapHmcCrw3mxF36
4dTMbxvnjwaK33uj8JojPnI7sxb4fT1dmz8PH2FjjhFcgIM+jLP/fkb8d79RaTuVhtPdxCGj7EvO
IvISb+X3eNLVY9DlbRdqUYUGBnseb1RY7EScEb4Gr0IcThKMBpVmQrcInrd76gedT1ygOFFQkC7p
qhk9Qu1Iffco4+xecDREHDQL6t5OgelpeOrv+1+DC+bQNxJu1stbwdC+ZOpXDVE2bFcKJgjzRIez
pO1Ya7SPg3mnv9cppaigY2z1gV/adLOjQ7ZHpa18F29RaWI7HKYgxJuFSeTzItu/W/kD13BwrOZY
iameP2aRYVtaG9qHlCUwCFNvtxe8yMacmyuZCqxji+NPk04ATlgRUefj+Z2DxKZffIrCIBJqA3WP
QisNxzHllcQvv9HYTb8cBzBnedUutjT4N592hGIbMLH19B9H57WlKBNF4SdyLclySwZFzOnG1SZA
jKikp5+vZv1xpntsFKrqnH128M1Z7lfR0WTLQ+L8DQjuK/yOsUMWvc/4vbRjEdl0n97F4UZVhAhp
8kiq4X5iBI2Ik6jja6LMPpC4U5c9Aq9XRPAfbNWoSHl4yKXIo/PVOSgeBfpKxMwLvfv9crUDl32H
TeZ+EVyDDNZ1ttBR0philVBzej2skNPxCRc0FDUi0RfPJoxoOCASVTgAFG5PeMvABx7VSwMzE/mC
PEoIj4N3XAXdzIh1FmwF2p/bV8E7/v29WAPIZnGG6wJpLWJnOryM8TNVL/ikDbAHKyhoFB4S/j8q
0OVVZFAU52TDGJKcEZoMIrPc24Dsq8e6sRJhvlpQdnOuah6BNaHHmNzHmiRoggGQC+RuEbRJ0EuK
Al9jtMrngjRR0NbzAKF8KK17cK7tt19iyInavOcuhDtNH7J6seQnaMmhsQ48c1hQiyYK51YsN4Cb
L4IBjjrd5z842WFwt35w2RUHs7DKum1Q5AhMiWFSwuHDPql6czwkBksiYRFGcEpajEIaNqn9jkcU
aZBwzxA27fvp5+70MUZz0X0nQsDBRsZHQYATf5Cmlnd3n2qBErzPqDIAutjX62gKMYuhDgjSSI0l
PNMEf9Sc1/Z84KFShysnnGNKoFzhq3PuoHqyO6m+aWESQEaJ2L8mx8qmQ3UQ8zmUR+P9CBEcovJj
znbjhwueI3y2qIXeDt6+9s069+DT4zlrn3EltESMeG6r1rGwZzoVA4fumEc8YBuPDRthe2nVXh7u
j+3iPunsYtSNU/8ep/EIItsGR+KV5OuoOdc/r8AWvOfDqy/d7nJf0HKjJ6knxtgYU8aJ/BJk3L1x
H2shvOUwEuiJtCFPC8DM3DQGgCfZMqQcJJgGpfkbMT6VBiPK8JD6Qn55+Kx61lmaGbMEPNtndhDx
fkMe4CGIBvktHVtwzzZmcm01naMyC5PsZmbGYCq7G04NCpsUBPvP9DvqNjwLB/5hktLf3v0b84fn
mN8wkSx0mLD9d0sI5HM3omg8vHjt9km52Qzw8VICtsvV4UzGwQKbSldYbj/9PpY45zexlawp5JJc
o0hghK/L0yNqpnVFmEzKxeQkCStjbAMg2KIu0Nby+TdDsUISxkCJJOxjRx+6qc+qRSx6YYda4Fnn
fAIkfD1Sk0yObeBzSPVQGQhaHwG+M9TBQoXp3P/SB7IjKQmfMR8s/+z9bIvV5ZrIIKGOcGik7CJG
10Bar2cAFZItzQQCdwl2cQHwM3b8Y0cPzOQgBVe+n/QP3HjgcUMrFHSLvd+KmpjxTMqjtRAN5yG5
wdKjIIap90SOwRLjSwmDkx3S9re9iw+HvRisDCELuTj838dklbCpem//ijfqHa1twS50njGXWjTW
+cziTnj9cIZpPSUL5EOB2iqMQMRoakX3SYN8AkLHrYOeKkGbjGaFRpeyvmcd0KLiN8LzLp7yCVdJ
lc4VAapYiwUyCiwoC8Y9T3uxQBEqVDU4DAQSx7rwGtwdmGj1qOP92WxWWRPx+GX4WtrH47FNTA7B
wWgyssSYQ+wIFAKd4+0WIZ7CRmmnI9yaCYlmH8f5nuKZQQufua+Ge+c17M8rTHhMDmHeHtKTMshw
ZLJfAavkNfwyQ0JHAri10BfXCwE5mCkQ8C3OCJPJpqXsPlh+ZN4O9uCF18Dpfp2fTcIRmYazpRLm
wI0YI9LgRGbwBY2ALLYvNBhavBzXHjGmMeHrc6h1yKhhGIHesJfht2LwAeTW7hYKn4k6tzcg8nxg
14K7arjb0ayxwgNGQviDyngSUklRIjG5wusVFyukZPZ92XNJnrxoY7LLWIziLnR+GldDNFtRN35u
Xm4/xL8BWJORyNiY6WFvzNGIOCKSyao+Uxbhw2zaah5/BmTweDnl1MO9EjMGCLe3lNQXXoKcbYQ5
ZC5dMn3SZ6VDUuooIR4io5BUdnwBfpCRgRZxr/x7rgbXEAE/cR19QfAfNtBpNJdzsayANxFFYg5f
7WPh59Li6xNqOD4SL85LcaMu2Ke+elEDriI1dGieVOwamrOjjtDFriClsK/wUq1X8Y2t98WMTgRL
RCzVPrXmMzFSfpatHPFcveA5czfn99rpP8cP8w+og9wIpPnvGj2PXaTx/nH6dWFZhm0Xpn/X1lNe
cU3MBNpvvDTzEQgTt1IIb5Ck3MHcvia6TZw7hnwFi12K3/KRPB4JX8wMRmBvR2UAky0xZaYK1tX/
2tQ4H2MlLNQEAPQRbccjnRmGT4syYLY4HewAM9BktIbdkFBcuvyNzEVvXAm9XGP8pXf/NUgwAb+Z
MeqSxwbfRW0Qq+qwqoaKtK4M/4NryCcPZUowcsQAhx6O9LKMGhHMpNadPrW67hiyzcF7zxfvR7D/
G5jAMRpGGdWw2j4o/YD4GA2VlMzoU/w7TmnUj9dY/VD5PV1eTp69QSTXSng/fPC8w3NFHpsV5PSG
I4YDqu81MJyEWS/UJl5RAhORxbxGp63DYY7am8cO0K0gXVCya4dw+L/Hn+QqBE9Zbcjk21/KILeP
qDkXc+R6y0e8X6O3Scr47gyGiJl394EFMQUiBWwOkcgrZIiCj7zE3BvMEK4qgB5c+eLlUpCjnhcc
rQ+YmXqgEKa6pqmhtuD+DvbuB3sc6GrghY506cUSKJzpCG0tsw82T4wfsPnCiYvpABfH7kVOVlAR
6YUZnH8BRZrqBurg3lCk0Ra0wPryB40IWhFejJz9o2Hj8SxzfER0SoE6urpPfCVjBGfJHcoZM6ZD
Kqiucz6wmWarNK+qsE37haop0lzpLUymLwQZH24x5JM3tpP8PpD0ooyqFSwOeksaQyROsqBX7PSo
CQtR0lFRgvQRf9Ln6XHqpwPizLEmuG/4dcJHmYgZ0LqQ/w81BPFwP7DGPycPB/M+e1OYcjwxrnhE
DDw29wX6KIZFgtsiwm6zoBLA+1ew5+C+Nd4geE/g62w/6yuzfPpaEDd9CVFuBQ80WtLVgmj3Ldm5
0/owL3tg7UGQFxAwEjO3v36CKGfz9/yV2kXfee0Kh9s+/5LtCvxkRM3Peat/Ha6OpOrh/ZhZBox/
Js4/NnAmDt/xPbz+fUb7DT4607QmFcMyV49VC3s5Ag6f3RfflYrfyde9ckgu9llnMWj5ZM4bwgE5
JqRpDAt7sMUDzE8X+eQ2Q7kdDDBIlzF6+QYf508gstdlAXpcTD4UJKvrmKGEltl8YExnwt7LZdJh
jpHitkg+81EVKTFOQdmhd84uvaURD0b88rF+DHURVOtn4+usIwUMCLiynojmMXJ4M991rjPGGu/w
hgEeWs3K7lbZ7D3aswFQF06uAW4qQbfcY+wBpQpQlBjndCt7r9X1j9HPw5Ut0+8ufWDPDElLL5y/
cLjuYuXvO1UD7nQ25Q791ga2doCYeryPT/JQ+FHuzwzsefAuoJDHdEV769TDLf7LLFYFMAGesqWw
jPg/GDpQedrMXjbuCcKnMNPveZF4LJxniPrCvlCQeYM5ACwStHBOO8k13BNAj305bBofQa73g41a
H7K4PWRnaH00qtgoTKB0s4jr4XPNGLmkxBRcYsE44zHaqiAZDsAiOAUcPn38qFwWEIN9OonUK8CH
mRfgmcFJUUcComFGjgiTHZxObvndDFzEkyxd5zOhgZuOU4xP5tw/MOdiIkJkucfrzO8T8UcTDU2V
TRoB2wRGYkb8iMicBjROKfHZYOfpePdIWogtTGoZ2363QF8etdh/6peK/91FAvliugGnW0DF3bZL
eh7yfz3mwAH8eqyIoHBvqx+OiW8KBCqHCVsZCeV3T/WUC0sdV4LJb6R7SxlCBSCWHmSRsJzNRt0E
/SVTI+TUfxT7SE9q2ngdPIdZp2tG+aL8a0faf96cysPQZxNKPfTz8AYZE18YFLd0hAsx7VjlzlZB
BkshZE65kt9nU//sPOxzLEPdfdvSaikwi2pbw1kNa3ibyHGmyFmxpVBAkIhpAaLoSG/lOEes9SJw
lFQb4m2efUa1jY/cERgPvY4jbGt5qGm8TrIPaNCInUVQzE/8gjykCOo9OCUy1vJojoyFQNOgzqpu
imZTYcZrrAAGqxnvZ93FIidGgOPSsYdysKN0nmK1Dz2BkUmC03+qW5rw99egsLWj7/gXKksClBJ0
CMxUSqGxvchrmJUp4F4mqg21BjfG8ecl/G44a4JB8Jjth7/5D9QgOVHEbwQYgy9dtBNEGoSNJAlc
8RHCvJxQc0a7BnGPIkYt05gCqSvw7RFxfB8HOEnl1uHicayeCWVPz7QwNTextiDEhjD5n7EBNMZ4
qMaSCSPvp8jhK0/UZkbwWb7PAqtff3Bc0/BkEMpYSz+lo26a+gbBNKFGc4LuesJOQ+YJsu3vgsvB
HQcGMqHNI5pieqSOQBQSK5sDr1Bvmyk5lz5uVhTABLAA6by+FMiFnzkLQAUMOWmnl0Wsn0QAMJ6N
9ITXA33eE5B4iHWWo8X4xU3yqTkcnL8h0v8/ajXybxzsG+8RPqc7DWc8wH9KWVwsbaIU6ZMADkRY
HQk4Bq74T0bd0zeEsOcyBRlMsNknARAzb3TIJ9Il+WPV4rUACiBCVCSBCLRpR2HINEvn3v6ZR+H7
+9xh5LStSfBGFuRjAEtqqvDPxz4N6EnGOjBjhLxiZKqSKvOLuyGWusgAGNz+n3h+BTr5ECYbAxBL
/YwR6OqFOT0FyB34okORBuGihMBx+5+CbLIpHpGr04zm2PQdrysVyMqYwbgf9hnXfkXWAg/C3r9t
b2xiq9+0XAj0xfCes/t4ARozSSMFYTGT4S2WHLr1U6a3LaEgE3TaQLWpRswE3203iOqJwgCPc6kX
sdhyqZIYiwrVNV5QJKEK6YgC+ExzpmDRK2Z+tZtt5UsavLafOJ8WMWYGkaDbQS5zsRooGj7PYvia
9Ff4PtHXUl2b8OqwErgNQpnyCvYwdtKIzZ5o1fEkYw/O6LESPTBXLWtGyPeAQuHC9F92epHHbJj5
QZlQdK24LxThFPrZQoN98YKIBf8f9S/VUdezNPQcSxG+gAYZ/n/cO1HrNGwLDDxhrvLEUtQhhiA+
6kOuaPwpoVSeWlol6jixougaPIj5MEi+yz6ngvCdgq0L45WUBmKTkpKQqgIz0XSl4Lkq+orRg1pc
RpvOooO+4xze/o5TbSLIfQeQtgn2wCCnfMRQR7DkYxrHFku9DxC130HKZaKFCbW+7HCg4On5Hhpi
FYAFZmIOIGpNqL04kuw+kUoxvYY0NKIhRqgJMQrarjLpccm4sEEyJFiAFrFwIQoKx3DOMyzNaS5T
hDLv9Z5Ok95fsq8Q0Ia9yY/46jqU13Y6MSMxVXgV7vfcvXkYX+cyBp1X4ULlnWMa7iMuHpx9pLyg
VMKAagjLm1I4v9OGsNvTzqD0+/uGVQLwMNcMUnLAQ9/TnKizlzATUAiTq7btVEICktmI+1mGLLgv
2jiOuCemrTQyuKTCeEJWPK0hzkIlKS14u5VJ98u8D/c1blCzaQZLnu3M1g7fBFoYTxI1d/i5YDst
0k/Kk8AYezZNMnACSVa4DTWBOTv+PMPtT/RRm7ST2pOifbJm9JbjWoRJxhBc67Z+0JD4zZqdL401
OUSSH2rRGrdHOvwribw7/vdduffrEHMTxme07xgXWBVn+VoGpBqXB50YrS2mhpRtN9LwmKB+VOse
v9bi97AmQaKxlkOGk7gVD8vDB2b0QZmt1Q3eKEdIPEeTw3oiw6WDhBoAOIyuh+zt48rChKHCp3OO
uzMUO9iaE8nvnzKK40Pu4+tp/WjRhW0H+bbYpugTdYLRxPAdPUFc223GDoUl6hTM4shSTd7+myIa
14/WBeARGBz7PEbjTaBPCh8oCF4Fys1EGlj1TP0TziAZkc8lTyceVthDYvEdUGPbvU2PQosUudF+
CR47lgTjAvXy9NmyBh5Ou6yZVDB/ES2qAg0CIHmYHbuwIQh41JyIhShFbMMWPxBfHBICuVKY4NQs
/M8k+wbv6DvHr1GG8TatDjcGTKr1Wt8kkbBM8oJ3B8EQf1R3JD/HHUef6LB3Rs9jBS6GJe9Yxuv5
HX+TImDi7RIHMhahu0SIf6ZPO4/lsBvLBF8fu0NxvnrMTEmHBZ4J1K05+wL+Vall4o/sc/eo63la
fW4voNMBa5Zdvvs0FiMfQDGJ5CYgn4JTkPC4aiGOWqDbbY23+EnzAN9ACGbGEDxjBmM7KTd8Jx27
kWApPS6GzEOx3p2CfEC4ZiiF6IydIl/RS5dsE/wF9aWH8x1eLawr7kmG9Qc0Fexfn+Iox7Q+ZJqF
ncrVO9SuKH/wESdMDOd/wWQxk98lXVFh4VWCxKg8FhfBMuZOAddHfLuI9AP/RKo5mHzXvbF8BUZi
+LCRGcTOP7GEcFOcTK9k8AdRCD0B596AqjZ6OLf5K2HKQP4Ww2Vj2MJ3by/7SF2CoI/MDYHEMQ5/
s1ciCftXIbf7P5nKEh7mnDM1YO1xFrFFYFx26Rwt4K0wTQiqUYq7TBEZ/498xHexKIvVqXksmAj+
luInan18atKzaLl+YAtbfZLH+5APkVMKg2iQcVWzyyHvOqh9QniY7XDLRx/4XQ+X67ckdmy/cvX5
76hb1Z8gnTFA/ftBqqtmWdB6W2mFYdviB50b8cjly+ACAACM44ThbDthfbPWYx4qbUAC8H9raXLo
sXOd3uZVYMyELdANV8SzMOIV9LMOW+8irllrxTLdUQ8BOVLkWD8u/HVQa0LfOV+5kwronuC8ZwxM
gMqJk4Ss/cEIXrVZuh1Bz2x5jMfevBgubsxFZELoX4d+qKGF0bku4vtwNXfwfdo+gsf6uWm93K7W
N6gXwLgwMdpJtRaOvQ1QtV0vb/0RsR1dGWWbJ1ue4veYuJH/S2w9aCb+U7hqsgdvYV88TuCPjPFw
p6//JBrZPXWkdzv9TL70BmQ88UWoFzV/vMOxlk084N8k0uKnc/u6/CZhuQT7atiTYIO6wii0/Lqk
E5eL9/g9wJ96XGGdC+2JYfNEI5YXsVQu5rYkIX8eLnm/+INCv/j9KflsIEcvzTV/flNOzdaDjaE+
h5wXN4beHfYzjrRP2ueQ36+wGihjTcdo0Bhm/bHxs5vMbS/AkPc/M8E7hvMcaZ2wDtijVs2w7xjs
fnAC4A7RDQxpu+g03hcZ2pVTkBXJbfM4ARElZMzV8zEQZSdMVn++At1OG95xBC4DNi9jpnR07jzv
RLdJ2GSnpDqNBQAPcDpjqMJCvm2ZW53fy+pQMgbBUcXSRwZjDtsYKztzWXs6qe6AuzK78VTFLibR
rpGxNF1TTG0EseS2+pDCzoQRx/4Nbl+/LV/g4LphIM3+0uB75DxfIw11NXAIPyzdsYr0B02EZPch
Oza2hswFsdPyw1ecl2IRrq6L0D+H+0JWtq5EhPpqFH4AUfZPt2rWEg60NA+lI/Vi7kTKc5a5PWVE
ADR3Sq+dL4RSkNdvZPJgkA8Ngabsxrd98ntNqKhMydH20Z7VyPJjMKW6GqTIG1m2IbM68gWe0KsY
le0jk1ZHhFXJrUu3SC5vhjoqc38Dm9qBuorvJayPHQ3SzM3uNgDmhOOIl5bZNbgQ0p4Ac6HJkpd6
d8FlVbq+j9uj60NjW+AvzoibxAmKEJ6F/O5wecDzuA8xyeG78RWkdZd8KhpiuwBpUwyYeI099oUJ
Dna/CLgXHJmylws15x3uINcI05+6CxRyXfDZA+pn0WfO74KPKRlPpVtcgNj20LykiFSpbxlQWWL9
Jxs2tq191Era8EGkOiJdiP8r8qZk6FLEuuW7eo89IVCk82FyBcFFthHJvi9txO/yU7hWgBWi5BYU
v0iRN/TanwuBVCCyhgULvZvvY96nIS4E18P908WcY075LcfUvS+BJ7pXZZyRpts6d6GB0L5Mt+5F
TInaSi6EcUmzP0qg1Jbyxe3Wekq2pk3uxSLLgj6zbcqH8/u2eCtL+QDVOUU+G9/c/gJQY9E/FqEO
LyOzpaiB1vb3XFQrWRY0ZuAxU95Wq1RzQRKyGTDWY2aspFU5bj7Wd/yKrlPznG6BcIM9tHrSmhjA
ongNMGdjQPLymAxREYNk5ega+e8MNaaHyjH8jCT36dyi606Mc+EvYgV0jS/Lq9AamKOVvXwA2cFz
Xz7JJ8Hl4ssrP11GuwJtkQXmMBjfMDiP2sOLuS/4FzTHwtrKG80eoKhM5y84UUDhEsY7vQDOTCh8
H4FgUXDDj8ZPC+vQV5D67Ly8IDQp+TLAmO2GHjAxUL7kJB+Bm6M+mbyOPRH3gFofiBTS6m1DoQxU
Bu9pacYQBxHhCHVsYc33VlBRobGF0YB4rI/+ZcMSxl12qXpS/PbEL+q5uu6DeqOZW4DBoO7gmUC3
46A8Q9SKjFmgqZagk6bMip5rGqdosGPe/Z9k0XH2y1DNQA6Yik9/Ud/PV/sdPwsUsZ4CUFGO0kWJ
Dgov0HTWuk9r3gCgqT6lPHlTGM5hHwttjyiweYNugmvBZFG4Ed8XGe8EU5nZWItK64TBUbT/a9Cw
royEN2VC7VWnYsUePyIWYYVgnIMGJI5IdhD3r/calawbOJU8+HQGRJpBguTKOYRh4ODX1vkNkbhE
shOvMnAMJppP+Axp1MPy3Won+AmyNLCQO0i80V5CLH1mkxLHZElJMtHVku0x6ya3fQCw9Uead1Ie
RfIh8Hs+N7Y0pdUW0xkOcoYvbCD84OgrLBegrQGbbAgOJSRkMN3vSBnn4cEYF/YScw2MhwRF7bJ3
MbiD0ztH8sMQyDpt77zx+OPIiFCp2UAUe8OLHhROb6uP+fcUWlz8rfHB4PGGcYJF7hBgfILluZ3O
oZWD6ZH/Lc6ymchf5MNjlwQrHGygbjMRgJkId7WXvCNtKC2es25R+2+wLuDksBvRqJE/R4/gmUfl
54v9mKUIzHjpQLDed8tcyHA8HgEZih0m9z2xIXSYcQ1pQ5lGEC4Ex0XyDKy9DQAB9/eK9pL703wg
AElF0Pw7sHm0DyweBi7JifKQicILRw1u0CMsnmEFo7P0K9nT1VBlEpp7gPr0+GUW/GQXRP9d2Clm
rss98AyBRoOoV7j6utzlmzek6fmb9CCClMgNOj85EffeHrklkM4Dp2ZbwmLy7v1O0s3vL8zUNlf7
YRaY/nuk+HfyBdwOmJgmQ7MUv8L2PUea4eznHx67ZUrt+Fp9vF/qthsQToUGlbSZt90CbcvMPlSo
HNlYQNhvhzyFZ0gA9966znTveWeApYGqLShQAFojXMtnzfjrv5a8PVBy4sDsdsTdG0JWwQcCEGPJ
OWKJalXD9aEnnJfmvC1bWrK62C2nkr8PdMAyoNbLY1WbKBUat/F7PqNODjwaQxC+/xVxvqTGN2ZM
Uxcqioj7mUb2ERSjXgx8ex/JEFpK6h8yFbZa9Fohxw4hrhz2o2/UJveNMqYrC79R7084XdIW1bAn
D9rsEeh0u1vI2ENYco+gPb6d3F/LXsNwXvHNGGG1fxKcaj5sp3EjYVosXA2EVHY1H8wrO11oUU9w
2iOBGK94SGD9E94XK+cqLm3dY0LzmjFRGnKDl0wCESw87XaNskYIEDGhsNKBBf2BK1ruXTiWKI+F
gO+SDX88jz7tDh78QMn9B9T9ipvexNdp5beheWY8dZYHnsnYfdifPtfdpJ7iNAHzlE+QYXMC0N/3
lsSRAxUOdt3kP1NUeGC9YUq0AF1I5MSAtj9mxAYPfwBg/jijNiKaA9wbXIzhAERLNIisQ1xR8JRw
Isz/ltjcoYMj+xd9P7J2F8YvZ00dgL2QDh2Yl+wMMBcJMaSYduEsgBUM8kU57ibCipaEcITuqMP1
GSR6wRTiScmQ8u/5dTtVY1wLk3zdTqe9nTl9/N0XRmRGxqogKZMLwXnCIxMVaGVCztrstUHLlns5
ZlEkP+szpmQ8qhDt6digSzYBVCqObRrNfIi/EgcBoStQ8Rl0fj2GPqMrYVBCWcAAG5NUSXUxtmCX
Anyo5uyEmkSNAh6omZEMDY3sRiosdpT7qktef9zyFjFEecQX2ob4t8DbdSUxKhAWZcJu5D1/RDqU
SB0t1pePHDnUHKZdcLotDacknA6cre+fbqJGEcLUeto/NKk9B4bkmCBKV9zFayRbjc2QqcecUAwc
KsRwMKowkWMsQ1s90jcdkj3n6UF4nLE7MclTWlQ62CvE1zC/pLDSGXGJM/M34E/gym3Y8PkxuoTG
uex5cvw9shP8QZIlf+1MmhYJ2JhmUplqkAVFufLjlGakISiVQkSLV4dwAZrcNvmFT7imMDqWm59L
2Uvv11rPv2zBraiQP4i/2Gz1pTy7r79bcelzYDO4BXzDYPdf24J+hpFcTf0gMyZFzAtQPfDzGcis
mPYAo1la9A4/4d15wwrA35D4gqMZpGN1SunLHQfiOQEnE3EJj/btN6S+PhGR5fbkHNK2ggDPlJtH
l/Va6JcDBrRcxlgN4RvC00gOGyVkag1G/4nLkwo/8w3pRpvdY5a0k3mQCM3Z4783cEMH+8MT5XHs
z64ctswNmXoDttOA4cdxjSmnzEW9ztGUKtgVKgnfD9D3SED/wUep+iGwihycbrh3INVForbSfQOG
XgPDUlii3+FJFTsYlGC2VLQYEkLI6uBi3msBghGXnoU4xE3Q/8L3p30zD8X0vbzitL2+EpQCE1KQ
+38zTEfxSAbvQBoKMQuS4CpPEAmzKIVdgJTQJn5rvtC3DfS45paVpYS5R1xw74ShiXOCfvDBvmrN
wC/1+tZUSnrsgx9Erelcm/TC19mgaRv1Ntev/SPFFmYQzAfsHsbFGkCfuiQdk0HQcTgjldioKIow
wBFUeE5yQlTfbBbdDTULTw4Yde1SAQ0uJLhPiXRObqRv3RgMYKI4Bzq4QKeb8mmzMzEKUf10DL0h
Iz2QwBDoa48QfBFXsmpzHb3QQ8GuWuz9hs0AsTsqVmzM+OJRJnkshbJGQE2z/gaWsVQhUv0A9KLC
752VGZbHuADTGv1RyuHzBg2aRBekKNw3XHGeK4LKgQhuEyLLgrePDWIgw3Rme3NxVQ5+s/2FuKXC
xsgVuaOwB8VloRyRlhimgfqnggpBn4XRKfQDwuKqEQTXyXsmjQZ/NdHKSLjQB/U2aSBy/7RRH+0+
DoPEmkM5wQtSmKLrM2Fj2IPqLJgedFBo+t/DhiL6TTUsYaEdXRkhiQtD7+Af0t3bUoC27OeSUHb+
DDYGoAvRN9h7DRskH1VcjBuePqxx4dLSWeKErY2wpxYG1XwG+DL7+0lvzp1qyeVkQ0PZ7n4JP9oJ
o1GSMJG2xhw5XrVDiTijk+smNFrFoYIYlvR32pwdWC7xXWdjIM8kn4GTNCOg1vtU4ce8p9e+Q+xj
9Fr215yOjAGo7wmbY3h25Yhs2G6QxKM9+9AmxxjE0hXgTnTQd1w7EPI04w2ysyPl4BqF6TlDf6h9
AXG9BBUI6TibOWlfIx14SmDG8KIWgpsKZAR6RccgivD8w+o0CCnvYbRdwIeFF8sdEikQImSaYYqF
noi8GSjLDBz3IvVasOWpqobPiIIrMDxtKKiLV+cJ73oQmh6DNbI0r1Tl0OGnBdTrzMWoDg2UkbDB
RVScJB4/jldfFStN9IkEcKFS0cdIu1Hytgj3y541JaXWgV6AfQv0TWmiJIypFvjA93d8Ai38gwYv
az6wuYmlqcfRh7Fkixu/iVmwMJwX6gV1N2DXJ2btRjwv2kSsFVizmOzCuyFoFd/Lyxr+LjNHWrI3
RxA6eeH7RiiHO4iZx2kLSAHMt7YINsyIiXFDCYDZCMOhOXeXhp7IBgwl8hlebvTpSMIcZT5wEa3I
Y4xZMR1Hu+MBREfVmsztEdM2XARQ/ckjrJCF/w11nY1GcsPskx2sbzNgw4Dvw0LnfZYbghDwFLi0
TLteaJvFE6USNalPlaT0Ptjnpf/F+aD8khDtQ474kM/cDhnL+QSywyTSQuZ2Qyxt4UujxnxC+5g/
jsJvzhiputNs4NlB2bmwYUum2L1+kAKPN4zh06GxVlnqKanB0pAIJHbmx4JoI/woqonmKQKVZsh7
c6Vh6tKhYeCAOPPMcww56TOENIWt2XVZ07KSforCvL++LYFuhw3OU21QLm/0+PBCLhzw4o48Rliq
0E1i/BgK+3JBmcdsw4VkBwbGMmbAxQaAmlq4V2DGFUqktGprcDJzLT7zmToTxBCCsidN+EFDMyeZ
bJYjoEPehsgKkdiI7n6ecVnefYkig3hCzWsWtENJ4yQDiK8PBlrFmPpH+KLb5fwdN6xOUqjYc+8q
6co6RdbN67m5//gfMwKzqrMOfX47+tiEA+ykgPPpGyjQhw8MsDm3muPhPj3LC2Klxv0JYQD9FVuL
q/p93j57qUvv4mpMCRnlyC7eyxKse2P8GIqYgJfbsCL7NpVE4wnDeM7HKGUP33smK4+45xiSKEzq
vadNDeb+LX5NTUTt7hbTDoAzxXpehjMMyDnkeCcW4XA9YCg/VCcqs2rg8U5ydfplN4YiIdQRsbR5
zsBQgeo5vx2TdRb02UO/Vp9COv7SVMPxz135lLUcU44MO5gZCdjepkGf5BmEIi40VwEI54fw0l/m
a4wXENMFJbOcDpk3JYo7mF/H32ggujcDVBiIL4LTBV1wyakJCjL+OGl8Aw913sduWt7p+cqL4ZuU
yjzG0zbZB/0JX+cdPvnOlJoV5gnp8dMP7QxO5XHhjb6BKi7wOdITerB+aBh276y5/UQk2OlzrjCE
cVH/z9grM1tmORz7c3Lqbqs07M/38z4gKJFYyQ2u/rgAyORT1qZXxJKo6nHEZpNeZO+1wgiY0ebb
4dX4hKBstBN1fh+ZU1pBouA3vWWq2MbLBj9Daw/9RmY2zc5D8FSgrWQnP1H6QfklQYtHIvPgMyMt
GPUTwdyADez9jvXE3OnJW7b4Oz3poNNeyYdRYfltG6hn4Rx9L+ox91VACxpWDTzW/sKdguViZl6t
Ov0eoC75LcNXvboSvczBVb4iVdy+Oh48//YV4xO3lT2FuIEUygpS+8LXmlPvNv1B1uPUU8PfYPSS
Xeqwrwhuu4J+82gRTxEhwalj2dUvID5DY78VWQcf/wctUfbIHUib0IRRxfwcXKmxfqltfICs7Zrx
bGO1Yr65KOe/l5cxNIvNQxMyzACwetvAKVgcs3GOjATtHgM45NHH66T+e7zI2zW9xSthakqfPKRd
8yoI32zSo3v0OzcHnuKpEBqQquiwbuNyqFoTIhbA3JnX3eb35XcojdNYdT5e6arhI8jDH9AcY11r
Xa177qiBYfSe3IBDnh4C8wn226inPMndH+H11TD0uErI6vPvzTGWvaW6EFYEA0pqMq0Q3dk5Y5Un
FdbDMoE6P7Y2E6PtYsT0lPQEFuSaCh1i/edKs26OHxJbAtkUOpIrZtxZotBZzx/zG9UWGki3v5Iv
FG2DqICy/p2zY6AnJna2Opiwwqt1yX8HNJ9OHt/PFbcGOK2DRQ7mQPkhgqkeDOT3Tp8MDobhbaJ9
eIhZ1B+P/D0GsRXOwye0JPhoxIzlW6zVwhrnEkqy0CSKYtwm0gy3Nw6DFuCtiVjCo3ajse3wtIxh
/3sQmuzUh7Mb6kkaZpd7bRGhSxsMfT1rQWio1A+MT6SxQZaKMi7YLNgxBpoNgvGjq6y5ftKEf9Ap
0BpAFwtqQSIiwlpjgOE+G7stfGktQQr4Wp//z1I/i5S9U/9IEkT86pSF/Wnsa+3JtfuCi0JVOOWh
6+rJbc4z14O9+vIYsXyaMCd/EqFVE/bPJcaAhHLk0bOj9QybkjArnk4sIkqQrKSsx3JDHtHwA8j2
fHv8okTq35C7bPUGgE5Wj7uEqwWmdnQ2cz0nmM7KGzclz/P8rX1zXcr2s9tq+zB/rMqfdW+h2lk5
TzcMYOzuJkXr7BE9MWvVkV7bfdCF1L49vHanONXp+bL5UdoeUq6bwcBDZcbhmnpP9uTU/mbDN0ZK
vQNf/WBZVY73uS3JNt/f+7olKBVhg3/KN9TuyxImBLEhyLAQ0CzIRL7C9q4iiGlvjhaUn31X+Tiv
U0p0mAjl6OFThlsCcwk4rhWGVs9yMsAXA1fFvvcTBBEUck9mIRN2DiR1dx4Qn/zDwUrhasftCqQa
0gOxTbl7/bm5YXGpjC5vpKflbsE87vS8B+Qodl8CuIbPgcPvvU4tbu+MFoE6GB0XPCfBl70WWGry
AgVamA/nykAAuJvdlzJ4W8IE1WxFDr5ZcgNH00csqydhmW1YTzgKzB0D5BTG9s+SNy8UCRettQrI
mupIuXGeBfvMrWT/xQwaaJXJnelr2HXB8cvtFlYwdtAUb6ornFbojchO485Z/QRgWA57bDx3iun7
siM5E3uSj21AIH/afRVGiDLjiWfom7APvkzCJZzmIGFNeBAxotOGAoFcTbJjkQE2ROcxYmEniF6S
TWmAdUdtlcjOYbsABVLK3uI6Zsh/fv6j6b6WU0uWIIB+ERF484rZeI8Q0guBpINHePv1d7Um7hjN
GQnBNr2rq7Iys6jNICTtf7dSrnqYnUeLH9uLHTTfBRemqol1Y1rLtQ9BSUU5Eh8mPrMLRI3wJA/S
9bAzkwB/2bXiH7lOgZdSPYsAuGcrp1ydLb+O3/rtL0G9nekg9VRtF9tmsge8THRelvVoVTU3+1Nm
pdSPd7MOBvyK4sbaMF97JotpfWYd0Z5W6HMFy8FAv5lfUtn3Dp2byXW9WHVZg8pNzrvSurbt6PhA
2bcNbaerXmW87mT8AwC6q1XnaKw5XZfiRsrxvT6ZnrT9ig8N7DlH+RAGxTEkuPq+/j71TsOUcSq1
leb+Sqwq9HFoK7F/q5wZtCeDm47l5fiOqXMlU9TX1w5h7VO+DkC33LxkR1/ZdAhENhDpkq0xbFdc
hiKc/Es3rQ5BaK8euOL+nLrr7qp//HzY3/4Z+pd5LxzK001l1SAZK4sRV1kBMU8PMt7a+PM8C+OY
SvB+8m9nD1sFopQu8eLgFZCbTNG05tin6CamhNoq256Dy+hoyoyJ6s0pZSNDDXWgPpsZrnhM7dVQ
IpzNYZ0xWaMAT1ZWTZqT+1gfODs3OCeKG/KZLx6mUQ4miHsfCIMcBYrLc31lZj3V6qKUjgEKStwx
0s3MA5mi+evmpcqryXU4/cpYn49KblOO54uZfckkz/wXt1E8xTWS22a4biCqnd+P6FLBkTXz8cqU
YodPRnI2lV87Rf25NQG2G7hJurGQ2nF6PMU/ITT7RgIpvRq/p5BNHjx940PlHJlGXEqXC+1jSw6W
aKSHL+QyO5p69dQyt716fLt/ar9fyrqT5dP8MPa8bjvLjjfZslN6VY2CrccGGHG2isxXHMFOvRSA
gnwMzIXkVhhCsKoMO7O5kpbVTT5VaG+0ptEdETkjhZHu9nRVX93LsVz1Oq3AAw0mLXy/hLzOfoZP
p3EbijbjHR2EEqMaI6I/d08DjYUXV6KWoSpRUhsSOzWUj4ly7NTQNJjngxQ8cnRrIutN9Vi9dA8f
wrl/Creqbn8uWWSekZlM2dHgn+C3NzAe1mFC3TiBwH7mZtbXy75CB05F/bFbOsCOy220kCE8KziO
eVlbaUEXq/W4qFxV0s/26j17CnMe1unyeh8ln/yuTwu+Y3o+Z/JW5MYRz7JnAEbP4g7aRb64fVN2
L/8d0V2+ftvudzkbK+/zIGLGYLlySkDEXX9WDEGdHkqa79iFylzic4nauuJNthvU0M7uUCb8SRI9
S7VwjmKllCFR7k4yWhx1cmlZjvvayuMTFrOOdmBBGrp4L93Y/WhYTZt3wjkKh1Pp9QFZztGiK2Le
X8M10+rU93munqX7ggCfjSZIR7/fqR+6AtM0Ecd2rL6xFZBC8uU1UBwKeDOqODqz20ARo1S6lQ6F
WvplbJO5fJVMbrDb1daI/0kD54smUqHqzeK4IuvBYlvXnwv36FF+qPaIsMmndfm45XG8mr3kdcas
bXubJppa+o05AqvHVXt1H5xGp+3bZhDmBQugWviy013krXxS/DY4P8rHRH3LTPdWPCkpb9UUbQHW
z7Jqh3VwL/Mgz+Vn+mOB6nMmFbM1mgJYXm9bm98y7tt+gLhzuNRyNE/KjXNEDogtcp1RA9pfE+f6
+sdWbkb8ZonSUHkkensIbuvIBiTNQMHzEffQkUXumfTPFQ0+cSSGLH8ck0ENBHkDZ6avDNSFfUY7
xL59Z/ujVdnKYG+rj2tpfQOdwgYBcYJJTwHqPtiC7VDFs3O/G+pMJ33upEBShUl48XT+ahlh7Mkp
89XUIOaYZcYE6wXznpF9tj/HThx5LXyux1jRVwy1KgOj8sE7GwlmbukFii3z3rnOLuVuEMYZ00/P
wn+zeDMYxwHQeLi6o7gxYnFvvxvsO2csmS0CJGB2wAitYRC9401ECO9YY14ogEz/DiawMPcOOwGb
TE0uLarjBibSwJXxk3wjxaEl4IopvxsONVwoPw3vshicx6uBEK3eQ+k3qzQT9LDhEyEb0ZPkwMit
IpjFgYaTwOMNH+qAg0fBZgB3CH9IRMm577oZ8cqimQ6GqwZq7Gd34yM66Ri+Rmk32AxS0XV8Hafc
vXB84ddWg8xkP8tMwtXghgHHcx+d4GF0GnFS6eQV95Fj+vumIGIEOasPBWrn2Amf3Vr/rHt7U7hD
HK3uZ9twP8OB7Tq7Dl4BlzAOHC1q6lm2kWXwo18/3yP7xuDBTjg9DydPL+0C4OT7lTAm1Sop4djj
j0zpAdj2WC+64ewgem5len79rVwILzxqwQMo/Cdcdct19NAcCR+y62z8DWv2ndBr4Gjx49/eA+US
Mu7VKMmQeY0I4t7k3ysesKeLtwvvmPz7/PC7YaHhVjbOs71TCrJ2kD2RhAGRYTrJxUTLYE7lQuE0
NCA6jeMMy7P0ecY+DUvZ38E2liMtTD4x2XQwqoLzm1HmrQenrQftkTwgXAmIkPQ2rABDU8QDnwE7
8oNlz/3341c5qMldKD4wO5960jArH9yOWbho4XAzS184vulxxecMXcqpyWJAqBBOOfymfarD+C60
B3yH6ilyDlZWB5cvFxwEXGkaQ+9mCGPY2P6enkXthN7434m4zU71UAcGHxgOLAaI6JQwfm3kRYFc
Ma1S7tcRxUX+Xho4H0bZ+UAXyzTpEcZsg9e5V1/q2960eqoXPLfhOvnvOPgKx0uO/u/fNBcidnv1
nJ+1cc3s2PdZeCFOGobgfx/s1/gMh7PJMCgSB2QEbLvCOJjrONyk/26U01wNPBnLj2m14BR+626a
w58HkPu/uxjogkohc+Xz1fCwh3uAmK1uqIcnzn2c8YBrhMvn03Pe5E8XFlyRPHHsfXhJH8cMfVyY
WNfHRizLtFM0AQOKgZ3mQONQdYKz8qk17ef86e9IXNCCNwxn+t/b6oiM0JHHB05ZJ6qIJysPzsMv
BOL/Pxzh1sb1ojazhbXwGa4iuqAc70mhktDNgSt6BijiXbhXFD413G6xpeVnrUv9Mxw4nXTFHOGw
rsNPrpV8P139G74xSjdWgxByPz/zVaZPcq1HK8YI2UVxUovOtB3s/lgjapIYp1ZBo3Y4nJsRNotM
lD89BIg6VmQuzI0YB/taTgmNbDsTkPOtsROhlYS45Kw0DMc6qHT9IdJnq4VALwq+OVQhsNkwSChE
BLHY8sL3bd8iBPwg1A9DcbSF0JlDOMcZ73w+9DACJ3rT/Pq8j0NPI236opXLJctKERwfbLWzvhHX
3fr0Bd9BM8ixhI9wuA6fYheHK4YR0ZyElXD3BHDCfpk3ZM9Z1Og83EPTNz9DRySlefXlJoSZRxNu
HL4yuIsNw8e4O0F23OYPHVk7ADctOtMifRg763GmPp44A3baxZEr999RXlHLP/3ayEDwR3GkP190
4cOjfXMZdhbSp4VpPf93T8MPfuvI3rli9EXWEfkLHb3I3iEYEnOA4Es9HjuzsMLCqnhiI8vvwkyk
p0NzwMEvPWjKilHxUSxW33+LPBrCp54rvnx+qbuadTBh8S+uOTsG9Hnq0Qk/cIbi4Y0Lrm62MTHH
yOdgIoRn2bdD36/dbHuJ0Zfu/sRD4gozCmp6agLZJBxLutpuhptpBpcDDzf1UJ+kJu3wFIeD8Oq/
qxqGMfnAcvB1Hv99PKlN3QfmPb//XZDPKOK2MKi2Plrv1UH9K+sRSPu1de+zO1g4vWrxVqr+nUzw
tMiWdCm9wM1F/wtLwl974T5EwgyzHyY0/rz8CQvLI+kChFd6bsT0qE1OJGS0z3NmV+HncX0DNfSm
krInJcxwvyvllHPNz/34Mcl9I2IjcWnBIQyw67pUDdiOUyDcJvn+p7ZQEobIUyfbP2Yiqqbd7KLG
uakotS03AzTc8KvdzWw3TjYEdxN3J6vmxiQEyD7WgO0Hd0yAmhy9zsPFmq2f7rcXknOwqoHo97nI
0GJ3R2Jx4HpxiA4/ZPCwPBFRMUYfqAl02xfRdD2Mc5zg8h7Jsn8SYSfZfoxPkDanm50065qN+uRp
2q8d0oPgxPhwP0yvviMRsv8ZB5c9Fv29ZwcwHPQP32Kx+bTMR7XDu6lvdRU+LlF//87Q51BOc8qj
v7MoMmF/CttXzMsWA33K4Vese6ivISAtDk6Nk5sR+059h/5Z6BStW5hx5Bqa6sMzct4tzDulhu7b
FGQM2BZvB29GM2HWz2dKLbWTB926PDqK8flxvJ+VY9wCAinEFSRubLwMsRwxZAw5qaWyHrksab74
Ei4ilfCpoQGKhyZnA11ZW49+tjz9WVRhEs9Slv3ALDXIjl6I/fvJAqNHV+ExwA2L9EG+WPd0l/MU
wFQ+pT1//6DVba/nj0He/3WTFi40rAjVLSV0uKeV7HcoiVHvE1HwLmyDO910ws8tu4lNJZco7Ru/
EgZZy6zwHlo+ANWdDtB6qGAog1gwFFW5rdQAjsTJ6R2uBJFXmCTu0XOBcox/mS3l7akpGQnMMflG
0KKZRrAJGfqXJGA7lZKzqVJlFQqTHBnBrbr9iT2b8M468cHvD5kNHjo4T+9dVH1VZLGvV8SlR4r2
ipRLu0SdgFe+FXf72VTNCX7Gks/ljwpG7ZIey1nk5TTT80eyvA7fTgTdwQmld6IaDu/Id3PMk3dN
OG/hza0V3/IaxQKZvRpNHrSb/Y48NEpj/Xnc8IaPhTeYSgEIDXRjCqgc4ExRV9t3Xlrk1OSOBkF1
2pej85cZYM0nItrdIKJ4jikY7rweCGS2vfuY29KsMCGnQJegoorPfxEyaCpYbHQWG1hHcc2vK4A4
+3OU+g6GmbCYxIRtqwzkVdnFKva6NR8qUkP5x5U7L66sT5CAFb5lNJKt59iaP3uCzki3SezdYNtS
+M7Od53Y98XwEuAUv1BdIUye8MSsBsCjwrc85L/P30bOQTKGjJEKEhd+JROSjPUI98hRL0/9U/3O
WBrDKt6+GailZqWW0pCfyzCyxXi26et9U8vj+eRLDHGhcY/h8687sx+nMqqR0h0Hdfvq3JBSRiCJ
ZKIqUYpfBslXLZZs7WZU0ac/e5iTrgXSjrkQMxLra8I88/LrGcVOHM8r4sHB4aJtKpjm2aofrzqJ
fDWDwUXN3qLbhXD4J6NfrVGoxZ+ve9RfaVZmrpxfPknYIoawz/CjDJw63n7ZnCY52qnJBZQ52dYL
zBfYKqCpzGNDISQ62K+PqBSX6DYxHCuDkzXFDFy28QhIR0PgiM+D+8VPcLoNQ1qY0s3I0lMkqgj5
cp1cczW4RcG+TcESZj+z7zXnk97+adc3C7amDB/xC2hqq6EgBZmvV2WGKErli90/F6qXbHUzD+rU
SymLKfj6Rp9LE6Fy+asL6SGXYbPDyTMIzc8VwcxHokCsR7EJcVpj+ukh+B0xZnox5skNkWdEWme9
zwN9ShChV7RTDh5amzG8ahMmrQcd+S8oESc6juBFZYz1LkYao4Np0Bpj2lfP8yM/rkO+FuehLH9n
wHeL5qfi0IApdin40YhX82NEVRZU0uEcC61rDd8r+vrKgL5oVxgEo+opJNejcbCqlJ4SRgR+Yi3L
1JVspIY4FUFwEKNuEa6kUbS8E8fJ0Pvbz/L9Y2UeZwR5beFuev0j8uQRvhzqsmpRmHAIOwHyVQr+
btsI5lH+Fyq1VY3dHX3Pq/ns7Bp5mH0v2I/lKpsMzU+uFEi0x/K/4MbI4ay1aQRztCVLcdbhRGL7
NwyislqJig19SrNfw73sO1QDq9L3SzPi0oDp1zLwykzlBJcq36u/ZYpImjOWOsVvj0+U7j6epakW
hBZh1i9favH6qpqsn2p5I9O92Z+LYf/Yjl/LSxI5kqfvq0oWaW2iN/UqZkGYXOJ6x85lFFMOi4mX
eFnHCYL1nMWW5dhk+6OKPI3AWCYp0GTBdk4/hWQYir469s4z2M+qAhUSH6/j3GShtnxpVYUoKjRM
D534OVIeU8gLoupLS4Yr+boX+05M4nPLjoNhkLbTbzFEABtfzrXp71zNaq2vOWBjvAg6Iz2q74u+
cKxyolA5juM057nadlHNuv3Qf+s+VRJGTqeyGPjf95PJEfuexUskjfKYgQblMtLV3//jucGKxQyP
7GZXFihwrLwyforog4JgiE0Dkya10qnsa3jWzbY71ezkC9RibJu/dy7EQI6l0zO8Eqky5wXPomAA
MvWMwAWBpJ5JRNBTcn7dNI6vuvnrXrDSIUbH2USZS1Uy5Q+cpuKJxpZNRurnAVTFG/XqKTvRdKWQ
aJnwdI4xiBmsNo2nXMCA7c+FQMDZJ8uoJggQQkArn8jXuXJb4QzfNzoj5dfP6mtLuqnqge4LDlhH
xy9E/mTHPLifdXult2CYTRiMUL0M2IcUjwGs3zH/rBwaj3b6C1SbQGriq+OguNXyleF04ZHTIZvh
bvaWEHlDJ+tNyuAHK831SOeBeLjYyNpONV2ZqzPr5ryQrNx+rvSLqKeV/eDwQ2R24whxrqlWbHv1
+0kqGG0GKnzed3kckmm1mR+cDOYJaEBwO/cCCkNeURW7yA2NBU2M71kqWslIsa/Fz7S8VNmtXvwK
GWymOGfgrXKR+LZQr4shZ4t11X/SOHgAdhIodyzvHP8UenQeT+boBt6kRpn6CRA3/tXqKm2GUOlM
76hgpZD0K/vKZB2xr1SQkZshHWVpWpgXoB5c29e3FQ0oSbVgzqJETSEcK9zVZOq6YNX+pf3OA5AP
TWwIkYgo8868Q+qSmMfwLjPyMwJ28fRIhH0eb3uhrkTx4quP6SQHXeHisDQv+pHatvdiv5Gq2TlQ
B2+KJ3T14jBbe/rPsq68TZZSMsxHLfkRwL74LAfgg46Vs/07FxKCmvKrla6Q/Q7j/p/urZIkoNIn
KKflgIuaNgN+06bxG1263KJHYEaFp4mjuokdzCy8XkT5a+UTax+7yXuT/XOUyQ8Qx1Rj2+C6r97P
t02j/DIfp72sIFwjxOcbu1lCTaj7xRgDuAlyi+6meXN+kY46xmD++1K7H8frH1hv7VFOfWeG6eoP
jhDz7Iua6gR28KDZGgJ4ca2E6S2bYZjVBodBC101tlRWhIgMdwyGu7GmiDcWs808+bmMKT9zqlZT
ERMPTEE6rhHoiFV4sZF5Fnex9nXJPHlufKN7Eva4OBghVwzF9K5zR1PNNwjluWhOMt+LDg0QjWhS
y6K7H+/HcqlVZzdPMKrPsZ5bDGRxhW7/PJo27YM5qXkQ1BP/lLlJl4wXsITDfBXet1U0/p9HJBVL
ce9PWbOcx+doZSC8a3BIOHf2jZ2bvvkNwkrJkExvN7j/23Ytr3WU1Dr/2nZTtRtFPqz0dyS28q6R
HHCX3c/21FcPkhTu+fpkMyWKcO2HXiKIkUYOLU6uLrhwUib1cq4sZ9IBwn3EE1TVUW3/ZcQpjky7
yiVkGLQSCR3/4otRF6XQ7V9QsdV+2z/Skm7G/LoASQQCWuAVTxng6XbJ7iSH8PKVDeJrHeGiEc1i
kAmYiw6llr5TMphHUG/u5rtTdJzHDYu81sIQAV5dDfF0XQ8VLbZpovkpv7lTozQ1x7J9JNp1uqKe
88/dXD8duWUxgV1z4aN5wfNywImWV9kkGPcJoo3Mz/FQQXS8N8N0wNe6fP+adpZYtoYomrVKg6Aj
tWDMxYuJEx398HSQwQv/HBP8F+e7MmPM37cwV8Jqw6Jtr/DQCf+rBRPlwhzMMEvuXHxd8AJXW8kQ
eLq3YkF+Y2nCpyM6EpjYNvH4PcCiKxfjUn/TJXJpjdluF6eNMJiNEkjmsoiMwsm2f43529ZzCth4
4+f37XAsTge7r+eAqS2xgrciOJojZAib5bHNo5NSI9WSnGJsO9A2U96k6Gj+rbOtvoJMZf1zNYaj
jEM7ONk8VDOlN+Sb95iTOhvXlTAvaxXNYuzU/7xVSCmWnVn/kTD3noAJi/uh8ujiVYse4nSKOFG+
bN8PDtFqkNmqyNXnBcQEGQZa8HV8hqkFP5fpZxamS1hQSvaW6n5At7C5Jaq4I3FO22FeeWCPb2q7
UKNWRSMDSpC6g5tzrJv41iYhhZSs083OwnOXnxsjl4oUQUnd1j93atyE39q1/P6P0KutfGQX61ll
Bb3oM0Ho3bUp8lwa4IN1ZcJqzPIVux6sXk45yBjl5sH4C46Vpl4ofrKNzyTeJYqlqHMYQU9AFl9d
wUDrQLzoMuTGkxX4UTzdBmVHGV7QKASztM1s2v+tS5xCiwLkOw+YbkI/yChHshdyP/Ww+Zns2Wxh
9rMFi/dOMgqbMaN5vNYAqPJXL78tw7zHsWeFQUtxFo/WnRxlGf5zmt2/6FYKyTST6dbvT0jLb6GS
ubQMpaztVYgNFjC2KHhp4BwzbNKxcNz1FSdRMsrcZDMLltVS0mYQYqQbmkMV2EGi+RsdB5naytq8
1I+lKFg9uAJlImKNq9NPvMCwARu0fG+f+4fetQNmeA8rbdll7+0Cre1iqejcP7+hmQXX3Ie3WQ4X
bxhqxDEhQNqdoYWfYd6H5XyY3PsnmSpkAe+ge/u60eVDbawPPChSYHnM4d+2/SQlpmRt5BVBYWQo
wyUiyPKdJtwNTxXnx/qaL0RwbsqgzYsPm7kFG2pPp4jeZ5sHh53AAvZwuqS4VegZKsp3o0PpJ13F
lFe87cooANphAOdSvjTMmBdgVhtRUJ6s4lb+GWuweEfSXJt5hrl9GNlxn8NwAZT5hhJ/0Wk24sVm
Um0GLVzUmGVYbfAC5rTqbuvuUd8NYAyvumf1EPEUaNaD2ZhGC80cZBN8X+qCpuzUr+ZdibKMWEpZ
x4uaNTfaseFAftvxSpYISGW+YKDjftjXkoPL5NDSZhWsQmZhxUZsIUBHWK/VwN/3YBS/ADpRX/wr
/cDJ9BczPFtssEAtMzEF7VaYYHFtMgTyXF9a4EcBTgcdSVlPuDL9FGaLBj70FkGO1aS8nYdP00dj
1nZ1W4KND37K+d++caG9wCWGabRy1Nr4H1iZRHLriiE9dbO8GpkPlJHRYpKPWFEMSb87u/eYuHSs
ZFkjVV+TnBI9Y+UD+cCFzyI3Q14+DiEAgyFjPQ9ARa0ryCHgJF2161/ehbfFhzwY452/vJP0aR2t
obVags17ZQp0DmMKDZEpAycth1C6QxpZa3GSO80SFU+hx1hHGseNHsm+bsle+k+vfPSU8J7aZXsJ
WQ8182OyU8Zw7jLESA4aFuuvKRJpQoB4gyt5aOhplg4Sdm9FGQkIAk/LXJz4/Am7CaVJ52fZCNnt
QRdtLR/WZRb9yjcJUyJadDLgnnmyJsDuPRcz68/UZCyKWJ2zaCP1T4o/XJm3FGzxnnNxyFUHibHE
74cByMv+rrsbnvp5PD75CapRup/4TmwJKMuZtAAlVND1zA+tq8twjgE2pYATB8sXJDVBvV1cWxAt
MNF5vHlVEoWqU0AeiBFy8B9i6gNqCcsgaJfNF3kGP4lrGIUz/60081VHxAnEZdD01webVpPgG3yb
IAfxW/wNp8XFx+JjX54HdDqdC3Wq0LQNHfagB7rpm0ETIhuFuRw48yzuUzovk7VdvmlHniUmitKC
FbPpsG6TlGjkj20HZsggCSTnSZvxPOSmz8Zq9tD+gpWU1EepIN4oQ29586ytKaZInZct9fB9X0gb
ix9phQe56hfCtFaGpKQOfBZN5HfLyo+dxGZ+7t88yNc3ZE34WrJxF0HoCxshfxAivkP2mjVzO4x3
4mjQC770YTQ6x+XKMFEP80gfxD7s2eouS07umQMKweoFzth3zo6xLb0lgXTGqtEiIyFWGUyYPTb3
x+CrYbu0N4IQmadYMsXPnIx5YXtFOgsedSmldmWA25cuj/ahpw8JiZR6ljiSlBgFtwxb4e8IR6EW
r2RnCiN8OYaAfOwDRmIuBm70o9jF5uEmxDElLm7J7tocgSrUU2A0xzl/41tpFkkQAdMdVzUEwQC9
aQNtTfe9MDzUw6V68E+JlVCY2MOWNvVv4gmeL/GKurnUG3g8bn7pPnNO5O7qlWx1WjUxyH56Lxri
lYb5cHMJG/ZiYKlQIZFjbCowNjQ3bedXSTyW2bcK7+suWNQZYlhVzGdnNaApoasA9uBO2IXmlK7R
rjTST36URyjhm9I/iUup8I2XMkJK0qVnBAWctGKq81npsPagLjwT4LN8uCKb2eFajRVHBI48MlbB
V9PCfe8WMKR5lVyD02CsHfs+I+yFpMGTP8V//coNLXQP2XkMIK/kBiMF6s4wYKbyleWYXf9mcOs+
mvbEup158AWtUbGGRXqvhiparzPE7X+nSqoxULWZTLLWh7DinVOus/rco0pH5wGOQ6RFX8xxiLfF
7DpnltfhImj7sbj5h1OoQXP+/LSnlRaNRA0o2n01e4XArvRTTejipn/5ShT/Jar/HnauwBHH434/
1LL1IMK0jXSAOBw2aZSYpFwbmfokWGiYxhvSmnBPBC2xrR729p8gbQ7XQhMMArn8CLMhdp2uKYI7
U62+nvOlcR+/sszCV9Y0kaPNyzbaOYzOpX9ZXoy92JeNrj2QcjSfb4+6Jft26qVa2mtrARnHhR8e
rtkCUX86uMue3BjjEtMR35lD+dW1PQZeR5Sg+wrRSVlYOuPr7KtdpKCQKunVe2TQKE1YdLqINcGY
Tev4Wy+PnfSyGtK2E1YD34XE8ApzEWvnnJuLP5tA23CFw05Q6P4Mr6OTDYQRBqxHtSn7GqT+Pp4k
WBQKckYzdnGRq4cePkCkGLqXflAni8gQmCXKhB8L+1Kuxcvr2ttYpNsVa3LhYj+uhXGDifJw+ptH
g4SKIKKv4D0CZ+RVf9Uk6k439b799Rzx//c34XHz1f0ru0JBCbXfla86bXITtVYyzEMJcv03JOpW
hls2m2D1R2FogJXabNt7aoXEZfsrLCpcAodoU1Q/RtO2xo6KUEplHjOeSde2rf5Z9fpXzBhTs8Gi
3vkj1zhOg2/0aL5yttyLvuOIZcrh0j+5Xv9P5qza9hahmbra1nLLsq8rXSRxUOjIW0mGqty6q0qq
GczclhEC7siecQjYZ0rpZaHgnGMuiavrezH2hZ02eXxo+ICLrSb9jYOr3sjjmGAkTFA+wvUxkzw7
SAx1fMxLDhUw0elBZH+Gexed3hcNYjGUm5RaBW5iFUkvDHeurH+25WkjeEPF/D3VCSTkwpdgYFc+
zGMkcjSAEtJa7Ovaz+GY7JelxfvyUtYKliQZJksY2A5XjTYvJp2KCsPTiMcsQ47mb125n67YHy4y
M3gj2NBJgr1R+jOizuA6Nr/rE6KZ+c63V3LeJDpRY/qiVySq5h0Thmzx2oSPNCCPqiK4p3ufytfD
fqzghex7I5X9c76YMZXkOp+a1m4sCEvH0Xla3JopeTAnNgW3J/43S6e5rrAjKO9H5vetsNkDQZbL
Z7SrFzDPNS5lxHItkSRZRvg4tRbSgWewoHmaOKjMwStB691RJ8tTr8rG/fjq1drFE5zCiLmWCyxm
VrZOyLCoSbZx75znGFCDQ0SEh79Cg+bBDZvB0iDRbZDOlDeNfePYTtO1r/rb96NC8J4vs8cCdGuM
GOT3KEg/rowGjnXtIzWVvcrlob+DP7mGWtNR9ntVvnyHFo9/y1L9dJX+ulWoh0K2wPLl2tyzi7Uh
LDqnffHnitzLI2V0LQ0TirbccDMzB8J7r6Jc6GHn38SKkyoweFfHUcgq8aaL1VbQrFuZ0bW56R6C
kovlvLm2jMnL10nKG6V0VzLmLvg9GZKpVI07Cp2LyiGqsqkme1/QnG6hiVcEXrDvGx63Mu0FdLuZ
q0Q6Ga0aFjsNIsP6k23iaNE6fb2+Qnpk7mie8xwdlBCYD1lM5YLqsiTE5Emwgs6qr7trVU/ADVcd
h41aZQNz7yxRNULp+CazLv7pMRedwnBb3fRMZSWGTX3biJke8C5f9E6lZTuMikxXGe6myjFMAfg8
fVIwccp9YzViqmI5VO99gFo927yNL3ZylK0fiArX17yyBbr/nYxgvDUZbq4r93YNNP3HiF7V3Pcy
pHGBSIiKkAVxBtYvgHDzda/FpcGfcV1Rfj5MnFsYEbeJ7fkIFKsnvsVfoo+imq+aHNy+wx0xel6F
iSkLqrE9yQbkXF0xSduDtzCkJ4gUyBgsoRQDEs4as2w/9z1mL19yacLzadF6voIFiplq7F3UMnuC
+9lj3TqP77NUczqLsblYCj+JqZGYi/Is1efaJD+EnMPBPLbPiEfQpx7GtqUxsV5U9Tg5/lwYTJ5M
l7HuGzSt/Er056YV0UNrVh8WE45fLs9KpmbZptZobHKDf0HEy1d3LSC8WiAeBi8IrQ78CSlYclNT
F0gLC4YRJouv40jirHXAfw/Ik5o4qWQ/13rAXakplnrGBgb/jvPdK5EGZRkzmSQE7N4ssORIFuMT
yEolEzb9afHWyEmciMGTBrba4MJeGaud5zuALvRHuU0GNWaXVL45FzxucH0W6oFAWzvYxV62mlXl
NAoVsP79jjc1kCWQiz0OlKvm6JbAlGBxFQsa5E7xVse1xD7FrTcXVSY17S6axw6d87anoEnid/C1
IaUc/I42M3kBiSTHd9Vjd9vIRqtpMd5aRctG4Z+vLVR+sgjOmpKoMGGNnfQbizsnWNaeykx+uR2W
cxKF/DykY/ZR1Dpr2Ehk2bjK0wN/NbYvX1to36kOwijbfWSN3zqr7kPVyUlmfv1LEXZtHAqDU4bZ
Pm/0Y5kLxGxVS717BsfpDZ4GQb3rE9rHXPB+v+2iu2asBrYvx0bPKlHBZVp76sF20r8NwzpyrdWj
m483TtKDISs628BjQOrwuy4vJJWADm7J6AX2rF1TMbt6cByfRolj3ZiM+3J0irHuylUuN8qDymPd
2z6r+/dlY2uKY6zHCmmwAWeKz0xfmPtVXwKqUbhbgH1TP6DuHL4PEzyOyOAF4VI6Aydx9BGmxXMe
73vE3BDoChMtV1Uk4F4SOHbTHiqjsPssskuVe9m1NtGrIMmJfcvpG9OxUkeOHRzacvAh0nyTiiGJ
ATwO+Ay5YvXxfYrG6YGSToctNA3oyN/303Lq49E7TFYz0STR1VczI0XzZVG8i6087POYaSo+TgIr
3cfKmV1aPoqNds0D0XngBbITWRFrdfbh9dd9OTXK7bpbea6zX38uhqk1807uWkHvv7CmmTHsxpfv
5aLW39zGNDGFHwb4NoPqjZ1/e9tYqRglUniJ0s1xbEiDMvG8c0GZQvnTnxbo5VK+xMJYhNiHGQsN
Y1emNNnWjgiU/BT6anj19Vjt9TF9c/cdZ134+8wZJ/zsu5I26YLqMq6cIcjCyMTfamIfwIuIAo6h
lWDQ8qmcP5TOc1l9ppsYMiaxUucsOVhwJ4vYFLFT5XBoT2+f7AlX6eqD3lnfgIb6wPPFwitddaiu
tZjHUjNKd2/isq8Old/vi6EBvc37zvg3ydeDOsgFPtauF1+euWgJ+PhO0MW+h0nAplu2Lh+FizGX
FuiL7P1rw0gNdv3u2q4AquiCH9nPDDbYx5pjq1nccDa6fHOd8xEPgtjP8T3zwQpDKxoG92iwPrss
apd0Z32vH7CtVtHpWU3y7WY+BTstPeKs16q73vSLumYAmyg+m7+VXY9L2EWzCZ8Dp5XB+T7ixdot
5ErLWrZr0KpuymqGBDG6vm8pTfnbRdOuLGhZYyKDjIUXN96WbALKX5rhTMNutO0km1kOcPYY6Zi0
wxq/apEPGVawB6q63awoOUied5WbtoEQP7A8bGyr8caMXsPl8iX7dZbp37Jxa0/RtauXMxM4Xe3N
TF6Z76fqARib73tPqX2YBvJm2J/9I7I0slwVqknJoQqmGaw3fvtPXcp1Kxgaf9/Rr5QmiHvbcqGR
EZ5/7j/TbjKaNm/t37f0IDWKDYUsl+egj3KJXAKLPxBDEJ3m+/nRDEfgx6qWDDziuZ6kSiHwSXh5
dRQGhQkFltyNPb7Wr2a93lLp+LGIrs1tRaJzaUlMr6jYYegpkK7xdAa/9G4P/2a5H6aGMtMhN7Yo
bpJILqxZ+xXioi7/rxAbj27IG0J0tO8l3rL6suJjss/4q3XgV5aqPIDUBJ2tRcGgEA00fR6RRpLt
KfhtaVfM4sA7xqnVhwkPLZu1tJxLHLuVFo4VbjMgPZGvn7NY5QiGWjk2n99C1e10JEgJYgYzkdwQ
M2HxW8needuYdqhhII3Y9grfakI7LP6XmsUu1ny1tj3J0FFrMjhNLz+uNjmWh1XhERWLXXZJEpul
u54Rdah0XM+2C/9HgvnllXRIBhQIEmjr81XWouu+m5GNNvajzuKDmySyNcbiuL3+ybsWSTML7LGc
4dfK9XQ1dwmULQYelZxQTbwBAsQaqlxzZfD4X7g26pOCU6vgbjNHTjIQaVuo5nI1NmMjVYnViOO/
VB2H6ZgAjrmMCjRlX3lflWNVs8WKaag17RyOtAZX216WYazMlZymnvVX9JotzT5ISgfP86eB60G2
kecoY+JWQ2Y9zjZWTcwDb1JcIGpL9LKoZipcepEstDRSr1xKy8GzzCZM93BbHO8DchZw5IW8SS2n
/LtWr7FKCpRmxGq65OQAzXndLLs2ImCGZ8xx7lcB4bCQbPkLwcjeRM1z7ix/Evb7kBGhJKJYqbj9
DJ0R/UdxZ6yyXGxbqAPd6IIDFx3UhYYTsl2NcnW6zgEJ6HN+GgkO3ZXEfUXVr2Qeh+q1vALGLPrH
DkEX/KOR/bcdcn1/p/p0cwQuMMyx9EVFpmXN/Lx6GN7ejQ3jfc4D+Wyw46N5RyYM3SDbFYf0B/z/
ZERsprf+lyvzw0r3X6HKDKN84k01fK40n0KArw37n6ekaUVYXLFheo4Y7BPfEmVJ1O+kvW1ZIen+
7e//A04+cyuS7IhYWta54cL765zD+Nsdm9evcy3U/DJ/KMWzg69LQGi/fpOzsHNyKh4h6drsIbOH
HHQv+HvMQxsSXEZCql6NrgVJAlk8o3k+JZ04v49hujN9S8NlctXQDtZx+tAJ+SjUjrVLFDyyspdB
pgtxtJWYx25qTlx9WVyZNB5wfBvGOHbnoRyWBMMYON0NonwtNjTqYhZNKNPA+cniZczNFLDtkYZV
zwR3LZddZL+YhidE93Jfe8hYQ+4ZKz9mcQ5RNJ6KZh6Ac7kPmqYZu+jNLV7p3e0IEopPcR3gyfQD
5rb6x/P92zC+0ktaBig9j1Nw7GN7McBzSsJ2A8K9He0k54EaztmzgsBn4S88/UHFRSpnroimZeXA
t+juyJ9VcFuBtycb88NPbigxbUJOUuWpHYhPuq9raHa678EUIvJzbF0BDc+9iUI5Fi/miRaKLr3K
bDVb99xNSbV5bmLJtsYmnD62DiYqKPkHv70dJQbS3M//SLqz5jSSIAjAv4gI7oFXjuFGgEASeiGE
kLjEffPr92tvhGPXlg0MM93VVVmZWUJYKqP2mLc2/X2mWmS+IFMnqSxU0sugXD4gQOlCCc78bBaN
U7G82JY3MvwrJZmCdHR9vyZLqWkyy7oDynJ5usdlRdN1Hkhlh0TP/sUBK5zaWy6MoIJbq+DUnKxe
r0hxa68r/FVzAHVWSQak3toSt1YYrSdD2pZzm/ZjcNacIXm+LeLMpZHfNulFxxLqTIP5q0ny/uV1
nJsxSy3da/c3vg68DX9NrjLuKcz8zmsAJptsgydlrcIOuRuMk08IIWwwXHKsbt5TY9lgoi2x6B6z
elFhzPCDQ9SjzCk+13XfZDnZTrZL+dz8HwwNXR9H+fqNWNYxKW0N2L0DgvtbGBoqpQ0pxPLNoBW9
zM+AZPZXddmCgO58+Ti8SaLvH28+RQQTyp2WJXXZ39dqEFCYQvkNJQnNwVaq4Etta376sSoBxq96
KmuDiQItch/ngoTz8SsozQeoWhL105sZPLWLE/zUPOmpQwW6+CC3lj3hbKBaZ4Vm7pcYv37zkqBX
lwU7g16XX5aIL6Lmgm/OaAJutroC1YFVxYu9laLZpb553TWMnHJ3D63s4Dm7NXMvFvC6680e/dzL
8f5aiMK4FmOBsBSxoazul0MgU88L8Lkg6yy+hE+mrgFGKJ8f5cT3akbjXPM0X1cauk0EvsBVydfC
UOQ0Kje9TGh3b0Z6pK7drB1jxozLrGnQBi+VE1Ol72P1J2rljAC/s2LkUKW1k6uka9ePovM/zPMe
dsCAqVSg7j1flWcdWXYOstx3kSCU1DdXQEhI6GH+nt4kF4Jj0wUd6rL4aLztJI1mZ0IzmpttOz2P
odIrp0yFwHwra/gqnnhzedzOepxBDqMJ5B5TXb/UZFiYOjryuRUaJuFioD1v3pihq13WwCU9RZmM
/ZGNoayqJ2W84/NR+lMOSYSruc3LWZ9KCXYwqlRXtFjJGE3fXR5qF3I0hGAXSqahtjbu8BJnbrV5
IT6ZE4YjE8YVpWXg4QT/LcoEc42DAmC8TJV9NfrxQlcIvRJ+D82oLBT5D4OaSxnn9b4KxOknesH1
+kQQpoea/3xwa5zglvXl86fm+v12LF+9WdWbJGZMZQsMVoF2cXF4au5l80BdXqDJ+mWqMP2roUB2
Ex10UL6ZSxltppftclBfKDNDa/1oSqpGgua9Zz0ZKbQbNONJOQ9vUMGtfOetfokdj8jA7MCu+rVk
Cq+cjvOTgASvuL5eG4cJ4mkJBOJrbKbPLNhQNyD+S9RCIYOFkY2XudYk6i7y9VMUu5v58yy3Ha6u
ryLPdVK/2y3J0v7a2PEHQk5wbGn+jv0sd+0/TRLXaOO7BUPYVS71ZRbeePzZ/qx+2DpEM8r1EwxC
vFoRxWM6Xa98ccnjWzmjuPdcvMpRVE2l4t8/blhM4PWby3fz4K9V3NT96Ax3aU66bFrHHrwyDSSw
S1ULh9fkvrrIvme2X4vErzf33Tiymf52K6fT9ayx8UvAU0nB91jEq3lYvA/Ta1TRLJeyFSX/jg1E
Id6Da3mtTPCM/DilghBwlrXNlHR/rUuxa+9u35tcVq1ygt0V5tXVJDXepGkAplcOUZvJtZFPtE7O
E4WJblJUYSRwBJbYbrItVbfug3g6L3G/98MQEeScFjyrEU2Z0Hat4+WX3/zg/rKcFttQcMhUVHKv
02CEIqwiX7G45tXTSyIbj7UrPMLia/o6ojGs5nJo80yMNvHuwB7pd/MAQz/iI/AW2iu87h+xMiu/
bgqS+0nnym/taOzqvyJQHpivb06D3WWUvFeNZ01lqrtsvH52UoUXISGjBkfLY7cxGf0lYoGD2iub
rwA+F7FNWNBi2w2XmxojYQomMrlLrmX4rXkZXbzi9Y0Gh3nv/N0DsGaNXTNAh1MHQ3qRrxMgOi0b
nQdUx9mE5PovDVais6SWqCAttEAG85hwbD049rRZVYpaX3LIFqWO7AImGGqIFKqqKBas+2N53N51
hDTk8JZRp30nxRMkiBMf1Kor+js1lazFhXJdm+QjZ0CnfEcxKwT11+j+mH7YiPPqwphgo9U8c+Dq
9UuMT82/UoL5azob56LR+g0qqUMqA/c5xvuqRFfn5ob5HLuNRHzZtnx0njXvYuSU17LYPKp/mXLx
0Eit4+yysZtU/eZw5b6Q7Cfd1X9Dcrlx7JK1v3PNaNxMFDw+kkLMYdk4JYePjODT2idq2dXHOdm6
3L7hFDsN5lL63EsaOpLtmKqg5b6r2PTBIQPFsLZ0GF4eL/m/ik/nBnKk7WVvk7mty9kzWLACabot
G4tUO/9XhQ/d/ioS2JN+EfPJ82ydrq9Yg+f6/lhcfKZFi+jtsW3ab4uoerjE1+Igk6nkR6l8ffn7
MCPnLf95ixgDxdaSsOJ1Ys252Nl+cKfef+RHh4ku3K15nDTZXpzC0CGomzprHRxJcD5DBmrghxk2
YNFQt0MM/U22s6jBgr/zIzfoI4pq+jSZb/WvoFndqZSvY8yfvSh6akqby+5QnYiqff1w3uDoviYF
BKPTbmSuzmK5+IqKliG7z40CpgiE2Wc1TG/9FUbRqZpH9Z4MEr1s64jPFhpoZ24Oomu5OH6Uyitz
WcZq+ckoWGhHe2tcmJJjfKp2Am3SI/8tgMnqgajFsyMj819WFACL9v5b5wJcZZOxX2Hzu/76PAeA
8yBd2/HWNb2g+lmU8HMbHaxQBI22058SPB1LjqhEXWT3CfhOMxBMaJUOEC+VeEWpdhh/u2aKIrUi
aHtUNr6fk4w7d75KVSM7cpzUEF4bzDqRL3RRbpZheVV4g1MlJtyynZaGmk4G+S48xykProkXMMbP
5S+cgCv0pUXjI15Wgmjn0GKWqTKbvz9QQ6lka151aHHZ4Vp8tZ0BOO6Q+TEPq6iUpDAdZnrOhqVM
4n3y4/BLinJbdmfArSq5wKHedwa7CrF6Mbqry3xhcTlV1V8qgFoNbXqW5vwWH5W5E6gLYol950k3
6u2m+8ryDY6aGTqtz+Oo7fSSDOhgbrO9P33sfem4YpPyttw1b0XGURVHf2rmGHE9iThK1AoY6tXL
tNDdR9VLkWyR7DNgeO6TU9FCFt0f/QxmCXrs5e05joYO1SdSeOM6Ll6MX4ll9dnOebzoFGegvrAd
seV6UTLObeNivfC5q67fH4Pjd6YR2EzJ5sbklbWFQs3ysf2WqtxvvGsWBpE6TFZ2g1RjERtmHbVt
2ZCgYN0Fx7DmGUqAxHKJH/BG4ixusWijnDJ+QflEbWI6VgF2qwkGi/hv2YUv3xO14na0vdeizdfl
EqcX4eadeWivan7js5a/cOn8J1TdA7yOPRiMdlyu5bocSSWs4lGql/y0vVPX1lYSTZUiOTlUHBUn
tvVSAtfn+aV1EcoFUCLvLYrpdZw51EUMA789kvuqujE8qBDLFrLdv6BXCWnQy/7DdzwfKsnPVRhx
3y0YF4bUyDIeW+JsNTOJTdQMBGfEzdvQiwcYu4+K9e5ubKarkdTHTblJMnoOeoZ67aNVZRo4TtbU
Z2Y0FN4hcTx+OlvmqYwemuteqnof9aOKpTVBv0eNxrVOvd78N6ScMrDBUlaFbiFrrIOHpxck7rHh
iyBBJiXq1mjKietI44Jb+WeA2kkZ+LkBhOpdwc6j6p0MYN2/sjoeTTINe/s2vWEtXasPOccoQxe/
B6CFAd5Je3F4YD04uo8totnWlAFNYF0pXbx56bX82sdWnvWpm/Wpgu248aUcA0TUi2FApf236Z1G
Gbtz2e783WyeatSbVDem4xoaO8TQbf0WGSDn9Qy7q2u1OPuFcdUDr1ef/1H+6HzgdOl990OrJFFP
D8xU12IeFJPOli3bOi6LkI5CvGEfR1AH6gWCD1HCeSnvYu+7/QaYMQbOj+Dj30YyWze1Pee0kGwX
h5ygkdX5Sp3jMAva6p/2XUH/t9+flN9CFbMutSBtdV7FXgiXvkHkEgDPS+ntxu3Ald7KKqEgPYK2
3xgGYIuiSxZGboDlOTNt3vMqQoXLwti9t2vdtOnsmFluyIZpM9X/G5CvfB8VylFskUxOcnpRYqss
7zpMU+NTCyK46hQGSZynhkVkFRbr5k/3sxj2PYFyYepq5wny6kUNczuHxjSgRvMmD4OEN06iCKOE
9rz/7BVvzQW+8PFHBTcNUsKk5JJ1A1N2g3oKXdrEjia/U2Yo9qUJUoVIAyUMiATHtEJ9nnl9vkjA
Jj+LtrqtWD9/m2geknqoOc+NgRNVfUrUW5rdX57bcjQujhP6ZhZqtpuYiabZjvXli9o50RC1v6v5
0b34dMOnRxYgeE0kNoFltpfyN2T6/r3NFZ2NsNHhWE+hD1yslWJ6drOwI6pWuP53tzhbp0aes18C
Kixjsaq6XxyWVXKRO+UQGPjcSbruEV08Yr6ZDhPeUeT3IT8vRTcQZSyJMSjcESAQqr3Dfq4sp89z
RX5sa+e4U17L2w/VrDk/TNYZSk81d5wfJpAuQLDGOBeZWyeGsvlnzjcqO1g8qVyPS7lu96skBAdz
03AjvD0/9K6LTg4WbQnHuwFQu3Lzlyyn6uulxodWoNJmDB1akJNt3nO9x+D+kuxn9+VspNRHMtml
GFrfLjGNoQqosZsWx7mGoT+c4dOsVMths7zbfmQ/Lyugi6v19VY/Cp/TdM5wJCmqZIbLaWrZOnH4
L3Rzs4jB30fh1L1qp3GWFTLVue+Xbb04o3vCTut4nMewehfXemaW3TTOeDDL3nK6m5R3h5qH6XUC
yqRqKlQX9NnK4GKNd5e4I2eYlP8YsEBVUmX3O4WpPs7j98XzFwF0AyxZGm7mQ9RcVmCW+6f1MPSY
zpiSi1hy6uPuKEKu82jwqy3A+9MD4g6P9ms/SmjMxVaOXLL89VLjHHxDtnbchvNIg9OzoHtLbuuL
zu5dyIvQ4eehAFKc5ydlm8opB4DvzbWk4VX1ycClFYS3zs3GG/HsC37ygOK2mJIb2sSH975BS9CD
cgH9fHZWMK3fpLSpHlTW0Peadm9R91lOkR9xUG8VopLbavS7aTON/1c6WgY4afmWNC2B1w7t3xsi
Y/vSvw7PM8rWtPkR7DbuMOB27pXbTflzW/lhLR/VU7gX7SNWwRsjKN375o6j++ZXKwKdAkj1jz+f
qW/q6TeYPTA+34ffB7I0PGuL3U55WA/SKTL37seutXyX6nKgabJ9+Ar2WPc2ZzS0ImZHyy4ZkpCP
NQNRYVRjW7ZdbRa3GyV9EPUU0//mlXwVDIsIyu3ls74nVsJv7qjynjQUxMhcXJvU3CrGNgu4BLKo
pl1U+HKmSz+OH87l5GeiDeJszaeJeNHRg/s21lCc3JhVz9FRIY4NEtCTsjwoz3yAe4zbMZRsbhYc
7RS5iPdvMqeMLra8nqbTdn0Ph8ElNGTTnQywptjId+9jW+7QEm2EC+9zaZmCsR1FjQkXkBWpdjTD
uwAIFE2GmQzOo4TBclxq5VmfdKtTgX17b8KC7OxHrllc1qJtub8I2Bk2wA6wcB7502RwHO1/pB4W
3mDy82hyiVIaaejcAg/KrBX1AfT/ZCK8iKVA+AcVOd18AxMz/zVBjfIzfw2HqYh1l0MP62/6TwOE
zZstOFL0s0zGfE+18m8XE49MbEBLOr6SRx9719mNeRuT9+h93cJ9DmZwlwFM2uSeCVn0qXt/vdyr
jy+eLNvK7SeK92MKaTqIOgz8T6u9zh8C4wkMeA8C61snWfViDpqBYA+lvX4cHD9RQ+bySeFbOr/C
w3u3n1wd5c9s+oGJhv7ZM70ImF1q31/SOz978OqFngkZlTnSGuf0v+faMjSkNUo1SVLCy2QbTkqn
Exzg70OEF/hkpeFnGz7+EpvEUIIgDb6/5Dswrvl0J60JUyFO1HW7boplK2G0MdmWxP07+Lxw3xsl
v7JIF+iR6Qq9PX6Ptpfehfp6Odfj8c1ouJA1U4EcmEMjAXy7XELawij76UQUT7YB8stuECzkQtDY
zOtjoNOeC8H7E3QyOKNXBXSvtTV13TBILUMU0dUs+qAUh4SYKrFvpQYcuE3ZyF3RMA0axf6kxJZt
HfooNKDhaNVmF3GO6sS3ci4FyGngRLHR8wjcaMvaDPcodDqvf3GGgokLGtHDUCf1OK+xwhA9qCSh
ENpSxVOdVMFX1jZFydbG8Oonof68Vlg3YeoG1U/mHenNB7MeBiP4snmnfn2zxYY4UnhSvJ8nHBD0
USG5ppTmdi/CUECbX4va2ySESIz4jmYtIHw/exlxuX3EzmpoRT9+bwCsD3Lw1LcLBcY8fuFFWv63
/ZvuCybklXn4qr2ed7as0Nb6dZlvOvXDL1QLumGvAL9SJ5WM5L3wCTl5qG0F0k2VGamRz3dFtT/6
eMnRorx5W78lzrVkrrTElfcM4cKZ8mbVMNHSBWZPg3Wqfw1xAw+c+yyWGc7lfGLgheuJXibb7qp9
/bZYuaCeTu3C9i2tdNj3d6nmGhlQa+tSKxZViQ0NbqC6zwADSUe9762pCTWvJP8qDuROgMGzcSHV
R6ejoPOW6VU9E43gNluNm0fDA100nmasqa9XTSXVXBTV6BUcn95lVX8CURWb3xZlBvK3LOkDpAhr
WbkcKpxGQWwEFc+SI3Hzrr7S9KBhnmDceUilVPlUiWqpcu6LrWi6DiZTE5zewb5kF/2EUYoh9qID
EoEwyF6M2ctZOBOS739u9qNC44kDSUX34QFH32HE77yaRuvR6d2bHmMTBIHYvBXETtnf0NpdjS2a
07aSMWAG6aEcoUpj7wLRBP3nx7LLfzJ47ZCPVU1ADXmONk6NmCg4IO0Dm1qmYNp2cZqpLIzFqKAV
V4qcije1v/gsM8AeQ70rlPLlDBLnul+MmDafxnfHe6PAMQSvTrDq3fvp1z8b3pgKut9ycXDeV/eF
2JCExvnXuNTeuj0fZl8g8TqGLRNvGuz8M9Pds5k0dM9ANvA+svL7bXCf7Z0uxhN/nvqXfoIpqPMf
0zRZzW6rpCDVW3ePJLp4jQ61onIBJi/J523xbBkXPb0NVsRthlW5ET28B+6VQW2Yqjzepuz5Teup
nIdFnWXhi37T/5o5g9DNmmCCTajwqNq+GceAn2l9ryscfBfar73dz53h1etjdGheBrJc5UPr6Zsm
S8tnbWsw0L28+s61LjzTM/Hti++QEzy45hMnoXZqS+nIbyzjpzIhyVVgOXiY5r5qRKdA2EHbY2dT
aGx0OVzAhUVN9UT0veBNsE0jj1cWuWoOmnZs4BEmsAAQtPuwMiY2LCn4VxyKr2IqUogSjMTq2QCr
BmoO9EA3pnx61sn1eRKca9tHrDuz4QUPyS5h1/JFDuET5QPkQyQI9WRk62OMWvg3gZbbBKewa/Hf
LsXpwCz/DrydVws6UwaUpje1NUOpVFOX+pwdzCN9gFMTUCU0OY/sTVS6BUbAoRIprxLGEbfToWl1
/cALuEcNSMXyLV3zuRpcknGvmDzq4FUIn6Ivx3Mi8MULnTn7aTGsLXhBok6G/Ek8svHfsQ6dMDJX
IHtbMM2i/9Tgt2mzHyldtLPCsnwDOuUbF4EdG5EOxqQ8ldkFLv4enWo5pvJqW3dQInuXcSi/NgLb
pqEC2imHWbFoiN2ayhM1mrxZOvyIhrLnvRNSy4oi+VF5jq/j9TrAu9dMb51rYjTmnfz65+q6Y+ty
bGlPKHR4Y00hA+tlPAEXgjv+RsVVdWF21+QH2ODwvnsaakW1JZTwEE+ofhINZ+P20nACi4G+Fdzz
HHKWsr5zett8pOsYaYk2iCS9r/nLjROd3d2qH92ABL/APIkeFGPDKrwUYOZcWc0miqY5KsExpfLR
DIlT4qX4nGYHyYHhfVLKQGn169nNRhX7ytgtzCGK53CYut2sIAviR6aM/muJJ9ND8R1wooY2A0jb
RF4Kblfrag8mDhVrjAubVQDVLhiMceQKU587xSbcVmoS/Wvq55yexZm7tpp5IzX41JkmGvJ4rUyU
QFdTAQKE9rzVzlEtsDXUQYx6AklP8QLokV6mD3FxPkpgslI+Oj+wg1Pj1LJ9TL2lkCXzEqe+bKjC
ginTUA67pxArWGvC2FR33zrvaU1CwqL2OfrawQ5Otb+oOj/rZWigQhSPcZ/htMQq5M1HWIiKNjeJ
3eg9xmmYoBZ8T258koTpNLlgRSrmxacmR4GFKc5jH+eFq1V1V6woqUCkGIhDLTqoTKItK0vMopl3
tz0b83hjkNUyzqLRgCOhY6j6H9IAzKOoCvJ8jhdIs7cAq2bGu3dvbMGs39f6kQGFki0Fdj+I6jAt
HFtg1+uqtsnULYb9vbnSupuBcOX8m/c5Hjn453iQ4gXk242Gi+oTpJExut41M/P5JwrJfzjzH/RI
qS/31jSknBDqd805nOZq93dYcR/vNc/lqhZkGaeOH0pCdTXfmc1EVSsyuvTloMa+6ajntA8CFMAN
nBujkXS7ys5IDnfMVrin2g4yeWdIQTa17b6/DXhluZiREwU68tzaevTCI5ylJ+3U4vP04AMUVEPb
D5VMpmeS4Lyk3E+9ikoaKt73eah4NCutnZkNsjx1E4h++tPp99sDc7+RP7SeDos9D5+qnkCuJeXJ
ZvXQ3OyWdY5Q+ZbtS3yK55rFLFidtrNTNt4ka8n+/uN6aFxZ0C8brk0Xzua2aNC848mXEBQtuvoI
l21TyMof9PcAMbH0xxcU0bJh/9b1OwRPafapemouzjURgIf/o3HQAnYRei4O4qS7ta3PdWbJ1Z+9
0CxXIs1L159tB4zxZFoSjAegC4uKhDzDRiHDL+xlr78Rlb3lvthciKSfZArKWi4R0h+2zS0ppBb/
5lfzLT8SJfOj/OefK2H9DhN59Ob3z8IKIs5kPiUrWPatFoh7tGjZZKkz+bJOpgRTsF4RgTiZkjVg
H2ZC/m44YcUhxJKzY4OGy/qW96UB5FJQHYq/mINZXbnpmpwB/3ohwCJb3k6/D3KL1jZRy12qiaWm
Wc2WtFhz+Wp22V8u4mNCYTwIG1N5HDZD+TzGyVFXPCo28v8glx1hgwCa/3by/7JfmggWn628XsTw
c5ed/FQvMQE7iStVfQnDWZYVfbDcKalZX17vmnncRp3rWRjOmmjxqhXTJHJ04nzPDHmHZRxOXUj9
YdeEf2XGWX6l7zPQThi67lBb/6aNRhcaMG2UqhVFwcvJoq1mEcQ6xYZio1NgSD5a9LEDGsWx/08D
gFKSqFVPlS+f3sj9e+aL5u5l2zn6Ohogid6xE6qlU8swkNi9PccH8AkO0Y9Rk3hoQTcppUHt03bn
T3GpznavUIOqYu8NsVIZFKAJQZRmu7R9uXJgCHrLCSrW6/7nxI4tEW/eI4P5HKnv6GoWBaJtHsPn
ZIIZ5Wmq8sL1/+tobFhCjWsaGKO29+VPpvWcFiVf8ep7zYPg+G4wTitvLMht/ITnWbqp6nnKcAgc
b4lcY85BTCYb5MIMz0wBpOiUJ7cU4+eXwpcqumgIUqa975176bcNDRYdFBtIcut5TWE4AY8sqrhE
f94F9ts+xx7Qyw44zCwjEcimyqazPJPnq9nA1Vd+SzF35fa6ulqX2fM83Rlf/NTSVoiDmYj+WS+0
MIul6eJVi1VZQxgdZmpVznXNmso+ZgwXZyu4FjRER4JPNSWon/yvse5uAUBsvoM1pKmFuEvBL5Xj
mE716Rf92gnK0+dzzcx1fasYL4Bh1BbGiu1wBO0qGlJ0WlSoyAaemZBBAf7p6Mo0nP8BRKXBcCvH
iZZatzb52U03734Q+o8vu9rck99qim5KfTATOVFLpdYMVtJSRE1+pXg3nSkZHBvshaeS9NLwUF53
/qbf42O3/FdqNFL1VWzaxaUyx6j4mf8UxgvsW5zKK5Ea6sFb4S24QyEu5z4e0tHfm55P4Jl9BpHw
MaQWHIYUqSwUjV0s1rG2jQMMRcumy3dTpXwgNv54EGS8LL+EBXxvDc9vjj41tdLyzYuLxWbIHf5K
h19KpO8JzEXhp/pB9qkpoaWr2T5UwZ9lbZqip6kJwayBbKRhQKLA2fbXAko5CWFBAgT3gEGunKnI
KWqua/Bd0fesnz5PIy4ZDDipcO4NqWvfSLo6K31fUY3cltOQ5d4re3bV4Hr2sNlO64BsOH7UBPWn
JYed3rkznNVrHdI4Jlv6WwkWSAyt9G2ynGLxUy5r/SBq1k7Ebe85tLRYgWFdMKc1tl0+z3GvNH0a
9hIIZrtfp2Yizo/SplEuCWm3JmnwVpSEIdrCiJKP0oVhjAf+sis7xrUjSunRqbbmqfWiA/vPTmK6
7m9G2RVpd/KVsyFqozGC6CZmeu5RD0GjpbNe0YvKh3/rnG7lVsoWKnxwnmab/JkJXCS/p/IPxvwT
8M/3zUMxfw/dGf38aYmyuWXn4QdACvFekZR6xCszay61ZFEbKwAVCNKr3CBwMOwKkAO5jUNhUk3s
O8oKvwclpL6lkdeP3RuCgNW/74hQENHvwueSMO0N5Dr5hHP8I6Ehy/3ZU5385x59Jl932J1QNprr
f/5Vzw8VkYpF4p3uQsOcNh/HQq0Y1QIJUvQ7NROZqtnVj2VDxWNIkzzkWwGiJlKpDAhqOBKY1k7B
lWWTdxwtpVACRRUuGmxm9AGGO2XYkafypLmfCbj//HjQTKDgios2GgpLWfMYIKDV4PGr3mSvYKPG
UY/zdYPvhbGW8NbALygQwy1nmSqKe3uPLMjZtPc3xI1nHh/M2JbVu5Svee4969PgA9MO3gneq12s
7OqmsLyH97w1pSlWEBIAM5ZwAqxeEwOyxneIWZyvpYaYUk4E7JjG4Ss4it0MwTjOInMDK7vfq4W9
bJ+hlx/ZT2yI5ZsbskNPIwwMOMr2+wFGvNUUGNqNuVdN5D3uR7pjr4ld4ewdpD9v/YVDOYc3VlpL
XBQ8IH3Ok49KbiYdluRoSnlHNsdf2g3wS3QNGUMAIiGViExeuZnqayp6QqCbVzBQbskAdmLXzFNl
uTDsGOnO58r6/kiKnCaMGynz3f05NXLFX+3R5GeGpGskcD6Q9b/o2LZ9RGaGHKi+Wv5uipVssbV5
L+CJ965jXyI1oy7616NaGRk0xIXTGocNJOPM7JorPzINxZSaT44ro9T9X1/i+a6Zm71ts1iX5ceF
nDL1r2XmZUvINgoCAD5o1zO9J3adiiCq7k4tHRNZvu94HU+yzUDl+pQ66o7AtPV7QoKQH8hbdF40
oVbYjYPbFIQetdFjPI9sZ/5ONZUM5C7zBKsrckaBWCI8SswUOXJ9ma/C9qGfZ6OTMHRdnXwEmU4v
Jzgb3gzEKbla83StJQnYvAlOT2i4uu+F9i1dfRyqT0RVtD9L5zX9bG1ZGQzX11Kx9gUprcxfF33D
xv2z4LbkIn9sEPNv+8lf5KqhbGk1NI9yANXk+FTZ6I9s+X9I+MlowYi+gRunivA4/3VUb3Vn902g
3qrjrrEjT2O8x9msNno0QC8vUc9XWE8VLCfqrNP76T1DsnYRq1azTJsZYgs9PTjhMMAMuJ8U2dHH
5KDLs5om/ISm0ZHzTFfMq6YXM9Aug/swAspK3LFdCyQJLwyiFbi3N8MxxIRF5YRV/SaKkRWVz2yH
KWr2bSDemyiMVQ68mH8dWeCK5f+aR+CO64d4BYm5ONR2pBlw0kvz0UcxBFhmUMxvLdk/nqIgn0rG
OqmaNfIAc7/t4kepQ2qOwyth/2JLY3g42Bw/fvsCF+FBZvY3XeQjpqewN9UPpzbuoDShuIQvBLqE
bFmtmli0UtwOkrEUO9crKH7gbMP7i3u/M/Dbv6n/da6clQaps85NaN2VkDTdXtUjRNEKfCZKy0xd
gWmNSE2oUrgaWaSpkfMvCk8O9RWHYp6q6kKShSa7SD7HOXQVoJ/q6S3/K8hwTQhexwt0mUSif/2H
9KZez/l6ltlFXX13wfrJBBAAs0OSur+VrvePY0I0SNMWqS3woUQ1BKZLFZlB/9V1qUxx7FxEzgac
IsKczMt8LfYINA1qGrsj8CLtjfu3MwUsJaUAmqYQWe7V9ap5tb9lJqoVTUrfO6piqeoCi2Y66rPM
8PjNVFVlPMe+b4CNMId0lKd/1b/+tqZBWj/oVAFfGQhiv6GcaKO5pYDUWpO7Y9PjQure6i0zzuvI
1jWaG39MaFljPHu6mfhxyFxNMk0152+6kqzsy9vavUPFRoXB5lNWzhFoy47JsDaza6I4YtA24cr/
+A2ijUSCOHz9pdgKBmUE0npqUK8vRtDBx0SKk4mjj98/CmsMBT9cjNgXzdxDc9rRKID/74h59ZWJ
2aEQQc5RZqr7Q4hqKLheooZgRtr8FrU308wY1yW49ARf0iK5JRb8F2+mRID3LUa4i4oV7FEY5Zm6
HHM8iAAA8rGf/Tq22j3A4mzRWWcaoSbTF4QhKzX21fU0BTcYrt/Fg0xgB4S4q019HydkkUEw+Hs0
SzsZN111hKQVVMOigWeQ864l71icBeZRV5S3bi5SZpgL5w2GMU7ZaUaYbM7Lh8YB83vFLWwLwm9u
m/t5+Xov73MuopI2sm9HqU+0sZsGdrYYAuZynIeBHaDmfZxAx9LMqv4ZY81qXiFTL348fsNkh9tf
L2H9fUbPNqx9H6cZHB1g6OneeQMpP4chs5lp8f32Kce6TkpMOLSbgH5pQrv02jnAkoAhIEuiQ23n
QRRKqbohgYfPZzBsvjZSRDcQXiR/IjUpWFRJbmsQZXEqOFn+BtXDrSKfyq3a+0Ljxgtrwn2Nq7mC
f7FqQ+l2CdPypI4ytbnJ1iy7cBYZsPh+P2rrbMvfnKpnTdT7C3gWZdj5Cl+DU2LqKvDRSpKfx+/z
dxrEE57eh1fcdIsWoa1iVtph29UTKtahAzUN/EVHYqswa2irqUT6IAUCHAjqCC4iOwOlbaabqb03
f5+gvILpcDuAqSCv1jXRUJk//7Wfk/JNtjzLF6PUJ6fy/vPaPyGcVG/bYCeQXpfTCgCeJdb4Vb6j
VyDHofh4NzI35jucpYYwsGH4HK6+8bJXY1T9F6B76Fm6WFBsGQz9knwnB1KD5cayDSCBfXCrp6dM
C7S7oX/Hj+d3ftvCEDC8iPeNIZHVZL50H064Br4YpWAc8eI1Y7gu+7jZgUtMllInTvHFP4YOqrLC
zlWZtqEEsivRnj8DIQ4ZmM34Onmvwwn82r3eR8Xefbz93n4QpL0Ea6H964azogrIN5SIuiJHPmcw
zMY/p8X6i/qTEyWmtBLWEZdiAfl9/L6t6pdsfP42Pl0tYH/NUAIglBk+ByWdrd30OZ6/wzLx+jYt
8fu+6+A6Q24RqmQlsim8zPNYTpe41TK3ZjSpB9n6srUvzgNJqJjuziU/gQqQaYAghdTnKwzvaNp2
3+FjG7ociaEaN12sHPSW2CpOM5JJbK4Epzx4e5EQ/RADk8i5nSKIV1tsObFYBhl4RYMLWOtCmAhQ
Benc0X5urWMHjf3hNzIZX4YgoFX4jErWFsOmnqwLP0YiTlKyhRvWwZqJnrMMTI9n8ByHJh4FJqiv
TqlXDWQ2bKGqlUuC9UA9OnL3m/SBA4rYdT2q54JCjT4qS+Oi0EpIR2RkuTD7/T17Lw1X47+ZNII2
jhPeC64K1fdYgwl4QVr0MBYEGSfWbQ/VZ6AHh+ZgYsoV8kfDyZoxLRaxWUJDGGuqHvWffnWhX+iw
N8DJkeblQt8gGi7UjEdy5tMgzNdyuhBss1GBQhhN16CIB0lTgP/kd7GrTNUvo5Wm+I/SWTRUKBbj
OzsW7cghtek/xwlj2/qsXTSwkVBDI+vM6YNwd9fTZtaE2mh3fiDEFnbH8tqsdajeqrlK/eqxW36q
eKfQ8zubrwRRDpvkR0NKk+7u/7FVDjGUVK8Grd3xftubJtlc0xXRHx7VkFXlQa44kLg+kTvuMQGD
fw9hBVCCzaP2yYOlrbIqA8dQjJ+b170qFdL1fOZFHhDYi02WApMvl+Nzc4wWJBHJwZy2lce7eYqB
LGUt7VoZSdHs0c9/4rbDSve58mndkc+LVKvaExlxvHy3akkAvYO2kS3gCJMvRUuIP5XTpSmPS3av
y5bLS3eN62wfAkc71wP3cxHrZ5hTS+h7vIhWlbixajjmi+18V7ayj9o7dtyWvOTF2c1CAA4Z6J5J
2ino4L79d3c3S+tz+QJfQxcJCPDxe/mm3bJnlHeuCR3pz9b1Us8j0WMO2qKBjwZEzQyhl4F7PJc5
cazh9AJ3S2jmV12aNhEm3Ey2pxTZXutFs3MZzhJzhybAKhXKL/9e9P37WVfwDq0YSvOPR4U/Wb7D
UrPmFBFJMAvCGKpoGDWY8TBD+MuWEqnWPGouQx+/nMM1v5fPLCbXs0slbWpupvmsEpBKZwrVW19U
0C9o2W89bF96JE03VRXrmRt5lRy05UILdA33WnKQaIXCXVtq87alEUA20dHEm9+0bvmKuolQSM0D
5LlEgTdQy0ua4tSuTYw1meiz1WkDlkqYumQ2hC2ncLaSO34uCMSRqHHx1G6UVT9rXSNdvArjG5S2
1rYPAl1XQGlFdOtdMAMKJRvDGckwxUrgsKRz+rrx5BJbNiepaKBCW6Eyz2SgVwo5c1MlVVmHT2tW
EMQLPX9LvuHnr2Z4sEPZTZ00xWU3f2tj3ft7tiYfOZoX3jPAJUn2MPAO2+7RcxcXx1TMBcD2q4vy
a/167qxayTbXmFpIy9AC9cuU6dLWpLpa4ZxtnFc1+PD4/qjd9+1lsnJ4uX+m2/vuHVS/KT+ri+ql
5TpXKi31pL5LvB6muDIMCjlrtBwBfWarVsRovcHIiuMVSbCXnhkc7GieC1WYt3XSlTqXHE7VTH/R
Nd/+LVe7Ny+Ve5Xu+mVCbqgM5iVUi/hIQ2eCc0Sikp/uWCIB+9/SomE/VW4mGsVeruGw+uZwfaJS
vo3o6Hsv0wNPyZwsO/jB/XOhW8yUBPESyLVmuJ0vL+eoQYb4KOecs7Aq5sUvDgym3Iu+RBaf7dHU
Cb+iU0AvjYUcXodmpIZJN0wEEBdJPk6TcmZ8qFNjOLhTlcXHeQsB5ajY/I+ks1py3VrC8BOpSgy3
ZqYxjH2jGg+ImfX0+dZOnWTnVDJgy1Kv7r9/SNDZkznJUn5kvsVk84NdB4gnXnYsJI8MftQYii+m
iQ8Lk5FldY5JIC7f7Tvwpsmr2odHG6L1QeYWPNg7mQ3QswV/nvGUWei4N9Y02EcgeGQ0AMn90kN+
CZN/ThxrBYXD5/hGd+BMHbI422aDux3vFrCuAK/7Kr4gyvnGHFpRw1l1BD7LjnhOMEwyVhJwRVQK
HXKy9VGUM7xaXG8MN5oNg3j0hpb5r9kdmd2+gblYEARY7vCOaD3jhdj2ijgwRmMvmPpX4diGzOAq
iG4sZFklXMdd+ZN5E4d2lmAwD7lLP+l6bKOPNqfKBRgxvEKM+Gb6gXrUknyFoRIy1H6HHwVhJMcB
4u/ZAcTiE1xEC/ONv9OTc5q9YwZHF5yVw41gAxwDhIgHsc8h3WMAfDEv+sWH9FjPqO/6HuB/JPCY
T9hBRDwLUKZcmNr5LWCYMaHyKHv44IRDH8s7gLJqmWFgmd1CXsTI6d5POzRvi3I1HMWtTHHeFyMa
UQWXvFeKYo8NxKR+13T75hS/zADDT6zsZPQUxBRhiulg5McP3OTHhA5zV1zku/TZ6OfCmUYexDbp
W1FnPWCO2X3p3NI05lxPlujjmnAmtibM9QCBYk3f/TNp7ZF4F1OoW/SL7Pnwk0SDSNuPfwXHMO7c
tJHK2fP2JsX7E92HgBgE92sEkbSXHMreMGcsp8VWgT3tJdCaWV6I02Z88nir/YInUg+5pSaw9BlK
7F+XFNtqg41Mq0JHZ8rWhHxmxVFm7zVuEfdm7bjernGmIIOnQowmmYgRDvYFx4mZnHpucPgOL1DB
4M2QBj7En+6vemAfmzzu6E2Ct/ri21h6Mgynn8OAyAQ91tb5CX9Zx0E85UBSfnBS9+bk/DzFwfZg
ffiA35hBFYvReJWQ7oN0xRk9mju/PXPeQaDm+6ghWPsBHsCw5vD3oj2vi1UhYMNQTt0v4MmMMGiq
hsXZSVnvrTuLwviTc5/B+nLPVlT8egFWybc7OOQhU/yopaWArnr8iEEzIapAXdlqV8HGfHIUayc2
cgC27z9OnG6iUnXoJbCs46C+VBy19ZMTAkw0Xvrz+tLtVIpTjf9UOJdmP/R3yBYAml/wim7RzEHM
Z+KkBoq3vEmvdPIBHP4nX4D+pmgHUWWDbsIjr5l5MLy2GXuGM3NFT+NKx89hydfVkHlZYwd/ghdx
AdmlBTNv3hu1g8X2vtn6S85RKDk9H22yZexBXoHda72AA0HZwR1hDpTJCZaAFtBEAwGFGDmghSy3
/YmPFY6OtIOV3m1xCmx21Q4YaoKF/UXa/ZDqPpXXB3+jIv++dbObtKYQYS/FOnNB24fpBrlRM6KC
DvUnBQKhDh3e9M7BTFSJfLe2NIxIL/DQPtTMiaj+uDEOsCq4qhKhLYhWIKr/iPPlh9sfDCNf4u++
dSdkeMCIFJsEyIpvBgbSHIAw/ck5RLqLYREKFnWVY9BIetRG5Czo559wchZaEaHW+epQH3pfwt19
JE6V3v2blEqVHTi2zORwYWH1WWM3brPHOuBRiDg/uCMUW7LZmZVodT6iWTwf53RfL2J06H5wk0oW
f8gWg8m+Wu4hSakYv3MAISnbsf3E9Z0NXjTX/7xtP6vEuDCT529/Bu90rZ2XeL3AKpa+HeFcDSua
GCNj8oFdjck46OzGj4I0FbihjFDwodGfyqs/MHSISxh9oU1c/WRz8nJwS4RdhRR32X4jxeHTpiFz
duoeLoT1gRd1N8M+HOwUryGWv/O7jIU+W1Fw0umaFb798i5vbwNy/dd8hT/sF8/j9l2xZWZpNK94
iRERAiLXJTmARzGKm2uPVUh0gSgbrfq1s+1u4WLkksyhHAsXWjC2i/gdI1bF4n8kaa2KaJKCP6zY
Xo5YYCS/gmwNm/8aHdR/CVPBhS0UzDsYkWwFWZeyRXICJAACWoOWhtfLC64F2Otixc/6BPF0mJ4Z
mDuMw9gFFOgwe+KbJiCBfM9IU8a+sdpoV+3pIWD8ap/+TezDub+la7oHfUCtsOPOAxnwjsgm1/UC
1HLlboCcoa4j4Lmx1qS/h9wc7mGloi6mS2GyIc6CLS7BwpzJn/b+lWw4QU/5bjsu6B3KmYID5kaZ
l0uYmjNOYxBL+BxrPMmxmiV4Dk87BrHLHa4LEi2e7egO5ZcQVFpfrryNza4YHeU/D6idaQRhN48E
WogQKAvTkBl7f5zhUVyK54nvwc2Avecd36wzHDYd2Wg8j2iWLIr0nIrXYDNG12tPgbP3wat/jEDT
O2AF+yUtiq2L36jBW4IRsapBwCOyXPoFk9ex54Gp5twb7LL9tYpXnIu3nYd3h3cXevP66qMYjSe4
U5sza49bLdbZaDcWb/uPqX9ePtxnsMmhx9ubf8ZWiFiRe2g7+oxFwUMAnf0b6gtJG+PiBZn2SQIT
q5gFdxdKkA9c0aiG8iZ+smnDd8RZgNQZjwFMCARqEnDpg5V/Qn+02ysCxWMVtuPmJrJen8VHkJar
jfk4jdw3UcW0HSPMBJxR8YRlWLumM+YqpARbd9E9vX2/qvbWg4029cB+va7ezaWteOE5tUze8gWw
hnDqgiWBCY2CmXxqntR8oj9V2HqPCv4WWsWbCwT/YbzLo0/2gjV1zYlkzE1xk0+x1/kUG3d7DXe0
+BJ4oTl5NXdhMI5uhCf2m0og8lFxyj0Itg/sFVEZsA+JvoBlM2umfQfEvrK0oBlE0ckJgaJE0NfQ
x3/2nx66QMKB/SdkSDBVE3W3tCAcgnw+VrS0BixHYZFC72Mpg909jAch+pUvItAowhqYYwbeNpts
TD9maMhYP1QbSkyPixwOvty6qCI3Z44K4SzFmbQu5sxtmEjy6eVT2GAcAqRDskf/lm2+GObDBedL
LKfVs7nElgUmtI2pPxkdc+zHNASKyCQRvtT8NPYyKyK1ptvz8OBu1clo0NalULsPhFGwB+N8qdA9
URaXSBfnPxi9QOaqNip/FzyN3l1Zq2f57ohSNAPKYFAYzsoRsTwMoMVPvkyX9/oTf8NLA4xj0P7Q
kpJRBVIINu4hm/wUyQs9KnB7yoG61650P/9WkCqLAsy4FMSaiK2o592BEAVCj5BmCb8F7Fbpisy5
9mOt2akA8cAaWpo3SlTw4Ahe8glGf662Z8eIKkxb45ENQIvtCeqZGz6FMxoo6p6wDUKRLnp85SQW
tiC1KMDGJxw8VJOglwiyEGMCu1g7xkMGYcw6Thz6jItgA84u/YZaFS75PQrUo720ZUTP5/G+QZqL
6vZBBJAAAfk5Oa8D8aZg066Kt36gk8Unn3f50MU6PGGPAYCLcS8i+3f9CeliL9SMxgkojjYCG8Xf
FouRx/hDTBiKewI+fpFG0j4hWHwgWWXTdPF/u0e8tK6SkIZiBblk/4TDgoKEzLjCduVi8LIVwXBk
SvDpDgNx1qWQKLl2KfwebE444C/FllI+PoE+YU7CAqG+AQIKegasmAs1nGdPiPeP/FoG+WJFF4wi
F4CG3hMxOZGb+cz/DY50YQfsxxc5rk2yxb6lvuk+HQR8uS1pJMzC3GV0PrOntBzW+jbcNCuLACEO
AJY5WH1Bk2SnTccDkYcVDxYBwYQ5xSaPGEM0glUZIIkL/UDBtKCYfjMZ+KfijvSN8+OfXxMEWKKC
vRvpaPYZc5944W1O2Ll99WTnESFz5ATFuja7gX2v65OHIkBEEcHr/c3OsKpWFmcTOEXDA/8CfCK0
zng0t37L9nk57LPpL8Dx1Jo602CTLZlz8I6zJsFtBES8xG/zBIW+yhhjprGKLmBS3VwucTfpq6lE
5hYxTyELjABmCbrEaXZJr+U6RNPlCAuy5su1ZhELGlfopWC/k2PW3GkycO84pjH2UZmx8NfJAxyF
06DYkF57xQ0EAjJyGBQphXMAGmF4za1V8ZcIG3jnA19jSI2tKGJUHA5OSOmcWFA2Mbll6KkXMN4p
NZSUYYVVBWUBZKVEjRoCtpPr9b+CmAWHONWyN/JoVIDgurQ12+xBa//kTspJDzT38L/FwQiu9PTu
/k5+wd11dqA06oGuFJ9Ra0JaOhsiGJyQabfBnwvnef8Jf1U8xwrgLQPFeFQvcG4/GCzoRxLsR7EI
YI4R2xcqXvJgvmE6tdj04iQiLAGgiIHyCv0kvF3YCDQs3OiU3PUfIBEbg1X+DRSwwiHiiQHqseTU
5SSgxpkz8Eu8VPFViN7MXTTwPM7CBOHCv2FbOj7BS9ULRRtZroUbJX4eV3bSbEiRpRr/7FgZqaq3
dQpJ6NaOdKVI/qK3CS2TKV+epv0CRi2sbYfYZlTjVIdQEpQ1/sLpACCVrS0wK08+ZYi/QICQB7Lc
gwoyfsDWZOjgUfy15+TvSGv7QnkC5AdgKxfd2YJkgPWyvYTj+i+vcYlRLHER5feM/4TQFPTQgOyD
3p1Wx2YL4e+xmwdhFH4W/rIhRnLNJBm87bl9AZ2/SdcVdPWLBcHTwkcbyz7KAaAM+xZs01dRhLYY
vHSd7kWdYI8A4Z+6EVhnZJJDijPhDK0scLP2QxEy6eqw3WF+ZO6jOI4naYWc/UfcJSzImfQgnrGI
eNIypu6F+4IRCtkyuDezu+Dn693OPjRC5Iy4mt3hvzuMgXHYSidJmKniP8ROld/JKsU+VCxNfqjv
xhrexQGAj1pEJeTy0rbCcmTDZ1xrNiI/bPylH/fgHsDKBfC5huzE7XcCcw7e/Dui6Tzx+rHkYOHP
6+TThNyCH0fx0MA91sDA++rNEKhQzo2rwrWo3vKWRMUF3s0L5sCt9lcf3Mm4seEyJQvnRCoA+CH3
Or5bR3XWrbFW3n7IUEYhb85vwQnbpN9409FniF4AcPfLfjkfuMST9SDjFy42XIgQpsojwqSfypef
MqH3iVZ0OcdoqT+DySdTC+cdfCksZcDgyLInWBHUigg5zLQwWs2PPWly5hQMRVsYKwQHlLKYZgQ8
+SBsjoh+PdBJ3kSAWLpODvmJvm6B3RehGZA9tUf4kR5hoc+ZVZY9hPincqlmGu3UOtlViwBnTefN
MrivmX6CLYFlCvwGX+Qy0MHIfyyWeD0sUajSZFXzJ26p/9Z9bOjA0zA7FXYWIh+Q6fcLEzwMAIFe
jBNSd7Zz8/wGR4zlAbccuT2gfCc2t6x6EqA+lwYWgA5i3rz5TfbKIZsaWwc9zYz0dCiWcCl7tluB
cNCjicm/me9oLhiaxxN0AMME2baZvhZiLKZPpVRx632TViCYwYIBK+z5LC5MzO/3JzHwhHwhcu6L
rA4RpWRwPkWX4i4IyPAEFniBTVLgta8vGEviV7I846Sz1ty5OkmplYV5Nm4GxpSGBNICZAlmFKYn
CFrpyrxQFzmrucOZ5fUDQiLAegJiAQEgapVwCMTOgiVOxkXidpd2NC0gPiYcLNCAjv21ponlEJwB
7mtqMdwivk6sM3CTPcEh2IHUpHv/Rcf71J6siucJlsHpTdhCGzSTIPvUJEgJ2k8G1VqNMItwVgaF
DpEzfC1IMajpe24vAJ2SnWDCCXEU2ykw2QccLNbd8KXhMMWbftldh11Fdz6xSK/lIHy2L+tLpTvg
AETaVe6cYSE5IqFdDEv6hbgOkVDk13MCAz+0T24djsCZOKbdJXke6iw7cJqCuY+YyI47sGCWwSvv
7BxyurQJKP8q2UcbJputfB8hWEJR4bczrAuzkfqzgjACBksQLqJPOBPBpPibQaD0dyBkvSjHVEA6
LKo4yY1YhiV/bLkoauowQ3FETWdJjyGHETAVmlgZnPhwOBeNk3shouAAgsShh632QcczaK0e6OfE
gincwpyr+h1XiSvGX2hhaMN6hlT9wUKM4qacGBcowQ3GcJiv4Kd34aMNueqnKN5jJMMnCkQHZgfe
yD3A0swQjD24SxDabB4ZvpoDgCILlURi4RzOCWPB7AJ7i23dsqSa41w5zfcp0VorizA2xGZ8mbxg
lY0OoNdnnX3F2UIK7vwQJDk0wCpZw9mO3pDbxRBKAmx5KIThDdNxNn1Xsf6BUUfdveQN1ASIiSEk
GYgK/HdOeaxcmgV+ONBh/AQDBPfGU6G+6Cld7QhtihrMddCe7VlP1yUNIVNA1t+trqBD2cl2u6Hn
QUnywR1lgXO6zV8kR3N3cBG1+J869oCNPeGUloL0AFjrOxclxtFalplo472p9VDG9n1R0/gL+tZv
ApxiOw9Fo0uPza9IGnGr4AEp27maYtNn9qCdma0sTZ2CpOnaPE6yk+vQPJclZrNtvHYtLC2iITj0
Ub+OImdiJP3UseVi0lb6VjfkASYIpCQLC/7WXLR+sgnl6qbb41yKm2NJniVLbbfv1gG3zlj9+uo2
KINpKIeLahz3KdOPmg6XqjNZcifS2QhuVfWdmDo7+4NiRWupSg8tcEwk2yQtOPO4ZZMth/OK1IjS
ZN3520g2mRbc6Va9NYHm2xHRG3Ltng8iy5G21qRUei0SztL4dvLo6kOaq8Lo21drhIU6UJqTXJIo
WrpGQWNqlOfMkXeN1DNdKpWy4ZkUMiUs6qSDkxBiNR41jZ5U8X6VofmrvWHbIrqCG+m5/SNWq3WY
0GGFx8C14EKWzja3TGArY+9qxU7OXrmUbcoAwAN/jzK32VwimNkmDQFQDB7BeE4rcU8neFFiE94T
ROtq0EkT5VGEdNOqCgMLo8aKw0PH93aQz2Z2Cgh8rdmyZfZEDpqL2Sa7oN7ZI8eTFvAkOzxIdcrA
5UfTQtqaBvQMBZwONo0ftXDdqtlgjrOe8MME2AybXDV11wH10eIcDZ5KFm656GoHem8YwqzCbdHn
AxR0Yz/1XA9pBUEDsBhce9KmmHRp2KE6syBI9k1pLsTvDlOiaLpFKP1mMl14zX7FXWQulJ4cKeXD
zk4+/uffVScy1H3M9PFUhoHkBWAMmXdzzHClN/E+kZy5ZEApGBedCuB2d1Gag07gzxBXj1LBidNq
XrIMkU1DbefQAxXFJPO6fcezXMcoVbubE9mf4pnp8ALqg6+ykFZptXKGdB4EUEK0cWbXpNSm8SG2
hkn96Y/lJZaIwum8WVYB63TYNVcAcAEmZP1wlFRkMXb73ZNOFzk5zjJj4QHiNC0L7A8tSXW20dJU
LZatqS4sHcDHJgu8YZTyZ11HHFvDGtDMFyFPirgH4nanDxSqCodks515IQlno74K4ubZuybfXrWH
JpR2dW2zxXJWqhLES7nGWtsKjz4OW0qkvbVSQZai9Dvf1YEBK4+9huJNdYNbx4vfXYk/RmmWhyAj
KKORCjoFf+UmMXtwTjrfbLql7fCu9ZKwCclZBl1wNbTgt0ys6ZCrZ7vGKjsxg0vtswosq5NdsqYg
RCANk6NOaImTdi/LxOxc9SCUR3hitttaGGUWb5fhMKz6WUorGmK5wVysJ7OOx7bKWYJun7kKl9b6
1XWHa/aUW/bo40ebQHjTz4a9jaKFnc9gAgVkTQ9rP9opJsPycFDpld2M1iLdOBVQUah/o3XzsGsL
juyR7BF/shN2ZjCt+QF+vbD1H8vcRtfIWaUw0mI22zoIZkw+wF9ufAc0uDRPVv3Z1hub1Cb7hgFJ
CIBpfQEoa+6l9364qaV2j6hSx10/+On9tZRsRm1jERNBMgU3I/8vGz7MHl0f0083PngDRkTU1CHv
b5l84FfzrqRu7SYLgzhqTgPWwOPc+OtM8qN0od+EIZEl50K7+R4HOrBWe0vitQmxh7VfFq5a1Zw6
oCE4XGDxmAsrzbmlE2g0drSJyxbjueFQReuieftsRzlGzLmvHbTyMw1vlFxV3WPQbyqbATSj2Cnq
IsWwyT52oFsOXHCjWA/q1VB3POiGcxusTx8bL5AffW4o97wi62xkwKVTld8QE6h5lfbViHG6mbVQ
QShv9rkLnibpUMmiyhD67SB61ls92/D1Q/4xnjLr6YOiyLiVAjWbn0n2w0XnIwtt9un7OL/p2GJb
1zMDfrjRow8+8kZDuWbjNMZPOSXFQtWvQ7yuyi+z+RbHh1nTMEespIXbk07HXrIlwpulZHnUPkr7
z/NQF29pcaIck1L8Z6E+bjsxJwYsxPtNGt11a19iT8DCiunaXjv5T4ihlE+Hg+NfDKWGb2GESsdl
q/61bELZHPIhqJRsUaKh1PGj5PZbsn95iviZVTAfvTP3hEuel7JRsi0/3+8woPhIgZyaU4JdVLik
EQgUjCnUIx8E90DrfVi8IPXD7ULaXk7gDZvVYniN1Sou1w2odP/LXRjV7xQCqRn8Ru69Mk84ASi3
tPvV/GdbLUNykodl7t1Dfxd0T/6MMiQLi+7feqT1dE7Fo9ncHYRstiaLq6Xi4mjMYOBxrnNLCqoN
Ohl9K95h5z644IEE6/UQDNe23qf+IYyOQbdKreeYkdbLj4YI85Sr3wK+U9jB8igYNLFzpfm1x30F
yWNYme5OVpm4l60zT/K1oR1K90LVDAB8/WOX9cKvJHAONh81wT7ulg+Mx2bkWIvVa15fCuzZC8LP
8RnF5pTx+9ybp6hkaywveBPcrKq6CPKt3M0kqPwABTo3R6CuMu9hZWvf3DvRLcyfvnZpsm9VPUcB
k7ERMXzrMihRfOZGRVuN4hxdErOrpp5K6IPeuOEMNrJVaNr85ImZ7froS9eurlovHRUbA79elTYP
fGJeRZOVKCPsFNjJtfUomui7pjwqX4O+TuuXk1/iAlbTVsdbpOBwn1PnxnAZlA9Vu/GwUIAA0LRx
wSNM/WPxzXujACjZU1RBKz+r5jYFIoRlBUO/mFEJ5XGJ2kFcvvJAcNTwpf/BV0fbw/CFsqQOD4Z+
UrtUFJYyXVhbCb1A9BXAv3UkZ5qoCZ7EbA09Yn3kz1ZbSLwm9aNWd1joIpKmZsQeMVg6IWTYC+jr
1txBTEiLPVMxh7s7ruhx9PBUgjgCQoCqhGQLr5v41CJSLTwsR7pl1mnQ1TX26jwxzTq4N0zWfv40
x5sSmpvB+fWpMT1MPrnTt0kRbGMjvvWdhzUmTR7qMFHZ1O7KEZN27SyEuSj+bhRk1qklP+U0eTl2
/BM1ZKMM7rjLcxn4DSPjQNnXaccRGZantNTwbcrjgyd59Kj+Z2/HVO4IuUXTWnuJ+huY6TwNmKLg
f5vu8FYDNJEt8n1oAhYgfem8NPozE02l2rX4W5jcPQiRXQPtcTMrOSYj988AlOjdWdbUIDkhgXul
8dnFQDqkBjhjxIxpSNO8Skda0wavH+wOoug6pMVG1tqvurCXScljqsKqg2heGmRxS/1EcrAU63+U
CKf3ERmJj/1K+1s0J9E1Girta6+wPGI55ZqcZRwREvPbYE8C46VxbnPHeIqLNqZFqKVcWrpkg/cR
N90so5McMVSwueMbBzDPRl3mA+ICVJT13BmDndO3B5voohof2WFnRb9SSMdkwnUvOnRJTCuFNi8s
DjymNr3ln/mctnq09xbXr8C8C2dwLkwlwTM3YdGMEesNfp+cKktDiZ8Zt7XWnfBA08yRt4jJYJIA
soSBhClCjfQcwR6qbjIv6+ResSy27QRg+pCOsIS937q+maBq+WeDCirOnuI9yVud7R3Lr7zVJx2r
0LA5pAHSp4zzIiOkIrTEAyIuQ2B9BwDjXQdXo8V8lGchA29Tgh8ao7kiY6GuILxz44N4cKSgO9rS
3UFuUhb+xoNDHOnYDCf8TgltM7zGyqEp9aiKH0V84bOe8PUBZ1oiF3PF6ieqRKdKlAQfXtsDWudL
2aOM/hSGzM05btviWvCqlQogIDg7bchaHHUWbJ+YyudqGy8E/ePaStmjbby1ZAW00MUuRIqTC10J
y9AGzRFcJ574tQqWnDls/izhskLUiZ+tY6886D7bC7miTvmkW/nRdqD8iNYkGFhit4ySOeauiXPw
o36VthsXsEzMNL3C2RyFK9Mfp00gOEq8GhRKSUEwu2LSmXKdtbqAuyydk1h6tZ6LXx5+BJRYo+8/
ClX90+gXrZh9n5fPxO8poBUXFMz2lmNm1BfhgpJXF5+JfHbcgASRCvYXm15VmvoSw4spL/wBgCPM
dJjs0qMdaAS6Md+arr1JtXyFUX2VxRe3Um9GzjbZSQB+1I+IQiseKS+FBY1uTOYic6CXEcwqk118
b9NE1O6td3qQCRU7q7OWwQ9NvZVZV/uBoCZaZmwp8IDzNWKY5J3WFAB3QNRKgE2cg37YRtcoW89W
8sF/RyqBl08yPX4ko3rMYbK7PIu6rO29gM1hoHJbewlYiKthk2fI73I/+K9cxRs4ITglucgBizGL
DU2GvQoXWfNNakIKQ6R0FpVnU9XyqaXORvZZJi/EbWqT20T/ah3yUKP2YJWwHDQs9GseMtIbwQ1q
FxvCqpylqrWUeVM1g4tTJ84EqVSQ1Qck+W0+wLQEM1VdE89JlDZhd5VpXgy3PbZV6MFpTLGk0skq
8sK3ExaQhvxyrkrDXeuZlzRD+nBkHtzOx5kIVxWhcBlvkpGvZB6BlFwOZqIARm8OEBDr2CYZYEoO
MmmsHMAn4GIU0Szzpg6CBAYAIgR4WlFHRrjolHjg2/1tTFk2RKqyVft8X1LAW5PYtHKcvmLfP/q8
W/tXTI+dzXOcVYuUDVJdf6bcSJyc+ugtFe+eZTZdOjt09GUtnXFkfTp6v6hBtF3BiHc/eKWUERQD
tB4xtoN1+tej0wysYtnlLGXtfjNUcYSxTHtNGqRUfLQqz5My2PSJFYCVAFkaK2IurKqf3BzQEfQQ
gDhMloCbpethr5bZN0dldm80laGnRoIzJFgk2O/RsdcevAuzRP3QnWMJ1CZBRg8AkfokpgXqj63i
TL3surteLPWWgzNU9n7mfFkaNJxEpm+ld2hjfCTUrWGAUffWo/eZWgfM3ok+AERzO0LHEB20Lis5
wBbFxaxG17h35l2G/0Unv5nWBrRIepE+ymLaEJht4v+1tkNtq/jV2eUXd1Vyjqg3ADAXJ9EJiMDg
rPtUSKN2edlSiIesxJDkcCySm1bw77rxO47g4KXQMSAFJeCD5vAOAugReTOnEvM+JZ5aJeC2Kbl9
lepWAizQxTdWsuiMceP3NrZ2GPmwINZH7TOwGKPyg+YcpOEYZccgO7rDIZf3arhr6o3E6tRYyOrJ
hSxooTbjtGzUft/GmBHm3co1YaDlsF3/7BjOXE3XRKJGM343FuHRCFL8fGZZRKJT3jkSh+ojQk9A
oyqwscCgynIceWj3iExUk41b3TES7O110pbMESO+8fZCkc6aL82bmjZiPCucShwCSqBsVAMlPbJX
jmtqk+aW11JzP8LcXVatAzUy/Gxqxmxukr5JeDhItK0rBAjrjnjDnFlrDKS5JZEu9pdWG2ZpoyXz
Y+s2a++sYLcxHhHexH+gQDg+raT+kFbetIs5LPVgqTAjhBmxVhaPsGuAIZO7x07YpAlykgb19slX
7kCS/jiuAwODp4hkLDIy0BWS1Jfb51pxp4WaLhqupasMyxioJ6BXUEMEaNq5UbvdQOuvGD+DS6QL
AQ119JLr26iLOrTt2dtVA9uMNt5bnLZtoF/MTFkbHBlNe1CCc9RD8VW3vcvSxGCi6V+ytsypHRyl
rnqtsW6VwhRKGQeVDrWcg0q21QX9qD5ACFcYw4t1yXeaG6pDy1NedjAnTqFL7gKoljinTTK2kvDE
w9H5FpoFViuWtUvlatn52I1U0qVUobshr4kL9cN/2kDddREsIfHuglE0lAxCTlSBJ5n7gYdbfAwB
WhkTAc6lZDITPzOPmplBhmOLZqrBNkmr5T1ud5HOEp9ORWqSVQZglmgSSQ2JVp0cBWI2AFNBj9FG
vD81X1ZDNNMY0KDGZgpGEkwAVRR+hwZ84XPtznq6WLpZLSRGNy2PdY0e6K5V3TXMWBBXLvkPHiqV
Mr2miowMuVO3jifNe73cgLJrkv+r2OMlN51F1tj3qKo3Y99OB8n8Taz6GgYqSR9YKKn52cqrla4Z
G98XeF2tplOlOlb1CKMMDwB/BOsfUv2JHL6qnXKvNfVvHd89dZq0qGnjlVQEE2doZjSNKokynb5L
HCBV4+GXL7n5i2uoUDTeHerBEFq1eJUqSTajLu0FbFd11iUAYld506QhufqwQG/sdpR6nkrR2deS
uTXkcm5zksgNa61ob3fqBDs6uSAMq8Zrh1newbOvGQdctR9D9BgTWsbqN7KggzucAMOxjuVNK7ez
eNia3FCKfLCDYMY/GhOGumXS9G3Kvp//OxGDFtnw1G7hU6kVpfX7X9sMlVx85qVOkHyfT0PVmInR
rOjwTerR42ubqHF3vUbpDnHi6FNs+X10MWWzKjPlG/WWJiFFbFN4zPHBZQ8DiaONOBuR2mH90RJk
it7pH1zCS9SkYqENvCs53Nhim8PK2S5oq41sI7oMlTYo1f250q7oPcSAzSUR1aR0YTWjr/KVfhUi
oE2I6QaCqa0SYGTu400S9m9fVb/GMF4n8svxCJGs7BWzwNw34h8xr0SWx31QbkzRIMmD/JnraoDV
LAiU66+1hhHXBEnWs2+l7DdqxvMCmuJ1INIeO3CJE5hnbKE578jVJ4BVUhNe8hYJbaAsW3vpVpcB
QeMgK0f0bRBBj7qFvBPsUbXyWx4bO9HxmBj0NYoL4OPgP4hELnSHk2IWp1ZXGKu1f6e93L5l6y6R
GFtq7SprnZ2ewLaPIbHymRZg/DamX03H7kb3LmoAz4XGbMS/W684yvj0Mr1dhtafzckmWeUx6tyZ
d9GZYKoqOr/13/hZJtGrkiw4ym3z1lrpEZtRjxGZhGtDWEwKwFUnSllV5/51UJCDetIIGTAYkHIW
xrkOu2zOpOxO8pylUI9xK09C1SlAoFSqMHvGlXHIVOed9Lj2WC7EDFkykFEazdp302JGT5t4gi5w
DgqUi5491yppatVgTR7yLEgoVOAsh90J8Dkid8oz5CYcRjrDS8jGcvxWrVtBG8eYO7O7ahuY6iXs
UL+bEpY62Orq+r4seHWVi36YTyocM/Ls++JayawjfWnb6F9Gf+UmE9fKeEhyzE5k+OyaYeXI5bkK
xneWl9PSZExIY7o94DWbjNB6XroosAleH7CCr76L8E+PkuXArZoyFvtWS6Y70ZduvBSl0lcOIVwM
AUrFnGtKmi4dU5/GkXU2/Oo3q/QPjTHcRhikBupfqbODH4NVVshw0Rt/VZYeXK9eQimCDCOKuPPV
aFslrCA0K50b3WcSQYgynPGuquN3qlU+JVneSpIaTTLNR1AOEVgJbjWpo9UhcGhg7JIYlfThjVE0
lUITFkxA2rJBTLQ6CzqSP8J2F7HNCVT/WvnKulEyvHs8EtyRm0jmTySHoZBJpYOK3XHMK5Ure+EM
wVLV4uvodzfDzcJFk4Qfmml+uL63U7Lh4LcV0qoSqm6mhEQnYUZQlS/TCotZHmOgpoIL6kEyq7pu
YfgEh3dG+MyC/dha+Ha38kehaMW0tv6j6TyWK8eVIPpFjKAnsNX13slvGJJaoidBb77+HU7E28xE
z6glXRqgUJV5Us1cbCvz1qojoyjvWT+cmll4BQNquE4d8A86rVZUbwONDBfmhF1L/z4Jy33Zh+6i
GhTBFaPYVtmnoQu1dRHo1AReDQpINMO4hVVN1R57fUDX3wi0nd/iZlHhwQnCh66pYxNMCCNCdtAy
HddjZKEcIOSoifN2zXxhV0m32qiou3a5JZ7GTt66nKS1tMY9UOIvqYec2o0mztDlh8CY9Ie0m8/a
GQ+RbO6BJfo1RdTFzpujH2vTktjYINd+TU17nt5jsRPMyPhX3uwNRmNY9LXHmOz5L/r//8kfC84n
/CfV7FOxm/8AJUDmMdp4m7fUCdCDS5i+5t7IHGfvGJ358PyUBr5qz0U8D0k7jutV8zNknLz0HKmw
FhHHGWetD7W2OOrOIYmZFweKssqqHCpn2h+2cu9UcfYiw2/nTpugKzZTXbrECDnD04Azy7S/fBNJ
bxu/YxGKQLWl+YuGDjakBSi2uUFwLWl2xaAve8WPyvpdz9zRQX5S6MghBWyHiIP9MK5Fmp4cH6LF
6KyTfhyfOse3F5VCptbLa4t8r8xADLu8FHn/FsYJSB0fi2RIGyminMx17RRY5nPvQyqwyvyPhX3t
WZzkZYnYq+ZgUiRfHHPaxL1rgTwrM+WHO8+ZGp/FUAxLQ2CpKE2ABBHnzuK3r2gZ6qG9Fa489TXo
EOXXNmdUbKJIFlmkLx6hhHwPkxYyR9hMV3s1QWPu9XSnHP86mvrOUNRDaijPhT3VoHVDpKjuwo44
ixaMEOeFxOpeVWoyfrJhT3NcqRP9t0v1lcyoJtuElVtRGY7lR68NH6ksfzQLeNcEZzqnLi9qvn9d
fLpFfYrKscBuV/zrm2hVTIArJKJNDX+zww4bpyxCE+Mp3zGXrhBXu8w+0xSZYP2uSeM8xdALB5Rh
irl8q5qj1PPn0E7gcdZLCThL8UFbdK1ZttNM9PIWtDYX/W6kJIM1QgdSb2snkbN0Y3WtVXdwXfeo
DcYiR8rRGGs7qg9jxxZTxQI2Y8UEI3w3C/1XHz9Hhb2jZ+6sddsy4sX1B+oPa20PnJn4BRZNX+wz
USMc0F5k7h9Sj8G8D7Ijx1aVmTvdUuu2LjaVaG9Fn9A57x6eqpIdvGOLWztU1G/OQDhbzzV2mN26
Kvlqpugt09ij2hBOWKBukxU8+nkZ6KL6y87ZjzT36KvXeLJoPAYn352P6LQgeDSKj9z7dvL4avcQ
lLkqnTS+/Yne+UD9rMu5+PRWdZfeVd2JJ1MfmU2m5zrCbiPos3fy4mpD8NRX7bPBSDBKxnvkguRo
T6JyN5mvr+0OZ66bYlaNDI46hn3l8fYU4b9jAjEvpgcU38LJ/dYFsYHGxos/46qhkMsZGug+Thir
1C4a1MoybG4852h1w2xDN3vHU2HXdP9si2NxEd+7IqO1GJDkyZk4m5GJnvY9JOba6ftnjXVZOmKV
CVxDvIyBIX9cPrWvFy+tLHZdVOoLadCAj3RgWGN+bXte6mD8aFP7Z74+7ErnDPFBEvfUYeVPU7Q0
ojN0tGLalIG6Mrs+pjn8HSO/hyMUv1DfwD+k9e5FNx0LVZ0dG8s/uLLcVBGsOOX7mNCI9W04AQap
SRuDKyBUdtRBydaSPMlE3SywkHlW7JOJ+YVX32Jl//mo0MwEXnmdOrdMR+pjOpFFWeUfbWt8dqC9
GvSnEKQpX38W0ZBsVPJpVj4nt9RAaUEgz+ihwWi1i/DanUgiitAKbxqvbVbxhM9/N676nbCMC+TH
wSnem7L6nnoMNjJmlNCEwyHh0RSyg+Mn3msht5UyEUFE1nvta891gpCLNSaPQWWK4FLR40h0tVSh
XPmlvAVF/2lJ+ezZcCUCW1zNCTKNZrDqxS+BP53nJ9mumA8a2pM/uMC+WSXSeO6wSYC2w7bLGuNp
GMRv0io0KsrhAWR9dlatiC628s5FGryEGiV/O84XN0ftmRcfQ+p9p+Wwj7i5ouWGqv5PuAdLYP5P
dXeV29lJQ30YOCHGXU5jwl479rcMObU435oo8F6GmMlM8Yi9eTGjP6e5zSLgahSVYy7KZPyQKarb
DEk5zcE7UBnmBPOoKP5gT9sbBgh+yVkXlVJBpvV0iip5af0C7NpKmMWtb5D/OT3nFKUeUde8eIMJ
+Kuz9o0ksYAE7EijUemX5bDoOoseIc14F0qJ130StNGVGKah54s/z4K/Q9fekxz7UZ3UBo0RrWQa
IirSAHTrHLnzA5iQtJvTgjZrsqnso0Ep2UUSzF4qX2yk1xS0qylnJ9AmxJ+8cKlefnDLu0URJa+0
Sz5bS99VNip5w16bziwe6C5JQNMpGA6a171mI4UCa5BrqiO9TAetmG5GFyGTtzHoUHqR9OZpp6Fh
iwvsbhvmAfyX0bwm7FVRbKxGXxJ20MMrqQzYq4joTdsmpSOBMFN+Zk751kfltRrR/QRaCfwSBB5b
Vf6k3HzTe/06lz7KSHfFuReyEgfNKi04z6yCBDJKgYbZ4J0dQjak4a9kAc3Dn9KUD6ccv2RjINow
nsnaRipobTJRzkZYmv+jNgBFyrw3S9IgzJPotxv1i9ka5BqCLOpWvlnzvgWcr9m4WaHRTndj8awY
IPitiYu+GYl+HXY1MjWRQ5SrbeeKTtFkxjK1ySWBJ50knGLJ6DOZg+kts12iDBgK3RMD5W8D97CL
TnbpLodO8ymKxL0cJizSySIZcLbUuU3fT/6qioHfhOAEXnEtnK8pbJA6OrgNAo6gPTc1RE/Vy/Cz
B/2kRoiKhcdUIWL0TrqPaNpX+mg58+FHEjBgk4H5Zdc2mkgscmV4NhlXPuWZaULKX3nW2G469H8J
I9JunK5BgKL8v19cV2dZlLTp0BWSuhRnGI9HkrVdd9vpv+hOxoSBpmaizCgxvxh1RJgHVVfE+9WV
5VIrjLeqFsep1jdahkyzspdGVG8aK9loKiYvxBm2o2sulGm+d7X3cKaKw5dDFcmxLcjfLc1AMMpE
r56sTSPNnSXvfchE31wGQ/RwY3nzfXSkDb9AD89AJnDMU9BYtvmXNx89qANmO9sYUBQbEgV1v6vC
+M+Zso9ItyG441t3/k2asc6s8VtW4l707Q+ngIWBoyMNeI1Cl+ZSKR6D0V7HBIWzn7W/Bbcw09KN
Jc1/QcyspMACikjxp5DDayihPCp/m8Z0cWdr50TlnUQpNJVuX476MjVcDqrGTpbhqmrpVXLyQWQV
f086TMz6mFbevjBd8B/TD1ONF7+kjEhr5H56iPgKQXdT4cUgOpSz3cJMGF5lSvwNDRAYHj8O0kuO
i8eudT5kwivhW5jPD65JuVOAh6DwnHTqYk7V5CibKy2Zu8d+sR3QyrVzLyV+BD7dlSbiybHpwHEM
bT6EderCdGm6ziJziQ4ic4y9HtJIyQoY0XuYKHRmbaj4bTlDx4RuGEwY2/Dca8VOFj6cOJRoRveB
ngc1TSsYbWl7/xbE3GyBKdEs+FDMzxUsRmtu5waLBrIjlL35G3q04VoWRiuFM4Q2v+lKgi++0DEF
+T+mW5u4oavL/ygK6KxmToeYVkr2W4pgkZRkwcBJixGjU8z6BmxaMLjaLTampRHXy4n7xHQQXi05
8sgPLM+GIEtW92QspurdjreqNTcH3izYBBEmfPiGMd4+mqrGmNA9a1d9G++k+QcU3mIO2zYv/MCg
5+v5KJIFW/Swso3mTlVydoP6EOTzztECd0I/SZUwZhTs70rHEV/81OItMaoFcrbLiFhVw0RZMUeP
UWPWzFu17CMVFzlcObo/JfxFSlT6ivZT8GbR3tcA2sfmPCof1lkWPRUlE5GjG9Ay5NPX9d8Uszv+
BtV3I7EMYNqsG5OkNUwApKwbfBl7qVv8ViE+SUSGESViyZ7s03+bL7uJRot+zpLttqctF815yXyj
+a601OY5WviiQxeHb6ngx5dsPgrzp4aGcJq0E63zYDr1znsomLvkjBSAQbRQtpXZrETcM8jWF1Zi
7uY7Q9GAmye08U41vwG/ZoINOc/qpTJqmpCYvDnyjVn9oBD0E4pMWbWPMBu2fUQkFxsLHWPRWqv4
2QrkCtQzHQdZ15fUmdZFTUzH/OTGEXgY1DvMJHyH4cQ45dvolTuzHNQIErAdgFRgPprf2LKtHuY8
rnAynxvoUog2PcxczIot8VAugjKlMT3tkreGIxrAjALfK/lLeW7hcTQJSzez/JHVTH2AeMnwhYbw
TrO9TckXFZ72XJXxaTD4sM2rFbX7YAJCp/x3lesHBwOHZwP9sEbcnJyMPA99lWr01yq8p0G6Z7J+
9kG+u7Lb+EH/WYpkq3Fj3Vp+D053d4x2E0/UcUnWrYz6I4fp1ITVzubEUBX2Hy3NTZZv/D7YU48G
Jb04Tbd54xLjLTedXevoj2A+lQ3BQ3BI7EFvjB6NGF7+MpzWZUL9Vgz0NdFPIT25VVgDyGtiae0H
8WYkszau/TLnvD/gnbZRvNpa0j/NS7rBSLoxiZ4iK1zfTNI+NrmJb3DS4eXgxW4plKBcqfg6VGTb
WSb+RR/HgyX3aZIczIKAGo8mgszSH/IYkDqzjo/5Kep4qjPM+XOYU/7c5+59/iaTxXXMKbRh6vT8
PvOWp1O2S4swtrxlikDThJRZ3OcJzNNRD89J2ezdYaJQA42i6dZCgYVyzPTbb6NtSm+gKHJCh3S5
a2uUJqFC54SToEJU6vlR9N9HGblis2TBdq/loPYtGVDKroNt9y5DhtLzlaLa+Snz6tH7WLH5DUYb
d30ef8BfCz0mUT7imABmXWbgVw70R+1Nj0bdxATHXU7wcWqWlkTL1qIbDyy1/qw1pDm5HYzuxTZZ
obgNRRsdrLJcK4FaOqw05Dhsj1prHKe0uGSms/bBKma0KISs8XFUiNCdcgUMrPAaczP3SZXeXTWu
gHBr1FI9p7yo39Qh+6FnM6GDUepN57LpuUUO/Dcq28wrzmmWPqDcmlX8XZfRysBe6EfVewPW22jg
hWeWf9ZoqU8hMb2Jl+ibwnYWVJGVyAktVxwanbh6HRjpqWAzFNOOFhopelP5QVvmZNSsQr15MTix
zCV97jEv4ykPlf7Biq8Tq2Ehocmn6al2rLfSKG4jTQSZfwQDKUk+WPOo/Qp981oM2LxSBlq+yI4Y
xerkNSgOcUoSbpSezZAmN9ZQurTPaJBelfXr9e3e6jtjESZIuekqp9l4LpAam6wndUvHKxDNc8ZP
8018rBnPTNnC65MtpNsYcGPj/EZTdmTaRH8rczZex+k/HY3Feyyzt76Gbmo03qULfZxSj6pJP8ww
BMhpsL52LxW+1X5sXtq244xETPz8PszeFAnuimSfJFUHL6u/oh52ha4/1z02RoO+nuAYVAZlh1K+
W3KDU1k9Ox2VX5sJgGSc920TRlRYXd2Yl6SZ9HyR0T7wYD9qjP8XrRUA3jE6enXoKVXCjRs7HoOw
L08pp+8p4hzTO6uIZr7bqa8qn6dAHS3CIlIvM2gHSTxtAvsUMXqfJmfbg36WTcsAcsKd07np95iG
1zj0wJsgwGdN1X9nHYa9T7UOXWHAPlMHjFw451U2Ay0zHV9NpPON9xKaBSE7CchAkKRmJ3+cBHlh
Pak3ObKwl9POVGwcmWN+5GmDk3yio+lrI2whSgK4l6K56Ow0RRwyxsQfQHcyMIK9mrXiDSi62LrJ
HCNiDo6lzS665p8bHY4Y7iQokiF7dNbDA4zSvV9lh7RT7pMgPnCo8lXi8WpniIc4BKQLQYBbqzMK
syNG4u+yY+4xRbjIhxybU4XuXKb9Lqm7XWz9M9VEf3jC1ux0GIeMZtUngm0pMOkYufWpRksvWPaj
IaeSACaYOhzQWiE+CoVYjNeIqdC20igUxkR1eHzlXyrB9DeKu+aQ1DTChxrg1rLPJAJcV6NvSyG/
ZO1sHcSOdA1JE5cvzGAhKY3Wlcf+ry/VnBDD1hiV0H4sA3+aO3APMKXl2SUdkclJHIZCEgZl3Oca
Ms/FtrEEwiBz4zg2pZUNA8T3zk2FSDAR2UO3enueJv4lAQoCDwsjhViURuilkpdu3dV+gX5/bgtW
26ZRxHrTkngaJco2eKlO+SlRX7pMEUcteC+M8NS15Uenv8ZmZy08V/5504ArCJWJGFYiBEkXhiPT
CvtaaRvf8E+VVQI8poJW881MbpjzgqI+c7TjCQD96bdYq+riO/U/W3tOvujMV8R090p5/MxiThmr
P0KzvMVRvgH8Yqn2PTRmN5mg0DTQv+Y6PY2GtzVnm4skstYCXBO705CKe+XiJRTWc9CNG0K2ZWOf
Rrf7G0wa1xPQsHlJN7pbxaacpQGEMH3TUlUPniS9N0C6hobAa5cRR3ffi1/NEeyOyXG4DeuDVOCh
p3o36quB/ImQZynM2z87rUlAw0WR2fuAfarBFVxwhkqG8GQnBosJVbYb/es4zEzoZOvW3YVU014V
30v6a3SciBkz8qWklox3nelf83DYpvbELEv+NcyyGhS/BtWmq7e4J+hyhGX5YWvxMqlogXslBX+W
nOwaEaJeVgUQeftCV4W3Q6uBJ9ODmtS46BznTTT2vxGxxWiBhHQQDrBnYwnZstfeCqQvVgBGyxPn
TDOX+Zi/1NK4t2L6KWrtxYUtigejttLPyJ9OZc7zC1Ja47SfCNJulVjO12L+d6eNR1F0SPdIv/W+
+gxGD69shkfQS91HCPbC9/xfZ3Qh/qfXeVyKOuq1S+DYadHazX/YzVZZ2Cy1HCvlT1xUe98CUk+X
NW+CxzC9h6B924GMG5xFAeS1Mn9OEBq6PmNBK4NWVPergS1XoavUmmBDsxu0SkkeEspBBLl5m146
jq1jBYMhsjZu7LwbRk1HK132HaBM4VcHDxhLN+aLiA3AqIPvgMI1J1S8dj9M04Ptpw5JCeQueY81
QDaBtzHsbsVMlaHSsLVdm3RR2ChRSDNWbAutPmRj9ZfxbkZCLMfcWmVachoT94ZO+G450ybFyaeh
GRdUQwPW75rjrep0WqgDITXCZhtxYXPq7bXsJEPC7JLzSudVtka/CdHI086j93DDlDNfJvAY4L3O
/S1eR1fac0gP7R7m+WtjNJ7dF1smvyJB4Z/ztuk6SYN8QK6mPqGeF17+6BvquBb3s/GWKOtlSBMk
1YZxHTuEM+aF4cbOEPbRs60JCdKwsu3iFGr7tGDob9smOllWbJ0NE8HzSiFKjPSXJPXfO4EINUmI
FwY5kGRqzSjmqbS0M+PqtaHjzPTzLzkUz4NGiNDkPyOF3nU+RskkfKszQSqZ+kDIfBUCQwuuKoyS
XuMdbAuaDLZmv1X7zmL22zrtpewIoPZhc3fdzBhBl1t4ZOChsNLIqmJvivHTt0b70xDYBVG7LmmJ
GfTzgXXz6P6qvn0kiVqHLsrPCDy47lftUjB6SUIykSTmSU7AfYKdwJyuw+CumL4FqB29pZMxvPT0
k993j56P1sh2barin59ZK52mKjuSgBUfDSYYETiRJdPrgt15fuNLZX+HiEMSiBi6HT360v52SvRs
fj+nlI4DJ8WKw6VX0+vS6ujNE7DCKKgGXquGLSmgyMRMeSpYMfWsPhm4LYepWSAaC/JNgW6wio4p
C7ks47sdyJsbql9D2U+mLK4znG5qPgOXgqUfOfWTXpZouFVlQLe9S+sNw9w3fRhwJGD3QfxO9iVv
wV6rW4lOXBz4w0KWsye7li+qoKzitOpHCR0ZBD0BxQ+DCX89WtZGVGo9lP6mSc2dKYZdUcMs5LDn
NM1uzAOU0XnBxNt8mqhKJ2luW81fB4a29wQpz1bMpk7k9J/v9ctJ8nLxbY0B2GbvMvhxORB0ytmN
8iFuRfqYq3L2HbhdsbnLbetSeSaBHjRVLPsn6CXSp5LVqDkOMjlWI45phLdZ9aexsky0571WoB8c
dh6GmllvVvjbUf/6d4qK8G5ZI8VJHfzVcONKDDINTnPt7lPfMl7FhZQkVzU5f6lf7SuMgLSUmYL3
1Gohga0lBjve/UEnYlAoki7i5mQb8jr2r5ZX3wsGBgWe7Fr2bP0ZDKOIeiMfBqwJrbWZO7Od9xlV
4lyx7srU2hqINRc47CLPWwylBSAy/hpz9Ecssh0a9aJOYOrqclOZ0HPaaYUIdTXRWkMuRp907i6m
RvHsJXDzPe/Kk3ZE+XycynQuGg6DN2xsFq8shJctjNPQI/CqasXm8xfQLgCuPK/SLgryht6rn+SL
hqN9olEDT5QNFAVa+A9PWYuUg7QCg/UBTntYOnfgTbjP2gz7G03vhEojktmOZjW6ep6oCB2F9yoU
Er2UfIvuuY7ttc2sV3q7xJ5AY/rPmml92RXGG61Y+mm9tiFxuXm4yPPgXTderCB+tWX7YwTAurx/
rp1DnXCnajkJ/zWoCaEyZL4pLcEBhGlH6uB7z3WatfTVdoWiAdLGhz6lORK5B9bexcgRZd0VU710
8Be3UQ7xQhT7QvAdihzyqK4jSqVtVTYTC5Vncm4Mlzjw/YkXJdAOtUF/2xUY7+r+X1tNkuQ//W2s
sr/QJUds0t6bKKc1PmU8ZyQh1dWwtND0sCZFGs5K96sOPsgPjMKZAPwkDPe9JBfb0UFNtU4DZDlE
3WOpnRfGryTZ+A1G3MalNUWzpOrJx0swlhSDjXKCQUk0Raderx++HQfLDmKKIMpH4fPzjIm+bOTy
cDggmD18RlEDEMhpYQEWtJItX3sw2l25Nfxhj7yxuqJ9NAyz5eDLFcY1SIwnLeg+Jz9ZqKha4JMa
W5ekBffWS0RXgh1Sw3q7zEu5GvGB5l3yrFnaB1vlakr6bImEhSGt29yyxDVxte49r7oVIbi0CKKg
a30ZbJ6DtPsnP7oMWFHmed86TODU1GLjGEzAC524LGTQWtgztu+AB6QZwMyigWlgPdlV/lkG/lVa
Hl7qb05x7FXBda4QVSO+q+5DOS0YeDJjMhuZ06ytg0KAu7Qgbw4QdN4sBn9gok3I0I+ZQLIs0BF0
a14ASJOciqRP/I0M4d5EVONWc3GMdeJ8jhx0a2ASnPGfmuJLYlKxJf4VCTgNp8I37xxd8FGs7ZEB
WNEsqoKBrf3W4WjlBhXyuawHHMrn0QnW9Ez4S27RrFJgXLn9xlWrQzhyNNNVt4Xj3Xug4TtY/Qcj
vrrDkQbnk+jZhfRvJs8EWfnZtK4RP2fevom2Le7Cnm3LxrNgP+FctGc20bW1ttHAtsCQS/sZjS8F
dYABLfu6fk8TukVotDDvOafIJ5nkLQy2VMkjyy6EECSunP9YpTwIXD1nLP+D0pYoJx0jM6/08Mwl
62cYz9b4LYJV/2gSyrUF4zbtY0Zuy5uHikIc6kvGqU4cXfZEF+3yV96tRIQV8cPIvzzi8bzn+EUL
t3lyoC/fkLuCLH0JHsn/hLYLWtWBLUvTvl/jWgE2RgCGjXUF01Gybt866GOgeXhwCbgJCRleq3fd
2UwpZ/InPabl5K08/Re1k9lezRnFhmfhn9Hxk4p7QUNG5MAuls5VeUfulc6HD/07MAuOcEG10dyr
NmwGg4kIYDu4Lv0HNYD8h8TCpBjTvX3tnOCiO/VI7+JoTYoIq2zhAJCnv3QzPRjNC4tEgRgbwlP8
3DS4tFj5tVXa7MFzeJjX6RaGx4IEDm3ZvcT9rsyOVRKseEIUgPmeA+1vCwxIvHOGY33RniNI/qw8
iEGdB0tuO5IAeYbhEKbt2qBC/IagVOvYnPCOoPSkVbVPnWv168UHQcBseRxs5I94Ur84tabWI255
8IGWb6uXwtzmPj9+Ba1IAwW2DgExQi0hyToGTYeqDwq/QqvSrZq5IShIV3nsLb4eaqD8gDYrolvP
VUc+/Z09iov81fC1vfgZ2qX1+M2DFgjOhCuzfUXxARWUNIPW3mak06R0fA8OJJ5xjTggv7VvCIUR
Fifv7bOtLjNlQv3jdmbVIxUrZufzNyPxsr25yUlXG6i7WJ6q6khMBpR+fg5dKtOkUHirp3vYX8rh
tW2vVntxE/SFoMs1JHDYxW+D85aZTA+KYxXuR+4yIxcbye8auUv9jdktdsqnKfwtxlc8pbp5F9+Z
+eIlGP5XkfhJ3aV7Jul5vEGqGvNdN5x4ANpyn13G76Y9eVhIbHRjlAmUXk/llc4sBhQ2oAD8NWDA
f7iAKRtpCoz1mnW1h6pRk3qwMLytuHVGgIaMgRfNOoCAoFl8j9wJmskvCSxeJBn+Ae02/vTYW9Qa
/JAFbx69nrDZw61x/atW3GCa9xh0sYN42T0QeK/OIbELEW1ve5fmd16DqcRvwJuuOxefVW5QL4Z7
NYffiuF1z2ZJjYvJRX9KEMdC7j55YkXx0tLjPahPpIjMJjY8rWgJaYq0+FS+zHGlf8Y909YDKhEn
XzNByf9NO1BP5KzhjciXHSZAcpHQ6kzWCjoQUQ+Of7cwm+1ZtrA3GMkB166KzsswQSmxy2MmZiaX
8s3IjkjqnOIF7qW/BMtlDyvyG2LHXGPz4kGpmRRKk70O1S3NsHg5apwfbwPW75gT25axK5ecxBI2
SqLzeL6baFNyNq5OgCVQSsfhpmS419BxmMPHENzZN9Xu5LDRC0YIm7DHxk6L7wYOp0tW5LCA4P+X
bZtrw4P43dU8ywAH80UplthYtQcxLTAAqVjk19x3vtMPAaiAMC890/331Z6ZGKsFv1jinbJiW/CI
gE0uiZT9GSvCIGhBIx7O/qH3X/RqkQK0G5NpC6GS1EcABiaC2eZXDy/8f1g5PsQUUtmbjU6jnNJ0
4vcC/jZV6OfAdvH2J0/0sJubAzyrPJEzXrz1zob9KaJ3zX2N8Dms8IGhxJjj7Mv5hINQBDf1eLdR
jbSb4pXEHPs6SpKelhJbkcsZOZbQ+pR6KWIs5m8GYol90DwCQrzB5qEnI4yi+DXQAMNyYjcertx2
ARx+2R9i2DrGStrQRg7TLxi8SO3ZiAjJpCVJZib4P9e+aOGPz2KugC+Y+op5ISw27iI2SGzKWAYc
pKp41Z+Iohy6JW4YcjU32m5KZuIkBCxI+BC4UY24m/B58vexti+JOS3RbvzV452PwqWP+CrLWiKk
nFI4V/84Yw7PWD9xR/VfJvEX6b6xj2lD7d8B+SWlb93fO2cFXnkmWErjjdwR7I71SBGzp54tX7mz
7BY4oLHcVpgg6zXGHuc16F9oDyA9QAEz9Ps8x0KJC4nMsGW4o5kEztFCfmuxCnAzQ3DIokHXQ7Ch
/kKcC0+K9/H4I5Crhl3E1rJmsWMeyEVs11ZwT90to09SO6JiTzu6KZ84857td50CxnxBm7YZnJ36
F/HOMjcl752plceFe4JOBAFDhBeQe17YEOOzmS6g550LjcfOWCJy4c6xxSCCRWk04cnvWsJgWpo3
cwoYSdjsOKPa8nbBUxe3KVxJ8Cb+qoCUuhrzs449bhnjhtkRiMHXZiTuzflmS1BXhLvt42gbYMWl
AF5Na/keRyu01GR+/ZB2Q7esIXgEGl+yHN9YQhJ5JZR8ms4MCKMVIRD6l7sJeoTEGxuquDPvxHXA
p6P59Jiqm0t4OIktW+2fWLBzQ1STO5Zid4MISUche5tJWSPDdlQEyIL5/UkRa8hu6+aHjL7qxMQv
2LCIsuXMMVvep22s6kO95R0nX87YVB8afJRuYe5jSv7wwNXilcugXK2aYCuPdrpp3T39OriOuUDd
x/icVxKo7AuqbXViya7oay4lp0jgXE/iToyPwWMB8JBaMUJvhL+PrZycQFCVgCEh1et7TNtENhAx
g4llCTPbOjIbSo90c0yGOHe0DeREy3UW7Mj2WlmoXh8jFvfjjdUoO2aXB6uDhWBJ384d/KX10wCs
XPt/RrMtOU0Bwk6ghu2WiANdTl5EHp0VVMN/EQlRNCqoWs1Vlh6075xMe/PEl9JDj/U30d75ceVN
s90nRjzcmlDdwEjA3CsgVpOJMHfq/EZQy8FqZiifYk8z8CM40feob8rk0XHJtZ9A48c4ezLI6UYz
DWncF0/8xqjzkPW4nxqSa9Kj2A/qixOvgjf3M9SvgvCzv+DVQculHt3MFIfoeTV5eej24yPbZf6S
ejh8pm2NsgZYB0hnKIXyH6RO/ew9wWilX9Vg0iIvd2OEKzonNGR8cuOXqJuQARTxjXFH8S2Ng+1/
xA6YrHVbQcNF8HcZzs0J5B20L9Yfe8u5GwmTfRjIxkrPNjAkMJJHU17fQzxmJtnZcu89CKqrukUQ
PMU11x6adwRjjvHoyWe10e42qN2VJbClYKYiMPxMJ65HrNUeEfJPID/psI+PbNzFV4tjbXNMaDBJ
7TTqu8R16IOWCLz+GpqQoqZfVe4C511rGN6Y7axZfU6d70b0h9T8x/PfcwIom6/Q5BjKbLfGDgP6
iDZ8shmj57I5D/LVjYmLsUEpbIcOA7SJihj1KGefmpXb+cBpYlJck58ul+FL3J1w97jEnIBhprNf
QrLS2YUUZ9cWJct6+ky3dfZphv8j6byWVGWzMHxFVBEFTgXFgFlb7ROqdwdyzlz9PPxTNTVxT28b
4WOtN9qYTsU9DuP0m86NM5UYWBBXBL1BNxSO/vb0Nflx+UhUgMvIxIdLbaGF/Nh6hiV9t7tohltx
h29j4t/nvj3tLO/7W5w8EGLA1s1TDd2WG2+4BjDqiv+toYE6/CF+Wnh376iHDsM66xM4DroJDvg/
ztPCHrEX0vIefAM05pg4+u0UbHnGEWsO5CGoe09a0VTUbuQRCyyYEO2KGbO57eElchgwBZ233bOI
geyAcWcGBeSoWokbolABs2RnARJ3GYgkanFnbNDfZ8pvJP9iXCzIqSZYb9g1/cHj3qUWCc1zucXn
aKCF0pw+3xbsP6zt+TXK3dh3w1vT2O2eP2rwScxfyugEl0lByK75LfzuJJJhnhKJzx7z6IWIgnTV
OQ+CDPUzgQAbtXYqn/oD5jfSb9CwL/30tzEJe0LtSDFpJlNJpd2DXfJb/EY7zOnSTXQ0Xt4y+kjz
X850FROE2X+mxJ21NgeUXt+n9UdauyRwdueUO90kXLQ75L/as1TWKN0j48IvNzjFc2Gsun/diObJ
ku/QldpKqvf5hXaV2SzhJt7dj+1uj/HEH5y4cA0dO8A/E+AfSQ8UMNUspFCpjpkcZPmWOjCQ2eSG
nLi0c5r78EDzm7eFjGNQZ+xYWCWXRls4Sz1cC+UT42ydX5EGoZCmuCeFLCDx2XTaa3/ISVntpXXL
4B+vKrIPCZzBVKysPNckmUlDlIMjkrILbn+V8XIa4MmvhO39GxjzXGkDjb70NZsJbQRV1VdNdEml
GxL+xA6BOjviwl4hXSvUnbS2ScunX+zYi0nVe+hO8lFp+6q4tXNwFWJjXrqs58LwUcQB6PNJ2g9s
hhPbbUklff9Wi2vRVcsUa18DXOBjUJTaJakB1a9R0tTZqe5n1qHH8VK7ZPMSyBnteCQJOxWpp4l8
EhfPJuxmE83WqG1XnDq28kHUyLLv4TGQF9OkZLbDblDcIMxoME13MUpzYUJ1xVArxBiPWPTJP2Nw
Zb6uthVphZLskgaXkqgIxG7e5PEkI4NHBJL3UBForrbF/DYW1oOKRd0lUmbZmMxC8JqLBM8g6Twj
AQS0pJuCq4TuYoGxH3dx6aHSd2r2JXYVxjy0L8m6qrdMVhq65hKeeHYjRK5mfPEEGNFcwgcNFyRr
4rySgNR+3ijDd9p8GZ2MSe9Y+pSdC9pyRKJkQEQaBjGUjGQlb1lC+fyJfCsSKIh4JVRgaeon9iua
ZRBEDNVSp02ip0kRJm0pk5YImWxB+hJ3TRuk+Ln47MoDbwDf65ycfCiTuaMX1SWabxWmpTNJ0x4V
hDyLfBPCoURoUzKBKUJ4Mekb0W7wvknsOHs+FYlmBlSGOWeqLF/64lUmM81p6pmBLQOE7WGu4mcG
BAUxTRqoQZToPq6BSTjEwjOtd5q4j33oE+wjcUY28xGYi4EPbEjpw+0CoV8FvCplbsnkboDFTPjl
I0qhLRPvYo69Uuh3HcyRuM9QrDyxSpv3OtvMNXzZFzm7OnqF9GwGG/4oDlSg2DMtgoTR0KJKTVUr
rSLkurb0pY2rcWtUFjw1e2+j3PC/kClEP261J/wWpDphDEKpboEi5h/hX1PahrxVc8KBjjmVdarN
OZ4vdhPVOUytUMi7dqcqTihz5At/RvAOm/mEZCQiHL8/Fo/gQemJN66is0YdsP9UP+qU1Ol9WTjm
HTwk4K3bb8TJLY1DzMRa0Du3CZVH5W87B3hdwGz2kV1oMygBTOV1K2ItRROL1XadApRz9jRu862/
E33dHTTdrX6rAtEFok+r/uBB67MdKQaFtw0oeVncy31AxHRMrNUalyMRlz0s6Z//xw0+PSrjTFEo
o1yt6asJZgQYka1YdwnbLW+mdKiu/dZ/TbORctXhmyeB60JNWY8u6E546jyyE8YxHIl4T5SnYdwJ
SyqfAsxf4SInJMzdDK55cJDFQ1l9KL6Dwd6Q77VBVNtaA8oBHFNuyH94NbGR9hwXE1HASzgwVqiE
QTjeJfqDWo6a48BgPAJn33gK8Qg4VJwo/dKFLS+X6S2QZwVi4LOHCvvpZpB7bi7DcUUCvPdLe7ZC
t7tkCSx01HMgtnmH47fZHprmxJyhUNULABJ/yAAOtNTNF2SuY5tSBuJvpgS2wxwFQKeeG93tBVh3
Rk35BWYIsJiGWxMV1jy+j/u5aowlQf1E/F0/+xnwo3D1UsJeKId6TvXN//W4q4aFm72EDan8zYbG
YQBGeAeGEGqQGCfl5qsW71LwQbpvTiYdMbvktrRrthjadvz4qZ8K9RohZVAKog5tiW60PsTJ/0MS
lmmszOqB+IR+XqpDUUoOFrd08Q3qz38BIFIg0xbs5MXrNf9Ky+NgELv2qUlXxWOj3URsgp1Cy3Xd
uPopKy+zgV5AZ60izPe6z4ZxP+QxrqUvL+S5AiDprVrEbI4r8k6Ouxbt1fGq4FLUQuiZFD+wBsCn
IbogI1uE8ajD06gb7DAo42KqmdRzmC6sTg9WBBLPDokCbJq8IkmsSfFD7csk3UuUqKDQKp/N7JQH
sNEp8JOnXQMBkcT/Zj6CcdIW+TNkBdMNKRMVuNilYmPXZbeayYxwul4wwkdlvClA7etKP2RcUfxM
jtwOtNPoy750Yu0wwj/HPsqDLrViU7cyvgiKOhBo8n4jHusKJeCrJ7TG3DrRGoATkMuU1gb5SP1P
g9p0Rpimaw7wnnPGtFVgVThHTI1MnQ1abTZXhNMDERXKTWjfYP/8rfKsrcgGKyGaYVHDYVpRulls
FDR4PugVL2tyiIiGwWW+Qd0wc2UGodwWV1QaeAoQ6eDjzwOHVX2Uv9rwPhpkwVjttBEL6CH6VWqX
ByMubkzA4NSayRtIeJvClakVWoB1n+0WrlZmx+IMLqthmYDmpRFiXr5OODr5UcpkPG219LtRydd3
F/q7yr4IO0NUYhHPXBgfnUyFhy7wtQArDtuqeLQ5KJrOKuEQTI27l3feFdyIYE24B2LtAoxeofgv
74YV1aH4h5Y5ZYi0iaUHUM8aaIzMo2zzA/iMUVakFIcYfx/ZEJ0X2MLA1eITH1D/qXOaROKAFc/q
x+3EF2nzMXE1QAf42QVoSeCbGZDJLqvxBSZAh8JYONO7f1axDYZP/5kGbOrR8+KgIgqaE85JqG3T
v3X9ag4jA3gjEA6chzRb8nv4J2iGK1shxa+ifqzaQ9FdAvWITJ4KWxY8vDVad2gOJRARh9BMoKKR
4+AkAgL6HrzIiknIWGzkZFWisrvQfwDWPcpAFYhdJEsMT4vq1k2vOTUTm9cBPJdfkKCiCJQzDOx2
JPufFARFO5tktWFg5jYo6rVOfBKs3dK/8RIvym1DPMXCXTRHzk14olDf+fmrEBHNrFEvd+DcIUGX
a6o6Yv9AUwWJ639BeQA80H6qQzPdMUnXI8iAPW5IFfudfTD+leeVXgrAVHxuvArTcZPI+4yqCOWl
8rulmGfxpHTeDrsARuZGp61npXTPULA4Qpt+o+r0lsIOTJPO0wKFT5kpjwihF0ri28Sr0aZmpzQN
zE9VHq614gFxlRF+efXDNd2xMjWqc96OqbM1Bt4auFYTro1COFWQreYQvbLYBZm2htYx6II0WpkH
mflRvaXqI/oUyA/2KJcWdzShdNbEFl+uBygyImdwr8yg0d8EEoqrky013FaKO52guoRzUn0CRS6a
Ta1+KRM3lbrnP3g+gxhtAToP/R1LfiE+GOMk3KwUZslw/texuPTw3+lKFR7jDeVNuW58xNS8CjjY
5n6nnE6PQ1xfRdJPYRW20+9YEsN9FdFFlsvstwj3iBkn9tVDEu4MyHXCIWionW/t+l0jsrogSm2k
z6H9JmrXzfR77Tsy3ZT9dWEuS5TPgIJromJFMk3Qay0VLpV0SJHnmlyoV66ssvHOFipz/jVzHYJx
UfwV0b+ZeEYsl6bPvPzQ81MBZoov95qA6NOjQWxwfVxQnM1twfMh7PjiRmJlrwjZ0idDH0B+TQub
vxJktx4eoDeXJDmp6q6L3SZ6DDdSHcTubiBhN6hMiU6dfijFnT7u8y9NQjkwNw6T7ICztHGD2XEi
/7ZUragrUYAw23gFOUrXVlv7pqW8yvxcqG5WbUfwWYpnfceM10XrMOxhIWBSIF2XBOox3fPs4VoW
bf0t0hz9hYYZzw5ttMSpLusPfh5FrSA4CTkvLBJEt8BALBpS4xGeEM5DhKqP/Y62T06+FsS0jlln
boZEFC6x/XN+XGMMm5aMv1h+1FpoKf6uEv7Gkh9LLMJ0bZlOfVhdr5w2vGShn2omzUE5atz3IT8n
SquDp0oOD9fYnInB4TlOSLAzqZ6hOCaHJR6WMt9UMr6G3vKo8zDQabS/0DNNt5E47iWVhhboqBCF
Iy3DsyMrIPVRMGZFBnHB3R+EtQzZ1dN+0P9ifH0KoC8enMgE6ulHJ390k4OiPgP1mYEXZGW7KudV
UVGglWkD+e9V0XjRqklBrgHo4M8M5BG+HWpUX2qobyKUDZgsCQ8bUKIg3FIZ64Fkm1Dc1jFLTxQi
orhkPnyuTyY/bDPZh9xHImA/yze0nvLlT+5ovquCCDbN9igwlB9qeJLwJ1yFrrD84UejJqBPYUUv
MU/wCJwHhJ2aO83PHSkXgDdvQ/0JT5UNJjfOlXG85yPqxaPnz/M+W+a0l3LgBfm0FJOLHlFjz+Ld
9P1qAyUoEcQGmkUQpOLnANekuStLTlFDMNY6ZZhKbIesJo3RrUOk1A0RquKx+xOz05A6OWeEgobG
FfWf4mtifkJa3lxqikwC1tP8PcER0hQh2cJnhAjcq3cxTSC/Pkrz7EXoTrAexfWE7B0T3QcJT8XX
zBFibfK3Im3i2gHUP2Akw5SPp3TZCgytbAl8Plm1+obW0OGPmR2AnuCj6E6lk/9HFQhQFKXhJUXj
wocW/mRgWJx7hbL3h3XcEZx8qBb70s6zU6et2/Lk4b30TmX9ikuSfFH+iMRJrGsg/Sy7xYET6PVq
qr8lvtH2zMo2L84z5CKsKoD/ho/Lqzxe05+X/8Yx8tBTchaqDZehZsX4AKqhsdeQL02y1sLCarS/
BVcjJqW/MdAmrYPhmIobbLCwpXjoWoJoeALXUDFyfIDYotIHVmngq/cR4SUZwoRPKXooHCRB82oz
u5k+dPFYYlgAdOHjfaLJyH4URI8L+VJmthRzBlnjT0MNGSFFkO2Z/9aylP/jP3EkUZnTlZNfpchd
cXoaGQRaRDTOKyw7oU5IcGDF/P75Cf0eDSBc3vrVK8l+hB0lrxoU1YPHkf5C7o8WiEAPW+ACFPWd
uOk5pEOYNfVcJ5PDe7iJVlS591FppYxpDAp6eDTY6fHFDwCOTAdG4TCIKMhiqefIsi9YUXlAoawv
A4UI6LrH1YgGbbzq+SPjiY+YN5pTcAhNYSl4fypv81j8x/lFhcGeh6Kc2HxgQii+x1iL6IzGOXoE
I0TgRk8r278CfWSXP/hkU3icZ26Pra5E0rdBd0dlB+lfjP1kh/Buuwj8y6CeWYaPhfAr6Qjiow8J
0wMnHMMxK3LPHK/wvPUCOTAid96BpB34XsUyJEKVmCiFTQ/wXtACxSxE5iPCP8AUxsZmGf2Oyle4
ILxWZYbJDjAhBkBaQGfZFsWNkl+BVAXSo1VnUM4U4RB0OO2i34ScKVZ9VOSyHZzp6uqBp8wDmAOB
7gP0RbySCFryt/ErRbSBbtbOy0P9vdDcJ1ZcDZtgdulQLTFypP0vOJL/Twvt4qX+EZY4rVHLLT5Z
LA1EHYB1vt2SFj2uJf0DuYRHIuHMf5HOdUp25Fq5c8U9ESc2ST4KUiKU5JyNEE3anc9rOkUJB4Mc
es7qgxnUH33CcnZsIVDmqL8FgFiJig2MiyvDj6MWqd/Brh9KWnReHUyEeSTG5jATm4O8jh49dxaw
7K6BuyVBM92ojCpMFotDczKQDEG/HOgUd2Nt2RXbrtmS6CDoG808zWk5d6xl0dugorJcj9PW/ys4
so+zLXO7MI91adE2Rd1O+VZe05oUvN4/NBIy5yN3ERV3aesGoJy/KjMe2SPqs1UJfvYJE1wOod11
DpZoHmvxo/0Mdz4f98aq1mGTbqkdp7aqcdkllw1RbZN38POj8WnQr07vCqrgBZbxDIy/eWAqYNUX
srvpQY8K3qpMmmMOajWAoYYIR9m4vV9ehdBTA1oawDyRY4fFHD3qeKTaDvANuRzNMgi3uYRP5ib2
G2Zlr7dhjIHnGGUT2ii7bwCPzAdVwIkLdtfvXuolwKMR6P9K4cyqnJQHwn9k4rTb3yr94thhQtgX
3PQ/M0Y1WAhqICsoaKLd7IVJCS8LalmchoJ3/Uj/8BGWEI90en0qW1V15ID6sNCwE5Q9uYKa7C3i
k4283bDY4K1DefSWwjNISb5Bj9/0hF0ux/I5chCwWPnaQS8/8WekJXuhsDRahjuCT6X2EPcRLiOE
Es7QHrIK+QIbOS/9GrkdtpBapSgBTFXYYg7mShI80AW8XhzZ3ONgpWiCPks2IDNzZ5Zg9K0M1gID
g8NOxHrjM96IzZ95R9TPoTOgqTM+FnxghR/V40kCIYL9wekVXzhvOt2VETFslC9aIpH3aY8yKhhb
djw13Zanns2Iwnl4iMyqLAIDNpCcGwYZAv7NVRcfs+GQ/E6EIIAttugsiJrY1hOph8eK8OTUNijs
Eng8QTAPMfoyzbfNUy/vxr85dWvaLA6SQteVyTs4wWfjoaehHvnSq6GVevsR/GwQfkyFRcHhzOmf
6lMOV7HmL6m1FPVLqt/jdj3mH2nzD8DOyPahuEmvYbZrSP/0P5hTTQwS+ckgQoBXYOho6qpEs2Ah
sQPaIJxlwSpPRQhCIMdXQouzkP+JDAZy5SVe6kgdYX3ZoSIgJQ6b0bzMANK08yIr+/Ykwp6BtPRq
ByaGjuIviV1C2Xv1nbSvtF4TNOSL2wSIoFZ3SNT7suXdbIUDGzDgtouuAuUuWdY+PYTdmhTEtD/6
lMXYLGGaLc5N22n/T/fs6qYBjYHauMF18Ub0YPg7+BOc1sviqq/AY3LL8zdR/RyYLLXRNb27qAC5
M5Uhd/O4NRzqa0imgcCn+bxk85xabK1keEh+t47kn/7C1+z/o35RS96As2N97LV6r/W7dHD1HqXd
onp7EvHDbmiQumcKtpZRtrVNWDVDY22AOyx4n6Bpm8Jz+aw3wfRChL6ulY3BSyjmW8WNjKiXaCpC
JTzVofQP8Tb8wbFifgZUhTIL5HUZvL3FpwEa7lkqdldU094fkFEcrkVSWquzWL6R8vRw5GBT8n54
k5coZj9AdzXlH8SBc7ofU0QI5dG8kDfrQWfqG3JVzPEzEG5YDeP45N8Y+3sSZOzuVybWdtYfbBCt
MaohDl5cKFCv7IE+xnl8DK0Ku1t58ZprFSMSFxK71oljdcZpNxmgVtKpk62A/CNwpPioMz3x8Sle
f3uiTd5XrKKvOsPjRqtYvoUwiepSj+/dv5OCcmatyGedAN0cpf8eWy3frHHue4AZEtedAtP3WcVx
c9G7Y2LTZRoIDD3EvzvN4m4mDi7TyTjiTU+tujrL0V+Z7Huk1mF+LSBcK+9Nfgapfj7n3WTn4WZ4
ylR2O6nbehszQKFb8YAjMrOGDabFnhYNAtRx4RFtjaOeHzypJ7Pax9ztVB7EDg/dPWz3UFJkaraX
QHMUWs8oTPinQoHlBAnR/btXCsxYxya6zpjs08F3Xqy66I5a6y9gZ/sZ0btQHUVVU08JODyS396b
4qkNrh/sJukfueClv9UxvwAOhW5BE5BOEqpBuCjXJ4WATFfgUaK/Aj3tURJjtTS8DdfN0B1osGSj
ov8iV0KAoN9JyqMkJsgytlftyhRfIdeEdSFxxaZBwKDNT9mJHDYcE3azVbMbucCWK8ePQXLSs5gS
4o2dkr2R8SJdKzuEpmjea1s2N51hR9fFt1wcxn6vje3Sy04c4xl/d5A5vrlNeGyzFfJMzFtfJQBQ
fhUU3sPojYlB2SQ/Umo1OIO0c1+slQiacZOcglOKRGCpEQ7z621obpp9qTCq9lATCT0ees9RWoJX
LilSbaQysSWZ/ypv26ahxTXl6U8ml6hNlJ8GEY8kIU6fgrZRP9gAbhU88HXI18r2//B8Wq3Nxb+C
xXWZO8nIlO69vPxCFoGOVzv5kMxj55275Bcvqg+xdzM4SJTq6kOOhuAU7dKlQAOxDtKS8aQGtofV
M12hUUin/RD9HKExE/lCbEvQ4r7eV82ZhwBPpPER3RP5o6/X5lWs34VExCF5kmfaNenbra/9Yg+g
38JBL9qNDgi8OnkwfVeDcl7WllVL7/mwrLAHo/wuPgYyrRdLrUGXKfKrCqq1WFjjG4Cmjt1YmAOx
x3hdgQT2O/2RNWfsVYVrYlRjvSegonL6aK+Ro331eM2Q8HUddt+x1eVb3lGmvuSj69HdZM5JSocp
Ukyc6clY2fFFHaTyH7R49lUDlEJYsPZV1+ojd4E9n1gy9MU9lygkYvqAu4W8L13saUW0JmkNRIcN
hKyPVw9ZA5IdkOzjTL6tXrR+j8wJ9iZ49Y/AoLuAM2vp664G7JCvFIi+ldiz1blYJeiNE2tMuDZP
r7xFpr30G5B1ygAfneqI3LTdthnXnfEF+BAZK1TbUD0sgCXLXL3ydaj+U39sHUAGP3MDbJjKlatu
GTsxtf3QYnjt+P/b+bxIrUxX9PZU9cLuoLLk+Kvbk0jg5T9TccjaJV6p29DuYGB/WE52cR+rbwO9
Ftaq3Im6fSQ9y4FIXRcLvrfN9r3yMV2FL5Z/kRKrYNOQL74bBJ5OzCBwJasWlXu/MgG+0p3E79pq
S0Pcok00OpZzfuWEUmgi/pY0SJS8cnW72NIpn+0RCHNzo/iL57tpgb/oQfh+EF5hstNYtcDao8hl
LG/lDbqJrD9A5miM+fML0hO5MjQ8qMYzLG9GshrWTb1tul2t7KLsc4Ht3EDYU4IcGltv3GjwXTK6
YyLdcGjXYIBfPeVAkkMl4twxYbXSLtO3JEjHXKRW/UzAaoD6SwSjuY0PapkV1wpjgc4QNYtW+JYC
1/hcZL/A2/J8biDczfGZ8Dvl9K7AdCEta+kBymnyM+iXPtR8p1NxIchTxoJS3HPhvJ7aPXYqVUNU
Cyd2m1bTlwdfTAg6XbfkQkDaYQukr4K+Ujmi53EjJocg+ANiX+h3NlV6JkijG6iHya4orCBgKoGA
eatFYkUqvlxbE+qI0AfXB90EXp3tGo+R1hvhFebfZJbp/Z5xHhlctiIaWhBo0KP7bkskWkrLzoox
1TdWbb8qeelihYZVD7njyuohhZh6V2kAt92iLYbbF7d0M4bhiy65sj+gIF/PDkOKR/z6t+UjMvMM
8MrYjg5E0LJC6MkjE29xlxMfaUsvogfUy2AT+V5ojpmu1WxVIHsAJfrzS+qC2n9GeWy2wY+k/mCC
5FRFAFxXLiJHVCedjmob5iN/+wVI526otsMrb928OCO8lpRfYVzHxzhlhjnrdxC/Sy5Rsgnxt1H/
+HuCYKV8G4/+6SG+pBIbM8IeNdspVD4XTtU6umJxFRacC5iu1oeFo1IddPTgo0LxUiGniuyKFHVF
ftKIuKS3iMx6mZ0VW8zQ3yG3RPNOV8GC0Sy0FQ4X+lOpDWS7o3RMP+Hobak3ATndTO0BXlT4b+Bv
uv3Fy3dASOlt8mnPIT1h3cVbqH9JPDRf5t/Cc4TMKQagE3LatNusk17skGMzJPvoIeq93jsTXFxN
ClRNVjlObwAPsGvTkbgnRdkePmNSuaF7dnB3xLwjfsiAea4GT1nr+LjNKrdm7qYpBLVyZVO9rv5k
zNW8M0fpVnL/bHS0JiDVuhMou97fB6gg1H0y7RI4pcYOiO3qVkN3SdoDNCrULJqJ0SUSS0UPJ4tX
UJPKkh4mwZ31JZ+ebYjpbFWuqTbniokvkcTrEprTxl9ZpuswXvu3BRGlIo5L+BTTlvU1LG2J7AeD
TrGq4ZdyFMq+ZFocHxHBNzdUb/4GmQY9qWO0ob4vVy7ehYOAp7kEbNIF2PVpgxVyQBsTnuTjdPaO
gDKD4QLCSlD2XrnjK0D9ES9+ajKI7rpBrczwpdND7z1ChZ4O1cWEYmJfY9JBXrs0benQw9wSxCGs
FuKZVJLK4UnLf7ryo5rD5qv1e1VzTUf4veQZxg8dvBKBpLdu0RgQjWPpO9X9asXvBrMPP/dz8Z9v
hOgVbnc3Gp1oh02Fss0kdpJHT8bRDLTP+rc5XnIE86U14qq/KeZl1dTeHXkEFLyRtazPGhDItpSx
ncP64H9x1rWg2lsjsFRH+5YIpdgguJi+sd+J1/FKgAax4AS7PUNI87d/4saJKG5P95j8XZ2C4/fw
Jv38Ev5N30A0OfPHPOxbzQsh4rpGKW8c+QYw6wIa//GBMGnhw3YoZvEujau55l61yGblUQP/SVBr
1mvlBToGmtoXZ38/kB5NECNBBaqrMG1+UUqG0g/D0bInvXcJs9tUtvLST9LN+2RogS5AEsI8I56z
n05e8g+Ik/4DXd1kRefsbBDoQ7TXPcS9OvOVYb32/TWpxEoIjmWll0KwGlYy8G+KTlV7eMbwTOi7
tzDYwcyfaQg653+2+h+FhQuM7G2ADAPhkoCGPHalvgZaRS2GrvweYTdFMJkv9UOxooLxRBxGExAU
Zo3HKLRpobHia7wA3ljOzs1lCUxq0EUDsRH9MPCiN10Qx+xbGt2DvGsefW5N/4y3+KaRkj37CM7S
nuc6s6V/yWiW5p0d38N7YQWH5JBdpAuiPiYap/1JjuN3DccJcPJJKAx3IB5kEp5JSdRcg5xwFU0S
sZtUn5tXOIz6Du/6A0JY/9DJs9SPPc+ESzwPRMdq+mjm0kIts0T62N7llhrgEtsI5MiMHBVoET9R
MHHTIpKA4mexmaN/l0Vil+YydfURjHmZ/oDsSoeRnMY569AS/ujUwEPGg8r7g082SxfHcYeGZgFo
+Ywykn/smhMM6jym0WYTD8v0oSDtQTyP5gHNBYPGSyJ/AWiYbMFvdoziRIxDsFgZRFRjJLrGOQJ+
TgG61mypIqxvpd0A2fGQzMQaqc3srDpVumDslm8SPw+xgTKGWLsluZrWi3uMzKX+Kjz9uaHaBt2X
TbR2a14LqFCLxcZARsPf9EVjvfwmpVuI3FGE/1yXMK3Jug9JZ7GkcsXFJmszkyFO4UmsTOLtS3C0
TQmCSG7k/IDmFWzmjkQursgN4SpC2w5mAA+b1bZrnRSPdWKVxYq/HkHV4sDMo1ebyUCLy3q/Ldur
L22DcT8LloQDiAuZsojKu+mYTieoOQoWhuDKpILIWiK0xwXN1N+MgtVaz88TIeL8Gdmu6vVAxaSw
6hHYc3kXEsaobcdIl64lAnGSTcgAwT6HBwRaGIClWWv6XstWtb9POSk4zbyZFcZ9h4oL6YLZr8Rm
i+W0Y5DA5BBbPg23OFtm+AKrbgKJta28AyCjwAtMdqrASRQbrLQwHRP1x9fc7zauiSlaItDOs/mG
0tP50ERWPktawI8Bt+uVzvfe21G2Go2tJDkwYSHLRkjjPddxyU0uWa3xRqbG32STViJPVyQ9G/1X
+QoKjpvSLaQTt3tiU7rIR+WnpqBB8TkCCnMJTmBmE8OVyHBicduJPL3V4Uk2wCr34EnWNTnXS2fB
fjC8EXYnOBbiLbMEJnZU5RO9DzCueflk3gs5myD98sXnH2J+7dMgoCPBbppaCp4UVX4geuBdr6TX
8l+EPMpm8BsMCek/vVYPQB2hOZl0i7Pe2knmRjSzKA9KLkllaDVEqCjhcdHhnXfS7mMhPbQf4cf3
8IDm/wI8HxpBucJLxgmJz4B35p7c4ih/4N4gt5AEN1985Br9l8C5oRV/Jua6NFZCbfWH2nsJxtZc
XEP/1UxPga5S16MDDs/XLHK8msIpTzcsGwTyJuEK2H6KPzu+ukYqj/oCpWj6g2aN6ZzYXXSFPqlB
JIFu/ZJfpAG9B/dpMAIPLFc0zRJDRHdTRebkWF/hDKRqW/J6XRvwgYDqhFUHNiWGpsEB8Qi/TITR
eGzim36qI35K+mtisOD+gvCH2xNzIgz+oGeCyqFDht2TIyImv2P58uibWJWckiHW1enVgZtXPgf0
jPOZ1MwIV4qZ7gzLIrlP5hNtWAT1AnzJhk7vkfaqZ+EKZ2hmCyyEdnIr1eOiwV9KBrMKuKBisH1E
FD5gnNzLGGPwAXicBoI9tQOg0U1m9aU2KoHegSjcC+Mz+0FekCe8WZS3LwJ45AwWEuk6xVkvIZh4
LVIcOm2QSCnatWcD4rPzBvHeTXIoTjXuCWOFoZm/yei39OPhd/8y4H/IzAkODAN4nzpbM5fSC9P2
EYULoYhznAB6FpJubZ3s/wkLNYWAMzwPQCifC2OjE6PmnZLyrmRvD0EyNATvZkkXSK93obvDnKO4
Zj9bIXius3O2XWioBTmDlT+iMTi4ZITDrMqE6ItnJo9AvSoE8bYbHmHzqwCniNBA5Ad8iHpzCHmU
BEU64HTvsKyUALlauIftoixXyh8oBn6wTAsRRbK2Ke/JL1xOw12GkG89mVapY29cWBPTf+CNdDGz
IFboqhX3IFrMIrO9qWJQdoLyjt9CUGwFHrJfaludq8YEQPsPL5CTkN6gopkTF5NraB8eb1TVhjQE
5k54F0BeYovCzK02V/SKkr/ZFItzROHvAu0XKtILnZ6dvNOlu8kcVlJiux6I60S2fJ09eECrSk1S
4EWryNVCXj1GKE4v6uyqGLYEBfluoDuLX6JLvEvEcBJlJ0q1y3yPkUrEeiXDOS11xhPx6G9qpN7z
ls27UAdNUAg8Cj+S6CxCYMxLwz9P2VI/XROtVgS/lfChq7eRVffRIxXHvfSp0plmkfazpfSh28Cw
VHBds4rqlLi0ZJO6gRk840f3C2wQCJLoUTLDjxnVF6lG30Kjda2TbJHVIIIs/QtV0wtknw0N0DIp
j1fC/omeu2ezOIOsBrheRlVEiqjVJO1uQE99U4BWHA1uLNPKqfiYvtPspXMW019ubiduSmQJuXz1
8NJEKGfZVMjQGwk9JwR3O2obpM21xnK8NYoLsWgjojwaj0mEbfdT+u0vtsXwxtxs9raJo7O5dfFv
XvSzV7RXbKH8kxAh6ZmtJehVVl2N3Aaj6bpKd35CrQW6M2zm5JIC0OXfFYWnkSuIpOWJKJIF/u1O
7C7NgrWKkJAvd4ieVFkSYEdxTrpi3ykAeZdNvGuFtUSjZe9OPv06FsUXnc5rDk4KG492TlGkR8K+
pOTmFfPQ5T6G9G0+rIf6KMjbapWXxM8icFzm7igwMQAsbIEO6n+SegSAwGgzYEAYmT9wsWFyGJdT
vGmI09wKNjksZXznC8aHJ/9Lsh0ivJzaFy9Y9/8j6TyWW8euKPpFqEIOUxKBYE5i0AQl8knIIAKR
+PVeaA/scpe7+0kkcO8Je6+dIdlhYWp3pEv8WOSy5jydxFLi+VPxKRbrD3JArEgnXT6/8iWL4GKt
uIHgVOlSwQHACV9QFW3Za/xosAXf1a1UiELwivRLx64o+iWALizIEj00o/7BBhiA97WAtH9ndCGA
FounNWxxRsgUMOrBIXUWD+ZfyRR3nf/IR8KOMdoKgLPQFoHHSr4/5OKIv4MyWUsBnhnhE5k2Qjs+
Hok3RBN+0atW4gNYE+qmtlmlGeqjjr8ZUXoRyZscncykoiFx1ekHBpS4nKICJDZOMyHb5pUJI99m
KZm5sbQ3Dr38T0bQtYZl8g4QOjL2XDMvF/8VLJPy1fj86NySqM/++lOuXCbhG4yBl5OVrN6+6m5d
bxlhRx+fp0kFx6EtBH4lEeVY9LBkt0PhV3Y7y1ozkuBFsU0sqX88dkhVUUMi8XvNKNT7gYd6zvS7
aWg2cRsxlZ+h72ucl+FThGCnwdiGHoXyigiQT75s0YkwpfxELiHF0QK+BXa7K5qELntW+4iUJvWi
XMpwlzdeXe9/uHI7cFjiYXRVaxbcos+9CviOGPJ9cZ46KCK0pfr2GRXwFEqIUmR+K2w+gl1xJrHs
MksmZ85gcTReo+xptiud3O+dZfNbVKZbLSAP4c2QcXui0rHB3KFzQ4idLEBezQWWCFgB2C0CAGzO
XbXB99KBl1gCpIMu0s9lBiGa/A9TAXHQ3FTtHVe49m/aqcKj6r+4ZqpJ0cGwTNf4numO90Lm6i3L
WfaOMB4O8QVL9KWRl0j6TaZD1AdOiwL5XRSrFOdNJrA6tcWSFyT9lfzPnviyKqfK55Uh54Z04bHd
Mq1Fs8MQl/CJ70tQrYzuUCOoleBjMNCZGeWRaaPeun+8PamwR+injXusu4w8eKXa6jT9d3lSWq6I
o/EPLS2LO0gigfI1hc2Bs1DDdXng6eAw/1QLC2UHeu9ehBTlffCXOCyMKkLWOBgEtom0KZNiZ8uj
siQuEWuBoyL3XWQsaXOn6jHH3HA7oEtkrPpOiP20tacqL4fqEAdbSft9t0sFQzq5TbnTisv8Uh2z
EgrwvJdphr3I3IUiRuV/08nRpcxwAtv4J7+WJXvx9GEiekkREWqdr5L3yNal2wBHZDLPdjJwAukx
hutEXSnZFb5xg0ztIGdnYqbYTFMe+KC1EYyySBxPrJrk95nx08gbqmqLzy9WZpTiV0N3oa28tzAA
jd+OpYus78apioUMHJBzOn5lXKzFyaRB1P+ROM2t0vfgLl6rPvjB6/CsSL9DJIPqeTfekh8Ry8y/
vFo2O1rmizy6qGGzpVguJLTO0HZXH3Ry0To3ciYLi2g819+ogVk1Om90yOwZtOwBLAE1JBoE3XS7
gVNtp8T/1PEZHehgPum/rAIzx1VGjJkjYD+Q3Ww4SK09kVrOn2Hz4gIWHjq7otolrBV6ibh4Mbdm
wEpdO6+XzVrDvkpndSo0dEtzszpUbn6C0xbp+3yXMFFv51gtWT2TsopgZRbuuPz7lcWv+EslwxSP
74o2jKlkYGL+AD0LYskrj8gwoBIkzS6EbgcziEFelF8Ctsnb5Isru2PqziQAsXWNJIY9CBzhC9Wq
gxakxTY4tz6kKJ+M0OO+SzRS8FBEVbuQESfNqrwUTtoTzVKLXsDTGfWg7FEzpLBHYxdeQnVj1YuW
/IwlABAShnDi/hjW0mKL2TxazO+Rg2J3qDYCiPyP8J3z6mg8I/2zRDBkcaDzh6q2gnIERd0d5fuU
luCKjhJslI/LrHDd9Gu9Xnc33PENctrDJCd1JZlBRbfWm7VAp33RnoWNGQBTAs4SSrBoT0vEm8AZ
JUxdIfNUlyEPMVYEEn2uDbbvHB6qnfARsZpgc4rUmgvNDZd0/aaddwueF77dCd9KSpNtwDHh86lw
Wg4sd0X1Fv696eQqRicXJFB0UPCVsGm+7LrwZdV+ZyyBN4nq6/JJ73xagNIrCPSxdu8A0o6LAZ68
VAUrL9FJPwbhbrNxG4ZzRh/JjEWarf8wUkMugtQF65jkNrP2+PE1fm3oE+w8/r5Z1whPyuLgYOyC
TQyT+k9eIiXhP8qz2I9bfuPslJzyL3Yjkx6EAJt5/ht/GVv0y+vkoa/7p3Qgj3E48Hs7+l91KdfK
M/jm30VYy66gkNzKx2pVXYVzO4kUog2eo+uAGcX9CDPDN3xt/7lP5lvwAvwTHMvkf8wYygSb9E//
nqYfHJdz7R9VPTeUq+M2+TMPyZq6go8PU6P4IoDZ7wkhYsXMvbNIb6VdR4Acdvg4Ubuy8qW+ZuKp
b99shVJmgWxNytmYbeyKTSpvCd1E+Y18h5Ckl4uXFiEUgWWY3ibN7JL/A3+H4YfDOjeXckHFy05P
hhCxbjO4Y6UrEl9mLaRlHDla/s98sys1fFbmSrKx2LTnIef0HCPprBx38AiGU0Lqeeu1sg2702IN
ou9WX/2K6lbPMONNkycIE+boyxtsBCYfgrRkMptPBBQQbTbQAFTkb37jZfBNXjFxCyXPCJNsn8S6
TLOz4V6Btf0x4KwyobNZ29dQKDOnZryHvvNzC/RDNIJwIB2nPMbWogncnjSNGIXWnI/R777Sa3m7
8E0WxuJGt0TdfEDDHqu+ZatbjGu7sDom/5CbJ2bIWgsJvYf5qKcf7A4EK73SG8QbvPCTsBOLZPQ7
+VoiVXRe3fYNY6KVH5w9o7qT+nu/AvrTqj5HZMnR5Gs6AXncXugn+fTlzs100rrmGRXD5CgBgSb2
/0ARmsGdrzEfeZ6DVY31RQcRhgouuNeR4tAzMiuJ3ei7Ltev/MAvd0j5FYkyo36Jmh/cgOSvpbo3
an6FFrOfmBQvjv3riN8T4drL0XaJcjHpnPPjf7QomyGU5r+fLHN5lxkhxR5LGvYShogbUHx8NCy0
VJYV4yh5uAwpQsuQYhi6VL183elAzJsyLxxu5km6id8uqK8Rykz0HSXXwh0PkDaeIQHkvD4ydIZP
BU2LDYyI5xsnMsvWGn+pvnsrNyv1y+5IpugVeE5MB7XhhZDuIQaz/graGYmewUf4SZ8Bcvl1ClJy
Vu3pexbRuniK7I8TmyKDfxyeGDa712ycWwuhnXBME8pjZv8z7m0Mc4JQJf8F9sSWaVlRDtsiS4pY
2yhEdwGU1z8PXPmTDHXPs/setuiRJn3cJUwJCP5B9YYm6Z5SKyZL/iXwUpCt92jy4eT2nOLZYfGH
XAs2DqPEBqdtcMXaxI5S+G1jYpHvH2xEVCHDb5+4KZYYj6eYIEz8NOQb1EtrnyC75TPuA7vgfWxO
4ooShV88znbt8Gf4k65bnUgN9/r93Y+/Q1rbb5LnRFf8PDMPVXAGbTUFAS7RQwG9JToYFlz0GzjR
kqaX5kAT+PkbArb7baBvcGLpxyLe81JmXr5Tx8vYrFQ2Q9izmNvz1PW++sht1glmacsraEfaDs9c
/VkaPUytRW0pvPvL6HAA6REpKxozFY88t3RwkVDsB0fLYI4yfczLqvDRzfHuSa8ffhgFrFflfGrY
8q0Xyeoyd0VkGiPXVILCCvij/ER0AdD+xbaEh9TqWIWQlUN14WIf55zCRcEok9VNSHdicxhb8Z7h
Iy8gQDh5zS9feBJN0S+SMJ7V4lcXz2qwlyTAx1z78N1xJ3NQDvFWZ6KzGD3IpqggZ9kOINY8pM2j
mpVPASsNzWM24Ub77NauWgCDaNhPHRMnp7nguFsEWzixjjXjCl4op+aFOYmdA2bDnbT8Kr7ULbgG
PZ9Maq9nCWnDVv+RLcM45t72M8O5lz8qToYFvlFxgcEZPgTkQJunm0exBIPx2qOKxXpGfCbsmnXl
nqp8NkWauQkype98hTeud6JkqbKoXPFEonRDIQ7+YK4/WnPZEgSarlKX4pWHgjGg5VfRquD1KJie
aTuzWvKwptpORs+WeAJXMetNg/iXYRvKFgKvH6XEnbluQC1lDKL81vIMD5WVRTWT5PaLS5wOmlXe
jMBgPiEktmI0fWWQ/p/V2++jaSBIp7oz9NXIX/TqP4HDMxu/SSTIb8acUleadE74aTbMAk3JjedA
YsHKfOah4avP5jzKc6tfyNxdtadEfv8vJPkigGl1NHX4OscWyZVZ+zFjOrQ95YbUe9kV7YiZHYFJ
HJrz+osPlS/ndTdANczit51Y+4kOy96Zdzk5KRw4jE1eHvsFY5mzbCp3gzlP9SfhsAxtPGsEUDGn
02Vb+z6TDPWZ6wC5KIzmwpYIQMW7VxVTEOWQ0pJeumJfgQIwElo/El2ZAtJfOnJyLD8OBrk2PQ4X
+RZd4yXFCfo6aCvtrEY1PM+/TJZdWLRxyJwRZVFRu4i/KuINaAeHVWKekKG8M5vNqi+vQjJI7Vhf
tsgrvhnsf/4sjZYCSyBO9Tsq88CX79Zc+BWfiBBYhOCWNyFvzWXdSbgn4i35IISq9RQYQDosJPzT
9q4KiUIlWOBKtEq6YvTBk0GqAKZgOmYMbi0K+HPykIVjmW/MSSimyitgZxu28DqpS0vxllzEcZ8L
nd3G6FY2FPcjHwKxSI0TAP0BIjnDCLhtpVl7KrbBswl/hNGHZvNGIWsr1+LOrJDrt1nReQ+1A+Qp
c9/jqkIrX64sy9ezpfyVYew+1meDB6EJToqJ0CamuJppbIWCfXMPdqprRo9oMQ4nmlEadlRxZ6R4
4khYzOvwccoVeekvmusAddJn8ybPQKSZk4r9myc339RM24NbEn7HlJHs94pdRsnHGoFyHNnorAYg
+NN6LJLxqIYY+DDXOCVN1Xur78srjSqULPknQ3CQOq8jEHn0lrt3Qx1urSD/mBd0JA4hDTZ7buIs
Ij/57jYtTkl3gubAerjCG56CQ5jyUMt0LnJ8K2O2ZmPHSdFk0EMysVmHfyNJ5dYvhHz6kohEFAZl
eFP5IFwsYh5fZnYoT8mtmABjMQ0bAmiM6+bMsuxEPFL/xxvNZKpAPhsgH255Czm/248LPLwmMTE+
hkl+PBAYqZ8ueM8N46celhQP+BWt1fAkZi3gusAK9/Jf3i+bJGSdbkClsmKPh0TlCWnW0tbi4MR8
zjq5QtQTYeXYldNO3QQr8JfzumZfFvuL2ikyN+THR22ReIHo4dpAepQsX4qdItIMbvG9lecT1ZT0
VYUxISB1Y5EYvxBkSOyZyf8whAAl3Sgbpj3wW15s9qaEB5SIoEHd7oxcUPRAlhiOdmyOtP6qWx1z
r99rjHAASVHtYj7fCJdaoSJkg7Cqr7jDSAG2+HpxMdzzhGk2HTSYAuFQD0wJNgJmDL4ipndbeeeh
Tx9fuErpe5Ft5n6PzxOR8MtFYjuJIBDHzZjdeZQ3yiKIz3p4V/t/SJ/ZksFAUw84QXlaaCYnblqI
Lt7BUIr9gW56xGDWPLTm+GZH8HKMLVQ2TC6QXyWnaFfDQnN6PpJVtU6IVjo2v/024bNblcBqZ8KG
NzOn2At8ckTWCctudMUZdhSNefKmQa01oAhbw34dlto1JGKPs+re/31OcJM5CL1+slJmkwOaCBCI
PtuUASSqrvND2WYMLIkN5vZEY0p5PR5z6Ye1GT0w89Zj/k3Y00tSaEKc6JQN//r8mAE8ZJMsuyEL
r7e+q6X5b7kY/yEDkjwPrTBXKbDvDSovdt+svRuvcuCU+8NsNC75tzLh+eTvkJVRQDWIj6P9C35f
bO+LW41NEGqr+QXko1xDLXlGHu5EhAG46JgbICkYNiyuP9mWM5udgnSnQceN84a3bxc60BiqHHqs
BqHHPyHeMTDavL4yFyeFajnTgN3clG97As77SrrvIhzUw44mlafNkuCG+YTESq81RENIz6TXyQtq
mU1leMjvcebuIv+Sb1t12SLvnQ929jSa+Rl7UgAtE+OpA/koYBTzFfGqF8IkFZnL/RpBDaAsWLCs
Ao0FWDl2Q4TDQOO02dzzABZfwb+Ehbyyjb+SR9fsPx5Bq5PCRFpWEtAORLoOYPcJ7FUSGMfGx+G8
IFfZeb3pvTnpxHj+lJb7lElAi1iF6GshXkDSqR7QhRgkszIZ9S+k1ZyuM5TJKd7aVaVsQ3Ttx3RT
lI66/5hu2jsAySUeHQvrXZ2/0HD7CgiL6jKIC9mtTVqUHclLYeq+DbyKg8oXA+uQswCQ3q2Xnw0q
sMQiRpHTnkj2+8vWlMzOjb+6oFm5pGjwm8aOtLskewEDGGmf1mfC2CaBU/L5SkJXYWLzzEc3uTSo
PdcUA8h564O8HstbhCvZdIWPV07JKyCeLOvWxLbkAGWr/PoiTpijeSfAjOeB0UOAniZvlza3uh+k
tWn4KIlCJtumAsm6RfIsxARTH3oKR+4N6J44B+Ab5p7aOGW8qRofXDm86uIw2rr6T9WcqNyyF8f3
9ZX8YlHCUEPYSu+9v9GhR0hYJ3RkcKVtGUpYJ3SIM841COLDEkV8u0aEKFMGnzQmWQXtKi1VtdWp
K3kvDBzTaOXfhs0dHof28IsXBXR2dayqJYKtFDk8ewOd+x12gj8wXaFhYFvascOdRMOQHCEo1pr7
Qf+GvMFYlDNULTH6zbku2vUycrDG6pjP+CnZmiCvWuHMeEeLLrz27V5cIYgfDhjYko0srNr8UJV+
pl3f4yFOd3kF8pqMqM8EOz4zDB3CW0QvOVQXWC0KgtgnFRJGUg2D01RDpOctYAcPCbXc+oz7WW4I
bJ5DiH3ZFjU1FjwCjXSKDPbiuLb56q15EQEPT+d5A6Y1PwijRwfK1eEQ1MPOqDkHCsaEX4aRLOrK
ej9c0AhSdZ47SrT+lClnLlPQbfO4W3Qr8USBt6RbjjA8dGskV8OGwKpoiSL8pxa/w7c/ucanroFh
60d2rQGjth3MBfYIXzHH7TV0c9hhPqYbhqAwCyp04zbbzHlrwa2yE/RI9PM41iaDJzV29Bdz3w2u
9H7yGpwkKpp6UiudElY/hdIBCcGmwsCMDofAI2uuFVfm2ujqTgLa9xwSQn9sAy/qHhkKYcaocgy5
kdgghL/FtmY6bICA8AQUpoIbC0sYDcno82PwNhQC5KmVqECXAi9jd81XIfuGAZhqRz/bCSdZRXZO
bf+duj2w7fNbh4aa8HpQ1bkaCBD7Y3gffU3oY+OnhddY63xpXTvYf3bPwUeU8yGo15axqMk0tdnF
9/VFQ6WTVr8fkauu2rUN0nQKWnmdItAqlGOiL2jkxAS5ueqXv1hK9crLuftV0jFhoUJZ4fOH+aAl
3gdPk0vgq4uexjNLIGmQRLEgxvsWzzgWtb86tpN0TfNaDisRMi3W6Mq2/LTfIyGDIPO+VfLy1Txb
xoHyPexgysQ2n6DZwvqCuG7NEvFmDusFUyQUyqQY7Xsu2TKE6kbN7sMfq0GTpG7xf5QsWVAManxh
wl3AZxlX5Q1FPWbK+nMjH3Bu3XmfwxNaYWYC6LlggRglaaBom/GOTa6oYS0VcIrcQl9jN8TAhpeL
fku3yWQYAU/KnM63Ij1i2ETt1b6PnekXHzfj2md8IiATbObDI+eYYUaQWpmPRySu2bsJLHOzRYsm
QuOMkct/gcflJMtejNWIrY2zeb/u5TgtPz/IQtGFjXPD9KQJwUE+2hFreo4gls0pGugOIuDsYywM
iLfq6/KedIscQ2AtARTDMWm26OsQuWyC4SYizqNukB/v+J73YKbUuaT5/RHPavn2sxhDMwudtH3g
DZXThYjaKq8uL/RrjYZtLmEH+JOiq42PmQRAj5nh+UM9HCpLxC/kJjOrgFOF4DtdsE6qMHsCI6k2
DF5b+T7mfxIzs4QBL1Q2s5HnReWT0ku80V2d6l8cuyDoT5iAjYJYQDSGVO0mpUXyLng9NugO+viq
SbbCzuH1JEpijncAdXXt8q290CM8AWBiHaiupvgjyKZfTcoNti2V6k2MJzYgQYmJBncRDwulcR3A
CU2pQfhrsBWYE967bnI4UePAZBGps4Y3+hiOnymC773FTq7QzUXINI1Q8f7J23rw6u4w3E2ShnqQ
WckhMov5oFyBZ71fAMLKK5FTZXfCc4nrgCManYMG8ZheyoDHgkZ9QM4WoKzDGcYf7QHy7VkBM0jM
rRNrdUyW6i+G43RDgIjlShqx85UT5bdW+M3YWdDZUH3dFTb7WKD5V/SMX00k1z8VApevWOeN+xtg
o0t84giy1IvVR07Od2uNrkHD0yuFHfMdS9OIu0UdDymEeucWT+ZF5tM5UHrTNzRS9VCd9hl50QvB
fAzpurkk8JfQNfqF8peWFzNElTqFT8I45qnsw2yhIwJJ+QMSvEpGuZYJZhjcyPSHYNlzLBehtSXG
aZ7IF/gCao5QEgmQt3uNG/nCjCPcfOhtepQB4r7p+d0mNwb0QlZOI8z+SGB4EeukGKwQ60/nQYyt
DpQYsyCBNGYY6FQV0BTAf2KtJts4+W3wJ3N5vLfCvzp+Ii7yPnxjMk9Fo37jVQyBXsXZbSjWgQg4
YxKAygxNyGqIOLZXgA75466skfF1lcnW5Nnin/3cQanidC6CI/s8A32tyqODfr1K/wAlfAAMATX9
V+q/hbzXIz9vvyOyzX6JbcAFuSeMhHgma8kcyETBz9PQ2wPqCsrv3nt1B67ml3JSUfBA6a9+q/SC
DVUsoCvymdy7GehvUAGCV7VobHdytwmrr3YkbOAvdmIn0RmpITgdmEGxBJvjtpsRTznEu+Ia/AuF
xQt0k3k2QZI6b/0AoMPAKT/Ag+f2fWYrLIcr9S5lm+HKm6tuYwzkJ4McE68W7fc0GpDg/GwxQXPN
cRmqSyPcokUwKTvA2iQBmEjUH44enVAcFZ+LVtraStF2w8LQNq9b/NlSFLGH/9BUsZhwJrcIz3hz
ajFZgN4K5yUFkuZRHMgFY36ED8os/WteFJM/I0UB4LNhMhUfx44WZz4J5ak+GnVB7IEoPwrGf7Lx
4tHGLfABF0PrL/kKk8nugBIhqX9QM5f0xUjot2r/1JS92X1rxu610tpD+OBhyBPaRyiMgEa4Bt/9
mSuIIT+pLfRLF0mY6NvowLDsav3pfWMvSmDUQOzgMk6uI5r3+Cto1v1rO+p27UaeFbPmjdbRqttC
uMWxyIYUWz+LQYAWE3GLYT+Vn3IRzHm1jvVnug6hIc3QAty1iBHPVwoefx/7uBQFkp0WIhO9XXTJ
y0M+re1QWSEQ/mG4XMrkh3GJNzy3J5npww8qywHUyJEBwMspCDCHvX2u+0PxOuYsDzlS6N+iL/mo
6D5rzAENLq/RXmyh+NkCjCL7Zbhy6vE1xsmmSn2QJECYc2mBgOfFhf+H8h9HiggN4i4o67JwW7YQ
M82hqw7PU2lrt/tX7u5DqBXLvltJBXpIkkfcYdb/vrLVh7uZDapjYI7CwgA5Z44+n5iP0G++dw/V
mkd3Qi4KUDXg5LD0bghLaLNT/8c8+2dc/9DE5yYtpkO9Rn1E0GvPrxV960fK/B/lVNyYsWCByI+Q
pz+4zqE7Mqx+kjXG8pkNoYtopmP5x7Ywi/fiCAedna5EfMIXun0ZzHa+jTV7ApTmfuADnisRojKa
WijaloYCndai1tcEMTRLgs7wqtDIYksxnpGJjOGI/Px1scJjHREhgcu9Q3WIeP+KJDefSZeK5T6M
0Wtw0rzqzFm91P+DsLXG7H0vhA2MKpJ1U4SgJ/ahgZN8o37CroXygyHWb3tARI22vbokw4kVefM+
MuRRD+yla/evD1zkJeEutmkDYLSj569qdAbUFLCrSUtsPQ1yLRqh4liZDWfFevhrqrNUXlA+04bJ
o1txOYfV+T1ieECQj7zvXw1FQRfogQW8kYt8zszDo1Ta1fo0qM5Bxy3YiUiOpq9HGrzWKZ9WpPmq
TI6DQ+DpduDlksWlhElZVV0Qh0BAcKzAQ+M2UcnaQOBXBfcYXXmXASDgxP/X3SVJ2OsE0UU4XY0D
Rz5vuAUvDgsvNBlOXu1Mpa8llzE9oBp958eEU7NVPWTRCh92kJNRRFWtvbHWYjBl+pVuJrJLkexZ
Lq56+atLtu+Xm9BPCs8MHT4Uxl7xk+Q5YWZALKJ2GeC0aTFwaVe6K/QWEGdN1CGbVv/GUK8O5O3g
AlqY3z0h0LNmUfWXXJtmgNIp+WJinpKjzAjcOlfZAe6eStn9egmuhQTQghbUsalC1zHOy9f6Dx4n
xpWGO4ZEE8gjLLWGZYWicgzmxv7NeBhhVXF8o9ajch2msqLRXUmB+rpTEH+8jhqsxqS7V8JqKH9Y
SqX6t676cnHD0tahzumqr1z/jhE+i/z26RNwVt1v+vrUAjTCA1fE/1I6q88DSlUEE60LqcBAehr7
z+CVPbxIJCiSE9oq4TUSu3RPGLhMJiCVtqlTj4VO1OEzql5T0kiq+d1nqQ5rlkrpwVjjGdih+BNr
9kWTRIVfyxqWVrMjQE5U/NY8yN2+YBPvqrLPp1x8CT4yIPHRkGoDXJhArUXfACuAw8EceAcHR2UP
EJQTjAK/DztVMtG4A5JfjR/8Hf3pPIYarhecNBsZE7TAxIW/oeefArcVCX+s3AlsQaSgUkgKv9ws
YXx/4+hkv4fxglDRmSbeMhFODdOz149pSZ4IAHBHwkjOz0vvEzO4zc50rTTHbDTZXsqPFkgw8wUp
4c8e10TSCZSXml5cCoDC9hD+IeuSW5JHAFcDdaLRfzTBvaMdhQGU/UZ67LcsQF61sK4y8AXXtIGf
Rfi0/WbJ/Oo7x8ri0wCFFmSiKD7N9wenCrOLH02/iigwDxZOF9mJMijaTNeLG+xCckxwW42H6kNL
z/xCstYdKjgZDTWatfpN09fAbQeDLdhSj80JdgTpNLWBjzH5S0rW8flKxhJ5G1AZyaiTyjH8LqnT
GP6zXkyMraCd488l771gXA3xQX47Es2OE58b2CUjYwOEliFEpeLBD2eGstPlqWOhl2Y89YFqYrwJ
Rd8X7wvKpGL0JICirTMAJ8EDjcWy4/r2ADOlzIRp8U/WiGRhWhZPgVPxNjy9kntkuIHqWL/JhkSJ
j/iLN7C28McsyIfAuFtdoQ0X3wFrWr6BuYlGMuh3ADjYwOfbFyNjl/6lyj0hudTaPlIZbOp56aC9
Va+ZNS0c35SiHNfo0eNuCz2ZgLDic0hUaTGmmc/6T08yZEhnZmCReUMayjvJY7fbVi8RfBNjUwNd
H91BqAH/TU9cmDVudXzXdWcr4kKnWMTnGiLx2b+aQ4lDeLwEj5pNqwQJGh/CzrCtN0Aj6GVTQwFm
AARgm/ivH9hazO4OzaLmMQ+5GkOWynIv8KLNpR6q4o9gjm6AU02diwrviLEKtF/l/VR1kHA/GDUA
QVbxSkasvy/g88xylpcL0gKrBFn8gomSzlBiOYwYLWH8w+bdaNmer1CSoJqMmKwYq8DU9U1xbyq/
DEtFkCyYy61iKeWrBJHuWce9wvQXvVtHDAbjJlJ7ZmxAcpZAc4r5kc+GgG7+B/XTFs1R7k+Ds+x4
QUsRrtllmsF/qkjLIYQ0IM+FNUFSq4zXjEZbQhMHH8+Fr5DJ+1DyK5OY+H1jzPAGPjG3wBw4KpmK
Fjw6geyu5YdO349xzouqU9NApQwIEua5Uk9MgPJXcd7UH6RekEYDmQEoqmcMqDlbmM1bPkgsz/kS
tOFDy7uOY4RUf+jIepa1GeLlKy6H3EvfHrJdQzwoNYmpzlB4iDssWvggXX8lPeNoOuhrqdzQAyY1
R1+HAwFOGnsXROvMfuMDwh3deohsA+jz2M11euvIlKFINbOT+ORN/7NET0abhTNxkqV7Y+iQFegM
ut1i/ldm5V+4n0h11lyWqPpur3BvagtZW5Ql1G6XvA8FS9WIbUUgv4DjhXfyxHxMDaZxbOEoF6S3
0QYBvx4BPwFePC+gedGi2rq50HWebMG5R59vC1g+jme+ZAu0FRo2yY6HUwBXo+vXPY5pt5z2QKmj
MX7F3JjZTOv+oq2I4yRbVmc8Wt1vuqMJR1mSDRvGrh98k8xvs5fHA8K5TCjqjqluzf0XbwRy5PVF
GCzRM4fgpj57Tb8FxoJ3jY8nMVF2HYzAyffwckl3URwGxpm8jPk72gj8p11j00hODURYQtBY+jIv
3XNHxDjBFCa+wAVnwDz4u0p5mdbss6WDFG6CxrZypPxYheOtlt5EkiuYC0XlQuH2YrfCqjPyhNlj
3DA26gjUJsUcVmgTXJRHPKLjfMTxAaqImF2UxsuXWZjMwSvEW/JSO99kcagwuHW79SfyBuS/H/MY
vL+BW43ZIuIT6HYfYd5+aRjKpsuNCd7hGaLsqWKUbvpe4oqcnB/XmPUkZmuZ3l10IkzP8sKqN2xW
LwRGSzyqcwa2rIdRpymuPMx244XgHyJyESU9uGQobY3h+nFVhgJd6AXyeXQaqOBz4RZ4GTrD5J4v
CiQpOjSQjp4U1Zmb/RMj0ipl0P/rFzSKK0mw8r2wzmpIhJydH6nNs2Ry8X54nRSAikjigr0pnbXo
C9kROeLGlD8kRMCl7iK2+bvGsYtE+dps0l9aiabbSeay4QCCCYMM4BdiBq3TmqQV+MTL2ph/CucT
uvXyL8i4bihseYFnAGeQwqlPweCRvMbKtsQS1MJEAu6zLeNd+VoUnRvtyLLoJVbpFwAI6j3o/Fp6
TDlZ1FDfsTHnp/1GRySFfugOu/e/HChlfOobZKjGi4FpdEBG0X3JK+q4hi7TdOkjP67ojaoPW4ww
A9iGqyjbFRQdh/CgJivjE8Ad3ORe/gW7Rx88YBTHq7GBMxEAeoRgd8JgTmYXvod5N87MU4E6yhEu
QhSQREtMiXAT9ENFkaswe2Wy10yJsg81uRjtlou6SWbBKSrsirdOd0OGVMsomPflV1xRicwBzgzH
rpnrqGIpN04WfcXnOYpzdmbIx3BojX9IDMp7ihfWZBO7abpDgx4OYnn2o7cH5ZiTCz4gFEZkxvJ3
ql0RgDKIGbU5S/6xI7yE5e0L6fT0wzGfCy7VV89YpOa+MWd1uVT0TQbvikx1xpZzFZ4s2Cbg/d2S
ETzb4s6FJFOyDuEh74R7KT+NB0kokbUMHVrZHhptyoxqQeDscNB96KEH1pfIZn4YmBPN4E3G1WtI
FM0RmBxgwfBhm9v4RI2BwAYvziLirmco7yTzZqUAHCD0agKlHfBD/JFR8LkXIiq/D5qPh9X78pbZ
sajfWQxBbzo36SmtnlkO84U+o3CBX7DjBBRjy6NfjSyRMTuQ1arQGxzMYkEVyWKjfZBkcBJvjY2w
TRUv6Do4vFh4cGI5eYBZb/tf9eLIlTfcixqFm+gi4gZMDm6xe3tm5hWMPRlKssNIdSIbr6K1Bwk/
C0M87dKvQRjAFrjTL2PPRPWor/hMP9gwtxHiLRLnepZyKJnQWeyFNwCzW/p2iq18Q8YPn1/aE5cg
v/59xivPQAt4auL4R5I2o74GQ4jzYPyLj2xvw/9SueTPN858+J6ET/kR7QFxrm4PghGHmx39sZgW
qb44YNahKwL9x5H3iJz3nNUj9IjJABElzjSih78nIBUngULi3GYkx1qfbr4HbMLwrq6+Jzqf2D9Z
yvgE5YbcrsH/SDqPJUexKIh+EREIz1ZYCXlbVRtFWRDeC/j6OfQsZ6Z7qiSh967JPPnKvAc00Grx
2aC8BM15YavhSAj/YiNhBudhs06OihhkxIrCwfnVDlF/4zKKqTjKypPx8w5wCOfbyUlGtL7wY5t7
+jgu8JPaCToYdg5P+kuZLHiHrJswb91RBeLfjo6OEotB5fM6jkiRqKXeS509mY3/KQU2/a7WLPbd
wTedQt4+AX4OvxqVZu/WI/YStxCwGK7F1u59sC6/OaRBFv5UrziKHsafgIfQZCP1rcjfE95WLqXE
uC7yn0l909Bl9OP+tbDjyV8c1SH3J+jf7AA14ZhAlm87mAR8e0j1SUgB/kEera4X/c9L5CrL16Z2
yRFokxz6Lp11ca0xJRIm0PfOi9xAru8Hygv5sZkKFhC5G0lY2sS/bmGnxcH8WBxD9lDjUhsPhbmX
kz9J+xp5UsU90nEvvDxCuySBCy6DteLRB5DyB0/nl4ga/SM8zofVb24jGYFhDPkIE3HJih/NjUKP
TYpFybGwzlF/VueUMZrGBie+J7xiwtpyXwvXI9KVOyYynEBkPqyoUgjj2xgrXn4EPO80Zavs+SFx
eO0XsAEc8emRBktWvQcOCqsR0Q5Rvs0Su7gyDqXLsNBBxM+9YFUQYxLrQrjTK1pjNu48kyzRyTOK
L6hRLVFqIVbxtREtlVW4DRUoqJeyd4vhXV9cJfpuvaCp+svvhXJII7dFpTGA8lzXdxYKpNy4Obuq
54pgZmODNAfnfL5vhY0hz+971e6FB2ZfSzvrCFNPhfCHjXDwo3sWgw0bZHeE9AgJfNefNJ8Zinan
HVNYL9779lQujrXijpqfz5KBWryGNTs1m6Anekcm2bGXKHeGW4WdMQ0/PkGHchEHjD8pkRXJQs84
B7/C29Edod2GCKzlK9Mi0KSF4QFfVtnVnOXKZRpUqgG4Lndgr05nE+O0Lr3ujUHmp2hDh5EcyUYD
qHw18LYcntTza7LSb/zXCzBiMOpaB9WNHgg3Hi/hSFMJ1X8W6Fe+dBKJklFt84aw7bPbVBt21Kp+
5mW3iR+iGp93+jhmL4vhAqumY0JM/hb7r2V+4+tKjFbHlg7CHwPTVXtTDM94OmynWodVpl23bnqK
dkxeDR3NvatjqFzlHwpERLZCx/zKFVg2BAujq+TYH1Fw4m0hvwKj/pNbAnqW91lACdgj9lfDI868
SLRGjMf0Zn9HJKiv0cnfeqWyQaGUkUfgc+zrK+EPMQB5aiJTOkSPTIGWaG7pfQudBSx1BWUrHsh0
9aovNYSGN6ppfzgMb4TZKB7rRUbrJCBVjnqpCSdDx9QBvsy38qdZHgqMkTDeXD6ypRDMA+w9kEy2
5phU3/SV9HSxEug9G7pV5IBNVyk2IIivSW7Q/5pNyJAq/+X3K1ivOWzkWu+F054PEr9ba3OxSKKN
YJ+8rvb42tBI88fGiNYUq/B4on9ZS1tdYyP1Tp5n68lencKzP8QQ12hN3fzK3FBG1mvz5jvdqt6R
daAbjkoT161Yv1Cv/fEGShxIpNBChiEjZDn0vhx7jCpCYIXIyCxOkXvpxVYFmtF/FHeopO3A9wl5
HoLhTZ9b5gVJu/aF4EJYY7UslN/2RJTnRbVvw4Gtp3p+3ckQO81yfEAt/GosIHmfZVQtnAVPN8VM
0PlAFc11ak2wRxhI9t+aY5qnCgzJHsUJhW4XQJNjuAO0PFoQCUjWXFeuVULbovggrGbQcr/VUNKX
Pf3KW8hUsEMKxpOEdk1D8Njt4aNK2Zsyo/DguCQ7hQcu24LolF6/9Qsv17FG+69QEs1HChsjHZ6s
ulfIkeNzKHyKCyrn7hDHBq6YWUNqV92uTliqUfYY84VaX8d4b1LBLr5MIkugbNcWAd+s357hZgTH
wsiA0Uo7vBxmZYzxWuXMH5pl8UuUaEkAuORGYsEvkQ69ek+jNVM2fBV9ckhDq29nftZ7lPyg4FlM
NIH8gij5KtNVVXICebklULxqcSoa0OjNPWcuxCsKOubB8JD4kbOy2/wo1NX0/M2wR/AqiwHQMUPH
hYWT+aLR/sHQbLdq6fbmBsQeTiv4UdiWZKiORwl3dHpcvLageonYRgWAsEaTEVmTR2zh6BjbIDTW
L55kIKhPgG577MSZG5TFGU1UC0UAXSxpirzvVX/Aj9ksfjI26mxQUX1geaHmP+i9kx6BeatrOQ/q
U3ystQONhjqbSuqtuBw+ZPb+h1hwxMu4pC28g8qoxuWCR6E2na7fYWZgc8TXYyntZw0+06XQiX7V
FxTVdTb+8N+ZsulYHUasdV8K6cNcTvajPfJ1grDHJJGBeP07eBG+Xwpm8mR6u9+R21XkH6F4K2uw
yjyljCSHd5Zg3blEkPwdLzAlMwSQvLHcq+2M9H+gfTF/UAQNo699g9cIQIL7WO3iXzKqYJWFLvnY
JQweBTm/wyfQrZ5kIX2mNWnqX/BTWAiifgp3cXPjsuDQlCqyT9ChwgiOTlGCWB5M3jUkWER/7xfL
maUC62tEPmw5cOa4brjm6QJkr6r9SLhTI2HNL2ZFAdVFcg9NT35d8+EzIbQLoYA4uhKCfszbjDIZ
FnHQ9iACvHQnF7suxeFvIzH6ZGZxRXKiuJNTfwpU1Dq4z350JuFgqm/9zEpKzg3SgyNjA+qrjHJi
OtL5V4DVDk23z9p3Iz60X+WdW6SS0eOqAYK/dnERZ+P7hxxhnKYmReLgmU64XFEYsPusfiX001tV
WWEYDzvrvQPmsNxhQ0AVzzp74bWS3+ERiH1+78JWgvHOdsHsHNq20FZtzhG/+6nnV9EOkNiVEhwZ
9g4Xdb64SbFQHDOmWZfsUB5vWNcUfS1VayhKm+kUIpQFQYmdEzkDauboO72ik9k+G2/klXWODMfo
sew2GJQKCUFjdi4xjb3IP5FIGBFcdLFsJBXwT4DfaGWv+sLpmXdvI307fUV2FAJYWMrQ0Z2UZFLr
demdZ39X8wPd+gcaKKNZw6EXjmgLevMuD0RdntobV5smr3D/xutwRRLI4/yYcBa8wJmSMsbcDKuE
zCbtWgJ2f9L+C96hXRvVSm02+haFnaAGPVoRmvWakaKHr0sf/OThTkmAmJgbCay3tEvG08Duy58B
64JrXDP9PVO9wnRb9Sy/VuhpmhoO//t8xqa3zH1pK4H73jauc8K7/lihVlQJbIrdfFg99DUa/sVW
GHglDl6cxmfH0aIYB3vFCAUsT2Bm6yL8evXrGA+ecFxcc+vWeo87tcYzOf17p1FXvXRGkR5ha8aO
bA1AfjG1y5Y9uNvJDlnVW7TK884DnFFoI8lsAWAn/vBwnqZnBHylWJIdYcY0K2wAHJRZ55DaCDAQ
+vpR+CB1lQ6eBxqA+XYogYGdeqQ+38Y3zAASpzTFN/wSTKkMk9J9QD1ifxikbG2eFAXNknGxVO9T
xS1Lr67OibyTIPThuqQ+bRkI6mQWW6IICNCdME3rbpsGjA3NwiV/LB5ga5ESauOIOfjXoGRqj3WP
hy+6MuqYDTu/Mn7PBWpoatecfRrwaGWrtL/G9DWyGUuCruHfWOvmgESvke14zabB8Ce4r0saY2yZ
8irULyh5VBJI5UO+YHzhdqDYQFs+cWKRe0wAA4rjfzHVAytcdtqD1Z6E1OcEBQOVz16K4nWPRMZF
y94RZxdkg2ZlcoDATemhZ/zeoWdZcsLqnHzPnyL3VWUXdxdid2OQR8CuhiBjCgZKwlvAlFHsWrrj
6cIzw6845+/t2U/8A85zv5PW/iQYeXZ1PhAH4Fp+g6HT6JbIbUrt5qrFUd0TSoSgKvQ/muKsMZ+F
3gNwhohesfAhstaW5nUogDQiGJcFvwfOiYnRv4v9iyaKuYn5GmjpyXU6YO4HusPi+TZ9U0ASsqeq
J0L1VMKZGaiD7bklu57fmTwCTiG+Sr25B55g8Okn+KX5C80frXnFpjP7kRM3RtZN6/rCal7eWZd2
kG3u5Pz0SM7mCKeZIEsRzE2k6e/z9m/LBdjNEFiMWa8jf8OKcdYlQYHRD6bGNSe4QrhRMhkyTwxF
kFSuJ8pOvnueLSkeaY9PW2wt5Ut/zxkd7XsCmsdvHFfC84dvAcqz0tWECwtIkYFj8uRjWPcegObp
M/sBz6gyVJeyTQyujUmkB0yK6xGSteJqy6/8azH3gbCIAb4s2WDlt9n4ln5NzK6IDEm/MNQiK0PM
JSk+y/dtATd9FbIeUuePWb4wpHzixnqYzkBbwV5bcoYdkehmuat3yVtoI1mB5p+vEuUy/oEmgrhD
jaov2cKjYg1t4kNmGyHgkxLTqsyPk66Gi0pWdrjEFH8qN6FF+JrLlk6wn1+p1wA0FHwOzbdoFz2w
AvK7WSLwud8HsdVQu1ssRonDroCSJXr5xSNQ6z3bX1M5aFf9dR4qW1BOdcGxsUfMqMjHxRurIyCq
hohe0Q1vEuyanfbX/3TbGN1Mv2PG3LUunTpunkC3GMJkGMMf5rrF2uNzaTAkqJtgetgPKjQtAQF7
RHbDyDpDK2QOPBfM02rWOvEpZo4sdqivdyFyfi45YjK6h50BZH3eewbwdQgrLfmTmRs4FXsgAdwV
kWI54U6oBMdDwukuK3zJGezxBiIVk7mOEbTjN/wShTeMdPX4psdOjAj8qfgALuEOLQIJJopyIC4m
4UDrf3XhW6sDFv7y4cWHD2CZ6rdA/3fQsRBiWiNpOP8kxFDvCLIkUKmY/yE6AnbBjohqWXqhXyo/
62htMmCgsKTEN47tcBHexei9pU7X1i1LDZggAluRebWYvrX4bSMpKDEsJ8MtcnJPn8p9Plxyc4Pf
lZ8wL12m4vR4vD+odClYlf4ANLSM1iTL1dcJN7XGugpXKrt6eE4pIhJ110AQCCmrBvq8FoSNLUFT
fD1gVYIKa6klJQQkhbjpWTQ99G2hU3u31waLzgMbDCDXnAjvGAp6e+tTT4a+1F7Kp74aYeWzgFU2
SvRVj59Gjn7HCF6mn+b3nK9OSIzBmwCLbwzMxu0QT4naaTF8Slz2ivFVPE+T4KiTz6KrYWLPA1tQ
56Czz4s/aTgLUIrQCLN0g0AHD8pgDlP7A86j5KPR/XXr8JCphfN6FymxsfcQyQXxJ8ezxiwkIWfw
yviE1oKFP1q5bEubpwpv+XBi5MAzwhjJeH4b74nhoBxArzdF+zRFzYH8Sl6ZpwVfftN60gY7r0P8
CBYkoWPyuJ+w4gFwPPMxUfs0rnYGk40i/ALq8ojIkASxx7uGnrhj9RxQBwsPq/8qrMeFpUTiIVQi
W8ggj5X2Hc8C7kwO/E9oUBTXDU2FdJFqO7wMDnbt1utffFzLF9LA5cAjb1P0sgploazYJB8M8mpA
i/HFv6TB1X3RRfmIeOuxjT9zaV1JGz0jRlQcuLWPiU4o4OK3rb9Ccy/JmF4uAm9nQ0jT6xhLDtM0
ilY0e1Z8EjHcUFImrpksYdKjSue3YySrPTl6bWklnTea4vApCvT/ICcnMuy20IHRmGmPgCQYOgye
MAo5XiCvD49tSMjM+PVDNDDPp7nht+Mx2GIoMhnkZaQlkr4OxldzRMx/hKb/9CS6r5SXq34ioUVd
ggNu/fwxxB1gE+TnkuxDkoQe7WR/TCpCMihqv1WZqqwhO/FK5zCff2CrQApqIGw/AuQl0NKii9Hl
WPizPoTzast0JPGVo8RsheX0rzK6lETRTs1sFbjaSl9rjcffw/pB5oRP04+kFq64kwXod5A2WLCZ
awCIK7gOuSvBNsA685N6nDFBmvqpETypue4mcZeENxBM8zb0lNjWi6oET4gBzbnA/OsyB9DfKwUi
OlOLIXunxYUaBmPGns4jzdSyy7bTlS78DxPQgU0976OBdQ6id/MhvtxC80xUZpl5HO94ni0/bDxI
H1tBcV6MCOsEvqqV3RqYO4yOgCmjeIrWgj7nJhcIf5AHYERQGXCRqJj1Fp4OiiPtS53BHCarCdMl
jqVnam6sQ8Y1oW2x8CBbe81qV+jY28+VNaMEuu5qrnGsjDK1vKbg0pVVdFUwwhC7gqOFyctIWerp
iovxAR8j7dnGIGWKiYwlktWwKXcDVe2pCen4aHKjDRc6Q5C5L0/WomVAs3rZKq0dX4VsZ7DRuMKW
oXgoQTNqQIG/SUMriVnq5DUFEMvBiNEQOnhiUjLkBMOqkV2zeH+SaxZ2bvUFCdpciSf9DSk8yio7
xHvsyxedsaB17CiAduIXV4BWIj4iSI+E6h53/IUZVBr+GZGrRXdE3do8gTL4DSncMnqZNSvWCN7O
wp4owvy4dfiPCSRSwZG6DbqB+qgIhAjfi3C5+FKuqLxShDW9+yC8qKVsdnLJ7zs3ivdScntNXktH
nNmLb0wV05tRf0/Fvhr2MhFLy4GESMl67oDlUm6BOobithJvbN7JAv608TmEkGm+8FjA9K9plXwA
jgqhTNQbAz0n93yNYCN3J2T9L7YYWBgO2R8LYVpKvpjjSSwZgZnNu9hekTgTWYOWZrBKUo2xDiwr
laAPZ1HvaXX4X8jFhsjDUjuQZYe3x65inwEggkgqYb63TOEQSmAp4Yrl8jVPcFz2NaYhLyew1eP7
/Tgxhhpc32AZRWqm4jyuzCYSSDs/aU76gS1cmgB3LDmb4N7l5YsMSeHJ+BI1GCJgCmMu5yqAL/Za
v9b1cK5DMO2z9Qcy/e2JiAHqP+kPNopzLV0rQBUZLbjhZ1fcCYVDABsjvRt+Gmod6ZN5JWIRuCRG
f1vQi+nH9HdOoTtKTQCMkM8ZAkPCt0BrAl6V8LyN0jVS7ZL7l9qVJF79daTbFICyIg9DOeBztMmM
JDg1w25d9WtNuY7oZODBv7qz0dgj+T8+yYzldsFy0jGaA2/aGPA1aO5gFCRsqKybcS5mW6ZTT8VC
7ItmNoi2aDg3uEfZRyI/hHujE4rs6DfD96Uv7YRhZ6Yb8KPblByaZX4st5Vr/mqTi+Yi+tSWkP5X
6WIFj3D2DlLOuMhoN1z1slXe1KMMMsxGujNukICBBCCfhVbKqrdwN7fMfJijoEFDkwHawySJEZUr
cgGbJjQM7Zr5j9x/JQoBe3yR8NRC8lqjvmR+CkuSf+SoqQJR9R5WFzSBQPuGcFlxMSVTY9EXlu70
21WglIhuXzLPbFs7uSMVJEh9wrF5EqCL2nn1mWmrSfyQOo8flGke//+Y7gdBGeKGYk8xivvIuDLU
s1HyPInSQqxiVc7rGLLvWJL0bmzkawkxdRPqp55S4DGPjjI2KYwksHcq8abpA5AAjKNhMj/EOUiw
knxqv/ThQygSLvkWugzLBsyza2DBBonFfoVZ42Ms1uxI1HNdHhH0VncaYGr9Fm++sMy35ce0zb5L
Tt3FllGXSBLl3+LKMwRc6PxH34BWnCpzmnxABczRWbpXqpfdtS3cnSfZeyjCIVNxWJOyOB15Q8vY
IZPsxaGfvQmrqg2Y32B+1EAs12weofU55nuKLsQzaXiZcDAopXxWBR551Pc2a5McVXUrUT/57a40
AlBANh97xXQ0psNCLbGY9KWa4cY6MD6MyMl0zMemJImGM7rJLGWDM1u4wPfELxMn+GRnfRONEFqa
eWSFonIyLWgApiUy5XwCxpm1wjWlAORz+vqaLJeoY7lELrPMAwKMVbCz9hKynicBB7TKnmlhhqlM
RcImeyob8FJ6e2RX/vkV9gzEatgegFB6bTdr4c4Z8IvnWsVq+Ac7wuC64FKhKhjJXqWQF9aO4EEQ
mn1V2FzhJXGWbM3OpuEqkCCUnzlsEmKinGgr3WNGRXv1xUTmrZB5N9R5qIWEh+tCO4iSlci2Vh3T
iGWxhb6umAdogeQX7xnUu2YrZ2d94G8dePY4Dl8VJH4U2lyavFhOPVjPRXrMyaalFtDfLUYYw7vo
q+U13uJKGUubY5oq3mRe8tpJQUqfV10nfbN4vU8KEq0bQRCcyExHnslF2pVv2prkYG1wKJskeQst
0/gwGa223qi9RxgDadS5KQPsobXH1p3YueENZ99z2lbjPjb2Le58jRBj1jzduGLFjrYa2iaDpoOc
fnXySgRvI339u/uHboU2DAfgFo4CMJxeQ+lD58PukEzoKtqMMlG8IrQoRPiDvFzTfLHag2xjMXX7
Rz5Z7nalBj6C5QzGeoql0GXxU2Z7mQDRLU7Iv4lIgTVCElXmE1tAkcBLAQwZQfaVY9S4L7ieWdCR
mIK3gTjha7iT002JVgyVpU6RsuWpL6uPFwP2WdehErryQSYe5rPBPsArKJiFUoz7WBITckXJ48lW
hoNuMhSwvDFgcShhKF/l7jKi10CCwIyDW5KCiNjkbl9XVy7bJGMoxNkBqJ32PqF9n9Um9eAKQ4hD
H8HVxyCDutPWvO7ui3eFmGWN4QkK5JAwz7UImgc9Cg4Ftggomhm/ly4/zDwMswv2YQY1tyhPP8uf
6INj7Bm7DC/Mw4MpfcjfQaq0qgGy4sRhwGHNdMOlfoMcObJ6sqNAPXK8pdWBD80v2UaX7gI5AtZp
Yo4YojGcR1kULMRA0S7U8sNbOUB38OiiUxzqb1p74AB8vq4y3asLlqsaN+YPXXelEu/Eu4gk7pwD
Wwo49tsPtogr4QeDBl06Y1/ojdn4QQejMTlt1uT8IOJQRG9iCpdQtjOj6JWTOK6KImg3iGZ0xtEF
v2JxWSzssNyRNLrIPgwMizYeFD2GOEknMrrN06JijJ7XTLgL2EDnBQzeRO1LoOwZ7vyIBJvcZ6o6
IY2MRUhyl33L5V5EgvhJTcfIEusCd9UieIBFMKm7W2Y+51d0noCLxrondGdFovIIFKSdFDhIw9mO
4OE7ZL/Ga9mg7WvYCYFMUQem5tzRDlYnZNXydFJBPqSekZMxeMoftV+VDXPWnwePkwhDQ9/mOasb
htfM02JWU3wMSwQMkeaFoocMSACKSfjPrwiE8Pb8rHNkeTih45UMm2DcPXXmTVQahq1zh4FpDD/q
GPPnkmbYzP2S7gR7mG6F7ZrJ+g4k5qzpI6NkXKne8Bd1pPQt4+U7rJglFvAscsRxR9M6/BUb7buM
cMfchjEISWlI69mZwu+h1kD/LfUtD7222k4CBxta2wff7aXCZEyON8oC2ssxjry8dVQOuQVyXfKC
1OeVarRH4SFIv7r+ZUafOXonf7owEZ3CD6aYA4PXbvdKvMk8dkmAIQ2z2FR7GUI59MIy9R3fCS5D
HSzCLG06j8Zohfy7a22+j0yAYr/9UzOvwRR7BRoAniZlwLWwW4VsMs9s3STe6UyNNd3RCGWmZOuI
NXl9e0V+JecO5Y0UIrrEzNkGgnEcggczPOjNQg9YaInUo5SuDL1ANbAXN7LPNF8pKBge2qZNcojc
Adsgo0foRhuADiFxhlmdT6uBgHopnslxY8GEmVFn0vPwEfRPbCfntb8yAyjqcSMWn8roSSt+2oJi
b8EGk4nkir3zddqhHGyCVYQ7ym1/yh4Z7LobHrZY/uCyS9CynJs/KnyFEuP2LIJ+rv8Rf4C7kfYl
Z1yypFtCB0jQXxL6MAKK7ZPzIvd5wcbTI2tQQxLiaHzPM0vU1r34FoIXyDEUOZEajFSprfxJQGYN
KhFApnx9sGuWjVMu2NXocQ3TM28jyQF5LZEEUF60x4fG6vUh3kZYvy/jUxvcKWOQ891CxsguZvW9
6K6j4T1NPLHgxJo3csZVHa85I9EZ48mkYST2kVXdc9W2v5p5axKP+eTodH/ih9Esy9dx2vf2l35f
BE047GMqmruGXRLsZnrMwnVDey6Ln028S12t2KRncoMQOWNJ6XaL4VZ0+1mjE7P2U9753HhOxHBd
XCN3ofAxbJqjwGUSHvDa0OpRE1/GW4satyQDquM+YqVHhJjBX+N70d/H6CoMc8jKc8Wu+8kwU4AB
tNfnJXWMFDQizOGzIZSYRumlubL41asew1WBHC11hbYxhHrf7tqK0NJdirpOjd6V4VgT5ltYnFXD
vdJNFmQ48PxUXWUKaDIv86Rw/dTuSvinJQfjHWV67ch3VEvMrCCL4g1GvHUtZMpUzn8NWth+pJOQ
54o3W0fpVY6CtMebll7QQVWsT/hdAIPkH3W9L+fYY7ib+zaie0WanLSuCOqz3xTc6kQHPNaPxE5+
f2V/Ub4ZDbLiJQbFAQN06cbMyRtfxj+uswfp+muJMo5mQtBXZvbeGnu5+Ei+kJ7oBtp6S48O9bAT
R6shVm8nkaxT71v9hzxhRu9V9Q3/g9s6JhUymCHSWfBS3qrymyChAjZE/90MZGYzHElVEPKHcIdw
/rd5nKZ4HaOQbk0SUAP4KkQl1l81lBnlHNdekpBGyiVqi+EfZ29ybDwyE3TTV+ke5fWTahphD+Ud
0he25LZ+Rc3Pk1nyodbM8sPZJOoZ1WEUyeRaL5A2Nl+Q8rlGl+W0S4hPA8bwzZAmK3ZVxIpd9Or4
OkreIG7IntSYVzwPERRHyY2SvaoC/2KtuTVWQN6qJSKSTDkYxcdQb5B+/SHdjBnspNobk72nsPoe
1k8sByRkPciwsaB2IGEpNi363HhHwKTOjRatUox39brFS6nusG6m5HAioImrbdz6+XCPmy1Ehwh3
iLrk35TaYJdEhdUOLfX0g1mW8CmF85epDD3ovSbzbXHUk9nGYJdkHEB05pJPxJa5NwP1DHaqus89
CuDeYReHvgTvTEiVe5BYk3Lw0qKpgL6Rc9gE9wrJLLZCzVB4SEdfbsUg4B/VMgReg0Ec5kZuvWpG
aZbJvhj2WdKZS5YhHBLPC2OXeksBGdH/KiKeTLcz3La7UOGGC+KiK9uAnvU0rPrt2WyU5vfRf8u4
yZhqEnWGdUrImNwSXE2WSuylSWDg5nuyY4l/WJGwydg29JqzkAaP4foBHHzVnSOExBAgBb9judVk
2/mvDUwIvlJeqcR11ix2TbeuwyMTfhwYwDMejzUOwlZxGSnnJRiP+SqGb9OTGNBZ+rQapx15gExU
3kjfEYrAIJhh2st/RAW+LkpzIRoPNTM1FBOwK5oPnfhQ2kUglqUUvIy1yuCUtSFkO+YHpc/uKDvT
GzF+kBMnTbAkQXrpPxa4/4cF2FkuUEJirVwk8sDTUX3iszQuD5zW9OoIjFkjRcewXFF4SyfMrF0y
Qw4trNnqti9Oerev2GhN0Ls6Psck27ILwaKtdH8L5U4+QHKuzKMCrLj8JZwixboYqtuh////h9hh
aN5JgCHZZciB0p/MxU/I9C3DWKrFRyPz+6cXE560+giFjVp8sPIbGMIQzkRxXpEDQjJIlHBmIiCa
dfaBIKwmVIKU1tQHmAqL9oBESmfmk/Iw/PSG8+CcV4UbsN9SPXf9oUhzJycXSDoVAJTeF8VXwqCs
Kt/YVtO/Gh8SkIUKXgtUGLbcPM1StB9Ygj0Cir/JpuBF56quZOK3ohX8C3FAdkYEJBqiVqtw8AcV
dcudhHL94eM+M1Vw0p/xR/QRjR6zVP5kIUPWoMyO8PpmFSt/5BU8dRlaU371oju8+u9WObza3YQq
A7bYABEJgi9koRWt94tZVAGCGSkaWMTprwe0mEQfTyhhSxrYoBeJwzglg9uCaQojthhkG0onDRJ1
q+8S4zdSl/RkerpiblDK6NM8Tf6a0B91TFlUthwasjf8Gn244l3gQ5fAir4qB+zUdqRvriUucGqI
of0pFr2TQEdUgKofGlqsFjbDTyN8yp9Nvp2ZpYb+hzm/nhv368v/0+1EcTM6IQAtxBruTNHmUNff
9fCaz7y2dcv0fvgQ+KotKnWpi3/4RWwJnclGFVbzw/8iZNnFzZhoW5msCkwFuF5eX2m44s8dRW43
aLK+Ell8MJ0jmC77vASZf33Mqy2nl95uH9OqYO2uw7pxEvWcvojxMjc18xOYpaPHDBf1RLrJO+/F
jNZYifK6zK5MoweI8yDMDolu1+o3QBeCjLI7MamDPSDciFgyuiAwcKVnFMcx3I0uvsfPUwInzzxT
LD8XHrVx0l2bxToddxqGoMeHruL5oyFyCD7N7AymQX3M8r/qcZ9tenO0gWD4nLxDYCabGoQdnUdB
zIVwjiB/iCoRELr/iLbDpmBoMwaRyhDBid6fO/mxrpsFlboXiwcS5RmfSoizAT+mtp599vkV/8D0
RHp17MtjDWxa3okZ4zuwuszJXhaRq3Tg6aZ4bUSRQAflZBSHjAAZ+cQwmh15Je/DLFnPpgb2bkkL
lqBQyEgkJotxIKAAm41oTO0XWZm67UgkcigXeu1U5N6g4YewKqp0Dr/QwTG/R2VRs0qCxEEYOipC
4hjQe3S9q+0qI0H1wtOHHQN1YIdMHvfBJuq3D+2igfNhTNkf9ecNl/HT/mtqwjfRtCjkBHLaglCl
hd8xo+vUFec+elgYegVKJgQfts7omb4ufmtaFLtW5zPXBq9I0AnFV3SZpF9ZvHXom1lr4elfEYuY
lN8aeL2QoUPv5vykAm7djCDrOxufRo4uBF0Ow42tj8YQSuAD9s0JcDYfL1+kNAC4dZh+pI8ivwlB
iF2lRRvbBUQq6CIinSWDiGyG8JLrPtl0kOxleE2xF3fblpqs2wmHqHTPjDakOzeSBp/kDCVFf9AA
WerSXpwF0b5xxBgVnnYbWraI3FMs3xLJ0kjCwzpPbmz5Y77OI/NPk1YA1M+K0Xahrifc5K01kczW
7ha6w1gFuUcMjEXBYpFDRlC20W83bSoC4DE5E6L1sOH0SJjENsy8jN2kWZXscOGCk0Atb2fAd4cT
XGVsQQz3J32nhmdgvEl/m56o/TCyuAxHnt/ojMezCHVQ9EDtEFclNOvFgi7/TfB5OyPu2QkHz8OB
zCK/UBHtYzIY4huilQT0C9ZYpMmIiVAMsOwK97n1wKuHXDZl7i6gq0XuDieTVdhxQIhDJZk9duO0
Na4pG3xpb5xG8ZSO29zDPQXhagXnk72m4jNP0mgrYR2hMG7xBiNOol5lqSl9Q66D30uXACWb9wdj
ROjxJR50H8oVsHKaOrjbvYu1UViT7eINx5bq26pvuNcOrx/e6C6okCmAoFC/BXXDWYjlpett0Up2
nTMZ88yNzFM2yUfpY9hDSYzmDCeQWUF6RXGbcTsktkL7Bi3HIFPN+IdT3/Sf+Ov5tOGcnAkfPWAG
Dt8wzClnFnYNagy8jlv2gW16Zqq/jp4BK5IH4B5wA+Icy8WgjW4M0gMtJ9EM2wkdNzDBbxK7tV2K
IgqPyMWQLg9POw4qOv+3ngrxeRvAbg1er9ptTYogcpyejHnuUPTcVKYVI3OSwl0qar6ehYsRqEy8
UndkWOBE1SObANYstxZpX1BtVtOZ74UZXiNtw2ECu5I+MaPPfq/ZUslnCWV2DkbST1y2qVNra7I3
uITwEGcbuQMG7TVLO/Px+YRmAsvRJfp5/kbEBH55g/KrPO6kaxVuLfDbHRFcIQWqHFQhFQIN8ZhK
5KE72OYZdmbqavH8efJ4saRW/iGtjQjdEjAL1CN5zl2Oj1klleeDSL8PwTZ9Ev1Y8wrTzBNh4IpC
O3r65Om+gIGUrvLVXvmWMV2N1Hm8OZALsGMfOULeztogvtb2lqsST7+VITGbNc61aA0tEwpLD9dx
GuS//3F0XsutYtG6fiKqABFvRVTOlrRuKNuSQQSRk56+P7rq1D67enevJcsw5xh/1InXIYP4Qm5h
6HIyDgLIGmR/PYeemFmvb/LoDXOLgIyezGLAV+iVK7+/Epxzk5YUEhM8QzAfGeckOiDssFbRXn7j
66dehM+I18M2jRW6ZNio1G9Kl9Lt9qdKPN5hoEHdhoenioezB7U/bbc0PT8mZwQauVe65j4gx1Tc
aPB3y78O0iOfs++lt8B6z1zDn+mr95K/paxWDEzMVieFt9gq7M/+teNhy3af7qpsMBxI2CwwrRil
M3zXNNN95n9U7FK1OKXb9yeCJBd8x5ALeeGAure+tJcPxJopo9NT0wHcPETEcHvJDixjzj3yf0Yk
CiogYPFKKyTwJwsFqmadal4mPDvH8PLMfpQVtpN5dh5dc7lXv6eEfyoRgZELm5TCBOm7I9ckRVmv
6Tfk5SjC03sGFrrlJSCygDDBeL4eNo/YIZIISJ26OLofSEQEgO3dMNvBBRB1FTpj/sXIBuEq2KRI
imjI0LNSsEGrKL85e7Lxs5edcTqQiXPmWUuCvYxIDEIJiGFSpztwqQRT8jyyBMDskg1cagggLM4I
bXi06pL0NjB5v85WLAD6IvuZyFxgQYh7W7gjm6JPL/UiZYn+Wa/celEbmxAlp06v5bKCnyMXBw14
T0oS3RvgxVux4yR3DWxB+j7ZS4YteNFgq98DAjVOJjj8yKXPnTdLcKk2luMdnKDWP7GACNqWg1on
JvEwaTpZD0vu7yYB5Dqnz444LMNlx+TjmgDV6Quv8Ip8IErZo8yfFfsUOPSblI4aqH0+OTqYDlFy
SLvldEgvcp1UYnJq5mm9SM+9uUXWTerP2/QjdvhiHz+Gxtc/29ds2SiPNFwZHFXVbkqSmUuGCxOn
u9JK++LcJyGNikUmEEx6vfu5RlNMYLdu/16Z917ot5ZWOfBYw+9ismJsZHaNTr2z3XyWrR88I0A/
xYKC+VROCsSHTFFzFCs8Ri23D1/gn4kJCClzuQkghBpXFhfKNzqwnSBcCibTgiMKqxoFfji7Pc2z
EeJjQkrPmK8GBEr1FuAJ0YYX/UoEjrJqzaPOE+HYiHtM/BcRcCbyiy0Rv2b4/Z7heqXUZ66hfvkD
PSmQwzPAcTbApcIuM2U0r62QvW2JcVGBQl9BVhPxp985XqAneBKDDcHbUywQxeZcfzfKazFWw7/y
SyaNayRO1yVRqv4uOujZGTVOkZ0MdvZdCuugOaa1Q8Ekib4KZcxvXtmFhDzq+HmR5QOUvi0xcisn
MV6VF3NcJ+VaGjfSEeAccu0GkxPj0e++ChicnDOpJqPZI25Hije4/WbGvSXlDAXYLr29wMrmNToM
wvZgV2hIYkT/1626a4FTmyo82txEqGZrHDzg0LOgk95lqx+eGosrsg82BTOfYxL9kAkEwNJLU7Od
FHiNaoq1TjKpwoS+EBYpo5CYoe7H//7GGvqZ+cWK/cLE9XpADS0ld+KvhsoDUyW1bdO6UPMN6mTh
Kyv55V5nFZ98rv6Is1P9jE9o4LJLjuK68BPT6TSIT4Dg5fscykueVH6HZeEaPW2rl4KDa+abDBqf
JVMXlRK+PCz04Iwf8ZPcjNhpymVi7D8KCV+QKpUHjNep67B0635DmDOWAhzwL+bvYVk3Nl5uEdcN
kNCxE3b9F1XIMjI+CVyPDS1PlhHex6Bxp0WAy54eP4WKLnbMNe5xwU24ePEmIOHqHhJzhOTMciif
34QwvvRm0LIR636ITIFiPW7ykLJo1iTVWBibqPUIOhcqlh6EHSE9xZ58MANXVg81cyoT8RYPFVmg
1PEiv5tXP3GyEaM9AIuG9mxvEuV61IMVssBUoPm2arO9VHuAVnNjXJbDAqkOW4hBh0YV/iPNb6+k
VxV2YiC38AyEBkwek4w3uxqzE1K/IF8bd96OiHGN/JaZ5Om49hskV8FvGMLX8XT3vIkwGCV6BFaG
bwm9/1IAhep/m79S8+mdLBBDfrXgWxhTjxXh/OWZHQud2uRcHCz1yfE+WMEOq2t/kboLBqQIwVdE
IXhNDBlI30i57nwwXJ1qvJ+udKjB1fYto54hrbpmlSunT75QGTP97JlIgtMMnc3cHdtj8W/geXk5
wOyiiS4Es7E9ovdJ16BOik7BFXKjHprikz8HbCrJmuNJDRAc7ESE7EQI0RGcfqvBbRxuCunaZMOS
dQXPvl9MVpyLrOzF1xfRfrgIRmBICm1YMLT1hyDGFD63av+E7mtABiX+5MS9UjDOz/622oyVCmhD
P1bNViH2FOcnD4i6NcZbaKIGYowpKVFvVir+umkuCP/0dg9LpOB9JLpU+8uFk16eO1QabpHdZnwW
PIukIDjZM4CGffvKfdKLDWjbIO8CcqjKDSEPgn7g94oEQJRuJtC/RnkM4iZlUZeXoPim/0xM9q1m
xbzZfF03cuLCw0i+XrNqySVXr+/Tgucc8G7Df1QkO0l28mmgCJcEY4zwanW1VW+5NCDo0kAulcfI
uSp5iXTIi6+pZdIvv4GNMTgppuiq3F0ScAaALK1oFH2PFPuJG9oT898yuWowSuNfePy4I3/E8K8w
FgTHheQ2RyNORjwl4wpmiBw/EnJ5OT83MtJJtU9oSBAFJykfapAggncSlohK+yVFOE0uAUI2E1Yl
xYJCvPYMWzxBKPnXwI7zkdaM4t3An4asYcv4hAkAECYgeCNiZiQdHlYDuRKXLIV2rF3NNjgqn2MW
lrRm3QUkvVNo7vBAJg2yaCY/Sf/1UnYDJBtBCPhI+FdGzkqRAoO1yNqicpChISVSm1zikhk7Z1NN
YdwiHpOZzEQmQ3A0O9SOnCTgJiyC0mVAahmv3kTGh/eYhkKahzS8mHdF/i7ZfGNi6JefpWgniwYU
gpoluzmyKDCG0L2auCTD9zEpX+hdluhIUU/MW29YjJZ4qDm0COAlmL7zEVuMjuxV455JgweFKT/7
HntsbwHL/YcB11X4ZroQco0/98X0DBm/zWl7eFcU106qzqsolJyzNxAAoaR6fK9pU12ZXUknhcvi
TbAvBqagODUzYn+xutHuNvzG/C5RWYWECBJW4uXisRH+eqS1OVl9CBiO/U/xUmlPscpJrrBRqUji
loY3hHa64d8oQA3exym9H3f5md9wiZI1DZ96TyZIvNWctKOXdE605SgS2qXZyussM5CMO/abwZmd
Ig5ZQAptpcvWOP4wnaLCe3VP2bxL0JlENFXr4DnluvnKUcv25iOKC1tDy8icMMQ6Go7FVOcVnLWa
Gwy3qlTCDGG4R8JVMuc1KHNYNnXkubHu0sKOfJm01XUb2sYOSADXeu6CIcG1pA1xjlaM5p5pEbAO
xzGhjTAun+TXjEEl+wWw20qI9nZhorNwMgQKDD4iNWEvVE7VVBluvahcUCzjluzDzIq2H0JHxEXD
7ztYwUeJR4wFH2XLMHsFEtMD5G8+n49kL5L2/WAHydouBDb2egergjq+1SCibUonf7mESFzHVR9F
1rVxqq8Yf8fRrNjmLV6HXqX3y5qFG6yOWNK5drtjgiAGH5w74olH6JlZWXV47dmYwOq1T+rUDzBd
mulxDR4VZg4oJfOUEQvoK5jMdLYCb3bWHNQZhu6Oo58TA8BPWSAu2KHvguPIC786qBYm0QAShUCc
KH20kmMavN9TaA4RZOWwKkG2EBHkHDHYZFDpnQaIWce4oXbingZARJvMg/HJN2iGqWeg/sDn8/QT
RYMumei24R8h31jNgycbnskslloMAopxx2CaX6kihYBpbdgkP5hxZnFqVOFUUDknPpLYqZdsi5rf
3pib7WQf0/ZYWiZxKmxhu5YaAuJVPBRUHvqVIgR4yuu5A3lK4/Lyzd++w7BWK0dinNLZQvqHAz/j
IIt+uNj6mBY0O/2BY5eMK/TLWB1yJA7Idoj+f6P5st/XesofSrYcNFW+a4/ctp9zVWMX9cKVbAXr
ZviVX1ty17ckKMJEobS7DtJXdGYumgTCt2hBJKxWXIktCd5PkwfTmMsabMkqxs5Wegomhn5h3MMX
BZ45VpHvut0UgC0mxqSGm3Ou6hTCZ9DXpJDZ5B+p4lo33a618poUewuzWh64yLGJPwZqorgAiva9
ZkEUXJqCt/2/GkkMx4SygdYWtH8ifzsKcMwlyQaHKSJSc7DxgEeEsnvDl2rcWlbKsdjwvnXdj97Q
e44/jWpkHsrExzuAfaHrL/wt7dE0TyalHc1GJrSlI3WTPzEmbK5EH5385USWp+oKO4GGv1PRF2KP
0c8R0JX86unUF8Oghx+jJ/JY4vWYC9pmaLFwnmf4Duv5L3YGcvqAm/TMZ/aeGlFfa0MnxMVc4UtT
nRmFHpjxmDtGRu2Xjjv4migIdF0Bz+lfvefZH23OXaeATrLo3hgRhwlrIlrkZffVZEvUVTywIBw9
aTus7fPXjxahB5xPYn+sJ6RV80wjg2AXlU4saxHvSxbsR4XJeIeRqfp4erKo92BQmF1Ej9SBeAsc
BxjKgaGCXAn+VMoxHnnuQbdh7ffsy4AixC9O+DQGWsJN0G0AeI8FjyH/jkZkaQUT+TxQcNh3X6N+
QAWiwV1hYY/I9DjQG0bSoDWFYDL8KXQFIK829yTbsx7Pol81B6CfkNn0wsca0awwHtiY5Nn1X04/
25mM5QUWRICpLwW99WyJojew+mvdbZFzB+0jjWIixzdkRaIu7ldhfO8iUiRXSeWJya7r8CLu8BB+
kAgaJJz2f2Y/96F4LEo2e9qJGXremza9T0gzeDuneQTmgjLJye/DsHnR0o7Krv96E0qN1TJg2qMd
gDQhffEyz0DXKzJ/AJJ4d05T5lDrSvKWQ55HuyUtBUSeGC2HhXVE4Vp7ZfulonpAxpvZpTAlVQOD
RAsksgwSE8jUWg201XsfyMvoPKNZwSUTJw6XH3mr39U7mcfNVt5ylpKpctCHZX7NV7xE1I9ChCO9
VkgqkKx4Ofui7UL23xYEZ65B9kc7FGEWulZYual3vd/Y0h3DCMyF+WCWiTcEPCXbWbikl6KuT6J8
wRpCcTIJl5ANaOtr/VSq/0R5YcaOQAoMCC1cERSFhtLmZ4h/yisoHjQmgQ6DR5Vs8awo3rl8MBl/
63C5c/UewA70Pmr2gdJhMMP4DERyhY7EojOXCd+wUQT21e49ZTsMaDF++GLLa0IwCyYOVHxuhLsm
jlfwJQOGf6Yi6nDSDSmi0fJEb2dsze5Q651ewBwDhtOJyLorUdLN8smPytMOHTuNJZgq+nyhyD/R
9FHsAnjEMhUJFAqkl+9xYjAga9jOgAxaN31iEeGVqVeQZMiFtNqf6qx4jcYl85t6B3unCwcwLSAL
xYOuVAFeCSgVuz9AbsI5SzDVE0G21eaEkCU9RR+8ofgAXPlXbqiL3iOTExML3IkVVAYBCcn8R5E1
+U+ISADpNQt3RuQ8CoiJfAAGCwJiZT0p9kAITXFFmTP48qhSAueSSyv7wPGwa+Hot2R4yJ74Jx4j
6lW4H7fwbZh1obnWgUnngIPueAapbk//f2+x6tM3TQwztdMGeYQ6XXRW5/GWYKNj81tmJwn4tt3P
WlrtYRAsAgnxOonqv0935p4VaIwn0wDlIBqlHsUaEXq2im6nZ6/qEHzj1Miuzb2xySOdoiitPvE1
zE4Mu9WqUPfFeEtDxCnYge5vYuEqR+HwwVppYxx4fiAMuEjM5xt3ASGqKHn50bcTv34yl7qXUEpN
h80O4r+K/PeSXqaV5FAN33y9biKvGnacqyo83yxFwioWcAQ+x/eCBz0dzgEzPOzJu1+E8gWIV9E2
6Pv15s6kjwB+OjmUBX+VSgcM6CQSAV6rpvOh9CBzSL/7BURv8UKQij0+zM5PhcWAEKTcMENGuJ5o
06YYeiVe0XQlbguLMn4VQILNxRgfCU+kEyLgj+/K9UNZWIrHg3YM/EDaT8qsmH68kIEYFn/VIENM
Wwz7Dk2R7JkKD3T/8QPzoJcIXSDPsFw983BtqFNaLFEt2fiHgoCn0QApVBBbq62boVaLZ2xctJGK
yuqNLjQlFfVjkGgP+ya9/sREcWrhrtf/+ozsCZpePZ5I2k0zsnbhlhdv4UsBC2vTczWcX4Wv5eZc
HvZGuQwiAjU0GF6/RhCdzRSLapkur9wmIamXMFttn26654zP8qE6hpYsUlEqvYSWA00ZqEo+QEpL
t0S0GymmNJjRKFoUJiGRq2wnBvfS7BZtcWtPiV2eZOIJEfuW+EcThPdGwz95aBVTzojL4opWOlFw
IcItkezPZSSESwQI7/FcIPVPuDySRznygGIf5IkTASPxshVRPdcAsaJgrTUrKd4TVGFH5jpPd+bX
CxE42UbDBgNsJC/0Z95chQE5EMqFUb1oSBpyKGWJjMpuOkG4oofkkWnfr/CfatKkdEqn/dtYaqu8
4x0b7wNGSMyUrrxS0Y3PkDvz0XkoXvX8IqLkqjBvF7IJSk5PNbF9WtsAmgCGkB33xlCbK46UrjTQ
siSqWacpHwg4gm+4F3n3Zj2dwrx8etyvBaij6T8JJsNejXkQ/5/Iz17mm8K0CIpCBbQlgeM0McCG
89mYAtf1uMmNjcy/Jn/+0sKSiS3t8BXoA68hP2lBIEVCfUAwO43tFcYoCk20DNzbItSBIrBMcJcs
imNAMUhILrzDghFggfgQCEXRYh9fEtokP/vOCvevG56pmYEPgbw4uPbuRxou0TEDCF0QNGF45EDG
+TKs/o3Met9BuCrDvTJdtzN7Kucqt+j2VazrHUbvLOACWKrIicVNH3kfh9Qxst5gNP9xhQ31s024
mDmzGoIMDV5VsA3ZY9VJA9zWA+8o/3xsZFLTcHtbM2KM1aO2I9Q1epNzi9O+cWogKDH9R4BKTt4s
ya2yHQqX2cgZkVxo16A38IzFCmmcKNizV2UHq7ClRe6X5eBVEGNArV4zbJj45KwHORDRnRBjxy8w
zw8FtQcDjtS3eqjIh2MAs1QBDQ4nsCbj3X9ISAINAmfI4QzxiWIwxiqVExPhipyaVC4v+USItpMt
ziY/cjEtU6OlGb6xK9k5iEHReW+W4bPrH217LwkUZZBBrEdMgel1MMc+TwUxwrI9fE0yWdAgG/v1
DJw5oOigvn6QIpAKbb+tdFy+/2XqxH8TSKbq0yAVtTuObaIGPs9f9Q+cMINQHl2FRdb4kf9NDtr3
Li+n9hcUiqQ0CHCvYDXhpl7Mvon3wlAuHU366GUacDkHgHWxFCJQgfqCqOBSYCV25B+kNvJWxYPA
uSUexEafIzrBLtJMxgzZ/BVdnrEYjc0pBvQdCV+eRwdiMSZQx5abP+4UFceNzSRnsn5Y6oN/XDqx
85p9K1f1iZAs/fdyK2n1QkvCqcLuDuKpnzEH878Mz171ex9rSmnum3WuuugqKHXl9G5CaublegtF
dtIUIo8Y4uhtZu94YSSa5BN4p+JNYh668A9aQ2H8i1fUMaKw8PVvbmp2e+xYGA+ZqF7RBlZldKoZ
Zy+kgXnStcUNBRXWIp7jxgSQZsPjtKOgIWaRYWTXkdR6yrnm4FqxblylwFXXyveLPhsE8HNOXmvg
PUzYRUDoBHJiFFciFg5YjQh0E4E9/vyFAvOONiF2mzWVje9G9MWQhD7SC+QrwQXvjg6kVZaclepa
wBGkGy2cpIuj/J2LtFMCN/B2kdUU+lJ/SE5df3+NX/JIsLyd/SrrkjEof0S+aEAOTMJ0mjiUB8sV
AcyxMcDwk0xW7VVx14qD29FcZAefgQ8G77MaWZf1eyr78k3zA9VLjXV54jwPdyTu/KDyjW2STqhp
mB6fX/5H7hs/qrJE/8EYPDcu1TiFrYPioqNg8OZCcKc5CqJwzjItLukludkZ6RjDEpEfO4z+RY6W
kfOkkr7nKD9wBwRb6X/Sn0EjJODtcMT9XDoc5XjBNwmvI0oFnDjjEptOxretn7E+ERwyjtNe/KeS
6lf76gmtMuexz2OBOpAA1jc24JCw6BNPKq0/j1z65UpuVfgXUMt4J66i91c0TEMrPwGeqoiLn6Gc
L/xIMaxH9jobB269hRAsDNzomFG3gs2PgJim/2n6Bb+UQwIz2FvRwP4QIyVeiCI8fTpboRSSP/eI
wCVy31bZeyNdYp/86im26zXZCzVoXOwU8rYW1imn8+Z/Uo2HmXmq5LmYSrNw1fBQGZnXqqsBFpbY
JhqzbwMOLA+LZBe6+hcOdtQNlnjsLWSFrDbhF/UF2WwH9sIyoG35v2C8pC7ojFiLBXewspCMaUJn
I7Jc2IZxlekYm7ypJc7YvQnbhddR4E/GX5KWOey0z5pVgM2YKpf4Qm+prwOwg5BCIRrpTdtCvg0g
PYytvcfOHRZMO8suBoMj0iHgmXNIOQ9vKUhh/7qzRRDP0kFCjceyxvN7CuRLRzBXzxMUfOfkHjET
E9cnnvvO059TXzuAtEy3Hh8cxLFHehg+BawvmX7Q6m2t4c3dJ8FBRGT0D2k9Cmv4UjYCA0nptmMC
BhvldgQr9FlI2HARHoUwdGzEOvFTLINbaC6jbJYi7CS6OgI8VpK6HY0l5sZEQc0K9tHQv4dKZfFW
roSD64/ZLnstCPOlrMc4o8LEMzBRrPt+/jfbYzkDFyf17k17AQc0IKlEAy7bo9rsSBrufQqLCEjR
E5fcQpnsuVNVOxzlKH7ranUi56DbhdqGBvkMg4Sx5R2rCf9l00OYfJT+X2le4vqdeDU5mq8tJ+p4
BPyYeF70ZcK+MuwRBnlDOLNcrSsSFGmumHOfQmL1D2zHOiqdO3oIUIPkihiH8hNXlLaMOcKdF619
+2H+S+1e9gPLTRAGQqIzy4tcrfLsNo5ovOMzjb1KdsPrxlvGndGit0cKLrACz5vWTz4LIjVJZT6N
4jrgy+sczAg6OCbGJS7Im1D9CxAz1MlBLLwC39uwRCMLhH3gIyAKJnmQul7uIbfa8E9xRi5ZIvKf
l80dqR3DzxrFJ2kX4XxymKdHlBDg1njWAm6fdq+gBAHvSzf8RnlNSaMy2ZcEX9HOCJgAX4hq4cjj
t4k+tPWJ6lA4TPsvXH9S7w1wv3ckN0Dg7H325d4viPJHdfxyOWVqknri7jy5HEaPWEVQjHry3MXP
9+R35joMFwCw7PH8Pz4gaPUL6sIqgDYXf68dIWX1ivhJVMvqnm5GJB7pZbLrwtBgw8wFhHKYtxFp
zVFhAuQQ0ii5HDMej+2rvhII1K80n+cstcx9vaJcd9B49tLnBBpIrtodyKlEh977rMXINWtSRo/t
lY2mSL4Ie+xbee6jW1btGq0L7mQdzC4+1AUbvkjTIhMuYeFucECh1+FV2mElmOOJbVIHUf6yZ7t4
IPHju7tXvFKgciHAwLu1259pO6TE7camvwTMpLZ1vHKmT/mOCbgB48Cz23AEnWYw0OhkxPhM0Cun
QmBg6iG19YEQOlryufl6wXQwsVLpg2jCEyMvzzYIOhGwv0F8HOLw/Ia/7l/Avyw8eAY5UD5wU5Ai
kLhMRjUN52tEmlikGYV58d2YBPuCtjBamLg6YSRw3T547/TIn/VLw7kgzeH05N4Ns3MeY19lSFxm
n/VDSKFlWR/5oZC8wG21y94vmT+pu0fkbmEOVkFfcRwhPO3vKF8+sxU22nJ4mMT7bJMT+ZpqskWS
j5KP17HYJG4J3vMN3iK1OzNZIeMpyWwy0BfQDuHbXME5MAjnfekGmNPKE/QYat4UVbinEP19QYzB
JbaKPYmi4eLSIpGvcE6UnpDsjf6rZ03T23+UkDIeBVu2fDQ+moOPLcn3KmkVG8ajIJQYYM4m7xNg
e6Wjk+EFM5D2LwVjZdQLmBxhwanA56+vbKNmQD4HsrQVT2OCapyvnL8x9UDRhPCP5ziRLvSmZg9u
yZzldjvTvffg6Rm9Uv7o8RZjjUWCV03R47K8w8uDiwsGcuIbOIBm2h78DeU5ybJjc8gQVapYS578
8/a9GXCKmRYFwcV0TM3u6ukVbsyp64Wlj20Npa6LJAFkVuK/QrQGnfqLHGAj6m4NMk8LLiTTnKBv
0AHOUuJB8u6Rvh7lDx+n/1GFPw40FlgkelC/LIK2cSPTdzjoyw4xERFkc/Htd+ZTByq2gR0WmDAo
k9F/Rydef2iwJ2GV9H2Zyj5ORqwO6mwpnivv03tItmdM88MmuhC9PVt0DPNnHlVZ2eXB3eDXNQZn
TtkkXqr9soYx4Mz5FEds2u8ZcYr9gRFd0JwZUpeEwdYy17WyUdFdk5uc03YVJAcuGUJhiug58mC+
reTEa16QmvU3TOxcfmRZ1MDe0LiHt5mwJZhvcsGj0Ux+p2pksoTx9mQ/GiApm8BA++tzujmxsuab
NwoOm8/NbIXUBk3eiEFoTuUETqQLP0cJz3/nfYV/RW6MmEtc6UgBCJeC8KFMUbQoNM2XOQl79OQS
rN/jY5U+LCN1fP/0PkJHzopVgUCyuibCKsEtSiknJ36VQJT0z7RYT4A7Mj4Od+X7zfopDJjGsd8q
AvkePhvi/S1tUuR5ZPKC5vKwh5mn6P8mePsdnvVvqTjWxqGst/kkBeqc2V+K5MEFwpXWKlrWn65Y
vy/0d0lAT+2PjFMy+cqJA4BLtWpCMgFNuu+mvjBDARkmNwk2gExlfGXTD+X0zEmUHHq8zgOsZ02i
kZYvA3mhzianp1G5Yt/O1d+QXaUfLdkD565pJqB82Q14VP74N6glQ911mJmkVVwUoiR28Zrc2Qbd
MYsYWxJOLl1+GGQFp3Q3xCapGctCSIlv2Lwi3U43YnWi2itQdj0mKFfI17OEZFIgK42qwB9zuJOY
S5OhsuPU4k9p8myuakjQ9CWZBAFO7n6TZOeC4FPqktQC2QjpEgbKqLWGQgXn9qOEThKHv/F9e5FS
StwDX+O47iqYNEJJmImjjyWRmmDYov5HcBDpCoriEC4Ee4Nff6w8AmuJZrGW4EMi3kxClMpljkSs
s2tzcY0/pD7M39p8ZGRCPcAPwosBPUvFEw+97qDNbYZFSSL3yysx3Jd2wlHQ24ZJE9xWjKDZt7Pn
A2SYA5ILtDv08uIFQ04hCdXzSzzsTGEAMQcCpTOE+R2taHMl8tTllLD0/VugCjCdGv3jeOR00z+M
NogS/3gf2EbcdFNI67xYhpSerQr2rWKZf36nMO3ozhrZLjqSFv6/3zC9RIdc29QVf3t46gpWFbJh
ttLsypqnY0sPpvuJEhLiF6kwm53C4fmBgX+QMRArW7JBCB5oer97fqIT4xTNZHF1mfqQ4yWagaj8
Nyjb9+wE9G3i5OXU2pEgEJPDjYVTW2KYyJRF327LYvlOnBeTtD/ROj47PPxR7Uvk5CMqICPEWJtf
AWX3ic033Jo2V04grN6qrWge0aDvGVFKqIrQ6Fw08YczFlNCLZ65F+QV+mEsgpyrUxuiumUgoDgv
3XA1BJMTgzuE8Zo3lo3hOXVtz80PzmBbeqCtIiCHuI8ZzR8S1Q5WW++x9HeLN1nVaBPnpICCJ0F5
YKUB9LpFziGifGBO/qxlOHl+5QqKN9n71jzz8ZmUywKiAeQYDfoVMQHRjuTGap0Ln6UjYcXoz7WG
w4EkpHb6FjepM15Tg9DA+8wg/2mVI74yDp28aj9Hwn5XsrJoqgveJmZcgJvEay6TMp1tscYrfMfP
UoSwzVMt0duqmRWMAykfcqIS9Dd9emUrXl8ncZV8QKA0vxjPRCm88Q5vIvjh8PPgj04wJjKh0EQ1
QoKypzeDZ54F8rHY2Xru++4pNleAtQ8ipeiZ/OZoq1lVZ990rtHfxrGKbeM5Jfu7TPucpbPXL4Z6
iBh8gaDy1TfBn+0Sak/9ePgKfb5Y7HAe0hKkXz0+IwppeG7UeW5ipvFGwy+RX4EBaTDzy4Jf3thY
hXETEFHNUwxsywSn1mo0/rdm1EQ1TCBo+3LNvdneYUwNfYPvU/v8KMmBnyKmy27KniNcsDuq7zXi
YwONGHmvOaW7uGKskUbIby5OXScE0HpfsCPUwB2InF0t4I1yat3jI+JAff9GF4alE3YZumn4iP/Y
UuXCrvOFlp7hVcU9oHRNxirpfGZM3IEdYTGM3T/mj3z0Vd543W0VLLzbAOce0fD/CFljhaSDFnME
DAigzAquCoD5nfn8bKJw579FlM/1WbxtwbDiYPsG3SGiivopkv67o+TwpCqU93ntzK9AJtLpqwME
RrdXhbBwy4+wvq65MQosrUDTitOJO77ypLnCpEUaDMVZKHX4hWnV/yDm8dFjNO2aXG2dZsEtFWKC
p4/zaDtlg3N2C9RIbYOYwZVHeUV0f7kqen7jdjnzOW2GhXopwbFS6ksuGs0j6T/W4vIKhsKCAlZb
XdR+gQPcw+yFqZrzKHOtxvuApr/cDpOm/Tq9EQq+P16HKJJUWbBNhHRACsTZU+qwkZInhF6/aipu
QeR4zMniLqXvJf3mAUL8NgmMIVWfzbjh/WrkBRQnvwpol5KhOmiuWXPtkpUIE5NtcnXHPFC9JokJ
4Qu7cdhrFMbBNMBwtDpg4r2Yee1Z+u53Cn8IaiS328rVpqQywmHalBfaL4qDLc0PCFCw8X2+IhOQ
Izi1ilV/VmD/8YwgEHLwnGA34AUkOZicwfaG/bkVdlG3RsoZ/HLQC+UFkK/KOPmW+UD7lpcOrICR
U4n+68HLzn5HidYp27UKowVm3il3uMFkpMCkEcxeLwKSEBnt4NlKRChUeqA2TUyPJUyNF2Jm8XGZ
6WFeWF4zkkYXJJLSfEGSMQkSCtWXPqI5QyQA4DAh4IAZrDYsie/NKIEpfx7EeDZT0UZm/qP2on+k
+h4+gdkItK3mT5ub+RHMUOCZi+jh6Td4L9gFgKFLC3VNdGzJ4OZOj8jpZDrkiKTYBup30iHYDG0i
pwIXL0So4ZXMDkt4Sl7Rv1nxzePHPc6WZUio42xFGebho3M6w5I+CN7RMWyQT/FSy4PLjGrc8jNj
avT2GpY3+h+paUTyddJ+xdqPgQ9fdqcjf9+XrW9KS2xHJWQ7szIAOCFtdlyvdfn8Uafslow9gZVh
n0PPjvsQNjO0xXZOcLlK3Ygd9RdjcMkm5Rt/T1mlPklu5JJ1Mj7JBYPq4FT1T2sue5vXDvWgwVdm
Wnq+Zw368Bjc3oBIh7abB5Qn85wYuKUlexyuTbGapEup0x2KI+kkgfZTfJESlTebNnOJYe1agotR
v08Fh+m39C+twHDnwaPE00RO4kCYDpklyI4+x2L0s4q2yYfu5WsGJ3UrAkXq7oA6r+Kxc0QIQSw8
JbmiTkOfZcrKRJXflNHXsrwZ/uvjfkYn/x2oV1Rhk7k8LFRQuGmEDMmXjWXNhrtHZW0isaL3l6Ip
NMqEDFVfubhV/+BoGL0iFGmn2pybf7MBASSiHuY3vIkTvIskOHcA6gd1WugRBXQSaSNk1lrSpDpy
SkIc+YWPDiWP0Q/aVMb6RPcIIoK7INWqogcIJ/QEcPC81ECRGFB5GAAFiZXRHSyWH06h3ol1y3yg
7OQf6FioJS5BR0GGQEYJUn5u9AH/++RPeROT8dc1Hg6lAKsAR8x09K9eNE9zCaUu7BaDf86HhY4m
OPP2ieeHbor4WTUECsHAkYmOSy06kbXWxHb62lJwSxEuTEracR+r1ijaurrl4pHSbxzzCGS4obtD
xMgS2ZdwT7yX4HHfij/9oc6Q5uDJmLAwvpUs3zBw6H/gW8BaRAhzqaOXaAaHmefVWDZbwkh4EvKJ
eXoxs58ErxZxWwPvMXzWJGchf7QY0Nv50/VI9rrqN+GSr6ojWQJ0lyxOG3kPChNiCKhbirAY8rpf
RxKSLf4BpCFppDSW9PMlQWF163ExpoSrvyiPcw/6HSWcIvr5x4Eo5dcrSqiRvqCOygrakmwMj988
jYpvyCwyJKCGPThqtVuwlnM1vbinP55cfb377auypBuVXfCizQNNLEn06Nk70UI0DyE8U52qh4Qx
bFqiMxiaG04QQ7uFH0TQ/5F0XtutalcYfiLGoJdbCYGEerNs3zAseZsmeufp83EycpPsJPvYEqw1
51+PhHlaMYnpLGAkPPUvhahfo3bfwovnKxS4xHuUc8CDEzDOpBx06Yd505R+1PBYYjYwbxNRFyDK
igwqNZAnLGNUQJOZpNzd02VOMwv/5TmQn/Ydx4QI7E3iBjqV0yrF28C7FgTzEEiZr2Kg58LDzX0E
612U9z9WpOhKVPR88yjSp8EOyiIZxPB5LJOVTMQWUMFbQSjbcbBTf9CrN58s4ffLEOn/5m/rB+6H
4jLEvzlro05SdDnwCjIVjue59pwS8yMtzWmwKyaP/x9hYdJ4bpJTVK6j7JxEX32+nqLIrojE0PyP
mFapcdvzzgMH+zbPdotPlCkPMZbM1EyW3ArxjaWfLMLU0FXwhEr6NdNolkD7hg+H6DlzVyRbbF1G
8YO8rDTcNEYV876lCV9Ii67xWNaY0EYvEb4smGcp+NMAr3S6vL4JSRj+yLUGNaq64xv25Q3XH6Ko
DLR7TZ5APiCZAWCY4UST5pnE9rOZDQf0AzBiQanCh2+cubHdOl0SMJh5HHQoysrduM3c6EgOT0Qg
wdsLfoMTfh3MuDMnX3IOPRCRvN2GMLRVj87Z4W1lGikdcVaXQRcXmzjY0JXUzK5juCKIgxQflUv8
DUP4dew5wh4dyUbMpTOQUx0izooTvxwSBJn8i5vWH8ndWxutjfkSSD1fYv8DFydGg3/S8F4VCbo7
oAUc46bo5ZRng03MbQPJzIZTyeEUYC4lXNKWDuP6yBSGJf1ek7M9p6nfw/V/su2Jv6wlRZx5fFdk
7qR43Z8QzVWnxvRNOTjiOx1OeklAwQ+aIQIigETrZ/1QqSYAgdoRQT39pzamrQzhzRLm7uRvsZ8L
drkFeqc0oyJXYsndoCCVxmPAqrcZN0G9oR/XQFPL8A+8JRTkPVe2QKadW+2nH5b6eJumZxNmqXQS
goyHuaGvudPQEZ+H0POoksl3IyrmJUAc0t5G/+qDneyTqYyJG+KhibwSxJwz7S/n+aa1eMOmljsC
tl1ak5fZB3Mr7/N/YHr5xKOZ7Hv9DI/6x++rWsf++j4ji7AuRLUgIJP9jSq9ZhjMec95Cz90RBLY
p0cYoOeCcvMC5xCe2VTZACHagRZbG/ss74GAbZbVjPeZMoKAOBy+3NpDsq949Y49xK82xfxO8GgF
JRINyliJTFZa/IXV6DGiEO1Ba5uxHFwloputpDb11Y7b5FTObL/0o4RrWicNjyjbwXBBEGflG4Et
R71JlnV/4spT0xsva44YdA1IYpprSfWqcy2+aHgjzoe2RJnyS/0BX4bVvVlzrafFRptwkjOdX8Aw
21s30aLBskaoBvqXfg2VffO1X7XzUMMlyFh8g2PsvxySUVsHPf9Q0tWdoDq3v8RvY8n6x8aEhXpY
xSYd3vgpXc5Nbv6tbluwmvqrpjK7duYRpFxW5V95M85F7aQ3tLW9tQGHdQC3zUMmuJGyMU5YMc0C
FwoKpEB96pggNnm56YmVoWQxBTfmjn7EfIaayyvCqaQ+5S1H1BzdqHM50vndIi6QzYuMuN58ye9Z
D7QgicBXKJDLFl/+iylbfYnGGncHUUjJXrikQFA1op8Dxy/inmX4EUCmBqu2R1ZKVsEa1Qtixp4S
C0e9seTsMtxdlg17AxYP9tvrbrY3fslDEkJgbgifyAHlILeqF3Coz9mJKF5lwmrn3h0tcGjCBL33
BTv59LWjFG4kEgVZx6k1x8MxSwa6XWG+orWYetVvTQ2unaMLUy5R6JDeoDaHXPqBSaj6L9kHz4UQ
w4Jqz6JxdnpxIaooED1EoCTIpoWdOFd299ix2C2T+sv4SDqvbL0v8e00zFrlRdT3OdTWAoRLnT66
i0U3lcOnVOwDUJtlcjPNBctGCJ4x687kNZLAbCTDbBmVGNzPmdeaHne52noBiSP88EuSnF1yY978
3OpWF+0wv6rirnhvah+IDiZ804xspAse9UWKeJxQMpLoAK3J5VsJ0dJHNKqqT5al+goBDnSEOZmn
mhjYIwVAyQvMIPnKDurnWO2NiLg1rzi00iNHajb170WMmx098kop/mXT7GSjq1Ra1Zhb3yERFve7
+ZQ6JA09tUq2gcZsvGPkxnnfoXlUNwS0M4seTXr0Nm/iSH8ipp5Q+rDCLWIK1Gh8FE55G/oj/xcu
UX3z3vuFN6ZnOf+0Rq8Od9kbVea6+vbCWbitbubCqsyO/hCQiJfK7mwKC7Z0JOObXWj9FXJ8wBV5
lJ/XUr2r7xsRLXOM4ErFibSh4iX85fEWJBsQF6he9D9T9TPD/M3YQZsc33rGQE7qLzc0RFByiI4w
QFF/iAH3AG04xHU21R3IBe8GYSpzVzZcUYn2YKls+JvQhvuEkRLam23RtIkXfmJ/eUaIBM46nTK4
LMze8Yk7HLzPulHfY14imx4KCWA7n3Yw6cjopj1bY6HyEyGxgT/e5+GzobAkGmwTXInjahw/Rt9B
4q0KP3q67A4cSA7lrvd5yBD+0NMXxjLWvgBmQ4MNcFUt23JlMSkRYs3sho6Uu9ESPiKWI3nFL/Hu
L+n0YMCGtou1B0xOuMZK528RLy412Z3K04BqzECisH7LbozbnIlAPIw5cS78riAJ7YxOo/AX2b6W
RNcKTGPhN4cNX7B1qqie4e4vui+C7q3Tdf0+e6VOX9uOHxJnjbbiiEo+qWLQklNPMAuulZZYs39I
0cCjUen0wZbWdmKOy41YgjXRMIqYDueGhRw4SXfcPpUnP+TcA1qP4PiIRVfn1cbCkWVH/lcTrElI
YIzhX6AhVLqcYrBDWyJOIBfOoXnqEfwAyOfMAKlX30inySkH6e3JYnnz6uKo+NfC+IyNekU7SDzn
0T1E9U/r70I+zxlzyelf4nd2g4kyKc8a7zfEtlYqoKSHtt+WwzVipSajeiVTC5p04GqKN4XnKTi2
vALs+8g801fMjCSlSCPJVes8DFT8JhI9Z/R7Mgll33yb5BQoPDVguQRJJvi8kKiF+TLglEHxL50g
BN/GRsfO2vVeWc5hWKQnV1gzWRUtWKf0mBIIrRnzp91VPyaoF3phPieQkkH40It1oVC1Ea2p5Iy4
+vARkZdHJiazjY5P8J8wry4Y+TA8AZOXD63dA0WSjoKSReaYq7yquFj6oWk+dAi2qN3I3L7CMk6f
1T1XnlxQl0h1J1SwKvEAGyYqHxFibb0MaW/lf7C+TLIfTUlgds/s2by5uFFjsca2D+rxmm6Htdai
ScT6s1Ti3kELsDCL33m4Y5Qi8IUVf8LXgIFwkR064dSmS4k4KptsXsBBCsx7DOvIYQocm/LuHf2D
/gAkjNdiTnOc8NQNrLcxe4u6lMV56hUDupA+IjJgus+MQ1JvNsyQ6EB+pH2e3gZyX+kPgp97Cytk
nTgKUX4MGx0sNNwGwRZVKKM8BjDNE9Vj0p3I7yd6PRzOMSSQNX3C9zfLMF+NTzG3sVXgqij25MrC
RsW3GLkj5Q/8MKvilpRLJJN78r1gvrP4kOaUP6HwIL2a237doy4YFjV1fMglUGee57nz1xpPaHmY
+LtyM1o2+3dIrG/Od+NY4Dkei3lsbPwDrLK/ovndvCVPAqa/BLKrsXRkRF8BZKrGEilDKpMMfcf9
qHEfVgDqnxGwGEQCXLZ+z2JXvRC+cM1TlwOXjK4oXyVrLKzJfa5dDr5IER0teF9jQZkKqagpD++q
JZUagFZZ672H8anv1n23j7RTQNBBqp2UzMs6As9eMltKg0SjocuU/PoUGgANHfPPXp7caDvt6sEG
YdRICXeKZoVXbvok7AZlPJDFMQf0feluuMTF8CWUV/8Wzjlxy9I6mvLOFLyJvQ0Ji1e/78UHGA62
5oo4Wdpco0cSXmrODYxX6/k0doli9R8VRzY5vdOtVyH9+DUOlk/V17Kq7GNRntPU7qRTQO7DHJTP
x57WV9xhwHde+oF00Z+8jgUNJKm5BeEXBGCxZILnVAVuR82AgWwhHInBtIZrEcOULknbkdV9Jqz1
EprtkMUfsxhg9xv7x4Jw+tR9U8uZHSjRGHgfVygAyZ1UCKTAnnUm/qvbIQkwkGPfexa364RDiBCx
ZCsMH5yoLND1dmB/w96mvc8TJzmi1UX3lHI7Opv7yfpVdrXb3y3T6f8lKwE5JpFpEKOfsEqivCYp
hYAVcflJVC+OAipVqTAJ5E+DyWfblqRfLOpzKBHd284f2IWeZgXdEYGiI+ajpVSfo3XhhC+hcqWM
sGenD85NsSAbUnKaZ3YtaDNHAOBw6Zcr9axGfJXAsaccwOaGmY1wT3t6gCkny+OzSpdtc5moLKOS
ySEdgzqDconSFL9D6xJsja5ApImZ4NIF6LqvnPsfnRgNV41dU3iFoILNQ1E3pfpI/gVwad/alnBf
PC8rCeQS6Oma4t/FYaXe5fE2Ki7uNHvkLiNSG0UnsaP3jKYgyy3JvlrNyQ6GLfe2XD/HaT3RAzdV
n80negkl+p5jGXLVUUUP62f2IvAs0GYciqmHyQoFLqAfrJ22QIRI6KXiKDvC9675P57OWnHDz/5f
261Ri/CfO5GZdxPoAJywZUHEdr02KJJj2ucIYPVMN7EJ4dLuZapn2L9oUkZ/W36IPNkMk+NRheAy
53MU16K5aVKWhasikuz9VMEyB3qN4x69Oj0Qi38RxDxmcd8pgQ2xwvi2qngytwqxfzRkLAnFquAe
Dp1ErImjQTzA3sbL0f/VpJ+3hKN6hc69RcemuA0ipGRbSc/wGjVgUBgDOXxt81o6eIW5Hfvji1di
T58Untz4SIj1tCZHgiAenMazAZOolzevsIuQTiWAYKfcLH4GdMC6pwoABT+TT0yIQWNAj9WEY8XJ
3ghBCmqZFu9X4y8a30H8roXY4A5a+xlbm2o6FBbikaUJ3vN2B/kaL7cWVTpsdoSAoXP+xMFl9LjV
6EBg14nPZf9LkJXoWVCVdtZc03969FK/9A0B1Th/30iO5r4tjsGHheyxccoLEt0cAQJhD6tjeGWD
NKhUtQPaft2GQHlb22bXd3wcnhHXrHoYss98WHRwNYQQqrtq4+f/evnso5Ol6aZ2qKEj3YWI3WZn
+N57k/JddNydAJtomrcTNgTFzvtLF6303PUx9/5uowMs/VK6NzKrobbjEJwzjh7hLtI2eAuR0ftb
ulbUj7S+tbcKNTNaIVt/xveSHhV++lw45cTdTT/iR8WjEYhcWUlwJAc5DHdm6OVEiyhbop/TwBFU
sN6vlO+0JkGzJqtyvGek0RcB5osNZhSsLOu2RJtGEeNcgI20qGpcOG9I3+Sgo/qSMfuQZdX+P48K
XL2DTndCLP5YT9E0oqbVp5f5vqkB6Rw1niHn/aZ24iHbZuciSgFrKvRTeo0s9Ad4lfCqKh7doTR7
4qqbyU0aiNJlDMvBoFfBF6jH2sY/AvRg/Fl/ku4EoVsBJfebjvFrGlmdyDRyasS/Bvb1rENs/npr
N2lyhX4tPgBRgAKxcJXqcSINFdkQrQaImvXEm0XvAwgKtXr0xWEnhySjgTuQWNJIdc2+fJ51ApSM
ixTZPW+zHv7jLG2wXLAioH6hNJ5mrkslnjrt1a5Yj1/a5/tGgoqntsfeRb5J4SDxqR8KR4hKDxgr
pKt8BvHGHDGl/5JQYKBtg3OYb5OWBYuzvabHCiRZpvKk9wzAoyK/Rxrpy1sqk4EQSc4dmJiZmRLt
n3hDVjjPo9W13DItgCbNlcqlPRVnaF6T7QurCuHo6jFkfYVySHMvWTSoYxCP9ut5QfpNzAM/xY+J
aoU/0Zfg7MTZxdmR3tBoqa9Zk/acpIWrZI56mcPe6GiBFFjWp0RgzEOl0mEWWP1Qip5Sjb6krHGZ
E+K1VLutfMsBHXOcGrvecCVq5Q9JuILfHTzhQ0IFsqE8jLYkcurA1nDBASkVR+mvKrY65mrmYeoz
RRRYA61fdKKDeJnGtOBUjZ8ESMYCwQDQvScEoL6NeLbjdJKdMrjjQZN9J+lPEFEBvXsqYCUhha3l
hhKf2ZrHpoDTvTPk5ygVEp2MG4d6su+2QNyOlSOWgWh8V/vJ2LjZVxh2U/aUu/w+QhZ0Cq2WttEf
Z+pa/KVMp0Oe3nCI3/2toTmmhUj6GA2UdwKRbxSJ5PdXQrHHhGBqpUVXPjaoJtQ3UE15iqP+/R30
qARwvx9UrE9LUhMyJFn8j0hqZm1LaS2EcwIKIbawotAH/tLpzjxJ2jkX/3UHQNo8dA3AHnFuQZI1
Rqa5JBbuH/yYOmMEjWgOQBOsJTsJI636kd8oh2GMtmBdFmJ9BupA35CpN0p/o2Y9g+9ERX6Mthbc
QnGFAQh6G8dT7eCZhfEybVO4kZsW+38tneWYDKz4lLD6mV81hE87X8S3nrkXKXL0IaANZLzN2znP
lJZO10Q/elfhS4DMMG4DvOZ4lSzdpVw09uDB2jUEiGD+Q+I1hreYeBAiAavvyV/X4lPCmiqS7hnZ
wbNcj3AzYPO0X5CJB8HsGzd2Y3/YTad++iq6qyT8wy2JULWiEBLYOzn69Vq7g0VjumOVxi2MsD+J
bvV7nzQHMuRkiCZQ1XA6hTgS3GbaklT2puKaKqt9vfdFPqpnqhxy7WRBFc8GppOsHOpgLbZfcreS
jJufOwXZxpoJKgByeleQxHAdQ+2GaANp4hBwItgkeyFRhcy0iXe7UK/mM8DG3a8aP5vmb+p+CS6j
++ApMykGvDkd4UMNPAk6pG0U/BuEz1DYquTnkfXJBUi+EqW3fEFOhCYW3FC9VyEaBkAvqlzV+lW2
2KZp76UOODoQVF89rRajPRwdO/mSbLnoTWTAMtJbfhIqQXQSXZrnwEIv5ccOTUD8MzNgzbqkh+dD
RuT7WUpkj6LjMRbI0aXwA55PFn8inRoV4mz1VbZHaxlprjas5XU0XkAQDM7Htj3VPm7EOwgrWguS
Mjz6awgpjMiXZ0YAcTexC+dOI7z4egVG9PBO9qjVnmEL/egM9zYpj8he6xI5g2sNv6uUvIQvEnWG
U3ro0KYwqftACUTYEu7u1kRtfSs9GRf/xmDP8buqyNzxt/kzltjHNBu7r4LUKVQOxLvAzLLY8VSy
18QQEXvZzWZhhb6RfrPhDMSL08CqOLefOW0yqj34f4AARGUDkMr5oWZHYGCH98SABg6OnohIWlzU
iHwEAQc5PyQbEk0B4RIeDtfuwc8GXAsq2wmP+0i5zVLE10S0fHgzPWZwFfgZErlbm/jHZuDBbsNL
FKAOoryiDzYk522GtY5OhIxJ29q3QEKoj7gPn91lYl9Zyr9kTnWLBFfAVjeOTX4SzQ2uB5+mX9i+
pXiXPVpXwC8JWebkSTzB9zTrzq6Hk0/itdzi72XvZESmPm/F3kxNOIEiUM+PSnWLdYgTEt5A95R8
o3QnSMSU54xlZTxLkQtay2/cL1UC+jhEGhfBIGE+M1bN5LRvAfF7JDm/IdqlFe5lBN9mSCIicBmg
YR/faMkeMVYpm3CPssqC9KzYr0qCk3mAkOiuGd4nZYXNKjlil8SNhzbDuhV8uTiE3sMK/32x2JEO
wsQOyOl2X6jpYNQ4bMS1bmFvhzheLoNN+enXbiJui0eKS4OXfMPgMSCOGDflFoHFot9OfMLQVQQ1
kJOF5Enm0AyW+ZYR1s9XsqeEEC8XZAQ4JYb2WKMn2zGFAByg630ymiGRq+0/U9+bcua03J0EbEgb
WEL+dmbAn5YJbmIh0Obz12Sg39aUwJ/i7KPwCWtk/yXm573INyJe72DfxATuLRLhWO4SPrX9KUD+
iMCHYfTElyP05Dph416D+7ELMkbz0Jl/CTsdXPOW8MxVaCKboZkWo1zJ9IE7ZF9zB1o7XNj12Qco
+y3KYzQupZKAHvSVh5x2r4iaLSoIiC8ClBmRaDhjxzjiEVoXSYhmNjFclXVv/RcZNq30UeIPIYCS
EFoSlFYWWTufZbCWUbo7YrTr6MIekXWAiGvpbwCMTZ7iODrTuZV+EYMRWPeeE8sdFJvKXUpOiFL6
1uN6Q53UlEvEJkyWW+2uTMBoQBETkvO9gnfJpEsXjUN8sqjJRtiDbpzDjtTPk3nTzkm+jChciSjg
6U/FfKhWq3IzeWxHI8cCMWzZmqB4gkzRVzslroRjhpfUIegeWoYp8aTz7BIpMgONl1ZEUmYHBvwv
mZ8f0nxYXEitoQm4tClOUOZaO+sRUzebNxRz57csPmuaF6af6b+5z6VgdXKLD8tLHdaCooJ5oq4L
NHLD5E7Vt8loxEMSUVU8U8Um9o7jX4RV2y5npS44GKNHr2/q/OzzADzp7F5jbkS/JsKwTrNchY8x
Jf4nW8jrBCLqMXx35b+4PLzRFIbsaWNJFBBK+TkEMEFhhJiB/CrJ1gnjPreMfAU6t7G4hQisRDIV
Mvwu6krPbpUE5f8c2TJz1JpD9mH1aPbtKF8OtAxJq/lmQY1K8O3DOFASRNIen7t5K8aVsGfxRfSE
d01rGTJ8T625pBH2phMegEJZyQjeDUIB+aNQupXD4U0VTr9rHrSNTJNNluEerGoWZ1PMTBMK0JOx
SpRLgQBdArFcqXT/ipDyDqeHEZEJgGCehIrem/AR9YJL/MixtTZ14+EF5vuqKCkMVjxJMseSCdVK
vswiQBk1Ck/D04dHlW0VnBTSv7B88Zx15NyvrHNySl95iTneREDGw8nUVIwYIa9WRATHAcPD4L37
b67+toGkuFTk3sp/fnjP3tc8+lYOvsNB3jw1UlqE4mrQubUsP98SEsuFJi4bYqMX6d04pOFVg8Gj
iE3bxKiLuDBPjBMcz6SOAmw0/yYNm9l5iK8CNMdoN88YiMyPD3Vz1HGVi09eR+iVgWDfb2nc0lb7
Tr59lD/kkwkbLERXpONFtK7uieZKgouNqyBd3/zpq4s+PIcvJKH5vA+CayIFNFAZp52jcI0uEPeO
3HAEg0zfrELUdsKjqcpq/MTr+FWyoKTgUzbbRbsH18JRe1auHcp+fdsCeWXkia6a6zR+tMynGCOy
ZI6yLdnItU0mL99Oco6oP8R19/t+SCzV1MwvdR5AcjdQsHt6eVGkQ6TdRjzlE1DehY28k1BkM2Z7
rHRitgrjO/W3fP3BSgRbbB2b1lZ+TT3zonhd8XYaPHnoIkhrSRYrAgvine6IiyVBsUfWrEj9DoW1
Zf3DkUCa7ezLzb23NvcMdtFONa84ZMpN1y7L+jlVCAyJswXHsINHndrW2qCzqVj7W9Uk69spjYui
nFHjgQ91Xh1gAlpGe744IFTxNfP+fX3AwqMgZsnXClHWg0tfAYwulFPPUgaswxpGnt8sAyBJGAfN
XwPg8QqWKclFGOqAuGiTCaAdE1qym4tBThQCiG7RgGksEiB40gPLswytm1zyaidzbYQr6ZNmv/fM
59nC6OLG6BnbSooxz0ZHXc7aX6YMtO+/GmiVzxJ00lrm39GKB47Y2IiPyEYnjWIAC7GyxhrY77uH
7l8imG0ESybYEC599wiCjYh+SX+EsgghFDCCiRtuB4hp8vtOcFLqKRhjWzxVuAHPGo8QzgHhnxnQ
1nkbZUelWaH6KcnFhNribtNXkvoZRxsDrmookZtF1BKsSGUI7oOPWaMBeF61lExGHNkioAbVwQKi
SN9R2P/MqV8oYuCMCi2lMSQfVT13VaV65akySVUIoJS1U8K/HUxtK3smEW+ES4t2RKR3jo5IqLeJ
N3Aww0NEtmKXXKLmWYfCBxarDE9R7gI9W8gPXFD67CG0fx1ge6pS8cDb+bbpDD3SCcxjX7T0SDMY
hhJU4peWjivDvyukzaPzpdQ9vRPKLP8VNdoBQg+rmZwtqY5wNOa5LTYdbBgtcurvJvwisze7ti4B
79ItO43w6VycoFeT27rva4GUiYusckGWI22hVfvKWvdUBBWOXN3f124tgvRr9iDflRpSnNCcfq8S
f0keFL5pEGUQHI4DsJ079xJXjUQ+6UkCefZXCWcLCSzxKoca3wiguG8YBohHapkvcftnlA9R2k60
fuW8XDVHisuLnUmuMtAuRfL8feBICpYhWe148Zd1sdfe7rs5lUR9GPo5kJk5LcYa/gKgr6MabQlo
MyWi4OdgKOSjy+k1oZx1G9KdL2/LAyj1AUaovdBOMorUX1FneOBL/BpZg/RVZTj9cCjR9jPZEyLN
YD4094bEM9qd7T74HeMn6trmGqAeIaP0EhtffXSQGwqvKOUj8PlfgYIhWFePbiFbH5X8kwrgSMgh
MaWLO5OY+28y6rC9RYod8JlDCllOuZQp2BR4+XY0RYJw93Szw6pU9MnBFVTloxkvb/zi/IQVTeuU
LNyCFfJDZo+ayfndbMaKKxlTaVT8vdHg6L9TQpSQbhvi7FZOCEvErxtj5atuoXSYC7FodbzmCiFe
H5CvOZ1xPCdduwqkbxpaFGj01tZ2owt9pi0+OWWOI3XeKLCh6BEcjYsPPElEPnrFMSSzNb5l33CV
sJSzd7ScvtRiC+Qb5H95DP0KVNL/JELnKY6Etkb+k5d7Mp/kr447v6YZkBCyYdgK3eJUvtrWJSwa
B2jrkG+44fkor9I8vZoKySHQE8mZHYi3H0qmhIdevoEcHPoDSSTNjGdAOljnvKP7AEknwEo/mnbT
+ozWOgO8jMGIY3WBKCx8kS1KpNskkF+KmDYO7D+B56BnsnpLuImFRVx+Rwr7aYaMhcw1sEHzX8vu
RE+xCWcPpfHPsDz2PVle0+pUqHYItFoikTmhYkc88jcQ8kIc27VGJzR1DucUd5iwUv31yRSAMIRX
rH6r4BUBgjC0t+g2J4SzQ6GiWvHXL0bR+W4093m205FcLGlju6WxPUS3U82RFSefYfNP5Jw0o6c2
9y0wdH2KtfkbtHuDYmg4pxSooR3cTHX1m7VSfxvcdMOu5fwIA1oSwA9PMx+FBpXSnnL0cp2u+0M9
eUOzbYflWIuoFIAuk4qMkcxuBZ4jml2GzgnZriYkaCXRqeRlToxDxlWU/spas6VpH5Fj1H+3czzO
NuBxyKytpoBhh4Gt6DcBeFaHbuIYrqPdcClJBwy/u/pUd2e1u9UyQkMgYCQzKd0KzC8x4waBCayk
PV23FwsGDCJO3lGcBu3CgRzE20k9zqdqGx8yCnSMnzdR5BrrtnzKIGV7+YBkNWWPqZq/goXch/9E
KwsEudcQafRn88tkEaVnMmWkf+cefInpgx9vdHAK8Y1oPPB0YU3yKktHMZGUiRz720J5Pe4q62ZA
qJkCCgF8I5dUBdrdyADiE82jMEDYZXsKoPuBfsuvCLmFnD2S7Oqz9rRzcGYUc+O5Gs6tTFi2uPrb
Q4EDBAprsDNj2GvTNjIeAXsU4I78LQ5IaD4DrJW6C+thWYEzzPkM8Ir+OS0I2t0ZHeEEB63YlPU9
iP6ybksDoX8uxfU4fmu+Z5EaFLqReh5E0it2b9hIil5Y12cRuddQaNPsS4UySTmzM5qDciKtHpxn
sHgcpiI2VCdsN5a6y8iWeZcko/MdIYrI2JTvb/UuRiy6Cz15ifpjLH7K5DfuT7p+CIzDkO7K92aA
z0McR8KzKbn0HAzJrpU9FHr1hYaAej32Nj9jR5Yy2Jd1r8slSXbG5Ah0hv6l8l7/UJ4+517Ajc3W
0m+jFEELIcSyxVlM1cmuvUfpQWfI4FcYuAjanfnedFgeYjbbzzw69QDkPKjEdrZ83Yixd8kuaD7N
ct0QZ62uQlo8X9G+oSCBrFboRvGkUAQUYnPZlOFP0d/Tm/pilS3hvGkPQsrE9IvwpUIydRyvhJa+
ISLpd/fd4nsmon/bk8E/6GOa/3ifo4L508FyhT24U8MwZ7jjHFgG2LgjHgGNbgN3iC8HnZ62MSS6
g3Y92oyJIpLzkK+Gb4PuwuY6Xvvy2FFIyR3efjao/GqFG+MPrb9666WT1EckxYYYXewi9d7BZ9Di
FCn+xcqtSK9V5oYyxSzQRMQ7+l8alTTZuh+c7KPNv1pStO5N4TAYk1MXME/LtowJqBNRpa6lZB8+
xWsGAn0VrwIKZOBABAmNJxuI8xfWT/hed6nbfyKH02tXQIu5800vPWFNMVIQThcxviHupWwr1mv9
GNUr6ADjPFL9BT/KTvDFzkYwHC0O8pYsBQGPpu745gbhOfFrPe/SsDX+ppKbO3Bj3RnAQG/pLzFf
xBXGGUfUHYTWGFl1RmADlJgvIgPFz4byhWEbImxACAdQxjmHKBevemhr7U7q3gvpjjgIrq4FlkOl
kgnUOuOdRXspfvrHmIjWNyfUXzLQ/dmR3SjM8tnMoI4EI+KaNS0/5VRjYLRq8bW/0+tXTxyMudZS
DB24CbKfvtUWir7tlWXfIFVOnPFkRcec0GE85YSKGvVhuuT5USgOBU4WwVE05Kwkb/7VxgU9sdcX
cw/WJMxRPx0dydka579JiJSP1O0uRw6Gyoiedqpx71i5w07cNaTw1D4d6LgIVfwvrjxc0YiRrtK1
xZLgBXwDMBBKuE9wI+HSPGjw6Ag1wBv+UuOX1DR8UCE1tfmHZiwZNi1khqcwdSvJbTAzPZLmCE6E
lvrcvyb2ccRBwDCs1824YlgX8UUfUfRQ+mwRUc+Qn5HEvayC24rmJR5FHqDxC1wrB747d/c4OZAw
IqHFp3FIgH/kv3DlZltTDxEjWb13mLorN2geOSK26jia+zpEBnWtiMqr3m6JdqZkqC6qv2TWyKV3
Of0m4hrJAUnpySaCqLn4Fd1Cvqo6OkhISJo3CL50rqdDH9BEf0VhjduL8aluNwN2bjolZnVbRPVV
7STGukr/gQBgVyPu9ztKWPsX5Reybp764h9rXJp8RoSWgFxdSftCh09lY4l2ijODsUDfGcRR/RW0
LXMna66MYpp7gAjDh6U9oOOszK0VW9C3zeQSmwfdSRiaoGzZDBT9M7I2Uj0nQKKw5eDhqKrW6m7O
5/gwsQ2AnG3LZ9V7gM7oGzFGmA1LG6oFF7gJeHO8znFI4/4dcUUi5j1AsYhH2gx8i3YxR08c1dqj
gSZ4GpcWJlIzgYBgFNGIKMFTo15aooustamu+DfIsvw9bGBZcYxC/a6Gi2wt8pea/VT1YWwX4bRJ
wAd9PmKqlt7tbqBpVt4P0Tn5bXeJdEK0FxBZW1KQcS+xv7+avUBXHVTLF7AvMXnDlzWcssau2ACy
fNd1e/6wRRsh7ucOJNnVSMmNLyp5f4B43ZFtmpeJpdeozkSOpttyonN3bpKJPxt+h3DVZYugJAqt
/9GOA9gt5uJ7zbwdM56eFC4JUA8FBM1cDTcULkmCjt9DWN9WD0KjgO/I0Z4EJ8b8bSLm9foHb3aA
c1bcSpItD6i/VoJMLBchNxICkTnNvWkQ/q+S3hG+oNWqb2yUKB8j4ZQCCtK9SslOdEHln2zebH0t
sShLYyedzNlsTpAQZYJ4vWgsCynuM1Bq0N2Jrx7SU0k2PVp2RmvpOkoegDRKO0Wwo4uYUpqAZZey
pDkOL8PsZ+w4ZBGFtwzxjU04j3ogqHu6Nq/IOpBB2rMeymz4J/m7+B9H57XbOrZl0S8iwCiSr2JW
lizJll8Ih2Mxizl9fQ0W0LdRfQt9ji2Re68w55gAgprzOL0lHf0un+3lBRet3ZidtSocKg4gheLr
YmC/WcOTTc0TnyO/wzA7TPaYNzyDkIUnKU9AGqjVUG08h11CnO6ZMOThS6VDhbqWel3Bbj+gLlAZ
6wp7UZIt407xxAw2Iy66cjrDAfH/yn7HgavAziuY5i9DIwUVrcRBwGAJAz1j9/+mGG516eXdQN+/
qt2QMInkRoQFdU78xyAK8Q6AuEN9zI7PTxPaigIbjd0z2oT18FVeCwjvNfQk/shBcMLN2H8k2W66
Z5wM5lsP4/iHNVOsDrbAXmmRQ8zLPkmHMoA3WsJVv5b3WK+X3SirHmJWnl7dXKMU/rWvm8eXsTXR
q1RMnFFTYW9h4WJIZ1F+jLwjGlxj9q54R3T7xX4mWVhYLPBZdlqYIOXLk6FMeRgZT4PCgF2QXCkz
ODBBr2t82hw58wUueO4BgEcw1cycDS4x5KLymTI6JAGNYEW4vStUW/Ad0WDzTGHgzzLn9bZAult0
eG5b7ll20RQ3f9OfPLEum97Eib9zrSO2RUlF5VStaFZ6ixctUH5lfC/wluren1522e8nhuO6vpvo
kY3P5tv8bTapfG3CE9bGnPwG7FOLp+oqfY8MrlXwRMCSKihjnR0OfPhHRkeV4hLI9tq/KOJMlv2Y
RYdb/AJhHF2Un7lh5NWAfWVJani69NfMQTm8K1VQZBQK8q+gOCMTsFiE5bu0g0jetdFLO1eVOLPZ
YijxErecVyPyqaOcnGtsKVnU0R5SHtFvecyROoZ4eRQQrCiHiNSjAJoE5grso3PxBZdwBSeRNfZL
/kph8yvv/obfv1tteN1QxSdsx/JmOxczu7Ur0GFZBHcDytlrz9wMsiX3pJ8tgJpuSW+Q0/2idTf/
oRFhJtfCVHAagmMZpJSbN6AMZXZ/2m81Wyt+xm6ZlF2g2DC7zfQd9kyYRfy9w/sKwypfmQMznz06
NKD/OYNT/wtGAYVFgeSvB5NIpt9AiDNzFBAkh/bFnbRll06AYMxYjnQ7UJ42sY4d8oAZa9iSwwe8
Ch1ijy1ioTD/tDcmhVA4ATNM5gPQEa9RkPNGHciqxFRSe8BgxWzfoJzFQJAG5U5jSI2360qzhxCe
2ENrvsk+11RBrehR2/CP/acgsHRYZ584H/BdI5bissMVSL/EguQwPmLsew707sv8aUBnpt+DbSxs
ke4ysEYajiiFchH6ahekT493OaW7PT5PPcMd7nRbPeaZhb/G/NeC/rD1Byi1ob+zrtaNvXkqV4wW
PqZlxStsM43EQSLwqLf24oGjjx3UXmfeiMdv/Jcnx2q1L85MZ9LssjyRFI2J3bxjOvBxDZqne+iI
2FXecZWYW2KKJahSAnIpqmo3ChACC1vOcrBRBS4jJx63PC46c1cHgh5L+NDLqR84zPoTQj68KK2O
gNxW6fbxz4wRcjw47m59MP/IdO24oey49gfzCJ8mVq3EN7ZZtDwbTOJnyFw2cUTr4gNkYmOesn5h
h5epmzCkSXjOPwQcILo95Rsd9HBtD8onLLj5dcPGxjE3TfsFfCW95SyoukTiEsXYYFBe88KHFxD9
UMjRD6sYyZJ/yIswe4UcrZdO/grBfA0EdkOLzWtir5RbBwHmu6Gs0pMtfKQqYto3PESCe2a0Ztte
YfuGrzVJ73dNhaiY/ET9cWBoUa+ktYyCP0l+JblHPm7FEV4QRGHs6xN0EuILfMKT/ER+ls/whWm5
tyPt2mE1N10I1vq/PKiJSnZj6AsJPjfIQpwCZDbj+VSwr7CJrIiZ7jTOqyPyhxHrJiTr/AhhTtlq
MFFSUNM5TfhKuqSNV1NQDDhT858Jc0jbwPSJPgh1aLrtoo6O9yCPV6vjICI+zzwUOAZHkwJOBtlB
ZDXRl042RsfSZcsSLj6p7UcOXiQ8aRCCWLS2K2TeqmvEtoR65ggrgMM+RqRsyUPQ/FN5ke3pQ6lQ
3/ga1Rnl3NJF6FRbt/xF03TIEyf1NPGbNdqskunkSMvrZMf/GItl9gOxMetWrdxW12L6FDqca+Hu
5akngkOsDiwF8P9iDLogvgrsoX5LfhyWNMDzblPQVed2Coj68ADvLeNHaCAWvgUNt8//OXVwGg7m
xrzEawxDLER5u4garW8qO4JbBJl4duNlKLttYU9si9dWYTwOJL7fpis/+wYIqykejVLeetofL0Xb
Mwho37Xot2bhZaD+gmLHXcbEg2+ETnpkCrxojnBLENjOykt6YPEhZkODwryYXxBwwKZTI1cgx07b
o4YRfdb1jT8AmIDAdRZf2DBoXKollOry0uV7GhKTlnMfJxTsUHi1uYVXzRClY4f7mOMtVv3wE/j3
JKKJpPy/aXnr4pxTlc9n6cQ80OpJHXYrMIBmBOXWfW1lJp8+aBoeUIlu+qAjEmLYTKCMFav7MoF8
cwgH3S8ExUaXRXQxihy4dwwte7bGv0syA6fN9NoII0tjJWjh7rcDVzWa2hziZqoRWNj9QVBiIVuh
EhYdFQzLNO7U+dsUglUZWQxHMQGyb/r/7iZgiYVf0CZbqQW9zjvY4/4ESyMtDQJR9giWjP+raRNW
t9Ujt9A8gpsQkESk/gbxtn6PvdjpT1t1EWKmiq+PyGlhXf6AVewS5sASNmsWnOonNb4+nvEecWSz
upsJPEvugIliXnLCH0YPUdWOYQBcLCnhmszgiSPNYfTV06Bcq/pNM9HEcdfk38P6DGqhRvHzcp/Q
F0ApCckPC7SiuICikqVbhGZYOagTG72WjgdcA3lw4npcuDYdBrIDR3urnbhtO0kH+0HmI08J2bzt
yZi/QVVwN+HJHd6p67uHROHc37l7nt2Bx7BF+T0hf1Iw55jexEKT1lpbTVYv/E0r5jHhXzXtsHmy
D13alBfZuXAgODBlX0KxcIiiTY3CNc/O2LGK1wwCfb+ClNm7uaFbId8aN7WgnVoeXbnZPo/Jk2Ep
fYPkdhwSKmZj6lbEeCUxtKGVjGdUcl134PqHowtFyUy2ONUm8veERWE5LBIBjVGdsBWjA3Kb1fMT
xsvCr2i4MFG8/H8ZMwOGJSsMXv4nbqTa0W0eLUReT32fqBV377qhYtC8FscVwFiA4MtxjPb0Zazr
T2aTiJ34L8bfAvU1In8c6O7ZDAgX57kFKYNsCZfI+YHqObuL7mE8lHuZUokZ9ifeq2QnoAW11R3u
QaCNp5HHzMOHRoUD3RDPabJn1jII72Vh4Ugc94qlAxEAPE2fN5B1BYeq++YnEJldARFz4l85ukQs
ZPXtq6WURaT85K602ws/N1/tKzBtmdGmA0N9Sb51KJniJUzrxu/JikdZIniWhr1iVo4sIDuoAtv8
mwpCMloGSGLoAXw3bZPJGOXYr5kvZuVFbJDe5j2S/AbQON0QAjxM5KWDAjggHdQbH3ywCSUgEkjw
nBi1V5HLOXBSlaXlmxaLSE7ZSFY4OwhpiQABASz81mw7phyMgmVcwGiAcaA6Ez2jIv2YXRGxZi+0
feeYGTZ8RCBGoKAXCggyWFhSffQLj0NnR4Yx4JtXjZWisahRFO094vNX9XPMrVgx1umdNDuT1bbQ
KOCcS+y0eqauLT4vni3gpZeEFhe+NH1gY0UpWupTCNySTbCUfTdk1Z0k7URwDK24WfInI0G3Uk4h
Fstn0B0zAIArnwE1tvnEsJBLxAn7C3IKlmhVMB52s/wkbMjsMI7pkyIF4CzQPKSmzz9i6DqbFKS6
O1bhlu4o2xM7Qc4yH4hQ3BC7R94q9+NvMKLCo4jvGVIKa8b7hDWu2jXlRpo3U7DidCEunoMW4Fvp
mqljNNuIb9dwhfhUi9Q1MVNWdPcoanLCUfKAt5pF/Uo/N0zyqH0xWNGvE0fPylcnstQa3p704DeK
8QGj/1UaWTnQuzNh9ZnlJlsqUj3ZPK85XmZSCVD6IPeZiF8hSYO3h/wm9RL178z60HKH7NnJnV9o
GtvuvcDw5a3WB00n+MrP4EXuus3i7ly57KZoVAf5S4RP5PN5wmGrttgzn+mtQcZgdSTw0LJVnz1k
vvy8FNbIF7ktUT/d+LH5gL5XeCZZkpXYCRz4wyjrl/UXTwAqnGFNj8tnX/6DrnWpD9SbtJJasLrw
IcAQZRqDNvKJXAGmFr8V/US0x72Cto2nrLjJq02dbvWv+KodTKtyb/7qm+w1JmlpbCW/bB1/Zx5D
Vjwn2NScgUudD/ZmMQnhjreiYb9KrQlN/79XcUbuHdNo+63GD56RGHQuGYBCqcjit2USz53pMJGb
2oOEcRD9y5ZJ+LxH3SeWDp2HFt100UWM2Ilure/kC4cpGkX8r1CZuRfmG7aekQ1MTxIbU9Jndpxc
LYFrwdLMuMgHwwq/lKOaOyEJV6PE+fyXv7ELjBH3RkdAv9SF6JRCCmCGeJODU5uJbJxbyl+Z0cvM
zCYW58+z3XUZaB1yZO0GANyZKHWaw2dxqJKAGr5ipQVPiqHFrJ6Z36ff/YNv3/Dm8IbtoNkYorXK
PkqWyF5/Boq9G0KGAAsF2ti2C+2T53uwbKgfWCS7DSL1HP2ez3fFA8yjm6BMJOgIzbbyzpyQsAf6
URDNVKAPEQ9qe3sdIwAM5pYREpfOsbw/+zXJWW+Ta9Q2fv3Bz7+BsaPaZFjIPIDmIkQHfRB+p2Ir
tzeTeCAfAnBqg8UTEL/iKaXU153QEa4cHYR7LVetRtCtCMUEPWRxWJZyPoi42jjl4LbYkgbP9jC/
iUgUUQnbuJPx9qXvyb6O4NXKNxqymaQC5nwt78oHQtASuTJJw752Nmt3EaEWb4SpLNbBxMvf0a3z
MNcgWx0+cX4LXuoI4fIC1WCajuJpiXVXN6vBBRL+HMA8eMojwq6/zr8E6ZMROgpXNBqAA7ibl9RP
jN2fXM5fKz7RtQ6W3i5Py7AxQR8v0Kq+XOg1WbhJVjuz9nPuidpveF34GlhJJgdapw4ZKt1iAbcE
sTxD1yBGA1ac+8+ViM3IROHgv4qtsZ8IkHVCETi0mrvkoSMSVgPE1dKxzizIJ7y4ffID0fU5ouM6
K/+4EtszGYev1gekoSwUtQsUKTxim3R28x+tdElkGBcYCOQwIMgIiBHXlChBXKX3O0IJSYNn2gQX
6sy4QFSD6CZz6nBDU4wzuxQOphebtFNB1zNVcuCUDj4W/gzRCKa5F/8acN3wfzoHfzM5fUrKOsWF
jykmbonSj2niDSWUxRe9z85J+cUVTnFjS38qnRC4ELqUUwe4GZwqUrKGoFNH2uNESP7BrIVUWBDH
wWqxvQ7ZLj6hWWT9rTLHuJk4RVz2koyI9QNV5eo0+ixhIX/h5wNA+9ScCn09tIWJlDWHjDrzJO1J
to/X+ufEaIEXC5IdG5vKYh7DDKuxGZpulHe27NTTFptBdVkIYlsNCpg0bHo9Qu8SlACam7+2jExZ
2oYM/6L96gtD2kt0RAPoE/ZqNwXBujpigWrBqxGFutTV2IqSa/fC4/WF1EXcMNgJD7Ft5W/AQHJK
StGh10V1w7AL9kQT0NHSfa0LKShFRI9LpTPnGyHzh2mrIjgPwhXuWUyChNtyVxH/xcoBshacrKdg
I6u7t3862evQOHpwB8TAsMrquv10rBFEaw4oLsJswHtJDDPP0QZkTRAF4R7zKI8cNYB8AYdbHGA6
wXy7de8U0OkxB84+9eseW7n4y9ePzUYh/yjbEEGXSUfeV1BhFL40kNfuN4WhcdE95rQzj3ZuyZUt
Oe/4jk8qUiaNIRaHxarwsQZTLCQb8ADVXY2wL/qMIloXUDikYWa6BT75LuIEo0KBgzOnB0zycvPW
KXZ5QUaWMk8h+/M5f9MrSSe5cicgbuhkVXAmW5RG7JGZ4T6VjSYBh2m4yyW26e5L3VNuSQiWWlvh
hDWRItoEiKCvqd2k2j/fVwfOVIqiF0IxGKuIzCkoaduexkEX3OwDqRFljAo9XlpHv+21FwI880zM
SBHETUqwPSK3NlB5i/hjD8WxQKu6Gv3kiCqraC3dx4TpVvJ5ZXCy+BKlRhVow3vPMIUMDN19imcc
f6wB5I36qX7iodYDVh3x8GOYjlB+jIPHiA/Ucun0/fXJRf0QEb/lAbp+0/Sy6+v1j6vE1t+y3Wwc
pV8aJ6bRxYbjKdU/C4QALEsIS1AxmvTSmj+7SH6EKzBe7B6YcSANMBLF8ynK19a8DH77T0txTKxX
rEQJtDg/NeZs4O6ZfDkqqgAml5qAjxAnosNQHHMNgLxOp2Z1RKZJJPkFcCCBuVaPZ7+lFpmuVcAP
u6fiYLfv6158erG9RG4FUYAYUz4T8kNxwSJq2KJ7SMcFQFQlrrgdzrrqmGagY5uigk+/8uHYlms0
3IdY9FUaUG6iLnQiitK3sHaHu/YxY6b8ULorayZ+bJjBDB0E8/7S98rTBxcMP6rEQkzZPrnPxKeM
J9tOrXmk3NUZkba0Hv5h7xScF8pZ/qeBPsGnRt9LZEc4/DwxMOXQJ5apq61uFIPcrnP61dzH+ixV
e46Ocj4IwuKA7/QteUMCWe6sBqsIKilr6a1OYKsrHDGy87lEDkZuJXYSEIhIqV87c8Sxf1YOrLfb
kLGCjRvYUXZG6DR3dij0CDYj9FxHv2qFZCZgVvZwQ0a4reDWe5gJVQqHbcdEaa+IP8K4K7Dbqetv
TO3FqTX8Z+MOX5hkh+Eovy5Pxhm29gMMvvlrDeKvufvsMrwWHR0RE3dP3izBdjb4Qx3X9YsjjxxO
9hkzXLgTMh9NvxoPuvyfstnHMwaTQ90diDd6/mOjWPvG4BX1tm7gTlOE+H34mIuAZkdgUJ8Tl2fs
0Gk0MBRAMeofrQouAuIEvh9Wl2CY5WvC707teo9k1qfMd3Dn0bw7LC5v9cpqKTX21XcueiGD8uSE
LqKsTuad/pemh+aeuIL/2YgbcwnpRnmcWuW+ZMz64r0cFlL/sEXpS5gSwFiruwAJIGYKIc+2XdgA
6G9g1sJVwxA08z7aA4Et8GH+j2RaWO4ggeprXpExEUTNeU4/x51kX3WWaGilGYzRSSr20cROwSMP
Kl/0eTkiLnF7dQv3Kn8rJRSufe03bNxyt4Bwka0hII3RVLEOoG1a9HwYxCmzQ33f/uN6134JCS/i
bXjDj/7k/3+roVZUXVboHBEWixUZnX3qk036hShUabbS+KOjA7ygLBvgQT7JnXXRimILE9aN4ZQI
090QxOvCRnruhoNkN5U1/GFmhjzR1k5I0iVlNWv4yVXqjYTToPw1UHYiozSt550iER9ToBUfUbdl
Zxh9pBx70JOOAs9864dcjaF4lOO3mVNV3VRYjJDoWwpCoQ07wzKjBtrHsV9Z6q3sfAS+kuZ0ox8z
a2RG0W+r8sKUet/+FA8YBWkUCJrfRE8gVIifxuizFTYIp5eDuD/iuub1XjlLq4JkwkJcOxB9yOR5
v7IQlJVmEHU0PL9dQ2Ea8GCAfnqBVcyduQmo/p2E5gnr5bxVcj5Defk90wuZhhKmP5+fT9ccoPkj
JulrfEEc1VGz7hX+AlDp+bF63emYG0LiHgQ2EduAQukvxPL2sxLPc+1QGL5ckev10u45FZaUtVz2
RN0GLMoBGM4ObpXsgyNh/uRezj4AWAD65ZvMLR0vlfInMwJFN2VzOjGDOfLVKax8mstUu+WSdYuw
HKsx4WbzsbozrQKxwSpbj3dNslF+1Yu+i0jD7tfzDwSNWQ+YiqLLK3/Yc9F38GXknkT++SeGzH7B
pxeYe1tl8ZUNOZqHeVfQroUrbGwXic/evBjzY3UuiiO3JlAy3k7BR+s8eL1xzKZDxgHx2xxMCEPe
i8eWLQfOJEvHWhJZg7ofABSY0SGf/IixagPDVs6R/LPURUL9RzM9GggnBU9jZvr6WSE41h90Uk9k
gksfb/O/YSLEyZGwIm7/0IEGQ2CCeGM+yPQlC30xvhaAKY4DLl/4Gse4w+2/XbV3ct3mX1p3U/fC
L+Yb5Y3WglL/pXwq4bK7MxkHC6u7BiDP/MeIh+Ufjbf+aEiGpfXLboy4GZv0lU/E+euP64wDKrnV
LNZvYNhMG2KWFtBupea7OO1lNkxFvCuw16lH6N0tz6NJ5LmIqYt/lXOf5sswFIcy3r5a5XikBdYX
pzqG1qvCPzUF/LcnUgNcvmOL/p908hyJcsTUjQlzzidW8YoBo382jFweJel4GHbjyE74Y19hHjQA
BysDjVH4z+j+TBDq471Tj23/MB/P0teoAWNctlJEPIvz6nzWeDFbH7QHzWWWdqC/ZDYTRGYSaSN+
UAtQNjJ/0/8vHieMM9Jsq48WU3SErilyynsvbYjMgEwkKjvAx5X8zUTyeQSSz1aOyWPNXshMD7RW
Zn8dxsvI1Fi4AhOEgNaeWZ0LXN7aSaUwprDJltAcELQA0WOJLtEEFUzetj8iXFxMhpjJWyDa2QZg
n5ruACSNqbcy1uUlEQjlBIhn4eubv8gaKoPi8w3PMHYYQLrO6/fFQH+060MI6mhZbr5c0JzJsNco
+A/pB9Ky/A2rfAgHdPbU2GmuJ7kJjNAjeFSll17Xd0xjDIkzr8O791D+uvL6Ek+dxJmC4VFYiOpf
BboVJNjApnpqiBLR7tKAaYjo3nkSRGFLmBpxRTS/uFxef3toBspGOCJzLuj3sluhcUmtEpip2Nq8
O8XwUP1RgzZ3xgw9lK68oLdzOkDUMrnatPCeZHw/LwBZQVktAQO/la/wyVlsQ8wKMQJGcq0jbMcW
bFBeD1V8Wwz9mTWBH6Y4rwtLXz/7nZm5BOBFdooJrWg3FPDIaam1eCaGyKWBZM1TewaDfDiDwsql
WAUmDI6QChodhlhtJNVexjhMp9lKHoBooWdUsxJnIJekPazf0u7AdkiG5dRHeHc+9GS3/GCzZeKt
AycIpflBLafkOwBEcIxfTv/gSjf2NTUVLJKLMez4QdL+L3ndqE2XJUwFJ9IDmUZ7z0cnXIlDphUm
EkX/xRLFioasqRm6cPgPbF6IxNmAvuEwdu3j0wjKn5VEOi7Tx3Uo+zPzEGmLwz25xeiHfuUU8t72
uYyNn5tfhEM1dj+Cq14yg4Z/0f7pMhAJwTVZbHmYrE4EUS+DQ+p8FOyP17eGFyP6oRgGEkhQyYDx
IaXe/KduQwCmjBu8pWFAs7N/fff45RbpPDjppj2J3jweiJZlliVCs4E6YzE3NE/YvWlSLtOW/6uw
fAD8Mf7XA+UPEXwRZhD1o9T5WG9crqShYe6r0xMYYLph8yG3BwDLO8pn4YHfl0zjnt30oYj/Krf5
TU9KbpN1Fd7qlibyNop7ChT0CcPv1w0Zfr8ANnndzQMrVfRdso1SkT6fuBaESPip8UPDLZ+FQ4gb
a/CRpqBdqt7LG5yIAZk08D2EeK2L94reL3FraEZQQqk53oDNdie6RJDrjOtYZ7A7M9cR/k9nPOnZ
qSD9GQMiVhR84+HdcCeJyNQlDxa6YH5mk2hAUIsC1eQZJO3WNX16JwbtbvHDumuijmGfhvQKWBfD
KRpC3ySYB0uDZrXHwobsy09LN2B3Ph3ldFG478gPgqNjuLyy0SfrNK69p76BNV3Yyk/MJenm3+Gh
XMa2DfP3a/2RoCv+FfSg/IALzkQkJyeWfF8eoAFkBonIzNid//+aZADM75FO8dS2xLAqrFm0U7ap
aieF2QZSEnxQds4pNaB3UGoxYRscfk3gSuzGy7OMbIbrX14MvNqQrhU8rgbeRjg4ppXuBUsOxOMj
PcE/xEy0gFnXbXYQrzichX+vH1mAG88AY1dgf/RwQWAP42xpmbkE4EQ3vIwN9Tqbbi0Abxy+AxVe
UfOMjoQ38nVE6E1lupZCFg17AwLnW8oSC7j7ITz+kJNIaK1N+jc1B2tPG6o/MmA+VsUh7GKnNJ/8
PjqAEtEe+D1ZLyLk+2p+53tJ3WBgZ7niCenPT9FFEgpGHN6VpWc4MznO9sUn08r+BlGSbX2Z+e2l
MeD6kEh8W1qAJxAzCqAPvAjpnZIC/sWIQYCNPZ/fosdgTRRtUByA2wFKzmv7ckz1uxg/tJxVgk9R
gQ56SSmsfPXTVJ3qtV3dlikjC4LszBc7s1+mJRWODUY3N03eJsgdnYNfY9xqWM0JtvLNDxCeknHU
gozWdg8+ITpF/48WQHwKgHpjH+y80eJXEg3E+S6kCIR3Y3QQFnGqLe6rTV565pNlvA1iTLRDG8cO
HUnH7QQHCF7e4mRyB8xECanYJSmf22SgB9hq5pdUfUwW0Qho6+/9fEJUhnAiol5ech716gM88+qG
UbRQD8K1RnOkUFFCAUzi27DM+X1eh0i4NK/3iKDZHvmWNRuMPJIl24bWjAwbxGvCro09tunAq2g1
+b2mU7lDwCeYR4MZG0OvL2NT5lbVXRImwTvJJFnoOqZIbHadyEqFcXq9pAsgv0tiXlPI0sniWWjl
zkeOmHNGGc50u1YbXDqS8TPvuhURGQEMeQM5AOO7vZA/sp1InTJZg0VKEtLXrPUauHO5w98XxQxx
nbBlZuTx1cnanqd2CFghyB/AGUvDAV7EkJVzWPnVn/iZaOfY04o+SObBr8wzZ9VUeb3yzpqCt4g4
1DV3LFIOTIW3lRqkqpf3vwQigfOgl8fFpczbCKT2ukKi5jbKVmHYfaTD+AWzpzWbiblZetMaBy1j
a5fXRHSfny1Nz01lMHiTYc0q3wpBB9k+ecsBmjEW0bbxV4leyhX4Lp4bIbriq0/ULwkMfLWVAfAi
SLdxbhU//yt0mHP3W53X4qz5WoMh2W+m13p1R8hnxG/PcpeeYTRNhcfUTLz3ESTZfltnR2N4aE/g
Cl4v3ECc0PjLAYgBWN3JhmCg9xpOq4QSB/GEZZBokhMyU/6KJssC9jvigftAt1rwHQfs/SI0m07w
87O4elPJwAsD5KTIPClz5fHDPBRvbPRgPTlzMLEImVJfFoMjLGQ1ew+ZHXTOi4k1ZOX7E9rEKwAX
DkHxG3YAi7Pcl4BaYUuA/tNf5DPfkXiZ/maSjZHfvc8zXXeNLKIJRoPOhsLgagrWlHq5/4TFuZD0
Gut1kyI3DHj0ZHLfePwBeDAoynRmy8SlTO5LD9g3pwFTUA48bO8MQWb0ldZCgYyO3SOmTtus0LwA
mI4YZxITkQJtWAv8e5Em/6bQDxdu+aCrPURAEQ5i/KGyaH756Wb6V78RTM/4JfUHJtuKrVAhrFK7
fmvAcXyo3aUIaFGR7rQ+IkmcP6PgghKhYuOox022Vhip7CYF6jp3MLUV6itnXNZNkst6xh60IERJ
uDegTUaMpWQrXoLXbNlrWJHyPq8xGZxKnlYUtNitWiIeQ49Ykg3HCnPOzoMWK3Pbp1ybxFpL4hqc
ia/rPiOEgQ+TeAK2G7z1+2/F9DXWqNqBSVWv+EZie6ajVZtry1krr2vaFFYhdyQx2OwYPTCkYBte
voPbBizAY/AEiIl/NjmFHsMMGfWA4s7ftbDFuAfbD/O22vt9ucF/akweBs0xDIolknJTCJs91Ljx
ZHJ24Gg2PCknIDNgd8S00A03aXwe30YTVP85Wnljt1VhfZ2iI7bVc5GdM3y2J1RAk53E7rDyU/pv
U7dGGVlY6EMYEg5ZS+IDkxLqIGcVDL0jIKEzn7t8cPoGrf52ZIibdAHPpa1Xx5fG5xUBf2GIzn9W
4O7b+V5XzpNHft+CiRYZXCPLXIxHoV8h4N/O+f7aRBsJehIjPyt8MNx4fUIkRGIQ7nrsTacOjflI
UjxTA8KgGbww2LAg7lHtyQ7YOGYy62ofkc2rUWJhGw+uJjs74SJHdy4ZcUDjyqPdu8HsN/8ElDYV
hQED7v6QAJHj4qQhh6t5pfJkQuUoI2KWzxlrgfAepo4OrSffD/844VZwcL5N+Vu8zQFTqqjZrwzK
v7WM+uoGK5BR1Mlc0wO11oh1/FvWrDq1EibfyNp8hFXwnZeQdDweWNvh503TWZ9xHrK9hD+Weq9z
V7kjazXGyRqLhGdhG18zY3kfzU+9zfeEzLiJsXlOG/WmhMFrOBKuzrOZEmKMQoRd7XNifGXA+/mQ
OUkEzgGi4vANMc7NCcLVdZzbvQ5xaJ8kxUGUOLUY3O3Ghtmx+tvIm0jYxEgZavP4LO8JD0XzOj3T
hfG/cmAbSSCVjql0oVMytV0HQlbmxgBZBD41JbjMqaabUJdrIXdxsquyF2ZMZAR6cOqneFzqW3Gi
h1MtXTwNwlsUIqAJWOUgTO+Ih7bFf4wmlZ1OYZes/mX1UWK519Ai2PWEeol3dAWBRPxsyn8m5O5w
M1BvSUfAD/FwI9Mw0e+rswwsC7+Vn+LTAX/BOeB05SUlaCx7mMZVGXYl6hYWf1xaXbWdJ/7NeMvS
CYEaSg6bP1wwv8TEB28Jg3dER4K1gavqkALrIOpJ22g6OyTUTNBfsQ0KbyJ5WH8jyG96b2kdXPst
v3UxXboHfi15g10JkG5xEe4z3PMa/iMaJ2uAx0Eb1aEysXhPF5ItssH5o1R8Vg9/5KiWKQNEsruX
syPjuRcwNcGJgoF+xqsQR28qg8PhX8PoPWPYFkYb8LZltuNjl7Sdql2T2JGKh0yIA3/W14hfSiX5
yWKnM1NnEbG8y0k4iryh/o1w1E9TRRnCQ8XIX8ExywPKoheAY7zNE6AnPJWiVTd7s/+Yd9Q/qw3K
9F67GNW3yKxqWoNwxTc7Su8gOllnvUBtxIuqDKME5uALywi521WXFWvzgsN68CfE1KXwyAoe835r
HjiYnh6e3l68jewmYLRqHserzG+Ld+AspJYE1M0TUCGUxxFOEg/4mqFn9Cuss0cpoAllMOxgJWeq
JeE/ewSZu3qsHuZsj2/MHVzUoQR54BBS0CVbPblTrbsa2FmwlICNakBXZ/ZUshil+SCrsNrh8U/x
eyGUtxlUMb1cCWtpV4NVpPaFm2XshtjHIoIP/7mXZs7tXYmquzt3iV1D7iA1EmMbEkVrrCzFG07U
AzWq3Hf+WhiFosPuLcYD5WKabVYHFupePh+4hmtnPkujAxepw440QegMgU/bOSIiPva36bNPQfQT
2rdyhueRbCFmR//j3tR/r2kxnAwoOjzpYpoU3Het2CLZTr5gS4TiIVE2Em0SP5dB/hqr+SkY+TEj
l5+lOaYEkLBm0/ZR74qc2GX9Jiv2uFkZ3jS9EVxjGEdhPovxLTqoddDEX2bzUxaYVQ/Nkt5Ue/5E
9uT6+WBPY83/ik+CrGTVp9BsGn47djkOiTwRPTTlKGOGZd2PcRmjS76OuNlSDJfAKdf56hPUMBlO
tRe/DQVUbC8/9tOZZQLJNs2bNOK/xBLvb/ijVoR97RLt3PTsqvg9IkeDw5JC5943jOhll1aZwcZA
v0L7yuBJwkO7rXunGHwmF8km0siDAUinYRPNl3Cq8UZZj8XJ3CgjUtBP/hlrQoa901RoV7g9JkrE
jxG0xV9f/TQyC5vgGR/y8dF+E4a2Uz6r6a0n+ab5me/0tQyYkDcEOvPfPxNdQWFTpC/SCZZI55FH
IITSemRxGX6XHF/FRusIIu/tmuDFO2MR7C7Eg4wMaERcDWjGtRvzZdqrZe9dFjvmkDMbgnybK0xk
foz6MYXct7gbNi8BvD1Ty6IIITf7rVEyTWfa8iGBpX0tPPRB3UHax3hBVCXKQpSmi7xsQEVMa0JU
1heeS6UDuTdtrYz8iNd2+ogZcRggX1Zyg6TioAAdxoMrAAGSJj/EQChhuK3MjWF2/qq41Vxopnir
Xxv2Nq5+UeO7AV6OIdcet2e1TH96p0u950KjxrzAPaB8G+V2QjUWcHI1EpXGWa/3Wb+pGSmjEFvB
nrd4+KfZagyUBBkaLWTTf6+XTmaYuNa//+PovHYcx7Il+kUE6M2rRFLeK5VKvRBp6b3n19diAXMx
t3vQXcoUec42ESva3xxeBpi0Ah/UecgOKUZzzgP5xIDe/1UFrEaciKjvWwiC5bAefqbQKeufzMTK
woLKxiA//FjTjxje6gMXsAUQ01iGnCX5fJpSn6zqjfI5xcDukg2Kq7g+xAz5cSGKAIaNp4mbCAxW
Fb13OurkBWgADvQI/Q9VUUUW3IlkTOQOmJCl2QJ90ugbpsZYKBCHNH7MQGUZVjkZ+sYMOhua/jWC
dRK8XHNjLSv2l/plMt97CQqMmxn2HlK61Ownim52d3X+6sKD6vsrMf7sO2YL2FFRrJ9TarVSgF62
0LDGELo0kQVQ37vrqJ+s/qS0e79bOVIMoiFz5Jy/1zJI5SONTskwgkKojvaWhlcwZjkbLZR0PYCl
ZCnqzwCW8VzaXCYqD0VJPjg5coTn0WbVh065WPCq+N9oGITxNXLyB4+WbpPxWGN3LLeYbC4lbPGU
m/K4G3UqsJZ4na9KxzJMjnTUfPE/R9K2cPAIg9qfXOYrdibpYIGeVKu6fu3H90LGXOhEn7H+hduZ
OIVBvJRz46AsM/hGXO0pRO4VRg3sWmF3KalYu9EJ0r8KP4RWK1wY1wChVUG1V3t0y+EKRCZvYfub
WcxtD1XxaJkWaulZDV8ZHlU0WBkbXH9YTSP/pUuH6n8HqRALR2e/U5aP0UZ7SZSggdgXPSY2+wZT
wMjEKwffKLnGka1JCRAJuYOKIQQffT8OFOm3gpFfe8eyUNrDRWzoaBdiQNVd/iBZDaFBhgBIGeDr
p7Te+psxWYYMIo6y6IblQebOE7HDb2Npb6LgUFaUGQ1vKjXny3oTcsezfjDUmihuCcajOi7QlBxp
ECN+4dXiu3aB8JTsHId9guhvTv2ijwMeGfcXrXSNDnYSkdbcGTircVZgKQJeCJHZrr+znZrtDcJI
od15KVFeGx1cK4zNZSKuvr09qgF4JabNJRb3GwsK4C9mf/7sAghnuCuF9aBfhPY3KW+GyNNX3eJy
g1qyy88avj/yJmsUwZQkJZIUkhREt8FCV+3A/5YFMTgrvePcOHsfhA9DP/UeNDg0WeADC/MmHOY4
X3TuK/WbaqT9jB7ZeCr49RM1pmcueNTeXwMrEpJDgCDFu9dYgEn6wKf+yTpacvMjBQdrT9E/VJxV
MGNokzZ0Mdq1LP7cKHB0cUWGe29L3bOEjTAP2NGTOeOMvZIorjpha5lv5fCKsHwq91Tc4P0ErmqQ
2YC2SjJXbHYteATCG7yfzPZWkosRFmdzxoPThJ07qD+WsvdhzDza8A/aiqQf+kNzR/+VUoSHyXsT
fMbKthWOmvZbf6oRwnB5FV8N7afkpSm7JUDbZV8cc7lyh1JZCuXd40Ab2TolkEA9Cp0xpBMsOEU6
1FQtPkbCEHnNKJVf41Kr7ibHRcUtVm9F72wQk+mR7vHyULniptYZQuGTtS1oY6d0eAuP2XT29UUs
3NqMRf1vzNQogaupJW4tbizuF3oZjTSGkc5EnOssPrPifcbJO/TZJo2Ww/jOWmMAI7GGkF0SKGLi
FNRJAnaUiY2qQJ1XaYuxovs4VZjK/2axaGBdy9YFLJsal2yV/SYO8RJ7HIP+d/4FKJKbIN1pPwbi
4G3l/7IrPyNu7i8ZLg4pPIccQwOj5DfUc7HL3gHzYD+SOWin30kONPYNNaAVwXdM7gw+Zy7gZWBN
zwC35XXVuCqi7mSAcKpWdXrPIIWGn8nawPAUPmQ4/QTULJT548KQ1ZKl8o2osyYjF3J/b2sqpYtj
Nsy0miu0E29FDJHnswtB0u6fjHGHjgzTSi5fYv+iTlxi5kIQHwrcJT+3B6Z+1SarntV0Vr7D6SS0
K+Jxo+7Z6U4xAzU2dWrB0EZy7h1FccNj3Zlvffs5P5yMSr0HUj/HJxFgo7is5ZLq2YRvwuDmEQ7n
CrjWO5txtL9Qs4Z98aNpRFSaB4DwevZOomssrYGHmSyRbHnpH/2rtctJxaCF8D/NV7mu7AFRqXhJ
r+a22Ux78Alrw423zSLfIxg8eGtzzxF5Mu3hHejXrsSazuhbWTPvtEXxqPAF4uDe6Pp6KnY1ucK0
tD6wn2uqrxXkrunYuZiw2OVrFwnETgCCWqUkQGK16B+cQDpt8Lxc3jOUqMafEDvjrVeZcbIZdChd
bSaLNkXmUr7FZMVe69o25zibR8MqEn5GfB9DAg67FU8r1lAPSJBP2ulz9O32I33SyY5u9TAtdD4E
6S1wWequuXAK/2Al8yUIH3rGzHHfs5DpLyMewL2mHagdtGlxbqG1243kEtOZYVBhJzMvaum8bJ59
WjhjFmOhBP9gqdM75cNoHERHkoFmcaF/CL8AUXwB2bzdHhpzEclOzYwBueDoquYKBSY4iCndeGdz
sIcInMVeqzYS0/4nKRkREk9tyeJf+56HOuNf+Yh6xovnBMUxa7uFtU4OiqOe4MWClUUQdedm8peI
4BcFK5WFTTRZv/hjwYpcW75KEhXmpYHBj8IH0tsyvTQNnGx8hXazMS+qBjbBc0j4/jJ0Htw/NjDX
nEFgUCH9WI4MpL7MD95Kn1Yrcof30PvJim3sb5jllS8PKMGZhqngX4WqEpqVtgs4JnDpxsoHxAGd
mTMo+QVxEP/n4Q9bfeUsHY/GPd0RgQdJD1QC/4G79oKEdLRugLCQtlu2vuq/KhOSgoOXKLsxGcJn
mfnnRjhV5rfm+sibGqfUd4obAN5zSVkRtVuLmLH5As3U+sxFba/b+K9pN3whYOJXjHnB+tW6H9Vm
YAdldcltdSqKtV9dsXvVOdONpaVvUbDRp4ZvnnuWNyhWESWX9RM+1oRnmeFls2Zs/KYcePzoPKOR
ES4FM6jv0FGds1he0+irFW+UowXKVMTuszZ7x33GWbmji63TFpjgWWJWta/WVrEa2wMYg8x0o6/h
slkMO5h1Pf5AhSwgEIdHCUdfV++A/+L7jMjWg9APgMKzpS+qcCbhjDkYvk27qdnBpyIIoGZBSiUO
TWqL3HwlIep20uN0t+hLnyyWqAyNHbk2JGOcjF0Pug/JELZ+7mLK/oeSviFsyqcPQGdAuA5DdcBR
DPQNGWIlfYshjSCdPFAaESaGdCRD8C6giCu4Up1KwBPsdpsoffMESk8TY1h66vn9+P8zkgftj3gP
SXvTgIN0SMaYuVMqoELdAhXwLafcJt+qtI6RaBmzUMsK+XwqmhEPDfsWK57Gj8FvXA54BDbMQxTb
ik/xRXlvf1ny8B7Ov5ItYpiMSEBMzjHnm/dsbjzCEz6DNl3z/HCz+1SCeNp4QmEGoTTh116oexV1
NEyB/soUkn/5UNFssxOl2Wv3bBCufHj+nYhRAvGWXmW6XT6jiIw6ckkkaSvGWXi4p31ToiWFPGq4
UX1Iq18Pwxp4efE0lcQFOwFTN62nMLEr45Smu7H86xlXCOM718VAQvZElA9jxZhVdUGSzyK+cgF0
SB35inCaoFpiQb2xZiqLvquIyUF4cMlabWF8aypjJgCqQu8M5T3/VIiX1fidAMB+ht1nxKlZT9mC
qAuOXVohC4Wj92ndgGSMiKNak6tWstY+TYgCYSn/o7qIFW1ZjMfeoehMmQe5ZFWIBnb1a1VXxwaU
u8nsWMcFUK6Lxvbqgd6LPk1y8rBfGMI8V3Znw6WHPSv8iON7Y87sb/q5HCEJvkylowrpVhMQ19Dp
e0yatDTMG/cS+jqbJIEn+c/+jTizABsbs2YSjaCjLaIRqznDquIZIMSKrD8Ms8JdOxtoZfwt2gHV
/8jgA3IeEJzB3+T972h/D4bGa8u0krU++JruFAbnnEmn8oz6vWm+uual4RGFBhH+9goiw0sOUxIr
YHToIKl2u1Y/TaaD/61psEL+4WOMxB3mKOYvuGIxzgIzKJV1ATqQkO/szVROUfjA5Ap+sJKIdFox
JK7uHsclegNcN0RWKp+WuuJND9h/K7fiFgP7RLZ/rKpTp38m7W0iLyJCg0qvzMjaatbD3YccSfzp
RVGXAbk1+ExMEH3hSzb2Ygepa1NhSwVSx1nB/JyPKftMRM4RoetwUvmutMyuSh5z39WLowmXngtf
BHn0EYBvB4yRLsfgwDaWnYg8hwfZjOIeDepRYW8xde9BbTAoxzC7DYurwWrVPDNGH+4xYMwMJWxR
AZGkpDQtkKyLviFSEs0k+j0PFLHoePJzKBBS7YHUNwpCKf4+6OWC7rJZJMpGk5mp4LjfAJWsGMZ0
Rx2+abZUXhCMyn0YEo29a+u1wvPdho5snXCCPuE7TdKd/mNAmyExeuq+Y+zr7Y9HxRH/MmpMYXcQ
6SepG0C2Wv1uJSBv6PRIbRxw6+KuDCxXV3DWdZu42A/oS4piPlvL1WBdar9cexpRia8xvDX0/X38
i4DUYDV4vGfJXZ69RDDh4VeyBFPVi8yAPtHwd1sU+cIpij77gr0Oh3DRrJMRlHUtb2rqi6L4MOJi
yVEBqIzBS4/Hq0UTZRnfWSICLWbWLOh/naHztc6IuNfUbhXSaISAisTo9wJcLPShPvw3aql50dP1
JPKYPPqP+b4eOMLgi3oLUhcQbJbWuxZ+qfI6IXRx1twJro1dS1oxTMMQlN2RzVZn+BKcHbSZbGAd
5dsKVoV/TBkPpKzveNQXAnjHAzpLhE0GzXa0IQ2IqtJRaocVVt0yfFuq2HR9fNpOwliSSs/V9jCB
cWCQBCeufLi7PcT99FfJHR/8eA1YgzUmwGUgotopZTWss8nvHZGURTB3rTOyXkuXcTOvdxn1tftH
of1B6IlYlCAJSuI337+Y8x6H6QHdFkEwnCo5IKbyoDMI7xjmaiacI7SLtZPGIJMQ3CPwA4047EKG
neMflcyhdUxkIl5+jvHU9OXspyPVJp2JR51Lvg8b5seICL5xcEkgFa/zozrMKggKxl3/B3BTzH8G
3gLzi99Ww3hQoHEyuRI71I86w2fDp5yaYxlURqiALsaB8G1G4RUZPVSfOd0J2lAIUJlLCktIPERK
Q65KybLMuAbAV9Ez9hSjQMVfibIqq3uU3VSU4xgVNIex5WTsKuOY31qEm7g0CAZVszWfXZRISaLc
ZgEAHoXh6H8xLGvwfsG4aYhmrIzMwy+vZ1XeYc5xUXhHADvPXBVCDo6tuOyR6SY3/FF+tovweuPB
6M9djxdqKYnH7h5537W4pmGNFEid3DKqeWxGtxh2UdguxmRLzpKezGsPn/mpQL6PNWLD0nunTn80
z0WBLe5K8hfG/luTqBZw65Kgq72E/u4dEQz1xitM7xYnqUwhDz7s/5hqGpYDgQQEH2ln0tPxSnvp
uokwDK/C5CCPtoHSzfH/ko2PXLio1tXeHUiMXxq45MEXD6mFyuXd6h8e7IZ32T9RfHA+M7phaUQr
kba2jB6FLqIfSLX47LKLFF9H8iBOsXga811HTAuOEWzsMPxOBlUbKunU7Rk7HYggG1YJfxKJBoZT
lOTGLUEYA4tGh0F4qca2acU/AjF3qG2x+0pb9kHHRtl35Z3WvuPCjt/Ldh9CtZMvLdM4FUYpatau
4Er0DhP1gDRBQccQJT29EDhrfQvaW4JUYd2A7eCRrTfGM+L7ohMdGQIwwOP97PMfWmNRji86vKcW
ASXkvbwET62SIObPcyBJ2yaIXIQCJRtf3sBygzvgivBQlTEYRWBkGf6qafIImO7rlrYtEenyqFgb
Pz6JNS6TEPQbzruJPZMsoXFxOn9u6+mYekdFlVAMH+quiX+GQ+IgZUNuKlnPht2BTCinU5LlpZPk
3fPPIiyIhL3XrEKDmo93NCiPIYsLCyUGZjNm9Cv5P1NWIKJ2tjJRe9hIMiXrbxyuanBKuFuyzwhZ
0i4EkSG3BLFcokieBbjCGdEXcetEueLNM8H4vEv8aB1FjZocIEEQvS5Gd4z2Fn9LgDrbHfCOV781
46xDxTTbis9+CfcWgIGX8yZV2wZqmynbkvhKWUSabxnQD6ca1wYen3LjI9XwPqGGliiSDgnvfs2G
YYYf5caVcayQHyNpRRwk8fWQO0I2HgUSPeFvkueyhLA3WDAsF/z21iIHM21GwoR9AH/v3xJkfRQ+
XJ4r8FF0jILdgNSxHkS3VcR3YD4pyxtFjDJuiRsLFiSvki3jPwZjrVmwNbb0FYYtoG6hZuBYfRlu
Q0GL2I5zfdyxVo5Fh/BHdMatdbSsg0CtxJeZ0aOezc+y/ERgwjZdILKSIczkYNhiLNkeMrt/cUhk
zOFUDtjaffEMaNyTVyM9kPBUuJN2Kn8nYnzYbZQkTxFycJKHuz5d/Jr87snNWZcPasBmB4FVeTQr
16DZ0RASz4WuycDKC2SizcALqTNehsdR/EMzAK0R2MTk8CSOgJ9QjV8la8NbW8dbnc9F+6Rr6JpD
YDEef+eB1sYTVxE/T34osVlEdhO4rDl77yEyWM3KdYpdX3pN4rE6K64uvQqOQRWL68hr61JiCdGH
NJx7f7YsvbFkTlDsFMC/EGPwYwc/hrmhHBOSFzKvPN56isvwkqmP3MKOyhxGeEqNyY9hkxNuBRYa
0hurxWuAiG7RGYfMVfQH+2QSdLnzFQTs6S//mMIUCXt/8NEIH7pEVBPAqM++30xYnEFCZx9p9WRW
LCAqN/rHhD5EUqDGhH8V+hSDb2oWoohs2MuO3Gs3htIrj/ekMpeZ+RbRowHMi8FDTLNC1/jCsPTU
MaG5BnlIgLicUX0f8POHZ59SHuOotAy0Xcd8AWqWODmmxryvHe0hhef7ZNAb+eeIBO1E+2EDb0x/
SfSRCw/FYOKjHHKZNkxGSf7RGNy0gT1/9SZGfNy20nT2ZLJJGafFPyyf2TfF/lO1uFUPKnZ0njgk
LjV68jeCdNL30WTpqIubRFv7zIcGEhAFYUd8l/K10JpdoaDB3pv1Q2+/eKLUGI0c8jmo60wUZTzY
11DcsUSqg7NFKpxfbTSVtTAcVAK3Z29TfVcQ/TN9QtyD3CLWv2M2ugS54Z9jB9H63/14rhsWqZq4
bD8EpMFkMyAJ1Du7xGCBx6aCwvNS4ntLlg+STRzDVC+lihb1xAQbc4+ORZYLP7pGcCLof5BB+vCM
xdqNvI2abDVWzPm80iYukVCiTxp1UTyQhzxZW4ylwNCSOUqVex+y0hN+dRn+DNq6IyusXUIfAz5C
0OScl020JiJ8YgkPcoGFktwt8l/hZ2ZsYtEc4CpANDXw/03IDSmcKL0yPl0gfPZlvWsd8c8CaDko
vKk8KILeOfCgqTk54AJKtFlt8151F950ZrO4InUQrgUihRJAGGqQ1iFRoVzY8U4pHb7rXdpRgsjv
w3D1sRa2KDGXRLFVEB1YK6VXBdxhIX6J2Gkq8xIUdqel1wJspNjUMPexgPXF6hRkhxZEbeJ9ZFA+
WT0UN0tde3Rr7xZRCkuxeZKnJOHsuMCwJqeU1HD7W7XJOIEbjwZ+QwHbfPFQYHwRcZIsmSXVvFuM
gXjnLBLSgJjzBRhYRLx91r4PauLQ+asMIWS6/1bE3bcWgKJoFPoe72bJy953DKkJI7BbbPwKtb1P
mspESV/BQ5B1YKfdxcDmoY3u/J8pOlBoJhQd/JfJCK6JX0VKXjftkd9dUiIxvHfESE4D3s2alRN0
usF/kjKnbrnmBmNqOBuOL4KFH+5Qhr4rFIQkeeoGEWVGwLGx9N+L0uBQAtCJaLrNj2a6uOgldwov
bwFVlymBgDvc+hFfurICfGmil6QbF6QfA9U5Jk4WCVTQFBtkbU5jtkwM732EoWehTDQQt+FAN8zk
I1KZrf8FmtNoOjfKqOwp4SsiHUWgR4L8kPnLAdVVz9wxi3DTRu2hn/yNKJxrhiBxsft//q0KhT0n
b2Lf8cs0nnlxnKmtc3AYk39TPNSwIkKSRwjLxktDYaQxy9q2xCubGzKKdSYm+oq7DWnCK2xB+9WP
4Iz3UcbpOKKlaxwJKWPincbknQRzzHA8zSMrJIyTpFFrG8RTVfhZJjeBfS5/dnpkyeQz5mAxYFft
8ivNdpz1AJUhUNff1HRh/hNWLrTR4Gd+RJLGUYy1p3wwkKo91oxk8Qx8yo2EsBN9AyomAvIwVty9
YtcK78W9mt6516xb86xxvGDu/r83iPPdYR5o84D/4I6s2QKJtmg9Nsw9fZjSzGPDa1dd5D8S2JPq
wj3PWiQZ3ouNuNWw3BU2lotHME/f0zPRNZO5AV8SKpfoh7NkT862Cnkr2SlrdetlRxOJJVzcreaf
BWI+wMabtv64d6eYZroGeOFNJ8X7gi4FQ9jYFfov2d/MpMxNm++qj6TYztHrzDTFNVuUkUkXiHjm
ASH6HUxCO/4PXftxjte9iAeTdBdGnMNuqNb+tFEIWSAc7Omt6M4TdJxE/YVu4uOETdlKUri6KOz3
dH/kQCDH99W7INsC3sWF1B6jbMPKCX8+neKSkXh+8VfFGgliCLrILbioTZiG+ju9U3FisSdXfEow
dmcjgJa9Gbhe3g2oQawh41mxNSY/dflXQBjLcX/csHPqFfM6p6s2aLjUZJ3kH3xjyCclb9WVDhpi
elDYQPbc5l6UtbdycWXyJIgpqUiUfRvcQ4iL4HNGG7Z+NOyFz/1u48BiUcFoNZxdtwvsyWzwGaPP
3a0i2gMODc7q+KQ69K3qH4nt01ODb7gu5bvEWSeeOHx9CoZ9fCHkqTn1vBIA2WNWP256NfITpOH+
rVwZhcPauQiOBkqN76xdYTrXshN2yWzAnkaM/Sl4y99Fy57Dy3VW1aBFgwN6NdgE8bqQ/6o9VQl9
N79NHdlRYYfbgOEnKo4lA5RjCfgWeK4/u8JzcFY2wVe1HbOFAkRdbdSL+iq+xWrXYWvCJjVAilmN
15henduc1ZfmTvBUz+w1uJ20PW9MRmr0SvNW8zBkw9MtkQzE2JGhGp0Hggz4HKikvOxclXduL4bP
fCeMbPyVf0UevRI/DZeOKSnWObFQG84y7Mj1HG+UrJo9L78BzqIim5qBGz1i5GYY2aiCqqds4KEt
GdI++TembObMNa5eha8TwVLpZPXKghpTLZmc3RnuM2myiYZVtsU+2NQjbzL7VWtdzWnA3bzArn7G
Y/BBMymi6GfgBVWLOBi9PZnhMj3gDU3wuZKkvsvoR8hAiofFwXrK2aqI93R+Cr67psUc2WHNiW+R
8kjCfQW0YUBEYa5Rn2FVuWh3bSPKb/Vw6re7cRvw/AUrplng5OY7XSZs0xnhCX/i/I8PjWj7HThk
516LDvsmwVoR3JGTlLTm4VR8/JbbOn/Ih/qLth0aGcXWh/erLIZvBie4HJkxGlD0kLYzA3Dlpbfy
IVKHrOEBdNz0JlxK1Rpmh2B+6gQ4U9GVm555WepA4JpOw3gEhuifADrzyyJUCBVIwl6Pox3ZYkOV
z8SEvNu5hKgfdb7C/kJ4KiOY+BfBBFvOn/i3PCSeK1zH/E2QHG0Xj5vcv3c/CYW+ww8I9bkwr82d
okNwhvrQv0miTRTXtdsmi69mLUkIbNAfsZUGtQy0nS0YKWMs+oon7icDUj6/9I/pC/X/DnQMgD+C
gf+Qxw2uWgDgcKZTfMVQz/WuMz5fat65oqllIvJCF6FoTBx2cbrm5hKeCIb72XKuAPbB9+NUIKnI
ZmD4xiXTuZ4FtBzV7UFemenqKbjAZPVX6aSfzHMnn5BTh12LtwU5zTQtuHVMbMZTL0EZpyXg0Zkj
FuergTmjug4LlzOYxQb2/Lr6YeLGtaap+N1PFqnuKp90xtrawZmwV1amvBuR9RZN79U+/RyQYRib
Ub8TEcCzk12Z+6IM7bcZG90B6yXqpX0+MAtbGfK+QD3EoQ7iCvMXUyo0GZ3dK5d5ZT6d+QqqmvvF
4Buu1or5FsL01tee927l92Fwf4jZIj56YW3UbAtkg+5VrM/5tZgjvOoDCrFSuHYiUxh6NfxcBJXk
x/So/pc6cCHzp8zTNtsEwrfejMeIRoIniJHMPS7PrDeUdf6Lpg6zB3jxj57BQMGWFGrPhZoa0IQN
ETNWVsjootidmTKaa/Ww15ZIy9gy/qFcv81GrWJdXuHRcDobV8bj5mv6JqiScStWrmnl/fnAdRxx
2oAm79IrLHGd9LktvSAnYIyBeYKqdrR2gcvY6FP/VCy3+kExXfDqXDI+N8LExvHFOVKO1hftXA2b
kHNZ2JOHNJyQFcfmf7QFj9qwrk6IAcpfQoyl/8JVohr5IbFjZCekCfrHJJPAoTsMGEDo2hp8GkD3
K6IurO5TIMoJLJZdWB+Eej3Q9KrmftaL0tSFTr50LcgmuIKk4BiOdk09yNI9o8Q598XfQMBV+dEo
4BrzlU58DIAHY0vwCzEy4p6fj2kq8TYlwNmFZiy4DZH4dzfDWhZf+bBMrT2Fv2EonEpb0bQjVD/5
PCpngN3PCvWbJZ6N+CURHhCsOvbuzYZWPKVT5BtOiEuQ9V2HPWRDu2X1dmDgF/xpB4ffT8KnzJFR
ugzXpPnAdAnYffkOzHplHbggJSCit69mH+Jef2jBHlxOvcbVFwMcH2xxBrzof54OcqHe0LmlQE+c
qdkgryQtEffJDg09U212IYFwop8biA2vST/+zPEdMO2zQMClrMk5T5TqLiqXYgPMWbln3onK20Lo
lO+kijyx/FRw+3Qsu7+nkGeeuUfA2h6LQk0HFkgIknpEFoatI7Ay5Xtk8dhWvL9wO5hD+rrIbwNR
PyC6uY5YRe0qnLhXOBpGR+6x7fdQBRIix/hjZtNXi669YYZJRKUSfOq9bbDt14tl9eQBLQlG5cEL
yoNn3cjzmYoPjoNJuzbGl4Y7kZ8swQwF63pCA2+tqE8dmJXGouEqZtDybZDyuQmVcdXPT0P1wfSD
6flY7JCZM9Fo4001q6Rwz5DWsAcOxPyZT82lWrTQMpgj19uydplzflrKjynd5fEEsYd9L6uyJb/o
9DprOASmHumfXjw066BF+2BysRhxkwRAo6gpNZdXR0ARORC8FMyVAq0FVYVIb0YvUDvsReXxNWCZ
tw7jyOg5ekvnrEz9B3lr10EzBPAB0fPBocayBUQCVneKI5jvf+pK5KBOs1/Kt/nEbNulzK96+2JC
rlzS2tWHt6p+4qEYnsF0pPmmYCWNuniE06arUXAc1JXETr+Pb+jC6vJripmoNgdTedGmVcVhMg8D
QGBr0TCzkgITkqMO8oi9DwUvK55IJRbO+oyLb0H9zvWdmD/U7GdqpIUY38R6HxX3UfyIon0h/Sr6
V/0HfGbAGNl+Sp6wl4vmTYeRh2hVxBwQUJDL6R8ckRzpO3qZyUKo/MgBY9cAilHX883xBlf9bsAF
U/Id8WRJPHuDv2oZ3rFuH9RfDjWFV/Q5DLtGvyYM82A+9d6xpmL/zrheYvwexaZpGY8gv9K+zexX
uPVYa/gYKWXUc2SAKTHLjiOkoOr35G3D1GZLpTf7nPRxH7mHj4ol/vRYEaCm6zJQEyUrdDrBJkeW
kNxGZm3RhrqNj54x4OIe6lJGUQDSgNIH157nXPlu+A5GBp9Nu54bUdvEsUKVwvrGiODqx+vcv/Cv
YfuYsmfwhlcYvXvZriOWQyZ2lCpMA4y8MGBDjJec4lY6MSmsaAQn/2sQjxOz8WZ+7jTjq+ETxrSp
9JZl+pcpP1QRnPNS9hGVl6YvHBNFmWzcaM5t6qRFgC63kICsVZiEsz94SaYhLl/oy2YjSn8FE0Hp
qOwZeOMhAi6mbOg5IsDYxqkNUNXVYProl5C8Y7w/1Kvg9E1JUDPhjg8lKUbxX8fUE9kCW2+Qz5R/
aBrIrPTJipOqFXwq/zfUYQnaDXb7DE0dIELlYAHHOSuAHcb0nf18/W2xevTaaz45UlOvwqizfWwy
PCuBSL7sqM+VXDqivRmpC8Gsvo0jH9mA6duRGrdGsYmRMCV8jaRQQhvW4Q7LIR0X2b4MgsxDWKzw
lQXzxvSot1eR3azOIY8gY7SWk/XNn12T1xhSrOfsjnz03Qy4UoDNyPMHLz021oE6uHKEtlyivlQO
RU0MS3FIgbAFOIgvdbAMUZIH2KkHkaFmdopYuhHRsWG81ofv3rSJpHN05quegMn4teKaOE4jSAkS
MYG+dz74NDDgJAcZHAk0cEnFJvOmIUlomTbpwAp71izop3Rk1CDMUBUylEMGLjx7eSN4aLubLbvK
djpBjcpk3YHdM75IAQDeQWUk5XejApUOzW1HCa5Ie4tBZsaWzcsfhuevCzaSlopBIDvrDSPMTyA8
givizUY6mP6OWCnraIN5ak+kgPYtsGKSwje53suEgLYYSjs7wZPRcTE4095wmdKJMKG5zjgXumUo
VYQRr8StNx26at25KQtSphUW2y+Pn8bjwQYD1JQUgZTVpL/RQD5TtKlgR0MUT8F01rDllOxzj60A
68Z3VNpoGkfFOkn9TftuGHqV1YNBxER7BjeQlBq2CQbkI8if4omfVx9XkrqkM5YYSVn+6MxZdlzP
zV5gEGkCanpk0zErwPm+ZfQLkzs842kDCp4CkX+XVNpiwJTnU7WOEuKbgWlVhINSpaVmH2Vkuds+
HiHmBPJwSMjTgxqt8YyaX9H9TMG1otXisV1MhNzAPGG+3iJGC5b8aD0JVC2hD5Z5yv/qGgmmdaid
qrgUDIxKBGNNycuIU1vWsKH3bHAq8gIBxNC8EbWh5MmPIVJJyIgyMbPFS12/J0wLIpkX1iTWZpNL
c+NHeZmY/MIfYfrVFeuMgimFeSfuvf6rR+BBl/YEHpcfkWSAjsp3IKWsEJpSuBza0laecfHX5R+y
fEcFGw5vsoqqkzIZ6yWALTqSmrxAaxX4X4XAKI7vrDNQL3Bu4UXQOP07+iNVezb5x4CARKkuonBj
6qP4R2CStcuUqmchLX1XQHe0nSl+hPkRjAzjY9ib50z9hl6mgPMP3zVbprh4V2qAmuj2gPR5DBBR
WVg9p4sMNTJd+fEtBAbda9WmQzdWR96pRKs0yBSQKrEs7X0Q+wdjSR2ybfEKYDCXD7w8anJm10F1
GEPL1r4owSfxt4L6DhcGIQ05p8j4lzVagXN0sEIIwWTxfQ+kjsk82Q0/YwU7yiPzTRvLneZ/itZN
AcbacjXKKJhiSuMs+OwNiA+8A9yirYblEgZYNrJgIPA4f8QoBEyk8glziaFX8MvR6vNjDfx1nfpu
x5+WJG5X3CUf1TJ2IgKzAkjLU2PZM5OLZB9wZQgWRO2ZGhgYgCA1c4btePTYcWeBR4jekm5DjlX2
vffCn1k2gG/EYmtxxnGQZ7zog7IMdcxWPR6S2OmxcFTwXVg3C9wVzGrZ5vE+GbK0hwUJuZPxXUXe
CorbigK+yGskM4taMZycogMG2YC9p+P2QgyNGZ2AE7QYNEg9BWiB2hx23MBEu9oLlA82vFUqUIEa
Pcbx3aIpJ6aev+IBmY4Mrng0MCrMGjxGJIN2pUamSbb0kydRrFldhfgWh4IXMYJ9SsN7igOrp6aD
gAnKT+VkLbK3HpixfimYfYzc0bK+n2SZ0D0Dt6229BqSDm7q8h9H59WkutWl4V9ElbLELcpkaPKN
iqYPSgiUA7/ej1w1M/5mxj7uBmnvtd5I4RRB5PREVeXvO/igIp59AW+G7F/JDLiSqvWL/BqYefwI
BclPOsS9o84q0a3qXyVXQUOfE5zpcryvGFx65Uk4HrRXshUwBjDTFK95FaDCw8rz+pGIZ9jTlMR3
ANcoF75MpzZk6punmCS2DCuCsCNdbTKdd5hH0IWnbI1QqjbegJrTyJB2OcH7UvzlK7O7nCS8iEuf
0wJE4z4uiQC6McOI7jbcLTyTOXJXr53i+JceKJzLYN7SIkNwA0R4d2rc6SWfBl4X+5pBhCWQNP/N
YSMyWDjQ/8V58PJiNvwmvU8G9igHHFvZZhqhLxnlvsTvbdTGnvBHt9qSkOkSBri+ZnhK5YSlhz6h
WCCBgcwKUhTt0JgiL7HUv/rKKajr4E/NZ1tO7+N5yZWIcoLd9XXh5cMSPF1gpyb0SCHamlDcSfCH
FKkkaqiruOc+B6Jdv9WFKHxBjM2vfnpHKPaStd67dMJ1CXbgWdccRSDTkjlriHALHVguNA7r6bDt
i4v+wVs21xOS1KbzD6RXT1hvhGKKDwqFTyoe+vemb89MeLoEtKhOHD2oV7E09cQG7/dKSs4k4AGB
4HH+5quarISsSpHnXAy+5l4iv1l80oqMAGgZBauG16fmMm2JJpdZfWEZUP7/yAhI/9+k4LWQjRna
6OphhwDl1L6xg8BWyb5ANKDwolvqnpRMzZhjYcIKJLhDhpHtouarFpY+goCbiKdsglOGO1GHEQLE
rkR2TOJfczOF8oPXs8eatIIHuk3xdcAVMLYXDcsZS/K3XwRRSWsJ6V24P4txvgjnKsPduP6J9by1
ggHb4Lqi1TQmqKeSDzlUBNXp7OYvFLj9UWPzAVFJ9e1nhzA2kxNXZRku/de2kIiucTGn5/C8hoEH
0s1INnxpf1GwCeUdp4Ghs+ly1FVP/YdOA6J9ahsVjEUQ6CJ1it8XGy/mT2DnmAQADSmvjJ403ufx
vgGAAf7TimdIymR+yrjSir++cT+Ts8KmAI0iEOmZlLiImFVCq2QrmTKvuF82RMIjYaXwgvBzSU+D
FzoQfDXC+AfcF/I7YfHm1EVQOYp2OaivDMKU5ylUTFPCWnux4KfvxYvaRsLKE84VLqVZwi0okv+N
2w6QMiEmh/IEcHJ8fkvOxHbJ2XGPDvApUDjzfrIREKKTUUxqpwNO06SPmOBS6ls5vy+01lXlqTBM
pTmOq7icmsZrHmoOv1x/rP0DiQE1lT/EjNTeWxhF5DOyIkhI8lXyVlSw2Z+UrXueLEusGDYm4gNA
CCgWi5o2Qb7KBVUQpUz4JEWxkIwUiYOEkRATKctyjDp5ZM/GRlZrfilnE7di5fGcQhsy2aMuoN/l
TwoPOlChAChOSKyVaD60IKuwOZlsJ+Aj4stLQHyOvnZHsQ2zEwgNSwgJcP1R5R9kWx9vv++tw+mX
skQOaD3Y87VwhYNJ+4ACYQqrvObVbLQMIAbBLWUIxDBhl6dupEDP7QoLorcmdEPPcBlDtvBAfA+B
pUVb4dojGIVD+To65SaR2eTU4S5K4COBjPLJMJtW+SxAtGuAwSGRgqTLtAUMy4ubnWaHpYHj16Bm
wq6wavA9ievpBW03I+Tr8KIBgkflXXG+/UWUzgzBmsyImh702i9gibzuRtdAbU4dxSa1k3mO5nnY
yzxz+uzGmhZ7InR/shqqk1qt6sx50QnPtIot9u3DXfD3EvSHP7EhPBvwANkZ90f/BLfqIJWTHg+a
I40qHI49RifOFA2FOc+1BRhni9Zrq9BIbepjgLcZDef+tSzWgYsePbvDnlBNQ1o41DGql7V8qkUP
ldaLp/eMZqFXbG2HKur7R1h+0J96mL7N5CHTHc8bRJZJSZXCGiUnonsVoODlq8WVd73rTVyt70Xa
mJ1TvEAs9dVnrLMmcqRwCR1IhiWUIH8Cmkse5eprj8A+o1mF8zcdVuG8th+qm9/VYM0/PqaEFAuZ
zN+0+lcntEObg3GZKE8Exck9LtblFVE37j7sE5SBaWjaoTkuLZ0ZZxhi953u63RZfX5ef1ygn/3X
f1mbbCcG1ofoZEJixkAVyXwd0CCB0BSqQ2slk5DE+DZ7B36zI7ijVDwJFYxyKLObWGxa4RzyT2Uk
vag2c3fJGc6Miwna1Y1fcIZJgklqIYg7+oy+WB/fLEDc7OxprPyddIB9ISwCqLAmT0Oob4J8IexG
AkMjypnHfSnj6xqdF+mfnPsDspM3iWdoBMc3r5RHHTZpCwTwxruSpBJistliW5tsBZ9/W/HggIaS
hFIqxBUKiohZV/8NmU+ek03T7DveyxrPweU9luI0pvH1IRNGLSI1K5QtD58xknqL5CQQGOfJuCVS
Ez6RjSCarAJsahhFCP/7XKeXFOYV2bm/KgVE6X+TB2EzKHPCVWFX4B1PArq4vAW8nZb8aIcR6SOm
/mVeinMRbTjg8rI1O872sDxBY2ksq5pL4JXGFV3b8MmPJDie8Hewj8ag+rQScGOUJ3RDQAQIt14O
N0/o6ZdgV0+RTCOI4BZOMFoPntTdopxXiLB9st/uMh0hgv9WcbZMj/CwmoRw+tKS2c8xg7OzUTjr
5X+TfsEhxArNcgx+8678RHsw5+WkwujBBl10Y5c8hykzsMQVSjgMurokQve3BNkSST8Ynas4ytnG
ucFS0R9Q0IMVETlst+hHXKKjGSC5gqfUlxs+crdQWEXM3k7M3uZNDngqJt7QElB/y33Or6n3XeBY
Gv7FNozOZyXCA31MkET1Hu8GVNa1KUwpl7UE6aalYyZQRjbTbQqIvyBBNtlKvZ/2yNMaj0AmsV1L
PQ8YUR286GbxvZXhol0ilkZIYIXMjNYi2N1wtHSnihMxcDei080Nm0Yb1oyppznNhozFCAEd5InH
Jp8i+JHm5dRPaf/g5rTTRXGs9R2imqDn3FshovA+8Vq78jIFju7iCuxFLMYJ5deLwSpB+QZaWywq
i15UnsLbkUgyauEHEf5rwenxJLRlQG8nUs2AV1afYz/nZQclYNBNm0epnKaL7JiBss5xGm0l5YrD
D4x0XomYHi243rEMVn5G4UJEn/71hQ62Fu/JH+gxixE7AH+0HX1scK8rRpXh2SkHAupKYSlUj+zz
8oq6c3rUuwwGb3HbQlHGwq03fttJsxykqz5GPWzK9JiJviLIqPrZ+X+SS3ItymEGJU0oGepJBwZY
EneTYMV08RHH1LM+gEDcfxo2yGGXfs5GsSTBnRqhe9nMP8MRiA05hmu4zetHnsyz1xzWS7pqA40f
6j4UNmqwAj/BUwQVh0UjkUgDcnW5nPUswxOMdVPcA6R15E4+PRhX4hmn4VXGOqm//ZZiytdp+Pe5
AVNn0bnu/0W6W0k3JfZImA/ozk5em7i/5nyPhRN3S1xaboRNYgr3NbFV6uUndxzJqjOsK9ViX3v2
uHi7jfyhWn7qZSzaxr7X/+otYtCIuje/VkRiEVAPRYsY11hsYstFt4kKlcmkxQBH+i9nawMsnzn4
ZZTsh/y4FzN7foi9ka3k/E+MP/Q7zTpHpNiINN4x/6/fhN6QmaFuI32uvw5KuhX0bflT1OCQ2PoQ
aXFbkwaXeiHlu8PU0o1Hg4orxuTHsTpOhR3fCx9/wKihcpPCmXn8DdjSatIgensDP6iOprcFP+WQ
O2oBRS3fvmZ8uCqVSwaq8NDIFaF9Bnz4XWwkEz9xCpH0TvYjbN94vKCuZhGzG26BdIQL/QdEO37X
CsavDoUw4olBtVj2YzN4EuEBLta8XASZ4T9tJLYavmvDPBEV9UoV9DGHBFj4Usk7htG3v6jCnTbc
vtq+BLrpJdy3c+FEkJj39oRi12FyplmM+oHXT07kwxbvDOpBsgER9CvzbP1OIa1pnc3NX9KLsCEd
Q4Iy24NcYZdy0siuIaFZXZI98hphiroN7QySgxIDGIKKD7rQl5MTOHkQH0l0JEcdTRsrwf8JAOv3
Bz2aR5zOIs2d8relplabl/WCeLBUAbJqqXo3gx0NNRRlTfapAJMACmspuwjQHXxRqnu6Eoj/THf5
hMoHZgSZYlHzONISZ9WM6OYSbVAhRNAgHBay/Q2JGeFDDU36g9pjsyD1mIMcJWydHb/4ZdK/8XUD
x3vbr8lqou4lXnF1Ms+TJfgfH3j0kxBAMiPlgJzY2HqfmJEDJ7S/uIXJ5YjuYbpMTqj+ICOuAba3
IzFNaoYqloxQN6wtydf+auy8bGb/enhA/j43hZNSnFidy8PWqO6s9BjMsjOVSt+/58dZl3z7o01b
fkqW8YvKHdm6N6/mrWIrgD3CmCQrnoJqyaDB6mkFDskeOQHNJDqR/IB6BR3hGArghx6DbqaQTb7I
du3XUoX5l0052fdwo+x+jtKvmVc+NgStm0ZzrT1kq4Sm1sHU9UeH2kIxYXenxUEsD5OH9PU64KyJ
vglHsA6xij4rVyQmviVXeyiDE8GnsUtP/5UmguF/JUwkwimaIoiXotPVpJNMmRF1N8YhZAgAFVPh
fSQphQ0zP2k2uSepGbnSjaE5oPStu4kL6arabjhHgI+wypm+7ARpq8OjLshu0JuH16a6RNLqw422
NKgXXpFtkvk0CxHJZL9hukf9ElJLjRmn3RABRxi05Ye0aRABQI7WlBGQiISAbFCUKVDXo36QywsD
B6AtweHh7n3QLwhqRa6vEeVitwhRARJBB0pDmUY4xgPYxbr72CyedTPe7Ml7GRxfHI766EM7dJ81
4uqKO2uhF6SWAHPQlnRC3HVrMAaAczplf8KqgnwM1nT5FV0AMdkuPbYZtPR8rGxQvPefU0kcfxv6
bbugMynaydS37wgveM2nsqlxiqJ7Sth7UyoBbNCuPrZ+0R+Z0zNVv8DwR9mdZC5mGVqWWpIVoSfK
TXMH8MO4GpBrhUHh4xrYzPVLR6ausIXcejPozHLskrPEwlWXgQkhb6Dw/T5eqbA04lwQVqFX6m4U
uNPqfzGbttDyB/GbtK6FbiXjp7eoJIGgbYEdYYzBFBg2PyQFYEvMt9S/vCEIyWENWiY2RAJvGwHi
uLGvNbeuvMzAfYTOa8x4MLiHZq1D7u0qypf4UHbWalP/xK9FkDtoNOVkj82SJamkVhJ74v9qte6e
pT6pcWR9kNF6elP38apszf0etG4FUZGfBg7DuL/DXWoYjFCOCO0+Fv2ACDj5CS7HkibWqJtQ4aGZ
sOXFWFcBDndAu40cChnapCZD+MlOyQZXXrkMpmO+LUk8JBBuJjwXyGDF4iSj7iZnz3UdGqrC6qHM
mcgnkNOAMuFwbCvSo81sUM3upvTQsDZBJ6OmEKK6l5/aSFsbfhls8maucRYzOIrxPee7eGl7YP3p
ZUopja76Q+Hg2K9SLziRrIaAS0HCMoc848onaDAzPpy12Hv4XtkXeVs4CRKHwzVPMJljAZTnwRyo
yp8KexJmyxaebaEcA+qNf6eKT8Sp6sTeIHp5dW00JyJr6z5UR3hJbN0frEaMZAC2Gx6fxPKr3Ilt
Jtb04/LqGwDFJCKtwewzrpUCfzQ6fHQxMHFuw+5WzpVQtvn8q3VbbHrZrm6Ndo4oUq7AoQ1tjAAo
lJlKb3yKVcKp9io6EdZr1qAqm+PoGgf1CvoQIZHhEZLFtGqSUzbmDjc4AcXcCeVVketmh5ACwbqm
YbZyMEG9NTBO7HS/hN2ZQoRckzBPjBkmyDcBWe1fR94lGQ5q6zIJMSpkgBzJheyG4l/3b/V15GwD
F42UDh41Kd1uOBaoBHtaABwIS39sfG6Sv4m2maRjlonM4hBMyK1adQkgHyZ45BLk422r9a/fWPkd
UpFYPJqik+JRN6TGXw2+4tH4JpLTlUcwgAviO3DMBD9SHeOIadHj2jABIxkxClyYJaTPX/KjqvOe
0AFTe055SmkfYPBfxCzwrU14pDKSB2OlGPp1VpVDt8j5Yw9ggtrzRSURKVrk5gOLgSpA8tuwuGh3
FSJlCAP8zBv3CwNBkju3scvwKPBX7qLMrHQ4DcvQtiAD2Q6PMxLIxEdUAKxPN4RKszFqP+LRSZ4b
wzMw79BnoZ16fCrb3kcmNTrriZq2muJoTPz+PFCi0IDBV1v1KqCV/Tjhj85JEOhzaakof6MF/Hum
sIq6rxa9JQPbUT0yJOimcUDh/6rO5ccLlRl07IATEB8hu9u8cKL5U7/G5SIFpVf0dcfMyc9MjnJN
9t+hjFyqZPT60rXEMM/5khMeQ+I0Bq+MCeqgymoNCsX5goYNePaCnhsaBI8vZbvklSzoYVWbVSEc
kftkIOgSPUQzWLu/tN/X8VKmHwpvIQRxuQgIU6FThSxOYrdQO5I7tIufEtmaFcr5F3EWC/jUqLgy
wPFMA3aJ8l5p7wNHHnTunAU0n66yGX6gYtzYWgNfKWuxgTFK10Z7QC5B3cCtPOFySe3jpZds2FCi
Q5Qr84CBX5LIRsRAEuJkYvrxGnw3CJtaOjcdInEIpzz32/wSZvgHra44IarSewfudzu5ptb0JERE
b4IsP2kmMGwFk8JqQll8TI4NLFqrPabNBY08YIfxWhfz3+n/ghliRhEjTvbTxhd6u+/OGkwa0x/E
KhLNORnADXlD2unlcJBnvwRha/9epQ0eMqNeA+iPt5WoseyuHTFGknZL7gTEXuvE0qID/ZwRaUOe
KlC1CAQkQ42/bhUlsS+T6jGq6Shh5uQynh2TACswvsz4ztIJX5+xqu1Iz5ipdMaxllAmtpj6wXEA
VOf/S6z2HS0sEidiBl5uQhMfGosGYSY/Bj035CgWI54KQNBQJyzsgxtXHjgMyuYlgytFod9RBcr4
SuCjbVwkp/EZeebTK/VBfGHBPcNmD2N6Ath3pqsrCRFs4t1CtyYe0EXKnw11i0+MDEEKXghPws9K
VxtxeDVeElsmpEUCjx3vVsIkGnAAIrFtfjJyI+pHVfKrAtcIzxEyBpXlsdIRQDioFFBDYItkSYJu
BU7lJ+VPwlAQKfiBXOy4IIel9eksJAE4dWJuNrhh3QEvP2ExguEafzIKU0GOoE0wTuB7D57tofbb
JcTKPyR2TCzIO4dTd5KdkjuiMMu/7xK2Y3jKKNxRGsELPUioIbefuKYRF0LZhnQ2wl5TwfOio3wR
NjGx+U36gn5wh+D5NwoGUu2gB1sLtalENoxk4oxHPraUqfKJHFw8iamshDVkMEzni1W9s7Ac8HMG
+fgZgfXzBEw2HFsbrjQQVq4qsjomhGuwiok2wsENXrgGzdGWYZmyH4N6UrPaUYhjD3fYBeYWZjIU
OZ0ls0KMvwUdQ4pGbaL9pmeIyQBb45xCnkOG88oE0GMsOo2KZ7zwDgeeZ/jsI2TNhZ0JhTOmiGzw
rzX8HcEYTfhlzCgdbD4FD93e2CGhkvh+2CIJooVJWTY39Sz+4rMfhZn5OZRmOKVEylD5tyGNvdZn
vKy7ynXIfqSOsLYT5OiMtw2CD5gvM6RE7gqUDDzDB84HUv5gJ6BZGB4b0Q9ZDdoMDRSfdAFoDxrM
6/IMvYHsZ9HrVtgEH+W23na3hp/NlDDWM9Dg6sDhRtsWFyYOVUL8aLmq8ckteGtw1yMb1JiH0fBl
P6y/gAX5BvAbJg0QcjKQC0Xl5Iwze2Iio8gAt0mmVShQ4TYQ1tr47+eOxoJMPzYKd7iNwwu3V43K
gVR1s95SGwCYwaPhkNRi0rzoFDOSNAhTgMyNn8axWmQbUvsdhFYnbT6+B7w0MpEm4xswTcHxkDda
3b/PTnbQgDgdJ14zfqeVzRtIlTvD3YXpPeL7eEbX0clwqNhoRmLGfF8RaA+wTOMSzJeOtAwHg8PZ
QzXdh08DRGEv8e2gYWULVZlLZ/UPozwn1D8GOr7esjhIotvpM2JJqz/4W2IJxlLUvbHS8AVyo6Cz
qpzRdMJjSMQA6Vhv1jqyvgnE8ZiJMdWqNlduXdugzfQnvjlU7BuPLHQ4RwE7Oz9igpAbIdXMINqP
H268G+BfOQ0oziIbEZEoeaLESDApSsCtfKpIdIMn9NK2eHIw4CPOt/gMgxNSTTAm2gJk7LfUzHKy
E1uLZZaiwIEflPWUxeSAtZg5HkdLQ1bXTDnhYgEzz3byL9I4leSlsaoEIsEkigD1/SR2EJaMUJAy
fnJ6aU5Qtya+VtoVFCnleMMM4hiMQiZ2DDqwtCjZ7RLTWNP9peCuJpoAR0RKWLHdvP1i6rxJacht
jNW82OR9sdKGdBAx04Q2eyKqaRhoWBxQ0/HYwDjwL0aLGTsV0uMPzAKfij3qhpBkoH1AcUNDa0y4
Haqd1lrBJPofb7oVYLP8XUORtW7RsuxOfozd17lkJ3rduNY/wMo8+ASMFwQqcRZy9iBSz27SJlum
GSmsloGumIyxkVo0qZDihedzxqXJxTkF9ObYZfvkMkYgfWfarrd4N0acn0X3CaE/nERrw/dGXCXg
2/CH3EYF1thT1QCzw4caaiawF6+dQNoBadWYp1UTXugRDzNunBhMlzzUDnEBwB9HEu8ys3fAE+ZI
+4yCrFlypIs+iWd/3R8+dppYDQbsf8GdvZPxItjxV9Zu7hYuUmyjUBjTh35Bo2I3FxlBBN5P8Cmq
RzGyYeDmBUWyzk81IUIAQnp8Sr653SXk8JMoOd6EvO20Q6FomDZ2JFqGYAOc8kdzJjZ39Vz/6uva
84lxCGhnQl7DUExhKyXIvTn9hYjMr7ApX4AUspzG6cbUvWSsTYmQOI5PF3F5pk7DFFjpjGs+/VEQ
V16rBbzxD3meVruqIKc8Zo6ztBLmlT31+qvGUQzjyjzzRjyPCZKYKa5ZU/5TN4OduQkuB6Km6Hq4
4X8UTsFpegY8Vf7JS6KuyX30mpM+W0FW8IjEcNOz159yUx9ThzdPOFKa5CNDx/WnrdL/Hxu+jTfg
8IgeIPfj4GHvI4KI0Jwd4kDaMmbpKVwLc+iayl+xGgv/33yExIWnCtGByVHOUcbnOUHUAsKC/iTx
kGrxX+guxgbBAMWKWyo2XrKxRjAk7RDHTGUjhJ5Sjkdg5+BxFsRfj7sZZYRGd263QOXSUqWOX7ZC
gs9rMV61Fx1RICQyY4IlE5cKYU1JGMFuJPsQ85ge8uAuviZ2OEW72f8Z0F3ul0gVk5EGMygeOCZh
sjPxlvMRRYf3kgvQtRb1dRisz8dCxvJB+3TQVh+OcnJ6RWYVciNMlme0seG/sjIBs8n0wBXZqDTz
mTmXhWolHAp0k/vDCSPYMpxrW3owl+iXPJEoxO+iXlDZtIWVDwsOGPxcExbNWbEWjgGPBnfVSl+7
3TW6jxrU2YC3di3xKN3j2yhZIX/vRDMmLg1RdYxHMGa2qmdO+tEPRjcVli1T+MeJV4r8lbNXORE+
BMiPJ5J4NPIT5lifU2nRrut/EQvJM6jNDHvcXLioO7VafI40C9mjFmnTrNk0j8mj20O+lgnruJlv
woV0IpVBYO5i+oJKfDbyotwMa5qlFsQLkA2Ifwoi60PeJJYOjgSqPgwqAVntNyLVDrnvYOAcl+Pk
ojvFnheI543PAJgfrIf/GW1XnNPgL1GGNtEM7wzcJFO0YInP+jHspFvpCMT/zvsL69MlPNGwQDcE
2iT9EJ7FbrZjVRx+oYWp3ophzU/l+bMFMixyK/nH6UwKKohxOMAFCxQpcvtCvREw8Hi3dhaYoBJL
HKs/sRf9MaVgJ+YUZ3RA4geyR+tXcBR/VAxNAprM2hWO4ZrvBiVMxImNEwSoD9CU4Fp+ds40LkrG
YGio6AoEyEerNVaVWkRs8Jgj7ZipZ85Q8gI39QayzqnPhEZMbcFJ9iq29JlRW/Fquv5SZ9ONpaY5
bz71PucITJaBtRpjg/cz1KSTE31YSMNiECBab+GRIT+JswhZHVD4IrB/2+hbRngDey9qWW6XQ3XO
0GqM1wxasZ8xVWxFUfcfJ2Nxlx3Rqrf1QRrZNUAtplzk8cGRGY6Pi+uegbtwD+G+t4oT/0R/Gfal
L3qFW8x5VAH9SaTa5tv2AI7DyEDE6jiuEOrBdYXm2rByUCdkAC3SewvOX3TGsYvNwX8dVDTOdBPg
3kEvQtjN6FuTef9IeVj5vBfKlUGC0GVxj35gHXjNg/EzYeAikXBW7+td9ujXBcINgDGSLZFdzPo5
aNswa1CoaFjGZ3NUXwPya3KucA1w60HSIEJhUv053pN9AcjFwPPUOYmI10Vz52vkqRbxbJn6U5Kg
OUFepFKJa5XkJRdLBuW/6Gt+Pzt8af84BhKeWrJs1qXfWylhfMj3ejDdk3YansFKXOI65C7T5vDp
82IFl4IT6YMU8zaG0aK4Sgl6SFq8giTiDGzNQAR0QBAQwDXGvQ1ujJaZ8boYuKL5pJoLpIVEFlVs
E6OISZE7cmiW/Zh84pSTFUAL4SLZnnDHYtcvaSN1+QpFBEgWCg70G2M3BAIp7U5sCuk7eMRp+pvQ
v2HF4U7GtGT88p+BecqVUOPlYOkrVcb/tMHs7tb1uMRa7I6l8lcmRONjxie9KW3v/PAFCSG8CgjQ
wBlDzIZ81flBISUMaA9TEop2DdsFgx2fiOis6sBlgl1y/+3GrNTdhJg/AM10LwrLPF622NPwnVBt
QIXR/2liTDVMPVw9i0sCQHDtSIRNZoNgc5Qk6G5AzXpL+jzRSJYHTpgvza2Snb3p7yXp/MEPL/tT
a5f8i6JxR9Vunakj4b29/UaG5B7RaiTksHPAuXW5QsvInktT8i3n6+FCJLb0SyWJTVgwcnwShzWm
dOm9rkgqqc6qL//BAtPhLUiuyG81abw6uDVTAp5KitotJCEobHk+lDm9uuFZH5z3X7GGYo4eZJz3
M8OP7eiHgF2rfBjVVg8cguwshgmqNLXXKqdAiSJUNRzDKLBlkE+CbHXWJBj10PxUVJDfJxG4eXoh
C1friA/3Q/5GcdtjTWWisV7MKnkLm+oh3jQNdSfw/Mj1VWtRKWo8/fLGsL+iOvM0bpGg3haGbmY0
yKJs6066uHj3u5rPSi23H+9zB6goU9JtQLcVbDqOIOKlXFTnHNabaeMrL1jFJz/kC0+WL1cLTPrz
SH/AD2dYY1LAeK4PzbNpn6Vw6d8O21H8a3QDoTJOKqKq39DQ3n1LV0UgtGjUFXF/iT25mu9jHs2T
m0ajU+1N33YfXGLdbVfJXOx2aof5G3anjP+i/hABNO9CyEUNe3H/BNQLnUk//3TgiIY9RpCVuD3P
5eDmMN5EOrzBbqgbpKUeSvDtZTpgyrDXGR++Oo8AQdlQE1Pxr89nz5TykOjwIteISnozwCyfEro6
WzAbknPFg07tkKOou6/486m3hrKij+p7RVuiQsBS9RHSA0qyNsQlXyAfd+QWfJkFrgIBefxGHOkV
WP4VlXbK4EvJ3CgcWiujZb8tOCx9i79xHfmg/uOy92WQ/P0Tf9BpTmneWYZnItjIKpFu/EgyJwue
JbQwgRkCfCGywVBGq6DqkiT/oflBsRTfOLCNtcaMOhqOIbL/PrKjLpR/KiLXyh11Jo0Vq5wl5uuH
XR8agsuGFIYQsX0wT0B9nupMwXGI1FRECeUiHg9zyhFGqoybFxczcYcakWP0Y0EAAPXuoKi5LAvs
kB7V1xS21jTJfskWN8e6Ro3c4xqXLSIXC9JzstQPlVd4gtcdBjomAn6V3/KmeCVGtJmy75GK/Q57
NpnwBqd8/oJywm3vhlXHzTX9aUkjn2UngIYSfJtY9QNvEECMdArGLNCCNFn8nWThfC2xtgYU0JhJ
byskT3yRisMahnWEQ1FFa0cO6i/r4pdodHbCboTA2KM5od5L5mEG5phwsAQxqIMut0a6GONF8STZ
Fyk0wPgz8XLSA5F+jVH71CqYCVu2YiIo5lfh6eOZyD5WW1giElNA4tZ5FWgu7Ex15dbWSd8huxf/
BV+81UOS1fue1oNDq20VAwGLl7w334mD4EjVHiATGd9b45BvzabK4JgfJij5n7Lf0dZKSv8sXBuj
eWncnyOB3BhLjB1OgVhy5MINDZvoDMIOOOo+LxtAGDkJoYAtC2tuo6hgsOUHYeP4f3yOUNlNFzic
Pcwu+8kD5wZyq7w2ia+IVNqxl5K+fXXbXl+hysjieV+bv7nDYQ+l1Gv4V0dON1W5x/G526hk4HU+
vcfSOYDJkMjOlWA3U3u6wDFbvBaM6sUw17W5xP3WoXYyKVt78VMQNUSpUwOL1lo81VzYqYw90SWS
sk54maj9sHLNBbaRgDZCn8iXlqcJqA5VMsW7qYXbZOxZpBP74xGnxaDi82fTyvIdlhpFzuom7VYd
yx0lDVOHRTmk66NbSdoWeov/A/+bNO5k/W/c+Z9hLkK8DUvCSKfsygLLDfxhc8yNmc/H2JvcBWAp
OT+sST4Z4RdEa4zfRAs8Of8ShaJ4NOAlKJq45H/RoP4gfwExlei0/Vr6B+utw4/5IpGZX11yiEJ4
K17Ted8zs2Xgc8+AuLMts0QAmDPtAygTAsBvPH4AbPemiryyoNeOdDCCQUdwhR+muDFLjRS/2eJl
YhtCNylYVHwRcthMzdcDrIVtia8QCx+RhPxC2j9+bfYoDX6WKQmBNVeWAmU5ewH/cSH/AHKR2ghO
A+LAKXZg82Df13oe6RnsBv/EXIjx8ceMrP1T0oA9QdjskU9FNB15mugwYqX/mLQpRbpS8chj+eVt
nCWPd0FFCxgRFmCfqRQtjpGTsOr15/Bl0+D33WGDWLk17Mf7wqM5qRcBgOH4brxiO2T2IxCN+D6Q
XpxgE9YwyCueIvH3G+PaMwum58ByUEeg5eT9+vCKcdoUROTZdO7ATQZI4eIR2mP/YRzHR/dRdvR4
stciFiXUJXDfPHorwmjWDiHqtGfKtBU5BGiwLo1UZOWR+UaYFsJF0nJrh59HzTGiY5sc1yWh+g0i
fCvUZ2YT26li3yJBRbvlxLWnv5gU2T0wn/I7jaFZsxLIrD9lxs+q8V63RHKSVfrDFfRVUQRtQhEO
+QfIFvsMlhR2MjrFn43OEAeIij6eQ+lMcbvY2RL1ANb0437TdR+y0f/1rf/qdm8RM4dX0w5Cyu7L
zQI7DrAxOSFAdM6nzOLsNMlcXy7Ee5nfIWRfySnBLodVNphBnZlZiRSFPD+z7HyDqE8IatnTeMkb
/kwrPKe/Zevryrrql7TUSngedagCk2WRVttfDdY6Di9v60XYoTnBjcKb5ON+AeELfFLWkwehzcWx
oT6S/vclIATw1g+s/lKFFcU2pqwW7+IgiC5yJZoSSURDCUD0w+u79JWJjaOBr3iUTqLOYHgNgIUI
1vxfkhjKDpMKO36xl4H9TsX/mRQEXWCuGJ2bVLzCOKLEC4gONNN22XJl3drt9MK/ZTDINxpDh99k
aUe28kYuY2MEGckHOlFwyAkr5CsBu76hObk4Ls89zYA87AfyzoPO12lVRRPKrMukBbiXORLIf+T3
CVpNP71xfdfleB5VK+WYknIoYKI0sSyFeHLu7GgRrYahI3Myh3OOnCJ30NKnmwki29rMkXPnS3AK
XuKoQ/BBTPpYXIhcnhDERrCh5BLy2yDpiP5hNivmeriE7Y9DPwx9RF2vH37rQXIruuP6HVl9JDT9
k1K7Glx2TBNMaPytDd2KoQknuBnFYsWczQA5Ukgnw8bXC0z2TWxKvj9nSfI+kkdGGaOR9l6wqasy
Qm87Xnx6W1OtALX0hh8QvV0pkyHuoECfGk7Nwq3b9OG+W3JXHB/NPXAh0+Hb+U33rGpoL5hrsH6z
56fwu4qtl15ck+BO47HD3Y9oC9Qc4Str6un96EN7MI2bisMDb8BAKzRmQmCS6aaTr+hVB9BDwBXV
+zJJWqtRt4jr0jOGzbf28q18gTjWoGp4TJ75g0T5aKOXh57AghosmQNgRDe5YTPDFvHW/KD7DeET
c4uzPksXU15RCPdfNheuQ44sTAwn/OejbhFVNV1+XxehH0CN+5EO5fSX+JmkcoPGam7NWIvo8aeh
p5VeC2Cub+LEKTrt3+V3TCEEvKCPWLdyfU+FJZk7g76Yfh0eG6oo43Kfv/ZteIuLu5pdhO6Qc0lt
N7hIM/EyJA+0v6R/8nVHMr2SSEOLOWcqEhFUyLW4HkQkD9cpoMS7X0pEg7O74cVfi6h5cAev84io
nDVRV9hgnXaTQY5Hxn5MoGa42vXqkv+IA4Lg/167T/rnQOp82z8L0qalBj3MQtSBiB2VgFP1EGd4
P/4j6bx2G8eSMPxEBJjDrcSkLEuyHG4IhzZzznz6/TgLLDAzvd1thcNTVX/9gVexGr11zaPFiwKl
q3hv9N6tIKnqGMNCGTXUSx/+G5QveXxkxXvUH4yCSGk2LXwx8Ys2vCdoQ4a9WB+n2IZ9prhVeFCG
9948LAblFMxggBE3FONGEn9i+UK4s2pdKSgQ2czhG85o3/wRxRBa15CjlpinMNmLkm/WVxiNY0b0
0QV/3Rk7ebZLogAj9Ax1SeyPcFnG+N0cb+S4BdIOSqQOOR1TmZ0unUCncLIVuQSuSEUh0+0zy+Ma
58jSluveE8P4SrVHNMYQBoi7uqEnEkbXoMqzKUv9VSn9A21ZCl4a8wSxibKcrY51tEmaD3iWu1X2
Rb3n0SIwocjfWxx2HTzZsGdPPdgk1V4h5tKLihfS5crZC5D0XdGnLEeh2nfWo8Eb+N7LLiQJmge4
M1PxPtPQHLgV61tfeuLwMb6GNz4MtftkIygCCKESoG+Y9jytovHMjMPis2hcDlniQkoq8RVInRpc
2u9k7MG8cDwRFyzHT8ZxgkH0LdaNtLL82kLEaXeR5puEBtlDJ5qOdxM/0VC9z4lX16+IjO90UPWw
Lntph2j90uEkxBeSIMv2lxR2WljalxLTgsV1uZ9EdqzzQeHJBj9nRFewufsMBwdmkBG5pWoDj9DA
0RWjXi97KNpsTTe4aHk4yvHBrxL76KjpF84btqZAs/XgN1BbumtSOe3gJwGsDsRhTgXQN1BH37E1
tWNClrpz2LwH6q2QTohkZuMW4tPomnCUUqIxiHu/99I9SXYRZyhFb0ZuaLuNMQ/K7FD/yfs9q62O
Xhqb3he4aFq2T2W7Ct+zp/BF0gPU9RmqrVUrbJZ5Ni1bDuClIccJnDIk2xOGLhkOV2u2JdMF0YpR
EeUZLbE93kCjYmPt4tdGka2LMUsbVf4MQswOtoT8lYj75MPMfomM865/U/9Lru/TA2eY+gOWI50Q
0+X6fZiOFFiSTv0SfUp8irMzdYk0HGYwtoMifsaH1HJOERY6oYfoiq8HU8ohc80Z6JGaBWzmI0Uf
mlPyK65+XmJ1hdEISAddhl0aAxsq8TU60m/ourhDqfc3JC7cdVzPhrEHZYebSTPL4x5vC8zQJtRp
t5FPZht/plgcgvji45IQzvifA9DaLt/qlxN4XegjlkJFCf+Mcaa6wnsacPSxK6ISyLhhd1tU/rQO
vRCvPSVxo3UTzsLcpyppJsYrrrrm+NSjT0NOnaS3YO09n2YafDY26iUobvEn8xA0Oxx+xn9gXbBZ
WtqfDXVHQyGEIrnZRqkrrB5gR4WLdwNvrrmnZxGX5HxfTw731jdtL/D8ZPesJqHKSeYOUQL3NE0F
NIafydwHs2eq/MeKF+MqWlxw6uatfPAb4O/mOYccWTiimn3cnIHKaGU03EowqWSLzFZysg1hP5Xv
JaMmGx5vTp6N7IO1rfdLc+X+oz2Afg0Nkg4aXFjMnyDp3BAGxZovQMXsTPyD3jp0sHgxPdhcuN1d
5O8ATYg2+ZwXpGANzC3EGLq7COTBZZYfpGf89K4UdZCKIf5C0ESCJSBeCI819pt6P5+EH1FV2Zmf
sDpGl4eBEBvx82St7sf6VnPZRbbYJ2InW9g09GLhrMwXzJOt3VyxhPE7HOTwHvO1/BNvC2humK8w
HkD+SIn1xgg0wZOl28G3uxC5Q3YvH3r9wma6Vl/geMr139y5fNVw5mPoSV5orDt/PjowcjLgZE6k
6AsccrhXBdXRY9uDcXIBqq3L0I/I9LON75QUjW1yMb8CTOPWQLWWvpIk7A1mb219Nio/M/aE4TGo
4BLMdIOnIG9OXS0i0LDxEcryHrGVpvnRpWzOtLpwCqTBc+vFk2z5S1oIxl7fG1vl+EAM0LTLi/3j
hL7TCl75axl4sE2ju2A8YjkAL4dqRcwQA1nrLxqYhcfgQqcpVLt8AYTbEXvOnWhwo5NPCWy1QVYF
rw7IGf0smC4cXmY/upLmquog94T/EbS3FWQ8YgE9VgGn+eRV4v651uZuC4AhxSRlrIUNSWBJWCwb
lY9C2STH+JV92Zavcs6cdPJVMlgc7W26M+HXAAvltiOpTLMfeKaS3JwdZsJoiaZ1pNHFfgy5VG4d
uAmWes9EzXIYUi7XQLVVZfdWAiHAv3Bm5WCh1mPLwMbc4SOU9ZVhCzvYIvU7ZEjNpj/4zjzmlI7d
BN4DlRLVbQxjwikVYMeD+sHjQ0meUTbBo8EbQz3yjSHQE/uLStQA8wUx4ioJ8o4Y+m3om4bDKj32
0UWppKM0+meWbqmgEG2ucbr2Cmj+WFLhsyXLH3X2ZojXiLW6gNHUPkBPSk1njgYoiXa54qq9zaWn
Vq7JLjMl68UFqIBwUfPA0CGMLtM2kavM5yv/Bjbvsm+1M3cQMS9oZhtw2czRzH1pHTF6H5GmdJAJ
RpSM/brDHpYnX1BLqxag8FTYYjUkbqqMqsvym/VvKah0D99SfWXAkZEZMnVTfrp3yP7h+wIYn1Jl
B3asExreanhv0VcHAA8InVTpU+DIt6yBBIQTNbA3j6HMkKSG7winyGkJ+vag0y4mQH8pfauym8uj
SfMf8Qti9dUZn+h7CuslLo9oY8L6FtKC/Obxv5TgIWlNOkgA5VQEoK9icxaHI64VMZSvM6M+PGj+
Vg7xngki8Mw/JH/X/ilBJeqO+t/MF4KY2sTuF0IL6ln2N+zGN/hW55AViZ4a7PggI6FDYMC6S3DR
XeLsRgQHqPYa/mezMUEAwjCTzJY7gLlLYD5YvhJ0utBdVcRdTy9Zcms6p7Fes+w46OtqhItDJWVW
vs64/+bnldQOFQuT+8rFfyfzNPOrB7wSh5cFExJ1R/ZLYz3G5CfTmi3X/2Q9qPaCThyl4mObW782
wUc6vRi6saHdByBp62OawkSiF94PTH81nInXGIOJiDE1OoTyjkAyrsO0v1E75D3JFzRA0SGaDxLp
OSz+oHcl1m49pKOdGu+E5FTNRyO+Bfm+lU+4ZyK41pUXQsCoOtaPmeyKDERhx2gMq6HOeZGXWn7k
2Hn3IIEnkW+ZSdB8UtDLygNwxPHSSB9Dfy4wyhxhXtLzvaafiV2eKLmCZQsFRlFY/r11K8XjX0Sr
vK6FFTq1nSn7RurKp5kGp/Dn8V+Vn5v6dRQOo/Kq5ReIQ8W8a0JabK727FQMF0v+1Ja90tsRMm58
TvJ7k+1UIgHTHZaoxeK0vxUOxkRTs6raKOOrsV8Q8J97LngCaaB/GX6vYalNyXmTTFv5s2DWoo5A
eKBsy13zlGiauKTwYx9tS3P5/wgXjjhI1quMkB8XkDM/1TDtYLljIGk1WOA0Xlr5Xf4TNF6Ngcfi
WbMn13h129NIYfRtJbej+mZ2Vwmo8NABudLKywcIy+GlwiVadoLVt2zTmQ4bNPByNu+S7LYGeb64
/eySFeWDD7/tR7fMT4DcArxsfFhdK/nRA+yFPWPYyYqfQL0HXUsdC691GgSkhg78veazJratxMDW
0SvbYJj3lnBdsMCUxYPq0rW5F2t+/auZIJcnC95w0KIqfBjlvy2fYoGIABxh5soLQD0LFpKpm8Eq
EKD+QjTH+3IfVc9asoMxOcejL+CujA6diQHL79Htetv6YEYroJPwZMIqGkj0tWKsL6V+OAuEWPwY
PVt9eOWlQEBLfVbdRnfjiukPPU1AZU5CV+uPOroNNN1C/UyzS8iFAZOlWKX1yjkBEjvK6mGAdJAT
KlbjFupi0J92f4v60wLq4aH12wLi6QlmXWwECvRSSQ/7CSRG6j9YY7Zg3MOhlH+K+SVJnyUFsH1K
nKsYcL4MsdljKdNAYkE9lGI4kY27An+g4Z62OCY5SMy01BdlKASnhW/ZbPaxSIx6r/uawAzqSNWh
ACfAkOfTqN2e5Yk+Y9cm+EGL45Uzd/fQInHlvMQ/+vST5qd2wLDTq/ASRqosq6dcOIjNXREPS79j
VwbrnZVI5E3p92L9k8yvWjiKXpBATnX77tQj04VIBhpHxM/CaR3okF9W/dSUfco5RKKVxpWzoQWz
JlmFEbJCq/kiN9/l8klmH0IG/ZT1p2qNXFavYrHvSWXu5Lc8Isz4ORF83f1FxHKxJmO7Jhhk/rA2
+ZyCWzLto+I2Yu4pI2x5iVlVIYCZPOuXO4KjCLx7N7gHx9OM2zNTz6VKbX5BZt/rKOUxS8+ZyuCy
D4udEviL6BqrGmHuz0ZyENNHiGZZ9QvY79Wevy9U/VnEYQKuxH6iZqKhIJgMdQI4vuDzGMWNV0Vc
OF5kYTW1jTGTGJ0ZDhLd8Lb6JKVpARQJhv2Y08qh/2othQEh2y4EBJawtgb6qPlRtFcZfpCSvAzw
gJrsZfpek9KCkN2iepGWYyni/K9DVoz+1cz7QNgDNm77RfsnA320UDO6vdzCFv8Yqo+RMa0Uoe3E
uA2xj0tY6CT4sQjqY44OcoO3HnTU8EB/vLzlMprO6EuVzgI6FdO3sjfk9PzuAXIZ7qUS/zpTtubi
QrtqYCUn1g+rvXU7y/ibg5Xc882J3uq5a3Ci8ezoia7tPAGpvia9i364kzoGyXXMbR8N/vT0xMrD
Ch9Vejcp3f145NqIQzsS/SUk8ISsbpAHAaJUcqmDjyy8z29Zvh/R8gnL+9zyvkBxAPx2o3YZppco
xRiv/5pV11yAx5wi3GFHgi8ZELUSkjF7YIWZTtch+heTH+ghoDUpVa+56lfauZW/GuWsQASKzxOx
yQl1wudhTLADRENQFbeS5Qx8ltJ8mYd/Bx1+a3tfpMOs7qL4N8jeBXbZvpVSrT2djYDxGfLnyuhD
rN8K9mME7IDAuA3W46NfooVefqp836zY7Ih5xjUjTLD2NMADdX3sS5zoxe0EtQaiJEA3vjy+qAKh
2rgvhZiAF0dBsXFSJ51okNxW9fCWF/t/ikUe0uYlHMBP8YsgDNAxVlV49DePbtQ8qwqiRQjnE5pr
pMJt5kofWQGzS16p85CZGpoL1KrFbS52mLuw6kyfAq+DIY01EcU/5qluSCRn/XqZzkl4yhHt6Q0k
pd6rkn9N8YOvc00sNKHdkIW/FjqxCv+rN1F55UJWu3ujeFPyO4yPBt6Y9eyqY/HZSld5vT7xUReN
odpHOo3KanBUnydlbwzHimi14iUZP7TlvZS+kuE+1O9Bew6VHUtpIfIT8aFo9zxHPMFNE6XsHB8i
xiDVpUXDuCs7z0SaTBMf2zzBXXzGNSI+g07jjWnWwGHfEVTpsHubu0czfGfpn2VW/0wusxJdJyab
f+oceIHabSfgC4lJiawRqK0wn+DSELk+j3dyOtkAMqATt2EpfKb0twXmnR1QQPiq0GdO8rtQInyI
yq1YMbGunl2ZZOvtuSU3K2NJa0S4RbKic5lI8DFOIzSaL+qafOmwzhu4jtJnmxwsa3VoMDU0Em6b
oQvYd9WjR2g8SX9a9tXCTmghQ+A2Fio01YgH+6dRW47KFmHAY2CgOAXMNNJostUHggTvPwrpLm/2
LSYO3bme7dh0FRAg67H+HcucHUvsBsrvwoSbUtNJWFddPwDZJyyqgXDLUz/8K9kZe5bOff6cxrte
8AkTSVYR/obXfaxCc/FEi6CrY1ycwvSlF474BY6Lw8jEVVZW1xmYQEi/tQBaknEU4p8+CJCwFpvI
YHrfhLjfjn5ANW9l7TslLVzN37thhulA0ybAIjaZ6JCSpVIECwoGLV3UDFGdTJf4SkBdBain61C2
RspPBel6JtsHnkMUYmUavXCX5RPMCDTYYnTslHddZbmFi6uIUC1nt5gDnDOxNczAfCrxhEgDTK6X
v3LCKSqUSOppXAvZuFM1Zx6pj6zVWgLMFBojpAVcaXMyMkfALDGKe19+VNBuLJCTQAcUiO9l9El4
D9mTV7LFlOxQ4FzBNMRsyIChZH9q8JOtpIz2T8Wzq2Lnnf/Oyp+o/qpzuhU0/O05eiYS6OYuSd1m
YGLp1zsoYrpiETAwWkPGsHQ8OcR1ZHmfUDfPtIaCVW01fnSfE48Gux6qgMygZEWr99JbU6GwBCWQ
Oz/Vvibm2lz9Hu8jK95i+dIa/pzCwYB8WQsqpHzgamnCcqfYVhVWTpDea3ZSHT9L1v8l6AybP2XV
h9FpQb3VEJRPzGzJd718ixKQH1eKlj0D0tylG7GIDAKt6mr0bXsM97axpnopEqEZBuTCYjyDE4u7
ibLOoJcUmbsEO8sTUDZjoFn5vXmCfgHJG6AHoDp28TEh8zwpnnJGkiAe1WjSEn/5lzW3FIdal74v
OaT0BzBZxA9a9V1JCtY1U1yRNUQlPLkJbPJHGiyIq1N8ySI/hu5srRmaGmTcZfFkqH9Iz1htVcQn
FKzgnss072np671cOcovVI7Ka7yJsq6absy1ZSBP75fjgO6NhXiKT9EL1H9l2ZS7CYm9HXyrstMP
EfZZYMj9uiqO9mxgQ9iLqY0kkd6xApUbzhFfuLlpIvwHQRLHkwKnpdPeypAYWG1TLdDh3nJcfuP+
YFWQ+JD6I3A20pRVAaNYzvSmkho22omq+LOOL0Knw4L6/IOQzVyBQwO2pPgL8ty4Qm5PhMVjmmq9
cKnJ2kUpVHvOlP2UYnUjxhstR1AX77sehQMlrEEIqYExo65ujiJe7/AJdTdISPK56Lxewbh2GMS4
LYFe4OsUqaKB7wnVUrLgtzEu56uM+w/f5caEU4d4Toi8vEcxJv2mcHyML8XBYaiRmbTT1YmMwx4S
xROxCgDIwC5k/JjOxg1jSecIPQc/Alyt7CreB/AUzSXYifRlop8QqOZzkrbMhZpgHMwwpmli3FdJ
7n3FFK+jzjbTLhQe43AVeC2q9kWDH8ss+hJvzB7i20QXX90UDgZWpUv5FdwG+YBuqGSZuCOkebMn
2Stc3ioS1D5Gi5WMAomBHZPG5MhFbTpcsJDCzPAUSHtIRuxlMadgxZ+8FJ94L3igDvqJTBkvOsX3
+aE9pSeeNjvLE92JfyqM8rYk7khx1YXTgCKPzLrVBhYt9hapSfiBFYPcrvdVCBui80vUvCxQ+Hfw
OwibMI4YEqDqYReyER8qIjLkU78gWNAr57v+LqA/5NXytfWJKwauNtlD6TV4PyJ+3E3ag6TVhd4Y
0g7dAE2ZQE+bG/hv/qrFjhZeyb41fPAHom5uSumasD8Hst14lmD+h2Sjn1R2EsNOQfCOwQSkeliA
wjODQCJZTxN7nDa6MDTiipbsM+N76fbYGuZPuJxa/S4ikwHJSfFuouqlw1/cQzdQNC9ak1P6K4aj
K7l9xMdotS7aEddWzrZ4NmW6VnRZFV2Zp+1Q+g8sPTEEZoEjVtjfINfoZNExICwYEup0CtClTvb4
LU0UdpMiZcU/0T/DcAIebi6UjNtfQQxdRKR0vXIu459SIahgwwCDFIe2UuVi0K5MHcpaKKwPhiNU
IwoxiEgbVrrCVqOl+JtIxijdgxXb+si79KC26aBaHamL0MbwXeEGjCDwFzJMuL8K6g6k8IUrsYUk
GX/k6aVkIRnxbW/+8Pny+PT5dmJ3PPSsFqRwR5RmlzyLfy0nubdrYpdLHKag/rSMPT3MLCP6Czmd
3IWM+5pnNSAa8kEXTLfhpp0A6QqpZ0dXY8/DnblrTjO9ewwNT2hnG5cXmAY8S/hk2sUeCKPnuRdh
FibcEQFOErKGUdbClmTxlPTKR6VN3hNViHEcv9Wc3SU/YPn42iuI+pn1nynPmaK7YItbNUb+zPhh
Z+L3iLFW8DfNNt6nTF8hOlSPdWIDQYjqPaJw3UrTrphWnMZUtnJjd7x/dNmBgzeJgBsDNQ31Ebsq
1WlDVld4ftoRD1HjRoJTLfh1bFtwOUT5Ki8kQ9kGbyt2GTkrHgmVtYA9IDiCJYjVJeUnJXgJ61UW
P7Te67dulrb+3b8DgIKvJrlXxvgSYyvqoHQBkwA+t5gCSIj6wIKHVR+e8GL/mHo2tOzTKOLYD7wQ
4UR9x7+3g7MdOtoLD0+YM7yx2L2M0a1NTNLq1gYUItsqLWu+tHSXETBiwrj70X0uYInq4SaCPynI
Gqi+0zuE90b4DbXPWrl0H0F4aUkWKsg2/8mSV+nHKB8AwEZzYKTIO1tx6zNLLUnGFpbsOXhvMKtX
5glaJsy+kRGhWpT/eow60MTSSKwSvYY2+Vtir4VWnjUlVM7IBcuK1I1BDBhhVdL2pS8prugp3KZ0
maPo4tTStmIvQ0aeb/jdEMY18hhN12SBEmxbiKzMYTewv950B8At08XBOyShmPA99EQLLmasAbYr
Y3uC078Jf3g1qw4QEg1WCADosNZ4hAFYw/XzkLV9Xjml6mFiTUhjycbOZYwoIi7vLd0jpgD8LZ23
MrgSF2ZNDcJOINHWIB6MJOEM1HcLt4uCqaCWZhk2eIzBwv6rWDa9uuVW5l84SiYCbZBywBXGVHj6
1C3i+0ABkOHQl+BiDt8Om0sekjdaNX4vhNIIqU+86fjt6MCZg3fSF+9MfivvFMH8F09vVIgI2OGh
IVlFVFRAm7IVItcwRFxdGziwm/wjwlcwtvMP3Gi1f8x59GPWU3/L0J7RmvzJ//2IqEWoiY3hVtPc
UeUbojah6d1UX9If2GhHgJlsW9G2JfZtj+dhgOFZvuXhMVguog7G+RTODirj0KHD61ACay6F2+KB
bEmDsWdGYprM0FaIyqPq8T8c3nakAh9Vbv4HTL3fubNHqNMYOv7kv9Sk/peXgVsQP4W3uaBlRuad
O/nstsoWnyX6z+arEpye9SO62qOkvXfYKyCegiJu2NhIawZBWs54lc5NzrMGWcymV+BC6EFRYNc8
4g8ZIQ+08vwQ45+PNI6NTeTCxTaHbY2iFX7atHo6zb8DWjtsOVlmriO1vfwxHwiMFCP2EKzlPRnp
W8Syy2MK6DDjjrxxgbe2AQSuCRiUt6Ww5Zqk8wzQHGJ1TnszbUq4xIh22fGwF8S1BOdJ2dVQSkvw
sQHYbI45MXWUI+ZvBfKV6gGDYO9cslu7V68cUqxbzQNga0j+QRMHG9x44dUR9IJVqAxbwg9Mb1p8
LBbjxq4MHAFdNGkh5T7HCGirA7oCB61qoi3IO51QeaTjNzBDYaXM34E+FTMYjPMYAfAzVfac9vSX
i4WzhDUwNyLIZbEdfflcOgab+QqgfjttqYv6G1BLwtvijaKbG50SBsaJc10VNqBJiNFTbGPuzqUN
nEh6J/30YiKpBd87BQh5claf7lTYFrWHvxyv0sVV0yPp7BzVlC4Jy06WpyRIok4+A9oeQaHxJLJN
lTUGDO6NKR5joAwl5QN4hq3Nj9LSw9zcQWU0cMjfmE29bxxyDHzZukkwEuyoX6mzMjbSZ64KmhVI
8WaAAtqu4L6mzpR4ucQ8tI0cAlMsaP/cE1BNXL5N0Ia+variC/eimLxlynOVcYUcBjQ7xzmmUcbi
TmhOGmYsiL7wWWjYA6z2hKG1boIxLIKxiPKPEEUSyPYAI9bdRBhNORooASBi1Y9BJI6NUJPNI5t/
W2eRT2cAp5h5858FOCtBgHoWM9fFXWh4mwyT78UXTzlcd0x7rC2UAYYNLdoupFOocNfswqLr2sr4
WMl2wdLU2kQs2vGjUJ6p5XHimeMw+2bOQs61+MMfQPRgAQqxX+WIbKavyJ8jWwicGQo+0iiIsVxv
RAIgiUYICl6jHENhj/ofH7wd3yVxsS5tp9ZhO0rJqyc3Ut+L8hpV93RgDfBQPkcDcZODHHg4JAmu
TUDab4hEMyXywLfF9pON29C+/cc+I6QLngDUf3W4iV27m4N/3yoFDzdydrmcBnhAe6jFIwp8tuCV
DRKInvxndW7gzYIcKeANUDG2cDyD1SgQ7bkNj28NFsHOdoT4dSryo8kifAPvBJ8hiMfU2ZUq4CR0
C5/o7uPXpTlhGdGZGwWNzSb+10zH7Bt1M4Tu6C5gskz3IDmcMxjSOC2sfOl69qC8QxsnwpHfhg0Q
Qn82CAz6yCcgYam75E3+yaSvDjwRF6reOK/BHLyJED1HyZTldNlJo3727v/VpLnkkqxMyBceWUhN
eATbV35SAxZ1k9YtQGaDyeNEPA5HfXHIosIAEtLxai7Dyq6mAm2kR08LxcSFwQ0Xy2qOFSG+wVOA
QAYS+ihK0XZAy8p9yZHqXUTECUmR5JbwmWAbwoKVYz7tWKwSNBrxcK0LVpgK82TPn/i68WPQrQJw
bMUdHFjKM5sL6yW6Q24KE1usd5VwNdqvnqzKi0bSe3s04C13aAQlXBS0X5N0KNKCJUjBlqF4FbxZ
QX5hxIkgYWh/WQVHyWsRYEipJxcPLftntngS4u2IQGfw28m1rANrF4oVdabGgaXb9QIDQwQ/POdJ
wkZWjl/1pcYsV+I3/OdDRSVS1Pehu+XNrkNrXfspQhSs5EK2CPTig68RfiCoe6HyVOk3EY5q+NU3
viKbm6r/qh99g8cd0BGs703BRRpy9mb64yX8G6d/vUZG12WWnaZFNMi+T3sH1SOI0se5PdlZoMCu
TsosYVyq9VWknR1Et2m8aMJ5xusPfrJJIyJ7FLdSfi44ICrcvnt48zi0ZOMhLO34S9NvifgGEyZC
p9sdK+294IOT7BpWJx5qD836qgnQwwol3UmQWKaXgePYYu6yeKYrqse6OZldjcKJ9mT6qgbMu3F+
owCYjvhRv8QjGmz1TYVsNJyqyjqgBVLLU5IQHHjRdHu5sQ+RC67nETkPhA/ESJjX1SRxDoSeMFAe
TPLo8qA+FCVFhisxWvhjKn4V3CJ0E/WpC1/qhofhRxoMWjTAridtsph+mkxFOtuyQjWRo/6KxMEQ
aNLyXzgmgQrkq57yPuLllgxs9SN07vWXlZ1m4hWLvUGONxdSVf/I4rXS8ZWRX7SIHk48pIi1otcW
HNeB2penRywRenshSwKeeCI6Kl7uWMLhsS/sGzo/DPrB4MbyIqguFVQn2iAfdnmNoMDRVuMYFvfg
dUr51mN0Afl6W2JggRx9NC4GPFWam2iqWIUd5ipy2+S1XiN4ala9FG2kUOGBEhswRrMIlZS9opyo
8uuCJi+OfPFF7gV1ABR6kwn2ndnKgB5DVuEKAwvth/3w39DDwJyQy/4xs4VzBDy+msUP0U3wc8aj
iKlQ4qDQTYsL31XtVsJtkS7+pMb4y9bYkpz76C0VJPK47mZyiOGWBaxabkVzU2BUvRkIJnEXqNhU
hw5opG4BGK5Bg5AlPoLyAnaFbwkTbvBt5G+NTNfG9xod1BnZKQf2NjhH+adbcC7n+9pMkOcohVjj
XzK8g+prPHjYa3Rwa/+zLWe4wpbM9Bp2ZY1++JCyfTe/mm510pnzTdY8R3E5+gsqrxj2A+KZZgCO
i971CW5ehcdQCTzryzAne5MAwABI9TNSvCKUtuUVWnMEZZGhBJoRJdX66ya8S/JNgfOgNO50g6hv
XjSELr7d7kUf3ml1gk11m1tfXfBxUv567VeYL3X8yo2We4WNZxc+wAhmbROJ4WqAQYfW0NEPry3i
lqn9zsbXoD7NLseh+MrxuaNzW2C4czp4haU37tphHyabmDlLpN/p8bMZbwvQs5aTI/HI6S9nirQk
wZvvd2q6DdBnyGBeg2Y3EH7JMJyYRyBcTiPrDbREGj1LgKPSu4j/fcJ6NAezw8nnEODuynw7B5sU
u7KEH13uotT7mw+sRtN1va1hT7JJAEBj/guCQjTvi38Zf9iE9dFMXDn1KywDi0EwvKTzcUYRkKlM
+jgMcNKI94Ptq4xe83OgrYFzg9GBVWIh4H4r+FN606+JfRkCJDb8J3ndGuCNAeTTrCQGszuoGtxM
emcu1iWiB7GRJwYwPtmpsYI/Wm9WsO1JQJ6u2r36HRiknG7fOB6EKFKV1whNElLiF/lVf6pPSKSp
a/gRIYyHfzBoNRe64N635LemPjXlA5yu+cWcpcbbALCnO3HPUXKvGuZm3rLY41XbFzeOLNtmPoyN
eeb+zu+BH30XbEU3nR8qd6km3JpUNvhx5Ee9r4ZRXnUU2GBf0uAgnwwWGxuBvukVZfUlc1eXiw5R
Im4ZQObYSImrzQEGzHuYCgc2itqIEcWp1k6TMG1myGnzRE7mk+ADEBPOAZO3mb0EDpokoToM+TXA
wIL4A+GYI/reU9w4h+qDxa2iH0DG2oYrJTozZ7TimyZjkMz1IDoCn3h1ZJEOKsLzyfBdnAhdin7F
NwSo2rjiIUIECay75OrO6i4JJ2v+aeGkrNF3tO5woL7i4AGTJfoMDUYDddOq4MDj4PW+Klse0G0q
buy28uThFbtXWVI4wr8mUt+MvJuN/tG3BHKbnhzgFJ2/MnKO4JJ27CB6i3B7SAC31x+8ej0IsFEt
d94GigdCMnShFwglBDBglTf08VqLanMLdbG6w3nv1asa3IzoMQpeojIvqxursrkOiRwWLpDMgSBC
26RJYK7HDuzcgu5skNm8Ek6Axn78w/JJCz7jvyhzF0RleGpyZRIWkNmuNPAAO3l0Sbt/+KGMmDYe
7t0MNxSAf4QYC7fliWXkKbT99k2EzW2+x++l3b12Pb07Zk1p9t5XWMBCJN5l1sVaq75d/NSOik8d
4v2L4vLTuuoeKbuMt/wg0JuXmW3D8NT/TT9MKDianx5Is6BqI+S3bjoiJGtiBsebsWXPqz8mZCSv
sCeJXbc35jXQHbrDVrjhXuYg0IDRKiBBfaOAGpFn0R/wMJas5An2o4Lv8an9iFRnfNM+ghXVEXN0
SsdOYm+/eeH2EfE7MiePQ/ItO9bGzVYL1/ocIibByi3+jtK1M/+XFL4OwQBdAaw9+SOw/zVvOoZD
rgH9DiuqDaKYLrnBJU94DQLswJ/0jCIR1cfk06kqtKSpebZNp/2OUSS8DDfGIOAFsMLl30g4PQ8U
Ks1u4+PRz+bbwdYpGVdvM1A6GhqGj8Il85jFGbT3IN33Dh+k+JlM3hQ/k/FltPBXNjfRJ74DyQbO
1vhgFrYeQwKOghobnErAd+sTEz9aOpIaN9qnrjMvv8fW32hwyrkGNsnJRE7hLiJLHxPxK+1xwn2L
KNHfdsjX3qC0deqdeh+BXOHXJaHp56jo6u4ufECAKOEickTwz0oDD1TYAiYet8UP9wfe2liyxlwQ
6rnnCoc1NTiI7hrucnhV3By4y0k7oHHjFrQXoT6MHzIvCVTth0t0tAjW9mwgQYjXGGmByQNSOtfs
7okXSuXIxa1voecKzthvXpkszbu1vUxopyBNCccFgXx6klVbETfK2yC6mfaMwL9ZP/5AHR/hzruj
sgd53pH7YF14ENj/9ZtH4UKB3Yl3Rca24SxYLuzw1EHB0eH5YL4QxoAqM9IdEeAAjlBJ9OQ2AxAK
w9+IMRg9oJQerQv+MprxutAX4vA4uUaD0oGfeRBAjr3slHHkCrYS/ox1sdN/qzTk5XCNcKtlqzGh
JMHNR6z2uvQtSe/ZSyzYJhtBLTsnKnlHvwqGB9s9UvN/at/wlj/NlE/lttCsAtGcAM2BImmYB7d4
5aCZ6y+nrglTV9okZeKxFQYeROzyER00AmPA+rl0Ye1yNn0NWQIq2N9mJneb/KVdE+2M5rwIZ6xD
MigsDiP4HYSBITz9VcctRUUGjnZ6vGYYil/xr/j5H0nntds2toXhJyLAXm7VSPUuWb4hJNlmFXt/
+vmYAQYHMzmJ7UjU3mv9tb6oxqkzYd2n/BRSh0BzoZ8YwoQHEJIABCWewDXrizmZZzc/cUDroGDc
ZEFY1whUEcgZ4za6kwQQ8DBa3rUQlm6Kne+aJktpBEBimzmjdVHpL3q4wpCEttXA1uT9ZAj09Wvs
T0ECO9Euv6jrk1+IsegoRs7AGY+6pT9K+l0k0d1cKzk/woymV7zMZ0hI5fYw+zOolXFMJlevdKJN
QD3VVH6YysR88Ih02Ga4uET6GhGHczM4dBLj1aAPRpxvzQMyCzqM+sUwZbcY9iJGYGCZWbTka071
JaQ1G8b41M0RxA7iRiuPyiZDgM9KzlU2gvRTaGs6W0/o+5r8oFnmhNgjhCXx28NzEe0zzKY8B+QW
X+vCDvuVMGNSQqs0KtT4lDJTny28mxyNwGHxFiz83+X26TYaonw+f7b+J80W9SmUTjz76l/PMIKK
Ahd7jxGFUXPKM9Hho2PAZJpQbcJqYzuiTXTc7Hv1rNJc4v622kHElXWOpR/0O8KIN1BXlcoL6UVI
HzJtSXtif8fC/qn3H+Wc19vAfJauA1yazzb4lJGdqT+9u8qH3Ub/giREtJlr6CxGwI3do7sJWIzs
z6XaI3dqP6v/E+pJ0ZmO3QDDlHCmZslXQxPn4bfYaEdWB6xDxiwFpUp2O8yIM1kinG4Zf+4DZl/i
mAXapXE3oFA7yuSxLTJp79XQIaDVxJkT/xYTYzsDL2oZrMcDjnfdLlbPVrwz4qtaN6nUo8eNXBDU
6PewKvEy1Qnt1uctvt9njy60J3HHP/bWOzV/xOgppioqf/4fzi76XbSlASKq+H8WjRX9h5OFBIL4
aDG89q/+8yUjSyT1fczSylZNtOPML0G8Pe6SFPjsDHnRQ0VKlPJ2K6W55OalSZ+1ts9VpwFGIGf0
W2gfwLfsCsg8smvN0IPOoI6PkJ6RcgU3RCE4tTo8rjJBaqOOKSWPsHsQ5LUHV8M/jGC6g2zBAsDV
iTEiuCm0P6wx0z3GnxseH7IwopnhovmOGu7j7wBuUCX4AYV9tfa3eIhycsUYlYU/k1/8dPP2qb2x
RNp8U3ksWpjG3p81a18ZnrFpKkHzAP3hN2uWwb5yb1q7NfLJCqiYI52Gs8WSJ6xBKmCsiEnztu9i
Hr3ldaixjUKguw9xrZekRcySUY5c4xkaAVpuQ4SeovTM1wKtkty1dENx7ML+IXf+F0SiooXvGHOj
XUbP0ZfSPEr3YV0EHSyUWoHpsCGegYIIJknAKnZtxhrK4JjSFQf3YUhJG2k0SvebNIcwfBhrWhXc
raLuAhzxPa5A1m4GPkauFkKPgiwT7ArdX++05ZmxVqEuFXW1NRVnQNKCiUZwVtnEU44Jlck2Njdc
EtgAov1UXhffemNbONP7TbAI57JTnqU5BtaD+uAQqfsVV7owDWx4MFjaOWYvoaX3DLndFPT0Pdry
+rGYhIi8UTsOHgYufyOGINqhnOCnabVnKm7iZt6H5FWCniZPmdSvTYvjJl5n38Uo7VpQRnZXOjj6
8S8wTv/DrI4vRfhrtGS30WW7Fv2HKb4zj7f13ZOpJrGSH9ziXHWXXqA9lvXtMtScokfFPyffwiP+
rUMOzXxqnj7pqhTxDZP+jJVv5Y+fmr/2FaEbv54rMumF3wG+F/xKabng+2ncPQKe8uLXZ3rcWgd8
DdasvmspwC+S9StPh14B3ypXkg1gogHFvORadpvPqyzGSE1W9i76/RjEL+gT1be1z8pglBRku2Nj
+40Hk9HFQHW8sz7GtBffkC2+f2624iv+boQbfn6WT21fFwORo7aJ8KLgBAa2hwoF8AeexPjON50o
xXcpngTrprY/LqfSmI85xYMtLME3ohO+GeVfc3coz/NrzSg8JhWjwgmMFaNakOBb+cuardI4Otzt
avQJAH0cK3Ga1w7Yhzkx7GeLLH1aHCsZf/isE+eSLXCfbiOi0qjPoGnc4GXbtxBG/QqSs6ypK5sz
1YLsJ++mmlnhLj2DZQHChVNWWmPvUoF6Y3my4Dfn3pNEhN8VBi0b5dyPQlaBHS3QJdFnSTMmiHaD
/Qd5OVHIdolEGrIWwlWb477VJqV1YW9TBdrFJn/WUoEAZR7faXTwtdqPb5A5swL2rIXvttrCwZkj
TLKv27XUzswJDjTv2HTXYod4T7ZbmZ6V5DtE7KRLmIlyAhx7CAvwh2ope7sOOr6sjoN6xEmUQs1/
3pUZ2sBaKbnUcfU23wEmaoQpElvoBMb7x2fXQCHlgn3o2UpcJ8INhK00UKoRLLdnuWV9gpfpJ5zZ
wSwyj756L6B9c/Wb2ZpS9Wu9oq57QNGY7M34jxhaEvswcr4yAxQN/yX5RqfGdT7+Iqwv5bzhbZpo
CcIexYIi+KHH2HXYQhOCiyL1m9rlSYo5ACbwW9n3q1yyiU2gOJfCazrZCaKv8ECQFIC+jaoobCPx
PWymnrRXb/sAU8ed+ADsl6LOW4YKJkFM8xva0R0pGtjCkj8PBwEJ6FPkyp0w5qF4JnGJLmU74UlM
14zO1Flh82IVoz27WzuGLfuonKbtsmg24iYCElLFc2CuRncMH3FH17Yu/7/1UMgi9B5lv0GdQjes
FLyRzvZODEf9WWi/SI4gOby1qtxKFcKfIBdbhwYgVwHDbWdL/gH/bLEGIYwAbUi86nxytPxrxeTr
FJO59ScBkH82gfbqMeQGF8LMnSRcs+AzkIBEHjpr0/UPDthAuAYHpqwGKCR9Y+4gikRdtP0uptrK
cIrkT/qLE9LYy2Vg/ITBUSXqmzag7/I+BGtDwKRA5MxXkc5VshBX6CIy4S4aDk00SAcIm5vHL49/
8FK+eyK3hWvvUsCzRdbskTFYvz7GGzJXDfFSMkr/kZE/R9ROtIb4krStGu3cRyI/DZYpn5qXZYun
hQ4ha08abuJUxiRzPv0XTWoYub/zma3iC+gsZNer4SQTE04FIsmIpAfespuZ7qHTaTMgN21w4BAA
Ew56sBtyamPo/ojLM35uy3IMCG2juoigPoQAYaQurtrw+9FYRPUzXjJSKnTGXrIs6pXBZ4ouuHas
qYt1G50ypi4ZE1/r/gn9yTQ25Eh5RwSb+Rb1FIOhya1oF9AE/vQWuk40amfKQ/tHVxRJGBCeezrk
heZHuIWANeXes+GIB3/ReUxG4lFBUFLoRNQYD2V4KMcSrmYPMznt7yExVt4KjRLHT+09m+xPkR8k
bPHgupP60JFjBZAX/9TYMLlJ9BvayhjCEqdRvimUtcmCpN9H7u5calQmACWhSTXXQUyqrbtxGSDq
ki6/LUOgqm4MDkDCJwFzu44iwqe5+NQ4x7+SDEEtxlUk1H/GH1AupaXasjpxNiErtpprR2QYcgUW
KH4J4WL3LRSso5ta3MU7QO8O3zriIdpeFkDOqN67ia+s6fNWX8nvB/mNtfACG89XQNcNwUSKPep1
seDy+3DWxAjkktkgOeDUgn5GihegAPgsAganPt/m/dqMrm1/5pYYi4sppuzmQbWGVQc5a2T+c4qa
NN6JxlbgbTN/Ag/VNSF3rbSruiXfBTWzPCC/R0+z/5BsLJz7WZcdBhTqVv6DwN1iPImuekkAL7wm
sS7pTznwqdvJBmdkmhHavEvVk5x+BwGwPXswJbfyKiocv1hYvMkql338F9IilOz8D/zyPeh3ffCy
69au0pkmvRrNLjrkGPr3B/cSyQaVv6iJUIDBEtZwLRi5wWIGidCBH1BYvAikRo4BSmPiM167ytiy
cbkmKdjRnJ0rE54NGEwBxMDhuIgA6y0YC6SXk8DJAeyruYdkhBstf+C+l4dj321plyAnvfv6yI7F
G8Ps91GPEKW0tdH7kuLqTY5y+SPUNi0MwG4L84GBA7g6/S7ztTyHzR1MFDNsqpRIQXJBxnNsUv9W
XIhkJnx099XKq5Jq50S5KYhr5PoZkdc018bMv65gGZm03uQWMuOF7wA1yxiBz+A6UHBVXI0DF1Lr
T2IC5aZpOxcFcEwozskpZ45gN0OhD3qmT4Fd8anc8W2wPVX00IDpEqMLMTPBFj2V40VIcWtxFPH2
46fOHrSlNcoDnT8EVIl3pl2oLm3GNrvSp7X5qNUHj/I8uP16WCslDWwR9txiy0RXlg71c5Nj9Prh
3EIzKB3agm33j9s/sTVwiYngkwuFKmtjYMNbRclzZHF1iBCi9OeIaYZg1av7vAfVJ310jq4X4RBx
ILDMHP2siywGBCtEv8qt5VNGFEAKXITTwmniGe61tWlsJcmJs01dr3jN8JFazdH/RuCkreJT2i68
3P7sETmpmS12m6E5J4BNMDCfQxxQLb0ygpmv/A4LYGkSSA0Xrf6spmyDkQAjR8r3dKjeoSbmI9uB
svIIl/prRzIlnhnRqktsQVsjUNEGsHGiBeTq1ISnWjiIqI9ESI3m8x0Pd2tB2zM2Y8Gu0avIG54D
gW/sbgfhGSMYa4OtaSD2IEYZ38wjhO6R7JrUKnnVaXNRuUSMX9fOsxUSiigbd4fvBH0zmgoCQCpC
nWZKtNDequi4ympsqUVToVMRNsY9UdOTQ6NvIhvYbQBIHe6kmXz0HbFQhehOCo+2h2IXyF9DeVbc
S4StEYWQsWHwamty80ics/XANv1dCvPATMllSIfogL7Hia1Rn1XSJcDbTSyfAz3ZZXYkIAKbt/C3
jOMN8VDj49i/BQsf5KRVME9MO1KrW/Qq025N0dPvSIrKv2a6FZrv8p2jUrTOpeE0K4PMb+lPvpj+
+pNwtwvKh+hYJ1ChqO7IG8Xl29sKv59lXy7rTVlsh+YVIvv8Evp5YL1U7aS6q7i+Fn+0I4H9WEtm
Lpkjkzb1SfwMDuh2lWO64Vez4saUWONwJD3k2DIs67NqYvOqgyk7ar4023VcnyBCN3BoXXpTYYWI
1ag2ElsPSiFtYnzW+FwYuJnrMLlPucZvpXSSFLs6epRRFLxl5lvKDoVkAw7q4kInc40/BEKJ2qQI
ti7hT2OKC48XF/iZaGP0YHoHX6U8RANVvVvPy/LYecdCEEfJE5aVmuYoY90BFgfEF3TDlCKRNNpU
+leTHdD10uqFjhMjnZlhKYLutuyu4vE2QFFY0El8rmgNnZQbmtGIdPCnGu1DLaIh/G0hlSZkzpCA
wZh6DdM/3V0lpLQs2q9GOep7Eay/mUX1tJKW+oLJTJNWqmUnw54b2/e+TBJJDBT7q9raut6TcT+9
dM21zbYtc9nnjz2wFzgwDyLVrdI1W/vwzsLCQ7tQZxfxLfRTK3JKeaOtXCTtn+/SeuX1aKpFYk0k
QjcJSodBP6yeKXEy5SlQN+T2VuIyPI2tQDTTi/ckOWv6QkCkK+7riPi6h+nt+E/W15Zw+yk/hNCd
oLtca0uET8bdfKiDTQ0Pi/UYH0Tp7pE6xcMy8GwjsaunSScskYrMu4jBi3MIYcKj/NkJEdvgiHLx
NlKyIhDUpBPHu03UBSvcPEYCf1XINTR3/YK0KrqaJspcEW3m1EqxS3Z51uKSifGU+ovYm8fbYtru
h9Qm2h+ahebJKYK6ksEEajEJ7xbOYIFolJlZb0vSSnk1Rskb/jQE86OUFWmMbNfZUSJoxkHfjzwC
SUfixDQsok9ZMMqiTY2h5lP7QxFeB4rFAT++90a5I6m80SarfgbcIN8DJvQftBlYXwv0XqyhZsg+
4aTLuHuGPH7+8K1RAdjdO+XoEuVeR5QjnTQGAnCvZVNt+vcY/RAtkY4m8D0IfWpxnx/NR671OKnX
GQRvh9aNlAdEjTuhfNXVqkF/Wszl7NKrJ6EldIqYvXxr6p8ZbL2B4x7tmOc91YZHsfcIkKttGTBR
6gZ0qNMNn+jgYvaLtFyWyh/JSwJLe45kFc8XwVS1eIih93JSVT4IkgJS/tqY1d18eSmB7Ze6tkPU
9J1IJOshHw9piOixXBF0SCSi7ERfILdZhnDFeyrZrbl9eEbA9YpLr53yaNOiD8tcbIsX5GIKlRVM
O3xyrFec79Lqq5RnOjtDXlNN1115Xk0D/JzhezHcOh1DDJVgKyv7LZkalL8Y3UmLDNJjLasYA6x0
nXHVSM+I4rgvJHOGOQ13yh/oKFpWYAH+wZbIZiG+/VH0O+pj3G7tvoWja8FLopEQRrXPqPwl+4J5
HnxhLHUbrb587CChkpuKCIgfD7DPmnQ3Utg/ByNajmRiCQIyQ/8LRgrwdc9O5h1lMrd48GC/5DRY
eQckJXzQWPr4g82pXlq/OEiQXfAZ4m+SX7qbdyjJvsLnnVACDTE7fLvxFaADXUGNuEfuP05g4L+c
VgLyDAcqQsn/ZMTGSk4R2elDPnHgvoachwbFCgoyhWVzBeprMl0pyvFzyOhVnz24Inj+9IC/csRs
m25Iz05uOq4xdCVUZc5rA0HVgSmU4SRjNeZVpDaXr0c5px0qK+kPkXTQWAtUzPgkVwoxjB/rmg3j
StZSP9dao8q3wxCNSSBC476JatuiM5p8xyF/hzs017gGPnyfUZpivAS7y3b1pmm5a9hS+YPKqLi9
9cSTAol4xTK88QYK28raGcmvC9ZElUAoH1EA5f5JJ9HkLhXcrgtMxMaLswWNDIpqHgqWk7YWZnxW
BBD0bi6H17cMEFIXR7dYKug+iRVDF2TY6HwbnW7d34H4jy2TpTW58+UYT6H8wk3lU1ayHeB6wp1O
17F8+yw9Jsj9ZgOP4dl3oYipk4C+RXE9DX4mxrAFgfzi7OV5quYmLxdwnTM+jiSBcJaY+4IJPTed
TDnKwjbeBUQ483FjeqD6UOYvGWGTk2fNk7F6ZMkz0r54CNMLCnIZT7lN/sGTTzc/YPbkRAQXM5wc
LfU7xDnJb6U/AD3eA0JMGPZS9ZKmyHOq2/ilE9oR1ewoXCfcRfmsXkQXBMtWiUj0qxMYCBYdtWYq
4aTuKlhWkp1wb2Lal8npgYOex0+Pt0+tmQu2CKYRGqgiqHPs8I/5zjVcLLzKnJHxnVA55cF1xIM/
nyOTltVTJW41tBDIi1SL9JxDh8RoIucXz7Ln3oWOHBPu9VtSttmcOZgStJkQdEjseW5HeCUTnEBA
941tUjgG/b3gwOC8+fNPfb9AqcXOHJnoaiactpYB0KfcGIVh8hqbSYHGOKpgxkA4gtkOVLGwpHwP
4HN6SSoKzQa8i172UAjSyPghm/gMYdX3a7T9PhM0OzWqWWUVRRtJ2DE77lg5fz4Xi8fWbw3OJxRT
Ej9axgDEYaTZqn9lsqo9Gx9AqF7G1IrszyyPNGE3duf1yyxdhxzU3TxBVDDiGZwWbnvvSShqs0vU
rUcZNx/sitAvEhPdrS8cWpTMKfHU6UNlfgm0H/ec0Nq4xHLEo5Cne5HfQE12c2MQzGy8VPhb8So2
nYNPnXeJkds9yRhGuYyKefyLJgL/CTdm0x4HIZ47HlxDQqkKL9eKJAsE9VlHIvomfSlEsMvgFFt3
LjSATOe+59YEF2bpCdVZKszgXXFvou02GdrgIfQtGRD4u7nV+Q3UBpmBg3fKQIU0rTn/XpL41a6x
JVveCnNLIizJttSE01iLe7ZUxuwZQT2fz9HhL+IRrVDyaZnRgtOrX9heDNDdGT+pbxyMfnSfpP2f
aC1qkizrPZAXI0y2xhkS2+2ExmrpMIYZTCAXMauG0D1Nf0xMPOCYdeJ9Ks7WBL8kSNXzMSeZj634
IwCLwaOajmzRzmiuK0R5gkBmwB8uT4ENaNEZMxpCRocQHjJxLla/AdcpRixsREQVCYvctKVjAsQ+
y1Cob8ZH65Q/ON4/pq3SGo20RZ/5lFIvVJwGo1qc0AwSbVTgWfrZ+rli3XFClT66t/EznwroVWgF
G/gh3dVHfw3SKuNPsLkN0kxbAgzAz7D9NnPLalaIa7FxfBA2VURIcrsFpw8f0yE9BOayko+StGLO
c90l1TXhrMjBJmgeupO7ScFMTAk6n3ukRhNVF/B5MYdNcu00V1j4xK525O6s5W+UR3plKzZYhR0Q
gtafU0J7whBZj/bD5mH91fj6uL1I6CH7MTjIeCJE82WSdAM3MhrK9uMBKR4GJgyleaq9geJhyfgW
o4MfUnJet7mwGo3TH+MU6BTZjINqDxOLzaIXd2LpCCnugxU3SCOPX0wfBcipa03byt50XEFNssYs
rAEJiJe6ssEgzeyC4l5VfrPEHo55u06YtbDvuSgSuWYwYcaOXqDo0+YlsGg/0/6U7DDO9uC45kxC
YgsUyV1tirgfvgvbxwgeftaCt5QJHF1I6TmqSCcNp7t5X69KlN+c86TZlbPs1pFpMFjtzKc9lZ41
fDqcnQEyT3w75aJDuVp+mcBM7JZ+tRv0S/6lnulVRwkMONNeuMyzGpHHWOm7x6WjZfNonS0DCn5m
7HM+3CKGgwm/LJwK7reDUWxMQCLmGt0HKdu2C2ZeHdaQ9HsS7+wP74+AhK7orr7JR+sAqMvo8MEC
ugNqwHaHFovlaCE361h+lLO2+OK89m9z7ZsFH+U2axXA5iTDCkacALYm7Wf0NAGiOtlNupqUuW1a
DEcLlDzDrjy3a5xtqr+wLkBA9Wr4EbQ35VoBwLPgzKQDpREIXTRrH2Eo4HBed6xv9B4w9rFEEY24
kJcJ5uMNUuDPkWw5TL3uXaevmLKSMUz+geRoq9ohN9q2ahwgGtpLPDIkCZ1iz58xZqcsK1+YUiyi
kwjK0F/6mgNUbG3VgS+qjsjNRVs7CvZIn7PAG4+A3t33M9mBaKCkqAI0yZOKW66dZWMEiVE+JCC2
empdPOLvUqzmAAQkKC5I0ksW/RpbYk3Nq25Tw+gD5CKV+RV+sjemABF3AXUO2yXFPZNmEycPUTj4
RGLMyS25Cgi/1/IaR6mK6XjPQVIB/o6tUghhpvgu0m42NqjMPvCL2rQT1007WrVh/4Vft7lpoZ3q
W1HkuiI56qyQ56fRPZRuFMGpAZAw67X413pqCMuzBwxkQkPnjIIyPFttSb9yd6sg7aSkXzTUAHYw
vwPeOZmjMMEZ7xfhyvVe3rBOESF5D6KkLGMtgNm01kui4wafnL4oL/2Gx4qElH7Dri7wMcsAqzAq
AWUiXlG4TxkjY3Q5N+ODgl27yHh0Ko7Dni6Q1nJ0b61VG0G09R8gFXph9wVo60qTtzFF1cNCsBE8
Ixn2/WmBU3LTESMIIkuWHudSOetnpYdQZsq2YFoA2bA/bHq8gaxy6S/q8Aq8lnl8F79+CXpsDkjm
KrQG02DJGiurP5TQ+OC3yXLJSvDZuG//gwqM2PIZ5nVRn9eEgGkVbwH+1gXHwaDYNec8NGxHDFTK
IVpRCU5OkrQcbsXOYxfTORdqmeU5+w0pLPe7cFlEEJDStri5wbfA8n34BKeIadjrznF5woUEKoF1
VTt6/U5ID7TyRDDXCxwb/LVwjZyGtLWb/omk4d88SFsd2+N4dJGi0m8D4TUIJCOPinD6UGvkd4V/
EeMWdn7hVzdFPZL5FjN9qIsa9snAyxPTI1i1Jx+H+YBlHgMOUUkFaIpCppJp7bEppbBdTE5ZxFGC
X5lfJVaFEZvPSGkxaeWLVv5xu0ME1TWJ79oJdy9fIDzvy1+yE63FHtXDSpw2yJAnNPmwJ4co/QGu
YK+x/qvfIiKQTJwQ+BJWO1x5xUjzritanSBIx3S2u+v+cGhKQAE+ZyyLc8kxyunOoZ9jy0FAnpMs
XKrvz3BIg6v/Ckcfx5r7MRuI4iKIftYn0BNXgWsvhVHXpshajR3FXoJKAPekYkVuuLWg3hxNJyea
ZRp2z61gI+GQkv6thusKkSHpgkgWJKbfvWii8rROPgEkOJnK9vJBd87bafBOFwtZQc0xdh6ABetL
kZeZF17xvgLhWTR4QwxHgzOKyhVzal45Mdu0ypXMEsm+Krc7RAMBmd0XKdpZLVmdS5B8qd16PRNX
suzGxBOypj0PVwTf0v8bpcMWR6mOdVHf98bWj38a7+4nvJf5szS2Lp+K7FTpLaahDV9SIyUzWmMW
T6MrKg03+UrFN/I8yZyn7DMM0VR8CwQayC+JRFc6PPqbWd4VNKBk+armsSNlfJDXKWoCUp4guBDy
xB0oHry036iTVnVcRr2cbACXTTwhiElgc/bChZrbdQMAFH+55kUhb1ap9hCvPRM8f1ZDatDjigCn
V54itQHMEwFEM300uvQKu8dIISDu8aR33F98OPohfw7eUqTCDA6ePBVSRCw0Of7wMPGYquWl6x4Z
9Rk1TuizIC1Uvm4LXMtrJeMOTqEdvMzJiByTetKYCBtTrwp/gx5AV0HT3SEF77WnT8oicaLIifg3
3cOcI39pKIlbcSNmSxHZFmIrjoBEuzDfswsCEggKvAGDuvQ2q2VV/cTWuqVO2fwNZObHjuv1AAkw
pod++xkqnEV/9qV96/KBNeYgO25K7cSx+0U/afV2bIyr4CrokTqYhz6YAz2IG6AUwAuAz3jYoq5n
qr15bwhMwcZbCAhPzvol8G0mIL88JX+wQDAP6kZccHjo5YpkNTAt4lkXAv1kCam2Zl0x7lMEGsOb
p+5SBcjqP+CxX+bYd/prPNVWcHzFJoANHVAoLltgH7ZcsqO7Y0LAc34dCAjw7i53Tg9DGdMV4BEL
y8JSljnCey6O3xY+OhBvMVzNBRcX2W7u2eUi3ahfQ/ZSQODSRzLHQ6FghNe3rJiOjxmBsxgNmknc
Gz3bqLimrhyNvvFqRPzqA9JRKZ+50Gy4HiTZ1txz5DEULEVCmNGJOLi9QX0uUTZJLAQfzcr/jJu8
MQulLQEJZn6JUKt0T/ELYL1AXGhgUMW75dBzrSUzcCfRu7bazTK9la+GdvdMyZNXoY/NGQ/xbLg1
OtMjgUtMfaS5tNz6ls017CK3bj7LnNjkv/RQX6pUWuAeQC5HSN1fl74yIk/nkUekK83oDHLT9KFH
T0MnlN5fr+P5eMgjUa8Dda0ia5A5iEQ+7UthhoBe/IndTYgRWCkOqkLUmWzOIkL5ykvQdJQT0AQB
Fhoj4SoQh/U5qUEX8McJryGgyAc4EfVIGl49k9yE2TBASozIb9l+8b+V9+W3T5zUbuEY6pdE/GHL
CVH5c9vcy/x67V9zC7/K0vdJy2arRPbavTDCNanTND8JGnL8GUl8LDk/vlo49on0RcLAQUOZNlss
KMzZ1yFo9ExhoZHGaArUhMqwDZBwKbdcIU1p5lJHHb7qepkUC0/ZVO7OfRsYiesvXl3yYIBhFTsK
5ghk22qqISLzLOw+Lt6Z7iTGqFyXmoZOl+pXrrtk55Hv0RKxVR5T5cALEC+w8hwkZvXhWnx2n8OQ
7eT2a0jOIGYu8hs+kKFygRae4rwGSBNZWTrcbFZ+KOuv4LPw4m8lRUHP+EEqIL8D+LOTbcv6EoSz
2JDpQNYCapxDwIdWwj0KhBnqWGYIxSPEHJgLz5XRfxNrA6w+ZgZ0KhSVk0X3D8pljhc0bPjL+n1L
Bkz6U0GyFQQb5fQQbKOS8K4Xcf3yl2EDFX0aou+wU3u7xt9+/Hkr/7kQPMyobCfq5IzlxW13YjXH
3d5uCG6AlSyulKVZyBXJvUdvARzDZ47KIKJ7xRscqqvdKrJm/1rxPOBaxeV5F4m9Q/PkuAi7vTHx
VWg5Wor72H1+vkWL3gm189BnIIqckGsFNTDnjIwOTiNki765khTdMZ6y/2zxmJt4NfC00NatH4PP
is82+TMfEeziGcjERDvgklARh9CCcLjkQNTCPmVLJDaJvdH6Io8cZ1M8RZIKOUxDWrEUzpW8Uc2d
SywgH4y9eyPOZiKxALrS0UQ7h2IEpI9lhkmez/FAavsKaluUL0X6CGUU7kTFTcSCdxmyMVkRR13/
Sv1P+u2NQR9jQ0pkriX1NhRH5Fo5HwPShKhCIe2tEvYmPoHUID9FPiT+LsbrFDNOmzkdii21K6jc
R7icXP7WQoFjoDlkma5vPZ52TOkNkblsBkm5HHAkMStaSKBZlxRMHSXPPZAPo3FEhBetYyfL/M1d
XBc4ivbgzxH2A+iPPc4uzIWGvLd2FU3ghKaC7FPJkq9yYoi+lWbt47ECNypmhmVbKtLXQ0A5TE4a
zpcEq1eMRbOijVWHR9FcoFAV3B9qBPtgb1b89bpuHq9qJFb3sl7ixjIPEhHo0ZVlleTyin/vhQlJ
SSfyX/D34yFf+Ojp8V6CQEnX2PIXcsn55DnFKNpptuGvgJ0Xdzm9cA1JgXC9JpUWFAkx3e9+ZvoJ
i5xHFzrBqbhKmm1eojTpoK0IIDQ3t/H+rtYlqkuqZlFSB5JH284+WrTcSR7pW5kjEJ5FGiynfTG5
3dOHi2wv2jU2oGbrvQhlQHvNg6CvvUtIRgRD6vbeNM90yefJQyCkbw2GtQyhZ7hzw8fZI2aaohZo
aCt+53vWBV9/FN6eQGUmwf63Q45su+S4tcospPyU2CjiVUYYlpmi1a5cRx1vhynuRjyZlAeAvfXH
XPnKF6LXoZ27r2Z4uDGtAwuLaUUJvLmq29QdlDibJ4W5ZhmqtAuK2D8RxQ7PiTUhuSAUv12gfKDd
JP9FVlkdgVDuhr8sQmnqdTtCI4X0LNCSMNyeHAYbUKieRiDIuHJhHbGQSvmU2CzfoRZwFeozFe//
T8QOFz3EYFbnDnPtP15h/AOl5Ujm2njmzdpdG1CgeGni1ad0CnJkZu98GZRzBnDcKW26wKnPvwS8
k8rUf4L0t7SQ0izFVineucD7C9+AmBcL+Y/Oi8iLgZ6y+O1lNGOwEyCR4dEfSOCkSn6nWFPYZiKe
SuGR0u52VTpbxOOdOCN6KQAb4wSbJyBxd/FzxI/Q33sEf+XdzeGsyKobM+Zf0I3yXeZdDn/ympwN
h6ML/NGTu7k4Jv2uc/eVxI7SzzNohnZGOjsdOAbpQsk3o0e9ykjdZbDOaGbMsfXnZ4/3PGNNb5J3
Ym1qAMHcqOA9X+pAoBv+50XXbEke7tft8HalV9r9FMz6gjxVE8NurYtJo4I6ZtPLr1AAaOKbzdwS
J3/KC1ZNKRf6x/gZ7SqlUsTFr5rBhxIGZ7vVOs+WCsi+a64+qJQyxZoHIvqztewTlJOAJZQeqwCX
p6W8ilXW6htPETbVMSP9vCAEY0BMvZTIRzT1W0uwdARCFSHJ0iSnAsQtzZFHsaBM1ElCBJTFYzxO
i9bo99DQpZKcZ/y4TTvGrtUuA+XkE54E/QtWrt2MMh267GcJMDBwqQNHojnIuWPy2pr6zes8GZgE
a9Mhc9f70QjQz6VDlt/0bEsSDcYktiDW5ln5WYiLVHv1haOJW/qUM6YwDiWc+ksEbJ7dzRnZYVRR
FpYLICtiU4TkDBuLsjc1vi06wDgmWpli5x2+Ll4fnux9fihkANQ1egkcJJ+7NH3KfBok4Sw1/3F0
HsuNI0EQ/SJEwJsrSQAk6K0oXRAaUYL3INzX78PeNiZmNRSI7q6uynz5FW+rF+1k9EAT2RcA/PyK
BId9V3NEEryDqSyBGR6nhH9VfywGotnaB7OyNysTpvVs/R2bbcMlZRzw0yM8Q4nP/NEvn93wTaCs
QLjDOoQfu4AOPPrz8hoeJrSJC7CeNNznBjJNDcPZS9d/ffVhEp/O9WNuQJQBbRn6OD71RsFS9uc6
LuCHx0xo+uqzJWUzYrjI7Zc8HWSl9BQ6tDKqceTu0CBSHqrfxN/EW68yXOX9JdbEM889bsoBjqZy
3Fi8NMX7ylTOUM/8pYmT0If0S/o7X4X+F9UNFyvEl1xTEn5gw8A5RfQZMAc+6TQPJ+0T8hDTcc3y
nTd/0HFKdtpnhcJRd8ICyRkBNgjJSS9MIP0VtzfaOdO/a6a2DF5JB+gpQW/EeARk9V8tQtXzhAlE
8swpoXFaq3jl9T9qXJipEc85zeHYAGPHoicgDOQRtt/zy9vEqVtepoZ9eFNe6P03j3Eg2JJLO/tZ
FJ4yeiSdghuYpoqHwh9IdlGtWunoId8igxNcvPH3hmoCgezNly4CdJrfN5QH4JhZEiawovyQX5bz
D4qWnr8VtGuarirGEMLAFs5rc1LkfUQUlbam/s/YX63f0jzxSsqACjKhRknjGuE69bhsadqN+0DP
mcihxxmkblGFXHvTa9WtLn70GD1JaQooqPMPS/Ha7BGWEuFMwoKeDs5ORu5VfGkxC6Kab9c0BbRh
E2mE6x3ibufzy6CTzo6C+aSR18a//ftDli9S0tJ4OUm83iYaSzxi+qpCfrubfBZpuwYLhjyzROyW
Sh2/5z6maKWCMZVdnK+Sn0InF5TXes3lG4OTRccfffYqAZrr00hH3kdb0U/JMokuIvU0rVdsfWgj
/9X+XMpui85NAuaz2o53TOwWDaWT/HZNXqJ5QBigF+sYJ9ObV3ZmSGtBDTwD2JN20XjN8z5ghgQ2
M86d2D8EJ4N2dCVRAHwz9JWHLYkROIBV5W+sblXPPchgPiGVdlR2S50Aj7eOix81EGfz+CGJEIL8
AghqhAzlzwMxoCfxko4CTR0G18WwFRHGoGxLtJ+BaJcKDTW3DMm6dvTkrDcF0JsAiZB+qoyq8KuR
Hzoa+LJnc/cY1czTX6P8iZiBatmv2ngdD3fyP0xORLpZIyZOCT7TqLxyuEQg0NRLBxjMBxkNIITu
cmwU27b+J2fMOXlDw5/JuMUS2XGPFt1+adLOdUwaVU5DhFPhyCUQIjp5MtN7zNBuFKOiJsy7uqb+
tsZrR+uRCDOSbKaNQUfyU74Hv22H7KLZlhrJhD1fuYpwB7MbgjRZ/ooYMrD6BZEGvD2Fu4JDnCQM
yXci80OOyOM5Y5OrKuTFuGiZHWEMW0XZt5b/KHvFcLp16ETnafy1xldI9C4BDd/BZvzhK0WoFfxG
3RE/kXDBAhDchWyNDE3k4byxfROYzMbC00DDv+swlYb9qjGGw8QDkIyrWh/f/mszEC+DOnwtlZhM
7PGFWKYtmV002moszhFQsjd1c/9QoDTRhQ8CRuSgnnT5miX/+gy8Fz5hOwUnNexafFYLgzkMwJ6O
zAgsBvXVIAN5awoXhaMXN2jxnRRkZhF9yNKQ6Qej3GkXWXCT8j1KXcU8E2FH/i9xkCOEStIiocV5
quyQSUhhzAuk1ej2DirXKNa6zHSJKSafDbHlV/I7h/R+CN1BHOj0sqyezE5HV1PXQ+zg3LYGjvnx
IY4eYaHcq5gyRjCGaOMEBK8AsLLFkBtp5TVgwDAudAxAH7TNjNL2C4b9C/b2XPku8Q3pPIUG+ZQV
fFr9A+CTYPsrVYOjhtBy9jerIwMd8yOiS0Jz3Ypu4XSxdC/k4ud/jui5AAcMjg7saqRvPAe6gRYj
70GHVavDR+uviXVJ1S9GMrRPBzYWilwmI9VPtIGk55dnkw5siHZxBratJN3TIecwkz3Qd2Hik2mX
UeNxuR+MysT+qha3XnpFhk33Hye7L7G7sN0UqwwlTxrsiO4cFzT2BydDYw/qA02ZeB8lfDkro6NJ
61UbVHCS56IA/koETxHXp4IknL8JXA8CEho3nlCdTsjBlCUqDOtaDdeceBUDuxPLWuK2xmJhfoEo
Ay3PSsQdgaxpl4SQ0KbgPCaNK5YUjeHJCqi8lxFHdpHRBcdu03AMGreiwQ3Uvfxdzz6+jPaTPyx1
qFvZ7DKmQOPEl9HwkHfQEHY189/+1Tq3PUov/AJx915O5N04IV/2vVqZge3nMS6kwgnzvw62W4/Q
x9AoEmqCoqdNViJTgXtErW+XVGU6OhEpR07xpxSP+BEBTQl1UhiWM42HZ5yjIkaSxX20JiYGuU2b
2il71si9TbqxHoOdWdsTDv7i5gvKIhFIAq8xjFD/DlxGJJFt1ye0DIfXYDg8ixQHbjXAsc9PArtu
HtESohyqI+htNUOsaNoEaJ918DsaFyR8VUMHUZDWR1wlBKXRAkFBrXxE1XMQP2cnDWI05aQU0MK+
tDSHcEL1NiBtmxYwskhooZMSm7d6XbYHPGFWsjffDfzPY2ak3qh8tFRHrb8N7lF8evfLixAhs+vP
nXynfxXdGf6jr4niHw1kddj9NSY0MeyE/oq+RkXbnsBKNaIpj7J9ov+j7S3iBgEGJcRE8sd0XfBo
mNKOK3IlX9s54D06gYoZPhKXa3XEWNiNdRLzXEkpnZApSctopdmmyjf/cPrBoqFLmT3V2QhJPavf
+XSF+WCt+T436oYxPDX8eOo1Tl4udWGP6olZ210pnlAFrPpjpJlTfKcYVAFTKM6YrBqa94O2b+V1
KKwSwlQWyS+Jkp1+i8M9aNLtyKAdecJwRtv90ZzSEBAUEQIEXq+m3+aofffUGo/0gb0Zi+ZqfIba
lviwgu2XpYi2M1l06FP21rTPdp9cpxfxhakNnWwodI6N5L3hy6QsXb6Ns8kGTqzCQKL6/c1Q3pIA
zznvMLYjOfdUTCnokmdn44eMAt2fXpZJo69jdzCcd/+0LEreOiQzQFlSMyMRlDK7wPJGB1ogznGH
emJ4KOWWKAf1yDtIvFnrcbdEX5JeGIh30yZuL2PyhRio9G3M2aR4H9jkcKU9ZWUpGCtKCm6M1/7K
5Xy8Qpgk5JTyVtvrvRfXrrJvH8WbQ2DOsGA5jnZMIMG8vmzUFBVZpUvpzM7BGYcSA64RJy4sMkIo
AWntWnYEPuwe+a7OpUjDWPT0Ed7a/T+yaohIsqDw0N6eUHCzA9iIJJQvkYeE5C1yqtXAxBBFVyh7
mK3MY7hmUrOc+1trWf0LZjl4xe8GVEv6QF8tgd8jl30FTS0CDL/J3ud29hIxfWS3/vQtZ0LYeFvC
z3ygQDQn5prwIGzVX9NnQrZQVp74iaJlsInXZfualn61ir+52sXzWHbwLNUJBIbmXIwORBjQbgYk
Y6yZ5eO9MSSvabyC9KB0zYikuOrYwrkl7CVb8ap5gz9wBIZUmLMGPuLr2/HwNYoxhA6EJo2OjbCe
rrKAS8Hhr0C3tJlIowSpB5uYlDDdWrEtPcZ6z/CGKBBeI2E53ZGyVuJVyFyWZD8zfKfmiAcCVLe6
DftdyMWZLExxURzZ8Lwy9mpmk2yfZvBGUiHRE2XGSmtoXQtYDFYMXbnnHsc1agPUCbq2EYaN75/T
yAvrC6MLogpkpiARPSe3PEgw0gfichMDyWC6PsUFt4ilwogCUYdUAPlxoD3X2aNU9rG0KcltzGys
/VDIjhitcHMRRKU+xebJeDnSwIJBd2T/Re3avwjEUnEirKt8Df4kd8s9XsjwK2VfAvON90V2EnEm
kzYxOVeL5mrFL/8joBsXwQ+OaQVJYPRz6qTaAIcMSyvwyYGe+83SoaKl8amJX5O0D04TdSnahcsJ
uau4q5EssVw2GpcFn6IdFCvNxoS8Smxi8HyQl5JBBCmxvqWHTw5beiwoFsNkLfmn5gmVUObFtY5G
NF4ajSCaH8VYWefi2X8yF5GJpKUWhEH0g0ymoEHXuOFfk31KWU3aB9GsiwqL1TdGAowG/18pVb6j
KrowEIMMiwY9/pO+NPk4+2z7ZSxsC8bBB7AuDtLA5HPat5hQ2J0J/eMWz1R95huuAoYAiZv80JnS
oexRdKrXjFvglZqaC7syMcFAcO5IdpNAs3aLbknb7Wbt4USSFaAg5GYI6zT62idCizfeP8n0NN7G
ho5PCM9Z3DafFElt/gKHcO7s9mD+q9LbUl3D3+D2A5N4WaXAM5Hh6M2T5Gd5l5/pftbn5jU3K3qC
tfEynVh31lkipOfiPwf5jCAYIjLtSq6hrIh6T3L6lTwkxjcdpCeaRwihwVYbN/nrETU7Dlb6YC3y
DlwwVPzJYW6Y4c039mPtyiY8XJq9KaWsvIdsRbbOIG992BFSpTkpI9tyrPiZwQK3dzX89YSzZzNG
08FISPCZ26H5Uln+3K01OrW6O3A24MJO7PfAF9fbPWcOvV2/9KLK60Aspgx8GYERkF1eEg0z7wbA
8Fs/miOSBO5ODG7N3GLuTHwCkWS/IUMnGgYci+8Plqmec0y6CiKdwj+/zWKZZ4cgO9baWYRpoN0L
cvT2/TE4xbLHU2XSh4WrogVm/GGujAaOMKinDi+qcdaYSaEhld1pjoK7zcI6p6dVHwPRe6gNZClM
vxRW8NQZ1s6zvYybsX4YEfgi7c6+ChoEqe7oTIaq6NuQz8Bi08PofyNriWYlq7VBmoPZhU4+Zhv1
VzGemuyJ5katzrzH/K4IMsajRT7qIv0nIxasP+ZejGm3eMReOak6tnwUf/Sf+mH9hfWSrjMgET6A
RlqwttFQAdHvIMchhg89boAnxZEX/fQbzhrEOhaz7rL5puGFn86KvNILXvWj+xuQxfD1YB/46RGa
f1MychlvvvhBb8I8g1W8pR4+Meait3uRyQhnKKzY2PFUzLvtmv57l+GAJzcISqDXTPg+SCnBRJq0
61lAe6QaYJSNWp9cFX/LPKp8NJpN15XYHlzu/xr0jEixjS07pcFM01cesQ4krt53xV/7yL8RvtXF
b81NXBthQRfYmLD+OEjX4bL3LsOH4heDWQXMZ9Fu8X+hj6BfyOdtnFku9TTOkkeFnL0QwYF0IjWJ
mz33dDn6Ms7AX4hZfq97eDmBQ2hXAyeYThF7Xp7gOrI2xCzGg7Gcq2fMNJbrPxOMlLzp9KAGwcYR
zAyaerkblwi7kCVsGlxIrml96wApaGmQrIXFrPhGscIw2rDsibqj4Pq7UOZSgXgaBVHGS/2khvQR
VFfee1j8Kv/4fcZT/oftgPIflPEbJdyu+yXKq7lGT72du4cdczLGYX9l+TJZ4Tgi72JJDogrv7Qv
+Sey7gUciVmiE66SO+8VbLnCYwsfzh/porxw3FJxcWZMeP6v1acwgWFaa+RDEprQQ2adX49kh+xU
v4aPmCAPEgdtDMuNXRn3ZMew09a3+VfKE9vAFDUIbXDJfMHww9WBASx0y7A/DpVjgbsYvwlv0Mg0
TBWQe9ht0ShSM5fLOvtJag9nMo5E0Pdr890tW4s+5Z34LAJ7efDhyvB6LDzVsi5cIgXRs0Wv6JYL
dvenNk8EpP0TJK529o/pBVXmRjnxrW5JbjqhzaLNJCVYam1cBpH/zXHCN9N6EXYayDX/E4pJEi7u
Zk/KpJf9QhnutrzVF/mILEilhzut6cprtDEH+vIzkF9BDfeNEuF9wxeHe5UYSamn4q9pPD05sXEc
QIlPQLvq/8JpQ1pDyzedbcr1+ALhY5yrHWp0FCEbcWPeSlBqr9Yzr+E328/U39vv5kajeXow8Gd+
xPayxQbRSyu6HVwOZ1YvwQ1c9TH/1m6Or/5Np2zpvyq4htzev2hiGX8ASXB2gUzeD/fcNjz+UEGP
OV6lv+yGEW/m0rvI1xhZc9YLX+8nXbaUal3nCgJBL1oV6imJGSCSDYWpdNWt2w/C273cP2v/lH8x
pSgaXYtRLf2gk5+brnIpDPsnXXxabmez8thSvS5bGfucodA2JauA6jpCmXkZzvKpj11994MHke0R
3v1S/1Q30Ya2MJ4XW1p3GgcJpMgWcxtDCMnWX8IyJ0lvya3onBDPAeoA68gq8y/gLxn7ovTu6eQ7
H1gLRLLDbd75VfkruMqBS4thq0fyyj22RHlLBugvDniPTihP2c7Qn6hbDtVpReJEtrKJL2ByxCRv
sJtV/WHtAZJSLwKVxJ+0ZR2+j7wzu+ZHs4tunS/47Uiw3yA9hMwgFVubAwkNrMeV6MkgGj2VxsKh
++KW/R7iDJEEK2rt3Zg5/RE5HGQUd9Z18YFq/LYPWnn78cPoUfWP/8ozRe8BdgXz5NQ4KQMV+mJ6
GH+YgbgwlMgbKKV/dSCsXxWq7xJ91IExZjNu6Sq/bwjcMOD/pPJeo2HFq/2dXyYDkOy9CLbQq+hr
x+mmFm0UOwOZkUODqPMpDedJxgBEZpt/LrmKxeNeD6Ha+04NfG2nYoZCRmk0D40RnniUhW9aQMZP
CYllYFhQaJfYuhYG8I+RAqi+0Lqjns8V7AbV1zijW7jxt6vLbIiw4yOW8oEq/gfWJMvPoEQauJrM
3rc5HOHMuvFDQpmdyU02CKDBwi6xIoLkciebcAHZyXBuN4h8N4KH1Qc8E9E9ykajFQqBglvgKpTp
wq2D1Lso2JHWAlSOxXodYuXp12W05i7HHsjJxSRtn3i0/Wgh0XGo2S64BoC/mIdg4ZpGLBJkEDAX
cVu1OJzcFux0hj2Aa+GOQHTIAOQckNGFFErdkGfbji48EUU7UHIN4axtg9iwSlG8kgSIOJtUZGD1
pvGvy23rbIku93xdx2NDRxQb+Nr/pO0l87iUyhVoYhRzncvKa9RTGp+h3HEevh09cYrQrm7yrom4
Y++4SMZfE61XOJ/GlUsJwgIIWNX70Jo2ETPMOkx/1SOEHCfQUVhPPXz/wfAq+cq1TRDspJHupTrZ
cUhGBVcm2S4xgphM7M3uT2EJ1B9KgnhZfFbFs1KPI7ML4HxqgxlpMXztKArHTXIEA02/4MYkvEf1
e0XlEAg7BIBv/xMYma655V3+14wPQTvpH5gjdh3DBFijyExlh9AJGdb2BMYEGWLEUIUXCs3HtIbd
iT93Bh/MjoYgWklYX3lkEhj6RXymjz50N1wwY4Eve85HjqNNcGMOJv7zCXd3hl8RB/kaMIHqUMEh
SavBe580JMIsdZMTaYQ/vKyl7SxjxErOOYBb0aGTJAV72oVj6LaX5Im856dIPmTkXcayH76U4A5o
MIPmHSyb1sMU2Z0JbRCkLbcwJi06EsQH7zAN6iX7uwULwJt++S2436QY5pe6TY9trn+PdbqLLr7q
GL6D30qediBo+e+RUhVZCpamBTorxIP16jtefMKwMfjgx4q2Yahc6h96uoCFERuhV6HBn9N82vQA
fNG9hEc5XU0tcwlcrZc4OYANHQwQwA+jsxtyZPZh+NuHn2n4K2E5wnJyx2M6gufULyGLs9jBwOJj
kkpNkukA/HfVGhuOmwZVwgrarKmv2PDED0Zz157U7tAuD/paSecoPVX3UKJUBTwCr/5tSpp/R33a
Ru1a056sjxyUJKTaccetnUQK6ziCaSPQvT0VcH8GuJqcO/CSVrorAab5thhBgyxcGvgFvxEPNZ5+
oeFF9PPndDLvnFdUTOh1Moc1OnoWcmu0BYBiDb4F7FrL6cQEvPrMGXx1K9QHUrssGDUviFBYswcv
weAw2+LD/GMft7ABmC7WFxl3Zc7561TlYdDYfSAq1Ha5kg860QU0QXcQg2IsCaAdkkUEgJOcBBQ1
B2CmXK2MHU6r4IM7SjN/BjG+ij1xRYgFEVoTnYchxlgyYIkguCW2xrH13WGILxipVrcR1Yfvtcb6
mW60HzMEUr3NHrJ2lr8GvHsGwAtsZaTWzTZ6XhErv0sdd9T1yHibMOVAIgvlqn0GI/rkZfSH9REI
da5xCXByMs0+O8YWfL9AME41sSZXFE+Uhr5bXb6CwzAeAro99IkXYQsrGLAnhgcaV9ifMA9+TUeK
Ybbd+ECSiY57+NqlTjdeo/CsmZueAbuJSWrVCWtjV69idgVsN8m6XmVUpoC9dZqK+r3O75NwqRB9
sE/aKIlEKg0HUr3SuTwzXgqwX5bX4oo8j9QUCpwBribpqvuk70MuIrYIEuYJBR1WLWrbJVqS2tj0
a/Qo1Qcl/vjXfPt3Mjoqm6koZ67pGjRZMSr+yez76s/wJFAHbUrOy+iq/MwOxRBxpWuZs9oxmD6Q
2aZC8FvA6vwz0mVJ09+2jnIEQwJFJSSeQ+9iMq95F+G1Ug703NRoKq4K/Lb+URT3Ku6sd/liqkaw
IjENyRKQwM900/9kUl80R1KgZtCbw3HJ/d7xpQKuj12IN0kAZT/Z7TxtiG6sFwPTAU2EwotjdOsr
86yzYpd7yHVO8A8i74Hw4PRZ0chpwEv3v8Vvtk++uHAD6FIQE6LLQ2MgnrNv6ZbB+3yh9ScFlJYR
d3I6FlWwiABTu/Tp6LrbyL7M5fga0dL6qA5sbasGZHG5qvE0CYB/E2xWv1JsHzcp3cm5K1mLGNM3
PhssGb+MrtjOJqdDfcX7cDGDfU5ePW+rQPIbvfnVWEGqiXbCOmACo4X3jiZfx7CHZSaBBnMDr5lb
DKjZ59SPYffFC6rsmnuIauyO9PezsTxmQmSjreutP1fIgR2vQMJuBLtASXfKvPKarlSYxKRYIKYB
jBacqkt1eTPYD5HFAnxZxZ9yxYn9CIhgOhj+nah27Ly0cFMvHrdh5zbf2jPR0U6sA/+QfcvoX3/Y
m4kXwE+zUAQafnvlyHJE80FzYPH+Kx5IAvON7mWHPtmgayBGx/oRVdJdl0CuLdqMnsgTPOluWRwH
J6VDZM/pMphhFuy35NdzQsN1a/mO/f2A3nupsmRUF1A9zn7VZcHYyuhYPzEdhhL3PQzpn+kZfDNF
0eCMLTsaS/yoZ0QTmlgOOzgYxxYrsPA11wIDf1n7R+gFYRwcpf22FhIvU3GnlqktYpPFyBXFy6r/
KUmlqsC95BWiatOO1OcQR/Dj8kekAJBD585Yw6F3JHPFbt7Qi84F+0xq5kuN7dN/v4JhbsU12woT
cSzQqC08LQFSr2wylk/u4m0/mg4TbYT04lahITMz1Y4WQpxPBoHJBLhz3xhOy6ON0F2GH9IzO0iN
W3ZYCWDwXELAIiGS7Rf5ypYC8HDTvE+oCapxHVxVEDK0WS4krCNMNBSIpQd2/8a4gnULX42ynijB
8IX2a4p3RVjQc2d/jf9NgETVb9gTsPMEAqwZQLO0LUd4aRt9XLfTqcGNXy/T2JbzdZaehRu07YhM
TGZKhGYUaw7iFckrJTqztUwJOGkllzJXIXyOjEVduo8GbrK7HgAd1E7J+FMJW7LdAz7wQhDQteNy
22oxTlf7fQWbuGIvp8QF3AgTm//2ow25kWFoG3yxL0bQRbSDZINx5R50nP3L9JO0G+G9TIs9UKrm
vZOIFisOJCDq55BDlxuE5PHtC8pcib38ETkyRBXmH9xKb/K0GHH0/7xiPgL9EBJL8TousOsNq5RT
k7sBgqnypw28iqz6c9zZfC6eIP1o2q8cD30N+x1dCucpgYt/V4rYj4pRM7v0SE3uhgA8Z0XUApBl
7tHVO9cdB6ebkYkLtS52paN4xvODjtR6Cet2F0V7/UyEI0Vbt5brnUokFwCQvxaK4SVG1kMcKeoN
7Wba6tuJ7+RamuhD3czBl3Bg5cBN28hU5VgoAcMg8Mdbsq/JQGXsdIgYDCxW5U6GnbExbiyMu2Gc
KPIrazXFtMXdfrHl44QvNspednimaGrw2C2nwplgYf+1txGuLXDhK7JKhCGkTjuDC15LOZUrNoH6
Z+qhsoc7lMciWtIWJ4EbXDSsff2FwAtUprIrck/7VOm6SDx3ZEQ1eZfr3sQj/NUjHkS58jQkTpsV
WrfRYXScqrYfrcf43DIXXQVoCbQIjKjTn9+VjfEzfxrGRj4D4mQMhexMIY3g/BZvgbHKBSQFi1bD
OHhNhTPAU0ybQ2Bj3D42sDvra6d9WCeZCUPMDiObWzYbAh3GxXaQnBZgE9ONjLSeFuVB4SUfY2YL
TDV4I0trw1aZ+Ext2OUX2LlxPPd4iiB/2P4XmuVrhwY6Kj+4KYR4u+zpxI7RBSsA4oTIWaLT0b5k
aLswfIAdOMyZGTJr2tfPno7gkWeYUr4usj3kFsio7Jbq+86/WcNZWqr9v5E2x0bHcvelSKhHFvwB
22ESbbRhG8MSw8NN3mtLvohrkKaMugxOBg1dCofkvVNHGiVUiNOamo8/YnpkLsiyueuSR620nyJX
2TA0DhbVtLI+5T1G7Pf2HdlQCw/DkSw0ixN3vmBgsEsBUH2PI6pfpBBoQxzl530e9zU0mw3icMYZ
+NEpMnZUuADepG0FZdbT+1uX7SXK52hVnjC99eUJrpy/z4oDqvoafMrVP7HwjRyKMv32lSZeAmtL
WBZsiRZZe7DVf+XkUNPSvsXdEzm9GL8s8i3lvSXTVmCmmFG9KM830CfsbsEK7Tn2J6iffyAeh39x
cuMsUrY6uVUzPnIDhc7nwinP+nCEErzUuWbXeDRHRqpAMKp4pUwHbR6mtM83esBkBv2BXLYgKGCx
B3xPLBTfbI5zLqTclVvjIP7lXeP2vPbCqfNNYieMtQUKNvXBFvLJ1F82+0qwM95iDSj/LFzfdbEA
1b1jJFbxbjFnAa1K2m5RHkIgZJUE+iBvV3F9iw6Md+p1wt+J3ghg8PSLmRtHdHX8fb2yrtyUjO7j
LbotvoE6+jL3kbiXzWQ9rxBEiv1U2Z30l/CyTSVbTvo7gobkhVC+eGUm+RpMlylEnSTRXfCQkqTk
xcIqPeUCU0JxW1BxGsPJMvAvgbppg5efEEGD20JAVVVfI0GxRRBhFNKPrAt2jV6u4Lsa3bnriSLb
TZ9hR2uHnNfAe7NX9t0rUzai+C2JD6S8DGZQLgN943HRqPY9M3PRychoE/NT2rot9J2gO6S6vCG7
eIVacGPlDv6OTuZTKPG1UaJVys0pE01HrJwC1YxoXiMAciG0Iekv54tV0RBFZovrWV5pLJ6KCsrL
vuYvNzdJKJmRrgvia9vfwDjHQHm54ywllC4g1dBITKe6vRjWibGxKi8Bw0N8MiuSA2Aw2PWwoiGa
OVQIHS0weAiFJpwIcvD3KVy1DsEk/UPTjbJrgcDmDWXlFNZrk+msbBfhZlDvU4UbsXtv0pFqFl1E
60z5rbeek8rbTGtJR04gv/Pr1AM/1FH++Six6mI3sH4bfCQlmQ4YT5TWK/puGzE0ma/f6OFCynwp
kRC9ASsvJ/yEFK2WaeeN776DPbv4JkivQzsuVS35y7j6FAlbCrobWUqcABWOfhYxKjfSnJjd8tIF
KA6Fq+CHf3l1NtrBMavZmgpNRcZLR5s5VlG3EsuRf1oA6HAa5ca6eUeOKea8LT65fNpC0quHIMub
qO5W6TNOQydL/rriXBvfVhCcBPBXmRnTzyqQ2/UsZwKCkIDCZxGsg6kweFVR3urwLI7T/43jp+Yz
kXzvfU2Gh+1G2FJv1vvToquanAHv0lFRPlIJRVKB2Y7I0VSimjHM1aBxU8+I1iA6OiMrp9iovLWF
NMsJPoidlGkup4PX/KPZ4KtcOIsVmRbp/o/2mnFO0NvkOxkMoJl79K9AbwrBK+VsIewUq5tQPyNO
D26XluAJx/Ev0Z+zi3pExw/QqiVqiDq84bFnMAJNYVcSjDaUsOPSX6M+SsgtolMffIb7WMRBKa8D
1YkCgEZcqnQZLDeYFLV3OlSU2k3ZGLkzxf8KTmxTYJJFCrJEoFf00KhnB6hjOs3NjhTXPBm9cnpq
HGACbAeWDWFoHLzhngk0YhdmroPwWyWJWyraQhMj+HSLiHiv+NGLFv9yyBDpE+6aCmOFyJSVQEKo
qJE+I1/1Q1l8a9pS6M96thmOiO6AZnNm9GgZ1NN7+Ok1/pmH0onYi54hAh1JPTSA6ZtryCypoz1p
0jlSAk94kxkkQI+PD2ICvz6bBWhYj0goluxyBu9yc+5D/KGmTb2bQ1Tv8kvTP/QKdUCFzEgNXbIg
iEJOTOTh9AJxM+mUs+m5SnoO71VA2nx2NhDqotfiPk5LNr8b3Pu1A5EbxBfPhP1iF7LTdL/Q7J2I
ye6IVGqFcgeON/dJn6Nb4L+2LTns+U7Xz4PyEd9NDdMebsbwU+k3Wb4vxhe0CrwiorwB52wYO/Qm
su7V+4qD2TiJCbwHzl5it3h5UMhx8UHfcZ5vyqi6nfSZoErQNx0OflqyzFzA5pJKfaaAgwILP/jD
2NARmbo9iw2t/TZw4K4oe+nUcc4fphOdhok0GIn6nTq8NRnJK+sM/hBtnuysSnaUuSEXwW48KCNF
E/hquoQ465HoTCQorNpgbd1Q4wY0bEKuPBMPgO0bNB5Q3gpOEfJL1Hcgf7HPa9Eupu9MCkX3EJwY
sQ1aA3kn8juZ+AofY+eg592LtA7CTfnzTva18TAi25B+87m/qMBiBr2ujseQEoHdtOaqRKOuPATG
1pj7Qe9LUp1EeFKF+55cP/8nQrwgEWpDqYXtrucADPczZNQaaTTxf6ALh4E7ZA5HeCuucKxxWCG4
ma4BUOKpWZdwHBS6zuhkKKK7RXJI0UEj/Ib7MlKX0Wh4BwPZaQwNU9DwtOgs4j+3FH7CkbBPCmCh
dbWJ0eVzeGO00NfI4IcvKSIziEmI/KcitwlQ2ZgSMwoaPo6fjQzFoEkjDSYlUKShlgShWz9rcnWa
2pnQHTfFQezuaetlBiMMeteE4Ik8eZVtNmmgDVAKktJjoTJuNHxpMkImxmY0YCwdk7gXNkiCDuXL
96Twnw7cjwISCQbeTB2XpwGnZtjWUCzrhpk783VJJa8pf3XmPfSRsaEvEK3DMFGHeQUvFZrl5qO8
jsmWdkn1bKFHOikZW1QtQImhPQTrqX8JeeOkrEP/XbkBwQ0hI2Q2cRoavEB7xvX9I52psO9TivZ7
i5Xwbe264Ksj90ccUCctNXOOcqbvGxxMr7gYM1JIuGLPYlT+BtMRsRqRToksC/iDJ4MusqrezGEV
IMe6qOgKchnkBQfymj6W3P6o9+5Yy/8sPCPqWdBdOiDIFKStIvKybGMEqC25V/WCUYpCSzQmgB7a
BUdyK17a+NgZ7J4qSEhwbFBrxx801Swgayf9U8R/0W8G39NWb1O25XdN2CrzbzTU5HWVMuZhpgF0
zxD1pPBLH3K4UdM37dPbpG0yQ8TgsxSAR0AKEdUrWjXmWkFDjZa85N5GTmw0yHduZbxOVNuKPwpU
kVAvqVH8aRHicUAwpdszESPgWl/OCP1YX7/Zdb2BENU3/WDOe0dDOTG5muYWiDA7QCa1rVcH6e2F
JYbLSyl4sfKQ50Xc4SLgcNfe3Oikmw5ComoLtx1PbE5g6CdkJj5Da/VSSHe//GCUYaQDpR2qfYEd
t8Gobf2G4V3PD7EMDvgrN/8V1aNBh+X/R9J5LSeuZWH4iVSlgNItKIHIwRhuVLbbVgbl9PTz6Uyd
nmmX2wGkrb3X+tcf5pv2/lVkK8LVtN3OBlXDDoRLgb6XIttIXRKjGX3rUNjNLVy/SXio6UqC9PfC
Lp2+/fRyYoAi9CsVd7DRn0LjZ4NTZ4yzgBhkV1e2AwDmHHEF0bzoHEOBu0sj/aFFf2XmmtNvkPqZ
iWP/nkeONMGqfhj6MekAEnsUKxQGB204qX4tr0PodZ0ltwddvg34Yxi/QA02jQVLZlov7FHylC1b
nqH471MPu0ZJVv2t6PYv49lgcaFZXJZyr0H02QKhSc9RuGjducYmZUjRZ6LAQRL/1Jk5YNWaebLk
El79sqAsM9CGw2osEezBA8wZ7L1rbL5vueKGEfINAgvcxWaciHyV5gFC/nLN0S+Hm4nh9QYEE82B
8xL3dF9gtcB5Bg8JmongoClXBfCWo+2wwM1JmS6v6iqvnAb3dGnHM8cYTbrr+Kas6Ez/EBzX8W4R
7bTx1tY/hcmwaSPTdQ6pTg7UJoTV+qfr3yRDx8Jx+NFhmOAxisUhNFcY4Auw0dsiRJF9jve4SJtL
pm5xcyaNrGuY4AGwfejSUW7PyDS4lpG87YG25o24QHtgwGv2A1jkBs63EHSYqDhmvdHZZ7GdeNk5
BChGo+VkC/U61SxKnyKwFCsLls2BaIHFfICfn8GJaEuv9roD0J+NBRJ2n352OCN61u23uVVxK9N9
JduGNNF2QooH5xdnw9j8IAgXsw3S6wJhankWcmdYSFaGahf/fzjdfhNZefkvuqYBDRsNbChcmPko
eJntKDzmJBLnyoEzqpcgOkVEiH1EdAYe8ORieg5wOXrMF2mS3fdpYBpn07du2dgEiErRqvxYANx+
7qjYkJ4PZGXB2X3TAR5aSHDKX0D3KNWfC4ZpA3LdrtlggmTHUEiKlpBQmv8V/Xsz7elgBbbXoHJE
VGr4M0Klmu+OgnIHkQUBoGn76JULhBwD+gLTLDj77/5aqYeE1BcAIV9+I7KvLiabIrO9m7rNAGg5
jQpzpZjrehRxZrGryn4tvovgBOXOE+Sl8NmedXEpwatp5602RPwEBfmU29Tj0vLAYYiuTwS0bzc8
KuG1wzjqAu3ORvFDRHIDRumhIipWwr13xw9sH2QrOS7+gLvLKsVk7I8bXJAFx3rgv1w9CUuSlNZc
+7hxhPir3KfqNY8+peBbhqtNhRBwkykfyHo1PH8oH6Hxqc6mKaNpFWsURcka/3dbZGq2Bq0Zao/p
32I10PwDaJQeg4sB1CbXYIGjTzwuXq5MK3bUqD9RUVvTlc1zgVQZepPcLpvqkClIrQFvtobI9pvO
/sh+tUa1zynFS4aNRnc8LjmhnNRc6bqHiqmHBJZvGGxM1U5o1gS+LHnOI0hHn8TZCvsnq/KtuNh5
vNLbcEWtVj7bM+DRZ8MPPWMWfED3GOLQZ6zfhsXYlo4jMz0iL7f4Gnxm0ReLsRNu+XAzxtvrWn9k
ApIEwEzWTYCfL765dHXpkzIC27Tw7VOZlD3OahEEOuQuyI79drLp50ucmpOzoAMG7ipzjnNM/qnV
Ccj91fpkqIrKJvfIHYK+g+LngmQr9YErk6OAaZtsd4dI3xlfOCoyRCsUq4E+sETIqDrB32DxBAuX
Qv0tqxh/+x81p3Gg3x9Z2585pniTdNS70gJc5xmIbPYxRT4OAZm5VtYSceCPpUNG48RapDhSp70h
P8jffrGgGd9SnQb1dxG6KacTBIkRT3GqENOlrKuxPa3fG1hLUCSzdAss3X8UQGykFblPf5HeKwCj
QHUq5S8KKRImPGznWekA10VRYax5LbZ5Vr8HwX6t62ab7hXtByuy5WIGDPiNWDwosDFL/CBVxrEv
W3PxQqg/gzRnE/U5m9kEQgy9AwhvUUpINVmgXhJ8VcRyz5CUHFyIFsf4bj9+qOlTZS9nPHeKnJoI
BOGjZUbqDageYfpJjil7BJYMlfvm2Tc/quzEdPs5vs//zfeQhaWn4tLlAOw0b/FGD9YLeTciY23i
Od8ogKWHglF81hMYK6pJBGSfWEWIuf/uG5cdqYPcRL8ar/rsqIhY1v31/aMyrxq4d2L1dgm4052r
dad+6OIlEJEBH98zkq5+RCqF04VUCQ37k4a9DZCE5AD1e2pQhjrGRp23eTDrJTaJFMAJfkXQfmiE
z7AOgE6r0C+u/J3iJ2JYil8SEx654sqINh0nvfkkXW0BB9UVRp5cNE+u8dtgPGK990hcgaotNjOm
jhV2y1tKBmZSK/Mz2GhfBLUSzyqBij6Quku4RHmCwf644xye8NducGdVqGhXISysFOG28P3qNkb3
HTYfNarmOXb5uzGW4cZ4O0CklGJAUtN0Z7ZbKgNVkJUAny4YuaMZ4xdPjqSd69BB0pMvHnK3LY4L
nGNT/DIq/R9GLxIrWdMMDMKYtb3sAiaS+ZzPHm+BAPnaEEsRtWtKmy53JP2n5RaOur97Mpfjprk8
znV654rPh572y569YOJB5udLtFR1PZthiv/ahf+CcZIRqqQ7ERyR0FSY36wVyMz6ZYC0xw5MjD3A
jh0+C6gYaBOsHnIY0mRhZVgQYLPekTxcODMZgO/UZhzNwZoyvZ5wOoFmWlUb0iKqFp0K++07h0+J
xNwJCMn8fE9PuSDk4xDIV0nXcZs4hPFugDKFBZSAoxGOiVCVhOqq4XJTHDo0PuF1WmznBSWDAFH/
jvOdDcHKGP9+HIBJ9RLdBtZhMt09vTujSIMzBJ8kf/yYVzWgf05X8DdIBIZE/Yp4lzwqfBXq2s1I
7lX6NJnHgOvkOPcwBWJEGxMvhcrmve8FSnVE4eWjgNyYPhcTXrbL5J/2lxNXNF00+Oxa+hsQiPNo
hBNlufg18biEWWWF7wtAlqZT5PItIc7rLe7Vt8ZY5wlJs0Brko79Nl7NTMG+0hMIdQlKa+6Df8k3
0swEJheuUARFv8g//KnAJPV8rf3rm24pKTsevqpAPOkN3b80OKO/VdLPUcCWDu98v1fmKEGYMupO
Ki9aTO7mKgjOIzEyMe0JmIy2mcjza633uEE027Glg+IonNtZBuv8GT6ljBy33qbmnhA9F1Z6orwA
eJbLW8czlQ4PUoXnb6Hmx3BHP2rQZciSjmurnS3D1A8+QfKxhs5bJpUS5QP0jPwmzmtbbS4a8V2p
vGu7c+zJHMqMnJ0gXompy4R3dbgq2KSjNF9xTlOJ5ukd9/zoYnyxcUeh38gWSCm25LfXZ3RsyYay
8h0tQvyyngquIcscEtCfofmK88k8S0TGzfad4kkwOVRd7Ob0cAxBiIeAKIr3BfMBDM+JE19pROvg
t0EvBuh3KpyZASAUm1JE3A+daT2TE3iQGLNNbtEy7to1nEQ69OcKTz/D6hAiY+dJVyOZTumyEzww
YTXTRyja7fSYEyRv8GWi5MtMt9mIoOKUPFpShM9pRCQJwmnwjRa3vWf+sozp2q1pFljxDX4UxiaQ
d1LvxNG6owgBEiTuQdpzwgbTtZKIUbhPxA2sOvr48CPHnFgbVgo8Su1QuuyZJdR6WfGTz3Cm0lqk
E+1i7aIBWOTNUiTdOIQgyvMHWL0I1wZ+lPpPysLNBRr3iF93KU94Lg0nk9A+xXu1RwHFHe03hSg2
dexXGof+ukVtFKImWfHwV+ZaVSQa3K38RSWR0hBiUj0h5sK9hFyShxnRUNjq54vwgHRdMuHaxV5V
7TQCaLtN2G4bc73bIQu2cmkX7FLQ4U92VWZzDk1CsY7+FRP5Yk7SrDVKrBdgk/g3YMUuHF8KvFdr
aknDAQeFK73JtLOhW5RdyVxQtG97/FVJWsw/TcGnuIIx8yrREcDcYKY3iCaCFreDu5qiAaLB/jM2
nEeReDFEry63SuCGuJe08+HSjl8BSiBhPxGzUTvMhCUXBaU0+m9pt9CtFP3zaKfKNaIgZgpzDxrM
1ejqPuhE2OyKGB7iRqtueWZDNBFLX3tdsvqkG9+pcJHnqQr+uG9+JpNsZTOk5xCCbXltiRGUIaxT
zoKyGHgxpuy7UMr7Q4K5kfMq1kJ7eUNG1uJPc/K58xWuOjlhF6zwRkfrVx4E2BvzD645j2Ps38yI
Nsdov7XFFcoOoFL0j9rWJLt29d7I2pHotRZCZWrpjRfipaEpXP5VYmzi9DcKLUOw6w8dUWZ2n0Ti
szAzh7lHeoq60ehQMbO0UxJKPmvax4hdfbLwPOxvY3ZJ9xRqwsIWJQBp9k4VmR/dILBdQBE3d07B
l6l7WUpqLwORqlRWmcnv727dhBEmTFWw8exSYaNNx0Xam4Q2UXKKdNs1MkF/ODyShEcWn3Qc7ehf
FLcUbPCH9E9qkAAhtv5+1P2tpDYT5jHMcFmY9SojdFknaCOJzzSJb8FuKfYo/kJxzdvJZ3hXTKER
sKEzhBRQs1CpKNu0hJ3H4arj1lHggSdfGb8uIhDtjnxU3Fpk2H/v3xLnrQ7BZEVK6lDutFezneoF
4nRmGxCJyU1KayKc55Ew616fAJax2S5XT+ET2o/xXQAqUVMWHd7YUJVr25Qruwl592hRYCdLMqAT
IUYD0d4vPFxNDrIZa+R9M0QXoq+EXqzK2G4CTHr+YryT8DczkRmn817HxHuBziAMr3OpZCxjN/6t
qAZSG3tmKKcaAN16QX0JMKVqPPCRO4XffVCs5se670kGoLDtzgbG9KDlVGQMtKEPQxO3k+oRSusS
gCS4pwljHAvKEIFuKQggnlCoWAFJiveplF0Z4mQh7QH78uHUL4Bnl9GP3J1BQHVGqQ7JT9m/JLKy
fs3+y4P1ppHmmQ9xR4RXoa/0u75frCX4wuFzQFNRr/T0nHV+mZFvR/K5wlD0UNzwSy58GTh6vHV4
KJYOa3ceUOABCmOzYJKAMzKsGld97droU+yeIsHIs8kmCXdmtg4TOnVbjR9EBwc8I5ip1hbeyeDP
VDo9zIlMxwBA+0t0RAwr/D1eb9IOhEscX4zFdUSUbiLBWOv1KS39ANmj/luPOFUdG+mogDpCnsSu
D35ZaReMznvoG7ygggyAmpSkER1Yh2eFD8Y2TX407BvTY6ZtoKaVV2rkVCYZJm1UrcIEDFqSRB39
JELr77g+jhMOk+zqXgmnRh0vHY2jcCjLYzveQsmLB6yybLrJBU3dQwWAX7OJNjRM0jqHnhJMLuw+
QUmhsWIcIUIC98USPQeo/ZOtme2j/TakXfWPoyQBDoYezATHK6j9VGHXfkERKvc07DUk+DtJZAtc
Wk4gauFgidpnkNuTkwg7ELXsEQh7jPHkv8p06wJXDiYwELRAOOQN7MjJ0XHXQ3+o2s3iYyY08HwV
+CQSbArQ5AwOYCjFTMS4w1R+wy8QZpppsBRzwlUfgA42k/JZNt9zjb7SozOlX2e1H5RVmceVf+8G
xcNPAmDvPSxDqsmBFvvlLvJLt9i2PFcac5Sel3syftuTNn5xzJV0WwU3v7rm5B3MV+9qqh7mJuNN
h1mJ0uIt/YtCR/upH6mbWbFpC5xv6val/6OXpFHLPW1CS3HoYPzGXwZJJdOK7ROsS2Kswys3/EV+
z+uPgwQbBn/pZTvEnmJ4YCtFuDdZad8GzFOphNhDobhOjsDvQGyI35mmwCJay1hZdgqxrFBvuPfj
V5E7mrgzyH5hDsKdHwYCFWpPDE842h6DzaD9BQKsf5s/JTAi+67ZR04k7Cifxzy895o/Ic5Ff0P5
rR9qnPChnfAwWeWJLc0+BDD2zogPZm6likmiSI8gYpW/rtEKoxkhG66dwRNxPcj4QywbfITZ69Dj
jiZ+ffJpPu1BFJV/A8SeCcokE27Oq3G4SbX3Lo8SnPZ3/Y/mSzC/O1oCiaOylDEj8MGWG2zbfJO9
NCDIJ11zHD8BBARo+tmaBwXygs/hsEDDVtVrYHlAT7BX3s+IOLi7sZnrXBTkrrceWqBxkauzKONk
FeLN3T+7wWHqmqF+X9h65Q3icbZNQ4s5gsNzwHjVKtmQSj71FxnzeLwuiMr7JXSjinhXyNXI3Bpn
ea7ydmLG1vojxsmBsWrY4L4pMuLvMU0+xMRrIgc2qkvxiwp5oeH9xWL1AdVrnhbxLlPCHEr9ICT9
tibknBmwW49I9x1m1gLCgemTqC88iEgHQTXEMYT8bHRT9TC8zrq6OtGQNJZYANys0IHzZ8TPeyMu
a5TgT+iHz7d4zg/JKYQKGzFrRV8tkmAFPVpcHKqQp+scRR658F5KevZKuw/PLj5hBJ82vlbeLXwM
fuvvgdTAP1o8KpBs21ik1q4I4a05xBxhnTLqLX7/RP/f6N+QjZRImH8VZsU3TmEGPCtc5e3HLL6M
bDQRnH0NcHHvYeW3Td74pTuvnzfBi//XZe02aE9ns9sU+29Pf0BEwQZQhxin5YxD6fVxuWc0DLlc
AFEkdoHfBNKoM9dGoYwrOZeppP0BAQyvSES6t72CPOOEmDmxXkhDcCOMOD6k5N+kklQCPcGS6s20
QCBjv1t/EdMqEg/Q4GjMD2HYT7h9jtRgINiR9DbST77rbv9fwGmPJ9t9ZPBrBh6Up1adITyqGVxc
cHkkc+WvUPejCMl+OOFh+J7ODPE45N/42CG/9ANaO69GSwRLjbAQUXiI+iZJj4nwB6Fj+Me3mYs9
DPFLT07oAv9ziyk/+PCYHEYfuVSDTrDYNr9s2IxLUjfZrEyMW6QjOpcbo81mTqx2F9/DjaEpTbOE
WEpxG4FM1Go7aYyxs2tKP0DOCWSGbB9MvyJDtidlv+ocDMQYvR6iNZqZpdmWZSl0PvS+4c199/ML
L71MH/EP07E9esx9eXzjvEjKpXps8SGP5+Sl9DjY6LzlM1RezAvGc/7NQ9Pc4nKtE8j20f+op4yM
LqA/JO0Y+Zu5D4sRzvdAJH3Hm2X2T9WAo+T4kaOkIB6JauNPnRgDhCtjcnJUAckWbgOBHvEPrMb4
MNSYRIMxkahhEVnduYufRXGFL2EHBxUoEoaH3yqzSqdeHMw1jJx17ZFnA3RJt8WGtKG6447qwxzQ
F6rw0xyhwjpnhc8AZmHQ2DAGGGaP+sV/EmDBRpQPuN0w/ZdscjQMImKxgkNu0E5WTKdKjUZMxRcM
CB1TJAb4w8pInBFXeJtsOPp5C+Vx+DPha/j2CpaifO6ZjRJ+w6QUkGmfzjxVGGoDonhJ35w5+p+x
rRhOTE6TPq7000jKmrka8dVTaPYlnMpl1shiI5vrd3Z7/xO3EUfaFUBoYc3CUhOcUbgzEH4/eKP8
GqotsjH0woEO8sVMsp6d83FGgQYI/ISt+hKvk5oA7femgmyL4OVvwim72eYNiYxzWDx2Qy38MJPI
MKF1uF48isS6SM1x0TAcO78YLCw8gW0M1z32pFiy8Ih+G24+27pAaltrOKIcBNw+4Xahteu36S6i
SKmXTndMpY0OBeOz+ccpDAJdeLipVMN5YCFgtFiixO4Sm+aSYUQE3RGjO8gYSzHdGqU9uylJNvgk
B6gCfbciLGcpn5V0K2zoYb/f+BSkKrRuUsetEPI9UUrTlgim8rWW2BpxGJmjSVChDItjmDIoR20r
yKC4gHIFrikTomnIeRgG0bK//ibjlo+ED1n8gUydxWTkCcuZv1tBB8vn8y3bUdazJ0HjfkFNFz9e
5m+LxgKWGsWrTkA69tl0xBE7rHLXbvwYmgkxgxEB1Qbnyk2k/PQSdi52hk9tnTASA1PB/1e8cdqb
7bqrCVwubk2oc3l3SU9wLYLGmJIcmhXGzh10gaHYlpwSM9RszH9CaUTJiYSF7RHtqsgCCQUrBrAE
8Iixv6lxv4XZo0P+ZZy/mH7GllsUXMf6XmXY+NT3lmFrMQsC8ClnNbMFaZtg+iYApQfBwmZiVn2B
g09buTt2iPeU/tp2v1WiMylkGiJ+GtLspLVJ8VBlXzYL/MfsFr8K2IWl6aBcjJDKFdmHGFwTYJIq
/VeF91z8wFndDNel9l7JzKzB1ULgmexqTAyF/hkiHh+OmJ7T4Eeu3dx8DtT3LIaq3CbhfeQjBcfn
GC3HqVW/Sjwe2uTxKs5B5RrpweQXCebWBOXXWr9zE3EjajYbWUJmhmycpW47kAMg3vPqoTMqBWqB
ZYsnzIuZykh1MwbfguymBLHCu2jVj6nbdmA7ASdTQK+AGW7KX5ig37veIOvjIAynnBSIhhir7pgV
qF3SH84uA22c+p93Rx6issYKbUyv74wJaT3jfYkbCviJOe9SIpvqMd4NPkiA+smbiPEVMkgG4B4r
8W+U/GIMWfDox9mhHT4SkoG4daP8rRdbbJEnbBsUXEwW+S5nGeiv75ZCvsRQRA7hkYUdfkWnIDsY
KKEw6OjK7djcdcXP4edNfwGmdZzQlY51eXbENkPvsWvlUgg4Ar2euYN3i73wXs+Cjyu3cSsXRxW2
bZf8Xvj+hfu2Zivy0SOrno3/gXOAK3rifebsE6ztyPyD/C3eIUtpd9FDWc0nRa/4rXayjypRJKdn
NshnkrZJNrInE3HCB/PXQN5+PWUv2byeop861S+vZQOHm3+hj3cK9/XkqOW3Jfbwq90R2rv4D3va
N1/g5hdehSf6aEj5zIL/zV/7/6+X+ReQrHnDp3bI+K2F+/9/Fz1yg/iNoofK1VcXS94qUT18P3/b
zfz9KYEIpFVvcHX0Ir717WQb3Ke/+cpZxoIrMTgUiK8t/XZuxvegy3Q5TV1crl58JbQR6vpbx/Vc
eNmmRzXolXz4dqonGgqHn4cftXHnXjWnxpX4bhA8Z34NmT2/hrfDJIPPvvh4+OWijx6QsMgtENYV
VdudVFlpgyEantCzSRBGXsjkuzP6WITsaNq9pFgF39JNE3jv3cC9rH6TTe+ba31tWihEiyWgOUL0
FYYT3q3bJci3pd/cQVDJdcFf5LXJNvMrfm3iz8ZF1A9i4PJ/8c9r01/iH8NpL1yDt6N5nWvcO67u
fL07rt0KWtmqcoEHeDvyXGZnG5ABzvRq8zq9qQzpvzBTsow7ahK3PjCr5iuxCV/lrLfcovOkt39S
pHdnruV8PbhYFwgQzo2a0qFDXuJfi2yjPyhfCVpQp3QMJ/IUO/IC0AaHY8j867fTR+JF/KdvIq9c
qxvqGb50zV/EKQvu/On40X2Va+TKHoT/L4MCy3thB0Y43Zo5xMt+sVCyXcGzMPI303FyTTAJ2QmQ
P2nr970nWLh7knNMBM95osjEroCm01I+VC5u+Y9Pzm/NlX7bS4EnPzeE8CgPmHwz/Mo+l0X0uRrh
T7Z5bbiENmgTj2GKl9bCkz2cLuYvRv4A4Yih7SH8WfjzwtnxiWZXHxhncIMXHiu5vLwPfClP3fw3
j/RmxJTYx8+IGRdbEkuz2iG4ctBq+Ony7yIv7/thQ+lOlCb/Wcz/f1l1PJQbXlKz63Z4wnkdWx9t
waKw8Os6VTuez4CxkcGP5m8M5pMTosb0El+iU3HLD3RQvFDyGC9YMVnVLr3klyREQvY+8HDtslPK
lzS7+ZUWO9EX/RVUkVN6SU45VHHu/ejGh/iAjNw8Eq34BswBULuEh4Kvb31h/drFF+FoognzL69b
sQsvamcT0aYvY1imR2GN6BRNTbbr/eBsHuti859ESD3qR2MfIo1+w/ZAYeSHB9juR5Mh3o4vpIE8
antjrx7NY7Izjyd9rR9VAcKwCq3KhegP35SfG5yNc+sjoopuyQ1WzP1drwK+C/owPlFnKLWB/f6m
Y/Nhn/L1xr6GzYhMmw/PIS09yybZIeHeBfw2YYsGTeEVqLy4WUv032drP6V9VLxoV/vKA6sAvqMm
wmxuLiEu84Kqfilso938qtfYG8GNXrc+L/VY+slufhO4/ROFtizveLSf4ePZpA7+96sUWC97zkkM
PXacpWnsJDsuB+/Wapf+JVnpaHusBvcQbN/vdBlc6RaoYhOc6QCR9N6Cc81RdjPOsFz110o7I6JW
H8IVtfq9/e/39d+vG8ed8MA5Y/aKZxZza6XV+N3eaYXmy2Ti4u5b3im7sR73+jrj1s63lCEnLEde
qXrMduYa+4zfAhQRCfZBOIaH+XNe63OH+SH7166MnXBeKsJxXjMkKmA4eZGKr9kza6RZbXr0xIs7
blsNyLNM9bPGKQIfBrJvsPlweXxeuerQyrXwOCP85AU63TqDUBZq1iv8JxjgDQlg9WFgDFi3GPYl
PJN0euHYWFGMxcQCvOK71Z6mXFsSQ4Q8IgZzEJcqw+J4JKByMBgtBbbS99gQLhwV3mdxG01U+s0B
vrSoWW+iXcPFo5euWeijN2K4Z5D352Adnyrb+J+kOcjpOmwZVDYbPGFdIt9K655kvw1FLJRGHvYl
BoEbubARWUN8cZJTOfk9CgB1V1RfPVzuRcNAufeketw0DKXH4JrJCRL3BULNw0s0bS486sy+ukYk
/BmCJeDpll/UD/KScixGufvEoOpbar8Uyy9lylDM4QBL6fZSHbU7KRnxcAlshjeuEyDhWdc4o6ov
a9Wlxl6FHPNWCZEB0MUgREJysvg49W6VzAq9EnBbWXbVDzZt5T77zNP1hAwus4RHTb2ITxHJvf0h
znaD+U9tC2TyjDkSd5SwJcH9uMPKjrElmA00A5ZlT3Ka4dbwRxuEXJXfms6ruQ1fcv6MiK9wIg3i
LhNBJYcTqrF34JBRYjGt7A2amcBj9wqIDwUyQWAMUK1sFHn1ATmvfGG+0dzAiPWvPr0R9f4GdCJ1
C0lLckOKWTAfSWGpBfg7kY3ZVORxHd4ItG8MR5TEI1Em/xEi1V4sGLDCEcy5RgqEWj1+LwmAjPf9
8MMS55aR6iEhVRR5R+U6mG6Q9yXTxugpqw+CTsT4o2aEgfaR6AIGtp3Dm4r+4THvdjsUDGzQot9o
VJo21iLZLnKhD6AZWL33JpzAyYIp2HuM+33hj6xE5EG1xbJfjmtZc6MnUA/lrvn+wq0EzSwDJFR6
o6sBqw7tQaY7f1E0o63r17jq9emBIPux25coMkrt8LqxnK5zfeWLDheYaf5FPAi/00m+/mQJOXZI
JTGqIrC8CvYc3mxI6ros4Ns4i6f2st5+eGncabBeNtXnvR9snsQEfBMTIpcEFbqmo/oTMw6hXVjW
m56AhVX2i1QWW0dGTRjc4UoMcXynUAB3mJbhQUEYJXwSfD/7owanb7c4Yi9bebiGYbBJMYOrzQk5
Au56N1yvO5BNpwZxWFKQyWuBYyW12e6kzkaQUVCM0TAwWOAykxVJaQuFg9cAYkGVe8NRAc9DrJi5
60vMIZxqj8NpuZ3Dl6lFLi9/7FddgC+kFZMdtoRC9AkTE2ra8vWLvofr2LyR5VP6E2H+3cBRGM9y
/asMTv5h/sR/cIJwSjjnZyA02DEI9lfB84URYmilBNmqfvgBXC8cGPvTKm/B94BURMXjIZ4kPzRO
rCeUE0CeSN0Q7AxHVJOfmJ5cs8fiBpT9XR6abE2EBCANvYy2K1SrFs/sBV4KTzI9jhkSGIx3Lch7
Gt6fbOCavlyPF/EOlvZso4N/KpaEl2GguIvO+2FfHt6FJeg26O1C5Z7xXL9t3N3bJQUNaS1YDnbh
pczpfR8cr77ozo4Uxjp82RSHs14VBtIp8i/BPr3nhPegsbnQ9thHFwmQfI232MhfxSvwRVltKJNC
cvhkh2Xa4CtWELshrVK8Okn19QioYdz1b9Od3oeXigjlkR/wBsY9EcXimzLlxopCPDoXONTCwbfa
k6m9pl2k7tHG7ds8oR82o3gpAzFXEb3GtBn6nWw6ZAl288G1A43qBUzO15SBvxTMyIzhGqj9joXu
cUvnA7dwyZRhEv+QwN8MHgALyRCx4/jowapkIE08Y/5Jasn1zEukA2VwtYp34S5hskHhPD939eq1
KsDqrNyl427xj0Rd/Ct8t7e6tYSzag9/gaNZOFZ32IKsZFRtLAgou269sLE6QpZu/1MP6IW+lWPj
Cm5anIBucBIMp7u+AdAKgLYgg4VQjj8ehLuQFvErbpsPchC1TyHF9xn55uSYf2O2jSZaaFg+c4xz
8DlXWwHePqJ/vhrryjPrJeko3Rc+s66EZcRmNs9GqDXOlbNNtBB+AIWlxl6NvK908CiOMKWfLFYX
gdqvBVNbYWmAjCzFp/rABWeu8lQOeK/YGYtDjQHxsvymGxlJyWJFAoEp1sIvvxvERvH+/fffQAFN
cPSLkh8pEu1dTm4HVTDwKI0PSG9gUXzcinDNg4jQXRTdLtqoiTWfU4yMcSLB1Al8Z0v9h6dTxLEl
LImPQyo2q0xRfxrOFHpAuTlUsH5FkYpOi10DSVbVe3nBC+KxKp59vhuVw8iIA6bJ94jTwgoTNAne
DQgxQHa/FIs5YSz+UWZ4sK22DAmAbymwqKJI8H61xIhY8aU4AaZ1T8yNoCkTqzc0jmx6IXaELGLS
htQ1EPObdxc7/FwMHxDFl4t1QHvT2X3r8KcFMmKB9CvKWBx02HoAvpExsblV6Vydd601cmXgQMDd
TGYfhPhCh4DWxe/OOhMpCWb0EklNUHgRMXV4rPUeRSSTdgx/mJOgWTdMkDYCenA4naNN4XTK2jK6
Jm/s9Gyq3iZxc8lOJAepFLnHRLMaUKIB6XKb+1bqFvxhPAA2+Be0HpfybcBKsoPo/697hnwpbimE
3t80BPwLq6YqHGIMZlteR2RCL3H9VsGd5TZrPoDItmG3SaAqJrN9L1OiXnXZIBfwcUygb6ZAq/jO
tJ/Ad9hlWH0w4tRnMy4zwQ+J4ZAjw3H9ZqdgpiDHDtsqG2rt0SXIdy7ZZJBTAcnCUw0bPDdtCF92
sW8d2II6ICL65Jq86nLDEIic+Y62B6dt2hiqLOJwOEgTw9ZQaKOGB6TXkgM5xb2E1sZ+7Xitfee0
nVPqm9k2dtzm+kZ+rcX7nCQ5J2WpX8lgS+lH1lhUKipmw5gXdg6bsHkM2z3GQagcM6zJvKRlV0xL
9wX3wh3DB0MZVA7vg9TtKuyv+yUzVNRX6EDweudSoCjAfgPCe7fGzoEtnY+53FJzCF4bRUG9ZzEV
SzibTMKoUG4yNVkVko9GEa+PARcfuiYm9u9tFW7CBazKMydqt6bd6HAuao4v0iO79cTxyjQQVwoK
dFwuZBvZKosu/1nQh44/zftLpH7PTZ4njAaC9i+OHi8q0YputZ5VAXw2SqGp4+Q4tyBZgTHUJkEj
UXrSbLU7j6sYjLX936LYgHFSIHPdjK0uSrBB1fULZi1eGLJdTBuT2HZKlddZq+6xclP52U33ULpH
k8Ip2C6yU6vt3mCir2+VrmNBvy70D1EkHL3bN+NVwWQMy7ZoE+FHhVcG/Z3gG+kVzfIEb1qx3+91
3TlS5gN0gtiRZlzXVI2MqmDVYNp36gi7zmD17BgXsVExTkK1XOXfMZ4cpCFci6+a4c92ge0o1TGb
aw2pgBEakV6RaMcvbPX8XrByg9gQCjhYh7Cs8BnZ9d9pu9RTSConETsuzp4lBsVqdaTDfDP3CRDC
JI75ACxl/6Dlxq5KWdzTbl8JpIV4gcmXeHV2iG4vPJBcMYaZb72wdefIyj1MrNlzKVLKzf84Oq/l
RtEtCj8RVWTBrcjK2WrfUHICkUQU4ennY05Nnenptts2/GHvtVdou1Mr+kOGBnXZP12O3rlBRA2V
7LFGPxGTPszYHUe84VJigYzhlQ13RcaeyQZrxGeY8DYx3T9VakHc8Gw8ATjfqUW8BP80NL2Un71t
YmVJoq2GkhPtMG69pwp8DXQW5ce/eo2jKhOQZOT+dPCNZcTEBAgciFzQt9Vfxgvzavix6YEwrKrZ
LlbPH/40z2HMOoa0RNmZ3J74ylsG1RveisxCXlR6MEAe5Km63UVkboVnhuBUwiMx7Jyj5ievGcL6
EbLrtI0ZPMp+l0d7pdd3/Yg9GD5x4puOAungyIqe8NKLZUCO8xO8WMSJDq/z2XslxLxOwon+t1xu
MNrkoLAvBE3axYl6fEOQR7TXvHpNCPbSdD5hk/db0/qg8mQaTuVopX7jfZJgA2i3xnKeOgqbTkKe
Y9V7EnqHqd4tvFN+ays+Frc9C7I0VFcDZKHFHM8ON1l21wsMfG0A/wfFQufiFU84VImVF9Ke915M
ORH9fCsmWFR6JZxsPM1kxMbcfpGvJ99J+K99unkUhEx6thLQuRidExk+6JzC4SJaQ402En1KPXbE
li2emSM2JZCJGaIGFQCtEuakW1j+coniJgbrgknjilj4HD4gJ9jDcEIO3qkOzu4FtAbCQLiErrFE
AGuNi34GQ36DZjb9mfGujtYGQ7H3RjBs1W9/2VcF1pQdWSb4Sdkq0nh63Csmq5Fn2I2y85LS6bGM
KEQMrWoV28W1KVrKaUGwAeMjhLS0A9CobKP1RQ1o3m+kHRlGtbRP1tGdJig7ja0zwQM0mKqw1xAC
B3qH/GgZn0hLpd5VqPLuC0s8FF+XIvSQuGAJ82Y6hWqCKuhENPK2A8o+NTeYbFA8RvQ+8HNOk3BF
eTgxEdnJmYeShvjEew4j1Ze+Sqc2gjcvssUy42OpHxqPXoLxtM/MBvuKe3IjbcRWvrD24Q8WDtaE
m2nOE/iYdsKcBuZHxGIxb1MDEUshGwOA2Ou3YXAp/I3macf+udw9FZvFrtHjopt92acOkzocP5by
ndvNJtjKSWZhraYE9IH4eHjQkNBwWSjCOLG/wgsqS3nhKNG/BWjanv9rKFpI0RhWiHGl06Dbxj5D
O3+CuSyjp2oe6htpj4PRMXl42qq4AQ565866V7D4/VhnEVhL4GpKFOFBtpvHOXdvNipj4tYhu96c
PsvBZtDM6UlWsDbTbK2GVLHJlfHmsyutta6UD7Rw2KY7ygN6lBKeaSTI7iLDgiR2edlsnhvDPpT4
EK900+tyi24qs+wEmH4aSeudvwuawuG1wZ2gvRZb+r558sbJcp1htnG5gej7suWvDEWCT/+/i+b5
5zLbo1T5wXaXITOPCncF9vlxKJ1h+H5uEIL3dimBjH8fMGfhEInXpZQvn3glCs/16yttQp/yb3h4
MT+Q+LwBW3gmnuYH460F4zID5XdnQBILTPG2zkcOhyazU/03xppAeatWpHx4iheDtJWvH0KzerZe
PTrZjaArZ5wNm/kfxESpXZtevZLjDaO3JcbzG54QY4brsDVXyAq1P/UrdAR3UdnAf8em33FVcehy
rXMXaxPQc4xzhjn7Q0nlaQB0IdLzgXLQ14MOWx4G4QfFf/oDEtNNtepxzl2KwWKXfgICboeAtfKF
y+W2h7WxbCiZfVr3pYgPBjrsbZ7vmsxxL8uZpE0P56Irur5Wbb/rjgP+o5zk7CQnLNfqYBMXg82E
BZVJ/Ak97mieM6Md7h1Ts30/nf3c8LBZ4NOsXDTwc30Nf7ZmIpzf4qB5rkRso6eVvhWqVfo3Mtz6
e6X/YMwfQav6Q4ZTNVpSl7Gs4NdxcBzUU+FecjyMus9Pbdme73eUBfonqZmRY5d3lLkPPDdEb5CW
TAv9sAIhsfFQxLNpLzKn54cMSqYO95RKDcLufrHvp2URKA38Y8joaQS5yEXsDmsXM7+SoXkJqYti
rh6eq05Xbd1Cnbfjj1wTzPkGPxqdKTL6S7M6tu32V3aC+GPWpwF0ruunE5PfiXu+mzAg86TZj3Hc
QlFtFbs4FHtFtdBsraGsQh2wazqrjc4oM/KI2eMIExSLE615TKh+B1tNsVnA2sWD3oZPp1h4SB2e
EmZ2y+oBo3thfiGdkNyKmcmILzdKbXola1bTXcZfEEntPSuJGwOSqNU+7YUvbVg40wpRXn4aNhD7
3t26OUH9wxCk3KDTlnBccZ9rsr0S+ETl1+vloNUjoAAZ6EYRbCKGIXPDKZAuhQ2B1CTAuVi61afH
qQ8L5IVZxpq5foWThCVhwco8Dv87zU9JAVJn86u4W8pX6ctETyJ9REzHnFt3Bp0glqg/NmvdeSH0
gHiZlcHWyMsffYL/ZTVXptr9SZ7pUTYiU0jxr1P8k/006j/0aukJm6YIwgWDq2TJVBdaMnllulXn
Fm5HogNxGQqpmgVDG0Co7VsXeuWiCcoIuvW9MmyMH7GaYMBDRKyf1r/Id37Uj3XnzDdBE/TwZ4U9
n8BlTmN0SJotr3LaID+BzcBXnu2y/imdBcVxQMFF/AcmukgqoIbTOFuRjzSNvGVeBB6l/4blc4BR
YMVWcudQ2QbqYN1HD1x8LflTaEt+gXjRas9muaL6yfa4UQgf6SpKvTAhn+2rP5GHHM/euyhH2n20
Mv69aGX/jdKasxEWKXatlrGfDLxVEOlYphOt4LpIa/Q9I3XUlE82Juh4N3sTP/kpP+oPojZXXs+k
8cXHM92G+FF9vdiknbQ5sNFNJ0aCV5O6bKuJuIwoMbRnQGgMiU0AEDZIOmXrjMnnXsWXjeBCVkdl
/BwoNDJX4WcwIXHHj3GieqixOEcPW6DotbGRxUFp6HZK2hAquIIiitIZ/sE+N4Max/gqwYTOJp4d
p6Zmlkzg8+HMoWtWdsdHjtpkoLWwujXEuMU/jXg1Mp6FJZ1iUm46BMCvwHxv85Ao7rVCNV+C/JNY
8QpEmpznv7w5h6GFG9q6ucDIAu2MtN+GZzs5LzIoYVG2d0B3SAcx0Ch1xRyYMuByvHTEpeFwn7Fw
QV82UXWmkXt/tx0//U4+FR1yFabFL1sS3bkHnK1tlwz1EWAzRdGhTSwV6a6V7hP9OeZtvGnmGm45
Hefczzz+zGEentvMG9DmmNWpCAFN8cO2iUWTGL8/zzIvZfFQcQs1TiXh9cpyLD7jtYzhJ3S06aGO
a7AkvFSWKkYwiALnqwWazZ8AM6uy5vwaYgMK2RtR1wCQvB+YOJoCQ4NHuHzUAle3GcDgAxiYL//m
0pgBTJRwCal0M1UHpshv5Px/5W5V7qrwirE4HqUw28pdSynTriCTc83K3T2PdtZ44RZrLd0gqWZO
LSlOLduuspKGevfLVOgYf2nFhD8yfvpqP5Xrpg1iQmNbcjpU019J05U1MyAkJ3Vg+LzS99KGKDOD
DX4nl00El7XYXsk5bQen6taQ/brQLUynksnh5Jn8FMPWkE7TNY5pr0n/kO/jgvi9U1ccex6TMM9x
6DCg2QBLZRnRiwwCoI500SaXeZDBW8C9kV63gkYIg5v8qiEOEhEtvPTNgFmNNhmMfg7loxCvusSt
zu30ZtRqE4Ik02VJYLxD9t30CKBWcXOtc4qLBN0Sp6TTjb8TtJ8XnMPiS/klNaAhphOdL5QU7Vcv
A43Rqz4P7GKB20qwSVGcsttTQ9OIO9S0ajWk2HgNzOnkNlSzqp8xRGgukLIWNAg2wA8ETHx9OEyv
wLbXSNwI/faN+DeFZ9FATkhcOZ+BYzKpzVs2bh/8AvTPe1O6wGsocadbqh8C5YDignp9DQqq+98X
4+yiuYIcmaULPyyDL/1LXHUyBDKKtOKYcTjjOk5qgcynVXqAEZKmW2yCUA2AzeH58tPwd888kJPw
S7lCTelUFYZR0BtBx5PMNnRUNj43BpkzLyTCUK+K55+I/wXSo8UWrgdgc6a4Ubee4lWEzID7ANJS
2HxUaHWO8WfsYKXBaCi1a+LPgOGOMxP6xW7E8IMf/l+bYfLAFcbdjysMY/zY3FQJeQ/223sdutm/
KRx+hXQe3XPBxSspXqkgCyIIO14mAIxAZ0Zxpzp+bxss1aEyE4VjOqEAYQ1FaLXKtUdLepcWkJHD
clB+X/0O3szzuzG2vFSLOSFVfFTvK9y3F977BkMOZgTBvWsqWYgyLWEu0KjzQyduCuOQQ4PjZF/m
mIcQ/9J0JLKoS2il+J82dkT8TnJaZMS6D+rRaWJMuDAMOo+sHRpG/L19AAV4l+0RsjYPg4dcGdvV
XKdmTnl8s9QVtwI3rxwoF+y1MmhkCz6LARkNC8BfEuabPfyYH3MgZ9ubk42tUlzpcLEiPFCxjMj2
FcS9Yht+LFgS8+ktdHZuE1bB6nlR8RF5TIIpvvUwE87KgAqH0+lEDlY7eedMYdCBtyECBNyfQcxg
n+G+BIlEe6ipFdUOoestwBUZ5QguuLsmj3E1m2/PluTQlUpXwr2aGk52iCriZFC/YvLktFXm5+Im
Dd3hquXf12II3luo16wYPiteXl8XNiWHdr6b4WMdS068YPYq2wcDgt7TnGlLjsoveUyQgODs/XIG
1fvXAcCAbjrS4aVyVJKggolYvQV+Qgfx8phJD8a9V62YLrvbcP/9S03P5MSwFquXdADfUv7GO/AH
oibBMbf64MJMZTDbMdf+qzbiN3caNNi/oWUQfRWHdaSyUISQt2sfBhhi81Bs20yYAjo0eYolFY4U
3fm7JzxzuDTIE4eFzW37IHwoRpYq7hUuOSYQOHOgfrg8Q4/gcTnaiXqgtr4OlxY0hSRLB3XWqG6K
Nza3dFkBma143B+IBkcSTymEa/MKoB0GY/6v+SHOiEwDBkZ7mjq+4q7Ql6BGUHMXfyJCbD9eM7Dm
dzbA5hBwCKLAuZEEG4YmcLZH/dRtRnS3fE1+O71mhh2blolymx+YeIRb/SQTrcw+eLJ8RNrYmrTl
yUKqnQkEgN0/cWGPKri5peOCjycwfe3CpruFSkwo9OKB8+SWKgIgfTZJhe0I0Ra4l0nkaPWz0J5u
bMUAAsUA5gIqzpv3ORsRH3+duoMZ41Gncs/p1qzpRh881yyTpegzrMi1xADGvPH4Joc/I8/ur8bf
Fyu30SJA8inbZGVEZMWLB37RQRwUtmNsi7GtKtZkDX/YCZDh0xF6qVg9CXaN01UXqBkCoY+D/cay
JraNb/VOcAc2TaR2zW7P9hyDRqUWbvkFiWL9tJPQmMr2m3sf1jfJU6hHgB5mSxSsXuc/4pmjiyBP
m1kAT76TDuH/v8OjR1zL1zIwoRKc9ja/iPChlQeI2O2NJp0Ms+YyYEXBiBb62nFxwclg2/1oxAuE
rA8ZZjx0MOSa074ENfGMaVeJBxw19dc+RlVgv7B42ekDk0yrOMUse8XLWhJCHDS3DDJ2/caHxYPZ
ki9y41c/sukxQPbIwFxcF7u3cYnKa9BTQkPKxbLWi5aLHUgkbE80SdwiDyGIbAYXQ/RDciEPwAae
3is3FjRLZNi9t+DaKlTV/2cFn5phyzZhEdMnSTvhHnwTDS/MSHIYkZNwaM5Ob7DR7QYdngsZnTqK
jJXJfXYOgyeZY+FP/K5vShqkk4uKBqwKJIKjKv0HIUjyktOrJaASFTYaoOV0bbeMP+LsgIhIGS89
yXbliYNUGbZso4hw+wxNlwN+1h3IfNJdcAAL7iWY+ssN1/AoyE4h9MIrFZezk9kE5TK4zbLQ/zGo
BGofA84iCxVih/xsxnhmev75fcyIysRWEX6OdB+1oGT6zJyx3RofVAkcx4xOFrNJKlkjQuEkE1mM
bC7dNe7qdyQvD8muASQk4WlpZNyrsCbejO1RehLuRjnVBKNNnLLghWfMuRB15pdwXe21mb5g08fv
GHZCDfzOX1tK4ujO++gDHi36M471MihKdyJbBQ+HgGl1CPjN4DheQY7nBqnwWhTntM6SUID+zC2i
x57aQdb3qWlQmh7N7ECW3FS6nQo/dyVAcDSWqYA8/asUkQ3j+Up1Ea/BHfBVFXzlULMa6jWzASDB
KRhWEIb1zmI0pt7pDQQNm75jFPQHwqCyDxA8ducr2DF6aA6vehVRx3/PwSOF0+2HfEeWyPttLwa7
zzbTo/lJsL2lrNSqh1JtaqVc6j0TuT5x1XUkXKp0Xy4OXFi8RSr8eUDyJu8O1SzMRYBbO4arTBlE
ZA51JU9HwX2JZcuQbFqFmBx6fXHEwFyXnbz0X9Cima/BIxXybxaFpuFa5UMqH0U7WczTt9EAkbHN
8Qh7XIgDFjfXP4Nmoqlv3N/ATgqXWiigBakWXlTZdXs14NctrFZclaKTA90tFFe8kBsj0sqArZLl
ZHH3UkPASI1pbhGMIFZX0cfAVKXUYXpOqFRsk2B3IVcSjRFq04BupGYEQ4+O5RLBYkw8uRNwcqgP
8xD1Xj44gRRsBneK8u/5XmHEG8ElLOyedgYCTn4UEQs77RFEn+290lZ8HY7Pz+j+xpXvCN0SJZst
EXdmfKJEMdqzjIr5mpkK9Sdh5qsXpbVxoJjpKqDceJNpzNAs4wPx0OBJ/Z4mgx89MT5CLPrFsxQH
Inc+ohfJn7OAuf60P445LQ2eOFsaMCDw4r5wEMsu53iNwwnhWt/04kjUjAtIA4vVfoHQB/K+/vgV
zzp48Ux0gw7EMWqL4KEi8PWq9FFdzyN/NECscBlrViu6sCHP8tr81d3nhbskOoCBv/wzeYnd5gXX
69bOOCKsI03f0axQODd7aKyb2tKuzYGz+bCA1k5Xg2jgPhMNysV54pqkJiXuTbadmrEj8muGGJ4J
7DovBO7B6h/Vwf8vOVy3RH9F7gqHmH/ZyaDMGHSX4E6qCYjViz+axizz2TNEHiODea1JrjTuLQkz
RA0hw/mbjTiJf1gWDycf1u0fBmfAxg62F6LHycJl8gpIheMj4IKgoC5uMrkdO1ryJ5c5F+4mAlne
jS62wMS/pPISdqPPTYxFFtN3D9zduEsG2VyOA2GL/NjG0b8nfOyYVFw1DzGgwhzdRm/1j0fbBZPX
ErYLrJLZeU0IF70IMXCIifi+4ADMHHO+qWE+6ZUVpxzMxCi3qLw7tAcnFhxMCNhTcCOhUjdBF3oU
IljnIFxclke2QSHP0brXyOJsQuodXFFg7PKD6YEOeNQSosuLowIKFOqueXYm20RPaVeaO6ADEg2x
H4gCmPmUorRETyBjsAQTjG2JZ8CSykTactNQ9giZn3Lx3sYzH/H20HiS9hPDVa65IfW51KcrRdXb
2U+d4odY5D3lNcxy2mTSuhlst3Q3+T7TUD1Y8gcS36/XXqdhquYWBDFaQH+orld1D6F52FLi8N8T
c2Xw04Ul/WIDuiY3rPJp/XBTpMswViZNEANMxilU8luGt0QgM0E1gZip/t8QXPJvM/p4foPYgg3P
rV6zFxfzTLpASmiQ27NFXYWhjLgcq4pHyHNI4LNgWo2uEB7ORG3Av4mlTGNKQl/l3AGyZCzXL8iU
PKlIpaGtqSoCKhh2kkjl22D17bc0aDxqdkCy5KkDMMDWa+x4bcKi+peKEOu1W827Yyap8kRpTNMf
ZGKY8QoAQuFyl0gVQdjjpsEkD6RE3nBxlsY6hmbCJLL5cShXBRgK3g4nTGEveAJl7WansEVWOz4R
C7+3V8oIobwUs4HcIbsTyTeCtj6EJOCLLkRS4a6+oZTjPyh1Ker+S04vml/McS9N23IAW31e4fFb
b5wdxHZV3nLonpL1ryRLY2FnEvXEtKyCWZy2IDgMlK68lSO8s2yl9VzdeIBgRAayV0fbulHcfjpU
WJdWWDWJv7odFtcotuFGmkgmj13YBlGP006JoV+2PDG2Gu5ENkoISfb/Bh3DlpWaw3pj/lK8DgLr
NtQphRFlIKQ2ZIxhRrdO8FK6Kx5kgpxpecQUjlEwrHLW64h0HMMtxiV3mYmPeZmWmESQOrjP4TUm
UH755mqlWeXGtSdC70psbp1Ar8uH84QJwLBKJG+hrYdx/wwwNMMad9WUW55W27qgk8GrwOC9t58d
X9FF0MiBeE5/RFSandcyCsIg+TURoOkK6I2ZKFD5W1hO0JJPjB1auXY15qEVcW9/orzRO1QwC5FJ
7C0k6wcdIq/gTTVohufyL76N+xGzBXI1S3pRhKga+UHbyWEegggvT0+8+SE7M/XksTSbNP2koErZ
0vGRSn8CPo1wzcBypPg7EA9erA2cjqiqX0B9Q3Sv+0el8DGHeIIW+/JeEUDsb9f45rwQAZhTbBd6
6SDml0Z3KlPAwhZ3ielDchYQtQSCskomGJSjLXozsBSd3I5E/eCqNu7/GrznRKxvWFaz+1nhvXLl
kLN5FfGzyLM/1fwSGcJM4RnvGPwRwL3LX6Pz4tPgtMpFJoB0TNiBPT+oZsXq6NcGEWQTGLg2+obc
Qui5x/z12WlB4NWCVHLvHR4iOKed5vDphoDeGPef7DPRopUJNZb2KpkdD6gPcAkuoH/K8+DWiWBh
5k3utw1ePeDJi/IGkTCvsJV+rUPebRO0uBAUQ75pmIKxdGl/zuo4x8aBlDiSk8Lfp6ojblmW7K6T
lpX6W3OJspQM6VbKq2b4KNMzyys86zFhE52J3fZrObHe9wWxSIv5WuP6ushLFXcphMTPS9phTr6U
Rkv+Br/mXsMODBcs7pO/+rHAenuXQ1J4bsw/wI3iU7oZ3xCR09ouHq9LFS6fF/m179+rVDqYePVj
OdAdxs7pn3YoOeJlVBEJrVS3sdkT3b1M7y/lND7XOWOrWtiMdwIjSUysDcSWn2EFh4DQseFDR0GV
va+DEVkVBC9NuvT3giU71LuFZizff2W6YpSa9mcKtczu9t0motVQcfvFLOPROgJwDBgsQkryCrEK
0tcj5trw3sutVPyCmE+BQIgBBfQyPRJbWJ9e2OmbtzBbP4k7u4xtUOoH9AMTjgkYu9eu8b0wABvB
XJFZVsG4mGXJQ2+L7w9NOg5suFSi8243rWOAN0D2tVGtdtcaf4kNjZex/DYoyz6L7GyAm5QNWZp+
e+sGTH8uuJEaUNqOXXxg1xcjF0bnjZyDHQPbN+5tOGA/66CGe5cSYTsz3Ra0kH6K6326zZr1KxsC
VXIHkApj2yYsebSxg/wwHUZN1UcGunXQkq2YFXgcE3p90rRjXfi1zEKU/ab2Q1er1rCeIVYX1OK9
9NfRu0TEuHbhtq1/nvl15LB/Uwc4DPQ1J4nIRPISYz0yvFRvBfNRzVVE/9lge+CL3+/XgXToivvY
7vFIMa7VeDaqy5QE4TzV3BZ58Ex2Gd4oK86wOvfa3ajvSVcWwkPYeNJn7cxF8yY7Aclk5BstGbQM
nbBM3l/UNgXfQjnnTlCoQXgbpCNkwZe7uBGDa5e9/V4w1poKy8TuOeWUAIySmUERmMz4385Hl/q+
nyOaVzHuSWmcE3j5a+q2Wm61z+IvNbGMdZVbvvjmPYrBdwnBlLIUxxl6VSl3NI5JaRuZ6IC7+9R8
VRj8qd9jc6cV4/LLZHo1uvZq02s/8uKLOyxfjQx7k2onaydy1xoPQ0yr3NVkbsq29JiMQ6XPENQj
1X9e4feMNFFSEny9GZBLInJC6uLRFtLyGac3WM1IptwBDM1gtDFQZvIFn/UeAEzZilSjsf/gmGYk
Iqywnyqc9Cd1YV4pm5C9x9GUts5bcZFWK6/HNAQQuITFHSEcbjvGugxhyCBYKv7i6m9ovoCDGIpM
7PkRK3cqTTP9wE/Dwh5xsa1TPybTB6Y/KCSp24vqBJiXRskxKX9MkmJymFfDuXMXHekez0ccnjlg
AIwSMn25+SMR/dtN5hKO4kcNNo6XzHv6bNCYtl90rdRopfALqyzpTwZ+Hb03LA4tbeCTM5IZRmh+
It6n956rJYS3M/ImIHVYVhhokS4xwfhaaZNHx6pcgAqGCAOI8/g+UAUb2j6iPmkvqva7MED2WmjD
Jr035lrZMQQSUSA3PTGTyEmGEPxq2LymeSCrYGzHPB67r273JNmxAkNAYkkIjLHDhahYbJrmkFce
WX2MPik1ZBdVrrYTe7hXNZaeL5+BQWZs5JJOjTHaj9LSYAYYNY9EN2MspFu9sjeO5a5kDp3i2k1O
GSUpczhoOZ7ivGEoG//Kbp99QsWEiNQKu3CtMvdJ1jmxuk9msBBRnmslkOU95ix9bZX3dULbR3I1
dIbNMzku6M3moJ/1yKy7+aKnqiJQZkd5bdQPPXaf8oVeXG7Wpg2ZuAog7nbt4Q1xUuCI/+ybr2JY
vQmiide1PQ+BqiPo2suFoUxOg5qSa4mjHZZtTuNjkyH6Rkg6BNGR8LqhSE/FBq+E5YCp6ehpSLbQ
Zxjdrs5Pev8tdzt4teMWsvWA+ylHK+UVdAF3Yf/QBnMsz2KxeCXgAwjFomF0C7gYKNiP49TMafGd
Y2I9K3CqmVKthoEOGTdxe8nJPHA/Ec68LZfISXAqsroSnjuZbtuQCeboTS2Zm3Ps6DwmBSN6esxx
W7c3/pGNDD9uByRGRhHIDq+n+lIVCl1PQV1F7e9JCg6Ifvy81u6bUD7kgJFAXfxj2twEGibXJjmq
0GnxHF3GUGGs/IvFI3pS5DQh0zuc3rhPcaDgPXhMjRtEjBNvYfcm2AOjMMjAVpu6xo59gFICnfo6
YjRnRy5vPFkRZNoNX/gqF8L+tdxqZHReqgo/fr614e3rJ/ylFWlD8KAK2Wa9CGB+5/yYGiMzlCoa
31r6HRf7ddp8KQYg/8nEwUQ8CjmkFxZRsskUomcP8ornhJGJ38OvwrMfP7Vj+PqNL5TCzcwrLjAj
KlNXSz6Hpme4ZwOYkc/C7EV7XwSWQXnEUtFK05Wuud0DOol8BEwTfRLrCCxjoPNBxo+Y2cq5+wtD
p6ScYBsAf4EhTtBZQn8wvHft69uG6afk4aU85k6EzEwfKgcNkIdskWg0Put9Qp6MVhsOD4lSpCjA
jy+gwH50K6LYxCnIG/fZP8bkA8pSrN4SMm//BHNPukqFXrd/zTIbkW5q2467TARim/az5Nh9QxRr
VzcFvdvAoLbcCvKtbzaf5OxsmxNnQZ9TVeOmjgR2CsbyNscF9sRr9Y+3G5O7R9tRV0f4gKHfFPjr
gh4yXoEkH1sTX0fVODStkUIUu7HRJZ5qlyyukP+ZfL3YQgdja2JhVk7nlGrAwXztU0g2RKnoCdPS
dZcFn1X/UAnTlOGUxux+dN2vVZOvExNKypY12Jc7WfqnU2/yqOk+GPOZOzZAzXHuTvY02x3O2SM4
qY0kgky75mHe38oG/0fy1Ch3Yyz6cc4b9F9zOuAMj5N84Qk/b3rtj7IbLe2svUCIHCwZDQbxoMnP
6/3tsq2Tirwf2PS2iMSCVhEW/BPinIr+E9jPE87pI7rpvX3fxkQrkNm2F70Ex1zQygNOVTzx12uN
CXhlGStSI0aC8kgtrN/rxT9/AWIsua8XxIwIM/ltiR6ZvcimTl7/Xj6ddbN+yqt+1Y9szHWLP066
4oz3Z3uZ+cya/pkBDiMRBtHojzGSKCL/qD6PObBth1iIvexoLPFvkmp1FiCdl/qVZC74voeQpBtt
9SRs8ErBGU6ac9TyAO4YtwG5K+pOPTUjfcHaQMzjjJFLSAfOJixfbEcJ2htaXDrpTDBPIm0vUoyl
DtwQJRflUjcrA//fRxpG9lvewQ7rV5V6lwHzv19vJtUmypO74Sjx4Taa6xQ2lF6eJYncxI9K/eSs
md6XUvdbwTPb7URIbmIuArXf9EhKggoXsdBdMFZP8hOvCh0nxrSLCyFYRAzizhKCmCgnknJ7HAqK
m4nsPf8ZYXzmDXg/hedEeJB678CeJBGmD18+61eaXcofQvjboJdDkJEJHl4HY0zFCgjpqrKj7t4b
pQVn4HoGzTIpLGyilSGCsZxZkh0ZXdCWnBr6c+5PVHe98fHq7aomdYLpPc0dg8z8Z+gomD/M8LPi
TpJ0vwjgmuMAzyksX/invCfhCd1lpnxoMWaqO63CaqvZjxPXu00LPQoaqp4zwDQhtHBxFkcIxmsZ
z/O3Ne1TAFEGdofhUBGPCVzD5AXF8uhI1ewEKZVHoQvkBMHVvs3RlJu+ODcelo7QiBWarp67cGRY
d5P0TXSK6p32/v84iDlEhr0qkmGJ8TbU003nm/qGTCaZUtBiAiAd0tmdysZLJtq/IpLGyWPNP0Sc
EGBJwhvPvOgBDxrGIjslRdXiw1yIBRrtpcAViDura1jyGMxEQkvYLJSO1KJ13a5MiPfZH2b6BPul
0DR7OCmm4snCIa6ImKUhrShrOu9VuxktKyva5qaBShsTBNFZKdDk5NeXkWyk1O+5qd1G2HB+tcln
Cr8zBDvHBQz+akZeDO/+eS2pJRC7xhsqhUlw48N8B+EuPzhcuJo9jnjFXKxk3HVrg1ycYkP+ESZh
MCaETdKz1ZXuQkQHmtMGcwj1YJ713MenFAqm1OwJ8JTqPfZiYR5IC4zylzIBBcFCWb5GZ3gHbApC
vIZ/uGq3dgVAyN3KA2zK7xJnCe270Uld8l+zzeNKpa+VGSwAQYUbVSVElNICb+OUCZmeEZSQ3guK
NTN/vEoSly0h+VP9/KvSmD86i7tCMnW2fP69kTQsALJQRZFD/0/7Y6ZJg/dVfdSY8H7qn9TP66Tb
xwMjjVtrbqfvweRuC2psiEvU5rqfKLvq+VEjZFPwvENG1YqERXMESqh/3pduNcXXUFs1PvPi+GqG
p6gE/HSb/qdjc04mRIza7QUYIBh3RNzF6RcBd4ibAaVGIOWp5GBCq6uqvvnTRf8wehrke5baIsz5
5tTpdv5X6Y6+E5jo1QEuZoRNob6UFCprCHkrRJ9wp9lt/F3L4vv5fmg0J6SOUp2Ib7cHQztqQG8U
Rs8HNMkWRRwcT6IXusjJAalGpnbFhYA6CY3s09In8vTUJbqynDhi/KcvPaC/mz63rRGIoodT46tY
D622vAshUjJzCMj17EEJZ6z2440XDc7qhmeWRw0GuvRNFn3TfoXG7i3uxuI3141lzhSLxkzFqQXb
xojeaR1zghs+VgTvxm/N1ZRBQszOlXJ5z8ESzLFeSJT2YxIM3UowvGFckypbhVgbwESabX0Vrmlt
2b8XVkNyRUQY3Vw/vn6H55W9a8YbXBygO/4s2jtRzka+VlkFCo2JxzE8ZivT3A4cnOXMHm++wtxf
jDupCmb5P3RrlhB3vMh9TKIOURDEeaSlF2EAZX4p/d2sj8nARueQKH8W5MqW37HAbFTg/NvNl+Wd
fdPqX8SXCHTGyaE0/WlDAhNPoSMNRftKQT9H6bhgRqnzr/eHIC3Hv1Bk7LmtnwdiH8cannDuRy87
Oo0SXGhiBzIdJF8iEcSJIcQM2l+j3HXcFXLyso0LLHPB/GDUjm9QTqz2Tpi+FJpgG0+xUgcDOHbq
QSodJbm8vxYhYV4/b4Fy30s6/33REIhLM3nQYMTyLxoer4EZ8CZbYIteva2h86hTpl0J5eQ/js5r
S3FkiaJfpLXkzStWILyHF62iipZF3n/9bM1Tz+3bRYFIpTIiztmHwt8EN2wwnIe/WREbzf3jjsOm
dG+Nadb6gmdtMwCdpvtoOkMP1Sqx0S6nB04RMn0xBdIRXyOHMpl43m4+MNBMaYtZEqGb0+6QGjMo
33K18ABBIWwbvFce2BLz9ognP+mqxkfZFIRDYLCE51TDoYMLLYSZzcJQfre+ea04fiowbDUswQVM
rvxGNCNocTlqd2jl5j4GId86qfE/l0Y26VFEufd6tZDUhqymt6nT9WIe5TJRmLJlocReB7k+G84W
Ue8W2gmBnt74nvMvRTEHntChly3gA+UpfWeimnH42aPSEKDzQRk1iHQrqVrt/s08TcX3x2bRv9Wj
H21klLtueB42PgkIuxiciHIV1L1PQYiHaeHxxE/yrUo/XRTXdcQfwxuTasEpn+T5BlYl3GEnwx6H
d748Rcoyi/Yl6AXj2kAlXMamrVg/SsdIGwcs2rRgyVggKmnjT4V0XSN9bGSoxKBzk2U/T/tsVua0
Jj3UIhWHauUSY+ky6VzU6R8PpJS3INDR0SOaOyccqSY9w6SYhXAC5L+xCv4dMMKScz0uKGgt8iZI
by02pBiw9QD/I8mXfbsxWva87yTykX/3s7JuVqSdEBnY7QON7V94fHFd6QFPgAkhYIy6yn2F+C2R
rgJZeLVtuL90ezlHGgv+gpzzThAdyYR9nMAn9IG3mpETmArwl25Xh4wg29+OqMUvyttogKelA5TT
cNUp4o5A1B0LmXNzY39LLq4Afjcu9l2m7xr+nQUQJE50wpwMlOahSB4EfQf5C8LD5TM0xlwvyH3q
latafYGjU4ik8WJIjbuJckptaCNJBfMsmvH+cJVq+Z6I+EEhqQzGxmSzYiJC4yGf666jNU9TWXUC
FHk5P4V+dY+LV5oFrzDdjM/0jpLLH1HwJvJWHGWWYJCVRyhfmxZYY/96vknXdH8LCUFqo6QXVwV+
LnJi89BRICS2IMZrKPrjSD12FNlfYs31RDmpboh6UK2Q0ZvSU6ijkxb8DoBdvtYzSIdZzb/7opnI
zO5e45fmNlfY9WosTAZ8mKg+yFE6y9W9bPhH0sGl8ezRo1Qwn13tEsRj7psS5xOj0cyw+BwfYk3m
ZV+tvX7Tt39+zD4pmpfALP4J6EetsLoHcbcTMdoBQIi6wRFdF8uGfrWFSnV8q6MfnuH6/EiJeUzF
dyzHhDhiavkKm5TUYgtSSt/nn5p3TfujVZF1u3OMxWKsMUZB2kn6qKswG/imB5MquzbFTT58L945
ltU9GZ4djSZ9nQbaLHHNlYSBi7WLVYXvi5QFFEGcVAS5YQTurqPuD48tknRZAHwfloco+R7GK6Or
+UkkTVVk86ibf65Pk2qI/Ix3wFbKjtH/kjbySRqa3643V3CCmPndj79nN7yoEfNvilQK9z4p5rnH
bk5slKCcvyPMq2dUTIa7+w8qVybgMqZhIKLo4/LH1V4rYeYU6c/XlaeFOdek9ISPXUThVscWxijQ
Grx8rhQYstnDCwbsEk1wNd944Z5jrSFoKxsvqdHEMy0j3IKpbOcqB8Onxr73Gjo7Sl4PeBsOdBqM
FG2k1nk26AEl5elJ4ClvplZ+0oqRKu93oPo0aK1lUbOWW8Ta3V9FMmDQ/dXvHjE1H6fEfaiB2/8r
NYNeBRGfCRktvF02qkwYY2LB41C+K/ZABaqCvFdF2rUiybI4MIDhiD0TJa8ACDnVEd52nLv68RPS
KCydiH63h1dfpD/inXuLkB9SmgCW87mH1p26p4x/r7vYyOjwJR5yUAgmknRLonnSHePsx9KbDeAo
VuCEFxARvz1kfr6QOTY0/0YiLhVy3kPGMY9lgM+IeT0waI+WwINTYW/W/79sNMx67n/YkzQjnj0r
Ae5ukv7wdwKGDZcll0Mh4BVCsZ/L/nMMzi34/G7ONBFMr1ZDb7AW/D9+hqQSywgvMKb8En+JhHSo
96GMfXufh3AHxbdpMs32YKXBqNVf/ktk/TV8PCk58Ql8mB6Wchabf3q9G7/pljFpEtI9LF8G2ljC
zTwCNRR1p1kiESPa/NhxH1ci7HIBiW89aiKPevY99M0/eLm+h0NN7AkpQZjExD+n9JUTnCwlKTS4
SfnOIwZG45IQ1F3XmssMsagXz4VZJS/ikIOBYov4hcZPG3rnlOa8gNAXzbJ5ZCWrvEgRIebBm0KK
NTlPs4qvnOvbQExRYbqoFjv8uOiLtJuW3c0rAY7Nrq5yzYffqP+VlZ84BZ4182g9V4I/G0kmXO0E
xGpYXL3+L45oeI05xxUft5TnmoUyIHQ63igrs9JZE92lRrAaft/6UC+KbFN8sk9aJyiLL1hAMrgk
JnXP0NEb99aDF67ppAI94P25UsL5hlRDPjMfFUlVlM0SmZJLkMdfllm4k/o3Q7GYlB5Z26vRBY96
lkb89EdF5qLwnyC5WT8smaQd+8cw2hfZR9cwXVLH8lsE9lkrXPKzfQIfxgxmBVepoDWDodEjBpV2
pLfWAfeF3cnk5nNH/EXUL6Uwmw3sBl30W1OBArHSWohXH6z5qUxXuJsYCLbLEncvLG2lFanTpvH3
7RlM7jP0cnhSMOPEQg7/V7TdNFua/S/e/iK6RZ6AUDU9jO1/g68g8z8Vuj4tPcEIKVnAIHBuIhxD
kVZ1FwNR0LiBr2A4IuqgzidKmmUjZYTKDd0GEs04S8RLbrRMtO781tYJ/idT9+pKCW8un7rmY0UG
mQzx1GQlgruRcGBD6yaUOaJsZOTgSFyVorsU0UGj6fu+ZUC0RLyUiDkaYrwnTWsn4iNlAEApkPBT
SqTN3ZynDQMzFwqyT3rsWWw/lX7QsnKellCbuBtV7GsvUCotgZpx5DgSr1sWdGDaecNjxTtnL908
jnuEVZMZUqtsetbMjkhvjRyBiArfW4X+ukSIYAYLVrILAUOhd8fiBeSmti3RdMwr6wLMPJMSAFVN
hCmLdLZOu0eJ7nA9k+/b6ADlaXedK0Uz3uD3RPgqb6DEoT5805UExJxme2TSD+Pluokc5sehYyqr
zYCOiymJj0sChBEgheGf2//q7tPjvZQ+jGeGD4f4M4AqPCutDZVj3PbohJK9hKxIa4G0yTTBV1Ai
ksBbx+UrZ6X43OcZH+27LUgOA35YNGyqmJ8bxkshPndmHi1dWWuehepBrxzqiin53V2+zLER8u2p
5bkCwyUoW8n/GLDvYoQDHnGlyaNqt0r7hOFVEbFaV8zO+FPmqomjJShJgTRf1Xqwsfmub3SZRpDv
ALgkw+3S6gu9I1W8HK6m4S9LfkIxSS8e6Ud995G4KtTtiv/pSVJuDn5xHWs6x2C2CnqIA5SPSw3d
Y7IlC0wMFhpLU0AXHlb4q6dGEKHrnOvoQoureFd8ayVpOw1ADRcjzH+kfp1I6LznZFkB102dG6/U
MTi0aEVgwuZx5xxLmvIFuNKRQRZhjzlmLJUSTEVKO8Hlm41COowVliVUNUmAo7+olyVKlDDHEg1J
gBR4uDlBMlHKF4ThtIfeAjn/qhbogNWfCF9CRwhgTZmYo3vn+4M3Pe2Vai0EBQEvKIK6j8t7CfV7
juDIpI2AftHTV7C++mOQPgL1GrjPorOF9MT2bsI1kReljg8uWJhmMTNQSQisBjGng+fQ3+amgo9l
8PJ98BzYj6vypbADiWNGe9R9WmgRWUIzoPUoLBFHjt8V4z+ZPms/S42xP4S8GKH53yA9qmQ4FziX
UzrjKh88wFrZIjDtNwS9J9uS9Hd4BWRap4E6d1O7LRAnJdKk+RpTGb1ZSozGwG4M0JH7dFt8PDg8
FpIOYO2Fb4PliXZijtuYWGSqFKqJEi0lIXlIcAdM21z7Vrhgwuq9jZkSb+CCaGVxYDpIWTajlUl6
E1A5/eo8VoNPRNCJ3CGp9vEEhQuX0p0bDemqKDwLfw2FWqr3Xw3VF9Cl/iZyITvilBIuF+e0pcgN
BVelBWNloVBgqDZldN++R2ou1ylmlCtxhErr4SqSbZABkIhGTjMdJk8hfREMSsvdh+Sc7QIBdPEB
24O5iS8p+Up7FPAdctiw6WeFDJeFJqv0pRC1IVIYxRKk4zRmW5BOKkYcnfSdAkwNw0atejUfnsSg
C3UUimyb3RPbVcOTsKVh+IVRFIjGNkKXWUQLy/MQ1HOaQvNHhyYOAYw7+lswmOMvWO+lpzgyxogg
sSYt0+QqUg8Gz11Q/eUdaiFyctFpmaIxAh00kuKqvZwXc4/xfpV1+4aRiach0pWYieVYnXYKdyW4
msgCwI0jJUUOIuQDWor+6LoDee0NMwSG3maDyp9ycl3jLDO+Kq3zbN0l2KAQmGQ9TTXYAhVTRPt7
NvnT4Ppk+r0FTUhjROmZT7LCgy99K+7RL3RuHnk6+oBOLX8FCyxLIeFLgXJKpwIFPN9WUN0La/NN
H/DE9UJH8Rg6A18BnZB59DVmRnE1Wdat0a8KUVx4YmrjiNPim9CvYS3pRDaOHsQkvpV4W0LBXQck
RWm8qcZfBYRBdteAmJOM75pt7bsw+kvI6BxfjBptTTqRlQJHi4ui8DEFuBMjO1q3YLDAcR4Vo+7I
JglGaHSe2ZzzrGCr0RYfv9WAsaNC+BivLXS6rVApIfjEEzdoM6so54LPhD074QYLaj6CRiyGOeny
DSJ2PInDJ5wPMSRIDo2kNd+oTlFNhxO1urs5FQAZ6REuzo7BTSY/InHTXUOjnbjR3uR6Y5NE8j/S
TTtg0OIqnAtQaBQeKYP/L4iePIBgxv8J2akIP/XQOix/rloP9M8kaPwl46NnGFnSP0YzY8U3iQQ+
lA69h/Y7ORrQ77ge2lmgqdUeQoYHldjOyu8FwhHXglfz+FFZveIjFWCNFgAaReHissE22164KDUy
ofhgAUMie7fd5eaa64Asv5EfvnkAWs43EfibYGB0L3CAo9Edfn9TFobSzUUPd3LxgwVCjp6tj/4Y
l7DJGA31bPJFdgpPQB/+peKtS+jzFetYecTNS7ZeHowZ89BnD68bMIccdF4fM3EKrgBEkO/fjeCc
oyCMe1QrXxq2zJUIrQEFUmM+1rRLWx3D4foVz6F/+VoooL1bmN493S4xK1Z/ZvYwRrswgVYRM1hJ
oHMgfsj50OFlV3+1+NGQ3rrCW1XfIh0n+h9VsWyNj5uZVFFXLXhILSfee27+mdrNzPctje2i/KvK
P7F5yMZfAE9yuGbtSYVv32zoOSNZk2VjJkLnSlKkH/3VM095dcwYhsszgNiIVjI8L+WREnCSC2Qs
7nHq5WMS4qXrryVV4XArw1MmZJzTf77lFlGmUv2iQcxdKGAHo6UHc5G8i2yc5LadxCY+5O6dkoYh
a0yJ1bdeLq8ovA20RzlZahb+hBxXS00kBOxe9pfs1PpLKf33Tf29p90sw5wcMhrvVY34yMM1Nud0
OZdlTBmTFO5vS6su2wv+Vo7QSOQXKzuMgqtudJAVfObEXzL6RM4kR9ccISTcpvbKYd1FzmZJfBWb
cPTRY9GiU1NpC70l0/sZ0KWuwlWF9LGXgYwUnLR4gvIY788Z+Yq9e80r22dWWGzLPF2rLkgkXSQ6
gs3BtBGqMshAbCXRG95hWbzHYFWqUyWvVeXD/248Um5QA9YcKZp/FeyJoiU3s1prBDG1FebQ9O+L
wWVYl+29DV8hHXapfGfZX6FHC9cXl3WmkZh24rVyUjmHe2M4rYdt8W7QaRdx8KNFQnCFFB3ToLsv
gCfSX5ToDUYshYjuYIYWKsQWoJQnlVldKs11/CRZdoul5zAOWJD1fiU2ovCMcvgbvrwV6L82n9Ir
9oRFUW6oNfwv0/YCZifYeHedSRcExTS5JlV1Sj2Xtf1PJo9m4CIdC+2RGrYiolphK5KOWMYg98b/
RA1wkebI8i3ltiy+iOvnHU1aeY2MDzNnyD6B1PRLWGEoL6khesMOGhq0DlLrHvahaf7UcCgVuqZi
gX3HBDp+VSxML8x2c+UfKlHOdVPcFDk/wOSQLwnJplmsDI2GkzdmZNwpEuPiVxpevruLW4WnIFVW
dsCf7wWMxlWeVWQ46pPNswtkHqcQ7sCPhLy/b/kwmS+anohVkSNDtyiNd120ZM5eQz/aDyTj+tE6
hCYjBAhMU+aLGyt1UsuuubV415Sj3LTnwp3LpudY/SqgE2Vc0imwkKSjw0ykmIwAWSH6/UeibBEJ
HWSInnUka01JhqXd6agxKlPj14TB2iD63DcnhJB4JFDXV8mMeB+0PWw/Lqgrd7J2fVKASLhgSdys
mj7OXH/Ij+Ef6jrxEYJO6ecYXaFr4oEkJAWKjognYtKjiMNhLs4k9G8cXZOzIcybcuHDGr9Nv784
jQptBs8xcp/Ron5zfDMYhjULGhLU8nk+x8VedVOQg4ts6s2mtHN0bSlEt7q6a/qhpdHQbvv4whGe
Uy5VZk/NP2RXlWJDojs2zCwadypojhxnX9YdI0hrEKRHhp8c1Yw6qGvpm9hlalchqaOcZpu5JtiG
RaCB0BGsgldpqiBN5vxGTZQvka8gW6JB00dHgZZ2uhLo6cT+3yxEj8zTKXLROV+T5mkANEf+5D+h
YmgU46WKNz21y3eHT0jUtrw7AxsSbOf12Lyi8CKavqcpQ9PFo60a0P+TWWgRdpRacEr6/l12lfy/
lkMqwT1quBfpK9hxjuQxRD93cZNVQf3EKZN6ymy7DfnDk5CnM6ByjRNlvwZQqEBq48xbtccQiXYK
riR0kHyE7VOmbdTezfbTMw3CgQyeEaM5hbaB/2qE+qE6/qnTFVcb4zegNOgcW4VaTC+l2VD+YMvL
mZn5CpVRvNKCrQW1Z+DxDqS/WPJV1h5pNQsalVOJOJRUnEjqs0NrVBx7/63lPEyizU4rFvkFsKTB
kbkQ6xE0wa9I4SN5l68BhzZZYEqRMAYpC5lDWuouJIviGf/JEKzd5IEFHqtlO2IZTAbNXI/+YgUf
GrTMHmDVAEBzN7DH0W6Hkk1M4xgkKb99ZHHUPTbTac399avZ8KcimKy7ZJGipsC2ySmJeQBzhNrE
UCGsOMvVJVbFM6LFLpmWxkI5QyZHPMCOhllu4ZGZugwv/VpdhuXcqYJXK688pI71gkXnMv2jFifp
D2clEdF0FrRwaV0oF6ygX4C8p4versZOIhrMMJoXNKRU/Bv6aQgPJh28BKut6IKMZTlnnbgo0d/c
3eGUNofxFB/Tr/OPyViGxFZPFuQu9zYCS1cfsKdG4EWCmf6lx9RdGnMuIntsYlL/woURoYbYM6qD
BNuvyfzhmDyOdjj2dt1UHUkUHHsJbwCuM+pG10K3yuLdl2OyScj9eDQutZoo+5mZJQhttioQXBjg
YsEZXxt5i3WBKX0qaTpvAJQFFZXAzpxRUQ6OXB5dhCNMiQC6uvoqxGyRk8bYXWW2YvApscU+jNaf
EBTQ4hSE/yxUkbSKaBiiBKrpwLyxoiM9r4S5WBwb1Hk8GIwH7Er2dGaMATKRnGxZbPvLyN3HyrPt
ifDDrMyDlMxwBBtcZ5+YXPegJBznisnEMhblFVvrPYD1JoBimQ3RVi2fbseuCKjXXOhQKxkH4xNI
cc9sgM+VLAjYwtOIo0iKARH/JtL82HGr6ca/IRY4VQGzkGNNSy+01WrNKcL/ydXfb73NzVuJsOgO
D9BdiFTmD27mxKZ53EAbbxTbjXZUh6EeUCihWtoVb81/ltsVVweBIdTmhI7rBCRilE2t9mDShd9l
ziDbOkqybskHxAVUN7b8B2GFbQJOMoq4OYZJxkfabEXb26NIYX+ZwhiGL//Mi7OwFvFAO1xmWlEE
I51F/QL7JGEqy9FB+yGNY8mkmT0B/d+yq1fUp9K12BXJkiMQR2DckTT2N6P9RSTSPrTj4A5FuYdf
YWKYw5dHcpt3rhkGBStphaCYOvtKn1tS1y0GwXQPtpQtaY2A3m9OEv1ScQbHyLSWMAZU+q3yorWO
rkYiD80fwWakr8IxIWKvNvaDBx+ld9wxSXfGY8jzDp0+LiaU2wqk8lF0g0qpnmx2nv7rm9P6V6dj
vzebMYQmHNXFYEVQ7GvDiiMl6T2UV6jpDvzLdQkdkNsIXyMWIJvtF7ytfmKMxy7CPg6OVPP/eGb4
Lx50RI3Ao83WdJjDfg38mNZo563QRfKA50amhXxO9RU8PHi6XTWimMULDHcd2csa7SAraaEbR047
GKK1GIm/g6vbpBfQYyK8MNBZ+sIJFREaUVReZbxNlLsq0Y2Zleo+xpweHzt6gnqHnoCHAE30ekaC
QZrZ1gF9W0hYp02rkUo7ontTVS8PpIlw67NVe2k3GYlX5x77FnMd1/Exr81kCULmnKbsoMKWnZhv
JkWzbwhwlowvGGh0dQ8yYBoQL/S2GSBQuWaLUtujx9aWXXZqcBJAUAfLeODD9WgZl/TSv3vKRw6i
PWPwdUUo3ay40eEqpsFNppu0Ja9AWGGv5OHNJk11RDxfOEqyk6P0k8hHaZoekrXEtPw7ZTCHQ3Aq
7ZNH0nLtyGXivQAC2MEOZAb0A7UTfQUY+ly7KggWHBTLCIb0AQrtBMwt8xd6H7p8wgYhIbNDL0/d
VaDTZly+hqJK1yc0uN8djlAAWjjFQFvki7EOxgp1nPTX4I/HQ5AvAoItg2UPaSHcG4KN1MbNl82H
3lWRMVJ6+YRjoW0ZKJPP6Kh2tF/G45FdVrthqzdLjwdyNVPknSniNSJEef6Nj60T+vZfa9FVZKVS
t9e7b7Y2tWWJSSrqAO1Non1Ob6RsDzn7eMWWRh84Io8H2io6UUXoyGTdk9wRt/sYGKIA5hE5DVt7
Ys69yqmZFeybbeAe278e2vpPxsRvsWn+oZNhc8VWHtvF6yiseEOWcBTAdTTkNo+ZfMxsarjbM22q
OpbLmA+dOKdvqMstEQyEeqGIgys+rd/NdsDRS9KOtpL+4IGjcoJN2M509PBLqOUwwBFYLFAaJUuF
ZgNxkWuTUYGFYBArDb3HmT5XcDNRXdqMZ9w5R9Hx1Ooca1t4DluiEkoiYH0IWgMB7mOPfyQ/VcMa
zgRHvNhJNyUmLLCn0Qy27oUh+QJ5E2OcafeMfjQe79lqFBRy9tvC2yazRn8VqxIN5FI8lU6nYuLo
vvMf3GdKxOytdBzMngvjLyEMCRMtegwLUtpSJTN6ICfAOMAkHxrb0u64yce4KXQUW1R3yKHSOWQD
bdVgnG/mbCpFzjEQhQz3FvQB+ZcJ8KTnhp76P+YjJmljTCcg0YWZDlgUzgaQ7UmbRTIzu+ohWvrc
kSGS1YQ20Tkxey4Z82Vl6c1guxdHLjH/hmdtBzE9WsPEH3002NEP7XtEjEJl5UUiAP/2nzb2EqET
UHddMbd0rJhkTvrdnPfU/Wu+M28KEMYDNq5CIKF9FDljb2Eg/5xE31m/YCIMVqG5Skx14BmjveY8
ShvYkmDgc4MPOYi4iQ3eEE1AFLIm15V/HtvhoIwgDSUtfTifPji5WOqjwuporEra8FiYcIbERzIK
YY7TBRLpIFj/IOBZka0hmB1Bpqz1etcCwij7t1Fvr0P8Hi9sED5p1EZL6xlfka7yxAsPfX4mB1g7
kPkgYqphW86vFqmcRgB+foFzZ4S7yOFG0kczovUJFt2+hsKwQMRSSz+yCjvySRItjwpxSoUhuvSo
p6K+rsj39F+4X3L5BEGeB56PO3ijbjTRjsZjjrWTmPpNVfzujLcnLfQ5cYH6cddaIEGNFQdfDUjS
ycRwAytngaSTnpX1zLZUjW9EE72COcc/IFiEduPO42qFNgfFFBxSPVhpxVqRzp3/22ZzEghKkZPR
wn+hmJG/2+rI0cd0ihA7/Z25a+0SFYABFkKJ9q/KPn2/AJiXBijb7cqd5URsO9ZwDcglGKPUrv07
ICLqy72A37Q4Ftw/22aW2kKDiJbkhnCeG+gDIBAd5AdEXYYf7KU4Vln4xoG8AuaHIrnmPFeyDWUA
KhNBn7FzIn1hmIcw8F/3INKB59gOrskZq+ukWCHwkeg9UI3YqUg0qaPJf1GK54oNI/6e+p7+6owI
ZspEVOlpdPTqwxeMIOfQXnD4chiAJDwO3WzN8400q0o5s5lG30fVLxVvTfgUo7jBrB9Mo2uCMGnP
l8DcKXeAaUlg2cqCxyw9ViZIfQfEa4lralQYdBzJBeBFJBmNo8CK5wNzviT6TY2Xh30r+B6pKHNm
TGxIavj0uaCkB7ON450iF4W8Cm8RnNW7NKxZm6uILZUNk5pMfEjiIwgYusOzMbAnEpVTDGAktHvs
2xzjqTHRr0sBg3EUEW6DlxaM7d1T9mOxyXdUciuoK+88zocLhLJkMxWUmlykLLxJoRN6H5dXoAFX
Y8Lg2Cli9dOKV4OQBzTbWIygg8Lw5TPri8lwIc0hJp61OMeMB30Cfro/4oKEWcEoVLUDATI+jh9q
NBQNLcxIdVURi0HagbCSVH6I3Yt4Yk/9kfDLfY3Xl/lAC56Byl8t7h2hVTIlUiDpeBQmgrgHz0wl
h+CdYXdU79Ix/wbjdLir5Sv7FvkUBIStcrTstTOO+dPm00vXnP/6EppaUSNDukSpPmvC34KnYsez
UFgxc5bczhati5LRlaYO1HZS9eLO5bQUkc/UBZ8e7uvYm6/Rj1hzGV3ab1otzTNsHP1UnrUnhOi1
aQcX5pKILYnWxa02l6hEAcgzQJgmv6jnFVpL2qL4ZaUpc75Zmi8NEAYOSowuljLUsBpgCMh8HdUH
K4TDj08B9EMQkI+xmmM1nNcf1rm6oXHM9wszCo9CexRs65wSa42uY9r/DA+cHz7WTYYIpElVC2PP
uejWHc7441m+q+4R+XtxDQ8cEx8PQ3XnEnSULdw5UkPdJWIA0cCqtDX3NCqA2NTovIeHhOm7SguB
PlPJaWtec0M/wYqt8j+ens3uW403keLfBjoqzZzxfKMj4kPHvB4LV8dKTp25wYDKZJz7cnwuCRD6
rGfjURpxQp2a/UwaQ+KxCIf/y3lYuDVRxgwF2UxOiFJf/H7Owqaxtg790j1CfG/n7cnaa9VTsH3T
Hs7SAWEegQ84tcL11bo1uMXXIb4Jh01JzQquyM53SGlw59Zylz5Z8pqxZD7PzDAbn5eQVFf6RVVn
2VyHD9Cu4lH3VgRL1PdwRpa38KogGRQJQMyjBa7qPbs2YnbzblzKfSiQ0mkgifnfWQcTi/MDDy99
TtYGEdk7766qpJHbKL+aF3Uw5Dkhncy81EZGVZZnpjNTcIBXMFjtmVzAZm6U+/zdZa+cwG3Fpltg
EN/SLRvZ0cGKqj8WBSSLFt/qEu9IeudQvnMhz7OHTsV/kN2ZJljsLBc+I3OUWbIyHB+Y0by8aRPl
PO5aYwgDfb38bnGoouU2yoeIh2mHX6aC6JDKPZkkDGakucSCcLO5r8264ZFn4NwndY7ofcbeBs17
iv/oUK8odBDZzlPmnjPoRkmKpnBKGYnblxqeRjs/45FOuZxmdnw3D9EuPUm0i07Yn23loz84LJ/k
nX+FdT33r/EG0uQVA5ZxoJMFIbKBdgDtWVoOy0M2BsXNYOj+Dth9cazdg2ANnb41lvENn8KWhs/3
nlGYgtNtfqoTlTOPiqVmbZLozmjDWocOJ6fEmDez4MRkNMwmgc1bMi41HawDutxkNcy+a7wL2VpN
pjRLD3jvcKPHjxvtw+Ihg4OaRCwCby9/Vz57HrIOj+N22uLUnPTQLdnn6GoBP7dL4JX7FPl1yjnB
IXQJUH3P+W9ZXsAIM9M11vZ47FK6KckP7lkZJupToB6aGlegT4iuw1m3Hfm6sH8gtjCOkDuH5qg7
F1/c90Npt/IzWbkfhX5FsxKCJT06CEtTl3twSkipT/QcAgvtoFy8iuNINHq+xVcKR7RegF/b9h8N
CuKcfh/50YNNXT3znHL7of+PjLcC/n6RQRfvaTjWUweDGcfkVN0i7O1ozj3jB04i8IjgvzBibDUm
8U+8v5wyapsKkBgxRGejojSIL2QdUTRSAgYkv3bhzUJ6kS5aek9fcxk6CGiMhfyKobFNCk4Imy7f
6vTp2YmjEHHPTEwPEigz3WHMo3Lin7Qkk2Kh89ZNc/BGzDujiE27iznZEIpGI4SN/08kMowa/axK
dp/MamUtGb/trbzpayacEriXkPvGawJGsjPffBfCIk+zRSaXjHBfTYjpDhyJSjWgxd5UKqDjSJ8E
si0DZjxHMARfHsLGtansg+ogVVtBhA8u/ejiPOf3lyjb6P2L+TKyLpg9kFVYM5RFORKddCGfLJYs
ZWBEO1+iUd20F/Txgv+ntpQLGlo9t11U6GTclru5ZgLmo1HxwzlRLijXeiclX49mHnbul8CmnSFh
SWsTTYxS7zULwfoumhCBTOUgI7akitCHd+8hEGkvhptPA8GhqI3QVruYVHN6bdO62tVUxwmir4rk
NTZlxLTp3ZV+UK96AXHlT1J56KMn3icaRYX0to0DT8zirKIq1pSGcOpRgA2bnJ72uIukSGlV0lbZ
4w11F1OfoS+lqMzfGaI/acwdbP2MzvtHjx8VzdMcAmHpVN6/gD4IyHVhVFACT+oo1gqYN6ThxAZ0
P23//92DNI7eEme0GBVPBh0jUaNd3YOCFYGd9fAnOW4HW3X4dOz1AnZr90FXUTP65bd+gPDJWljN
7rmsKbO7c0lZUzQ/CubHLxYJSkuZNh6N4GJBB4k5VmbdheoWYO19W4hxugkiltxfC/fKph9zF3YD
ChtvXW+7O2NejTn4OVw0Tvsplwbmxjd8Cye751f9U36EXeWE98ydF7Z5SI/fNVs7yK1P5HztxpEP
4ll7GS/rSLzLVmfIO3U39F1jR52BFDnrU/3QrStHJ9VAxdh3bJzYUY70RK0tAM3fdqW+vTMXgotP
jsQMkUZ8rY7+jwffc5QBZduu2fJX3YTeJ6YGDvCasEIqFMy1sVPeOjQiZPEuJWd3io/W2ntY2Yl5
JxaUYOO9DqqBczCG5kU1m6n/2Nz/kM5Q3gP9pfwCtzIHK5WNqbrk4Sy8eDGiK/xhKt1EW/vj21Ga
c/1GaAOHT14I6U7FdXLNHe9dEfA7OxL6lY1ESRjT5Tye/BB0Cij6KssIQ+Yi0afigiEC5By05sga
aGF8mTpoEBxRmWXLDm1Li1u/xdArL5pqRo+mniqwmkBb/SGb0abVnu0w7+m5MunfhMLoaPbe9dcR
j+aJC5Jt/8kOYAsyhWt/SVcnXjqoih6c/Euf9smUW2i4AmZnql6fGZEbnOj6UXhHUwnqJXUqerTo
UlNqMwhZhsI54XzFFbzzoATrBx8gSA60gLBJtj3a8d8iBM5ISvV4qeMjm6Q2T3S6nGua9lbscNNn
v5iqDfL2fAztqD6GkLh7fLEedDM4z4xIF/y+gHfS2dEb/S+9HESjKC796d5Rl31GJgM3LUoEH437
dvTgrMXZmFIyzOls5+mKCVuvMQaYYuc0MhzovTjlCEGXvzqyYOh0Sc8vfRBtKq28YEwH5n62MfdD
MpBflMtMdPDIKJzl43khLEttzUH/P5LOrLlRLAvCv4gIsQl4ldi1L5YsvxBSyWaVALHz6+ejJ7qn
prvaZSO43HtOZp7MjzgNRNfamkt9tfth8l/Ddpl+I0KHH0e7BJAU/qLdGPmkW5U15mSqFZ1GgyAq
BklsOW283uHG4QLESAXGQWRHoeYi8FNfaDfJWKkMKqaWhCxz8CI/Z0dZCTZ5SGgcUzdwQGw+EDYi
wt9pDpFTSmHiqG4PKbhGz6Uox2nqmUr1Frb7ACEtajPwLx2PcOlepxeDNLn5T/0boDVtLP0Yh0yj
omq5vyHLKA/AkpkFzlWgTLtTHCLUQnoHLEsaC6Eq809gwGO81d+eongRW2RDZqDK6I5F5i0qL6p0
IKKX8hMl/8gFJg+m5fT6BseFKpupDoXGFAxEhYvJKexbmrgjBh4YC4wkuI1Hbm9F+SWEvzFeh0V/
BjokMPND30fbI9IcoTAe/xnqvsS4R/HS+JZhQpihbtXZpXVNtN7JBW0adWFenTjJx+4M45mUX0j8
IRgVahh6zwKrueCiyPQoNU/pNG3KnFxRumfxAI3zOebdRW4Zqm3/BL57fBWgTWX+ac7J2MGjcso5
hoxFMQet3SFBjpDqVSMuxWR6bQxq87ElbYrooKdKmpAGELqfph9yZLx0NJCC1NedcZu0pa6rgWht
4ccJ3CbNTOIAQjEugJ4X1iWb7+cdftW/WX5MAApRDs+Radcq8a79klzIZMkav4KYaybaaEjEyaac
IJ15NcIdY8+DQFVqWmtGMxV6SjzVx6RZ0l8OV3i9XDKWiJQleDigF3rwhktEuP9+zdeCOpty/VDv
vjcEkhPiNcloX0iJO/pO8NhWwOamX4L3aSwHXNLRRSFERqs+6ggp+F9Bb93Q6TFN9J4uKtbMZA4W
/UY3BgGNwtCEW44wcB+z7hAz5EmAw1jcR8oGGR24wP9nHOAKQr6AkFuSKgt2jBdXnSO/564rc40n
yggncepvcFtMpDH/1nn/JmdOnKow76tc3oakWJYt3sRLYjVzF5JgYkG6Q4jC9nVBVDkSk4nqXYDl
5F6lI2FuSEYMxHzkHEblMTRQAzrSFVN+4h2oST/9TcVov99M/LTymIjt/yh+GeaOZgG4SOZon82x
/LWURzvdCZjz9BzjtK+IgzdGv4Hmf36pF97pfg4qddPi57sMzQ9lA+71Aqpc8ECcWib9YfA65OOl
gCWTIZbHsgK7ws9Zxm6Xy1Z4ZUpKpYLTs/BZV4wUGOiGm04CtbrqAjQYPFx/aLN9+q3VZF0/U4ii
zgVh1rqDCDJE7mLD846GcDLSh4aZbzJ127yAq2Mzxm4HxaBmxJ6iAzQ1vkHObHmGRyN4xwO+Nzak
Ur8xlAbvriQ3+4KUo1xurkygVIqnzH9oyLBmGeaWjkcFpNfLISqVvhbfpHEXn/Ft0rDtzvevC9OI
WEQMzLdttYTm8IhlmjJVCMwZr9Wv7IfXqoxswVVkX6LX3AKb6kx6GdhfIA1eacVXMzv2/QHACf/u
x2dS1rL28Q3WP9eUsitFZIA2WyQS4PMFe02kzi8CvVA86vxXFAtG+uxgLfo4cQR9jWLoOvBuxwhu
ezJHiE9r1W0UuVO8IK3CjBeIXaXCEbMAoxsW4Es0DiImkxlTBRE1bubg8HXVeVgiaDE/NyqOEbpd
CR9OCYkvc/YxIRpCfx4MG6dWfR+jN86Hi4Fd2mcaw5fbXUgyNoIf/U0sOTK78IpPP/0OjBYjkZCO
PTHQhMrZr94eyS0x5tdmuExEygRZRdgafKxJJq1NXH8QJ+6b6hSGLyLAsu7ZljAgS9mp65TyHc2q
0kZMkMQosLHthGExsExC7IRr/4rzW58fwsmFmynNeXQeKD4YBC2r3uKwqIZ/QvETwqPKeBexIX6X
9OAo2glQhpKKbSi7aXN9gVTD/Pk6q5akwHGdogX+WOQx4utbvVDDOx2oR1df++xpiK4gbIdUsMJo
nVbXamJHu3sSOYJyhKjgCjvCQvAGQj4JSdMm2IzsmKwwKIbASSCqC4+p22rbZyixdi9hCtMlvx6N
xxZbwoG0r4OG1mcyWXCRtQt/gJuctihfEhjz+Bg0RzT+cmzph7DGudbOBnY9O75f8BloEkz8gYaZ
v4JmUzb9e52Qt/r2knSbzjeUGjhSUcjnrkG8T2RNlgnkG7auDLepWWpCMw9vzUjfS1i9ZahbxDws
LAg8dP1iatF/8JE6hZ3qCBjG7CUJtNCreBpxETk7IVVK5RsYF+HlV+IYbkvZph6/E746BXbEUok3
7HN7S14FIMvJ3xE4i8nfcRoBTzxZuuhY6cgbcOqY86A8Ve2ljv8xBzsrTryPWcv8Cp2Wiy/NREsw
q9cTCuPUb3TyK22ag4RLb4mOlIUDzxqATWgO88Gcb5XJkAqXn3PHol7XEJqKAyJneIKn3oT1azxS
O1IEMCZfvTm8NStJH+OePz7KiC5Ts3RLinH1h1WUOXiKzVxAoGqlKqdodPC/zsV/gKMNByDVULAl
uwcDIkZ9SL3C+H8pngA/KFXAYB/89JaBfJG5N5N5w7jwIvGbvTNMz2zIJMtSgunkOOBGfuZ440Cs
8/XYIhFeGh4o5Rcv3WgRdoTqpV18RovwhoERGaVbY0KIPf7niCUU4QwCq4gxpNzUtxxnyssrrxQz
jYr6RMSDosDArNZJY/qd+HowLIGVi/6qOqHwh1GQ3ChbSYZLjcjbEKKZtYLge2AP4HXZwPQlbvrH
QucRAju2F8gx4xkZFznZQk58TojwOqyKcZcBxc/9EL7TjXNX7pYNEa1fKQOv+H0uAnVDdBpoJWcx
hHR4YqSrhHKOxSPCqxnTKKoJ1AbfXkOp8XV0+W/1Sn9CFyXUpERUP+wpI5MitLog+8WGaoATmv6G
Xl9sTQWTpgYJPtNHTCypCiIY5lNrRBvGE1ymwo2RU78/Sw+pWukwyYgeYZw9Og5+MGfR8UMIm6n8
mJBEn8ZVY3R4oYmSlnHltwe/hXdHA/qDuQZT+Pm1Zug7LPzucwqBNJSj3+sXeZ/rZ17lWt0H2sFo
NsYbb72b3GwaDM8eCh5tVwgwgxTGCf7+o5ClekZ5TcUzmuW1YRajWkaz78wRazoyYgXd6hodJAlG
RkAmje8TrkfwEtHnR3vO6/0c1gv1hIuT/KqginwzVBHQfM+36hOruykTOjkHMEw8+fklULHKySIb
u5z4ikfE8xnBLcftk0UDHZI4mP46hQhpQypZIc9cBeQnG3yOaKAqTgrE7dNe+bFwrSbNIBM38RMA
6C7FnMoRKwSGq9vgCUT8b4yZYu0GmU1GbIN3J3XCtmoYUveCejV74DMf7sZyirKmqli/IfyncS5p
ahYuKNVAXxIkbo4c03ebEZ7S0VLAmZjsCxyH9jg/VLg1vyz5Cwqa+rtbCckWPfIFtBmuHI0svgWU
dPqqRJ+Sof0wByyJjwJtoqN5tIJYcwCETjeZahj/p3mOh88FwwyeLNu72K5UPGwZf8BLguPGKib4
D2cCv31KKd4TPdUnjNp7m6F8LzdaeNfDaKmGd0jIWYto5zI1tzH7BAG2BLXK8V5I++Uob5VgrSMp
7i4N9YjQ+Xpky42XASr0eKaTXJTuO6aTVShhQcFQBYQcfrZpsYtBvYT8DkhMyxkKm0IQPg5O/QOp
Xb9IWcUUMweriU1KoQ4OycVfaSa7aDlGHuEaef6AFLX9BQAjTdt7fRyHUmRF1YSD28upBpMijYa8
fKgh+wthJqdu2f/77oxTKPqAkJxQBAT+qZX19uqqpDu3o7U0P8A0DRJZGgp5MbjhIfxycjaH2+Qd
oNd/WmNppWoGmFQY7YHtQUhIAd92NA0Dlv48rsWFMi4+/X2cP/wd9R9sR1ULbyU2qc+vjgON11/I
QLj3W3ycZMTyi/d6Ru6Z+QIDKkEgJlWt/H5ga193B84Tyl6tx+SPh0zrIwDA4cunfFaYlXXtJWIv
fH2uw+vAhGRKVSqgWk3yI7TprENMD/pnaFjyO8WvAmO5Qx5VUHeM7FE0FWwaLydanxqP2cbBNEZP
ktcawlMMPFAVYWYHaNtc4ynP4IWYZ8pNoh4bF0yONQ9EweJTUYkQBhhYqqvX6Jc+K4u4p/QPDpl+
jd6up/5B/QSF9aePlvAdHqu/BDceOqTWlp89ST0iewE2lqBcm+ZKp5bUpnIYv4fUBRaei8S7OZPd
Ioog8VoIdkMmJobFtQ+0M+IWgMo1ryFDRV6JaJoOWjTsFId5b2E3pxkbo6O1hywImretovXNsDlC
h4sFDdbZp1i6J9p6jP8lLQY4hAvjvBKja2J/fv2E4rmG1GTBGOFxZqDM3GAISKM6Sif9vS2weo4s
LiamlsmN01u6ZBLmhbgpYs+J5MhgpAQTMv0kvjH87Ey4Qzlea+Jvrn7rA7Ytfj47UzEZEE396x5z
s3ruccGrW0e873PmshhYceb/xaujfW6qfTVu8OrBCkX97D5YRkeX4C4R9tgeBu1WIZiX43/Ic4Tb
vLyOBCD2BxRLDNBhPNCgJiyEp/EU0f1lzD2DKhtHaebgU/XCFB77KoIPt2V7NwSsKE8QA7qDDD6+
B9xJ2Mrma9QuNUd509hqswHmhhpDxiJ8J/ifoRxeME9aGxhUgiyTDuN+cOnOz6O+SYR6ucpzU3ii
DiF6kKpJO9OPovN633p4nqNWuZhdLwPgCNBKBiPPFMCTzUSaoHbB77rC69IMQKqQri+ZFlaxstGP
L0bxGth6Z0aHN7M07SdmWpqQz7MoLQp8IiIOi1wiXXAbdMQUrkVb+avwYkT8oh7HFBHoB3NlcmGC
gAOwuSeh0wJT3kjT1J2cXCKqQnw8mQkaJcqa2Hp95vxs8I4YeSokGoRo0ONLRyEB4s71fmxoh+xf
bRw+pwdLwqssDDGfmpccZiCqfL6gW2P1p9d74W3Pot18zjL2KnApRfjGGAyfTs34GqFFdOYtcftG
jNJIt9cFvfIswMjER+2my4Opi7ik9wt1F2gdsfIg3LAF/qQKCLFf6H40+RjIs+Wb1dfNGFmqz1GY
E73zMz1DqWBONuATVswwvu5kWNMLmRn06mAy/pIiuBjALZ2qCxDcB6j8kS0ou7IjgSqkGsFNILSx
gdMqRIdW94AjkrHEbghpqpE6fwhuxc/C1I3Vm6SqXMLqiEGt/kfKMD+jxDU2M2xuJbSxmHS/QiyB
vpoOyzbBroc9cHVvxyqFOAIwmHRhRZssUqCWlJx8nAjTszaYL+FmSoQEtXQyEv2R1zj3g4uhc6io
COCBupTUdUYQDbMEIB7fdje7S6zyiCGbEASqxeRj8rWZHVpxLfSSqxCQ+xF/lQPtema15/LRNFvD
o0gciUIOJE8Ov7QZKXv7EqOYbACXBT4JOyxhGzcS/tH4zvK5rVCFou9gxGiSS3X9UUlDV8w3aH7m
VoNiPXKk5sIECqZrEIy0ZD0+kel391m9X8fgbbbN+VPfpiYC5wB0RNXsS+GDxOm3PvsK4pImkx2X
SOthGwuh2eD5E/LWJO05kiaI9TzO1xVFnuRigjveYpjAnDkLj55ElE5Rc4tCn31OLxwGN0VyhvDL
eh3BSYf0+xWs6AEw8YySLUdh1HocgohUOYVDaDHCvHvUNTYWOJ/arAgWFif2SJI97b0O+7XGB0hJ
RLkIgnfIWry8XfilgK4SGhoVUYgg3S3oW8Cea9RYnELeKe3XZbCi24hai2MPO6OEGhFbLrR06rLi
ENYv8FchiqUCAHOrf/DY8BvZowHCkFZXHH4+/jQB3CeCS05VtigsywEBIRHp4hVHJredAdW3G8HR
65xMWDMsemw40Tuok/BkUnvNfS73zZXdON6TzkXgOglVSit4u0C8dAczOrT5OlccJE8U/wn7HvvD
260Qx2ExEvzBi+CZE3OlssdtAhIH4o0kG7UrA1lsQkCI9JdU4up+eDCCsp5TFlG88jd9WrMR5W3H
I4jsHJSUJVghGnaQB0r4iDKZKu+CaWhkxRtKMTWWP9xRwBzu9gDBV63oNg1SgfrJ9zPhBAhdpEA4
XUDWYCiN/ad6a64KOdGDCX9JbwmUm1KqXtXAncTCDTIwjwGZ8k04ktdg1oXGh6gSHFsVJ1U3ubrR
2jMM0izeKcMxVXbcd64hf8xyn7Y0S7f4kSE+4QcA+gIfKx9cuKg1Tx+uBcUpgbVIO1Ddagtm1gQX
I8wPSGPu9r1PKvqAV3JjTibOqhMqXskGMjkbhrqNRR1vNQ6LvbiSe4fDFX0hYUXUTSA+MBY4tHLS
KC2ct5lzEBgAgl5K58OygGhkh0eHS2OMg0q/5k6CvMyCFc8ecUg5/0mNG+16m2xbGPcnH473gLOO
ZcNVokXhq9C+F6HP4AUDSbMttPtOQP5BXsj3gRUIy0qfUismfR6tmXQU/80hURmqZ88QHPW91hDN
BO0F1J73TQvctnWzBBjjJOdQYzxWXjfx1mNqMRz5VUPR8TCeoCjQybRsNDjcFZ4bQkx+NZ5m/gh3
4AfGM3/Ie+H5gpLG4jKxaH+BPZiKSeRT8/amxf2gh5wftWeLwhH5ifDkAVDZCmegA6Ct6cfxQmqQ
dDSf52jTEFom/w6rZKmdp97riXyKO8m6ej261WzqAhnHk7b1v3yF7zPA1Ep6LFO04uhgmdABcumm
BlIUwBEuPOLJnbNmAmumNRi+UGJNMq/sOxQKk02EhQvEgWCMqfBf+K0Kf0nNqq5FgjvqqhXJW3Xe
RPZpNyyAaar3MySkgakH9UEVAKrYLFyWHTRdJCAaswT9w9DiDtVyltRwdKDdUOHSrDaTjcRpi/Oc
KUS46vL9Kc3R9tBZ3KYqpbHwtqTpUTReaJfScAY6ccyKL5muMEQ1W9D6ivDgKkuTvJDZ253xUUrK
mReJhAJYGO+/0Z0rbGz1mzY1O3x1FisIbDCaRqCTsBlPBkijhNMpGoGhYJq/pSyCKSokuh+kBwbW
6ow+OTOmBwY1XnbT7nsT4PBC/kSPmVhsnCuID8m4wV6BAoisLg1i/y38hQaAHMKq9tV4k3w1hr1B
rPBuEcHHkI5KuUD1N1VYTYzg6UivLwtHpqTmb1AdBq8s+JUKFQElWW4Xocsu+qQUUqJbAFRSK1cO
+KGhef8V5RMAIrtGzyMOXUFcgWTPdeQWk+Sa8Q4ZkwmV2TCfLm7q5lm4gEotaYtL+uNJTdK6TF4A
VDEgoGNXHNsjmh+F0bc1JCSXMLk3tdg3/ksGB2KCDW7asMej/D6yRXAB7BsC1BisHY0/ZRm9LQgZ
r3rnDSqWgBaXB5qDGQlALjJLvpvAFGFizZDoAT2XRDMTk4Lp74FyBikRN4BtAj90rpNjK8unbi/q
GDDd58KKzxh+HKYN+VbZ4DDSQSIJvKcR+nwiVucnwx0UPYvbK5zhVspEZIQW/+ut0JqrewW3OLg1
1UGOxQfmrlGN8L0S3dLnPyRzU8Nz9jXi5KbFZowHDxI+7g4XDQT10icNJ80h6kwoJj7tMPeZTuSN
/+/9bR5cAl8X16sXUkuJJMppS+IP81hg1fhhfCBQVlo0NPoMdA6ByZ3jp3JSaglHLPaP0wYyfT09
aG4DxDL3wXrqLHrUhBCZBEgb01xnptt5MH0hN+L9C3HITU7ReAbmm5vWLbHxgrJlpsWosal0JpMp
/DAQpGGm1Np8az4obWrz31IBBGEUk7qSRzMmW5hiVhEfgI/OXA9rCa3RNEXCx232PFMeEOcJr/Aw
HpnRQX+HFxEXECg7oTvrTGCBXM+OfB8+toZ4ibXXbripfGY+AVgx1n68OYzRTRp8RrwuHG3sBJDC
HIxA8OxZ2QbAD+Exf4aLRnHPZ8g6F88FRlm4keBfPAVyw6bfByAoLFmACKKInu4xMjKBk54WgvcK
dgu1BvNOL6LHiN7E8y5ZytxK7jkTdr+8dHwHkEz+IzOBaCqZ78HXZfZoHtoN6ZeK2WK1Yo1yyxBd
irnd8iqmJmuRew1SztplOU0fm6kyZlY5yUExf3nXIvQ5U81nIeWkj9KDqSRrHliRRD3lstPBiag8
wszBFhriVPwtfmHY8SY3pxMGqyoYYrxgvqDsQVLZ39U9W1j2hRt7biMl5m8YnZRFxNwaWwAUBgQ9
HRueXxw1qBbQTOH7Qe3Ah0bS96AEowLkMoBPwF0Fge4dktniMbXJHl8Q3kpKFO4dC5rbjEqBDyqx
WHUYO9yKmJE0Mc1B7S3cXoyIFj5LGtSeldyyTCj4sDflkOAfcP3nnjIg83HoiUuFUe9phRJnzW3i
ufAHwS4x6eL7RIRZs83AWXcu9xpVN4jWhxeduWfG2jq0liw9N6BexEUGLxeoGgANnLPEJW5ALA4W
eL4D8oE5lBVUtHvsW9hsS7xiNL+ULJZ4hlyXF7bwRyxcdIsBK/gPrhH9BaMcPCGCQFm1qBPfDgkB
I+R25KLxxSKOS8RMaGTDDD0+ISpnzGehTBBt4n3Sp+wrU6HDIAmP4r991SSSZNTXRbEuFVdpttPU
arE2KNZYp+NamW+0wQdK4xPys5BByIlTY/Le7DTlpL9wYD3LHfjgieBvhrKQ3UswzsjuvxrBlPQJ
wq5/GdYYrlTOXBWfe6a42GtpZJtGfi+ToFdo+w+sb6N6jcTiXaKUT+QJt4PHhcXtpggNfH7YYpgc
QEvczdbEWbMYR9XMCNlWPQLFo54wDAYep2wTDWuSyH1R8kEkFq6e7qBrEVLwKwmerWFhuPDRGO7B
JRL5/JKjux6XNThtuxw+NBiLApn3e3GH9CPgkJd8hnwJTQPcJnSCR5Sl6rw+BwYOCdIqLmO4IXSu
JdVMc2eZTQRO/rJ1CYqLb9IvEVQb0Lpe69QcmnBJTChMYxj5mSQd7CYUVClMHot+r9gRlu4KgiQz
YN4ZUfe6sWPkoTD5i/nCwrwPBQh3dTnbNdCHxAolEoCgKVVWpbnZgie3qGxgKpHAvDmAWPclTeOL
i8zFSkBfrNk1zOIvNnYpng+RBaAqktQ1+iS07QpXtWaec2Xz+YcceIkQyGKg0RQdcrcJ4GHSjuil
KZx4wf6zIoHB7Bf/autzL8/pXkC+zYg1RlB/qLqZ2IGlTgBFUJg0dL+LHjkuGnRCEZAS/8u2og8h
KtIsU+8tFdwuM7x2li8yvRntsnu0JjoI84R3J+wyF+qZF+qAFb4k+/KpP95fTN8fStsPFuvYE361
LywCYL6p8DMb/UkGm/Zxq+/GruzUa5fc5M/dhdV1B4fZqQX7OPfjKpKdjOHm/j7Aq+LVb3aNA1uw
QtSc7phgeVFpP3mOiCBwcWGtCL7gY/eC0wRLhM9xT5lcZnAdlGihbV4IuxhuSc3tncelHuTDYMpW
9jPt7AQkk974894Q7bCMHMN8nvxkYW1ZV7v8/MUsMMjFinEbU93Pt9GhJude8DX+Ei/RVtvgPrF7
7SWbaNFDEzGr9fFJQvwZ/qkHcgz30ooYITYMaE1yRHnqxu/rJH+xpEXmubbEUu+wKb1rf1OotA3k
BO2m2xNVgaPN4UsimQeKbMHYEmenz/jB4q4vbtnCuq478+uEn9fiMPmOotvazLfl9bM5bfXFFAxa
XMJ9CNZpp7awj1EfEj3+Lfj5DX8K8UL8FXyc8My+i+/XH4zEYkmnSwwWpTgdCWNuDCcwDEjdZHJs
5A9EPtzED25HVBDn91F/VKf6a+BNctovUkpmD+PWcYt197XDYm7zmowYaKum3gDKwUM/5RlnRv75
u+B2ETINSUYRz8j0OKn2wU8Y36TgnMF1cZLx93++gqgMm31uGxd+4oqaAJ6mtOaWtJlbwwHzfzhJ
+ojnkzBJEg4Ie8a57Btd2urzK3jTJMcXJSNSNiSE+YNks9/mwQeJDicQMU4TRrDqyWUCvJcoxfAC
vBveEZcHv8zv0YEigpcBo2MnJj+WZUdfv/nG/c9m9MtB84Y1TUk3tphERpqjb/qd4OYrCLyJvbuC
EaDARJvxdkFcyTIx3Jkz2468WHeQx/gvvIjEmGin+FJ/Kz/qkyuhJwJyLQnNo2WiIef78JuQ3D/M
7aEu5rdzt510wsbNeALddw9QiubBma/dpqP72APnX+X960GZRLlCl0SWUH4V92gr8Rtjmg8IVDMp
C5jFgN8DUaBm4JTkSAjgdw6N9/HrL2FPnzTVDud+D7FU0SafZY/3n7UhT83Z9Cw58+EBJB4Wbh5X
I4FdWry/WBk0XOhCvrA4eyD8xdlNuOHUcfuAqoG3ITSaigq6TUr0VW3PN/EfGDPMPyoMSHIVpQOC
3iU/9yViI2/xK5dJJwi4Mhvw62Fac6lXC5klrDEL8BezZeGygc0Gw6e4ieD/93LInNI32gnX+vIv
WcOQaHZ8ZYVND4wS+/8/jcW7lTaIBxzmt5bVguP8TnFEPNsiOBA3tYQrMWsPv/G7fuisZC+vMWHx
YNW82qWmhzgnzL1fkXxaPMez7OI2bqcboszsdhf4Mvjt/XVsjuKj+jJW4xokxUovZEfohwHfo7/g
T3MLDIaukbAE478p+9ltzkzng8EFR6AqmZk91zT4pdNRzP02v/SeqOtJR0kxA3ige+42ygXi+5Sc
1FUwLnP/heLzkR7s966C0sFwB/cOXkPWCYPkl47xGqaWF3wV0dDGtdsUt/JYHpm3XeJ0eyj98qhd
c19cpV+MmiV2fHjb2Pwcs2d3Sfaa/Yjd6pKdRVs0yx/sdo7xSnu8NozX70G99sXp5b6wrF+UBxkt
OzTJ6XUA/EIHezLCRbDnnlW/FTsrmFK9CA/itfoafvtH+KPyWLTFb7gpcF1gNgg55anDgainDDU1
dEyu6Ba79jm/wCuMCNj7RfkLjCoc00O+QX/lK1b2bM/JUzRxCwv8aqleX4f3dI+qjUa+gfodHOR/
THbOnfzyZt7L6dfZOT1iTbWa33sdj0XmP5dvpttp/StaZFQ+8Iyo06jRSQFb8SuMF4xkPiJ9v9fS
RQPnj45vkl2NbT/uZ+p3OexgPxWrNnVIQMUuCDgiK5MQAoNRRF7iX63Gs8qd69tKWFcfG0+9l3gr
OB1RkQ77YXZINJyIANTsRt+SwZUUB1ioUYM/JbLNDAeqTice3Rh/wM+asTPUUWDcDXQZg4N32ALm
KGGVxQUbhjaRbfpXsoZqJKmmN1D7YmKyQKcD7l2+EXLhKr+QNgqRZpEDglRqwIzCCmUUrxU7H/5m
Da8o9c9C/YbkQ2QhTpsx35ev1relywB++LF5D9Fw0TVgvIkKVkP1CJTMXpiAUa2IQrKwXwJJQjKz
QC4MVwCVNm2RMwAdjpoQoR7Kq+nF7tiF+clAgQwNoxT9njZgt7kWX+kuOujb1+P9PRw//9K/9zcs
JaoRdsrSFRnMxgCDrgXABxUojrmM3B+DX2kTPzrGOxKLZnnqiNDqE4dTrS6YZCyQRi6QSizYYZds
z7xuQNtmgwv/23tlG9AqEMi3iL0UuZvObDgW4gosF/AWJYy4KkFm3kfYmE63mTVkmg/pcADa7ynB
CrC4Fhk9cgHfS/oZ7RDVOyD4kSgAtP6o32lv+zUQ8CBagOIJyuaXN30EXI+7aSIwo6sHKSudGOzL
BfgGwwYYhMhHojwA9LEl1HvmevlpIn8IUF4hm4LUhwXPgIfJEiimRmHS4HPk0cxh23EkZyqaxpY+
PU3Wjo+ZEoSFpm1kmpFvYgIWAN4CbUBAgPHpmNC0Lg1hfuW8NtboUCdsbgkN0MUEhC45yOeG2SfE
zttgvxPcAG6i2y8catmGJg96FEkQPR6ql6b5e7+Pk9o7BjvDLxJJOGsNcyhSBAxtObS/qNhU4Sil
hwgVK4gtpCQ96VHZjs/5UfBGZg+k1X9/EUtZ4iiQ+Iz5HxPsH6vV9JewFhg6b3gFHr3CIAVK3c3L
Hgi8rb677+IS75tT8sP6C+5IqKZe+EpTgYMnL8FStMAnr+CajIsTUk7IXTNM6rTqSvHCOCDYSr+o
XA5dbhUe3DR7ACjMMKSXmi5UJ8qag9FpXdxOLGk9W1Vu30wku0bPcQuO+UlTFgY9oASB5lWFi6A/
IdtuqpoACDomDN7RH31ZqqF9dQrgauYEDwAcREgRLiq/TaYA0ppkoMM4Y7ewgmypbZR9sZIdJKxr
oisopSn78QR4PTO3J0K3hOyeuhBFx3DAwvVM6W29duhrSramreprB/303hKN6BqOYqbLllMgXsfr
lur/ZaZPODhO7PTe/c22AOuU/x8/PLcIcipPX81Wb3wmiArfQoVx+nuKjS2Q7AfLym8dqJWp8FO2
0RojnG1jN3Z2HbfxOrtHCJLpwDn9oYpNdF3oXH1cJggfD7BkBb0m4O5H34gebhA7Iiy2oY2hwzba
6EeK92NDYFl0NtxgS9PrYwVgj/40TNH/DA+y9/Sv+M6eVXLBhv/e4ruDa82Ei0D6MOdi84CTVYgQ
B+XpfuY2Hp0Hc5P/wj05IieZ0T12sfBEytQeF8SMKD7k/1fJpZEArMXA5pdupL4XB+rEJVEN9uh0
XnrKuVbIyTuT8cxeflxAxqXBfwkogM9gcukVk6MLvzovfDFqsmiDxbI9uh/kqfTrwZUi1qn8kZP2
tZ1viHmxJRNrldwkfNjK1nQWZrzPd8wJUcLw0rnaVkcpAg96yh/i3lhnTu98/OIQHai185X45B3l
e7Pk0VbCqeGUjqh7XVDSQ5DY5aWmR74z/Gw3Hq0ebb2d7zIfmNeqTokPJEsBJ20kP/BVylOqcP0z
RbIRF8iLoG9RvT+0J4+LLxNvCABIBX9AElGvH9nKh2OMGTu6C4ZnYLbyq7aX6BvqzXANjtSKGMVL
bmgiqnVD7qJOSRHZcxN5PL5/vJeDY5wEjDYiS6LVyL505gQ4qNiKwPavkdVY6Ci3hsnpapF9dCxd
A1vVeoll0rTy+MbkbO5ITpxSFia0ZTPjvab5WcGs2rzyEea32bJZxsdiPf4bd8MxY22A+FtIBP/N
ncDJPOUnT5Yq7tGY1C5LekikqziZDDwnbRetEw9bXC/xCHbhWjrXpwX2VT5R4eDeYFUoHbHnW4nw
Zajnjmiot5kj4Pi/SO7dN4E/qVk4qpetY2yQWLDEgu5x3MqOmUtLZs6dDPvfe+JhVulCTSxochfD
Ukf7sZgPCxgMw0WPmRiMR6mnytUtNmmEybyGu7kj+bXJPoiAY/DnTmU9ybtfHqQll2wyg795koPq
MAizYlDUB/Lg37J1RGahasducMgxZ2I841H49XbmMjvtzvyZc+F+cVOlLfWS2aziq3Kc0s1yM/OL
pY75UmoyBmzOjqqJa5Mnn5RDCf/3lH7679orj0BMNoPza8VhNsz9PJNnROim8R2uSJxHNnGtPUzQ
Pl62bxBD/8OFVXx0m3od8m8MsEJgrft198co0Wv7thO7x4YYNHZp0HqoUGI8EYAEShaPebcl2gwu
CE8tQqyo/5hmsKANwXQKtzSpL8+60/m9PbOw9/xNfS6Cj1+zTRS/gJeaN9umf91ftI8845/gMpTN
mvt4sSuvQr/cZGayw8ls2a4hMzFxm2BSdvLMMdbY+DvqlvEsU/ITlghQvIkhmy2b5b1mTPzNLS68
xkl/Ul9awo44mt3bjQ86fKRLtnKrWQLML1CCWgRkL+R1vCrs1i2I7SZKh75vFfifdXzRBBshlxg6
+V3AxENlH6qsYSn8+zyrzFLwBwKrwA4Sy0Q3XjHuZ5VfCGLUVfssdvEBLNNtT9nu5WBwxmwkg7NW
vM23/XRnrMDpHJEPi4+TU3DtA78DDOxEFKDAtNiig9FfIaj8z/n9HDbsEUtpy+gXPMRCOzUWhm+7
18/k5b4ozqy5PcwGVckR81jsc0AfHhGPA4n5y5T/zf+aePmZW9ntfTZ2mTN511crZFR7hBTMdNMl
+aLNEt0T+8cOt+mX80XpTJc1rsVze4JMrHdZu0zZQ2gYcXAkFxMU4Uu+lluK/eTMWY+72QtIQHKI
naF4tbCbY+HXHv2SrBP4QGIanowLute97tGVzCgsD/k2+k5uIjcaIZnfOO3+c2Ym2f1vUW3Do7iO
D1R7x/RYNw7MsuSAaO9yAAJ9g8cuAqPd60oA2mrwwyMTu38ZDqb3ckv0Hqs6w1eb9wrZ1aZ0u8OL
6EImeA/xDssbhp7Zbzr+IMkZtuY1V5XOXHHKS7+m0dN2DUEsbCGCR5c93qQfvIQZ/UT34iC9v4j/
sP54n8VvhXcIJcz/SDqvJcWRbQ0/ERHIgNAtyFu8qRuiKKpkQBLIIMHTz5c9cfrMnumuxkipzLV+
t7gPp2Gbn872w4WJZRLe9A9RlthmmFmDYwKswrnHEnEGV3WH87ujGeQSdF/PSNgflzcfG5d3XolZ
vcy5WxN5rZqDM3Wfdr68u5JBCOvibFMMm2c334AqWuhw5b+XO/tWjlL8h5GGlf6MiggLPFGKawYW
79msTMabRS0qr2Ixs5Hkm0xVX4ztYTlb3bfsGkukqu2WpgR1D0zAnPmJ+zGDxef59RP0YWrQKPOr
3DT2dA8I8QOf200xhxr3a7Ov/jpP5YgYrN5E1fKh6KAnNVKewIh4QvvjI+8xHsHbq/ak4doI4rwk
QgXBDZytZqh0ifb+6VfDEskOuof2VP+8138Rx4FHg0WxYk2AAir7IaZb26oYscuWw0zXCdSivK+P
79UokJYdJ3fmjPdJBG5BB/X6ARmgyaI9FQ6yuzEFS2/tJw4fxGlirHbCgQMa5vUr7UpAXTBFe88j
PSK9kYyJ+iht6IUwhut4Cxc3pCukYdHskeGkn11ArWz8jWKWABDaMyAX3Wk8X1qiBR2vOiY9tfb0
wTQCpsmOI8Zw4uxF46KQyAM7A2hs7pVODKhmcVFHSCeEeyVzw5Dg4fIxSeLkzevWxutAx8YeQ2Ym
o8BOwGDAWQyzel7oonglQD7+CxUbeimGA7Nb099xgvQHVGB+dsl3ifXclF+gXFCi9CkAQ3Qf+S+O
egqFBWcjw699g9NrSWILFhgmJR+ZKSBt+LJ8m4YFj4RgxZiSBSpOYN/SBJmc/6XzFaE9nK6AdQf4
c4DED9leDlmLhuR+NhQFi9ZF6LVQo+qQWcOvpwZZTPm9Y+6WhZjYqPbGe2Uo8UPM9Y06b8rvPQio
ai14VHu8mIZXkXsBlcLghHR+rRcHaVEEE/OQuIM3nrPBLNQQVcXidUzd/jD5IV73R4sf24ebL9sT
q+WP6inmg+YrEDO3xvV7i5E9HPJdd3EUF5H18r3WTqwsD+KLzCosxCLei92Q/UvZcuiNNskf/3P+
QhjamZ9j8p1EsUKYKZJ1mtwPdTS4Nbr6Y57Mq6UJ1JyvqZH/NeUIKaBO86VI5XlYMhFFbNNkGdp/
cXfQl+WKOcOU0iN7QonzAjozZn7qd+5nTxu0mYJmzpxRwHheB3vXzQRwf+3obaAFsQNAEi7gYMOb
waS/uBWMG53wFD3jBu51nv5i+KBaeFMLg/xh9ksM1vKQL/8mBub7xdNhoRq6C//4dKZRvvjrXRiA
xR/N9CigWzuMrqzOTqW06nzBfKYBk0IXxvjwwBvG1ENWJ5VYDHr5YPLD+UJLVYaAnuQNT7Z7Zg2Q
nEg8qsuWUy5lEwmN2QDe7bn0jopvwswsMEpExdGbM43MFCrLdFuwibG/zAgIjIg9MDU+LW4Tmw2e
DEMuEv0CJrmd4jzYBmdeGSMyLDeZKU7d5nt0nHD2cowclWMVdVGz0hzVG+8nDiHa8bCpG6OTw27V
77IvdLDEg++QghMicvt6wEcSzwu/xqcZyDDFHzEf4xrzq13DCQ5zlrjvYaE1Rp9YjOa+iVl1BqFQ
AEiEihynXzzWe9VOt9MVCxoFCug8ks15xxNSEWXUOY0jyJpz+DneZHugVYiSiEg4rpS2hPMLajZL
5DVOZVJCHfOAccOo93IzA8kFghANQB6QCGHXAUeXk9Gj8IzY4uUHK92itraLvUZGTKB+NV5tYeCO
BiopLUgOgOnSEh1k1aHaFOBW/TPZID58U5JTRri3yygQ6yJ1QXW80XLK5BMwlDmz8BZ8fVMC3PkQ
IEduS/I32SLc51FFMcf7c9a8TXBZ1iT3i+d4sCqf9TuOOEIXGcbyTR6w89iZwaiwE00X9aOCSHnq
AQ/NfY49lstowwbPDIXaUqPeU1eU6GYanNmvxbFIFeTdqep153ZgnDUsgnH7FoXl6wTgNaaV1A3F
fbCZoIBkgb/pizJLXFzMoMNPxksqW3RdTIujk2ltNRjZU7YiEvtJdu2c73p9JzBiWL5XFOCQBlum
lfp3EVbHN6RIMB9Ben1Q104JdyfBbmozpZQr1FwYxUcHUS71y81kXryRWhwXQbthZswdnvvrHSrG
xz+fbrs+nJCJOQe5BZ4l+P6Qo5WQFiqBPg8DodJ7x286hLXHFSzzJdnlF1I2wnYLyL1RSH9TRa4G
yrwNYbrDWFRiFYdZtUg3KtQQaLA9XSrID9Q5GRERMTj2zCVSUvhzqIYJx1lXu2qV+cRc8nugJJQE
uv9mAFW+uAG645agneTpbIgGY7gWiQZQFHOeMQ3ZRWqPMbD+IKBndIt+VDifm0jd3ZzWpaPaUnyA
S2b7Yl/wX5Kh+F3YkPEocHLqqoQNjQrrvUdgSfukzfG4ER8BpY3pZV5fWqTlSDpo8wje0cyZAjM+
n8B37KoftIn2ZJ38kj7WHc8Og+AJZq0Xw2p8qmxGuawpjKxnKO9RC4cczTHSNUs5z5sw26GCRuWy
7yx5qa+fq8ybkpilLyRGoGCofJCIYigTxmViprRuDqg/V5W2qSEvAvjffWxlD5mriY/QPbsVLURH
KwH9s6As26jLxMwt6m2zskmthbY4uxMT5YnV/ktDuXkfv3U+PumYjhg1DEY7LFLdmnxQDcxLrNvw
R8ydIecNsB/9/sN4VwsQ+9tX9sVPPyRqqkVKywaiwbCS3+L3Fj58ZKEUjZ9A3sv79ze1vZ/HVQiD
HaabG6RCj90plhz3QxVZ8wHwT1mFLQE8LiTeEDyQwW/FSvclp7HzzYB5dSUZdAHfjI7p9s33Y5t8
q6G2BVaAhUXjkK9WzLqyRUF8m6OeXACBW9Lhc8i82+rJdjo0G166+b19lfF9U+0oHDGrskjR5rFI
pWbRoq/itIg1Z7pXv/uId/chMT2Y20eEXcckf8pIvGJdb8Y76cCrIe9vZPIYHB0mgqMTv8fMUmar
jqcD5RCyZsJjQ3oORITn/bBVUATilqsXsyl2ZMSYRn52U8UY7+kKho201QhaYT9itEdjtKCSCtMF
WIcE3QW3tUbnoGDRn/NT8mfx2N5g/6GUOfsIXKI+YoLNn0zHlTjPtbh0tDNLFQdxHg37V1SabcRA
i2HsfO5e0zHmxVZb9DaQxbaMSQM7Fu2WClf6zhYFkvJCDt/l4M10jxmL+3Z8Du9g/x3gztTsFUru
cvlyE4dWiLZ+5hKHyDasLmhxdHiI6BUkDlSS3cFfTVKDfj8q3cxvCOqYc+rMvNs+ZyB17qJaXnyC
2r1FZ69wiKWH//z9cByzbG82I3ygqugIz0+Ke6veFmuCqdplEzXfpJKDp4DlSMeP9XALs3DQDtkF
0qIFndqOJGUyQdeFXf2+2XKYZTCxP1S8h+fqUZtD53O/Pxd2gNtOctKf9Aj9dtBw5xxqX49YHulm
tK4vUHbbLBytR1Ea65G8TALRN99Cdis6xYrYArdiViGHs1HHfAOn+9UukGMweO0hW/FQoBH5hRxj
xPj9QBqrfmZXmTMX54UKHMoVZhWJvTN5X+XebBgnnSLYNOHWCt18jtHNLWrGhAIQkLhM1Xes1u+v
9EirRsQON6stLFrd5ENUh8MSqwDDmFmGrHWuHJtvHPWn8nRzZsRoZsaAk6RE6Yqs3Cx1m9aLVoSH
6k4o/Mis/8WdFdVvL9n8Pm2c2hOevZBS45XYTL+FNnu1R0nZK0f+sILzJp3XUL27UThnTxBwtJNM
Zx+46tUvIQfZ95NgYmZo2BCQK7Jz1voPjVVOMzxboMmenaF/bfxK986eqhYiKdVUVxSwNLmCOJdX
03Cy0TdEqbCT0fIVdtcbDF+j7qXSPX/hbSLY8UOhLUO5BIMcPN/CTZ5IpEcsqCNAx/iVbrto2LTL
GyaykYXhri/MiWQMP6MNH6dMMQ2Q7cXcGgw7kNDmmHH2uQv0hksWkJh2HgXxQmPiE9O0wQPfi09D
lMz8pZqMDy9g3Bl7wr+UtvQmSt6AixMT4nI3y5k+iqDfagpTr7ZZbU1pKfY0gjjja0BjfQ5csOey
gTWAcb3f5oC26G0+3ta9iivZw7wJN6e13jDyko9JSuskDx75jqH0t8aqEBRhQ6qtD98fLHJmZzJO
i6DgwcI5dcP8FevPVf2J9M/ydQ5hOgcQIX5eD5PSb7gS5DnSEKlmD65Qk8K2aEp/XFuzjzOTyaT5
HcurgRnFXoppvNhI5/h1jmU+1zlS2/Xw7+VHtcunZwbN2+KmAplwaThsNcKMOwIfLEZvN0PcTh0d
SEwysARy/aXGfDA/RwmgW9+5+9ajz2P7bNfT1+782r1mu+q+qe+Iq6xP7RYtPXwsC+ufy9IcMvEo
TI4P5rWMYGBD2S6DxqxBJmon1V9GJ51qzdHLuCWyuYzlhjbax4dISPOYoTkTX5eCRGczupy770Le
du94olyTJCzfGDsvD+Cs8WyjzjZcJ+AdevfbH+wqFK82WBpjhBpTYcPb917ZLc5ftP08G+rf/aoE
PH39N4ICPMbYRfGDaQsGcd40NnabJN+2FOlcSm0xPeBNef43/SGNOHpaKj2xHI4jikwAIYabDE/j
3ngSMPeUACH3plpnAoEhB86scJcwQdYPvTz2S9aUPDVkPKwFz8WYDXX2jUWxVHgL9Aa320YG3s8C
fhQD5KPFFUZwsk30xwu0moU4sibs8xBBNyutnbL3y0dYP0KFUplwvqlxQ7WWe9w3Kc57YDeQgYQ9
wcQEmTETvql+Zjy0Gb0Zf+np5KpJJAoX5m5rqT97+l0daANBT/ZZIWIo6ttdlm+wLk8IVmO0gQKp
KNhk5pkgX8EYTj/cB/epoxHmUrgZvhGGTj8QmjK+fP7ZtCSCMwYXozIjyCtzxHwo2UXVM3SmTHTG
yMXuBQOtfn3I3MD3O8YoSTCXRWkuIs4HAaVoRQBxyq+E2usO7bP4dAiukXkv+E3cyxPFwK9NjOME
hQTdnBynBAXB5iIdws6rnYjrQqaSZv6LqXtC42RIvD/7NJldKYqcpd4LQybzTvBqfDJiIGwMDbi4
7niWOfbHixQnAhBnBhHNnGHxm1XpDKeHEpFORjwW7C8vgD0wB0Rq6dWPIx1i13+3sIj6dQSSnq/6
7szw3d74dNuzEqqMTcE7xDRUtj/odWAQ3dB4t5eIPoHkLPX1iCoQwI1+P7plWw0AFoMWVpSE3vVh
489LhD8tasvdRI46nK9CiuxwI7SM781J6qoFR01Qdu6DPHTV4n7ASsgDfifr3tpYf5lP9ulcpXOm
stv2nsRbT3GvmkDFzLUSzjoscUSbBbwk//ksXF5shiOEiDlpU3dbuQ8ybHj/buVMR2Qn7v9MsfmA
tJxDZj+47p1DJnMLT/KAeMeSYSq9LTw+nUPzjpAoO7xOA03iA45wZLG1gl+gL8/NZDPa3g7Q56BT
qRKdm+WZQ57XynxkBPAKoFzlD2uNxpaPBFxGLzoao0ZGes3cSwNpBZ9K+E4w3yU9LKxYO0iwIOb5
EJnwqZF2Lq48H4BPhoMQzQENc5MLARR/nx8jNwE3u1ibRF7UlKDGjNw3JEnkSOYhXyPvwlxd3jOf
ZZvKm0+By5Z5cmQzSMLKxMNzqN7rVl2+s+1ohKzeLyUf7xPmyKx0h9aA0+84qhtpR1ZAMbM00lFJ
ZanY0OfQozDeaWWNentCnHww1SxwPJb4CDhovEAHcMeDn9lcj5GvbSZQqOQsB/WysZUDU7Eod7PO
sKg2EJaQjYFy6/ImMR9MyCs9FSQzdwTKQ2OLOgFXEwY2qENh5AI1IBOYTvK9PqMzacuAD4vRjQdN
Kb7ft7CoPD3zlQzXkIHahAi/QnHwMSb8c7b/NDFPDRIJvhgYo0yEU45ybIF6YiJvkIGQk+HnWF6a
mCz5gftDSVeQ7zKCPRL3EuUcF5wXk55fOeMMGvxnQ9CKaDyhzMBhiQqjxz2XWsKxB/2C9h0xgLxR
u1/MeROFB0Po+Hh3xBFV46OwkF5b/p13Q8lWIg0YIVHEJcnvaVfWIGqY9uVoXYhD76zEVff3wihU
3I/CLPp+7Z8CWh1dyQ7mL/EzhDxg+OkYe4HHgoL8Y6TqnA/Xkv/wWjX5FmEGf1S/3BfF/6gL3y1c
IkqsXPgU8VdyoUlvrhOvL0X8OXc9P/9VbTQqCEN2ZkPQTEKJHY9Q/xnB4CYmnzO7kxgqgA7F42JV
Txs75VS1+SBcEFYWEhw0jMgDk5jYW1w1BKVT0s72KqFdOFITT8638ufyQg9CPAMjoJiqosngA2ve
B7gYyzsKEpQl74fJ5WjpYXPSEplMZ+E0xaP6wSKkkGZgYrHja2Ph+rBW8V/Ntj3hgInDD/fk4OCe
YFFMPXw5r5f5QCTS+AxD4cX15NoS/vq5oJgBUcFwAbKJHw9NIjIXeQiy8eXM3RgxnhMPE2G66HEw
FuJ2IrAVwSRBRBN+lieVSTMAcSggNKY/EyxrEusDFy4JC1nAp+B3QDYLwlamHqlrbb6/EUR8275G
6w/ByIOHVwZ8mwB6fBZjUnzx+Fu1GnVqrEnkUi0J82UAWo8mPPcVcrehqyR6fZ9UdhwHpE68JJ/b
N37aTKTB2TVVHBQprAVScrD+c2lw4HQHbALCzIiG4R6+wLXxKeRLXgBbDVaiCuUtgYIYLMmOw28N
BdivHtCIlfI9auOURJzxhZuJGYpfs6cwd+UJE5HQ8aHQIOmRawxSQ5LlRlvmoYI7k1mtss9U1+Cx
KkPWAxtri+azE3szdlxgL3zn6JLIXRHeR/lbQ5MwQp+54LIRb/ukhsPpJeEu4nmLQaWR9KIDQujU
iz/AOsPfqF5/qIqYUzd7HlJms/fCrYUSZ/yy8Fbg2+FTalAV+Flxt/2zZfLveI55HDvcXaWLNed/
qRPLjPTsrN6kyub+OmGkY3NEFMU9RnylSP6jX414IPXJgiUrqAz4C/A4ZMI4mkvCNFHABdwjEcLU
X9XOKg5UNhihobVzhOhujiyqXT5elCJuhZGPbXNk4zBkE0GNVTyF2orFxhPAoi5fIcs2a/xkQjCf
h4GXZ2xGWBXqUyXWgAQRR7D7sOTPpOaLykgo6qjmuJkgXpwtJQEvWFI8HgWeLUY+YDsiBnRm8SCK
cB9MVpnPP8vc1/D01l/9+4cVil6a3QBR2qgMVIoiDH7Y8E6dXxzYqXso7X8+Mb4v78CS4qaoUPvq
XKUyRfJKCAks1+/7Mtom++depZehqwAzhauBkQfWJRgM/QfitEMRD7tuAzuAifraeTQF8gqPa6z8
vCxen7dj6XJOU8cOvU+dTGJIQTITgj/OMhLbswhxGnI/hr+/8HLAyOPnByRCz9wwQJAdxZIrT77c
EYK09h1PcBUzLGPVO4yLWzPWA1n2YJ1DOpKP9YXMihhROsCwh9TB7LNm3XEkUe6zvnZ8dx4YJDRA
rM0FZh/Hk37CDsUqE+o0Mm6BISf/u7zYOkiIM1C8IOhCeI7YrXfAyaHu7q5CtVHziZY3p3SrPQOY
VjiXWP6gG74Kz6hdyatGqAiOft4RMiPOTvGuczgsm9IPLgxVEo8ZUSGMqJsT3UDEV3eL0YmJiJ0D
xIhZH0lWfIuEofNvLmImrA9aYVhbXdyAKZKwziWSaYz2AvqQbaN0X6iyu+hOWhiAy22LTY0AYKxy
b9yULxcTqPJyhZrR4nupaCnJka1wL2BfyH1G37VgXrnVxJNdQYwpYkPsQ+Re440K8y+U4WrQXSsI
+g2Dblgx76fJLUONxQPN9vd0JvGUsR2+TphSAXcAfc+EGpAOL4NkHnvwe1nByGfUwcGbcZS1z/FD
xMANVyJFEGU3d+gCZ8heQYb1TNyPbMPKxeA28cofGrJ63vwpnWCCH8th82Zmn8D9YPgtGJuUQeXz
+gifF/BXOHJeVSDCCnA5ImL5Ib8W/ezkZ4aMGLk/03cRPTK+K+Hm3HcNs/Qo20jNQJRSWi16OGLS
hjVl/ieureqPZo84nDMDRZ4L2kKQBQCWj2om+8pJd8S/2O9tHz/jbMMV0a+CUr5984EAH/jYKnA5
QApunDcaqpAXIGQHUTCdlhALsZ6YVQf2x+i5m0V7SNdDLVonGHCELpgPOdqyx7Ex9CDjDMZGhPIw
sbClKyqz5kIVBdnLTAz4ljttEYPYydvXgzTEWLkr/DPT9CxStGh3yx91BVoXlcs7k+hQeySrEcZa
/JUfw8I0Z6G6YzGjUmXb0rbYDhDpMiuGglc6k1+x1Tp3hblCZU4Vel/2LGgEPsvDQzTLdsJxwePE
5LPsiJGl2b72D0L4cYNky9t1MNFIMU9Dgi+ZmUSwO594us4OY0j2bRqfH3N9Pfi0DTYs2h61iMUI
n+iFwqYNqojNF2qJwKAJoWewySY6iCPXDHQHdgD9EK3QYuwhz0AoVcGN9/BGvdehd2JkwHzkPYBK
QdQ2txN9jdky5wu2Jjmcd7So6DtvIMtscujqVjy3BATvlHjkK9dPjG5glwbc6V/qKDz9PLTd5cks
sofJHkwRiJiuf9gdRS/jfQNBw71ZOBD9vEqY7M+76dd0QpD6vMW6Mywn6Em/BoAvY8wgkdpk78RR
sp7tOob6bEYx7Ai4Z+/dINEoDbeEtW/KI/vw8DOJpZ/XSY3efu8zwCpsoIlggXD0YEGDFRJYCYln
XAtUVzit9q+g3dbb91/qnhdEhGwnDFYnUNx+Cj6Le02ziKDxW8ww2OvbWZTF8uUZS2FPyoDmTtfk
dFlawoO7oEMYxUUEOsOk8P3nKB3Tbe99lgNxAag3YVbfqNZqS/lRjrji/uhR4f5QyYnNN/2VsJI8
bNISUZqWIWGjKORmc7bDGKsg+khQ8a9kMyEqUCwr5OnyV/uj/OTbyYahCe40eiP3YbRbqEY30HfY
BZ7rfD7Z4O10YV9n83c4YW9mZosjOMBEGGWIDqEBy+hdtFiIdIhvOUIJTb/vp7FZuyQiBQMZg/Mn
A2GotAF76q1iAa4QqQTXNwYxWhC7cLjF9ADucKp8uL6fxpPJkSwDblfK32/+un1+fQVCUzZBq8aM
AK+LkdatuU+2FFNpGIAxm8dX+dtcisN7VflpSLZ5gCIGTlY5Fus+Imjo/jMEJIPGCUoNzC8a/KMm
QopYO9Pwva4OcnT+Fl9sPYtma+6ThfvLUhYI/MFin87nyhrhnJju0A9G9wWyfDqwz+lxVCELgIMR
wH4cCZUlo7L+Bs2e4ii7TK50Osg/XqSSZBZHH85oIvyYkYHwod7L1tOtv1Gv3iPslDjTdHKJVJQS
a8zJv5yk5wjJksV51vk81M5bTDCW12P7Y6E0IxBf/epX4xUzMN421m3kTHXYhqqT0kxWfg2Zq9pC
yIebBnFSyR18uJPNcDyHVYRH9IuSwRCsLVK8JZOVTXamNXOCWuSNPFBjT/bEiI1ZyCYL44qz40j4
PPrQmY2V5BNkEaIkVHBMro7lVbJHIegBMybZotrfgzt6PgAd2ugEVYFQsRKpKbekyI0tfTUA1lEY
iaHdFdY9zWv3jCuaYJa4DvtdD39MJk9KPhS3bF3t9QCxjV3EqY9zGB0rMzKN1PmYkwUlDIJesDDE
lZmFZxBN7N2mRPKo+oCY57jGTWlZ/mDDdd9e7zU8JjnzvNYj0jiqA5lNx9xt/qq9tnno89eRAj/7
VoXgMUaSbzJ+LYAmdvm/oEEq+u/zrCE+RxR1+47ZUexD07DBHiH0cTnP1z6Lnn/v9eQkuZjHwxqq
JWeIHIM1udg/xJXxpMfJAThNDpGsxBwsQNnvPxw8yFWB5RE7NXsMQ8i+e0NHU9obAOro48YklGNJ
mUUgEB6CawI4618meZpjGP/aHdBcvtjOh6BwJjCUrVPYNeMaZBf814GqcDK7sZIgsWFG/eFw+xqb
qiduIWEhTrIa/IfzsYX7VvJmP8l2uhnW02ASIaF2C3uOHt/kDDR0uzJaXKCNO5ioxwzhXh27ZBgc
7JYCjNsNCYsZiyoCf+6F9/EQywhJV/R5W+x1kxhN7vtPOT7hRLLvBqXD1HsFlAALyFhcxGZvPN0S
10i/CC/IFeeMHrcZQvjYT6poxLRFkFieYDH3wanQ477n1XEWQDAvz8EDMIHeEeRBsl4X+GBB2FOA
4ZZHEBbXmEGhjztG7jiQYjMy1h9ILdXf56qU5r1u9nezIGekXGivxVRf3NkKT/mpQNOdLRpGSLO6
13jK+sqeshLJy5IJuQt61mJqErx+mxkPmHTCBH9YGpoSyKVN4QYbhLKkHYX63VKID12yDOgCFvkZ
dY1dNQAOIsrIHT1XE83pK19riDs3+8LAgQPCC2FZLNR/Gt4G5knMkDc+mkOIX1EYExB83uIIkcHG
Vrden7vGtLbG0iqbWDk3H/bi5sFtPHh31YQNesjBDfSTF3+b+LeSaLrivGcMA6UUajlmOK8gcN4T
/0P4W2N+2LfV8YlJFI1+uDXrYhbdEDJNHeop4HkMnLOxDQg+2XTjFfaryVnAw3lLE22PWWT5UVOW
49cPyGoz3o3QfJciiouWj7aegquQRck7WkqYZnW32gxYOg6MZ/XJ3gnrtc4DsR25dK61J5NxPc+9
N3lgwCm6QYWzUo6qxyQ7kVpuVMMC7nDi93YXwX/O/jhVAfPKoD1qcajH2fedB/p+vS/PK2Tc39Mv
qhw4HHTB9BtiE4QV5Blea8dnNJFRGphiShyVMeKAmZsOuFltGCf5Q0oUI8OYTImfFJeSPZ0aUuNB
AjxNMpwYEwviPS3csQ7L5eBUzVJAUMLFDQZcUAuCjI3XTGDdQlY1VMCIGSkzeh8OYjaYnDVIhMba
gqT06o+quP+bUP9T6PYGrNcd1z48JAPbYO40G2qMygclDwyY/Njfbs7z76EsZrAoCUOmnQTxHAdg
ti/bWNICRjwAE9Cn0w6OruArpF8MqP5ucUH5SBbPPzSOWC3a5blKrj7vCYXwtvKRBwPIm9RlXH1c
SBEiSl8kxL6IrGDAmDGjXSa6IizhqRpE7AqqR2JO0ZB+lrcmoPAG+wWRJGAM8+oLSmILdMR+nCJG
9WneoB+w3WjOPw0QQoVQPjA8I9LIAph/fsZfxYHag6YCzxblomgqsOdX8/y5Qi68fWwh2INKCF7v
V81/bAZ/uiRZHFEDGhscqfgjK8YDzciinSuclh1PBRnEYPOCP0zZTjQDygqV6Syse1/nTMuBO13s
e/jpnpgJB8og7UdG4HDGSQovRASFUz/ZxxGE4bEo3EkbAvtz7DFtg6ZSHGOJ4O5UlstXC3ulz+EP
uSYUOXgGKSBUES0I/4MjuijM2cvgz2HPnm+nkB0iVuESJkikcTG/fJaWopBORlSlCcGTEm1CQ2Hr
Yysj7uhK3cHffE2dWnMJHm11dF8TFwV8Qg4T2hNDI2ViIlyOqEuZKBoxs4t5OxJeG4uhJfzSyy28
R0uXBGRKUpkqMrWJdwcwoZQB1vsf3ofFeTLah+S9LpTVcARcDTJD2anOcTeDECBWpY5/E6s8ulLW
g1mgJMTMr/2PHZgsu+urF36j+z8PM5gh6DLA4IcL/TBH0+A+2GW2hPiBDeKP8IADEN/yLdiRaA4U
p1bwzvgCflRcen8AGrBXgCey8ICem84ifhKILWtoKEWUkfiF3Zh1r1nkqII18zpgZzwM4GkfJnlA
UpQueBCQw1gysScS1wZekeZ+m5tkXlL3EfqCh/K8BtTS+hWRNGQOsXCFof4AU0DFB9wLwiWAds4i
2nW6JaAuYpDAPj4GfTMIEwgUcTh8bj5ccyHID5wVHJlkHK4LOC6iTaCthLxu4qAw5/zrjkZbLg8g
NwgWfy7QVrgQwJF/2AtoKzGHN8UBxgWAJIhquEViJArwbk6EzIJPg1iQaTcMKCwufCtJE/FQMyYw
zEtqcQBP/THnn3x5cvFIoNrgSgTizTbJ02wunbNiY8DhDtLHRUPijD9w1IvRm2QqPS9AlDS3WMiA
0PlDvgS/gIb4WbE6yGjFylbuWCP3HZDPDkM+q+SL7KD8F39UcUmRN+uuQxYVOCZBSwyFFgO6ObYR
TzH3k2FsFFSSsNcTB9z+jpl6mdOI85EwxqchzctZdsDb0WEL4B+YAwwIZTHPSIhNL87DxqHmIv8B
zytwTTdvsTjgWjb0E4kORGDYM7Yc0i/oN87hJFZX+lYT6BkSEI+wKrvBWFAIG9O6W4zX0/CfaUG5
3i5cnosww2D3RxAmwoO44pAOfCZ+sWbEtgXEgF2EVKsVYyH4ufJXfLTfdFVtJFBjlFNoagk7+uV6
/ctlkC80eJ2wApPHt5ws9ROMXUBDcpgsAZmWTB3bIRmFSXTJy2TRja79hWAecamohql1NjejHtB0
iKAioLLqMJzy8GFDWfvd8s4UClq/VzjgT2zJJWVaJdOof8bb3Gn3VSBvGQpySAKCu4ShcZ7Z52CK
F/HJrAJDxzJVmaj+Yg5pTOG9QbP9op6jgp2t6uN5B/WrbN4rjXBxxOYbDnZzWEq4VXq8vy7rgEaf
Qd4Hcel31eGzBA+4ITF9+lDZwW2br9+G0IUTjubR0Z1uF3pXwCwWi7ZNeTWJ/9fokCrCCgCtj8rP
yAHHQSi6AVxdDj9UMWgXpbjiLd+HKu6WyQ/R+zFzGkQqGkykd19xw+3Orw4MSSGKFCRNMkY3azq2
G+SggPKIHIu5cM6RDcY4KZbKmlfzU2/KANFvZqYwovyNfsfe0HhbEo0CFQbNDZLadNf55CCjDRdW
n1PCW3/e9oMoDtTBy/6g8b8IVj3kZOjWO0dZNjAVFPU4OR2Y71NylfYSNjY6O7KSGEnnz/D5ooK1
aqoj5Upirwu5iOy74QPNhKkCcwWNSfT0Jj6FkFByJv7TI7QAbHV+PiHfKzd4m16bjMt+RdKMXomi
Itnf6NJJxSCKEYu6ahAAB5hPVhv11uOrc8kG+taArRu3OM8/+xqxKW4CLWCLon8SBRIajnSBgogc
D3RrEKUGhPmqsRNTXxQ2GSaE8aD3xlqXXtMr5a/H2IZ0MX7Q8B4S/bYpsKhUq3LzIm6XdC0S44d5
i3z/Z0SZzKc9VYQdI9FqDHlgiuKErOo5BblcmiphJc2cKhuvzgdtE5Kv2ngQoi8bz5H5mrlvJjSS
UKBvUPLUiHw+DloizmBKVz7xrTCpcicDNBVvYKb/Bk3aDAl7ZDbjFZWxBeWOoqLEi452k7lFiMsw
HMkO5HdBt6i4VDQY4snyFBwoiOe1Z6gtuR20qLAXJMUxkayfsy+y607JXJ1t4ZhSogIHG8iYM+/f
SeJPITwI+WIWUdgfsJDAWjwn/Ct7dGaBdzsg+5xV5Ns+sUoB50gE39KPgahAeKG+JviP7DVhCoHy
eoUjl92+/P3s0tR7+uC9UOycSf3oOMRQDpMN3lhsJoyYZQiwSAoRMcA2ZQvhKI56x56pBxQ/IOMC
mqGnzm7hExiGRFiGC9kKMBVj5wg9kjcDIp4si7HZAk8+NmgN+LYwPjpShlMH0nQS4SYph0e+4hzl
tOZLiang8AWiV4fZ4TJAD1eQdr1IKSCtdowxJuJfSQMtDoDasGjE9sGTMTVWhLWMtiI3c8uxztn7
bAFv4J7ItGUNs1OA8VCy5DYvkO8AXzvmjz31U9VTk1ENFlVrFqi+lxBsvAyWXWYqwOz8ozdwOtjN
hah6FADiBEgcjZx12GiXA/Y6W/NfS4YU9iLejfOsxhO7wodrMxQknpl8c0KSyBBlVmqymUaSSzG2
In9BjnjAIMw4ALEF0+TjSRoZcCbQYTz66Q5mRT+x2XDIocIgKQj3zykN85ClQMioBTPrCGc5oDQU
gvyVRfpPbenbKWHPbBqr2TEDAp7tdHboO/eSHsHHEwUqiTaeuItFcpBheZ6gU0xZ2X12yonchAVq
Jka2Phg1cuAQq73hqw31JXeIGgOfZ3iO9GVC3OUW2pchvzwFqNc2U5NTMMK98k1n9ceEeRArpvEB
1DyxSVOYFMJrxfvPx0ayLB4E4IvNzJ6N51kMtCZeUrv+u3/ifpMv8CuvKe8nJ4hs7igH4d2mQgD7
Tyz0e1QmsOjYqp5k+3FuUNlIS0o/OSJ3CEkeQcdC6X/VTlNeZCfO2JAKEVSZWRpiwDNkbvnLpeYF
udANPpj/CwRu4j/4FDYeBhnpQqw6L4Er7ThFO+dMbP8C/oDbCwxvvQ9QZSZ7stOGq3uIyjGo+DI8
aqw76mZ8F2EVUxWBFpJjTZnzW9okQlwehDtY8uHhld/6nvAoJ6BAs+rFprDylYwvB6Uay/ZE8shX
25E1xLZB5S5yiMrFnsIVrJZ6yCyMDZuBuc+RQjqdX+8oxqD15kwyDVecqRdgc1FyERSHn1KU3/Pk
Qr2rsWTrteqnK0jz3k8I+1rNLtWGed98Tx4AChccSVSwJD6FWMAGixbljeWRRiUEjB9OhLOMcVhQ
7RO8AnG9mNJg7/CfU2Vzub9UMTaPFwNx7uf/kXRfu4lt2xZAvwiJHF7JORqweUHG2OSc+frdZm3p
6tzSOVUGrzXDGH30kJmTqXARWX0DSZXxuer7y8bRAw7tJZbP6f7yXsoWYt1Q8jTYpYW4iVClInnV
bKDqsuelCxDIFPUdzrsphb6XyFKy63hZD8V2ab/y5qCIxQNheFfYTN3UnTGk8tVHcdtad5YlRVk1
MReV4ayI+y0NzEVFp0avme/p7tM2GahqkkyzFinbrBCWY294aRDd4mXwoAm+k7lapMtLYJ8fJhVO
x4rYKbOyAacGYz3+F89kvu0hNKacTztJrDOzy1zVUQ9FBmHDvrHUHH01NT923XLVhI6iWVuXQ02w
NY+ct7DeuibzCuyHAjr/9oxKu2tbCb+ZbTQstds4TYVltyqh3JC/MG+vuLPuCW0rYzkQQz/ozF3f
kW623XPA3XahETIh5jugi1BD1cLfv83V0nRsuW6u6/+9xfn+RscY75PoB3DV4PcrnnEiDYli2ft1
qTR4i7EKk14TauKImcf8pezA8sVjNZdR5uoXNJ6p/Lm9+kKuuf+qpzz1f1MDh1xuvsZzFKFMfwwg
PhViztJI99TZl97mf2j+E/uTkwVOXOlaPjY/oSPmOp1M8Duxm/L3/pNE8uMKoD9WXvkG054q89lW
DsO4ybuxZn6HHDFcdU5zh2qYnIWi9/19bXMr5fPaj/fiPZAupDlokQ6witzgDLU+kIK4X3xXExpj
MKpWwNF0SGn1L3bK+FYCq5Mt8eVtuB4Z1iXH+1/OMYvCq8Hl+lTFN3JcaiGPxXjDhKbO9TnPl3bZ
QnRUwubvxN+odpm5uQKeVfuw7myX1dcYRWZhMJzfDJ6nvBzWlwrxxS0w43Zo8P/9MAuwERr+SjDO
nRbjRCfyVGYYrbeivROu3k0PNcGj08DFxZMYt97Kh5m4q1SswU/Hka6hDLQe1QJjHXaaH7HzJDtt
GMlLH0dx/P/QqsQQ6Srs3+8iYjQ6CD7IRpFpP9il+m4CJTp/K9vLT0wQXTqLhAU9M80cw7jU/pvp
LTjpch3IVLKE9peOy3hayoJFtIQuzqk0NmNI5CjS+0N/xarmUdUSx4KDve7MvvJ5HJrBRCTBSDB6
vwsmwBNDA7R8ryZPY8VPXGqaJNa46GDeql6DvwRxOQ/W8bJdPy2+jOV5e5OSFTXQ9sniy+PTWGJ8
9oTfneqWW4y2Md7w3K+LQqoISxvdF/xPgwurf7ncdP810nmz3wMIIaCmUq/cp39J5pf9S7x++APV
+LUi5eDcERtGXvlcRRLiVmJ1Hj+sHRv6eg+UCWQw+9ZnxhvJWTyozeowPYZ75mUZbgwYGApb/dgN
fBGmwWJrsv1razNXgMeLx3NhmPq91N7fgNHXhxSH6/fiIzPsPvtTVjX7bHH9fftkwJVFb9Z1L/4S
fHB+Nn2o4bIbZqUUnCAbFN108Z0Vx2dm9Wro/WtrnhqcZx+D1UUqlril9nX0QCHPw4VpB+7L0iPd
iGzL15oJMt16okyT/apPn2FdK4EDe0Q992/EEsMM42ItOzal54aCSD4waw9Yh/aF51q6kASt9MC6
r8E0UXgOM11DEe3iLy/TZ8tFiOmDWrr8vVY2q9J7cu0Fbtvt91/tgnMfhsQFRLvEIiSfndimtlxk
XPV5zDIRwqBJLRjNLKM8zpu5yuYrwo0U16+0/8WOwZg4XL+xfuFUjt+YusqXDE1r5/LnINm8S5lj
h/qQJ3+uGO+rFza4U4PDuaJbP9enwnqDETwCj1O/jOUzPXYOc6llCQqPkNyKv9DcXytQSsQQVqhu
GjqTSuqLwy5D5yyX601BFfO8dJQYYTlMVUzZvLrfU7qki0CqhXDYVmoo6TU3Oifz18nLLEkEzLbG
UCjHVEWvni1HAQIJ4ybTgAh5xbIA/X1matkhhO0wdva69NBVFffbT0T51EIzWNd77ZlHp0uCAkKh
deB3HRLcj0tTlTyDXHbANiH3/xdH9H+0x0SOnAl7a7kxKn0KDYx/+7JZQpFsSXIVI6vdratQvSy/
Qnq6T2XuYEAA6fsAiCBRBmwLzRPjB8t1jJ60J18GSW+oH6aw9yJSKnwLdy8qb/dl5Z4S0q0lL0/7
C8lUXB67DJBfj/l2HfSEDBxPYG+us+N38OZusI65MxwuZ0+DLF3EBclucI30F/duOMf4SM8Sy58w
eVjUU3xKVOSXgUEC4G0uqTFq7njIlJKpViJyKlQ3CEeuoCORjXHsdVf0Cs7oCPlj/XAqws1+rYrd
mHUimrwhcPRv/fF65RMf4FGlPWpQxg+LCdSrKEmcLI6iK3YjPzpcxPNGRjet3CFXSd/z+mxlrd4w
rsyySRIY19rBkKzl/AHlE2L4BY2tRSAFpBCetq0gkG8MCmRvmg1si+ZC6YkTils2xiIu4vb73vfv
lHb4JFfC63vhPXSQami1Mol1943BF2skJ9IxKWFzwQY6HHmxAoGEBnZKhHtocnfercvLBM9zGRXs
SYq2HWL38V4980xq5RYyuUu83sxQ10EMkecAQdeuLIqhnCWKmWfhrj76XcM1TZ0yhUDyRj++dajM
ZcJtt8Xjs+awvwPlGPk8ileiQmq9VD5u+mPwOdx+XkiGaVipl6GBlA2HfFLD+mDCJ/k2n78rEj4d
iWEyBPWNFJ0grnJ+FgtPu2uMQ5q0/STsOOTf78KZLA+MqCskr8XtQ51yOya7yuT0pkd471559Wk/
MqFbQOonJI/gd+Uf99DGOF32JuWHNpFT7EvHHfBVvZEjIlp8pFv8zu4yEvF/NKoSFBeFqyAc5sGh
2w02hGRNEw21RvsOwtqVwPW5OQvzSXbMiImRvmf9uIO0ERRVRKLMvMETF08WtggrS+jNeu5IDzC/
GkfzbVyZrSnugvOnBFP6m10A5ZSJoY3mC9B9LCXG0XuUs2fDKmEVkW112xOnDjRIKEhQzA2ylSwY
4gWcDYSzA+aGqT5e5K/s299Q3UG2c0WAd9zfnQHHUl/WjUU2vzQc4Ovubficmbne2pGfxXdivv5d
/DPYQqYKC+cfpzjRWZ0KiU+X3HpX3k3kZMKkrtoRxayjTrzdk66a9qJkYEaE8VZS9SjRnsvi6w/N
Sy/mRvRPAD/mrVhbhXg1jj+RGdiGEqj2HEXU0kpXCnEKEpOnyasBnT4En79QxVkaNAoGZLmm1x+U
AMdSfMZ/DlEDSI/KmdTS3Iquati6+KEDpi/LFgz/B9RSXCtxWbIAcwiKJbyB449P1Aapw0LPoin5
iOEffSurV5l6AoznNsjHVQiVpbvk6/5vVKL/VDQHCdn3eer0J3bNw47MeOPfKx5Uv6k42n3IkDgq
H9H7d4U1lY1hdTtO3wnT/Xt/wWc0LBZg21kfbvjw3ySrjgoHnOzlb6pPU2ALyDGUIQ3cIkBwDjpP
dA8MkWrLxvMZaj/VWChrFeucb38PfGg2XLaZaq/yieE7VlkTdgxSv1gsqS4Vn4HSmTsnjPeOhiFK
t5ydbEbnOL7gebJWQ49JnJ4/vtulqmJP+MKsqDshz9GWDxqB7NiPfv3se+ovdP/S2jT06/KT/Nyf
CpletGF85kU5lGycV/Nk4qaLSHFXyT90aJNFopD+hEW6kPRWCkwm9NHi6ivOjyEQbzOQjUxh5XXQ
4PQ1wuH+twKui+LiT5jAVZfIQFmenBwPRzmGrfJcf3msqyzt26gcnYyMcw6F559EzMSM065qyChL
jY13Ho5tOOsfM9MI3dupZkrO4ZQ27LCums3moqND5HNqHphMtmgezpJFsx8QwaxBDkV/po53uGQ3
4ZuozHJ+DNV+GaamQA222KM9G8ywQYlqohNQFDFLWp+rAJVkdqTfDFJU9E0HEbMTXfZLh7KvO6aw
RL6WgbSQn35GZ1a5Dlfi4LuZu7O/lLein9dm2sIBbkrmU99+FVBIZnTR7mAA3EZk1etsFUni8WQD
qm20ZyKcc9DxiFXpeALTkz7E1AbVN5UtZrfl86mQU1Ai/71U6/5383yxGlHE1q97T2Mk3BfIRxLy
/tLzPk7iVos3lADvICGyujj9hyVgBaSoW9J1V+B5Wb8awCTKSUs61Ivn4vpvuSzEF6WjM8QVkZMs
nn8Ptbk5ZJ/cV2x++FNQTraTq7yQz8fHq7ZtT02LZ1uRRG/+AdNrIVUh0Cih6f0dfwJv8l55y5vM
p3/2dVXhPxz//OMXbadnidHXvpodnGpqlofW5Fx5D4+sjrnWYBsyS43nk3EKAy/sOnRtreMiesIi
1+/ckLNIrLF3/2HTh+9oL9NFZautWDR9vBpWmHaVdLW4aka+H91Hzk9Z/BgMNDd/5x+H3aEKlnnN
tr+nTH5be5cznxtDklH8b/9h6jGgjh0naniHiWD7WInPjq3M1/XLhBnuEuN9bdmskp0nf5XJpU8G
fslnfpCzHpX0N4ISkljye1q5oeDWbkrIRdFAOnOzi2MDJzoVmeWI7RtWkI/9x3KmaA+lDz1NIoim
go1lBtx3GINmftf991/yU9eda0KlsjZQ1yB0su4dew7tB79jM4jCfbLrosg6I0f/MmD3Pc9+9ZGb
UGQe2+7n1VekGFqKf1hjdpIZLHj05P5N3113M63o7PxLhcQm/ycsulT+LiLcr4Ut9mqwxG0EEhr6
RxJZcDU7zaa/02G4OjLOIWcDm9P3QOwWWiDZWuMyjhalEHa5RXzvAIb5ZO9upKQidbwEyvSrh740
db9ozOTp1uiD33IW8AHf1fhqnOINqmtXk2D/PHgRtFPJrjNpL+w0mgRwja0aOA3gHiKBRZLfTbtI
B4lXO8ETQJpCtH6KSuNqnU+yYRvaEUWz1gZjW3GMD+4oDCdvuv0mU4+xyzIE6wbvJzB3jZqwTvJX
itSo/gqfjxEyX7R3qWula+LpjF7KS4O0ZRcziYeYWz0yyE7Sk9UsPVQ+vPlmLn525Uvz/fdy+4ha
feDL5wa7SCnHlpCvCCs9dm3jDK6yINROZH5mFbdu0ZVU3miFDAvBNpP7ZN2w3abCDcRRDAe6/sJ8
lwdirPKaqriYW3cOqPJ3Xb/2b80rsvCJW1DsB4lo+JrhMDaFC6+smEqgQL76b246fvUotmO2rU5x
U0QarKoM4IwtxXLF8SzgST93UsCYX/faxyP4Dflmm85wILaHvymZt3Q05Qk4ZxLdlSYYNEy5w0xD
zfYpnjHvGQ1UFFhUvE+gunZAfseiwIw0pZsDmqior8BAEalxdh//ojJmWWFaYdZLF5D72NaWhIB+
xk2t6m7W/AE/XjWVnALyossxrW8ZVmmPsiwpBDb0XOJhFN5I/PKGt5Ees2gbSQ4vqZWp4aORgLKg
K78GLP/jeV+bTPZS5Y7WO4y52E6ie60Fw2s0B+qJRz/rhHR0nMbqVuBzTgv5mTJCZkRUSmOPZuus
ZZuO53Rv/XWJ1lRM06c7trSYrUaeT5UCgDtM6h5Ibw8gHbqeLuXPVlYMQdaf/ChypdABKVQmL+Ev
0kEc1vlktqBwyQ63v6snaZpewZGsRQIfA5ERIFEY4C8RdjT5yPCNVS7aDNssns/hxOqnSulqlN/n
nG91Z+XVuq8Y6BntTYMugGWHh7rg1BScGfLXHxwpB5JNot8BM8V+bx+3mZmD2pSXFmYBekB6djFz
NCuAbOl7HsxSnPfOOhs82nuq25KFNNtydVKmG/vNfF+HDmP3yI3Db9O1fjbUJULlku3kmwvnEpUF
BIDMSrTJQQ5Kb5mcyg31qomLX7WbcCce844xV++r6fSweDqJD9aF4iBWgyxuQdqnC0UPTzbNtc5j
STfWHshOdHteYODX6k8hF8HXfQ96u/HibzV6czt7jQVEhPl15dWL/nkmJksYuoXNV7S57UnBsUiB
kO/O9Fvlm54dmdOwcboEVe7yl87JHATMdGbfcClPM6CNgjTS45GBOyuOzCytzlgU3sciNX79/REZ
J5Kowo/RI2iW8N7f4ULISX5/BWrawkA484+f09bNIXc8yv/P9XUkepxMTehrN/cRnwjqVS4yULef
F+VjXT+ok7CntT+Z+dYyasFyaOrNHDz3rbntjvSmtL9UY5EWb64r09m3DlTuJTlk+76sbD+8w/Wy
5Bg/M9wPTtRhdnOrQTWJnISHE+aeaBfjTOQB7MXAf+dFZxb4K3VTh9191A0ynSeg4pO1cpvB+EA0
VSuPiAQdMnWpR5r0tYrTVSPZJynLoYi5jZNtVX6opT3jDGlUxOit8ainTtX7qaiC97m7EIhov5Ba
rcan2T2wNFyUMh2V4T5IzJSGk4V6pEkV/3Q/WSCk8mhLjgVOua+Kw/apKKTz+V/N/pv48Gmk89fy
dNUztHjgHO46pr2pAqjo2Ymn0ZwD195WVBY57UgLPs+Goe31tW7SzdJMeKa+OOOgKSm+oBTPjk5L
Y4WterwzNynyWTMvpG1egCvvFuYEUq7kUd+xDH53gy8n039Vyz7p0HzdpdbK1B7dK+eW62j8TvE+
Doa74WD7WveWrA8ZLGz+jDHxcH/fHdfNqbqtaMX7vgkVjIfK5GKvTg5qEfez/g3vnOY5KJ0fhbm/
sGf6bJA4LcW5QoaZn6fp4b6JapzO6/b6IV2CnAHKdVnXc+fS/THwDsXXC9GOo4LJ+OXw2MFO9Q39
UWO8JKRaS+/oa329KxgZ6cby2ENfNdfPoD/feqttCw8Nim52TSLpDxCDQ0KhWV2ke/+fDHrGnEij
9bN1GUQ4UP17wtH2OcFQYHD9IVpfr7uee4iHpelMDObX6d/F1RMCiJXgKqusbZoJKj7tTKKuonx5
XeAvaGb+3OfvfS6fH4PHhv5mP3y+K+R35cdqwkAr0l409wCN/vJ3+q3onPZyOVucUTNrItjfOx98
MORJsb5ON1f3UXr4EquQbe2znVyTAhKpCvUoe88fXCAT56PSDvWLDYzgabgDna7ozqyYqcL9Xcqd
CnDVdd+p/Q6d4Nulq23NVu/h6jRpf7KReAexU3iyMJt+tO94u80WbCvgbYiHi2BApZRfV3eok7/g
UZIxSpjntT6lvDkuObrUbjwOvk3jYB6kP7fuM6E6v6+xqPQTq13ldW1mDCwgnPLRFs3pzOr01q+3
XrJ0eRQJ127Bg1sKzyzXnX5PoyWcgTMO/LLMUCJnWpLOC7p6gz745mbDaRQzqnwX/N/xxp+vSN26
P/TFrL0gYovmc08oWtvsCs6rY0uDb+7Oe1jiTTP5TeOBTAnxpgneP2rM7/27aDULh49/PbOwGELx
Qvzf/y2D91A5iRReSLR0qaZex/oyLKVXLz0BcHS9xY1zizyFZ5+LT7G3ZOcl5bybRAmjsoZek1Xp
/SIthTymDG4rbCCqbU4YG4TltK3QNt/J5PMalRPUKe0WDgN9TYQ7ws4Cm7wPaBEuVyebWLjUBxbb
CruvC4redBQQgE1dvgM614m/Sutc5fmz/3z0Xn3HgfFn6Tg6/kknODHSmVw+QO0IbMNnV1BH6lRT
RqXzjz9PydV9vhvLIANi/ZyrW405i732aQbcU0EfYvVltgP3i/dSr/KBpzyTh5/s8N2FKCvy4rcC
vZuHeFkW/cODNhlPNyFmtpBQWZROY4PqBb9SDRcEnsJPc2jtQQ6T5dzPqw3H0raHowldUBxSDhVt
N9jN/dQ9LeG1vtSetTGav/Q+h+p+ch8tuoLWq2e/+7dgLZsHh+X642JC2rbgocEeM3t0vajaK5aH
S6FHG5XFBkv8QFS5f0FOhPTJaupduo/0d6oZxOH+8Fw5dfdWs0jdoEQ04LLt3uzVkMkaxngcnG6F
yOChD2MgApnK5Kew7Y2aJMhn1TicJZL/fCRV+RNvDZShNY3Poqlq9lZJ/V5Xrd2usJkfNs140USm
wu32HxSnvOWkkC289sXbt6kTPyS/lY5V19mdZvLIOS6GKWOBEIdYflZMvMcIzFgiKQE+Nx/nznx3
GwH0RC2Yyb7L5spv0tl0OeZahM5ib57KWpgEK0AN0LoLP0s4Y2CHKisJLot/KumcIz+6rp1xQszi
oWeuspDKjinfvJ2gsUWEuHSwCaE4lZCZun9BBZxOyHRGKtueEPt3DP+3OuUV8mbwVZ2au2iXHCuR
/nJTcZjuqIh772zhrJgX5WRC/4oWAwci29p9L7BA+ol43kO5rHsOEwgwA4h9pA+z3z6h7qpLOvWE
5O/tDMAHGGb/Ic3DrRSite/Vy471M1syk9Z99b7wAQbMcP54IzvmF0fhiw4Br18n2yYb9uXUzcTy
1YD7nd8Jsm0IcF7c27exRPNXbLg0QlWqp+vKzc2hesw2F4NAHDjWk1zxTn6NbHqyfUp7LZxzpc3A
R2L7Yl3gpqwLPijYBBgjRWQXeg8UNbfiHM86iZyl69jQ4jBEPdah1YqhXEJhVFhTSelupIQGCfd7
U1m/KldzT0zc2+MvvfyS5XnetnEctsMk9KwOhc/NrdpDaDLMzlzsgPMMSnUUX2jFvNBTMZhOBWTA
5jQMMjp694WmrgPjy4RXFfm4lyVFLgN+h179vY9UQ9bKop7E0ND0Ih/HYo036pVuESwUL0ENIs96
LxWB8MaJ5V55Ru2FoazFWPwztx0df1nrWEhAFzT3FSvF1zC37G4eeAR3LLzaMdZY0HITZuOKbnvp
F9dHDiuXwenehQcitMmjza2VR2Cq39wiW0wJ7Yuhd5gfXPFRzOCsSjIN3ily492CmKRIbanK81EV
rxk7CO7KMpD9se5W7/m6dLs2LgmCpOd8oTx2qYTQvu0vUfR0V/XKcduDmQAS3a0DC4wtq7gsh0d5
/SzpWZamvdEPK0i2sxob0y/zxYbhWb7lgnuLJBor3uwT1jvUBWLmPjcVhzAMl6fLUmSwsFp/KVoQ
U2uGr3dA8piOL/PUnl9qoM1gt+HFrevikwinzwq+Rf74417b/8T7cnoZjADtnpufbKZ+uBYyuc9p
FlG5n24kq/FkM5XtrshVfo4RISn74Sluil1zxUhwc4Z31T5qYqUgo5nNse73dIhF12NqvEzh0tDL
u0mgW7tocTsRxPtUiWy+Et/TaSercU8G45eQH2fvbfCSE7gZNayqB+NRCIqJwoOhwKmOkoNHw8QD
wRLf91jaPj64b9+xL56F/XSUWWXs3aLD6REpWPwSR5gdrYK7T2xfBsym8FNf9eOx/IiILyo7cCJY
r/ta+hbPR+gfov33PWwDegNjRKGlR8ZKroDyetsgP62qek6xuiJVwQkuU/zjOvNz5ttqE/86nr32
IPxXrBqBcctfFql2jNmiPe5PPfWmLtxVmV1XjxEgalALrAYgDNZBTynqLmXSIQfV1aCjff55y7By
LDSew9S7QFkxRux0pat4jXcVMrsKOz4wFAkD89d7LXNvWSrOUmPo82a0Xv0mHuY91U20GJUIEgKi
iwvNUBqXftWOBh2nEpxBB6lFZlGNPENIs4PIuPi0LMdYAxmTqMFDcftP1gJUCSXCPUwxTi6LSEiF
wVRfwt90RsYcpDQMF3IsrHKB+nh/thdBY0QXtVhXF/5kyarTpJc/Eh3OH+9k4G8w277TMeTjTUNG
9ASsP5flsxscDvAjcsVsOzZnTL9U3DtUcs9PL5WOwkn2/HUZLIfRCUMWE7vkvZGoB8IMgzgQ1hu6
mO7DR6a/aAeouv5NggKmEK5srfKqfGzZdulJIpufnJubxmXa31fhx9fZKl1YcLscc+elMTyVPvZf
mU9m1FCbHTiLYKuCmxi6sRFCuS0GMoPOholt7/6pqv2n9/JI5Brcm89amSXUfaC1HBm1Yrcay6j8
WeKblfKFE+vH9kth6dLvslzI9jI/ixzL1uNXovlq7Xl4bjtHV2LFF8OmblwmQMez8tN/dlOf1v6Z
t2W0lbjUNpGBRp6m7PlJpp2pqgtkwC3xBXm8ryasXW2tf/A/egAKgtTnS8OcyJszrJqa6mTc/mhq
qbmuGsDE8mTaj3VRJTgcDi699Jr+ucAguU6xejgbYebfu/wHd8RoxpCEutUakSpA5uScPoWLMKAt
RY02AnXK7PYfQYZU6P5l/ltfcqouLeeHb4RtLQWbpWyqkrwY42QCWf0SAhIT86TMg1tLBdO7ds6u
31NliSjfWn9iNW++FyNROyg12ipu6bULb9lIqsVgeGVH5BMRpU3x2o0VHyD9eD5VPn0n6wLVxcq8
6tumBy4ccFWZ0/EtZvufWM2ELRqoOdmhIWjLMHP37YnmOtOeaOKBTbjpg81230ksOCr+2rX8mFov
6nReEeaFsB2L5NgkIgwSv8Y7V5f4MoBDb77fZd3yumZlnJukso+SPf8u33mnd66f588WOHz/w7cP
AOAkedTpuHqPZ+nTQs5V6UwCrhWvqEzvn3vm4kt+x+BIUvjW7tHiaWzaGc2/yLepP62EW/gl+Sn0
mOt1H7buKDcweJ32tAbK9gDZFkDJq3eJcyhnzhw3+mQJvJNsRXvLGgi5YvqJaCo3hlsExIGVNa3I
5PQKfoyJjxQ9eeOQrCjZ3CyHsYNhLoATpV3jFPkMYHIgYcoks/9IkWCD6dKuceL7xaW9YJnwQ3hJ
G7XnX8BxYAcqKfZn4ESHiWUjDDbfQgD7KLjLigqZD1Au+Gyl5ofqw+Lf107JiklUmO76IBhkECkF
yaJDB1GWlgaAO3esCAwlF1ddMzvJ1ILsCbsjM9dIuqYiH09e1SFivZjWqA32T5OwClCTicfDWIsP
jeMdnnEp5X7sOOB61NsuIPYpWrdNRj7wxG0Ziwq47EOUR2B1t2y4hwwq3hDaR9FBepxfI4VstkDQ
EJuLRDLAN6+GUHyZYuCqMD2MdeN9eMlupnFln4GhqrMTI+BI++cdW7nPTs98fIRbxmWTXj3FdG4z
Cm29GENRx5rnprZlnqMWDN5yy9608+g+e48PeVQcVTajaGF3LR9Gds3hj3aifP80N1mDg3vL1qmM
6d09ttP22oRlBHsXtw3Y7VKf/oL1kGDagL5uyjJT7U6Hu/raBCMtG+ZZNjd8D6zQc1O3qqXwKEgO
XaJgtjYIxrng2shR/XpflKiEZV0FAAzyGOiOFRKLw2j5eay5deOV9Qc/N/qYWOHw+XjwNIbqRkKH
9Orfvy6N08wrdEYQEgG/8GR6T/EvBobyIRuS2dmvtjCxMl/eYcjlIqt6liCWLIKzf1rRoxEg6gry
mNy+8bIW44Lb8eR9IkNyLjYvALtTfveX7m2qS0lBi4aXf5Z+tQtLk7+GK0aAkafi2DQo8nXEQaHj
gq9CFj0rjfBuzdBs30AYJyP00vu57h8FR6AA38aBuw5u1DL634NuVBtl/WvkHcnqM0O/ob9CdRzM
R32chcj3STPXYoqIrRM8blyJfga3T1zFU4NRlfWJZT5PDwEK3Bddv4ygHemUfRVunj7KZyD2BbTA
9Hczww1HJnJIn6rZfqq7rjiBczXNw7R9wSiwOh2K7jFo+SxtKV7G0zZCuyU6192xxNjlR+j98I1V
iAdEdWEQpCdqx7oYaKvzOBBQeYEtv9Qybb9Etg9JWhTVKbbsuvL0mdsZCmEWH/vaHlFjqQ0/kDU5
eSJq3Ko4RzAhQynSwNQEiW2vg83x1Fh3xbXZuizxtK4qb9CXLMokzVRuFGprXS2NZnDqK5wao1tD
SQA65uTQRfAqO6FKuqvIvaRbmd8aI7+KryZz3uFlSVJYLOvHCkCgDmZJzozT7G6UO2M0jnrYG4cx
Ou0oVzwkCckxXkJwwSD3rFCUPMg0RSwq17PBTwvSHPlagT5H60UZyF57woFbz0NB4zQCmW6HkhHr
CuGnMMbL56u8m9+6f764p6pXGJI1tR4D2MbrR9x8WOJIPb2bEegpFCfsLqZkoeBd04BbPvZLkjfm
7XHoum9QC5+CbdhDS0YuKkdwuo35zeYeY5N5Pz6sX+Q7NhsNXLHnL25jsqoivgWp4r5FFYFJ1VOC
55n/1TJ/6ca2lQktQGSQGsDF60sySFRKHl4UCmyMWM6+UBNTXe5/vpb3h5AAX1bNUUyv+s957lN8
BpP72rtD740AtZJAXL1zmTMm9o6AU3kVVPE4N9u+F5/b8okpxbbM2KBCSZHsS74+lmKazckwV3PO
IxXzidnlOCUUXCXEuIpv7mMWfP6R920K1/JrVXM+OnfcPJV3YQhMM6c6fSETlYTO7JynagvzoWuF
Q4fZHOcFvAqdhnNN0dKzWZ0pTg6ChoirtGvWaXlvrGeHhupoGQ9zdpa790wF70/mt/+kNDM/gJWR
II1sr5FHwi4R2nCprm7toa75nCW/qqbEusgcJ58XDqhaYszFLS+ZzxU3uM7TGN5kERSdJA2LFbSF
QAGCBLOHxbXh/Bgtiu+vRaL2/kLNQlpX5fRH+OS2GLokiqxYsNlmZk9kapqs4Wt8bR2HYZHlXxf+
YQ2Yg9MBu+s09kPv95Ztjn8WUIV1cMYc/XOpvD7r/16rXgP3VfHosLq+6rH3J25ljmXDseZKfX7p
LhaDawsBZ8su+PeO5V1+gcy9F9f9x9bOotQ8laIGle5mnQ3FuUoR/Zsu2XiL7hyFPTnwiy97pn8L
5lDJip/tz69bG0SxZsqmZwpR7NJoM9053AM9xOPLdDPz8GK2lWm2HDTYAH0PhKAW0bwUnTk7h8ve
WQqD+b5o766H5yss/B2Ousop13uBNndOiS/tKyEFpS3527GMl4Fck+o6vkbZ9sigwRd5Pj4QyUZp
qvVrA7p8a8gx8PqOJYStOk69KGsuLTiGhSGidPZYTLwryJ+asEjx8igzEoyVX3BAEpkrld+2dMjU
yS6iqmKGSoJLOTQyhpztW/XdLjxobHdDq1uRIoYyMPjwAQwiNSASKdDIajgDLjb37uLVPNh2mbMZ
X6Y+3L/CzZFef6TJ4DyGiPFips4nTYtMtmDVQT1eFd96+Ix+Tnmfplt7JNH4MGBAqdYI1dd8A7Ts
SyUx6G7tw7Zn7DEEka0EQ+nDn3WHsn/3egQLjy4Q5X4rPuUZr+aUvIu/4V4eGYn5AByyeVQcrimN
62sUn36AFFfpUvagOOMYIyGsEoy40g00vPOEZKu2Ht1f1MTvPzR8D0SJBpRwhznCct3Bo5GwTIpD
F1aGnYXNgqcdTgbHUlGfS/Wl2sk0sTq+42Pv7ZqRX+OCWZdGgAwAQhmd8U8T6lD8en6pftwIHnGW
5uFUGvjtpmNuHoX44DqSGMEA1NLT7xhL+BeuaqCYP1PnI68O4614W4VsE18rUSTjRRmqg2i4sjJZ
QfldURoRoGA2HDsIdKtotpr7aaaXLj2/zB1Vs8jURJunxgLahxlVyKTNedVQ4biPNNzhYeTapGRP
tjNzfNzQ+x64f10r8WZI5IT19qJ9CMYVo48RpsVqkJ4pLOvqk2g7hhNXQQGuZltqwSmp2wrAWDj9
KYSyLCLvKICgndTnSUX7zA6TUsglQ8SgrWt2QXi+xZXyFDhH5skXQTqk3Ed5DXhrT85zydDenD9N
b5gOlBKda9lrmcRRPxTPzfDfMU2p3ernUBLEuq9Nj51lBF3gVo+G6GfxPrVTKe7jfD0Ud843xmrs
Q+4/12Kws3J9LEb+zlkpGdcrZIlcVUsu8t62eY7UT0TtigfUn1MJuDFahH9KQPm3GN1Ki5HvV+N3
7NLs+LUjjPaC69gm+JIkk53T7DCL9qnVOyIGT4X0K5/eVrOBCOLDe+E7p5SNt5BTKCkz2gOzzayY
dWXDV6cQRa1ABmRXNA7ads5FqbKb7HD+YTrD0NBA41xURg6ylqBfOE5l2YiULZrSZswCkyR4n5LD
mRrcfxIdllO7P7Obd8doh4eaDtbDj9Wg9v80umbHvI/C/BcwoVh+dk8AzII7VVFHeW5WccJ9PZQt
0liXyHP87IiWiOWFBlxKfIW27zaqyZTRImaPUhhz10ApWUkaLuo3nwot7hS6ORZ3H4CtNC+VfScE
RlxMeN759/Uzlavs+U0pw4LkWw++ZtKimzy5xMbPD+SIyCB5aVKZxAWeAGqhD2ZZ1sm66Z7uAezO
1Y2Vdtkwa61F4x+pE6TiXI7wwuOoP1hDCfOxs9B6tbWkkJA7v/jenmuUoi0Ekj9CGPthYKU8cu1p
RSe/T/8s4pVIJ9fRp+Mq3V/llzb5dfoJMR/EmEcVcvN86LwQby4xvNlL7bCppbI1vOPQ+ZtY4ixz
dYXhlNdf0UhpIUJ5U7umSC36fHT4B2HMLfuxTTOdaUxXhfO2c2AKwWygiltC0mA4WE2kOlJ/QP5G
V2Yvp2uzdbqUs3+G9Llkc1o5uHKIsEQUpf5QIhZpsedVIMt61c+xKRo5DpaOO6Vo69kJm+JVTymm
THfP7eiT8aQYjCLzTZY90UqI3ohVdvF6ZBCvm7F7Dudm5FX23BLZ6l5wGRUQJtyTYyIOnnw6CS4l
T00eZjRWee0V5nCK8m6UShSieDyyG6aDLZ+/t/CAYjxVPGSbu8m1BifB70DZ6lEceOhO0x3mzamV
Ze8ltO013ugLd9Fq7NlgfhYe9qPBsir2brPBujA1ZH3l19hXkETWZ84z/KcqcUGY5nEmpLKOFwod
HUohd62HQWIqLFefKEwRzSLau36aCu7PPQrEq6CY9bSzasdzvMnnx43Ihca1mZwOTu1zM1uZ9qZS
IQuvWI9T4zbUdC/NqwVxrBmgGTGy5gEC6UDpGDlxff7zzTormgW+URU+6unJugnoTdZvf+9bJfKT
ybJVKKSH64qq8ACJab67dIZh+urQiLfFxTZXIQ9yC3HvPChmLfSXBZrdt+8/2+eYzZSsFuJP8p+q
8GfXxH1wJrf0B858A18n/ewbSPJ1QIj9wUCFFVAwXcsp2pSaRJEDJkCYoJeWuY5EjmCItX4jCPJs
qi8XJdjjAi0zVTCCei/qOENQFd0STIdaKpPhDQwF2k/rUwolKoYeWMjtBcwbMMBSG9JSFJL7xvVc
dDysr6XZLtZKxiozrJQZa562mV+4ZzdMu5XWhWm2vfjzfqxxnnfr7t4l6e3Q4AqZrkHR2DmpbDxs
VzioN1dnNWHEhYT9LD1G73LIK/H0ygi2nhJ2cuRfHEZiwFwukCAzudpdJLn054MRqPUik+LRsPjS
Wd62xXuRkgIVw1C8D76VmzNA/TgVEfPIUHyOfKRMCLlhp8gG61xNnGvrDWaIVIU8g4ukhNiCdCOO
6Pm9KnzMXnlT3DnBbuXjGAx7qvzH0pktKYptYfiJiGAQkFtGmcQpTfSGyNQScEQFRJ/+fDv7RFdX
V2dmKTLsvda//uG6YZpLkFVrHB41Ip1Y1gKNvCEJnVXt6FaooeO4+PxE02Pt+Bcj2z/57wt1eNir
LsmpUnSU0jutwvD2n+0COhUxChwUFCsUN3iAAMt1AdgEl3TIyQdqtH/1j1R6mLKoEc/zEYz4jism
4AeD6yGHtHokK2b4JphGmvFSJA0STgyLXLWrXIkvgU5yMTTdpwOHfHMyQw2SBtIALLVj/XvkjNas
0b/PzcOzeDfvvancnTE7fz9ukXxNVJiP60XD9JQbCekcLl2QJaI+ln5I681uMyMmExL0blVkOG3r
9nuvDws4mW7lMihxd+33zsALCOfvuQXwErVs/mDT90gZbzuyjYsh7NSwegVnDLHuWXcOT4Ddz3QE
ac4ln3JxMvzH6es9jN3u42mjw4NnZhj9+zAQV7HNjAzW7g+bm2q6LWa8wG/M+KqOZl5wyTgJlfeB
Bnq7wcMD1Cq8o3Z4Ft8Yfkkmys/beoztCee8gxG8lwjNrINySubYbY2AuyHhD2jrMSnXzGPe2Icx
Z5d2T3UjthQ4li3oEj51TGlGzF/BaalIRIrTwy+V1eWNiRy2nWvjIkKGkAe95PmlyswSoGaBOMdC
dgHNjAD0wn4tmuXz5L1STspV55jnFD1UPBAwXsQSlnXIoPnzEow7KGtnqqHlM77meIKNtpQUn5F3
3VHNgvJg1EIbzWP0Ud3ByggRKkY+ToGtGdZlCgwNgH9lo+8DSCkmKWawMYXCnU2GiqjiU1AbEoAj
c3c7mjEB/X6yEYzxhQc9coioU0lDBFD6frRMWNxzFeAXis71hanM6xSRJET4JYWuBXBfJ3+cLZrr
SorUa4wr28P8It2d9pvHF4T64gFr3i6YlAW6GcDZgRdaid2q+DpiHPdgc5xwX2tKgpyqFeVV9Y/R
+2gUI1LjaNFzdH+xXfpoP/rg3Ba06rqDWURpVAs9EHghMkptHAA8jospGz3IgyDSMrjh+ui5zzrE
EkEuE5mhUYW3pybULuUUNB0PInOC/JXU5HJwwATLBbycbm0xIppeVfe3dzPYFjF7ocNOvB3cDKar
fGBiABUuAfjQ726Ritpqv+pnJKITUdjiXajyU+zOhLH8Rq8JkK8eQvDU7QOydtZ2S9Bt+42SKZYd
X5MYhyaWL/uYvAiNFfiwhIMDOE872mN0wLpNsYZkJxvcZxNbO+GjjJTpHlKrg8SWLl08thyP5f7s
QJQR3DAZmiFybME2cIGz4hdILR11jCJHQ4BfeII3BFoJ1gvms7oBB9rvY3TFcoDESpuRmLvuXa6j
DJgV8aTdf7JqxsnI3p6V8Rzc1hkBr1cbgBwLchweASTXRrAm5hqpFZ6GO5zrftksJqD33qbCUgSx
pHdg4ecHUcGK3uwdMxyNgM0pc8/5aGuyi8AQIp608yjl4/pH/M7mzM7NnIO3/1VWtbhS3tPBeaji
qB8ZsdoraibND4cyrvblIjuvepdbljnSn6drb6VP/HvZ/wOojMcJ53+0pRlIeb+Lx+zh7A55TCQX
vuxOTHha5dxsuXH0k9+7a8oSbzxfG/NYnBfTjns3NoKn7mM7EZfTeMjFQYqf4mBc8REoe1krzyir
xf6+L76KfxKN15uiA6/et501YcbkppivxV9tc9qpvcyh3T0+Nu/IW/EHwbQCCQfYGnwwkmhN7hQ0
SZ5fihyqB1Dano7BzMzlzRaHQN0s/sPxcITnkD9ztOdk1DgmsiU+ZsqnCtismWbZ+/G2Rt1g0yW+
01cdMtXCttXpCcKN5Xol5rvs4NPmRUY3OuhwuPrN7pFrVAMcEgtl1j8neT1lAMpnrmhZcB8h4zEx
adq4dS2NeQ+nH0PvLGUpIkcOn6dMdviCgY2svQIj5Pv8h1/jCHCQGwfDo5xSkzMBqZzjA6qixMIW
MVl3B9Yh9eKuwMeZVB7IXPceO1aIEx8Nb+NclKDXz5TyL39FJM9hdwPHkdtfPAVARTTQmJkAConn
4e/X//8gwG3gUsQz1EI0BfbAB8VgyZi3OIqPBaCLI1DP0wR3ngIL8AFHfSq/a8gD/1vajAiwHcbo
ngGYsz8msCf+uyJcvxsUjDnHCTVlB21aQzdZBmYRxZc1de7G3B+af+rk8CW5xAGAK7nRy/7ioaB4
/vfZcPZ3ED5AsV1ekWtaXAI5MoKYaiIGcvFfEUOYwtPdfVx9WZvT0kNN6v0w6QqAnEgp5jNxHrkz
GaZsgWwP///QZhgzFOacjJ0D3jwweklhs7lXHr6wsWryfE1WEkgz97/4ZFX4yDmvH18MvW1KJWcC
Bws7ppY4FEBfwAwadfhbOCIdLAzPTBGmNh9t9+xAPAOLu+ocvgCLZloIWwmqPYJmpigpHfviCFWS
090zmOLOfEfrOcDtDkgb2IUTr3MCEFwy+mh9wAXdr394CF8RqyXTXiaJ7IxdCMwMT5ryQIiJWEK0
nfpyMzXKhhKjMIeK9OMjyVgzNROX5xyKh0x8MP5E/FDOo/Pf48c3R8HfNylMebZ4xnh++OplvWZ7
YDFkS2E1/OV80R0RW4rXMPckSbjwQIO7vXradbwim4ICeGvGA7QB+HBo62Iwe1ZaOukfMeatg+Rf
shtvtAnc0LRic4GTAI/EZm0e24OtE27M75NtyQvdeGZuzhjCREgVhG0cz/ZsFGVPqLAzkrg9/+Zk
9/QVSCOnX6EVOKEJA5v6zopZdgZVsBUX1yS0dwYMVm5R8MQyoJAcEpaiQKQTk7mpQXUt7FUJ3d1F
gUa9zVrV6J54VDW/2pCU2qFP44tHZG3UN1RWfIe87bWyIyOT1i8bRb9sFfUik7IMG3+2sc7helEc
sPKzfjIEZ+wLkBh8zpsL0/UR7y1WzSPuLq0PC4M7UVyjksszEanFLGUMRDvYA3xVLGF7OdqzFvEV
vnB+iiqCy2ctWZqaz/S/C8v92/rEaAIziVV1L1ZobiKFO1Mcxd/Fj5mEESHO/4gXAigGj+iIuhNd
jCGvIJYzB7evOeuu7r4c/ZIYvTuHw2KE0IjMbAQfa8e+8IoIEISmyzGKJfiyZs9m2F5WKbYj9AG8
v77MGbV3jC34UGQOPrsvSBrl/z+68bf3MTCEXw4n5RkBjXEP5xwrew97mbjlULOSuU6oMSw7p2aK
evIIMX609gxf7dVgB0jAncINLgG5prbFDsnd9ODmspzSnlEU8O81vgVBU7h+aZNtLKcPvqb+XIix
6yliHhf/V/p+cpN969NPsJkx6krr+eVJ1C9lM+UQJRCVCEmdBW68hShJWNBBOE437wSDZFTN72gj
eHuEMxkZ2kxatw2zgxhzbzJ0eGJ6l0gL0qshbLB8Sqh7wqxb43axHmFVT3kNOH+A87cSr63nyGaN
t0cw6RplX2xlMUGkRFBuAZ5Y+F+CHqrRtoX8sJKfuZetPuayDRqC/uBy+kYMyAJFn5wUa+KlxXk7
QRE78VHs11ebmT7ZWx7vCzt52F3Wde3wxj50DLF1/X08bPNWgyue9Qz8KKMw9Eef7b1boIKvp3nL
0gAFyXRkTKW+3s4EmlNG38EmIWZfL3uExQV1kj0ZWKlA5xcD2h0l610RAOtqONy7FBaIEqHrg4Ot
mzaAqAx8g5q7Ql5BR/yvlFBzOegCZTKN8abwJDJnaFygYRyoc0FgL1PuGSFKb8lWRhP+K6GDJ47g
HynECw6dFq8eBCyxqva6eOSvq+NMoDKmCx5Fsff0ClZZWtU3gSM5z945YevALBwzpFDKzjMVrbML
5lbzTKGFLK1velmc9Ofaylw9GHdSYVJwIoNF6XchOyrQM6rxFloWEdmBUvkSRMivV4NMB3CL6HHi
wJ3HL52Ee3fape4j+tW9bYV9VHb1z3CAv1QLIadT4AqSYmYzqaPSrqNneoe7hcGCRljmBOtU9FDh
lV6JUNapcT2Q1KsCLfM05qhq16AKAlj981umkvJEnACbO2e6Z2cBGgqhLcEL54CbLiDxVb3FOEl6
3Oh9G9HAgFBkQLXo7CC1w6EhNsqjMF/T0LMpsHrEOksHuwgnTawnQp4E/weLXXgSf8V3crj8MlbV
EH1GJyOOQTrPUDlobeQZ3clTCUBJTDuPP/la/A8MlI9xtN80tgLwwM9HZdgTvwZuS1KOESU+wvOs
XZUT1YHVdMZZBsrGenAH1yxsiH+XKSIjtkJSaA9+itcmPUdyMomYGL9FcQZMwpYmmCzwCez3x+l+
XrVj+izw/f7W7QAF8csHvcOaU6k8GESDiyk5iiHdX6UXHnIWa0olQqjywR9yGEYEelPXg05cTuGZ
XopIZhrkj51d3dvctHyQjIo+zHn9O2ZXrm/l9CRNQJWOVSO/LPpEgiryaD0gJjA+dpJiDuiIAT9h
zc3q+XNasC65t0VVEqAAljk+vBHEVNDCv+5jYroxEMeG9CGgmEIJeEo1KQLNffOw9IkF58mrnJTO
l0EGO2k/qXGBIP36no7Yc2tPRmDmg+baJ1hgmVbwMdzVcLWLExmn4u+0+Ku4HZ6nAK5gTrN6QY7E
mgf9pW6ofCg5/W0R0KeU58nWiM6AZPgj2WM1ovJt2xycDfodEAP7lcRNNNKuE4QsPFCcSizMTqeo
Y3jCXekzbieNmeePqQp4veGSYns7kFPIUP6pAMNzolzdpmA/JwiOaVdFF198QpC96IVq8eL4UkbY
gRpcPo7SCXEeKCs6SpXQ7IgtXhER2Dr1AOvdewzId2B738NbhbAjije2bWlJsx4L2zV6socLx+7A
pjf+omxD9TlmytLjJVNzJD1meTtlBzZizF8UoCFWc29pdg0F+jynAEYlM2fZGAXDOOgObycvtka7
QOJcMGwnXmEq5Zl8EOHLh4saaOZkADme9QkgHkOK09QI1MNdhEpROAh6oJbFcOjGWyEx9eELAakS
6skfMFgiP5uOFY+l4AyqY4Lk9rAfMaqTndsv5oYosUcLhrAeRvfImSuXskXxy0X7mKdwgvLxnOzq
48SaQMDAwVfwpNkZECDigbgno2eGT6MYs0lxv1NZ4YzgnIznJwptcwfak6NiFgpbBM4Kkbz3FR9F
0T2ljYiLYB1a4YIW6dhWTbiJzntQAR/qney8FsxOnIyP5DFi+NglCrOLu7Vy9l15nYuup2hwKUzo
2LY87QoousfsqBgya5nevRxCYHebKhpVs5l3A6mYoSjjPn69GMEjP00aDsTcnWfj8/IJpPPnsO+P
vD4zRjY0tBvWk3C6Jg38ZlaUGbTplTzmYHmKWYJLEK1YufwhssCI+oKwEjbbFKOGUdgykWf3P82t
X8XO+lkRPaeq8z40SflDd/igS2BbYNuaGHH7tB9fxlQQRzV7XSVkrrTCsMJg+iWalMuhE3sIFNry
oG4JWWZAteARoPlckjnvrfkONdQJL+XeTl/kZ2Dq8MZBhYhzHkGI2/gJs88doWIw2crvo/n2Pv1g
/iAKUAr4E2s2QwsKV6hjNH1OXyZPZzW6sidNPtg8fTxS25w7ZmqucQDj8UlAhNyTAR7NP9+wWZht
e0UIKHhxJMst4AXyISE6cj28U7Do2afu9iIcJv03vymTEXw9Zl5Xh6SPuMWwa0K9+tV9lfMeWcgQ
FZvREBSzOhXLj1k4/XsBOH3/qqM3/CcgbDLGMc9BaCHbK7i2Ybct4JwaweXt6ix5mntflKPouLFY
YigSSQHn89dex5PnN0TmJBKmtx9o3ZzX5kn7oEMyNnDNFZX2lFKqkL4ZkDXAANcVLvvB9t1Mjx//
AwcW9hI6ZLQmPxrEEr4CRGsFtRaxwgIwEmmnRm/u+Mdle3uwt/z3ghfIq+ycqNHUMmcNF7I0V98R
+YJXScgbw5y8v34sc9JTa8K8uRgxs9RPzkWkb2MyQSY8a6nSBZZV2MDeRMPDk2xC9i/GDk+kiz+k
77DWMJCHH3hf/bKtMYgrWTY2EDIYWxAT81rqWT+maWavZovvDjThedq1KlGq72phST7FJHMqTYGD
jeS+XPD6bLYmo3Spc0zivBTmKbl6dzTVTueoIyGNahH30/w8a+6rO24UDdYFJ+J7SFxSduYzAs0j
ck5FtC+VsESiy5p6br6ab7UMpPK6YreIw3Ny3b0XDLcL70GfD4V7ciwxWThNz2gOuAdR3Qn8jd3A
CinePrkKeYp6mD6GRRmprLPiDpYnA/FoDisYvAGK3kRC4cyClnaiCYGjTO1fhWsGuQJtrFACn30L
s1U1wgM8YdhT+qqjFQF2Dk2APNEQRR4K3yLga+QpcVI4QcGR3l2evON2g7SbOcsW2mvauh3YSunj
RpiXwiG1rmz3tAQymQAVuCVAwcKKtZjB8QmVe4elFiTncnHdI5h2HtRv8UCINGz2iywIzg/SzEBj
R0RUYji2vAUjw6nt4VeaFgBPMGNgJsRU46Uyea61yr1PrZyFA8bQ4YZNVmHzDKDOv+DA5uTPtZ5T
0YEKUbUwObivGTrTFqCTkwlllJbQukYim8sIuF6oEjMoVqUHts68SY10G8bppLtinn5ZiyQQuGDw
Bd6RRNmqQ6tDAwJG9XKN63RQ/zED9E43sTah4WYj/Fh4uRO3QsgOi/5O7JakhXDx9OxKiBoienpA
XTickMfN+xP0NWRgrygVJQKIPDFwddudNUzPyb0OAf2b/HLge0I1jRhP8qkhoZIbPBPHMdiLREb0
/lR/d0gJANJNUBr2t0ObsCQKXjCVMVD+N+qbo8s1y/TNuvyGpcARdCb3tuB2ANU8zJ8a6hSQZHlo
3KuS6CtSgiD+EV+mLQeoC3JARp+ATRI4KgSrq9MxvmlbXRiv48OubnnF3opUlsCHT0qdBgfmzyYb
Yzduq3YNgVzTgcJElMxMnbNrr+mMq5DvwoSQF+wFeus8kf1h+JuCYkPgs6Gcn64zBgbobuj86853
CUpAEJcwzRijZGRxfghYnbWAOQzKK1RMJsEUPBwhVghDNgIysuJhZl0SmNRKR88yWhge5nM4BHj6
CtVA/keeABsZf1E4lO0/lOCcItUHnjsTG4iZNjbBOIxF19knUUjxehPNSFOms0zo2RNLABh6X/KZ
zo46aHBTamsF8JxdXlRWlKfXjfzFyiz2lGPtsqRw1+I0w0o2vhLHAdnMf6xYYSFSzoyA2dY4ZcDE
LvaDHAXiqKuxYk9YPz8EsgLW5Pg8BgzCH7a7VaOU6EQvjX2Moe7Il1AWX7yTEtTdySMph2G9Tmok
f0FfcovCqGIt5zjZFYXbnc393DDl4i6kmaHnoCfMywlbQnjDie/pfnQ487cpzYJ/VL6hENARMemg
NObXRQsCFYcmfcMb7+nax8GLjpO5JMKQknEf3HIXZVCiN7Ri4E1ATW/CHs3KHUcABk+7eaRMxHP0
H05are6iu0IpAnzk3taamlhkUb4ODHlzJSPa0rusy+n9DCJJas88731u2WeEKwb2wNgXUC6LWnBE
QK0KYKr48rrp44//PLAJqe5lYaLJGAuTINbZTAI4O4UneL+qGFFynNL416Reumf380QCn8YDmaUF
f5ouEKXxEWrc1XtTq/bMhzqh85G9GzJ/jUALE5oW51G+Mtu5cbGuMf4hS1TO7wfPYRVaJwaIgfrG
uvQl4EkPlEpcj4yp4Z3hEvpkn96fYbnB7M8kLIt/jmGB5wIbIFZEwzSjr0XMMohPPbbEc9zsOriK
DZFIDArVAHCN4SBQOxeX/gwGa/ZetP6beD0ei5uXtRvlPsFkTVcdwqEk2eVEUTYZOBbbj5OPgtyp
klZE7/a3+b0JTJYwJcGMT4iUVWpSkcSFAv6cY+1Jpyt8YQHzygOPL8ymUgRkvedNKXu8g3H2WAas
hg5G9t9zQpNMw6NihvfLcwrXAC0dq1Z8QwAB+d2YmNcVTz9uEwBYGH5w/DyVIxo8xkfQ8nhFGPRH
NPy0H+8ZyyrnodZJnY5/L96CWjSpPm4Pod5aPDfkld/9z7R6LI3es8Z+ESbj0Copw+ziFar/XgGv
cvf0+HzaZOURw1dnvB5kEogc/5OQON5jJhRUm9tC86X3MsWQp90rlm99G/+wQ9R7WmvudeAwMNkV
xj+C7sJQddFJnrkbaBrX3NgU3AfjvuNpZmjLJQbUMwJMFK0lpeydzoatiBHOuP+R31mBZVNaAZ/h
y/dMLDOgcuPcX04pqUU43S4OhTOZI6shT9oR4TNPfKPECYVdt44lTKmh+9TeCxkRzy60jl7z2rAI
nqfwMqWeY73oNBLlOAobezIYTFPJsllu6BvGIVNX1grKBTgJtBUcORZq6fO8xLRoVWzPIXAHfRTy
JVAIONWVM9+yo0Ghu26Y5pawveDkPbhzX/Lm4WZsiVC9YgN2SHQSzzWmsfIleB6/j0JehZaSkZuW
Zeciqkc52Idpp/AwcBUH66XvKFEgfD+Ebh84iRkwb+gzo4f8RQA20zA/XRepSs4pOy57G0/9ES9W
Vhdjoi1BfHmuwKmzC736foUQJGfOJIxKGidDRDPfHlmrUNswkxUBmsjw4RNSu3gyqn92cq7NRSEK
xe8VFxITPtqZLCWV+UVfg6w4/ssowhfuNudXRd4NzJQtxoJ8KAMG22n9QjnGzJk9ysQIDqRQ138V
llyxXzFy1Q16bg9/FLL1mN7i9P7EgFbs4nOReVscPmH68h6rD8sWaZWEoeF+gjiKJvQYsoN55UGp
YEf4YmrF4v7wVhSB1gSXtu+skwNrAnp+ZF0FQyexD9e0Jwa1HuEhlbY4HZd8Rd6yl0qwTKU/q028
PHn4PjnjS9fKLRqIwR0HvfvAT9XMIKb8yBFXg16cd31FasBiGtw8dUu0dOER8Aob7QzB2mLPukSi
DxrPyjm4a9W43WvV7OkqeDjAIxu8OkYiM6bNSqSsY/u6bIgh3dDGPkfL+ymwy/fqMY6uz+AEioDi
/IZvKuD1DRXbm05FRp7cjn8tfWE0l1DcqhJjt/sT+jXySQDK0XVfYGOW18XsMmSX45xh90umFZyw
i7nFa9s8Qig3mvOA/XX23zDjCBuskwrBZapUizOhmrMWkVPTZHTRyrBkF7kjmVc3rK0INBugSeS2
R9VWsIk9cL+VLGoSdZ+5RCdG3dh9IJASq0l/wgP1cWgsEKIOL7zGnqDE8OasKVS1Rkn6HDoQCOS1
yXSKIlnDsGijjHBsjwyAcbhLPMplXFwii/JX8q5tlD44eybkwA917eUnH3BnBhBx9b/n2RDQC0HM
nOAcyAS1IaauRdT9nDGuFWya3qUheEejQIYeBkp9dgDxOI08Ay6QjWmDxujD92tNouLPAyVRT6AM
tsBghoC8tsQACbrJyJF2wOxQ/YRnmwhrvNBlD5CVsEB5+6xwpPf1OfeMGkE5EQ89s4DgfiC0mgXE
Y4WCJZbUkncy8tuin3VMTuB3THl3+RPelc0HsgG0Q8g3t2JmtD9MhVGkMKIvb1OxU5IViQcEr3Hf
vlAjffGUBE2Oi50RafvPsoBXo2FreLnXzlnBLGmFrYcBO/WaoKBCr3wkIODGQ8OUGbOI9SfR3D85
3JhLSRir5r9+mN4du1D+V4LrzBg1EMvJ6kc3dAzRaYrPc1lrIHR61hTRGSrW+Lis1IQ56JEHQAZI
AQdJVWElz1HoUFNRNSi4TmQWYBFga9A0rvHyzg0D2D6CJXXe3wdR6Y0xnrriKmPG/Qg6t3umeD5h
VPVrHrMj+oAOTsHd5Vpc98rH78g8B9tnAxz9o24Zq6u2vbvKqBZzG+otFZAhRvjB1G2C4ymV8+FJ
D2BiZVctepxEO+9aNyCJ9GOqfnEoW1RlRYWiADKeE7gHdz22FOyyd0XKyJ19GYY0e/kLrrLa/sj1
9/gFZoaLCQO7Gy6BOGzAIVRGuxLctn1Pa+pdSP+fsLrPtVqajLDMKX/GLIeCt8j1auCG+wWPUffO
HryfuqofNwgdY0IOWjwQCAxywQTgLJZyeFLn6X0KQQ/ce3vcd2smrKMScAalddYgnxv7+CNYq5rz
/04G/ON27TFpVbRE2j+ZT4eV34nq8USGkvX9aUCWbthCtZiE8DFaoDYTkEBkTslwwIA4Kfa6mlq4
a2KoJsxUM9Da41Hs0+qWagqfEnqlnXp4cZ739RiuEnGzNVePQk9bqyUbtTR476Z28QDQljcqDk6f
VLsCCbDs4jYrlDmzh+7p963XwyNHqBVqA11nqJdUs+ZORhfB2OL9AlQYz0V7oSOrGnnamE4E7LPI
rtesvafCrUlZSj6W05c6BAe9Q53fCpgg/TDu+uQPMsQhPL1eCyunV6GOkpkt925OZ1Dh9nR2+5wd
uDSpPqj3KRikoYqvUjgylQk+a8Z8sF4hDJ6G8TIMNdOvqK3e/O1Wd9Ai3Ps1hsVXiu3ncMyGzYfl
9SJ/WXiW4r/ZvSznCUZQ/wrqjTY7lejJ2Z4HbGirddGtDaH/its6xlh8BAwyfgzegJUEfL4WMnVx
msKoIo5XR8/8SlqYD/yoyTYjuNDaXnvIztt4ksQG/b99IfUTxkzUvZS50EOI16I8k1PoyCp9xBf1
Z2LmzapaFvtif8dl4NN4Oo75FM2VGMCB8qEogTCCIcXXoHrANoZzfXyj1hmgp6AjIqZzRFfD1Ph5
XHajpJ0/vjCvQAeyFpKE++FaedCXmR7QY747zQZ6Hk8u54kMXXxgSNFFLR5RjyEeQTG0iQO+nb6Z
H/NcUpQ93I85MZnRXf/V1lSDzXvbwwwffLa7NocoNMITQujlmRCgCYueekxd3ACuEu2eaJmK5WGl
rp/3X/WRdNfZSYkkZf9+AzA6IBl8MALvhXzlObtbMZaEbbdS2vQuZLn+CDXDg/yXhJuA27xhwWmk
oIeXTBd6uiYXhXWpfPr07h0JBrcGCylqCuP9S3X6LEbu41NNxlYsm77KIBLtxvHpc0VOeFRUpoVc
5Mhxn05zyVogT4U+Z2P+kAwlg/VRwBWVJsMYFPWKDblz+U9kVgf9kWlbBUMPaex1QvKO+kMBimaU
qwGfRNsYOj7O+0shzMVRlZ8A82+VJgzySfA06CfeddaC1h2e+stHxdOCgk0hAFT+i8/PjbjX6qn+
IbbEci0ZBwk8Chf8hs/0leMVXnNDQiKqcgWqyW7nHGN/FFw4p3BEbKBQ9CqkFQ4+Lx/d4RbFSYGC
T3qSBBuc7suzEhcnCMpmorcZOm2yeTtGkZDHy4BFnBhh2X9h7jzG+j/tnmv1sqRXwZcnLNQYOcb7
OP3ICzjLveGpGKyDSiMM1fjQCQ90h38CnffrZT9/qBGuz1B1TtNuzZ/L61KWt9yMNCyso+ezT8Lx
68B0D6rbB74zmdVY0+vxrYU+dq/dmIqGEROSxooFU0GzcOQeoy+PmMRYSwYh4FzXBNLqFvMeYWfY
7640iPJcWZqie+CbcqTTyVuY5DFdySRcGVG3n+kMClCk4t9jJ2J/Hr5Q7ZDT9qUs1fkofQeEXT2A
XyQQSPIQJu+5vqq/69/RVFupqfhRMIHoA2TwReE1TptElNpsKE3OgopstApLGFePnPYU+iIxyJGR
Vgn8I8wjrIk06SImPswnEYSrzHYwjIzRLC1VfpBPuO13ww6D0CWhk5FphG+0TuX6zeEAdfLm/G76
YEzpZ/mMMNOMHkiIkDKAcMkEYPC/WvjCZyO2Em2vYnt8iRVsc1/UHLG8wDmE2Sz0TAZL6uI2MRbc
xbGFvHoBnELk4+mXY/Lxtznaz7hKq9SYirxRUpkSRvaiBbeSlui5u5A5LbSZHuqhSeBcOfY1CFcC
6RIyBimmqGfcqIXSBF1ZFewxvCLbcKOvBn6MPhwRyVZZwqNKrgAux5lI53xHkIzX9eS6MqLTFBgG
KUFa/gj4WMy/GoLtmz3OlKRqfnLYr6tHOCa0fqCTYEoqZYQ2zYbwFVyZ31u/xF7iBIXDebc4TYak
xe34vBJUBPgFH6ecIOkHxWX21wNOC+oC3nknhsMVtiH3NZYCq+eBBo1qBKnY3Mxoo6WlHDElbxP6
2SYB9XokwLRLmkzwXY4KXhG+yKRCU5Ra2QmyBlTvA/cEceLMHyNYDtecWyoi4JorSX8gXEUgaw7Y
E4yF83IVmssmUWa4SyFrYgRabPQr7Zi1OPWb1pP7iTTCed9/Up4byK8xir141nycnUI5u4RKVIZ1
8gnKxMik6Mn/Aw1lz7TKkGjFUgoylDTTO/bn1VRKxU9KX+/MwIPHGRY4XHo3yoIJw6lgmJ8xhwhH
oTm9fV3SS1qmemqmEmqzoOddyCYJsUeLi2QUGkkZdvmN5zTSIy2S0Nl6enSanWaPn+FwCRFRrcpZ
vTKhCK5uYSdmwfYprH7e2FpmRnZJtPkQncKWTnn3yutwYL5KsZgM0XF9XtehPtcDBoD8ayyrdZmU
ifV1PMjZM9fSa3yOle3Tb+k3pi+Nwz9TrXvnGB/bKV3n1zApwkdspbdE4t9b0h9qRm/Anj/3hPO1
ag+87N+5a1DD8wOfaERHkwzOO1d37eGJpGV+QuRqv/Pz+nFAEJSUq5oSeF0smcn71VTDR2Y9RFYq
bS/JKOuYLmajpRIo809Qc7TKXF7K2QdvzhsA1uK9f826Dae6Iqd7oU2LRMNLSBwvu8pUnanh+O8a
fuYK58VMn7ubZT/9MlSzD6/IeRg8drxrDN9wUSTqbLxvJkjcF3J4pyzBjGmBoWzYxG9EldD/pKk5
1b0apKOO64mWM7CnGEPps2LtpYidPsJ60SYSjjXCIuZBjm3YYJDBlKMN4cz5ejLyijFypGE2SkWQ
Lz28toJDOUGapIQDxh5og3FuSOHbpzKgtUU3rkCiuac3VLVR/9vH1GoyH63wi/04LDaXtAilhTTl
zkb9xB3KPYrf6lJaDPEwufzdc7cvaXrCU41Jc3r5Jy2K2emLqWb/bY79Poa68Q0AN0wYVtbMS8tt
GSnx7V89H9Dahh8kDjfn9DXGvQ1wKuVV+Ptp/dX+thzO53eY3KGcUSnybnxzTPq7XYTGBugLnpu0
sBY4fHLn9/CGpKnx92flG11bNOARFGtQzk6pOe2xJ3hRwNsmKDCvMEP4TOJu7THmnWDYF2rpKCxR
/hx93MnccvUGWJ+dS9tgUpwPzrcywTYY72hmAxe/iF4/BWQZGMB/dKBx9PZqfuAxu0/Hc1r/nv5h
LTa2i+Cp1Yvr7P5zmdISW8sru6K5fK7RFTB9RxKT1lwEbVJElo8rWqRPxMcV51qa9vHjmwgSeXN3
R8suxxxDA+3EaNV5bWbXXxnG7KzwuSs9w2UEexa53Bg9EOIIADqad4d60ayG8O6csIIqnXL+x74D
r7QNgK+7x9Z3Zi152doS3PHHRPcJV+GrPpBRwsZ7hl1QH9jBprfvJ2udsNfBmaWYSpsyk38fgRo/
l2NCGO5Zn2JmvVTj10T9vSJTl+NRLLHI6IQm3PzTEslJqKYGGzGgXsTdziBNy0og1DZ8sjmUk+vM
iGiI4MT8lAvEElNGG5fpGXraeXX/gXw1sHQBQpVTXmMuIzDMmb3e1wKE4i9N6SPeOLtihiymHhBM
GSqzklMuAdwnn/gj4CScQjGb1QQVqYiuoRBLMj9kHpM3rVcEHI0gB0JDeSRY2br3NTBoSnfahO72
uGpCKnHUhhGAJ0IeditYUIXdrKBi8oLB6PBcQwjDnQkCwusLQWQRwKvhNYFnfGbFDpIEdqMjmRTi
Xd8HhLXvA+grzHnabAzloLMC5C872rNDvT6G6xduFXxmqBvITt72tmeCB0YCwMCCgN8cXV4iQMDP
rofv2B3YGAMD+b59mSA0JVnJ1n7fKT0+zIB2tX2wHRcBDDYIYC5kYSYz5QKS1sfnT5xKuuapACRE
Wh4jIkbEsyLlkJj4J1DdbSkzM3ZSlGwHTjgj1PqHAuAc8hucMHiScMB4aca0TE1GB2FYzlYkmLDd
WpenWH7Bi/WgRLVJt1Z8pibmju3d5dJBaMbmXERugMhCm5qO7g78C/rfOUrDenJbSHYKLEngOAW+
+DlomnwWBxJCtx4eLiF5QvWLKRZOWcxm1yB/oAU8df/j6byaVNXWNfyLrELJt0g2YWz1hrK1FVAR
CQL++v2MuU6d2u5ezg5IGOELbyCZCYVQ1pWsjrSN4gu1LGSSbLrHM/npYjwdcyiBo6Mnd+l3cBkr
MHK9OF2qkgFPkUIdvAQOpJ+JLvKgQpqf6sl3L9jn9fQ5vwsAKyVSqHouVT5BaoE+UDn72WDxmnN1
J4AKYjU46Yt8Kp8FemE0dqWTAHF/pzipXWYZVGG002oBC9pVtPemsiuxtMwgG9HC18IGCxHDMzyu
WQAz8K0AjDHYK+M8AnbO9+FXdfYvTbSMgUA3kYaYKBTCnPzwEZxwoojgidtGlU4JsQEweLSzHEhr
THcSoqzmtVdSDudLd3khlJ25sVRndlSxKK5/IVjADBd/T6/LLwCdwwyY76nUsKMDAJiCxhnubaKf
J2iQUnBraxsLb3Q5bg4omyexO0MNcKTANH/OCg0EslUK1cCbUY6xk6jYvOb3eYFtCvUqZJ/padNz
8bhZ2rXZJRcK8RQJ6YiGdAQZlgxnwH20OlU+7Yr6qOjoMSd7jge2jrnTu7e5Wjkczi6w43Iba49I
Dxor6NOjWDBaEuRJAeNJTrfE90tglFSUxNC7oyvHuAATvKH4Jm6SG1/ZcinVo2cGShj8xMSc0O5H
1h3fggoJwZb5wTL1smwSIO74ByjXh2yqQXwKhIQmhO3I0ulllhwRNWcO6+l7ikYYnxPQYYKQd5Yd
bwVIDvAImwnPcEExtqP7sOugt2G9OYGdwm38uHcdahYefzRV4TwCDDsy4VqBkNmPgGxwGeqXBUQc
Q5CbJmT/KPA8fzDaTv5MbaqtvsgwTSqMrfwEnRpbJV4Y+Djn2omKKztXytLup/Q/KXOPDZ+Jb3rN
NI00sFnXw4CVl1k97e0m2mLRNgjYJDQgR/8kTUpKioJc9vh7se3ATXlOStuG08o4yacUzygzUyLW
F4wxoVrlZNSJZGuCqBURO+03VkbkiK4PXNkFqARFLHQ5lV8Yn+MYDcAtCq3jFONW7NPcYgl+geou
klf2Cd8l1BT1EC1oyc18eXzSrwS9h1Kjh/91slVsDemoW7nmKi4k5Xlvvzd6KFGThCl0c2/7L81W
ai5/CcNevMy/shwDTLGaDbg1RLq5ExZNx9hy+JADZludo19VYK92P1UZldsbjQKrAEqLLqr1QXnB
VjAaodTu3Q4ju6koO4ybCOEoZFAYkTTgwU/SqlpWdtxH6XiA/c2sAevsmVRa/NtmiGjGueXf+S5/
2vECqe3nZt4C+flaZ2VRO2/EUJ42iAskkweY/SL2ckOuRreHl5uNjAyPZqVe0KdBmeQnpiEFAwaA
HxqKZcBsnfBONq393pjt29/r0xWXqPco0o+pjNCkXGjvoKSaR1WARXr83kiudkZKn3Acve/gdqk1
bjc7C1XNcRZiXUuiyaSj56Ch/c3esSfNUkRBuQ9hPaMi3+4WWkRwZ04Wv8r4vhomKOrRYcpJAXbs
Jey07NKSr57zAHuNbl19Th+8amaCqWVMuiszqD/eohs6pe0JYWrWUw0UgvOpyL060OK/5VlFqJGO
nzYCitTX7hBrcFZvSscFZcy34JKxUTwbAuwhLtVOMqQoUqrABV765BGlfgIqgQTsNnnrkyf0ZHBS
KkoFAdv61dVClBjZ4iAUOkDZMMclELPbuYQGnYd5F5APRBscQY9E9AIAM3hKqsB46SG6cWpejp54
Sg45vlI2AK+1N7h2P0mdN6HRaMjqXD1CytjgOCntAhMhLc4O6og967n6jqJnv73Js9RXWSChKnxM
7z1v4NonyMb9Gn8fI1TxdtkJrBQ6AOyWJV9gjgvQ52insz8lwh1jSZUov0Vw64s4mHX0lihQ1/5n
SnRD4ZkyFrq28PwBvGygFYzQBYG5Yz82erYCEjr0i/upP5XqrkA/v/msiuBp2MhWyO6/j4WUYKej
WZ6taPPFMKPa3QvFO1ZvDPIovYWvZkX5HAiy4dEBojnN6SEZ0FVefYsQTV10KmzH8fMGyOK9Kg7f
2G5QuxmuGtZXkplli3545n5Y+PX74h5CIED42kZ/ZEwkRAwMWLLqfMwL5cJ+1GOaK2DR3sg2Mz8+
IVKirlkELfAhQU3HNRP7vhqk0KLZxu/pJ3X61zrP3e+mSQhNqs19VdZ8iT2hVoAdy6U/0fi/K2El
h5/7FMDrzWNQQdlgQaavFs8wIgaLJUEdIlL9UiqYyTWQhWnZnXsd1SK61YiPhBDHqCC3wfftfX9T
pj0E6/lf/vPEA/Vlxy/3do+y0e+gu4z4oYZWpYtQaZxZKg1X8CnIJQ2d9LZGNIJkqxyM2w4lnx0G
hQLd2TuudofzwplSmN+8E/+dnXOyQzb25j6p658kPUA5M97sbgtdWhWIF1lBbA8KR35a/YB+yiXv
4BHmJF8fiuADpx+6Q305apeGvE4QwlSj4ZDlIMEvgr9ofQ0ZbL/yeAyvmaEgq0+rlYfT4ZKFW8OW
Y5QSTdIxLpJr0fY10FMfU0tHVyZDVzIb1yqEUnAlji4vsp+OBfZgXKQDWu2zmr4X7SrAsub8+Qne
n2WX+8909/xsXvGqQH+GBAo2PS/CRzXU0I7oPNWR1iKHj10TMQj4JyLdes7qH+DvKXCsX2QTgOmS
LBa/fCl/9Lk5T2ejgwqQw+oPNaNwqmJx0TnmafAAOj4uQdy8bL2clBPqq+r8NpNNW19BxF/pc/6/
UqL611z1A0uRrWJSTDiU+D19rkS3rRZ9fhiu6+rvsag8GaAwjwiZilk9+fhawJ1PZxzaLycNjJje
LiZfWh0Dq+Kxz99IUx3KiRaU/ggO5m/tpzPxCTEFCdl7ThsXnFtQuapDJYiyQ+1z1AmY8PA+i10Q
hfyU/7FABK9z4T9+NbDJpf8Fz+xiv+IhrBemQaM4HV1jtulQlGWGYQwSZ1qdb4EooTz3hS8qJKX4
/0SeZz/pwKKEAiUD+AhqrujN2BkLpOw056R0c3CDEIRYfmmfgEtk00VfX4m4vC8KRiRsyM1AkuMS
Wpd5amPGGcir259p2gM8d9Fi+zhPodPvadJEy6dNO+5R+Ms2ujLL1WNSIwkBYqFxE/J6YufMG2HK
hAT3JxjpTtt5eh3RaaZWZ7hK7JvV3GjRwELYWLZT3TFSxGbtFP01PHsJVq6P3rkxpIDRoXczJ3ao
Rkw9b0BwmHtDKkmETmBHka9kXn/BWkTV2/B7I14rvRBUk3i8UjoZfrY3thr2NWfFGndzJDQSoGWD
6wKf1wPi+ntNb6+DidmHav0hIzJNdrKXDthBqX0Zdzf8C3HJLMgjk856WOvvOKHKVbXWlxjCNs74
lZjl2VStSHKnkYm0N1iTVzRoCe0iYyFf5bBzOCubB9Lu6Yvk158C+EZhWTXo7XG+q4B0sVPB+rI6
/DNGy+xUt1sPkwI6kRXSlzb7+5b/SOUSk4/1e2T/PECFlIFmTfmRsR7XT28F7xS8IwaxEGJG9vd6
+IBAx9Xk5v08N7m5rkTp6VJ+QcjPhK+Y7r82pRSogFKszLI8qn/LcWTq9meAFmRU1qv+4TbUgLvR
5s4Bv75BJ2KplsQg7DmcD82Psfe9borck/aGdf9YkYrQ3G3Toloy3lKMteLzgLBDVSzP9KKOfL7H
ZbYHNiB+fI7Ph+gWWREWVo5yNhUmB/c6760xnUmrvt4Ds1+w+BF96QQ0g+FGRmEOQoz1DefZ7gbh
KqxLdzwuSyuErGTRCFwUzhh6RHX+hN14I3VuI0fFTzlRYJn/GTaQvx8V/MQ4+cElQsRYJgmprWKJ
9tNG+Gdd55R0Q7rQBGAJ2m+nwWxEJoDaU8Djc4rXXClm1fMAPSBiwoC38hQKvBlq+othOb5z+vYN
gyYgY5RO7xB9nW/Y7J8g2mcdtq0sYdD93Wnf/qie7NFBe8EEGcdowLMFfJiJT8/cjnSvjZjSA/mY
KzPdoYBJPH/8kHpCUt3d38vauQcNDldoSVqkXMQpZXAOge44zX6MdsuyJaSnweUVVwa/OrshcWFl
v0+G+5+6opz1Mq+ytrkhc+vJ1R+zr/BvXofOJtAO61l7jUuZ9kYc2HNv9Zmp2R8g4SU5pe7JR8wV
rOFw8/XQSPXb1EOx37VYbULPBL8bFESkVmigSa0HmrH4ILVHudwgsH4O7bBGV2PJkj6CPpGP38Pd
BqOZ5yX6QEYC5IAPTxPcPv49cwY7VR/fUeaQ5HnVBIPj4K/0m0b4Gj7R8YJld9bZ5LMjg0+PHSLR
1jaRxwZUxpTtAG9W0zcIHfAPjZcWSxOWHWX77Q0Mhdr9SrjHJkMdExW49SAfMIUwAP2jzkNjftkN
CCkfZB6YfgqV9lHEWhkZz5NcTtihHFCOw94cK819lX6xjqa3UR7bfq/Gk5oM5g3k8aayqC3usMZe
NCiMoau8XP1LWelzfaQHPffBEmVkPvgKH3DIJMAd8PJLJfj4pnHISY9frgTY2u11Z9hNoRwPVkqi
/furIbqd2J9DXjcOKVVluvN+BvbSN0a6+4ZFY26klwsMQxv8Ddu//BPx0kGv1aS3D20xkifFIv9O
U8gDZnow3lsZrXCyLxSFaK3DQAYkQ03vbmlpCC0mR5WPy9o+1okWqFPEPhRQgsD5aw/gXeuUF/Bm
qA/kkQBEcCoStfnu75n4/Wfxygy7ETwdNPeP7RvLLktFP+lNDhrUsp/tMPGOu4uehlIj0s6wRgVv
NLJHCcLCdqK5OKx0p4+yeY7QBsYmcdijDceGbEA+qP23Qb/1vZCB1uAnjCtzhzJSj1lxG6m9N6Q/
s8QlBuejOUAo62FMcMEpNDt60o1+bHNzLG2MT1iyGJTjiH4zfTKHNu1tjqlXrDqhYfhkqrI5Vv9a
xsBw3tf+HzpNCZ5NVoa3D7xgyIIWRaV4mgGtaA+jZjnQDprlLZQkMnLrVz7CKHok7nBeNDulWT4p
1kAjQqzjfIKtzGrSTlTMVYe2Z3wm7AbO34BuTuwYSCnCihz/8XAa8j9i8My9dxaOT1tiXuBtvkZh
md02ozxBEFWmi+LX1N0/HbHy2u4aF/GtF7ZdDj10euGM+vEGC/qCM07DxH2r9mOB5NVgTBQ8gedu
vyiU00/waSbQtUhc+mzOjZ7XzatDcEcbEKbYihGDpNOU/9Zh5QKscmKXyUQnbBR8+RGexS2LglUQ
0BFCgCx8JVDIjGXVzoax3RYuZ6BrJGHYrw7sD54TzUyLAA+9tgkcEZj/3RYiqKCxj1fKeqC4Mp2w
1zl9uINjZbOvZ69zc3N4Q7eNnzGPDYRJCxYtbXSR2dXD+5RlYriUl+2+vGar0rQrttp6mhPswP2A
HXYBAEEgpPeEZrlu38ndlE2NbyXBpFLA4ye2S+3vlMbLitkM57n9I05vFBv62BYUg7Gr60ikwb75
0xBd5U6sRHpCMgZ07B6/Qm0j6y3oZ6kmDeBOJDImGJnlpg4BM+Sdbkyh3iHUmZkrAvB0SRunAtKv
Aefytd0Ntokou3s5khl9dhl8Qo3GKIXk8kCiVw9CqUcGKPHKwYJEvuDkHWglD2s2eVszW6AOVPcX
HwwyNrIwsIRvGCwr+zkH9lyBP3P7k9A7JNZDxZ61AV4dAML35JVOTBd9AtLq5lisyd0Bgap7sNH1
cArG0yQvcWq21scIt0Zwy7bRjnP32QpPIESKjlIOG5KwnnI56T4fQXiaojrdrWM4Qt8jzOpsJFQW
MvUyoLNt2PGu/Xrlk/QoX410kC9hHKoUs3vlTbjJikAtgb5SD6Zx+FQmraJCnUCJK9+83xHUMyO/
uUYPPg2QHxwYRFj1z0SBLZMiCjYdDrznZztA4YpibP73Zdm8Y4iWqJcnPXEWBn7r0bidMv0W1O36
E1gt6lp0JNu5Vky42R8Fz3Cuwf8ScIUj2ot19Eenq1vffcikn+Gc1Vpav55+dhB8aUpWFALfOyMs
3Or4fP5+pd/mJLsPnkIuRahjDeMQSQEGBJMQaLLkPN8R1fVnTdb4CBHUUwBmEf1kdKUxN6kQNlzA
E2X+f36zhTxRTs+VSrvAXNxus6KC0KOeUw3P4VF+AYmkZaEOJer22QLbH+VsbELEN89IAwkVvzkZ
EptVJSNSvmp/0nUp7fFBwmm8Vfz3IskuQ4kzpSCHhZWM5ufqrh67j3NT/Hrg1wDionJwAT5zIwWQ
iO9fbpI5lP0lOJIWjGUcWl7mZAhs/9qqDBwlepeT4mzGAVzTrgorAlB8ErTnhPb/SKwSoRw0dFmQ
ZfhngPMM1I3aegNt9zBAMxLTZvruDt6q/nuYd8A7VIfZeguSHS+v8QNy2ZB0aNuAYQmaSAQhYGUT
A6FGahcoxGzyeXOf5k+/nPWblj4YiZxxSqA0ahaebJtGgywoTKdePyD/OXaJXU29wH8lxigDVGtA
70XovB1UoBkGXDgcVy94R9+QqwLF2oqWC909TDQkj24NKrAgdVUSL19HrNge/OQXFEmRygSqR2m/
DgrwheUv36DH1N82Cn58VPZY6ooZuCB4REP5KqELgBQB9MsNRcOazkTvS33QexlxBrOOmO9vlHh6
NBmhzdlRNRp5O4ClOFVny4HtJx6WoBRUg8EvojU+UB0P0TREGVBWABIDjHAYGDM4Q2I5mCFRcg9v
t/Hnl37vj15N0mO+vjt0troNXGQoj7k6bSC0skOPoQBibvMahXjgVer+1rK041HBtPsZXkCESSD5
sHSmI0mVi5F+pxRGux4cEmruvkpCWfxQftb1aZGEzdtB6HcElxahdkCg0OcJpRAbcl69Gy/kXQfA
FCYKw0QViELIawwcWDAY11JSl7Oo/9VSV6LbrfgJDW/G/pUGAdgq446XXmgUEdxspBU+NKJAH+r7
Zzp+UjmHu08Pszp9pYja2EA9Z9mWmfkeDxawmdB7nBJWjoTWDUUm6utyPk3b3SDC/dMEZ9GGeebJ
oLYkC8nrwhyTN8/M6AFr6ksBxrDk3ktjF/vVM97IrD870IxUad5/I0dFIwWvYcbFHIiafCk7FyRB
PPLjeYxc0KxZb1/q9LPSftFswtScFsOcZ3BfIYYwf6MmQJ28nULiwbcVtXqsGPyCpW34W8WHTztD
6F5PQrmdVXqo08TBN+rjg8OEXAkYZxgJXJ5koboKgibHx85wOja3oVN04w/8dOzWApTeWyqlTCKZ
Avz49vJlQtmbj879IwEv5zeCXfLPnACTWYT/YRJ+pEmN/ZDkcnofyAIADxDdvUBmBtQPRpC7Zl60
FVYTfR40v++v+MzBoUUyHgPNPzZLubFbSI3zbvdIxzI6hbmHaKZNgEZX4b1pf3CxRqdawW2n3o9m
yHaDFTJ9icbXA0z605HBNDSzzC1czGHnyK7sEIF5otNUB+UGMZbXXOvptJoEs1pohOYe4AesdjY6
zAx2j028BBxypn+izfSNvuEWoFZZQn4uAzBWcKLm0B8IQoP3LHFznD/mjG+ezGfzXtUbkw9Y5Ru6
1izvJwFvpRLNo2eYkVj/0xfod/izpMJMiCavcoXcaKOaua226qRalvimrbp1Qc9iRZ1jOmLjuPt1
UG+Kw+OQH/jNZbMa/HTr0Rag2KSZF9Fr9fQ/UWo9w36LwNwfX7cjbHamBu29jbGjXE5V97tJ8BhC
LIhzJ545FoduXW/o++5LNrh5vOuPFdpD1Iv5BSDQqZ0d6g0V6n5nXDlxdfqFhIl+wiqGarVnv+Jm
UoUlCsPZ4+5C/QvBbLxP1fJ9BIiy7CavY7OtIw5ZXLhBKDUPqXpvyg2qGK7OJ4BHoGCOWEh+6Tbt
6cPKKhzW62iIjI0K5OO2eoOahskANTFdlYHA4SRnidadXW+UXb2RTo9DLM7uPvRHmlXN60id3iXn
9p6YgBrQCVNdANf3FV9YSzkV42r8/VO4Bc3zuXAT0U05VSe0keBGb0gWWeWIhiSeNQEWT40l4kA4
ho6H+Bjkwi6DHxNH4y0qS/m6ph/mqL8Etk/6JWg0/hKx818jek6NCW4NTCjQ40wx7A7Z32/nd1Ti
bsviU/+91i2GFXMDrucVb1HU/KlCJcQRoBcJJYgWxjSIJmXYrzOgNPOEaGOpkVVyqsgthN1O2Q97
63tNVlR2Tu104CWTHpvxfh1PMt7dDs8ovTTTx07gWyRwWl8vnqqz0qHuS8BKJaBGhGI8/Glf41uI
FMvKuGgHZFL1nwbM+0jkHEg/iog8sao3AjnO44x6S3+846Yj5KwYKuxTdMYlSOrIEILMo580rAB4
0rJhnH9M2o/V7u7LP8bLRYSBo9OOev8li2ZGpgkDHXb6g3+QPf2+wv6vOY4E108s1lf6JLSnETUo
aIiTTdAhVMbAs2gKgC/pLu8wOQiiDgRffp/NtEaS52sd2TVpLH9pt1VBpQl5CVo37EKgBlL2fHZz
dAeoDBKcAuBhT0DWwLQ0sL50XTEtb+07S4kAHPtEFYh/smo2UGJoB9CFxGsUwGgHIwex8jH6A3yH
r98bQiE2vHS+Vg80jiLDdGB/sYDy5990SlMZnO7z6UCIeX5n/DmtWryo4Z9BwUSSJ/0ZXOSoX6lA
IPPpBxgsfAk0plJPWw9mwxXgMSowyU4JjE28UedP2LtC3VATAn9oe2TAQ2CRnoFIJIMZ+QCrDOA9
WEFUMdFLHVlcPS1vEA50rLkH7JElmJB/7D46lUIT+IxgzBJkm5M45VwbTQEr6mCBUmuENpvVXemj
UoMsGalvDPGsz5XSDL9TnOrKvW9ul9dmXu8K6porbV9F5ttS2Wz57JPZw1OxtDPFXCqgVYMeqk2V
LPkG1dncJj/x1JjKsxsfBFX1Wu2Tk7zsz6Mzud6bpebcnour/MANiOSuPSfSrN9T6m0r50WQiWQl
pSoIW1Z3s+hhrMzte1/ti+udRiSbOKhKTjkl9CnGVBCxPmnPJD4SVEquB+6valF9f1wf17dpKaSi
wO6P1Z7/pFN1Hgey6P/hxw3VV7AJQek5pR/7lCD5+/uIm/MGNqnOyIU3IOLoREjRd/5dykfjRhkY
15dZPNXnOgDMxK/wooCw+YMdFHplFwinoHfepJEMcIayoKdC5tJUAb1994Lrxn5ERlBhEg0CBuwM
cIYS0xLB14T7846dT+3BhmtoxP7beaHhV8kYdT0Dj4lmjNhq/CZFe8DldHDnGQKkSlZI4kFrAbbD
X1axg0slH3CDcUNBD3gvBDO0rKifothOjEjqhxQVtXUCVZIVol44Gsz7HfsKy+trlaEHq4Rid+XR
AusaIFsi+nMQdrA1AlTGP9FPY87BAASYwHG5Jsq8sK1bpOPaNVPK2NaAu2GUhffV42LQGz89d9oR
VUBOSeuccp8AOWJZzLBqhMcecPq01tiGIGTi0YWGJWFOsU93zWsCrAtBRBQkmOQZg50yMnLfjzEz
f8RQ3nA1X3AoWaghYou3EdVJuuj1GIA4YYxRomkirDggUGjYqQzEi+BSatwYlUzcIKijc1Nn1QSf
knqp+IAWYOq7ZoQqKoQStvcjGBg6BqCu0lO/+wb4h5J60W2tPLbTr6WdnjRptwPMa8DOFRsQc6LH
TCpxfs7Fnb5CdWYSA9NBT4jMgbV1T54A0TyfVjuwW4N1ei3OUAD9bP86Sn9ECdH9JO4HES1AmhGk
F33PM/pccGmFqHmpTCfeIes2nPbHEsfMMhKYcKAA0g403ZjVtMUKhCIbvpgnskHyWQY+zwYA+iad
8yy5qcKKgKQETMU1PcVvl+bkTHHux+/ve4sQOqCOTQ+6WQwVrgYQHAFXpGwJScqDclLhL4LTAKX1
odgavhhPVPzRTHhAggZv5Na41j+FejN1xgfK4ZS8hsRRIEbEGC9MQXou9t8171hvEeqF48sASa/G
tgl7cpw7bUNKm0EW6eg/vMLX3WabMSdF9GWn5cYT5LNioAjxtUhv2FWEwoLk0/+vTsqVc+becv7c
EQYhIR61At4D6eKK2EjI+gxK3qBRmaIIRyN9csaQojrV03Z3bHbS9bHBgntP4EeYR9N8cE4uKObB
zkiwHzFAyLZ/Nx+yy4KZVV2Hez4sufC0qefwlBniSOWMUIjGSQmt6X/eEo0BLuSfyQRhPJeH+kov
1Mu4bUxq4HiUQwCBDEufPFNosV/5SQZI6h+iD7F+NmOUeZj0sEJh4VBnIHP+ngnFOLVb0JGJJbuS
jZ4cHr9T2svkPQirxIBqgfGgWUVAbgLU9SUmytCi5f5ubV4ovQhV+H8YFM4DzBmrFHMLJQ0Y5zR0
8MiE381qytRFaADGm3Cnh6mN2MB/T1RMcW4t182mwgZt/kv0wGpyfYLidbuim5GfWX556PwCGecL
XZdUsLP5ZQaHxO6suAPZ+dycEjayDod0jLZLQh5BjQtMOq0FytWyTaoFMJcxw2nUQN17Mbw4GegJ
HJnMBR8gEqM9y+79voZM3iAXwZprilCANaJmg8DbwQMCjuAK6gslTFyqrZbycjiwP6QEG/vwPcjt
cmR49IPeUCwCWjWHwvTFnqLFX3RTupUBphklJdRw4lNaX7GIp6BNkaWiNAK3qx8Fo26FHHVmXJ8q
PmUQoyj8GrMXrCLnPYLLCbXuWc1Rv1Rh5DwnXb4Q6NxvIPdudpvo2NJIs5EKrdSjHAfklpIWAE5B
kG6J4Yro0a97aLfydEcFodcmT3D2q9v3qLwx2FuwhAqUnzRTPOpNiPL+oaowLG50/LdJ5SOaiU2K
UaPrAgxz9yEzEgktupkT1gbVCobn9666Emwwxgjl+Wxt3z0xKoOvkFqqeJJsaAsVyg0yklmQm9sK
nSW3fYRw4GWER/L7URFoxjzbIgq0gGbO2q+8ItT2PpVPQD6V8DRZajldLWf0RBIz5JimsNZR4JAD
uoTViz/FsHdl8J/GmL7OFRWDLBCYRGROTiXIwBZoIeeBvQr6VS0outeOufV+rM04LFCj6tJTF2H/
LBwfhdGdesCvZBSPYVNlqJHOqKbosl2FKkKqiO5mPkVIo4SetdBR/i/GmOwsSmmIxgycqTj1USoQ
tjLYkY8wy7aRg0hMATw1QvcOkJqS18PtABOiDwHAEkgzqGFMcQRYC876jlWXyyelhJifRHXlk04j
Q1H5S8z2isOyOQ3uWyrCr8lydP8ZWPZoR0WKw+bU5Auq4ExZZybdQ/wR6MGTdyBCUwG53zwCdqox
awXluARBiXI0vQ1+vkYwkgKWPvDZ/PK9me4Z+AA/d0e2GsN7UoO9+z0EOGj46HUPED0sriOUVHeC
I+y2rI/su0CEwIy9lz1oWLte3xyKY8odpV0tBxJ7Ar27LhlCxPHUunlUYGizKZEZiG5gRsjmTqFk
UmDrKqfF63q90Btm/jofJuOF2MmPyMR+CtCOj2i3IbZVUc4bhWUB8MBl32IcSWAIBmFp+JeWFiRk
UGR8cZJDVAgN49IGpLc0Dcpo4qodjegJdyPI02I5IbQgNoNirh1FIfPuCmWpMYmirQNMEeqgO54T
I+nj8kXef88srpL5QwLDupxUYjVcUK9k6t+v2qzTPWh2LCkfOdLVKcmgn7qT4YYYY/UIXKIHvFGD
9IfbtvmAPkDclvpNsmBdNo5VhloBBuWw3Dkzr3cqyKWQ9rAgHq4nrJEEWsjeogxRnFX4eoQgDEJU
KYwZcy5OA33gxkdWDJJ3UMNPxJYUB0R6R6zH3iKDwQjIlQYNC3kM4X3DRI/7xbfaoy6P/hoCJV33
A22au3qXAuY3U5tY49HhsACkmK4RtwIjFN3vzrdVAj7ryCNEQ2nHsyMuge7MLdgT5hKVCT43Kyry
m2BY+HEfFXt8s1jMiQsZNMSnrP0kObXXQTMEYgy0Ap5AB+kG1mTfC5s0roG6GNL6b2nzgvaQI+3p
oGqeKPbz556Nsevhh2iFIOgB3QwD8VfjtlJYobKFZQHKB+w1oH15qEv6BSyigLh7yI5zWh4Czhgw
jMAfxh4QdgpC5KSsrQA8ddusQhnuJDvJ69rkIaEkSgWYEkT0JBSUxBFB7iiXTdXSo5c0+usK+4v+
Ffah9IFQawP8yZYrQaVAkQ00GchPsGo0/EuCWfCMyb4e2DfJ+xb2Bw5NF5RA2OEMEQ5rDukI8j0m
/q3jRnK0Z6gx0AdCgFQIfecLjaYV5Qk42Cy5U51vBSI7xvOLlVHUYG6AEGs/+XVMR6EfvhhaexXe
CEqsT7+CRHJ3CFVXqNwCSLQag04hpOdftG6QztTPVSjkJeuAwk1mjw54QTFT0fEYLID3D4GRUOHZ
o8EA4FIGkCntaD81c1CZ3ypApvWeO3LJZOmBiEZPwMIiIMYJxhusdAf+llP5w0V3Jjr9t2Y0J0qe
IqwX19DOaX05j51+NefUaRoORc0YZ5KLCGYdJjje7VIACRxpoIDTB/ioSDPBm0R/xLTAxuu/MSfP
NoB21BHWSLEpvi6lepxjEBh9gel74EdgfSob4R6ijYGNbt+QXnHlMwaY2Q2esctm2ze2jDZXgCCJ
T/3/2u/iL3uqgyYTmBVgeLS+qyNhcfkrbYYo7i0x6KKfe9YAT8c/httcDuCtrTxMSTxD/UQtnc0A
mVzNxrLQHwIlUcPXXg7LdfNwUE4qsR/VHO2kD2zuWHXSuXX3jiDXA8ja8zDioNEsWnmzrKIvL0qX
OBh11Xj46zJ7AAuQAyLQifAspfz+yq4S/6sapJWr9HTYp+/vAqB+smFRK5leznMZk4s+3PKfUDb3
jWeHIR/ZCcoiqPtDBTpjfE5BRKEtQkwvn2NcCnnmUAnMNVtAjYELAQikhhzDe6FLgTU4UQvKCcQM
vGhGOgRjvGOJ+O/Fe+JHEaHRGrARQOYP+Nf/v0ahviCHRJ6xt3iR2rFg0IjiKxEnXwkwWQ9hlBzJ
OQnzCFuJQF8gUv6lDMx6Sia8+A7fZ+7CW0BYx5MDiMOt+PZ/PyRyfDnSkVCHFxIPMJiZjnxK+89T
l+lARkjZHxGM1AN6m/6yaiMyQamIT+I9wSVvWMA4O96QtIhImMO1gijG4v6fTgJveHHg+I8TZjUm
IWAq8eKxkHMQ2vM1KUSKwHu+z8jmO6je/HfH+ObHnWCfCVKM1IPyFasTQck7pHH17+ZxQ3nDi2CX
hZXPQKeK0c+LY7HLs9X2PGuK2QhxE8e9rOOOB8EU5ODkM3yW2EuvQxhmG/b6GuHD5sr5HZUrR2Ag
oStPNw7Kyr8j8YZnwzPjK1fPdfHhvOFZ8OINt5i4madDLsAT4U7wqgQThJtdtOIF1BTnJo4BsFuE
Av9OgXPhDVsI9S/Onuvl2v67Dbx5ngC5zkhtQMgxgKaJ10+oZX3mgqn579bwNLgoErv/Ozf0n5ot
nap1dWJPo9RAVModxLDbggAy61kp/pW/ANFR9iLYRB6Dp8XpcxHqmbvMTHhawiUDDxyrPrNNMQDh
kYihyAjg3//dgI5d7N8tmfAE+Bmny4vhy42nmYKSDz9GHnkH7QTkWGYtGYzZ26L90nGnNrr9/IU7
79SES3RkkLxG5Uj0WAiu0WniDREDrJDGcN//nIkxvKLZI03U7eNt8Q8OxFd+jzfiPTVe+KHQOhi6
ODUDZWb9pmD+89nWb6uAFwZQ+t8n8Nu85yuH51i0dkBK8h3pp/Wl3xvuAz/cFvx6+eBSrHV0hTCZ
QMnAkfwy7DzDl8gIBQmfgHyO/8rSDAH/waCwhgdiq9b/zlIq5JmDaMCOilIeUSiIr/HOBPgqYyKA
GNVfP4eftGfQSUuWqG/0Etp8FA5g2qH7sONplA4229yVFgjqLNvcTy0SmJY5LasFnah0re5YZM1d
KttD2CAwGSSgGFfcjyMhGDea1x+H1ht6qEFqD6Yp8ivGFW0ODCSBO/O8rtlU1Iac3lOcJ5xfdAlS
HjsgHxc92XsaENxXIRKYdC0TLEmRJnnMlLdHp677wyKeYtjGPGTonP9k0D1xJys97pkyx87oG2U3
vCfH3SFBPoCGGRJOWHbRXfi7g+YJqwVHSRR+GULQmzj1YAafWbrm74cH2qwDaZJ/fFQJWnQGwVji
g4pYJyLQxrJxzDVOAXMWltfJAOEQDPakBgrKCWuiKU+D4Qljjl2WlPlobshzg5RC8oQQOwmI9weL
J0ywj2DusdxrsYgcZT3A6ZPVGLgiPDwyjRGOR9wPkqwsIhZHh/9+92GXjov3EjFgioDMQQr9Gmqx
AhmB4hGFJZK4Kguw56NVZVibfgxQm4SjGytoFJ/uHpSFePw/ns5sSVVmicJPRASDgtwKMojigEPr
DaGtjaIiCoL49Ocr+c+O7aYRi6KoMStz5Ur3vnziO4erI6AKzbuMQYetb/goA/z3SzpXvySALAp/
64JjyylqKnT3TMX5YBePLqk7uF5m75WGEhjkwuKNQ5pT7T7owmH56r+H+WCBsAR2WZ2Cm5TGv32w
zhQbFxzZYQxtHuGl8s8n9zwu4fbvgJUdpHsDSzrJMWia4DoIOSlWW9TTPVo+EQFi0LHeCMaLN4Ga
2Bh0mDdr5y0gi+4Jr8dNRdbPibx8X6yXW0YgFqG8xI+U6oHDYwXr0hP8/+JMTFsTnwRLfmO4HYow
gKPn5HzEYN/rf9bPqNsFGqhvHqpTvOzLBbM3IgLK/XTyeNl66sZ+pQ8x84AxBS34DWtyJhw4NyOR
Jn5FcKBjFj1cxE8YFonpc4UBn2UdeijB2PABAst8ASGZ1r/mjnYZnC6u6vUQLbAMEbK2sKAw3sNM
MgTFHZwug2s9I2pmvEMt8iSmPX5b0MOALXlDWYe9Fq89cLQgE3CwIIzK50RYUweI1kMJXoSaz4Ge
hDoG3HQhaX4XilTdwg0ColXNGN6rCTVxYfgpgaDJ4iVymyscdfFgp4J75DYTwEc4uNaELkbVevfk
7pjYqhKYajcdnszBrVzfgycQmtT9XFy54ymvCdG+3/XiTUN30Do4GkBmvJqJ14dtyv4wVQZF5RnK
UrnM0q4Lc5FSORV+2wRxv4aZMb68x0RB8QopqHGtSadJEREIo18RKFyaK9dZgeF2hsO+zBpoPbsT
Xgh0Z5IGWGBR5c0hwHeUfa/ysddeJyaVAwg/GaQxCwRaDslqovsUT7782Flns2tNuCsruYgA1SeY
HjYFgP/kMvnA60yMrx4qU9M5S9jxfcK/Xy/huQyy+/yqT6+1/9SnNfToXmkzSHOnuv2ctCX7ExO7
MctJ8NiJGfYx6w0RIh4YkCP8fF4nFN4jZNvLlkNKjMMSYFsfAJhkGfg7srVPIqmIJOI7E8vZP4fa
D+y0Ss8tqiUbP3Z6RgTfDBryinjak9571fi1hg1HQCESC9Ppij0qnfK+bsRuD2x7GRxW6BdPb/aK
XQ29KohEppj3DIJ24ESESGEFRfeDovEhIq/WcJxN6R1vq6bTVGGjggPtS5dF/nTvbwu7Bc7LK3y0
/tj3kZPPf1QuKJAgg+L4+jPhWABM7pdrDCjNFgzHmxA7TTcsbzP5WK/Qw/ZmgtwshTHiw+Y1EcFH
jb48r9SVls/e9Roen/dP+XbUeCR4weBcqYc6/q2M9f2952Q41VbBDYzYaXXem+/uTpODXmZOb/VI
xjpnZAOJkQXHVgdS8M5Uf2zun944s5QNYLeqhkc3w9VxcdHRdl6JU+g0rHrQ1xjCWlFBTY3dGOYn
YMGJCLOedULEoB2UBrgc6PmAZSDDPZ1iEDP7PWIhOUgLgaOBQqMkqibLMdQHRT6g7wOMMhfa4Yqv
1EHpWonmJYqlVysheuyR4D5S/zpu9io6NnihKz8B9KkMDJjk5x9tLfcc8F6goV+ZUKTx+zMZmpIP
0Wps2lU1UDGtaBMJmE/qEreAXgBkfpO8pjdj9lCsLt5DMF18bGAnUErB4tRjV4o/l3U5OwDatHTA
ybVLl551p3l3mnZCQna/oPlXgkQKitjmvQzESTXIVIe+L8EP8hicc6Ays8cdLlyiJEqbK0TUQQ2S
UxYiJyJ6F8Xv3x/IPlagEfZyvPXfaExE8ciw8Z4YmazTMcdUhBzqK5bcn83Ahgzu8CHfrUfUEdEY
Ztmtn3phGpww8Md+DxNkhhyZ2ApLtNMEt7Oj5oPT0MA/rRmBjwKWw6BlfHYIQdzBFkd4k+CCc9GL
KJbDrpjTxwTJ68j961BdY0Fegp15u9nVltwnsjwT1aBEEeRCHkMYrJ8ahB3C+wqf4uCO6aJgF4kZ
DhezlwPuew76L8CxJbGrX8lg8hzUdw9l5qQJToPo/EPm51/t2NtXW3lBsNpqDnRuWkdN1Ft/lnI/
nyn8iCAJuuGBTR9ZBceC7/n7mM6qo77OttU4X9rYzGBLfuPOjNMvkoVvgFxYasvX5DkjJOv5J/mN
93X0diHhkOz3GB8K2C4UnE63Z0i41F25qlZyiFVpg7jZRSOOxLdGnOUvzYtoypHLL2BQ6Pm/F8WV
1EWC5URCJgSNVPcb5imq4C1Stle4yIlI8AUl8ZNI9r3CSa5i3Usmz/HNdPiJZIC/0OtzwldOUkyY
QJlY4pGqvzlwhWF0ccolm34HU3O2bX8gBY+nrPL6NOwpc2QQFy5Ri9DlP8UBdHwHkMb3Yx414R9t
HF+HDyz3qO2RSqCZoGnZq6GBBH0P0AUr/aJR+6FsX+fJptx9kG8E/yU8PUwhm+v2McUxGpXPmYS3
iQb1z+WAEJSycWJ6p1Hx9z3e7OQX4PxVCzypcdFYuObqswUxahyNHY98HehalI5NAn7aFCNBu/rd
GrTVTu1RddQV9cyHpaqO6OU+9cNPAqUXXZyn29vH++5SFtj4wWOCHDJ7Raw5y2tYDvQo9iDen9WT
BhkdTEtf+J9LWWRuy13yw04CuJ93ce4RC1zvvW6fxAPYbQgjC7MeWBWmTNAr35MP/rBAbZjAcU89
Xn4fG76ax9svr061NRHF5UP5uLfMHY58nscUa26+fWKrZxb8ZsCLPzZUBk2yexyKxXVOFnweYKbZ
xy11LKI/2pah0favb1F4/O1X25GM9vjgXjm5HD6JcyMWkJ8SvcmhIq/fbdfrkI3NCYafZC9mOrmP
zE8/pmyc0L97UJARLfw6ZrUCaviHYcmHTyp4edQBSU5Lo4O6pz5iargjI+FdVV6MfqZbMnq5D56M
eZf1O4Z1A1eA3kDHyfCJvNE8hrLuG3e3AYjyUR47w4Iyz8ZmjoaxiQE2UrOKJWH6MEZNtbqxP8Az
5MbQsGmJqWzLAdw1rDezfNsLX4bDhpHisxll9J2OAGK+L8IrcMLrsF1sIkaAOWUTScH/vSfv0SZq
Bwl9itR8uM4VbmOotc1DkdpKaX+9qk5nrYw7I25hvFL/pGT65PwcJUhL9EtxjYrLju2vZ1O0NF2E
39ru2Y5jyt6OZr6SOb/yLMYq5aWHceT29kgyfm0fRO7/5RMQTDp4Tdntf0vfJuLY3tN4lwkUFHwh
OR2VIohzds2PZAQnwDjdlkuuv5g5MUKiKYQEyCmmIMLeK8ENwcq90hdpdFl2Z9IQeWOEOiOEths4
92krJt+oF/crQRfx3GZb0VAM4+359/xD390au2bB0qAgig3y0ADI95f361E2BxQDWxP7C/uGAeCn
R6QBGHv2vaTfeJJNq5yoBXd2WtZ7GpGddG+dL8WulbHEvudYzp9Hc8Haf0EpAh8FKogjKFP6L43H
sW15JgfR+P9vpLYtS/xBvsOXmmDUtsOXn6h3smkr6XMkSdu4zKmMqXZg0BZ8Vdfptnm60aOze1ww
GA9vUeolBJtclWPtvqOIeqAtma2YK7OjvpVndzw3MHuxF7ESCzvq5MDqgIYfWiqmNec9pfsiAHDk
HWhhSkxp2iK03QdGyYjvNDJkgvQTOhLtyhTTRJ3RZc9tLEfonuQtf6m+ti5I2ObDCS/GhxNh3fmq
bihPteRAF6TSuMZjn2x+93yjJi7OLeIBKsixrZjLYBt59WXvNiEPHoJI3I44qpoycpHbOFIyViWq
TKVDsXEDCYXWbAKGmjto1ZdAyKBIWYPD9ip0NY4KaQbV81gkhC9AOYaS6mEI5WZbJZxgcUZZR5QA
NHUpTmx4NRnYsv6rsDYlLaRuH4N6RtnyI4o/CI+hzB/coyuEVycXma43/0xhErVTt3RQI06kRffn
gx5daInf/j2ExwCroBFVP2evM4C8zRHBuyBgWqA+MaPzTluc58BmQAd2f7qRvpSIvI3uEQrvn2KH
xh99Gko8FBGG0GOim0AliWpN/as0G2sGcSbs804mykU+0iGZeRBPS15l01vYGyP2ZseOCDpODnDZ
s7EI9uTHB+2GEfS2KO7YmoAAQDup5f3LIAY7gBPK7Ibmjv2ADW2tDxKnVfDxZIRtyiTwINjeJlwG
KnHHV1sVxSKiEeh91iPQG+z80SgKdp7/1KiUHDV8SsOgsBSAjc4QJfUGIykYaIjpgO2yKf2qoal8
PucHTKOiOdA9c/JBDw14/tuC7L3pjHQV5HbOuahp/ZmUi9Rth287LynaDxMtJ0zlXM/Lyb/z9oQj
12lsbRMPSMQZN4hP2+kh2T8tXx4Um99JoD3S5U9HyDcJ3hNqG2N6MH20nFoKQKF/FbD6K6Zyi0t0
YbpPyoBglNFjv/kznNqTto8zBnkWyUy7u2GR5J7XPg750w6A9oQ7/p1wH49mIR0nkZK6XGeMX7cM
hvYOcuSEJBz/mN64NyMxUPTvhHeJ0Hzqa/Rx6Th/QWlOcPd8Sw2SjrIxw1Ee8YCvopQ8+L35Jj9S
PAY9CwmPIAXqknNEybkFPWgq/vIhjzYDEpGU6YAj1zkyI7T1wQhvrzO8SW9u2L181xLE7qebuzkq
K/EEsuCET3s/D0eCYg7CqYLsUpzyvlfIhRNWC23wcFh5SMc26Zgd25Wqvd87Dd9G8Bk0KBxfxa80
IRi4NTPtv2GUsj5pG83XYLjNgu7D79oE5d3ny3QLXo4PdcuRhuRDscSycYelTDyVY8S7U1ucUUx+
48g56UjNOWsKXzmShq8ceWWu8BK8jbjOS39vaRO0mVAf/NTm9i8TLoLba9+1fav2K1lxQrK2QNxI
zmTb3sivYjvzrTMexK88nRPpO1nztS0Jt7Tl4Ssfbm+P1Cbn5C9WuO/FNtu2zBzb9GU9oB1IwBUS
c5HCcKSjPd3TkEv8zHeKwmM40lCtoMA9LPikpihtQUlJLu39/MpXbhe/fnMgsRAvvkey4lyUGxTV
noZA4v7u3v4eETfwwT8KMZgHk468OPKVtb99LfZ86QwoEEknudu+UlsMYVb4FoyvbUn4yq2UmfK0
zyWbfyUhC7LnOpmcBteZ0hvwhQ8FJS8+7buRXVviCHmHS+1NXCIDcff3ITwKwwO/csKqxv61LQ43
83Buad+HBNz46Ynyc0JijifeR9TeNyOyo/DUHq/LlfYiR+4ko/bkXzHbE3Jvk/FIskMCIyUnUbbl
Chmms8a7Re3z2mwpKx/uIkEnUD0S8V1GdsNFG2/rb7Nxzkfk+P1QAq43Xj7+d4kMKEIU7/mNjNva
5Z57RFZtNbRP5drrWxQS8uEi94knMrFxV4wMMRJCJIn+Hdu3ad+AKYTbPuywvtVrAsmhMzJxQJH7
vSKLTZa48H3z5vssnkKq+puKI7fyUC6Kkn6/kp6L/45n4HzfzLjIBo7r7b3kTXu25w3EZN/r5NC+
hbq/25oLlGKx+QxwPiXQTZUw6RGH0b3lq+pJSIsYM7pArmDQOMs2n+clRq3qgPlOiFXYcV6PMXjz
Tl9aoqSvMfPb7N5vgGQsJGXkSNxoFkx61D9Zt4XEhPb5NiHlaUv7r9j0eC5SQuqMmuupMI+LxqH+
uFcI6G178Er8wGtQ56j92prnItlxJA2fWB1wzk+JNuB51DaKAuWKB923Lb4dhRx4NlkDjBD3cD8/
qwK51Kfy6As0CEeudL4nbe7tY8iubQTupZrFEbGW8VPi4kYSHsqRJG1D85U72BsjX5IlF/mVDyd8
Hs8BD+GE9DwzJfod9g9xjZuoQLQZFJP7/svj26ykjZLfNjOun1kYE5HgNWkLbwlRFvkMtL/wUhOv
wRXzyAN40gsVpfhrHrFo8tPVFLVNMc0jd9BK5pHb+PCtLRuF5xVJ8TrwAG6tD5SLFGT4PWX71Ra0
ixqGpGgAVipbMyqvPpDNS6TnqXzarM0juZCXceQSJSxEKvNoHskJ/rpaZMLz6gPFIQXHWpSan7j/
+y58I0FbDM55FX7h5Pti7fv/V6pQtblO/t+i8DvfKDUd9L1Db7PqLu+bG5sbrDNIxCe3i+qbgLUg
efudm6XBwFkNTd1JYr97jIMKzEbp3dGvA+MlkJGThfrNOql+garnbaOI6dyEziK9Dwr47nuEsBLu
j7ezLQtT2IUg8aH0sPC6PQ+U87gAJQfXt51soMn541t2toqpAYgakZRdKMYzE4azMLsNZRBBhY02
qoZsD8bQu5uq4xcs+8AOTnaVQQDn1/pvfd6diHmtjTpQ7F9G1/kr7pf49eCUAXLSxLTQP09TXBSQ
0v8uHyd9TKETUuFmyQZP4FFsJKDfhLEH2X0mzSAH+BDPd6YNawfBBkaUiy9Bvv/7GcqOnNgl3PG/
8Gc/fegGJAjzhygtU9yerpGGPwW7o/vkZniKMsMRph7dKqsLTqxz7A5Tr9w9Xm4cGQ2McXZFHJsK
R9nxHZK2yWNkAFolPvXNvsDXHSpo/9RZ9z41xjlIy998Dqnh/eVCTJMS1ho8Bf5NEDR0YVaRljKo
Zt6AGKDEwIrOdHM0ATvJksJzBzPgZaYvzi7s0aw0TjbBF899CZ+ruwOX80Cbd2yKEygzvDR3uCbf
7Fc5hCjoZfYFAQv7uY1+UDMrrCPNnXZngvCizwe+jP4pjHFHuVkX9jo/ECJ51+0ropGew/PPWycG
jCUqsfqLJ/j5kPQzeMqesuoU3v3mnGCJPXSHp3mGSfjnjerRSTSYIAbnqag8Ft0dHEiwLBYwpYw0
F08iXHhw8VHBzjAGXKByqlu4Bg57c7XygWRAUb24OMqw96uAqJ3fn4P7AkVbb9L8ZIBl8GaDMQbf
jtEJxrw/Zca7mzOoIHiY6RIQkv5uZUOWu45XQZJtvXewLV2vw3hyheIh1HbwM8KwdN90AM5SFj9C
XT6UwZoREx0Y7tOBGcPHZDnAHr1kxF42xejlA0q9O5h3dj3APr90irtPEXYwRqE0nDf2ddbr9Uts
sNh4ndPtO7Vvu0tlF/8yB+SGRdQN9Lk2Q494ECeAKFDe4FJn5fhaM7p05wnDCsP5BnsJ/tM2I7kK
uZZpQ8aOiSK3gjDFkQwby1C9YFjCW5ISl+LuXucKaEC8zlnxVByuYIAIHqcBg0QBH4M53jNcaqNA
40Qq0wU1I/WsM1olva/EIfXccQxid88fBfpHCe85gvb+kVT7UzuD6189lU0C+/ZrzGl/xc1iRIPM
d5Wd/qO5PazojS8UT9D48oHTC7wsXwWPJ1XOw+ofKJ0evuTiwUFU5Jf1wedlqE/SPRXeJYKdGLgV
e2U7BuGLWeYa3v03kIyXC3cUNo8SI+lIBzt7gqC2n86VrkO2ooddHb3n0zHLFS/M2MQyasyMGX/g
wmGn78OphpAweNgDGPCnKVOrPmmcmy/bTLZ0AYZ8wVvgJLUo0I9pNHUOCnZBnnx4hTcMlszvJ/vZ
hUv04b/8muGOgwaDTDRFiZsszyXW0cnqwAZMuL3EPZ/np8ytGNEN4YRcJhgZdgGlj6ih4OWN20Rn
2myyPxTvOTWTDF9jPDhN54kK5TVgxLDbg6FrV+DzCK5kSHiDxmLw8PARbrWa9UKnh+dXjJGtj7eb
se2oFlNGrBLexZaLzXV9q8F9E89AnRbLfNJZFuEHKsWfx3iEM5qleRnCym2s2UQ//7tj5UYJsaVd
iWpjg/a9TpBa7eSxMNlBzhIcqCNgjWiZ0evNuzt1VF3FFuK9pScrSGYT3PzvEWIfOrM4xNgE1AYj
Seaqe7Rcv83HgWtHpkGAFnYdZVsNiLqgorS21FE6RCip5k+3OCh/9cSk0RShCUvgnfS043OMag7F
Ni4Z02Jazu/T3tpMrGxWzVitWamoIUjPyhVEqyXhkGkSdEmK+8Bf7Q8O2UQa4+JITV49aGzBS2gu
FYgb4c1Pd/JEnfSiuBSSYJZacKGYyjJeQHFp3ydY6p/wFFqaT+yUPu46foln7UQWJgo1oMtjBBwS
bdDp4dgo3sgYQlibzs8b/Sm61zV8uyUK4IKZYZaFZyD8ewO8BYEDB9mWmpLXyI7SA0c2q4gyMlNZ
Tu8u0wAUa233M/FVwWphKg6bMTbgBoIgDhXszjHOHlEinn/lEX0UY88WnbnT3VXuK7jYetDkww5O
YvW4BzeAF8eg7r3LTz4/V24xPV9Ht4NYh7GChtqAwj4IPyXG7XPGrN8Lat9cdZyHXbpwk0kAXkZ5
PbgRRVKHv1hDC2ffCI6lLYognp+2tAcTG+s9S6EGwTOvitjCXPZeqbi/gcK38lB3HhPm0yYydjpi
wXOchXG87OEeaQtrF6ZY1qIID0wRdyMOegGYWqSqV8fq4oACXgCxYFYcBlV4WzATnnHG6vkSRFQQ
dMAOgaMSnF9rhuRtinDQuYJ4cItRnLhFl/gdMV72sFDB6IfHIMGjCp8rZ4Ak92NGVEJKcBdTJmxs
deHJL3cjUzcaS7y1BG4U/M2uoTQ7oXmDwcaKFVwJfOUacYOkY34exqe5rP3lRIlZde6bD/iBz+SK
00EBeyC+zAu1O497Td8oRsb2I1s1jIJAo6HaZh3G7xgKBecBOEUNetBswm/Y+Jph76ZRDcAfIr/p
k8hNmUCKEY90fhXrTKyyxP1lxwIUqCP9qfiSDgBNQ/08AE8hwjU58T71st1tVI826u+zvzFn2Pcd
TDUeUyDuDIJTGVGZdo66NpAvByGAHkxrPRJ3pDp6/6gNR/MQ0r7iPGcK6gH0nJog6gFGdX67bmNj
Jui/bBWvaXeXrVRnGj1ONjnP/xjtXfiZYewGBnlFQlKIiQKbKeTHMEN+xt1dingxJEKCwyoFtCNe
ywRwvHr5rJq//NsCc7ynVi4skXp/g6/xhE4zqYn/OKDpK0sbngzMCzbBLBEPhFdxASsMizPrf5+5
fDo97R82pWDh2+DVIPg5f2v4PYGXQbpH7UHRZc5+zZVgsz77+DD8AFDgZvyL2Y5YBKgpd0x4QMnY
Fdg4weIYcTBdccraiVxS2N3hx9IjljmYLmxkT9YzwHIDCmBnuzMuaTYTPCbWTT5Q8eUbYsVzHiMx
l0JyPWBouMuHQwxhH0ElxOQ4U8iwa7G4WpCIOrWTM9IkHy4ViyBt/WufbXBjY2BFzVhHaK3o4wRs
GZsQFb5X+vo6RJAAYefD0OE063fImo1hCNjZJN0xx7HgPn5B6fXNMRPC4TPIh8W6dJfJ9BSgiqWE
zzkatSaqg3RmyZ5pp7N4kFkv3FnKi/sntH6DJDIWuNc2qGczkJbMRObiFdz3jYdmtAhrsNWe12F7
5CsbgVIhPtlBmELw07NMyHxtclEoRIiTlUpI46kIlWElDmrTZRNk4HrVAK3OUg8eDs7FmBquxxh8
e4qZAUeOwef4qa0Ix70l4OFxufxsGPujbGtAJuWiH83GMfxe+zNaVP86NOEXSWCyf1q1mKuGxZ85
kvfGhjd0E9vA7n8Z1BGjYNRF6L0fTgGzIcrzDfPM78cEhePBhVKAnrY/O2V1nyYHWAU1K9lkISxz
b7sKu8TQHZpuHp6niEcPv7E/+DHcpuyQ3KdoVn7EUXxRjyp8p+E+QfzSLFkay7gHS4NbZ5T0oHIl
TC/NyNRfrpArsw/Rna0UNogG8w7htnQkhefzl3VBdqo8LHCuK4fZqnuNENlwxicBlKYFPnwAv30A
+vnhAyc+S6xjJmMgIQ8mTPdG3IGuw9UrrSuPszhsLltdXWX5KkncLA+tLvCS5zVKpWnd4CQuTbUO
kZqbiQaUk7FcVF1Pg4OklxH8E4BneWEQlAiyzSTvInbLJTu1v4Ic8aM945jweUBB2Dzx5hl+CLuk
DJkUoT+PvR74/3t4yzapsjkzIz3Gj5+Hrel2iSDNDY25S2UUDQnLN/yP5RAh5Y6jBn6HpXs/zZG4
OHkkO3ZTiIjPy/AWj3PFfeYrxQzVJnxDd/z5jDVlqGL9aYqheYGRy3njawrpqi1PO+x1T/ewLOZE
f8QId1/AN9XX3PLpFMSDgZokOcVBzvKmmVM1ym+YxZaf5wUY6FbC47KTz4xO8MSJMp7mykzHL4NJ
okRU1gBqXACC9At87pUNr1oTB/Njrp9o0+8AzRgevMsHuM8bzk52aepIj97DTmxa8ON1JgbbBBgO
XnAE9JiEMhzWquKMDxMYFkBMTzZwl0iN7tAXGWNlZo7rn+zvVUfsay8AnnUPEZFKSRBJnWqoRhiC
mYVZWnQYXgxgk31pi7ANH4O05VJH6a/B1Ypwnpvmh00DIv+jgK1asDogYUKpyt4LXoZ0ZQg2PvyJ
f5Hqix+4d6UtizabswrvCpZRRCDk3QmEyiOkUmWWrl6/SJDauNgkYg77o1jQIBY/rBppavXlCLE1
xgGDXQFuzAh+jdNJxBb5k1s8EXFZ2TJ3SfhMobLTrAu+bBW4THCWeAtAngD/WV/a3X7kb3VzqXn1
a4bwiDx4I1qBjDnhMuyozeRKAbDHbU/UT20Zy8Kp8DSzIR37UbbQ+xpLNeIdYgT2v7vZhzK1fvhF
Yjfk71zPfmr0a1w6SqthAnkSE+mKQxv6NHiYYOnSBydQBMS5KG3iY0EDyzPNpbHkLhgt7kC8/NvP
Q2FDIcipm7MLV11u9E1c1iMqjQZBTQSWET0ZJFIj4jflgr/0teHKE47wTUngxI6tzPOrLR9i2SkN
6gbMJvopi98eZ6DOdLZ0L29w+xq/iado9fyzix9fv4JRsbDdxJenPfvinpcxfzt2d6DBSPH7vtpv
hBPosNbSTh9J8EsqNpS4bErgeIaG+t4lXisRCwQZ9a1jS5rbla0b5FLVTDHtDPrVRnBYxkStPg9f
y6vTDV7o2tHkLzWjn+0bNBTImgCoILRxkX4MuP1C8qCmng1sgwTTdB7p4HknhnM/i+nCNmThjxKN
hp2fHHhlzx37TtwQ+Jru+O1Zt3Tw5slr7ngCGnZemOwA9EOQhcbr0Fm8qLw5tUENGfNynRzlDUmO
NVEx6HDq5kmEkBiOOEiirQamJgkYOR61Vm9B+8FvmwX6ga/K3aaCKbsG1ydkQqg6Fp1DW9InGgSA
Bl0r7loXF9VXMKeVySyPccy3SgpJ6Ld0ccXoim+5f8WEt08/djL+zCucNfenPTB4CviAdHWTjM0w
OcYHJaQ/fUKmeELC6YcYkDWGN/9k40Q2+iVcHduJTbruHHRkBGjXy/7xGcDb3kxjlEqd/rHnEyvO
voyPYBF+8kE+6NhH2NFht0AK3ECGuYxHDQi1jTSAzKfcJ8eH1H8GDcswnPhvt3i7oOvj2DOgwMSR
FW5PCIUOat4HV6+iwiUsGYZW60xAsBcMG4su62Y+LPf8zQorVyzzbqO+AqN7xj8a28BWWSsBOPo0
eq9LjLFoEdH/SF4yTGYf8kx83OowO3mQkcBbmkJqencvw8yBV29cThr2KLwoYUwOkDRAqdn84Uli
wMEoHEfgdCDS5/UADLiciDifd3r+5074gn7Ne+EMktpdwL/6SEFuxKi+1GluiJIu1rknihfbZ48Z
1vzpOrVbRV3vCv56Da6Sd8ixMkadzXkMq7prLJkpFdmS8/71DvJ/QNO7hCRoauL6OL2FvFGn+qFB
jQ3+ORV0+soZul7Bn35VljwalvxuKHDInFN7G2MO02i5JgsT6vx4GhO7zdY3MTHvyjWR26AGuizx
iECthMV/aRr927gKTj0RCa4HS31B7cNnDzm/SA+bZZAgBF+sz/qcWPex/wlYqiegZmf35Xl2naTR
J3iNuwGN8XuV7NOZWQjP1GqhorGYFOrmbMIidifcXc/WT/Pz9I3T5mkTTysizenTck219Qyok5aK
91h+9smMjkDcuWO8uYyTbTEuYG27z7IJlHVjLdDgpIUN9uXCRXHv2r0uexMPH8rO8nL18TapiJAB
vZydOzCkyURtYAWENd2+/oqJQ/J602qtTwUNmRJAVWUAQECo3jTbFPGTzu1lTjIzQih8HJSq3VAJ
Y4dxnMEpCYG/IO6B+9PHrXQuAxgLyqE8JZ0x18Hs7CHMDboBIcuhkTmCoveg2z3ZhPpbKvD+X/z8
bySotcGMEyQgIQZWPyFII5nOTcEXzsDv+Iwb+gI0xlKftGON+Fqbdoz0FhmRBe4/Il6hutHmUu4y
L2Rr4PzEDlhrYYdgjs+A6Z2Q2GvxmARSr5yAAlnwhnVIMEMRh2BKVxHlntQbZiEmfyPEkSOQ/RM6
C5/QEgE80u8+wf8CAVihpc4MdeqgOYiQinLdJ/of7PA00nt9nine54OQRS/SU/s2NhgPk/oIie1M
wOPL4Jh7It4ihRlD3kqMQ53YldK4SwhO1UnDAlyZPslW5vgUdl1leIeT7DO8jeIoXRWOuY3hUpJW
TL34kv1l3zf5EGVTG5/W2jiHX1gEdEz3eUDdMIm+Nlr4gaN1Kkci4AKaBo+EYTe8rqldmLHmWiiQ
2OhlYgfSLEdUD4EH4hE1RdOc1qIqlTkDTveztRil6AXC89Kc4/JQrnGHIS5jKGIfljB/JxxFRMTY
vxEP8uyJCKo9CIpe4Y3ggqJD34/xlCFqhiI5fFELIlqGuLEDmXI/LjPAmOJkDIUzo7DcE0x0dllq
Padc5/vnnuUvYWvpJbrVnRNZQrQQazw9GJ5vnbgdFWpkcDKHZFkjfIREkJiiDQR4wFvITBy8LfJd
8Ga0i/lc3agIFdN8HS+ebXkO8gZaaPrqmoUTXP9U9B16YylmgHzAfBMfzDmJb/3eVK3psIyggHJV
QdGxU8ViLiLyiN2dM1MTrmNuzIkYkq3LAJryDnLTmPfwqvVlScTJ81bMM2spLPfkudb98xIZmdeu
GB7M8XSjhDm/t2ESHwphg6iUR1YwVrF8z/Re4leCbUIKWS64jX+UKN+zyFIJdEyZZZOGjD1afM4C
KCqqO38bYv3MvGQkQ3sErwCG2hmEGYjQISs68S6UmeKqE11QesmEfCVu1wSiZ89cXoNqKKKVojGe
aLNOlHnyRFoiO1VDhfgeH+66EMEDVSyiOuFYcT2doBYsre64HKoTKI6LHwwnqFQT+3Nzm1/0yAQQ
uNHJCdzahYoXIRDJuRdhK+phUCGnzqR/QrU7k46nP7oJk348enoG8UCleQ+21jFExB5BJYkhgtSD
eEeQWRSgWFOIrkL4150QrX4RsB/iaR+X0qowRNM4nSkzO0eCIBDaBDGHcCVMCAu4/8elpzB/iIkP
ylMm98ssR94S09Yz0MTkMVJ9Ao0EiC+0MA0nArfE0zeNaYY9/4PVBapvEYQkYVjifMMUEzv4yrko
FHYdvxuygHpa8AkM/BADlsPbOI3EatTzzTleLsdPwKvh3BPlDs5DIQSt0YPRQChUCoYj31yaJ0O0
ZARp+UD4ePOMn3vYFQVkFmBm8G7JQI2q4QcNdxZClzOShhqGl4eDQfQ5vA5QAUx6QT7rBBAWu7Jk
CdxMPj5P4rA3v7CShicXmJwa4jnp6CFOImPQkuhoUV88xyA6h/lSXjcemFc/mfTm+vw61vzPRmYn
tzYXUKES8nlzWioou9Gvyl45BusBszAKhOA5roOMCMRRwuOMKS5c0xOh4DsznbjapqcST1qZ6vNX
gGICZJuP3mEO5YyXDkX5YLNFryFNr2PJz5b1uhZq40thEYR63mHGHZuUCCVEQpTFvupB14wdJRuk
Q4iBvQp9gTljl4QhLHx4vNuYuKOreCYItXGag0mTSHbx1oik4OH1wjp4BEWAzuUFrVBfnz/2eogL
aW2ZsHuPNdYloES4fuC4gXMKEFiebeKZplhUVxGcdMv0QfUF2FhA73VrNJ7GNF1ex6DR1/FcFDUd
c0OzPoPpgevA0T1hLEKjSONJY4NGSYmOTVTuQMc2lHrvYxKJPHXgEL7sJuzHsS7IQyChfhwmEz3k
sdDcOb0Q/RY+NRrEmU2A2+oEwt4hrqjNsDNTx3dPISh31++F4PVoInUtKjiZiFB3r6DxiPft13s5
uESyp35rrhPcHerRe/nng+gs3OPlQ1BwDsTSfhEo04JywIM+vUD3ajfxAI4QTw7j43uq+MUNn2Jj
8d7ciAgOrFVUXm9e0Hy1Ahmzh33L/x9J57WdOLNE4SfSWggU0C0oJ7IxvmEZYyuQJBGEePr5illz
/jkzjFHorq6urtq19319JhWFyt59PZwDbsxXNxxXO0YtfAl8cmgKQHBLSgskryjx5ZRtMzJ2/A3U
F+EP6cVEmfJqk36iuJDxch8Di77vmJEzdnugPprovz2G0wqM9AUJ3eFi0wpmknE3p8O55XcefeNg
RbO1OjX3anBan9b1jq4vloSRFguAjNwa69vw5+QYUl9ZVNQY+OUMfo9hHraRiJzXa32DeQeM5Fbe
05fU38MbOAPnHmhuRRGjgRtryGZ5SpWFQhM05PAxfAostu3cnOYaZtGLqgT6K66D0jd200UyWc2q
Sm6eFpWyZhfKlGEBE6pOO69FPr5CXRxp2z8l6nPCSHNWxDUCRXzdkTWUBT7kMz2gD6FMWLAK3WyX
Xc1zXqN7BPAyo/074GlX21SJ9YC+0nSb0hCQtGsWMw+B4U6tqaCiV3pQR9q8vdjaHAso7eOKZ8GK
1jk/FxlzMEKxGrwwACW+RsN5NmHVJsP5hdGB/zS2lv8vz/dSDJuWHZo17jtZFjStHXZ5Yu4h+LmO
WYPX6Lp+EnLteQ1zwwfDuQkNBUuMVOdyiPF3DLOR3iOWKXmgvbLnK+j+8sG6n6oBFOXTNmrX/9+V
hSdIaxmOegeENv/lS9c1+Xr+y1fy3Z2sfiC6shjEqdxxMysIKefDOY5oVSYDbmwt63XOJBmYtTEv
E1wlF7jyFWVzXsnDkcSNYNxf0jkvQ5zZejsq+ZctPu5OyhQ/yOMGNjOixLQG4GfWg6k8O60qmyPu
Mlug7jmjxSzscQG0zaYE68yr+E4lrkUqMyiTSzSY5DF/jxhUnqYGMy7+kD/RFYMN4SHT10b+JItc
BplbM5nZggeJrCklRtYP6PPNmdbfDhyrEuQjuanYnDi3zqs/OthE+rMqBnhtsMLPcQY/G4InE8XH
egNoP2S+2T4sDoJRy9UUu3BlFzhMeuAgrgdkGbXoNJHL85Z+HcFMcWGinrQDMlbYki+GhS3Kesb0
PPgPl+L+EFWBj70NT3TzyHO2/hlHVHApfFwy9Ntg4NCOFNLrx47BroGpTO/sAhSoYZE50znYuHgl
3D90/1yczma+WjFK/A0PmicKrmAQWH4bKj4wNVvFUdy5zcNTWbl4qagLq7hjoZVxydwcV7QXRWB3
Ig2vqvAZrSsznZqtU0wRO4qJgiZIr4hD947OMaGZ58rSJR1+TnS2P8Yah/ueQAZTdqJt+AgsV4XU
FlL6uRCtN66FN7uG2cd/9fTrHzwgFx9XN9VogsZKsYc82fJW5JfZ1aER/kaqZVoEj5DHcMEjBF0o
Au46W2dBb0GRWhN2XDgpz2hO9sMs7ZCUHnLrbK4zlxRD6STHJrAUzvJkKaWlz+1Hhs9Qpse0WF5i
00OQLMiIdi7IiJNuCPPoDDT65lVJ52cLkDQ063TIct8jyhPZQmyYXlCAE218jZVEKv/69BINEYS/
+NYUbx7YsuzwTT78djMJA0jyB6egCqUuYTFGyiKDExI3RpwdckCYyXVaOixv+FRuGZ/ia2DQ/vZI
elzKitnmfZw7npW1j3a6MoG2PtSS7fc97tviE7dz6kH3uEnx6StpFulRLZF9opxd/AZ9e5If8Hef
49PHOVYn+vLi1/gaeU6TdWEFHRsnfaY42VSdqpsBa1R8b39eRyxpWeqt0H6IG2HBAd9b47dZifrU
DNi8N9ydAlGUz2jLMUMb0lvFpbqDX6czGPIiBvBMkMbM2rSb2tIeSMyAo+EfJLQha+eAv3HRBGKL
AXUfajv6ShtGZOiqTg5XnVALPyjiA7dQ2IiYS75nBW/nAeqRv7BkfPGY6CfQil4ggayFxwDeIP9K
FAB6xuegzU90Hj3gXZgH8g8A2H1eUazwTkRIsaih1oRrChT3xLmJT6WFQAnEBfR9Y0edlNvylasY
mR48kIvESfGWeGf/7eV83q3z/+Ph9T37OOp9+AY8thXQxiebOcHIwGHleDl7o5jUwNG4LFEdTPcK
swOtQITZAnPFEm6/FK3Y9eSX4rYSoN5xMv+3h5bVJy9PYxlPrjAi/0H2nf/4bbwTNsyIMogaMCAb
frLo4h8/eXSoXPgm24vfuHlwZufth1DBDmzNOW9uUO13VC2oK+FJ6F/pIDZjUi94PN5dRj0PHxdC
7xIHO9wdwwOVZRkZBHS9djJgOosfGQ2ZQ4uEwCske05GgNlDTyTUgzdnnbgGmQYxA7H+/8/Xg4+E
l+O4HQBll3FVAvmPn7DlqzhPXpnSIhNV/TTCwRDRoVET//S8gkKDR1szb9p4Cr/OTueLoZc8C3s9
4ylPJcNysUkp+/kMphZWGrEybd5ICiKbgVkHApVnI5Q5wb2EefL22jwI/StthO65e0G5EU5obxC+
IL4hKqFa55oBc7+W9gyFyxCZBfjMFucvljPrdhLQ4GpdYjWm0yC7LZeTXdqSn8wTjbCGa/Rxg5S0
XBMoMaEUo8DbKq4a1E6U/SFk7F0xTVk98jrsc/yN9pTOr4nQaDR2LcZJJ25gG4koyrKXkaFgHPCw
EBi935O8kNyMtrrSAbzjyftiyTK+8ikgEF8QWjXE8zI3jDlzQYzg3za9r8btfUmgCkko60MegH/l
dSValO/LPiifQ5JGYZWgEqN+345nZmpk+sSoG7f463gbXk0f12wUuKyfUvw9/I1xL2yoSnEPgDYb
9jeud8B8/q90hpGd7vKHvJrLj8hoXKibD8IBxVUNb8K0gB4MVE8UrK5ocaLiydDKGxBBBRLR3ngQ
3BspxABAjbyz4okrkvjk7cadIz5f4W/EQW71o/J8BJ7/X8eiWq5i6h3GI9an+LLSxakwkO+F+bZr
DefIO1e/FVuuEvRBoWAEiitLGOfrP4yxrFu5xv/dQ5Y7rwoDjA+YXJwbw27Axu2IZeBkXY3P8B88
+nsDZSSRHw+br6MjViNTxb0YERYR6/UeQTSUJw8I/HhR6A5YWtP3XJRs9QZnGMJBjCGVuZNV+x7n
fOQ3v9COY0uyLfIYEWdaMSlQPkG2lmG0sXrwtJjaACkyZp/zL11VEVG1xJWsOsa5I5wxdiCKv4A/
9GQTlRUh2w9HysCAXBN411ieZ8rzsIDwrrL18UWJqnF2ONj3GjWJcoAXpW8jlShQ1g1HeR5ahlsu
KCMp+/7pwRwyaES/YNZ9mkaZeOrMY05eXDdg2cnV5NHFmxi7O6fFt1fxx+xmLdJQvKtMuYIzkTHv
McrZjigSMxffK1tNLcag89Zy6mjhwuFWVSLnKHk6eSZ5wjxkS/hrLtKvxXCz/oDK8kscl8xczwec
Kqd8wlRwIoTSrJzqV9YU50LWrSk7DvE+jyvjIlf02ytcFm3EJfPw+BxXv42YUceJlGsyjvJjbAVi
cfJaxMZYiFgJXTAHYMQ8MOeZX46w/MbjijHJw5qBtNmRu0b4Rk5YRLXviFYnbpfzAPF4mXAOUh2+
RWxJMtGWTV7+AcMSI5CTEjZFCw7+hnHkfzxJxw+LzcowMxMc2nlwJgObG27HWACns7Sle/iXvU+2
UGUqkW1LKCbPhYHyMxw/YOUVP8OCETQHA0ZEwo+JrXBL5k7enGGSE5IcHmhJYwuXl8tc8i3cQYYX
G1SCYkKATi1KGefVe2P4b0cyMtwwoOdywP+9fbKsOxlv2WMZei4kh06OPdAFQ9IjBsuCiHg4Zof6
piy99+EFpywHGfoR37kdmSRyK/jH/w8q4YUMAWuGXxhsHsrzM+lyL+ZSGvOh/eQOXPZ05RjGSiEc
5BpT3qWYZJUtD0yYSiU94XV5e9r3GRHGhDdtfQsHfOTQBqVAIGAY5oJ/OTKLjHPOKeK9zZ7fY7R1
CFu5tX8zhCuFR2HJyVwy0P8dAwGJR08PD8q9sXH14srP06fFp2x8uC5Z12JJfIrvkI3l/2kJy+fh
eYS3FT5+WSxfN3ZosX0Z4P+BEa/rdktZcIzie9+ocVCyvMXJXjinHT9RmcKAOwpy3FIiGZBFMuDi
vWQBysv8301k77cg8xoxZUOOVPJwYhoMKdbBXzAJWdkTzEhekPvQJDIc0WDEmcn0ruwT2KJINLDZ
sO65Ag5JI8EkC5QACO8sj2nx6TtiYQreOQ/MwSROFq/UI9aQo5PMNuk1zsyMqMyamB52JfGbuFoJ
E2R98BDiCfl3cV6s8be53n2MSdzGYE9qiRfA+fFVoltcIBMtbkuOzvLiuDV9TMJOHAFxBu6DEwr/
YQTcnWM5joXHlfclJn0fa/47fnkuue5wC5kXOxARHNvKdvdgW0F/i9YTFhnWjj0mNJr8X2l4yj1Z
DBvSbFhu3nYva1au9Da6qM8BVHydPKa4yf+OAJv5/76Fu5Dtiu1MltIdpb731LzP+mLuGDEHeLEQ
8mTiZHlrNlR5+vdyw2XJYQvHzxpgQ4tItYlP4MdvORsXdzzTCCw2ic9v5bDyjpowPFlOYhT8nwSw
su9KavSMWiN3YYrfuxfdVrw+m5jMO51+rI9fJPXgzOAn3q4EnI+ccXbNexqHO80npGLkyFFjJLIq
eFJGDPYM1hffkYUnLl8GUoKG96idf/9b8ONXdl3Og/aRoEbiOYnAylCORRSvApgg4PHKg+7qAbGe
ASOdsvGeEBHSIHuBeI4cNbbVJA3Vdt3fFwvy2cQpzI/0WQvfgRI9Dh+kMuEfvKxlAyYD/Qum7/dc
hNoabMfKWuJvcKuIaiDJyNoBnA43uk0G72DTVvEB7RZnqbj3/JnN7lv7HJ7gLgmZQyBLrUm7eHjT
JObQp/noQ3nABQa4rm8PPr6nqH9bAeFZZX0eqDl5rw9acewjXVKLrPq8jT/prDpk0+3dK7+NSQX+
NLZ+e2Z4HYZbJCZoyLvAM5n/wksA0+YoX1WrhgwF9OYLykOesW4XNFHQ93JBu0o0p5vwYN/XgwBW
Klh+VxUBMxo4vorWTePevsvRir0TN7ElnrG1Wf4D1xdLHxreMTRN6c0FSQPUfVxGmCCYpqDeAKrt
9hAEKfbWYXg494oOwqSiUNAN5DA0zeEYp6mDbisA3jTD1DEM6gKNuJPoeR6iPifpy4JOkz5YiA0k
M8A8EzR1OoC4bJCF+7mdr4Y9x7b2IdlNG+KedhxytoZMYejR/5sDZx2fwdcRVnyfvofJbaNS5/Yk
4KMr0+999WfH6X0FVud3a1OTL2bXh9N9UXwDqzk/gmjsjSfoZMAF+0GnJBrL7usHHvQXIOwaqJLD
1ZiDwlF+YA6uwF4BCdwPNSAZwME+zkGV29c/ZbTnGl+zrVcjx0vjIoQH4Ngnymc5rRr7cXO6g08V
4gtKCeTjjorPYHUeqhZoLKLqYY0twFKvxFjpe305hDgKv0eYvTdpjPzsp/0cHfpRDcoByZuniE5d
ISYqhAiiR4k6QCzAgBJ8bEBOS7vB0dEPLvwDwFefzvHsrEAXlaPDyM4DONmhBtftDDIu8EEQJbRI
5ExaPeqNwY6NWg8GMeDnsPsDUQR2IAIkB2685iDl99P7iDWImIFoYOhU6l6OOUqSDDHRcfWZP4kI
zxymSd0Y4ez4SyrULz1tiybE6A5pHILL5GdArKK9sOG3LZT0WlgZ7uBjRR0AKe7RcQUB4xVKyGXj
GZVQlpF6fgjJ6wC+LwQ7NTfjjDuzlqxWmjLpgDdHxXFG0wAgVHDYddyzn6mxfnxBnjvXvfNHFnfA
9lGCJOc05q2HbrFgkzr2F2SoKyG47Xrj7GIbtasDwARDPAjsYn0eomY+Lk2nVN0LjBY/twXTYXjo
bBKCreAVIFGAOBQY6BYGSg8RrOtfkcLCzryiywPXhRoOWJvwlNrlrG3dxdH7o4BzG4gKEqwaV+CB
tX1GCBXdhPj0dxbG8tPRM/6K+fAL0kyo3TI4vrhrWgOU3h0opaTsGhzOm1+JI5KytD+spfh/0jWE
xBDSQcu1A4GMCZ3oARL26OenlXm9RIVONOw/hJl9qQIuiS2X9jngEZT2qUtT3v56kDVqQ5RBzf1z
cv6po/NqO++nxxWnMX3DbTg+9aCuJKj9MlH7Pbuw05HZf+njYs1HMLCxiJJGESkigJrW5HX3TzTs
ADVELZo3qtyL197to+5rfQRkPQwvuYro3iWt+jZCMIdqqv4U3Rccq9sZjc1SvZFzoZw4WPkcdNkA
AJODX52U1gSAzvV7Akd8Pe+P8QkAXaHmgNPTV3o2YhToeaBRxpaqLO+7yiODfTqAuc5sG1icybOC
N+VEtepXY6YRWu9PfMCk+jkrbn92ixlSBY0A0uVW4XTjVvQ1QP1X44eNCs4LKtkG1KUiXMGXnRpo
iUEL5QKy/jKI4E6s6A3zDp3DjAdw6HsNrF5nThq9NZoZQgBS3WyFdSp6QVzYsIdfGqsurT6h44Tg
MFUmT1ScKAGiipoPRQfoVqS8Pm9PHw4ao9PHhieoSkdflFgjzUo6Wp4mA42KCFaMgoyRPBCSChEa
6nvFrh1MBsUUCvCvwvSMGvFLmEidwyKHDpzdthK6C8gvTPfuFNno7rD+rSJl5HW6auluKEtaxToi
JMWWGB/E35i8fER8qLrCEwybznPSp27WRX8QnUzVvc2DvxYvKM+jG5hBZzvrYLfF03jPUc7d570w
QsNkur3YT0AQw8mw54ElG+vu/TnagUTuAXUrIBBDM/GezWAgPlhIQB/SLEXjC3/YpynJQkIRPllo
ZCoodilmo2cTJJCeI83nPkB0CdWM0fBHNL9QWVFR/lkxlgTD1+jE1udyYoKZefpaQDTzEKlbmDi1
v1oN8n0VNHEJM/5ndGMzWGIlUvIu1pkbHldg+Z9TtCfuoRJL5A84f4Yzsfxiou9r1NYZGOG70d0O
ju2+V8bvoy9BsxzKOIoRjJVhn4hKotg8JBB/B5j8gORZUHsPqBeHUiqWwoZkKzO4gh7BNux9D/8g
OoaaMzvZ+OpzfPk7x7dYkr/n+PAnmncxCjL8pQv7pJn4iGa35B7mseRrJI8mGdc76sYK6aScvOQx
PiLOB2+QECEXEEySBO1CfK58QXJNXSjeCvogJCAAt8xMEcmNhuqyOEdtudAXvOztBLeo1rjGDH+A
CpELmqMMyR4h4INcmv2nbihfvPyniPYCxmiclgEEvU7PJt3kzPU8mz8/mbXJA2lld3j0up5zB5U6
ylQHrtArFcFqpCyp7b9KW6nucEfV10UD8avdogixgmVyZl/Ji/lItcOuHzx5NcM3Eay1EsOx7BnK
DufOrfWotaZukY8nXRk+ydDUrlZ5RG2kGxpYIsfcivhmLCtcHVeZb8wBdnOY6uyrJJaswaKCSObh
bAFUTtBzjbY/ijcEDvMDZINjmHP9ILbYHJcZvEfebH+VA43h9380WgoBkbv0lYO0JWmqtk4/NUfN
Ej6mcnNeShSBmEEoQ+SWhkMzEJHKcIxcC/oT8Q2gQnK0XXSVl/R3L5cnz5z3OOT0xt0zPAPQg7io
C8EY3pOrvlB3p1XuXsZIdtQavs+5/DyaOShioFn0UB7GWd89aTSPuVApn4ZOCZbP77HOuuVZsc3K
rvrz/JlqY4tUMYXmIZLrWnhTJrTr0WKXooBazC0iqa+k99fozim9nkFEjvKfc21fyCuj244sFCBk
pDmqYDiLEOnRwhNZPupMfzc6QlAj1R2ttSPtFl9gbBrpREjNrDPtQK8T9ROqaAI1dFmRG2sS/ZVW
21V2cdS4l/SMcVbFYBYJ6JTRjH2U7rrXTLu5HXCZa6I3syHSJmxcIXq51X7LkeoyV9fLSTNpOBCL
/HB5TVSEMCqefYRQe4M/PRig8NFcSRrKB8HNfXzC/RpmaoJ4aWxkifbyy6UugWiUL7OzIxO1pLwa
6VZwGNqfj6VymA+G/ldkVGn/j3BhsKzqZU9xkgaXb4zyzjW8CaoCt4wxPHm5/aS78jZ6wpD0e/Wu
5tSg6W9u3j/revqIX9DQ0IY83GU9ctUoQ+UuHSdD79HHxsNyimgBnWXq8nnHWwGsd8zauyaH475o
xkgtc4A7jlz6COla6ka3wUeef8MPkvbGqE49Pgv/jK1t8kX5YzzZW2BuehKREXZUoN5hIfvWKdle
XQTjtqGrjYvoaHvmrgFzdvBa+jCUcOt9iSAifMZ2Za224a781D6G31/cVwvZQGH9f/kujmn4tT2n
E0LZyqZf7eelEvnW2pcdspsaff+wZiUUKlI8cuMqRq4H43cjrUcgDeO6qB4Y3va6Q9MIFLE+1zy8
fY9aTXj6o0B4nqLdXAZEAKIy6UygTj5vDh9V9n2MrUXL1k/k+7R4DAXqYtDLdNYukH1T4eofzJma
8tMqbGJRNHa2VqQsjwSCHEJVWodggdv10/MZzvDJBSjeEPC9/ezDAOgfEYygrY2eoyz5KL71xY6a
M2p0YW2MEN6NFHJYWHB0QP0SYi56BxYnzdm6gOqnKJL1tFFRu+ZjbFy8+mxrtKNZAZBuFM6gYkef
tmUrIy3HdsJBafA3DBEBw4ce3d3Af9AZ691yJ0OuXcpXnJUMOuqqkWNx/hvvKf1BimBf6H0zIuX4
dWa7hCFAmahARqeMp3X9vF0mkAE7BfwkShPcCcKel9Hn6eUXj+/H0T1Dyv2aQPr84gwP7IrOfs55
P3R8QKHhJKYcSlCpoZJ2fTlELq0xikgm3Bzd3L1QzAw647MoxgYK8JxyzKHXdk7Z2KhYnWNzwkSL
9ULq6UIdpz7dnmDfi7V76phCtj2W7+U5uQwXBygJ+3A/Fx/9mUZMBuPfh+hbWdCrQ0nHSek16dEW
uR72vpXLF1iTUzo5f3JsvIZNEyCLZ7MfZ/OhZ9x2LYa17WBtwQu4fee5gCX86NF1MdZ+8S4TGO0U
lKMuCs0/niZAx2o8EZk2sw44IzV00jV2z6F2HDSfyIxyyKtPTkdvlXt1zp/FGcDW/u43xZQoag+L
MwbWwcjHiG//tH7yvAYI2KI2D8LrGg9UbLIMzIn6I5ZKjmKSB9rMWliTc7ydGVR17w4wDs+cIAX3
+fzUZtc/k6o4ycXk9KHz6TEWAfEybj458KGLYHKsJ3H1qfja13DFcUJdUFRPet41HK4ETkbuLrb8
Fl1c9sHHBnLIXX/+2FD/nl9AdVzA0gGoAq9wie7kDanT9OaVItIuEpWzvwI2RKhcnZ52Ug3IUCfA
0c6NdECJfLARnI1JuVyfWgQ1/L4EXrRUYuBZrHNwZt9S0Ud7doIKYfaHXBaFLY4hYY8yvL6kqrgE
Whi/Fo0LDXr0mp7Wj41FKHL+KdYaP/HaKO9LHoDz6PuCNMeF6rIVQ4IZ0lBogQ4KI4KdsDcj2j6g
35J03EBe+xpStBLESyxvqNt7JX6C7NBScp3L/+MiNWx12ucVrSUzqMT8pgEO0ObqtPZ5+8NaA3bM
yxK3UQUILJA8J4B7rw1/BgQF975Chgq8wLSmbkSbJ/fgxnMzptSLx5UxZVBSQlDG660lD0jqsiN6
2BlzQC2bQdCfgzDiLKZEjAEZTivW5lTPBbZp0MkTnIAvkFXgJHZaD8V/HtZSuTjswGiC8CQfBVs4
ea+5RvMhaCLOufqyN1fR//CI4RmFHu+suBE4JOK8EpSFBIJgZbBFTvs3xM2geu9CscdhAseop07U
SQ9VyrCMsaj4zowp5IF7AFbILLQzbKXzhteRPQBRAFSg4IkK8Fy9NNsJpPCENyd7A8OrvMFegGjK
3iRJ+VA4/0tVCSQRw6pOOccs9X3j8hbqhrmYn3av6YDRrymtUoRFrS+gRM+s+aQJpMDcnzNkKUb6
0EEhEjdSnZw/p70551SyLAdMj1eXEeoxGC9s8hKZS8JtYA0Aw7QUQ/ak6MOsMDPm8rDj2cg/REZa
ruoduV0qiYFAeASKWaN2TLEHvB+JGjCeBBMrgYJJF/BpJ7Auxc355LIDcpuyOlh0rAAlZp6tfW/O
RAT6nsM+qWqxKyZuXXCSB3YA+m6wf6GCEhU7RHsxPttkMAZgwnhXwYKqU+RhfAxwTzpELDdPnhuO
vJSUKRrIvff9OaC/mopV78wr8xxrQffpWA2jKBlYsJ31Gj57mQAwhesnLXBBvQP8JgUg3pIUDmVS
oneQzwz5Exb6sdhhsX5uWKPgLgXnRHivza2lXpEx4uExyrm1FxJ7PPJGICOwezAsrw0zD6KU1fzc
WLFYMXG11Jrk0HPCRiqptXLtKfQziFdI5qez3wZV35ncG6mtqeL20sFyEHB6T1lvJIA5EJ/djrF8
O8GZuXj99Ets+R6yyQAbEHXXxT0E0nHbmLEgOo5EG8ClXyMSQFiJWCndaayxMw2qM3JlsMj2UzYU
XOCSpYy3ZDEXDJ82x8bAC7EoSSyRcAHNh3EK72ftcyAn4VWRMFlmu/fq4odIofG7AcKPmV8KEvBK
XiJ+r3vGpJUfuODCtDnoWbIqCuc9/lWw3MDUmC+14tu8J14HWtPtmBULcE+EbYb4x5YWaTbibF7M
UfWcqrFG6/QIum+nDjkF2/BJfUyqPRryt+XJP/mcwMmGg0O/pip6yPzUDbw9DQv8wie6vQnINzon
zyDh6SCYXIBWdKjwPECwHgETbz8pVMVD6AkudhWq31ZoeluXDjWAaK338pXkGgxdEEuJMdEmD5D0
RDn0ykW9/TC+gRD0b2EFi4s/DAZR5bItQ7bBYRWNHXa9HwEpdWRGsNL3ug5kwsk8oS4R0rE1eUTw
OVGYS7a0A9EktiwS+s1o85ka08sbkE+LT/DYFdKCUdIC9vJpTAlp9LqMX76KakxySU7PEfee1LOM
7KfPKeUR9L+RsU7PICDTV6x9Wy7iewZ0YgGHjF9C7gX55i4xOYK3XqmOqglSjGsCtzuxG1c/rPLF
cULMHarvBgdaC+YG7fyIZqEEszGmBa1r9LzspH2wT3cTTQ83JEmpD/tZoDt92tcseuEevpVK3w75
ZkZfWjvMREFf/QBdyyvMAoByrk66yW6nr5m0NfSmhWcE9OU9onJSMETdSnMG9otswWkOI3oKdHIm
zjxLyyUnKWJHBHuIQiGypUpC4QRrTemciV50w/YRdQsHX3QWYQ6cvXyV31/+NqBFKjgA46KZo1xU
i1NIyocOh7N/iDPuf4ukJeI4uawOoekepyWtRJXbohVz8AlVQ3LmGHJ/lqUVSQYJHPshObxDan0+
MMQ2LX+UtYWP8a8JXFh0IMWFT3lAvk+3BLDKA01v0gyp+5IniA54Gd9yTV/nFw1z5N3p45qdF6fZ
dYU8GlOSfdF8FF6S82Lgn0JpwW0mpPDbBMCXf/W42KyQY/Kct/T5Nk11X4zKcVLMpDGQNpUZx7zF
6eBkXzUEAfbTLyd1cvlCNZBZRoAJDmqmT3du4ZHutsFcp9sD6n+fGaF3rduoc5q4aB+7rc305tN2
R/9a3Y62fi/Q50VSrIrVIaG1ig1ThcPKpqWwcpp1lrT0/ESskOWLNsvePktoM84Sfq4iFTylq3jo
5AuVBtKJ6p9QmuX1WBo3+mPM+VN16Do1U1pzTUypWd92yvyxvjA/9D8uaIs0prRZ8qzSJ2alxKke
jeAFrUeZp8DokNKQhEX4Bp8MYyPoc9GbSQMaS4xHOa63++NOmu70JP9Qj3ZFH8uAbi6cyGu9DbYB
LX773pRVT09fRpdUs8vRYEqklY1Gtow3buirG8zp7Jxek1PYJidfpyHnl4YyHIX/DCucm3TX/9Ce
X8Tl2mzGLA3xTn364l4eDXNxDyCawb/pqbRK0aJIj9aKFp+MHh7apSbP2SMcTrJgCwzquOtIISXP
3OUFa3rJMNhCBvXdJJx2OPtp4w/mOEAt0JZnv9y95nQM3h0adKZ62p/SykTHcEM7bRZt0QlDfpBS
CC0axfxADzRnw7BkBMiPkDoobI3o3trknc3+u+05bDTWyPrpOWR3plfUMmBlt2dd328HwQdYPvwP
ffB2KUkyn5qXPwbwmCch+x+tK+qo/7StXWc5w1+DFns1MuvwerYnu/xzyC3dcmDDWaWS6Qw7jm5x
Zo31T1h2hiaHbA6BQbWszTFJMzAZpNDXt0/iYJS9bbKzsCjRc8F7Q2dQOoVNsHPfseMBSclIqo0o
pZKazKhMgaEAZgr0wFiouEU/owundIs6eB0QC3bp7aHwjcCL9E8QzhFgCCRJehEENG0QTBDg5R6R
hMRfBPJ0QIAmIuyk5wBgXdrOuln/q50pkRkTTZKipToOlFkAWoAY2jWyciDAJdsqpWOhCJfrkp8i
0iW7ymmFYH0q4HfpjwES7JdfeQiE6GJT40Zb6BmCMROAzVNISmnN6YNsB8pAvFmhRDSX4LSfogwh
7STEGez0/c7W2Ik5+5Tjvkk8T6gG5GEqHRN58poST/gQq/wh/M4BcTBhY/7U2Zhlc34rgJKjVX/I
+lSgoM2JyIJyYHsnbUmZQx/BfHIEIhdhLqQd5E6thtz9RT7uvP6MoyZ5Qao2WNowLCKLxc4mE129
E57ccuv5KzY+TLdLqsnVE1/4iqu9eMxBpEYX8ZcRSnggqK3FcEY9YPmMTddk5z2UpF1nlCsaeh+v
EYueXL+hDGydCkJHn8380Zu3MFpV8dEtD8sLBW3W4O0467ebG3oE282xChR13pKjhY3lS2k29yNH
5c8nxc6hdC8DTrLCrZK+oHLAMvOMAxEMXFUv1dqVYXR2ZowOV/de702I5U6rrJhtz87p6D+2EU91
aRPoJVq2bzTp6Cin2fNIcAZnE+aY+yasDqScXg4beAY+Qkejd0R2BYqADAA90sMd+ISO4DDMNLvH
oYAezS8jUCMjzqH+oXp0Hpe8EjJnNehOxCZ7O6VyOmP6AmtIXuZ3+ArPp7gEhcUGUqzoxYXyh8YQ
ZEzPfk5lo/1gqDI4Qy1Ki6ekPaRlHZ6+2FbYkoZgCpymcA6vkUnEX2cuDd6PyXZDs3U5pmn1CFyg
WtwByKev2iv09VWHq9Cz+s7FBBu41lZEGS+oR8h+/lLZGv5dZrRr+9nRe5JYHjPAqJT1wx17Qd+M
hW6ivYwfPVv7ZYhQYUYwlTLe7fe1sn5vs8sEBYkzhTQOS2DvmKFFf71dvzToa8fURvmQpB/6T68s
JHF+L32sg4L4RfUpDJuZh2wqoumPnLqqK3lIyi6UZ2GFIrP8JA1VJwqti2x4GeoTqGKb4fAwXZJ6
pqRTwC3IiJvja+YObtBAQeIxRswgqL9n1oj86piExzwcwueIxXt787kEIadobEc2yXtFJ+0ZtGqy
vfLczbjXzrd9soZL4pfmnOB8s0RBK8bdqWkIA8shRsEwhaUGErGk8LZ2tbmSNrJM8gHJnRAIywEg
TCsi5kV6oIf+8wuioYG+Rb4aqwtyYD6wIi9uhlfmsTGcomF/n91/H+S0xs8SCenjz2OqfeQb40/I
FlC0VtfnRblgowBzwEYDmRXl2NklIcwizX6AAcZDZZFt568WjWIFKVlE2bDxLyTerRGtgffXSI/A
734ZTy+gPHvTvILYZo4K4mNtdfbpgXKD20CyGw/Hhx1jVb/ohzDmpMX4H06qqMj12eh94ho5WXLo
JLXAGfIrS2F1IEdHcpt7U+ayavuRQVXn3SxoxdiVGltBHQ5ixad9aOft2X4ih6IB3PKrHXQVEpgh
/7pEFnEHHkkKzwQPDx95RBYaRLn1zW/McbuH4Rkm6Asfq2MOl6iiFTsOVOAUWAU9UhIcja4QM6B1
uay8Ye3psAZy8rxNyrtdgyV6hY9j9Dx6MCi31NenJ3gPEaR9jbZ0KVOh8qAApvVJ0oEsrduYIrxh
wJc0oApMbuWOAOU4fzhDy7agSGXXvzt9PSyKSX0Jcej1xdbzkeGAAaAA1UvJlHGs4qTKcVWn8uNr
fPHutPXipkC1ZJIjeS3AXpDhRzd7YPmUM56P8RZEwjfC5IBRtsjuoavL5MFRegse0B02oVK6lgWk
cPWwnz/IXyCvUSNMzQ5NW8Jfvm/2/Y+DX1KRhtMx7GD4faYdiaIW6ongPL1/N0uQAZJhRp/p+04c
faa1NclUr+IC8Jme3VMfuG8w/Kh/iS55qPnrYSvkO5u4v28RDeySJyog7IRsphs1HZAtfFf98Rro
tg8fk8szMMpfE0nuPDh1dr79saDUO3vUWinikLtm0lm5dXpls3iNDINzs5OZblZ5HCbOy5s2zpqx
lL/BRJHiPTHiJHecASXw3+JsW7kIimt/fJdBo3KJMrsC1UV/RGmlFhYh+0rNYI9iawle6BA8rz42
SgYZX0NB4ZoQfpIcQQCXBJ5BFAP/ZOZ1F9rnbRLuQAXKI+dDB+T8Fmq6ZobKar9cA9BhoHlo0uhv
2WZ4tFhhtUn8YyvDoAbjRyPbLeZ7SpWY9M3jEn6uf7R/aLpbUnH7phaaB83P6a/rWCX2+eU2N6fp
pUeAAdwcVtZnRAng7vSyhKfpeHf4O6AMhsO1NynUpN0uXiSE2m/1H0nntdw4kkTRL0IEvHklYemN
/AtDUksA4Q1hv35OaaJ3Zqe7JYoEClWZN6+ZX+P2RefAlbR13oV6GqnmWyVHMhHt1ZYBzZxvKiyj
Hx7TMyZI9RCo0Oy7c4I2ZfGaYlPlocEyj1U6aDJ6/SW6AyebFBPu7cx6KD7bXffCfafdoy6tVc+q
MAjAIrDrLoDq6UzXsJbK9xFSzc3mvDnfmLw+ds63/TlqW5tcGp3iu2aJyL75Xv5Lnu5QIw7xh/Pw
aTgoxeXTREYPqYR47dorGpgdPnrKa/3YskLlISwUv9E9bB76Y7J83audYz+lDtP7dTL5k4ojwyr/
VS6VMFeVmzUsvmJcYc1iK1tCQ9t1Yoc5VdprE4wXzi9lR8sPrsacZ91OZCoCIlGeSsUOgSDmAazF
tTNSy/Ro3JqfzFoP2VrlFae1lvqK7XeMRO0dafbtbpjf8rf+Nz/dNb/JTtPTNPsVZt/Yc6l2IGE0
x81dKXCJsH7qTuh2MEdVuygv8YYaapc6e0QUQne7uOPFRKV30nH/ZJveiUDhFhKQdVslo59tO9YG
DrLmqqoDCy9NDBbwL4NqAMFzC74Dt9DhdHkufIuKo0Fw3yvwIsvKn9IX7QaMJFvn+o2lqnCX8yux
QLv7X2432bXTvCs++oOjidfttQ01kFVGOiQNRhHwPz7os085GYM4u2X+MD7lEADtVfmRxc/xkeHX
iAqrC5w79hYUsmTwSifrHUEsqu2zbHNQ88gyTWsNTFoTErvcGmh52qEs0OuNQy0p8Dw4kXq3jbvX
LDvDelEfn0V9gDnF/JGpbY4qPgvHdvUPQ6mNVP/ec+wRmdqnqPKUISDHq0C2KL9J2UuCUZR2HeeL
IYZuouoKCzjD826KrwX5XBTo2J532Px2OImkYZ4PMIxKCG/bZLZWDzgw+3vqCwzvG5RNx4b/quNg
j3fqrw7Q9jQZJ/oaWwvBVW/lD2On4pU9H4vgHTbUd/BGHCOp/aU3pfnQhjBrggTrVIMujlj1jZgp
sXKa+P2FJNCSzoMa5q9S0osQUkIae3nn5W+2vHZaL2YPVvuX8nvQAfbQvslbQj8T2g7c0wjA46tM
VWBezPhnlQ1OfeId4yC4erQi18RVZBjQbfUUX6dxPahXfvwsQ7Twa81tpS17dkPwspgYebdd98z8
mtMEK7zErM0VZdIxT7yal++8qXWz5lfqPJLBiYDCNVR2q9q9M2CGxlNwE3iWICC6puVSneW9h8kQ
PleKekzZ9TFXhX0rr214xTYByqJqaE1KVF/+YQ0+GFkcKSBnvDnPTLDups9DSNAUaC1fPmK146kv
cULwNoWGEf0bvkvTjaV1Zb93m2TYm9aVd8jrdgGPIeZHjH3w4km98WhwvukrCWoyRJDyqSfnijF3
45KEFTpvFC3QRWrZfWBN8TF8c4Xyfi3H6PmsfzwmC1kM8NhJJYS21LolDuX3TVRcUOuj7mrj9Yxr
HK2ciBXMGevCsgNAxZq2cBOcxaN7Fuan5oN3xnSf849cIL+AmJHCegyX7OOhoknKdjzsTMT/NgNF
h4NHHDv5XRhIlydq5vFCgDWXl2XJ7/pPEpxb7Dai9EnbUnLWvwNuscAv2YvyVCDGJZddd2sbW+hd
7vg42DcbxfRK2bduX9mDDfSMaXWzrLgb7TufzZquiI2LnfGtWuv5N0kCmKtUepgGDH7zYtJpfmdQ
PNdGaP/DV/C+7fo93AKO4ht5CvISGubXA404wL3qvCbaZYEWqa5J5KYj4SjHR6OM8jsWoBuj2mc2
ruwe5FEzP+uqtnIItlXijTlM3iOF4Fpteu2zs997nZRHgzTuJ/FAOxcYhaNx96jBWvvFmU/kvW9v
lQdD6D5xjj3yde7AGVmXQEPvDNAh3g7jdrp/GEcNd0Z4Ha69wNO+M6RuXCY9t0udubfaM7pjrwcA
K9CDkp4u/PbDEPh25ryfcYt5eH1QPU84zU7KGjz0vhbXLMxGT2PE8VrTFb7bnJNYajnuaJ1TfSXf
STENSg3JSP+FdIRH/OXRRRU+TuoujQPRpjPIg7SM+6mRhuYxBwgzPIJw0YLRPyQ5km11W7j1ZzP7
dSas4NGx9j5urIW9oseyMndetu0HocMyVt4WTtrwABUHokeNe5ztyzT9Thzy8N66T/YZh66MwYam
HRibzP2/BPMf57cuPquvBYAq+X4MT+VwHvqI0TIXrG5wJI5i6ZRRI9tpiL1ot2uBSHt6SVdFlCF9
ytLJ5H2qgTO8wRczfSgmVh8w5IfuarLXaTid86XUBhpMgeJ2nfPrYH1p+kW2D4/51DjbiYh0HDfj
d7O+Lic4xmrjOzhN4t95nHbDUdtCN+2IaLcJyHbesBII0nNTux0RwvreLl3e/cAj/hDcwOk73dGO
UEzefhHfQHA+qDh64On9VX+kjluA8w+EDcuvCTCZeGZWlWeyae7h0MSGL7Vh7jxLTIszMrtntqTq
k254/KA656G4f1oU3pdBBEai+rJ7MjO8xia4j4GnzxTK3LVpQIZubbg0MXzVvTrDFcXNZE58Uz02
I0NEWvjCM5eICmqwAu0eKJaH6InZzQ1TSJl+dHUztssxReYiKdg5xy4v9JI9tSvVry8TQsLhYDNF
0l9bjHiWCzYotbXOf/oHsEATWINHyxs3FGsS+eRhd3tX+9Nyf0HSx3BuClT4+brLDEhp3EVxaSaW
zKel4scr6famPDPwZdSD1oW4NbJAYCFWX4OyiiHjNVtFP0EhV/JP477rUvEpNGVnL893RBbQpwuO
MZxA3uSP+PfWbNnTe4uqC5Zbm26VYZ8AXQElAaEWRHEaAx/jxE+TmjcVWnbxC2t0pAxK/uQ8XXpc
d1QkDO+xJfqTR7GTI42kBYUqpHLRtmPDFgnDh+nZUxXvwA9TgiGwdsZ/HuHYsnZgqYZkZRAxkFp+
mXtzsnNiYShgBn16hGo/2B7HPVNmpYmKF+jvCd79DGMzTzY9kSmDH7HlErtSfPPVtgkx7pCebV/7
7Y7IJu4BA/xkszz3rHFmRBA3mv0DUT7Ro9pKt3Ezf+XNS2VQza/FiRUYl89oCCXMLD8se50AsGWi
dHAyL2O1oH0zXDzHs8ZVh1X2NjD6+JAYTZqbegpgceMV1Me75GORfspsiwGOhlP2A64SnJfw/l6q
gQzaqq/1bD30NJ9uOiGhyNWAkB9JgvYbhynoq7btqih7E27eePqvDJDBC6o5zjRcUiS3shG2bPVl
v9zfuhsUfOGmbAYm8xXdDiqHyVzRn9EHLXtbBUJbjYvbLBcS2D+Ko45m0FwTRZ17NsgasPJ4LmDt
YQOKUafDRuuO6VOpuBy5Vuqh6O014D9/ICLkp+VqvN8+QRBLDpMR+U2QW7vFgLb47GDCyKNN0z/B
V8aJqQ8fQwgeywYwboduVacBtQQLgKm9fcDuPpk3AOcIj78p+rNmM6rPXBVbUEHfIFt7OdLseI2p
/bV9adE0OdRxvN79tduiRyLWIz0NmVc/807rQNljjN5QKYIoZ/SS2UjXubnh6ke9lR0MZoHPahVR
Hzk//bBWkijLLirO5vuuZiMhAMb0mjGw+suo7zoGowdovkGBCW5d/1b8HufXRxRrxmEcDVpOlqX0
OfUXAtFv0FC6lTn4dn9IsHhwPG0JwCqGtUgaB8qPmf024HpUuregbXe97JL6Q/bBQHmHggGRJw6J
FXwwb8zfVeufZV61isBvCOIQOpNtbx2dfEPOsmLTgJLN0n2xsrXugycS+RkFEW3KI7pJaDySt8J2
qQhb82sut+19R0OMBsEZrz0UGojMdgCNm5K/eLEeIbXCCCyElTYJ8B9VDwmHvHv80tF3UM4a7yak
lJLMnBiOEWU1NQEV8m0/Th6yiAJxHU1nEBtAcy9V4tdArdA6LW/mvV6zT31vvQ8/IJHyhR9ahXg0
Caiq96Ag3Dge4X4NCBXOj37PVqGU/kBtrkUUITbwtfRvLqJO8RbdnSp/ts4GkNhN5mwAtJOEgO+5
/ukgdDBsgCT8hiLtmZWN7Ri89XINBpXvKZZujyVUlXml0jO3H1DrCWzQpafk8dHYG0X1pe5ZhwHr
eGW9No3PhpEPjqDsfCTPkLD7RvzWI4jpbYk1lX5t1bXgv93ZHVaVs7kr2I6eMjOSbGGvbtZuIX1V
/whbIVyq76LlRVitZ6d2hQWLkFhV1C2PUE+8RebEjoPC+crAdH5IsE6SiCWeEkdFlhT0j3u4xFH8
Zt72vJxNsdlc6wUa/KXsdyILatr28sHod3WxIQfLag5JWHYvdnrRCwKzcbhwS2dtE6/ELKR8Lbq9
7QQyPiPzVukv9E/SJm0Pn328tXsULl+5/kR/wb6XIoqv3onbIfknLSnoj9LjQgBNIkd6vy5reA72
VzZvB7pMyIR9epEwW5W+rNIjomfiGz51TsOkplv/rj9VhszIiVR8vYHREs8yeUfC25y9W14OA5j9
vd/UhHy3vqK8x0/6t5RGS74pDI8cJenERo3rNVZCt6uTbTopX73fyClQycKCi96ec2etvg0vBq9u
0+H26wTPQlrz2Tkq3WUyto1Kt3v/KEQUTwwQ62OnnXeHpffvOyy2y/Q1WbCNuOT9M9bg8j+dOYHm
yleQNWmOODfaxJdpxiUf722cmMmv6FMPpA3LY9aZ5hYO7AKCNMJpImEOT9qvtFvnTTAYm+lxGMow
TzcP+VO/bw2NuTAA/ohayddPcUaG1t6GNwekzq71kV/j+GoQDaUwZa7dBqSmPNbqYQSWxUJz1aYb
+/E+iUEozO3CcNV0mwX60+OXMvLxqdlcIhqjjUMs9j36NtAZF5EUQ4Nd2cO6f8NwPmYx0cWiTgF5
o5WlzX+yza+bs+nkl/SOfDvQr7PsZ8ECNF9GcM5V9QV/dDz5v8kDud93mEjzd9bFeZ42uKArs5fN
fp/7arephS4Xr0rCeQgqIDJrh8M5aWDcYon4whcN190Mn4Q3/sO6eQQNNcmFv9d+x/KYoODCA7JK
Dy0hJmganW1heY7j8hcF1mz2EzAU9zjRjzIU/yaw2QuNgymtmBdIiidzGCOVw6icJ3jieAnnf6sF
QcyXQYtfewNvGn0J4wiejjflnNSHpn6iGwZb6VbZT/Y8Az3BJVI3xIA8APHTLOzH14q6ATKwFcnK
C2yO+y00DtbwkWE8ZO3U+rlUvmTpFypIDhtv8Ip1/nWPhVW3/g6Spj7W/BTWnHLBF9QCmYONgZ+F
5TWoOzJPWb56SFWJG4/rRt3hyc63PzU+UfUMMEsPgyANk9VUSH6uVMepFN7Z1tCGkANqbUymOUif
qLuVtZYFfUhJmFAiw+0hDcNwpxgADfkYVR4oRMhoFtk9p72ScUhggYjKtjMIXHaxganxihtVb1H9
PlSQcsUReT6UOCO+RnSu0w+DpWQ4Mim+mwEcNloagruw7FbWlXkcpvOCqF/aLohqp5dqOFHwTtMq
7oFQf5Qx0pCh54ekRdD6zc5Byo5B1pLq8d/XHhSJ6hL6qxnUlt+SYCe71C+dm8AF6E5kjTjNRX9E
BrbVAIE6eTtxtuvfxtPEfg+LWtmT1cOXEUzX2utydM3v9OHb9Xs1+1i720dH8vqWkhIBuV/FwZgx
1fT1L8obVHdS80ltla7hxI+IBfeKg6kFVGsm7kId265nVGLxswSj0QlroIj2Ut2J9KBp69w7JqYj
VINRTtxbe2bf5aap7RMb7Z3emOMwI+tMe5lo2ggnTw5kAhIQk9EmHB6/RRdZKAfH5HIzvqFpJEWU
/g5QpjPcXpAZ9X7+1i0RRIEJGE0SDbtoFPBJKBm0Ue+wMtrBayBgNB5mAQ4mWPdI5wJTgdkvtDLg
STJEtgDcDBohEwzST6QfGaYVsxhoRbbHWtIx7WrXOUlfogB9AG6kNPPho7osSEtGSjj9VU3JF3UB
o1gIhE+PVNbfueXG3Ub6sHEMZiAWOT+qSnwShPYVwuCJbMBP+81GOLlcOerUL0ZV2hX5R/5GDYm4
+p5hQcCwfPKUOVjyIE7fdSNkJeWG28peZZ9r2ufHmkv4uEzPfG4aXWz6OVLvR5qaMRRRbIcUwf2O
WpdT6ZfTRUN3ka7BrnVdyJuT9sTRneRkZoV0JlUfqf8k88zl53bUNCxrgXQxI6K6fi4oft8XzS8v
9CmkMSK2jhdxTD6ctSTjFReysxHCJlGeYUVV+hKVzElOAtKEim+58SgFSHCS9CcLc5p6W0wgywiL
eidox2ei6xTzbXSOvfqSqu+1g+t6/zbRWlvQl4AE8N0F22jDNPEfj4N59/LbqUSoBJO4dLENxli/
Jn2AMAp0WobPSo/JR2H4UXHvtWiqg/sTBcS9PZPj4LQ+sRzAFRIB9OmHrIighillTPJAbCfyJ7wJ
ol0MLBm02JEx6HBH4Okx8FTcaRSXtnhYQerzvBtMiOmDEIvO21X6fbVTdJ/zE4Pi+tdUkBFfJOVp
hubc+NXtohNW0K0rIg8SIUF6gDOWx7hlaXoqDMPpVN1f9HuQT8ebFTwMEjIgTDPhx4kYMmibhsoF
h7uAp2q5cE4pH7TRN1Ir2mK14CElBXfEr1jWKFzW1c66R2VBZkbYNVGCrgMdDm1jAP9wr53JSatf
blfjoyEY0xDDYumlvwec6SMOAFgjCsx5ReLK8GvgB/j4hF27cl40mPWICmv/hg8VbBh7RUmuixxs
BGG5iEPHGYIGWF4zlaUNuTH7dFwz2z8Ag9PtfWD6sF0m4rh2RnnBW6H90V+J/Hzq/vWaO73Iu+5o
bifRV6GfxsaNzT4j9WmdHdVX/ZXc3Rlbp+UX3oWDHFwVtSHCM8aqGa5/Y8TO3WJ5+snjsO3487/8
XRtSD09+wLGgCFxXBK61Mk+OgvvDB39LIDb7O7BbygawhlYMeXm7XIXssXwDnQKCg3RdhcTeH7Iv
uu/p5EAwRpH2yn6ToDhPveJYn3FZ3TMxTV/zbAc6jI6aVk/A81y1u6AlSWbAtLAiF89aqzNdL8P4
cMHijiQ4F40diFJRudmvLIOtU1yjN0FTXeO1oTx3jms7nioHxSuEJMB9+YBmZ7CD/I0f0dcbLRq+
6SWwY1gccAGvRehCKRKnV2be5m5meqkLLhLCQGd5m1Kv2yCvA2w2GMFQDJ0BmLW32z4mLq5AuKlE
vNoddHz0OV+Vmtn+/bnM10Bi+PDcPVqX6QF+gg/I3O7ygdfLDhZJBpFq8NC5HWK/bI+q26n2NcIv
HuZ+3XxmnxB76HNoRmiL9Js7QNNoFh/cAfSJgTSzafvMG+IKAs0AzhU+xgFgykyFIRTFus+Gjr3I
k0npjXEH6oezeEkGtMsafwE45giPKrevEcVOiju1ISvRFO/h9kO331ehwFCoFODFIDgB83OwsqBQ
wgaGUSMCJytEcTcxfcV6+gFjx03wOwa+YJjrS+SUqp6diFqNWQarj161PNsX5TiWFE8Q2Cpq0B3B
Qc+oLIYtknjtqoGWI4BPd/Kv/PlQ17LIl9ncnllaj8d7h5Sp398Xl3duaD6+wlCqkIezQEoIAnCV
vjmtwEb4acSrfpLRt/ywO9PzwRtnREElxXTkd14EN6aR0aOq556tEEFn/aoMZ8weFfhGwQBva9pI
LsdXz1PxTW/KaERgetUF7CJ+u8HSGsDU8cVai5Lpz3V4uO2RKHEE0LIW6RkXpMS5aDRxX/L5fuAn
J4oL3qPB11GY72NBPuwrc0+ZJQ/iAITHQF2EdrTvtnyezAhQfv6Li4CB7GCGXPFsXnMYQFNwjPVI
XjWUhy3PMuO3brlIeDiYIbd4mbbqZ3lUnpjYMZbAnYIRhYBcFJ/nATMPUyxMATDB2sPv9AmpC1Mr
0IB7zcNEB3rl9QE/8lo8TjOaoDm0x38YCCz6AdCnea+OHTFIX6ia8tlveTZQ8V/yjkPFuyHzAItO
43DWj7r2CbEQ7Y/1DycF+7mcD6Pyzqx+vnAlaucltXfl8G7dDyNj1dRFdW5n5wq9rB4k+ArqODgR
xnIEQrtTGlCLf2vz65uerJmr3qCTMViTAl1DD8dx2a+Uh/2tc4PKff4zQ3WUpFUMS9CVUpCFt3GC
/0BoyIJhic5zCtFOKRrvISWuNDL8TJCytOxKJ5DYJb6C+j/iXyU71cYhJZlYv1KSPnoi3VhelsNz
iJWAudGmJ9M+327bArOBG5XgsSC6AbaXvaJ+CVn8bHkfNw/+VLKD0CM8r1ODaXCYsCF3FsnQeFNh
ZGd5D7q2B7VLdYnNIxXJjKDDEW9evftSFjDeGJg3sl6Wy8P2NHP9AA0G14gHQq2NvWo/JdlBv/Wk
gm6lOMwEpox1t9sBr9cbIGbACmY1FaJl/lRLfno2i2R6ykGe9auWbtVWZOHy/QyO6TLAq1M3ZnlI
qHmV8akTcbc8x8mSrjl4ktxdDPwZaugYu8Tq3AfLqnlQmH9mysWQ3xq+1aouOatrSf49YtxeCA5U
vh7rvrs2erikYFlxNPWuXoXz/GIOpwU40DoVxTnDSyB7GSZaE/izMLJJaYAg09AWveqkDxOng3u+
FhpSaBgHOz8PSWgnMZAw3SOpsoSp7Kn45obgmYDF42APWexrzbfv/q0O6+zABNkyXq3hOKnbXlpj
MNP/Q7+ArdFedDkjU2zcT9lwQVmz/u/QpDLpQ2bRWo+aI3BwFgQiTHHra7ZGvOH+OFlAr4JrweNx
nNJv5mRQJhfSEgwf/5Wyf4pfLTBkqigsGUq4KcCRMGCYEyBNGn70i+a8WDCOrQ6fHaQWIFjcAZ6L
tUwdnWKQxAOTbbm/Ord42htjCDyV2gwSxn05hvXwrpLlcOGRaJe3qjLXeXy1+RwjVYjPs6LhSLaV
ejJ8BN1pRNgNu5iox0ZUxKdcvyaqP8HQ+Lj7+XN7/2edWrA4wG1W1oNiwiZ7hIcUF4LsbFtntkle
2m5e8+TnMT6lH6p+hCXINozaRXoaUo+NB2zm68bMJxoNX7kdDUFxBUWYT0N1RmPLIBhBKWBh58mb
pRInWvyiXuD33b/QxzN/a7bIF7HJQTOIevWsy3t0pM5yaAgLP8jPzFL7TxmOzc0TmnG8JpwQjd1T
squYFr+Rwsgso1c8izvXPmNz7hLVybPPHIzRaCDnGwliyhKN7VdH9hxjECq9lovzmvf7+X7sYYG2
lsehbi57zoKKEqQUHrByGTEw4gCgM9LPGHsk8KeQ6FZIRXZVvT035uaBIPoNGxE84ejmaInVQ0bb
kXhir+x2EzwsyKBl9VxOm5ktn9rxofoayqqHi9QFG59qckvOcBEEHACUzgCbGbPKlZHQyKPIYsdW
94V9pkhK9AOMDG2GorJ+KSHfsetXTJdXkxRS192kdZptadcSywOY59xsOB8snCyGk5W81/ApEOxD
6ZzXztOUHuSGnGBcusiBjqyr0oacKIyTVdMH/NXPMG8o2O4HjR4WV6kigvh5I0up3tXD4W4JA5Pk
zSkjGDIpc+3ir2hw+amIuqhc+Ojwq2YPyxRueXILaVXvTcCHhuoIlQ4UhQ5V9GnjC2UQw06wXpw+
OvkIjwSFtfxhd4dqgfMYsOXexpcqO7fVTgxHG/dmufArlSp81PD5gnnikPIzhiUJw+JPBfqlSuRL
+0WdNxYBbC64WTVkelwPF8wL1h1puUsEsWFcwv72qnIRjZq0QAxAyF3CmSt3G8mDnDEbOP2szH4X
q8GExSyRv7cNbFRoZ1wl5akfIx2qZuFPlE0VVuY2ejdyqzvUYHB2S1UoiQYCAWVGhPE2N8EuGMMP
JoANIXphPx3hfkBy1e1rq6sr5Rs25kDkc4dtE9JgmhuJzJcLo3pdfqL4pRBGms/ZrOs1Sat4tVT7
PkZJZqFt6D7H6SMWY374qtnVIaQex7fsulih+ouGX08YOZdS/pOhts5f6vRHb7nhHzM7lezcKL8v
/G9WKArjGhoMEHrtmU2gsbPnN4g8KsoUZuqcHQ8c5HWmDDJC5gSmX/oCv6MQuGDMqgoNhkOVT2cw
WbvkmQUPnjBNAUOx8X7UMPCwvFY/tOWFmqwWfAL6OYCDNlkzJaUzyjWeJczWNBhMOOEZwkVQ4xh1
dUam73K+nyyWMZABvuZUdaF6h/U3/DrRbwLAIL7TomOa+9NUakFrqX6L9K1P3mWaW2fgUOp2neys
K426CHPQmKLrVLWvgorE8TAn78vALfET0oiN/cI4WyovcU4aou3d1OeRA40DnJ23d5mPzvaZMa5u
fqTZKWu8GnKe7ecUIffGa3Gm80t49FmAmAKsBB86Dn8bTwOYmU4aTOLrkOYa7BMclQjRxoiNd26v
WRVV1iZNwgnpRTP9i/HJ+ZpjCKrD/pcjvsDwnhC1cd9ABJ7Eq8OXz9Y2ErzhF6oE5/wDv6dpjCqi
PoXDpvnx6D6qP9eUvPi6m/uWwWItRlTluK+MI7M6XkOj+6vNdTf4TAKbYt9rz3zsUt1iwVdTFtnt
K2eVlW7HHgdz6IHkatQuUKH6ZaUB14MeptOjUftMx4i3JY3nwd619W6BJGFtRoMqCf8d5cJwFCHE
HOjz7tYD7r7m09kaz7FpIXuB/hr/YvQK6EQCjbl8WzER0++inCKGG8ENPKDMbW7vMsjFMgnRSjQ7
T+kEcrutMGFBA8nWdXP5jBMiCuQm2FLXma/VE9NGrjZjFYW312DNIHEv5ltJpbzXOJW6BCM7dLfE
fieMDuXhNDUMLMGtSrxEekklYB02u0EW+gixM/7tumuxfBe80jz+6NNLSW4N33V3zjXHtqiANix6
ONH0AAUbbgLr3PqQb+8GJR0aVVFRZVuFwc6jp2MNk3voJCEj4tncc9X+jG684fn2tXw6uPwF2g+j
g8y7OU+PMZzumJ/UIZhsTV77tL5VYebHy84Y3yfhWV4dVYe4prWm+krtY+SCSTXf8ijrjfk1Fucp
Cas6BBZQsdQj42CtLu6VlGAYlY5vfl0Z0l/XMtPBz4I2HarUAI2XOXWlXPLzmVcFB1l1pFhTb87W
JkYGrIZujSGl8It6t5k4eQVkagJQcaocaNKCYrv8UmhMHoNKZRKWXCw4+MDGsdPQLLAayto3mf7o
GQB4+UaYN+skrJiQpDyBRUTPnNLbticZi4x/cySPflHuSUeiDufc+9GxdTA5lsDYXdByQA6cfNYg
2XfpiVo09ag92RUKv4f3rhZnJQnn1WbopNUmARb5nbNPBTMbZMO2u7TPWvusIPOKr2xHYCqDfhgR
jCljyGhSo6gtNirTOWYl0LHKLdMyECKIHkR/k2ELW/5BgGON8Rvj/YgmQ8bHlhwquJXjt1myQx/T
9rNl0IuMh6c/dR8mnQjomMFje3rQO6QHqCBzCkGP5jucOOFhQ9mUxdD0eSeYdmOhZ7CKaRytQ8q5
02Yu/wO4BNYZfoY9gE9fYdW7y9h7KrpnWfXyszYSQ/gy1ReA1YVCrSrPUs54kfzRoD4D6fjYSYbV
daGhzz2wrhZ7zxpr1DrIP2CZPndX8aXi9yLm4H/z7ByP8PFYuPzyxT/iZYSZp/g+gFH+pDznXuEC
rOZedwXo9aB/+MYacv5a5Z/KJSSSb0q9/389AmHYroLvMtLsnhYNy/Nqd4/iSOSYiX9n/E789z1a
Nq3ITbACY1NgZ1uJf3ban219ETX8UrA8NzYqdvZOwJj0k/EmrisXhfcgPmPm4zYKzCWUZkKt9r8B
LtCeMF9tSQXhrAcq/3kg6fP6W7CgrHgBvBU/UgQBxvivxwgUi7c4svZLoBCYZ5D2jH8+FyRjydVc
LFK6eW0okj6GATxsuIUExnr4dIAZxVuffo2At7tLDkXEqA5ff8zdBcHkcRCm/tB2tt2x8ZsTBSF/
cVBdlD++wtF84vzL3hsMR4ErPYgeDWPmPgJT4BJhw8InB4zfVBHTHDJBiDsP8Svkqiye7qu4yGNi
gk/Y/ZBHlNHjRlj359EtKLAda3dllMLI5ALhgBvV5zbAtNd3jjAYojxK8S0TORPI8SJAJmHsgBkv
5w4GeMIOduTf/68eiHEECjQYyxU+6BuRDD9zs7lxXIqlwB0B1e8ZmIXjsTvVgI2eeL+AAf700px0
n7lzFXHIy9xF8U8WpeQwcvNJ+EUSHfa+yF4AOj7RrK1pDjYMkZArMz4NtKCJxOXSPCpcbnfLrZg3
lCERH05UvHRzvuJCQKdMwGPnTfgSoyck80Dct5nNlWXAYp5xIUaQxXbAqhBG+szYsYZOIFywehZU
kPw/hwifEUDTn/l2jlsiwnBY2Iinp4XHyBPQsM5hoHC/q8jM1wWRjgO6a+klDgbyDGMiCaqIMBCD
FVZwGWS3vui7Hivq1s8jJlHmBpU39wRbvkh/JT0+KAm0QLojrDwisWLR658HMNoC12/KEbIdLMyq
xb+xaYmQ5owh2RDs0zSGu1tgosSHq/hQtlh5ArZgVo1tP0qvKxmBXE6eUpYgNw/324LYgRRw+G/B
IeVgN8CONcQu98LzjbyBq4RNCg4jsgeZmeVCu7epWfvC95tmAafCGYau+SaxNTh/OQr8aYCDw67/
jb8SZKcfrLSPYVo1V33H3uAhqOKxFqEHYo9gaPq3bwD8sEfAW+PBxA717/kSlncyGUDO7VPdjL9J
RCYPR58LCySKEcir/J1wy0MdiYUerEHE6bgWiaVuBzpgbh1Zb0JaIf50/tVx5StR1qNQ9xg4eQjq
ESCGA18gng1+Ev+wjTIiHDdUHFSm3Ba2Rpy78bcXVtVzCFGK9yx2AKFeJeGEn11yFcQL34LH0y2Q
hUaujtRfXtbHfI+31kbyC8ocE78tnTcTH/Sg/ruOZfTA8U9kv4jPgDbozzXQdyKx/7Jn4VBV8via
v2C89Y757IY3Jz4fr0kKirgEOW+6xP5FGMDI/C6P8L3VN90nZrYYt5kbcSms77/XFxeCFSLWiIbV
1EC2M15LrpzhmlhKezQ31UFcI3H9qG2oNOjDxbu+BcKk8MH3iouICGAnYwsHhHL8u/L+/dJ81ixb
8WfiBVL+X3wU5k9/d4dUDPZg3+DLxf0Rb0YEA+HDKGJlRJSaHTz4UJiO/fKud3xKYSiB1yH9Pbkr
t08iSO5BQsdMqpSNH5AwP5Q/RDDB7VNjJYpfqM/ZwCS+gmcLD0VMFRkBkZLJRRELiB/Nn4ItslPM
2OD8WSqKp2XD9ELkeogkHfFCGLYLFTO/8GARjxkNEGkGuCSjufpb5OLJE/kG4gvEL+hLVPqMWCC8
/BOOPMkuZgopkmMiYfKU7hLSjPA3wsZIIpLkL1Lq76c5eIKINw2ofxDOO/wNv2epAUnwDnuer7/3
fNuLVxNSY16BujzEG1K8ZxEqA6jChRCq7AJPIJyU8NlpeD1h9NRgByXi5YQrEvs+v+foKgRpSzjJ
CFG2CF8RiWTslzCfxdaP5uL/P6Y345GFQKoQaS7+DjIyyx+T+T8xt/i4XEQeQ+tI+gm3uoYrT2/9
t2hZN/3nsAOdKtZ3fD1vQbWaXBtDELGobJZGy9puI5NbDvOBA4FlgQMlny7+VT+ACnGHQWcu1gGz
K5Hpc/vEteVfA/6EHoILJfxn8LsS8UaC+s2F+//2cSuMf39idYJLhKs9d+ufuMriivH6+HrexUjL
OKZ/a0M8/+Lti11FfJi/Ky7u2p8NFZRzGT9P8StlD2Jhoevd/N1WKPcb4aL0t5SC2TkBRcW/AJpY
CoGc/EfSeW2pim1h+IWOY0gQ8JYs5hxuGFoGEAVEiU9/vrV7VPfu6tqWAVaY659/EDb8MLyHtP28
f7etFY6rYsISYYQO79+iAfj6m2gtawaLwejhs4xUuJCKeSSsTIXvhhwM5+ISp3g8/fcueZ9svcx4
9vnfBFtjMfHINPNg36xq7w2VfoBbxsvdhCMcVUZxMHR1V8xQ8TJyEOLd9bZ1oE6mBENVfBphHdrH
9ZQPSHuy/LcY8VHFi4pBmDEVGEHcj1a8uFjzNG6peEZxG3GE+bDEaSwyqlC+kzPGu+Isz/vOub5i
38hRv0WsS+KtQpSZ4U777zOJ9Tyf0ByL+ZEcVFLhPJuxNBe+Vn0Pf7R/k1NMGjEUxJ/FX4Tb1Yvr
w0I4Qro5GriQdv/dRY6f2awYVRMUifyEb3Js7zAhDMTnf8yE7w5jbQL0IVLehHGW+HwiwUcOsFDF
YZGRmE66g3iP4rGQ27kyvG8I4yyFckBoF8uIWI6ogARACjeEK8fH5f7yI4ZXHeR/ChcsPPe98AYV
07mCJExYfv49OB8xT8R7e/gDpgaLrStsf4auYovP0nfElOk79Ywu3oLOzkqxcXWkuhGGgXSAsOvD
TVZcVI2LKbYVFDziSotr+W/lE+tFz5dP30AXZkeM/xLjtiFri4g7UlgtXgwEcfMevJSwl8FHF+uX
Nz40hD/z4mLOisH3m3SjAuecn//fxj3AOSghPFrYGXy9OIBOt3jNcevxY23RjBX/46XEoX+WXwFf
2Do9wnUCtwEZemR3MbQHtN845lvkeA96dksBY9UsZRHq6+hnpTYupMjFHC0T2/THBP1L12Xj9Ujq
Weu9sTJ0Jbgb8w56lA8SFPZ9XDs/sP7fCJst1elGUgRgNvoEil1mzksRRqMXNEGojNwXoOcaFgHV
Ja4AmZPgvXgMU+wSJ18wjMTSILy7Rc/uN5vshL73U6+GqtVNmthGlFjfWnDvbZa7I2gcWFo7ERb5
BU6KZhJUoRtKWOdk7JCcLSb43bQzY1eDQlvYNsUgqab+tlQQTKe/Q+qKpON3pYEQE5qC1yocWdwi
SYGH0Diqzz/8JAFnB1Rv7Vm7D1DwV2irQs/gAaK3l36n35lUHiR0RmjL1VeglhhMN+N+6r0b+5Dt
FMjCWDSddWP0UiCV4UgDdDZDJlZIM6wNUhpDZv1gYOUhLSETKcdUDaTDAFyrmgwOuD+DpzTb0PsO
DaElzoFsO2t6ah2dwvDAbzyW/JIWZKuvhB9Aj0YmywImiSGCIWlKe9dIWEJZ75BsYesg/PZpvNg6
BoJg1RrnfLyFhyZ+ddJfm+xRa2WELosnaQEXmGjMmeG6wnnzO5HkiRo6Tb6prU4LTSS+uJYfBro/
NG3eEctgZ8cEUDnIcjWv1sbJubwrf2Qi2ExlFiiPNnpzqB6oP3CzzAjqE6oK/sQhWYIOqiEELj1d
dfJJtAmzBY2PJ2GhYLn01PCt5hT2cFSvwl7xu+LXioPWAi17PflacdTFZyqAHFANyQRRD9UbQNUd
4paqn3WOc9nnkv71kF2DU0UP6Mkk3NbBYFPwIXEv+0A1YZl6eb0fuboNkoXYJkpMcBGGNnG5uFAO
lgVbwKpswOdBjmF7IAbBsCpDyQclTT3hf6+jHsX1uxiHvztMATZvPfRxRGULzctpWbqDa65NcCgu
l8pIqJewaH4yoRzca5TrMFpQkmBIJ1wT6+QgYQtDTwB6TIVJrgv9hUZ3suwjZ+AFH8emookMN8uA
so6Hcw4ZA8ouXevOzuM/gLjBoiunuGkV45Juh5ldILaF1k/CPsYYBFI6qSRXLt2InIUBsQKf/aDa
ADfr37mukqnhvusrPbEYb3RIQBFqW8hMa5r0kA6E2w5dFzxcUKK1OQ2fM+ezbNJ9OR5acjxfQo+E
nMbxVcHXn/oGBUSH/IOnoo2YxNA27dqsKkdbEUv8m4VWXpE7jasfhtW0+SqKhZQP+CEKB2shlL0g
xjmsD3BSk9oIHTH5yxg+ASFzCOOYofjfoW4lNKZAx42V3F1sXon30KSifIoeNyCcz6UsF1zG/YCo
6j0YEz43ugP6SqwUXOyPRx5OuCLpCDSWv0DCAThLtUmzURHHUpxxoIlI5GL3EovVfHFfLqXwDhuB
AMD236Hdp5UM4/Nph6tBNQKVzdT5yxscX97zOb7S8q4/3j3awidYLg1yEEBj7QcNY97dEq3Q8OkM
f2SD8Cy8Ko/K+cCKyhkPsyA0b6/p1deqG4nhT2387PXs3+PWkrmafmDJ5NaDz5/WyydttyiBFPtz
hqJkw5tfiemYVTwCMcIPF8SqMnWsNF4EqUps6BWdHPRAMFUivB6K5w89Z9D7bIsEVCxVl0k7ub+8
YVE6ZUKSENqdrCBjQzPwckDMBNJbASfL2P0Wb2wflWdIY3MXu5xE5fr21eEA55S+IZygB4nORrfq
QxroJxuYBdESxDnk6WJA0cSmNR0WpCZmjfVjBcKfKLGvALp9OIqh8ma7CqJl+r7kyZgu7PkKYver
De/7G/f3JOWoby9ZG5CMZR/kf+ARytATZw+DHlHiyBfR25w9cB0rKKh8uDFErEDQTdYSHyLnwA4H
RHwWaLef9U57T8df9czDWDPSbFXcHn32Ex2CbPCJTBKB+PvU3HFBrgL5/RG2BccSDJnN9cPLPfLR
OJvTNZcEuphO1w1lSvxbw+GNzPuz81pzDMSabiUUCT/qZBD1KuvMp0MwWc/i15epM4a9TEaQCfgf
I8cBeaXO1WaILXafOcTkAR12jEPIVK3talXuu6dtIC3E9++gXQAxNZ/mFd4AhgN7AkqATkRWJvoe
faB+WIARrjQcm7olTVSNU/p+/MDL5HVCfKcH7Z5GwvBB+BKanfLDqLKXUrOpwGVogOinklNAuy8h
WSDADHP0B9sf7y+vR+mLvTjyaYQRX1j0D133tYJSD0CV3+pZpis+LLFQwvKcfkXNsjwB5IX0nPYJ
g2Crf87r3FFikXKcb0kM8N5r7JASFuzn+S2bCrJGyewgGsLC8PqIZ53vJDZg3qDkO9DVhaFmjdW9
qo7oy9CX7ueOVI4eILrTRNjAwOB9dxO0pk9T3MSqXXZTCc1nAJ/Z+PoVio1FJvijAkJtEUSb+UxD
axIGj43GalXNlG1kWrpGExlywvJJryYypemA4bZ6hObLPKPPM7MKoqHPtdCD97V4uDUxWWZYTLnk
bA40jbA0OYDbp28beXrwIYMztOF2EjLjv2OLXipIeAKYPypdeu0u7GR2PDM/66cc4cW25Fl6ZjqY
hpNh+leT9gAHDMG3VewgwCoe6/PTMkYQXhE0WOq1C+TDY5GC3Wd0ulWujC0xW8p1ZheItqzeEvOS
EV4TEv7t4XjzukSs9ayBC4DCP4VI+g3LzLNlDTLl9fAkdXjOvBoHIh6aDe4BpKkS+KaHlmswqRdP
OAKY9HF0Ede6OI3zJcs42mVnB9LqjpGU0X4trDtpc3/AEh0+pTAKcOrEYVeyyeOAT1oHJ5xLyE5q
qL7YWQobAKy/0xQvVoln0NccjT4YsdBjLmimelF7kI6M99CCtCJZs4pt2PlumNc4FuiTJ1U4qVy5
zfjIwEK/HsMxpEP/s4m/YKXHluTI7BjSDnLxVnWUQtRKijGaHohNyZC/IyHpC3ZDgBnXb/Kz51MO
GJ0bz2AlNO8jTedr5OXZWYZ9qk8SHFY5ZXZ+NQyudYaof7lEWg/lT5nWkDNDq6FX101+2zFNJBYt
kRJ4VRYs3xi959AvqVmAJaMJDGjpt6tOP2hcEaH1Bn64K8qRT2/si9gbPgSpJg4cs+sTueW6bHdN
hHWKIAI1UVDl7m9LO4+1sxrMRLOLE0MkViyeTsV5HcuScXfk1Y/AtJBjkjWxaHbLXJknCBpULBDM
gI0VIl8BVQa1cP9QxrbhJrb2JWqatGOhVAXDFs5KYLuoN7FUomZQoc0Oatgo+jrC84a4OXjxKaZR
XjqYsRpF4FGUQvQycBwwCzP4jj6y2VjH+k/fRh9Ps8Ftmf0HuvLzN60IMsAhh8AQ14O4pbVkASAj
Y6WywtBMCx7NPfmh7k0UJ5exZy6xGVmFf43jBOrf++W+e+bqZpBExlmQwsmTZo9sgw+FwY2GD2bW
k+dMfwZfu7S77+qxmfzuL9gWSIrusjHqLD2ylM6nOqfjg+0KHZUFarJ6U1dWc3oVE7oK/UOIl4X7
Pr4pCICzomqU7T9jIcSHOrXo0zR4QpnHWFeoRCg2kPvB9yc+kQUhrkXzJ5AvcAdoEMLQzaQgh0iD
BeXmeUjTaXeRkVxsI2swwTvfWOoojgiLcDpyRuzsrID0FC4GO7qwUquxSJFM9YOOG+smkRDEOpVb
sKkHxyWMa+EebyxJFxiOqKQ5bO0P1iH4fFf6z1I29pZ9oh7lZKyJ/D3yUZA5WO8PLvEwQdBaw6nE
e9Fond9hYGJeb9yxKsKqAohDEFLZJeS3eYTbDQqOhELkW7KwG1gUg9OkvP9xtiNPDdIyOqgrLlhk
PFG6OTTqX7c7L9qO01sfhr8wxoiIgIG0SXDakY35DLCGVnFg82d/3JrJ3JAuEAnEBO6JDb0DWbLf
m+PkmADfOD0YNRMacy+H1qITzSTLP2oGXBAWwN+MFU6T8S0AKArY+BHaiucsL7oY+cNFOe+xMuFp
YGZwljglTTpYV5zRg2RD+5K+7QI5dU8jB69aMgSE6Gi3bi+QWUfJJhnlqYPmYbB7cpSmpYNZxjI/
tchchfZB9z6L7/wZwKGDJ/07fUuzXFQQhcllEZaUuFMjJbvC210IttDvEi2Guo8vEv4VFYAcYALG
/c+NFq6TZFTRKUomKFJ7MBg7CCrQ6A6NnW+aoQ+ZCEpFUMkcl5U/bXnosPrPf37nGifOCMw/m+Yz
kdivrTouE6GQAUkWoBfZDOe05/5kM0XhWe++XnT8GX6Y7N+f3TDkmo2Tbk475U0RjWzGw2ilw8wO
XpV8wq5x2MwGupfbgCQruJuoykVcbHxBuojS468mt/Ft44ejEqB2pJ1bXjBNqCnnPBE+xmginEFH
aTOS5nDqlRyyS0YdfeFc1B3JJaKZBJRoNW62M4i2iyaITjz1z8AVrR1F+1ahHAma/UDHk4nowTlJ
CZ2bMz6kHSrlZ+4YlMGyFZ/Sy2D53sTHrrO4VR8aiWc4ALORcmLnezjPtX6pb7CSlOnA6cPYx5yI
qBpt1LYzXbPh5ZT6SGLzI8cD+hFmWKmDaB7FHAK/vu5n3QxJiQpf+Pw5fuaUDiyyabiSnlhS4DNm
vaRxoED8GAKJTJQFzhksosXJQPcEn5CDwbP5srbCWKcX1DumXplsqJ4Z9aLVH/mCAvNeypfJrqB4
rTln2tBRYOH0VdJ3sSNCr72H4/LOzdQ01grNjh2iT6H9gtf4dWpBA7bzzhHWP4tB6n3wiHI1dffA
GEWyZwEHzysXF9q30jpxOxssk8iJ1YkiTx8L4apBTPbXr5+rH7IfxbL2fPAWeOHnGX9Dr3258Ccj
0u424UEPkMEwL3Wo0OCDh/6GvJsxTN+SPCEUA9A4OXTjec6ZOJpEaGWIJYnmzRxNt+Cg4ZGFoxLo
RfGXOb1xJmLXDnjoY+sK7QOrvrc1Ls8GCkZ2lGjVxxICQx06hE8FZ3Vk1M6LUfoZjfnpHvIxmo3W
5hILFgGZV1Dg1ZmBCyXsDLhH/RVOTBC/o+B3gwTyOnHOgWo1XODPgJgJh1fNqoivANS6QKQg2DHF
7qOzykl8hCAPMiMo7sj9P6gTWw6F/BCu7CjCeh12xALLP4Jgt6jxxeLDgQfj6RWtBWCgSbIKC7px
wzVG7u9BUGlUfeAnGKt9noE6WBrynOfIWcuJvbn+W2KV+ZANRUF9hUzNh/jJx4hOFX1HV1u+AfI8
kOxOBM78XLgft8f6zuqKDmGDjoJcRyxGw+Ea4uSbG4QxKCWEQm2H/0lf8ljicRx6LpqRLjqwPsbs
CA5kmxlnjFjpjD8UnMydoIdCmWmj+BHyHyIFTW1eEsSyQCr1ZuXtzAxGp6XapZv62iilNuTUtVc3
qw43TciHsSmKfzO614oJthleEabxj4o9J8b/NZKmjsg54KKVsuIwTnGW4EZWvOzHiOOxhGQxvAjr
UcPuR+OesTh8o1Mt7Y1yDc+9rpG2THEZgW1UtMFvOIFdAxlK9pGJAeZYCABRKW2oocjgsosdy4FG
7aDRqzsMMMJMoPH5oiQppUWGaxc8PGoIr98s8Ch01gRL12PV/v69LipGtU8nLd3+Onea5acUerx6
EipWU1NqRLodfmyF89jnHq3I38GY0YzOhjSRkBgAr9TWiyOy5vRH2aFf+LX9wee+PKLdpOFzA6Yp
7dzPtMkncRAmP8h8gkyhrZ8FhsyGggn3cy+hK2u8/kK3qIpzP1Rmch1IhouXdfaes2CFk8pf6DTP
k6samp0FDwZJV85uDTGC8kiZNshMQHldbGUWsO3L0fuPD+xyNjBsmXLDxYDYBut1Uo1mf2zHB+iw
fmfG1rHvllcOzCxEGrDKCAtaKHT/GA8IDE4AAQYHecpSTnOwJB0ANv52VLuD1nQ+83r88xTgo3kz
jZYtVC3Wdc1lRolFS7Uq2LqLn+V/1+IAxNbvGGNDkKMdWaWodpF7QauEfYGh0VUTp+nfDbuR+uO0
5sNtzSUQoWpKxF7siQt2mmnjSc53RC4NEgoh3TUT9N5BNc2DddGMJI7h+wbjci89vT/BkPgaqnLW
DpKGaefZd2xHFpzYDIewYMbRHqcYaFOoyvBt+43vdMs2NkkKdUAOD3HpnzUJtU7q1bzonnhI/CZ8
Vj4sP24vr4aKT626iAfw/+wnCP005miWeIaIk7CxW3ku4UPvY6oGqLMWIbzb37awkr8nrn7ePfWe
U/wgeL6vH22RQiB+JeDdohiD4oB7nAz32vtsYu2aLdgV4DFdUu+LJRHsifHj8C59jng8n+woWMML
G9ByHydzDgUPF2kDqQ175K+sZJn7rH1Io6o6D1d3mI3QFlQbsdNxgB2SBbKOm9/yDf9kn0FKJWfw
hOcOsUXkIgyDoc1pJ1O3wRftJR+KaS276C8GR84oy/REqQxBYK0f70L06oJREReMaQKmJClN+sEd
k+N8Dg0tDwJQM1WwLhADobk71cTmQMxNA1ZW+eXq7yASXIghLEDre+GStrBTXPDWdZYHReN81iB+
wKrhLHaR0LbmGt8L5OjobGipBNCCLzAWeAimANDYSZrKkbpFnA1YmKzfH5Rw9m/uPF3VZA+3/dpy
znSzPZoO5vhrC8wH4cHMuJRjlDrJmkNp7N6fHjt/f5WRyD1EP+QhXke+bGU4StYbvN8GAIUjih06
02jYHvD3PJfi3qEhCNwAFIbQQLLQ/cYuWwB9UeFmGFNsAhpTyr1uvCCfjFA+65NYNhlDdMXwmZxF
+CEkHkOJ2goMsWVeRo7sD3EmR3MDY+br48GubDi0PNH6+yiKAJeeyC2nPN+79SX0xRFhwxt5+qT+
IUTALYM+zWAAqNR7CSldtAUuPkFvQ9wEE6y1ISbZ30W57sENtr9jkkP87g93mOAV/RW2/XXwGcVc
THuP83bRsibOuWwopTWf7D+BaUHMepNeCCAvfKke+IG61YxBiNj8MzUOcIwUx2D/0Fq32/7v0a+H
Q6OIKpZzzR5aumXwp2Fjcm9BAGZr+u/f2MKj9d/f0MGxfmMKWpz142m+77FhWD0n8RL4Rmpj4yk/
xoB6Bg3/ImJoBLOAWT0Uzpscj8D1IOeQPTcRX/EOOMpp3Ib40NKpSPj7TYDrRo/xYyzDjymXzC9b
EKoeNHYcKjq+Wr4kV/zZ0ZH871/Rlfzvq5lgujr77xHiUaEXo4XzxLcS3UTJbexsVk0a+z3LZg1W
d0bQ2CI/lMRM/sTLzhT/dVEV8I1uUujbhS3NcbiY1hzxOJPynO1OUL7+tVDzUcn/iOcXvfP6/PB5
QdI7d9lKcX+bvoPxsaNa2o5zHv031QIMoquIC7SLNTh/Pvl6QTkA5gIBN2895yZdiMSw6OLa6O8s
tmy2CwA+OnRf8zQ3AmAFU7I5qMJn4DK4NdewmHAO4SxTYWFkRemy5oZQdeFY1AXNCMUkGSXflxfj
DB9AewXopamXrZ65/RZpFoqvXLqBRyInMLlFCcJ9btjt4ZEyBvaoSa0fjDcOB3D81H3f1y7yOLEB
pS18fkzqHv4tcCt9ecDj0NZhkFrsrPxeO/pZLJXQmCC8rXHDxFBCPwqapADzgarc/wiQgnFJ3DYb
ab57npvWbF1ct93S3i9uFWYoUBOtIV+LG342XCsUdZZo0JK8yB0NA7JKLfEv7aBxPR2QNpg4+phm
Lg1djZ9fBu7XvFAFOY8lENiWlu42X2fLFNP7ak0YiEhpdueJc9nMMWlyy2VszvluHlmXeQW7SNDi
RE/8sxLjUDSnQ0/8tLPRP9oqLy4yFBGqco/B2kwIEP9uW2febre//Z+YTSRQWzgcWDdMl6wHl5n5
zOV+84nEXyRMwdvLXIBh8KWZfHRxHxpuvngYPReGgrg/5EGbF9W5UByY4DB8lZje//cF/I0tuhjK
YmjXDmJy+z8WR0WiXz4hGuDfUIdgzOPoXI85WyI/xCbLFqOduDsHz3zG+n9zQMwDEYL3s7u/yhVT
9uOAZZERDlnwgA6YgD/hA49hmoURuMWByXqNjH+srdCrmXj/zdffCOrbmTV/lS+Qy67SRcH8eC2m
gtBV4dpbTcR3xeg9+0HYINgYRoSgw4RTYzqYG/xpTBVIGcr896ee1FN6gNYg+9T8/SXoObJpBMIK
QT871v5i1PsTZIm+9d0JMp64FmIJ+G9tAE9WmjHWhcBFhFuGrAKGl27EpTq01jgzp5evdcHHxHyM
B+58frmQ4XOLuLM0Q7nOG8XfbL7WfETz599tfZl7xPL2hCMydw6dHjWjwXEyZ7FFXGae2WbxndVA
tP77ErRP2dagsva8EJLqa9baejC89zw9qBz2qE3jFDtR9oovGaak6r4gibY2FZwrEdbe8KhGDJ7g
syzW+riYR3+CPKHYqf10xZDCmQbfgtcFi4QRZwAWaWOkHv9brPlziiG9ORIDi3KUrwsLoAc6SEbb
iFZRG8jQn4a+4A71PaTqEFW0ZekYS44JhLHCamGNhGPkRIvGFl/Y9LEi4x9KO1+s1/H4vSKEZAB1
EMf5c7QNnYEdocBvifR5TgZr0q93MvESjzNkHZDrSrGSHS/NMSyHKwzn39Ln0aLcvVeAHcP140y/
YlneUc9N+BH7LP7uLLB9/J6t5yE/lMEOgE2bPbCNHoOnqDOfoOyxTESMVcXYA9s7/EPJI/bEak7b
u1sXpd/mHondOakGQ0eH/mlYmF9CVYDTg+U9ZiwvqjZ4EOCmwm2npi72O5SiwvJfhnqNW8yehjsI
yKqP/4vZXmPIP6P3kLACAiD5BTvznvPPtg8hxSJG6g0i8RrLBlAIzWwb95VZ48cvVy3s/BVwDCL/
4gC6ELPw7b6bFjP3yowYjFdsqpJjoZnSzjikq1mf+7bRwA/wIXXADGJo7rUd9Zy+YmFkjkqPuHma
SzRDHnwMl28k3foAzwDS0EdgvDCMgOQW/4Xd3PBm0mcRqMpK3SirqNwpOaZitvE38MR3Lh4nlCmW
xoy3L2//wyZUURdZyZg3RiDw2xysJGFQVVOAX3tY1Cy0SX9NKg5JR8NpnJk83jI4UF5fd2AHcn0I
LEqsDx6+GDNh29hMen1rVaGtwjoBwxpMjil+wXcCjn593Gc5BU9/sOUrdhjN5thbP64StA5qxD61
iDySVtyj2uw5Ea5CvENMKz7IFthPlX3IKWyOnA1TfsEMAUGgX7KD/qYc4Ali50wMClyXc+/CXf54
eLTYg5V8NbhPf9nhe8gO6vr7F+2xwWOcXeVremmP4ea3j0ixai6bZKnv83mxlrfaDZkh1CFoR/L5
eUhgNvrfGUQqmjizYgOPCt6YbHGFXVGQ5BuGNvtJ7BPHE1tig3nPWKDvr9EAMsZcGr1he22Ir4X/
ln2sCNaGSYz5gYgXqGXZGUUihXdf5ZAyTcB+saohGdG4gbH3CkdnBID2sr5Jl46utmTVzJ1o/j7J
cPXSBXN0p8g0xqZqhsU1wTC0NkkFG7rQouJTcuMKl1TiSJxP5V9IEQB/BCurx1n+eR8YPpzNIytB
Vt/DTBIvTyv82q3u/fret4FVZCfcwtzCi6W3i75QE325x4wZh6hyhP06I8p8hnTHcY60Uqg4qtv/
6w+xXMOdASMDdFVIatx66IXD7RBhROrpvcVHmaTn3huGAuJDtyGVkWoTEAGa9r09EJ+xoT+KB9uN
6QsKj4g1omDHKq/u2bE+fqQih+DvDcYSv281GRgJVu1DsQy9jiUzNTHJMLPycS46qiOWURt315FM
zloy+TkxojEaEk7vpm8LMDFCKRRzgyE2bE5cSCBFL2VCSSOwuHbJ6pasCoxtMWT+zvJrvoDYdoBj
SOgwB0FJNKwgJGOxgYupjaiZX5D+AKxbpLWb7pCk3uBQewrJdDGtTH2Jx5iD03Q5tMrVb1OTJpGM
eof8SklCfS+CJSro3yFpZS/65044kiFEUIoBE9TQNMsT37VbWqvUOSpsMPVcrvTx8PLFUhdh8QTz
cyxdQPY4CDUjLG7lS56Deq91keWoE8mJ09cUSy2Uq2iwGvpmFbi/JY8xx8O5CL/2BrYZfd9FhFkp
EDySWSoLGBp0YxHv3YEoYN1TRvY2OdQ2873LqR5Yk0lpRlt57gVDIGOcRTl7DGy61HTyMWk1xv1L
vdYZ4vQwAHOcmAjkQ7xBNj0BtAYyVW7ZeviBgYcDFv7odOyiZXfjIM+S+sXKEIYBz4RVCv8sk4s8
/R1wTSE4GBk3lx1TbFw0LG0KavqmOJKnOMXiQorHyeOehCJz5UdYL5ATABHHfMgZA3giDqsIqd1E
PrCw1vxeP7Kynb5A7/hDjf3yuus3siokAREQL1HP/SVaf3hdaIw5BlGu/cEJRp7bPzWS6CSVkdvR
hTvRd0IHjd1xgyn6H3Q6Zr5K1OVMw1BPqAVQRNz72Dabg0M8LtYt/jx04xp0vmC8Jo7pX3YBhhHo
XeTA5Sc2jmc4tdhH0ivE3I2yjRvCz1LKaZWVHFNXzui0pz7Oi3NkQNY7ptgZtielrYRQJo9qfs7Q
iA1m+pjootV3Vc8wojp9b4z/Zo+w9ByvKMTmb44bGCFPpVV/LgXPHc5QizhQdDSI1m/CAsx6SHhI
SxzariUHkLmIZLYVi2c7g/dWHHMU4dcHR/YjISEFmRUMCigIdJQmJIO8bYq973ngqhhzc2Ghkm7f
wdNVmabfY3kc0OwR/okEMf4W0O7eK6IDoXfONdgXThhAviM1paOu629xzLQQ0K1pP6Mw6M1Zpxbs
FSyUz9RKnHJF0BS11z4JyAq8xQ5dfUqzwpKn6glzMZTKHyQdxeLXX3/TIKpnkERHfWBO763UrlM5
DvvNDjuonXoID7jXied2ZXTdoVnMMqIdEOCA0QlVoMk32ea5AuL5uvUBUzHMemzqhwXAvZfELtXN
Hdtzdja31LATXhXc//uWB4LGtuOcQ+tseDP2oNQp+j08R61Ot2jnLQkqG+l4ZvnVspg1u2Kr7el8
fzhw7GXKxmtJu4JZQjUvm9n1cciXINnVrWeHFwPMcFs+XTSw5Vrf0dOLN+kuBEI2WfHxUQqaAz0F
xjGWZdy3WyVwTJSPOJ6HtNTp2W+V7Ye/RK3AIYldOhf2yEAmUOMGjacVEBXM5hjd6skgeJ1LlPWs
9jAnaa788xmWByfQruqmQJfAvNSwuVbDjGaCbECFwRoOozLYKXnHMRh/7FFKxd8XwZl64/CB6Gez
Lui3wY1NhS4PFqI0q4Gye61TEt4N7MlgeAkKUcf3ug2htQEOP7R/YL80rRLZdGjZsIjR0m51n9cS
/B4KRdBfsnpkooMcIPxBNobKhGsIstr2AmWu+5e1JIAalkXYd5wFU1PFret1Em0SgTdh0onHmLnW
ISBAvnhb+jnkAMj44z2JjCu6XYiSxdvQ1vpJOfVwiOXS3/lvu9AdfTuE6IkFi/kXukMHNfqcRsOq
f4z2hJQ0K/TsAzM7KPQOMxPODKHuMzbLx5Fp6Ewk53EcsnTG1OgAWqTJxhfhBshkY0jh1gfVg/Yz
7UUaD4ieOY4qeCOKVgiAcI2w/1Yt+5N0NlSJ1yEUySQedBZdqBtqjsiUwgBul3Sv0fTYdNxcBLxb
HGa20DUI/aOtJ2IEzO+l3ufgvZhU5dT1J4ha9O2qm7ZH50m5uVS2xhg58y1jkUM9DFaPFFm4hNWQ
FMj02SV3rBdIoXEwdlKO2I78jhqxv6V44z8kdtgF0RRRfCh+gmw5ZQlkIYRz8DqE299npHowakMi
7KyGIGtWXZju+JUiQ2aBUL36fqLsOcFehLq9p+VFXx5Tb7TaWewypAG+GMCTASmWpGiT6GAiiINq
dhlciW6ZS+vMwS4ZcHBHlx8SMhlCzdchC0iOaEHRO54PGcwW8yjCgwxq9Xk4b+8qQ3GHNUl/FwE1
vE/VJblpXPyVvqLsIH1PRFnWDsE4L9jb4xa+H96ge7aBz624cFJhEzaHl+KokBQWufDKaQh9vU+g
7xusnHnebMWBGQ7DETTIz06fbbIkQc9X3ubjRildUHrgHkVkL4WHK+QdyDymmMmuV8nyCf8+DniV
hkzXZKnsKTo4ICkXKMi9FakIh8eZLrRHMNm+9eEit2taHFhwXSD40GiA4hkNbNrgMA3wkYHp8WD0
rj4XWnTthRH2n185Czyb3/AgdxY89CWYV7RAjQA9vuNsjysY5fyjh8bfknOLuqqjM8rvcJG5lKQu
fc48Fs0CQBYcM4jgnfthBQo5K1gPvyD+2yP3aIOQjuOhDJJn/1wN3oYQXujFiG2YUy8ACPI4zlA1
LV/8JsmJQIclHUMnvqS6Q0w1ofMQ6RoIcUH/6wPV8hKuetVh0kEjBxry/tKd4nH8SSZM5x6YduFk
f+URb0JjUwSil0NI8gNShmG/F9K56RxqocZr0Cf27sm1+rrh4TVD1vvw4tB8np8iaWo0AK9kd4zs
dpN97RSQ485cfI2NdTer8d7Cu3Je6/4nsmEi4iNKRwErM/q0FElaZqNU7l8ojej3ArbTFmd2/I4V
ee4UA6GbE0dm6S9Y0BgTmdH1eW2pqY/skInmyrsL8oIV/xOqZjKudyhZGN56aWpLqltaGxidJauO
CueOYqVHjUgcH6opCCu3csxSiAXOQERis8Akl2wPoYHICEoTyiN+a7hWZxrMfFFuPVm3NgMsDWnq
TJub6uOVsHtvZLucEExQciBmvaTlSm+yL2Ok58fC/NpSQWgWmO9lmH2RhEBAgyXTP+H4gRG+Lpg5
AwTEtITRh3CW33SLx4VKLL6X4PhwzNGPbYpF+rCpjYiPmnEcnfYuzTr0kt2QiG9lkV2GV+GuJ4LX
n1NGBB8R6J0/+x6koPJO1ZIhQ589xomvc34bq9vfop62FCQ2NVs71W6UTkuCtycEmKwzuMS0TFij
uCb713Z4LTECOz5gycF6gVCDMiVGnMHV4YJ+9iDuruZH4+GyCoZb6dQEvSmWynRGGOrgkyeWfdjv
8z5V1LFaQib2E2qMyCfK1mYtHzHafXnyXfyE7262pv6ftZN0V0EfKAWcAJHyd1YP/QM7nSqmMfP0
D9YiVE8spkVrFWNmrvpaO9YHCAxsp0AUxZSdELd5I7dhPmIHzOJeE+UHy1cQ6tJbiYfbn3JjIDLy
IdbSc+bn9B23NG2wei9QG3Hmfa80j048sB2zN4ebFJGUa7EItHdsJbAvfO9QkXOy5wPfu4M6fdBA
CipxQqx2GTR+u+4LMxPQIRpsDGpKPIw6vRaMmL6G3WDEZdHep6jv+dXhe2cw4K4nE5kpm6xfOOZM
OBBsSLZPiGiZKBtqlfeZ3Jl1N1dP2hKE6oIPlHTI2XYlmtfWgflDqUM+bLcOt7Xp38fLMaqVQ2G/
zXEQRGZpLsfXXQbWDN4sIOHNvGfy/YZLZseOMt48zBVlpbnBFQys7mNtoDM6Lo/Y8GCitACTBoDd
F+i+DijepjFXmbXi18TX2+PXN6OHORI/5AQA128ENiLQ/dXKW91Wt8herW632Fv9n6gz61IV2rXw
HzqOYQMKr/SComCD+uLQUsFeERX99fcLnn3PprRq29KslZXMzMy4wyEmyXXvlhHH8XAYu3/ufMuL
viEQvFszsVhx3GVvxnsjrtkxHyv7MB6zv+u19BZuGHFpAKCDAg4WcpzrwWI9GC8WNFAzFgtR1iIF
Y8xmijtb9GeCIDbBEHkCfMHuS97l6yx4hk9c9HVDajYFZIToZH2AlnkFShOgTrq8h0G/Jw/iy+vA
bCGfDnhUQKm7MXgYg5Z1G/BNqHYZs8CaBpCIQtJvp8nJJD4LRohCQvrePNH3PxrBkd0SGHvWMqZv
M3ibUWpFuynSsdTi3LqLWb/twumbvU3V4IJ1jKB/lmetWX/2siRV1Bm1ETvgNZis3GIdHzQcyh1t
ogO5orKbcoQ5KS9kiDl2frvtPmsC+0g8F3FWzsZsCr2El0pGTI4L5Ij70lrUzUX/bcuxS8ZBfl+5
Nf3FYq1QgKX/jpprA3QAPs0Fl6G0XssDDIeDM16vcQMZFcLl+AYMlHY35tJ2+WF08BjP8cbYlbQD
2SjeNR5w1y2NP3ng5V3dMujKiBH4TE7sw55yJmYd49DlwFvs/ZSY2Jg9Tc5jtOlYEbKGfap6E5p9
GBwaZzqYBntIkxC/q8OjVNCccfqnQe7Moshj0t7MUcbFORiTljm5WqsQAexwczByYxKGN8MPJyzh
1oTkk8cLdxdzl9kfqIZeZvD/URBsordBZYl8mr8jsRwFpHz5QOpYWpRcv6lV3bSBo29W2w5Ae9mt
pkuhHkfwZEeigLd40yBArLPbGGVdstjl33LRRNTi4YEbeJEFE9CirOdk7vguL4pI15uIKscEWjYS
WBX6T0qgB20W7q4F6zJ5WPNkTudbC9ax3eYVWXwxQhAjNleyBfPEflhvpzf8GyL/4bp70x0mW8kN
bYc6aVgCLvNl8qRLTgk6i7WvkmKuWxhMTn7aMO2H/IvTfhv+C2X/Fm/8i3XTTZIeBQI9mNRGMqfn
mMEDcxwpo8fj7MGUPZuzCy3/wCmmw+XisOq97B6kJFse51XzXmnaSWJwKHKEc4333YzQX6FjZ85D
KuKsKtsB4Z+PmNDIyJpkgd9xH2ONdek4Jkti80o+KZzzwUmyTezJfN7r2TYX+mb0SKT0ciPEzGwV
vpeWiea1mzTYy3lpugrPgkC4vd7cXhp2yC8ONwzZp+22FwISyJeuGCWEzx/kYUhd0F0rs+tGtCOl
KIMDSSK8F1vGi27tdnsLrsiOJyP4ZQYoubMbjfBCWMWjIKIYYJLhO7+NzWYT8WoHkCc4kMWmAJIx
w1iPLGgmJhx+0/M30ZkUrcMklt+L0pH5MZs+zUAemQKghlf7YEabiH1gkO+80e5g7+jxxdhNB2Ev
NDP0hkQVKQh2E0b2buTvRjtvF1kylC/maAQFGNKBF9G4/HzwwH5sHcPFTSwF1T1O8LQ/Zh97KGZn
vOa+wwtmfWywWNvFAutBLpMmPQ7G+9HHg8BAYCfW3DAYGGoWf4NP4DgKi1mN7jIzRDbyxfJo9cTb
xPoFmjnl4D7mdEry5W5zlAeT2Qeh4o13ILnhnLlM/EOcBJtvs+T4OxAtNqx6GFqIhpIy5CM4UU8S
jx354gW7y0MWhyVZ7ldPEq1i7iQZKUZ0QexNZrFaBf7ZSI4SngCWtFPdE3WyI5q5mcI9stCKpu5H
46s1M8gW4CG+z2AgymQ/5exzosEQrNXJWzFoCYjNVbiCLDHvZZ7igNzULWKUoON/kSkpoX2PAH4M
uTq8l3jGgOIUBdkkBQy9Gnzn04CfHI38UbSZBuRJZdtMqciG57V5cEV5NmIZijYbSHvhJgIEacNu
bBX0jo84tfyw2nABXpKTXS19RVbKpYvJJ9G2OMeyzAE6gXktKFeploS9VzP6Nc4NLxCGAI2MDa7p
GkoLC8ei6FYXF0K6LJ+kOrmUcjrlhgnnOzGTAeskF1YusyyILSNgtVvIwjMrnT6MH3lcnl1AomZZ
Sr3PlAwqkBkgpCS9SYZ/LZYeFp5xl9UkHsaVC9IwnLFOZlB2SEgMKTvbYFfken9MVlF45UybwYKw
QA59yjohy0J/wVfJ6J5G4LnGikk+wpGiyjbgEReGsLmJpm271Z1CenWCDaeeU2pjlrHHZm0sFZqb
3dtglmc2F4vOyUh7TSaTphGmMBRaNh95p3iPbPYIWOE18YkXwKc7jAN/r9r4vccunWO5xwBio4Z/
JPXn84b5NXsY0l4YhmKTEHyzsH2+rfpzbGJph6sQqxSuAPjENo0ic7UKR2gzMDfYEQpLYWRhhjYb
tPmGKrofHbS22/ZmWnOYWW3ocqxXrKKafXBBM4zRxOegGaq+z+iTcTfa1dBcM7zRim+RkNAwqbmy
8whiIHYQHR3/hT0hCMH0HXwAtjXz0kOGqHrkiNwaQDBnYGRO5kmIGh5sDV4plvROw6zWlCJaaPmr
yYpDm0NYZj3LkZKD2o+GywrW53Ugz5Q2qwk4CPlbiw6AUDfo80uDHpaG9iChEEyPgIksmoaQ775N
tSvlYRf2raC8A+I7crZyIsC9jQ1zF8L6h/5ukLkWOawEuvuwXbpMBro9MRCFigOcS2L/BtmAfsQu
gpnk8UuLvpgIKIhaxsN+2LS2hLCAmrNzta8YgEhsgGyccOh68FGJQBDU4Q/06WUf9OpJOrvw+8Ap
BwglES1bGkJtQBaFbhOVnyCvWNqpU7PEjsgmJE6qzLixJIh7hFKrgRqizK8vLKEfYYS97EkK8Oez
teEeiSMsxAwoF76Yb9GFAF3iO6nQd8R4ySfLvXwyoRof3H9Z/VnlbDFHZnK8P+oGvbo4VVLqLvOp
bqaxsusEtTWqpXYBgAv6g2v34xrhxJfGFtjGO7tbSDZeXMPz47GrWXq8ctBmDnXpzNVv0iyNqCEW
8skeV35QN7EFPwduNpPzjEVQCIXFjIjlIofQoyDFZU5Wlkxx5VHS/qwQXXA2B9rJSLvaGRVGvJbD
i6bTaMqsx7ZgnGQBY7XCEjEBIlaDNXq9LFMDsgWcCdn0ntxjR3HIaPMpQ4dqsk2nG+DSReKRLWGw
nyY7j7nuj0beyJOmwqX7XjdjJdwxbcSg4IAk83CFNVj5TGN35fsHw6fwKlzNr11xfVbJfL405l/0
DfpvMoyPq3UAd4OyURs9NjnBZC2kpomyRAufxxCxNtluLtRVEmMppcyyzuz1ptcoU5saNiOBDI8f
Vjl9tJM1EjUC5fRl8thQg5cGvlUMHdpoMIkoP8DLCicSMOLeTlZf8w7XRHwwZt4NZ7Jgy/Edl/A3
nIf1MnMb9Tgwvh5lTxUTROhFwgqpQZ6CT2wRSEqMNKYNkDFYqJxUiVvWkF2IGOOb5+JkfrnQlM8a
8VAzVuFQ4j0olPK2KqYYJ/MkziyiAziAQIVHF2QpoG7BKgkV5Mvknr8NJEf5YjoaCk9GDCmHrxh/
D9gSsD+NPep7hV2aTxgtFB1YerQf36awwQqyJm8HazJ7OwU5KoC4kTb6HWrOAbeEUgCjwSIlinv8
DUFXnOJmKgVusmyUm1YctiP0771LB4h5OkknNZt+WsJbXFrHCb0ybdm3WnVyoMRknB9tTsZCBn61
+8RIJ+PvZstppdbpYdGzFu+UDHMP/r5B2vMCa8v6I35Okj9eWhiqPVS6f3is/GAmYQkJtRKN1epM
ZNxnEClkosH969P3BUbYnfRTxfhjjr3xy/DM3LMv801uUL74ycynS8oODBhiKveZOSMwxGkj4UkQ
yAZtQJZgJk+zInr94mfxkhYDQAWnf7OYYbJV7hUYMrF5xym7rMzyLUIjk28U34EvlJVaOD0PpMvw
I/AnmjgbuA+au1gwHMSaUKTHrjoUYFTvhp5mvif06gSWuFSEJKHECSnuIQiG+zse2MEOFAWHI+Eo
gMd4XI5H2HpC7RSPb9HBJRFzsObYaQVlLiOJeeUIZasc1Rc+4xfXlj7JuLV77xmrTjZYWgkiMUl7
XvithTLKEbA3W9F91h58Btm64da7eSp1E7WVNm6Peal57IGZRWgCwp4PS5xv+RGAgN8SNmTMayYf
2FW17UaTyWiy20W7iFw0KyY8GE/4kLKk761bX+JDWdX4m0d/2+gsazVNJ3lc7vkPYSyJVlPWa0pY
PcEkWGqrKIbFnHWY/CDPiyctATEYW/VbHtUCsCVHludmT1iWMDCt40C+CW5mteJPPHmPvBMEy3x3
n13xZik+UtHBJCNfi1ALhXMpM61gpjWinHvVRdiSIU3ejuhLnJw3FRliiFDiIFVERgheG1Vq7s84
nSgdpKcsr0tYSzJm//aETSrtuvO2NNb9WoQjTUAoEquZsSJ8TC4oLVLI7b6dlq/6d4pG72MFOpwc
s5DlJG7IzUlhTjpbLeAIcb+hVLPSkkXClu7QcJWTEbdMXDgLtkHFiJNvFebobSpE0nwqPLrqMZwx
YdFxcb/oVdaRLBSx0IJvgrSNrc4qwVA633BBVPMVH4JD8BzSAAZvSjYgZLPuEIYSacq8xUqkdrzF
nMmZSvBy4zjRqtlu0CjGOCS6eQmWngTobattaWMdK3NZ878uhsjERAiRtTQcR7ia91WllId2Hvk7
5hdcUlNnOj1owSmEdjxl/paJk49oelDNh4aVtI3ecLgdYpeZlUzWlOUdeqnYerF+GCp2D5ojsfuX
kh3qijBEXKMfAPijcotNEqqg0LyF8A1SzlyRNaQ0s+m+8nvJbbHeoPz6R7m+WGlcvMGTQfGktKWs
vgf44QdGiJ0TAvnZ5BxdmfANTwxbq86+CfwkzFfBMR8sL0i/OIBRdmr/rKGYXmH3ymohRFkOo7Kc
ncqU3y2SIGbpQ+KSlaSwOfuywZIwBMR+92SpxN3kYGVv5YDlOJrdC8NB0Q0Nqo2rMuYQ4JhS9DJl
uWy52UoeaPhH9FIbgBUdFxl3R+cexUznNV3+3enyYFKnpvqPnhQjiRf74/wK7xeDHBz9o3/DnBF7
TSXYkq2BxiaF/EhpPrl+GDAukJhkgTRfEE7pZQIpFPIFBG6aMkyXdP8YCx+eLBQ+HJ2+iY0lIoaq
i59bWtlQbLp8pWxiliuPEc8RIRcTf4rfYh7xkPCOc2hl4lkCjXtyL76g3ARXFGf6Y1LkCqFTUEb5
HHkF6VcG3lo3BMV7ErGKNydOnmCPEm1WH07YmANtvNk54QrfabH7NH9RFxNTghLsJARAiYoFB5CN
jvbVBwpxGA8/pcvaz2VGJhTfz8LnF/dWUAJcGDZ1+HtLh8P6nQrgEyA6gV8FSsy6rEFCLxaasuy/
eMviGT8NsckbnM5DF2cz2tAtJQSV4FLzRkI8tlOXwkEc85dT/lEo3BUEQ/xlOVQcT5BnORcyCblm
1Y+sxnvGrdD29/DHBSqV0UrlDe6E8NH53+B/4/fYlzH8234zQtjdMsdkllCA5UGi6bbCElSVi1Gy
4IG9jGXprRbzwXo8xkUTkjtMZe5xDbblmglDWQB5W1ZcmU5pNZ16Pd0l+AoTgEM3rnEIguBwILO2
KxdW4/5NqcCsQYz989nladkG+Njy4jcwkoBJci7/ievJxZYzsajsyt0cjAeC4RP9R2BhESjvGSd9
gTMoSQF+sENfEOPBWs7cQk6g4BMyaj5UbJTVwJOwBsjH17gXKAiE5nfJf5f9ZMqIkbWTAQQ5rEmN
AYkbhtLJ3UmVlowqCZ9PNmun8xtsAgBfXGqreSktpHjFgWclQh5JPPsxat39QAYVSDBgAUDMJlo1
TLxphqlsJzSQKLaS8C8ajViVRx7jp2COqDJaec8GGhXh5JfA8zfgmrvf5PpAfy25drAgxC1Gx4vL
Iz7Uwzh6ko3ZpjaMD6+ByfuVcrT4O2Ngibcmp1cuiQSUMrI/0JwlTf6LHVGUrCIpcC3/W126NJRX
yzfTmpuz+puPEMx4pzh6jB1+dDEZqF/K5UQLDqPRNN9T2U+xPgBqFlREXiV8+M9U9kPWFiGCEwqy
bf/auKosUbLRVIjlRDYa63DfZnVT48IrKg9f7DUW3U/9w0jsOEkrPop8EGejYXFCGoxQiTcknyWO
npRpkIMZCmClmEdqYu7xb5w411D+QKYtFI3ctilUdvre8om1NST3gRo8JgxuaP1UfNMqY6QNCWhB
nfqkElIpdSU66Oox7m+3Prx50AnWR7djK91boNP7l+aMHl0pnG84vnnUAduwhzxSXt3mEKF9YfrO
UwaBn050W4+buE7s9YuzQphQRVHkP0x8/D2xQ81W+8gBiJdkucvemeLSlFrUtE/3XKvdVbr3auF/
OzXzT75ob86/7sO5EbScaHTo0s+N1UliCApCbb7cPfde/oeFSEqtULwijvu7eCEiH8bqPVR4UOIm
Ss6dAunDlHhHt18+39ptuJdAnLV9927tuyXy1Yd7iN7RJH0bmvfSrI9xn4Po2OKjoixFXLqnHgc1
Z3CPN1pDyAu9uqQvXOAy1MlqbDLpxImsGxMbVwzxjqUBviReEDQ0kB0KcyR2+2OQiJFTqJ8Xzenk
7AqWgPqUCwP1/1fw30jC+SDrcUQzRPIfEts9rYclz50SQrOheEoKxyur+9EEovgydiR8FH9GNgma
xFE4WBJciFDk0f7nPhwcCZ3y0cVimDBojphpMdaEIAQmZwQmxYtSg/xpFAD9i0aYaQTytMsxoWKs
EFBypXrjaUkdktRwSKGceMDiS8AmC08rlE7kJfQVrdxdeUoco6dVx+MUnwEyVYPmcz6sMu3v2hXN
C/xs3O1H781sxSz3zt0svPZIyGdhB1dExduQL5R3f6wQ+I1o40PcQfkrpLX66Lj4Bl0Zh1gPZpBs
pM65ETdJnPRDW9E6oRbs51ogkezWd1+HBjvWF4X1l1UbCFYmE/8Llg7R3BcvAjEdok0pQNtH+0j8
sMzJRvIboJZFD2UM5jELTP/uYtuHcEDxDP/AgEgrt4fEfZB+MR0aJV+UluKL60JKKJrWafMaPqha
pyOgQ0uww0Ab6je608P0MfW/8+o0RLGdyWpdghSp9dPqkhwnWo/IGh+thYBKBMNtT8QyftGhjtwn
GiS0cdKFU3aU5vFWSX37yaLC4gZoQYPOb7/VPzTsz/A5P+3ao9PugzaIi6YOl7jjkUVCFhs3kG6k
TxQUjDotiYxrrz7TI/ESs7AAOjlNxZlNxxIL0SQYZq0jfq5c45ctV6r5R+dphizF3dX1QnrKhQwh
V865AwMX9rVHw7MwC2XAyCT5uaNUjlcBx3VT76VmHjcNzRHIGS2agUavWQnuKJHjN/PNqwLNwSFi
/lUTNVsonuI1PYjV3g0V+cNCGiaIIpGDdBOqCNWN6lTm9n8lzaUdgT4t3cdQVB+RcJe1EkYqnA0G
liyQ3OwR6ct38F6/1ynYJ+p5KMz0l1SZB6K2n0X7kXQFVYJcWN3srERGIkh+sFOTlJ0EPr2kNBMA
pgUzm0laVgNUhueeCjqpWfzn70ugI5v8xrba9aFmqSFdDatKPuhXDsMJAneBSlfDvoLmORkU/i+u
vjjyghH915wA10iwAGjiytCVGa4nBUsPHbpq5hHGFvZkfZ4o8+a8o7g6smHIL6FIYdcH53eQYgJK
KOMSN8fLGZFvEyo4/SARh2JcGCrZ5itdJSROPflyPcTXMMEBuHJVGCgmUI4d6I7BTnsG2TkMoSyM
R4oFXoYAQGK2K9PIIe+ptBLUTVxECX+YViiEVZtM6r2BO0UW+eJGEagnqa3BAk8LaAX8jMMexvhU
lJsx1WpGPpZVXKqspPYVWVduEj/m1JKIsrpU/MmUX+M5CgC33QOOvenTwzDvRBhbW63uZUwTw7AG
UtlDBERQNJMxLrEyVPcYwhnMFwLmX+lZ3dL9Z/fgvblJHH6dP4asrowIGnwNGFMRKD7lbYpHVQ6l
9jTnGCDxz2lsJ7mprRk55G4k78AAJ+mRg/fT6X4tw7laiwZUhlTIuyTpkPLD6Vf60HhJ3OWOhAXk
DAMJSFALQ4KZNFlX4gjybFXE0QzEKZSbjwu8h9oSuyvcOFDcVehPBEYQ2IR0iIDE8jlwuETRk03y
9qipUzSEqygeZAXfIDgivqRcfyhcfDCwyvbfczKFJKlC9wXmJEX/5kYAbxD/HLBeQhDZJL5JLSYy
HuhvfkqPA5nkgoT8F5jxWAkCX5AI2ZrgD3Q+kjPM2XuOWpxLQW5UQA50JSxK4qoYV6aELL2ywv6Q
REEPxfc8WaqnBvKbEZbIsgHlDn/0cQR8I3DhRRQuCoQrDunBOi6Q8CEKl2X13Bf05h8KKe+9M1gl
yGA8q5hKATuFK7BaMSHYNQGaxE840J/PPEWQeV3Sn5V9kSv8Q6HaWJDHqOkVR+PVlxMgg+bMActB
y8sFqpJHNFL1bW707OzL/+8DNAkq69XoX1AngMs3hKfGCpwk8OFhIfTm5NdwS+hI7x88tA+7YmGL
mBTuqgKbuEDYraszUWUKy/8ISUkWbqZk9CUgGPn+Kpzbgo9gaxq+xswGVGfBwUCrZt2Sj6VTCn/J
7VNtrEWYfCqO8BNo1EgBJ1RQJ59Kxq/Oo0BQoBAA8xR13ug0Qlk+PpMGYHICRvBRQqRILxYvI5/C
E7VxG0rmony7IP3U9HcF998PBV5rAUDJZV8aTT6oZV5icUvOY0qxqmfkHgooxkwyAR/rwpd+SEMg
HwZQh/ouxWJebfelnqbGSaKqhhQ2YkbIkzDJK5BDOt18QP0EBmm5gv3kQN13SzbF6pj/+Vybj2x5
zR8oBTTfCIOpaOW4d50ar7sB6xfHz0cJBfnpi9nIkztC1tCyT8EZESm7gHJZ0t3KvKum2kG1z0AR
G8bxmXpIugabVOe1jhRtRW+09sESWkFjDI/0s/uCAgOTtr0WAeLu9JcCU59D5Ro92hPC5uebNm4m
BOP91/92Mxo43SZfyD3UJjS998387JCnrZ0G394zdTS8l9P4qqCSk7IQ9VqoLA2f5l630LGmU2JG
kV3hXlXnm7ot7C7r5r1mlEiSNvFautSpUUH/Jk5XB/vTX+c8Y0/LZ5A+Ju1iccygQFJx0h4qFLbT
sKw5URurizZf3hbF+++cknVrsrAiHgwPM/kWe4SuV/U79V54NDof9W2jU7vE6aEw6UmzKqM9/wy+
9A63vyld53RUFw7r07ro0JTbZMc6OdUG++GrCLUzodi+NbpChIT+Q6ZWFM9JdjSCPS3VrnYjI8UJ
n9k4rPW4Qy1MdKWMBJq47uRKN68FjwL+dUwLPuCF5Xw576DpvC6SYp0n6VaZd1imKzRaDJZ0aREP
AOEems+0bEaW+8DpqfXbg1pfG+gRSd6B3n/5X7fwm1WtXEpnHYkWM5brRnJw0sXBKSGSLbvLrlZt
v9BzL1CGLdGDZGak+dHDaRK5pf20v+9rXUlPynvKoAwk3vwG34Cq2n4jYAQd/Zb3dNFep4qSfsaO
gGTQ0nEqUp/UVKBRZ1LpVNTwPmrhuY8MU5ANarFs2eDRvzhSvH9EDv/V1SBR01+AdutIQ0naWKre
qdFyXlbqdZwz3JmPLRH62+R5SiW0UEPZA60bGllc+rmLXFVlLlgiben2c6GxzYnnH8GBphcHcbXo
CzHpzDvzR6LEsEOH9fDpt6kvgI8TfZN99Nje2b7r6zYD59jqqfE5DIX0Ty1m/NUcRMuDRqIGn7DV
tPQ/VLtmR5qHHZ1Okxw13d/dJsWlJXE/PABYtbj4hNODd9uk/nPZvSLYDhWOXPX8SPyuo0Vn3Na1
eH+JGXbLBsXOm7QRXK5Wps0biqtgA3VrW6fs+kV7cQqOCKXOi2J9okrALJdBu9vaFTTQLq20aWXT
S258kdUgii0sDT3wDotFwhw904rWUIEkd/i/sd6juE3v6RsFcRa7NYbNfBp3YE8KRL56NT0FzUGE
YD0cp7ikNVMHTL1xtS/JkmoXeIyFgbgWS9TFL2hxbR++tPZDI55E4KURXXtv2HpIZVycPTw+xb2c
u/Xu94PM+WqrWdsYh8yJJUUp9LoeaxwFhEMyQxKRfsnb1btQxBnDGU2+Ma4Bh8OfdNasz7dIcyW3
5HigaVQrRYVruaFN4/a2rtfYpcy5BHfrMmUtwXehrzzN5NAiyl8WuoZ7q9FP8Q9u3eNsmWhe21sG
eSfcz/A8G5QpGcfSof/RPocgASrZNgoaMVyxE4TGGTrNlMA0Jlp9tH/aranmwVSp+d/UyWmM1ug/
1AnrbIcgotd8W+qovshvzodysTWk6/uvAy/TKHNo376MSZwXStJeBkpVyHBcI3N+oxiYGgGk1rpZ
c0VRSb9AK9ZpNex2jYQZYePdFV2E5u6NQt7gimYTwB6FEcr2MrrUrHt0GVIisOw3+3Cp6aWDELlL
nYyvswx2Tp53PQJWfaTAtLjC8boR9nX2f3Q2RFROnz7ra9r1etIuXuRBligOz2/baxF80bLJPGSB
Xq3g5EOyPFrn0XlwBcEjEdQZAuKdhlRS0Wj05OULFJAab3we6fMAJeWijjpUgijw0nQkA+hJ2AzO
9ficJ0p5GSBph3YJrHNvh0iqWe9dabp2HKsT5GEf4LwU5enQ98tBnWKzi6nV1xoq6RZKggr8IsDK
g8EfrXyxx9H+thKNgnFNcZfUPc5vOPv1YnguLw7L3sVD4/Ys4rTNGP2Mw7re9CgYOs2OrwdjnAKQ
EsI4Aw8RdFrNoZlD7VUhM/BZ07xL3bgCc7eSt4bfoVvM39v69KUvw5ZYp6QqmCK1VgcRxhbpYPwo
RLOsZh2X6GEyg2/v6Sf1tSFt0o1SMzHQw2+ynKesHevWmlKixdKhrv0JYGu2N3tSQdvOErE/wvxr
0ynwRcjfAqjCWp80568gJ5dP/Uiy39amyw0e5pUCpJJWE1ZRMzW6c769Os3I0eafUq7jU0r+RZtF
WX3HjbFORZCiCoc4PznICh+omT5bz4+NFWskTUCaE1Gyd7T1oMm6n9zbZh2srDSvx+CD3ADOg9c8
0p+Tom0BdHJKwdDCoGDdUhsgHZSK5GP9b/kxbkM6SSBejQgnqgi7V6IMVFfniwiZ43T4sVA/FSUF
DeMT0u7cLePUfU4gdQxTFK3sZ3gaki2xmzRh0emJBQ8obvuNAeqOXiPWeplzQuy310le+Dzbz0pN
LoN6/zB6JelkOVQDRGnN5rA9f60vg+tCTUosVLK/9XCKBntKqA5DAtfbsAO5gFSKUJ1Sqmj6+h0g
xGkFqdTe39blkg7MdNwwlzUD7IRrwGVTFIsHWbBv9J3Af598EwVphvHx1W9enZzJqi7yhgmoeXX1
51C5xNePH+8BzdSBZKxqAJNAOPf9XL35l9w9Z36DqrGXw8nlj7tqtbjo6PXWrceW2lc6g0+eyAi1
rUf8DDu4q3EDsTGKxoDsDsYLKJhMTGbdNpebkQ9fwABXI/9b9tPpcUXRy+K4uFGmWUdTm1Mla8ha
peJIWrjUSBBah4vzHSssIRoQ3m2jrE5nk5q3fIxtuMxxWlQUoqhNR7WgjRITfWI0o6BrPOvs7Owj
ZUTtbyt49K/Rt5eujlMkIg+jczk+P5HBsPjSQ07DGM4FS17h5et16mfolNyNYn2dqGcCphZZI87x
pgXIrsACUZfBQZ9rVum1YlBHPI0P6qfmnSZXf1g5/eM0GbWqU8yyfm2MIUd5q2kgTbBWwoPIqFFU
dT3123rQ0bPRveaDCeLuY2+L1rTZnNTqfZ1Z6lPqcyL4Q7uP5HoPLTUABPs6/VCLr1rtVMorn2vK
vy66SUH5UH1DxV0ulFCJl2E96AwRkFtf+rzwOriPKDa1s75OoeENBA4AHhrLN+hQBKY61DKmeCJN
ta/cgT0bFKBT130IW2jxquaesuuErtWUxH9iloh2yDelMNaTBvmN0Rt5qDrVk9KYtMPoV4eplade
nYYQT6egKT1q6bPnDit5XaNa1r/4YFj981rUDSntfdZN6rFbAVmpHI5poL/QYAjyd7Ak+fr1aKD9
/JgFVvJgfqjJqvqEqeN3hJT4oZvuEUI2NXA6/nMZXqFuDGoAMaySDA44UD0lav0dljEt2dshZMo9
7Tmo4iTlx/yhfcS4nDeGOa51TB+TGmSyMxl9eGcUb3PCyBwOL8rHpPuYl/WV8AkblwWON9IVDakM
F3oo4l1xzaE6luRea0An++O6ID+LVBu9ZiDAkllbmin8FszrQYpMEQPcfN9SLYuQMxEAbo6+oeCw
HacPMyV1WJcCaMICTinXjnfsnrBvsU2EpkJUQytLpUhS79in7TPR5wwpOm9riCmY/Ck4HfLD/TpF
tDSWTGnt4NI8oc38Yt0GgFhQ8DRJnyNF8bLXQIfTcHTfwTV3X/RiV6SFSOtgUaDKfqYMQArxqFKl
kixoA2Zk6QiFQxqLUMbGopfrOb2Ve7zngJgZ7vSrW1x7KsmOYthErZd3PcjndTmI78Hu1GHJv8lt
Flat9/lAaf7UEQKGskevlzu43NKjAQxdYMZcCV73baE8a9RQkUa0/hw/2wA7pa0jNAKlt907wBYm
oXJGsOZMCKch6khB2/uGKiLn8AhT9eBnZWkUr9FphJ24DLC1eFL+s49VIBagf27w7SqoEqlorNDz
yl/SSfAnOCVabtIErnTaJN7x8vH2X04BcVSU327UalEdjP8v6UBJn/9uonckW91eUz1JrqoN7tmy
zlXCgcLYEY5xdJ9IlJKCkBzN7945b1MWye0B5Iif0XVyGJ0GKvSIKl9ISvACqMdCZzcsmoqhiYWi
Ps0J267c/nf/rSS1hCEFm4XuWIgo+yQ9iITufbhk/W/ySo70lpJrqkqtoP7wlXbw1d5meZtnlIbW
1rVZrUFG7+EQ7V6eROjoBsLv6Kj9HO1bdZCVYry7d5LTZydtLO6fpvk5o+x6OvkdIsgbBuNzGZ86
MH47k9OrZSmL42kPvxEG0Tlol/HtAYZy0aCQ1gn2ydFdncax7eUv1q4abAEUOPJbT629nIum9x6b
2/e2bUuWpGY/GUHvN1ljBaIei6HIwXS+1nNe33zJTCnmdZxF7cV5BxOXfFa50gZp9xYegs6UwBi5
AyD21vQLaa2J3vke4cUByq/Ref5u9dRdVh80/6B2a+VoX9gU6tw3N8o9qRW9HBXvkcU6Dcc+9KJZ
lwckV3BHEan4HkdoLJUAXbgJ9JV6AHH8HdNAb1BpXe8e4LodqZQuIipvlVOvRauML1DZcUPHjRsC
kuicei9WPERGYSzxpfSiNrRQUb0lHaqPQxWYpO6lQJEfP1etFD8XUJ0Vj5L31LyPRjVkRVvr7A5q
s0Qu8uu+oLvdCaesB8xnzTiAQBI1QXjkDLSsDL0z4N3SUjgFBGrT/RAJ2v0GmWGUev3l4PN37FGG
7rYSGmK8Bkh17dAB8s6TYv3Ax8SmBh/OGlB5u4GYLl6n+aX45Y9kDKegFbWiRrQcwYhhmfdud+c/
rWb7fSwe52J8rnU7unkiBH3axwONs6yb5qTv7hEtFrofNMwcfuTSPCLHjS+EtUqRClheVzUMNTaZ
ykoS4uGDkvLJid6X2E34BOQECutGZxkqQtY1SBy4gn0ERihSV+Nznyj5TkyL2jd6OTi/pBgOA8RL
HtvHFg/87Gajo/128SVPI3yuERX0HC3N1M4RkweXrRgMjsEjZhnx8zEJckcHt6W5MmlFpN0xIA+3
PkXNabnLEWBmRZjplLbO73FJdjL+TKWbqWbyRP89zUD9phcen+osT0/jbCNLF9Wnmr+MHnbbRqK7
f/SzPX4qfenvZm0kIgMtfPfcamdmU3Ri0J8JXpsC9YLkMmLdSGrJmTll3aG5SpisTV/IFwGjdKzm
xW20TCqMkf9WaEUwvoyQmkJOs/kxFJoYDN5bPblt6L9eL3otcOTcydFjOpm0P7rjNS8uF4HlXoMX
gojaFv8ME/reqmhl0BL1Gj6mos1HT7X3riAPRMY83oc48N4+fMQIGn3HdMAgiDNUzCQ6NRjygCAk
XRHCNpyiK8SPG35tB1YIVAO7qkl5TGE9ATpnDvWsNO8rvRciYqxrSCwlYSJMtiKoxUjZbWupjIv9
gt8a6wyXOUk1+5sAYrS8DmKhlPyTDTqC9RCO2KlQxU/Ufj7ci/NA1qVSJmgk2N7lvBbWYh25tW9w
de+Mg/skG5UgY8v5bd0BFyqTHLWGgdZ7ANreAT8zS7cRhkYxYss4BZpLF+r60a+BQH5Wb1cPblh6
HosPCZAdpCLdzSlJxs0LW2R6DwgeLn09SX0Q1TE4BRi/QmAjw64YN0QW6hkil0trcuJCK6/5Syhs
CrymCz1fpMbl+mGC2Dmp2LbRmR1DCosHcFUaA6wSMNSIBfv1B3LynLZ3CEm0KCft1/1zwEPsCGOp
A+trab9Su7m0C+RM4JSA5qBUt7gje5A7X1qbkpS7GJ1Nh6h7QwDGcktqJKeaTJZB/WU+a7T3s7XX
4lI6LXw3MGoEGigI+zvu8hmCL82voQJJb9KbTbO3F58zZtFGD4GVXqubt479kBZl3uXqXK49vOLT
0WqRk5oWpn3wXgsFuQGyD2jxHk0qyj8owD0smqO30XV6iYRMFt22ogWyXSaf8XG+/8M+4vK01wTv
h+2t9AOh+y9tLOg8m9Am7YKig0JTLIpInLPmnA7ELX6LbuaiNdMg8QUA/3+EnVmT6tCxpf+Kw89W
tGahjr79gGYh5rleiIKqAjEKCSHEr+8v6/hGXLsddtQ5NYAAaWsPuVeuXAtjNXeGF45tRXccUrDP
7t+H5jF8TIpJ4ytjqVoBiXzH71Y08ypYtzeq6bGr8dpa/j1JW1QB6mPl3WuR60CnsY46K4pbDGiX
gEZwcpm5VsZPNavZH+DPDrDuouSgod8odNM2g1Q7yL/OEwTOkG/AZoENApuI86DKEP9BySYnzIGE
AlcBXsEhYEZnar/aoUtN/Du8vcOn01M5HSCMLm3XPME4RP6hegTO5+vzYnrYbOsZe4cW12u4nk/v
QnR4SS09Unm/ZxdNFdNrraDNtMWDMAS+iuGr+4iXXtX4WoWdot8pk+Nm8MDYifoNIiluD1lFfAvq
VLsEhGNVpkJHOgQFFgn7yIGDaGIYFKJByJpxAd7VF47jna+Dv1l1fTvZxusxOy8deOxbB3o+FBsG
2s4lKQwvp1f0yDXANqYxdGuEciX1oMRosTs5nYJS7RZUGSwP0+eWWaF+xo4DuFBu/HdPQTx0fBiS
Cr6d0CNhzUWTisAouv8ySo5ApywTkh7rArbyXduiosk2ISWZzJ/yf9+dRN9RtBstoS0PyDZVu7u/
e1CegTQlBB4ptCUDDpFZ+ANCIWK/5kMNWpOeI5kkqTKywxz7EhF+OnPkDNhYIinNhALWHoHC+Le+
8AfZ1CQU4b/4UJkNheGykRqEENEVyYqfeFKYVUL9k/Lryzc6NFNJJPO3hxPhnIAK288PxG1hW/09
mAR5G5jkw+bu4I1E1wMQ5OoD27AG3saPqQvomTUTQSqqySV+za7rGnVC5nBWNSYWdbGPC9Pj785P
u2gW7s5a3QbFeV4qc/TDvprmU/wXsLVQY/baWlKTNpy5xwy5HGV4HFHqMT2skM4yrOCtd1naOKD6
NIk+fu6fJjp9amzdusWMFZVsdqDUnk6iChxtUc42P88EbAnP2azi1qSs8PCxDMrUtsYHUkxITSxw
XPiQrMMlu7ChJ8WOEE4FWdcZu31t7H42tITRNaHFt2i9klUSvTjjIH/un0EFiaGvDS5zoJGN5d0B
8ovgYvpaHUJTOT2TzSzvv6NLokRoymWbr9f2MMwnG+xuN/55kEdXUiZknEBE/U1I+Ud8PoSsCBZ6
ILqLdWyTnTpLTUcne/OOUGzsbhZN1S01EkEIkRlPYE22DDw/zJkHc0ZleIG3x3YUMDBHm94/1b4F
oPRBz6yZtLRwr4cH3PgiTdsK5PXOzghWGPiuXqADQbTI/fYW6W+PgB6mgBvhGluNn2QDZmSztDv7
kg4wCFKbA1wbUbzHNJaE8gElMR/wf1OAXGKp/caCQtB6IjPL9R+xhuh7ZtKSR8IuEGCTQEvtn5vo
NbWyd3YdEZ2x1uFswuVRJvPFX+oPijmPR3D8ynsVhK/cw3bH/EEDaZEjFXcZ45QjQdMGVlZ8/2gH
2OCh7+pGNaEr0i1ECjf5BSTpjRk1EwB5aLYeKHYBJzM+6ZVUZlYBS+UTDS8D/BTp9i377hxSFsOi
7Fog7GVowDMGUiAaRCUYzvCv46qmdfWxJgij7Pb3287cHJOSeNETpyW4ByUU6R3N2/wHUX6A9zeC
fzy91rHYu8EIOI47gOeUeu1QhuFdX8zVhFakqN9AVaaNCjdS9O6mi8Ansd0KyaGvu+uBRrtFzJb1
QJJ003VUv8S22GHAAp2p35KoL9fnNZpXD695d7esBngs7rvOpmtlKOp6W2K763HCqEleGYO9h5qp
u8on+JLc1fimRzfIFSIwTkRqZRc0KUhVHSHAjzZItn5fAhTKFwWLA2w4CnXnueoRqD5nxy9Cuk30
nlyP3vPnhF7sw2NWfpL7IWHDRNbpSlb1ue181aQAV3+G1uXs3XfvSb3KqcCaN0VXn75hyMRN+I5u
OoRksCJfDr1myucmROlV5rdrHubk7rhmMM9K4KD3QJLGTve88bYn77Wk61sBKRXMW0z2Fd6oWJZb
M60XzScZ3/ck1xhxN8iATOSKdzuknJfsLDYjtr8o1gxPTUC2VzRpxfCTFIQSOE7SGZ+qUIP0uvfx
9I7asaVE3H20ONYYdASAMXsMEun6ApIASwFiRGqzUM2hsdbq+D29H1e5hPNVH05RqW4VjTnp0oyx
josfR3yLYkBvBmuHrfhBP3WJqZ+nofp9iS8n//lgE7FFRzJnBoLZcVo/+icQJSpdMGYkJYK1Q6+k
AlF4IY/o1QmuNw8hLO0x3GP1gc8RtkfaCtwovC/Z1oPHXIHGfWOkiqDAA4+fGsK/Oe6ASTIinpzG
HozxnJVufKlG1/UbS/eWrRuBF5Pdjj6tIvSIGyLxAoOV0Z0PNMAaBLUoCOk9QxDzIcDK1fLAz8wS
KWEc4rokRK7z+xUzuaRkcS4AXrzHGqgOqcrj0b8stTVQEBJKFXDkBcYZYrNc5GVcNJiWFOn8+ll8
lqin5zFjJP9Bk4N3rQAqbA+n0LaXH1CtDabngpNgm02dToGQBSUxnOIVfTfgrmZ4GZEbUfEJeOQz
nFhIOAIrFh9vvGGIlT2XmkWjGzgklihexr5GWTvQ+EbadM8lpXPt3LuDN5NZ6/iMtYtXAH+eVpfc
P7NrJrXdvT1T+4l9D3wMBMgyxidiZgtKiHyR7c5X1Yyg6RKy7SaAg5yHu9H1EDdu6DD1+mamzW3T
4xBs0IgBC+9WB2a2WWrgOxVRK4yUaojzI+6heP/dlieqLex0IbMbQR68oYSfrIyM/poKIDPd34JH
crUCZsR84pK4QMTTCjufxnN1hQBXp00AZeI5aol4MPxEnE1fqGecyF9TyBZHko+TkkxraGTFSEUG
7CfXo3fZV5m2CVbYk+bIN9iTOt3HNmpLHrNjTfoB1TcoGj/FSiqupUYiR79Cj/MhiCb3A32kfIv7
zCurlihfJQDG9ARwZRzbRoTp5EpfnvX5nk9R6+O+rj9Rss50uIjj+/A5eQwuoyrRFtBksnqm9Tu9
In3OuV3sQo7fGKcnm/59cfi6DQxcCsXXJLlXITP1Aw5QixtkiMmIoiHBhN7SqUWJ54Eci4v2Tkz3
LmRXQnFxtagWyOldYVpO7ovbOSblBHKPxPeLCAyVRf/8Dl8+kvBmx9urGHP75ZR9YndvUXGRB7hs
H15dZwbEu7AvUTN28Nx8r0TcjE6kAWjBWSXjGjp5RuJG71+W+RXR5q+TunWQ0e+WrzQvAleJ7o+u
sR+qm4gaqiM5auQXsjtynoNHX4RsrhgRwIeGCkNMSMEhvsy0r58Pb0MIdfSZGUaMkNjJN5Qz4Ct7
5ZzSEtVazAUpo4BkgVQkSledndMX7yNwKa9Skg6ZoqTaNSNtAh2GMZ7sE2t8XFjsaDqRYoa1CYfc
zuDvHGGbA3I/Pu2VBnKAO2v84IootwvbTqQxTWCdUzFD4Y7iJqewuvarKirPkeo/B0r6HNjhHS6l
R6Q1AsDFeqL1KgIvKPg5oW8eHYVZYkVMja8lKENmTV7jKswpMXwGJUXN8JfCmi1xJzYxFYQhpYcD
JWo2oiJ2mJxGLraWQ4o+sAqsgND6yvowFmlTlu+AbVY7KwZXMBKSICq+bNP3ZzFA3PKz0x2s0apB
MabsBlCpPGQSBmsUaoTQgjzJ1G27O3K+Nc/UIuAAeYxNut5dI1PDC4VqJRWPSDnsPZNwD8AQxhZ4
OPoI1cxNB06K8IPmBVlNHRlyft010BjpFZqf5FkCh9ncXWb3aoxCG2QtbzO4L13iaNYpkqWszvco
vopzjHZI0W5IzR4uGtMiOgd69zEho48qhdm7sKAOcRZiEiYFhNvQgV0xpS10Fgc/Z//w8ug4TKY4
ETlkpdmnq6Lm17KqsFvAOpGpdnmOYnXsxhUyKNp3PX1Bnlm9PpxPWo+1YHhVvdPIDG8JiYdkM3wH
Ror+6vvnpbGso71eKyE4oL33H6n29E1ffY/ogUzqn9AczmzmJm0mL2tKf0nvvmfKuMnYASzucPFH
jY/LYD7KRwoA4im5ZfdEpRFrwhWmBnuHgBzcb/fD+XD6ytyctihjU/tH3LEnPN5417tkmMFkQAgL
irxJhYAMzYGFlAmxbGV5l1fUcsPALoSAXtpjKL/KJz6+T4ioqAk13unob4i94abQkzee+mX7JZEP
ig+o8F2oUFCQxHjHTt+BTNm/xnCHOSdG2rl3/Wlf4WEBrfxxTJ4dz8aBb4A2eXv4ZBViyXAWb1bx
U3iHnM2q0XsA/WM7G6vL8ze3i10yhQ8Rclj+UQ9xJtSPQ3THCVzvfPYm1o4B82oFqeDLLqfu6PhR
9p/fBKRRm124xz7dZQ/vGSZ14eNKVftEKrhjrdW4WZ6Zz0WWFfPaGnchBRU8dK0af3X7JGh2JIFR
U6ps9xC5doagdED1VRGhBdy6eKKG42prAJWQzVK6TOVUFE5vPSWrlwVC9HFqx8qaDgT6Q8fijN/I
XOZv/75E8XJogfVETN3Iq5Xfp6m+VbdHvKy6Ohv1Oa8vv+m0ZYTuyPhJpQvmy73T0BzAPVc8SlVI
VqF4a0EO/7afZCJ12BdU3g7PYiSVvhag1ljMsaCXDDQYE3OCFM7iAVPBx13ogxBG2Z3X5fA2ea1y
5Htp6h35349iRWFCvtzDBgNaWbm744ysKuUlHQ9wskTrOy1qD1Ftp1xZU2qsbn1j1qSr1/DVQD4p
/AUrnDUiyVpOjwi8x4cmaG3oqUBR6NSeRrep5eEv9bKY9VlMUBiD7tV47aSKDbEOLuY53G/k4ZPX
2sCDB23lAKdXvf/k9EkeZuYAmzQM720xhHqPzIE2eq7ZrXWhfHhsME4wn90BaVo3z/Rx2cqvzW1A
uSiVpwFKiJRSrS6Tcp0H2hIegL2+PsPm2bfNwekDEyCnADdwQSfJQLHfE7pJzL71tbRZZVmRJrc9
9Sq+8MkIyEidUWhjsQyR3EguRaZZQ+c4vOETzUb81ocVYJvTw2P6VDxMdkBY/coIFXTvUkQcA4KN
ZvJ+RtqMPQgZJJAE/RzbQFhx/fb6pgf6/HiHh9GzDfu5yIWanyolaIYbsYWFe4cTLOFYch6BLtjH
pNPCA91/0uZk/3as3DlCpxUxD7Wdp8+yTCpCWtIypxDlxkf0ZEIjCRo6RnADjVKjlgW7DXyHky/R
3wKThgoEh5bKmkib0iVYxrVp5wNZkvUROuhnnbJx3C84msQxSWq2lUtSwRjW3dhuSNzN9pJ5mrvV
9ghwMHYew9xXe6cp9nmXoRlbcx2o69fs/OEp0YkIUzPG7eo8sbfipLh8RUpk78irvGgvKFRWT92k
LOUwA0A2mGNB0x6L+8iC18X03C+hFd57sN4dUkgdtgT+NdDS9+SIs1cnUPAnueMwyAgyTt2CNJRX
BCaFHcQP9vI0tUZND57T0kqw06jXMIgEMdJ6ZsJ4DDq7++xIygjGotHxnPcQ3HGD/rdfgDFxQa9z
fBmxG1SHN0IdCM23ER7PnVNW1BOKnO4gZjm1Gjn8rzo8LnXDd0DLYenhj0LhRogm62hvJzdCE+aA
ubL/tm5hayZomfrkkG9b/YDPuG+Lrg2cCM4Z9hMkxpKL75kOip7GI+rYbNAYM3gQqYvz75ih1HFw
HbVt9yZ0hN7v1PN8AXh6ph6c6SZsUpclJYeTAy3CTP8OWaRAZ5uVMaAc4tZdU43lXoL2tkasGw71
KduT6SJWGmnruuuLjuupg1as8e0snpPynLAZeJ6SA4xAEM6uraQttLszaE/3kVKdpE8fPxWm7CCw
by8AH36l1VojVQxGHvMNkwKkaB7dncmaKeXsot3HhpGCGKFndJKyx1FmksN2fcBHcLqip/KA8wpB
Ea7sEXGIu38BF9Gzi8FKztQyIOk9vhOqbLr3J23unSHvadQZumNqpJQ+BWSIbbPNvlB0Oa3Q63+B
bc6wHCBKIPk2dOqBxQR9D6z4NR0+Z8/ZNWNsMc5emo+HKZr6KGrbjgcJzrymbh7t3/6JpWH77gwb
d3n5yX+AEE73sFgXUmQDKyF9c72qf0O7P4eY5t2l6PQ8g3zddQ8+OSUFdHtQIXm73WSdWcFah5+r
I16osN8cJClBn5xTNztiYL4JDNZgx1PcYI/cW/A+gabk31UI8bQeXJCMJkX9YVWe7L1RI3l171Tv
kLXYArbeoeBQFRlAftOdADxrcICYcZg1VM1FDlV/EODsuMO0YUG+gV0JL+zZdinzMrwcXYhPh5Xn
DukeRNyCNPRzT+oZ6UzC8xD96pcPJEX5DPE2nJ0BPePEno9eAiqfEBM8P1XqG54RtTJTxiBiXwRh
dc9JXKSi4Q8yGSD5fvUeRWhgep6S5hiP225MXQzFzfP5H80OAh80wwhJP5np2IxCxXZTft978h95
Qv4N5vCwYfWTgeSrSj5V9DB4Ddj1YyE1aCLfIf/poMViSXkacpQ5sRg148vfOi63/sGTBXxcCrkT
CA0axmlbxJZyKT2ClY1C1L4ruj7f3/v+97fLI9882JOqpld3Ivj0pf+Lm8/ydJYHsMq82d8hdmqC
oWz6aB88fdlE9k+oG359Xb0xFTrTtoc8IzKNRb9eHudNbyx6jFRpxF9f6AmyABPv8iVadUD8oep9
rKRGmCrhX4Wcbd4dshvmkWto9QysI8f1L8eZlepxD2xCCoyl4DhAS1jjQlMZ2Y2KNepKX7g3I+xv
QCi4d4t3hl75K7lPANHOVZyfkiO7/8bf9DGB+Dzj/Q6DvvD332yHbgdfBbjQ34PXz2YIiTJ+QRme
VW9vz95NZYmZwbO2byGBKZ6Dbwh92O8MTtQWd1Hqfrw/DMcJeBd7SHkkuevwzSj8QszAR9y4OATl
3m8jTNt8Bc23EHbYxGSI1ph29S6LfAnkgj3AqZsvOuP3at9TleA5IvfRONRbpBctLDsh8wUEb8dO
WbxQN2sCc58yMOAEArdhsXRkykUoEQ9f1I4JB9AA+MJRG4rVRgZJbLTUd4TMMnATyrlhTuELEc8d
Ur51kPKA24aTEayjN24U/o1i3sVzwOo9P86JczEZhe9FAvGkYsJVPUZHbKE3saL2VJA+r9pWw8Ok
OCZuC+ZPANh9uaGNUVMDjJrdFPa2bhMYUCVsSsnIFBYfVNVAo9ydIvs1flGRgB4UfMG9b65bVCjg
toIMDSwqp40eS8DGwj0e0a/fegX/jtHCkkWF4kWclrF6p2iVpXt7X77WJClbSF2iRiBcnyYF7x0i
5ktAIV9SiFalEHZhgfU6cNU5kNUfXT7qfEdSlFbFPoGhZw9eEIM9gmNovqJPsVqJ6oKwhZCrvHkJ
40pyS1L+J0IJUB78GQkhoNBf4SdST4KP/ql4lmzQhdVBSu43M6ByfoPzAbWtCxjWE1Y6Dg/vwXGZ
e8jAihCsDld9N/r+nuy7UkT/4ZJ5F4FMEQUgR4i6sog8SpXaMflvNTwxCJeTFXKTPX5Bezpj8SYj
7UHCok96gawyltte09N71/Ee2h5R7z04uhn+sGjnIdIwx06WEXudi6CRiDdQq4NAbrUUTTbudAyS
1IUbDQPwy/G/aKrgzQKrD4yk8KWtekS6DnjI10DmKY3qLqmuXp/sHYlVvUL4XjZlQqimJodt2IJK
+YQMfu/aU78O2we5YoYi+CUt2tuE910FYje0+lpErjXa9IAKhg2FdK/BbZ2vrx/lpBpB1F5p89f3
NdW37fbx3aClVOrMaS6EWAeFDtJ6TIxlcMk28XugfP+tLB3DdgvILec61Nn/zIGoWWug4r6X9w/s
Eqh5F8uNyyrDyOrcSVCAJp8Wv5aMRIPSGAIElnS8ogG3A6joOouO5h+zPSX3ZJPic4ZVVw5t0pru
266BcXHgQMtI3JItf1i6aYPky67z85pCNIPscoMCh//trHxPzCckmCOrHmse9VgpWYnFNWnRS2wQ
aJ1jlzhmSQcKpyJDyBsHNA1GwIIR+AMmusUhHp8hTnwdPX0iYius9o06fqyv0A6oTiGzi6AGSUhc
B1LJvaQKda8QH1BRQpkEs42Pasyq3oE4c50xZe0V/AHzATk9g+LFDkwmD16+CIsImxdYrp1YX0TQ
bFQLhIHIEmLGficH9anoZB5SDW08ygxidUA9AoLqEDvJeVBLvqMNsDLLGTPv7vXpNZ9nEGhyyjr2
vVCEULGmSqbZfx8VD9+vhw9iQKM831viIJulVvjyhFlM3JOW2ra7X0JBp/XxCd2iA6l5OnPPPj6d
/Ep6ehdEm9K173Z+WBEwVU0X0A50q15dfw4/hCsum4S2qyIrdEYrP6NEvdpj/RJc2A6/cWNj5BIR
2lXiRng4z+ypslCGlwWk1Sd1n5VfHfr4wGWkFcBQJ1Z2homXPgofNs7GJ8/QNBAOPJOiaKFMQzBX
iPSD47DEFgs+p6dtSXoPnxTEHuITpeDG1ISpGZcdlt9X3BCMBJsFiaQpprqkVHJMtg4ze47CfTs+
bYm4jS/1A75xFw7Ieb4ZaE0XXgezPlubfAjAMGevcxD36BfS/KoZKegFldkeeVJdjUCqYSsBo17h
aVAhysdRWE0EPGomcP4wkBs4eH629Ek+0OxaS2iPnRHkrdO3whxB6IsPjA0/50BWlMVlWgyNJT2J
vSDxI9lgFRLMglpB1uY9VQxb8padEb2/mjf96+y+UKb3ARdDl6KLGjs6tmz688V5xY4fRnb4xh5v
k5aEV7d1CZQ+Ixk/PvZyLMHYjoBpFPPN8PGty3KgrEHSwGQwO3t+FB/Ulwx1qvzINYFdw/oHWF9D
hz7AOhqR7iD/cWM/xuaPBEA9xMonMkNQDOO7KSjqIbcj+EfM4nP8wOa5r/dM6p0v/meb+xbYP+ad
4Cr+o48RhdGhwPpQkv6BHxSbSu9wiPdD7s/VXUAM3k+LTuasN5McUNggNeqzPQE9galNwciwx/qk
ss8w/RraubEmr6Wt3YJB7mSP9TmTGEZbmTDBpioRckqkT28iu0zRxJF8E3xK5B4G713H8R67p8GK
BcRukMkXs8w2ZWry7HEHdhJoJOx2J1YxTe1Dhl47IyjiFGnX7CDSzo6gShfj6R7+Gq9BZSfuK950
us/3+FpEt7BgFb8F1bTWuNKWCuDQgeFopKiy3XJfqcITQN5B6x9JzaSbuFwcJmBxHTrb2VOHFQlf
M2hePavB7QQvsuj6Dix0oN/xmR3gKbPv/TfzQ5/ArGTbbga5kFTReoj1h3cgo/akvnPx/IQ9o1gU
gLLZ9on1T8RZjgc0d71GBlMLKIVXmxmYnzV+ESsjwoXr3j5Snbg9ZiVTEPs3kgjIi1PsTYo4Wxrj
90CTJHpX3AHfY/PLBCyY1OFjoP1YFjZ92C+VwV//8r/+7//Zvf73/vs2up3b/e36l2t9Gd3y66P6
r79qmvnXvxR/Hk++/uuvtmVbpuvapqmpTkezXcfm+d0nRXp7OfxveVG6ZvWkoAmvm97TP8JEOlHY
PaywK7nHzhStJQC/W08SJjLkO1e/kBklOC3LPCLUKZTohbVrlULYGqy+ptRjpQYYx+h9GRbgmF2l
hpAbnbhpHvyER0wlKh3l5jfw5etR80wovauIVM++PgQOnuyOzliK7V5DdrDATE0+AEDNu/cRymoS
dFawDgOlb+Z+vWpPIQWqz01vxHRnBpdHDHtog3BAPTvEZwqxOHa9R1px1S5f1N7ZXi1D+evh95TH
sK1HkOMHq3142Z77RhEyMuC2/fs21lXD+v8bueMQkNsdTddcy+38YyN38rLzOtTta0ZMiCfuGZ9Z
NWrSNsKCJjokOr93+qhHIDmMPSfWXOhQZWLUqcsaOKXQZ7EfADaeOaRNr8jBbfpipWtG+8EVj+NN
HzUymhkB33zgDM/4T12zgnfojEXGWP7je4IdMhLHlCCRFRvnAzXlzqhp5/dd5AUqT4HrtqmckRrJ
oMdkNyEOTi4I7soXqlLDImt+HObEzrigkEZeJOct/5+o1cm7u1P5Lr87Q5NSC6IHrvKMIPEBNbvX
7vh7ykBnelSu7j/ylvLW+QBozhm2KTaOmUrdDZdfZH/e6JrJqWx+ZxI1PS3uPy6uznJZf06gYYah
BeQzsUXkZe70mrUpnyGXcUyKTI9oeL7LZeiRNA4nFh45qZqXHOR3nrniSgPDdtOX+N0cy0vwlkgx
jA7loHPm8L7yNmB88qNNOez34niIU5fr0CM5Mz4F2HjQckdl+iMX+qcBj7yJNlRizD2pAOv0VZpa
H6tU+nUFLAHp5w0oDeNhayqnp+KhLOcgH9Wkck7SitJnjN+j+H1M2Xtsf9CDsk5f3lSOfIRALyTc
QulaNX+qeA6oEWy6sI04cC7fi90tsFFSVj8g7nDEY1enR5fdiR2wXQncWOFBJdQSew7F81OJLz0l
JpO8VmIG0s7+ACaH5xwfs5Z3f4QXZsTgEFHRzOvk9Z15ycdhPBvxHtRCA6hCSaXmObhQ8gI1ho0T
YpIIcmCIwON1WqWbT7lm/Cl/nMwOrOQQKV/32EqkcEYJATJ7Shg7M4XCaZJQf873Qonh9ha3HEC5
B6fIu95juWiYyhwIDTZ4ruWVVBZwdRWjzw6UTC77ulNCzOo4IzmnMpTPEdosqn+IwXPFXIFcg8Jz
ep91Wz7F4YovPSLN5BYfMPV5hGcoFByk+DeYP3IsDQxXtkZnUG6ywMXsVmZyLvK+B3I4R2zyOgNB
dGhvElCcjjxx5wHqdhILf3slqWJx06vjKr5sq96dE5Zb20YGDaJwvJzYLbjzm5Ndd9LQMH4DsjhU
Fge3WD6DlbwiXcdj/Pj7l5Fovy0qV8kHsAuteha/W4nBR0J8Gske9UXxaNBO5JLkc+zfz5FbIeeo
ZE5yWsr5dSZyg/Ba4pQ4qAzZsscmqf573OBSR5PLeUpjoyiQwYiPXTq2HbiJk5xX8tyB96dduS4+
h2uRe0h/pGfSERCq4g3YQ6KV1ZDtrUOh4tG83VeqzIugCBTIj0lBGlqVr6kVnEu0sCELxxCIEEyY
5JH9xfY3dtBvAihs1vtIT0xfWcjPKw+rXyy7kToVfTULUR6kLRLj6xBZX6SzyLRwf6XHSde4ox4D
Mbjikt9ruWK5MJ0hZMxcfpPTt5GL/+3fblyspDM3dG/prfslOvL8rUaHTLqnjBvp7tJBZJjLd5kp
KHtm+ks0SDenwX4ivz2yIhGHZyN0+K/D57DQXDZ80L9MtMma+Tn8lTX4FTnYJOQ70VCL+XGJnAni
ar0LftQEIqmQ16XcIbpHt+iXOA9SLO3nIkLXSdDnizsQZeFbSea9AKKU1fQsog19tLrolA2KBKIi
RcWn/56DgYYVEiCvtEYAhE1euInRx6PIm8Zld4mYXbO2ghrxun2yCaW5ed8Xm0lQByeQm/CIYb7n
0DBhSCLpAG8glpvlBPvITOxZGZvyaI/ThAVQxlYAr5n7tI+K2BoI7dcKSoyNrQCebGBT/b+PSiQF
yE8hUYF9/aOHxMjvVx4Zl64LA/P5C4/zFD/luzkSh3toZiL3F4vAJpZ1fBL88ZDHYBRDQoPkJmeF
rARnJ5//ptaXD/gq+HRUAI+SEy56VoCOk6DxchEqB++ja3xcIleWXeMqNP23yP39UkPlreAus99D
WhCCTuAGcqqnyALJptKeTQL3CQWC2ERSIh+IJGyTyiwgQzdfynQiPQqPyqBODYYvg3gmfU50jmTi
o1ScReVA7CA97hHKKsjSKMuVLFTyhhwwfu7oiExkTFnyWhmDbqz386VM3bdYvuuYUf+ZbUTUAhyr
ZG2Qg2W9uDNkmWL4PEbznxmJeYKn2qgz1/lcVscPCXskDGLBmsvLzA8m/t9z1QduvF8yUlgNzyu5
vt+ViXFRsvSICa5c3yN87g7J7efP6i3X5vIFpwhvyDKk6EauBdTpLGs+oUBJDZzDYLmgI371zYCK
3/CVYV6Ydugk0HBpe+gsvx0pkvkgT0iio2hV7Wp6MdTc4MBt+50huFHvybmnDX5FRWTeoEeQi+Gu
XXvMBxxv+vfdnvnJ4E0hzTBXvdITnI7f+YrcyzPVECaRaeq+c4nyYSqqifT/kgFTxoclW+/4gWIJ
hJfoQQeWTi99SDqGjCN5XoaAdHPpoKB2vDaP/hwnPVzeidmOgsSWyHDv+Nxj6Njcc3ZhhBFt+uJG
q9GTfiC9QloSd8GYpZyVnZsu/0tmMGl46T4qcwtUScpdNny8TA/yMU8GFZmoxJw5cxkXMlJlpBQM
83dUh7kAX3RwEemWL7cv7VKHF6QrT9krNSJnLMph0h7yuDWWyaHgHWh1RoJ8kRfkBkkjwcSGWJ3C
WOFtLWQr5emaqYY3QHb5naJ6OTSi4kcaVxaIGmuAau0EcgrUznPSTAn9x/bJPLBJnhXgxjuW2ZIH
egxZZjxSd1wB4g9bMkiBxgxBMo3GfdD8D64WGRn+Kre2vB1zhTzPcwObVmGWoh844iDeQ+/jBhUh
0D7kijiN1ZN50e2TKYhuWRsqfYPrviSiMq6lJbAHf2gpPBcgxxwFES26rKRBrz1O5YuuNdtH0hFN
fxMbSKw5HI/KEq1xY5MduX2BGclJDkV/Wt4KuQpykWya3ukls6I8OfEFtATVPeOT+f8rm/77m8Ws
Le/BNlS6LUqH/Jkn7ofclj1/FbThM+UyaP9nCn2Hm/WW7p3JxR1/5Ci5cXLT5dxJhxhwsuQeywPy
dBHIZvxPa8iFVOGe6ih5a7lZBi/kFqL3kuYJwgqRkao75LS5c6RAOawOIcBlJpdHJU2KevfwmUIt
yE4Zd3pnUrmpjQ+oinP6r9QaS+OckmdJOk6O7yDIcMnaHR0PYdP9TLSGcOGh18Awk6aBm7ZjfHZP
mdQkvviAPJHyAOoTI2wauGsyauUOyplK/73wwaQvQzkZIyKBK+ckH6r0lf6bh0SJlbaiDTkvaRRZ
rerfO8/1chp3ORnug8w00KIy6RvywntG3tAAxoEFdk9czATkZt8Q/eyQWzwlDpSnU9ZgZsEt4lbk
NP2Bc6Vkgb4kQ+GEVLncdOlU94wyVd7dGP+5RUx2BEcyZ0lkJL1dxpb18eYc8qxabWj0P7f8zzkj
3Y4n5N8/SO6OM7aHL9KGvzMc7QJkxkk13D6Hn3Jhf05CwjRRAztBFIQW+Gdkc+XjnIPfnOd1IUNV
OpoMVg5kjqQ6ipvNh1A3oU9Vup6EDHJmOgFdwUQpneJ3RIUS4rVD0zf6zVpmiT9rvujwXNFFv7Km
2RECHmy/fr/UgEresShAlbI0E94xwfuMBi2VllL68r0NjwMkXH/+jE45Nzmsof/KWUi71KHzUYWX
5LU4k3EkHkqvH4eUEnoCa4Jn4uABBen8rFjZDqyVh36H1Vm2ELJuaqzNEjnbgUgyBBJzE/nDz08k
qJJtAOJfMTHxqOIVNaG7hOPyOgof4s3nvwcmLPU/wBLuP8ISWv1s99rdes2sUKrOqwh/UIIik4Sx
RE/xdSvx0CNG1kLWF2oX8QL9JnkRasSCV/YvZOHYTUAhkXWCRVh2En92bFzub5TYcIWiXmX/J+RK
gKl/Aq46HbtjGJamO47VEWDrfwBXdw7eHAoFn2ISAodN36Q4YR8+y2BzoEIwKWFH3pZ6Ttnlh0s1
2SM5Gr1D2fr/vg21f9WGHcfSVYfCdpOz+cfTKJv3w7y8jXZWHWC/HqBYKIT/16ZnWySUdHJfyqZv
5D9Ks4/+w0f/K1Tpf370P0F3ulrrxsWy25l5GSn6T35aNpJZ1aK2TRUSTJ2alH0+B82ENWp24GDO
j9f/0Ic0/V/cBtcwbK1jG6ptdbR/vP7GOjlnvW7a2d4hM0IpiwIp3jbGV/MaKtUpvd46gVVtN/pm
3DE/Wyv9D41g/osTcFVT1QyjI9Caa/zjCTzVxjqXj/o1owYnkhQPFuTkQ8zUTslUOasc2MsEjjJT
PcV8zkQEQbAvgZWuhIgS/RYZzr86kaJstpBJ//0uT8vrrokAZ/J2ENsRi6ZEmKWeOIQpZ5OQr8OF
xGB1LphKJVggqVfEN2ZzohzmDYfF2o1ELvEcNERWAnNJgdvvFlH2+C3yvQwmDoCxSK1oBHvZSF8/
WgrdSIIbdYc+NKuOwcfKClGw4Mq6+vSYmi48xXdWTS3VQ2oF/lvyN71+N7Fs02RGYc8d/vt21//V
5PEP7f5P48+8nF6vvUa7H4HS+uR9aanToACzo60ixGck/EYj5BchFPRKgLEW9FO2BzJXCPwkIbsg
XX+2vNyHXzgTEFIwTXmpIGl6ar/jy90rMhv1DEJ6tsbu0Aax3A8EtxTMTXDRX7jvySbj+v8IO8/l
trGt2z4RqpDDXyIwk5IoSqL+oBRBJCLHp//GVt+q6/Zxuc9xt92WRILADmuvNdeYnGpE/lQ8W/F0
RdaTzhbs5cWJL2YPZ/Fna6IkIBZ4sQGJJd8g3gDYjH2HeQTAzK0WLMuRyJKggocptghrKYIsEUeI
0E3GeQZXkI+Bwji7LTuvQD6nhDYkJJ44zhEsiwU0h2g+rsRpmxov6+yN1VasuLBROI+IvUn2a4au
+KdcUxxb5VAMaWcXkSq/i7OreKV0aX/KpCJWIiYRj13hImPiSN9km5cYaEjOPTUoHh3+S2WhRhn9
KX4Xf9K+1aCCSuYsQ75bOOaokEaBiZLq4Ov0yaB5ZCzmQKMFVVcGTMsI2tJdI5GOypbsVCJpJVIx
4iwoEoR/H1X6H5Y0RzZlS3dMUzVV7bcl7arf+l6vK5Eo/ydPCzaQYfNPMlNsLeL/1WpiYJmblDtZ
cWfhnB2y9+gnxCrxex0C577Zic/PZAqKHRG3Cqw+cZ/+frWG2B9/24L+dbXWv5ceY3YiVsQaGByL
SriUXqqHaGXQVQNt7yDTK9e81bR7ClueGwYuIn/P8gNWlKVk5IgmncWwE5GWyDqJGAPJ/Aa53QEN
upcHdJ4eaMJcjk9AN+j2FsZGNH4FEuFCs/r7h1HkP+xk//o0vxUpWjXvbb1ucaj/yUqJdKVMnhwJ
x0+eWzwHke4XaXWRPzc+dNJTIiEVLmVfwzcLsg/yI9oMGdcy/1iB8v/GuMpo5/RNlCFGfkHY2cG+
ZVl8EqGEoMjOvhi9xfr2pjH/lE2LKqr/Th9zuOutL9Y3gzBWrHJixRO3zHkl/GQhYG1Fo7+E9gIu
SAxNcWJtWF7/fn9U9U+Vsl/H5u/RUpOWTmM0YmySrSefAb3q5zGK4zC92ByQ443g6dsbsQmFPxvN
P0uguGPcOXEIV5fWURQbtJ+csEgJivSfOHdnIE0ZFaxSuLWQlJtXyjvDG1BpV9D6dwvaI21RnO5F
ast8FMfvgtWEzBBWHGLfupH4EO8k0jr/sH7o1sRyTZgJ1Twn+UlclVif4ZNg1UbGTRx3eRZi/cPB
gcEoTtJiR5l/wuKfIwQarZ/lkTMaR1PxIFjuyjfBJC7W4YcYnhIPQcV5SwzW6FMYH1VrC6OjgqVp
/BbGBtV69C1WmuwgDmf/bI7i9x4dcrPjiLKePAqJvIp4HdqUV6MvfkasSYqPdI5VKQHqKBLUIgtE
vmcpUj14XJJZva6107Axf2opIrMhvoJ2Zb6IdK20I4T+bFbVVrvoB5GY+q+xof/P1LEsSzVlhzCQ
UMgxfguCyngsa+WqdI/yq3PcdhA1hu8rerZ1/Vg3Xgq/T0fHsRH6LCwHRKNptr0e8AI7FJ/zE20J
89vsv1H1dvNHROckrwgKwvcb/Sp3fx/GmpjF/1qzfi5V12xbJmAlZPv3mhVLWT+yyHaP2/TJ3KsT
qpHqVVD3wdPRceyWCvgTUh87Hfjri4aWtVicWZCeCu97ACwGCPGFNmccTFEGUKx5nrbODknD3y9T
UVQRt/3rQh3LsHTTNlTT1BXFFPf8l/heShM71IdxorvIk+z3ZLwGN/VOmtFB0lPqgAu0s0WhvOZ0
18XNp2JwWm7uK2TqNv2RnKD1/BYMDg3fOt0+OuXsCLFLehmjJ63QF0fDrjY1vbUNBt+ALpTkYqWI
0Wb6jTZm/K1xawwLvXwGqs8AZz2Hi4mOghmM8rEaLhWy3NtArDeFSFZwX6jSpWriTjpdF4OFOtC2
qO07WE7QWt6a/liamzK814DJypGmLHqpXsqa4zdIBxxEpWYWi+SkUS0HEJmj8hHSdEa5Wh1XJgoH
uTjlbeslaA37hkYHeGrW52x95+nX1EBetZpVOvo6unkbXUbrXF1d4SiMiNLpaZWsv7MchgZrkgoN
Aa013UpJ7IWoZK4h/YPoa0bSXx0SkLCmm+St0e9R5ETQQVuglpa806tvGfl3B/qjBM21oh++pvNa
GvcJPeRhg9BvyQO5hq9z+D71AEsRNAAISJpHVb9vZfDx7YeKkxBNm0iUtOY+nM6YEaCu7Zw6yOqL
XpzSfCM1+w4dTLa7WVAy5tOE4Nih+S0xn+IRMxQ1wUDpTkLVVLOj0uAPpws0CZ3/KnYO8mmct7SL
hKOXwdurtoagR6KSJdy7PSsSBPH4xbBXQ7W1b74ON6G+d6wHNT/ZqH9khCe19RAjaWwfE0S/ZYx+
qg2c6VQzoDQy8VcyPxUa7eE9SR+q+P6GN9t16wDToY/2eqnivWZ+t+Vx5LrUcqtBP7AeJg4CiumF
I6KY9EGq9wMv0VnI54fllTRicUoiexlXWzk/qGhGdJrPc9ogDeNLrjkNTKg/+ocGxW4a73PqQbAN
FABh9Bp0xJzFq6Xc6er+xkk9OyeX0aAJsEVHAsultlWov24P37Lv8CvKdvl0VqGZ6zVPEkxACTvM
ED+A4Nreptjasj0YwaCsS+O7uHnJJba94eaZ8qsVHWJqNEm8nLRLru4H+WgBjrH5yA9JuJbHN1lZ
zzoa6NgXKIMmkOu78UpTUozkxrNQ5/bVpcnVReG82NbWHuGu+xpO8uP5yr3NwT88MoHn7NxYYeDM
Qanc8W9TgxH36ZSXDLlckz0zRVNMKuh0Ju0pbevmKKM3prsSZHDldpjT0UENuQ+gzENE69CaBpPi
y45B6wGGg4igd3i2YrSEhLlf2qjandOkQrLxRmTEJvWsxuUJ2PQRcor5pHcpBM93famd90ZZJdVR
hYJjnJxxl+vOT7fNW/3FzGFazcd28lXlOaPz2rh5Q7uEF1KAlPSicW+CSD3dePkDeA5aCu0I/Czz
ZGPBA1rWFwkdJY5KkEyxOabr4DXr7qpuNepHrj1HmHE3khFPPMR9BhnR1Y2Cces70cOsuwPg8+FR
VRYGmDKS4sDZH7rp2QYaOXOcSsq7sDEWCi9rcM+v+uRdBZhOgjRpILrodS+vX25kbvtkM+gOCuG2
4HZKxqoe35X8s1WT3WzJQVfeSyWwVmNbAcysvDF+zmDEHdLTSMCNfRSCAwW8h53TVRnAeFLMux4K
Cu4Qw6qH+l7uusLLpZ0Urm/TIZH2OYgJWEGTi2i9tTHGjnmkILIgVaFeppOyF216suKOhneDWXVn
WEtN8VLUfdoJ+CYQy54dVd4pnM6DDEJ0taReHNvu3PjNfMxDvzfdKl80tpvoiLmCcgrAeqpwA/3x
W7XWMlTW7UymllYi70aMjurrem5CpOyglaUZHZwr6VszQr4ZPdiM9Hg3WPSTAzoiprMG+h9od0FK
0VZeq15SGke6yqYhKDCjc3d90MrYM+NzUT/OdPk4DKr2TapF5+bOMbaqs2/NbaO5BeRL4FMVmkUb
qwYyNyTOml2vPVpXl9JRrH6P5UHWoFFtbkh/O9Gb1tEV396OGbbJYDi/25eQHvFWKOPPUUsHa/nY
NA9tdc8GOKTL26Xe0UAIIw5OKZAUifPci3E7crflyg0nt3rmrYdn5MM0NKqWOzF8QarhqlEGyRTE
MPlqD9IKcw0wipF441HBkQl0G/UZaKTPSe8qRw6KOprxPa2beesixKVBMuro1UOYiiN4UzDXBXQd
EHHT0EEABcc38c448io1CvYvVFl15DuGn+ykTxAqYJdjOmpDr8wDDd+i8qneCezE9YtJ1EFmndZN
8qq0bzZK+ywY6M9Ijaew3UxgPCnYzIyNmD5daWO1tPl99+ZGEh3R7w1055Cmhkra1+RhykPZ7HRc
eBofaKOiPiLNvSg79VstP82EpXQY0VGfzREYzXAuKBdo39eexo5uEwOvjovvumLhRVVZlAyOY1Ld
h3QU1c4R2oDTLhlP5e1otudZFOcreWs4d9d6W1Epb2267fQ5qDJjPXRwFmCwThVd4zXdIvQExTTO
hgmtAN2Dg/cX1KykUugalulCvVOnw0ygxiDRr2dNxR1E8Zya1kxK0GkMHafA42x8NuaV4RzUkoeg
XRz1USYR1dEQQJVw3JIqlCaK0CU5/fBO62K/kTZFdekUZtfHQB9pe0WwbsPxaF87461Lld0VQSCC
67wDXqG+lBbco40CXbdCCPSWAaW5SYiJUClf6VPqp71Zba7ZcsBihUb0AjwVjYMFbJ/4vYAF3uKq
aUZulAZxfRwqBbAjPesKlAHE+ZX5pBK3mTQlD9FTYX2l6mFgOLWgm1DBFtO2yM8x+j2DvnLlOMzP
dTstIrq/Q2KAgd+1/LkxADY2OOCxK/V2GNjxm8nkstAiWsC4zRWdhkq161mBUzAKE50T5vOAyt/Z
jZgrj1+5hdUoYaE5fc1gCwu0oNmT2W277tAckX3GHwk0AYfOcMumlXXbZx9192rn9wMMgHg1YKY5
Xrro1UwuCZkteklHNPbq5I/moRwJQT81iYYWE1mBts3htVLGa0T7zy0Yb6dQR1I2YqzQEHisMmU1
GbSG5qcqupujEkXkQp9xjO4RtlAjAtuTrTR0MDNTpiSO6iRYBTFNGOeJ7JnpSZjBDPsi2knKi4a4
ezIzF9Y80NePPgYhkqT3c3awJTSbhbSUs8cwkbwo8q4pIXe1SmifqV8N61k8tDk+FUzUJKJrZKIh
8mBQcy5B3SkxfV0RhHNkwjYNP9KtwFCGJSEzPf05jMmdWCLKojfNmP02te/q8SJZNFfjrWuSOKQv
r4VsWg9+2wE5Hel35FpRlI9fRnW2dCuoy7fkBtAzduX8PgMDn7O2RJXiVWrKNEiBw4OSGNdK+2oT
kltciVa8F7f9VaPJiZ5NtmEeaGHTzRTe66KF09jVwLei5xmBvrW1EBchrwTtI6DFxxGb3vSjpR0V
Kiuthj39TdAGNfR6q2bXHZskkN9vtt+MrM0I44f9ADxANQrAqmzTxHZeftun1SbP9xk7U88/7Uj/
EW2Rt5cmpB//9l7Hq6T+6kGlF+u8eu6HtXKDEZhuTclVAfeObpjdZyDbDaXzNJBLxbyzyl1oE8KD
A8DhR0iUaMA12+cuveB6YJKOnHJPCXdFdyqlmzdCG47uWVPG1DMVfyTDUj8Xa9WijHOjf+FIh/o1
OwFUANlxo8m6RmUPhU6V9lW4vI5763YyYT3d0bWYNF+8BWInx8/QlUXumN0p6UHVhQR9Qst9u25m
/XmmU2M+EYOZ+n4mPUEsiAPA/IAy2Y1MChXguRegcMh994dWP8is/fi0wF1dz+RMnxw6DcYLzQR/
P29a/1NFcBwqGIphOo5hWxQT/n3anLNrmMaOPp2Mo/2Wptu4Cmg4gMPYr1EkoZQnJQEJdp/v6ebI
mSJnhdbgp+Tm1xg3nQZga3565hhVZGRzFWgmKFOpi7mQROiLOZjwChj88+g1oiSEpeAmOavPjrRI
WzdCLABLH1Dig8nmdjJpBWdrrTGrpvuIKH44Du/pO9rKW43n/DKmPAwTHt2ptIKK2T3r2vHv9+On
avLv07ejq6jBqWnJjsxB9N/3o5DjscocdTwNcBk5m6RQwNYWaFkOetEWv5jbHb2+QCD7XTStM6T7
JuA42gORyvlYqAyyn8DjTgInhF6xuNmLIvXb2bvGAYyNPIFX4VXV2sDEGpOvBFN1L6NxC6OPchHt
9NZl1YgRvTA2a1evyUhkpIFIARBo0b9G18JnQ8+1ugKBfCW3cjIBe+CrWPlRuUm+OOiRl8D5ixTH
uw4wTHU1EvGj60RrKT3M/Cp3TKx5Wpr6eh5WzCHRxnS2YyxCNh08rWg3Ggdn5COtw+a/0hv/W7Vy
HF2TFf6n2aqtGb+ljsnOWNKkjOMJlECXL0vaAK7kgRId5tKzUd/r32X9mENTmaX9FL20+lNGDU+7
v3IOZQWMr/cpOl+sCigQIMOJN2l+MFjInXsJnfsq08/54OfURIC9kg8IH01yUvNGZs52W35CjjcW
1Pd4w4/KUCwxfum2VOyqjUXnd3a4XXfZcMD4xx4fLedi0lJfP9s0h66TOJgVWkiOSrqP4p0dIVxd
19Idzfq9et/a7ig9k5fVyjtbguqJacZL/3at7iL5UOAhUHzP2uMBLmiFCkR/0r47+ZDOJ0IWtiy+
txzPhny003MVnvl7WX9qdCL1Q4H0CPiCnDwM4dHESM1cq/amkndyt20QDAwXJXu3Bncw9tfko0se
TX2pMDf6L9N+7K2dypCJLikZ5GijN9gF+LKxt/HLIR13rc4MmKR4iIBmpI8ytPfqXJqupZ0YW3Jz
+PvkUmz5fyoHLDMq2XZLsXXL1n/qIL8kt/oozYZ5SPtT2J4ndW3mqzReX+03o13eQKzd0FvRv17O
aJibB6W8v+rwcCFuXm7svPW7VQnKyJR/hjM9eLfzIG8ApjvmeirphPVseRMrm87YhvJ9FO1ZNAYT
kt1RgwZx3ZO/mRMa/h5C/TKQXmAKW3mgl9/qmwkPAKdX7Nim4u6G/077EJZPdrpp0Iipu/L6UDMc
u12oLsl02Cj/TJ9g0iZlbR3z8r3KnyaLKBN0ivpQNsuietCI+LqT5twXJMW67FAnQTNvCuKrbElL
9BXAQPWqYVoCrHMLcf/+dqQPD0tLUKqpr6wkDBpysNJsoImx7pbGeyJ7ET1D6V06Xlq+Ok+fI13e
886els3gW9Ou1le3/pCEj010MkJvkl/wXIOk16VP0bDPrFc5/kya53b+KEgNRjtYmHLxMIeXVn4w
tPMcPobm3UxvBttp+NSN9/L1q5U/1GHf9wdlfOqb0y17HNPjjFXZeJ9SjLpuymhXo4jSth2dz9ZG
V7fDsJ9Vf7Y2/BrZ6cPHxFzOOp4XRym7t4sH0zjQvUZsk0meke+NdmthzNzUCzVa1zinpsco2w4j
oGVMiJa8ln5dVdOjQ5kkuQBnTaf7622vzMyb1/C64ZYYxTrKnrgUgYJXXkoq0dlBLnfpvKFVztBX
8bhSUs5n62y4i7JDGK35Uphu5xo/+HkWH2Q01ha704AF08qYdwaRWW4eOmcHBJJVsgy4llH1b0NQ
8/BSbRty38nrOztex6qXxFxy503wBAokI7uUwLaEwsjRbxViEttta+IQ+joIv2771ljnVE2uG66k
mzdWtCuPFa3+0mN8JewJeMnouq7MQ1Q98D7xyLeT6eRj3U1Qa/RVRVhOjJrdJd3W7o+ZdbxhyWAe
B21b0vHI+UF4DXrknmA9QS/lLy2UuyCDcJyGmQD4fvDJzt+ofw5+Ma74HoNYKfUgXmo8PnNZkgkH
QJh6FvpxyEmab+ONgbkyxDAkQOgVcShip6uX/CCsnFbyaP2c6UKmbY2eVaAZPRDpgPe6IrCCAODQ
Xe7RkEkAPZBT5X0dn3fhLXJ0RaPLEI8d36BHHWNWaCQ/b8F/hjbyA36Cb+HrzJoZ7obkxjST4RKu
r7hYuwzESRkrV/oKk6As4ci5az5jPq7Uwa/mTcQNBIMxBEW84WJIgsL5nDie4UTO+6JFUF1+6dwW
IIhUUeBk1v40LjSIvJz1YAJyluF7Os58eGgB3/BuLZCOBZ2BtezhRch3gpakI3rwG3S2Iov983p0
4UtEmi/ib+CW0QJAWhKy8qsK7REblQWvrBJTjyzjHk+Nt1MJmiWXO6kMd3G2nM4cs00YnfR/4x1t
uVx+QmhukFUXT3Ii8CSgZHyzhPQefZ9YVGgmmS6AIC5JjBE0JQxRZSHzBEh//lw4o8O40T+24O7x
siaEf7Ya6FFE15LL5fBvvoSvZA5FZPRbjk+Ad0HSgMkYfPXLhMsgChM+44AI8FqJtmYuk0fOIsfd
ATPAIMDqij/bhifGJe/GN2DqwgeCAAptFETRgtuYfLAj89G55qu1ZKSAYGJE8EkZvEbq8rnan6/q
Xy3BI46CvfgovB0DQeS0E8KkFRfz82s50ZJ603wdWk01L6XSI3/Hh2TsZbXP+GSCcGs0iVEFktaV
GG/U3LgdvLFK+sGnDzc1yA/tGLfcUHN0p2xZK6R43HdSrbPqBg4ulxDpp7P99U4zNcctME5UPfgg
lk1zsy9RjMCVBlMammMZOJccnTgdKi8AKOlGvpEz9uJtAa6ODJC1xA4rxtaLOgEor4YebJB0rtIs
+caOGeL4E8lVahcDPc1irvKpqadwG/kMOLvASuXOkF/mQRRYZI5u5/hUUnjaLIzJh0pjAt2XPF2g
CPLPbkTfEt3kJPqIVKG84S/AGMkpp4zil9W7KMs4zvEJGFn1pa7xpwED4nEnuT8dpIrY5cZWmBd/
lhfegJ/inElzOdlZWL1VG7SfNtwwn0QvllSxV5OxVtYxJRJwbbPook008f1VFFB24Ed+0jQL1SQV
6I46Rp8uqTaL3A7fTA8xt4ifhXAN7aonZeDrOHERLxMXk/Bv13q5LU1/H3Rvc+5Oos29a7ifFPy0
AFQcZNu2XfO3V21hvpGGs3KXX+1n+ORAcPo2n0aKL5zN/PaueQD+iZdWcmk/4XkHkLk6KCMnrpAq
ifMBWgvXijze86CYJiyNJIq4x5Orn6kOSfxtc59gfHC7cL9Y+HTyjdcX7oPOzEN+yR5ZrmcwpK0I
BJgLCnv99aRhDjjQJrKo0HyzSTuL+pAr0EzdEpsgrDJXQq+CZJMEQlAeMI++LaRvUk3msd0WO5UD
11OkLLpH9ND9oT8nLnN3BT1xQ5bxRvvBtJr3iK5YoZ+Tvf2cnQsO2vgqCrOV4hMcE5E3qF6Y0pfo
QuLWeCOKsd/nL5OKgxo0pYBt4qdI0U/Fx9JrTTdEArh1nvJLhXP1NowXylv8Er1QRRsew3fli++u
AFrYnAUXI1UKe0OKFCdCWL68yi3zJDLfsWvnZEADE5+em2+qrBNel1MS8ROFAzUJsUWPOUB1TGqX
cIFKHWfQHBccOv69vPHUXOQZSOXCdbrVLklC0Fuasg77JYjF/K57rD5jkI2cPCmeAcXjgN/SMX2P
02e8qcJg0HxJWUrzsZz9bqeD01Y3/B1nfrnc3PYdzCI4cQAEVc8yghLRgWeNHifccfJDDUPDJQ8L
nhEvKmNEzLWCEsdoirNxulL7ZUzLCxHfsJAexyMEtaQX6G9QAIAZxg/r0YHJIuhZCBoBR9yPAv5K
ElfWVy3imhkvySWXa5HCwofvntxOdTFA8ESuW9kL0hYdDuudV11puKgeUhTItyro4QfUxVJHsg+G
NnrQ7qm71tTmgEPCOi7x0PErFPJ37YMMNoOVXn9vKDmRA7KTwPqO+IOr6QuSOHyRc0eYB1VHtizg
KUgs4aYXfeI3YdsLjLaUoMu3nEYKezG9nyQO+uyaJDbex32RHsd2Z5LNQAI2Bbn2JAlM5ETbzeTr
NTakaxxQsVfUp4DEDqlLcoJjJR7prLFnb3lgtby53jioumQBpXmN1B8Vuvj3h/E96R9FtRaRNRLU
yQV+lTNz9EDJlymssZzRvQkncGbLAe6kuuCay2I7CeOYhzlbWcUSx2eHU0DTvFQWiAaN9GNrjuvC
RPvWVt/ZSIa7zyFuxMkjGcrBDk+3G564xgiryOXyLhUWFV+klnQB8UMY6qo9mxg9+r5hbrXqbpBP
7QADbNu3gWJiriwABnTwd/QBRsGEM0REVouR4xblqgF9yNN0gh7LvhlTBneCH4Sccloq07Ikqky3
Uk/CYGMkHCzZ7XH/gCO6hw2X0uKGU522aoqVXm5E1q96KLVtez1R70+UkjXXnSqS3bg/e2C0ZjZ0
SUxqR6y8fsc15SAtaYcnEUECxGeIWyXlqIWPEl438ERZWF/gmFf5U3+Bm0rODR5K7M10T4oc4YJZ
5qogua2AVji2MggMd/PtbcAdWHFTRZSwYpkKyimVH/NpVZDpGPDM9PnSrTxfVeYXQZ1YXHQnAD7U
sbcBKCKAZS73RAAu6b4C3ZgVRBWG125Hz2P/pBomS8Cmgy88nUu0oVS/WMmGRRsT0bkpCFV5Z2A6
krvCUZaAHeucyZMbjyXrMbHJa66G+GGmKHLF5GRZWy/jzZ/sFXV4nWFJSx78ArDClX2WMrhh7cYO
Juo/tFw491igFGFwxRSM3RrSI8cYOHo4JqurvN3L8BR16d2AyMICkzw4k7XImqccI7nKz2wBDxyc
91q/pM46exjaFQnHKVxkeMnEHssjlfoE/hq0OKIUFt3kOJReXTT+AHxbP9C52e9n867lyMYJQrpo
6dNtWE2YCiV+RUKk22f9fVdv1XyNk61dbORw6xCAICHu19m41FFzNluVXS5tMsb+gbRdxSlVDSB1
QiRXMcZMtuQPSkr1sk4kgOeStO05YIykuli73YlU3kd1IVHrRM+Uw2QmGq3DMEqMBbUNfLqmJKgI
5M5g26wnoI38JPF1604YXCLIIPpuXd5L7BLdwoKLYVPERA1xUt54GevLJnoBbvtSXaw3p1oYEbay
C6qRmeNDJ+OFJAL+I6+D1IBvZCck2dgTkKMja4+J9GV91SPsDogl3Dv41kQ4n5ndYTCt0FaX+E5y
gCyMRY6EGQ/W67iGDy5aB2Zfd5r3UE5CDsxIRtyCWhPFQNL6A14Jnm1QeYPAHKiIyULBZSw/5jvQ
MANtDHBhbCrXwjUQDImaCPtb01o4rSDIwsbEzLDA29CG10ppGOfbBVxUFSISJ7C1cSEbRyIow4OH
JJ/iXpmovOcAO0Z4T145hkCUI9uDdgdwHeA+hcImAqy13h2wRbOZdZJrMrWIlHH0nJajDv8di5GA
gdSSteeAxgqOiSmfBhoQxZcUjrYntweHbjQs/Gh/GsCHewMbVsA87cyNARWgv9e6lVETxMCb9uOC
c+QCgKuE521AolvBsYAGeQ1z2fXNCobsCGKSDUotkSU8QhzjESb5h9mexPLDWRhC9nVT1+cCLN2X
uYUeOZVidifVFPSc4L6NL+IGagGRExiUEGhcPJYHe2XXy4klhvWwec6NZSR7LJ46gGxOXXHQtNsR
b/QyYAmRUGXHgSkWRkQPlEx8XPN62thQGg3+NVphvsQVsthTxkgVvyNrRhW19BswcJ3HDtuDtsEi
gRoThmkYvVIHdEQ0Yxje9E6mtdFX+vP0zixNrhuDP/YBN/SG9ptRGTOPQncqhMOSjvnwuMzwXubI
GCQdR7c96qUBscAzMOPK3HxKHCAaN7N99ladjjKOwhDMoIeV++zcrUTbKxAFW17a2D5CuPo2T3gZ
22yL/YKqLHT6SQQZkJMopXIpHHHyPaso8BzWkgHkHDl8dpp0W5Au2lMuIeKgcqGcuaPJvCSyw1dA
G3ymtTgJ4ESxaakqkf2a3yg5llQuAKdRpxoJbu4L5aPcUCoqvNu4umaY9bnUm/rUL5JA436Ma5BB
CqB8oKQEC91djodmSj7ivZ6XY0dNfkmZWRqhI63TbjtLT/N11RDZ4kpR7tpy1+T7Ztqxdo32U2vu
cvlsastp9LP8kmgH9cGQt1Xpmg9/z15qIjX9W2nAMGzVUh0E2o75e+paGVIpuk59d7oi76XpxvKc
iLjJ08ESgm5n1eMcz2qeuJCx6nyJKAVfdRBZMUxoNp8M0CzcRByrkPVO4slAbPHVh8QlHFQo/CMK
oBCHX0PsNf/Vr2P8j4qXzKtBpcc0DMey5R+V7y+ZV1nvI10zy+7Uf5BoBfrsXAXypXE845Q+RNsO
VSvrMOOYy4YXBTUKdD9ushjfsHgYJJNcs/WaxKuQHbzqXv9NVvwOmS7te806+qgCaYkX7kZ5I4Rg
8ycmhbfOfsCS889KmpwdLE6XPHpDCeLG/fvzUZT/EdHzEU2EqLqhm6Zja7+pUTtVbXRJD9sTydGW
JUaAe6pvQEz4J5VsNbBpaQGOBYepmF1gWwjicElGulN+9B9QSwC0SS8c7EgIcxbhEMGa2mCywcrj
pZnI7pBJIrWBEOlK/z9n79JfOFi818vw0gNTZ/KVm5jFtfQLCIxiMQq6YZXSbxBSvWUXWMhgMeCp
cuwAFtjx5l5PgNt4LZ0ws3AhILCqbU/B3rDhAHfWr8uIEy8Ut9rNP/CovG5pNGJDHT5nEgHkkz+K
jn8RGHTsjVikoZ7H9ZKdA3Q961++oASQsEVaAnCugwSdQFShXBQ7hTUsineIwX1L9oSaLnH2Yrj/
+4P5aQX7feKYqqU5FhUfW9d+65jJdbMZ5NpqobqwEqElLd6MY/xUUfJZINbkBD2ecH8Z2FY+Y3iA
6qPxQOo35jj7Se8uPgqw8fXn9lUc2ZDskkJeNTdRQAWZ3jz//WqdP1REDdNUEOHKqvjfb0LhTEss
eriq9lRNC1RO6VOMQ0S+1JwFJuu97k85WrTVrPs2CZbQjzgFTgH/mam4PtH8M0+BnG4M+IQq1shY
BrozqPTBa/HCBb6lokDy1cGb8GOohL+ghXlhE/A9oNWVlU1dZyGdyT3zS8YCqCNbi6+JwBdLr1fy
DbQ3r9GvoK9L8DQiNgfyJ2JzMHJuR1H6pEMZw6sLvxyP8x8KLVXxIHRB6xpoCBF8Xq/BHQoiJzbA
V+oGxGYIolx6Wqk+cxpSbBFXI80Nhu3fb676p/rPrzf3t/KfOfbWrPdFe8oTKrhrYFsg2TM2JsZk
hxcgKj02ssDcOSm+IIvs21bIei5U4VW2ju7aJ1xulTcDfzhOgodsT8j09yv84yr/6xX+1g2iaWGa
R/gjnGYAbgi0XAWGGbZyEyhyt298Vov4m9202IQ7herD4sr965idhAELhGvMaQ6gt++Ma0RDBhMS
O2ZuPTJGukFnKuqkJUJY+Byq/mMFVP+4AP4ydH8rXt/GbkRJxbWHqORY2FgnkISfpIcJIwsMgKuP
7iJ90ZXPBvACpY0AxbpAEG04VEqL+Bks39/vpv6nXeeXu6n9LmbPpcGYrFt7unbu7JA35zG7BfOI
po8rmUwE6kJkZ6DiI/eGvxxm9/DQ0B7Yj2hS0ZhIzUIGGIhNNRMAoB2IeRyawAuxg7KU2y4yTAas
9o0ISCJRBRrwLBJhiC8SYb/09w+k/Xl1MBRHhR4nG/JvA9i+VVF1vcmsDt8Ntlrzo/xlPHdf2LLM
gNigqYLhHRagIV4ZtsXj+NZ9DicTzY1wfgDCSU0JMwVY1Mv82L4ihHj8+wWaf77j//8Cfxu/Oiqv
IUqV9lRkHm2DNHhGsYsxADJH0qFG7jq2yLeK7KSIyxZByenykWlHvZuEBqpEDPI0H+VUwlmadD0C
ns+23nUfIaN8WqBiDh2Y6eQbMTgnQSO47aweTEgkMfyn8gbzu7hUl/RlOHFc4wBGjIyFBVLWshJu
LNoXOxUHOo4XcsGh9j+msPPnRcY2VdshDLD131bwa3FN8J+f2G9A8QIptTzENz3tCq1/I3FguyBk
iQroRh1rr4yEEpoxSAx3+0T7eiPj0VICcgeEmT8p5joUPPbkk2xvgRD7J2OMBo57KVFaQRODhIlj
FWRJ2BzjB1xqkmdsXHi9oANDOxh9yGgIWOnROYCMF/eDxIlgRnMfURGwnBOqG5hSwKinsfwK4A84
b0EEDyMXHQhnJ3IIGKdy1d9lhZiXpCBdCpybFhysCsKTD0603NNsdJvK51bHYE45TPSBhOeO4uP0
ShzGqZJjWYg5ofFfa8+fomPTUmVTR+BhqT+8xV/iSzrEqsHWuOlS5WE491AfoZJ2nDB55K8NNdh3
5d2hbYQDKspERInscG/1Q39uX3tuCvowm2yjqxEHt/8xIMzfJ60ly46C6IDNXDfMfzoAf7k2GkXq
2C6j/AS80wtBfl0f4bmarClP7PDEJDzWkWRSjshN1M1q7iPMaM7ilFRgx3L+QVx2Gd9rPA/Pzpuy
ZN1HivuG40T5xL4Zs9iSXa9d831gUMvCmC37P8LOtDlZrVvXv4gqQET4Kp2oQWOM0XyxTExopJEe
/PXnmmafU+usvWu/tbLyGITJ7Odo7nEPuFLLTfSZvkPg/JL/ND8t6V6itbk4O9X7KLaE6DPczP5D
oBPt+pee8mztZKZrhA/Jivb8/h+tjeSp3kT3Jn2bwInXrcxupQET6t4f5G6s3Tr1cNc8Irtk32w9
YfUnAIeUURgZQJmT4wvCI4U0IDZKVTdbROeNCUAF8m/SK4DQfKxBECjm66N+u2mgDFZk7+yGtVyQ
vnRbA6NFGye7GLl0a1ISwWb8CCb6UVJP8poI0BiLAOIP7OXmRnpsK3mbEb8nLYFqzAgfg4YiWZ0h
WjBXYPEfBWYMW4VSoAWbHkhNoJMUqhMmxfttqSkk8xIJKswfbDgGxhZY5g+cGNNmawpPDGxXnvLw
z1iaIAnDrkyuR04bw891dxhsSGbRwFWSXUNgNCEBHbZ4FGtG7z8E9yr/7VwWI2LImqpOUU40ApEY
sX+MSK3oaVik2e0NXtjHbHEHRZbshsi7VduJTFIWG1Q5riU8pm0w+SaRS5v6k9qfoLkb9mNcpY0f
ZotzLlKUGj/4ONmpcX2Rbq0HJ8HehnP+OJz9mDAiYP61HcIOG5GycZfAjmT6Te0P0qbsdmq7vinY
2F/MztvEup0YywFsb+9XQ02k0cuAS0/XiKn56CafRbQ9Ny9Rs21m++QLQDXscUBEy++GyMIUc7Gt
yP7w2RNlSHw2fh2w4bMNGe07KLBiZ8KxQwZnycaMd0+dWF4b+Mh1oFbzKYBr5CYrU61RW9ThevpT
VwQ1HczkBxL6yiTWiFxzviqBm3vDfIehEA+XogPhXgirDfZubDS9AzxZZdi7n8k7pPsVUJBdw+F0
/g+bmzb5H5aUoWgMn4r6bD6Fxn8M4F0zzn3UmskbOZGUF82weg6RGbjexK85MVQytHKCkqiUNII/
UoDXvMBFQeYLIgUsGPabkaTQRBCQHUBYAJDUAd3H22wfnqJqfp4tkVgwD6ofHIw4VMyfCLD5q4mf
1vgPk9EUSvA/lbHnXPxHU/4lH2S3yszucnh7I9FPpryeldd0DMiePlPXZ/Mte2w6eZs2jmAnD9qR
fHMgE+5XWm1O1ujL8YRuDqakX2dlknUvP0L8pKMpWypWtsZWrwpK0LXDxiatkvpNIzinIPTiS25P
sYYX3FEJmC5s7QrlbfIFFxj+aCglJOcMh995nm2j16HzSd9HikPFVbcy+aWmSNhADvy+2gvcrvrS
PlbMiqzy6jdBqLuWE1chhNhcQkFNtAZpeUSCoJ0G+EE9Vo/X5vFaGi/A5e7JVeqBEXbbTvkPUFrj
32LHs2enpioOGywt+r/MD5kU07HnLnmLknVfbKck/VIOCQw5aUraN3ym31iK9KmbQ6uJ3aeZkcPk
U7stCt09j06tOKSuT5FtiXmRnLxaqDC3CUMg0LQla1/BQbSehe/As5s1NMyYUWoyYBhYOZbRFbc/
EJOSaPnQmR1JYkG2mJlKOsb0N658oKN0oqzaJI1oNir5IH/OpFUlxA5zu+4+YAp7w9wAGTsp25t0
eSZM2tyQqi3Edam8qiid1e2tgXnZeG+nu7h61SvALIv7bTHewKUnvsIMKn7u5eE+2Lev/12mVf4d
u/vsWexuYu8URML/ErqlIoxyrSmSNwNgRmhq9r2P7EwGUvsYgB8Rh2LiXDTuG3MKz7Sk+jfcz+ZD
tXUt3yU3Gpnc400Ezg5k9n+om/4/7g3/qNy/FtQw1MlEy6vkDQt4p6xb2ZvKLvmX1Ievjlb1jcIj
oorA1egrebjGD5/0BCT2JS3jd6z608GDwr6/hOU2YvqDXchJ5iXQBfie9d3D9GSgi8SUduQWEPgk
A58FuRpq7CaCZJzEQGSDxapF2iGYeo+3V0R7MuoCtsFAhT2v3AEuj6BwKgNA1pPQxbtoaoSVeBj8
dRA0XmWCS1jNCBhtnFh5CfF4T/FKkLBoHnWIyV5mCvgFFk5QCwNx0mdQTJitvI4E34SyolDI9izo
sG7wkzntsScr6j5FnCox99gRYNig7/dItxgbuvKAjFsItyAASg/bRWEsGgy+RD6QGw5ibQKUTph6
mOag7ttPYl2wBsgkzDlvwhOO0wuSGXspfgFmNEEtA5Z3ckQT64EIfMeEYFFK9YmHg5Qy6FoEa6rj
/D6x6Ojz1I0vmF8eybppocgknZkJsqoFV0VoVoyG0E7mprSdNesmfM3Vl/99uvzPJ8k/Zsu/VHRl
VPXHMCmTt/QKFqUjUe6OfHzmnoQP6q+eEXqFmYn+BP4wB38FhhljoCmBKCcQaglIqHxHcs4wIiKd
7WJc9nRXfG1DL/nK3ic71GISmeUEFL0SmQm64pi/Tk7/eyMUAdj+b8cIYrTGN1BAmSpW5f9fpOmK
yWSYKEb6hlRJMvC7Al26dSDdGBpuCXSeVNEzlHunCR0ZZpIEP6bTzBBD3DYPpCFINEdBCXjrQjv/
bgkf53hkp2d5nx1p5kmD22gOi0bTXO3snEH2GV5xW0B5haVsgrvEU4lvdGUSk1f2eQYwAW8sErxN
OvWYLYiNMHL62EJbA0JkkLf3AU29l8aOmi0THYjDEsyQXuAlcmadN+0AUSHE2G1O6ngSD4AocnTK
MVayYUvYrWElgWM9dOWMqAP4tf2ScuC1JbmVsZi1y5yIwnap5Q63DY0zA+Vt2DoOY7LKP9wbxBfM
rQYk1qLak9RPxAUzeRGHTC9pFoRuI7y17fphLIrBnpDG21hEEL9ITp877WCzNNvc4Uoo8gl6WeH9
PdjqLuAoLbY6Iqt1N1YWrcCewResuzTWGBCSrRl4TNm+zQTsy/jhP+KjyaAN/IZTA6vV8+t05iUE
AK5Aeuk/5XJoQDzahrnO7h5oP+m+GM11/z79Kkk7QAYEGRibNWuAx81nJJ++2Sl8cWSvewIoQRpi
LD/fHICVuSTgjEAUZyrxT84UNO/dVSSrR/7GLrCsphfUQw4vbUpaYAc4oUrAK89RY4jsoSaA/gXf
89Q2yUn1RDpGCtuBFZYuWE1gqKA6eRC8KHeCbvwrBEwc0jApTyGOMcntJKCm4AVB+fEBYCkfhkSA
HvsHEei4X11AhGD9itTjtfHg6D/ABJNyMYDFHOa96WTxW48JmrTPAkAIZI7umkwXOAnKwSEMQf/p
QcV+3+5WbeJDtPNyUVsP0rkBWwS63dnbGOKs8Ee3oc3CGUeux7RbbjIQJZjsdX8K1BHo5eAb5LYo
dwD86pk1BpQnAosfXj3A5bohQ/rRZMeAeAc08CAAi7M+yIsXAItUtaB0Q4wogDsJ6G2PP0pAgZNv
vg/JZNO+qfECYGJ1MlIRiT7BgnkcZNf4oXxICXQ4dmWnzRZTAuOxWci2W6u+nC30eGH8NOiQILLg
KMlJZ0OuPq+dvBCPnUekov9ozvB/vsgE2ZMUBtGFlAkwgISuCYkoAeRR0BGvBxdD4YGfzyqQSkSb
znVjNRK3yA1wDBDBV3gyjsnsnRhvlX5dqINN5mUVTeixmqTr7rbrlCCcuV1nmel7BpuKErTQyLRO
bQK4eQuLN8LVOxXODDenwzPW40LpjjHKNtHZ8CQovsHCg/BCWcB5IGnrrkQ7Wmfl6sHirV82k87r
msV4mZDSCwYbxQdeHYL0Ugcia0pM5Xr/rRaK25OSTErfh5DcqbepJUfQzUmfyWRAYCNAfWQO3Bcl
J6uBP7iJSE5Peh6lOkzq11B7JXqISg8Ehv+MWoqdIcF0Zuu4g8gtv3vUr0XUERYdfZEwSA8JuWUa
3vsj9ArUMZ68mrXhZwrx94NVgVnMPqial+0yjZjsE21jkRGtfU/xRwxztD007zS5IL6DDo2q10rN
gRsqVknWp3gAyInfiiyMLZGaK1NbA7Uli0yWIlO75wfQqXUpvRnafqg9vGPNbDGVg5amAWGernRA
Ypvo7COlpNOfc/cFFtKMd+fC60iyWeF82KtMpbADvvYIHZTdqTtrlqb+qxP6EUqAkcYV+N30ev4d
L5AIEOuD2Y2+kMmJcyoDkY+LnWYuEjGJ34oLR8wcLWP+9TX4eNN8guoO5hy0jAN2nO/gQpizMzqa
RT4k/q58hBGPhEGUIPIqypZ5BHY8f9jSXKacKSXiTgo+ATouVR76e0y8CBmBv4r/+rcO8Hdvvz7x
lfAqWCKi6wykp6adkERVhgXlttKvSf7J7o2dBjULViJIP8x3hc0iOwccCzIRPA1akozyKIUrtMcG
gCnpYRQVfGQ1PejAHxUcx4+Jc4tfx/B1hMogfI2IHatJvRni1fvIu1VYrDRsKuQRHx2Dg68AOrOB
CwS9QgFCbPjybDXplmcyLZBjz7ihbaNuEGS7roh/GTH3QAkgjjB16AO1CnpCmWpfpIjC43glSFz9
lSIHQsFpxPYyJ1RoxY5hHB7ioK3AZwqTafvKodHBgmcQorvUftsY9L4N2XQ6j3HusY5xbsLjHDnY
kZIrFCFZ6Ibg35gGMa8JV82aIfnlNvXhEGvPBEAQwirHrTzCqTrmDhcbcmKibDJFit2ZXCdBucMV
k+2iO7qLcHnATYLpVUdmCJg7LMLzsj9gt00ACscOBuAp2aQYq9yBBSasrPsJmZBZj+kPwJaNSRD3
ZJNZBQmlMIEzyems8jD5zoL7Po9ZlsM+45gFGWlA0kByOGy0zA3sKN08XDzWjX/jdxkQl7G9BfEu
28kHokuwHPPxTDbCYnffm8cJUvtuPIy4EMYD9b9Sonm87/tLe7nthrXNDfc9rCA7lVtgU9rTi+0l
39ZBvr2T9caij6HCtx72KDjHmK6ExkKOLzvkznLI6mgr5LATicNWh79KPtcE7GxszTyVSxtyHfpE
kgXEEftFkAXDelg/7M5H+3Yf62IXL8LFDMb9fEtX3/f3PRM0OiGXjBdQ1df01GzlS0xE8smQID2Z
IyLxm6kyXsgz8xzaCWoMQj/+PZweIOGv6DWMOHw5DCa+qYSgR/TjbeP/TQUGne+4E/mGr7HAM4Uo
NDrJ9FV0avzNhlQ6frM3fnG+nMmdS5fxllYX5U7QCA48x1/MCIrB0sW1Pl3gY+ZiTZ5RuFbADAKl
Uufu9OFOIRh4gNYQln1+cBTQIirHFZpAEeJW+KtAqBBa/SyFi3zmHul4/sWecBwPIot0uh3W1f62
q/ZFEC6KQHy+76FmfaylI80Y1gIlgouFyp3oBwpIr1ST1/Mt1VHTZ5dc9d/0KpYF8H9GDl9iuKL7
boXHPKWD+GnTBWXxCD80QPyg/z1AvHOj8UsDk6t8kCJRAKZZpke4KAOxRZIEmArnW3POxE2vMnOn
8nk91rQtTWF3PdBDlCYf7vvzr3TsL5TBa/oLbR510QAk3fRKu7iR77g3/e72yKSpgBObvqkdFEKw
8faNbOuFFMj527COF2JFRNfbzlga8gIfDWFSCaAmmOsmpR/vKj/bUShMkBxzk+mPUkFLyQnwq2UM
n7KAoQ5EhI2qOoaOSoCoGnISAhxX7Sm6G2GyaMDbibSB+SpFAb9Im/Y3Y8VUV8g/rm3QX1iFHCs4
gkSd98Zr4/deA+uk9KYcqcA+P40X+qLlNIHLAqWQJRDvRGKe3M/3bUDnMhvwVbIWp09f2QysJz6N
KxH4YEzKUniM6wP2QZGomw2GZC9kYXtYeUbOtw19h1spqXHL2w9UBHr5ge9fLA42USZnj6oXgcER
jlHa3uGsq/1SGLMIzbF4lt+I9uxeLBdkE8iG2BfZedgmWaPcL0kv+RaBaTTguHIhh0LDpNtprP6r
HsYLzCIoH2JHZkeKRZFUAS+XGG7zO7ukey5RExQg4jKKHXs/yn8f3EkeC8XtSvdGOjW6UqOG8A5V
QGaYHcJ4jfHCsFkq9Y6QIom9LKzngqH4ivbC1BB3NQ4NuAPdhqXEtCZMpRgDr5Mwd7aUJR0fcsDu
X0CLY1rUkL1+UOHvsBkwZrNoX2THC7QjFql2uF/Trdj+dVf/LS89eUtYUhr+CZgIMfozl2BjpVze
K1+INNEOWGWd+lfaUM1sVw42P1SHAaIMPtcDAEpRWSYaHkEqwUUWPWPBbfzJc1NsCCNHkPF7vyIf
UTPFrQ98weIRDsatenn41Zv0YeBbslHzbjvlqMOMWArezoBXRCc2CM6amV1TaeH+zvcIn7vEhuwU
qgnwSbbBwYt3EHZeAjhgwkAYwMdtegSgo84m12o9+SbTE/v2l7KmkpwG3IZ9UYlQKudUlRMvfP7O
ub+zONPah0NDDNnnbKG+VLYhVpyDqPDoUdFrTDD4mLJP5kRRBjSZ2cUNlEaH0PW1YRv0slttEPnh
+eRsZ8f9zfPaghPrr7uoocwZjg4KtATKnKdhfBcC+gkwW5LY9eyh8ZSBtjTBvvAkL/urKLUsJ0uh
LzNk+/sdQnOh1F7imAkzj/ZkOr022z4og0dlF4G+zDCAHR/wDOY2JHJMCZY+E7/AWsVGhsgSE84T
XdUML4/Y/stDt+587cLEo1VluWWkeTUVkA+8iQldBDUpuM6fgtWULr1vscXUnOCwD6xhwanWTHf6
kzXC/OWdMAxtis+UGb1uvuHbXeY2cVazFW50PvsDZrAg3zOTeQ2rih6lkfQTMzm5orTf2ZfEpvuw
TKCBSB7gI1j0BDBwD0B69r+BycxW5Wqf2qvu9WzX8HD49C+ACXB7JlIsrRsP7YWDhZYRX9YG8kE0
cCA2DS9Ean9O3J78pGQl9wzPZaad2JzyK6FZLG6qw6YHrQEvuzw3OZj7zgYJU6E7FPMSJkc2KRYG
e/fIYU1H03G8gJ5g/j7UeX1ggPBh3fe3RbYgorib05lsCkRYtxbisTtdc64XwS0odrcdyLuRDe7/
7gNUgG0VUQCRjHpRdnKtL5TxCFc5SuiKeXbuxTZQ4W71hzWxW8r+vKQG1KeVF9ROPeC5ZRNNsd2w
ZE2L6nJEsvVos1WUrnmZ6ORIbMZ/Q87n/tLttWpuiE2Sp5Dk0RI4bEmWjL2ofCogD6vcaRfia91h
dXdDwHRkaePAgUJ7j7gvt+u/5cboYmoiryoCCT0VsPkhIsEVTEASe+kVhytcTuaRLbsbV5SPZZXf
bBFj0L11lCZtbpdkS6WZPNGJEzMAa+ySpdqdHQlmCOhQ+JhYheclW3O5JEpgy0wRBLv6Z/tbHpIt
bWKDxcPHbMKgSCcjtYv+rMU2xwctXbJBcBvjm9Fi06KHEPYhNDpW+/oiO5BLIUE/1gweg3UgmbH5
Vq3TLX1+3wOSv9JolihPUpyBCkBIGlF344oFQXv+rv+/3xwTfH6hLz/pWG5kfLkLmU9IfmSlQT/j
qIC1VUNxhQ96hQTLBoDYiIF/l4sV+rfxs8YohcKYdCxo6s85zJ+USRX4wA83zxjh5220neusNh7n
QQaJ+xEGts2G+B4mcQA7nL6E6xHJmxu4DbGJ29jcUWz58w4escoE85eBQKYDjqvm9NCB4RFHKJ7k
0mK0GHhWsxh+Ebtmswwv1ZVa0fNMYeS88VAiLRN7vCqWkzUKLgCy3Il3UePzIK1FsHJ5mOJoAJfO
6VL/vYPVQfEB6gE73N+WcGE/Y2y4D0EQ4TTbKdKGR5hS3IGaxFHHixFh/8ydDCHzgBXK1vdX46iF
kQjRDsUBgnHQmB4LCPo/hZW6Ny7DHj0fiZSXSEeA75xRFnvZDnn/wLFHl7JQeDcjyFJLrhxJVJCH
8UXzAt6qNA5iCXvax3OLmoIhHMVzjIPY+LIly5KmikGj4597Ig1glrDlV82Cz3xFmbdM8Kn9dUcZ
JFf2Ymapfug2pUXUCiz0wDMQbTO2vGMYYB6+Bez5PMDD/KZohoYJwJGGnUcTYh2XWXN8L5bdU/BG
z3z2D13EFsM31AKTMVNPzOSCs5yqM9PENy1sIWJGwRo7v6OBMZt4TMgoCEtPQUrI9XjyyV52oUFU
XyM/iD7viON5LnUepukMCkPLjk3NuK60SyrVPp4TiNn8vJP9DLERUxCTQfpGhqKzuJdSqRfXeIJX
8pvPf9fZd4zfUPQfr+C9zJFpu/yTHKn98KwDnch9zGy6BhERmZHVwsyhE5i4PIt4L+EijGyu04N7
6uOMbohreplveZqa4BSET/5PHmLzwaTAkdXZSGEIavQQFaRJCHC89a9bqDsX2ZOQEO6dBwkot40Z
it5T0BTnaCICdTm1eYzvqFHCRlHbTEyhmawAYodCTqHf6gusfZzqz70ZiVOsNszfLDR6N92S+QTg
N2kLfMQsasCLqYRQ1jm3kIEQaC7MwPyqH7CK4jZDAdtyqEimyPDNCmI8+RFrEAa155nHiLBbxavZ
ovPZlm6AGs5zprx+iI6dr/9mAaclk5z9icmCUQDhiv4dMWdc+oAbB19+gfp2KX2Pk2UMOxD8e6A/
aolsCEfpflKA3uuE2bnKd7VG22DYhCqNad1BrjGWSOBsEEgCYutEDORcM/0oDBjoMVtCbU0saCUW
FV+iUTCGdNDgT1fKgsh0YQOAwJWsgJnLfivEkMkSwEl/aaZO+18f0SeQJzgPMI4wqHQT/T7Cen4W
Cl5KDs/nwHCKsB9SitCA2iV1xINCo8wj82WS7NrL9IhSnLrJlql6A+YqfHFEbTtJuFIlB28mPcib
RF3I7HKht1hdf1otEguCdbqcuqyQZKv/8ra0IhirQoO3M2bcbDSFSIM9KwGFwjxqpE2OBYCKnn8V
EvowKZ774UQOGIFY8dWbT1vy7BPoEvOHRWH8oilAlxsLY9IIRprVeeuIRpEDQ3nBZVKwlUgEY9PN
MnnQLuLvHqtbuMp61HPxP/xz9DO9xR/MhbOQHhRSC5RXPXqJqWiV7Iwexluhar7T3VEqi8N2NgUP
166V+6bas8tJ0oUHmcPdGk1Num9EiCl8v7QEEwvzVx7eaRI8u5+KKebzU+J0sgwei5fZGSY7AUBk
s2cUewmyOmGC4XA20W6e4ldReEMHAMrVVG8SfgFYrBqfK7QOtwO7okqIMo2JwXp4MwRsKARxLwn+
KiGC4AWbugwiqyQCCX3orqOzEa7JCQSv88m6uTb7MigCqGIR/jqbzWH2DQA+x6Y0+MQPzcuXwYaW
8wU/dRI5VeqmJPvDjCZsl+/y+/jeYgz9hFHkRWSTq34VsghqNlGDv0kw/MrfA2zmQkuF5NK6wQOE
X+UUavZ4ggrZhGA6tyI7Al8KkcgLXpCEyJrv5g1bEHQOJID5Sd+6+zIldPDmYRJPiBbYyLChGMJx
JdVEvBGvOMeDlTZ44yARtoS7qRFsHKAMtJ9RXIJiAU9Th38GShqYFAR3Aq6z6ChcQp8gHKEKgfeB
16umwxfGj8i4rhJm6vQTpF56PVvIeNtfW0xG9UJotPglBYWvzRGOwsYh5pTvuJqJuyvsxxcEIJkM
jiicbwFxnuo97GBwlJPFnRbUL9WGdrafOHimiYtrSLsM1yktuVvNlikxHtCqYg6ApXbB3rkAxbNM
bH0bL3+g+7Vji6N2xVLg/EzczMMmjn6BcYlYf58MHNG+xQsPZ5SdBftv7Gfzic16JKHB/AHVP6Px
yVvJTAcjip2eMiexiXB9odCF6d7YcOKl5HAgrlknFigH0RSgZlPOzT1OrMnZbXf94x0SC1gjbro9
5Qyb2BV8NXsQtvUOgzquH1xs4A/kt1mzAOI2hTkF+OjdJxTnPrGNwx0yEJzjIRAXDzGyv2ikRokP
iq+cZsyJl8YWevHEVuaFRVZxom5eBIubrTobrIqe6Uj4B24INxx6Vyyli2ceAat9zV1lNXzFP7hi
DL/0lFVCUgfMgngPrKkHumMOpk5BnLIYsjmB26vbEr6kuYI2igGbnMqTDYmsl/d9HaRuDPnGzRlA
hffW+VQtvoPCRf3elOsWEcoNT9qauNZxAe+wZHXvxDmu49NwIDt7vI8ru+TY/41Gcn2pYmG68pUU
iqQi2NcRxA/g4avfZoT0UwQU3c8O2LzpyyS1CXquT/E6g4qAkED8PIfpi3QwtWVxNN9h94yAPAIb
LuxJAaWCEyZ2e0o4Iep5R3xRY+MHuo8WaR4Tqwd1uY8LNq259HOmc0bbRK1nS4BtLLdmhLYTGhvc
+jmslkTcj6cpgJGPyWjzEw9e3dgatJEkcev8rCMK254hmu6TeNODk9fXOJsTzyQWEHgPHg807XyX
TQy8go/V/WFriQ3KpMEtplgNy7VGJLOa52cJdnYgIG1A10KdF7YEEloGBNFExZbM+rtiVYoF0ExN
7HMuPvMEsVoCu5KgWEPb4mTA7IBFE9lruLzHPIvbbj+UIhW20TmR6cLSO8DOQ1hSb4nvY9cgL3NH
klUpuLUw49vxz/CRSFYIpQ4ckAmyKTsNJfNXCZ2vImLoCqhlCOYsCB4B44wnGqYS8ZkrVF98e8ba
Mk8MMVF4ike4oS4sCuZ6TG4EHdYG4n1FfBlNoCrck4gAPeynT6Qyk/L5IEFnTFAUnAw2WX6IBhPX
xW+4valPPlveoMiGvkOb+4BLwpsNmKaGjKS2Jopw7N8+75CK3cQ17iSE7QYKhdqCKy8wyIkX8Xna
zCE4jIR3X+yoXCynNpRjkERSEo9wM8+OtBE+MEKpS3i4UDYt88E9sCsvWsJiFQtmfX5G3epYlLQC
JhHJKvlNXG7ptO8cFXDbgAMmQhnyA0gRPg3DedDlmDTwBIDVhnoKnpQnFoEtHcIq7eaBAoBajIsw
CHEPBcyoDIFRbLJfABJgDYLEh0OgikCn8wx3JA0sG5CnA0rAoWrSCuhNbsQ4W/QV04JBjl+a1aZi
pZOHddlM7NkKSp8I58uzIRNtQTDAWTny6u5uUzqFUH0+/P0Gv8XNEDHd2CBx3TxppVQoSHuBUogq
B1wDf9JRBnB4+F2++ncqRqv4TSnwpA2wIdwJxLYpsXjtPw1MU7gvXwCNKR+YDksYnOzJGh+Pe/a5
yKjHS4iZtJ/7W/qmnMW0LN5DpwFHwHH43r8n7g8ZksgXBCvttluUP9lrAv0QeZIfX/kG1qLkrf1h
4HS8w5Lg9IofHkiwjA2/9tAN0jewH+1n9zb7guKNsxSoBQxWwDUAi0lfoJ2v0JlNP6Lj5ANCTCz2
NK6E5IsYzWu2w0zitj+PD6iFSRcCmHwOh+zL7AMyK+I3l4IPry7nuQvcIl6hcH+YMxiAxGkEwwS8
IdfKR49+G3BlRBai5yZ7Ae1hR5v4kxnJECEDF84U7xjh5Y5u7VMb5Nx8cB8+rcjdCEaSuYHYsYow
ayocq25+7T0gYV3p5G5uYaucN5u7ZCNTxM7gbHFyz/P93sBaC2RBgfDJ4bSHNAoMLOxs9BASAxRl
gEBuqY1kwFe0FzyeuYoX7SuTDOov8CZIVvJ7tvRpH92swl7x0nrEJyzrV0bwVC4BiW1wa7Qkuefo
OdYephsyjE3cpvYGye4jH8AHpGfh6KvDAjKzUFvdYoK/YEIWXG5IMsSuqvESViZuu0MeAG4FunRY
vEDPdjYTAzALE4/fAISGnnB6AZWB6Ytv4eg8VdsxXgD/gfsNGi8uItXwUijQaDMwxP4zHkUt4Mlq
ojU+kwL8CZHznNFnXOsTu/UYaA57QEkAF2dwtqUeyAINieZ0T3cQcGFxUrPtQ7VmUBA/PBArCADR
4N7Gl7Fw7jMvBpl/5DLpHIi3IQZBnr4CQqFpAhqDrDXzoqnAOKmRT22hwUKc6Xd1ZfWl2+g+X2rh
Jis+ANgUsO1ydOIw0u2q96CiGq6Yo6sTUJfxk7d2raORx63fDNP1UEFUDC5RhCaiZeoXUn1A/l+Q
PiEXcouGBztat8xlhBMWChcrp5YdU9BcOS1+kx00XvfcrYrXUN18aVzRlt0VSZt1e6IcI0b7nSfH
7rHiuboA7jI3yHK+WJSvEtZVkHyy24cu1jeitR4dbNM2LcazT6fQATwMcxDUU0ZIngEPxjCc8yqJ
OxAtHRDAoGt4BaZ0OL4QQGkcQAWWF/fZyPYQZ43UiTWYzDfEOjYu0lW5AFgD+oCFdTUhMI89F7pw
S73g2mEQf/SHJ8TFrbkaruDHKNlcEfrkboDTXaar4rWFlXD+gLVZqBSYnKgMFs4p4DkQ21Ye2vpF
4NVaByP3dM1MwZwJsBHAgYwxnmywNBOY66Halk/pEVoyhnC4fvVicmDAYgokky3s3AwarZrBZtM6
JCjB88JzWNJMC7mTurFFM14QqhkH7QIBusNfIJIGHfQTc5JxanfGj2GsoO/SdSQ6/h0blzLBzaFy
qyb2GjGbYiRgwsMQJoGdYhC8JNAuxBx487wkbEY8V5DKKrYNHZ8WzEgW/YOhRthpa68P0NQohUo9
nQ/ljvJosfaOYDs8i/nCyXSf13Cl7aPWR/UAfUH6H+HRwB05na71HxZTqfpcoGFI09SOrJ8bNqct
pfAZUBiY4nI3XUP7lqP7Nz7m3B2PxQBelI/xk67TLjDMofsxFqzLvCUFEAkwRP1rrAMz4c1kzgz+
+Dldw4Y2XLsrvlNUdiYgMF/4w9es63pHpXjsfMAPdMeBxxzGIXRpsjVWK1SjdodgzgQ2MxeVlK6m
A4AlI8GzTtjM5JfoWz9gTRdz+IRxiaTqy2PFksIX1fg1+bjwN2LywleKQdCw8UeynlggUBhdxaol
Gx5wLkqqOfvn+EqGaMUahfHfKTmMaJYoHXMO0+FASQwo+4dAd2IhTW1GY/xku9IxD5ECyhcKbw3T
CRytYoD5PQZscrgZDvUrSEUazdZBNA5j2O6At9EnbDDMY3MFAtL8YPsBTsiGxOFp/FArdEheoqyZ
nek32i4b8buyh0QScOUrhzm64+0VsQZhpwLmFi1r6I6gTaeX3XRTvIDEsycv5rv5on6PIqXwhLxP
lvTSAFGZOMMuR4SHAw1x9g5Zt9WYNiD/CBH0l/M5mAKCQFEnepldkORVM+QzK2ODynyZ3ccWfBSE
WfVekUNhY+czTCBWupIYOsJWj3HtnJkeeFeOLOVX89ItTcCgpT1+zz6nr5pKlDsGGauuIDyZq0ci
yScoEUQEjViYcSHijSMrEhR3Ilr3zJJPrboF1GfffwmBIZibMHQSdt/2UNUlgVyD1rVmZPvRHPMO
ZyFUY7xK/Y4xtG0SfOOKHUHGbiCFzIXV5hnWrnA/qOlvuVrEGPlDZ12dP0gXk0W2jEGvcnkdbxeZ
RvoVxFUjUwPrVm/3R93wUkIXzPn9l6hWguOT3MvIT/5pvBFWlhtw59ghzu3KHSAsQBwihUwFmTaT
XlynL3oNziDmDjmSxM2yQe4V5xwi/hGwtcFuMcs8YpXJtHkmfXVJgH7mUDFSEZHDQsmc5nd2Zod2
ZuctYfwUOBqkNBHRtQSuEYfBW2riPekm3BaHEhC95PAkLyE/x72HTd0yNfj9XR5STUxB2BusKPeI
SIQTQOntIrJH8paA2urR+OA4whAGgMKllwm5uWd2QhaYGRY9xASob+xSDCkXZpWbRU6Lsxf3Wg0v
jEN5hWrHU2fEhIN2OnVMuO5qp8vsUVhNqSuLDd3hpYicHMAyeQgEWOwVZoL0+WeHtwaCN9LSCIOz
CNvjh9sGzKW9nT42UBJQI/7sCZXpbS5KFYRfNvMLqjgxnbABQgNECpPcu2FMAudNIfg4QVIQ3ovv
A0j/6NAZ3ElvEYBAT+jmXNUQXJiq0BwQ/GtLDKRBNqj5tgi9tHYp5QwfVTGH3kzKOLmdvthQHIVS
CVLOaN+kyaAf/irME1BwU09ulEanD72GXiSPUA/e1ekxg1JzaOYqO8Gm9/r45dZ77v1dpcsI9CW0
5oz5QbRH/Bg4BRmgyuaZmn156kTwgkUOF6cz8YNCzAtCvF547aB3aC0aUOEjoxlY+Yl/h2wQtwCm
wsmJO+Ea51v+5DM3n/Hlwj4QCVIH3pJlyG47akLJDE+97qXlPV0WtV8ZU87mY0d6FZjwDEtmsl0h
WhjxCMg+vHV7uEZYrQUpt+h3jk5g77+TdDmBAQdsBr54MmDikzb96km5RkAs8eGqS+VGvpcX8dWg
/sxxvkBmufkhrEUEG+UPJ8c8yuJO3QIjaVn7vek1l0exMiu2LrS7yCnAq0LDHrbLWd9aFW4dul9a
hvpOzNPzC2xH3RRRyWtkHwvJ/RxM+vf0HCgPjJYiOH3KeocGPN71MimhwBkGzGV+7jgqqtfuvm2l
JYM5nY12MyEZYTF+0EdcJLa3Dj1GlXUSwYx3LCZrqN7LyYEhL1Wb0YSUkc9VLmbUGV4ftRWrRLl9
5LUrY+grVuHtnQJH7efjdLIcHBqWF7xD+DnfQj4zd4L73Oqc98JfBoMTLaoL/IWOdwp6+0R2mXlJ
JldYQrr5dHkxSRYpC0MSZbB2gnoNAGp5Ck71uiRv5EdAWfn8dIKdfH7bS14anD5G28IMusb64V0+
cjh6ij0kWVtCNh193ttWsHaS/0PTfS2nkixRAP0iIvDmtRvTeAQSCL0QSDp47+Hr72pN3BhCwwHa
VHWZzJ07d3Ygk5VJNxVmPwU0gik9wHAMUCy3Wm5w5Wy7aa7xCltFt3tu5Rql2vKd3+usm469KZjC
5BxzrB+C0asyIkEG7O8dVb6kExkkq+OxcV5OvJErDRoT6X287nJRFxyCTqPWGYdBWPP/1nSkMaMG
mdWAyxmOxq3iDwn3UPWowMCuNGqu9aiYLJVD0Kg1DsHYgeNOJ+hM1Uz11QehgaB2ClbBtXUSlAsq
zkjyojwJRtdWwREQ6f61lQk/XpXO9O7NIfhofZgqQalhQjYW0bMcNzlZno4IlegnZ61AOwJfp8LG
Kmi5SLLcaXS03X0wocqDDv2nsFFLheHI82xNK8G0Ezpxo7MKeo1tuVH5GE0CBzwqp2C8CoJL2LrV
aulgGjbGH51OVj+lwo6TOn/YOTm8468H+lEMju/4b0j4suYF7mbFKr5E0HKSOP/xXrf4K5976DeA
OG5s77fJ97CmNFsAdw1ZH8F4+9P5aF3CSqehr8kXKlZIOPUhjyUVbdQ3IXaoqp9c27XqidzmRHmf
ixQxSxNAA9AE+2u1lK8UHr3HpZYtdraT0Sndyifbr9VH0Z6XaZVOUa7wQV0hdaxTgnvt3xdoGpl+
LjWi07VZV4u5t8lleM62b+nROddY7T+2qWlm/b24lDfX9jH1saITckA6KHAdztfZq2RxN44ON9Ee
8uc/ucScoMTHZdXMKmqAZnWRpl5Ppy7Bbj/N7GiGcRGPJUAwG/guLMg9WWYZaqcHLedCEJfu+qHw
Az2nyvdehEjmQPhq9lgFRgQTSr6bbNqZleBDNiGN42mlKqibRB5cHCRbYoAcME9PWK3QTuUz0oe8
ekk0etYwq3wvLZllcy5YnJoZEvmPf3Pqyfd1N3mrXqkekdo4THPJz8O695yM19399m2xaHzIW3V4
8pu47OrBUAvyKZZhSGiQpmJWNTFYYIzyk6sIk6Wqr+J/shXBXTC7ru9Pi4ii4YEsJIBBkPrDyQ9l
P3CGZSIkKPuA0jFTIUCGE+CQ7Q0JUWPX3Kb79Qhe+TALYAV3TcqxgBvxcdAqVQCKo//EOCmmD+jR
6lvXyEIxs6pQxaIS1PB2c2BefM8ncCP4sBgLgFEYLGJ4laruhMjsOl+bH6LtmjBYOf8qT+gVnkM6
CPHvYeASposMqHD1RUnUdXymPy7zupuKLwXPKVZcyonJUGqBs57kOK7lVIfLrqJB+1gEYGlZOdP9
je+HhIDrppNBgo5hKnyyu5XNW1fyKguQER1d3ftczYHKkXL7wAGO12XbY0NaXUapodHm6yJoJEpl
NVCmSGiAJpouT4Savgfz7OsS+Nwh5Q2kvWSswKFP3ZFzr6sX5n17076OqOA6URZoClaU6u2VCj1l
3esgXe0a+n9yq2reWlIO+TRyYmDjfGhIaP+RXqIhAWWKEQmCrNp8jhRumSs2YPF1LmAh+fVJLGqp
nYd7RUf4xA1S71zp1KNky/j5qf/ic13ox69rfF6fG0TOm0UOh1hR+TMgdIwYxUVRxPABfJU+dg5d
2Ht9HfcviRFA06RMSLJIABoR8EDBEFUg7nrD0IMyUOKJOa/7p27xojo7yCh9ALQHkSutJb5mMG46
Bc9KCpgEDjpad4r/YQ40LV3MqHbT6/LiT42QbkCB9vmrJQm8RJaQuCedfdAV/r157nCFLidEHtRb
YFgHpUP1IOxDK3+iflhlCa67jEgd0xQgcLzjHBXbj3u38Iju55pEv21E9fQJI15WaBs3Lun6xNNf
VmSZ3lbtpzODFC9Vomw7XhNx30XnUjAGOulJLQWZ2lZfovNAlunlUiXaeqewIY1ALI2bCfIBTqSi
NdVGhHpBFflNeEfIBWMCRtdfC3ChWF6CdpQXL5YP2G8o8yS9Ze1xPAW9eLEb5dzKqxhOsXAIGCDi
xiJx22WliC56jtNi5zJ7iC/Ev6LgnceN3FY3m7qFv5irENJeMlRAaoxIe20pLsZUkjLBx0GUcdbx
Gp0Kl8q5cCvQKnsTQXZAAWcaTVEo8RZKCAcyvSpHTvqreui7m2ersJFxG6oJ52e3fS1PG2V8PgRb
uas2IxjXeP9LoTtO+YW3L1qFfOcBtv6SdFtPtJL9a0HIJ0gsFx1uJQtwSQtcwgAC1mcu/7mYvvAk
0elje4DVeW5t2CWPaQ6zOF9d7WuXfDW9pVrtmAUgKCYOkO+h2ddc4tsMD5fqBJQmbTKPbv+nLy5k
X2xmhtlL5TW9PcqSZYLEuq7nCBktJ5KI4/Zk8kFp9kp2Rfzj1IUySTq9lOWgRskmPLeRarA0Vo7w
nQwtQXe+0vmtJE/kOHaAR1OanQXfIRb416y2c/WRDxSubfJKWLSX4WOYTQcbgfpNtIAv+G0R6F5R
IOuBgoQLM34Ni9xDbG9uQDJy7lOmkeeohrQkdn0NvLcqxc9SI03al9XCeL/lLVpsDmLvSFjzYCe4
I92FxBoyUmM35AamTuYMI1NxIj7dHIlZVXO+DAeCwArgU5z9FYvPq1PHI8g8Plq+2CrBSgITuZaH
QCkA94lLxkZFCpTHI8jMV4bI/DkLB3eRU4SjylXwld87qVN70Z7xnP57PQrNRIIXVj4Jz3LkwHJ4
k7iKqLlKAGC083pwspgjTEGC2wAF5LZPedA6OxsrQvtFfMvaxBkxOokquiZxCdf3ncKLrq9fVsXy
CXsMaSRY/97fuYblTJAaEmwieLMpr6a76RHHH5CaqziN3HOt0sjiX5c4zQurF7skdvvil7JOk9LH
GZmOVAOHVW/Fvl/8VTbT4q25aV2WkLz9ztfRdYfpEoOJFgz/p9D0XZLf7Z4vlTu/kAyfJyNz/s+9
0g260yWNCM7SypLBg8esQdrxA/6mDtP9SFiL8njx97VTaDmP0k91iWbnDr2ULLJNNYF7LkE5HR+Q
uMMV8bo7kt9v9HocRRVLWgEyuV7hjavcy8VF7cUSl1f9909/NcEl3ZlaA+EmHOzLuhKfZZibab12
m3gZwAKQDiKDzynlAYiT7HoM1PV1p17R5rhaAQa+DvvrNp3qx75yUV3DZ/TeCU9/T9ixHrrmmB0v
U+OxqlwQn2bFz+InjWrcX8vTKb7nR2WP2wYI2cbu7yEZHbGb7rEH7Ezua/KzM1+bj48lAxlK+LMb
0uwTeZ+/g0N4Qdzvv59r5K6vBICwUfHr0DrAFeAvOG0AzXASDpDzEPATbb/z5pnv6/U19pY8kxQW
uUccsBiZkrTZZW0o2KKEoFB6t7ipGiMau7r29TaX8ZVZNgEkBw2jApqsTyZtguOWQXgEhMOyB/O4
kCZD0KPVcIm9IEKO/7n35m58lkSbu8rV90tzm0fqw9uu9jj0uLd+c+CP/8ENrpIyDtwdAqnF8hjL
j+Fzz/bvZ/4lAdUYpoH+rNyIcAKgRz0NzAQaJT+gCxeWxgNuqwDaoC2nSyv56QLAorvUJMsVVJan
hcqELOm+ESgTauiEIBSNvCBWckzESu7kANGlQFYxgON8i84R9pyrJnVQSqHmCu8+re4wQuA5bpHP
71jzsgAAA8hoXHsFmdJlr90f2oJEwS0vZitOTwDG4lkoQ68uM/DgCtWvwDukyd1gUY22sVjwMaLT
Qjw7Uc9GjyEKVm0yyNSS9XwmyPRftXl9NwQgeRaJFzVX8HGMVIG17EKqvZkV5oxZxFW5F+vjZDVd
TTQ2FaGs8BnmSjFDirgHkQ5cqKfBVaBtJZuskix4ptUCmYSEMGeYtMe9bYe/UxLB2vrjxhd9j8a0
9BC3pZre14UxLIdcBmOEuXKQ5NHgtp8CHQ9v8k9/dZEb1m9J0MEplqIrvSJ/WzFQofONCQmv4Jy4
BytAs42hs7A8VYFV+R8PISthsH2LeSYO27/bfxV0fsabBSAPrudReIFuQXIntazxFA0lSN+pCrbb
HHrn7R8al9t3ivOpx1FYN4qJKu0PL7f9HzYCNNGWUuNYz34+q0bJrs/8LZd6rlmHe7+V2mqY5Acr
XfbXDLVJICpwqau0YVolMeS2woWTIJCLUToNh3K6IXAgwBacGd+NsX2qm6I/d0JMreumms9W0uc/
RPBU1R6IbBGh7CIr+V4ubGOgcgGxMvK0T1qMvjipQRptclV94ALxhHjGL+2+/0FpyG2lmnkKvzS0
feyWnExPORTa6J//3Zh/mpgeGejJ03AFEKEzuSXp0Z6dBwIo9LnpqdCmx2poWbpeuMWQzhmc7CUv
9VwxSOCtuhYg64LQW23SH/E8MEwKkdvRVfP3/z7zlGGn7s/fo9v96zs/NAHj0bwZZP+OyMzbbtqH
xol+8MZvnEG3AKGPaoN2dckjVbvN4oUSlvaHMwOCT1KWrjWgPNzewNBKp9B0lzRI0oUoWYjA1IRi
YHjrKwWYsjlqoMWg9ARsWncBpVKMIpA1+NoZYtx7XoOOQ8TTP27ssqrTc4Parlib8SWYm+wnQ/4z
lr9N2Tojp3caeLsRwDU/FqKdtFxcr1fdWefwQbgp7a5CpACJSMApVXMXk3NjhfCVCVf4YtaUU3SL
nd5IIebNpe/vzmQrRCIIwhkPw24ojHH9VAzD6SaDdf1WOVU4zJXNbDE92R1fvTP6I3FH6ExJQrL1
mewBEbTypjTIgM4WCnKJlsSAvsLVt4nCGlXhDrUDLvHHPlgUyktBlmd4pBX999pDSCDdEiVVNaEs
fG6cE9WJC284idXrpba2FoqtbOuGoYoUA9UxpwmBxjDTYJoOlVRZYVnbiSWhsOKRSLGv4cKozRwB
kB/CfDq2ZNfvIgXxEKZAwi3oMRb8lEEHtDbThDoUNPcwBXrUvdsHxUvDCulF3yaugWP5Mo69LJQU
Qs1ziKof7Tgy8BYuwNAYtE/Zkmxq/73iNU90OLbmA9B2fEFndgV/jQlhpR9XFRhhqVkXxSJiA599
7LW9Nuy62uLljRPGNsqj6TxMOK0DWyeX7PgSe2NZvnHF6HneGPmB67jmWWdgWqdry2RWmxFYEPCq
Fnm1aGPL8Elt6q/Cu08kwgGBrAfpBuQ9NbMIXYYWML/eZd4tzYVV3a17469tsVDLcVxwauFrfDEP
SSjXKgcyZzQznUiq5uK/Ah2GtffQZuGnBTN3EfffgXgjq4pZ9GQxmaFm9m9m5h0LyguonpvlCA8j
OwbM/5v6zQD64JWMEgfVUOt3eZPKaYlznWIrnSmvxtJt6lB9xzzVNbvO5trKzQ7Kk8+Wv75x/OVV
8dfVfG8XYOIbHkeybgxvkn1yYXSOGH8+WCkMXnZlj9Yt+CHz2Rt/eZZOtlv/llABO6I3Az7yrvmK
iKeQQ7kM/+xiZNdNRNo8VjUfK2SJoB/lwoaiwv3rb5YJeGqp9THPhWfaFAoLXILbx0kMYR0XeoA1
HbJqjIDwgoUacIe43skqIVs0fNKSHJ8SwW1ML7Dz6l4re1nvueYJgKboBRpdQin7WMrm1bw1Mwgp
ZEqI9pXY2tX0210qn+yznO2s82zk2xcxU4VARqXetrqq3Jv0PO8084MzQk//2V/UyNtnC6rcB4ri
pFZ2qOBxU2ECASDI9ou33/WuXvhNxWXh2kdEcbHYHXslXH6/ek+aGZXNyrYhzj/Ok6nAmiC3g4Go
Xz6OqfBRqJwLQZrOpcDA9+4mIBg9D7VsfKqc9Dm3gm+V0ivqVAJ3OHu1/SmgtkQhbDk7zqjibhhH
VMAWweTfcqgaqCX0Uivg1XaVZeienyrNt+/+zq72GRZMt/hF/FxiW65YWw9lhMmdEn19RYv3HfZ7
Gd+sXGwVwkRlW3N75UWnUFvXE2+FN1rlOAryL1a/0iqkT645oHXpFRcZINz7Z3UviZkzZPQLL3IN
u/kvCSX1ZFj27K/vzyB2zGix36qk7VI/+2nhJ9FdvadnF/zkh9U+NsdzjhWX7eqCz+tw1UOzqb7I
l6ehuZ3zBBpUXg9X4aMq2Y9GQ0Z+QLN6lLory3tEJatMIaeiMEqpl12FqzYO9uz1Sfoj3P7b0FPI
NtK1NxgYyTlw67y7ameCq/6pxOTj7NuudQ8bls1EDTm2S+N3U8vjnCFK/DvyGkpRapAkmLkJUz9Z
y+m7dF55KfnZunNNft8q2SqptEvHNGF512+1TGXXWfYkhSDqVgaLt017UTt8HrfBTOhgeG9xtL5W
Ddr3RwJm6M1vq9qmtmsoy/DLERQAru/qzVK5WFFw/ocohiox1flw17oIzzLsa6/qs7aPFv+GimP2
L7+SRRRWa6QbK+7Jj6pXibkGv8q55vkNPZYNa+juR0XUTsFtO58ydp3UKiiMDx/xTYjPja4hXe5h
JpApMNqFxf69mYymcoHCZJD+3mEzDubl1Gt6wkF6S/pMcR9Homlo9/UvULiI0osgVYF+HOSNg1Hu
wa2dHIkcKSkZ3FsgLBDG+7x3rqtShDWNOd0uMq/znkN4jeaD+zc4e/5zqiXKxX6pl44WjUTPzO/t
I5pO3XtzUUs0Ta7w2dwOBuuu0KVKQ2GyemnkapMuV7OKnNiH1TV3b89AhkF/Xia20PoLu9w6oN2P
UnmrR3J0PxJVSKBbKv64vULjXt9UINlkOzuPWuaDSEYLanfuHhrzTyglWHldXTWO2chttEv1Z1MV
uPQIMKtzst/z8qmqShP1jXaijg0NCivzk2q3z0N5ZpEK5Fd2l4NYcbTyrOW66dot7uvVG9pPqyS5
M5hIz083csHb40OkojOx3dV2NVZOa97fYCa080ZDnDF+r6gRpSyGeVN8wwcPpuveKkpinrR37ZUh
nAvljLbZsV1hdDUQF4STpAJ+7kTL/h2rjxrsXKHXxsazvaunrYMmg3RVDC2cVwEb5UUAKjSWq85j
7CnEag7Mbm18oQDq3VUfocqcqC7LibqQUPRorxrLaooQ8cXUynrkaLyx3To91UQ+cE0pIiaCTP3V
21BNP7TvF35agqwVcBtpxnTDEM3KxKwu72zJU3gdH8SqCUGB5aTULFuCOhe5EgMmICuM1bSZxc7J
ojzvrfqccXs2jxkd/vPaS1ezP2ak8NhXbl0ufp+A2HH8ILCvCJnEkVn+a7gdlMqlVvHrDbRm7KDi
wDAfQXI0704qqa519+1YJTelD6wVp8DyFD1qj4/MX2hj04CkHqtLwPdHondsIglVru/L313/wuyJ
2MiVRJu/xRW6jw7GKNqeJ2Snqa7qnmg9EQ0/0lVm5nDdO74D/D6P9fM73K2piFCbem5lPlCf4kex
04rHjzRrrC46bASVnCvp6rlcaK9bIPAAP6sryyLcVp/NVWMeow25Bu5cXFEosOi/PwWW5TGG19a1
nvpQLmg/EMNQu1Pc1JyoXe0P5LSvs/V03Zk0JK9Ud61TS3aTFZ8WwOZdnu2vsrH/stG6Kpujk3sT
eu9f68sfhZnLk/DeeHsaBunmrmYcv+9qS8WDLAPKZFescfl2km7D27J8aWOBlpOoOkpWhKnPS8t5
Z4iT4StadSf15Pjf531mwe3leqX6srytJqCD8k8+zPTHPxGW1THIqOgk56B5rpAHuwWbekhiUBu2
lWQ3zq8wFra/6qN306NT2BIkKktcrCyqmwESeG50rC3b23/ZceEjX84JZZ9b8ODn+60dS/gyBi7t
aaaBP1sVvwkAjG+wovpjuP+Vi9TY/SuMC7+Z32e/FEWprCS1YGteqywGSY2O1qkwWS+0S29xgD3D
8JEYIXXJSHoOdv1TPxXWXoQX7l+sl+h6DFDaSXs9rBtNqRm5Nn34V2PVWUSWVIkvt0hJosu3qGxF
os0sNXuF9cS34FSPjHKvwFvJDwqVRH9by//6bZt85FumVqjVbt/LtihHSBkhHj9xMCwXti4Rutku
Sne5I+mfmFwAN9v1RRmO430vQ/AwuEfnaBdDYoV25gsGZssfCmqIVjeQA2bS34YcybdJl7237/FV
ButrMGmqHDRlT2arIgSpSok37AImwPCi4xT4y0ebLwAI9sDrjQ/TYbomJR1VLl/LT+X8cDTHog6n
xukrFxZ/7BS/hUqmcaspdSVF63MHflv/aMT91/h2rUelMMxXi58mGxBw05HMEQlb1hEv+qvmefAg
rxakZrdh8cdwyFZv/T3Gc/PYS5cvNbP89m8p60aCLbgCySZbfX091krU7Ad3SqiieGaOpb19Hl2j
ay8zy1YLgqG12/TWfvzzRPVUXjIGPDJguY3urVxofRQ4ruz6xFCZtB9Xyk5RTgSPSgyMzHdbxXvC
VfPevXfXn692Ht/eBpO7gvAkLWAoB+tkOYVwEydpCC993W9VUcc1ocPELDG+09N5UwI9OnV2013n
NdyXV5XVlyIM94hEuEUeLPL4izYsBJjIDQ1fx95yUi/iTQ6cPVHK1HbN1Sw7iN31AqCQWvW5eZIx
s4ujeKevhLwPt4ArORB1ZXZlCtjUtZxYvjQ794dT+FcPSmywdI/8cCVxEF9RUTdREUppYzrg92Xl
2l3Py4dDmKODLq3+ViuKf+O6b7qHTfP2fH/8Y0FY/gUkT0KLH7kHWl2ojKNw+yVcSrJ4BIO4sJm4
tH0ZSf8t+xdqjaPRiuAdymZe6l9GT62qhy8bdM7d4Xv+289NVyUkxWEixSv2A1FaO8z9e4EboGor
ox1Xsjcf0XimjVK5KuqysfuXRGM2zBTeJFdNWAUjoXmvMu6gqHHoLfQUb+JRv1yl+RK/PnxMDatU
YIzmm0ei4CLg0gBEK4/BtTtXsUUVjkeQTYQGb335XnmWN1EeZ0fKzsPSOIY2VYzGL/8JiEeX0AwD
wNTzVQbt4NJWezeOjwfMEjBtvnl7s73dUcVb85/X17567Io0b6vFppG1xZWJhdbVuO0XZvy7TWQW
OI863pbgsPgtTm3jf/zLhZhI748h5kd0aTu31v9uf0UAT30VHRPhWcFF/FcBZMHukoKkl+Dwj7VH
kn54mwqKCbEJPWaluismZ0RIUv649q69bGQDkF4ZT5B5mhQ/JbceNAS98v4JAUDqLHb5xDEPymIt
2eNR5q0jekQHPXSYUsy3NZfeTkPEM8gvDh4XHUAQB5ds8kNRTovR8jMz1UqoTefRUSH41c6OshE6
yc+ub5nuE+D5Z8+Ymnk8TeyEqq0o2VKkoLLtibo0TrVHO1FbRCXtSZZf/7ZdFVo5gvVkcGDlFC3W
G+bp4g0lYnCuL6J437t8CBS2tPFbZJ9H3hMiP7SLnWR07mardDEr5x7qa/PAkmcqVk7sDLz9QyN3
Hubrk2jZlnN34DFJSP5c1zNPlicoAPfnfQ5wvgyT9HzeeM57oiPDTR/RDg3NZi4AdK0/sK0ESSTw
GzSii9H+ff2bjC8be9c0cqfiw/GYlL0Jyylf309vmyjR0JG2N0M2Xz1Yr5KaQjU2DiNse8fqebCL
A4K3Ifw++7OZ2jyHQjx/CKUFfvIpUnmZPlv3QWZ4Ia+0lR4X3qawh3nPUICi7gMxVt27CN7E1aaf
7BPQkPRBZtt5UaJuWkFREvQSJYR9Cpy+cMuL5adQ9KLSeVErB05BcN6hxMdWtvrEhHISUBc8w82z
QPl2YlHlbO2X6zbe11+N0lS8PRABV7sWEyUq/Xu2BGZ0Dyjp3mLWh9mveXmQLJ+mOjrRUKmxPekX
ypvPCZ6VgPuNtxZmhm46XxvGBKvLFK+pLFWOScTmq2FPjm994b9L5Tmet86fyMbZYg0wCjm2p4CW
YfAQqsSqDjSKo2V/tE6PNP+pTeIJQosx7gvBEskpllGUjGZRszjuWRP/WD4H4g35H4gmQPeQA+tU
BTkSgFTAecycLIsEgdeKx7YIRQwfUfPKSfeOi3yhmaJVxlTHvw9BaX4D5oLFwed8K1rkkzjUCozi
jphvXCQUzT/AsBgXl7RbzH+teDC74zkCQosoWv1Up8nKZNKhhMAj0SUTtXj51Bix5cuko2Fuw2kx
U32leCAzN8f3KI/YE9GUqPm7dNY3gL8GXnY1pVaAXnRMn4DOOoT8v1MB58DjMZAu6ZjEgSAIMURe
y6Jy03esP6IDeLiCqIRs0Pfyqp+0PL0na1r4TB36V9Xgj+vZx+Hc9e+5Vxpee+u4Mo9lA7gFMvyd
sJ+dsZNuzd1VXGfq1LGHdiQtwUjHOyXlO6npVXS9Mi8XepdNXWJ1E2IW7jqCLW1OZZDt4vvNluVk
1Ck07Mmta7WAKCgmeGZfmxflZyudwzLcYTbMmENRojaa17YtACDTHssU5CpUIyBO14dKwCyOMP7y
vi7TQs335oD4GiwwE0N+2og2cq2/2tbSu9SwMEtEPTS6Y+7AntJSiJmFU9lB2LdMCFo576YT4+ZT
m4iBtuvkppkpoO3qQZ/Ak3Vg+CXY1uEcsYeGT3yY+ir/aYTF0d26IYuqAes1hm8dyKruSldVFY9Z
XDZodQLAphJrVKJCt4c5QCKhtzRJMV7k3UmdiccejuP2d/5bmmkT3zSY/LhjQV+rUBy91+Ll2AOJ
0crgoYP7OG24DFQmpGCV8VZ6gN31OM3JFMPos9460xwBUgk+VchptpX5SKqvFFGR2L7/rEAt65/t
WH9lZnpH0/M/50nX21WfF2iUYJ91WI26xDYeA8mN3Ru1+XN39ZWvzn9NCC3eKFKRKV/euFIljAPB
x5AxS4vdwqr4t794MkwEBBg3inVjh/3F81HFuL6/xrOfWafDWhbO5/tTkaD8x9IaCgwBbP6htWg9
GlFqpDQv7tqUQFSgwyDPpRoRPKhwTDWyB4AMTrE5aweVgfMKSkLk03mJKqPGOHzXj61JaWXQfCvh
rb3PxHW6XByS8D0+yamTi2unZ3SxMtdyaYlKQ5Hqq476r/dstHhYuYIPVm46wtda5munf51tvnZ4
hGN2Q2yRfGeQxhCxBjhmqF6HmOSY5CKYdWVpbP+KVUdDUVflc3dyqfzEWNBDlII/vy7vGse0rPhU
hefmPM8RbYZ/2abvnxFG10sZjNh3XNVWdVGvOGyRaBSGy2N58r2QKpoKjNzLPJwWR0yPmEhXu9X8
T36MzP1OHjzQaa9noKzcAJCXVrRgESYb69HjJ02M/l6PWf/R65+H7veS59iNMdyRruarPIbbUJBl
30I0lHE1ZmgaDpd+8acYlcqpQaKpIOc0ibWgpxE3PvRUYswgOt3KybUdtlBjA8YqXtSpeeGH4WFo
5s57Kj3ee+vWZiQP90u5BqylLoWLk9zUZ0eyGULqzfi3AJXn/Vd90V18O0RQw/gT+xKh376fwttX
OuKjTJpoV/WYDhEd39WzJqcmt6RuBr/aFLfrhUe4/LltDAz+FWPtG0Y16bDm5/HEqd6vlpqYeV5O
t86D/eA4fg5aZ2BOyNA79R/T2M5j2P8mpEzLBoDt9D06lQmO8mUo/gbF0bL78gRzQ/QHXmmmki0G
xWjXAaW1rAaFBmoYtn0/N8UMXP8wecH/ueG9+zoGyeb5LA4XoH+UACHxrDyrEoGCJBs92I6Tpfpd
kIfC4vvx99bZ/3oqHkZm+Ohc3g4MciybRuojPVIHHLEatnrqT75T/xj5KhSp1ZxuqUnwm5tORh7f
eZD5l/t3+rp2lz+Ht8n362MyynyILxaGmaHZOLi+2/uWpsrq7dqcdBLj09ehv+5ZuJa/Juwiek3N
KFXlG6dp8TOe4Pa1dyuWNWzTmY8xui2mOzPNWIBAGFKLrMrhgkQBtnECMRmS69/5zj1afd0H59Yu
Nj2sWJDNY2vZXnV33Uu32CBGClyJpdLicg8b1sbo9i0jOjuekCXYfBf478X6jULHo07mLFq+yal+
RFw34pLn2qu+jMSZvzejbP3ZPXMu4+1s0Sx87GYMa1vLpPuYnVi287EufQwXHpZQy6fM1laC8fio
MJOWv49hqXFvPSrX1rRYvbBZqSi0wFCtY3U+8FSi+R+cZDTWnvVT51XBh4hAucbTtv5ooFTUupO3
Vf31uXY/qpCXU6RQnpVMtSQPc97Y1rJ1AhG1CSGOe20dZSg3ZqoJit87kWo+PYbIajaJkt38wACZ
Zrv7n+NPcYBvw4LZrltx4NADK8UJSibGQbZhqEP5Dxgjy3fBz/SnVV5ICxD6w2Sxl7GMHM8wQXGx
C+IdxdjB5Of6/ui8ptvebSb0qM9AFVbeee8wFJUUf95M7YYuaA+1FmdYbKWYTkMmhxX/pCJXPlCV
+gvs4+yIRs5/udjxAWxrKLGBTH2Ll0+IDI2OqF9/J8lcaqtsHLAbYhAi5o07DDThnJlp08LQ5mSE
3vrzHzxWtFLnQLFKCXrGQfcmw2a+i2mL9gOLlvN5nHA3dFSZVAyHYaax7O3fbdSnf/iuPLj9u2jd
/j3O3FnGEUTGX0wPcm19N9PkNU4rO+lWs6zgbG36ctnEc15IMKSImkZHPsD6FO0Dx4gG2t5NYPFc
RmDMOUvH5D8GhI7yhhVyGqY/Uw0cI5FQXe/K58H1e3+Jp8IWWBxRMVnKJ5C9PnPb2p5qL1U67noE
y/Glb82YlI2WRvJj3XiRqz5T297XEHjeVtVTL9XaRoXmvHkmbCvIJWZV+jm+3aJ0PT9IfJ1mTJrS
rikizihnH2+mHM3BYbg+x8wJsenzpZH6PyWDkcVHMJ8zM3uubtYOMU/dbObnvBH8VOTSzgLK5aRZ
XsSKvwq2IiIto+tndjChUoQdsmXXvWr5Vq5z5naTLu9mf8/tdWMu5Pt56xWHq3HKwiIm1EWE+0p+
iggfGF9eCIx/QXWsC3QMDB+e2L30wTQUltcnBi7+HDsvNuJ0KSAOFQqy5nNitfJ98IKlMMzDFH67
Fe/0L/mtr4UrY/TdRja6N+2T0KnkGnU+EKF5EXn4in1/yQL8+u819vv3GgH/EjyTgW1RyKzwK/qY
ZzfcQ39LLOsti7IaF7KfEJirLHfRUy+9Fwj907LYhUKYqd/cnRRiDO/bOOY/xmkM4g0X0/yPceh+
74laSZoeiclficlEElTpuf57FAyNMvkZPDpxpHmQ66y+U/3reDNSZTu5k/mGDB9Iey2VyrFWjR72
z1JcpjfxbzEqfTCyqeYsPHxZtkGm8yDvMwdXc/xoJIBxCBggrnGFZWHGBuf2Pdk6X8LcwxHl5QYR
hDhK+Sn7XYQVX/c0e4q8Qr5phO8Q8PktZdTwtPxwicjMQkKbsWhfRRFvoRnbLQq7/BqcdfjdvRgI
BDC1mDzMFhiPXSoGHAH/uxgOsm/apApM9mRQqGfq+6j4dUU5ecaCo1n+D4K2RdOmZq6VSwKRzNxp
qUk8QjoyAZRVuYBrX6xc4gx28izl/6Bv6/1sPywM9t/iK4IoB5cCbvzLw9y/GV4vJVoWcV2/9eft
az/YfEEsW5tlUJBsh++H+s3NRWkvBfvZ5jPzayAZQnDMB/BbyYnuvLoCyNCX0Kc5dZMTrGb0c1A1
JyyOll/JjV4D02DuBk5BYpj+TR4CtU8Xsx25zZ+DqNYvLG3zfRhNxvPK+i0zorCbGZXQ9QY4Cn+L
YmH2mEKJV43dV3a0aL1+5kOVeUaX9umLmdncxpWnSu3Sl5XkNENmyv6UKocx+f3ZFR2Xx/WZjKNh
5+GyKae3/eq8+pl+erz9d/xSl1xyFEWyUg1nndl9ghHte5v+qcPPytoaF19c3+jBmOte4lu+VlOj
+4dM8CXHkJXDKLGb4N9amWjLpKjNaY8V+/v69RTn1NZxeupR0Rw5gqj/bR9BJk4zCQraWL3+gKu5
LsDMefhSrkZwjM0uf+Wv4Lv37mtLziD2mwr4H5bpUx6n+VW5U0aMt/BVtO9hX8hnrd6ttsmfTA78
HOyibDcGx+Q0oiixUzMhU9LKjnBtlbcfvRigjF0K+NPSP1lX7dXX7Q0/I8XaniVm1kCru8XQvmqJ
2kwZEPbVONGbAvoilKZ9xvCctGWK/7dsWZjstFZ/UVOh/meAaGpnstXgvSSxSdC+1tiz7/fuvnv6
QMg0pNKddJteaSPVesS1CYLHx6H9bBb7qd6ktra4k3doZ2uPKqUWCTrfxjHvo8Qq/QOHeU8XsLQs
lmMl+30kj/FdGouQURIB79wr6XxbzlSc1oJakY3DLXM9fInfCPgvHrhdFak17LTrqMiue8+Mt9/P
t6u1opaI5YZ2g9J34vsyoFhD2CQx2je88yCvj3jyFYkDmO1q/LwXEGZmksZIEtCxyH4kzRMIKI9L
DTXQlJQqz7zz+D5/3OrHb0vqn0T8kIrD9FYtzUTiinjo1DHxW8oAcCOApTz5tkKU/slQkWZg4TXY
1vHMVUbkFcPkv/dw9T55e3yKQG7eD32uUnpem/ychqYMEFLvINJsqaWx2z/seYPL2+0hVQBDqyxe
pi/OXJ+kcGk8u/VBdG5uv/FlTV6+DRfqxzjf9fbo1GPKpngyDyiD3ceOa8+ylRlBCL2cZ346PkKc
EcNnoWMSq00s6A0a+l9mSgke2LsMCqM8qnC46r6aqdH8a8K0Pbdz5zChEK8nA5ZfB2fda60USBiR
09HN5y+hsAvYfVTol5KBQlQvdzu8DvO11yDVTXaynUyv1ErW1sEXRgdx7+zw0sa1ANzGEVF+US3V
L/4WOhiblYOMWBNG9Ot/nJ1Zk9ralue/yo373IrWPFR01QOgCTGPCS+KJAdNgIQkkMSn75+youL4
5HE7I/peh4/ttBOQtvZe6z8tgHKnPuLIuiOFmIr9Emq37YfJHtkzGMWR23Cj/t7TMFMAdHvxBKIb
XD8a3jARwpA0WN3Qnkxvc446rmKpDWkyb9BUGteOOH3qv1cL+R7A3KfxluCVeNU/yeLbCS9kf3Jd
2c8fJAv1H/2yZWLt+1ycimQoWnsCJcSPTHEYwELKj7plRanb83sFUILwCk6KVuorwBW6mRoF6Jx6
cyXBv7+2+HNBF9jCqUUtELxB/FYd5a80IpYwSTK0xPZlFrJ+192Jey+8EyVBkYGmjEp5R/7mBhlB
waPLn7C6fKRE3HDiCCQiBRlLPTwDS/E8s+TKQf2WfcrHaJ9A3VBSsCWvo5WKs+cFQCBb1LvnJ7vS
/VDzsPCgvV5eOIrD+d0nfsi7Ia4UlgSW7lCFYtroi+m+zO43DDTerK5XPCqWNqA5oFBkkdN8YVLC
FqSjAs58fvt47XrngHWkbWMn/2/aA1LiyCZ6Xt7Xxk56lRA5wLCcx4VLdMPssWk3t1USEDHtINa4
7zm4eMIyLhpmq7fiGO67DdP2ekIOJ8Ha2iXvPIaQVx/w9h/VxNrK6/Pr7f06Nj6gdzhOaV/ZYK1P
qrJt0neQ8SwDk5ZcmK1hDyCnNpuUw7bgW3ZL5B+YsWrBM5fQwFAHh+fqge67I8y7t/bDbWSEsESD
55EzgC2VT1zpNvC0CRWFZyL0Za7E6nF2e36H/aztKy6IwS4cQbcIuZMwzIeHnNuCWXbf35j4rZ5i
Kp03njAiz3IkOAFDrO3UFkbkjCASC+2rG83jKc+EMQli6ouRvFKg3eli4ylHe+49F8aEAaX6VnpP
wqGyuafD2yk+oqWoIYOoa2zpJJ14ksNDfXKLIAT3eM5uyE9O54AKoF3K75Da4oEel5oAfAN7kmeO
ao8guJHCW0mP8dE6cEiAHSOw4wdyL4Gqst8ijdS9hyS6EGfbU4902/QTYmEbb+AnrDrxVX69r8id
XEv7dK7a6cF6EebNmEz8ID8ZvC2QCmlactQUY/CA4HLQdpDd73HAxPIpdlo+CT/SwilNW9x3+/iY
rcWTGJABAwtH6bSRtvlBnpQrMEQO0dsBy1sY5O+AeNWCrZo/pvlCgIl/G0MSwhykENDnVE32eTxD
lORQk/v08/ylfKO/5JyL4gYgYRO9t58KdDrTVgWXlcS3ir0zE8npyjhTQUnowQAsQAANxqccoLON
HqG4L8QNdB7VJLAYy4C6jw0dTCx/kk8P+iDgiR48m4GxYDE8mD5P0ON7dhIm0sIC/UYFs+AnNjFh
cVnzH2MT7ePtecu4u61AaiRzE9GKga9R6afbHOGMD4IWjcQgWvMPTeAN7HLj85L98YQWaoknEXoF
Vgzt1tpaILJp9prPTS0/hIPBCYsd9eO8FQ4sOCcaUXv7/TiQfPZ8sSa9yk6YNpPL+x3ep1rIAf0M
h1XiKA+bf4zmb3ILULS5RGtuxX28JISB5/K6bYLGS+Zwk9zIFKVACeMJfi8P12zsHIkPbQTqydaO
0VTrwbR8TguE6ixmE0WzTAPYl/F3QvsAaRtH3IC4crWhHNiHuB2Xw+OVcgd6J/3KQIGJozzqPRzO
+Lwj+mbB3wtfYLTMFyAIFLfXGUSYMS52eJysyqGDQ3gN4o0CWyMKQ2bYMaZm/uouhylMhyJCPnVc
2dHeYGRFuO0fOIoZIIXZ44D9cI7ubXg+aqOGbTzc9bOg6KCmxqHzWP7znuYjhnF0UwbCEAifwIgN
IIJvLNV5hOBH5mua/XGS7WqwobBC1IkAXX3r4zuo+laXRe5bLmR5vy8jICWl5/2GCgRRh4Nbqmc2
zrYZaB/PLZ5ebafYt7kcaFuZLFu+jMfapt56bNMld6ELJOSKVFDbErq19fBOd2v44TC4r8mGARC5
b8gqHsvB4xgzZdKu/G3CppPsyDAYlq7q8Y/RiDS4Xtw7dRHdx0vzXh9vvBcRkg+MIh+1H48PkKpq
yCq771lxCCJnqZ04TzaIMWUgxOtydxnsEof7T1lVLM/L6PqCBftOLCXj20fYm5Fk3ex6S++LrCoH
kILbINdOtikWgbqVzMY2jTUdezR+5kdDEtzyQuZk4lWsHtYTApHHlnfxoNwkFPM6aNYCZz5Fg4gQ
rKX/YYglvCxiqUO+ZgIpHzG47KpPdE8gT0P5Q7UJrSKelp/fiRgmQppbMPzspV9EozriWHfrEYGc
o9RHwT+ihGPzS+3CpX/mgJ5kMyB7YqCiZTjqFh+AYCj8lBc1HoZHMrcnVUAKHDPyQK1AnyEN+JZP
J1k9RkvyYXslpJsOHyNr0GyVdxRc7HnMvZu2dj4BqFBH6G+G2jLmrD5cAeOH2oLMHrRE98l5x+KJ
JoVnrS448T16Ozg2v1g93PucZoA4SHlbTelDJvpGPSTuHpe8B7zO0yee9FPP99wniAOB9TAu+oCT
RPpYQ0kfdH5yiDinQxuO2hjTv/Q1vHtbdA+o/jToAUvIILd1CTVR5xpeWUwCpie9hgGNVfa2XlFI
zh921N+Tw8Vh/jrFXohY5IU3wIqIxwYDSMIxweamW3wAs485Ta0xWjHg72G+zuePrUX8Is3VWN6z
H0Zj9r92AFti5Y5qOoQHaKl92zO8O3o4dYPdIDAm5Ut4TPYmMjfcxq8Uydnq8soxVdkmAhN0bIue
wgbVGN5edVfwNJpBEi0fPmpmp13oK4AUeZXsMZsPqsGLbFMlF8QEQs7YxoD1g3CIrYM3MvbYg52b
H8+KT1dc1EHCueiCuvB0dBNkULATIl2IHfnRgoCtgtszwkQyAKqHO4fKmkQTjXLere14BfCNACi2
TUiF4sR9lHvbR/QuiH70DuQO2Sd9xsDs8KvsD0AgHIMQqT131n4QKbFnZcZfDzUHwhQNEW0Zw8yG
mVOdEoeq+jElHTaoP2CK0vF9Tl9Sb6lVDCTz5FvcbvjPennOncUR8LxRcfHFw5zfX8jbIAZ4C3HF
FyQ0/mM0PuHe6J9qjG6jYmi0iFLoAs/jr6MsEij4UrSH5zEtoHizZc86jOQAITGCWGuknpI1RMVl
zhYS1FveXbpEgGQdyu1lzpvxeunGdcyviz7kof97qL4KugdGJQ3BZWgGprVbjB/b/oCB4+UklogT
6Ok5MCNYA0gut/N6IXnjKx9d7SEsdWE3HFO2Hx/6vlhKUyrX1O484BnpA4brMUUDDK+c2uz2Pb75
nH+VXxFCFYYz8YigHvbu+3R6dWOXCYZrHjrHshMXY/a0rzFBpRx9R8SvW7Ll9x6meIYdrdfqAfmx
cVpjQGPaxQ2caMQeH69euSp9GlUNmr4gGocwBue8erxKn72OlIHyNgOIURc66YoUhQCFL1p+uL/Y
i1fsa+vahTDFM9xrp0zmvg4KjpO4xOnbix0aH9Pbe2r1sQVtO8LNHwL9orJQHCAxgEvto9k8X1tm
l9MLjbVe28kxzkML9UVzuODorGfP410G6h5eCxiwam6e5CDDFeGitn4TcBgdDR5U9LcM1l1z7ncF
4SZBjwCAwbAPnApcf1j++t/z+PB5DspWAQ2agrYr2egRDcslApIg7g8UjgVxjwI4geFKHOJNwJ4G
5mDLkgA2uSJEp/ih0CFQFteszeMGkZaOUQr7bBaAbTvVE717QIcvIVRot9dxtcYUwo3W96Bp1y1d
GPp02pL+hiv+lSJT4pwiG9RuWX/pOOtrdlrQNRK7B7vS7jrueDpZzkvgRJRqAQ4H6sqMbgpH4fzq
sj8Nm0054yK4YsC1UGwkKVuCBe1iWg9fwbvW7Nr4DZChjKqAC+Eq71eeUIugBlhmd4lx0UcGjR5v
TnXNYrpME7aTi3/YhrbBu1QDkD6npAJk9fdwpvGB7t7OR4SLOwnw8FrEKsC5mHqVf3FUTihWt89z
mg/vqlcicySDBjoT5wsZJu2swFoJkO8SHe7TjJuDko0AU8aTzKZ9eR9FawrXzut14iBBolcfKQpV
xNsjNDIsZz5EwE/syOw9PeaZ2eUHc9BoGviO5TRbM20B+TT4Bw87IAZIW8AD7Rp+vBS/OiVo50Hl
x0GGdLngkL2sz8Mdu/mkplkyVwaK4RP1Z7KOXcsLe5y8+ADHCimJgs7NPhFnSsML6g82E2qRjTlj
STMS7YVy0bc2yDyc/viXg8i57QVHQwh63mIiYtfT4XymwDEUuUXhpKjfWYZfbSX9p4L7byh9UKpw
VvV7Y0kypIO0MF2S90IZXu1jF2F6N6Z9R/PnMPfjcF+wI8IcIFDgpGP9RRC/7PqBya7JqG/2TBDL
D+4Qr8MVwXOwTrc3QBE4D2peehqaixsFL4wNP+NZ6fqNDQWBDAfZEsU6yvkwwtBQyTYgUmSQAgXz
UYInd45v3pGRC2cgeezHYM1g6CESo2RE20qjg4qKUt5Fl7uFm27yEdcuLOxz7KUklN/slMneTPmm
T8X2QQrSCsSSx7N/09zc44UrkrkZkamk3Jg90QDOl3KMoIIGTH9Nl5TSU+k95Pyj2TIHYx5UhZK4
7rEv8BvKvD6FaY0kmKJfhdm0FuZXy3ndPhGEk1LPMUOhkSFzGgIWNgh3w1HBShT6vCEPFSQhOJwJ
6HLpRdXTFeWgfw8qOgmWC403ZxvHhQPC4MQegLYN+z6y3GZC0zmXvZtDE+rx/308hofnUb/MP3ln
Yg/J0NpaB9QRNF/hLFvzbulaTt2+8cJVf8aJbCuoDf3zttqHq9Q1V/yM8pBYopZI+RGFOJcvhcCG
XagHJiAo3gsWZkEK0IwPRVGbWE6CQKAY86GISuIxZFlhCaLlI5KJ2Fq4ILS4hIsTehQyZ8XNucW6
0YO3mDKsh/fMHVHC0kjyjysYTIF0LX6teGo+4rfqzeVKyvwWhcLD4QYw+NjAjd0MIZBoS/GG8K1A
HPP9g6+MlEVHnv878x548UDr/wMfBQQvFHigjHftPQ+kg7y6BPqqZdHsuVAZgwRykpidpzCIscWv
HrjycLt9vRJrqqXVJEoXDofBubxq6MWuILxd4eqJ4QFQIby3I5EEVnlT1oz5442NWsFPDftcE/rh
nFPbaFxLdO6kQjD5/Dq8kyyn9F/F23dpJv/+1//+r//z1v5H9EFszrmL8uu/rne6qORaV//5b0X5
97+K//5j//0//61rhiiJoibpkqZqoqHIGl9/e10l14i/Lf2vPIuauxzJ1CRr46SaANnomieizlk0
uasobSZEyxaMJUicmIimg5YOZSo7tz4+G19lT4p8jekVmXsnaL90pfucVQyGgQwL8wh58v7/1xs2
VdNQLFMVdenvbzi5Z3mrPLtk3d0nevMqnERrJxG8mwDzXe7aMCfdyEzfb93mDBhDbJICQglpdZ+W
95nJBJrPSttqDPrqzT08gg2VHZL1ks5VS3ct3+GBJKRtljFRvlRGlffnDyAZv7viumTJimLIsiqq
f/8AxvWmpWbDB2A45Oo6zzr3vL60noj3dL/QXyjMbnNqgKh7Zw8whz+8ev/dv99vxZC44aJkaJpk
/v3V80d5u1Sykq2JvxydkKYMV/heBn3tXuLRi+0fXk+zfvOClmnpiq6IpmTo3z5unHfRtWrMdK0i
NcJTex2S9qwyqyD2Y3oea6IyH7bE1s/oSOdJcxftBSzeaIFuhLjOWnLxRccypmRTh0VgiXut9vtB
uBR3s1LbAUvLeJ0wYxISJAywaKGGYP+E/hRMBxz7QREON0S9QlFEwNteIQVYHhnxiFEyInCBOjOe
K+2UZEEBt5OvSot8WhsiF6koycxV5Vw30iQfG14+LuaWNo/XT5o5IFAgHk6LxSP3r4WnqK8ivmBc
qgK59fWgB0T0PkCL9h7TDc7l+1iB8Uf+0DrYEW6hG0te+1g1a0BglBKgH0VuJ21DEbKU0fpdj+dm
db2OkfQnbGaL+DqOWxuHWJ81ZlrOlcDpZhEVPj3EWQmS67RAIGUMm9JFSa5Enpn7j2z01PZJNFGa
ISgh+9vFGHQ0LQBy2UyKx1Q04omCirPjjFGdYB6NKN8hrylq01vpgkrm2VzuSGd7saJRso+qn5ak
Jf5uiViKyONgyqKkfFuT3fWcN5GopOuaUIKYTCzvjjIfZvo2EJs+Fpw7jOW0JGYMavAFGow/UCpP
qT1JtwuIn2Oz1ZWRjgYQM75GlAQKmAke1Gsxv8VuKpLLYudQIwU5eD2mqL2U8fhyfaEL0JFWV1OU
DQDdTe1Dg56NYbw0GP8R3JnSySBXF2GfOiP/Y9EVAaTEYwJJnu8B1eC77nvJr56eCM1DrgMS5Wh5
s4bpm9A4BSZBERlFECnjWzF7FgcNffH7WVwnGC1E5rlPRCV4RBMxXjP/oTbmZktRR+GJRE18TIiU
1zrEDRyBocN0gC72q3NQnudI+piRGEdBRzuKiRQRE3qBzDZUvyaJD5cypclJRQ3WUfYvCzwElper
E+05J68lJvpCdWJoVQpnao98JEaemAblfZEbk0fJbAO/6XqRPa2jdvae4hEOmORqVnaeBV3myJXd
SAtE10a50C4z6bJoUDlTLaLnaelspm3sZ9H2fJndQkd5uoXhPKK5ietWdB7hpIon+Gla0/Ysnhcx
dkNpIRvvYu3n53nXLKzOjUo3L0bK8wWoI9xnhZeUBFtzcX7Yn8zfrz1dE01Z00xd1lmbv5x/VXVr
FSmU0vVjo0wEDBVoNPXlF8eebFVtKMy0U+vntvAeriyEOQhsstf2DVKyIMqa6LYpv2RHK71sYR2l
K4rMrp+5AvUVeZSD8ljsuSMHdcleY8g33COpqjFb1ACERDBQv3OrhG0OnbBO9zCQ4aEnluY0dOFb
cjBekZHQai6KZWdOUXeQY6g1frfPehThnLkSrqFDOizcHzZu+bcP5V8Xpj/GfrkwUtiqj0bW03Xn
QiZ65HYt+7lXRD8AxczvwZ9fTv3dqWhZf73ctz2g1itNMxKZl5vV62Z7nYsf1qPn+7CUczm7jHdw
WzL7pg6uyrjAjNT2Y3dieGOs2nsMxmv0bV0vKJew0lRrRMr1EUMyiO8K4IHlTYgekip0kbASxTBG
hmpLhz9/DOmrXvp+vv76Ofrj8JfLFkltFidXK12n+G4T0AVXM73Y8mQLjMB5Yu7YaLh96uHpQeGn
2Eg6GOVTHDJE1opzxWW3rniQXAovVWCGhnNV/aSYyPoiz+wGaIA2BKDl4RM5weSpS7oo0V9QlGEl
bWDiJbvCvOgrEUMfr+agOJUIkV/xMqA4124MYA1wVEBfQu90IAgrcQMLoROeeRuxngAe9MJWcTMt
K5hJv5qLtKbATBldL2G0pJuKp2IKjV1vaXxatAezHqOEB5T3+dx4vfVpCYQA6G6FSR6TwTDxwHfx
mIOvfcFoHoa7zoPWdM9Tvm1zmYLSZxqjT3qYlM5K4LC7oPu4ofH5893R+mL2DzdH6TeDX27OU1VL
2TqzyKrjmTjbozAr5o8XYVKNJefu6n5hkWGK5ALNQDwH1V40IMQLwXmO+LPbNp9mU2OoTLm58xvc
4ArHKHQivZMLcAUoQpuLmQ2s7aPE6MMqpPzgZub++SP9uDNwK/7p7Pyq1/70kb6Vw3H3PKf5nf0r
JtiPDcUhdWYl767FwMDMrB4yNxpfN834EsQb3HA77U1flr7kxWgIvG4MULmrJ800YtpR6DNd5RWt
R8QoC/xRB50yhN5pkI2v3HB4EtWtN9HaOGQrJHRIK6QgAdny0yHJNW9cObIeVne3+kCgAthvzMUl
EpXqmIwfICvBxQPx1nfiB5O8Uglrq0tKurQ056QA4RB7MrmyckjdI+ISuTSqo94Vhpbo/KqTV7VT
XsvteYW3RMJU2o8j9lUNszMhC355RP5F3wGMS3cYzhi6m/6wH371Ff+80JalqrJs6Zb8rY59XpKz
nNWPdC0BWKJoJaMcD/L6MoheY1xgr82HyEJget9llV8GLYrq86DXoynGIEHH5cAjIo+E+IeZYTD3
iEENaHoP1YclDVeRNqI2xY83K4Js2FOuEeTAy1V2rc+bOsHyRh6piNrkOsohl0CHwMPG6QYk4BZI
739+TKTf9QgW//ufj/qtJ0wstb2LJh8VmIlxPAA081gcaKha2hVaRtpjIq6hQBPnhxc2+13+Txf5
22ksS0Up3EMe0Oj1EQXP0KmApWucR2B3TmtO63pK0VTGM+bMFEQvvWeYu9Amg2CQUINGFeSxZCif
2xWzxghMpCOASWQRyYNcHSssbXZDwb32AqP6BfwqfutwJzln07nVk1IZRLdeCXmPnH7A8UJAs8Bt
qZ0bA0PBt9oBczmZRpfxC9APTwX5YAgU+zEc2XUKM5s19o0QYVKN86H8jpesJ5gIQUfV/3QVcVU9
x6iaES+ULiPI0vMStQUxwChPerKlHD9PsTpvDLtr7PLUvWfxK1a96xmGg+G6Tmt3yqQ0SBwaEcGb
oWjHh/ChznKCKcjEaTFN9wl8+Sa0YIU8yRwlx6YdmocGA822NnpJKhrwCy2mYj9EG290o5Fu7AHV
aZsCJQ+RXwr6YFvVGe86LwxlqDyJQpqn0eTcLB5MXwAc7EIfHFmtN+Bs52uNwHZ0R9j1RE01upLj
KPkiDKpp4w1BRCamDuYOk5ap8KBwMxhcTP4EJkPZEM2dYsC1yV5qdBe8r0cRYJ+tCYRnaC4fsWfg
zNfdNmNUsdNJhAX+cCh8bfp/WnPfCh2lFWQhqjs29Q0iM+uNnJyxPhOXN27GdR4FObOtZubOcNRt
zn5G9lm0Ic2Ooap0Aj18L22LZTouRj88DL85rCRRFjVdpDEyZK0v0H45rJTWFDWhbr4a5zSapZel
oQG3ounhsBK8Z2E/xg+eRUPy1PgQo22N3354C/pvmve/vQfl7+9BOguNVrZtutZplJ5+lNCTDZVk
cF8KL+apfoyUjeUhK+v0IZUYouAY/cmbuIsTFMlDtnuFhBAcdjRVDHdC3RGNdMlLMMc+lxrZAfQC
l7c7SsXLhEG0LYwuSPym1328FTWxawNm5madV9+8ez9nzqWKUm9BzOJtHKbhqedde7PZGoSQkESH
qlCbiWTohwzB9SCGI1RzyGBzgDUvkoLzIxmcu17YHSWzTPd0Jv51vaNeXPdDXUqHQEKsGaGD+BUT
B6mFD0huTK4zMkiZ9BZEhkeAIs4O7AoawY54vC8e/TiPIbg4/4oFfeWiQBNygup9hbODXDIIF48n
dOy48HkCLqf2Fe4AIFjcAFPjhmIZ0dmD7/IzkKmmBNdwkpL1xPNlLM7WBNA8Lzzh1lvwqdTQfBPD
DrhMQjuEITMMGTnbjuvII1YA4FC5Ds+by4xJC7LG7N1HO5YePggyKLdOzaiPU0Lyc0dK7fat1xdq
P5Ylfdnx7aH628L5dlpWbSaGklpTlmCdWZM3ipqzc/TObjch9qu36NTZ5TsabBNfYDdiCcVEQlEY
N476UREBtmdQIopM6otw8Zh3MyMc1cSLyiOcT+Yn5QM3We9Rx0GMJ+0DoB6WkRQkRDDCGP8RE/oO
FqFIcG6cEyvSDZZ9oAOpB1uM2EOGZcmdW2EYGzJptQ/jK7E/DhUPNgArBrlg6k7xbtsiqEGIegkz
umiOZeLj2CCNbT7BRtkSd/4i9CNtMfnWK1IIGF3ZD9Nm05glMxG6YArrhl68tREmrOtyCD3W7dXi
hy5W++lyfzuxY0N5lpXCiS26FvpbMj+ZyYxudRZzsFSMlBtc36tjGWCdrfxs/HivtteFMe9WKIwZ
8npnNKxIZ6WzzDfnk2HLL8KSScUe/pdV5eMKuh3IvYeyTAPqdIucKWR7Ac+IuEa63v6wJUs/bTvf
yoDz+SFctbhM1+Wbhrn7oPS5F3aPDrH9x5cpyvPyJCkernbsx2G2jYg2MgetCxvx5y1Q/unKfjsd
uqYWlUvHW1GPVoQf8TOLp+ndfTAqzJp1iKvoiaYVtd3hzCxFwUFM+ijfSCAvLnttd9n/+e38Djz+
23P1rU0OH6p1UyWeK23efSLPmfTwlLg2Rw9ERG8kbZDHAWPr/VT+/g7G5YUNVZE5kxTrq3//5TTS
tVhqi+7GCltG3mNym6Geu79K+OTCQbK6kLLkV/y0AKaiS2WrNwnkSOwrqFwRKOqEIZTs5cztvSGA
UT3k7szbeDfXz1eZsHMyEQgrkAcmboEpFhklcgz4/3ZkfQriNH018uBsDVtS3ZCdwgSiDINfzz3t
MYXORE/HzOCHI/xQCKv98fbPXeyvD/3tautqKlXxnQ/dvhltoMwTQtmBvlCeGNXybL1F+boU9w17
+LRjSPZL4VwYcY1bJ7ijXi6HbTE8i64+R0aLEERPGHrqaJkdRSRj1LnLqAAkfjeFoOuhvDI+0COV
41jtk1Rk8Ydy4v+xRfz1Wb4BE00SF4IkVOnaQMNNclHjMP9VYEzGcxyHzu3mMNIxxBfdji7QsRXC
i6EO2vIe7uK3pzACrELk8zhhgtSLeVsE4Cu56GBPwghequOIkAGugzwsjtCbqn1FJLEwyZhAVoPy
G8CrHUiPeVP0EjtF8K6Nj+XlBxRJ/g2a9+sq1b41+JdnlqdmwuMhuqJtot6eVkclkD+M/XN/gZqc
iyOg9w7AFZ17/65AMvBk/PkhVX/TxfztXXzrybtaSZL2zqXOXuWd+eVROG+MN+vt7qbzAn/hFC0C
qd9jJjPa8aL1W+/RR2KdxzSwKJX7xgA1mzxREZkajAfxOR/bCR6sablkt21OdzBiV8LhuRE2Opln
0frPH+F3SIkkQtjoBm2gLBvfVkt4jjPDSCn84CpenqSmoLDpBpky7jAOkhCfTTgm2QIi764TDe9A
wyTLR4Dv4YjnnczthPVPiB4uhSl+eefpajOUQciqhopLbhwBfSWSFmlKfNFrudIDBUpVnJPAwD7e
JfbjmL2gyKldGuY/fzTjt3fnr4/2hQj/upM1cRRFd5GxyC83HEjISvrMmDsmSJTwR2ue78pmSB7i
RF8qHpaE8Fg62lpfJvFQWUexYx4vq2hLp35SSSVVphiOcFyyqFlQGEqYdn5iB5SC6zydt4HqQ0MZ
iCylIEW/Go6q7bl09dTVBaYHD9VmACmBYrciPqJ7ThhdRDlXESTLnBw0TsStzhJSFapRDwhYvWOW
JLAdOkXgjj9fGP23D88vF+bbsm1voS6LFxohuIw2nFcE9DBE4siOgLgbdUM54nqJWHDPzD4ZXRNk
HrY6JVmWL98wAxKmQ72gDJgHfWG+M/sg7MgHE8jLdTV9eJeJPr/jH0NmjuWv633RBvs+0OzXDyyx
dLY6yuavrAlOgDPJh1T0Psil+UYhx3XQKxedBxNt8Dj++dNDf/5us//l48t/73WaoqFo7fvABmZE
mInRUszGNapvZIQR4rpBQdMVWqOIYFSIE4Jrcb0Rs1DM74QHEXkTuwxg1rKtyUxCTJRkEDP/hpGc
7fQpTmJGunqX2inPk6Lyuk+uJmurZoQLpvb7y+UMiUQgFbqAobjDj8ncWXGqTaItvHRCL2INOFiM
xMd0KlsoTHy1WFrZWiB7Azk1RfaXP51RCATL1wUuKj+jM8V6joPKIAruBpyyCynEV41iWyCcR9BC
dBGoZuyrxyp2OJIYiI08iFGdjorhPgoULDI85plndmsm36SSB0b85+uu9AXUP85YRVUoKnQ6WqM/
g395HJPaysTkyWVPXo0BRh/CfXEyXfCfE2pWOoUyueL4ApYh25CPeZveieNBOf6eUxkS2IjRF90R
DRkFPPZAjPJSPoviEb9ASMp8kmzR7rAGdhvV+/Nbl35bHigGQgRLlSxR+bZiurN6zq4ym2SzMk43
9MbJEpE+WRLYR5fiHq3Vn1/Q7Lumf16rv17w27WKk7tQRz0GWb8Vfj4L6VS23Vje1fj+kSwDPzMN
pQeBn2+XWcR6IqMZZ9CoO9xGzZRJ9WzT9Fy4uQxUa7jAcvCXgY6obILhud6rB3EhrhVSKiX0m6Q2
kHNbDjv/vpGd575c51sUv4hix/pC/ZrB2GyMj3yeOOayy4lvNAP0P2iB0mH5fvZjbG6Xdblle1CJ
1ViFZAmRgU9kjbb7iXj5OpD+dGm+NZzxWXt2ssqZ286ThuRefdqyy0xuxqghwFQbhNNLhn7yZj8X
8lSoh/iTql2G6xvkiyHyGP/JmtlagbGHu796WLPKWUTCNxPOJ/mym8LTDgmx6IFodmKo38pJjjDS
PKdcaLhASuDyvQLPs4mrPrSEi5FS9dq9FGymqi8tKe5I57lvbnOTHN3nw75sSL8kpMi/ruKgPFan
7PTn5SL9FkH6ZX1+6wrPyuV2SzuqofoFyx7l+b0dyDR3/oKHg1Cqag4McTuNpJ/OWOl3EDL1w18r
9VsHdzcfT6G2WKmlgoXQeYZuUrihMgZPhhIQsKtEjtiOamlQYQW4MeyN2UHDkg7BJEuL8SQYrobx
c/Rk6JIJIDIsX5ifmDEMBfWDBkgZXKCVVe/ZToq7EybBWXUv0kiRmKIyYEqsaPqIOK7qpg7t3Bok
rUcohGbZ5BikXT/6z1yhbgWwRfN5lh3xMbg1HoPZaNyqy5H7Bxf2gFojLDm4MJICVkEcSAdxaTHf
GzXiiiGEnUAakaKQoDZAVEGBXzDme9HPRy6H0jQPxE+42gu9zmPapMOMXDQSiwnQY9HI/iWzr2u4
lVB22/AEghrLPpl7t8bpZPtieU2Nn9bWzxO8Qcg0f1gZUr81/eNxUSUkQJakAS5+20mKi1rEacbj
QgIuB4HKzDm734CNCovj5KrtdHnaKa4WLWoaStGJL8zKsdXHCv1OsmzIyyAhCkdR6rHrLoB+OQ+v
TOFaCoz2xHuGkf6jtPyIUei5jamasDUj6GS3Y5JbQ337eDFvC2bc9yPbu02s+zc2pZjcSMm+fR11
jOqoGAWK6w7SXO9HHMR38tg+MQ8QfpIlr5WObAjpOI0Igu+hrH6qwlgI15KyuRTzsFySh4KlUmEX
orKQidtfV9Hu0cx1+RTVayPyWmuXqb4GsfXwjGLbs56WU10WV+qu51gpvFK3zZstFBMId2SgcTgp
mQWI10BxmCnIKMIyGdPNsIT+fHtk/bc1qiappmIiElO+eJJfDkW5vBR39XkFPpOQvS5v4SKkVTa3
HUr5/EN+bO/NSNFWlbCIxGnNeKfUC2klyCDsZtVjK5vrDlPwWuoWGZ0E7aj2IlYkwLwY14PF1nch
xUWHOsl8WXZLaab0MmIYDyq7rYSLixqCmLQXc8ZhexbGyFZUvL2aOlKuzjU8XtFF6Kgb3qXwtS6n
FIR3eSyZfnddiwwxJgIGpZa0UISxzClMJFo2QdOVpdMCBwenOTpdfDFMFWtHOolV6LohJVgf6kZV
KKSLuVFOS4poGai2k5eVYPPjKS4aKIq4C/BdWsoOLJDk1KfwqpUb6tGCR7Z+uKDN8Os6GdjNAlbG
IDoIMT2xquokx/jKSZ29GtJKj8dQLJbmm1nQkOkix55gHBtivMpt1PoV1ibyvVI3z18hZEILwvPq
6IwvPNs6+gcG45F4HG80C70GJ67Zzs7m7CkeamkcVS9WuteNE8uwZfBjCNAs7aS+2eQQ0t+s6ydp
PDDyrFqz29cMomJUtWbr5dK8u43lS8UHQzOKeSYtMj5OJ85Y0xX4Y8QhnQlTQQvyZJWSgEhgIWBm
PleZMUO1WK+orM+Zb6bkAJAy80Rm+0TDUj+ngrQRSN0tFlkxf5KCcv+/nJ1pc6raFq5/EVX0zVda
se81fqFijCAqooggv/4+5Ny6J8eVSqruzkr2ahJpZM455hjveF7GaryVnguQg9KwvszISdBvBuxR
U7vV8S1/tF7cooDo1L8tDqOTgZg4Hh/1sB7cLE9r5pLik/8/IMgmhXH3ziXkxEBKQvpTSIfriI+l
qQrR3qSZtiGz3W5t2RXe6rkM0vDkXlvDzplIXiHXZufbyriTX+wkt9aOMDXc+IK34Hn3SGhF/trs
GNg4U1nD+DXuI4i+ioh5t/oZnsZQyP3reYA5g3Wa/j4S1R/3RJpqSZYpSaJhveyJ8tSSIz0RDjMZ
Ow5XAh/LqGGDi8/SpNqz15G7DX5D+K2/CR/nKSPB+Lju9W69MkPj3HuuK/8CbSj+qg2GWKCdLqwn
rP3CpF7qHzmeaHYWyH+c9tf0/c/0/u202+n/2/xRHeXD/WJEh9n9Gt7Vnaq7kuJQiAYAGA3KfHwy
0fzty/vWlLtJs4qqRSR3Tw+w9jv6mfG/vcAAtXExZR1+0iF3PPkxPG0TXiD+Z63NfbG7L0/KpKFi
//QNEIMPkw4Zo4PXXNawd/Sj2DOQb38cx+yOAAi9RaQIMBD5K9siqW0s8e/FmgoCIVO1FPHlYlPr
LAm53KZbsl5sDaNmELFvKDrG1SUuKzT/oPm66ktFV8NiChF1Oki2KUqbUKC7C4X9J2QRnaEHypHR
U5xCEwNJCKdlX07ozeLehQgY9IYSA2YowfXUkQpsfzyqWbUeWDcAQk5cOygAjnhs+dcaepV/aHEh
HsgpXrUQOxdAGIi1iARzj6LFgRb81D0+MFN0j9rqYnpCRJUhzGj0JRkiBYDQ0IuRUUCQacfH/gEE
6rEDqIbmIdqLqOSgtoboc8u7BR0B9x4gJ0h7KQpStNcGRWB92tz7+PDI4hi2JHaNZ6SBVcjO+VwN
9BS167Ju59Pz7LiutjLeSHGvwF8W9bni06N6lKZkxygt/0e4IlxGZdtcBRtKxtDio8a+elkIPcT3
iU53MQhdX1Fcg9puubgVI9IlEf190LB5ZUo09wA5s/509XN4/UvFbv28Xv73EXgJZ2SjjLNKuLSR
rqB6Ik1JuOWZnQfOa6eufurejA+5LaZdLrYGwvs6OCw03c3wOQFGoLTGMhUrCARc7NyBtI4O7JAM
X6BzXUknZ3g+h9BUqLlDCHHxzMJxi0wGiUNaCs7AorjIL1tDdIDCVn+jHgT1C2+003s+vME+eTMm
goZ5MFUW/IrcEspTOrhANdjLWJ6iNxgnJv6XBSqEDxF5SVdoKd0xN67HDYw+WrgO0BYq5ChEae9D
pNp6M+MfcIOwFWKyfa9pckw2Oo0F9PQAs0Ztlf6RQpZ+zJBo/73LL3ssQ4iFh5Gzn5Csbt5nZ0SD
OdwraRrR3zpC4PX75PtTb4Ikfjvey/7laDzix1Wl9pKtm9grbv51H030d7l2lB635O7FXd6aHYgR
NLQCfjZcOuH8A4N4glpH/ND2xjIe3U89lTy3CDjOI0rn/T/Mfj9TvX2+fpuCXrY7ViFrmdLeGfQo
mRk8J8quJpuIenFPZfKKUdYJVzA3o/39AdGJpK9MYLWj+Cl+5lAQptmKlG++pIRs0Q6LGdYZioBN
PORgh0nDLlV3Qg4UyCrbtqDuyHOpy3BHDcW+0kRs3HrTZu+YzIJUwcVICgjNY0DHGAwg0WpNq9JH
h+oZnSi/X7v847XrEmujoZmG/pXg+bbWNInQZOL9REmqtMX9cxlr/ukzdx8kX94f80enXEsTLCKf
4ZnzAjnSrcksyB0j/OPx/LFo+O082jni23mIx+v5IijndHbpNrTRbe97akTPFR1y57/KDD8OhG+H
esmOZ7lcm7nKoeKlYeEXlY4hvJydR+nU/cf8hIKNDiRWThvYPA6GxE1v8jb/vP5/VQP/ex5f0cu3
S65STaVcx3mQGbu+NzjTEmCN7qtmcqQ3Gww3Den59L5U/XyghX+87z8uu98O/hIamc9YiooTe5ST
GUpoPLuHIVgqYEFRKE3R27O4tZYhFXCZIR3yykLnOZ7h5rUHpYqrkoFL2e+npLUT0D/D8NspvUQC
t+SunY8Cp3QH2z8/pPDXNewSoRZmMyBFNC3zZWSFpz5cu3WK/9yyXjMiBRoXqWss67k0V2g3nDU9
8019g+B2a11ilY0+k0tb/sj29YTlnOnORG4GtfrLTgDzMbfskaomIfDURwe6pXGEFZzfL+7nLbuu
UYyhTUsX1ZfZN6a1JraS9qGDTLqnt3/zmOnvJDZcWhzAbtaD3w8o/5iZ/XbAl+k3vz2Fe6rk6YyY
t7aCA8lhij1IJrD10j21wWTUlgFc1Esqg9UapiEd6GXrDt+prAC29kn07tcpyRYr7tCjcpHQvv9x
V35Sb0nit5N8mXmruLwl5Y3ZBxiUUdqY4GplkIc5LPCE1gb4Usf3u+JUpJuY/MbPIdae2gl06wMz
OZqo5e5/GI134FQuFCQ0DvTwnao/zvPnXPG382xv9reheqvEOk5M3r1mpu9Pb8bVu+Bnhk4wdW+k
WNmjkleovL/DY+XnefG/z83LvJgLhR6LR97Gm0SdS1gnyFQPfYoq2UIpER8ODMq/lUskUqIXNBwi
HGL8JhSMbXqb56P7JZSafq11bvSQ5L3ytCJnZSaTI/AIfSSd3IISGoWGnZT4l/cSx0JIsfsK1nun
im2gFOAEMHImVH0rJygj1ZnUQV0Zx0DDwLfZjUHZ30PFWSWr80RwNPAAJzcRgrIaxQ+XbUTWFaEX
XQaq1FJccVRRQ/nNvLviGDfVZn98SxGm0L221zbQrMgDMFiJru+wWPzHggIqBqtswY7ksPQPVAbX
WUsLN1ovalQFxNRNMjjvcAfasw0v0uCKWOnsRqPk0sPR1rKGeFc2uKQbtEA6lTG46qMIYIBgs7Fg
r2siF6rpQaSz8yO64wfxkVo2nUXJBQr5sMneJfygleD30an9NTpf1iAtEuKneeaBOknuTfWKytXx
kqWcI7Veem246B337Lni5WGYjJ/dlluFjPZEIcVhoIj4/0INplEJ/l1Vz0vZLxETZw5LyePqJaJ7
XkBeZFeByAawXQ+d2FNzCIHlNSU83IRBaRUlYUaoJlOEL/L6sVTIoVt+LvuXu334KysmWX9c8mt1
/2pUj1gWuGR10phBnZIbtasnTMR8JOKM6csNIKkzJD4AtF3zZlsw+lHEqk3n0qE3f99yjD0RkITe
Yam+Ds+diKQsTlDBsw/97B7A4UDpJe2zaYMHzNVl4sC68rZLQSSRdyw9oXLI9sTbxzW0oq4JV7vl
O1N9oovJkds8GZpH40IvGc8rK4Rz3Z26SXijBAOqwqSc3GUIRfkQy8nb/EBZ4ux+mSuiR07XMYgB
bM27ZIghEt7Ht7OjfomJb7T94DeEjJCIBje9Xpo49/3t5h/AysLipv/rHWUWK1Mc3IZ4wqFiRHDD
DCguTTaR63bF0juZNJcxJyZ5ho0gc/eYhiTyL2LVg1fXI1XGACPqPEXjoqAaDmPFnEc+3sa4Cusx
9jno6lqLke2RohI7zFt4v9ky+5/evXsAmzaCTsVlmyvImY8JfflEtpeuPJ72jU2b9CBCBcVRuRcU
aQM4BvR2HWYM/5ytbxsiErBIml8fw0trnAMrAAXdbXB49u9ST1UpVqBaca5b6rCPu/uX3vZLT/tv
8PD/5kntJZ7J0+cprRNWEmV2uq6fWGNGnVPhXfVe0SaZhyKoAQGdi0u0UNU2aS86v9okJrLBuCee
woviP25BvrVgIktIkgYqtJHyuYpxxMuHj3gQp335OT7RKwJcDDcdNUgBPUUOQv+FgUHBe7ym5n+j
G0NwEHfmX/3q1JrpIP198pB+TGvppk60LuroO14CpbOSyPEzS4iV95THZLbCZNQEWzJAD+AwVpz/
OuCPG3T6jRVN11TR0l4Xoco8SZJMQkoaneaH3nV6Bmub2cIwHmibezeZkuTDKWGhr04bZff71Ro/
hetUOehoEGVdMr80ft/W3vqqnbRCr+i4xnxU8Z7mMD35OU4lpWPE3h1wXtZLYGTjls3fmIE+ucrd
O7pfbJ7IkmdCt3ZT7OXNMKbqNxCKjqjONW15us/rZChBBO5mnXpfMhgzj3dbZAw13gInE4SJwzOA
djMsyAaQF9Ngs2HSaQZ38DXF9PgcWmIAOPcOWhIifNk9xT5RyEEhn92SbasiRCqB2/WzAy7Amt8F
G2zTH/fnp0he0umoFy1DMbUvZcS3+/OsakWNosdhpty8Cyg8dLKWnRPSX4aszBdYgC1Bzs0iRCtD
cYnsp8IJpCSnZF8D+gpSp/Rz/F0vKPspvk1oIRUz30TcS81UYxW2FSXInpRMHyKtRE5ZdvToI62n
qK+p9lhnD7Y9QHxuk9nS6m4wbKyFIKxUv4XEYEesUBiEgsCsMzXmSdSh3qaeO8fEBwdJkuaBpWTp
HfVJi4WGH6sMWQpUObxCrhj+frN+ariSJIunSeVetR//G8g1idIohzKlNBMHUuzGcNHk7gOKHPjt
jrI1nqFG9zGGYvjoIIpZPmcsA/Ho/+ssYAiIhsTwfe2qr624zEvJOsyETundP4o9tIaCwny5sIbs
TSBywQbNWpsF+thXvx9c/imilKz/HvxlY6CSaRPNisGcuzTINX1QK3uKhusHOaEL3hAlPuDEuMn4
2EtmByQoXf35pam/AQtMexiHtNargDZ/P68fZ7Xv5/WyFzjXeSM2V24KBBpw6qNmJUF9aTbiSvgr
6/Gl7XhdLdhb6/xn6shWXnZjTwgUt9z8egM0iyhX7LLaspT5CvBhigCPfvFOkWaH4kLrCx4yZQWq
NplBfH3ZJVGbsZMlRUSneS92zz8SFD9W/mWGdJs+k1TRaCOpbyP6ejSy56FiRBfwpQkQJoYXdWpo
DwGV9EHVU8Z3qFV/zSM/ZYJkKiWqrmmarMovQ+MmS5Gs1By18cXlEYu9pSah/jcn+YzmSefsRd3b
2Oplu5NP4VHzrEDYkx0blEF88fLdfaetkKNkZFDZFkiAXlPPnAtQ+XDWZAa08OuQvHfGmUOJ3pEC
QhTMb2kMn9ENQfqRPfdtA16T9OfV3tUjLLUt+p1cvp7WVQdo/kfrVwlp8I8n70ehsKwomiWqmqhZ
X1vpb/c7uYupkSUlMyiHmtO1zB4975/BJ8NPh8lJ2fPuqew4Ma6j8oapxxgWhrWi7cAkYdi2lWUY
JQ3VD4qC1oDk8nWO1R1VWTj7JKGXWFLVMGXvoRXj8CRDxzh4R19z/xhBxk+BwfcLeXkLj5e7oR/l
OxeCkpxeJ0wzkHKfXELdRp2S4Wti97GOAFsAH9uL+7iXjtv1wCu6VAFYx96EDt3KmE+xat3oZ7ZN
2PsTE/iKYw4aC7KfLbKsLZkTAnFyHNZhutNx6+oWRMDhcahjwnukbcfJQ4u+EXTmq3RtvscbAe5V
HZQP3Ke24psM+bAbabSM2MfAxEeZJvVzh8qLBfzH1t/MGR2t3eeAn8KDdmSGADZHOu2n/bpXqXaz
EkAoejRGU34kU6wAtU966ZAGvk9ryoIlAZom67Gn+EKeB4GZIgbCBp2dadkevfpsDjkM5ttshcbC
RBtIWNcQ3by3pa6g7sbzwj1/HgMYiWy7bMAfdO5QOjG+zO+Ia4HS5ROjCeQeAnbRxbppo/ZgfuHN
UBFnAnQPqZrQKaK5ONfBhoG8Y6uNnQZ/tkUrP8VHMpEgy4isqsqrGERMrfx6z3l6M3SImHpTJlR5
17C7WTczjaY8T6Q85SYzOqlqGm0kJ6aAZGueREUqwkiAJ8RhajtgeAz0KW5xUNb4j0fz5yfzvyf5
MuEm6SmTHyJPZunR85XSOeiWLs0fbXsi9LQ/jvbXLXlZ4oRTcWnEdkA3H+CD4Mq4lodZ133/ni+s
PxhMP66n3+//y7pVpGkVWw8uTd/kIRWALZxu1Y43eeGcQOZSZppQGBB9Ogpai9LDmFnPL3tNbiO+
tXa6pxC6h1llV5M/bkM73P9Z5UAU6TKwJVl/ndfO0lmVkie3QT65DzrHn8627p32GKFuG8ulNAyz
008dAHj16P6X3PFrx/XP0dsUti5bii597di+zapKFalSdS4IcnqHobonvsHF9/0+o9B4J7t0HIrB
0zHW12mNNzgQFAS1Krv/KaVXXMpai3jgyAk9k3DksUJx4Qz0GdXWgIFILxf7dswyqcoMzW02sMat
13I39nO39J4B2Z3f7+XPa8S3q2lXz29XE1dXzbgXXA05GGTFjCsRr3tApwSsH5fP44RWxQNYXwq4
pBBcZVobwETksPLjMT7mCxqv6bL06oCUAGUVdQfriDql6uIt1QMGfB5RyUSRAKcVvN1flB65feJ/
ezNexp/6vErGWb8eZmfNLvb1HCDaBhUEBpV1T5ojHHLrkyt1ARnh65vgXczqjBDTb1rDPjh5f3Uk
/RiBKW3kxaoLz0p9SYBd6pOS5peaCeEdjTPeTP3dZYVbjme+H5ENkWnYXYYwRI5XP5mZiU2vZosZ
QNlK2xLRmNzPDh1p0PpZBc/e8Y8gmSj8hxv27fxes1V1dTPUg8H5pX1yRdotjClZFh0d8JyILKtT
P1cRUhdmWIBVdzjjXcDqmCtQqzdc9Joy6PVo2IqphmrjGW2dgmiieTjF9HYPb5KNjKotakyzMV06
dO4MNQABD+f0gRwh73H7VbeYpmNBIfKKN9lbsWQA7x8IdXbZTvJv7Oh2dNZVw5ipdMirne4OkilE
iZbAkHYPZGj7reapm/gYrVLUxoiOZkkCWXkS0xSZD4X7VsPElzVP7pLzYfcrjHDrKtjKLykDxNiq
cNMbfw+S9aYEzdXXlk+aoQr3+QisS4CjUS11ro8ePkjZMzSBOSiUM3rJKWQLnIpIGkik2OXYevt9
NP5YtVQk0gFoRkxK2u1y8200qodbXEj3ds2rfePepkDON6baThGcIhiAjjzOL90LPlTYG6eQCh3N
cAgGlH21uqDgwI6qCszmrznihzY71eCcEGaqInH0Vxnh22mdykckRhqnRShFR38nD0+lF6PBwOGc
SAQjetIEh4rJdtxYEx15JCaJPAQijQMdcoQVtErZQ+fbwMY2uudrPz+NaMGI6wFdXgcMOhHbppdN
sk6Zf1AiExaDTD65KD1LtG2t56bL8Dnr9C3YStyvPsukC9nCKJyM1C5ZyLf6HCZs4Mw3K2flaQ2h
aA9xjS1x1Z1iazUxckSTHuqX8hgg073jKbM4oLMpMbBDdJsGT8Ojgx2IzYMIl9MtXeh3YjyTetaK
5l8uMz/Ni+PHFVQl6Ut9eDh0YlLvi1u9vJQjLR098z68q/jwKWN0qEHG6hQQdKtJflslIxNUPaiq
anKNO8nDjwxSj9sbF3CSCEcdc8fahfHX9bC0Hjv5EXK+7Tc/vATEwG1zNj0agxlEqorLTufaWmyy
uy8HJMirxRkBxtEBQgilg3ovpJ4YK1W/QOdU0I7hHXQnJ49c42dIyjILG9OPiPBwzUIpenTLT4oV
d9BWMvfeM/jG+RGsw9GNn50LfljOZYMY6LrgrW06MSRCiYyyXnerdHzXAmpG5TM4q7MTVmPNWi7R
s9DQzWZom7MkWp/5ca0Xoxv2seRdzra1QX0epBNEeQlkOlbJuFvrjiIsoZGW9TLalkWA9QDkVE3p
wn1rTJemj0Qhmq2XkLZpUZR9zMyx9Mj80urcJqw04opiAKB5xEjvEmlmqvp4NwZlLzuP1HSdlQOR
XtjWfhsIvCH5KR1gGFnce/Unh4WiWSc7HIgAiZ+pmKqhKS/YwMF6OJOU5gkaAQm9jtDX6quZmA0a
Hh2TBpwpjnJ4AOcbcqXUYshsMNXAiyWhr9FlShXEBvJLOH1bsyUXSO7btMNXWZjXXfFBt7sL+xMR
FB3kFGul20LNkRTa9X0JvniSdLOBAFapC4Ui30A2bWr7SDkE9ya28PubyN7y/qmUI3CnEc05AOUR
dUsQ1ByDfYiGwBm6SJeSl6SwLXClEogqqBferq0VksvllwHRnWbKEFEVyeWngZVrTyzG56dzIZpq
yZOwbdt3yjiAhetyp4BkwFppmjUdrvQe3dJeiY2Le4Mtxhy1xWTt0VovIflCKEQLLJca8yAAVc0c
bUfnRXx4k+ReenTPxQyRZMqI9KWmG0vUOJmtW4AwbbRvZOMJo61iQ+sZZeyi7Mn9mvXqPW2tgstx
S2rasgPJmR86VupxP1VsVbIcNf4QJRodRtwhtQP2tdACSr5nacqDJmO70ZbfNZxwuxI8a2N16mAC
JyADG5jAqp849DFb5RPW4rTuFOIHdgZmTgd/mJxwANCCUhvxcDy1wKQzIKV81zH+2lr8m89iCRAt
VaSFxzKVVxnFMZfyo2jJyUyuIWmjYLNG2CZeTbcqfBZGRw4jWNb4HZ09tjsIa3UZO+xH5v++Jv1Q
4dcUQ1EkYHSKYRniS4QoG8eoqJ+aOi2MvN9cs4FayG51LLrygeoL0fbjpHauMf7Kytm/preODtPh
93P4oQkQAZxGCsDSVfJa+kvmSJWy+haf9YjUNALIqK8IEz0aH/Haujraw6/yhdBSNHIwC+omkmfC
/fOeK3sLgX5z6cgIL4RLTUtRYzeRitMjpEqsm570Q9MZnzDVPAu6JQFONtGwKDAaRb4ktwOthDic
u7LevURQpSZlOsuP2vSmOzg+ZnWQHbfJZZGe33R0mEcsKsq36L5/4JpMT7GLWY9uuYIQaPKqhK2o
9/XDX3uhHyJgTRN1y1BVHfmFqbxs0/ST/DyaQmNOAYWEeXieqp5ln73zRP4E5MnMDaHQPxKITy5X
mopwaumwjXuqbtOx/CP2T6ixtzSyeaQIq3cJewQQCzY7FKI2O6XNz6s7uRe96W4cIndfHQENDXTX
DLMVQrAxIZybz265C3qsGhwtXA5scaE9nFtodLJx5iZ+siIJFgp7tW90k5611FdsEckupEN0YFRz
dQwr0K/2KQUu2CzcVTeeGS2hGjfNlumGcLWgFEFALHZwFoCV5OE7MCBQnQJVrno0U7V+JwjFAQ8y
faNCteAgJ52L5Zda0EJG/ki3/6DvIJ0mKZpsIb8m2foyJo5GHGv5rZCmmeCbYqCYQRaNwHpah6nC
pG11YDUdegSvJjxp0ztjKA4HWg2M4vMAIqd4QArJsFr1i2aVyuFRBqzpZ9lUFReqPBKEP8bPv1MJ
6WCZzYCmGsBMXzEJOQG/dKBXcPoUQ12ZVAKFQsu5NkjsPeG6aMzl7+P1x+MxYygMWJUE5Eue4pQW
h8jUTHF6yVOANeElPthFyx2fCkn4hAIlhL8fUGqf8v/dB3KF3474MgoO0qGuk4Yr1IxQuGe9XGbv
wpiOKgO3Rhq2goioC5ifMKXqk1oVSa+Sjel1qKZ/VEF+uniDuy2KTN2S8lUP+BYsR8nhdqPhX5zK
h5Wm7vQ4fIp0dkWhaLXs0Zie3T8uvp39Xi/eMGVD0mWVe/C1x/92xJOSy5l8OoD9fqxysroKxbiz
9OwIo2gJLzDu8GYD7JKhs97zXS1SJaPWXq2r6O2PM/k3QUW1jhIU64Qu8sa/JGqts3lTjpVJskMM
btquPmwV8vtRGtzrrdGaKwHRuz+xhp39fmD13zyAIXHtpiZTelL+wVIlh0stCcrtMZWYwWLPQn2C
0ErwSew+fPqtPqCFkqyCGmxLon39vAQC0dKDkv3wQqJO7hwk/4L2hgqe6lL1NQog83hIXqmwNmiQ
IleSaaqBtCgEeerdsNPCs2FweoTn3DtnnSzrZ/Iquf8xcH8oHhltjViDVa2Cqv7KjH97a2Uhz8rr
xSqn5wiso8jeFKrZYawnKOFNwY8EVBBOlcx/v50/HhYWdys7kNjxiS/rrSQetUSPH5DA2dEnEOay
QyDJCOjHyXNzRKDBG2k8/hjEP2jCmEsti2IZYG5JsV52v7dE0DQd1e6cOCO0ejoWkc9NMbkA6yC2
xiYpvLpsxrYYo3asYcIakjnNtHVjevYxmEkRS1qtE/h9Im+JgbEPAO2fbRSM25AZpQ5f9eyvd+jf
wWfopiQjMhYty9C+yvzf3iHVutMbcrCKubI2ZgUmR8Ug7upvdL7Hffmt8mlpGJhTCyLZ7+/Rl7Ly
f0f9/x64zfR8O7AplEKc3KJifvHoqHCPXQU7cCp9HZKinahz81L7hOUefWFu6p69ayAg0QGc7177
NKSFz0AOsIkb190zFn1qD6jjLBo8J+Lw2VF7kfP72f7AbONsIWlbmshCpL/qROXEEEz+tZgn2FkS
dlGabT1JnhM8O05nJ9nRFBMNUOXlPobDFgrJsiO86bg6CPinAEqkdP7+fM/eaLO7vpsLcsxSCMdy
9Vip4XPcBiPFhzrX+8e+OFPn509snpxziKYl98xOKxGak8DBaxiLzzmmglj05vgA31zMg8nHosm/
Ikq+/FnybCOBf94lpeUTQSwxDPNlJOXlzUoOWl3Mxcl9/QwOw7wvzLKQ+id1sshhhQqq7tMGmICc
A2Mip+yam+uyzZ+JXcU/B8ow8o9ESLAecYJMkQxCXnBoB4czTI0u3tAeP1JH996xBzp9XS2pfpCf
bSbSpBlmqwhzYSCy7mn6DO+DSxghEBo838199lYNmA2paqkYpLUlTm3VhMqWBnyKoXNjpPBQHGfX
FeJPdqjyNOsXw2ZuXhxjKD1ceS7PlEnRL/rHeTY1OzAje6eJ2YtW2SJbgJhVV/UgH9wWiXecJV1t
rI3jUfYZjeousPDpCe8w02k9wPCR6csB/bkkjbeyL3lqX+5U2/vivrgNrjPZpXXkvohnRUf6Y4eF
IOGHN4c0rSXLkBI06Dj/O4TIiFQnXXgUc3WQUgo/OcmYJlrqSkvc3u0FvDqHgiHOgoqNBMdFRoKJ
zw2Rl+Fee7p38Z4TA8u8CC2/OpBGVNvJplAQuGEHHi2SvhokzkAOHpTgL17lILxwAajYdKX6qnft
3omDoRcBtWc2xwkH2Jwu9+gIZo8P+N7VRNt8Y/08YvZI/gAYz75Gtvpwm5N7IQnQ2NMnWUBemCwS
uOYvgeQp78DFfZL1Yld8bwGI/NGy/PNEIY+Rg3/3LKVzE+2y4uFhZkB9tG2w8+uxM7qyMaI8jOBY
B8QEb6WtXkAWLx1tfcH7CIdEfFi5H7mDKPNxti/YgbrVOD+5UEVppMTmgMH1QMGJQy/Ko3fzI5Ja
6gXyDwSa6al7BVYAg2dSfpgfrWkkCicku6bzxKOndR6DybSQJTLKHmKztjns4cHYhH9OziKGVSPY
rHjPbY6elprC9svlhf0BSu4WLYcRyucDl18RWr1NZRvgBQEhDVAYi/ETq+f2sL0Tk67405kqLX4M
dI2ndLQBR3R4BR3ywudto5LwYNVrcTe2QEF1Ksyzhdw7fcajYlWsajA5qys/lv4xT0rmD88kezmC
dKJ1S9OVl9i5vqlV1ciPcn601+vN1d6MJPKYKJM9yd5ihm1f7dHFwdsWMt4xoBIneOTmXaZQOp8+
P8fj8cd4dbJXZGC8O5KO0h0/bB6oAPsQoBuCQ/bFDvgVhCuMaPlD+0mbiD39GF9dfvphB/TPDsl9
dT7Hb2/vib2PnKXp7Xb7gw9KcLLbKfaO3vnODiupYLJvfV1xXgx47OzdZBd5u33uDIfD/WSyXJ/t
ZW+2x6fN7q0vXNK+/a7E3mn2ZLKbwNS08eS1t4K9vdjLJZaXy/VmvV4vcXO0K1YwnDn+70fk7Dlq
ae/+WJq+tj8vc7Sh0inEBlpGBvilW/m+kp4EST1oaTlnCwyBAXXXVL30BPfJmeIe1tpncgqxu9tx
8NbOSoM7/QRuUn9k/VNf4wogLTCw22sxcJ/S+AR+62Km6j1cJhRH7YpYlJ5xPWzdqdorjoL2u2Ey
++3/ueKnw6+H2/65/dBwRJQ+Sk8PzKB97QFmcU4U8ESQRbQ3A/p++4I9Astkj+ajLV9H88ydjxJn
xM3U/NFGwEQ95GoKfBQcPUATYKOhc1n7PNUZbHil7db1N+5g4M9Hfvus+YPBQF5uRjhn26MzD9yc
tsXBaMux3IYa8DZx6Py0r1/PEA9OjzDaoz44qO3PxK9tqm124uO5608vfM8c5qR9sOf8YoJyaUHa
HuyR7vAV9KPffs39rcTBWHtn2Qy0pQOVySkHVBW4ri1X9X8fecvmpLYkq9Gg4O7Z8BXSG8OA3cWY
FthO+xiTueUxPgS4Ydvj6XSqux+fwSqzx4dgPB5mdr/PFBbodu2sMMw6euTWATe04sf3agKF5emd
qhCrblqLc7vx3viJ1fij3+83DvaRq/Hq4+PIuGsPRLYHXmfMxdNewEm0p9L+XvBuq9sKGn5wCD45
F+fgjFeMRVIgBJ99vGSm7dmR0ghhiPDRjsiH/QnxYcqLM8NydpA8+pWPRsyRnEWOu2LiiRjMyTbO
8zZclo7qv8PdstvPxsFm5euj8O+8suGhz+BYTcA03Uz+84IIRu3VbY+ghZ/A/vOt6NceFvASlfK3
1sOOL91HjoTBKa4BIn27S7uDc3cW9Af77XHb40MEc44uUTe/x/MKG9CEgZza74svlx77/Y17/DYc
8kNdyRsO35Tu8O1dcYbvHKzxIvudqaQd/XCqbNz93P1+ltjtr3aEV70YL7hnTwDGQ5VBcQS3/cv9
CbAnTmW46O4n+7KDnKD9tHf6cLffVYxSMi04BcZ+1dmVPZUcNiM1xtOPkdpbLs/t0AIbwMeXLxyA
ciwKMnt98dq69Nne9YqeFZreKYj4ZHYijWwf3L2IM+bTngluOw/sZziVMvOVnclkP9tX9mTXXgb5
z685ihCWeakNFsCPEcu1gUPqmA4pD1/3mMp2Oyw2kWlfMG20VUSpvC9/yaf/o4h9ncd0/JuoHaq6
oVov4Yya5ZmRnpX7fNBOP1zh2e5tev+ZcNa9pWKve8zG/CX3ZVcxL/P7sz0oPSbp9XLd3i++gfnB
GbQzkntz1+66nbQH68G1XXc27RzCfVzz7xd7s25ndNjdLpMP43S7zdzNhu9Bo+tttswno81mjZLW
DkdMBXN4bA4TAevZaNTY4TQMz878czqdT8OLw7Cdfg2NIBzbgeF8MGY/Pz+DkKklDHikgyCo7en0
UyA7Se7engYBwyvgZ8JP+/OT1g7nc6yH0/HZ+eTnoUF4H5aju+PPdryGljMdB5/j6dH5wFJh2r5K
bY/bRbR1XZ+HMSfEtsn9/GQZPDrTKQcOgjEf/OIlPzn6Z7t0Mq1dmHv43/Q/S+fF4e+nX/82jz32
mvzb2eF0+4HXH/bf2tEZMIkM+3bffjjDVb8dgW9vX0MRUSDD2HPa5XLICBl2Pae7WCxms/Y52u9Z
QsmFsvx2dppb2tRZdhGPoW2Mv548bC6RrTE6Zu2DtwBqZy+GDL1Fd5HYne7X/xK72x3eGMOLrtdl
VHqLbvvqWbA/ul1G36R9nncMLn6CqcbeTyJnN1kmwWTizPazyX7Csme4e45a2V/firYH8LaHwNru
THYnbC0nS86s1/7Fcsng4Pes7RNW9+Ualw0Hd812YYeBjZlXu4q2f3AmqTNZ/r6WU47+N6Q3DBmp
p47ClKLJS/hUPcskSS6H+/zmr2F9hzQCBadQD6i3hY9+3Zf6cU/qg033mrnhSy4O4EPZI5zrqA55
Yx7n9nNj2TzH7VJeeO1Isv8Pae/VpDbWhmv/IlUpgCROlQVI5NCcUE2bFhIgFFD89fuS98Geab81
rvq+ctnjcdu0wlrrSXcosARlHsYf/F75v798HIL08DdEN/+9hYbdNAT/PS4uwCaGTGHkImXM7wRP
DvZ8Jbdze/Z2hNn+7aCebbMDq+HxgEM0czpS4flz3y6wruBcAsNNDqTzrIdTLDiehlQCt2rqE8mi
j+ejRcUPMuPfvw53QIy8XMgJQOrZp9bC99oZcgd6W1w3uuUWtzL8AXK4drkXzdMQ9WWTLFNxmKzY
wy6PvSFL4P/4tNwcUk9h/Z69Z8UsQzcS56coyGaZB1+L4JZbGuEKNPVmZNUmyePX9YqsCLFwvZXY
CsvH760xbMFht7jz1pxD4Rni4ddh/qEbtuiE8/mQsCLZNMiOEaMoOfwYhFFhlxbWAQaf+vVFiIS8
7IGcMa+qddW3wzGAJJ+JhiO/Yv93fbrs9etyYlP8s8/pdVvLiXmFSUfcZ6phoo9hjha5JfKzgBk0
fAuMthzNFZ2Xj9ggmFFrsKfMCIHZ7wiIJput7CAxqbPWfRMSEdUwx/wUQY1T6giugHKo4Pb2E7Pg
zuoJqUC4poCMcKGHMk8sB/hFSkHVwj+B5r8cPnsImf83sGJ84ySnO65wHvZSmwyTZoIa0Qbu3hmL
7AQ72OGH9FFi26j9Ks8INhhqyPQSM9cbxseC89+7SPrNjv8ZSTQoMSNlQgNb0X9EkkbUqltfqeU2
B8qGKUoalrQQHqbcBdW0nJbE6Lm0GcX+aAXV4M74aKXep0cF9gXKOEd+efu3hhyv+JA/48hRIS7S
tzG6UDQnLDhSUzK5IYO8bc5+P7i9L/oZKIBZz1bFvoa94Qph/rZuYFqKuc4c64teTjWy1A8EkERO
lQs+HA7waxKGTAAkATlpTXSt6N6eH2buAw1C6uXsjceGqJiPvTwxOskSsB3GYX74v9FCW40W3bFq
ZuUDRrUpLwYy2NhBjoSkh+oQUHZM/B9eh+aPfYUfL2+o+1EPW0ibjBAreOIJ/9mjsjnvlGVmZbWt
rjt5kaPYhj7m8jaykGn7KztG0oZX8O9XRI2ItgxzKAkYojq04r/+n0Wmqt6LvqhpLAF/biE56FO4
dXmoIEuqzIDRVDSPpjfgx098bqzJ23iy5cfhiD5T4Ra/0R6vx/K5Uw5M7B6bm7Ad7dLzCjuAz5wj
5qqhqIhtCMIxKIrldgkztmq8CFeRBmVYk3Mg9bqPG2llPQVSgrkC8llWOT8zV60NCdcBL/7KnW7e
zPNf2NMvHqfczqy9CnZ4ssWZhLbKEAgeJqnI969vBOJ9IIa0VsD/2EPOR35Fi4suDOjHIVgVJjNu
78l/UVgjG8aU3nqzF5kkTlVPPmC/eED3fSqD3l9QwD8X+Cy/T0UXqE5DfNwkHhPr30TM3/99PGdJ
v+pzBrnG/U0S2OBdO/xMzdt0SO2o+AYjbzI5W7UF5+3wumGHeQInuLqLSlNnohddBUQq/6ofJP7Z
B+D9quCuRriJ0hkd/fv9lve+uOnnsiSQCR72jrC35oVVTRvzbaV+4cfe23/7j2Ue5vTjBtXjt3+e
4mvlwHB2G7dyJQ9Gg82KdiRjKKsQunCqXe4215T8K3WGEgrAJJnMlQSHkukLcVzj8TmchhP4kL7s
TDjXeluEassa5sdw/DHsdhJP2WfratvbJT9lC5ozSFbMNAzVIQUZ3g7HmsW7cmUsem/Txiv58fL+
elT9MW1j7Q9co4EuONY08cfMIO2abJTVco8qkFmXyrSEvydmYSxSqwjrZzdVNcWtIybQ7f7JgF9K
V0L9pako4GJa0mjeqG+vKOb99wn6RxbCVYFaV9HmkklC9B8vTx8XaZ80SbceVeu3yvyp+dKBDcQo
TV7+Oq35X48AWguHtT7ROBN+HNZlL07aXhDadXHG6QaBneqlOyMlFEeNWWVSoMiBLl7++wb/mHoM
NwjPDKtWSR/kGv+9OoUq0bXyrbXrqFqfySRuX7fUlsrduV////tGP26uqG5tk764uXOzKPC5f+yL
N9AexazPf8kd5T+Gl9yTNnSBmaAOujE/hpePPK8aTe7bdUnHGsO5tOrmar/T0/O1LWb3M56jbc4U
94bDHDr/HU1bBvsagueZigyn4rLEbsJ9lvflZhwLbh7/7WH8qXX04xKHpfCPQ19S21tbPsT/+zTa
hEE6FOcTU2EzEkH4SUGjXWmwIkj932/hf63nfzyaP9TJK7nBdkBu13xDsB1YExldeyyF4D76PJMF
/fd3k4ft8a/Y9u/b1H+srkKrR91DbfD1el86hE6V9rtLZVycjAmTjuaaPGCiMtOPIVU9UpK2vrcE
JIc6/aQ1W71aPngxSRv7iRS5SaMbDdoCL8Sti+b/w0b/54P5sTyzotLyBnrZWkbOEiqXKNhjXTBy
TEFo3DzFv6mfDJ/3x5NhkCaOh2Gw/vNgSaRYfcvSq10r588xEr/CMP/MUiSdivRaP0D+SBtkGOX+
ymIU+pmMQsBdv+ESMl2dGTWE4svPUJb4+u839r+OIH3YNZym0mjyc32kWdLk2vPRrmshKITPdrxL
1eld2atcIoJk48nf9uof0VFRiYkYN3P4kBvJP479+x2g2G1y4zmUSVDHqVGPUNBguNUU6F6itNc9
MHknnoEfyjBAH4ErihBBSI4vwEJDbiPsEk3H8jlHfBAJA03Ab+ZtSLs4vwMO0/xY0/7S2/8TRj24
TcPP1cYKlqLaT/3UW/esy/utbtZ7PdCosyadg4Oo+gqxJ8Oz5AXJ5oDn9jjzKlCQqxtefkwuaes9
3cflhZvLpgZBs5Ln0bKnKeDJx8T7BtLu3Z2KOSf9snqlHwm9snlb9UCgGAHrX2hGk+LQswD6gMgK
KQSiutC+mJn8Zdr5v/btv27wx/EUac+XflPLZn2u5lj3jFX3Ps1fBCGjFw03PSjBne7acQ6A21LP
FrYCwgvbzTqInRyQc37471X5J4Xp3w/8J6CgmYzuev3mgUtHhVFYZfYIbABONyAk9BT6vVc0S8oN
VA5pzcUAz7ZZeGCSdqGatWtkdQs3ofChxZ35+vovV/enktzvy2PHSAqhW/qtt/uP07zVm8lzMFNb
S4sMrB10TGjRwUvFqanZTZAHChnZjcz4U3ez7UtDIHBkV3v91H0Wi3zHuO7paSNT3MHu/GoyBzGc
5rVORoBwZw2pOu6os8gmaRfJ3V8YV0FjB8BK0n3H09t/X6LITDEKiozmqsSYplj3FcZBsW7D8pnR
Fd+0VrW6n97jxbNDhcS4LUj8n3PcMCysOptBtJ1aDNVKOCHw8C63GpqpAtX1sZJbFzvCCR0S+5ww
cRZHlviROBMHCPvwKRAitde0voyWyiW7vGkhMkI6Pt1ljce5OZpjf/a0mP7C5cYu3AWo3YICeQa7
pw+1ILdTzneDRF/BqEs3lNrOZCe1O/Tbmg3iogM6GhFxQ1hEmwL5FwlihAn+vQLoadahYLULwcdz
y/olcWTQOFsjoAGR3xWWMULrEMeugi+vJx/VNM6sks21Ag+0EmbRhtrfl0ywwOiGUo0LFvDwB34J
lj77FpAb8fgHyWMWo6XZFW7beCPmITS/G7LhyNFo09Un0jMD/z4rM186efNy4mJBPwVIfoPFNF6M
OzfDt3mJO7xqPkDnY8Jo8luw4rhbCn+Zf43/x1nKrv1/y/DHri1EJXs8Y3Zt3g2zzjY1CwAaDzvf
V+COkVNk2iHazJLTjXRRzTwyi48XYO3peXtGlGr28pdYXeqMSJbnj3fqvTVHRrqM7swWlgwj2Wih
cTZxs/7IuKZeDhoX/8naaDbJlKObp9bD22r2EW4al79tsiES/IiY/7y7nwiqsZDeo6YrmjWaqGie
hmUFChdVNXZHbOXws6A8x+TNlZGfoFJUvSv2BqdxjxVxiCFbyzQnv4IgzuiD5BhBWPH07L0CmoaL
2km2aCFfJofR/sn+RFTTZQ8zMJ8zgH8h5TM5iPso1N3k2HKCwE6OjJQO0ro+9k69vTGpYEM4Ysta
vQHkSXaVKWMpUaGABBAjX9XM7Hqzvq+r0zk2X+nTRg28Vt3ntUGoq3OrQObf7kBv9M+BRdLPCo9e
VmYIDw/S7xi0OBo6Y6u5aHu20RWNIQzU6NnZWaoa9R7Y1HiqPqHLeO/1+YALHJndJYQWDmLeJMoU
Yf7R2koAdmCwATEw+Z4Blkfa3Hm78CZad+LWh8MhCXHBXcQLXESMDJ3Y5dtIQmx01hXbA0gEDbfr
DoMC/oBeGp2+X+/Va5Hu9NWRjvGAFGBZ6I5GY23+ZKKzUm0kNMrBzj1Zs59bW1jCAkPD2WYvMCTL
J2wpKIYMQLHvxOa0dHHkTEOV7pFT0jiIzGjYXDeAL9kVSht6604DotnBKZjDluEPHP1ZLf4lCEp/
stU51gGrI+uC7iSYxB91hJLfR5L+eDZr0XwsGeEOOMHj82nVN5sqviA9X0UprVZmw/O2ABFy28A3
WCMlwq4xe6elZ6tYWDtYInCyB8IA6HQ7eJbpNGBtUbekGCY09IrJLIPT2GkHdJmAMypvoIC7dpMz
jRxH8zq3602mumqxqx57McPsBQzy3Sw2ebGrs98OlHkyi6c4AAl2h0pvWEb2LZ3V3mNWl3NsqSbB
RA9RWcacqvCi7f0X+krisavcjxs7Zpxa0icQjpQc78lvs72yfzqME3lt8Rbrmc8B8y2LFhhLEhw0
OfRZJToIQekQNAev1buBVrB4eZ8434eXt5MBGjk7Vhh0nkt14eoGqE1pRmoAiq/epXe3xFQznpXZ
9JU0yDYhl7OArJOaEiSZCJ02X5V3GUPyOYSVBuQRenJGstPr7zZxGQsStRqzPNBG7a3z8UmrVTH+
+8hR/teJI40nGpgCCUzg7yzpH2E9HSUZYORHs76B4ZgA1jHjNbi1q8yRo50glz2eQUEfkXS0w7nA
GBCyRkcK27MTVwU2kGNLbH916lSbM3OwJ3iD/PclSn9eogaXD+Y0yLTBauHHlKRVC1hnD7VaR6JP
HTWuwlLeJIB5EtV53PcMgZ/J8S/f888aku+JbeyQrqNH8RuF8Y/HMnlo3bkZK0BZ43zxGJVuNQHW
D2+++XXHEjm+FWSx4DybfXWunB4NBNbWOMOSKZ/V+gT6kF82o7/k5NKfwU+TxQHjyk4d0cf4UWo2
QBXzMkrfCEJacjvxRQqmShVNTXBobQg5rtLpUabOfGNPr6T0lCcoqTYPu7u5f4WO/2lQgq+CPAH4
o0iYeYs/0YLSo8/ziZS811GhECna6KtXCMRaPe+xGi3kyp/0+lLJ4P9Nav48s/MiN1/12ZOU6m+L
5M9ak0HaSIHnPhbh3PzOrv/5wgr9HJX34YUxQBp9Zj5oKFhHbHPzDTv3L9tGFpU/IvWQg4gKCvEj
mfrux6tQi2cp98/3ew08EpShk++R5wAeWlAa2dGac3IBgBsECuKL9stVvHg92r83j48MWXOjzqYK
Th0A8Cyucge6gjktffCBj8/Jt6OpTaN7IJSZF+oS436oDgD6BpPX2huHeQAGxS/X/Qwzhcfi1bv9
rAwz8u9vNHRvMjxytPmwS6mQar9bwgGfnY0G7+8DZ9XhwTD1WpXXMZLOrTG6vnY9etzMGJvTCLuV
sSVohvxB1nvfdde3p7jtIfKk2a00IU9ObMgzfYdStNvdnSuF5/hu1LZyegEDaVfZwxBWXKOtL+A3
+dAaDfVDAzRoprPxNPHG31nk1G5xhaZ0WxHsE2aV2H7V8+FQudsJaugecv/T0UXcQntPw27WBiRe
4hwf2PtSWL6WE/q3RNk1pgr5MnXbhWzUgLZg453XChJ4JqKTB2EU0v7dxgtAce0ZfSEUUd6GzrPU
4aUZGkIoKAIad5J2UHN+sTqvOdjJ7UQwPcVBRhXr478PFfnPPiRrRqagHuGEgL7Pj1irq01WvtvX
e43kXYSYSdbMcs16b/MVrnfoFfRriMeTzO9BsVKJor8NghKZSKENyI3OshUXwV255khPCmYLL4ar
LaO/LO3fmL1/56D/vsofGXY3iekWt/l7jbK+I321t6GVBXX4zBhLd163aQwMVDNu4QRuFYOsoPGr
gxqBQUIIcYLD0CK+PPWVBgYRx6EF1jhAGtFrwi7rby63mHgPV/PH1eoTpn60rlVR/xEc7o9Jq4rV
873Wi/mrO+mJJ98WY6zX0UuF9V5ZXdiBohGdePdwEGI0lUXq07yIb8GpIOeM7Uk/lxsvE63oGT4W
k7OB6arRy6aDBA8zQvHTQRfaD+6pK+4k8p2x33xn+CtVGBZYb5Ryl3xgx7ZqvdG0xpkJ+OAmi+xR
eHcQk2c5a6OwnOb7JGjH4S3ylcS9H/CobtFnqqvFO7HO18ndUZzKxEaFZu3IrTPjztaBmoxOTmSW
p46p/NhGR+WFmJ6PzxOalF0L595kXsYrIpFXd9IWSZnSvYeFgwVpAGZWcxSN0cu9R0wGWDkipKWp
LSHfyQa3VOGzZErA6tJB5o2EZoWCrYJ9hTxFd8g+8znJVpglkOV8wb+h3dKYz303AEmzq7qrYidj
8BWk01GYhi+rm70u7EvSHqGxm4HLhoS3FfjddwrVD2NzTKL7hdraw0cj/Kg0Ls9HbL5jYZZ2U/1s
5aRfTfCuFyIg2rOFnVC0T7aMCpkFqbQ1zKJxxHFIXtiVnyOKFlDz5a5Bb7VkPHKbKlalmk6Mm6rT
0J+in7AvYK3Ri1D9aIpIyFKxpAtWS+rVmXy9OPEcGn4PZqKYLYIVCwKmMSUFpOLcUuf2oXzBHH/t
xvjrmLVixvbjEM8UJwpbir8Z2mTD0K9w6l8pluQhJXHh8CKorFg+/aCvIhSWvocNIG056+P7oEvS
H0bLfgruzY5ngBl2d3viPDb6EutoS58r3mtKD6K5EgMoFnYP5KI4F6kQNmCiwzwafi+8B47JRDLx
wkBJCF2BBiJhZjh3UnMKpWq42DFjYJobzpkO6hFd8TUNZSdayyiqa1aJfBaKpzRZQemBcP0gPa2o
nM5ODnRPZSquwwBIj9WM59NcaFCcEcS9QIYcrOjUdXSoj923Pi3XZaB/EC4yjtZlfXmugOMvC7RN
SRK/z9N0McHbIMXZ737qdlR/JXCM5DP9pJgLxeM4uB3el3h3/gDZP3Ayd+9Fux303xLMfYdYmh2x
uYITIKxLd+I4t+XDb0HmfIxmEDCDzK18O/Z5LvBEens8lVYYPZ434jENs5CjYMaVq/R1PjhRle1j
rq96yBXf5fdknmOs12ywNJx1BzJ5bUvGvSgCKN7L5xbIm06/sg2aAzGivBB/HqdkWi7SNaXB3e+O
j1m3hONQXPrLGBQ2GEYElFGP5ftEBsIRp2J/z4ySZiKecQhYkTmDKwnG7VCB9IRv1UDsktaChsnH
hPKD7YneiP4lHp+gYAdxu4Y//q4hW0wIb+lnGuJjemxmRKmmdmiKMgkeXaDht3d3dHgE7xOyzREU
9k10TE9oxlCVPub3ffz9oqq/BTwKGAuhsO8W8vG5pMyMDOWD6oOPYIvTpCJNAqY++aXNiy8ev0LQ
vFnDQfqVcnb4+R6H5YxiJd4L8/LSQD8Duvfx8PMpEtfz+ks8tUtkN6htqks7xGMAyg8Qwdh+zMX1
YycB5NGcBOwq8tS/Pd++0ZXLv/VTf0z5G8mKUfW3/t1956G8168lXTG6W5fuQ15KF2kW+doUbZ+p
NhM/0lm7mqxp5RQXpvtKb8iYJl3zINqpH7GnbZXhlUtLJCoC5XL3ci/f3BdqyDXdduCj7GwRFP7E
r4N88dycw859N4YkOeOP26663FZpoAYYM6Uryr7sdFuhyRXriLoYEPgTmsQHNn51mYxN5qU952xm
PC/PQ+NVprARGGyA5t/WvlPgHmOJB0hPLGUf7ZNjtC7Z8hZfOe9POB/5QWPr+0BCM6nRzf0ZJFO6
lHeiCbnGG+BYEwPb7xkUs3m20ywRZX2W2TMkTMwUgFMX7m5XOvdgEUGhVE/IaGzS3dgfKsn8E+AY
ACmaxsFjq69E1dIWvZ+7uFM6jjpVwMrb8TrS4FboSwBmX+TpCjbJ8dDIDV8h9qHT+zpzdPeRGUHz
eQwIUUhpGOBkuKzXrjUuohnA3YCyDZDFQJTV6g5gS4FjvYKnnfpsrdmbtoHkVBwcLlDyPWZ3hnak
XTfaleCHfQjfxhPc2Ur+1HOj8EYbBCPMwEHOh3bXC/YGBza4LZ6GrVyiVRmgroyHqZE4oy1q2snb
aJaQB6TB2AebIHolgFolW1pln+o8sp+cZ84g8m2M9q+x9fzklLQfsxbvaB2dz325FVY7jtH9spon
tJxe5mBkMJ4hUhzPqo6Tmuo39V7+jr6D1Fn1NPp1gOBy324bh8aUBEMkaGfEUdEUwKSW+x6MKOY3
GiruFr+Mtm95R09i+vRe12hWH56RAXPHCWRzMoujxSUQzf23hN5lRjvq7dpAsEillpzQlTXWbMXv
JJsFp5sUGyBb6BQD1vU1enAPv990U9YvZg37FNR7ywM8WxenoxOKlZA2MEil+fmDF/6es12g1K/j
kBK2cnP34qhuFQ5RoTQ6HIhoxls3/j4YZYNronuhh/qKntCuhhe+QX3iXBs2fkhGh7AK+GF5aMih
QoPlraFeWAWRBQrKxdgRPWSzcKXUTHbySdgoIEAB6jXTiUX2oAZjK0YCaCYT4Z3Xy9pzH7GhAN8x
nMyneYQUSpiNzOQDWN+uAHal7aJTj5DEhYdM0jAdmehJE8lh7ZPzDB6syaU5nj1lfQPuMgjvNeAZ
45eNAfAKaeb0knqaS0vv8LAIns9A3fYaldDw7CuERLfs/3NI07WZySGBcxuHMQ+UNELfY4fp9SQQ
SyGIQQHCzM4O58Wy9XCNmqe/ziuRl459WeYvFAAt2SJaQXeiycVMGLRJ5EcIwFwaZExyYw2wa68s
9u/E3b8uuHlh06vShALVFJz0kZEt4mtqUSIuWE7TB3Df2LZ8EfwRjvc0Y8wEjhSqsGfra1gkabjE
uzEcfRA95YG+MUWunNvjr5NjoIptfCWMHCzusv4SFppjOQpYtvWgeXvmYO5ng3tc7TBlwQnPyA5x
IP9SpiITpbOHvw7umrSPibtoZbItLF9eSc4E3kZkK5ZT2bRBPHl984kENx/TMCP+Tucju71Qhm4g
LYyMC2fbpZ8JqMleoG/l60WxuYexF6/El0ObzKgvWlgiro88ChNAXjg9M1MDckjbzUlChixfJTzI
oes6ltyNzaUlhvn4fK/N8MP9YHN9o82OMJInjGEqaOZIMGRfOmFNQKwD/XNe7Ho3mk5mrzVpBh7Q
6mBEcp9HWzIo5LJfFtSFflXSu+WDGye2Sw7re7TgyhHoP1Ro74KNxwZ45CoZVfj+tWcNu99IWHyN
VmRO9muWMAEzRiewVS9jkTjIJDSrdvacRqfoKkFBcDkeauv8SdTUtHmCV+RA6cJQSDp2QN+TJQ7w
zjl139Syc4Gs7Fs0M4tNlpp7BoGglfFGNe4hZ63bF9Z5XU0J0UjgkyvR6Lbb+diDiGpmJFIXSpC3
m4W5I/hjkKGgnAR3GlsiGGHL8FS00kuvmUbrbABmLThYzxAFNWOISxqf8WuYwhmF9YIZJ7OsUqvw
MSK3nNG0QHjvKB01yaA6ou4HZKwatyXJ5ynZllNhm2WLLW5+JjVJ86k5vweXsqnMOXG4K8SZUH5C
uErgDJ7evSd8BnGKls/Eor1KGhmIYfNN/tjBWeHWSZvGe5pGyndKZwkSSWVtshWKOvioIycDb86W
MRvTTdERuB5OzHjzsux8vtSXkd2HjOfSb7XwKqR2jET0ZMtWsAx/GJXf3m3hA3OCI6Q0SC2N9Xa7
w9APFi1O9nT3dGw+8rmhaZBdK6LbrjxQAS+HzCWUNlQBNJpXid3NTS2geHSIppFpqg9HZoTGRejG
l+aqjsmQ0GU5p6fJx90BS7siT+U6gYcscxCz+2af+HD/P6gajKCzb/PIQtV+q5rs2cKZWPvhPS+o
PlfVjC4K/5QrXj5hDMI1vbF2tHmsAvR7WwjHHfmM3nlvKXruXoDlzBmWEoKyxaL5rJBqhNZUoq+w
uYMNX3c0klSOgGrFoXpz4UE017ETQD/R5ohhvjhoGfk1sAsDesMj+33cMy3BoMj8NV5QGl+C8bFV
TDVbUk9Aiib8nF0ETPAa/dQ0hBwMptgML9G9td6gGumGYR+T4zZBOhQxcgfoPc3d8fwZlieOrNeV
bGJPKGFUc5bsmxFOdtGymIoHOkT3X+fBGvt+N9FoeoytXQzS9W6+eoyDkI4CwJrbv94Ob4pdCOhw
ZI92i7FVANqc2hUTa6hUdrZ6nAbVLVDPsTtCwnCIBfcgOdtvHjbKoLuvCOTUQJIqaJfpTv7Vmu44
pKFFhybxEegrDXNM7cpswTJxW5BZs7nT2nx9DrTa6plm+XTq/cJqPIZnCzlsZmioEw4n29QsF/Tw
fQH04UCXkhnfPly1NjM47rbVOf3qGbn4B6gwe6iclS/yr3DklvvqFJyqE7jjxEkATMi26qMxICuG
uhR2zP8NxE539TT5FKbnAx9bB5NpsW8IxovxofWIe/ZtBo4BdthXtIU+PAUU7+4YHo88apQdMhfw
u4qIdGiaz3dE9gA1iv0EUV/ulsbioMBj4z2RroGkTG1g58UFbw6eq2Hmc1undxVUA3JD2m0my7eJ
fKICM+BQg9zYxabGgfmrW2Li960bmGT6bsc+QbtsyKdXqEqLB6xa+dIV2TNqpCAD67nIECaj3JFM
0ANXGqIvDI0B3DNAd5llK7jVmobZAaNemMV+skNZiuk+N//NkfFYi3N1Zoe3u70zQc0PvGMeN/J/
5hDOjGI7PiKYRWpKs0ThkEQuEH5kTirVrSaLxZAdkZiWHHtv5+y2tOs29aWkyzMO49VtQVp2tlJP
UDx80n6rgscWcnubaKOuU/ZLZLFZduYYkxUTPUSshReA8uoLYn57MPaHCbma6cpHAjmk4c1rIxsG
cPxlxhUuRv7jiUwtYKSaX3hbOZmXPVmn3iNsXXtZzjlqHqG2BymMEzDcusuwvl4ouJnp5/fvB+Y+
LjjsSiFJRzbL5zjmETfJka/1/g1NT5g3B6CvvAXRYeFvgROZY0bKBxGvTSPbsQVXI5OD4f5dzaLO
wK2QwE9uPf182yygxMWLxeKCbxsgzPO7W11BpbDOEk9aJ2DqBXYbsmOIwjoPFxqqN+THeH4hRQsH
d9ocDG90TC6xSXTXjembEtS23eccmUD/ZphhvknvVkreyVujoprd7E+zp8+GkGbntAdxgXKftDPD
+1HUjQRDYRs6kuS2dr2yH+E7uGUO2s/9hvBnng26paMtbTOSGwS0jAGIxD1xNqQ7ypVDMpx07c7w
OuervNZv4+w8Qh6ZMbSQv1B1ikx7yf5x0pDcCIb/2Bc+0IidkzhpZhJm1PbVVp3dTg0Kkt6wxXed
Uzl8Eq6E+gAwaOiiYkRycIlA5SYeBn0vonHlkGNxHC1ka8q/0IMJ4+IlzShCTjgKJtaniSN3ePbh
sRjTyfJhm6REn48HkhDD5gPg6FA3FKv7RrG1fRHgkAjpwmkWaLlDTgS0hMF26vZL8XI/3lb01ZSt
vJox64M+NK+g5zxh37IcCoATN5irejCa4nlDSlv7nU3xWFu6ebuOyTJI4pZEe1zpXsO2qb8WDo28
y+/shsaKmbrld+eK3zH94Q9n0b+N4HS329noF5m2RSNVdM+mYohT3ebokRYTawYoofTGSEEgnBfi
Qhw4KukKU+EO5vjdPlsR5WpAi/J8OoMzshKuqV3AZQodhwWlXuPVpKZKluEM9/59hY4zAQv+MudX
CY2D5pF0uZs3nYLV8ntALb1TGkwyYzLUx4ww2xHmcbW3tANQprvhkANBemTYsKH3degBYAXtfojv
r2/oY96sRaKMHGBkO89QDErsuHIOidqiGyC6/RxBC7Ne5rs3Gc6YTTw0Hp04LNigHwki6rlbLOLV
2efrqPqiljpZxyd8sejrmZiHmAXlw4V/gEW12VO8BO+55mfBbSd9IYREr4YakcTf3ZefHFtkvkMT
8rETw2jBy/Qu1HlN8GyNxiVCxDbIK6GkHHdee9BkzpMR06Lmb6kuj9/QZm/oOaYjLECmUrydkpXQ
ukOD2NF+3XwazoC2yl0+5fTlCgPegrLkSUBRooFRb4fyeEqpon39FkWYb3SnoxxHe4JeCgtGcVJr
tF88P/cgt2hmOk7Pg+TQjzhKsI13iL8iykQ0JMhb9gjVDcKQK1yBA9XmJHYTJClamtsFm8TEhsGm
QvSHmo2OtlD4ybKjaWueORXN+JcCyIKRA2ArmNdzxRQpT4fY+/JfX1fV4A9mIiwon4rU2kF64uEh
qGJDH14oy/7Xm+RfrgA73TYwkl06aK0t+kKQL6tDdxl/8AhIzFfpFtMla+Q8t433snXGcwy+Z7c1
BS0dA/BmqSc7dye96iG3SuTEGZwu8XsNs6A0pSVa8GsAArFkAhqwOSJfDjE1gGi3qOiTDIYBXOSG
vqxOM5e87DuGc8R7emy02Q1QWmzXy2iNf/2LRsUJkFj0ReMARZjM/KBSwX7Z2KfmjuYi2hgAhugw
05Bn5kHNFp8eM9xi2mm6L6Cg6zQ3Re8cSr8eQYYd7BclP2AMsw2SEKkP2EUxScv2Vfp8Bd16u9S8
r3H4QeOdgMg3RY6CUka+JMZ90WwizBnC4aDbPGecIDyw4Ywaw8Ffpt9kK/FVxMj3se5ppj4xKEhQ
5pdsRC05WEJkZ7PY5oIzyW4pXjlfGMQcex/oOLnxl0QjiRzgQH48q4PHdaavybZap9qXLhKBde00
A7lk/djma/naHy5nn14sB/StsGOP9s9tQ01IyshuyPc4kOfG182SQjx1bO37NsXEgFBjy5jryTaL
Hc0TgDeWjowUrPM3013rbMjHHQyxNQO6OatyiYQt8Lg3tzJX6bEpFvmO5t2RPwATC6+e9lMJclPc
cBbMoP8Z1Zxp/KEBSPbBAxJWCMdAItRMOhwEXpod/LUA3FpQhfp3vk4Wb/KNe1CxkjjUPB7zNlJM
DOSYWE7wJMGfdqg3mCtQCMLprl2alatkOvloiKI40jk0rMDDcfMabSWSuZclzhLKG85eVgVyDWd7
dKgug/idNypNdYbDrvMc9HsntjrvvrqPwpZoJpCodE6zFUhIhBVWbO5zFjlkhptiT77IcUnOYgzg
QOC9opN642nr0jfP/w9hZ7bcKJa17Ssignk4FQgkNEuWbOtEYXlAIOYZrv5/yD7463NXdEZUdFRn
OS0Em73Xeqe1ollE0AjXRRZNiZBw9LmhiA+n2jw6aw5KwYYQ47n2nU8PRNwUCA6PrBaV0F/wZmDq
jegyZK3iVTZQhFHhzSldPoP37F3z+fDzA3vP1B7OPvv7pzFpehB6HZOlyUt6RnU1rM7tpBoiQcVn
B+DCqMCfid0tIZozHvrw4A/ovj8ZV0C0h0q7zSuUZzb2obPpyfiYJjD5rmLIT22VRixfNtw7kwwo
bkW0yOCs55npGWfDs/cuS29rHfdhO3v3nydGu7MtqE4oO3sONTb2PcbLN4HHfHOwoh1677bDBfda
nLp7speOAPEgGtQO5GbQjKyjLSSNsYJRnb1OvyjaalgGUOKQfd/PPqftbi/fJu2nsPbBe7YajMYc
uR40Rca4RyBrNuZX814sGd5yUtdToLyt+V67slYm2N36ti9XHNeGrc+iI0ut3X7mH/AbtE9gdW8g
jKvaZgYQqjr1HqP8E060/9E8RM60kR1sjGw0LDD0UKzrln4RAyoBCauUyE5215SFgbTdC9n3Ff6V
kpWXH2LkfNcYTe0QP7gPXR3zXIlikXqIAvXM+MnZpHlK54KXOPUl9QBCCTJaoYpdIrMAzvQMjq/x
lSmby5Qi4TkztwFxD9kycIvYwe3G+HmMjhObTlcREWNlEPI49dDQda0KAuPQdsji3ZJX4zWllwMu
Ck5TjcLG8U2VUr0G9Qrm4707xN/Gi9j+XPJ1cLwI+7znJlqTyAuheDZ7rPQ7pxequY+QnYwiRvfw
wd/1s4KTDzMaT0E7CTzTZYzTDLaHXsGYKYAfwe6xNhnieUc4y3nuFESUviOl4NdF6+KDPuz8B9yg
SYmXAycl1E5mtxvupVs7cAzpBzgVWCrpYdXS5Bm9sZizGQ1McDc+AeM9EUz6Timx6FHqGafwp4G2
eok9cmGJtmoufGPq+P1jDs9Rf8uMf/6ObTRdKxbMg4t8nrpX4+UQuvFhwDMv7OPDtBGiTIPmnhry
fn5+lnOg1BnLHWqat/SAdiOwVcuViU1m0jupsnTZ61pzcsZ2H+XLtKVTOKwuDLqaDmEwaCd+ycF2
sB1XDvFJ26p16ud7QH7NK+FTAY3MzUXO3ZBMPe3xHK0JPZ5r+tmBEgO2ezGutAV5/JCZOCoxCdag
sIGv6nZ37NdlMw0GecDl3pXXmgro+WFemdDmWWfmkdnlF8euwVwl5uZckvKzreZ3ymTkNKMdt3YD
WMtq67wicVaMSyMdS3srGEgzovYJttEav3MLc3NNviuMK9Pwn+BYU3foTvTNIhTWEBP0nlNrveTd
IkuVJCfIyDnIB7Jiyo5ZF1M7I5JUXndIqM8yh4KKCNUOD7ErINdOZ2XuR9mie3qitSaKS6TceoUo
S+hm+T5TSjqnECDRlkewyG+Op+6SzY5ibG16FZZn4oDCBZAqwCVlFC5XD2LifPuK+Zknykc337c7
biaEiV0cNOoLREpAY285UELn3bzceVCWyT+PN+QgljsJrTlmbxMSCMH+iuRnp2w5WnnnvWkbs7bF
uX/AwsiMvLwgQkZSyUfNYu+i+hqlM/lKAdkSju5VU9bluGTtCi7VJ8HNPlfSL4zXzP5sPh88ue/p
wq0FCSyeehB/skVMwUoK3WFcMLMk4m2HQ2jZUcItnmFaAwOcVD0nG1BJB3UvlAbZfEt9rvvqnNHM
yLUG7h1M+8IS0EsxXclPT8UDENQmikxHWh3MQ7oQfbRhHOQftZzFMEiEvsj3xld9fBqvSFd5gPqS
wkVyjXV3vzSXloqOGz3B7K4hY2KVXu+wfTbgkMd8dwJaNCdgwFlB1o2NA6GY1GDKCqeDR5O2fZCN
0M3zN5EBVjxNB1SM/K/uQPXcXErLRRxGYYUJukfGgXthuqPppza7I4zdhdyjft8YgKixH2/kn4a2
9BLt79nmj6LMeEEUovQUhg902CpHPuXWG2ffsAX01zDw7vg5pGDLlrGaM5zGC+FULu+YOTbDV0C0
DnqqidN8ae6CSzDERTwTbuSiRxIPPLiQdQSj6lqrcaVswrOHM+KiYp1HOeGxvat2Cg7a+oZHcMKk
0pFc+QADBsVDnTIweqZcoVBj/gWzwm1jNzCm2L1pbr4mq+5QzFVfmBl361NmM+RNTN/MjbSEyT+m
h9wBoGWNIX8Db2uWDbk4HHfOV8l1EkqR0FZ21KV74gjMOX1ZTyAPe3njM+n6CqjvkaAHUtl+wrW6
GPcZPLC+S4twm6yeowMITgdEcj2nkpPN08Db9a/UlTqxIcB2k/7s8RKWYIuI8lh5DGucgw2zZXZU
aI9k2kpYQRXEB6GGNkkRq8fXBVahhcd+G/fDD4fnewaZI9sSNc3oxCuYzkmH74pXsPHsR4IHZsbE
THr7SqFp9hO1xoSFcRZ/sTVt6lO7qlxOcxjZzjM+EX/6TGV/U5bx5LreclDonG/iTzXDH6+tcBTw
kfvhZVhcQsStSBNMx9ppYG2bxzXH9mATEB6faXAR55PHB6Tg1tvba8uDm/gwPCXlVOgPK9BpB+kP
QomNDJDDQbxishFV30wCoXYv/fvDWMrZnBTCWfuev32pyYq5EaCDR2uvfdUKT9vVqxW0sbASNW6f
edZpJA8R1XV3QFcArsrQlg99zvhs4OaUzQwoBQ5aP1wCp/xkhjGslAYhIHjGOxYUtXU5hCIwp26O
3eV54oLGfZPbFeMVttbC+IS9UJC728lWvVSHJ1Hck7rn2p05PxYKQQ5bncyVOWrLK2OK+5U1G7EF
XKbz9gn4ca2+H+/PwI4zRxmgN5ly5Y66rwN6Zws8S0VvI48peGvBm5hzbzAPGjGQo3NTrjVS+MxJ
NNhOuBo/lecyFXHp4WxAEtVuRJSX41GWVmRyWwBOFCUpYYXuk6arOCNLR4StLoTnSxS5CV2Zz8CQ
ylMAKkN/+NYHKHQkUyedIKrzZEl9rc4o4Q3/nuOVofX/Y5FJEamIQTUTXkVGXJBEG/q9salvh1sJ
rO6VzWroNyIBCr2bjC+huhpNv688gs2YdwKOY2xaTPpxiXhx0YQLIjoh2ZJLiuqKU6beVdG3lDvi
WUB6ac2NCMOjhzt0RipMgABgCn6P59fqaqKkB+5tSq5gIUNlA3VP02Rc8iFqKn44Is7V6UScth5e
5JrKMwS3bWFdEI0QB1l5EmwwsSo8O1LtkK3C/dKF4CrkF3zA6WN0yGfaNJx7DxLO99Nt7Q7fJIGa
zi3Zib5S6G+TurveccHg0AcD40nrFmdlRRcJNY5R8GwuMdustDdlLW4YrfcdwqdLLwyjttz0FHJT
XqlHkYzcmQPD2fL0cRVqa7g2XDXVNd+zr/ndRZhZADPTB0LVZ37kdu/1HaXlS7/4TLyQ/uwJQ9ep
M430NfaDexfYyh9fXIIaDiFIP7H12QF9JhATmo7mwP5M/gqH7l3g4thFoDHLfXcFaWE8zTWW7eq7
8UbIa5Z2sr0Tn7NtqOVP7FkVWSEoDv1mc1tzIoBMXuqXDEqlt7Ubfx4eiSTikZLge6hQc107Sk8n
ftcWCMh6kR2ohvzExsyAseeq3jdXjRCjcRFuKFsw6b2hwaMe0Heo5DbmhTlJyurh7KlOEIaPM5Yd
ZhvEOEiL7JybwmY3gT5XhG3K2iBAzklfJBRB+Atv0zP2iIwgQ/ve8bB4xbx4hyiSnXDYYGkKV2O8
C1EKQIgz1we/4OjshSNbuhOeOYaWJRqu27vB3sdlUSRQ8SBD2WSb55U7PlVU/JJZLU7RpDU5OStE
uby6+l59yS/yC/AROPewmz1+ahbMi1g7+1Sc3Zb8TZ6Ib66J6kCWsoWQxmYd73bSYipuyF06W6+6
4r6QPrJDxI2eT8gXPZyi7sVf9HLc366nYzSBDxp9nwvoYdhyeH91SkGWMpjkLofwBrFk2gMyAXkf
HrQFq6HBvRUsQICqo/ZJdQlGA6FNH8vUxtyVP+L9vX0NUNCE8+LKOvaKQzfOKsAn2WkQfmY/4bFf
MknnwZpdCexeV/ksz18CH7x0S+reIiq9RmYOks0rf39ei4b5GtP0HSJ9D7lbbfrXAQBOmAF9s8nl
cPz1Kfpk7bDHbKorldV3eNaO4yt1Kqv5Sa3FxjXe09O1ooSaLLgkvd723NMESy6rHn98u8g+hWO6
Akl3SeV7WWPM7WI7ByIMHGWjvjwhwDz80cEyukh+8SnY0Y7NEujTuMftlpqfBaK/kOqU2BoDzFYl
JEHvxfJbmtsGBdgbMxhVA3KcS/qCL6yYGIf1K56Lr9GZuZ0vBb2EZ762V3wVMTT5Wy37KOERCR80
fPuONrD3XTtp1jBcT0YPkc/bep/n84fT9mtjmwQ+MEw58UWfHWYhD1WKHCxItG06+4mIR0KFMfGR
0x6h782InutBVjvvDaYnjTXyqtocVnsA+zmvPrLPm3pKyVplApWsnugSBkZhgp0RTakjt0dZaB0n
4KfnwCT5ZDiJ9xtzHxkgat9cmbBqtGbCip2NrfEBHnxz5P5wM9dd6Afh4hnvFdEp8bYiZqsd2OPb
t+ornfuEBtRoUC8RCxXZrp2slDe2PqJ27l2+5qXJ1jj0zvH2dls8KWrA83/aYRJ0qCcRyX23DMCF
GZ4FlfytVJOIhF6YV4/DDSziwRvMuDBHR0CzA2nGhzvFRcyfbEJuBN3/Eu/aBHSdBOg3dmjjhs3z
D9gOcPm0I8M3TxmPYS1HjnB5bJl4yOZ04z6GLDng7AvoAxVY/hX4GWcVO6HqJ6vsA3saxltWSs7e
fjvhB82WpIZ93wwvQh3TAt8umAKiDU7aXfRJe/+D73GkCAYGw4hM3QxPzZi2h9PzY509ACKim9Vc
quFhm5075BzYOi/4VdOlsq66TUf+esgkWrCTP/uxOscJF+0wTLzFxQlmAANA7HfD/Llisski+iwp
dIJFRi7X8rZHeIsEmuNTAdaaTIOV39zNA1t1vGMQFx7M9YxgMQa9jt4QHrJjdkwbr7MxziIip0Qk
hYjo429ExHrtfD8jR9F9Opj6uZP0i4TzDJt3vB5bRpl7dexWqNhV5tSC244A+ajz4t0xB5bjUKrs
cjKL2dLL48RhEB4fIDduZHiTJJbTlcQdAU/SrNewOTbt3CxJESPFWuax6q01l4ijHrRwKbBsnyhP
2u4G9wDP8EgWYQgQwheQ6ZeFisbMfLqyHC4evLhVRfOnh8vnM3EaQqmrljPzSRFQZo9wXqvMojIV
3q1Bk3G3MTo9ZzAR0wK4sf38wTIoYVbV9ipZ3UYVKPRu9PM6YCxZGTOsELi27wJVYqbPb8JiEIR9
b9AqAiYKz8a1iGPoH6kt81FA4RHAK5VwmR6HqmaoFUbysQK5DOOT/kz3SpWsX8NwHiqSW2XIecFu
BybnZkDJ/RRCRucGohj0DPd70KtIqms9FbiualzqRGkPGmjeEDSbUV0VxGK1YecpjWznwUFk4xkr
eSUCeY81MJ72PqqEAxd+gqXmIS6UjCO46cfNY0xfapORv3S2vTTJclRUE5cYLZNWHvsbCtIY40HK
TeGVfyCjMfxEvlqCasvKW5cg9URyFyZ0cML5JlT7tPD1yjpGGeOBCSR7Mpcr4D0u8OMQy4MQHa86
Jt++Q5EYMGY+T+dPGloJ3RzlWPfggAOg4U6n+nl64kELrXALcRH8BHLgyoZAPyLbT3UnjqkTIXF+
PB+7keHxvPxqsUpKkXWrLrr0+OyE93LMV1mbBPM2lhZRiy9d3RQ3mIKhTM56wlcT9inf4AZOBJ2U
OKNK5dvTC/HQrfHYCI0vdPpSOI89O1ALd5MxlwRVt04pkWz5ulW9K7SM7PoeSCCnWpdwn80efIV4
ocv7gDehFR5fjxaNbNk50ZODPuRGluMilvPDOJq4qcMD0O30x6lROrX1Gk0zebuPMJFmtek8H7Jr
RtleSvR5GTaHPovdVhW3tQnaoH7m9Cg3BQOAeZAzFLI18r/8HCaDo1iSPxqtjyv6K2HcaV2u9kmF
VF/2AqAllQ81YjsbGMdlQdi31TkAaKy652aqu2uBqIDWsBOKrRs/bjV6MOvZxPRLGjDKSMCwRZ6N
XrS+cHvOn7VyaqexG5aUvAhD4ZuVtRZ0UMX4NhNBm/bMpoxa5CwKELb2PBTsBpVIMgQsd1Ufpncm
ZxyabKLKbo2F1VGJSozDkHR4ELNObTPbaPVZY5hIq7ykh1om6Yu0gge8mFbKfjp82FoJxZSc9P40
YnnTYApRBsnDUnuMtnCQnpaXaLn3lKmWU2H3MLJvycTZS/RQIqChFJjMiN6yxZHTBCN6tturFUMo
FMObInvGSH5EAcQZDPvYaPeJujQmqTwLPIMyzTgkal4k61ac9KA5sPC2fYUAkeGfY1D4Yc05Y+yz
sp7noIdoRsiQH28iOJuywhGQlNQhQsQUQ4Z+qHYdvPR5tRf0Dn1cJ96YE8XpMH5aGUJlw9MKaXbj
ZFYXMrYcJGEVDvv1gKw6P4pqjXaN3c5KwaCl4EOoq0+Cd7eWVLuAxRbzvcbbItTFlYpoKxlDf0oZ
U/t5JlAPKGd9kivLOpspkjL2FU7bFLGihl6LMXJawfz3sHdLPfowQa3L6Kc09W1QLFq9dR/Ct4yJ
CFBygYh+9bM6ONUrfK3q9O3Sye7K8qd7uN3MEZmCeD8MrKkcBeHqwdDLL/OobzveMgjhiKrRqSXi
lldTNy+spZo4wwtUqfUSszUPdID8nsxZaXvjq8MAR7iswjzKgRkH7RTNsC3ks9Uuq1cyWox2AyLz
ZOCmsJJQHByQxkNQzPwf/V4RloBSoXUz6EqStJH265mT3QA03Ji5ga1rkj0MfanxcGigAl/Za5I7
6SJAfuyVpcwuXxBgOc7Wu2y6Vu89vrEcPGeHJHO6GS4x4PWEaEAo7W/5YEmzmHHs6B++hXW8EfY8
gjV9h3TQDu9n452BDd2sWiGKP/bclBe8E/OfW/jCzbAcItIsR2Hi7aaS5uYxuyPLnpvbyCYzHbP8
nGi/MXO5eBkRJ+agFeqOnFCEVbWQc4JGMmi9eeBAzpeHltACKtlNTlYrDVUD78U4gvzcvEYemyS0
yUlgViJ3wUOc2TKKYCn+pPvmwnmEcEa5ZO+EY3CPgDGN9z9zaggfJDcDDW3kXP7EfJ65iL5+Hqcr
uhENikuEW5WthoOG+26Y336IoPgggUU/C+tJzM54NLzj5gZAxvQ0zonZz4cfsPznzS50fHJIbfPd
w2E0ODIDSGfeKxTgc4/DhrkdHs8uPnfcGWBIBE5ApSY74hQaBDMCT00G+KbkcklZiOaIYZ6O/HqW
4BrA8im3XfMOH4uyaKW+pj7kEDMYzwqlOL0okZpbIXfhM0z49zkH/az+9jNgAf7eo8cLgmvrLT4W
+94DhjHnAKUvOpYf/zlQvSpLNCRQfWi6Ll49z5aUHCt91aJnK+a9OUUbCQT5WC/cI2Vpor7RfIZb
WmQaNosQz0H9nVChTBnkOjbvWQrNFS4mcaxov1gEZk0QCa0Bu2b/Yrl0BcWhYFeZZ8b2BawKTAhX
1RPbFT0mk+5QFjv8bPSp0ayNUzdKr3BuzkC+tIerAD5MRNGFXfDaq67mGRsNJZ7NnwvYU1t3WsUH
uEO08gH5zoyGhY57AL+AcQ4ULgWh/+xcRPgzQmQutLM7ZrrNxIET6luswAcXLL8XENz8KjKrwFwP
o8MIvMfcx4e1OIdTgi21wilaPVhlp3DXoIK6YEfGZrHGeELJyUmMf6LdFUfihLftXltMuAQalMmu
YSz4ZoTdT8gJH0//qqxlYDGSjhm5+CLPN88jQwpszL5TcIwxc9vdBsk2CDcR8dCZ7m2r5LODiBiP
8ohQeogPhpShGXP681l2e9N+Zx7zSh+d1uu3/bSwnIrFtpMsW3Tkt+wdFV/y5eebDIoCAH2nbhAG
z4VNTLQ8QbwQ9z/2fHuQZz/IkSX7yH85ahCocPfdlzSfQ9fS4vtPUOl+H5wi9Ivv/PLUl1fmipSe
zfj9o68QGzHd5DuaI9VQXORKNEYT9/90st2TG8cuLh7Nc40h1e3s5INDSj4I5KmFDjY+7wxq27xW
i1XYMNtHPVrLEKDTcmQvXU8swDBLLu1nRktkk+y7QXJuGg4QIeQ1BpQDEaYOMwsp9y+G7/Mafig/
BX+0Sv3UizfWi0Gwy4rBX9o7Y8c4x9F4Bz/6BnqAmFtmqGAj8u+IhEbH7S47l4M7xKhrMwXOG5fJ
gQMZLwoMB8zLbAMj35Wn8CQucsTAvLBHEO+3cm3MVqmN6u8B1c/pJ5PDf0hekOH+UFg3X9Km2mW7
yJ8Aak8/qtvhqJ+tRfb6w5GhHhEYHaUA8y0Tr94NdgY4YTj6O/MOBSS5n8mPcNJzyNrcZZyLmEIp
X4Tw0wDInRFOQ/5LuzSZYFVdrSXWwe79wbbHT1L1l8FyyN54jO2BorBg8ir52uwE3GL6eKT08ua2
jYRZHviRsBzPwYVFX07avFa3OY5TzVGmzcWO43kf7IbJw+WFOD8YS8NP4v/jYmuEGrgOcNRsOV/2
gd2sxZdulS4tV/ls7srOgoiCa3o6JsMqix10OVkZVIqkCdw1255+l5ND7WuIVpULCsurtG+zgMQI
T9O3rb6VremSyoNtWlMcW/Ke1PYtOVMrTxHGJPEo80A8FrsHlOLN1u98UcQWzCWWaTDPrbU2aceT
2UmT3vheGpqPEdpFWGG6R7eNx5jN6YA2pHQ5kvi/ZOZ8o+nGveZZ8Z4Zmam+zUFg5L2VvNr1B+0e
P8jk8Oy50apdQXwsygHq+H6JctNigO6H8SFCuDNet7oMR7yL8sbYsdKJr5qS0Xr4mnM1j95gzaf7
HmndzNoZ63xTERiE28dOeXiuEsx1ToKBNgRHF4Me2KY52n9uW52yGMJzKQiz4DML1tqlvXarfp/O
LdPWPvoftX7NTORl/DwqcJZcZHecHPFeZYsNlvKkNZiVbAR3o3GaJcWJpDop8XeBXZBmMs81hyek
W4cBowr33Gy3c6cjLpBMSNER7/zPxMXk7og58oTSdB/kziSDblD4NnfVk7FSCEA1LLTsLu1YKtPJ
EXnKV4r980NYxm8lv47944983fyDU5yEpXhQGVFEl0MKLdtgdXpA8J0YfFweSjZocqQY59XsCnGt
hECUytnEPU8nh49o+IlVEJUH78hmHLwC1u4kB+hOivXD2EuB372o+oYySbS7Hcpe2aWc5SLbTXaH
/qbuQkokrJiAOoXsKPd0jsbeLymoDMQjpLk5k708Lkp0A0A3Daw0EuTLA2xbmyzkjMVmxqr2esPe
ye6qJeJS2mN3vCYI8BoECgwMY42hM8rpzWlU7YRRsdM6K0k9B+/LyMuOfYTsy6crRF6zJ3iH4XP3
yV/FQc8BziNEiE+ot/4A/CJkI6sZEJmi/TN28oY3SwfRCValK7f7ivLqmghc04hA8NWSVtKGp6Gg
OyM3kPICUQk1vcmIT6d5meoidao6OkRF0T5nQdYOxJpEcwhvu2DbiB/+81Uz1j3IGtmhdKWSIU3t
6iUytGUEExMX8nuj/IjDOskZNgvvb/BaDbwv/a18H2XpUg6GMY/yjzF2MxoH5tWXDqgeehMMnxRc
0Ty+ivJZlz/Sgd1qxxkBTYb6wDbLFWoN4fFdhCgEg+//HYoh/Uu6j0LskG6KhjrlyPwKxSgUo36m
g1EehWQnRB9d4puYHpre1ZkbQC6yeB8efxl6+m85HP/8yF8JF42sVYb25CPJQU0CC8hopVmv9bAJ
aW3/99eT/zsd1jCnmbt8QzAI3Ziu5R+5NEaaiGFVpCX9mRtIj8UjGXHC9ogFoGhMkQamxY6WDxZ2
9z7ySzXyZWRdzZzboSY8oLzytHYAu8pN7yb0tqIZ+1IfTqqya9vlSJX9lyv+72RhBv/JpmTINNka
v+7/XvFDF4Yws7LimI9UjkWbOyNvQFHgmaYMesBy5Gm01KzHVg7ZNJVPLQ/JjMcUr+EzKhirBC1T
pG8RHgIiGKY29K8Rrv8ShGQazG2VJKIASZb9dY3cJbPIxLo4asMT2bdKI+kLT45eq/vLWvmXIKj/
80m/lmc6PtJAEKri2Kux22fyXIznYUAqXdBBlH8nxV8yeqVft5/7zj+GITGYlkAu8c/MkH8smDEp
RjMuq2htKJydtlZ5qga3jJxI3CQaGSff9eBjivnfT/3XK/GfTzVFzVRkk0/+fUMTqdKkwMyiNWgz
AJeQe7p1vuXzMPvL9zN/Pbo/n0QMN4N/GJxqqdIUrPSP7yfEsv7MqjJaP6gqwfo7E7dMhWRNUL7L
nph8GuZQB/briMqv/YqmD8NEb0j7Gv43JPRAF5A9m5si1ZZWQzFyTJpN0W2UtnfzWpvFlJG3RNiW
lhcIotekIzwMTu+NNGVbPHyjTRbttN/dpO8bgIpSWUstVNediqNcTVFN3IJ7XIKJNN5zMDZK7Kmw
PKp6NlKv1XNn0HtHqr6fMKbISMT00JcpyUwPEnL6mTkUtoSnt4bYT2Ofv3UT0SkU9MVa4CY30wlJ
KE3YcZmLqI2HVKMYtsgkvT05bTSD80c/RzUYg1XSyqXw+XYCiFSD6ozmphzyeS3ni//99KVf6Vn/
eSiyyVhqSzLV/0omatsmKMckitZKf6KZExmcmOGaJwgU90p+CW+7YlLVjsgNkr/kDf31s3/txq2S
JpYmC+G6tHw1Z0SYfhaNvSbHMxkIHUcJj13UYTFQEoR/WY3Sv6178/9/cX06nf6xGk3BrAChw2gt
x/MnGjJINd6A4um1qmciPDLDywP9WU6wSHyVmE4RzdXmY0KBH+VfXsFfSUb/eQYK82bJiiZXTfx1
KexozzGPgmjdGl4xXqvUl7TNmM1Vc5ml1y7/y1fXxF8RZv/1gb8izCrBam6RzkOPFWMz9qdBHDkK
P0MBbW7e+Q/QgdKC+5MueavBsi1v43OTIJazBrtMYsbVMtFksEVx82x+ysdc5W0TcxSRkAqdfg0s
1G9aP6+JaEiDY9WjKQoM8MvGbVTVMWrflM7QUUJszatIXFeSzhDsyu1MNI7E56BAd5Vibj4WLW4L
8aoXFzBzIqflcltVLnHlEXYJhPnh8Y1C31wE7ap7MIF3eYNH6cs3kWATscUTFFyVh0lXg56RIL94
IMfjFChgitUl4PC1gnShY0EVMMK9kUquIqZnrAeLv8WLGa+C9pTB95kgqZFbKLBq42PboJ96vjS6
eRVbshYiYN4cCZ5FkycDDdfvg8wuBTSfq35aXcR+tBOZqn0sXBI97AbUsayYF6Q/PmTIwnCgPg1x
MMg66E8772/nMC3nAy3D83lgCyoy9DxYYRGvCT4pl7VRHRJN9wUw1vJJqrYOoyJ/qZVpB6QutKPd
6CBy4XaUtD/VuuQrCioKMToaOC/qgTyMaxm8AeinTWRb5CJQzYfwIurjrQ8INokRkVOUqIyBS/aT
JqyFrArfm9tKK98IH4zbU6R+3YL3G2Gnz3Vdvj8e95JAFcQLCePo2ovZEQPes2GikkCMkwUvBe2h
gZSiqfa3qvMyaWH2L/IT4h7KnH4/+NIGBIvST6Bidb3ERQt0QxKOdgojUrPoWOUAZaOoIoDFcsyb
mRmkStTKoUhcRVxH4iHvASwtsKiY4FzkElJ2LQxh3rWHMBAJhR0RAxGSG1u4AkYYl+GUoNU2UF0F
DJQNA3MFPL82a1w9ZnW5dYdBuBpPOmJUWATXdAaGiaLaPx8vMVtAoH6oCklPw7rgqClKR4+WaEOV
90TePtm2heraSPB/LjPmVW1DNw3Y30PtGL6okTGTKS9www1qLfKZU5aIl34JWOtrOhMxTbzAkJ1g
JViecttkw1yS1g/+nTxsavHBjA6Bbuu3cnvLDbsRm9UYQrMaplugq0qV0SuzZt/q1zr1hSJZCiRe
RCMwu/o+NcsVg6nNjc6RaY0bSTvoceqkud9lH5ySqmbadTJnV0JMjELGar1xuMoaMWem4gX1FFj7
03TZrpCiuXDD+IYGR8L3oot+WVarUqjdqjbo7mET8JZMnGYukCuNQjrhLOluxaEira3pGWwdXQjV
5Fz/LqbjJvmpOx5qkHklup9OHa6WdeLT6hIxJY9cKdG58lWaSNvE3b2UNlGLRJTUpMebqmT7mFyz
ULq0txhWke4vMb1HYqGlhFZs0u2NwLUMC0JqaW4avpUVwCA2CgEi2AHr7DOnPw4AWwT/YM0KnIpM
7fFLH756ot9FD7o5fThw4AjwREcllK36aAkannaNADecvFcMJ+J+iBiVVw8O/1I/aCO5yADVWKgH
pkStno/vthJfwiJ+jTMEjFVgGziqG9TNCLANod6ZE2LECCGi/jWVoT4wWA8LO5zerR91zZgmixFT
WO9vfi0sALubGFj0OeyVIltGyJImbi/n4auEdEPElsNBfR4MIhxD03QyjbA+ZD0dFIuQz8UiWnZk
vaFbCLVrw+ZaKuLc6jpHqFDLkQXBZi3GTJISfT2HtuIlRkbQOczUGiQgormkLzNA42rJ20YuGUO0
2pipD5sErcyNzPzCCaNlWK/NYadeY80GuSlK38zJiBH9NF912YZKKUXkILmm/p4Dbr7mWxQ5cpiD
vnhpV7uUB9BoeHXr8IMaoZO8TmKOfIvwVAi9/10Qyf9apbLGdZ1miM7tV9n/kHMtTFUO41sO54Go
Hd6nkNC8mc7YFF6v4CZ8fECO2ha7qpx9j8olT9BhVecMn0gz0oKL/qBpvBcOuin0hrGxssCfhlu8
6MrHX4qHf61jVEuZYpxpHX43bUpimXWZWOGaRAhY7VvgF+VGLni0f7kzv/qh/xQN//igXzdGCaLB
kBo+iJObEsUgcknLfJZ8CuHRFuf//Rz+vTjU5KkjUTRyZn8VRVpg1Ums6OFaQGwv+9DtBdMmKAnw
6DL/tfX12+ycP+d/+dh/a8LMf3zsr9KoMYw8GR5muDZqWyqX9alSXBzCHbCRfmyxD6+ibvmXz/wF
hPznzv7jM6ca/R+lqBzridY1Rrg28e5mqwDDHBsSWhVqm8YjKRw27X9/pPy3r/mrF4tvRV6LBH5C
RHpZgriVAyu9VhzSUvsTp0tjS1+F+oHxwzopHUFld9XS+n+cnVdzpEjWhn8REUACCbcqXyqZkm/d
EN09Et57fv33oN34VkIVqti92ZmJ6Z0sIPPkMa8Bu8UErTd2Aiyc/y6bM1q+JxNhLDGRpFbRe1Zn
LwL0iZfmtQgOBfcGln5JwvA6oBR5lOW44O+PP7+Gk2fn03qztxCBNcmNyvzY0tQaXH7oYOT+8ezZ
0cS5R5u6RZ++sTn4ahcKvnH+t4GT0l/58tVhPBFoR8Vd2y4WdkfmWwPAUY+idOVyzVEwbCqQnUH1
N32o8qdkUqgHk+z/TuXOekz5HNXvDkjAZFLnK2sdGox518ZYYbwphKQ++oUzAAg5bAEErtz1NdX2
IvSZLjrPmp4uBAN8FTxJDVw5g1surzKG/jnZi8q4sPKivVNR+UaHJAYY78WrTn8EfpFoW1Pp1jI8
mn64sunBmz2u4d7Bbp9ITegbVutG2zvA2029Xo0+HF/n1QO+6g5y7/WoofYXeahvHAsCMOMO0e0H
gMbT9T0Ie0O2rsa7VBhUX6Q8QKN6UHRKvYr480r3mIc2tM3oBZehCxNob04OPhjpQiFiKwKRzVbZ
DKCkU/7Z5WEE43hKanqZmXPn+b8LEvSiYpiiWOwt49UuaVNXVyT2Ue6+dIxivPCvRuUpFf+qCMSL
nmHk1By9oF/ZA9ergGxGw0IfEbuAnd133Gtwk21Yx5T/9pnA+9EY+aR0++/44FgsaesOpslf945V
5XkrCoNjQRrl2AzNh40FgIkXme9bVEBIWY30isoryHCRPBf49ZPxybIMW7eQ2bY+yslPe1fUvoaD
AMeyL6Hn0fgGSdCqOBRGOMea8PlAC6HypLvK5WRoh9XApkfjmQSoIXvO61s9UMAEIclQXhm6diZ8
nryXPv262cnKnSK3fINfp1QrzpUpj3QP4uCqsV7j/synOBUwHNXQpS2MqXcwW8vOKr0rai4lN94T
LejNcf+p8FbzMwvNBd8/vjky71MQdHDRkrN7KNWT0jWn0KS02tKuwcA7zkIv/nTt7wSPG6qTFiBS
DnSSrHkUry5AviR6LMj+prbTz3Hy5A6gb469o2abti1mv8arxmIc9DGYmiUVGgEa2GY6Y9hEMTke
r5PGfGmyd2GgU56VeJJQAcSQBR2caNrshipJ+Sv04yCjpUH1dubHnbrLHAfBfmy2bIkc9NfjUbia
SGQ+BAfxUsG18TVKAq5sHR1lnYnJhEkz70TxSyv3nJcUZRWSMUcDXhVjGOtWF6VSLBWDn3cEjPHz
jzsV9h1HqoYzDQHMDxHrT0fHZ7ubg91/tLgcKnQT5ImdUB+UC7OXzHZbZFbO5DAnN+l/1rRnmZOQ
FT3TrAsOWfeomDsbnm+8B3s69meuz4/AMw9Mn57Onm0LXc9bWx10EpdCX+hUWpV9WTT5ThKGXKXG
1KwOt048AG2uNmEErYrBbgkGTDC7k1gxKjE90Pad7HbhlvXaoOgqGD4CTPKfzHjpj4hNDsRxydZv
lgHFXpG1j/GwF5UPX+UxjsixW+yT0nfCnhpRFtv1rjEFIvUou5i/wmwaLkMqKLSFZ77+/HGNE19X
B2ipM+OZckZj9vy0bQqhxCSLmMlJxvFq/pQhnYjCQvoq9YGh/a0SLmpz7csXF7YhuuRJDu9OuSyh
CYzXbrpWBOJR9V4qtzT8pisyaW4S456i3GR6GyZPOYNz+hnmXQCnzwVn1KOGQPgAUfvbUtNlo99A
Q9fC21G/1FCmi20W6n+VSKcaybDw6qskOpOmofrOkZp9+GlGZGg6NggUS9MW/LStO903ip7uyaGT
2VENkdEKqHlgaKO/XkT3brDzIVQk1UXtGCA6f49muot5DAvwQkIq5wqUn/onOuhadK0BWFdu+sa4
a7y1gmiVxGoDFHz+HD4r6E05j1iS+Mnayi775FUYC/6bXr2GsNX0fwr1TXRbSSWsPlnaX4MunqsY
W0myDnbfeZzuqxTeNurcMbRla+tpF1XvIEIa70vg2zEqPk2YHnLPW+YlUKTWvAzRyVbqB82scCcb
7wTcAc9H7gH9CQVxNQNxigQZdTtbqEa6tRnx0zmWIW7T3ANEmVbJL2NHPSi2tw5cJpkguzUkqNs7
mV5N7RXfA9muy0UpHh0Ep1PyCD7dhk7IKCipTeKQvbTMfhmwncrxdeqGjHS0pF8iQztuB++dGnPE
SEIzugPh+mDWT3Fg7ctwW6u/dK1YpxkIxXy4wxFHZrQmC8x6MvIEDw5GYrj3wLzax8EWN0Y/Pjl5
tKwCrCwMdzW2Jm8awWJgfTmJntNe5i1dt0XKyUyKeGGM8fbnc3TyGHG3WAbTa0F68HU31VUx1K1V
BIfY3qTlcchwcVuRiXfFkWT8bHzUzq03/ftPuxevvUjXJOsVsCvIX4rsmtsLX8zeXWYOKAoDlG6/
qZy9L5c6jji8TyXaWPIYT8TU8KlrqjP3xKlyV9e4JLAU1ZiPffzmT78pcRM78oqEUJpce/UhkZeS
ZFczN2m4MJu71ruxqNGYQ4Bd/fntixMJ1OelPy7/T0u7Y5lJv0uDg6k9hYggROpwKSS9Cs5vp6Kg
DQZSMokrGVkTpDKBRdCiakAnjq810PXaYDriN+hDOod4uBFOsvA8PiSOu8B4JtAKZaWLMnoGju/Q
8O5KiwNoQNVXjtR0JvTDJkLHGL7Dz49mnMhcdZ00jWLSckxLzOOUpgW6lvBWTTXa1PAWzeTF6eEv
BGvoNPCsHCBfEI7ARhjpqhoeGb/EYOFKHN7xkAAwny77RFt1I3DCStlbTngZD3DQmRpk3u+pR9o4
m1xFQtFZm7CMsz0Gz13d3tvqRtIfsqfjjSAvgzs9cnc/P96pifGXx5sdnNZM4szMw490tLdeiwz7
LUw5Nwgj+vBkuyuzOdrN+8+rnkgvdF1qjg6JRRjqfFplDXUXWFoUYNtyXWhX1Kpdv596yZV17p45
9fkEEcGcxmKGMU87Vc+IKhw+OBTaXu8f1QpVln0XrjrMEiHc0No8Oxw71f/TP685XX2fTsPY9lZv
tVVwGIsH2YdUWTeOeecXRymrC2PYBOW1LyEUDBttvExo65bPobWHVhBpt35xMJxtQpcyw3I8wVKu
Fxc2rCNZLwHA/fwdTn59IQBraCoeWY4z+/pytJuiS6V/8Dtn3QxXrUw2NNQTVF3MN6tFkwLhbBh7
Z4uTU/GTQ6UbhqEKmzzg6ysqtS7zi6T26ZHtp/uVLVBET6S0I6rWuveYnu3TTC/9S76BGa1JU8Vw
TFO3SJq/rti2YeKVmWoeijpYt+LWyv/6A2RytdzYmFoXFSraHfaVslppukO65dERKP8JdfVJMvvJ
wTZXlANqCz+PtHTwnZ1Em1kDtl/QzfYzVKiq9CZos2eYdUF2CMJLoDuXSYIXW1RufXO4SVOUWHDy
gDtdy5hvm41rdWg3GCm2OwYoWo+IKS3p6q2HtWDG1+DLStMC432h+pc4zo0gAIH2SXDoQ4aUlGMv
wdVcVxISOD0hF+B5ouRLpsEYpsiF40RPJb8xEIc67x818AmDoOlTXjmld+YO0KdPNn/BFm/Ytk2V
G0jMPunAFSd6U+JoikpRDeGsjbO1AQt2qIOVHTCbN6u1iMGPobfW+S8+dJPEvMMbDUwvZFt40kXV
gcgUtzLt1oparIDvUCiS1CYHUf62FetMD5Nd/u1H26oOvMpy6IvgBDQr/AIZBk4TNOYhLJstzeKH
QDJw9FU+tJc/tmthVFDjwg1MJ1MBPRIu5K8YZZByHRGnsz0wfw+AfhwvxuoF3tPaZvRTlRSxA8q4
QEKTxsa/4T7jMrTTZBm2QAXUvZaWaCIjaaeK+yAv127/q0OocKIuVhqs577ZGAZy5r2+96GqxQ3K
CsFvD8hqjVpasR5CoKvtsbm1lT+6by4idqXYaApJIp2UgGnoUACEQ0D13bL+sdR/svF5GMtVk9ZI
T6e/UgsTUKidVsD0lowAJAOEvOxtMNunRNPx0MVEt9LemqxZWb4Efkz3Sht2hWSW/+yKVXMYqm3j
PwkNrgIc5UB/t8Zi6TM7TZrxV1lh/woTq5Xug1lWB9kFfwSsOnBQm8JPH2IvWKbI9Pwczj7u4q9b
0FZJAPG4I/niuM8C72CWqjHmlnHoB7Gn4SEsBIHsdWMudAPUmfmukuTWA7waCiPafVssUseaARIU
i2LCNqIzowTrxHaWhdPzVRxsQyuAnu4E4c8nTwmEQVrwqpYPj03jBNsGKoY1ArLxpS5eYrCpQxSu
s7Zfue3Tmcf7FjRtHs/gaNE/MyxNzB4v67qorNTSOKTA7QfZbr0UW0WakBogDwq4FukLxJg0+VhL
CqQIfZgBoCajfAffhK5/LSUZFzc7X63B1rY8yu6glE9tGywCJoGdS4lVPhnRQa32yfiiYTPG6Bxc
ep6DdUyXJk+eIx0nU30hx5diGM80YvDAO3EgPz/j7ECWjj3W8ZAZB0O+WAL6hPnUQ7caCq6/QcXw
nM5uM9xo1dKvzEdRDNfTIH6AhSRVVHHAFSflbSChS9IYR/Ge8Nw6Yt/p9qadjKFSKA1Nucz7kRP1
mjUPelzhEEu8BDmbq4ivM18PXjXtdwUAth1WfX/oJVC69tWk6uzgBSUYngzoHmblqlNWghFsABLc
LhGQkdDYjfsYAbJW7Vap66Miwe8othWkHGwq4g0qZ6SycGwjc5sGoFMW5qpElHDyhdAXdLA52bju
Tf+IlYGLNNYKWyqUVuB+81HBxgtk6OrLBJy0tTG0VYIPaAndFdVLeGT4gu18LNHjZwUqPhmxqJq7
wPFpZh/bsdkp2eHnTSm/DTvZlFg5EvVtoEdCnVVCcsg6bdQb46AANtbyBzUJ2T7xtd9IDhEmVZV+
UZrPKmQEDbRCb2NSMuj3yFaJLEFvVz8Y7gYKnoKOK75qJhGpZoiVffCxVl3+5o9/2/QYqvCYXMh6
DSo/HYjWEn2R6tZO3zLY43aTryMT2QiLfWtCbdShijCBD+M3s3968NCkgAuAnqeDJLTq3hbTdNj1
bsK4XcYuLHt4GQq2l3llLUscD9MOiSptqfm7sX3I22WIiCGsKZkgYZ1Uu8Ye1zBAVZzfKxtuYMBg
qx0viKwrkwjrAGxKxJlMXX5kxfPoZquaw8G3GW/Nx7S+n3T+AAKTyi7hZGN8QTDqDHvZDQHtiz8t
vd0MoYwG8WkQQgKBQ/vGVlBydHa9W6+kjaYD9Nk8Q/NA1XEd8pE8CCiQTai8BxULySz1dv2YPntJ
d9WKJxeV19hhGk2JE0gCjQ4DhL4tQiWZipymDRf4TlfA+1SPsQKGXUOgoX+1MkTYo3wRd1C6knfV
hSLFKdPkZgpTng3T2Xa3jYKaEBbQeJL1bnJZiuQ5HmWxTLV/NM5U3/m7out3lXypEBLq+mDZuC9V
jASDLtZdDbKII26ht9vc9tRTkQPf1w+W0G9X8jK3Sp6x3DXuuxwQosjLi7DD4A/2mcZRjCbcCBxc
6krk+TJUcPVcuxHqeKzVtRUU+9SSNwIxbLUefnl+Dy24aJAQxL6336kQgFRSMh13YyyrfZvxEHVa
3iePfgb8wac7w+51I2XjuBDE22eNhrdr4/oMXMRudgxrF4H2prYPFeCRUX8c8CPz1kNvXcQ1xJB4
mQGf6636mPMryynOaN61B/4izPY5v93IcPMhzzPVKze9UpphH2S3sl0FDuNeQn1dugfdHreNgVB3
CelYjR9zu3hrCQheVG+SLIOIdR3QJbL/DuVboSHJGT9OCLkCWoEz4WHSXy2U4tupB+RvkJtwFvE/
pbuBS6f2SwzFK1A2v8sHjBni24G/UZ8yav1xNR7QK3mJ/7H34yG7DryL9La4bg/5A9I8PN+v7A7n
BgWlLXNd/baeLEQRcf28GRFH3lcQ2bjDIAGClMAMBzhsmixQLUNh+gEvP0iJQbSzUZpC/zKDZY7W
hnsDP6cItwOYOricWvMAIaZW3iKQ8DUBprcPiuYuyJ1EEWw0pqOl+zYZaPYhbm+c+YiuWFX9rSt0
IY+98ceCblHhRZ+6LQR8qMJWtIl6mqWgnoKgO4z0MPiIMtYwEbkd0nTpVJD6aOkpvrGKXAS+UkwK
0UTJh2hTDlibpt0mwNTFgAvY9asxc/adVm19AVLKv0/sFjkzBK0CjX2NjF/YeFdWRTCyIb85TFux
uNbow6YudrCe+uDbPV41an1Dh4U2aHlpodCBTMC69crLyBRby8pWutFuGuKl4i9tIF7kqSEgIRUy
uidvc4/JC6i6X6WLOLf0MMvGwcJGKrnT0MQBKdX5v9RRX/T1yjcFeLlyrwR/bANnBB85IHNvIntg
AX0rjX4dNqskeY8DsTBaY+uFCSsyTRyxwioRvqOSiYzwUUHHgFHFSHVb6zg/2C+dinKMoS7zCmAn
kVt07RXz6ceKayLS38CRQBbwkQPVtp5u3YOso3uJJJsRXjvufeS2vzq0ZqcZSALHIOSz9drrMEkd
8SdDW78uEDBy0aFgnOAPMYbH2wLsUg3uprfubeyGPRCXFmEOiNEAHTEeOaIMczx4+ZC3gPYsooQJ
KXtfQepBceSqKfV1Ky0orBMQUh8qXPNyde0qx2k4KRCKiQtEhuTS7B/Bi7K/AD5Xy6SxrgUYOrKO
EKR4miOdDBnUrMMDne8CuaRBQeGYjRCi+ZZnf0NUvPMBnpmrXUa9tlRIwS6s9jk1m4XNlDhye8pO
B5mKh5jm9eDxnmJ9G3TpY+crGz1Xj3aIaVXj7zI1PvRV9dLGOcmN/7cKuT177spOn6JQ0yn3cjjW
1WuYReg6YgMFCbhO4BEyJFSz/h+ZoHTjrcNafxANBEAugjrYtMzCE4odDDQ36DMo6sEZoW2IXUfo
9btm1SUvPng0I9NvlcF7GTFJ6dFq8lx88JrhxTBwuKclnqrtwkuiXVNJUJOwn6pXq3ka8jc6N+u4
l8sc7YUCSJRDqiBg2JnIDqkoJPQUxplRrEG1tqWOD0MpOIncJp4bruO03hThXZs5m0jLbkq/29p5
uO2ouUYsIyIgBo7st7aDn2Iqrqlh1mHbXcekiElYHnUkkO0ULnUgD4G5EPYiAE1qtVjCtGhuaFj2
OFiUYmgHDFfjKRwjuM8hOE43TG1y+5JAqoWyrBNtCZ53jCfskbrP4/sGniMbbhF5jwE3hZ7i+wYs
1UBALA83VfYXYk4jjyNd1BrhfgnMQfGxHvaXMkDwxgqu9bbZlJOpKDdzCNjCQQbEoVkXU3z54KXb
Tlv6sb5MsOAM+kXkG1eYghMvxYWXYWFYx5cBQzM0ixvxR3jvBqC+Um03zL2WmSWAdkKEpggFOzvi
vKMAJOSSbBBvzvvFkD2V8oBmQA2+YpqmjfIgPfTN1HCZ6FDxSJgaFKj6Zmp/XSTSvLcjIMty3Kc+
1L8OfAYuQIUCuXhlDM5mQEvQ8MTCNyk5O2CdrwGYWEeFTcIPtuOXeFRXcdDsK2CQ6ZUHpDge8EmL
yAPbDl3d+sEe1mDY7jvYNYZ8hVBBd7h/KAxxzJDq8MtLNQ3XQVKsqxSj2eylx1Uld+kW6yas9WY7
htHCSl/y7FAlzUYirPQhblI8BYnCQA6/itJYKxkCAV54NabKBpeAHnyjIpe2emwhm/oMLQPr0k5e
mvrew+PBDP8Zveq2sqttgLJFmSDcigmSjfqP4NNYYbrS1EnGGjVB1yc/WfcotUt87GyI6kpXIgJV
7WRQHBjgL/yhW54dPWrfmva2TRdWNzV4Qo7F333tiPkC/pPid/oB5n2O/Q9CWX4CHEN9bbtNiU5J
CvXaCN6G9pjXCOpVVz62Cfm6zv40KAefH6pMLbhZgqubHwQi2D2m1Gat9kyWQT+0nn7Io2CnJnvH
A5NwFfYWKckuMg918peT0L39XMF8b4I6jMynLqihm4wkP3AUn9q1em3EWlUP2kEb4XGj2Q5Zo93I
BuG8FjuKYJK0XIXes+eFZ/pP3xoWuq2rqtB1IUxaoXC2vn4Cu/YN3+/a4uCUK726K/SHcnhOyytS
G4QHdFQQ5KvR3FjeveP8qpNd1W5tLgQOkiIeC8nm3qIUmr67Ley1RVu81c7L2N2ZSCZiONuB338J
3F+F+idwHmxnQfELy/zn1zffRdMj0OwTGjhLB8bfDFkUiNGNzKrODzJeC5jzQPY7nMZKgK35jhn9
f7+abjEtdqRhCgqhry/MtfsyKIYsP4wEOehdWvdkIgug+79lcIUP9M+r6fNBxfRwtAUd5gcWA66P
bsWnrWHYpRkZrpcfFLnxd5pqbnsFsTfbgUWLHDlzTARrm0srVRH8QErMiZC54j2YNF3jo0APBZ3H
CmR2ZtL3s6EbGpQ6feIv0h6FA/7voefCLSezP7Orv7VjP346XU2qEdUBijzrd5tZY6RCMjDT0KRa
9EG/b72aUFJEO9IN+GS3gtubYZwvczwKUWpAhVYytnST43Wsk4baqCzlNDggctZhtvGEt21VahPL
ugHnUrVnB5intpL+6SfPAlKppXageW7GqA17E8N8sUDd5yJdpVnxq9OLe+HQFy6v8xbV0g6CkPXW
Q/qe+DO1nWFwCIIEqR5XO9eW+oZ1nV6mEIbpMEXSgdDNtt3gj3ZYdFZ2yEvs19RwXdG4sbggE+2l
5PKScCpTpHt0ibQfjA2quiRadHjW5PTfg2jdkJ4XffCQ+++l4tAGfvh5p556dUJMH1tzTEedY70G
O9JbkrPsAJUKhEAfy82EDzJ/QeEG2KedOYbGfKz2rxfyn/VmnyopdLpwrZkdUi/Yd1RjeqHuTANv
DiA8Q29elrax1otwM9T5gyXCJ78ebsu42Im+v5RF/tqEVJ3oMpYGxU/ZIABpU8viZomEoqI7TIPo
DLjKqn71RPgA1AICSLBDMu0K8bNtoI3Hrl70jncbD9qeAu8NlT8YLIgGw/0bgz8/v945E5vZABvA
0lVbqgQ662MA/ikQNFFjWqWI8G4oJSKsiNWa3d5tGqCxwb2ulZeKT28oaq2t2fbXlaWu6OBs02m/
Xree8jdXqr1ma08B+RUAxysPZrol75y0XxWA8XaBl/w+85Pn85jpJzNcAwxhOVPjeLZnU5qoXpKM
DKIQyAwx93NRKCBuedfxr7HeJfFtT+Z4oYmSOVL+kmvpepRoJkfOZUepaxggyZFYhcx0T4J3ye28
oJgCimsdjA5Y8FCduw3n9//HL6a7rVu8aX73bILUtF3kx1aRHUYUbbj87QJ5YLXej9pKWNRwndwh
eriChYSNiac21JjEX5S4/epaVGAvwmaNKcvgP/hRcDHAmSnjv0WB5Gn6MtTJrRlW+8waHwpthHRQ
PeSjxWNhSxIq659f/rfcav4os1uxqWPGSgYZJTyWDhomP7Q2N7n12mAN3LqL3qy3LTAGJ94rkHg7
G5EurEpaZJ5vhyhfKbZy5u3q05H8nF19/CQTIBbZBonOfOheFJlQCz0lyaURGoIEgYHR9AgnOvG2
Lsc7p+qvyzxnYpIta/3RDZDLZCwLpZgazYRZG1070XU2oSwseS+7GEYS9n2+/r/80AkYZhjSpqf8
gXP5dNYcJxkb0fPuprii2tgkOig/NcD5camx/AG1QjtcwTDdJ6a+idVmwZ+ztXQVl28N8snI2ozP
Reqsxvo1dpDEgEanngmAH7iB+dukGcvPQ5+BduxsrzpWqtVllmSHJq/p2iHmr8E4y7dphnEDV5Zm
4nxDTVjjygb/yEmORmccRZTuFK4nGY54v+kraSGobb4lJmgrrmLpgCDLkezVdog4dGp6m+QaCl7I
9QQqNWhUPthnr91TOc7nJ5lv1SjK6C7E2SGmOAzGI8RhcilngKI6nHlrp24pdALEFEHlhNP6mr0p
XQan0A15adoGrJQ+cL2jZ5LhDUhLKQrOyC/M52XTjv+83OyScgbSyNj1s0MRvdMhtHHISA9q/Nv4
m7QLpTszAP9I1r9vif88nZg9neYOvmmyXJSuSpxOwO/AShxRie89lMAK+BWQfaW++jnWTN/np2WN
r8smceOPdRdlE3gdeIvdbyzrLTAef17lo/iaLaMx4pEkaNSM6hwiHTSZmomG4JxUzHE9FGxRQEuv
/LUd/+lRoKkZgNQSSoF7ZSTNSuq4wyA+jAGEIX1K9fpMmDixl778ntljh36hJi597EPu7GPwqvYx
ct+pUVkxDK9/fvgTRwQAEWhZjYsJatFsLVEFbqc0HJGwXQTYOKbjBfoOXVWif3Su5DhxCeqGSqIJ
Fhiwypy0lld5GSWtmhwkejZVv1As5IwzlDnLkk73xtLfTZphoRxubBnB7zkG1SYnwlQGYnKKuwnM
q6g37wVaCwNkSCU8c7WdeO+k6FJwgaD4YcwlRvxSVYwAvO0BoyXdOSQg0R1j6gwkEjl37+LnN/+N
uMIZ/rLcbLyoR12b9GkAfsunKQtxx35D22LIVoHylmrHUrsafCby6VJgMmGeQ4+d+BifV5/X53Vp
aXXUsLrSbGA3FQiKe8mfTCWFXQ/degQW3vRP4TmOyImnBsRpEyBV06Ss/vj3n65AveiLyLXM5JDC
QjDA/5JxAcK4KR4B4iYParVtkSVXIVI3aO464e3Pb/174Py6/Gy/oxhUy6Y1koMXPpv13uI6656k
gbjQJGjS2cefl/u+pcj5TAEKR1UlANZZnIb2gNKCqrPlyUAgxKTOkf5xxHQVVQGQ+j+vdurhdNAh
aOWAueeG+BovtTAYWj/rWc270xC8pteToBSmrhIDxatsQwD5ecFTj2fTZHOEBEFKcvt1QUUbHBet
YjBM7hWLWf0mz54D51HFwSO++3ktbco7voZp+MafFptC2aedkxYUKokXJQdD3eSggqJ0wn1vPO0J
NibKPMQtPqFV7wW3U71Px408t3tPPu9Ue6DIBcDDmv2EFqINhzpIDrVyxS2fDHtKUcblFmpE8n/Y
Oh91zr/Xmn1MS8RwxCLe7ZTUsh60tiK+K5GbQjbt3D49ccPzci3wbVzyDOA/0GSfXq4nhVTKlJcL
f9lynpyUw+kDdCZpI584ZlMtC5bo50/6/fIxVLarrjLxBzM7x9UlgG5G3ZHJYURXukS9cDVWd3Qk
zXO33Imo83Wl2UZVASGLyGIlPY8XPR33dM//OgjX0YwlLWSgbXEoGS7hgzVd7f/1gxoCETeCAUA9
25rlT0lZF64sCXq13BB1inFTBdcT7yj978M6zdZPK83im1okbgFOhAfVj3EEyMY4skuhC3AoWLBz
H9PyLUnO7NXvgccgxAEeFR/9uDmS3OO2AIVKVOX5/pUAE3d8NPOgkQT7/55zCRTky3qzs9G2fjQx
46dAN9ljtCs3tpd6eyiSbdMo16mG63gMfdX0r6eqpaNTBI5n5Q/i4ImyuVDRh+jBnwc2vhY4gnDT
//zBT7wQGpMGtT6IUehP80BR9lKxass/eM1vQz+60Srpjr24aqM9+2to339e7sTxZVd9Wm/2QvTU
thTAI/5hmNBf+gZGcdm9Q/U0042FFkE2wJ4JN2dWnW6vrxGZVaXG8YXIqplytmofwONJpQrUGc8G
/UpHuj9+mmp/t3hQkKfJrkDriv4I8/nnlaf/8Hxh2lUOueTUA5pn7KFfdUoV6D5U+IULPwUVIz4h
jJgRo69zsfHcYrMjVRd9WA3NwFPiWRn85lsSMFroH3Cg/5dIMTXi/v/JZsV30otCC6ZXCtUnrDZo
pEB+6+JjZZz5eCdi75eFZhGx7oVdZSavsK83fnhXWpOmVpe8nk1KTr4+Q0z4OZUJ2LznUVn0iupk
9Kc7s0cNBt0dLk1Y53xxyNFnAuCJgwcjGNizbZoqQX128KzUCM3IhmsN+n7aj9Sl9JUX5JYk08Lv
4OCcie0nGmLgNSb8vT3pcRgfdMBPV6cW9PRYe5wH3PJOQ1hHGn/afh/iLhWtnOY9oNVnu+9CbOjh
Xqj6hVUBY3mT1St2tmcK5hM5Eoh+UHQk1hql7DwDNBJ/qH0X0bhwvI2ifY6FWf9qtsqSK8duF7Uz
KSpt232cl3hgvWNPyzzi57N54q7lN9CxNyc+wjR2/JqndT6zmdFHPSMP7qSGD8AeYnGlX3cx3ozK
poGliGqJCN5l9psK+kzk/bav2WUO4WhaXcBumsWkmgIDkLpHXaO1j/wCDhFpKfVUlJpnotDH1v0S
hthq4JWlg7wMEjPzASEugG411ETdoHjKXNIHf1972NQC1AA90iDxBhSUFvXgvzbi95nX/C0ddrhZ
SNQ0je03ial+fc1pAzlTJexfViMmaCvV9q7b8hKPOW58eEDPIXThWJ+0pKG4XErlTPz4dqxZntY7
2jPSsR0pZ/PdAb5kVbiQdUGGkrtNQlWxuUHDwIPiglbHmac9sRz9GUeFuS0Q8pGzDCoKK8gEUe1O
59oYEICx36IUFbwAnKjl7jPvr4NGYSKeqtZZTimcu4xUKNfIo+fjY6UiSR6+/PybrG/XH4fM4sM7
aMKaEp7z1y+gyhQHkHJ0L1vzT1fW0FPLlYnXWq2ghdzYF9yKlRWtKwDeAuNYWDG8KAU6K3/pR7HE
GaQZtrmDdpjy7tubDAtE21q3I3j7YVU5xVLgRpHk4QqpLt27mzCPtvSXmf5eh88J7lS3yPjRyHgI
7EcGBb26EgEL2VBnwVghcxTjgeV1sMghEepwxXGAGYJwPfbbmk59YpZLUbwE41Vh6ovx1lcoGYej
+4fy7edXpU135NeTojG9I0BCXYDGMOfCe4WQGfW8e+l1CN7hNuVmvyNxzSUEJuep1TaGu7Za8u99
iPB1WuOacC4wfI+N9NunWwHtKh0pz49B2Kc43cOK8ExRuNOQGgny9yjG+BivD7LANaJVwnwlSJV+
eIhIKmu0whi9e4m+Ns9Vkd+zNdoeRGiVUwsh4NvGycNsCDw/dy7lZOol8SjIcji17kLov6dKhLmQ
4l+6Y3Z/5jN8jxkfeTPSXcRGNsYsu2gCyNshkJlLfcSw2fV2pQsItmeIT7qmd9BnX2kTTOg4F+aa
C6RwgrwpcYKd77kj/X3yzFmepIqnXrYGq2UWwJq2NttGOh/NA05EgJxvC9CtRWvI1l9T+ao077GP
s0/yqxOAagmkeq0w1O8mdhnNDbR/cTfWng0Ve7n+7ud39f0eIbHlO02az9Om0WaHux4GALAYk03I
d1he/WZw60WDirjrLX9e6pucCTUua9k6TE6GmgBAvq4Vw2GpQzhUB+t1BDwd45f7Fh3bSSsafFka
LBTsTNBYAGC1sZjHNx5qCmBD/O7c3f19g0iqOINfQ4+WbTK7Pbk6ldKKqvgAd5V28JRVj6C0GO1d
IwsIIWOBy4N3G75l/0famW21jqRt+oq0lubh1CM2NmA2sBNOtMhM0DzPuvp+wtldCcJtdfVfJ1W5
V9YOKxT64hvewdi2s/OxCx/GmeIOUokP1NKm3eigSoaqHYsYf6Olx9iTDCpIHrua+/vo/iW9SuHt
9a3/kS6y84ZpOzwqWEB1Ovy2XRc+hVLj5ec/Msz853nRajgCwLCAfppzgVAcm++B8PuC4gd9CUKl
1sFYDbr44IN5T713uhA8JMmhNR7zIj8ixYTAZzuqm+sPeuk4f3nQM+rhy7pJOspKYDexaJ558lte
7Hmn4iOfbXn+AJ2J04xCIFejgWHYj+m8jV6uSZs1PtQqDToNGZe3HOuhgGbymwo6G8zkcrYzJ4LF
j30F60c6dpZqngSTMrObgBEviwbvrIZMsaD5zvXkLh6XL6tMPlTZbRFr0v45n8ykiAt1uX0smwfm
QQ1x6/o7+yHF8M9O/vtQk6/RgZiUIbLOQ5koaI7Dk1681N221p5Vw18rwPSDbl+F9o7HTfHYzsc3
IgTtOtowMl63qHYvwQDOBYkfCJnzC/73Z03OcF/V4ILtMj7EpCDkY4X/aaM9Tv1YUxUzqHIi0Ntz
LZVzUT99xaKwOMMo0cGY7Abak2kelSyL4rGsoQeSrgSaQoXEKddvprKBE6A04wJ6+TKRtpLprW2y
HBurWDaGP8kZT8vVqRmbTV1ibBIJlIKszW3PpU/clE1UsBg1gLGbHMWh6CFjt7w1AEu0YsR9NnTu
MgSqFNGG4YPzqrsC9ZPZ4cpP0CVv5uvSk/MZFFFWMk1ji3CETJqD38McQjCosu/iAW31lOkDujkg
JOhiWJF89AHK+Uq695sTEgl59mkg0jo+F9ITXl61p60x2luH8o2jrHG0DJVlqazNYldEDEkxDjWN
G7ssFyifDeZ+9G7i0pjZTfFSf770fzdz8tKbNM7k1COYsAZy9aFnL9Fg5GVSabQAsa9/cZe+b+DC
Gn0lmvwUdt+jc+qNiZnXaXzISkF52wjbR1YlERG4IVutd+4cyPQnmlG8s3/XnApSeZXnZL0TxwdM
ZRvzNQacZMr3gzcu+ejj4n6sTlkBl69pNx4lPGUt0HPstzVknyju2vpvq0OlRS1W+fDcKjQ3kydr
eEdnOpmfWV769JG5s+l3WEBYpiUPZKG4jNowRv8VNfz9iCau2e2BlkN40cBTMzdGQPf6SzlXsj/O
AJJy5IosiybY97fiJoxBZIkdwvcA/MWOcWWvfabZe9O+Z5G5ibFgDfHuQY6E2w2hDXizkFbLRZb9
jpl8tZq1EF+hyCgs726Qj9oIrM18yfXPRjtaiK5x99cKvFP3YId3MRDtTFrx8SySpN6M0DqR2yGg
YcKqgsgkMerL3wkg9wjpASMzVoqc3JTmPoXc38XGq9U9m5G2Bwi7ZCy4sjucsyB4lSTdWm+tA7XB
9LI+miw8YL5At2isPqTs3R6tlZvHM1f/xUP9Zfsm8Qiijl5oI++MpMpBVz45uTFuMr34hGKFmT8g
3utv7GJCa6KYwJSfs22cU4Qv2UY4lLIToa5x0Ot6G/3WPMS1uZKSvUrSrlf3AeoPigyLCg6Iau/K
R6f+i1Zqim3V3C+5GI0x1UC8gePjTBsHTRSRxeMSe2hrfZOrgqVYLnP0+7UEm21ErFvNRFMLNqF/
J2pzieYY/9QEy9x6jKzwQ0FKw8ybez9FvKwwngUgVoRNWkox8vxJJoPToKb3lEVnvvnOs69SXlJs
423aWX/QCOBY+ZvS/eUjUFlF7U3RyHuUOCFEEYvttxHLNKp3mw6zXKHWhtL2+EkeGAD3BHmAya0O
hrlMERnlv530Jfe14xA8SmVxX8A8jVMo11wsLdiNstCRzPMwQ9rbBUyHPVaozriDC1dheFX+kvyT
NO6KA962O3eABYNIZWOaW5U5gdJCYMFaLq7cmzjHGTUErCcPSz9PjgVP1zT42ep7sCi+jIkj0qG+
miEuzkNwu0XHroFh4b6poQVcDfF2H8sQVM3i/tHVPjAhroZ4FYV3YzKu0+SzAFHmxwAN2OkqM2/0
X1aAx6laPPaDuymbN0coosEyNc0EgIICzhz3xGBYjpL14PU2okrqKiv2uhC564+BkaGxp7zjkARd
flyJd6jE8oossBg+VILqEsUfMUr1avdGx83ZF/ZdpvRQUdyCauN+MUoczAMVZXQ0w4Gv5b6KczfS
TqiYurDbSzxX0pky82LJQx1s85kgUY2c5ffgNspeMdLcig+pDflSfdO75Fcfn2iRZyVcyS2w0ZXv
GzP4Me1nQwYSiuhe6QZVD1fd92VhzI1N2EoRWBeTOjJcFnmHmgTiB+pnhsSyfJtqOVTL4WUMc2ED
EaTjpq72A7iduDEXAeWLivh6Ef6JSOzKEj58yaNPjc7Ar7L1GzlwUCh8Fn8y6M6+aKBgajg2mMzp
VNDO9kzMEVFsekl8faBJotB16FUokRsdJA21Zv3I7nH855UqRFPvxzq0l+n3At4AhPd945QRXcM6
a6KD4r/L1sOgwUBo9n0afyAxdyr96FeChp2Z4oXYfPbU9C2bKtco4ccbRXkqrWFPFw7vpk2ReeA/
0X116D+l4e8BNc7cRVAM1f0WsaL+I8MVeoiFLzw+stUM8utCT44jgCq6zAxNICsmR6DII86knEcH
+IkLkEeevw+iP+t8hKD1IlOo5SPcXgir7o6SAuRZOQfp+KGUKAocm5Ifvgv6duYZ2PvlnuBsx40R
C5cMa+tV0ALxMIyUfV37G0DSYduv0go/Wn4E0Ae7PAnoPLMTM3lUyXnaMRb3uSJ/8gaiADeNqrpR
cg+mMCYEJIcS/4LcZE9cMSbMAe9zDBW8f72ygCuOopn2HErpcyO95i18EZD8yovmYoWi1TfXr6FL
WezX59S+HxpZr0e5UnjOTDnxi9X+ROEGboQkYL7+Fn/Z9IR+XUx8+l82Vap0hClcIXWSvSA1RBz5
jEmGciUDkloHC3nINugrbocWH9chOmZKjBP9bCvpUqpIv57pBGA6ZtOTD0WvC3sY4uictZExZS2W
CUqwkpFw0U7g2WIwfpZRzF34lzpYDufKZF0FNN/k6QNZslyu0ehguG+l856XNnBOvCOcBJqF6AvE
6F4n4Cndo6xBVuJWgYI3K8p16Y1//RmTnLXpA1uWNMJRW5yMFm7SeijwlEy3MLkUb66I+DmD5ENC
4gnkotAC+zFzs6Q8L52a5UL1M1a4q4ENilEUvSUfpgbZRJK+ceYGE40vXV4q6SefNfmK+Jcd5J8U
62XmyF98ERoQcqEwiF3e5MxLTmaUbSh+UhmvR8wsUdvNucd9Pzq4D3oI8Xtp2c1atRLSgmrvqTfa
Sg5faCM47Ts6m46BtkH+zmVYJ0wRcZURHVhZMvADBVZADmIM8dIZmuUw/hZa3/VRM46FWS4eVBxH
EtO/RSlsI3K1zMEh7NlWUQnxNVHsduRKJlYiiCOjpgs3N8ZZsJbw3NiKLKAmdxECGEn7kjrHRjvR
Xi4t/V4NgqfBRjddWukEkFhD9M5U1kqUwONFyFlZh+1N68RrqdvH9VvRtStmpas6x7iExKQNFagy
xSYE3J+6L4Ps/LII7Y7/AGdbCmbaR9rFL9AQGnREWcYukyux9es+HwqFT8F5tsiiBuOUKlSScX0b
ogPuBg8Vbt95BP0ToxRfPoHwwAr0lw0R394ZXvHGIE3skmakDLSof4w3X842kVrtuvSuJBgP6j5k
PqWiJzE66cy3fG73TiOZYzIh4XIAkju9oaIsrqLYJJKRFqKlESJ8o655GO7CEqmronyulc+oe4ct
yTwpjputkhBRrfQu1spVVTkHPX6jrjBjUvH4ZHYkvLJIC6pq76BoJknPtvRB3uLgUqdgoeONHw5i
/qK2Fu8rIemjR6vTahdFUlhkt6mN5mH0OgQWDaa5T+biC7MAcDFKpi09ra7VMUxNSaujQ4QrtczR
dJAMomrqYIWrrXQ7Yhsm47aDNgRfiWsjnAFnwqfDF6rvoxb8MS6o7gZrJdlbS3/OPmJPOZTdeEtv
R1ePMlT+ZcALFPckdyLsEbZDqESB0zKxJTDG55i/FALIkqRZR7UyAO8eVVs1lTZO98z/InzD1R9c
l0FiSQFMKljKLx7sc+5tVRCu1KMCu4K6WqrClRxQ+STW61BuI92GQfhbGx9Cy1+XMR2W/FSa42KQ
H9ZwyyiJES2m6Y4OmKh7DGDeQY0xVI9XQfZ+PTr9EKcWmQdTawF5RKRZnvYU1NauVEXFvMGskX/J
3IdUN+8hOLoqWk1MX0uUSQbFeWwii+lrc1RN724RuM6qDikEFNLL4G3MNtgjhc6DDawlQlc+8odl
jGMD0PmY7mSF6HLaLjBZendRtA4ycx1K2gIjh7sCDiWn2Ic3Z+s7X34zfJOG3IsIxVUCMdraJUOz
8fUHFZHMDKA8qL57HXj89X34oV0/3YdJc8B0civsddLZQZTC0mswPuewpBxOfyGyKOp1BXGlPtaf
OCSgX5ZcGh39EMG+rMjTYu51E3qNJJTJnP+aViNeE2hxGaSDgE9OQtjol1GQ+BWJU/1O57v1w40i
v9NijuidiBNyfTsutEq4QlFvBbenMo4TzYQvqVM+lGNqhmqEWsIaXiEXRX3GRVFFeukzGeL15c6M
h0mA+7aeKDa+rOdlIyJ+6CoeaOwbgbcaQy4CKtfCwKmCFpRdt5jBZY85VMHmSNzRuhaDY2spjpdE
atNHzQ7p6EWDzXsd3Ik/hiFKOjy2uH8Qt2BamctC+juo4i1NhrHEr/shcbGkWKn+DX6Dj2jpoand
rHRnkcWbLttk4x985aRIRA3CjIEGODq9I40qQgB5dBkV6zxPX328t5023hotqrrKzkqLX6Ex7q5v
0bkQnW6RwvdpagZZhKpP0gjyN3wgIAEdmuxl9FBG834FJrJcGF77KOrUhYc2T3TXOsZfI6riva7e
tlq38c1gVTreMkisNfJHleljT2uuXLMGPN2utarDQQ9VtwJGYJmsSuRZRnROBUpreENSUvdfcxp8
A/aBUfSa0Q1ovQbhQZSUcDH12nbdQoUWH0JMjBavQdL9NTzyQYgpV+PMVfiTowR7CkcbhsPAew19
6q3htlGelhofAh1Op0VnO9/j2PgeULlj8HLDMC9MtzWviK5JH7R7Rep2VO30ScvwzzKYA1Ncihvf
fs8kv7W6tOxTr4xgSb/7yAkyTyB3E9dRjlKoWb7WQ4HEe31Q4nEDYp1bWNSSpJkB5otanWx0RE9s
HzUacdFdPzSXRpAqKDidGbIBTc6YFAGjJslJ1yZ0N/KTRzDvtr55TOg5uO0SsAlDMqQAPDLI6+uK
YDk9qwwOwOHaIK+0qaZCaASS1DikvLH3mErPSb8VAzEa0v+zZSZPZ3UZvjpICyOtcSIH4plIbmeD
08VNFCxDnN4AywBK/R6cwJGriRE70YGyWLTOIXhAtAh5i5y2QpgofeoMh8K5s3UpCH9ddxIUO98K
XW5usj7p2OrlNgtX6W8y0cDZZBhVxHPkANHn+PnW/n3OSYShZepGvsd2ChdD7QTzDxFtkWNxZq+/
uLmVJi+OnnjTGC5PRq7EbgIjHhroOUd5Fg8u9ujHMzF6JPajOwPM6Pu7UyNf0Vt/jBAqUoGOobep
JrvC108dXVO4duDQLUa2ouGXVeFt0nQ31x/14ktEBBsYKO+SSej3H6BENk5NLT/AsyEtp49ifqaR
Hqr+nSE9tAhFKJa7vb7m5RNrCUCigNL8wOwErh264ZhFQhEdYy/JyXceKZvBsLgUYuhZLnFxOESB
OYGPi2/2y8qTMytFURL4UkzioJ3UmibunvyafnGfziSus884Oa1F5wyJFKf0OSlMzwgZW+o3hpXv
OEuAt0RGnhrefLPuAtoVMdQvzzg5U+4Q1hb6e+fv0nA8kYg1Rn4jdS2abUhaKCj/G2+dY9wWmRDp
nO9yiIjz41TTq7RkoVQCcej7oZKd3O/Mnv4BfrBYICvjQbSiTdJAwVk1s+XZ3Wm2LvspkcHlizCp
wokiTCjny/BLmtY4o5uHIZcdYIfu0aqQtSuXshIfOpqMYnkpoYbE5QS4gWEGW3rRdABO4szjibJS
YDiW+6a+q8c7spTgz1Za2KjdXT/9FzpO+AAA2wK9hZTLD3ijwrhj1NgclUIWXiNely4tNsFUdle1
PZO6/nACYCkg/RYbQyPcon/7/V24rjY2o+Oi8hfEH1FTb3Kmo57wJmbuWma/m1T+bPryLkWFInHT
9VCJLxDMyt4K3E3AYKfzy/UYktLuaV08JchHll52Vw3mfex89GiS6di4Xd+jS58paQGdQQR9sRGZ
lBOyV4NZEgU2gG0xmyIjtlJQX+dZ2/WlLn4uX9cSEfLroWkyFW1HMjYOa4bkQEgL0C8E90EM3mC5
uU120zGa9nMTm5xo5jhczBj/XZ8y4/v6ahZ0niFxaBV7J2ATXn6Xom2YUL5axgPi8OeWjmund2L2
Rzu9V63NqOPyXlgLWFJbevMzAfri9kOKYtYgiHBnKMSXLUlNXy1cmQgCBw4EGpPB+Myjt+fAm5ew
pSoj7/+sNLl+vLS3ar9k87HVIkrWDCv18RlnoCGCs2mh0u/YNwow3/5PeqOu9IxxjIicbfMao0mY
4jztRgoKt8FezIlnjoaI0dM4puEXh3MdQMsfChthp3d5iTrgoSVCMHfuUO0rE2WZ0Iy1+jdZ/2Do
KxBUjllAXluBY5j5BRc6TaomQNCGiW8BU/rvh8ONPMutgpAEuTzSIw6tccEtqaornGy8X/hlNWCj
ZtYU0fnHU5uqSW+eXh5KAN/XjFw0RBufiAGillZ8hYUA0k4HEEV4ckYrE7OBIukW4bAfmVBcX/xi
vQL78j+LTx54SKU0wNSIfk+6xqqTnxDXr8ZT5OYr7gvamDRHDVLbQTYXuQmpUN2IQXYnsxM+uqSQ
CW3M1OuZr/Ss6nZtUyZXWjZYdZKPRG1U+8f7tH8QmJRgX2TPYYNEPc3Xs9QWOZrTfWh5s+c0A6UU
Pb9SM29cY5dxTunkcYybIlnSpOHParzkdQMNdn34KLD0uL6ZZ17uzx/tCNcgQ7Ugfn9/k3ZRmTn+
CiR3Yt7Lt+XV5jZEKthIrWOO5mZa959jUq9N7WFQfg0+CmZOidcP6mZert8y/u91AAtoOth9tDl3
+pC5BsMACEZM22NDWgt8NwAAe48DiIWMnAH4N4ZVgZvEumQyX0fRTM56gSHAnQahg4oRLjvTlO/P
JdlNK9U5LyNCw0Y7mcAKUBimlenS3LdTY+cQpm3zmT5IAOacsIFBk8dM4Pr+Xr46yGIJDZauycYk
ermyZfq5ZIcHx3v31CPnFS9pJqBirGHQxPGaDfVrpL479Bxm1r6UY2kk7Aroa1vRp7YhVq+1Rlfy
leKcvVB6EFcagrQyaHCEYtdN88JcjWwim7XRvFQxfF14klDIvhe2VeSEh1bay0zGTXdV2M9cz8wK
o0ZfxfkM2O/ibSRSAQN1R66kSTKglkM7VoOOGmt2B/DLdT9pDfDxcAZn9vRi5Puy0iQVCHGoUSvL
CA99wTDp6OU0PayHLHusHY00AO0AIPZg+czQmJdduYQwgQ8oqOcQw+kdidvoy63bR55jI5kYiuwV
hlpL8dNwkBr7xUq3doDoPbYN8Rw/7PLu/rvq5HUOappUgaGFAnWWKUc5uqOX6KuiEXR9dy/lvUyH
mDFCnYDxN9ncLG3qOoLWcggPgM1UzD/CVZAekC4wiefX17qEyFbJrxGVAjVjc1y/72XdhFHTGij4
gvOqu09wJiXa0wRkgFGAUsFNClyYyLtTwJfwCGK93YiSACBKRIKsFCAD7blvVsSDaTz++qsme60r
XYILghIe3PQFxLGafqrqMcveK0Ip/yWyXMH3vNPde6k9Sruxwm4kn1WGu5RUQO4CVAQpG9Df5E1I
slw55TiEgkwhepSAKtEuMpN32cQESaU1Hb70TbudeSeXTtqXZadROzB1D25ZFx4SzTygdxDqz4gf
YIuzLKWnnklVGr+LuXegRQcIdRvK8tRGWJVuBH2zhEnH9R90sVzEpgcSDWBs4OqT69GSupq5Fz/I
9p7i9sXEo4O7LNeeOtyL2gC1rAA+oBWiV6KeEhKt2I2YOW4YTNJAJjkVFCPLwqwp+lPzq71eUiSY
wd4o4tX1n3qxm0CXBjwT8V6BEfb9PPueXXlNxE0eCPRNiR2TMC9Z2U22oOPmMJQjHSMZndWduoQ+
ojtEsYqnEcdles+YVSjJaSaFh8JVN7D5GViiBoWnOmUZIVHx90gnOO2yz96V4O8Gu46g+u/JP99+
wuSz8ZNGDlFVjw6l/Zx08YJZjwjIPDjIIAYdAvt3fb8vHtUvDz3pmnuA7fRB4qFp3jCkMeMCDypU
Va16geDezMu9dKF+3eFJFjF4qZyMIrUUfdTREI8nik+Z8QWdbyAMYzvTmL541cBohF+J9jPTuslx
GtFaT7SAoA9SO8WeqAbzUNPePIb5p8B5kC7N59Dnv/VH+ENkwyEfRV7lLHX85YJrqiTVS1TaDxEm
ZmoXbEL9JVQeTIbomRY92xZDtJphA92ZwjkOIZNmIQ7ZJCvGPRBCGEIszfxodR8xnsMGc1f+XMy6
fEx95JOWf4jeEsfCA+txxkGgeJczHYUpQTZI5u3huFBSNstjvtY5x2rrYnjpPItLXansfXcfNLfh
m19vpYN5n0LaRe/eWZjNaScoZ5ReAMTwCYqWErezSuesqMGpqfSHX5CXi1F+fFVq9H+pSyUNY84I
j5b8pDvNW+XQ48x3gdw8S+mjFEi3SAnf60qF203+9v9xfOnnaqqwO+cS/B4tOrMo1NEhL01iUb9X
DAK5ZvWaAomf/T9baxpE46oajIJ0kIEXLXkX+WbYD0C1zOG/lsKglaWjIoL8raPL5lR5O/UzA6vt
kVCUrH3MCVJPdGkiEGNVMvOFnInOP87ql7Umd2RfRuMw+D25itZsh7XmO2vLlRbMO0CIS7xUTPCk
P1qHEXwSb/OkfzI880UZMJ06cas1pbFWQmvVKLBA5XLltdo679onUbYGcb53+LI99AciPb9X9G5j
jfdIUPTeqSz6ZVLJv1OBZwZcLdUbcWBDC51K/h7RgRDWDUis4tXgg26X46WnMDE1rKdQ8LnIE/UE
i+aaQaiCnoyAh74x2pK09kF7qOq73o3Xre6tff8+b7MF5dpaoKmkD8lG2LYPdhZ9ahFSJcCWqYc2
DIVjlkF27e3tiGtPUSO0B6DL+yvnrrPkRet/ODDfr5+riwNl7mT4nqKXDf/i+yH2cSlOlZIsJQFf
pg3FLrdxzqh7aPvHJrS2ZMmGULRs/V1QYAXjWredHa4UZYCCixifRZv3oSCzqpOjXuCUw6y+Y/Iq
qlgzHxamfho0ZxH0x7xDNlt+kzv/JqrTNbRulCs2vjOsWlT+CIdj8yfEj9I3NwFCNn0m71TvpbWD
ncvkoi8+YwgDefRyfQMu37xfNmBS91SwCm3Z4Qgy17MrfATpnWc4fyx1PNRDShG+M4H1SN+Y8NGn
nNWe1y/VmJCrhPAXRF8I1t9fgenT8qhLrgm7YirUIUqAhkVs+Nv+N6jMxloK3pUXZ2u4RY72lI8g
7HCjYuYg4L7+u63vM6td6AP+yZzZX2VlLQe/W3XpcBfpz7V/5PZu6c0rAepX+dqgm8nMkhegnkF9
3IVMxOEULQUXEFsvn3c3s8sXk2HE4AwTejEiHZNYqcLgV0adoEL7F+QKhZdgEP1DXKsRFjfPAKeZ
RUX+8CO6fFl0EjSRxA7ypCDzrK1n/GP8fht3y+wzvPfCrSP9AQ4EjpTCPSxe8gbbhOvrX+yyMW3U
nHP7BB257y+2ceV6zFvW77g2MVhqTjlwqNCytq66tZwnYAMbpw6Wg/ai1AcP5hitd4RyyEkYJdNh
k71X2Wpm3sUZavpzW5gK8tNIN6d64UmYNkUkAjwwG+4S0j0BWbBAvNEUthwwXMFG1oOtYe5jx3tp
AIt4en5DgZcSG2wm3Fkkr+JKWlYu8iKhs0lcONrjC22ZHo8tVJoYasY04RKgny2e5Fq8a+oE5eRl
FxbPtOfIoWtNXmsOEh+AsXUQUxwBCBVBFnF2Sf4LjAIpS0Lpg9RDwO98DPm2JBcBTj6a1i7Sz9pe
YS29DPGq5HZYpHR/MidfQkNO6N1b4B4N9VOXjHXkvXVhfyuFeJ9A9uyDM/R01LyZF35xyEAj+z87
O7nOAncM2qJvOHDSEdeypa7vbRKnYLyLsAkkFPaFu8tlNJ9PptXjFrzWuA3KIXqq+ZQFyeb6Cbwc
3BzaAOBuqb+cSU5fM/hxi0GYT4GY+kdAoN9LVHqagGM49YgBrJD59OhWps7fmMLM/ADxiU3PGtkv
vRba66SkkxRYD6hGcR889z0c7SNt9xADI/XT37jW2pC39NFqnJTIJK8vfKkN8nXdSbxxdT8ZC68k
pqYvJApgzg3rpPt3Sv4xzCmiXeo3fF1rEmYyD6fWGCiZ+MzT+DGGL6W2W0efKWAuvkwElrghkCuh
ETp5mYnn1lYn4bpJt4Ubk6kRkVR4ewh4InQVWlhwGFPkZDoZXDOeTM7T9V29WNGIooL/kO/KxuSA
Fxma+7KRhQfP/YV/bt4ZGFoxLFPUZ2ZXuhztAzN5CsO/r697qVD8suz0FMWWEQB94RSBFPGDNYQR
oO10K7I55cZLzAHhk/R/HtCcnBsY9C3MgZbYGO6paaCI4KQzKvsqkW4l9ZnW0ohjRbx2aGSNFjDZ
VIFH3iyj7k5yHGzKMIRuq3WhPV/fgYsjPCDfCExR0fGfSflauJKSjV0aHjDSFJ14xnBJNCDcE9/I
bb0ROCQIDQha8jW7pbmgZvdlbBEADxs7yynBBdw5QbOU46NlzlkOnKHYPz5z8hcQidBMIJZ+v+ks
3zOxDchpuVFlDl12CiUXB3Vlj0XbSmm8ezhPgOLyVR+ZDxKTXtvdZUq0Qh3LSJkgkKI4W9qHzF6l
KFvbITa7KnjMeolP8MIP7V+1rq915rauDoO493cyzq1VuS2cORXWi2MPkYv972eZHja+wMzVDD4z
PrDR0Jc62ErbfcFb8Tf8gIiMf4vPKarnxVOmdEAM54QuLsYuFKHplqkIBBqTrirqUENRFf65f6m4
R8gyIK4lINMAB/8fxq+XUjOU6VAeQrTPsfVJlsJgqan1jo8LJjgBhS4hX3OPTWT+wusZGIHa+kzd
dzmOfFlzcpr9Ista7Hy5KItTK/Vc9XhiGFvLHFaUYxVUnaKkzp25Di9O6pB9sRF4FyS7qeBTbyS1
7ys8apV9Qi6t2uwB4BkstKR6MfUEBkS2kDeSaS/GcdOa61h6Del6ULyU1HtCyBk/Tivf2phNd9aH
NtgrB50Cs5TxL2ZmuqfjnMq48A0f+EbH4wPWacK0aBawf/GIfHmQyf7VTtdX0Pp5kGRdGcOKp3Cx
UiXt6tQUGMnL9ehzOSwCbgFGJtq4UyWInIM6tCCEDwC0d6UVLWjXQW1gVk5NIkitVfzoUww3hWBW
jcXfI/RNMD/20evP+PiZ3yOuuh/x5t/fc+6BfelxDTn2Tf3I70lLla46hVrjbxInuQ/OZae/EXTr
oLKh82R4JZyECIoO6xlXpuu/5OKLQK+ZXonNpHSqmNSZSmBYDT9E0C61T4PTAhiWdvVJiro/Zqc7
FzNMw+IVMKSDSTaFsRhy7zOjYj2N6jTPjV1Rs2L3LuHjq60MxOxS/nEXjmsj2sUILvJX7SKS3iF+
nq9cL2Z3Al2IcRoSL1NSm6cCHSxVEamGtaV9Wv6zkKABvb6wotdQiBErbwrerOT2eS0thMJDrP6y
bQ9lCn1ftckvc3gQBBePFgMoe0FGdBj0l+G7q/8ec+4S69EPzFVqo+lhwk8MYT7V5k3g0zUIP0Ln
3LEUWkN1W2xDXroeY8yMbbOkz6SyZ5DojzMntDyx3WJAoE++uaSznVDuA5KQ0PcWv9wgXLfOR6PA
AK+626F7xNRnGaXcbaLERYlHLSCv/C5g4hqMf0a1vnHavxXwtOZbUOrbrJKY5Dsr4j1sg2wx9Dhy
BtGq1x4NtFaiteCU5JRPHK12CG/6mi4TgzUpe/C57RUsaJ1MPjaS/DhmfwcjVZB5qhRscCJ10erv
6CpAbjVWLQ6vppnuSj/fxNC5tPzvOkQtjd5v86zIN1GG3a5q7TWc6zqifdkD/6jKme0731rXtm/S
aJKscMCVmrPSyHvMU5BRzxhi33OAcJ9CoDv4LWkgrhi1ROWjBS4FXScZdBKY3LhRFzWmv9YrX+JS
GzHNcQre9G0ga2vbALRWrqOSlkiiLCr+Umbzg4TmgbV0vTtreK1ETVsfKs+/lcNmEZndJmAeSRWm
18MyXygAMuAeF02/MjwVJuYdZo3LGoO1Hs23jlLXmG/7iJTox34AuwNQDkMVzdTvKVNmdYbViy+Z
/QjdjdIxhxZJpn4EtuoN5kY0Y64Hq8vX7pc1J5mFqaVSrzHgEnk0hanEGA4RqCB5J27ThRGpjOjb
XV/1Yn8LAPJ/nnRSt/AduL3rxUzcRUbKtkp5tgqH7sbpH5PqzdZPth7fu+ApBsGicvCFQ74qIauu
6modWx0m1ECRGFRgCYn8YnDreMeC4aFmQoM85e29XKwzHgRyKn+JSnpulR9cgqOkr9Hf8U1jkUCc
F82CAaUBQGALVf7b1tyZJ71YpmBrAcxbNcHzTTIpuVF7GoZECKrtCr+FpFgMwW0M5g6Y4fVNvTiq
pJ7+z1qTaOR6bVei6QUwpTwBq1smW/oepFAEiKLdS9ICO7Slhi3z9XUvPaKJQgHkM9GwnF68bo3G
b9CbgShDwIgN/d6r16X51MxNIRCQuPCBCHs4LjoYJKhifv9AanXEERIlyIMRygvYPqcastfw2vWw
//xPuRdUaAsxBrVcV76DyMVnxbiS+UiOxzmd9TWXsGjOC8azx6BbDHMTr9oJ61vsmgCK7aWIBrc/
3ni+9NJAFouQ9YSLiGZMvNMLmywfjaLSoD/ZxDelHd0OKlCBeDtIBs2vVNnFsKqBVv5V0LbqkKZQ
LWNRDdWywiTeqKhx8m3X2dgqYyYJ67ZJ5JXFwKaFwS00p0WW4qAr42EyLHcoMygbrtSHTELtKsF7
AUh5rv0dg9EPMwgfz56NN9hQoHR1itVXH861YLqNrn5jjbcmXB7+wWqWanhX9wjn+ogLoVcKNko2
n3oU/hXkOQR4b8QBdCiehyZfI1uIvxH9Zuso4DiZtDFaFH46dPPrfq0ED4757Ol7MQyuu+UAmCT4
NK30o4CHSsNBzP9E/emjgGVjjiq5Leo47s4yaP/jVbSQvHdr/MN5qL117Rw91DSKdNFD/hfwAyBz
fIsuRHSBywjWPQSyBMpt0wzLurfXaPicxYXOoHLs6eLow6MjH4FRLWVB+oI1hczFR4qmf45aUR3z
/yWdMDDsDGlBBk/dq2CpJi6CI4x4ha1SfZ5bImgJwX3RjGjj0ID0rJfeQ/QoW9PGgPYs5kL8+0Bm
F/VwcoIXTXlRvYPj34wFwhqEKb95j+W/9LhZAsvO9E8coVUH7n38nPNDJaGPw//ZUI9mhKdddeQS
WMMSSpnnO4wtRSRElA48l5Vq9D+tjUiO9OoOnqWQYBpJDGCHFRmjFyEupj7jdA0j9aRDbaAdOgIc
IYZp8ps4QzTxCN8BDyLSUNADCRpSqGn6Gq739x7oSDFtIjyOebHEnAaVnYcR0djWfNBwa9dMaZ2a
zR9myaJSdxCYQ1N/VihvZKXZ5FqInyQoUc6bFhxNDMRJ1yyEAaLBuY3dz6r7rISDNJbyBs+nMz1q
1d/wtxdquRcb1qXJIkEfz5IAAh1srVieNwdCJuDehrG4y3VcaQ85MHfwbuhgLTUwS2ewaRYhmwk8
zHzJ7L/9sudRPkb9I0YLiOlFMTzXfKbRnrhuKsVHHrebpLnL6LMX5gy06mLs+xKQpr2hQdIHtCaI
fc07Vd8/xQ9V4WxD8eLgABE8lY8PuRDgl99DHy8s0puElYRgSZpx0o+xUGE2yoXmvqra1qMDpm0Z
OZK2kE4y36FLzh9ygEd1j0GR0G+5HvkvJg+w+FAcJyCDoJvcbmnuh7Cb1eBgmDf4zGdMKy20EN7c
PEP/iKHtzpkr2C+2PL+uObnlEinz07RgzULZ0lxsEn0JRnhRqvT/y6M2HDKRRfq7GklAw7sxwEXO
Iff+L8+t0xxBPALiiygBv9SalkrLsws0ceVR6TtLD2XqQX0JPGPrc19APzxbAgXKzFX7vzg7z+W4
jXVdXxGqkMPfwWSmGVIkJf5BkbaInDOufj89rrMWCc2e2cdVrpIl2Wyg0eELbziXWtKgMVAwgWOD
n8z3cVXdG2r8kWnbISbo3XGVKMaenY6ph9RdCSfOrzhAc8jnU6aX1VkBD6oJ7GujCwWzHJkSd6JL
q6ecvtVe9H6szNx0zadvPDUZwpnEqiw/+uhe37tb0cxJa0RNBrfqr1SKziLCaVygAaGZ9A7nIhCt
HzhONMGc8zhWBVqG1opaMjhXhV9WO+GRB0BKCj5B5RI8c0sGdP1H7KID+pxpVj8TPojqWZXTMZK2
GKRDqLxpHHWlN/UC6+FlhtpZMAbbyxvm3PcDZ4qHFNwCjGFmm7iKHJ+eO6xbtGEXfdWvDckWijsi
37XTZEl55PKAp/hynlJAiBaOm0Ar/3Dsw5WqCJBVim8H86MeOUO9O8DzBEjA6Z6LDuxytuyj36l1
sBNUtLOdljgLvyU5Kjrw/aJU/FrLPxvM2MbsvYzp3CEpExK8jJCFhTiFqTqLQUFMVSKDBKfTpuN9
L/dul1qAJSBLEGdh04j02EL41olrVCgBAoyocgQPMSDYGEGxBK5NSx1zNMBEFKqzYlj7Rr3zR0qd
NMGEmsHlqQG7x275c27Q9dJw5sGfbXZ6ySjM63aHwoXQb8gCZ4kZRopI8KAZW6JKofKg+C8eD6zV
5O5T6KYRNUnpJkBkpSIYS6R9Gv8WwaSJRkaIbZKpP6kZ6olIxhG83aCov4uQhOG2FbClCQyLmT3C
pV3UUbzyAmth2y/pCM0qLtdW/IOFK+IaeCeUbgDU05mnsQHQXpY+CVTEVe1Iz321luIOePKhVtRb
3USEwkfBNl8L+R4RN0oKDqTsDdpDS51oLCJ1JjLKEJeyCAjyUbRLKUYS/drFnUdNrrgNbLyt1QhC
xejqiPGiiaUy9xkC2ACypX56HuJ38cP4Hdo4grknhx86kWceb3TSKEG0F2kqO43Ag7o00AI+qhAW
FsEcjRNKkZXy3vnpEtU+PvuQpEKYMOYxvCrjC7AqwnetuJWDYR3E6bJPIOkB9BDyMqLyERDD9YHt
GvgSULZDcMKkapDwNwndXVUqb2vSHsi0IKH4oYmGdMieLYcH9BuHgNBcFHUvD+s2IdSCuJUFLa9T
3kAxyXACI3oiIjMkErTpDydHlAFE2cMEacrJxu4UUgaR91kN0VLIDiK2vOiGndWv9MRwo3SrEZhR
2RWaqohN1DgqC2UdeNkd/vT2Y5FJp7602O+hVj4iuBbxTjHRfBlT+qnzhRBzCSEbXV7s5+IUvFt1
Mm4qkmgpfr848rRz9IlKkjA98+qXfhC3RqO80Rm6PNC5aiS0fpRoQTiCgjvBu75cjQltuahtJYGd
IYnJSUN8fKNXaGLC2yKkFwuH9QOO9R/GsYcQofUGjEu0py4/y5lyigbIGAw6xteIYMxOW2ql7eCI
0xYwHoi1iloOQG+xMoN9AT/1/9A4ERfw7EhhSMqfiLEIG7tZglplFq4zAjBrKqIYHqd4RLCZfaQz
Viz/ZqCQ4f+W/Cv3ypnPS7kdg17COI3bZfZ543ACvVwyrBMBMWsPnffUW3d5J/SarrWizo0l+mCG
iTQi1YbZK8atZpdGxY1ikEyyOVQPNqAPYU25E7vv//8Tfh1sFvAkahvrFgq1J8ouGtMF0q6/KPNA
ko8aQHJXrarOfcCvA87WjF07Xp8ZwL2FJB7lE6jqqGkL8ZMcCVsOLXY/C/UqW/hcO4X+ExI+4iMi
5TJ7015PoQtr7BtWjnDmM4y3AeC7qXl7RPvXOcAXiNJZpACMyFZ2/9vyPvPx0cnq2wJb6VB/vio+
ea7t+e2ZZpPR6gYotIRnEu2UQJN/EGhZYIKq1L53CJ+izl7a+BcAJ0NnVlzRIhsnBbt+gP0v86Nr
wFZsGANzpANtACXpfJ5F6EFzmTnYpRsI94HAg6JqGBnOPFm5TUN5Od1TX0Mmq2kX9vQsLiShc2uN
6r/AjzM/FhYOcEQF1fv7qWrmstkWrc38yAgMVe4uln57QkwfLw7a/9fk6s6lPsRwEGug3hGVz3NA
GO2KF8jwlKhoURTIueIhvtJ3Q91fSIBCF64TeRUQEWSEblN+XRbs/HcwFEPXBQWQX76/sxqXpVaN
1gnh3MhL42b0zZ2FtT01j9pOIcIdDZjTpvNMFO0TGqmRdDv6BJUs0u7QEqNfPiLOxNTwdHUHFRsw
TQCVvz/Q4Fl1bQw8EFAx4hw0duDToLcOLBRK0eWxxDk6P96/jjUrlvd5kZcSvBnRLKYDzCsLg5B/
I4357ZVmc+w3Wu2nihkhmy08ZnglQatELyOXloLMevmlzpEpvw03i4OrIY41zxbkOzq4IHeARXFP
ipSJi5r4TYDzWF0OvSzZuBaZnFNC/zb67O7yFSuOHA+oK2gU4AbkJBy4JT0uO5qeel9fOkJ8Dx9Y
hOGCUBeJgtjSOiJJl+fh7MWGhhTtPOrL1pwm1wyG41UR0EzDeUYPCUWCJv8UMNnoSmZ9dhWRwnPM
Cz6GNjvqDdWrCylhIIC6uZchft7cUL5F5P7yC50zu6AzCTbIJDiACDxbRxCaEOVwgFQYXBmaXu/C
As09Xiq9FxlK4znu2JVb9BPR9NfIW5S8WznFpi2ctXAIwPI78W+nunHTrLrp6lDQwSakO8TnEXG8
+BCtLpypalcAilIOwQEiWW8XO+JfOkvbiAssCP/qnGsksnPtjm9vN1u2qM03cS2QlbBTWblj7qLY
T68DmS/BCGfRUCLVSb0uz+rZZfJlUmfrFYMbySwKhgVyJ9oJKCgDsaO2Bqjy3xxtDrRUZM1EsWP2
/bKWdiCqGCfYEfsiAdPHiIxWh757NVw+fw58GW42oUplTUOUgdgqAqzvKnuNCwOl8COWmOT1ekrK
NPGNUd+r7b+N9PHyvP7pion1AHviP287m1gsLDwrUYCzIXUNH3YYb0m52k+rvPHWSEDptVv9VpBQ
VPsr03xyD5sf63SwAGULOQzIWd+vkCzPg8bwQfhZUE6k2qF1AbWw+RGk/kYcST2sN9Q/hr2ouLYA
xJ1g1dfNwgrprBcVRdhogbvlWkapv29unEFek3KQL8uljiTgZ5jTjETdhOTLIjzI8LRDOXAkYW44
1y0JPVXqa5ghr4Bfp20Cy8+h16C7A2Eejeo6zjdRmy5yFfOQ7k64Vif+W1APi8DaiwqwlzYLbfSX
ZdsDxPbF56pT7mP/M0O2WidTJWKiocEVMk1IAyJ1G2Wrbvjw/Hen+g2LXES4tvZbq59FgUY8ZQzf
QWCoybKt6ZfpPQD3QT12D96a2yEG8q1ZBeBu0X7CAiHY15QjrTGncjShqmciNZyBSHiugnwjVAAv
r5Zzu/DrJ5vdxJked16E5tAtMrtsRLhWEJIEcP4qZU8VP+qP1YGGDwq72Hfjk/F9dTh+pdntxLos
FM5M6U5zwAsEIZZBB1W/936JIpjYk9XGSVFPqYWLuFW99TegNqmOwZDD/AdQhrwvdYhph8sTcXbX
QpfSQXJbDlrAs23TZhbtTy86wamF2gRHMFV/HRA59diue4Z445ervn2pQvtK5HD2I3wZWvz9l1w/
aisfywuwAzh9UVXMuhciX0oKqLtefslzMR5pEaAiYV4GL+n7QL08dUozYdrLOU8xQUEbVqg2kQWE
L9er++c++NfRxNN8ea1gyM1Ybxgtbt8xalkAuBTsL0d7GLwbISEiBK6Lgu7uUWMPM7WX3/ZsSISs
Be8rxMpR4f3+AEWbOVk5suLK4oVevpEgIFu6pbnuZUhRi+pVSzdhvct3qVKedh9r72r0cPY8/voU
s2nIo0pO20YAu0tRYWddQX+mLOjVbwipUcCpe9QAn8nJrneWzn7wLzMw6z2MDqTrSmFsYBPmlCw5
9abUEcq6okZ3FVlwZcb/kIKqkrg2MSMCedMhd5MeDdoAnCniQK/bNyvfC8wcCY1VlFtRwQJlLunR
yqd6LiBeV76/uNfnJw7CJiwA9NQAVsxLLHJaWGhoR7dVvcfBqc0rZKxPC58YTRSIRTUgkbmH2ATJ
UcbSTfhCXHkKcev98RQGvsVU8eAFzeXSDIRxrXTyQqGKIWxXwt8O2AjlpFEhmtAG3Gy1Fufe9S14
dgZMUbsjFDcxG/u+A6Z4KMKo+mdsCs7+WLijFMCC94RGL+hN9r4QcBXFBiE/hF5pec0qXD1XC8Il
AfknoIyEX7PPIMt0jLoEm25Q39jpBUifY+OFZYSDXts9Xvd2AZkR1P2o/s6BWBSA/SkSidQb/R66
r6KuO/mqi0zolevPPvtxMNDD5U+FjXh69i9nlDYBdW0RP78Fg3kj5MTR/5GpdAts8lDptybYN0MP
D0aGe9eeJA6FSSN6F1LmBkk5PXIWlgfZR1ye1ObFDHto2rdBdHIToRGDuc9Gd4YbOaTTbuOifOBC
SarfNPQQ++cDAHcmNBJmShnUB2ILcS5T/l2LJUq9HUKhVL1aIyUtyt1KtsEU5sn78CygJdO4jHo4
FGOzSnvzyLDrekI1GZyOBQ1K/DuqUzkADlIOtftMO2DWdeyWHm7ddK/EzkQenI8gehuQzwm4StGN
avxtAt8sIS0XgrvXvNvPXXk2dAaqL5gCsTq/L8x0SGU0QyBOqhA+WsG7JukQpUj6WVf237WhZhd7
4ARG7FUMJQDdYDRaF3hG4B+IIpHO5Sz20vesWImzAFdigbZIAmEOLRTzLj/KuUK6bWCBRMTCfpi/
dKOO0hAMYShOY7862F65NGj2B/k9UlVgL66qr4lXmx89XwecvbqW25Y0IRt16zvyQjC56ZEK3oqB
ItrlVzs7yV9ebXbVNnGDAH7GSAHgac9LEQ/4aQISpyOUXhvrJOn652vhKIWPD+CBU0b7ZdM6uZMr
VQZ0AXHFhGpp1RyL9DjwvWR04S2h+AiSLY1y16B5Qqcv0IdbS/ZE1mcoI2J7d9yLboGhh2cEcDBg
oiAEpeE4FUf6uhqgXIf7mOZSDDISwhnkCWBiKZH6i7BcF6YdscCY/Rv7HnRs//tms/O6c6piqPuJ
N5M3chuvmkDdAiDV0PX0l2r1dPmjqedOPyR76bSQriE4OvtqjiEZdesATSCuFqifE/ltAKg86DsB
/xc5kSAT4xmALRT+NspxIE9XSetEFEzp3CHDGe6sKDz140R568ojioPgj2/95RFn0RMt5aAK1TEU
zSdhiMcdIoDbER0hNFs6tViVOqYIeX/UIgDYTnM7jrZLXIHrjPAAFhoAaj4tBWOBxiNnHbGWqDba
gAOhlVx+3LPB3tcZnQdcVq5FiTOElBwH1hnRT3VH87syNvHvjOsrt3ZYswhoX54ZKBN+Xhlf3KUX
pmsOIrU40+s+Z3zRcFbZDTTMEIciZ8WIp6ieZa4WdGEvj3r2XENcEmSu0MaaSzBLhjkB3+9JK6pV
4k8LNM5KqYFNsBfQYXJdrpDLI54NNBF2poUhk8f8gQeO8OTrNadio1BR8DNr1eTbrrN2J+q7a7bW
PuKoG+664UcGF05L3MrIUDp8yDAAuvIs54Ksr88yO2XLwJuQfeP1ie5FCBGolA+yXP8xBt1WgEAL
jeu9/Sii4haVpWPfWW/BpNKB4qS6/Czn4n0o8aKPgkGTOW9g+tEo45jrBbf4yACjkOV+oUvYD5Nw
93ss3i+Pdua7k8szFLoDMNzm6gq65EXZZHEOg/clo/zHpJqchpANkv3VpuKJUj1b3KJ2oAgZUSpc
9ixo6FVPxoGV0zHRXQ8jHdEeY0N3ZbWPYnyE+s6tI/kuk2mg1ZuYDIeqPzKXshd/itYbBWlhx2Sj
wERVumjeC7tfoo1uF586pAiKgXzBlOKHUIXIMFErcI4C7QDIFd/JemNm5WoqUY2yN02M/8LRGm98
I1oVciEyqy5Famdc9spmVM1d2mKq2/4sftBkEgqrugL/w9kWXfUwKtsq/QGE3VCmFZaUL576t5Xu
bDvDdxKdiu6Rw0vHDJN4hMpdDGyin0YAmb87oFW5YLij5tr7MDPoUuXCY9m/L3BQSoHIkM/2P6P+
PXvPB+XVL+RV2u49/bcwQ4yI+jo0+ERBV9tcXgznwnwdqIJBOAdPX57X/TtPT6xQ5jKJlV02tnuo
jkJVVJ2yuwnVTsd6kmM+EF42k8Ec+u81BoBYLmM4NLkj9AMRAYvZj8cPXX0vnV+XH/BchUe025Hb
tMD8mX+0hrOhlgavIEaJHkWoWwwm8gqf4MypxWnhsISTIox8vc/0umTdOR8gJH9ocRIIyXDaZ1c7
jSg/kjNO5gaLqSKVVs2or+zpTngnE4qaVr+YjPG21/JVnNWC1xg5+UaJcB6UEZtKHvIWbyjw9fVG
RQcpYXlRIkpSVfAwTJJYEbbDtyTcabV26beT6yURfr/HIIncsPgse1RmM+9ONBssahFE2kb6DuDW
pkSdg9hWABfbDD3a1e5nGsB+JloOPcDP440iATtLhCAUxXPZehZaUyDfxHpHe+PkgZodQw91t+Dg
DdAlO9cCsdMI6ATNkjEDyKUku9R/71IT9dYN4FMEj+OlLO39MHXB2sO1VA9UpUivyAXahPCD/n2+
wwhsk4T6RuLHCqOY4N7s0p3KT/RqARk9pr5x26nGnj0vgFVF4yy7NHKn4beZ6y3KXI9j3K01goAy
d1Y8Qt/YTGq2JJ3TUKNDK8wcOZ3tv07Aa29HxDXibIJdl/g3SXuumdoxH+69wsHJpVibRomxYbAW
3g0GUE4Jk4Oy4rLPX0X/WAAlp2fF928TM9+Y9psTRwsJ+HarAwgDDgdJaxlozmPoP08yquWGufKD
4sqGPEcL0wWmGK18WUVSYNYfU3K1bnGr5VouzCc7j/eNd6emKwRiULOBAYzHBrV1AXBz2teux5Z3
U5YA94Ntn72H6rAUvFeBJLSWYNAMuuFMmKcPqN9MkL5GMI4dwLZo5xCDi/TJqWnkpuxxGmIOAMCw
6NxkpFb/qys12BGi0njK6vEKjCec3Q6KdRAWCQjkrU7qwn21ZUEKdRIdI7DL+//M3aiDJqIIQs+d
g2pWhghjpdansQGHS1MkfheJX+ciF4dKo5lfiQlE4PzHTYWxm0Bzi9NmNvW+andyZNWnqDXIjmX0
gQIqFZ7rAfJJ6WY+lAIo00Ydn8xhroWpE2T+c6qJ3scJbcOi9Pe0PLiJNXoJgsWQUHslbAZo1C6N
9j6U6iU3YDrV+BF1J+NGgwafEIvCkbXB0hEJkxCxOvYbncBCl5d+8SvwA1jIqVthAyRaF1QjbPUg
4xS/TGv/JqBCE/va0tL4oCwWyhqReS8VtwK94HfmBga8KKyLm5jugpe9jdwDBAq1nJ0EvEDwEaGb
6DQX1rQTPSKv+hzrjxoHa81/x7uEyyxq/iZq9uTwCXuWGHZawbYX3gchxInQOl5eM+eao0gq/Wd2
54smlyXV7qc4vPWUo5IXW4zLJLw9Chatoh6f7KRfNFq6FuTOKyOfSXy+jTxbQnEbZF4qZ+TuLfZg
FY65FeQQk35SvRChDRuTctatVD2jTGGU6a4aaTJxtv8fXI7OZBXfnmV2dwXjJI2YAZ0KF7i7LovM
Wtf9HfJdpm+tjeJTEH64PS9PwblN9HXuNTbZlzTf70fbkVFTv9X7UEgPIRQwhJz6xu5fMTAABOHQ
JyyKySlmoWXhxyrhJd+ZGxS2FNeQwOEiokUTigG5jQk0L7/eOWLAtzFneUPlj1UZawk1MBVbCHmd
EXUIiDO4DRGLtiiHsca4Saweh3WuR6qzAh1giwg1vBdMIYGgDlEr47eXH06M/cepAoYOTzgY+CBd
v899mtaBZAYcYJSqCildUvyUMuzUrwEF/5dJ+O9As4S5MdpstDpOZQrCfa/RHHzJpDcBp4cavLOG
EkHfIthaVbjtB1Z9NS7UcnifCuzl6KALWDFqtpOvge3ZX+VInEQG/vd5+EMUQK61IbNs8sxGlGDr
n5EcPbZFfdeDuabJnEU3ZbxLu+R+rO21BwgF7/kFNyzfkOYxGbCRybd+oN2CPx/T5kGUdGkZC5qE
3gE+IBbU2me07xcKS7v7HPp0V8rSuu9LoNr13u6qbWWad5CRqLb8i2+sCQMXamiIssxOGKXyCgtM
JNUfFSP1A8WxRjsqCHZfHubcvUty+J9hZodH4eSZUk5sY/ofoqBEcMe80A6nxUtH9fJgpwz3jw8G
jcok4CFNnOMbSytip1Ti0OCqkdS/m0R/YUMHzrAPDHUx1OlBA0I3GQ46yR7KZtPKirp1S3u3s60H
PF4FjkCtxu2UcP9Ve08bXYnQLjEWRY+yHzab+X03/DUS9prFopV+D7HiqmHhpkZLSK4t0gbcXg2C
IEmWvaav65AyPs2VsnXwG1CXhZytq9hblQ4FSi7KkGobzb887BYqbOZG8VdFvU50b9+b2bq3p8XV
ZO0c84qvTjRkQpKnRzb7KH0s0QmWqdeW8igWMsQIFXAnl33fbOg+BwkcpOpKveCEaf7j4+gcsyog
QwMizfdTpS/9Xrcb7pGOQZgVQRYRsnHW1LuobS0LuhXgT5X2WfRRgGb6OGPAIhCFvCbSn8jTUsR0
h2FctdoWPJ1aBzBB7k74SFW9UY1qJ4odqLYtusxYd8U1hb+zixnxTJmjACjDXCQEDe3KKyXmjYWC
gylaWXEoC76G5O+vHsInm5o/5+u/o812aD9y5g5iNCFFknrIjJ+Maq00EHrncJjLfmtUwS4ZP0BO
EHFShthYEgxNJ3sRoizgYhai+ZNUqSsX0l6wIgS6HIzz9dqjeJpLTztbU5Nm+FUjug1VS2F2ISVr
jLi7V8RPiUR5PtbU9Yv7bJhkwOg0BG4DTafvSwpPE8XJgJHcnioH/bvT3gReukjQAoGsq0INYjXL
+duYGku/whR9k8Joptt7+dw5uy5AE+uW6LSi2//9MSQYGmVfUHjL2w/PQCFRAD7NG23YXe2nnt+7
X8aaXZkVNPOhmXhlqvZSty+p6kYvhCpUeGlbiG17FThyNhT775CnR/oSihXp5JeexZCZ/onwPdV2
yLlScGTVX57Hc7wXHQme/zeR895O7mS0KpIoFOqCIovH9RPNWEVtFrL/WzCPhGMtbSzapKjUQNIW
25+ol6rN5Se59sqzhYUdrE78wyvDZiP4lJlWri2SRRGCXR7qXNdAx87AdnBdBZ4zzzK6ifJxmevB
rQSqDdEH5aAiUf+QHmF1+97CNFY1Uipww6zHyyOfW7Y4qmHeaHAL0Iv9vmyhteetnDTBbVxOxFXj
MgfPikc2+jYZzjeXB0OS9swJQY2Q4puM2bo936x9WrRx0sAk0iM7BBabubaDNEPc524Lri/l89It
x8XjCE5gHN86AdTR7W2kftYAJpqfZuvvMtzC8/i1trSdUETupMJVJvtG7Ye115vrhKYHmJstqBoh
IcEHI3FswnYHkwGxAMo5LxJKNT7q7RQ8sMp4MPtSXuDYhWlZK6/i4tMHkN4G8a6CDojBqqpsWuwT
ymnVOvmdkpPq6PdkZUrME+ifxWS7cMpP6AFjNBZVPyzLaNziNw0W8ShiHSJ1CTRDrllrbljKQwZ8
fpNJNszfSlysrMRady3sthELS8dzSX31HOohFSOYTiZQAMExlLj6HHOgTGgumJExHURW2gWIa2Ro
9yjdq3hfovQUvY20lNeJwJmANIdz4QqplOZO9ZEkgNkYm8AT0C0QPtr8sdbC6e0geithikYPIFGf
eyMDGEW3RJA2R69xIxTkBFgmgl0JCe5DSMSLDZlX3ME/LOdm4k3i4k7UfWtpQ3UQ4ILQm4ukciPe
clTazzYhogKDwIks6gdExUK61T5Sa+tSZRX3v9IY8qbyY6i2XvsZKC9yqm//KQn6+rAV/kiwfhZy
i4x4fxTPIlo+SijfxY627PzuIcQEpYiVlVOmy6JBJmZjNzLYmtdIeqUdDeZCQDNT/Q4Zh3j6UFTb
RS1Wb0GdcFMKr2tuKUh1EYU94WuCxeaAXlAEjjPN0xf0FDA1jd2InqiwURNXjOm94U/9aFtbRcFb
u3kL1Kc2p1AKm7tWtIVs3yNeoVsrD5aPwOBSJBQuzsBIFoUevvRpv667bJ3H6cEbS2IwxDpoYbOA
3ZAIEV2Vjc9/y4NZcIWgRS6BCwhc5ICMBw1NKa9fskFxhUyLgHQESE8Yk7731eLkgFg2R8q9WeYt
foH9Ek1b3/k1KislgHnUfgrydxl1D0ITgShGtCuqYFwIsEjoV++hrz2EA+JzTDodkoDljGPA0B3l
BE2tZN3QVTDupWlrp93CkftVhtFGe49ghmzc1QiHpMhSwk4cY+PkQWh6Ow3pkNYMt4KybML+FEhs
4SnOYZuk7Ra0tJpIH+iirGh0bS3j37hP6V+PotnJl1mYMw4BRxFDcdhIolEp4ic4Isinhe/N2C+F
TFTaXrlXzrUuhXMFtUiAicY/h+SXu7SP6zG0fAf7qdy4946Rh4r9PqhefXUtuPS2JyjKMXoheKMs
OT20gWzzaBjS7vJxfO7s//ocogTw5Tl8Fd3wqoHwgwwN5XpKHpKkHFj4EqcqCfv68nDnGE+6DlgD
wA9GwWiAzsYz8twcEtg4lBToFgJ0NenH+58CG+VwtBlg8SgIjnAOcG+CWxqmzl5LPjjv3V53NjQr
rjyRGHEesHLZIivN5/jThc2J9WqU8/Ekzwksk7S9RFk6HjYidJ7qZGH6G0oKoAQSfJauDH6ma0zH
3NLAQKn4m54S2S/T31Eo6IYe/kM/jjeUaUklMF6TLWkJH9wvTscPoSu3liUpQpnlKjrobKxlaLqK
XCfYQGuOj02zqW0mFbQmn0OYlBBo9eaNU/9ElSjST2IPNZB2k252QrFYAz2Zb/SFZU9v4uy5PCEi
av3jY7AwxNdA7nEe+Ol1oE2d0IZleRBiUp4HiQ7XGQUK2gbQmy8Ph/r/uQHpAiL2qNEQmOPRDT9B
r7RFO832VtwB0080eIbURQdKXiHPY/puzj+P4q64V1LXJyJLXWdaGxoSBa7kPZzayADyduGj9WTe
hw9l/BD1iCfvs9w179U79djGu+ZHc6h+OIc0fUB7p3iTm0XwrJkr9dExXBpqPlcJnovaoYKOC7DF
d7l3xpf6EXLRoVBdYqPqSVPckQLQEtfl3/5b9qEfkrWyiG/8D+VvjZYUxYZmUb+GT969v0TfsB1f
OnUdvtSyq/rE0EvjyfnItFVkbpRb/bl9timfAS+yUTq+SZIfmrqK3/xH5QFEj73wcpfLq44P1rhU
tjUykctprSyrpfksLU151fXukLmyvU5RgPsxHbxH+zgdlF/SwVButGY5Ku4gbStnod/3x58W9FH0
0e9RzeBdzGjjHQYdm5pl9pDaq1Z6NF4VbzmpD+YheML/Qg7v07vM3AdPxn3iLPVfubqecL/AsuZe
eyT4k17iu/I5yrdN8Ev/1egbS3B6IWvsUERWf/XRYjh2j/aT3hI8bqSXMXlsPiKkMf6eHtND+qNu
XSdwu/tKXWvWrfPDmz6kOyc8osvfDhibuMGr/JCCyzPWvrMp3jG7AXf0GD3p40YGIhbsJf0BIX8E
WvpD+owL9XN3kM11Xa9LhOnv/Yd+3EkPyS8tWrfPE0qAzlqP7qNX01vXLKRpPeK9cpjuHWOvPJbN
Uvb3QJpafx8eE/vo3I9IeB29h+q91BYHZDnVBzlzpbu+XckP/g+h03iUjtG22CfHOEAcaDjo+iZ8
isOFeVt/DK7BOt5YG/Uv684pXP5YwhrhtXidbqKnrNz7q9J3/ZU0LSu006QNwIFo2Rr3drEu+vXQ
+wtNQSHzJrRXsr3S9Xv513Tv/ejGpYXTWfk6RgsNE5HHJIcoyuJ1lWNRH6zHUuV1o4D4bCHd18/S
Y/6MamrbLuN+27wO4bodXO+X8Tg9yg/0qHSAZP6y7W64cscHJqACOnubdWvrXv27eK1kFLaeivvy
UAhKX/uaBwuvWWDp3rvybfTiK8v0tjyMT/mBBmUKmhIvGne4R7sIm3BlkT4ov+S/WAk1NqbL5MOI
3PEwjK6sudqd+aN6bXFmUhbNj3U+rbofCNk+RDHEazd7jZI7rPOs8MFTuY7WpbNwjgFH8y6p1omy
qQjKGphAG1TpKp4Irh609tzFSsff+87KjJd4hqvPBUSiVRQuU9lNV2vmrlNWobTtu1Xub71iAe9o
nDbBzw4rG2RIgNrhR0LpkDbYT/0ZoTdrHSvrBtkXBTGC9aTdtQUZwzJDio6ElyLHT6y1fLf/UAzX
vud8QRSxoIi2JvuoZLdcqynG0wu52qL2TXfQwZD+w7th/edP4YP8YO3hgqLuqzw5T9NT+WFFJC4/
OZN08w3UFJ4SlolV9l4O1sA0mvBGk9dlg9b5Css7ZkdehdNyklgwevIz9nRjk1rBUR17VECiHVRz
RJ0oZIKshNN1rNqtfvRQHBnXTrVtYKG2y+a5lxf1U/bI10OcdkBGON500mONK1G1ItycqHgF/yYS
ASGFRgDBPVL7s7KaYocKkn0mgPRgUSp31WFiNzaJYAZwBYtKWoabS7moprew39eQ1Ir9BLRtcHFV
vHwNnbuE0J+Ck0h/3iEi/R4UQRiug6Q0TsVxggAEyQHsSf1zQwh+eaRz4d7XkWYv7fSZ7met/g8M
2j4wEoGOJR0ItKzw5fJYzrmGoWmhZg3fS1yus8G6QunLRmcwMb1GelD9YekDYpW5UTT5U+tILTt/
GZHJYfQaqNWWJHyTNB42Rp+TXO8kVnhXeAdbOxZAT/RYvg3z/ZQhh51ZS/8vhHIaT7kXDvS1cpel
x1rAmqNi62RvtdWiqJguiOX98FhBJYgKSGPoVJfchySbEZ2XXPX2LT5IjT6sxuEdzFIdIqlPVjKR
55F5wwz08AjW34h9jHrcTApSXe0a+4GkKe/5hUQNQV99oQt/pcZ0Gc7gFjalEoQlKbMTHqQxWWZK
j5L5uB0ttIhNbT9Uz6Uh4J+cdqa6DSlVtxEQKfounc5qN96sHsXLYl/LE5lrvb7aVz3b1IaYpQtZ
aRRZzVkZXuqCxG8ymnuV/BJi/Ra9eBw6A8E3/jJhfedhuUtWOF4lqZ+L8VC0ccCkMDz77/tqL9Wu
DwMfKH7g3Qm0ie67wO/KYGVMx3z8fR0mKtbZPKgkxMY9GnAqda7ZgJ2q9W3Qa6edrgXvuNvVO7V+
Ng/mL400eQw22TXZ8rPvKGTVFHpqFg3e7+/YqtRJkzQ97TMwgyipejHKGeoz54jemYQp15xgzp0h
6Jb/Z8RZKivRK0xji5YXfeQ62wPrkdWBDtSGHXN5X58efj6fNucUdBlo8Bh5fn85Z4ynsvR8AW++
081smzfWwgkGkTpxbtnJuDKalwoRIk/BN8W/clieBYCKYS3ZUsicTynm15yp9XKtlGGr+lqxiKod
IJuFmuxK5ZfldwuFyCCfsJkLkg8nRmIay7ehr5et5tMkh0xEdq0OyU6mJoV0dYc0pzRSQgo2UvEi
oKCibuZTBzLQySpRt2+oA9roZFHKF6jJeyvusaqDo5L4ghXTaJZbgzlWm5++2R2Dh16RN7GiLsqq
WvlluWgUQel3FT9cq8mn5iewamXXD+jOvGnKX7WKlmT4XnYwJtJDkr5MxDeZdCcTLgcccH34OtUt
wf3j5P1dljeiPuLBaJ7an5MVLDrh14rfkgWvh/+BNmHRdguj3EXIegkRmTJvOZjSNQc/k3Wn9Npy
qlcdIbY5ofLxKE+vnoHhq/N4eZWIwsEfiwSElY43lwqTdrbpBrmsq9gnk6Ov7KPoi0iW9Jxd6xSc
M0ahjEC5HIaLgYX5bC0qXWAprQG3zUM0Tg9RypMslBcUQTis03iNnCdnDHyuzHeWYI+o8KKx2ynI
DQ+fiZkwvxnB27MhBZTDmpsIpvlm1H+PVKYzmFSoMMv9vpt+IFnmsMouT9K56/jr08+OiSxU7bGM
eXpAyY1YkMYb/Zup/g1KbGhXlwc7m+ti8m7jbAQBDy2L7/tWihN58iWLtiW0lTz+zbVsI8asmmRf
yktAJRp6mEYkQGVQNNKoS48ZgluwZiGGm9ZRad7sEEaat6szqPYklagPA88yw3adgFHoUJrNAGxo
IXCwgmRmfJas3NXjFOF74y4E9i4KKjZGjRJ5M6KWi9zv1p3tr9BUW9fRR+up2wCXQy3iDiXFMKvw
PS1StwgVF+c23XuTLNyQZCBqtfakASAz/SvTRJ3h3NIF84LWGXgITMy/z5PRR44T1twX6TTeaPlb
pjxhPQE4gqU81agYR8Lyqp9+SEV7kKb2VzN2ZALtbc35kAKYS3WHUh04ue69LBETSP+HtDNtThto
1vYvUpXQzleMNjbbie0k/qLKZrRvSEjo15+r8anzJIRj3qUo24BBM5rp6b3vVu7HqbnDheREw+eC
mhNJbhzaF6j6Z4qxj9bgHKsnvOWE8o7VsB72AdUaMXmpAqxnkC3RmjOMtZ+S0C8pupJCorGuaqUv
mnqXFncJmAYNEcdxFfH2zBfIGcvq6FoAYm0+5evWXOzN7F46FCrF53pB59xNVBFbqfYo9I+4hLta
9SiaSTCv+354KRtwGGkJVBBu0KfcT9eVScLo6beE2hzBrH7DTaNkB3dUvOk0W+LolZYt9ZAFGvqa
1CFKiU4HsKJg3bB84tApmmcq/U4V2KDdNnVmXlO/SHcJwpZSDYzIIpe5c/Ql5dH7k47CBer84KlJ
G7BkBDqhWzqBSY6KphzDXrW+C2i1lczoZRrhE4dgf9t+Rus8dQauKd4K8/Xjo3RVeSLGS3oJOS0I
o4uj1Kr7uNFmFCGAHUsFa7bDa5a9niLTh7ejPNXzjUFG1sejnjsLX/JU8IqpUyV7VecM/02YcxKc
okxTz/lYuKulA96YdVvq277pOPTTOASgPK/WRENP6xJ470gJDKJdzTaSZFrnjfiPCay0UdG1fnqW
tuQ62ZRUHM8Bqszy3v94wtdkwLnq/lxcBobf3/PVurbdJ8Z4NgBI0CRgrB6Ezj4e5Zrmg+JDJ11y
WWyW5+9RGg5QkUtpJ1EJaAXAJXj1/0mawa2BLm4nMZTR1kYGwlUvhGwQ3pLa6dsFZEI+/2z0H7d0
oZvbsVUf9Yh8ONBbgBiSQw4QImVv8JRkp43zhUOIGPMkKdy8sYKPF/SaVPpzQS/IrMiOe6PsuE8q
uQyNoiVMG5qj7n3LrO5wRX882tVQCPjDFIuAfI0f/sL61exGGyINQ2QMuw4ZQ8FyMf8qrdFbIlIS
Lh2ox5eWLCT3OYSJjP7ByjLqktMe4yu9UT11NUQx1wH4pOUQGOHn+f6hX57y2rCmkWw/hHLWGsvm
SMyd9roW9SomScwkJVH7AC4a2Q8gBTpwR3D0yTAhhX54rCmwuA0foV09SgToDekEpKN7/03kXdQa
ZnZgT6iyQqGRgjI8Bc582mn2AwxRquIVjFwgFiOQf+MTTkZAhmnTDLod6g81Jrr5RrGkZEZJsw5g
H6riTZJqI6eCgyURKuJES3HwX4ksRidwEUdalP5OjWw5IzMNBB2p/5CG53jmwa3Q7JeaOLM0UpBQ
KCNL6B5yzfH3HGx69QjvB25BoKQdsGGlGEoShsFzTWa/lUO7JMONooKuAQf7sDNj8F8NH066z6zF
oNo0vmpX3KVUdxBjHXpzYWZv8f651CdSxL4L/2oqx+sdx9fKN/KM0FY8yrklTq4NoOiphUvbZKmk
r9Jf+UhTnsMusYe7uFpTRLWUEhCxkIbo0aL9tkl/9QPCmHA4DggdBFBAWAyE4Uif6WNVlQBhv82J
gEjK+ixX1kOHrqiDHU+RsdUM62yvfT0N04t9UHDFAzhEnlX32DT1otnEfqMbX+Kye/r4+FyzNLGi
54IqThDnMmtEQQx1M0pvBcbwGD2rdI43t2SdEjERgXorxelq3hFYa7ZGqAitW7uQfFpqHApjPJEj
jaMKPcCYnlFbIsUHO1IwPZL6dgrcOfH6H374x6AXLH52PGiR0VFcSdFWTQhZH7BlvhxgC6VJRs6w
QsUxIk/NbT9FMaqTZDFqn4EvWHy82Ffl/p93fyEC2qI345nUStPrgY7DI7FsVOgFFIr1BSbtCbyo
sXkey+83Br6mk1JPJ7maFqjm5oU51eTNcKSg7MyTj8dFA5PMltGU3jVH167f5PQSo/p40LML9J9l
/2NQob0/OKFaKanlnNjrOnalJyaqwyx7rfXvir4x2uesOpBcCZ5Mnq8B2bqLa4sWUfQiV4+eSqwU
qNnlkIGEHfebvs8xONu1VA0NHehj0vkDkHQygA/54U77Km388gGQ6DW6NqmueWWcEfHIcTGLTxUd
F1JreYrA4MZvN2DMkVBCR5QXk7q2Mfp56h5O3Y5eXWDNovepN9b/qugXp4NJFboFeMPfK0Esm0Y5
glTROs9d7+4HN+u31exBqW4MdP18/THSxUanNSUfpQWF7akKdR4AeZZkIeuwmO9X8GzqSudkv3y8
0dewUHGL/ef2LjaaxJ59TLEbDmjyWN8RAMdoCUkLWLdVfCJbhRrJ4/5Ro5Rv6F9u9lu8sb7mhQ5Q
kh/Sd1I8TiJGnBluefgBJhTFLEuSXm7c7PWjhB0M8oglSRh/7yVpjJ2Z5ugbIEai3tDTgNvbOZNH
icfNPM3zwfz3DP1ntIv9xOc/qSTeJxsdQXJqqI8rvxo57qGCfn1kpyM/FrERZsNTdUyWells09x4
Vsw5eBPflFZZ0XTN5xwCS09OHN04xrFbJjNPeC9oSvQROOJVIjMNNUQQDSgVjkjgmciko5HFDP+m
Fpu+iNgj5pg4tVokbFNMCQ1cHic6o0lmwaGbh8aULR/JiltNINYnrU1Lw2rZl0eKk/Ut3vS9WgRY
Zkb2RsUbgaBbVSD/C+n/Z6kuqHCf1mM0JBwyaZBBbtGs8Q+YgYRiEGPYm5XydLPnzFVdV5wi78Rw
KT6HdhqUsWLMKf5EAgQHG3eflG5SM36rCchVHe6PsS50OFzQzpA1aPXo1XWvLA3p9mT9vllOc1Ul
mNNulnRolZzoCxGt5ykHZyTBnl4HpUO+rDRsCsBfTRPKhWmOeMsjfLXqe/7HiBfyWTFTs7coit+M
J4LMNBJeqdMr+hhyMXW8RP8iGlne1D4KFemX0mcYHxCZoHeUf8BDDXDY7I0FcX581q+uuOS1EuGg
du1McX8IsP0JO12d19QVSV38tKD5FBlo8U20zatUhHjGJaDbuAUuVpyu1HY7j3G+j9qLNAyX5EyF
NpX4dSS0oxF+JlXZHMFXeSWdp6SDbUu240lQ7wzuel/eQtO+NaOLHSn3XU3MixnNHR8kDsQIXgBY
Krd/07F4NSCABvo/t3+hFc1jK2srnWhHrr0dceFIF40jdf0xBVyz0b67A2Ed+GjxK368v2CYwawv
2Ku0hqeQhAbLuDYvhh7sA6hiUkyCLoKdyj439YbGHovD4WeDU78Y6CMyN30zm5aFXS06u13G5n12
Wlo0Ecg/7dXXCThAhwh6F6inr5HWgzvmNtWXVH85zfyjtXXw1R/mGWpm7JmUeibajErWxNtbh6VD
0o26B8LyAFqWgZdfmflGl9+N/YOR0pUG5XimeJU9/3yIZvhGn2aD4fcncJjU1bH8VB1XlO/jOnQP
0j+0XHTHgT465U5LwUzd011R0RY2oXWbJhsW2AjWupr/NkG9kDZV3UtGLQi1qXTb/KZH1O03oBPp
9CUZuoUkbIEbDnDyw0n9PGnajiYfTvZNiYvlMfdnzoO49qRhBhLIF1T8wRjX8s2+yajuJa3WbNfJ
VDyMRQxIHOAhJP0k8194p0XVbBRyjECQmrIySJPKNUjCpVERyu/8VoeoK/yMQALAbOwyW31ZMBQ1
rZWoGibOkW5y8GmjmqPyLWn9eBqaUDTJmyz0Ol39MeaFDyQt1WHfpoxJLqpqPwj/qsFomIMhQ4aH
kz1LAYkO/1bW5BKPx2H5MWVfvWfy50wSxG26XV5wFLISlaLRiLFRL0ePwSR/GdpXan3gYBIBul1C
fs3Gkj4btNkACM/ElPxbLWqPTnLM9hS/MuJAbyH+4DugzyNV/qvZ4THqRmkVUOioov2bXpory6I/
QX0jJe8K4/prGhcHuhgo+7DHd3s2TQivPVe044ldbEtcbR8v8jXXEzogLccMrCpwvS80Dk2z84Fe
8Mmmx3xxJO1n/x3XPo5t4qcE/Mg8pLsLZUQlpd68kF57VJvUZnODkV256z8n8k8GiHmy4myGAIXc
InJwa784AVwDfk7m3kRquj6YpLpizBjU/v290yOFEk1kwTOzaYvPtCMPjsBTbsKsk9vuWcIm//Jo
bu4/48n//5DCWVP2VWwhi3q9DEai0vqxWOKwOaWDV53c4wwgE4odJuo20vTJKTdD8zYl3/QOXB88
VOZdS8+mwyNROlKCMUool94InkGy/+rMaulCtDycjotjn0jThprW0FHyapAwlpPH8Dyj0yPAcI6l
LOlcuzwcSMx8VNOTT/Dn7lTUy4YGh04FukrljfEuV4/LQ536g2OGCtDdRnwM0zIKHRIB6XBGyUJz
2uMfKu/2+7mnG8qDNFMicEauuzI80VMSGd8O7V1qGov5eE+eFvgJlPfWo76xSrI9YaU2gVlcqjFJ
ZzXUZ9dmMJpwfjyN5JrYhOdivs1xbyn5Q/89Wt+ae3Js7o69vmzjScSHgQGQYp5xKlCpTJOMVZKG
cAHC54nQ4YwY1UcBPlO1Q6inLg18FgSkCIBqRwM2Wi9s9VOSh/3stVVrV993i+YQLcco7Oy3k6Fi
Qry0h5f+qC1LijzSV7P4IREhen96HbEVUV0ywuX710n/BgTJcqzGu4/P51XCETQLDUX2X2ip4/4U
5R2QKZusQAS2jwYNqIwtd1ZSEK4THP94uGu2mgUCHsfi3IjkEiLeHA7Uq1K8KIrzAWknvgVJalAJ
vwMIQ5pPR6QfKI9uRptbYk5JFPlTlH4uHIS9Q/7d1K9P4/gro3QfZZMGnuje2f4VFfdQhD2xTdDD
UfllW1swnmGu7OR4ICSDY5NyDSl2i8HYoxZFKm2kHScoUMAk1c9qVC4ag6C+8Tx0QyA9BwaaCEhv
eiCTjlFBisPKGtNFo4JI+lsqAOdqvgGt8ONVumKq06rIJgIFkpFgSP99mqdZnRMDUWJQUTk7s21N
ZxIKdDkBt+sAr2h3f411EQep7FLRtJ5iUl3/PfZkDit3CCN4Mz4JLZsW/r56nuvf0GsxTD++zdk1
p8hfg1+oADO699aVQ+0f6EkprQVzJP6J1mjVPAmlAoviX/xMVUmn9KEKeJoMyVe1fMN6PoygcMAW
qF9qq61utUsqQBZTWSwx2bEU7hJgHG3q/A6KdSfIXlJaVQveGKmR1BlOw3F5mo+utl8n/cqx00Wa
1mFKCKQCUJ/wljTg5XjnY7Gc7b+dKKZvgkP5WcunTbycV8eFElNi7vx0ymNQ9Ey3uMuwx+aE+KZD
LNWwVP7SyO2oHz30F0kUOcy+A0BL9VX8A8AjO8FGTeZ3YE9QGiYB3+PxOcoybxqfh9mwVebbIiWP
dqDV9/Ftj/InmrST3Umgm4AilwKRpOf0mDPbg9NqRXMnwQUyhXU4EV2O7L3pTg49ECTVYDjXx0mJ
t3TwbTvNJbIqLK7paABHOvCcvhlq7zFujCH38V5f4zNUgMwoOTXRBC6lrzGle44UdbtlL/hHuE6I
QyD+Ya03ldkrJimBSkCBwMyTAocL4ZtZyf44jk68EdhSe0tqKUHE/xd/GrCoJNnxWxfgmr8PKVxz
ZsexeR7Fqt+oRHa0N6cEuOmGunYtJs0Y4GtrMAWLof4eaZz3ymBPeizxB5Q3Wsu/zNhFvXxE7KlE
0fSj81TB6ICqiYLm0NDcgXME4rT6Rr7NvgojaVVYbB2SxZBbGtVyoKw0zt7DEXuOoXy82dbV3Sbl
l16VkkCmXjAVZTjO7aplt4FY6NP8AS+ro/zOc4idJAUartTqvVOLXzDGLBdItpqI/mTM3C6zl2Cz
7mbT/K5S/BwQnkkqyqPmXCaja/dGvQfh6C16oV+4lCSSxOGQdKYeVNQU4oR9v1CIWVZvh/SHOAok
HBYfwTTlGMEzsGoSg04wZKAeKAOikIBe81T9mAQ17NYg0zr7NuSARVCloqH20KLQn+uJnxS1e0ix
S+6aeqLaVVnSIHvd9jRSSI0n/QTEHrdmxqb78VpeMxrAMqd8yAELAYirCzPFcpxhrHI1FuAWE5w/
6rmmE61Gmn29PDUUlpB1Vtpf8awC6pSO/r7lrN8s4bq6o6SBOQY4oHTRuqDBk9lZvXka4g1AKmQA
4OxIy5wGntSeIFNTbDdTe5ZwpRrOlCAfjqQgbSVmO6Tkl1OAqKDg3FgZufMLxwQr8585XZgWWEtO
Oe+YEwFbiRTljzEJtf38hY4pdw4mFv714cmOYjfTbsQQzhkPH4x96U1v9zGiyDmxHpygfL9r4jdx
jMS/C5QF7bQ7DMdtF88DwixKjrJB87vZI6D4UO4gwLQN0H3UJrOOPf7XrrMWseJnNYiBVNhYirGG
3RsRUKvJIoPIhyPIJVsz/pJpUrXYE9YBI49uXsHY6UFRPKqtTdlH6caHN+zXIj2eE56LhCwwHJR7
WAOpS6fh3H1Br2+sxrUCNwv3kCU9ouCJ8wu3q9Vr9YB2DS/EnCWVbaRgtl611RcavTn9dpBy66Rd
4R9LbEr74V247AwdZGetPYegPqaMa/rTn9O5ODKDemq0XO8p8xewjhc4BPIcZTq56f28eeeiXv1h
eDnZqCt1Q2G/pfrN91b5Ll2VIsxcyzzcgRtBqQOLMc++JnVOWQumBuZDhbtJnW64M66eUJR4SVC2
gH25OKFNMwGdEHHTWNf7+rtlDp/QQSLqbS2DHFfbuDHetViCRUc9YrUOWXy0m/n71s0sybRG5dZJ
OsvHB1v7bsSnlXTR6ZPvowHqqkFulHEL3eDq5toaoDY4UeBGF7Ilp+rVPIp0V4bPWkzyL4UC7eeu
WNlVdYv3XoljSQ/7/xnrQj/NQQY1UmUeb4b5l0P93TQ2w+Drxr1TPRbTb0yOm37+q7toMyhGEk23
nQt6MkdA0bHkz7I+B6aW7OfZd0xunPjzmxzUlLX6h4v9MdrFFhb7w6T1J/AwgBQIWmrwgVkQ5O78
gAZMmDIy1/BW+rksW9vZxAoFbzEND4rXSgP8Qe2XuvJDAaqzKzqaRRH72sdLWklgqDjzIBmjBUAa
Vb42st7tUhI4BfZfXcCo9Y5qyZY0cvTuuLjXKfXaJ9QrURTYWL13wk8hmQ7wQ8lGEig+sjZLJ2hG
/DVgF5ZbaSKSJy9YcXgu75LsVtO7qxshFIaPggz4S1/dvJ/3aZ1N8abQfEmRpMpqoTd3syw7Q2eQ
5vMxzzrD9v6zF38MeLEXWX/QrDTTOL/lm61FdK6ha4T6nWASmaOT8pZVK2lGqZmzAE2A/DiVSjel
oI6YDot5/9LvO3/qdiMQqkr1a8DLbUmNq/47OZRUzRmU/Bt32N7BXt2TYbpqp2ZlTwDbvDjUpZMY
dKJFVhU5YZMSv/h+Ssh/O4WSd9MUX2P1qyCao4CO0TO5Vzn9VayZm9ebsSHNvVpF5DsxVRtUh8NI
eRdFJkidof6WtaVfgxFSHg5B0abkcc2XRIVTBjMA8bDz+gZfusof/ljHC/6wH2piZSOSOVOfFHhx
8hvI6KrdZuqvj3fsWkyGvHsSFqi/go9dYhFNsVZSST3Gm34mNg21HJ7Yj4CD4EwFDwXvzsx+wPC4
3U/l2k2SpEb0UR70rf6b99odINDdkaHfG4rAA6UspKX1+vPHN3lmOJdkie6JnxyJSvzpYjk7UKx0
rc5gEabFye0XOotaD7mrZsmnZoo8wX/DfO+An2BfwYDRpSVn9JqTbo4BotPDgAQxhFKUrlJNuZNe
47Ojcxfbza44ePFQgwlCy/rElYYIDkao1TzOKewyHDr3Wo9EJu6iI1DOAMNJSjb5afv8taMMzZml
CzxVjQlMCZF7cMYF6kRIj+hNRZZwIxmx/MXLV9gR2eDBZOmedVaid1jgGJ95NNxHpuvUxwXITvPh
N0lgi5keShR/xI4o8Bw0EDVpvflp7+m5fe5XMgBrDWc8dM4K7xKrLp0jBPAlvwXOeS1Mgs3sUEE2
o4zsn1xJQlRtY0xxfMYmU3vqSDg2FelvZXeH0amZh8U4kE1IixW8Z3Rovz2Fa4o2xV2qQb9nZP1l
kvE8O43mnpDYpnbu9yRAAqMJbN34q7LuDHya5UzSgYVRF/jwP6a/K4ROkqi0yQU9UZAG/yb0snKc
lP5m8/WQrfDaIA+BiTl19B94/P8a6FKhn6V1ZWN8zjHpKC54bIttS0pl9nzzRBlXhO6ft3RZFWsd
6tHRe2e+TpSNSTdTm5DxSBUlfaIj/H0TaCQlCInprPFyQF/yEmRDk4zYpO3dXMVzUw4PFujg3XRC
6O6c/SeddNQIfBc6m+v1S47j7HSk0qSNnpxIxWG/oy1aoB02c3xZsRYtiqLyy3p2l02zJV0s1zo4
/0O1NWqSF1o92tjH6rkayNZUym1OhuX/9UrjGSDeRn8BsoMuof2sISe6gIdP+gTZ+12B4wKAaBKP
ZzfdzdfUcwf+rFE+AEL0P6h15ozMW1PyXUqSAbStZAMR3dQ67Y7YG/RESabTqouIiNsBtwLbYOWv
s8NzYb+at07yOW/zgpUyGapB53in6Nd7yUoLbaTAFX9NJZU5oFdRqRyYh208UJiT0Foh2s57gSBz
Ai15q2BrzRyfDWXq/WtfgCKQjgHBKs34zWZN46OS3/LS/S/r9Z8pXii8saXPk/JA/szMyr06mgFw
pLna8GyPm31bLpKCJt4UerWf4mrwdHgkku50fAOJibxskp0+ppRrEtYxdVWQvalvYM3+Pv3VjK6G
U0FYiwJy8LclYJra28EAjYzDAsa9A9+jnHDF6DeGRs/7WznGmjWoeKAE06TvMft2wXp6zeirpm/G
p84bVnEYbeNQ80+r0yoNj97hLeUVNY4rw1dX5abeAJW30n/WG3VV80pd5WEZOo/a+dXkUZMVPe53
yY4Ph/vd/N7yNb4gH5KPysfyMNll5FXc8/0wPy5a3P+LPIy4hsYIFuN0ySJ+koHaDZSc7JR7+S95
DRsSGHfvf+MHY2Xwgfyp5OLybhkaVI1yPTJ4aXq5qHm9/9RtyE+Tp5GfgIES+cpPxy92yac6VH7K
l9oNv8GZutdWjt9uoscyzHantzo8f/+wcPw6tLii+iZDypvGSrmvvstw8cPpTSbBeFyp2BlcQj7T
cU3Hz3YUgdY8qZOFutqzJilrwipQeMDNpXwlD+sNUOqsKp/hV8UHZWVZsPNKpOH7V/a7Kudf9SbZ
yeLLFxlnI3NXKdThJmRxLb/mW9rquLQXCktfb0hn591kV2/wy5+ICrANMnLK32Q3VgtZVtY/Yeq8
Mviwyh1lLGcezu/te/7B9gsBlGCQUB+q/5TNlWu+j3diW2XP3m8Qfi4fZRWHN/mafS+/y02ZLEqm
SNBJSEEmL8snSyVrLrOUjdBWPd+SGUZboThZB7kj+bRyX4YQA5N0fIspQTt8F4LiehbfOL3JFduN
kt/xBh+RzS/DMeHzxqrYOf7rzKvDyHd82RsKyNg1ebzvmLxrcBm5lXfint/LRPLwvxfJYNN4Lbee
htajrApNUphyztRkQrIBsqgWV6KGGNjm8z7KHQhlyypxOuQzcmtsvmy4/FfuUwYtzxcQIkngm14a
ZuR08kpWOA/jh47zUn1nMGCrz/Ql98Go1OidL0qS2HmceiNnVtZMjlz/xioyxvuw0SN0lnA+5fDK
ZcGVYQEdf/JkiSHVjX1/JlfLlwXIoZRyIzOQ/QWEgytbj8Idcr6ehtAxV5azzEjYBMzHMaFH+eQp
vpMLyNBAGFEF6+fQutxYzgxjaINZ+jGvhN9oPDPvhfc4rzLf0RM6i7bv10pDZ6v5rTf+lGcyLovD
7frO9rRS+WrnySOWxWIqKoTg+JGf/5JjLOe9DXWPpKNAdfUlTX8/UUr8Xe5cc4HJ8bEa3drtPfKx
jGX8I/H3q8ov/GOQ+barhWAHesay93pP93svC1s3CaeV7ssr7fPkHzz5uvwug+kT4BO/2sB2jZBY
pvxdmi75T77pvj+v3cmXwd6/pX6O+F7k7fl/EvYeCWZ+5sW+3I4SpH7ra57Ne7wb6qDwZOHgFaG8
o/tJiEXG5Hsv4Z1pZfr9196b+VEw85EffK5KFrOV7c995ydFpZtKW8h3AH/xx1XtFhtla90zekCZ
jRd5JBYyN+bwOLnVUlsWy9xNXTUovMwrvPE5dVvmU75Wn42gWKbu0Sf1MjgFmVct4yAOFF/19JW+
OnlVCPq06c94evKGiqcnDw+L32yKDbPaNJssnK2c+4q/WUgbPf6v+92b6SvbEys8reR9+cbgxbuG
snTgA5mtzl0q22wzW8leyKvuLd7J97Mw3p0862e8A/F8k34vwiI0/Zy/NqParJy+qr/bjCPvm/74
BqQ677JChw3FqqGskfxNdwxasWzMixFkHvLQV4OHjsJtVSF9xPkfFZLAjoRH93wP8nmSUFjv87T0
85YlYfoyrcYVoGt+wQiHTb4rd4pPz8CXJqx44G1bkaCNW4Jd5gk/clH5Pbnz1eRObr6Td4rN+xrK
nci9cR+b3hu800+hwiTcQzszv/gq+0dZ7kvkma4J7VFpAcRPIE+NZcTfNuBNyDSiGG4hdJhtdH/+
evD20BcPczF/lSdJWOeLmPXjrtolaQYA0/OQLZUZaF4THkLDM++qMyUoYeqDfEB1UuybYexb7ixs
Pcu1w9rHguO0yHzyLzKNJBTaFzqccXbs1/5n7eZv+1DoX94zfSrB7weeJ7xnsmzpLrqXn5jN0SEr
tLJVE2LJ+uBk8VdjR+QhG2h42nJyZ24cWJ7iN8xU/n9a7ohwyQ0yLLe0gahkLTVvLj8r+U7/pC4t
z/BmruHxajP3ja9CFhkbVYQsgRBXCRHpK5WDKsQEiQ5L4IhYjSYcNpqn8X3Fl30zvOSXqi1KxpW9
FrKkqGhHcE6ILeftKjxvPtNSveRByKMIhRghk+9ypxn3DtVBWe/UJSeDuWyOb++nSedoq4z4TjXK
oxBUBWWkTFNoSCZq/eSmIbHDxlz1myrsNyfPXNEP3ubmqAllOLkb+shzMaFmfWXyrAr1N5ZtiZEG
CyjdnMq8Re4SfV+qy3I3ulUoZ6viJMpCyIlSOakHuTr7c+B9nbmP/Jf9gpje6RPOYy7Ir2WT1c/C
uoR5CtOh5Cqsg/HTxHtRUEMqJmxJGCUNa2G+wlptt+anXWd+t+6CxLfCLuiCglfjegwaH8QfD2jY
YAr0AN/co+HOPYBw4fEmvJ88gCXV5PD/zD3wWQe2DkIb1ev+nk5rbGEcqMuZKz/dJ8pFYX/8eK2f
vxo/TkG8Snhe+kDvBML25mHu536/HoLcPwTp7yHoeTYPLVfxTrBvEOsgf1wsv2jDwXE4rPsg9lP/
sLbDQ9CsmzUgpq7qW8/6U4HPx72h2ePCvarZ4/emIoE+d/ZF6J62kQnIy6Vo9jjaH0XKAocY0iDZ
t1YOCvH+k+gKIpGtVf60D0i3dwuXWgmWp3B7f7/mc48mclq+23mnFTVL/NbvVZ9sA8961bhRkd/5
Rt6PEMbzzymS/V0TQVPJdqINd0hjtGi0LlFvRG8VXVn34l+mp3v7AGj9TXtWClFU38x7nSFVBnW2
5r2IfDRstCr1Df2zQ7ybPxHfn1CxRILPvkaPule4x6DZnif/aHtdmP4S/TjfiEIh6q6oiZ1XBYp3
YF8GNAdRLd5tEtrvbWZeDz3BmvwpmC1FGxTVsttk0JI8THRHmXN9NjXke6JQiSJSMjdum1tGe+ae
gOTxpqcCOtOXpnfw8anzO3PLZe+XHu3ZWdpqZf4AyeKT7ZUAIdqe6aGHMAbf8URVFfXIedYAOvDB
CPQrt1+nfoM2YLnmL4htO/+V+8UPO+x/KKFFIc5vIxDhLBTaoj6Q9Lls/cLLXRHcqduHJJS7p6Ww
HDnzGkzT2IhYP61PUHLqC+1SOyF/lFBkeu2ryPXyVS6mQuSHH/mWMFTuR/SCPH8FUoagq/UhmAf4
2dni+c+YpVZR+MRsQNtNdphyGHyUbKDcyYlYm0uy2N0qGGlP/bVlRzgJwSGQU0NrUdGtMQiSHRQy
3QmlYh6iidayHWjJDsal2DpnI+9sH4iNISomufo55o2YTeen+hxdW/ksOrtMRgwM0ZbbjdhhQodC
O9BEqC/H4BjQSBtu0q5FDdNQ3GqkJGqgL1ymhdt0gU50ORCWUQY1YhTt6WuNxibMTHQnkbfUtYeZ
n2zl410QhSOXTX4fg9jj7fpHtz7ytvNrv23P4xWomFEIWOMamoNKZtAZzU2XJVTRvGIie9rv0kv4
v/C4NqjX8+/HFbwS/igPEfX7UBRP1D034ccKj6vIK5h1sk1EgV0Dax8c1xUHWj9zyBm/Z4wmh/zw
PAUVwNxbptAtxmC/Knz5Pa6LrbLrzt91wuibEyrgCHML4InxifV+lXPeyE109S+z4ODb3syL/Oit
/NY96EvhtpTdebT55jzKMwL/vzrOEnY5Z1pOpJyc9x0Qe0uDtM0QYg7yrRYI/dKl+DOlBHBZOCVU
U7lyIs7Ehb22D6w7OV36suDqNdfX4PQyJ87WilZLK5EFs4AMEmTBxF/ci94k8waZZzUGgoW+YE22
cus5K5zeF7+n8/pkq/1q9iUKs98k6oqEQJyKeEXNofUf2gH14rwUOYuwfBNlYh9GgcoWtC5a6wZo
STSqCkk+RwswvD7Ult1d/5kufXc6gvTwQHdEREvjlW7FARUdu/NTBGzFUa289nH01SU6DFqEKKNF
SJ93dAuRsfNXkaRUAqEnoQUzA9I9vZEZja6oNhkaoYhSROdGDYWMDVjaHhE7439oVe74RrUxQlXo
1Vh2wXxnFwtIFYpCqeYSR1djYsI5RPIN8ULmJy+6R5H9Mi/RcCweOjZC4SEk+cldVAWvfk5XNQKS
eu6Vus64QEGGIC9OgQqfqX3rh/YDeXq+vtz6EQ1DpKzcfJLfVV7nvzOy9w+ljICl4dWPHUTxPtpw
z3rxSW3ZPJjfzbvmQcVSkRmJZlItdXQUEd7HHa836lJ0PxMFB9BXt3nQ0A+pEGYHbTQw0ZUa9kle
sb4rtNqforFoX7WfoucO3rQSTVUO2sTq812IQfSaPQftvKavR9R7OYSYjrLMwg7kC1TdyMGU78kV
xL4D/Bl7UlhNxKGEEZwVEOEoRiiHd4/qw6e22ZktVBy0yp/W07rxxRadYFLHtViUwlssIU5sSmFQ
vANjgdP4XWA8aaH2hLqERfegvBzw10AxB097kv2W+cisxTLsWZvCUzlg76JW8eRhucCUea2no8E3
HL0eSaCEQYIQiFfvskVlH0WqnILSz7d9QPzTDsGoRXL0XK2XxzpHisQuLXjQckUXn15Es95/k+0u
ON5ygcw7Prd+h8CSh1y29dNVvKq3JWoUvclEwdqerwxs9eK0VkLG/F366g8gc0PlIXZTyEwLOiRd
hdbGpiP38qC76z45nuhxphw8T1sXnnCXLr0RtcGTf0PFusgIihpgfcZTPT7l+FPe3SJxiBdPWJyw
K/Hu4A3b4vw3P59WyVvnvatMe/Ht1O0ywSOpL2dsdbG17joUMeBN4WuzJfngwchWw8sRK0I09JCH
n9Ze6u1XJrxeHAdidO6f9sfF6ee7vYANnN+JMaxsG5Tx8kUMBjEdbchWTF8xIfgNq5hvhaH0Pyd/
D5sQlkAJr1sjAxM//SIySkYW0zdnwzLWUIw7IQt5mE/lVyWoguxLgxpQ/mwhn+lbsyY3OEwgLDn+
KfpHic6LmoDmdUPBPdfU/BFo+G/P9X/024v8p1qpyzoq2/FJHEAnhIv8iLNJxIz4zQAP4JWGQiBu
PnHLybsE1tCpKE7+LAq4qBydhw8uJL3AAy+N03Y+a5w2UQb6n4D2wxqzjfLM8f6qwlVF0qssmemK
DSs8XzQAOcGoj77ynJwtabFla7Zv7nZs5ISAr1EEZwECflmfxRUnmgftJVzxmABl5gsRC79tEX7y
iF0VDiwqnJwROTmyqFS/ctZEaRMd7BBQxt+wvqRGYmnIsxOuso9X+xIe75/FvsjYyUvFnrKExRYv
W+XiwttQ/O1uaQaNIi3K/B7FGdxvvFxY4fhE5ttpVb4J96GkAYoMhsAOP57VZdj+n1ldZJMA9TAH
rZLzd/KzN2FkrTcLm6BYo08G+VcJaQhx4Cws3s7OQZy2OHlXYKdi6aCUo2rVqCrDb9Sv9QEDMscQ
6FHXZ6gDKA1ocRY81QQqW0Xqiu9nxLMg6rSKx2ByTxtySjpeIuTD8bsYwqIUjIgFERSYyNy5aONy
Dj6+eyBAr7AfgaqyiRxRb3du5vpHWp5NIX40dypOwCvGjZtihWGLoeSK85MqI1RecYYL3YvCZfnK
vfp2eBP3s0QB6q9yoO1QCd/NWnjvWes/s3aMW1G+hJxaCEpsQLIezwaVsDAxe0Qjl7MWPcdnN6+8
I1akvgT7dkX5zzrbzt2zCorkSzC5uzPFH9ctPlaRfKQWn6WZMDlRvmmwx2tRuM//3x6DPZIx8tIv
JtKUzGO5gChwM3RAITixHx1utfRGPAHvHgERhO8XMEIRqijs+BJmuDw5kObivwg7q+U2l26LPpGq
xHArZqNMN6rYjsXMevozRndy/r2zU0kpjmXBh90L5pprduYtokwYwu4EXAI9SQFKcA9vKg4PN0ZO
olWbcnEOBDJeFi/O+juCeky4HePLnH5fT5Kgndo6TZ9vP/JviWbqwQuWeSzWSlzaGbFURjgIvJ/I
KXjDWh48SiiKbikwzGhFUg3zimUz+bkLUYNxQ8SES4N17UhsGXMMowg6eVrGB2ee+9ecBBLxpG4S
98B60giEGx6nSCVEipJgXIhzY18K7RT7ztSO98ajxp1aGv3stHF9NTlO1Ifwu1s+xrxEDpqvebKr
WokkTUhjWy/xqT8P5dBG8Kst/+dI/qUEOoctkF5lGMmONEfrpb1hnDqh3WdMAk7t7UuMT7z0jkLT
CauWjk6TcT1uqgp6wWPPtTkTKe2b63eR/GFrjOM02RPVRzsf+3y5STXmp+q2lv4Q0hXI838BOTEw
YU7CRwJfM2nu5F9mMPrgf5nBVmf/MYMh0k+zG+i1j3MS0TnH589V+KpxGpgKehcBrcIwzwBCmMSa
MpkOYYYxccOBSTOZMsWtDNCHJS7TXupOXKFTG+iJITvt3Q0r0+8HbqKXiny8TpdmczfQ6An4XHm+
CQMKp1ff1lBfD5CyVswJsyOAzDJoBd6NJ3z/SNoBQPpikH0lBQhAal1cMc+PeZOJSfHFhCZXyVXm
teyzV1JraJh4IoY8Mc/+PJhCl82/BlNQ4YCZR/txulD4Vaxhu92g8LVbHB5nT4f+8lTOvFy+IU+W
Q1a/fXoCjIFOW74ilrCoXF5Wnxeadsu5Tqkzu8s+Lu+zD+fa4eF4f3jMgrCQArEu3c1mUlk8TF7u
pt+vr38+WhbW/t0YgLqBfqhaxL92pV9SLKhyTMwd+wX8j7iB8xnzhk8FhKJ01hbkIJTBmy1DnJlu
7L5G9JC8EL18pBssBwq4Z41NGwysYbJN7JNoisuxBauSp/b6JcmQ0BGmGzrEAOIxlVKtRDNBAXzJ
kBm3ti8OnOsnTaB17eCm4/RH/S1gXrHce62Ln4DI4QI0/sOBUNW2PoMdRZBbAhOavzhvC5+T5wT4
kN4H/KbnARgG7+vFOyvF/sSKoAYUOFQbM1gFK7Nrb4ngJlTjhxRcC5zdpZ0DexRc1cgKH5mzMLoJ
exAW5OIgd9ochvFPgfYb2gj1YW8YKobULi28W7W1oDnsWSAVV7R0LNrH4YWps+gLj1opTOFrKAAy
dhOMeZMvUMbGkgnpI8P03PHX9GMN9pAipDB8OGPEJ0TlzIGbGQnmtX2lXDFr7V4SOJ4M6SDhEL0O
vmspwwflDNI03cCotfowvDy9Fmpl64U6M1xb7wzQAgm4AqCCnZgDJJoXrqhUAs/gY/Wv0+fzPdql
1noCjk7S6awtEIAuwHuWAQXPYSJYfAVDIgrG3SZuHwdU+0J8pkmlVgpGzsrrOJItqOe2m7vJDyzn
bOuHNm18jEJBSda+pNmoMSujFdShB7kxeY4uM/FZAM5JQyyD2rAEe01y0CBO31ffEewCXOmZsaZf
sc2dy6sYRaF2vV/i842h80TYwFkAWJ77pKct3zIjAMXuFrUcIJkxGsvx8f8SLzcjkqOrd98qavQC
qrcFYabDl7I0y1E1i7UDSeylOQXB9xwLYPQ6kOqxXnxjBIYbmXveNabMvWJrVLs/c8mPoY5gmJgc
GCKyE2oKoGbhspuYG4esGpNmhndjjSFXP9ybv1lhmIaIJGJqBW6QifyOTzvGim2RYdhpxC5LKtNI
E91Zs2BBOg5gFkplIWqp5zEGs+97y8jhsmCDP0nvO6E+Uj/fXS18fosFMctUVqi0vGvyvgyAxq67
SVNvWvZzbStdFqIsddDgnuLdDOuRl4uUfiwBXWkhhqhSnzzq+hLUVH1mNTfFd/3EgkobYg2kt8Am
BV7YEeZbLbIsaH2LPcb6qHU44w4PzJDYoW6Zx3rjlqRVdGVOIS3WgX0XoT3HffbRWWaR3bPwi86K
AomWJW6qbu1zjSDmy+cWQWk1WXVPVL3dZnQ51y/PkDKbJxxLYmbC4cTxQ6kaCw2F3HQK8GZslqrt
WqNXgrNJ+QJoYNHLLCw7puC1r5hwBSiLnHYKZpVoZIGaICvyHQG+9T0AVICXYvImiEXKxiY2oTjq
xg6psmjZvgLmR7VUjEsMq4SgD2GYwFWaHfuRaRtUhUehVfrMUScSTjFE14WLkpvfjRuO6EJLlE7g
bXPrvjzsA88syLpx3102WM0pX7vc/9ll5eSE/cvBQhOj3vT/HuuXaG23vSL3woJ3j4nmcGD9SOeg
07BsscWcpB40EZZupq0VjkbLLd0E88uk2WHuHBcXcmujXFkMpzr9zvU9z6leD7R72erqY4sxtfzn
IKCuyWn/LVgo/t770qtbSkL7zgZy3j8isHnxMqc1PHhfPNMFg4Ybqc4CXDcCTJ1VbnPYI+QgaqsX
xvA9IHtz8n1LTAlPEcNqLK4hEGieUoDc9ZbVfSDTmBXTPcjEFREoMHC8yfMwjOa1dSNLJwqR0InM
OPVqslWgEiNSJfS1ekf+nBgcWzVI1DWtfwu6U6Gd8b/38X/n/ktSf0yVYNgOqRCaP2L63yyLLVvX
+qosXQYHB1JhDmyJQl+Taq4JG9O13f2ZkpnFE/RfuVybO+NWIKoQHp4wDwxrjO6MmSj8BJmgtuHq
jRpXriMOik+KhY7a+Qrlg6pemx5AIRrDW9LIvpnV5Z6CF9dkA0gJA6+Wq0+ahfr5c4EjNOOTVANx
BCrAtYZC7fRbHFe6WZFOas3aRMwMVIVrqOxmwQWzoIXxMa1de6eb9axqxjumwM3dKIFfWcc9cFcY
bj1RlZgcgbD8pYkDlYPfzSTat4uoJtIH9WtzxXC6Kp2mq/H5kdAL6G9RE/RbcWUQ+tIb8AcOECZT
IFZAo4aLyhzYdVDpjeCPIJARWhwru87PT/ApBxNKhJiNS6NITGU2NflKPYDwfhht0fITOF2rJ6h9
OOkS91Z4UbTKhEC3tLpbVg0dRK0ot1RZaBVHqDe2ZEWYQFyCF+b5aTCBTEW2/74g06dITxI+/BSj
1qvHAlWRE1rguS3IZ+py1CJ1TvLcGke4rOeeqUbxzQL5vqPGEGr7ZWAkRJl8MLgBnOxkX7NTqlH6
S3eET5QbwI+/w18YEct0wvCCc4mnK6PlR9mD8GLBlB3NypseiQ9HxHq2DZGL0oskwS3HY3A46ydB
gpYEQumaI7/AcS+gcEbeopGrlu0IGkIQ3DZmJ0ejPimP1pj38i1TTYaq+gy0yeBhBohrkWn0lno3
zieQ8P+mxWGvcqa6f4gA8KSZfkqyxctTvp2iQB5ZrsbLJnBGtuaB1ORhxlFRJdYek1TtKKI5fHcM
iTx33J8LlvnQXjEOGMKPE0RmAjshRuw73jCzMHXWQEsJgJjIeCsOEs3li6DS9gPQNOwMci7m/kI+
omkPyQZA0BzKrNxa64zeEe9B4smwLt78dZMV0ljjiwiVn3dvlBYgy7pMBLmJb8N65lp2pIgBsViD
YBDrd4qOho0N4CbtiA9+DiSLKdnWqBd/D4mDYtVFN7GulXqHOkynN8opALcGHToY0R8JRQgaN0ct
4uNU+Rre9P47GvNkTNJCsqS9JrcGNaf6+kuPRDSDMx2Dluyhigijw0rDpFh20PnrzbA2FtcMd4zB
JJoZOqXaAKGMPI8shcsbCSOuymfSgkxj1ZXplqPm5DPBQqk4+Q/4OQZcmbYvEJW5yRwJhYmC0ZIU
JplRRjw7js3w4UgvEbCSGblxD3n3x7VWfNHa7cm808HtSNQ7E/EYOVD9x+xZWNuR9opxaA8tuhHn
ECGBhVG1swTEirwXzCEtkHqm4qKMaYTOwih7nw4ITjrTTfkAr0X/FQlg096ofsIB8LWOHm75fXQj
rsZHoYftmhl+BLCJT3R3h06xX2hBQBgzeKeAUUQ7HTr+tV/83O6a8gzGjTVSpwz0XZP3HOuscOkW
sXlmgVJqEOrDce7YpgEUIjaLd6MorbrEhgQwu5XIrdA6da3k+/L7pQMDoufxTLGi5LtNIDBP489R
U14s5z/e9h+2Xl/wj0gjU0oe5ujxWq8ApSXUJkQymbVAIWArR3ULI8FngamKEtWjSDXhCJZVzNRB
dK5kKTVq2kwfc+B61qTFFXOVAdom3DnP0xIqJM6AZTnqD9CzKINWY5nvz6f2qzBXwOFT/zu1XxGX
4zo13c5zuDGhKMMCjZlOwqzJzDgHlKEx8/m26dyQdkdhkAh6tCYMNuJeVK0LMs8Igv8Glhd+V6r7
5yH+UqrLLFOH037NIYIpaDWJdcatTAqKjRDJoryrRXZCwljjrdT0zoiPBKANDUUsPaUECEjYv2UX
XhOB3Q6HRPmfm2INLWJj2prSm4lO4Q1bQxhiQPuRLScG6xr6iY3zXY63BQjMWHKV9V/PlbX+/jzU
fg1q04v0cbsaoyLG6CKsgEVCYCGpWdfOD9DxqgdATxBbbJWQMcArZ6aV4m0W3AHYniTcmiO8uvcR
Qe2E0G6FaTRBhwzd1T5bLQxEmObhlQIWPEHTG+t9iVAOzrGsZ4KIysnt/4luvh9mu0Q4Zmer2DfI
8i1BdUMv6xCnJl9k2loylPgRatIdzcUYw/HnYUuE/7vrRGc/wn0UUVDp+/eUHK3PhVJmNXVQbOvT
7rY+/H5pjL5OsMgFmXSvejmWG7DjYYiFvzl9RQ7bulu6geK0tbMC1logo+FA5fqP+sJ1xTujg/gz
bbEeZyxOWoyJoJfzfrsq60gFZGW7XwBkjCXcMbkU9LfCjYcg6BermaUHUW5jk0iiSYN56ZDBx2De
bcLBzbt0XEB++xkrAAz6lXhYFqR9gP0cyyPaFfx2KJG5O9/14A0MOadYK0qRxxl1UMVOU+2Yd48f
BpCWBITjx2ybM2FqhH/x2HM3ufKp4nm5a/sGflalZgAdMzIJ4svnNWYhQ2xji40AnBhh4cYaHYsC
8aqI96i5+5ar5yblbcuUY0Gst4G1Ou1LzA0AA6bQx5J3RqQVi8a6I7g/a4GyCQ/U9wEvkPwBRRjC
NFQagA0Zr6EWHiri1u2slU9a8wuOHJziS25rdOXO1Cnm0y8JdEQWNBWkSZlggYQm+cDeH2WNLUPJ
yuDGcnAkaMyYO4vGDLaREJP8JBF3YbxM8zSQrUTi2IOz1OH1OzAl45uqkcLpBcLPtzRneiY9TpE6
WwjTkAiSXe997vlwUAA7cwRaqtoVOxQWhg1pztaAAdr8nb4gFIE4e0nVxgn8Dil4DComXAnDHjcx
a2mwVi9atQWv+1mTKmMsz1lLkHw1zD92EjUpLVvO3Jh7V0+8XdtpKgCLFtBK+kMsiR2A+RjR68OM
7jcIH4aSV5qQ69gsjcpm0qY8Rv/milYIzSSOoIVWbWS1GJsBoVJoFdrRkUhkMO8TZPVk5YaLYIlB
nbnxVudpw/d6xWLjWY4buRXLgULB8agFGmdkBOwM+o1xpfcPDQHO1qvu9bOkLYN7xg694u7OYfAT
ufWKBAh2FAJVkEvLkZ0shvTYZBlj7urdqD1pmyRNGklgz1it9NSAQzlF73qeUeOWjHTj6UqHl3IW
ye3u0Zjy57ileMjJgip/iB/L7TDqjJeZEf1F4Y+RLpLmPDDkvLaNBtIPbj39WBhYCAv37ClkSoxg
Y+ZcaCHwvR0eIf2YfLBBwLtvw0quNjuV0+RiHqpnKWCaklxNfrR/TNdIrdgIw4Vd6+jT9e29rHp9
fJ4UXAgOSvldLKytG+mQbBukEZLC/0EouQQWPaYuIdpMiQN3ne+dkWAe5AcmLlYYLPInQsE/91hq
ZtIVa//GhxatM5+ivDILRRCgSBBD8jJQQj/RLXStdJIbU+gVXjAzNiN2lxksrs8PVE/MnA3S8P0m
PjiIVTNX9XspY8tNc/9qOOHD6odYegZ02XzcaJLf4AduWvR8xSFvcgQQycb6Y2UWRmfpBVgneTfu
hkoNPi8CfG6AENhjfDzAWBm3Fl9A7xxfvufphVyvXKi6CwEAvtWZPROz9rL3hMaetS6TjxFLewxE
trepWy8b0Nwbe24v6BHsbGrb+qZQ3r/G8q4JomdgRSB1CxmsMyGYXnVK3esrZBnc8J8dMET03zlg
1t8EAUnnYDL8EpUtFsd5IXPNGKjg7970a7AUHtZdm9EMJi8U16nscJwoQ8Nhj/dkFXjE1nw8VG8B
qCN+DKcNTckIg3ihZWhnbYlKENxa4ItDI9nbP6waZWF5E9WM7Efimu97OK+UXdsH2FjFDdSCItid
QasskR2VFx9StC1nbCmeujmRsW1n3ZQJvHsJgd9ARFMDmWkkP2gxcaY6Y62XmqwNS3T6sEKnBsqp
IQGx+FIAYPchtsxiHUL01VI7Sa52rUFKMLa3gJqvE94TKcsovfZszTBV2zxM36TW/C1fofz+l5vz
C8HqWEwkl3S4n4iOxq1De1NLsExovQjbg4Y7YoIE84ZnhM/GxnQtOlBjO4ABScQRFl+Ru2vkkG4Q
cM9fTOAC5RuQIfeYr6270ve18JpCVjxfc1e2zeV7hI0EfrRNRtLnO2Nt3QMJUPNwxhQJ7uQfNWFp
e+kKEC+x9FAlIWPdU4vj09NnrCkRgt5SMqYQJN4TRxJtucl1ASubhfvK0uak0yL+sthke8iEWDAh
NRbRplzuDU4nz6m/zIdM5nc9G3SA5wrUrTPJwq96PMf9eLZdH7NecsY21Vu4afRDknc49IXZi2/7
D4O/0o1BocQHyTgGXSY0WkvuAeHUFZ8SnRBniobs8+U135q+Z9dlC2xZPB90dlbRYcnIsr4uxVSA
URpwu47PTAPkUEB8Z3UgXGdn9N2pIu4tDdz5o9vS9fu/Qc4R1zoGPxzr74KfDcCxwZ7xzpSql5Np
Xn3MPUcM0dBH1h2l1LsrlHPrmGMsZUXafIpQcVG79FPAkpluura5z8E0z/Azvj1WrWnHfmDKaakq
eFmNeUnEKNXfuFE2mri18YTgC0PnflOF9tjL3vyoQNTPX5EcuRiWZTH4EDuJYZ+ec0EQITvEUAM+
rZMYQBkBqPDUIOOKlzXcmOfL+Rc5YftvgQ5RPz/RdxUS3VKjn6rIKxGVKX4cn1JMaVEZyM2h9mpK
BB4ClqH5KuK3tvtqcF+P40QZ8eA3i+JYZJyYrXWZVurzuC7nHjXtzqZYOLg0Tfs3N+sAYOOW+hlW
dQJCsY708/EDO5n2LCO5Y9/2JwdHo5VEeoUtSuQUO6Y0jKQev0zANs1sf9XR5OJI+b0Bx/F4/uwV
0rnf5er4grSr5pUyPPl3WpZO7DKZ0jlDWjYpD6+V5bnDyq3pSYUqaaKyqiwz5fS1MiPU+7q+rJaN
zaVSfMvf7atb7kFlWik8rFsI4aTGtUNtA3oJ1DKvTjrzm8vgOK4e95XLrr5MV0csWtlhRVjE2m+2
M1RzK9Nzvf5Yn4/Ll9p+Wz30z4X25C7bWs+ahVJlXc7esOby4nbTohG0iNpUtrrdVdZZE+j08lxp
nJ/7+2yreMs6Bv0Lilrlw6Z12TfOsNOplU7hut2uO6sPZAITZ5ZP6ZbG9WI3W+6fWVQOxaiW7Qmz
8vsVigFCFAM0ESvfFwMW1kUlcYWsbn1yamZfr53b4/vwtnC5PzHZco3uuL7alNPTxnLTWD9PyQdW
tRTauHeZJ8hdAHPl5amVAG4sVM4VUpfBoZm8VB96mdv2S3Heyw87hyt1x5e787nS2Z7Lkyoqn9O3
SbqynfVXtIm+D16S589EtVkZPC0HyXyPDD1RLdbWlc50gIA9zQw320FmVl1XrunOy/z7sjJuJ/bV
/rRxx+qGZbS15rPO5v1Co1J1AWK4nNfGrO9b2Tz3F+VKoRqAvuyw89LO9mdluHX5XhbGZgeR5hVF
zTK4YO2lnehmViwx9LVsbNOd87S6yDa3y8riKdnOJQAKZ++l2/Hdt5fDO2jl7AaVqtTnX8bl7wC8
UjGF+mA+l0Tq/5dhmS8sk/ni8Uqx5iX/hl5xvtE712d9igK78qJYpTJyZHHh3rKcRnVgTj/h63hR
TVXatCIc75az8p8Ph/UqfuOf/3k8v5TvJsvC/pReMk0KmBKA8/Y2U4aAk7phXfFvCBYwzIcIN9WK
X8fqclpDmaPJEoz7Y3nOyiWN8cP8WqURBoWc7O33RKZ+LtaPnWEWy70vpyqwA/q73jFdO5O8Havz
6iFXzXRPX+tlpX25W6GpcV4i5Xx7TVdKKLSlIWQycUa1Ec6XJZcPN+OHDf1iaEpVD9QL9uVSDnW0
Cos5Z+5K7cS8fMThlMnjWEwxX2X50/rmWE7ukXauz27ptWWkXio11oxA5/NMn9omXZsPsG/tzN2i
nsuU92+75ro6+qqUqpM9q/9UUpfGpFSnT7xe+J7udo7Zcvv0bCLxOe4lVsBsxQJMFYAoGgeS5f1g
dTOqZj5n1WKyfOqgvJKotjunU31aqgzy9eN3VOUSreECeVLU5VqMqX2BDrm/OPzf9mgiNpVFV5SF
F1HN+belm2euq+tlw5CCvVtssErzfFxNn6q5lxVKMN0iBfxDGzvUcoVslLHbdGKdsw1IPvlhk/Wl
Vo9c33a2aU41PtwnuzTEHMpplMUu5esb+MVXPv82HXziHT4X4zrCdH8Zg7+dEqVUkYMnWCn9yl3b
blbrzXScPD+OS+VRHoX6cqGDNRoC2rCKWD1/qJxpfBxXM7xWK3VTn6XuX47gdwxKVoz6/yP45Qqu
jvt9YTnlCHIulkN8ikxLBQgoyfoa5dylioLaZFN+Ti4RX65sK1loU4W/XIXfVHFZqSnNISQL+QI0
vl+ymOn5tDpcMztYnPPKOFtbnapTgPZsN/FyYXiuZpUTrYIo3fZL3SNUkFS5MKrulh0ynmFttByX
z5f6+PFYLbHY0FOhk51Wd+X68ja3rV6oAO7uS/VVDz2iYnVaZfWePp2RWSpt28qiPU5WIbv2cixd
CkmdAfLGYj0iT4Arux0aSrUjPbi0uBFJ3y1TDe4HK56mt480piOuu3rMXZvJeWV3fNhVP1J3QEaT
HYsENGqwbLAfYwpfO86HpYPaaciSuwpyiQhg0g+U7We4l7NLZTxtsHTGn29qNuR9/66VsFAPGuoK
/7GuSJDU/0etZDjLL7fjKbUSElVUrxvHEA6zit+4tUMuCIj0R8vxG/AldWlC4ahwEoBYouOHVQ6K
ovoqCLuA3cIugFVwf+xKpQVspNyuhE1aqsobvQxEN7nHADP3qFLxV4KfFUWlSEi+8NwMPqQu5AGI
zv8Imq7TcvFeuoZxWObVyMn0O1J1BABsbB2y6AD5vh0zkuWlOFqaLXQTHcEMirPgqMIMSxaWAmcA
UoXJiUGH32tYL8qr7smUQN9cS8Q25stR7kQ6o70uUt4uAL3i0P4v9sorwNcXlHdUUQoiLza+gq5m
ITxafzdZW7ZKyCGRRMC5XNWurxGHMCi1yd3oEvdNHgS7yVoiFpOzsPJ77GL4idTPRPrXJvw+iwtG
3YKZywdr2odBJja4dvAI0kRg172PH+jZ703a9nDOyMwPDVZ8s03aEnKuNv02DYINpMKhf09FgUg6
NqGetZKl8k/Aj2qqqKCdewJcIwA6RTcEKtUeyDQWgLrCY/brRgAT6I7XAcwmyIrYzjdpLb/ix00U
WB17Qv8KRM24Acs1V0gs868dUhUiYWajIxDSc9uN+nMeV1RgifQ7VUzEIv2xW9OjWtf8WkxBTUsF
Hsx4TdMkMQxJy0jKyFQKg/iuORVkuI8IZltjNlEV/vNZAoUXqsjkSwB0XDH6iJqTabU08OPZslof
MiEEUhFPFCyOHYBrFvEjB7aAyCcG5sPPWU500cojgDIkOSGdkcYXU534v2lSoXGsbUlt4kNQYl85
9lO9zYM87mWQ/RCyujCyRcLMlW31XjX/bB1iWeY/1iGXpuEF1CiNcNm/vSYisvnTaojq+fLlAvX4
1D5+JIEX5KKJBInjHZg7ziIhxIgP7drD70kAsLltazWE5o/kC+J2fkWGA+hFpsLsgwaIyaEWYUO/
OJD8JLlQSxqbk1A9E6SBP3r2rdYSYLVTwEEpBj2JMcmxfdeiufH6J57gI/xoEFtScfMzfmrU3lPS
9aaLZ8SGBKGjc0BoRWnjQ/KLQ0hA1d8OqggzQT87GUedUtxSgZFLCv0ZkRHvb0Tjvb/Z8rP4yDmw
MSVDSp8skO6uv80QNLGTOfF2oeeVbTCDFl0CR0bikefyFMbfEj1bIaAW1q3ZWaC/vkZgVTMoYYqo
n5zT5FXg0wq8QwHbB2gRycLwwBkS+0MZDvjwm8+99PlatueA+VsS+Rtk0aXe/jdGzDH/4UGKB9at
C2NEA54HNLAobSnzYIQr6WbJOnoUqLNPqWqyphTDypn0wFrszFUvM9wKaygyzCw1iAbQMhDQuO68
NqnDh6BJ6l3zGPlXm+bkWT+RJD9e1cjP/3ZWYcXN/478PCtQsmh2shTEF/9xVuMZKs7T4+H0qE+4
fuQXtaheIWkJllidKgIFEA1lrBghqtSWTFls0f0ip8tik7hlgTqMdIBpUHiyxUkg4gfyrv/T+/15
3rI2yX8SFu9JKZe12FpKl35RJJnPrrlrdsbRW1iXa2gJdGL9VHdFO9mWAuskASCoM5eJ5E/pIVXC
5VsltevMSunhS75cfG6V09bbKMcxhzroJ1GDoDorEpQHHVL8xY4o+6JmMLkyAEpyug53+xsYVzdy
6mEa1dQUgiDYlVIrLTcya2I//qWawwPpe2ThaM11BZRK3pwrrMchyBSxRVlmzEFCPT4XC5NrhGyu
jU0109i8bBldGwprVqqKH7l29iUZtqrWktuU4RbNgub7inqP1GKSeYk0kGb835bsNTSWNTSdWX3a
tj3Jv+J9VJ5myiD8G2W0gBLm7+4hgtCI4SOgmQ9J6T9G4G51Og+v4wAK2ymuAbUUjMFvelcNy4xY
Zl/aXjmHR0rF+dD3oY3efhgAifbbd2s0Q1wDTV8rIXy8T1XlXUyDdsv+I4DKRTQp58Q/SUx0rH3H
+MeqTKxe56jZEMrN6YKxXC4xjhq3oKljIVbMd6cq0oiQ5pboixD0UCrPBblCiitW7x1yoW4enjm2
YnfK5st6NOomqJAgPRF2cIEgt+wakBFiZhsEndNW5iOSVxUY8dtR9hJSSYBqbZuJ7Qn+NuayKh73
gWjenZEqsnUTSvJSCIK4jdVwftT7m5Kzxhf9EvBm0DmJM0TWrGek9qC48E/JRAe/O+FqcNCZD+mW
U1YsoQEhrzglMd90gVqiYOkw/KxomKFSyv5QbhnX0NOs5zirIJI5xtKokeinKddvQ0vRtovGqzoq
vuP/0iRsB7bl2q4a5Fs4hfGtF9C/lWhchr3FTo2oCuRxM1sV0/Rrar4YnabqNkrAi8BIcw7uW6FP
D97LO+uz8/GntOBR04YWJR09HRuTrrBLUSR0L4T+Niq5XYUt3ZCXjBiY6C+oAMZ+EbdpOAymbNYw
6V8hz+A5iIt9y9dGSCfSSPU141LHIw1G5qfe508h0m1388SxeaBcYYYVBxVkG4usutYHmUFDNcOV
j5qTJw5OfRpGJz2i4cN8ued5xBsbhWvmEANDY9PlKwFFQrZmkhvkeMl8jDgsr0xmV6NCFc7VTcZT
MtHxuMNFVreSUZD74Oyj3YVKeiA7cF8OFZmviJkyFOL4HCGfY3bhYHdsj7DXkDH8toPWS+Sz+NAo
eza+5uYkmMAzCRSaKNVDixave+wOeKeYvBS2GCUp46zxKLzi7kANSzdevFTydzoAzpUAjKnrlz02
KStMYSgwN8O3KFLrZM7zSSeYtBrNg1UTN+tlUa9JNxIpJ7RMR+VVDyzIX3oYiFPCwGP8uRe2r3HQ
tvhnMBXSaixqEd9Q5HJGy96xR00jNG4ddVsawzPhqR/QOWmZFLi0Kc3iZDRQSmNG2o/vcu2wKGwp
8otLB7VfVZXAatJ2b1yr5cSuEauGM9McsWXUlrp8cN49I8WUxTB7GG5bRS32tiqPFJ4gt6VSpBFm
ZbXQJJhKkXdqx1lSy2rfvn780ITLADaAhr7zYVeztWzrUJ60z4YDHUAsTdOM+ur7donFkE4hkUS9
SKBnPkCwNzDQi48ETYIrsN4VNQSDQVt8z6+J+uLd8rase0sQhpG78Ntw078seASmJou5htqFgmrm
3vyQbRO6kJrniEitAhuaHToLEE74ouHvBPpZZunGqXFHBjv5PuGOaT2vKdqWaeXWMEdjB0aCMzJL
z8N3iudlBcQaiEc+eTfboTrD8Qc3yKf3r5dGqmWbtL+9KkfOzMc+U7bUThTsbUTgc8uH/CpVVAIu
eKFcbsDIFAMLCKFriBwY2C/JRupGqvcGfTTJCLEIO4Or5t0K1IA30h/+SrLkK3fTG2v1vASFwq3L
BOcQO6PnFDefjRNBOgwYjG8WFx3L7iDbC06XD38AJm9f/LYDxmO0s5NTevD203Vqfya/45Z021Lm
4l8c1AdAly/8OFbetv3T9tA4fP2CH/dKSHDI3Gw/nKnuRg9eRCw2TfjAqI3lTffn1qFT3LhRPzgm
3rg0CugMvZDShZ1HGofbPDCB3Ea+J5BS4iQILiLT4tLYsSNvnfVru6jjHZDEMX+xpV+qBDB/0Lzz
fB3ExjNKShjtMEYek33upF9cdFgxwBMTTiLKcXDLW3jzAjCn3O0x7Mgb46Zi3sk8O8At9Qji/8nG
uuo+1CRBtsIb4mYdGrlMuGf80aQe7H1343Fm/xRMxnhFRh9G7lG5Opl1Onf8FFsIrH0tTqQUjh9l
Hh+D2xzf4j/aOJ4sGFEoqyZuouKdetAJgh/Et+910NrQaJi18WxBNeQuCxpjjSItsfBAHPGgeS7e
abOxmoxb/J4f13RqxKUZLruETvoDfmXZjF3/epo8Om+JByKf/1lbPzWkE1utsWJ7AhWj2N62Si/q
5e3p9zQe0IcaI/SGeN7xrd3wxxs7Vc5FoKUY/tMF+/1ApqQKmk20k1nZHozD98OsmnuGn0X7/eQt
ELZM04cQ9+xqif0sNhyQ1NOkmEVfax+ofusOzQ3N9KcpvARAauxVdZgK9K7QdEgeQU0WK7SxsAVf
xZsvW51cGUMnewUWUxgtGkkNoWAk/AgWlgFnk7Huz6QOUz3IMaF9xEOJpcSrn5hAplpU0c9a0uKU
JqtT00qCSQYdTsvWKchrEE1Q/5zDYTzXdo+nru1QNjEmGur2jptpyCehowG9sURjcis5ZdNNUJZJ
tQ8UI4CcbDigPxm52NzdrGX/cuku1VaYdfmkCK9CvkJeKWCD3F0CCuWJZgbFemet4g2ipl9iayZP
SsMgzgumZJqNAAdyaebXI3brjuHJ3EQZ4ExjGxItM6ozbEfhM5ENGXJ0mdDjk3pDmmsQMi5SLWE9
8S8pgYXG/ks4I8Jm4lnLb8tNRWXV2BIme2bf2PcWN+nmtrGq724urWWNQyDdz6KLTNF3RMsKOlrs
d9KVkWnLiOCIiZ9IS+TOSUEh9+NV5YBKA1hytCuZ+vFZjvhnD4oQpMiNnxvW9+0j1ER7V4Z1wLvO
+X6o0DTIkZJAdLWg8uQn5bpkq8mHdGsMjyXdmj6nST3j/gUH3fq6dqsWdeLp2E7DhfHQpJ6nGkfa
XtyIXZSZN8HB2Fd1qM+/VI4W5ZHW6YFLYYdiA3Yq1c/vFHq2zQh9RvqNp1gasIp7AKMiCGoefGyv
XtyaGFNkeLqXUavAzRGyCn0LnKy/3W7cvpdH+qR/HdvnOxmF5tKlb77jrfYSXVE1dk+Q7VHa++eF
95z8btwjCmweinRPd+GO49dMonevXhBf9V1RXelCXjnvqbvy9SPIm6cqAJStFgZyMK/30+d8a05C
jubWvpJ4Ot+VBstmOgPmu3nx2yb4qNfCmJS7ScH8dvd6vtu3xVbZ9mv28fukouKIdmPUWNK8LcFS
W6Jam7ZkWKfT9VpeBtZSsTvqFfqQmgINqlO4D6wcODnSVSeD9K3E0dAgNenlW6V+FuOUv9128v/P
KM3elvqRXZqm/xdWDjDj/aQH263UV57SBrsiG4HXE7roirD7IzSUaSZ7cmzIJsiasMaGkdHnip5K
gjq+Gp7F2Cm5KNsxI+NRzuW4MXoGDoBNaCBsEqdWI6yNqika1pnOCuLBQf5Ntn2AaVmmlwg/csNN
Bg1tJk8GxvpEfUHxbkhLiYoo4uESlyR6ByPQt5/wiIaAUsFOFI2DpmACrh75SJw5psKJlHhy2jgt
pX5527wP3Ppm8ViR6VxAJ6HUT/RlLsldUnhgtoKIFJsMJ5BzoZQtylvIUTawQQyRWASPKjiF6snG
NR+qGm2b+wJ/unNv+pSZu22yIDL19vi6OtyrBMU6pR4Ei92YG3bTqCJ8RmKyv93imlsmKdntqzIa
/dEMhSTKLp0JrR3SynPP1luCrlVQiVDaJfP8A/WDTiehWXOImjXG14rCjiEcDZU1h2A5IAxrGW1N
jnjSDOR3w3dglQdGmPuXUzViCxLDZTulQg+SpQE1F+2MW1STzTVifXZ16KDchkbdGa/RjxbGZ0Lb
qj8IilMHYdouv1IN7ncj/bVtgdmGSZsYYNLf4kSNJg9Y26uKQkLNEGeJMDBpXEU0I8N4o/h5K2gf
hbymqHnY+0L16X145vp5VW1ykbV2BLq3Ncb+7Xl9+2BHqH2vEtBg41CgSjV3ENdKXN8pSLGqPId7
SlcgivZDQwF5GoI0hhYFuxlIgk02TcrNxmNCfKwTnoHshCDNVNOEK1+7K8HkREigvC7ruVUFX1Qv
ZCvjRmcLZmXXg7FOPEezV1GKuDKH0ZiIzKpvoWLCOZ8a+e8OAITYgDhtr9jl6ea2w5rlszk/z9z7
rOvV6OkrohVydBWr35fvjnBH9uXViyQr/fhz0CpeG8Z4c/6cf7yEsXvJgH3G6VFkE4E8yDCOfPbI
pHfq+Iq/L6/jd0e/fk3GvM+yCFRuqnrLwoCpjffcfKBi0lf4CwNZpf3TQp21v8njsg9VZHI7uYVV
xQVTY0hhCvok4/oImn9NPLK4b5jzFxUvx/eQ4Nu2gZfaNp7tHh2lEvIUkgDnj5i5fD+LbJbvLLPZ
vB7iGUBYBjeAsCJeSYKl6NQsPIq1T5+8kHp+ezztGeBQP0pvRjvK6/u/D4uB+qUI9PrcGMYr4PXO
P3qtvVJWiezXutK7JQcyUz0+pKpnOmCOROwAW1ZzhVAKYZEWURJHm0CWAyTzsWc1l4BSCKNkRZYU
clnTqOvCNErdTPrkBHbaB5gF5CBAG4IbAeXpo5YDyOM2/YCDTsWeiGzGBMB9KZJt6cEFdhyMBuEK
6oiGxtTFNQBilShSaXUSDvyLQBGd5AqhREk3Zd1sjVFNwVfOGGFbNegIecfiwDj1shiLe5Fs+74k
ECaOng6D24Q6TNgdjXD61Q/40BH4e/jp0EfKARjf4tcVIb/d4+pWgrV9iLZRGgL7ewiRM82dthzw
MzTefrPHJgqoOFHhc44r0Y56W2ddB3AsAWifQkjIoNYjsaLovc1yovraTtvu5NHaMG0SIhfW7nMF
7S7fIpd11HTam8P4O1c/Q11IwYdEQsO3nNLDxvQ2++XvWIc8I2ZzuD8/RPEokz9v+Bq6eolRtOHy
cjGDmnU8hFiJ9AJbkT+raNO7lqe0o+My4MNrDq8d1gLdMBj9+gx9siBVzYuI/GFP39VPTr37jVUD
XiIO2VPbB+G1IzcQxpL3jYgFj+FQNwYcLilY5rk0FkW0A4aVXibkM0uVqJbrhLCEiXPFJNCwzTeH
zeg9QivUS6z3O8VOhGw2d+v72bYLSqhnPEbS5iOfgh5gO5cLZkTJPWLEFx1Jng6g/Gs8ON9DDYeE
gei/REaUolflpzwH+oihjdlKy6J+ROAljX+bIn9EEvVqJuXwKbXXfZusrihgKq6TePvRIWZN18Pj
LHsUXWFQlDjkSAJQAVzhjEkr+2JXrBR/NWFgwlVzDKNpUPchsL6nohfGpjz1Y9/PsPdukaYAn+VJ
7EokNi4Eo9JUzLW0TrHPQH77uLnilHKUbIs/lGTmjQvqlKjQ8C259cbFCnXEYRwCgxelZS1QuXVr
oFElz4qorADyOIj/ZImmdKlAnMBJx/3Hm6Xd0zr6iL8J1bPVfQ6mPjrJFrd9xDe9TPG5hcwcX/Xw
0+g7X2tTdDfT1XOf6IR8tdTIcmDul1ur0LGBTNyQNnhGJG+gEYdHrjH9ZgeUA8WN3rKGJBHICNqH
+7XK7cfhh1Aj1+D7tcjfiKttwDhhkzlPgPO0Rs5QUjzJ7g5YgxAZ6b06okFyKbHpeMax/OdVHZHk
yDE5h9a8KfkyFMdsCX0SryjeC52hS7P0KdYJIPguMRuia+N0s1IdiJPlzo7RHshWzef3tUhQj+m2
EZ1E9PU3r1hs3jPS4upwpM4cb+vPyOn0gdaSeZI/8QpBAYu3V3e3Qs/WRjJS7y9VCZLhKhunWfl0
qwv0zb3xtgUqAug+TeAZHrBPuRp+ndt250seaKTuIAe1ZaREl6rd9PuZ9kIRKS5ecKPcJB2xD3XN
NdN5vDWzjQgyRpT2CJfoGQbhDax3e6UiximKQs4AhpruIWoR/MzlXnga5A6M1QUHDm2wwj2/BPOE
L2mTBWkEhzzA/aBDjGSmxGfj6jV+RJ6CiPIEhtea6Ym4EpGwAYLppQmkDt081NOetFgDKC5fJPbg
9Y0F4GtjTN4eswHzgQN5IQkyQTQJL5SDA5tw/PrM4XUNXX5EFt8sC4u8mL1qK1EGCwkGC01hN4J3
ow0DPzeALhSSxP8j7LyW20iCLPpFiIAH+hXe04vmBUFShPce/Po9p2q0O6uZGAVCFAnX3dVVWZk3
b96M1S+a3BgqqGbmZjqh+vSErUYAP1ShWgmeijobhq5CJS7uLCalUFVZnopXTo+KdQ7rqerShXgk
Bj7BQpuvdo5NnrW+2Uf/FjLxc1MwBS/MeeilqfHEhbG69i/Mwhh6aCscSq/7+On/qxGD6EJdBkEz
UQJdsiXll86fqH7PcGBUE9wn4ReZVBIfxQSI7LgXLhktBPcJg6abZWy1/PK9OKVsPhoLz8uiSOef
k1Wmi32klDdzizfnv+7VTdl7lvihiJXwqzr7Fvu6V7lH5W/d19nnuelya5z61Hn5Jcp8ZDqscUL/
YWPynH/VSxYI2L+4L4zbigvr0OAf/2SYkaT1joNDhPgxgI/cVxuSsWOGGxFDYJuNHV/HoE2Kqun8
WqXq1PRyCgyWZsDfnU8u6bhwXY+aEQf4l8G4XKG6+OHo9AqgJXjPMsyYdgPdeMAu2oK3xu0i1aBx
POgzluWLYMqALkpLsni5RGexEr2rqH7BoXdcwEi5wMUzIbLN1IKk70cZSsoe3h9de/p87Mvww+vP
tgF6mBNR5GTNTTf0nEPi01Br0IYt/ucAql2ozGugqT4v7Zpr7qwZ3iEqEsM6Pempcfz8K7o6QCDU
NkWB87AAmc0UIVO+PRu5jcCiGvKUwAm785uwgzfbmx63pogUuewjBOVEEvQNU4FV7HR1XEtNKXUo
C2M8uRefpbdMs1zZvG9z1U0rtatO6G8Ap3eQodvGpXt6ntQO82rh43iuL+/y1bVMXwK9H7PqsYV8
QON7dKSB2+c6aSxvrunKd0opluMBWub0PfWyvD9uq9sfR6JnnXkEzRu7Jc1oZL/kAvcFFxABQyuu
DC1CEXRtXqXibllJ3cMhXn9xNvM+9P3csFqgczlx3bL9DQA0RXtxep8dkF/DWz7ULufKd6aSwHcq
3Y33VWqVMg9kSuoWBJlXuzZNPUbmBSmKR8pJYcSaihH0kRuLThF2XE3zNXjBrvKuQ2WLB8qQqLdL
NUi42iGQvMu9ibZMqOaMilXmD+BbkANa9RiAOskMEuzGJsoYmfgRRSfftaxYrWTTInVTQ96jl2mn
34p1mmMX0S03CWuKgfSveWLzU4JdRegYWSPru0OvBG9CaQYvRr0j07wILo3M37hz2L5z2LdoVahM
4CpNnmULQcniVT+nhIMNDV/UNoiEByMsT4jkSZ9KStLpCLma1zNoclc602RJ9UzP2byxrxXr0w91
mIokvMkOEm4ZAxj2eVzT9OH45rK9iDKX48Ymu8Z0j7FaYDQ2nRFxTmRpiVigYs7Yzbjwu6FwptKg
U1hUDoCjs+glVOSaofL7TFnzLBdnwu1g/uwu1TXta5aOVo+oadPIEemKB+5h+Y5Gq9TyrgeCE3mC
kNlNqURIoE6DYRDWrU+JIQFaN39rmIb6d3cc1D9z93MATtfstKOEiZHhsm/AF+NAJAP8Dh9BZA8I
bd7OfwpB6REPcQpxmFG2HOlDXn4YyPlSyHw82jsl9l5BX78jn29GoxLUWPD7F6hk5zHd0Yi6ewlJ
FAAI3VANcsCqaBGjVoFxDfRODs2Odm7EWD+iy2yC4Bzu+flakc1pCnjiZhGrUbXzbhblT6sHdeA8
zbh1aMPdmIo3PleAdJgPG3OJZy8d9H/wO4iIk3r5ds6IFJYVzWyxzUgaDotr0cihX+KMjTtNIHj+
IPnsnpoveyl6iCVKU3ebkdkd8jHEzmI/Wk4DbSTG88R+PqJM9BpjLcYIjnR/ekwzi7L1dF0b41RU
wGjYzEiv57cLqUhmKBRaJpdrCGUgHM9YPc27/XSMeIWHJdHmqK6ORCLxBhegOms55uf5x7fUGKYR
fXezozwd6JccatjkIBzVzrVRkk1ulF/he42KC2Bi5c4JiMJTEyOMAInAiWBFaFksT/5avVajvQqE
KWc3z/7Sb5FroVHQqjnHZ1A6ZGDIYFRJyDT2heS1zxTRffE3nzs0yIH7AVLGLx5GVonWANbLe+Yz
Ait2N2NZ8SFNV8yNawkEv13Rk7YCLGay/VqXoclqTaPL3EKBKLTpkvRzGhbhGptmxWZZUs7EDOXa
RJgHuj9sIpHDUw+8H+m6I+G9eiSnhyjOV4T8zKjVNsT3S1CAtX1KahGil2mUuhGJkiwkB0h0ck1/
NIF8r0pt6XMnDkkcMJK9MT3MKEq2sXpXA6hoc8ggt09CVl6yys37OkkA7CuZAjcAqjPax8qimiI5
T6m54gnuIu4jlKAGgojMDuTJ+iE6QABr0YeX3Fd+LIWuRPIqS1mtBBXFJsQI6iA6hB4vDlDymXym
PhXhOvWuPzIkbpnGzGxU/PjpZE5e2GcAm5WIXg5OtLFzrguxOJQiwP59YAKSVB+Zmh42IXL5UQVt
vAvxn1OEe93J0MrOo4jnlICVp909fQuv/dTzkQN50JJanGUmNNabZAmnGkBlZrKz2s+KBylJ4BKa
ht89FU8oEPyKfHb/7g0KSwIMEMegXR65G9hfzX/xxiWfIoQuIOBClx9YddiSmFRg1u5GbrKm8J3L
48GJ7cKvcSGfmR+CQ/Qy684aWg8RuZh6MQrSq1elRPOjF2VIukcANsbsROYo1UScZA02I4CmkfNV
raS+reGoLqpdNYwxKQHxD9VutM9KBEcAw8zO7RwYycA3TVoQQh/mMtPMPvqN+cdgEB9NlMrLN7dq
+BNd+g2N3YYki/wSc7OU6i4SjKfIrJbcICImQA44tbqREX/U7T1SiFqPfX915qlkp2orYI/+jDhk
gkk+tGbPhiDSfN0bRFtS7wRPD2v0foQOzc+Zz/O81BETjtgnAFlGnO5H7Go4u8vGxI5JxKU22aLY
kf8Q0zqjaHdlCaRmFahSSoDAhirWx884bbH74QnujayS6ChZ3nOm0RYpGlWDCbcTzq4MMrVmkzu1
Vh9eDn/red9leO2bq9VDFkcMEgFuaTtuFqjNCwOtcu8zpWnNE0iFPAgDDoUtfFhhom5dASQ+C1sh
+2JM536U4lINmtlLubNo/jJhFGyK9/k0cot0o7yyGero+26kbLhVcVRClNieoKuMD4DKodgWnAlG
JD4ADc6Mj2bgTJUXFIsFbLHZl4SyCT/lZPgkpQyp19kblU4BMbJwxts5DO1JDmE8vIvuuWYonEP2
UkrA3SgpIqPNm4XxzTQ6LjngJ6NC2d5u9iJa5Rf1uA0SHCN1t5VkEg5CIGAkacLriyiYHZEBB2fA
n2eQTOMLo7nJIKIERJZ8Pd8i+GKcO8VTsqhq3zw+LeuXD8O1KKktHGODBgM/Y2PHzo6Gpbq5HKMh
Y6GIvXphcWxdinTqDa+agY3XVnxcHki1lr5Rl1BiPuLZCv6hAqRGCnbm8KjfR/zR0ocQeGDQkKYg
g0kUFqeP4nLfKK2MWxfagOYAJXTrAt7Pb4GD06eoVMU6k3T2STzcJAY2GDDJrXQIhVZjdV7Ub4y5
6HS6almGfD6emNYyMM0MQ+TzSfuSorV6MTqwrG5dx6fuJzCq3BQ2L/4ft/BflPZIQtMD1wUev29H
1w4erj6CrrcmMSql+Tu7XO1alTvs9mi+Bc8HHxwXCBuK/dQrco/2ycCSZrd1x9VI+yjo29s/kR14
ZxkdQdueJK+8pf3X/K/ehgxbE66SsZx9Qy5dhP66Vnjwxi5v6u6/wO3JD0fC0/6J3dw/bB7g/46m
P/d9S+8KZJsU+qUPZd3kp7mnCYot5DwtboolfoJJYi2aZtefIAMqW6xpwQaziRjJoB3iGnALwFA8
5msLFoqC2vxGBRrqrNHCG0PHL9LO+5uMHxusWyJh3HwpoNTq+hYacgOZ91xRPmytAFTkSYhgC13w
p5vFbDChtunayIIAOc+j5dTkjnFvmUgflw+zGtSsL78IK3BG3UUVHTKoOTW2ENEWSGHHu+SWaS7V
e+S+im8V5odunu/Ts4KbSdgppUu3RFdRkjlJG5LEy6BYvWpYbqJgMiE8z/mQlZZ5XCGkrRttsieH
z5rmbMzpTH4WO+m6XLcrxO4iJT/OQr2/E99P91u+R4Gi3Yq0TcxX52rbezZlLkQQACeC1ZgmzuOL
WCh+XJfSDzPxOJjqe3jazks/4nQev8f6AonnOkfxFSf5fuSc9Yp2N84hUAvsoOaDHG0wVt5BDZfo
iGbjchduuBbIGZN9cMsvYU0U5ynwtv97nBupRe3aAFZ3V5+DLMfAqExIZ7ZWkf6YlhMbRjaJvSCL
yko2S+LcrJ3biQq4/DXS3EZILxa8OSkyAVPVekZE2vKuSdWIi9/A+rCK7iwIudjVwGYJcsY0zuWb
46lSBA20K6cdJNUDnNwr0ps0N+8e0iR08SXVJA3txIuTUGxfEJEX74703T3QBNQkhq3C7Z+wbE8f
odfZ3X3zw0OWUHQ1/5RFPoJrI9FLm8rJIE72OOEdNL2nuF4cb5MX8/bmx/BBv8j8puGd5aHchRcg
uhuhSk28RAtJLz5kn+lOSHUrPtAgtH4gJ4A6MsNAZeHL9fZzi+OTXCp5li8w39sQxTj74/7FZwGF
FkqNy9y9kEeQglt+nUD33ET0l/S2YLa1QOVE/lpZcD6hWtlOGgsD1MmHtA+Qs/6qlbxLLzvZKHyZ
sPQLfWlopb6N9nT0LqQMCFuL0LfmazZbxXy4X3APNQ/CtebPye3daqii94LKKRibca2UGUxlOM99
P4eNO9xIjBi3kpdTL2Wxx6MVKsmiarA0/1Hua/KzzctLkLZi5VDV8WiES3+tGiXPtC134BCBbMvt
Ysp3Cgx/SPEURkvolM5LkximCWUQ8Ne5NnmfkK+xPczuh/Mo1BpO7rdhZmzb+i+6SDRuBwUwdxnz
l5GfJmEuFp4V/vKTQRhoQ8etlYamuwqiWVsAOFNLze4sToEMlD6s8IBMDP/HwwRq0Wn1mQX1qPY7
Lv+UbHbo6vclA5USlUujbZKAaBHKm1MOcUmm8LmXwKo4DVZ2NghTW+jFKT5/nd0XkObPoufB4mGB
sArOEGJJLbT2N2uAvxxjsq4dBjk+XMb79KNlNLiy9LOwraxNQnfQkK5di9zwZukq2sniqMKoBfSl
fy5MpSXsmQLSS4xtDhpS7LqxpU1sliwa0jGo0O4h31qYr4NHH0vW+zcUR+dmnsJp5h3ulivGIvPZ
Pe12H5Pm4t4FnW2sKENXWTPk+3XgsCPeMtxZwFgoKLJsj7Ui2UG9rwlv1LeKIY/69U7ayEZxB/NR
wA562Oyj3taW+MuthdZBH8gjE0G61Qt+Rx9QR8+b75aoF5jpnOrOFzxHBlR7eGwf0IZbcemLeubJ
PJlZ6s1brA6czStpNbybeXrvri4VawXTjKE/EQVnHHd0+I5N7rLP6a7RhB9Yg1SjDp5uqZM96+zI
RvpzVs92Z51ZB9kU78Ohf+jPaKxjx1+xs0N/07S/q53lsjRqJTrpB1TtggKLv/iUIQs/6d8qxSzd
NXjxsCh0h37k88aKD01vrl1CGn+BQ9aXBM0Hnzb9CR/zK0INZH92qaYPlXJ5Wpumqovt0wqBqHzl
TCpv3VsVq9NNbbpCbGgJGWz+I5UfnI+DzRcyMdv63aSzO9b48GjSWYxHq69k1uWgi7sTbt1k0lqg
VrDsDwGoZ7XUqS60sEDHefO0+krV0s812AHHGkIbi7t0qsvsvKa643Jlcu7PV5U02DF6QOi2TGvz
eXVybm2RjlTa+NMjbuEblyvTxpw+19fMx6S+qi4KtUO2u172d/nK7ulKEVErm67wrkOx2rpWpsPH
3fKDo+zOrWmNC5tv6xO+/Wa57E/mXa5xQ2Urrf/YMyla2nRSt9Obxde4ceak7grlH6tTK3Obnfe3
q1a5ekKd+Xa6qU/2y+r09PNYGV96y+diHdElAkW1HvPIZAqx4DyHnHSql0KuT/9GHcjchqxDrn2i
uVo7P4DYPkAQJNTnpHpnJH74NdWTJ2pbCsQj+Ygf9bnAHu1mbi3n+SVTCTd+QOQ18FCTJiJjLFaU
PW8ThDnWOOzWPFzhnk6fda2I0MJXwTnVvU961uBk+KB/kyqA84qaPN8GJdU8gG1qy3vTJM+ejumE
NddZRioM6RIFzAKFNQQPqINSIyMH36/mvB99e/Za8+q9KC6ha7GQH/I565KOs+q5VLnS4SDNUbZc
rBKhqNJDi+VBHoKBUoaTq8cQkZTo8ZzfV/pJt9KPbTd/7wCY/S+aZOFtmVsLBlA05WQoRhLb+rmo
luBueExLB2iwFW4NJ7RvcTCvH5EsP6G1Y3BL3qVJP45qqge1oJe75dQHw3T1Uqp7IN6yb5UH9J/p
YivNqB85uPnuGafHPyT75W9ZTSWCRifmhD9LtzPgtWPXNPyiP2Gh3JiTT4L09/kD3SRebZVuUf3v
kqQq3UY0ztZGsy/UKv0Wv3iI6u+AOvpjl4+sxO5QVV2HYN0SB6EMxeypeGaSo9PEGwDzePdAhsQW
eIVfbENNPRc4h3orDBFf/FdrgVnQaZn0fcpR/VVNtm9lDjXrvvbcLK+yxL1xYH/dVu4UQnLMphRS
sU4k3gxa4mTJtS+vjnUMLK9M19OrKyVWstmIw3elGuPn8J7HK59ck7uBFZ0wcXe84FdR6UUYOn7+
U412LrR9/YdIQFE9qWKSz/+jpdFum5QX68L5jKiUeLI07lXvSBkzeF4sf5S/Zxor4tTioLG2qfy0
JQw2GSW0eEDJ10jeAKTQyIDDmxcyrSWy/asyStA6wr0RTyXwsSrRr8gSU+4JsuQ36W34T8r2jK+K
eLShyBWc2MDEqkyRS7FM0wPHfQXcoHdFav9wc8TNtCWaqFCByhTxFDlWxpznRqAg6fHqDbN1Ahnh
hIVt183XLdjgQ5oCLUd0VYek0+dfkrzHHbo5gWjojPpxMaSIzxhliDaFPL60MMhGQFBJoZIGuCw+
xF0dB5oUj2BnJFucwCzQvzRkljacJ7Lc3zuExnQ7Qi6jNj1M65bSwLAm3aQIg38LrwaYPPNpzBVS
mty/wMWPmQfLPGNgaWxny8Fx5wAX14ZVehOeTYF+eABPJn0yFE+YntLdwOMm+6SjauSdPCn4ITSX
J/+Uw5W4GgOBrQHTv6wGKaQrjakMuXKjElCdQU4hOB6gg/ixp3s7TBRhxeYbs5YN3vXt7CviTh/w
R5YhKxUI/kB5zRpHJZYbmXrL4CzasV2/YjOuXqnVdIkGlSHoN4DzTk8nmjkPL9rCPQsXRS2146XQ
LsAjTeq6BIsvAf4j1rmA0f5v7Yr8PyUpka7425r6TXImXRgf5qkNkjPG+4oUk5v3tn03wMrFAwDP
qZ/zLktqvRD5SFh0guKoMY1+Kf6az0ua82FF4jLeMS4vSiKQvv77hJN/Kiv//xP+Tf8EnbLdeXLm
hGHadoZvglkOo7iADwN7p1i0AMIYolhZAny5uRPAji3BkthNAW3eC13LEbrhwv9KjDdTn8Wqk3p7
r2JTfKcBnHAO64LFF5gkUk+I42MgrnpGGTmxEB1/k3O0QWA5gRDxjeBYngAAYcgOGwN7/n+PRrnw
b6oViLNlS8V8NpMp/97oITvdXi/pwxljfMK4yNpPIxMJdkLeK15a5ziaLKt5OsRi64js9mKSUXse
kMMxCI+PzMc8gEUh+f5DwMybTejayQM6G9ScH7LEJJLFzywhsYvICZVyDIYQmvHoJe9wr7M4vrrV
NBfEEw94/tsKJPqPas7/qtvxtxFQm+Vvuh35YXGznBfQXjEFJQt8d7t7ALrh3rjqXd4ZtGDm9ID+
U/P4zL/Luf3t4J7c3w4+Sc1XuVSWg0sX2L3smIi2h3DaiZNJUKDOmT1A0aa44kW5nKhRN9r3WYee
e3TLHD4lrfEPX3HLoaPxW6AhkIkUN0VfmPUX5L3H2HqpVv4ThRSRjxuRJOXpV8Jf6VefnX1c+V8i
QQQyhAqKwP1CHDASWsVcJTE1vvowWFZNa36uEivzBpdIlmzS5S7mkS4AW/maSIwMcm+4baKi3q/x
lMrSO/oPaSWDS0UbJR0YW6HQBElHDgfyp95I9EyG9TPe15mZYiDmhyU8mdYYqcOqM/HfyyVTzP73
evldqSe/XI+T2Zz1EsqMc3VHH0ccJ1xNAO9SLPWetE+f2mXDVnd0zcuhMX2GzYKgM6LOgP6Uy7Q2
hLdSCHLPssu3TVBs0kO2j7Mu10Vkptn1KEHpF6d82zw/EUTdRKkei20wOn0RcInzUphMD5RpgBvr
SaimYBIva45uIGwzpna5cuBiB3fxBCWPRBfWLFcZ/qaj5E7rUMSmEhDX6DDinuiy8JFniZi++sZk
+5ltewfo5+t2JM2D6AD+gWjE7Nka/XC1w3Uq/2TK6MH4h3vzm9rk6bwoXZfDLRrh3IYoYKFXl8U6
70c6VC4WkxQukOidoawflposHSOqA3IEl1dDBGMSoyR/5pugwbdzuGG/OB/eCjvjWZ8gWB3SA3DB
cq1QIcUN8xZbWqCtFNsVgJsNxCfWj9t28cV8lriItaXXY2iCZA5WTPAya0UsGG4KK9McgX6UCdVf
LNPFRx6nUedxTGOOzLiy+ji/2tUYrIbMrT7NtLk9k97dkjSG8EjKAPIst9EEIIw2sBDYPXWnQAoG
wDEQqwXo163xh8YkzVhpRBwZu0noWIRAyu4QRAQEDDwEjvIl67HDw5I2UCkobMosMYyP/73+/l3m
q5zOFHNF5IbpDfn/7WV+nx3uJuXN+VHH3BM0ExVlWEzXJ5+SECL5JvvXbbHjsAkA2b1mpR2G3Oi7
vqHxxhjcgUluLiSmStyP1iBAXtufzUe28E9ZWJyPMlJfSaGclMpBnO1v9r60ma1KyWSnjL05ENk3
5wFTi+kC4srmykQKqz12CdM2eP5Wm5jKkj1gBjymGTHeX5FmZdpAU+39N6FJgwXkzXWv1v+rVyhy
zxMJQnhHZh3ZhddNK72poIma4sfGurUQjrgzuK8DBn+Qf4TgEqsoNSuQoodsEHJuS1Cr+mnrjCLW
nX6dNqFdhSSo57MlDQE+SHtA7bq+7yx05b02yA17tcHyaa0guOF9TwNKbaRyDsksOdCSF8yZ6Cdq
RbRPgqlSaKkCgeWKFSP2VaoEiYA9Sfw1RvfK5Mi+jQE/fBh4iru4lg11VRGAKHQUK2GCT5/9tPAK
bfFS7DFBD4UgWgaNwa0IzeG1kK1qs74fivVaAQV6k6rF+o4+JOvW5TU0N+HrgE/YjFUsydG/wXec
UcxQRUS8xHMQ9fFk9SZYbX/cov6ln1shnc8X8mjHZhBQ/n2HKu+m2dn1yhSLsetBduIb7EOmGzlW
M8ORkmMbj+iVl3DrDJjQfHhz13CVGPj5WNL9JzS6xW/QmTPIpJJGQYUAZhPbYNZOI9M97gbDlx3R
z/HGjVg+Qdy7J02awhj6/7c5oA/svy6ofILEcrmQyWfKv9n8ZPE9X1/S9IXQVhmCyI3LkWE3feji
KXGR5ZCazPJaZO1AzGE85HVaCJZFcptUX3oUuXHWkbkujbiFn0kU4uDqFiUYYaMX6hGZ5elX43bn
vmNlcAlw9CyPHe3J2bNs/yOLwGm9GxGWw8thr3QDkECp4IRVTMacul5zesCzwEChb4Atb8i+QhKh
Zs18aNhKaI/qHbqQ456gZqg4qnV92gO6vIJazqonbIRVUy5bCwRhG/XXZHVcsSan7bQ179M/lAZ3
XUvkA5Pgw7hcsikV06z1GJzT3B1f3oSuo1ZuWrkYlQVjNBTzpSY+5cGqkOMzGxxYdwv32TT8ZKOq
XXvOSWlP5DLAkuwSYYSUrWzkuEbXYD6qwiAD5F2EhqxLVXwSexELKj5FTCi4x5RINSnQXFdOhCfL
+qaRRiwXxW++3d320pKYPsVYOlwLho/7D3OLoJk9y31r1j9XxjUsvEgqQJb2QDYc5JcvoDNWsfua
W5hx9/xj0lyhe6Ogk/AVKj+o93Ciugu5x/GzT7o18tX0p5ClHbr5qRkZWNwYLjt87V/c0+3TizQC
jnCJ4hY3+xJtXs+UvKwoJ5ZpLyRhlsoIk7QiBQXmga3XiFkNp4+OlRngdZucah5Mx0lGRhQalBaT
GYr99WtIvWHkdco3rfPtjNmpvEVcw1AA8M1slSPSkH42z6BnZgvC7Qc4IAA+sKCcQGDVLtgyGMKH
zvbk7fS0wptc4S+Sr3qYk+Tw0+Yspg2u24XvWC/OYdGnKTQ6NDa4+wyVVkC7Gf/Xac6+TUfy4sfP
hcdoU60u8l+OGH0ezHPkMNKwVH//IxHg+Av/hJ7FCQhwGCxEClPcvaVxGcU7P7cj+opeO5kHXZu8
+0QIjGDg67gXn4ZPxPlqB1kiTCY/KiSa31SV8RcnADa4TkWIgSUm2FdFekQWp0PjIX1Fkqd4ANpk
8llFaoQQPA3/0gFV00mYkO4E7hZbRkwFgCmaF5Z7m3xWB/PIjXXzA4rCa8eDjwVgVq0IxA0/U/j0
VkW6tzroBEUMOp3BKSvQMZuA++iXRUtMj5LmAfjiIjuVi2b2tnMoUkQfSm6si8/pH/fCyNcIHV+P
4Nd2okxBnps2AkZtkZnb2HaJCLmBzglhtYjEBRsbGMBeuqqjeTihxdEUCibGtLF7nN/Hdq5ojjJ2
apBKWkrXkcwOd8vT29aZPS5+DAnyWRmqCKZX7ps+uRdq1ss0nKGFrgEPXAMzb5umni0ZNxyOJdtU
thZVGADWSIbvRgKhp5CXlthoxX/2ATjwDEVRIk50tuUkmhOWZyMaaLoyQqxWUO5GMhkSit5SeKAW
2bnlR58UlyBbjbYrISx0wsX5jLxHgOjU+y3UXAHOdg2H/oO+STQjRrmbc2X45KLIPZafNp/mO/yA
Cyj8jx+i+2DLN02uJgxVXbhcxUXN0UP2LvS2xDvWgXe6B6eoObzAy3ISCiIoF+/EhIRbn7JdaJvM
qvoAtwlAqdR3Agl3PnRhSLNeiQY1SbHN3RyTa/OvAH+FmydYFme9X+2h3DKc/WXqMxQ1iVB78qnU
ehnEUHlK2bLQa+ERRVa8PooPvXpdF8EZmJk8qO9gPbmoTy+xWa2LXDEWA7tfeIiT8ZdSmvM6blie
ifPcYkbNmu19FkwXi21itbs20V1aX1lMV1qgqeWYxJ4NTGGb4pdmapO+8Y12X8zV28eewIL2hnsm
sOBGbobcCiW/lDlTENBTdNHBfytYj8SI/FXygriXOnaGqkKNfouMcXBuxiGNsZH7dB7Ybk21L8fF
6xKytMTHbS5DXBFUEHwyPuWgWapUCU3tUGI21bJ7ccRg0D8cWdLTmyl+tKiL26BZNNrQ1kPFLRux
i+7KWnctIte/IQuCKeEPo+hr55u2W86ncwcNReMxHzoDsgaVM/BaZL3rinrxmFOY7cf6kqt3OFJ8
f5HV41h5X60QUiZEt8JR4P6+ebjVp+chm2zRW47QTeN3pG21t6Ub6YqeIiOLFc57bhyY28yrhRu6
iACkeSKWCPhlB6Qn/S1MBAkUNNglZvU++nCHRzw9OD+79pbqigN2sxi+2rP8v0XkXHTBKSoIFn8T
+eeWewTH0n0hFlfoS3HPWZ0sC6a+i+Y4uqACrBCFUx1fi3/eL01J8S2Dzg/i1bd5vrhEWzOF3vwO
vaU9cQXeCK+krUmibQW1T5oYjcq6hVShi489zdnu+P7qpqBFUG/SO+qdZh2QUV23YIFixhU0pOli
w3w3xWkhGW3Yr4HiH+8jyAnbczQdnqwXVe4rDOgr2kIH1qnOtnrnKfqwWmHxgv0JKHoQIGWbdeqE
tcnNccO3GM5z2CTY+vKTPr0HsppEbTj3oVk/xmSekhbTPKfl+npcwoYzlmE0efQ8YX7K9tORN+DZ
NI5EBFFeVqqgHFQMTjAK1zBFXU662rub830WaV+pfrG4wFIdSf6arKDE21Mk19bd8nm9V94J7jeN
pSUCukAxXkxmknoUM6i0TbUWjjyv8wnOA+/UOEWKo0kSS4LiNFMeqhRKdPzmA2LBv+ivkQRrgOI1
ySbW/9gSDkvKCamq1XsJehE8nN4J8P0ykq1X/txSmM9eBlM9eRIpMjhRNEwGXKQ6W7JrEfAMp0ZP
Ac5lUCm2Ak/bG60uA/JY7qwH2frpIeG0mdZEThImh80rlxbZuuPWmfSkGkPGTjLMxmjwVpYvSrVR
mdwroN4VirPZaH0M26HguggEIWVepmvqTWUCeUXaYPUEIhwvSLMNPWelxxtDRZ6WjHtCm0zVHCYB
D7oo/GlGk9imzBcHBveTMBvnEPBsA13zg/la8h40nsDLTA6SOR2sb/EncK6KLchZmPtcXYWLfEjr
FT+32QrsGar6g0iOJxh46W8ls0JdiH5EIt+Ihxy6Hi/VF7KY3/pzMVgMZoPtX8x+L9V3GC/GwuYp
qF4+nK3uenQ7Qj19KD+TSngi72Jsk/Pa6D04ufnuFqvMLm6Y3hdZLW6W1aDnSTU0fnGLURBZ5p52
x5+nBtrHvQyOhEvaJbvHQcZiFI6V5cjt1GVbohwq3ng/pU5l/Ly1Mc7sQAzu7Govqx7wgluSm5Lr
9hulGxLr7t8Zlh75az4CIn4X94H8W5qlrTeTgumBa88jaafDYtZc78hZuPxOiFPjBQRPYI5Uz7mM
QLTC0thM7YeHcyfI323oVUHirSm2dGHGUfOnIo5BehFRsjz8f++1kz9QL2EE5gmVJFVKHsw0aWPC
KzSqtqIbQqZ5Oz1FyzpcJGkcwqhLturS6NcvPDYqW77DBzUBUDgBScBkDyFjUnx1ZlvWzj2Ly4Ca
ROel9MEIo/l38VaohYjviSOzKP3pHfecTNHbtdogT6zYZVy8GR4pSof4xpvsPGxv7bNiU3QXpptJ
pBgTObB8LAlS2wxdkVZqYHy8bk5udHXzcFi9wtIT7+JbY5UQc/XCFxUpk6QN7LhCLam4TxSG8wTm
TFxPK3ZNphj+WpX4N/vhQp2zbOXx5R+F8VwVtonUmZIsHIvvdaB85/5YlYIuN920qJR1c0Mx6FmN
VKLRCdUCCFynIf7a6lU1GDkHWjVzxunG6l2ywxpJBZmgxsK6+KoMlp5sfRqLTrzkEnjJmrxL5JHH
Yq/tINfYU8h2aJufXtyM6UINaI/pZ15RpRwLhPVFi82ChWD4a7S2X7UBITLrCkRzlJ10cPU69Lks
Py7LVgwVDlG9+wojYQOZ1rpiyQ4rXKRhX8Fo9mjWmTsQLit1w7ELgKvRDVtwmx5NCAIohOk8lMdK
jPjqnePRSod5XSQzYEagBJSUZzZR1PUGmsA9NsKRmBzud5tMH8VZoYqYktsdZGTmJjaQXEJ/85Ea
mMVzbaQfmAWZ74pNrpnmSBU1XAAqP4o0M8dQ4quh0sjRzUnk+U5BMcEwWBd8b+hX+1cacNxcE89w
IrAr3rPtK1oG3pWoDxhZGMyxaxX7x3xRGgCqae97BMsbpJE/9nB/zTyZdULPjHKgUvP4MmkN6T9q
MTIsgh3FDjPKftBlYd7t2/nAhtW114rDKiQOpPVhPdVRQkh6baZ+RDgo8NZZJTkMOdIJIDXO1dk7
dGMmWgl7774q3GlNdJpgGg5olxj43JI+GWJig+xry2PEnsSy4eUwOLl/1RO5JoVm4vi6A8XRUkFC
e5En3KTj7LQ/7Qc9Lp66UKxypHqQ7F9HnNyku/zjMh03GXdvx/olIPkBJbigTyq2zwx5conmOJpH
1G5ECbbVtZp5c0UILnFQbKRTACR/2UTrgDQ+ACDI4ds3lYpCaKaYZD5rATzQFGOSzrFs3etm73sg
fGFKhdg2IK70lWV2H9qrn/5mwJKtX3+MKTTWV9EPdo0YO+i5SQY0y2Jom2oZylm+H0M51oMQDC5a
gpa8jSkMcARUDCA3veTGqiILLuPKC2W9hllCMLp8sY5PtF5n0YOMPzZIdhublDJgFqL0h1f9/xh+
KFWdeRiz7wnX6NTmPl3049YJtle2TjNJxMKy9fNgSWpWxYjTo/2PrB81weteKf3Fa5wP2OzaU3sj
WTY0QUjZFMqFsnRvNFuQ7GoAHusQpMXrw2zCMtUhibKXyqlwG6lgcAo5OaMZ1eMof1qOketsewXK
InIjyeSbd8vkXCMRi3fVWEnhijFv67ese5OBHG+tpbfQqaGddcNzw0ne9LvcEM9HwEStjbvCd4Fq
AuVpoqauNRJQqV6ET3yL80kb+6uX07iZrGqlE1Pd63Kb0ZFxwp5NN/HEo29XW9EP+gZdvlK1iURZ
tGt7Lp4B4R3aOHkFhbfSHm00rY9vR8eEbTcYt8fJs2cTKkJB6GdoKDrK1mVKWaDCgVGfWq8J0C3O
LkxsUktYWsFQ3QKN3q6eelLvVPjj3DiNgkPH7wJEHgl6P/3CqnoQ6hq4Xwv8W9oxZ66ncX4LeON2
5xDp8u/1fb4eMsK1Xwl9ff3DoxFD9ORjLsL5EwMlM9VCBwpd2DXG+Th82r0UN9UxxFwmdqrlRM5l
7epIdDStKGiPG/eCYmF7yR6miAl5gC/XbszjBHvLjaRiTBthRbBgFipBb1oK1YJwIGi/+LT/1P3A
9QCuDrVmNepK7oZIy17uUk9+VI+DmfA57bkBreju5hRgCC2RYcsQ1v5uUsrGG5neS+Tmol3KUZqh
82A1rHNLp4Ly3icLZ72xk+eSEwQ12OfoDAtH8WHU1zbc3/gbcQsbj/Mv9fRd4tgr+jgG0Mr6T2W3
RElZOZy/c083xNd1cBAgE/0TvtHNiG8M0nbofGmrdyMkt9cUWQm66t/42UITV8tfzNefRnm2nMW2
qrSP68fhox2e42l1knuFeKPaXJIojMoSACUEET3cukdm1qPr7hRv1FPjCStzRNXidpE0xyf0zLbs
TcQaLGtfmOBrMGClvlbYUAPR8gkZ3ixJVnVRGWmELMGpCk3b3+EyXrkMFM8JAWEbUF2rwShByQhl
NgERjaU3hSoFOGyrpqOmbS5FX3JHjojhU6CLxf6yW1SGN6Gb96PFV9/1Pd6XFkVbNLyRdjoMFzPt
DVtWqU+NNV8cH70336WP5wC6OevLzSdUgKRZZEdkjNzOYZSyx05aEwiTmcAGE9EttuQoGOUbKETo
Uxxg31rBlp50zuy6S5oI7/kuToeZqD1xfL0XFAt51Xw7V6B36d2S96mzrbZ4rO1xS9ZCOVG9OfiP
lK4knWMgIV7o7Ic7EeTWvuvnttU4MjpPg8P9BbXBQ7WMi3G8Pd3JnKHEpC6TxpyKVCRBan+bBHrS
mQIQ89Wi9d/mms1vCTX5MA4zEFr1F287PqqvYWKF/7eh2EM0X7zStMw3vHTxy8DsJJUF+31LTXsp
kMdLvKCewwycfEH9tpksgyvezBsNtRZ0pdtQOQJXqpv+2PTtm2WiQBhMxim8y/asb0ZlBrbiQeO/
hO8Z3vNtMsn5508DN4FUj0IqnsuDlQXBiOPlyRml2mULx/mh08SrENrBGHWgLDafUcSk/1SCSTCG
LX/Wt4rXxXs8/xSlAN5xipZKsOP52j7Med7Hrwl3Y1ZN2mSnAm4HZuWvOU8pjPOKS5MkH+vbHQIK
TvboRh1bd1YMgG3xGYoqQg1H9lsGwR9IY9n0v7V3yxcKpQKZefu8/UY5TW2v2el0Oz8/xgYhpuMF
ixQ7EsXcjjT4MTUdsW4VSMTD18hTCB6JPEZEPCE7BSrDq/0TLW/dPYzLdXrsJxYfZmNj3bUEXJEv
9xvlMOJvhNNGzmKYgmwxGSYuGxwsPrAM6VSZghdyzIEfYsW+3oB+pQnExXsZSzh7j+Gaz/kwTnUH
10Uw2Lq07k/P5VV1+LNUZ0vQ21HMgLWIffaj06DQtidQzd2tj9VfcE4sjpT1BLdpBzWFDRf5Uqyw
Do7k64B39fTj5Ypau7VjpazeEDsDEYzUA2/9pplt6e/TBxrTZRlsqnllAasREYq4nied3LkqDgom
ev9HxmDyz2bk3PVCkkkyaQgKSaAE/Y3ysz0sj8vpcHV+/HGsJia1Qd5FkGX/FKvSaaXPGrpJqYxB
1Lz5lVRnhyCbrruBz4PLpN9jDKu/cn5lYAzGNGV4Ibg7EgFI8PN/YO9sKwF1A4gaf+kFKS3AC6T7
habwjRB9m38tv4QEJPvzF36RLAH1ayW6ZT4yz7IOM/B1AgXojeLw8OXSmt3INd0xD6LFk7kpddc8
cDAt2LlVk0qWMTxu7YoILS9++SKILTl3n0u9UpZGDmLCD/5m2S6aLlttEWVu/imbbFEdsmzLiCab
cSmsqrMmhT6lNn2G5x+w4wOSTQKZ1Jkp0OJ3xXISDax31gd1Zo+Llz+SeEMX69/LSvLlXDafLecy
6ULuNwr8an68jE+zBN0nYpt0tYwe0nQwvheh2gWHbMs9gYwBn8J0RrqZRrwHzA2U2iUItt1Xe2YF
AdQQz4gqMAqJrVSFmEPBkbghMawQaCkF4LRTKBJ2Ezu1QE59q/vYkbBM/x+JUALdXL3cKr0XEK0s
/JjVM/3I2ZFovW7kvqxSIP/P7hUSp29UMLbg3P+RYV3K/qsBpAl6IV2yLW3hNwM4P6Wm5/Iq5wil
WnmSOVdKRejQsyKRwVMNsgK0VHrJkDPHxVUsKvVAWueKfNWKaMrMiL9Ngf9s10f/G7BGpCLu6Oml
sUvRMkeX2eFkeMEV+Rl6JfrcpL2lSWDycAKjhAjVO5EiMgjV5gIhglEaSqpJd/rUNgu6GAQG7Adb
Ox7YFY3zCqCqynaq1yn5Zo4WBtkCvNT0i0kg7+mx4yl4YJMZnoKMU9JnpapPywwmvB32Y48240WR
WTPlNqFj7vBAGaOfGtcMcE35KFuOrd/Zs1oo13yogfB0oGj5nA9lSSql0O5KbijIBrb1zZHD9I2S
lcZfbF4lhV3PHURt/OuP+b6yelSxSaC12JndKgaWa0xuzU/Z5zBoIAC+pm52HMzt6Vovkuc4Eqc4
0z1BT4a81ajYCY36fFu2M4FQP7wzdWJMnvs0hHdbitcjiuZIS6oxMUc3NSh7BuNkkVqFn/PKrMoi
JktrblVzrrNRXOIIUdCCXfehxd9Q43bEFSqBJiyfyeFhGeTvmt7Vb7BwcBvK/zQQoWgw5I2iN5lw
v1yLgAQcTOZP5Al62CRwgSiO/IAoofgwzTwmfUkP7rJF0LvIJws9pMoqrk2J+3OAiznXJ5kZ48D8
yCaPy4GiFbKQuKTeFdLhpFkOF2uyywlvMzPlFM1YpSB0iFfJRD1290xsLMtb9s35JKOi/EaKjoTd
4uW6q0KiGh1o/EWfLa8lmjpNniNg1SLGE4ub7l5piGTbpJDm7a/6rHQqK6COzCuLDq1+ugtKlOdk
glO3mt5zCy8LV1PmD7/hdh6wxZrsTTPflWLh1rqk572uIr4UPtb6QNWit2rWHA58Ev8Rt5TyRR3T
IUWFpVtLCn3JU/GTvhoebAe6h27aqjRZJ+V2YfHkcGC9+isOb/A5Uz91fcn8VUrwuLyrYkm59hIl
4iNpbGvgNxQxxy/b8BW4odw/WzBafrdAsoKbET0uw+4CRmVM1sC9UK13kTCK67iFybOEHxn4eXJi
+c51BMS7ozWX7b3EifwS1wDIlq0/s6RoAaOCZo0ul1p7rjySFaQafZtpFbMW5jZco2kmgjnbYn0W
koVxxbDms5UhGpEwZXqkn0+VPeqLLKsjTS7JBbP0LeowKwiaDMpk2sNcohTidJ3cIpTODMr4Kpwo
9KdK/rhFAmVaISPkRZ87mRsS1y9Q2WCpFnAISzfHusjaom3rzUh/nMJCIEmZqX1P6Ao9reyrZi03
D0HkJDgD6MXeBrgI0V/yIREphOTWUfubWDzEVN+d8o2BrDLFymQbYafZq+RVqE1ZAL/tkL0Uz1WW
cjYYJujV+BE7dKk+vCEeNfAHE8L9oF2G3ONLtzgLKj+XA/+phLRu5v6HsDNdTqNpuu0VEdHN3H+b
QQIBGozGP4QsW8zzzNV/a1Xb5/j147ADS0YINT1UV2XuvXMnvcSNpIRY/b66wTk39AwytQ3g0GyX
WTZM+I/A55Q+TOrzdukmGLXR9Qwh5gWaZkiDM6mbLC57OCP5NGkUtaJNFS9nodOUwTNol5g1109i
+8bZeRBRAjX2WgwW71k61exfNRvRME0HSqpmwOBnERafoTEOAkAxcdGmC0DDtC/HsUrjmvWF5Y8D
/ao5CiK9R+Seh3SOcW/lgZO/4Am7CVS7IyZw+6sGvu9rMm7DcpF2o0vHtEGEdkg4G93EqEVViNIJ
yfCwAkgG5UOc7hkSQPM8a3npTxlW7V5zea/O1EazVb9UnbvXYoAR59qPVzLkMwAEWsCJ1yzomEIM
S1+gJYp71I/88WsGfEopFUEAxRpE+oQJd3grT4OtsS3Rsu4GclkV2qoJb+S6QjyX9g5XdbAoRhm7
xaeGIaJGWfxIMGBl0iFxYeOwC11PHKBWsi4BJhyYov6i/ACpVz1JN+m3COM0Db5CDQX4eyUkUJoC
RYDZBl8RAdqSwAtyj0u7fwH/Cb4WbACQhk8j3EaHGqOhFyGMrIgFTDpil1OCruMSAwBnobzcCf4j
4BHfDjcWUjkKPHsyLgJjoqr+nNV1gEAKrwmnDtmGg4LDBAwVwpX9E/3399yIOK9GzR2Z/QJdq0uo
34m6g3hbTRxVIM1RwxwJw4nQ6qPCOfEW9j7zo6PW5NldEkgkNYF+cJzRLEuxMrcboDY8O/GnuUaV
6z9lLJSBbbmQXO0T95AhrSPkclXtZBwQOeCbV8kWA9rH6n/Dbr/HbyuOX2GyH+kQhJhlUE+752Nt
gxG0ul4LhatXRtcGOU6lxlsiH2p7czgf0x+5jqsuUipWSybiEsyEZW8mLd5ojmcZF+9DZAlt0iK2
vEXbuQ6Thh/uXZvRJO6Ak4BgspSJ8Lxf9tJy2DlQftKjnndH2LA1epKX80AY2WBombm34z7cHkBM
5tDCdd6kjkABR17jrFtVZ3rl0CZZXtX0y3fQqzm0SZ9IompQcepRT8emqEmFsjOkpw3js2e1DN4h
lXvfJN5rsXfMI/8SwEMmFElVnQaLL3ly4t27aKPdPYoULe9bZbLsuDG906lG8AupMNVLFe4d4ccY
gGzZWiBitxi6wN+MrnENRinBbEy2XW1WKWouNEpPQmWTax9ge0PMusu8dfZA9fQTha2f0GvndHq3
BQXUyaoiVdHad0Tulv2EzzxD/Z3YD97MvvIeHEh6FOnAeKxBIK2ZLX54A2eQ6bZ17Agi6gu878cg
lTHdbE4cnKhl1s0G/X17zgaBZtvnThEoYAuqN3ydv46uz50MIJ1wIgQXLFz1EHTPKTdXIaca3ax5
RcD0hFuOdvxOJtSJd8i3sJtBJHJ9wpuYdwFfCuIFmhArGYO6Us3czFvT/dfpR08fM+c8kJ/BLOFq
8OBLSB126KhUSai7Wl/j4CGUZQwsjrfm7VSGh/BJZC6Lg60vMaAg+m37Z2gx3pTNSYvZBNoe3YYi
dBMl+SoRamXOMYZZbtO/SK4VmEagrouX4oVczc69/8JG8n8qpqyU4nyxWkmiQr70W+I8rOwu0ahU
PfTnuLif3nJxff8e9zFGSAf4EXgjDNPl7grQXvg8uSqOGjP4l0V6eV1f/72UJI7/VElSKRXL1SKl
0HE5trrwF5zmMNruouEpd+hTmkWIRjdvgzxDrS0Y3erFbERZC+Kv1goPA90apu0tyXqhvu9tWsVP
yiTwZgegI86HIYyfQxejxnlKbyJ1rGe4Gd9NwXiQfU2aLtsu2dn6lVRqEDQuCy7G5c6BicMF159P
D8ljBXYOroAIyT5b80Mt7pq4W1rp8B2+Ck2fuvNm9IwpFCG8g8qq2PWX6s3xiwYExeeIsNqxIjZ8
wp7j76fxj/Xk1Sp1OKVKUo7zhd/qyXezy6k6jKr7vhBX6UNdvJyvcNcekUVc1/piQXQkZyprq+Fj
VlFeEelz+c8mTgOtwF99n7L6eUasZjikO87QsNLK3x6bu08nACYQSHxw9znIk0XyE7KG/a01Skxl
3H9ToO0zQPPy6/QZpxF7F5O/NcJ9EjKDv5+DOPnDuBYHKsdFR3a54O9/GUrV0i5JjoPBqQ9D5w18
mIFq0EoZxMDA21tPmeEZQjujvRUyMTLQHmwbk1JjmQ5GtdzHuRFRtng613JIeEb1ys3VVwQRV3ks
3vawNpuHDdXiZRoOdHPtQVpbI6Fr73q90uqc0m+mcr96kg/TQs+J35DJRUE/Qhd4oyQXLkNiOVDx
P4NhLeUtmipQ4OC4lQJXoW3q6Y0hhuIDZ4cXYyGUyW2SCnMT1WUiAby5Y6Bk/aubRZokv+KnzT5t
nWPPoawbx5wRTYE9YZhhmf+7yqkwl5bMcomM38sWSzknKDNhR9YrAK5iZ9nc3xW/OguqA4UVItph
dEOSmLU7E54fFLdSqqAfzd8vdr7EtfwN/IujclSslouFEmWpv13r9fa0O0/HlVPffI7cDT9Kja7V
/yoDnTJuZeyqH3LwMQscvFENj6+rv+9HKHT7734Ukny+GCXFSvG3/UiK02VpcWY/1NEKO4nnKypS
smoaWULkr9Esl0QkGC6ca00IY2EyNqWN+FNlFa6Ima1FsLVRW8cV5xYtIfVQB5J70j+FeQhvxBUW
kd09fZcEHE8sZLua847skaiDa1PyDVSlc+G0WyUJOvH4rxpAjCr+cAWoDGQBiaJ88T8T9yXalMuX
5fHUX+ABKpgShIwBaC0jaxz2FONabTq8JlUXomVFFd/LgCsb8vngHjSXF28UotrtEZaPaNaeWf6I
aCkKwReeIDQICgm8MwXegPNo5I5m7rncyvWCxIqsk0o7Ji7a0BpJO8lLR4fJPogXVmRVRP7+nbUm
xLmP+RWtbov98siZkOARQZBx57ib1L4bYZuoTWk647rBrIh0yNQMoqWj86R0uquFgeMc4lftRyA+
x9xOBhyGjoaS9gdS8xeoTqYEH7Z+07mQeLBTxo5z1tiIwN+MvoueBAAHbg9nLKrmRAxEsSjNQYzv
AJGmEurIUENVOtQDBCxfBlNAh9Fwo8LHGcLhOLyefJONOvUtSRIbU0s67AnjjjBREMOjAagg1UqY
70rEyRndCMqiH6uJKaAiQjORESybD8lnZE4lX2GN25rs5O6CEZc9WEAJZVzPD9b8/f32Cwj277ff
r4Pwt3Xvkl/OK+tpfALhVt6a2d6YKDqNogNizRNcUvk55vIY59O4+14sQalEiALQnuADRJkSPc/E
xobQIXIpIm4acIWKH0BDME6qM/41k5WKf3BCiQvVMqFYUoriQgjXflm2Nrl9aT2I9iciII/iFKdK
s848Vdvvd+F75xXvn1DA8mM9c0WTfsxdzxAdZzItX3OBF5mOMNrPqEfx50IwxzkwchVhBOI/GMiq
9MtkCCtSLOcoZ5wsTbY81Rp+HTB0j9KbWR2PC4zOGTpeiP2A2IAwXA+HtfjZdxYQ3Rt0DK7WxGiW
XQijOyvO8fLN7KflVk0TV01hLZ2fRQEPP5J3IzCTtagZDGxNvFS1HMnyvNlmWIGirIXrNMMk2WUn
vc7uUtav075C7vr8SqiK9VbZu5W6CZiMQIFJNAwgKaapp7m+48FjV1YjqONH6Krvu6mWf1W26Yc5
Hzh/mPZZiey58m+zhF1qSPnzgSFHNn5T6ZnYhjO6Rbys+6kLP4QgEFcmhgofwB/4gfE88I9OUyI4
ti5TG2IuL9Qw+tw0UJF1UAYHaCPpqrHJHrR864hX+BDy8mGcccRnNwKoMPIYtzSitrrOaNZ7eAII
L/1uIo8FJ/d0Qgxg88oVu7PhRHsdlmRxAhe7acptzwuqPRw4YxqWOjXYpUZYWnkmlpgZzej8UapZ
tToJf813oBHLBpGI8n37hS0iJdneymSevzJ5hbRqhkyRWljuPqk7gzmqaahT0hogGC5OuFUpm2Je
5KbsOctk9YlyD2tgb/8XiWfmISIJhzZMpSbUHUAmBONHZZDTZ+/rETJEQxZa9YWJRHA560eSVe0P
rpIXowuIFruuzKgnONJXDwmPFLcH7pyBhOOrOLp0hh9Z7bkL1QaEqV6HrsYCzj7XO9JegBnVopuk
zCTlhBPkKXKnUitsg/iZ7TSsdUv6BaZzJZz+5Nk5kygOvltR6kEHusQP4UhMJ/WUZMr9V+QVR3+g
1uOoUimXywUCsHz0m3vScr85VSuD3KlvBWbuWkG1EYCFUi7kpX3NW5toNJ+S9AIdxWO64sx7JfKQ
HaGaqgiSsrtdx3I61Z47qDFbCfvmAq8J4Mt3Zb8tE9myyhEMC+fz/J6Ezz8zQrK6QZJSFs4PrXxQ
JxM2eqKJlr1dKkDrllPsKaaP2lTpOe2MvqEUpSCZBbFM2ExuyG/dW7eli3+2VUnQ4YNLJ0Qc8yrb
lDzYdGi8QrvgNj/DP2R2N9AbDA/br7CdTZrcTvpQl8Hf6gyub0GGtRtTaM2BnVNYjjsTvJ1zoQmX
pRXlq1N9meZudXmfcBQLP2/M+9np3G3pI39OQ0oAa+jHlAq1MYCbEbCSlE2Hj8/ojcCBc2Lc+PBB
ntOTxVYsiwtXg282RvLnrOWKRorhjXCUk74lb5acDDEy5g2hA0uJhkJEsxCOnpusyUyZ/zkotuIM
rxf9QEaOQqUyO75+kiulAnWEbt8IJNMQn4zx7DvjaPEX0irDhypqmzz+gyav2Rat6vP6Jrdc+Bbn
1wvjC+Y6HqPE6+pArUu+XXoJe0ulDJuzukw1QLhcq86PvtFKeDztXDEugXwRMWn5XlYoFPlRJzsD
qJFWmrT2n/SX6ZtSuTdZs2quFJ/Efh9S2UXIXLa36fjcoWev6UU/bo6+ST3ZysilDw6SoclGeLc3
iMuzi7MXjm0QhXAgBmEWoYWihjCaOYsOcR/uhG/wPom5AIUmR+CPEsayzcmHV8Ezl3HA1vzM9I7z
b0d3y972ic8fdsM2LSJzwPuHw4fCi+8Z3B8b9AUaPmyEqfizyBtMqUyR/XR4j8kx3Ycit0mmtcYc
k1PjPjkcGEbc06O7WX8HX+2gyi6hh1U+s7fnz6h2bOS4FzcdqH/LOxxXvts9YdDPOBrvAb9MZx0u
doXS+5//R7XkVmjIqtOovXwa9R1E3tL8PfFtGYgI6YLv5qS6Cd8hsy9bmDUQUHCA5ODM9XdW8Po7
0wvLyRH6Rv8nd/nI7clLcrOal9jDcdDZvQpKcN/gKubT4j0VxqVzc0zcPrqKR42XZo7KpO3X+aJR
/r7sftBgdV0/5p8W1drpM9k0J0/4w8cPmIPiD6QIU54ub3d2UAIxA5fUgGryk/2hZety3XxCjYW/
mrwrIc80XzNAfImXLFlX1Tug7QaRyIB8UXRrc1Pq6TwhuSNRIZuhb74EUyiXCj1b88Qwoj2zZ183
psmA9tKZuiXBiWIr/2pSZGC0IxwI8FB3N8Fr7mxYZSrkw4hGXP9AOJWERGl+Na9h5kwwdECpjY0L
ORc+/HOlUgQ+mqeaGC2D4Nb8Qt5NxEQkQpz5FNBm4EdEvapfXWkvT5CV/AACRVuGCtEhiRO/E9/+
KakVLq/eqrS3qKUCZl+ltCUD1C0EFDMGUKdjp+SQZ9yHCZrn3lRNze2mDNqR8AH07iBgkrOygYFi
Z0lVwZIgrKW5Id0QkPpyicz/3P/sE/zup2VS2MoVxWP+bcaDybGawec51NW7O1kAZ1fwOkOJu3qw
QqZ4O0XYmyn8pgwGD3cC9n/4jNvKf+lqSkMo+87G5JEXvrLR4AiRE9m+GCsLOkn0ZFZPNCHvTR78
POGHbCxR4slp4RIEVsETrcEFQRsX5fIEYM6e4mvFdqBIrbutW2ORebJlyXG5D0vDZwlv0QGJLVNv
2VAyKyZuyEKNOEpjPCnrucd84GEkpTpbfAk5f20RQ3fCnfLq2z/Dop79rVHi7Icbv+JuqGlSuB3R
+7kXiHdKixc0hNG9z0b1JH9PFIhwKjI8a8iHVdilC85jRZ7hMsCpkSyiafIH/VnwCPLEyltKClnE
pO1kpvCNnmUjLoxUTimls1mKsaCz2LBtdB3E94G2Uqp+bCIqlzbWHmR3v7zjYykPQTQO7CYR74hB
x95ziHut4BP7UqhDyGd5Me+v7B4TkM3Qi4s7xkdkoCEBfTfBNYK6H6IoUV5x88x60ko2xVU6IosD
C3bi1UNio/MGMGSg/9yWV8ldp/6SwgNegSZMHoG930r8zneYBCkaoIFkYH29Qdx/RefZ/x7D7tMb
xknKw5ft8jbyhGrZIGS+t3yMCzgFUDC5Vgtt/ZFmuXsQAyQwhM5HpdWZBzexLuKg2UvxDQVE8CY4
E68LgYwAPoIUndg2+1/5CezMN7E3WQIz4Qh9m1DGpLNFW9EFFehog+OX8Cmisc2HYbhqJ6NkoEr8
yRW3K2eRylxe24z1iBxo8O4nYTVG0G6Avvs4Xw0/RQRkhpZUNxHOP46fqyfw5urjD5UhuxldxWCg
+yFu9L6nEPYQ+RLmBz4mnSRwTOb1VkbtwHjN7RPzBmBUTgyv+KqvcQuxf5lkXVzAS+xibJlXXBcL
zjciVDLKHwj3gHIsIg5GJMGHQMwtK6c34hMd9b3+lRx7vpGA0EWNUvNEEG54Evo1EgllPhD4Mbwi
VwF1NngCOEItkxVdZai0Zcpq9AwLXLGz6GnSomWBVTQq8oQwRIThwm/UQWWgEur6I/DxBNG9pd5S
jznKuJV4IODAR2sOapr05p0zK4MDL0Op6ackjuZct0cy4Lw2QMEwDEm4I33zOWwlYaTvAFu18bP9
+AX0h/ezWEgxasAkayPpaCoqol3gFQnMEneoH5YV2v4st6U+xcXXZSCbtl2xIihWqsFYq5zjLXqY
NktcAeNRYwUUS1BZX3TRqpoEhg174wUQY86tMXxdvds1zYqbbCpXeOEi4TKBfSR1aJVHOWgX+2UC
CeN8wTxCuiz8lk2T67ufgFypVng/0fODXWVHx631CyawpP4qF1jJEI6RbrNU+rcFziGtdlCLq/se
8pEe4OppzWxv9/jT0wzt9qznOmGF5hp+ePPg7E7dC1tkweP8Wc9CDQn0skxynkPacjFLbRsFJcqL
lgdmxbmVpYEOcS6UWqjcQ+QSAgXo6UB5zrzViei8J6zhwXvIzkQ2BlJnQXGMHYKcrnzIAJdvLdOG
Ceac0XeHrhG8KKZqSbL7jC86EVeb2snkvkqpTKjagRCYsG/aNCTMUx4VeAb7a88kDeJW/NYjsD5H
y4NS2/ZIe1rgKNylDOW60DhBJ8QwgEvQD4lqGXwp9nAuwpIlTDprnL8UAD788rvr6oQ+MVbEbr/5
2gTAhQIFzuPoeg0MyQIH93/swMAj+mLHJOcr7MorVwH2n4Y8reA2oZudrxebG3h5h7LIjTtinczP
cp5ja3T9/yUGLOR3apTt46Pz+S7U2EjvVz5tm6OYIKum4TaFN8/fCOlu7j1Udx/OPOjGjFctrzLC
sdYRY4WHfcc7w0HCmKUNjbu7Rl4Qo48M0DhqMq4q/bu5jSTHyrd2c6/Q5sZ7mavFDTD5nHxGX5Yf
Ivbqr62at+3bmu+UDnKPJ/dClx6ocuod1TQzIoysojUrqEiYwuXesa5i5odRj9NJxxnbh1Wp2p3R
KfxZ2akrQeHb+R+sULHyR4ikWiwVqvlSvpgEt8hfMN1haXouDMv5U18LHid85dLIh0k2EYyqLdi3
t+058/puAty7ey12t0ApHgELzfXg0RnTMpHzlTZUIkMuO0JU4kglYB0BH42PYHs4YnQHN8sSy5Br
BslejZv6ZvL8E5EEBEUgj9T1qtitPhZoZG7QwPIwaiWcH4riZWhkSTXqnVLOSCdw3gCfMOvoHJPn
l2pkVVWTHG/4G5/6A0uqrcrdoEZTNARnubAvgJvzdb8yzaYLF81gXIXJ78ARzg0xB3yJHsuP1a6b
lyTO8CSRA3Mv1ylFRAcsDIcoOlE2s6h4Ql3U55+6TA26m5dze6qkXBhcksmDHbVclYWmpJ9gR4PC
G8yAyXnTuShI5wElTFZ7aTLFN3OFmvBQ9GRsWQq6gaw640Kx6ZrgLC3S1KwIzplVTIwatQh/hLjR
K2CP6iKQVfV5e1SIhYykdAiYfd3cXB6Ul+kmEDHPVrgB1eyKAFYbOAHfWLQ250bO5kQjLqO0U9t4
LQNvnfaM9bMAViLMV7aUziqHEabNVi5sWlhOnWcDbch0aUO2oOUguKYMGYPRISIKC1blRmx+viPL
U29ILCogHmL04ILBHD0Puj2zhp+mMNN+lh1Jdq2JaDXtsvC5uCRtcmYwkq9c0brOTMcvjyqjw52f
nbCPH6GI84cajXpT53WtP1wL5aANfWU996gwTS9IcT0ePHNZ0RWwbTBHIwLAWmfcGWJEQVmsC4ZL
JB3e+EXhbdgaUjF7aNtnrvI4aNqCrNzJY/hnyKCoL6ZA1hPpJMSSRNZBszDSle0/yKo/OmXH0S+z
gqT2L7PCNpebF7azsmyV95J1CMV7GitxZwE7dI61pz33VOmWeYrAFV3ykvG8+FF1H6AJ7i68s8Od
KFjhvcstquuaN1jxvnyf+0IUptC6citmQxMPeSBvCVOCiBC4fF+9n2IjKfAWkBODSX8SW1FLIByX
NVfOtCLVK6TLxnb8J9KT9WIQZFhdm1dUGvMrqmcQIi5BAdDAMRZchDJXhuLLvmMWkJCEmYZvO46T
8TzYl5Asrvp5Fg0Hi0ZDpoOOYrNjE3JjEgM/bYjsxqvbgvfDmPprhhA6CoIbQ0CDhD1tUKYd9I3t
pHtpL1lkrISN26Oeyucs7zO+ypxPzAqj+vEfVzlvUc3vlOSvF/k3QdNkXF0XLovSqU+8jxwjY8tU
rQ7qcc+c0WbJ8zpFAvQUky1AKMQE/ndiNF/4Ez1fpO4nTipJIS4FS+9fxtp8uS0M94X1qZ+ZFTIb
vimj8qE7IklVK76VVvTVMzO9v3Gg7NByVt9w7gSZM7iXrne+FCQT82Sg8U5IUdhik5lRmNHjuq03
AY9qRdr2SaqdrkfYaC+ayY0VVKbMGZGohe5Qso1TseWWE9Hy9lOtqWJYkv3APAReBMOGdtVUeIUp
gWZASqP9Qn+NwtX+uz8eqKpVWAs2Ta9ApqTbvMGLKJydOlQjOy1ovuVEM6SPs1OFs4n/z18svc+i
Wmc5oYjsSxFJKUSO2c+OzhAnk/sKGBlTOmUQUVtmzCWNfqgwIGQQr53R+rs+m8KVWofXWalmRuty
bumLOaxsj98lq1wOkNAcGlk9R/xqiuuLlztlFZi1sepntpR/HzIVufLfB+6vI+Y3WWB1eE4q45gR
oyewwVLm3ueSLDxuiicPQ5oJq44A7816xxWO+JmhDPMx6IGkpVex3Bp/FxHMSNEIVS6rE1fAc1bh
DAbS+Qd1JhKgcoUCFfTEFU4EhuBCBPbOCVbBP/Lfvx9w/o/inWJcLCRxpRhV85XfXKwXw/JsEleX
Mu8kzGAl8As4i0SNDUpCGjsgGfQRCklIsAtUZclSDXmPDJWBQrU9R7ijRvsACiohrAwFOzdQGoXq
fvkQ1ZnSrWPDuxCoVFt8EwY1Rw0eMAS7N7sBwNWBIT1c1gZ3I+TTir3JhNs0oYYfH1M5oIjPBtbb
e9U11okGRj44yBgmr69KX7WHWdKLr823LJO2pjh6zYoLskIAbxBF5gz/cJk2qMUNATwA1eA+X+F/
m2clpEdlKEXnipDCe5EUplghph8tlwx9LBOZybyWuHZ7LB3hfKWEV/cbOtaD/yzZ0IbGS1LAZqE+
1re7ezdPO036BYay+xElxfy6ps7Eun5llmYeVlPSTpJaygWvHNiUkJKmQJrj2s6NPbmTLZXzlPnM
MBShsBwsgsxaNTxzEluQERhimw8QOFPeBGHMd/t6+plLPs+2lR5Ohe1t6fOk/SNAZiv/vOEgNLo9
Mz7/PibjP9VsxiXGYyVKSqWkEP22fEyXhc0mOca2KnC5rr5lkbN34IiyfJZp7EuVNWaxNRHum4G4
sbZztdwSPJ8LutTMBdEiK/ZFYvAAh+GrMkcKfyw5slrQdp/qOlQyDImCVL/uotqSmVLU3xFrXOid
jCD23rvYGVR5nXOhd7IxbxUknPzRANiF3mTal7ObXUBYsYALua71LvfCg6L/5rgx6GyEkC32qjNu
NlQ1e/f/4+xGyZ/ENr+uzk6CvyyLi80hN8lNo1O/2HV8IBkiNQEmpais9JFAJ2Z2faYL5jae6Ey1
Jro4s+zVdRJKc4W2tEy8ZXjmmZRP3GAHyjrJJnW9NpMBq+PtGIW2wOMI7WI2YELilgtNBVwRd/GS
6XJxg00Loc7iM8FtZHCN+ZcxrnOp66FyFQujTnQJD63cmAqU2RyxpRWR1yVpa65MG2wLyV1rXXej
bgmfSl1xgAjJgvC54E5FX4Y43mfl3ojULwMiVQtDhrvvqxcCVBBPci3YT6VUIoVl3nDccAg6uB/b
Cgy2lPuCdSIAMIrVp3Dai5tqjofXFb4GsJVKWWXyrbMEGPwcPK7ROwCbPs7IyDwVxsBZ9kiGSOxJ
hsjrRqFWdRWZ8CpED0YYw7bu+ckGYglqKZTFzMkQx9CtgTtEOa6T7/hJ8JFdCtZWiI6Jqc3790jz
rWZPnL3q9y6+CP+/KtKoUCoZCiStfje5Kz6vWMpHbastz8wLSritjkTlgdB1z5pk+GR6r7TZ/NMM
2hvRaDsjeiUfHVs/MVOJyCzQ9v8jCndVXdEVJ5MkGxD5TcxbPZcnBgfH+pEQKv9oN6KhdvtdPJSo
tsts/cftSvB31NBWGtQJI1T6hq2KIDvDGV04by+6g55xhiUKxB39xQtTTBidULQQuVLYmOtlEK5a
wnN7+GTE4UBm0HYWLwkRn/Xz6lbQILJR+3ZUvmV5rHZf1NC+iBlkN8360/uF2Icuphm+YeTIFikw
CC07DItA3Eta+78mnOT8NX01WUK6uiUbdDC4r/fAuGj/6wnKf1JXYukgmGKdUp3lrFUgsrb+ySmq
RDiHhT9duKet8SHNdZmrfsR60qC8icXNDQzX6RTft+kVhX0sd3fYLrJFiDQxRukXJ70CtX6WER3a
1X2oNxu2DrwlSxuz4NSFc8XyCWwdUkrzIoWhAzZjlurGjD9zT3sg7hMogD6igAkutPzOhuOZQ12l
W+zn3klUG8c7qsqAwvUEtL7o0B40MccKuY/60VGveGubdefhXVsE3E+LWjHi1ApRmMt5oeeuK3It
KnQNUjf5usG3XK9816rWkx4FmWFWIWgedw/YzxVYCmiKg3QvrlcZFMQ6qE22Ty4c8u7YuH05NDd1
AaQiJsNea6c5pzWMkLtrPAKootm3x+AyJ+hv6u/L3TMDnEwBUiHwMGBa/Hwf34LNZQkIaA6tddU9
lXv2VOSeIghFPs4wk4PRdPhsP1hi4Z43cjaoqZJmAef2vjNo1jo5c7aL6Njr60qilEM51cuGIZi4
tWO4jLXnCSSdsx9q7Cify9Nm3ivKb2jODmRmMR1Iw/l1pb0Zz7yuhkxKA6UCN7tUFaGXvQB3sbvO
t8qY7JatF/WqDgQduBqoi+t5YmBFwlk+MkSoN7txHGnmxlAjQQXDwBjOtXUOZDFmnJng6uJVvN2C
5fiaKGl8dbdLtx+FLoOQQjOzXxMaMZPS27bpwu1A0QJMyeS0FdqRqjz2h6RbKJE721/ch+jH/gOp
8ocudHAMH5LFw5B8W921aGyBp7XTkqo+fYqRZPVwLvxC0qzwbRn4hbrgQKVIpCS8j7I3kGgR6Uw7
vL215I0m7aRaQkvyrTGGXEYCAFakAydaLxYBeOnJDsgGC8yaOHs/fMoHm2Idrix6KwoMkJIJJWhZ
KQrOp3ROvTWggyC78dsSCMEETfgJHh6SQoIigWu2h5F0z+H+CObNliE56KbD/xFVYQdAOKPPefN4
q4WN6N4RquMCMTJ6ML5Z0WtNJcEWhEGaRbRLWmPY33YWD0l7dB1q1wDaxn1hNx3I3BO/Mx21S+1F
D7y9HzTUzQulQ64wGaSYVfRDlNkI2R9GXdfZvwdCoR7o91zv1zCo+r9h0HS/vawKpSLi/Y4TrLZ8
IXoghrhc65xnDGE6XSR/1tvzwkkdYaaVWREcg1DTtiM6x+zJT/++f/QR+hN+ESVY90TUF8Tl8m8i
w2iQzJbjUcHcTFCbjiRMKEAqLJHwiZCvrkNPQv3ZspO9zbjNL+Pkae/8id1rQyV30oqxlVRaKF/a
LdRzY5r5aihZhTLS67HCuCQu5WqW2tW0ij5HbgPtsYNUW1vvURGEYcuWL5J4ztzc6i4l0oyU5999
PdF3J+pmvUhLTY2GhpjaThuezZgGQRYS7G4WX8t9/1pcQkw4mxW8lf0S1xVhqN6K6PrcYhGxsCO/
CYVFzArqAcyph1ezZ2GlrA2S+KivO7O4r5R+vwxaoHO4nRc49CGBEomBltHi60YMlvOK7DFDOp+b
QxDFXtG5heQCwgIt+XuxDZcpprg/o6cs3xdYCoyejXg0VCHSQhlr9YHzfMv1X2eWEfJ0sH64hXuZ
7sx0w6Vj+rkf1eqZ/wsRky1gDIoLtzydtS4fWSxk6kN9iOETQZNPjNbZ+Uxrp3Dy/Kk+LWgwz5/K
8Dw8pWXyr5pSrVg/iDCIrgq3hQC1mjoZ27vnxmcGoGVpABSXlRf/cknfgeOnByPcKn3gOfIr+VK8
H7XKb7AkKD+JkbIAzk24s+4n7i1mmjuMH2Z3qEahGdZPKBmz3jZgbJxnBysrKTSM7g+Ybnts1qlh
rAO34in0Yiw/NQTffZSxJ2GPOXbDqeBi4xPjaQV/RsnCs1AqPDgYEg4v7YS9k1Q5zfC/URpSJufR
9SUD7zw+u2h6ycSd/dk4VkSZQj1uM66pMHT2q7ADYSOcFPgev4taa4uDJwe2GV3vO79WeP2EZ5wO
wcOXy4tXyBFkTB+o8aDdVOBp4GqNbIY7Z989q2dOAAC4QzK+nXTMSIyTTR+Uuzh691xxDzsIa9mM
ZI4bd2yOPw01Mj5M3ciIo/Jo49szCLvBrX1RGM6G6+wawW5wysn23x0y96u+OWZtsGXZjVoOUTtN
agxjPZuGGStU46p1ZauCcQ+RuHG9o3hNaqT3uqnRDkFoAYsai+ltl42MChEPMlEuIHcYxzF8QLLq
OVLMnElPSSrJSh9MiQI4z3HPOL8GYmfMSkckTx4C8969hjbqDzicYQ8yzCGiXQq6XYaa4Rk3I2IW
4jF3Lv7iCRk+J3TJU/pCVO7UKqybJ5DiluwM3qP7LWcTHQqf6QjxUwJJ6XkARdm9xhim5oj4OB8v
e6zsq4xWozrlMJgpjZhGHMBePCqX+NJt26HmXkyYKXRc9XKQKXC6w+CD/iiTl7rhRUe6Mn/F8WQM
Ie1OHJPF+4mWUm4DJDscGjcFZ/qUpCH/9ugr3PFji5uqCDkdeUhPmete9o1xr3LrzAXl8e5k5fQn
pAL4jfbHLM4ddRe8yu6IuzKqXhdJXxZ3e2h8NF6dxSAdYoU6vzsVAJhGu+44rVS6W8RSw+bgjCVi
e4nKfFw/btM9qf6hVpylQyLvdF65mY5RxKKO75igzy8pBZ99O1jntX4h3Y4ag7b5MyTCQ6U5vR5f
7+6OPfq4YSdSerbtbIjW66Lsouuu23McVFhqRAVtzSYeLqZnsKsjSCYazYRa8l2C74oxNEGQrLwI
3PJlTSoQPIuKtSs+XKjkUuZ3Y0whprWPcamGIJDAlLh1A0uZe2scjvVcCcUHxYlqPrbjtNNI43Pt
uG98BDyD3Riv6UZRWFMjsL6mkUOBJnTghS8flGNV3lgqcFHH56SYlne1h1naiisppjB4rTVG9Xlt
dLusPcyvWiPUctU9PTPu4kktHdUHdSJxqvauJl/Hu/q5kJZ606sc8tP6qJ6WJrVq/fuw+zB5Po8p
27ijZ98x9/2Qfq+Ob04pQOuheRg1J9F7cvhYYiM8f1/HX9ha8Q4cNppcbZ4ncWOf73WqnQleNbQ/
LuKieodJRPLlWWlLZ5a+7hrV293g7uoDGQqLaXomwPvQO/FSSyujWn5fu3we61jW1tLzbSVKF7f9
GPSc3LG9a4/7jcp9co9ShlB1k5Y+t50CfgXzuzTXbvf235In0iosT/Pp+QuakbR4wP10fRfV32vH
zvvoerBM163Cmh8459s6dsDVBRXbuza3CjUDBCmV4yKdLUewM5dq84A0IHdDM9v+6dKFM8OdXFXl
6+w5KqSrm+mkvpjU9rjdRO/bU/Mwq69fZmmKYKM20XcYHe/g7vQ8qw8bw3SyhpinwgrO5fi6oo5+
mh5zuOScJrXCPKWYKX642xZqw7sDcl5tdSiZjmtETYXarPda4PmZpSOtlSkxP9RnbSbkq1I/bt1s
mvM0ydemaa5ye4luSpS01udfq1GtnNSrD/Vzek+pXv06V8/dDWqFu+015mVJneZlOzi9VY3ANJ2k
jwTus7TzevxIagyrXNQ4TtKH8914iPiTarJJmpaS+uXUKKeLSh0tdn2/qZcJ/1AFbeoHcqhnvXCu
nomp0L7cj8Y1LhLhcM17ARPk6HVU/97fXpU6l7qObkzfUK7I6B+a63RRp1QXz5/19+oxPaX9YaMQ
pfT7+jrJ125zX8eNr8XHYgPOunnbL9Qni/Tw3Cz0yhr/k4We+Pvm/mE0Sb/udo1zI19b9S91qIcx
1RT59s2hc7wa1UqmoNP78f2wMVvVlzXC9+7t8bFwva7xy2r6dfIyB4k73JVr+4dJIR1CPrTXD5QF
7lhvdqxCpU5SO96VZ7V9PfoYfMEQFD+oZTo7N3bp/mWQr42KzcmoOdzVN+f6eVg/f0RDNAzH+gcF
s6Sby/RUQ2alv/Pr5H30UDzdHOvD6nUVf4AVaOgTyq9a47U4qldfBulpXWOYHhBv3zfQxT4fLq3z
rDbtpPt6HkcHSNldbbCt77HJ3Y6w/Sbl7qbFbxXclnCpfj7VoC3eR719ffH+mlylMTcVTgTkjh3M
GGpIjGt3KPuah6czT5ffYm4jwsO6wXxtP2vuuahK65edFAE5zkB09LjHtblwf6ol3Vy3fLutD66r
I6wAmMEwDrzUJu9V2vpe2uslAj7USbNalTgYdWdjXZ+8z94bi/fGdIAqPW2wJ41q+hqva/sWfEU+
PdxHdVxSDsx0FRLP6V3v8gTezc6d3uPG+/C1jCFhusNdiP1EsUH0CxK+vjM7XSMti/nfbPbwqC6L
nLRe+b6sn3oxnIjGzbY+kGZX0xU1Bx/LOztL7mpbMld6RIZ3RHgmIze7XaKxtjXmjG3OYFAQKbtF
uJbNfZHsk0i5ZSE5nEd39CY4PMOqWKBYLmT/RQOjTPBnJj26PvX2fIL+D3nq93SzzF/zRRYfN871
InkyTs5k1FYZHsidVVa4p27D9+gLI0tAj2HU82ugiaChRyQIQOESpYZP3aJmRZQ0XheDi7qiDbE2
CxXMpMynTnh6QQSD2YTF7ztA6dusubuFJgM4nLZlLLnBQi2wHUrpEiW28yxLLfXhMonSjC9d3OzK
ZzHquHGymFyHJYE6ZQeCM8IwpmLQwRSXQWRkld2ne1WWpTc5ZOtUNQjCMoFfE8T+4EoEXYQ+4itE
CugT1TkomVMduYRnVoeoGtETlA8XT+109dmTbCE2aum6vJkDYXOVv1Yx5CNCSMv364xLI+15m6Nr
nWLMIaFVvp7Xo+BrvUP3Onj+f/0yGAbZp1CUWcOqo2FGrzrXv9rA44nH6vS9YTv5sAVfW0HU5Zjx
oRHY7M3xRsOTKJgB77r86a3Uwhmpr0T4SpXDI+MIanDz3T/23YpQ3TSjHbJQQ5VsbM7rRZo7MTjV
43oDSCnZK8SzvAQzMyM2iOE55kEWlm4YnvuWtJE3QrF57FioymvcRJKF+iBx64QmDQuUgwL5HmkU
ABdV6fLPOGJTS2q1vNiijTxFXyp31uDLwE94Ta2WgHpAIQEny5kpLr8Pbo9Bpi0yLsAuOpGB24UW
yl8Vh3NoBll+X84qONfXMBBLVroNkKmxuA8TChGVXGgIOn0Obw94p/tgGuJnuB/Z9xypCb0Jjqm/
Emz3/ww9HZH3nPkygjULlsFUuW6IbQKgCSE5J9+NcteC++Q2s66t3IBZIUQ0FM9oeXX5bp+ompC7
+Ob7LfFPWpurQxe+jnlC8xutQCzL9SRyGknrxFkszrbq+kQzpB0wyIJwNWulNWv6ukJtpSXuiS2/
S5hq/jzMCUSDzTozqNdcTiGEyk01NFbaVh+RUDaHnx6nUsm1Onqe6SvNSSI38X8Fk3K8khUYU3LZ
9YX3FnDgKFFzBrJsRgBFbNSouPKoa9qqMfpaoWUw7UoD2BvUIdhoBmfTTLSR9N1kYhWDhQ6Yo/PJ
M3wmvRpQJQyh5JtXZEG26H6KdiPfbJ8f1jd1K2QcNb6Bi0XSaK7E9zchLtNNDrfOrx2M2blNEGYq
DbFuwfTNkVVq0T+4qDspulLf6MDz431m7xfJ8b9jdcmfdCO/ejD8pmpb7tfzymGPB8PqxURJQwKz
MmGejITLvjt0hDjM7U1JA0LBs0Oclh8dn2XcaKUTKG1lvFTJWjIVYLFuuwxEl1T9QNq0p99x7FNG
EcQ9lr5xxQDpvFpOr06qp0/FjwrRKogExay9nl7HrPhF2c6E28x6aj/5Xwrg+D9eRBUMrfC1yper
MU/CSfuFZ97uJuf94DxZ9hf9fXf4GKfD+0tv0hjdD5sUyO//gef+1w7Hj0vww8mXS37ab2hprjKr
Tvar4RK0FEXhl/XncJuOH4pvlyRFDLjepofb4duwW7yd3WyeBkk64pVZir8XVeybNij4PwZF/B+e
/X93qBr9L8C82g8qu+GcHUJpMU5zH5N+7suov/lWuh59GdcOLPyETKCrs9787tiP/iHC+8+QrNCW
HlMgfP/LlTIi7P/99GVynO6H0XbdX/Uh+fK3u6vhl0rn7+P+z5+RlItRhIaoUvrtCIul6SwuJMt1
P3o73CFWg2RZ3P/7wnr3/A9SX2EYlQuFuFIpxIVC8TeN0no3Om5L+/m+/7RM3/jH16G+bxxa2171
/wg7t25FlS5N/5Ua3z2jFc89qvsiIgAVFfGsN47lUkEQBVFBfn0/YX7VVbWrRu1058qdpgeImDHn
O995GjZlnIhM3Ie0h1XXfz4idbEim+yhmqA7a2SXOMh3eZe56DG+fbMC8arjsTE9FmKl333wFodM
ZvJqxz68gWBTVDG+qej70O9M5PR3Op221cnj692WYA6ETMSGIdTyrWqyJw6L0/Ym1lcxxa2eLRYD
OtOOtnW51c++bLyr74O/bScjx3JGpWyLLb/qcjiZMJ6Ix3TNvz7E0hShSNRy7o71/bpuizi9cN3N
piM25vCpdm+12Wxc9zgZ6Y/7KEo2+J+uWG/vPPO0rNuu5sYqBRgUXiJ0csFmc2zQrKvSadp1uTTV
z89otB695mZXVLEi6Qin8XzEJAj/pZdF3yNjL7jBO4t2dP287zNMTXZJLdL9j/Fuxd/I03+JeHx3
ut1pNTq1Vr3718yffa1sVkl+fS0afGPn++2ZyHlc2YhM0ix3r2B3BO0/pSZDutv3IVQG/0DjATzu
3+7g5Fij7c/2Z7Kcf8T5fGYaDT5x/3wbFyzqORS6spFYkzi7K27SBwj1/dVDrSJpjP7uhv4bHaBF
999v6C+5NvWyledhgujCKMpBpCoxC5CO05TqAdGfB8oP/24Nv4UV//W4/Pt3/iWw1anKZ3Ax7q9F
zBY+fwu50e0Udru60Cl1EBbWXS4uwttxasQYCU6Eu+IkXGVgF+J88VLp930/kr5/nl+QoWMkH8od
BHrhnVAtFp7nGcL7WPj3OWenowVGSycfx1k66GbNN8UZ0rl5Uss1FJMKxGy2mB3wIL87q6XLdBDh
j5inMrRCluNcfDeL7srOvi00PKpEpOoHvfeZPvrwiwkX7XJP4xpPHRahpwmxBSe24X5PPS/dcSF/
xHfnHe5DEo7GyVCPu8gkzYllxcgCvRP6AmEcyTF6D0282UBzom/FNDqoWH1mNsgHH0V3dWHH0phF
XigvgTAadIjnh68bjLNmjA4QapUqd9MTnlfXOwz3I06nUyC8g8ECVaxcZN/JRiTGOL56r6a+Lffq
6V7QsIrjrdAnHndbLIc/CO+Wblxi6/BJAZQJL87HWhXpjy11+2XhrJtQbGJND75JLEcp3n+KF/1R
b5zvLm9ex9KZLXQ5R2Hpsg7YMbGbjRxnulczZ739+UnFaDR19CUS4ONqp2tnO9pOtm2tw9BiJ759
5m0+crPbjbmF6Wk6XY+uK2O8ZjbnVy9o1feRLbGJhWuHUnfdk95goS/ydLqLxncXVptQTOarFW3d
Wm9NAS0MgTR2xMu/2c5pNjhoWeFNWkT0FmpFPNNXMnJG3OlpNpt9ZW9wVXizPfdQZ0PqeknV4rtC
J4jMt/hlqZBGLdRcD/Wr1nEvj4nYjXNWsWTjeQFnojM96jzbyi4B/B0+X7/xEMpDLheZzKUWtghr
kbE2ZMPQcHxxc1vjN6zdcohmNvuma6JbnZJ/HkSIDciG3xwvRK0SJ2cKhXRBuXe/VJ8m/Krvow1L
1GZpSXvg/94Psc7VepQnBNiT6f34c58+aHiKV5dNwz7tFeXYPfo/jeEIEoXE6WUXRbe71AVuKe7d
Xp6P7ioWuTWs5KS09qImzAPDSQa5lVtP5Di3Nu7KP/tLiy4AIl114d9FAPFeqjF7uhnrffN9d0iP
2h+IwgidFGrZuYnSuUnVEu55Ppx0xTyyDAXx2m/iYjfdxziVqYOCOPo3iYINxXxO+pAz1H3vTfcm
U9kL+h/yImtCnYfyoYesQEe6gYeieGE40RUZZ6Ujxi7n6IjyOffnfMy5j/E5+pjXlcuTWnd/0Eu6
ZtpQPR6B6gz20j+u/vEv/+v//utv+b+D0336Rzn+y+3FKl5uz/z//KP1d4bnL+Cx0bl2bkaEng5H
BFZoT0+EFfFaeLudd1mS/DQy5HrK0Vg7Dhs/Q8AdZ42ptW5iiFlBVWJH5v68EFx3IYYXpU/z/3yV
DTp5/rdQ6P/r9vpfEFePTO3go6/TRdMi6HoHj2OvjdyieQAwnCHvgsrx/O/GsKZcXYwpZP0ICXu7
w4LznskFNKkIdiWv18cptpD+g1eHra1rjXOaOY61PsVyOgJUQDlOvzp1rBUJXI5V0Cl0x6n9vnKK
3qgAtJojvKFVHOcE4PKYt86RQ+tZWv9hcDxWU+OZXS7snDXsD7zFzssE6QP7aV38MRZaRZzQUTOt
mTK0lr5P/QD7rFYuXdy+PYbMc7EqBwdg1sVytH7AojEbT3jcB7j/3x4WV4gaS7QqXXxfcoGwRwkl
3D4H2FrwVoPVwCYBbhDF42r1kqsNUBO9h5CmGDNuFNNhERTqSc4gGjiRWl+O1tvtFB3B7XEbGilt
HmqTW+B7Mb0KZ5YLg+svK3i3pvgFbTlPnnUWB9PKRZvLFdEcg9SviwGa5D7+0xkk5DkyHYdXTEZC
DCfENEjHsGYVairiDivMa3N54Dv5jwu9i6eyaZGi+fMLGbGLAyvX45s3LPdm43NbrquN5kvy4yNd
FwS8t64SWeUHMuQSsiDOUHCSsbGE5iy9hWqmoS/CPvvuX4jFtXsdETQJrMQZghPa+yNznARkoVjo
16CADw3VXYVw7fGkwTi1hu4I1R4uGOT0lbQDrhBXpnE4qQvyhaaCVafwqyPMtoq46j4TN9AXmXgs
H/LBZZCKmsozYQP/c0gM2ayJdFwTxuDiXboiXabSrIkwkP5Vgvf41RkAJD7/fNCHWEW+YsbT3vID
dSFqogeSoI4Ev9eftXkwphr+EjZRR0aCaDkw1Pmi/IuKAY59PtdfIRZfOIDKQoI9YpyAGS0LA++g
ddqrfwwUmuvIMr+ssV0OwuPeH8PjCO74Ymm8pQHtR75t1/W1qo0EvJxYLrXeO/tntoHp56xgTwSu
IRYsOyu78JBNvV0r37QGeok53X8ORKLt3HHl6zs94x6MN15T6g1/soXjUu1cv39GOf1Qgo9W17qd
F/o+93fkA1/y+MBIoIj/eb4Q3eqLorU1fYrfN+Zf23mkbIAInFCG//bFq5biExCdl+CyCyCAJmo0
FOhwCExJTjceER1+cB30Xb/Z42RFHA2jW0jCk8MC56HutbBRJc995Bknhs3koX9+QDM/y/l53vXd
UiWTMYe/hU2PxWrev0msBAvyAn35iLXwsRuab2JIH33vxK7HNyLZ2l/BPvJtstpooFIjaFTjp/bV
WF20AGtp8sRHkiFiayC88o9n3+Xwx5NNTbLVtnfwgE/jDZ2zFBphcdA6T68Py5OzqeMdnpgH1DOs
PZ7IyQF4LbSa03euZ0p96PRV+348e69KFU1LpdeEZ2XFqe3RTEm/esOdIHUXZbBEehmfg56IZ15k
a682x3dtSkNUfEJHX2hXrvQvAoTClPpfFutbvzdruC+He9Oad2DwqSQsiRY0/lus6U9ClBZw98tP
JxNdPyHz4yuSisKcYPxL3PQ9JD5Pkx7U1Z9BH2g6nCp9e6eTs24LbN6vRkbWLEEXxjwSdATf6KCs
ZHdgSErSWFutb1H42svo6S3Ry9F29I3uCmu3uTTFyNHbPeIDp2ukC33PTWhAnvDtdy71SuhY/+ZV
ZBtuyS+bjkYWDjRxAlHJm6AzGy/ydpXdEQVj0/kajlulAuf+26U95Jt/JZuVn0Carke3gxE+AOdx
QfZokwdSflrQ2FDLOGdNq3L2+6AtaCbGbP9mQ1s2rm+0HU1ZhJyjP3sRHV3P9F+/avGAzqszoIZ3
cMIRVA21uQzTOmhUuUMHICJvxYkslclG1aAmgItuXSQfRzBub7a2Jj/A3dHWWUMe/CZarYCBB1Ny
AECKTQFsdwaYMK7L40yyhvY+FdS2L5zZr+YVtPu/dk46DF+wZl1vfyFboJXocz8p1F4Uo7rMCD7j
VhCK5L8tB60tWG06Km/v1A/U7UNINxFSdwtke99vYcZDHKSoEIOvQTno88xkSM7GnzP0taBi6rA4
owGtrpz1+jtrdbR+ijU+yY8OcvOFy2CTnhpnGv5hRQdrEnbHxonorryRLGwOOEwJIXfdxrSu6Zpe
hANQ9QsnxYwmFCrIBQu9YIPIyWQJWAR+fU8YksUsU8BPzluILSN09e8xydnigAvTErZEBz7HWkvO
JxMoD41+LuA3NnUSAZoTsGmNcHlNSNSxdoy0EuoKc6OLZiPqVJ11qyUICf/pXVUOdfb74yN10vmt
XyNl2iRJWv9ucjOp+3oP4rEha4W8jOHeLuOKvk5sXltiVLVFvSBGWk4A6ESO1W7hgAsQ0belhV7f
HyL6B7mseXq9/r5PoyiEEzH7o7Lr6KXKrkir4mxZh8Jq9feFiOUpdZH0vUcgX62flvNPrc1aIZWA
tj9GxEMoCyf3K9jIqkOKQjVkdM+L92j5brI+O2RZG7s7J4zrwQQghCTZb3M/9R64Ov2ERJYMvw2p
ayp0g+a4vg6O4kyfQFYaw2lVlqCFN5vdgdZnXbrksfzc3WCKVGs2Z6HxHtblz211eK0bWBcX3HCZ
XRkHd+mXqnaR5aBDA4Lc59xhGqdsoNYhbeWsf0uWdAwjgI0GyfT5DafBkePqAfAeejqTHsJTuejS
m8gyMcW/ZVU5UxWDpbzXtq2uTJVnpIewrMloNuKz5yPhoGx0lX+HhOau/Rm0+w+AA4p6tM7nmHuc
o5ufEoZs43y5oeX7K3g5zPswEpMh2BvkpQEXDk2C9QJF0PhK+w2TiQnzoO295R5hpVCEkPajl9Jj
VWqKVHNSus3RZRrIdJJNDec9ieR5uy2U9Z4A6Yd8wXCJ20Xk+kVei/8YPx2s8nmJkzpE4g01n/80
5OSDg3C33Je8W/3+hHPPCWiK9XQ6yuahpY1iIo4+jtz8LOdLmEkQ6mgkEmZiekVdvtY+RUI+H3td
klbyvQ9kFtFriczSVA4e9td8bVb4i/oJGCWtKXYbjluhtpdpSZ54KlpDTtbPUPccegjtVU507sue
P7j+FsckoqsuaAv/D5zPmg1/pplCpcQDGbqv6cvTmC+VtNl3CEpy2flwleloIQsLEngJ/ya4engK
jF0KqZOB6mTzBdzFRIOi+MwVTkpFWvzb+hKmpE+MttvSKsAbNbsLX0sKjwrkxEzkhzz4YPMct91s
3lIN7LO22lrzNYevlQb7NRnM3koXhmgDpBdBu9a42x04SN3/K5roEVrhbLtH69Ylf5tMJHiPJVVd
eeyoPvhktUKOAkWUFbpSO9MgF59gGfcUQ6FATWLt3WN7An79cNfjr5HLUSToZniKRcNdYDa9nYZH
X/f6+znI1EXNU+fsK+pQJyTi9QAPpOQqbesgAfT1Anx4NP1wWr0kYQqlN1bjoD9gi259EOURvTka
29x93u3crRdM5iM8etJFYB+8feTuhLNrhdZN6seHr9XQOqZ0tCaa/Zp4L3tbkOEqR1zcowahxOiB
1rF6kFRxtZYPxKIbS1bleL5JzoJcwkUE8iEmo6YCIFj9x1i/DzeWYDfZII8hPAwPBv6QNqJrGSoy
M0jNUaVVWm9SmUpyzahEWTRpHPlrbn503QRXV7CqX/rOTgkA+HrBOaRsiWaLNaoE0+L/bY7Hs3Yh
OF+aVEMUBpephqUkx0+7/FmX5HNhLmLStWrYkCX4YLT+mpNY1biDmwwUE2gnVNG5n7VeGDgTFqUm
HlzzcvmzbMif4XZCrgjVthzK010OaSC0on+IuoNSmoJOR+xkoM6+hr2sEmclFRNY/tFWfAbECaLJ
Z6o90ikT6FdkFe1ZewyZPxwOf7SpQ4eV0qJy42v8Lvb8B8Zp9BlkXuA1A+42EwstQqUgRoCU4f1q
krwm9EKB7TtkHwktLxouY1u9wyZyjpvN+DDbRNLFnfI3m0i914MEvLlCo8HMtK0VXLoaPwcLL1In
A6NMH0wHwMgnDC585w4y8/AUsy/KwoCn3w5sfA0m6YVK0mR0YJ81J8wu+EfgNxf6T0jp848dhd9K
nAJiuiE8Pp9vJ78xkXwFVodgzmaDwKFYYb+wCawHfg+vx5UjNC9xFLnV4/HKEY4nMAYLwkVKm6uQ
UJE2CZXYrfTZ7CMPGC4bTEQu4YHPxnsnnkRpxC96Z+V2WYYeCtJdERPJ+spvCbUBqpASRxBIrypF
ZjpowXWRCUPsibCN647HC9vzgDE2Vk8DQx3Q0g/N3eniMpKD8dXRaawAinwPowS9Mj7Tepz1RVV8
BZe0ztlDR/douyi3UAVki+VI1NAF2+MdIslaSR/JJeSLdXI+DVfYW8JeqGqtpcc7Xnicoy00h4dR
WbVOd84YZ/Dp0JIct5FCc7BRCPGphTef66QVSFB+plKbEM7JGWsDScFj+T2lXF9gsy4wsHsL1s7u
KQPPJrRiTye/kJZIkiMUYv/o9n90+GoCXJxglNZWKo1p6BfYWUogoR3BLNhvjfAOPfxIKHaseQ6Q
2aBAlnOTC4Qyv6vhkBN8drVeW3EG5t/r8f8uyEzhzV8YuE6jY/aaXYau1DumHh31n+OqRTfovm5X
8zUziLOFirpnWI+uvGey7dQJrZDvs2wN0yHltdSlV71hZ1GB9rcfRr/LFokB0bIr6aDb9i9t9vK2
bAwAOpT7HeLVLllCCzlXUtAu5I3Hpp+3xeccu68WPWwcQ9cAJ5X1oa0AJbAM6T5dPe92RLcn8eDZ
OjYuogzVjV4Eect+PWf3c06Y7kK2tfwYo+c2iyQ8CFTtXb4OT/levcdIVa+UZVsGeEjWvVIf54nG
gnVd6HG+Kz64DR1OjeT27pcHHbcu5p/+MiSHm6v5rHKHLmXDztvu4fld3XsyMXS8yaNZt93qd0q3
pxnyXR1cj1fY6tMPl9Kg5Z0nn1bOScNRIUhJ8lIluJFaqXJk3KcqoWMTt69GJhHJh7ZWbZagi6lf
rnoA+oa4wXixshisRKn7KqLkJBHV8dmQn64k2bxLeOZpVQ35gL/F8ybEgk5v62R1MnXvv2VNGvQr
KQYGKSi9UZZMkv418e4P+aZLDTiBNFXTCu0XmRU9Hb3xH/PieRNmYV0q/9Ozgks/b6kkPD8ZZ0dp
wOcU9Kw6WdMNHGO+sFrdGT3YUlUxvZQD48Dfbq1+VY1ehRXWRHfU/O1hLt/OtSfzEaSi1SIVsiu7
6cTEm71u68Swa5T6xMdaA4BynV7bg0w8vRhEPH94NSi4A4nuw5cf0Z/CkNe2x8VFL/HGiOKALEmy
ha8LU9WoiXusOpVKU/UqZTfmvgJa+NflI5ZZKR7w/ij+Qhor4+fREY9D1OxfOeE92yBhpFJNQ/Ro
lMjshlimeI4ytN/z+nrXMbZP03rMr5nVnrYXDUYxVOfHpN2UL7orfgQtPFr2fXVhW/0bIHBzI5ix
SdW+JV6zd5sS4Nd11Q7nTYxQ9KbAjgKHWOWUda7Jz0hV+pQFoaTXMgnk660e9JtsHu7UL9xIUN7V
lsahFgyekZ0+ht3ADtxrb1jjk65eFFCLYKioNUhjmYNgaA/JxMqmqIPj6/bnJh901WVWA6PNCeK3
prd4wTTJ615dXxOT/lzDG4A8mt5hQ8aNSpml37zLOMbdTK+LvBhn3dEM4Wk1vfs94IPn91J2cmmQ
iN+znz27YVpp2mdxslg9Y1kj7TYjbV409qrFMSPA1FIsfuMpuoZO0K9PSMUO6QESy/chdT/edZV2
FEMY37RX+Vh1EujnaSQ/T9Wd9nC93SC2grbkFsK6fNatIHJehDVJ5NqTsquiuuT54JQYoh7a5k3e
I4XQvUHoPiWmy8tcD0jO1ntM5zo7tgPntzG67gVFGInPJJMLqaDyEsiyXEG8X4n01mZZLtWLnOqK
2sAfqtHRyqTq9/Bue9s0n+cf512cazFkTDyNr5MPCXOifE+p/ojlhTpW5mFnnFl52QVMpjO+uRnk
Oh5YA2QqvYkHvhmZ1MvUi3dMRBnvXypocB1PYTZkZ9l9Uq+ty8WpNXammumBTqSGRqfFkX8IWA4U
UP03nj2mGX1f/FrssCuYj0y8AomEh3q9GXJfisIxLkQh8hOzqZZdeh/0w5rqAkXastmePGjRiwbo
m71ctW7j0lj0SJb2HvMmDisZ4DIiapIeIlWGo9JQz2ncs0pN9nLyXjQnjjXcvqWbmD6oZX93z+x2
KczPNm9vzcCOaREVP9SdZP+X1caAgunD34/OSe+CHEJEDIA5oU4EtZntcj+E1VherlYzdtBG91hk
uji1cJo/187wcWjWXCT2sVcXRke3nMeT02E/iab+vKlXMAdGBy2luvCslAdTwWlumG0pHidw1KFL
Za53aVjRR9G4NIFMIvWFBsZ+7WIHzX6vXGx76kYu9MuLvWFVzDr56iF7jWE9F1F6uJb9SXd9cwIy
6mPZ3sNoR7tIu4+mqK2vUEtbE06kTWEpM7oWJq3xlkim+1IlxdIXWTG/pka6+m/rTBdI+fKulWwT
c8qa8plJZ68cXDWcqZsJ7yQN8gCZM0uvNIsjrdsOBbtOJQqA3EPdKmkkVp3EAizNR5Krvm5u8j0l
HP1988mk8S4OJJ3tp6/LLAt/OnurTRVa2+0Qkc2sFu3DEbJe3U4u9pPW6+MiVe+3CilmfM/2dmJC
O9IxndDtT2f13jEoS2ShGH5Ay5yjWO5hABCTYK27tuHjNsWjlIGBk5AsqMmGytPxMVKSvcwz4Ti7
6nkIuyIpMKnoPZJ9m78gODok9W+C83GH6IDb4131VeDt3cyk/qWGtvglUXn9lJdFS8ZebFLCHagY
KJfhGS2iaSihGTleD0GB7y6c1go6FZjjhJvflg593I3lTSwfJ450aJUMXs+9lHwEyyRC8p60casx
HqeWAhl071SWfBh6eRXJ9j6gPqIDdHNz7xFIoylCgup2sqCYhn4Vknfe50Sn7y+RduySMUjjxw3X
qY7g57IIKagYNPvxbxHLx4m0+UHktn66m6hfX74B3YEqcD/PrWHoXofG9OU2E9z9hCr/fhmhH0GZ
TIkPhr1t0bVD+rcVAiyDxS8aPymIojUm+xmcenNABix6G16dVvGJvZ/dGXQt24seXZSdzxFtOyU7
Em8ZAKczoZDVJWzZKALd9q5iOS1Uqysfk7u9JzhBJ6FQvjJ8cVaZ9rr25v6DVlNe8kOzhUUDhvRN
617SimnKxGlzWaLaJoaBe9CPn6mtqapTc0EBA1U4y5tT2qbGJ6ky5hSl7q0LpQznx+Ya4hJRqUFj
1CdlsuOCJfOiZF50+w/8fLpry/q5TYigIXq/rQTrAk2m77TN6RqSOE1EcAi8Ux8srx4/ZE7CEyV7
A/r1LhvHG74hUXTc0OVjhXKfp7iKDeaTtNQZN3pqap/qfHXALmRKpZMY5G9QXmmocBao9zgaU3IT
qBQ6IxJZhbyB0hdtmNp+vg6HETEUd09tpFu0cC7yUAZnSIT7NiFbze7urfue/NKXdjlavy0y0g3/
+ZGNmVna+3nYFmGipgzCvp2NjiRBpa2AXNQArfJjE1TSFVeUXu4U8zvRBnrWr7PBKxTNJtttNuWb
CN/DN1R1Ylawn+YIJZkKGFLK8N7jQDvpsHTQE+beqeNVLi/bDDvHwFJJn/sfc95yMrrlYdZQBIu9
1zulPy0ONz23A++yOu6pFb054UOYoaKZynVSUh1PJcg6rmaP0xNQi0ZDO9CGS49D+q2vbnikTwur
7NTci23OmG8Ly7iupgQ1Q+dAi9VRYINC1XVCKyEwGP4sN9S22zQViGSH2phltMvooUYmBifUJMzi
4VXc8IivASRrPuC2ejvGQ0xfpuBcphSZsbnVxcmBKoc66mP6lFWDugRAhTUM/bvdTiT9KmiD1i/2
7H2+pgzWyRNEGq2qVsU5ZCELZr8F60LwbZrpXDFO77ec9m7y1RPxIqcqab6frDr4MUkmWwwIkW3i
eXViWTnmkp67KrP2fkU6o72q7I9/Bds0xL01rFMc2u+pctoll8N7et0HLGI1zwjE5DLE1aYbl+i5
dTgjq3oopsWYlN70jnoIYtNB3hYU1Mrmqr4uzgaCSyrLXUeUmszGQhwP9OTEZcz6qWfMAHRMmizJ
aihdIBPKFLTe5FxajOEpf6E1gnnT3XcEWqqgtihlU4PfwG7wedGmTp1MUsnmbj+JidKF8l0j2e2n
80tnIqvclIq4N1vArXMWCSsWFnW9mFym7BIhH7O95EdaxeRNjPTQlYZ32RWz9rcpDG29OGvKoDEb
Xg37/sHNi5bAPO+uw+h9TSTWHkQMDRHQc6rWUdWmPaxv3rBdTuGaY49wAWnMP1TszelaZvFtwcHs
KFIkKZf0ahb0eU/z5qYoyepe4j0+RHhapaNLP6Kd5fO3MehgM6iobWQKr6Lgawo41LCp7VgP1/ou
u2NWgpDfNCpkL4UBt6vf1Y2p0hd2V3e/b4gOcRcaf4GUCDXaq7bz4g9qyDBVbaZw0vF9TMIQBERP
uVFsNZuDsKcSL3g4bRdc0K+jor8i0llc1DJGWCMfK8mzLRQ7ZF15hfKwV5eLTPp1u7N4qHhmuL3p
Mpr8Uf0MVspp4UDdiCrk1Uk8Cm2aIvg1Bqt0QCQ9s3KDjNassDuxqogovkTzUIf/LaafeThDL8pe
H+OWTbtPUQxuP107bmK04kUEYJ1RL/S0SrlXHdlxlh2cZslxU/UpkPPQrNR+ViO3oSbrscQnrGOy
h895ghWgv0bOQcCXzSqQXSeR0bzQRZH7Cbxbg0VJk34X3g9yramBEtrkItFx/bCUT/jLMQRVP7Q6
U647HTf7Zk0A0ptAaLQxLqdXTm7+9um8mjJLZCOwm9gfyBJBQ9m2fSOPN3hPu/d+d/05mKl6/mh8
4t1KvEt5SQUuJ1gq2dYW8aZ5MFvO1Y9e6tGWSWTXDHrW7tfGsN2/zYKEJu051WOi15b3afVzaeg0
RWtIDkZMWLWLBZXAE9M1LjJfEHLq00IZnv+DSwnYS1my4sCs4DGVUkjMNhQZMyn7ZUYJb+Dp3QbF
2Nmqu1sBD1rkTCVuOm6QA8hqWE/o8iWkvP22uOobRToT9N8MPpZqjtrhWHurm0H1/1MfjWpzwHGp
2znjvAG7zFkziUlVJGwWuR0u0qf1WmVd+W5Ic1z+9nIrnl1pWkC9hWqQhE/8k7yLyg73osbU+5s0
FHxIQkB/29u+CCftpZuRO0f9GXcl8BMfbMqilzmdvdSZMJV4nMvVB0DSlFXbfvJpFOUzTRwnFDjW
6dc4lAtGFu4n7avdMqwO0HeH+rkSEbSvSKcHjwfIUU0i7V0iIb0tdhIM7JII2Lr296HFtOXHPRcm
Ew9SN72pe2uUUt5fSb4q9t7sUzmuvWUMBliHdDRC+qxD/pP1ZEKVusOM+cbwlrk5yQKYKSx+h7rM
T05NcrEXgJP7sXU2Ry2owPqKVEEiyr1A7t10kqSUscabIlQNghr3I72JOrJqiS6o5phPw13TfRFR
oIsLXEOs2h3q1VeZG9G9AxLBvw7NNUg5oflM4aXDoBoVPRu03MkEUTPs6u1Ee/+216Mcs7mOCBsj
IJuMetbFIz9e4VJnxsNmgJEyP6usIApvyMYpZ7JM+4Jt3wJci0PWFVHssJqAbs59Or75fHI6i4+Z
jURlh3vdivymm8p2n25NtNGckFwcyhwwt0B8SQUeUvL6eIg686iYw4RGqjHJSnaISJxW4M8SCpg+
SF7MRPiem+2BQ6tOQ3QnNSoPJOaI+y464rIut81JjerUQemFS3zx5X39wAk45GsTl2y8wpiiqpY3
/+1XF9noKmr/doYC6vJddUhf93O4z2/DZ08GDXWd3adkY5aiZsg25jz1MZbGArv9j/8xBdJs/rVr
85fZbPU0rdmj8VHvL2UWl8DsVvv39cUEtLpqOybd8tGlBLn6yZBOLx8rmGST0Mt2b+/W7b92j4Vn
rLtOMcuW77Qfek1lMABimpL7FMy4jdW+sN6EejGW5g/l/vSNpQtPQ8HY0bDxVxtPKtxkyLQyarLB
yT3cOIez2ft9dRRMHz0YF/h4V7s2e1kuptZpber0Ney9qKZ50FgGD5QMIXLa+7kf0Rrv6l36Nc6U
x+wxPHyiBtffu0zdEJPdIC2D0YoxffZ6MAc3shhwi4ZQpjmNVLodeWgxqwaReIoK+vsjzZcuDqpm
H5Ca4d/6BTVyj1V7/vsu1LNld8Bv2hcahNwCvHkjmYeTXPf8Zk7UWDt6VMlTSj1ixAMZv42PBbwM
jh2fzCHLgELEU6b450Gx61smi7v69DMvZ/CFSfIb7kuCUKE0f+Hr+pc1GMMvXOPYQZGScS4xv59+
OTZUlzCOVxJ678fTLnWn+IqbCjsO6hWfdaI+e45PNn384F39FuqH9rQkPLx/eDeedbv/U7OXL5eM
YrqVERga7cVjjMPR2a7o64lR/5+FrPXfsuf/QcbM/8yex+/251XPE0r6F6hqHDsAhv2mH7/1XFfr
/GS2FKwRCY/pnnz9+zjdy9oxmkA/e/d41H+u6PogLmhsSi4pXVw/eqJO+5jfzuJD2s8vNh4dLWt+
27rY7XW0/BzahN+yv6mtqnf+mi/MWWkw8rvZokFtu9k0/1LX0W53c7N8NZ6zBLeUjGwAbfuEvc8m
97tV1nSvk8+4TSnnReU1y9jcuy7Mc2dzAZ4too350z43cRZR1ddBt2EDEp6Zx1T7yr4tzFVeyXxW
JKpHof+0mBVdC2KqwFZhaQCx7XDco6yXuc5NGeQinZqQUhSyL652g6hv4cWlfGBD7rKHdSqsAEtC
QkBP3vYKni1+KUSdxqGH7jZ6igfrFTk8GTH4hiYnKP6P1bspel40F3RjBFYOrydKfS/ex+xHSypa
YR1LwjQXPL+AAuVv6ODxojr/g1DX3NtyeSMU2hsA5oavIyvk0ACKbFD8cqv+Y27Y9jVVycSfXAbI
kHoe+sicJjXui26/UWkUOMSRy0MLMuIF+zdBbjO7vMxj8kgZzBarV67ih9NblaQiB6NOKaNYEERu
VMMe6eYdp9yPzMxrPCYVVSuF07rMI2ZBz7GV3X7yEvW/K/VpatH9j2U3/4+w81huVdnC8Atdqshh
KoFyliWHCeW0yYgs4Onvh+/g7i27rMlJ3sdA03SvXn/6mhLo02Qkj6okWTeyG7XpW+mS99WhRwcR
P/Cy1hmuZLgtDmvja3liSofCWOCFPVaPInKNGbJ/2ppjizMECW6L4NgPtH1xIz03xlTNHGCbpSeO
MOyxZnzRCUfze37AP9+2aRmKhVOwoqo3t51clFTwg7w6lAUtDn1Z55exfqXNf1qDwSgzH8Pfc91v
87UZTP1jmjnUO6b/XqIhBuMghNGlSWyO1Y/qHLtj9cl/CaO5OSqPnCC8d1rGykeH00Hzp1jUrn1B
6krQwtPv64r0Eyyn8F9FTKNl0dRuH8OIJbFMpKY6sGnM04lAexOvnDG9FMXu/uSL9MPaJofy039q
HpID5jULaXVdy2ekNQezG7WDpZo8PdOeBg+nS59/xo/dTp2r1MWx432Gkwf6vPERDEB6zPXx0MgO
2ATG1ikbFa/4MSyuG8vJIU2WNu4BE2oqoqBxJ172O044DZZ2fCHP1SdlQ7EWHwSyv+i4VbiBAOZX
LxREEU0hkO8j35P6WPIXcdRDEr+MZbqIgLkM5af8dmfklJ+WMknULcm0dFNj4/93SdYLRXONCyMH
GXUS2uZrPgJWIWbIt7NJM8LwxX7TF1TGlzNHvzl9Mz5JsnhLByet1o5wTFWJE4efBZbFeamZG08c
f4baO8XBjKbEKdgW70A2ERRW53JOunFwrlbWsn0zlv1bJYAH1NMEZO+pwwlajEcN9T9F3UFgL8a4
JQCw2oHNHbWVH43fwoeC5BJHFUYxh4+d94E/+qbugZFjyB/RKn8IqaAVMvtoBCHcyu0CM5KJ+OQf
go/FcMS80p4tRzRi2W4x6LBmly2LDNV7Rkp1ZGvUws/Ni8oxZ6vQ3qA7CgU9x7iAUwkdHG9M40uj
OfT7q1BuxR3DCvL3m7iBljXT8CMlALel59gZy8zdlh0QMUdgZeUqS58T6JvSH8LwGQAirucSzxJT
T1iH6EFau7JTHaJJVFJPdkAZ7bkUP3zyQFyg4JEV2L/frXSryr2922Fevb8egtRDYCP9J2quchu1
RXUQuzntklBctepMuszkcNnDRH4FGUriQ6e8psP5sjbu1KvSD+WqaaqmqkikS5mycrMFl30Q9Ean
Zoer+xgT+ZdQfrf0fwFaLLybANiEAFslF0ukjDP8lSnRvMSR8/swyD98PhbRI7qly5aiGNaNIifs
Arfxu5iTRn5tRt6hu3xWGKJxSrgWH5diEtSvkbqPDG9ctu444Hgk1cuql2M71UvmucVS684T7dD5
L1UWQOrRTY7X5h+BtpOv2l17De8MnfJDFWbJqsheJeuGLGk3a74U1GZxSaLskGEsDC3sIs9j34B0
EMwFTRr33dIyZxbIZ8HhugJmUkAhq7VaYjRU1Z+11oB9e+++iyuYtFUbsDAY5jXauqgeK9JS7tMJ
jgBjIaMn7eLClGR3vhXpp2FXNFE0FVW2LEu/+VYUX0mUXr1eOMa/NQ3GaQMUJozB3OWOjxOoWMbV
yuNs2NCDuRx0UZpkAJZp30zz4M7dyD/s/daw5yskFliiZt7Ix9QivlhWaaWH8LrUho6QMbeCcBgz
v6wcOY5GkoSffQCkcd0GILGmgp1G8VoTaxgKjtbgbZqffWuXU0zWXrFN3HsTdXinN+WJRcyHKpkG
YWyafvPO47aKQ1+MLgeTWjAjDEpfaAZuotk4jzFLBiv6/cOQfppkf1/wZkw8Ynkav40vh46zBR+k
2lMAdu8xl9c9UGg0ti32XML09+v++JyGyLTQJFUmaerfZSnTM367pqYHl6/fVPd5gqu0spEoA8sU
PxL58ffrST9e0FRFGEGipWNS8O8FI0GrysbX00NXGeMaDM4A0hHLeQBJzPW8kZx4Njh91ltzi1aI
QXtMYhqspYyGZPSk5flUv6R3nBl+HH0U9KqqS6pJXXRzV23utZ2nNekhKF5NwXdUKZslQrpQ3deW
GAU521BJTQxVuzP8w++9nWZ/X/dmmtWiFyToE9NDk5nj5EoTrl0PE97qejqPi9/HXv6+B5g4T2iy
oimSpYrqTV5PIHmSKhBfc2g5FyajTnAoCcpsYpj7gKON1nwGzXOrzoP4rUlnAqF5wrItN3HvtJ8m
aJuKVaO0dBXhIMdPUnCHLfbDFvnv7d2UVlIcKEGqetnBB2JIr+3IjOEJl7XjmnD8+NRDv8DSrXuJ
lDNAl1pTm7blyE2TP0rRrX8fLMm4NSQxsKjRVShtLFKyLhs3c4INrNZNQ0sP1GeoDafeC5SLZCaM
wof4QZvEH8oKa84Ozcy+kEfXP8FZO+Ip9Iaz4IKGzOGKF1L/DKKjHwyAgPKPJo2qZ+3D/UyW7isn
KijMcCohYX2JvN7CbUUAVjuDUamip4Ckj0KIlhvoGPwdPOIGH7GpP0lwFlMlRCsC/D6o+9dRMdOf
3bkxKebrluwMWnRSBTGCJIB5NbiU4ScdPl0W+fqyJ4kb4TXuZvgBUmPSWKFBi8X7HggRBrj8MMQA
EBwPGXswo6/RwqgrziPYk3GUmerwmlBdLPS3CHoBXRP83HoH7oo9fg12g1d59Sd9RRJxrHBks0YL
iLzr4lNc0rq88MrgKWZT7L7o1aBu+tMfS9JFmhM99Zf0VONZ9PtL/PkdmjhKGKRqamw5/642iWdl
VS3xXS9B9texneHHvATXXJkLEYNEZWWe5VcE71Bk8Aw4Yr44EmZXiCkDeVJHcFZuskmymE9f5wph
SghNsRDCCW6kbmnHj2gkLIPxM7J7b9ecwxk9K3VSLAZP+/a1hINfzvPnel7uAGg+qzU8fLKQpLm2
s3DUiu+sJd9XVoyDJE0SBzcQSxJv1pIkJCmwVdLLsKv2CvzZ4lW3MGhw55RxdzeOHzZxLicTFqfp
HINM6WYxSeqEbo/L5coCC9Dwevaw+UpPbnS+urzTqz/2ObFd1da+6sJYbkEdaMdXnTAtxJe0faW8
pOXtCe34Ck6t9JXDSrj5/f2b39dXUzI4CYgMx1Br3IyJL1mFX8fsNsgQxjQzy2lxDJx4AtkxtXXX
cdX9EQjRuVBqAMDhZwF1jIgcoM/X2A72Hu3SVoPLrLxefEww/C0G9zuVniQasW2GACg2x3VN+Qz/
HLQETkS8KDjFweENHfcg2MVJ2EGnSQCjnOAoLznR0z7UbfIKaGeOBmaROfOeYuAcGL+ccoeWvLzs
aPGGC4wTjha6KNj3vw8Mj//9QMLQ6JpGZw6OLl25fz+NJogutap26SF36j86btT52YgBpIdvIHcg
82DIjTn2QxGgPN52OtxtVKv4pbcTUE2SCoNNb5DlEk7DdnHd07mHrLdr0LyAMD5qcwZ7oD6WX2xJ
Aqh0BAyw6IWuwpgSuqpvzuOTqULuwRZ4ztlsI09oYoUH36FjJkB+tOM5NMmpBQWkdPgnRz7kM+tD
xYx3lmq0CqTQBgOAg+Sf6JUYc+UZ34VHiPDdtHwM4blBnCQUiiQZR10MGmsMSjEfwtLV6ZF59DjX
02eGTN4i9Xa5iDndyhmcxanwUc60B/LBrgiBcKJeQDoGKStWzapftfNs8mCM1DixG3imhyGjXJvT
nS3dscQnnn7Cx2YiyacCQumbNItZSuiX8FTIZ4HAoHzgN3eBjj8XGXj/A1wWP7fBvzumHVC/ojVb
DPLyPKVvrZK35aI4LJ7NrgW6DddNOg4eJdJv6P/PKAw3Mh4ZDTLiDGmNsL0C2mdP6lR5+go1QN84
DT/UxbVfi3t1jQ292zoVmnBuizgYma73skcqexwwGkqfx3KwaCkXprOPjp49ZKEIs0Ergzb9KZQw
MsJU4pOnWLpwtAVuQIc+D9npOZwGIPj+/OOLvb6HL6WiPZffxCWdd1TqmV2+Ue3lI4gd2RhW1OAZ
SSIEvegMold2CmwZiGoQmw/XZUSgVy1jaDq+M+hA4tkFn4gAawYGes55xQ6OUPAgi3XHaHKVnchu
180BeTrMeVgb9SOI0gGstwUk8PcBrF1MrWAFDZIT0nPX2Zo7jCaDhw8t0q0y3FZ0dF0QJxdlgTKH
TjMwfyD6Aj+gPCb6AuqPBWDOi1trO2p0FJ5s8WzTwaiBbpamszr94pNpLDlUB39quA6DfvuKZKgc
Ag4wvskx6VYdOI+o9cJdRLE9VpZQcWgUDfLkkvVyXK/ZsNdEZH7EkW/X3boxkyHymFYYneGxsMRs
/8IULx0U5TvDFjfYS4JG7mDnsbGjm8XapOZPWraLmm6Sb4X5hwL0Av4zOPvxPiv7DYEv7/W5Hst7
XuZKxc7cf7iyN0p2P8c5HFBoggnEAkq91ypTX6b7VyzjK9kVCpbdsr/tyz+DK8Z1M9i5+DZ83PGV
Tidr46CuwBFZh8wRPmhLyB4g4whwWjizElssbYeBfYdpeUSJQp90c+UTVcf+g4p/hODoiF5hl40L
mlANv/rhMh4kvnBgdsOPShvlpQ1hQZuWV3plX55FJBT7oMI9eiN99G5tMMgYpzF0nwI3a9uDbuba
6nORXkeJEm/L4Ig0zamkkQz4hi5/2tguAqJwDeGaO0nt6ymn5pKvI/06etdhSfkMxycaYxOKclEe
Cw/KshLNYh8f+cHrnZZ++mk9XwBhxhcmL0Q/etO4gy4APc1Ndh2a6UEDWw5rRowWxhWfzjDFkOjw
9BRYX3Iy7TlkQXL3CEaDcbWtYAMsOgsWNh9gz8Lj57YggxqMJLv5YChXgzmEMILxM8pRGFzGgx6d
tiBcQcjjqnU2JRvRMej4mC+Gn5vsPmgE+APQJhFPzZ5ZXF77sQLNoD2hYVmhNtsPTjR44Q00RNOf
iuabBD+9gd+HKxaF4zqiNjW3/Rh9FjxU3dvGpn0wIaX5eH+ztVMd6k9oCkZmMyrQYzXn6yp5AO4d
iw/+EnAKq59qzHXgV5NkpUL/aKwL3yniomj0/khnbgbF1faPnwF201fYFXizGyhkKZFJDXKEh/yR
qgOAkMVSAQx7ucKbqugZQDuEjOMMsRgS7EYcPYVJ8nZ5w5Q1GSgi1jzVIWR8COljd/GXYT821pUT
Ds/jH2IMls+Y3E7h8u7ra7h2P3oMG6YIOQpc7QcNZD1/jrkNccc5lqBemAhr+Wmo2nskdtim2dBe
UuAkoiYBw10IX+xpfJ84+lAbG/aTTKsKloSxHQqkqp+VG68f1a/hBx12/tdd/Fw9lHCSqUvSh+GD
NGbKY8InYG6Ngec7cZ9iaXZ9kM7RhzpR/sCTyOd6jVBFqUx0LbiUJyOl7JBzhDMPK//OTvhegiUH
TO2gItxmOU3n2qY0OUeUQ9CM4JN3Fb9dJeIirMtz5+dvYbYZTqQq/vme3UI/qF9V/KCgghK/uIFv
yUsYFEsBjNkPNnhJG0hQMsAMVoHLDgZvSsPTzh/1aiMgXVnStLfCJWzYaGuzesMrheAgzlT15PaT
sNhIsuYk1Tpalc9oZJ4tR1+xt6ESbR24WUt9hoWRXX2KMPhA6tbUX0i/hmU5PsEuNtAsvsiPGUmh
7AZTEXz4WcCMeq5Pog+sr9fMvMkQUqXOVCRIMP+GxR9pZ3CoYOvTAXG8PwL7lZM/ehO4QJbN10nM
hezafTAckp0OLVfoEPO5Y0eDeQrMxDGMrXrZubYV2uxuPBRSRsiM0pgfVCx7KcpA0jFyQr2eQCy0
acai1PEN6XN3okNRpJGINzHxgS+41cN0jaeRCTxr3sGUfzolEFzLuRajPUX+1tiqtK4NND05pMiF
gvpw4TxGG1KuDFs11hnajN8rTfl7Y8v8aqwANikap5ObErxWCpfPK08PGdM6OevBOhDdRVE1TovO
Ibb2boi7F/hPe4mmRkizJztrpMzpV9yWDKxdEZ4o9II92Oq9W89+vz3pey+S29MlwxQVUdWRqv1b
BqvepRSDKqQXSeipek5beVJkrV0LfxI/3EkGKpCpf+UTC1TESndaHvpQZP/b/+HqlqUZNFR1/uEG
FTC7OjelUEkgXcNCjsyx0YfLyFfWvBY3jXbJpT37TFIvE0ZFZlEmtDCWzbhZ+5W4zlUa+Ra19RAR
opGLoYZOzhvkv82zmkWTRnQsmvYFFpApaqsud3rf3yT6KZGOWXs2YdgkYj1LA3kBs9/q4LBK8rwk
EErX5+jXfSu3vSKeNCAFZdohc+yCZ8nsVl5DNy5f6pG2z81NEb/pFaC4RKqhiFExz3GBIBwCIgQa
XogmwF+R0LWgz/z76/tiDvwzgJpiGbpp0tWWOeB/zb6/YJXa1y9tJV7q01BtMZsX9UF/FbEq4cww
tkg6wHHlsZyrNOZ11NDeEYQ8H45gMEHQZXNW29+5o29to+GODKAC+tq6opo35+Jc9i9JdeGOOGPi
5QVLg0IBOQmxaHz0KE5f00Vzoh/i2ba2ojJmjbbV8VMDkAx4Tejm7zf0vzH4NkaGJSk47AJjWDeN
LLWSLkqmpvWJCnTezP2nywtCNX9bvfWPl5fypSfSIWzAc9NxsxahgVD/O9cpP9pLZFIZy3p9PYVE
kyV7RIZ2v+yXMIHsdDBmdHfIiJux99BC4CawwQPMeSB+kOfEgqsChaM/N9Y2xbJ4HGibFSrYyjkN
iyq28bajkt4yAIbV2jtqO38tPCP/nnLEeFZhxF9RvUIxQ/eOuoZV8RyfPEryNwj9TrKVYTo8ssZi
AoJR8pWqVpgZ2+Q8cGvLzA5f3Dtrpz68u9uRtHQQNKgsAHpf7IC/ZlujXS0zNqvqlDtRNFPRrSvj
/E/AvmtyDLVZURVv6nZOHc3QrPJV+tCHZoDg4ZN7bnAbWyRTiuKVRfAKfHrd9j69k+H0Y9OieqgI
BzkmT+HZpQCBtSM/ZX+MPYL3Xb9W0MPB2JgAmukNu4XKH0vQDEGYnF23zadg33Pp1gcC228PezOR
BaV3L+BX1QliHt7A7/5KwD9cqelXpruSMnxIprL1UwQX3VuaixhJJqlD2hLIArWauUNDSMgCFcGL
cbKg9ZwJmBuSM7KzsafMQnrE+qTC9KSA2GUBpFnZrnlW+XHQzz0mj+JL7Y3Ap6xZ846hObv8w51v
4xsuxsf69wsd1ue/XqivB13h6WV1oni3E7T34bEhY7V8puLgyFQT6ps/Srvfryr/tOdY7Df0Iy2R
WXRz1TKX0jRO5eTgBXsxxOUgXeb1i6o8hiXHCmGZYkxnQcLQF0YgH3TIDBxgL7RHMvjThLoEC1Gf
+uWbjpoYyuzvd/fVuPvnvSum9Pfd3UBCeS8AF1rcXQFxrlfIljn5yOIxyeT0rJKbe3kMYmAwqCnM
8LJ/u3P9b+9kuL6EaaOGbBzEcigo/nonYuhWSX3NqVCKGR34UcJb8c7XaBNbOLcMrfbr41Cx6PDO
r28tDDZanlD1c/He5377AQw3AlIlGrBkLFW9WTd9AAC3lePkIGMU5KOvi5FeMOoX7c6Q//jEf13o
pgbpJK0J8+qSHKjHSswBQ/SoyVsXp3ceSP32SWNsDvYuYwqOQzhQ8L9De21yKa8NLz60iBv7sZw4
oj4C6o3cQ+WdmH0BQQAojYQ1yJylzlLUWER8gXMLVOn4lGnT5jEVlr14KhFkInpqVxayVoSoMWEJ
+lpisxDeDCk/KpeJL9d23p4bKK7IHMd0odW0uvNI5g9jJ1PPyib9Xdn8ZjBQFL1rRpISHoaOF+c8
ReJYM5L7WYUw5hi9em9QwvSXyxmFgYae8h1ZkQpoDMvNvnhr91POxh7xsPiPSLZcjPpBAN1tIAr2
tDc25SdNnbhdhRx82pW0Tzh3IMrEaQ1clp4Q1CXyXz9xUWG7WpAywwF4ZG1QWUar9Gz8EZtpc1Y5
XiGREqAIShAwJzlhSHKNjQDFP1e70mSkJfjOpKaPHOygyWI7UNvZ9UGmzyPcqZmkH5risqmZsiQb
kqHo1s3CnvQdNIw2iw7Z5bmMjhXPIVaFHRsHw3d4ywZkXOhedT5RXRzQUXvV+Pvki7yZpNd77+/7
N6aI+sCg5lYGxO3fGRl6rAJi2yWHWDlT87LQ5PUsAvD28CrKH39fWrQfnlyFfSLyGcBnkG+Xlkqt
vEbwZfQ+9Or3xbt7IqE8cKJwTEfaer9utGUJj3KD+YHqmExv6MIU38t0l7xYeAfC/fy8niiAyjGv
OUFRHtlz8xmSYs0fjkZsbhgomQSCFXZxEE2EMhf0gg90w0TYLng4wmPXezuJ4GQ6Pk2Ut8sjrajf
H1P94ZsAz9d1jTADk4XrZn+5itcwkIM0OHT0h1OSD3HPOIcrYZYs1b2yrcn57Ahuoem/JwBx8UWV
neI1tjN3As2b4u2KwM5wwkd91S5IXXCf8of+jHR6Uz/4ROOgECYV5vebln9YmyAGK6aiWKy78i2f
PpLrKMkaMThAaS+VvZC4iCY461wOQrOIh52GVaZEBIH5VYH4Bg1fCCtW/PBKoMjBwQMU26Lp5BJG
o9+BzqWf7w6cxLLYtXVN/neeqlXWWFezCw6aOWWJ7qKN1Ey9+NyY+xYVWbA2uUODY+rvo6IMv/dm
M4aWIYLomXyy4lcp8ddmGPF5uKnfBod24u8asjHiT1Wb6H+6TfMY4Az7Gc3MYqStQtnRn/HSaA9U
U/qIk+NzUK6tT8plFVkebciDt63NUXZvMfnheK8qqmaZvLUBZ7sZGBPAvnR11z+Ysoryphyj/79c
9xWIQkaYVUH/Dxvs6M4U/4HQBJVNtZjmhHZo39YNMU4TmhgeX7J2yOkV5o6cwOart2Z0NqzCzouN
G4Sjh0XSNONLAod2mD2oYX9/P98Oewq3wb6jE7ShcyC42bmDLveri8/TywmyzmaYGpm+cK3XwiTM
Ll914p0L/vjgBnwEnSHnel/f/l8TIhNV0dVbxTuELJJFH+4aM11auTGVWtNJ1deL2Ixb6IMqzDQp
BIA9unH76MEiDUNr7mEV8vsISN8mgCoqJMhIvA0NNvdtfye15Kqvs9Q75LQw8LPINtQOMbYKamqv
KsqI5t4QfBv04Yr0KwzRYgeTbodA0fKg9ZIE8iDW4+m+C8+C+aiHmwhSLI0NHZFAf0HOuFDKU3LV
RwpHCJfGklp+0n/t6RNf/Yc7o/Btfbi5p2Hn+eu1iJHaZ63GPakpUldlKoI5hPWmkF4PKZH3zaZy
adCb+98v+22hv7nqzfTz3C4Voo6xr4RFJsCjcqg3onskpZ+uQn+KNhmFsAR16N9nS4PElZuKZ1Pq
apyz97X5NKodK5futMO+N+N4nr+udNvNkRnA4moE3iHrN2WM4ZMIOeCgSN3IDDd9tpEwFerA8eA8
q3dqg+/sIxX/eJok7Dz8TTRvxjJQ4kpL/djd822x41jY2mjNOFOpkvFzyJcezWU2HA3Hpgty22Ls
ar1TZ/c2mqH4+mfBv7mNm8FuNaMtCj9wiXYdSKKLLH6lzrg0Ti3AqKjeLNQ+dPcb74+ROncnlHzn
8rf83LhXw7q4MgpFRqc6JdBwksTSRPCbcTMgWflTETyEfTDStHLedRvaIRi3sBPWu6w7VQDq5txL
Txd09hXn/k5aUMjdmfRD+fLPEGmIiWRR1kxdGSQMw7f417dmXks9yoL4egrOyntHJnazQiG5R7I2
MOgVSD7NCkW5k4wlu1pmSxHXvwThCDTchb7yQBZoxQEpDpYGAmSqhlRF84EwXdQPU33rwbMa5Hkl
eWDFWl6qG1AjrpFOJcoiwCZ1MCPt9taHMf/9yb5zMm6e7GYzTYrQvRRldD2p68HbzsDPZN0TV5Ae
9UXz1B1IQKN+U9fNM6bD7wNjQdoqcwG8Nlg3iClR6tlv4iAvmF+nWAXPMNY9p0tXwnDZc2TCmiMc
LZVltyuIpJSgeUmMSvH171gfkmU3Q+6Mbb876R1zgwfUVt6GGFcKD+pEOBsH92jhf5M8RgToPmg7
/fD7AHACufNuh/n517utlLC2jKt/PRnbgbyghrMAY0F93bzLgMsr88U4NivtXdm6p4vT75a6o26G
/Lt6PLGJ+HMKewjwxvkKZ85mBfwevSZnaZuMlup6EGpKk+tZmQRrdW7B9og2NGZp0aFVtwajNXWn
bLy5dagWykaDANdBaQuIiTU38bqgm6lslE34qG3kB2GqHpWpAmvFevaO0tT88Kbdrt8XWBJv0nUw
EbeUQzSRtHW2wNZipexVElbjJZv1Ol4qCzC8BQnOU31ibrqDeeiWkCHWOiGRvw+p8e2LvplTN4cB
rxXS2EvC66mbLot3wt7P8WoCALrOSLTHH7VY1dNspixNTgOUl7iBG5vg1A8ppuJWt8W5tNEIgpOZ
LniaTMX5A5gYzEJvV8zSZTlJZ+YqWZFEu4s3wkk9AhGi/9wjZxowQA5Q6EQfwAX1g7Dqt/La+yPh
QtA+99Akf39UeViivy8MlCLUBlQkX2zAvyZPLOcp5YIHZO8E5+DcvrtT9GQr90GZtkScqx88zLQj
gr7HXclaLDyaprCaMFwks/JOYfx9JR3GXSHrbWAesqPcVARdpIeor83m1G9Jjp8os2Q9eN5ny8LR
Dtra3+grbS05eDs44qbdMUzttnr+fUSUH0fkr5u42dTUwFVryTWaU/skHJM/7jQLRv02e89WX41y
aFHRxnhHMzTdafA6270PJ2NrbnG32kkbay+8CPtyla61cbNQn8QVrNZ7Smr1ewV5M1I3W15SejUA
Bd989cUsK9eVHa6zuXAwNlBdOKrqU/upnfCxrjgP2oaTTFOIWNFa2yRTiJoTWzzoa32srXOwfmOC
bmqq7vVFeOwPuInD3LyilFbX4ot5wt4RCfQJKhbsVmvjH7UDJmdHdS0dsSRcJQ4GDqsh1+6yjlf5
LNq0tjbTd9pkCKO6TMne3hrYGSytvT+Jlg2/oloGO31SbBBYjslLhFyCjd0p2UJPwPoGB8jVtljK
dgM/Aq7RNDxnZEJZi3CjT3CaJQAgmbkLk9vGjAsuzBWecbRIt9XSWwwO6d483lionvWJfyDeeGFO
sOyDf0Aiqo2+/Dk5tKvqAfM8RMHt3lsNkWUWCI2567iuuLvu2PJWGcu+twfT2w8Zy+QV0IMysbV1
D6j1YBSoO3cFu3dXr+Nj/5Z8FhLOWtXS2Eh7DQuAhE648ABxwi5m8rOyv+K+7W8EgnqNRQz2uJK3
4hN24Lv6ycP/I5onhObSQJ+yAyEgxRBpr+1gGMKH9I5D/m+4agGZFrMWLVq4yHDnkvkGvaPMIqFu
ApYo44hynRxWVvVuj8/LVt/Ih+qpejLXxrw4rTbB3J3hPw7BiK1pHWB6NrTV6pVnszms84EwthFW
0k7es3Vv+0cNljXngPH43O/Y2t7CtbAsGTY09RCu1u3SXeQOCcS4PVk7Y2tO5f2QeQ20X79pz8LD
5Q0ZG2aX43bWPBYzcRfNu622ZyTnOU5OLf8vzMOFunbZsquneKXCVlhcyeo1x/rGmrdjmn5kNxdw
bnyQ/oSs8CFhuphZ411p46EBajnSHDjU0bAnMOjXpb5BPzzYqWg7Ko81qXxLYYbqqd3dg0K+lB43
i6fFgVKWVNGwVEu8qT0qT8ljoa/rUzdONgU++SVGcSPa7YTUH4aiIdySSwJxusViKCMC22XuxqMM
65+JS8QXU509Avug6cC9gsGHLN/iFywgEy3Kh5SWHkbC93TEXy27b7etaehJRA6DMBr+LRi6Lo4u
ulbWJ5pu06tT7QqUlP1T8lrMiT8LJ9HUGkvsttKi/3NJiFjHOoUZgls45B7FwdFn9Pua+3Uc+nZH
/4ekb49LZavLUdcU9cmG1yfR/lsOsQHGYZBY4ryNFtFJqE2W2aLdlMffL65o37dAAC1VR0mB0g/s
4t/hkP06ynMD0A739Rmd6nG/TE7Nm2kHJ9X+HNyKxOdPjVzyV5WyztyAuE6YbvCQ/GmyLGHz1JBT
86V4h4n9vfU6IG2GpKE+MUyUiMMh86+9OSylzELXUZ0a6Lz5mEWUOK1Z8ajCrMP1NFqUBJYIGwm4
cKM/1HBx0Bp7C8AJFerkrnt3ZwRPSRMJwXE1Ez8wMBkUw0Re48D1FE+xhVxFtrXTni+XhVGvzWht
OhQhEIkLmuudzQbr4qB+58j6pZm5fdt/P9fNNl9XHke2HgSxQeVbjY1qsPkytvkr/cAX+Sw91C8p
Sbr6s5bONLyykd1ko/K5fBe3Fp2CeWl3RLfrvAz3YA14N341f66rZo8b2iMENRBvWz3AHvt9ohg/
TpS/3sdNZSBfETPlfc5ONcpW+RkXLGObzfFIWjdvl1O6xUPzOk130DfaVbSEAwo9k4h03MQ37Uhb
akvvxbXTpbTHvRFvzGqMU9d7fPbm0qG7jgSRtJJBwj1EZUsLncWeGNFxv9fZF7ExOtZobDNqwhDT
9/Ktfx6YvqBeny09zQoO68VJ/mgDadjt7B7vq+rO8//wlVKacf5AiqarQAE360Y/xKlGhl+dvD8e
qg0XzwjkHoRjFssaIyFrQLcILhknz9U+W1u2fucU+x2Lozsv0r6yNF0WUZ3dvIAiDeIgjsL6hLPL
NrPlDY4uBG8QYxYRPIpbIfN19U7G1xbFN5yJEveeHbY+ZGdd0CnAkh2Of0eDEHHLhqk8jae+U+8S
iBK/TxXtW4ePO2VltUAO4ZCot6iJkluuXGhCSVmtbduJSJ2CaQBwuQpvwwGdnXyCZI0+Oafa7VtE
RA+FALEQUjlycAKwiCexxtB0OXwKJCUUCBu6pcZRHQ8znqUEmNvGWDXu+ivWFb/f/FcH9t/vU6UM
t+iTK8AK2i3k2Uth27uCW55KZ6AESbNoJkJR76ZyMc6hSGNx1zn5QloGLwamO8skH7Ek9bNo787d
D/3Z4wAozpWpMbUMZnN7ug6Ba+Ub9niYhOwgCF6XAx3lOsdSBOLK77f/XcDC2P91+9/GXqhUrwgZ
e2LSJ7Q3HAqTGvI7n+XTkBcXj7FzI9omgP1vTPBaGCkW7B24GXY8IV29nySz4ujjEclxdKo+uDZR
6fOBHfxpfJkuqqvrwInClGLMZkHK6IXvGr/YyRC+KT+hSh6boTMVd8JZPuak3biYOZYrmGKPojnx
jgOF6jKJtgHRSXg341BmzO+ssT/s8QzCIFxmTxsoEzdNgavbmsgk5fJ0JcwZt0E06lhQ45ZnzNGp
EBEWLJOXgduMas7JKbUb+js1qSXVgjSrTbvJTh+/vxdtODV/m1Z/3dLw87+2M1H1m1RpNBrMsP+R
bPujt2oQ+TnVM9uoA+W6mXTgb7CPEweT0snZ3Sev0GDHDemY8VtAVEduo91TNnhrR0z8B2nfPV04
EbhbjwyYgX6CN34+RzG3xjFpCofvcm9gh5PV96ewEMgBh+r89d+naMpAKOq6GZ5CHkvY8+UjCGlU
wv0cCvk0YCFi84UqTx4FXG8MTR7TDYSAseRUUxi8xg6aIr0RclPgu5dLf31Zlvdu8ntLaHj7/7/J
m7dvVUAMbctNEvHwX8LOrDlVbWvDv8gqEQG9pW/t0egNZWIUEcQGG/z13zOzv6qzYlLxYp3aZzUR
YTLnGO94G4vMMw0NQXd28ioPutEWLxIQafgIsRJ8PoyZMK8Ii3k9LjHnRDosHEKJdGjgDodvKHqW
5ujvpfDrScLcQ5TOTfi06lNlk1TaNT/IpzMlF6+ecQozI2hBjz+aH0UEzcmXRboLhqqvhoPqF5fw
x/P756Ofio90j6Y/33Jr6IeJGbpi9NWZ3icVDDE6lT7hBnhxYulwVoVSCaWWA03Sxw/Ugp64FOE8
3ff0Ai3tSubdJZLCOt5ag6QPjzJx9lgkunfcYcinxM1/5wgietuS3SMrgcAgOOqZWQwxwCl8oGq9
sXDOukQ4AyLJZJCP9+Pj512/Un2PGnoLz0sJE5MdvtfY5NBV97e5Lo/vg2IG1zkGQgYsq3Vhc5bg
oC60KSKOjwhC5tMNHQGUz1QvuBjRw4aIgdQE/9BBblKIYAPawkml6qORCnHW+zjD4Y/uaKi0EP4u
tkklmqLEAkf0Ff1EydhA0bT3Fu93b9KwtkMkWaPsaFUob5O53fK3vRMxDjkFi2qy9PULChBYAsEx
hgGAu/+Db/Cg3cCwyn6YpBWapX8VrJF6iqWr10Y9swO62FkcISgXamQ9s0tUWOhNkJVCrQ9X4AOj
M6qqmwX3PUZYjDvJQ6/Q3oBgYhDbNQ/QMN/IhhzLyEbYkXcGNjzWok0o4MYiiTY38T3JQ0XPY8UE
/TjAupszD0a8AsU1LunNoLmDbe5nbZ1NOiYyYevfZ8gGdJzd/cJs5Pp8F53we+uSb5CaA4QWHwLG
KGK4wyZEGqTEHQq6uQ+JPdNnedDmX5inz52dBc2gwEFaw+rCb3pAx73UasJ3QPGj39+3/sb6DA9+
7uOo+wlAasRbuwlDpuuj2Mazc6Nr/tXRllgk82YqBqlyAM8nthbEQguxe9chPJjxFR7OMqMXThet
4DbuuOAFCz7YKnHQJIFt45VvXQO+3KgJ7XNAsYySDIZhnBF0etCts9nmq+BMydO9mePSXgotwQfb
mQNBU+/tECb4FdAX7oFOt9c1ZmAbQ66Fj0x0Gcaz+OgeKQVu4j4C1Szf9mvmArB3/Y2XgfpQ7sBf
t8BnkEFAXN0jFPO5XesrHNiLKUNePXqpC/eYB9uOhj32cqvuH7npVHfktqN+XI+PoZ8b7hEctTnp
QLqJM3/T1zxAoo/9FH5oP8GneU7on13hAuE8rMzV0EKRwKGTSmIzkCgDiTWVIAiDp+21kBlTdDtH
fFVz9JxY/BIqit3Ix9THmN24kBDyxqzDU5z9uqPPN8Z85zgna79WdzYm/hj9PBY7mzAhtOOZ/jas
hteoGjI7zaPdWKgBoVK79YhXwNR4O7P5iVAPo2Whrmu7FTFs0YnrWjZxscWrGY8+VI8Jai+0ksI5
GB7Kh6qwwoi3rHk3caczL++oY7gbmMPyaDjN32pvZ5amwEumSXSeHibpIFgV9g6j2t0BpSBKWyfp
6PhA87PFD+5QE6s+k1Zhy15THeFyg1Csh/yMv37pQxPWxVmXfzR0tFn7uzClzx2FxOyuOf37YFB/
Pbj+2Z2fKnxFvjPB2lRnEBWFm5+wmUy749t6Dy0CXjXlsn0PznEyECtxJMyg8WiyiT6krdK3ziEg
mcMGc+f1J5JzyzzrYFUWFLEMG0KR5bVWBgcyHSpziJ+23fCvcLDxXnJR4gxxVR2e4oID7267r8Dt
n8NSUZb+89WeIFtNKtL99syZRxU2lVsEkZp0hRZE9+VucsJTt8se9vft/OrIfh52GpZbTYUx8Zez
yD8l1wntTDdTsnNMrs0wB5SqCJl/OMdhOSQweFg4g/kMb+EjllP2DGfa8HHH0bSesOHs2aXi3Ue1
wKPUfXVhrZ+ttLgZ/7uwp5uxz5Xk1i13ooq6YniOVZ3fhfa92+DDJTaBMzbu/nFwtElQofOBPbXR
cfSa+o8XVH9N1Gt/3KLn+Xm2217kY8ktkjGpuHGa9ndT5e3uXftQ1URn6ReRZlOu2u9MZbCMvAZ7
e9LCzDN4uJ8Xe3fVjyFoTMd0QPFK2yhW5STvgTyvODIoHwhAGZlNvYfd+5nwOHRuQUZilajMcC81
D4gOKTP2xhmrC+cF2QHCwYuv9zT4zc+PQ6N9LsSq2/U4+JBMCstx+SIau7fzlMyj5rrbl98eb3xr
mxjjkJoMNTAnjD5lC2S89XhvUIJv4gbRuXE957iVPG0iezdjAdW1OUC+a4qtZbyfpfDXKyJ+Ub55
R7NyK02n7DFqm7Os1nHM53TgpGCQJ5ryvaPijKvqy2bAdEyoAFs4rG1IMujoyzuYLqqvzO+4B1T9
Nwh0N6NjNVxiIXH5R7egbzgXbSFEx+LKx9rRZme6BBf9xVv022KFJYt+QQX6wLz2e8kvlcltl6ls
SsmCAkwFtg4OoN70c7jW7hl8tCyZMF7wG3NjIY7EfoQoAA6KA2Lzq/kQPsZ6zfyM9mTQGWn4PSNl
d/++yl+EFjBBZFCZL4ugtvJUUzfynXZsqbxSZ9i5qQH7uMVuLplbiqjDcLOsPsgRA2hDPiuDjzlt
ERM7bH4ehxtLAmlmopnZVXCHIsV2ClIyx6L2TNfYn30UORFXejZtoUXh3B8m2Ft7kDdrJl53Hyke
+UnCnsHdYLDNvAC32hylPgjF319Saor1+vy64oMFfQp+OQKmp2exUdRzftC2orknGG3ygDNRWWwh
vEaXaeXhnOFjf6BHduJUnobuAq1+09oEePPSaVKdEQWBF81tCbc5WauY0ch+MXpghm5336gOSfFE
B84xszcrD+CUfHGgpK1Xv7Xe8mVV62Gnf+ZD6ZnbkJr3oyY211BVbQKGrGR8xXbmIYKpOvZ2cJpu
VvfpFh9x4if0G+EIYADxY00Zd4RFkbqGFWfBlfSS9+rzHjcnoDovgCjpF0kKrkVSW8M5THB4u087
baLdLu2y0E5xy8pxTozgXJPJ/bCTeWoktCzZ4DChLcR0X8ad8RbhdBPIgRhDlcTdkjHHXEhMCXjV
sNrpYoygEIt3o5gnucxjGeEZkTtJhCiWWukqJgjpIDFOTo77RKO/cS/ONjpYbf2d9s7BcqeXTDbR
JpJH6GpF2qWXmZKbiRgXxkQlA9+mfWBKluhVkLCHkJuBinXvkwdjFdF2KLmN0dZ58OOPzFByPx/i
gcBYrnIwerU0/xiKVGLQGjTS1DpUXk1X5AsS/wbMd2aKRLAG1S3pZJaGppoeijkSDsjMNrJIw/2C
DaTda5gfGL5ahU3m1Yvu/Bf8m0eC8g6bJMbc7WeCaivJ8ovS4sjJvK57/AImhYcB9jPMOBr6O0WN
aAkvIjaTxYF7s+xnS+pDNhGRHVuax1B2cBvkd24Axqkb14E074Y4FEz+fuEw5v7thfvnYp+ghJ2a
qp08Z1uRxoper/OBhs12TZhlx8v6pFHNNRIfRe9XRPL7G2GAAHqRHLKM3NTMeehQt3UROE9wYo7d
EmzXMB3cwxSE2ipc2WYHNxV9Vc8qWkWKoAa/SBUPcXzQpUl3hvOBg9eAQSaGjajkCqMEH3Pnamis
A2HWrNqSFTLoANAwuha2Bpm5c07vGMhM7pCYHu7oginFzSUxBKBoRAIDIx2skn2EYShHzZom1uZg
WXUp8jM/jwkyugTxDD7HHhubd1wMZIjstCwlEbvCV2qcGbhU0ebIxnlQA561SRbXQHk25EVtHXZI
59RDfm3cfQT/w5Fq0iLxfftnN4/admEiu6O36eD/nhtvm0BDcy+UfLWzDltjIZY/hsS2cOJdjDwU
+9GKFj84IdKja1kzKT+TDMF/MqBphLvZ38/8FwbE9/X5BNQ95Ht9UDqsz2JKAEiPrKvw3JPcPlC1
V46A42hruYV33dkOujhfNRzGlrSkZ4DOXu4Oc294uepNtgmMxF+cALL48B8HAFoMWWh/JVSj3w/j
a9I8bC9KcqJDuK1Fn6bvAu3tMSHQMdr4oloj7tG49I7+XZ9pcNMq/4Lo/shLHbbD84SgA0iJQ4Gd
vyJ2y78VCnCbkSUxrOsoz0dwZ6dck7TqnGIyI7a69lFiZ8/e6kg9cnamd7ywyJzxC2OHNRgxB+xt
HfJ8GKgaYpZIV+eT3AbRYNvPnL+f6Rdm/+O2/XNpT7BXdk/krdYSx0DUxLdLLFTuVLyLO15zXvn5
NIHeQBMrUpYwcSmpt3LnGCAhJGuGCKYXe+CXZv6v63lq9B7nfVbvUm7VZV37raG6gEflcQ7Ms0l6
1bvjVrSbpaH0kU+2roLvS0kI6JmYUHSjEaC7s3EozZ2HD15gJ2zn+wAigNMmb4IAWVcbkDAKtQFl
KfFPkn/mNFb8ItxMiAnyk34DL+x00YHsAKDiNbxX/c2XtuGvr/d06mZlLl02m6+VgLV6tF0mcGOS
BTwZ7xAK0h3QXHjFeK5rCNM5TFIYH2yNtrnzlkAcvGHM4LcOLnX/7whTYX8sAu5aFBqyKJDt3Gox
CXpZMPzWMPyzhtWnAut8uMvySVy51G+wNwO048JzBYRHE+8UFIlqqEU3D4z4xRL9z9bgx02jykbI
CG77w+M03Sda0a02Z0iqp5Bx2RzzlksT/PRgdzDTls2+EsLg774VvWuId80466teajJO8u8wmMph
Nf5UweJ2/t0lQ/R955wXt3iDgJgtlVOS0+BNHl39sqR+2/faH5J170FYsZZCMk1IyUdlsU+Tw7Bh
Z8YBKdP3S4xYnAbsl4TRV2OMxxS7e39DK9U1T4ZstWzJx9sECO4RtWcXd4U951DCcJuE4HliL7/8
nHMk9YpYaC/eovbPMSM8MPzI6EoQdmC8+n0zvCRV2jjez42JwDQQU5uPsLO8PED2okt0mtNOE/fq
k7pDBgIhmmdTm+6puPD2mCXBhgB4BWN8nI2onG4hWVz0+qFG8Z7Gf28/v4zOuVAUazI8C0mFifz9
Qo8dCBblfteYmBGbtRmZNKKGGUUIVfu4OBHxdQU41YJ+ZJoXkq6jqOxFJY1qqduLzUnveyC02J8Y
KOs+dT3cI1/Xx63Z2LdCRdHnp6klWb3T0q8nfkpeENabBN3f9aH7AqFq/6yHvn+Tp4a6de82N+0d
32QaEdTF5HNK3LgZBcH6AE9GDdbucPhmp8a79j6RK2JlS8MZOAb4jh/3mva8yeK6rcbjmmv7+ybL
ry7t6Wi8SFVHk8RNRtPx362DB+09dLLTi8i7OMpMno3S/mhUcQd7MbHW+eLYdzeEbu0XtU5ikvtq
gf48rfFNhXDepHHutpjbf3/udbtMi32ScrcYTSxEzrtIa9/qhQ+ZRS+iwvjcOGp4Nq0CDNzq+S2d
9PSNvQoWVVgyGtr0puawDtaMYeavaolfeqPvV/f0+qRnLb/KyUasyq6+2LlA9/5C/ex7x8+HbvcX
tRX1bWBih4nOZPIJmdfB/91ayhaARG757lC1XDoLbRm37Hg5dnHCGQJe+7iU/v1sfzm/v1/q03mJ
FrRTllIjmUwxQlpyJ8Wb4/Ewyeeqza7hGCK7inkyKIuDJXW8M9ekxr90OPiFo0txCD0X5ZqEKvTr
nv4DKd6OjetWVtRTzMiW47hXfl7QDyiusF7bDMvPMzvPbojopL/zleAwPtjc114b71DqXFuzswFo
mg9PBteDM/9SChT7Gp6QIyhMycpI/A6cVIynrnRxZ/y3GAyOIJqyt2l05SSUM0XLGbVITIuYWzhN
fV3q0ZlJEMchB2SPps7s8COi7WjvESUHhnfm8+hfxftKnUXXi1kdbmI+BTl/Y08fewrFdSS+anC9
/FnSuwI3P1zFFVEO92DLvzqEmdN0ck+NsIQziI42sbfG9qgix+AAxU/1N+7GxQES2sEJ4m0BX36P
P9wBMulxih2Vi9+edXSAFCzhrCii/ziq8FNU1wePXFjs0xLvFDR6pL7Z8Bxhy26iG8ICfM/IH8Yl
bjBTqYHuQeHgGEbPwawQMuHGKLzKwm3TxH4VKEdw+K5WB9+2hi5DEauElUisepiG9vbBQ4CQ/Cro
RIi1CzjU6LmwbaDQa3AMkJxLYlzDu5h1vxvXtMQ4EEJq2DKUxe6Qn6oOutbJkmHVYmlFGF933vDE
MXIGBmU0JqiMQJ5XmgRAD5HXQodQuQ1ugASpnOkcYbY8ublgd3ujFIeULacUM1X4/wdn288J1xFj
jMzHAbc2t4sGDRv7utt0MeRydv4DhGJH6Xe3Ov0TGLqI0hKzjYT+XjPrUYpWVzwZxAL0a5z/D59s
VpsD+xoVfRgo3QF6ZerGBBB+g2+exgdgQobfjQYviPQrd0kqHBQcMlKYOGHpC/7BDXBwqTRKfFpU
ESCHJYkgAd9dTKwsrUfgLoQkMTnbm1vrEHS5adqoS4Hf4qZyS80CK7WcFXvS5wVzP9zZaAKEJ5vM
NAYDOV3lJSYfwlMt8u5D8hV59JlX2SlRhV03hV/NM6LPqgmKY1DnMd4KE1sGVDkELU+JznblJlSS
mgWR2jnTSFL63IlEJNrZxkaQ+l4gIAYmZE472FuFV1JJlz6DVFzadl7zTVQAGj2TBss/Yz7H3+Ea
S+zKMiMDdWiT4kzANjUsV4anK9NPRsUyL9MBRcAWYHuxINyWMZPA7lUnwf0UbSWb6c0pyNoQABLL
COF6gIjeVJk0q/ixMExkMQh8HNUIsYiSWAL9YR4BWLOWUp+oXIxWKw8gOSj6Rf+G+uOmDytCnVl7
W5CRE+IS8TUF1MPawXSsi++kOmKMCnH4Af/i4ia9ctbudXoXFxonbtMN/vwVA+k/JtyPSvafTfLp
JN49rpesuioU0W/pQOwgV8j32lvin0dCRqC9Nfr1tFymg8I/jHdDzc3Hiav2mVW5HXYZ/m6wH1/7
yns30N73/WOcM+2eFUORWk7YmQxZfRcBLSvDHbOG2lzCmdc/0SlA7JFtG61Z0StAYMphEZ14sAGu
Qn08mD3AeBjgmQ/vyCxDzuIIgZJ+7aUuU2a40vhTQZm/+1pcDzbhdZrzuy1eZBlqPerM4Oa1gm3/
SOas5CVRFp7dh0WWr1ebLADqrpyFzLnAewekoh/cT16egYBsoPYDyGVWBrUDagE8AMXb8zKR2uvy
DNDwSGKgyBBf7WWIXlLmtaInOrHPnM19L7GwNxWccTZJtlhGJzmWv3mkjmoREkpveHE4ZpwGzzxz
4MoBBxL2F4BC2A2oF4mtsKge0xtvz4OfiFKPhYbHIi92itag63WsLxKvS7zoSMaSVu3dGNy2RgW3
xIX/7L3U3ojy4q9V8gStNR/K7nTrtE8xqAA+thKqojJuWDsX9sMVjQur2S6jc5iTw1ZFYqzOxmHU
7o704Vced7ASf14N5sYdPBBUqH8I6L+XakRHXIpDXR/jptPQJfgQ5EZujHSM2V5IdlduNw4mBe1D
6Yss+zemVYwT3AcAV69rb/wqKHZO56ZvoWxnIxqoIMX2GbfjgTrGnwXJI1PjXj1uv10X6qQm3+hu
HA82mcs96DF8YU+BLn8POt42JOFuBA8ZSvzHiRGUAborg99jV+iy7c6AeMNm0CFFnhlDEiFkDspB
Sh5e022GDVK/L33wUPjqe5pYduRJHTIBxudApj7Ykwy+65/fM6/ulYum3+6RqjQmhlYbkO1IALRg
fwirzUZmqe8dFz5tM9C8K7nZWMwu5FXqg+7peDOyBsvZ45W7x09TB6UNrKW0ZeIeZGiuT9DB/lxf
07y8H+M7yJ86TT/axLvmlDyB5Nx4Bx5HWlXB+1GgT+IVeQle7V/Sz6r92yU8d2vprmBv23IJLaOA
mgQ9xsS75Txkd+ofx5htb/qKxvn6d42r/OxmxcdSWNIjkq/xPKrYnK7FuZLOxxiz10B6xxdLGGIy
hNJFgpP70BH+EL0IcTA1IeYI7UfDYgGqIOTLa2+Q2RCsjMSN4U2LsfH7lbbys35fqcw8Dzhga6sS
QGN6dG8v+pyv+JWnV/mfS4el/P3lKVpVK33cKzbqCeowlxQzXiBkU9dB804unr0dHsbyXk+BfRd1
ZsrvUtvBxMxH/UQ2OlAxdih2+w1VEUx3Ewr1R9fB0BFC+Ak6DMmsAA2c2yDEAOZsmpsP3hDG4ir3
xwckxufMOqHFxaDUlECl0cDc3mUmUEAceMVB6UQGZqVBMW6REL0ly7UBM4zpCaa9ErnHLV9d8O62
2F2kwd+P9Wd+kcKIQ5VlrCLZVbBh+H5vboc0w+/hcYw70NjaVmsTVZWvEO618/JJcoKy3Rje3k4E
Yy2Yk242+PzoWMCcN86VGoJo0hTUXH1Bcv4Z7CGuCisfgtyEC4P29MROhdS+F7fbMb5Zl2W/bTGZ
6G0Xj9kWC8Kj/uglfV60e4Q7zWy8F11VBMleY8T14u58mT08LR3YyhpeEBibwScVL+M/DZVWF8d9
c6sd4pT+5sJqsbOQGgmxQMcvXCysXbn3oHB/l4K9S5Y9Eja8dm4PA/P5MIux8qX8aXhIwNa76RGm
s9rbe/wDjNGJPwTqGZEF6WiwFTP2aq/St0MKTwr4e4BzG7MZ4m5N1qGJeQ8i348ts5wUsiB4aq/j
XRmj+AJLl9C07Udnimh8+RtD6HcVdclueKcs2ZOIvh3y77XRvtcJ8sXBP40eiE4+mzP81xzK7DGj
lJvzoIQuohre19VJ+ozyGMG1zMohejABkq8WrAMahLTfmudTmpRpRRtTDWFeqf2Tc55gYNttU+zf
YIdRcMA7eMwwvLVLT5pe8bmBr94C9/HWtYnTbkTFDfXgQWaH24DVc4XrhEhh2jEOvuwUg53xAV1h
ryfW8Qgv4WjjkhhIuXEey5ihQ4MMmZiTfs4cZvdWQuGXCB5gZFP2E+rngiBTn2zI4zgd7s5siX8v
DPmXSTdSC4V0nS4mna1nFn6hto5FdavKuDve9t6u5jnu0HxmERfwiRX2kBj5ALl+L58pizzI3w+z
TUimcIRueOep8IqT0StY+zcBxr/X9Eyt15LjUbo2z2X8CKsvY/ZbJNvsKW7HSpgrnNDnGLuhfDYq
Wry4jFo3/R5gED0koGmApQiIuwMCTz1WeOvsyJitDjQ0fyLBe/4Kq/jtGGPDUfGsQp3Xggj//c2S
L/hZbU5pGR88clNE2uvnBifouTrp+qf4PwNiZf73Y/s6G59f538/9Kn07ySHqiHLfCjD9M9uUFAq
LInaamg4Dl2WxWdnclhXhBrOtY6V86iw2EE/+f73VcjiU56uAmC4iYtwl+Q4ImS/f3Ulu16lXXLc
x534fgEZ6WJIWhc4ejN6tWsylgEaosxMBh2vCOFWwSB022OswjXE/NfpgQahDlpu5qovQMpfqsx/
L+x5vKDd7vUJU8J93GCy2vLSYQPu999f/qclCsUT9k+EUmlal1nCE6y3KU9Z8yrvSMdxLhi2D+7v
TYIm6Ef2cebuY+UFNvfbOvv2eU/YnCZd7s30JD4Pt+b1Bt2iOgGnPhLNejYai86H0tAVslhfmS3+
IhBsa2LS2Gy3pS9Hv+9PuTyftWsmpUXcHNbMaDY95jXeBrFOOW0wm7+MqG81iQqq7ReQoa0i3Gt6
h9QUAwn3WJ1zkbCE3uTpif+9zDeTM772PXZKLPSQATdW6gMeDwAOAMDGJIbJcIkRgSn69wNr/Zyb
Kk1VVH0MTpuK9PU9/zkCpUQum5e0kcV5uFs2RzKOu2oMZxfSJ+TZg5mT6R7jr6FgjKtjhh9W1H5R
Yy/qnjvVnqy8WEKdnxXw9yt6eqTSLZFu9ZYrOk47652PcqxtnD62boqGktDOO/QM/AlvMIi7K5Cm
8NJDTNB2Dky8SffIvbvLwC5s09+D540Tsx40aaqc3WQH2V12m3Hp1NxTp/CucF0qQ45avI123YWH
LVmIu3Fqj0jorRAcqbCqsk8oKYMDa7cb7mxpAOMF/UsN8KdayYKdtA3j3T6o+mXSfFde2kQovz0h
eGUgHWqHPfXZtKvc5cdD43ba0hzS9p0+GtTgsYZ6Z9tLAW4QvZtnjOexFw3r0YVjeG/WDOIR+qM5
UKBPbunQ836jt0H0aW/geRhFSTJEFpAJ3Hrf2GnUZmYRgQfpWQ2rhZfVOvazBckb3Rd9hib66u+b
o9LsinyjNmY44g36/tqc1O2hSm/FNs7C7rirT5LBQ3/7so7JUIQgZriRQkEqKir9JXZZ9gE2m3ez
rgj4HvgBEkPlUbbelnJ4hATBSyQ4+BpOBqIRqe0r0mlhXH23YGHDcwwhynWjhPmVIBs5y/20bVdW
cwWOY1RwQMzSTYy4MYyxYH6x26q/jIQYv5AZKuIKGao+reMuoxcNxzPMSeC14bZHFIJibuJ0WU4O
U3W1vXP6ALIT5+Ftcq9x9h4e8D0KC7CXASa65Ntic3CZyA9iD8iTLiaq3STIdq4wxXG68RmPdWw+
3ZpWPGq2jTsxLvTdkGqg/ZRuHVBe5dhMGI3PtCd93sghIeJgcIiSZcbWj7l6n/yV3d5RBlUNxv33
xvLLGB6WVQule7P15cX1dBg3GidpQyRXGu962bwx7s47sPkZIaer1t08TBrBxsTGNawt5C/Zqgmf
/P0oj5We5le8s1fv2tTvmn5t8lRlrD6cKlL8fAmPfj9MFyAUBDcojAIgq/s1vefihL5rCmQtcKMr
9HUGSvcXm6Us2qWn1Su10GVK+BsK94GnR5p2sLPvJmoaX03Z9r5MZ9J+Z9nQS17FDIiUYgOWEiwS
+LQDSf+A44gmAEgjPDnHFUxH4DbIkL68epla/wutg1oVp9y2ilmuQvX6/dXKWunpcNsraSyBD71h
tc8bApWbwKYCV4/jDIUS55IlwdlVyIVBPI2BLhw3YzNC2nC1pbE0P/Z2IOFknExkECZM3nVsspv+
fo8GFRqFash6/Sks1ZBgBhhX5XYlG+0TrXOvwNnqiN+uSN/hsHO7TtvTFiIOsC0RQCaB2netjfcg
aQQTmTXKfU9eM18ZSbP2Q8zK7QIpUtsD9u818e+84UC6omtCBUR6TqmfRsTQktazOuJlxkxE9tX+
F7HZ3c9wLsXp0znCfZbwKl+dIuHrUcPp85XekUFLbavumeYFLm0PeSxpKgHDhQ9W0xYCwWO9m2TW
lrGEEtOxo3SUADhvrtDTsMZK+zIhAvAGseCyagzzaYvQaRDCg9GB6DKvR3+/Ob/Yail4AmEsKua2
DO2fCsgq7d6147aTxiosXzKiVXj6xnmpdPVy3R0Xy0vS6/Y1fQ+CS6wR0d1ILm7WfYW+8APYg3Ms
N8iPgaao2Y8V+U2yQcvKKijcxztH37aLJ9vB2Lfc/Xo7kaw2Yp1JeraB324mJQlUBlLAG5iLaVMZ
Z2DOF4KjSM+6MOTAyV0/gCA2zTamJZ/nKsD9nI2lTS7drAXu/NmwqXzG6D9BjEuDQiHqrpqjzkJZ
3d6Ps8urI0X9pV7AAg9qA76atPBfFpT/VDDyISEN9XJJ4/aR5LQqbPtnq3m3NLyJp0fKlgUUe0Dr
E4cLYZhmysQPEwc0KmnvPiJe5jAj7gnHugOaHzT+W6jzsCMtVcQ+NUZSadaoWVkUjMrnap/sJGVY
TevJIyrhQU477/U7HJPUh9Kxa1nIjAKKfUWb7qRYunj5Z9J7JRLXftuG1C48PIo2bEx/IF6bXDmk
2+smrtDVww4akG7A7A8SB+zZswUhvHcDSK7M9cFveGLPuTKzVd7P02kD/mPi7FwsLRiGkhEz2vjO
/OZhOwE5YM/btuBY3cBZgafJLFKwee6wn8o50DKzyNMCcMzdXfQ7I79IFGFAB8wcMyg6YiAMM8f+
+3X4hdmH2XK3Lbx2xXvRfdp05cdO2ZP30phkIewjml6eDIksK9vGth/BL1sYtAVHmHsxA/0wOvYY
UgWyGlRXfeCGvV/r6GhWrxhAv6D2TP6JVCUYuI0DTftpw22eq9NFwmlgchBuFFhStxKr4rT6aK2L
vdm1r3ACxlzgBT+VrKnL0X568qtRd1iEp9q8wwXv7ebl5LQxjgPSFS+Tq7O3GJl4aq/5Yk/5pSnl
WhGk4ykA8RljzO+Hg3zottPL5Sb4KdP28A3WKySLfmbDkHSoKfpATQYS+8F+WoSO1TPc1R6oVH/l
q9L6jY3EhWgi51JVIceLAvGft/WaF1nauUKbag6nGopZe6GBLl9iAgctzlHVLntCSJsMUdUilxi6
6XC9umCIdzVR09JPN3TXPQy3bOp5vIYvzmYWRYKw8nZ9CwL3EqxWMlrC9W48dIOdTpwLElQk4vYp
PE8LXgp8ry8IWdToQNqrSVY194IkQlNDldZb7FEuHAtEfhyJRGK5yc2MyrPeR8a6RYCMmfNcc6+y
mTCbRexJ+KbgrrAklY4+ub+PRinaCwGO76JRa4AvqD3r5qY2vBuzj6aHvgrWSPW+Ya6nmt1YzA4R
gOAf0x7cXQ89WN6/u90RFZ6F7ql/F6A0L+Sn95lMiC4p4s/svQpag8+zrURXSjvHYPhnNOZrZKdN
JstL/AEHm9Vy2VPiZdsm8PFtjnu46c+PYc/314zyZjfdL8y46cY9RviY6xyhh9ONks5x0Bv+PEzF
fDyspkvMXSAnVXejWsCvIoaQ/9eWjBv2xYLkdXNX50CT9WI2NFM/3lu+2nV6GWzvCq0u/8kwmPwM
Z52zU2TO6gXy/8u4hpjxFjML7Iyb3fYzoNHRNkqzKiBd4Vcg2QsbAMwa3V3BVbPmRu21zBiS9+rv
/aj1E0b5/qlP0NamKJP6rGXwqq5m9AjVaX/ShdZsThwA3hCFUq33zoNxKxivb/o6w/3i7wv4bUP8
xjx82nfy+yPVtg9eoT5sVkxEidi46OlHOkjxC6lCwjux1PwgZRIbjVwXNEhrqTJkTmZNeOx1WNq4
NUADeLVTfxkWPpXHHEl4TLPPyDjvPpX8ze4lry4diFKy6OnebhYS/cnRmbSX/YM9KZzJ1prwoozu
OuQb/sDbRI7T1q3w6M3hFN76vuGwj/MLXZ8+U6JZL/bdVfkOPr13hpoZbNfDzFkPXR9l9th1L8DO
yfLv2/sLy0ocrEQ0YNusgmE9t6idWyXfOkrCVglxzn54/dz2PiFGG5Zu9RSDhQ85YvhiWf22Q2MX
gsUO4xoR4vF0zB2uh33SlBNYZu3F2xukLD3am9w1qAU7a6IDM+u7rR4+DCRevHqwaNbrsu8O//72
X4fWj2f4z2U8FZ95fXqojUJNJiKmjrLOiRb38YTVfdbRJKknHboeDDi3rxO8ZTCWgQnkhNJ6brHJ
pLqoCdxVe+S6mfVYuO6Lu9QWS+iPy3uelN8yOZW0Gw8nDQv9rWlgtGAQ76Nf+5o74f3T4WA9Ju88
MXbYmUXfrM+rXo9WwPLvzmUVV1hv7Y3V5RVLUBGv/V9X9rQtKGU3x/ddTiZv0d2MFoxQFxEbRKCi
s412vQXONn2vwz4PK/QeQBMeo5JGQN9rmgo7xpJXNAbg20LC1Vc3FzHf30/2F7tR1vX/nmzn6e1s
HevOI7t2WGARWiByOWHv6JOdPxlhRTgTr1xvP+oV5nhrN0grFljjSx98sYh/3iSaVAYDbdLqBdb1
z+mfJZ3qmrW5SQ33LYJOgs+v7umzOXiNGY9fUWDVX9AmvvL/Pu5pp2zetzvpmrS+NiRBAmSq6PVZ
xggCtpQZaWUtziqOOAi+8M1ojHaOB18bxJZ67q1vexBVeEi4QLU+buJwPLagfz2mAKHMSFML6o5v
uFARMYCs4M2SpRy9+g6/v5ByG3oISkJmlE+I+jVLW4l6vicTdRHd7WixDd5vU5w57NT24BhPSqOM
HvonxOIQhlnJFhVDNFsdTNf04dH1NoZ7ik6+b7p/r6ffF/w/F/a0YR1v6f6QEXXIemojxn3fuX21
NCYbXe8cdEi8D1QBkzbixY37jtDQQzjIcrP4C59huMSA6gPPiw4dPpRDjQ4K9rGDcnUgfCD+vtRf
WkTgEMYxhFLQJTa/UMl/lt0jOcpF1mVvPdnUipOGoEMfJht8Xc6946g1xaTJKobMf78I0tBEI6ZD
UeKpBPeGHd2HGGn6vpGkZswAVAcWrXUpmm+9uWSd4OwrlBym4a7N1cWY4h06fQnTi5X6/cX5/g2e
DqWH3Lqk/0famS4pjmTb+okwQ7P0VyNingII/shilARiFCDQ09/PabsnCQUdsntul7VVZmVVuMuH
7XtYe61IPK0dMDHO8hLKuR3NVG8Q20HQhb3fGK3hvsxoxNGC7E2jbImQuFLjetw9qr+mUbm/evOi
l7tMQKGLNpLSBKClvx7T+euthmYb7RNbfjvihxit/eDGsRTUtJwDJ7RDz3bs9h7Hty9acQWAU3bT
vd2/eniK2Zs1gj8/JPt3tHnZvzt19+je2fnX1Cu2QLmcjkVzzdTRadc+lv4BHiwIWWwEZb/uLDMw
/5E1FmavFmjwO4X/c/cqdzhtroyNIcY+SQQcKnwLNwdajbTf6/mCxG8MoLZp0SN5dboe2Sgapv6+
Adj5mgNUua3rQ7IvpRtT2NCgIBiImm9wqpByt8B+gvV/W8FfrgfI915cxACjIBtatq91maWtzBPS
ATvIllI7QY9e8ZsziIRgUYj7dIxd+CW96p7v+8KY05LuWsuUEAL1ZpgsHIrjdGnTyujMh4Ed+oqA
rB77bcWbJPb36Nscj1rekHQhTVg8hDrwAsVDsUDfisNin4Wq+c5ttAGY2y+YiTqfR3p6ueA11CmA
ycSmlZg0PSinXXGxhHnYhrBRYR3Iq7RRjHOl9vXt1VxsALj+vSN36M2v8/gwaOVGN+NCjk45g864
0iIKJYHmGItT90BKtuktBvzOXvbocCF8hUVqPxWEXaU7GOTOOzMUDR3wVQHEmp+Ag9Og7O5C057f
fC04dGEbGl5nefj2QtIOlhX8fvtmd0bu31/xpN4rTOq/pasYhN3R2EWnI5ZVmQB02cHiem3dYC+w
s9ZuAPyrZjhxUaqLZvAGGnAQoLpX3am1GWfS4bCOpiAeBmPdGaOKQGL5TbfbPMO1bL2//QcT4ol/
w1X26Aa7/26lMxyBwAyFeQ66YS96U/wmdMvtqW0DrXWAEbhvMkFVe21DhdGueWjvH/XXR1fW2Nzd
ztb+yCxmC+Eu9QAdziBV4Gj4015vQY697MIi/D6AFIs/7fT8qe/3Fu5SeAnhOPYC2/OcF+91Pu/D
8IGquUdKoPTeuH0vtA0DPHP6znf/xa1zOZ/UwFhAk7qlQfqJhuGK0c026vl0SJJoCuWKI01gPiE7
eQXGn9CjOzAmi/fxlnhdo6086zQcT3c/YO1ezcmRQMc9nAs+Go2sfzjwF4PQ/go+PobjU8sizMd5
DUM4oHDL3vqvNk9PTCIm/AjC9/Br28rswOtGNgB7qh928AFf2Dz4mqY8l97rMJS9MABYa4dTGurD
Ocxsdj9gS98bcIsNh92Dz7Z2v8LpMgqWBPjOB656STxxsod0/xQ0kS7ZDITQgT1SrETq+Eugoeb9
kzPfumPDW2o2U7a8bA6jk9ulscNZh6TVwwz+KMvNemTxgT63GmDqYReF9Ejkjido/oXaa+wbLv89
I/g+LgUSYShdnDy7L1hmYYYQSLPRoheu/OVCCUdJ+3vrdApyVjPdE3xxTdja4Grx+G38rdgdU2iG
j3Ywy0Ni5Y4cO+3C96dCd9ftTmruqPXstaPsCe4QplrE8iohZH5VY0AgkUUaQFi2xXKZ2ssZPSKj
/2vmlqh+HDB3BEg4jtymMIDSK7J1uwuW/mL77+JtEv82OyI6/XBzRD9L0KVsbffnw5getsHVvZL/
fo/t5YI8IDTG2EfeM5iCBN/eiqajaEgqBN94vhc/uOtNkE5g9W92u/shaCjEzzS8L+RiOSFd7kMK
+45ooKG54ZtkxFewt4Npxr0aB6803m9tTOlk63y3+1t7/vXFf9Z9IR3gTtrtIDxAIyFa87+Gr23+
pcyZgGJ3Rt8vZIfooNkGqU+fIrwWomyVOdYrjT/2jD37jOtu3pNsAmozAHolAURCeaqyB7vGSt9e
D4o1pU8K8dH2AsE5pAMgtXCOM4h0QpKKDtCYj7gDtRJqITq6f5KJKEFMp9GkZeDJjesSRE8YkR5n
RXUc8/7gh+e7887QYs2aJrCg5P0jzTlfVyFA+eGlr0lp50OFEK0PBMCqMaLPHqqHBfkPuc3D0Kfs
bEkX6kjTTpPijjWGvY+OvQmNeoc6q/fE1foxVCXQXu0oUjXAhU1NugvUEcw2UF0uzyN4O4aIV+4C
s3v5Nul7gG0TBkBjWncBfz+SP8avuDPWarsy9w3ZQn4Pb5MYJ0jblGyhN4ECfw1aYjvLh2A/YGCu
cWqeoIl+bnDlwTxG2/RyA1U5FX1HB3TpSbbQXBqmdojqHegHqb+dmXa+IEGc5fYKdcbdAHA47dk1
u/DMqfuxCpVXU5eiTXza6xaUWXoAnElxCwakD0uO7DZ9ivrC9L9nNUv/Own08/sr712+jfKjtGHr
C0eGIFOk+edz8Cp0rNeM9MTI6mRaIXCFCVdBffjnVZKPh+QcNyRrCkNnSFh96QxxVwUxzREiFbrd
atZTEwFCxQsByYlsLQ4yb7pSOVWXg3YyS+PYmEpnmz5Y2KXJBS6L8TJqv0tTOGja2BT11WwEUOFf
Wtsc25pM4Cr9oARyO7qXbx1P1T4Zfpek3C1sTRrIQo1K/r/tfTc+c44o1Vmy16QRW2XDVsfJ12dZ
8zrdp/nXZ1RO6P5SXvc77UD2fnGeLdedd2G1aRt0piH0qrgcV9PpAjchCxa7LbCYlMKa49pzIg7C
X9OobN8uMtRDEe0bIlWuk2PVfNz8eNy7kNE3PhqUm67uAO6Ng8Pjd+ouRS7467pyzopN1TYHv9b7
Go+n79Ow7HC7Eoe5jw3Hfn3tO2qXAmjRcubrcIgkHK7QvHRIDqkYei8gPURzJVWoIZ6Qif/8clm2
iA4olDR0b9dSe7Pdu+VObsQMjgAKt5r2hIxHa3atgVnfESl/LULltsilesx1iSOl9lYHGi0hJMTD
1tBDRgrtQFMCb1MyICnjjaOtf9xAekMGHPL2j26X2nsGD6pq4xJ4Dl2VUCb3PkcNf9Tid21ySTSC
X14/R6sX9vrvy6c8CUN+3AXx5w+PyT6/5jdtyyGKv/cLPByR3yWMh9f1qzGeTs/BNByjnoJ30PSh
i+o754HxBgHmt+l81gYpv48S+n9UXKhUmLQxGJXEc7w95HppGQYZ+8WCqkFu730Rte8AB1JH5GY6
Wt9GPK3b78t2m47+je9QmholvbyVzzs1i6P+toE/51N5/tA6TePs0jBEuzyZwYPdyz56RzxuutIp
AuHgNcPGyxa/mek41rDV9mx9QsRK6ocEeGP4faHhy65dp9+lA+alG5YEHZsGH0bltJX741bfyxdj
2lmqzmC6Ga1wr8eUeYLhdTyn4w00q/7+3ZlRfOl1Np3ZNrjV1S+eJOF/TqJycqTj5ZgZGyahYEQh
vMugsxyYM+KSxP86dsoxl9Xz+uVycunRWUK1q8aOK8LA/bx0P2dQSQSlpxxZ82ZpTLeZMyOGHOB/
l9BBaHtasZEXLIZDersdBIo8USWe3NA/mpztkVran5E3qrlJv18VonjeFE5uE2HtaoCoxQ1DNTJF
m86OLtz4ab/5vVyWGwf/fx0S1JLioHV2OCTECkkQgpJwr8hrAp146xtvE2hgaOYnJVTzvD654ZwT
8cyhncwD+wvEn6jypqEn4lKdyG7S20Jf+coXDNlQh882QNCSydfHyfbe3ugPbr+2URHpiuT1Hu0N
cDI8Y4R3tIv9vWBPPKwfE6vWvGUL/laNAjB5vEFpD0SUyKXP8ebLe+H7QNYNihbZnhRzQWT8+ff4
6pPjI0uyjq6BTDmCyOKn6TPNZHc5bDSNwCKdGXZjsJRcf7ydB4LsZBGR0KTZeWx+pgRrvDqk7Nre
ze9ShnAmyTLxCIxGtdQY1hMb+Dire/bzwSCv9HSb7BJmVU4WiwM5RmKKqz199xe37x5vqwH1uMiv
LcvusulAFTDL6b7qUpzbu6cPwTedJK5yYDVpVrV5d+3xJaZttZVnzuHDJKafQzYbGE4gQZ3ijKF7
ILc9Bmgwz76H3pvHcxm7o9j0cfXCFk8sAX837xLV3sJiurLhSKizJU9cGevHR1cM//UMB9Hxxkd3
znzAct1HVmM5IJoejwvkrDv7FgKh8L7icEsO2VNqVQ3301p5o05dhaV2AypG/7Zda7dSVrXpwVv0
duNej5RDh8ajyEEWbUEKQNAclLznY9rpcjvYOKFPqM7jKY86y+mAfM7Q8D4QauuqtuAot+EbFO5z
2aeFbLGlrNVqUXlRc3sE2WwbD9Lteh8XfAKvPUnO7qfmQl0E1HrRa00Ok29BWVtbv3wi7cGSU5+/
C+EoqlJ5Q65Kuso250KcM1EdbwjGbr8HuGE8HsfBlwq5D6Vwc0LRyGtTKaLSXPO8PjMAP6ZQfUE0
ozClDVNY0N/UozlN+IYU1Rr9rxSakPlr+f3qvDgCCPX31X+SU/j58ZWXw1xp21ucX7Xpzut1bp7f
eJ9meD1fkY8ztqaYbdrANUat5viTbJXg8wCgodXN4ulVJ+4hs2E1QUFWcgjJ7nTdx5u9xgvaWfSa
CMA68vfBhr0O+gPOPreTy+wMu94eLNTRlmZv9ANxYpo2TBX4PbW5lt/xPuvyMKPKPUxPdAs2Ljtt
6s56veTzSO+4u9h8d6jV2pRlP4xlN5dpwPdIHjmtuhT8k8LWz+ErV29vnNfFTWZ4jQUhpzYgzvfD
ILNt0pV9ehxadaVf+ekj8PDFlVjwdoigGVO2WJ5FDy0H4CHjoBkOyZg6DtGC+224o1ltFe231/3z
Q8WsHox8My1WhdXM8BXu0A+fplPnfdPm7I/F1/b7bWvWdgTs7++D/8xp+7HBlWBNV3d6tC9Z4U7n
nrmGBw+WY0lkJcOx1sd/dEgNnsUjN3G+OzU+kiZWs+Kx/Ri+YnSiZlnGusxqKzbEZ/ns6i7ObXe5
XBL2Q34KbHf+VfaHQDgo97cdpzMTsMZbmyQaCcbJZIXxxCmAKJr8pUf3kA0G8u8lujMj/DXHilXa
7M5lo7ht2JvFklUJhzHRpT1xJp/1nvzdKfxrsIohKg5WMz837wtychdmYGADGlx+gTkIeWCG9isM
9qGge2tNOqMaC1z7rRUXqKE21E0pvnXvcvx9n4T18CsguqIyWbewz839v6tWVTjfpmsjN8Ttpp4D
QRdkaP54TFUELJrTP/gtAt0W2e+/t/PpiZctiMwli+qeIVWu2l4+S9nqylU7t2eIU4Jj8rGtpBga
s7ngSHg1baB5Dq+sM6q5bfc3tLq7igTm2zCRyURF6+c1p7k0v8pyQxX4O1xvQpQe5U8zEDMIOe1D
djj3u8Hr6wHYuuAiJM/ORM62+/cqPAuV5MeZVO79Ld1ut3GeiHu/8HtNJHEYHu92rLsB1QRWYAJT
66QNHZ07+RzVPvXPnrrH8SsXP423sSLdGF+xXWLF5ZKcWjsM8ULx8D0PSXiwEoUNSLrmiD818I8j
V65zkrExaZyKI049cYfQHx4ZyB7D89ClAYFIN6pdt/NPkJcoGz7sfOVeN49gfDU5Ejvf6w22UJPl
jg8qIMCzcACMTJxt8F27yuI8/XXeKtdZXhm8n+uVdh+1N3j3rySdQh7uIaklnjMGLcjgnu3/r0U2
iH9/HvRDeZLMW8TnWq3OkoL2O3ipnWOPU8e2X7tvypszoXxUN6o4tP/1cxm14q3I2kYzt1GMt3Kv
vjUoImOwgd3aHqVUjBgRGk6KVnOZnhrt/9lcxq24KacoOxp7lcN8tyXv01Qkg8bh8KPrALshfLYg
pfoefdaYk6cBqyKZOqxLJpTvemXcyNpnVzLyqjjKfLFoIekVDixgsuMbnQNte6XkXOb3zBRQfFF5
1rw50C7OeX/j0zPrnlBmCVokpuirgi09+NvMPDXxjzOseFNHaZsll5umTsVbtoQKhYyuN/4Igtcz
pBc2natgCopWfdT2BEAvLty/tamY2lRW471WMnJnsQ255e8+zDhDQgin38ewjNy6JNx/ueL/RqyY
VDk6x+kKmy9M2s3pLRMycTzaAd27gXdz+y+ThuvWOFD/5ej9G7RiR/fyepUBG1bJmYDFlUS0REct
IRtwgy6cosCQSEwg6O1H9flZVRyw3xfu3+gVW7o5KpF5k/hki5I8AS8RG1VrpSO1Yvs9+XgfXzs0
fWBdhzdAUAP93jkROyVElxM4F+cCr5y9kM2GW7sudlGfxS6PJ6Bico2YC6Pm4gScmFrp41TDXhBO
V5NQGCIwFNJRPHWO26IVm4KISNba3Vdgr3/fgnvc9tcyVcwwxFtbehrETGa9aERHf9RfHqcXVBMP
NqJ1vQF8J913VEOW7wN6CjaQYqtuClFYt3v0PJIAn7vOZ+u75XlzZfSq2+mUZpaA2G/32m53vTk9
qeQM6Gwio9mavFizzSt0xd90p6yCUwE+4u/veUJG8uNuVTuuZDO5ZurGFI8ZK9vrES5w3lS368D+
C1Fx7YDiHP1aQAp0MgReqATffbqH8KhxO+321r6JGREQ0d5yO7xsIc4UN7rLDhZT8A3ttT+ZwE07
2tds35OuGD73YfTK9hmJ1oijqGT7eMt6EC3Qu0BzmT22u+QBPdJPCTxgE8xYze2+G/A/vrtKjHME
giLfTrK4X2STAnHBBqW7Jw/mg9YZh6F/GYb+fE4UdBy3X9OpKDQ4lPU+BVezRkeY6BsbkbTrz7vy
gPoSkWQtFv2pS/2wQErl3V1ZSMJKaxZotgChpYI9pShO5THAzyBwczxH7AzRY80DWLcz97TOw7kw
z9tETW9iZ3j+fB/CS9JVIMWCseYNYTejoSTyvqHkadVljGq/ufKyGXq8NWhXUqfNAMJxXA3BPZ2A
EjW8AMQJ6QkRr0J/PTL7dWHzfUH/OheVxy3JTzcj3zP4ojc49we00ZCC/I//DuEpDjyFFrDbpKqS
UTqg5QGX9vN/9+D9uxf3Zq6H1T+ksXGSSonVF00hAwKIccMJLFbehpRTIN5bULPVGR/xbX99e+XF
K1DqWBtnbAEZqdOAQoEdDi3HDkRaEjZ0gkayJLVRo/ipf41aeel2idLMIkReiVWBJ5JHp4Cz9UVM
fgJ215cEezdmYOJ26uTJn/tQD8tcecfylb6RtDXLvBcVERGvUm+8Z4YOrt3ddV/7b23ct1pv+llu
5vFWV8zeOlWbDfNyU+lHWiwGg+l0bJdj28Z/4nHhQNXBWtSaNb4/6A/nqSxP6bVZsrM8K1D1m23y
b/LWfV/lwOSa1IFsDZHXKZFy0AVR1z/ab1729kqZqumWcMTYF7g4HXD4YIID6IY+6x4CsdJ/HIJ7
efhhgtuDnJWZiTnuEbwvyZJhiC8k/tEJa9ldEWJg6Vrfd/BHrUz981f33zm4O2MPo1+LA/owK1WM
7vsYOrTDx0Fgg8rknoORrONufZp9fTgAv/qZt5qkX8987qwnMPWiXklDtXDb+1eYtyffde/dc2/2
4RMrdu1El3daFIx4BDCxEE70gdwXJX9aQT48/Nmj7a2nOGh1D0nNWVcrvnsu56CR6FIiTiEXVQRT
aS7SzPdax0s7ddcDd1RryerOe8WSqZdDcmruxOuFKaMni9O0gag3DOa0qQO+BqeTOQXskDVf+0TR
4YdDo1aMWayUatrIlPtFW6z7pU/AuDyjjiIBwQdbccW1oPzb7d66MCx317TN07+yt88bfItRfIIV
tM7Fq51TxcqVuSnnVo612XkLTFwZTvcTUv3C3uxcx8PbAhEc2oTUlB0dCmat70/kvf/2bJ8WwR6P
fMXmFYWWpzEoP2xtz+2pXkZZHCpKxxqPoTkQp5/UJEf/1Evpkyo6o5HpXTWnVTONmjdOq6RPtgcD
OwPDAH4NZRf8qf0EoQ1s/u6Fm0ASRTQW9d+O9ktrZEw/W/IcVBROTs00nkZQ/66jVvHrdmaWrjcw
mgqDTDYY4JK9RAd7ugxjL7S1njffiTQlOcI9QHuwCnXh7d3E/GFx70xMDzavAYObes15EjruIgp4
BcBdQkngAOw40taJCgqModNBMiHE/CJvfOQVULYuNJE+JfnJMWia9IaILOal/9L63+USHxao6gSe
lDzSJA4tHhAv5Pgy/4L+syuKU+02B7TRFaCJml2peYW0ipGEfjHP4i3RJDcFtovlgLr4ykedTrXD
L3411hV7qLofdy+sDXgMsEb4HYv6INBngC7/O+cIFjcaSshs0+DNu/mwS5m0ibAnLMOscHrIKdGu
jDw71UrSuY7tACC4zY89+Blq3fDnnvDD0BWzsSpjdEPWYmgEpdoLGvObDrkeqkeoPjpfw31rSHCM
9qPdN/0XlKlHq/p4+OmOPEyiYjU2t82uUYrvd9097Ry+AKcpnRBI8nhDuyXYCk/kAZud1G2gCm0j
iPH3mXgejfybQRUkcii16FzsxTK4C4sKHkLCkFZRM1q5pLYDwJG4S/03GblAnNTYndUcyufJr4cJ
VEyFnN+kYmNc1emNcAgPmQbokGiIEyD8IlIV7RG51xoD9Tz+exi1kgBNtKucbDRGpR1kgVfe4yrg
/iHmPf74oEgnOX1qhGhcjL7rhn6aa1YsCHR1WeN/laGjdG9ETesisn27G3gJUUrwaVp+x0sK0V0L
Nt2zwHZcAWzW7PadFvGXVXwYu2J2zG0SSeqpuL9SPkWk6XiNIsK05886MEnQeHFoEZP6oXzxCMg4
/915GRAneFR1sNLfEurmyNnV5aP/yyn8tyYVy5QajZtVHM7CHBqCHZa2JcRfEXmwx5YzHL6CE0AS
7Dy8V7U6dYbxeWXnYVkqTtxeO563G4Ut+c+rSZN7MhlTwPwgD/Di0IsdgICsuXjik/7aiooPVxxL
SdqmbAVjpn1yHwMAA2Cngm43HvIciUaZUW3o/RSvAova/5y+isVdW8lNbRwY9uh3aPpfDPDctE7m
HnrJJCG/GXwAEnldAfZ+Oa+dby4AGOi6K/DUaX6YRMX2pis5z3Ya2z1bLPYh+W7L5+txkigu9WW3
b7YmrToP7XmIAMkT9Q6agGAE/PnWrA9787rdbcUZAxhm0c06fRfNckMeXQ+8dPulzWWv+VRL3ObK
NisaiDSYHVDsbt557R5euPymN+iw3ajQ8bj0tBKZ4K3f6/G3z/EYVS/FR1RlsLwwqcvHDP6FKTIm
GwBU686uTV37BNkYLCvdHVMdj9cj0kTJvBnOpZGAEkatoQ0BUjg8Qv44kve9jBroYeg4sVCFHX03
3BG32tr6s8Me+UwNfkjkhKK3z79P8zPYHWKekim+01TlKh9Z2iytcyOOVfA2WDQwhXlfdkDrL3E9
hWjwl96FTWtnK0sbyDWBZ4J+CshZw4UsLa7L9Ig349eiQ7WM+jTU10q1D6SQ5d0231nK1PUhlvah
2BHabnRiEBacw5fJCAJDvV+z1c/SLTgy/0atHDDpqqz0Y8KojRYKumf45Za0Ohqexl9D+g5A601G
BIO6VxdwP7PrsFvqkG/CuwxTTsV+rk05Vs9HWZlSERdFK86Pi2ocYHdV7X/pr+vg3GAXNs5VhOFu
ELU+hgFdHEnbvH3ApByuYP06+p+tFoZn73xHqNlETp0k/DM7C3YYEAN8PlyJKouQvt1bWnNdKHcU
/AGyMN2WIeNFEmwgEgR0hBpWHwZCXWDTWgIwVXNMnxhdhd4gFdsD4Nuscl5kmr6+rC6xQtEL7rTl
chD6u5fw/QruEocjpV22ex3Neff6b63Jec4Rda40BMI/XdbdmCdugIpkPJRKhqbgCFROS6RdIW48
HOWpjOSF4BQS3Z1LbeMssylEpQNfAEPp7ty2IAoQjuhrigfongHQkkfTa+3js5qwSgsgqSBgapAq
V/wSNSEvvbns5Wn6vUc0zADjnUxXUwseOB6ng0OQQu+GGaMScljIEEHT6Bu5TSRu+2jiETlsTu7Q
FqnMrWOt7LLRkgrkDTJHo6ZQyzP45Alhtqxck+MEFr0S6KayfJGax4NMvE3U37AH4M7UwjF3Pt0L
X+fX+WGxLjrDwr/5r4DQ2siUmQ7UvreLu6KNKu/XxTLP8hAavOeWhNoKy1it5V+ve1NJIrk53SR4
dYtYB5siTXMO93If9t5zQAxh5H/Made5HVys4dnpimI21vBeBYr9kfX5CSNnWWcOxZv+wxyii6jK
wHMNkEsWv/758pVxmTTPR03CxS6ck09E/k5OdnzqiISAYFsSIMwWEHT37+smPRsY3nJJVTU0I7S7
F/7w+GlmutnEq1LCxxH13cEuEA4OWhWTVl3S+TcAjY98HKviU8R6ltw2xVUCnbXoLalsQKljoPVh
d9sg3lr1xb1fj0xlwErsZh12521ZMmCjBeYfyLNIL4iXPSDrtR62gRvXrOdv7JUYUtKF3KWELNZd
uuVhPffl+XA2Y4Zc24niAPR1VKCth1HujEGGQ1tFZpdWOMq9r0cbc9G3qOUcCSPOACX+3tvfcZsu
QWFtWjz5tH0ZUiWUuB4utzS7HrHlpBIE1xGQNMgG6VqHvI4rZ1HEatW5U7+duMqolaNMjvdsHs9n
ZXobAQwRF82kgEd7V+gPI5+8q/phDvTBvf+tVRs1ii39eZF+fnMlTrhEapQV5UWZFiOrNVuU9CX6
gk/CD4f5K12FHg2Fr922yOV/1kKyfj0YlU+vPBiHqJmfTruDgoslPPdlT/b8MAP8SC2JzjrPbqcA
W2sprX67NZVxKxFDKjrstDXjdhYLgaznrSZO/aLJ8BW1RVA4rboqpfT7av1c58pdlpurQlaOucJd
LjzJv4SWH4+iSRqh6Jf0/j7IvxNBle+r3GNpJa3jhnYfbMMTDJsfi7u8hpuN/Y73Og5JgsCZD2ge
YdN21rJmE6qztH7WzONXpPBzHvcqzsPlztZxkckHjrbboZt4Y7u9wqOScf3gfvXeUYGiMk5Sai7H
3tyLh6+CBrJmDr8dtMocxMY8zEFOdAT3bif2ukN6f2mktn5wBOcbRBFB/5Uy2YG3ntbXuostidP7
cLVMQTFkouagwPRoUS+p7MJ239gku9hKug2zp9960W52hKPEbK3A+UiOsnKuhtvMF0niG7C/Ng89
qxht1JqzIM7Vr0noTcEYTzskf/v5+eVGXYHWU5LuKWmi5zZKDp6mBCcV9dQ8OOy9v3f8biL/Gq5i
TrTsWGTRSUu6Zezpt2XWaCfQlZ/ajUtbTb+2+XcxlLbf56xwjWvw99jVW/2f9SbhiqqdgQz6nRri
YaebSfOgGPCndUv52NrEF1e+ZI6KWisSCfH8RpN63lojF1C2o2wYXZ3teX5eeYbyaiAaZLSM26CR
TsoYKbwU3SBIiVcbydsWe+fveVYpKv4zT0tV4fTW4ZWuRjb53tBvSZknXd4hu1S+z9Ck5U6hwP/e
bEsazU2eleg2C3Rq6DWOkyT2u7pBcFjTHgt1C0R5FTtkrGhtWin7pKuiQYme57adndr6pr+T4B0l
H3V01qvUOSezVU5v40a190XNiXz6/ULoBOp7gTy/e+0P+8Q/PallsUm6t21flkfypi0n7UJrehrN
Y7pqN7cj01hyGS6ruuP55OtpQDXQ1W42NVhrKl9/1vabfXKNWXqpnUN+f5B6F3OkaUtW/oKEdXPW
kEZqYp/37bQZxHJWs/wV71FsvVh1QXMuoLHVqv5+JUmNXZ4l3VQeHQ8Xe307OfkKPULdu0atv8/Z
b/MDvpKRmtwETVLNyiPXLONjcy0XjQ5rvLm1LygxWGFTq9nN31/0c5TKipY7aV0c47LRWSOBBItB
0VOL9hFVZ3359+dUQaysnUUoLeIQi+ozikw/LZkmH1ZrQzk3Okf4wY/OKUNS/Hhzk+zUi2LDllQU
LqRra5MPmudp0fCtlLjEs+L26lCkdnO/7ZZRFMSXW3BTNnYRuX/P7753P2+WmJ9Oh7MlaRQkq+ut
FUmRNveNzuH0dtsChNCXmU62QjOd9EDRZd94iWPnKjkIPMhWP7aYxdZo+Cdz1wUwHd54FK7Xbbg+
IZQNmcxuH/AjmjnSZZBbGS1swngbbSaBckkHIMx6eiz7mXwOEzV+0eEYX+29Iz9nrRqoUZaB6a2S
+FDzldXtVhB50QFYE+ATUCPv+HMTzDwqjdu5YXY2xdv20FaTziEdGzeubw2ToTg3j6t5H8jSVIoJ
JFXkai4hO21NxTo2zc5u0ynPbchW8P77kjw6bF52tem1ql0QoxkKOQv2DtNUDScP0TXd5hDndi4b
mAybo5V5qLn5dSNUHsYoM4+r24YRmmpHtma3Okqe6m2vfoH48wejah32ilmsS5QhL5bdaAyK4zJN
9i1JUuqer6cjqXgUMlQUChDUykiN4rqXtmezE68m6+wEZve2C5TGJmju35rS3FoJiaIkuGShjND9
puxudaSHzaTmJFajYzwr9kznuRfWXJGrelnr0jDTrJmbneKo+I2b6qUKagGri32T2+dE9w3z5Mk7
iE0a26W8GatWGZwOM7V5RNMiDy05QXxZ347VvHe61hzeO0SmenoNodyhckUEs8DPNSq3arTaWQez
Y6atZim7epQ7Rn7uG7u3za4fYb72suRamwtPLAIcTLzYfRzk0bagx/8auati177E1lLNtHYutQ5S
S0al1jzFvqo2Ar182e89q0BQILs4u/XsJMOel+ZhmhZjK72Nj/rZS1DgMTeumbzJe3VsRpm/KjUv
W6FJtZE/WY3ByohrzsYT6wCJokrSAtoAWBsrj0FDOW8RZzyjrJ7Fjrzvl1rvaqHPcmqnxv/ju8Pu
/xiq4lyr6gkFkc3J6LDbR70n5f291Mtu7WZeo2L75Lg/DlQ97teTfr4ejznf1HjZXZvONhlZRE4M
9ff78ct9FV8E0RNPCIcG+1p5P3LFypGd2podjTJDtmtHiaNmQhXPsovjzJLRbzBnx/2aZ/zq3XjF
Dt/74hsL3Cx1p1iYuzfjOE5SFNuRK96k0+3q49b8uDXq+nOr7G7i4skcbfpsFDxJxEorh1tpFGlc
rM3O9QB/3GZIgse/4mev1ilbodt7adUizEhWE3E8LzLsv81TIN3gzzTXbnRbO/tE8jeHmgWsCmP9
Z16AwDUcSxMHrzKvW0m8qe6OZme72tmlfEW9cO9EWR4Wlmonho56ElSD1trdblcOdKD4AsutXvSa
Z8NeqyMpUinQapvcSS/LLMm6mRbcCu7XJXGxa5em2lLKTXDVDNvaZd6moQnvWVOv+BZvarG2L2jQ
pHN2Rrpu3FUeKNoG6TfkqPSNfUwOYbhvKN752vCuaoHydGKvYxD8hzNSv6Z+bO21rNfIkgCmJExW
5F0PRTtTNt6llKeqvnalpPF23aPTtH6L9dVgbaKIe5VzNyn2LT3OF7fo1P37SP7y1MVO/ycTholF
6LRi6qM9GYudkmLGtlhy/ezKayBF5Zd2ezdiWt3zVRidrwELb+untFOua5kEhT9RMaTMQAj0UoOD
CrZyKdLLhlfoEpudRu7F552j7hM7kv0bVn2GfIm28fJTO452SN3P/v74KsT0fpwshIEF8S1UaFX/
GchvYWXXyOiU2joszOjmmg2rd0vo1drN9TwKm2t0N2JgJef+6bq1kcqwYx2tGS3d2as8TR3T0Dvm
cRQb7Uit4dSq5pPE7HBXTFOGpUKRKAD9vIQXNS/MhGC4U1y9o3nqXc2De5aCaxE7OPuc18QsRlfc
0EZt/FZJZYmhTa0pcB5kbkUg93NoViw/73cbXQydJAGvym3vZ6eJgbfJwHLUI7UA91rdaXziQjGu
aVn3LyeA+znu+rrdb7bGWu80rDZKUY50CUoVvtMVgsfXsWxCUR6FGD/8EuEhrlZtntu/D8UTr9QU
qjB3VhzUQyqvTmJYl6tyMrWOFPVOaG+ppNdUKtLn1SBZ1Tw8v/JH93UmmXFnwFCUakBRbhq71Qre
l46wW6Z0sTNlVqCEqlOJxaLx6m1lEhxJZ3tMSSSNNgXknhfdYQnU6/jvD3/yspsaZMziQtzrHj/X
Pjb1sxlZhtZRV5NTo4frf9XayWF2vI3+HuhXgkJ8NQ2c2G8Yo+AUrpyudQTm2chSrRMRRUpJ0kkv
+/BYNuZGvNT27HEjkNZoDKZqcEB062jCU56vXVyfl79nUu1UE+fcIlQXmRpTh9u4kjk8NSxLKai8
dq4nyTaylaPqhicddov/w9mV7UaKRMsvSikhSZZXlqJ2u8rb2C/I7W6zJ5AsCXz9DXwfbru65JKu
NJqRuj0GkuTkORFx4iznS8oxUFVZvraSGkb4tu9LiqdzsuPROxthORtDvSBwqCADwkcYAWNBSgb1
oQ4PYRtR3Ch8GU1Harlji/kI6RrVuuc0CkNms86fuLPBBqurCjH3F+fSM5xz32aPZGKbxDHDUXYu
XkFfxf4Ulx5jMDcSb8uJMmID3C07kwjjQQ4sqAc00FUKhA6m2UpEKqFXB7Ppj01d7RvnvVXDSpS+
hsY/ZSYe0wo/bslK19+xjRSJTy2d3RSPF7cwocSE+zYe3OauXmCr3J/T7lQ6jz+v/bXgi4XHssN7
h4GBvDjLpWwIjUdlLOkd6drQEpbf1q2b6JjTBwc+wDfAzDLoX3Mn1LXRtQf4vFa9F80ftYewZ+v3
2UEzbhQdS4i5OI4c8I2YGaQvadplCOqMKUOYH4wdvgGAa6uxgKq2sIOfn/6re+H7ZXSkLw5fOH0K
Ov0i0s2FM2TVmBlLmMlG88WJ0pNZOaEVGYe0M9aqLnc2XpNVioByDKJK526lVW8tO7VN4c2p8ru6
D/GpjMx2Mbt8v2RicUr9Ng0jXfOQfPWg1+wx4BhwlmHTGRjOWatzVOwTPgU1Rh06LA+KubnrRAPn
M6O7GyXSp3a8K/r6c9nCPz/0JROIz02n+AfefaiXQAdesG9amcGAJRrYrpoCYB8lhlJnFcdU79GH
9tpFzRT1+b1Tan6OUaucuUY6HND9ddDklplwBTFDob1LG1HDOjaK+WZnnGUdrwRJVjl3Ql4M63il
CHueSjOgA1oCR+ZqxXFMyq1Rmjcj2RIgLl8j3NPQdA5dBoLJRfKC73owBSnZkihHmXQTKjbMJmue
ywOLDpqehKoGJF8PQZfFq5rbj7TEcJfos+ycPSYgQV6kbU3YpdqtmQNeY7+VAn/DJjjc2s3jbCHH
wFRPQ09+kyk9GLG5yXi9iXOyG1EoYIw2T4U3svjTlkVoK+3JGA9T1W9mQfZl3/ucqZDj2EbKIPUU
44S17cyTMDN6b2iGQCnqDYkJjOd3WgMzxQzYrPYbLd0k0y+j6aGoxfEzq+eBP6l0fNbmP8tFciqP
jSVXTV77ml57RTSEMDELu+ozce6HOfN0BUgAkYTabxPmM49N56a5s9Vm2x2zLuQqBn4whhMecMrN
oAsHTFXXelhIx6YX6/AsTaxX1WP0c6JcjWxSiQHPGm682o+q/VWMxwpGb8Jp/MaodwswwK3Gz51T
jJ8v+kNiZ6f6D6qwj7TWvETXMPKKqW0uks2okEs692kfu8sftUN35BrwQwtOcD1GNvfpobaLADtH
WKCyMIrFcMZ7Lab3duVrBUwl9GQ9Z8V/PIMBsgGLQ16vnAF+83HqKmqtjZjdiEqXUrWvTwfDgC3K
AIvqmPD+/XTmTamnM7H1Xd7+svpuM2rCq5LSF/bWgYlRfnKSX1T80skDN++iVKJ55VcJ6VrrfDRx
4dMy8shYujk/a/k2NyA7kY82X5flwehXgxU2/f3IdlO8y1ngtBjWfeMBLrur/vcBLCT4GqgqSDou
A55IiyGF2dSutY8JdFrVuU7P5vg08s9aixDedD9nGOIb/bFaDG3Mej87Rxp2+Gi5gLndcaSuXm2t
zsv036Szb8SmK7W5Tvlf93eRbauCVBBgGfqOyJekkIGYP51R7NEN4Zr23Wza6LkbfYu+2z2KgP6E
ybmxcFxh07sBiXndBhm719SLxU7VsBuHwcWB7yj4vFj5jcPjHwpuiaOY/Gkg8MAuGjnb981gYYaE
0xiavqPWcTDOIHnKAcNJ0y4sEDSJg51x7NipTjD9hGH8uHkDmbkCzH2/gYu8STCWjDrBDbQDHJv4
o5BrkE2jM6+cNguaCkZWaUgUZmsXL8Oc+5WReLY5r0j/MfeYxGVh1Gyzb6d+deOEudRk/+82g5Xc
klLA3PqSeaL1qPUGzdiOZVNgzqPXTsBahO21xYNphOw+n2O/AiuX1T3aa5Q7j+vEui+z18k5FtmR
po3H41A2zIsyzLA3MXeui4PGggUB8bs2O3IYTiRx7ZW7cu7cpsLQiA6WJ9OLrQGTGHEIw9nAKiy3
wg7iJAA/6EX6HVgUlzmfcRG7sU59vdROepweSAO3Y5a6NdpZOjhtm6pzRfsq8HmP3biKi8CRD51A
sNxLLc9d+Cp41jC6Jo5Zz4g4eJLfGiY6p+zMcQZl+UvcYzTBaPit/VGLncmeIzt2i/gwpWdiveQG
JqQtACnq++jYiW037FtMkHtOnONAkG+lo19J7mYq9SL10modcobntHhOMcxj/OgnyGbMF7MKC/PA
6mbtYIGa9o/JXjk/5zZfGQmOPdp4A7zDW41u4iYLTWluqB1vHMr3jH8ClEmsws9b21PCK3NrlRLd
HfT7HJh8N+W+IzEdvDiYXbuJiBXEZRkSM3IzAXdbAXvU8qUilbssHecIgd1JOHe03bdIcU5phyiH
GC3r/4aCeiUpvTbqA2piOHjKPWHsYW52Nw1mSAQNhBxWxH5M5zxAjVl8THPk6SR1C2m6Ef1vxkMY
kRWYNNvKAqOKxw97MoPJaY5Rre5MOroFhhNXZbWP8n30Xz2/8+aZonMsqT1DnAf1Xib3ou9clT45
YqcNfl1vMiP3Os0TGvULTJRt0rAycPxUryLBBOTZr/JzBMyo4sxLcGzmCOODYb+I+jerNix/cug+
xq80qz3gcT8zHluoFuVKYs6S/ciKdd83bpxjT3Tr1ljn0x4EnsfzCoOpti3M1Ppt2vqqfjUSB5Nv
fQLMmbKnCbOHSO1JOPNKeT/zXaPv+wq9vsmpQjSWmJ1t2Llr9yjOoDYxQy0ZfVC/rkGPlE5em5Ru
oWPS+LYXjyhY3ETOXg4xRjG9T9av2Yj9fogPjakd40K4snwxMc/9U5YPbbdO1JPZh1VzNxiVq6xz
3r6S6neS/OHyXfYxkDLHy2N8X407Ybo3KdZTHUbOLhnOyvplWmEKCC/PC7d2UETT3p1R6nBjFcs7
TE930r3G4GwpPkUVJPY9SUufk3VODzz+1J1ffPDnwYJkA4XU06g/WjAkmR6E+CD9oZ3XMnJ5R726
3ZDuYM6eAdy93dtGOKe/M1tzqZa53bD+OZQBfbuSW5oUs+5gdQTrlks2tGaAB+2G6LtSNmuRkftE
opmrwXPh3WqW7iqH7Ezae3ClCRIeZCmKTItDxuoECrm0AvOd6QFTrStM5g/Tg+oxQISnOwkKZcDw
BLPs7gVrdsWIEckD8+xGhXl5LANAFSgSe3jmNntuZQc1NncJ0qNJYmqLOBbG4FKdeFrbYrGpr4nu
vqEYA5dTV9nynGlnri8fqOn2OXGT9FFp+V2sgwg3vYieiyx1I95gCl8Ya3RXYkB121Z3EeKSHR8p
OXFn2mmtFthJEtDkNQaPzvPcKxrLnTrwDmgrq8ZxRZ03NehwALqL9Ecn/tPbb3h26Dddwyaeaeab
UeBr7ZqVSCDvxWngxKc6/SzKj7mlPlhViGsxr818nLvJw2L5PC23c9tvLDu5cTRdwXpQUEJOaqDh
Fp0cl5qQJopjKSlep54Ya1P9mmFDDAk8MqGjnvGlHhpzmPi3T30BHDsV761BPBU9Ab3Ey7ol/IVu
/Nr2Ara/TMi1DWiSvycRTaxNNBJIeGij9p0+rxJUWDa+2YTeF0BAQWvhjS8ZxtD4Q8/9Cse6A1jW
Ea2vkynIp8hvWmT47bHrk8mtkRgt5ICh3bVnCfJLThBSAzzvkcIlVeMWvqZhUJHI/aRr3VZLPDN9
AsSnzLF1nYeBkFUzYJiJ9dazUwZdNK/11dxxAJwjPvs5SDN+r3LLSwpoj8munvYodiAFcrvM+ph4
FTrNNsqAgDhpEBXHSQ6TO+eYBGhUmAgZwVChwYUAtQl2srJ5W5h56aaxvTYk2RDQb3oNh7hZuXoK
6EWPQoJjxhAkIGMVSv0/HLqAXF6SEVbi+UtRbuLO78vnQTzKUt6l86NVsZWw2oBJ+N5T6Lbx//cF
yrcRaTeE8NJxtWhvtUbhpkwP51LHXzOg2+jmdJ5MaKYIv0VLm1fjyF8v+qLqVv08F8pBslYZ1K+x
lLWo16MivsGFH4UWs/wB0SRO610SjzjuuZ/MethYyaHmGN23TYvPWhebKIdDb6dWWnRS5R/HmFxC
ZxyqtVvpmqtre318qeZ7C4kOfaCYC4iUpX62MN2dHAf0S7M/sgxic992DdDNPEzFndKds8i3Kr7v
6iqgxRCyrPPsrAlz+1ziDJwrdqA4LlUSVhO2l9N6s52v7AYYmrHJp2nzc9S9bLH8yh/hk2lYBhRm
NtUuyhSHljWdyKTvHHka+ZOJNIi3mOVrHbX0qYswPbADo5tBnMIKNyGPSYU8xZwyTGsxRubX9luc
bolm7fukXIljUgK3nbRVhqQMkk1PigxBmYQ/3/XVfPzvu74oXlKnikxrVtCZApfUNETWWHl1h9pY
JecC05yBqZUgmpC4uPXQrpgFykIASMz1XcR/l13AcYC6FGdAa9y6uWXJLjASRhf6HoivAeGF8T3Q
cKlPZt23+o53W3BmIjWCmP6nz1OgIsyuSjFUqUZujC/fmOAU6WC4UE28ITrr/S1t3L8x7wtrNB0Q
G8B9L9Wq2dQ2ZkqotsvsMMN7FKPbdccGQUva9+V8/vm1LFTB9wdfrsYxPh2qTEBeFx+eXiYy4qTX
dtJYwvtgiG1tbhcA18kxmGEKZc5vnTJL6ffPNSGoQb8EZPdo1fm+2BhYxdK6k9rOGo9AMDPjySDw
UYg/WgL1X3zEVXVgvD8/6Fe/9T9XhXxLt3QkKuzSTD1tTJBFqtIWLJdjtiitPTM7snItptmtgdaC
To+tWzT1tfWF5hWMEYZOoEXrYn0jjlhPGpsuGOpUBSLh64WQ7cvMs+PJn9RzpqxbC7zs1stHRa8R
HtRZ0Bj7YoFjwEF9GjXaQlFhgVl2BpdMx1OrH2t7WDt4YNTb4M3a/GWiQQSU/ufF/vdzYhi3jUnY
9lczmHkBOUZmNstOb7Ud8BNsJ3Bx/CYvtfyOfx/y/65xgTblLZ3Qithpu5bgKwEvUI5xIIiPl6rS
XeycuQZRKXha52Bw5IHz7EbEj5sgB12V1g8/P/EVvAOPDMYIbnimiUT54kWDd2Hp1HG6bC/kC4Uz
uwsTCeWTW/xSoG6wxRoZxiNwpFGth/RG28jV/Q0a1IT2D4EMI8+/f1W905mF3gptkarlI3ywo3fy
xY/NfY2x0uy5t08/P/OXdPziFVjoS4Wc27HQoXoJ+CkyzVlZjdqOAraTC8bHN3SZqZWiph4PY1mt
Bmk8cfNPT+qtQjZTk+FJNxew1KMi9rMCNaJdEDdjw6aCWkdCyZXo/Qsr/2TPGtzbumPf5KtBFdsM
K5oPDwuZ3GLyQ5q89bAeyZ3ybOItmy0YBSCGbSiL8ansml/pXPpjjXuy9I1D0BUbpQF+gmYYh4xy
8OeluPb6LR0T0mxj0ShAJvB99csqLXM02mMpht4TG1I9inRvcB+FOfgxQNUo7WjsG+KAuuDna185
MKylzRHdSxaGjl+++FRUxaiXuLQEEYm3vmTp0xlKQh+l7k2B0K2rXZyUcoiKftARRiGF4IMHClbM
Z5q8l86J1i8/P9nlFDhkOpDKQwNjQ+ADmfJXvfKXnLBLStXCUVCDmPWsx8WpotN6Sf9hMruVsoJS
GpC6+ODmf1Y6nuxpO5JtORePLCKgGO11N0eflE5+wbL/pFEeSmUde2M+RGP2WjhQdgtv5oVPijl3
uzzaL9vPWaRtIKc4lEJxPXk8S9d6mS6o/A66ghQsleDmedasTxI9dJN8UJSBxwJmnxnrRc3W2/q2
kH3QtuVxEL0LzNgT9hBkEwRoOMbFGbTnKonG9U2C/Iogg1nQtIO0pDakkZcuz049pmR2Mm0nyjvB
z7F+sHio4cSJG2NLzJXdepWZhAZ4hZ/f1RVwGlfmIMuh0IEy+rLvQfRTCaewRNuxlAZ5Yr+irAtL
CxgTHwB6obpJgHXRZJM167w62/pHF8/ABGwXlkIuiIs+q9fdWO6LDmOds+muNJ+Qj5kcQaDzi7y7
ccPXNjK+FsuB+F9DF+fFRm4EgIu8Z3RHszXqW5G5pA7swYOSWMw38ssrZxUydXOxG4dwA63k36ND
T3PpSBPXwuGAz7NPd02CJodguqWDv0Jh4C38daWLU4DEep/GA66kBlBC+oFIP7UxQwpClbhWKz7f
24BdOtDUBAWtyR4iH/U7LanbpgnGKGpg24jPxEc2rZ38mTnPP2+T66uOGVcgBRx80Be1i84cQbNZ
pzvLDrHkkKmhCkN1V8/h7az+36oSiwEWly2KePTnLq/lr/DRakalWkvRXfU8Mi8v/YFN7goCuaz+
bKrTUi+ef368yz6vr4gFsQw0KPgCuW5e7CpS5TMrnZnucuc+x2RMfPZzCWR/Qs5H2l8RyPBpoJuS
YrLY+FvMo89G4kf1Mc22HZi7fuUU/S9i5k+pGs5L1o8b5XN+hIp28/O9XssY0GKIbNu2caf0Urwl
0zypWI9Q3gCQjHt7BSEh5DzInjR4RfWs8nsTEF0tvBsXvvZeUHLA7NkEzQZa+vt7afqootA5AlVb
Um+AbLgqGNz6fawSt2IZ5n0e2iZsb6VIy2d2ma9wruEjZMiMIXL9fl1HpoM1VyUKD/aMEVIjnvEA
2nikQad00BONV7UkiDSIOyZ9U5k3pKFXF/zv61+UwM3Ch9l2ru367lepv4HuRkY+zAJ4zxMDBjFt
i3a4EeauoAXLvFbkhBQC4n+1i7YhZ0eSFG95BHgOUBtoV5ZzL8OUWq4lOONmb1IocAEWiHrrDFvT
eC1Y5M7qd2K9xe1vS7/LZuLSqgb0GXswP8WeNt1OGv5EsrUiKSih6cZ9XwuZHJ6IaJRCYyDQyO/v
qkiMHqJPBDJU5B0mjuUBb3ZmDC1se+NKV1BPBpc0Db0yqNTQdnGxHe1iVFrf4ZsVGKnZ9GpFoj7s
Wr5v3u2mfEsaedJU9mqPAHrBO6tpXM3RcOhKJ1xiZ1vcqN+WbXC5TdGSh9G38IqwcVx8f3QYCqjI
NBC2hkiGMxrSmueIb1j2/5C1wq9nYWktYL5oBLu4EHyZHK1pBYIVq+9q2qDZz/aaqkCfxKmDsM2W
69EoA9gNblpoVQypbkSCay8ZwlbHREMV8pXLQAC7ZnvkrYMbmBahPoTkOIBJcrqZtV7Ni2DAAToa
PYc4gpfQ8NdRwPhQGqqjXyewCVAYcRmFKUbuodOOaAeZfeKa/Bbode20+/uqF6exZTFBmgz0QV79
oUWgMRhC5wFkU5BrauLjRli9tm/+vtrF2VMJWArEOc7WtD9bQHAiVIFjlPt9/pJYB9UHsUpQHg+Q
LqNSYqibtqiIF5FqdbMD91qIh4UBTDsWl1bz0hGxN6K0HUlLdzFIFqm7M/KQ+SQgGh3HAMlPl4Jf
PI/x+uc1uLqh/rrsRYTvMuznDO952VAoUNp0i8dO9ENxS99w60IXobwixKgKCxeaWUCR1KllfYv0
IG5d6EqfA1u2LMM3ykG1mRdgTiSzdko0XMkQO9mdlBT+ICYvWiQ/wCZVo0C9PKLTSELnkGfvRWm5
Ij+W014OJzuXAcqTGxHz2sM7i9AE3ReQBn71Hf31MaEDMpZNVCKvKncDequtA7os0MEU3dxGV+Az
9I5Cergc11C+XIRmkpJyLHpcCQprJ4LGfD72gHsgQR6s9kt/nOoHPT0Z7IgPuU3f+4ZC4FqDvelc
COIA3Z6H/Eaxf+2rRtUA7FIHyoZA/T2WUJD6TCGkLTe1PL54KrOlAZHK7W0Zy/LRXh4GS3yECFPD
eXgJIJJ8NqehH+iuM2SwtGrRNl3xalwhje/Fucx+tUm+mzCTckFGloQR33R5K3W5IovELkTvA/A8
hl6bS3irSw3CZj7SXdL8J7s0pHkH2Z7mz2QMKmRxUQM14ACSGrwnpH5wxAITI4W+nl0gkKDAYkC8
S9zpQEzlNjS+sn3MZuZaonWXuFRCZoFcjGUPaCLN6fRf0Wfu0i8GlnazdBMyyJd+DhZXRN6gT7AL
DKgil4/rQqPU2FWRGVPyVYwsEJZtnNj4aVbv+Jaxl1j2skSP5hnQndKhozGk//MdfFnjXbxdvFd0
D8I8C5gdvQgjLRGFcHRIgcCxry0AYF0PVGDG5A4t9kUM61QkXkn3n1GhP690PLNwwlx9ZAKuMHRb
iRwq6uzouHkASqcuP1nxYJfOquQE+EIBTVO7mhOo1TXdbYS97oFD2oJvxvphgH4TyTd+ydhtEJD1
TnvPct+Ak5OlH3LM9IV6bNR+g2oE/HGj9LhWJuG5jaVjxISN3CVcVhgkn5SZsp1ZgfnPxt3oQLbB
HjNyx3jnTn25aqQBWZPlN5xD3YZm5TYCRg+1IHQowJ9cQeFWYPWQDa05SPKCTKjwNBx4KG2j/Eai
cm2r4IbR6AneDUk0v0iVgEnMIy9iGGdmDxMSv6Jep0ErzqyH9iNyFbBKpFlerMAtotEMdHNyc3LT
Fd7k2z1c5DBOoQ/ErLBZJl24DEy2IsqvM8xgztACBHFyIiFPrRxPm/KgTTBZCjGihV9hrh3rhUSz
fS4PVQJMy4baB3LUn3ezvaQz/+xmICoa3ugyFuZikWRSN+mYQ2lMQxgZ7C21ih1vyg6YsD0SeHEm
+R7GI73tA3cb9+kRAtYi8ZEd1BsTmpExBS78Hs13ag6gTyN3BgRDYPm34jeMQvrYszclWeWH5AWd
BINrbSVEEwH0cPUh31jKl8W6wT7vPaB2TMHQLSkfxtmzdb/yB1Agnh6HLfMyCNU3YLXtaZfBROzZ
IIeoXScoAmdXQycBeO6HbtXpkI+E0VO/q6A1pj4xPWBn/a2S9Ct+/7NmJrzNoLqAXJJfvNRsiiSr
0d20660MKrAW2MyGpw+ldcrQT9Co31F9vyg/pEzDmreupr8I48+UbFppHRX60JjYaPEuyuBclQPa
nkIb/RUVZNME+s5TLjaFeI3zFzr/YjH+rYN+uLchVAFG2Fq2W+vKbdBn6M70uXSOkTm4KbgUqNMI
OgChSJz5cxGhV/K1yJ567a3Izkod4vk00mM5biL7iXTHBF0cbQoUf18aoT75Mn0yIGEoLEi/5z/a
uIvoK/oC5/bUTAUy/V0Hnrk8R+NT3GJoLwShfEpWdGSrEeK7PyPd62kUNACuhuJRTYXblRs1KID3
cHdjh/TNqM7OxANIzr1M7GqksBB2gt+vAitOHsrljCkxfkJZd/K+1bR1JkVI8rMkAHuHPDBzoLI8
dmu0LL3CaauOAh0n6lAEKSpjG7IdwbOtVhmeDaXFGGcrC5/aPKYH2OPtY309lS+SrReadDax8WII
oIhMwH9UYTJKX0AIkqvhnuDWxwqyPWeTRXwVz9j3Ru9adr01oKmQxqudWhC2QaIEceyIfL1TaVDS
MbTyD6t8//n7/Krn/tlrDkMLANpGlvTle+IyyJazPnUgHMB5kEV3Mz4VC8cy9GFI4BRYbQUVnSIY
v0h0r+peywK27YBFSBrGtPK6tvTyCK2G5ENCRj448kZieSWzcsDDY9Dy0thvXR4LY90yo4TQYyfM
X6IPEb5QpA0lRCpJeDOFv5JbYi3Qo7t0t8BD9iK3NI00GUDc6rsxMqBGPqFzZYrXcdQhT9E8VR0M
7RbmrH3VPZevgEH4hmYueDGhxP/+CoC0NWCKI30Xc7oREGSjXxoVWYvUwhAfFDqilm6XdCfqMbQJ
ppXNhJnxEJ+pLv7686riJ0nkGXVkhTZdYm8M+HdBVssbcucUtmeX6tjmOBztBA4EWvfcY9M7htj0
Ml0vPKluTmgKZtulN7mVyZtdjvetCeU6GFLLioIqyk5GNhya0gqKamMlRWDjFpn+DrRKU9Deo9+s
tv0YWizAmUjXrIX04IFy1AuZcU+DXA32fwormaXFeib7hHYAozUXIF8Zpx5GKaypajzTmlzrKavj
AL3Ufj9zv+QM6hVznSSPM4v9EfF8kVYa6Kq0rTPNenR9AcKCN0HvFKsJfWJTcq5LGRrZUUp70xbS
dWyxVU5+7Iv+99AdMB0GglEZ1PMQ8Gz839uGPzga9S1Z3iO9oyM0gPZJsU+YGIxN6tuPTfR7YSYq
aPjxA0L+YXl7aCOktFUEne6m5yIozOYuhZbFnOTehFqqp3/YlHkxDhWdMA85xGOW/4ms/Dd4Jn8s
3jHRPGwUd7GMxIYZv24iC0b11u2nYoXOSYWjj8EPifSbeAAQgwZ2qIdQx6pVpT7nbDGvuqm8unJk
o4yBZyykEaBBLjADWtRJZkQ4fhTefow2b9kFNbTfrGLhz9FnqYq+73wDZQPweNSMsBf96jb7q2ik
rRwoZB/jDuILm4QwxWm7G4XZvwDI90tcwC2wyRyMqJXjLoH+fcqP6MfFW77Je9+6zMWa1aXS0CrU
jjujeQZSBjeYpdP4Vu37byzEwywGTbClBMlOLx5GOEUHTrkYd321sz6AZACRI/NbhETzlpbi33r+
+6UuHsjogMJ2Bi5V6iEeCOyxU2yhwjGmX/+PPfDXM11Uzn1B5cw1MS6NixA1QbGY8xvb7OrLgWEP
uEgbqoQvGdpf2yyt9drOu2ZcEKCx3+IqgLlu44lf+PP37fy1k0FLw38cvP/Fo6To10BnxwCpLKnu
h3rcFvWb6pB3IHX9SLXGlfyPVHWgTdYumXDIa4VXRe1uQDObzgycaLkHDX4Ljyq4GmRxAMWI1y9H
HeWBhbo3GrtXE50OtP0jpm4zx/k6aQ9wCHJLqzhm9xkUkqRJdtLqAkJr1Kl6EKElOYYUXNmQ7Ffr
+C7R9zrGzmYHOLQjx2o85DUrzj6F6cDzTUBPbLsd9O+MdcE8wbkJ+THVB3SPxcD/H4iO5gFzDAgO
/bHIVnUF3WT56lRbXW89Ymv7xHSebUjhjPlPZmluqn/wdF8hU57mDdFhT5zBGN2B6r9Bp4XfQyOM
9L+KOy9t89WqjkyfdeM+capDo8O1Ap4FcQLldVNVaNOJDiJCddNl/ki0LZ0xTmx665L+92xDae+O
ZoVO0mk9lhlMZnK0JxZ+QtAzV/oNFJA5nCnm+tOEsaI2ISfT34xIoDPLyx0KD41hBw1iBrS/a+bD
UMEw24WycosZEl5naWGqZSudHk2wtIhmW0vcK/5rAn8ooA02JuYtvc1z9acxWpfwdBWXyiXQJIvk
hYxrokd+JOVW0544jJwXjalhBXZ5ZmydqSzstWdILD0Hwt+kZ6uWWuGAFgfJLK8u0RgS96jEh7VR
FkfNwBIA7Mqz+T5e5NZkCESTuMYK51A2oyZJNZdxeYOsulqio0BfJnwiFYOU4HumMkkyNDqHXhO+
VwpAgwr60vAWBErAbaJA6lvX8yZW5rrP1d1iPbEkBH3a75b/DrippN+/mvZHArdt685BGQqzjlIO
N1CcK+1UX1CkhcIcNSfC5fcbLSgYyiJqICzNJzST564GNYr+ZpLAqV/LBi4Jw4vtnJA/mg68gExv
aVxdpLGLK0pela5JjNDEidGjqJxrO9CtHBsIs17L5nlhQONKuXVzxpa5cV5dIwQXYxNwLxRuO5AP
fb91jk6n2JIIIgtUz2GeNrwhOYiwxvA2AQk1RM9Lx+iNILz81svQZTCslgZXB6T6F1fNiKKqFx3O
fFpBXmsjNQt7CyFJxQF3xgckohYAmEX031heAyHxpBd+iWx8Qv7klBKw8uRG6Ix2YB/Qog8jQccX
ZwT0IIQm2nMeO4fZ0T3RwdtVbgWEjlwcjKoBYtL7MJpwl4ZVNrzlSoR6i+iBXtpaY6s0nu9Lek+H
l9qe/EVLU4IxUMgCfbvGeC9QbZXxoVLgYnqAKRoDWkp+XpxrcDtG2v3f4lzEdSOHOKGCN9UC9LTd
eXFWkZAKIDvqpwO83xhuF7QRFa+83Ufo3obBRwdIwYbtBRqr01t+7MY11GexuwDoBF3PP92CwIbt
Lu3wtmzk6IwnLgz+cC8gawfiJ8JByTpgdQT6NeKQjgDNeiMAYsnQH4AiBq1RCyhs6PeFeofGFuf7
orBW2TNyd16i7S6d7nI+vUmEkmZ+QwM66AY3oyL4H9LOazluZAnTT9QR8OYWrh09RSPeIEgNBe89
nn6/4mycI7YY7I2zMRPUDNkigEJVVlbmb8SQW8M/bfrLjn8n+Y/VKlzBtoqH8cym/WV5DYgstUBC
DooXp2sY31Y16kvlCPM2ssHFFubDTHm9DZUPJoU4kQ2E+IyNsV8uzRlGRnVZRudQTF/fCB1Rg74o
RfePEtcf6UM5LlKe0C89pkqMslB+MS6qB+rvgzViF7cMWiWB4FEeFbX1wZEkQvClO1Nu/PKkDmn2
P7dxskSVqc3kOOI2cnhU+ah7cFyskoxBloVaKI3SkXwiXkOnTX7ejcvi6CSgyI+J2NUuD80wbGfz
ptcmotntmSUiynin8YMCH8qpEjHLPC1Z2WttVArL/ljLyXZoroq4DMA2F7bil53hlanhGMZ7RMdY
LYoz2xJOBGeufpIXJ6o6d+HGAM9QbIdJ8dbmNtcUatTxD9iSo9OqEwDUf0OqrT4qdbFNtPxmjOIA
KRNzUPy524WciZ8jffHU2vYUs3R6ysYhte8qPnJeSNEYALo8CAWul7zVtzScJCrVRrXCz6HMy9oS
JJ4lRgQkhopbPJCdJ0V+z/yw8sjrKR1s2o0b20KDdPFXaXPdIZJCr2iZE7cMcaWhwmnubUTAKjru
1DlyVOQ4Ak9QIqxadZFZywf0NZ6FeIKk9b6vZWhtgErE8W2bytWlVC73ggM7yTIRuvTVLN9p/brv
LETFoKNBf9nakxdN0qNBrBC/o4+0nR4xRZDmAyJtorCwaaDM2Jonla0fcdtCMCBa3iZt2o5EbBEG
KU7UQkpPeY2pC9SrrKPZ8f79rFKMvzN3sFpUQAUsTEIo9iTyLnE+5lrKm1PoLQmhIRpa2HN0V2mN
mWzux5s7LXWFTFqkdAecKV2IC1t9wWCwilzDDsb8Spyb++IRxSX6VGWfQuN7myvcK8wXEOhTa7pK
+oSEnqiuVBvO3oG+2Kzf7CAobDkUgHWAH5jmVwjoRJuwDSxdcxApQCKjuVBSyetRNkmU6nlMtQsg
9ciwfggpxuButcnjbyWq8ThR/wvB0q0xKPTEsUf6K2AwQf9B8d30eOhGqLnRcWKg5VDxjfGRYwGE
i2G6iFV3gDuGjIOiXVsNQggwEOv5uS9ndxxLV1yiIImNl+OcpF5rXdZmDIyVxp9IIpDpaK3UHwt2
ViS21/A6muRDQeJuQa6Z48U3rcOayUDmh9tJiwPRNhy1DexQodGDSTkRpyD9XxAMmiPoyx2SHapf
chEpgppGFFrV5U6hutOXPi7IN5FVfZRCZQOuloo4z6S42sCdoigSC62k0rhoQZfM4cMK0LBBCCge
Zaiv1JiXd2PpdlpowXpGzuVKk15MGhOjxNUzYPtpqHmibZgu9Fopft/K3UO0yZilKsglkuTLnHXI
HwP6MxmFW1GTTZjCFNa9yrB/CK26qLuUKJ3n3FetZrse8qLQBqXksmj01NqfAv+IfPBbVsyIduqB
U4zdm5zJCH2ET2z/ktE/rgZ2IrUjVnSd4XhitlsW7QSRI20QfyPnlYkMZYiIRSXvZhoQcc3f0Fpn
yq5K5UeU6RdRbztIbTprAn2y47jUL77Kp95W1YvoWEM9yi18qTbbVgsDJZJ2lUQKlfyM0ZMB5+22
CWw8a2eXW7429i5OOAgQ+dUic8KFbb0khW3026FbLkpF2udd/0AnEyjtaqmsDOVALWveoOMYNH0O
cbH02qrz+3E4xkIVIZkOJqMujoBKHNSap3TRLkmi62ydqdoU+41Et6YIj4J0JtLHvJyY38ovIaPC
rGsjLx+kAGk60YXIUcSbq+VQteOZHParfjTkN4Sx4B2D2Po4nv+xTydVHhor8g7HbFSDCvQO5f/O
iFy9mFCgMi6y7F1wVLXXrgXeQoClfLkSOqhANtCwiX1otXrKsxCwMtfuECbZZVU0+wpULHf/b6P9
KumjnbpRUYkftxYajbYMo0HIydh330e/v4s9qk1zURg+UJqXTg9bVZWFPRDWD8aOQeM7HNRdAjAS
PIGS3XLHZwrtH6ptp3u4IEOh74RUFBpSn08eY52g8VOQYOiJ5E5r4q+sZ9niUMcAAFx3Q8SC1PtK
aVwzKfZK9wNL3Ua/rq3qoCHq9P3jf0WfAF0APgk8KuZipygH2LUa+KwRchZzqkjowul08tQf3XIL
MNWJtYcaFm/NIUWuKKsMQl3u+1v4QuuLGpuAKhlsPTrY+c8jIgFDG43akkVVL06lQxv3+zocnNFE
3gCuSjeSNsjA96t/2p5iQ9MAjVU9Pc78THsVHCrOTXJqOkK7P6YQ/P39fbA6P78x7o/TOIQIVEP+
wqvnfTjBEIcMOauFl2zQgEifxgQ8RUoIudfo7LdQW7p68EVWD1/dXefbsgICJk1nVt8X51ZAEyhw
0w6XwGieZslTZhjIv7L64GXU2m9kS8GysrTE5liCJYXWdnaJfFGk/HTNk5RYb6vY6luu2U5Peeki
7QpWkNoetdfvR/rUCgdwME8Hl4bKB2cu0zpBXLWWGnbKTH7L0xE/5xI/tVlxjY5Db/+25GyjYYEK
WuLGyD2gSeZVZrxT4tCldue0tUIM/VlD3t8oQVhnW4nOQ0MAzwtsz3Rzl6Anxrs5c9fi+U/nB1k5
p3rsuyA2nIwPClebzSjSJ5tucU8LcYjmi9GQBFFHaZpnNlIkPPZw1J0c/7ApfMys7QhLYE1+N1ry
3GdX7K1SY+0ha22lqb2RYg1tFttNp3PnvS9qNqjWQYVQkAkSvKmTIV7tKZ43sS0frREVhSL1Rt3w
B2MMllHdZog1Wxxwh3ZxNGkh8YOb0RzywdyDFkLT8JfozVCiHpvWE6i34sac0K7GWxUtIkCsPym/
rll2mzXDBZVA//uR/jtWUx2ge4ocK8J4VMg+B4oCsQLsyib5SIEEqRw/bmVPHmu0H33Er67+F6Yj
OwLSszYHYwWx85PDsR2ldjnLuXxUcsCGr/gkulql7kvbcFumlTS55viY282WXpgqvSBupkNSqjfp
76zHFl4ug+8H4IvNgxuyQdKihmv87d6hGUkRUjeCZELuuNq9bwjwln45lImbZOSmoqhm6p5cCZlo
zV9QalQ0tAyQf0Ph8riMkXNWqv+LPUTTAagpiMHbLIHTlCDWObzHM8MEtUSwe+NNFACHaDs4FWRl
oEARoTX01iPpRvvTtfEp/35g/u4ocwdUIInOeEb+Vc6rVFmONitk6mi422gfOQmpXKais/8yZ1fn
H/mLNc9WRRSG9olHwWn9MK8TvZMbkIgCWUxfLRQcZpUMiD9ZJg1SEavU0F0FBVpdZuRICPV5ch+e
2zy/CM6gNGCfAiQXDNSTQ3nTGlm9FECP/xVm7TLLM5IhdpjOgV1TquZsY7SPQjCWGvp7Z3VP/dwi
s2fjtCY2MfRZ/BZlzSTLt+psHaSKmr7OwbrzmmXmM6WrLN3qGpvknOTjR3HpJHJCI0O/Bu0TsaxP
bn5eUp2fgbdXJi9trsv1iBmMPQuV0ZoakFulTje48vyAakRVV4gRcQwP3bNVny+KT2w7WC6aOC+C
TDi1asqbcraGjnXVVshdUdwRC2ndaJ5lIdONStawbQlwOVrdE6jAnxszc7upOIdJ+vsgzm1gDMMS
Am7MzXwOcCu18arHSlvsf23yalmw9biRkPXS1voRqq1gkKsjlJnchVANkXwEf9qms5vSGvp+TX2V
9xBpJahzqN/SpzyJfkqcwebMIFaL83IfgW6f5sdqo28bWjlQd5Q+9mdOnixHZKiU7cbc+I1Gz68c
d2mYnFni/4b3k9nC24GSogGDZV6chP9JU9YiMez5eBRusJeL6+mDc2k6OLg9P+vOpXAbxaU2c4SJ
HVgfBwP0Z0TnHBsjP8WV3IYPvHjiY5VzfXltO9cvz/yu2Xvh+/zL79LFR97CLQbOb9f7H9cvOIW9
b7fvN523vdnelM4N0lqe5oGPcp+0Hzejs429d77ZeIn7y/DqneWBr8dIDi+zhwfJO/z8eRXvXlvn
Srro3SaoHY5K7lXuvCrCWPRADcU5/DzETuL95mvs3N7e/r59HPznR++fwSndey/xbu/vve9f7hfx
C54quyjsDzijpxr+GqErUSvlox+MlwQcqDO/Xyzdk5f16QIneUaSc7LgyDUL4qWYL7kxIHRzOdL0
iOffosTRT7P3AX+rrlvphhS+0zPcuMwd4IFZulxmM9BK88nIwkDXHsIuu6ShA4SNyabHblPKnqX+
Rn96HYtgUGz0n8arqkX4SkcHatQueKZ4QqO47T15g6pP+7DBvmFVVIjFFQfM+Ux2Iqpk3zzx6Uky
j2MduVyGlFVJOWGUXDk/c4kvqL6CXvyf13ZKUJrt1MpGE1ifkJHu0eCVVKri9EApYQDqsLvS4+rt
DHVXQ00uuWOsbbX20xKk5bzVSaSxKOg4Ww75ZkcZRhTeevYGUdCXs7fvJ8G5EVE+h7M6NRqjWBiR
MXygYvP/ggj5YvsDSE4my94ncXo9OU0X2BxWZsgl0GwxOC0sB6q3tGf78u77Z/ki9/x0IVGa/6Ps
MXXxKPUKF2Kroig5zILfQm00x+7hHMvji23g07VOxm3QosrMOvVj7YA2U1HaavpbUcf8/pm+yJo+
Xedk+417Xa+gkwOnoUa5QGrwIWIbDaB0b67O77JfvyuKDPQv0FQ/NeyRuiaTmnb9eFfVAnVx3goF
GNYpiJfvn+yrEYTmarObajSUTreuqrSGwiyAPHEEg+LKeVXwrc5xM756oD+vIn7+x5xYlyHDXnGa
BZGdtcaF6CFr9kOfv/3/Pc7JzrdBBknqCi4EJTNcBB5plAFUn3On+yoNAin232E7Cdp5o3cgbsb5
KN+v9+kP/RqBQFBPoYv+4Zjtkh/DkTaoeQ6+/iGUcRo6/7juqfJSAbqiVssBGBQHO+0Q5Y8afZ4R
spWQ0Uf7gXWtL7rDIG/sg0kDZ+nuou53O4IqnGOvI1nVqYtG5UNTpIGGCUJaqPffv4Qzb/ujc/jH
2y6KVtuMFuAzOg7ozFAGIQLQhzxbEPvqPPXna/iQGvjjSqUptSYFsPkIywsk1TjSYVBoKAHiuIV5
JIPsNJykvBzll65dz2QGXwWFP9/FSVBQw0Eu65GLbySB2UEjr0Nf5JUTbolisNgn7PT39yN77pIi
WfnjeTf48ab9wGrl9UOacXhsYGplKvxUkG013mkifX/Fr3amPyCRH8bnf1zRSuTJkG0BiewPG/AD
CzKBZ81CzlzktNJb0BGcm46LNJjxfUQgJJ++f46v5+R/oZ0nu5IlZ4XdbJiTeCKGlP9YJ1zJrH+X
2eP3V/oyov4X3Xe6RCUoAtGo1x8JI+ZPom26oSiM+Mz/ch3kU+D5qZxsT/e+2UiV1gCoGKd3YvHz
OHTVqSic2fu+2s+RI/jPdU6meQ0vH9VXgVbEyNC+rUkc01KgN4SupXmOjvzle/rjaiczPOwnS1ro
I4KI2vKOqE1QsyJwnC1MfP2a/vtYYk7+MbH71FCpiPGaIHWDmeHciordLAffv6RzjyPu4o+rTLNS
zqVZfQQoTIcGNHo2BMTHrt1+f6GvQyH2T9RYQDBDg/x8pTmxWhmvIbC4K8KO5XubB4IHlk/bj5c2
0mNvXAsAp2AzyoMQ3376/ha+HFEExizI6+DxTjUKhmllLxp5dWp4QKYDTSksnfLq7vurfBkC/7jK
yc6rE/6WNGZEcSbNfwsO+bJ5l9u3abofNpcAuM9M/zNPdTqurRIqkyom5LpccVjhqcjOzxZQv74K
bS7UTmivncrAmFbVhJuIt8cuhjocfQpkuNRzLbyvx+6/VznJjoZMicxoyJjzHaJU2kNHX5WwAcZZ
pxkk9Kin+kxt5NyDnbyuPCt1qcHs4WhVV0R30j6upp3D+3z5YFSBwOzj9IUP0efJjxKFaiSK4Gii
3d/ugMJQVd20V3iNVT/Pdl++6i2hyoRCI7VBjSLUyThmhhbVdSlNAsDdEQuHQ9ThwIBvUPUUAveh
SQAs5ft5/1Ukwb6M1iuFVOjAJ2E4qkd7GWdl+ihogxKiFpFanNKRIz9n5PiFDqp4NvRn0HsCSGae
bJY6Zpr9xtQnYYxgteOe8eysJwtkkQQ4hN0zgdNoXioFElmya/0S26g1cyO3GCHCWgFjkNVnTM0+
Mo3T1FfFeRYUKk1hmFef33GmZGUVaeqEjrejapy+buL4IesvyhHDSbeJDonyXHdelR/VdjsB9Bxo
gN4M2mGAMpfvIMXoiADIbr96UR5Y4UM337TybpWQH/M6m+bMP0V7aQ2uPrZuemVtDulRfbTAU3z/
ImUxen8/CJVCScDT2Ls/P4isr6BYk+XfN2mmryNqVkQWcmQFTbjweUrvAGyeZR18KHh9d92TARy7
aJBr8rljkR+07uHDNih6EMZZQu5zaqkVInGIwP12aWT3LFnky5IMqFVZhngrlK5OFmkepdM0S1yf
ynt31SFtd00xZsi3knwdVUhAm4VLdtls0fsqXiHvDfFdlGxLkPhWeG0asO5/0E+C9qmmnrr//q18
1Vu3/ry7k7cyGMNkK6COj9OyM7X3GLuIZHJU86XWW2pp+E8m/4ztfT3SKFV/JeaLliyupVIILRTP
hJSlRnSzt3K9+Z/mC1VuNlaFqvfpyo8RNZKZSrw3znwklEbVwkrwsstiH0qVR4F7ijU/w6Hk+yH5
MszhUEsfH76fhibV54la12mpV9XMkOB+heiwaTilfL9Il1CL3KJ0Jxqx54OrCGR/TVPhVqxAYrfR
7fx81VFdi8LE2+44t35nNo5Ka9W2gOsDYxJecEYyHrJK8QVUhqZVjKGXitfS98/+0Zb6+y5EDxXA
H6IWJyGw0scut+phglqNJcz4iiIBLL1ju7EC7DmcasSvRA+3E0hJtiQnqUdPGKKKqq2q3hX07jiY
mdV4zTRhFlGXqpptEw9ug025GT6rVuKnwE9HcBojoLJBVnftcFVUkjfpA2YcTQBHQIkPuP1gXwdp
Xu0PuvkLtslFQv+SY7ELG+Zik6kXYbHeJpADREGlwe+tYdDawo24L/qIFH6BINQa/xP/Ap22yR43
YwdnOw/k9BgmadBVt9H8O6PtWOd4gmVvOBNTNJGuujDiFZgXSvTwAZkw6eS2KJDVJkhv7GjGmzbG
9K5r3AUU3sRThvC7k7g4Y5Sj/w0wZ0OimSvL7O70rk9m4mZUSj2M2unYh4ZvpoOob7QgLwc45LpZ
OVK8VVowVvsE0ulTLF9JVLu7o611ewE6FlMIMKIzzjGi41dU1/EJnrvcX7AcSgC5ZWXjI9HC7ru1
IFJylrbHRw1AqlVpToP+vrK+V9RLkjr3BLgKMIWr0GoT8H/hBDior9QdcbWnNPgyKTdWW0InOtP0
+hCd/mtO/jEKJwHcxsRuVtt+Osp9T/0fUtPkdkAim+HFslNflhbk/dtAgwiQg9Bdj0wC8WDy5JQz
0MMRRJ2dBoJEmjpN9qseFCB0V9L6lGD/sCEZtIVzbbOi+7f43y8oSmNfres/7l4kOH8chSj5D7Hc
se1VIDhllWkHlLJ5xPqxbUe3ww15Qg3XhK2UgBq18do6xNS2MlzSyXDW+jUeX4baZuu6DO1NEBno
Crj18DInyzHWlQCvb9ECNDDly+1d1gddl9P8AOiE+I3IWexxR3ZNhUYAmsHFkmRzEsv1jVg4Wghq
kcXHDbAJeAI1gCmyI21RP7vphteuobuY090TbnEzor4kQ1pz0dMbgxkRzCt6DkybEaMfYXopTB4q
BacOFXukMf0JMYVaZIQ15tRbO6XZ7PvXmnFYJ3zuF9Hs2kTX1UWd9jvRCaeGVNh4JyBCYSKDKno9
CGVyAEeNdYzhbSVPlaTDLZn8lBbFhAqFaB1ZQtiGWAFkVZf6e6qDgsQ7lldkwwLWSpZh8+sgunTR
hgCVQ5MHHLK+C1N4ckoLlnJtvQOpdyFeF1QPZdNJbdhw2SN0JaKka1c6bWYMlqh3NeDwJJC4MdoD
kGJEdx8wpewC4xmzH+C3Ubl4xxnZkfQBkXr0cTatKy01TkfY3UCt4QLiUy2pGoqOknkztOneSp9H
Td+a4w/s1SxruF5o0osSrgpqYO1fWshny8zplmUbRV4yd96gkhYoKlYIndetmCYhxQsRWgKEqw7K
0bALL2uknV4a3qL2npr8Y2bvnOEqDbeEZWv0iyeF6TZFRkAcKHEOPSyNto+zN0ECpXmEa1PYD9Aa
AG1uHBt3vJI4HT7am4dcoOOhFKTjfcLooYJJlSysfQVYZOyM1Wuf3cC5nDY2HLzHTNpbBRvCGITt
gwZ4CMkFFYIdZmPRI71sqh5VEQZpb/j2xrVa1a8mL2uv5H64EH6DekpTVMpxPnyMAfZFxx63QBlc
pG2+CLbfYr0SzcMGtB27UdXZcCPXA53FDAFq6nZs40luXGDOgEAVuOIm9LOy31XYT/0bw0BzCgJ+
ltOdvYrTULwvsLaqm4jRZw5FdMbmCccXBqpZq33M/2Mzu03D+kDg9oTlbN8/5DmCYxiEW9shf9uM
NyYSnWuH9/rN3D5lzQPrzG4Aju5KJpQKGDrsZ0JqdVe46c/eavYdKAIDaiSo4aWNt3IKzT53rA00
ihXRsL4LYgA0YVceO+k9Mno8qN7VMfIXU/Wqvcad14Psl1KzRWHVCeVblfQl77CFYtl93Lyiu6Jc
0Cf2PopKT8yYTnnKQPIvI8Di4WVNyoBlWbKZi5PykKwXDLP4HEiVCbdH2IbB0s47ZWiZi8hIRaub
ABnPohcTwokYCgE/QAUmvK6iIcBMoIauL4SCZYow6nOCfknNa6tr1Y+H5CIbQ6DL1iP6gnW8XLcm
xmus74TFlkvlvZJmL1OGyIz50k5FoIfjTcnvGo2fVSa5aUdvvMPVCV5aIeBzaeq3+a+eDCMDMM+Z
QvCtzoT1L7M12tM2h2/AuqbyOapXTWquNR2XozXj/ZW7kno9U4zs5y33TV16pDWybm0q5LWNjMSr
IbirM8D2+jVBzhWWkEnimuC5O9KZLobnGlUVKixCYlVvHjetmEni+cWZJF0fOl7smm/c7x/jw0Pi
r63VRkkD3IQic+r9/Bj1FJtKacfTMbpan/sERRRHfgbfp++6y+wueh1/ZVd1gOPqIdrhPHaRDwAp
/aZGdGY/50fB6LwZm58YayIb44y7skfZJVDax+hyPsw7zps3hrcN96kHjeNq5Z3xFJ76bnu6B1DU
MXbtS3ctP9rb+aBdNx66r558q9+at1pQBcsuC/Id+4bX3yY38RUBw/fV7fhqBPiI7rob+VF+7F+r
HzEu2/+ku9I9dxbQxeHsuwE6KXnIxQZ5tSnlEIKFwTLXHvInWg52ALbXZKr7obhH1tlP4P4IEAxC
JWJRZwsS0m9mB7auztkMbwUeX0Jwe5DyPTmYSFE3nY5flE/VS09sfLUgZONca6j41E6hN/asSqQx
hGVzt/HWEE0LAnGCWW++eRrG5l6EKgKFgh6wKIP3s4JHCzRxY96reuRmhLl+IztL9VPHrS4yDXey
zpTiv6rNaGiEIoAH2p8K6OfZ0zVJbNc51TsKJeJRyBM2qBKNP8/qRQMG/etF6ByddZYaEtoUEU5S
4dCcxlYd7fHIPhZ0fvE0uOy8Tr8vg8Rvthw0XLg7/noRHZMdumOB7M3eM2wUB+9r5zF0Q3cC+cN5
1o12q4cQiD/vS6/bIma8LYNhWwdA3HaKr/mq190Zrh6UP5Md+S6f0wPJnz2IYc504CjjV77uWb6+
B3buGvw3MN6ttl0O9o5lf8DD91nnOr24g9j9UbjO/n2/zY8Y+LwVLtaenu1jUeMk7ggSqD/i8uht
XNPXPMNrd5X744fid1fzPclUxpOsnnxh8yCWi3HUzzlQDos/B5TgHCr3/FO4d3Q4nef4R72v9zQ8
d4tf7iFObxsf2Twndc394PxO4aXHu9SRnCTgEOs8Fs6b7ASJ8/bCIDnPkms6aOwDi6K8FnBicOCJ
uy+L+2xsNXfjvL2BKHUS5/rHW+JcNs41wgOOtH+6+rnZvr4+XN3M7jvUOrfYogPmIVTEj+HgBaFH
w86NnPdf8OOc0qE6+XRz0TurCyHPWbzX1yfxbZSkhDO58wsGkNtclM7khQ4JkoengCsfzNvRJT/1
8HhzNEZOwKnCgPTWdZwbUFZiGDj7+ewazhsWyOI7d/0OeTPnPfR+3HXeVeykzn3vvipB69Cp9jg5
Op1AZT09/bJd8UufTPfddN33cF/xy36Q6jpP4Bz8MiDzc1Uv5x8A/G64x3yNF/hr5KZH/mruhEHv
s09zVUhNPO/2KXf2qocMo7dxNk7nVFvxyn8hDepcPPza3sQeXBc/8v+9dYLisXHZN+47vua8lZl7
b3jHkk/hzuG2bsQDFq59ZQAgM/bZFmMxXzw2Dxo52/cnqr7OT/Ry9hSTgofKK28hgbmYdfoWP1k8
RKZdyTMPUrDZKoF9WC6Kf8wDPMwLiaGO3AfZPbyC9XTy3bRf7lUfKaAL5UK7sHbGzo7c+jZ8qm/X
S+OIOtF1d71elofyYBzL2/5SO7bb1C88NuzDw8FPXN+/d+/LrQ7Org2woPMm39iugfys4djtdP7E
ZJ7c1gMjE0yP1kENNBc8+QVpsbdsoaw6Su4bvKj1Lp32k7azMt1RjvV22U072wtdy0c3zFt2od8d
B+fxn9zNXbGtfL9DWn/HuM9x5+TwCWi5WOUxHDH2xS0ZrZBt3e82xAc7MHf9HgzXr/Blcx/eGof0
H/sX6RpAGUV37BiUoebGrrzLfIRP9/GFfZG9VW+bf8hRhpC3M+3ny/ANay2vCZr97C+BrWz1n5vm
Msn3sX5h29cL4AbWSYvr2nS1av741hkXkJCUgYPR1SY8kp8lM6BPRIN36ejD7kh4qeWxuFAC08u3
+gHC2hYpksfhOR8NKKzPOtS1ze3SHBB0+n6wPoSCPu+WnwfrJJ1APkOGuJRMR3XmpsBe9BHzfbCc
QjNddMKFxzeZJYQvy7RcJBVG7IeX96zN3QJ3uUhdAiEMw8njI4dcRiEF1c5vhYFlLUHQdFXlctz8
5iwMf8qDY7zPSG0nFC0i0L8qPqsNB6sJo0oOqyLvtDPFG9ef+RyeSZ3QkjmzI53sfvmyanokRdMR
YJRPqiy0Pq+Ww+hxYRClK19N52117t7fIUsSEDmSuxD5+a6Y/riI+y2fLfeLbztzMAcTf8Kr92QQ
qZnDI7giLpuOwd8SR8zYC71iW7zHQceepR7VtzwgUviZH3vVO7+ZSEUKhed6dqCARdS5RAk2YGvc
EriC3HtTuLrtDL6445mwvgZdusNLb9acyHKkzA2vzIlzstsH0+XGrW7ZqapdcRW1DgorJBVcIyRu
wZ72qON51fbXHQm9Z7gaz796+Y3YrTSX61xxPiP2Sf54Yf8avcU17zlK+L0HytYf2Grk4HlhEAYf
dvYVP3KTx45tjTrvNt+LARVBE0r9xz7UcME4+HeXTLYCQWu7GwIfwpp8jkXG/ifix0g8GQPpNnOe
ra142twTv+gHt/t/fxfCM07Hq4icO397J3am91938EZ9eZs7NwA9AsuRfYld8qHap6KT5qw+R/e9
ekh+mKwnsQk1F5CInVeE+P3S9wfPcH5Rmdq27ACj3/tiPyDQRxdPv7D29gX2V2wSdBzdJWB7Ix4r
gcpvmt2r9vD6s3Q2t1IweSrBOnaAAuMezadI/J3fVcCPa+chdVr340vmif8sXWQSnXzfk5WsAZq4
PLbFNi07qydAyhBPyFCiYOO128IrAioBxBnFsw81t7gE5av4Onj6AbV1tuVf+x/7a43XKMZQZACz
t/hyAPd4//bjzn9im3OSLX9ojro1t/i7cnOpc4jYUaDqu70rOTGmXibbByJH3ma7cv8jY6NvJ+8p
ZADhPXjuz4EPP+R+z11pT7FzMXhPszszminJPWnJE5H9zFK1zq3Uk9J6UswjorbE8Jm452LVyqBJ
jyI4QzVxFhJJgfFGB72RkHASa49vPjYM6XSQtumFcptf5BebnXo9HcbA2IrZ+fZueNFWv+qlKxPH
sNrnZHNIH8Prza1G2jL64qlKHjnl7U1eeXjIvFtI4F7qqnt7VziPrDK38GKfw5SbefVWfFAMl0Qm
MQXfR+aPSvHfkZksHUagQWXuJDIrSRwOWUywaprO0WF+UwVuaEFBVmwS3QcFjByXAFuOQOZFTS2D
L1wbWwjfiuXW+QulNCAcBmJU8fKmwxgCdGeEv1sCe25Mz2mZBCsyDJm+4nR/1zYqlVaUrmhJ6odu
LHAEl7ay/ChlmhtymQ1MX3Fo2qRvAraqFO1OZZ8YhHSGemdTBOxDDtIp6PAyaOdbUbFoVyKb3p3p
gBl/9SVVWdFhlwg0EceL0yb6JIdwXkpkvKMkvmmGzF8glsd3YZlsHJMDfBjFt4OsPLRLeUQm7Cps
5dsaAohJDSUGNh0Xz1Oc7/rqdq0ukQAIhXtJZfqJr/abCyy42uE1VC4q5OG08V6yQP8XvkKtDclk
f6RFa4RvOebvcEODXIKpNkWB3me+XSIoI9/UVe8oXhlSKsJllSqq0FAH2JdV6Eamr9GItIeiNDjS
/47X29xEGnFT3KbIUI3NDS1ey6zOrKe/O7lixMBSq0KWkHE7mUzJlNaLmcTS0aq5zfS1HP+Jm7e5
OMa/FeMfaCep5sk3389g+a9eyMdFoZPzrvCjkE6APsqiz0OvcNF0ozpG90altsI7zlJ+CQwgzJfE
Zqfrz+lA/ZX/cVnIJBCfhZ4cCJ/PZ1xlzNZMK9X1WHZ+Hl2lEERzFCWl7G0hxUtXCtaP+CZQSgfp
ZlHTUrOrBOpfnxwFoe3MIHw1V/+8m5OyU6ps6lKbtfVIEUFZqH3xzFiKCRCcMm5XuNAhxWlNe0jP
4Y/+Vl8SAwEDC7IjRqzUvT4PRGflkhKmXBqSL1Z2codlxINa78I6aHMZSeLXPH1O1HrbJHczoAgh
j0HxesJqF12KhOrF92Oh/lWagYdFk1a4HUDQN08rArO8kdJkNpZjhlstJo9unBSuJUX7MA0dwQo2
AQSb5otd976cJQi6xkvrGNPBWJBjSNP+obGQVO5668IorUueTsJ+kOZWdYeCxGFt1EOTRMfHcm53
Y0efEfFUv0izf6whDNRW93rV8hu7fqSBf6Zr9DcShWfDOJCxFox3WISfB7uqTG2UFHM5DgN+1EaI
1Onzip0yABQaR0s17jAEd6S2YJxRd7PvBkVBJuRVGH6vt4LmPuDqqJ8BNX218KEvQy81AWupCK5/
vi2gPxGECgvR6OoKxUOqXWAVhVUfnVbqrEJqlWI7U//7V/31dXV60irMO9BHYir80UMbwjLVCtOc
PzSoAE8IORUzejHwHYjsR9aeMumODEbnrCnaV9Nek9kzhd2PDNP3JOxgaYFcSZmsR6a2K647q4/o
C6Rji833Qe1AjFB902kv8RaSvAp6A91G9Ra+PX2TBW/x3kkob58ZkS+iIWQmVcKCSMRFVf08Ihu2
6brEZ/UYobGdIID3/n8IO7MmVZWlDf8iI5gEvFW719TdKjPcEICoOKDMw6//nuqr76xzYu/YvVc4
AVVZWZlZObz5wCOOMMRtLKoAxZjYev/yVHGk+Q8rAjwKkRjAM2mZS5Hdfz71+gCZ4lLAlrR3vz2/
RBfRQurWOn0fXzgwl5PX30XDD0hhjl+itSq5S+vLUtu+1Dv63hv+raveN6LV30Oitp5id5iDEt+/
d8qVtm6muRhZn+eXZpBwz64XPfVqem90z+fPrnevF5Fo9PKLB/b+bfVZX3pLJV9O5cx4qeg1VAPn
W1cf2rP/XSqPP69lsW1b4lAcHutGf1895ndpQZThQaLVpBvA3rQirvCQ5HeBHmAUpKW09Vul4EYR
AuZ6v677+PoWI5rHWwHiLZB7r0H5kK9LRIgRaAvnujJ+X++gJDcgzlAxTwRqdc7+ecGEYftfxDFI
oFmRdPU/gCKNGqtPoyDSUE7xyl6N4KrfKITDPtf35+F9aP5lp/4PbamxGNQaL9kspK39J4M8p1q6
dzr4R8RsqX8oSZrmBC/QqdR/U8z/Q/wD70pvDmGCaJr6lypspcskVyuC4LA/4cP78sd15RNlkV4u
paeUv5BwuerfBq3YqPt/7+b5v7aCjhhUDKAt5f+qTF5hbaxuBaQ9P/c4p+lIcPtZlQ/Amgmy9932
WXPQmle7a2WG5KdTWtTc4Y5S3uBPel8AI6l81eblX+z8/0V/g/qpJWqDKqq/9cZYj6uhrJaU/6ke
nTxBQ4T8cNa/iuT/9SCRl0WrHUWkS/51pFo9nro8XbtvSSDK6m5v8uMn+fE0Uv1nFv6vsxsih8xq
kMfo3Eip1l/LLM10mX0+WhC1bsCmATVBQJc5/Wv5wrf98tdeAV0SHBMNtEbKXv+SbeSfXeXFa6IY
w/wa9cUmfnyX7tMTtK58jBCyDvC/IUowcwbSHZCy5uOgPLtDg6j417TBb136n+Mh2VOAKAGCT+uw
v43s9qG9ruoMg10xa+InPq9UVr8A4Xi7SO99/KlX75dheqtV6FEd5IkaMwWoQWLYr7zvA+1y//Po
PjViMvLUb0uDdssjgTipd1YXPZ0euvdc3SIz/nkzfpWlr949HdMRX+dGwtPatWT3LDritUBQkR1V
NkRrWyIu5IIB0nd7/lrVNH1WMuM+vRek/Sgt+YnTk5Pce/v6MXBukoyTNlur159/rcb/LgT8mzYm
GZXSUgZPgjZX/ylmlJd+kR+iLlHAt1EI+T6Ajzoubz/u4JneSXl4jo/IbGPCA638tlh8Nmp87ATQ
wbM9jEv3Tp9dmbhEvfTp8fi+WFYf+hRccLTrJTaW8fbqs0mWtwJO/rJ6P1MuptGppSuvb+fu9aME
sm24mhu089uj+k1nOzDv0TiTKxLzzPqd+v3t8i4BKzGuDf3mitC03LQfWnf8592B3f1fIh5UDQEq
Y+hLDLK/dzyoFouuU7XvSgv9cfaJI28uT+NdZOKopfR7bIejdEd/GYRfr2+CYAI41Tzrm7Yh76OW
3qZC+T0auB9MvJK4TtU7rjZikc++3t6KekPezPT6WtR2MWNoNZ8IXH1x/9G2r7eSzL54FRqPHQ0D
/lwU5eey6ffX2hmWT1HNXZY/F0CWtmqiPYFB5XoSgwYazC0I3N8l9fCoyMIY7vsSpOsuBqJfO/++
ViQ4LQmLkb4m4JbLu7ohB1QF5/DSEUelsJvZEJj8BB1w/Uh6c9xK3WJ9V2eX3xNB0D/RQ6DNkI6i
HMzX6xsk9oabod7Xo0dpbnxNhdkmQDk0SgCmmGiaZgCZpn8opJnMyxg4stfnfbz/no3S6uhCUoBa
hwzajxI+1GtK+4IL4flX/7viqC3jg5PZLe1rjeRdcljAm3Snp85i+oYYrBWfQlOBkkFmjUmHTpMM
OjKj6jrF71LQQ0mWAQx9HoTDXJS+XuYVGEXyRnSgEImW5KE3D0I+zRv5YVR4zqZlmn8UMpLO5fNN
zxfVbSNd43ddmnEavDZmob83Nxyjz+tGpOpcrwk2osBdIxmBzuAkgd0gsxF/LOvzhjPFqBC7kxNQ
7pbJMG/olUsZ/uVd7leuAPktqBJSpOcvvb58CmGo9tpmrMh5WgkY22J+UVk2vL10Y11j9I7LX8X9
T7sEjpvEXZV8pBZC4BsRKOomOWY0kd5cjOa3qgC1ucDl0jcfN6B6yYsYpPZ9oZZvKP5dFdOu6CR6
fwJ1OANNI9I9lyxUucLddjvUUiNSIpf31QcG3vUMMBmdMbqF8n1GF2M+L59Ar0y/SaV74dWCyicd
UHcacAn/zY1TKWVkOpDHJZ4nkXP2/FFU3Zqail9wCp4W9bbjjCM8YiMx/OuwCO5lcJ/i9eJSrdk5
Ag666wE15FqRTBevqs3cH3GXsbwiMe88forctBoczwWjrhV3nH62WvNGnT1Zxj/r6vw+9uwAvGKa
8tzeVHgSKGz6UFYr0ddjWrzjXRMAi8AFDo9ohH6v6vWLZBmBrFgKd1OBV5oeqI1MUy4gkSE4CSO/
KZweZrsv6N5W4MyjcZh8jWRcfgLmSiSO3SVzO3fkumGH9kR8x3JzB49HWzTvcnEytNWvmIRKvUDh
gIkPfP1iXZLSR5reBKjlABjVvc7nbv6c4seWSNnHXHz2JCONCpm1djtsBbrPSK5w39abGJxHgQ4l
P5d/BERlR2Mu7mRc4jejfW2N+vG2BNZYQEqen4tfVwXv2GNraCBO0euGufdT9VOUmEoc9oj+yA0B
aGnXySk28Vo/R2LaQCau++G+abnri/4s4o6cD2m+aD7u2xkWuzQF+U4VOXqvLeiTOpiKYt0E3JYY
1XyC0GRdLLhnfyOnaXz87J60/NCgeqJpbIOu2lLy8QIrU+QX9fL1N5BhggIxbkvxrUCxJLO4NQhb
rL6hMR+yuuunN1xjMKJ0B92UFRF4mBXJiMYjxZjoF7iBEXFXmv7qr/79YSg/HqK5IP0jFV39s5yr
nfLaKZf7rq9fX1W1/GEW2g4MJStWrm/gDe2u5PEW8vxDBjuSVC1R8YYGI9F3I5vjz2UBQHL5U2Mn
aMq7wJQFOr7jCHTtVIFIRutC8Dnn588lqaRVTN6AIjR8h7CU15L8+N0v4fRFXhszXbGNzVSs6KJU
ggl0eWeLLAdagtGGtiABT4ovv/Tz8rs+M2bF1OVpcV5upOW7EI3lw7ToAwXu42I3maSrLO4b2gD8
bJZVIPTPMi4/rhcdz9J4uvc/Z60tttf26l7uX/XSeCeHcTbwp5Ip9Wwm6qpoVND0X6+qBJhHRbJG
RX/e/CtiAJB+fx+66QtDY2xhclCKQyLKX6ebdnFuyRZX5J8SOMMJezKOxp0W9eE5le02i5PmpEXn
RIuk6OFJB5olSF/j3jhKXytHAi5oPwaKxW8+C6878a1hL+3mtSmzMZh3C6fP+mBpP2sS/8j520zW
zZ+DPlhkD6/wBn91NJx5J52apEgM+5xIh3F3J+U2fXhziLeh3io/ykCyptNsPxLZ5qM2UG3T1YlG
O2NQ+GdfsrRIsbrTILDl1mPG9Z0v5rDMpFOXKImxI3rNI0ZnSO5H/aR5RnAhZ8RtDkVyM/+MDmmK
9pSAY6glKMPj6PQOmtT0NI8OgJV1PQKwFeinKSdWHSmulFeHjg6h/jJt8qXfoTx90RrttY29JpJ9
bhZxF6LlThPxwyYf3Etw307u2di0tpEu0n53CTUwau1LcMnMRPEa5kiL7N5hZP0vzaNCMSzDzur3
/NhurLu6HZ2Hvp0dZfXGx7vekbxFUOAx81bFWvfMfAZJJygQSEcQ7RpLLcgDX5dHEIFNrznwNMLv
/uhMX+1x1jbdV/GTLtOJ5s1Ov+cRFYkaZJ97JkADX89o4TeH1iZEEF4zhckGOMLM0yXU9XfqqF7H
4rG+hObJXLxdjiBAN4/f91CBvi+IdQ0XBZOvHZlILpqRZ/a7WszGVpIK0BWHkoMb2WGQqncaa0gm
F6oIEhNb97oDC+JwYb/DGIIq3Ul8dw1r2yArbFfDZsHNe6G7QsblMUPlJJ2uR3IrHr50AKfyVaxr
usw36+vxfpT7tYRDf43dgQnHpQRhizXzgT68fh0bqz12hwsKhY9PwgDLCVTQmuAkngx5aVN0S4yM
qxiNdpo8OaBUgcvlbCWY8uYrhzgiYfjrzvOeyS3RubC2NaBFndijveCjfJPyW9RB72V6y+XDCLz0
ur6su4PkScmgM9IqgYdXToeJ74H5O5GsGJ94OiO9Pt7V5/pCGDKZTszvkXSJdJK1Tbun85ycYRo+
knvW5D1RpvRC5Qpw/NW6ioyU9D2/QuhHDwInYezo17WaimDUrosMX3Jrm1EM+ZA/opIMJXdyV68t
+Xj0XnEHF2xoCYQifwU7DJbisoaO7tFAPu3T0WlQnF9slRISwpluu2ssxYPzyuPyY/qSXE621QEm
ZUvtm+iagas82nW5Zl9Y3UHzTO/22nD0YCdFF5ayPaJA4MCGaPYZ2miu5qJDf3b55LLTaoy0desY
wTJj/Wkk81xz834HIxOjxXA4LgJFSIIqUTMIswhKQqIsyCJrkkWAfFgFq0AnnxwmxyrFdMz4UFkC
3Uf52pqOWNyYFxwTyBNNNYQe/h6NhCMkI/8+18gzpzkVCZw0WOyEJpmJc/E5O7o5LNLOXaUjRK8O
DCa7w3ooYY+TC8Oj2CyBb5jcJYRI1BKUbz3KNIBRYVexruUbT1rQUgHPAGVrYlA8l7FiVRJQ60Fz
Dh7JLPbAgnKDjShQoOtfRgc96VB4I9Jx3i+OahhH8/6WIA6GpHXE9uC+dFVEqChJGfZOX8CaZs42
bveQut33O/Q6EHSadzn2H+p7fJrAyWMpH+9iXTBCmqSBbOJGmuDBJrke8T5CA6bIUCGC+Ku3i0yj
01pQAGsXrDKdsg6MU9p9IRK0U0tkFrlRHuMT2fJQwQiaZJWxfuWD3gPYcNvn/AbR42HbSL8e7CX2
LVOX0Rvc6UwSALCDHnQDYxkbMjCcRbgiE9BHK5+TKrmE0unhD75mFRCq8MBhQhrt26AMDJsl8IyP
MTt7z9PZm3dnj2JJzLOYxnTryap85XOyFk4c8Zk4P+Znb+UMp9a5hLfkkaJ9wnknZyij7AZhy3D4
YnsWHj8v86dthJq1dHhuj0jWPRZy8afyr8xSzFAlXwmrbG1c3hYZKytRT3FAfMyBQZZfWgevYAVz
jRnUNRzqnjLNkg5n34wqDML10795FNf0O3Yn29QI1Mz4FZOtBadDT/oVZWVAIcZwEKuRPZE195DF
hEhPds0EVrs/p+w2Fc2lORcAE517iYKDmaSv2SbsH07P7ZD2GZYhtAWAQg/jsMoRDK1/5sL0jA6k
aqNPOcCcXaSM+VFgDKX78+cr1cNbrvpmWOQrdiXbYEUaQm6QhflYd8HZrVNZ4oMxpcUnd+NbbnWO
0ARm2AL3BxD2Wk6HHAGBTJr2t/wcIYhl8ejm0FhoFRSdZ4A6LhT0IxntJrqn007ZXb3Rrg4PnBg/
uh/XhhKA7S2ZWbWVbQS9U4f4lKTPVzgeV/5gxR7KvkOcSXltNzld63v7GY2Q1UgfEbp8ysWGkFxu
2B34bRPdot7WEo70nC9aMPLpfm2Vx8uxO7WCN/mHhaR9ApDEcBv2zWz+Gk40Y4Bn2cwwhCo2bjgG
9bHJ7yGccDm2nIRdMxkSNLbmUREg9E6PfLuGmrsIusT0Wnu0Y+yYdo+4CZWT0FRXelV7SN/D+C00
UHxITKt1Fv4qBWX+C6xEvpGS2HnmL5tAeneo7dZGlkPWJz2t1l0+dFsDUg857x4RBL5Fy3SZ8vwi
mlN4w6SPK+2nyNZfoxGHaHD57rmZfRiowTyANAVXcQ62OzJEW/FbPlP92/1rwCyqKu5U5TKpxWh6
ijW+7zZWbzxwcpto+qJf6z2LPST4YAkaoxF073J7R6soLl+OtuSWRyWRKXCiPUqoeY+o4j+ELGVJ
cNucKpyz3U5wELeHl19ccg9R+O0enZV2jIPCG81V0B7CohmxaJ6RSQJstEqnhBDCqd3ruYzFJ51m
oRvYzNSLBUNinlDNLoCUp1JlbJdstDtB4wBbAj+4o7MkcMHlqAjDbUhq7iP0qeZVFsuQF2hXx/AV
ty/ReS12XCdWFzvrmd9cmm3fcqisfi7ZZKwnbjjXJAvS5v2wv/uxc7tuJfuavPzYHg/LaNpVxbrI
6UebN8HCXUW6TRmzR73AYRy2UqB/zKcz+T54k/YdA9rr9hBo2RNRErWw5uGSSNn8NR80Zz7NViM+
n9g3yu5O/cZGtZrsCseony+f/A5v/rrlpi1bdNTypGy06OrwS7If1Cskq2jhSoFmT4Fk196bac9W
h3Hi88BMCmZrESnZeFKe69i5JOrnEJi2Hhp0VUgs07l7iqPZIGxh/lCBYyv7FyrO0e2ldfXV6Jre
U/kLtyXTOdADoUyfuR5SbbA/f0yBakEd/l4+//DFxxCWqWFx6j7nyJg5XQoRQsj8l3k0XBnd5j9z
2L73tVBzeCiXTe7oS3s9U5G/ez0EJREx1z63d6/0pv0lka0ukL+mwAzmZLJX3iOkxffvK62Lkldy
Dp/IFna0pwfxH9Fo86uNVt6Sr6pw9AbAZa3z8RbeaDnvNPuXVXRvBe8bpwpBNdmVyez13tLtnAmz
PIsDTVyh+7gFdU6im9LiV3YLL2N+cdRPlqeae7OIBVoXijfBeOqTRzjsGltPX69Nn1Bq9jmU6zjl
qK/4o4v7wh12Jcn6iRlILPMJH/aLu7AiJn/ZgAkiPlFPZjaTl65kWiYcQV7rKfbVuybTbrZguXoz
Q669sldx+bgvgr6cEUi1v9GhdT36SwvqQRbyCa/I6FtUKe+m/K69cDWt1UOR69e3JlBsKXslta9a
o7ei4cmXelBgiAFK344UT3ujO1JykzQBVS80Gvdux6U72WZ6j0C2OYcmUw+6XbfjANy7c16ErXXL
+mgc3nr3wY6nDUVKXwo8lhNyzaGdMCuWsEaqNxxnd4nxTAzAu+M7ztt8sCeW4Rwa7IjP2nriEiSr
DxWMgXKMs9pq80vU7O+e+ikfXicW1MzqhFUak+Y47LSPbj9Tn8PqKcH1vr54DbmRwf0E9oPHKpUJ
zHOQghHvW3JP1K+L90rGE4d+DjYZ/hi+aJM4OIdaoGf3xLSVjM1aAGodsEqMhYHMJ5MvWa3uQp3e
Ns46xLx3Por+tVQ+e/KJSxgBbqQHtRfIfjQOXR31Nb8uSKxKlKAkk57+qhgD/C4YAu52SRADZqYe
eiwr9E1Qn0xRCscdFxGDttXDlMmHJyYmHYK8InxZULH0+AUihlVDdATMseN2NWdzoOn8azKzVZoP
yvQwo7L5RB2yjhyRMlx+JUKk9O7JIK5SgtGSAp7LF42yHqHLsO8C3JTS/upNO2RBoH5KgZm9vCsD
mr94bfNsad+fqM08TbsH5ju1Evat3uoAoWbqpxYQQWt5QJ+YmR6cj7C5Vy/e2gRZWVGVktGK0aBJ
L4ZWNiGUdPv8sdd3S5Jm7CpQuSkjYjJm1gU8C1EEH06b2F6446E98U2LI8DuwjIpUxD6kFMLD0mH
4FlFF59YEWJ4FU0ZV7Yn+TQfykS31U8xacwS55VcffHULkByygfE3VHPpnAKzlhXHmN27gm/Yr5K
MGQrF+IwcvJvtsaPClq03JEtLO3M4ApLXhNIhblhKQGi6nQ5tafSZ8mySzoEZarbEFpHBgsO0Bx4
TbLZ2PLhxm5AYLKafoPg1m0+DxVURhPodu/BpLCotJNs84joJp90h/cUyepeGOMUCsE4W2cyjHiB
WcZuoLO5hxwh+q5lCrtZPlwTOKcQnLqIpEDaadk1jW3T0RzFHmu4pmYuBCeUnXyAaXYL17Q1Hj4h
i0t//kJZhQznY2mpQqDHx9Z/+UgS/rQQua0M4o8XaEukUYpCodVSibkZOwXvr+klLUVG5XZML++X
3bTnt+LPmvZayHiC+HjLH2D1k/GLn43Dghs73PL8gfRHDagWt7yDmLA2j/NXfIydNhUaQhGLW/t3
T9qfUb/6h3kUeuLum0fJLtM6FdpLthjWExtXs5GbNUsBdxxVY61/SPsaU7jK2/TlD6EU6h9wHRpc
2pXsH9N5wOfqp2pNwfwFjWHR65ZbZ2eXVd7hDeaV/lrzcr+0BkTtofSxpA/YP4fxtankreIgAdTP
KcQE/zi7Z5dZHGNUCkNt02/rgq9RkWfmoYdkG0GA3sfwdRDd1Hjr4QNpLeR43b9DHyrehFwvzLc2
veGmEsTuhVHYLX7WdEbBvJm/rkRp/fg4hRj7pvPyK5oBOpq2xSoEZx3zsYKQlOM751zam47C4aDp
f8UcKDTsUkFEnBX3P3G4IJsFewVdYrizL2ESCIXyhX2TlycpjI88ABqH057t8PUELQMUaq7FCrAa
jACOIvAnFtOcovLFacKpU61/wxTAhBU44v5NW5us9EjDVN6Jx2nrJ3WZaSysXAz+kaFwGyqmImzm
6m1Mqe7VQ2HBLmnR5TI41b9TBilOB1i6K8qno5qfdNvWxvM2YmRcaFElrGFO/gouPQPJ641Hw68O
HDA6VxVOwhp+HdPChaq3nH8eeYtqZL5we9pKUBnyfXMik5b2stWnpjPCOXEIZ99yKrC/KJoABIMW
TFDJksKJcmwmL2gmbVDKQjdDAf7n/iUnNpbCVa3CHUKMsf14EDyiH8nnOqEQ2HxC48TB6PFOyWqv
UbYI8+Ioo4rr5NZssWSOBaIVG6imoPC4PDVOgQq7Hc9hiT89GOyXtcISnb0LZz2vs5deTKXXcXAM
T3JUrJ0bvrWkCGNh7YCl0FqGN2jglf4sQvSxcwtrS3L46luJlxEXed2etvNpY5+DwSHi3x/m6BX1
lgShD4bXRtg76S3Q0/ow5jKBereyX1HH8SIvgubYRv2PemOmJiR1Nb92y7zMJV+hVulMjmtUu0+O
OBRNks/O2eIm7Ic21zGf5rB3TQA/w8l/5YYzpNcKTbvlqlXIKX/wx/0Lnzc/0Sh9KvM+vOb4/z5X
4SunWe7CMRydkkzrmld+mcekiY/0D8OTwHPqXEsVn0cRM9QJzCBRo9empWSqZ/i3rHVjP04pQQYb
IY997XtyY44hpOaVXUdqPuxMwkxYe4xUvLptRpe3ct5CLAyg2lLdB5AgoerO7jxuYn/YxUEddTst
BXxhskcsUMhzeB2a/Zw8joTbbqGKTYEN8NWfYow13a5PWlYm2CjqqXLQizriCmn/wsjBguytO3gD
DCDOzGB1mlcbEkgxHOMzpge2QxwUx8exBUFFWL77MakxpG8ID/sRFi1BljWJCXQ4JDq/ra1m3x9U
t8HS1ov17YjJUYTnTE9nt/ew0hP5s4DPqv0563YYg3w/OFpqOCNNrxMpwODo8wtn0WBMlLRAruGO
xWGE3VyEmr8IIbKUdvb82e1VzwS2YP069R4mFTLzheEB1189LUAzncOaUsGktoQVUfL/NL1zolIP
8kGNxgOqLNRCoXAQ0Armg5QpQRxcMOeIStWHc4BBGvYswMvqrts2GTkkoGQxS5YP3srJCqOT2xfB
Kxrz/sBUzkdhouFKzGpMSCUQFiEy26/9R6SxXdnWwgaKuU9st+mSA9Qzk0LDjRFh2f00BDcCxCwJ
C4ZR822s8Zoi9axyhMkqloi9hZ9BrOL3AgatN56IaENe4gMm9iUrop7OR1BodYxdRjS+FfsVn2AY
0x+chnAUz3jzSQrqhB+VHHG4Hc+7JCVr1HIsEqbXfFqequVbmWjZ2+pAl2YoUCcteBhhL6wYjqsn
Vl0PVjT3E/Y5PKttODd9dYQf3savxpGTilUabDXpbA43HRBVW0J6kn+jstWnZhBApTqf0itQEimQ
KZf8pxqqw7pKcdatwoX8ruMX8skbVYhPuA378pnKfM+xJZW++vDmi81bEDXSrTYo0pqD2uGWLsN5
PxB86oOHrzr4/1yNOJhxHHfDYWmXAR2Jx2zOKjwGvaNmOOSSMZhOhry9EQsYgwfOgwt8TRBhbbrV
aWnLWWVsm5OaVaeHh99UzUbhMsWrxpsXfPxpRgZe6QZn1DPBOYirdg6qBD8w4D8rgVwggla4qBfi
SoOD2+LtmRgBRfEq9r6CV3nGdcrvzZORqRjW/CFfsdaFV1S4RoE0X76ZJwm2Y/W/3dfTSSb6xidN
cmnfqgTn4ApPJi5zXvGcgWfOwTM54zK/eTguxwwgN1EQqtpjyG/0aM465ofb9reHm/SzDCp/OIi8
qqBmb+EeN13FGkPFQpKG36JQeMRs5VOG+kjCGzXZYZPOtkawe7dyKj92WQ6UtSfWS4+0yAiHdN7H
kWZRfSDvl0cuU6zYNY4sL3crvFXWJeMTf28ciVAkznqPOTABfK976SB9ESWMhsNkNSmSOv7THqa0
S0EuwLN5zyXa8IVLuzsJJ6yxnYatYT9PMReo9gXCW7r7OF3ceadQDEtMQPl8JG0w20tn3s/2xEgG
4gU4agsf7TCHHN+lQxuIoc+4lg375t3zOURtzDvc89Ph25d/825+lbZUaKcPvw3Ovpx9Lh1mqFkP
0Xd3LeNZPnvEXa3eXTj4tOe9ZuEXJsg0Q6hxN1kkQMvh4mgca04FlhzibE7VEKosjoQAmL9pbFk7
B4nIybixu/1woSIJzSMgRQCOOarHhyAJ+qzxV2FDC1aHZQnrnE/YZQbJSRQMcHmOP/2el6SEpOBz
obGkdBWiRNNrxD3lhE9qHpHe8w7XADEdnz3IX2ysX5hb6EC/EyfzSy7iEYbzZOuJeT/8yudZMn1u
2Gt1Nhw6FOm5XauOZBWnmd0l4gyHOFE+cYkj3AKWySAAfE7O3pLQ83BQLHYXDlc47nmiNvJ7S8k2
ARC2MVpawYVIrFmJnif1m/OM42Rphz9EAYcT3MzSTtZlXF/zs9+d+oDA+8IRW3LcnZOHr1iMDo21
DMEpPOqwZ+FNoBxuKVwyXmKSmjUS3oZtXXiU+PPqyCKehgPTfrR401ehHEqWapO1yD0rf+HUQZut
ECgme0a2xdMmfat8jvsHNsl8fRtYjaUjhI+IkkvR2UMwnZTPOIFlL3ATkQC4XbaHA1Eg9mZ0z1lH
w+nDmCEDqQepcInv77niIxTDwl8613zw2WrXt1FsIMV6+pcchuP+FiS6ieVp83te50ZYsSxiV0pf
z9MrkMOLe04piwmPK+cZb0qhYzFmZpICDOchBMYi008GqhpvSXQh2kRaANtWSTUAavIxkw7DwSBU
f/a6VMYNvF6EUFRLYWvY9RIRRsOEF7e9RJhGfIDXSPBEJ9izK96X4ahtrxE6gA2BafPKhxRWvBBJ
2y4QL520pjHRlPb504cXe/d16OzRbUHOQ64QMfk26jDteKzxwd1brK9uh7cul2n7K3QIBSevnJ+3
+WN320o+/Ny6MLfkjBH2RZ/3bhEUGaYahNIkEgvKqKE3n9/nY37OapScDrKcX4UV1itz7NkQvMKl
l84eeTBsJbZQVB9qa2FuGkcTphEKz/AmpmX6snB+CdMEG2zegFvArmRruAuMJ3uw+0jzpcVmsgdx
+6TFdBjzV4Slm1Mjgx1ZCAM4mhhPZSup6cd+Y+MGfOUQhFSxV8S4pVT41W5vY87MigB7eVyLLE+M
SHyyUR21hyoEcS2tlI3q1mJz69ijdRS/tphcPu9vXHVT1zgd2804U7u3xLTo9hhsd7TWp+bfozaS
8RwKE6BzKO4hoavbgdkif7YWZo/2caO3ZS67gz3sXtHstgeMD9lD9e/bwzxya4QeY3naDNZMBxyA
L7A2MM3FQrCC9/wemansthFvYBC+Mv3O7g+y2+ELHV3dFycBaKL7KmF3dwXQBiPPJn6jp+V5g0NR
zGXibAE582veszIG4jup+cHMJpjzS7+NeUicDq/tPedJCqQ1vCqEmTToGjWpMD/YCEp6iUrxi6eP
7LvjNeS1Nm9rDX8kHJ0OKUNsdjye3YFYGPdctXKg+ej2h+9pPNPLj+smjgwHAfsztib0wiUqfOR7
KH2ZEfuETY8bWKi91ZFAZrlZHdlj1oOSdDwWxHpne9xJlhEKsTIcChGLXDmoNk4XIc+Sw3/OzpVF
cvr/y1NeSapJuzoF8EZSgcET/qs4RZPqYp7bUftx/3iBnbTeLcm8/WWA8PXnuFispX9pWqD+VRPx
X8/7qz6rvl96YxgH7UdgrNlca0wJolCV6F31/YJSeHT02iJz4ke9pnxb2b4lGMdrF4mxmXjh/TMF
/gaY+q8R/VU1OJv9YqGUUOAPCRbrlMAfODLiZfCkxvqxDlABa0/UXB/FK8btsRm/hwIDrJ/8TxHR
1lm89euPcv2xxyuxxnYhboHisj9ouOX71XYP+Ml9/SOjSJYqatpn1WtXonfW5vd564HCIAiB8cYT
mOtte7pvjt7BPv3zZP9OS/+vyf6FCEFxpFpWFZMVqA2RaBq2w4Jdi5ZhKUbEOmOUTAC7a71/veV7
P2SYl/XJdV0QTGhH9lwHBwbouoz6n8cmS2Lt/4kX/6rYWGqr22tJ7eiPAHAbDo9vDiJj06zT69Yy
f/VrQCqs/f4OGXMLyIrbBnL/ANdwnY+QO89zC1DKDbA11giA0QKQnK34YlwnLkmVb7DO4Wift6fV
lil4x+sPAbgk/v8/ws6rO3kk6Nb/5bs+rEUSoIvvRmq1AhkbHG5YjiKJHAS//jxbzFkzyzPn9TCv
bbCs0F1dYVf1rs/PT1AmH5KW9udkb/iuDyYL9vmnZvg95K+9IcNw9dgf/+enbmiB/eGhqz92762u
h1kjTa/1cBrumAXKMhj79/cKT64JWZv++8GD5+frS2Q7X/Ds8LR8df0nCCB6vbfkexdJCDNvKKmc
m5n3sLRYYBq4Tb3x2p/AOxNw7NX7/qW2/zftUf2xI+XcONAjWKv5ADOQmcN/N1g8beHj/EBDlhwc
h1n45/GqFNsZ/zRgP7bb1A7b7LrZc02J8Lsklbib1wjqoUIaIIOFk0MrWIRYTa8V4lV6x44GiSRm
eIHkQ5+496F2vE8a79FAT3+Bz21Y4U1P7FUuqohYPoB3quzz61etTXg7RMaAO+w3vXrS5Ce9r9Nr
bxkQTHsdkSl0OjuTdXLfDbP45ea/QDzpdVpwcHhPLyLs0L+Xp5Ph6xaaqa1+iTSz2vb+Wx7wYY+S
WP+lx/koR+XosnWSuqWaxpKz9RJa7X2fvIeV3+pJmCkS56W7+/Nw/38URgNydxif2a31Y4ZX9dIi
3TYZ7SsjCnUH1edZ8Nh//2Jx3eC1elwbaa4chqsGtB0FM8jee8Azsd/f3OfM+6Sruz+B4Gzy+Tn8
jePmJzXCXwrt7/v7IQ1ONt/nyyU6Y1IWp4v3/kjC0IdMCwXCwkEvi+xKqjWDcezVRTIKjTF4aXkw
PHpvamaYSCVrAFc+C5zl/12Gn0rrHW3xwDP1xr8ufDZt/efK//vWf9TqVo7utHybMrTi4klHkrUm
nDzw0CBPz1gfySH7w3knWbOvZSSSB/BeHVstDn7W3+olYc7hkaGbPTxWNIzMLapdxyK6wTPVGt46
Fjmc60mOdRqthflI1o4cBYOlYRqhXF8qSONWklh8OU9uwUsPeXxxw5ZX8ZHTCyye+mTqvXi9hveE
mMIe4j0xlHvvha+9lzzIg+IsN1/Wj4VAMpMfdZrkBXqzUjjurf0/y2qxdfPfmuHvAf2x5+q02O+u
qezHjEJKtse4QYoLwS77gw/9bjn39yevxdM2QMEMph0dut35e3rsemtIwsdueG1RHOPPuF3+BAIt
Sm3glUuqdk3zxYX58/26P3Yo/kt2f/heh2v5dK5m3G8JgqJX2WEUV3jXaJJYkjZmYR8r/HgnXIMX
iJ/1qniPclKW3vD7E9/k+f19ZTaQtzV7In0Lv75gksEB+Rq9kUgOoCTzvgthJj4M+Qd5T+qPUSCZ
RH3Mcl3aMcGXrMeQZftNA2TvYQz3i7p3/uKEVMo/qtT/enAoEcpug77Dzg/JL8H2uZ+dtLnIbAKR
rJ2K19leoFY7wxV0LWjXKhZBhkux6u8fYU7EwsA12Gn4a7OGq+rU3YUzmwbTuATr09TO4S6a9ej2
C1cQ1OCmDtHf1LQKBjuYoPpzmOxmfRcWnNy/icTTpy6RYUghCtrzNQ/1Mzgcw5OH0AbRqswQVBf/
qG+G/4a97DY1MFjgGLQgv2oEv1MBNX8bnB9SvN/ls2Ntd8IfFdUhchA8Mrcs8sJAgeB5I/SteRdD
5CjEZjzdPMe+SwfjGXx94W++jYvVW/becJ0Lvy3zHrb++O3r6W0ffn8iDfie39/fl19dgoYU7r8X
4d9z+8OJW+9u593BOdPej7snIVa8pNPAxQqTfddqGNGdh3/39TFY+qF8OpgHSdf5T3Bcjc7e6EPm
MHlY+1jnwgP/HmIln1qyLYsAsf7F/SyE7l83XqtV1CodAoH6D0s3291Ki/KMcefWaNon91/aUV8z
77XptV1UK8pTH3TRo673PqOhbqfhYdGl3FbeExSOT9ziS0/aEbsxk/+FB/ZnxfHfPmOtgaaD3saB
35c5+Hgbzdfp4X//p/J/LvX1fApdtsazTMCEswgCYyiQlwTc/UbMHuUBhvbBtQhCTA6htNdHSkal
AAlpEVo9sMqRChJGJkEJZGY8ftiYY/jwMIf5djj8/FzLN0Z+/nz7NL1q/CIkPx5gO6s1lk4N01cH
O9saUc3t+droXvyz3UNW2uhW+lRFm0VHRHRwMPqQo8DRy0YH3lH5zvo7QClGM23j8m5v9Fcn6Opo
laCjE/bFeRveLzpne7bNB+jHntPe2cL1/kYhbihlwyZMc7RHrvzscLEq+oiGJ0QA9EUsTknj7oft
8y6o9EmU8+ku4OTJ9GtrKvEWEkjdGDf0XB3qImx/C5YTOFXtqlMPT9RGhPUwhwr2aNadnC0OUKHZ
WSwq1ukrG4jicrLqnAKnryPO2Gz2X/qL+OLnlmeNVxCkLviXc+rcpuypafCz2OhWMZfg3ylwH3Lu
/8Bn8Lj7+OHfjbAxPJqsaY7F68xJ9bo9r7kUl06aD+yE6pcT/dEhqHys4isX1AkP39vOEcO4hkpM
t6QnudlWdxbvoL28wBarf6dgzW9PvOQjn4Lpq0YObrfufULuv9MuHd2uBlpkefr0aJhw3i/iBqR3
oVvx6B5HmbOdvq4YDd3q7UOjA/J5gI+SyWOIdKVyAsFrssKFEbXZDX7ZGyRnOPaTG2dvhPDNQpmm
R6ebWk/3qAGsJvvOhSHVXWig9DSijCN3w6Dldjep8F2EfDc4DtecR1fQ9S74ipCqc3w9gaG91whn
jzpXIzx39JsrjKdNzlJPWjAUTsNGUk80cmfT4q4uBRPvNp6GWa9bsXodOxCLYswqtuxvudSF27hw
GUqDB6eJDmXrXUQm/ZE+P3YelbRrCK67lXGtCzQCS2HN1mwKb3AN3uCVbXCtNZ/uJt1r0IJu9xo0
kmmYRnV/Mzq8lYN5pDPdOuwYj8rBMsoCkJXiKDaEirCXtQQ5KFetY15FH6z3dZ/H5rQiIL6ZxYB6
Z77vIYDMzaZ35LvO10pucO9Vfc7Cmahhr9nFYA+vb87l9o/T8Ga2cRrlJmMLjT6v2axXs+L+bT7z
+ByRc4S+ThlR13OeNS8VSwFveL/ofUhE8adn3sd7bvXM2fm7x+Xo9KZPGt9s8yNuxj+I698Ve+7k
jP81UIhHuSTztYOCChpH/UojxG1+tr6Pca3qabBXg9XgGLMJlQF37DRx7G5UDdi6HTTtoachWQ+m
id5XGbxL2JrotxUIK6t8UjFZcAqnCUcZ+HfNBTbJrZ19rPk8C2a+vqbths8emZlfD27xJax1KqbG
QQ6zITrnTXLtbhIcGttsr437JIJdJ9oMl8FlTE+aMA024S26RQu7gNZXVNB5tOjT0wGcY1h7J9AN
KlGtvTInquR3w80QagW4Ntc62NaiQ7hMVlYnqkRpsjKV6H6kODlX9tZeWdg4ucguXOBnLvCUZvYc
ifO3wu/Y74nz0M1elwl9Hs0BWTz4l9Bu7bp4UcO9tnQ3CnguLrXmZDCc8R4eG8DsMeeE5fPW3hCU
84tkPlwmYrLeDFd2wfV13RtU0rAOQzXN9RikA74dlHwE8nq2jCIdBpPu0RE3hNDPOcHCrPvLhPHi
FLVILuCCR0mh+ky5Sz0uJ7FQmfLYup9KBJcm9w61K5GrXEfGEarkrDi60hZJqNPWsOk6bC7nilvI
tms6kmtoIOHJay9sJdo/cGbOzzP6zYioKYGGOczCFcc3IeJe8hnHP3Hs06F7a2uIOZK7mevK/KxH
14OzUSqAPrm4V8YMEa8HundMuE5x4FZ1K7ol3RgPXYx5rS2pgkeMJbxFB4h1NU1KRI27MOvOh1n3
HLm9OeTWIuzetveRC9HxMdpHS7/pb+KDOfsH43ZP1u3SkMNUgpNlM3BwCw6dg9lDENrwljGbyYAb
2K9tc19kj5lp2V0HAMJ3IMS+mPlgE1etXhnGl14iMrgwjh+tfPlZXA53AfvZsTCL+IShJoVpF2Fq
xYnsYqBr/X1Yh1+0zAumLPitU4gm8cnt1VBWCSMnTMPmFpR5l5lFQGowcPhbTH2M+/2wDWfBLNj0
V6DtJ38WcjZ7goS7yvPsTC082AO8pXTGCqHg5rlynv3Es3DmiCJon54ixvVvka4LfT8w4CnCGQhb
uPwOrM2wAnG3uCXRfgwDLmdyWYgzxqnEaFy5O4rG7YWr1L098QTMqaZumlylzsiJ9frsl8w0kIsi
Nk3dedNk7VIHykk8iC2fOdifo9nbWcATetMA9vzgYqg+g2AzD8rMStkS1bAuxcBNBSGEsnlAAX1S
jmaBRrJJ7ARrgs/e9HhFTLP3tyGtnqKaV05EDIrU2FdRwdM+nMN12S0X1A1kbb0v9+4TJ8+rpWFk
Ghf+3Fb8j5w5yIjZYXeAMvYc7AP9vIuhkAXSKsaAZy3z/FCcE0NV/DlEoUtcNxBTOwuvoaRih72E
LprLXuVuIR+6rLh1a/EsHK78ObSvFQSSUXMJNUkA8vckPhkdmnMAdVX8cgRVikmRXeI17ubCyBAw
fNCSBPmdczfLWAy2e9hM4WKGMbbmi6/61Nd4ZIxvyZyeWiw8FmkwSxo8PtnpYgaIflJ7iBYQdq/h
M6U3BwJM6ykWCRy58LfXiP4cH9S+gVzoTcnMDQ/61kv9ITwA/iWCFJWZa9lzCMUQq6EUswuOu4KR
l5HIu0s+W4c41GEZeTv6q3DXXock3pGwQ1DzStCJL21mCS/5vkTijzzLuXscLrhzhyssmFWXoJOW
If6Rq1D84GseRFXPrBfyd/YbnVUbjuWwKwuOLWFUNSCb+Ob3Wh6UnIEC13m/FM9tai9Pq26J9ykM
vHcH28GpPuF8zy1961ivuhtYuZPUIps9+DNsiWdA1nQcHLGzsIUUalXrrjc29desSY5m/pCAYM+q
1G9WQR1q9kVUrOv4FtQCAmvWthuegyqhNdfD4cvx5lbxrfDK6miPaU9dC1rINquTcaASjZ91fT6T
DuHsi6CmeN3S4IWgfBYeYF0vxSXmSNc/cpWldWO4Rfx1SPiOrlrzqbiAJdN18ktMNGfZd/kNeCrB
Pc/jwkjuMt6MOJrh+iT+9nKU2TKNPjSzdZszD01mww3pRWSzGI5k0K4r5xV+IDRhEcG9xupo2Lrd
+4f+CslY+ax1znxpL0JKA7iSxm8N+gTnMcc6aKWrFeNxo1+HtHlpt0jMIlgEGtty5zxZDnTumo4z
NVjzd1zZCQUyS/6XTPgNfYH+Z9qB6MJNiD7i/bEt3USFnwLEbn1w9BpokxaNHFoDh/NktsqzSaOm
aFQ9f8ozL62kYDXWHC6CRKesAJo0oPeeoqTmPmoOFbrhxDDGAFThYqCoMsz5DNVBE4BRCsW3M0pf
Z1ZGqBRCQSoFgAFxWVBaxm5A54Rk7uN02AxlfQwGWgvcNZc6o1POjCP0SR3umzJurn1uT43LNGZM
3hzRg/qKRa7FWUnqqKiUIZBoNVAOW6ZpzfDC/Rg2zXCBNq7iBM4tWUTGF3bhaINsHXk0kCD/+sRW
i2SR0FQpQnbFRm33XWZqKKmac7k5crcsfqItaLAIax6WjZ9WWCEkAz24QvrRZGgE5pF5o0NUTIOq
h7ppxG6wDGEV8kuBONLVW0HoFFS7wHPCqvRwuHl21aezQ6ghc0LGoNMMqG00WTyno0KLoS+Ns9hB
k2iG0CJIVD0Sd/Z9Dh2sRB5UbYV1RjCPsrpGh/4sEHQlnapBQ8tEVVM1qxH7Uzi+BaW4JqXCz7Lx
8ET5GVLr+OsedTM+lPd4CBkAWNXMolLoIPktL4uhkItbXjM8mPSxjqyXTY1JuCCfsrUV1uahc2FS
64V2aES7T8evR9IkJdPANtBGgXBXIBo9e9qyai0fVhUIy9FwXBVcj3MvwfdKyMIRq8iOJJIMdYse
4QilQrTK8FSwllp/13jME2em0dbcSXKlNZf2AoyZsqavEZoEraaxKu6DqwnWowEbeoqd4dGKuUMH
hzVpENajSNOxOjyTntTBtt+Y1ROW54xhgEObsa7bUpdnRwZkCdlhAbd2FjdZFk3/4xhIB0NnmBxw
v9gGEjfDSrDkcCwOLxGQbye5P+e30tgHFvUFJwYFxQnU/mMfLGOZNzlvF5i3OdY/vJzsAVOYxQzT
cBe7NFEoskNMEhNs9TB0PS1cis2gXhgKiriIPciMFQ0fYAHAHz0+QIFvXZyF5TDH9Z/iOLpavTgz
5eepp+mu4AAccXlQmjikgLCECUtWPe4ISlCOGi4LDkgJhwPSGs61tllw7db5voRjelOEGEQ9NsPL
rRVU/OLEb+J7a4JPTF7OmRhKHDOdSwtSKlETUHCNo3tqXEFaZ2ZwiRO11JG+KaHWBPyeWO+4S3jj
An1LfKKRbZJ9c1D2OAoI4sVCaci7iyWTin+fF6110mRG/5dleIy0PI8suyaus87JeHNXNAqjZ4uC
PfH7S/vR4MBnIXK8aPMvOLE3f0O+r1UEWAsWNj0J6Aaww+m4RWfMfp1PIKoikCSG4soVMyv0JG69
cTqKXxh77mJhc2INBUG16MbYQXJmbvS5WqDAa3gmNZ5Tjm3OvKodRxkSe2SASMf1adcUzgvndoOE
6e71LEtUycooyCVyRNpcrosi4v4bSIW0OjLHuC/tguekNVaQxg7GkU1FqJqd2eC4ylndmhmqcBqc
WKYOiWncQ0z7Hk17ZPYlHep2My/imylzoZ44pFmYg5wliH/lY/BQwGzfYhHOApnTwqWy0tB0JzUv
C3RyHf8DsvkQAjs0LboL9n8EXgofX+HI+qJaNqhi6ekJyKskcvqu7LM0M82hsZaIjXecsCeORUTN
kJVw5N+w2wUVzkPPGR5AkYL0nHw32V9eaDb1NKCHYrBo0+UM8buvaQm4VvaV+5nSqEndM658X4eK
FhiMZ9p6MBXcK0etOeNtgnb1dKUF8Qt8SRFa+a1smt90KDYOgzX1DizcK/4tLtqY5RSeGeyznz7O
Y02dFhtKA4GdejUm+0p8Q+zHtJ2jpnRhRI8LywYd8I8bkMLKwtuCvoTp3igkbjKxLqK6SWjjB16R
IwI5GTFC7BqrnIYPwRZH4YIiRemhOqXKa3RBO/s1VoGiZppxyBopildwv30gLO43CnxhSaiaARcJ
BakhqjpCIbVQCIX/smv4otyLotUtgTNJV4JxNvmBpqS4pxUwM3UNKtPMQUgWECARU2pr3lXRrm1w
trWZYu+ISdXTQ/FaEWnIN5JOV5RIRwbqGmgAhH2BczJShNDguktCch6CmG/LEoDQTN6erIdRY6k9
PvTVKmqgVpZORdWBYsNm6A5lpzLsqeIdzYIU8Jy4Q5p9NnJDSLqRJYqLEXtlkKZ9/DVz6swHRLKo
Ln2aoyx38dTLPvfeJa7JluGgLO2p3cDfOALlKsi6x8OtkRu7A3XAwLfAIi2CzB5UuIj9kfwgV1z5
0tlhQMDYsD6FicD+NVE9R++j6Vf7aUerWbpDmgWWnVqnGrjFCJ4AJjYoRRoiADusCxAJ8jhmCNCm
u2UOCRQ4skC1HmHiQy0BYgBPCOA4D6SwgP4mZdCvmi3TI0hQInCPqdCgRPIx5zPI/VF8/A070lBD
OH+AJiYHtkJRhqjCoBTMUVMXsxjhtA02j2qzwf54BSfMpPp/4JejRvdJhZWmEZRCOaOIJdWKgHOU
rSp6WjymTFDNzgYXAMgaIKagSGGuVXAQQX1Cb3NT5yk3XbayIAc71pPMrKL2K1H7hZWjVcTqeRH+
pbEBzARJFsbqtLVeCJWRSiUb1AGnFVZAjpVfd9m9kVTfoARj6LYsEkA1CycOg0bqNqFlxBjUToND
wAnEwAMAcY2rTOENYbnxcGhmgjwcJQsfMwJeCzcIzIwwI2WaqxahNvXCgbugPNCOOBVskgtWo7qt
ocSmXhOlCGiDzt88llENJDMTAuI+/oWvplxLJuUKoNqiaqNVLLQW6TjBsEcgWHj9AGcBJ7Gecw2p
wCX+LbCLLoMyZ0kCuWO3l1iuIwGmxE46fRdfUWplBrLCxNWk2QlnyKK3510lVgv4gzOizrCkZ35i
h0vhKh2JDkAL6WxSD9fxDOAKK4EfMkUdyGsQ/Nhk8gDpwZerQr7xMQrLhj+CgkTllPwUu6YnVL0d
55qkI6aqI0WyBesW7ndSwyCeXGi2ELwqYH5qjwhY/qYgm59l9xFzJZSFdANnSqiIQUBaASkkXE2O
Yc8plhU6FO77ViQFgPopsRDkj0JEOVRInQ0pmvemceo9UpmVBnEVhWZ5i6PP6Krhn9IKEiWSFn6D
xnvsRiaUJWBAdvIifpIw7rCfkgq5moLe7v9yVAl95UK8LD6TEZBPcwCKq/hsBN/FDqUJNyzZLaB2
d4b83F1nGSbcWJM+NwhFAbAIcXFnO+ce229GaohDr1pemD6Ts69OBlDutMznIjijsGAdV278qElu
V0GoZDMvxB3roIEQHos/zmSL8cDpSYyu2hT2t0rMSgz3IBuumOkaUWet4LKMDwCEQHiU9qcFGJH2
BZLx8mfdO0S2IE47RGwgYYQEJLjGGbCTghFL8RvUPE0+yD1EJVjoCVqcBjMAvNpA0IDe8xVYbBdl
nOUQsbnCljqtYEqNI8iFnJlSh26DBX7WCmAS5Ce9p4Eva17YwpHv0sfTAl1rxpWXZsy2jbawtnpv
AVCmroorPBSKJXgQPe8qAQMBcdJrxbI4M+DEUGWyqdshrY0sOzcAPQVCKOAmpOVPM/6MvsT8AUOK
QWM28IoYNnwiDAM3Q7lKsGn/2mxI5RX/ynTTI+H/lV8oO/vxd/q4esvO2bxE+hgpJNG26Mx7yvqo
CoVMBS+6DpHASNsyAFqrJ7IUMgmCm6XxbIVI9a6ZtUxAHXAeZREv2GRhISwNoksqiXpTgnJZsamn
aFP4iMMYwWvKaCGSCB4cB0xrCvp0Ukcx+kWlxIfEa0KefikR+u+Sq7+f/Eetb+O0SW/5jRw/FEt7
2mZFU5e0/YXVv/ilcO4n6/G/alx+VNq69Q0NRfZc6kqNoEoISMqqiOPqqwiNQsN3ytPuxTxk5d83
/ujrg2Bj641U3qmStf47eTrv8Z7PV0Owa/Ba4k84lO7xxOzUYr30qBak4mp89MdjqqUpOCi+Lrzx
2/hNBdRyJuZmCDJMeWBz8Pn5Sza/2vzPZP4/qhF+iNNqPSs356VDPVTyXuj5iX+74NZHmdsz60l5
ZuWTlWO9BKW+VKgypVM8i5qtBkcqJxGsh+VQwrXBf1QwdMOwyq9QYmdD4ktOjgyWAhNIBlCY8gxB
tXx2VWJyhHBB5EDZ8j44JpiJIegwQBBBnecEaVdHqCmbvDr2MHaVG3EJ9ZZcjyBtrLBOXkZG6Cb0
ReGRkH36ivEzYSHmRwi/wiR8k+I+dpjeFcpNqAsoNYn4KovqwrJqgSwV+Iy9oCtWXRUbw3UbOS+K
IWSE6hgH+V4Y5U6LvPiBMQOQ9wRIq3urlOAVbbrBf5MH0yRjsxc2TGi6ieXJniheBtRHYQjlppMl
a4gUOj4mV0MzCfCnKiHJAf1PaLYFSE+zW0PKzkEtUYAtzJaiL3tpf16A4D+/xy+5VwpSjxKRmSpt
1AGZbxi6bxfVLFUslEZqWDp0GlyipmlwrVN0Us/LQp1DU4ymlRreW9V26d2fS0j+u/D4HzL3YyHP
89PmnJ9RYTsKwcKMii4a/tnLczOZRTsXL3r19ecrVlW39C+l+Y8r/ljP2/q15ORVpPwIBNv0TgDR
N1g4guM+asIINTNVugE2/DKFmKQ0Ll6dihv6HEGNgjXa+KWNKdHZnbzkCaZw/0DWBO8KAIbK3cYv
Wq6iErE/3euPGqxZbTo9wxRcp2M9W0Xt/BLMuzfaCvpbtgQHR5xKGiGyxyC//KL1fqtMav2oZl/P
l+6ytUTr3etS2zR0955V+EDttDZ84LRQr69KRWk5ipTYWO19UP/V8V4+nugfK+HLqF/MfKqqVOk1
N9r0MUS+vMkn6o3iRGSVakYVNvLtl2l2frDV3/X23/Pc+lEGdt2fq5WqJOtCrYtj4LKkOzEbQD4n
V1R2BVU+mVz8ydawQ6A9WXI3UAL4/NBi3U+oxaQGWTqa2jZU+I7jqbPlhSZXG0hqsAi0wMvZy6MR
SINHdhDx09fMjlL+DvwataMKTu9j0HlCaYGue08ND/VEz8ZByR98DT6KXRCDwcdHZ/DEf4PBE1vC
eT0JlRxM7TqiHFuvwR5V5vRcgEg0VyXcdA4UqJMRUtVaUZDLX+p01LGx9ePjo05J3ofKBz+oxOs8
PbD0UQAPFILxvLIia/+b5pUUdBdtCBmaq89T09HGtidD+p712Ifnf34uVEq98GG/4MC9mdzTRo5R
PZnaF/JdM3oIqF3/HE4+d4EO5VeTo2WrDf8r6TP8/PP8Nn/2rbrPb71cbrDvqVlzaj/WxqV+POfz
y17zSyaaWVPWq0XhmcqoToHzofhxi50ip/6myiUCKRCWGq6Rvgq+rJCjJ7YG3WgwnyTuwT/URDon
yGFigxvfZauAFgktZLuUfVRBAvwj2DO5UrJ4gkZnD+A2QItF9YVZPQCJEhBRQEDdhEKj+avOoOBS
L4UkJZIsQsShiqItt64lT4zw/0tHKO9DyMlXuhTYZSILqg6sct1UFCE4UCENQSufqMZAJQ6qXhHs
CEsQQZPKGVQRkoMv6UkEelJPHOn58jY1t8kC66y7mhHiFlcv8k2y2/erz/qCSslyELSVegJtFQ4p
59QgU+4WVrxIsv7VgVN5zC2BMQ4zwcmSoFbpIoG4AjkV3xBjWHTmZ044p3hcdWDyKtDHZJRVEuhg
UR2KPTLma1ZgT7J7muEGWUQI4e55hZ6g5TV2Up6HSp4odEI/sXcDT2WKYy6PVB4rqA7hEb2JyVGW
BsqbUHPAJjRARwUHNU+pbISIaHGWKEl5IyYX2knfCVtUsFFySF5TkqZ7wP7yfYfdJMMBElJRiAwS
dS1CAppctl3sJGgIqOQVW7oighJEKvSTXHDcGi2oe8i43LTAoRqAtYL06dzLKOPvgKHkhIdUDuBP
K1y8ki9ZcV2Fn/IvWuQ6BBwwznZfeN5FcTNPRv4VX0RBMcVdRdVeBbieQBmfRHWPgoAJosiZkJE2
bFIJWwyAMoVNfrtlHSl0AwowdNrAP1BJZ4sYYA/qAhyN/7Ke0IEG8F1wfqOQAA2W0B/1gCZVwVxr
Y0H2qNoDGP29EyjX8vEcjANSnE/oQjRa3RvQDXfw1XnamYHrg5piMiCxpC5ebYPZrONPivLd15t9
xs/eqGg61RYa1OQHTiOalA0J/H9V09o36nTxlFdBQk8V801rAf+bjXdsqPmk7H1My/gxVfHSRYo+
vymXXvmH9lAqjE1CFABr0wTJBi7/qDtA9bv0NNZOjjLWIGMb2cSlcFQ1dBJZ5CVSkpVYlUHDRQZU
YuApjlBoqjhW6W12jZO2ltOk1woBbBKpk8xm4q9/ZZAowkE0AJcpuciZ3A1L4cJgajiV8rtHzxRT
FIk7MKTChVTuSEICTMlwk7eduIiYwPYFarCnnKBkEk4O5FIpGaVkJdCKh6mh8Dco6UWIP0veXxUM
a2a9idep+UdiCb0bhOPcfOfParuqguB/eTR/a+36D7/CKWVZ6l62d619RDfdYaUP5RxaBv2ktJX0
h+5ID1PtOsb97S7qv93GD+dg5hynt9mG21DZL41OQHakhHaoIZWNngAiT0E2KQIflfcoVUAxDlXG
HMdtF9W8qAVUTu25nlwoVdxLAZERcmwF06JqN1WkUUIUNUfgaCBkStdrySjTdVS2nJcI5U6kHJRh
Ef5XelXT5hKfKS2rnNqtKN2itRBuegvZUIETtcVB6YGka+cMBE/9KaU2FHcVfsBNlfcHw9p4w8ca
k64gdtceHhW2dzo59fmlEYsPbCscjIqwiI/4ZBfmHs5FnjTY+ypfhEkplhlb14hRX/gZN4Y3jWI7
woO6Qk+0Oelm5TbARetN5EhpF12ZNdN2+PQq7+FTY0uRemYetNmNbS5aU06xk4xMe4J0LxFBrRCV
YlH6E9LBhJGbmcOY8DAUprJlVQkb0kr6s1BWKv/pK/5DKrUX4h9ASnqul5bz1kY1zVp+lK0T1+6p
Q3aJfdXzWkW/1Kcy0fqNgycsBF2wiqpUyYEAF9axuWhw7OwHqCnFGQpLaWUSn2xt2Hi4WOaS55iz
+uWspDzHGtiNDuB8DliONOwJ7Nj2gtpUrnIZUG2KhEmvnEEz86hBqCyZ2cRnlrdMajVSkYxKfEg1
mH3viny1GEMV0ZUxPi00lBZ2K/jzmDX/c8/TP4bsx9afanm3zNycIVO1ugKDLS6WSsprfYHtKjEn
WMW0zAusDGgNY6LZoxgb54t/GCaMNfWYcrGUalKSYU7uU1C/SgaqMVlyz+kqaAaRZmwu4KYO6ROt
FYXP4OYgoC7mVEV0MsknNOaBUPa3/ZPOf+NA/3jgH9t5GtvWfHvOFTdaPSCEZsiKVIBsskr+pRju
BfzLQnFQhxhuekgJILbDwwJST6Qc6JxO+fDM3w/SNlA5GT3QkzmFzErE6RfVoEv2pl0zj1QXj1U2
uqZWGGAFpFmOnhw7Pk3kugrHW8EhfQr3DxQFd1WnCsbOEcpkzJMbzp4AmAXu6abobC8XTnJ5h1Du
IAhASKJUmVJtSlruGO+dqQzLfWkpQS1AMKRx5pohoJM6Rh3+qVAJOs2UYBbXLw+UIppxTzjH3IeK
l3FP+VkZeQE+EEaDqN/hm7RTFF2SBKOYDodGq0JQwx2QQKpJIuU+9JQFVKI0Ern8YVMp01ju8eoh
xVRwZ2T8dQ+U1phVkj6wroAccdLGEJuw5pRyJBtK8cgd6FD+GjuJBF2ftYEM+0ls6pgyq0yOJhny
EPIctM3WVIfAP7EgzEskBFcGUv9KUQO3Se7YEbt9VxlyY7V1QLs5JA5SJmerDXBSKmxHYM2zGvrK
oStFqpKfAuVmTai4lLRiETlRvVmsaTJERVN7lcuwqkM5grDVkpu2TepP5Q8LnUptWT4i3i7ZUL4r
L6ZUvgoMZD7knd1QEC4YUg3sXOD6X9A7udoUZSSUZwXwLqDdgbc+w6FgqijpUPVSYawKBE2CccSf
kKnCd8TkuCBGcnXkFSsbeopU4QjbTLsUqx6WwgLOtkrOeO0ZNh2218LMNUmDXCl6kd8rBE44HOmz
RMt7+oB3SPzh9lAJ8T0DjW9MrHSPSfRJ2tVfuX590DK1nhQHwfZoGmdgf/o6jemVSWwj0dPxJfBD
RUB6Kaep1ahkk7LgqlrOScY1GEfVT+H8UzdW4G5MkVJ4Cgcw05yD/GeRB28g2tqmpZAeL92qkuEO
9+NfqZbLHp5aTDzt7ZlUpT/mCHkdDHBeVCkrI3Eft/pohp9zN2u7J1A5pUtCOZDNR6luWAsLdE5p
leJTc2i3gupIEcjd1VR1ZdbmaHy635R85b8SDLSFpilms1FlS90PdC5zqsudW1sr5kCwlW7D8dZs
FVWxPN+fjUq1+V/g3D8v+AOcW7by2TrdY1W2WBACeNaMbKUUrjIc9xt5VvJNGWI5XiCuoNBb9qZo
W8it2NMxY3uDctoOik9Rdcq8abPAGhmgGIf4v2mVJdcnin3vsZdia1XqK0+tagnlvVXQqK0aLVMl
+pEDd3fbpNAg4yNRuQwVsdWouVMdilxy1ZEqHqTqg7WncihJPYUaqN2mP4sW7RUVKmRSkDSVAGlF
a2ViUQpnDv4F7hfGvKKa9hqsYs00oSgeCQ2DqboX+p6bC79RwEGdNcrF4bct1vmZigPST2YBI4mi
3gv0BU6gOdMOgYtlR0dRdUhCi4BBdYRQXLES9ZLp1Y4NbbCY+WeqRGqMJ3uTMLGVop7OoY5TiWNq
KHDaMntBJ9CdjUoH5QpRbUjuoqj5uURKeMmXOjKVZX/FLjApTwi7QGgysoxU/OL0UAQKniVjrogW
vEBK1VQJhFpEIHryafAC0M/NacmrgD0PcEFzFLpWyp8l0P3PXbuuW2+0mk32O5d/wkrlSsk5zjJE
3jxPQCM87WHWrjXhSMJCTfvitw/BtEt84JEJ0oZebWtlCia8nThe+/n5bLrPxb59u/Ns15Q8a+wr
lCuwU3Stfbf9bh8BfO13SZ1TgdHw3/nwtc+vHnEEAA+BVsNYai2XZ44M6lN0m1Ab8kp6KU0tUEhR
s8p7hEJW2jHbRbVXx39UJr4AhlTb4EGlUWtDEbMMYmJcjoLhoq+tpXPP6r93vvNGIObjYxg/Okcv
fowfyYRzqtSLVQY04sqjePQFIctIyUI2olrwztQbfVGhBMrFTSVoXu6fd8W5V2CTMLne20BAu7QM
oM9t9uZfLRraQL4qVucmbAZk1Zhj+Ebge2M0IX/yYlCrAXczQo+DjMSZ79mvlhn9RRLDjmN2wI5A
V8PwK/R4RxUIN0dBH5wqwRc3FXuhR4iDCzkCfQ1HcM7sDHL04X3htYSe5RD+XIAstzziKTX4aPWc
D1vGi0cxp2XISSUJQpPKL3J2mT96HA1GoxFxE4MRass2OcgVU0PpErX30J5SPonIvB/G64d9v4I5
qg+g/dXc0MfjKQvTry0mCfu9DDKKQ7/o/ERHj1W/NNq3yzGFXWS+KJuAq4O9R9eNv+2r3BDMks1I
lHdFNQCLpjd3MH7EChSJksDv1wer99YLjMOb7jL1d+yhJzG18S+9/Oyvp96JblawlKzJDH3x9+vv
p6xDh4g9dTyDfXgDYYEtkrF/bb6lPh169yTbJ9vk2C1DscU2H74ujWjMhrCj1Zf+mq70YxjF9r1L
B8JhbXiYRjefyHBrSlFrvP6AawGSusvwAlEw9OBstqSImwm+mUXDhzOR9qzHhtInELJVvqqELW+w
OrOc2HDEFo/WaDWm2+hh5l3W3gKGA5KgaCBqma8e5GTHBaUMGzowjoil5J2xpciv5FRyrIOwdQH4
JXCHRZnncb5WomkaP4x93JFxHsJI7pNsrXq9BAant57jJ8k4YWdAwLOPSXC/kerudXovnu9HbHEx
n+3JyW9T/YXjB7AddSdobChGYBnC9QFMilj+bdM2kfk0hMEEwvxm8il/sQ2u4reN6d61hXk2BCjR
cIj2JfMBRwPJO67/sPf9IOj5yYNpD9vtoZkY8/z83H197b6jHEbx42Pfdl/7r6/okW6xhb3qT8PX
a9AVs00jAS3TTl4wLYUjs2InbqtboPoCDlBOE0NYrujF8Z71w9FOuFfduUJ34aCK2mfxLOY4xegX
kH/i/PYzm3gJ2hXeK22Cmru/0VFsPEr0Z5MuXHT+hK1CnI7jrgoBlVSYoEqVgNEN8H/xKYNZ88zn
BHYmdjEN6yN5pSB27c/v4acLsvv9PSy3tz41odrInpiA4dn6jfeZR1H7FvPzEJHUeGDK+Zb1Gcfw
4fuB8Zwb4F2onpKSiYbyvYbRxeN/Ts6+HjNcd2F/wNDw0feFL6f2N7/6vrThXRoOm/zRN7Ah5Aoc
y19xJ6kxkc/c3AK+Ig+fEoh2u/3MVEdDuKZ+6W1PG/v/wMlct1Wh43mr1qpXfwBU2c5ZVTfrGZvc
e+Vv58PtX4BhgQExkXhgdf/82HpbfaSgv+Mq5CagOmt9PUC43d4+wIJOVUR6C3cUVL6zSin9oNwO
Mpxx9pUOj3SGByGmwHK87JLuPLbn4/LFqzXpd+qhoNlzSIBRvMuhSqJokK8LNRU4oZ/fqgO2QZy8
/dVz32g3e27DeE87z85K1cTx/yXszJYUV5ps/Spt5x5rJjEcazsXmgckEIIk4QaDTEDM8/j0/S3y
P9bV9Zft2rUzixJSKBSK8PBh+fI6eKPevmUwu3gVZTilS2ERI2gC0eL2uz6p0N1vA/UV6HhspBcI
Wz8B9DXNRee4tcrEWaHZnpE0g7bp3eebjuHeJ8vu+mhVKS55tJ9hoQQbqllqX9wL5JHgneeLeT2H
39QuQFc0z/fmYg5P5/zwdYJFeCHJg/ypJXlcoUAQnKu40LqlAu99TRo/+aRFc9MfdzdVKMGt4nSR
lc8WUmfbXqVn+Jr88pTjfEIGQXfJ/3Cd83v9RblrIpvxP6sg71f7u4v011f/mzOqut2Uy+XbUjpw
Ddzf3TkTZVyx98h7KD+pVEzqU7Nc3olffwk61/+g9DdLZaNsVGERbBTLvyn9xVf5dblufmAgqC43
3BPKMDCiI5WiMv60S8Ah5S0XoBAOtzVpqqQmEwK+9vHXkU0LSZNfIYdWjDeMP47HqinQqwiyHl7N
fcV7vEIAXGCBJ7tDmR4/eR0NpAB4LKh70oN3gxenfTqaLLZC6+hf//KgLKN/X2TwbhAGrkHBUa03
fwsh7q6Xxnn/wgtcJMx9At7ytAzoDh5u3qt5xZwywsjRvLWPziFQj09YJlyqWH5t5wa1ia2C/yRm
dUF3/yi430cIrw2UwBIu/6MvUfrKsIhNBND39xVe2r1Saa3Y7eWKpSmGRkaR9G2hapVh8oOIaaFP
KeaXux3BO+QDPtqzU5QXzWqPLInebB+PbQN6oM7YxmNLxMj5uoE3neBPwb/ie5QicNjtdhjbX7qH
/hz8XXSGWUfaegmF4QtNCN07/tLlBoaJuQOP/iXjribHAX63IhhyckeCqr3wMF0oRNWkqsfi7RIw
uvVEGnnJKwaD1fwSXl0C1o+Q5wAFQI09uwWV1Ds6jTMaj/SbCeZoD0rhnmw3ZTziYpabGpc09DBl
d9Inu3EI1Wq4AWBLcEMZSU6YpSkbhgLJB/tDe9rZwXdMAPv70VGkWqhe7Gz2YeubfefmsokRXlEY
XxtTDY+9YFs395OdOsaSArEjwpCL/SmaC6UjP9p5K3qGtMJuRW5fcA9vn8f5k9C5wlDPcAWlxRUQ
OBsoBkwI8NB9dOT3WbWeYQXOD219coTIeOfGFTbJivmdDA1v3G6YEx+X9wc1epc2FQeKpkmGG4Uw
efJ3oPTTGa5JIVAK0j4YKrBDykV4d+uxhw+cmBggVJiedhZuI+1VfzG5K/+8BhrF3wIy232luKqc
WQMGVHli7/j4iGPSb+CawVoBdJtgzBBlg6s8PJCa4uzJwFFYybHs9J8lX+UPqL5f1mOj+Numd7kc
j5fH6d0Xvb9xXG/fbKByhOSsEflNdtOM3SAwncnk2bLAWzPtKPnhrZJhaGXpXzbh6h/24P/Vnd8E
sbFal153DQ2KW9McHdy7FwN/Ye7gSg1muU2mF17pdsuSRVgx/SxLKvikn7YfPaXuZeiT9j+PUVk3
/W13aJaMWqneqDaKlUrjN5n1XB3PxeJppXD546tJQni66R1Id6E4CCxfS3tD8jTCqm6u/NoWzor+
fWvdqCZmH8fmEwDw/i9S9E8Irl871PxtAl1r1+ZtvVxXvSU7k19EqbDGfrVql+YVK0ddBI96/8s9
jb8MwttX/0u8prGtr8vLB/eUutpsFwFh38h/gTTeWncf0JycemviM3W36ri93pdy3ktWE3ZARcLI
hQ8P8DG+Q8YE1iFoXHcO5gDRh9BEozJ96eQL+/ufX92fokz/a6R+m0/1fFFrGlt6jYdjbNbC5qBX
LJgPv0nFro3z+Nso/W2qvAlzfxkl47I4Gvs9U6VeNtfd4tnMoRfIqs42Oe8IAAAk2/ljsuzH5jG7
eef2Ck9H1YJ5edy/+n959j+Kmf+Ztk19/0tfrrd8s3rdefZPSDjbbYxy0Ethlv1lzZb/qLzUatVG
rQoPcrWm73+5j9EobXebLc9c2ZuHYAn8Fq9Gt/pxai/TY/9Eva6a3/DLn4eEam7t3awagZuP879I
sj8Ksl968dvTHnEgFcsFVLj7EVfkHjDYFzD8Vbz5y0J462L/Jg1+uZHi3L887uG8ri1PSx73CBTA
zO9mkZDG2LyDx9tZ1JlAGiwIF+GUvpozJhsV8HB3Hzs7nByAGqEa38WUycPx4mxAdNv//NZrRv2P
770G5Wi5UjdqjeJvHdw9r/Xn7nqserIiMQvZzQ3T/vj4iGQqy0isxhSswDq8a++UHWrH/OsTe9Tm
V/wBJ9ePzcquL0ebwebKaSdMYyww/iu824nx13FY7jfDxM5+s7vFcCrFsTtShog7cmUou/YIzxyF
CxS5jpHrApfEo0831skV+IIwrtfdMcG7XQDtEGRViwSKD5x/y+T4DuzJJUhfkfmPt0vw0qKcGM7a
Ha4UOw/WogtLCYCiHMjOXuH5JEqo6AsdV84hg5DCjTCCXQVdRgCEo4NRvOQ47lIX6CH4Qri7IKlv
YaJ/rlplr9RGb4FmTDyLZWKQn3nQ9FcoNJsq8IXD56bVzFBh4zHWE7FXo92IVwFcYfK+nuwNLRTD
PJA2Mx7JwF9MNhCqSWVaf9AygDGwBDfiX2NowqrQfRQ5FczDHFDdCIsrD1CN4caijnHZW39U2noL
d2D+mxbuhqKV9w5BA5OuXUIHZvAnHJznnW2y6a0T47Pi3j/wh5F382jhBvPZT9f+IyABCGj8NkTn
hfUGAh+Ie5SeIERepSUiHkLgV/dRcwqNjVWrd559srHW1p3E+LNVWeb2jhTGeE/KPcA05zIIlkR/
DGqVEzIamZ0Z7sJuFzI9fHkBHkXY9fjIP80gwGlITYigdorGBUh8YngESJdRGmUNVFV/0ie3w7QA
T2ClbO0wU+3KPhBtIY3kstkBKVpkuXgG8B8NO0vrFAFheVgo1dXhT+TA88TcmI+EtAFTVWGdrbw5
xJyGZdU+hYhTxv8pXsEGIqxmkVwAvI21ztY6DTAMiLWaX1uLAp8ru0d8mGzrpTIJbiDhwULxJHAs
OZQsl3PSp4RKBlcoXl9TALoVPtoGav7BKfSpakxsXdgAAntWp9UKnyYOnT0qq+CZeDjmVpIMdyST
CmRwth0HoK7AsAow7HHV5B4w0JgSG3cV9AZChfk2/BL2NMwUcYX7vxConNQckhF7MwL+ZrLLojdi
+JEd+4WDNzmRYFbEfec1OqQZ9oEkxo8LxdaI0Dxwc487Y2aYUIZoEcTXnM7FgbnA/849omFvzDo1
oyjxhp2fAfM6xH0MoaXXFXRA113IBfhqORjnWaEDRcv0yV4eKttTpucEFkpxBImzQ/hX7OcIVhFr
nDxNPxmSVY4phmO0Yc86LSXwznYDoX+nsXz/8Uhs5F0UnBRrNxKf1mlt9QBbfjJl4/0I7/kZWmqw
xUs8v1edqGijNqKm2TOxgAcLjKoDcSSFw88wIty/bs6wZE18OOtHNxtD8gp4QfHYGpbwIitGT7Pm
y9nVV6olxNFA2bJJ8nTNbavT0Rvd+cVhNdgNylBVukqsa02ghCQ/q9PsoH/l6Wa0Gol9R+lKuZnc
g2dANUvcCbwbxbSwF0GgLr2vA+EYCs+ZrZcz2btM+naeanr3jY8z1tjmQ2A7SuuZGI91AN65DXrD
9syhEtaUQUZWt9lwQXgKZozRTiiUIE24dXcpYEwgjKJmlQqmZDecrkVbpM2i2BRTAwlufDHcMu4v
It9NrxlqdhG6ggAX7jSmeIecSSWuHcIVfNsfXiUps9AIDnvLviC7UO8C421G9ejqVSJSUKxX9DZV
T5GAVzJMhV7cMrvKJXOwD/Yt6JDFiDJh0IryxJrhJCEfh9U1UGbmkDsxEiSzn8i+0WwSwnDpZsiJ
SFOcbGWenNB7MiAq1boQTAMtZYSKug8Npt7TdiAeEumE0oorZHyO2xeHxq+fw87g5X0NPLDdX11h
Mt6s+IAkZZyvA7DiAMUHA8OTjvrg2StyEkN9IfyAjxrrmN2b3yOi4wZei9tjP2JGy4G9tW17Gsd4
bglC447QtqvcENwrTHeFqJfuk+JoTKzJBF7su20Bn+RdwAz9cIaO0zX7wMf8SeJ4jFeLyM47ouP0
cpte8k7o7cPvdht2B7eBHAcigum0HnPld8OeQVQwYWhsBoSAQzzQvJl5nvhhB84QLulKOKgKcNZh
4tXMAWh4ZUid0Q5Fkrc0CehjYxGgAQjfIcCDdyMgSOMxLC0iVDOvQ8yGXuEWZ4nyI8cJvaPUKcEf
4kMszhvRLEkTxeoHRGngxOO0bnflbhGPFCcAD1CKDCYXnHbxC2mqP/wdg+m2ELSCXtMtAsK5YnE6
A1DCjdzcGV9SihNOvXXKRyQZsSFeqOUFik+2cOMjVWCrwReQ4qTGeNdOkQkRbOFuhriE/YWyGGOT
xK+nCyRWcT4F9jb8HbSnUlSQ7ITCPJ574czYCaiVYA6poNDk7yLB3IFAUIMO5CUi9S6FGeJSaXla
VjomwGwHbt6dyQvDQ3sxCd1JfDFcsNzvYyJsbfLBoS0smWuIfvDuRWSYiNI3cEdK9ag6U/j3zPeq
Srd49bbkHG/9JhFMw29LgYKFZ07NWczzJsluPVYrcTJ4PWihYp/FuRvnMQiJQvBG3mYZAgqXfgYe
cCeSHlbdzgnxtSufIH1yJrFpoQWVfKo0eiw3P5TEzkSP07eSofwPff+beIyHskeifPQI6m7ZafeU
hQFkXzkpPJHTfhAjZTckZUMs8iXORXH4CaWZMHYwDLzo9r07PVr1KWPdJSmvS3Tf7BL8PFvojGUQ
WdOrp3RKorUxGIGQs1pmQiCA2FAYJuxzcsEtAjZN//0AOSUdkJUMewcnnSi8FXJdjzRLdy7NCLvF
ZwWABdu/ovboaLBImX+Rsgt0IvuiNvyHtv+bz0LfuG5PkVFCu6onUYMpXwizqdyKK5tvur3plr2/
7QWtl/XVak17Zvfp8mFsmsG0jTXOWnmYvR98g/AxijZLjyAWKvZh3XDaoy9mYPhKXsQZDq38nQ5P
RT0g3n3Yh4mROg6J0zg5feXPSlnahX3DkuT0emdPiQgwF7uwp2QMqUfohOIbgLIxtxyYjFCBHIdl
2oP8kXgpr+o8EuxCYoZ3F/SIC+Jl6QGCW0QFnhTD1VGQO/AO/sUcsMgV4laH3IqvjHEjEqn2g4nO
2z/z9tFaeenKzsQJzRqHMAeyGk2G6a5DeV5o+AmJH60ejy6KHu/9qkiam22tQPloZ/PgokuJTACE
N2F8l11TJNFvOnzWxqPlBmYzLVldXhDwT7vnfRGIZhE7PerVORXbrbF3gZ3D5ZuTFHmQuhtvN46c
5D1IC8ySz+C/l2HwrneBFsE3uC3aPcaO/vWYxCVzypf6iflp7+yeS8f41HPbLmFr/XF7tL00ie0v
+NzDb8i1Jvg7wUkk1Ij399S2VqbeYYlHP1qfIpznG64kms97ZzVMVQzirEF8wwKmapz10T5lXH4G
rdCjRy49UWc00u0eHWWmTHsc6e30VdAmXMlfdAGXnUn4fca7CYJuD0iBBJyLlKbHQUDHEXY1a+QS
5ZxOXTdgNHkuaAaaZg+Jyj5BtwKkqkn2gCQkcAe/iyxT8RgF5SVw+ElhybYfEp1aFiKUrdjTXofq
r6m99Xsd6EKQDzNBzYUpgKJLXECSEGsZHNCbPFA634kAJNuwUeAlibiCSP3IKDKZS1AW1P0K9OGM
jqAWvbVeYfSTKRSwbDbIa0AErKO+aB+BH7UZYA8RquGe8kiuHJpT8Bkob+Q+MNdoCFyShKz48JUy
XJmeMvIOWfBr/2i2r1xcj8SCeoaaZSf2pxBGVVhnm29wKRJK9ZYmPwnJ1HcOp6K0EK2q0CO8khIz
WQsCNlNTuNF/MTrRQw0nCUXM9qkW/Q/EdB1KVM0uEVvNC3HahZDUJKVsYAHcI9HaXUK7omWQTA7o
Qyl8j/E4rnwJBI6iKf6CBepcMzy6k1P4wIFNRJJiYmW42CBk/BYPzziajPF6j1lSor6T/80OCu/Z
j3g9gPhrObwkxZI/F/6U1wCyY4ZUZhtvB2XbctB5nFZCxNyw2PYmYeIEZrtNrl673Zt1up7zPJgz
1gETjgn+nuPdnmQL05IxCbRy+FX6+VcvUN0XSZgeM7jX1tE2/2BqdWkEzaKQ3PxZIGXEcZzwjRhA
G0/YxxInDE84fq0kRJtSBjdwDDZhtEd8wNakhKwTj9rOTDgrdKQv0nFnwk/St0j3tgRDcJLQkdo1
L6LzEwHLrIQLTZ6FWTKbeeLlaDkmV4Yo2WjzYQZYwGEDmiQlsEhw3BwDcLP3YJJMhDETVkI6Oc5g
UIqvD0bq2OvjILLzZGAQbIAJEMXsCCkdWjagtot/IErMhldHoFYiidNLdPAJJ31c0GOx50i1Qb88
eZ21V4PyH+adDplLqD9i+em8OcAsolmoSr1TQOWtj0+g+/aIyQd2iVcHQr7gnPxTRNwKGrZUKYxV
Gk6SM6EgQlOSLUtEOYvRRzCi3Hd/lvwzJi3XWQ0fLaD2nYoNkPq9YGSWYab5kq4HVpcw8wv/7lQp
kOo+8LyU4XYWtLrsrCNC5x0gLkGpNTpDqd90DZb0kjVRx2FcY7tgc8SIcjrM/N49fiaiMdbCXEbl
iUijiYaDXR+JmKToAEEsg7x4UXSInThuhEv/6YCbk2JRMFfDNRcV4Ag49GC8bh16Qi1SjehDSMV9
d919OqQZt5b+Eq4aKRq1+TERC87ehEC8RaEYQJfvyxE4fHFkQ9t1mm+D8gJHyWj1WebgAopwAce3
Tn2AsAEEjpBu0uCd9ITdtyix6+4RlJJowSeUqCMQufSPCX6xGkNDySn8XQqzl51RzlM9bKhx+P10
qnBqj9F8RORSQuohpeiCnDDT4ponLNmH7+JHPIpHFbvd+Djy4kAsuY0wR3RP0Udam470Ex76FDTC
BfTcvB3oo54vcqteNkzfrYKKLh16PHYYG6SOOONw830KBIs32FTQySoXbU+4PvxHa9992VOKVrJQ
92EbzgHSbsYh06HFPgSWXsUdxmnZikdo0QGSswLYs+jE2nUEYpP7oyuJp/2KHlDAVyNASaECG/10
1yuRHyMr/hZoJj2ALu4Al+LcIgyEQioVZ8Efol/4G+XPk3cvXnfhscG/JbJ0JpyFGhy37zGyKL47
q44q0H3GSBMAYBQwWtnP+GwCIfwYO4c+3lmrGaTyXRLuAtqzNeOzH6E1V5gul1ahLXJ6uSAgjpAZ
h3Doi6/lYiVOFXXHe8EtA7vQxkQKoTevkCOLDvWih9vOpGyW0f02PqboHczlEeNf7EzbztPOo2tg
WPuOuEhr7rZzb1WRFIU5uUIsRiop+Y+Pcy/MFm44xC73vFajXQNSJ47LYFR5a0PH4ECJJSz+3En9
jyJhxCcJIXWSguAJtpVctzcpoTtOm9nVwSVZ52GqUmuKoEI4FySrW6eKAVUTMVGpI0MyHhON9Go0
jFlr2PK6vDk0jNGtxbDCt9cNkBJoam8FB1n//Hhwnx10SB8nV8FXilNtPPpDvDID2cSqhOjdIiCg
uktF54wjUt7hUbutAnlNZp9gWR+pAD9++kkBA676TDFBqCzage6x6p6Da7D9Lr+lKb6K5BrUQ8nX
iaD3uA5OVtLPnWMbPyFWtSfySaJx/AAmZ3jwFy5hng1Vvg3ckjJTf86Exu7lAEMrmvA8Qv0R4v35
+FRO7DjNOyC53uCr9A6l7Y7aP/ir5CMXKot6UkAVPjHvfcglwp87bcKLNx5I5F9SticxtWy6hy4O
n6QO02cV30yIzj4HbxU/LdRLxjW+tAAWqTzCIsGBDvQqjxtJ3cZEzXgK/EB9tq8zFF8FrxCKcjvR
bn7xTmxuE02ninVJ9kOcN1SNb7iUGWWthjX32gEp3HoGyQP7VlxFWLmMVgO7NAFIB7E/jnclWS6T
ulnADwdvcKG9nXySNWSlWTYBK4Jda4SFdHik0rb3OuFnEIUVWGpiwP0KPqRzMFx03hoikWD5+Hgd
YPrAEjBxtNbFaLMG7yBKLFKrTA8aVvx8jRZzEgAyjochN5Jpkq08H8s05GmLLt6nuYh58UQBUCKn
4u62nMyaNyAOSvEF10hiLrHv29Y3io8mzMVdWd9ihBMmjVi9lbCtDegdXp8OqIg8EeACLadqWso8
XYEabFg4MfO0PGAoDyE7tkrONUxYqctMqRNMTuHE6ciZcGJ2CGSdzUWl/M5dtk/9dOXRklKRPptt
zQrye83PJxmCT1y78t9GeDvBNeydz1MrRsd24/S76EcPt9K7E7Y2CBXY38x0f+x8YJxteDE/IHth
9wBQxEw4MHBz5ArvPsHrhQuMFNsMx5GIpapAwAveAdXDM5xWa8jwLzt1DjiWX4iOzoYYgrJiYO7F
VYDEU6C86d/DFRh+ASre4B4c6fifyyAnU1486wBfbTJEtAUtcL/oYSLgwtrwsCLLpuhiReFcc8lx
o76waPkEDTV4i3OfIBEVf5qfbbZ2th1qUvBbEv1F6Yh9t8SOcwqOydHcd/fJrUc2ANUoKP3pgjCQ
YiAhQRQUxJOMzkMH8EH3EShVRKQPV68wuHrPkRE1I2hvAHDv0cQpZ3VDLbhlGE5vTwPXwn7mbDrn
hN1s+LKXaBdK/lLSICoIe/etN5rKxDWwEEtYWoY/pTnsnOtI1R1kOheBynlHuLfdw4HMr/3DKk2v
bMIjEH04adjs29uwd+7DYJDuMgKc1rV/J3PLO1dNYH/O9gFg60o84IivGms23uKtejRMY4AHyH+o
WIPMlW1YGdQHYoaikdAYoFVl1KswKwNVjDj3z3F9CtJczjLlntlnnGNLqAfkwyD4oCIT9E624qqI
X0IMCfKSYE1YpzY5Fe4pO8cyMYxoH7Kdy8DRfXtXhBkKRZ3SCLesOSBnTVbOaJ8e02csi2VDQGjr
7Cl5ccJfQBcKJAvwLxDRs2149qZ7HgyWg9kdK2UfS1s8xhV8WyowgcFWpyp79K6dwdg8dnqvvlq8
d5UjJ/oGdMDIiM6pmG5v2d07tI/pzq5TR4LyH+E13lwgzXr2r7zoZ5/nyQz/0qY0RHQdXWOGFItT
TUmduHrlWZVJMuXdMBk0UrIpz5Tz0L2aPNmR3f+Y6nlRxd7pJjJZufjAxNqmlNvgDWGSrKlTceTa
ykD8uDv3gp7tAw/H9uPmNcPGzd1/xhc6iysOr8gjY96kdZRfMRG9eo9gimrUuePygt9gCMSzs0O2
JLfgVbXG4aVnuKgmlwBlzb4m7Upr10NTIUuhbLEIRpjPUtXamp0oQhcWQXvqlsLpNqwPyiGZ+ZHd
OHik6h88s4tbcd/CnpJXQbB9OYdMt3TCdjgehf/nXUwppoHfEV6McDEiS8CsUW58ZS7jeqLkz4uv
ihcFp1zAU7aomrdpXS6bhrTwDu7oh9P4fNrrzhkLZ9NF9H6ssSHhXm2RVQYTBH5rNgNxd8INmzTZ
6yAzZt+usXOLZfocIOQX1jU498af9+yErKi6B/MaoMoNRXgNoV6FDB5aJh9nQzyjaK98xSUabomW
muxnZVs76aGrswyETxGdaeXn/qT0JqSlF290yfwwAUeCtdQx4hK+67vb2bbu7upDRs6QXmpbu7aM
UOA+g0Rv0UIWqDNwDhRHkd24d3eYgZdY4YgOygXdoO986gv/jpteZb58YgEyHNEe+FU2++DXsffY
nEEoh3K2hcfs2M5C/20mSi/EkYrnVdcQkzTZTzZsaTRJyBiAHRSIFmQJSHqiGqgp7y0o5VYny6D+
G1olBITYqpmFXkAFbk6R+Zmb4LLRXyBep+ui6ha9uurtYXxCOrBL9/A1SkKLWBAAt4+WEpdF9UvI
ITziNkxvBEC37pF26RPdvnmbkJxwzq9FdIRzrUNYhR+dYuLvbq/tm5rghHNuNqa3eBOW/T2x2Vu8
z3bhvl2j6Pol3pLcJP9x2X/EapkgE5yIjan6ebKObGKoMdprQbam6poo/mASZ6xuFBvnLmQAbt5D
wDALs3qJ5a1el8zbaE+u1S68cJWa5RHe/v0VQwOaNRWyFcimr9vekHNcy0vr16JqtHcbXHLzNCKP
uOrfuJzgV0pJEBRM9n2+OaArig7+EOo26KHtEoaHFC8ah91RO6DU0Zp/667eL+cQijPyZDWiBu9C
0TZRoJCuFfYvb4WU2zB2h1SvhmiieCOPLmgYetbAY6N/E5P7SUk/dyqsA2wDe0Pta6b7M6i5E4go
rYaroysMikOXudqTLYGfA2XAsGRrMEETouj2kfOYlSf+qO1JxeEyWgjRQZmACU8DBopAOzNXvJNj
Lizjo6hYfZHEyHGhK5WaUvBo+H2Xdy0+xxpWLCuxSUMTHJ9Ji74kmnwRsEgBTAhuTiaq7XGgjUnu
h5MXrpYDHpew8dlyBsOrPdhC5IprUXznLdPptLD5SWAZwJREohw8TDh5WvyYLTw0O2AASRKy3phK
vALNCtmALDkey7EQHpZDjebEwefOKh9cbVwZcmzg91EYQHfGPXUy4e6caEjCiWXhJOozfWj2xMMC
SmI6sKL5DyX0/U45HDISMguk08MM2O8zyeF94BtMUBqw+hknad6w5nVYHzgaMsJ9HG81vx9mfOpb
PpKgr8VwkviwQx/0lZb7ynlPK5axVvbBQnN9C4iMWZQVVbXBZmUzj+c8POHoLOMoqRcZSYY0mnF+
lhEphEA15qAUsQwDNXd03pz2SMrQkpJkkIQh08WX0OB2mWWXI81p3+Jy+seddRLNcWOzNiX1o2gy
p3OTA32LT1ZfT8jAM1CIs73dR9TxDbmXGj3OZPxwyr3flb7YEti0EFOSFZJsPL1kFrk+b3Fp0wRN
8S4kB5CvVsjaxIijq1hqPC7PN7d8emjP7WhnRcTx+OQLjpsSivVJ4+GDn1o22jOf+ZpIVsoP/7RT
YIQp2UmYaco+4df770ay8UiVbtoKiIwdtRGlUBd8y+76VnN2PiM7vEsyuPDMc5G2FHqVYerbtoWV
up9+vxNaYLPhhj7HdGduOrfTuW6eokpza1rmFt/voKMv4lV9Z6d0h2dKMw7xDHR7wRc6U73mM72I
aJikJp+bpfzwP09tZxFHFnw956FpikY4SIfr6pb+kBHD2cDeuZyW/LmdccSnP74OabAKpNMUqHUk
tf/NQWPz6BvrffM5JZyoaDrGmwB6Xiw+KmeLh2RJ1Ft9m3P5zuOXSuFGczKoSBgg+2dH2mk2n4tP
bp7zAnfMNH54ZXNAOoRb/TmmC98j6Occ23lcSL4QjlYyjbKUbwo2UUnfp3KurzyinyM8BE28P6uA
PDehEqhHHxc7E+uNmKbMIZXfxGurCzVpWBc0pbQurZA5wTF6RKISXXmT6IqFStWvfNrVn3ce2Nqd
zzMdefcj4w0dsPl9FqL+yrWRq55xPhobXl5eWP5oVc24f8ZcpBOcfefOT7UwZxDpJzfmId9Dks0L
+GH1UcMXstlrSDOe6GdcsETpD1fSlXlxqtGjRJKKnkIrVKWDqzWpMGzs8fJd4ehBtgzlN95cuO1T
/0CIs10b21X2PBz5JEs6mwfjRALHTLkcu3gX56P72TrMFgyQz0sQAQKLaM5D2zxBynyj5wzbPBXl
Jodwx+g4tnnKSGuceXtEG+n3++3wujlCG/KMMOZ6cr0cPRWt6dFyhwfKUosXw8cf0zXjiN4GVi9X
8jvkJUkRyISBQEDUkJWSF+C55QGR9K0y+AgYxJtkE4PDlRlSgX7humNp3H3mcMq010oaJywa3gCT
j+lj+3K4/EgFyHC0DFj134AxrDm/QVLFkg0aAK0QzmU1wVPs0VLEmqzz97eWbB7bnH/lCj5ZkS5i
bathlrH/reVNw43ud8r6ERMK33xvPEj5gDz533zU+VrWDLX9rxXPFZIVZ53OPb6jb1GAkX/4zc1t
+mt/8xXrd57iHPg++wWYCY6ReCN8P/JpkYZY59E3gi6lCdDv0TfZfQYQlAjoyf/5j//8f//19fi/
i9m+84Nt/Y/dddvZL3cXquBSFRdM6++Y10qpWG/WK8Vys/F71g4UtY/zfl2rwMIl7g3BJ8U3U4WX
6wZP080WFvOHkOVJ6borFWTr9hn+DqhYVZ7NyvsiXziIdYMcq6tFygf8HCKGNzCgZJeJRA1YZbx1
8k/FGe7JKyjDxiOnvzzY20SBhSolTf8/8SBcH/bm3Y68wBVCl7JeMYSxmo3oiokuKjvDh5SeALRK
L8p2XjuXjAgzNASyN/VbpR0PEOjimiOfGNuU4pBie5E1qSzvNy0gMUtICsI9uVZwqMOSpJpNSwgv
qDGCta8rFewW/IwaKyOyj4Vf2SldGyZDUcL8AFpyPIA0MJVVpuKUpcEStgRO1D+g2wBTlWdbEpRU
IwrY3iIGktgXY6FymMSxK0YDuBEIY7LoAwhh8LIpk6nuKKt/0VLSvlh6qVrImbtoRxGVoz2GyOhF
eksxIL0oo6hLIFePTKWKJxyF8IIXp5JWUMp+aJEqox/eBRBr7yOL1g2oGmRVKWQ0MBHWWmQvgZa0
y20RHeiil6fGVDPm/qUmhSqreBSA80Ri8oS+zkjxyI0OThM6kZv1daNn/FIHIXTg5qJSoVxHKAoH
Mbnrz50jz0++aR1bKiBI6YMPmZkqFAJ8FK377ft1L/GeDAMK0v0wglBZiq125RkBXL9gLsWTgqhw
tWlRC9HVH3JTqYqoqm6S0IC84Crkk/VOV6ViolhV2AQ5Ox/l8L7orGbhLfC4OJCEvU7VyGoEsQOl
1JqBqP7IS2K2Qw/haqVUzGr6szpUskmMc2doJETSIAe6HHJkHbJSIIcTTQw3Y3eF/P0e3RG86jSd
6oiLTJ0Rxu+OkINMOKCUS1wPVn3UFZSbZrCJJYNWcXOoVuhHco8ANvZhzuP3m+XHwe/cJdUXaCww
VJ3jjIE9CvqoI2O+JQecJ+CpelDTwMWzhGRCvvBFm7IxPNWeJ/pnAVNq/HveT7NUbxpQi1YaQNdr
v6XY7Je3x/XZrICNZikYt6i88wt5VM87q7G/39qFk73dZZsdtlR1YVaL/uPi1ypR7XUzX88yLpFw
R4wLOnjq5iCYyOKDGgDMUS08rrwqFY0Lzq5oneENPGdPAvRVrzD2TyzxOnZ2a1temSUoshfesR6c
eCm11usZ3HNnDMcHHiUM2EdUhs3+Ct7cXz57j/HVvDTTV7E1Lgb51h2T/GxUZzW4izZ+sREZhf6h
3Cku43X+WXhGCwrdzXAlle5ukwrLxay69ssn93byC8egWvTGRe9WtTeAgKmvA676Hu8e7mLhGpRW
PtmlITlsR3wlFXf1cCoPawzxPc96QB24PmfPpd1omuOKmUMcSWr1KrquvmprssJX3vIQnwk0rVzj
Hlyb7h7K/utwe5s/Maa39xx65c79aV+4DYRrRCDLXmWc7rYYdOXPQrFbv4W3zv7ceTw/XkyIhvsq
Tx+v2bneWd7j6/hjsU4ujSH/l2vO7eQau+iwiPfLfrPqburR/hwXn9Fy26pu+nkzqo55HudUipeX
oBBW6lH55jUXvcspWTa6r4qObC+i4FzvzPM5zotedRff4F8j2rj3yqg5K+vy8IxSVCxEhWry3KbL
1TDPw+34LwktjepvGS0w7xSrDaPZLDXKjRpJX79lUJTH12Xzvn8Ve1FesYqkERyD1ZIQ0O0E4dpl
aTaKcfPrgExzxvPKlYLOtY/dSiQPa2dNAJ0Qz4LMcKtywTu3PwK3Ueo3x8BeWydqrqwiUb6cGumD
2jNAL7c4wc3mCsSEBtnMs1VWvgdLMGc1AJp5QVAKuAP3VoPMUcEi6vB0mc+7daLqVIMI/3LWZC++
m6+9vQBe0DlBZlEJqhA/wH5qVa5uYRuU6uamxD6y2gUn3qaTE8QNlgX/dUlKuburET2HNLVp3yAZ
sJ4Xe1a8AZNa4hjEuT2ebVQnkUPGStvSg2jjo3WLXpv4VvFp91n4LuOhG1ZZSmBLgxqUOzdy9rrB
aS98Qwmf/YqzurWbvybW+OouCTGeI2BqVbyQMEr1gtoiLO2CzZZuD4sr70EFoiPA0hcRHpxhhJJn
zb0NOI09+ALMvgMhypBARXcBI4V1BRx6OTPMDYKUzbG6Wkhg+uBSeHg7h5IF0UkXT2/z4PQYzSf8
3rfB4+gVQC/6BwbDrhX8GdeWHDjHV3aTzqFIUO8FbzENws1yUvtnzhmvkhJYEyKFhN/NvAGY6Iba
sbAu1OS0SoOHH/TWvHOI+V9Ll18mYo0+gvubCn4GlTgwWmc9MqYngJPCGj5w1m5nBsENTYbrLBgT
z3CaL/s8Kxxoh+LG+5YwV0FlD0YDAOUY+gAgDQ1nB+rpFgtPyEQCJQ+v5AFtpFmycvxmIQ3m9kH4
zC2x6BksJZe98hZY/xGhjTNltvfWFnsJ9FWlONUY0VukZL/XELXywrwzCY/8fSI+pd7tiY/YV8Zh
XxXs7TYgL3ML68oD97/hMXpCV/XGnaDn3hgm3mEDjft9g22swWdsynu3u356tZJb19gi8ld0MkJ+
nW/+HUft3SrvrBekclCk3Vs5BURwaIq6NgYrfpqQuGE3UCj6/RfAM/gZsCquR5yZJf3zFZP8tSHy
4ywAnqKBXAnIl5z6BiaCjblY2utmsO/hcm7dvym/kpVNYEHLgL0nVI7iahVPrsHz9nMP4hGd12zx
yaNY5+9iq/7hQ3o7x0YQ55rVb4zN9cFcn+1JaeHiEhvWvTwhgho6hbUdLqzkfAOP1M9IoViloPZP
W5+mSpg1zYU72aFWbMwKc4mUdTyrfuUQTSCRCp5Zts2y2n8TdqZLimJr2z4iIxCR4S8gg6I4T38I
zUwBB0ABBY7+vVb1F/FV1O7oiu7dOyvTShHWetYz3IM3Gx30VcaU8nBarXJIAU/KrDdlpgy3B9ww
kEh3ozsl+VZqFeRFMqxDbqEZMWmHpM6nJamrD2DKK9BFBLKd81OM3JFuvk9Q0oCi3xsbGu3V5DAB
4q5AaVDNcQpppL9CboHGKT07+AZk6GcqecMeKiRJn8pMFjnF40qeZPR3tNh6E5VQjTGbWWVxmL3M
nmpuXkd+Ba63Y5Fn1ZV5i+wBq/MjlGi0G22q6oeYT/5yNUlmFFGR3n+kM4UrBd8wd0T+IRKvS8+n
BhQUIJ2MeXN3k5biWuRIXt6jS8Y3zEiITKAv0fXMAjsr+gM76rGOxucIq4DhnNKPZgOA/IuyZMz6
wqe4HmmRZ4D7Vce6FeNgV9l6txlI0NFxodk8r5b8mpRe2QS1WT/M7hVqA7viFwEKsGsEWp50mnh6
moBBlOc3td71h0KTPvk5R38eYPVliGqOKQk/Xa7iW/PZDWLGG4cXtBZoalB+fsxy8m2I190tGVwZ
QB2FTlRUjHjphY90d7XBLBZXYXxrtMitLgt4b8MfHih7F2WfzqB332h+tIxt7sIbcpK4y+TBnxTW
1IuLirEeRVHDJLdQROPlcicoqWOZefV1vYBo9P0kwX9j/RNZfeOi36Y5aCXkUmHbARpAHZF0ig66
wmVSL2MXImrjIWPYjIS3CauvodlnwwEUKla9yL8nGy21y3ynXFePq6c8vPtnXD8e9rZVEC/qubfB
sXUNLYy6U9yaFSqFj8ngETyH47saRPmo66/QwX8jbgGdkamQmfT8/849tT+Io+KwHyK6IbjdfUkd
9v+gCEfPJte7Su3Wk+GqcQok0wZWXfCOJfgfY4DqHUCky8CpqtFRsa6o9D+tY0HvGL1vRspzofK1
dh6uW0xqxwwwu2OEYJZBC+g/SE6949tKPvYuOZGmHeD+vjJ3lDCBNm+gV3BZusDmus9ijGjo2XrE
iATlKbyr6YeqFnvhMyHnbwm+zn9/8P4fRf0/H1yFHj0kse6rgz+o/33FKK/XYdet0YECp9fnIGPY
up7nUNZnyMAyEvDwfurm//2+v37vb82E/3nfP264VvcGZZ5I3Rrh520HKLdjbK9S2HcwZc3nqQ+I
gNkwpa6G3QcIf0QdzOI4YFpnIMnoGVtpYvjt8r8vqy+L9/2f6+JWSJqmGJL8Syrh6zdrp56mltLg
1a23PcwG95wTgq8KvwFkLhZVMXAErCiAqAlqa8d80Aur+bU2m8oqDso2Zl5vqpmLMgDfT03m5pkt
xPx65nMGJboJwuc4ZDS77s1+Pmx3x82YUrys7icxlWB0yDl+QF/kCYG59zIP4+RhboyUUYUxHqXY
IvpBBSJ+miHbc9AYbrzd1Z1N/U1le6D/ep8yhmNTe5sNGKHZWJ98/PcCNSCzj8AzsY4TMrM07FXw
E1lv//v2yf+6jX67e39UcL28y5v8XnZrey9dqrdZrBvbOSsjhtM/gqiEhAUboLuMGFWJ8Wk2pW/1
tzUti8z8P56h8ocyQj9ptVgtn2JN7yev4Hg+k9uskVFZjoLbmkajytFL+7mGafkXArr8Rw37z7r+
/3dA+WM/1T1tOJQr3hs2NGrVUz48CAXysl9SeHiHHJjzZjS6mU98/+Xu/+29/9hT7a1rNb0puvXA
BGX2CiRLH7/WySE85wufTkzweJszOOhL/Es8OueLv9DOB3+78X+IAHRRepNUgw9vC/SfO9UvR2Wz
7jzTNSHhfYiIjNLwnhVEpDFrYXaipWv/5RH0/6C+/79HADl/oMmyPhyKn/+2hfta0dX9Lhe3AROD
PlsPrIiFpQvYBBzKrb/c9sG/vZ8sDTg/VE0aDiSxKX57v95QUVvlde/WL6RD5UsfwyjhpRDh7QSw
GRNId7CU5jVOApgJzeLAmKpfQ2yWCnIhcp1pRmeehs7kPhVix/+9JgZirf+5F36/uD925COq+u+r
fu3W+UhbNfvsbcq69b5tHsv3HAXEqUID14+cep/13Yh04kKMuSIDrls1Rdd2fP+YvYBY8fTUo7H+
y8X9S4k9/O3i+n9s1N6nbpPr9dYBiYsW17XEhDao/P767iShKNnGuFxuqYdRQ0oDKaY9eGrN5mOS
7Hhvfl4DMMCBC4ttOCJ/kXj415NRVhRNweQGgYX+H/V/X6mGityT2zUAWqtyjjndYkqaqYIKj3CI
pitJ2vPXE+hfV9Nvbys2+W+rSX31+4mu87YJ0gHyL+zaTzM2rK8dGcn8+pdP+Sse/c/6UIcDTn7D
GBryH1tWV55tlnVZt64toJRAhoNtg27i/sjJR03hh9RwAPOV+Q/SRMfI/sk8N4jns974Np991vr+
wNCXOcVfThLl30KJ/Nt1idv0221Q1Ft1S95sYkQSkYN6WnC3REAtT84T4BqINcpp5weE6cDdHZSv
EYKj8XG5rOCIHE7pAT9J+TlaEWzwWvrLslX/dd0SXNjzisZV/vGMyqbrFPJRssUUGBjaEXJESwbF
qypfV8UUDQeCP127j5VCnm+tNkH4aoI+Hg0kUTBEP4x9thKYctmdQD/PzfDtOzDGuNX4BJlrZg72
umeG0cuchv7d9n/i6VI0j0Ln2AkMNb8lRsQi8+UxJyzJhXkeenRBfNGuKSbzrLW/GA78LKF8OeFR
+9qjmWkE0UnglpOfbxrKGNGYFGJCHEW0qdH5Qq2rvaCQCxqR3zTXQGfcUnPu0rJCNFW4rq2ZRywp
Hn06MXCA19pSpp7gUcDYYT8uw1/kOH952yzXD88RXKb1cqm9rOibv4gBkumEEWyFVjWPHV2bG7g8
GilgTecRxlC2BvECkYKHRWtJaNbfJ66ox6NwBsy519hpAYqr642G49Fu0EJLhrnkrhNaK+tzqKWk
sEegjEjo0l14QlrKzpXpfqX+e7x7tdAj5/I3RJ43gOQOjnudh7QZEQRrHTdoUv81um7FoKM/yyOP
EyNIbvu0ohRgnvHcM1jpJ0CS+4vaRl5xsEhT8w0Ml2EFf9zVjg5u+Suj+QHaGcbOy2nGO0l329oC
nfJPtyLxgObgaj4CmSQBt11dx9R8YtibuQt9ptBY8h7VrCf0Kl6Ne+95nyZoBrNGpCqx7hhrWbLk
2WPSzG9CwqS6mtvBgGb88Htyqx1pmRnLgordlBbIitWjb2UGqDvy/nsDKOLQ+J+gYRjsAGOgGeqf
1dJLrW5d2e+3a4UlvO+cnPWHTNcZkCWsvIebMatYir3pDqYu5CrabqBznkEQaMTysEbkgg7IeMU0
VFgwVvVUmXVzLjz/2/H3b+WN/NuV/hHemCfEb0mX2nUKS0dc6r4LjlSSjX1cD880oSpUMKwlzcx5
4QlJvCS1DrNVN80WtMZB1ywWnIR/CSD/mib/flV/BDftqqfqo+X+ta7g8Di3CehS0YH0ZdRRAtS4
4YsJBoDHeMf8/ktrW/m3PJFBrkSqMjQU7dcc5rfYWg9LverdP+36Go1LAO77Yj+k53Qz23Gyfsye
s4ENM7hapYgXMELFTmcVZdbt57oa0AnE7jOgyxxPk/P9wqwlftD9WGdm//KrlTRLhqaye9HzDgtX
OwxAdf7NJPFXXvDn+vv9A/yhlBkrkdHvHk27jrePWeMX65KJ6+2b6HAt//KsFMSS/mW1//5uf+R3
eV51t1eptuSTiS/A+Q+UQlBstStOZDros3z7yBiCk76UL4fmENTJz4sQTXt8YL1pqfnK1Xu2JorA
T6bMTMXTQhgqD/gnBwf/Rlxef062vQDswd1KJfbEguGd/SACWjE6zNEv9M3lV39TPbMuFitUc5PN
dvjd95swf0wwBBLsteNzZpj1Np3tFUFLmFQH0WISIB9tHVnoaW7vKeSfevR88BnKEf2q0sFExyov
D6g8udmrIeW0F83E4hdGVwYsPxE8nXoZvnr2ufPDI5j91FTGU3hs0Pfv9gfpx0m1CvXTUBFs2F8s
NqvEXk22gfQTXkdIxELOoreT0yLjjafPLeSAiDw5xRTyuQStDNTDigCaw0uJl/toCtYZ9ZfjEZYa
fLsbxMygj+ARwVVh5P/GmwBqRQR9SRq3lkaTq+dMU0FuY0posuRg6PA8Li3+7Sq2TX2XG9K1s4/1
oJtixRJpwbtEfVIWCh0Ps4DC+0sIakifxZJb3Ow73i4+ITj6RA/8QYfn6WXNzMh4amniSIByYQoI
Q6/4wb2qvkhiab+j/gyrnkGqd9PMh6Ca9Jxr7nxwNcUIRQc20ZtM3l/bJtwqgEbpSWpzwf+Iwcaa
Q8nhm00P/f1P5n1r0DS0nv/YLejVzZv3+nnWR4/z90XhuYk2u3iuyKByGghm0ooHjq2mXe4WdGOT
8SqarGibXrzBnH6hN5nWqEUgj2it9IkALJ6yJYhIdJa/k6kwmmzf9oQe0/fQ1w4o1mkjMm16/7/k
/nVYnVxt0uONUMmSCibWDMVe7VyX1tyZh5mWS6Odb3lEfXvf/EpStvZUE8/8bfOoTl2C9MIsZiPE
Bv3eQBkbg8sApPf4Haj0N3jOqfdpub0CVtLwv38INb2vEjeACnLpGTIDr8IUgP+BOQE7AuYDyqoM
F/TuZwHL6/TU4U/eZo9oxhJsgriB9dgPEmQ5rN4Xl483ZT3K7xwBydt8CanRD8p8n5G2hzgXDFja
F1KsJ0OCoKXTAo+OiMjYzBcwk8+2Bf4AyZwm+3DE2o5aurSj/ATn9XF6Y3D4tIaGmeAvDY+0EEJw
5hWmNUZzS6a+joz4qaBpkl1roTqNL8oimmZ+FeQz2iXlFuVbdUGWaCTm82KE9YkbKUM0GFjoUL/w
GX8hes6PMXlQZ32/H0ZTI+QvcVVdaqr4oXPSds6dDIqAQAjATINoAMtrgNgFUf3BIkP/SwaSsH01
gAmMeU2cWmV7ItGjHRWY3NcWnc/kZRfKCClWFU0wqKesY57QCxhDevkUYk8MObvxoolHSivyXF21
y6H55Ottn23/cq6IslFuQv7BPadvX3X/3jpan56Y1WPu0UyKoEJFln+5VLIZhFm5c5BS8eHKZj2m
AdB++4givpxoc0NkgvhxkDUnxxZ5YNavIGPf3BwZyWOefzZusQws3BquWzlX85EiewU4+B7jB9Kj
JyB4wMMD780SIEb3XHnJS3UmH5k1KEB0oQc2QMUbK4+72x16jCq+8Z1wZF7h0/xdlKPn9nlSUdlh
8ugrP+cPEKfSu2RHYZkXn1v36SmQcXaagILQa3hDTV5/woap/6gOr96HNLC3efjR/gXL80OtNavG
CqKzuV+gDvV20X0a86BW5SR2ZO+FCDAKTfxvdOUI0cLCpksOHbmcqeNoEeHBAu3y++VoZgF1Nrzv
O6Tq2BPCzKHbcXncUdbK8/IZR2Dbr1NOIMArCOMgGQ2ARNkVP8Z8ofNrlCkOUMJtIA8RoLLvM0Vw
V5MJlPbcAd9YThJQX9G0CUGFoDcWpGfiz8fKt/W451H69GvzgTr/B6OUwUFffibX2Eqx4BnpztMB
OIhuiv2ABZssc/tyxTC2t3puta+7r0w/Qlc8Zbt9xedGTH+AO0N5aXAblc0SHSqo9dmMZHgMBKJ3
wB73XFR2f35lyoFnFHJ9j5MWDvblCcIMvCxQGj0TiBbiMw0ss+sKRhRDttJ+zdUx2xR9ac5A4Tal
RMITgX6CtOyvqh6bs5s34B4Wt8swZKsBpfSrO6xaGQ42eAxEo2lRQ/gL9Y0+pddjPcct3msvpwer
kkmtmK1XTPXAZC7eYTwpG5vzNFXhEhdwT0vnLQ5YEnmLIJiPkqlmvzhiB048eQf5llSBg0eHlAY7
K7EakEDYkJFnfBFp4wuzEc4uvbC6vn0HexePNLCRsicfX/vmi00WS/4H7vlLiGQnKXUzMQlXs+k9
nZTG5MGZPmWHNWHGXAi5tz5HSQeTgebzt1G676GI7u/afH9pQffN4Cv70q0BgPjz+5AEaYvHnHQB
3zcezGnA4Ldamb3vx5lbqBVmCrt9Josivf8lMYbzByuDlbjAtI8xUUq3cayyo8fpCmG00QzG6Ehf
XWcyooXQDebdVkcrlRxg8tqAeqUureBfQGmha8wjCiXui2Uc9NlzUptjYxHPXycVDAbEFGmSQREE
0G+4XWIls+E4PmT4mtXM68DXkIIQ+Aj78SmeFQh7PI5o8TBeEwCNkY75LWz+KR8nRzs4ZBQOtW2C
7syeBEh8Dt1N0UKEXfdywRvcfoqdeshdHEFccEFrVO31ZRwqTCdGPed2IdHrrQo/9lSrjq0PproA
kHaQp83e6m2YYqVvHzygnqOO+gcWjgdw8teiuLUhJf3tRJRNZHvwpcFUBePx/TGfoAZolW+Szeec
sj8VJ38w4jX12voEzzmGRiH+ZNULXq2UupGX8vR1S/qKwpzxb5ichscamod2at52+f2IXMNVw3Kf
ebUzdIU8LwQrlye0oaXGZDkOc7heP3k9G749pT9Kqb9ngznkZPIqJrXT4ceTdsxp1YGnzXn02cfs
H/LcJnUg/r2+8pcjd+bkyvhK2knwEBFLOuuSRXWL7zvBt/gShvd95Ig0suGr33dS7ld6RN7eM/aI
DSAk0BnkXuk2SwMSLgaMDV7iV1Cx3XcX4hjPCSONC1/aStsKskvAEcLT+mfBE0v0Y3ppbnBtwUXA
wXnMka6zti+72xviL6rHsvOLYPh1m216Y9mpMPFK4Y7d1i3+SLrX9P0itRjYDxBkb2ym6FIgBcWp
fNGCjGK7TM3IMFPuLtPgLzXAC+073bA8ECZ7/Oi+qfgSeMhyH616Q7NObPXrgxYodJWn8whhyO1r
+5K4OfhkxMQeoiHhN16FUryy6kMwFxp/EAtjDfYsccgfBMPJNVQPiA0i0odFMqjU0rzOMkTdLt1l
CFknKC7DqTTPvPtEJdXxVX5hIgIUpFc+diVup9gJIG2Eijhpj9MsHsGN7gp/eKwlGe54NrpDCNO9
3lgDxYqwFNr51q3FOIRxgjEe1KZG9vvNVFtbdyFJ9o1BPucAUM7v3OvCQUjTK9dETp3tayAfH2BC
eAhcSW8vHPvSDKRZfCZNSK9eenlcCBfDLy3M29Hjkn3xff6Ssb5BD30yBDYH63YxCO++evN4bvfE
Li8EzufL7ML+PHmaJKrBHXmBuw0azKHUfOwSAJV7BGE1lBwXBFHid/VrZB91Jr/xfWiwrk6cD2vR
7a0GCmGBElh7jUg2Wmx/8Y7hKl7m4E5Va03jZe/rllrqh6KFgL9owkgake3CJp8RIbsDuQWOOTmT
NZuCYo+hLXR0QZdIflCfb13kWzkn0VRf5KfcTJeSVW8lslUmM349U7bv9TCoUGVof4xdyaFRL96r
RsbfDC9yTg7rdcZ0j17YV+zeJ5g5oDuRop7YYRv52T/t4bEy4w2zBWUOEuwZe9J1NiDJkeCAqle7
94YdBKEaxOZrpX/MTglB3Si5wxHVVAKQg3ES6QIQoWFkZ4XdB7o0vW2Gsdmd6fe9PYO2BKAo6v2b
2SAQUdv8vVYPnjCdS6vBzzp1niTQN3v4du5gxpBywdmD6YYMHNB9G44BYRqE2s2q2/HjWAPAEHZG
FqCn56jftwbnTAcIYZUfL+IT6KPm7ZS1/cBAEj/o2yivwzgZX+E74O1AV4FYT0Dyi8LuEMghPdBh
Td+OVbR+8VlZnn2LKe1gN9j1SutzA0pocn39yvygDrManGnjcw7drFsjMHVsWKESPX+f+fBSbX+A
SVVWuSgpqPAuhNtGmY4fAzKuh7LE2cW8r9FKSWeye5X5P5bl2ym+jADNz406o41S7T9joAzTeKYv
uhodmYy0Y90zySjM4azw+ovYTYM3Ehx7wkhz+ezVVeRddzpb9raRFBsXKa4KgNZgckU9A4ATLE7g
eNCoQJNavf1r3S99FQJFMMB6jrC/SHz0S4EEun1f5EQ9MMiar9AFXF7dz87wCc8TfDy8aDmY5949
IHqWd/Tbyev5kl9RBNEC8XY0G1TggyS86FcLBZ5mon8Pli+vmCg+06vhqH8sFOeF2dPDk7+fyKnM
jU2ylb+ahLyFW2ZiVoA730ndv7ZEp2b8Yr8iYkdhBuI8uzSIlIQxXL49UVEjofH7F9UAk4aY2+gJ
XRet1tqh6wyA6KSuHkG0Kk6EqqUe6GuscIABLiPH2KR+gpsqFT0pDm3f8et0QnTDegQJ7QU4b4FO
hZM5BXXbDpedpwli7BbcWO+LGpWE1oz6qFbcCNMlKecy23XIzXg1w+gX+4vTfJX6Vw1onQlWFuDQ
ur9s4Z6Oexrg+j7DzDx4j+WQj4YOJINFt1moQX0YzDKv/Kr3AgOf+hXj/c/humvBxXxnERhcU4o8
OXN6SObgNia+tnqdGX3cD5mXJgCVV/z+Mq/gv6zYoeiDv3JbmfdB5Rl2C2AAojayai/LaO0HACzg
/+BMrjb/7WH+fHXfkZVw5kJUr+zX7k6XAJu32ZVJGmP/2Ix/XmeVn0yMfBwF2nJAC/TMdh+ywqaA
NxUUG8CiExsAs22G1BbQCPJxigRU5Q3TEMRe+sNZtUsZCGFyQq6NcZwxi5HIwlZMMTXdAUdZ7R4b
Qsf7zA8JGO+dlvnR1f3R59GhIYfm3Ta9WXUW2FUa62AmcE8bARFtkXnSzHducxUSwq2R9RMF5Fzf
Em0smPQ98Qo+LIjXiFnL6HPls8iHLvPa3OFC5QOxSoJNAn6Uwo7bRqRvXMJdGhYo8VxnZe5U5+h7
kNsaYEfwENytzuat1caVGpdL01C14X4BAdNEgkgclbD0gzCu4x9gG9EEByd+yudNHvt48bD4C4TY
CvFV4Js1lqiGZubQ/HdEV34ADDZ5uXwNRhQYZyKPEF0G2PuUQWOLbwoU7Nu5huJLwhUQk5jThzrC
ymGzIM7FazfE1xI5aoxyDefew7jNqgmW5xLdicIhNPMisleCJpGXF4p/dfFFDOmFk3yag80E7jlg
asn7Yn3Hvz+IXBCu74Vd5H6yIqJ3JNybbtc+N1pnEynr1i1/CL2NZBI7f8qbSyh9oYoR+wLlaUm3
GeE1e7m8FoAMl8IXlToV6NAVH5N3EaEfyYfaJlrzIYZncRV0NrElzC0j94j8nAd8cC6f71fPUTPh
w4iLYmdxQuCJc5tluV+y8FpoDMfnDxSf3Boq/qMRvyFZ5T/cmNsP3Q4kkliyLx4nrURIrYiGttN4
Ui91GCu8geH0z0mYHlN99J6wGNGu7Y26pTp/4/cnTdVtVDo3iELpuNyAl+2h08mN3ZS4JUEOKqfY
OjNsxiaV1T7+icdv/ZdeR8VnOv86lET0To+caJyxPEegucmKXcDeM5a3HxYlS/O1a3aKQEqzOrhU
xcfcK7Pu53Y+LKHcDjiKzOyCP80eJ5uwDq7Lwd1MDxECCJsnketYh8PUezROb6zDnR825mf1Pj4Y
R+/uoC/RzNhJkX3fpD2rJpk6x+F9WvI80e+aqwzcllDW5rwMLNAU3OZG1FB2ybpc3SgAsHbx08KO
In4K43KHwvj1pzfXMcOl8qt3d/gmAwgw1Gk7XtQSIT4WvxvA5g72DWVEqUPBcMF13lZgVOWJAntS
EBX5aXJUdslInhSLYpqHCuyunVTY95tZskhBKq/u42TMZF/dPcJHKE0gOLyXxc3sNrLhqMwrF1AC
x9GMksVGppsCpc+B6d439Dci6wrb+ZjSMkjMLkZowADUHGZMN39kkFgNElFEGUERetws3i05FqQB
6AC9Yh/az80qjsq5R7dUSDU/dfPWsxue/rfipT1CnZWvQFqCLV28E4S9431hyWdp8jpm6HVLu3ai
z+AK0+evrRs1lCt57416HjaWeo4m9Xc9v6fMvU5KQNIVZrP+6bocUqygfAC6dpavwdzRbwGlAjAq
P18oIG0DgQhhOY/FiqPQi7CHy+wcUu6QyFTec2iV6BZB15+J1AeRgmlKM7u/SoLGYesv+jSg8cf1
KvOQTD5B7o8IUk67FzrofGTWSpjM8I8BWO7XRE1SQadA0Ya4yIb8uJTw4EN62wZEMzr9zCupc/kq
wcyj2uKuCzgD/feQ8wKpzsb8ioJIKEGrZrFVmatuEHeIzdUpBXX8tCuBxBnnU94mC59HZJ6V+cDj
3cZMawGcLg2kHkHSLpNDP3gu3vMukE6v+WM0CLAjYLDYTdDOIQ0WJjKSjbEuEiiRoyO9BzwPiDoG
UDtE7UUj3Xx4sA08EPrkm0Q19YpsIsonrx2Rn6OJLJIt+fhR5/LBQD7eJtmOp5iOgh/2r+c0kP0+
fcKJOo83L68ZV2PZZ1hYnNmv0WG4HI7u26ed0Qqfx7hxKX7F++PSNyKdjuYZdfWonUtzPYjdeMPn
wpyHObSg44mM2lK/64O2UcPaURMyDiHISd7CbHkPRe/M83hNiNHomLrymhzI4+DDLmzTtPaAFkZw
n5T73k9pmC317D5eG1Nys1nqKv79Qt7S25QOEvpLYZLNyvGv224xzOzeFt4F4zvp0IhjP0fF93zf
yQf+fLXSn+FS92/UGLlNGvoGVw55aPyYdmdU24EQT2SfRKHw5IO+bsbFhA8i+Q1EBoRvwCsUNNqu
X6UwL19yZik/VwexPf4Yb8hC3jtC9Ar2B4/Zq1FtfJvkNGgcaggANRNUKS26NpV7NX8Uewl2O2hW
yGIvXudicnPThXZOj2gafTZ47AJXduvpjY057QOupE4ihCNitIDrgZgSoGnas9K0T6db5kQc38Gi
BwOnWb3xNKTBr+0pKRMrPqn4CwvJyqGjfT1m9ehORwU9jRXNsVQINq4fS1wfX+t0+ZyVp2qtjHvm
a9X4n63C+MyR0KUcTAznHehuREsoQyVPHrNSJ+lEH+dLZC/HBjpC+Ybci5LsvhKFBucejJToPWJW
PoQQAVvkHsLOym2yJ+5zdHhiNcfNxWaWp1HhOitKH8VsKKSgB52vFGuwYRpILhQw4jFR4Yg/zKjG
ob3CL9lRj90W6UJV2BqPIydYCykEEpDh1ApaR0NOJyYzc+5MdkCRaIls5ynmhNrfvPe3sgVi42iI
2FJ/7G+zd3DzKnrGhRnTFKQTmk4iBOEIFQOGoQjbCiX3IVMNIXzZZ6v2J+KJviZQg/hJOnn5ypie
pV1vqvDzA3DeVpntsY4BdrHxFu1G2Sjb5mH1gPWs2cXVPEntN/onX9Txb0xM2tljVG/ffnvk1s1Z
2hPhJqBZHzrF6fr23Z30/VC3WoisHWYXxfkKNyiQQoqDltkJHTaaBuOKbgbKZIxUzcqT/ZjzNfNE
ro79/IwGMQ0gTLunya5iirWM1jm3B38TUjEyks1wNhy9x7WtjXHydpXwY0NANY2p4eZrMlXRRTCH
mOMtrjM1BByihL2f+ou+nNI3Xw9syGNXx1ualUUr6OmQoMbE+Q+xjFTRrUMKPDP+LpAChmy0Lmb1
miZfb1yA+OBMSBEDlZkFOX2IcKktUaPS02Psstf3Mv0oFPsJsrl71aDYWT3GaJfBr/2kmjxxl4Nz
27ToS3LgPAwPGvicOeoJdkt3ou+aTPhPfhAKOQq6znOoLIgXHvsNIpa4FF3JAAwEn54O2oqObKt7
HQWCnPTj6tVIAj9XulfMksl9ls+r2WP+PNyXhlucKuCm9xmgy9KstjQh0SHmqjFBKujx4c8xo5Q5
Pr9yBj1UWpmT7+tDjl6/JwoQu1tKK6J7gVtGGjxYViipog8VzysrO+qOumfGgHMMJc6cnhMgGZPG
/tsxguumHBd7iLcY3LYu9pLj3qTv310YJiQkmzohXUJHkvHEB/oKqkURqhZrDJU7SKPo8kIzy0WT
rUawF/1C3cp0mwSMnlu0f2+1BzvVyv1q+6Fp9rHR+6TRmp1yv8ekm0YbYJMRPbnapvWK5eDrUgBs
HNHnNo6Zp5sVB4zQRKwDGnGhMP5oBTaVKZczXGJfQ1qyInF8Q9YezBjhAJ95OMYYNtM4cx+2MW5E
zubSme/RT/z4NLxRkMfC1UZ6yRqOb35J0J/dEHx+neQ9wsHLDFYs0wk40jXCkK1d8DVpj9dNP/6v
9ienu9dtWUe5H6/jNVXwazQuz5nL7XXuJ6omZlT0tt3hWNrL/MONgNZ9iVE4Pd1ATnFOoUw9WOir
nEkHo0yGsmEeDNzY74+5D1hpcGuSmVRb2mLAzXGKSRq0308EkVnmFGgVQfDmVhPsQuCigaAKZrLH
E/Ljb16vhtW4WWSTmtKPQYY9oB2Gr+moWN6Xjzl7juVVft2391OF9Rc2PSpMr/ssWYIIgVlVLRNP
7NrIk0SzvL+4Qfg1G9GFudO+6MZtSLsi2Uqr+gtS8AgVV4uh4BZZKyedDy1te0ewBqrv5LWUgmYL
3zhj7y/oJaQWvykKo1V8O+a1RRwYLvLgegJJ1Eus9+VG72iWxq5Bs4UxHgK9rRUxTyJAfEn7Cmq2
NCWzy7a0oCWo4PyKj03EYr1cOSYveGnfYpd2SZnYHwQGMOl8+e/La8vLWsAO6FE3mn192OKuMu6r
LT28zl5it9e2+EYAPC2OoQt75f5+efZtbSOHKjFpxEtUaga0ae8eXj17PdRLMbZM19nTSrJRndMn
sT9EVTrM/AaJNc+jSefGQkZFGFAHLJdtn8Z7Mqq4yadbNWI28Vg/wHLU5LhDNplQ3OqPYJkRp2jV
iyfzXL+XbUDEkWwovhJZUWMONgqI6DtVTQ+BzTQcHmguDw/XDcyn+7QVg54d04mEKm6p4JsGEADq
4SRvkbQ5SiKVbVBCm+sJyQ8pVew3Y24fYT+fN9veQnYUGTzzZ13Oey7SW1jZvEm/S3G19JqWuqN4
8qSHXpq4FubkqvtyVf5sdz8ZjTzYFTdETSlyju+fYvM8K8vh3BCXJ0ZtRgB3XnDhmIfzT99NlnCG
RuLu+/E8+pLt26GYcc94PykwLulhgERrNovXyZL9xLY7qBOJxiq6K9W05z9XxTjaIeS6ZJW9Zwo5
C4ebf30jAQPqY9OMjMV1InnJJJroO/rwDKpe9hO1EaIZWq9R2GEKHTArYgtLkzcFG/ULOXEoyyN5
V7Ct47mEyBm9fYbLo0QEwvtROjdInJa7wjopMAWcJwIzJZxRKIvj+0I5y15/2jIwkC3tp5miv0bN
frOUnS500gifSjriYap8K+BPoijSDsmoQBYBoSxRMeBrNYnBd3TCRf7tfirrNvQ4AdPCFyMuobyW
mO2Zh3yfSp4gBJLrcyee3B7vsSp0wDIU0EFCMKOF9MVfVc5XFOG7LSNiKhoxGbzN5aB9ICb4pCc2
zmbZ1mAByvSJH2YPeuy8f3kil4a1brrRbbqCUHSBRUCP9eqvO+IML1P+em3T7+j/SDvT3tSxrAv/
IiSP2P7q2YCZE0i+oIQkxtiYGWN+/fuclLov8aXjV91dapWqSpfjM+2zh7XWpkyMT0TG3QWbL6Cy
vNl+uiYgvKqB/nR9OtPhBptFjoP4SBlg6cbFG0lBsot4Hq2Fp9JZjqvsHKfyyuE4ALHn4nOdzGWb
8q4FoVP94mTKz9sPBN4vLW89btMboWATt1O6XdAJafU2M3K3FxjO8aXlpB1iiXFQDg2EONKjx4Ef
B+AXF2HvRagcHj/e3uS900EFEmWdgg44dFksgsWYuoc2gEYbqUNqIUJlYgQDh7TO01s5rXr9dRuk
JlI7E1xHiJYregnwTDuVXUGWCb5IAtBiJX9KwDChl2U+CdxUe7Rb0u1OkgPa+lLVmT3vADRAL3Es
mjRXOX3xbsPnzfuo7J7f0wlvL8fzQuGvBc83OJChhsQlJCxo74bemZDPm+wnaO32udzHMA9gwHXD
1esXR5eDAT3e/uJUIK+E/N7JQQkt/Eom+vA2VMb72ddW5w9MRBcb+qpR7WBVKDSuNaHPhVgDcFNI
kiTO4aLunqSQqb1/KWHn2u/zuneqqMO/Kt+5gk9oFvhfRPprAFtdfvEESxjxMq13kISS2nbAV+Yg
LFy611PreTJa9sdlDbKvDJEoEFws3CUq2Pzr1eetGB+RZIO8atGIy5+cL8OvlnuseuFofxJCvFSf
P8Bj6xEl0jWiHHuSB86V6Myxys6xe9zSRNbZlWQYfSxivE5CxIYWAAcR7sANcPdEBtGxKw8/NpZL
4VVvRYabVe9WL0WLJnvnyyjrn2AcFUJp7sl4m3yNdLQEgxGib3mH9RJyKWhLhixPi9okhweVvwOE
XnxGiEIfRu93DLGiPILm3sMqa8yUvXRN080KaK48KAUgCPtF+T6az+P4SI+T8SbYJuHCjfy59toF
xC6HNCiYThGk38ZjAg+d1LCFxU/RnSkAdy8jX6HOnr3FyKce7e0I1/9o01WFHlNnlww3YvYFTadY
YnoTZQGtySJBhRatrKb0J0DPFaQrAj8relSRug0jhhLq/kJKaBuvCN4A6Geeb/n0pso6wM5P76Qp
Z8QIt2BWwvNHeqcaAihm4+1h0T3Zs5ka0ISL4ggJi2Lcp9E2j80zOGMECmVvYs6Q1xNyioE3zjq9
gDTFNEAA3kPEL+SwY3kB7NAHSxS/UZyD5gywhi5kgr+LEBYKMKT03WMIVGIBPdCl8qiGJczoQFf7
Fbx5JOhQL/O8YOH3QBN5cI5IkLlwgCcTbYaKWTLhZpeCDoi6ldkbjXSKSb/v9UMyx91W11sVr697
47TWwOsKmGI3lhxaQOT07XQzNIsQyQCOhUjT8WmfBdqKHvcJJs0TrEhnIr3jDqO2uSbHOKDULGGc
cqsndSfMHKGs37+0/YjZcf+lNfqeouara0vgxTOhqA+8GB5HFFPyJZ0k5KKM9ygZjcfmx5iDA+sB
HNsyjpUDovbf6PcxITnl2jcc1FcKRJlPl/HpziYig/P7VmQRDF/dQfvPxxitguIcPWdCJuj3aaiC
6fcLQNoS//0O4a2ekpuaVCz4sxa8xsXLLSVPsoJANaniqR+MveBF/eoXSE2DVwJoVWEGsgGyYqOd
2/Apj/hM9ytaQ+C3JUvayRuw7t15PKex2rv5nC/9tWvb49zG9+xdO6JnfcfbYn+++y4mg5GBvfr9
O6AyN6xJDXSfLW5V1l6ztcX8edfyIQRgUEX5lnKTG5NXGC9Eh1JETyBrRpEQxd5LHr7dDDtgyIiB
UPxeuxQ0CENt89rZoJ9cpsMh8QiO387bUsMTSS0KVOt0AKuA2oKTD45IZJN4xixQO6A0dpiZbm76
n9cZx1w0wZmmHRJX9tLwBAFBRvL06RqgoAcWEIL9FFgNrc3s8Bp0HEJPxEzfNksCTzLb7lr1n/ZQ
Y+SbUNBDTq+F9CRoRq7yZ0lb0BVQZHdhcIMS/yLE7ng/Pz7ATgTJ1iVZCsJi7ZxtCWQPWhyuPpRf
KEgUvY9jNw8+joI7xfEEP2HwpDcejaZTWmPY5VZ6rrYVO9LtDvxy/J56kTlEm2YyDiiDGI4whE4I
/mgzwCUYf4TK+OO5iS0sP/oKSBCqpepwvtG2+3lXlEq2jFQvrlPOQU9GAR5AK2HwqY+4xKLhYsrC
ftQvpmbKpmLpuqzKco05tlGS7UYqVzA/nPcNndEIdj0KubgN5/91qBpJIssP6nZXMZSKxr5KVyEK
BkIbF43rr4a79ehq3c+qxpBQJWS7pAOaWFaICqCTouJu8c4CLivBPocNRlpuPyIHIsgE805XoODV
35Nbtj+0LcW6TtvBAmc9QE6CJjagASYkdgGHIy7oFUKE/fW8hYKLvI8tBeC9U/rU3KbHgA71PERm
YCHwByktfKXMPZeXx2da3XCHDaqGBlzeQ5SFaedV8PhkkD0QNyZmoGP0UW/T/YqMlffxpfQypCcF
0FBBMD4bUUQBJqqC36H0yGu/Ga7Cwv6kxfIs7RArsOlCW56uQjFqg9QcRhbCd1s4leV8NdPopmUO
3lD2gAjSCor+rYNE+Vs2T5bkIvsqDdU0f0kkAKAPVME4c3d8hkvimG3dPVGYClbdI81A90yjI2Ld
FY3WEZgOKv5+OtIK7PZ06ZMgAT14/KiizG/htR47v58I5fE5/7ND9Xf0vN21j1lSTUXP7n1ohRZs
D8BWHkvSPc1o7yZmB9EJLRK07ZrkJeRHzuX9Cak9gKvWSVroKeNvPVT3XH2wtWk5d9rYnbLbB+MS
vCBg0zDnvw2JLMumaZmKZGkK5LiaIdkrRykvzyoXjvzEK/yVrc1rC4Hy6KcRekX9vuM2UPG+f/Sn
Qfk5qLiady/9JVdX6lHeq9ON7bq07qOk5UTBMJj1HcRzu89N7+gD7trPAWvP6LpIN/lVDNilQ9Pr
KWXQcfQ5PvogIwf9PQ3QLoEj2Enomz43Phl/3/yfo9eejJbaViTjulOnO5f1ZbZZLDoa0l5zAL4K
+iurTaNWpLiB8XtCLFrw5z4advrv0/3zK2pWfL8urZNsstMQXERzyim2bpw5HjLjdgdlh27D0TL/
g8UzDQlrJ05YLVi6mVlV7KVDNS2lALChRFx76sHMQKYGbCIME9V6qr4olwi2CZjzfQH6P9wf/W3b
NqB03bwb0pU3mpBEObi1vbOj5CFSew5MkzwXIE8JXDE05kmuojDntGkBpPnGkbJq3N4E0FgutPSC
qLGOgHeryzNBMCmmL3W+f9uMtbfTRNmCuiuvAuynkskqqVoB0bMP+uDWfsV1IvPyBBgiy7obqBIA
+8iAnweUYfdVkOkuQI8b+OpsWCjkHQHCd4q9p6Z+AYQBiMvTXkfwzgGRAcgCYCGaaAc6e+471sUv
qBcolHRMkFShlnmlZrdgoFIbwJ1DgQEEAjmLqgMuUCnjI9JnmQNYcE9dPvOom2v00ivjBCIG5Q4k
Vy/DK8T77pYi8bzSOrTt6OXM2lkrNIC74Bmi6RADdpVQq92MbuHKpwFMnw4v3VOIGpJnTgFvAcdE
qw+ID/BGgC0UpHNKaiKKSDrrAajEhO7iy6SLUkzxQalrOz58wC56M5G7mgMJ3wi+z9UFY0k3jtcF
3cze0Q0MBwXZoemOLm2pfQi1aOu8o2kJ3hY6FTI9VNEtZ24Mzt4rL1mIViad1/Bvzac2zCPAiG7a
AfnOGzZH5/Hqb7/oAea8g6WjI6GQl81pjGWzzRDvvEVvuvcgBMw3jjxO4y1nvegdaVXnZsHgOh/c
uq9nb5C85vRFvQIyVkD7i9a4Vzd5piPMqbslDqcrHH9u07EEDUwb7T2lQ+nPq9AKBmkI/J6vQneI
SD8JWuOk10KA9xyviaARougq/nC1TD3CQ0B+F/tK5x144fxwPli4OyAFOvE1fZp2ntrXhidgfPaO
NIZmS+InuvQ3u9KEjjYv9BhCiOMThVs7He2GSXeQT0AKBNu5b8CJcFPQdQBtl9teJtSGyAs+bWNg
aPDp3/Pv7kFHmgteUQl+JecWzxFKdFZ48Fc3e4MGF23H1+nh5TJJySfwMyRoO/wUQQNafpT8jFfw
JlTDzyOZli9nQKVu1adJT7watIRAr11GAgieUn1JP6iHKFS32stN7xZUFDygSIe7d6V0NM1tjcGS
ARQD2ADFhfIqssIzzhhn2sy6JZ2hKKVubrb5XMYKh58OhOe39TALpfjmrofn/qazR2P5GCSjbQBY
ulfSopE+OU+yfRyDPaZ8u0HnwfzQxysKtsko+azQhAPuP+Sku6lDMcdLP83eIix9wJKkRkmPOVWv
Su10unpbgTcg2eQxiXTagiY4QliNP2AxScCaA7wQKkEB5YE9jS37u+eZ5VAppvWX4mrdN7rQUwWl
nkUPGP/Sl6bpUFOdbJqt3IIiHwuLuF9E5j55IZ0O8AVhdMndTCnCoWtI0/vWkGwYJQRRfkOyUSfE
pV+CRdZSUMF6yUCakSvpUgxClO8S05Bveuhv6JySOOBRKcID8VkHMjlMpH5Xr4bm4latomR+BtAf
aXNrJBwXBbn3c0iScvVUxKd43a0i0mhxQU8sEy3m51SlWroZmmGyXHSl7o7ihvHW+tJ60jEw+d6X
66tC088+1d4bVwY1p+VpTMXRpJBCfWTjpC95P6NaClgfCeReOdXCfEQmNsVcd06glMiHnnDsbs8n
50JXEQq58vM1vgJHDY1nMGKHV6W3Sd1rQKCYh+sbNY7Tzdmnbxbg9uDI2aKM56MSSDbX6B275Wwl
KO+nkdIruM5vfIbO+tB4xKL9HA0+oGAdOofxkSYc4W5E+l0roEUYR//Q9i05PkCYoFM3ZVZaX9Fj
ptU/roID5EugvWon0XsFWng7W9tF+4V/srzDDS03zkMBgo+cJwrIp4GBG5wB2uzsDxNDBXRmagNg
/laBaKabobA6roIbj9VXMjuWyyybw1lKKf++HFNf2Yao2l0+czLDCBHSwkVQ3fbeDQq2v/jUAliS
ab/sJMgsTtP3K1BguK2T6j2DHFY6JGiv0ILdI0i1VWdHpm3nXqsOwLU2QpJAqQ5eep5dboEMKgvu
nGmjhYggb7mZtnhxduFlN75+qqtQsGPCM8WGDtswZNE9+B2e7qw7StVrXTyybUztUgpSS9kQGZnC
+frpDUq6ZimySiCroFtb8wYXB8tM1LNxnb6Sf4cgyCXrwuB0Nq8lEYs83dJlbO3GW1pe3nyFIG03
SegKS12CijSximt2Fyeb4s8SBVvAgoCb0uB1HdFfk38wnFvn1gGysmTnKXW97DyhK95yhhLEvrY9
PAcXG2wbjW78cnLLPLQpDZIOkHxkf5Qh/Kh/8EWe1ZBLlhXhcP0275pTmhtZsSnOBIS43s9r2B+D
/fMJOYzdvOpchxc/6+v+ZaC9QacZt3k74C3QzG1UfQo99QW92Mn6Lj9FcHx2P6l/YlYzmqvxcvoc
CujpC+oAIPEoryO/upQ7QD2kOYhUiqGQdSiNuDoK7nQwt0b66HTw98vNvBpiNVWaIYqkDjXt4eLj
RiuwrbMU9WX4jV2s+PPtWX2WO/hnEHqgzw41HBM0AMGck8t+SUnRfN7i/JvPZnrqlFoAIr3ypB2f
Kw/O4m3AP7ZfyfN8pWvnCm+71TmTF/7d45UfaSDcH6ya351tb/vjRWaBBfOa9rTe53Lfy9BvN22h
LQdu3qV2kjcMazSd55qjfdlpxkI/mNdp1ldGwNvpAK55V7t3hE3GhyyCLDzTPBfMh511z3HS+VQ7
IIjDmSeFznIRaaTdtbBnebzB3lLytz3F5z31rpzWN5X8BAvdOdCKp3IFLnIfKSiSAKQowxxZnK1X
IPGK1nlokCY/+Rd/3yDFoYoL+dvBrSVpzud2ft2oi+tUcgBYkaShjTBXE4cJeX+LVty0TB9A+BoX
Nm6QyBTcHAgL7vH97MAoc0ZQV4dt7/fd/k55/fZVtXzOZns9FfuCZQfWi6cpyLCCcryODj0toGMp
YDvIp54ySKNNJAgTgAJulPrPPZ5UCkdktn//osd5szvDVot/0rN2zYsthk233yOD3NIMsZGg+cTJ
DSeunlrSTLZkozJ1nZK6hLh32/lcrtwhCuljani/T0t5pM6ma4Ysq9htRf5OY9xF7zv9eNgXKblH
QYNsEcXmCKy0X05dA3wQpWGHmwz2GCO09poiefnvWFpCHO/P4LVdNku90k6LDUZzAsQMF/wUGh7A
TkrJB69fhoI11DDfh0Pq4o2SFFP6S1N9X2bS4mZsxXEvfCIhRD0kB6iJf+gCQgYYJzr57eii/IHq
BMnKlCd/25AyeZgb0u8+omZUTtdFq7jIfAQ0GNp3r2mMnsRZ3I52zPuFohsVOxVXsUlrTX4km4RG
IC+ziXaSWtcWzRdlmuzInkzBgaCOrWM0gUxDq4HFwqx7kLvBACzG6Az/N/m4+6Fr92d32F42csHQ
zwp9QYGhIj5PaYMMJiRqV49BovkUnb3qH0qvPv1947W/MyactT9T12pJ9pVakGLX0utUIPRo7LIn
+yqDT0d3/WbP2/2zA7/Tvczowo1EuGs4szZFlVOoTa4OUQNKJpd4Dybiid4alMty+lBYbmMHikfW
WDe0tiSZGkdUrbkRyfpwNgx1UWL3UHH0dv6ChFLpojl7gm1guL8vivrAa2kjNmxpuox8pKHVHtXk
KJfy6sKmGAXtzGEeTo7Ek2dKLXuPhsxdJTBB4IpIE4/Z1l7IyhAUAwsLEUEbVRDBjxDwaOtiT44h
UmC/f96jwsiPz6vdk3M7UZJdsbpOK4C978IBHF87BCM22MOmsR6Y3R9j1d7B285UK0PhfOAdIhu/
cA/hMokV2Mn9xIdi3OgyPkgQ/xiwZvyq4mrsM5kBD8gfoe24RI8A9X+MAXSIq/OU+JsjieuGJRW/
WntYf4xau4ZKYUrHjZVcydaS2oFfIQkGKvVAOsZTGkbB3ntL/f3Marh/3/nBXwbWa/dPPa7N9l5j
LwnbaKwLoEGIQsUtf++B3zajK+Q095PDBSXoCW2aMfeSujDwy/dzqDcc/Eev+f0y6LXqgJxeZN3M
OPjkgZx3k+u+6FFGQVKi4cF5YHF/DFRLyZdye7Xd75m2EOtgnu5MAefS5KbKD57xH8MIu3L3jK+L
pL1d73nGD+TEB7fwAtsVvAd9hxrOT9NA4hrdDXS9lekutzIR56CTQ2YJ3PG3RkxTMeM/TMlSTRp+
GZpk1WxTsdsq+ubaKqcX1JREAk4jiEHF6P9RmH94J/6MVDMzVk4tr7VnpKu/nopdOoVwonraBBed
wJ90OpofDYHFf7Btfwat2ZusXaykRc6gB6aH1gELScMSepZ6x+ZK7INnhePxZ7CarUkXK/1wFYNx
2Mmjk5IFYTTrp75QdWw4IU1j1SyMsSmramXxhFlgl7acwQviJ+yfh2AKWfOmm/z4QP5ramgK/jyQ
2m6TqdKGqW0AdkRZ0ANgYERNiqvy77OSpZrBWF0pc+lt7OYJHf539DRgHi8QkKYmGqzi/ybauNsw
WaqZjdXabLVysYjPsJFDVMc+b3ghCrJMv+/WI/Mk42kYii7JoAJql8w6tg6lpehi9Xj1njT3ZWJE
jbMRX1u3/fej1C5YXix2WaobJUHGZW7SGY/UfIjGSIyoCaHk71N6aDjuR6vdLDktNzdLbYvDHiM1
4w2F9gymsOEGa4+OxP04tUslW2d5ke+YFRoisPDDLAZ+ietEkwxkQQBmpR2D1JN4vVA3vDmoNmzH
0yBZues3suskepCWEYzzS3coVFAoPOFYGui/bNAIbypcNi5L7V7ujEWyrUq2WljuKIsNL+i0XD1q
WP2GVamHr61TeT5KZ4ZBeQVxwy19BhxBzcC0SWHjXjecLKt2LVu3w0U/iz0gU4JOXcc/ddUxbCPo
jFB0Gna8aQnroLYyORYbay92HFkcZEAo5VzJk1WAfBtW8eG8dJkggMupmd9pqbtn9pZZ+WplyuVU
CvIILlzfclByIECiv00jVkJ+aAXuRqtZAflUHHPVkErQkeevK7Um+lXZUNRjta8Mji5MLCCeeVig
aCW//D7Ttrj7f9kGQyHkUTA0klGzdNmpREn1XJVTtMY7KpA3ZGOivSNKnutpayKCRR4PQrYD6ohI
auA7thAahcoSXrsZdEgJZWsyl77l0Qoyrvy3yt53K2oxik/FE1Uug/9DMOiieQc9iPLWVDiWl+fJ
tgsZlyyy7qYks36f16MYv00vQVVVFA3TqtWsUCu/qnJ7cWJNv9Y9pbPt72jJlTwJzhHA/6CnOsdJ
6jfhLh/u5N2oNZtk3dK8XemM+nzpEVdH5MIRsmg6nX/fcdAHbc2iCyvRqGHU3lz9linG1bipU+Tf
2nHWz1+qTys+RrA9EGgatf3GtM3f90GMaKrtNnArRfm+mXf3Ya2q+krZl+Ad5jQlsmHWToPxMiUs
neV0FSc9SjPapijhQXLs56g16yIdNq2DemBU1Z7PCY9l288c4B1Ag9f0v/4Y/X5mHkNp7mZZuwtX
Sz5XqxPjudRMhKT13vb/AZT0PJKuqFWHDY9l45Biq+8WlidMN87VhSHdDRDiaRRljhPMPLszCfEN
G6KhB3ndnytaCx/kY7apqqxSeR1ojeJaDFn1ByDIbTv6NMTavki+80ZLBXZ1tIqbVvjv+/Fz/Jql
S/PdQbtdxAqD8h/ovQF4YDPwX99t3w4o8L8IVn//Fne+Glda/PRPQ/dz6JoTdF20zW1bF0PzKL5W
3gChBPjnAWzzwHvBu1vZIaSMj4Ylf2Dcf45bM0RXUz1p8oJxuz6gd9gINFMIAi9xOhh0ANe/n2G9
6abWLJBSnKw8uYrhVPKLqO++0nFIdSNKnfQOiOcnd86uQ6W1o2jMmnv9yvVeZmk082APdRx6jJNV
pxRC6nnnNHyd8tBy/UHISbVNsNab3JCsg8pLF8f+axQl9uc4CHozD6T/V9htsseqMBF/7frdgLXV
T+X1wVIUwGq3QReYvjdod2K/7URRRBj2qdk9inWe13OeIBl44pkdNR15caV++4Lahhwk5WStt+KG
+3RyUMPNCJAR8x4PueTouXDRuxoyXU0h0wMEJgfvburiLt6ZFj1bmcZJYa3B3e/tQbQC1h7NXlhp
YPajcNSwt3rD3v71Rmy22mlrMt5z91XnkJnAkdD4wLqc3qNA9JIobGVr96EUpW7HAYSJdodHqh+7
Ogp3rhsvRrEbOntoCDQ1f/79YjxIgP1Yju+U1N1y4DheVumJzzs7z3EX0QygVnHEXezJHXASNA0B
DiLYT1+jkdsweNMx/M5G3A1+UrZQD0qO4XOp28/dIzzEUIiOX5g195CMABwlpxwuUQ3welevr9AM
cNTIxXhQxf2xCN+UrLvvKHcXK2urR3U6B5r6atB3wI5SJ3C8/Qvmrwmn/f1zv5z9byjp3XC3vN06
XlXW/DYQRJpujJD7K/C5KAqW8NrpkUG1h1YQX+ug6Tg+yK3/nGr9+J+l9bbUThz/dQ8d9zY95m1r
UqFYHL/KgEXHU5TOPkHm9toge8htvdy+1M6CdDP+TNHYlKrp/NVZBvvW+qxqEkcgg0tio+qGVvkg
8iMoH1/gw9CqG3qzl4UNN2g0Ots6hrjB2Xj8FP2xCN+n9G47DklZ5fmR7UCo0kcy3Ilh1QWQr8am
7T3RVKDpNVIajN83TeluRHAc8CoqNsEtnWehqGmjSv4aQ0CagbI7+72XdPoCZjZsuOwPH/u7mdbc
qlJpr+VSY7GRBQ1Rr4jmDOvLrj9uPS8Ke9jzFB+yDM3Wwya7+6Cq+uPg1WtI283tkkoX7hhdIUBy
9S9D2T3GRh/efjIsPBPMI5Jamwbz27jUNdeqTBeXVWvB5tLnh8ttdl7fp7vBdNxyMG0K/USeeGnc
ptftoUN3t9C1B32VGHl63IlbFuvLqxujErgiAU6G89qNxsseATpKJJizDsykL1qpNFjWJhOj1h54
6UDfTs1g2gJzT+eImxcPLsNogHMjRYHXoz+JtwAmeHKQz8B/b7hTTR5NvaRr3c5WLgvM/8Z+nqNp
Qx8c8dhGvCvgiud9ntuwqVjW9LSrNdumbTaJVZ2ZNEGDiypOT3GwqTxmPS+bvvTz0Gna54du5Z99
1moh54oeYWepYJpd+mdgOU4iQBpA0yVysJyhsOTII8NsDJ3/7Sp/F5bvTMh21dqr55Lr1D35Xfr3
xOlYcQZXMd3M6XmATqHW9vtvTmPE0GC8tFo4WMrr5HhK8NwIlfQBFiRGfyqyi3B48Nhc+Klhx3Kb
Hq6mh+I773k34b2eZwdFYnO7VzA2QBbng7h69dUuJAs8ZRZ6G2lnp48h6XihSyDXsOLCI/3l1dbE
utx9gLqQDsr5wJ2uAo7XTbgKwNd9DjWnmu5E1mj3bNKYlHeyyVF6HPLfnbOaFbPOi1OyL4W3LGjg
A2iiHDCbjrkYkElTu8oHjX1+mGqtZr2OF0NfH9ZiqUU3mO58vULMH2lm+A0+3tHgfTeZmi/j7cVD
JUmInS03W3tGxNQ/bb2nm9fpZH6n4730CR9DJ/xyR8901Tjbbh6gVsEP0k9lHqJfwNPasEl/111k
VQczoCskuAxTqS1UsWjtN2czVymIdEVg8Tle9GZLcQ1CKnRNHMkH+Mqfw9VWKk2SRNpYDEePuMoh
diee8KPgShv7Pv2qsmmfm981pqbTBGl9lCL5MdOahV/vDnlualuVSh0hXEzQPg4+Eb8gJ4PH2szt
EVOpHf8f49UCNvVUVOtNsvnn+GNw3FefRnwiQ3JARXG46dHFw8NlCdv9pjf8QbT6Y+iaXT8f2ruF
qbHKIj0Tx4ktQoMgmAUvYqqjprezYaZ1l/RcqFIuAXYjQvTjqj9lknT923lD7wV1AlC8K8CQ4jg1
ZWeb9rTuiR63i7RqtZnowT8t57FP3muIrKN7g7vVdyaj0UfTXBuWtu6JtszDZrvQGXEOXy0ap8En
BRjNDhz4YTk4j3Nj67lHr/T9bn5DP+/sqKle1c2xYsgVKi+ObncJwTdITF5QUlzOPHxuPLKmfFPj
qDXrvc+TZH1UGRUNTFyiDQ0X2VQUmJ0e1DT+9z8eWrVmiU7ty1ltbcQpin3yGjQeIrq9cWw90kkE
00ckKPJ5g/kTl/6XS/od/d2tbXY+GevMYlArxCI9k+ZCM2Qw3Tg0HbSctkt4+aKBICSR2HhvHsVR
Pza2ZpEu+39ZpO688l6jAdiBITbBEye32dl74Ib8GK1mjzZVq1XsNoUKIFX0EjBsf+4TNn4uZweA
5ei8sa2NpkFs2m/rW7NE6yptLU7/bKr7unL8KZIrQfWxCAlSObgo4bhf3Y/V2mvY14ZrWvczyw1F
8uuOfcXYC34nMjBDWt/Ss3PWc0KUqtAiaBjy4fpqSlvRZOpgulXbTenWOu/XuzXXtOfG/jsP28Ae
Jxr6FJ7TcSaL8QiGSaOX1zRqbVcP2iHhkVmJa8osC3+6CcbjZdHlMe0/dTBKXQgqTUbwgRevAjP+
91Rru9oqd5qcHTNxVeMdexoIb5bnrLDBu4knJrPbTw3L+/CR+feYICt/epOXfC2vVZkx8SVLUGdp
ONj5EcBKm6wHsxVyFwd4RitbdNpsGPz3CbfrsJFTek6u8onB0XOzRfo3GtPMgDfVsbc+DuXXc1Og
9PAA301XfNGdYar25b5aW+zrThxg0VCRItLe8QMUglDiQ58rnDTe1ofW8G7QWrpD3ZmbsyL2dU5t
YxEQgRKZCddZCPQLOSE0Q5BwA4WxY5ebNHMexeB3x6ot1Z6cln5tq9WZGyRW2bDn9KLDdxaPLMrI
M5modDOVHZHmCT+emw7Yt6/wl6m6m3zt/dmdz5dVckr/yQCInNae0gZkUhzFmx3Z410o4uK13Q8P
5HeNaAQrrOGY/X6ZQQ793PRM28naTWbTcaREmXIaIWEyHnPAe2+60w/pu8Fl1t2GYZtOd81ytapi
s2pnzJzrLH9P2/I+8aCwIOGK0LDRaD0MOu6Wuma09pl2um53zJO8g2HH0KNQNxgvAxvxO3yZhrv0
bex/29maucovcqVYKeeKzArcH9IOqHZgQkT/Ljuawr21h/TLDUq/h68RfqDqaodQSt/oq9xtnHzD
JtfrG5fits3V4z+rTd4U4jVOztiG848f9y2S1uBZfeeufpl/vWRRXrYHyCjMn/rNaZjaUyS5EU60
LVo0oPGwC8lvEYvqTxM0B/DVYcOM4IqE3dvwA9xTw3Y89iz/7H69iCGn/7LkOHoDOHIk+QABkL4X
BDDhyTZmIhrejm9U4J0xLc6ttH0oWADRW0kcudKLCcZkV5SL1ZjyHZ2kKds4TuI3WrUGSy7XrJpe
3MzS/D7s3bNH3gkolU/FdPYt0QTivmG3H2US763od175brJmsm4Z6hYj7r7S3j4ixi1CFvfgkLYV
EkxmUzX2ERrgx4g1s2WgYKEkEtf5WbiWFElEgsuPdl1kGEh05fYQfRYP6m/o4EZ//HdJBZBHvMta
m07iNXNyMrdqbllthShw7s7TsX+JIhKKoliI2CUoD6ODBx9SHmxY6/9gWf6MXLMserlppSfVUvCp
accYD6aIANmLD6KXwDAwKylBWkBZzJk4o+N7SFESHTfvTbKdb10Ta/rR1Kj8P9yuf39S3fM1jdtp
sVJaCsa89HxcbpFtg/rtqRxvF8+s4fF4bM7+jCeO/91xS1ZQ6gwpgVDa4fl4J7OJYFl7StK8x9I7
HYQ1EROwm3LX/+HQ/Rm35iBleXlVSfMxTyXoxmYwZ9cHZUAGQB4Pe0IIu/9CTxMB8GnxgjW6++JQ
/W1U/4xf85VOWSLplxvrLKQIRZLxPWLsNOa+Ycp3yC9RCPsaNRuzx4/nn4Fr9qRN8Tkv2gzsxhRK
QKMJlR6n51APx/NuOOGPEqnc7T+j1bwiy9ykSVGyvd35IAvJ7Ih0Ofvapu4lblTT4/DYF/kzXs2W
3K7rsn0Ss6OJZgzQJZqi3Dkc2qQ56E8p0ETdKvj9CH/nbH7bypr/s8mT/eUqYT+6yPcNLrSfULtI
7YUBISN2Gg0KZIBgJZfdr/Wo/KZj/M/rXLNheaKWpgK0ctp9nRI3RiQmh86bAKc1mkthlH6bbs1o
FXJrm68ybs5zDKSfjqZ9NQV6adPHDNxU1RNJu44OkoXydTj59rZ/X/CmQ1UnEZ1URVulGzFZ331/
x7veOkPbdghYv76IWH8f7QHAm5zznyNcJwltjO1uv0DmTSA2ECftEMG9qhd7j2YiXSLA79B6BP0n
R/kg1bQKaSnrdCrY3qiGonccTk4OfhGl9EVT0fFRiffHl9VsmHWrDpqUChsGGFYwOTGd9Nx0xXiN
hloYpF+2/Rt3c2+or2fZMG4sg6hwghYRhFEzoupGfmLifOXOFwla/vp99ZXHvte/L7ReM1dWuTpt
tRQDQtyOvWKehDW8EQQ1pw5PY6eDarCA7ozkqGHoRwe9rcoWxEjAWVo9o9g+LfK9lEpYyrk6N5YW
7Qj9d/Rq/nmdyfElgR303xS3pdkTGj2JOP6j4RseeX/331CzZ7pWnNtEteIbRE5oTD03ACmGIfv/
WLJHb8P9aDVLdtXXFz2rZIWsgfsav7do/Xe1p3hCDNszlzwSaGBPNt/azOHIbbhpD32P++FrRqy1
LhdAwL8X/JXoNXftaClwOXhfK4+iVsPaPnor7oerGbK9Ke0zfctsV1FJvI5E3vhK3yTcHZva2hMP
VOMlEs9d/RLdDVn3rq5XNS00mSEBw72+r5wpOFtcPM/23jok+SZh7nSbVrVhmvXKtXW4SZV2YEz3
G4BnT8crd0zGi4UNJ4nf+AQ/MhT3c6xZJWOVtBeSemU84G0xypa+HVHkoJ3JdyaTvBM9UH7fyu+r
+Nu61rypS3rYaNqZk9ON1WW8iroX91Wkn/rvPjAvElCAiwLkb16SDzR+abhC+gs58VFjCuaRubqf
fM1cJe1S368V7ivOrO5v+otggO43HzDW3KHnnd46ez9EFH7UbKCb9rnmaqk3K1H0XJytLsl5ZNfe
Iz+IZjhb4F4IINzf1/xhoHg/1Zppum0PxUrZMdWzE7tg2VJRnSSxuSRjTYsWii4c5oYxm5a3ZqAk
M2tnezFHF5c9oUE3d4giBE3QAg+zKDSJDw7daT7CBmPReMJqtunQVpLN/spsnwVcPX6WiBpiH0Qz
MkrjdvRJCTpzRA4mnFgvyCRng6+vRgPZtMU1iyW1W4a0uonpU2yHJCMATnaw9BwONHmvEemJhgUX
5/WXi1V3taQyrRZnQ5jkbjzAJhMujMek9kggA7yYuBQsm8a0msashYRKlqhm0ropMPcGOR2m2nDU
91JIE3EbBtAQB4A+Ze6ClR8PpYjTBlA1cSYrWzRumHT6LzY5Vz08xnIo4g2ORcHnvvWOLggJEeaM
Enc7+xp1eEd7n0ELhRtSxEPkOvtep4AmpMAepQnWq/yJ0krrI48b707DQ/sNn79zpopic9hfcpbV
CuevKAgJJHgw9HqHZ4p3zTnDBi+i7rutUwCXBvRSTINPTD8lbYffyqsjCCw8rU235ZE4q3pnG+pe
W+tmwFw1OKhnh4YcRLdx4Q6mSWdM0+Qcp4nugc7bNwC8OavysKp/P3jNEO6323y/OIpb4g5iWKZ2
4tnfZ1Zs/oQI7KPJLDXcS71mCq/VolLy1ff6bmHQDnCP6T4poHf9J+Rv/4+089hxHGm28BMJIGXJ
La28V7mNUFaUKFGOsk9/v+Dgn2bnsJUXMygU0N2LTqaLDHPiHC7JfzS+NcUQNo736v1ykxFxDG3q
HBwgOjp85/VdvHHtgdWdIMX81RbW+tpYsaYS44KuHEydzzBs+6A5Jz+6yWm8pJpi5o6748GIVkzu
Fr70GvKUBWAWWuGhKZcZ8mlMD5nWpsbWaeZYl0ubu5TzBonu8j1b097H9J4hfGzXD7EKGTpjpK2c
aMxAXbF0t7MRp3FVRmwQVAVvAgmh+QmkKHBNbeJc45jV5RTn5ne36tVVRS4lW3h0Ivdj0UElYjh8
7rb9SXvhpWHkT0aPF7Uwz5a7jJkaQm7QBYWTw6KMMfd6XlZgNg1nPCZy6vb7E/fyDPmg05xNmK33
pXtJMozzg9erLi9NbvDIhGt/1+DRlpj15QVtjOm4PkRWYTXh9/kz9CttOj9mh96PEDQ3n4y+FiKi
cVkyRuXcN2y2NXuxjGQBXm5uQAAr5n5JbdCh6eC97LxnCBwSU7rjrDtcilHap7sorkk0tfNeOmBk
W/RKAifoEjJTctb4R4U5mfw+KwaputysbKi2ysTpvfOEtq5oMiU89mk8bZZRl0kwSo+Pli5czGCV
uZWtLyule4k+0czhBRYrfn7rE1A9+TYARrrTpHtX6opZ2lvXy/p6Zoo8aoIwlwJr61ts7s6Z4YDR
QfV4hkV9MvlnVO2wraSNZTzP3N3BmWQTkfh3F9Cfx/QWgc7qasxfQzFG69qqcThm8UPUYhMBR1yb
4607/h4i/eb7zcuzNmupeTfVru9KcktrJYnAO96bFfYG92lrmuWHS+EspdjhTjzNodGZhIYSKV4t
s3yPKzKk4PR7ASeV3oTxlYxtK3Su+Ce0g2Wxqt+euc0vBOu6J6cKUbLGtS6Eb+VujNrcX27UjBQ+
S5n8lk+h0PJdnYY+g5I31WapdbeloXhFp/NuZdXEK3rygsEGFWsBsA7D1y4tjyWPxIOOjaiAU9L8
7fQqBmh1ahyPicGInrS9TDd+owmC1Qze7GDK8zoN6aLmspbC/hXoDSbiDbSA1hXV2N+GYpgO86Vx
rxssM3f27dL/kGbPMWyp4kocW/hnXKW1q0vcaXdXcZgutehaXqfytPc8GgWm078a3FK3/aPN8Gj8
pYZimK7nWvVaWpJxeUKyzB20UBfHXRrWvaHTN5zJj936aX5Vx5qrpLOHluIvWfWTUa+ImyaRsMih
4WoTVrCw4mjzno5wfB9bRF3SwVKMVN0yNrXdmTMFXs0bpC3QloKJZj8BIb7DwiE1eK1DKpv1wI+w
FM/pvLc35HUYNQ3I21U8kWQKQZ6POcINThJdGNLOWu5QfrBb2oyabnjFZq3Oyb5WT7KFlv6xSNyH
FbmdWj98pl+aSHzlN0ut0dcKqljNgmvOVsb0nHtkN5slbU1bSWh54oifQm7ufMgV+nS67TJwrjiY
JD36eHX28Q8eRa1iU3ypGzimivN2MjabaJ1ycWFtRq+LEMfZe89SFZYebW3qrniVf42nbPIhnVul
5Mh4TxbxqtQOIc2fgcEMwyt7bPrtbcuF0X0095taQZE/HGzLqpjVCsoamT3JrXN5V7vVT7cT6/wS
DAjQxwfDwTwzVzSzBgnE8V/6lGGxi/j3oNkW5Aat744UPxaX8rQHq0qAaeQenclivdO/MUKQVXOW
xA798xr9Gk7Z0XNchzH8zgp7HvAZ2vOgPmhfqVrF4Th5ThkcIgA6cQ3UcZz9hw0HqbvV+nEFnCzy
Lv36DGWj00PNPJy2Zw4WSbQx3HXPVVJG/SV0SwuvMYxmj6f9h3fw13jK9U2j9X15qDBtngIs5YfZ
5P2dYrUsb0wyRPxVd4Yq5yTyBX06+no8/h/s9K/xlSioVI4OpeuVo3VxKQHg8LTG3yCZsdNNMAZa
7cI/PH2/xhOTkjtVpkEvZnXJ+j5ljs08BNvAPO8Q65KgJb+lmV/xxf01nuJnnKvXS2SYjEeEOdhN
MhKu2KHuH+58DpTfb95SBxYJFFrp8NbmYrTzVTwMqz6Pd7tUDAcFDwSAsBzg8eqEd/0Z76Du2S22
yL+mK8uRW14rqZVqySWzFEC2p/LUg6BuYSukGCqyqc0nHYJZO0fFxTDvdetYTbEUNzd7Bzi+WAtp
P3wnoYrS0OM9zZoaH5gKtSeocUor8F8znuh04j4epvW184GEWhubMbo+U+ueCcu9O/TNMOtF7B/6
bRORe5psm24SejG0Ty6SgyLAqw1cNIYzAwPn9oAiXlRtJHyeqHP2oHChCNFK6STnuMmWNzXBWdZI
8mg9FJu12JXXjfWeM04TaK/qtsDtjAE/Uj/83kK/SdpIjMg1C0PBGljuCCXdH82uFBbjc5Yzs3S5
aZ9qsdkonTh6dCmKJyJSV1cOIDl04u4u/DUuhPXoNeoGliv0aPqKCYtLm2W9vJWXA02hnu0c399w
B4bf68519EnjYy1L7SLTjGzxfzSfKgzAWJaq87WdLb03OAym0WAcitnu97lsiIUjSe3rDtgf0mZ/
X3K1sahxOMQnq8IBe+otm3RltNfex70bgKMnZIrGYF2axscmaIqXrVts3eFW7Jm5mFtX4y4GBihm
gK8riZUxSm5kzxee7mj/ITD9NVXFnkEHlx4ba6bKkaKlSPjR/LHjPHOY3EtTz8AkXsajs6SYMmse
n2q7I+NJV5r0RbwlcH23OL9nWqfwpCdfzcfWTGc91bL/YnGqEz1whG6hRxZyRZp33oV4EeXw/0eV
sHD/quVyvVFFgAXund8fiPVx3riuxJEl8OwF92YL3sWQ9nTS2PRdPNldbWasMMbOjagsqXFeLuap
XM/YeRIlLaZJb9j4+xNR7Jr/CTmbL/lsvQNbuJe/BlZpJtdryOBue3l6gQ1T8KcfeEzJr+u+vq+c
mWYbix+l3GiK/9rYxea+tGG0CsFnMBWdlQF47BOULnRuSz6JLCQtL6DCS++X4cUEd9C/dQ+O19z7
Iy/p/UQzuhAfH67i+5P7KuVpSC+35Ghk7gfuVkBldAsyicyr786WHnq9uhSadkDFn63fr7fEkGWo
OUfaINhpnI/h0Kf3EMibNrMs3/+P+5qbn2L7Dwf7eNufGI46It5VEBB0o1wzhEIKCEdzq6uTFN/W
3ICK/7o1/vfYdMDlmh5+DqxRspwTEKua3csIIB/NTnFeIVCMK6cFs9v6ex9WJmt28LzVElY8EqIB
yAJ4cVDsE2SF5OuuLqrtwsvk+59J5NKRXQ36Qpg2etIG4IWPbm4dlHdgby/JTsrBuoU9bPPgbQpt
nPia1hQ1gleW5OL1d+SikVmr6cCN2lOmWDFYPran647RCRaBWbTGyYdDp7Q0FY2ac3fzrLNixdl2
4P8GeAYogVRjUjGiixmndVNKGNCnv4mVDgjPXKDYPzVPc23llvxj43OjKcZkecO7jVeWCYh11xq8
DdjgM1ITbO4By7Xw6Hd/PGIhTlnYv/83P8VQxGUC32jfYESmt3U6Rx86yzcg91Ok+5xvp+avabYQ
BhWHZFbyRiOPnv9MbuujaSvG47wyKvf1kUWWktzFf9lzvJcUI8e3IYl3R7DDYBKoFnUaWsMlR+bR
2IolsU3rcF+UGRv3FcFRtHgXzUEAOxG4ys+hv229+vMXKtqsvtap0m23YlSiW9qgcYvFhxdJnoze
W9mnfBRWPSCOUZPuoYme7Eu32IpxMXbby7pcY8KlDoOes/eBqhXZO/zI0N93X33Qyfq27ULLkTtp
iuUorw/VFBggJ00y/6thb7BpUu/EjK7RzOpSUN94s9HS63zpLnFZN2XFbCANFpsl2WN4T3oQTH5M
S3RAloEBcba4yO5iICVny/96fLuKIS8wqFfLtl0zEVLh8OVio709h0kCqXU5XL16CEgM5hZu9afR
qvSybuqbg4rXCPzJ6V91VNdzgysn+3Zb3czL5S6zBicdYLqCYR0ODVrzyPI07yvdu1VED1TJj6ic
5/MiapznS6bbeUF7de+cxnRC+i3JljrPFYaVQJyobDQhX6rl2you4+UmrJzsXVQ9Xs1S1Zz2OtGw
9xY3I/foIOTDTwtT8r12ru0uB+0OMg4Sw9ib2B6Zea9zGz/e9yzU/6dR+bXvylk/pebFqKz4EmkM
DLzI3Y92E6pbQNQbLv4fFo0skNHZBgCBJnL2iM91IVthTii3HMqpX0XntNqQ/UcIGrqi6XQ8Lr9K
RghWcgG6gsRErlLzoBQnFnOjKm7/uQFjwTqpcQaE265HZDMIuGpV57nbfZV3WicIlykRPVhstfl1
Xrs1kF8zTJgcQVOk6FbRAzogAzGmFnJtUiPHlJv94fDodem/dSf2sEkPl/Apgrt1f760wKhie/P3
9qvNsUe0plbpjXsAU0TGZjkARi49sVnG87VNK8ZeW9PUbLfaAru7G+vV8sx24yv2eEIJfMRDdD5T
/0oCPwTm2OYJ08GsdZdebYS9xgiWGTFn/RDwlhygjvyrH2NMftd5ro2ubq0HMxhoAd6y48KhbU5z
0ouT6b/OnKlYunV6KiNvXxYn5oX6vSRbF2iHnWY84rxqAqU3AtOfTZYB6ZEJTSlfuoavPziKv/Zc
sX0363Cq2AbLIOxIBHw0LabwpcJdAWBBM+FiPzg3YcXSlU/xZWulXDLYxz36fz9wVxZOndbYoY/U
4WTp/asz3TAbVo2kjGVW1LLQZbHfVbc2x0s4qoPgA2jEmK49Kp0ZnpESmAcBivvYkGaYUPVu50dV
HGIruqSlfczd5iK9Dcr+Yh9MTRQWQY0i+UVDW7hEHqO76vdL7f7Kb4++vl4u7q57czuQXEinWRtj
25+tqZmVhlRij9rSUeHpy3+j4kKXzdgyKgu+EVajCWLnS57bs1dak2dJCINbzq4JnM5GXiBx7B6t
Bq/vArHVe3ZFHlb+QxRvo1Gv30v7Ax/SkQz0S9KCfC3xAqoeV8cZG8D+icbfNwjTNE/alvQiXzY/
uHIH58dFubyz5LV5efkYBIKcGT8/k+PxKVZmxG+Pj0Zh5JIfULlw1VJ1eV+vme3TC5Odh5zKa2vQ
6ODJrlDpk8OJAaI1uh9/rjo0AJBt0r09hfQi+Y9QLuJ8btvHsiFLTu8Bt/46nR574OFJt4SfsNf0
D+3ZtcdrC8Oovl9Y3tJHt0NxM5La3FpcLRndg9oEeUIK1KuXwdKfwp6TSrqHuGm23zltmiCfNOuv
O22Ke1FantMkXZhiEKww2bgi0zlYe9QfWPzvOuIEhDEw0kkGlYJQx2cVjp2fRZDMaGHWfE1hqTy/
EYrbcb+s1/F5LqeB/mXx+6atbzJtEqiDwnNxsL3H8y+se+RGVKtR6/N2X49kxE6Vs9frgZ3dtHlw
8PFA7bfb5xBMsmDLNcY/Y1B9sOtqnSm6Xeub9CZTLTVhF9t1oTys+q1l7Eyng0pgPFGC8Vl+1AOG
Z6i//PfK0jWmM1A/t+bPl+ZzdFcgu6e5GMe8LuanbUU+p3emlLwZ751bX+7/GGCGsKrvHJ5e8mRY
Xy2JfmFol98FxeaZ10ppgcoXu9DpVdsvH+V3aUchbfHsc+42MIESt2vZqgrTgflhFWu3S3aWdcyG
9SQtBPYdorWwEnbb722G0yaGinLaVr1WN2oNwsVyFvrkFnlrnk4p68winwNSNAF4IynApA6IG8tx
yzT4amswRRc8P6ZiYBeNM2JNDcZcRNRbvaygOf6swfGypR9yCYOxMDFEPeL1lYu+9+P7Vcgwkx9e
Ma2l+HbdJOlVfBy8HHyqDyx7lHDITwDa+LOTdsbIsErLSmbhKOhDdfM2+Zn7+iazojRR/msUU3s+
NiogJfkaIXvxejeonCWyXE1WXqUPHYjbjAcTdxO0J+hea0xNYeEvP7hiale30tay70d2/wXl1+nS
Z1gLxDx8YWzCCviEVPhPpgt2A66d/0f5Tzd9xbyWNvbuXqscCK29tzsAu3vkfGzJK+BlE97LMxt/
mYT3VjCbf0xWMZ+jW4UMFK/avdwqVKXElbsDSbkyX51PbAHP/QsvXQDeLUABi2Jd76VzfqUK/hIk
ZIW/11BKAm1fBYmwp1D4IApsrQwHqknfb4R3GmtTF3M4GVUuFEtvjnV0SWwuPCKD0dPX44NcGBHn
v1vxYUvla9lGWlUeSkqKFY9Eecsn+UNzLwQQI71NLKr15QdUHNLl5mol50UqTolkybe9b8JvAInU
29gW+ls1T0ChK5YfUDHC6Wq3TqoHZlhzyhQokO05zkjtYR+AtvYpMjrdRReLPKM47jU7i2fNCmus
Y1Wxxikd+em+cslORg9KSHKoDiS8uH6E2nOA04/HK7T++fkqlvFYuWzvizu3AdUIH+QnhQg6BU+t
dvPH9pqPByt8X/ODKXZwuZmv6qAAJb4mvJ2H0qyHgKATt4ntuf63Vr9vh+9kVnQ+lfzPjy6cavMW
0eJgQfGAzav3Nk7NSXnfqfmAsvj8PgZVIPEnL24RdTU7uksjW/ZobMXkmcvTZkmnCiZPmGI99NiF
1TncuBnLQ9cIBKT9tfnQbG0GsH80rmLoFhezBCDxzNaeAyiy4VDFpAzglljw8HzsvhLvIg8haIRv
0vRUnhptKEYmQnE2OUM94Vc5ecNwbA1hvQ5gnxOARLnTdH2U681RaDlQs5Px64yul/A6eHxWMgTI
g69XO3NXZiOq7GxMpDTJkWUnEzKNR3gKpX7L9kFV9saO7UNA2+XJ7MOeJSl3Khtmw9ftYCFFSu7c
qhQp1WNkG9ad07P1jTBCdvVl16051REyJ1SkhbYidrOiLUCAV2Tv/O6w4SfQWPOa0vDalCyN93h9
Cn32/DcpltG2L+dD9ZJZRpjrBwYJIuEeAicFiTsOMqwhhImj0eNhdfZCbbU9JwcjPsP2CVIp4ERR
9xg6rwSHuG2Q1eoygYVt6flZKuZwF0W3zfYidwcQPsCwYLoPsReUlrYQuUKKjoibC+gyDg509yEs
NjrSaafLBBciI/KfoVjJSxWWuvuSWdOOKiUfchHTIArotLuu3Ksk5aeNTkCczmncQ9IO6+nPYvAV
9eYkqElQjDpa4HpRwJz/JMWWVva3xaKy4qEStYY35MfKBG3NAMVj2AKGvFJD4MX8WMEE7HznSweZ
1B5AxaRa62p5fknkA6Rftva8GwAob40b+LBlj5LAenSDJRHeHG1+RuPB1RSDWt2m1QN8s4x88HqD
Sw9MSMVwMGzAfknhkZGaTKKrM4kDZKZ08ImM8v+fhknyn3WrbgNB+t13Mza3ytFO9vKUoHAFHyjd
7TQNUP1zwgOTt0Pa80bVvq6+XRgfMuLfAyt34T4308rc3P7lt1dD0iTQcTnfKCZ8nl0EBdt0KhMt
lILHV74wK54fVzn80b6cNC7lnTktv3Vedi3pdf8AdWXvfNprv2t+l6Kj2652DkAlJWwhTPU073dh
YjL/Dcpp3x0rjVUSZ3M/ZsI7vcEH/BBNdCO+D53YvfeH0JNK8nQFAS/AoB/v6/xacdYXTVGoOJZr
1GzB2EOnqNYmrgBGznXEaLBIrD+pEvID+970ANxf+HW+x6QqnsEK9QnkzJ4kDGnYiWZPeqKyQlcx
9yXKQVztb4dy6ZzIl5A2l/RsaLtshitSbzpLXGz4c6Mpp2+OLUrjG6OlgcAKBcc4doYY/25/0tZd
8eL9zo2mnLn9zrgeN4eNeIqESOSkBj1Mfq9V9YNWySdW5qqFuOOzKnzlIMK/LF+bh5Mz9Y+LnvsG
5cyt7ftmfqjzDUibIYU8wu4jurQPxfeAPJOemf5x+i5dnEttxqIQN2XlBles63JbqlZra5bbw3kz
3PkBvmcqnPcvQTqATJ6G5sYJpR68dffhIQGuLjDIV8tBwiWdtS+ttr+Zk7C6tAgaShrfEv0WzeIo
Nnh931dB8HINKoicwfAIPBFuwAGGcDHCuwU76N87a2+6bH4gXXyGNaJSdga714F9dC+xF7drzXQ+
OsbOegLhWG/jwqksTqik9cseFMMxL2fb/navXKUaDPEj0n33ry+POLM5Kzuz7StMdNbnYuO+lg5g
P8mNgkynzf2ZLv/3CH4TZ+u5QnDiAWur1dyv+QbHFm6U+XjtHgF16dI8xS9Dbs8Uh9u4AMxYndgz
QP1vaPDZQUsSK+NPYhu699rXcEJo3tHhford01/jqvWsuLJf1+qlbC+gAQAs0Ku3Ud8MNt8UjO/C
lohjgvwmlEXLQbM9e++mT0AZJz8S4ukZODX3Jqv45ZIb2x3yKhuDZZAS5g/Qr2AP7+hZ4DGAYywH
QR9hwT81m7rKZZY7fHBls/xFbujbAvrP+nVlTqsEedBAfEz339PLAvoZYq0YrK6oYzZAFfrzDqAF
wAql4eTkVF7/HWzVsuqoONdAIFWyw5L7lOV6danurQWrAFmXhAnTsawA+DN8ZcDCT0+aZ1oswj/m
nhtQMVdxnFiraBMxoIheioRXibzSADVSxk2dZ4p1dI9Iv91El18tdtNzYyvW6mqtk8qmNjemTyJm
xSGkhISWljetPeMbwx8+D3DMeBENmkgnvmuHfe4rh0+zBoVHL/cdilU67ozK7ZqUDLI33mC3g0oa
zI5zR9uHYFUYtDcefC42bhKpzcdjFwesubGV219FGhA2Kcbm2IOOKvsfiZfgHERexkc0lhcrcV5F
Y2uLgSM6g5yuSW+ptowhod+Dk6CWc6wEJpTa0TLoLD2DlyEwXISSL+xCcEiCw9OKImqWXS3jmIt0
u053DCjMEeIhDujdySRPw1fOHclU7LckCh4vebFH/GvJ1XrN8XjZ3e4njt3W7xguHG3ilNS7+F80
bgnQUYBBWtxwYfiRG1Xxu5J9ek73RznsL0ht8BYHIMPEG6p7XfApiOQhhzPnhM1dXdAvbs+jnVWc
sGqJV3e74oz1elwuqpPo8LC3z6wwbGWJS2vSUxTqbpVuwoozRoXutornTFjS0jhj1OKn8A7DCEdj
FGYVSWsas0gFQeisK0tn7OSPpqyYtWXKm2qtOVslmKyFuQNy+t65VUKAgyL1HWnXsB45AOa7bDrY
4v6ZtLjvrzpgIQUQpd1+WWPlg6qmZTbMWgVKdbuqfBBY/WixPTa456LnNYD2azS2RMZG2MZmOKOi
dPX0+KRn/+mjQRUDW4t3B3owWQURu3vpRF2yIchC3J24mrmAREKOs315Ho+jCez51Ipxn35KrR/g
IpPJEkyotXC0cl8Zgcmjz1LsbdpA/dqIWAu2AtY6+kWMXgvthM7KKxGRk6xrQEREp+oYxJw7O7Rd
Kso2GRNHUNizPn0HUK62l976O8F3m3RKXZJlkHXU+yMomwhlvBEgGCCn2s6EojL7b/uo2OsIQaL6
Wqxk5+mJAIMHWhjGwHe+9tvSBq9LItkFLnN+QDWjWTrudjEQaQakCwzJQx6GIPC8+LkzAUbaodWj
Q+WXZB7MsNMryCDaqPcka+f0n9xWuHFXanSEmgHAW6AJ6K4805rYIkfbrTpdZAw4gkTiQpX4s+qN
EkTmJ+b3ZAX0+jqbTNa9tRvxqxU4KGo4/21iMvGcqwM/x7xU3rKST5JSp4xGNj9rnW02axoLWBR+
/zaWkvZMrLll1cQckA9EaljQ9aNMkVWygM4toLUuEcqMbrt9cOjfgAuK2xg3NGmAItjab9+hPALm
fG2lCazaU8CoVHKjwCrRRMi9m0Qw3jurbyqXHObHZqAowvhtVMX+H6qWfStnZoC2xVVAr0o8Cnh3
YPRt490Q+XB7eGh1VrjopWXgmgndVMO2AYH/vsVxIzLmtfpdlj3LeAXHEESmEOy4IE9nGcWONu1a
uMgIb2JjGRMfWjG15cX1sDyWDHl4qAJI5zlOtJ1RkkCjQAQz+hceBR1Bv0ZU7Oy9cVqZu5QRj/Cg
v1jhAKJmoRJqOQTXotjgVyg9gsPQnOtqwRv728CKJaXz+FhZ1m6GQAROSPBs187LU/yzATDQETU6
KwwEi2o6u4mQVjlJ51lKH5BW+8ba7RJYYQRCSiFAgcnE02HiadamKCfz2ycqBnMb10q0lbI2oqzw
Fhx2VO4yvpRNLyYTIX3DrI+IE6ex1z6MSEN1UK/TPIW6Q6F6t/fSYXuZW3zGyfUk7bXp8aIIgEMK
HjBD6sYrKEEzbdrCy3Yd2Tpbuenx9hbZtrHn6JPvk5p8eAogTKH25X7p9Ul0oyk3fGFX4kvNZjRQ
KhXv6EIHAOAx9N/7a0C/TS3wrihs+W16inNXsY5XKMoYMKbbkTMPCf2HCfRNzPjGbZ1eqx6PzxB8
DlxaAkCjRfrH/vqRwOU+fGzfitAhv32McuEbiyg53pYH1hp69uvEJoMkKa4xuNNnGrSX0y7CGkBD
nkdgROiFf7J1Frbokc7vtmoAKsfFdQ/ylENOjcd8pi1xKJx0AM6gAiKv2tEBgwuNen5I5erbt+h2
OzRk0lQzqu7UbOIaOJRcHQwOLhAVpA9vdNL2N5iZKKDqvuVHVm/02bKu9yt7T0egRUvPoNYFi7Lj
+bSXwV2wyVLbkiNobQmtvpFzrXfDbtyVeP47JhNqr3tXZ5fCcfMtBAl94oB22ou9tOr8HLco+oBi
Pqycp6+ftp/0CX3LnhCSAVRZIP9Cx/DCO3V+JivhmALaSb/41zVxq/iqJ6cUfB07c1cPKimIonKn
DFPx+2NmxuVlegRpIeEqERxGZNoKl+G8S41bdJBcXAeY8TQmviiD/tuwipt0KEXX1a4mR+vlzXY+
hHgg7JouwkMskyZmK8Kx/DaY+mDXT/tFVGIw5ig0Bza+0pJGW0gyPxH5/GbvQmoFbNaNUvHPuud9
Pb7LRTXT375AsZuleLXc1hqs8gVNueuntA/BWn9ovZWWTunsfEjTL3nis0PFJDyS+iUzuEcj0wjq
g8SBKbr9PomBMX2ceG9rLc1r9odn5H9m3TIUQ5vsztFqe2WBeGB7b6TKJJDEkQJjyoboMbay4H++
a5ah2Nnlab0/bCD+FaZxIYLI+hQhNwfb8/5vxbd+W3/Flt7Xdm29oFwPP+oewz5/o5HtjMYIuam6
u/ZaIoVqvJ6lLbZjTYco+bz2gV6u2lekIWD9aGBh9Z18j983enV/v3sAOubznbym0DSKOCqxzSeG
g4elOZq7mjNYGOP9MnCWoZjWenUZb9OTLHrvzaoj5XOQ8AR/gebu8xODmle33CRPpMsSFN+/Sp1y
rWU1qpalXPbtaXNLSuetJImQjR8ve2MM6QgsH0Busp/h3pPb52YAR3upMTUZg/Q/DltudOX232vL
c2N/3om7Lq4aKKdr896EYbXq9s7dAW5MME0iopbxGOkKHwxSm05Z4XuBKbne7PepI5ntVx/HHpWD
NbJ48Hat3BqJtsdWojCwKOe+VLESyXlTAijMl4qmqnD+EzyWANPMu10KuXj4KIlqJT0zfOWj9VEu
//Fwv98Tk93JOpwqXh3OeLBQ+5GMX/JRvhkak5DqWR+0947MhDS2ul7UE3mrC2xbej+s0PHILYRi
H/Y7u3o2uBqCdKHxC1Q0aePpdu8AMqkCyqP/RFQC6WcGICttluuwcwg0uyGr/WhdFJtxOG7vdlRf
y6l9o78XX5cypzj1UrPgLdflRIp9n9ysFXNQKZei2EaGiGSa4dJfSrvb9PoxHvM29UXWAFPM0mvJ
EOvi2TyaqGIYrP1+t7VPTDQmwAJFkpC0nrcH5K7G+F7oB3Aat0g/CGC7wssFr11GS4kn9GpVnO85
yRi6QgCOW86rtF0n7q253pMEfYdRvTpwAGxC0RI5KS4O7k4UPj3eqoxY/NEMFN8t3drzxmaVbVU1
PH/yyM9HnR6o1TcKxC+iNBhMM3hGw31eP9WdKvByJyTj9EaPUQ8Gf1qKPp/P7vPOiepC8Xxq9eFS
WXU7gMZ07kixIf61zyr3xO6eROnKkK+FdOlFAnli6jGkKqiqkbhA5lzbzFbUsV7NmZYsH5dLS6Vm
zbhFZzlbnseNmrfr7qY5DZMPMCtDDBxlGFCuzbk/Kq30LFNiQh7sj62Y4Ev5XjundsKMwZnT1JKg
FD0eDz/9bi2DWQpMZrT9V+FLbp0Vc3pK0P8sWRi2cu+F0s8Hi1zpi4gI8sgTZqo5hZmQx6NZKoa0
Vkt3tf2S8UhJc65EKocUoOkNas1pKrh+wgJ55yIpvrUJ4+DGj53x2XmGYIwMjvUBUhEXlDuCYjbP
zONbUlSYrJarkDCD1aLbpKbYl2qlPq/cr5GRdRIfnQ+aaHckyc1ma2z7kCc6M6E8pSaYzEYUi0ZP
/87C5b5AsTTRJdqYOwgcs3QFGOtgFSzepFY0pKeOSIM8PcbjQs5b62xl0lf/2J3c2IqN2K039ysG
VlxAbBy4EUhmr01pLGwhOIGqT30KLwg2livf+CJj3C475S4SP2st0Lz4of/1Lar6RDQ/LBJzvjIg
CKGtrQIQmcQGz4sPQzduRnvk6Q5nYcIKWTu70ag0DMNUpX6Xu+Swvl1PXMEnaabeO8Z73MT0kNDz
Ac0hidMlQ7xzDLIK8sxDCgNi9kkL3CvyefPfobyq8e22MeMql4Ru9gVSBcARCDNQ9ZFoWS+eUiuK
by3TqNokbFHFVDUplof4mtQr69s06hJqmpAI3H4M9/SEjsphiK5zRCLxzfBXQzpPIJietkhxQAo/
6J5JKa7HFNGuSJ+YlpTp/StVLRcdNcpJnAptNk/3rYoB2VxBbDR2qxseukXv4QD9CJ/QxM10t0ko
7GlzF1ShkD8/tg1FuMaqVTYsow4lMWz06s08R7F1WJeu1GN6le7bmy2q8unwA3Tx3AtJeJFfnW1O
fuTM4qDZ1IYIRc5Wfnzldl4aW4tWuOiG70MtI3Jb+HtxJ0Ba5xuwjKQ0eaCWXslbeJNmmQLvSEd4
WVi5yX2CyjexNrenGON0Ay/T8abOueMQDlJLICLSvBSFAVF+KCUgSs4nMzGt+VWIJHBwbel12oDm
m5dE1nNc9xbS4ipaVjDlj34QLPna6zmSMiiCahLzn6E8y/v6sZZuan/NuFduS8whjl1GaDKGUv75
hDRyjbVn8SewfYb6BLZm31UA8SYxqByZNisRiDMU8Cg0moMQP7s08vtwJemNr1iYR7NWbtltQT+x
JUP23hadtIVyHm3dkFBCQQmBChfcpoGirUsBFfX75G+YaoDvx+X2VLUXN7xsEYd5o/OF3pN5K4RP
gggcXreN14QWutmpeZrLLZf30YwVm2sdatd6emLGcBluqKfc3KTlBfS5hI4wCDrfRDWiJfvutSWp
qxld3IpHoytux+V+Tuf2jsMOdLSDa15vk2HKuDwckkzD7qYlOKCdQ8wNtbxmcN35UuzaKU0Xa6PE
qndwAcEnZ40K9PRSHT7wxolA5X8dUjFlC2NXPlpXOV9SM8OCgol3XvddMo3QnArISdeTU1gqyF3k
spLEtecnqGnOYj03TvkG5kwQ8fUQX5sY8t5pkc4F8fTqC34Ubns90WphPjf/BYpFaySl9fZm8AWg
7eiYp3MOKEwIamHmwQqg2dSi9GF+MMVubdGZuqzmbGqFMo2EM4zHIwGhHpV2d0Zw7mmGLEySWJR6
+QHsbhrK/G5Hq1SZL9nUThp07i/QN5LIle6Xj7fl0u29HP0e9dhnOPXi1uuGPtCdHxFoXn+41wja
TnRXutBVyH2PsgS2bSVrq1y/kiqSgFzkGsPamE4rkRQ7SIGmWRkC5iRrqVl8MY//vM6/VkJuXC6S
bFwqxn2fWlfsmEHT16p1c8/eeelUb+Ca/0paDXd+d9l6fl3FkLhYug/QTV2x38vq+RRbKVsBTcJ8
9ILOFw0nTr9baXfDM2GVAEp1L/YfzvevWctH5Wa9rJXNxnFVY/97VAWpDdEsKHWaU/c98cGQas5b
UXMxr8Wv8RSTfZ6X0uRaZX+pg5EICkBVDeH4IkoTOSg4R9z/uK2Kld7Po41h7/8a0IbqKWhN50NR
jnwOX0kOTGijuJAD0jme2oVVDPQ6NXfVzb0hC9sh8URAQII2DJ1XW0AcOtusO7yKba4n15JxSji8
eJmGjwQfhgoKswNNzFS7pE/8S/f6ounx+MaojuUx3lc317PYjq2zIuYIPIoPoh1Z2ToVChHHn2WD
VrqS7SwSOHZ7p3dz6QwANpkdKMgdOlIT50oxZmy7xIlbHGNfcqErqId5wn0B0WaQJgBlPtLLx4Xf
DWm1NJwv14O39RMipb5vBb5/9FAddSqEmZeAnNzC7fvGFhD2crhwoyaNang9J0Sp758v5sl9u3ff
yMp8ND23nyQeKUjnHDe7jZ4gZ39GUfil6zIpBDTlTr2pWNlFxajZ0Zpbhm31pJPzA/7shANBiTXs
1p0ukC7S4M3OtulRT11BtgQ7leYmyCAPDJza1JSey6fb8ViVqxeg3QFir5U5DGgHuk2wZDpTXuwf
/X3VVRf4EJ/vsT1nvKfO265F2JfunO3CqcBtIGg3v1savbarhgdgO5iMbCpRjyesu4KmYlBLm3Vk
HW6cTykAzEOiYdhw6Xzvn6ZtHafAH9zgX7NVDOk62h1L15j7TvwvOMOtOx9+05DQJadPxkVccCEZ
HpV7j2dZmHPJny3Fohrbe3w3TLHgG9pzTE+SwuRdqX/hGt28d3x+6itfmlGL0h35URWzup6fV8lh
yXTfptNtDzJ4oPeU9n+Ao+qlf8V6PTq5ii2FMsc83kpYtyMdUmcco+3dTSP/jbGlsDyMW8+0CGFM
XHI9O+f6vh4TX+nOs7gej75CsbGLkxmb1bu8JPJyYbE2M5rTu3NnxmDwOW+edY+lHNAHI6ru73y1
iVcNiW8OXkx9IpqC9AdWGhqtz5RcP6KNM9qf9OToGsOeldVzTsE8XpWA5XFzPSw71DHEF1MnhJPR
fyVv0JZePM1Ui0gx836B2tSTxvv6xbrLWwJDeqULcGBQ3wYwc4WVfu3gfn9P47dv/ODXcpfmljVY
QfJ4Rzq/4AQ1h8vnTmdibYjxmrripe6Vy6oeucUw0sblbCacdF6Ql7iPHSOdBkVLh+dq+wZu6eos
ZzXQNH4mwO2vSTZSYG1eOkl46Vw+fhBmvTjVhfOlr35oTHpmG3LfVppXNyeKRJhYEr8fMJdOEVKn
WkWylUy7xsmoaxxUtdtpn15P8zMKosScuyVhGIR9b7Wz84Zp3fJXCRo+AjBNUwMgM1TYogNJ1t8b
nnbED8CXCcbbrrcOR+6Zo7Tq848DQUa4o/p47o5Qf1u5x4ajOVt/yAH+bZrLioW0y9v1xRTH+q+L
u+3dnQQeJOcE/Ttki64oWIyMBT4gPIO4ShrDUZiiztnK7OnI7dIZ2b1zY02iwKNniM6K65eJ4/t5
73OjqoNn0ZSiekJ1bOXuKFJ5K2r02kivsAqb/wrFiO7qcXSpL9m9A729ndrkRYSXREgydr+pEJYB
mRLFezoKgT8k436tvmI2zVXjvNzaGJOXjsAOwb5xe3igNvC/UfYehs7BSfvv8w7as80vpG/+awig
gkk3pfr/kXZmu40jS7d+IgGixPGWg6jJsiV5rBuhbMuaZ4qU+PT/F6yz26wslvKgu91AN2DAwcyM
jIxhxYrkeF5z/l5bCCZwjpPeglScVIbkouibszSvY7EnpRO/eLO8MUnE+cdg81AE5luNGAc/jzLQ
p7PneG+/xzpfR+2Syg918NWyRuwnt/FC8o9mmSzEASChf1tYJZy0pEqFwpeWtzhs7PphWwTpkNhB
nA3ohFXG7sNGIKW1kXBpErr+XNH/QdZiuHkByHnX01Zd/pLb/ke5mvKClr4k9xbGMdvg/NzbU5m7
S9MJRga2akYL1TX+pC52VYcopc2dvT5KSCfs6NvOJTz9zEk3XgLogvOvSGYa47ff3uvijb/hAxRn
UVqhvaOoVtuIKt3dyQhJkm6dPlyBGPkuHEoaaZoHpQhkStJ220ljNnPZzx1zFUi/dKZTULnS8cAp
avNdmgelaAsrSbMmWGVrgtLWCJKFkZKmmO0YV+O0JFEeUKAa7++AhriBbp1i7G7tqmKUvGu2P6Zp
cZTHkKCMTNvo2BvBukZUBBUXnpXbYhAMExz6t7dYZw+LjFxp0fnKtqz9kkWHlCu5qowVuB/5y8Tf
ki9f9+JZh6h2DP0rXoMFLCU0aYfzn3VWsYqquOxxFXXl0necaqvm0crYAhkyYAnnR2/df31djMjg
j7jFbsgz/nB+6/fPdNg8tZmSet8NutHbC92AD2kPHhbS692jNCWeEp/S3ez99lZRu799TAX8tPSN
jXnzfD3OJLa5613XPohaa+ETTN69buHtft3YPKfQtsPT9Hrsy1DZEy/LIjJooeiAO5Thth9xdH5s
kC+IFp1+f9fpg7QnO+IIUA42j/OUxiI/uoZd6OYG5Axe+vFIWvqlCeDDF8zMz8FP4fjgDgyi5hXI
UncsZ+OEQ8rJwIKiFF6z/tu1heMHf24BZiKYPW18HXBdZ+4KX7W0H+vL4Xq2V+jOniCTicwdToKv
J+Ohs/E6d8FULOtu52SXk427IOphfu0GLTIGADviGHB4tBxJA8p4NtbJ/cvb4tgOtN2OWVd5fw54
Kbkx83IS7nIzIT1hDsCFfvMgHtGO2oUtFa6DjymVDsGrre7n0Rbw4ub97OvoyQrH8A8r0YQXAwiJ
0aC6//vrsjsaE3txNnPca6wh4OFN4AymQGpj+7FAvGT+BIj70NA8sJVIKqbo/iNY8VjdvO5sDq6V
4z+ALOUyrp5Gq5gbB8SH8KsjOcuTntShMu5rmpZVbzYpldfl9yX1YpaPOaP3TsS27jZDwMOdh2Mb
4C46fQAdqgUGVAb2JYGKkp3XNdM+WAhswtgnkOnWOw7p/N4CTN52+L8wHjHLlzTGQALdWZinEVN1
dQFC5TtkGU6z3qibDUc9502WZptlc5uDTyB1Q45SoCOPMrn47Wf7STZbyoe6Q67Mj5WkKodMY+Gq
Xk9PaBcVYrxSvPERbb2ESS8SD5BR0A5Zlz/5h0KXRCpZG9vIjcSdbHI8GEEsUx8GmR+TlcY8ygwd
YWJ9vm3Eqx2Ykkwl7jhdd/Yyz9jcHt1OhoTOpMEP4RsPB+1rWnCc7iyVl/0AOimxNocctAOLpBlh
xujJTjEBe9F5i43gDbI+UFA6Hap0+b+XqT7rCy8519xUdAj4/Q8wzgsIf6VhHAB6MB73wtvbWvy9
G0epPt9zc+4lW+OXzgrX8Dak9wO1JTNR/Ii1oPxOUXT8BU0g//JmtZ/pxWHu+O1vKbzsW98imbOS
3Tha29UMdhDWjs/YAINFKuCepnlRaPS5H+HRMO6AnE1dUD7azFylGSntvWK3JvnVmVkLzlzeKjh5
qCsB8qXOA8YmJhEBHw1REDDzNwboEOHqMs2VfSbgsP5nQNTHsnFi3GgOfyB2jE9owZVHuYcoKEby
INq1urotr8S9liUqT5Mwqruz8z7HExBHfYU7g0MzopSCUJlck4ACAPJIyllz2tWPU2mxit2yk9Wx
uT5gt+iVFG7VaW0wmtJgAKc0fhEYR10KoTrwchpQsdVNp+GpKThjvUubs21htthcZM78lGlvGK6I
alA7Az6uWWQlptQtiVReJis7ri1DLCWYKd6EzqW3i+fhJpiHsGF0wLuKxeReLwQzNyRpVOtrZ81X
3/HSRyiHvJk30nnirX+9x1LTo6AwHT2OCLaLmxVHXcw2//AFIb1sz1q+oUprWvoC5axnznU7Y2Iy
b9RrK3ynNnxpIzv1HxidyLSK4fzge3BhLPHANCdQ7XyVRCtvVdb0TGtpyeKh4GiRRaElmjHh0ykO
qBTqCmz1pw7KWzUXxywfvPJczY6LdXqRPadoBFQQxB5mPCZPGAEU01Olix79YTpLq1SeK8eVFpVr
IQ7LgZPJhYJ7LnBDL5hKlj88hBRyI0FxyfsslJOfz/bTbQteXUT6/gw1RVbfOG5y/XXOfAIPJtN5
OtMX4qG3AWm5IbqlvdUa3VKTZKdzw0pzRw64BbPIO6H3hdEvqb+I4VLDA9re8Va5g2GoA2UWJBw3
Nl1Nlpmb5WI7OSH53D1EwncjrhcEyFOA06QkN4GNp8/+p8AE6F/AoHLRxswkkeRdx+n86pY6AxvQ
vSSVuWIPGI5pwPUmVAy/P6W7zEm9lTW5MhyMppR7YGVCgFGkaeleTf1Ja917AYOChRfz8zlcxsvA
ZRG3FaISyVn+DuVJt86NuuPUuPiWX3inwCawOuk728ObyhsDriDY8yPIVfGPe1r/uMpZLX+C8qrX
N2ljyRSJvACTtphhew9qtvOQ+rzoEQBSCbSFhmce63gwK9/zsmjF+juWczwkswXWP8QGdCjmjpZ1
rMAM2s1Zqz20Ql1XfKWbXBap2PqrmdqHxnrJamUs2Y8WbzkjkOCpoXwLcZ3Gfay0rmVximFfmxvX
2SxYoczohdURDkPpiItJZeIz4jtA64vDqG2Bq3RcyoIVs07Im2bGjnUKcPEOYhVxEqfMvnmjEgO7
7ZCmcM1TUpkcL8tUbPq+OfFcI0WZaYH/1X9G/580xbJW5iG//GfVVaz6ajvf7LNdsbvgXhwSi7Co
CIINoCSKK3ZEzz1U2S1WWuYf3ReNWnK1l2xt07f4+TXLuxgozi5LXFALJD6YxouABMoDzxpsD06c
hUdKME/tMcxEFKheSYfCejxsjwNoziIwZ7w4WvtSFfyWv1Wxc83sMj/vUuyc1z4wW1yyK6Rep6M4
PQagZ1cB8Pwp2DB7EX4cwtpTHxgcsczn53C+GGTH4La5090+WzF367N5sOYJGsK47B+4OcXUZJCl
vx5dXU1ZZ1/U5o1kXmt42ZHVQ/uyg8MSE98a0S2MVWeRoT6zo9tuxaDZbm2dbI+oBndOgIXtJS6t
P6UBgRwuCO0W+eaMpsCzr+UNrPJwyietGLa1ac/mxgoz7mxRSXq0yaOlPhk987GgkqECN/ycx7pH
vqiqqo98Wa5i4Y4sebYHG0PegVFn0Kz4Hb8p+r95Go0WdLx20x9P7fbpnRaEZ43F0eqTYuV2zsI+
7ZosGjSDYEWieMTso/gNjhGph9UHt/XXqco+lBerWLg0zykpXMWqYuBkcC91BaGtw4+Ti89/YL8Y
ceIbeNlGD1JdId+zRb3B1pES5wvzHokZSqKDLh2TdEk97eOvr+H6bhL1dNXKyoCu/LmKfbTm3nVV
S7CP4EvIfEHzT55e5q9g/z8/dYchl/eGJhSbV05PbLeJs10Vm0NyT9jWNjHEJuLEkMsfZkBIDtpU
m0btHcXAgau1a9t6YVFwqGGP9KfNc2tKJx7QECErfmgumeAd31YE3RtQkPmV1prNGbRpNhELc/mr
XDUOfdSByf1XVihtQ8FM+PZgxC/T2BkIrTrvErCMId9E0aJ3aruRFc5jN7DIlIiH28bPZJuGn8Pn
2x9bGWuV1MBRPLz82jimjiMfC+8XtUbuSNwXOIjW4OpUQLF/12TXvBoH7qMp87DQOoYtFZRDPWOA
KysQSNgANYpXCR0qr08xfdZq4h13V9QcJxo0v4xQYNahm9GJZPQe30/+MWUIYQ6B8+OvTrS3489B
t0Eajyk5EF0LDVOPEPuT6rnuxdPpp2Iet6utNTfqc7EY6AlPHnaix4g2OiYltQHbufempUfUeX+O
Yhcnq1W+yibsyOVe0v0/GPZxjsmUTU2IxuKXTEAoDCFcQq569mcJEdZtldO9vI5iKLO6tHPIB0DZ
IRWdeUi3f8cL9u1FYPtPoDQ37054bGnE6vRPMXinbH1YrRtigqSQBOkU+GzIJ3h6u0NGektDg0ai
5kVw5fclQ5CnHiyyJucbhrRz0Jj0SEJY2JvoI2nrD7YqmGdcguXQh9uExE852KyZL6zTybqCkiOg
/nHHqVK+aY3wMAjWAkZLknluh5+aVcqf/dO0f4tVjjNxz7PVOkEsqRMzIEFltA1SoZsnrJ6M+pX2
yqeEURGwjz79f9Cgy7n9Kd+pGzQfO4ZdFNlLu3y1ru51ZbpXyTzjNy8GtG1wk+Jp7adLu62w90mj
ZfvUczrPWmziXwzot3jFwGw2lrWeNxEP0U6r4w2mD0KSP2ZUgk6DK0vxnvEtSrEX9c2a9qQJophA
F0ACELV+YLcWOBcjGCge8nogj0pMvZwvgFno7Bt7/zl50xx4tVp/f4aiZ5uk3rBTm884RNJz90Ny
wR2whUWnH+PaQ428yotLVdD0bLqtjcKTKR3wYt5YNaxZQ1qyhBX5vhidyVj0CFIviVfHWsCPbOQf
KlWSqDyKa8M87s+uISotkzNhqJNiBlmXdY98wMvbG8MRgFAOrY52CIxOtPJKQuVlL1aJI62cQCUJ
ztfhktSYdDNe73EZ4aVph3VoprQ0dZX4X6+0akWTF6dsedhdfu0z8RAlb96jtowxa5JxHj3UHz5q
kb33py8vvNYRtbXuS0TDhtBPLuN1kDkAMozOMiDK0KhAFQil/GmK5p+3++bRSO0rfVl3IedPxmJa
7zws+g9wJQafF2kf0ois1PLSbihabien2WF5RCT5p1VU+Me0nkVFX6fFIocaeaJTt3RONaPn1SSB
m5UGfWjSGFba2ZBqnD40Oi/+mwx9/DQ3/qf2idLdLeVRbKbwF1iGiaZnwl8nWS/gw3BV9X1Q9dH4
q9f+b+tU09x7sz65njyRKIRwQiw6csHQMP+4/0T36JeehlCzRjXJfbST3eWwQq8ZY8XDWKcZXVKZ
0rbwQq7Npa0vICbUrLPyNf7WHzXBPWmcktO8zkW2fPycEGAUyLZWPFo7/kcElqv9uaCLSpe8rsQM
lW5KkdwuGUt3tz1DbIoaPV+ZESDubqcVTz/o2ooiSzDpoQ5dUFmnK4tUTJa0DHA9ZX/TluPPBjh1
stjHeHFHoQ7WuSvQL4ZDMLQPr1rGCBVJzUxzg3T2S4WQrO21mRgZmsUh3zEOZdVezXzj8f6RREun
8caXbJgbAM5sDp7mYfMaD4zg5+nhiQ6GBTNOjy1yWsvAeHv+j5qgGK/dur70Viu+60iOrfl6ABnX
mmZLmI6xYUKm7S/Gq3vBmuhHClRbsSZc3ThGrlnQIZfUwcrdvWNc65yNPGTvuLwxXDAApygbtHXz
3atTLo1vaYo1yea73dw6yrsJaT5uAVnOA1340lwXtZ+Nju7I/6J6/whUqd4xmVvmuMryMF53B3//
8L6JOlD/jEZUR/sFHHg4azHNqNuFewbkd1tfRKt+nL4/Qn5f3uPdCZ6JOh/xfAyfBUaEunVG+Qh1
x6J5On7oykIhBfj/nWnBFVWSd6FCMU8z5El+mVyiTGtk/Arhaz92aPiA5jJsdnRufvX79C1V8YkO
y/l6eWgilfTljxq1QkrhMVuM8cRsg1rSCaw2298CFbOyWe1318yQs5WEJb7IiL7/AmoJKHgZkBO7
fU+rSxSlfVX8H3e22TU3exFI8MQZwoD+AdgPTEVbx/OulaXYhPNqtrjM9tyUZ95dsoQCyDKFFRXE
iDZC0xgBS3FlthvjMJ8cWFiN5ot7oXqGIKz/8ibJPuIUretUrSpOk/xaw7UdW7kQtbW9M2sr5GXQ
gRwE47u+F9AGdHAnRrfIYzse4s7wDGiUprLL1wM++D/RolSlu5E2Fwfz0kA0k2petx3xaOznd0L9
qflANPrRd4an8MVbwcTEjOmAlldyj1/wHhoPF6aB39aoSphO+WuUO7M2jsY6r+USuQCPxrlitl7Q
iR9y3KvgJ52an9qzrr413xug3JraIbG95lKUGDuUPXFtOrExgAROqOqz9jwafupiFkOU9U/X9Vum
cnHO2THZX0Tmcx1ekPdOvHyRqQHA5zXHW5W0tqApdRn41TRNR0XcJc5hY5zrRzFCYUuwMJ3RtifY
ABASMPF/nrqaE6y4Or8JVPSp7jqXJIcrnVxui55D6qSzOzCpIEGYNanNyVdcnN+kKfqSnbylvVoh
DSpDKARo0pf2LJLkA2GlD65Fdej2CpsVh/ebTEVhls52ae0mbCkFx1dSJ+/nu2XoLuEC6OzvdwGj
L0bg9+GIpSCxvtsJd9s27p7uC6jqvzDBVl2muAEzA3xduHil62szfWeWXZLr4+sdPc1clRj4SzAg
DNFbqYpn+zdZigl2XGN/sJrICl+JBnhBR7HbNwb0pg/GQ2MLQnEf3t7rKnvwm0jFEJu15Gif5udC
fd8pB9idpD0VtDGVoHX89fmszRlVuWS/iVTCyvN+trw4skpK/R1mKKFODt54RK15ONRZgirIym/S
FAdwuZx758m12FPmr5OaIrnbmT2RRyCoHEhcSf0NGM9wZoAbYS4biDmdjdCcq+oT5pfE9OqLFAtI
YYvKH0nQEfgxJ3jBHwvEH9O95rpzVRFDe2+/OGxzlp0xKgN0A1AORvM8xOfQ9uNgAJ+EHemWWWmZ
vq+K6gUuZvXZPN+wzH0ozVOQm7Q42RiWIomjh/8Gj8PRQl5Gb5QNy6Ni5NfNzfzqNHZiCfE5KahC
m2FFpBtl8DqdR9p6UaUxLAlU7ufaOeRefb3/Fc4xYrIjKJUPptFGE+phkLr+O+PzvULldmYXu0Ho
XDwucFQL4ot0fezj/2UMjdJJk7+mPJq/7adyMSfujMHeB6Rxdq3lHGCIzBML2vMVFlZbf62+FN9r
Uy4muunAUMrpveIXFB0A3AobhhdgnAvGI+q89+IlvrG8wi6VLPlqvkrW58ZWwCWo5w8SEWJhAc+1
406zzbjGzrTxtoq9wSa4PggIpt6CD1Mmy0q3Ye5Ek+AcLN61CS95zm59l+Kbnmd192BafNfzISI/
QoKVCYqjY3vSit/egp8kJ3p6+1D5xn6rsprBzo00bTZdVJlQBuyHNNVQoJDhHmIOu7AyC8JHh0io
9pZKYhV3ollzDtlkhlgqIwRt3Nl7mgE+eG+g8epyg/6dTfpHy1QuhMYmzc71Df7Lq/QCksVkTD0z
kwT73wjHoZb9vwpgUr5ERTaspGV22pwcLZPT7GEEOUxmcPp00gu0YCrIsgDW6QnzIbWl22rr+71S
xTglSztZTCgsC7ikGMYMxuNjFQi6bJz5XkcL2quqM/22VMU6NefN/WwmiiuO6OOoFmHsqfMEXoeb
4j/f9lSq4tPfpCnWaT1xveZ5f+CatFrvj8SLPWApQn/3KYAEjTDd9VCM0/HEEBVzx2ZK384i2tHc
yohPIeDfxjzXGstbVUYrr03NQKfecXXdGWICioZCgaIQJZ0CuBDao+nsbr8LJT5DdbYzoor1tK37
hL94Zf+oj5qSrpMvWp3rrLjnPj3f8drQWUBD1sMRrk6cQc2Kqyruv61YiWImbpKe11vRVma7MVo9
oNr/Qv0saO+BnOnfNtGOG0ZWTULn28Pi2jigPdtXq+iWp3MU+kDh8Jf64PC2/mh3U2x+yQrkztxx
rmSLSNyERusXWJsMhwxqnPCkZG1HS6lRlWf/bUsVd8jaXZdOUhOZUsLIGa0u+C4euIcF5fafR1Ic
9sDpHHTNubqbWcRzpcXWEqgZs6SwA3B7TxsPVLhpPx6HIJR14W+1MCibbZd+VNtS0UGX7clo5h5O
JqVX0DPY18dfSyQoY6wJjaD/5ihLApWjbObu3Ej3REgITMK7R1LlHVCyMOoMfkK1oDFz1RejJE45
xdkEN3q9Q9w+7L0aLSKkIkMevVzkWW6Ht1dX1Ttu1R32ktyFYzXqivNhrdx96s15kCHLDaFCK0Y3
998g7dKtrCoR9pso5conW2+yrTminwvC+kYxZZGBmUEOOzBo+qn98MGNfHHHL/VZmAYDsmEER+Rx
aWaIP7WRr4j7wyKUVq64IvliuW82J8UVxeniVMlBwry39lP8gzZdPULLr4vLqt/MklRFmyauvXWb
E/G7aF8iGIW1i3iMvl6pF//nNSrK5EFzXs8aSHu2GQrx475F5Bl3rg8Pft59owbWHubj2wpVbYVK
C1TckGy9NJarBSJXgmBu3TP/SBp4ZqQ3mSXT/bWx4v7o3uy/3JxvVVbckV3WzPZrecHOXTrVW+Lq
AVH46JOvgaGCLimt517pcpXWqrgkzUaWEZnK9j6/5rCwSJAtvZYw7AwG0oqieVa0V0hxS5bpxjzU
PZZIWed1378Gz817QeeTrl9ElD/Iq36cP+I0il+sKA4ou0Cfar0N27cPWafFKsenYzP2N7nKVgc9
tKpICcI/M/iJp6mzUJUv9/cmqyyZq8RKJ5NNoVCv1NN40ToAewpV0jlBOmuokmFmi4wZuw6yCEkF
j85tWeBBYwzPvg47VYV6LNtDlQnzaswOoGoQdupaMDvL6CcYODuPgA+m0+ubxETJqN2lmSnWPzOV
sX5pVxU7dN43knMugVgBPISo0akHlyVzHqnEQiIkcMsxizYeHNzrHMzWf9QgxTLZm+bGqs/xxw7R
3YWrc/c45VQTQKYCCLgtTGeTDNUm2ebJnIvRJePITRFaqrkcL8U7hvJkIctlwsVlqW3ca8hfvvHI
FApXco1Ou1l+PiRInj2nHzD+/5DRohA4M/7xbXI/qK3AjD0FxNqaJf/FTfrHGBY3uCQ4szaNFeyj
aDI5RwF826EDpD9qk+SkVKkzhVp5imU6Lg7N8/yIvKRF9NB69zuSyhEcC+xXGvNT7V1/K2/x+9Li
tkk9g+RAQkHhOBDrA0ZcxspLgedrqQtWdIsrXp6SvFUj8bKlKZuJ+qA8DNIsWiUYyutoDq6qlF62
CmpiZmlc0rR+FlmvP+6FbqjzMQVZGIOgLLje3ehf1h1K+6m4QrbVuB6ukvjr0fWHK/Q+GlnRguy0
CB17dLbqOF50L8gfeZlLbeaZEqzYd2F4R6a44+8jHi5CzbbuMlRnnUrrU4xN6jSM9XyNvvRw4IWm
VYD1gH9+wXD15CYa41pYhZK+rK3mIndp4OZ5xBdBomRuZzFtNrCJgaR/I4E7htfSCj9vW7rqakdp
pYoPNMnpaLkUab2Nj8kJLX/bgU0M/Mchpr0FLtKErAkgo3rYjTy4zoFKarsItIer+EVG0phvjT06
TImZG0PFF6TTG4TdsMXdXrD2aBW7k5uwUR1kq0WQzDVlkIv/a4OH7XnM7GSNQI3Pp6ZqVhP7/7kj
SQvmGiyrG9rhR/RCxUwa5SyNPdDZnj/yMotVfvDkoty9kvYiRQ7NBA2IdOZhxv/j2pQIzbR26Yy0
F3Y1DH90GPssvYCSs6Rsrrc6lbeEhJNZNy2Q8mqJypnX91fG5EmkAL70HjwG+QoGIY2EYI1+M8bC
jRkSo4VSizX7400uyVVW6TTt2mm3YJVFhAJzIrXA3lSGOuL89N+y/s+AxHAj92/vbpEGuSVXsbKH
vXuyzKxYr5QBi4hTeg5H8FiYMeCBVrxvQ/UHZSTNwBMoxBhrEX7qnupqn6S0fvP33NRlV19nx5qk
a5KP3dfOhzjbvwdiu23nsDm/9A883BDUUI4d67J+lb58SbRiiBfr5TJZiS8v3Sdc2FZn33Ngfv8A
wy5kFsPDC6zvRN563ZZExq3dV3xA8+CeTfp5i9Dpbv7w49fss/ht14kkTLp91tW3trRQxQ4nMEnS
BSKFu6TFUoU+7HE0IftnAHAi1tdsbJG+vLU6xeJ681N9cpTa1vPdshOajP61WvdCo0u11wbn9BA7
Pxj6aeOOhe1aH840cL7aCFyO79ZXKMZ4bWe2bUgaO+z9ALcxmodkyx6Z+ERZiWgGUJ6T+dpCYmUi
53uv1Qb3c40mo1TsCI4EtaxiolfRwPwkjaMae2xVevQlaUrCbHKqNZzkhB6Jo/tD8uR3d73FnHSG
5S87p6hXa+fJ3eWBiQ6SnKSquMloUFi/e8FqSQd7PmDcNpSQ8H+RyadznVs+dPfkLXXM3NVvY+lT
FUMH9Jj5EkVV4U5yBIegGbZoN85eX+Ctod1L4rvObcWvrmSUZCpGrn5cWbWGJGFWvp2G7tPKn61h
sElDkzELG4jlFsHmVTplLl990wf1Bhgbv10f82msvK1YOZsK568Cwzkg6mMSVsDIudHHSxIlVJjx
vxiJqrmF1XFJafGKeXOhlK4ZsHGyeJw+snsyaQ0MLKOkCYJCbXpPc99sxabNzPmlUVuy2aSmewx3
37SlJ8g3mKGcB2Qtxlvmq7Y/dcCLav+utE7Fus2dyWkJzllilDrD1a5Ri0UCqXZ9ySnqcAnabVWM
28ZyM8PbIu4c1GOhpCUFRLwXb8nsHenR0JdvNI+FrRiybd5wNkcHiVATCM0UU6GlbszTHADzoGVR
48ZWJ/a+d1RtRt8u6vkmK8J1XsV7DrEWdYz+gVIDDsLDhSkWlOEGY3C/lHHb9C0Ozy+6rJ7OXqjN
6fWZd3ab4hgxApy5PY/AwUax6ZM1+PmT2TPQMdw2FtUZ29KqFQO1bq6SmSUgpefn3jUQghuKHRLt
MscnjOB40sjT2AS1dmRtvJNtSwXiudYOweLidXZADFHKIdLtssdwT2pEajTJUcxQ/VD7Bw5wd5+B
XCQ97ONwbKWXWqNF1aCv0n4q9seAI8rZ41U/9qSPWTibfRCpHYrXL9HbqTOnZx+2x9srNGQFNx59
RzFCy51ZP5lHDvEU7TtNHr37mDks0eKxP1hodlNneNRG8U39YK7sI25VFgBqWz8efP/ceogcAlnw
r7oqbhHL3VqaYnjWVm1hWJJnKggp1hiCopeC+l8qgnFpflKS+5K+y+fbu1oNIykdpWKBDidr7u6X
iKbT4NLnNoKTmTZHI7xk6Zn+ohsepuXx5+dtubodVhvErxPbhJ4Ay0dQRhGFolhtIMkSIHxDd6RZ
ZXW+/XuVrtyeUqIEOMd+eSL3BDoHf9zsuNgaooD26l2zruoUcEmSYmoaRs3MaIATzQGW82MLq5yZ
RtNa0BzAlzjOoCBtfy1BKT7rqN11t9JVXKLrkQGOu2sh+r0R3c+ZSEQ+D8g24ylxDHhQTi9k2DTO
iKlxi125t6W9rbtL13FEee9wDV4JC16Fwg92jxllDQNSByYtO7lP4Cs9M09QJz59tfeh14cHYLyP
GcqtUS1R2Ru3yVWsE+Dm9eQI0QJZIYl+Qa7XAp5x6ujQHVDh1YiTy3lLnGKX9unKqKcG66dG5fg5
oKFN96OfyGyX6AkgT3hbnu71dBWnaDPJG5lRpN7IC53jR8HPfEjnfd0fwyKi206tPMU4LWeNemLM
uKlNHyJyeTuJNUb4fsASoBKDt0uzQM3r6aomqWFbO6dWvC5MMvcfW0I7uoAjox/jT+OSDI0HjUxD
l6zwJB1X0uLFcbG9XiWeoFFIRiPcH/wOhvhHL6fwacd3r8wVG45XeNf07r5uF8z7fV59QQzPidMy
hT9Bz3JK0RtaAl8IvCEwF7bSaZYQFqegyJjUYfu2LfMs3po0jgEdZt7k892+v/FrIEWlpS1prYS5
346Gn1Aj/XxzGZYuveZM6XnZvQIUjQZpHPiDJgimAYO7C/yq1dHthuYGeYq5vLjW/xA+ksaGPs6l
qMMFGrN67dbrhCkWc30yQKTJCyScCuKYjZi/8UBbwNepPdH5SUUJ7sZt9RQjuTUXp/lcYJPg1Qtg
BJ3mVtSHBuVTZ4c0hsFTDOMlsbztyUbUNRauYjh/KMjNeOGYPzX+0pkFufa3FqZYvXX9snKbFxS4
yDYCdVuAOe7Z2AYG8UlK3KK8Mubx0UWjuqfcUwzgxU2Xy0uK5N4dE7jv1uEjeD6B9tC7onvIdcqi
GL+5M2vsGyscM4m2xRJNKXOQQ2R9mkuge049xe6ZKdO990z+w+55/v1uSPp2NMII4VUHoB3Ii2f0
L2szejqtUazfarLJtidB9EkXicBopjJKUVrKxqQrtak0UcK/q41bV+zedW9svPOl8MOYGDKma4S2
eYHReEUORSqrTNt4omNGN05EE5W5KiRscl0z7iGVamAj5qGGaGQVF05CHvwUp3OoBU3/JV1qNR3b
bFiGq6bw8rMJGdtSnpa7kDbe6QfYd/YWUaEWQChq/+fOfstSjOjCM5LZ9czOQi62bQmWhODvqa21
1tWVXPdbkGJAs8v/0hawO5EClgESPhM7Ymvw8ECKG3YSvybs97owV7ubii1dX3arTZ6yQrD9IOuE
mBsPj/xrCH2WNgkl+3VrPxVzml+97ABf9fVx6REyyLQOobGKJ+3GmFYCUus6i1qd9fre1z8salqf
1ZwNyys4iIEEgQDokFgUqI50lba/ehMt97H2OBVzerSPG0fGvmN3KOnetdJOx2iPaCB78Y0ujSIY
nzFJdZ25qzYE36tVLGvDXeYNayKrZWuFJGwhfZAUakgIYcohf6GoqjHnjm6LFRvrJJP5+iqlqmN4
mVFEJjvT/NiB1dzLZCWZUCXjLjurC7yJfoc5R7LvVzG7zGT2dzHcT4n/8uZ0+5G/ov/r2ooeZDLp
z2D46YXhuBsM+i9Zq59yyfWpX51GKqZ6V7fM/FDksYg0yIG0OhBMfBh8Je9RONzrE7GVReHvq66m
72rbGrMudtgvOlblBvx4bGGomQcAIk4PZ6h2Kf5RCUexYFZ62JyyX8Ue4fGlxvI+6VLBo7ovpe9B
OqLGRHJfy+RS/QZ+C1Ys2sWt4xIKaB+NQBuY3g2jSeuRawDE/MH104jQ6tfg5jbj2TTxh+ZY1ezd
Kctna1f8GS7ghi56GvCoWgLjwAunJReckfYV1p2rYtuAYZvHdCeW9FWw2MLQ9wGg9ILa1mlo/I8L
VAxbfZLP3d0BaSyEFyPt39WhQaV+R2QSdb1n7byQv5QNvw9UsWnzzbE5n4kpDbnh0jVAiebxkast
dSthx3F9J+6fQnLPXXyrYe80828v2tRtsWLfPPeaJA2p3vWkiRPXP3rMO/PgvOLhIuPuJ9Hy2fZp
hBuQn5kCsOgAMR3DOSYXS6fhVnWM+70hiuEzqV5mXp2vWb++XlqvGfgdzoJ5QcJoIgTFbeJI7x2f
08z85N0n/hUO6peHNJhnMDVDpDhrgSUMxruwXcepd+etMwAbjYH+S/D//Z2Kidvb13Q7mYiq3O26
tDFCws8D2I9+zigRnHufQItun9NfUnX/SFQTg0m6rc9WKyRSgiGThIEbEU5EEjFrnry/BC7fohT7
djFnZupJWYvI8+6uQ01r5ksfcSBpG12V9C/ekusajabnweWn3Lq9VTOd3WktDyzektBE+XLjSEot
Qm2g9Jda1rc05cY1aULaJyJNSoS/RmgDJgQ8hGuNd6bZymJW5p/O2bc49XaBGG/k1kqQr2kI2dhz
Abt4z6EszEN4V+4JQ/03e0c44UccJ5mxL4EnaKFF1cb7+0PUi+Ut3XydsG7h9AUM0RkVdZ7gp9xj
7Yycv8Qw3+KU+7HaWLXcMFg3iZJ3OgEkNSapRsZuiZuiHbz1F+/wH4EqLKy53M6zjC6+os9U6kot
yLQ+HqjDUogl/xe2n3XGSqe5KjTs6mzWnpcgUwjU74mbRvG2LY20ODm11udtA6DbUpU9btVMzdo1
RZp0DONUsaUdGkmiLuMviPL/5dv7vaNKFHO1LssslZtyV/Arki7ukDNngpXAorRZhWqP91ua8tJn
1vKwNi2k0QdFDUuYcWH7kHFp8YsM0ly0vvQ8tZpLodLDeZd1Y7/es6WCWwHr+4+W1ukRFC3VeBh/
MeLfq1SsjzVLt+uTi0CO0AzuIZEEiIEzQ8O9DqRdUTxrmHUHsqym5zYaTRWA0dyfV/ODm8mN3+Gt
5aEd2GDtumlC/WNKozCz3ilibbtUQo8xb6aMjNKe65++8u9foVj3LJmn50N6QWupiHKqzXbu2xlf
kPoNS6iAyWjM/T2w8TWDhaxl9Kl5OLX7oOz5tWlvc9diH4jcznl8CBw24J3ax7zlhtaoILivv4/d
99XreBmxE15nG9T3WnSKURej9/tjIHvhNA3Pgy/DsRX3/XSa7bxkyV547XD2TBnstXa/fHD81eD1
lX78WhK4Fo8C5nkd7luNi2/twZ8vfvQDuH6OwSIJ6r7ZtnvJ6BBs6dpd+Fb/5Fvt9f3p4K9+GP66
FjJg7/JOe8VYdtj+TH1nNP0ARBrv8dPX/iQJLoE4dESE85ERMOL9Eu/CvRM8rVqrcB8zN+2Uh1/r
i5D67IKr33i/PI0BPTTqgR21e9uYBmFeKAffbxfdNnEFC9itDVJMziaz19vsygZZDFlKpH//8Ozg
h+98q9Vs2YugnvteY0THaefBiT76zeHL26QZvL1Yy3bsMshi0l77Dy9vtWHUaE1Q7trBP7JpB6q1
zKNd3S9aSzv4NCfU/PIltPrXjX9or/ylpYmVikrArZUo5gx22pwR2nTJ7qLa1l9c/ay7ukYb//Tl
+LV7z09Sn8gxu0tqwWMCi9K9XcPJ8o5Bc36/CsyHC0kGZib/yH1zF5A5Xs/hGkZpo8WUxvQaU519
zvziz7qzO2ykoFZlBi2jn6brYd031r3JO392Rnr06ehf+1ZAby7duePsZdxehd3kEq2jw73cvPF2
eoYJ+3PxvvLzeuv2kVbQMf6u88r9P+yy/cxZy+1zxpZfO7bn5/gaOH7zFTormb8wb02n5iNj67wf
L7t16xzu/WZ38TDxf54/ZZaVLn1V9JDdOhrFHiyMg00vAunVXeQOrfaZ9kgZ4bUeZON5pA2axa/6
Q5rLXXeo9lqu+sQs5pk5OedEePtFvzb3k1nUMFsTqlmn1nUwH88oh1+7SyNwM3+PWhqtdBfO4sRp
ncL9z2snW7b2FnCj1ay/N1HYzcvt82EYZsUH4nSbjableo6rMvOdL7uL29zwJKXGp0emaB1u9h+H
TWTfHebBdRIdjq36FRNF5in5mBxay2sr62497mGQev6kHu9OfRvo5SzOz8Euj9zuyumtnlniYRsb
O3/hhof9oFGLlqnfDI3eYXRs+Kerf4Fj6xzMH9xGPLuEeWc5Pvmnn3O6RNu8UNfn9N55P91ldjDf
h63ZirmhacRtmLVRfjZrdvDtt/3LxmgtLt1UphKv01ZidxvLKOllVmB5vb0RzZY999GJMA37rwyQ
sxc0uo1hc1xrrztuvG9ZvYu/tLtNWl+ABewOvrltWSt/5wLSXCZ9b3hohLVT6/i85RJF56964L2a
kTFYQiK/jbzDc78xNg3/ePWtTWwvns4mPYObMK1F+6vvfjTXfm24dMJVIzyuuw73q2t086D5VTP9
xms+D3InxH79H2nvudy4smwNPhEi4M3fKngQoCdF/UGIUgveezz9t9A3Zq6OjqYVMxN7h2LvVpMF
VGWlWbkyk8sJK94iFczZlTIJZUpjfR1fx4bkmQFXhDdZ1Wz4a83YUmrNoi4LNn7WnNczZFVuTffL
4JofWKQ8Rt3JmgxbhckB2rdbG3FC1aGRyjbhnTP3Wkjah+TBW4ETL+oYR/boRgKvLLdd3mZJVhI0
/D6Gxu3fwsn/ZDC/Psa3q1oIIZtWIzP/paubM5qVzfeZCKf3rdrMcKW/LFK7ts4RBsjav45t+dF1
4DQWQwRYjZfV7y6UNqt9kSvrNm29e0svo4kb3O76/Xjv7UzU4cDEiRlWJnsIbSN13QVTy2xYF1W0
5ILUfk3LemuP8u9tkX/SKRj0h46HmsxhHPs3MynMmNBYZxK2ZfMiX0ddtuRlA+Rmp4PrcEEjJWsj
mWTGhTkBL/lbH3zoJrBeHjmaV3X7BlHfR3U/YgaxfTWCLiFAmHqgJgDVMoLYBRb+/P8+gOHFr4/9
zSZKf8sGCzw2Gk6hkDjynh1YGkj/BIawRd+/0vE2Kf2ue78u+E2K2zKsM7YW58sNDbc3xBJ88A0v
VwxQHEFcDf6W/R9/7QTyQ2D4n2/6TW7bLE2WKsebZiQHi2H/ihZEeeXKujGdzyA4saeP3/oe/xAe
/uea35CGalS4plXxsh5/RFfpFxA1tiAfPV3GT1CRfwsvfl3vG6BQjPUiytvmIq8OIsjGVdsagVjw
pzsHfTJ+ceN/CPDxfhz6QPIaBouw3+lUStGnq4bqTGS4gQj+LardXwiC/J11N6gRAHb7Db35IdX9
n2t+E6Clq3s058CaN9+bMb8kgCMKpxs8LrAVKid8X/QqRHODX3dX/Cls+vq23yRoqAtuGVqsjNhb
vT0rNyECUKPRPs3ksBxQhYaG1n/A02U29hwy7uppa5bh2bjcZ3vxPjMTMRWIkb+o5J808tYPmWMV
XhbZ7wyYtlBLdYrqGdyN5K3U/ygGKOC3+hcN97d/wX/d3C/LfIuUsikT2i6sZuS/mH1kXxQkGIpL
So7/1qS/vc03RcpVqIca2u1tjs0tpggNqWKp7+f/f6t803tjz89Zina4qFiJAlSihnbiRFT55YL8
bVfwrz37JqxNUXeRXGAZ3oKma/zEiizBDRYy2F71C5Dx28Z9E08lQXN5ZTsf3mcGosDWsGd+/+B/
e6f/BmhwAb/IwTelJgpVxIbN363raGqGB1WvbaM6w7M8/PuQftZnX5b6ps+6uRrZXMUrDRJRY6ot
5nO1F8Ql2ceMkpkOnlaw4z5le9mhm1uMuFH75RF+29Tt91+odvPa8lEr4QmaFjB4QTuz3siS5W+X
a5O3/2dB4b5TW/g4TDGBEZsqxUQFjbs0GfgKyBmXdnbJjcVDy4tfNveHfAkOUpRkdKJSgIH8dWm+
vFs+Z/woTNkMkjrr1g57U0zlntjRadymYNUmHOu97HaEu5d6ZLM54d3obcZ0SMluTqpKoX1zlMTL
JL5kt9asbOncfKZOZVQet0fZ1413R7MyFlfLqXhsDJ0xlY8OPVZ7fTBmnTfavWSGMS1DUl/gLh0H
Q0RcXV0lu070osS43cGodelQ6+ML934rewOaPnQ1s3lNzfdDQ+dzfU6MzOJO8iE85PsxJqujuiNP
GIRBlmhM/nRVzAY3HP12zFDfeMZe72HiARJ4HK1AWmz0GfNE33AlvWtP1EsCeMLuzMFEtCAdCxQI
FM4I2ZvJZK40ovIT0YJ6zi48spFv7WnRO10ySm91hZjypub2N/G9DOogUm0EEYgkjBWxRKxLbn3j
IyN9E1+WXR9MI5n0asfqgpF8hAPVrInXy1PtFvvJkxjCPJqMpsbgtIHiCoCaInN9gKpizf50ST3e
RuyZu91BNPNg/eQMweC9yWMu6km7oDfJL8Kyad3/kk9R48BDEhVML/umlQtxLIVYZaaL7IafzYmn
/YGLCWh75GBYpUx6KyayvRrTrnV7f7J/K9AVfryIXx7gm8JGx5BE7NoEjirzHtkNMIqX1RlVor7N
OzknXKu3hxVzitl3+dJYMY0fSExrIHXHcLlnW9Q5tw0kjUrjnm+MGTjeTNpANfPXyPytodXfKu1/
7dY3td/LcqGl28NWBmdClpeECq1eS4ZCipUCR/gT08RrRaqZk7+oRmrGe/WSewMgsBCUnWY3X+fM
KBvCkkpnWtR08XtYQW+5nxtTrYCiFSqpzGuB7gnu6FcMzXQvRPWH9cu5b0b9v95E4iVJlHnMWf9b
+flFRzRVVQKmxbkvFLiB9sLtJj87amYVzOjJQ+qOVAdxl3rXkoro4W9iANIvT/DjwX95gm/mpmKz
jK9qPAGmFBgNeZGc22AopmDHukZRPOqOSIdHdL5iOGHoaEjYQRrpbDEHNeD9fz/M39qLf23HN4OU
ZO2oTlI4XRj0a5MN8OM0wpHOH8+sUTrha4xJY6VVlOQIYrS7zbUxO6MxBAyBq4L8gFM/AlOxoKfq
AVFhRO4dT5pDfCouwq1+i9+6yGBBLSyukSvVkFsliPUGTMPDCsXROEpOrpHOHbQdul5amZn6xTO1
aqDF0CNuwiNluRA5AATR2fP+3y//Q/EE7MWXk/hmCweNlbuxxUmox/DIfpa7qcUYoVtK3kbjmsFs
5TyJTqs+I7yF0/YKZ8dAR0nuE7gm6XEFB12grRVRzl1M1hx2hSPRz9+aUfxQe/Ufj/mdN8mjz8jI
pDgjbzKEXeMOQWwC2XV4kuntsXZ/8SR/9ov/d1u+g3VtW43z1GFbAKDuJmsllmapdmHmv/gIPwJA
X/b/e6pCbKt2UBu82ITmBMORN0p9Mdhb0dI/K20D3MWDCjrGG07h3JKdQh/XxJyQMyj0TD+HvzzO
Jur/dRVkmddUiVPgsHzTcTO/ZiLb4ml4N7Q07/0xXKr/T67mlzW+u7QRz4vziK1tzcEF3SREjVmj
K25Pf9EyPwvNl5W+aRlO6FKmFPA2nNmHuNKnBZMFSvoIoYHTQUfjiQ51QP++UNt3/msHvymTSolE
rRm2HbSaQDQaDOBSzX8vwW879K81vt3ZsNC0Md+E09e8xgodgK9RhUTVdC2RK4po5cOjfQsRQ9NK
JTG8pNrAfN+uJ3xE+AXJv1/JsT8q9P/d6r/36YtJEZoyk+oery2R8cIgp4LukkbtZr+8OvdjnCID
KsVESlYTvusBaemGWsqj+cLt48MQDH7p3aEFRqIhTfbvbf5ZB3xZa3uWL+80VkqjjgvWqh0OVf2p
npPq0tPa+o0B8PPm/e9Lbfb6y0J5wshNzWKhjIwA6CNjpA20qOL88kK/bd43f29l1GEVM3gwaJl0
ilAYJxki6XMSIUv3WwN0blMV/yWkSMEqrAjvUvkLM315qWlcGG5Kpc3JWIzZGazsGOowGISxKnO+
xm74aw7ox4wTBhD932t+U19SlEsY9iZua0Z2d6pcEBtWOlxqt7WOv2zmj07Ul7W+qzFZK+uCx1oS
+sr0aGEdGe8Dxtvx+udvOPTPF16RZVYWBdQMfIfH01BY8hxOyqVPCLKcaUKQKeLpetHMzuLQz5Bk
LiKhM9rJLhopnJ4yjvpcSBgsp5oyj98e6CeBxYQYkeU5iQWf7NvN6CslRremfL4I70gioT5sMZEC
Mn8bafI/X/RdiL4u9O1mJLUq8/yEhVq9xCVUPE4fLPUmL4aApk2ske4Xv/O7IAmW46hnRuQ+V4y4
P0kvPJ2Cyci8eK89GZLJZHRYH8HtcKpotov3wj2Ev/2qMkAZRYwF1BXSgGyLo7y0+9RkjcYS0TZR
0CuqgcDQ0fCY2IlRAM5WYsBXQksyUMRH9GXgD5Mu3ea3So8N7dGcw4IgVj22BosanWIb4q3VhK02
/VvrJe397NHsWC8q4btw/hKSMhDfo8dCUnv9DIl4h0MT0f6IWDR7pH+yc/SQPfb5b/n9MZzBTVEF
nJ8ooy3yfyodce2aNRXS+TIZkol0f0WiN+mdNTQzs6OOpA+pQlheQO21zxU5FjQquNY02scISkMy
08gZDdFsTBEBIv+iuSIYYI1eeyUJtznijK4cEhPBDZIcExDjfz/9j7r569N/u+nLLC+lpuLpJVIj
F5OiNZmABDxoFP9e6Ef/7OtC365530psE4lYqDXVV9kSTPEm8XpitwfAFgj6LMaIIBOCWwfjW3mq
nMxZkFnnzUrHvpDsnHqx8ZvX+PPrI3DD5AoB/cH/okBflCuTz13KRsMElGfVY3AUNNphPeTIfnEI
RfHH3Jwg838HVYkS/72qG/O1RSaptx3Qa2c2pTNrFZ60r2zuHPvcowKaI58Ykz+yrnxE4hQYDRtT
aSDN54ARdJ8NEIWeozGQBZI74ubmEgxR1nYS0YjgMUA1W1Mbqfxa2UpNxKDNaeeyx8VtdcnhT6w1
ms1N2OCrhia+RuLDPFDowPUc4392KmVqMnIm+yocuIlIE2n16XOFGCuEt/LMjD5HwF4dSdz+WXY0
xpgDJLsP2ln1w2v5IgafotnS9Zq7kYkByo5qTJSlYk5mhzMBd73LFjZZ54IMimD1Glcyu7c2NjpY
zjf5NdxqZoWznJHlCMhsFztI2ouvqRNe+/f1XeF0aZ/uKqNHHjOksQ8kNyZ6Y2j6gpTuoovmR7oT
3uMdu+gNBmYsOhuRCaoIzUs/ypK2KZGvqg8wSyAhRDCynyiPg9wlRPxUJ13obCB29aWw60PPkf48
TEbJ0Hqv2CJdwUhrqOiyBpKpTnLC/3Pv2oCWibwf3bMn1NNRLUjsZjFRDtBT2Z07CE7nAvSjPcJS
/NSLAIEgnc1+d1m91xxzuTUCjMASim1GtWVpRv6MoZi5XRW0u+Qt++xBWxjgzMhW86YC29NMBvZK
trIcuRPpIOnCfkDc31kmQmq0beSIqrNgGiX4W4OR3NY9JGSxeGvWOZ1HSQ6HeqCKyiWtoJJrZ9Uj
d2MllN7onhKSAbuCIoccVcZqdmQljBE6CZDH6SZbrT4+JLCAxvurbICIJEHXl6ZGVCN5LtaMR2so
T1WLex/1Bq/VWSKVXjBPd9d4kKbYQttifSEtGE6arhrhFZO2HyGQTPAoZJ21ojfW4o+iVSSUB3MC
nS9xNsCIeHeiaiAHiwW4AI0ILn5sMR+q0erhdX5fNcKcIdUTYntXMXFUpmohxD9l8Okzt3AVu3WS
ANsonUVfPPEKURedKXfMjvGwj/1ApT0kHYNr14/iGeOWzHoOOcV0Wy2QndqODA5+XoJi8D6kolM/
JUxd5jEVDK+LDibaWbRCl6WxUwFZ2+FtNJu3BILRyANmR/IUEJvHYbjUlg/QF6qdV1N2ZTq8Mnee
voin6Rhe8REf77JnTzyKyEsqOb2ZO1NIoRAsCSIlOHjenehv6kF0ywMcmOAJTPgImgs8J/wDuhhJ
YUq9Bq8yP0LqtphOqeh9SmJHg/LoCAssewYIs8svyl7gALx0pEFme9RHUwB5vjMmg9M79FqI6WRs
eHYIPfGs6ATDcMghQeUOCkO0Xjkb5LA33srglR7bl7YibUL6neoWCAbfmP2woEG1eOT2bDA/cAO3
04JUvIXHCQmKNxza+B7WdDvQipriUbYWHHnvVZSDEeq9i2DOJndOHRagd/TnMuq9Ph1Zqx5okRMV
Dv5LfMF61kDlILZegXX5GkyF90xOszlQFTOYBozhZi3tPBAcrl/h7WrUieT7ArpegjhuXLLpHv+B
NKGYZVOv2indKwQctvHOgMaH6Hbfgdhm8Si8DJJj6JSYwRbhTxsK3XWTtuI6NzmuKgSYAmzb9w7g
9WG6AriPVprHBvdSqRRbkwCPx0FtFXHbva8Q0iaGdFqRSeidAtjrJmHYAJBMP9tY7yuSDxRpFX7U
C/w8ykfhRfys3rgX/IpdDHWh40t002zxNDxVCFfndepjfNT9xhNUkBWYTeU9CtCPwCueykOrzAym
VH1h9d7iSRKS9SYYGE7jqwE+MEFfX6KndlGDFNd0gAVKnfmggXUkQk2rrvI3MFSAL5yFl8XtPmcd
UyQx/Y/Oeom28gvwlg7yxLvMewzTxGEfkYAiQoDaPnRWmM3Cq3GGPH0WtEJpXbN7R9zkDa/sVaaI
1j54C2fsFPZgJUege8hYmONhugnY4f4ZQU62fvkiNGYUsCCSVlbrJegaNMFjKXDnwejSIMsc9NPi
zmZ+aA+NO12TY3UtdXgbbnFLd/FOtrwI4BPA4MMU8PSoulseBGHVUfJSM4MOdnM7OKy21lGOJfUz
T/CnitHbK7r0kZKj0XXCJFTeycA/9uG++fkdcMh6kvzVVa7Zjn2fXYUyRhW7bGYN88ZxXfJDf5Zn
OiLqFQifW+NH1dJ+MLLFXhozwQXGfNmUzIK+oNEMa9aPtgZ63whWXZM4AVOL4lO1bJQCiQXCvtUf
y6zLuZ33zjLg3kNPRl4bEtViW5JeIrty05pEkKjW7ztHYA8y68urXQDuyuweUTjs/n59zPvYKW5L
S2Q/f4GxxLyXhxpIjrYTXztXF4MVWr3zUgw0e0zmaLA6HhcbeNtitVnPyAeySsb1o9e72zGnElhy
SC4ZEukLGCCw1oC9t3+UR+wO0EuRaCJZKQIJ7j5l+MStg0Cs+xQGFKyPL9Ie0bSt2JytPLdrMevs
K4io5S67SWfegg7PTQiBgRTgHkoRi8tWEYw6by3HyWXOm3Ve/FVvQdfD719aR0YwqWIyyKkFtZQj
RUHSF/aP1BMcZSaSdDT58cL3urBp5y5gO/MoAqhMDYx2XA+MN7l8SxqjsYsn29LGzq3Fg4HHv8l+
6ImMLLICRiGVLpIzPOMrdPdAJ9SiuYKjHWo/fkXSaQcnzFrcaN1HhT58ri9ltSkwIMLOuEtALywM
WBYb5kaIkLJVd5ox3kWGiA/5UIhEBfgE5YS62kdvNpPe7kJLsXEl2zM4tsUfBQEXlGa/E625Jj2n
L4VVvjC2tkHomZ6j552uuqXz93NmaYJU724nE76NEhVPbJD0hPFGPT6siEAPcAHchW6qczSzoAqG
k5JRyRZghsCfQDzMXCp7OoogxZ/WQ2sq55TH6cVOj/JRN/Rb2AABqHyIpiuKOY5gIYICbcwRge6E
ErVWq6CJMcH9QsBhsCdUzBkLLGwB92c5IF1JhIIKOzy8EfnraXbVcw2kHL0ozRYZrNUYL5NVUVxI
KxwIYBCjuo7egtM8j3dkOb05pTzqBPT4nav1xMs3LiZD5+NqsRNG97UgRpqVw7lol7fuSiSXlBMi
Twyy4w9z6LVIc0Lkr+KWlCodBnNVN2L6hGr8KqGZLdmJX+PNtnBlq0tALtoQt48jedpSLpBab4YF
x4kVRAH57n00R50BR7SylFP2OtqYJIo4Z0ZWRvYYKw1mipDwkd/DmjAnpGDrs+L1Tu3AzE3G5a9z
iLCxQBMqEVbP5GEPHcFccHfSR6orKc3PJXq3JidMqXqFRjnlh1GH7fV7XRNofeERgaf6BNioaZBo
KDElMEULmtbLPcAcaky06za2Ai6eMWDJW3ZS3gXE6cnr6EV+ZMW39lNGJDHQO5TbuYdD/SjSIEUu
VqZlRpsZ4qH+yYzkFemE03PNaH3OH/Du76UpXj/aa0pbpMj5t2YLGfzhwbzB26uRSJ7tDCNs9hVk
4yM/lE7utC/aud/xtDo2x/ncf4S4xjClhqzPxz9wfSHHm6ysXkxFQ7A3q/s6o7EatEjAI4yA9lj+
jNjEx7oDGxYfwAWe3xW9eHYIBlCloCMFnOrIBCNOgodhJlD78RmR7we0KBBJDqzNEW5Pv1PILTIL
5AhaXT3Kbox8mooZBfKut0E/qJC/Yai6U53kmLk1inE0M36fnfyg2JmLWZiCp8qU6UGJrzJj8LuG
PNFSdTDiXXQvaqN80SZXhWg9xFOdEt6vPDlId+s7/Cq7cDldDdSQllbpLvfuXjy1B7OT/RJRwabm
EMBdwwNueYe7sz1XbcNPQVgD/9hOXGQ/DvVhRRc44SARHORMkMfdwoNQr+/qLtnUHXZr8++RFtGM
bDd/yi+xHdsqdpNBIIz4MqHjZbBmu0SUYGTualdw+0K99PiLeBb3kRVdgf2UkNfZgWdTOhOVYAlR
xODxuVEZiFBAe9bloEMECgdARtjKGutORwN5dyvH4N0VnrZGWLcKmJfZkT/VW3esTghRGlwslt60
D9Ab4FhI3vp8ZkEHkknkizqUAqChzISDq+McStw9uwTveN+hQJJDLCQGW+gJdoaHI3PifYM/39LJ
qD+wmBv7EPXMUY6JA6YD9n6f7SRDC/pncoXS8YpAtVonswUPlggeaUZHyr5kl0MB5TSt2JXJEmzE
SKQ6ck+kDRARQ8esqFhijcLIz5VfwMNr3HnXOymqfs9wET3uDpf/xumlCR8TCBhj9CglQNnA9U+u
CwgyMugT6ZiN0GkaLXzO05DHXdEyIlWRpWegJHpvfibzdsIGJJCDPgXNdzQqxBgisqcnuAWORKQD
hggYPC3cSSQLFJl6TLASc0rxeP2uMxggBouBC2vI6J+nXEHcR1DWmfMpska7ARyoWr1+OzLbDC35
mAUyJA5pLDN0O6oZPGZexboCXEDA3Zm9LcE725D45LqF9VB9SN0ie6Lq6V12JGN2k0uJFgMz4Phw
tzwSazCLXZMA32ppBk7IaBVm57RujaoQyep2+YnXc7cwV4NzBat7T+GdOC1idbzoRFYEE5faWCDt
pNB5D9/KHuIbFIp60VZkwNStjMZRgzrVzxs1oHiR9y1c/dxyHzVa6C1wCFrUPEZ0p9HyLuqtkQYi
VkNRa3uSvdydAx7VDNFuAAsGdUw+y4JMkr2PAbL4qkAT9J0/5AkVETBfWNQUcNh8+NSxXiE2gi4d
MDlhA5IaR4a8iefpMMIxCg8RuoflpNMTNB3bw2n1tKC+L6gEn4EEtnQ3E0Qbmy/AQzDjoHEqPTmI
79IxjInUEfFDAdHF14LV7q4hEuH4GjSRRpi7+bgol7NeYXcP0RUt1nA9ItS8N+hWI6ImQw8v84m5
SpaA4iLU9uCdu0ekwMLyH2VMUWSFigDe6d0ZWBxiKUvcSH+7zBl2MxV1CBkEEuEjsOGbtJ+hpVXg
xLw7v4PedOpo40ev8DQ6f7svhxXrY0ruJe8JF4ze+Iz+MJoeOsMVFuhFhRKU3drEpUG9AEvCXfMO
WNnoTBnatEHwkNwmyC/mT+AmGIIFLPAwBq37l8KjB/Una/YoAexs5uOzxsfRhv6o+IIv7xKHhSR9
NvfgLviKpVgw25amwYIXJ0QWPmICytlobrWhLvLh8tKgwlkhz3jf3jdeU22IF3knBMtDMdZA8IHN
wpHoAskT7tNJpEWQw5v7n1gxIk/5kGBXVp0D11VPsW+oMDEZm3uwQENeJwTXnA1c38aI9IJwFuc2
znApLqsbOYp1PbamQIzoAqzIlLapGoUHWIs8GmALgw7XwKit0ojt8RZDjEbITWhGON/iqva6ElRQ
LAqRD1B/5nhRgJSPREK/AexgcuXs3ETTuqsAer03mRuRi78IFpQeLT3ttTW22R6wl9Cy82WOSXeF
KuHsDOorQli65bOUQMRgu6giXU4LXNazFFMVDhfce5Kgo7ErwDW/gdS0z40OPrHJk8qBeE/vK0yu
IXscuICKr9AJ7JeLylPudXhn991LtZuP7KHa6IlShNFR+LJ9hBs66e/yoYUsXVVd3W23jzelY4Pa
RunAIwWLxKu3bsAaKI2Jruiyt+gznTjyZz+fpgMPOjHYJu/JrveyP/V9SGHsGsAKqA+yxAPqy8yl
hpaTrBH0X81xH5IR7QTr/7IkAzCzl/thO8bMCkFx06z0NOa40Nh63IoVWYzaQLYb9yc08mNu1Cfe
5Fwef1UyMlz3EhVSL/nbBCDkNt9ibID6spizC3pV0ICBwtGWjrcQ2wmhq2log2nnq5A01cTuJ6+J
uzpdMO5kmpuJj2AgPpd7zsv3gw9yXo+LrDrwTfErDPzKrgqm57IpfqxHGUVaH81E/0S+ippgUBAz
Pd0XRzgdiGNBq9lnPg8fE33loUKYlvIf9aJr18TRjhzqfl5kaGSBrr5gRAfBkP7ENkcTZ/OTYxQo
JlQ+oMRJyf2ZoxnGLja4QJtZFrzRbm2FFhZgELjiEWEE8IzqJ3fqXcUvHAERj/6+eRNbIiizIEud
QNZjDr7k+wgfuPfDl+oguRluWoG7OfjpOYHKBBdQ3qPiyI0OjDXgkr3mx/ra47RA7IMKm7F1OFib
8wofmwCd+5brM7yTC0uzW4nIataZ8//g4oMh7QVzUzjcEzIM0mZxDB/dVT4owWzXZ6BzCkmfLJDP
UwSrmBmCt+WuwkMN9428NMhDWaGFqCYjhQ2UBrF5BDvrVRhzbq5OvQdgfB6udUxGr6MK0k028lwA
JkJnG8qN99JT8O8yOgD4EA8o8KKIA9zw0j3qFjb/PbmKek7eFq/EmBYwk2EgtDdwri/Zjrk1QPYD
9RD527gNKEgg1uou7Wh+b7GxDv8Qgh7FM/5FI6mJOAreShjpk47qSdeVYQJrGiMFh7wOj3LZHDkl
4BpE3W+2jXG6+4zv/wBaDlzE0FzQMcM9j+fc+GPb7oro1DPBqC57zQcpVC/w34PZu4lf+YLN6cUJ
4dhruteC9g7MF1ghoBpbQloRUV9PtJMGzc6+w5CXZjZBDXYvkIITBxcESOtehjV4zrb6sRzmY7Lb
mpK0G4sZOsSNkSnAGGWyXRwgxic3+uABcyr6eg6vArFZM78NL5uZzPRHgr2uvTXocOgWj4whpsEg
h3bhzz1ieEBHjwjKSNwPkD+L8bvd9q3MIcJ1IKuvgh50gK3Wi11820yJ5uOlkZLLUSbVg3866KIO
daWh+PkKCFA88E6jr+C0iqS05TPjDzter1COeFcedQXNzrofpR/7Mh4CQ9u4ha6WuB+Nt/S1O/e+
QA+NXmmo8ltpisNBaRpiwi0qFL0QirRx6tuCyg1r2Zcp3CZca7vzZ7t9yqmVXHsAZLvQbqAkFbSL
3VRjgUrZ5q5dmA8J7pyEGJgqj0Q3ZroDuof8BKNfB/hQBM5EAVEBLdQN31uoXznI7p07HeVra0Y9
PHYg9NDn9VU5FM/kruzUoPSLc5dRKPSjSoSjiCBglXXtdXhZwRaezAUVn5E56dpxMPlz5mBksZFb
2bO0UBMoOZLO7fkj4ykXgCWannqtpTmAJRlL2S0n7sAhNROILS0ZxGCLXZm8Ln2OxmQiqv5rT0Dh
2rh9ocGYNRIO8OVqP3U1p7eQ5/1YQSPuLWC0O+6sXgFkooD6Hp2zc/navmYv6202BrMzc2xkaQ6P
KkWyGdrdBtluM2nlG+eOdFRQKTjhHSpdtN9aA1lpGSodDldt8O8t7lyCWGjw4zOfWlqgMg6K6PDX
I1rswQ4qBz1BuG/V+FTmZw1RYEU1aAFgkG4BxZygIgQLW9NTm2gq6aW1ARHtFgXoq82AmrmYdSCb
PNhx5H+ue7YLz8IxwqUP4fsPCKZAhm2hcbUgcuvz+iyuvQ3aDpJBOiRFZ9ztRrB69WBg6nHiiBq2
27eY046DIIx0Qd3fSkMIXGGiFjBg3/tcF/eMj4pNAjpTor91uxL5T2HacovZU0U5Bofohzc3KR3u
YXCG4ASDCUfSzq+xL8AiP7XN0x5A2ny+I7sN29OQ4Q4KNmrXpUPz5OB/nrTRwAJVRjHRRT3JwXBP
zss9likQxkiylNFhPrQLqgLN2ho8iT+vgJ/lVwGSMdksXoYzI95Aji2EAFnKQQwQ0YsntbR5ZE1x
+IfYx0DG9fyC8JGkO82WBgMBNkAx3sdyKBBkEHiiM6VImn3/f0g7syXVkS1Nv0tft8w0Dxd9o1nM
EEQQxI0sRoSEAEkIAU/fn0d1VZJsetNWbZaWtvNkHlyTL1/DP3hGzx7XP8DSBbGcSUS8/jBnTsJH
6Oq00zJP/nQiJZDj7ZA+H8/es0o2fB3sSz6fkszY6dW9dutmhVt3MYWwa1L1RzKboY4Kn+REzLr2
08NzTU968cyrULhichayCqcHCbPvwH3PettIm8hUXIrvfOwnJ7/zsmjtb/nZZ/vj+NZOdl8Gh/CX
xAHTyKML/ZKMmluba91zW0+7VWQV8XGXuekZ+PPS3gB6P1Te6hDom7DKgroBtjfC/9CtpeAoJ6uU
4a5vKJGaU4RYvrwbt220k3p6OtR342zTk3ajYxGvnei061dST1sNgWlItHWLnqoHqTN2dqOUQ62B
X+rVtEpKUY+pr6SI9OSa1zRulzLT6XHdrpLKRNiAX1kl6yZolJdiO1aLsLKeUys60uaj2yZOuHRp
ME7kW5Nck1HpcE0Pg1lAr4jsufRy2dNrcUioS7ejYquf1N2Amlv7aKbn4S4iMksj0RIkBWw/c4BS
s4jMf7Salm+0x4teYua+sWhH+69seUzOQxLzPqzvgO6peqLakRMoD3Cdj54ya8PVvPvk79jfDelS
TWnnMwiUE+OtbAnjts9UITr0LbAbh5/Ny5721Oqb3vpb/rqheQI85acjm9q4Vah45UANSxEbssBk
zxkvhwj6MTqeOskF3bflOjy82R/7af7m5G5FD2BizJ2BPQOx4oQ5Hcbp6rWdH6d5T2KKLPUbeDx8
c/u39imje0KxR2pBenLxTkVSXMIzjZkm0T+VDlB9eIAK33rNq454dfMNWnpx2gd13wqWsrt+IrpR
mR1iUANAUU5EhnIsDiGAyKHtOeBNnlIQ5IpOaTR7WwuCC0kaFQh1fZGcpo1P2kxh3zPHDpa0volp
IefCiIcTaMPNy/c6pm8WHvrs0uQSiU6DOBi6/p4cooCgmDgRQzhADLufTUK/xOeg+inDQyR/rMYM
IvzDJ4WR6qqtV/9wjjIQ4cuG11H3iECUihOQvXm/GrOJhFKT6pJ+N8kS+jtdKvd9Tdog+STbnHbi
EGG3DbdDgSnB1sel2Utw5jzdxwVeNHSQAm2Sua2AQ4c08D2px6Fuu6fnZrzS/BNl0WW24aqpVcHR
PwubFZoNFCOl+9UyQ819J9kPqzGnXv12iuQB2PO+s0ScJZ3JRAOT/X+B+d9Xk9UznxYHkB7XQ7gM
1pKTz3Nc2rTui7bcPPMlqDNC3HGZBnwsaxbaRoTLnew6kza2yZ424PNqZjRkcGbpbp+7BTKmTDNF
7CjGDF2irhsUizamjSiiCfEP7FQ2XH8caEqrPYeeVQl+fktjaGfSHnVzIDmcJm+kvBW7kdp35x+U
/tkOm4WxbI23DsECe97Q6zhvk90xdIyJRAWy6qnbJD9Hejv5kTqv0OPzkW/Xs5n+d7HS+oeV10DK
yMMz9ZbkOYafm76ivZ4u06MT6LTYYB6Df6COUL0Vs/qC2PDZHkebN60A8uEeu0Cuo0bydHMoN96e
yYbxBJfA6OKj7p5WSa0z35k2Tqg33qEbNuZwvXWt3M+/u33AjANUSM5OB+TX9eqOcVC44UIZsKuj
duUeut4pjfcgbtuwXvfL1CMnFr3MzXAdktY5S2tZLY7LbroZFK48s4j2b6V7+dSnF8VV5JBjhsl/
eZ6palwj6bB73hyhf/XMPRCS1nYvx6AwIpvGFVoRB9QnvKIK5AXGX1HxRbfU36AIuyc74LAhgcuH
+VBLKnq2cM8iYw6U5Sgu1z8ek833aqx+VGxg7lb+2A6l+dbL+iIN5LSES5Z7XZ8Xvv02Jo3jq8Py
xxgfmfe9Wk9OXC64q9Tbdx5vuLHEBGud+pyrjMKD45TMrHNVjtuJkVy+uh4NQz6LhF4uNat72oWb
ISdNNnUmTbx9vTwxf1YC3Z53i/MC1Rp5UIZq/2f9RPPaWFYxQwi3ixS/g+l2Gist++uYB1U+7+xw
9STH54SNBp/9Mt4B5JGW9HQ5mdm8sZRkQ4OT3OBTZVo/dCbSpB5WqOToY5EzM1VlIzTxaiGFkn8o
fHFNOojcUEfzh5T1uekriToC/pBeXF7x+kMfbaKKiMzw74Oe+wOE2z3E+jW+6wYIWG/lPM2Nuptf
QkAhY9HrbTg4pFFBSLxMJW+2jtWe7rXRpb96Oywoc3F3OwV5rMeq2NTAJKQERO9USiqkjR6h+NU7
QOLr67uB+mG1fDLtzbED53H2Ppgd7qJiSL7Gl0hesfj707irKKBZqo1Pp2zKrPtvWOSqlrenLD11
QrTm2XxrYgSBQRSdaIadZkzIBAJgYjJLbvqP6HDKPXw2yuCq7piWY1u/SLzP99l6u2r+1/9Q/md3
3qf2weRNnBkCAPJCSHhZuwCxHtzjPZaHZjuO4PeDHfy9jqt19P0xU4/pqqPnQP/NfNHfV33F/Vxs
R7uv3aQk9NMTm5zdlwfr3n2TV+vePNutus4Pa5t16f95W3pv3oCS3gOp4MsPFxOf7S10WJdlTVbE
49SU28UyRXIk5MjQADuA1yQO9Z1gMfgUneQsSIO/35vxp7qrqiO64aD7ozkWqmP//m40PT1Im0YV
7y6NjokV70aXucwEKARZozMKPCxWtBCsoRFlHMVQXsCPILOTHGk6Uzj2V0/S5F10P5zJYUjBMRC1
aOrtgu1gP+ioPouwfTrM9t5DLO3dJ3V16TdobvWyOZp2DpK9Xyea7sELdj+LZKGG1JnPee/8QKpT
ETSDP97M1Xo3b2aFkbHeNqxHf4qhFIpE/owqUPWBII0fKhyI8PC31W5ID+tjvcsuJS8GuAXtv1WP
mc/WPRxcvoTttESKigTsEWxW0+9969ffw01UPVRdo0kaN9mBEsq+VLAUIPdXPzkQP9GXe13HTriO
T6H5BspocGz84uyfcyq20TkgtToOGeIKJHu4B+WvVIFJMTYsehMd6KPWh+gje3vmZ2QPgeZLrxvN
7d5o9F3UoOytY8AMA9qpw+PCCSZFzyQhnXQNIz0QJQ1YEwbvbjppXBWIPHhJNN6N2PlYBTTXFQgT
x9/ynj7hDnQDY6vFqb/x5efteA1FH0C87tPQtf06Fvgirb8u3c2yCI6xE6ThEWmHNimXzskDdTMo
BitgD8CEPqu3bzG/VOh6nCnMJRLbo8fY7RsWNgk2NN4ZAxfs2DHLNAcX5g6pexxBQu5ZE1Q3PkCf
k+4z52BA0iaX4Wa6xr6p4jRmXrt9ppvqNYx+mFNFtFotGgcXroDk9bPyRReDpFrDMWPRAEZmcFXM
nfp3cmJTteHcSpqbg983UzoEa6BlT6qfzfRXJdgG255MnqPRrJH9FXOQ03QfawIB4fK/fW8iGjRD
JighmEiRFcPvlhmt9KShTocjnfDj8fcJJMWnPbbp7a8DMRU504so/T28ame+jUgVVfd9T2u/o/ii
JKDut2f7SPmWyJSlpByfabBIPdrORIKtd466Kd+SPNKWzYeCOh1ldABSaSz3z0DFskj72pFVp7Ms
Il9qY9GCcmILvCirDdVYyPQJQQkIwEihce3mzJqcP+S+Ge+np2/xC+pIn638LU5C4cOY8ygG3Bzq
u21VFvstu5JEjg924zO9oI4jFHJ366dHDKvfaP9nFNA1Q9MUzXB+2UpXR153TmVpXXCsC2Dr8Ylx
eQQc090gXQ0P6cFhcEfXWRwG/6x2QxpYIX3cnbsLFEdfSCtIgcZQDiWroe1/vm8ABW89JSFhfkiY
uX8K/bPwDeOxcEzdIGH6jxO2BAVD78SFFQCm4e/nnSJu4W8P9IbnSEbmqLjRd3MCWRnQ4SkxX7x4
z+f+OnzuaGxvQbo9WPNuKNd000TB2lBk5eaMPaaXdLc+Nt28AGKkhDYYX3CczH8xb5eic5IHj0he
94hO+tWKN0fjelt31dYmI2uBvzcvGYPFvvxcEQNN4INdooaHoEqaLzN8frS0+Ok/HvDV0jen5Pqs
pTupZekXabyfKwO6pTr9UCdSHz3Wu3tRs2XHUmUbTuXNCVnslP3aLqoORWDs4wCzWuH46AZoCYZa
ED94h3fPxavFbs5FeSfvTrlcCuZKF0ivYMxhIUKsTMCEBs2D1X55MH88RMO2FE02FLRgbx6idV4f
tpm5FqewLoQFgdlGtFmZS06UYHKK19DWKVrpKFVhPdyQbf39dtW7bxGVBdiqqmE5xs3tGtJGuSha
JjakoDBUzweSgJ7NzAcQHlMYmLj0dcBMBdSCUQfu9MEF3H3eVxcg9tRV4KsrUzt0+0IEPrO3ivNX
B1IbYAewpKgKnhhMlkw90LzllAHaO3tMcVfEPf7xEq4u4SYanjplU+5LngEQPKbaCTEpnowaTuaf
LHrky30/uzQNw9YpcExy8X/fcJXt1baznSNB4leqBvBYEe0Xi9Rtxg8f7//l3v5Z7SYMaurONOw6
Pc7tKFteSIkWyzVqz74dxeojA1r1/oP8ZzERra7epZ3lliStWUzsHaAghKE3hxGxFW5IxdLBclEN
NGYCDt08zTMorB6Wjvc/p/+8BOqrf1/Cod7sz+aeSyCHfYEzkUSgjwDle3ZIYf5g+96Nvv/1KnX5
Jvpq+/xo71csBiQOFIuEBSHNo6+/75DfU+PPz/OfW7qJEZitnA7HjFVAUAMO2/jfe7djNvuISvjo
bm7CrLbbtcLuQXyYEAH6lxgloPgYPVSduntKXj21m5Cjb+1jcxLrMMv1LCgc3BI9dMbfOqagS7jB
/qNy527nAhLp/9l0unwTZSS9veRZwTM8+e076HWm4bZLNKm9R8fi3/eALt8EE8PYWGv0Jo8QP7uA
2Rvon32fPhUd6eOIfnlQPipX7/XHru/tJqDIrVmUp046zpF2d3/LuQ+HIuUCHLBHLkeTOw0e6Z3c
cfElg7x6oDdxxcT46LzVeYlCTTNFhTz8XjSDCFBMIPpCQNaSz5P3TkkUahMGi1BiHmWxqljjj41h
OZpq247uWNbNXrf2R7s8iI1x9Lv3PkwICFsnvwzWvW7YQr5yOcICm8kFpYwO0pwpBdTOg1+4q/EG
DfMH+/RummKrOOfZpm2TXf879JyrS1uu/qN7ZIXy9yqIOr9XTTYUMhvv0Qu4XzBcrXazi3bYtVtp
Q68KxgihdshsnE/6WXa72Jj8/c70u7n01Vq3u+eyOym6xINWxgWjqopxyjahjo++3+oB3Vjm97kP
BB83TR9gQaL1On8OVFdERO2FVNsDAc7jbwd0j/xasM6Z+Vyi5c9x+fdLvRvDrq70ZvftDaxx8pyn
0gFXHpvg/QSs7OEpc3eTXy1zs+VWzrlcrdcss4PQB0GLjAVRDPcTnkh0eN4PH5ajd9O0qwVvtpve
Vhiun1mwgUcIShmCfw1Fi9EVHJm/P8L7W/tqLfGMr05xdXc+ZN2BeCJ7lwGcvpgYxjsHUjihrFhG
7xlGI2cG81KUfgCWhLW0jV7+fhH3A/Y/F/Hbzry6CLp9eqke+ORoV/ZQxvm03ZESoN7/IP9UfjPc
P6LI1Uo3h7iT7y2jWvFo6zCHALL/oloM0ZMKzz31zVpHZ9pyF4rk3bM0OoK9zD1nVnzDixHmenoC
aIxBqumV3+mEyJcH0iiFDgPQVWD598DfhTgD8APR1xKaUIB4V6FLr0t/h0sGhFZ35XD9tQT8Lr6h
CsSJyRR2NVF9va/2nSSjfZMxyBqBpMLLj7mxt3lT/SZRgnJOdqMEP2iluzuUyMmsjkuCnH9+ZRw4
qMLuSWAj0sE+sCm0i3ADPyFWIGIIEkf3fvRhMbs1I3IkEDxrXL1AmXR/0H9bXt7yXhaIH5Z79pRp
6AziAWCBZ6TiMoZBZgCzHFSzX38/PK3vZghXr+Qm41HtY10dZF5JBbu1Cg6MUYVYnQMCHr/nPRNf
y//796Y9CHHGTfDedXlnnzWWFARPIa+W+bYvDWctmmgm2EDBHhB8hIJ9BxjJu5DGTjfJDwqOPKKf
HY2+3DvDvnhUID2IaLcFml7a542RcWFo4VGZTUTvbQsN9+/3r9xNIhArkWVbxz7cvtkFF3ol5jq1
RdqieplXgO/pOx8Xl32HxiOopn3k0H57dHf3k9urdW9edZuq61V1skQeof1S6CeoK4bx6sH7vTs2
41z+r/u7eb9ml5Yt06vjXI/YKAolCacYNS9xm+5nSP1lqsBK6khKzqn3MMqIn/8zyPyzvDhQrsJZ
JTv7y1HnNkWGslkasShwkb6Kzzza/KHM6v3u/tXt3pzYmmkS0hrWYzAcKvF2uQWlSwMToi8EMDL7
I6KyRWJMO4YoZwFN9PEn8XfxTz1VYzCQE0TgRV9O5OgoZtByXsH+fvDRiQTtb0/l5rTemFV6qiRe
ShMwSnDnDptL4XIeDS7Ve49fCMYhJCNbiqPffN1n6SjbGVkM1oZY0YPkPrmY4TRh4HrPMUHT/3pU
Glr3CtHrJW8+bFtSjLO0L5Hml6MX0oTJmWa/UK+13LOHr9X5xXEbBgwEcnDAqPQnOkM1RteB8+xM
hR9TNbbhEQTLHAhOhLO9kBf/+bEDP+6domdvoL4ug2KyxlDYjcqNsBz0sDf7EW6ju0cf8N3S/vp2
bvbPYbfKC9Pc8gSH8vc8OcTfsKpw3UZCpsY4tnN/vszZgyTgbnfsetGbXbNal4WWKuK14Q6vuPNi
hX3RxHSbHWZn2CtK/te0enSrd0Ph9ao3e8dKNwe5qnhzeLP0DqHhvhbAuT4/YfxQ1wSgQP5b3f/r
JW82AsYwm8yuudHC7cs9yEAjAEuOZ3/mJwZPZfL3fafe23fXy92kr7Zdn6zthuXa2bhOXeHe6qIg
v197S28b4ANECf5gyXtH+vWSNwms0e3s3bYTr7Ll6y9GbwoOrnN9OYvcyWj53k7w/pp+PXqwd9WR
rpe9yWUxymva6sCyLzjzhRgtQTcZG4M5vEDUJuYKbtWOF4327lPvVLma7j558aOLuJvLXl3EbS57
qGqtxvlHSF5f0FH5Jbuiq4MMysNGh3ovj7le6ybSWcYeGXVxwz6GIElSDOdo2yQQjoQxtOx7yHfE
09z7ejT70O4lENcL38Q7FXOWpjuKeDcMcdPBYx3YrdttgzB0RdqqTdXWDVCbHMV572fL7rX7T/HP
NBu+PNzBd8O9KgNyIJGR1d+v4uq0NdKNIXU0ReYbzHs3T9l4i75MG0x6i/YjByhoPDrI7j71qwVv
bn5fbM6H6oAM3Pns7gfmVPes+JspNDOYTcAcpvXepw8/q3vtD+Nq0ZuQ3BzVslEz7pIGwOg42Y+d
PRJE2CSeILeVumeGe88HLpa9PVz67m6+WvomMGdmYStmyf3uSBdhgVAJgeKdbvsHAfYHyg2q+9xH
gujvUeRutkgTT2NQQttHuwUGaftt164KB2FRK85C0P/RYdYtIGQMHiwktsltZnK90M0LNQslN9RL
JuTbZASdSrhm6zngWHfaTf++1P1D7uqebl5jut+ua/2MMmn9un5BMCjzc8HqghE9sYZpaC71yS+x
Yvt+HK1lX/KlydfDueyj+715obmja8X2yP2+YscDq5M8BHQu854mlh9YSt3tXF0/25vztZTK3dYR
aqIStpcFpMTNAoiwGPz72kMlyLvjluvVbo5WzFOaep/+Cr8aKP+MjNBSEWKcbN4zM9Re6t6j/vZv
qfi3b+fmdM12O6s4Z6yIygnqZw6KHNbrebTHVqyIim9Fj46yqwoyokKym79clHf960ACTN90U/oG
jJx6WPpOxJ8wkipB9Lqb4OlnrblQHgpfgtP2Bs9S67yu8fQhVbg8UlHFAHzryUZPsV9Oj1S478Ya
U7EcFdsG2bgdWtWyxa4rbHFP7Q+TSgUNjzJU5k0EmOdN5egc2D+nL6tPLxB5LsM71INaGhxq93CO
nbfdoXfsKXzUU2hBFxtQbR0RmfTZyYo2a5qJ6OQle7+2AvhyZ/bz1jMR7DSiy3Fo+efZ37fc/W/C
UtGPVmzbsPSbZOQibeXSOsoCX1iO9kIT/fsyKoBeg9kEpXtZPurRq5bYQH98FFdL3iQiuZPpalcA
t9K3n7vafTmjC5n5G9UP22D1o0Z7VWhUGa+ahcCMFRuvHe2a9y16ho0V2kcfEb+N5jVKhNz72l0t
1vqwOLuo5XXvVekjOvZJX3a2hQZgBg3CMDv3/DN+aXCVQ5NAXapQu74u8z3Gou9lDzEBtDFoXjWH
MYoQIKmR+OL7VGaKBhCKEfthdFpsPjVondW7tvZbJcw209M2KZ/L3vm96hXPUfudjeF2WbMMva9x
BtcAipurvF1G0KP73+vIzlBucVeCcoknO4wAFB+g1Yc1mqSTGQ4YUwlFUvrF6+hwmJTfkF/foJ40
bIvIHCtRDt5p/CH4odyPBxkYpEiijpslZBtGUxBCOrpeePeViNAsIPVp0zVkGaSg8mn+UR0DvsQ6
zi13g5dhqE2rV+cdYuqiRbc/djiwKrjVrasYbpFofNIevJz6fTNTXqrJCB6sf6YNsa9p9KECZ7lf
JRDp9dHdofNm/5KATtgLoiG9Xlw26NOZ2birvVP1Wp5mDRrWX8CVAESPBSIdcadTYDwbF9p4gILt
UGAXabotNAnmRAqRFd7EzFyMDid3/91d/EvnKt9Mn7V5w1z8ebuemIhFIW4U1jCWwHQgUYASQenZ
cSq7dnzaBna/HOsxHCRQinm49g+GX46lTaI8VyT0suOjvQQ/DM0fJvxjbYmMQ7uP1o+ad/f6VcY/
H/ptsmvu5EpeHdhbgODZWHAYPCjodBcf7OG7+ebVOjeJ7jnfbs7rSmP+AQMeVEgLGpX47n6sGV8+
r5KlMrwUlMIPln2wj42bxKA6qJu0OXN7GL18o4oIkeDc24SwgKbbnh4Xn8WjnOf+AzUMzVRAXivy
zQFWt8r2YjYd9itI9KBhyb3SnyTTA4f4pkzPJCV5wCzdx7t19eB275cTOHD85+I3Z1m1qeydcmHx
vX/2hGx6RpPORqtHFMN0k6DvIRujeHhARBv4EgpaNflQolX06Lu6X7ReXcpN0G4PcnnODC6lCujh
wR/PQodsVwh7CBs/xnxMGLceCK//hyHB3ej9z2O4id6S1slFuQcvt/rZJwgkyW4CX5TGIUDdYLT/
3o3hfvz9S7t7v5bKcFOTNUtz1Js1TWO3qdUKfNURNaVVH0o4cFmhKIrQF+iJJ7hNeZRC1+Dvo4fb
615CeLX6LdTfstf5XstZHYrI5GNG/MVxSPBYHxVrd6e4WMjRlpMVcHO3o/n03DkrHO4A6nUo9cre
UKNBJkbZ4HjD7ZMiThUUdZYp5kkgV1RMi5WKqLkaH4aPnGeMe5vt+mJuNtve1os0XXExMnKgqmfg
tKJGh88WAb8hlIcMEViTfozQjNhj6XTqr3rAgqHsDZz3E/quopmMlhUMPDQxmMEDO4FKDUxeyKq0
3uqdjTFafWAsxlSp43QQAHrLfX3Jh0789w/orsD99b3c7F2aAJpTp5v/gM0pgzUzlD2a+kA8Ue+B
MN0iIvAwWIlq5TbPuV70Zpc2irRrDsVOYKnQEJ2mP3vmVQlCah9y5XazC4wvxHrmxaigqYz+KocE
Shq7XjXVTa9jjIZA2fEJKcY9yn0vDo8sLhgNAGsGQjSuvnfDGp7CKpHe0JVD9EvgcmFj618pRP6j
u1BfzacL1Os5GgDKdDVfTTgqEYXpXCHxuh2sftBBPin8UxW3fTl+asYqauHvKjQuTzkH6A21/D/3
pBS8QTnnLIV2iTxU1IRalI2obfs0aq1AyM5kMy2CELlF9AlhyhTS+a/+0gW1p91wPe12JBrIZ+kJ
M6PSxycye8nxO4Y0KfipO87jwEpOy9PESioI8U8VyRAV1zmSp0iUDevvPdlvhjSzyX8HwQpy36D5
qdnxzpK0ooLoBlek8Iu9T84gx+aHimq8R1LRwZVlk5xcGyWwZ/SnK34VflKkR4dB9pURVM7co+CY
n6yg+U1wHjmN3EUZW9CUVJNiXfyBb+WqDXPcl81qLfEB1p8FMseg98H7xszw/MAaKlOhGIXbmV+V
D0Ln3YYbeBBDFyBc+gQ3FaZ+SQvp7DD9gITs7UbI0iFoqiJ+IDQuHuyye62f67VuIkZma1qr5cww
+mu0QQvYGykmOBt3qboQ+QU3IKn+O4if6zVvdjYIKut0WovpjkcNGCBdg5oSWbC7XUS/oH/CDeYx
j8Yodyv363VvNvch17R9qnCvbwfUSYX8kivGRL/qJ1n09wf7C329jSTXi92cf1upKdVUN49zCPyc
8ehqo08Bmgm6CjqaSKCj2Bpp4tBHuIx/QAXZg65eLzIeBR7k/RK+hjVyyJOw2PA/pZkzUpcSyhGr
QKQOaAVE6SsUeibg2Rujlg1jP4FNtOEdmENU2wfpo9bHveh4dU/6zY6oZal2YGiJD/Mj95Eqwysc
xIzI3qT5w5P1XpfuerWbFPkonZXaWYPREpJCiPoIVUFUbJBH0iBUEMgGenwQR2kLLeNMAaTC6kBV
kAnVg5d5t3F3fSk3aXN3kqxNIUAWkNnf8Zjk6WugSATF4++fzd1B1fVKN+20U3c+GFsxUBYfiQo0
ikTRB46xguliIgyiEH1FHrMKLejl8Ln5sxhz/v0yHm0VXdQRV7Ev3bVSfj6zVXiYQinLo8f1a/iY
Rw/XevRV3YS7rXSRu1KEg2yOTCUVed0XNo9nsE+ATvrW/P/z3m5Cnl3VzjkXIQ8aKKJOzALFbkLq
KrSDR3PUu6NbB+y/MBo2FFLwfz/IbXoyD7JhoA2J5vsl7IIK1Ymcmh9RrAw1+SNMKSIQOspIe4CN
EBo7D9Ma8bb+iEVXF3HzNm213ZrFnovIEqGWTe/OT31jtpBDHXEnovyD/WLJv0Dlvy1581LrFJRG
luKh1TI2ttD0lfFB1SN0xxfw1d+hRXUv0iuNoeHx9RJueRcGw370zh1aLIjUfZSB+t6Yrn3GWUb4
kyITekaEcz2jfXf53P2s8I8IU2wB0rdNogmZUWPjHZvARHvYcU+XkVQndhFLKG9cRnL5xOga6fXd
u4ZuTp4cX0+H6PJ5edV76HKlTYjOQVt5bek3G7fehPl8jWz5CKPJ58Nkg/tqGm2czwquUeZjTqG6
yqvKf1t5Z0o3Oc6PET9jW776c8RIgyL3Vf4pZyt0n987OVHaKN31DZxzdlFOYi17Erjhi4s9bIUU
9wAJeJNMaa4BtPzJa5+ZhPWp/5y5Jkcog5fgUBGU7pk/XGM52jKf+dSVqH1B32Xi0KFyIh3PZywz
bN+g7sgC6XMzL46zZkYXrN8J6dtiCi2ze656DT2aJV3Dc+MWCM/NSTCAapVCDP1dHlofpySf0Mvb
fLUjLBebAsyFDeRk0L2t+ucXHDjHzXPTJWUvfbEW1cmFcdF8GwtkZNTv/VOFGBU546XfZXFtu6kd
tOd5h+wNwgyoR3dBqb5qBUL55PKDxvFIrOQATiaS8ccxGsGk0c2ld5D8qhpstlwOf1Qx0FrHqeHX
+6QjJ8yePjQgIJLfnpJVFbaXqEBEK4tPe7/UkAgKDCORT56DwsLlpevGVc1vuvLLBo2AMwDaCnlc
mvfbAPED5fXc+Urr7S7gx9K3soidJ2m8Bl/909q+bvvdS/mOQDp2Crv3YrYTuDfzezfFFenZtoMT
yl5v2dbb5q6t4y9os7c+C97vx7pfYKIwKmNjoIHHq3qXwWkg5CB5o5ByhNkAPpfU/0XEq4sB1aio
IZeB87HuSd4RBTnE2L9Oye7N6PO1qCgpy8Pj13bCpjhlATZMJV/oFo4PVQZmrnBE5WELgxUwRl//
qWEZaWiwgu6cdW/ysKDWIPEX3U7UkYU+8z6s07luB3vZX4O0W3mXtp9/FkyMUKYqvlHjQawEINnK
L08Bj91YUEqgu8bVhtIrO876bEYbzXfyWSY9S3zCP3zPKHvzr9gVMpaea696aX/SNymuYkSeUkpG
CaF2lMqE/ElCfytIMULsSwnlQI59R5Zg3uE1fbxeehk9KpvThrtDzl04n7xQcvGcg/oVbw7fJHKc
xnWoR/a0RRijJR6Y/AIZAfIQRxB+6VDGIqTFnKIGgDjaTszoZxsJNXpE/z2EIxJkUZLdi/VpSb1y
pCNhs6I1jHrhWOtXBGp8bBR+XwUpt5nnSytEOJ/6bxVzi4cEqX60xxGTr3pYEeIpQTXgIB4voIwr
GZl6PkTsNHcvzmf2Bd/Uy1BEH6NtzwbTUdE7xRd/3YRrJGOywCBOuVaf3vWgnhwH65H0JBSfCY21
35I44qM9avDhOiIrfBlFb8fX80/7QkhRBkKvHHwOuYg0yYdmsHpp0RutMYspXF8QIDQ8N6oXlJu9
dWTOyTDH2ydcRtBshBn8tntr6YXRDRC6RcZUh055QlPu8ISWof5dYCCECvdcYxTdvBth0dtFKUqk
1RAhaxT91oFq+2fE9AcO9tXWWP4xXnUsYdhjH+Iy5B6rA5pofoTUPL2v4f5Vnu5f+SB8w5XGesQ8
AIRW0KJcrnJGOnGWrEf7uYi1r0ZoxHmIztmXNtNKJAYwTh9k0LxSxK0nkNvWvpOyy7bJgZOkGFWI
AuK4O8ZgJTqE69FG/MzpSQx41SeJZ2708TbOEGPrEaM/EaGOyvcOr4qqJ+xShLB2gbC/UOpgI48/
2gCJE4IfOTcqb+6w9uGVDpsfcmzuTbxMhHc8lI8TpDSDrkFqi+Nr91LjV6f0UbX1tfl6kSUd1LhX
ph3iaYCGRQbEeOVbKoQNi7/hcRljFauMARaxeMds/SzE2GE8Yy71qrPhsLTF4dYY2k8pXGrHO/bQ
0gptmqgoQeHZjAeFu51snwhTC32pfeRPwlsjHTKbEt5KImFFPwo+7AXhw8vo5EoLYbt2wB5XY1Sq
jczJQSi7512YHzzxF2mYkaQF0myhRsRArRUV/lOs8TpoIWguZHpGJhbkZ3ZEM61GBDvkbpEKWo9w
Me+pM8jTrbcRT7Xu3B09TxXDkP2yme3nhF0hVl4GTaQtyukJbWgVEe2KIIV9DX7xM/2neT8OtjRF
z64uDbQnjGRaEogvYXVW4SZSjLRwg2zrlIHdwqJ/sYs2fNP2C4ScfGJPL591qI5OkwpNAu47Xo3M
Gn+aNt7FOYhkUW6pgdWvUG/DY0xhSo6DDWM89DnhDjJ0Yfqz/Sk8So7iWUikXkZWYCfAeAFTc5ca
f9ih+LWNm89jb/OxHmZj8jr/kxkozh5e7oScfsgCcPLq37gJhNuFM2J+1J48HCc4Y5enef7arBDF
P48U2PKzvepzECO9pv6AW4+xFMgCm6ES7jSbL3QjTKaTjUtSg8XLWtjqrPHT4RgQ+y0bpJzTkeMC
Mpa8DyTaUQxIOONmKbGTCVxPRAp8WZHmZHg0Stm/3fOu18zq+WZOFoWh2CdZx+6d8CXE14UeOYnC
qkcL6dS/LFCeHwC12sxJVVoyJOgT29D4OH04M51vLdYQ9T8tEMhNlL4BSEnodX7UmDjT/qSuH6OL
xp++IfZg01x9Gx8cLlbYvlz8Xc/q1186yO1itHo/UsUm+fyUnHAyU7BhQI8G34o+4lgnxCS98ysA
81Edr5L8By2+GvWBgYY0kLgKSCS4tahB42ZAEXsSfTmviviwN/g9ENY8Y7hCrBEnraFgwyMm+6TP
DbRE04RLh/H3jWaK8WGgTu2EVhWkuKx+KmZQa75xjDrU5Jxkxd5E6/kSkI7a00OIylB8fJWeNuha
057LBp3QfPGUliMmS2j/jdFYbdB8HcH2HxYv/OqbMRZfrx40w3TZfldvzex/c3Zmu6pjS5d+lV91
j4rODaVSXbjvbUzPDaLvMQaDgaevL3aWfumkjvJIpbzYqb3XwtieM2bEiBFjlMtxN2mSj3YQisBN
cfxzyBzoKWNrMOafb9ZrfGTj6BhK0SMt93DxPz4aszznmhKCdCJohXfnMP2gPIEFm0Pn8zA44ntV
mmdo+yuF7dMjF9cY+Dg4p5U62/eLgKqEFFGJuqwx4e19fBmHIv8m3t2gFp+c7JBkPbhm1iv5ULMw
KU2Mo6GpTc848qBw5ZBXXxMSlLe/uLB0Poxmytb+RHendu8okpG+ItAi9i1DonO4BTY0OFoRjXdP
M5BT85WrHCTDZ6xv0c7FwydbX2YXgtv6x2msJdAmO94rITn8GWj63az2WJuqiHCUH5vBhEhCfJd9
IsOvXfwYGEIe18vvuLmk7hicPZzHLIWzVkc35tUXAWzVQrWYeA4im1eV1yfFMfD8eFFs89lhJ3S/
Tl66+Q358exol4AuqsntnSWn6+4WASffPUVW5bHExQS9wD7QKnkBpjI/TNcWfo32fffudFb7/mvb
VM1TuvAx8qBH3Zg0Y97fPkSJmEVOhVDmYgO5z3lx/atdDamL1qDOmJ8zhcrdBTz4P1kIcsGiZSy7
lgdHure9kq+KuwFJQCX0KfRJapd5REgKnP7NZSfqjt8ZSt6Dx6wLN4DzZ+GSXgwPm0dU0wu6ZRpr
WqC2hTveW+LXdA5pqpvrNzK9KFMgtvjzX3HpxvB9b5wKqycp5n5PgoqpkHMztufRJRXJjaOXPezj
8GfmF+zMICiezGcfhZMHtG2UGfZ4BLSGzdFr9PPLhDFGzsGPQyH1tbtHsxlTXw0/EVuXUTcU2gPe
DpJ3dMdPTWeBXDVjFGB2Pp5HjYWrhN9lx3KR7DbUhrjHcJo/ms4jK3Kd0ayreZm9N4+0+BidO89M
W5WBNAB/uBPUy5bVmWjeLwIiw8eMw53rhn9ZFLVJ+Phm2E7hR3wfIJXtruB1A9jjxyVesG82nGo8
lusrp7KqW+fl3msuxZqqDOYKj5FjZUyqPeCFIt0d7j3i5R7NlTEGI/bLazjnsT6nxPxCj0jauy/+
cNKFVYOpTlq6eo4sLPToVJ5pzEpzgVA1U7dXhND54KtmchKz9thrgaYbGquYjXHKOAnHGCCiM3/1
SEUBASWnQe/TgkjRpVWz4mw64pgB4QCp1mIlAmpkp+k1Ec8QxK5DsehDadEhlEW15L1eNQGOuVuY
1YgbW4NcF+19MEyFQ8bGAcYmYzDeJwOuJP5aYQvF6/Rgrn4AgT0edpELekUJxK7tcUCjB+lUhIcf
r3j9JiMB8GQ8RvRCOJrI2REV5IdFG/+Hxx8RB4xUJSgxHQlMjO81t3f2aveGhDQuPpaMtCxQrMbA
jk8Q5zXCEQAhk/cIebPWCQSS9xzJwh+D3gQzBh5Xe/ROVzK/gNmkRYEE3tBIxYfnzAKVjc7Clk1M
8vI1yb3mX84T+cUWRwoRDxOal13mKwpeaCB8W652cNrMUJlaLlO5nzFVL1EZr2Jw+3UFd3XN8LhV
pZyofM0TX39vr9rct6Q7SHN76AalZf/lajygDgMW2Ng4nQnl+skCtGAi6wg+1ZNQzp8f0jYUoQmO
/B5oQPymjmRolMBOEsgz1PDm5da4AQbg/BWPVDa+eRge84ccqjh5fGYM7yM4hz4RrwFLKUZmVrWL
7ULGsNx//9eMG0ZFwJdRSMoVjFcQV+JfEU/k1pAn5voyJE8myfrhY9yak4moRQkGPQz1HLYc2vuc
E09Qbigc+Kfiugfi/8qxWbM5p5vLFSbrPIpnX5nwJyZRpMAsA773CMlOYxF/+IbAzYgFg0MiCEt2
fO0DemAkh0cx1Q1RD067IOsstgmaYCBKPMU/60ng03Mss7Scw6x5Us8/r7nBkkT80fmZ6hRhfr/I
L+SmiMKtv+laHBsWfRYkIRfraQp0pE25rG7tUTJCmoRpaH1aW4sUdWdCIYg8YYZDypXE4mCpaMn/
mbgadrl8PeKRDr/x1fvGYsnFf7y6J0KdHSbZZI9wkoenFIF+zu4qfQxe8XXLHB6JFYvxap5HCwtP
UE92i0zLNricktCx45hmWcqihavbQJlcLGL4V4fNCcrXIGpJa6WXXCbS03nCWepxA40xSR5ndY1l
GtUllQy+bGxNRiaXBFyqfAwuyCNZplgOspZbJiqWrGoRXj+xiskUQDK75goLG1mDXL226uiGbSHr
k3BIHn3kZGTn58dYvqgsmJdVDL8+eJ6rAGIjOOqUcdGXgP+25QrvGKYNcvQdZtOOjuZD/XV7gKIj
YBujPbz9kUWFLcIc4DFF7H2mM71xML4h+troGiHlivQcOk0XFB5RdDfWLXOkws5kcIUfu+Mmc3Hh
GarJmzcvT0x6TeIAg600c28MtzvyjISRwhwylSXXfjCMKDJaMojLX58YNQIB94WtI2P+rLrg6CAV
Hvd8tFepChFCcakBx8g88Ymkf1CJzwjN3riLRY8bOUZan/07xhKjF8vVON/W580dRr28v9Isc9nq
B6eZPSiMpDMLZiMzs/fVma2GMiNIsatk8qilFyCbivY7vNoeHYG/7uSxRGUMrOmZMDjFGtLZO7rF
4Cc6BS+uwz1vMdezjg4+K3TT70huqbw87pvWa3NCL1ikiNsTbjKnuYPrFHrRKHw0jXe/hZCUrAnJ
PNlWLD6VS4hDJ50Ki6ooe0w0lpzsAHRsCcKyZRv8DXJdODcjGkyzmK3PYxPtdjx5Ce8QCiFn6Hnp
1RTJxar3J0VAdY00oaYifwCON3moqvfgN7kBozvoxYDCMtyHswGkMPqVR2vEswZLR2DLFj1lHsge
NzTe2wKVzxPsmgWCqrKYQdpN5ET5AX6aeClHZsVXUDIcUy2sMS0lW8hRxiXQVGMp7FlITWOEKhmP
Itqb7VCWR4e30ORGEdHPntFnvOer3fnJh7F8sACRM9f4xAe/3z5y4Tp6RWTsAUuQ51XEjRyTj5P1
W+m12IuaOj2ASe+P5nLHXO6J9Eu+vfmJL0gU85aHGt/2sb0hIXYaaSb1GXuS/SWEQs6KP3ZRHQZg
eHPQiQ5otr9WokRc8R/HqCV7iigcNsAdJHRCv8G+gM9F247pDjJ1EJ/aPK5aWWOIaCJPEv0Dd0Gc
PfC6ehl0Qh4mmgCospmnkSyiA/sWkWfet9J/ElJLuC6L4RmvCJTu2Sp7RxYpesWxqNsjektTE6SA
myxRsCNxM5ZMRbH7mA4dIcvMqh4V0ZFvLRrN8oBb9tNHG9oSpTk5eiR4/4IuPqKiFdHmEwprhGES
i/LlL18s8s//W+ryp4gRJg0K9oX1Ca8Y7i2ih0c1D8z342sQ0O1PUiIXK2rG5wlP2Bkx1Oz/+viz
mDWmTyJm1vX+6N+zBMPl5NPHmB4tNeIPNjrIDLkLDYnuW6xkX3p1CSWFc88x9QHt7RHZY8ylUMqv
w6t1tR7IAMGbNPnJlt+VyVuUf+Pz5JsXaMshRL8Iu56K9VRjzoPavfkxlMZevgSdFg7AnTVSSiAh
QKpwdm7jJQ+pNhtDVQzaZwfgR7+IGq5wynY9F5Yq/AsBVzsGtjSY/zHcUOIpwt4nUmddlvHbfk0X
g9vyPmZtFxHR32YhAhn9Fmb1DNVMsdUBZ0vOX+n8MxIJTjOtiAlV3FwhaUoYBgbR6FV3ndJ6OQnf
FEzO/so7BRYOWm5zikkjsR9hJMkIt2B4jXydtMU3s7P3Ri1zTaaMD5s6pC+C9gGLA38QOCyhjszw
AO9yji6ZzljkvGnycHOG9DsD4zID+gyLVcN/DU4egW95vOC5g59Os8NMZgdfAplFUOwq+DoNt04f
c5ahf/wT1q8WHguot2/e5ky1xAkMUIYAZV9CvM9MooXiYvrwtr9IaLKjsKd+2uOCGKxzb3iAsPQ1
9DXxDTpH2lwyAuRgYvzf+jANrT/MDePi7tqOyj/djFHwY2NoNjC+XWwq8zogijiSMOKZ4RIyg4bb
Gd/ZXoglgAO0HCBJb5GUGQGTp3EedohPm8pS1oh7m2X6GV1g3Ovh18epBILKGoF/5464Y+1UxrDB
XvsEX3zqztnt4rd/zg+/SgpeOl/GAZoTvNva0zY7OWVbvA/OBE7/j/0cdvCN6ARYExXGzC/w0ukD
npKbBLdBA+cZ2WznWR09dAvO8abHS9u8mOo/ssp/WQ0EpYZC6yyRN24BlgJxbRrWI8BIbVS5e6sM
N4BsY2EDVuahzxxOVOIthHrkHy7DuWnI+/GaknscWHZveE5YrwUqG85FPB7p+Fa/hXTk2z2nDb+T
iStiM2zyXOsp242qhmxnp5lnfvpxM/Q7ubaEjrsRyXE4OYgO5SItkVUu0tvWvmPK8zG3Iv2e2SUs
irN5BUly+hqUL90d78QQgidOLustDDXFo8rBgXv2V+mFDXbcoq0WdK/OHpsM8HaR6ScQLEyivUav
PiqiZwTv2TnFSXvQYdF8/Y9bZrWP+Qb9C3igoNzrNuDi3pic78YtOWcd3Xz6Nxufs0gNdafcHBhp
DlRqkuCHdmYxgEdVMO7ygJ4EMSQHVt3u++fR/WmqLHHixhDhfPONOnjyMzt93FPWV1+LsXxBwd+e
ofRygxXrRo2gdN6xKPBjakNpj9Aob5jF5iBiLCy0JtucDiVCNQjUM+aMbj/GvdmNv4AtFCKD7xTO
13shuNkX3fFTjBXys2ccKBNwOEMM3caozjrEh4/biGCcG9ebENXw+qtgeORInqOs9aVp6k2KtRjg
dczSqdBqrfJlyyUMRqM9sG57/sk83XgC69xxnoHnxgH26xhPL3g5p/G5zXfFxQT1oMXo6+IPEHPP
/B2dArICJPnh1Gd0aszv6uQGD1uO49mOLM4c75NpgDcA8fIHiT74psgQIVWBXCl8QIR3mLCQXKIX
fbKKbhPgtvXDkpiF3I4qE94l2cljJ1YJRIqYqT3I+R+7Hd1dgCyyah8uhSumL4p74d1e7DNHo8b4
OrUVr/OQHLNGgDWyWSUXjru9aaLIQry8GR3zM6J/HTFPK+kkJdb8NL+MLrhHYsor3nM/52tuquQs
Qne6Mcqkl9XNeuTPGDdf3KvFepwPMhwCR0B6NfRNFkcGdhNQ19g0MLi3QcNe421yTw4h5kODL+R8
Cg+dhIpd5zHlhF9OaaFEBGvgRYhC3EPEThWUPg/4MPOHSCjvrV0j0HEWHwMGmh4Bh/4zMIOyEjWK
ySF/+Q0XCQrOfOw18J9Cntm85LxIzv42bkgn7wEp6uAHr1QZf3lTtYlIMw4Lb7PdNpANmSq7B2B4
oAVdjmDEet3u1zyOYVSCfkRYGTCa5FVQ6cO2h97/c3IZ7c8m5gNHsj2eZJPLSolToP0jgusV0f2K
sE8ZwpW9kXAQg5Gl7ah/BFPLSdM4z6IF3/ZjVyaK4R+H6Ia8SPLiG3/FpcGYlHwKVsgAOO6exT+i
4p2psDyCWSP+WrqDtgrFlj7XSdfB9gIF2sfJRl4IfcLj4NKHb4eyfc/b0zgr0ahXnZur2o2w4dBB
wesm/IzEOAT9Ws6Jg3P3XtjMzXDSnqjJw6GNtql9ElcLb5awySsnkHtli6x+MTjUVDGBbi9Gh4jL
ckazsTlrhi2KeJQcMP3icEE0tTkPk/Ya8ytwKNy4baEXFY5OtqgitbJiqSW97OioYTM8oiVilpsn
1deIUzBow21uEi663k1cc6xnpnqH8GKTHSWXnKzYhqTGap4TzwePcTlk0oUJPRUnIUSOkNiqIVMG
M81FhfhHNdNXV48+AfpJWqp7CmVQJ+hOX0fjMv7gzmM+anHLK9EoLf31l8CbKTmmkhMVOprb+UPQ
bOO40wvwI+TYJBEbfzAyuy+biEUMewEADXkIPU4q6HO/5b0nHAmYoZF23YExNr+RNuZgsO4YkbJL
ybL7N4STJ0V6tcqjrWFD9pyexhWpB24MVBpPqpM2ZxXeQd0pw+iPhBhq9JKuNaHKjA9hCXy4pLk2
b4bUMqAOgMkRUs6oFX8d5jOnZ7zDtpQDuqWZp/Eh+dgsQmJJ4TP6fAm6k7uKeZeat/zfoBGd4mao
T47TYnPN7svGwyHOIQpRede4xGY61shrdEPMnwDBRowaUEkEZ/K/L+uYFkqsDrFiYn0q5tumMHXv
qyPJ8iL99gxxQCRRisRrjCsvCECSrn/Goiqd/8AQyL9wraF2T37AvhXRqk3ieDFwHOYCUlZfRm0s
DB4YfaEbfR9fEhwNSDYUEY12H6Ors4Q6GFd4J7L3rC4mvg7C/+QnmnU9WNTHa9HM+fI+rjNaT/JU
QMJEmq1jUwxRVZPp8XK6TqPPWNHV16e3pMLIfohz1VxNec9PC/HTycec4Z6AX7ovpqVIXCNZcnQY
OZou1h3KOxAIJK0NBKhVo1zv/R9ZcjHrYmuPZa1bYW5/RVmlQxgGy5N43rLvWP6Rc+yRddJYXDo1
Mef4bDF9jE1d6Ece3piH8c27TaDUM/9YxbzqYY3qBQd9vYZsf4OKErxOfObij0bN7EleQ8C5JMfh
t2s3dZenUBSpQm0M7s/a+jPspehJRxHfz/cC/xPnx/jXxSlwMz9YPTr40eUU/EDQaFdD3assRlxO
g7zo70NMTmm5YBXHSqC/r9Bh7IiHMNYqQKyj1sKiYwbUTl8wrlaYHSLUdXaVpL5j7KVgy3DAgE3B
BpDhBrS7erH47PIc2vjZNqdNlHaacEF/UMwXA0AOmytrLJLRBQdqttFTrH0buD30r1MN5BDJ/QQH
7FuqAH0hFEIp3GaaTKwxSmbm0JGHRIRClVVPc1DA3WfYHt2A5CtmRhlRqGwRKX9lAjC0iSjRORbX
M5n7JUW22iuWGBzNwioGvfHBa8PK2jWYSoVKURiHfL8RN8MfJkQMJXFe0tlAjP2QVXQIAJ4xY6bC
nexHZ5YGDjQn5zXSQjTgOzfAOtFWKi3ch7pGrjnP5R8LcFbak6FXDHlkM2moy5VuG4SJcI0C2RGg
vbFSwNMokVxh94CI2F2ESN6c6ev8FzE1vWBC0Ls74LMc/TOXxg746YUYfcRmV3BH/OoQzryCL5BW
XMklX/4eADy7UqliX/3y78yvZzz46xa7TJRzwKxbDavJSwWhBy50S3A4rBo2mtfUrSaGTtnJeoMI
9zDBvuMbL8BDGWlBVruv/EhHI4SNBPfglgphkO8MYYp+wwyF/AMIY0+c510BaC8OrbG7jxQ6qZJC
X7A3hQ+jTcnrBh2Lrvw7omXNgAIgx4u2jjJRxwr+40wVZ0SO/Js06UiT9V4wbSBqirI2Oj830nfs
tVeUoyAct8GHIQmt/xjfl+IMetGB3TGzZh6RHAJo6ckifbvqSneu2T6r4AjfIewfEiX4jd/Je37w
OgGhoqCLk4pnV//FqH/LwYcVrQdAvZWS7GFtLKyeffNabH3koCM9rCNsnQnC6wbkbQgIGCQ1Xbbj
osVRpmIXTaMZmFPIAPoAFyiS3bfd6e99QgFYDui4dRl315/g7r29cztsJF2owyfRNmsllAaYw1Gz
Mx1VXY07C7sZcToBnLnkabLUdAnC8zPudLekBnFtG28kK4GzL6MzBJzo4aJ1lBBDneebgK963Ynu
4DPWMs/UFio26PhN/mDRmech9fHg8vGPlfkDnCZH/sxqr0GnYXBO26Cc2Yei32UTI6z/CLOmxdxn
gO/i2UqwzKjEMepLFtBO4Gv1WYotTJzmlDFQDjDhTG5502lOr8PPErmBkgQ+2HTdchwq8n2faU81
ycoIvoAecKnHitHzdSrFjkOrzIFek/V8qGH0mRhuuZhSINrPAdc8pnsHgBAe1oPUpJwcJ90YQIvo
DdM9FaJLDNsjbGR3t1NCyTQeMdtaEBO/2nZGfEYfeq3Z8MbHtF5dU3VV45NEmoZTljQn8CzEKihA
418aFWARRds4LbGNzk5I+NEfrM0b25a+7Jh13Bt8kV+/4UmpZRfaDyFGf/OKgZCz3/ti7YbPsUMB
ScHE2XTJuXVCJe2VEfe0K7hT4UysOhRVNNQgw3kVXiDbQ7hETM8X19zLRAGIYN7W6a4uXkEyUgxI
u3BLOlGJdpnu4tPDXvZB78DavC1YQNDp9k4x4LZwO3CfAO03QrRALk1ksKlEL5yVRTZTgvtYi1VL
x6iyl+DDypEKBpM2J+Swv1zsEfBBG6neng4XSQM2E/giPB/WhT33tZ4bbLjI2dlxXa8OqSscFmf+
ofqnIxS0U6ltvuSBnArgIq9hZ3e78rsXzG+04IQ/IGAQbnA1+/vmccRiPTnjaTnV9uQltLqb7GkS
pjdH9mV7o4A22UJifF2ZHezt8s9Y0awF9ImHdQZiprfWos3LyYffXsR+/gCDJ/hFKxjZAhKzGMhA
YKTipUl5bS4mX1IA6cExY8SHv2M0Dpeyo1hKLLtvtM++0x424Q+eGNnLISjTRqAhYvVzf+bsSwms
g6reDSXogHWcRvhjmK3xAcQ8UILPjjzDuVHDdVevAcscVuO9NlS6Unhl0dOgmhb/iLiRdSi16V2Q
HSANWbkXtwiPKwy+IGnA4sB2BBbyfllyQSC76SeraUi87fbJbH/JORmnyiiVlaOrDcnNycoHV6dj
YzPptODkscf2jILI0K2wA+kNxy1w1fg7Oaf7KQluQSlM/RbdUHuk31kElCpdNqX/SRXQglkxYRDW
f49w4EjAiKjri9WNCCIG5GcgfVMbvnB3uDG7WyGxDoj8XfVEJ/WEedcXt+KQv+oCG0vVqa6eKac1
j5a8mSVBmkjn1VV7kjV2wWTIAjtRa0e8VNN6TWL+oshsbd9xU8TTAeHhoMTHwWNLxgXGata+4Fa0
KB5bFA90s5oqFjg3Np2P/BZQV5EAk+kuqCW5UuGf6KvgW6LB4npawKXMrdVAhrXX9krnkjf6RdTq
cwL0Yn6B3LVnXel9iLFiBS+7696BMg82XGO/8GsHpczLIIMPkn3sr4MncU09NQKvJvrgBENDCEMx
b8/5B2BI+Q6Vh1MR3AiKO1eUQuf+onn08ihSY14+uX5JH4W3S7V1p5n09Er7CSPyY3GimuWEYXhr
o8Dmu0S/gRYpvuDL5z3FrPC+ahv2OXO9XpcRg87glzYiegTUsGKHxq/C18J8mm+zHzzibvizz8Om
9YIIGfYC7HSnbyDJM3d28J4wDV7eNYRNE1CrYjW/n75HGLgB5WVSxbzovbAzyM5rq5IOSN71duPp
2UIgKB4/Iiy2sbo/LqE0Dpvz86ozq6nIXHQ/3mQ1qUYYAkB3tKBThE3GnABn1EHTRznDr5rY1kOl
G2FdaZ9JeD4BXp32Gw+BDkFSwxaMcJ61amzmKGMoLFVjTQSojS1SvQiI7Em71uQvfi9ogA4H10xa
EVpQRnUEenh26hVHVF466oRnbEEJCY7LHzOsEppjRDsOnIjuFaNfZk/sK/e3pwm1J2ArPrXrIYBb
QmM6fYx6sydF9yc9RfvldfzB8jS6hjD8h4wfTRq4x6xOwcVedqf6AyznRP3UZVTrSpl99kd3NzmM
FdSV38nJLujrBVZEoKXTo8Rf58Vseg222rY+saJbWEwOwH1oUezKje49oC9XQE6Qpt80ETbARi/z
wMoQTeIaFlQ22CjLW7BjWQSWrDo5ZetxTYsOK9lu3Ew0sKDzoIQA5+nO0x+1EZZ3LpVTZjebAzDv
go6J+BKW4E0PXDR+gifgXWvWKxpOvnxT2q6w4xCYQBmDrka6NzMtx/zZGH2oNk9e5aL1MCumH85/
epepnh/2jKuebBMgvbILH4QnP/sqZt8O4pHER5AU+pCAFG1OWmCvd1wPK7Iaocxw0NK2E+S3i+yE
TjdLybQNZqj+eSCu2C0SfaAIJH3ju9V29wnkO6sVP9Pa2Khu/zWQU17vj5lk9bgr9t09uvswVMIG
fNJDH69eQZ90R58wePe0yKYBVDldrQd0HdWm00UCVFtqesa9NZCGymPbmD09dnFhXMP9pEYsvV8C
39QTCOq9DiHqZJ/CC4HoBom8MojHjRLhC7NIZSEigD9sjaqkWh7yIno59FC7LoxxEoh7oE8g2tkP
D/Utwi0ek7VM2NFGSGl6hfjqkDt3Vtft1aWFvpSfOc3bkx/Hl1eGp+0t/sA3m/+wWAbE/zq187UU
8z6X8y0k4WGo9j262b/x8WkV/oIeqgDw3Yh79qnij8PWwWzMlb6ksY+89LUDaLOYNLF/MbTAfPvm
dVyJVHfzOsGdcFKx457k9oSoCu3ffcax/PR1pxWfPD7Tvn8NSr/HeD974YIRXjA6B2r2QU2kb3ew
bzFNImTGWvzc1WxGtOKgX4RVsufozGs6Ci9o8LnKg9u0AQZARN7u7+lcda9FGnwP60Z8pKHGZDM5
CWyMptOCSKbBu3SaMF8pEGmooV6fFEPNJTDs6pd5zJ6+tHNIa6L70QhZhfQFfg/6AUX2gNS3rDHQ
S6EYuCefiGMUv1AcaX+bHcZ9baLdjuNlTVWb9VyZBRRHns+o4dPxILAGi4TGuTPC4h5XyuXxj2ss
ags7Kjc60c2rccVWmpkfY0RdYH/9Ntiq/4w6hApORDpzE3LYHmab8OEj8E+WaNvh1dCRsbssWkSM
T7Hm0zjEFNt/AVhxQnaRbVFHP3hPK0jT1MEYnlM3JtrwgVsmE01MnCBS0M1rEMyW06EX16KLvKDH
B4x84yldocZ7rKVT/xs2OsYAsBXw+84QAVNXlFqQx83RPuVoB1VtrzD1jPB1Aa9VOEgaMfUYb1gZ
a0Gjj/Eerbia6SrhUwsV4GAMau74nI4q8QcDH6ap+GOdsgZMFha29Jc4abkzOUp9bfjb3KZMEKCg
/Yi+HEfdRMlORMcJ+U53byjDJyTI+ZX4jHXwamG2k4v5NUw6QqrDqXSEJnKxk8ndjgSruvQFnmtb
niTIStZGVxrwlapwyYMftFckNbf+IygyLUDCmm8qVJN7SaM571Cn5W/IXWxuqzXbkwx1CMnqkMVt
VPj43CGwsLGPtChZ1YgTQEPRSKGOK8WnuvIJTa2MbMylyuI944uX0vSjFXQdAHknTywJjyn/igHv
BYCWhOwSX9P3SJR2Ch8o6T7mg08J26wXkx09pxUbpi1HMWkx6zYQqFCyLktfw1eBW0OwoHp9+V+/
y+LuRZslyTio98lgBIEJC3SyrSKF28Hwktv1euOublz6LDpxTNPtFinImbZYw+c8ICVHJZ2RG5eD
0sSrfYAdfIt0iHVNAvKyb8MxZ2gvU5MmVjdOwyeKB3Inz1XH7wzB4+lAETuI7NSqKalmGV6BXpFa
OcU6uug0JwYkkbmCzbKkR8/gm79ZxxRmsJimj4vZJY3zIHOkCqazeoJamI4SRQ9Hs/C2voa/GYtC
ZVkXTqkP+evWxwXvXkL4+TFrTRZSbTGoPaZi1FY5V/iSPRqVPbpR/OIPtschYOOe04eaPVd8QT3X
yQ+fJoURgV1TzB7Tx7pxVyyyIXwb+7gm8383oRRBlEhvc8XUdFCCAd7BDj7zUWNzi0fl8AGYfkIm
Qx4Hu/H8Y57NuAF1xS82Lx0Jcsv8sNU2xWqBTe3BaK4K65QrJB8KGSg1JAwLGDJ+D3YB9al9j2Dg
f4NG2Ns8Jx2x4B2cSBEb7LxHvxg8xDKDc4UCpPa4BLLIvATGMVpZubqwtXlhbbsZvrgZOsfP/6Tb
IbPQ/zT5+bfx2tO3pZY/lWHTCurmx4IldqVn0XOpsf6j/LZM7P/Ttf6mJIDoX+v5Rgtt+DXnbbsH
nfMvCqdwuxAvIVejMMRK9j9eWD74ny78NymB+nm6ny4Xpvs7sBCB92DwNGzoJUI0pMySIJ/vIRX9
j//6n//nf68//2u/LbK/Pv+/bq9rVhxvFZ60/+l2/6Yp8NMb55Py4aowHbEzkJj6Jbz/80Xa/0Ze
V2kq+PipCp5abeVvI8u9g3YuFh/mo5nPMr74RUMnFGKBTMZUxpIerQVhwCeZhhDz/+OK8i9X/9us
cvPyfLSeHa4+PXSslPGiN/6ahxQGSn7HrpfX2YBFkDxAxd3Sfycqeqz15BLvU0yZ/P/wKP6NBMG/
fJm/TTE39Ob3qOl8mRjIhRkKhdAJ+CeWakyeDG87++nsXQaY6BRMRhfq4Dp8MmP0z1/j36j6/Mu3
+NuO6tw7d7TC+BaU+07t+vTu0Dne/PNFkBH/NztX6eLJjOysojXxF2TRr5f/7Y/8bfd+Wn1RXkM4
6+C4BCPGU9+W78817hmzBI6VGuJXfEpTZiY206MdMnJryJwbOInTSyKg03gTTltGGgKvefOG6TpA
x1NvunfYnf2adOVkDvNhMUo3uzDN8eSgywDhzHkZU80fHixnI0G5B+s4jzgnhEpKw6Jhb3F4LMxt
3nQxrZim403HHwJjGGllaZs7vDa+iH0YbQSCppMf+tvVliPdSn3FyKneCMELOpwAr6CANYN9Xxcx
Y3eOwdfPuvtnb1WY/t7IAZ85QBnvsWhcuLLT+qCU1itoBvCz97g95bnxmqXCNlu3vDHDqhXE3PwW
Zi1jTCY2nj4srFjpfP+mKCLCgP5YX3slfPQ4nvpbK56vnuZQcUAFDW/a48FA3f5YxMk5AAHggWH3
w7nVNEKQopcxbhix5y3MqF/a07u1OZPGQU6BY5wzVghFvPLmEIVgW3+ZgVHNKVmivbebyLIPqQjB
+69Gf5qvvvwfHW+KC9JbkNZbVBjjj9WJmrZuxuA3wPnzFnt+OBFu9fxorFWXvokxDEEVoBgeLKrm
njU/2BthjEdJLrOFEVPFKFDysCBQnqyUD+kzvGCF8U4nX+C+aN9YUt1kukFF3rX78lBh4LC+XGfC
OOI21gye+IT2xJMqskURBizOhBvIcBpFeT7ZIqsVxowauS9j7rrzs7EpjNyN+/M5eZHRn8eFseEu
mALmpuIUXrV9irowHNUgXC3s1BkL///kqnHYklrW1Olr0NS0957DvUtXhCKRqQtvGq5cP4xb/FvX
5GHDz+Z350M6Em7CV+ZJe6xvc8oEiDHd80P7YDsEUDTCNGX1X8wUHqZJtzDIt4xEGnEYfwxrLKmT
0N8ZkqgRwrODjreND9YUiiBNEJNWsWoV7LKf4/MnIv8ai99UzdSf7o3YeRs+OD5XE4cqbA8yEEJa
w3kytPsJ9frI3mUD19zWVs4gyZYZK8uIVnvDmEmPP2JxuzBwgGbtFVAABGNra7m5Y8AvD/uOFfof
g0d5MD14BLzVTdOeObY/Q/FaNSI/j/n9IH97d4MBNUj00MefRmrNWbreZkw/IexY+d2gCrQZS/uz
ooXrvs1yhr5iD0KnX899XqDp5hFZM4a/bm3Q5o+gJ1qnwdugOc10gxGXfeFozeEABjOSZfo6w5Z4
INvRxR7VBrjJjyR2NgjGJL44usDFAO3gpVzY13djstwBEQpeZF2MpRxUSSa0wuzHQ3ZHP07qM2ze
3TrBEuIQ5IXrDnasQcp8gHwj4UGTg06CPrWMkzBKYp8GrbxrrCZUXDysdziDCWwzEpTnmaCUPI2E
QpoSUQJBw4qErwLpyZyKC8LJhZBhb1SbivFmJp437UNIZ9ckCmxA4Vx/+b0da8OFYsmH+UuGEOHX
Voa/FjolnAV6hrPa4KgRFr1wgfYmAa9jXKLR2DRxZ6CHR0SYhVBsmav2z2O4FA/Dm91Nd80Li3/G
xEtyBvfzNepl4ZP3+4TgJbOqg6c3YDIyvxg7wC9jR3/tyvSXvTT8YelTMQwYWQSRbhECQZmM5Xhc
mwjOwzOVtsFutHF2klLvdDtYz/KnuZ0RnlUjgBZpJwMijw18lWdD7ACM5YIbKo3J22Y5rkcPQra5
vLkcDbsCEhNLgotHQbITJUw5Vwazk7G16XVYMURkK5k1WCHZ7G2wAiaoGEb3rTo7EKhHVKertzGE
fuFBKFEgrM92HSaV/Hlo8oMA9pNy9Esid7LMk4MxRsA3mUOBIlyEPWPTMKYCI5fBkD0hVGUEKMLU
GY6pTcIXcXvuMSZCSC5D7+EB754Ne3fj+S0MI9kSVWm3GEk/6AOH06AzICX4LoXoNJwtdwF3lfCN
o1nKu4If/TCgnbE8E5gVLOIrpyri8ohu7ZIB9DPRPxgS36zENqEiMy9j1TxwXmmfr7OF70qwcK/8
5ojuTdLPo9lwadibJfQUA9o1YN2IO7Zs+uqBnZZxJKvZDDFGASkb+EtHfpcxhU3Eu+Vx/V/Szq03
dWzZwr8IyXfsV9vYYO6BEJIXlBu2wRgw+MavP9/MOTqL9kLxVm/trVar10qm562qZtWoMeYCNyzo
vvz34TKy1yh5p07Z7weR+z7afjNo0Rfu8DvoOK/s6WLWcV+8JWUUPuXlLXJfKpu+2lHqsD22A9Yr
sD3M1bM98p6+F37vfUQubj0QSVd7BISQkzZXneUMBi4IRDiIor2wcHyS86q/yO0tuDkbgHPqzF9E
t8Z6yCPLeX11Rq/wKLybvduUHvzSWQhc9p6YhJv20l8BP+HpCuDJ6XPdIKmaf+n2HLy+PXz9BHxk
07+S8IsMktczqcfPvi+X329euXY+X6bsWrq62qM+Lb/eBBroD9BgnA53nvna5AthEofKfhD0FsBq
dXt5wIbGHGjqLBPK06KjPuZIUnRObP8l601PA/ArfmW/bBkz6wFEOjF18vzgg8H+C+osjhC1rUXk
45Js4PV754mEMIVvafCJP3hffD/3yFskDnffJYbqfy+4HIm/QAYabARwodliRRM/Vh8co42ZWINe
671DOOguNj2UsMj/cDImZK1MMImiJ0C136zeNz6lfuobtvcUALazF9sZqOSRuGX0nLwOprL9QtbD
2dL/8LWg4SjsKa8zmqZwze/dHVkW7M52Mgd6iGV478+d0SyYc9277ppeGk48KAZhrfjFODf62Gi2
EpZtNNp+BgPRKxL7PTJPcEk6Y5FgMzjUCDbVdn9W4a+e/NEidaiPme7po4dZqvgbiS1S8g4YpIB2
L3SsAPO9LD8+e9/BfBWI3xBNabp7rvrUZF1A0XwPGUbs+WS+Jtf2tPQ9TmlPCGh+kLtlB0fgx4kZ
tz3HJzt8sLfv4oP5SIzmKxXjNfcRbHYwmqu22xc+eW9/6HCJgrLAU3bpvCTgTJzV17Lqv73h6axX
oUHPnw4lZwzgk50jTUeNCnGmzOUU+BRqlacvCszOifTJ73F89wH16T+ieBHl30Xxsa6FeV6q+XL9
tl4Qzxi98dAdrD76bx+vyzM2zHlL3FfQybyV3yp7CJae9kT8LKtCpLB3JgK4s7XBOoOBrIfJmIMF
nu/gYHlK8IAbF4P0jVLsN3qI89+//uHj8/4N0nh87iM52h9uWo5QDxCrHyew7D294eEEPuvJl+zF
7yPKj15X9yM2HpyZdquRtGfEdeoOnlL7ZUoH+rf/QjOBQ3Fivvp9PPXBI/4f+9N4U9a3sFtmBuO9
7aZc9t1U0EqcaZy1Z0Rr7yUOLLZZWZeABrMwJ5M4cD4j135Wd7TM9lu+RzweG5mMf3xO43EZn7Wi
knI+B1hTMNz+Plml7bc3EjQbqZKSWuO3ZyKmHEIa5Q5EquSlv3jqpf7cssWFGC1C9zX4fWi1bV8b
KRr9ZCSdvcLQQ/BTa+8Jc/aNFdUG4zWhkDmLnX5qY8pfQ3fI8Y78VwzDogscZTfgndryNY8yCfen
THzt3a3M033UuRXcypCe2yVMJ4Sh4++pORlL4+kTaISn77M7eZrMndNzjpf8Cq68FlJftEH+/in/
S7n9y5arDRrH00Uu43rDytA4wOMucd60yTBzv6bLKTz7SIavOWe8mBci0o+8aTTFaPBi8CxCaLB2
g+JDPkAUDCL0x7EtLy4G8NSj6emVRcx788pBcd2d4fUJtQgOedEuDAqcaX+0cYj0ejgaw16o5IkT
/FEhZL/6vvD0Bx5D8xFnMfSD0OvVvHsn2xYjI270b/Nv5DmUQorZDua/HrTlztp+dcP4bnbHY+eS
8KtrZzoFaGZ/0BEJgwCBQ+n2EVBeU7Ccb1eEtL/vqtpi9tWG4UykTW7thOFcrwq2zF0Kk3nCY348
dYjlX12ejSpB6PrkjBbz2lks8pY0ldxy2dWGJYXpvaPvQ/JHBxtrRmc4MWponz4IdKnx9cfAvFrv
VduCN6xpZKm6ehHT5pKPE5djW9gBsc0Sc7qzoVL6lHHNeg9jA2rIWRs9DhlmfbX6ff0f8YDf21FV
LM7dBU+NOok7GRdcNFXmEDEk7la2valIjzwltsdB+GQ7+ivibeFb2/y+3HYAGqY2CS9y1o1ZCdHK
LRhc9s6LHtDQC6ahZa7iFP92gRqmFc3qyy0WG236Hzy6prxXYIiwQe3ahxFEvg5wJtWeBClR+O9D
y38PDSGyqeuSBiuzpncbQ2/Ssjh1L9oRRn+dHAQd5r3P0nWesSO/j/S3+/jnQA2DLSVX9VYnDARL
Na/R8zN1wQPR8e+j/FzLfy7lP4YxG7Y407M076QMwyNmcIY54dBPQd07p6Xg7gkDGSks+3MUzrO+
eOvIvYo2JlEEvr4lvXhK8oRGney7jXxX/vte/fO7mjZSU0+yuee7hKAqzDT7OYV1ZNB6FYwzPIlb
VvvB6f3neGLf765PN83C+iwx3gG2NXF6yTzjaxQbbsC24yvOyG9r3jCVZyPTit2ZsQTHB0ia2l6s
NvOwnzJw1zsEkbfhJel/v3SB/YlOBgCV84Scyu97L4sb+fd3IP4uGUZXsYzG3h+K0AgzTT4iywAb
BEzpUPTf8KhQL41vpBuB+j7/B1q5f9d3xFL/GbaxtXXXQA89UsSRg8MoIuH1ImqUrXHG4yP0Z5zG
llblSZXPBtODIgtCjXxygbz52j8BShH1+Sho3djHd/bPiI2NTS5KbBYFI4Jx8OP3BMZBKDQhifk6
P92W2VTu76bxcyikfS40aQCypoXlWSHzag2O4CV1t6LOe2rb57aFEH9+d7ajTicvkkQseE9Z5fQF
ILQNJpEm3Tm9UqHXViZ88KT55w43nKIVhZFcqNIR2IcxTwca6ZHZjUQ/MSf4FzkogCeHX9eVQuts
WyCitM224Qgvx1xorbIJB3L/9EsUiwv0i2n/1gUYLeB4p0ChkE9JnM42VAzoIbySANv0Wm6X2Ozm
7eJmyej8qYZmSg1PsQ+rujokKocBSlDfcDKyz6KJ4rjcAWtsc/+PLtX9aA13sdt0tY4RMVruWJB+
CoT3YM/DmRqlIGW50CRjemRLcqc17BL36JeJyg0zkpxU65LvGfrc65KpFHxK1OocqoS9bcuatg3V
MB2ZcTWlUMyS7OVA9iTQ2WRSRAOXtUpILbUM17KoP8HA3cUppSwPK6s+LsfwEbrfV1v0w7VrIPz9
NlOVu72TG2ajWxLK7DfcT1XkDMHc3kjwwxNnj0xwPgLj0TKvRw5IkyxdN1B4UGWtsYzmvlvHu5T7
CUvjl0X5EW6t5zPR8g1dsWeKHn0pJSssP7cFNT8l3L/Pyp+RGzY5V6S8uz/fjktlrgQwfs0MCJdg
qaWflNGhvdvPJkk/fs0mAurUqtP4yDbcT7yx0omahLvuuRK3JO+ZkHtRAnUMMqKQ4PAW9+ctCy1s
zW/TbVjepEgO5q5gocmMB2EfTmaorEJ/41nOq9KvhzmJhzYD+OAZxHGSDU0xiU8tU2/cx8jSOtek
KybZ2/jHJ8q/JLiPI2k6QrGbhuon40l3Wyb66KZ0JdmQGdXQtJ9w7v6mdMtTtbtwU2h5pvobwclU
YQFSqlr/5UgN33LTj9FhlzMSzWGeaGMTQvBcS4C1LSOJW9DcvK5kCtl7VZMVveFIlLwWSgjXI7oA
2pZ3hgrhX/Qk+pRbt+zx8v0ZSkRqd8tnlXp2C02Ggi4WNh3g/TTOABumzNMyqbaRGl5Jj2LzKiuM
lLkK5x9TPQT/Sede2+q1DdRwSJvr5op8xkVEeQfqqu4HBXXcL63WbVN65BTu9qkZxoZSvu92bkyJ
XtDgtk4Hy894QCEHTGLrWC1nwmhYzv1JrU5dg7EK72P88a33cpeW+7br9DCGuZ9Sw0xaSi1d9QvD
yNMCkQIZkSYk6yj+6aR0BIUDpdupOTquaRg/vY0yEKytL7CWDTQatvKsq7c4DvPjkrdJSmq4AAJP
7NK6f8oj93c/2YaRPFZKXe40JltSVLn0jMjZ027AW/6TmpkGixyJU1oZaXuaqgGVptrlLTRsC94f
vgDvP6NhWOLS6lxCtL85sD8lCirEory+975armDbeW3YlSI8IoF4ZWEFcvUK6fiFGWoAnc+0D7U9
8Fun1TAtUqdr3UI9Y+cGsguzKn0XwDhEwbX1xIgT8YvBNBq2pcq1ONmJy0Ex1SDzthRMrLABPaPT
9vT7IrbekIZ5KYzN/naTGEvxb16yrN8lQDKIGxwoIJ1pe9S3Mv2n2NBVOoKbAfKqHYa7DS34E9v+
MuWuuER3hvu46ewLOWYvadMq7Lfl1S7hZczsfxP4dhUFfT9ZsbSu1jic6U4K0+uZXcy8cdkDdkXc
cqJaDUgEyMfva/t4UneDNQ5oNwmzpIyYFJofWwHwIsNVjzbDVcs42kMTczdQ42zulXMUd08/V+6y
Mjs9WYGNGMrYeFLTGSjA9MSCkL+JPEkBLWzXsrv0PBUoDYwuL6IrgB4ZFyph6ggA14ID5dF++g0d
H1iFpCdiK3D7JHGKdxrnvBKAXgYHHqRhqFOgE0KicjNHG6BfeImClgCtSrJ3DBR4OWBCB1743SER
ok6gsF7IL3FQ9CvYWeBm5ElFx8jL5VnIaLyhdNGnSx+JDRDHgipWNMphxQAWhv4VIttTv/OcgtVY
XCBx6LraZ8evYVEFLTwothKIfQisLnSnRrETwTgxSoMSTij4fNzrSiDok2OPnp1TQDOOcDatgmgP
LdLdPjQu7r5QK1PP8NXwR3K0KlsZPO3ByzzTdNlv2fS2sRoXNzUL9WYmHK6Tm7IL8C74mIjuTwdL
6xtcnNS/ruefiTVDYeuiWicj4oCd2BnBagy9wxQIG1MsYPZIDfAoUAu1VGEeRuB3t1VvRAnHrDCj
UsQ+K/HKuI0UtISQRflxodFT8Ra/Gv3WbF7Lwuriz+9MkRQrB006sLCQsCvvSHvYg5eO3wmyYN6y
heJa/raqjcigu9M79eHKqsKUlfzw/cZ9C8KF/J0KNrQBGjLqvfTp6rQN3GIv9Eak0LntT2F5ZIqQ
tFBvQXPOFuxNWHe7ZYptIzXs7VW/Jh25PotgoFp3ATWheQFtaWvwI077b0vZMLWXk0SiW7hMTG0Q
B2f3VfRFtz5lxML8NkzD0Er6ObJSEWIV6LJU/G+cT1TAPoD5KvfEm6b1NLYtYMOkFLmunOsDDqug
A4PcieBSE8xzbVqObTe8YU5OGwTODhtmRjdPkHIiFVhsg48KHgsIGJGED6oVMMF/dTwsWVKkblc0
Kvzzrl2s1Cp2+um4lCAsHZCsodJ5BCTX+lx7vHF/Bmqej+ikX6or5xDFqE95DaKHNiQYFSED2KZP
iv3VMrHHRuTPeI2DYpW5niWdVMSmqES/l+/wpRCb1sCwfdpz266ZMIR/n8s/wzVOSZKWuyiWWUeY
NzAgon0GhHb8RUte21APZ6bSTWJKumR1NfHnd+YxTuWbnNz2ImCUvTXqLe6sgo6kYlKt+e+HgfDd
WA0Ded1L52Mcx2Ja0UwJEDXoVz/8VftlCCi2bdMeruLdcOIQ3U3N0M+3c7ljOKHxB6P6SLZn8MsQ
8ZZt3rttqMbBN4tDfjlLO3HdbggKx8EnL1CjH0//2zk1Dr7U3R/MomJOIkeX++HbTNywDEHYf/Vs
IT3/E1hzPH4gYXfLJ5XxvlOWVrocGj4KxxMZpOnF7c4FSpNOtraD+Mh73g8nlvhuODnanKpObaYc
jrUSbOZmIJrUZCCbJ9j5J5oHsvxf3Or7IRtnP627qrZJmeG5J4DhFPkMoJuiugnNq/9vBpNNTaiu
G5akNA6/Zl7req93acmkpOiMedwCPhGBFiR2bstY4hQ07Yd5N1bj5CeAL6zswFoKxieThDLNjb0l
5aZ3apeS/YUOtrNtGfORZ7sfs3kFulw3qWOkuOzrQMhX+CYcUrs2U6w+Mlj34zRuwE1Nj9fq+DPO
ablbRkAmoZGV4JiIR6JTX7GvDnzbnxDLesUqc4a7QYdm5XAo8KAn/zrezVvjiEfX//6bGu5hfziW
h+OFvYW039XJ6tGuA54FGYP2VFvbOjd8Q1c+ptqlYP6khPwN76lvzTY/Be719w19APlUlftJNUKI
Mi0vihoyKcWPZoJ8Ip6uKg/1jRrSMKGudvm8wgdUYw4AZffb0CwPn9t34zfhcFEqS6lU/kzUAsci
Klql9/wfBLUtJ+oHwnVneYyzrsu5wkBgntE/wwzw0J1XJEn+gyq/uHq/XM2f4303WNpNioshsarG
XP3sopaRiArPXBB0wMxFnst0ft/HnzLZbyM2DI+h3q6ns5jeqlrvJ2BzMD8kEeHGUUj/zFtGa5tf
w/REN/1UKkdMD5E7ovAKClOivlt6OjQheMT2uk7LhVAbhudSynWnc2F+MM0+GQG5Jjm4DNpfWS2X
vIkkK8vCUMrbz869qfjCWekJjklB9dOyhg/NNyGZBJRK061mfVXaxN0jviklewZFIK1wezTujIHm
wplO10w9FOzERq9l1IfX4G7Uxjmx0kK57jaMKppv4kBQFN+INzd0IQo46H85WuOcALs5d7SdIp4m
YZ+eRpR4QH6QW9n0WvMOD3fubmaNE5Jd9sn+AAxSZNIHFg1D1McH123t0g7+386r4Z7k6hBfKoNV
PPfGUMughCD6xwJhSc4tUedPyPDXzb6bV8PtnPPweshjTr4LCTBAihNym4gO0cQCApiE9rQ7to0F
TR8u9AULeGPa0+gPo7a7T2h4o7S+ysddpafL3SgniBJCUWZgBulgWtGmasdfFcFbax7iYZrbvBu2
4ZtMRb7WRUcTDvc0stbT3dfyRaeT1Bkks5iph3Q5wclEtxAAaC4olHhtl1Rch18Wvxkey5ekW1wt
NjpzO4sO0sUVETkR8qc2hdnXaR2vZaV/IAR3jiOvLrvyJIwC/GOjsC8asPei3mXDH41IQASrcQQ2
oOWaPjTnfxZaEUbjftRTUnRByKVgMMgkYNBFq6jmzgT9L31v/8p73A3XsEHXzLjJ+YZ9FUEUVqGw
pRn0AvDq0RFX979aZvfQddwN1zBCNNxfTqHM6Q0nlk1yBCZ4ZiVasVoGarGtP7W+u2U8GyRFyoLN
g9PEq0Y3F3SJ/Qml8Cv0YC2DPcqd3d2Nn96Pu7Hyo3rkGYVlXV3pJBedmZWTj/ZtJ6Pt/DeMT3VK
Cy07M6XCE0qOqMGj7OR3AVYJxFFb6fdxNHi3VQ1Do29yo1DLH39hIia5fIIzGv7M1iJPi+9VGpYl
LqT0rB+Zlja/uktlNoBg/OXsUln9EjUTQYfecjZaDmEzzj0U2YndYkQehgh0i7ouPDLehj7llpFa
LvNfge6uookr+rldYR9hcAgKMdOoBkJdQfWYxo6WAdumJq7F3VHclbtzrcUMCEXAZibIvIMT/Jit
oUvbOA2zIV33WmZUwsE7qDkL8NLZ1VEyEOXclim1xBLNZopQqw3A4Qx19YocAVAxWHecrqKnXVs6
9fFT98+Zb0a2ZanW1f7CmRetOLvZ7lVeokgIaDF2ptWooHNfJEisF8GZmkNyfQpqWieHGipFQl98
Ryf/+Uohp2UJWjxRMxC2ouqqWRGfJYTCOwBmejooIAoPGz6sJtA/w3eJQBIcv/9teKU2rI6R0DmW
X4XVcXVYGaBV/rkult9B4GMCEbPTMtkWe/DTNnh3hE+XuhtfQlxERRJBmNOjb6FTdQOw+xx75xfa
5FsfAA96EXl63218wwht4qKT7y1W+Axilfpr/Q74cQQTP66XGit4wCsv4hv06iqEuAL4gRAN8Cvk
Nvz9pPKgdeZJ/rJ4l6bvi6+WFWm5AZq4jHcrYuRFvtvLbAEqK6OP2H7SkEc40c4bTltGanExTTxm
mkdnpSy5a/Q2EAkE+3c65z8PIxkO2qBudZyPMx5/lr2ZC99HkRodZJZdhrymQocRinl8WU3TTAHU
CKVpEcwvNgvB79TqBx6vqwmIQSV1p0gNI5Ydu7q6v9Y/xZqE7g7d+4a8eYQ0xr+qVJrKn6GEo7jb
wtsFfqlyT1RXk2Q9IAsdecYASadBPc3gtz45l5dLv0pbM/KP7fSfcRsPsULdWHUdsaE6lPM/l8l5
idtzhA/BPffzazzCjL2e7VTjJl4lZe+nMgSFjRAF+w+yR21zalikjWHFkWyV4rGuOG8gluBBORFD
tubjhbP8+8HxZ/EaEVBt7A+aJTxP9RkNNojEft/m8lyoaAoign919f4M1rBAcalopzrjMJrz3ejq
WoKi0qYVNjnARS+oUVrGEzv/y+R+wr+7E0k6IN4kuXhnLKjV+ILYCl2EsfQlQ+6N9lmO8M5/OaS4
j/dDprfKDDtsnDbeDSC0zJjl0hykQ/lE4mPHy1FrA0C0XPFmYqcIzwL2XBDq3by4D38OFB1Q1y9a
UabiLPy2nA1bAlwvj61MzA2PUMKrbS9jX0eEmNa1GOLmjJwErIvepW+NWpa15T40Ic/6jQJwrjFH
klekIQTB1PP20AqSalvKhimp0qLTKXbcBgGBEo/hmYEEHzFY67177IX+/yr8oFruzkl5AMSdmUxI
MN+UEGoBXoIyE+phUFUwTvgtC9g2s4ZBuZ26Rz1K2DsVmoglOoEQ3JdwdMCj9O/i8z9Ta5gUq67k
7ubMrTuQZgQnCJmEoGT914+cPyM17Am0hVVcymJSkJ6TKQFEisIuCam2KT1+4/z/QM20jGlc47ze
M9BtKk/jd8P/CGGZikcjOIQFArE1QGw5Hs28jGocs5t8ZsA9+Dla8dHG+UJU7UmmUMq57y5bjodh
GW1zbDyrLO1wtc4yOCrFt8DoqeTdthXlIK7Cp+C3K/3dZ/W1W5+mFYJB5ST5quDVTqFIRAL1NfJk
m/rcJER3HFAb+HOKK70bGSXNL6AFhqbJq1dd7zQw56TvvQ2F+g2C1NDy2slAnd6845Pp8xgGb6kS
/K/1wY62ESMAEolYew2FX7oW6bBd4VjrapR6UHGC1i7n108wmu/IJNrqQLC8AwFIe8bBNYMSkfXT
0uAEJhcne9kMDvON2+1JqOIVjt4zcag3t3q5HB39RYFCu+MUi906Sp3k64TQOa9L35xn7gkZ1jKg
SNXT+9dBHXQFzQHNwUjiDVZxDQ5e9NUAOBsuryMU5P3jOFnI/fLN+jgGm4APltdnpDT3/QONrl3I
IL6l6WFN2yfdrwYcfZ9UGI88zj9vgyUCsiDm/re9GuLJoXpEHQm9BlpXjXk4YaqrAwoDKFU+EcJv
fLR9yNxpAfP38jnKIO75ec+6f98CoYUJV1/hQMhNe+3QHKF8lA0NxE1eVBpHvjajeGydepwt14Ic
J/++DU14b8enRfUB6vKIshFqAh/Fx3XjSLCsjVlFQUcrOs7xo6Nv1D365khaZDB7v1jvygyx0x4q
SklqdwH/SbbyvONLA2uDzL050CXHXBbDCnllDFBPfSloe1WHe950el+/DZWjTzN0SETsdWP7iGMp
7M3qEFyn18FB8UuU2FEoo/AD2XE1NNGCgZUbmmFwq/tBiJKb9Xyiyp77R0LchL8WSOG4NB2e1DeN
pLk1TZArh7Q6QizETWovJ+QvF7dPidrOoSdtevrV11HIzNxinUvjK3ngbFBmtnWa15knZR4/HJvO
/jZI6Q849Op4cNS8BMSsf4UtfHHglE9liBARNdsNMsoqiHeh+fIubQ+Va2xRj/qSVsZKgwcrC+Sl
ehlfjn6cupblW0Bjb06Z9k6aoyKfF+SwjSq+/mmU7hFNJjSPavu876dR74acBAnwwcmyK2yDxMky
g2QpQY0PESI6YqXbye0rRNKFfXy3QCEYyDXl/ib9vp7nm9sguwbMLYeJXetFuZ9sxjXVO2Oodwf5
bWAeV514ZOz6531g7T0ZtZLcYRoaPZ0X2tUHKhosxvOJsSUvh39Md/aQb5MYOLrXytcB7nUhqj1c
HCiaE0hEvndwFxZQzkOj6l3nKXULXpVz2NCc8JUJO+ZEf4XZ3N4tVwrE8iUmr4QsLeMvWAO4lUcJ
nNJd8HPIcqBv+fqFuEEgxkC1gsc5xPnAEumcuPS+asDI6pZKHYRCiysEyEjCoDeZu0j6Ii5ypAcM
TaMgHZHS4RB0prHoVx53FyeG1R2OyXkJh9j8CkealxGUQjn4eT0i/bk1+1AvAw2bSk/V9IgsEWon
p2fID3rI1ZwdJDhAhyMPh/TrAeVOCOT7N8EJGC/St+t8/3p970Q/UjoIYiL+NXtJhidI2g7eDdFT
QUFH0sPRQRTAPTsULKeHVbmV/NvCmOgdCLBPbt6T0ASBwZ57cJqlO7vr5SuClTd+ThBzzw4TzZen
tW+RIxFFjM1YXpjjFF2YDGLUI0qn0VipXWmSrau1tNW2xHI0cy3js8OduYW9CJsSD/bbDXeycG6z
I6t8sQuAAKgqQ2nvnUbF6LYMocwW2guYHqmn9fTR+Sl/qp/PmDdtEFc2NAYb2duUENU7p2ninsdc
PJ66BnoWZzB1SGltNyDNTTSwSXmBbMDi2G/7lQRTH5pPQfJ6mqZuRumpcCU6Xa9eh7ZhyTl9CXDC
EUVleTLoLFiKzlRG9V7oI6C6RdrsQnh48I9wmV49GjwRwbPProZ5VkCP7MfH5xDH5IcDmZDVeE1f
6tlmeX2RXyTDOSkQnV66zmZFG/n14GyQZwLAlrnmZpHDNX3rX3Qvy/0sc8cX5VW+9A6Qy/NPVCbB
qLsRWg7TZDNNsaVbHf+JEDukeVBjfpJp4MpacCtP+GZu3m0dTtIBl7WzwFQVpn+Aiignrj51+1ih
HWzx+/5GH/JXY2uRptPjphfjgUK3sOwLB1MfFmGvrPumVdp4xshRp8QKEamknRNKdoiE22v3ZPN/
A8ZT9HLJ3VAODYMLMnM9QUeGPnSAvPjgQG0bFXiYzF83kOGp045nLWv/9FmsDQQHVzv0tug0nBhQ
QQ/hVMfaRSPsXXdmQvWP34MGCG0gDhz+2RtmcPwvBO36aVRvjblF98TqNKDRwPrczNFP+bxNzz1z
noxq//ChfiGYjDLCQIGslVVEKhU24kD/vK13y9uaZjaNCEDrJUvNoUmXpGSOir2Hbp4fH53bsPo4
P2vf0vg2ypb7SZcXJWwsRJtk8Vw8RbI8HIc5X7GuVEfHJq7zgPVDyUP/3E/2T3G/7tGMAPZym4x2
SKBiFuNVtjbn5MzVteZXFhb9Cg1+r+vWdjiN/EuwL93zli0QFuPgHTxrdGaZtiYXfrtb1lsNoRlz
XMm2otv8qE5P8afyBOFDYJLzib09F1wahtDe61NEiOB0X+UfOeJ6pn8x7JBMWzWFSP8VKe0J8spf
uoprqWbaRJvIX0JTSsLSCELEcKLaG56xpY0IySB+0vzbNBtZ0zqw+t1RNLCm1ucRLbKjrU5DnNtU
h3/pM5rRyx0ofkZDBwSKmIoJvywwkKPFXAldU/SfPoyPC84Z3bg39GBne8StqD4OUGlxo+erV3MA
ayK7aNAdneEtvkBWUtnpvDNAnXYHCWECdtDom/1d76tiXvVqN0O+gRd4NDuNFD9m7WX3glT3fpg/
w45IQIZoje2fUvs8LvryMFocnlH8S05u9aF0+lY6SCEYJMSXxtXoOIHlIONZsbVyP1+F79mIYCgE
9yaABbyo+uFL+KIrjlhG9WQjiDFI6YBAOctVF6sjegjib+6n+GlyYsfg8hzPL4RYydKa4sGnHVTM
9xNje4t6tMftSTsTAULYggrUJJlJY5SOfQ3bytkd7OCuE4n0/L1CJPr4HvaLweU9nJjjcn5DODqc
dD4TJBYj1N97xUgVFz9DzK7H4eaEFJ85X4PlFcKetvEWcXSn+lIGDDlHqWEQ+Vw+eWB9HXuaH3Ji
RQu5EdRjuW927N20+6FQlpecAkUpzbkuja2KgTlzFo/ojNOvRSgQzQ5P1eAYHFnazUidKB1bG+Sv
hx1MzQkNj7tXrRf3jcqOPg99zbAV9GFiZ3fz5NyvgNWqqzxZmIQIxCGjktOVjixkZDI739I7FLmb
xM0oIGf96jQnSqjiUSn5F8kPa3ujDY03ZX4BSbpxqh0qEBGIgs027EtIvYaehArQwa0PxPXIu3nE
IbgAGowRHI7mOFTvyFGjyfnEa1JFborglbyUCXsv7MgJwOIawNr105gbY7w4ytycreOEvQsO/Qo1
L8OnYynQJlcS7VcOwfEbikmISQ7P1pNCWsYEtTg8DcOA/zAJg86TgrpRBwrclwIyUuInhwdIj8dM
AQkaca86Qn2L+JHnDoQXdpdQHUDG0+5V7UeeMkg+DHzN/FDZS1yfFjo6ugQ8SEM7g441RK5w2aXv
Rxrk6ApzNRXbsqYEpul5nJzniry0cvtm2UNDH2qJm+/6h8xDcOjW8cJbP9e8Mh7U5w9rQ4Dsmrwf
XudCg2jnmmo/l53Q8o7nXtlXB0KBQoYbXEfLerXRX7BEPyWsQD7zwMq/Z7MdykL1eD88gm7a93GP
gwMPpWJwmMhrFsw/Lc+r/fvts7v3cDSXmnDeJdjrfkVnQhsLbkZCspl2QPsaD8T4qJQjOKGgG9vx
N9Nk0n1X32V8LHovanCwBp1jaKtnJ6dNIH+6XHuXwq4VO96A4pLwEWt9Ii1OLDJkCKPOHNmEmTze
T9USAW0zdVX0xyYbusei0X6FDKT6KRGIn516m/Pau3hYzpyHK+m2xIsR0755oSFAK9Z+xAOMf+lm
rkYAwJKhndzvQqN848HKDUL+s55S23OIqAYnD21Q3nol5Opn9HPDcXdy4DnH+fC10t4sQ/wOLKVC
J9a9DvbD1MMBdfrm6/E5poLMxZNgHYBXeaR9yiitGa71ZJZOPD/Ocewj7tNQHCJ8OCRAgoDzwHOP
V6gbrvb8eECwpKDVuKEyoK1yVDRpdZtnua293ziMyMAgoHl2tH1wVR0V2n5uGJ3YbybvLpwxEvMb
ggKHgD3J3IqHyTY5OPvKvWqEToe+de7dzsHghIQ3vb7igeBI0puBJOXB+9gQAXJIocTnRkuDzucm
crDy1Xks7YP8ONPk5THF6h9XSuKab3E97SL6bfoGrNWp3YHXnAeFZStQz9/6UTmM0O4htj4MlXkZ
yFkv3jn13KRZRIe7uyb0EFpjuLjQvhFS53STm0IqHSZMRPUOPXlqTNDApElOoj9RGWtP+RBtyT7a
20OUwtwTTL0hFhyP7tHcNhUGIYu4jfg7oqY9soK4PCm4Ta8IguuOCYjoZkfyMH7BolZTZJG6y/PG
4QifLwgFu/wT5ZfObEfJuusKH7z7rtE83Kyjfo3DUKDkT3ypL3/z1Fyh+S1U3oVWKA5/gu2OYSne
0Bwu/Txhckef4tJ7m64Ng+6JjhxjXUCI79WDg2AfGsCKE4Su8kYklXmbMc81ArLxhetZPlkcoKfj
ezIqt5ezc5gAvQKulxISF0sjuLoZhOfp88Yp57hGStN7bBD085vgg9DYscbhUvHUhIr/N+jz93KV
gaPg+Iy6TvFy9GFyiWY4N5jdydyCLwLsZDgVPO78m02Sa33TemSd3GdR/tPGG8oOYo0hMCH62OaO
4Svcl3B+pHapspS1s5/UZw6yEEumV9Y7Otc+ctL/pzx9edeJodlR8kgXULC5Hb+XeE74+sEao2QA
dvrgCRX6kxtPBCiYrs51SXso1Y/JEbEbJNZ4LcSTC/zonRnafWgaZYMDDGpXCNdloqNzv+xf6fvw
EiQylUl3hIwk7zlzvXtCBhCXUXjyGnObp37ZeREA2Qsnq2CjZeQVlX7GLDNXCmhKPVKWkO0jqgUI
JqR8ZfocvaWEbtEyfEL8GAp767mwkZIgNjgNUGYovRvw5W1GeodU3eLmRbMUuUOeNQgYv6EeTXYl
QkgVRhLdQ4qLqE04sNSTeiTGanAtK+HbO3aGXoABzu1S21fZrU+OvJBnOMmhYgNCrxxSSZTi5WdB
R3wdrRaVLwScRL+ltZY9VJ60foUKndDw+u66kNkFZSJwe/0EM7WHUoCelWP/VsAbj4jGcuPveyEm
kd+2R8rG5VktnmakbCgEZe7hI+N3fpz98NkYnVCax1Yi3hG+m3OOvL15VfmFqINCDh5cCSSusHZU
PXmL/LtteTt41sPeB0EtYCELlDVM9IOYBSEt1UXcQ+/F5N9YAsRamZg5rTg0dKdWPXNaBBnqTojR
dIcXPwzEk428WuReBRMpYgnDdNohIoRcqgMEZN/revVYO/L2kwmOqOZ+f3TXIo+4D2bxiK1S6NRJ
XDJTlWTLmOENfU/DmsdYNmLRl9CAeNdh7O9AnrMaxD2IIvqgWSYCcn/+jD6w+EIOXHE09Cz+h6Qz
a1JVS6LwLzICZJJXZhBnLYcXQutYzKAMiv76/rgdfaOjTg2KsPfOlStX5tII/Zr35XY9ce4s/Hqp
mvmGGznQeTQ1ibTDb8XcM7fhpiQObcwTu2UqV8UsXHGZONJccSCD+HgwkzCAHa84MdqrxjiNt/mc
SxxirflcjJNJitFlyp2Q+DE8hAzb7ebyeXaGYWthN2X7wcTguRj2V/E0ON2ZwYLrr6MuOOedJ3nw
aDo8XWB9ufzYL7/m6eGjTBv1ewHQwhCFfBa3CJRWIujmd7r6JdcLcI/iPsRuTqJNPvk1mf3CYOsH
vveewBKeY1y+/4aa1x+y1YSgHO8+MC29cROti2B3Ce1z5czKwSeK/aDfmJYibEivneaR82FvOjiS
g8U7R53qPkKadv12SQBH3t347d/s8v0d0aDiwF+x35wJM5J10KHRxO77j+N9ZFyL8yx4XmOcAUll
IWvwF7zCXaMYgKx0C58UEp6E9PsaY+uo+A3z6BvMNJN/rz1VeAaSjW42gLkXDh6yzwDTgLZaDsZx
uSoYvRKM3wFJncZZ8PXF2H6kB/45aP4Twv+Ukb/YpWFBZ/M/fVde+5/uZTK86muBCQMcX9h6fnNS
ViBwOr1TA6DLVrO7UGFo/WjM9rbT+YRscLacIDLiQLBKzoVDR6cjK+uoKxy/Y/dtxQR1k5MGw4eW
Iek9OnQgWPinUuv4e7NUe3v33MdA49pu3AnM9ODwfiNAfh15SQhG3gWnA0KeNeXmjKrSwvky578L
MprCc6pB4Hb+oifuFn58HS9OcRQysZEyl9ze2UKoLxqfti1mW4wkt3iDLbne2gX7/MsJWwR4xXx5
HhASwdh/hO+KS0RxCkffgqP30ysOT71bcZtLEk2SIPBXuwF1eqolMhF4Ykbww8VOmQ9+cpYwlvmF
vexC2XxeXmud0QKW7vX2WH2PgWdTNAaOfKgZKqUztP7BqlKM8thZM7c415cJ71LzLjTOhIP/3LZu
C0F0iP592PNeHPa/mFVOd3zJUf82MsS9mK4IqCib8QFco+DLUA2mGBrZX/I3uSrbyI8I5czrJ77t
it+EbB7wsJEPZVC7cOiVk9v6Dp4Mi/IuscQTNE4Fo2irhwzPSBx8b4kLm0m0EzyN9fO21ZFO/7iq
O7S+En44wAQ7t4c5cvIw90SP+sAS5mo7tXlfer3hWGBuzGaBO68nuHCwBUjXKJcRWHiRepE7JVHF
H5knSYppT7ZjosLeI05mHAs9DtGMsucVCBo3Yvbos7N92xJMOHkzuckYKR2ISpv7n5zxTg0+7hs/
JOgbF7FQwE3+5XPlVyEAgKojgQA+GBlZnJV2KqbEbxP3ObY2E6UZaar+pUseCVzt+GCa/exjlNdZ
UBuXZg/oGRtH+nu/ALpNjlCa/WWAaQCbM5bGB13jOJ8Qj8pgOIpGt9dOj3D41T3iFQZ6kMaW4JY/
ld/PrGpdq0a7FCpbOnVWSu7E3BrY8sVnDrhzUn4TArW0yq1w5QzbrMtwPOFKL99UJMHJGqZivLWH
yp2hFnj4xGrWC71tZhZ+Kf88A20+peKV+d+Vvsc44kQZQPrlbIO8b/BBXZYehQzIN6yqoK2I49BK
8LB4dyp+B4Ka4jDpQ4dQSdKcLiQrjwyYsResROE/xjMAU/JuVNkBgUheA9muNy2W5p7IcZsHn4PI
4nKq1ZiZKNvm9mWuxsjEjqf9l6ReWZYHvN5XU3/2j6JXeRc9mVaP8ufD4ZJYw6aaP275vT7kG8ly
mF2A51DLomAZctHY1xJDX/PxVx/eMO/IxbzGxxhDW+dQH+0you2PqD8qL4PcfqyIm8bLHky8YMS5
7ij/DfZoQqhXLJwncNga6PSJAxEYnqPj4TdrncvP7akJDzqChu/tCyyKvZEyAZMcAPfcfLa4WWG9
aL3YPkspfO2fyxGvBvDuRFx0I8sJoZr02RHuT3oDWH0njVElXj3HPlxYZqG6KXCI6Ox0OZxq1vOG
pIDCB/mkS6WB+g+OsPvin3B9LifMOl82+xsMiDxYwmEAFaR2fifzoXC3oQyVpHZDHIh5xsgDs8hQ
GwNCpP+Lt3A+XBOmpaMxkm5Ca8T6f1RDYv3SYYog6e/97x3+zphzy+FPL0HyHhkWKVQZ5lsv6o/f
HxhnEoqh+pN+jUzlURF799MfFtxNsia/nLOuNK8PL+9pNX+DOcNzgsJFS9zWTuVyIOrBheoOiOXK
AsetibM85Ti99H8UXyufESwnBZr8ZTR28yONMGcPPQpsoXI5Y2ro2FQyGho2iD6BWoseYLd5OCUL
efShi+dxYU3ws9ykmMJv48V4bEzm+d+T/BB6Ng8ifzuy7iOkZc7Sb88DTu3XMXFumyl5P7iGQQHx
RqD6qWGPMoYa1v+S5MaUlrcnGYrupJAwkdVvIs6aivm4gFEPpnczWbWbKWUD9wtWJl56sIQtu5LL
DvoD5QbNe+zIz/FMjV0yJw85yuJFOvMu7M+AumK8Kuo9safNobpa5/0D08u+qbeM3NmDbkhtWK4s
23FwSTPj4tJldImXHfueqWDWTTwOx9m6OmacjNy4yW+6LH+wObC+a+HSB9FiPP0oilivQA1jF13n
4yStWnxsRxj6OUxuGEsZL59ZfdylNTd5ozMy1asv3fr1r1kXK6zbMKrrnOgw3rvnBlsxwGJHnxss
xY63JE3el2BfKo/XcWXvRzKbPB9/+A/OdR2oZlQUvtZIExYqNbS5Zt5v46SmEywBdAEFmUDjOID5
8Nnv7FYvtn81Drga66uJXS+if/8BLRzdGKJC0w3Da//xfdoLjMdxoV7GdqB0C00vB9ma8BrII2jx
3+5jlSAlgYujimpGh+9v8m/6k8bG+0XfOj4QfstBm7uyj8SMokAA1UCxChPrsYre2+BsgPAU4hh1
jw5PPDjjm7+o3Dyt+PDG04sr+DdqDcYLzQ+dRznK1gj6rHRrOMH2MII9NqJwRTLEWcjQ3TNBvP+j
KAD+4LYvIxAGbr2YCyf+5Wk6j9/Mf1l1QNBm6hBVIgPAJlrQhHRQalPj80V+jO8Ba46KAawDeicY
Bcx6R7Z99aQOhf2jtKYwAAKr/AEGGvEsM1qgdLaFhMMhgHMczjUu+RcR/eVr89n9NCMcIpoIRlj7
ZZvqpnwQKY/rNsw9W4JvSosZb31TTrRfnTVWHYOMaYQigJgZ/ThOsZ5txkZ2HRA5VtSS1SL9eRD1
iNnMHN4+eT8qJk84ptZILzn53XIGvhW40o40YPwB+aJXep+RbLFnuCOKnngE02Sc7EVkFJ0N/5us
BSowGBYqDJjPmB2aF9ZcvT0W/xK/twHx/kxcPVVLvss6lPCNpdKyRMeT/f3DjptdCj+BU3JKuz1A
9bv1Pfdeq/7A0bL9hhJY1m0PLb8gWv2iW6uDKQxm8rT0jk39OdRwW6gQaHpWLM7fonU/ufW8vHVT
8apd96/Zxd+ghc4AYS8eq9LN2EfCT+W8FF+6FdYwIfNGhGrFktPsJDAKKBr/DQj9P8V+Y3CzMEQN
ycPEzm7N/CuOTO+kwXo9PSTMD+69FoSKZIQTeyRZMR029CW8eyRbcLzSy4nOlWgWZB+M+xeMMg6U
xMlEE/mEpBnPl69oxgsACXxLac55LnJXOGsbCcy/ysNniv6BtrLPKnYlzlnNqPFaRygFEMgsLiyX
raG2FMyO2c9HNsisXwhr3Z6d041AbI/87unmhzy3agaVHIRs/DQy3fmYg+MJfGbzDm5zTBjMLBjN
rbg1vaO3Bq+vQOmMXHU+mJEVhThaHUDH0o3lpa4fx8+5xL0zBvrL68myWL1xNdQPX4ZZdww15W6s
uUW0iPuUT/2Zjxu7r65hkMjweRrjvdEZFpTPRS3IBCv7YCqWm81uUHztFuf0t0rOGw9yJDe5bncl
Hs7sxGmySzWzgwhizxQrtSD9Hvp5P/gqeKC+ZREsOIirWhQiCXLS2IWcG3FGawu3Rvicv9Gm5gSs
KXW/LtVsoanXuvoVtZXW7af5/ROFzYPIUVKQ/iwkSyjXGdZnT26J9d0nzaqTrBfDaUldS/QS9pdv
6556la9RGSidJ3SOXFI/NVR13OSK8iO9XBFf0cf8GyriOpXcGg/Br9Fo/zrMlmdWwXE3dZ+v2wwp
PcnVcIWDRt1RvdxBseFZ+Tp6LEtt3mBbvwFOUq/LKAKYnyt1dqtd9svpHVA2okSAHM0Q6o++k34R
bpAPx8lgUIz+YHYRLx6tNylMFFtt5gtk+3wfGczym7gSMAm08VhLvasTvRSsQUpz+tfUgJPW55pz
ya3+qV/T6VIb/VP2MGI5IN9Cg/OghkR2/LA7LPBEd8Zds6XfiPLnXvgRS5OPJfaBNPO+nV28zPa5
juETElsWfJFZb8ymYj4cQRkpS7OYcjMQwpRW1ywA669QT7dpaub8MLE15c6VKhiDcXcSVwQay2Gh
2m1ryMlmzLRmc0pcvGcJ6J26H9yB43kK/9dR53bqKRZyqV2+wkKy9NLsoVzebrMexOXj3OumhsQs
NqrHWI+hyN+T8d5YhmriTd9eftEx595AkSWs09RRAbWCoVLLeNjDyymjnxR/7oed4+XT7r5ApZyn
tI5z9wl4tZ+J973dKQq0+ZoNIHXGd149rAeeO0yQezjkBOlFulX5WJCZ1COAge5lMP1Bfnvq+/zM
UfcE094Cd0miyf83TA8RzUzxlZuYj1KqjlLBN5gh4nqE3cScJkHKCOfafCvW522TPVU76qUI7+LB
HI5cSid7ZKv11GnfiwLneOzb4dS4q+/lKzGG3WudSbbcW+rDKbrdmyDSmTUoU5oPqivGoaYFPcK0
O+mXyIh9IDtZIpwJv1KsR4zEiEBsxAoXFdeUQ/v3xcZ9bNUkmHK66zYsc49SNzb54ZueaFg6zP94
Gd6pWD0qqgoW/6EZyaZmf3kIlkoyV/yAit9Yy6vL2cPpqDmVv6+HX28e5JoyBOmXb0FZCpY8mCRD
aeHCjlAl4TSIH+ar2sxqM8vPMX0k/U64Dxk1s6CKnKqnQGzx4t10O5DE5GaqLbOnNUt8BHXfqakT
4WJOoU8xVzInzoJRpdWZyektOTUSZ+YMPqHyEYAYVWPP+BT6RWesNXetXFfy7ZVc+hYHu/dWZtbh
rv4sZmmgztZif6zJ6QWUbdNVSyWTpJaZg9Ii1eeFtI7JgV/fuTIjuymDb76V8u2zIed/V1Yu2O8W
SBYvY2WTl96T6myz5ljSyD3q9NQ3y8lA9ZgjPSsP0nSd979vuTIioTSoB1favUjmLdlcGUpwB0Nj
alOuhzPwg6bgWRv59MK++kb+0FpC7KRw72WoIsNT9g/JKvkp7Ly4iqKZET0pRhFxBirv1UVM3Ee8
VkXKCugL3zf+0ccO21RVnUS794Wf4yklOAqZx8uVEgiZrNuo8Kbt/qOfNNkcamoir4BPK+imFBlV
72XFVkrQ9a0bbZV/N/HTkRWrmxmd7rQ9V+P08vHVzgmsX0JjHQ7PY9aaUreckj5mcyKTEpmzzlJk
t1AWjWj3/bnNln3malCEtVMoLhtcEe0C9SULnygYmchIIsWcvo03MbPy9O1z4k0QqTzdnnrJ86ji
YLZVni71gMcjSPK9pAY61jeZZAjvvfR0xSeSN1t72GM8pET4NhvRlDOr+VLTdr4kX6JZwiwRwguO
74nxaM1W/4mypZoto/R3eNjTwY0xVO7X0/ieoR/jHMFgsra0mHN4mWMSRoeW6ExRgYlOfufnamdF
eA+9vBb6D1v6ylNjL9np8moChnl7n/cGAZYQeypiimIRDUHH4Pl2/pVXCtN65Mztaq/jfuCLLS/L
mU3Jm7+EzOWb8nszra9deapVMNf3lxOlJFWc2SAZhYJIOxe/W43KGYhQP0sypTQW98fViqeBUONJ
LUn2RWC4snznNmdbnwTxUEPpjOgOPhKqnNk6pAzVjn8VKhKHUdejhHDIs9wSPT7BtzOQO86RjkLs
K+iJLwpAa6cftVu2YrHHxrTfDGNd3Uwz1JMODzhZfY/asXCEjJKFkLptZwHe4jjQlUD6WE8gDVqZ
B+vRedbj+NrZmtdR16A2D15yPbUp3XrTtbTlcaQHHUZFMvRtfp+QWBYUAb5etFb/qf5kC7ki7O5j
kja5AqDOMKiNOfAe6KCQXIF3qO/VwUt2o4lbD4FSByVLsXbaOCgeQfrh94/RmYUMCp1Ibq7ZT6gJ
uKOFKLufzO5EOysW39oSYOSYrQsRTjE2Rb6fLbtqxJXC4LaQLpXXcZ5rddCjqXjZX8nTeMIPSrJ9
fc0eQVuHCb/ArmmjPwGxHGv9m3FGbgBNn7fZvjfsBJYA6/Txgqrlvvy/UjVrDKj7IeSYJQYzfZU0
gNzG7nCSQUWBYSPVIozqyeZ/ZUM4saUs+UHiycJAgxym1Cy/84kt+NmHss/Mj87tPcZGbvvMXD4Q
Fwzc5lYLcNAHEakCmwDgT4WKrdyzeNa80DfIL5MjlPAu9tB10aDqAvcVD9krikL+mqXLJZNf34Sp
876/7yKonxoj8J+C3n+jhbJ9PEc2dIWUReEVX8sr+AqNdrWiG26C+15iL4cNmfuebCPmY76YDilT
fqmdF/ueiVr6tXVo0tjodv07szJH9Jr5y8zP+T4N78NcXsMXBbAa9BDOVp/fOFT3TzSnmTE9IkU3
NDdFTsla36RwzMuJ//bhJBMj8Wp/QPbmQ6iu0lW7EsImNastxylANzGfSOr+XhTGRBDp8TVvvK+b
+oM9LNO1EnwDsnoKZrTHFtaDpUk/2sOc5IY+2B062GoZsZT5ncJSLp9yNdGWU8kWP4t+WEaMfqkX
z9zh16d+Ks4HpJ5rzjB5LfxrmvlWVsNK8gbRjv5Rdnuvi8wUztE+vUuiTbNqNpak1DM3/yX75QVB
TDIuEY8Dbjh+cgDQYwWlc3kDX7sw3sae5Ck3ANk/pRp9kY/k956wbigrPpkkRlYa1CyRCanqnXNm
2zrqKl7PTi2Tut2H02PTQT1bazBZMcWwi9CWwzWjzeEvynuDi1JqkoF7pISX6B+bgruSksjFm2oX
bzg6ZZ9uBJCpkXrdvzeis9hlObvKDV2hR/Y1WhUB/ilGQrVg5LfQt5Qox2QxGG7fI58WVYMZBf3m
GaSb8qB5z0PJPC4uB+lPZ4xzdVVENtZ0/bS+gbCLD7JP9nR9HIHPzGPqgjigymqLQcyUn4IUk885
2aYBRUIWb8unfLoN1ajfr9n9ZMvf+KBhNdxa+kbGWxhRBhU9bL21sTzAHwHhfRLTjL/6ztuFen+j
siXQIGWLzYgsMXI6TyFxg7L6r4AX39mwHjGK7fK4ZVQeI9zzkMw6tM34YBoroqnCFrfjk8WxlxxR
xQEypO3kkpLT/8X71Jyu44uKboxMWLMbmrXtfCEjpOpo//ouJ2OteUe/2y2no7m60T0w3sz8kgcT
+0mSto7Dt/O4agiOz18bZ3k8A+fVXD3H9mtFXjU9VLvo3N14kbO6hvomqFEq5nVgDXNT/ZdB80xw
L0kPMH5W5b1PMfn9cOzmgi8tJ8toPVC0Ggtb8k5lHlXkfNiEb0PdS9RgFilH/ZSMDdZJhuum4uSl
fvGTh99t4vQu4A2+DlqJavXUz3E2oIUi59TLkZBny5rkyQUBPX240EVqf5aoJazbBA5zAttZo0SH
NU2RzZv6MbEgfWxtrsw19GV8wkV/HkWO48cWeOWe6dinZ9jiUjr7N/D8VbNMTfkKteFIjDEWjefh
uUBA9lhJralQrMGe3ilZIoOn2b+9Nfkg6VA2BJtoX8zZpKwGmlq62yQzxWNFGe2TBNxOPz4kI0HX
3ktW0EHkMGVNe/qSLOHl6Yw1mK2mp9Zqz3y100xiGnEV766GUavURlHJMQRP+9PwkuK2OL2vuR25
PyvP1MdnaDZUVPmVYaMtxQsViiVwcjfbzVYT/E0zao3X96mWzM/pSSraGMQdvHa+3FTV+qw6e/rh
dn9WFF2X/T4/qd7U4QAMSx9EdYYeM5a1E4vGOTfzA/71dmMzlmccJkpx3O4R58SoR9Nw1A4wyMqb
ORAwvmYmqwYOdDCL5ewUncjoAu1AWf6EQpuphdt8XfoNUr4lheV7t3igtrDjf2UYOTP/lxBah70V
0wiLmSQC2Nlyuj0Ag3caHtgBhMooQ04gy8nyDX6bWWTm0wHFzzx0fW5CESLBz+DjHc7rr4gibByU
364ZlE9JAHxPORaZCu4/Y+2Mdqu9uCvckgZA4kPQ4h7zWae+4l7/EjfitbinE8ZczHCT2VEZQ6Y4
mqu9+aS1lfuiG3Zm4z6WMX0WZTjeU/Sj6Jhg+m3mu9qIhP1yPfxxmCD0ydhc8aa7HQULemg7dvpK
fk97hP6nnt4cm5qpuNmWjAyCVrV786/BxqBkMtnbga1yRPvp0EVAML7WDFCe2H0I2N5J9tRBM8m0
htY/oP+dC8eeMh2lbsgLStmVO53TLW0ly+w6pSdslWwbGj5kT7hxO3Do/pd8je8fGU85NWjHhyWT
d4JoKALyMbOQfKEbQTslklG/cEJpEDL4faM7sNWw2jLKzZmPUu8CKexxTm67W6ywCUU06h5HW8zd
8ab/AFwyFmRrtl04ObBeacNoT+VJOItbwY8gwMLsSCaABAYGm2kwpnbQ3GTZrrGJcWSDXl6XTWnq
a7TfmAt7+Tr6LX7EPyKA2cyb22yfL9D2OnI49aateSA2oLFAUG7GQC8SO6MJZoZLoxHUs7jt5sSL
sYlll20EHj/pPh1ZzD6g+0SAtlvoLpXve3dYU1I+At1GTwmR0Qy4JR502RLC5yp2NsrIXyvGpnHV
eXVBYQbXXYUSY2mFebmLljQFYI7Ob+0ByptxraXnzM42uiX9Q2LEa6Lf0ZB9kCsbAkI7enXcfNXj
CV6uhsPUS397v2V9Lut/tCSFDb0rifFYDIspbT2NS067q9hUUpCHo8fT9ERfkCV4Mq0BCgKIGVCs
Mrk2Nzu851eO0tx/GPTjJIGGBn40G/+B6HRB3DTmXQZ3RjierQQL9R0Crdga3ob4pkNgFEc5AnD2
OFkXG7qTNhRsYXZcef7iwYhuCUD6LpQ7wO5Kp40U1H69113RluE9DtEx20zeJhIpWzRbPCc3EpNx
Qs3VFpCvRhEoZuokB4F70Cc2FKEnBZPNx8rmD/c97/DXSB2OoxVtFVSgS+ACtASfpbGfoWQ2FzU3
P3u6yjiCuuDjxBEdRcwrY5QKSGocJs1fbKlTeS+68nhHq14Jc/zHdwmdDfwHykEPJZB3kMCwMCYB
rV9OaQ33XDTUeYYVKHgSpcTX7UN1zmoaFtnlgHbcOlPzdrJN7IDnl+k2oiwEC2i8Lg9Xt760NZ2j
rWY9FtcWrVbu/l4bDo1hIcwR8lJ8nSHr638kZ55a2aabOs8dlet1CWJa0UZVHidesZjeJHvEwy+T
O2fN7MeJjXAnpV6ySsN0XVX28CcTJgHV6SmhSyqj+t3T5VOFE+rxOktgi2aZriNgKujFlc75TUKD
x8kAfmOwzGzbUbe/F3eekwpPFwpcEOU5i0Li25OPtQXfYhP7vMJFrelOKO03F4GFpdMWgaQjN6tN
dqkW0n0avsNsqfH0SM4OEots1CugRfAYLHJ6LaHaLGnbGVc60Zh9qFDQU8xyr3qcpYFgdXbkofoI
qQy4g/m4ikH309njQU6e5mjhKD9oj8V9RmOBP/k38WPiwh2U4zzQ/iwn7g5F6EFe8nO5pZVN3uY3
Fq6MQulIPKteeHYpFJ2Q9wfSeNd0Quk2/6eeEpWxuuouDllXRudOre7a/OhBs1UYlJxab7C7MQ2f
DqpcruVB+9iEwuVC8FJCEt2XdNztXujoKQMzpxcWhT6swaxnWGE6LwD5XTiqdHPeVbbADEbSfL/J
CFalthJYA1SBNRP5dGcKnSn+PFvGMww/r59JIOCvSM+K6H8QbH4MGX0LjRXQsRFlbkl1JNUo6LJb
N8u84qO069fLKjTzvde+5idy5RCvu+cqmb/gmPaZzjj85HNIqJdvFY7sH5m65tdAHD5N0eNYbedF
uhsptgxSj+fcnQdMOE0YyAVRaTKlIrH10tKlfc9ZBC5kHKIczvTbh3CzV9uNeG34GKlVfWmHNNOH
MSHCzrzIiGIXCNoDoeFhKVtTEGqpRthjbFbpmHLj0uGbSWt04zHRfc2ZFKb/FIQhqZG21ht9HCOd
iVS4XrNLv+YTM/PK7rn0xKoQo6SmwPP8wGEcYEfk3qwfq/fUSrbVUvyb/ZbcUVvlu3v1BEUbxv/A
RU8Sjn/8fbadSWYPJiUBRZW/FZxqybd7KUx63NgtmRa5aJXnh6Z1ys8u+jiy9DNFfDHBBU7wlNxT
uyBhzuZWcWnRRLr4+Jf02xnlwmgHVhlA4nJ26KNV+jlOC9p5rOJrklsNrNc0MnXUZo9l8Vg/niY/
1r9ejkULOnvJrIogRSxP/xhfvIw03ebNpiJ7YIQHIrMGJjUgtmu5N33u6WelGzVaRcNugvSBBuh6
NZXMQZ2T2k7pqiK75Qs6lmS6bwOFXofC4U2+P+UDbCH+xaN+MESvEK/T5EAtf/+lzqvTIVaFHxFO
zlTp0ETDUG6+8+YobYv557WTVGuo1u3E+bRBBXL7rCWZ9EsM1Mllopl140mCq7+ssqOGAKFtJqWr
l/NZvalIxWVbkx1++jy1si3SjYLsqJr3rS2VdkGb52MtDLu+XtVQI6L7KZxmYvO4JITFrc+60Ce2
Rnk7XXy/NiuqKWjRowpkTBMqGdTrzALVMEu3Xk0U+JxQqdcDH+KzrPVVxNAtmrFOMTASO52nr7TG
dJXJzpgKTg4xI1TxM0UdfYkT6/2bAEUXZWuzTDDrueREG58ldIC1gl6ByBAyrpoS8xcFCVlu40Ue
4cK+1j7kb+z/st1gcqQl/CXjJ2If2ZCfWe1l7AAvXbJPmqModobjW25kyRR+83CCPxjwcisFzxBe
Bw1d70jbyoN6PHxWxbE5AiE8uTDbE9c7C6N/0KX1HYovsdYq1gb9iukkDPXS0JF0uhV5sF8cGLKT
+/olL5wHMgKfmBwT4aKQTlIaywo2ofxb/YguJM0i290ftrqScMcm3tHPe5twTOLpBaMNErfAp+vm
+kWIDMoY8kAE5V/ZX18bCqZdR6e4s3kQY1yYHT8+Un5I/N0DdeCuucS/z1U+GTuFGWQyK2hJo/OT
thH6Xir3KxuE6TdFnIpOAbCHx7NG8QP0V0E6M68C0o7jwj+30up9NuCGik1mKIsHiUJChfr3HJvd
ogrohQZoUjaOnIFUaBz5O4YRyaB1Dt/vmjjeufQ+OXwi5mL+N0vPhgmmFt4Z9Y6LModVZu6yeQsX
Aq9lw5igNp7AWYwv95nPlsM5MoPEK5bs6z6kDmsXCxIkALi6e+FDiFaclxl7s2CNmDqMXiu+0lFg
jaF0HL/Q2nFt1R0NClmY6egDWzB9bp0b1svUAXdspgIRb3qrAsmu/ykcbJPFK9BYgxBWpP7f5fu3
gzUht1CQa3zcipvsCETQFxC4sDuaRXOruJcO+YvxDr9XnVLrH3djlzsRvaTtsTqUTouAClhm6eg/
I5rAaTYUwnaVWzry/MFRg1G8l9ArJ2YWuQrQYxXvpDP9ZqrNoPE9+pxFHxu0WjwRs4Hc4l1OmrqZ
3d67dk1o4Nx/hgOtF4QV8/0yCwTr1kzE17BaKmbEPJ0PnE3ta8CaP2QArLafL2ZXC7oL5ZiBeIZC
8cuUF9VvTOs1fsf0g90ntH8H1YLu24mfBA+3MZ8QfQCq4R6vWsbrHQnX2WW4kypOGFiwHdEr5YDz
1H/+tvCpPEZD3c62rcccRbDc2DfJoH/E+2PfZ4FH/RQHNGK7CRQK5cVsMfFAOOtiUVRblqgamcUh
I3fP7eauj/4KvCK5df6vmFmE0JQPlSy/ATxO9hf73IKf6UkPZh4Obl50nFrn7wYijYaW0SfnAZ2K
wPamrN/z4gJo4OFPvUfApet/s9PEZTNeSARs6afeV9dsSVV0IaL8PQyMmK6CbtP7xbJkJpi6B1ix
ujMb4E56K561t5HIhoIgYVUF2o+aGs318dP8MTrVJPWAMgxkrqqHP9jEPjztCiyzInMHu5PIYLLH
F4kl/5I8O5WHFgNyiIyL2fxQzA7tlMqZ8oRwy2xOAbtgEdEZDKDNLuynCACbW/KxuAyL/BQdRSbw
0Nv6JF1InWj7AbDFQNUdr3iJSHDpVWj9ZF41ZsogEvdRWjWOjWF8CoV1/RvRJoBYsLGyH50xBPRF
nxSEOKfmjzJEIEJbcShrJjgfEOtPFvzSmaGSNONmC/Jt78lLai6Naw1sIkBgh5EZxyOlgDlHxEy3
pjq9GZX7cLUBJXB/Yy0/KZMdRuj/aef62/z/d+qVeqNn+dKuvpcmIDlYJ9tnSGSBNYCuUDlQW3KW
fjedwH1owXicPrH0m8FaV+DfdD/SCw+3vyG5CApPD54caW1tcBypEEbVcaAMs1M2H0fH/OoRwKI8
jdwCWB+Anm8+Ufw3RZGMuJVJL/+5LbFO1SXXvkAGNU5HeNPpwE7IzOft7dU7ekGdYstj5m7ithmb
GjPsO/pHZJQ3/0FvMNhz367VeT0mJuhizoUbMyMhW2SL5sAhrtEjSrlw9z1wNu6VvzYkFYdoK66t
r/+V/vuEft+uLZxYrTc0v3GecqnxLtl8D6xeyhFz6Q6RAyKsKHtA0USnp8TM7fh/LJ3XsupYEkS/
iAiM7Ku8R0II90JgDsIILyHE18/atyc6pqfj3mMA7V0mMyvrbz1Vpg/7x7JTuT/+2iKKV2AuMNbz
97YXhUcK8Vd2cs6uMhkObJkyfNz3QErRz9+M4mbWrTmcXM4mrcx3OVh7d1ZMpPc5BguPnWZjmXHf
Dvb3kJH81vMIH+VYJiqbKuCFZjTbbg4dcaUyoM9IPpNfAV5g9z0m10hG8Yc8ep9Wm19A2uuYcSd4
kJaueS/lmvWgfecMc7rsvwqeLL4iLKlnq/O+XJDFiUlzElxWF80cGe20CdfmAV3J5L62eERcImLI
+md1YcuRIgt1d+/iPMf0fgUNOEot81PwskZFianzjNe45uyMIWxbX5WsJuzmNCAPcjWHC1CjGM5r
WDtrcHFv2a3LGrBAXGKOwQdJQI9mxbgOjHb8BDLTWUMKOJ2vDc2h2DDp/3UkB4m+L3OOG+EU2r1E
Cf+n/snF95X2pydmngHId6Z6Ml8JI6gszQBMQq6ZEaxZkXUE41PNgTswi5M18t/zkQ+HNmMrYNKL
ywhJiluNsQky+IZIBzaC9zLPm6/dy5CojYUs6uJ+6B7p/J0151nyBsRJxRhkjfMgyj6ZiBTTsb3l
K1bCY8hi40R1S1ywdJw+yECj9LPkIPC7xZZoBsL4XLYdqibm5n+bkV0F/723KhixJLwL15NSdqsC
vIFgyCmvCtUvt6QzEiTHgxKIf4EjcPSKy7zng4wQi89/F+dHspxqaIR/hqjMA4qTkD/HcOCUMJh3
SbihiZwCZuRqAh6/BuNqrDWQ6dNvnRc0fTzIevF6/AG7dEaF5DQR4U7bye4oo9GlvWHZWM5e3JBE
GUJMuRhpLgAhgT8a/9l3RjP6WlDSBeC5fVq20Xzou4x6rYkVLRNtvMVhKM2/STV5bW4/86OZj0MF
25MNnSG9ZxoNsnZxJe4E1KkUCtpOAhHRmWm4Le68mYf7xbD0FwwIWhrN+54RyejriFFyNT3aqNKx
hNE48yBMX5AxDc/6F1WJ6gINWSdLCivzlzObYeHSR1GkMVM48DXGPZFoZxdHZOASGsXq8eX8KqwK
O3PBPQyHoQL+1xNZ0tEzevkEbx0MYZjEdd7zk5gs5LcAGnIm2Gbvv0OkMOGAZrq/KKcdVbIjTW/b
5wecvU0h7YjOdEC9+A4Q21lyQUlpfFDFATn/y8Iu/i3KhPH4l0t6iDYgEYiQ1/YNaEbZAhFdkcVN
Kq/Ey8G3lcUvEIuVhuF7rNFFauOTjwTC/P69x2SU6XV68fmlHxKpfT4IXJOOnpf5BKWYUPu6P4C/
klrwtTjTk8QX4GjC9TlmrHUIhpSTPEmrHbFA2VJthT1Lmrwxj9fTCygjvjXcgfsj0Kq4A6f4Oz8m
QBFn1VT/NC7X13pKosnmCNGl0oaC618aVAkO0sgnXSmIpv3wTgWYLeQGZK8O0k8Hba/nG9m9L4Qr
5ouaDN7bfmUAdJSqFXy38d0pzBaMmVBpKaKZKBj4T9x7PD1FOAXUzdjkUMyzrhPdp0w8uzcXQOSU
E3CXyKR2fVfg87fF0T0WwF9UThLitvQOsmnR+Z/tnrVH+auKsHpGrkWVo6FhQLdof7LTAteDH8A2
I1nMREo7gvGFoksN5mAziVhghwXLvDU6V7YqYsLIJu+BlCNT8RicvhiqhZNZQ3FOvfwQEjLrhXjC
o058UcTILgH4Ft94zO2bguFSWgOAkZ8L6FKV48vIkhHasUPkZFevNNBnd9X9nrxSN7S3dZWj9mQz
md+AoiwkCu87RLXuCpqAETGzOE5KEKjqZD4ZekG593HL5xJURGvcPq48J/MqmVdf7szHrIb1Yqg+
HWgW6JVUunUV9I/WBcwTa91vCGwwaC0wkmNSEnYWyniYC4u+znnY6G9TJQdwdzA9pgcwb+wO7i2v
DpPSUIuAeEZRuV14dSgGb0l/wWaNpbYAYhAgHDy18dgQVGRBEiggVQLXv5h1bcD1Mp4A7/OzFarA
JymXcrOmBP1nnJL8cF3Jf9zXl61vBgAkA7t2S+cYqVbPGhDeXrMryeE1f6G6o2NWY6IhPet1TByh
Na1mD3tEZ0JGf1PO9731BGaDMlRblMCPasp5kqflgeiDBYgYTOZt0HJYnxhCxNOn1AhmG0Es8bwb
wsNYz/uZYn/H5ZwzSR2EEiLnhYTiNDNJwCiemFrh3ilJh0de2GMvEsEqpYU4K+aNyhU6bq5REY+s
+o2DE+QDIZg3hoDROhdk//4WWLDZMlL/gv30KE5/nQG+VAugEgUPcD1P8A6583b6qRKJgV8sFXy2
tg6InV8gyFsyggAcUod2PfNqQSeE3dDica934vIyndg5n44LYQKZtDv7uHmAZTCiKs77kicE+PU9
YGo+o7XhIe+e/mn5CmQ6wnFJuyXYNiXULWxuMCI62h+SKkpjmlMmqXAPZFy33i0a4RAyII5WsYLY
MZdpzyansTI33/mpMkEHT/vbz16PJZ2Y1jilyzgngw6MQ0AAagZRqOChOb34xJyuuTkGdfErLovr
sokgCdGaOt/D0OlHLAJIjhtQNGX8y5hYgVoczoeYiwG+8uhl9EqMHEBUwcrOND5BQJLa3gjyT1++
qCxqjOSM54IY1gAIXJwR1PX46oh+vOdeHNokgldDPwh9h3PIyDdA9J2GfWK2UHHMNMb1Gyugdcz4
yC3V/eEncSdo7IdjZFyImHXjw8QE8Z9+/+K0IWQikigy2IfIvU7a8FNIiNIp9d/RC7ieMo3em/Sc
Aak9+aOWoe8+notwc3QETPdvISDizmOjEqXaabcO3z5wFYXkFwICk3gMO3Boi8hbDanL6rn9SCPK
8fZSHn4gx89Iys+zZsF1sahf+/Pbigbx0ES3mVDDgK9PVb/nc0YcPQDcFFRG7SGDgnLu2ehmQZVG
QQW7jH6RRl7EpNrZ38H4pclth20wo2Ui3cjEfEiInNPVWu/pw7zPOXsWtwvvHnwlzVtMSU89fg4e
XGYGT4Gor9ZnJqlwz3WMq3sCv6PzaIUQRBqDKCEbkeNe/LXtoqTDfnrCkEKjukPTav1swe9BbDtk
cjCJm00zlAhiQAPdqJgaFNzmiCN2J5iJ+uKVnCeApUN2ufB3fA9Psdq8bPj06c17E3WlxYAH4Svh
GnxNbAm5AL2oDCpWDMqsGbUUvutiwZyCXxSVr/3cPKLTTPcgUphovozp6aUzzAJeQSHcXk0F1csu
/imSpiMsqhd9ao+cjx5lzV9j9T+kd3pOm6FUhiEDdS/TdvPsBB/DOOlEpxYqgF6Dn7nhQOE7VFqj
ovXxrTAU/xL3JogpHjDMCkxNHbfgGpSvNPBq+mCwuAH3jMCPoh/gP3lYo5J4uFQa4Yhpof+HL8a6
NHcdv9GHQiA7+pihTBcfsLmcwoJpxi8GluXbgHZS/OrsQfGaAJ9eIMMx4qUlKTSxiZxqs57RwzoU
tsHFOnv1Rshq6uAB58/sAQUy9Qj1OBIQiObn9DwZBLhMWZ957anFa67b7x2kb/pg8KNjEaqwsSHg
eMcYmKjsjKN7i7vtEDXBb1Yl/Hok1TwwjrxxZLyBoV3ZuovGCxADQhCwCjuSNjzDta/tnoNFkfDb
g+1cSfPT7kez+bS6PQ/BOK76dwugD4fTc3Er2m3v7vABtfMXKN3RkDG4aAnW43MAAkEwf09JqATq
G3DzC4YHZVqNbjAduBfuY2P2AIdR3uUnRCyo8rpUttGUPdDdjSa6WUbngxJVITjiIIBtIoHfNscJ
yTHkdU/Jq4uGoyWCv7JDduHDooD1U4m9Ixm4/WcuuWN69oF/AhTw6ELDPqhPO/0H0sCustabKPa2
j5TtFO1IhJCrGoIi55FSvsOF+w0S/XjtcRCNJ3mJGtb6QW+OApguNf4//qnyLWhQ3tbTb8ClVJcW
HFTJR4aKlxU8WCBQSsxAjPnAFcGcsOBgueJig4JB5QkWneyu8QTgSGkoBQEDbcfqRnCXiPYblGwq
1o7p1uGJz0xDhp1pzD7PmGzDMJDO4GLMziZ/jNedsad2zQ45pV/YYQEdg3txewJS1ZKy+2wHrAtI
RGmYZY0xo5MywgP0Ixws4dsHr+oDQME7g8cK1F0NdLeCy/mQGRti9uDQo4Rv8uIBwnUOzgY3T8+O
kwbK8h0hGDaWXMPiaBw8bzbTGN6+GF5VIGLlnyezZyV0JRIBIm1wAMi1D0/amJIihks8RBWDFJUE
yv1m+hntSOehNzSSpEqSRJSbrcHL9g4nmstjkO33lL3jp3cSig1+FpWmWSCMJmJcnfWcvCUUihb/
H+RJa9nBARsuO8OLhcRIQ2+eQ4Y3zPe08TdV8jD4YHLgqH3fKFrcMEHf7z5Vo6uMq9mIRulkyoli
zY0oOBpYfXUGb3RIBfAylrcN0rAl8n56bZIolV66+/syFncnl1/NP1EcwuZF34A94Y7dRUl0mvKS
Es2r0ApcQK3AMOH9wXcoLiXj7dAaumjvIBy5KY9QfD/em56QCpj0932URoqR2L0gSXgwZtKklf0t
wJisdlqaBfXp2diwDOvq876eHImiHw0txQGTIP0oFBJP64ZPV8KIg7FrrEgzkrxCMAqwC/KVURKC
gJkys/I8E+FeRAVwoYcVbokbjV/ecOwb5+emtAjLNeIDKZJnBUxJtNmgBnb5dP69grfFp7kRpy5I
NNQ9SXDIHjwE0k3Af4oRzb6tG4swY8rGBCA6enzCWSb270ESGRbt7C34/mHkx2MrfnZy95cFD1BY
+xk8cWonY9k5EC+nqDKipX32+hZaK4+mmmFNbgRmNGFIXrLB0rkmJBQ46Nwmaczdyd/Z8tP5MhmZ
GxwgxH2qcTzc82VhXiwTF87p4+12UVTkLT44eBiJ0+xxctmJwVHr+HmgRUaweVBtvwxzYy4pbAko
6d8FMWMKh6S6Ni21bu4iw046vkQLCy/n1XBfK3c/U+J1bGWlFdjzeZTYxeGAt+rZlw2yKHqKJDAz
zMPwDTmbvQhIAPso4wFzx4IO4vLFOCCUMQoegGkjmuD62olX4AFfYxAAh4/KpsKKjvre3OM+y/4m
o/PX/+bgKagNaZqCawX3iEMwMDfBjeYq4RaXzjPkc2AMwPUCzmQaLV9GXngzKV4s7sZ47Dt3Y7bP
Oi9Poh3HILiSghsclphQZLK3tRdiQPnfAsDVdouJAAP8DP5agMlob0MZ87vaiWPmPo0FMW2f7fVU
TrN97ZxmI4Az4AsHxIkRWRxm0J2pFkiwLxP1VGMlOzE/Lfpap8kwQNTLz5Xcc4StF2CbjNLjGCt2
D2UIwbPHSRHxAeyB48JQLVBhig+kVeZcDSEH4kCJk1+SCitzfzUWY2d6Hv9wIlE96hJ+ocwQKq5Q
wKGNuVANJXj5IyRBk2r6wR9Gzc/Rw5Kto3tBpiBh+QVRaFJrtF4LgwWiD8XhhlBxpsJgP0QV/gRG
uPdMNHE1CK3YGBRhTNAJ3PUbj4Rp3QOzM2QCZs8CbCuR8JxycRGvY6qOO4gireYNSoXc4SCg5dmB
PM8AgunsaBiuProtrvuP80DthgR1hxCPKjTwPHpQ/Ev5nws/ghMxJ/nQN0BegMwS0xsZFrE338t8
8Hv+EvUJXVj4MgqYbfqiTqxZQgFHzPdva/MJNHhyND3sGVb3Tja8FM5wdna9HNyWg2RlORdVKEkr
5ATUjoGQzqSihRplNF/M9a0H0LLQsMRZBVLi5F4BMb8eJif48Qej8OEM/5wpensjRfaViSnkj/fn
pnbE9TcjlpO9HdleR2jX0PqI8HQDw5qnKUa2sWK9EAmgimXSs/gAzyUeGAiyFA43cr/0uxRhIk/Y
+oIxDN8v29xD4t7NRHvx5INcVkZ/zDVhZAC3pi+VObMY/GixcCExQQThrhKRg4vNyIxow/la8Wmn
7t2c+u5crAu3zeCA/NNU88acHYKktqkt/CgS9c8bUeaSJAQw7PDRvwyENJphevvywJkxyF1Pj1cY
IG/mreExYvfH84s5OVoUSTVW1cuzyOpmRhQRiTRvOAMiOb1MKWSPN08kPwbdtjNy8ulaQPu6lQeJ
SFv6avMiJ6M6ASg8Ym9Nd4BgcgiVc/eps07+h1/xQPv/miw5U2AZCk4kanIxd3zY0O0fSqa5XXie
lIjOjLhZG6777BluwpvmYJmbZLMJyOmHPYF9xuN2V2FI2dIYeT50gsA7gHE5oVcgn+Emchxp14D0
zwDH/yhfz3sYQRc2uAKH1CleFsc6Y9h9E8jaawnzwrIBPG6MmRinFkEZTsudiTkH0xnwzo1xn1Mr
Z4+4jtdzZY5HC7Ci5mwGJk13ZG5yMvAxmbsfzvQf6xYFyR3Qn4G2hxwN/LH54JkiNOas9+IMUvBa
8/kuxZuM6GPs5poRUMH3rQKuu51n+yPtRuaZgUi2Iszu6OpUoW1IfhORdalsjeVmUwDMjVKCzg3f
FT5997B/ey1WMaa1GAu1+9RRjQXWDRs+uP0eRtmneBK5kJu1n1X+LMxAN8A8UYsRLUUG6/BT6gfE
VGiFGNdxhq04RJyL4LQokiexv7E4bUPLPFjYcAE3suGAETVjho0THlG4IouP9N+zRLTM7DclRpZ9
HNYBikgt3hjBYhMQKvz9vjUse760A6GHvBqhxwEuqARYgeYHeyvs48L/czBB2Ykh/gEp4RHhCoTU
E8DQxgB3oorG7BigZnBrdJ4jUjjCqce/iIYIKCooOW/8szavoThiKm83u7EB4eNDwjCW8gbkXKAA
Rb+x+xx6K6VkUtSAxhQiAYxos8fIVFmEcQLbEN7HFcbWkoPJcQyJCwBJs9xzP7TNR6rgo/dF0tB4
t4VqnajOMTe3IHywdD2mo508/o2HkwH3nQF4CYfpCyQ1Efg8ocbJmFgMhlFll85oWQI1g+CekaM2
cyEZVWLarIRWk/JJEJV0ojgIsk0C+87nAed0mtKBQHIxlVxPUCtSE9rv6IxqnVvRGTN1rHQ01XvY
LaBzR06fc/i6cMTiM77a7IV95orcE+LWKqCQ5hMvJ33YJ9787gyI9AKKNVpCPiAelwx3GBK8R4Cg
mcZxkoFsH3KHgl9A8HCTfAwvZK0jW5lXLs0FLnMTOcU3OhIHDpwSa0eqiQAMLGYkz/omx5LFbIJx
VIg8D1DKzq1ILkK1IKOzfQCRxsj/0cpgSk2IAaUCnuhxY9lJPJaoUJ5bcjZ2pB+bjp4L7wEecLXh
MyUL7HrAWo02G+QfCy/IsPZ/CwmtT35jMTvzPhOVcQIm5fiRzC2W5hvpAsRRgpTcRt4Kgb/puSf+
1gXiGo8yZF0j+KUzr2lO0c2TEQp4NDekeqaeccoYMJSF3h2XQToVWHjgLTYlRb2cvQYq9t2Ln7Cg
Qhm/V//JF74gmF+39w3O4OFQjswMfrHgCm/YYdKkyxCYW5SksIqfP0jv82V2r0N8zoDLfxhOoDHJ
2i2E+EMSb4F6aOCUBCaBOt5Us09il/2WF0aD9kclJxGGanNky7DO7q70X6DXEZKqWAeK+yEtgbAy
RrkqeB2T2br9F7tVsNPntJr8Dv925qkmA/1IQzxhI9UC4ssp7TU2KZXPIRmMfykHpQmPXzwYjA4z
r573Yd8H4WZtDpYPzlncQob1w3VSqdGgZ1wGeALWH2TgVMQzJIVthEF8STMrL2+usAEV1tAvLEHR
mMTcLRO22Ks5A7pVrWAHaJGf9gM7AeFqqxuzy/aJUfsQLyrkNMibeuEQQEZ2nlR92NIKxAmxcKtb
9fLoapPy5Nzc/vyJ2QW7F7h+eR87i7gc3/4EY/GgGOSsR3DiZg4Zex3DAYCSSTnlLwIfIlFBpqCU
76N0/G7OiELu+UfMwh1XmgqWhoKL7yvz9/bb4hHtPjE+uHtw+Miw6kuonJwGe4gb/BCjqQe5PNwe
jsZIRaz/KWwMXhuPFacEdU0fsq1MieQrKlOQMU+8yiqW5ki5wqPIxt47J0uRPS4x+AChGO46RrCK
voWoTmDD8RK1Mj01J3zoVMZ630KkORo1PpQ4m1cQDogNFZzpGXH7tDuHgjB4+5/JG8gYKq1Yh9+4
M3DCgyAcep/46uhAAz2MxV/OE1WQjNz+Rd0MbOqhfQf1gi2ChjkBG/zsoptXvKUPpYnotXmchoLd
lFPumfSbCS2EAq5Fs8h/mkICkX9IczI25EIQtA7p1pxuAatobLgePEBhKXaiEsdTwuWFjOGKfNg0
2mrqBWLXpnkJM6EIP83oBdznX7BkQwoQwzFSZtNaPp0rMuO7pWzrWPe5lhOiNLISybssmmkJKEA0
LV1FR7lv3g56XM8gmgHhmeeGkn3ueis0I0Jcz7OmiBvmUk0Jzdyi/5hU9skKa6tKOzIksDO824gF
HTiHWSfECt/Vl87/bj7Hn+Q5RY/RjwI+9KDdInrQ/UeMTptuGXHbRyh9KlfBqZ+bvp7wl0iu4Ib/
2vktriUa0DebtU6M/E2F0f3T7WtOD3dVqP+IZDKRhUhlJa362Owrsb6kLjEeoNZ6INNGn5Peqr8D
rgWIa3T321rMgaHg7EvIeMUJ8VERIg+4MJcz+WJFP6Mu0JkXqgOE/1ZF48BoIYcYZIccyfQQVd6m
F7M0DUBiFFfYKpjMCb8QowNOvxjGQ6AusmDnEfgZdxrubgdBcItcIaDaNj8hJUBAsml8nQD8c6tQ
248mHc4yAoQ+r8oc/JV+k0ZtFBT6kilgBntUF3Rb9Q+bjz0CeRtaCCapUYFyvTvp0GvCVyF5dSYx
73OcoTBiJgKFjMXQ1IBJRBJJKRZEbB/u3dI4CKp1VqmV8CUCzhIb7kaI44a4olF14W8w/gcCbh+B
oBqpOihI/m1nfFm1cwfIvowf2Vl1eofahRKzfzMlhDVEMyWSeg0lL/v4EgYspkjPTBWxocf8zhr/
s9Kp+RhxGuGsh105/uLGFxATGN7CpSIkv5AJMfegUoPwz1jcgjcwJSFN7WBMZA6RW3G6XZLgM9Sj
/kpKWu9VUBHXSGBJ+jHnSV0OER8J8OIRfH60+WVtMjKFY9FsQPgIkayfYMneImdIhLc+2tMyxXzZ
JqxGXEAQ3QelBjbRCCvMAimdL+XQRKgPzBoThiWvAgQYQDXTHL4PnGqYI1NW6OTu0do4MQvDkM5/
/Biy3WltBqgWgdSfSwllEbmBbjpGKvbLGJgVWpU5ngDUp0nrPl3NFzI4/RD9kZmtv3kbsaMHSA24
DhT16T/A4vr5Ohpy2gHcWPFAs4L/ILsbgL1HthZ2POEB5//uo8ANxfu5R3oGc8jV9S5WiC6aHmvN
rXv8NXxK68lxVbsClr/kD5e8Wk/U4OqfZz9X8dl5BV8yQjAFNkkngYQFdAwolkf/2pxxzmGmmQqV
dgCoGHDY45fCBV2o+AVnfrH2rOilXkUkwaBQY/CIEMxc4ZU4aYBp9/QdHTdYUhBdqk3jMP6HsxaW
2KtfJggXZoCI5WrcMmgHpld0iHZJUjNAnj+qKHqlyYghuV+i+FcyxBxt1671vytKA2yVP24Dtijm
c+iqaU1OuxqTYmRzH1pPjQ/nldwCkahyvI34KAQ5reS9P0aldGPIcjqchcwLWGPKuDVvkse7q2M0
JVteOxIWsIZaQaD5mm2YdoF3ugXP/TUdBPpKyy9ThkctjsQgfqxaTwhSmDpB4kNjV44xBA3uKWTB
lTNBbQPUiHjFqTz+aL0YCdE+gUuPh8QOmrtMYky5OfMaHsbX/Xw52WLW7w7b1s6vtPpfgzkpdCpn
1l+kF/FFLIAGDMAlLb8s3jlZ3gVDAjS8A170EJS9SoSEMpFjP9j/x369giFa4hLqTvG+q5ampxdL
bDuqSNe4WYuBOIDytB8G+PRNn36Pj4BZFUQN0ffwwZdqR0O/JzFas48DgIdY4/hwFPJ7UKHDto8E
iovDhigflpN5HOrJGy0Z4mH6HzZ8vg5PzEwgdDtypEg9rwSU9EJeofI6ZsPwstNY4jI+vhBQ4wyO
gJQvfkygKqgRRI2thVXwzDcKBRxY6G3+c3Xz53XoQo254jR79Bh0S4/gCTIuLDtxN3UvyLmOsYye
7O4XZz5QGckR/SdCAegHC67ZuQAFuOupSjrgc6OibzOBdAhFQfIQQl/qAyoIPNbAqrQtIoWPXVzH
PGvuu2BLBKwxSO/hyxGTe0t8iXywo5BihmvVUHRX9BD3LaoWptmi0eRhC/5d2OZ7+BISqjWQ7B/Q
838zTgOQeA4sEEa5Rfnq32cvasBbwWt2RSIWqnFGxuy+cfg4d7uEBaAgSXfM5KNqZykIYR+BMCH/
8GBslik4zgUO9Qw13hgzuAFUqV+4/X54tM9U/HgRu6oB0MkLgTXoCNToJpiCZdK0JJKeIFCllZjl
Kq5TNrqRlL5jPiX6qXeIwSefGJSo90WMwfLY+TcTqmmmFMK1B2MifvWRro0Rs6JPxVyzyMm48+kh
Kl2IlwovrQnOkT7pWkZXqhuUVcxfOrcVvh2813X43DOK1J9KmtEjvrxF+yAklHzh5pdpY2Thj3AI
zXazNSrCq/O52cmTybJegAj5pS7WDGWwrYwhoDsyFYZ+OT8IZXTkpeFac1XWDjEIoloKnsD4RSo+
o9js4WaK+D0EHnhbL+KfWEA2DPFwIvQCYYJlXn27jRhpFNo70rH681tLQIByhs08DoGK1bIO4C4I
+485KQvh6eBj6cWcvJocrROemELIiFNX8oCJYu/uJSJBbGUb7ZBPWA8wkvFPcemKDbkdSrWOoPm0
OPZD6sgbY8wapscMxNKQzXSzA7WcKqRHqFOfpSYo5N8REwBQ+sex2A3Y+wPtIuZeU411GNUBZJLw
xlVgnYcj7bQGZRDzARe/x+9unA/reHxeNja6nCxfS9f4YGCbhrWxjqmEe7VbxIaMOpLgdBvbCn8E
7Tf9MmblQ1nOGLRZXH26j6i1Xgd1pQx5xU0sb39bfYJ7Gq4Jg624vmIdkIbfLWYmROITdvRlcTcx
3ze/29tY8//NUWALiYMPpiQYtmDWMtWxjWH8Zj5coo6xy2l9EGI9hnez79d+nlxlinnC9hPetiLp
iitBiD6uuMuAqYMEG781P41/NSiUQ/4LSna4u/OzBpPHFu2DuYFzEp0fLTBO9vAmov75pTrQhgAP
hxIyFBWDkaPQxZXxuTb+EOpl/y1VQ/k0IMJT5elRxogbSUCssWAZE3gl8AAtFEAsc6kU82tjdwJ3
7O+qjUISOAVrBnJQsmVniEoIchBeqoQNfcKEG4k0FsSmy44j2BoRg9bI6nbCHQFffOoG5gbQ61Bi
ybuRwdhKR2EClInYMCWib9AlW82cUM+dpSgdMwYB5MqOE1xVgfpA3iHCjqRjO4EcmuMTykeBsjk7
s32DloNAwug0FMSNjuk+7jxcnhhOweDlRyEwnCNgHvKZKUUT6OOH/4k+qTAmBUig/yLYs7vp5UhJ
CeG26QNsfHgHoix8Ob8dpQOOGdY/QhZO95+XL4tvSDGzB4ga3SLQ+pdwJuwsKzzrV3Qp4zsA13os
VkucLDSQ2x4hBz8lC7NNe4CrZh92CZEolRdduIZN75AnyrCsW6+ODFyLcegfy1P/yVDJ0mv7DTT+
H8tFM0NwP20RpBnCj0GcowzR34sVbB6+N3iQSgH/5jcrjgSTOFo2bAyQoH54WlRR1z37hkCv1myp
6jZ4f3MOajQ9zIgkGxZL2vWyRlUmlhew8cv5YLQrRD/yEua3n1SLbgJ0zOk5UrR27pfEW5kFNSyt
WVLCCiIAw3WgEIJZyKE9UV3AbwkrmVGH1SIwC3FzjwfCb/TeKMouOrv5GHSACd+pyddD+Ol2cJFs
Ec2fC0QNQvIHAaj2MY2nvuZgImP4ivNi1A8qrWXfAKPjWQOScq2RuYtuGahRmrSsyKoWMqzKYSmN
rHdJZ4yuicp0o2Y1itaTuV6mYIP4RujRiSJBXJbu62F417pD8ZxCi4lYlNeUPXse4ebB7oFDy+Gp
3Ta6TfSgNDMZFJym3/rN4GvAy3lTPhILc3bdgDdylm4kLdDCUUrTc45vDOOCysJ70nSKUlB0+/cc
43cyXwcRJ+RWN/Mw6wdC60ldE2jhyIQtYj6Gv0RMk50OrBDFER4Yzrinnw0ldfh1n3xbY2qcQhhl
dLAczC4A7kStuWELGYW7mB5hpBFNFxNbD+uQSLsHD1TNxAMtrQL8PPugdqHn7bCqYI+fT2Z52Of5
APgHLmoND8ZwGawsDkq4lLMMKxWyQyUbijU4jGzwbWACKNoZnDL/pJwBPmgN4X3TRvRGivOMMMBh
TjhL1qCp2MChn7pYGaRixL6gjDJzQvVu/1BVke7cfdH5A7qNF2AFKgfh9F3W6B5nla3PfnA9039F
Etby+qK3g8lGQXI0MKPlGpRiAgKGh2/lTmxwd2JMBsmquR4DgAzjNbDDUi/etJQC4u+QGDBZIKGU
pyNDWgV0Cv6B4Ive9B0IuGMIdyTbGIOxzwxA5rt6MgT9t38BttNgXt7IicOZErSz1jxoOC+JieHO
v1i9ac95XKiP+OjYHUGPRfP2nVHME9rE3B1AMJMnYEPNtB2/08p75nClmP1WGHtNyxQFeyyKsLv3
pTYJv8t32Ib/whMstDtgXtjYiPdZ5kyEh6cj0CxfPUif22OMwKDmDRDulJAcgc6empqDqrsiUo2y
oQ7qcCW7ic0hDE2YJVaeOMPE18UPuf4VGxqBNIjK9GakNE48W1RfzgCpE3YkxHpMggLWXTJbRrgK
zoCbkstsHfroyk3S95JsMlaL0eq5G07lbCAmKRgFa4mUAluAOaESZ8cg5CsXlGqQMymkOMjh4fOX
aFS4ySJX8dCoENDGukIGIMbb26026bZH9JKIf7BAGS3Bs8wzYvYP1wqDmPPblDhPTPdHDAVHt03E
bkBWFNeQeeuSiaKXcdBzKbsQ18xgfoqYyTpuLlPkRc30mepciS9j6c2+yxlkx6JC2MoEYiMka6p2
FTWLm1FjnRn1DJgiQkH5OgCaAIyJgLL+gwapdzXrqWGLeL199H4gRGQ5lJIL1f0Hg1OTc3FbjJfZ
BgamoRUsiciQj9qjwxCyEDzUlw7ibzMtPIPY6RHqzIB1HiQAYykR+t0quc1O4CYH2m8EcBTiLHXw
++6TXGPsNU8zOu46tCBPiWyOvCrWqO+EhwQ3cvZC1gL9qY5ZVMpaKYUHELHX9pMw1UhnlIm9fqzm
BMthHh2g6MW2p9LawAFLSN9a1p1wrYnAdBisbd2pWHLoBouv5LHE6tabzxNujBylzwgAE+iWGXEs
2RGwPJmbpEZghAGxHo94MBbYtCg1ZKbSQHI5cwVDKZCiKD857CuIY3pyIYnvu3vcja35bY6fi5iT
a3GUYBkzkq82KFlrw7yPzcgbnA2dBP1m7Yi4+UGfR26HLJMyWTfKiWBywDWcFs1ZZ92CTesghCVH
kafgjPTdC+gTd4p3KEZGBTczQNmHeQl8bUNRifcL26XwWIKjobz5zu7E6d/yJ7hR7pY5LIZE99Ia
DtleSADA70Rs1diD6gZMwwmNg4xegw7tPv5whdjRgpxDsxXqmH8bbM6euLH/ZlrYGcGEH22igI3B
5inAhBREpBRKBxG8rD1lAGPfQmPI4YFsIJNJwezOQJxYY6UFC9BERA+Ys1A3AqQKgE7DeatECAD9
3BHor1hxYSOwF8CTADWe8Z+wKGojzOz+cFlI0enBKUKJnpz9mSt8Bj8ZmCnIOfZaOhr7aWmkL+I7
fdb+P/IKkbRFu4NBFr9RsFDXDdKOiNaObKmEOZAX8I5zoBFndPFwZz6NQob1jEd/hi+y4Llm0XNo
qTI+FQaT2b3g6+7FyWLWbhC8DjozQcwNA2Vj4v9kFjcvKpSfMJriQQpxy32u+4Vob9klAf9IAuqs
9Ogw4890BuFeZsCYKV7M+Q2GUTsu7J6NKeMjCLQ4lsziO5IjH5B2GMKDntXpFd2yOI0ss+45/zhJ
WK6FKNz/dAzg4p2wBBkiDRXwULsQ4Ote6Fsgd2ICQiQHoGbWh1vkXveVfQAooDY4884OmpkB4/Oo
s6vx4sqaV+/ntCZnHiATuRFDp+icaY0EWk6shMkRBSC4BLdUNjq2aJPb6heFPxZEHBTqMkw0Y/a9
kKcQJa7x7T+ICcQv9YrxwwTlNIb2C8TXHl3rqLO3jooRCQpdNHHb/Wtd9Lz0iKWvjMHiBKF4OHMk
MUHqVVbFyOglbf0BFn8regw2vRtMtKI5NseI51Nlv95zQKYoStziwMpOugqX+lGr+ZH0IUbPgVyS
oG2LH6QeHe/QacmMjS9OGxP3KDNIoY68aDbYPbLuYAShvsegxRJU5pK5SyrED8mlAbIawpz+m9AV
VA5TIzTn/MQWSup/pJ1Xb/NKmue/yqCvl1jmsNjZCzEp52D7RnAkJYqkRIqkpE+/v3Jj5th6vWZv
HwwaGPTp4xLJqqee8A9vTheILbss8QhNNaY3oES0B3GwaYP7XM08NGOp47xaCCLGRbi5IZ8Eqs8B
rS0m6LmHHiO3UslfOsOTS8f2hxHg/y3yDkrOIHk7IUvX/2fJZiZEKy4vIJp4mODiAjmsy0X0ygvP
wnXtgRvhi+/n3H3HjjFXezTs12BeVhHdi5rwgmG5u5Hm8QJbmoddRyjXnyMSBKI94JPO9Xl5ARFJ
L4ACuIOnh47tCmhHWHS02AwyOejDwcfRo5PMG2bjEus+oB4SILSpPJZD/JYekjmDKzR/uBPTzytJ
4OKYoTMRF/j2K0SGcTJZ8fFhPLFh0Twg12cyGp7WzoON2mGw5n/er2lGFWv4MKDxgbiQjgIXX5T+
C9R/Gl4OY4FP9D0ZKoGjh2sPQCoOGFmLy7yIN4x3QsMNj3uOGOBX4QTfMY8Ei+sgGT7uQWJVw0eE
6R/OPhSxacQLmYo0jnk5fam3PuRa/nSJCpgwcrD7+GeI7he2IFDOPvvwEqwV6ItgWdQn8dkV2rRo
yIMEEiy3c6C8Ej5MaI6ix4RxoHcQnSVStaw7xU0FQoAx0sIa9Yi1FWboxDWdB0ovP/+g5obvRK8P
SNrz/lngwgSm9MLUbjuvuFfX3B0vqynKhpTe6dL6sED7whfmWpWp7KAIMxu2DebBqIuPBae/5EST
63Ck4x5dbfdFx8hJlBawYgIZXKs5wVa18y5aOCdSkEeIKj65Pa0bcZq3LxXlIUM0EW+9tws195vs
OrzP8XoByQDrQDSFiM6SuOVgtFtT2uf4HuEJUXTWFP6H+QlvVk5MtwKGUr5UKCswJ3Hlj/WKOQr3
Pil2f0e9cfLfmPg9JEsxFbx2LTA0hCIcbdC55pK4LoAMUIt0XXTH6O5v5yBjuTrfMmBdAskouqHC
UBGxhWEzx/ONfw0UKf1bQBmHHsGPXoLO7X7h19EFpdZFXMIld9mi0numuBVDcPGyaKTUXDPEZLEb
Er5NScc1otKq6KPS/XNtkhUu7zzg3zYxBz4wh+es0zE48F++YeadC0iEmCXSu7560GL8GAk8DiRd
2De2vWhqxkLWqvG4MlS87Nzrx5Vc8LM0VkkFjL79AArDl7pvNBD50Z23mrZ7wefgL5dYEAF/2Jx8
QUxhk70bgC4hVA4/zaoNT56VA2Ui7nw+IVk1ysmAB7hB0nE03vfodQhaAus4fbr5Vr8Yy3RZKEeo
k2pvhi037wPCNQMKz+xXzEixSDqBBOJC5T0w/gPBSwpi+8VrPpDDhOmcNOQOFMM6lHAWNrBFJJ3g
q8VLZyFsbaDTPJ6f86m2ysS/z0xNWC7t9wRjrh8MnQsS39h/dj4k9rTAm5y9BiuzoU56tMffzPHK
rpjv4VfucQPMD/OxEGYDbkZHVZizHocCjvAsrKZoZXV4X5/2nl0+JYEZ8IO0VETVQKxm2gthSKSN
GKqG+BhhzCimxSKdUz2s5igsZf9J9FhmSJzAvBU/OVkXuJliupG97PEYk4WfH0I0MffL1me2Tcgz
QRvzE59FVXIIK1eEQjA540O4ynsAAJ2u/QTAAaIHltxe8kJNhtaIxU0CQ3agPhkVBBYTm8fqGTf5
5+0Tr8kBJ3SblFYneuFGKF4lJLRx31zrHzpqlevLK78g2hwptuDXMjodFq8nrAhPmPyk68ZANqKz
fTcYKqA7wBh+OwbLgjIbLk8k++YNt1UDtiDiAdM4JPlUqHvAMfOXSCp6sPoWWk9TAoC+w+jZWpT9
cmA0MzEueXL1zfnpOCeqJ6/gilRYmLRJU5DuTEUZYW0XkDMp1w7sFpVcmgwUFKoPaoD0c20/mauM
WTL9AvTfCt6SNY0ZxFRIUbkxPO1dcLb9E6NX2YOFjDqIAyT0oTj0KgomRscQDXfQHdGYDa6vxkhd
0q5/205pT1tdeS1EV5FaCy595pnmRCZJBNX7cPhQX5lbiQj9ke2GudGRhtajNeXQhMqDibGwyGvj
OWgzpEPLIcpVOeLXH0hqNNMTRNCVzTW1MdAnajCE7JmA3ehua1bHkt2M+n43ZTrJx4ek6cueNcNz
ges0o+lYk2DR+mAxqVev7M2JVoHoudAPFLXMsUvJaQ9Pr/aioASijhEjEQihpNJJeO5srlSBr8ZY
qEA3yHs1UA+UkP8pBBAg9/Cbj2sLxlo/pTG7AEoBCZku8udACXhyMjG72jN6BGWwXxtPWmj0BU1V
RYsHdh/s3ayPFIS+uQLWA7v0Cc3avmw3fDHw7BCoxPAtCsR7iiGyM7Fnx/IpgQX3kxeni4bMEK/d
BZp+sC/2YYkfsxiS66PbWwmaKCh9Mxb2z8arwKQVI7LthiSGjiAsPrLc7sqgAxBUk8u7aGJAXSAJ
+BDgGUaXXIfKTEjHXPwqJkyLwCxNkvF2lKImFwirNA3c4jlIB8nL7kWHhC14VIeuGpCGfpb5exK+
RLQ46ZFzOQjXRMI5xTItJlJ9ROSfT2iOhWlX5IewrXYIcDQb4zEdQLkdnBEHJ9V4Yi5wYuy4XzNk
oa+D4F8PzEJQbSAWE5iYFdOTkcBRFPT7wN/rWKIhvxuoNOYOD2fSwOXRE1ZHx55MxkSpNtR6Vm/H
3SBQe2viNt9q6xcBxo/cg2ANZycUCajaixHqN6ACNNFNRVwW0XTuAoUeOrFMkDHlzgaZH0YFQAm7
5AuBeFAi8cMOmazJGl6lYLipA0jrexITBmB0wIhQFOiVC/Yz74wOGDOBNRaTwZ0obESwIn6ipoLf
qki2UlqlzOF41RroOvCcjcemBo5GyiM8GuphvIwRjltYE3m2B1ohRJPyF41wgHaQGEAI0ZcafMvD
vgsjV4xcp7X/WnTPXcGyFjpQ9MhhJouGNS2qhQ2PCclHYGG9K6Qf9g1JBD9ayKyLaypHRGq3aDZH
9CLTVxXDYj0o6Qp0Xkt+je4u3/FdQOcScIcwgsYcANQde4gnfBNzQhrpmBj7HzlVL5e+y7xANCig
IMNV5nBCzuW/Vfp78jW21EqgiYifc9F4pSBD0KdYQUANGURSJhwRAJLeoChBf2cZHJhEFXDq3qQO
Gi0lNGMg9AKGBl1OQaiA4h4K2Qj68xDMGY3puGtQ0e9oK5vhmZkhyCXnrQKyU4flkoG+LVSWhDEt
5JZO/mwzUBWHMX05oaMCmhyhI3oiTQf+Ri8bsWeL2Wl6mCPStn01kJsbQ0HimaNxQpa451smwMSY
X1+pcuFOgBZ0eqC6r12TXNqc79+ROuJz0+s4M+aEGkIXSQ1sYvRTSkwRiDx5E3MEJO+MCTdyCMid
LUgMg3wYTQ/jpleJYFtxTX7w+UjRQK+L1pXcZ7DCFq6DM/cZvxgGLuBqaCJYXTIb6WHujsIIafoK
bCOc0MP7cZQ95fT3NLDgEIKO7ts//uN//p///Xr5X9F7Ps0P1yjP/iOr0mm+y87lf/5Dkf/xH8d/
/te9t//8h2lYpqbaqm3phqbYuqpq/PPX5/kui8T/+n9ItyKTomOTLa9wXuhU+q8MojpOt9uyjtGy
jv59HcN0Dls7rbOlMslIKhw0ZNL33Qh0CUOKA1BQRNvCljXFb//t2cRv+vJssR6frKNyy5Yx+Spi
EkwnmVRSRG/RxE34EC3r/fAudVN3bEXRDcWRnbv1DntZPR1uZr484+N3cpeiDiNz4xC2LKT8+WDf
FjK/P1henx0rllnIIvGUgBCggj/S+s9M+TotS6ktS1nfl0rKpjQ1sRQshl7dIxEUw0U1oHtML7tl
MbEJ7j7Yt+eyvy8mG//1XOaIPBy4lXDhAzID/etZzESrtqf7YVd+W9D5vuD5UO1OJ5Wn+zRpL0Mh
gx27y+kRzgzSzeDo/96nU2Sxh77sSV2PLlV1YUWNOoiOZtl5zbpCBKlpe7YfX6ZhmramOY5ha2IT
fVlpmznn2pYMAmdYouzm43WIDaIQBaEFKUB3AHba1vzxBHxZU+ymL2sWharHWc2aohcvvBZzd7qd
VMNZy0YRf+ePjfJlHXHyv6wT75IscsQ6pX/9wHA7WL435D3x/PnfiI+6+WWlu7h1Vu3mfCj5XoiA
dtLRXODouIPRYW55pB/P9JeF7oJHqmtZbJo80pnMSQsA39OOUx9udPza3l7bzrgLH8eqPmTH4+eZ
tibqtTPahmi/9+THVytEX5XE0Gt5OPE9/vhepqwojmZpumLd7QvtoihqXGn5Ug8V7GiFaKqA8Rku
Q18K3dao9eM+/LLe3f6wz1W+LwvWw+QpBLUJU4Dmt5jxtDxY20J326Op41pTzywkGEsCU0MFz+iG
mfLvC/3zIr5/hbZhOKZj26qiaHcf7dQoTdFYerYUDWkxBN6OaMleVZpw+McCRqX70ZFHT7R6YHYC
zz6SUClqxwrqZcUlQQbOnByQHV2bYgVRAiK1zNBDAoKINOlQh0/EHbm6QH5eO72GEbZA5KFJ0NN6
BWAHAQqOANY5iwYKhOKhxeLnHQrvwlM/ZJ96cIKvlEKrkAECwKAzdemOTDDZNKTakmBNhsacJkWX
7q+w+kXEg103r72KhoARYBsbyCJVlcYvFUr3ja/AMWCWFXupH/VfoNItyQtpMwvQx5Fk0XqQweJ0
d50pgPAd3bcM0xs3m55uZBfnbtYVSq5KaEF0R3Cw7zyDidCxODkzIymR6jwyNB5SfIIfN6fbx/2k
WNwQDqJlMFUUqhhaf/wE/E2KrvgX0KZ+y6dk70A3twNQ5KlAtuRvQlacYV8/W6PksFQL0vsTun65
CjpQAkofGgLLHr1Bm70A2a1pQ10ZZojB5++bRPkhhhgcLtlydMtQZOduNyqq6dT56ZQt6UiSzjFa
EvUatQl9vb+51F24OtpWFFlmmS0fgGZ2r6tdHyAs8Obd6/XvLnW388vj4ZBHV54KaJvLtcWlUnfQ
sBeD/Jan+uE4f3uBd9lOHSXmbrctsqUzGSmdueg8iJv5rWWZH8Lht2Xu8pxau0VZYrCM6H1lHqxu
h52KRpYgvdLXblmu7anushz9ujuq+5IXOEAXutuEc5C3RxRf/tYyf6Q29c3SCl3jqXCp8CYx3Rpm
zfAk/u464hR8ufwV9bKN0uicLZ9OfezRIE9j1Lv5e99IkdXvq2zzo3Q6HHka0T6mh455syhXaEox
gae18fvLE5/gLrp/2RGKfHdhpdnxZjUqxwmsWU9ianruboSHwu+r/FTtfVtG//5QtlFY24PFMrcg
m76IDANEOe3ntgzj9x2nyHfRwdajs2ZYvLwnBL6wBASORnTgjmp5ba0PdBcbMqfQTFnngZTFA0qz
oeOL8Z6YpLW8OXEk//xAhqEYum47hnV3hqxzXtZOwhk6+beAza33Lp1yJvlbZvmHznN8oc5T0W84
tu32n2PFfy9si1f9Zbcf1fImFya7HfrN4ojMxhWWKZH9dKDZBaqg5Tl//nJ/LXd3uOqmMBJT5jkf
hKE8CC7M1lYID7f1A36+qv5a5+546Wfd3CslH65Amu5B3FUmiFaVSXlL5qT8UOOx5/9a6e5oqYmz
VQ5ZxaUocHPPNslG2Vm+g7eDWQYKiCGI0Wt5i21Pd3fOMs2MT8meNa/ulazKdOeia03K4LV9L/GX
ftmX9t1JKzLdtm3tKAKH7DLYHOFQEAgdQJCVgsAar1oerW2D3J+4SyKlhbiN6Qr6XJLviO7QBXS8
lnXaXuHdVWwczjcrrtkgx+G173QmKBpDVrj5i7Y3KHbab2/w7jJWUys+7zS+lbJg/PRw9m7kfNL7
8eMarBYtD9W2F++iyE6NlG0kLhVEV1DWZQQIXqXCx2rn2hOhaSCGdC1rtnww5y6AlHGpF6lBABED
ZuGNCKHkX2gkiu/xy2t07gLHJdOU7GryGiuXKBV7lxiUcOxaxP7LMwqD4IGsvtUXvdiWB2zZKc5d
KFGUaKeYV45A4dFYDJ6iDvVeMxSCqC0rtXw+5y6U6IeiKfMTTUx9BM2Tiua82DF5FUptdldIkYk5
QcuaLdvzPqc/3HbmTZI+D/jFu/XKp9x9vTGDAYAC1K1lMb3lI95Fk6N6Sxyn5AFLPx8jkxSBSN25
TfDIVIVpatvRa/tyd7FkZ2Z7pdaIJeAZntI+9Bt3s4pnUttjtb3Du1iSaTvTKmuOXe1p3GklprsC
mfycLprBrOUVtj3TXTjZVgftUN04btTL4IuoeukC4+gGIKD1c7WtdRdOlOO+sOqY92cBlcs7aV/g
WqSRTWvPWbY81+9hxLxvXGZ6ppiFyT4UZLxAlGDCNwI0Qtsh+z3ToonDHv2S8NwU3ZYShRdYI0Jy
Q4U8/8iw2mH6BGPJcUsgS9TU0okmi1CJ/P0x1d9fqXmf9tfRTU8LUcRgpIczovqe+KdZHKD0gafg
5jnrI7KBBE/2xJwZLZC2WPb7TjXv64AqdfTLWVznYhyzI3PGXvVzLgwlD3jJ7w/7/8ie/ys1IlH+
/qqPzS1RFJk71kZ5S4x/sG12Twhoto5GfnyttqrZluaYJo2I7yvlknLenaqctPLq11MQmp33R6An
Weej5ZHaFro76tuTk2+zJMuWa9m99SZl+L5hdNzf939fR/3xOHx5oLtjvreafVHXPBDT5sABe6d1
Ia51p2M4GJyMRx0I/AnwkNxtve/EV/njpv2y9B+nXrkVhZFmywtQh9AYHDyQh+WEAYk7uI1aW48/
75K/1tPuE4g0zzVJ4lHxn4fud3I3j0cEEf+tEtg2WEizZJ1N+X2LaEVxS7PtgQSiz6frFIOdC6fh
37tPvywjTuCX8LLXq0xSbZYRWK9b7L0cONrgwBH2DWAjtF09IiX482P99VT3KUOVb/WztSdlQNrO
AvGG8rtLzrwfXyFqzX7flT83AL883N2Brrd5uRXbn1To0Jscg733Ksy18JptCVTaz5vwr+e6yxSS
fV6WUhWL2SrIdIh7IPTo9uLiFtAzpecKiOiEYac0/qQcnENyQJCoK9GSbV6xShAmXPpYsDOdbstb
+DGIfnkLd8Emrk6xVJ75bf/kFeAIAscSRVCQlu0DPfHHfvvAdwHHqpNbc72yn4S8W9GLHzX02tx9
APwfcgaC38stsOXWINC2r+7ij16KSHeOsqU5ukCKAMbY3UJ5po5A/hnJ7rZbue2d3gWd82Urm2rO
Y15ncv9E3AHR0dfQTFnhuub/vQ9o3kUc9aqa5T7a0XuDWll2emLAjWdUUHDnt15NP0fy/97J5l3c
yWsmlpXBYke4eljeCOSZDbS9NVv76cgw1zGBBtiqach3O+V81q2q3vPJaiZ8UucyyAJYIgL+Y8Pe
RYal5Ywq4g/eb03V1G2WMm3TMe6+mabFx+P2kqfLtdUZBcu50O6DVDVECXPWtkE+gSK/LHb/zW7y
NSkcRSwGw8ednJjeL3s9NDMgR5udYQfTPrmzAIjDqW/ZLj++WBMUi2npqqHdZ4xVVaf69bgDI96R
UDhe8pxgFBogHmiHh+u2INu2nDgqX26QSyHbxU5LU8IL+Nv1U+rfukygsEsEXgivqOXpfjp5KuMc
g08oq5yy78tpR3t7VXYsJ7bNFXgCoFAwLDh/01Jt3TM/nYavq93dV8X5otZFeUgpX3SGLbDLITEK
6FVrni/O1R8b5stzidf85TVmVnxNzxUriS4IwnKshQgS2jL/Qg/kp2j59anub6uDGt+klHd48tFB
6VkBiEZ25g3XSovZXWt0/vHkfXm2+xvomm+3Ts6zDUb7KTNRpdOhS+CPTfqbiw/v9x2i//R0tPkU
25FNW7b1u7tAyapYa6L4wIYshs2a8WoNt+XGNBWwI7iyaTS3uJXNKXIbfWgp3j7A6/UFZC3yaygN
0Q86AWwre9oV6SxsL7AbQ4Sof6QSTzZn+HDB779YEZHn/tubpqarwAE0i4j4/dsX0u1iXCIVNYAw
G5roQb7m40vvU96rW7Ov/dLLl5giImqAGGdryP/pBH9Z/jO5/7L1DrvLUc0d5bCkCde/DTUPq0lS
BGHsJAxfdIGx//98YlslEsuaoWmGbjG+v9vt1TFuHJ0KbI4JVFcG+vqsPOjvzfv55fiyDbYM8NGQ
qNyb7SG1mMig4rGI+f03/FHb2qqjGJph8x/H0h3tbp8kV6PSbsYhn9/013J9eNw+pjUpysaROxOZ
AT3BZa1OzHJioFz3pFoj1BP1bH2d3ez17z/lj0T186cYpm46ui4bin536SrXS3Q2oySfG7dxsYy1
lYw5qfN8QI6sCfS0k0AISVvyQu1+1/1zUceRDV3RNeO+3D0rdZVFkZTNlfwxOixO17TTfMhyeJHC
EqKyvVAuAwdyMESfgawM8lsYzRJtfYWwvPcUUL2VvjhO9kZfcvAOV1PPMjp1PMovm4iRjPOEYd7V
uHWU/dTYDS47TE7T7uHSF3Dq31+fen8niCcR8BbNYsyqOfcbmAn1xal2UT6/nocnaXij+6gOr8f3
AyJ/6ep4eT9hmf62o2WQoFd5WVU4vxwHheWe0ADECxgfRqwZs9XvP4uT++e5NmWbbWxzX5kMHr6f
68xKtuntoiREIr2PgTVo6/3wMFTAiwTbvoN8EGISBrPHLb1MHeN071KHh8cjBkoX7/BmooqAA4Xt
mfADx9eV8VIa44vevUHO2g8SKEfIc4NhhyFngmbhnl8dJpHR0V5K3KvRWujuA61bjcF5dp051DEk
e3YcpM6RWgMCq1O6+8lupE8voNR1XxlA5OhpYLA5Cau9d+rDNKEaVOC5yjidI1SV5m7ip+h0bxTU
XBxXAThDtjY6oqk+gCuPVQdCLg8pFKrwQodvdUOWsYAum6LFsiXmO+AyS/TUgbF07PERLX4NEwsV
PHuuQi8XYnNnjGwEpBJcNYBj41Ge70PImm66hK2OusuJ+kXvFLTbcD5S3vEsBYVjLQ44KQFESzxc
VKEI4gm0BPrM8OJByGmfgo8cxXcWetXwxYFPVfbfrpAGbz5/qyvopvIrSild51FaolwCTd16Q3bj
HWQ/bKgksKYaUHxAyJ/mRxwJGPqgz2UGkHDIIXWPDyuhm4khxCuE9wHCX0ipGD3o4yFebs0GCoYF
Cgmxrk8+M8PKBf+B5o36Cao+QicBf4mH2wxbl17NT8YBGLtj9IfkSfGRo0FUTT6EFqUp5FzwdYM3
Sb6FTKsdaoD447AIoWR0r7PdBhHAOc1cHiaBCIIXGagDc6TA5IlIrU9LNFSZzAoeHDSlfjwAVTdW
QBrN4I/gn3cB8i9kHtBeEbQIZEKOkKMQ0e5hrycQ+MYDKCWkoWvyuyYSTC1UCAaC82h5n0yAUtCx
igC+ZtAIdRLnDbvbBlbIoulh4wTxKH2xoCjtYEJCfWpNpn640b4dvLvrRS3yStGvN/iEIy6YPQjr
Zj5HAG4Sj7MPQdZ8+/2oE6J/OuqOqRHEiULO/SzEia6H7b5pkmXlc1p3c5ShTB8eJl4GvdTPwy0C
oaNiUi+vo3K0Rx0cvFi/RJsM4TSkstCHe87ediC1OhaiDid3Py2iMFM9S/e18kGp3AJdo555dMuP
5iNHzQDrvdFFm+/QwwDjlobKQpVdHN8gpD/TKp6htaL0bm8NBGs0GbRFiUMWBGM8JmBFwPdAKlGI
87FRIJwQM14BkkFoxE9heQ23T+naWgDQB9wBrIvaveyl82qeXvzyqYFFU3nHRZR0nL2rIFz1bk/L
8DTCbquvo41YA8EmpHTSJUL0Xg7lvUDy64r42zQaCesUDXuyEvqd5caoy77p0yyIF9TrGxMuBtKH
qK3CCkP8oJ9iUe+inBJzQpgLViAzdyGZcRcNsqCGU3lxcbtU3MgaxgvWXlV0UqbSeBeaKGiGFTo0
ayFTssVfofZ3Pdy43EOMcmrRbQSYLemrK/rotAmUFbQLRB6jITpoqD0K7UpB8HVGfciiL0IUPMYz
kLEdmjrzek1yiASKgj4OFGxYISupj0bt5cOa4ZvEvOjhzCTs2KkHIPvdM1IFELkRPQryT3ul0Q7e
JWrVG6yrO6uIBsUV/2YhWwZR/uPwrIUWapF79B3lXoHEFu7TKLzCe6igCjyg3eIiVIo2BKO2kxdv
5B4WFT68rQbxJHlYTYVecrxOesmyFlLCEBNL7Ej6FbwSLCspBaHthhbiwijiNLiiS+gACQb3B2oA
neO7g1XWJ2Px4KqjWTVp3pBXdNPQROsOl5vqwWL8DA2tN7x0XhOEbOC6OETM7mpqIIESPDao+S9M
TFVR0hFy0VeMsfsHNEG4f4h1wizk6D7u0FQQroVoM7uHGSO8oYTrKtY0KI4oILMddCFEoyqAxNyH
WW3jEnWY7TjAmKTuAmT4OcrgFd7Ogrv5bPFaBLpPkKdqz3rIUMRCdwXqDCqB4fa5QRsa/9AENg6K
g17Twzc24XIjzaXywUYX6lo/QRtPKDoKyYA6J7bxaVDIhAUvDGVgyvDn4z461ZDEpQmU3O1sO7pN
ZNk1ltJwt1HwMviwuygwcK4sJKEsIdscwyGFweofe6e53r/2pUUx5ED529URFvvMfEKrIp86H9sH
wz0tLugF/Avo3B/KMFP+EqPuoqKeb/NDrV6IUdiXHpFh4vWMaQcGaMOGZQA15+wje6G01n+fqeS3
AscyZMcSgEtLVR3tviST9kWslLtts0SgqVQfmQUOhZ6EAhnPjaFA44noPsEkk2LPedhankpWgDjP
9NIDxqSuDKOXHMaHbXCEfdswbJO8HWEBWWtApaKxiCnzIPWTkeVPYUh96vHvu83k2KfEfW0Q/54k
e29j62js8c9dpAhT1EwQfUBb1RaGuFbojCO0DymykDatO6S4gSFBEpzZQc1NNaUORGI7dw2cbgbb
Z9RQQkf3dNm1uP26x9x9q5MB1CgArvhQvAiRy7Yy8c/C9u4t3pWJh3p3c9RUapYn/CNQSek3eBoP
VeWpmsWq26Bfk3hnfaIfg+zkE51PjYtEoOS4QHPf+w0+HacluF/H3bLDYNWXrhF3TxwdLciabn3p
H8hOLuRe45w21btjuHuoGPu22k+/T9ctWgGyTHVuUHYomn1XeB1up/J6vdnNUn667VcVwnUGoop7
nGpGt0BJXWlThgUCP9lcNoVNO58a4SVE4FAugyeC89/FVZkk80tNV9J7jt2/mOHhPCsmStdE73XS
hKGJXBI3BrboKEfe9gFXi4zak0z+qHU1dAIt11xYM/MVPikKVl6KKgQpUCi/waBd6DVuPoeRonvK
SVCPNX/s0x9xfHu4nRRkp1fEArDizcPrMC6FGUyWktTWo8sZPQSETSyElyanrcdMr1hhWzaGCpg/
fxzR3TQD6MxRcH0hL8wfUSxBBDZURgjNBlID2z88ro5P0KDtQFpzMdmDCjWquNNHqxwtrdnD/l2j
DwXVjpihIcTi/Z7LUIHf5zLi+yiqISu6bFMa37WHmp103teK0dCOkD92gwPj7TTc+dcxyPo0lBZX
dWbRTkGVyHElxaujMKVR7Mcw3Rm6AYTaICzUu5bvUdm5FbSRccKFkxpq/P/DjH9ONkqpo0wdaUJ1
YyuhdPZP8+so8xrGUDfPUFwb5fIqMB+tXXDpRvjpbErdM6XXd5s0odqHutSJUbWM+pdjSLGO2Wf9
4iAx3TmDjJK8CP6c0skW+TU0pXlFl3XnFUiQHjYOYk0J6ljopOKkGXkcB4fXiFNPEON1u7EbEi0u
0sgtILp6F25huzM8I7hOE/egunt5jd7nmfJl7zP03zSZO+WUxcSQgREPD/t51J0ELxaWuJfu6R1R
UNv2a7aefBzaia+lS7uZW1YfdsTNDew1GUjUP6PdjZZIT3+U9TF/aofGrY43gcvWBaDhNbsO6p7D
SqU2kCESEBSnaGf5W9SEyN1wsH4++0Ib8wALVeHqeIx678VLirgzindTPN7P74pQOK5eEBp403W3
Rh7LjsjYy6mDEDEZFonH6KwGMoeJt4tjUt30DggMc+VzBKYZP4bW4D7Aa9toUJvt7OPudVNumq6t
cS8LLwv/Cuv+qeSRN4mxAiQDoT3Aqjru7msP4n5ByB1FJrnGcYz0qFADTxJ3dlgZ6PWTMW5KybVY
Z0bolefFA/IA0bmTK/6+7lpvRs+qUNZXUcwnzlJnIvSUUwpnkK3hPyRdO2bbgMw5uDA2DiObCgoa
KoCT8UnplNMLX3O0WJHVOVO7emvQBA8jIU2pofC1Q7DRV4dYFSChMFpY+TDGjdMMb6ehavU1x7++
4AwjrCoG55Xzzi2iIvD2kQoAdMCfLGCrZ1Tjve3DAh3J7ixFYack75HAtqGx3MPyBAk2CSFsFEY8
Z+p0y4/BJerbc7NsibCq+kczmRNs0g5xoLvJuqLdNR4cWwZOvy2aJcmOtjhHCJDdFE/Pp8oBVSD0
yqKgSbocz6pwJwhXno1JnnbOvXwsc9ll77UxP8Y+JLn1rp+arjPOBvuMiZoz1lFo8HZ+dn0lRU/8
+CGVXQlp9sxL81DVgnSmIuU0OJ/8crW1hubUdNbbnnbqhxkvCWU2SxQNW7T9zsPzMuneBqjOFh09
D27kR1j4ItYtew1SMf5xHaPId+LWD69zaOh9/dSVRs/1E3exhDTCeZ75K7xucUBwLu5xVvLtps0m
Njo+IskAWg1Gc57zlMYe59xETDabwlDB5kyVXJQXChRGEbXh0r5lK2uK3N0FFTG1cN2HfFMNqpcP
9wHCMUV9EqBUDmPeoR2hJH70QRV8RGTiCT2NuI+wTVewyEkQpOF2zrVqOn5eBSWSq9gPMusOIlqZ
+Fli6OrtlYA+gIrGBOp6QnaPWk7yr7tQwTFned4cuygf8vgpFhC0O1wLCdgrY4AEs7ywuW6EpP+G
Bg79UTL63EUs4zSYrY0sgKd9RYjuIZY6Tcd5vHYNYchEVbF9oaz7/ZJw/mhtiR2m27S1aGxZNOC+
t7bqrXWNYL3USyRb2VrVR6LOInmELpP9jEJJWQTJh4QUWDyqkm6M04+ahreJky9rO5T14MjXmBQo
74mqFqLWgQDtGtRKu8ilkZUgG/KiT/WG2ztCb3mHGNtjMXiX8k1BVk91AYkqHRyvPkZS2X6jd3Sl
48JcUob26WGH5yTZfDrXd2ES+fubz9V8jfzi5NrbMMRtXkLOU+9aUtcW9cO4Qjn/hlW8Jmxj48Hq
JiQPGsM/0QpHodTF2L649BIs7BB95Te1jpn+GFnQ9Lfgm1t0oWEE3tPOLbs+Hc/Y9S2NhVDk43eC
FdARaBwPF62sh/u+r8ViNj1Jx1A1WTPvwUdJlEpRqYAJQpMdUaRJ5pUub8mzvSkZUEzzDGtSAd/8
fcv82SL5XBf+raISk5x76KZa6PvDFlALaEoQLd6Bix2PkxDBdSpTzJVDc/77imSTP71YR1NllcdU
ofbfBcK90WyP2g5IYIHde7muhyqUHwWRKjwhXw10xYLqIxpLC03xkuccYaSPsxCBcRMUQFB/vk12
a3mmGwOuG4du2UJbVP36UZ/vPoQaJK5XvXiFZRQ60i8nrj3/NuHfHRf0Mp+dB5V+xYGsIkXxav92
nDKN7RuDzLP1jjY0YB5pg2SW+ifRUVETv3yHbrdFoTyeRLNsgoA7UjP21H4jiD5etl6P7qsDQvpd
2+RP1JWDYqltOxeEld+sgAZJ2rcG0XhkoHmH41O/ZoJ+HBLj9Y8b2Lmtd9mQTQz4/2bxu7C1oVfY
FyOyEgIAMb1fCskDsrWHtY2QtDoXHij4DzwbXQeYjgM+yJjAsPf5s0j677oXwAfrmD8kVb1mlg2T
sRLEbhY4GJMgvrNEicl9unnBchksaWgFCIL0T2MaPUt1qk5zXk1KU/zmwXT0kMkQNATUiDjvF4ht
V64sA/mq/cp5s9CbyWl17nEOXm9nej8dHzx76ozJn90JEHXEiXqMIOhN09QWzuSwKQXFcinDhwRh
5GvdkgH8CxSfOJD8JIR2ObeGF4e/l/U+fUKvHxHSkA9p9zg5BIlv8UXh141xshrpo0NPWiTz87IZ
xZOii7regHDd4bJcn6dNeOvhJo39zmVw3iSjNIzZ2gYf5za89OqphTOm+Od5iMBPr95sBbV4Ok1H
u7kWxNPDElBsgHaQRv51dRHu3X9gdk+O8kzmR7+lfknfk/c0jEbCdFN/dMY0ygba0wXpyuZVneDS
MkQUbhjxf0Ix+VV6v8xtfhWG9Yi8o0OGfNmlc8LxCN15ujG08JHvwYfkiQnCCZ7Eu5G4+mkoIbV/
6SgbBiYb+VHBdZohRdNPacLRqZS617p32AWqEphS54xJkL08V+PaCHNYKpSbMH6QDQKYcu5EFzdn
OQCjQK4kNz2JXTxlF2M9c/MydM3rgDjPaOhFe5Erz0KPOuSnpVytiV9gyoYU5CZ5OkwuOIxupU7Z
jKqLG+O7gEMP09omkFHCQksCCTJUBdFgvXUMa+6o/5ewM2tOVdva8C+iCpD2lk6w19hEbyxjEmlE
egR+/fewrs5Z56u9q1alsvfKigqTOcd4x9s4KGCZmjwGS48sEdObyHprVshgAQ9TvE+qoDN8TVpm
mteks/hM34kDfuwp8JFluzmYJ3Uh53Np8KJnkONISF/IudTNZRziQFYr6zGZ0dIUR2rNxgCCZ1dZ
6V4bqN7DBwwq2LrlLSNc/X6lIzKnWeoo2M3cHoXN9oLRjMSi4/jHPHz8YbJm8S4ebWmylBVfmsus
2l3jWam4V0zSFHd4uJS84raJTk/Ba81ZxO9e9NsK/XZpVclMInz84bT4sFWzkt9NJdLbLVZ1WJhd
Jvvot8bNSGb1I1/aYiaPY3a+eFeLsvR5N7j2oHiXf9tFHejzCPeR3BUmPt9csbbYFof08gIgoFja
Zztt1jlkweFu13o5YwcZQi7hDizNlAcx5FXwTsTnaRQr1yRHydRmiPaxC+49yhW7x9Stdxoce+6q
q7tomSc7I7huimU1TbYv0B3VozxEOR0xEhZJ7KH3sJ4fkWa3X8DByZS6sDd3LVBAZYUngjq3d+Vb
wgHwapdf3fxxeX5MvpqptGgXGh495UJYTz7lXwKMd802m70+WPes1GtAhI9rHuSg9NUdv3BwOnAw
w+pORlDOxc1700uWiNEz7cG89jEEIu4hOtQUq8/5Y6pSD8sfGvZm+rJyML7eR8yUsN+sPBzB1ipx
whuyhqhejfXoGlTuxhiiqxefJlc7SubC+5iRYKDZxrlQLPpLnhvexR+L4/upwheM+1fbD3IWcrul
W8Alaoc/wLTxnvP3JibhlPn4mJGhkvKqMasfX9pY51ipYjx0LGflVjvhosWELD9SPX5glhqelIlV
dVOewu7l8+/ZG8pyWiHXeNtA937uvzFDzcAyxlij5Pz0CQaBDTHVXdJ+DyaJuphRfsen1zwlkyMi
CWq0WQFFvuKmC1zH3mrORXx8dtpm+BpOTASoyUqX903fykrg2ta+QnvZ+orgc8C9Dzz7Mtv4lr6N
G7x8zBhusuvVXzWXZGW65Rx05DCmTSY2D+aOdx9/Pb9CL/ZKYqTn0SxeCzvAu8vjQtv++qAX9TTs
mnyQCjdbkvDuXxfR0gjSKb3rh+SH3oOLJVxoEJKFjgPkIgyJc6IS/8XyachX7VH6fRZ3TfBU5l9k
n+D1ckKRPG19/HJAdBmWcqa8PKxYtbX2ia0wWRo4XDbzCF9kYcZEfCuk8/BkvWPLxBaONEB6WIJ7
XGD//tNY40L3wbcmq4eidBwaEH6yrO7tbEpEiUMdIPljNj0bM9RY7FlR51v1Lx5vSPSivTlVt9Ei
PAF9wtVdgVPg+Ss6WO7iiNh/kgVLGQv7KvOAh2bap3KXOJh/QQAr0xJuV7+eJ0RizLnxHBP1vAD/
1ZfqfLxoOIeMiW7pQiP1bZhevXbeHDhYbZW9LvL3nI5TQ15cGzJtM6T/9LMp3mWHMU6EOBYuqmm9
MDb7HFYsJ1y2wNiQCisBx5+j6rYYKBs5dvUVKzD3X/O2DwoCfHbMSuh5yvl1j8fNXMDiIHJVf9xW
1cXTiT/MVfewHoumcAqWMZ+PBwAKAk0oAOxmsgKY864ebcCElIb+bl6au3nQD9zg6tyf3+dpf25e
Xsf1IRKgBe1kWj1OWNOpziYkZIzZLPG7OtczrsRWG2cx0cK8SXyKSrW1b14MKFJfPU8DmQucZNRq
54ynl8gltAnMwoiYu2SztLNGR/wf/BJOzdL8EjNKonad4jGHLYTGJtls8fKB7UhDPCE/Z/LmXXmC
thNJPj/mOEB+lGfjNnHqfbrjiPJk+2HaNQuH7EBMo8ErCDPCAvvJlmx671X8qRzMubToO0d/TJPd
FV/pfYjtPIMJeYv+bJwQ6h8DbhVYAr4xy51DKbmu5Af49iSQNglzoDMGkMRUEV33FR5AFXEhCSZr
Xo/fAajXz5QtoM/+dY4Zaw5umOge6eoDQ4zIby49NWl94qDv/Jp6RcWZEOeIS164FBgmcC5otECs
KGNQhwLkGkjAOoRW4DX4M/nSv2KqKXAugtwrCwBYu13ZLQybLIeEKgHX4O/8m/8VUg7tlWN8Hgkn
LH7gxHKhku3gk+MDY4rMxyO1IUa7ptuMZYP9WPb0jcUSmiBLuXbVrQAiwmK/c5c5ce8gBTJeGS+3
pE4gcTUv7Mcm9MMHqEJ3bAv7PXgGM3awwZvyyWY+PoQkG11IRQfy1bhdMwPXN1ayHOSMVNbhMV3U
o3MHqN9UhOy24i/9P6XZGw5GWG9CjN+XyZKO9vQ4yBuD6WdtdbmrtcEkdyPc5R5+ojoFD/c6nb0P
4iH8FJfD/jGPv8Nv4Y7hYbLDdtTOlgZqC6BPKAEzHt7L5CQfjJtpWJB2esORFqlfB71brMx5u2nX
4jKaK0dG02cVd2sic3/aDf1D9XKzJNCINhnshM8vUfe4b2mWDf41twtGInf1k+Im3+ff6Y5YxObW
vKYUOfg9YuTm1jQG0TFhAINvJac7zTzxIHe4dtGuwaeUm9rfWoxUtJk2C/cDHhmiW2CG4CtQMFjH
1XHCc86/d6NZOw/XNDPVJRbWz2hXxR2no2t+6go5VY6UrycYiVOQs3eFm+J9eKSOCkGskmYws8r7
u1uz2l/9RhZnwhzSlCLuy3uieCmO5+eydHhKStkWf3rIKKTbUHVeJn55LtfVJVGtel2ZdhhOs2bX
40xN3cQRxkNBpM0s2kYzRgrbihk9pycr+FCeooMIDtw7bwgyN2NvLKq7iFn/A4dSV3h4VRF0Ww4Q
3c3B10xHuDGg5v5f97h0X/TcBeN9olNuXY3S1DNX9CZLA+NSZS9+vDCZDV5zldJC2r2+5JetbGrf
AHBnHm4/Y7+4D6sY61c74z3w+XxOwW2yrZbDvCCrcZRLMd0k5Gtc0n1geB+4FJI3+zjrBMBxAPZ3
Ep7YVyerVh/H8SnD1KfLnolN9TJa6DSOihMdzF24fq5FqCrspstx9G6u4E8x/N+VkIrSQzEdIA89
3B0lgW4z2I6IZFyYl7GUqPBhB6P3xa/XtFzGsz4gm/Yo4yj2C4mHjNtPjtAbdtKaV2yEWb6qj3po
D2+nxTgfL0x8TXHrvLxu5rb9lVRL7ryqnkro4+88VB1RnKElMM7BZAacs3De9z+fasB5HtgGFIVC
AuGcSUSSxtRzHbnJD5u3tiGVjNESIOey5hwkqIHLuqDLl7DYdVj1+rqe2KY5w/LwA7ugTyQdgUCY
afYF8uTAK6FFYIz5XLxz5qkdOe2gWThBH8n3ECmtCeZaJje61R3NyPvWHKtjcWz3ZmLLnd3mYzdl
gnlKXhOvODX6n7EnYkAEba5mUuFUn/pF6u08pCiHqWapxw4JKu6nFGIMpTfKR7WoV68dMYnxlFON
w6zCL+MDE0G2u8iqRidpoM780ny023iefpDrhAvmVjrmtwGjYgwuccwdz0AwLa4jbUTBzbMy/HhP
5aqv/Ou6glJmfpXf7TcZWGcimB/O408cHG9ogFjGK7E9vwh5dkoMhfmediJQV6DDdA0DpQmzFLgv
zO0Igca2m2oYRvPH8057ljIfgpvxq1J3hEf+JQVYaNpsxabukNvJUEmh9P2Oz/0q2T49ndRqmpUX
5zVhQr/leJ0t+na+lhCmCYodk0hgEwiWRk6HRlvUyz4MJe6IjDJN8HTclFu74Uj74aysARSYbcHo
hUECNyEJBmmcLLBzGY0ThT5dgXyE6TgmsVc2KcDG1ckZSrydvh8pOPCXithung6OxtL38DlgTcmZ
t41wkdrmhH7xp7OyD+bPnrlwEjI+eTOLNihyrzq8Z/p3om9xtveku3HpWM2kHO+vnNlKZdcYgPrR
GgS/g63AqF61Ivqpc3WhyJ4NE6vDFLlwaN/Kz+He6r6KRQUGxbyfkGhOWxHdydW/gofQDXeeqQdJ
4ndcRH4skD6ztxOBuwN4iy4hQ3IakP5YO4x5HnD7aC10K28cMyZ8cCHi8AqkjJ/i5rUI76bk6vjh
f7VBcmrboI1dIGcu0Tj+Jgy7tJnPdMzkMFwAIdvEOJBjfk/iGPEZjPPIzmK7Yrw18kydko4Iw3HJ
jhqHPowagnu1q/Bujx2TFIevtw9mxT4NfBHBTCILuFmyw3Si+3gtVHM+6J4qB7K5i/G9YYusyWD0
X4T41htB97reqcByjGUCD+/p5K9jnU/J9YpD+1pNJ/EsS7w0WpmdpRHtVwIf+5SYPbbc5JyXftxd
EnMpMkZI5zFp3OlcwQIk9Vuqeq5C4zUkfIDosdMQYsTW/ivlU4FBELPawepbv87dHBIa3B8SPzj1
uLDvsREO346e+qEyrSBD9A7jScaZBTF/DEdamw8kTGCm1KH35meTZSv7NSv55dFAq9lJJ/itnD91
FsxJDDfiZDOpNsDer/xjojPMX1QkFZBWMecfpRzPaVBlB132jWhF7/d+W89ixm4TdWDrBuQaVpJu
V4J3LYIEuBtooHTrsfX0KMOTH3azbNaJlhoFAglJCGQ55iik7uwAk378eTblPvH4yHwE0Jtq9/hp
PoWx+BuWCXbmcIySWWWuG9raLr+/slWtzoXn1KCTbC8JQa3EkcRuRLVfzJXJLkvPhr6+1vsBifHL
L8u5LM5NKgh4rqtnU1mF/MEVCJuDlM6rdq5zupEg+1uGgDw7CRpO71f4VeUfUESIxazig4F1N29R
c1RIbEyLBJqFRdx479hl/5RpbROPH6uML3osjid1CB5PT+OQfB5qdh79U9P9TN01dECPacvYKjlJ
8amhAlB2Vb/K9EAzZy8Yl/XUiC/9sJGHjSDtM3MtEsWg7IR0ei22GdCvvO2b6Ut33qVfYdpfzQpj
GsOvhKCaeSlbVOLH8qw17K6/CCDRxZ6IT+KSut+XudI4HDBRZSsn5ms8MOqrmwAoCVHA7+NKP8mn
5faRORBPQdpKHLx1V3zbnPMqRM93gCewiB0eCMTHex/PCYo+6cfksTITv3960O4V+HtsvcgSiXQV
faVynmQ0kT4oN3bEWASLDsAW2Ac4z6vuW9wYvVcBu1BfEtktBvFKHXzI6y+VFeWI6NVwbEYA+XEl
X9H0dFqikjZkKqQODAqZWPraSziAIf6WS4EO8TEtaGUZRTw9s7e1kDRVL+GkIAjj7ai9mw/2c4Ca
aHHmPDVvgncInLFwJmvT1JxJnfOqvadpD+RcEG/8Gt/+9Qlg4OrkN6huRkGpemoyKxGvtxSVdmoE
ReWr8ow41cEYjZkrySoYj5DxbLohdNeCK+pfrw68j7cXm27BNOg7glHC5h/ZD+gRgxdiYK25g2lP
KHE0T20WWs2vCBJhXUzgiXgP2cH5+lV5uRgYSJagkEmzt+Rwz9O3zQSwfTpq4QlPl/oGZqUB0X6w
JsxCSZ2j4eitNvEzfiFIArlyeBxSldvSEvArZwOdPrnsvUufT/R7j9254rLP5L/aeoCrRxUHddu0
tAgreoztPTbdK8Pd2BZE4D53gs8LgYOZM4k8RbGkBCjTSzq2BmtkWNJPIeyGUQO+vYLzwlnP8mCp
VAFuVr+kSpPD3CaAVYFEyB1HbLk0ISZSn+MW9kvCaPvbd3MKj0fL9HSsCorGz4ygyaA0sncKtxFN
QQl8L/bDBRSsaa0UjvS39FODJY8RxRicU1xsiR6ETozTVOLmP+qBGZ0Q2lXv9RNbKmwFajJUFHKL
8FvJ7WE7/EZU5wRS/ZKarSseT5t8736j7ydRhgA84Y0WMPaxLfy8JnZxzncDqVRiBIFVI3jn8VtD
9PyWavpnRxQtgVA2mAZPR15xKqpnNRAWjFzcCd7lxodA4I+w6M7tmbJA/tX9ZAkStmrgi+PKDmRM
KgRBFM8D7Xe4UH6bm35P5+/T2HMTzjInkuqYeeEh+0VA/No0h+c5/l6mK30RQxB6/qTzxy7eG4zT
nRcYN1UNkAchWLRDmv0LQR3gN9pd9E+yPAzsJhmugQ1R49UWQw3+vO7hHuQ55zF/jmlNFAUf7wsH
rHKUIggBYAEUOjmwoK/d081DstgpihN23MeY2MZ8uq02sQVZRDxhDyRbimGHC8rS6xxOPMe/13xN
7telQJA7fZZb3ToQYGH2gCJFvKvqMXVpxqgd8KIa6JA1zMNM2UvXg9qKiQ89fQ6vBRjgN72RHXIv
oIBuII3Pi6MJfsUkild9uXk+CqV8OPtoqSMKLxt9cUuW9TzePv2ZTtgmMdFBSPq0EeK5+QoiaOn3
/N7eDVjsRE2S8ItNCHlIdKBhYO71cwgTkDkIWgJcNXlODlzQYU1H2z3G7rh/OzElHqYX3ZzvRXCu
354S+O08evdRejLOngJVtJP9AfpzIFjVimH81mNRZkCjhx8F0AX4rNq1TgGxjx++MBq+qzc6XVWw
Eh10yX5XVvdByx0JJ42qZSy+vIyoSfbjyo2hWaeuyfws4wCd8THiO5CnPixEk8mOxwRC704v+aht
O+GS19OKUQIDztdGDE99BVqRX9rusxJvXXh8RptJeH8QUYb7PaoSY6vjiZpMr4REoyvofKGzjS+R
4JjhrmFaVyz16ywsmIr1fnSOf97b+lOAydcciwt4TtE4zzuN+mQ++QLRJTGjJ+lKs8WO++yFRNxU
dP2uXs0yaVZFQaj5dOZKvM1b/6nZjTLSP5rIFUgP7sbiGev390eNZ77HlwHIPLH5BHA9RLz3NftJ
FfOdfDwXcOcHWlAiiVCx0D08XGMMm/RMxtm6y7V+xU6lgpiTGsLMw5HB0onZ+1PGh4LHIw7Epj+c
EJChgKXhQMg2JxSMtkHMGw0iN4xeGKYAPNCHnyGdRGvCul3Vu+hc/sRjAhACsSVe+XZ3FIICjOCb
aBUHXcQ0OeWsNMN+Moe6ulo6bW4sKli4Bw2zckKMBjJO7Ab8SN5yea6keyNvIXqbhGjDewxOTcI9
fXQ8VVks7MaGFd1Tk1yRX7gVHER7DXgP4M/ND/q3mVvpmv2LDRB6LGuPGBF8Xr+u6/RDlzyR29ha
KDMgRzG8JfWTesBW0eT8FF8v1Prgk5vyk6iaqb7JXGNL9MWS6+Mo2+KWMCFvXBoVPoqSTquEg9NL
xSXNVU2pOq1jt0Z8nwaCOH/GbgcHFeI9KhQqK/YKbyCUkbEZaVWSrXxdL0SLzPv5hLAMeJ3gOPxQ
5gvxnNpfhLWPL31lD8mmI5BB5Qx0lIltfA6HlHZMtcky5fqli/grc7QvCJnh/LGHOxy8piPooG7g
xDSoBwtr+OnONM50KeXL5sI+AXiJOtf9Foo7mW6cSsfqRKtXBNm+RAjBRoqpDY2U199kAn4JG4Kp
eYaGf0WYQGpKZNWVC0D6hg9OFMEnmzDhfAk5twA0NiOR5FM94xg8Z/wXdExErVAb1UjNmA/12XeY
/prOb7jtfriDZuYVvcWkmVkpDRFQcjb2lFHqtnDcqfO5yegVGEfBCmCUD26BgEcdk2KTFicHdDzL
173fFR99wHk07+5MJ2k3k3EmtlZusKkVKoFvOJndCF0hoIBXxIAUGrRsqeiiwL7YiokB+UCd0p6k
L2NKLy1INodCRR0HA6wGI/czsiwhQtJHRg76LOPEtmXsFKbXOK6UXgqvniqF3ppI0KW5qnjYOPFu
ra9+0qm/IfwfslkcDB/GJdyniBo2qF3YjOkxGK+yrkgeZtLb7Y2tuu5RFC243skJ6Lr8ZL99blpG
BNdvQK/rJr3oKzRm23CdzEUIiQ4qFM0a/0S2tE+I5qPeuvM0NKfJWfqITteDdgQjoe9h3AxndCQY
zTs/ufHg84Cye6BcImWJt1SBPpGA2VucsjmzWvCoxRW1le70LvPFoJiBG4RAb5cSbshp4kGkgKNA
Xx4x0qotNiZcpx9ffDEXsm16xZIWmDLntS6Oza9KdDK0TTRxh+oHvPN9qA4tQVCKMw4QyG2MGNa7
meB2MEWibVOMpFT53M7jDWcgSTrGRd6JbDHU9dDTOM8AWd10ns5FhHzRiiOjDtQa5eg42ixFGnLq
DpnHkxLapg7hnoefjx+Z9HUYXKmnGXbxWI7XAVkiZEaSn5AtIJdQLY4ceQh42ahzGsEFaijE5fvt
KFeX+07yFJEmV8PTMrSirkJLq0M6HO6PY4mOnYsPWY0+n7gdwKyn3aq2ykUC12GDAn0khQYwE13A
QNlmaZmN2TTzlcngAPcbhS1XXlN5Lc9hSo0dTBjLVbOJsa49tXCk2ubjtJKXklNmeLkKRcAzge9w
DmbRAsOnc0FzNZEDZf6Kp2K3eGaLTOPmHdsXyB5pG4rTKY4suUOLes/IZlLr5u1ZgtAHMPq2rl/Q
O9V8SanA6hzwrSQOh0Kw8UKw2738dmroYixPtp0w0GYg6DJU0QbSOjm6rijNXs2UdSTe2oRj0GKe
XlNa/whjKs9w5zRKfk10DFRQFNXMyTNfj92Slx8IcAQIgjtrInwg5TizYzDdiUXwJ4djuYUVXrK1
MS49aytCpZiQMBendQXCKpz6Li8T4IfWLxjnilbIjADJivRJ6TpJvDFyS/f60EuKqRnPjdxtwIA5
veiKAZ6INANZara9ti0I3TSO73pjKMt38fGuVyGZyPoiAi7OzHM07KDoKgSd6kiinLx2Hoo3gJjS
PkX768tPZPeKha/sRYRCIvxBcQn8NU8yJyV3iZ1bdGMKx0sLNZwZH1bWEILIHG+WijqDUK9fwX03
ICeG9xT8V+v7HB8NcbnxdELAUDdtM6/lSMaENvOi6Kyz7GJX1d0MuRD1iLGAd8tLDjgJM/gCmiGS
S52msqtgMbnisj21sYKMf9ITSjrO+5RPQmwcmzKMVTQAuqtSXyvWS0XyQfIZuogq8xt2cCAfKAVI
ldSNGt+vzSbsp5JyagWfIoGDVHAqOgYq1fNjHYWE9zjGLtyWUJxO3AKUCNCUtvzFG5T6Tac3TfIZ
OBqXiU+rxTYn5yN31NanwH9/xbwWBBoYxW5GdjA0mqszUU6KfIiqjzfSr8rmBJnEo2SgR0GV2TVH
V2VfV9fQ0/AR4KFq1lSIo7RhJSCa09DfOEbKBYPDi/KrGUUIY2HFu+Gd88kgZmsnZS7CXm2KafdA
MbIyhZ1YnupkFedeni+eLOI4v73yWw8qmH61tAND9D1JVhp0Jy7hD1goF45XQM7PX/L2yh9OyY6B
OkSLxOZYy9bxJf8ROXAKq3mNZx2Tm9VwK3f6kZO9R6L3A2yzrrdI1UiMJT7zqG8Zwz2PoxFq7Jcz
rhUYN9fVm9yQuvz2JvNOHk9LY5+ZXf3nEBjmssiXCkzmdm5sNq/bZNbdutWYsYm8dzmaUkHPcUQQ
OYsKilwXRME6OXiNG27ivb4mC9pRzw/T6xivT9zHJgoYt6EOrFDIcfSTIzssy6WyqmbyFlhn0y0i
n/Z1pUzRos1fU/q+uTaVcKwk54dyI90YpDG+529EcP28PJgBOQTH2i5OArFPsLhs0WICtejxQ6cH
dkZZIxFfnaufn+Nb4KXHZIJw2lg+bB4P2003+ciKKdiuuk++QHmFufQdfUWnbqNBKz5VEONHQqxV
pdbwUX5S0tGuilyCSQCVbkmdNNkou8dXCS+eso+IBXIQ0RUyJV2yQ6VUpB55Y7wxW3bMbRo0i2b8
S1R0h9jSrJ9NTdhlsrla5XRcVdNsPbtajUPN4xfTapotH1t4BhgzbrN1vhTO5qY6iSsDrV4zL6ii
xWnFFXleWDPtQXbS4LomIM9FaHIgd5mhlohKsAke3/VtDDqnDnJIcoR9vCWCWSIStWN8f96+v0L3
XDmLjvxydnKBFMPcwYP7okE57O4IpfmYhLvNRi9YoH54S4+Vbn1eYmcNRRD+H4A6qWVT/ZtDnTpE
PMWX+PL44B79i2vP5H8p+/h+4MKBXYAoamjk/ptQHeqDlEZFne4nBMJNvjOKRYjAFB89fNPHTGmX
FUd/OW2HhWEsjAhGXCA8D/nrIpEAy2xKPsva9yRdRU+7fmzF/Nx1t0q4IRdLOcCkjsGIsf1ngu1k
8r808PFdm0RwjDoh2fhLKmRc1SEPZR1tfgB065vu1YuW9ZewemzTH6bXFwXGAy2ahoOHCF1OhgEB
sMRJKCcOPWEDDxv5wQfIo9suCkZkw6ex7X8ZG8+6kZPmM2rFvmijr6SVuK5n9QzkbJHD0bruoSNp
Z3mTo2IOsB9fotApLGlwGNBCtF0QRnfFdwBEclEv+L/c0AEtGPRyLBCgm2icHTRfRNtlDNms/tAv
4TKsHg+LkhdgYyRomp6GjXSy7U5J4naMVHHYN6ARpUvsFeDKqpZoeyBjNiKpqRFwQDswGGEZSfMH
HJfJChg/hl79I+wqvAmLLcKh1zpbYqUAnQmU/+e6uH53zL9GcQUhHXOZkvQrYpKfzJptsypWiPO+
wZHutGzMuegNZ20gRQAOcJB2UJDonj/wsVlkGAhMX0eDQRjwMYpIUFA+M/XXN3qxGCHgdAJQUjqu
GLoKIB5TNkBegLBBd4y7sMWBoSCQI3TAZN6p3XEMwu1FWfFecq40zYrT54VN85scE1gZZJ50DuHF
cIWxOcgtOUa7M+JGsSvPiX13Stc9vH3yxCGgOsgo2OsdzpMGdnLJdJC+Bubv+RW7bEMRzTwg29r8
iFaNSxxwMY8qu/KljeC3pIsTZixtsq/hXMwfCVik83rYxmnoRixAJpQdJQ9qPGGEuPLW7XfNLP0F
ZbKfy+dSnNObK6d4ixxi9+Yw3FU+m5/hmkHvl8vwwj8V6B2gAjgy/DmBETUHUAF5rgqe/suVgCBO
uPV/CWd2M4BIvj5/GPHHjs5ck1qBIL5/8TQZNZD/rZjlwTJ0USSGDkMB5S93NOSRRqa983Rf/TYr
yRc5jaFT3OkG//kRVv/H4UrXZFFVdVmCJk9Q2/iE/4f5T19IdavWeDNVMNF/TeSKYNGj/4DwVaM6
AfyBX43WHhgTpU991Ci6sXQg+xLvCYYPileBlRAmWXoS2zZmFBh6pF6+TL/ATrjRUm69wSHZYEtv
8nAK8GoY5ADbeL5lXk5dJTnUv71olzyQxBH29j9/REn+61r+sYfh02l4sSgmMoD//oi6KGdDoZqv
HfN8QfkVHgspXcJRM4cgzRmtTWnAM+WmXv9FfyD/Py88Rgqi65DxpzHEv65t04apOAmfrx29fcs0
YwA2sqtik9Lp1eHUeCPgc0XYZRMEVW7ME/Likeqn6WN6rbaU+MBNAmSZ7F/UO/K4Lf/n6uKK/Ncb
+2t1NaXUZlgfvXYCoHU7bfJNDgcQDJW96fQkCuDl9qqXn0dSNhqNyNHyPfsFIwgg9gKPmrcDKVGC
pq1+QNL95/sl/60/Hd+dJupYEiFU0yTxr/uVSWJqvsv4tUuJCchcoDkYQDXEIk5DbDDkwwQ7hNbX
TPgbgEy0KSQ1kbCZQ7oKCi0wdEBAnxhaDBGy67+tJuNvGT2SOs5nmeOOMA3JVP86qc2rnj7rdIh2
WjG6mwAgjX+YNLnx06veDq1f93Dp/h6qZyouvTZ94/v3ldrPdIRvJ3f9swO0OZprsOcw9SRkneSD
YxVSBUo2r/n6muaK/YTEdWvX9RcpTZfJFsm6orllP86u+29ljz7gVYMJaGdDceqv6Cf6yZbNMru8
1oA8u7a2wETopwc/uqiLFNQKLBow8AJ5XlMYz499aGmMjP38q2+W4rlHVMp5sXjuogASTcOoHVWb
24JHSwgSZAgWy+Kel+i17AG9M1Hn7w+AR7YmxnQVEZ+cBswL/G6bj7MWyHTlGxzLVgDUB1swbF1w
YUejeav4zIPH2Mz8Qzlpb9V+HB/g6sNcg3YfJnjqVuSiMeZS3Bw0vp6ZWJpUOx2ufOiO5JYV2lRg
WXYOyjShtR9foHMgfgMqaogHDEVyCwiCbwoTqM/l4oHvzamDz/TMwxl1aPijnyf7B0QwlJlI4rcE
YtMGQ7p4LruNwp70ngnlOtLPieyXzb9t8n9vvgbOWyLrSJc1U5N18S8VXdkUj8pUhGFrHMIAhD2y
JMjwIHcYsImQNzYdcbzhsoCLKq0jxjXRKPRpfip8jZ6zLsDvOGZCS7907w8Tbfk6owh6MseTDi/t
UtyFA9pBRflJalqNAROkFPHsJ3XuSONvcL2Y9veHuIF2w1DxSZf4+bAnN+06F+JpNw7whCSoCYwl
rhqky1Mlv0PJ8t6U+CrrZ4SrJeC2Q2NM48qAqTtX5vyfN4P/ERqOKawiIXmkNkr4tWl/Kbgk6S30
Ri7VW7WcMcR4XtfKddVDUnpNzX5VVbvi+MrXxhb2FghNTHxP7QJC6pAOOjRAcEqv3ayFoqxNHxDW
xqhrR5G97suIpgIS1eDqw8+7PnePENnDtPxqKeZiCG5/CKICMemzOJvrx3Iq6QtdCJ4/PTHQ+hwB
OSpCyI/HppnlGcTrwc56r8AuhxenoFkwp441K2JbDYmYbxmQPYCyDzwXbbvOclcud+81DKQADip0
OWBhZWcGukOeNtTDP115dQK36c7gNP98VeW/y4vxqso473H2mbo4+btuTx5FPhhaXuFeKySLGEEl
y84dsmACGfHnTX9cbSrlJEpwtNzcXCGKr77b3KP4yg+C7obLCFhsXTK/UJbAL8P3P79BjPj+H5mi
LIk8GaIpG/REf7UWZtLp1zIu0n3f3q7F5qUcEmWb04GpPw9ljim9FQGfljzEA1WGieeYHjYw475L
ZJTJQWqm7+L4BPqP6BMkEG1Ue2FpqSBmBUYeNUy0HGJe1rsNM9XsiEq6DVFoB9Hj/JYO3Wsn1ytB
2JXdNmlXhrAEcU/aaViinQeMU7OFIe7S93du7jIWH9cyb+ahFgSltGnDW6R+1s9dmF/ielpriHzA
6d/PIDRnXfopGbNM3XfyTi5v0YDSHgBImavKT/i4PUEe2slPn36/okPaX9qYqQggq9julMdebWYv
RHw60481VJ2ymopvaBqgQFOI1U/lII3U/lfrJeopefL9fDA9E5LGc5a8PgagXlw/fJhzza0LtGfA
7+PUSSsPBiPTSvksUpsALw+FA9TGDKCbTz6VbcL8muKgr3fZb3Ybhg3/zVtlB1CaXY1ohpiFLVKp
x4ovya16zvDOeUH3NKcTK5ucBXzv9uJvD/xv2K/HVNkK68hcSd1HV/risH6iiVaQVEX49/wfaWe2
3KiWtdsnIkL0cKsWUN9Ykn1DuEnTi0404un/gevi2MoMK+rUztpZ3rIzFywWq5nz+8Y01lGFtxJF
S/os+DuBTB5SQhnll4D001tK8cSYEJase/2bRS4nUWaq9zQYbE13KrW7BHkQCbtaGKrmZ3mqrqvq
YsnZi2aO22bGWp3CHWpObrETr7OwsDo6PEo/ZOLb2TFGpwNYCwmkmvJAt9fLtBvMm3Z3M55FgbRF
ylYuZagRVreaW785KQfbTkbsi8Q9WEUcHE02JrdgzcaogoiInI1MH+cxaexed4N03rb7QhwznZFC
Coxxo07JV7rxLKc2I8ESvBEYWwhiqVssquWk8yd0mCiOG2NFZjnn8ZiT0t3MQyLBub9GJ0hP1NJJ
kyyC74TDCbVHuByNXgGZ6Iew3sucs8wdAWUR94o2bsKTl64qYRFiinaJ3RlHDTFVO5MB4tEQ9WnY
7OGHwGzSgTDPqF6jfRZ22vUfcUfk/GmBvViOp5to+yfDpGVeM2YdEW6lRbZ71Yd+dhDfXeWcISg2
mz2SWnemLeX+LfN2SBJF6U/ZvtzgErqOeHX6PBC6BLSagveqhy91vvXKt9gkL7YlwYGetl7EqHCF
AIUAEUec0muVrCfjAzMqpU37eGf3R4tGKoHBalG8pBkfooA6BCFZ8vGV/KA/jN0xYp+bUytr10Pj
8dSJkyQaR+ZCEOaYDW9oagIKHmVOjkvdz50yeVO1ZeQ7KTJjuIkswJ5V1NOc9GK1Ubux8FZKUx3F
JimW1L5J0xgV4wWUBfWuk1EwGFWv4sEXeo5ZU03iTyMXEZj1ukEcbfnYBZqR2PGbYh6TF6bi/E/F
oehiKfWWy7nim6mthgiiMoxIQGsQbhY12kNk8pSNZ5y3CxQ6aTNJ09dCsUzZSjg21GzyDPZ8FfpM
QstT+QBYA4fgGl5jRgLwSsVDjDzsQy/qWkkXsdanp6KJIvwRDWKh4XvHT2mNpchIHp/4PXlp5bc6
O9cJGanEcqnfaTgEpPgZvWUnII5kdcbiOQggQItvTcdqy+fh4J2KISA4ste2Rz/gN8vqaeIeBw25
gQQN0a6WnqrrmvdH7iI4QONe5De5kmXomQDlZ4z76klOrPZyRNV3Ld6a20Z0J+2NXNBCKHcAUW6k
XfGEyJdjwE6wBK2P0LL2qagx6lAa6Ud4AAhGEzTbfHPdEGAnBLRxgbaopAKnDZNIhXMPpBRCyBRO
46nX67NZGvROu6J9EzkKpfUpwgZ4yF4aG6vRpD11OxOJvEDawydvg7Rl7AbzrNhrt7OG9xT6aa06
g8tCqmwT30ROaLsmpj+TxSfN/GyRzDTvYbh1JQTi54uVLhJv56/aXcNaNHAq3Zb1VVU6EOk8KvQI
rGXeK7bES2dV5tJfBc/XI/twdxpvRNhWc7zBU7Til2Ia41fVLLEZi1u27nASzBtPDK4WOudxqdse
DOsPBVuQ6PjSNmURRUvPtkXjB9q93IybRSIgWnzv0DkeIfZtXQI+5ZsQOuDe1IJ1Fgn9e4QWkuMh
2Uo2BSstW3LJnv9UZUsThRyXJGArGSok6S4WQraMq0Hgw6zSOAPCPM3cQDdHyqmYq+5ZoB28dOJW
wXVan6SNUKz0kV+zwm7q0IqS10tI6lM6+dX06s7Ty5NMKV5ty9emt1Y+GtI1+UuovmBb6GlM2BuR
0mfbThu3109jMEXhi9oYNzNaS+FF0iY+ggwBR86QoxU+PRyOt2apGlOfsYxyicCahP3pg5AcOjaw
zKRYCSXlmMyMeplpTtBYg3YWuMdbhaQiSpa1SumhwVkg6qYzilv1te3+GNGmc5/LZnKpV4m24VWW
DfKICJoXRHXFVGNBXFw4TMNW8dGfo083JnI+C+NzJwPxsHw8ZHWY43wIx42yiY0DflfpugzE6ZUU
8ECc4qlOg48cdYi2jKNDSagDs2dQLzFhu8qKxBjnp0m+iOQP5rBbZdXXjVpxfNYnrrzK1FlHdC/e
du2irJ4NktuN7ZNZSjBN4tgmYkqa2C/n1ZdWmd/N6xQpcWGsYrIw+rDUF/DVIl6zgSO/cD5MkPki
PsyaF8SNLVYfdI03YWZGRM/GUrb0ibfm1aySJxXVoRHr4VTHe05E8o/fDQlh9qpXeaSV42tg8Ukj
Tzo2MGdv2rG5YZ/T2i11my/j1CQyPjK5s9xx2Z+tpRV5324NpeNTYqIHyYLcKQXCGfuwtdMJIvZ4
W28TQunT7tZPs/LFIqQcvaC/5hCLktX1J4lyRAgq4bnw7SKxBt5KXJoywqphbIzRcaIK7g9CZv+J
jED/GOEC7SFdjF+htZRkGkc4O0aoX7Bgi738J5xjrpOWbOSUeHJdqAB1UGHk2aYhELWRgBwmpe29
y68utg+uJYFRQd1iRCX+MFzjACLyy74Ar9JcXyrnoF2JR6SymUjOnhy4HWkz8Er9xjQcpyjhyxVZ
ce2leEdXQ8yNiISp2TUV2XLoMePiPaxmrbuuEdFlfBUtmsusFceD21patqSfQ+zZEwEECYeokN0t
mm5ca7x6o+hUncQUbhRhYvVJRC4093fMCLIjHZhWkOHlFLFUmdAYJYqJjDBj1mtH7He04fXlehJ9
6GhTDmbISvRqguMmFsfoiMwvHcP1o4Duh+RqXTyLu5ZNejjyPFsPp341qVX7JmJU5xycX0bhba13
ltmtu4ij26lDsFAzhYlDJghP+EB0r19WSjMruffrrkrJo8VM6a+Vv0rKQ64uhNgasA/15kY796Vl
422EwRruiwvQRpkwFKLB6TZYMQwTuP9H5fx8BV7sTfV6kXrzAaTceBK2VkN6nLEzrPbCc/omgnCR
HIDz7jTZ3T5LR3hWxFWa2aK7SN1ZGrxxhNBo5PJiKIvaW2fFwpT6Cl6gqhheqrQcdPPblR2osvWi
nWiOLoAyBoRX1+iYB1hskD4QnKHeycj0t1d2dfxxaemVy1u51MupbCLNrd8g+UbuW+affQ8uJp4q
PfvjYlrROCZdk5MQn/LbnssG/tV1Q4k6martCr3OCF5KVpAeLGemZ+fPvtUQMgCV0CMaRumH9n71
R5PqwKmFfHYY7GPSbZdlU+5NEt7tQfU+c23mQ7ARDqW3kM1FoW9Mdaxnr/z9MgXFM6TyW1GedcWx
RYgt2ma1uO0ZJwSAtDnnyUIbJVjW2W+e47miA+rXpEn5Fh7LdKrtRXFZkzDPo0Xm7vHo1/oIBTyH
f9zAi2aKq4wE6WKxeF6sFqvVZLVyVs5oZTkja2Txz3a8tebhSAYYPe9/Y2M0KcYJ+Ta2IzbBbb6a
z4lZ8wu5wrgazj/m1tbafn4ab2jnh0/ScOTkNsskUe/BmiJh4xl1HUcz/r1OTpfhZOSMnD1N7Zsh
uNWPUoMsucvMpaCv2/Cos6K0zdLwFmQwzODz4gj95gvVspGeQ+UQ316V22nwBxpGMjhl7llhNHQB
c+pFmMQD+HDQxRq0pOCMKx6dSH6vfE0uax5PmNtXihdAkCrZBfQJivp2ErDkJ5sU162OWc1LYMbd
MNHOTBJVLODULFXfcfKkLAkKwSBXPd9qjI1Lz98aR7kc+/lz4m3d+rXB1xUmhMsl8jzlVr3id95q
rKdRgvgPXYV6I6IduuSQSBMhLFRrglHkvJiGC1kFpUjKWV4F113MOLjwSRNaGX77gTgWAmMoF4OR
xOyS1oxLQoMiG0qFeUMg9OxVx6B5GQSH9EIV+pb8Yc65F8ZYBV5NJ+jak2AvmLSVlrivUhE/RQWR
Q2vk56toK0bvwRX1GwkJ4cZlhZtrhA/xCQd70PFYQTSrxjkxtiZ1mdpDWbzpWM8vzw1xJUoLDWNc
mc17TSYpeq+KmQ7QhH1LOA/bgxSyfbWqeFUifk8PN3HLgXJg7D0CDlK4rZP1tTsjyUnITDfsdT56
9UUOroA0C3QaWBgXZEensHpOg2eFNF3jPvuwoCKcFVbYbNNif+VYonq41v5A3DLreS1+erddxBP7
PfIi34e3wUPJhNzIBJENAtl6F3ALU1egRHARH5C/oVHtjZBEcolJII+lI6RhjfV/hzl/hQlh0W7j
t5rYs7SRPkSUExv09OjtOfy/yaskHSKm1KAEwD8/GbiDMJU9ymBJ/8ic/7jgu3h8qFVxICZlfMjO
8dk/+B/VZ0vIgoTTMJ5ev5zX8JjRY5rDzmknmgVA80G4Sv9HHlzmH3NAPQmdon53KYurrkdaoyrR
QUQQqk3Nd4B6aBemwGjGL3SGOzT9WWLp0WJZHsdnW31fCntA6uvQXNe8RK/zWvnj3oYIItfGn1Z5
DdqDfcteDXm4u3C6wwtoC4Eli46kskBu2pHDinqc9MtBqWEwGSkcSL+k0SDnjGFwHhw8IAUrclzI
46N8MrBQTa811aqKCWpStpPXh0+iHxrf00r90NFMUaImuKbp/O9noq0Ki7RtbgrcpZmC1Tu2G1DH
HjVWqmk3SyaFXc4UO1/0qAgR+iPUA4D1vw/fv5JH99fQRz6/5TMvnlon6ZVrCFZlMcrZZewKON9P
7iE+1SOc8zY+GbApr3tkc2x14KcimYqXJI/rR1y3f4Qw6Q9DFDVDVBTlKzH57VoKLxYuqiKFh5DS
p8HwgDr/gOXJ/v2W//XCfm/l7oWlChm1Vkxa6d4VJ1+ikU7G7eb3NsRHjdy9ZEkipbXa0EiNgXPY
rFAWODccmhNxmy+MszNCxbYm2JY8mI6+8s/3Y8qQDaL/uiICHezf/m99aIihXuc3LTwgSoC7gphV
2FEkYvgc9hp3EKCYCCfh8vfble4TpP0o+t7q3ftsXspbWl9p1bclB9kK+i19TTqyL8F6oWBQZgUg
16tzZPsoyMxZr/IvqK71sADrowu5e7h50OmxIXIh5EEXiE+Y0jjNgGHi7DBq5w06ro0CZqi/hIEV
krQiffvB0vKw2vN9ruq+S+5GQORVomQacniAl1cP/TEipLU4eWqfzMPvnS/+syWFAl+yZpgKaYqf
j7xJTU13M8babQb07ZA4vDeo8aYau7X/sam72ULVkzy51DSFb9/qhu60pxFiE7S1yf/Y0l2qz1AG
bVxeacm38xX7sok8g/wfT8oHpVjF/jn89cL8v977Enx8e2HCJg3cru89PKHZ4qXebOBKIZ2CDxx9
RBSFeHBj96kkHfonaaS+4tZA5eu7F1TKdC/JtCI45JOOF0UCmkywcKlTJ7vGE8drOo6mKBkf1pD6
e5jQsGlQyU/W2QCodz0aRC0Lf6b5B8V5IyjbV05RpsbKR1v54BYftKT13//WpYLcmkFcK/4BDA6y
NNfW7NQGKTL2Hz28fl75+fB+3JN215klyWKKFKr+1woqj7u59OxOU4gZYGbnjzRGX+vPb63dzXKG
fu2itpN9Ch5DslgUoBBh9c7ctbdRneLBnPr3CvLz1u5mMiEWbpfLhcclOW/xXntPp+aDtf8fa8XP
Ju6mKEEvKXOq0Hu3mWBR6WRpOIFTzNE3ULSC0u12YkvW4yXq0UO7y1R2dWx2t+7roXm7mqU+B0z3
7G0AI6Ji/X0s/qsXDdGU2ZmLEE3Fu7ZqqlgW8k1im2vDxnLEmW+Zj4b7P95oFAmmoSgSUhxmpp/D
Xb1esqsmSdRKuKwqXHoGtoVtaD6bEAieVXkmy7MATTBeLFJH1TjKMMZuEnY59aMHer+1N3VDl2Tu
FrUSu+uvzd63F0+T8tLPLpm7TZNZDIAtI/2MkfxW1FYoPqsR2IcXxYf5IpWPOuH+ofZNywb6HlEd
DKjAfDdcg9YQ0/Z2cbeZN47reiQJli1Ia4ksVzMudGKh20w6pd37f/d8/9MsVF5dQVCr3D/fSE5b
IZIDd+sJKzdGrtKtXPctpFRM/WBFuh9J9y3didPa2qwy/xK6W0q+CVi0i2Lt9UoOgkeN8GDUfmmi
vs80/2lMH1DkUDHQM94t6Z2bxUIl9L15WWd6uMwv0LhwZQgaNiSD+GLNBXgIDCsc4l4yki/RNFR2
iky1F/J7xaJIntyssiPTtXLM34AZhG2mDj2ccdJM4/xjpqesezdHKuIJQ39qKtjPsjuTguu01ch5
y9uONEoie1OzfpaJfdxI+gS5ML6S189TAO9QnkP85ullW7XrGtAFaVGEaNMo03chhhIPv93vD5uD
wP0IZ/Vk9ZJROEiAtCWtfxe/jfDo4iMC7WTvUC+8rfcE9RBxsVOu4g1OolV6DBfd2lj6dry4Ob5t
bCWnPGYHz6Kk5b6clRSTSrZwM+fZ+rIWT+HaeNZ31EFaERm2bhtmPXB7ht2bAOUTTMGtPG6WqaP8
yR0TBJ1qgcR0XJtwwty1hK3qwBi3u6VCzZwCg7fvRGtsJTdM1skU6ITlW5QNmulOCYCrx8KvqV1v
k1S0qB8Idaqw8gWaziUkBivGjhHO25k/FycQWhca9cQNipFRjAirBqXbHBC2uKi5YXROc3NXWBoX
ru6g3PaUD81WbKo9XLm0YFtSRqeD6ulvrguOyeo5O/jP+jSwBKQ/7hKBAigCJ9xk9GO6cp3CRvUw
JyzML5U0u+XNo3m9DuZ9KdDsYDj1gqiOiz3D5W92Qf35K38X7iC/We65ZHEXJ4LTTeqjzpE12aoW
ZD+E3YmTrTk+ztV5spWt8qXCzSDOzbfASfiVOrI1oNTuDOowpXAvm3JHf0PZn8kgF/sqGvW8hLPY
ESC+LI75RFoSzV7kcxXTpvvnNiumpKCX0tJfhAvRzvFCJPPbTHmpnNIxF5gYNsIiJ8qC+1reK0tx
/fUNIMnFLCMYSPmoZbKIFrktjTNHmQtOsPFX4co8gvTh/4WlwiJY0/HlWd2qW+oMrjWIn6ID/Weq
brSdavcXpCy1pfESEZ7oB9wFYCy0WkJA2jY5JnyKQZ3/cpecBPbmGtHDaoA4b+S9Rq/JKx+86uts
oTjp0XtF0P2aLUIKVd1G5t7/MtBIPDEYr0dIsnuITVC0fFuZzYMjLm5+WH0vFpwx1ffgNTlmC3fZ
fAav3sq3O/KNFILqoAuoa3AlFCgLv14MbXlzzL0G9Lo3ItnUUF0aS3k92PqLxmkccZ32VIGpusfQ
ssCftb7wef+XDHinNCCJQFj+CNPBqofoSisAfMt40T+D/hp7CjjiU8g/MA2owL0V1z0CV9yXTnYO
PsW9j+1P5rMbCK0ldkYAYPbASTB5iu8D8heLCtm+A1FoK+w1ONn9lVefybH8BM+9IsT2dbI0+A76
VrJB/G4s3Zebk3+GxDWHF7qgPSN/MJb8F8ZJde++cIWYFM75Jz9dnwF5wwN2+Cg4yvtwoW1JSN9i
AvtwhEGfx06wQtUhjfKMh1WTxpLGzVEZpZdxdaQmlXyIVvnrjaTxp+Igp/Rmkj6GDUxRRQmdR0BB
hVE87k493Dpl1sk14pbDYOvvAwUa1hYl6om0O2QRIx+T9A2TGfVMMtlOPcu/YS+dVIjtp+ZTTiVb
CicADAtJ68z4Mwm+RUrfEJvbltM8HpE91AkJR7aXrbPdbUjRTorLhCNCp4T8o33xp9kT0XomH0Ip
snXxWnQHFoRsZQyfUf5XI+girGagvCBZFH2yIJkRoUDFhoMXo2nBVRA7x0Vte4vwSAh/PqEcEAYq
/PfK2AtB5QxRAJTvIuk33apsiu4YoysOFlTxeM7Ez2qhO9mrCNJXX8K4W3jsmfNFSM2vdGpMS/uy
0gsIwOgMzsZeAaNa84PGWp8nzoWCnDqJNKd8CrbdW/rUzmHULi97de7NCxAbKEtw0sjk0dQJEtjR
WoAM8Ce0qcg3XMYcU1E1TYuP/vdyxfNcBZQVvb325t+y7WHVIO6hbpC0pboW34X9hQAJYxOeFhk8
+IQ0x1kZvSSvhiONskMf2rD40wDlIWCjj+DOVwOkPSPEPuiikKf39ZEPWCrfmQPsqzSWnPQyyYes
njSdC6ve0xNNquXb4A8Ad5GfJkExMesVfK1TCIwzViAoY7izkCvHb5neE3XJxSPnTeNpXtonE+E2
XOhZtUDWa7w3U+ByJVGldtJOXmUKdVGSLRk9P8P20IbpYjVwHfZhBiEBDHfHktgAXFQie0grMRtO
SEYiUMAhR90rY6hSTmwqTVe6c8NDRz3tIQrN66vbU+uyFbkPBcXWTGZE7gCNkCbThrN6NChsAJEa
mIihzGwHRWGinK/HWJ+nB/4GdxhtnrtJakcbrlVnkqRu0Uj/7EaYl99TG0DcNGaIQHP5BNvKDeDF
qShF89rYwYZqe0inwCSZW9kJV4ydVXJINuGul17nNgCYBbWKHHOJq+cMa8oh0uL8Zyi5lgTKAS6v
FTHRp4sBNGFhG+6ylYyHdZpubvhXhFl0kCEpXiYK9pWWJZ0UHiHXxpYJu1b760yy0nW/RLcs9fzM
lq+3WGGcbBms3cm2mpuLfsJLrdySN6YdPmk9Mbac94dQZaXagx2J7NIZrG7byhlsBVYpxJDzfs3K
lnDGpgJoC3ciUIUkAIjC+nRxSHvPaspcJVNEicuWr9pZvkZ5NU0J5GknAG2z/sqyLSW5+otiUXu5
koSY5mv+5TBV2iVH4WyFPv0Dp7MHwGeS28rZ32ln1Ql3AcGvUbPIVlh4FjLNXWekJU/6Jn6aY6Vc
yRv/aRs+6c/+kmS8/4d8lbbzn8B38W3ukGIlc3Wjw58aCgeld0FyvycU4s9lb8acx0vdzk/l3F0Z
u8Z6GGb4R+jm52bwLqLRqO5tcAlFDl7blHkabg0Lm7QtzpAC9zdi6dHxxrrVF1LIFuYaHrvd2ZEF
XdiSYDNLJBaHBio79o/6VLdkK3ppT64dLbO5/hTYJrTu6zHYeJvslZF7cN+jQ8qZuB+D3saceRvK
5dnhTnVkBq6yBnxHeYF4nlnqKlhS1tnBZzcYGmwtL1YJbTlgmJpLd814t+snb21ukJDvypO2Y9BY
qaXaxirHdepCiUEoaAlTbUVNWLuDBTirHpwxvhyS388YX1tplVAximFOrV+JrW9baV+J5UyNW++g
LSkSMYEUC9A62Irgf/MlxPGxvJSBgrpTkgCL1kkxDV+X/YD39v0j1XYKkCVpVTn/fZwF35GiiZSB
VlVJ4XD3c5Pvd6HkUgpd37tP+jtsSJIOE4Hc9tQLmbDA3vmPDhZ/5aNo8ev8KpF1MFTprsVcr5TO
uCja/vKeHGNmqICs6KzERTaFOTus0P8yuX8kfl/MhtX1wbmmPxz/eBSGRrTeNFSTY40p3Qfto7Lp
ZKUkg+mt3Jk6lcdw818hJ0xX4KMeHS6lf9wsLSk4KAY6yRb5LmiGb8ocKJqLWmuJEY+FCdk/NXSm
3nAXjVgRh7c1hmCMjMz9MHuGADypQPwo8Cr9FSU0tB+XcdfnSXSVg1ti9pdB5VyUpat6ofNiCrvZ
0LWac2JrFEQlbLimOtns9x7/Owl61/hduOLSVbKrF/TBbXS+jXK6gUPy+vDHPmnDBbL+yf7piFVk
/Huzf89Yd83eRdzSLL0leSso+2rUF3cJtio2o0k278vn9iXm4qfyv40J6XdN3kXAQt9IDI7N6p5a
78MbUxv7yi1+U6zjDwOK/YR7N45/PNK7GImZMdvooQ729kXEDqdb5TI7GR8w6ofBgh3HR+HUs2CP
MRXi0oP57CvUc984BjNDVniJdEO9a9xPLk1RE3jfC1ZUDl+QKNyoOEp+wmRdg0P32T5ls4dpnr/S
B3Tv91bvIjWNKhqhHsrKXnnp1xkYQoi2R8EEtOGoc+DspZQzenCrX9PRb7d6FwVp1ZYWI1XZzxm+
A8DgL32lVw7MvL6M3+74VAz3n58fxqOJ6q/wy93d3q24eZElMfOKsr9+AR7MKTTkYNF9gvx90xcP
XpYHjd2nEVy/NarWp2vR61NC3Q7HV4tizluqxIyFB/HLv/PgP+/sPpOgu0lXeiFdKr2oa0qAU3i4
WUZb70XmBOANN9xmQBUPEL/YnfN9uL2d8p6y9OCe//UGfRtO90sfzi7BjQRR2TccvPA+GjYzY/Ma
zIld74w9q4I3W0nvEQdN4jG40pcP56h/LQ8aiRPN5B8Ny9PP1TfLa9HVQy4BKHIInJHaCroVKlBL
voDURLc5V6KBhOYfTQVjhXjX0B/0w78fh6Qahor1SpO/bG7fNieaeovjUKiUvXjW10TOj9kGihY0
y8sntTyQiq+8J3S2FVAMlcoaVFlcSqAuqIz0cHH+5zD8dil3b3iadEqeN62yP0evKLTCDSe0E4L1
9/o1Ov3++JV/Pv5vbd292FKZetVF7PrZpAHQOg7BHrBHBYh/GYYc9vGOOiXF/XqhNmrFyYXUds8p
E1ZA7ukP8nr4z7WPwbo6Iw8EwQFTzREnt0X4StEsc6dTv2s+JGTojYnn+hcQqPDcrCsKeaxETs3W
/vdb+vdcJUu6quvIfcSvJfHbk6wqPW1upJn27VkCrYJDdiafMwo1ou9ftRZZiiEaKKIQuA0AlLyA
Xu+GyiIZGw+QIf+pXvdz2qSGn9LveUR5gF7rrnfrFkpAmEXNPrix74cKNyzoX3dofOI7oSAq3KyE
UrFktDc4Ji/SWIFe9kk4CiQlbDtQk9hCDhhujLpnWSqILz8JLmvErK7w+c+DLQAt8BkcNApK9o4G
2lC7YWVGspt+yhskXS+4jKTbJDdGMAOgU8IXN4jZ0BW7zq62gyd1MUBptK6OkOYoVaUQVcyP4uLy
EVLA9U9kXTbSKzMCgaa2YuqnJAdaZUB04lgnVoEEvy/aO4Vd52E8YmdHoULCRsbMo1ZoDLV8jGuI
Sg3uJztcI+2rRceI93XIYqNQ7OsqIEyvUBh/Fp8Bjg3qsrkTdN9Eggi5f2avuPJm+ih8o5AMBYYx
NeB361ly8lzY4fy4YKZBKDUu4edF0/o2GoCCo5s/lX16NtA06kODkUyRSGqkmLDoh4Q30LwzFg1x
WJ3ll4J6fAAS1sB/IV08MzQUiIMKgC8yaEMUsefs6HoTIiE0w9+ikzj3JtTriclj0BhQDsjJRG7M
YXEj2zEkogVHlGgr9YMgxFA+rpvkfWUhlLi8UJiuh1QoeJN28VP+ZjwRl2V04Pv1TmgF0zcgs+Co
gnW1KYIRvpPovZdbfjEtaszQMM/8bbXv/lzzL2LTPnkutqgmOYdLJ5h2wJuwnUkezjPODUPpLL0X
r4CSCMnJn5hpss/8HH/Gp/jk79yTMUcjPDhhuRycZLvlOaAiprOACDTjHorwriwrWF4n902BZfeK
S9b7QG4OV5mYHkLXFrcQrz1+ukc6x79mJnOgyposi1+yBdahn6tCLRdFp5ZSvOetSTnvwyp9J3pY
OEQZlUcVecW/DkS0ppBN5DRGDgjEz8/W4rJMuqj0qWUGgmUWv2dQxE7KgQdYr7xp+Ef9aLa/z1P/
ur/vLfarwLdpKs7zyhQCj/vDzbW9bgZYfGCNHcN2pO3+t6buDj6XQnfDRqapgneQ8MMmrqYYObsl
rpzswUHnYU/eHXS6q2LkYd+YT6qHkpUjfRch6TxSsRV6LnhDkIC/397XafXHNHv38O6GilhUNzPw
eXjye2WOoPTukF11tyEvzm2orbrn39vrZ+3fmrs74LjmIFFdkzskx0KoIHmCyB6veN8ewl/+Fkzc
3dndEaN1ZdcrO5qqxxS1Od1QQiNkN7ftRNiWGGXHsOs+qIjSPHqK/R7j+z0aCIx1U+/jNKxfkni3
cqk5yVTdiKK9hGdF+TAcSu0IsOVHeFuIEq0J4TKC8K0R30Tq3MMKf+/kv7QvNKry6rMZkwYG56u7
N1LPIqO6XQJ/35HEYQ6g9qWGk5ayK+PLSqSmCrHq8/9Xm720QlRVE4zIz3eSHrm4ouv7+2YE6XfS
vIDXYXFSjb34FC5ThTqg0wdN3m9+uU1dpDAuKg4Vask9rORKyV2dM523H8y8eVCPXZtKCwm7EUB5
4Uu07gOc2uThnvt+vuubNXsRiTKAK/RXxKuMQ6kVGtndsYUAcvcKqXjvPl8s1sjIHbqneNltHtxp
P8v8HFI0qegcNoCn6Ypx/5YGqZ4LSuvuuv1X0ix5dY/hvoN7BT9s6r176wcN3u+jv+7xW4N376nh
S8XgKjbuLjgGR3LRE8hZVu2oE4VSOw/a6kfjbzd3N3Iu10qM/AFtKaz9AHQH+OZJcrBns9oH049+
P/9wX4wWBAkS+h+Dt/TnKI3rQE+TCqcreUSnmwJHWJc6eOS+yNdgG9u1HaxU5K7P7SHcBC/RLv2T
rYVzhBoAatk23kTbGwHejWxpz+6HuyHlZ0tnZd3upA1pjLk/v0wqG9ce5bqHBWmAikyGOsvPkFKH
waEkdXGlpiCE8DkF3fWFCVrw8oSFApPxqp4hayfSDCbv0RHtH2P2x33fzUmBFBT1zU/MHa5x6rpj
zrmOssvQFt98EclxW4zabjmgpOJg3C5hMghjoMzwWpW1guNUffAY/gon3j+GfoH/toALchOGVRab
UOgCJ0I5AINuG2yzkzu9rHBvr41VRMQ9OPqLYKrbvw+4f7dOxNokjq4Rtb6bHj2964w2ZxDE1Qzj
P2ZoKsAM2VjHhcPzPkXC0E8oqzvMnGwGjbxtrEp3XLKOwaO14u8XW5IVBGC6aoqaxqv9syPMQLw2
jdQXSBzF15GBYOSUQP2h1CZxcxYGyR0NHhyt/lryDYl1gfnEHJiqie7srs1Sy7I2D3J1x1E1ea22
wgr80DJe3cYJ+NTf+1r9eyKhMRBsvWkCDNvgbqvW1lFFZBs+CQUCwOIBfXa3jMBBOaVAnLvp66TO
oMjkr9QHgQ4jxeMoHguTKaiFGO0djLAdVY+oEpLYuHKvuKZQ/4RDF91j3If6SYql70FHrSLr4qjK
NP6EW11o00KfADrC6sn+O1765FBDyMYPZGZiP05/Tl3YD/DFyCw+OgfVu93hINZvl6gacHcvLAXw
lxflJylkfVwHfVEo5AHQpDisS1YUj5J3ba5xLP34vYuVf3Xx94vo3/1vL1MeGMWgDehitQej9/Vh
p3UxbuHqv7VvUju6HGBPChPKL8IWvVBRGYACrp1RwSnZ78vNpBQ3TsecoKgCPw4xEeHsSpR+7Km2
Fb9ICykdR2P9kUhPk/tV5Ef3yQMdQpQio3QeiNLX979d+VW75NfGa4Kd++QfDkBR8N3ZgKI4NHtk
OYb6bVr05TBmFDzb8rlGXS9UOJyJ4WxgvN2c63NNJUgIY3o1u97mEeCPyZIzLDt01G6oSZIVsWXc
toOxSDFI2I6AK6dXsuqv1IquZpozTUDCXjhSe+AT2oL6WAkAZ/ia8EjEYl2Qz8+IDGeDeZ093UBK
iW9duc6pdV9uTcDKQvSqarMBnhF5qr+V8bsM8lV38nij6BuVJPjlnAlwfxmO46BdmtJETbbVU0Md
9mqVAsY1MJ4S6w+K0UHYXawKFUXFldj5qOvGPL4UVJ43aoDtWm793JQ4a8dZx+2MXZ0KD/9H2nns
OI6l3faJCNCbKUUj76UwEyIsrej909+lHHVn/egaXKAHbaozIiXynM/svdcGok34LKXfryoV108d
OB4O/tg1AcuPCxznkpdoWMRpbJc5eZ+LGcpTpTnY1Ofei9C0s0jaiQz5iWmXsCm+KJj08BWRZtFv
1CsvopO9Tbv6Eq8J4Bjeqq2Mdx7aNPAOFBYnPfydBLIT4Z0OO6nnv+4/lRfyLZ6LqpIgXDSsP/VF
AfJNDOKqrlzwnNY+O8SIAw7AmxIPD/B7814t+AnA8JQSmoUz46gSp7X+BtTd9QJ/8PldM5P408rX
0YiQSvdDUEdxItOfaRofVg484CV25xeUhkYLP/eND9eQ6KPMaPlY9wcEG7YvXnqXaAfUZ89HR9p0
oDfsx7omxX5aG/M5wWH281DtiBU92oyF5Ofn5CKv1MMPz9RV2VbELBBwz43pKN1+fmYSkQy9rF8y
ctohRACnIkrrF9LZe1jYJS7u2ivnw4hzSXBNu3uGwTXb/mTceVXJjxXw11gMyhlDlA5BH1/44glj
IVK6dMILasLLgIbHwQGHY5UULVJw8Ie7f9InmYTAsZCOTDSC87czeyOf98KJVt8IG0hG3TVHdvni
qdiYZ+gXJSz4dXE1yQQlf908y9h6KJ4PDMp2v6A3lMTPybt/RZAA1IZQXRvfuv3zhfP8hZBswqtJ
1fvpLjnm4c4RP7MTo42qWHFZEQke7fAi2rkXA0z3hs4J1439Gu2w45ktgS22sFRsEv1dcEKcje+R
4hXYRNe3i7WUP9FFPBx2mMcPSECIbuAuk0tAOATgXb/+ILH0mU5aHKYXU9y2wFyJapFWGh1U6JFX
QFoZ/Ku6cPsYH5WN7qXJtjzHunQsELSQi2b5FizYwP5ovvVuHZIp3ftWtGMur86wYHCEO/XdRAx3
zU7iNYHmGV8HNPUGmdXauoDvfsv4ZG8luhvlVG4E/8Ncio65IRLU6baUCrFH8MWWP2diZPWVNPYt
QoLCKKo+QWgab5P30d9uxff8Ey50htOMo3JSY702dyBt6cJtbO+F19Z7qkHF4szYF/PGgvT9TaSt
QN4glRjQXsKAz5a0it8GxTHW/S9f0hcd9PgeftNjdo7xU12bY4gHcfBgoB80xQs2MWAnKNpLAAAh
CRKrbD3kxMWT2Yaf6pf8+XMwsjwWNwV6InITf5H4252wIH0m/NIeL6RuX5DRLKYrz6ZpedlaxJTO
vAApX+Dk6fO5aXeY1NWt0i9JX89vIeXTTdyYAMDpiCRmc57UL6ltZfOZ7U580S/OmaX1L6uoP+uG
f9wqKuGaFj0ajehf/UQtzr0xZEl8BoISU8SFrnbofoWN9vX4NV7REYrFt6R9cQnoo4u1ufjAxao4
EImmW+ELi+AZsCOF5OPY4fgcoPJnbJpXElIYVkRLTAEccWxJGXFaN8j155EFouH78pFo8OKrXXYI
bplgMn7F3O/yZaF1kn7Xk31ziRx8PlYkZKKpY7j6gl2U2ts10cT+5ntyFg6hM1/AsZjn8TjYUfFk
11gOEY7tvxTh/wihe+pxkOJz7coilgvzrzLYUqdcjTQ4xA/QacxnJQe2EiPQ5eOFkd2zKn7ewg1x
FUSzo2kmJXwg/WRRnCeij9iBr7VTdYUyQLwF243AJRsj+NJz8rhtknNJSp7fq+N8b4V/6Wb+UXXx
i2uiJIq0xM/2/69f3FCTkKqhTs9sV55jcztQ7Jocl+20JPvyf1dX/9hUPz+l//xhfxWwU5P3mZQ8
f9h4UF6H/eMnaBxRcYgwp5VD6eVPtvNvLYr6z8rov3/qX4VlmT10dRKq9Nxb6/ZLKE9aTPgiG4v7
AGwC9/eTOP1rUaOwjyiPz1zSyulre02A/nWWfBl0QOeN1Qu8TBU5YspX+dpNIENtAT42+UnRvjlA
Sqy45YZdQmQqmRz5Qoj9Sv2XJkf+R/P5/Aiflh5NkfCd/O37iNQA102apVw3huqmyppkXhG0mbqo
QTUa79qTGryCVhu8HXmpWmJoJmeuf83slmm2lbrQVs3xX77YP07L/z4m/vu3+uuYGCvmeKXCbzVf
aB8AsuPoh5srwk776AevA0Bf+cGfKKGS6OgG9SqhYegaC5gZp8Osr3t09Au457UdibvosTazLTk9
4+D2O4EgukOErE0iYV/LvY7jB1YYtNT0TpaDqW5A7inCWWNJ8m9NyT/mKX993H/NOIQpaSNdKNKz
/q7DAhb29eaxzfZwpT7/97vxR3z0vz7Cv6YK0kOu5X7iJ2VbA8Vsh1lj2vaf2ks3gQl1cvFTV4Fm
syIcFvrqbH4LPxyh/a/Fwoi7hrw6gtY6bUHo5ggha6JhKzxYbVGw/N+/6T+0PH/e4v94BJ9Hyn90
GoGh9pqmP9IzQIVDUC1Qwi6kDdyQYdGuRx0WRqXit/7/+6l/DxrmMcyloEx4xEj4kH0FuCqSXTvd
8ZFYI9CIxB7MdXYz/u0H/2PM9ecRMFVuQF0Ttb+HsaEq9aE6CslZJ7qYwJ5mVez1apFy37npjUhu
0uyeysikPROaPxIGo/nav/31tf/zvVdMk7wNU9cIu/7vD12q52puH1ZyJpPFKHfiSdFXHf+WAGmF
WKAtxKNqXhXLQVubZ2BbLkUWW/OeZZ8TQXog0BPygTlck+Cqqcs7qXOSp+lu+SaWOJcWhnCIeIx4
hs7K7rnF/EppxgjqfIsgH8yCi+GqycwVbRLa6mHLm1n/WxP7f92iKutpiWU1PuF/bL8q7lWdaVZ8
HkY3/Yj36m+xFwIe7mVxk8M1ndoI6yvZBM/Abt8stnq+JUAOZOi83j7zaZY1T8a9P1mqXV0u1pMw
TIFB2BDmDooooHzQVQInBBiX/Mu+X1IU8f+4TFUWhYZBtAURBH+mC//xZkztIFdaqCXn8NdpaT/g
jWxzkkWyFSvzFFIXljmW6tDDHUU8ypCOaQYGWpXp1YruGrlbX3grAp8gtId2Mcplm20fs6uGvWNc
xAecvFsubYF5E/RZdedS/VbYt2sEPs4H0i5hWCmUsddn9M55qM+CfNdCf1RZIpjviq0SLMxyVWD7
7MWW16tOn3vlaxSBKrbVNW6PmQAM/8vsXBPMknosu2OYfAeaAxUukh0cJOAkpdfW+BqLN4NBF3kj
tNuoxxfh5oHv48EQJFoQU541OyhwwDl8ctlVTBmA6pKDsCVD6aQ/3KwlZ9aeSYBJ3xk2FPJabLYT
mF1hx/o/jBZxADCKP8UlOXWSDxo9j1Ufsg6FvS44wugn85rvUQs8sfiaXzvmRaavG4xhjhLR9EQx
8Gczp3JlZpGHkOiOFcywigQr0hX9K//tMwXS2hlLJjjkZfeab30K8ln84S1RnW7H69SRyZwtNynY
swFLxl32O9E3riZBdmCqPAOmY8PATQPHvRj84FY6xujLBG4XRzVdD2fzikrAPMYb8wZQSlJc+dQ3
bpveQpFQznPB4qgwnRJ4MoGlXvdrzrCglwLii+EGy4xkOWlhBE+qbmw5+on7vkd3VS6Er2pfxm6/
6iCoKE7zcGryCle4joCNyUtGqw2x1EtV2xBBO3FKUcGsBVLkSnK5WvUeMwwBtbCug10JOY7zGoot
PGsSt+xx9Mgfqh0zv4iLaUHeNVGkBDjiKqWJXkqNy+fGr2j+SoTqwmGK35s7NM/oonlmvkFAYB0R
YCSrMgdfiB8qpPTl0KiXwTtxQIOMyLcYmBWvSIrtO7tZPnJbZXFgdbjZxMGZDb/3BsyItBu/JOPM
l9xcAWmbzWXnziNwpGkx3GWsnGBN+OupGBA0PA7wH58J2I9Dp+0qZilbHumuvkPPqyG3ZQs8Sk+a
qLnSjE9q8W5ayb88WniqjGWGxaNblF8ipqv8rPINpmtg9z0ehHDFZMNYdRsd04/dkVTDJPAb4Pg7
K0kduLxiQ0StXkCKVdCdXjvTGXkrXBr44VRpHmzQYgl7jGzhGoPQ6OHievAU5tOlS1aa6AnBT0Mi
s+hP1kuBH+giyFsIsDxGDc8Vf0dbf+yD91ITYGoMtjDvRWvfsAAxmGDAzrgb2plPN3/tPkXxHFiO
hpGQhuE3CT5Iy7PouyQNwhzpJ0OzZz0Dz+5ROAU489OTYMXLGOFi6MFtzfoXhWRjYO2NOO3Jt8fw
2pT7hqg7YxP4DBJ73GBEQRNq6MTPyFV3VLl+vmJ0aMHOet7La/4elJegWjlnBnLE6ohyGUYcLs+S
19NpAhfdEMAe3FfbCkUJv0O16HpOIBbJ+eM9JbafOzRczy8WcfsVIMld3HgD+Gz5W5F/Wu38TP+1
VubsPmCvNeQIZq6hLSt8lWzxcv089oIzWSWPA5YmbXKIgAel7AFtyohcdKXHlsc5YEOF18kcHfR1
4VYeT3Ri4j18OJ5KlhaAQGxduSMD7LLjD/EBRc4ucFsvE+fMMZIujGjbEBWrXcbp/lBi9zE5Sn3N
TOKCtlpyK3mBOWea8FWxbIX8ZHpRIsf2T37f6clAIu/IcGmNdWnD0PKxZiTJZAWcX/SjjjS8W5J5
hxu/2jSy9f4wObdphNGf5PMXfRoZwny88Y8W5W5LPpSwSYHF9dcZTwgOzoc9Lnl3S5BWNaqcx67F
DpnjJQjuUv46YrbFf2UTBbVngG3ROJs2P+Ehb1ICgrkwUdIUz05ibGcnnn1TQmKLUpyRbkhHjfQ2
/3ycKr9TmRpGT2TDeWRMOt2gUaArg8AIYFCGTMCcrCVLsb1WNFeWacslTwZDyCq0LWkfdS5PU8SH
t+yRZsMmkI5WygPbCCvhAZO7KryAIMUZO0S5MYcPy1wlxtnEk5um8Kujk5V8zBoIQZ+pfEId06iF
resbgeZDwrynTMuQua9A6jtQDTn39fZzVn9aMvEyhou13C4GnpCIQGurJ3nwQC5XVrzpk2B3Cv6H
3nQ6GQO/o7TrBBw5f06tMHpNtvyaQO4yXIwvr5O4y5pXJqrUv+l7YnwmEIkkhKOOQU/d4CMYHKYB
JcIvcZmWvzOvcmsdeI8LLoWQrHQ8RddG5HQpV2pCZgEz2IQUSFeFfF3+EFU68fhNRA3WXLgj9OHi
zZK2iU7RK72BoxMIgwVJ4Img38t6mQKD7huDXQ+oZHgbKYZJWdgONcKlr5sFwnjLtS+uVaRXwjYL
y4XIPRZZLTF7LxhUoHmCkiNnkhjueFxWwTFNGA2K9/GrSVbKRUuZesEZsvYWP6EWf5v1XKuu2v42
BiGz9lDs55J4zmQhnivWIdZxQFE3blJKgWYxCituco4M8OjVslJw6nuRvh0rxyQn03AhPIV3Nf+W
arcxvWDAkagtyschMX0Rb3j5IlZ+BQOVWXrM4PJphzVMovguWoALbD5QFIUo1UgKzK6MTwnzwALO
sdzf4vIYqduRi7CZ3ftwt6CL2KPuNtMJD0yAj1sDNIL/g+jx8sDEpnTEE+TMplno8YqzYwx2gU9y
QJbeek4wwp1n5CgbmfDzjC9w18l+9tbS/sMuU7bYLPlGcXejOBS4mJgXjuvMuj4kD2wphV+6GVfl
G2UAvNuo5n9dVkALcdrGszuL+yRyTa73FQU84/Je/bYQ+rGxG+XWFWDsEHQ0EEtMqrvgReaHTL2J
KOYW/ABgjD3wyJlXK8/VJC42ALAwXxeK8zhD52TMCHSJi/BeSL6iEK7qinDP0Q7BVX3C/IjPJaQK
gdt0Cvc8+Qbj8NadDAeA8bHQWFlse7BmryxqBnYmK8I/zLXQLKvRJQnQql3rEPLXWjB/w9mi8Ls6
KCeHoyDzTM2WPcyH2lyq/nxRrmV8T6K1WvvDCcUmbNZqw2nZNsuw+cTX3u5LZY8GNSF7cz4Y+lIQ
CRJx8i/O5sJVbJErhIvAw4hNCv4FLmjoSBczWbfkKNp6SZQi7/TzU5mWkNCJV2QSSAFJAO5EeABo
nNHVtjkpeEeCWMm/E9Zgi7MrSOcuZb5CrD5KRkDUOSKy56UtV36uLShRUkwlC/FE5bcFaFqj8Eiv
PLGAdjuSTZ8sWnqyNPchsmtHjMlVu4GcGb0p7Mb1tdBfehisgVe2B+kY0+ijjHUYHCW4ZMkDZoic
KN/0DGF959FqWdsMDvs6SslUWYL9lEBPFIx+te4E4tMw71Bf6ctAl4mgmu4UORWP1bFm80d90ywT
vjhCVH+A522rpw2nRfrM9+EiiEuyIyzRznzpehquMyBRU1qwZyDhiv0EJPfxRZG2WvMWwiRHWsFn
1o6eDNuLYX7HAhk06LdqXrP5VSh2k/gUbnNty3e+n/2Ak7J/jiV4xck/5vpgQwEIteM6tgmdLVxB
cAggpZlp7FRdicLC3Ku86uLHeDAln8eweIGaa26FkbXQIkegv1Phr6AMj32qWQBuCzYqHC8mBtZG
P6XRgdowYLFjLRkY1NN+HIgepiZ4q5Vt9/v8u7QH1K7PA3pTFEt9T4/yhGs+P73HCqqpAAe0v3T1
piebwgD5YwLxAwYULJs2tCXBF0gml1yxXhjQT8gMtn7G7lrHRzVfzkRcDyQSH6XmEOFmbQ96+rqo
ctZXnKmw2iUX1dzLEy7b3zGU0pA2Sb7Qx23+OBvyJZG8poCxIDZAbc8TkSXsqLo924BiM7G8mbf1
jR0ylRtjd7Zb4nmsvNRRM+gsdoAVgMTsVP0ID5RNVEtpjpbZI6KgXMmyW3zW9Ha4b8mR7b6y5c16
y/ZgZDYspIZn9b3gX4SCpRSJQNntXrpPZzAbasZc/3lKpx9AIrUvLD/munHjD7X2SHLmdmW71EIT
FBfljyIvgpfQi5jHEFxRLnTJ5VAQWqDPb/iBIyxm7DrEE41NskZkTVBgYnpUfGPgW1QZboWGpWb3
Uy6qkuANWAbESNcuL6c4uwY2cnnB5agvxBtwI6rzM/1HlbtgH9rn/1BU39GV0vOSLxqszKyZ6iPY
Pnu+kVRyMX61W+zlt3b0LdGrXI1WhA1mCeXFIdRC9QPRne7xBl4HEuZsXV0fqxZGL+11u1UXyiHV
1kxTIwcWHjIBcz+2O8joFM6EdouTi7pVKd6ffsrygMtO/BDRwvthcIkruKE82bW1mwHZNkQG2YCI
om3KPmAwL3p3y7qFAOvEWjTomjnlSYoAv6EciUW1ls7dkMiJwBV6BGGUhBjX8YkKK/DMTw6wsNHb
TRItq5dHfKXnUR5bSXWzalXKdqvYsbEeNSel/RdvXGZQUVSkCwU6eD/Kt7G0gN+oKoyz/pAKI+4M
sLuuUL73yOLKlxPjJYz35ePc5StN+paTV5X8L8xmklu9oLw2eW0kuhbIWN2Dnek6t2BM8dIxVGI1
piW+WqzJDoqs+5j4aKISGuZPzp8jMdNkfA6N/QvkOereJuOKyCSjfcHdYkhQrQlA/p6IXj+GF1Xz
TQJ9BID03a7CQx4fp0bnCCO93vIEwR9h7haObNgCb/OD7M4ckzn2hqm6hNYbvxcXgC7eqHF4S/m2
IXo/AH8apVfJdHTqgVaQczwBS3nB+gqr0loJx0FZluPa6pdpuwmYpbDQQy5g2tmJbeCztw6vKOth
BxNJ0K6iG9tGGXHOiwijmXfWyd6L3gseoNucPgQrO51YIY/SVvGEhrJnhUyH/IvS7522ZXQR0bLO
S7M7E1H2/uhsZ9iEkccM69G53Gjp4MHa6hGeoc1JiAn/oVrcyBTzDgcKfg1meDSSPunhG8tJblyL
hrzhy+DAjkfqzdXrY1q2rN5LD6gOYeWKwwoEhw3DS0tvII4ALg1++2JbmVfLcOViHauhF5OBmOzV
vQlPFNZX5UsJCIVNXHK8YmMZTlrww7k2tw6f4MDIntD5XZ9+doHTDrtaXOtsRHeZW57YaRoDda5b
IUASFw915WTsPA1bp/OqfPFzyJcIWnA2Hfj75omT/cSvuBe0I19IlULpbI4mnYijYwGaXw2urGLd
qbvAhcCltW8hx7QWEseEwmRw9Bvoaj4qEmrCX5Jc+RY0Ugi4PED3sEuwkDk43Eh0AmmyYgApJZ/B
fCJfylpm6jFOLlVZMxUjMHt6jYaT5aj5KuyOXXd8bB6kUg0bkUI0wBDP0Zn7bAEbvovp2TaIuUsT
2DC6KDbS6/D4BZxU3cPxxkyif5VED7HEq2YulZGxiwBDp/SKYA/zZ34Nn3aZXUT6r+oO5V0n6eXA
mdE1Z6nakWLz+H1MrmbeHtUd9E8k7kMCQJ9Zvxs1W/bqojyKxSX/4zpiFihLOx21OAeXFvhxsqMn
G84oWxpGFk6v6gyvfKX1g3zDLMaks9Y3A1HXOgncjlSdastn9cxfe4ZL4RixS6/3dORod4yno5cf
1Zmj1G8oAK/Zz5CveAWrdEeq+fyVsHeiA6nYwV7pJEUXWxTPGhm/jIRUYi5MwkfaA4SKwR9pXF7M
ZptKa2Y/bb8A6YFjJ1r1k9eIT31SNl+a/n34DYzFay99By6x7uGFyVyZMbfalSXJX2wkVvLAS08M
OpUjNYr3EPYz0y2kDJr9Wa9EbBVXaAad4STfjCPWFbcVGKXioGKmMYUXyVhSq0bbjJ08dHgFwCyj
WwB2F4Wzn4T0Je6jUToybBuJUqK4pjX4HmZIN5ta/6a2zq9t5NAaUTlH0x7cVF54qcdA/pbKC+kG
AMXpdIcBpnwrL5+PHQE38rCQ9QU0nnRe823ihqShaMcNkGIeAjBiFl8NczpGskVNHkq0QxlP9KaN
rYJFPKcDz1rNr8rY0eAyJGMHAO0rAc9okzgPP0ipKx0l2MWCm0dgh6mKf9MP852xNLViRPrxrxYT
Hs5yTaWbal575RsrTmCir3lpujOPWzUv2wdh6cs+3cJdw25Fd9DEuTfSU/8O0nVYj8LJGl+Zecz4
pTQnHkhln6DgQpFn3npGZzY9lsgVRetiTPuM+W1O3juAoe1D9eTiGLFMB8pOecleQj2UIXUXCiB/
jC8DFffMSYvKJfmZs7Ognodf9U4LK8seFbJ+YrwMuIcBSkJsTXWSz4a0iT+txmdoZTyIolKA2R0N
b9NxcJpP4LqwNKYanRPYDqdFYoIsg5Arp2RQ+ir71kHmXGbo1Ru/qXJqHx5wZbs6AccEj5TeSs7B
DVtXAtK4LpDDuJXhWuabTjWSxvuyPVpYxG4F3ZWda8tB2cjGcRQD+0GRrx0i4a2Fzj1StjPTdLWT
LBOZIVVonTZVvG6tLxOk25M/sZSVwEnXvCZVBQLNC9CyJApmOx1joZNcJuWVJJ7h6YWixIYE8sju
YeY/e1zGztJxeDjir9C+8vzWlq3VqyTbtpErMlHlx9hkp12pOeTZndKlPC30eZHTUlGV566Oi/Fr
+EAuBp7WjhL7M1zyvEUUbLbMLvySsra4F/yzWGzkM4TaYE35+CkRCIKnYI/1n8sB62D/PcpuFx6y
2BFUN4+dmmcXsRC5aKG1CA0mu1weHF08I+RNVYtcX2Ue8lbBbWN3BOqa+nJ+tgq3ApWFQsXWxFW3
QpN4VRbgC/7AlzdBT/OHfDFd1gxN3tIGDSKyRKxz4H6aYDdFt2huXD0SnUHcSGfLohR6ycS3MV83
vYHQ731S9nX1YuaCXRB6xq01O1HkBdqihd34JECZyOr0pZidB8GO08+q6DiIGAZQCjFlNoMfifsr
zwxfNyvHYqBXT9v2k8F+ML0W0kbkD042SoCg1td6fPvCL4Rn2LmoInoG7aXb4Ka05rPKf6pSnCbG
e+WjBjNROHb4YmM8iGw+08dJhTtupjAYXkL5NffQaJp3tgQ5c3vrwvBAZIjGmuCS+jDXbe1FIfSO
BlxQsQhyVPm57HLD3cJ4WV7CdwZaJQtBwqIZYHBcGu2KmqTU/fHba4/jimsirw/N7FdMyNfTA3z5
vZwvpKhLxo9OwozmRECjNplHm3vglpHjZVq4MunY09f4/MK9nj1B9Nqj2wE6Nn1R6T14N9JFHnvS
PqP8IffrBynnEtFMIR90hIEbWEd0leUtXBsNSJ4FmweOyaBf9NLCspw0+QxXMDmfyPjULeI1iKaO
SvEBkg1toAswBnkpzNshJJpqm0xbkUsJ+p7qiG9zzUQVvBA8HJDsvMnqqiEzFTVffEhib0ArsrEk
ODbrjJC8njGUHe74oqPHq7JrmT58ktRiHuU38816IpF2TXIHSVO60dvsMPbLv+mgyKBaPuQdEYMC
ODd6jp3au53kqbEz+9aIrdme/elYLucXg8Kb+DAUl72LTlQHa4YZfWdkviW8Bt7x8QfRVXMmPiz+
hvDSzZ9+XkX34tXYtb1vBMAWF4Lbb+ZNcJyXjWrLCAgQWUL/s9G9JKgJbCAxm4EmubF9MlMTZ9wk
DBK8lE/JZcB0Kzon0nbm1dgpFUrohdF+NOahegUWRkgXC/Ad5nNeWFq0N+J/gophhaMUe46uXvJD
DOzX2O92tB+gA5EyFV7eOKm8CqZ1Qx23rPxMuE4zblrUA024lolme5M7V9lhgI0JZpJc04FfCcXH
oPhnCCPxyxnkWTQr8V6dmYyNKXDxlfQCOE84W+cn1C7ilouPRf3eKgcm6qkCgO3LYK1A8FxDCt1P
HG8bJ3ZZMjDE4xE011LpZAc+kAZrm5tytFYX0G3FbjxpmTO8CugldXAz5DN+zlg9loDrnp+WeSUC
DshctgGgnKe7R+TgcARCuW2KW/mABYLE8UCIGSdxj3VUX6Yw5ba1usoZBpxjnYn/qvBp/vhX9VPH
3sxE57uBMiw+nw8XokOpEQsT7UsEhujK+w7p7FLvqQsgMv02LazjTa8cyvmsAQo0MPCygDHfwp7D
0lOP9eeDiZfU7huql+np7eQFypvNgxdDlLbhTlicAZoxcLf0K3NnVv5YNgyntTaqeG+MVYr6n/ld
jgh/V5PDl3oTc90pf2vNvUHpjiLAsC4BE3nwqR/8o4iV00/9OONJWE1Mj0ryOhlUq6rTdCtpfuP4
BQiv9hu+Ykk7PQQ/oa/pr2p27mmiw2FR0ryhR8uCTQX5RfscZG+m6KLGuiX6YTgDOY6ubXxTVJcJ
V/ohLg7lUV+wwBjMn6I9AI5Z+MVXISAApXR9L9uPOFjWxnUkBwahRHEwWaC/iS+Zzzja7L6txIlf
W2RoVAA400MnXM2iK3cOexTYgPgNgwBMsiTmjti4XbpVnmhtkW4F/dF1stbkQlTdaVRWoT8xOefw
Am2dLyk/68KJQ3c+KcBmBC70ntWeQqadK19FQlTDZSKeguyja9lt809wWmVoBQh8yrRdu2wNb8Ch
4WDGqym5ygWCMzTSJl8C3vozRR8LbJzs1VexzRmqaH50MFhLK4vmCxNODqiM2QHwPgbKNbzPZ6ii
Ktvpk5N+BrXd6T+d9sM1GdXf1kk4hdcBxp9+eWwxoz+Mmz4fK0LvYEXNTBo43dmuRG4ruAsLWPIa
1ayeDa5mLdL0TSD+RaBB8HMQVbNziR2GTfOIc9lEPHDW0poqghfhtUx+252RHn9zKkj4g3ejvtEe
u8gdy9brC/dxHKodwc1VgyuQs/QSaOcUetKxIMmv4lxS+MssOmJZad4czCDGsHtcVFZgB+IIzukj
oIFcI3pWmEAsDFT3SLZI9Q1QPWh7JV72Z7S3y2RZ28m5TVcSM5zqWulfZhUuAiVfGQzZteClZYOy
ZjWps90sjhDuJ1ovTSFQcNioXyramWfq8pqobXuSjkJ5F4DFzS7fJiZ8N772GNKkp4S1vIvyts7W
81OW3YWbTDuFGnrWoEa2ZLF42bdssTREcda00stddgfP2Kush48tu2HJkfLvUlo9go+84rJAUbvT
qQYEYhsWhei0FJGl3w4xgCLIlGydlfkQ0c0xdzCaz0L/YpG2EMnpVNcSUeBMzUlDqLEpfBW630l2
9JR/+IZAWmdjt5ntdsaXxhMm6DyVqE9U9hpR8lKQMNdfKqchrCAN2X+pXp1Xy1LbiJyzUBEma5fU
XsCxmf5O8ZZBJktmhpZfyuTG3+VaGE+gPCWw7lupOGZEuYi0x1F5qVpH/IYF68lMdUp0xbqW8DpG
KP1t8c1gHvnsA1LnAb5VcZBjPnhZzNxLxq0xOVXDPHJy9HiTa7vsxejuiXl9cBRG+trqWIp9dCTC
NhLV8sqSUZgUWwLS7cgjs5RESbPjd2D6i5Ie4Usgc4kxNwIKlYY/DTw+JgXhW0/QSEOx3Wr1YiYH
sEdDysv7p/Awrz/x+Mr01PgIMTzuP9RN8xmRBP3YcYrd7Kpdq+oWXTyW3hRE4oTJXs1PcX5imKsE
iSMz1iCzAb2eI86XQP+OHx4t7JNndQVoHzAkKlwMJ4PqBG/0h88z0hZ+M8vtT82qexO/daIQqYb4
cR8D6/vAnjz4mWROyNlHCIaU88TTy62wp8XcAWS0Pjrha0t7wOjQ11+JhoyZ/qGX8crMyZkVkdwX
b8alcZ4Ml/oY4TY7RNJTDAFguR21t7E6KparMXIVt91R9RBij+/EOETVNiLbgiihdNV05P5Vjzcp
WRpPrT//T6H41R5uMx8N+NpkBwYE52bjRTIPcrCNaZLkD9ZLVf2Ca+JxVYZllt8Vcgilp79D5kbj
d4v95gX+1qQesmgpaMxg9lg0MM1shpLA2GPRLHJw7Gy8KPZDlSOLRuY9w6CFgCV+f2rfuGFY+Mhu
5VPAyuBk9y1wxyVtJPVhJNxwrVoeIoXpbgau9Xj+coNxjYuljLMDWVm4H3snbWFEe73yEoMe62AD
RftKXzdUQRMyqHoF0bE3/Epbgy8UEWFBSow2gnGXCnSDu289WY+ybivqd5jC/QHemv2MXLgqqbr7
SfVa85lxe2T7wZiDBa4fthxpLDIhj8peilbEazq76tBOa2/BbWQUwbAqCRcldOKFnK4YOrTWue2v
UeGxZmF5WmnvilgiLnHE+KBTyxJjW7rhl4oXiHHxApV84rAtatzJb3rGoe5wyOtF9FSE84XpfByE
tFoeEL5niMkTprcTKUrkC3qLbvrCC9NdtNprrrKjI99B3pEQPrLNl2g1C2RcxHF206Y5qJb3SK8M
zxrMVE6Rbi3iajMWLEe3YAOW/z+Ozmu5USwIw09ElUAk3RKFcrbsG8phRBA5w9Pvx95t7c6OZXQ4
3f2n9hLVnRY/+hsBoClqDt1PGltie8DX+fb/LbXzuARss4TigNifqJ+EUBR7sUPiArgdIpk1teSk
9J8pkn8yW6N9Nh3fZP32q/sSQf4SYAwR1WBVCj5H1aJ72XULgygXqHFsh9Dw3GZucJP9fQ2PB4ce
Mb2t46Wnd7Z0LQ4yM+wpbd2IXLlNM/FykpX+T9e9MN+2v1FNFo7ZFB9L/Sadsvq1ZNEc8x4ffyFb
6mnA2TS4RaDab1afpdvV8iv7SNqD+DEijmDUpTurApcpY4h7Q+kPCvgpy1BViw/D2orLUG91At8w
tLnl8trR0P1j2FbW2LnyN1umt375JS/Z2xgb3NGGqu3YtMe7EP4oTBXrNrRCRuzqp4Zx5VZtImxQ
vDfhXNMbSg37LtEUAM9oR022Xt3lwAtew42LIMPr6iUxom/U6taxeNwcLiLNVX2KOUvuMOtg05Lf
yp43LZbDxwqVAwGfvMPBFb+VCIzy8h3m9jhfhy+Mk5HHDl/ceq8+glne8LvJwgVsxT8BsjNqFMQE
Jsk1x3JJyQwwIVkAka30I6X7gcD7xGZamqNjRxfFG2j4AoqxdDVvynd9/xg6LxOdcuGS30CyVLx8
CNsKgSa/roFB7A6eBJeaSiaawqgw1OmQBttWMuEqQa6U71Vo1hXzO/S/2Z/Ua8/o8OlX61G+tO+7
kh+095X1xIw7YcXlPDCdMGqPb5Dpq4rUgzWjOCwFrC4sr34vOzOK/v14DB5ldSrfSFeQKaEtdvq9
hqFPvsf4LPMvP3gtt3yh336NhSW1iE0SYgeasPyeUH47HTg92jz5UPdMFetV5FQx9O5hZqVZEU+8
s7zXEdJO5uqJfg49/pisUaGS9Z3seqBPPrH8FdAlXr3pg5G2UL6GGdAhWy3zBqKIQQkBHLBw/pb6
mrSsuHamwkx7Q2pvKquL2U+kY4JleiDp+6DxqcPkiKslEK5gHQCv/IqpbmWfCwkKejvFxyw9C6mJ
igdrwMgbNyIqK+Zf442gG29MsfinaBehuun6aVQ/GJMlvJExRLiRi+tU/RSW9FH3aoDsJdkJBVxk
hoqJg1TxQI3C1br9/9oTR2cxfiHTWbJpRVtnnQs3J3SuAriOtDDZAM3Kwg4eEiS4JjtqVtK81yEl
QvqHgSFs1nLACTYlEw3h1F99OGdAGFF56Au0pMRLG19EZGnW+wEXh75LOfYjlSGji0LM8puA4jF2
HZefM0eVW1C3CBsW3+/lEcoh+BAAf3Zv2kxhPAVoIQgaFf/SJfSDNf2BsG/50YIxNSe4jW37qN/r
Bcvsq339z9d32nI9bTMk3UzrmGN1xvXElqcz0FmNEIUgloWFji5k03d4kYI9fmqqJSpYpOIjTcam
ei/MCiOL0poZWGdKrN7UbESOiZv5m1j/7se9ZhTX+qw5o00IPJrfol6ry5uwOIUndaRBtFLa3rbd
ldmLtYU+yWuzVZvNhM+3uJ+Wj1n+CBemXwkiNpBqLODfut18EFcGDG+J4DJ7jS80sZJ4JqyLjP3A
RR6o7Zb0BKrF057R4ZpUenaazoh90m8lV9YP8Ah6vA7eGHKuibbOwSpKwR6LQ8AgM+J/3Uq8Kzk2
mE06nscJZSazKa9j33vNR4rOdEbXy/3qp+URSLO7FwFwiDuvui/i7Wykof0r3ab9pypmVB+rH5/x
0TebZL/ozojHPwAjpRwfWWmLqitj4fTfW/Q8vFkctQ43hoyY7ANvq98cNcg27hWmuVxGHmpxhTfY
ecenoGyUekth9MUt+2o1EC/WnVvc2+2IXPzVq8hDFGLfo8B7m9T9luMi8LMew1997/t1usc7rNta
g5Oq0W8N5CzYYrq/Ob7ktNqh3mfSehFzMTmKzBw4EcLPXC3Dx7+RUTSFK44EbNDVldG9Z64o4g+F
kbHYf7bPiTmgdwqS1hh61PwWecytQ70bGNEjRKKbyNuxMbmU/hUkbvMCRB5/WAZEp/4L+6UrjGt0
QjdxWvvXfFe8Nx0QRPWa6A78zkpX0N8EkWHd8+1ubj2r3uC62MlU4GB17H0ieN+bSb+WiKwabPWV
p6K3m5hrAlIqn+QYMM6LEvLglqrWIp8g75sev/h6yxBIbyLmzUg1cWtHX/N28rs0OuqOx5FsO7tQ
rfoW59vkvSkJbGCFdzJS3xElMqFw++p3YEVxtZ3yQzMaSJolhTToj5bYnwK2KssrUMmdfiX2bSC/
HKmN8lPoV6LeFIyxNJhTYiTAf41vUC6B9fXK1uJNbeFmSqO7xs6F0lLh3eNrBTUrqeE9Vdkx0vqO
SnWBvCgC18951pMKPiuusy04aCBZSDi5SMJ8Iy3xrmmEQuf3fNHfR4TxFYxn3AOx0+ERIpewteEd
WKuENbh9fpu6v4bwAVMjxB0J26o+LRdmpNlBxsU54vr4BC4Qzx80OjnOSjbZKpPnaz9F+aviv8zQ
79DEh8F+RHEm8lhjhp1aOgjhraDrYoV3Uh/U7losbio67rCNN6x6V8CE64AOduX4qz9fBFrrd9nS
88NHmNG4HrqJ7dqnafqphl9FvGOxX9lHr2fUiti4i8gVom3cUItEcLYGkNJBEfE+IJBtWGGAYE+y
j8EZ9L7dN6fQWjxyDpXJJxItEjJUs0G64bXfZCwbArsIBotNyBhDBjz/rHHYVCwddmo33SQOwHSw
Xv0izFDGq7RRsCSyYMYIfyEbcBVchmMyuB3syDz9GrQn7LLHoLaVbVgkTNW5qZtWUT4pzWTFHRKO
iqPJR4iayO5dick8+JbP9UZdrnN7DZnaP5ojUyYfZstLuiXaUuMNJn2hQapuVIgOvfy5BFxYuQrx
64sbWNvCCt1xmxMNkGwEkFy/8vSQJTgLpF7onRHcTzgRgyNgGA3WgEIowdSItwfZbegAZvHjFsp5
GhEwxCaXPRtDPOUnCR71cpOwONNabPrhiFBddMRb+7bpW5o/PBnB/DvneyCRCfmbJa22TA79B1Gb
umBTnwjfcnNtywIWUwdnVI3xBZMUpDbyQ5bjgAaDY3Iw6U//tUgm9pR1Ah2d+NlhLuf13iFJm8x4
rtxG/EyDDQs5jII1THyfpCaLnuomtE6wfoOF5l3stqFs6WaLTz6hn2bA58bHUpuiI0RCCh0en340
JwmsCOTVCBSn+21tjAPQkGlpyvlWndbTs8Qm0cRfKXpHg78bOs2ncrYG84ezeG8W5NFeazrypb9J
poMo/1uyrHfiDxSLg5ji//weHx1ecrXHA+qQb0K3/hfYEUs41/I5529g+yhtQUhkQWwsd2N1UKtD
RBuU/N+PiGjv+eGN4DDaZXzLLIemUlrjaGY7/rHDpNUgNiJsM+TVhurzDzA3KJ/yV+fEk9M1z376
KijyLRW54FwOzDkBDghfH622v+8DkegLciTrHQezxhVBGFOl/yw7lh3UO5lX1azI6I8QknF1BCip
xRPsckGA3Qsp7FTQg00H1A1NYHefeBaa1lvxp4Ps317RyZy5hJA3/ndKuYRuSoZtmDqRvo0o1wsP
Pdkr8XLdlBVQj0PJlbl6hn+9uCfiMSCOhKg8dSf9gc9wIttwnZCYlHqBhCgL8J/p8pgsrJatqssP
TSF18Z7plxw0sb2nLL4/dCsH7WwbfghoJ9u+MgsmBqs4RmepvIN7NdBTaOMUW0UJO06ndvlvmW5j
4ua/0u6jP+mM6JG7bJ23QC1ijFvL1yk7ZAtXAi6qrrAJFGiScwZmsDRGymGtxsugkmJkq8OGqTFL
4NI59vEPoHcU/Yk/MrxYuC58q43dSnbFKUc+v45/ZBUYZ1fRU5W/ccbqGx5qKttd9hgWCwvkd+Kk
5bXd1RdChtPxoC/ZTk2zU5wBZPMG3n/4WiUv0Z0dtuhtE7W3W3Xdo2JQ/B3QbwrxGLwzqwzfTtTd
Wqyx7b9y2KCfaPPdhK5MZShPZ4HBtig8Vp9hiVLHlGAXoXMCdhpFYI7cbS3xepP6TCC+VUd6dj5Y
j0VNCBULwkZxYJKz55LVnR7yNAieFgY8bl8rf4tRdarcPPT6fV8aXgUnULFoFjWB5EqB079PICQg
imgaAjaB5HYcfimY3coNpNcyt9BH3iXC7yCWcoJIAdoIR5B0JAtuWB3hEYNtP1j18N34PpmcmDKW
bvXO9hGZFFz4OikhyxA8hi0tGjKL84qlMIsarShm+imgV8ZKTJ+rbhXlr5TY90Tz77d3KVmPyUYE
2pe5cBjU3h9+9aNDRbJC5buhmostng9pU7Ak/AstwPiayyjwDFq6EMmJyM7d2sFL1BDLGgCdLoPv
YYXmYTyWmNsA1uNuua0rJDRQ7YtzD9aLdUWFC+fSNnSkfCqRdAGz09DtpQ7xNZLjYpC3Guhqsw+T
U4YPjcTFtYzWQ3oMIa1lwSud2QvRVQtEeofxIWHJwj1NIHt1j1df0rDW+/mpRcLC1Jebd7qtqk25
nIxegB5k91Ayf38HNEDtktHB0lg/A4IeZNa8+md8eyo7npgSyHXLWUZFfpuH/rQ6ZvG3jvcvs7qr
0jtAFAhi0LCNEI0Ik4YPeq5Y2cvNERYff6pTqNsk+wPjxUTjo56fluukPfktpBm9GlbelIkBQab2
Cd/C54z5vfbRJyxaMZLvEG4hEQsrXLOJ7Fkn3ymsYOKsaOEEu8w+2aJjDiRiv09F+WoWx2Sy690k
ukJ3R+cqwZF6lbrtHlnPeG0GaJ0k6RVyhpF60NmIkxex+ws+KwQditEBZacMTm4ixQejCKAtREuf
mfn7Z9HabQKYKR1p05RL8cPGjABOXrbSf3mJmOqfPpzlOLIl+vekc6h4bXKhJ+07r/pRhcvIRfcQ
0IXKcOrhPvsG+Eph4ofFHnS+SvkGCDZC8Gu+lV9CfqeA1opwwnDLB1jxvBVjpIvAgEjPuvjtYe06
IPJG3IzszhDckHt8cKP9mCPmcaot4EI17NTVn0ok3EvYx98q1aT9iQ/ZAQALRFcXKdeDoxJoPEpX
VA2a628X5Pd81X/6nC3cr4zvtlqHqTsYvmqz5Kr+h2aJlDcTfNIr/GsNqIIOmFbjQE4Xacr156qz
MvzywwbXg+TpRn8tih3+shWe8eLQgltqlixsxJ5cEGTt4lll83tN8OR3tTyHZeAohYg51JCXKKH3
8m+RB04NTzwiWPnY9Ki9CxiTlDtXVJ6VGl0rwq192q6aFBoVT5Ce37QyRcHUuNpYn5dTYnJHFvz7
0ZKEXxFUkok1BCKr05+hcqPhJ6ndVfwZoD3/t3JiloeR8bQW1wErzMKr2nnp/kvPucLcgenrZ/gQ
mLOl2AUGCfVP5SIubHhbTOk2rPRoISL7y34AhMqA8CXOIC+g4d+awobmnUSbdYbtqcE0cPf7z/Ff
lLjvc41lqth0a//vPStEftPsArcumtG9Xv0TF+QfruAQoaYTdpdhxmF5VHvXVZtuTz2JhT2zzpfA
1P4JFsGzGZS6qXagaj/+8FHM3FrpH3sUGaNjyB1iyGYjHcm2KmdOjYYxvi4hNdJnUxeWKr5dXjP/
ql4jNgE23+MxztZ57EJfFtBDywHVDmJPqUZ3N7McXfqKOCrZUkZneQgxlpqL1lSPSPkIq6CLiQFf
wjv/UIMPIw7zNFbFjcfRQXRWzeceAglqlS6nVmXaIjNZ3PXefWNa8d5jYE7hkWoywC/gJqGbugio
Z5v76hDMz503bf5C5xJI/8/LknEUydCAANCMBnmvFI+bVCDErPvzkc0ANHcP9nkawHNY52h05/1x
+EOaF+IibZK24kJEX++UeNFXQJAw3kTvBfssXnfcZlySHePnUcCLkOX8qERfR+KuKzCZsElJuOvh
XWWsXcYfgC1ZdgAhTPLHu++AEv4l4k0IQL1sCrGyZ93CKudrj5Nng4wbb0r8E+F5/4l9pJcIp51k
eVeSfZ78aJdJMzRlQ9pDhtEiuk3wPQG+RkO3WFdq1O1ero7LiCWn2cFX1wrtBhc1wGm9zsSNJJwj
epqBNDCCbGW3M7xgfCpsgoqfWn2CKVfnuWFlyxidI75oKyrPamt05nSWYV/9/PYmbCpANYNueK8L
3oBUGMkbQGCWnMP4BlOVtsc5X+yfxGBzX6F551iuyo94+mm1HSg7juClNWCeYPnfFB0HNr/hMHnf
xmyXyB78+YJjhL5YOXAJI4vJPV0yVMOsbHXnW6Nu8xfnpScMx7a0loc4nkU6UfhA9hDti/aEbcEn
KfgyYkECBpAtvtqS9W/LZjLaeCuf5NuYHsGLyOdfYXkzgnmnKPKHXfJYfeOFxsywdpD0MPmC1vTl
OWUDFnv+eDL/0idpUNtjYOM4fx1KlGfCg6qgSwc+8qTN2exteKfCaod2Oae+s+xwiafSeZOUMSHz
+grV5zcFWrvHh1qCeHk1hxj91jGvLfo+TXEKMk4MNhakiRl+c8M2iFLOOq52m7wuF+g+OdwLV7KM
+LDEC+YJD+oTCwbN9FoAZ7n+x4PpGfs2JZNLehisANolYkZywOulxo28jxS/H0tMcvv9LHctpik8
XIcBuQMJhYnJWML6M87hdWmqVIni0FS78WhQxwhrStwseRVgQyaJ9NSkACQR+t4+heK5RPt+hq2r
t38RhIBTbYoU07499psATgEfqEatwzbo0Vn6u2H7q6jO6LB5YM38xl9u/7a/lIl5mZ7J+hyKQ2Ov
zkVwfkdbDX3cUdOsTx3ifHHyPwNoXgutDnlpjfmRjs4oWW9h47NSHhK8vvhsVGSHIvFCCnWX4BgQ
erYUpkjvEGYfFfNA0hhRTVgMSXMu7V4iDMOm8SK2foX7jp7c3AmRBwWUIdfO/uBB49hbxevwAfgc
m6t9y5aJ1bhXAHW61WH3OULccGKHzAWG5P5Tdny6EOfIc0VZ15mjgVfJWCZozOS5BFCzhvzLt6PN
4hRD1V15AKZ96IID/qWxLNQa/xAOEcz0zpHHwlwXlYtqEpz+FuHpOCIbXvq2ivIFX/1PjGgP2OeM
/k3BI/DTsdytW1+kwVU97gcNMRMkII8g2OmVJ2Kx8TdMZdKv+T0Q2dN4NMvpynvDGOBaBtrBSs0z
smGj+D5NXolPYBcZ+fG6ZZXlbjpA1vuA7eeiMnYCGo4Z1mSfgNPnzgiAZmtvDK8HhDWLI2Et/1Yf
qM20S9hbLFKuHuB4uoe9Rfaan5atuMC+DuwcW46dkvexbdcKyreFvSSOlApvfA4u0Wdja1JY176d
fja015cJy+URxjv4IxBjP10gi7hUvk9zXqktfvmIIL2V7Qb37AMRk/KRmxxkENxiHWBjZwuo6qSg
ocs94iqdOJEycxb/Z8XRZko3WTBUQM7aqH7ebvtZO2SQpA43EJ5jPvwZABvpU2uiOnjv2PzYE9JB
BJx4mPMVabkQsiluYsMM4viZbL7NaDBlCw2UsPcN85BpZmhXOtuE0UayftRYXAGAGo4p4X/76ru+
JWf/ohO7OdvdhnCt/6Z/SD/MmoTuCsKXH2AntJqLTYL48SpZNj275kLAfGfvzY5tEoKLb4hdpV50
492iw8QPTm+nkZeHel5yEi5RXDGpR9Y4oCcmDla1Mkg1bHf6Gw7AVrj8FBcEk6MaHwYNMQ64+k6K
ydgdDg3bmyNr9NITQSzhPEIh5VBA66wQQbfukvUFE6YzXRoD7jozGgzGTV/ddfw+XFHjrC0r8FgS
UGG+lxetJA6S1UdCc4rF7665875o5tjaaXtLB0LKDXXeRtmTgaiEG4RGK5kmnwVu4EYAiu1OxGZi
SuuRDAR7xGHQ2H6z0WfNZv5vdecX9m90aeGxeOmtEX8f1NFhZaRyr86Ik8pP3jS4NhQD4mYB9UkI
3TxC2lzgGTH4O74aRn9A/4FcFEanA2Vf7oFaESqxF2SEErHoHiMy3PmTgJkGpYfBkOtjYsKQbkb9
1C4Iz9a6TuKIcgDyeDuUPfACNXZbysAsbDbiH+IB5mOPDkNw29aqMtYqTq21ejHuR2hWuFPRY/Py
xM9KPjZKgcPMox7Vwj/08O9/JdEBLFeZRmO5f+80neRQQwSrhhFAWvBJEYRUUGhISTzJyVZE6MWX
QXsFlMxxVhveDifCnqzYNcISRBlMvcjYT9XKbGqnlR49vtg5tMFb/OW7vIW8cGpEadeSxauRtxCv
qXziekcYycY7k49NE2M26BYwrXUHNL0imIjFppTf0TNj47pYM3wgur3RfTK6tU4LDrFuHqLNNRWS
nMhGlAeC7kmzhHiv6nu0sxzjfHWBhRi5a9fDvuBmWscHKbAQO6Wlhcw2Wdz4P5dczlPjjKPDJMMv
Svspc6+F4b54MOxplt+YmfykWzMHcV3e0NygRzPYkg4318PcuKwz1u0VghPBlBBQQFhfAm8M7AyH
1hoJkRI/xejGF8ZMsULEHc8l06UzgVsGQwMndw7SjoxqlBUGKxt0l4mXSZEMCifBrvnUWDtLDm9u
NewuonVlIQsDxso8MaowjJIss+5yLja928wH+xdEdj3CoJJw6FuUw2G0gi+aDUhU6I5yw38I9Lel
L9liQibB9qJ6Dez6TfpkcydqnM/UdLEVIN6i6iLIIElUDo8thw/8GCiV1akHMJLvP6IMzMwYLf+4
wnDKzhmvP5Y/9YgKx1x9Rg7MgpGsg8DGPWdcdTvb41xNzIXRuKwOj4xfd1Fio9gloCg2zBeq4nqn
ERx2B+Pm2iXtnfQflh1Y4ldl7/rEmQ7tL0IJ9tlVJrKVWtsA33Hu6IAY2xlLsgcr4yHG8NDvn2BT
BhcPDdl5peIuwB2/gygiOngjYF9wK1SBDY3TJPJVGWFnSVvQX1fcixh3vokKwOqtbGQgtJtCcOvH
ioivYTalWqhzdiktwENHaOmoRARpuzfnDoTg3L8dNMoFzNkROb9dXdKf3GG5dO7EXFEolK0VNz1x
djyQTfMFNcRmhSdWPPkzOJEgBja33HIHLc+QY6ue0PjewzhA+ur2XTjQ4jGWQd2RWGoEnW+xzAin
bczDp/fV3MLEuQmhsgXyWLIja7v6bBqeg7qFwp/XpTV4SXVPZz4p1ywjbOxJtxALlMafdCnrrbBZ
CvZ7hXDLTLbKRZDQvpravbAZ3UDyiPNUbFR2ZKwYAyyLN22Gc+zo1oXs5Afp4EDjf8zbZDA5BCRZ
grOycK52qARwkJvqIcKb7ajnBRq9R7EhpYYOjqCJKzIQ+SjdoDc+UrTkKHBhXUI7bn4IwUyhJtfE
k9uoSaw6+x7/Yrz430iUGW+3MFIGkW8CAWipVeMkgIlK4uewKVU7dUhQRfPZZf+WGct+NZgMpIQu
5Cmcrjdgl0Vg7JFrgiCbkvyNSNON0DoSPBO60p8eQyXzH3hqPc032TH09Bht8m8NR+VWBb3TeSnY
JmWER1qj1Xvff3JekajU18KFuWXaOcR7OmSg3KNPobNEe9ok3yBaskhiqgHxyt7omYk3pm+5nQEO
xHvZP/WDa3Ut1MwNTCEvUoG9IEAnYmWa9Q29hDVtE9C/vWh9+MKaH8Dr5W6unXig+b/eNNqoy3Eq
zCdK9hBIgqES6MzA3G1kBIDQTu70pZw7VqfrnI7swi3EKGzIgsecq+6YeJaELAkX5HHYBF4LqxSs
aVgL/5AaxQvjIuKD32XvtTJ7AH/GP9AriHtzTfV2kDi1R3ppcgjAHZwBymHgo6D+ys1q9JBoUqgI
bMPFge0CqFQxduKm+MLERaCvfqX6AA8OL6BVBW0KGIApVfbUfgN1UUjgH6CKNatVbB5XwblTUUIa
4RpBUH/CSTUro3v3pD/Aeg6EVlvITBEkzfgYcSCsqCdDAmGk3bMpstnwH6zbT8ryyPyX/djVReUH
zBvJc2s8cReR3jJa7N7NTARfUIUA7q4g85SJPT4R59xaQMK9A1s0xyqHxgfZK3O5fLbZjnu7HEn/
7Z3O9h0+ANrhYM1DFmi46HESlUB0xkLu82xEonQtuz0VtPfddlgdIhbAPgfUcI7+SwfF7eUKXxps
eaPDCRCzsQUEWS04Z1dMxjQ0wGAisJb+qukA6VXJrMCEimgC3SFvH6JycovEb611ph2mpAYLJWYN
CDt8Ylb1kQECAKIQooFIc/FveSi6h5B/pAINA7Tuop8V+j6qhgIhVEtkt4sw7LMajiPkDyJGEsa0
/7eo+z6Y2b7H+uNSwGbkgVuV5oIlqBTAsnyOf70lV3YyHYl21s45GQu6uQMO0R0Qm2GaKzv+Af1f
qqPkmpFMAZMgKp36SfsISFwgzibzW+r2pXxI8k1/6l4h8PnIigO6SBqtEhebhtHHqBcWq9YnQwKB
XjEtuPiEtgJt8nqhG/AWqlUhgHfo9oXOql4qgeEtoyl73s1w6XWbHtaDHYPk5kWG8K+xg79Utrhw
B3NJieKz0KX5a04p8z+6ZqBYJ65MQpzCbX2TbygxMLwYq7nwaC65+q5scXNQMXzyQTR3dFpUULjW
jY/xFNJ/kIgK+cbu9dQ45Qyp2Y574Y3ppHMmHHUKH2IAF3l2YKXpLB3PonnzGy8DxZF5i4nPan+J
R8ZpwEUFEsIykq3u5Z3NtHatrd1gljsyho1wuQZXADymOdH4EbTNJP9xtOUNWDGR47TofnAXEwLm
PNr8cNjR9fLNT25kgiGHLJxw3zBbog2UGYo2MUoUQApEhWhE7bd8B/yeMc+oYkFTZQH3LolKgOVd
bPsSEg3OTHaCmXAsrWbaT4fOXPyVQGEgXZ3H5KbukFIwfa723SZOrnzG6azu5vPwnQa2j1pC8+DF
6Ju4VSJhPYWfeDC7rX5aqCcsYDnxvNjsUaoZeECiwN1Foa3hlmLEFh68kO97DSfM0mXVW7rxdzgZ
Fe8sNio+01b7Rgyj/672nP8G5Uj7VFz/2B1G35ls9QqiM55EsFRiQTpEjoiFeArGiKGa/niPZOKD
GxeDDkdpNrlsxNeYOjY3BaexskS81YEFjBa/1wMDwW9HxRQ8HuvcyjOnfa2UJ6IcMMPFHwTeW9vJ
qBvh5Jz42vdIbhyV/QMcC4RVHkdnwiWyvKDGx0cmrEzhH69cxlOl1IA0TNM+DvaQijmoP1lcxGoh
yEAwgVqcfiGYeYQ8Wvs0yig5adKLl/AocYEw24lb8ALlMoVOJu/rzOxROpBlsBPHYy04Pov6oJmp
JMhogqx2g5w2qEMyxG+NlDfQPaYBk0hPmiNDohcKSQB3EAZ1IMc4MbnwYURxMrSPARcZOH/7jfcv
IRqE6SkH8fDxORLnzrtmV+vJ5R4c1CdgpMIozc2Gr1+0uFKHh5ya/Y31pHRQAzKbnrzH9pfJgYKS
E26GiWohPlDGhsRPvkCrpV/SBvFh8ge23B50X+VT+EY6XpizjBUDKFACCcozGHMF+GA+YuITvnr5
j5Ef9vaVfRSd0/B0qAz83m72IheaypxODlsKhsgD5sro1R+YI064/bjfpd+5q+BeblzGmulVcB6e
8UP5Er/65Fv6myFcJK7dDaFOSVhmtHuzoxw4O1vrGCRW3+yjZIZzSUKdOvbUS+BfGlpW8f+FlrFZ
r8iMOPFgTuGPdnhvvAzLmk1Y3WoWilpY1mgQ8CVO2K8QOaDVxoDQrxUPDQSd52dxr1w03XwsZYMd
6Ismo6Oi+RtIB3y9eO+wKH/Ogy09BQP10f+7hB/devyCIGfs38xf8y+dXr3jorBGYBLIN8Xl5I3P
mjgUF3/vvQzXMvCH/8f4iWyDU5pdgl/9p7hL6ka9jHSk0Y32j7+ME+aX1pCxvDuwJWKAqNYgtSMp
eSxGHDb+UZvRVfrXf9m22aApAkk7qrfgTd3X7HJXHRRwnh14ZGH2z/IWbxeSPXoHNim/Qh2p+2X2
N81bYHdNfQmYjAFLfMZZoF1US+GWI6qIG974bLVFAdz4JtIqds36hJmcOFy8pGAb4aum3yU7xL8A
aODoDb6m0ias7oc7LFVMII7p0MAsW8DZ1fbfdBGjD4nkz5gZ6IKHcl/u8wvZ8WbuLk7o5MbPWQi1
AMNhiDQ+Fs8ZnIUK2yZfIn33fUVGn1XO2aKyHXqwgRdAvSZAjLtBHf23ePKM5qfOwaWBRiR4ydmI
tRvwC7lQaH2PW86bCldAQL7Ds8mGyeEF5kdJXI2mIOzq1TfvNfK8kb8FjTh9LQ6f8EAhGFSK4DEf
8VVt6+wyBQZtYL3jNRAvsnyi0abNUlBw2v6xPOHUWtKCnyELFsJfzDZL7Uv9xc41veBe+Z9C1LH8
Uk784r6mvQ4Zz2s4MAuAEsFQLH9l29ZhOom0CyBecUZbck1ceS3t8B8RSvDpp44WrekJw+1yg02L
6kycInIEIDoOzOVtnubmSl0zSOundCOXxAblX932H7pO1PRz+wT035votiVvPBGjnh9AGuq3U4Ko
t4iH581DwHbNRA4KacMUp57wXO6Ej6ZAa9ISPfMVH5ufAtYB1Axp9mAsfncCsOODIwKl4eAlRH3s
YY2tfxd0aBiWKhvxxxB9IA6cZAe4d4TDsFEXi4yg8q94IKsY1yo34I2fKLrJoU8d0QS9Md9IATcI
ScClolt66w7kfxebfhd5+ik5kia6L5Gn/QtWtv6ZJGf1NGMV8336pnzydk76DRX2Z/upXwkbKH8B
tyTB7Ub8mvSVICCcH/brpu7yK6zQioHv4minNeJs74kfKBhYPpecSBttR3gUqNi0QIHX6+78rINf
fAJOk1oRGQcrj/e4rTegmhyOlL7ug9cbamRxisgFmy9QddesaXzwZp8iL0PBcaf8JP/fWnwjTBYu
q3KWNqoXJn8Z9t6vbeE1vXFEuNl95cmXCPvjTflsZwgCRSjkHoz0Kzql+SfoNN08e2tShJPbdofq
vJBvdWi/eaykIFu+/hd9cguQnHRtYGJhMi7TAzDloKZOkpJXZSeHHIPTjBfxu5SoJM7cojX5KaI1
1JcsJbfOUP9ScascpnMMkoSCTAS8BUIEwNo10h6oe9APgbQDEc1bjzoMkR/zroNkCq66JuH9EOVW
/ZN9ZZviMkw2XXZwgxAIHzNyDQ+og/5ol3ZGtBSXx41ZtXkBH2GhmG9Xwu1Q1GbWILnv4jhMx0Wz
6ZXfLEXfOx8n/xBQurnQf7X4g0adC4L7B0kywx63nUjJQaanuz0WeIpUtRbuQffBP6I94g6AqojA
4xpT6klFXf1lEDPERRKfI5IoxWrn8Zm+ly7XIPkx0kGBMYlf+JuoWf/xdV49zqrZnv8qR309aIgG
jubMhcGY4JzKrhvkSgRjwGT86edHz9UJaqm1pd7vu6tseMJa659SL+LCuSf0WTfNn127p12sVkwg
G6wdpXTdpfu3cM2/JNwF6k07+ANyhK86svlYgAypbaYnM+7nguI9zmGIbtPuBagXFfNPPi3gFVvo
I0Eb41CE2clXpln9/Cjs0j25N8TheAyr0mKDKN0UVjNj2+FuXE2P5bbBiy7BJXwgJ+dlTIEbDCx0
XJ/VEV8fekBXfHyC30CG1dK1tFwywpuDeAPjrUPdfex0X9JoFeonJSfFG5N1K2k8YVyw7DJqcrjE
Cfid9Pw11APlyszcCm9OJoDyGX+7K36HPygpA24GKVpUcyNz/fAXpsfHscsFbLxQYdNFsU3yU4+k
Wi32j97PCuwCNsMez+3ZUVtCFnRizQklvk+Hysb8SDyWYG3Dos2O/UQAy6eOjZFY88eEnZ84NHcd
Blr3HOmgtuLritg9M47wm8boEFcOc08K0QMLVvvU9U0oW8txGzGzBm9gxFJBHkxsEeSR0j1akcRa
pGcT2jf9inhLnRgTSjGAG84kgKYtqm2D6qS6muHqreHRjeqeDR/5SFfUE/BJ5z77fQvpZrT73bgt
aWQGTBljEQz0UXlw8l5WsSL+pwQYCWaV/w3o3muHFi+yweFZlQwHYOB+y1sjWWSaH+u31vTzZsXO
f0HxxgSD+QazGzp86fBbTgi7dlB30ABgC4g3NRXmQn6JlF82a/deV/mONpG6t+PjwmaZzjQNax2q
BJepOhcpzjpIQFPIXy5z4HcDXL2UTxnTqe9mMTyOjDhQ/UHdJsin2bzSoHlPo5U6WWrDFksDoTog
AMETcYTcOtX/INoIbF6YquE1dqdlaspLw1+S/ujBB6myzIT+dbpQR0fJNwWrISJKmzFKjFQ8wI1z
8oQDAYWuDlLzfnw8hiu3K3NtTXNo3UPxL2ItjI9VZLC64A3hYdNT6tvwScYFo6bOGrdCDgtizntm
UvScuXQjSh5kFCv4+DFbgwfOo762CZ703BuftPbMO5PdaKczB2ElntE4zrGiR/VX6Iip0js04Rtp
nCPf2bTHHB3mlRtM2HB/dYsV5PhwxTOXQVlw2vg0H/arcRO4DOIqGRwZjWrtFfzPo/84MFp5Rnfu
ZQ7BaZpSIf1AOYuFF2Vtdh8WNbyI0eTbycsqWzKRSjJc6XAPfAVavpR8JrCYeQ1oszDECik35mXk
pVw/ma/fC/mLmVd7VPHewRY48uTg4Rx1HRtJCQ8GRnQhNqyGr/T4bGyNL9OEqgCAolHbbdJoy0+e
id/PYRea7rO69ScZp6f0J1MD/+EYeBiZiCF4/aCXCdv0borrpUKb+zHdbE6zGdbHo/El9De+ONfT
A5Jfoi/BltXpydJ/ouYGBgNhrP6Ac7R5r3+b0IxxZJis2FOv0QIawJaLeIKPpLVi2F38J75/exEZ
Fg1IOGFhcfeVyPyIJ1W4oFslThXoH0qceynelrTJIvlOKNUWar956cRR3djxb0SoGUfLCm0bHoMI
peaq+pUg+GZRwP1rPmRe/PtXf99FJsD1ScJi7W39s/fGkgnFvW5H2SdzvPTt9XAmS3kpYarV3XVx
bS4ZlYRxO/c3Kc7aoSOHXrPHGkXbyO+VXu3Q6SFKfQPktASNERbGoa78jfiDoVTDzE+zHls4mTbR
XW9PuRN7agcS7/h5mB0k5SqqVt94SEC38XsfPu7M59Xm2BH492Ih9Qs1WmmZN9QXCB81wKfxsIzn
3jcjSExHsfSeXVAaARlKaNrnMhAblyFcA4KgKSn5NxNs/SzIXVuJsHHea72h5YoW7ZVuvyhPZr5p
R+dVe9rvX6NZQXrGhhgNPuw6fPyf+qWRb+O4eVZkp2l/2m9z5hyAkou9xg5NSP4hhATs7bQiWTT5
jyr/NemHHB+i8JwVv34I5NkT8qAD34RQLO02xDnNa7KFuZO8AXTaymA38oqZX+FQSVRJtcvERbsV
59mC9Zsv3Rke0Hu88TSvdh/ODNrTASg3FRYaVAxW9bew54m3Dmf2AhkQyh5FvwLHMTJxmflCbCBl
dSWAM54R2deW6TYYnuHJOgznot6XeEPh8YCCGz/SZz3/5mCuV63uUmpn9xApbbhk2pqQtIPQObJA
FlD8ow2c7TFMjc2Jo0FuM3aQs3KJ0Lco/az3yfWTFjeoBmBnrFfZFiDT01WWa6W3ixOvqoVITr8J
LI+jneF2dxqHnAJx/u7x9BfRVHyimuDxQZ4/os7GUqVwnkeloEGGIEEwHB4ZTbiZnFcZID1vHZ7T
laugkMEiS+cAMZ6MIElbceSJ9TCvdJUdvzTq3eOLdVlDrh6OreqwQHEOLMUgST9GE7zZGkH2mGmh
/6rhDTBx1Fxds2tq68rKDpXwkRW7DvFFB7czwaN4Ax1F/G58DbsHiKsYisKjA67DzNnGmTW7UtGU
mJfzhyO8YGzIf/kVlV3Ch2J8t+2e7p/idRrX6NRQQYngKOMvQt3Ll2Coy40o3N+YLQ2b9KxAXAML
tFihzPSeE3v+qu+VuMcnGJDNcJ8/MJGDEbErE0gxCM+N/UlnbFgXrCHBeJRJerZIvkrAy1XNBCbf
dTAO7/QHfgFhjxQoW8fZlb822/cMzWCNJk5TrvqAGjvQMNZOthn+sWYwpW6ystHKMXkATWBdnfsv
U7PT9UVo93VASVzv7kSrzhZAC173x2OJz4JjP8gSKexntch/Mc80ELRXOQEc/5x0xfCEn262eKLs
mdNSzsibnZvaLlEZxr4PWXmYoUgI5E0GQL/r5yYa6Wqp2bMRRwVEPIhAcHhI8ajZIUfBQXjPvBR8
f4tIb1Hi9LvsA3L6TOxUXPO3tXNw3W4JoY0B57qz9VvvIm1et6cohOc9B24KABtzZqDUaq4h4zZw
BrC9AKPk4iJGQJM4JrQk8nu3sUIcyGZ0k28dLjNLcWLC4C0GdStGJlDC/WWary4NzFDQIajbFGt2
Xmy6eWBzNWdbflBjbrvGFm7QoiL8ZTUMrziyGqbkji7MMZ7Hz6EnYbRLL3LL3UbAYMsZUsLrgbli
I+hO+R3GXB0m+wpUCAk2Zdo8uT6hsAiL4WkbMBpsw83xLUY/SjpARqALudi9K8cOmPHb696QId2J
7EVrikepk5GVSnQjE4rJfDe3XFjXHzo4D4hLNAT6srchr6YUchf9/jRvlbBUD+feE7+FzyRe0aH1
2oKl/Irx7l/BuyMtw8HcWnuSkANd2H46heHRcYlIqgMIjXV7BMGaQfCDZPpdKs7sSyIyEnzmWn+n
F8a1jxMlcdw4qrDlUohQo8yWJST3Ch824kEYmUKC7FwJoITYt6CPtxlDb4UCbIGglw1TfmO7mZKy
4rdu/UW8R+U0sBYRfMzqIMW3CjvciFnHcIoJs02xfQgMZoFExEBeUacMFu2MC8+DwVDtxS5DCV5M
0POLIbkqfg+ahVfy7RGvIgk5wlVdvxaVLay6bhXPoI5Qh4HR+MJNZ8JNIq3Nhsmt9y6/kg1D569j
Gy+0FnZ52DUPjc0pBYmbRfxw5FURwUNG20u5smvFZYEUnWEShwmgqaft4lWbT1kz13SFoT//JaZq
TEqh43J+cjR8M6mULmK4y3vML9gAoT9jbxQ/RAVa+Hv20V4tPl7i/hl+9M19hvTl+YsOQl2Wq/Sx
qulNjLXMGUp9vTNlq6EuYUV+PrPjEPrN8CFqCE+sYIKBKwdta8MG03Z8gMjJzrhMvNR1MvPlVJpD
2WAuoBquIGxkG/sSMh8ajsK9AEFCsdWNutYAvd7LNogMC0fDubzhlB87R+j2MZEs9eiV0l+C+tPE
h362MJXvCq+7yC1wbjcPxvs8W0i7UVtR20KihNUQ5Ev5BQlSx5UrjvwMN60Bw94XAvtL9NdOD8LH
U2P8wAg3BrjGNsMqaXSLz7r5Dd+0hIssQuxMzMamemBXsStazEZGokG9BCGhCM8MBS9BJhN/6tQ8
dqjMcDtoCqfDo8Z8fbZwVlRYtm/fFrBvWeKYW0cUcPFeBRat8V6kw4/CUw5DklJH2qCN5faNwCWD
lAwMivYY9+UdjB54PQXr9fdR8goXtbaEE9a1W3gZSbvjZDDVTYljGr6QPOhvrbfNv0nZC2Gt2PJN
Vbj1jJvL3uUHvvB2GZWzzqHCcAoL1c9itq4QNLYbdrHWeSNJ8lRoECWKe4oTA0QvrGp75T5+ZLBe
qCQIntWhEALxIClCSvI6Cl7z26tnma/8jgA5BFcoz6/6qGVfWkM4MQz56hxRzsx6bjp4waAlyP5G
v4Bbhk7TdHOCCvBwKe12l6Cf53s4Er5izG/56NqaBWPJ0WfOpAXhhBdiZ2LZpIumPjhJ5MgDQ2Mm
UoQ3Q075Yo9BZTpRcIvt8nGlQq6/KDPEAjPn5CjX3MBfRrPJyUeMfpIjh1QdFF8ysDL3Qjl4kNue
3a7EBLJ4/xjD5aG56Z70D/X4FL9zuJE6bEx7fJzi7FvKvuMnRcypfv+kn6QHUVeAT3241S+FBWGK
HRnBEpcH+gScrJV99b5FLSLn7muQ1jST0rJu/ZkAg3jfFi5pN8J2ogIibPwQMzIe7pC+WABviEm/
tatMxtkvbkubW5UNxz3A9iDpusfGmvbSjkVY0OZXI5Ny5spP5EKe9AkdScMatZ7nNdi2PPuBlTLA
q6f9mMNNrW/AiE2zMoo9Y4FHaw/BJIeYnOIYbsj4ekwYLWzHcPFGaGcD8cJd/ifuOnwOLaQXbHoz
8qVr5J7Lgt3cI8LyIEQ2YDGLJHWKdM8hulf0hbkSQaODeGbFv7PNFOrFo+1/2Do1OXNYtDNZ6i/a
jmsVOk2HgVKIHu7C5os9TlMOUsSZL1gXkOSCpg3UGIXCPd2VHuLKeDHD+dC0AI+0wMBElUy0Hw0J
4pLEG3OObtui/R+uSW2lTCzsNzbN9Zw4DbrO+QC/bmdGblj42i5NN8Xr+IOlOTdyK/MpT6O4SCcr
hOHai64MoXpZQMZop8oT6wqlRdy1VKB9R/TalHeyIxUwrRcRxk/Kol8/1sYN4VbUouwmF+Ra58uO
IIgMFjCGzszDbdomjSG+5MgbFVrqrvPCx5KQA0YYcBCP5ZQJUYXuE+9iH6X+nVwU1e0wyCcY65kH
A/529aKmfCZvpcdEFkZi039wSzzqA/cA7KIGce0UHZPTM0itK/3ogOyIXqE1JF8vjeSel/jTwOpi
wmrmZ1FBWvBE+YQTPANx3gf1oCVrU9zB49pmK/QN5b3d5msRsmhxn21cKf4ucq+DSImdJRycv/ya
xwdDOSkMPWs4FH6UHgnhiYXP9u1ikqIl90H/wbHkC6V089OPn1lyfolMP4IwPUbIQ9NtyfHUX6Bf
UX9i06TAP4ZZA6AN3pDT+HtEqdBnMiFSFiFnBNDJExX/FDrDMqEqSF24OaWDbSDAccJc2YVZKPEO
YZyveAv4h0hIYfSdmF4U5dxvcibeuJKQI8LriM/FRwOZM4a/sXh88d8x0bSZCoK4VsAHC5Sd3cMa
aOGAPnJH/iW871tWp+iK2vwgzYEgwGj8VNNjviIAawyAIBzx9aWb83A4xxyq5gL5W7avH7A86Uvn
9hhMbTXOBYBg6Tml167w392zAsR+KrbpMXnImbbrhHlA6xIhpj7rCmKGefldBAq4LatZDi1F/IW7
xj1EM7BsXzN6IoeQluj9iTmIvBTiVZo5/Z52BZv/B7FpJ7yaHzlHq9V+abaEvmTXYmluU6Zg9pTO
96i5Coy1KR8teIYRjnZTLkAvWqEWEH6mFQ45w5UizQ3pLii2YqxDGQvxK3W1qq6pglU0KTiD2wOH
itB52drA0J9KhywKHIsy37xQC/dzl56T933E+r9lwLWWN0l3jvkFp8a2VfSR61xfpOuf1tcdFaIt
pugEp0GCoXpNrdjGcrfg6NxrVEVv+/R0Q3guyTrG01S1xsFGYfp0eGqoTx8bx9jr2KbCbKuXJEKF
KuwhinsaqgS+I1/G7D4ImmOdRBtNpuUr552nXkzISy8qu3e1ftyFfH4RHCJUePSusE2/H695ge+4
a3wan3C0qIJLlhSKsHkLQZsKGFDngS/IMv4NCBi/KXPOJHWtLiuv+xHLQ4gR6W8922nkCmXYv/hl
CkhiN+qKiETsQYpL0RzqS0sQ3AnreaXcK7gjAaM8adNxcSdyjQEimuLleyuldndDsUAW1/rZhQ50
uVl6jSiKkvDE+2t6H3+DdtfvTZcGmXnXMiBTQgUWKBezVzCUn/i51XfSdTB0Qi2+1HbGyxH65Uhi
BF7n1Jlz6buHjX7JJ7LFktVNjIJGJn3FU1uVt/QW+qrPXlFB86hydUcgEVGCKw6uCrQ4O7/DtbjM
oWth/r2ncgvT9SMMpnXSN+f6qwSST8M/ucUO7fPRf+sEktCikNyzyaO/4RxyszsjSUIDNLUFVWeb
bhNiYSc3GTIauCdx0KBMww9mR9QgsltE9zpaHMjtH8xp6Vhdozm2Mz8xTkqzJWrmIZ5ewjWhYmNG
TV3xSlEvca0toLK+zNuAwrSgnlqP2ho0g/qSeyWr/fqLso18EIgwG5tkBFjc6NjEK+vi+H47BOa8
bXOa5nN1OIRyFPTrrwUOPOYupxOho5iHm9JYaTEfN/t6yJjCPK74CqRI6kPnWK35dv3Ule5UjsiS
7UG3PVaHaj3EHj0t/bo6lWr2D7TxGbbav+Vjc8nRyVIyZx3XhLvndMHqb7ZRyC9CAQFqh+WiHW2K
IhiaawrFEZwNCiC6REIuwNUP8uhhyIQs2NIMO1urUHxp8X1onFOv09kD4hSNue4VrS7t8qAERNfH
mv3DMUkYA97Cd6V13xWSeyuG54hG41p5+vd4oPlnxL3iNmaWw42dxowaFzDxOUC6JTp3mSNfcgrd
ZpdiNC1BgCWgBXwM+5XFELGqOLJr5B/oTkYomLC/lM0Io0S6Rt1O9BtPu0oF3b8CItbiyUVUDEEt
+GDw43qU0Ccp5f4TOEGJaCqSNamL+JQrsGdk7DRATp3SWAa4ThHwVPvPIiihvlTMEd0BEmhCXzW5
bwjfuDRl711vHpNNXq/7h6cxTn07Km0ScCLeyleyobn2SXSE0HZoQr+kMpnZ5irqHIY6qkvjbA1s
Vv3O5cODpdLuf5jAtu8VwTGa4NG7KKBS0WsKrS0WxmR3GPHSmMTHm7By9Jet+om+Ef/IGnj9cXHR
0ZvMvS8I398/JMCOxM3gI4CPaf79uLTw7Vac37/0HSxzQkFEi6iZefHkFPh0HMzEEL7XQOX+aQb/
1gt4Lbh7v1dMmwSuGuY/NdX3Xjlx5Uk/MDPza1dsCx5PVy0xhtOa5QOvaU/J54rDxfo8RO6pYVe4
5NnB/aFNJw5A/KuIH0ftsTKpXUf3dckkkhvtjgYKC8C5jkXORgZWvSR3Ajwq4m9eASOc5TBd7PTS
oq/DJ5vMK2SfcBClhQ5qESTFOYK+AEIn/hCDAydoJ2gLBO5XUlQM+Gf96sWgvwfXgRcGHMBM3gBS
t8URzH/7TH09Woz5RhGgsTMwhnVJWKWsBQ0WBgQhvGRXLPyRUa285JtgeqqSBMiE89EcytVVaGln
CNSQL2+IUKewXTk4AFHP97Tzdn5WJUR52MZZE9GEU/RB6w01lRlNyeFsccMnx5biyHpd9cp53GJf
OaUMFymIoAgTlxNI6mbcp17eWkylgcdtTOrTxi+wRtMX+E82gH2uTkg8VzibFu1w/ll9R1gbV7gN
ECJylEFtmLN+wudYJuC8S9LeJp6MJxLyoW8qul600CCesMcI1kGm/oTO2tiBqwjMUFDd4KQ5dfEM
p15fOFm6HATsxfATRzxS6HT0z0wTmVZ1EobSThP7Yb9lstyG1nQeR247HMaRAQmF0JQXg8s+vB3M
BFOwMXpY70WUfYNViV39VgBVLvmbL/T5c9SSKxTmTIHHPVesqk+FWurnM+ofuO6Qc4Z2MXI4Lvmj
QvF6kXGQCa1Jn9xVMHzZky1DN/LJyo+Npf7yXpcxwTzF/CaGEecvNtUcl3TWJjYIPpIWbHgiE9az
F+NeRj011QyYOZi1T/U1WraKRd7c3CpHkiNN5L8f5fkBnmAozBwZAugOuYYMcbCGmV4Y5gXLSLxx
stXQS3rQA6YQc8WjWyW0tQAvWGDTJlFOcaRvMKvQ7fELM2im9KlDji/uSVP5p6IhWXHqtxd1Km0o
7qIEZdMRZ0HqnjQKSgbRLVNDeIFeeku3I8Md8kn6nuQheqpF/oPZ19tNaK1hK5IvOOfEfYI75zgq
OMk9H5y2XgmBCSzLaPK1VrbMmthEvaUilXSGeEE+7UHEsljaPcQpapqbB0cYQ5r/hf9UkbxUWqc5
POiRBVbLi+HliuUxN/DgX0pHsip7EuQmScO7gQduVZX7ZCQ7KCu+HLXGG7Vl/ElOk60+XfFpU6xh
HcPJIi3/Sf4fof4O7G3MXjCjWlL8vgRL+8HRh7L59fTsnx7Ous09BVoIBNgs89jmXK8vxTzM7fqv
YaiJxIv2ByHqVF8n5Udo4nPE67TVADuUPtibudPiBIGbiRX9MZsFVDRvF/68X1G4R889bDrdZmZB
XlZKVtCKrSFtJSbrALsQFWBIiESlqJ/AVE8qR2UxKq7UIvimuXU45hkBajdsq1o/QZKXkKTNzQJF
Kw/inTB3JmeeegGOw/GvORLBM8w1WUi6Jx6wfeK6ZxD3cFTFFYctb195YuNgN6lTnbCLMr+gS8Fn
ad3H/oVX0kkS7u3I+ydiY5Fd4/eVOolzRSIGxzKPEvCVseSnYPEocNgRCsRbYMTAaRAbi5BIDVIK
Xt6b0DFq9djCThA6KRO9g76LxykDUoy3TFN5vrSjvF0ww/ZDbHesbFT1WK870i0qXIY6VExUbbPH
FSrOiBBvTfEd9wu0lynzrWRK/mLy2n6x4duF1FvVmb3ZT0VE07lAFBEc8kmZt5BNu/74Y/qu53jy
cltOs5L365Pm+q9cJseEgvvBpTJPHPEk9HcGk2a01mU/X9j8V914QuyhLIjvYSauoQSaoUsneHg+
5VfBqS0d4fTC35pORvMLIWDXV8z/l1x7fe7zZe3wkOE8dJSgNLMH8PtrbIBOfgjWEPEZbFZZdA4J
TNe4vZI2SuboU0FdTk6h9xoB2I4EcnLpakCziB+/p9HuCDI7ZXAzs8FS7YGK1KMlDV4LwRY3DEx9
9YzvUXEAb+IhLDykE+1exGkGeQmuW7Q+JlWey1CEsngvoEepbRXG3i3ERC1IruYOb0x6zL/Pf95h
yYbhBm4xBY6u2fxr3XnybwIuc2GHf5K73Q0nXuMkT3YeW+GxqD8iPoqTAjWY8zWuM7AZRuvtJOoe
H2QLZUrIKNGhnBX9cZ/g7AdZWL7FUzS4J0Zr5rp1ehzVtQQxHCQ0O9eaJ2BXCWzztKG2vnIvHrz3
LmQ+j8LfE4G/8KJlrh6wVxngrHsYRnwgeu6HP9VZEnOqUwhqAc3p+/0ITLKzMRC1M9z9ahfy4nMM
wHCyAfMIq/qcYe6AkG8XL/8kLhYJsjg5p/ikV8qBORI56OrP6I94rJERRuDW9+v5S3xuVDuczfQ6
8cvlefF/K9Uif7n5OsCcxhu3cN+KV1LXxb7XE+IEJazaDNWaGB5ZcXoa8hu8YtqKO+FAGklTKv4R
GLQH7doL/Z69Gc0fX5yAMyz9rsNWGXcNyOoXm4CoVHankS355oyiQLmhbj7n40GpFyGsMWT0gDXz
0ceyfurGPmkjKnyGkWKcFdqW31bfPUvrS1y8oDZgRQy8Y3dbikZqGxnv+LfXytvetMHDheeKthvW
Em2ZBkvnBE4A8k6EhA1WLTFK48/Cc4T1N7CyF56TPxOjjG9qYlZE5r1gJiNUMOGjB3TrEMiwC4Tn
9QEPwCCXFRLJQVGsysPM8yO3sc0NLwLyscJhMqO4iuEoQX7THivicdrPGVZvmkMK5ps4BvL6sI6m
aNq+uaJQ4SIyxaCJY9znKeCRlkx17JUssnYyY4Vg4AKmEDGxl162+IlRHrIYni3+iukpk/9yWKkj
1SPX4jgn3LJLSCqev8HK4hjIlOveHlpLvr/Vw+g/2VD3eIV/N4MZraMRsigo57N7hhnz5IYBeaVk
JnzJzA9NC97t2eRGafQTjzrEoIdBiy0XKw/qDKwoyKO9Svo5ODmInGBR9cwJ1cn0dYTPTr+U8HF1
t0gTvcrtd9kdbSfww4IT/a3YBlkCDqP1UMK5zRErk3Bt7k0Li8M7DHV0rzz2HY541QqzE1h0dOmo
TMNtxtJ6czLvuFSpiQYEcir+Tc+l3N0HwZffIBRYahFPzASZWK/yghcjLr+Yy4XrlqKQuov0vhf2
W0VAZUwuGaWP8PK432ZYCGI7y43/Wpdw5PSZ+8K+lz84Cy6btbxymyBeXHFGg+nNC9eUN8aGqh6P
TRqXx5G6rGv3sboIjWNUJTAhz69mB14z0iUPu2oyONtmuegIOuYbvhRfhIQcWHDMdlI8ciFW+OZt
B9uRALCuZkJd9UzhbjlgP3jXEWXJD4PhkBEVDRfRyRBMaQQIfhAa94Y10ED/ueq2bDhjdwkLPNwn
9aX2q1ye3jtcxPd8Y0CAesxBD7rlmxN6TsZy51AvALwkCPwDCAxEs8Yg+kyAIXZETHihDUQ2vja6
5ceLntquWFCMjcMZXpMnf1b6hevnGdkqIbeVBXWiIxL7scPdgk5oxlVD+gTMG5WGSUbdNSVMqihr
l7Fs9xcm0vr2hR0FT9wrEUUuS4Ts+M/HjoK6lCkZulHIXLrdXDm2JMYvcGMRZjUu2kb9An0+0LYP
0WXow2yc0Mh369ryHs810EjZwFLIj8CE6p32Iz7W02A/dDgY7WMHjsyWpmBxFct6/rTuPrTeE84P
Xd5XSaQ6hJlPgD3XKIWIJXwzyeqMc2EclSOFvPlG4D4Xw6vS7qvWTbvFD+Sl7QN2zTSl79vzm1Q6
Yk6MDQNl7tzut/sNLXyaFQLOiYiYm7du9CWMLPUbxtS5H1pBdi6GC4B7ynu7oaBKvkG6aL4iFPM1
Ov5l+9VkX1Q09LS8syKoxAsTFimjh7+rVzk+IApT4BaALDHdi+yeUgfTKZGAAMbRkJfj1pY3+irG
xPyJ6+RGPKAcpTGmPOlCd9yTv8Eqly0ORUMABUaN5UC34lrDOpFjWqs9DJ/V9lDGdw1WMsdSfK4p
t4EazHa6TAWMHEiP6iygHaz1d+V7o2SOSrbDtlMw4bDoG+viI6fXo8SilQ8PogZ/xQEggmu8fP5x
fCV3CFd/+rewFf2AI1w/Z+Z2Vq34cGG2lKE+05nwFfeuMbPL+EAX93xc6ZzM2+ha5RlHRQhSpe1i
Ea4jRf0V92JzEFNPY7gfE71+olqalvXfwwGWCnERRDvwxoP1Ax4PhKyOU4kSCJg8bZY9Uu5TYdwo
8ASY1APO+qQXVFtCoHmqVJIZaWCWNARdvywW2g/YV63ga1dvUo4SakpwVexQmVuxqAFkTQp8hzYe
OSZ6njsm3/SyFJ30lIGxUKkO1LvQrYAvasy+SUoy+WCTiSzNSvvmNYCmraQnVeMaGHPMyHKaV9eM
KClKDsUm1g3GUblFz/wkSJm/wSBz0++1nzaggxUDGL/237tZ0xZ9vSrMqdYjuTc2t4uGiNgbR65l
+jLKJDgH7PkKsL+D/Q3Vktgbe7TkPeNyGQ04EdXK9mGAhZGHcOOgUrzc2JoreNtP/KvpRwljTBcm
Xg7MsTvfzGmGqHys8UMDXcYq9bGiVmxWFDAk7fLPoucJMkOYoAJOZjrkJ3OlflWZf4qykWVXYnpW
Fg2lm1fpsIrP0/BRpDTZo6R/OPleOUdAQ8Xf8zuTnZy33LNI1rwolWue4ciWIrY66SBamkMKMohH
ARuby/CqbGPgknEdcVoafxr3GHU7SoF4N+q3Cpr5T19NoZL5mt1oEGuM01II6ovbasSy6IBefVM9
cXnli5dqVfcRYFuDFngMiYQArgU7TC2bFA4sZfhW7ms7vJib7WalW2wntgTUi78UK0JE/xQLxp+R
+CMpveqPsX5hsW3aIyjBCY5cgmoGu4WjDgCiRb7rcmSkfhutknaPnwoUkBRPP7Q++Ki6bAX8RSxm
3vpPizwrAbuAFUmehaO66bpF69qt39IPjhO6xwSqXBYaI4rYadQjRScUkyfd2IJalkT5LvISB3VQ
EozNRudQTscld4+ZHaRbA6crKXFz4tXPkzh1s1/xsc/KVZ0Cs9nI2b8RkEW0KHhJYWgONTBGBvER
Yp3+NXtAhmNfEXCqfEIhKnsPTLmfLWfdTuvWUvKY7ilI+BrZrpAvWZ/CIVFQwJQIAjw+PHfXNFbE
fLIPCtPWINcsWm2VkotpMxZjkvohOkgY+QBsM4WQRatZ63dCnH4UwJTvOrblb+iGfb1QvwdhZwDU
YkhCA8l2el2lcm1ixxBbzetkIIFMo00XI6F2K4im0PU/p/FoYyfHh41LgL42tY9ucBmbGbqjEwrC
rOjhRhyEuySBb8PMxtZe8ypeK7+EOhWnV7x9A+ORMg9j+MLz0tF+TOX0btDppBlFT6AbcBtgngXa
Jjk0M5ybiPbWTNja+KZCAmAMru9ZDZEMJAYdoAOfQq5JofnsNjN2Nz/oPA4Hxm9P5d5S9mk7wMsk
2ardn9ZOVHhHION5x8PHCgJd7C36omisfY4DObm1OJGM1xmniotlVpYQZsDoyTf0eSw5zCta+Pik
TXMoPLfcTaYtnJhdPmQXyDCkejy+zcNs5nPG6n7qN3iy5q5+Cg/EVEjwmHxIyT7PO7zTSyYfQIgM
4M8Gijzb+CI+HSHLJWcUHsCDaDUfb93SBowHxA83E4LyJXnkRAO+p1jiG04f4NOXpn76KewIUMiV
TfUcsGCJAMCRBXNyUN6jhns8r6b6oVMACenyjTcA2ehl0Jq82cHWzvCQaOHGi5KB7jnclCoxrgTr
RRbjgH5uuv/4t//9f//P9/Dv0W+xK7IxKvJ/y1vSRpO8qf/jH5Lyj38r//+/9n7+4x8zzVB0Q5UN
ydRMbabIusqff98PSR5Nf/t/5cJLf4V5Gh2Cz36vngkCeONasXjCDuZmricjiX/9G2Xxf/iNs5km
6zgeSuJsNvvPv/FVdI/iVRLLS5ar8q2/XBqYHLJCc5Q5+NqfrpqEgJvy0/hqs71uv9lBm8r5159C
k/77pzB1VdQV3ZxJpjGT//OnUMr8rcivWNijXz+hOyGmwmr3abcJCTnYoz0XNvnwrfQ/6usTFSfG
AM14QGWCAcPo+L3HPAr+KbLlq8yyWENgSeA3RzYTXw1WOIq8/cQovKBQCvrkxPSQ1DfzpiBcVgix
xKuQbtf7119KNf+nL8VDVTXDUFTzv36pZGbMDPMphPvWlxl0kOPeHTsY1HuubSgiWwEEb/nGIGM2
n12c5zlsF+QyFR4WiQbeGzsSHQfXyFFuq3OYuzCdL2+iMVkMcBQWm5mDggEFXROMDBaaRyD0lLZL
kq+IUn0e+jr4199H0v7b9zFERZF0WVN5SZL6X5ZK24969Yw6c0/H7kHofPaTJwregf+PsDNbchPb
tugXEUHfvNKjXkopU8oXRXYGgWiFQPD1d+ATcaOcdtgvdY/rZjklmr3XXmvOMd/KdSf7NJunqjw6
f/3j9/7+UvB7LUUzZMsSLcMwfn04svZWiu0QW4wQJNWZ0hZphCz71iveYqbqq8uR79/U7t9/rTJ9
nV/fRVNUJdHQZFMXJV369mslsxjT5myY29pzmw+lndVniHsT5vPQ05cnl/wd9qCzQ0npV+FtauK6
6XPbu/2A+QSr5qAB/bGeocGLht8dq8bVYSIwgBLwOIr0xf7+gdXpJfn2gSVL5rMaiixP/+vX69Sl
ZXYRC9XY0lkp+lk/ejGVXRskmlfsrdZLUYYEJrFwGDloRpIfKm5QzqK16V1MPJzsYzRUjxUqafqy
AQgFDAYWBh7Kqp7I82ckVo8pMiUMO/8GdY+19+3v30H6w0X/5Tt8u+ja7dKb+Z0gLwOf/UDBSv47
QfWPBaM5sBWufKp0SnB0NotuK/zjlqt/eNJkUdZ0XWT1VTVrWiz/s/xa8jkWcqtjH90jitIn/L4E
45xpicTw8kniaUPm75IWRcdbfQNYjlx+Rowe8D+iWoCSsMtzDKYRt38w2Qq7H8AicbVesCELAW3M
yXGwVASbycjswtiJUvwfV/D3Vcf85TtMS+1/vkMhKVoqZb2xHY2QUKkhDQhFtCT4ak9MVQ7kzFAJ
oeBHUpgq84aDBJpAts7sHx9EFv9wL3/5JN8W9Yp4SVF4jDyPEybEp1pKUGhzDKA7w+SqWTNcJpKH
WcGlmMEiMEreIofUKYD/7eJdfO1woCPvn5EkRFNLG55LKO/v1gZqnn4jKSqU3xEc/Gyhc9TFSeBg
YYn9YjPFLtnnLQ5SiBoDevyFnkXEUHAXrXPEEOB0TUhBcjPWTZJ+pPCMz9PirDIzui/gJQPHM3OZ
GRF+JO22IOZW5gLpgCFmzOfPD3rXI+JrdS0wZ+D/U2900nVxLRDUHCezyvhptWj2mKbO6NSphkic
dzAs90AgWDcRJy1juHHMjYSZgN83dzdt7pXiBlTeqxl94cLske59aoeC+U13wGoszIB7IqG0u52g
ETQN43lJPlu3egRdZpvvyauAbmtBF/6FBEmsq18DnVHkv5Iz0uVgX+Ts2TjAle05edfQ9jZ03ChL
Y05hC33OjtOEkLKof2/7JrjKcwtRo9e3KwtiGd/geAGIXm6GvYCvZPaTj6Meu0Ps3ue6P9mhiDhn
nP2coJI0nXSOkDV+F7L5NTAtollyZFUUTP18qKejblf4f3/wlWlp+Lb8yaKlKqYoqqJk/Vwe//Pg
50lvZJU2GNskQhmiPwhUcsoDuej3L+M9qSNLcNUuMtTl+aQJzjjvSjgrvsbSwgO4v440VaECgf/f
YNobgV5geUo/kznhqdUk3LU+lU1P9X7716ozFXXfP7ismDqbmyopqvht1YnNe6/Geq9vk4WFwD33
qIBjY56vkimFaVsN82zOzMCxPPEJS2ep7EaaH3h+CHlf0ROwTR/tcrlwChIH3oCPBlhZ0Jlv2ZFp
d0iP2cgsprXFVwQy+ZzdR1j8/drrv1eRpiyrsiTrFmWkoX9bdCRN7PhAd307ltviONDVYPpHszwN
UXTeIlGekYnA4NwlmEyqMZYRi2G3j8WZqi2bX3TQXg7pE4rEDtW+k6z1ee9tEhjxJb+YY4wqaErV
sfvjdSeCoD2NX2O/vPeb29lnoqbHC/Itb3OUKuM6rwPE1CTaEgGALAocI0Yibc2RnpKf2czfv7lm
/unmabKqqKaiU9FNRdN/nrq7UOSXcmz0rRgcs51ElJmtf11y+HjAbPulzNzt2C9vAbICDsvAX1E8
nIp57fYcWHEB304gBeWI+HjDk/d3P19wA3OXmN7F6XD5GA/NMufUR+sPgcMZyxZRgLT3OKK7TCQ+
cRBtmPSdVyjI/lFPyL8X5SYvkqRriqpKkmxOX/0/X00Ui/payIm6nVRSP2cXTUSE2xjPlbNd9H5c
7lBuyz1x2R6UVEKV9fPWeITlBhpWWvl68o9X/J+faNr7/vuJhlzriNFWcf4xuvZaaSMIQGvCPo4Q
NCtgAHhqBnrqrkYyNZ4curJgn4iZPJUyts2I4f7f7//PKvDby2twkWSNIlHUNfXb/W9HAlvKrtK2
yBLQVo2kbSLagtnCBGlwizBb4K7uFxUGNd1hxo5h8e+f4E8XxRAtxaDkMzgxfl8+hljRxXMhqNt8
ZQFBQTjoWgCnDjdaqbCdN/GC8i6sxwWB0M0sL3zcV2GThEPw9w/yp4L5lw/ybRFQO0NUdCXWKJj1
IAOPjkzj7kh79b7OaPE/6QYsVHHYgMyo7FLFOxHpHL0GNwcfZixlt4Muz0BzhfM6Xqswbga/oRO+
faAJtpwincfvf//IkvTbwsWKy2FGVfBjy6by8zv954lKkqrsH40xbHuAYgiRPMkIMfExRuNOxnQ4
OFmYvrlPjmgNBilCVaeT5SG5RaR3LrNn8ysZF1I9u2BwOGDpl+qACSg6mdgWVrwaE9bzEdWHxLcM
pl2TEKaql8W+HJmUdwDKbTOQ9uP70JK/gBLEa1+Gy+pGu1njJ1dMyeLCR3L8RObAmeRhF+9FskuL
gKBBcV09g7kSXUY69BFjui0OUx1KJOLMFtJB9x3cNg9Oved5q4FZ8FOgn3GwGqCHBd3dfUYUw3wR
ZgHdIzVCBICFiFXcgpkJc0QNNN37+xXXf9ulueCGopNyIomKbKrfCnwxSy/n6+M8bEUQGvhj0LXZ
/ZYsIOZ3NN1pdwNqxip5DZUjiWc5El1hyYaSow+Ig+pB8JLXyYiKwYnN+oBCL6AwY3q754CDt0ta
Chpgr/ojJwa03gJ5B+8Fa1cD/l0HxFjDOFem3neYwzaQFxjBHnOc5+BQzjhQ+vSNzqIFmeJhI1df
ISJH/HYVIjr/8VpS/rH3K1MN/MvyMV0OVdcMSZRVw9K+XY7iamjVoIvDNktDqpb4GtKyf3AVtgZ3
C80T8+hcDqyLfQ8oJUcRpetxAWC/htNsTYm051vIzIH6C3rYCw4qI9reQ2Xz99v2+9ly+pyabhqm
peqK+H2DN1RJv4uX+7BtjYA3gSi8uzxLta9rBy1daewrXnVkjSibCZRDz1OHFiCPwSWJo1WxbaJV
8aksYbHIxV6sj5AcG6LXlO21IGTrvQKpfFveJJu+uPiOeBsFM938+4SlPTH+jIvJ8/j372T8dj6Z
vhPfSJS5+nTeptPgf959S1DvN7Xvhy1JdJYRmITpIM3FCk9kNn2V+QHvleW1jJEH80V/HW6gtIJC
ceNuJ+MsgZFuQmylqmFk4Q7PbO5y5vEwDre1jpBsLGfWDl8KIcswsKWW3hOsF/RdYXt2FVQTznCi
fgdHdheIiuYXAS9ZFmKUoEko0fguemIZiJ8lRW7cyP4QZQ+/RY7pydiKiOKRQyTWI4RTbdyK7zCL
3ydD2j/uvPLbmXi6SpY0FaimqvPq/nqVUl0QlEFoh62EQPPeuSxRFQXYu7Uq8FJeAUF497urP6L+
i2ialNyFHirIDzIdOigOzxx8ZUB0Z5gaWNdU/HPd141IBxB5HCpON/kfLVTN+ENFZrDQW6JkqvQS
pG9FQlILhqo0rbYlcQ4d3M2ENXMUzrO0gOTywjyK2RMacsI0FZXl2OcIij6q0w+N9Az+9CyzV3Km
UXeczesfTIbanol4SF/+ir/82M+aDzF9KXiSB/T3aMvm8U4bXnTBa/dryW3X3YsEnuAyK6cQh6hc
loZXi8f89Yqj57K9J8e4miOcM4O7vC2MjwevkHbkX3Sth7Qyj9d0bRhsxrfPRodRzDBdhTlc1etx
YA4vrASevHhjXEQfIaIqTN9Hlh9OkgRXftYix++R2ziVLgN0cLLclqP8A958xKP6IZsH+Go6cADO
z47avIsm+JDp13CoZvSPaq+dDt25ukTqG68mschkhthYktegJkhlT+yXZEjl5KVipiO3i5FDkOKL
DW6fnY6kFDr/ZO/Bq4ww1WcoFQICoBXLJiVG5tN0mhINO3thBq8kX29mqHmoh0NURhKoN5Fhhx4r
3lgBUFpbzKnQECKubEMioZlpovsiwbhRNpKfkmC1oNtirItkxfmCL21BQ7DbI+3jo6jiIAkuHeMN
gvPm5VeRH4lqAuya9VFaz0i1SiGt0TPud61KLvzC+ki3CVFKn0XwnP14HIueNA00R4TbxFsZL2i3
wH4XZN27JBzSTfLZgHjVybM7w+RexPFaC8vZ7Ut/7NecfsZ5u1ZeeqS7T1w7Q7QZC6T3+ZmPQD9N
fe1aBp2zbLkj+Iw6TTY8UKUToVQ8XN8plc7CD/6ZdF9yvgO+PDkfzw1ORuChUyyVo4EdYl5Vvo6c
8elAWdvEwPzmlcBHLi5dqAY+IbG1KCzdUeIIximIoAyv2d742rlzvwft7V0t9gSIc9fKAHoV/MT8
CHvM8ixrqmDQ78wAWNMlRydcTIsPcgW4wfVM59SJ8v3G8sbwbJwr17keSpMw2i6YEiOCH3x4bnTJ
ukjUHHk/rhIe3EBdYMdExsogD3ONnx+J9kl+5BHyckJBsDKGjAJzSEB4WNnZJHk21Mve4g47jy0k
Ez2q6KCafqw7/alRkRG5UDYb/G5MS7IAUs/XEPV7qkus70QAmIh77g4EKPyjZbVWwKclpAzPbmTH
WGQ3E41XnUZhYyDQup9nsMW6u6+ySp/O8Qx5lNnzmXyS7MUA1FdbzYmPSemiIks3gRvM9M439JcY
3diF3g9rPJ4/b5p1MnhFZXfQ4QcJs8H1kKSs5PW4ugRkIpUwDpan7jk7nlUskkhEyWBmR/WQhdBJ
r5b09c1iy31ka01I57CBwsX4YFB4tDvutiyz7hKLQSokLPXs/Qqq4QXigBGV+TLVmDlObQt1wW8f
2omns2ZEjTPngqtL9kpGeYWPrgBxNP+7NmZoAgYdKXMgI4S8SZ/d6wQrIvNKXrZ00ZhWsDcPw5dk
YUiaMKE/W+8SaWJFMMyxNd2wW68QOOeu9TXcXoRuiXPt6fGj3XVfrPXdq4bZaFEtp9JkkmtEB1hK
/FXlYgB/VEdNvBTGcOpMpth1d2SZPQKmn/GLcpsVR0S2WjTCWZbfVE70vXC86Tj80k0rzrXTg6kn
o2nXvMGIBtcUyLLL4S+ZMYKtq1k2LhRY3DQR9p0xv0dn4hyIoPTOu4FhkPGPM6r6h+3HEjV6yArD
Ek2Tvx0IleyW3Vq9VjiO6W9szvkSIFjdeRJzXdaLxeWGm9CDcIByv57ljG3qNeLYdYMIGOK0sGkR
881Oyc4YEeS31fuZispWXxi7QsFcxk9p2KOG40aukYJ/ohY+32z2KwP98vCv0+1vJZJi/vJlvm3+
qqqPdynny4iBLgUECBUb6ah/nTd30rWJDPlB2Wyh2d+bYfyP0lj6Q/vhl9/9rTTux/6idC2WdKxA
invVg4cN2E2ZVTOwLQhq2tPf68E/DCGnL0sXzhKZRJrmt8KhTC5lPXZXZTtZgjUfrLR8WaTSAaZx
fypS+p5hWkSSEqoaIvZP9Mz9eYejk+wyncVMPwCkLRct3r84NO8nSOvxUYdeEHvgioR4lopILSMe
Tt5KHlnz8fOoVbzxmI6Q5XEHFadYmvV33s7DYOzz63G8L1NehH+1dn7WQL8cO37e1///qt8HHc29
rdPkXihbyiGBGJsvdMBVC2Le0fiQ40edbuJ8B5nvZRKQq+sEzI6Wuqp0yLLj3y/7HybQXHZDZwJt
GtNB6NsLU5y1Po0FLvvNc2F45EAOseBh8RwXAI33oFDt5LnFb90SV/uqcG52cnfY/f1TmNNv+e2K
/OdTfHvS+9rKzDOgyi2+FEwyx/bxdH7V6rDHEwvMZwBMLiySy/xnzxwplJ6HaNrMZmFhmkI4Ceqa
BfTOyWh1rj+wNmHiNwMOAzLaZJtwCZp0Z1/InoBGwrncTOkabAwfxrL6QVBOg2CPQHp41UOxzvgR
3b2zLZiEE24kEilohoAFB8s31zc6uRvrPl/3/uW8ltUp+y2+7GS3CvSdMNceyH2ckYD01MEiFcvb
jDGD94mhkUXaxNP98fdLJ/92huVhUgCcyaahSNJv781Y6dTcakELzOMAeEExbYjvwopByUKOmGRk
oFqz/duFcDEawEQkXHwNUcZ6bNf1v8ZfP5fXX+8jHWjTsAzN0CQOdlOz/T+HukbTLqJy1rVtdaxx
sRPpHJ0DROXoZ2YPZChLwtCgCr/opJ2tSUdriA/CGYdRC6OKix/C/Mcaqv1hDmYpnESQAJiiLpva
dML6z0cammzEmkcfNQfMK3iEnuOHQcGPw4pJ4sjRiJcLgz4dMWopZBjElqgOEpRxf54RlNZ4//sB
8ebrnK1Uj0OnwXgZn/ZXTwAPGuEHbXQ73/ETzMz4iQsCHogeCDh394eLV4b48nzV818EtyUQ8mY9
Tup9RgiI8BTnedhNUwGg8vN8Wx8ABBpFtEtRdKHUArJC3OnNERQig+2YHQ2/IKlia/TKJQfYfYzH
EyUOTupJku7p0kwt5muc4BAHobjDdgNldHaLFlC8S3wk6YtKM0/zKNHmZNUQfBuTWzXJs8IBuIfE
wfFwZZWnQH/K38AYpKLLuIBWHPXPlBVKlBM5m8B7WrflnG3uOXrBCCdSlhyszp+67EAnjQVxiXTj
jIX4AF67H5HulIexIkStmLIM+BgpXK34JCh4KFc6Nu6Uc0IHCiOrDtf+mVL9DMgayw3y4oEEyvBS
AQCZphcdVu5sfgNExwTRmPFvFLIw7nsieZJhgXOpQqWG/7mcGYR46rPJIt9Hrb4kiUnAcqEHhAPc
Jw5zewtSEkf1NcTQVlubcNe1pUnfVnWtYcGd4MuXfZRAC8IZcyK2qG+oljdGM0cnQm1aM6ziKMHy
cqqhj0fAnEu06ZoTNxHm/yl/AUtJAioj3TyANrw3xe4Khg4oX4Ku0+lhJ+oOP8L7SawH0Ef+I4Fc
hnElsMNb5AJ5jBOLa4B7jRf4gspKJq/QVkmBUR1+pk6Cmixt/Maji9Kxrr2cky6TxIuj8DeMETll
KTIxpqIP8m8h/koNzylkRv8mbtSELLUgziFYKwwcoRA8ViwawCEV3QWJIYICgp91nguMkJVIQ+73
8ECSQhvs6xCiK+EgHRnDt10GvHRvwbqFVkPZ3zqJFGW4+WCT6TQPHbFCFhEhLLg8X56mtNUaOKGn
QxhMbYX2KCjlatEUTFfcgXQeDukoJ8cpvk5BKP0FShv6kQpuADaBBDiOEwB645LD65fBo5uRoOYi
HcfCd10OUzjrDJPkBdwIinYchEj80Au84woTiwhqBBa4YdzV1y0fkL6dlXxOVQBHjgtj5TkGUbT+
eEOnzQX4NdQLVB3t7FFt24cPXFReolA2Ll6qrPRkDXOj190iQz7v4c7SsR/C86S5DPqFGdEw/Xup
icAwNI37OHHkAC4HsAbhJqpNLGmMLyZ3Z+FnRXRNV6j5zpguJaaFq6Ekk3lxxcWmhtLDLYUZsBxF
wBWIdQnoiX2bAed4wLiAtke4RIJBGwCuj2U6Ttay7vKgSWDuaBRoATZKPjT+tSrmt4HDJrWOQ8CZ
y++gYWQhbr8m9vInilsrpmmOJpvRu4evU9+icG7ACQ/0x2z2V76F8qm/5m+spNOFe8dQW68RGzLs
600fIAmS7dttbnF2hpZxX1kolx6ckFGM+lxgdXBbdm92JwZG0HExd4oTr5KnhI+CbPvvG6X0h1KH
XUCm0qFrJUqy/K3CvMft2ey6Udli5O6O3AnsL5i1cIHdNJ8vIWrHAnNtxiACyVG6wMwkXkGj2o8P
vCrdR3VEWsQIgiz46WAq2CwBwwhPg66RkyODrvwOFScGa8tHAp4n2EVXyp0T14ImFEhvdWrTerxA
DXQetr3K/unw4QVjwcoHxAshw9c+4NVL59dd/sF7TsJPSwtq8K2zZ8BbuHlEFtzuIe0dppasqnSQ
MrDElqsgWNtBHyFgPeHRw3CVM32eovliTMyoIDS8657JnSHJYwrmRUrrcG5JEQss8aHSWoDUpJZR
wlH6i3cLlSrexJowbcPh8b5OlseViNeKTjixTYj7hCjpvBYJxouS/GP+Kf2cRfxSS6iiIumGjAbM
ZP6pf7tdht73ciOqdOmkhVw5w7P5ln5IL6y1bGrlC+81T5nxicUHddcRfGMNj4W5Cc4DdhhckdOc
AS/a/St7jWOHdV4j7uxsywe65Gzbg4Cs2btnK+G6pFd1G4IyW43GhDlXcaZegtvNQ5irk5wB+pGe
P7hDxviqy4Oauun4cW7Xmj7rqwO7QaFEuRAoFRWog6BZykLIwak03R0aeD2mcDzeaZCc3bzkP/dK
3Rmz6QNVLwyi8VTRsQWgJmLgwEMeji9y7BQkIN9dlNGGijcL6ax9B9SFNDp2Lhjw5Tl3R+IwxIOI
WBStlm7nb9yNczL5cGt1siuBBuAhAhRrsk9ePXD0ae1LPfsL7DEqxfkFfBXoM4TFpoMDh0xhTI+T
e5xtidRi2J80AlL8orSyCkfe5Y0/GQVQ7iNBg7TNDvCvKpKb/P04wK1XJNXSVFXjaCJ+KyNvw/2i
IDORt/oSFgeFErYlLXbTBYIZuDigXaDridspV5z8EWCqrTPJTbBkiC6J5PxRr/whC2RYpB0R4Lbx
wl1AbHQ9sdL2qg+hSN0WZsSflH4eA1xsQoR6lFDjMK9UB0PiHWz/Pic86gfsAyqx/xUD+g+WQpVy
bJqb3Z4vOc5iTIV2JzhZ5jXvVD8kwz/xF1VHxhgjEPKPjEhi6ruX2yMik4KHV6QQj4n6mZVfxC8A
6SYrnOwtMkRwZ+iEUtttbqNCP7+wcPKeVo8p+JhMkEPFrkVag4FwQRroYgnoHT9Z2mlHqRcOapSi
fNTb8qzY1ZTGmuyuFJLzfpHjD5IDGQEn6xeOIUxUa/l4eWJFKB42li2g0r0VmNjDEldBhHSlv+Xw
0YjNqduALAo+IinM2GjwqVi4zG3lK2Z7Z5iSsbm4g3LQhflVc6Ef8rwy3tQYrpDke0DZDk2WR/Tv
67k1vf/f1wfF0FnKLap6RJe/FvaJJRRNU2nSVqBO5YIrTzy7k6GPNjs50/4ENCCbVqTYm2YH9dmx
FJd4qzPQIEZdlM8ZV+rxWR3lJU0yuuL8x7i42XyK1KsZ215JDPF5RMafAAMhcftd/1pmLkUp5VDf
utcz9iK0YrZIb5TUjBFRvEegGJJp+ow5byVTarZMarsQGJY43c96r+yostkmKDKphXti34gfUZkl
+KwcXPIrsT6bxxv8WCzvFDj8CoGmHSK2A8G8pOV9gCF+K8+sDrbcBN1ruq2pMGy283/MixGu/n6R
VU2T6MyITCD5v79eZKtK5Ed+5yIDVNESYmhfLmpkSXb/SuuFw1NyhYdOSv20PjBBNVA9woAi6pRO
tEXKbKiJrtUEZ7Sj1A2xS1QW2pWyXhT3OZlDdDrYxWLE/4Qq6w5Xb0jApUCigJEaiPRqE1rQ0yvO
78K4mwJt4a6cffS+nRGyLNDfweVgUpirPnYQZAS0+Grcde/qWnllmU+fxB8WeeiIZk8MSjoSQSWb
tZzDwg3TS4/3KYJ0QMrXxREZQfceBwsDOq/p5RkhsAjYpvvNVzpk09LCzbW1YUq64jUU4EYBHeHM
wj8J+6ZwyJkD8a7NyHCtqLaxWWs4QkOjCCjWE83ueo+KCJMUZz4Y59choBVFgdbikXApva8vHL2u
lOMp3WZCHFziYCQ7oWnZOTxIlw9OStmezh9/NfUeifZUIg3rNw80MXLPOs7OYFBBI3gVokoOb2Z4
VYIhwpoyvcGvw8Ony2tKLusD24M+T3YygzPMllA1MCyPtEyewNKPfcS6pB2MNABphfUi45SnhHnJ
HNE/X0K2gQYBGfXJlbbD9Nr89CFNDRsNW2LrcBjOCE/njwSJSsHlB6V2LBP0OS3g/JXS3W4+2bSm
n5M8rGcDMw8YZyx/CEdj+yY4LCBU8X9fOJRp9/i2cLCtWKKpWqJuiPK3jkDc3Zmc3G8801ACIeA/
9QyHiQ4gbN69oSNa4mgqVxjBh6W6Ybm94tPefRCuSy4gPdCq8VP8n47IjvvB+q2vH4Fymj67gcjv
759V+t7dsRiRa/JkDcGYgg7+2yKnaYoFa/yGmtYMaEtclGVBbhZVh4BNjrWa2R/wl9KVFPsfv5m3
/LfrRNklaZTMEhJCWfp2nW69YOTF7SFt5S1G9vvdL2Fu9UuaASniUkxihkOsC06cWWXa7DiXcND3
RFzb5axB0rzmnIrWeH9GCRIIp3iN8LpicLd8MBJxWw0zP9VyCGDINpHDty4yPTeJ1IBTPVLEs7ve
aCEHg/wts9zLLAvKpdUjY3DGcOL8SWvFJZd5pmAFBIzBedcmICab8fGksCXvUfblZ+NuS+v0lIcj
kL0l3hVE5CzglPGbkdZH0C3o+HBlP2pyFCIMxtXFA2WvzwXtQyNCTqT7cqKhQOSjCWkQlokSpk9U
8BaxnYE8bATgZ2w9SdRl4SXZ3aFNq+s8oM/ELl4hC2S8iFZomMZn84unvBes6qZdAu0uDDsdF4jn
2hIGAvGrGw3yKPWYkR+azU3bG+lO03+YvB4Pl08rRuT5jO0sV0/pkaZQ8U5vxxWbsB3csYgeuEIz
spV5Ro5CtjNz4EDh8ANEOQZJiE1O+/IIlZfblGoGFIKW2+haN4etjWpaZ2QTSRKyZLpUXHxd3Qhe
uqYYKR+4uX21dKzJLo36gpB1nxm4NQDgMIpQr3tfecqgQlwZ1Dr3fp0hamcVja/g6b1CCekMaSAl
sr1lnUR8z7fzosN20x+Sz6H2YylSVEfXnS9DDbN6njIOUyC4bCrQu/a1+9T39UK/vzyuIUdRkrv6
7NA+rwa/XDA4RTi1zxMPj1TKn8gaV26r6yWiBUMoXErPK9VnxMBfWbUHw6/ktw4sn00GJxamsJtL
hGXqr5f4ywClRJRj2/nniLMdDSPpNs+CgoeKQx4KdXkuvGRDVHPco0Xvc5iw6Gf458f2DpKPv+ad
I9zlUMc8+u7diHg5hVcaOmDqPOnxYdCAAZQ+tfDITuJQIMfUm2vF3JYd7kUPMAPVCKNpk4eabG5W
RqzNJCtqWzpRzrht58TE5Q6pjbUjrNgtA5GR4IfOQnuzOzli/ynIkVvSGlNoeO86Pn0WmHt9Qxra
nHciAREQnpkF88+oe28BRx9AWkBUWF1mhNSYG7ptRKjzjuConosW5wJpLheMAkv2Wc8UiHpAfw3y
kj10UUJDvj3dprxlYZVwfODAgMIWvQKIs+1le13fuUoJxDYOxD9LnS8Ley+hemzqSulONW7LeNoj
QMdWrsuxhDmUdKv0kXDKcfMt3eL7Y3tR/PThkzzc0f57ra5b7Z0sEonMkd4j6VErIYm5d77qVMql
/gDSE9TCBTLPitw4c4Pvq7uvjJEjd5OBw3MeqNqsMhIqyhnhpAB8JOcBA31w1Q8sH7wPxDkONJye
dCQklyMNDxydHAiILecAEs9T0iBAR3P+BWCLytTySxpMAB4NL48/5c4jgHUQPkdj37xrGjgGTn+M
l2foq0mxZnTHCYuf/GoRCzkoFvcN51UijHs6HxlmgubpqjdOCTkVdDI8Ep6Sa++nNCDHMtIftGAq
naoIZg7Imo55jMQUX8MR/VlOkXQSBcl9imDtcF8O6PB9XfUs4eVB+61CS3mf7HlkMaT1qjNzp7jT
nnvuKNYIOFA+e3U3iAipikOjvkrtqmqCGHZEG9YzjSLz2AhPV8QwKZJ92R2Okrwuz7M7SnPCsslQ
YDJCNCTKH1j6P1J6KjzzaF1sFT8z/LhIP8bkw3R2q0F3eCKwuSe/I5BHn4rXkGHCf1YcJlFJGts7
kxKcP0Gf7AR0kCwofsWLR4LwLbrJxO4M7mJYoHyjXl/n7/XLXQRxRrNpwU54f0fqayJIsbkU5CF8
AZ0PMBZTUZGv9YUF9/Tgr1yMsJkOhYNFjDM03BEUM5wDgERQixQLbV1ElzeYPeb2skr2srhUjjBs
frB91WlopkudyArwUx4uWC0NNBXyvrK5vMtyRI2q0IFTDnW2k9sZpuTKIWcUBK71xDGedmeyupEm
6pzyyPjxWCLT6pmMw/j65KbAMm/eTBLkRn+4Hioy2NkdKnV+psa4nH0GlpRIyf3UcLb7ojknEhbF
90X0b5CYZsJ7sihpgCATXeyac8JrrpAPrkwyJdK4QplRnwahzgcCaFhrC/jIAr6XlTI5XT76QNpI
6UajmWF3J8DCEnhbhe5uWA5rhTVH5nLTXekEbJTZtlJXrYzaRXVhmz6GgAORGCQYI2jqEnQ6rKw1
wMnx9iqWEdXKoHjacyFs5MUjfgJIwCwW0UK7JcGj72bNygwvnCQBX9gJhuZ+/ah8OhXUDzJLTCP4
2j4v3SYNMMUI1RsCPDBilwaTEnspTB/yhxfnZXNMJmDYIfbrytXBn877KMc8toOmRjf50DEmW9Nw
E+a4sQENwBmcZxakJnjnbF3zkEiO6mv6SNclJi14cULUE6vjle/ce3NniH5dPzUlYxn79hRXEKh4
1GJXbBMbKEmyLFDC1CdCTPsn7QRPQZgOJuUhDTgHYwm5Nod+WAgM5C6eFt2F+fSMUkJCLJbZSQBY
Q7tBvsKNhG35FYNbc0VUxaZz99TWr5/pg8CUA8pxWXdLk+9IS6yk/8+wrwRtucbgA7Flgm4ZfWlX
EIQN87l6LVZeOu90CX6KAxSbLiioMQNCE7/P2ozkjre2R8JGRK8BJISL8q49EOn+uM7FF2B6ARk1
wDKlaKhfVAsocbu0fuhHFGxeBVARQeE90ipfwbC0tFzrEtQvfAf+lM9vn2eyHSZ7wAwoj1vFQcuJ
WYksAGRovGnT4P0KY9LHwVvIYSd8Wv3sYvkZkxEoE2QY9ErI3YKr2N1etR7CyI8p/Yu8hh67rs8D
Lr6Q9ARhDCYokRCrB3YoXvGCW/RJJ7tb3i0/NmY3NPH0Nc37SlQOzFyE8hmPZcG6wsareff4wK6G
hB8gJPs+RwJjoyhPHFw4HgibZDuc9zVtuQtCJUzr+VN6cb4Kl7hVLrQq2ULF6qNhEZtPviBEMfDy
3pP5y1WJksLj5DUiL/GqGePg2L/vyVdgGIcKlcM8ZznzyYx3Vr4x+8p+MGWkwD/p6POJjFAdpK1p
ss6HDXF3kCtpWk8mF7vYNlvcU3RcHAgxhDowAAkbNCu9q3+e9wy+45kxif/IGTmRh3L34tXjowjY
2G/IhE+owR6XucTiYIEHXAI/FMIS3sK7wZ07T5kmYhUKqQ1VhKiX1EaCMEE4FJ7eRfNVbPVdeWeQ
FPxQjwclDRl8cXhC+cPEk+u0PksHUAhJWKHPGo0nsyVzd7UZbfapO6k2Dh10HgQKYwxjma3QNME7
F07o+AmGmIjeWLzH6DJJE2WK3QNGDx9OQD4VmerArFAyboCgT0RjxlcSFrlP0VFnpBUENITFWfmD
3LoIGA9qURx9zEVC/tqa1WKGMxeyAirMJed2yOmvsTC7yy4qqjTKVIKv2Ql4NjOffZb8kmouPJwm
YG8Gg7XC6YIVSPSMmRZIywdK1u34ZLm9PcybB5ySgJfuwI7ewMG2OSC7yowoixELxmF0EsRYbnvI
KTa98oVz83nHWMqsZvET4EPMzdzVCBaA1nsXt+1OVy+LLhtGaI3wUd/m8VqEiuBem/ndFdElU8MQ
IETPW1MAR20rA3K9A+GhsklGZ6+DEH4ga4TnmfBL852ckBtNPyI+P6GNjhJLhdCFpZ9HwtvNb5FT
M7OU3jisPQ7EANBPTrM57fM3Ea7/OyhoLJWNzVaCQ48WBl0qfp1A75LSh+5mcFGDmhcMLhXHvaAl
EOOVwSctuQFHnBu/896wMWX1B8g8+nOtEdKx7uxxyUsGMRNJMrkPDUu05TfCc16S4XgCaFJGIk9r
rYQdzU8gy4bbWBP6GS88bwp2jeX1/0g7r97G2TSJ/iICzOFWYlK2guON4NCmmMQcf/0e9mAx3WrD
vhhgMDPAfrOWLfIN9VSdqjf6HuzFlnSl5Lb0ZrzK8UfC64p9RrwLohWUDeau2N5AKFP+kO2mTV4K
7OCzjryzZQ/VIXiAEqXqJ/zu+f2ge4iYofkcM/wMvMsCil0QzWmWy+dQQfdpvBCZeb1E711vdwz9
Uuy7jQEac0XARAYCEy8JTCQB8K3DebCLt+A5OvSJw5AspNGJtbJfNip9KMQbW7K00ZZ2mW423mvq
MllKDIG0R54oKpHtUSXRjng/kUKL6Lm/4zl5pUCRHzO38OEiQbsPTXzKdtUd2x6qsUhJVLXDvsg7
51CmxL9oyWISPc6WbFe6Zy1ybZ5sEkerXAZFFKwpFB7gFE3OjwCtMXod4/ozsFx1A5fTKZ+i7Ad3
xhdSjCRbSLeqJsuaSo7hb3lR7vQ0r8nN7zE9kxeMH2vmbuUCSCpeboT0R/Q2Li/BEhmG7F70KJ/k
DypUgbepzrgMTkzEjxBSLnB2+fOmn9UwDW6/l0Lkf0yFqjSBFwxdUSwVJfTGI9WJ0cVUNGHcByru
8YdLtTCZNTdUjlA9gS10MfkNxnVrupec7GhPKMGtDZspHMGC5hTKd3h/2CkaxR5/heLBPK+GaJ/m
x+8/57+C+N8f88ZEFcVlrIvVRdwDL1mWJ8u9Ym27LuV3qXn+/icRLv1XG1JksqZ4xywmqbfgkiYs
zqLR8MVBd0So/QyYdrfVc5B8MMOIpLlorjtquqBG0CbggI4mklEj5gHCQlYs6UB6Dox5KjgghUVp
V36cBWwlh94eHKUEcgUIU5peb3APdUX/hTcwkkGZI6dEXk13VeOJlSpCbjmebeQo80EiN9LOhanx
RGFMFi96CsUioFzVp0WRiXQ9EUfXge4mrka9IWsER03BETeFpwGBVVaytAoHPxY+c6y8zGyraNWv
1M4v6GzT2rsRZcWEbgT6mKcNvAN2eEnfsXWtesylW/F6kGVXxXrbbgdKxMJNX646eTuGbvyr4/ac
MkKEhuXE99FnXa4HaITMDUlCCX4O4z4/ys4L6GlcHHPhICr2GW3FRu631JUmeg0pY4d8NEYdggWu
+NFVy7rkPudr6qpnHaVl9NGwnGuI6AAFGIu6F1PP2+kf12AfFMmym0YRUeUq/O76xckMDi3GgXDL
RUeLpp50UVnwUzWfUjVuWdeagxv03A3FVPylHlMmJ3NqSRhfju/cd6bmB21jXdcNAwFzzdnxuuw5
E2aeZKwL1bcw0GHN5BrC5STBliarHheYQSptMFOWtIJbNjEWa1vXwU3yg0lKuICy9FX8flUazoqT
STn2elgYTMFW8V3hXpOtcTmGgjesmUC1ngizyT4jfl18jWTgsCZvjzsEG3ZAXv8dfyVDfDWiLmJN
1o/Csp+wLMpXEcY/X4Qbn2zZpGEHPmfcF9ajBbM/ATKztgDIL1FM4k3+yIjnUt/Fm4ZExB3PQeaN
dPi6mNXji23WHLiD4C2j3dvFE8L9oqJWs/5B8oZ689X7CvDGQElm1H7rru2VMlY0ZeRjDiQfs9ez
AgtzlXN2EFNjXoI+y7aVvpdxtPW0SoBDzalqoXRL3Vgf0iWcX9tnWK/qNN0iUDG+ldMA+V7CyU/w
UiE9eTAHWBw2+mbljeWxa3Yq8DpjVvTLsnlo2d2l6Ij5Te08E24QLopVrgHTOdWIbPWbxtPxjih1
WTGb5JvHd4XN5VU8M4ab92gHGNyYpXB6psDjPHvVL5R6BwzlEYh8WiYUWFEnrDNcMsYjcyHuQipH
B3RpH5NLiW0HMtaVKyFz4rMdw6jywWcSd9DIi0EQC+2GX69ww34N5+H75fLroCubyCSnE76EcfL3
PleN2hhkSYWONzm3PRNLWOWDwSPGh3eVvzbtfd0Uu6C9bl0LmBLp9+NUn68vwRpmxjOwCt7wdFPV
uzjelm/X3NF4HdGHYnAW4IgdlX1H23eJe0X2IYmKqrVjPik2iypbnyvWukONi8L8hQATDq4JDO8l
JKUByzh5rR+b5BUBcQCkhv/DOSNJwoy8S2vnvAuCu0ClMsCVuaLsVGIlRbmAtdpzSMnn3apsT9Em
jBgVg9UTIWdS0bJU5QUsBQjn+XTtfWA0W2XLbKINOjI3o2Y/mK4OA8qCD3mi8KPmrg9ptH6y+PZm
1/fPHEx5tdXufsLMfDHSBPOgqrKogfiS4Br9/V0MQ6ipiRyMewjzrLdngCXRuma/ZNjFCWsXcPun
KpUsSrYl2X6BBPWsw1t/pwqF+F8f/uB0Mb6Ys/z1gW7mLJJW6XKhxONevky9iXWFrMjDEEpLmZpL
YWtNQ48BQQB7oeVejtFbgBRXc7Ptt6O5HT4M58CXAtCh6j3ejqz2mncazPF6Isv02JOoG8O0pMG+
esuHNVJwehIpg4kWYfySkZfhCaqubvdebrNn4fIhYULt5ghppexyPRkG8jwjlSszsqfg88r0taA6
3njGgqMfUOw4qPbSMTBhgvuVH9Y/vD5frrGqpmq8QKqpYwn6+xsLif4r50r6HdPNE3cs+dJW0UBr
z0ao/av5HsnzwKL2nB7jedzMA+D9+nLASHV+ZAyqTavGCHCydnTrLaRbt57jhVQCP4z2nep9/7Ir
yr/uFR4wU1MV0AQKWICb46KY6VJR6tqwt4hVd8u28cRoQ8DgnM+5NgEbmZXv7VPTqJwmUD8JNMwk
tCL2PQzEsFcT31DWig0hfI4QkAvcR9jWXdJe8n2nPzNbSQpn1JdMbyyMoADc74kBKo9yYxcz8+F3
15XwgFwlzwpO0bsscYmSGZs1oyYeE6oj7DMVOYxyQSYS8+XmmPlcJ3PGTxGkQcJTrLnp9ZEB1OVM
9RoRN4ScELoyp4fzrkLfFat1YW5jBgLrpNtMo+zCK7kqqndXC0eFtoPnXRxMcD5oKQeGXExcmsg2
KWVCm2t9zDLMxJRJHad7S1lS5MI4Dnm59Dn10bRTycue4ZzdH0dw9NQZtvghHWKK1nVpXNwhWmGN
HpK7c7iMOMnIVCQFFGpsquJu6t3Sz1sD3mptUfaXYaLrnZztq+UaeAYHDGFXgbfTh/ckU4Psg3aA
pMHWQ4S4mCu4K5QttcIwfHwV0wHMQrRMg8Z4TJO8PHp73/er5rIZaeOAAdsQFsVh1z9cjgrfUHca
JDLtq1q8D7islIs8XchYddRV5zYM8PnlWWIXktfo98XZgxrauWSPMnqH7KJ0sngHy6cUd2VBcAmJ
qz7ElEs3rwX9fU8iSbAxWkqMHphjiXZ6fdPyZdMvJFJoK61aUX6kc2+03Cbj29xV7SKjZYDx5dUd
lQ3yWT2Tj0qwAb0ZKmtRc+K2naPrQN0i2/GamlC0nHPismN2i75zwDcm+lx+5IKYhh6WwrKnusnD
0H9+K7VnMPk1paVB4knIzxmnamXfy5uCXhfsyg+tuS7vL7hrivi5vzy2fEeUjpsBz8prxAM9xgvT
j23+yYTBYUO1JSQZFFsP5wtqVLoLmhXBSoiPY7o1BTs443EDsIff/kwKLZwkjU75hdHO6l8kiODn
1/G6nUYPCm0IC0fgg5byguijhEiPQu0RlD122Qvdk/obxuQw9wtyGfUieSGIhxRMsWOfc6J51OOT
HLplCLn3ylW5ik4IXd8vFdq0cP3tRGClsCzJJC/NgnF7LIj6sQ+CnAw8kYTm0x7d60m4eIaGtLS1
TK8INxJnxFcNtzqzo2hlbFNpFTMfvAuw3ygHoPA4RdjYfVw0QOKvGavNQ1YsQtOr0ankJcdpHCBv
TekNwgprVgULuL74lXWKxwMxFVqdS1QQ1u2rD2OzUBfgkb//LeWvzp46jBasWqzhgFr+Xr6vZmQO
AABYD/nZvNx8GSdeXmZ8UOZo9wHKZgO65yHlFEw6IaWO+q47JuMyPk5iE9SSqRHwh09lfrHtqhLW
CkLqhsIWcuMvlTo1qtKAW33tlqlruDBs2kXrpme7diGMyJQt0MmA7WU2fqjVqnS7JTDtu+4A3GOH
XoELOqYkyYDmggeO9ZKLsCnvqhrwDZzEO5rOtKNOXQNKtuaOArSSJVUIoh3CN5fRF0Gi9gIb79u0
Ylten8KZX5johD2Q08uM5d1g5osPJniSkJORHB+ZwBKPzbzmlyYfjMcJRLQYuwcELua0hC4v25hJ
ExTZaE5gQwV1RCL2hU5n5mRMFRegArAAedGqjh2cBgwKsDOKq96rP/veabJZ/xDl82QP07Owm8E1
TPtqOcVdsc7ez6ckdJHIMY7blPJi2n7hx6gwsy5c1h3d15YmZPgFIWQyCeYZa8pdb7HgRczkNgUd
57lrFcuxgPzd7RvGBXNk8sFrcxuTgWa6BRdcqLTai/khx9iukvikJV5pUhU1u+BHtS2HyS6jelxS
4BhcTbXvkyWx/dRHTNazmfRC5v+5MMidb5nsrGC+SAdzlvhontzbP7VfGaURs/dOm0ePiQ/+joDA
bHi7GEcGQoz/7ysqfI1HraDtacUcEhFvEXr85TnZqn6dzZmjhS7lr076jo3zDnWKUfvMuKe2vKPi
1ZYFiCUgG10LU3SFMMAi3ZBc51tstt3jueVoi6fikTZIMog2hYT7jlqOQ9TPq2IpuOJDcFA3zRsi
OtNK1W8Ejx3BRaXOHRzZQNgRHcqX4q3Dy8rV+FcWz0H4T1F8HIKQBn96eRly/btGqeg8k/9PNmVF
vrm6XIaziH6CqnQONnLmSHSfas7lRL3q1bxH3CQJoDIl4HyDtjPQ4HI+I5EAdt5E5VPGKz5cGUHO
klLjk9LpA+zlKRznjF4jO3PkT0QbCh8QdsqLB8v+OlUWLWXSCsyZck4nmhvkW/boliJ0yqjOmABj
96w+su1FcPR3avyA6jUnPMnFqOAGMu+sh7beqhKSc+lY1FQCqF7rKLO0XZJd/DD5owpP0lLXnOpE
mGJgDLEqeFCfY1gK0WLQDpXmtMh0No81h2O+N6akaFLa8EJuvC3utJRwBXTOzUXGg/mkWzssgYO8
1gxbEfHg0t7l3BdQos+2HNqCDLezvePkkf1AhVW+WsRkkaSzxvbBLnJz1gxCs4OipI97DsVtcGDH
JR35JOxiKImvQ7JAnBzT/YXBr7nUONAB23DSbK0yNTuNlP7ek+Xpi3kqbRP0qQTnf7ehcIsm7R+W
268eoz8/6M1j1AS9maoKOglYcRRlh8oc/KqGayB/AO267nD76BQk8tdiGXCs3k+Pgt08Xn5Z4Z01
2Usz5/uPJP3eeG62X6h5E9hWVUWVEOXfG5Oe90XfD8O4rxjwYD3jZJ5cnHR1uceAqLFv5g+S+Z4C
x2RuMCUH+gW5uuudjl6ezNuLff4sr676ybWIQiaVmZfxZI4vZXGSP5PW438xUp2948hIQ+FCYyOA
RxHStmPnwl4zt7oIHW1xbncZNWV2TEJM9nmHC3od49nsOceWAeGEMjG1x4ZkCxQUNfTruNav0lhF
4f4sbPpxlyR+KCwj2Y/Mk+QZh9Dhtq/uKBC/1g/mKsMIoVhO/C7EWzqM9NxncBbqTnPE7jgcwnQD
VhHnZkLvUkKhTk9b5PL7v/RXNyJchCwjEsFu6T/yyB8ZzMZUOlEU83GfInzgSqcg8i4lprGjGDak
VWZdPj+he1Io+NkuOIX3swGboQ0Qo6bRZJ70tFFxUcBz9fB8zVecjMc5TY7vFWITOfAVu8z3nxgG
2RfLngybTDd4bhTp99Htj49cjVHUmkI27knYQKJdqvEjfVQZbvOdybyfBarrfYEEXnm6qg/9KYBD
AdqUCWDItWQp0fUSzq7aR3QXALqcSdhzzdEz1Zmk7vJHICiGOCt30RPupF1/OWjWjFdBGI4Sfq5S
f0gdSaTtY5UmDi/3JUEYW1Y0LmcvqIr+aGx6ADGt7hlv6O19ukF2Y6NUmJlh1zAXhivf9wzYj1PF
cLPBgSh2p5ayOCqzrq7Gt/BQkvd412nBxRiG1A5bfB5/hPU+QCqyE8Gx9sHFTh7CBTw/MGol4b5l
dbquKjt6reNjDhppq8/yq5OeitTNArLZC/N9NOeJwfVjmnV09ZGK++CdFGMJGHsrA6mwloy6NY94
wfAEQ7Pckrmudri0MArw21yoV8GO6Ban0XGIZFpbXsEl2cUEehGhUztDK2bTxZg/D3d5s+uztbnF
KvkRI16t8JerPkpjGO2i+B1vSKxhxhDVtTWyyrkTDUm0z2+67FDFJyabWLCBhVRe3e+F/F49dMOG
DNrlV9DR8X6HQMA3rfxEHZO/0AdUGVihqIhMvLTfObU/Hq32mp4v0RiOe+P9yjM9urr2SKVW6EeC
ZwRrlWbfwkupkYA0JCJtP4XQOl/ga0DIH6y90dh8WMpJ0d7YlWbS4vtn/1+opgpdnJycypKoSKBF
/14W21Q1e6lWhr0uemf6bnH0iFfP8LXdJT70ihP2exkCXrhRMw/rOVdUMCo2MTp99KqUqcTkoNdb
Og4Z86wsbVUMq6r28SvgD2s4GhrMv5lRWEwtIIaGtvy2JBBQPZAriT/E1OXG18aeCqlW9hmb9uMd
lgYVMYN81Ewif9Him/n+l/6XW3XzS9+KcEUujkOpDnsgeIylKUIHNJzzrMIECP3USRYIkoLhnUcg
Zc7lGUJBgsGCcCDzLsBCps3j73WCI1ScbRDuMLhQN88hhyA8ElC4MnZ4jSOFrma72FqEuoc1hxle
2StuaPRoKpeoHCf0mrj8TdTcN+i2e+cEHOKWSXz9vcFcMbisgR084hb/ADFU/HTVRnuQZNfElJ9j
HQLcQ/SWUkKvar3C2GTPJV8LtuUfdvQvjx5/PibTCvrHY3y9hl1aRchcWrvSBFwLq+wzQl0/xAZd
8XMVp0vuB9kbyiVu0SxwQBz16VJ+EuiTw3JHrVju0lzF2RqQbABf6k1+o5s+eB+jH45J0vTt3e70
TG9Fxszw/szfWaI/Puug6sW5yeVhT31dTqE3fsPUbbiDZtjp7Fab/uKajuhDgOeHi6b0xYQIaN//
/2zoJn//ncwsTqNzMP3sbY0KvpmuE2Qqn2hrI7fpf/8cfzVR/w/QUBVBMai3WmmvoJS2QTXs1U1B
tqFweiiG9BdEC3mOtxIFCw89bPUIA90SCy39g+MBJtn0f6Cgij2AVXLgzAAwNehc/ovcr3GyYDAr
seLYR4Zo33/k3+vJP1+OpfKt0DRgaMrNGVY8N9qlzTPkXbgd27x2wBnWRIw2sum09UpR/DGfwpja
a7UrFXc4XfH4rOisvxJox6yp/fBk/8u+mdaCPz7QzVm1v4amFkwfqC5seriVy+SevjCdA0zpUDJ0
xIbx/d/gX5AtP5KeCniIiq4ahn7zkJzFpJNMNWb5WbTSGpIJB/hhm+HW2DHnwfpAzkfmjmSsMME9
FcWymX//Cb4yOUwtGVwh8DkQirmRQ8bGvF5ENRj2w+el9svJnegq5kHsptCCsNKJ7tsaRqZxdq6e
5SPtLUO9PL/HTxIIBGxBTIQlR1Awj4Izu8+J6n788Am/ukL88QnVm7/RNQFWM5qXYQ+ejxQ6Rbck
O4cKcjjNtfGmFObZHjIZaAowbVGVzAPK7yA/zAKaAyEenqhoJp8v2OfqhxGO+tWeTkRG5emVLXnC
Wf79kqeNHklhq/V7iNv6Q3RZ9euMBohxF6ByKgJFiHsJhyQZQm4F7fVF7hOazy52y7Jv8o9ck3Wg
noRkHRYPNDUiD/B4yyRRlnTHgU42ckYyS+qe1RJ84tbyGcfnzFyJcbC8wlpOT+H4cGZ+lb6dUYEV
7rqCr0Xb3ICwD1HTxrdF9zXTdwXkLQDM5kqNLlNzv8ve6WejUpkri0xgj7+SbX7UtAfl+7A5NTh8
GT4ERwa2VLluwsSJNGAaOyNH6jmNApS2BdtaFDpiemcQT4b/9SppvjW+Wwz6LTsRbSAcTLWIW1+O
QfOMRcHCoMp+mno5RAJp2WLzvOLAdWL97nqFZZDuWwhs6knNt5F4BHQoXBxYkvkzGEdTPQ6MeSF5
0EYStG+cuMseROI27hmK2r1fU6ENBZn5wMsFdyfx8bn2xIsMSas6bxvMouVl1g7HttiozT0USRd0
i/mK9pxewNRAoIWyRyr+mZRGF67C2IlMcHQLjvsRdQaU1pdH4p5khszXothGhhebsJKI75wxfsjX
Q1ADkXA4bJMPF7i8MiW4Dk5mTvMXY9tspPRe7na66ZQJh2eSDeTPZe2RKzBNO5hRwrUa2H342JGx
HDedWymf1BAMtoJ9POVvNHCfIDCEWWSpNgulf5fJ6OXLAhduo8+uULnFpwzSZLJjWNQQ2yGvIjdr
4gTMy1JfBTQVg6ZB9596d8nfhIMtHhEvKk6a4GcIFL/rNRWbDgSOHiQ+hMYle8Mp2gZ3Y7BXJAq0
ZybT33unnjdH0Tc40s/JESgIZaiE92dlft1y/70vBgzMEoYTmpRe8xHzwKI7IotgLma3FcWDEOFY
zSS2mcs8hnIY4tBZKCRgwsbry3k/Ay8DftDJcNqQaUKdfG1R9MZtWWxVBluOtoRqQrr+UX1MTRfk
SGDjaw52dODi0ab1euICYL5d1hGA4fm1UifyZUVyW3NJ+uGatDDtPvJp1PiEeXmycTbTqhHurupW
wrfFZACws9g/GBiVc+9qTtqgnL6kxL9zdam9tvtLPq+OBKHrF9HnNGNMCEpafQ+CYYvmggssjWii
7qnNI5lKuMECYdPhVz4QF9vWRHK2AuIr3vA2X2N85FKLmY37YOHz75gU8OaJfqIedXJgxxpnQGEt
wtDukucO4xz3HKzesESueG4gXIqcSmtuQMy8Mt5zCmcjtwtgGxBjnWXRPayB/EEZdgZVz27P51Sx
YXIWKgja2hi1u/xZHo+YKowNlkQEyu8X8n+rmbj1ALaHxgQfVrFuIX3SWYvaWC77SXcx90rjFcC7
KMmGuo2Yms7pfOmRjzkNr3GIgTbaVJBvKQz/aPlH5LW0DlPfeCz6E6kaHCuk5cH6QXWSl3X8qJXv
wfiYEg3OPolyy+RSslN6BzYR+jp+kcFcsmxiT0fpv0Zv3/9ukv6FcIAvTtZE0pq4bX5fNP44arI/
NVnbcEc6U8ekHprUbqRFQU0ROQfo5mgvr5xAqfMspe2UaC5hAbjG7qzQOkdobMYFYzAmxr/6IsKH
xJVuM0MYrZN6j3TSYYojewz61k9qf8BX43KumPVPw5LC4y0PZOHpwhQ5ginX+tgCmLi64V30mkXk
xO6v1VEIuXGQ4A8eNLoSELeyrb7MGN0VDzVpHPz+JHYwY5NBmmhiFas7UmtxFCMvJp6ZLBJ69BKY
nTQ/M65wSiJnpOzibdh75BDBeDPgduRiP6IdoBeojgblXIWJ9VaHpzp3GlIvHVa0cp4PG00oZ+29
oh2tZFsqsJ9AWc3EYg/zlBEJ1/UChs1SVpN51nwq3V7kYgxevYdqkXa/mNCdVY+zKTIoDaGEF4C6
sg8Skbkgf6zJPvNeBeIdiCSTIqbmvaL3S50Rxl4z/CA7oZH+vsJQPTZ0jQSu/kjTnvlWfXQDRCky
Fe5Q2UAwNN49mmq7H46a+hfWUo3X4Le3wTLV3zzLP56WXlUGqRXlfh/Dtyv9a9rOdY0Yd4E+OAB+
WLXJi5DvO4OnaDNcjzUBsLVVOUPpMi9PYEITuyS6zfypWcfY1S9H3EPKQIBvfs39wZrYtz3QiDsJ
CITun3E78w7pGA9/WSqdendxCl5gcKRPAJ2JL10fY+62XGBdaVPO4J8k+S+y680aeYcQutHeB9x8
HwoZ5AaaZ+13pSOu2nZBZef3rxKvzL+3NjpZZJUBqcnLdAsfCGW5K2Kh6/f1E/2zMbRY0edlunBW
KXg3eDi7Q1L5aK9XpmsQfLR6wXyCST4+Q4ZdK9pOqSjWf2lAqOfFBkYzmAVtRsgXz1lc4pxipNKs
LNQFwhV2tk2nPDdPuPGRdQf66oEERbrDwcisCRuSbvH11xqO06wu2YLAbE1JUDNakRhUzq5Iog8o
OQvqlSOQXGyr1Ge0KG6AKiorIGLGMJn70185Bbm1zchrgVICj1zN8aTS5AicDVbM5PooMXkifL6m
TxK5a65ipY+qGxM7tIjCzPs5Kzu+TQqFOfDuxGBZUIXJkAK9CJtONWuQn3sIhlD5RQ4fvS09xK74
Vr1JDGcoK8HkJ9DdlCxx/1B4Apg4nxqvBc5xzB87J/JfwdY9HuRF9S7hPZMWTb0k96foLhu+Ca9v
eOv8AXOvdKjHmSAtgP4qoY/TNnymjqS8LIjOnFdq5Y8vbCrbizInxd3NxCcxmyUJ8AFIYjM2rWhP
4oaI2EDHJ7Rg/O1HUfE7fRNgUAndbvc6MsJ5UuZLhjEYHog52/0WfMIvPX2dWl0y21xwK8GQtBzA
vMx7LxXvWLdwL8zJk1EeLQMBjncldOd0J/VbQqNHAsgYWHyocJ4MLjxftqw6GFN5NezyUw6n/M3A
Sd0j+jLeU2GY+QXEGW1hQNt5+v5Bl+SvnnNazywy+AT69RvtCbNQWFTh2O/1aJnQNJA6wlMMzJ9k
qA7TbVs/DCdiN//jT73Rb5jYd1Fa81PZDDLghq+JhhnFMY/tZ8Do0dLujJ+kkOkOeXPTt9Q/ftGb
m74UBGnXtGK/5w0WSG09m/rszKyVBAgmFUbee2TyGpncZWCICXutQb97zKIffvXfhIfvPsfNBb+p
rbQtJH51ZXCTEnsIAatJKMGVYL72i3PkcQQGsdEw3H7WHDpAC9KObg0JfXTEU2+uf+yh+j1H/fsz
cW+kwUie5Bud0xF/uz92gs7qrjTcBM1e9mDNlYy1Tbpqn1sajSD+sIM/Nr2rbSsGy2sjsTt60Tcc
nycVm5pwDrAArEm2WTiOfjivfSFOUO0loQfTjsqJzbi53LZSFGh62dV78CjBMbdOfKKJzSL43OSo
bnDrFwFv2cVnI1buSCLV2CN+eFr/3Qv+/gw3szq1kM6SpPAZBuNYLuglsVbhHH8rTI58f1V/eFKN
f59UflEOqTBxVQMe8c23UfSxbo6WUe/pQEzWdMSR29ber/XTIG4mDxgJoL72FNFt/ECY0IMlarht
2FDxmwsgEU8JDyI0zkrhAHU/7OXcQ2sbXPIp5l7lpg/3nBmcZnOqomQUbkSfeqkMWnxCvRgqt/aa
E7BzKVdpdMf4elbY2ZrZCR1V2vyKlYzkHAPp18ipMr+BDW3OxHX+cPa5MzbWL+MewwAos3uG2T3/
f+P6qWqWA06NaN4+//DdfLFRy7KCxKlbYEqoUblZwNou6uq0Fqo9Gy7qeEqhAdvKib9MfrEFyZ5I
NzgE5jqkyMAr0GAH+qu2Q+Qz96d1Te8dPZ8kr/L5QjZsBGt6lqctMXipwnlK8iOfw/ARX8e39CWw
5vyvoM+E+iwoQVk53IewUBPxi8S7TH+6KA/hBcb4g5wcQ6b2ueVdasBCkCeQQp1r5beVD+Sr7eC/
4BOs/Cxc9sOaw+s0HZfsQl5b4jKMPNCluOfM0oGRzjTW+iw4UADuo1oqm1/6RWlOcd0moWhlRnd9
/EQyrxAQ6EwADtiYmpNwjwGVoVhYMoRbGiMMEVoONlq4sGrObpwxPLxaWvmWxEtZ9/NsaygcT2c4
9OIU6PG8IcEHm7xDkJh3ezJSxeMFlh/m994G51VUi6KEo+jji0vcc+AUTNbidTw8Gu2rAqeVQkYu
nwBtlQlGlpL5peGBhAmaGZFh6YeZujq9FzermEydk2ZSyCah6E5b3R+rmGVkctL0UrUPPxs0HW2G
sy3tbOvdeiLFWe0DAuqU+RH3UGgUHZgEPChrfZmfMFhi1qc+4jynhwJXBX/C4mLr7y2dGOMcQ4YG
8ogg2zgjgn1d5+9TVvuNzD4UQ0gOp/Yny8IX7rwpmKbg2if7hfP4ZoNUBkNIRL2vyEw4kHqVwCZg
WpDwgiTWzruzU4NWQMSK3Zb/UqH2OSWKydUL6WK7Ul8+r4hCTVwrkXOYYEc7Hs/QE87rWHIxZg6s
XVYGvgrFxjkbPp0Q0wMiLAmrb9XAm1yZPWc3x7RcOGvTD2/p+bULrmzGT+vrtIb/88X98cvebM1F
VaTxORor/EiOHmGFcMtn7F3BPaNcV9Gwxs8MyZMGmB1kNRu8htoPu/IXo4vp782Sy4orQWe62WYI
muW5NXYVFZINRVkzwTc32KfX6aFkvO7yjHzoD5i8izl/qK18py5w6SxR3MZPqL/r8K585b0wZRLf
ROH7++qH2crvZezfv9F/P+DNHtQkVVkHIR+Q13Dk+4FRyzZNHUDhFhfQv9jbnJFxC1ev2tfB7T2c
kX+IM0cuB3sVoUKYVyLjjZn6gPcaETLsnPL5avpFz/DUKbnt5szrJ1gkjJTLJ3cuVg0r9gsGgqUX
Mq4e6NICL8YYEPYAF16supbgNBa9RS7BraaFNOAB6zNgBRXz7CNnMNnb9ODqlXeBZsp8XF0ApwiE
VSDfhzAoKb346av84lrLV6mLMrZKY7q+3QwTCk2MJflcV3u9Jhc0wcD0YZEQgCOBMvHc3Sxa1Py7
iXFmjhAB0C31M4fXio0DmzXbKzuHMbg6gOOe3PkEd9ThwqCH/LbSDTMjIXXssIIIlc/I+cL+2MP3
mHe9F4MX46ZV2DoqImacaI1BxppiKS7oEd40mfqght3IFllhij29AEmwT/WDSPwE73CKAMcxdOr3
ru/1w/e7pTItgTdPEWuJOp3xJI4X1s1jzglQr6pCKZgHVnw5dsQZ94AvVnMNwZYKp66PkKlRnMtx
LaYx+mc760UC6fNqETaskMKWS9t5lcEqE4B0Cn6SbPP743D4aSZkTQ/0Xx+VESJfokHq1cBgdrsC
XiMe+UHJpb0R2FkyI5ueL8xXA4wbUJiZ1FSMp4RiedlVmZt8wNM0iEXnayg4/XnlgZDk/PwQHanU
5EK6Qd4HQEQf8oL1cJxpK26MJJ3sqy1QNLIq0GVXCmSFsxcqpwh72jG5Y/4BwHNpdveYI3iSEsAh
9vml/iADYNYbnJcE0dEpjIWBv3VCls47m2PW2jpvw+Gxh+519nKrxZEIT8pFT+ZgbznI1LL+oPAm
EZehCAcXyPihw16+LKUCnV21KZyastIDwA8wy3Wz+P4p+N1M+c+flqEffReSiTX65oAppIXUmXEq
7c/38tmRN0TVhDUZZh9UdHWI3CJ6T2CKwhyA7iK4wS/5zlz0K7g/O8Qe+L4PpWJfj8YcDmhqcclm
kEMOHxw04X6YUQvjjofjuoxx1HAPn/S8H4bq2rT//f0rWMpUSWZIGKj5z5t5XF6EeRfocbcPuTvf
w6svotVZOVrCStzAKRnU5/C1OVPI8KDDm0jWbxXSxHlhVfbYuXowZymvqGzEdNwuVWABIisiBV7J
EbcbnLKOZJq4toqtPH5I4fIqLomknlkfWta+q7FiweMXH47UD12KtcqOdB91z8HxIvgXyf3+6/rH
QACHT5emuSx3MAO97ualNRpZiSydogf2eUxY+UWw27RDcpybDGmllMoRb0j34aCuK56bqv5hwviP
RnD7AW72HrEXrLQfzMuhH7ZiDobZwTYnFbWDrtvLy3Z8vuIQE8kgv/7wq99aTH//ZJO+SJ3WSJ2m
CR6DP450qjCEwtAZlwOBnyp+7DKn1DdScp3HZCnkBzV0BKuwDcH7/uferj2/f6w1RfWAHEr/R9p5
LTeOZOv6iRABb25FT4qSQJVM6wahqi7Be4+n319qx4mRIAYZe85czHRHT1eCQObKZX6D+933ZYug
Uybf0YDGNXs0D9sEbd37RN00VMSB9vJ/X0w1TYw0qG6Rm55lPw74Zqcf1OBUdQcCDgT1lHkR1pPJ
PhiOl9c6+ym/LjY7+k1byHkUo2wlxlTtSZ4KZJw/Yg8F1+zk6RVDt3Fh9e+82dK8trjYqF8PrXit
qgXOQpS3IDJnpVqaGlMb9A2an+gYKvECqfkILJZIYaRolWnVTQ4L0574H/oxyJtPjLTUVMhbOQCG
y+H5ytsQC/58IPJrfEywxFFmqUJVYxreTjxQTAuyatxqeGZjoZbT50foPHpw8Jz3AqO4cmVDGri8
uvjDLyw+h+KVTVo3jlUHJ0pRS3vmuyMFZ5SHWHv2gDT1137subOkyaKZzWES6NLvm1rL4mxQvTI4
eeFLWn102jsiAU2BDr3/3lXPGp1VcvAFMkmXf6fYv/PfSSFDT0OHhGPPJ25tmqpeYGn+KanuC0Tg
203Q/3N5iR84J7Gzvq4x+21FMPZVpOk+fn4nALMSW4mWN4dIRlI6C1z28ihfqTfP7WZxZmUqNG4h
ZbZmrSZ24HUA33UIYdT/QDkRsmdwfM1e+XMbzt+gaQDWxCqWRtMcQUZyJE2eVPunyK5BwDQ3LZJ0
g/GU1M1RjWwwu8eG0VeNeI5DUSojYYaA6lLO34YOCuDob+wc5cfsLTevfNtzgfI/T/bDgdpOA7/w
6wbwP4k2kvX/L3YN+QarwMsf+dz7Nk0yQiQ/mMnIIrf9chf0UlMplR/7J+JWmGyg63D3cFKu/qiz
79tSLDarIVLQuUivXen+NOgJK4W7DpaOAUsR0cjQK5eO9aaQ9UjmftI3bY//4LvcbbTkuYkBCrtW
qi95pCKorhSo54LF10ea3Uh24TmjLKf+SXLe5XQvF++1/dBkd6ZPBtDdRwgeXX7bn13G+aazcOZy
TCGzYimzS9/wqkLzGkOQBUAGTzdZeIq7duGNMD73Y0vJUi4LCN7RxNAGzYkRm1VafP24cuxqkQDs
GDHDhRkAZzA0thkQLovcKO/2PUgop0GVxJpoQSLuAZwkeq06xO1HLlqA7GgZ+eEBPbbLv+ncDvr6
k2bh3nD0cfBjW3KLifIHbaqD3uwLeCfZ6fJC4uhfeHfz0G5llukDcJbcXt1H1QtBAQS1MWwur/IZ
OS8tIyL+lxMRZ7GCgpEuuZ8fBqosoS8vNmKfSsa0ClMu1A5p/XjnYdyjNKAUrH+ihgFcQQ/zyXbu
e+M+HE9DdJA8ZF8StjMjRUMgAP9cftazEdrBFlFB+FqhoT87vaU+9GrgJTyr3i/zhlx2wT6Sq3sZ
6TrMrXvr79XA+aM3zLXAxhXUJFnh4nNmCUc5+kafGY7nTtNDPi4t/UHxjkKqDJCR9wj52OrvAqA6
eCUhJabDPwD/HVMoHKPgoRImQOWb05nrsRKja0hkuFXI/Y1SrHhourMlYGgUGmWcMsp9IaDywxFR
dSP6O9Biaf5MjHH8U1A9F9adAULJQnYDjyIsV/lvG1ZfdiIHuvymNfGjZrsCKKCCuTj8Xi6NWajQ
M38g48k8V59K5GMZpu0l603VTlq37mlYa/vcxvNVht7PrDqsFnr0oNv3LYzsdYT2jdKrix4MJjMo
tAYFbwHsLu3Ujw4sSOcF66xfhEDAYYNuJkiGlx//TKCzEEgn+soUPep83hMlDYyjWnXcLHqrO8BR
3mvf/6MrL3l4igocha4FhR9XmC1ztQKNNpghAJmZxbnCG/okmDhEpA5aVmOHJPLvDn4a0cqJr4Sg
H/MscMYGQwqEJBCu4q9myzlZpodZzTlAVH0cAYeizufBNmSO3aG5AT0hdMkD7W4RFB8G0zg9Fg5L
H2nq5tc65j/iIc/CsE/RyJ1sExra9/iRNqWR+LXlufxmFJiT4D5EDYWbTrtm5vB5W3zblCxlqST9
AE2AhpuzZEnpa5wcAs9zPblfyphGdYyiuCvUzF+yNWvpyLWJmG0/nqbq3nCe5QAxFPiRtbK0qHIr
9fHyPjv3278+kPjnX2KnHwd+3uWS5/aD6J97UPTLQ4M6UHnli//QfBFf/OtKsy9e9WE+aQY/negc
Yq/LrLeS7HWioKqav2uAKX0P/Ee8SvDtcIRBkiROHkpAsuN2f0Ev1jomAXDCjWXILPDyewD5No8X
n88nch1qT3opsyCZDbBGC7uSXIUQAUmOi97v4dZ0ONBpz1JZIma+VqTfNs5mSRiiX+2OxqsP+Dku
/vQdeJTw4Dvlhlzz0KO9WBYjfqZHfXobGBg30tGvPxrvKfDbm0x5tNBQGweCx/TEnIJXAlTNFKJn
cHq7vea9x1jXqPqxMe6C6anH/6ABUFbBwI0oUrP4Wa1/19keLbNR3WfA49v8rkN5zbB+j4bLrlIy
10GxKEz/NsNeB0TjQfPqvD8KWbGaHVAA8N3MuM/RagmHo2aT0pDMdIjBdslyoClo9u+KooJ6o1uH
7Zjf/5EdMNF0v9J72AwecdxpkS8HbjJKoHlQQO0bTFNvrG7jdPKxeExReDFTSOLOvc3FH6IxkMq/
zRYTRiZ4/cQPCBYa5wzKZZYDkC65aFCinvS1uID9PrlzpKeqRzAFPIYXgkXzmb5yjUx3fCTy35KO
qBGuWgveXb+J8SgRj1PGqJcuOnpAxvARQGfN4TE00qFY+0heyM4aZzKEku9iWcK2tPw9waaPs2Nu
QsKsk2XskOVByRv8dpVD9e9snAXwVVRQQeeLJebvcnxny5ZJtgRJsXaMo0TSUeXVakLXOOUp+JiR
f6cYwWZgWtAjCZ3ZfxP+3GoIsJgkkUaunLIFR5lXR9helogba4mroGxU2sNaMXj2HGQSWeDobYyY
qj83bzQ9XirRfYM1lO1Q/tCuVaIX/qgUNavEHHBVT286tJsm5ndBCpWDCFqh+NBHsJ7AVBsnOQdI
kWe3FNuD3SxlDa+XFNFVKCiKg3svUEVs+yiKM08fbu4H/Fayoth6MTAr7GMMtHv9DFQrGS9yebak
/Ipliz2zq9nbcdhs+GKwTDFSfLZ1OIIAi/GyFx9B9WnbRS9eyljAoWGO9nFmvfnqUStQrH9KyQBk
I3voKvO+AkA1eSaQlBCVmPQhN4pVr1S3qtfeUlJNyE5Lxl5DosZufDwEkXV1RtQH6Lzy0VM+hq/U
+8rCKBTTBUXayzRRCts/tE24DasXJ17Cb0v/ZbC4qYCbkbW0tssFExkKBpXl0jN2dnWU233vG9sG
+GKp/GtCSc9rdOO1VZSaq5i54EhR1H1gReUwikphCWcI0ao7a1Gn5rKgYRYeJH94UNJ9QT8FZbJ1
HDLFhkPYvhTEBhuFsLyw0cyZlg32RED1wQ2PQ/0vpYX6QaUa9e/+SHuI9xd2AEYpeCetXFXZnpPk
yeqSUNLVxX0EVchR34gLXBu6cUQzVYo3zDEzw1o3WPaE8b2SVGuODe0jWjmlBIWzP2Y2cCpwhHKC
brbYKaDoQ6Na6t67SYanB84uYT+HAqJGqjoWORxTiOvSG30F0anSYsiucJrxcF+YA3XYuKSDVsHr
Ek1Z8e/09rvOPEFKD4QkQ5H3cuha2rsN3dbJ72SG4hmsFTNVf0mgXqXiGRZiYaKUgpCQBzYcwJ3J
3u0BB2JdjcnfXeW8GCDq0vS3UjWkkE/jZLqx9RZYDsX/Y0nAkBRQRRwKlNJufYR6VAOsKgLeWrip
mTQoAwFNs1e5g0E5cMMATDoyNiN9cBkHofexFzyElJYQ3CvgZ1JXc2LWsXYyQCRawa/WOVmAsvuh
2ku99TyErzYj4aks7638XS8eeclJ/FfJu63FsEXVqnXSDdA8mtsClYMEW+LUQiRY1pnLkGvZbq9Z
SyUpbh39BQGJRCkYkCHFseYPih1IcpEDwoBGc3eiUbqNesEQiBhC/stV4fAdOMSxUG0HwhxlCMoA
SNUnAM7TU6W5BZStFIMhs3LlZqFaroMcbsRD2ER0GpWYL5Onm966tokqEmaXAt6wV9AEAbfSmK+a
5U4tgoXghBkaRLzQjFlPCGyfg0X7bEKJQQn0bRJ8wNtZakGyBZsk/i8e1jOYSemxse+A9Fn1vQ2Q
KyLKJKhTfyTtHWGEVp8ivyXpbyTj0KBAVJvv3yXqoXCSA404RQ83DQwDvoxv43cT/ImxlJdx7NA1
pLfowFf+R4KYaWUo/B5z64gWRT0ubRQK6Xl5DDhs+aqi42e29iObM1RNZ/BCe0CepTRGUjUg0GVS
GtpOGpY0MR6OeehsUpsZIT/XjIHKpvmeAZ3RhSdN/lcVhcaAEmWziYGvcolgIcEQTahQmsxZyHzF
JdM45u+oAxedQ4KVfyuxuYuJ7443LrrwUAnRAfxqFXBx2TFq74rpVGZ7h7ZYAKAmVH+1IKNiImwP
XLPI7WMhmYdSon8DuoD7Gd3WUF0ja9bypYNEXkj8AFIRTUGCrrZviqRZ9WbwL09K22McByDl8iYi
Z+lo/Vv9a9VvfPy67LHGgFb4RW0J76ifhHviv+Y0W817rYJkhWutFVbb3vsj+tkIQqd8Cjiruzxm
8IciM7G6zf9MA/72+kcAqwwakXgJ4tbP26NqYGTUvRcC4AWwtrW7+4L8J0w7YiwCO827MajPg4FT
fVovhmHYJXT+ytw6pH+aov9wCv7wSfDlpJUx/pMH+BkGHiiY+CVTH7ivCIT8DAIpSXejvGVhcdCF
5dC49HAvmex+RdeCkYzQx9aU+zF4LzMZystpgj7gpcingRTlX49I10om/zH3sjYhHG7UK72Aoh0r
x76BUVvFBysBdF9Bfl1GQYh8gX6kQlhyH2lBu7MLZNyAX+lAxvtKQ+ftOJJNINqxvpzp/mxBiETX
QHLJYKoDonBW7oypmXZdX6GdTUZI5ol4UWwsjLK5uenbfQnvRblSi4tz8OOcUOnRWaLt4cxbxKMk
+1Pf46BFH4hCjyKDBbna6DldbW79KJz5dbYsM9yHP0kZa3wvaDpLKcbKSDyX5goXjhndZbgr8sG4
9BjMxQBdL7/PcxUUoFENzCiutmiIfV+w7GRlNDwDmeUOM7aNRupGGRfqT413urzSz6mV+G0IyDI8
AKgMqeT7UoPRG7avTo74beSQXMF+hJIoB7H7zV0q4b6SHO1TYV1DDZ99qV8WnnUMNdOWanvUHbfv
31T9sXYAjVCo5bTQjg4ImCG+Nmv90b3hp9KMoGel0+OG0vn9p+pDmJZ9idQC06EbmpQOvtrorHr+
1gDc1brkgNRF9CWyJ+faFz33a5l62sR1gFAIRHxfuyuDqKhR+nFpiCkNLlpo6LkVxA74W4NLUX75
s/7okoqf+mW52QaaKrOQ9V4Uub5MQo4eiPeUReQ30ev/30Kz5kNix0Ze05V0B1+kbwQ2xpvNtZ9z
5u2JET0Qc4a5jmPOfk7TTXI4BhxACmgVCGJ2wg2J8+cEH3ELj/UaBOLHPM/m7qVnZcBfMm0SyO9f
y248pbWjiO6NCT8dWOpkkc+qx0Iz7vIMjkftu10kbyoPAw9Ofy2DkhiYT3D1lDQgVLyMMhlHjYKI
bQlkZgLQBqumIsQOksukgYJ7Z4AC6jQsK6J9N0KxsGB9YmDC1VnCe8mIpKI06qGNJHBhiW2V73FJ
13szg+BJC83IeLg7zZu2cds/il6OxBGyILZ6HUrUxur//K15K0BbiEsyc6LZHp6cSJpSxr1u2L9D
bfLlg9T8totruPQzwc+kj6UZWAfoBKZZYJCUNC0U3UMRRXtm/FbW93zpFA5BcH/59/wA69A+ohFK
Z0YFsYMJ42wlQAqwlCJiX0njKBBk2eA+sFEk7aK1VYFJ6gHY5HslQ8HTpPsCIDnWrUWJUale9MCI
nxqzPQ1+/uh3rjFRJ4NxCwErTmkj/Lq17Nlon32StpE/ZoxUOlOLGK231pdXvvMklMosDBbBMKsU
rFmdwatWVx3eZdbjWD4m+UmtFZ7s7+UffiY6mHCvLMzSbeYG8uzQTlJIm6ISgRAoe7biOFFkcpAu
r3IuKfi2zKwP2FSp7UlmR4QfwNSeuKhTu7wR/VgqV9kDG4XiIAS//2ZZUhExD2dEMefsG/ZUhLFd
4afp7WlnOfhLobTL/ZngUY+n5qjtBvP2yqJn0hFTZQtxvVgoAH1aX3/peWY6OnKWmjtuHD2GWHRX
+qOWHbug+lXa6BQrAUYkewPbIkmHcJcqGzl4zxGL11TlV1uba9rywoTp8lOdC5tfH2p2t1v0APKx
bz4vHQHh26TSKcpW1adb2rVm/08sFafpc1xP49ugJJvtqq5vq84LW8c1uxC/By9pmAoZW2/AUQ/7
9C7f+xXN6Uz4K5CTh/jQ6Vc1Ps4FD0onRtjM8o0fN4U6iAlNSrQYuhcxzufVDpW8aip0zJFIFg0E
trsmb3qUFmRbgu+NgL/ubWqmMj71wbUx/g8CkAgyhi5kRwyNLSLPgkzNf+yhmWw3VQkOtbkcrGwF
V4oSV0fpXrTVdNR/RbNDKnDfxQE0i28LGodoFJhN9tBW/XIof3uxumRuIdMAVOma5QhymDgdx2mA
zyZ/cXnr/FBv+XxshjekhSilAfv/fgVORVroMfK2ruTsOUik2HlOGx3FcszIlR4dcdNfUyOCkXMU
l5uoAiLBIZNhw0O6c8a9D4K/pKc3hIj2g/u+/ICf2K1ZAcA+E3AbHo7LaJYTOFKsVGVZ2a6ZbvLs
A4Vnyjzur4WRHAGmIqggBysxId/23Tr723fPlx/gc9L88wEcy2EXY0o250SknmO04zDYblduRWfd
pm9B6RzSt6vQZvpTJyebWG9E9B7wFQYHxBS2RCaKsB5qVO90odKD6BBffjBF3MOXHmz26cxgSDIj
5cGi7pGEiQgvYFDSpqeLS2uHmjxN4CDKK0OYrqKuei3TPrt5YFfoiOxZYGDnoWCMI1ktu9h2G5SY
4iZdGTrcfySILV6Ihk8UHQDRolUpeI2oWYocp6GEa4qYAAFXxtwhmGhg7McppX//hF/F5G0vv6cz
IZtJqCZrtmwL3N7sYGZtLymKnVqubh7GAXfQFdeEN91l/i64hif4Xy3E2Uf5shp/+f08WTgAe6XB
aqqcogEuL0bV7ZCwJ5diDJI572GB5TJtmja7q5KWVtOLggmp81oNPUq5z9EvxfwTk1xb8FeL/MXp
35hSNPSrVFiC2HUNjUPv7bVIFVT0+FegyZoV4+a0RlhxmaHEnsS33TRgRPtYOdCESG7Md9FUIlkd
4lNOw0MO4GPdMoOnD40mQ2m9lE69iWg2IZRhokTYMKBWpnBhZIcMy8imu7OKzdgjKY7EQ53Y2wGN
i1ZSlkjAyJPQr3kvJGsRYHffd/FD2O8y+tw5LpQohE3ZyzC2tO7MBxt7VrRwfDuh62EuNAoyxjmS
H96gxk8LDJ3OyFgVdbVxUMAIk5uu5P98TORwXY0dv5vRXrwIJTcfoZgmf3BfHPHJ6vLbaNwbGggR
CzB1/Zc08MppO3PhfPuuM6CImlQFEnN81yK7L60DMFqdxnYv3/0303RczYGpodoLtvxTuO1LimG2
nTYOY2a5frYHWBqNz4AoSdw0bhG7fLx8OH6IeRD/6dKirGbYFl4I82ursupR7iTbdCM1XuQjU7oR
iqG08xCm7KSDHSPXzhA514v7DO1rdHqlqoIJB+wxu5UVpHrkO42hSNfsJi4BGyqd4fyyK/roGHsV
GroUZfbmqfdJhTcF6hF5vNZK6b0anroOHQ/nFYvAIS/fHSwt9NDcGzY+k0W+sXHxiKSHrsCbbeCC
/JUVAPqR4mlJM8Ngffk9nEmhvr6GeSVYsWKY0gamGGE7+ku5OcKVzzinRrxrkTqsrjm0n91Q/3nx
ymxD9cE0jRCmTNeuEE90VXSPwl1S/wHTcvmnnY1/XxZSv0ckrZWm3ugl8YVvo/woTSff+NPlhMBT
ei05PLcWnBPLBjZD/2NeOtYtujBGk1huhlmH+Yh1TdGCPJAXkzA2ubZ5z300HGDAXwBP0n5onslj
YyvdxEer6l1jwSeMVypWo9JuwvJeBUqEoM7ld/n5VebhXaGJBqyGdET/lGH7cjhjy6fc6fhqJkel
lhesZ+a/o2qj2HcSnTXzMSQNb65UsD/hlJxSzbEVi3dL5T2nm/ier41aFThQ19JFYP6NlebXlIbo
aRfNfVq/1Qz4AzCDDtp7I3iqMUi3Qgm+fnD0eNV65SkFJ5YCt73xIufKSxEJ//yd8AkcWCSikzJH
3+damfpqY1suQZFmAWMVGuJqemUbX1tF/PMvb96pkoilDTxmNQCHJ9rNEnOiaxv47Jsmo6HHTbtU
+AV+X6aQ/TAzGpKqmGmdyTRB68SYQV9WqIAq9bTR1AxDNFO9h/ibVthudNu42kfRh1C2o4rPxvhX
Ent/+zK/8gbObj6aMorNyxaAe3H6vryC1LNSeUhKC5gJFn2Gy5TipveeI6zLcCxWnBupZnL+LtnP
l3f9uXOGkgsNZN4HEvOzDMpMCqtS7MECeFjvheqQ9qLG6PKYIv+HuW0BmbzSg/rs68831Zc15+wk
s0ewQEpZsyubnay5DVRNJMawqUkVYrKDChcstvJFRp9UkbxF4Dz02K9o0JCSa/qjP8QVxSXpmMD+
sV4DFjiv+mmVGUYchIS1AEu+YVh0SMz54iGKP+PwFBfdUkP/Ql4Vsb0oYNnWISJVv+vu0DrmurUR
BxrjdYAwVmHK0H6YoBYQrCfY7z5kRdwljeoutYoDIJvLn+5ckfDt0Wd7Juu8NLX1yAI19k9LsiZQ
KD76xNkzTEx60wVSezYidqNa4T+C8ljVohd3TTPsXHXMYxjkywKaaM1FQk2VlqKZEar9ATRDTEkJ
KjKK3gM12Gm19TeqqvcAdTsLMJHTfQR29Fg6+XZAekeu/MXQYsAKwis5JUX5UuLmA8IldX2vvLXU
8gb3EqZnRn0lsH2i1H9swi9PPYs5vuHpo2ZydUrpvdUZS32IV4NsbCWMP7iX8Pl6TYGe+FulbTbJ
xwTmS8lQWMaYMkcXd5CPPggAjmSVqv8oAFvVaElr+L/5xJYh4gIXL0Hre1hwfGwfJjNmzj7e9dWz
RQAOlPjQegIZhjVHebBzeQXSeR2PsA1zZFDk8NYAB3DlQUTB+eN1/edB5rGz7bq8tAty5Aysi/bL
i3Z84Uoub3oHoRG07z6960YMVnI8q7AEuIbGPP/BxOSOiRq/Wp61IpXGKtKoJ5vtWmvZmz7SDsqy
wDGhFlNgYBHllLxqUNJKATUWz+PThkeVFGXDVr6LwPt4k4Nb77CQaSdFE5KLJVbbtgXtFLula+fi
fEj/8sCz4+lIXk2rnR0WY50jDoM87TmVQ32SEQvMMLjmLo0iUFbXbNmUcwko94jh8LbgM81nuTUc
s1SrdRPVDzTbmTwAm3Vy9HFLVEnz8kGqaGLTQGgYZLQoD9o5BBUgB2OHnSMQDN4zl2Oyu7yJ9DMz
GYvRDwMIg94uOc/33RzXxjB2EgELaA/zSXWZtgJghiSYOi71fUlvNYjThUKcIAdo6dX3oE8KrUJl
sVh0Q3tM8bBOeyYrarRSYDs35TYYGvSqkK9rHgeQ6432HoEoVDRsKn0lW/TSsLTN9K8kAbcEhAlm
BvUxTdk7gXGPgTrm3Ug0UmI2xfvlnwtt7+ehYebMDFhFsF3+MQP20qpslMojxpTGzVCD+6z2ZRvt
FGwUjNH/YxfjczTWkGpz5aimL2k3PhnaGBHw+htp+ugsZ6O0/HqMG1VJ25V3vlXf+TFCklZ9K4XJ
zsQ0DHMn7hyUW1DzyCtzpzgJUpqC/9olh3gMV1HQHkwFMqiPaS6Wb0y6LCElnYxPEwjSrsTDFuOc
BpCcClfYCMx/ZQZQVQI4FUd0ucFnFAmhiODTdBVGte1G4zJs2pcJ3UOMDye8iRIggaMGoSJLtfu1
qdZPtY8uKYIzkRm9KdPfHOBrVZcLR1K3ReN99OrGUHEm898qJJWSADsJB1xXG9NdVTYNiott5TyB
VU0bnJA0tNiM2HD1rr3r6vR11LNFXZpoTf/b1cFR14Klyui7Fp5wMGWkJ0nBkiCvHjrOuzhrBj3s
1odwA1CvIHyGAKSkVzsJb3u/W5vaoq0RNMgrd3y0kAltA2ethkCuHOU+D4pXy2wRdTGQ+SyOYI5z
5JfrpYoQvc1b+XwYfovWkD4q6a14DDCTSwVh+pJ+mMTly1kv0BMw0SLqdajyzIpA0KU4iCI17wgH
4IK/raddOWCUvW7U5raTMDO3NlOS3qaZazfYiRvW3pNp+aA0VHjZtihUjsYAyMq/ickx0HYAf4k9
youW2w99AVsjxyLS2fX1XWNlC9qWlugbNt4akRes2roeTX0NiU6ndaW8v3sysscW38Ku0H6lOcji
DPG7Kb7Ts3jjKPIqQG8kwZ+Q6gnfq3hAtwbfYj00rvQuzk0iSMyoNRkeYv8yj2CS5AdT1xgUY7UF
bO9GV4/gvweg0OmQ3MrdC5a1Y3ACvVHL6aZRgyvz43PFAk1FBVIOVy9eNOr3WKXEnjV5gMZcGvXZ
bZPfT+VRquxdHH845FAhgGK7XXUNARTj3qZ7zxD/sTDa7YJ96htL1M+vPZJYcnYHC2IfkwiassIm
9fsjpVJdNJUZmW4mcUiqZU7XGtsuMQwhR5lM1BriXYH58ri5OgM5U6IJbiyzRlXRCGiz0F31HXPI
kvoEvV4wJqO/LcDERlfynbOr0BRmxiIzgptfEHVZRX0eBVQG7d5nT0NhtK03DEQuR+YzRQ9f1v5M
V+FAzYueoVUhg8bEZe4LRpqiuz5uGm6WdhNnaDa4l5c7cxt/XW5e7zglEy0g6iQCbBRpz1oDhmxQ
Ya817c9Nw23RXnQAVcERms8znCKZMkNjpTFMNx1K/Rmwag/wWod62SCt6xa6yDIlNO8dZEo61HuP
IfbXcIjC8mSB2OuffN8EUbnrpX9LSQVJ7YB0qfdSgbZjh85RvbMmBM4jZdfU9j6kmc11jFlmLq/L
bB0O6ybZILlsvqrQMohnGOOkay0EalxciREif5ofB0plLldTQxpg3tfrAkvPKzmnNwGDa0ODIjL3
5k5SjldJKv/Lv/uxlqB/CIgV7YPZ9o8CO3V6BiVUiZpbWlQLKd6XNTpQUsG4SEj99g9Om6LA9Mf2
il+iFiskQJF62W8q5Pi0kGqnDrcQK5BnnczHtNBWjsUFvkzwxEVRDu/pCKEp/yUccKR6dTzoLs5+
rMy1phBi/XxZYFPHRLYE6Qj1pGi2aogcISD+tH428wlOd0H/fNhOhuI2/XAboSamWYtB7umdhy8N
jzDm6VJyPMAl0juQ8EiJtkXc7u1hpdHpkPw/vmUx5WnXvv8EosksD56Kbh7OKZSvDLuXsFBsNT7C
DtqCiZ5K/bGUuwVtirF31jpZBd37k9LqG47fbYhoVlZ6W4gW+vRea/VysNFHf3ZQlE917g68MwVA
049u66YkC2KyRK7qo9TuvQfBvVZ3K9DEZXmscuMeqdu0vJHiZyjFsf+mK81NgYF9Pv5NQHTwdZZS
Z90URrQvouBJs1yJpnXea5uEjDZLh7uWQ9CFxkNmGCQ9TEGk6Tg41S5SjPsOSLHtqIK9cVOG8Umy
x2UNGN6IlFUYK3sqLI+uhFfQXEVTQ5QXWYlECmmmkWDlrdxmZYhQAYjivFuPyVOROZsa4OsA3Frg
RZ1jkul/Jh9hZl8CWZQiCpsiVhff2IhEau1T2Om/klR/qDMNoeR/A1lea7m6NNNjXDULxTldDkrn
OGc229m2SVEd+p2z28QptDHtteazAA7bk5RxlWpuYf8VxUENElXp1q3xGziYxjZLIMHJtTvArJaK
NYpp2pXQf65c4nZBecFwNKEtMoMmhZXj96Wfmu4kZ7t6xOYEV4a6fFedU6pWpxjMPSQPH2G/66M9
8VvnxxtHJSxOeBkk/7Myu/bs2iw61XSt5sWCXBI5a0PD64HZlbn2zXxRWAjlj9c+wbkL/cuy8wu9
aPu8Mx1YCvAVom6DgLdT/SNHzxliQaHzVBq3zoAn6f0UXKsQz92AGtpGKDNAhDXtWTFtDVKsO8lo
uum0UpODHhcoqubgYZ/y/LUNx8VAzn1lw52rhr6uOauHrQQKMkwo03UYMvpArZwOreDYWGq+c+OX
/zAP1Ghc0eDXqn472lhgQ9UIq34RFcoVtYRzpSh+LvxyzVIhAX92G770WxUKGs0a2P2GdR9mzYOE
uZnSQ69x02yvYpQeMeJOevwkNvlTWAmg9y4MMAIj3acRAkeDarn8d1wosnIbOwdFbmhbwpYJByEZ
mkLnc7r3ITfRzsd0CQVYzYi3toP4cv2vg5PWFOFhtjTSbqepB62XV47vXKm3z2VTX3/j7EQlQPHV
TqpMNynvgxz6Bp7Cq+4qburcMpwbZkMMMCzInN/TUr7oaAViFw8SLh82wpv2b1Md16L2a0NiptAg
iqjuIc9M2tLzMBgdn8bS3gXdW0qMvrzPzqUFgjoMHpAOg/kpgPfly1ayEdvm5Bmu1ECVkf/SELCq
k05DW4krMp3ny8udO0mgIzRYyzpYgzlOIk2yOh9h77p4vwD1hrSB+kVfbhPMvmKAVPnL5fU+05p5
rEJx3aIy4ZWr1gw0k6Y8TOrnlMIkr/Gj4b0jatDgLsZ9bGEUkFHVXUssz14WnBUVMBEXBgLU37/x
OCRxmfeZ6bbxI8zS0Ew24J8NVPwowrginOqvKKj9ez/BUDnams1eSzayuL+bcq8Bk7n8Fs6l1Ezp
DEW1IMODFfv+PJo0+JmJca3rOd0m9yG4gnHQfEILTb7T5bU+ocnzN87NQGZtKbjszkn3dmeqURix
mNrrS42ZUVqUq4D0dtC7fxIrWpX9n9xs4VJGrwjhyRPQDKdaDv2rtpzovRvg00oE7fPij/ba5oeQ
N6cmCxOEvCBMyhp6CUjDyW4aPFW9DufioHr7MbZvPB8I0u+B7Ky4U+onNK9647eCUy5WIyMv+m1s
tnGzS2nh9bGx68oQNs22BCFR5cpStbpluCNH+y10UGpaN55mPFLvCqILgnx+seBv1jVC+bXf3Y/X
zEXPblULtQJV8CAo5mdZs5NXUdx1dG2AjpLbOZ2/EBRWoHsUdoNT3kTqwWsfLn+us4nE11Vne1Uq
GFR4TWa41nC3Lscntd9CpmwnuEGeQDt8JGSNom1xed1P8MaPbYIgoyYwbSoDru97kv4iglmJpLsc
EH0CHQ4LE+XQMTrUprpW9GmBlvxNAP4uJxP2u7cYl6dhWkIHrRSMh7YFLkxx9xjYzjaIyAG9ranU
jwHNfHP4bY75QgUH67DFG/B7SHINrXXlWjz7xZiA44CpCJrFJxv+S/BM8yxP7bQwXDt9KKrjGN8N
NOXYgJ5AwR8dfRng7Hr5xZ2DASIwBq8DnQnukbkElmMVjW7zbdwCLhwMs6Tfpn2/MQqY054L6bhv
V0N3AmyyCvPuNsa0JNYATYGs/6+eRPR8kFCy9fndkUcA+oLI191CV7d8w0hqn8DsbDpYpjGU/Cg5
UI/4UnxjSO2hNLplbvdHKadfCNXx8sN8Qtdn+4lvIPCmNuU8oITv+ynutCGTE0tzO9HCdpiR/g9n
57XbOrZt2y8iwBxeRSrbsiVbTi+E02LOmV9/G71xz7VlwbpnA4V6qFpYpEjOOUfoo/XQNoNVrdIg
HgOnGIq5WOCvpOQbiVlnAFA41LhHBfQAfIxMO0z1QwVSsKgINpEIgSxnYLJRsXkvsv1UpFSTdsn8
jh2yIi6eVGdOxh/3f3JQxbIghVlsKXusnEL3VWklQEZbQ72uZCytdYrcF+osly44BSrfPt667qWi
KjVlz4AOqnHfYAaSA/iVzSZR2SGN4NL3ovA3/n5FoNWpsaPCPw19uiZQBnWUFBb7QdIYGjDgnZOJ
JyYGoBIj0PGGIfKCvbgBmZ6H0M475+/P5FwXmGko4GJIlHEC+PK/+/ar4QnKcZ7UiCesHVJRZpmZ
bb3vimPglYtRxTRX3nf5UxXve1qpFnq88pLh6JnI/sctnET2YtD1XWFwC2GzzrsXAlrLv7SrT7v2
r0f97WdOL//7z2wVo6tdqj1a+GJVaxRIxsAg0ZvU0QSETAvEfBF/9tbn34/3TDT5/acpJ4FGhre7
3mc5lw2ohidMYN20ESVW90ltdlJ7Yc2f239/XO7kDJHzUa1LmTKrKC5V1Gn+OpG3LNCRY3PE4KfZ
55l46Qs6E0z9uOjJgZmz4wkYY9HAF3ah/toLWxU30umSJMGS9Oy660J+bDzwi3iAMG4umQt+eq/7
i0F8/ft5n13DmmhO3W4MyE51MEEUm2PRojJjtyiypfjA76+rW9Jw47a5CFD90iacflUYheH5rMs6
AMGT523SQNFFjFH2DIc+lYPkSKmwDt0aDlVo52W3VhFTIJfUXdgcChhdWP2ToXf3UmMGYHRXJtLV
1k0XIQoFSdphvItjy/AgJ06BaZCEw9uAR0zbzeXAmw+iZuvWTksxDwyvChXdezXzfBiTRXzIygfN
p4EOQzqkf6khgYFLngLZs7KnKV0mavISm4yybx6DWNjpKt5QAbqY6EqwvJXqhnYPLmDULFschnll
3qgmCn5S1PBfKaKd4Q/k3ZWGp1bEwUB5PSMg8+urHnJHTL1Lb7WVty6HfKPQReiYUGt58ta9CAF0
lGaKKT/06nPOxFhb10sxqhyrDJw+gf/BREjfv+XPxjT41qxSucBTUmj3mE/Y6VsrYmBl2YlckVIf
tep9Mqfqh386IECG59QkdmL6SaH0nJYPcfYWyMcuHAlOtXUmDuvWVW8s+GOR4S8FPdzr/XvHg/V9
1ZkEo15l7jD0YHHWXjSL+U4D9zkicqbJ7GOzwXhSO2YHFbzJ//5bZfYMltiErGLK8OeWlNN8pdbb
UEMQFop3hV6wTeb8Yz0kGjSS499XO7cT4UNDcCIDwUCr9fNqicS84+iSgvHsseqYVMpSgdx7jqBc
uzRTfCann8xS/+diJ1uCWfhdE3oF3a/qqoyvDSgdUGaF9d8/SZ/u+XT5fb/MdL5+29TRlBtd4fOb
sPoZtStYN8ASV642TWJQL49RqFt2X8aLNAR+oAPh7o+Uc8gknjPDdHLmacL0uZNzRxdYh8lV66Xr
DCPi4J9bVPMqrl9TZjeEeB8l/TyxtKVRH/vqKmUXU1oMsbLQkag+dZZge5yOfcYHCQcAnMRsKGnS
hzgshxGTmquycTJky2aHhbivzWrDnVGHDMwNrYAlVQA4T5ktlSjF6NMP/1zMgK1m1puXvC/OpeJM
xiESlMhHVdTkP58ZoYhXI5rX9534jMp4IaTaMsK5S0S/IctXlfsWCsim0o+yR3xMRT28Lkfcd9m5
qKoBVk/1C2HQuT1bRfclKsyOUVI++ViiqiukSKPOFJg7yBaYEJbSaIvBi1Jsvwqn+fLv7+ZcvIHe
TLaQy0710+n/f/ts0l5qSzJAMjwdCJS0zw0s4f+Lxf39GifBZC+DsAkEroE9wlSNrilXdQR3B6F0
HaPcKcKlqcfzvwohMNO5jHWeCpwapE9hUlK4YhoKyXjgHy7WcS5d4mTHMsUm7fT0Pz8KnX+lviNp
/vvdnAsmmG34n19xEqdFTVGPYsslAmtLJEEttPKWKgubwYO/r3RuQ/x2pdMakOt6g4h6S5tCBQmd
Ez/I9W+JdqvwYLUXLnZuQ/x+sZPdlwG+oshbXk7fLNNmC/hHO3bmhWcnfTG+TzfEKaRkYkPGm+Nr
pOPblx2JXZgj99OmURRNHR1d85yio4DsC1fgzBY+mgwj65f6sGfy0TGJR4iEERaT3JkOcRxynGcW
oNp48zq2jhpwshGoWqfPxK5buQB9BvCa7bNr3IZutQgSC1fuOSPreBLrbv841O6nEOOKZRz7UmFq
Hf4rEJgg628UuCWTFJ9Y0nYV066okhvZY6J+VlS7c5ollY6nFCaLYXgTV+6qUnFxCg69+BwGvp2k
ItggLEjR14aTXLakktgu4q7beImIHYlIaRjloAxIL9VwgBxRl4w+zofNNIX/OibXLRUBhpVk+AuY
s+rJve4qmyGAr48gsygXios5CQNGAZOguvCimzGE63CWA2lJcEyOabqJIOzgUmUDAYsSzKXBmE3T
3NMfDcsjj9bW7nFg1ICAQQ9aBruwWuPHrTRLzNt076qorqXmyiN+iRd4vYGX5o2I0bLFYf3TJDLE
6HTcydJuCmgGS12j3qEv+WxY8JPqfC2g5k+sBMMXDeTsCDMMWzGCRjXBaLF8McSH2HqD3lVlUL/c
tY8wT44gMWFLzfGWYHGGPZlVX4/Ja5rjxuJJjsdkclQC/Y86glNMZvP3NCvXXlXO5Jp2JY/zKOFZ
LyJsjd5hz2HkNIVSev3494I8u/Tpj+soDuknnk6IGGFbG7VYUQpPlnF8KPxblr5fHhv3woFzbhvD
8QAkIyY2jIifHIFS0ivdKHMhv9lzFcu47ZRLYxnndpfv1zhZ8EbVcuWEoq8oNMzuMEkXGMyd3yR0
tM1ZjNlFVMS2q+5TPniJjxjn1kkZMX1NhTfcmeNWJsL4+wmfq21iQvn/fvnJUWupXhBlFnclmevc
n9dUl0Pv3WgoqMyDao6MLbByzHou7H5fA/en+xLTKTR45MkG6kuu9W1f6oBSlAg71X1rYuLkB7vB
b2jwEEER/qrKMmuAkZb0yKWcuYFiI+gyyr58nSvWWsB71LjJGRpUUmWbojJUpUeVx5S5777WziQl
WLRpvGqoL/ofBR11BeshgZl7DifLQ7UidpvqEUD0NCZmuB8Xnun0zH79NpVeiiXDC4HM9TOa6DvB
g06kqPtSQV02ztvspk/uPR8PqLn1olvXLR60CPoBj/195XNnyjRT838vPK2nbw+11Zsk8V0uzELm
Q2K4idHVi4fKLzMYJhwsPIJk+toogn/NNYVq7A9yoanggTCsweRptI6+8qYx2xmMR7N7KVSGFlBM
VOY6qAP4W+jaZSq9JJFWis5TeO+Ep0Gv9vkASU9ZeOVLGze3HWjP2NpLw1qsgPaRCo6d6/S4zaYJ
Fn5A2JNRZfDzGhuNVRT611bXXaM0djIXOltYsRutVRbPSJrnIkuNfEdE1RkMLjujhRrk0Pb71mWk
tZPAnKHFuJTlnC23MN3MfBOiqYly/PMNMJo8SFXYk1qmYOTkZy+XpxAvMR8Ujz3MRGVpLBLvEu/3
3N7CAY9eSKY/a+knMVJnoCiN05g3kiy9bGklR6k8kMlp/T3J3N8f2bnqOlqb/7mYcfIbQzEM0m6I
+L5Ik7zmEGLtHrTAt4f9xPfzLNZZ7K1z1iUhJwR4m4x+pUbDXlUvzTN8lct+rjXSZWsaH0ToMWWX
Px+45YaqNfSeshegSxbkebQvA1l36Jlm+ltgPYw5ZAWl3LUsOKFUFyFdECoFZrenQSLA2HmsET5F
jAtJg7jAUWNdpMw+dpx3PYRLcY0wBZFKQbNr0C6wOM7svpLE+qHOq6BIBZ/z8+5VbdA4ERAoRIZD
G8t9FSmi+PDghq/+slotdW055BeO1TPzUlzWApTGFAhJ32mgW4yuKfdRK+9ZrhqKOl17zq0OFdmi
yDyH5oyG6rnKbA+Pkro75BmHD26jAdXe6pJ/3Nk3iLbQEg0cILAtOXmDsl+TSrudvM/Q/cmAEqL0
wcPTzY2GWSio10H0z1WkGdDwuZlpqO3N2yGN70bExoBFs2E1RtZKKx788K5m9AvQrBa4TgdCI0u2
4OWXEiDV7NA3TGKBmaHKtPh7Qci/t13m3AAbfA0tEWOfvEVZGnrD9QreYvIh5Oohilal+yGYmBcS
dSL5CNR5UL7mhrUF5bgaoD3AwG1wsID/kHXGUkpuI11xKoTaHohbeikJsH6pPqA9NOik/H2/Z1//
5EQvUaOk0PQ17PHtmBD1vKmNoCKvaV8HsPohU3Ki8QA2I2hTp4MWPqrjRoyP0/OqxM8AfXmY4VzE
tLfoXxqWP7Of8PhI9smskDzwGfxcBHnqmWUrhvI+L1coZ32aGwLhegJ0qU6I1IvsNk6Zry4/EUE6
PUIygJVWZF0N43h/4dH8jji5F6jpYO+mNtlpWMJoRaIJxBr7slTnPkL6RgULi8JfycdtNE7guzfJ
2MGs5ABHvEZnhuahB4FUoTvTQQj1UBFeuKlpBZzucQzCgRrkLzGImH4+IBZHH1gGSiJLeRDjeVxs
VIpGPV94XTPiLlwjOMdGFXVs/yBWF2R0X0H2r6sjAaFCNHEVT4uSmuc3o6zVMtyzjkBKXgRI1JP4
ztX9XeuOS2Drq7IHNG5gNFmvNAvCgwGgEhepQNpMo1uUVJMuAIILFA25qSW/d7o5C8ZXWtdPnWbX
mnyj1s28sga7SVYB9bOezmIWb3AGu1JLMNm5vwY4K2N04mNSisNyoh0MXIYr7bPFHK6yCCK1TxO5
bCPeluHaD/RZT7jYdjKQFbskkeo6jFyFfxXkrbAA8c3eJpvrRv8nidmciQS5Rxa3CRkiCkfoFOO+
ZboRgWCVxpuKFmlXbvhTkZLb5MIQhzdiAc3LklelNdHPM8YyTCG7URFiUL66kKCcPSk05knRPiAa
+eUyocCszyUjl/dq8dB3oaNYOCX3y0lM2b6gnNerZY5n10XTkzPVQUkCp/N1YMBg+sK6fNsslCyP
UQ4L0iRCkHsaoILdDv8AueDM1iHEYZDYu0GdY4avUvvSpDqz/JgreOGyN24noN0ls7izBwZQLQbb
cRCbKoQ/l8Mo5EiDQ0WiR1qjEgduDqW1Z7y5CBYGvBAZ8qtyXWTKci2lqT1U6mYaTWvMwmlRptD1
XvpgvL3iSYNAjZ1qVkq2ML5omhMWBzxCUA30xar2eZG1dCHxmSKxk9UkI3pik0H3pKqnG0zVakaZ
Dy03L1JOoOdQzNF2jeI1X5rGXfLE/t49vsKxX1dE0Y6ajDFTAo2fj0spm1RU20xCh7jEyr4b52P3
VCtXgXhdaBt+5ChgiZAvcx0O/NIKFhobi1ExsJpfi/VCrW8kn2Tr2vX58B7C8D4akGvtTGaUUyQV
8074rOJ5M24yNJ/8iS6Fge6C9f2QuzvZ9J3OhO4VPKrldSHP9Q7wncQEERBwXQtwWsYw3L0ro0Ui
RYDn4bNQzrGCDwvtoy4yvb8xNAdD0fZZpjQeXyFcatpN1v/DN1Zpl2Q6FXLn7JJPw5lInpLpt8d2
ElJbidoaYxVKlGttwzpmmjBr430BYrKkPghPfqAQfuFdnTsKZcUSdeJKCnbUbX++K5mpZjdOI3FS
xcVIrMQM/H2A4e081UFIpDRQ03ed0iRjEmK5qeDhpK43q5qHvz+ar5r/6UcDtndi5SGiUdSTIyf0
os7KQqZziz7FZcCdxbhUwLj3XPlB7F+JGwfJPZb+JMy7ybwSxT28Zk2E2pTuqix22txbR+UyjLYS
A85/3925PYmzCG03Qxo4HJ1ak7WQq0fdYOwzMO9Miak1MXgMe5o5dBmnRaWAZhmP0sDYYusuehl2
LQPZlcqghGjiu2vYMibOHjXDv29MnVKf08cGlJR3qOpg9k9P6pFeYa0lTOhC3VTn2Hf18hWNWZ+S
XOkUNPJWwND1vfQe37a3yQsWC9uUFaTsJNFuCqfWcPl19Jm1LP9F6+CeQNwO5xw43aJLZ9g518SH
8+Pq77s+syXBFScLmKbjFJLWnx+d6/ZVzLgnKVQ1x1UPJJVjBStfvmbsCzMPEvTXvy/4FdKfPKYf
VzzZwbUib8KWCsm+EjchsZNZfrrCQVK3zEtJHV023M6Ooe/NLxrjnIvVf1z65MNWhbBR84JLE0tV
HJjdSP17HNdU/vELfs49Cm4ejHtB3vXatWv1m0ejfwkMwgn+REI11sWEJPaURaoD1EBGMM1eB4hF
aR5bnHpj819o6MBIMKDH/g33GTDpzxc0lJSTzCxQ92G9Ca0PVxBv2uwd20wfhwOGMxMT+BZ98Qtv
Sfn9MSsTxEJTJ8dOAoCflw36otCSWlYmXXBVPJRXXrrF2aOLdmTOHQLM4BDoc3h+l4xLpxPp9PP4
fuGpWvst5Ej9OrAKUmYQyMfJdSU9+MVDMg0x7+NLAplL15pyu+/XqpIiDNlq9hjntPo/zi9UzwMD
TJP47RL38Ux2QWt/qgvpKMnpt/68mND3pRB2qLuIiFGSlVRICC6V/jq7ZLV6bk1Th1IN6MhTifXk
SmXQaWHQ8gjFEEOyA2LmKMPRYUW8SHZ50XP0a1rz1yuDd/ilGZuQpz9/mVyVRWvIvbLvcWeJgwW9
rbUcpIsy2wOqHwY8CCAATN9NKvI2A+Ie4gClh4B0DMd9V4pYFeA9knQLwws3yqVhoHPPw6Quqiho
gH53Evo2tAxgD+oeIP9kCkVWMh0LxK0M/Ha4w/uX8NRfq/L0kVDZ+UKps2xPH0nhigwRj/VUCsTT
LcDYwluNBW22urutTHfjm/2/Io63k31ogjQm8hn0kCVKT69Vtp8YDnqHqUjez8QULoVg4eEXvgpD
vSg7cRGRZvy93s/F1YpF4AG3cmqDaCdLIbP0WIn1UvmP3DiwxZCKPDWZWtJ2MkF1hg1EVFQB2Jfg
6DP8UWOtMkUphRBsRuYFGqrphWEshmbyb3iN0F+47kYyt2SQNsW7wjG1irsPFlGEeLkMNkpnLHoB
h5u/f8q54I1CAnslIiyV9tHpAROiW8JdWdmjnsf5xwA3HMJ9bbeoVa3ogRMtubS2z3xhXHLaoClh
MT96suK6oQXOn6RsJMayNN9IjCM+smHYUZRKx2V1qbX75RN28n2p9E6UCQhCKeeXKYgeh2LmmtLe
Q345UB5jGD+FMBjPms57aq16N+EP/ICGiBwEoAp0B9mzn241Go8WY/qGuDHhz/i8sGHRq5pd1Tko
GuEfinaheWH/R3sCS6JJpZkLCyAZredKJWzq7F5Lr8uiWF54bdMzOvlJnHO8NUpBOEieWhx0Ztc1
LkrpfWJEi1So1loVbQov2iM/7lGEWVq59fRuY9BQqPnoOu2CXP1ceKCDh6bzhPJVs6yTDwebLSuR
VUpjX+yj8R/ufHMdz3t4f7OycZHiNfDsmVinyqNTZmwkuh/kSym1DZK4wlgygLmQgmFWD4wGVMF9
aj5kcK/g0de5u1OpPPx/HNVn4s4ft33y8Vm9ouDbRXWgbLddC5hD/TdtcUygy0gP4+61xn3q4id4
riihw6igiwcPcSLx/9z1qTFnPBRd2kfNIcaRacRPhAKVwGfkvU8whahZdOb1ZJb1X3wpMofoVKcT
SQJOzhtcWyDxU4zaNwBn0EqnuPdR0MHvmnkW/i3SefvPqiur/yYwYjyL4gPMQualTjUVciRTSzIK
aW92r3rw5Mu7adeTMZhTldqO3HUd7XA0H2n4Zexz3aW2wdcw5ek6gZ83RWdoSSGt/XzuURqXgacJ
4h6wTdntEvcK6EndLl1/ZfUfVMdnbeX4+iFrX9X0thrm7XAw6s8seS1LpDPbOr3W1Tv+dF/tveLW
7F/kbpzRAZYEJ4nfIv7fAy5ASXjdRQ+qfjXiQpht6GFGIujdwZz1STdT8jk1GHA64XClaZskvOqT
O8HHcO0gYUFVXaf6tta3YbLxtA9RvVLIZfF2zWqqcM7oXmnSMvKXqruu0mtLeWRC04/+SfVNXd0E
0ps5BLNOWzdMRjTm9dDsKBVmzacElr46hjSFSw6bDpqjtUmDh+4SCuBcjZwsnLEVysB83doUHH+L
C4sxqlzBUBihguIM9odSK/XpJVFb4MXUkN5CaVMEhwn4xDnniy81p1m/VNP3/+JLB/aA+wEVHJUO
yc8bkSM1pBbW86791yTfottoOMqM9h2X8ZI536Nr3SeC3Yxvf1/47FYIA1ml1TcNqlknZXmRN+Cp
QSfu61C7MtVsmeMY5Le22r6I0ZvSxLNKYu2VGrMf1TzuhJlWPvJ8jPbBpReniomjQ70dAdO4jU/T
93MM8EkYMNucDn+s+bQwdf6+6XOVgakqyBQ61kNEvievTcxBHCsg7vel3DsGsUkQbuSYLjXJpIXN
XbMz+12JS+XgXlfBa4D3YGG9AGvCjJCgXL8YVZ27I6AujClbgLMYHz3JotzSUjOvC0QGoLYtsiYt
vKrz69Rae+JSxs4wvGrVhVxfF82+jzYpEWpNC2SeZeui/bjwdL5GN042DnYM/MURfCI+Ox2JH8UI
BxNy3L0O7J7hxuAQmx+K/9ZS4ApuAgxpvWcJMXknLlPlsy4h5m+K6pi3u/wWpDzNK/p0YXbTxlfk
FhgEZu2z1uJzlz5pTT9rtXoWFNu0vDfGW3BMDOpFdCq6DO+9fGXKC8u4M4P3qmuhpJA918+B9CnS
9Q/hMFQU/Kz2oxsh+Em4E5rYTI6vhn9TBvehe2vpjt+9mP57xbxYPDwkwV1ovqs5KVs3yw36IOVx
yLHpulIQPMIO96tdIT+Qp44x9UcP6JV/HSe3VvlQF+GsVZ814pvOeC/Nu65cYdqCcR4mWPG4F6J3
i9Oz5Rb78HbUd5F2jOQ5+X+DdQSIjWQ5MFAfR29Dfet/tsjWsv4DDd5M00PHivFlRGyl6y8liKay
twXmMq38qFa7Xvhg7IdCHpOK/bWkbtrmpu+eGU9Apt/YepDPBgqkf7/2Mykuk62ofKhL0e+zTuL6
phVkw/OqcS/LLE4GmQ6N/DDGc6gmF11yzpV2UIcwskgSSOng9HNPKDIVuZyMQLdXfoBbjfsKxkJ4
nFhgdGhJuAKLeVJ6RJeMf88E4CZ6FLrpNF0oop4sfdOiL2VK9G3CbktEgJBElB7L+oDJMIx9xTr8
/VR/u8Ez0De5OEuoDzgITgFGYjhEpL143rAT9u5MKJ1a/vqHwQ5zxjisiEAaLzCPvqnt3deBXVuA
vWxFx5jO7u691za2K0YiYLKP//tXbk5iTwxzFMLZU/LwqBrwtoqqZ/m9jvXkoQUgqFP+DfoyaC/U
iq0z3xekLg4IHjogqdPyVDPoUTNKdbc3QMrD3VxlbwnFk8lBEPrKXHiD5fKC36j6UnezUpjl7608
G45szsDjU4ZXwZ1kNPZm4VMozSB06gIV3Fn9SOtVODRMlExy3FkPjhgfWgg4GUx8jFFm8nPzbsSz
KJgJR0aQ+1fEE+YT64f9RSUyInV9SD4w21Su8WcUQD8kdkhB/ZXmlfckQprTqVnPvGeLcP0hgXr/
Er6kn7i0Gx+ViKjMHo/FXX6UlJl/rWNl+EiP1biPbpTn9pk/wDx1cSfOmjfl/u9vi34ep/rJRk2Z
Ak8lKMnWNJz/89SvfA+wuJt0+xSAP93IEis/xzFuzJeinHGako7Et8ZTex9ttFUwe1NWgl3srHec
QR6SQ3LoDsrWfTAfeMjKU33f3mTH8b56lV/5D+Hz8DC8vmSH8b4gs5HW7tI7FPvuYQQ99hLszY98
y/hBT4YjAPCA3jMbngKMmhVSdhvhtYiuauqSUs9xUGV0jlfPB59M0skH4Ay4uWIii6+pE7nw6Gb8
GztlP7ARcRGM1wQOwHAJF/CaHvlrHECnemfT1aCFymeAGyWSVsGWKKjWjqI6Rr8JIpun3aozqBqM
a0jCrMEVIQf6jmQEM1beWCTC8Lb/fhHnPm2waLpqsK9MWpmfrwGKhlukitbudQpYgDVc2ytX+av7
6NID//tSX4Hcz1cuo3KXgTpOrXZDPdmmB4FOhtuyTdPhVQd1VkMgdcvYpl1uduFWze8sPNtbutgl
fSBFOVA0nqO9jqK8nEWJu6ghDGZ6u4D3PIL3zsNwkecwSeVq7imJk1iHWgoodOF6YzwywGmUVGWi
h2BoHwf4SQEQWhEIO26mhG7Y/JnFZjCKg0e36dKecQaGx8SJrqP4oQxK0+Ekc/SNIken3Q37yGJ9
i7s2bG906QlnX7nAusKH7DgO615883LT9tTEQSR1XQc9htmg27vkvo3GNU0NmIHwHf9+E79fOkgG
USJcY16JgPsku6oLOLxabPWMTK6JomjMxMB7j3KRLVLpabwkgDKnj+jkxZPJKvIkr2DU/zSdhN5U
xUMndXtBG0F7acuCZKwY0J4wstS3TFEq6xzxatlWxyZ+GsvqymgKW1MPiEWueylaBoo62aaggn/y
0MzGFvJt+TDA71PCZpbUnjMZpVckbr7ircB9YnL+4ZbqZ6YEm9DNnVo8VJa8MJ1IiO9gwsOeGnEb
OYiyDf2CI3A2wQBb/2nMd/kmNjwagXgpt/1TD2RGF9nrkWPJkrJFLXLtt+C+qmxbiu8jEnJLe0pH
3WkraSVG2B15K2bzF6Y6IYnGdYdc0Jpa9q7yQs6w8sUQWS5FrLK4lZQC1oXoeIm1LUdjk+P7nbjy
thCNQzcmF8pPZwqgMnUMkh0Jbav4S+niugwhSFnU7esWqmgL/tgbHU1kw+ULMHXX7gbxNk3EhSwW
S6X/QHKKVRT7UGVxqutIpTakG0I/rmJxKQARVgNmLYVHQwzXlVrOLaG6DYLOqVP30KXdbJKM5Mpw
Yc8600TmZwDImOoi4GNOTZAaIRBixcz6vdFtW+C36V5ia3anIDS4gcYmEcKPjHloS6/amnOMpBPO
3b/X0BlgMLYHmsoS5xZIfE4OMDHtrMAIOcCG6krxcSs22W9MvD0Iu+fEECj2/LUkLrHAXOh97wAY
xgBkOwrCvNDdeXxJcH6mVvXzhqZV/y2hN/JKwS2FGyoYhmIjT6ojyUuerd30pksTNvaMYKSwWWx/
Pwpj2st+rG8MJ9jRTUplAKmYaft55VAS03IMhmIvNISKlps8NkW34Msm+QzFYkv3fYnSkrWKVQ55
B0WAdWE9F4QdsTA6bZzNco85aSFYsiPVJq0qAzTUupJImhoAjIpwgDG4sQo2hbL8NJGrBdhotFWA
OIOxFJdgyl3A0pHcXZLT3nKZ2WvyRZ09CAYxFrUrxlQiA++lapxlSmjHPREavtaVMa7Nvr216JoP
iH1FeV6EL0qzc1F5KVXgVJmMSTys2AEWQ6rOvIbzW4O9nC8hwsxbL1hIsGqBR18PKfKx6F0QzTfN
nLcxnLpQsQtiwb+f9++Mm+fNma2TdX9JOE7edKFXIF7xAdsbpcbszEuY+HNLxmteHZdGIdsFx6c6
gPwDPG58ds1TSokCSPXKaxi57tK1N7x7Wrf4+7aU6fz+8RmAQVEnWzARoCa7/cmxAs1vlAHZt3uD
SAeB9boULJuRC5P5BFO717u9muy65tXg0XLXhe4o8nslizfYZsHfeM47wU4Qo3h+BusqnUVj5Yg6
PuQpjrW5jo1HsCqyK73cSyOwSCuWr0dPw8pdfkrjOefOWvXprdPQ//uHSV9FlZNfZnJyMfXOWucr
PylxDKk5toHCcLYLfFDIntMEajz7XJBK87AWnKJ61/igjJTsVg+IChdUJcsAZDo1PFpSMzO+0Sci
feVUiodN4JC681rwnmtr5T4MTbyUAm+nFdlWDJ8b4R6JlovwMeoNO3YXkwOPlrdwGqkfJAcz+lcS
jBomLQJtjjR8YXbHOLwyqs3Eda/jZ4smfuzF5P6OD18yydyZDDtyqmMUbk1+fAx6zU6tcZ74H6HR
IdzIHVkQl6Y3MC7+HPqFIyFFZCW4mNDHHLwJ5P62HWZt/y4wHV40KYNUgSPVMtHvlHqkTiYWC/NG
waOgN+Il5x8nuuqt0/FdCLQNQ2hhO840grOg8VdDA8ZZZgDrqKSPnWRn7rYqtLvoPhcovqbgm5Ao
utlzB5vDFBa98lxhYlkADKHIb/A3K4O8kgdyLWNdBPE8MGs7zf8peksF763nTmlyUG1BFWcIttvf
FhK4i4ckAxvdPCWBMJejY+6WKG2jayv1L+jev7Cxv74YklMJP04CrNOQp6nUaGR0pqV39U5H865N
3I0iBreBdVW2Plty6sSKdVsIOSyw/EqoyhtLKhxFChcNgUYDEnYgyQ6uTP1YklCoUoQyGblIuMws
WDqkCEXI9EPvlOyitL5VOKFKRhKhUT/apwatgmSZCo3jafAOEnPO5rAIe/akQbEN339JFfO5EGtH
9ctlTRHaxS9MLdl3NWkB2tw3l0H/UhO7FKHhWLD76rZbpAVTeu0S/ao8NIssHefZLrfChawOGysD
fO3JDi8oSu/BgNDsVe0BmUEelwuvAwo9FgDecjsNlkP5LxffzTSwjWFRVLzW+V0vMoOou44k1na4
nl6yjP18x3II4hepzi+EEcp0Qp++I5JPhAoSkTDjtz+PrSbGBrfLNQre2TIhSlf1Rc6k9+DvFTm6
KXXVZsO/q8orJnGchLhHk2d5uy2I16Y1UAm6XefJrmGQqyqOY+oWs0wY9gppH+vKEpda9pCqKXuf
udOT2xaYrOUEbrKuu+ecKN81oQzTypCbS2XQX5Wi6YCYgNBY3RLjn3aHOa/ATbgJBzJ9bJ/6tZk6
rkQ2WlQ2gCQa3/L9WPY4D/obscwpHrZrqqYz+qMzlTMrTEtibIadogEb1/oSTPp37+Hr/ibAGSnB
VMv6+eS7YkijuuD+/GZpmCuRSoVC2t93lSM8SPrglBAgB2/nmgs9sGw+x5IAtQ/fq0sd2a82x+lH
gIRBpg+CywJUoJ+34qZBX/pS3uy97La28uUUJNRmJTAvYNq4KSxMHoE7otCkPRNHi04H62J3EEiG
Mv6K82tGW3QlvkKdzP5oDfNIX6ngxnNX+4yrRVrFO1e5Gi3FdhNK4K7oQGZwm02s6qQluV32ez0e
7LG/HwdjIeUkP/4/WZ5nMEVNy0aKwu7bOBOOoaLY4OVsiaoRr4xMW1i81BaWwkXj9uln/34skDqm
qXqI8iePpZK0jP5g2uy7QF9ojbgdzQEfDH8Rh94ypMWRdG96oS97aQu+f6b7lLjCO+i4s1BtHYLg
0VO/3HNAM6MUvJWbnSDqq6Ldpi20ayKmSLwTrUUsM+SQXE0Roim6uwLFe2EsLE4r9qSVx6enjf+H
s/PajVvL1vUTEWAOt0wVpVIp2LJuCEteZs6ZT78/6gD7WCVBhXMuevVCw22ySM45x/jHH+r9OJza
zQiSZUQqrX4PrUWhLz5WA8TDVp0dFYsfBuuyHWtksde5I8zYKfjSqG+0YDliOeL2GKTXvpZ7VEUI
gFDZh9JB6/9Y1i1fWi89TYBnnXkShHONQVJpz+LsGsZOrl+zOdpy+iwJSL/k1OKbQWtnGKcWryEY
/YN5I3JaSmj0mpjqEHwOSLQqD+XqdtZhAxIa5m0RXYElP1XdJtWI+X9f0QXCkKODlmoBPW8Uv3bR
SclvhfjKJb4AClavY1BuCdT+E8lqocxkBzC6c7u8WNUzHo7K8NSZMGVqD1TqSpn1Rf1oMrrRACco
tGhTPy7FuDanPE3G/owQ3ItyH0egVom36ZJ7wY+8bx1sPGy9eqKytKJlM40weMLECdiLi2shV+80
9YsFgJ0LPaaEvBWmzQVPIsSbZAilrDunCHOCsxooDjGdRrOfzHtTuzWEykWIul1vYMi1lya///5p
fPHoUTkymeW5M529nICb3aBZXdB357D6kc1AnbIQ4aT5FEs/10P5//1ixlqqUK8ouINe9LKatEip
aCXduRFe2I+DhlB4zVGjezzNVTbm76/23ghcPlt6Z+rslU0HaPLxRcNsLgry4buzsIbzoYPRzppW
Um6iA28ZNTFBb4zfjDjyqPP6NGLUKjhVsTjDsjh1HPsZTX5P9OnYArvS0yhYDnSDtAlBZbN2OXZy
4JTikyX+MPJpp1qP3/+AL0IDZIYBxJ5D4lHQaVxUDvqSZHKhWe2ZTWBMR6fpGi8yWurx2BWJbNXp
/RqVKFfO04zEE7Hma7EIgn+WpRJB77LR6U4XnCGWcHkq637XlSUeEMZ/dKxBNt8aavdnROcpvOrd
soWj6hSZ4S3qbSj6icTA7dxlO01re7COg8Vzk4qUXfeuBtUKJHWXVS8MszHlia5ASF/UTJwGoHni
KpXC7ejjqxuZyRSZ2bTnrt1BhNFp14L2Vx4dCPi9cqlP28HHIuGdiv4PnmFVfVorCkWCrh8wlhTG
0xw+cd58/y6/ApP4NQAX4GEKO8/FL0LvyWh7VNozZtv2MteOjkNkMtpDX/iAJ2Eburl2GybEtwYQ
n3j4OFLLVukVV8UR655yuS7+vZWLQ3fSxqZl5NWeNU5Fa95wsvmZ+kohX1dY1ZaLo1fAXfJB6n99
/xSMTxUjhpkQdoEEsQhjbn6xAwS5HsI2klrIrOKPSDoOYCNT+HsF/UTdvOvC9og3k05Whk3vii51
dARDcgLqIdQI6mtSrR8e3R/ubfVbLT5queYlxMcqUbJJl7ck705gL1tt/DloGVymWnVrIWG0GNMO
9F4/K167PGYYpVh16A3R4i+yQstZbvWGCjyt3TAlrB5ACYKazMDE7IqNUcVOOPwMdTLnmMCOmQOk
HjClwQ0OqVEYZl4VLv4gEt7eIJIDFJyG0p27XTJg3hKKJ0PsvVG9zcrRDrBWKWlIlDolZY+oBby5
+95ropZjf46cwDK9iUpVna9s9V9/gv88/As8p0BbW+oSVKXOeIqFW4kyRmZeTgqb9Trhq2/+EiCf
GONTqZDZZtw8BIjSvv8APi229f2vslBdwrfZMC+Ou84iR0Ep6/Ys6WyrqWfkGzUiv+/ahyZ9nvut
F8IZmkmQwihA/riBVIrSF7UytOz9L1pD2uFj1U9uD3KP87EbNu37eY5fx5Vu76uBDOZXbNmrucOq
rfl44cYwoyibjeacdseWVlVsnkT23mbYifAyFouiepIcY7gNxjM1YSewwWZvRB4CKj+I2IVY8JTr
ayqsz8c8KWfw5Fc/RZ7/JSVZ7hTRHFSpwZX7NrZEFzq5pB2sBWENWeHWVdvRz+95vR4drwp6iHXw
RdGotVKA5bXYnNe2ojMnd8KJMRhSL2Qp6TVaM4b32AXM08sU/pGJGQv1U5P3pGpp/pQ8iWP9IME7
lPL6KQ3/dDU+iLC/M5RIKRRv+iAPq55Mflrhl7aABlO3rulC1iHNbbLh9HmtRmxlZh+jEBNS1rmu
rDITmLiMn8YWv3l9fEhEifEe0KzWO3BUAtlvy//Ikfc5cC3QzSSLvZS9Qr8K9n3eCHlAzBVWmvja
ml48IF0dsjEtmuY8zrlX8xFY5Y7+vc9x9sBYJdOdq4Xv5zN1vaRJs45lMcfqRTXRWq0xG2bRnM32
HiuwI7oGp2xaj9LjoQiuueF9+cXBpYVAxgiQz+vjOrBCvJG1mKzePH1YpkNPpDzb/bILu5vumijh
i0qPnwZPbRWM4QJ/CYNlfVxUs1o1KzMn4KXDk3d1U1ttqYiX7Lcj84LQuDWMs4pubAgAKSvDxmKw
rswNMgvP1GoqKRpMfbYlNNVAyicJSeTaRbJhU5CPXh7/1JJqnw9Y5/ft8/cb4xf7xtoDUOXB1wbe
viR/lNTg+pRFDYRpCs/0mDHroVuMhmdwbFAzesjbvh29Djcv0e9qCXA3dKp0ZzUtqe+EA06gRrvv
7+oLOcp6V6iVoSGtJejFNprpfScauVGfTeu27RPoWavY+640bgFDdfzEKGCgs80HUuvF6TATzRf4
FI+NUIHyEODIyCTTbpNr+/tXN8ZmBmN6/bygdF4cJFEegG/OaX3OOsuPkMSUChRajMZAxdaJmAr+
Byh3BDGzsAmMsEFbWFnFXuGAVroENzbZrzgOFukgVl44XBt+f3HaIjCj1AMdowPBfOvjApCbvMil
ZqjPYgtrz9AfcB54TvHjqKdzoC53GU4gPYGpiRXu27tUamkvs2pfYsWjRpr7/Yv8+m7Wtc8WAN/5
vTD7t8qV4l620pAXmW+qMnGMgrlW/EsA1U3ysyICnvgrmq39HXGqLWBcB11rp/01Ye4X2wIjYZxm
1hBUbMIutoXc0KI6S4QK+ygWFeQWEOTVJW0Ofb4iqcd5tneqrMO/6z+VME4jC+xJ2s4MzhZcMxZD
YFp+jTLyxc64zqlxrMRwiDnJepr983D6IOqsJQiq9eGMJoGT46/IhK7QOvXVCujLa4EEryJR/nFp
Cj6ogpTBxK/O0A4yvAd4CUmyU9vHCceY71/6l8/6n0tdPOtYVUJcjvQKff99RMXDGm2sW8gHBp1c
pF55tV9wYoFu4HGQkQ6RmmP/41McpVI28pJXO1Z/ElQzZTD7iRJs6qnb0p+fer3dip10H4k3Mr73
S4LSvaohRs1OmyoO9RSgHo651VM2UAkpiLm8vqncJmRoqghYWeReIVVPMdXC9w/qC7LleutQncGF
GC3qF0VbkYxilnEsrEVbPIND1X+78UVi4bZi7UDxzHNjU2VvTUn1ctWWZP3bP/ZjH69+0Y9Z6jiW
gsTVu7FwlvApI58cLbmTy4qHyfbAjt/r6UksZm/9JstK2l1HS6Qvt1T4GioeQiT3/Z/p5D+rgNhF
bcxkqzqrzVtDUS7iwGglL/Bo4aqtlh+Kt8AlTic0UIPmYHB9MEqCDBVzm42W3S25W42B3VFfx0vt
6/mJgbE7QWEvmGZUBGMweG01HIFnL5si16iRQgCGxh1Bj+AUWhTv8kJ6IVzeLWJvnTJltcg4ES5L
HuBREDpyF52z5S2Lu7Vnzhk16TR1XXhWErI9g6fiNppezAFKOBOqKaKJEfeRZnkKbpyWclifouqW
yuDNUJKLcgbwg+DhiBiURG3vDPCEypok4HBTL4kbw5qJpQRX78WOjfJZJzFdPuhM5IFBuxr7y1eZ
h7ASVDr6ef2tg5jXjOUm4/BR4/omaqofRvUaUfivCM6kQydag+tgA7KHreScWrTcTq/2nON50NpG
DxyW6J5YwPD7kcn5U0qUqYg2ZOi8ieI1tM6Rgm1kFP7QrdeUXN0Kb0PmWeppBKD6fll8UcTLxCeA
SkK5xtH44gQLYjFLyrKvztiVrhPkhMytVfx3lWjwCZCAHQZFzAIalOAHXjrjBNhRKQRQd2fyHGAr
vib1r6ggOQjJZtDDu7tp4j+d3NtxcaW++bRDcmEY1iAvELtxP7uowgk+W6ZYWFryP8kxYSb5aFm/
QvMJS6Ji+PX901yf1odVfnGti0Mm0RvRGgexPZdL7dUw8AzrVRDf+tSLAHuGLNsC+Hx/yc9d8HpN
RC+goDxcmJcft2QpluVOX7vgpMU1qPcUPiTzDFEHJG0dWksZHiZXvprP58DFRdcH8c8+kunY+oCt
tmcz3bUisIsXRDtruDWTt2kbzW8rpYYtzol1wdc8albSN0zxSWpPlBty5U3qbVp5jOACTKvU4Kjc
TYZHQ/T9s/n0cX+8y0uzhliSS6kOenRbpsON5pkI5/y5q65l6MifdveLC11UqgJ6gl5ZocxaOA79
tEFU6lbYxwBIrdMsQWTcZnhVIbg6xbUFHyOPcWRp/BFh2Ji+8Kq0FuYGTBX0y3i+CO7U0aVExpUn
8qkyubjRi1pfUqQ4EAXeW6HC58Ew43mFg9jkrjI1v2IW8V2uvj1oDET+++MnAmaTDqpetZTsTPkb
5ZjkpGqwjSFmiJlOyv0vU9A2iWxtRGizeXQLYTROEs8ISA7ID3NQbUSQ7u8/ia92A6T+ZAzJIDjs
CR/vCpV/w7lQgIsGJSwPc/1YV+hPIUdhQX5wtW/Vvnrk/17xYn0qeZNaZZu350Fu/utIOzcD2W0S
ARegx5JTo+w7f4LgqIPKR4nqC8Ev6BGHshd3QQKvSX0NtJSj8NwyKdTFzstTzQvhL5VsL2SrEmlv
G/pbmm2W6UUwzId09oXmNSXbVgZnikm/5ZSd5T9x+BoMmKgzlC/pDDhmem38LSzmeWprD7/1+9Z4
kGCNJGXLrPE3H2Usdw/Z7I4NNqDTSN3yJ+KTJFdj8/1beedrX26ceNhj44P2BjDp4rWkYpSUeS03
5yxcp4Hpj2oX7ofObmqmq8xtXAUEq7PHVe7kQDOOTbKRXRIBRIgu5FeQ5cqET7aDB+NsnUMHXsLe
9M4Ms6Mad2eMzmwmrskTjHjtbjG9YpM+jOpONyAKe3FyZZW9n5rf/ZyLd17ERTrWGT9n9pS3+Nba
yl5wk7gq3g22CALhwCeiqtrVf5Vtfy/+hZGF48Tr+J/pGH+AtNv/5Mf2LSD7C/YVHRtx5qW9kGUH
vTa25bfgYWRw+gjpN7ONv7exO0h+W3mEdX7/Xr7aQIFccLpBr6IzY/u4WoJQJBtl7Buw9R2O77bI
PYSWH0PA+f5CnxmnbEz/XuliB62EzBiKZmrORn6a4Ac0OmbqUr4RmmPbeJj/VuVRhiEmjleSBj5P
Zy+ufLElynrIR9nzG2PT0Yx3UGGufesAtGkPjkH0DEqC8WcVsNyu1Qtf7UbAdEgMDUJ3mRB/fL5Q
r8JiWha+k+lEX8oULIpPKXAnl0yuBaZ8eTESORlC6/jA6hcb8hIVEnFZ/NAAz2CcEXmaCbLKwKcb
u07k5c4vVwAj51WS834EXD5VuZJ0JY7alZaTxudCeQIXjNVX4xp89R7E9ulK6uq7Az5IDXvxs6JR
iMY5S6l/SvHQRa9x2/mZpp8W7UWNwebrI8E6dVI+VczZcfP3YbjFQBE13u/a8rYYv8IUFhYVb2Lp
7BJPKwlrZJZUzsa+zt5KGKipYdkQfrBywI40TG4hk3gm/GfmUorpl/+VqcysqXaih1x36E2kAG5I
hlQAWDHrbyOkPuBbb0Ig/1xC9GUm+meGrEXhGQzgc3j/apPfSqO0L8aK9N/7KvFShTCjXvej6Zdg
3qEUtFvYCd0KD06jS5Yvui9iftL02BDkM+A1W0r8gbAGGleaKxvBl6c56vn/fcoXVXTdRkUq9RZg
f7qbm6eS4VWcKuQqIfaCLA9j3I9wk4bncLuSNZkf64l5L66gf5iehF49ZHV6U5X+lX1D+eo7Y3iM
k4ihqp+EjN0kaiqIWAPoi6feblQPZqR5K8EhSbfoscrhEIVEGPtrdw8z9PvLf3W2Y2zwv1e/+PaC
aLH6poBFXGBkCxGJkIUUlixr6v/nUnzbGjjoarlKuf9xq8hhDIaFAbLfdZu59ATTV0ycZjgPr/wm
5iWfnynXUYDKwKnJ5rq4VCiAkHdT1pyVVvbMbMCAwA+17mcS/S4wcFXYkIMO231M2KBuMUrZjMtj
LAauNetvjGyjiKkKxzMR7Ti6n9WpfhhqAiCsJ305p1K5NsrvfwboYP0L865fYfBpSrfjz1WvBVJr
R5QnnHvBj1pJfg+EcRRagqn0QWdBT/TyGoV07TfL4Av6+ATLa8vf3zbEzJPGM5hMbM3ZS0yY9wMA
w8r8EGKyItRHY4x2UTg4wmjsSkv0Rqm5XYmv+az80ZP5kKMIkElfD4EiTUYCAdbDvel1w7NeHfhL
3QIGnxG19wYOTTKk7NVpdTBJVITbHIVPDVjXqscOO8nWUFMPsmqPk+EPpbkTK/K2YrQlUe6YhDDS
qFmacEgMmCWMx0HSnAbCTDevyVztLpd1r7ZeI/FxolwojQaiEnh8+7T06n6dhivDQ7fyXuLTkvyA
1ZRBvI5i6BQJIUv133UIIqbWvZS0t62ZbWOwSG35bRmTU0m93UvzjUmKElqJSMKVEFGgKf4R9IcV
Gl7C4TB0zUaqbhfUoJbijz/NXsY3VEDi1pDpOLjQ1xiqvKN6nTC6WuFJjMu7iW5wmPxFf85LHecq
HsYovJUIDGaKlE4fyAG5D3yRbbfrBi8ZqL1xTFiwrgcyMQCGa/mOiUJuVGiwz0PZ7+LwWIXPCksM
m0k7A+qJ11Cb0GDK+isIGfAM8gZyQyrHG1kLvKI89nVx5Po3nYb6vHqR6gGK10kz743O65pybwXh
ts8sW5ShUHbIZAl6KYyd1OMwAE/JFLJ1F8u4pCbHW+tOw4RzSE1Py+6/30TeNS0XJ9iH9XZRLdax
QgxBg1VmLv2K2myf6USgBPvJb7e1+Tjw6gd6hKiV7K5C/SmOEEjddnrQ2tcVPsHiWSnoJFtbTjY1
E1DmcHQNC4wFIEeI6xjwouuWk/mvVt/XSbAyLb//CV8dD6stORHckIVJO7jYCLsqtCY5l+vzrOo7
eai3ekcEeEJPbz0pVOG6mT5J+FUPebgFBzqVc+pE0LUliOBmj2qPmXmaWzZl6DXc94sT4oOi6KKy
xKBwlPJRrM9hQiIGQrUKQFoXcqceTZLRFcySuN1l8nvAx3UYHI6RR1TLlSf0TpS+fMvMHRjOmvC9
4OJ93MD1KuiXLhghUuP3gY9ihwJ3lWpXFZo43pJtvYZYgaqOinoRoivxZRBIXdVyNXILJc80/Sok
mhjXWbcQ/CTza9IbcoYopE/bPd1sgmbbrgsXdX3W75PFx0Rm/QP0HPQQOa/dVVrPyJxGdok+1ElM
+8kHPSeuKB06iXAf+MYOG3c9MIDZRlg1mt6CkSOn5+gNi9u9qiA5P2UBr/nDQqcV+fLgVbEfhk47
3PDvjeR1Jb6m+GA50uokwVp1SLwZwHgTbL+96DQhRSco4Edy3+5ox5rUbfkLXKP0g8qb19RGp6by
QZSgojrCPWYzEBOHvHnwys5mRpBwy5KDKwR/vmNs2tmcDjkF80BCjBf221BBLO+ib4doWT/m1mYw
3EpYVdcVii3do2kCcqwIMWiOarwJYhefas6iFK4v2kXTNmS/r7YLfSgcdpr1cys5+NUAURGIJDbO
UjhUMrHl0xPn1bUP9itwDS8d5lTEq6vwZy5q56wjxDaV+FKMbjPgWZ35CVSmCEUZum92W9skDTBl
RgBH2OXzidEv43vLE18Vvu6oYWe0mQZf5dFViDXcRnA0AeWwSwp3LN/0OKZYEAthADpj4fJ/VyKX
C1URppzeojjqCKQPf9JGr6nWyOdwrXEKYOGEmA7HKoAvHHSxoc6m6VWrkbGvdIdR9kHcQ17Qj0y6
SfEIIWy98wJjawG/kde8W1IXkxvmBwWUfH5AvW+mnaC5AtSr2NM7T0HD8SNIj4W8qaniIm9aMGVz
FMpnZ3piLhI9FQyJRhtIPSa0nX//FbaOYrPrVaTDKwRhOdqvvrPNVwGMfnaVxVMmF0PYEh+l3o0G
N31o5N38GAa+LjkkdyLKC3I7mzbfL/j3Udjlekeus7rAS/Q6l7gsy12IGrlkGjs7k7lTZioAOzk2
wt41pX2lekvoCpbd3OXbmqfl1sa6eirRhspJroEsHXIc1EOSNZhVbs3qqA7emNh8qisokG1lvLgD
jKjtpNhAtgkTl75Ffgwew2PnAXak0F6ASDpU8I5abyzJD9VdN206wyN+i5qcT/2nOv8J9Rvj8fvf
/nnWBrQGzo/lF8p1JOsXe11HxkOkB3V9rqxXWIirIq82BvisDaEZx5WdJYjbeJp3JQY+RD1eWUJf
lOVcHkIYYmvMRowLGH6MgkxrtKxeUc4Jq4pIwfT6JIsPqnkF8P8s/FlBRFVXJXHFR2B3f9zVxXxW
RynNq/PwpjyAhKfzZtaZbzgMvMu1WHDzx/JkpB42JpCa+J/a1I1GP5/2Xb5LxwNirqB1M+KqbKXY
sDyMwuED56Bvinsh2JnRT8PYCMKmS+/6q3LEr0r9f2//ovSI0l7spqJgKPpDe7ae8wkO5A0mw2pv
Zz8okvFBCxyx95vEFa60bspaE1wuEMxgSJFcE++198HGPzOERco1cRHG6uxSds0QEiobMgCReDCd
eYCz5mLFkpWcWXb7a2pvG8tlmWT1JhW2hug0fxHCq+YuRD9ROkZ/6k8dROh0U6oY3W9MYrGUbSJe
qXS+gvq53RVnUC3u+ZOyYFHkOeupTBGM+GrPpsNcNIYKo0CDETi1lwbtBgNCZS7w0nnr4HNbZJXB
MbeloXRivFgQda4eBQE5Omo7eWpHYYmJ1TVCyFcf52rshU8GeLckGxdvtwhyshwsmbebe6p4U4l3
YXA7T25seXN2q0Y7nTSIkKobOise9Q+yxE7CHNppRzzKXb2gAYJO69fIXSjQzM6Tc6aRlBxOG236
xZfje8lR0yO1dSw7GKwb7pWd5IuPBB9+QGGY4qtl7sVPaKqM9mphfTXKHxHxq3FWwLB7NLvBHPhF
dEzq8QiMNUcLoNnNojxL14Zdn2lbq3bCRIos63B9cNz8uMaLTFPKwRDLs7kmcCMzm291iJ+UX/r8
MsZnQT0t5oMx/RaK/2qyCpPRbeIbIb3rit/z/GcMr2w670jdxcqB3QMagHEBFsmXRJ9kHkVNqMyS
XISdCoGgIlkgVx7VfVmUTj8Rk47MsqSMnO8RGh0HSFx5L7ozJVE9RBscp3CYfZX7aGNg2AA/s6T4
47mVEQYereStFhmjLt8qmFkziid/p45+rAP09UNem8oU89NeCP0Z95opRbfb/1rbZeimpWrhAJji
RCR4K08667u9UmHMEpqPDc6kvQnxwrC13nJnGi+5VI9ZTKFIXZdr44Zh5kuKIGhtVEN9V5bLqcva
2+GqTEX7Yh6N5zz7DoRCFoh08VJlbYknSUh5hghJF8YEO5xLxcLNpxs59ZB6mPKBLWi02MndEmiP
+IRxo2d3XfdgGC+V/BpLz0b6GMV+lXuStLFWJGwfNHgm+MK86W76emOqG21E+uiQrISDL2WPYBwa
8zDBva62+nwsyy3TiCjeA5LJ6m5KDoWw/X4JIT/8vNHyU5ntE/qliZ/cdhtVWaJKEopz/qP1UPje
Li7K+K2xjRy2Vlv1aLxdQfZy+Le29Fo7bLEv0gGY4VCc2qf6JT0rh0eIHI/YILmLK9j1bUNUxV/h
1B3L2+RO3yBDd2CS2IK92KH9atkMPvzmjmakuYuJvRHt+CVzW5tqdmscKAr+K/xwH++lg7TVncWF
heUkPtJYj8y6bXxIt2xEwR6F+j7YCMw+YP/+aH9nj9mj9hzdlb9xaPmR3cX31U7fUwVi+YQcFatH
fLJe8e7BlarYoniObIGGz9Ztj9gOR3aNH6Yv24rzJB5ZDzvT7/lPdBgf52Ny3x+tDSjGvsbsyjPO
0mb2SzfZmj5F0y30fwfnq5vuCa6El+3xITgAFOECdRo2hUcEk2tupSe5sJenZi9v1W20Tx/iE0RT
c4ta0eefvuyCOTtELHrIFvh3aDNe6cbPmhPZt08QFh3ADU/xMq87a0/RwfidriH0q1ZB3m5nu9rM
25x0HnsbupginrKnwAPH2aI48CxU9Hb7MzxRg7vJjXWXXalo3/e5i22Hmg6CKLZ4DHbfTTD/ObBn
ZRjieE7KM5G/Osnk9WPU7giskLJj3fmI2+rSkwFSSiprn3k3Ca14w3B4LCbti1OBi7XQap28c4lw
qGqnJRwcVXnqCAP8aEdSAM2g7BAD5qWdQ7TW9yvhnTD63Q+4KNbYYKRQs6LyjPsBytcu9RvJzevV
IW3CsMNyVMCu3LcsHx6MNLsxrXBC0e3hKIKDKQae6rpcOywFlH2oghZg1uHOj0S1DHhrGfb39/vZ
VZTz7t8HfnH4LU2Hhr3lfqMST2Q7CTD4QbzmqxbSa/wsGMiCxtoGuoJ9LaOJdwYc2uAOP2g3xb1E
sZH4EzVU6gEhMHL//vZWjsfl0yTITVUVsha4zwsOSBMEuaBmbXFuiACiyt6VM4qW6D4hv1B+E8Hn
vr8enldfXBInX3Y4EgAlhNZrOfvPFxikcVDLWV2d68qR2r0U3FSZb9K8C166OMHg6vfVzdC7sNpS
vPyNjYIj3AzsiF2OG48e5iAZAb4kwjgWZ9IWQbFleB2TWcvtM1eOd4Hl5WAYdM7vfSYa3Upzy8P0
Rj5Jcqcc6z1bkfCQ5mw4iDp8tOQMdOV7w233TWxrjI7wyB/xaHNZGa24teDe+mLhLbKLL1oG4h16
3HHTkbO0TzrPeiM4bSXAEh77F5ZXK9rKnyVzKmNbCne89QLBxAwy6S3TnpAYFZbctBmLrZzeZKU/
dW6pMRV1VfKFrB11c1z7lb6hhh5wtrGcHIQ72+FlxgApLZ0lwucMx2lMrQBVNqgxIrKT1ZtBPVXK
Vm1Ps7CpGrxH0Uw42M2BHkQ4Yb13peFeYXmiWi4dE4M6jmjmsagTUaGHLrns1jNDNEO29f+k1p2J
tg7RtYJGbtTeLzTEfSt6swi2mfLUN4A85j1QXC85vICGO2oAaO12z8euPWQ95LgOJ+WTqNBBP83Z
rp+89BCxZRI2zsuDPgyFJvNTaTsGR7P+bWinCbmi4KwvGowIn4LcVRp3Iaw68KbMjylvZ4/5A2vf
esaeUIJ/VrsEXc+dLd3JZ+mt/YHv6IP0s61twBQUI+KyS1Rv3uDQghFuySvdRxu0kgp2YaOnqW44
44/IoaJsBcGefwohbr04xVE4QJPH6sFP+0OdnixQmNLvwIvAYno30WwSnHrZodJKcemjIsIJpSa7
1eEBUhDNv0cdqxe7eXxpdZ/wnbZxShwb70pmfsyHZy//W/oYNDJhwDWVr7WS3HHeKqEn8BnCp9FX
68PK8KzSZ0xkhP5SkZ8D9fA+DvCI2Y+xG1i7iZN/3KnGPjOPsxn7yO2zAVszrFfq6FdgtjSgqm+l
3Wad5a1aqmkh3g3cPG04uZoeZSFHvvEYME5B4pXOp7w+TJEBIBHZZmvu0dhsq6T247jyE1pgIRXu
5opPKN9IMjmaz1jOxPHiTjEWCfxEKTmK0c8OSW6VCqRJPRfyhGS1dAIIxHJi8dYUZGWjY3TCtjAJ
FFdfhegIwUgWfqL11crfSfi36mtvpUDjiY34BaJr8gAHB0ASc9rDyj5th8oPFmiu/VuQS5thjuCP
LPDQdUeDJ0bUFqqgTZokR7PktDAkd1KJ0QJsbx7G4UZUFh8SDlSINa4y88Zpkcm8WlUnsn6q8DS1
pB9ZbQKdmQJuymHAwIkwZR5kT52iWTmqBHUDLXzWMq+Yd4G2HXVeYa88Wws56ABfw6vBlMbCvtJY
zi2uj3EPWPlU4xKlHsEXjHD603ccprKTmIWfsv+L+7Zwq7vmlFPr1U8RIjMrZ/6Bg09rEh7YMpo+
Mw9Xo2l9Fkg7GvEuralaqjjb8CakiloCvYS5bEYwZVxo2YxPWeVkOdiqNTF4rk91u22HaaOKEsA1
52BcJXei2L2sVjJZMjimMTh1kD22SbfN61u9bHE2lzejYHh5O/pRvDGLn206eTOKz165TYOOQVTk
znPlSS1Gr8cM9YZaRodU0xkuDxwqhY5Tg5ctQBNO2XnwzDWDKKFtShz9I2s6ibyx8OLJ5ROiKw/p
XHpvvm3KwTarVz0L6Gqw0QRhaHNpV2C8sTwK2ehJc7zvjUNa9zzzN6XYDWvmNN+3gaeRQMpn3W0X
ChVVL7aM/51Ob+1Jjfcl1XKz5V/Amk4LSGpb4Makxtt+fuyAAJYIItV0X2LpFIswmZJodsY8cWXA
aK0N3NJixtY0XpEX9wg1GAUyDqwEQj0fcukkZ0TKqcVjXNN/NKYThI8oKelz9fm2B/CbFQAafHwC
NE0VZGWGgNHapMAjs1ivHSqAOj/rauyPKSYkGC0bv3UN5/HsJSt7N+cQapffg9ExPwMZJjqFPLoU
CmINF3phEidm5muhjL5EyVbM8yEc+q0AMz7TFZhjuPMAHCvsU3WweAia/YGRrZ47TWIck/l9iBnp
pDygPV37xVhZgLHz/TpeEcLzVEYvEoa18wL2yltdm0OBmedMXiLbDUbZh5V1sYSoBtrz+pfI8AIl
JbtNu8Gvu/MiLnbTj/uVopYRIxF3WymEFVZyB5F211Qwx/J0M6Pfha4ROaEpOGF4KNPZXcdpqxZx
CQyKz58Gxlbrhx626jacZbdmsWe/OvhxFvMCyPqH1S6rq0nyzOykehRpidHOG+m07Qtah/mMZICV
ivXUyt2fix40S991DA9WHj+uXgw+8KZjUJuKWKYzBwnwBdpo2KgFhryJI2ambOFy4xM0YytetF0d
Y5/FO1y5Q9mWZluFLfqW/5IfxD/p2uo4QMAML9RH7F/4Q4rBKAM7YD1cR0HxPvPJ4irDe9Bz8Zgo
m8R0VRz7GBoxjGGwgp0K1AEU/m41udq5oXx3w8Hj0+xT5M2bDCsYcdfOh9HaJZbTpNsg41iwhxuM
UYqJ/QzfGJfCqMd6DWtqycZjKWVG+YQPJc0ICIHhDnyieDwLnsHXTttkOsVv3IdhDSSFl9Qg+v9D
2HktN45mQfqJEAFvbuHoKUtS1A2CpCjCA4QHnn4/1F7sTE9vd8REzVSPWqKA35yTmSfTkx+goyBm
HpLGcnJkTDEEP9R8I/Owy6lhPDizVkHHbJld7adLEQFI2WPmZGdThpaBy6fCsA8D9yRH0OCXWIlH
3jhRvMBg2V0Gs+1boM5od3BN710MpuGgcZAHdwtUD1teKBBcFU7WRr/Mfr67MHE4ZlmZ+k++T76e
2/zaUPqg2AOS/A7ZTDYZkAPOHRgJU2f5AumKoldlfiQvGGUBKug0r5rTV5l3XgyRK4T+1B3G7mnn
FSHnqk7eK5uOi53zjHc/+7w4NBEzxR7O/dEj9bvSQRVREYhDmgKD09r8/LDrmXQ7+mIMDhRR0534
23isoDDka3I2fnXZlr+MN+ECRfAqkbQbu4QVc91WoWNotv7Vf8oEE+K7KduYygjJilEkCdd42JXE
7qgoeK2WreG006FwgBV3kw5BsoMWlKXCFzBukRLBueixy2NBf49A1bgc/Ma1n9TuHvwt+zQpV3Ov
NNz29tjlJiuDsVzfsDxJBZn9wLvLoojTl+OX/FLQ0zAImy1YYcxUDPmiwT3OXLT9Ip+VDJR3MJyL
9lB8W1e4dxY5tmLoq4STeZztsmyG6TMVXRbTJRypdkEwFZBcYTPaEX2qzWLg/g4pX92Id2K4ReqA
CxBwy/QXBt8viK1xCKPv1O4JSOfsueexQXTRTVpPoFmn3YqwZ/pGZvVoEfWw+uGJbOWuL4Nxk8u7
B2YDimus+cJDf50+8k9mUAccKOkt0YJQ+6bLOnKo6x6Q871bYBX88MbeDTTuAxcYrmN+BXBOt/kn
c1mDB+PoPFPXLLzomt+bw/NHoOBDEk5FF88rwBTYtzY9M8ASxvkaS8ScLa85nvRDQ2AOKhnRGVKm
7vi9/Tpzp9Al707EfSFyBkZMkD/w119WLO2HMPoKw3CknkR2ha0U4G7qcrlEl9mmYHSaW6bRkCCU
zdj0UH0cMeyUq/gdUqdCIld8qfIJ44ahZfHB6Wlgr2tyYhlHDq6psovbwEwf4CBrMXZ67MlHp2Dl
o9flmqGJZnyA2rZzZrKVtAKsTujIVceY0LW4vAFhmk8DPLXRmOWC12h+xjeevQRnDleY7M6wWfXq
x+PnGXnxAElNVeLA6yFVDWc0wbbYvpVXErhDowTEI2FPTqEjfosLA03dTd4pP7jL8wyF0O7OXCXi
fvpILkbtyUwaN/OWZgQKm+HxDzk/tN7jKCwHkE9c8zr7+UsTUUhzGS78hN8KHpQgBuPsBp61Njaa
Y4N9NxvPS8cViFAtuOxgOgAdSWKOaojhIlv87C64LTJXFAB4fbMVpd0faZ0Duogl55R7dNmmukwf
q/ZEn6jFLlx4G/niVSQSxovKJUjEOLlQ6Mot/uENIVoNYf3PaI5KjSfsTa8R3HnrPmcVr19GS1lb
hfRjZ35hvzgmmzFyKMTVY/Uh3hOoKkQnFD0APkfUBCNy85pqH7Xy8BNH3lNkgmC82ygI7mlr5z/i
hdsSCz5qEbjN8Ke+IKVhObGwMc++aJ/1KRwX0mOZaQuJzlvyDXKjW5RPTjgjiviSzGcop2flckGb
rGF50T6++n1cMvpMUprTWnATmK76iUgGhDMnbUS8zvRrTgjIXERY+Vfxm4LhEVk3zu1/W/tTgTyL
9z2dLc1BDB7e4UBbLNE5zR9eYy4YKzZ7twaFZE+kPgVCZLq0uOzmwgu39Kkite3DWRrQN1fjI/jl
G1c/BjnW+DtDh7OFD8lpzOZGHq8CJo0ALr8SsM70pkGP0NniWgsIgP/4kbZevKD6MFQnVNDa++XZ
EEEuec6st4pf4af7fL6ruq1SSNr8NyaZw0f6wiYKGatssKQkUsMpvmUdebINbkvBW38LJ8mHWFLI
KUYEx2VCR2DixMw6c2os4HjRHAy13b/zeWlYmp/gyA86jrDITP95xFZiWd2A1jvcDTHmdCjsC7dR
5+sB6+tucKhgyI5KB89ENKu5Iku68CqQ3fkQJJpDhkzC7hPdkU5GqPtgzp7+Q6bXXZuA5AoJYDZr
LKCU5BbBdHfyAEDEN2UV+dU3N3x1VzPbeJkPFssJcq++WC02tB6/CPVnT+2AtnPyK/L1yBklk5rf
ETRm8rFpazDef9qDPN8OqkO2EjEh3yHVr4xa0cMQIv0UUWme8QCDfvb4Wl4dvGNDqdcuBGV+jRj/
izi1/WDfwwaKO87xhYZJP8WSsMNfRKXFKKFJbPxc7uJn9KHTn4Uey9K8jPf2glEj754EMV7a4BJ5
lDGIe8OjvmbsAAFF5JQfvOznN8DB0MDRO8g5npr7CJcR5QXQwp9mn89mrkomB7P5kgNAFxEMzw7f
TolnTougQrkwvZLNOAJj5bwrK7Z7aOji0nzVa/HK0EfUOGHqcsYgtoCfE0wveNKBLYreDyy/OaTf
08GKXW6SzthyLhSn/FZf8KvRmiVLVTXZjCwTp8ZsNXMKHvdX8M2uEYgP5yrmBMJq489VJnkWi+zm
kTyxOzdH9aX4Qk2jomS0m+WwHO/jXj43v8rk5GCXMJDxfJE9f8yN9Vr/mvvsgyox++HkpvyLsw8x
9ZUUd3BXysBizlHOHuPX9EbV60cfbUmFz2Zrm8BzXnVCXdniclL7lJIpSLS1bEQPDLK2lgYcfOe1
gRtyAwsI6BYqzht4jarbDk9dxR+rhVIss5Dqn7vAf8auCRQV7KyEoPFlMZ2sdNVFOHOf+EyUMVRp
NJ5lj3aDmECPNCcK7aL6HDBsLF7j/K7L20rElHahiCvF2DTZusHQ9okYeT7zJ90p3OyHIGME29TC
tU7xuxASfOzpCXyZ39vaB9LWQCICMQWyOr4EXKRl+pGttAedKXJZMtNWo7mQjRW5tlm9e6rbkJDZ
uRZv5pJ2yUPm8/OYpm9uWIltU8PToRsm39QJaSSTBQ7tKEEkxWsNV868zm2sA84Uw7hpRe9ZLGSe
ZrIawkUzfRjWqvlMJx8yjDVB/apbXhysE9VP20Wl2JyJFjIhijhxRf1VUz7gGTEtxJrL10H+ycUJ
Coczfl06HYhi64xI3UcfGSy1D+OJqewjwpFYwQHSKnBtJ36AnNlT7k6XefVSS77nXvCRTb6kY5gP
DroIlcUjWOTmJpdWZuZTSGvrAQztHUdL6fFWJatZT6S5HFw92dGyT/wdi4Z9tjDpWmhpHuRArGgg
AF6K1iFPlAYFVhSMgiQN/EWaBG9fB2dcESfm5CxY21ZfBI8tmVOzy3fPdU6eACpNZqaoccDCFtzL
Omqbx1KclclzLVO8tsLOml7CBh/jpZr53P7dE3BglSb/ok7QZ2nYXzB5TOxlQ8KGVtYU8y+sZvIk
dYZEXebzBy8N1kXlc5eOu/ITo62aOpGDHF8INLJoQ+ttJgFjLJ6BR+qd/HQifCuojpGKcudipCQv
RnYq6DIKpHEt0iByuyhuItPqbp9gRAxxhvfS8hOMzBA/HKh4KFimY0uYKVo93CrFU/sqAuXeOtFW
V9VlbJZigOXZra4/Hwoom9O0rtb8i2rg75gqBk/waEJ4JRnyn8f0HzxBEgsgcQk8gfgdUQCDe4Re
DUQP5FsC8dnTjXsd+hCc9QA2o/DOWioHmhBbOyHQyK/jD6Vriw86CAJawgHPfZcB8JHr4MGJ7lKV
i6f48M8Mh/wna+h/3h8OkRC1miIr0l8GgtTQilTD6nh/1VwJlMFqAuvKHb0FCORu6NRfzST2aimN
W6tcVvUmCdd1dcBQBG/TMTt22upR+uVzEQeOhT3ZPcBaHJhmXAzWWwRBwpU3LIsEmeYyoS/jUJq2
cv/CiR9HC+H5oqavGNF0waJNT1OybXRUdq4s7YryHgovabgtdAJrbpq4Lc9AXIb4XpZ4K+0j4Rih
KXkeuOni5GUol9zBymMTyLusOQbRTrxk5qYPv8g8s/SFVSwxu1HxtmdFmG4VLiTGbAYH8Xf93rw2
08YE1ZZmdkJVvAZu5uFOqZvjss1YaP1Cy2fJywJ420MUJMb7vv6GtM+fHg7vuoL0c86TSkIPNF6l
5kHFiUxuIjtlBdJH9x+cdO27aF8T5ZC3L2a1wFD9kTEH+gdl6PzGpOh3hdHrzdVU+yBMQeY/9VWZ
bkwUp1e58GIkMjUSx82f7PdlTOFO5Zau5GCRaceKkXY862sfM8lecnXVyxHtteugeWv6F7TvWe2U
jw/sHHEsmIm6cF2QWKQt8TMKGrT/jh771Py58qlJq0b/oKCKyTHikWn7Lj1ypQTpVqMXTJ1Y9/V6
ldwKMLy54aVP6BA5c9PAit+Z4gio6oxXBpqIZhseq77d5zuUtfo1PWDH4EpP9LA6PxA3jum9yqEC
PtDO5fGiGheVvCmqDy3eS8mx0j4KY23F/yLYk6Q/Jqj/tPL/ItMGPBMsQRzKt/qXIowCRzxWP/G5
PhoWeAMd4w4P1+ozP6dn8xjSbdF7HsenXbw1r/q6+aJ3Cz+rlbGRgOtku2La242/AIOxO72jtBbv
5Ufz0Xzqa+Qk5ZJJ0liiYiaaiMoZRis2bRYzYhibDTb8hFxFl+YnPAu36MIZyo8TL+m5+6HNmX0d
XvLTcC2RI4i/0hbP/J/hi4pVXT+OpAESAzVw5b4SZSI22w4E+iicWh2uwU1KbA6dYk/VSotgIoyF
sX3O6V9ABDA3CWSiandMhlJ81jD+VLDMTdA7rvWd+d3dqluGrxkCzsbmxmRwGiSfpnwgj+KU7oqN
uouOj/dmNXzWgPNQafTKATFW0i1YNC8leg5lE93xtZ9z+GYIJb3V7+1bdyoO8Zf5C0zAw0XsZb0E
u6aw27X6nW8ZghheHr8G1fkNHZv4XpyGG+7N+i9Pu5hmeQZcYHkeLxxaNHCKuXpmaH2dAfHQTF2L
T5g0TOG4e+zH3GzY8i+fTLhJt+QIwfH4JRcw+igTEC7jnt2oDyn4OGoBBYg8RLcN1mTck1u8ic5A
TZzD5JaJ/PmpHIIrt/qA2QDYwr15K356eb6HRpnywVOOzVt3EGmQJLt/qX/4nnpgP8/iZ/+Z/XTv
IRphejduSXqHx4YGBIHbxGPR7B63e3IaC8+41B/IzOlMtr09rttf6UaN3462cdavzSG+R1eU4Op3
+/u8hGfE/fo9Y+blnV44uuC9WJa2cGKtpjcgGEwBcIW0NnRosDJ/nmeT0gY6+U0781bnOeU3aEFO
meq7BfZ5id+m8/MU39v1wGIETYKX1MADYFq50okPB/Jalm8UO9FZBqg4AjXw9JTL/Hx4CJSMXFv0
snQ0gI389Tzs0mX4bX2ykDDUxAl89uQHsaZNmucFivf4Jt9NNKH6TqBi0rzp1p66u37ixLj3ayJ7
uZwiWt7HCTAF0ETdQ1Yv8u/0AFnux1thBTd9yHfKKt22l+plOkUHIbOTt+KdJUILmmzMC+GZIqqc
w/Pt8T56ghe8dvncxfL6Zmnn3I2Vnyyv8ke5ltfHoTmNvSP+NFdNhAW0+8PjMW8bFEGswj0kevoz
Hlm7sLfhV75iH04f+rdxk1jO4DEgnwA8zFL/0uer7FbW6ufAZ8d2FLbxzIXFcZCe09f+QIvN9qD3
hjCC4yYJ7hk5CT0Ezd6Hcm43w8sMGYSOQuPxWpySk/QV3vKfilX0Cwn7JKKAbL2Hrf0wpke7d622
2Ts/kac7b6tfkML4S7y33z0r5bsi0KeE6Jpb/QQ5PzgPb2QlX5Svx4VU4p2sut0VZ5bpyke0rvGH
AZRJRsyMcLa3+FRetVO2rZawPZU4H2kRWGVov3Dy8UwT9FBfyXu/57dNaDJBPs8ozdUfbOeU7+fX
8N6rrv7zVGzxnL4oG+Hd/OmWAIGItMqlspZ+xRt4rfoj/5R8fhYIvxv+RbBWeJnOiXUKIgYdLsKl
SRsA8Ss73uuWPdAuUEDSWFOAAYy+V2/h+/A7gFF8C3ecUlEWAHT3sS0ZzKpA1dnRnakR+VM48L+J
V75XV2nf3vDRAe8jEIWfLH89ujnIMODt/DBrwqDvJwD9BB9t8BHs4JMZlFFDiGTnF3PLf5WbUFrE
zxNgS7AiSDfgEGtbnCftGB4D+YdCVgESCnBHV6Wy4LNgpRW4RO4F5+FKRnfZ+Vb1Ecpe0num6gZ0
zRM48Xbo9vNGPj5Qp4kslQPjty3H8Ud/lG7AT2xSFmn7/eRCOESb/AcyiDOTQ6BCXa3O0kMuARaD
BbG9Na5D7RhXFA5xSGjzmiuKhci+qQjUYAqI00dYRsWMgicQTZjmQoMjyUNjVoDjg47YkuSg4o5Q
NJ2CMxMa1FD8h5UDsUFdxK+Wta7JDN/A7UBpjIMCFSFAD8jrHPuIkpPKARSUVzRCgjm8ZRw585Gp
P54/0ov5XeNC0H8CigfX8YNkJYNG54yXxfiecO7C1/BS+D0BZQkyZQh3tB8jmbUQkbxqB7AYZp8D
lQZPu5TwqUQvQvHb3bF6jy8iiCmDHHTYYK34svMEf9rP2Cu/gZirOzKsAbRdfhc+ny/VnsHyRXX5
v6yGBcSHbgE9WW/HHNbVe3Runkxf4OHPTCErDT4GCtOOziBW8GGPW/72+DK5SRpH+K2Ub9pLFUhJ
cKVux62qQ989RLK62SbjWSPKTaZ7IZB0INobEMTCfcOh68ngHfmkMBR5t05eLTLvLY+xBqN169gv
eE4QI5ZDB8jd1YGA7CfLmY4lpTSHJUzqpQgXwmhLl+59upQXvqX1jQafjcP2KkH90R18qwUlHbe5
p0H1oRm/lzEFNee8ofq4lxfU2yw+xmIh5uh0P8S9mTJdyR0zH0WX8WK8qDsAKVYe60+9cMpY1CCX
6kzVg+BjjtsB2yeW6EqrYUGLBb8G7fylBCks+DY6vBBTXBiB9DajWUh5Ytr+3+g9WQ+n+htZTQ9p
cIlO2cnY6rvw3l7jVXG0HtYy3k26DQg9kVMMUmOH9Dec9VgQgmzZDVXXfb6yjnykRX5kkz+/xpdi
a/oZto+m3WorQPXum16dpxB8tR/jqQTymv+lFkjbbg7TTv4SLixb7XuM7YE66px+TCfaJx+T0JN+
NmbwBJjKLOb/iF/CIXyp7+bWegNfUX2YQOAnCuEOvILlyb7BtomQG0rIQ3ZktZVLflDWONOTibs/
iD2QMCg9/itbAIq6nJmZ+ea+wpVZ/B93zEo3+UHYhjv11C3i9XOZ2MUyfZN2vFDl8oSWmAN6HA1R
qQFN8fnP/SRl9d/hAbOKUMO/A//Dv1TVnVJ2k95FJQYeLp0wMR8o0OTUpR7Llrx3qD/ayb2lXQzp
/THggcdg4kogB6Tw1MkzgVS1mS7CfoXOLJU9RV2NrYt3Dk1lSI9Vuzl2NY7B/kX+AK5L2UelQdlC
VB1DI8i8WS64yMHAMgnIuYwWJ3e4zgKOWoTWxFpkVIgeet+I+9zrTvk1P1mH9FLtC9IDccH/LJ9+
UnlEWVfJwtJfY4H01WUTrvViWWl4Tr0kBUE4WHf40JlSjlwTiK2tXeQ9D9AcgmwBUSmCJXorR2r8
EcydoweVKV77AyQsAdMMiDmoXNhAhOyCkkrOQ/wXASNxJ3/zOhj+xOpENAk10+Zph//AJRq5lONI
kgoM4oFlHRjCivJNdlHh13ttI/YOE+DYdFtAvNv4DlJHTDAEYYsFbLINxGVfk6DC1YFg3uE8LdW5
/GcwWC6JBlqApZjRMkZihCx4Ih+J2LnFM10hfiyYdQW3yzx2qNUzyecr9JvFapwjUG2UM9RiQe/h
C8KfSrmEqM7rhaCiMGHKwtOCl+fjDYfAWdZHkILAZJ5vPpC+H/p4F44NbaoHOQNSKB914KNsXSjr
qV496X/nuT6XrqeKfOKI5YRl6GLsEwZ+bPkxg5YCSgFHZ5K09BgRmEanr1wthI7zGWzLLVfS1hry
c75mWHfVRg73QXdiKAMagtqhejiYsFK2/8aPr+Eotwu9WpJM1Gk+N1VOzYao7l6VaAE8JHFSzcSr
g3IP+mx6rEVtARMOJKcMbwZZC5PlDRLz5htRWLfJNmJlImaEFCKZJ96q034WHz1AHR2qFyXyiU6r
QacZlySWs3If9VKA/shpyVFEmLKrkM9oOkgtauFN7v0K4yJ5mZi+KXkMOsCochIO7BuwWgUifYGK
oeuQojnQhC2N5r0QUXWbDK7CqsOZwj5EjvwHszVk5nP4QajhuCU9s0YB66vULufecifxX+S+f2eU
Y4AqWqxdVcc+6y/i29zoez0PheJtMg8mfFSEBKjW6MDLgyaddXPZGge0PyGhFbNcT+OJ/fNxRo7S
3+wfzjGC2RXZUvjzv/dP0nVNpg9Z8YZNizWI7388FDUDEgkugOvoYW5Sg1aOlICWsCGG1d2im3Y5
uICxCnQc1vCsQPc2+4RjFbBuqJ5lYdwJPNxAHHcVldf8L+jml9qN6yfLD5AO4SzQjoEMJKGuHaVN
r1GIoW+Zw4wKeooEkTVpXuV0A35FW4nIV1YXLS8qRH6mGL9pejHTm4BYAhOrB1VswCDxUzyUyjFC
/WOJ8io4kvo59qCm+GAOj71qxbO3R1oSWjyz5Ia8byr8ydjm6XiWi6+8PAhoofodgslUvRZMbj+a
hWEVLEx0jJa2lHvFx0aC0PR9oqVbtTAZ98V+Tjx0eAOYPbHQChEQBzVuKBgN5EbgH5gthGaAZ13H
UPGhQXMZFD/qzEVIbONNyvSV2jXHROGxorJt2OAAlu81aYZzlAD6qfVs1SzpKxweswf/UkKhRM5Z
ktyiQnVlxojqWUAofk3z9XkljCNUBsdQPnUOo6S3bFUA5BeXrUWF3lorRU+XucLUtUZtjMZRGsyz
DCyacqoEKoZmE/hJOH02NR4W5jUzoUTJEUFyEMyobrsvUSW0T41iHx6S1WqS0zcxMzgm4Q5LnvU8
QhVEoBACerQhRF2gJwESOwQXzwYBGAMoFcIwJE5I2VQTWQ3uAVrSvCYEBlcR6vqEgzoI1poBq53m
Lnw3dqIBk+IV7imlpWwDricjXllI8LTq1QzPCQyJFZHcDGSkFV+1mbnnByLjBo8EGSZ0yDyF7a9B
n1fhi1QXyzF/H5/Tykhyf5qLtTBxp2afF1BY4r6XpF1mACIiZdMyTIoothBfthxKevl8VehpqKzS
2hPVa4IpCh4p2Liguv58Is2dJAXqTFhVhWGHtbLIM7qDEQF4xQ1NsLpdijId6fTL9BZwBgbha5Hh
Dl3qYIRFAlc/MJnMRusXZ8d8vsuikTtHR9dHCgFihNiAZcF2Q2gywe6zCgHHKQKSYviGTts8WMW5
0D5N9Hjk3phvhdE5MeMDqFN1dgGGlka775A2Yj/hlehEc8p1jDQL/ddiLL6xBI8nKkz7MIDENUj+
7K86ZB8sViQ/l3HC3KyB5qEvEJU1yEKo0ebJtWImmKSlVv6qtE8dxXqO4gIfy0hYozuclYlzSkZk
MY3OtHQlVL4ORhCVdkwdrlbDQrylKl48/XSaXfWa6YIt+hByxwQgfbN8VTrNs3TzMyEIRa4H2ww+
Z0lyTb8FEVMVr3nwo5BVyyZpApE1zcOO3vvnBLqMTmZ4S8E2GpUHo1eIHOORgz3eIFhVOzAvRXHn
qEcMP+RntxrT5zpjuEYlidnyxazcp3H9qU7PJQMci1hYPS1XRNaDaFEIS39W2mbjKWatyPxT/fH0
BxZzwFBJqH6G44v8eH9aVzZKjtyV8l3DvYeDQAmH1bzV5+8RP0pkgUh02TTZbImQgyPRCWXMZGhP
BNaaq6loXHCSzwTZ4WldzHIdVQhsWN3/fD1I/5/rwZJkRpQMkeG+/74eukFu6s5kmrmPl730FgJF
6ECI1V7utomBcnjVKCvJPAc/JoIpYdlAeZPG16z0xs+bU5vty/TFtLZp9qJgacFjnZqPSD8NxcpQ
8VtcsiIrXIcxw6gWEXYxMuEmOypdmvSOKPLHOutpBx0ufHxGclrN0zS6Y/oeR6s69/EqBGhoUa2j
bwPEDT1Z88QOZSxCSy/5EGDEx6WYbQxhFUsby9gajFwMazD4yI/HRQ28X7oCOqvXvl1XLDxlkxun
RvvIcdERltXwOQYtUs/zPHxjlNsCBKk8J/Uu1/eivpYiKsRVxGCc6efJRpVRsFBEl/8yJ8ap9r/X
NJbCoqjhiUYOifyXriMvFQwv5YRBuew8yfcUEUI1fBjlzih2lbjRg21vfXTNGnezVD108tU0XrvK
mzBrylavbf/WSFcreWHmQwhs0SsbntiyKs6BStm0KLcJ2BiSaRWcI/6tAj/CJpMk4nKr8ZYI67G6
16laGO1rMZCUSvt6wYsN1EUVXpN+njYvG/J2lw/T7ZV1wBJ9kilL1Psmtt4e4TyP/0x8tV83TGT2
v/TENeyuYacUWGhtZLSqfsN4QOEhuGUNEDaC4jylkEw8S0K66GaGQ71b39NiJbYuRisKflKWV3wj
f8YAFPlV6SOugm9QmOhBGjKt1WQBPSDRRio+mpAYFeSr1b8awbkDv5+ttcMM+cd0FSgf+7nC5E+Q
IbwE8t6XSpcjIptQqQE6ErfGL+SCHmmMoHAhx3hP8CxJoHYMtEoU4bGL7QupSOBBSfPCtq9nMSs6
343O1+sLhjwITARzIp0JupHUwg5na91F/oqpDA+ocggD5UfNAUymm9NhsNOWFF/V9IFYZPihO9AJ
1DA90CWK5O5kmLPeSZ0cM9jrSNLIkC685OEPSHzRmzw2s1qSdO9kJWCTgYpCciEcRsOOrtFl+ONH
gtwAFjsgvLGdv5EC3TaDvsqWCb4KEQwlDcYX40qq1pW17CKvijxjySLCekg3Xc1ajhiNGwtCASd1
lVeLfuRcdI0nE1FInFy5WEyYYNNkhQAna6IkhGaV4DuA4hoYHAsRlI26K8KsiLZFKm3udp+aj/Sa
hzv7/WE8gpgGi9KMT0bGsFMxNcpBPXqQkCaDRIClxEzXS6V87UPORnRMmybiePElclNqIo692lwK
+UIl3zza4UioMl6VLmT+tDBKWRfhFiIQwESh0Otes3YfaQtTXwchCZ4bYVir2kLhXWo4CPumcIjb
G0CXlC4SCFSGfZsl8iy0hRS5X0B7HP4Kp5VJpWKbKPbwvlfmv86OqrNMG4mPU9zQqlD6gC0TI4EC
DWaCK+jIAkTRGXygM0Gtgcpl+G4/pjsDc9CZBHo+Gke8xih0e4dOlj8txe3otfotNx4jEA37V3DB
SnQMgNA9zSgg46HG4CHGyEfGyW3AY5ShTUK/aGMjlTdQvbMEDakjcItaekLs5Uxpm2vkaA1SEi8U
6N1d8rYkbuuRGZ0Fz0021rLA7LmtMN3T0uqRQbQIkIwhWhNfiumD4W1VWKMgYoIAEdGExITpW/4k
N0zxO82tEyd7umK7kaJlZ22l0ucbSvgNbKR0w7wC0BHOuNgWS8NydvsoVr2xFji+mQtFbpjSLy9y
MMHC4S1ZPfq3ZfNifMHewPSjigmwTsBfyBIQaHvSjGyBJoJE5QnDv7SPNmgmuBcIVmqxCTE4cuIL
kOmMsUOfIYvcIh5HRA88Nl2Edc+QBDjMN5+OBcR3oQYeTA/cFY4Gxx1wY+Yvnmiu7eI6KR5SDtHG
66NFpxg7z1O+HVBRmofgLbrKdCjncRaUURG1n4Lmm0zfjI7+aZoI9CU7jna8JdGir11j8yOTBeNq
BdZN5KbqX4/Rr1Bft8jZ11HL4bWvECyAWj7xyE9e5kzVOEWctzCnd1nftclbCq7RdhkHyz6qt2NK
o+WdYdgcLjk8hFrdUzXqaAhCHZx/KWdvj1k9BCkYwwoqRP7IDQ4qm1C4i91PJR7/udBQ/gbGMTEs
0SxZZ6j+f7wYUeQMkTSQrwU1W+vgZ9MmKHxsklA10rvMs6YNtRCzTI60pBRC6vudHk3ewInjWi/8
qvVDTLHmN89kqp8Oq6581/vXRtnIDI7jHoDP1B6ofPo3Mwvtb1poPrsmYsE/I1B/9Y4YxxGDPbPg
sy/0NeiuABXrTNNGe+zjehEwuIjYz1zFjKoDhlC60VTpfhy5DAVBKOmJmy/xeV+qL4Ev4XDAPUSl
bdmk+SHO4HxDvAwoTdGHUgH/6hHUqcPmxG0YDkeipniV4nP+COEvqzI6VTdAl3+LlsQR8+9KkP/3
a/41VnNgnExPVZACVPkQa8XMr8ypFHCDzvM4UTOLznSmj9cxEYNbw3Rs5EqZ9bGg3Pm2+uEOrw1a
SPbXIa1d5ssgrkWUg6Yb43/Su1AdNc7SG0HDBAxNqMvSJPMbG0YURipehAxGhLux2fY56enrzqWt
7gMvxM6rRnXnDAzDzr0kkNNMTJpv8XpibF/44JXww+H8mfxEA4uDhxLscigvdMxAYj1F/Kxjiq79
L6KZmTrUPXlecK58keGyF8pjUbVrnXO9XUAUW/wVPT1CQDZIhNrPRW5AUcH1KT4Z1nNxPjZhYfL5
w2S/xgvAIXem1q3RfuLwhfObgJHuh/Hdgr0DfeyBgxEqiDsoUuQ+AMLS5wMTzMaDvpQP43dwrBnU
Mx0xWYs9I7K2CY/O2DXyauThjDuBdxcb6QZ1xowrqt30xmcLuIVkt0l9gYRGRHnick4QeSyAoAfU
vNQ6jVOwcsCLAcZaKtwvtBrc+P2OQoyRMMbzNKDbpXGFPoMDhS9DOwXLZ+31z54LHKYGNTwwb2pH
zZorGVJIhsH5HX6rI/xWy1+RoSPDSH2+pt4mnwiCsC8wU5Bk9wla9JIf4SLhaoqV+mUFp8A8POID
sB/8KBdWnnmQaHIKQeOUqWtB87DRr2JpM6N8Fs9PWDjmOPIVkAEE58BYKGJ2qgrmEZlc5jqBd2DE
g9tsNWzV9YB9jAM62n7zK/UxY6tLIA/4uwRHESQTCLJhKQQHMfh4h8g24X8/pFO2U96UX8KrU8at
joChz1vP5/stL3BkT85ILnboPuTyYLjygivPAlVEZIleyIHNU5N55sIMaaxd9EWp5fUKXRzTi2jE
XqNsGz2BojzuKPiZHHHZ8CkUvhR7OMmwEx5nMcRCz61/hsWwkL8SFAaY60EGT45Q+5h+kSaLYhzL
PooTELC82dJBohSEJ0Y43OH0w9JDoFP4ZuEj6dK21FbDafzB2PkYvY63+MhESMuyZoYpwUuNp+3B
zRQyA2prq/coknAXBNSHCyQBvRlW5Z0ign8W1E5i2h0lKRCM5jwEJKl2jwfJ06M2gNxBpsuX4bPB
gwA43ust5ZA9XDi+YoYUYdpeS9OlhZQmp9LpANDIelbPgTfLx/j4QbWkfuJSphWWjpyADW8FFJEC
+PWfryJpFnT+RTb1n8e5+ZdWSy+rZJgACd+i5l0u708q9HI1TKQtr8P8N5ZWLfkxm/oFnBbvu0x7
SZLdP3+Ev9MsmoRcycDClizR8P131y0Bq+RDhkvF+Ju9I5Qw4Vc5S5E1TItGx9JsqVh+hSaf6g84
cZ40zarVE9yiKL/iYRdgMpscUaiN6hIh9NAvEalBLwaXf/mgf3sn/McH/Ys4NmzVzirEAMrXdCbk
D5PyWHblV9QTmJzF0kthxG9SUTGZyPk6MbyRWpeIfYnxAHEqmroW5f9D2Zk2J67tavgXuQrbePoK
npnJnC9Ukk57wAZPmOHX30dw9jm7012duptNmoCD7bUkLS3p1avazS3S3YSKtY1KYSymotsPXouz
GR7p6JTiPA+bi9tDVquxC1KgJ/77TaiSIvptwomBmwP6LQIT/RrjSG0nzR0WNjI+GKGRQ0gT4gSW
0tUBCAEcCyeM3igdqQ9/P/OfRg9/x9T0gWY6zlc+w91l058VuOJWe5BRxafQXRuwTmoPtMWls21E
b+tv4v3Gn4Rbg7DeoNfqAN6tL/dqHHs6Ce33uxWsBNSRnxz4IAjAwrK0zWaWRvVbRWqyL5d5CnKs
GmZucSw97fDSg9iDNmusQEmWUY8ILEQn8rJtp9IWcIcxbVhdCf6rQ1Kww3tncF63hB/yM+sQcDa1
najcX0EDKJUioBo0tHqm4S9yglc0aN8TeInKz8vRB5q4w06VIJmF/xmaAcWiSmz/BBElnVbWZ9wm
o19oVZjy/PuM/MkN/ffwfNH9pKOzZaHmu5UON5r1vCFGcDqBvCVSkUR/P9WfOMFJuNA1xbR0Xeb/
VyUvi0u9P9TVbtXGxkejvJ2sNVtpBS2V7s0wheD7rivjBcvLZcC4/c35/yAK9OyjnyfQdjrOfs2c
Orp9Kcu6K1dqagRDvCfTsMYXjeh/9kQy6HScO+lLrTWrljqOs/bjYviXEvatCx2mvlGEPyXCcJwH
ZKDE5NnGlyxUm5+Ty7blWhQ1pWIDSqfd6rgNyu0nPDNVoFK0fgpr3ImK/jat/Z0F+MO003QYRjra
pBhox5epMNvzxaSCvlzRg+9s3BeCt3Eo0SkocS7AZh12Kea28aF1nF8GxnNRzk9dAfn9/aE5uFrr
Wk57//fp0UUTv1glB8C9qdlDkttgDX4Vj6LYpCejTMoVolEcBw8HMivogV0mb/BsA+uCUNYOOnvR
Wx8N8ZHKP9Ep4KA9V3nn9wOyLUitngw9fVBNd5QY7ysNFoMtYU+6ngJYsLt8qajEyd/gbI/Jpvz9
BrQ/hCxpPKMPzKFuIWSmmN1/ZeahPDhdoH0sMKt0jqEjjrfFW2k9OHtaU9CDp7t6psw399nUmRmB
8RNYUo2HRMYX19QJUui+/n5J6p/m2cTq2RAPste0ZCf3r0uij0FlbDqtEPVGxPthFVSUk2zTeZr8
OIOHV4/2TD9Qpw8kr7gEWAMWV+uD3makDgqYov9+QVdf4uski/pxRSp7x6sv8q8L0k/q8OycToXQ
STYJ/ttdYXjsNSyN0p4wI+RfjRPKULfUOrOIhkoVGBQi0PSKOlJ7pJDuy/EXKe8UAFsCBY42bnZ4
d1NjH2rsnonM0F3o4lbAF9rwWPjVYJayBxpSgBrZQPsdygX8QzKh4OkM2MBwTTpwEIgwohp/lCO7
kM7rgNMyetuziP+c1+9D6nrfz6vtz3NsfRSVTyEf+ycFNMuzqo8U3R1QFTH0qYIh8UpT1pRSVQik
lW8smPb7wq0OBkA/YBxEvgiO/zqdaXFRtfqSMZ2HFGhM55r47Gpi+UJ1c7xEfTJXnZVhEcy172ml
duzWBmym2eBeA1nXN/twnz6am83SNraM6ycEhmEDacaRWOPfJ/oP5TPg83XduhJQa/BO/HqptHRs
SS/129VpkYU6NKyjmqT/iPQVcwi6cfijAH27BHxBYFd/LwPCns/9uprnYNfapdDfDd7bpxxP6cf+
nZRW82lJg4Vx8104QxUl+FUmSQPBPjbQTceg0ako0b9kcnAyirQrmmK1Nye1PilIZEGnD5EC7VCs
6KQ/Z6dklFtPxz3bt6b5ZqSumYyvp4feWXeEAw3i+i9LsONU6Vk9DbfUB07bUz8BoZGxI6jAIwNo
EqYiBdTJeUCQxYwc7b44vrfK7KibFDjDmEeaqoXUqIv2FLV+2/5O/ePomEOuDAZV+MS/7g4uWx1a
n+68XQ1beB/NSdp3rynVWQM2kwcSJUlRrnc/VCufFQYou7Sm8xrA4xozo+zpTW2SrgZQkJ0hEoDS
NlPmHRnl3UEYAzic5uIlUW+LPHCTDSlGoJyZr0igXVHTef7sH5WwVMJECfuG/Xz1imu2BwBbDjXv
Uy3JuXYzyjRONiRunJJFl+LW+5OWQmGi+hdaa9ItlipZQ3s9O2k43Bn+IQ9O0ML0KsxC2ma5yV7N
DyVJxwfibrLo9QSl7e3bgR41mXUibZlMUmowsv6uihX4vyk6lh7DZ2QZ5Uq39nJ4IR06pLhCJxhQ
DWDiSha7DJ638+q8o/iP7crBBk+pnYfB0EmmxZnKUK2Jci5coQQ9SaQNC+loaGEuFBFRsts0s36j
eftUC88Q1GkFRaoQPzdTSYKTbzun5dK0j9805/3DXhDGbcu2KXhjIf6NcbzpSl3Bc2ATIwVvcFHb
ZZSYk7ZwIKQmdAfrK56w5tTuli57UpbAAOQ/bB28+fvfTcgfgIdcC/V3OO9022Nj+KteHk8Hy1E3
Wr6qIfumB5TAXC6OP2wA1UK5M6Bmtp/Y3/Xj+cOaqRpDg+I5je627JG+GFmrLIZ2tj3lNHu4yxLK
QfcLk0L2jJxGutA6InUgeOr8dZNAWFFeZsPzpKVHE7zgGsgzurB/Rzn5B6tv8J/FNQ1oemp8cdYu
7ebcFmmbr3BZU+jOcECWoOodPUqMo38ebwezJD1NG2B5ZPD10qs35+Xp5Olqt7ToErvbGm4FG4wx
1ML8cB7rzoM0/dO0ir11dZ+Wh8c6TYLtvRATWfAW7iAvS6uaNgWI2XcIrD/0+cDODVW2gAMMinV1
o/5lbrP8Uqa74SZdkURNB3O8D1mchuZludtHhnPfWT8rLs9p1zkTXtVOkJ3mOwLzagpNjvp4GFbf
lLzafxhhCLlVbBzlrjrdxn6VNNU6t/bOspQlhTG9E5DU3VYTKR7ZUeM42n04+5mN/aP6e1KtCPZ0
ZD+WYHahIzyQYIJIVXWJdieH9blaEl8ltXhx6KwzOj9WmwCMbAzFx8IBhUFMMa6f6ZAwRfVDMhDx
EMLa1DXvtPsmVNbkQ2gr9NDB42MFGnAhr1p9pIuP04rYYEccuIlaOyjeSkKdsL7D4LULkhI0j1Cf
QMd3TCcU7hUUK5zcYg173jfC+IegOKNEuyrAczJkwy+r1abZFTY0ewaTReliN631e6IUnmo0uFMQ
7EH9nJQRDP3VgY4JOoUANehQ4qqKp5nrY5f6hel/W/yniQ78uohalkF4AGpi/CKM168zmByNoj0O
dvoSfoqLf4nK+BQyT5lP1UMXFhMIvCgGiMFAjKaHFyt4UFzSvxbVBg59Zd3EL9+tb7oCWr9vaLim
IWpLBw5NA7L76zVtL3Vin+xcX+6myVqfQNn12LtqlPh7Ycpx6FkKgYVL2B69pXzIZZq14+gDOmy2
ptFmCVZ8iqlb0Gbmk4wKdH/p0+Ej/aktzGe4kGZ5nB5c5V5xi9f+dTf/0GdHl0IH0lbjfUTztxFb
aIrXYmiYXBovUQTingmTfuQzoKB/t9X67xrEvdJBmHyWSkv3wRcfyjCdc7bPS30pw5+/wC8Beykc
pt3HxRf8mRmSHUBjGrqQUrlEJgXEzCORMRCRl4Fn655huluqzVuP0Ph5T6XImHyo8ErNJOb53V7t
u+v9ovGtQrcgzdjrkiqZ0B30IQFP/A5r16ZzLyVV/aN+TOjXP0/gFYbP8ThhY/Sojx6B8ls//j54
f3Cxfh28LwY+zZq0N3SEFwKvEdzwIdbE/9hHm8nd4P+/qAoAVxcafDarMOD+KpRYZUsxQJotu6k5
LvzEWyY/aPrjf9eagXLz31TS1tnnAZA1TUfTzS8hDlUZNOftqbws4WU1q4/m7LcUddHJBZzt6+BV
W8OhA0ReA8hEXa4kjmHNJX22pz5bCY4UGLRTqgKT9+HZPS2V3YiUzgBiXKBxzkhbgV3T74+xM82z
kRoNqPcC7ErRxgu9Sgi+koGueq+HI4RSmWeyZd0mzikKhGoT8An1fRAOFSBbPrPzTH8FcAWi9jLX
yAiNSY404YHMsKs9wDwmMGxw2hSEUCwP4bQ7iIonqx19lrPdHQTk0K/AV57Y8NSRcZ4d8NX7GXmV
A3SDOTjCFXhZtR9dppTNpPCiUA1D3YpXgzRoouIeWrLjHDBmMRidohNVJF6jjGFImBOT6aY5iR6Q
MULUAxqHRJrq2kFFupzE2EsSFy71fvrB34/ZKtgvWZC8UjexU+DGcA9UjHqXSTMYzVlGqaAT/qIx
PAzUMGoQLI3Lnd/+6OhDMAKe/IIzTsbCVCakVKs0bAHvkMYg45AI00o3P8BZTEuzzaw+P9n1bPe2
V+KqmnfbsKEIiWo+jz45sKVu7BDUwPH+8oYKwyAN5B8uqMbt57Rb+rvigMn7Xcbow0wfUnoZ0Bf+
q4ktErvoujJDxlR3APFZHp7XymLvUClMBV7UPTcWMxnpqttQTpyzdo6ryFL87Rv1DwZ0yW8XMGMf
tjVGvoYN9dRedpna7/1rB8oDyrRtXP+00tEecJ5+ZyC5lFoTkGMLi8pMqc2EaE2/BwFxoOUBbMcB
DaXSh8HZTaPaFgo12D9BPe5HcGN0V6rjCyzRoKykZIOo0B7Cv8LfUzF9TzbVhtgJ3uegWSbro+EP
4upZ/QHf+dt+FxCYh2gZkqHUbXwiJqcIgBFsPsBOTzqgjzE1mru7FAgEGPaA1MTpnY5cx0DKYee0
Onk+eilNLN099XMuFQ069DZ35yS4pKRvvZMDNzHsbqPOU53J8BxA01zG99Su7aUD+7hQx1to20CS
LNjQsGGDpN1SxmyBKNs5z/LSJVryVIBog0z3TXMVYLMjtvtLOD1JFzoBOJ6nzcSgMR1E4ycBvLrV
ekOdjFuEiE+3C0x1tI0uu6CcUh/kwwCCi7NIf1rBhSzjdnSeGnlsWwGoHAA9WEjqb7uYCGn3CDRq
F+4243v26eqaJmGb3VRfW6/wRlFLlrib44SjnRXgAsGYzuBUhHWH/mh0hfYIfZxJhFNmPd7jSs0v
zd3Gzd8b/OTXDq5PGtmMtLuunUL4YAsAhauis+uBrMEb6G7u7LV/QFXOA1eSkGm0fYb5U/Xawxiq
ou3yic5VVAx2ra/SkeDEXmH0wE1O8gNdsEZU5rIUopbGGKjmCA5x2humn2k9clgsoRRYAdOq4IqK
erB51GjCNSWhcRL/hJou36xEV3351Y2yDTrdseGyLHIlX+sz+qLd6kQWzst0E2sUg3QqNaQ21fXw
QbPDLmCsK6FHvMB+3tFe87jUiOXDoJk5w4Bs+Fn/aVFtlINPG7TfbE3/4GJI5H4o7DM2CaTh133Z
aaOl2sE+LbMerqFn60R6eBuo9/jUOBGGZwkpY1mOyRu7hO9oG0CBZkuNHCWDVC0AagW6QNHL/bLF
B88DKKSGG9hCaVgpzRGMBCr3x78bKFDDvxso0yLuykI7ZMW1vvill7RsDiftclpqgno/Ou18r0lt
HAwodMsA9dBvfMDp+dbvcrCOIdgDkJv9j3MhvCqQmdTDUbVHacE0Cgpya45LcKLXStpLvnIs39z5
RgVnuerVQlkc6Hpo5jDPwU066emoxp9ByrZxNz0gRk7nAidWK4+yBlwdpw42p4AyhwNVCKS9KJXa
UG03gmaOeLn+2G/u2jZMyITlkZm4BNg3mKOW3s9+RQUv1Usg0A2YBk+vGD4V4HnulXqYNcHuGJ6O
1GuHTRKpSQTMrgF4lS23RjCYQBK+Pfpw0JdEJLnGIYjq6XADqeLEyOkhFys5DeHwB8b2HsBprJ6f
G1K6AApaNToV73bvX2y4Ct0GgjhWFxU+e+D5AFM9lQaC+aQ/rup20vVEREParf59VrXfo+psw/Gi
TMISjjr8ihHPW4WUwqU5LXett9cCLVslFcl9fBnYwZ4gE1XntLk7LnOYGB+OH+U0f7NV6S4P+AMm
hf2d9XJ4r2BgBL6wbdPvtmjXzc6/tNhkHaTuScXBA1pmg9D61cerasNos9LOwC4v2O/TF+vy3Cgw
wL9qr/A1bew56wmkA/UbBXa17UJkxP6fdepZNq4UaMOBqEAj7IiN6WBWbLG5a5ZLiBLUwVLPNuO2
W9dH2nL6gHR6kE5HIDSH/c+09I/WBB5VypbaGU09wMFaw+kGJqgsTBsP5DuI4r6YQupI0otq3xYU
7O7icxzNY/C1XtTOo+vBLtL9IRb5tXyoZ5St4FUdKDhPYkuLKC5Ae+YOFaHtHFaWFwcHkRJgaped
5ZCU0W5OEe6HZr4z6qTbFdNlW7Hr1pYF9bart0tUYPdePpx/GIH53IOP3cxYCzdvVukB3rRieNZa
Fn9o+1eKoHSVeQVTazvL2lWZed0bqQEFS9weJ6BM2YFbZJuIXyjQrpBoUOLdqNNiokQF4BWqla2n
3ck7GlGnPHb29KL5Q9Bv7di+uNSMKjRZwZ/IDVd7EqoO6impr1JGUm+jhMfBSFEnAFalFh4Qmv6d
LA9/NVC/ycoXA1UOCyopbCtbPoNtIvwCWwY1oifnwUnmwGYuFoRjwZaQI+GHOR4dDvVzR+F7MyYM
vNpYo13+zSV9zY3KJRk0jTbJDlGmhyj/Kr7N0S7yQ6tmS/Xu8Og8gRYDQ97hSj8PPsolIW6Cr4Xq
/12pr61GviiNobH20QxLo5ecLq7mv8JSpbkzDrSRAhe02oJAg2nmkdLm6s6p4uND+twshzgcb6Qw
wIlncTq+hNpprFJBAHFp525n8Ino0NW/wuxAvRy1yQuGSXVgqwk7qGCO3jncbCDzHlF01dFsmgIg
lwL0V6q7+ofmodg8HszvYDVfVh9T1YnpgaqhgZujW7+NZHvYHM2LoqXLnb6uzNChHXMT9oMlML89
tdU4u5vPIwZzMy42k2oYKI/suZNTXJzWxOPtdF060XAXmcWzsoFT3Dfetu+DfAXe8e+D//uU6wYA
DQKu4saD1PgSPugIoSjpwMZ1/0k3lPOjRWdbSLMTOqGMeogMDJrCUGfgbc/fGcuvxlzG6JdTf4kE
7Nqs2GeZoSxODlukSa0Ghh2cz96A0l9quLrpyQ4uPw70ENyBhRwVU2IbFEkMLZctg47niHuRjewY
owU9LjBoDeICWJZgxIJSmjbfEDbSoAgU7GQQQw+6o1TbghVFuJLBmZCyCRAqyiApJdhuJ9RzDDQf
rnjSnhS/t/4ZD/cNvNoztAJ7HSJg9nJQhcOnJm4AIULr9dzF8PmDpmbByc+UKNLpw2UHmAHPZsN5
GXVxxwo0GqhQEgVG6tOnw21buPgIzIwoPDq6/c8MO/yYLNuI8u05/USGEM6kozX74K3/ET9MmvGk
G/PThWpgBDHECED9yPTZoe+OXk1RIyTf302OLFS/6KQOOMFhsaUGiILda+DkXzrZ7rS+GvRbZ1E5
MzV9a3DlhpcHhdZp4EX2oDkzY6mTQaRe3zBeLlikSqgB1P+3RdJNQWqjSUBXCJp8WVBTs8u2RpM6
i8MgLqmrtql8qB8N8/Oow8LwuB00Xk8tvl59HqDzNl//rh0igb+Owq9n/2Kit22Tny7DzFk0UMRC
cw2hJAJYNzOTLVuTfeNnXyO4X09HYsUYWNRdqUB1fjWE+nlo7C7d3l5kcJmLzNNufaZQIaHAO9sK
p0WxKrWJVcUXK9atOLnEXR1vTxFoWS2NHY2eHMrPDBqIrqyCxjQmmx4i3nMd58aZypQq2jmO20MW
jEZVFypkVuccbKv1Cksc//en2FJoq6usi8Gz038jU198N9RduC25PQARNBf56pB39elUt/nWWmSH
NwZzA90tZUgCv/sGewGuSUbqXyNJ4Ndm/QLm41gsob9ldof6holLO3VZe5uHPAIjG++mWnyOlcXt
VR7B7hZDoh4l82baTHse6bKZZnN5lHP5Lf3hLE73x1nlQwcbwsUwS+IuJH3vQYIKnfJS4Agj2uzR
SkCe9Ww760M72s6y1WVCL4cFlQXL/aycJavT5DSxoz4ESc2/dlRy7GkCBfjdNlYJA02sd4gfffDH
IFPg7Bxp9NKz8MxuzyHt/UCw9MHxp8k1N9PinlBLF7XBZXIIii460tPOBkohEPHdj+ODHXdRE3VR
8SMLk1CeXZSFmC9eAVqI8hf5HWQtR3SRwTt0QZtmoR1rj/Lb7T05Xo4lesh7li+fyLfkLxnfKd+V
hEO+Q46+/Z6F0Pldf7d8Oe/tnNSc8O7tGqDc9+Vpx00kz4xvkE+4gkf5djkf33p9LWe8XYMca8bJ
muDR7Ss17/rJ7Zrk7+1Yfspx/TThKuy4nHPW6e0d+V2uDAYwmkaPfm7WVV8tGlRlA63zlpqi3ebB
gu7MWvR+Hu2m8PzXc91XYWrziYlP2oDbXWsepX+xGh6C9DzR5AyETKPygRaQTDlNuLlpGyHb0LVk
naz5hwtO1t10O5fnZgVSer5FuuyYINNbv6Q1DROdhJQ5AALrSFekSzmunFPt0EABv8o4Pr9XFtk8
WVd87iyUxXYur26/JWs5Xs4m78sn8luGVCsL8PqbFT9EpuUbKt47s3TFEIUj6tWUr+ADh8cgfobM
6KoTohcwxsaiIx3vsc/i984fBuarvO5Io3S+PGhF7tH2IziEznIQajRbNGLTL/1kYXr5NPWoHYHr
pb6jKBFCs9mOAglCkVrYBaWfx/nr7hTqd1DqjM+TbFHMoOMpZsN24vxgJmZWdJjQJimiFbO3fYJl
nQFs6FgpU9lFVZQuhaR+KZILiW08fKgi2Dpm1ewwEUnYRXUI87FPHSK6u40PQYmkwiXhO096SHNh
tDO3R6dJstrP1Ek9U0N1so3hJuawhCkSnSs9mdNDQH+mWExAstpEZjR0Le/gy4N6oKgJq3dR/BKE
2WmSLpR5jWrXswvfvIkICHp6cPAhIeNhebAXR6eJiqyg6xvUXORfdGOPhMicVtPOPY73Xgvr0iEs
Zu2EpJXvLAgDeLfhSAPTM+5Nj4yOqwW7qcwaqLrpzrejLuzCPrxwI4dAjAdc/cx9Na29M/Mpx2Xz
3XTYUCTzz2TvvePqvJaJBQbM1MvEy7OfIvNxvtgs04XcT4KMp4t6lt5duEuGjvHj183y1I6VudwV
nXM4fYcJlAuRn3a0n2WMHJyJdD4ceMYdfPzMp4kAcUbinojiyT9zR1D9cLdpcHkxkarOb6IDwzj0
bpfFXYBlyrgbZXF51igjFr242ZAkvAkwHgLCcTsOIp0XsSbHN7EoYonEdg0eUN6JGhaLZCUqK5PO
k3cuEz0s/PNny7TIhMvkV36/JGnBeZExotfYU7S35ynydbNup/uM2CFSAt8q1luUGeFylaedr4fb
WH4eApYPV6YjC4niBFgHlHoYs9dRFrIq7RBskQKR0mSVrEqGbEAnOYTgHFcsRJiCqy6Llg6Z8IpL
uJkzMW5y9nom3y9nl/XidC/mOuE6Ks6vh3JdJP2Y+nSZcD3ZqguH7nFJLMrNYisEqXOz+SYj2MnK
x0OsiVwq5kOEUpZNeHX9xs/RyXZiRc6SLqWis8niMLk92tBEbjVq026nVkMZiKGXLnt/cJ3240qm
H3jgJI8Lr4FVazcr0Fi+MmxDkWyxNSUrsMHf1ayd5Ww/01mp+qkZQ7mUIM6/GiEKzrkqEymWrxb5
oi9EjQSlUfJ4ZT+V++6nskjJclXxxTD1+K3MCwmkOF0AR5rJmpwueCLeouoiBcwHK74oreUp84yW
t5sou67/jpcExZMIu3wqw3nwLwEIQOyfErTTodu+WK/7AD7mldh+xpXTy8onAqLiHYhfIAqSBU1o
jS2vCbPA8Uyugr3iRH7Kt1LTOt1P4W8iXuNnQR9ulmKlZE4HDzKrItgiC+TWRPoRFlZJmT9ZZcQD
sGNZT0ULbJg/b0b/quIMFplXX4Zt+2SikjL6MoTQkbod8yX2X/RM/kYLjIgdVWQwT4cQPnzGF5vD
sMNHlS1EBERtnR/FLFtUs+OEQtJAxFpuWMSqn4qTJHZWBrmEJfd6l2IK5XYuk/6/Yykm+WZbZKll
7h/kSyw8DNHH/k68sZve5ov9DKccL4xiMXtZznDBUPAsxlqhRuJqiQDRkCzYj+nggd2MyMN4m5Ws
v5D5rpuX+o21k3u0WdsocsQMwnpHWRtT5ixksTM9bi0NZHTkFlGACPqr66qoBQ22SEyZNU0m4Nsw
A+JTUcAgJkIuW6RNVEC0VFYTWUtEK8UynCZZkAX7Wb6Q33kXfZXPuOIQofCOvky/s8rn0DfHrX9c
wrrm8hfw69JLbD28L97p0nC1uCK8cud4Ib5+dNUY0jGY/eQkdgQ/BcMg1lqGf3+V8TYQn4suFSxl
asCSNm5Z0Aa+dV2sNhFV6Pi5hJYDuDGmysqKKYkO2kiFkg/CMY8kWtQFmtsHh7vmtQvYsuZxE0Aj
SwtkI87npKE2gNUi+naiHCpfe/BFTVClh6F7WVueAf83AGQUSFZFeFRIo94etB/m3QZnW9SxxgCI
LZXLl3X1n38x3JPMcGWKU4ZQzJx4txCbcI8svycaql1Xb/qnXufb8Iq53IP8lEukv9q8jpRA55IP
S527Gvq6d767eGrMMAatD+FUcF4annkvNkCemx9ZMCQWJ+YCVLkeQgTF/FLMz1zLK4C992IpESMv
j+iyjYMicy/3ICsByayr2yuaa11NwnHdL8Xcia8hi0CNycvvxAikOCmX672L+IvDfvNGbseJrOyx
/Ngr0QixK+LE8ApBUFmdc7FnC7nU24LcYWPEWnUTBxNYE+AV5RBLs/nRoYHiwNiRMrc8tBHhrLxt
VE+NmJ6OapwsRQB0BqZ5ZyuDD6BOdJcZwBBmB1wi/erqAGfjDE1oIpgm8oVLxDCxxzlxGvGdajeL
aO4QU1nGoJOv8DRcRy1sZtld8ZncDV5xrcO9yx7Y61ggBhNluZsNJoMwj+W3QVjxWzWjOU22GIQi
iV1QQYm8zd82w0eLrr2Ur/pbJLt2aSLsiVgO+MqUP85jZelgw0SfD3yJFpZI897tV7pHSRiXQsll
nMasT6xKR46oZufJdgHh+jK5410IIj06meDE0lmHazfpMr73jwu+BMeXJrEBHVvDJuBz/i2vT3n3
uOhXaai5aXhToL1PEweOB2ez014MyP3PviQp4nqqBzLq2+jAPVxiPQBTzjt6IO/LjMi/WaS8ikrJ
a1ae+IhyXeLzh7ia/3uI9oqTejtSlE8c0cHCmf2jkjQQ5AjlQRS0wRK0qOjRN3BVb8oqTuvQ1e6G
rvNQsxqJRfjf88CRtWtcj6U71Voc3OPS4ojbE73h0/++t8N6YbvI2Ih+i0rdHiIssgDa94YHkeV/
FE0snTxIuj0lgRwh0iMWQxbdm9W4HSEnE9GW79hef2YI4flFjgOC9kSxLd6o5YkhJOkMgVCkiQaL
WbQj0E8z4puBiQW6Ksd/PFdZPeS5e+9DVit2/rMNb5i4tKIjG550n8Dzn8jLkg8BWON8o0g8ROn4
I7D11xfy1m1V7+lWOuoYJdxFCSH842u2r6Ccry6k+J16KJ+ITovZoM3HqPS2+B+yWt7+vdly+Ska
L5ae47zzp/zlDmMh3yv7SzFK/VJ8GfFzxA6wjWFYZGBk0OSqYICdiP6KBhteGVTvrMEx9ze5DYvp
mgyf/HUZJCgyOg0bxwRwQgQmBiuEseWLxEbjfU5k0unYyyeGT5/gOIsS1iUaVGN0ZIGUW6tnsi9q
oagWu9B4SgA90KiPj0uZA/ERxDm6zfT1FcO3Ya/VhczhdS9VRppb3iWyb2SvmCxoBYQK7yMRIPwp
OQhSn2myrKM2oiGgK6pqPAqWml/ScOjDkZI+Hl4qzJn4WnrgvGaRwShcWD1vGoc2xufnS2DDzo2Q
RO1Uvq1lzaCBeEw2inz3TSv3U/1mDDBcNmpfUIM0otEgJkasVRpv4XbufXFzxUmWRz7rxtrHNtos
9LiYG7F8pXzx7QQHTpWGBstuGx2me1SDPulLqsFlQT373I1vYJhbDrpdz9C3MKo8Wyj7xmqczg10
W/Rb5lZcB9Fd7AHr2WUOkQ3Ut96TrPLHpWi76DpOhi/Kcp1rVgd5yG83P1fGSGxTOj9M5Vx7xpT+
x6ye5jNpG/qHYl5EiMQo3YZTBlJe48yo2LZ0vo/SeT2tWVCIKddMD6U+rMQxHT7HYvX2fFJi9272
T67Y8q56Ccc5GiouMiE2tPV/P9FOcSBuP29Xe12h0UbEmiVoTf9uT1YdWXfk5IwnU/TTiY6TzRxG
a1kIxJnZ+/1qyNBmYJ7B+lJx+p9xI4kOzo2mYciJmBtxYMTgwEzA2B2e8favVyrXUc66EBvH4sO1
ilvboUZZcFqLcd4iYGLWGfybx9+w9orI/+NfiGkTJTDwNkz3KnUBKWLOdfM/5IpuIQW5oaN/XUx5
T2y07BdkfvK5CI3pD31ZbtJQHicaMsJLnUTa/QAy8v8Mn8ysHf1ntOTlbfj+sV9MPtR2kz13JB9d
PS33NKrZoYozIz/FQmXevTjl4tvKv7J9Ej8cal/EJ6N4nQCCGSkPcgeVl++lA9fVjf3foKHdy3yR
LowAoixxbwh3jj/FnosLgT9/ohcZKLvgMr85wjeJvC0QMiKyEg1xN9P4PIGjhdGSIA38IFdplldG
vPcHAFWwy+Jt3tYX+VgmTQzANsoR7JrN2800og7PBwb4QBHIOINZHDmWOZRBhnpsIS5xHcnPA06S
FUPkzeDveX2Ykn33tLvbon1aOwjH+WUT7RYUKYh13/Cl8hDwjLhF1piTA1fjL8VhSSnCUj15LaEy
8S3Aw69vRszERRWXVeQ0DbGbMNhDFQFdMA3r+qCVZjBYAiWw4puPKy54g0qKpIgOimwoQfMqX4LQ
46SQDnOxWWizfKnJbVzNDmpixHMxICL0Mk4yqKf1bckv2QooATQQMAL5w4Qj2JSI3yADpHPGf7yI
mw5D2evdPIwzJu9mXbEB2Np6Wsw3C9BZdD9bFnNeiNcjvrmOZybun7h+YkabgP6i7LDlxuVKRbZL
euasGyH9GuPMc8EKm/DbVkU2K6IGai2gMTGUEJpirky/5gZlKPL5ftpel4jDVHPzuAvkK+voZsop
2ojxM9nPihP4z8/dDHK7jStvy1Z3wHXdnFPzXRw/cVHl4GQhtkViWhLIlAgHsbzwMHFeCgGtiaWp
l7VfL4dTpqxj44Qvy1+1ocRCtk9wkrBMyJ5T8SmVvMZZK9dgUyG+q3wi/0q8rA6teyOif9n1rxRf
Wepjc2EvzBDLthkATxQoSamFtLEHo55D/EXanCTvfflur3eb9fA0VbIPcBC59Ld5HRQrMIHO/a74
6Ou37DCxcdJ7N6vBR8TG1tXo35GEZfN0XFi4w5cP6jL6HaA6QJUvZGsZYbCFgkjNR7JCiIOce8lz
xR2KC69Ew27kQwegjJzo8E6UFjyyEqWfiX8bqkMI1tuR8erkn08aECxwvEnjlyPGk5fHsKpHj6z9
AZfaA/o9Q2TKJiBlvnYBTVjYjd6ERnvX3hs+6fgjzDxxaE6v0ilFOK2cx2ow3jx1MDTCT067Jaqd
q1ch4XVp9La4y9kPiAu/9S8P8D2ySTkjg/R8/SnznlPUUP/I15sF9F2uQWsF1Eh0tZA/c8331SDc
Ln5mPpITkNf1i2D3cEA4YOR7P3JPBdOdB/S1M1x5KeHu4oEOJ0hJ+U68YQ1snwl/tz39hT6RoQRf
ADu7+/erGyEuhBXZ4/od7OJVaiykwFoq9/KbEVlu+mC5eZDPaCucv15l0IoskaBPGMt4JY88YESv
IT3mIbQoCeWcDh8Q7iEzwmnb61+24WbtcJ2HCc/w8E7xwwzWeyViUigs4F2R2+JzJcJezJSofYJ6
5nq4EikvchoC8wsa0S/5c1l2J5z2Rb5MTkDz+ieYzRmC60154DBn6ovzAxH/1OUieEABVY4mBjdb
8xulVUCThlclqK/jAtXZ4ijBqXfiky7koTKWEq9SfATq9h0WYXTlRVTL4Hbp2/ADENCEGyfP0L5z
ZSGXgxiG1gvX107kakzPehFVk2OYFq5Bpkg2kFSZ5yP8T4aODaMSGS8KYpszmUiiPQU3N6AeCMkd
EGhEDph7er6NwPNhUkiHRDTlHt8EQYlMwDUMYjEDjKhcR5ShDGl2S1ZE3uarP63l9ejtWMaY0QRB
8KS4aBLj3Y0ejpMMj/gQVp+v1x3rQoE4h43vbf9MWx9AMCt64fmEt67BKM1bUBbyrCxAN87Vhb7M
V/2Khp0QzvWfshnWHy+P7GwXYtpkVyv72mvy5moZ5cJuo2JFMic5YULr6lRxuRQ3LBRCxGL7ZOBk
132TU/nJ4M3ZiYsQRArybLhUEiT+xnNca5nH5XUnzW7aFSt85iuOQoGXju7+j7Dz2m0c27boFxFg
Dq9iULYkW3J6IVwumzlnfv0d9MEFutyNMvqc6lRtBZJ7r73WnGNaDgLd5XRuuvpduAbJTqOcm4Gp
SUX/jojHdX1dWizL5EM4LVOypQG5dLaZH/L/r0natkk2S1/7fwNfi6Ha8teLt/xUHzoO3LRVJ7iR
UCL3JKCIl6W1vKzGurs8wsv1C04Rf/z/BiHRM+J8sF1W/2H/dQ99PQjdnmVdOE/c+8uHXqZgX88B
f4WGK4Syxw8DV7TcD8LZv1d4AokMdBVuO+X6g55B/Q/ZPpYQMAnEGwCB/+4pnuRmVntwCWcMh9lb
RJCNJByFKb9WqekJOQQQemiQKOA+HZXGFUavBo8Az6fKAeBVTmYBKCd5qV+P5gfCleCpxNox38UD
umly6TvklRmGjfFxmBHIos17tyDipWuQLYu9llhAEkqIt4fh9SvB0yo6urjwy9QYJku2JfxYrKZV
X27l4CkbDRiSMNv2pUw7M1irnJUIuauRkrfI/9CAlttKvvMh9zVUPgv0fENssYmDggSEfmPpBz3f
mTqk2G1hgdyxG2Kf4i2g0lJmwkJ6qzOTBMR+MUM+crTAXTAw6F+nnQV1sncHZi2EJuDwwwj7nMDS
axEDE8Ro5w/Io/iPkccViYdNhTAZEbsImQBYVkAJZsAe2Mg2Qujhtspog/eXgEKOqYu4z7PCCaJL
PFleaWCATnmpgBcaPR0s7nGq70Ztm2bHUl8L4DfSSzz+9qP3yHqU+42knMr2rFSelm0koiaEhUmq
CW7PcBSlTHwrMwKePd33VOGiGzfJKMmYgAE+Pon+aWguWXoY3xQm6+0OcUuRv6jKhwWEJy/fC/90
GOLbXP6erTtFIBoFnfxZbHYmUA1UMP6uNx/68WQS1p5cksLDPFCCyCscNXaxz2XWsQyOyDqRMUu6
E+CaGdbgwCCqabgHgE3E27m/wXPLYqcVbTVwTYC5cEmBlzYu7poudPx6OSRU78oroO9BY7f2+EF9
aVuvmG6WhC03nh3wpSriaaJPZSTA8Akdhbqj91BaycEORFswbKJhg5bNLA6V+tCxx7dxTuwupZDw
GJMMCyqBYAlWlt+zqjlm45WR28OhK7iIa5NcAB2G8HM7hwBbn5vpmpoXa77PxksrEHG5bbQHU3xu
kscByai1RGQ0DK+CTwXqsBnusCwlyKq9/ktuBg0tRW5dogJ28RIr5a4SnyXzYoQvpbHDJtlitKCH
i/5gieh+7K0LMZ98BtC7fu+qOf735Zaakc5qd0F1H86P9XxI8MoP2yTeE0E9Q+4KXCKxrMgbBjeq
YCJvBPMiaudUOc3GFf19Rw2vrNFODdGhp3AfPW1yMo6pdHG689C7bXJEHa9Ib1L/aEoejO2xXULv
Fm27xMl403Z3HUpFkXjJk2we5/GQEsWCWLTv+aibQblLJE/MF/kykGo1VbxBQUgmA1cmyw2T2RKY
9YuIgTvpot1hIlA/xic4f8Kjcpc7pB2lD+m+OUKnICNLOTYv4lak0OBEDX+V/Nab+bvmd99g4PWf
wpt6ip5nWv2Ygql7IarileLmJPwGmOwZmR1Unaw4zYBu/STZTMSWJsN0TCuX2wXgL160BWC8ksCB
1QN8EZ4exEk1k1ZqQuwlZ8w5htYRgYvmHnI1Kv3pt/SKVZLmj37CCqyrrvaZ4UYfhlMEexzXfEEi
56ioQGaM13CJsrGNgthmhNKuMXDs8vEfCYSHqe0+HohT7uutOKvgpG8jgGyx3pHmGQHrqpRbh2B8
CA5JsIjFPTi5Oabe5rEpCFxoiS2An3ocF2DFvKmsxyJ4K6VjGV5kIgBaJJNNZvBINK5aNk5jwG4X
sdxtYP4LO/B7M6lQrOzZZs42SrSZ5BVAGvVgfNC+gXJ+0kUn0GwoeKTKJ+/a47gertKb8aY8Thy3
jZt+kA/UpFt5gy2WVPP5jTRGtKyA9oTcJRtl6G3ohArO8p3Nt0BMARrmDffPnf+enPVnvkO+eB9z
S0u7bFE8BA9xybFjK4KLFL18A6KJXlZx4KjL3LjZ55SSulvttXPFQjDfWLj8+35iGzmRWtLMHig/
LpkEYziT8i0OqaolKYtUMzCzOAXxF4or/2U6W3f0Z2txiRaH5siVjYkSZqlUlngwwQ4u0l7eRsy+
9E1zbs4t5rZr8B5hf/wIEHB+pEfzrr2pe2IVAVdTxp/VdWHOu3gsbQ20ZqJ/yOTP/ir5mi8QKaeT
ctQPNd2g8EE4IlKuXnDwECaVvTBzerQ+2hvpX9GzAHrlje8w+e2/V9ekXHUnvVrX2FYCjEt4+MHm
dItNo2b2Kodrf0AF2DwQkuNHrDGEnNhUhJBbJnIQG5tt2mf3xe5LLwfNNOxUDF/Tgi0lBwoXJG9V
a1cpunsiiLA94robsRustF/CL38hqNfEkvFjC5uHleVxWHLyBtDQ2EjHVaMuyHaLs0pO2Kr62VjE
0s3CGhclqaH5rF2zicQLOmI5IEZppHNCpk9SpZ7WbxSOhuCCcwLQj7Lw3MW1O/H0hsp9ljwV8kUU
HhDFW6LklKCFfKV2ZBRESvOqmhd4KB53Jb6VIL3UBAlzeuMwEvAd9O7II0aIj567YXzfpdI6pJbE
4Rc/CFa4qgashZr6KydaKlqF4OROOAar0G66u8p4CfimK8jvG7SXreRJPTEUTuRZOJRLIPbUKw6w
3yE/+gVlyUYZrzGiG7pvOhhkJ1JPirAdWWrVbVvcz/xvIErWDkkUAQfK7x+u+HQUk6buumr3euXq
zd5MLppxaGYn7Nlz1n0DR/Yn+pj2H7pISDsSJIuFtoBF/pvCVK46eYiy8Sy9wzPxb4lZIf/EYD1C
gPIk3x4UKgXg6B42mkImLNdLP5N+q3bsCUeE4TDoufAiXOyWomo1fy5E0pDSDraeKxcbPNsVhsXF
O+RI9D9LF+yezKQOpZTvDOWua/Z8M5WygS/Ef0JiPGJtcAAwreUn/fb3eley/uMDG6IIiEtTVdVS
v7hO/9AxJ03jC7MpDWdB38o5v246nJ4l2cO8K+RmsrbJy/lVK2Lbqo+mGh5b3VhbVuao41ESHFlz
8B2idI5Gm6cAO0QWuD5S49Zhdco10M/bcjgPwUMTbEJpJU7rFlGJ2qmrjNAKjb+eqHvE5L3GKaa+
6fFZ7ovVpDw06hOZB7jhevXEJt8F22C4qugIivusf1GFDRueNh0M61pOAB62KUPt4Wo2p7Zc6+QL
5EQiAT8G8bBTwa4nm6rZMviXjc0oEDzw1PjHGl7r4HRk8i0V4lbj9jc2vrGJFJjEd1q6I48H/Tgx
VkYAPAszjmPQBfVts/KC/jYjwFGBth217K1V7vB3BeUmibyMtYI6PrCD/BgV20bddBHFmTdZl6q1
B6CtI8SYHQ60OdmTUQEWNJ53ne+QrLhAXsEy4pfj2seeyKA8Ad/vKIAS1G1AzZ3hL9xVKPLF5Vg7
VG7geyJy52CjDVtS/CDFjii4RndGvQIFZDtpWB7BbpNB6YTqvrE2BUSHdFs0FDFria8EdjH4R5Sb
zHb6I7x6LD2WsC4QR9D+M700WewCEqMF34neO8XBlzjJbM0uDPqqJ3jNViAARV7Yu0a3+fs9+h+w
ChMcoaHifjENjGPf7C+yNOm5KgnIsSJM8jBiuLwORCkOG36ykZfOJr4W4IAbMiuSigJgrdP2jOhS
kYLEFF1bS9o6LDbG5FTBJvYdOXZbxry960ueIbk4iNun8Bd1tEVNbjiQ76qZq0goxzonL0jBR+ck
lWMSx9YsRF2Fwhd/5GhjxVoYjJz3xlX4Qa/CaKGteDznXCkrXqsUvOXOkLyM/6iwOwY/HKhG2DU/
eISk/1J0//EtLQ/6Px7kqCjqOpLz8dwGi2vOJ0KBFhorF7xayguIEQmVmyeqK7Cf2KZVhf3Ko2IU
qjXhCuRuya4AIWXY6MGGKjeRPYI1CuLyiCRo8Ys7MNCbYfFVk8Dal474wimA8x00vMCwSYBtpsUu
EhKIlC+rARkbBs8C0hjfycudWBz0fhvFoEXWls/h0+uIxSKHEEAArW+o5I/TEtgrFytg3iSn4ih+
xrB0PwMdI6dgBLdIOqZDFY1bk6bIuI7l/cBhgNYGQ+9uT44CuS/+dCDDXZM99hSCGgSZ4A/Xisks
80Qe32ltfOi4M+e1LrukNPi+I8RrjtjY9GGk0y7zy3UM8vujhGVNCWdgTmR/9UxkoKL991vb/M/V
9x+39mKB+8dFC3pF9TsxGs9Zhv3Ahp7QkvvA8QcjFyodddPC3hKwmhIT5Yyl03xAYIiZQBLQM68H
9lq+Ot/mH5K3EnGrR95crQHzcxYB8iBrix++ShyYlIQIVw4VryUujvlWWinEAx1nkbOfl3IsLF0w
D4QY+8/JS73LLyS4+Y6ILaxyMbiyzMzhpsMc2HvhuDHJWwm2bO7s0Rr8M053/qbmUAMd/hWTIAtl
uCxGO2W4+N25EvZ1vIaCkVXrUv3BAiP/B/iHBcKUVVyvOhjX78jQvhKww6bicE7JADckjqfmeHzN
Jic18E3mxJIQrhrzUYQzbZWAku5FjHY5sThJuraS2zEMAyemAzpQ+irtZqAcLTf9IGGPAkpv0ATi
SFAlKauqReYxxyX2A7/hwMl/lANiUQ5docKXx15KfvbI5rgUvBzCpPSqYcZq0vcu/j0k+y763TNm
1Cn2SumXQiPI6D8l6APRCSTWwJBI9XrIO1QUwzoa9rn0ktP/BkunAv6YOVc+mM1OFxlDHPzuOs+/
KnUxQ4Y806SHamur93SQ6XgBY4e0EbKrRY2+BJOLuyjzAJSb6B/onw5Qm7bT9F7H71ibrf4qqscu
vpryGztTym+gt1so+wStuu6mGaz6LUUdcPGaUzQjqfQU1a6pr0V1K2YXazgKPKskjeo2yx5Imop/
s7HCHQZrg4aTTE1wN4j34BUGfw2IvJgdI1p3vSfTIVL2SnTXk/sr+8C/Bgvr1mUoEJEEz0MZ7s0u
zIBr2qFpQyyAiBkFji4veHSWXY4EOf5TT3lbqtRuxZ5oDOTtreaPZeckjwhgMJwEanbaa9wI0CGg
XptOFjkZ/W9IEcJe5aFhZN7uedOpTAH2obTQJNYZLE+0bwhEOofiVsjtZRGKrrJ0k/qtzFm+2PFr
Jdgw/9g3UyZohA0RkNC6HVE7fOMfHNsA05LtMUp7FiGtpSP2o0lxYVt98/MYOnAEKjiF/MrvBIIE
ineeZelwrrAlzZjuzNGROad3ysUalZNq0JXowWcLA5b4+K3Jla01yp6lWrexji5mz7o83lTmFdVc
bKWWAN3+tfpKFCg9DhsWEaJWQMYgNUZtpbdRCyFONmhqoatYPbY7M90r8lnllFnQwRwqEkqzV60n
jzVqZ7skpiYLJde3eGJGWOKKrG6bjIjQrDgG9BeDEX82kYEEiBEWMXI0a7pzIqMH4Iw/9eYxquvH
QD53ug/0yPAIO7QjzygyN1oyl2bMIGq6+2q9Qrr2l5SLgEYJe7dZwhLOXgv5E3enk48TRQ3+Ad5Q
YObPqbobgvPUmnabkUKX9GxIaEaiN3/6aHV/V8LE10KRIzF9TJWGgXqXw9jIfcGdKOQJG1lLeO3V
0HIijvH9vGuE6zwUdkgTR6BQaOAWY99d+ZRNVejWgLZjDHrsKFANBrY1EE65wobTv8YLMSemhQQh
hIaRIF3k4FYN6kGLHjjVIQ0jq6nhXqrKuxHP+cTK9PcN6T/YqOA1RMOAgieCCba+GfqMLIt9oZj7
s9HuKk4mZkhnrJruGs6xgAXQZenncCSYA77Dq5Ifw3o309rsOCcGYU9ULrMKiQ9uNDzL3aYmkm9G
NtwGd436KbN6DsVEuOS0nxT9adIVEl/xpAzVOhiblZZ220pXvMC41Hr4wzbx3ci7WN7AN2uygeNY
12Txm3d7GoMmGI2qPUvm20QuQ2WeydzcGv1jIn/W4JVKwkiY66q3DI5Mzlnu79/tN68kr29BcrVM
6liRXeoLcPKPvT4egqSo4SWeVXHdCscebB/tFAAq7UhDZP33F5P+vSDwauZSMmNal6EH/llZRGrp
m2kTfL0a51ipeLVKnIvd56hwOCNAj/vbxDU5N+YPn/ObM/brc2KYXujhpsQg5RuGTxrKMQW8VdMT
/+hFmra3n+El//Xp/vka344EeS6Uudqb9XKblv1Orqo1Hama6l5uLm2wNaVfTSw5kx79tNJ+863/
69N9+14h55lGA1KQMjunEmXy3qGqM187IvaWakGj5gxZkeg6tmrisfAoGuN3XCQxZYQmvIDotCcK
OtW4/P2S/8s+ClWD2siQgRQAxFW/ucUH0/CVaq7bc1P/WggXjOqU7q3KbsSa/v2VvoAD/9htQAL/
+VLLl/SPWzlJQ23QqmJheMreMCIzpIMBC+zRmJZ0a8mtS2OfZnipWNCrHNhTuQsNOnztra6XuJxh
JW4DogdC7IZTAdFB9j0Bi/ikktITVPaQpqTNU/XmTC6rHAAUFQ9zKaMVfzhdSv/+MIquwde0VEkx
FybBtw+Tl6kQp5WknuLcTs+cMDp6Xp8ZmSetS2ouh3lSEJKJ9Dvwa7AVgOCE9GP1pYCmw0NP3aLx
RihtCH7GGx9EVEp4HHqvDCHIrdLOta7S5PW77EP+gC4ISZzyrBlt7PUVMxXG9Z1DVm74dRYSTbd6
Vc/5rwkR7LnAtl97PrXLMwPQdGMigJiOfnbRwt2IgBK8p7X0R0mZE47mE9rwYkVbBuv/KX3L75YF
+9T+ogjMGbChdblQjFgH0GnF3n+d3hKS2PaEWdP9LJ7kajXcT5+KRXUKEWaJh6GTS2T8EmR3Jlrn
w7jQ56Fl91CQdHRiuqQxkiJcEN4Sw02Gksf0Y3ylQ9fyWLyM5DXQeObATLuz+mF9+1ot/7gFuWqy
pBiwI0AXyd/x8aJSBlPVzktryBF1B0wa3mX4zjBOyHYCy8jBJnaWftTM8/bOsEAILlZlayQs/QQ/
N74d4xbntkZmNyhJSdVZ4b9tLWWjl+VQMEFKt3SatrUHNWaNK/2qrcCtk3TIk2hH98JBZMLPlPwx
PORXPIbWKbonz92mQt3G5/AwrA1vuCEFfKGsudCu4Dy4B2VEr1F+KJ6Fe2S/W30DBmdiBvjOCGzX
nf13BZWrvql3wg4twaLPxRgw7NHj7IMH5Zzayg8r/Led7H8fl3QGFXioyaT820pjhU0vGbUmnyo0
193bJB5bBFBwQE1Mb8kPK+63BZcX44WgLJDKwerGbvbnWhMvnZ/cqMVTlu5ILpJPpvABwGwKX/PC
DrIfuCT//mgGPGOLBA6gqP8Go8ZxJPPJMvGUM3bFv4UpaKbxJq1EPCcEIv19IV2qqT9vYoP7hrh5
SBKaRcX152dTxLyU5ISMRpa8HKyJT6YS2Tsgdv/+OupPL/Ttig2DErdtyAsNhP0ArEtX3JM1oy+o
B8j9WOVIdXkTTI+g2bi7UxkHg8nNN0q+kUxvAgSs2bG59MoCVKucxN6SniU8LekewSVdqZAiSwcA
A2sFSw1TgcjyCJ1immJI+3HBtqxbaC6L0G7z98+mfas3vm6Qf36J39bvLBJJDDJ08SSAg2SOKG4m
nZXOvDPajfhYRCQY2+pnEgANcBjIiDRS03UAEPGhCmzpmqkPzbAtehcoFYl/8rgRAeLAZ4fySaYY
jTJ5aZTF6i54Nl6Uj+YJI/HVAImEebsTHwZ/ayanVn/K6vWoPcgbs7ub+jOrKifbv39UXfnX7cnG
q+gGdww1Ok/gtxvGEgVVaRWhPXOYOwzp8DoP1bGdpbtUvc8qhaCw5k2DBCL21aaH69jBOhvqTwN0
Iwy4VcPMqjYW5mjcreT6jOQhz4kgh92kyq+q+FpwI5pzeYv1j2EgCZjtOaWrDxAjzG+5RX4Us9rx
GETExtEGMeK3ZGTKb8chUYt5SThB5TIkUglMjWXEFM09YRG25fcvbQtTjtIzaMRtNRXHaQA1Slae
D/atQnPever+ZypBVyVqb+povAUo/a3PkV5hCzi0hfoVS9MWmyJwNWHQV4n/SWdtwWQoioj8+Rgy
lOrw3JcGc7/PjpKBQv7Ykm4vMpFGyqF2F6HzNwWNG59076TI9l3VrEQ9ZvLFqZNxwDhNh46BqIn4
tRTYyQ0OkxQnlkQIXf2sMbCMQATT4Bng/8ax5/NqxVqAyqtIJYccmOd21wDZ9HmnPbh92qCN9szg
vz3qOsqoZDi0gnbue59cKZSUVv9oSDtBf0hLop2hXwpEuhnle1ZcBwxFI0fOihl7/BizwE4xcsz6
0tHKm6WdlK1Bcg+xK1S7MOIZhPIFIf1Nt6pTSbKzdoOTosrEB/rXsuRkNjNIfFs+vuLj8kweq8XH
qQYbaCsraaJBOl58/yNj9LgKpeow0SzlRZfY+fpO6/RVZ2irkD/nCvCoHOlkDltq3igTXnH5mBEy
UpqhLU6oZIWSkPvK0w0BuSya0m5dkPo+B9PH3JtEqbRgV2cDrWgTvwdZQ9TrwOl5GL2wOIk5tN1J
OSyKCLNqaZHRbcNdrzp9UK7N5lXgepazBqTN5S4/ZBADLbEhr2/m0IHdTmSCouC/NzuE9K+RdZMV
2qaxeAwl5a6i01OFjasI1amZdbdkCNwUKG57TXJ7RuCmgCQKPKxo0UeQ7wada28EyJOiiUiTrHQD
2tlhm9iBBD1c8IdNnaRbDrUPPB5JOHnJfMlGii/CcEdbq41V3dcnFD9tP6wHSzoUyryO0RzZBDS4
QogS1hPhk/TMzCptwQ6XK12mSFP617R4a5iaBTThojaDwDl70sgczhy8QbtRzc3x7xA9RJg8siPK
5lLvjxAcY011xvlYTHdmcouMYwp3uAdOptfdepB9N9T8XYIiPMtfc+7gvs5JG6OnlREMaXCbTZcy
wbmYw1yF+aiW97MBBLYefw049bSbxajWn97L6qM2SW8O3/JSd7KKspB5aSdbCJDsTKx2ejDfhyR1
Dtq6JMJHuQ1z8tCKqdNMxUZRe2hR4bq0WBrCtaykaDXAKkRoOrCrzubV6Hk6zeBuaUQJIbytWECz
yhQ7D+RLlAVOFe/JGijiX2PSrIKGvmexVwxucywiWe5QTqACiAF2ZSA0osnzdcYO5FkH9Boz0ikb
epAaenW+mVKsDjNtpNicVwkYUdrD2nIS6NYiotAxb+/SDOsv2SaFdczr++W5VXdS2iI8EiEaS+Qk
JxswtH2Belo7qtJjJEG14iMkwFrnlGhOMmIIldM50CyHn1ig2Yi9UY+YgcaPClD6tiJCnd5JRQ+q
nu5DIG3LGmHwu6Ye9bU03bFMKiNzZGBHYYAMtWaRR+zTvtUILHhdDp46KjoOgqvG7J0mUGGQ3slp
d+eHvgf+iKe6gskQDckpq/J9FxuXRLvvYaIHQB85rcIt3BbJvBXkxAPAd55BcfbiEUypmN7ETHtC
g6NwP4kZGcVBzMAtIF4W4QOzklaZ3jKxewSiRys2zd/V8TOciLcPPxp0boKu8nRfGvppqAQ6CnZL
kJywA0MdN7s0IAo1P4T9delslcljITgxl8IYjKckUT1R+mUiO4jRJSqxsSozuLbcO3P+porBZ0jU
fR+d41j9yLjm4qwcfRocKWjoPNIPBsIsgx9Wdq8J43TaHz046X5RPXTqix7QfQupH1wLiFaX3yMw
iqZHgH80EQdGuCjLUCTyJI0S7NCw2sZcVC167Ejy9hme4JqjfOVGv1kLi5pMU1rGqSVsuV3pnOq2
ojBKG48ZO1fl4/XSwz0HXHHut5QQVwpEz692LTtHwCOR1/U27AFmczy2rjG6tj5kAMSo2S46ojFo
YLevndSS2cgWY1jAepBo9uFNFYZdkyJ4riYnQg+lWeFm6KTfAgHi/mw4tpxGjyJbt2a5Vb+34uBT
A3RVTf1lEuetVU2bOmgJC5XRAfCwFYm86QXhZSatWZsVm34GOLOlfxTT5eaBtj4mMl0HCDFUVcvT
U5E8OD5YPGjaTOeTb3x5u1aWEIQ2EHk/XfW8PVpXAyRrZ2QIkwtEpqKZfIS68JI3HWO2hEwtiWa9
f1Mqn3TllYlRS7d2OlP8OYzfCOrYzH3wItFMNpj+VpN0ViT5rMO/KGg/0gFRG2Ij2QOKOvukQ5/w
7I5p9PH3gux7QNJXI0QxVEUl2AG1yJe64h+NkF6cCMnzreYcljJ55EzuGuliNLG7gEgX7UStMH7y
Y2dZUUq5vJrFsDVpYpTSm5I2Kz81mJ/Xv7pxstv21vs17//t729S+9cJaikaaekucQ8kCX4/KpeZ
Xrbd4DfnTJ5AZqItM3W7HJZ0XBQUJJkuFdOQR7+l3H/QxfRzpj2F6GW/rJSJGe6TKHqocYXReld0
arFITNeintzndXUjq9Npmp1iCu5y3aU43puzkRI+gmfDf5Yj2IADYPwUXHZJxgQyToY7EOJMYtOW
Z3O2BCccj+34BRrl6RywPWIBf/YZIyfgREz/zKam9f3aJ6hyuUM10IE+GWsjWhK1+VUM0Q+nwH93
F/jKkMOQe7X8ymX+82AmpHFTJxnXVepgI2brDNFlWUTrBpFYj+q5xZPZBKjx0PrzZCjjQRdZkNua
KX94YV7l8UEQYQ3jYxj/QMH7nsnwddOpGmh5g2EPBOdvB56BRJgiY5c419Zbm2u3JB2eM386aoQx
dSrCBUl/UNCXadXjnJkPU452+++31H/e96rOO9AU3glK+T+/n7iSsho1Efd9SyR6a/DMK4xpmghx
09HHKCAHTCIfpbx2jKZ5GKPkgTveoEbTrVsqTOsgxx7DhhcW+aZLusuYBj8clr7OQn8crrmGmgiU
2xAVSQHD/+d7VKs2afKI9xiRyOenOybB244MuuVu95vQWlncgQWCdQP5GYJQntRgUTwFbPTiblQp
z8dHalm7VrP7WTtKdbCXtZe+vRgIo5f2arVsQBlIC2VRQfAE0/ls8sAJndxS3Coi4oUTcz7SDmuS
5rJUM1mQ7th6si6F8M8ZOVSaQxkaGfPBDvxKu8/HF8E4N3MKW5OW8sDNlkbtOkRrOhXGvTpH9wPk
o6lVf+gRfBeQcFsxIKHlsZwtubW+r2VR09SB2rbNubRo6MnIHlMGwD6PaE38gISGKmezaRONAR7W
DCQ0pKd0Iynfbwpt3fYKA57jf0Afox2Ca6jFT0ojEew4/nDi/zcPl3dq6VxXrixk1u+atXY25UpR
6/rMKa2rxIdSYwMR/LuqWYqp3GtlvKyldojEyevQlk8F6o7OlWPTkeaBIBdYHeXBjIeDShmhJ1zj
jDpqWfbGctfP892Qio+d5q/84C0A8J8ZrwLX2kpGbvaCZHUs+VGdrpYdrVhsVFcxVM5FKGw6gUwY
GGuMCGNh/K10Ry013EbF4wt8M9KX/O7u/u9P438sCMv3QTcAijv/17+1H61UC9tKzf43kxDo7wwK
YD5KKJVxujKZjspuRGNOYKZF9fXzPOBf/U8iVkSdaFFdZjnANvPnozY0c9tNolqdhWZntvfSvNfD
nVm+ZcgcWuaEOMLqEKJGfquK+ybet/puyr2ClDTjXhcfaGaLyPzLNw1vHpFTA4IFr4z3KDpqEZG+
OzSfcgXufS/r1x++u2UV+HOV+POtfxt4NrKs95ElVediPin6W45loN5p7T4V35phV4vrhF4uASHj
Reblzctc3bpi28Y/5Hx9jx5bnj6+QsKYZMpESf+aUvyjklDNUtf7nvcxqveKj3bsDX6poHIA8e+X
yr6Fl66h2U4W3DBXMOVbHHct5CZ9100/3FFf6/f3b2WJfSSQR7fgyn67o3o1qNomnqpzROtC/W3B
7A28RoUYBEDDEOAY1Ci+VhpOC4KnSfWyngbljOpS7q8Q/LvpYmJK0J/H3DHWbby10NnEGwtcYupw
OPE1u0v2bYB+c4VB9I7f4eNe5BH8jH9pF5lIh1v4OvXOLGyS+KrFDhmGDhokslNageLJ02+ZsgnQ
BUtkPjhx7CAlDjHLxxvoOCji8f3kKKdWkrLKtB92vy8xxb++HVU2F2CrsjRw/7zdi3EuktRvqvOM
8jU+aKI3B45Gx50sFdI+3unsG8SViA7SuY41RbZ1w5GuKXdVeEjDc8KRRnB8rE7TAdGVEZGwXd5S
AkESzDa3ko6shgTP7vVV6d+lxT4LmaDte9aQAnHSvdw1q4Fnyud49APQV/8eC/F1I4KEZXariGzu
3wfHiRlImphm1RlrBX/8Oj4mq4fdp28/GthYHyl2ViibXSqxJRxs9cre7042rhJndGZHtV8HV/Ok
g+QQnuSg4F+p9ril+4raztZt2VY8kjdd40E7Va6BScCicbiaYIeZNkoAe1ihWnRyO3Jwdbpgwmx/
dcPX5Ciri71bn5/KFX6ETbz8w8fnPWIKe7HXXpZfPG/reEcHFIETEVSZ2wPOwhtxFW5/j+LQJl1o
9Tu397+z1fP+N8v6Xetxrlvtadrxc4ji9HpeR4BnOm/R2Hup9wpsys4dbFiu+CHtobA9UZZqG+ia
2/kdt06w1x+tEzBMVlpH+YW2181uuWfc+1c6SqurRGAF1tp15DbrEWZMcMkf4DRAooHJgFDiCGoE
p314lx1at7ffe5Aj4APWqiOtcfvtykckt9Cm0N469R4jRgL6bYF3Ld4bfgotXP8Rb0v3mqVud8xP
w3o+5Od6K3MZNNA2UKddgru9ZmVxKTg5O5onusvlwWRoY60A5Lj8O/IhfqtA5Ja/i9zM5uS8+khs
at91sa7WTPHNVe5wWLeD1Qcyu320x+oGSVa1T0z/+PrD6+ASSbiVvMnN7kr+XC0/lT9DLd9JJ//V
P4YLZPhC1ttA6/cmYkLlR/Cj2pPxVLKwoc8SONuusst0C98tQN9ME+B448BZrVcD+LXuyhh0jy0k
ofnw0i3gNRAJoBT24tb3iGZbPclARdl0IVoUFv3rVYlh50RDsiNCQGO6ifRu0UXS6vMHmwgsCxCH
ekJf95ydscAh12/I8+A3fFS/K6aJnGbgxL5HIRpIm3Yd59rsNzIlDnB1ZRPQFRzaHfwUe4FMJVuT
TMSd9joXbrlpXtgCpbuCfzK6xq45DM5n7MKnvoX7dDPBVPC52VCZX1Eo8/fqc/9YcQ9wDrzmO+vF
OuPZxvGq30dP08U4hDfh2j2FF+zS1UPu9uv8mJ1UclwxCzxED8ZZ2ap3/GZPhuclODnkWfX/CDuP
3caVrl1fEQHmMCWpLNmSgyx7Qjgy51Akr/483DiDv7s/dA92Y8OJElWsWutdb7jjQbvvbvqp3EY7
0mDX5WFAPu1a/qJEd57wlz1NW3ThhwlVvuGpW4hsPC7PeEk8Mdwtt/Img1JHFOHyH6GYB2n3qLrE
wiPc/nr0vkGMXIbn3vX+7fBzzTyCiHicDf8L2rSPTIYnj8cVgSiPNJHOB6wQWJXgor7tQRhgxZ1u
ys45pu5luTDkcheX5g2GeavH1avsfl1/Lttp6z3//Hid9yjcy/br5m9Dn5fNz0zuY+H9ZF7AI/yM
bId3Bp/T217AqEgW7P+x/1vL/v7H/u+w9TPyVXB//63csUfki2Gb1GdKacYR+zBWvdCSVyGSud4C
ANGLRwVWlIrNtWU/NAggRqYMRJ5B91pax2AeOwZRwz6g7FSQ4tbpVUFVYxg7G8qMFrNsZ9j+IZZ2
WbnSySjsleptEOZGyfdmDMcufi419DiYu4feUm1m6fdko7cVqq9PmJZBVdOdztMaRhFSehjROZbq
vMrQsizwl8KylLmwijHIVAYgj3wurWchN5lGNI0C3xWrvYeXVHI6SeECwsue1DxPcB0zSvuOoImQ
0B6nWReCZg+G9YIKOcZw/keF9r/utqooNLwQWzTZ+f20jWshzWVQnRvlx0D5qVGQVwQYI3Pt7aux
eA5pvCycK04yFbxZETEHT+Hvr+JPDMXBZF+xocXpCiwu9dcjv2jp/mLNIEK1vMx6ANYW4o615xl3
8p8+y72OdOi/X/KPmS0VoQ1/i3JaVziPf5vZSm1tO3U58767S5rcZfGpbTbw0/9+ld+JYv+d97YJ
I02FBPMnc3TIq2JwVLM8W+FDWX0VhLmq7TP1XZHttdojgwVxA5S4fxQaf14XBp6sLB+sDHPb/l1p
NcVFLMhpL89p8FhFG2Ve4zNuTJ8RYSWoFSyNQAfsVv7+bv+sbn676m83NZwmuTQkuTxHjZ/EK6Px
M0Yz+QPqdQ5Rx7h39IOGNHbATijfqeI0INNaZsfhu0MWGtO6E43UkKzm6dzZxWrWF3Dy1H5k9Mtm
848l8Me4d3m19LeQkog5ZzX8uurarnbMLK3L89xe5hYEYAgJ2/poUJ4IyPndtPv77VH+eNZ+u+Bv
y7ybDSno+7Y823htjP0+6CS3oLQxjLeISSCDnj6+WyYf88kO35YtoYVz9/cX8a83vTSb/6cTyht5
DpSZN60ZP/OQw4iH4peSXrTwCP+9/v/oXX97y79tL0aih6NSlss9JryCUCavIkw+9YH2AP0RBDET
gEdVm2Ra/OPj/Z2SCjOTz9eEwUQurUHz91ubNU8mqWFqWp6Z07ZQ2+eh3LbMurrRIjZ0mSlos743
2GcbvqozXxjGf2RB/EcL/OUwg+diOYZqaDaUF3gov95uYTWKgMaXn9PGbQ3oalBryKrze9gDjCpG
H4U0extz8pBkxsi3cBmcXgm6Yo9FvsBcGoGjBs3TJYsNGrXDbx8NYjjcEGNsTmCmdIuejxkjYS5Q
C96cc/+CVKCljmfUaLkhLFjk/k9/X0bq//hgieIDJvpv54Z6++sbS5ShZMxXZOd6fksgKthE1DHN
Z/WuyfqKgbBVgq5xGzCvzFScBmlNu+l67FTQI3Tiw27QIJzidqOEqv/31/YH6MBBZgLgLvCyvch/
fn1piB91qe6z7DwqjFgqGOQoqerJNekRpJ+/X+t/LbJfLvYbwmH2qd5JqZSeUbqobBsqJpkMiPQT
CzuRd3g8zjpc+hjyBMZ1ebP6+/X/OMZ+e6+/wbBVGNSiqsLs7NiaG8E7AP5cVvMk/2PO8Sdov1wJ
yrOlyIZhQw789a5GatJ2vV6jmWerGjN10zuD+2EpEXb+7Ukmdxu+YtRAEZq6dwWtTRRgmwo1Bu2B
r+jWY222u1Dfhiku8jBf/n4fIF1z/V+eNMYvvDxo0RDrHbJhf319aW/mHfFhAtGV6fUKgqhJYsC2
deC7h9Bc8gFzcgJTO1MhALG6jhEmVJg4BgQZYoGS4TKRO5TsRuVnEDAq2oYO9eGIEb38LFDhZinK
4/pnQv/VMn9TyERTo8eCOyFXliuG2F+IE6LIYWtMp74Y9jrpjdYiC00cyCiJO03RObJInyQzz2jw
ybTniGw65ylk+gtM1rtzVlxMx1Ot1YyUcLIChDlPlWJ4BPhaMj219m05jO8wsVFavPbAqxSV3OpX
5z43ZXewIhKZfnJEwn2DGWJaP+Qx9Iqx3RTI6ntq0CgTrjnerHr25KL11ekw5gP8jhsSnlnc132/
L6XBDyHWdAyB2hQ2zzJLNFAf0RQXCF0n+uzqCZlyJdYVtuYC2MzRKFQDL7E0LxgSf4aXPtTypSHe
1Eh+5lw7jdaAAr+7FFPs1fFxxtQ1QsITen1SebV8ni0T3RSuGu99UXhTwHaIq98MUcywxbFSiFTA
5bOiKB6fLeU2oIVNsaZnCNlPqRuZgsDaDylh3pZ0u8nEz8Q0GODTH6nhuZfidTc8qcz09bzwRuWG
bkvptTXGLUMMoRfzGYv43MQ4tgBmyidftxyYeGnkWb11V2uEdAZswjLC5gvXLgfHU9L6lsx0AahB
ifxxLVRpsghWHfdKtd/mbBuRhMN2jQmIZfDpNDS3w6cE4amuZcKcVa8LhpOS3En1bRo/C1q4GCZF
dQvzN7K+9OhudHBFxENwIg/6Gqj47uB2kB91476Kfsx6rWFzmFwlyLBY2eJbvSi55JvoMH5V11Zj
rznvYKPAcgoeY0V44PguP20apx7/nQH6k1L862T4b+v/80lkEopgCmag/du5GzeT5NiMzU6d+oOW
WA4Ji1YLyj1xVNLpGKhk28fdtkjHbS03qBbFOrDvwim1XFWt9hOR11PSwklbLEjqe70P943PevcD
00SHjAjWweVRGq+paZ+5/Lo2zaNt9fDXwwh2CZAYQXIcr06cv8zKQ8RRmYib6sgYCVRnubSeO+T1
DnBIGvQsL3jUWXcugPFl8lL1pON1nXqzhZRgr5veU83xoYcp3mjJQ6xA8KB+T+Leb3q8vwzpWQue
VVgffHz6sbD3HSIxtd5CEGBK0fhtsCzn5KBkIWsIVm2vedEMpZO5lBHeZAihFVG/dJlDdshVcLVK
4xgpXLW/NcWnKPt91d5F9qVIs9UEf08eCr+z0LxHTwqSu7ED+xDpxczRJ1Y2w/4IOXy6GcSxby8T
fJlqWnSoNxVLDF0nGVPW9joleFTSlZKWO7T8rXwvwzKmECQOXeat5z+DhL107aXYbB4pn9nHlZ1p
fyWL+wKbBcsoHCzUZRjj4NqRZzh91MSw9t8NeJIaH60yQ8OOqRyEJQVrqxwSTJ4dDIxLnXWR0/yU
9JKT6TVmuIpi9FtEIDnH0IHIAlte4xX2xr4Z9EOh3eY02Ux1uSbxOUR5PSfSWm1vqfWVOOMhwLm8
gcwRTvrGKo8D1vbdQ08HCWbaYWwZmQywftBd4ckDMc6O/arGFTKEVLUJsnylYLOjxweGhbYJQ3D4
CLsGwT4xpXx0VkdYc04prn5OzQs0J0+R622u82SXB9ka3VSnLFMsEtLflIbpEBarRXVnViS/myCb
uroeEPzzmdYVWihwxfDesZO1Wl9DaFXG9CirN9PUPNb9Oql0T58g9FnaSpcrNx8CT2sf13ON1hqu
56yQLaUjSIVRLGCpT5p1qvO3pOfE75t9VZi843JXckN0i10ngr8YnrK8uiTYu8IComCUgSJkN7Oc
7fJBSe17kLzJsHPSFDqxdYhYXIRE3WcgKiVb0YACI3kZ563drQTi2ik/WSoQZoZTW0Uk6+hTyllM
8Eur2SqMWTvLm8ujiLFmjax/HPNIYZbd4//uLktRb9Gym0RVaybikl/PeabDnWNKWX8awO70fNM0
2V6qxq2EfETF4M3GKGNkRIw2RABxGR2QpMbhabk10ukBajLqsU1IZSwGbTPNz6L+ihEyKDAidzVP
i0nmNWXGyRqRfeQJMg0c0Jp2o2HblioFhzacVAnbsIfSEj7wyWZkJQTMUzga8tFAAJK4dZdziu96
C4QwxorHQOdYoykEWYxp/oYwplSuD42CkxBHSade+5ls+qNplKsYA0Q7wweTBPCOKtLa2uh15ta3
O/LL25+ZCaCaAh8WzUqUX2n9Sdacy1wmVDZlim2cQ+I1CtwpPuj8RryYG7V4B6gRjmNDcceW6QmK
I8PELbm7mfKC1E589t+9nq66kAtp+7T8iluuwxIes+KuxetCRX1qNvG2DmsXRCMbl/JA31o4qc2K
TDoO5ivld5zgcmsIWgCgRqJRGhbQegTllQU2PrDiU2z1tIz/X8jtM5w0DsA5RsdTRH5kEGCG4KTK
HirpVPbftmJz84qtLL20qrK1LHzkp9FvpYW8i1lMLN46vwHOCKTuoalyT9TfNYzhxY0MYimqZzec
Ad0VJPOBujVZp10FlXei8yxMhPy3sYVaoDcrTTyOKoXOTyMiXx7u+/Czw52AzSuREEzC+jbx+NOY
E3SPUWK4QbpcZc1znYga70JCvmkvR4eAYCatcJsDUGsUtoW4GvFTV1+zdt01xxzPtFYmPmfAiE4+
6xwEESB5jxWUKJRNHWQbe4GHAPHHFCzdEkjEUZ1H2irOcNSDxEfARXGZ+/14HDAvygTnF302OFLt
Kvn7mDDjpSppoSOSlA6U5lK6E8UoThrbdjYXXoRoVm2v3WIAGSwcksGLTWmjzfTk2xB+dhURQIpT
nhrtRHo1Z0ZJ3VuCzltqDD8NpUUr65b/SQ7eHftkN6+qca80oP/0slIcnlQn94r0oc4Y7oh21dvY
QUvOtZOeJ5zIpm+9xMDGjbBsZQHNqkQdie8mSiyKwVXIYhExzLbkKvffmcQxql3j/K4dwzMMLD6j
SblKebTKUN4vD3RfOxsNmUUipasa4yIbSyb55uqQM9sRb2oK53j80HkeGj8v7kaeFlHexe1VmIar
1gfip1EvVGyB87bDwIZUoFs6rXrsShhBUvk77mSv4/Q+rbb5fXXB+mVwjthchS94OhHVJ9fMa3El
cLthjwHCiHNL7g9k92k8PB5ByToCN+FRgGH0k5VufrUkmMasGrdZh7glVl6Fqlz1GQU3ndfIvjhZ
OAw+8phYeIeg9rBXmIIgi5t3IcxbaV1v50cdr4XG10Cq6VNK14nedXHMGXmMUYRBFg1h+ZRkV0nF
L4r7LsuLZnpYUykJmnaNKYgoMK2AoTu827hlKgvzQhSQe28taXYMeEeZOa/C84Dma5gf1fZojbhU
Df6YExOPci+iRTJJblR2GS6dgCCHLLg3grWIhOv0OCurvjbKq0HB17LAdgFHwyRPjwFkEUPflngR
DRgkauYbXU8HdV2Pr524ARN7M2GI6rdmSV4UMTWqfixymLV6x44BYXpsEE1k2U5ajv6RlPGHIbzm
WMvoMFKaBkWJ8zWbFFuOdlTyN4oK35zidZghTcbwzg2tgzp8pGmwkjGAiBMGcaKBKtvew6c24TE5
0oc9D3djobjz4koXsh7lBZCHcj7gMAcNMvIqHigNv6A5wgW0HHbAsRwV+J3Jb/DbPCvHe5OfTMrc
s6tD37xLcbaLxuLOpkKwZuy3m2jTLIH3dGz01pzxpz6/zgS3mxUG0fziq5nqd11/KwZmnd3nWJXr
tr7rhw6FSUAG8ewx5JONXS6g7Ap9PafiPuJGQm52F2lFzcHnzCjW4m1m5a46vHXEpdd4Cg/XDPOx
ITgUEJAs4LcWf4JAEMAcjpuoXqK2Yb0GW4U5YW9gkcqtsCuqPrTAwnmecdssKRGn4CuaOj+Ij11/
HHQb74mX0NoedyM6RkUeV1Flr4J4PJSt5mnSIwtGsbUXuXg1448pfTNsv6LSMedHUtItzMRNdoHy
XGJYM3yPbbuy+wrPa4ag4y6WwlVcsY0nkm+Nz5K+tiIsvinkBM903dwCsuTm8R6hDEfMbilXQiNC
rYjMAkFxOHpSieQIk4BGYVqbNfTVwTpOrnNxE/VWrWAbYDp1pfZh9Y4w4ok6aI8q8gVzwt+FmoZZ
gcmfNKWLjhOkrm7Uaiexuhb8WlFQFHxr03P91fQkNjtgIq8h5nFEvhB4uPg55Dd6r9mct6GNx49O
JyQb66WBRofLkeJACT+Gxv3S0hoBWVnTdtBxPYYNJdH6QW3eWC0u3woiHLxkI0SYdvIqspsg9YHv
Y8XZQRs3e4XloT/I2LLoAULbiOOVA8FIir3RGgxLUxkaBMQ6RxEXNb3jNBCM1orHXvDlO43b3YwB
JnwwAGx7PQ5X8n4okiztRNPlJY7JEaCcVGuzdDczI+UqwpNPukzpMSIQVHtrpMhXChQUGCTZDV5A
F+QM3KtafLZ04Mz2LsF0XxU0WcWmi646O0VdYusib2r9fpShsIZvvSgYK+Ow3jEmvtK8uWZwCLQA
QvynEv2kFHgULoKzc8DbgGhohbIIaYI7qrcMb9/Sil+QIqCUkQXpAfNwaLpvoZOZoqyx02SXSdt7
hQ0AzN8PmV7HkuRPGPSlpfo0OGtHWhX6q0xpV5iPk1atguKotXiIJZ9RZ2PNtitnzjNTO8maX0Ri
vdR3oGfeoDymIeNDxBQDZaTZ/ygcHLAcqu9EexD0A/oMPR7AoOM8g7Pkt91tbqiDdiNShipiEh79
cDO16iGfMSB7ntv5SF1OS+GG4DFZi7laTz0moPGMspcapN+gSpHbU4prUG/fd1S+GE1VWG8KQ4FK
WHgpE6flaICsnJSgHXg8KjmcAhiJYfPoiNK1MWCxBji2ibp1xDbSDhLbWpZ8V4OBUGUvhbnfqNY1
KLRLRR+PUNUX1kfXN34oO3jjHvHugREALoUZUoMIZ06nxXjxCK3WSx3nScv0rR1Dd9c011J3aPw/
uzZcOeP8njiEA+Hqk2MLmfbTSdc1pEz5vrdDv0+vei65Q/WpmBfot24zf6Qdp4EW+gLqwwjNWcey
jdqxTxnj5Mh6LTwrJ3y1pm2B25hk3iY58juK81yOVmm8mvoBp5EJgKW/U0b7UU7ErsDzte0nTzIu
VsAQNw6x1vqo5dhLq3fFecq7G2Jn3VhRhxxD5qXYMbBxmquRhPfSqk5aPSGs4xrwiVJ6wGqYjwr7
23SIrfuslO+EpNzpTrETDnOmCjYvriA7Xf7pxDd1okmT0GBuYHkmVQuCfDzzOjjdmFYZ9SEdirOJ
nx2nL6TXtvmKrZ8Jgeg0vShai42IjNQnf1V7AyeWJS28RbOx7flLTXwnRg6USnLjvD5I+GR3qOud
6jECyaWQqCO+Y5hulAPo0Tx1GC8YqPDK4qlKsO9dK8C9KiTUUOv+g5Gm4ruojqb1VSWEHWgvhfxW
x+PaJgYCIx9D2VdOifmrzNP7sGxwkWp7KnZRTgzBGzJiz+5hsVljahXN5Vemg9SB/Ej9N66JK0tG
w4isMK62Urxvl6VGqgxWTM1FYWqm2tFRqYvHxE5ftJxhY7AqBBCL9CzjS5O21LnaczAu9pnGumwT
xk9r0wAYYvVX1nvN464HRwnnbKHLh1hWN05xsynUuHw2P7cwx3CkVx+yMV+FuKtQKddV8+UY2rpM
jlb7KSEmlu1vtzBO8ihAH96K4hbY36n2PQVbUz4jC1gxH/EaqEO04aW9nAeIncd6nSi4hqnjaTYG
AGoGwsNGYjxEN7kbls8ovMGM8PoZn2sYQuZ+ATH7SjvLXb/Xg/tKOTWas40Gwj5wUMylN6sWnqOR
FG5hbAj3pG5Xmcb8J0JWTG5QF/+Y6nOuY15qgKaBdtpkv4IvR0A5koapWEwQ1LpUo+OC5oA0th27
HXFp0VNrvjkY4wsTHEuKMblmf9Mqvwdu7fSPOsK9tNhKsMArDCrTyzRjAgwIOSeon51tll2rMb0r
Rf08PMs6dESH3lpBxa/cU3+kw00ZsJnScPilRDEscDMuwD3yG05wmQSpFCBvN0yXpPxUdcqTnkgD
ym9OkFaGzdRqx17apDw0YcQZ3PtWuu6mfZYrUP34YipvjeoT1YC71DpxV1O91D6YV8jkOQ/mTcjc
jJujBtgz9D9IOb1Go4TAklylCQP6aSgSZHvdzTmiDfmYqNSDVrQehfDHuvzHhPj/D6d+gzdwlFFt
BtOKTHf7+xgjFU0iTY50UvWbgSegBNFYBQ5T8XtWwf3b6qBh5toodwbRl2l2UAl0JNvXoNa1VlWM
LZ0qrbS+40Gb3dxEZGo0R8vsYFfl3mh/CZqNaTA3RQInSu03jfql4iShQIFvIKBQgozmeQqTLUeq
FW6C/JCOP3GKo93cuBGjJWe6y7oSwHLc5TQNESzojgNmkm4zSD4M8LBfLAEtDPKRc0zPhbaekztB
mnjLvh2xuhAll3RWKWiNBvKeN0j68CeO7fRVo4/Onae2vVNjWoYIttpWCaOraD/NPl4p8SGnIVZe
xvB9qh1q8f7oiM9muCvjTxMbOVOFqIO9nj5sgY5o7gI8eDrPjK9TdXQKhvzyrTYGrwZ5TWeNW3cZ
olXS1usBDVHxncvvxZe+1Is9TtiY6VMHt6PtSyNuocAm3OYSE+RGNTYju4qEGpuDLB5+bMn2hyHb
5CRPiTs5eRFydTETVtd4aQKKhOCGwMwv+3tGAEN+q/IZ1899arW+ZIC/vRvcYiOiWlKsg7LwHfH0
H3Q4hMX7COeQeUir1hszzg8DT46tkSlkrZymQy531RwQuDeZupbaFskFPp65rZ4ybYR08Wm35OEB
m0/dQ2IhYMmowKWTozBjes1wK7TC146ATDUY111RX/oEX08l8WSB77BFfnlkATvcJgl7LUrAQhF7
fcQ57r0Fm7GbhONNX3d4qUjmpzZcc349Qm9XWsVm1nZx9V6WHwGrS0L3XAGf9g0O/K+Num8xiDPp
5JX3PBm9JNew+p5OraaiKnxVYa0blwzIumuLiy3sVzqAJonZHfLVsshgVc3lyRTIYNgzNfBH4y2p
35voMsGgbsdzfCvyaznQi9L3glfV/cdEvELMpmzR1hZsR4qAja66kTGepLzdGByUaoS2vXB1s/Xn
Fow6QeZnK9FDDLIxqD9Wjhaeare6zlhXTDEJgyaZYV35MjQHmc2cMzxM5rs6+LZpbnmVeLhsK+CQ
mjy+5QTQ8cGs8fjsG8ALljR6wNl8omapMgQU7QJV8ALZydWIuUQ67iyghYBTTdbptnpdrJQ5WndO
yhH3hUIC9cFJSIwmjewgk9Ncht1qxOc2bG8Kz3Vp9D+ltGv4w3Z0VsLuYBjDrtKw58OpHD9l1f6h
6XHC0S14oAXkq3rTJs22td5kSkiZhWdKHWaExVP+FGjXQer9oK6Qn27zdt5gEgOMAMEAvwYsKKvi
odDQvtlwbBcRMtlcSri2A+vLwqBazgEYIFwr48kEl466/kkLL7kNGD9LvqmGXwmQf9w8SVQvOT6y
jENWRduxMMRL3eOurnYoV19Qdq87OyR9oZtZ4WHotwwSza7AVTN+x8bhDV7AvilkohQqcNSdkLv3
FkZSGRsrmvxFim+XD6KJmBE563n8UpqXyuHx6VPUx5DGh7XWWw8NtghqpWILV7pZM7pZJq1xqjlk
RbtOav1piMH/qpNOt2AOubcKlqOvuGZz52s975xbbENmB4FepJRFso2H4ATrzF3s+0/3Ml4YavnO
11XKymqmrvwZKfAd2r0IIUeSEzcwJWBcpzh/bnkrhYx6dAw3XTf6MoevPufLAezML1L46gyfDRig
Bak0rG/yBOyi7kVeY8r8ljh0WT1G2MrD0L21osURL/PuplLa2sHHRCpIQiMSAxY6psMzdg0TAKPi
Lczk7dgdoRgA6bDnVc7BpF1Q2h+jO8rUEnVSEQuQg8UtAwAv0HChZdmg6PcVwO1eA5bA1NkRWMQP
WE8c6H8V5V7FVDVTboivgFZyLwoeVBiHc3qWEm1t9/EPG54nY6ORABPiLgAqluRfIWAONlXYYdH6
gyAkuPc3eCHmkgl7MnNTC9p8dpmdR21QvQoD2tmS3ZloFA0FA00+8IAVS25W4wqIn/AinaFeNxnZ
BOH4EDpMc2oNpUHqVUB2pYMBtrhOLVmisWCO5A8CFxAp2wjgNGHAozW099F5LdNzo1LgNfFrjmqD
AdFeqR/TmnSd8Hvqk+ckbB5oD2M8uXVWsM0IfCFMjG8JlWU2jetRlZ+VJt6IoN7o3bGhGu8Qwwd4
omfhtcQfMGlmvyyBzvub3UFPC/FLrWgG042iFHjExivESxhsjRsriFcaQSOhKF7lYXztzHu7EecW
62ImpK+ZZr5YaXJp7VXS78OamgJhKsVdiU9EkUInIM1YvoXNNe6uoug4QJF23yjhlI+FRSCWCWxw
mQhXsNg8zWA+zhpyhoTzCkMyM78FkcbgPmCSspH7Mz7eSQaVOsjIotH8qQWYCr517bPR11keofGj
0U7MV8kNbGLycLpx4geV/JpQtjypDT3biU7MlproakYQF8hGiHowVgvMdzFTYLIQdnR854ask1Du
NjraGY6GqWcJqCazR/Mgm8jDtfAU9F9a2rGMIUaGA6Zdl8EyULG190xa2/6qA4PZRX7Hn/I1xvhF
xDLuiRqIjGOjEyVhOn7PZp5JbOT5PtW6F8vC6pnWucPWEMqLV/Pjcj/sHYNok3T8ghTqRgNBLObw
HDagwQ20hK7wdHoi8FRoX530rkzxcyV9jKJ2AbPKFiinZfCAfaosPgzNxDi6e06aGstggN8KDnZS
+VXjrCoOViExsk3ROsyb3sQshzIg7yCCJJovUx9I+btTJT69pxvoF9XgbyPsMw6NSZxtFG+0Un5q
ajJ1K2kXOxVHZ7zWBnzK6nC1TChrurIqId1mbplhodPrsYfP3oLqEdxQ5MoCwfQEsgLOh+d8gWrq
YOPkOkEO8WYZSowByQPY16QjfT5DBEfDkNTCx9uhuTNWkqL4ZXMX2EeOhACYoNHie/sxpcacBoWB
wcYGmp9BoOM28AynZ/7/CKHDVU1GqzbO8Om8CiZ9rTSIqnmEG8J7WgM3sg47CCFeExGfNRVEOQfH
7wvOimJbFXLLC2tvwaiedMt+DQMbJ9zquY1o31TxYxfFekqVXQhb1qmN54SZ2EBPN2h8dKG+GULj
1OIEb9UEH2kOHS9IdTUGm6yS4EGF5ugnpn4KZONeY6MoGeGZc7nR5SdnVLwg0b1oCajXScNQi7uo
rzcpg+FAea7qyhOXQSb9bDT3SUfRiZuUlBwqBR0r2JLASF+ZobQJrLkDfTOiiU3wHWebmRrrFFUX
h9gRyYgOMD7AqNiY1RB/vVsHedCWGQaihdKFzrk4b6cYDLCWzoa1eIxm2G+I7E4L9Xs1N87EfOwT
sGQ5mEkvMeqdme4mNXsaUwG2xhBLd9RnIbKTikyDraDW7EM0o8nKC/mojP2dCstXcdr1MPfw4+sf
OW9wsNKOXWPdG4a5LrrxaQTsVgEazHI4DXVLuXBt4QFQgc/wH8rMV7u3SpjvuRKuSpPnQ36DEY6H
FCVV86z2sxc41gFHCDIdgvaxGIb7MCTrhiuVUrGZhHqXEQjRxd1hzsTBHKB9GM5lYBPreBgRr9hY
RHPYNQEOIIQky/bR7i+yTu81g92bGV7GwDAd4UbRHbO6O2hHORkS0XP5FFUHM3jLJWQ/WEssa8+k
O+BTWgsL6YViwTahGB0IpNELpCgVTCnxXLGdi/pS6SdZ/wbmjGXSbLVgSxJOJWPegRYeo5HuOmfp
qpkYCM4SwV/PTQXKYWYP6kginB7OP2k6c8XMnYPy0AXcKRX8BGJATuIh7phxQtBnrdZrRSEdJarp
HFXLG9mPNPGeY6YcE1XVWuh/nAIyFtm2bfMm8PPS+DgC3MTgGKVkJuTjSgCkqUW27TNnU8E7sLtw
nTrGGhT7ZThaAdCUxES1U3CyRgKbMxgj/GzQnavRCpdhNllJlIUWN7KHomKUzLDU0NPUyg3xYyv7
n5DtsO8jvoT4yCk0NyzEipp2NWS7ipQLlg+ldnKiJjoW8fw0V62rkLkVVNlelR/Hu2nxhRjrrQmN
x0yxwJa7RysrX3s/bIrD2PFQXlfH1jfdzfFTd93PzcvGdb83sfd5PvK1eLc5uudj575k7suL+7I5
vrRr/j2eNy/n4/nluFn+KdzN4I0eX2by6q42K92Nd0iVvfPx879vbPjW4L1szrXPj+WE58D0gGDs
qY+stcDaJD/yI75vD+qZAfKD7X/jJOOD/d/La+VH2vRP7W72GNi5zSEkxQNZW+Izjd10j8xhQHf3
zA7c8pRvHERkvNZuhUJrhU3Mhr6ejDzmbEuczHeOHggC8UHaa57t5kTjcTRBzlyrj2C+9vETKcL8
QImFHKb/tAYaE38iV4rRgsaggvHduyCn4l3/wh+Ras7C90eQXIMIk+OAg5lieVuaR7IFtBI7fDc4
FgcDQ2YXoN0Fq8XgrqWWxIGfQwz7CWjAC0aWhLuIz5rFryU5JvaIyeiU65mKuxFeglm+zMFrJXiS
oHgxF0Rrp2vnAv9QvV4oxek+KNCCFtN80INoHbCODPkrknnz2qmaQZbC9vD/CDuv3saxdIv+IgJM
h+HVEpUlS46yXgjbZTPnePjr72Lfl25PoWqABmamq9uyRJ3zhb3X7lQ8QYybI1awvSpBkEOjS181
VutmR0i8BnCAFUv3nA3qpvONJaEnBUQWdgkrpxq3Vlbf6WJgfMs2pXDZYoO9RW/tZBRlIU8yS/eY
8cQ4VdxXlI1QuEfOV7zHu3ZYU3IxMCCOPqGhBxlKMJLVJg8OwGxjnN6ykKS/ieyvqVubfrYLu4vg
ayARElYl9cjgpUsD71A3mndByaFsQftk7qsT/KvI3Ctj1lTasUHQkfGihH/D3TGUfKmSNx16XIvO
vuFAMBUBDvbWMWGu6GOH6ddcdUTzTDbfJi1yReVUlIAscbFLxF8t84ZwMNcGUKw0JgXB+e4cvrpq
u7MMZQnsyuF+ttV6NU7qMqw/u/Y4v7Ndxk6oYDVQ72vWovNFEw27iL8zaIxwDHanxXenvMEmUdwT
MkhbkqrS9YQlAfum3oxaLPSq702denTG5JhC/wVo1DfAxAbbE0q2HnJr20WPFLXk88GpROGigVvH
Ak9AWEPmrttj8hz9Q8jERoGfyKZ7rvNDK3ztcgyik7joSsJ7yiw75dKW+lpo3z5zGBtbYuSQgoz4
xHgW2oqRTqHT8mEJjwb/ULSZ14MxtP3k3hrQ1lpU0gNh3VhZfM77UTE9Izm1wa8G+PTKgJBfRy8u
PXsVvTIHIdRAWVQp0p+AOC2S3GYWP/WFSahHDfiu5+KxECWDAePdoiVjCTYrjQJNxRBJhVCqD9K0
PSMA8854ZS7nWiYjIBgrM9g1s9CQ4XYzn+xGiCQYiPwq6mKqs5dZy5zOxVgJUIjK1XCShalwMpI1
0J3YpzAV4OesFbitFSM/s39o5LOlWtuatCgdJoOGaHaYrhjZkexkC61c6+nWMR7Hidq9OeUWEIbo
zid7VedaA+pVmBfffsmDTzPeD9qjkhxGQa7RtS23bX7mvwTapwGhrmZPkDnHOJ9ZHzfXQlaDYXSY
0Wo2QQqUx91VEBbvUvrl+lHpK/JdFM8n9ZtZVGvxfrKzd0W5NfyLwsnHJnFUFlR157Z7ySkhcEc4
7scAJaRfYuMHIDmr4hywE4nOw+8DyYqat7DCr4sDQ9ONfaI9g56CNbNF8WinT9kM6gjXJm9xirii
1N/S5FUyYRGP7dQtfDV+YCunxoypjHnzqamYarviEFtPSHhWCUcDAEQIc6SE4mctviRqsAiFUaDh
S1SLpc1+rh20TTh+jAqrasriKV9Hc5SE+1FYL1ziWAin4o5edxnq9xmiIB0JnnjSaNBqckUZP0nW
BfrehjyIoo+nEqkC1vj3xOY2qNsns1ZRZi8Dey2Z80361RHZlx1qFNMAD8EJaWDiSQJYlXLycj7n
WlpbHTcHbCY2hOtpvCHDvOusX8qY7ZyR1UeVcbgjkJzeQ86OMmR8jtQqReVs+D7+STaqYIMJC/lH
QR1tAnKvrPbZst9YlyxSxPI5X1fmiLLqUBfNGoVpEfHef8M5PAFVOofp/UCqdxRhyVbe+nrXmi89
q9vQf3ZpKEZEHFDQvDyHz9vyWzO7i9udQtZ0RwJFzRWlinxZ5Nl2/rooJH/OTniHcQCkIUS3GXOs
FO7fpq9fW/57Ke9HA4GEQlJo9jUmj1HEAUqBNZVYF0LkohQb5ivPeJaggowxMEX7hHNHYRIZMIgT
RCmwsdn7+q1DrG1jOsK56ofsCLE0B3wx02wPxnKpM8iJQR117j1vQNidwFHwwI509CFSXLwrnGen
2n9kqySspW3tQw6csthH9SXFBoTrBpU3I8BPo3pyaCOy9nNShtX8cevQIMOWpeDRhTRncIOnCEN6
ect9NnL1RM5bfTbMjDTU4hnBhjp9I8MLMIlX+tZR/XUyvuRMY8sCUWtR76zku+ji3aBOu6lpFtpk
neQEKTG/OexXmxogW0Eyc4Mwgn5pqubOboAaSlktH+vywY9wMY9fXfXPfKlm4pvJ735O20yoFcCt
LhXW7hlUsbqje49eR7XcxKV7VSmGQ0Jlqwy/w9SjpoLoT+qb0NxjoDJ2UJwHKz8C71hI1q1h+aXE
8aF1H1Wt2htcbcgTQaJwj0zsfd/asENRxQJDw7DuUNZzDOPNhInpoyPC5KpiRkitVUN2UzLvgB2u
VJzpBcVOHmynBHeI9eWwZtYzsilaknX3Lk9FikC3xtZUJGgic2Pp8M/CbK2xLtQSTib6LLOvfxX8
u8oY5hGgHJeJrx6095Egz9aacIamX4WMtmoJ687Pd4NNsrQtLyoehtBHd6V3C/jG/JWtdXKUcrRT
mB2YUQ3sM2btuN3RKtPpl9lnHF3bFDSA1QMM49eq+32PmAUW6FaX2pPA825sbH7xlhJqAFtnsly3
uSP0fltNVxuFRmETbsWg36meyh6U32wZKILdgBo1Q2AtMmaDDO7HEDefRPvBajzGEqN+6zO7ASkQ
S1/m+ucxTeeg1tlp96sVO+ipLJOHew1RkkiVf5qjWAJNdXrue7s9mTnk2UhdKfpdrP0qwxtgLTM6
ZmTljDZhQYqxd/r02I/+fopSL6/yHVuK1izpOT+04WAQdx70r5wrM4sInTLbVSpWPvlVgD2iATjd
Bflege5HupMi1PXYgH1lBy07z1BveaDsFFT4OMc8jQ6odOWmsn5J80XU+SMS8SKKthZ5bFLNH8Im
PI/MyzJ0R0PwYENKA16kLFUyspTksU+YmSrXuj3Y0AXr+kCwsB6fCvqdND/mvHwkmbXNNzNrVkbJ
qRQo4S5MacbR8QomuANFZ+i0hFjz4uqA6dV2niwVhrMzhLkOJk5uHHWlRK1ZVEw0PZlgFjePSKqG
nlqNHXblOB5iOrQCxqzIaMiLbFY09ohBcPP4r0NHUt38ztH+Ng3/wuYGrX9TUWLgg4cnZ4V8W3h0
57GDmoodag3CllgW6u9T/9Vq5YcdWKQV6cfAxORVivtJ3ZU6NB+DhsepD1SMtrz3Byp1cjyjLPtw
OqjrAWA6VLngDt0Ewo1yKQuE3BKsaBERsX3zCcW2EFwnKCgpPvgZuhtefNRYlqKtjahYa4xtDQoH
zPdtvs94GCdYOUN8CNP+GLQHi9mrU7v3RvVMjhkL3ElbYfRkFE3qGKdOH1e3MjkHfUiiChF7eou2
TWHdHhiLmEDSKrGJ4QsgGwpYN6xB+mTd0ZEWFXth37TIqaPiHmhhDRKRUgbxw3YY/W+rQwRLdMFI
LFhESFeTuAd3VkcW9oEMoXXrqNuJkUyeIVVN+BqJ6tj54tQhTv7nL0abcNcSlqfa2qUOwiRpk2FQ
rxXsQrNpKpn78/AWvGUFCZCOzt406R9E65/8vnjUZ4+IDLchHwlGt/lSHVmjZBfEf7cC161SoTh1
wIYU8c4UfoelLdmKyGdi0LyoY3eorG2Y4gapzBUOHSbQI0f6swX6mYpIGZ7HgPsCbqUSFmuIpaIW
aJEZdMf9y2ir685JiW1KtnpKUHWSXUJ938R8OtxZSQpMgd7OYaySkNkz9cehlgfJZE2dVm3nf5S5
3BR4L0A/Y1w1KHUcCV1lGrwRIHOcKNRn/Sz0ucU5cto6fKp6iXQWyujWiZ/J86FjoPccKbEAKNRr
wSWg8K4lSUZN96GOOdCSZBvGPQnZsnz0R5Yerty2D3m1b0zw7fz0Ib00GUXJi5562NElI+hxfG70
ryZXzlaV7ngLFKx4qPS7Y9teZE9QDz82jt5hNfjOujAnprMDsmI2lm9hMCx6R9sLKMJmzqOvhESt
A3xeZjqMH6LTlrlkipPQUuaoeMzxMWq63RQhLEwHRrF1sywJ0vQHvG309lX2CrrYhIjHs+GOPA7i
qQUdbcxiCaf8dqt4NyO5RTx6KteYbdyLLqJtjZAfm+5WKGCwnRCeu0i1cFUpDlZjDuewQiKHBCZz
Qx4snQ8oGmJIsv2zHORTYDEnQG3GMRi3B0IjF2UHTKmNH6xGXKlKP1EQEQyt5zD9w88gRxqri1tF
OTw9cDJr6XTSkFtXjX8uYn3dKhoc7g+wEojkH9NC+6dUUKyMOVpyncJkZWs5MePGw/yw9cl0iMrm
OoOWXfIIs31WG4fRclcBMfHC3dkDCVxLCU6MbsFDCQ2vLfzui1swRp9MSbeykdsSRL9Zqcd84RdX
lXgkqQZ7tlCROn53Bfhh1qZuXHmOv2eFs067J9Jo+KTY4fbRfvAF0zhUJ34AlW9yvZHN7yaLpxdw
SOFX1H1PMO0cd2BaxjISZ1k7XisdXYZBkEe5ZittwbRxffjQ9ksRXys0RrjUynS6e2ePOeATLpKE
Ix3dFMdIP10GnkOV8bsQ6Ucqpss8P5P6sEZzDMoXBXQVIB+mDjNnTWP1mnAZRtW0GWrlQG+EzSFY
WqhpRr7fGQ2VgfUh6E9p7a94RtJ860g0Uar/aLvFd0r5WKBUnusLs0wWlX/poDUP8uDw0iGRz6sd
UMBLqVA6UHrXBBSk0XS2IjaXeEHD8KUs4nM5Ds+KOBUAIeFOerSQMUAUOuxpRBF96JuSu4R3Mdtr
SEcK7TY21iJm8cKdRhRf42mMD0QZfmmyRS4arXr52kmKOZ8QK1tSkAnlmGfGQnEJUJ/0+6B7yQJr
ZVpXE81PUaHLdxsvQwwG3GHhV+kxbk3wkxES3cJ/neQpoWk1UZ9YnI8srRGjrPhwGm2j+68VVl9B
8A4zq6Wswf2U5DtzJ2z8+LmqL4H17muo/bDqjzQQ+ouahOuQOM/alBdhMFRlOFvNJ1IbeFpvLEdT
IbYIzW7jPiTc9iVKymwo1yqqpx5fQ/zoYzvQlfKcWvUlnJqPgLQzxMKe1VgehrseqxJCn2XvnwaQ
sg4BbEmvIuosvaZ86s1mX7Q7175qZrMMk2Y54P53hL53E7mij2RMFaNcVolY/SwM+kKewcrScUn1
y2Hyjow4ot1cZYxpuUrxdQSqcz9mysr1oVMQu5O57jagYVN5+0rNvg+cgZQLvDMkdgc+8p6joVEd
EufJYdGe4zZbIaqM+aZ2Ltu+h7Hdusp1ZNVqfzTILm1UX9a0qlhjOMNnlMabybzENkHA/hrXqpVR
zTMixg3b9jd7uiZ8fUj2QngC0U5/dAsLo9+Xmz5EcCTC/sL/z1TDG8iMzVhPxtQncwVvkWVuoW8Q
A0D8mFGcj50O73ZmGRsWm5l6Ex2aAw5unm4NobaV2ye1adcKwhUBslwnGnTsHxhWwNNHMYwYPh0P
bUHNzKBIyIvFINykBKtvI014koJ0aGj3HargTi7Hjt6mR+Sa/5oVffkjEyJ0K2MxHeT0ZhtIU0Bh
Jwx4eyaFeKOASbPu5tbt4LMU64jVR8DoZQxHMobv8po4Yx/aXbmGoJmhlEaGl81yZ+CqIZOAEARE
x8ZsMQWrmkEKZbaijR+FyVIpv/+z297+jQlP05Gmg8fVDfV/YABSdHohrMo6KsE78Qj9AFWj1Leu
Oy0IiuDZqMmm7RgidNoK0pcltqQJ4R5ylxoNdO3mfKnz17pTHvkT/ELMbihgWCmRlnH0hboxSk4I
QRJuxBpGH72UCUuR2a9uZWJCBf5k8LVEuRUxdWiKC5uB/YwxSctkiUAbNWt216gnETBPS7+H8CVX
2fslN00jSBfzXh0zidTfiN7OW20di2yXy3s7rZ4a59dYGOtmRF9lYdm61ZzOFoGrNMEiaBZ9XDMA
kVymuedX1t/sjT/RFZgbNQNDBRwmm8jVn7gQ01ZCi/08FgGB6EFNV32PRz/8DtSncXZvOM0h27Ty
IVZp4phGB3g9acdVm7eBbPhkPPz5g/4f6sM/Lwi1kY7U3zBt4wfegobeNu3JFkdDZhuRjquKiazp
Ma1SlR05LiaXLOeAXuhLRwYeiVsNXSCtsuneuLNJgceA517M9G9gpZ/8kfmFmZpmz1EtMzjqxwuL
Ji0qOFbFsWT2SoVW03QOqrNk8tlUWxVrQ+CwMZjdH72KlW5+QP+GKvuJrdJVh4/LMFjxmxYszx9a
zWpMsq6v3PI03xmjfjCya7yKwk89bBZl/VxoxeLPH4c1E4L+pQ4FGGqScCh0E/SKoYmf6X9WDWMY
/EV0GZstcdxdslbHXaguo6Mf7sjNIDC6iNlJ4YBLzXtgurrhdcOrAoKR3U+3TuAdSy+9x37nE7gm
T+ykiviWlofcXJK8FmzUfpnQUi7l3nlt4o39GXD5LuRa9F6nXQJCyKkSGByrp3BH3nB6aD5gWP2a
W0ZtUdGFXjhUm31mHVk6/Pm3F3/77ee//y92UefLifmCE12sdBcf2J0E6pYFpd0gb9zQux66ZJun
T0iLGHYHkKMxUgs2wAs2x8zx2K4qiyJ4TJmmx56arIJmW9u0JhBiWEGvgmEVy7WG/JekjeZ5Ok6w
H96Dc74bFdwQT0RhhMCK7yykE3ddc4yMjYq4+vzn3xLbzG8/ZIcnyjQsUCY/+AkiRSJYGHzItnYw
mxVDgnGVQBu0t0CUgg+X7NLPLEMXt9HPcLYJdWF+7b6aKOhN99FhJ3WuWCvgNjZXmBPREgfmKzVV
gn66XSD4ANi/IAmj2CZwUevXJN4X8OWchVEhENoRnNfu8Hmwl2c+StBxGaB9WcJ/7Y1Tgaqt2bj1
msxBFR0hBrcAdxc6e/qBM9etjUb13N1q3dMOpG1X9BXjS/tKlBB7ELoM8kdG4zlnKdV72FMRY6HF
DKdl1+ymd7oYlaS9pdEz9cSESwb3LqLaehZnaX7hKsfgyQqsOBPvKhfpgxYeSQ+O6rUGKf6DX/Im
LV7NPS4QDn+2d8BwzTUQB6AnCIGZ7XRrx0QNTLO1Eed+bXj286ijLl/0l9jZt4IL3XOcLbWyH93F
4zPJLeg2MbwgV5N/OcPQpf33k7bmQwzKtmMAoSM29edxHxFGYTQ81EeSrvdasEzYp0TWFTWNnn8i
wCr1Q1wPHz3GlCJlhqH4Ww0RaEKlyi3xOY6K59qHlIIBxbqTkf2AUqR8nieXs9u8Lp4cJsAJX3K3
XbdsAA36sTZ6jyGmOi+hGy0c5pcNQ3wj9AJG/AHuj8YtCTWhwTNMuKWHgoWe3axn8HXFRKymAUKj
t4/7ABkTmq10N68heVzv8pYwAxl5eUosIM8uMVeqCVzPOjrxLwelXzrxcJb3vXQJbvqyAMWTOkM1
0zOGSKZnmb4UbJ9Nlp48Iq7/UYubj2HDMkcmyiihbbEwgeCrjMlM1MLQ7ZeN/GIEcNfxPw1g+XpZ
eiGWB71jyTCSe5JgjriY3XcsHrqZsoEzphjCBxfMjTqiQ0b8YCOqhjN4dSLVI95kpfTT2rTVb7Qh
m4Qs7cRXPLX6CntQum+h8txjQMzGraNA1AyejJ7CjcadsQytTGQQkpjv1YAY4bFlWSew2lKZcVez
uL6L5HiMrA/igZYuIiW9xJ6Uo6yuT8ae0nE2ZMuRnshhwepPqyadXo0E8p0F89ew0ENWmxSzUsit
hqbk0Qj1RcLANYSU0slx62JGc7AttlTzWVoTdJNxFLJlcyTMVxaV/gMbvmpIyNzGzciDXcYPA2ge
oJnpTChghyIjBxfyuIyyjs6XJj5LvtR4ZDo2bvMMhC1lqc3G0ooi5gfPpX72ifqWxcFJYS2V0UPQ
pmuAAX6TrdrsV46NJI6TpWIHXl+QII0ITbuiQ2tYE3XJzpoZ87Ph87kGBajLdQi6VmXEhKfEGbb+
CL0MJYqpPzrhL53dPifVvN+0bmaMcZIN/BBMZx9NoUsceIKJcqY+4Cpf8vAEcN58E7fixWVHE7s3
vlKWuGeUF3UHBIOT9RWW29KGrfSKdk3vmRr4zB0S1rcnlxlp3u4r9xmhZOcKJjVioWp4Eo9YpNGd
JwzHi+qkoK0x8YaZt7TBQ2tOyyp9ULFci8RY2lyKToQhe3wZzS+Dzy0M97OlnnE+fhw2oonoDxrO
RXqZtDjdDY2Dnu+WnG1noTAiJVmQLrRjOcBEWF0VKjKGriJUu9zZSf/UTdUbBfp9PO+NHDTk8S5x
dd4zB+MnbormmenOwmSy1FYhpHOs1gwd7PLUS/9gYcOb2K2um/w50r+VCEVcjRfN3eC5CWd1WYQP
GPx2+CnpC6f0zUX+ETJdY0ve2Pe5dkPs7JoziUXogIqo9Trs+H7OGBBZ7zywW1cNQcFNv2qk+QDd
gYcB1q3hr7SOz5q8+jB6GxSu3mxTu83FdNfYfFnZJN23RNMQixPToToZFuhu+4NEpWqhElHyh0Sx
N8Yw7z31dRa+z1uKCiGAmapsLbE8JmABcBL7SNNztsW5fk34shezqbdmvCVe9fjep00khYHDCJp2
i0UwQ9qNYa5u3Ish9eewMLw+AkHuwsHV8SEZk9dOjG8QmI5YhczEOmkFOUqM8aCPFG6zBr2EMO/A
+8TkeKVMGDGadzOb/VnsJ9Hr5na+iqzgw8i0dVmuJaZ/DPzuOGxmzAPS3SWLwrGbKT04uHK5Ev6H
kBLvz3lmmgT4ZBqwttwcd2J8YHgfY7wdU2Zf1AUCeYsk5kLM9n7MzujbEzTYXXBs2ZTjCH0eEeoA
jsHxDutaqfin0wfFIQ0je7UVFdkP51eYPln1mnkR4eOgjtXPGJPKhJPBh47SB/zgwl/NplmIHXf6
mCJzxf6JwFJ26aNmC89K/CdF3iSaJueD0auGrzb/1sgSixia6tGAK/FqBZidB/qX2t1n87/YV87E
PmDQZJpem0/GmG4tc1iP3fhkUSzMIyQLhFKg1cuogg/uHF213QdTvIPSAoUBuhwFxxgYrKhUEgYU
RInlRtWUvZ7yydfWSupPAp0EWWtrP+L1x7EHUcEu48uETbl+s0OSk+uKcMpv3Die6jOfy6Y7yLQw
SMARzPs9Zh2KhURcK5CgQG9OyeTAACkYb7QWYWVnezr5NbtNwGfAV9xsM2ZXyUZBoxNBkpBjwkDZ
kyAOyKboELPGc8xPTL+LHgNQnAD47s4tBr08YI7Swp+on0bLfrfdXQ3KaD+wC9UpaNDFOzxdE4WJ
Gobr8apsBY4BZzOKXzqiUzNr9lribDUMgbh58TnYSLaRTgwgmDhJsprDxQIbv487FVKI743BdzB9
EZRyVz3xvZaMINNxWAnlZEDar3DedQEXMUbG2OxQFlfnsR1u5OUtXPmE9GHewhfMqKfWBEZz9SGq
mh1He78b8dHFHaNxNCYYHpc9jX3gOsQKs8qd6CtmD9gsHyU41d3byqaNQbuUOzbLqrlpCz6lNYMN
5tkAhUi4Z4uMddcuwLSum3O8jiCTI7rG9vAWAly/RfDEuRk/A5alI7NMHk7Oq2W1iadVofDMe3X0
Ge466zjc91/aVeHcGFb2t/FivsZPNrkGyFH7uwbhz4LRRKB7NsKsenmCblj9ClxAGXfOngnFdHb5
w71nmVtt2DTqJ5gmptOJ3W5rXm2Ni8WdFx1mwTBZXODjLpDMcig5m7Q6TXBtNP5YQi7jDAIL1dnk
KsIKelh7zFv3UICT+Ut38bvJDbAj3SZ8ALiS9QPIqpZR6BZVJY62LD1CfCi8dsOExNDY+e6uTD4z
5xdTuD//1P9tlFXN0VXLYsIPE+EnO7Kb0sasQsOEVSUfIp+VRcVy6xj56UrntjUcPr2/ZViLGQT1
r175n+LaYTFuCs2ahyo/MKBBkemdzR84hvZ2zHCTmDEhfA9y2BrRLPc9sdyQ2iU06CT3cX7UQIE7
WzwThaKvMMAhUqNj1KqlGeH+bSiwBdFzwmabiLTagfln44AB241zvXs28m9S7spqVYdEk3bsq2Fp
VSPrxeiLRm8/Ixu6xjOHfaFwMx0h9tk7OV/lhX8/H5GyN7YZD9yf33njdxMlQmsA0KqwrgF8/7dn
bmsm6HozC7AYtpvGtQJiwHHYFd9afpm1k5DwcmS2g0hOsX3slTdbgEK/2WI6JdO5J987klfHitbZ
ET01A0jNc2aOK9IgPyWJnYVbHNMDWG9j9dxOZHQTPpMilmmqYRPVyYemKZ7iVH/5xbTfPcguyxyX
NBdzTin/7y82hIHd6VMpjhSkWY4wpGMO1j8lzRYWZcaIdFhXeGf//Hb+TxgQt66u8hRrumbZ0Ml+
/FStTEU1dgVvZyQIqag1UkNigppY7MeY2EuUQXi/2esBEKid619++o/JwPxI66qJ6kqQnWYJdf6w
/zUAaZJwUByusGNoHgobYaB6QtmxpsJEJq2x6n2M6MOScsa4v2Lnq5WtBWEx90Pvz69E/zGK+f9X
4migjS17bmJ/vA9F5OiJ6o/msRds5+plVX1n0y2kqijmC4Qb06RxGTlLdeCAVrJvyDjI+u3YfCIg
nOZNjxEeIrvlynuZlzkaX6i/vMbfPCG6ISzLNoRt8RX4MS4SoAErtB3m0bmgTQUE1bDDgkmZoctL
972BkNI6ck/PnqnGBSR3QDnI1mfqn3qoBDRjRfIXOKb7m6+jzrxQJwDvHwC98d9PED6Jk6uygS4H
8MrR7wswC3Jkb9pi+5us2Qd/p5N3M4afLetAFIFFx1QfX6dSX23QCw4dFPYhhBHLaHgnlHNuqRKX
OUDI1KtF/EWznziIqj0d0pSRHTPjM3RXCcIgcZ+WqHFweoQsFlL/w46fwu46sOD6pcnPYARvJT5V
xiPIGrMzshegCSxdulvBLqTqzxGTb8wJC83XUS+8MeRT0jNcl0h/mZQrwrek5j5kp+w8T6xD7NNM
qm1jxMTILSVrtAT+ZWlSFvV4NwFolE+VHSNmy+5cHRBWstDHL7/V7ybx6rNQQVQI27K7d5hw4auZ
Cx/X9iqa+165KQhw83OJeoOm9s+Pjun87vnm++UIy9SFTQzgfz+nNrVMxaw044hSO3Q3Sn7v2+ae
OFpRHAOfkSPCspjfIzpbfGI9Aihgh6uetDLfgpFB0mQn37jWCgxkSYTPHBGqnV/BxOL7+TApzCPl
pXH5moT+J6HfKDXYh2sPEQyYZDY+oHKuvmhN78JoVfjH2r4FzVcX0vrqhCqDmI5QLuGbwbWHEBqb
e8gwYWhwtjPmcenMErKuUJCrT2Yar7L4Er12IKlM/9QTXGFa6bb2n7kZ1f49Qs9ouCBMCJVBg0c7
PvNOGkqqIcOUETxMRr0Up3FAj4YMqmTinjjXIX3JzXxRZIhjbAAhz1H0kmpkujctlFJjO2P6aNO1
5r1WXiN1WEyonP5h7RiE/qHm78yTSQMXi6OOsMlG6NG305ydvbXqfjNU2iqLWKdlG4jBgF8w5Sbu
XaM8GPMcC+4DVCieIOeSVGe/f6oRUA6H1L3F4H/sGqooNXRK/HqG6v9T6yAQNL7XMH6ku9TzawAc
zKEbMUa+DTowh7pcgJBkjN/AraR6ZNEhsSsquGzhmVXlVtBClZBnAQ+J4bmADpMPPebNs+uvnBiY
e4QsK1Dhei1dlGGD8jn/XoXRHiZJ3K0Kohm3Ra8iQ43KYtEZ4/2sPFRnw1D6Yumf00yCi5/KnG83
3n7MlHuYFL1PIZkGx6TAThXybXrXSLBpG4KT1cMwRSufXKtqLM857W7B+Ax+J4pod1Vml7GjBPGw
4SbGCrGZ2y8JxOrShQHVxARd67UvVoqRZ01AKkm7Wr3AsMEwIutpsddhu/LtjdWuXZLHJTSnjQqt
gahcCCLsiO306gqwp3yt2TyI9Nr1x/hRE43hBUXxBX0NNWS6cQoXrz2dKwW/4lPyfLo5ToYZ06Kp
XkimusmD0KBOV8QmQYUWs0+CKLXUsO33M8PefB2r7jCQ69wjWRhCuVcA7cQ81hrAGReWWVC5G81v
T7LNN4bWPJWwkroXRG+szGgW6plMLjSvLoYvnsTlKLQtSVzLRF4MgWiF6NUjfdJRswnZ7S9BsJkZ
sVpZvyfY7a0Bo0yoQPdEuArTj+83c/tFBr5NK1/icVxElHIaAFsFFVndnGGjqPE5qm5a+92C01UK
Qj66xIslhyF0riY95Fri+YZBWjP6I1qgclCGu8wZAGmmv1BbrosgO/VFfxpE9YoqallI9GRjC2lu
fKmZbPsFRZwCXVsOOTLcYtfDcIEwxHQQJvypdMO9M34nMQ0exa6RKAsEmwwYcW0wAZCTzhhkXhBg
I1KKFYWUpxbFMgwthLbDZUrX+Ld2+dgchYbcX56kZMgG3SPQ7swCji5pUiORChD2X/tJf3CYv1oF
oDE50JtlTzbKbZ+VQ0xDnwS4gmO/R8w1mJ4PjCAPRtJMtxhpYeKyo5L5qYZZE08AxvhbDWOyAgUn
ovmZRzUq25CRwfwMqc27TvmslnAp3fheiQjYat6MaKRWr7x6tvXU2ee8+TfIoUblapsBi3mXBrJf
Zt3MSv50k89a3dsDDBhNvTqcWHE3bbX0lmlP1cShALc0YJuOBrOaPREOBnaDiEJTgS2Y72YkU54V
nkV4j8YWNn3FACinU2RXx74HKoXIjQszJrumGOm0tZWdRQibO7hDj477YWNP7E5THByyVkL0WiIV
XbYYKNToUaH8r/RDQlebPkt56pizNjYwFYzQANtQQaAnMmakk1s4n4CYaE3R72TtKiNzi/BNXIoX
VxTr0icLglhDyVOTtOYBmuMcLKpBDqWDhndjqOVfKmN7bhx/tFu6EMK1VGQBpNP+aDQin0e1kZZx
xO9dw4lC+SFiiQr5sZhuMsAJwBNA/7d3ONdaHDaOnDhToFwS1F5zOGiMM0rGdRlGJEakYExNkkbj
5CpJslemB9G/CDwfMQN7BEOtMp51wsLLHnhpKlbhtB18JAbGxS8IxGaIlPbmkpIKiRBaJkNjPsrr
eigIg5CuzRP83pFf1pkuymJnUSlkB1bqqWVy7IBMSKcrl2PmdJ6Cb8PEMYwlZKZhDtpTPc8ZI/9Q
XvNQeDLqNvRRh0QnfLlS/bsa1STUp4bvlGBm9efK5Hf1I28y1zH7+Pk//61LSgOKue+r1CXsvCG2
3AGPwHrWcSfGxuOff5b2u3aDj9PSWbG7hm3+mBXUwgzLsu6NY4ePrFNeM9RS6Rkf4FjjI2i8Ip93
QNlGRRIDqXu+7ULKCAzuf3kh82/189myDU1DFUEm2P/v0f7V9+RTYpdtYOtHERUrvUUrCUc71R4d
RNxRYqDOfcqbB9sx1l3cbFJXLkL4UX95EepvnnDyvXknHFZ2ZMLO27x/vQrVxzGnz1wdl+WJ/pVn
0rPKCMfqh/w/zs6kqXFtzaK/SBGSjtopttxhG4xpDBMFkKC+7/Xr3zqMbpIZScSrad2qNLZ0mv3t
vTZXH5P1JFhMmNZjDb4501NjKuFTlvJ42pITaRCMVOy68pjvNFTV9sNZFHivDEBL0UtkHDhzLBRy
DxP26hROdQ2zmeYKiAB6dMzizxIk0GD3Zy0COFyCEI9sCWDF3VCuW84Go3qXTIdokM7NvTxus0xD
/gcDYq7svjkbLEEB6JlwyG5Ls16jToHaVaTnz3ggATqRDKzMGU/lrraPMH69EKqLrGLI2DGRHD1S
A4vYAP6isqYRRGRbMDJ+DqhT+YNky8e+tQVjL90EDuHEeJPGt6HyEfN/xxTO0QF7kfpLHs5JVh3z
PPAmXsCIE++UQ3dJ1EWaf5RE5X0J+L9ymzuLVVy+sz/8mH95ooSLKkT/qm6qVPP8/lu2ilnKxiD9
MNZEF8MHm2sh5/kS4duEzNgxMbFnUPOj11JtqJjnuP/hjqH/5e0yTIrHsPlQWmKo3z6CPZpGANRD
HOTD4DofU6ydDLOU+vgioMZSr6/kUdcoJXWb4xcX+c5AJxLvPnO+GCevC3u8CdGxcIla8jZwdLko
MurwB5cnsf7hDfjuv5CXfhr5uEyr3Ppd7buWFBW51aVdBDAhvwUg1CJYuyhA/SUpbyNlD5mX5gwD
419uf0B0mALYwFx4fFGscwo04sK5Qo44VyVF175zT3iKtH9CBC5ERiDq2OUrVZD27Sne6H5Fzl2U
kh3kMpCxNfDAXFuVvbbpjIR0tQS1qzUvTsUE5rmPOe3g6GbPRmdc9HD9nC7YVBFmCciD9mKiiowK
jh9UkL+pQZZOm6uOgmfpVF38/hQ1tTbHA31aB9EDP9sPElOmqU/RtKNFrzZKgqi7Fq5Oxz7/7wf4
y3j1bUm0hKuaquWgbtIO/fs/bfnlSOZo0g6Rzptp40AGGRaO6/zGatubIoqvmXejONLqi4gwIjAm
CDMdx6xGjpw4X4dzunBoADEI4JVI23xD0cXunFWFhFCA3BB4cYUzbiQtsbpuDWUzTQ7UzNsM7a/S
kp3TiLuBQ+2//7QvNfj3P02jYEjnNKEaQjjf1eIeS+isxfV4yOxpZ4TNylD2OLrtcN8X+NCYf2ic
QhmApUR9vtiwSfeDYP1HYbQU+YSpCbIWmsEb+u3lhDiQRyEdegdHux+Y8/QAwgecpTTzSOBmRCeh
c5USzuNwDaFn5bMVOvFdg4NcVhMUP1nNdCmofftS+ECGVHAdR3W+e80mUfeKWgbDwQiTZYzjIJsf
tACYJNx2uDfg0dXqouWgVFIGYByrQIq6DDEMC7gkIwjzyeQXRrrEFxlsslV/zIifsCxbDnHo/IfH
kzXhL5+X3Jglj4OY9Ey5AP9nsyyQpbD6m/2hHYtlSiu10/dbfDl6dj0i+U9MLM2a+VtyqOtkldCT
FWo4gUkgFvxXEUBPI/8FmCiN72d13zQvqO4bk+h4JyGI+Ttxu/qxx0zajcHWJ7U3J2Tr1c/ZZ3nA
EOPjCpvoZ8BqmoasAYDXnfS+9D/MERdno+8lI99umO4woKEFgaxlq9N5pGlHJYHWLvZ5a4DcBwWs
rafsM4VP7dLCPJ+x0sA4Hwem+zC5aRJZYWWXHhDRVdu0L73c/HC7fp9DQ+Qtwn+S2tK3ncQ9xkiS
cqQDHDWlxB2FwdxlhF8bC1xXRH8K+XpO7Nio+no7VADqKvW6pZmkvNfASIMI+7QtrCRMHXKcVRbm
YfNjSj8xCUHF2pPtJgLFsbPWtxoCISRP6n0cTEHufOzcRVJHjDjorDBw5obGWuH/p4F6nfn49nzt
pmbHt4XNtn2weFgU+VUyl+eeoTsP44ja0B9VYS8KQpNVdhcD3A078IaMgREZ/almYO1sVcZIKA5K
v+ld60otpptk2Newlrv4s0ejcFm8Y654LZ+2jhiTYqeYte7IhMY6s9h6xeR6vOLLgpl+P76Yn604
ZfxSUccvZ+8w8VUw/AImr73pbkb4X6m2rkMiEbgc6dsw0pVq0XGdmKv8TWcaOepe0jxETOYxX+jn
puS5cwnFKd1WkF3Rz7LAxp/vMHlCKF+l3YVxpq9Y54SqJO7a0GMXE0Tw5qhYZCmYXkGwWoTFCn8Z
RegYfVK05LzdtOURiCWAiFvi9TBijGrrO2+FQ/zZBO540nk/qycAvIsZdzguWdyMpMk+Cogt1fNA
TfX0a+hvC86AVoO2yW85AX31Q8WT9zfXOCO25hggoNwscjRV3BYZJCijO812Buj6fW7Ein9oILcK
0Srj+pyN41pM9aqommWzL9kPW46DWdZ5c1KvNVIICWNJaLMqzDFp3iUCGk4I5VHw5Ioaxmfo2S+z
fHBnsZOXtiLkYKg0hME8xgzOfFYcXPkytZmTEX9rDFZmguCjdYjCe4zgqvXQ9sqvqXeushD+CLpD
4ODgpohMZi1ANZR7A8SpEzic5MVmtoZDqPrb3OCZESt3urWNeu9CYRvBWlEAs7agndVWvMK8sZRP
VgbkfiC+gt6oS1ZquVcDUkCQhbGz5hB1RParmFekMwq+Ed/dphVvCa6/ZoBZopKv5W1OcmftV3QA
medhEh5xEhFek3kzLfIKwkux+TIANPFCaMObNeFKOYJ1Y4A5eqS6FgFCgdRfRWRjGLGfgdwF8bMW
e1X1VA+gVwOBUZNkLHOqCS/qyDZsJjQ1HcFN3dXw4lV/F1fvWv/WjWdFy+mDoB3bZQpRwPPGi5lu
YgsBkUxOgL1oKG/19B36rUSdRC3tS/G70W9d+9Cxquctlpvg03Ju4p6aEOL2BQgSBFh6ZYzubOLe
ilAqVExOFoYpPX+JWN2y5usOImeVoCn5JxreK6CloGFIyd6k7bvmP0Z8LEhBMCvsNYwDrwEO4u4m
FafqCI7YMB/02biZw25D21vmYLMlcpjL4xkaOJ83c4FZtziGtpqJMN6wHjH7mVVqYUMDJey9Ts9j
dUwUBGAcL3HWbAd+d636sObotk9wmdsnuzE3cfArUjE6UxuShTrohLOGZXQ2jy7R1Yz3hSomCdMP
/dxjWECKIE/pPnmUqGsWNFrB5vJDUjp47iJ2THnVKImAx88FH8YaPmTCRymPrpiug3A6YjJL6g3/
IlKAIAhnTMjSy4FucEgYCmbiKDnaJupz/1iS53OxhLDkycdedgmYfuLZzAdkq0KXHQ3kdVscCMry
BiAXUQyKkYy6M83AnqSdHDWkXcqESYqFEFh7Ll57ioOUCUmOJ93wmQIULplRC6jBKUSlZp8IaIFT
t327W7WwcENtPyqPkYWMyjZJYVjDV5DNANpczCIcS21ucb5Ks8h8qRuCmW2vr+NYvQv4byYyexmn
HTd4je3ao0YX+wovdqPuJn28zQjG+SHcG8skKvrUx2uLv0uI5qt3SmjOgpoL5hygXjjly04qWTDy
w0Hxr2cMWzXxz+q6PCn+fsagBynP7aHuiRDiuKq5MAeLUNp7q51ShMtxWvo3oUtGvLoLTA1/Gt4f
vKTYnvrk8f/4LLQ8q/gqXJ2Zo/77Z9G6UVM6ArM0ARhXxs7A6FAg8jG1unUd3NiI2k70kqbjrWG8
ja2zsllBy0q/Bkhk/RDPsf70FWs2l1thaTwi8ij7+4eJVZEEU9gM8MXwHiovRh6fO5Vz0kyVznKE
1K/EiPjeNMP34Alqb2LMS37tEgO/Elq3oc3SK8LZ40BVyKFiBpuTn7hgaEAhVJp2yyat9ibZQJuE
vBlsTfpyBgCTZXMk+bhXlWADXaLR34FJeIp4TntKmUhGzZPxi/xIZ9vLfj6U3VvWCMiOlOO6G9lZ
NxLwz1pyqMwLrY/OLV6iUF3Jh7XH20l2MSFlBpxRS2JwgLz7Ojc9rEGUYtBaQwLxh5/1z0u6Ztty
xo2xC7/z92byUeRR7id6f5jgtDQDrC58glHmexH1G2b/oA0lNlcqQagsiHj4GThppop8+BDkPwgG
4m+/KpNIxD/+xxTfZ5KiCEY+D6lpODeu+ZEx4vdfaxz0Vi/XxJXCNEaU4Fi191pWSsWf9UhDJhyQ
QMGmUjC2M8gtc5tJcKblLqza4iLQXNhHZvuj99tNhskv2aeO9sJuEOsRQcwiePSh+PvMuyYBzgGk
xsBc5cc/T/sebkFeIM4DFJbX2UUTsb4pyFgU86TvmCIN+r2FwGfQOVbz8Trc01RWM0GijKi4JIPw
GmZ7kCR17cA7hmu47j86E7IKRuVJTzwKJAySc5OyGuO7cBtxh5se8EwgK/M9aQRS/WV21/qYxGkj
ZIFyITe3waMtcR9+uVKRj4OaMEzccG3eJ3KtDF5Be1HuVDelpynWGj+fLnO+3d5U3mHrKYw7Cn3l
c2UY2UjojR0AbyT9fphOrR/TaoFKQ/2HItkNV9a4U/gBKuqIpMiTMBAOrCcn77a41jO61B7Y8n0G
R6mTrjrk//FRuqK78DBU0cZxIRZAdMhuSfaiX7+FrvAUujhKigM0Nq/ScZ96zfeYy3CmO1b1Rdjm
Qu82czBc5bhEqS+hNe/R5jTbcTymZmQwaN7SQCsf7eCu5ETmRwsFJHWrw1Eqtb3FjpJLwjO1Q7za
uvqe9sEyhfdWuLsuexCusq5ZaKF4U5sXwZ7SqAd5yqZxjQQHgI+XH0Y7Mw/+1pRIR/k+J1ujvah5
xlmVaUswrqZG8I9cGgp92EEcetueutuhw0Da7+yJCdoho2VNyZGiFWhjySr92Vj0l3Ajvh7DwjNl
CltHdv599cwzjJUZCLFDwQQh47RtaM9uol6p9PBaARVc7P3MLb1xWiXYRPV59mYrP84cI1xcHaTS
7zuxAxYAbfS9MpWN7xxC6Z48Ufu3LVN9CwCm1LgUfGTxRA8g0ftVhI4yEsZA5r7qh9JT5+zGoFJU
Uauroh89JyFGnD3TjgSG7MZV5kd4ci2IbNmAFeHAMYL7QiXLHE5vcQypQR/3NtUbXKymeK+VIczi
1LNaKrlIvJrQo7nr5Za8YNkUiBZQeNhOVgHSGR1cJhxTLrfdvBunYUM6ZVUAgKhpzyzTu4KxPFc6
Vx02LrZBm23WP/SWugTmpUu6U77O1E8Nz5t16DjtGw5ZpbtxIG3iQLHnVB8HHEYg69XEknvLwfUS
cjLdmDQR10JfBHRElSUEAHwhtLUuZV9FY0Fdt1Yqk1r9xkjB+3ebSFvJ6qEkfeT17ggwIL8xoMBs
vJDNQZC7z0rPY2pf5Zz8KoX7CId3H2yZ2q8qdyUoByv8dVYrhJzfElzErsNNj9/RIGaeji9pchm5
PY/yDCipcthH83Gjl/dD+WLHJGQa+0rh2/ARqMuO/CX/Z4oJKUP6XtEpzAlx2zUfQ4Jjg/3LUZ59
8qyOOi2nmLI+U9niUlzWpn37723rb0upi3ylSmuWjCd+U1/EnAYQuOf20OC9IKRyBbssbvo9IDzm
t9OqgQybkjix7ywsRE0CD4DphNO9R8qZBKVEiouH3twD3yAlwmYzNOq2SHRW3JsmynaaO6ym8LVu
PshItfJboNk80cPNMF5gyvXhpYinFQNcja4FBw9lOMouvuGmPegQivn5xzRasvPCgb/XR4K7jv4l
Amlh5JnMgVNQbQMzHnw2ShlQ0wUSAsgczOYQFNu/v60vJ+g3bY3xFiI8GSzD4OT0+wuv5l1g6ZHG
t2UygaYg0QZvltU8Nj0YTI5PXGx7HWq8uTKHSzg+5XtuRgKQDx3fj0nZ4vF+doBaVTlEsC9oRNwC
2+lWTG2vxgBNH5GpV04dG+qIfGgOx0TsOv2sj1udjLhgfxCMKIuQH6F8DTuA/ByniUiTiZob+P/W
OY3ujbbzSpCGin3WMzjdAnYRb06owf6Lj0lLRwc5R2PYWUMKkwD3ulotuCJLK6oBt2aQEeIKEgJL
i92SZfa9YCRuk3abwH1oK5w8Qt1lRboTORZzUGMVPk41cq7MXD26+UcxYcmy38jrlzY1i/U6tY6+
FS3KbFpLak43hKRCLgK3iFQbqd/64af6sif/8VNhOrQY5pGD/krU/UdWxE8QKVOsgp1MwDrM06Vk
OqVLkqVTHByTgDzLlqyAtsZgVZbKRhgjt6oETqy/dOjJSWzzpgzuQqp13Dbcu7h1FK5HQXo7YMEj
E8bDXhFA56LKvZHrPm4DlBVUnABng68dJ3rjKw7AFYqUT5PMSEPnBMoroNJRQRKh9/S2IxdJBi+z
1pRoUZS96Fgg9OyiTPdz1W+FSu8Bg73SotOFDOoA7qCkZmZ6kpoNG3tIc0oHXVuwu+nhD7eDr5f/
+3eIlOXoQseMrVvf97do6NS+F82hcslNa+n7hC8Ja9tU+pwU6/NcNF8NGXTebKAuP4XSmI7WGPWH
lDbsIHpU2eJC+DRjKVbA8+H1ek7QnTOuEmTXO/VZuyGsGZnDptCm00AREJ0ZMmnTw1X498srtD9H
4ni7YRAgjTMzcL9H1IPSZyQ0x90h4SDIZUfJTZB/Lu1F+A4FukDYvNp97NW25dEwxmlpDF91/nRz
iKGW6uhM7/Jy4ZpUSRYUkVQAa4vHmoww0azrcrJWienjVYywMS6DiOfLZp+l4pEnvtYeR8i+EHUH
JIja5AvQ9B0WaBqbBsjd+5Rzjw7VJe+rteOgwTA+r6mDRmhzCKXHuHMCYQNLWGPfCMWN2/nbKPqM
cm1lEeoKC2wziyrPZDcKWvKyBcw3R+Bru8mb9IwINKeMhjyP5sGLc+G2FxiuLPRr59T5/UYKYT03
kyTrD5oC3Z7j/zC05GSaW74sAiesRtGOVov1TFzEQTaYZ5If2lnDENSJkkUX1Dqd4kNtfLlPfd6T
FMCYPa0TGTtrBX6ZlIwjDs42Jvf1ljrWrrfZcY1TR226awCKrA5QQweo42DZf00RdhWsnTFPFsVK
Pe5SabPwcQhOFo3A5qPOt5EGJn4/3uwHuh5l1aTIKLF0Ys7cC3+W/IUbGE98jfD4M45UNDzKV1ax
TvhPK/cjHl5Z+EA9hgEzHIhz/ttYBk+OH1wb9QWI030BzAaOWXCngv0akadGnk85N7d5yp+Tdvvl
yCEbYGPSIS3zHDfWjQaYNqIUxDXWIXUcEE45/nCicm97Gl/qEF+8+THKfBHWeAs/tsIXOFT9FWQp
+kuzvACspVMzrm2sFDuDEp2YbZC25SO4rK+jy2ALHmLDn99ygJDrbwsESLbKKc2HXd1KAxj3M8Mh
OCBD1bR3MWRp+wzCWod4FK1c/fJViERtRLzyi88K2ddXSg7uHPMwA0kVkECXnXzqWu25hc/jpaxa
5WkoGVLIiLEbXOVlCk1JXUQByyuSdGqadyI7iipaolPBnmnTGtcjFSbNssbjGlgYXt6bFmp1eGfM
H3pL9woNYOVngTHOjD8V17p26Cygsk9ZmjrRYCzsUK2H/H5CxKvRoqug3JD48pJ05ad3EpbrDo6n
hgTOZHU8E4PwmFRYVo9h4Xjp+NjYT1akLGznPbReKm1fZNwm7uwB6p7IdjbgVw66AwxJja6z/Jnt
eeZMMXD3QrieK2qhLuDhPZ0sdDMUK6gmIAJeqrK+7yRervwAWdgnYCVGQHXjvsJ1P3ZU/ISbOPrp
IKJJkej3lVkX2NUl4cGC8OB8mycbSZInvpU0BxXcT7ttODa2hKn57xe+tbKogulEAKrY4sJYMQUb
flDU/oL7wJ2uaVgi8EVY1Kz/fhKycbQWceTWBx1iaP4ycPHFRmoHL8G8xlIaMOzhvGD8Amzo36TJ
h4g+pqeKyK5vv4h03YiHf6/uf/Fh66ZFdkizyCsx+vz2gWJi45oh4vLQTdOq+0yTzCdN8Ak9lZnA
yS0A40BirRn3uNi+HGFtpM5V1/abkhe7Uf9Qw3YzWP5yCgHsRTQJ4elNfdoTCucuBiRl5B/CMh6q
BL0u03eYclbMGihC7idlySXTjIAoEGKxOQiRt63EdWXhvbVj9pL5eRztren7jAGb4NWk8oX5KvBX
ntXa1HcFTxpp53nqz0o0P7m6yZoESdPfVA6TJXy+vmGDyoADmoPVnswbP/MX8Qw3RR+2rTUx+/Ax
COq7chTPEc9kr+KoowSWBVZeTIOScK3hU/WGDI55dyVI3uqMIH6QwaRe+O25lOQRhxgFeRvj61T2
n1NXN+C2C7SihDhOqE+uPggZ9jJsX/79c4s/LVY039koZKhuGE2+H++mHK/I7DTFQRs6vifAJkR/
iTBfV9QrzUTmFdf1NBQaqGcf8HqQxoG0atV6LKuFIZG7WPpEdULEoriyx4xVk5VIEH3cGk696by5
WkqXgCdyl/hwww5dr7v0UuH7KUjQsMl7MdTeH/6sP99ry0VB1ME88B1q35/iKYl51JyqPwJS0LLV
iIs+194q6isYS0Jq1A6qeT0Z13F5anmC9Q1H8NHZaPpD3H2QpxjKh6h8ad0nV7n1WQGy7CU2nxNx
m7RP0HUn8siheIJb+MPnlorb77+7hc0HmwmUG3h439NOPZcm4kjYkEX80C+V+kTA1xKnqXkxiAFz
qjaCM9BQp3zIImtpiCfFB7tp3maxR9aYeLOiPdjJyTKOpIR07VYLP2IgVQbdUlV3VniQbPPJZpza
ZROtVzcDkCWwxOyXaXDOxo+4+GE9saRv44+/CEeHysuma4b9zTaj6+XM4D/vj22z8dVdVNAgfskR
mLpmr3L5J/y/NmvGhAtalbZCzHDUfaCbDXBkYxnR/oOBm92oRMmwyAVY0WaIPlUgr0nEgYdUYwx8
Au9yT+UHHTVGJQW5icPog1/cP+FwuxLOGf86CuDTYPxyT75Rb2wOlMImUG6nqxmcTi643Rn3UQsZ
nrCwhq9pKre5ymwUOGBaYvnDM5jdKMPOLznR/rANfF14f/+WuASbBi/6l+9Tl6/pf973ZFRK6KI2
EcnyFINy5XE0uQqXGvIqUTPAcIKmALt7mEW87kzMWIgd/372/lxybBesk8xt2vLRk8L8fz6C2dvF
rEZ6fcywmivtdTbfzuFpNH9QSsjN/fFE8E9ISw1br0Ou79s/hH+jG6dJbw9qn+39duAozlnHdino
SfGrGfG6mFmYuzsHBl4X0YFSlNcp6LcytJ5G2A5x7mwqaXFzAPiehA/88AHj48RBm7eerOc19X9X
vjgN2kOoPCrlC4gWV79WBx0i+GPGTNDlkjAYL4V/XaT6ZhTvYO+EBunbOTXIA+Q5kANQluxNiSQc
oaXkludQrSk1Ojvz/HnTibUbha+zwBNCNnzyof8z8psd0B7+TVDvR+gQiHyyUmLUlzF3n3w8ornC
8ubeb6B5IaoHWAOYl6MfK8uBeLTMpQrPxcCd3zO4IdKiM4vWKd9QV4G4YYIwPkX0j/DMpkdOze62
H07YYQbdS4EmZFTFLUzYqdUWAVeeqgnsR9TYAcV0jkSjvco99vM5ouhOYkBMzBOgUn8Zs75M2Up7
i+WBqrfCUyZtoTNZyxHqi9B8ktp6MBI2K8ytU+G8yADFlHHxEquPORMMDAaEBZT5VgeAg+QIICfE
S1GTkTvK5oA4FOT+3HUF7DIo9F1aVYTTnG3PKSHkn5n3BOjswb6KlBP5pQl6TQXH34eSlDm7dHow
nDV156nmmdzTK8j15a1sSC7NyxBsJv/TdZ5hHiHJAO8n7vTatRyBexzjrzollkV7R7tlF18oP/AK
OkUYDqRUDQzZhwP6L/zMyqMw9FUE7iZSH+KG3mzoDBCM9Glr8xqanP3yeTXOcArBp9Jc0vRHF4vM
3dAz4KCvnngMcReSsR6TZiN67onYcCucydtx1lpZWrdIK+wEhXEtdecQBHy29t/msuWb24K7WMhr
RuS0u4RlT4uQLuBOmHhwxvjdZhUvI3pqzDUbgaPymL7qJrn/pvslIUSWmNalNd90tGbmyH9By1Xs
LaRyRujHtrso6j6xcNnwF0cXt+ZYe8oTZRPUw7ro+GXFDXN63T7Jn1lF1dE4zKlFyMei79Tn56pb
boIzkO+UlP16IG5WXwbWIwJsCMp7QcTDnM5tJXYVyGf3ppmbvZWHp4o7hmvUXno/RFyZyvtpsHCc
vfiuvH3v58TcihA+ReLvwrE9Vz5o7U7nYbgw5UukNBhtOPYYGIFoiAHTRV+Ctg9pQM3b+HYcJ8Lk
LggPBZpMtp2sczVBYylx3o3dyg3CbQoZoT4O1dEw23VNJ1RmJJs8u9cgscLTi5nxQ3SsuOwbLHxN
HTGGA1tPdiIG+60NH6HGc0K6OGfYQ5YIMVa6aZCroLAMPZrOFfBXKSTa9g7PlhQI4U9a3D/VgdYM
zu9RzjWbU6N+pVEulz4a3a4zbFJemafArW/C/HbOiw0ixkKjJNKPv57sGMgHhgp4FL9GPkFugsvY
TAPoivERG6VXKAeSMC0uB3qxZ9aTsqIX8JT1LjzdA84ZDDE91mqhnDN3TSdf6TsYm6n84cVnckAu
p2QZzFVc10CLFqWgUWd4jJUniDBcIHeVdmfmb5qrLKvgWNuMXSmBpoqL8V0DfpCLN5hs2kcqQC0u
/Siga5vQS9PLmPEqSHbYduZtVzvCxtziGiB9Yf/RtBdiyfBPcVNnS5ifcM/2RcksK7tY8W1RvJXQ
HiSCp4PTQmn7ypAgEmxh1KfgXht8eFYn+hIb5qQ8fVX+InhoLGxCYB1C6tVUuvLUfc4MwT6POGe1
bBvIl7CGSqO+0CDWgGpzF233YPQXZqCLilmnJKEoPQGUU9i8P09UPJx966SK14DWh1rzCuthGD9z
BKFoAMphaZCrXwfkGC251SrSxUzbVBjQ09nNnhsKGCzgRQ3IiW0frGUshdyvWTOhI0I1xS/YrhaS
O6rXFwvbikZzD5mhEFB51J3xA2TOxcD3h1zTY4LtsJYLDjnz8Pw5VGSSwXiVqYf9cWSASm1wpKo0
03j2iKKde2wGY7LJ1PyxxDEiVWuJRBl6FtybKLCvEox6yXgvFbHwvegB+PTgYy9ahpWPxeUddmps
U641mZ5KpaHwIpImOsNgP3E3TCFG4zyz2QI7GtWDyg1AZaUus+upZJqa2PCKCR+Vu8a9sXjQdg0+
g8Y/YWCEsYWwecqFw/ZcXyUB7NdhjWezA5s7VLdBky+z8NNpBZdfQvf6Y6XeyIXT0aPVmNCa2bqb
tgmuWxfOcftSnlOoTRVeiV39kbCsCe3Gjc8gkzNVGkFBKVAZF1xGYtdMtWhgYEazwO5EKyEYESbu
yjrVP1XCWXWH6N/Qtjx+6sBJ5+s54OIT5kuVsLg9XdvQ/akwn3CChu2Ztx+Gx3GK+nWiQ79s1pYJ
qe3GgZZlW/hH2SljZv4lccq9kfVXWo2OpFzPyZKH22gKeqjJ4hlPrMbyhtW7lSdgmFNS4/Xh/QBC
umzxfGd3afXONt4NhHUpuJNxJ4t5okUwpdE5qFSkcwNPyetViQKTpsMlR1WbbATPYPSaSey0Jtgi
zHESu+ryZk3YczlihgH/nPJu5AOrZMgdjhBBQOB9Psmx4Si4GnnS+cEOfzUnEGV7OkmD92F+s8VR
ZRwyPKblr0K2lHmyDlOHkmMS3KB9YdPnnypew4qj99RQHz9oBBAXDqSdCDeqNGLa7GHUSU3jEw0g
gKwyasohF8Q3g8xxR2xr4bvj0FSr3wU4+RoipJqzmirx1e4yAL2NDMbVwb2b3OdOdE0zrdlwmpno
68M2UcS/cq4FgDddNnCpCnaY9ScCFAtZVDIELw3xwCB+4MOPCJ4J/3HjP7B+dngLfaOFZrP0ieS2
v3jt887fwKbAthdL/S6sz3pMMkSnNrVftWhWJXYjWnJHh/mEtm8iVEOURB9w5dy/R5SYRhxwMg4O
smzaaQ7opREzNYu+qMqHHP9UO8dWfVYsAD36uediDbdE4r9loI64GfrplYXFkIjaVTy8mNqDT47y
NYAxVxoP6gyZxymv4yEDpD95szzatff8mLUGJLWmQEKCpWIaQmGPkE5O9IdhepSbwJhTa6vW3sSJ
eLD2GDGAabR0GVE9g0qdK2D5Fv64tafV6FL3sk/T69AteRu9inxeAmqy30wO9OGe8ju+2SkPl1NL
0+slmLeIIsLxQjpF6gNjlorB65Bo+ym1MRLsZxhYJmEnLTtrJFeq8qoHHSS/40rFujuzHmR42HG/
ftkpzCsNCEHouACKjnVPWGkddxizbYfFcJ0pa6ckVZH8UtrXNgd2pt20BtnycTvmH1H8mFt0VQSv
bpjdFNlKNR4bTbILmyV/UZFdl9LNZ2/r8oGgTQn12Rr3JQs1/gOdkxE1GTVfv0sYmD9bO//74mWI
Py5EukrOh5gbchmBA/m//8/Ny50yOhVDHRESgLMK50ux3rloRu2+6cK10HOCu7hOGXeO0R3ejanC
WQ5aAJjznO07OB9uEmK4nhdtSrsggwzMAvP4LqVLrC7svxjTW9i18dKkVS9VrXVd4J2lIbbr8ZbG
0pOSqCsAE/VcMq4G2abij8++fAAYSH74e/8UOXTV0BG2TO6BTBTlTfQ/fy+WpLgU7cRIcZa3MPVi
Rx1BQ//awAJiEx7tuAZMxXEmQpDTUPmFDUJqjz4F25Nse8Kf1IC2owdXE/ta25voCT23JFmIZiGh
1tjLiRDE0UdAyE3hKzNpiLnMFe3iLuid0j0kgGjVIaKWhpNHHq+r6M2quGc71L/VpXgMaQcX1a0S
2aiYZLsptAmc1b+/CfdPcYRvwkFPNRmwqs5322DPz86ew3AVM+5y8DuavHFTs0xvp1Y5+lrInD6+
srEbcVwQrP2pmexMsgcutm4HngmDKFpaLcVEkR0pp8XcysunQ8JX2AJmDV66TTFST6GPzYRQ2UD/
2MUmRQFTvGr5yoPqTWcLA0SqsRkY7x2qvTOQa44eFf1FJriL+Bj0HEOkndWUk8cWKNhSteblV4G5
sXfC8KYLuuvU0JfVWO/LuLxOmNvKjpgs7VeDs3XpS3VtZ53O5W5IxQd5N9YXAU+ywuyQf84ao7Ps
EGszwFwG6gL90Sf5H2xcZJ28f5a6a1PXXq0QsBlnIg/aloOfqsd3yCYM9RCH8tsE70tac2dR1//+
odCp/vKOoiOShuBFBfjzTRZHb5qDrmfxnpo7IT37VJ1XhL4Ly1/kwW1hnpuEq6DN+rhRBNkaUVzi
obnR6HguRb41GFTbff3Qd4w/lY4+jwoG/bSI/OJkKDLecImL18ZAxOK4Frvr2Nd5c4eVbvbrMiju
TEbrM9fnID0ppnOnuWtkkw+tPKg2VvVpZRGMkqPGqqgBWHIbaMgZWcptkBDTtlfzUx1WJwvDyFww
8rKeLFiuKR6VvnxNe0oFg/BWhaUqYnLb6HDQ1t3BWJjquM9Kf5WLrUH9xdwM8H1Zb1TzMjYUw6M1
OtYmCLOFmtDKu+Ty3tRgYso73LkPIiO8TEOEnOCHSrWeQWI6jbLseuWm7vWHMjQ2FMYceqFeKtoh
9donL09b4ovu5PseK0daaqcGzr0eQtLMY2uFZwK5pniOgOK17jrFaK8GBKLjCFT2c1HfOfSn19CG
9P9xdmY9jWTbtv5FIUXfvDpat2DAgHmxgIToe0f7688Xea90siCVSGeralftXVlpE15ea645x/iG
+TKkWOqoWivecd0Zd9eyIDRdt2HIcOm+uZRzYEXkxoT9S1sRAzZ2K4MSY6pyv0pfSrlf9Q+iad2Y
PvQIrKA1HYNg5GQM5wG5oQhwC1wzBaXMLTROkGiCpeuNH7ZL5a9LT7aYyeDnhR+3bCJ/bJcJzeZU
vxqESYF2DZH7gcSNipM23vYJ3N9r6f2+1mNknYYbo/9cWkxV5zMK58Tmfs4QFJ+DpR7wHWMzutNq
0PENcF0KzNSafUuJnlv8MC1xsfgQiFuIrfNs7LIo3tLWBUD5EccKLZcfdr/fHcX/Nj1Rb9MGZMqE
8EuSv7SGU4EM8XLiB4PPBHU0eSv0BoQyyXUFBKYrdyaQmB6E4BVTYIQ0tEU1umbiMSpurh0K5obv
w9C6KWtiUEhfKSLZ6QlmMZBAVhl6uXuBdkU71/7A4PTab/R+T7b9Ku8A6stnYZoCMcfQQ9NMnmr/
cnWsy7aQT71aeQnG3lI8yEuEo3ftDkoBFJdAcGEJUM/ejY3ZONJ0x5Wg7s6atDEZO7eemVXcrlCe
04Ac2wmu9oNmPmez8NLFdFsGHHVhRUJLCLNWdnAraQmBX0bnzNBEZkK8rZBWU7fjbl5y/oahyaQd
/1Mu46xJCKI0X2TxjZbOv/c3zM/f9zew+hLLWcNgK1tfahBF5QGmQ9/uVbKbKi7MZrcuk3UrlmdT
b0nHvcQfJFrxgHJHGyug9mD6MINluOLERPKRq72FBUEY6KDp5TFL7Wo8FLHf6c9pOW9qUUGpOzID
Bu2ngA5h7kY4kWWggIG6K4qTr+Q0bi4ojyc4pRLp8ggxhwIJe4JbRRwYG0mL+QdzQ6s5dVQ9Nijr
uaJIofUiWhNX9ghMFRAP7TnVWpu5r0OyrZOW7wyAT5LSuOGg3UhDvVeyyYkY3JsXV0RZ1dKgzR/Z
FUpuy2WTurlCEwI0+QVBfgKWnGEgTaHOF8qXIWJAkUpBpXLVhm8UitABsnQ7C6qdKS0zdD/J0f/W
FLRJHmEL0Tc6tJKC8bGK+CxVpWNCk1Ikp1CzjhNWYWgDE1IXJbVLqrKO5nCRZzeFQZAjWbj7MoaX
SX+FTK9ezc7c5n0x1Z4rxdoAzXqQtOYcDccqKl2xvY+iT5BdoYQ7asG4o7mC2zUlmLklCmbSx8dB
xMqLWayWH7RRfIxgeBege1vzojFTVY5zQvOP9zK8DhcqqglysFJTjXdjfdMXyu2cox+5SvSXsVSY
V23bKJpTcKUWa3GnlpDAU3k7ce1aLF1xEBMXPwwx4q2PkIqtHmVS9IbVrL/DRKU/azgX0m7QZwWl
+P/0txWKfnT/O0G1TiUgriEmTjAae7ax7E7mI04gKNW6sp5q+EbzbXm97GRpY7EoS5H+tPJ4NUmW
b4ECRxLqPlZxTH5yrZXHhe3QIxBSbJ185zC82vhaUdohDYHFT4T5xaSv0gUG2Fhwg3ZpLpmczxdR
26jlwGhTqHwdD+M4HUJDd6IY3ZL+XJiNO8t443pESRaEzZESttS2Al5trKbSRLxaQ6Vg3nOhJix1
hBeFeePKk18a40XTuxdID4rGfbdUYf0i/oqwK0mbNp/vI9D/JTe9BK7XEAfdrAQYktGYA5VCdVxo
xkuKLYvZhUFc76KNm8Xf9+eJnmGuzy/L8PYqxLCE5Qe0Gwh3f2tSDGYKzdPIaclOxAwMWFP9Nsjc
BAl+f2+A/sx5fmvqy0yeW5p6Iz0IqEcaEYDOOK0tNuwV22oPMq+H0sVlrr2e865F5xzda2Hj6zOB
Kt0O5AJbGBkX5tUeuVGO2MkkEGaLIpr6/jeI09ykTYdghFZCO5CjLblpjNo7ao9VlflzQoZ8D7nV
LFyFToEZ9iclUdhqUiKUcjcyd1GcIuWhhUbPvo0fJ+7a9eVDz28UuhVLlqvJAlWu73RAaYiLL6IS
LvdROqGowQxM7XQ8MXqSHP0AVAb6QeJhFasQ0YT0gUeyvUfLScd6n7y2ooT7MfHAwbjS0G7M+bmK
ezu/kGsxkwOCXqAx+RCKNY1o+4JPkSLViSvRMfWdat5d61MrvS/uKCLuDOBuyWdu0j9PysDCkbzI
YjKzJ2k0c+YpI4OZXB3DbXlUQjTdXSg9iQsA7NuTAJH4Im36iZ2bONYZEFmPs4RGK15f7GKoqCkf
4Xx3KoOjCONnZ26Kut1Xl2zbhRpm9Hh0ESC40jLyqm0hrI5co0tqip2O2xe9KVQhUaDhRd7Aki2B
HCm2/KJq7sEo+4nYYj9VburchKtEBqqWn9Ich+kl6vaRTr7EFWdLD2oiSUFitkA2XsjZ6+SQhEVp
G6JAQmCgXVV8Tq9zW5M7XZEDp6JJAjNFgleLKmOlVdmt2hEKOecb0HgDQXVtvkz1BS8uWkCnHCxF
ueUgP1UgEFWkkRaf6LWbHgwrwy1IvZam22EAOA1F0aLGSMIPSc04e+uNhXYvRnYpkE90VR7G3jjU
MjzG0CKEOVkQlfMI/xFm2QI8j6gBU5Xbk8HxFeXZvquSF171EwAwzSrrNkHdwFWBSKn5LLWHnsYL
YQ6cNvCsSBTLOWBN9s1qxFaLGopRQRsfZAbftIA0vdx2NWDJSYM2zXyi8+j63Eq5uE8Ra4tcwrKO
W1e3lavP3IBszvnHRjfc13ii05YOyvSiXclxJMbNyskAQnIsKzskYhErmfWdcIBSoRvFTDe6tUsk
5IJwdUzllFI2ChMpukDT8gjNkRdLJphasNpFfzRDjdSxItDJ+NOsbq3loxtfOh/e+HTf0YItiuut
qLp1/K4plzudXsKV0Hfa0GJ1T0uNFvK4V7lYMzkDVB1jZUJKxEV33azAObjN6rJq1wSaYLxYKRtt
0+5o+NGcWFkbayNsIP3Y8upqF+6J3trmwi83+FUCUsSOp7vSn/mSutXqVXqUndIhTecYrUSsTCs1
MD3kXF4IQWcz7ASf/X0V3Q2OYotOsjpdtnTpndlleMILcxf1l9+8/qV77PL8jockWN5cdZCgTlgb
hbfB8M9Fp7lmfgFzcD2sR5/HvMqdE2kwmAtJUfPZhW4ox1fWOvHbABnzqnEQUK103+C/E+wo2kr2
tRtg0KtkD3J8NXvPj7FX2J8av/BR8LrVsJK3xK25hT+tPnMP1flKDMQAhRpqFQ8OBT9h/5IjdFhN
a3Wn8G5Z6Wt15YJsd1gQ3sS/QnwQvwMhArzBq738NKTxuqIDuPv3T9bcwe7anIQNMiOPb8ZqeaXK
BhBmM21zeKaze9oUfsZPIwa8FL/jJ16LG074mX4lk0e+q7ekijxiUn5kkHRoDpdu8ct5IQ3gHjNT
Us/2MsmLEd1Tv1NxZzI5u4y2yjjHG9sHHVqHIXu4VEDqIzJBtplCQw6ZSk1QbrUgPxF5NDr5hR9J
wlETBvPF2mnJ1e6k2L/0qMxNDMTykhv5meL8/Hd5jNT9W3lsiqgzoL9YumbRsPlyB1PhEyKZaw6N
1z8nNnMmG47Bo3HfKMge7Vli8kDmaUC8OrHrNCvf933rMmxU1oZTu7rfe8pqdKAU34SH2o18SI97
MEObkQs+fppV9dy8q3t1Tz7DmgCBLVmxQbTBkCFvk0AOMGk+J6gX6OZBB3Ss+4QAACSrXuRb51ay
hQfpXtwo71njZAyWnll02+iDaHbmEMPRAhvErfhZub8+k9B7Ix+HTflYP7aH3K33qQsa62B4lAlr
xSEobt3kuE75QLBI2PoRCcMKFsQKo447e9ddOK/yFiGFTVTh2NndhsHZjfnZHhbmxocWwBA4Mmfw
+iDxZkfzLI96zU73lAXb5ibeds1jnq65pM5ouN1mJ/vYCT3rhibFNi3t+mMhcnALCtrDdfZ6zU2J
Un2ZfMErduImukWm+QqGzulcml8OiW333am46biz29qTjFJzXlUI/DAKPC/SIYKXmdcdlHO51Q91
oB7kQ/02PcVv2n22vrxgPNSsFd3g2csepF1zw8H0gnx8OI0Pl0/oYSirPYMegLzRN4ZT8Rmat/0W
GCRlFj/oITtLu+FueNUAQV2wyC5/UHCXrwLGHVv9TH5FFH1+fWQ8oG3rPRFetCGOg89bTTjoMxaL
9Z78QtOzHfbXXxBCWBeTrdskHd7oj2noXYkdAEHaBvWBkaud3Fyf5NuQcgeLD1uIaOduebqcuXOi
WqbsGw7FPQnAm+JR2F83DKDnu2Yb+9ZeOlLZAoB5m9/Gp+5jOg13XCwfgKf2Oz42fyDZcBXdl3za
6uqWsHWqjX11w1vz+GBsy5b88iG8BV/LxkuCw7SYE1ZXwuXD1XSStuK5eWRXREytr69bqEb00MkM
xRBbSavilsxQhXHSQ3uXv4in7i57MG7GtbZFwV2caXS2rCxfdaQDjesp8RdZ9Vt3yl8aULSQBg1K
f/rCZN+toEMczyeMVEGxV7fVR3VU3GmX3yqPzV37cD2Iu4kLQ74ET4m76k7eTQ+yd/4Q7Nj+GO2T
ZIurM5oxe/mTfW519juHmeRqOStwFfzeBydntOkjcOoY/utCHWLGsepXbMfV/hd/9e37z8/TPbg4
h0GXUz80rxekFasOpS6pzmt0ZJEYaBOZ9KxCO91NHgGnTrrOVuvG1b3KTm/JN+jv6Dkg1EHI/yn4
s+Zd27enhAuethpurdf2DA3wvX4W9somedRcgtT32RYZLV/K9yt0gyeevflgHdJTeDTuNI6B0Y9v
cGyLhDK8xw/tMx8XcMbPDCsUqjeMABXcTpfIsXXyCN+C3k5HDhkeBt2VRPyQK/UXqSioQjrNHu9q
2ukINy4YV1wqGVbPU/JEuX3nljuJdwt34aV3gVd/Cns2/43y2nGnJ43HtKtX5Zhtw4f4tr3l/+Rw
56PD4VuNDrnBy2SoX9Ve6l0/hhtssgzT0YxW7YrhKg9KD/Q3lKHdbb94W0myBYthY5rxEjfZTxCV
0htOwYCw9G17b236wjEe65v5JOewcmzWYCivzJvSMW5x1FXjqnviGtWfUliBtLupbN80+CsXJ75X
t0QhnZKXdskkdyFnim9Xv99jwlvntxyNVLwekdhc1q6n9MYMF4pTtyVpKLwXn+AFnRpffTKfpP24
70+AB5FePuU3FNNPesAgwiO8473F1eh+jl7yEB7ETbIWj9raWA+svexlcz4nm8GOPUz3HrbnI7nV
fu1iujhM/EbZsTg2L/3p6nMYrm71+0tQrgnG2YtB4zf+vO/uj8+Ko7pk1NrVe/jJtodaaThO8lol
/zjItyTpbS1eDwSvJ27Te1B2PwCovncpF+aUhmQV0S2k/i9e8iyaQDkycT+EiMbm7DgM/lV5US/o
R6IfjmPpu4KQ1zIV1bSsZWr2VVOatkLcVX3UHJaMUDSDGIkgiwDauiJ4Edh+aOThWhnD+0id7H/X
ArL8vRTA5qlLzAhQ6Uq/27V/tGPnQavRQic1Pjz0o/KZHBUlfRkj1BnjrdRtp4YcOHC2WuQVBgPY
/kPNyAA28a0S/AGrLt/XMUIBJxZ/jdZPDP6/OBpMyFRA1GVdppGnfhmuiUV/qacirQ9jE3kd91oz
ImkmLhZv9XsYP4eQ0pZLQg8ee1BjxNym8frDI/q2FpaJlgqkj0aS+h1bGGk9KpNIGQ7X8ZBFd6lp
X1u3kzfC6MKO6quFZTUqayUjIopY7XXRgNV61V/Do5zZmoFQnzM7AE5P5oSNnEsS0Af/BDP525vE
GkbcIyYHJPZfFqzRj+2oC9JwyFSD7sTnsnJU1MndQMtw8+8n8h3syhPRZUURiZpV0Nl/qR/Ji0u7
eOyGw6UfQVFRkzChHLQjnegPS6m2Jae2xvhdiI7agF5ekDAyrmm+ccE+/vu9KN++Pct7MQBgSviV
6b9/8byUsppNfD2Gg44VPnJqUqnhNBeQZeDjuIvqaCZg+lG41isCpKrS0fVTHQaECJBXX1fHCZUA
fcDGa+5GipTrIVZ5ag5Apx52FI6Z8Ifv+3eTAu/YhA+gigBCNfVrc1oV80HRoysEvWIr3ODFuyL0
81RbCQqAaF5V++SetR7Z7NngCK8kpfdB3d/k/c0V/slKDzCRESJEyijDgY3GSfc2WQ8mQPC9nv/U
Sv+6PSzvVRNFXAeGzt99+f5ZlaCrI4icQz6Tq+zp8gv59mK9z2qiXR7+/VFK33dCXg3fuWVgYCJ2
Tls+6z82o6ZXmiYRWr5pu+x9QYNaHrmNWhnkUdCjS6VmJ3bJ3OmMUKNNGQXhZuw/tZlxoitKXjys
9TWGW8RxaIcZJN00Ad2ysg3I+pslnzzkrgkKpjJywOpE8GHRLH2KAxmNEDQnk8COFRp5cE4dMFtb
VVdxvRLv5wucj6VmoJlc5L4JODg+0FV8hJ3sq8mDqt7I3KibV+ozKCm4cpGyNswmQT2tFcG+9qsY
Y+cUzHg/aZ8q5G9vkr32K9sjkS0h/oGjow4btpcXqVmqeOt2lu6nEFq/A5tUJMlCCgOBYn8kTUB1
IDap6JmTm/CmGI/VB4qmco5/WKfyNzPN8mnoCknBnAugAL5M6mJBzi1IL1BhCXW77dcI8p64KrxZ
B+4m9NJ0ol1rW/MLsg7tYc0EiVZBoOFId8Zz/JNR97et+D/zNchVuHdR2S8OGEv8shTrQlBmsY66
g3UfHhRPcuAlHIe9to03NIBEpz4S+AeVZWduuqPhGc9Q9NbIhx+6xxQ86cpaRV7oNlsEX+vZN/bl
rnzgqg9RYonqGp7lm+S1eBUZXbjZoX5IKGRT2f6s9oRgwophZKcCW6lW3NR/WvjfJCQS+FecUXzH
FunM13F8nFdp2l2y9oCBhXRxFIIGFyyWnyrva1ZB7GnFpoHBFBerRmR87CjTSbvc9496s5XyH0a0
0rf2AG+HT15SZAOSjva1PZAL6NY6/OMHQcu86tK7OHcK+jHaLh73o3iCiwkW+oAEbk/TWox+mKTK
36Z3vL6q4d/gcEHI9/V4maaSOHoZArB8IeCuYlDhJQMyUm5wXeK28ouY383GOQFxcIkPUf2elNtQ
dhj6k0dJo6xsVzUF7fjxw/70lzN2SW5CMEGpxgL8sj1lsV5Zcpo1h2rSzm1tHdNXsYsDAZQ6bRZX
uZyH6RYSMSNH2Ruj8bbDZSzq7/But4r2oNH+/eEd/eUrqpPivRyAGrTZr9+JifSUaa7U+oBcnhA4
Iro6876HL4PNeVUx/cijh0x6MMLCs4rU6a4g9Fvn329C/ssJrOPBxmCp82y+PZYWomKbFW19yGjW
VAUtJPmzTp7qGRF+hjNCdnP9uR1OdUUu6t3UWG6nvY1x9xAnL7lxeSoZiTcQAxeb84+lyt8+MxaS
jBBNlZgIf6mLwF1VdKDD+hByUwMDCFRjyN15eJJrYgC4VYefF4LeC/Ekirdqo+HcwaN/B/Wij3+i
T3wDcP0uspfWG3cL2m5fdrC2HAgFqsorPCVSOOcXZSGopEch/5hRShvCT+v1L98jqCT4cPkPqV9f
mXJTchnCQiJjVm7MbSmf2R+VtgcydmpDkrShTw3lfpkq/ntBSNbyg3zZqg0Qw8zd2dIM3fz6Rbno
am7MQoVyhvHNShq9doJ66khkFJESD6VRgvxqL0Ge1gpM7RVI4HyQ5Qc1WTfjdh639OOMd0F1QwSv
iIjoKP7+b9xIpLoYwLZoINHXAS31uHSYaPxtBr/wSKhHwsJv6Stv1lv7Qf4QU/qI0eGHeUbVHX6E
pwjI9zrdoz+cGe+eEcyqt8mTucu48VvH7NU66vecDbt8V7kG50V8IqF8Lbgg5b3eDunoqDSjyFE1
9vCnnPfOMfx4XTvEp/qE3W5mf/bHTbwGzbvDPLOptkVQO7Bc1nQR3NqxbN+k75A44a5ipn8DtZWy
gT86m7/psNXkRMA6tE6K1+Qg+KfC59a9ZsxyKO4AZXjTLjxzTLGep0UcglzMRoUtepf3dkdX5a7b
VQciZLmQrMpb3Ws29b28lbdXnQTMFZYZriDFnlXuJX6xz/xuW/nDlmHP3rxrn6yH/K1+EnkyiGiZ
0hETdvnhzsk94S/rgw2UPUNXMYp/jVYUmswSC6urD/oJ6/y+27BV7Ja2Kcp1IWg34tEKzFO0vuLc
SnZIAY7t5updPcGjfIIzzP/dbqxAfEERdFO916DlfOk+Wk++eBhvrKAMMIJJaysIn4StsLUCOP23
0v14cz3T3/X6c7tpEZM+CbSx+eLtsAH4yn27GW8klidd6SNmDMTNL82zeGyeL3vrHpL4Ubg3/etu
KT0Q3GDWHLcwY25RITEIWOP92jZPxp3IjO9g3IX7y0Pqi+fYl2+1g7qO/SZQDpfd0rnMni4PF7jK
nnyO7dtwr67V9XTW7qZbfU3KaSCvlQMdUV87DLfNVl0nTyLrqwosG3Sc32/MXe3Mvrnjul0Fl+CW
pWi3XhWoTujD9Q00twiqAFyvd90UAfLv4P//U34XGIPOJQh3iEzuZ24Zy7+Z7maff8ONnorgcqW1
R59TXOuO5F/deNdvlj/T3SVQ/Hgn3mgv4zH2r6vOax1m/O7qurXckb9BnfH6esYP4NAGXL1/+O+0
9N1b8tVWdKJ2063/btnv8jqlbYmK3DbsYsvXO9AOMV8rlFv2fNB3crfK1ynUEkASjFcSmyg9WVyZ
gXUmGKQOor3popWFaiLsRF97EDxrt3TBl446QdwOhtItBb8f+emb7vK5ruqgcqQ1yjin8Yxd5Avb
0s1Xutt40npZdv15+XVIFh6MHVBGfi2raf3DnviXcwhlrKli/KTWk+Uv51AzwiwLU7bEFIlUV7jl
sJcXzphRe316JEEbbrZFqNMAwgwy9RBIw5G4Plk+GdH2h/fylwMbWTYlg8nFjnP7y5XZqIRIyS80
VYrMMyyfa+6FVcE1aXKy0VlUJvlPR8JfX5L6nQYFN14E4v+92dFKM3rShIg7FxBk3oTGdjmMGls2
1kYDts+16OmOP2w03zM+eeIKJm2qL2IWKJT++6qRrAtihs3/UHS+LAZt5tfvxexmJfN2Z/zok//b
j/m/Lyj/9wUnq5QuSVzQTWMiiqRgMY7ZFWMjjj9U6UyQEoKxgx8+z7/U6yb1soHtzJI05XfD4Y9r
c5FEY532c4WMJw3aK6EGV3KaT7nwoRz0ClZ/x9XTgMSD9a3hmxr7/34Df7m+0CMgc4HVpMnqb134
H6/fVKi2+rLBoXb1o8FPR3TOJFc7+MxlvDSV+++X+123fCkvFqe1DiiXw0P+XZD+8XpirJQ1KXKU
F2nExGaGwMCMI5lcVBa/BSUrQflMshekXbF6hOBgV/Uma30hYcRCAE2x16i8KuFB5tY9iqlTCU4p
hzhNUydLj5Jg3cJWIN+W/sMCDh21kZzy04XhWwywBOOJrkMBSTb1qG5zM3NDBITjTsf1NgtKUFIC
q13zMUbUB4vMIt+0YBcrJXXJQ/JaLpNx2zlxm/pYLQm/HZIk0At4T5oEXucSb8hm/VWJzzmyZRNf
J/Qe8DfloRYeUilf9HIrcloReYCzMcP9v5/ud/YfX5qlduPiBUGD7ut/17AspCU4BQwLTZMxkqFe
UChiLnrroN216+LRutbeNY3QB9SI0RBh9MI51c51uKmG0xxnbn5FokCpXW9M9deV6MgrCWqQsTJs
ldeTQE9ueaLKsNBpzAOjnPT+SlQ3PIhcLz0LrmgjqE5DEss8KY/zEIIqgsNebPs53CTStI0SbdtW
L3GX+bG5ri/QiPiLtlDwTGYkOJ4aru4R+RoCziRVTZ124Q1UJ532NlcCr7uUZHi3PyxMkEo8m68r
06CkoR+pG8RVL//8j5XZt6UpR1JUHkam6BlWb/uSOcCZSGS9HG/aw/QZ9WS+r+Zfyrt8lH61xCm+
mcdxl76kQR3wOddPBUnedoVW8ZNtuNvg6b1P1siz00cM9vQEeEzgsKfXCHZn505FACgUmFf4lNwK
b6BhaX+Ck5jBYFpuhl+zXBvCtrk4F5RMdLHwByP31nxD5rBxAd+gw2Xg0KAOQpfae9iF8J+2KNd3
F9lvGcpQikeubNqLaYMmCjSvR/WVfuRe20lrAyfEKhNsYqFCdKzoz4Lyw+JFYKRzCFMTzM7yjxG/
om196T9JLIjIwfhU/GZ7Oad+dBgQw9CAezQe42dGCS5E2N0yh91Id0yvAywYD4pTUyUBWDGJtgSK
61q1jzsC/x2naXl1aOtCru0KO5pQ7mGTtLulX4H1wukNkLwkisLmcjtEr+kGazp8cRVtwat2cbUX
+Ua2UMbZw6+J4csmemRmCAGY8S19QQNtH/NCDAhHbhL1h3lF+ugSBW4a7gW1zS8MZDBmxMFuZQ/1
MK2x7B7jDfs+MjF1rd8PHQiuFRVN/h6+N6fyif/9pD7N+/Z+PJkBdHovtnO/daxN6WVIK5o1qs4d
Rt91ckpqpOMrlP7aqbzR3+aPHonNBrsfOhkUtd1Df1Q23K53ZsAjOOjB4AHmpj7OP/NPBhWnivnd
U/sk3CKAq1KHhLDohRwlg95nSODDyuCSsOuo97hfrcUHDNZgS4/CuRgZxtu4V0YCHz7AaY8f1Qsk
AMSa1R6zxx7g/CbayXfAlI7iHa2x/C19sn7VT+Fbf7Z+dflK+UX3CvHNjGd3lZwyKquaiSW7loq3
z1jFT5q0unwAJ0k+1Kf8sfFY8DFT9jfhV3uvB+g9BjCSz1xZKMblOxnN0U9jk7+VCBZVEJdjXB7L
mOm/31iD0ExU7ll3GLHTdxuBKeVDlAA4t+jKuon21Bev/95giZ37vksQuWjR8sMpRUH0pUpAVJZa
UdNdD2Pr6kQge0aL3V7iIrcKP2lzAdUHP8Zl+bJIJczXGLiTBOv3BhMEMSxkWnTVtl/IOS0YqWzf
tGycW0PyxtKOXzXZTjSXpStSQfK9y6wH7sNJt66hT1dWvIoAc0DisDbycEzlZyVmyNFwo7LYFtS7
0XibBDdrS2dIfuFRZ7LkzmwQiTzb5pQuIwgCaENhoyt8Zer09nJr4QGQdy0QX9SWEv11iFb7cHMJ
U1eBvXQVc19JJztl2DJpjjGKBDIMTtxImwTWw5RPO7Kuj4Pc74iCscGTeFODHERHQifrfhtj7khC
OiWp25JYREBR6BsRE+c5cxSFyuqXkEFAEi4HrZ8+UpB3sKZQtb5NBqm7ArpM4ksb1jqJppw/CU0B
a+7Wl/Q0V9VdMxFSgLkyQxnwWJ2Ms/ZD6f+duy4xNTRlRJNUoN8ZZHJiEEmZXdqDKh/D9jTmL5r4
qcWnRllysnzIVKy9q/ZRmR8IIPR2LcdHAUYHzd+80AD81d6EfD82lQ8CUJkjg+PIFqFcMYEqR9Ei
JM4ko8oRzlbSeK3OnY4/Qc65FZmrkRyvs/I0/hjS9NvP9+W0s3QTFBKIYELlv84cM7LpGrpkjMyq
jx79Vt9/aJcz1qhVuY6bQNC28lMVM615oU1sjow6iBQWfni8fxtGQvqRVYlO9VJ5f7laCHkfcrmi
W31tN/DNk9JyeZgqs0B8b64ePvZV4qsYsaTZL/W1JoYQM9flD0W4+ZcLnkXdBOEW3hXB31/LJtqX
Um+iqRuxYjbQW0V4KMmEczreN8JDOWSOLILvVvcdQqcr8p9qsa4xr+y1D7DqTgo7x1z83MoeIFY6
kwLKtwEC1iR2zijj+r6mjgwlGsW0LVAgmvuQiLZU+qAGihDQvBLpxqdOIlJD22sQ3HhoDhlf305E
Dko3KEHIPbUr42Ldq3TJKHCzSNlKI7iEyB7S1gdlbxt6C9lWtrVeZvaJ6I+tN9G3UfzRVpqTZvpW
pJOkmURBThA4TWmf5eJxaNyqJipLYb/BRHTJ0eoVoy1RYDcQVDoOEo12xUDSEmUYnL+pqL38vWj5
LqRrOVPRCak/3caWffTr+sTjiCeLm4muftU2tLE50ZxO2kM3HcFxpFyqu8bLoSJkq9X0gJeuMVC5
DD9ch7S/vKwFHEwlb1QXpa9FIGmy1dAq2MB10b8O/qXa82j/fYb8bbFZ9LRJlpdY/F89x/P1Uuph
Mv9+iSI9xeCalRcdVUT9w6j/+1HF8JexFHd28ivUr1fLTJ+7RhpYRwZ6b33ZOTlRamMtjadaw0J2
ORNX9++f7XuX/L8vuTzeP2poZlyXLr/2zbJdFhO3L0rXaq+HZH6f4vqHkv37g+TFiH9h29BQTShf
jmLLwokoJg1K2JrLHReGrkFigtgKIoVgfvzwk/311bDcKoYowib7mnEstJIMCJGnqYENjpQGn0TG
ngWSSVRuhppIjtIbOfoMEjqWwyKb1umVKE+472gNSUNTYvFGRa4lwguBVdURyF6K+yFJHxIsWGw1
hS9g25Bqvm5Mx6iPwQNa+iVAl0mHxElIBDAKP0wzV8xOyBCAlU4ugWYOca9OgZWpYHTNVKBgu4qM
ec20fqXltAyBiCfU+GL2GaOFLy4vpbq30C/7rDq+zjAt04Xyieqx8a32RaSQlAhXaczbOsoICe8W
WO9urt8V5UxwgtNH+6L5ENGOLOeFKIxBeGVYkJMMA0a1Y4afUYZIbFPilMFHR7NNaSb1Pwyv/v6J
mFx0ubRZxm91yR+LrZeGuYzNhH2SS9fQjrZRbojQ5uEY0/nfn/5fxqqsNcZ1Gths6JT68l7+eK1L
IulRVi86r/wTIKbbNHtjsegjJbc+9PgEb4SnYtblCrfdj6Id/fu2tLw8lQjHsmhB1/jvy0d9WAOs
CZtDUe2tyE8ihNfSYSzO83i4Rq8axCsjyC9bswcol2wnCUiO3yUP4vwuSejvRtVZqpKSXF2JTzeM
P4wyspuaTDNMp6LlJqDlJyTPFLPDYvDY16q8ouJ25WV4zEVjlO/K/CzkxK/cXcVAkFUyQungTEGh
EEhZ3KlLOJUz+uNE5KryaDYPSYrxguYNFzA12VxYFjNHahqCmtPoGit3UUTNlOwjdWOk7z98YH9d
HH88sS9Hep6FVp7G8e9dVplp2+Zup2MwaI6R2nrj5VR3LyAc65emZrWblR1PzW4Y8AMq0MGbn84z
7Xt3gahhyLp8ihhbja93lXwk5aAMZ2aZqnchFADxc+7zqGIUX1iaIK4hDABTN8PdB5zhQIPEkIrq
KsbHYdll7V24XVeBwQwpcVXJa7ieoyg4o+Um0Ea3QxSkmS2HLiBDv0kD8RqQHtyQImgGukLqNBHm
sJwCDZgwyRtI7S2vNjY6InATEe4POoC/yIH++/N+/cL8D2fntds6tm3bLyLAHF5FUTnaloNeCAeZ
OWd+/W30w8VaLp9lnAPUBvauXbUkMcw55hi9tx7LBp0esThw/JBkWNFW80rQUG6hDb+pTbTFdME6
eWKU+3+4839e6e8dcimNo6KTigMdHJpwhjxzM1tx56DkLEKF+CoyvFF4/rPxiha3I5AnhHdn//I1
/lvAcAFQZYIXQYeDWf7vV3bwskDTAlSoBcd+wx+Q/DhIB5eegZtNiOYWTbUSM2Yc8L6Irz2g7V++
wX8ndXwD5tUEJshTctS3V8DEQTYgW0QHmz3GuPQaj10mcrTm1rj0TcWeoBU76X7ZKH9cKv/82G/b
sh6j4UhDPnb64STDORZzyehmaFezOWv5TYaMkno6G+Uts3SYOud//+6fyh4G5xoKR3RP8teZ44+l
Wgziwkhrg3FFeY6UfQBg30a90dX7eqCX8dukHkwKd/LvUpWqgHY2wrcvHcW3O91xPrbqHg2Fnz3I
EfYmWL3BVY7uRemsRQs2aJ8Dlb6ColOjviv32WQfXEAe9zi20+cWnV5xqnhrYLQR0KLdBxLJlM44
ALWeDd06g7Zv7fp2ITxWJDXjIAak4qIZPNFzbuQ5EaF5uIraeyix2CEePO8GLzChVQiaM3cC7TSq
yzo+j8orlCqIpugAC0IfHYMRpL9WaofQ1lbcFeIG6plvHGlUqB0oyEUk0W5fKardigfYNWmJCW/e
M5Jj5M2UhKKEVo9/EOoX0qHMbZPYVC4EZOjqcjT3Tcj/OS+FOU1cCySO5rS640sHtbBFfCIM0iw7
YZpU7uvxgPCHfByilntYg+ymNFEragtHK+biAADgrCqQlZzsRd527pP+mV180v1MXDnLXGNEMisH
2zMcv1hynBKSVawcQVsSTwugLi3PifyCWTdID4VxRvNX568GhJ9+WeY7w98k782TdF+NK1Mn9Ipf
MBuJDJG2hXqvdJ8pyQKSFzv1m5LNTQtz7qOFGzNc++K+wTumMQvFDdu3r6McbCMkPHX5ngSvrX92
5VPinzI6N7r5njGPSKQn161mPoRUQ766yjBrKL+sq2vs6+aaoRtsEUAOrO4lUOFhugwNgWdZwszj
ronOan0ifPbfb8wPjTSEawjmUcwbhky34++1KtGgors+rww9uqn7AEBCRk8518hlgMKPpmH8ZXH6
Onx8f2n+/Mhvi1PYK7AARIv9cFxHKaKvSlp19DJ9+DLduQ+3QrXJcKFqCwMIW1dfWmuDCtML9sN0
r6fYy6MHzEXG5eaHa3JhiK18G7JdDGO2rU/EHFuIh6G+NhiWw+Zd4cQa/aKw/fXCfVvrIpE8zLQw
efWBN/vzUHF4Sw00GcW+rxcQUkXjl3tl/rTacDQ1pph0bAdfpeIfy5s3yGkfxTIhqTMmCOi1Zul6
EFfpg/Y8JeRWTu3PJZpsjS0I++G1eoV1J64wO6XV3OeUX6ys5GEotuAP6BgM3YzmQtXaJcNjsht3
OYkJ995CO/lLneu8r88Skwu0LTILz8w/9BtrL2BxqpfCOrkvbeMzfwzvUN0+6PfadfjQHIPEuh25
2Qv8UWI2wxqbHzTb33b36bm4b+5pjtCFJAkJS2GII7T5pZvzU+mBWAs+jT5pEcXvB2yzJt5NFikA
kGmJgGpjWKa4FvvehiRaeUvCCqbNN2BP/uU9+qHo5JPZa2ms8cFfTbc/7o3sK3LSlQOlx7gXoivl
J4goFw5f/JSDOJODz4Ru5SDfiiw9TRZogWQ+l3MyUXqbaUVAe//vr/TVuvrPe2ZyaqUOmBoO317t
VKnTYoz4Sm0EElG/5Qgeg4BkDARcPv5ig924LjtawwmdKcUH7uiTfAYlOmHMYF0k/v9BwZpVExDK
5CGDmKqoN9WtF4rxYXW3gCwRE9voJIjTONS21NM5FC+yLGBDJ2urGFda+plm6aIqGN/I4w3TNvGC
8p5BYmdg7DM8d6Vl/dn1xaViZoekgzzXHVX5vZVFIhNRuHi/9EbUn14jGjyTPhq9Oke7v5c838+U
LFPd/OCb/bxgtJ/zTlgRSuGBM31a4FPtDlJVfRbeuDcV2mHEkWqeHYpsvF52yDoae0ayFJi8Ve+R
sU5c99QpoeN34z7N9XlK7nbIlKn28HSHNPRwxlfJBVC/W5gO5H4zg7kVwlIGj9CoM4UaxUoYLxLn
YHLkH1VMmpzMimD85QX5oUCSJhnLZFritxvfCmTdVVylLlSEZsNe81+DAeiMO5d8W5Gwp0LOUi//
fgh/aDZrXGl0puwwtNa+45UIKbJExrZ4Ro0L+LmN8ky6CMa7C6tlz/hmfJEpIsR9pn0UDP8EeKFi
udGjXyrDr8/5/jL8+T2+/XJNSK1BkPkeTFHKGdJ49IuYuM1P4xnPbPiSHpU7FSCvawsgMsl0e8ct
yV8aYURHZl+cFQrBZiGBWNm9/XKRfijXJdB7KEyZNqiK8u2J7FAYmaU0KXtqDguFYVvhYGdYX2Lh
xMCAKTkKamC1yf/hwPTXB38bo7lWbdZSwAcnpbQqPP/MwX7VhvE88vdtDpcgcPp8A62P1BMi/CAh
ht0yrIJVUY7n2uyYZ2q/LFs/ruGGwotJsCZKpy+hwx8raUBbM2YWnx/maRCs1fZaAtRoEf0I3SXN
ESEUl7x9mf9yC6b7//35+PNTp0P8H5+qaJWQkVUNf73c+OotKqRFF60jcQOwSwyXnGdnNYdsk1Iz
RxJkrfUWD3a5DL1PBUrDb+OR6cL/5+vQcZJ4KiTsRt9uTAM8xAgKkZR4eKbeGTUGJt2y+6Vni9Lo
h89hnDkdEumiMd389rPTKit6DU1OBLktC6qtYsLMWQfEI9ii1lER+3bandNWOYaNtDPWVnahVagi
UFdjgLDCrvRFRxLcUxbId9MOk5DfKjO1bt12bkZwl9A+TItoXqEy5z+6AmJXEjecBEjF3LjjGQTo
CXieBfpJePA5RTAhlTr6qMFNSTQK+nONJmBMSU/JaIC240EBJK8B1m+8bVZd0aQE0W4az2Sxe6gK
VrLecqDr2EXlnUcLTzPrbSveZd5aiBjczsd0Sz/TGC9V1TkadIexyhd6G87DdBnVLyF1TJbns6py
vDRdZll930riukTyskjz+Qjp4I7jAP4ilfqCRhYJgshH+S/jnIEef1P/QGfDXxM3h/+nwkQdD+91
IBKl45jjCRlQnDMXHaS3QRIottg5+ylmSYYwVPCq07FL3LUnavNwCg82HJ092S02YWwxckZXQCyJ
p4CDNXIAAG20JUPZGevrNMmZtpTQR1ttcL7rnRaSalUMdg1XjOGpRfycTvIsAialuPpRQy0obIfa
jkmPbNsYcPlnqLISRzrzoHM5xHN8mzJbvC7Cch57R8EHLWWYdzxl0XufDIY8bhoNBbECtpRXiHzd
LDm1HlVkNf6WlvXTm8FUQzJM7L20Wb7V3UVSKjn8spxt+BJFnyFDsyI7C79VCdJPCwKzmqmQRIVI
//fvNyOP5FHJNd5ArsdUQHUMyVUYR9Pczee0mXE+GWmolpm0auh/tzTwc6jhzKncjOq6jBcag5fo
1ybL17v/bW1gTAUlDwoRKtDv8shODvtUjOXsEE+9pMpBdKTco52+enisCPGdESA3l5fdVXhXdhyO
dNJ70DMJKUYqlutI7U5d4D8Y4gmuGW+C54jo2AncjmcCIXj41UHaXCvOvijV7by1NZkZMXBCyDER
LvhXTHdsnRyuC1xYga0jc4YOSK6AYk86KVJ7QWPDn0hslfMjDCMZmKNNG0BlDStWTHoHBv0aXHJo
pIsRUZPEnHmJBk/aumvtYO54qcqn+F5wUiQAMN4LJzmba+WuenbX6Zu1r2fJvn67y99CCaYHHSWT
CzEL7Cd9Zs5e9A/kzoj/ixt2Qf4JpieYBkNOKptkGS3zlQb34QWBAZtq+9kLgwMDMdUqR1G89eAB
N1HbR9VDyiMyRCU3kdfXoIsNTVwMV425DDHlVEM0zUQz4yFkakxtN91tkcWmjZZe+EInYMxpPLv2
0PxqPf+hgkWuyXTJAlqJ1u97ZT+6stlFYXKoo2vlj0s9v1Hfe9Ytorxm6iYR0jh1vCwKF0ZX3Ixl
W/4S2vVTRfXXl/h2jCcBwJALK0oO2njy5I0qIplt4QIPdiXtI4kaAs7rkPjkPOJ3UNYj68pB7Izp
MMmgpm8B63EYaIdVZ4ARIoXarXzQOdcpesiMwlVgPPx7k5d/6MQzEVVlhq+azOBtuq5/bPKdORZl
5/vJIYD2m2ULzbr4DaEGLG5eqSJTUhdCGDPyMpY87z4DjuTGiMyrx5WX08AZ74Tg3Qq5rcILEiEn
v6R9tv73l/ypifrXl/xWDJaF2ODCUeMDTGWhWYblFPm3aculRMspvENohY+yvXoVuKHFvz/7h0Ps
Xx/9rerIvCA2K9OID7oS0GNkvJDvJyXBJMekCvj3h/2X9imhKUdco2FWtPjPt6cY4YQSqYGVTK2n
MsP8Ox90mDR54cjafCSkje0ZFd8sV20ZTD/rPCmtAuEkCzB1Ppsw/J/P7jk0ZpkEf9fREGwSqQNn
j6A3eaHCxUdoA/dIwYfNYGvha3N20rr75eyPvfa/VRTNZsbRCLkVjFPfnqvES6qiljuKx4oQdPyM
Xk7rw23OfnbEjhYLr0qA7HG8JAhFBPD4oNfowPvrUotBidMtipfUQwkoEGST2gcSIoXDt1bBb+pX
04EpHnJEnShT8rPiPYbdabTOgUlikUDGLLxGXjmVpkIl9OtCHiguvD2l5QsBO91AS7E4yqAOkiqb
lA1U9NmNyl6BTjQW+6y/Noipz1bf2kV9I6Hayl+mH9EaS4/ZmXWL+ykOGfrZO/VDjxspYZNjeszo
2FLEJVVCh3y4Jb2SupjzCqZJlSNvN3ym0QCfzR7cLWW1AWdT9lE3deijOW8oU0QnZy5XP9EeoeA6
tcNTXNDaBW5nBBM9BeoCjmkG5fMuPg2TvUkLl1oy2Gwgmd6QM/KJ6CYEg+nGJMWc6SrORMZs08x7
KoU4ZRAk28wj5DQCxueUTXsqj9pUIuiHi9wR5ixAS9MhGIJ5cA0XUI46w+6QJN4i1S8lCuS23mdw
CdCvcQvJlnBM/uhq4L92KOWGGZWIHm6ECj8NsVHlPu3Bpon6HHzhwpetCQNCeiVgfGrn5NOv9h02
tDInsaDOCA8CouQtjJZH1wkQfbWAzQevvmuCTUidlprJUiM5z8uyg5Q0uwj9nm9cW5Goi7Z9QyG5
kEoRYq5FAC3LJ70mGZIvbu4AIUs40HDIYLs+YkS1x4biAHp4iEkoKhbewOi+p8WK5KdCtpmO+4If
kXhEWtC6iVmDNfr3rkRXPxXX/Tjv9atQbIbiwnLkDZ1TqsnWJAOwK686usC2bedekp0y9GxNohFB
29sWL24/uKtUZZfsXkx2yT5C8ySsLRhO3VEmd6wBhy0IswT1dwKvuEZabFA8+um5YdBpxOrRInEP
LQgDUGA/U7GsDUvNwG4nVLuKM4o/Rk5a+UD073uyPwaX4LNiRzJkqHsbWWjJm5gl2l3ZuTuYKnNa
HWyIBTJd18vJ0WnnSdav3Ew5A4+1G884y4G8dhl0+M3N9Uye201r8lSjhEVZG8VXkfzn6b0oy2BF
ic4fKBYq8Sf7brjJq6njo/CV4rB5S2L8eDE0ItO9l3N0j9RgCZkQ05MV8AdK6W369uRkP4QKRb6C
4JpEQV7qlKii5paBOCzDuULnLtZepsi9BLeR3kyjtE3OGiDRtG98j5NLtnP5dzkh39Qi26U+dOro
anCCZmNthh6rDsdn6WrQicw6f8s/V07addVdCt0Z57bd6yYv60PY+stG4QwHHM9dxHgsas7D4bTe
QNQR/NsAWibj6vU8yF4Ary089Alq95LkmmSrD6Sb5VCx9xHOwISXZTq+x9yMXjoFQ3LoGvOgTI9P
gCvPxRKmcSMgsuuZPXiwXnkOODeE41ka46Xir8Hyz7yTGuMnLxeEXue2LnU0SAYMwCgxWm7Z6AOq
fcZuM8t1Rl8o2iMPzOJgLKbNyxtvHrxYUU2WaTysVGiRY063RxbuVRqXYewvWolgkkbY1cO+iXjd
QHZo7XoqmEX3pdH3InEASGK0UbxKxBNYrD61+tJ2OkLAk18PTuwlm3yCK9ABLCIdv2y1CEx4uwKH
1yommqqZK6K6JW6SHjDzadTcWjI31GAdFr8UZ9IP6lXtry3pWxUhKU1eqmqfHaLaAKK78JsVBpgp
SnhqADs5a2e46ovnFFxrpbEr5lg4iLPPT7nmMJkT9UUIrdV6UomijvEcvGTek+jfD0dJ3JmXvFom
dIDcpZcc3H7ejDNLeOs4D6TqXTUe1fouat/c/kX2NlWmbqTMcd1XYbpZIhwPJZlZA3j/CvfHR5g/
ehI+APxr3QZ+aqDfufpKpiYsrAu1YpgDevPmu4LDd7OrXYczPGlQOiA5EbrCky9hhl5WTOxCh6pB
ysigIv2ZhuO817ZG/Sq4To2Cs1lo+WaMjrE3b8IP6CTYf/KnqHLaz3A8ltktAOofP5rhgryTylzl
ggPdVVfAjadbCdyLCAB3bgA18OdZymR0Tu0fMUkQA9DGPpzYK8Xj1sLFkbkPgwZjiHeVNHUzwTn+
JpLnJ6yl5uzpmxKAsNXBpPBPFS5yih8NA6fkP/67wpJQpv9UmRj00lTmEqxs34p0ifaAKmc8BvW7
e/VeYzwbMoIeBtV2AfwNZDD5uDISQXxNHBSnvzBoY9yGX6g+wrCsP5pqpjIHepSd9oj1pA13zcZ4
V2+EYPDvkJ7GOqA9cPCLP2hvzJozJ4Jjf/Kvyb280p8EOND30Vx50bOJL4IvI3RIVaZtQSYOvdRz
+67cmwfpXnnmhGnsGOoJuHnX6VoHpv6qHdNdvQsO0N+naHuGCWzetvHgXolyxKeuHE3YtwveeX7V
1fzkK8fvMeFkrCib9KE8Ebnn9GucAc/kKDiDI2/gV2rWrHk0Y2iAwcpbyfZg4+CaNbN4aR54UWYh
jMfprkyGgln1mXfMRmdwhuhtAVwT2Ls+sE5Ip/R5Miibl+RTvwSf1cbY5XPUowvW6C00Y7zP/Tud
sjMPvXBsd4zirOf0pACcO5RrvDJrdzk45rJcd0tlGzjxQnQ0Lr9jHdkwJOBC1mywt2DwttUT82Fz
H7xyVSSM9Gu+IKRW0xY3/bN87s64vw/aQ8A1+7RgvX4mr8ZzuhaOynN0x9Y78dIx3N/1O8iaa1p2
8op5fpcvs5m57BfqJl2DogkfIgJnIPWdRAe18ErZErJ0oGbawaFcwhzN4IcGszvgc/NwIcwMOg3X
h8SGxIf80AYAcN8/RZvsEmzSY1nvDZLxjEW6wE4nPbjmPH9pmIHQTHdSaLPjtuWbwHWcT/8ZnInS
2e1RGax1jEUPTAc+tJ3+6K2Clfha3OF4gs65s/gKIyxIaW7Ncjic0QGmFxTNqecxPquI82eyHT+Y
m37e7rhOj+4G1OPKWPC79I1qG1zWYvbmORNbxuKf3kYzfkS4CI/hPYTElbshA+/FyqZn/pE0Otvb
arv22F2O4t7b5pRrE75gkfHrZbuaAQusV5Cg4heAsHP+9xwU5mO9k+bpnLSR1RvEw120Te5U/Ffl
Cb8GFVz5QoDjY/MqY5AXl6xB/KDx61/IluNsgclrmfFnuJtik5zbbbrIqZzw+s5q4ndAAZOLh6QC
Kime7H6LkoQey9jYRbQqoSX3c3NcqegLPq13njmuSfGYOcYx3E2ee0AW+UbBdKXb3Syq7OQpeupP
xjp99teP3pzgFltaK1zPCgxsuOsXqDL4PjBX78QNSa3TtZ8RkGJL8+7ypiwCQJ2suzzT4P9ssCGr
dM5bCMSV4zy4VsCm8+as42B9AuwJk+EQ3+Ot3GO+fzDuvHN87JbdzTuXT5U9Po9r/5iA21Se6q15
0t6SVXjvctt6sIlP3rna+8d2YeFOI/qRHWNFvUZrtH4r5jriC5/61s4uTBbTyEZOW2DAONO757+2
+LpuDXkss/C9PCHWuNNWyV55sshm3voL/WSesltxQzZi4I9/qi5d5ww3ak0q1vEtuxFLsyquAsQo
QKArZUX67Jsx7eW2VM+wrlFmxNX0F3xL9UPby8fuFLJ9vfG3GnXqT5EdNnDCq2wXfc5bCMeznvWT
948ObXGhZQ3KCNFFfgiu6RZzGyR/9z7fFjuTiFfVdp81EgG4l+B6a9t65U8cuUjdXjiEsgNli5IR
YSrt5ORifkiHeDs8Z/5cf+5f04N/KB+jh+4B96b4xjCLLF7cYTQ1mD2HIDP5OCCa46f6LN2J9yhb
0k80xONn/Ag649Rv5Gf0lKAnUZCCqGFzCPieTEIEtKTgMJoZfE/5XbTQ/844/OKcBuppIc5F20iB
N8ws0walDW4Ty96AMO/Zt2zZnXxqyg0qO0cQxqnsCiJqDoj3NOtM6AHtnfRIA9Ix9nS55t1JPALb
aOlE1svRmFPhyYKNorS07G5cdHN1hP+76FOqg0uHEQKBFJSN1MHXoEGJg5vLc0ChgRpyJj5FH2nG
eku9PP1NBs/FU3GS4bqyD4lrvrP0CP36nl2quO9fx8/wFc7BejyMB7ieFsW1SxkzswqbSQgd8OZB
hFaA51gEwgg7f2Z+QAE1DEfBUs7ZktcGNm7Nn02fcIadmKhjncxaXon0JEBrmrk7WmU1Dl20E2v6
yE/Jul2y7gvomEAoJ7P0ABsVwLQIYG1mfAK+5j6E5K3P6nGmffqvDPFpN3I9+T7lq/BII19e0N2t
1t4FzBl3K9pN7wrAkSdSDv1TeMydahcspador9nmaqKFDtsEp+KK+4GdMIQ6YbzVTwQb04jd8g4A
Mb1CAg6fm0tvp3eIRLir5WvFhcshskp32BpnzVw9QsFdp/f5MXFA96zqLXCKNSduwzYfgpv5oJ8C
u9hEGzzA0FWqW3HhXNKDf8muVTET7ryd+wBNGD2UGs5gMRcc8cjIwUU6UMERYYwMeU5JmXH6mlUX
86V+U09whvHo9Fsf9akt7ZO1cpaMOaF+QeCItTMlMVo25mwuHU8Pz3K49T5IyWX65LJofQ7SrC1n
tO/nPa7ploxLWOvmE024+JozvcGAIn3q994alCoql+RF+2zpos/KM5eXm1E8KBzkWaEZEp5IvVro
2+kibsonxkKcTviJPAX1m85CsEXO5NFsgKeQz2r0fM/eTjnzB9eP0OdZVoOZtBkftUcwwjq+KBNM
k9PrM14bTAVpiUbMFkBNS5PTtHpDImfwlEx9QVRTsxi1Byz2uXdMntL9+Kkf9flJ2bbbZK1jLPr6
aJ/EaIJE9ok/Rx1I1I8KTHSWKHMeXFJHQ8TIAdI/FNv4SzkgIdugT4ENV0S1LK5NJEfVoiUxA8kQ
Ay9mRLkzDBTMk+Uz+cQy3WzHCxkXemNrBUO1WdcuPS4EXQWX8SnxtzOOiC6uuWv8rLwMb80bjQgD
1+2TeBdesO57+dxcpHvUfkBvaOh9lrfhvrpX39BaXLuj8lg88HyneIbtGHm5+0UgeR94Z7kpfCEG
BPf5niVlRdgAgaDaS/MWZzYQDxoP+tXiISgX4zuoY0YX99XWutf3xrN77rbVJj31C3E7bGHln4I7
VZu1z9mntvPO7crcwXnJlmT4SmuGlOOH6xgKssiZJzD/wTkFfntGwCiHgxg8gccaMS0JZWknx3CP
4YJKOFwr76kMrNAWYPMTgfMuU3qyPMGmVznDIoO0Y+gDSE+mszsaekLYUJWQgGvXYMd5QBMUe4QR
z9Ir6tPsjTxVgrzL0IkNR7z792lCmSZr/5k7GSBV8cnBGfjiv/3RPdfrrpBKnTZUw04RwKwQdXRF
7jH30ITK47HyCILwDDyO6bjJufY1stdBj9bIohyt0xwpSu9NTubTNDKQw5UimCd4AB7NP47y0/Al
LS8GydERkRmNJZ3pMXbuEqYE6Xa/qICkH3rdjPVkHS/vpNb+/mvMWOyitKBnWyRzynMf87pLWxLJ
xVw3nFx5NTHsj3MztnPrIIxL+pBKDk7wlxH8D+NMpDGKjI7YUhRF/qZLESRXKDNoZ7hLpm5/LlyE
/lplv/Taf2pQI8DRTTiM8Ea+NBd/3DqlBDIrF2gqaJP2ebKq2e8GrTu28uQNuvQIjkzj5d/Py0/S
n0n18/8/9NukFpNiYBIHhATwngS12LoE4lUA9pB4ZN1Hy4j6AqVuqWn2MG7FkDPA+EDI4NL7zRfw
pZ/59uROd5jrq5kmtJNvp2CvH4dC8irYGNaexiMdbxFym9hg5ifNSAxMp1ERAkx7uIHKoArnldDN
DR+GdEP8ARKM4oKjk24O+O2AjL7UzuJkZTbKxi+gK5xqvV93DImZy0x9pKGlR64VO3cYv4ZHksYz
ZfwydvhhQD0BPnUIumgjgCzzuv5xT+OuNMqWKRZPDjbxMzouU7rhROryDY3m//29VLAfcTMnlyy3
9e8Pc61IVLJW4MPcUyHtaQInrbrFdUXmFLjyixtn2yF9UaqLTrr0ZGzoaObpdEe0unP+/WW+ftn3
24nrT1RQwkIP/hrd//HLdQU1YsAnUpBy+CrWsYnNgihLZqAD62VuJFu5oYDMG+6lv5bMl2Q9Uqdb
7hRVMKWOcyxpTKftlpIesiHTpxmifumqOqLi/rev+8MrTqKupRosNeYEev772nmdRCRmJaSH2CVS
skMGT1A8nZQITpq3UIN8cZSjDx4xI91PFq0yTEiyi50YlYgcRysPUBlikFQ/eQkpPOpFy97Y88ue
/AkGvP++uD+pC1RI1KY+eVeQF3x7V0rErYNWcqf7iHXCE+8EDht5qj2iguzI0BONBpFLuJHMq0tR
JtagzqkcaoJTm3OAanGaB5BU2fVI+0FtZ/0lky1HjXGE8WoYzEFGC2pvxvFU+WC6OilMolhcaBW6
F7/HrsQ5PxiOkxQwzupdCV21yM86Aciu95i5xYLnXADgOeaPba894yTSe1R5mCyvaancA3JaJaHx
PM1/dEYE2DFnCIKe/n2dfpKpwRY3kWZBcBJZV/++q4JvBYOQF3TWTBYGRJysHimNee4jpsB22I+4
vEsWC2Zr//7oHxZzlJSaPnnJMM9/14aVFrFRYd2mh5TsWegRoK7Fgea1ib33nIW0dH75rV+b0LcX
jv6hwcTcmNzR3/fKrkrymnS85CAK2VaBYtBZiF3wQ7b425mJKQ0fX9UM4VynTVNAq9FWki8NxiZJ
987FqM2boHG86sxcEbeKvEBimAbWcWxg9nHhRrpaeYfM7TbdtX9frp+ms8Qbi2yy2DcN4/valcp5
nZRhkRxMLJBELkUrFS9jgFXe7r8yTXBZ8DtAv5T53MAq5tpYQDwGZ8IKYkz8lH5yNAAi3fE/xnkr
2uEwnREbDrK6Y6IK7VYdoR7aWtf3HhV/cyrbBy/75bb/VLFMMc0yJOUJOvyla/5j2WvjPvK1svpS
L6Sjv4bdALc+pqxCkyihXGZ5Y+xok9CK0g6dBauwQpZWg8Zf8enGepdpbvPvq/s/fCvDEEGjK9g6
vk3xW3zYuTCkyaEdwlUr7MeMvrvUMwqhqDfCucSCGgFvmIYmBhEjg2CSEi5PBkCUnFYxrEAsn/79
pYxp7/vPA4tIDOW7YrBbfVvEcrdoE6+J0oMo7kGAISqZJsC+cZnUiIUVghUb11/uvJS8xfLG0pVR
Ge0E5nYijUy5o2utnzKJ7izkpIYov2kGq5a4KMRxFY3km2Qcl/jH9CLciPXVJDNtGg3GQrycJGJd
vc/Lm95EyyZLl7l/rnx1keiXlklxweRPNT7ErluTnqyFjypBNi2jNMbnIZLstEePD3IoRQqDbgnS
GMpxt7fRgo7Zchp54WNw84Sp7L7NaG2kn5N22mJO5xfXSbI5vUVajac3OxNo/8st/6HwgM/H82ey
n4F7/lZ4SDi/9bzUksMQo/NS47lGD4VpdcI2PBbdBmrIv2/nl2/vP7dzyrye1rvJ4PH3WtvXqtz4
FetPgXNRDDwA/5YjAMpyETMKHQVHd/O9C+WIBDiJ6azGhEfMQZrJv8kPf1p8OTbwVCky9eSXeueP
l1CLBEWQrC6Z6nWXuT+3q043TIAZBurdrQ9/+e1fa+t/fjvnLR5iXjDte7ETJ3LtDwZvfcl9LUdO
kaQtZfzujLF8iOhqUi9JEi+VSkibkS2i4lroH6OukuXOJkltk6OaDoIpfw5eUX75982Bx/zDy2ZN
BhOQ4yBlrOmk9ccl6cRkAAbOsj+5TK1ptDqE+yTYe9Ul1m9KqzxPwhYrpjlEakKE+bnjJZALu1Ru
UepM7nQdDW4VtpTcr2jZZD8/JLhHJ7RcEZoOlc602HF43qe1NYneCkSXfkZfsTwPFBI+TWAq9XpE
u3iLgA65aGiRzsxa6X3QLNAQkxyndbri3TT0nZDkmDMSbx8yXiy0Z7wpdIfv4gHXpbH1dEITTWmW
if6dzKhxmIfhvPMZck+xylq7Nb3nZHitwRBXpEcVx5SWGv9qBDFMtbFKCt2HhKhjPIcwkPucAICY
v8f/hdVbtB5Jls0dvX2Kw5UxLmhqGcakS5jBUQARJafYRgFtJd3aKu+Zq2ZYloqN1H0ysVSJOIqI
u7MTAOWwhROHnreQOWD4hiunfiopsWVTPTFvqeGvMps7asMiqRfIKJj34fscJ6rlvdyv86TDIbqG
oVgJZCdCb8N710FTpJBO0Hxp4GZIa4EAwCSeuXgfnysk1l6rIvrVzh6uR9pMsYa5+Srwz0+FmWz2
q7aLNkEJ4Ear3iwPgbHdV+TgemgLKMv9jU6/B6JgZyA8kE4sbnLEnxrAhK1e/ShfiH625US8pMkw
j2p2NEbnmSoviDXY0twDu8BXbloV3N5H5uUbU0O4Yemw+s4aL2MJnaCK43uvYXOMz6I+rmC6LDqs
uBa/xMIELpkTvQFA07DTNHQGHW5XH+9R2pLCSRBlSSFaZeWHSstnsDD1qh+TrlOQcgrUIVj67AJD
0DmTCsozID4G8xqEj5Sni0kcRWfDsQLfrl9Z9Y0AyzfUyZQrWWj7QYF5SD+w74O51y5bjpaG8AF4
g9dyKM6SRzRFuXQRtKI5qul+1HtCuE7k+W7l+ELHDW7Ul1iEjjBABmmk8VnuJ7VJYnjvA2CQLh2x
o4JBYxWMm8tY63NLaFeSP84JB1i7gAbBZVKonRKAgtMn98uJXRmhJ1EwOUm+h07MphJTDPDYLh1F
79jktQOFBT0p8N3mRQkeDXRGuHpoxe/ZxdNM2mQk/CbJOWCbZJuT/M3EdwwR++N3GpNDKtJoIxLO
OKnVa1Zt+31V3+ftHpqPX8+nBD9jLvQM5Kj+J7OZj5SvDfxbUgaT3NoeAzYXIXZSIz2E4uegta+x
KT2oaQ1+3uSJFRYiSfNKHi/zvnqTk+IE/mzVSupWLLrXNkggJ7AUxiS78cdgMEK2YcC5+/dq+NPZ
VCORiaaSRJ+BU9/fi6FfNFrUJWpyUO6ZpzaQJLlQ1/E5ZpxZ/z/KzmvJUWzr1k9EBF5wi0fIppT2
hkgLSAKBcIKn/z96X5wudUYpzq7dLisrhdBirTnHHAYaM0IIyT5knljY40MFk2BiRU9KSRF/5Wbi
EnDn7x0i0i/QnSbKxGIpIubu2Or+eVX9QW7GUb5SpBmPuvY6lPlO51KQlaAwSrOtjj3QBFxUlJH3
K/BfX34yflVJh2GDVW5OiKIRKiProArPah8G3AzeYP+dN1c7jV+hP4Ga1Pnyeu6Zkdw7nX575xye
9C04AkyQwZ/v/CAJZZ+a7YkIKHf8EnZIYc3cM9gJJLe8+D3qvsxTDK9XHT1zCPgbfxgF4MAjMohD
fV1bZwXOF7M1XKic0nBxY+T5UJQpQIN8OwzJ/76CjKlgvjnwtckiivNUR6x3W15d1fORD0s4rS4v
GWbyjMq2PVuJddrV3y18xVehmfTxRI3yd0hdMDiarxkdNWQKIp1250emoOojSYbQcXLOQubggl1k
njxzs6Orag7/v0a1h3dzuxmxhmnhJ1nMOkD34wfwZ5UdBKsfWHZv6uK4x0JkmmnAZ2DGpFtYTrYb
qXDUZ8AHdYYhrH0WHXMyBoAnciDY3U2XjAr10Ukqt9jGMAwIxBNe83ttqTZ9eP+5VRN7eILA8Ki+
+XCvBXVo057yldw/1BURMMm7NvvKBOxZjy0J6LA0SVtCYp5dCJbkLzJhwegNOxc6OBSA7J0wV3PI
CZxBHXYRYp++nLHnQ2PUll899QxCSWXywZ15Wg/m8T1WJ+Atxk4rY2SQpQDvNzihUfP2jG6ax5FB
qlHg2oJ55hXBaI2y/zQ/ihl8om09DUyzzj9dBldpzl5+kFKLx8bK28EqmjKoIN8cMgw3GaPgiXpF
96QFrVoHY1rsa0FGWK07pfJdcd7UfIMgcuKZNFaI0arqFDW7mdhHcn+KJKMNVIx2K9ZuKiKLoAlB
PTXJqwZcUmNmVwoU0IKS9Ti/6Ip3OG5juJDn43TMGAc5FJRkXpDqmmDDMDs3WKEe3EzXbUxfi2KH
pyFhmgURghy0WKfZ+YVEYpi9wjVbt0cCkLrvUVxi3HiG/Sr0uFl8DYcnTn6yqEst2R6AZrqeTB/j
9TI7r/pR2JB1Mh/bH23Ggixq6Fqj3x8e49lbewGwmw43swsnoe1BOL73KAmGYlhyzrUNExQky/VE
BU55LtIspChv0SnV54e8fsPjuAVxuB4Iequ+2XEazmzkfjvSGkSUx1e6wiKgFpkkjZzLKLS0k26X
8mszPE5Hd1ky50GgAJMgTeCOQSEE5kSva55zd9JGTSx5LS8Yyy4LQ1ozZ1VB7VDKVcORYJLuIZ2l
gVos+X18Dx9ZVRmRqyUR5FfypjAVhHfL8CPt3sR6gB2HAq7ULKzi8I/p3ckwexq4nE/icjBeTRVh
ReojEPUMpfTMbDk1eVPr01RxcIn4vaq2VarMGY435kYQMFpQ+uCEKKNKuhmf/rfBeT9JlhAVsP2K
vYEpx5tobpsjnzrcRoRdZ9Jye0R5GMYN3SPNc0vKeVvoRHssZ2RlAtxfUlRR44zCvWKuKxqwv73k
fPImWmldpU9d23hDAOPk73vkb8+9Rv9l4FjBo3+LgGl6qzdlV51W8bjkMJn6T0jTlTmN8u8cIL+e
XRqwBhZOpBvJM+3PA2SUi8uZlgtNBMhs6paQLPLTXBwB2dH5oY9NtgNRnrXwahzuaWF/QY41bdKp
Yz/K2WVMzei/OqvyrCE24LFdaeU2Hv1Mw5N5I5h3gqN+6ef//Sq3PgEHLR8LhkMnwJKt1KKUbJZZ
9VaSvUItJt6LY/r1s8OXCEK6Np3Lt2h422s1PNzTiikMkDI1Og0E0FSt35ms/fZCughgIGOCJBK7
9efNM5O6HzuNF+JhYwsukrdR38rVmsf876vxF2Ng7t+/XulmiUjdwZQQe7Ecj3MsvHpQLoPOZRDC
SWpR+lQ9h84XiS6mzDrBEIGaqshvJ+J66cgzLY8O5t0Izt/KiH9f1A0+nY84Gaaz8rS6QtYq14fa
j9ulcsGocDG+GzNvgl3/fh/u3fDp9/+1WgXdrPNBZx1RVc9Ob0T9CaVPW0ZX8PcX+gWD+eN+3ywh
AQO7XFO43xj0OmnqxGkAY36a8MzSZVzv4tb7+wv+BnLyikAbmBhM1cZN/RznybUfDiceRHYBxrSX
00DD6UtEsIxRwbQPTjIfatsebQm/O1myO+hENIfoUjtDc+5czrSgbuseTC/ZkgglwcP3Zl8QmrhN
VdM8ria13QE9CQ6Igp7ANNjj1kxbzYTESPxKZMiJWyzu/EI/Z1Dz98sgp/Tv13Gr4Errg3BRZxnF
NXymRb8dRBfqh+YZbCIE/TnmJv0+PcYX+4xq7WeiFKLegKrxeHyY0ff8DE/py3Wi9z6cn/J3dXvl
4ASHcCCDkARJaflVqs7p5RRqDl2xq7u1G89Pa2NjTHzRp8NXPpftLEqidtU+9jqj7FWa+TW51wRK
JIVzfihIFJ0DbgzIILBbsibq5ddQODHIJeSW1O1lH/Kz8JI/II4aU5SgNmLWVLWzU5AagajshWt0
gA3eEhvhpOLqDLFndJNTYHDdkBaPi8PoXevAhK9Xe6K8vVSFr/t0tN0sKAevg5WJOvYrRlmUuKl1
lZhIWWKQXpyxj6ZQBXr4xDo/V88jZ+ir4FAw2KLThieXSOi1GjW2Zp/5qukYD4JXuaA1NpwUHwYy
oUuaNcxL4nCU9SmbZHTjy2ydP/XzUzgQxSyDyH2qT1BnT1+M83azCOHJ+uTVSz4HArKcmXdZ6L7m
wZwid3HoHWYc75TSyV797AnEcK7BcXt0IZiFZ7iyKK/sqwdI4hvzLlxT8ruj07q461sSNFAChz3z
RfjMH1L74LyBblhZUK+ySIuUwmqeD57itKvCy91ZAF/RP6ylACZmhIvXYgzrZbu8rOF3BigpXqFd
SkH9TYh8YXUEfs4sc1UE6hrOk2vaxBbho+giQbE2WbjBB9Em5SuEdMIvoANr+m9YeI40B34TQ3h3
JhH0DUzVK6uQ4m59ns8gIMNW9QS7doRlsk8A75YQr5KvMz+MMCODEtzRkT/TBk4RFHgxOFVhIx2G
rtVwRYUDlV93LkHuxwRGddFsVS1jX+dFKu7A1f7cfBB16SKnDE+7Zp1x3XvJKtdjlC/HYAwIHmCK
Cisig4EIHxBb/35xeTLW6D+f9Jf4c5zzdt1qcdykK2WLq5K8o6A+z89byKcIVbg7CKWx7U+gmjYf
MXlWJDmFRPe6gls91o8XgJfg6F6dk31aEklpqfDNIXRbmo+tm2fAx73uu/Cw17wuLDyRgIDRK0Im
Y070tJ5y2yxwC+u8ylzdyXwjnK3QvLiiM7P18Oyjcw6EwTlf/UtM2LVVvwJkps9QVc8nUGcL+/n1
RXCJvSVV8Up6ffeOpxoUThZZ/Wk+MAtheNl/t68FLFx5I+76z9OP8iBuiANxRdLbpK2ybV8OPzpD
uMEyNiRm7YejJ3EZp6ciOH6TBWy+G7v+RVoVzwjepcHRqIXZhLCxxmHz/YC3fOYcYI/PoqoOQM6O
xOtI2ytk8WlDzwIDDr/6JWeANcTCHRZq4k7uDw05FN6BRuMzJyY1d2THDGUHtAZo4LioIbWRE924
uu5n+vp0epLocGi5oIPCqDnA0Ux5zGZdHRxz6OqNM5KLISMrXM1GX+gWlR7q40LuN+rwhI4vw40b
ylw+POWKm7QW7tuH7Sh7nCrJS4U6AYcJ6DGv9Qbf1WrT+WhmkhdGRKBtwBIdkCTufqhRVPh7Vr8F
HYTCIr3+fdv/p7r+7+mjTVHICkZbt4fhSQdsg5ByXM0g2V2sYqHPEVh4w3J4rHGZppPGc+C1jGZL
aZstzG28Pi9mS+hfpKsZrKCZCy/VIV/MbeyLrT2dndSdIsCg0OnuORjm5DkEoj/Me/6ZLo2V+Vps
odIJX8ePv78VaaoB//ZWlJuSpTe1Tht4K5jrZrWnQ5xNsi08jKlPniTh+iRnB6tDnTaxRA5jS5jp
nUL1N6sJqvz/d0NvK9XCGGWt4Cqm0U57paW/jL6EQ/RFgYOGlOyEALY5+SLneR+HU7fKsT5DqTby
6CQ8QaKKAIuUlzu359ca8l8XdlPYHongrAivOq6m+tn0zSa8ZsyaSWEc3hD5QglianOnuPu1iqTV
EYkGwN9Cv7kZ4yAkyXnkZlBmQSyiw8IyhQV+94X+yUv7z4cPJKkY5HqTUn9Tr0pqrwy4sB1XpVO5
/VzfHvaIjN+P0XlrRuWr5KCV2Y97ZaE8s+l8pDvAAUzbfTnU/MMqC88vn5vM18MyaJ3phD571dqI
4kgOcGreEO/sHT1QfJ89bx4/5OtsVzyKH6dlfS8Y7rcGjvcwWUSDgkER+HMVkxMwk0oTw2Ol8Yv4
XdE+G+FdE+lYw3P6XJ63Z2OBRC6LMfQwY9rXNZNRxTX79wbW/t/XzG9cEQ27FJ0cJQOyoXYzq2WO
GXdpjaFkWmI9XCDZ1g1LQ7CiVAcnP8auMjEprtBaDw8z8HElOS0qdBK4HAlE5GQPl9wpUjAinkUN
6uyZZKNO1mDonZ2uNG0gKbfCcFGGhqJ097Jef630uY2QBrDdBmO46S1OYyONtUzG5VnGQhtPrKXU
2D17kIlZ9XeVP4PeGL1dzYKZNJ+sg5LTmw5/dIzvJWcTufrL7gRhDDYWMbDkdNy0cKNulkk1+T0i
iDsodo+7Yo9HglP/yHgYka15ovh3Deg4MAD5lywcNIsUM2i5MVyMF6yta85ZygzWMkoyQhTOX9U5
C2akmxcXp6LaC/mbJnhI6K7ygh91GDydWDPqNcHLe4efUxNSlSxxuawgQ5RISMn4hIcFBRixFEfi
dhYevcNSXOXuYc0jcvkoPk7P4hfDOkgJEtIAukDRNs+ooW35q55sVWzwQPhCJsz3L8XEPHNt8n0p
BvUTFb7FwaV/9WePMtMyXGZQz39hwkKFozszfGPR/+FV+4znCzMUzmihcJjb8SM70SbgsoQl4UqV
d5n4mE5+mtKl1Ma+bmer8lndly7BnL2VfVM06Zv+VSN6uX3vwPEkh7gR0VOPniaxEi1lRQRXvJZr
G7ehjqhWPAyPqZuK4LRTEVGp39q4Nq6RVvg4bJenAGdpI/eUwjkmDsqUQzYHtSzJreKH2xn7zDkw
swgBo0hGWOXDfm9RZqNxuBsxPZ1ct5sbDqEKETxE+7HL/bkn9G3VX2oFvzuVCV25l6ql3C7kLOjU
dTk8tPG8G9dHOohG22WnO1v4r0MwGAGQb/Csl/Gu//PFY1GcpW1KnuJINqqCCGktNHs8w6ysfWgw
iDAQWZ1rVFPj+oBllhAeScxF/CW7pTY/Xl7K444BvECobqv84AIFW7y6N6j7pXclkJ6dajJTJXzx
podm+2gOjQ47+Zgs5XJGTlFH3qCBqypVCQ402LwA4bDp5+tGpf0gt1c+fFxUssZIQzGbzK2OgntO
eqeA2SSRbj58D83Pnd30F6iDDp+UcHxSsIG7vcq6OZiFWcdIwsieTlkmRsWTg98BMlnlhOYW/Z6U
UXIZsUUgTUEqsfFkkEiUGhj5ihQsk61vWNQ0YjFRMjx93WSMHO/GscUwGrhb8NNh00i7Udrdufhf
qis8haXJv47/YaX15zIYSPHMh3Rkst5CU6iw9nWyh0SIwUg4pHLfk6DoQByFLXrF0+M0etnIPB9h
Nc4Phv7QQavUsjEydIrbA4I1fTPRoO5c5X+LHIZsqBrYY6FyyrexqlJRK+rYVLAWW8nSegA5JIIn
kDpZ7W01wUEfeUvu9uiOLnE4hfvAtCQg43y9ulqCyUW3AY5BscHMQ5buHKfqtMf/+RyTzk7OGTal
KC4k5eY5TuJBwS0AvpECZ25G4jkzmnI2Jfg8XoYjGYFMbxBCa7lNhQxMj6/LcAh7QbRnxvhEDTVe
Lu4Ullm3+7TCXwdrPFWAUAzNw0CTQvBQNBoXRmDF9wldzGk8scZkOiWMe4sfwcdr15XVKyue4hNR
foEmp9Qmu25QlWxPPhbOQONMjA5MNP7+0aCB+PPdzybSND2GjFKDnLf/PKTnWSOmeWyoq6i3t+hQ
rw6iY96aRf44+ujL4hC2Nim01ujR7TmTnhfNlPXxRh9irfm/aL9Eu92P85Vb0dvyCfGcPf1x3b+8
EIKIfzLy37mBRk6yaeqsi7ULoumnA+bw68vJkcjFvojOevrv0tni4WtRv9gTBBJ9IdTh109hf01f
F5zt0/9qSTzXHX76QgQswRcXTa2CKxsKLzu2vwaLO2ft3M793wvDQLRiS7R2J36u7HdO7Ms2y89+
YQLkP0W799dHfo8YPbS3V97kG/8AB+rti9PyRwwuYcKMqlD0Bu/qTm/lFW27VS2mIHLN/um58uk7
9QmYckSXYShQmrZu3fxd51Ir+i9e3OL7+Gdr1W4wL633n4ONh5LTPkHQ8MS5xHZM8B1jYa/9R7As
2uOkDbYQcDjaHF28PzijHXMXZWvOvZk+Gg75HaCUZ/gpWml0QraK5Jztlo/RtEibRFI+cGm12/Ix
Tl8nR8X6+Hh7C4/zzecG+3V7gW7U+VQt1Xp1P58VX7LhstmkSlqfG4xRvKtTYBfQOcfVyN2W51gy
gL9AG7Knv0xgC/hvtmBj+OChWneRYLq4VH8mIVNNrOOuwdm/BsIKiKl5BnxCmRzzRQAcL3VyP5kT
7eegWQEu+87cgzcJ9VN+a1K9Z24yF/gZ0yskfuIeXRSuiJ8nTby4eUYxZPVesgEt8RHO2T3SyN47
L54rx98Q+Ob0Hl9wMOzhQ5N4TwRBuni4sSBQetlXdwBzeEdgt2gX6gvyT7uwnp8LlirKRX5dLNd1
TX+1eo3ReA6O8UUuufX6vNGtxeYBybWtg8CAwbAcVnORP0dgM8St556lYvraHKiMbyEnM1S9kSWJ
PZPFS3mSK1vvvABaVetxNV+9lhb7i1UHra1Y//uFlaB1sr/uHHn/4zH/a8v730M/uZH+Uz9A4v3z
2Ij1vDu0pamu2GRYYbU7LVqAPnT10/ovNyZfp9Jb4ALAr4895oXuB0890h3nY5Lkk2ppQ8gCjhRY
TCJLTOSBkhyQPYt0c527O62eKwDh9My/rp43+9r+ONsPDUtsMeWf8yjxWEo2PimLke8CteZOXVw+
M2+0FXuwHo/OD6GrthP8pJY9PxDkZu9iexsNPJc85LZsPfJQ8/BNMOjZetnaCYXk0Rn4Qs7C713v
JXpcvb7vsBnkMgbr6e/75y0+P91JRCcQSYjTlihzpqPvXxOZQ34SS0NQNETRroZNgBlqZFnDy5A8
nZq9jI5mkJdBcfDvvPDNgOKfFyaWaRKRMJ01biUvRoeKpKauWamiP46bA3b0TPxj6ygRGveAZ5h4
XveJb5i+IoYlzqH/vxOb/1zBTXmXFMlYE8KsrsyLG+fRDEcNAlprkviwwscjzMlmgXmJCGm81Avu
RI+vazK/S9+97SdvroPM0j8/AiGrkJHR4a0Ohs/xXBT2aYhmSdRf/V7wJ57ExJwJY3Nu/gxmIM7m
hhIcrvc+kJtS7D+XcVOKVaeiqxUKnRX34oh8F5yZFOH4Ybh6oJgC4BcaaXu2ocK4+1koNxXW/14c
/QiiFW2S4N080I150EzoZ+qqmWGV6h6xdsmnlWGmD7inyVissvPUflrvqzZAm102D3H/rJMywH50
mXf9J27TFdZyRUCW0THxUSDNPhIhOjW+OrtTdPz+idG9wN6TqbjVm6u9EHZ4EvnNVdfMeWguvZ+U
u1ENjSya7tY1OjbzC7g/6drwCM+hBNH6EiXqvY9Mvyn9/nfb/nUhN+ibVorDNUm4kEvl4ItPhu8i
T17khEMHpXVy/pZxAsnKiLsaj4EU7w3tOUn3uFUXuPEM3UdX7TUJFwN4mvxWJkdnbQN4V5XvRzUS
hl0urBJ87dTqSauIPF8cT2HZsEsEvPPLec9SUZTnWbOMxa0Sv4/D7lL5Q/bUKe9sI3L9CbnjVL4I
0oIPFW5RQ05l5haid7i4FRuvGJFaTZr0SYfB7EnnqJJhqmte2/iMZsRt3QZKHvI9cRuOOIYtNPpm
uLP2Iq/QNWz6OtRNPyu31NvoGtkpZHE1CE4x+jhhx/2T3n3rWMNxzGNugusMQPw5FLWgk30N3m2W
RKc0bORo6OZx7h2PWIHNeciT6RNdX3HTlJjw7FvZ0lvRL2evifw8iB7ri8s9pxsulZTOuAtSp2gi
SUhwCVyi7eJnyZUbqyGP9Jl4UGJnRF+Sl7zYhTBv6ZnM7Rb7iBez3wrdUj+tE4Y1Z+SF4fG4HY0F
nOMhZ0z7kJfz2Hjli+psaZy2vRKo+j41H+7sxr8sJMBBUZQNkacPN+M/9yB5SIZjfDqoq1pYVJiW
VM6F+UhNXDBcW9J4E8ifjHZyrzG7AKMB7D0qw1Lje53WP4jqzckO/ZNWdqI2Qmm52ZQLRRQUoz/L
KyHq5+nZSp6O9Co//Y/yYsylvW4fI+UZ36EXrIPPFSf8+SHDMsPBBXWDi06ozzlDLuHsU/HygIgg
O8WqbjLzT/fJQ7PAq6n/GQbrRfkcvSQoN4dXbI9EZY6/PbVn1G0qDHQW8dbApc+avZj4q8zB1DGX
4SxCXREz5WrCfjmVeLmrsJypUEX3sDG92hcmR+ElDmM8W2s5zPxkqSxLtycA/PJ03msDDkiwRu3L
+5SZ56MQsk/UdEzEPMVXlsfw8EBKoif5yaIGzSe0COex9L1za/JVtoIP4Y3KIIQXT51xsj47d/DS
J/Elk50egyCXAWT5XpD3tNLmaXD+KmtrXnnHL3Oba5SM8stpdNXBw3ClDdVF/IEZc9RsmXAtQPgo
69EUhY1dvAMDgb44U59wWCk/fGlerwlFc87hc7wW/LND4HNEzBQlPwhDh/lWscfXIHbV1fX1ZCfP
fYJVQbG4EM7+aWy7l3FtOjmvWs4zJ9/FDyL1ZB4aUW/ZbZTe2xdv0G7WDmiIDJEY9ZE6hT/+uZqH
ptDFpr6MU3mIs5cSlTtiNcOphK48IaS7ephqKcMdd3eeo+mQ/GP53rzyzcmgy4dGxo6XwCrrFH4Y
IZnx9D4/qXuPSSP/p++9eaWbrV+8zARAal5Jsz6I2KTHgFoXyiEG9o+Nu6qDc3DxtA2MDxrRltnZ
ObjzXuU773XaU/5VOpb9UR5InRxXDc1esSm9BN8W7DsWClVscWdnmN3AXNNnSqEoM6JCZUpIyM2d
NQi5Oo/XeGAU03ky/ltdCMDuvfT2YVkHecSR5OEl8RT7xjb2R4bY01smhH0nrKsncYC8y4ONQZ8N
ogklALEHHlop7m7sDc6z6Zfu6RlNpwsXlEbwOsdfDHYBDSGoLlYw4GsbbJZ26VOWOk3hj675g6OX
KweMdLwBHumG5IHgXp18i/D/874lBmwMu+AWklv0513WhousDK088DkbPlbHeKBZWngBdugx0xrc
GQsNajZ+Noc1qezYiEmOsB7cFje+yQGNiYqdwjRQ7cMGO3riIA+O6kpIGtm4pj84TVsv7jEkT9Jt
3vBcpAONCWJYlQ9HJkGvkBwIfuK5/QIYBKb4+iHV7X1YoJx0Sm5+6fx9Xf1jtXDzDCFdlfmIFQ4i
5m5/vuNrofRimXfDCoc/fOsxpzvs2ydIQBuMyLB4wk90k20M+m7NFXwZSOLs3rmE/zQnLLaJWM+I
UdGAlW5K8hiBhnIt62ElL+El5T/Uw3Jpa7RoueVNwBLecI0FSaFEqnmyJZ+6xi3mJGyF0ubv1/JP
B/bn7cCCZEK2CDQwuZabzayLDzIpGFq3wnPNIxEjPHh46lsKvSz9Auv58HL4Ej7IBX0Ulsaarv3L
KKce9vCguAogEX1pMARtUAfJk8KI/PQI33d/bxaF2vs/+wFgviZj1K3jcw0Y+efnVqtSY5hj1a1w
TywX6Qap3CPB7VEVYT0YofQJs9Uwj0r/4LdzUlMgbbEIgZxB6cB71pfFZR//0ILBFkiC3MWVLbim
PKintbAaae7Nk63Oz6vR4ah5vywkOEI1PJnzXAlOaLB6pi1WPu/9bl+vxn21rb/zueqWizKUFkqU
PB6XEPP3+jx30zW0JruxuggXgk2+6OYIs9i95PUpEteYBcEaecftHRle73FOUYe8DnzEn3spiJ2G
ph/3J9lLI+0b6NehqnRMLOsqDHgCzPse8mW2LCMo9hf79DH6jWu+ZUvs477YVOxxPlsWeF1BwWgZ
IAESRYcXmGbPGTZ+xJ++prU9vF4jfLe3qBZPRzvdHb8bfNyQvyDJw9gqWewnLAvXPgHALFtKD9/Z
vINr4VfLdIc/s30gGUF+vXDOvlYAIx+zB3N1/cBYznzongl/DS4BtyNlIXGELwy/Xg1v2HHUj/Fr
jZzBOvtlVIgWdV/mMwxbUw3iUkaxvmmgj0srhSGsRWQ15kyflASwOGrAEN0bl4hfdtir6xH602cJ
Wy4QDgnoD0s8pw+6JZ//Mn+uvPfmhxqmouaBDDTHks0/PTzHXuvM5rO59lR55Vv6ZjpVJCxw9cYX
PPiJHy5LxIhzPbGO3hM8ZHj5eIuYTGMs8WLH7upibylKHopPzZJ2R2uHi5WvrimowjiQfGXehlgM
u31EeqGdO2pU45x5cXWglcY3qXnt1D9+dII1IjSyZ+FhiWLf1UAggzbKvCpIqHx6aHcCVLvUj9E0
mk782AJ8vZZu5Uj+6f3qoo1xz05hV9GZmbRHvPX5KQ3NwFzs5E9hiwc8oXr7cnRHNydGyRofTWeD
9/cK3eQc2lSHJQKbsRH8mAumTQ/o06I6OPkXf7ohWvgje5gB8V0uQQTLKkjrOeNfITCWjScs+qD0
EaU48lpmp1qQRm1z1U47j6+uvK2fZF/8hzZjBpqJQ5rVTKXKdZFF6EMs45EpcuMkD/hou7J/9jKo
ROYT2wi+ZoKvLvRgYuKkixERz9vpxF06evgI3OGby+J/d+A/N5ObYy/XxVN8Eutu1bwUi/5nfIHt
QZkvuCiU2DASdgG8Ry1tI4TGB4SqSNr19riWwnN0/knIFFEwipzeBg7T2/jVcPS9soqdj3KfBenG
8Juw2QkfSoA2gVvqNpFgDxt8zpl4FRb7fArsD+UwmCWWtmrgzi1RQ9n8lx7GC/U13lcUk7kNow8H
7vUFrZTmfzL7CXAEtj5V/OpGH+meLzzQ7DlkSYdjVC8vu9TrAihw50fy71bybvAYcfqqI75qDA83
R//8qS3TZxDlUNrWr918eBG2M7qHy0/5M/MFv92rkS7ZKRFIrrlQNsrXkWayJ0aAxFC7fKmC+iOG
57fMnqWQnnNdBzgReXBRP45r7dXcY7Ndz43HFuzSflR5QC525igbeak5OawV0yead53vGBXhe1az
Xxyc2WsdND1CKAusbFM6QqCEPHzp4vGVIaGN2SMxjVr493MP/5vfzpMZ4SWMtUAIb3V5x5l5vrTK
oVupb/p29Fp78AVMopjJfOU7eA2LBpmVBVO237acI4/641H15KUQdK8qI5LmNXuuyWrD81EPCr/+
UML4e/Ah147rGNuLNePE/QT+Xj9N+vY3cXt8al1jjicwIl5fe+kWOe62SOW37bZ9xDXj+mE+HH0w
4uDqYW3zreyOT8lDvjoitQMypuDqHCgTUc5ZNYuwwveaz9nuR/1IeEAG2MlYMtg477JsMU89+Uh7
i2UMWM5q9vRt5dac0aKP/hLuXhCvsiJM5+RpfSGRFZ/r5yrotx2DJ1Jp5nB5Q+yQ/eQD7HqV4mV7
fMiiwsH2lJ7LQfEuv6EwX+n+iaMCO9TP4Ulh4MFwa94+ZUGOwznPE5YM8xM6Pjt7O35rZ1iqRaDv
T9HRz5ezlRHS84fFM3wIDuHUSehAla3yYAKcZxaLdJn4MrzUxB3n58V1ri+0befqu2OofopetRCW
OGoEp3faWk5Qwmq9bIM7w1fyfQk6+xgO/JBFvQCr2+eLrLNwhZQcDgXxpXyvHWNhrvRwogTGXr6M
g9nyFOFfuEoWXaDuhLdq0b/g0blAJOflTrVG0M5OnmFlbs1Wk/R8YwJb4h+HItLLmY2ILybjJ1a7
9di0Hmcjj/Ml6DeXZ42L1pa4VFI1GfaGJABMVot3DidmOJ/qjvb4TXjEHpwm2+2sbxWjxMxGNh8K
b+KL/AJ1VebPRPhq2o/1/vpkeO0mZugA33p1fm13xzX+0FC7lSes5CLzFYDXIXh2wTLms3ZHXJ1n
Xk+X1k6wB0eR+pzOp2377w/VP4XrTTE55SxSoVHXEuh2s60elF4tzUPTrjjTSj4EspsFp2qdS4NI
NKx+qnfzk5CP5DAnm7mVty2uSQXOk7iwmj7U9ppdCKd46MnUnc9yvk4SNLLkmK76q2cWT6oezCa6
CkGe0VUK6+7lYDqKuSjY7ngC8uWghgk6U8boMyeWqWU8BRjmXt7K7L9bh4qOme5/IpdgQfJnKZqJ
p65A/9WuYB+NC6Hy8cvqRpSnd3h10+26vZ3/fp0b2KwasmvRt7wOTIlGJIDGm3w970Lz/+204dEy
AaAp0Zh43Y67siQpulYr2lV59c4wzs6+gdOM5HUijGpXwW1Gd2dU0Xdj6v8LZ0wmajio0YkByt1K
1fvsokDvzNpVYmAZ6hBCgnV9xRGs2BKEbUoJPOlF7++L9B+M78+7yiRAAtbWZBV2oHbTALaHw3jV
tB7Fhm28IffQRX+KPsUi2ly1Fw9eGXtryACXEfyP7uM5NWLQDv/iUXm+Bl0EsoyxQPksKpNbK3NK
FMmfxUpeYDtKpa7N4cmIYG56a5Ffw2A8g9rfWbwhUspRs+5B6QaI29vZW/EE1d5ukLT69XrVuZDp
3ezO+/0F2pgmHzBMoXCo2MbcYJ7QN67dJT23KwzPPdWgyclXwloGItwj3h6xLw7KEoNBanl4cx7u
bh/pOnsUqWra1rpudec6N7fSNg4ILsO4dymuW6df6F4djo9gFCtmtNHhUfhSH0qn+Ww8dUks50fP
ZPmdiD+aNaoeCvQodr+kHfZo1OqCr/yIVNl1NE2QsZd/Ftie7pzx0Hz+8wBB/4LZPHkGgj7fyrOL
cyLphX5pVodQ9zmQF1GEpTZoGYxOyu1pSD9Zv3cgWGk4erG/fjlbb/u9t5xGttO/8rWlZi1HZ418
gFNpvcQr3KssWmUMtxGEAML53xgET6jPHKILiNzi+Wozwv1cSNvRzxfxmmrZY0zDmHtwkNHPVU/0
AFcd/KUtPWKXW08NNFqcFdl093C0W+8i1vmfN+FmFzm2cGHHY92sOo8x5HrqbY9Bs/hguOCu+Xu3
ObrH7bCUgslUfHTw2+jd5E1/zR+PNLXjA/VjiLAoNN3m/0g7sx3FkS1cP5ElPNu3ngcw85Q3KEnA
TAaMARue/nyR++JUka1K6Zzera1SVXUa7HDEWv/6BzyazcEpPUU0svweBAZcC9o7vqPUJ8mXOhW3
4PCU0iO2H59kS4GgzKTwhPrCkcdNZ+8r3nOUD+tUnlMw+Qv31M6p+ChcPN2Z4KtCZoHq1IAhDKjD
u89oMNiHRgexMb+WcYOnBp8a3Kg8qCLLtSjIXj3OvvD6y3vzg/0qbpxg4dpMrjWi2lpvME3rsDjc
SHG+ZpREty/5i+CG0ZPqR9BeCHKAM6LHZ1+KECR5QgjE7zh7WDLUfMMzNd0eYKF08QkKFvHOWZpO
F7gPwseYoopU0QjhlI/bDxUS6WFuHhGCnIo0AqqmkCzPIhxZYemgZw53hAZiZOa9Ang5oFRqAbZw
7kBMi9mRIggkF3/RlvwmutNhSyK7MO8Y3qG9c1vzS6TShg+x9OKZQK/QO7WHuou2RA4PbWyqk5aH
k7PwZKfu16Kb+yKPERDiNbmPFE/dRoulFUghg+p+0T0lMHRCUkqH1D1u062oLu68UTyCjkXJwb16
BDwrZ4NpsLMLmOjGGK/7V8+OXnNrQDDVtHakNqe0IxrdbV+j59uOy7On/YZi85x+bgAmQXvgbIxR
SUYXJ+wfIPLhzNlztHmEGDzjTaR3K/Ag7CAQjcQiReWQyMNWon8RS6I83cmBthoQIiQqgxCDz5zw
cNSxhDxYkzKpx0CdgUzcwoHei2xmsgUI2yGzATf9VwQ+IqeHZB+chnn/csOT1HlEHBTH5TXVYuAM
DCXdfZd5LpsodSlZELNb1jANuUxM5gVfpwmKK38/wO2ibHN4GMOSYYpXs3HoV+cwwuMcd/SA0TSw
JdSgweJr4QztyPIXPughuOo8awX5SksFdQdJ7xrT15a7+LQ+ivS83PMGgtYumZ2oK3X070PV/InO
WX/d6LeS6Gw3qK0f3GirgzeOu8Lf3wWIcxcdAA4h3YpOROyqIJyf2xVDMPsYXDCNJh4FIRmA+M7V
EOk8XJuZW8vHHqJ9CFU0baZ72pzbNyLMUT7xg3aOfvTs/mmCbuAJrQkMcn36kHeu0t55hAf3COaL
r19SxGwegwnnGRVe/9/flfTw/1hWiBzoGVsCi2Sc+PeyKlHUNqa8rzJddmohQCphon+qXcjanRrR
I4P6DigbgBc+QlTtK5jjL+cR39p6V/06by5kiOzSOlsk0FEjXaAjwMwFcsL9lzy6di8ByGQ9eKJ6
szK6ZF20yGRgYJ7fX5qkqjz9a89wS0aCRm9LNrB7IDDa2XfPfYaWw1tcoA6DsvT53FSfMgbfjh3o
AaGoL5SEI47+O8RMGjsEmb3TqvpMgT6nrZTU2H24Dbcxkmb8QMyZGciKp/jn5N7BRmlTmV4L/j8I
+UtkvpLUoiR4lXdxQMozxkEU+a46M4eMRE/tS9vsvmaKHqgzvas7G8QTffpr9/G16BzzkKyQvcbu
zwSfEokz0Hv1dEehz3wBxbc6RGl4RsKyWQHDDrCWaVaAtMuqg0v1NsxzJ0+vw8UEgSZwVVejs2aC
4VfAea8ubAEHIMKA+0cAzVBL6sk9a425p3ZAgEAK//iV7sZ6ZmcEfYxvKYpPQEfJfS0xvnrSn3sV
fGEGGxVEyKJxrpz+j6kJ8CovFx613AeJq0a3cbXYHshLZtboBDwzY+ceW3D6du0b+zb2jRD55Gwt
R2JM0rjPGcqq6Ab82cFnZETkztL2d0x9dqPTZC34YhwAYGEfiBrD8gNjjqlwq3Zv/uASkH2dlmw8
A0ISAaoOFJBSHxNQ+eg8/B5DXjE9vvXqcPtFoIjMuaLN8R1eq9Qdew8jVJQRJqRHNuA9Jm0R7htT
najDdFQyxhThL5dhHe6Sy5DZ1WDPpjN4DZAHxtqonAHEmv3t55FN7HoPjkiNhHebz+E/VOKLL3VK
ZHV07j7KHrbMj+8DbDssxqoWFuEOT92ePRC8NzNE9+yavnLztsFdp6AmWoFXJF8T93eihSKa4QrE
SbCeqwy5j4kSYzBZg3+ZSe1dn3TgC0/g8dgGhUbvuCS8QGwW3FXiCoc2UP6Dp0VswzncDvGIQ77F
mag0iU6EG6GNnablXGGoNm2c3Cwg2QCdb7nG0i8hF4WpeskDvi25YcRDhLcEeE3wE4DUxjuyKyAe
k6s4Z4PnmAXCRtPbIIMNWz07W4z4wS+0w+SmZkXnMN4HRbjFY9ld7gaggQNRSJN45VadJuJzIbjt
o1gB8mMDTJ4dJoM+ir8uwtSi/ezpA21VzQgcaasJFAIiOQyvuLvGEPpoZrpEpFzpjYe27VKnn3Ws
u0JqMP+UlW08aGrv7D3R/y4CtaP3m/4Uq/DM6Fo31wAGr51W/CBxIrqYju6jaYY8vIvNfrM5igQY
CBoMEKoAhzbtEZ2Wki+n5zGy3x2H4LHbsvwm5Yv2UZCkVCpk6ZShPth6xJLzMn0NUEZ59qzlL/oo
E8TUAoXJlLiJ7HEPHjya2aLNL1xl3jBsCfdMR5TeA2bjlwrXwrsA6Rzm+1RhgD9RQK6O4/NSyXD3
LKbFzRla9AxUIZ0iOJE6VS8JZr+4hzm8AVeUFcrOGcMcJtmO8BXgj7E8wSfP23dO7DTPNik2m2P0
jBW4zZsqnoohesXN7Tw2J6p2IeBGx3QmWBoCxSvThkKO078ITiZ09A+1f2jXvcveNSuHsYWeVQEO
iy5rWII7+wysGZzW7leRNMxqTmSyzMGJPl7u2Bpgtx3doJOqMf1ATwoX3TkZLsx36zZRkU+nHF2Q
eUOkNbo3WLD2Jp+3Qw0iN6uiiDUgSlgOiPxGnK4h45gYPTh8eKjLp7j6fLrUAu4x602rdjO5x2xj
FKRGwIyrY2TYGQRKii6QJx+dklYqrxEku88BGCbDDyHvZwTg8bo66lyKj/0TNGyzKxLJDsChZDIl
F28o+602tobh0WdQ5Opd/OzcE8ATd8NbUeINcasH8r1QzjNamDGV43NmhjNvTW9jgTbmRNN0xSXp
DNd4iJ/6fP8IsoQoHTE8a29HBVlZFYghPu+Mh3ziT1xptF2btSv1FoNd98x/T2rOUBpWmGdGggG+
YGAZ1+5H8XEPQY5WtjMxMWwomKm1qEGtARQsYHwpeDKSUQaSB9IQKh1AOLcINq2Qtou1c58K/jsV
4mTbab5W1MRxy1kJ+EwLV3zrijnMXtyjpKFHwYGZosOIoLH6mwLXA/nr0obIxqHHMOHLCiEMBAr4
fpwHtzE4wDYc5979DF29yU7hI8Rx04gYccNH5z5RMRudFRMz4DC4MjMMfKmZTQ84zJfjmgESpok+
o6r9mEXkoRfz+rQlAysq52WvHlVDyDWdi7j93Po6oisnAbTHk6NYx6HXJWwPeiWNwz0UF4zK+Oxt
JtiFT158oyJDn7DzmlCJbn0xQ0NkQGCM03QepXNNkNxVcVv+To+RaHbPhAMRqQdN/JaR3Iey3xyy
OI4ROU6OMY0OXpM9ssMcUJa1oXepB3lZ/RrteuE1cAc9FkLebUx/c3EAgNXsAR1ad++Q0VVWOxT7
2luzs+BbQCHYyWNBmX75h94xqke3/t4/0ZbLQYtWbNGBOVX5/WrVZNS+vOkLv/T37gbT02gXXLzV
LewrYSomS7XLjlBtrrJnhCo8BQQOovzQJ3ieAqhTwVFO27HtSZQl4v04tmF8t/X2qVt95FEVPrrn
rJr0NwzNuL8S6/owhO7o7pNDUDOT3BTpndYOrmSozwl+ufJniNxgISV7pBhnn5mKs/gwOnbUfFE3
yQH4px4QbHcMzfmDFbJwSQzz8lkdQ+4WigklvLTxT4CZwjRtpUCVi5msBVJkhDOVd6GOGMDzrltj
fcSO51/6pBsXbH/7vkRDyhtbk94T7BO7V/E2eKTb0Mtp6WPN6nL2PeiuABqs+XvKWAaaVpuOpyPF
q6dLUCovdlKsjpE8VlJcq32xr9gMHL63kfVl/OgrrJunk2RXLuJfnWT8+tyzAHJsIdhxRZeI3MtJ
hmOwXnclBCsRf7YLsgPHrdXDjFcw1cggnbxg9hyToosHP854himGu+aooCzs2Mzv6dqOsdVh3+nl
nhZdkgIcwRqYvQPf6eFvB1uaKXx41/sP1R3jgfK9lbEn7jwlFZuSFlV8+qLLZrQ+eLAYdp0vplBD
5Eue7B7ZcltfYDUeimluBM6voDW5p9PwN7jitU/tRUflO4jd8wq3rfA2+/AZLXx+PtPSZxt1AkQE
dC1sS9jy0UjKs2tMnU7z2ZktXMzlO8Q006dcmAhNDtxILlSTN7aU9h6MR8ljrdg9hed5wC5kZGS4
8rlsbQxoTn0gkjsrW+8+Zndn1+2DQiQ4HyAwFU0Iwyrjg7XXluK74Gaxn3xo/YdHL0HGoYC4av53
nu7XturgYxyely+ODoq3gCXvkfkV8EoK3wY2mYZ4bVKz2S2AaTaXhC/94NJ3VxC+6KWZgs32O2eC
f6WzHdsRWHxy3rr9sfjapBBhBjN5OkR3kbqLCsf4EKcCRD/3vLxhCyl220fW4mxhGyB/bfXvDk0V
bf0bxEsciYVazVZUG4z57/7ssFfue1V+XrM6gQNizxQfp4KItL3oCDmhCBhOkX61OgaU10YbEOQT
w5XRZXKfmf1d7zw3FCbo994tbOFWCx/DgLnIofXLGPrdt1oATH99zDdO/B4v2NxWXtesBSHUwqIL
G2KXHrlBSnOIis/LqIW5TRObNHqZPsBKCFHgSYyTungMwjE4qYlOrpmvBPw6uXUe451XD18dsrF5
uUBX9N6/7yyBBf9xa3VCixTTahHt/X5rj6d9rRyt/Jrh7OTSVaZPyIitTJySR43mnelYPFn0STON
xbJ6EW4SV6kec2T5RsJANLldvKeO5NutO1gAlv3n+j5mcugvyDsmQotznABTIh67GNIAuUYct23U
4FH+AU7pFwJ23fcOgzqs0G6QNHgjvjAsQNZcpFAfh7G1QmgVHp2pnrz8OQ823kf39jNoefg60WiY
nCiPlGYDpx/X+CTiNBBRkbD1wNYAhKLzWhpQ3B86wlsh71OF3Nf5x4KGRevBwHXJxAoe0xNQPsK5
mHJ2ekkIY0iJggyuzvQa9XJXTdaHMYbfzS7IcUBB6L13bikwALFon7lTdmAdmTSD0IRgmVEK7EZ6
CHGdeuo8vI8OK1LWihGGQKOXT7BCwvP1uQYbIE5H8GCNzI4v5JGZPYqAzFhuPwiFp2tomCFwHId9
CmChQxNmTfh2RKtbgFm54HmMWyB8RiQl16Q1uoW7YOGjeWDIfuq3llrhkH5GLBnQzWtecMbx5e1A
YTPae+SJSXIqmW0GyWnJbz0ir1pizqjHogo8sIdUIzOs4iqmGPZuY9yvI6g3+xROfXwJVb7B7TcP
MLiZ/7UiSdAybeM7cPptvrHPH4ZyN/F7KOliK78GbdxsFxyq91D0iZqDR5GUPZYG3CJ9sGgTrOhe
Ut1/ClIMD0V0jlCqcXAMcEvHNdIZ8KQhVxgetEwreGTh2a3DA0zOJsXl1l3fO2f3iwXVpvenzYPJ
ebTIUBTNHAtrObjwijbuKdrFRXzoFfOqy4k820dKROXMnZW8QnEX6WOMbeQNoAGnU7CLbYdKyTMR
7GUUcLDNOZUFGY0HglH0ao8rt3McKwOeTKAGiBQj5MxKeGxjEzRQksqvllsM6Lx/v/Hyt8fj+2aK
bMaCKIHBvmy9YaiWhuVHVVsltQDElpEAZ26rOrSDw4AIuKign69m4v4dgWGaYeuzweDLjGDGfMhQ
BkDCsHnawgot+3UGjuFxHx3NGQCJ15qz6x+INAbdXsSLOZ1xcOjM9wMemgh3xaywiz1Vwn2dCmbM
IzE8yQVD3y8Frt0aFjROMM4ONL5FPGQqDwwhBvj5WM6KkL9K03aNvnYj4jJ9C9JSG47Lzjn0nu0i
2MEaF9U3ipVEStUuiFRnA3Frz1FIx/15SY59MvDGQu3JWUX3OTwldQwPMweu4m8DbB87SioDbywx
m6W5LH1jeVxDINMGJOxhYRxwBNMrDCCTwFhM+4fuPdq2azxsGXI85hyUX0QG97HVuAVwvnzzk5/s
2JHR5/VJ9qlFmZZjbvHvh/pNZ/7xTA3QS5PIBJyL32ZCSvG41hddxZwBjp/tqMEBcIQaE+CbSZnt
0CM8WfW8E3vSuckhxukZKUSKbbW0ZNeu16Pq22tpzQZ4Y1O9LgmdFY5K5UpKXp81vb0HR2+otKeW
Y05E9XhpnG1ST5+pTSen9yyWKlk4gRkunPtQp/i7+XsiBZ2CuRi2HXRM3JH7L0Tv/5oIWIK2T9gd
FAXtXRioYfGbGyVWNTTjk3LSbP2qz4lUgpxAtYI+xX4uSgIJuwpI1+UQBl0Jq3nNicpm+BsB+926
k/QS/lVklfGTBqXgXfx/vT6t89XCJkNltbckwosbkk2lMzEGUj+/ww++b42oMHKSux9eWVoD9bYP
i2K7fr5uyfGlY1JIVML16t6fW4IgX86/lwr5PO/7q/iENvJ3W8bOA+Ytf/7HDMV+PNSbah3KzBjr
w307nxDF0MMTURb8qMPkvAEzyC4xLIX4kO7SF+9xk16CS3BC+nVIyWiFcLYgSnUxYhC16LV61Zjp
VKxGN/7gTv2JSinV2FAaSLdlBoSAlW4lfTOAELslu0Sa7ojgPgaWB46YNYy9DtBs1UCPGSR2qZhO
bSWxg9w/pU/IdjpUTMBJGiva2RebgIle2gbhtEKcHMEUDAZSJEvHuwjpVLxDbsNZ4R2R7CBQZ6hz
gLSOv8IRBYtN30h35VOTBFJqY79mcKRaUDbhQdJab/t3GgHs9PeuHbdgQueBGetxkUqBkUnxCwPD
RwI+t4ubkCl/2hDUzDBIGb36rXi/NNpFTNOysmbPNo60/KU7mlhcXqwXO9r/pA4c2nyThu4Z+2ww
lDLCWjyRk7wHmWnPzIheiOYRdVV6x5WxjiTvmVpZ8QsbRf4x9cDeyYKxbpC0Qs7Kdzn7x0Iw8eG2
boemzOzoGBvr6wkreJwHSe+V/WtiLCXvNf/34lN/yFDeLvnG1bhahnl/HZ5lthhr/d1n8clgo3z5
dwTRo3JwZtpmIGJX+7wdCyhTN39hc0fOvXN857be2zaYM8XNHnSQguWXNkP+UXm8fbo37rxcydru
XPHptjHTn9mpdxvtfNyH0lcib+zkPLICOvlAGfz7rvz3dUnIa5FlwHRafesbnlvlaujPWpzIRmh+
K8OODG8XgH8LR6EAJ7G5doCCit9o+PJ/PpA/Lv32QG7F6VnILy4tBl15BLw1OKYaDIeMvTo1R//+
ptoPnq64w98xc1BXbCQqf+89+4bMpb29Qz7nKMxALbecHLKWL2zogF6nJwukHlxfzlrdQ7wdvM49
9em/NiyJ7EI9nM8F9WJ8B9SxBkx6+wSXo84vmS7ZlK6NBjV1N71ijvEb9UTchz8OWB6N4J3YMG9Q
oNv/K1r/eFcks1lo0qKSO4QCeUK+J8ok4GSE+8jUfjnU3t/MH1d7O87LwioeypOryUPag4Thj09l
i7XCE2REQUpn/XbFtzbwxxXfiu5zWfPYHlzxGqSVX+JsEfb0/pXe/98rQP7lRqpvrfy52VeG9Lxz
I7HMdITaju2ZSoP2lzKE8fcv13vb5N6/2Pu7dbsX9gI7GpnljekIs5+9d8fQgqFEhmqJ0v23K75X
JD+u+PZKvW6YAN7Nm9zBndPDBhV/J1bpzdMoRy7RIoIcyaTg3mb4Ah78DIFgkEv99jEs88cI//td
45BvGRQjlPt/v2tNoWrVA/uhzKTtuH9eRzjkZi9aIpg5wnUDn5a25hbJeYAla+1PTqG8fsaFB0JO
6rx3bS/C/QVq83NzGhE24/eBpZ2KhhKniRO9zAOej902hNFhqH9dGRDLQ3ghqEO2aFa/QWRgsco5
zYayK4DjAzjSShCCGgj5uHExOLPxjqUkMkDL9zSc2qCcEj6fwkfHZFVoQvadw1RdCCGFW8cRtUF3
G16Yajy+8s9jm3lHWkZD0h/px2AiUc61wOlhLCB0AmvwP5TQHlqAwvAskbQBSsMXaZeJPmW+Q6AV
GbcP4DpI6/Da917TV3qn1BjSAQXhMTgFA6bwanRmUkjKC8KcF+KTSelpcetCXLrzJUeUFWNmjR1o
PsBsjOPj0801p3Q40SllImcMt5/q5h6rSZNUXgU9UPZvnbYc8p/L/dJjbBspMYNY6HUXf8TEfmJ2
pHHTt0YQfcJeiZGMMpfuwS3dMYLaIXDSOCLFRFXw04SjiHLELqYVn+4BCWKt+TYQimKjawvyha/2
y1mPmiVV4muKOx3kL/hOjKMf/n4pZ6/+caINraGOnDmxBwj/JifoTfkYXz3ENQXyDjH5buOAiy06
E0QsTpAwMaiERuic+zR19Hqkk7j5mFa8++y2hjfBfoGLxDRdQ+x0RYBvwpg2RnRzUKFuaKYM5rIP
EroLiCHEmnnWhKjfqEnzccNkMTp18wS2dU2kUUiKITbGUkdP8EuJLr4NKdj/otTTAx2KlT6jsPTr
ThHiGuzq/lTiozmQIaFp7SgV5zgdpkUPieLxExbUBT72lbu4hdt5i4RUiWDhgLEHow845MPTJGb4
cOBmAGQ3GDfxCRE9CEhKZvKJi9sSvX/nlN4ZBaOZwrPzzspQw5pBo2hJhT8Orpheb9G78DVHMobY
efLUvLwDBvVCD3ZnTL3zThgrQhB7eGp4jiu2QGJY/CdqSvQ12Q7cCPyVJDb3mmjRPnlivOZfKxhW
RESQ5hFf1pLkQAFCUw/EbMA9HJTUw4SluhYcIf8UZjUH5VIHTDfjOy9t7aNCvKYjPLTvpiONwCik
WGOOhk4osTLa2ysCBIE9PBj/YJURbJ59KTK7k009kgDELH8jppQCuSJwDAE4eKQ0ioD+UZVB5z+D
yX2JO0sQavj4hMnP/iq766O3RuO7UShjT+wDStCaqUmLYVnh1t0DSqQYpRcu4EJHr3dvX4SPXpkz
JIvOLkOi23kgNQXDb5sg3p/N6BJgTcHmU7FLVVE+TLjYBOIUyUDthgmlNrh6AdAhghyKJnp7RE4M
ix19w/3DeRN3881nEsDYu8LB7+8GtQtGce54sdfKMCth0vMM998Asdwr2c8EbdEIwXNUt9q0LHeC
WboYkMgJPB5sX7z0w+SHMpqNGKI6bJCBkeA7heZrP1YwrZoSoBvYiZCeIs9gMMuGICh6ebdK5R6W
Ni/0QxVcHMjZYAWHwEJJyFgRxew1lHoCQ4Qy6aOhuX3R/iCpCOcbws0ig3Q+l4Q/SGVsIKi4fHZm
7KvId/LNLyGprJmxMaZz8qHaY1rqsmunpftx9xuUMdfZAu2zWE1wI0LdiXTXxNFpF2jLy/qZSrTz
ZOsGRsREKDiDCkB08Wm4uheMku6bZ2K5gvXZdLcalyi7UA5WRyYqwmWp9sVkReOZU70yUpHjbVv7
mBAKw7zDGlOhzRbhJS6c/iNTfRqv9RGhJ0DCsM8MNBXEIqy+IFZfHQYPSvuUiNFEiSQNrxdmJH0O
i+mdsbBjRoJWBUuOSdFE9THgx5sMtZP370JCeStc6JlF6fp/j9M32Ew6Xx7ytbyVmRW+PGaHB6i1
fO9O4zCjMqKXfxxc3DH+WsGYhf/L1X+Sft+u/sZQM/S6uN6vXP0UI0OaPWLOTzYlN8RWo32MMPI+
z3/pDw35rSj8/sp4brZUBFU6uSeitvqj6AU6WCwMG9dNZEoQLB/Btv0IrA41AEHNX8Xn1ZMYbwqS
BoMklIbmaCs5LFMijMTQfIHH3QBuYP4S5YU9IogAkKyaXBg0lRt7iFxbrCFGDbPXl/k1O3iTAk0V
GQC7EAk3XhkUJgU0PApSf9uGifgkFIIBqiu3hbQ6R8lTTfNhtQSgg4owoXBwOSUM4CaIPFQT9shu
S9E+lmDpofeFUFeFM7P3nB4/nhHWgzAleJPL6XcIAkMKnVEeo2iXAOzD8jzNu4fuDlpyvrSACDWT
0af29NRVhYcaSiz3NhkSTdy7R2ZPX/HGQp9jnDe0+vmnuroG5pCgq5Z7GUKQcSTU3zN0oT7Fe6bO
m/ktp+bTnW7hnCAL2J4+glywrV11+JjfE9Y9xIVqM7NeqPf7VoBrrXd02KAsv0w3ecAk8KMrWF7F
gFgK58L3k7rLc9jd91r+4OYoX18v3sNtr+R2cApBvhSIbhV2/jfF1LCyQ9RLhYRYTmMGwiiqQOtX
Rcj+2i32PMV9rj/YkL2l5qvRhQi0OfWM1UbVVNCMNAOCK4daLxeVDHWGC0XZ5oBBK4FHP/IIWLHu
YtTqrZcnlo9Qw4tWr/YFK66CioLlCkKxQ3joHEKD0uEQ120co0hl7Au2zCGYK/EI4/vQ7KtMftBq
OYPKQ5TrnT6hBMmTFihKuBTEXVwa+LFC73mKsPbr4lUqGFz7afmlfwxksHxh4XZBdyb86c4hLePk
QglBdd7TNjpeaUNi7hK01YLoBd3rGjX94xTaKiK2R2J39vDyBjqyZTVsxTniTpgUG/hDKSqXNdXB
iXITLs05gIuHJwRVNfA3BRfktSFS+86Cn/yaGt+Ww7hWa6NHcmZzmxEvwpApn8O8YNSu+rrbPqXS
uv6yRouIbNaVkSLaFdaER9Ip3e3nBeRqCE3pNYBF9+rDmoXqpA2b5AmjTg5fSQVoRvYjM5HStWL1
BaGJi4fKSM4IA9joHYhlmCIzCFtTB7XrknBT9/lVXr3HrV0hsaKE9YGKSSBzTpkR5czSla7uXyDx
MZQOhRXLK9Fml8EVSoJoxxfOlyjl5xTU4QP2+SnD+PY+YkA/hpkHq/ccS2FO3ZK+Okpg9z8PnG13
hukaFE94OGLShH+ldxipUDfujtztK2BlyBZBQnMPr3PpO6dEEG/yAFVBDnpfQq0hYzfA2INdZbUD
u8rOvLn6/OJewUyI8A237QqhJ9wiZHMon4eZGlLooGkJhN8HpLjIuLrN5ZcO9+f8imNCtjQVp3nC
dNT3PCqsk5WbXRagOT4T4OPoNHq15Yd7nB/OrIzePnugJQoMmM94lXMPJW6HKriUuF5+Fwirf59c
8n80gnwgWkAFfZuQSv29jZunamsdqn2ZiR5U9rq9Y5a7sMH+Hy6jtFBWYK5qc2K8o2dqq5B3V7Cd
D1BhlpwG7p/kXeWXWcc3QvAHFCNOJfvP67ydSjtD3cqvPdd5BMzJJq8ZRHh2drHhECVCRgmumbxw
uCvRrGChmA9hCkVFQJ05z4d2/KuwRNy/Hx8IHywS1XSmlt/i9D+OSfl5yZ+tiwFVKkTgkZ1ffB4J
niYOeBO7g2dqtBkikegR7vcLuvGONfzvXvxx6bei5Kk12pOsxQuIJZ0EXqT24JLuUOPaTHpIYwWk
wnIdoCF3x/DUoOYy9PPP09Ov9uDKfyCJkDP+7114q1BaD/v+tHbmJdM61K+Y3PbNO6J/VDIF2wk2
6HCvAAbOmwbGyRhaweyI/xSbMKabAWqKPsc0m/Ty6TKVEDTPYrND24u3BzGJ/TvFJTbf8BClFNIM
RjTW/OUYyZKJK90e/A9KfmKAMpMzDUqrM39MpkW/GJvIna7pLann1VwjNzSro52X0Sr3mxZZE852
k9fuAVMWw1MN73QNpGcEE5dttNm6cuFbw7PN8fYMlAC6QZfKgs2K2eEV0VnLYdpbQx+Aj6nO9dU9
OuMGEVcUY6bDaS4Fv7xi/wFQ/3WP33DBvDFa5WLLStt9WuGpt4Rz0dMouIXvr3dMhOhsio+R/+/L
Wv9R+jJSNDVeagPDaFv8+R8LXG9qG0kptoqPL9xZXIPanvGheCA1COFQSq2Py2wbS5G80jqNjAsb
goNW3+7aw2vbtjnrd9k1hgGTYHXtNhGR04G2ol9mRklvBQokRGwMh+mpq3UzhU4e45Hb3T8CdFMn
UiOXqunUtStzIkOppPgjW1ZJWoQ2zPY+PEWoiXX3iRzKFG3okIdTHtz7zWU0WU7/fTd+6k3F/sMu
bptGy27J77NW7bS/2JUs45rWhRCaYRzy+RRjXzgn90krweXjDnGh5Z882DGfjxHzP2xtO2z+G7ur
etb8GBz6yBIgu4JcHMYy1H2jTdmkDVtDa9QSYSD3AGq4uyVcCl6Thk2IfnW1Ierqej8yTLraguOr
p6UnfzEtvqzU1px9ArFARcD276/7H8cZO5o4NUhZVjV6gb8ffktqiaHN6ZI1lEVkNkz2TGW2HfMh
YJLtzS0+ltoBwsXLU+9By07UUwq3eit39JevvxLjlpag5RIW7dBivMsjMo1fPqIpdvy/N2C6FAyg
sIQnv9L+nq/8sT6r83Z3fzW3s9h6+gStOdE3BU4d5qhnYAbTcJwZ+BHAw2vDTBPmWLm25vDBKUwL
GEIyA/JGRjvRpMrKImnoSkOB4K4YX5eIEYCn1XCLZqkHh/zpaZhOe7e1kkLHJBEJLnKUhXjACuck
ZK/4YbiCqAmIADDnS+n113GE9nOz5RszMDJlVZzo6hu2e7vvH5ZSXOCuYrudZ/UnfKeKtGa3WeUp
EcAw+MenrvGZ+ygmMIR0GaqoHzmCgMOoNXslShcHs6wJTcG0b52jY4e+GZyCrr+HRQqm0MhWfnlx
9J/byN8f+u2wUuzH3V7czrj3jx4gyvVEDP9gbSHK28+XkHASk5Z2fByq5JstBLsHPG23LjXnOJUm
r8zEcelrO3hy86HLtW9ru3eCVHH9uIicWudA6NpS7QGHmatCaG8Z2SIyAHr49xvxvd39WG44IOPo
Kv7R3t6Ipiy3UmNUZ7Rx8qxBi+W84iauP0r6t7kNanzyrlu0X+i7hqRko0+xWCisfbaudRXK6SO9
cyRaMQqh5bmzQzBq+/ca8THCr9vyNVh4Slz3wLWQNaG/mIHM+tLnbYI/xGXwbO8R3EAgO7DiOnYM
NPj4aDKieGB1sevV0XN5CMrhiww0xYfFPAXLA21qRZg1ows3RRmgj4CdULYygempPdrdK+v4l0xd
9WddxPP+4z69FYR5fd7JizOvpY495OYWXIMqgaGtCEBgFxmoZvhScFSJ5cNPAhHmxbM88j3a51Gr
DW/eQJGuQfFDBAmtX0QLID/yGlIZGctLvx5z39vEv57rW2F5x9TgdIGikSmwa00KFtkh41TCwv1m
BuC1SL+dMrh1Th2LwGjn36vK+lmlw8iAjkE8DzGcLeXt7ZBep7t8lspzdiQ5r2K70pKnP4IOAiEU
/TXaww6VDUxHpKnDEWId/ziErRUxymAYw/8PjTmOK7RkBlzzovvtHIKZZBXLHQtKZ1sw/M14G+4G
hqv4t1EembNZnR4BJvXCu2XghPgRYhQ4IQrTXSkOY3cQW/ATyND8IPCP39g770Fl1K+0C3xl3Art
74D6vw8XpXUu80thHjMTL907rOpDdJiYsyrkNeDEw9EICY+UlKN9JNe+8csK/W5J3p74X5d/u+dP
5fEqa8Xg8ij9aTonWpUVGJJs3brVWRy9bZ3uao9YIntmL1/x/dOeLSblWkPAJhFB5Bd4LIIjC98A
fIAglCL821zwbb16mKueZzcCMgsUZ0bXuAqH1oflNjjhHz1rdV/L+AOxnMX3Qwl7/JzylE6gsagx
vMcaI7y6fcm//r3K/mPe//cNf6vSdwTdqmrDDScKD7fHlTVBg6kReOvwwQ0np6xA/Va5/5+XfStc
DfORG8eKy96CekOEyM1p7f2FBO6DMaZOmYZpt6/+Omz+KexlfREZZMpC9KtiBPr3+pK1u7yzr49j
pkJS7D3uzpV5/cSCJWtB3VUdHvYT83LGSDZgm1CUrwCdYb5LI63fQnEG4Flm+x4mgzdv93GKMfPF
GCBPDvgpUCyMqM+klwjuPOOn625X9nSnOS8xXTxaQS45Fno5mLtz/l6T2gO9hNu4Z4gyPY6OXsVY
DLlwdsD5xoXAT2HX+T+knemSski3to+ICCYZ/oqz4lSWNfwhamQSBBRQj/67svqL3RblltjvGz08
3f10VEJmksNa97ruAleuYf1MONmVkTknLznowbpnvyQPJnULqI6RgegUkVSz2tVKjhj7clRSsdFj
84ypk+zLz+cBKJK3enYmliMUlLuu95y/aP4YN0dKQhScFzj7EDcyuukg4EozDFyg4BQcgD+M3NPi
NPc3Ovaka5s97NE8OcHKbBsc+090mVg6C57J+QXZOb/8Hhs7luNzcfGjefJNJndjLlTSRQACGYQj
10TLE0kK3q8aCLbyhzyxVtESkdqAEk2FTddcdD6oOY82nO6c4D1/rj+ipOeh0hV4Yqyw4VgcKXD1
HsgfflCLyaWF3pidRJHlP/pg0oRgB2e1TcoOZsVlUU5OH2i7yHwIyPEjc9RRHqoBT9V9w79LeqRO
2AclOrsIZt6RFfVEDUbLeVa12rqm8bnIlg2v14+gKfOeh7X6iJRYetGW6lwky10DnNQ3sWUq4o3V
nljfx2mWLevQyQFT6tvOCOAz4kwAoKdnbkIHYj34XqDu2j+WjyaavsOKK9hPEjYYaE8BHz0aE+tF
w84j7R4eqUIfn9Z5z1scBhaRK8LuJsFn9BnucUlAP57WiIBZJ9+8CfyVib6yGRGKmZ1qE1DOPKEY
IF3shyRPCQMt8hkoC3tu9k2RJCYOPjp5P4EJTFQJ6iaO+apDHgGoR841JBeVinDu1OsZvfq5OndP
72RHu29AaQjsgxRzSXN7AFcA+wxFSeZkN8ycF0PrGp9Z/0UfvR0GL2GNSvVI/RjKipeQ+VBtUyCI
JC0NYb01PDAz0M3rgwNZS41iCxOU4mO82K2i12RATn1hP+62Mr8VUgNA6h9Nubj7Y6E8YMmWeydK
Y/J3jlYPqWusCT1+8E2lmOniYtwBBwB788jfLh9B1fUIm7ugyX8c7ny4YeQVMSt4CPg+n/NvlZ4k
fBkJU2s0X8PzE/HLXriR3GgLGnJZoYawx4ohCJND8rDP/uYw/i65ZpfdhwtupwYhkCF1PY/eItQx
zakJwPc5ZoHhKd+xGv2ZqqJW5/6qbrRN00ZgUdtZcr2/YLXmf1OZR4iciUTE5JWqz6VOwH9rdztE
ubfqW7z2pxHHKfKs0OBQCB8pD0RmvfmpfumlEDXMvubmHxU0C7fjVhMFP0zBUnrcAdY5oHWwHi7o
O9ZskmT0CRlz4k8fvTUXsJBbQ0tgDdFd807JNVJXEFObOo6JoMF/r07qqSMFGNEFcBB00/FetQ+k
1dzZ1Qm8i/WzPTPHmFt5FEOZC8OVcTiugMgg8hSUASIaHLMHIYwGYlNVV/uggCHfFuMCKam8Vl3t
weOTtikEQw8Drwg3rtLROyhmBU16eKLehLWLKmphV7PmPGYglSoWgP8pRZmqX+VQ6/kjCeIVWxe1
bJ/KwF7k5669CNfSM7KdfeEg3OXs/Kigkk3eLjzUrhcbODKXYGK7/JZHHY4+Ybs7oo0g9Kzhh0Zh
GAk96k0C+MSClEeCr9/pycNofP7GhXqrP+5eLj2apLhmmD8i2gUq3Xk2JqlwgN5TrBohrKWQ+M1Y
ZUgpsocd8FxB/iumiBkehMcRYThKkQmT4HsDFrl3evd6xG4f5A/9w3gOP4khMObhmPIUYJnhKqDs
Pp/tVxVB1ZeY6hvOvhJSZW6HZt9+jC5jsPggWwe79+JdjnqoSsJhiMRGmx/qLmJCjfmkbupnGQIY
F3iUQsf+aR1t0y1nMhni1wE7JesjAlFAFoWcXcaPo2acj39DQndWrA/jDhkWjzISfASGrEzIf6ZF
X9i2akWXC9l+jJxx4Pceva5OzaFCDWE9on5mHJHfWyHKp1qGokbmLC8HshaEEvXbT6wj5K+oVt4v
yJYgPK7H5iRbk0LZxFXX+ogRLa2h9gyWOGs/IJ0OCJ7tBpcpZfquhQmy7fL/FX3psSYlRT0tos1z
9+2CNFFL+ulb8UZn8sepn28kSA0vsC1f49jRCHxOjkMkSA7KDs79rEAPc2SujjoKF5G7hyAS9QXG
O/rSlpcXbokPBhIs4bFw+khn6TheC5+vjvLzlRv4KBETnArorEZI4ZG4mz225mFP7r5cVjV8LBUt
Q7xQ4YaNfFJ1r8b7+ckec+Qz6ZolMgljHit9IKI82r4lk22Lj/XXOb/xMTfO+YWV60FWXYI55kEc
JKQFKzJfJPXdff/b34ZvyjNhyr2FBgWYr6hQIaeAGdyrPRC/IFUVGPnLwJpsiFyOL2v1wXy1FhSp
sFMdSD/m7okiFsKXCK8YBk763cQFDTU+D0oEQqKKS8QpTQqvBfDXZPVTtqIY1UCMji9WBv13Lq4h
3ZiOekvXKZqItycSvt5UH6nvBimvtpD93+QBum+IeWSrTFshW9WQYqq6JKWSXIH0QaqYbmIMMHI3
XRwfPMPZQyvh5VzKeOf+8hz0q3BkU6aLlubp0pKg+htixFGU+CKPQ9pMVX+Id1fxOx4D58zTziM3
yTIHm8ahsC59FzHPZY1M0k3wYmClWNb1UPkOlx2fG8NEFB0/IDtQHe2TQEZG9HNzf4NT/nKFfz/Z
z6X96smSPMospdp7rjQVkJ4jDKgxQUMO1KtL7/yWjOSOiPVoTwewTtVgh1v6Y/VEzMAG7ESdUdSD
1RJ/8fz+K3AWonBAQKCgaV3StwF5CaV/2QsciQXxZf9lgnBdQHOhPhXjtscwmBD/Rm12dlC11bM4
dY5ANcjjunbPnsGSjhARcaDZLxQ38Lvn2YHK7t1kT/JEewyoRybtJDALwWMwRI+EERsYDVii4Tv/
QCRoD7V6I232XIeQhEEteDSXF617ehGBItFEhEGmoyPnQZMtwkT3+/cnVP77u/w18D/n4Kvu9Wqz
wxki8X5U1RBkiAqyEz5bq3h0wjEvd5PHdGSuzh+7bw63PZ/M5XlcftpLyo1a6yHMv6uESJAS1uN7
ILIvN07dUX2Jdx0iFm7BvrpSpb71fZmVKlYxdR9hxARFCap4jQ17T3JxdfqQHsjCcA77sj49xJH2
GgbufmaVPYJ2/DuI2IVQvurv1dCe7OYlADe2vXAG6Z1a+LobPIFNgX4FBTSdz1mqy/F5rI/8Bdhk
t/MWP2M/IiTC6Ujhff3eDxclPAzvj0IjTCf0yiJpS04Vcqf8xxE2iyTlfLZTzT1yamVmbzlJ+5sO
Pi6Xr/stNce72VSnseLYSnmWci3RXKkYU7atcCg6OQkmdsZE2UGmGPqwtaE4Zs7l+/gl6tb7e8qA
4efjKGg64p8hBcyK1+oo6OsUUGpR7/4ztvRGR5x5r6akUtT76BJlmrvfUpVMQQoXFkrJCcr07zek
NE7PfzqjEZsIZMnzqpSWym9/fRlX+EVahD6LrTwi1Ha/sba3aoZi/VpW/OOejicdsFXeEchwk/UW
VOUpbRd7cW+/+qj/vFcjjBoEOmWKNfPJspwOa+L36Rt5xk4d/HevJL7mq4Hy5FQL/YRmuDUVeGln
gz2YsjkYPXIY95tqqu/+vFLj/GAfTatKxCvpjuyGrwQguNpm0BQ4nYFpeQy+DqMa8tHT/XZvjhro
ZREV1gWa7vcrllFe6GUUa67N8RiFJ75wSvf4dt5EjwSC7rd1qzBDxzAEH0VDF1efxupnyvUuU+JA
w8mqn4ziC811bQhOeeIQCqoXyFhbPrXmHeufbuVyhU6GYmRLbryfdahTO7Eizd0lDhoZ8hlWF1ZW
1bcg0HvTw4KUVEub+s3ZedVm40tIDe90rHTa1AgGqj2dImKuVMmYPVfNBvgDKujnCeHFzh7KJgXu
z7DqQoh2cU+N+hKOQPHU4ipABYTUrSkh2Y0KMoNADqp+TA3xqa/jf3qcRv7EDucV0iaEeZzrLly0
DJfroP2M7hjgem51A20gfd4fxhtTpsOCblLaCdMBW6vfUyYxL8nZDkxumIsAdL97Ia0MOSR2ziME
CffbagqLxPj9aqzRl4f0HKdVaqnumavBrpd9yuj+3tD1oyNTDlRd329PzMDGwvKruebCcvHs/CgZ
qms84jPng0J5ojggPRFEbXmztpYaa0t58C+6EdKSlTlgLISj2yegclS2pBrvv1TbgDWWFuVsnNRO
TlM1/KPSOaKp73MHkD86b1ne0tatb5wexDVTRahEtqkxYFbod6zI1yBlgb2NR/WQzIYTzvKlAFe1
1Zfe2u1/tdYYryzdH9RO2FHd4pnYsohULIi3E87tm/FMmBJV3WXwZjxk02yEcFHtEtvZb5RJjO00
sR70lNQp3e/tZo7v/0/Zf3ugMbK6X8VRnvJMwG8oxZ7ow8FisTl1lzn1NwQ630h0tTQpXvPvtP23
ycYIq3VYpVFOk0ZCrw8GC58X33XV5+P3fix4Vi3tiZ93rz2xAl5tjEEdWfu9xyBTVNEXOOzdYO98
1ciXRPqSpfwH4XO/0Wai5Z9+7agohBRThiSj/m60Ds9FWSqFCj0UYCo66C0ycBDbPdD90DIjgkA1
hQ0LVCMawQnKeomihpAoT2h6fYfURS9wd0LpiTsJhJlseP8BlZujgE+XcGHlrtuM55mHWEuV7MDC
iDzn0su/JFisS6LAvWooijh84N1OS5s3Tngd+arNxsjHmqop2pk2SSv0AurQj1OkJRg2C5re/bas
2+9HZaqlID5F7Pl7AM5loQRBlfOxoUOn8B67E2IrXD+dcoK5+qzu20jDo5fdUsLkaoNf8BsC+05I
7r3vTYqXE/G7irqOCoXS21kbnCHaGBuxOhB6PGPHAequW3yjWib/AbYXddyFP4kgcTPlu63wkpRW
KBTK8XFdDSFfCXKbuUQGbDkkca2F5lSvMpSZ0QFJhjRL3qGBkWx6KVzp06cqpg66Gar6+/1ya3lV
sRhDiUuFpNFc8YxCNU9lIYshqMQQDNIRFWwYq9xvppnI/pn/1+2I4bn+6LKj5lfmRXWf3913rbfZ
rNfDJ6I++eCBcoK21treqrGKaaWq+lWCQywFrZN4+h73/T6IXULPMYWKokSPLMU8Vik2aNuvWt+0
Mamjo2ZWypnlReDOD3C3ktH7ZohRi+K8pbzx0Vm1vW8zQPSndxtLmlYf1c4h01U3Qe5bBT1SfygL
6xOSO1E2F0GkJOTmbAiZ9p6C+Y5CaZja0FyQiYhyrv9ysBvfmlUabNsVXQASEl81n4wait954nwQ
nOaoR6TPGhQUbcVP91tWb60o19NMTIyrabbfG3s9Sxl4CkspQ3qXMC5AC+t31xzVewaJnoJw4o5i
tM//duCb4UIz1lM92DEIysJb7ZblVp+ICig6XcRm5OfDLNkcKeaq2/bsW/cErDz/5yPWG3fyUvNN
9RTT8ulZsH3OMDsluI1n0PnA0L1V9JnsuLH0fU7s32ieUMZQ1jzXJxZGP/Pjp97Ho0k9OfkjlnTm
lKLnbcRSd+gWmNdLwH4Tp+o+AXdCYkXEmvUKz9pgjS6hdyY2zwJJp56+Lo60SucncBTF0EIVsx/j
ILTAlUg6UgujDIWUY1VNTKdzpurhQuEI5Q4TnzqN190qJJFST0zEssEwhx8lqn2L7Vs6LAjQAYEl
Qj6uJkcMkPIH470egXW/P3eUW+eC615sbtFJGSdKRC/qQ0hveBQbCJw26yPpA5SafLdFO2xKYz42
zyIaIjAFzgiMHq0R8AlPhR7qp7PqXmYg4QhIDvBKBWuRzQ/LFMei6qXlJcWnd6/B5lSR9HMid1iH
p88gwvsx1Y4nZBGhQ4kNNrNY4FFaOPxsafVW116/ZqNrq0qpL3ud14yW57mIEJ9mNbQqsvAO1JJx
Pjg8wKdsKYS4tQlcNyr6/mot2F0s9LoRjYLcoSocCS5KrnLUdp5UxRjd69LG1haGcpQYBV2Kf0rx
Ijt4gtGv46UN/SLtQrs7OpiGQu0mh/Rf9mtjnyuPVqV2dj9N41OrzLLBYj3Er/q4now+W5JEt4I8
2KbinCQIk2BYGoOY75WDofv1P0eFC9cj/e08F8OIlwExCSK51bD1Dn1zEK8abQxinl4O2f5yFMdS
bXFiSWIjH1NB3vZyNwfxqp3GICYJykJFvByQUee4FFVqwmxNBJhbxqytpcaYdSpPOR4CWjoDZTrh
IYca2sVknflxv6Wbn/rVKzUOIpqxP4a56LozxYrmKPw6jKth2PI6bePTOHmc1Fo1L7uffuNdyL/0
0aTOTghO7r9MWzuNIwUGVoUS56UYH0rbOcixTrIot1UxtzUjfv9qzTCLQ+35e5op+zZedZDPqWbx
+m2K/Fux7etv6WdNuWrH74SavKdkhDtotTisNAA2nYnXrYbpa7i433OtbTWW/PgQYt/BCdGN8EES
OBnxxZL/dhRX2vyXbTXWCF/ylLjo/PSfhC9BMuFOh44hgXTOF9zSmPhS/iy8woUFZSz5WaMxJ+qT
FUZ15avugWwTUv+VOepgPJp91zPEPR+Fo0LHbmlTzOd7bTYmiB4mp4MeBf/c44PPClMLUI49eal+
eB9g7QeipN/u1auWdm+uGv++qyl+/2rClKUl744G7ypuq7vFsatvdMopUDe2rYRiOtx5Q7MxXeqz
Z9tJxhvm1Pnac9LKuOtw/+et2ioFbm6deke2EApRGWfqjd5MYj2srUpSXKRfGMqfeupWO447I2+Z
jgh7eGi5qGNY52DFMjf8qGDCt/SrfuNtybfIIp9JLOIn53nVr6m2SyTprPzDrSonnQW8LFYXyqQn
nkDpUQzX0uKt/jUUcvmKBWTUam6j+qGwzX1aA1wi+hOgA4wg0RBDePUXZktbt3aA66Yam2fd0arM
9yvFPUzEa+EkwiuV/8mEuW5FdPFVF6qxHVpVzAsRvv82pwL8BQEQiWg0alueb97vrttqbJ5HqawN
1rOfzhsoD9BvhwgikJiQTx5FTFZzuJuLqzalkz/is5bBEz3W/Diu22/sqXahKaf0wruKbQi3z414
2xP6Y95WSJfaljixXv5p7wqr1lhPq8v5kOxkaGAanIHTDN01irCTUwCkIiLUWi7b1lxjwuykMDhK
FyhnkBcWRCph7Iv1Rojjgt65RnNy+FCcit29ZF2ve+LDbOnhWwvdNUiuMZv2aaBnHcEje0UkMGDz
YAPGCQIrvJaGbu0e1w01ptLZC6Nyr/Ou6FVQKcHQXgULFYBlhMJLEOSkTVubP9G0e8PZmD6XVAnj
nYC74cA8EybhlMAj7DIez+gY0Wr7sHlsKN310OohkTcxsqEwokbfiVuKORE3w3CJ2ArdWevO1jL2
zUjgRdkb8T7i2ajEIESKNnqGLfEjRu+CENz2Jf/cbO90xU/A/HrVMKqzr4VQ4FIbqwHhlxdva5SD
UGdxQzlRYQPfhnmnTUUeJhjYLF4AH7DXfFO+QRrniAnb4mg/lf73HqoxJzxfDf3CYPIJiiE0KY5K
EhltcwTOGVNTRQByBeISoct/1jbyLv1H8q9pjdNMfLKLXXLOFY5pCL0SxD7BMt0cxM0Vn2jJRYqJ
p3OA9pF8fnsk4tbBxujIikKGwiLJ3dj2g+POD45xLF5dh8+C4nY/j7G9FADw4A2bKlSbyHCG97/C
2wt6R+vgS0u1oG407g/1mdLpTh3xFQ6kBRrDkqMGAiss0arefp6vmQ7YuZAo6XsLEHbEntrScDfj
PoB+/+cRGh2vBXkYhwaPUMEjJOE3tz4pLNY3qIpg91hzgcdK3mW57Sj5Uxn8Z7ZdNdw4/RyPWqjX
BV2uLHJlePZd5QNgA1U2ovYk2kTLi+roJ+ewOr9expE38JbeZ147Kv0Dxnt5wiwNWmMEyP8hHekb
dWxi6ZaOjhMqHubSPNWIfHo9DaeU5WkNka5yqYBU3ynIl6fUQu/ZniGz90BQwPllHQJuioIxfq6G
4ljp90SFm8LlVB6XrEDUm8ljsdUV8Bnh3090ajhn3ojliN32QqIUR/MvFaiMOLtZC+gOo8rBh5OL
GmRvjAFxvvTxb7E/JYw+rPnRPTzARlqU4H9+rHgAam32U35rjXEjD0gBpj3zCNxO7k+6mzciIhim
JVwdVMtobHNVfdEPQWXJQm4AU8GFncw+I+7gcA5a9pmb35UgXoP8UCnkaUzwU3DcH+OdKXOjxMfG
UZ9FV99/n5vHaOOqjcYMDrR9IBfHnzaOsxN+42sRWQgYEBMHN+kxmCvO/lPEvTElXrc1/79057+v
2JjHZ+tsm1n103w8yqgOP+AuEz8LU6zWVVJs/3++mX9ftXkPqqJ6r3Z82iKxMEJx0BN1MBk20/kg
XxCabl+Xb+2LpmIhMwJXruhN8e05PiWHSyeXOa9z5qvANIg7rfVxcT9X98fx1nH9qqWmmJbYc8cv
LVqSoUAIou1hVo/aerCtkcY6X9hxJwRDIzpQZFzTkdxLh22N3BRSXL9K49xax4Wuq+QVObfiqdaP
QU/ioQytbCzukv/JN3bdWuN7LqyKgbPpuH+yyOoYt4On+2NzM8dy3UbjXBrKu3N4CQ9iGlx6LNMM
EW4U49Ahk1aQL21LWN8SDxmErzXLwOYDGXDjrHjQOYp4Wia7PjQwG/MooAOi3qC1JfF5Nj6pXw01
VqjyfDp7wZmGToN/Fg1uUUTKWw+YN072v9pprFJalGhynjJKVU+8UtjPphiKzophWwij7YUa61Ea
64Hv78QXy8QTWyC0gF65aEs2to3Qz7J8dYTN0so8RNrPtDvBG4TWSzZDZy9tvQa2dN3PKeqqJUmr
iFKIruOUzBv5fd/drTGWaG3pxupwPUZq47sF1iVA18yFM/FPyVHHGcDLtvG5tTrQCqu4isOK/MdO
eJekiXaJdqwOnPSqsVjqMDAg0IRzb/uWcWMB/9VaY97pqnc+pFYsc6nF1bEPiYJrRjoKRmqPIqO2
++uN8M6v1hqT75BGetgJeDdRtuZhsQpXGDqSIOO3LXtt/Wg0goL1Tkujjk9bYqKLMGTGFenSJxTh
904v//cFEMUkFmNyB/EkdR8sI1dzMK/24THohOIgk8zxRBiIQDJ16sCGKCDF26Tb0uDNuXjVYOMy
dooVLFuqANDASoycEOTBMVzFjxC83GyKazgFYjCm2r+CmwvIVcuNpTezq0I5RtHPGI5DQgPmakcy
tu0NxY/5s/BeNdNYeCNbC6P9xZeBOggocDBtmyDiB9xroDHzQRlYRqTSgyKXn01VjvutO/3Npenq
JRrz3QrUi39MaeNEgadoJ8dsyiJU2/YyLdOhmSqvOr6aJzWDAo4MSjQkFBzQ23Zd9UZU6HqWa43j
kRnvq9255nXiLYLkJEe32w3XIl1tbKgeZjMJSeuGy2AazLNvi/qV3UhUEst4WP138//n+nj1wekH
TwqxA5BxysN76jTqvHOr4w6GPx+peuCey52rU0pL7dSgbWq2zJxmMCj1opN2lpmaGmhazGbnuNH/
RyvlvzOnGQE67zrWIaloQ6yUFA5Qrio/k7khuNjSlbe/Z4xcDB0Bv/pzgbnqycpjQGPREoAIVhFv
GTrWQB4F/fsjdvt7/reZxuZpeqHtxZJ0IYQimoE9qo7ut3D7yAFjDoYkBBy16U2kng3LyjWDJkge
10S/xR6NpCpYtV2Sm9VeFqxGcvzcekwiQiolKb/Xezk5nrPUlyr3iIlIOM5yN+SSH830/fSkYmfr
JEgdOr0yG0SZYGtEqXvBWTDve8BKiFJAxcF+W5vHVIFDwMcDcEh97irOf1zJH1N8HtOBvwIBMzkM
sB8SmxfaIPw5Xwlvx4mD0w+mmR6FzFo3SLoSZIkMvlNJcfwW0dAh7Nt51yNCh7lJPQ6wnw5GMt8j
zAk8jQzU6A62njXlCkbL1MWuqrmyis7RRC0c2SvBuvvdOQnXxdMusyqXKm3nOe/3tqCVp1PIhtEM
UwfkZ8yBAWq8gUrlN+ZnQIUmx5mLRgQ4dPe5dqYS1tgYk/a2WpdVmYrE7nQK/cVZad3p53a67U3R
JvKTp9Nt0ZtixtZ9nm6fn6fT0+D57KT49Ha6rsl/3ndd99nlr2wM031A4bmzxkkY2daPWVHvMjRf
a7wKZn1wJl1gE1m363T7FM9y7nrC+bxPhnY5fBpj3bQcws5yoDl0lx6Cq7Vj981+f/zx4YMrxWIF
GeHHcaIMyx7EW+zN848Mdwa7D8uR0y/yPiDFYE37c3Ga688PY/6BeOXbpT+fO6MHKkV+cK4pl0Ao
8aDUU4ANU38geq/lU/kblvgZI+Hjp0O4gT76e4yORzvdV57NBB4Y7uljv/XX9kf95pEx0vuwjWfJ
mlAblEQHSwV2khgorrCcPCMLZxsDoV/0PiHUocj3VnAan7ONRo2zCFUDL+ipjvue8yu3wZEqbEtZ
w/Di7knziKNRtklQkDEIiJzwwxCw4O5QVJSFG3t4hqqxxwiLSudTv6S/Xo5bhTJ3gmwIKE7Uo5+J
+stLBHMFFr8yITeCb0A6rLC7Q3AXTdIhzokt9qx/nCX55HXN7CgKsMAOtcZ/QtC+7p11+VhyzdCH
F4zIv/NvbZGBXSp6xkqkEE3hRvNowkdAIpM+ZIvTp7G9zOJ1uZXw4qVee1XtmewJn/dMgfaBa9f6
8hzlY2wHP/fb4wcB3l1XZzoXXXWlD01czrBu7XF1epHHMWaVwJtR+Hza+/4R3jY5p2n6Lnw7QCC/
KBQB72egqAHaYfoVd82psbWtUbnWMIN4sp/2r1hgRguVqN4jnonjjis8lq1RCJnkPD6e+t5zsD5R
+b8tEL4NM1ysg0nhqgcnfd0vDqpgYp5eldOoeFUeg6JrCTMaqocfFazIcGTjXnzeFIABMd5u2T3+
xqFF7xsKUA0FYZptNc+7JTZTRz8r3Qy2AA7IIBQ2CiFQF7hCX62FjYT8AYEFt/BweG6L4ul/l7Tf
zTc+lzDRDsEp35euSlEXNIWNEiK5Iv0HVXClfhtUZi06pKfmyusR4re/gR/hUn6tbzouRcgTO+qS
ljkMqNdW1V5nHoW9Sh94B8dSnR2r1AtwHsoY3tNn+fXYVpXaEbePX0fdRuc1diulVkqVsFaJFoSc
Wti/zBDzLyUgGH4fZE6wOLhQx0feZLeB+wNUA7fSmbewJ+HLbm6vEvSr5HGpPj70RIbNGIUPFkc6
6rT4S1xKi55SMKcBDn16a6xfBduI6HnLqvX3/MkZRYdFLQqsNZV6/9+LFjLRxDonGaj4B+y3AbpQ
yDVNP+1Btsjdo9qX1sdpOvJnyqqcWRExz05MFladxovoUVneX0L/ysobD9OYkZ1dZWnVgYdhrRyJ
M3A1zl5i6KDRInZNV7exneGXRUAP4owxpe782PPw6jXmythuW57kP4dS8ThUcIjDCEzPpt7HNsPa
VrCzJKioQKRaZbiuqJNyq8vjfAc5cf+m2nMidPaoxBwlmKlw5Fzr0A1EhhGeTOLk893yMruMzWnu
BqheV52RiYzRm0SgZrY/XgDJnJqPBIpI8BA/hq6yPk6ieYRcGrts72G3DWeAdibFtpwV8wxbG0Gb
NBbBtzez1yVnm1Xs+m4x9UbCygqTocCJ4QvNQKPi6GKNdmt/afHwD8rqMgy2gqwF62UVzaGRzbC1
KSYnyr3xi52q01wmarWb6O9tV6m/VV6NnmwcX4xz2SksO2KWgVoDPkwZvxs/kuAXZ7BgnmPNKE1Q
3ICCapngP6vYrw/1d9PNAD5GGlT8dGhaXYXzDKO4o+qAw0IBN92vE3N63MDdGR/mGlMun5TUX08T
gDxOigp77APMmpZGt5qdoXipJ2EyMqbiGPgxPlFPOsmnZFkcusnSnOTYISbL/dKeSJMSzswce+mw
V6wT2GiAwkpwacyOgb2t5sVEGKic8R3vymzaUBQ4fmKoOLZGidqPOMCuw0X6ml0muA4tBC7i/of2
I9BvdgrFYUoHaK2CbUjz1pldDpdSolOASTJTzYU/ZyVzczd6OGIq8xqvkokUYsMjj+XnAoLKW76x
FgZmOMwcffCWD1B2gqVJplrJybOe2KPIlUmlwf24/6h/U+SMH+WRHcLS1CTLzTNCWZ52EnxXaQbk
Q9RDZYMcsngxHWZQXcTduKZcDV9w116a4/tt/92iGm03pm1YlnpUlrTtzyu1G69TYFLlJFp63Cuw
XkZumE8O0AjtQTWTha2HLTklxJbLkzINFoSbBWRinF8eorlqjXJ8eMeHjQY4LVnkD5k2JTvG0nX/
oX9Cpn/H1pYJdgLK0uXG2IZ5HinnlLGFhkthyB79e2cau525vWczLaa+e4GSlM5TFtCCg+Iej4a2
bYV8QXN//Om6f5+icTe1OkHhWRlrp3QYXpYWqLqzcwJ7t9J5Knt0ocSPuPKcP9YxtqMRfuLcxJdH
r5vYjrSI10UiPJzj+WEbznebs+zu3+yHy7O0CGb+G4CcZ4+3equeL8/+XF1BiAxmhdLz3ArUF4vc
pB7Wrr+qma4Sh0d7Lu1cPAnW0SJljB61aRlPOxcOz8U05GwcL3OUFtrW98ad3KHEPid7+XZMp08s
l/BQ9jBPPff8HGx32+Dc1RWOifLYGyWznTphfVUL4HzFtjKmnZUkmHrpSHrVjvzk/acuXFIpQseE
PpgKz9Jsok61l/1UG2sFO8H3/Qnwt6KeD9pUTMuwARVYZjNNoCVGdcozTRJb0Ax1DwiXZF54XS8n
kJVMNPYie65nXR1LNPhmYDXk79yAWXYRAiGWAXYil0zTjP1WvyAAShGFACYenmL+xqXXGuy1rjxF
tcQSUNQtX/zf7LKBtBaiuykmMBLJRpTZz4710QwUaQa+zlwEywpPynC1d32d7UJ0OkT5Wf6iTknu
I5bIW3aMn5Bb4wOiffBLVociRUxRfx+J7ENpZblXSbNyYrjSAyIRi83dngGVX4hIdI6dxtYcqXEP
puKjNM9wMzixaZs5siUW/8OnMdKnu8egpb7kr36DflGoGKJK1QRJbDZOzIHkwaXoGN6MT2De8fsG
ARAkXMDe7cEB8Yw92E9s+M2reCWRttO66jj4vsBRhOGQaDMBu2KTv8wOKaPnL9rSLK3P1zgTY4ZQ
VVTCwtCZ7HCHSmdwg+Z4LUf5Ij91gTjELuzVn12fS9YZfrMBqnsirXbzyOp13kA0cU/L+/bSm3MU
8L7aXGNvTS2h/SWUIvgdOML8HtrLpcCtQS28WTQL553BzqK5bnHpHd+Lp+zJn0FhmR4fz4Qd/PHl
xXhsq935W6zJEOJVYEH2oOzZ/KmKvooMSrZa5Oru6M18rjc7x5h4VOJitQ2vbGQT4Th/xDMK2Hbr
+qFaq2bLp/W3pIbmRT6lgxQFclKTKZKSaSmlU+TNzoED9BuaGvuUVEAVkbD7fTOOXcHStj/bKjT/
yq5EwzrJZZtjB5HExk5aVvtjpJ59Dq14Ni4B4sfx8OBKJoAz6jRn4jgajQw2RHQ73rx6TR48jvT3
F8a/Jee/H6K5sJTG6ZJxEhSjH8+LF83e1Lh4zQzu2GMDSI2tdT2714auvN3p/757U+CexGWWFrJk
A3dE5AYg9UEh/4jaAqDrp4LO0ndAg+06vc7nrm6JRAPIFDvtr+UMnzgx23AMAerLKer3nK/tmq8y
iEquKRkkcw4pg/oRn4hj1rOVPrD38kvnfomDygsYSQN5Ff1h9g7A9/bdOulXH2barXCsZMvedXOv
X8qOccFFll/ZdvFrIvI0x6pR6vInZpeq3ctHKVreS/cEuep9/6697KiKfbeXQdnjPTFjSLBEiJ3i
qx5ZrwH5jGm2iMte8KBAU0+J2q2wb/Bfky+JU141SNPxgbpmCLNqNj4+xa4OpxsLNCwurIEeTS0i
YtFHUo9jfEf98T4e2sYkVweHzlzfr3edsWHN0myUxkz6iUq5ag45rpevOvwOnIOdY3M3Y4ebycL3
PCE0bOgOR5GwT5odVxv2Tcxky/3QBJsxKef+LNeKbmcisI4zatHY7Su6SRsWi7jvISstPrOX9DMh
kRF2PbOXhxjv2c9V7zTQxtLgOJAn0UZ+RTAXyOzNquWYmiNxa4RDoQrIDYxaGfuxj2AcbkuAhKsa
JiROcGPLMSgX5Uh00en6ouKm6MTQ6fi/KwNUJsTMl8P2NKg5Z+nsWsEMwFRF6c1zsCxmstSXhNJv
/8ZxlkDkGcMeTThDAUkcZlshS/OJ8Bv8J64B0hokA3xTf5JZEPX21Ot+aUgUY0dWB/luC3g7ywSH
5xJiAaqDKFRGOzA9uNqptRuutP1Yrl0QQiqjbvHF93C8MyHkSSPuqwPrBVPbpbbmJLKvnd17RIaJ
wOh7SBeOS3+SPCZf/tcxHFTwSikh5jqid8NykX8By2Lahq8VhqMEULrZIJ5kiwOIyOmFoMvrwcLb
Ld2P4xXNZirVxwcDlxvv5TTKmWS9fBgNlKd4wvX5xPPyI4YpXIxTAJ3Vfq9fawS4Y4xIRjIDyO3d
eLMH9qB8pT55ka+0kQ5AMp8UHPKYmWJf2w12RFZBKbDrLm1TQMYPe9DfXbrrgiMghgpPwpmFjVnO
u3LdL7k9itaKo4M7sQ+O+Ov/cXaey41j2ZZ+IkTAm78E6D0pyv1ByCUMYQmPp58P6ju3JUohTkxU
dVZ3ZacOjttnm7XXqvbdpvRHF/yyEwej5BDRxJQ7uWHn3qipnRy+BGDijOY5/AkFCq8KXSNbJz9n
juozvA4kKW0DXlnB7ljpdKZR0CiX0bZ/LU5n6I8mJCvZNb2b8nkhaTLc2In1WrECz+Gb8IBWKYkI
lmcrbOqHmHPPgdh7z/zAdhYe+wfES4gRk1Gpzph2w7fQNn1sTYQC+CHaQ3OCnElb8cHhm0UgOQ0W
Z7TxXhUR5QwJ0BxZbhOpJpstlB5MUJcs2vLVmFRTtKLGIgSeC9RH8sV5nO77UbWunrvneKZ/ZLv6
vdjIL5U0I9Dq7+J4pOeo9Y76wNGTcW46wqM02BHzI6u5+usMclx5msNzoyk49CPJqWicCrTRc/LU
jbP34oDF6+/kcao7XT8yufM7l32dF2uZmaHVgZavP/Na9mDMVxLv82/61/ZhEA65TFnXpnI6zcm2
Rj5mIf3Lgr0DDGn5Ds62DJuOiXiKdeAmeUNJCjYqx20wqjNOuEn/e7jk5nqaYykzrxnXvAloEaOK
Lo9d1EyhqpAnkTUxJDss7Yg++A+W2GCznOiIiexJZA//SZxgeR4rSxWBmHU8ThfiPbbK3xnqGCui
T41ttlMhyRohvrUp56zCJEAouUYxYRR1dJNomwT05LpdRlBTQdpb21DrIoZOMpr6i7sKbG+6kyjR
yPPiUXouHqkzZtikY8B6yyNfXpQdLetKMRqF4BTv0kd1W03MFfcaAeqjjOjYtkFnbJXFIzGxc9VJ
8O2e6oIsfDbzdtXd+bHakQy572jM1j5KO9uTUmmnxdZctuvLonweVJWyvb+3njTNVliWvfxQtqPQ
Ghf+qD2pnP2F9iLelXs3c+jViW1+AFjie+m+u6MbiasCoKKF7Pe5gpU3tYNH7/FMvptOYpD9LNMb
eTNMKDTL6iBb+NE/6xNjES0FkgwtBEjJxpx0q+oIP/DGQj8C1lgOx7s0YF/CvXugFrEzOfATeq/P
dl7a0kcOV/SpMxflQSRaKXba/YXFvg926jYiN1TNm7tLgsgiSWx3K0+qrR0cNRK8cKyR3vQ33aOF
ziYVBGShZQjNLR3Sy3YiomnHOw3NtRPuw3GA/rqKnrayyMFOD238tAQuL1PyMQjYzO5RRbPhWKCa
nq3hP5adbNRM3s529JDNSlDUnTPIXOYTESnrdhpPEvtyQE9t3yxhJ60nAnpgNUWWbtZh9pfdUnzt
MfsY4kk186cVrMUXO6VSBFvB4lzRVYYwMBAFBG6mwZGtHK1CYN6UPigmLeWV8eEu861MHKIuB8Jw
7uBJ4qbxSO1p2sy3GzLgKFCSJZ+pk+CpuAMauJIdIhd+E93lffcKbPsJide5DghyM2uWwnv1OjgW
JENRnTzEx5QB9If0SNnquXyujvogxyXiVSACJdrUdc9P/Yv3lMKz6vSndCJ9iMv+I1r0H8WxPkWz
zJvIuKPmrDiW0252WaPRQCmh4YcL3iz6OEMU7MPHOuk/zsfyo8SW5iP/IwD4FyMs5p8ElJaNUaFN
qfNUZ5u4WfuIn7KN8RHzIKlQLI98zTFdp/9wH9UavaCB67sdtZrTI+LOS/FWRmMztmV8EMUhfZCU
E8jytVOWOKznhQY+UlHWkFLozyMhm5DE1R84cc22eSdW79CVvC/uskM8qU/+vpp1y/ADzYgBqOVu
IohPt20zvvAKAbDHnO/bdRTMFAoSL8bnbhRorB9IDzdzfWbpo5iqwBMKmdV8IUM2NLBifwTg9imI
p5N0Ei3KdQZh0CxBE+hZnJXQdfQvQFaWwgLJmrGKdjVjaw2pJspJyUd8zE7wPmDjkGDCFYRpyLOj
50qwI2uVPcfb+sN9KJ8vUJ5Hi/NjCl+D9cEOhktVtQkUkVQS3mVpXL1a+IWo7iEud0x3ybg91bqt
PhTUxF9L/OrWrjWHcOItfkODjlNMeIwuKsznENa3IyN8b8+O+VB/hIt44j+LD+oDkk36APNiaTAW
AVJkR+8NLqRyr5yyhfuaH89HYZ6sLyfplGV2OY2eL+uYQ/nBNp7q5+q9PLTPOvkW9JJh/RFH4h2p
rf35rWfO2SmeaINiEl0QqZM/+B/RRzAZVGXdZX8/mJhkn+JMnKcMbk7wBjnTr+U0a+10Gxwr/uKa
cVloE4dd4o5Nqe/NM5RxfCJ3bms1s3qgSxwXW1aWKWG4H4bjMXPpH/QmNaXmbBT2NDR1NcDbyhEn
D6zUOKPAFMDwKFD4fE0vU8kcc3blWf8BjfmE5Bi2QpyEUBSEg2iJjNadAmc6rOmzbOp/WE6LgNF7
xVb7H2cTf5Vi3jhaSXMU34g7TIQj3Qvs5A38VON+eLMm7USa48+ufZgb93ViK8hJSGP3UIcI2SdT
b4uuHnd5qcOhDhPZ+DJpBkHnESV1h8zHshsPtXQNaTcYuTl18gxk9JhL6K8DBCJee3Msb4L7BFpx
+dldW1tz8ejtBwx/ufWW8G/Ne2l0RtFpECmLTugH1OQcLPYm3Xbkt0Q8OESpn6rX+KE7dHt3fbkl
M3Ut0znUwAGLo/UtQflrQHj8PTxTGyNPcysrwVQi8Eztv6QdTrb9ycCdBIvxzhgXUMXpIBdcW5gH
DhQ1N+Ji8wfUbfgGYGhDlEjK7TpElPSuJXjkG/qt/g+nCtcIx/gum8jj6lA8J5NgbAJxIRa6oxxy
wos8Pzcf8N9TQgnfjIcsnFSpnT/jEosfcmpX+/auewHJVtMyGqqDLorHAuNPwMttZ65DQb+cWRvK
7Odpewf/2UO68hj3MUQw8+wI7KQ6Qz95A70ZbobpIadjwUIYz6lwQf4IUUI6V6ZKjFuJjypsvFMG
oUFAJcWY1mOa15BemOoTYYJNGlt7aR+BAJfoFIpXwZ32DMndExXNefMqIGt2yJfJInZ4Nk/NA17z
Tj1kH+1HuOc0PClHda9slV30Ua/NZXjwD+d6FJ5nyX04i4/Ck/XkHooHfy2s5I26b/6hLuEd0Frd
dgfNaUvHek8ePfLU8p6GcwOdhpU/jUkwnZqSvsoCIa12DY90tK5AliL69qAuT+2UW86Ge07Dk4te
jHlwD39v+m9bjv4SMvIyqj8cvu/HrpfV3kjlsFhn6VOlIOMtzhvifsiHzhu1vFHY/VFI5XwB5SYD
BJmt+COjWsSemibemcGIWgueFbeiz3R2MXcp+be/J8bd4dOvEh4ajDFoGWmKolvX+ZbGt5Syzvxi
banvpXBZFUNUfMkwd6+xj9KMuTMEd5SqomNRwumeJXPry/Ko6LSdHpK1zIR4bQTyRJLqPa0/E/1s
zEQ7ibMZklZbmVqY0GJgMWfny1LWi+m5ieaiZ83bJH9Pk0XJ+yqf4XWsVwVSVGY2N+HGlutsZCWo
QmSwyeT+GDWhXZ0jMJMDRwwyIhD6b4XKyTgcJtmFItKmTbk2PRLfUjWVFUgBaVCrhNT20Iny4+RY
a92iNjonV2GgV82RbsHHXaMUEnFPAmWXluZMJgPR6K9FXe8it1t6YUbaoLxP5eYuinpbLC4rNX4p
mw+3Htc4KqqMR51Df9ATiSnrTFDGVe5PLiByLJ9e5YthSy3xUg9dvq+MzvlM7s/zqCc5oJS2EMQO
FC1jI6ddlmhYF0w0JAX7gmcDSyVx/IN0QefqnEHOVdul6m2joBs3se4YBv83AQxUL60CqZ51RTdv
TW2OdvfSb2ZCXjihYNm18Gao9SRMVudadzwpfHXFJ7EZlFZrBvGVyzhKrAk5XkSNDiDWD1JXT2od
MMhZ28gqkox6YJeNhGqot4Xx+FbC7cdZH6SzLB19Vks0yNQPF+9LhjcN2jBuJK9bZ4/wQG27oSXk
g9CJDsUWHC8UExNk/5ybGdYfcJqrca8yrEoc64Xh+x3F3AI94Pwfqsyb+q7cxYt41p28MVmzduLt
0EVYsxMyD2q6vJXrVH7cve9fcV17ivKLEpw7Zg8uYy+8gX3Qx1Lw2eVawtlkLApwlpOIoGnnLUlV
fPZBbjVxFs7qfhTBg3Yf0XSE1AEI/AoiNqpAPMg3TMSPlOjVV16lRL2kKmvZ4iv9nZKP6WD9Rzpi
Xa6HLvz/By6VAbbyzSBdDXf1xEeZbOmCynDuh7lvaemDp3OpgOnbC8/eTnqBm3MTPPw9x2sNXlO8
GnQ4L1/OoVeIct0MO1HBCmhshXqK+iyu13MejaM380VtR7BDeyF8QJARbOADWlqTgEpfOBnU2rOl
eicerbW5lQ1k75JNPiE83OL4uYjPDW3K0tzc104Ag4BPcA2PELggOCk2iQ4lejRrN0O/7pbYXEIu
C07Xnb8x39InuBV4b+nK3enmJOTZ/HvekvijQYCJI55A3RCKX2plwwX9MvEE1lXPTesWTCzKdeTx
3u/X9egAapVs7/gZZgfnMjmiqfn+fCamIwWC7gyJE0KjArm2AtUVej0pkw4uGGuD/CI98XCsTvtZ
7nzgbwO9FDbyTho9xfZ41UHzeNi9PHSjt+n4OCYdPjn+Oz0NAMwV6w2C9YEsIN10/RgVOzTqcPsh
K4ydN8JjW3P+nr81nN3rw8Z5EodOPhSxP6E4X6avprJeRW7Rrp18JOAbm/ZyG49fhdFWtJfvi2p0
H9qL1eZfMgjQL9XFPbShqMHz+8XoY7d6oMO6HcGnz18DcI3U5gSiHDJB5ZggHWU/0okjCvNkjpgZ
WEc04NCBoz+gnY6n8MqML6MBwRY4kf1ojO5Pp31i/8vsf0Me4u+5fgKwrueqiBDJmopiqD/KeYom
59k5ytv1AEqGwBoGxYJsvTzuNorTP/Kv18WIzz3cTdBWGb2iXuu9v32skvHGfltBh3uEC5Keoth+
4MuJWRwiJiKXYU5QHWEKRqcF3bHnEVFNx4aGo3+3Oh9+BgCAX2URYTPqYtDEf9ZvvmyYJRhhowl9
tAa5jVHsThp5OMTKlWU6BQMxMsbeKvxXEmK58Sgcd3PKJ+cjD9nfi6n9fLj4DvRW0H1VrEFa/Pu9
ic99mOdGFYEJwk01I9jxeeR7FOEtJ5FHJVkJcuKAqLpDS+ZqhFj0OXYs6gQQDYqPJgUmba1J43ZJ
0pTUsHryn/x37c1/z0/aOrXmiEQH+L8Uzm0tGlUI4/3zREf6ACWl+2O9HnImqDfC6B71o8spfo3l
GZmB+vl8g6HsJ3iTFle6AfFHaWyAmvnK+e0KqS49zwgpkDRQMLl7wKcrVBKX2RGIHrqT6cKteBfc
lfxU6ovi1LRz46F6RpkgxzBQNzA29cLcuts4tgHSkYYG6BsRGidAO7KTidwYQLoaAm1ZHF2EgzKH
W9nbdmQsyk1AD80Nq/cJ0/x+E6hmwzCAbw1m8cch8qzA8IKzGKzddbxJthQgmjNFZWmZn6RlCxyp
AtwlLUna+9EdHRKeCUNfP78UTofMd3oaMv7Jg7mKUd1aeTt81G4lrwZ+/UU7NR+ITpMh4l94O317
Wao7BORW0b21Z/Kk6yf6TMkRfzI36TJcSegKLkMI31DWa7c6eMg1CjoLsqBHjP5GWKJMGC9LwB2r
dqvM+SMhlvfv0/wbCObbglw9f7rhaWns98Ha27QrOJlJQqLnkp+ozgTP/lbisQNwRF1vGVbwjotz
b1UBH9qRd0+21bqWbO3Q0ZPgrTSQr+JKnZH3jFo7OY/Dk3mGqWY7/EUObwDBQJB+YwK/wbiIX2hY
FSUDQIx15TSUsW/kXtoGa5MULo5Ku+pX1oQk/to4MAmy695K3wY7gEkTEnkkU62dsruF0f98La8P
1tfPuFrH8JzpZqk3wXq4Js1YSUeAhKGKAQ+j7QBpCKti4QOhrNaU/oSDB0bnNRNHkjG6PCg0IAQr
gTjbnOmzbm6a82EhyVEht3XDp9N/ep66KqvIpYgGxOKoV383X1EK0U0nVz5AZmtbQ3bUFEMlapEu
zJdg2a/UCM1afW/utW16X90PHNHUB7dtMMmTw3A/wvOEmlwC7DnaEgyvaAEK7s6r5ACWh+TkPn4T
Fv5Sp0R7ABHpkWePFmQt0y3R+hy6pG4lLEzSFmiBGStyR8tsbexuAeu0n67r92lehReG6xeCaNY+
bp2wzTfu/cDnlhwt2JPAmu+CA9X7fJOWk2CZoiEbbpVXmYoflhsB2i2tFAdhXc3b6ZDe1mfN1py4
S+UFhJdb2c2cW345YcEW2imio2J6OcEAH9ri5v8jXPk+j6twpTXEXk4y5mEdhe3lXVkiRboINumh
mfYPl6W4BRy0xRAtZHIlM5mKzjpaZ7dEdqzfYIoAYnRTBemF/byKBGhLCRJfcgcgLArHe+mxuj8f
zrMyG8mnsJhKzQRWwmW+8XfNQtwA2JsbW2tb3g3ElgNQOOZ3lbcB0RjDlrayZsjgvVhwUHiHoYtT
Hr9ejiIk5IBF0d3cZcs8u0tXwrpdDIhsbZ3FQ5HMGKtAT1bok0Fbvs9QtgX4e95SUErYgHhLDjgC
dXdJYFYPdgE1EWsB2OGxMhfpkcJMz61bm4chCSXcQMP9islHA3AQIdJgTbyO6BpYqkWhUb11t4+4
5wM+cMCb81wc3YVQjJO7dh7vhY10QN0ZMVxQkA0Uy5E/N0IAwbcOzqf/emWQwLj893uudqySdCnJ
Or4HdOPOHEBvydbfqnN95c29O4BEVCxI2l8QAf77SZF/hnE6Ib1Kf5dlkDa7VqxI0lbUq1QzV6ip
DpBwXCR/Z6KQSKMCTyvgP5IecwvOc/qKIGZAnxENKnXJxp3BVSGM+/cHDVfk+0pAKI1szJC/M0VI
tL5bPC+KAleK5H7l+454D5k3oL8imQioncJzId8wsPLPXlDApEN7pg5ZF4m168Aqi3KtaAPGC2Bk
skbR6lLOY9WbygHlsWagdPeMnatUTh2vA72zYyObpZfy3YhWXToWSnluCvWid1vnYhyibnmZq/mm
r3Nn0LstHPe80DJz3oCLoQJBwDT0A7X5LvaTrYbsW/Um6FMQ2TNBP7i9bQhrGa6N6EGQnDPZNi18
tpJgoSMKmd8V5UH29pXWTdUQvT+AZcWhdNf8lw5l9ThchST8LYrXtGL14y6Mp62SkaCo0ZKnts7v
nKtXPQcbj+JcbceQ8zWGYxavJok5cd7TQEA6yw5w1UV36WZvuryP+YN+AhbIPFm+BipHG3eKOzG8
jSG+hvFc0x6L7uHS0jtwflHVf6JxiIPGqVEOyO7UMp9UBFKqMc76EWklmPdc5pnRyZor4x7CRxJ9
IXXcYX6bhmRhUNsgBa2eenqqe3bhw+vcxSvBKCfRxtMOKIRA92WnBTgpNO+nBQK6dCKjaGpNCM39
EusSzVNAC4U1gq3MJgFv5d6DluyKgEyZU4LOw+GhzaoH7gUrIviHYum2x/AMSCw/JAiwm5nTniEV
bV+EZMpPrURxWfG8V+JRdfO5kYwrXXhrgGhfPJtZ8NHMwECX1W/HBS1cZXXQ8vvKek3K+NFsJUAX
o6wHY3bs+ykfnueOcZ6r8lsB0gQolE9d2B9JFoAS+dlrkmlrhE5qUHpwxGbTN/uAnGqsr7tRVjMf
VXDKcJeAqujNkV/dCCSkn68xV8LUJBlVmaGJ7qphSWmFIvCrmHYWccoBcaclzR6uE6Yz2QUCRxZ1
rKijDhHtv6/+L7bo+8BX3o4fSP3FM8/9qgyfOdgK8Duq9v0HDXWORl6F7sfy0HXtFFOoaKAc5lwT
NTySiFaMQcNRpE7BvvcVydaRpAJCuZGI+H1tLAwl6jewDKpXMG74Ha1c8PhEs1hx4UsgUiqlGsSd
LcBtg64wyAMwwZlj3mr1/wXny/J8GfvqkdCqTs19K6QpD4I1dSwWpHtABCXWHDgN57rXlpxEbkh0
Xgz3pEZhwgd8QW6rnWe3lBEHn+yHobZoCFaB/IqGdeXrlIGu+0oRIbkQ2b42Tv2ZZuy5e3php+6t
Zf/5SsFrDGoeA40/o13TVmAKYR6WmDo3vZQdvVp12dKHOK98yYsJpwTUpFHhdgSrmPamCgBO8vj3
6fyJeAVnKtGyowKglyXIsr+/TJ3WnQXLMmgw4xuaYz+kBMZgqnxtml6esXP/sQT2uVwL+g450b/H
/+wJ+rbgw/hDv5BClyaY+etrCRNfVHU+EoZA5Vrke0dBNEuUex6arJ3o8fQMZ1y0vIRbXbOl3qku
tlBOw8K5yOOsuf+0dfdScddRkMY+p/5Y9l/6fq76J05LFTjd3G3IwhQh8kzLpOycqr93pfHN6rA0
hFc/Z2LRCIF94e8rd18QG6WoeuFzJZkJ76gnLiKYE/9zleJyegbzloc2N6lXjn+v4++jG2SmEKGF
MFu72sdLeK5Uymndqum3Jt0YWmnaHB/+pd0Xu3PhxMB+ABA0vi32zu3ZDz//x+wtBddTIVVDj+r3
cyS4eZHokQ67mmnz5CvLDLYGcLnSxa4Um3egyRyNtqYb0/6RQR6Oz5dhr6atGXLashcwgbtrzgKP
YOZPQjICna3SqQ72rnq6MeSP5NvVkMND8yUJ2OuxYeml2Q0nlnUMfQfVT3absSmSB9PcOlyAHeHb
8Say1wncmu4qU29N/ceDdvUdV+F+nJ7lMjzzHYWJM1keLGvqaptCdeLgZLibQqKE/Y8VuHlnfziz
VwOr3xcgtOpWj2StW2Weg43kyibl8pwcAoUm6Xmd3uor/H08rDHHGybJz7Dny4LXSR9qYiGxxzDN
GIuaStXn2uZHt1/J/uTG/v52pGQY3wmgTJK9109AVpJcrTzl8yYBJVX8SQ5GGL8L/tcPsD1aM/17
xN/m998BkX38vp6wKqhi1zEgNq+gXqHiAIwxXl4y4dLcPDg/HRL2D61uizYDDL+pXRkqz09asW5Z
TwbL8Ny7IQ4AFQrPSEZaF/YuaJ3LqRf3o4KMkbpI+js8QV1pR4nymPYQthwlNR9VzSortxF9ZulL
ld5Iqv3sADEAIACzgffXBCFwHTLlQROUYdK1q8x3HqvLjjgfKnlq7zuEkatm1MpTSJEd3dslkJ7f
CthuDn/1LoVwq8uSL7YrvQXVhawvtc0QyFx5GUX1B+bl0kX2sHDupopWlrYptRtP48++zKsVuEp9
x4VBSKayAqUKxLefNOWkLRyOpNZPymZCRMYzE5Zzvbd5YqzOUfXZf15rnS/iPeylrWIiXF/bxk67
1fv3KcBwZfGhx6VqLhuaSax5dWx9sWh0NWaF8BwuBRwUhJrCO79Gl7kA8CZT3yUJKgSwBXy8pl5Q
0X0kXEM5mF85Y3wuxwoXQ+qqUS8UdqOHI4wIR19ESB7CHFZ61Anzztrm5RBsMbtzZHM74gGNSmvx
5dMzbhGtixEbfpEdv5sngW5b2YEE/t/X9Be7/22+V09NVoZF1DRsR0FDFqA2YjwJDId90we9NdDV
AwMnYt2VVtMOkQpXNPUWWJ8SYPWtGX06d39t4dUTogd+4Ll+2640Ggzm2lu+N3AzOTHoTZIx2eN7
/r2GP1NCw5n+cmiu3g63qSwza5gbi5j3Y7+8G6BW7gtnm9U0VNwzkPlct3J62dRgvnEcon15UW98
yA8///M78DsJPmTlB0mTX6dunGs119vgPDk4mZ23AJujK6sqvtEM+pO95ftg135+JTWxrwtMWj4f
sV3i9Ewnr7mgQcYPbUsbxd60s6Yc7qIfwn3CrPT173W/Md3PPtovT6gf1FYdB2w0T4wYzbEhHk7Z
ZXhibt6TX54ztvh/l/a6SNrHvWwlGbMNuvFrQbeO61wi2mDGOvo79Y1L+Vnq/HGE8ToRypMH0q2r
x8xUL+4lRXljmBm3MjVduwm0HX1UjSGOMmUwNFhrovuLNmF3E/dYWsdL+JAl94PJpOO8Qf6Edg11
0WgfCeBZYxxAPRofdDAv4VbC0kABwz9q3IDZ3/vy61p9+frh97/sS5YHSSiJfD1ncMij4bB/3r7B
rPCq3XpSfuYFh5P43/HMK5utxkHk5y3jFfHYxyiTqIGXkZ54eIzoKqycm87iz5r51ZBXZtPS/NpS
OoaEosHWxB37JKTaPI7mg7MOm6zyL/UPF+NYG3dWshHUpQ4uTFOm5gUQ3wh3A1PB++4W+qjSgxvn
5/cVMaWB6R2RAZR3vu+ALJd9aUVyu4qRpuyOxBDtqJNgoka1Tln4EU1Jt/y932JuE4fGkGWuCemo
q10/h6klJ2eMD48lOGvj0aimHejWs7KGMs/jKETPGh1El3g2IP6nrMHfx+5nb/OwKfDTfSIy4D68
ujWZGzVioQ/ngHCwcVTQRq0/rpETpvOmhgYCAeJwxXXBHEmXt9ydDQ5wdUggx2pueHqfoemPKwyd
EZV+KK74pu9boLatKXgSH4NldJN+jM0g9VspuiOUYPflhFS5o4vIHExFPR8X8UZKLhvSnwbZS8uM
ueWnXB9yRXzkmSLy0MaCrjKHRl323Z1q6HA6MhMMXgG5XP4RUAUApH/exs1jGsSTC4Q/mnrXVvJC
Me0nPI1L/9xlsR2pT/w5q3od1uFWBPezXvO5C/+d+NXZK/qwz0oRq8xLiKUiMc+vkrEYrFY9pJ9I
iWHTvHhOLyQuntb8awW+bvjvpXHH5bmQuRZbXHjXNsTHrIuGkJeA8+/j8pNmgQ8d/jZUvD2Q51fH
5ZyEiQcjJ7RtniNY26xaSBppabvVx6a5CvSdJs+wXVwePaIErm3EZj8859kHGcvQHKfuMrAmeudh
Sh945+iuGvLkJvn+ZuKrR9+6//uLhw+6PlJfP/jqhpVi3wp1W7Wrcz+v9fElW5j5DFgqoN1LeCN8
U4ZQ4I/BtKvzWwdJpSQug5G67cnTERCbrjLN/A37JJdbTiUt0SwJ3Y9+cBiyM3l+EFSKIo88QX48
D7SxAWlfOC3TVWIc4+wx0BcVXHWQ4Qn0C7r48bYGAaa4DoG43zqIvxokA/IsnhpNR2rtan9NM5bc
/nKhqTqfkBvHPecUFnT0Ghwmqi/W8EZAcyc3/wgHdWunGvu/N0wezvqPRYQHh/IYuhsgZL4bATNH
KyxtWETa13kMUVY34rtU3Sfa6hK9aOms0mw+4oISEq5+JzmlvFeKCdeYdFZhjCxQLaVwK3n/2/uM
mf7frxq2/sv7LOilEdTefyz1xXjtEWAP781glXfHwp1QT/p7FX51yL+OdxXyhaWR+4rKKmAK8Qe4
UKI/4yaR2SQqQkT1/+WJ/i3e+Dro8PtfJqmdjT5otLJdpcojt9iwbNxC3A/C+r+n9/tqwutO0nsA
r13tcXFGcbftUl6d8oVjVtY296KgaSaEP2vwPv4eThvCl59n6r/jXe2e1shR0IKvXCXtRKP/NzHf
83bfe1NcnwyIPx1b5yUcRhXNnnowwjOxrBOXtKpfM7cg2tzxA2yrjR16d8HXoUkDo6dAO+GWX0N6
Z5tpR1rXmlIli8RTQWejMkvqCZ3zbodrNcqicZl2U8NP7Rh2lUCkZUFcxGDr+E2eIwnuhUI6zEr1
BrXUry+8gcEmN6pBkGNdzd3ykoh8LCeJF561bonH72q6FEHskRR98NUht68XCyLw4TtbuhRpc74D
i//3JvxqWyzwrSaqHpaFmuL309UmmaJkeUquqNtYQYI7Qb9iMslx/v6vt6tIs40nvPjFW4+U143Q
59eV+PoBV69s2qZ6nwV8AN6Wl4ylRzN/L9Jp3ozzeEO/diPQIz2mv7hpqFwfS/WOBTnSWnhjIX6z
cBZ7IYIdZSWu84q+lwqpm0XNysOfDVcF4oC4JNIkdWdCN6c+HKJee8uu/lYXgCBJH5xNWdSptH1f
fkGgrUY0zs2Qlx+cu3MxNKbAkEGPIP9TogmEuHPFlAUzdygt/z3rT+ft+g5+Gf+6tKjmXZt0YtCs
tDQbDLvh4k4R4tNWxhEIkzu1ptMym0eV/tpDa6Nxc3yHt4YnRhySk/AvhNqIRiSzJQeU0gjd1LM6
mrvxEMBq8trP33WYOG9qcA3W6OrLLRxSi/tDwlSxrmyxH6ZtG6sG/Jbnxf9Yq2hJYx0vOsV9V7H9
g9BPU3noIqdm//e6/WIqvw1+ZZOty1m7aJ7HtiFxVtPPZxf1/yT3ePKKW4iRnxVgGmG+TvbKA0j8
Qpbc3KqHKmyVvnfxWCjm2LNeWxAIXNJlCUHE0+0M1Ccr+Y9VtkDB0gRAtVO/SkHBdQrjZCrB2uiO
OR60zIudc6b922o3rUVToihMemtLHmxI9sXwc1jFklcqK21XDKeuPNXcJ62cCcQuviMU+w6CEvh7
sw9LtLNqWUODCmsnzOT8CEV+HXxrlc5/b+FLozLcguKozUUkgHM17eHJ9aZDt5KSP5r1Pa6FaVRg
SadFeMR1Y03UwnP6/sGDQAx7wrkI1MdMVgbciWbNSTE0W7efluYaCBIMPAAtpXEK6oa6ZRmo47Rf
9KUdejA/R9POeEDzcWk2mt2fX1IwQazAkPHzgapGS615JHHqqQu/LSYiWCZqWpI8DS8DmCQeGAmM
6EHKd1wDMahGgSdOVDiou4eumOelPyGAqn0wJDXMFAALzooO9x3AEMNua5AiBTv7HAKfBn+PBg5M
VshNQ89AZl/v6P9J4PvwZ3E8JE+GOhZ5zqHdHXCmWSzP562cD73FtPLj+o5qKB8tYfeQAbPhn0BB
+EOaNxezoXQeUU1XLvGopm034PbXyrR6pyap5bD7WI+UynT9n57Oh3SLPERqFkjGzpqpyunva/Xb
awSt1SDpB/va0PT13Rz2Z6tTrDBpVmeDcvPpYpQ2dY//fdYzcO/NMD8ixE4/FObiZmXht5v99Quu
nKDYEDTcPL6AdSUZB6f664By+Kxo3Q70ByN1fb00sJLUQGly+6HMEhi1WooF5h83wITFUXsopVPy
ScaE+cX9Yhcacw3OiLG76sQDIEk3vNpfZ4zPR38PxZwfyYZYzi9AeoR6qNH26ork43/yXNj6jCYU
ChU3NnlwKX5M+suAV29eUVpZE2oMyEvLDcV1GwimaNilV+PzKN985n5z3GHlHvp4AI7QOntlry+Z
qmQ4QPX/hC+4lvg4UF+xtYK2BEDCBbpdIxt+6vVEv456ZbULMNRCnTJqET64rTLpAHFfBr+qrCZv
vU6t6BjfiRIQMFy8fkywTXKbYOnGeg+X5q/PuFrvRAmatghUXkrT7lfPlgx5zjjMxmwwHibmieET
f1YZd38P/FvQ+HXVr0EHbSrydpg8Hphiciha0A8wQRAQGNhpZg3x2n/8zLDfColqWzUkZ3j6SguS
qVqkOPQqyTYi6ltL8tsR/LIz12nFCCxjUWhKveLVAKwSXHbkAlgPUXKS+KgFjzfLhb95et8WQ2aX
voRx5PM6XXE5DBq9cex5oulk9MY9/bvgE8JT3W8zKMteSmmGqf17J35LozI4jTrakCJSP6mBvwxe
/R/Ovms5ch3b8lc6zjt76M3E7Rsx6b1cqaSjF4ZKpQIBGtCABvz6WYCqK5UpjfL2vDAJECSTDtjY
e+21aGaUJDTxjeOB2zd4/4EshVcIE1caKe8Z4H5fn/IjEwIMhnenPEc7SwUTR0oGTJb6MRTBoQnB
f6aSHvxHjONRujCM5egcMKBbxh4UtXDLYHiNqr0s+ieSrWprmNTxVYYU8IL1MB3WdWjtoNy2QD+F
IKWIJjC+kuweLjjsO/BuYstnmV2rSWs0UcFKkUEK2Ef6ePDTlw9NJ5F0rbryLsqWfr8pwnAxYrzE
cx98THFnDiQPI/T59zwEZH03yJklI+X1JwCrFvCVRTS6EZiOwr/Rdc+OtwjkVME+o8ib8m5pWFcZ
Ys6ZA2a2fhF1JsC44GwCDHOYEn+lUJ49bZZ+d40eDhBKADE5Q6j6YnT809c7CICSQEafC9L103et
9a2+8lK8a1a0UdNmZBEO6yr8HhdX6GfM/vvFTuYjTlA97nenPOtkurzM4nTEtw7qdtHMTTBW5NMr
87W6jyFE9Dfy/CtnmsqFBe2S7uk+RjZeMY0uapB/2tcd/8Z51HvMjJbYqsuBbgU8tFEIRrpmmCZQ
YGzV04It01qTEiIol6ZSn9ouIGbATbCB7Y7OU+F43CFtHAyRO0rXEZl19sR/Nd1ZJ2d5u467aQvT
PZmBZMheCdD31BcQtL7qQE67eWTwYjaEvwBW1A8uhSwtmz7pS2QYy4XpPfq1WBVBMlWmtX0zID9N
jXoGZGxq4AfN7kkipYCsRvljkD9GZ+WB7wxGbJsuwXUXeUvDo9PGm3YhElnGXVztwvQFtqHbb2t0
07EJovsa8IYFXuxaQmDEf1Ff3Yya15VdzmH3EvIdcTKrdmcwMcEC5BvIi2EJ+E+eamvXskd8AYhu
wojP234KN3PJlgqd1MWvJr3IZfFheo/uHoncABhbAHWGuod81wMardE2mLtkO+avcv7TDxA9SKIn
Xi4La15hygEr6Fcy5iAyumBffQT04Bu0LMdCMBtqTOCsPf0aI1YX3HTSHA8mm+MVmYcwfNxczIpW
uVie2xQTZ+NHIvP9OLq3PVn1bbjjyOTMaD817O4xt14NcQt/0U2WNQffXVW8mtg5eNfsopgiO2/2
def98V1WfxnaUQiBIQUS+cCnf9kASAPT0SLH1BI+gexmpMlceMW88+6rkC8wifMd9CbV1jJjYBFa
gH6jDp10+OvCH/lgQqk/AtMYfmegWICdPP0jIev9MS3wR0qhvCHdRNbm1IrA2wSOATwtTDAFYuWR
68369NCquT54HcFPO3fMEmmw+aQiFw3YD1/a2Z86G8oHs07aSGY5kjEAJMz7mfonHTLY8uxQF6sR
FB5hgwj3iP6mAquScfv1XXE+uysgm7GiILIBu9Ns++9e5kB0cNuFXrZLOPnbsOhtoZBw3JzI8jYK
wQ2fIdUrFmBDZkGxDeDazAQ5AJU6hdt37lUgyEVKgcFNEL0jVbe15na9Dzlu6o9MzpOQzsyEIJmi
A0D1oemRoomJad2Jh5LzJXJDrrwcoT2QI0aFP7MtWi6/vkA1Pp10ZbjB76/v7PUrzbIy4PEB5ZWY
A0g58fMfLLsb+LIzwUraXPhAP7ubjgWMNbh74OMwz32xmTDCfETX4AwPILyZVO0qBDOn2x5S+u3r
C/sw38OFoXtWXZGrgOVn3la/M0fRljm+K2ND8kPGQGpgL13c8P/8PHA2mBgIgPl1zu29wUmF7Uiq
aMHntbih3Sr0bnFBX5/lsxv37iznJh7NU9cuBMsRmdiQtJ4ScVXl9wVe+e6Sw1yZD+dvBBLF8L4D
nQTH+Zm3r/dLCKWLOIOwzio3HjgyWrJHl9zXzo2IvxvNhcH0sxcQdw4Dqo2UXYAwT7sdfODInOud
bNfJB1I/xzFsFZDrIN5H3WfnkhNeHe384jw8K3zPDs547oSthrLkreni4rJ8aWE8yprvRnL99cP6
OAfGu4dIGWbBoElwMBSdXhNmgC5p4iHbBd5t6CFAghQhw9/Y/nxAQl1UO3P15CQ8RTAdpl+f/LM3
xQN8A4YwSPeR+nd67pHUUYTuMNsJC/ISXoAsKtBLhEu8kgyCgP8fJ1NWEK4R6Efz7GS5dFnSWRYu
tF4hUGr7xgoPeRZ087BqF//5uXwTPAGAwkJQQAPq3vXEYyPysJFNtsvbH238Xfjf8EZ67KW49EZ+
jJPg8SF5HQtXDYnnV+UkNY2TDmcqkG3vj/eRLWb4tEskyEmQv/SYWwQGeLgowkaIQ0Jjku8NV26d
bIkes2FkUdrdhcf62YsL4LdiPlMAHZ1i/e7qA+LUg2hJtvNy8Ki6DxEnl+2nz75F0PsrcTWwnoGL
7PTdsdOQksKJwFPnbROoljmgZ2SYuoofuLSEvXz9QNXLcf4tBkrGC4a8rVJeTs8mq4I2LAjSXRKC
XQxII/B6zb8+xacXpMj7FajGxsM8PUUA6vw0Fna6o95j2W3i9Du+QSifT8ZxQy710Z8+Inzw6DR9
8HOc9y19TV3Qc1jpLgfXmPB/EUXhG3gXLukjHhtvZwh8H5gzPAduhrP+WTpdxPp6hFgFMqxzmENW
al5VgTel4z06mViCrrjkC5p0S5M9u82NWW/i8sK/+KSXgaYn4mgOklxg6589OzNNpc8Zx7OrkQoK
Cx93t5dLYQLq4l2ARWkmx7MXBbM8OE0tXC0sh7MrTurQSzlN0x0ZQU/OAIPqfMgRjebCSu2VmYA4
VRIO7lGQftNvg9et2gQE2flLCNKyqJi08rpddAFIENodEjtttqwLyMow/Ft81ungz8xiOwJWUI4H
pton3oJATYvZ0drKwBPN+IxQ97q3yVLZn8wHSBJMG1AOaCTSgE1wl4EApsBwAnDptA36RY5OwkTq
BPwlI7DyEYVSpADXaVgs83QAmRxl4dJB2oiIzTlR7KX9uHaSfEYIuLGT5oKR4n76vN7dQrX9XffB
m9axkwrPS4zOjEcHFmQL2zCX6Ev9tpzFKlmfu0DjPJOqgaMqm/ksnlPcgKbYGG4GUt9wOrDVCC5z
5pVgd69Wcng2G2cedv4yxj/3IdiSUGcV2EiNNdtpHILOEnSajuDfRx+ctuAgV3cF4CPgXvYugfEM
AQ+EvHZGRNbKNC5j8zEjYiqDdOaDc9cY6IVu9KN7LgzwLnnA1tgIPXvnUeCkYX7sMYPtOuPZTUDm
7A3L3j1gKCkTvnLmXojpHrq9/7gfen/W865hrBrfGEAmuetBPN4v+RDNi2gLC86DuU2DCxf52cO2
gWkEIRI0rtBdnD7shjlJWwt8L40FYvzqOXGurPKQlCm0gMmFN+sjqhU31IUjxoQSoxd+gB0T062H
OHURGqXlNHixy59mvmGpMbOgY2nYoIhvl7nrrCxBb2ygP6opkiSiYtbb3XywwWUDHtbc96/UjTe9
XzJ5uuwW+OyGoM9U5lgElkNNvvnu7TetLOxgC7IdKD0nSZhsnAjRJqNYl16GXOd7jKd4AZrKXDqw
l4xgNRD57EvgDMGvDNgZtemuSMBRzqttJeuNGwLFUs8jJG/zkiNMlpE7uDeXsI+/fm8+M0UwVwQW
Df4mV8EWTh+lbXV2AmI4tjOzVwa9vSFDwrz3vavMKycHShJCX9QuKb4UfHD1TSVu4L1wnQfMLXmH
dKUllRdG7U+G1JN/dNbzY0yw/HEAbMONIAI5Vx1v0oK+BXS543Bj5fGFmY92gJz3/jCmMQswlV/n
3KczVrys66xnuyESc9+MDzIpNgMUYEOQ5Fv5HIbM3i/BfVvba7egcAeCDklNLi0znTnUXdjOgwnl
v8SY/aLGuJGyn1gV4uRRuHXD9KrOg3CCF/hQIXScAOyUNWuHl99zf5gYqbOgeJfZJU/Vx0wIfDYw
00M/gOseDGpnUwTXrYYoSlu2y2CNGBY6ZWhjjCloMPiTI7935Saq70R11wTNxDZsuM3dWTzESzbe
U2/59Vv22SMNdbIu/g/iFmf9RdHDZBWNDz7u+oWON0l7gJUU01sr+57Wd1+fS43V508zggwYiHVV
D3w+LR8gi9jHtUx3ZfhD+U4MslCDRAwWo69P9Mk0FoS6mMWi/7Pwe3ZRdusEfdzkEEvemKDgSYp7
kMWi042buRtTMP99fbpP7iFinrBlHaDnkfl89llkdRfWNsTUdlACZhCmdB84omwQfivnpLhwrk+6
M0wBlNkFK/0jQpST2kFIrWQ7B85gvrWz7zDSDWtvmrdfX9QnD0sBBNB12j6Src59k3Bz+9SMMlh5
YKgl5jIab2XwowG389fn+eyCgL1XRFgOoLfnwyNzuZGMLsYQYgLz2oNn25y2xnNNNxe9Gx/xPSEC
7/DY4eUAuhYkjKc9amd5omhqsKnAt6FS6GHbYETGhNK07+oU4ZsEsSu2ocqfWay+vs5P3kkk9puO
F8IzDvJy+/TcFc+N3KAB3ZlsVbhzBbAsn0ExoeZY9fcaIJKvz2d/8lYqqh2cCjNnBEvOho8kJE4Q
+x7defXa7mdV/UolAg3BK94Zh/vTRH636Q0wSTOAA6dhDQAagIe0aKa1+xgAESehax4bMxtqDcq0
jeh1n7XLNDYm6t/6YHTpboz2P79NgVJZt0AZAw6582C2S6OwafyG7noWI6jzAJ/k4P+do6PEKI2o
noomf32jPpm6BfiQwCIPQwYT/7POAiknZshdJ9mlvT2NKhvyDPcXnZ+ffE1AF/l450wLfsnzlKM+
smXGSAnJz/rRKm7gwotgdvvmj6+v5ZOPSbk7EQYBewc+qbOXTBaOyGrgIXYWHjt7btivGk7PIvLm
MDa/PtVn1jTcxwjFYRIIQQDz7FyVlaZe6vkYxcwDmMcw/czAoee16p1p620KTv7u4tD52UvtOkDJ
IcKOAOO5uG7DE15L0wNnI3j6IKGLGZslvReXdRu/yRckHjbCA6E9NIwNIademi6Ekt5q4Zb/m9QP
LZgBEtZdzOj8GPcCyhi9MngfECcAK+np182GwC3rHv8rq1dw0yLeRUZzglk5a6beYE+FuCfBPrn0
EMC4+nFMVX4U2/VAx4pEKnXD3pm3FfVrc2QD21UxctFLxMMF0G5dfxcjqEV6srAEeTW9blssLNk/
M6iUenYwS3N76hdIE67qldfWK8TyJiJme8yMePgge2PbI77JhnAaghSt3MM+ySY1b8DF9NMdHoCT
C9LXzDGXfvPNAN1dsiy4XKgunEIWRhjK6xBa/dQZp7ExzPIhmcJtMpF5gNG4gLlqzlw0bsS9FY2b
DPMA4oY3nCUgo78CLeKENY/heBshwzloQdVOr7gIdhb3r8cuXXs9wRyS78sgvsIdmI5gxO33MT5h
0GPxSZSvRQftYjuckmi8BkDmoSDxNfEA/B2aVceHSQrV86q5wqAWujelgH72Zgi/uYbxd1o+GdDF
I+RK4QPha33O8KW2Q7OksMEzJO1YzAYuEyFMMFkZBMrcQTl1eLOou1+2sRoQCzCTckrdYm3TEJk/
DDEIa0K6RU0hT4URzoCqidsaUxfSL5ntL3uwy5YjJDSgCJ2KCTDCtwIaf/AstjBLkanlAU0BjSAA
e/oe8jt3sXFfhzl0SsNkq/YwimGe4xzlyB/yaAEM8zSpy6vEhO/evmaA1+XmgrxYFohv6bPhWYvJ
IkeXjkTIaQc7EzAB74aDf118yxGS4a21LeW4TQxwxU26AU4BMnX2NX/h9LYhmNbHhz4F6+yI9Jhs
XkHcrewQec75XV1B4s2LpmKU864woAzgZivl41AVMXmCJE6GOW+KbH083oQ330HJMv5tIz0hk0Cl
djVY34nYBwWCjiCmutBnfdp9vPtazuATfcRoE/uwnvCQ0vgQLhPQfMKDleLv2Mt1DhSBVz9U4FpL
EYprIPGOLHuMPXgUF8M6H4XCYTJicmOBpQ5QAlBfn366YQFqTMtlTEUK+tybwxRJgn0GRtvaoPOe
BRO8F7lYuT/gTAl3Kmpu+utAbhI63HIgNKsLEbqP4Cn8Ix/YBsw5AXD4kKVgeLyzTQ4bJShAaAeS
jwAhSLicQdoZQXr7sXWgfgStksM4zC7fj0+6stBD2AlWEgbKD0RQ4TiImJIk2YGKzywPcTqn6XWT
A5iaT3qQwiNWqiwz62J+02dxeGCoTAvgb0RPgvM0kaFxrZYJSXY0eyAb0R5qeoWL7uSvVG5gj4bt
soP3BAObCOdhdtMNj1+/mJ+8lyd/4PxVaG2ftXwkOwus9ym056A4AnRPcYO7LJO3qNv/ehn+N3nl
128zrua//wvlF17KGvdMnBX/+/+0jaifM/pc/AOg69fn9h/81z/uxLOgjaAvzX+pg/3Z+b9PizjW
73PNnsXzSWFeCCrkTftay9vXps2E/hf4V6rl/3TjP171Ub7J8vVff73wthDqaITy4q/fm9Y///UX
CNre3WN1/N8bD8859rsvqHj9qS/ptfmw3+tzI/71l+H7/0RWg4MnDhYY+BdgGvavaosV2P/U7NR4
D0HNHyn53wI8I8m//gqsf2JWpNjKYH8oEErDW1Vvhf+M4AXDgABuHrxEyHP998WfPJLjI/pH0ebX
nBai+ddfzpmr3/VDHB2wf/DvBAjGgPv7tHfILOBZrD71XiuH773CdO6HKoObOhmjpdX59n3vVvYs
H+toqbeaIXB9eqtdF87b1ixDVtb/c99j48/2taJnSngyI11ZbfUizDIIcR3L0SCrbaAWZ3WMjEgs
e6s0mp1fiGFF3LGGC+7fi6yM3hepmxtbDm7UKnIeSAnMB3RyCGAdKFayMOd9nwRL26/cBzsQP9NC
9FcEkRYrSeY8qNkiHXv55JUV1Emt6KEjSHWLmADzlqlG6Swe462UVbzVa34ZxdsiJj5YWtQWXU5j
ZLp3GPJTaRLk3YA1WtQOg8JGP4KRPLOCaoGcYAuJCignfnuFRCbzR5lStpLMLXZsTPguU4skHgJE
BkoXIcOTDbqoFz6t+S4tUwPxWbVariLSQ0lbtc+GwUBSwQDVMgIpmMEZQxjYdbcgZRweErU2DgNg
m5HHQV205I3TfI/MyrgWGZSEUyPhk6Hs+KFTi9hIsQgqOfHKogcrfk8Uviz381lZkWjpCHGwiBgP
pDTcO4vTZm53MQFFd+3dJaTs96Rs7qs8j4FWgSF5m6YMso6w53yvuW3hx7nFdXQKdgm/qqrTC/Wt
ALvCyFoX/dEmt1/tpA+UIXzj1JyDmsPh1cSjrdz2Yfp+oetKOxjebdB1nVve/37moXOQrFu5Vp9d
Qd4luYtjw1s20DTD1NZP7oZGWjCRkWPC7F4sq1SAG9my200JYOEqtCp68Abmz4tw5Lf2EDpTz0iT
hzTDsNgjHWdbFpU54/aQTRn8Z9Amwlr2Z63pDfpWd1wD/4q9YlkCcRltQgaFt4ySuIVihSr3ReeB
aioiqw40QLNuRHTCAM7wLhhSIJ3qroKwqxnelk0H497I2c8EcoiiSnKQaQImm7gGCM8FGNaIk8JZ
KGS84K0LUpUyJiDUBBpngpeeL4B95odEJvxgBjU/SLWogh52XgTBKb2hDiWSgvRmIxHQ46jKF9jg
+yrOnmxIBSXTEjyZG1Usiq5LpjwYjY3T8id8nrigP8W6cOubZlxbzphvR08gN9lNXVB8F1mK4FfK
xdzpx/qt8m07a6wffpknqyCHf5knhj9tOwPhMs94MUQ+7NMgdg75EGFaEmTj9y6D/9CsKAF8MiQi
m1gelF6Jl8rraPSGt0UBMrgB3ot3NWQIJ7yqx2XsoukAmvzBhcx2Bk2CGx5zGxjnOn+hwAgOrB0e
vKY+BEUF3wd6C71ArxdvPdWP6GKuO5NjGQ8QCVAACQS1xXais/J9UrvBDMPN+Ehic+c3tv8zoeOd
O3r0IQ+jfm56MdvxsQYXMago35qC9Q3Mvzl/eDcU/h5t3o8u8Adg9Di6Yl0AsJAFg+QfF1mJGLDO
YQ6BlVPESZPwNfVptqZRyrKJHdFyY5Q+34jURlmvnpfPm74rf1g937eRIzLBxOCCPXw079uK3Fae
HK5yStk9JLXjHGJLMUcOXKYes14g4OCiD4Mvt8jEW31ucwh56a2h2mMw6niu2x13+7PHsd6zR+JM
9B6Xz1EV9b4q+uJOwjE2aToOnl67rnexn0AD2hflM0m7DRkc8j2PDLp2wxjehzosn7utoCR9bnLM
CAXlIK3PUuCMjHydM8j3jOJuIGNxjaR67zZP2j2RQfsoPS9ZjfCSzq1AtI9FB4hQXjfJVe41ZFUT
kMBatZUDPoQYWRc34Ko2wTnWFaG8y9PqOlD1TQj2EjMf43VFveJhhNy9rm8jFiykYPYyztPkyRJX
4O8KHgEWMFZdW7tzXU06dy1YSe9JFIqtcEfoHvWEPjk2uzgLO7X08fbBV64odp0Q8EILr+KpbTMy
J2yA3aM/gZhwUjrF0MXMdHxyzdGf9tKGzVDGzm07QuiUcPlkZhEk4xGn2I0Iut8mxHiQ+GAXVs8Z
MlfidFc7JrAXZf17TdcBbnidFtCDOavXbQeAV5uJbnfczPzqunZq3PFPDqfrzIYty6S9QVyUz4cW
5H+myD34HUIGCOVIHoXPrgL1cXuxd13B7f2gm9qJ+7tpN9rvmvIgC35yw7lmZW49+DEYNK3SgiB3
IogKDrnGWBbXYQvyfJsteuaC1UWtmZkLhRDSJr/XTreet0MsfTGkHHuctuNhY23sGso2YRGZO0OO
7xdRaa2Z44PH7rT+2DaNS3Oni77Hd2LIY0iFSwl9kk8Op+s8XlzZfTas9K76wLr+fLc8Mm+NFG7r
gaeLeMzkNwyeDKhjq370paATKsL+B1EKoCnBxJDBC0KpAb9UDmlC4UX1rUVzuPi94t6Ce+zKTkz7
/k9pjIhzT2l1b3c5si1VSW3TJRsj1bHl/2g/5YA7HuV4PoIz6NLpGXRJbTs9u27pFVmwTkv4fZhF
k31YEnc6eFDezQNICOg6vXZcpHoDydypbw2/233WOBnii4jKU7c2uKHh7USgDdwgJvSJnODsQwa/
OQ/w9oY/DZJZADt6VmUD5Iz5B7eWWWsb33QhTVe9VxrfSurzOyqfuzxALI6Rve/XsCf+FIEBgT3B
ejDUq63QCKpvoHoHiA6whWNl7xw3I6umNO2dp9YcVafXdN1xKy9jY3lsp9d62t9axYjIQgDtdLi2
h4Wo6uYqHcnvhd7A22jAdOLfdbrJiO55qjcANDB4k1rtBz7p34fRrXXDKJXR5OuxOjj16et7DClS
zAFBCxWpieVpZzkk1LCT2gGpJDPvxFiHN2HA2L5Jkeyie02YXS9t4YQ3MC/pvvpTH6K++VPfgd5k
yitbKjPtZQiQY3Vsr+sdErxk8TOto9tIZCOicWDE2cV/PuW3NVVnjk01Z9QH32bSqLCd6iD0Zr3Q
X7Re0w1hgSDrz3FxRF35dvDQAtq3GhNzZnBMPCok1oBmJyq2lZp45By+5cR0oNGnimYBr4uw2FuJ
qyonRsYBHXK+pd7TKLJpGEtvm1WiuertHjLXcNe+VHhELPaHpxxTkfmxhe/9jL1N04XwpzlOOhGW
jxfvWC6dCxaXBmvwDAiIQjkr1FOEmx7zQ+SleKGNOf3pUyReRw1zSJyfXgGZ74ZS5Ob8WSDehbuo
ywI0uBj9yNyBq2ZzrKoKfF4Z7SCtQD33YNDUPaRNNgHep9m7snUPtlroesrcbB5Jy52ebdBbB6iz
i9qmc9FGhljzkQbZweSQsKZ2/lgN1Fp73IMY99A2V45aU/Xc9eXqrW3KXMgktum2czv7frQ53NYB
3dZ96dw7qQyv1bYKCMLjtkaVXLf/xnHP5tw2qnXTl2yr11gvf69lf9aOW49rpAc6KLWbevn1FxZ+
6MWQie4iKhz6iv4dIOXTZyMQ6GYyLeKXVIKo0Qp8uDzHCnMWExMXkGfmW12svNiaeDUbZ3yElTzR
m88awiMfBNO35rrRoI6hWx6b60Pqoj5kWHpXme3kCwof5IEihxridXHWHsqtrhl7Rx5SXR2UDApf
PbLCMnyCCFirPfR2+LGgTxZk6XK0qDy8bf59FAvz6kldw8XMybyswxbCIUZb7yzGq3ymV/WiMbJ4
m5O5Lpi9W+/eNT42k2pLYobR1sjmtCxxOF31thq3FB1rACGRuMn4vikQRyphxUwCeCP2uk4vPMy1
Bng50SbsAxACyXrtJyL5XXdsmETi9xF0XVR60QWQqXWmAqu+TvjgfcQxQ9BvAF5xljCSBEmcMWnW
P1NRjI07D8oIdHjS2GdhdV0aQ7fWpbeqADRhSGxv5YwgE36avZVVa72dpVRu+qBeyyI09k6eeB2I
Tfm7w+gNui3yv5Adz6GsHZc1mzI+Gn97dnEL2JNFJvCQSQGKmJo414NdVE99jOynTBTmnZmMw7zg
RryvSpMh0FRU6xCiDfsUVtPc6ll95+QF6COahDypIyZpYKojujFJb0PA3JeugXiL6Kv8BRJly2ro
5SPt8ng+GkG/sTI/vtYtstrvkUHDEMLR/ZXqnwa3NXeB7rT6SpYTzyHZov2z5diQ2202c0hXTAvo
AtxEQL9C/TK5c6soubP7FkoWiPcvdN2fFmKoUigCQXVVORC8MSkWdhzTWaOKuo5mQb6oIhj/gXY5
kD/lAlP1G91Q1xkRpPpGZEGAQQ0bjsfKteeisKF01RhiA/ENBL/C4tCSAQ4RtRbYOT+UXuFtrYrM
z+p1C71R7ambHnfy1J612vPPYXULXa+b2XR4O6yuOtv99LBNxFdfd3eWzls7GYsQ61BBasz/8YI6
52AExESZF5XC+JE26VzAd+FMjBq8RxZvQbyuRpbjWBJ2oKAJn3QFLUo01WOKzJ1qliIF7629rtN7
jnQcDt0LXiR11OOxTo//dlLKgl8BOrB0yJubXC264DYx3er6zfJT5h+m4McaEubpNaJ3bgtQHHqh
m1Rk3l2EeOqscbm7JHHk3RWjj5B1ZSPYq7YO1uDdqR3cGK+BroLHFTv0kG9ummKpLVQDeDwkK4fQ
wVHWK8nBNWlnFl+ZqpjE/96qPe/Hrdq3rreaqvHZvgDnF/c87/P1WA6/Ymnn14mZFG8Lg3Q/xzK1
1rpKb2zDrFszu/6VW01xnZn2OBuA68aV5Bx51cwBvlFZNawDQ420pXdVSbOFKrVXzr0G0dVGSZLH
ifM4Am9NSMWX8YBkaPQtyV1XOcmdlQ7ziAjjSlcNFLl+iQlqeSAX0MW1vT2PRFsA94qUYg96OFcV
aBKvArVWgohpAm8KGLL/bBjSyN1XxjjVzY71+iCtKMDvo/bXG+ArBOuIacDYoLE7bru6gncjhU3O
Sn5tGv6LkMHwKDteLMDkIpfAdcrHuOVXfhv2t2mSXPgOglNEFtKWLAcpRSbAWAjDKvWM02G/7eOw
Nqtx+AF9eUzuJ8VgAJLjDt4edtoN9/IYoGbh/nK6JNqOzOzurKBoVmmQQ01EFfWiK7/5xVjd6oJN
FUdpEMQLXUyswtsT5t3oUhsX3V1H419QAG63dmeUB/hW3Tc/l5TGnPfAXWgf1puvKgujZJF00Kk8
tnO0Fytq43kVeTMDmq3KCMsjzHfSMjNn2u7ip8VIRjk4WMoFwl7e3skQplcWtF6UaX5Nuro86FKM
RzDPnMCfv0UDWO0f23MLCQ8dDNSNywZnptcAlA2/ARa965WfRte7MnU3kYjDbyIsz+udHnBcycDP
0lsmiS9YcsgmxTN737UhQwQQbwf5SwANA2h19kxBoNkI2fj8RyP7cFbEcb0WObLfBpnKyVAkw57w
etjrNZ4WzdqvmwPmGo230Y1VMe9jhoi7c5uZWbCPQI27KqMo2Qijh5Ypg0A80AnDHewoROopzZ+D
fNimbQmq/joLJ0GX2j8DKSEtbnqQEQvLPZz4BTxcoURcCQNSNZphCJJYWVwXAai8gnHZ5jHE3To7
pa82IpuzQkIdbVSG1nHhJ7TZhWpxrEOG8sS0BuSDIWtuHmF0F7e889dFXK9ye3AeHJbwmSxdb+1l
hvMg/HAX2xAGaDPZ3zIRb9EFpt/L4CoIxnSHv5Lu9JpehGMtIbDeiS1vMmul6+qoQ4TIBiL0bUqH
wNO3rGzi5XESqOeNx2KsZpB6Tvinra7SLXyjnMdeJ9ZNSeT2uBi7Um7zLAf1lrBXjkNK4DH+NHkr
B2AzsPx4XHusd69GH6QTRV7tHVXSVQKjztYUUFZXVehjftd33KQLycx+eqzTTRDDebJa2QCS44v6
B3PMYt6LwV87hY/pVynJ37lTgLDKp3LLZV48WDVkzFQ9j2O+lgljc3jmkr8BCIIvCrnlV25e+DeW
K+59Ve9h8r5II6C5CyMoEESC6lM/iUFHLrfd0Pt3hcPpveAL7XhyG0sXtMfIRfaC2qILmWoGTNGx
GYEwLIuSC8le0Bb98EmhbwRCEok5gN19QJgNTl+UUTE6P6Br2KwV68NOL4xwZItKAsd9rHMTAW1p
G47wtzZFlpk7fHnen71027Oibu+ZEnlIOS4pqMRdYowSQoYRHKNqIT0T6h6wRI5VPm2QiF/Zxaqy
ufvWLHH8dOGbTTjVdU6fWmBXg8olcgTBtDk0+doaquhb5Rvm3Ach50IXyxGyHKkIwbiotjLAKLcW
L5FFoIot5PSuOtPd61KajPwb8d521DW5361ixoJraFq/MDMvtjnyvlatO8QTHQKTyv48q4PgGYyR
03bHOsND5Pot1na2X+uEEpR4/5eyL1uOVNei/CJFMAtec57TTjs9vRDlGhAIgQCJ6et7oaxbWcf3
dp/oF4ItCcplg5D2XgMETEeSvGsu+EvTtmRpOwyflCGJj8FotYvc59a7NUJ5ztbBj38O5RRfH28a
6ldtu4AfQrcOa0ZReWnZKZwOlYV0rmWBQwyl/FPgV8KamV4Td2F/wlofBj21k1vgfWFM1PrsVBMO
ITk2TALPf66riEPXeQgcQMUYsH2j+hhhnPWSBVimQZ4jn5uwlp23ppwVSxM20JxdumEXr2+D85jN
nbyt9yZMSPVGfQibBEltvzDezEPX/6ljjWIiMO1Pg1+lRxnYb+YrZppQm4ODnkjPtITbccK9iwdZ
CXtm1uM2+IQzaSMjeF+o31flptepkBb8slwnsVVuezsNd9EYY/ZResh2VeptWW9NXMUQJfeh2bvT
IRGyQcEQZ2PJS8x2ERTN/9NkzswwM8KE5mApCgPL2G7WqLpDGzXR4dqJqbssyzR9C8pyAMZ0GI+8
S2IYOZwZbdM3K/bj/RgDZmlCJxLeAh6pYmvCUhX7trDjS1Zn77AT+MbtASqAAZCzESvFFcjDfZ23
w4dpT6d20Kf+ZztFTn2XEnecmXJoH0SAbE2hqYmaaqjpuJdN7216VBs5WlvSWO4xtli5wscP7txT
eD9Ef8LY8iHxUXnp2vRCRhYADXNaV052HFOwLSr3mEUZBBl7r1i6oxsee+zCZknXVe/YN0LVkAXx
vkV++Sp1jJc9rd49Trx15uRq1YyWfK8c75jiy/4Ueiy6XT5Ow75cLjRZmHYslTwormWHtArJX/AH
twTvJBPU3Rn4A1YC9rkZIfIyASSGAoKL/ohVYqgTfqb6CoHmCR07LRMYio2LPiX1ss1QwDJtYMai
gkGvkS7/Mazw33iHnc+MSRI9esNlRHKvhHBLQRbccdOV72r2ZEVVPHVWE/YhboN/EXGwv1h8I/2P
hBUgUhP6eQIOfmUlU0GKqi1a+SFjD96zWH/tLejBwy0zhUfB7HYO6qW/b6m05g4LvLlvum4DTNft
UPtynXUpsMYNq9atKCC3Pu3A5BSGeDaXZssVl4Fcl6TJl2ZDFrTl715Au8vHCK+qwS8YPIM5042+
1lSn23v7HQrR/afTjDeYiPswEP2u2dhcSgcY6IKnV571S9qK8c2xc7xTqSDIcNTDG5QX+lmEHO+J
R91tGBlpexQ9KFxmwYPVhbWK4eB9q4+ZtvtK6Eu2/T74y3LqS3i/M75T6S3Dfr+p00OMzs3Cc9Sr
k6lLwsL30Sa8e/Vqv1p6Wa4OEeHRgSQDWxKSibfGrU9pgzKNNgniIlHJJca3dGZDHejs+Vj7do61
w1d7eHMbX2yaATaUJjTDHECZDtJuASSOB4DSkaR/uD/LySCureyt3e1hdgPZb1yoY4IsgMfdHNR0
xoLyqrvS2t3b72PNPW8vDUCrt/tl5QAprZHVc2xS+QWZaHvRN360lJGfXczBEenHKKDWYKK4s8OH
mL+ZwFzDaOxsXQVH7Hvbl/v0Bbf+ZYnlf5Guml4gF0wX4G7BepmS0F92LbyHHnXMSvmhmCN2yEKz
Y+5FybFvBmCTsflY+I1fNAvT+L+6TYeS/nvTeHJvNpoqOusgaS8m4DWEyUDjZiA7YRMKxigYYzFQ
xGaTyzkE5EqaHFqw7TeDDUmyuO/9bpFFOlm4UBRYdPUQbKpMv6bY+kxSvgDwjFAk9r3OpsiWu69h
4WU70xZM+YFsIKgTxdXaROPgQUA4HoFt6lqJGbAsG3hCxpH3GDKYJ08/lHCQebA49LjMbjkuNXtE
IXselEn3ZEbUXo4yXJGXWxNWNAh33ZToMaHtgjVeQTR5nXsjFOa9Hj7d4XAK5IAceaWQVYeVXbdM
NFFzFmpoKpmuhlgfkQy9zRAl4zxJErYph6KFMG5vXxht2sWI5M4l4UO76KezbGorY/DYiVm2Uw79
P8dLUUrP2YPPHJRNpkMzVQlNOzZ9DyYaU2uJOna0DwNOH0bSvpupoymTcdVKAlkaqMbttcqCLSvi
R5X3zdFA1hSscrYsquNZME3p5kBE/Mg5bY4muo8wkDdz1Z97mBFp0g+QMAay5z4vmsnOsRt2VPGP
L80mpCAhH5GqMsF9yjTzo+mL9Y/7ZGnOKu/YNmEdnKaPlQwzfoBTKtth3wgwTOZ3R8suAZYJ8x75
Ppbil+pnL5p5ELZWVfmtEuohyr34V6A+22IIJoqsXEK+3vnRKPujCKLiPeEwEC+Q795JBxtqh7j0
ODgZPWZU0WPqN+W2sPljyAt3XLCpzXQU4VPAsAZsLTJtwPskmxcthB3uqbm+yFdl1B7xFDxCP877
/uckT7JbC5R07l3KpmfCWr4PrDyE9najwdGokVrUPqmxFUFjZAPBuahULFdFR9PHNPP9nZz8aphW
Vj5vPB9+MhbEh83iALNP/ZgN55yEMFEd/cN9/qP4bayw3hPz29TXwiOehWRJbcAsO4hoP2P8mx17
EMlJ4WTQ2sj1Q+2t2VFLussKyhcfVDQzMwIkj3ShavAthNb0FMSenPOKOlsSlvjogjK8l9i57uvp
YML7oQZbHrJNbHtv0gHv1i7A6OOLXTd6jfLOEsk3dnJQjXzoUWV9CEkWYEs10nVLPRLPyjBrV6wK
rLnphiyG95D2DHx3K0Ehs8rWYZrDcKl1o3WW1+POFgXQsVzZK23XeHigQQztxJi+QgHlez/6xU/J
3RmNAOObjcmwIVXdf3ICLIWjm3gxICkO98yyfgLlFL4XTvCYN2H1VGY6XVoaVDHT6aaKnmMSrUyn
aUpsyH0oJCS3JiRW3u39BILqouNKIk+TX/PMzY9jJYuF9IHHXVWNJZYpJFr2LEcp0YLoEJZp06lp
NAc+dd/OIJAFN4wCpcb7GBNiug3WodeTHY+ZA2NSD8xYlmZvPYQkznElojP4TEjUOimZWxweDqaj
42W/ieuEQM0PUuccxIq9DvvhzXFQOOnpq2ydGCbXspkXSPFUwsvGl7GwLDy4TnYxh4RcdVzFDwRJ
5wtkCfu9PcAM+0+/W3vhspM9DKanNsdqvoVln2GhQAEwW+fQZx+6RH5TvggWUeCUh7Sz6MkGD22O
J0V8/x8jZGLZq056by62Z5cE+U8Xm4yriTI/+Sua+rDSQMl5GlnaZHmPpr4hCPhPge/bPi919qCB
mbu9b1WOpH+PTOhtuW6Ax0XT7mMPgL1YitOgbPICo6d5XY/tc0ya9mLZxTbPS/LiQTPkULm5Peum
UZns6DqrmFya3jyDegskaYAulgCCmFs7ZZ4/2Er/tTlou7Zc13H2+yfIEldAXpFns4aH7qEfnYsW
dMzxl0nzZQvFBRT0wuZiDiiXnXpZgi0UN2ffgCrqBvVgliok76dM260xH3zo+DmopMUJLDXGgGBv
5vDiQbptASgs6c4Z25qWe/N9KLN98WA6cmH301CLkmjdSnAjNmlpOUvkyJsZ0KX5zwbgMruMf1IR
pqgQKHX18wiQfVuPh15CSJ2SGSQqsEgkixvQJE93UTC2Vyuh9a5Nwr/avd7NjuVYfsLr3b3g4wOn
Rjd6NpmWydYwSjt5MVEW0ze7jeNbXsZBEnTe6qrcmc42UdECZed8bcLUDWCXnlJ4qk53C4Z62FGH
gGEVxs2qtcsMKc0IpcK49g+Wh8pKDd2GWRcr9ol377G1eXL1XHzApCPclZWWEFCeKlzYTa8b0LV+
0NwVM0zBGnbMCVlrNgwbIGTaSz5CKdIMyTiyLUCBfOQdwV+kZQCvOaL9lxy49zVfh8UkxMKoHbqw
dAOf6gvSxAWuM7EjmX+k8HMM2ko/2C5pLhxSWDvZ8GoGRI26mDZJGxuTPljdJjQdI2RQvlzVE3sz
lJEiT37Qzgpw5foIFhSevp+gtC4eXSuB5ktLUBGmrmr25hALv1qVvvVtJKTZFwntIadKnWYPlZ7f
Q0zoFQrXmdP7xX9dY+7TD/X7v1VD/6nijMU3iLvWpMYR2UCm/tfvq6mthnXC7d6dthArkdjZzJ3W
E/Z0MGeS5fisp5a61CnNtqYtnRYVkH9GB+oAzZoSF14YU6PmaXgU4OMfeEuxBSoTbEYD+/zlrHVy
59bW/zn7/x/XOfVK+cm4NnVKH4DgGfOQWDPbYhMmXsb3Zg9tQu712V+h6b0Pvl+rynZSRvnH4HuY
NDX+oZzEc6u36SEsy/IcDnwjpuK+OSBfDzuQyHXXSMCyp3yMinNAYbfqWNVnzQcyA0ZZPYKn4Wwk
xyaShR7HvsCFM0nfBj94PGvw1/4BNhyZibzPdtLGlBzIBg7YfV68JQOmfMJ6e23CoqfPpKTFY+Gg
GAfk2MmNXPGW5mWzYUSDamDCbBxnQRcPxy5rhxe3+JmJsXjr8qLYu144Pdm4NZgG6aIMrWZnegeP
zCNW1ACMWj22E/gJzM0skSYr8xPcQi96LsO2eNRRUV2a1j+JBNrYvp+lW4j32Yu6pz5KGjJ+SLMJ
I8ur9BMvx3salu6Ta2XuNkhttmr8rP4I6SdRlH1+uTDW9r8A0xyjulL+hUxDigryeEA+wY0MilEG
G/MXg3x0MWuSKBAvQY+1yAuU7b1Vw7IAdO58oVsd7wkU9fesrR5Zkngg+iMy7ais0Rrilv+JwaZB
5h0wsE3XeWI7BBn2eMwrxZw6kAOn8Qh1ndbvL1UVyIcy0POkzoeLaSrKvl21pFALE5oOz4megloD
9jldREHOgYHHeDWROfSxLUHuQlalBeR3mTngLdGxoetSx+OyzwDjwyITRlOWgngiwAivfQpUQiiG
K5B0ybbK4FHG2tZXExpmnDseDRfmJb698uZVTmH643n1PtGWA1GoRKyzaGzOHopet4OEPuvMy/38
rw42DTFX0OkKM7iQwaftxgH4MxL8uDbRKE5FvNqrP2e16TExCr0h2Pch/d7LCIDvaSDprZOygocv
eQAT3tvSARKHjQd1IaQQSnyOjveUgXKSClW22IMUVsF2YICQlySLPzzM/WcTaZjZe1DmF04sHi3K
zig7kRdoSvR7y/JS2PFq8gKSUroOkGqFajG+cSDgFBfM1dljgz8I45b/RDIcoPcDNr7Mqr1pEzJa
l0oM6ziT7Z7ERO9JObT7KHdg0H6Pzdl9TDiNNiG2fSeGJLPT2v3mtoljSF7sWCyvBkZhgBPmzGO6
gltBBKT5ILHZS5BKvo/zSzDAGpKNWB7Y3tlOoVMf1FhBuVNoDpZK/HPhyccJbbobaj+lM9VymCJA
WuDLsKxSAzwKJ3acNcbenjc1O5tD0df8FA4PJkA2EGlnZJZfSu2M22LshDczPTSdik+ejbTtdGmE
h2kfquyIGSe79A2FQF+XP5hIBpA4T5CHNJE5iBwlrhH8KiwvMN4cPMmwlpfhXPCWHYt6+NHErXvl
gQxNJNPMvWZk/CtCze0WNcJxrpzHf/W1IEUtkHqFSKEMxp3PMmtnzlTXQ07zTxt4mO7M6mAYnOq8
2lE/lDu3tCF0GFBdQDnAnNseeIoig/oNRc17G1bDsO2Fzg9OGIOPR4b4pDsxwgorSi6lkOnCK5i6
Fn5FIaCAukXfpj8z7Ce/+4WNx7lXYADAHM1rU2w6mhpuwjwRCegd+iAqEn4GrPkVByp8K6IymnnS
FtcSLLFFHIKM9P9eUPwXcxeCKKGFzSMmVUym6P4CJuRBzIquauiVQeBxZj698AuowBDM8p1JX/cE
TFVpWfnOfHpNr0ib372QrPvde7/W9Dp+v9VOKR//1/XmduYC5gBh7Ne1M+yLCv5bhWIQC/0nfSDQ
gINjMwz7hFsSK8yi7uA5aTPHfrm7ShiKQzwj6K4eNu0aWEdCnLPnpfJ1DNNx19NyqsgiRKbQgtS+
O2CSRBgksAqLK1UdR2WXr74P1T+IHa+1r6JloqC3AO5PtfZbJ7jq0b+YjeCgRjYLAXh+yjrf3zSJ
Va0TldErad1LCqrUJvGZt3H7amc1ZfHuE8DGUyxzj55bOHsGVa5lVAbti2iCF5Pl/jNUNMXvobSN
wdudhoZR/1p2kizAmKRHLwQtGV574E5lpd6riGFNp4ckPDoowR5d1YWfjhjhC+Dnn5Zb/aSsD95d
KTSERuLxFaw1UCKDoL32FCQMETn6Kc+KYVFpJCksoiZBZOadi4K08JWt2SmupbXutacOQefRjUP6
aAfXD7FzSdlvaddZ+7Cqys0QgAwYpWW61r2kJwk3p2UQDuODA1QoSoAdrKizMl9kaaiem9rBXt4p
uhdMXO5Mi95+SynJgZroyAcdxzf8T+rvWAAc6VjRn34nIEJSsl2Cos2m6vDfab0iPw/lUD0Wsvrs
M9d+txPPWjSJXe14AyKknXcz0y56Rdc1sG2rPqHWO0v8DctD9tzpc4+XeztGQ7aRoEqDKQWPRxS1
+HcP2iCs4vrnUIWwXgy0vKZxnqwcHzKLqiqSY5j4YplbMLXmXfDSRaP+SXi20tr3VpCcdTYD9jTz
0uX6IsrYXbnaavcU2G1MiIlc6ZrJp0ZAOCNnrvj0q3Fly1rtISCbzymX4R6Ff3o7mBBaGA3WID5b
mA6b2h0slKYxloDOLmYRXHM7jaZTV43Fnqd/3cYMDlM4jVCrzLcOiRpYSVr1KbZSZ6eDwlklQC0+
A/BY4IPjFT9d9t6NbPxe4MM87+vCenSqsdiQzAs3HoFcC2EhXr2KVp9NUs/NNbDQ+aWhzHGVwuMr
jUdv77tgZhO7oACsM5jlQVEHn8VM7DAbPqVm9TEd3GmVYtprPT4B+fm76d6OquSTibrYAbUlT5vb
Pf6vbeYm5l/o2/xNuIAJBGkI42bLTZ51WzUnJcIHh2Ts2TQFvto1KCYDf4OmMKoFCJSptTadmR8K
wMlQDDBh5AzIxwVrj1oQTmr6dgl63cnNR3UOFFFPiqX7JOdIY9ltvqls34VvIbJaoE5ns9aJmnPl
uvrJ0clfw/QApKWIXl1Oh41Emk5EHTDrThXWh94Hds0cTCj4gL+f78N7HUJyD7FdJg9ZugM1F/lK
00Q6/8O1IvW7bYSIEhR0y2pperHKkP8iyoI8wz8BOPAxCEOgPFFaxctp29YXJYjKLcRYZoVzRf0T
xZgV5lq568ZwHSDv9lhNH/Ixitagbf6Opr57NPWZkWr6rEN58kvffeSfezbTPf9Ef66DGma97mq4
x8VtjHJKrDuUV6KD1bTATIbBcDIt5jAAFLUmGZRBv3Q0QY5dgEkUw3HbWkR1sWPcB5B9KtPhBS9P
Pvx3TWQOXgPRS0wU9dz2WceBQAz1vI3CYc0Kez4CtwQOoI7OdEjjXepmj2mRRWfTZM5IinKNTkaC
L8Z/OpDdqleFSIZTFkETUozOQzKtWgdRyUXASQXYSeE/MTuz9lg/cAhXOZ818rzPqR3+HJXDrrXd
dquhiO2dHXMfJucuA2I4abYQhY2WyEaBWaT8C5VCPnFZrLkIyteggJapr5EbNGEPvCJmLV+tajgE
vw6jk8L8cheUUp9IXogFclKQ5xvLAK9555enBE5mdgPIaEPIFksJtWwFSLBwyR6/+Q7UaAfeqiUy
0+FVS+fiotj6XbQoofQlGAGABgWb3EUl/X+MQHazhCI1rDVB5LFXo1QoajhCHLEHlkshLfGCb9kP
8ATin47zrpVuHnIwi71NTOsEWyfpI3uT+xAJLO1dhkzJEph7/82SZMV6X3y3Sf57BH56azdRB5cQ
U2+OjfSaORMcS/AJ8ouUOoxUauyVIW6bvgFzmpKw298gcjHTUOkZ+kNvJVWCFAEMqwkkbWYN7HH5
0Dm/Ets7Ic3MP2vwgmctoLCvoayKORal/HloU3sR4z/zkKeRWhWAjh99JoZNrwBlGdKW7eMeNutl
WMK7NIzzVVZDEgB/MYgyuCgoD4kImhXW4OPRrQYwgZzS3SYWGd54j2+A7CPkzOP62INtMzPtXtzA
8oz1GDZNXD2s+O7DLF75MzXNYGSAH2Wp/N/DoLGOlXv0C592/urhVwgRhfo9gdzBMofy4kFlVX3K
bYhwJaBZftpQHkms4HtqWSXU0HgEZFTk7KABlOKHdapXXoqTCHjwXeT5z4J09TOtqn8Thnf9L7IC
mKoiuAc4cH8KLSj0eV+mKtVzm+a6HK5A60SX2nsJXY2JF3IZO7+NwBjIefUu0gym20Tpc9tV7mPv
2JDWQDsf+bIdugUD62juyp5vzUbEhGnj/x2a3qBU+yqVj9EYwtPDTrsVq3t5yWt4pPTIdry7YnxM
DS43CrfSp9WvJpDf3CEPXwnoh3PR2WKL4s8vpRprT6wGxRsthw9Gi0sDxaCnempnAOMvEs8dPtpD
lcXlubOQejc7+pJDh74bIRdv9vsmL4ACV39MHelvg5x6au2XkI+rfDdb07zFyhLEcdQqw6L+nUyn
Hez4VNweaFZAFp1ZfXcwcZzArTvpfY2qRA8R2392mCGBDHCJGaiiGhpwYX9VXvBgkIQGewiWO9xA
0ERAGnhkkuaQmAhhswo1wWNIVbWEhig2Q5YFN+oo7X+oFKxKJ/F/0bC6ZHFI3iAoANvcrLYfRpDV
Mf/byMX9uTyNgRkzl+M3d7s88BPvV522l9EdkrP24m5D0744N6AVzMokKN5qKOGtoNUq1qRuijdG
g3cde91DWo3pUwRKp2keoiLcQDwBEj/TRcWA3Z/n1PHBg0fNa1puPDcWb1Epgz2qxPXchD0ZnsA2
O2eTIFBRxyea+dVz0ql839luuzDtSZGcAaqrnl01QB1ztGHlJFeeUliCYyV/AHj878O9zaKqW3pl
7c7MkHuHCYEUhSw36hKLomuGRe+I/DGqimiJ5YaFD2UKJepMVIekGsotx7JwJ4Bc2EO5vNq4mdbQ
CBH2ykpaUCayUSwHkfWXPI/iuQyL5spVGc9629ZvsD3gM5EN7jcnnmrAsvxZy2Y18DiGvYW/Dn1g
UWfuAA1EnsA/yipRhImp+q6T9MltxyL71QJMsTUVs75BXSDW/NGaqmllmEK7MeCPpg8VnVufO5Hi
//SZmtx/Xxfxmi3arnBu7IHIgzRjXMI+2SAwwY2dhDEZqIgT+0AllKy8LpeAuuKJ1E+RlWyxjE9+
gai2ZXGZviMXYmOi6Pkpj3J3B3M3byUyhz6FNarYKaRZfmYQfwwhoVDblTUbnYJcQnss1wqLgV2f
QC4pqbDerJx8eC+rZA9zA3VsLO6uKTJ5MyQ+k1+AnIrCc38Rqd5LFJdfqeZyUYV6PEPZcdiMriO3
bqy9FSc520MpJV3lUO7bu7WdHi1V5UuAvvir20GLefqZgHJZaRiNfBs4dDtkMLAHECMw01Swf03q
1n2kjDNsix3/k3YfWDKDbpAXbndMDU0h6GW3n+qT3cRXMB1ABP0+8+wB+pp+Oc6swQ8e2k691zLq
39pwGFa08JBrnHBZyvYWlibR85B31QG8JqheKy9902UGuBoej40Jo7E+6ibpLnWs1GNX8idnGhWV
br4RaoAozRQieYfMJ2HfC7/TJ9QT8KuQICPdQVJjOkA8X6TI5f8BWw26XRBITp1NEy1ouqlztkat
wN3nvAfhIqHR2pMNZgYrJ4vG1vqZB30ws+q2+1CJfMzwdCQzSZacc3jAFZncD26bfKrRBuk8Sb2r
NZ5uCwPCv2OifokVBPClsseNFgVbmjCKWj0nBG/arRf/ra5Ign/Rqjce7X/l0WEy47pIEEMAnMI3
6L8Y3nY3giIdVOS5iwob2CbXnQ/V2J6tTvBd09XxCuTg8jkusSzxHEF/SOACE4WX+D52AIt3O/AT
lgUYnsriWVYM4qClG9yHCwuKVObWOfiNu9vY6db+xCaBmKczvxG1i1EDUp/ne4WM789a2btel/xD
Na03T1VWPHi8djYl9h2bpLSzhwQc6XlAyuRDgJGdYFFuLmo7ypEFBU5jBG7CmWYC6Yv0mcJSypmq
8wyCV88c/h6GmWD6/kQDH7/2TdcB5UL/RVYGkLmvGyUwTlwoUViA08Ey4auoEdI3sQc4IX12Udpd
cD1w+Zr78QwQM74GUKzZh1YHJrI5rTXKkWo63HoKDya0prHLG1QixwHqscIHkjQYjwbnYuAw5uwL
JuZL2HXwqK9GBQNJkKWgDaTbdjLODZ9g2YFFZ9jqvU0qelA8aJcNZB+ukCpJZtMu6KeQB0hq+D/M
RRAMx0U00yvLxZ7fXNTwBK8lC90rzaEv7+dnx5Hsh+5geOlAHxlOjOU8GACGAbvvG1XB+BbZqpmD
y+JfrIGDBM7T4Kgyj2zAP7S2EGpmRx9wgZU3dmQXMe+FxciS5QDZHJCii/bAh2YrIsbuuQAnDt/K
bvgZA96sPDwgwOMB79Fm145DZjqN6t8XIRGe3i7CtrX6c9FgkAI1pLrq3ElvF2XTvzRtm27/UuyQ
7tmCTOusBQBo3XqRWBYAdqYvo0q+gRNmHzqXZ7tRZhEWu8gyNjHWsk3fJxtvykFWrlXO/GqIbjlI
yEvBzxJazDKHfaUF/CYhdvAm21/NhHNXWvWrGvkUmPdldGqu3Kx8SDz+JigsLSoKZnrTOK+QMYxP
pskcTBiJfIXEOxTlp6H3dq9xnLkWXb0shgvX7rBnk/YhKiCgzk9n94Np40krN7w4YIYKW+zbrKeC
T4DjPPYP9gSApgHwtE5YBAenDZyr6R205R/q6Cmp+2YLn1L3lY/RCkW64MnqKXusWfeUTySw0mui
jS14sCCj4y6Jhh5QKeGh2SH/vjBvrR0OxSYaQn0LTa8I5Da2h7Uv1S9/2pr1AOqvkMYJ0ISQZPax
Av7zEpc/3IGSQxMN9GgWuMxepdSqjrc1rxMGakR23mkXSE5jOcOh7tZZGdTTGgZ0NZZq2GUmC7DV
2UFmDN7gY/Z3+4hdX1/44mka72sRvXsOBIOB8BcKHFuu2dIzP1Eq5BZL/3DRua21CUYffwDBxplQ
KjwqzsorUcnS7DOHQsutQH543nFHPw09k2sZutnKFApjDu9NOC9GB45f2WuRPUjLHl6APnu+gWCA
9XIXo0usFdbGdCdiTY5hq7C9zFT15iv+kEy5zjaTu0AU/nvH+wxA8Sg9V3EabyPSQFE6ibxLXsCP
PARW5YdyVh5vfhXgOrwX5QXJYOjA/jkh5GvL310F0AvZ7O8xRaXouwVynyk5APsy1Ygo0q3T41Q0
KBk5qZ2sTG8LmmRVDp8hnRUD9uox/pxzUAnUCWrN/KD9MoX2WkPfNaxvmlzZ3wWsFGeRzcfHHIsk
AAGDcAUf3egqVPtsRtQixYY1za9K5tVah0W6tXNdXfSUfDMj4Ky9ln47HCXmtIWa9Ebq6dBZINNY
TNiL0GYD9vVBhkYawG5L0+wq+vTkOnn1YD4+JSJcIB/MYzz13SPlJn9Ff66LYzyI/++qT2TR/9r7
BhPcBpUfG4W6/9bpcX3SkMTqh+cx2tXE7vQ2FcAkRZHXLtoyC/aGGGHOEh1jA+SB47TIGvgpdJAr
X+kCkjQgp4CHj9zEvvL6ENVz65lTHi0DTFXrwVPZKogLZIUnaLEBGWeTUpEqoZ1TgbCWQnBnH2Bm
fYGF3EsRcudsIiuBcW2RPfMUWRs7KOId5u16kRTUfwfj+gcFUO5RRg058bHtZwIMs9MQkQo5iP6R
qbYB+U//8KFU+14jswbsAqwZMhce7WmdP/AhgRlSBhZ6GoblqY5ovMnsrtnW2J0K7CGXg67ap96x
xkOe6g97dNonWAA680xBCj2IUFWQ+Nb9iIJm5uJ3t+F2RjZVrD6HGjpwwhMSv4/EXXR2VH+z8bYX
jqSv3uDFa9CBi3VQSf3IoFOfA8r7ngt3YepKloK61NCV7IFm1WNHWLbt+zTYxwW4KOaAzycQimUF
ubWJJzTxqtpfnYPvLSo0aRW9sTKG0KZr1fuQDuqMkhg+pTodlq7fV6ua/x/azmu5cSRLw0+ECHhz
S9BTlERJVaqqG0S5hvceT78fkmpBw5nu7YmNvUEgM08mKIoEkef8xtMfKu5Obu+V9tbuQRSsYG2j
KNTG1pPtYdUEDO67AmBmhV1UtvKsomDDM25z2X4NjKz7Ydthvir7qt5EUxvtzEpW8PE2+lfHNMNV
pQfdTx86fOWXWJO12kuX6c4fRidd2BTvG6rz69GCsTDGs8uA0qz6NLB3sd44p3yoh71pI8Y/5dlG
GWGxJ3W3kkFXv05ZO2w7cHHb3GvZgWfNg1qA36sBHf5o4/7Rptj6m5ITORvLcX0vsLfIBTVHHO+A
csP2I+BPWmA2Th20heRu8IPoIg5lKSsnKQbCN3fFklS5YWobm8LIlXNvjfAP+uLLYBePpZkVL6By
X5TKSR4QUZI/5ZLyOfcV616Nivo8GtUjRAAg/SleTKHzO5Lb7E4O/ScHXvfBt9JQh4id63cSCWhn
MwVm+rU3yRoXrVxtRVMazQe7YHtoql1/35rNsPKlLPuqS1G4ruQ2OKlOewamaYN/RuFKMGgCh7MS
zaa4CPxdOvZv/WIwJolJumYOEW2UsL5JVp6tO2/8RGUkeyiT6BNPJ/X9OER8k6ZeOfZ93X2Wbe7U
QMPTHUmSX/zu9pfU7rTzMFh7A0uo0EUWjYSeDgR9HpRHr790g2Udiyn+QY2RiB6FhIMTopl1bYco
4q5GWJMrb8i6TUFm+TOPMe0G6D0/a3MThzQHY2qlPWToM29DpxjdvqklxI5MLTtdTy29ZZvEE5ft
9nNv7PMDZauSG/T3RR84x6weH8sxMh7stNmx+9zojvYr7xWe8KLmR68b3ePUpIWr5naF4cHXqQLo
G7HTGduo/qPXn3vb6j/VceDgWIFvg1Um0CriFhJJxC0dCT9vL/dhuir4Oj+mUls8ZvOZpSuPKTf9
k+gSg11ep7u+13xXNAE3pfeSUv2IKQnntWW8VLHcHfrarFzRtEJ/IvMWf4+kzHxBW7h/StvcTeZW
kcPYDP2u3QzyIN1N8wE02dtZEmvdrgvM70vXErbEOjCKKW1w9feZllmfQPH+UXqFfRzKOjrYredA
CR3Sfagr/rkPw3oXVFp8Tylx3GqFVj5MdmVtnBRpj773Hx1+mfd5mqcn9IibY8DXf9+GuX2noZS6
VUd5ehjKJse0K5Sf2ilGelrv5ZciuVSVAerAntILutbRvtOr6hD5TvMwhu3sCpNUX1UvO8sl3/Q4
AVugZPW3qGo1F6Re+qhRdt0DpJL3XdHGbpmr0O3Ioh4Uk9V6Q5p/MvrStS1N+W6ysVDlyvxtF+kz
liwp7lSy/Nhr0gZxkeIPHVJZwL3wq9/xCvsgzh+NLGz31djc23yVdrFq97vBACsjWza5BTNQX2Wj
/qGaafRHZp5BaSKwwJf50aT2/NUKNJwoO6V+Qu6l3ZZJk9/ZQ3VyImqCni/VjzCMWjerqQSU+eDi
G5P8lgO2WXj3Jp9MW8+20Avz0zRpxlkFR7IOnF75ovfjmRyITaHSUbhlb2vZLL+HgTFtelsuj6Qp
raes7n/DreBGSdWeHXFtXtK6jU5a6KMyh4vEferM2xfD+BEphQ8toxn3SoAbounziIRA16UFpfvT
ASa3UrJ0fBpTvQdhXsnbKuta7EpMCiREhPODs4151EXta2xOsS+RLT85WJNjHpQpyu/4X8a7UW7M
B0cvnXXYz2pFQ+TsRzUc77ICOP4QOt6Loev1o1UNxxhmaq/1K62k3OsPTXIOkVHcUUFuNgLc5fNe
rs0+LA8C+tUibA5SxG7QNAL6Vbf2qkXT9EWWu+xJ9nJSpo1xMqoucTW96w9tq/ibyVayrxAxflN1
GR5LB2pHrgW/wvmea8QOfiESFikqedgRY6ZDF3bjbuji7MlXe4d8ZVv/NJ0KMc9W+S1Rsijl0PpU
yvq0UZT4qz1WxTrHrfgxnQ8Q7PuVGvFB9UxJlVYkgpT1VFnFJvAq51EE4g2p7+xId1ZLH8Je8FsM
bizzKiIsMQbz0b6ufV0sMZWdD6qh66fXUfKDjZ0X2VnySQDCGeT5udOSOydyvlmx5pxDjf11UD9P
mha66qQiWOvAcq+8o+XYyrmAoOJO6GsDPUEU30lq9ZB1yfhQzIdwn41ptmVzHO4Ldgpr3WzVV+RO
v2vVMPxBfW4CqcyDCrvtSkpS7HOcfNOT++Z2mfjTUUq4UeuScRm4j+zlUYrWSWkqn8zIt/ZeLGGe
m2Z8X5XkC0CYZD3htYUmTzHeTR7okRTjpW1kagN6QHG+teXRusvLtu1QUmqfjdxK96JvOSi1/WdI
bavk1SzgXzyNoEhY16923derzNLDzx2i7usuNbTH2AnYooKFAM+9i7QJigCEBPA9yHn2atmvprA5
95XGFpAM1XNKnWkFKXs4iD4l1cxVNzWQiiX7MdJC6ze1KFwQ3Mbz7Sdf4yk5VOXvsiRhk6Ln01GX
YJrgMM3dfZxTE6XU8yAYf5HqMPnaywGAdeBAM3DZJgEeHEGld8j9aaYbD3a1McHQG0FIQdJPsW4r
huwQThnfh0KW1qU1qZT2HA9nvP7JN1EsNUw/QBxIIsEStztPqfIL+TQoyVKZwWNroI2bPDVBqa0+
mfkYnQfyGqRCmupTXOT2vRPrL3x+zJcJD5SZDv4nQ9ya1WIWKljJLm5ddhSABUFcDERl7d03xU/R
MINA3uRWjwuyVU2PMdJYK01pBpgJ2vR47UPtY6cmNtiLOUQMsFtAI0VCA4aeoo9iVzYyHoBnucDB
scq7tk3ezhJ8jzfIRhrIfPV1Qx2WmOspdyI+V4ncbZHMRxbPQHJSkqF2p4rjncWBj4FzaGFaaWiL
nI3K5AcgjS5NiS2wnHNb5AnWuijTgDgK78zBqAzrIvoaOz+qcT3t88hWEZiC2dUmJlX4Ae1DOUNT
pRzxYPS0R3nE8E7zAh9by6TajdaY7CW2lqXqT7DRxjmF8ACCdd0Zss7PNMhNp1Dh4kT61w5S3zno
fo1aTqG1HfHAs0ncFmFsHWuv5llsPlNi5HOunaItDo11T5V33HZt2GxIm1KiKGBC9lLy1YuD+Btm
ArMiitR85n6vuE3k+c9gUcKNHlXegynzoQjj72yuKMC3FeD91uCnZW6KA15yoGoNh+wAvDaG1MEy
j1m/lvpEfdTqp1CvITbKJtIrHm8wkggoJ8tOlRw8U+3hbyhS6OI3hadtbCTrcJJw1psPZQAlkKet
dqv48ltf1bQtBRu1PAxJpV/jekW5p6Bn3sVYPW2LaMaJW4p+bEIyLQ4a1i9KYNZPfd2vZARaX3Sr
2zixLF3mB3WvrZVXDcTqHQkC79o0ijR1o7HHDVgtogodWBwwCuT/d0gwJdRi85+2F+U4B/T9ke9a
yI5ZHy4GShru6CTTznA8+xRX0ucAX/KnHoak3lb1iz+O1UsOGqnQGuW+8KXqxdF6TBDRqOYOSxMX
Fm+ndKRmvMa7x3mrP0Pd8u6zyPylTFP06qdRdQjlgIqQ48evJmyZjd7X4V6MwohAujHQC9ArjGIz
gVZxLD3Lti4/8fsBjIXuwergLQa5uTLZaJ4saQIw2Bna3tDqZI2KiAljKq4RbAI9Bg/c/JSSSsC/
wpbX5PUZHWVlV+T8vEuxZZBiCZBvBCa6EXNVp/N3hVK0m+vcFtAZv/bk+eZgnvDqbT6BjBejcUfu
Tx+n8toEpsUP1jjIWxGc9Qn1zUFHvHO+ruzH2aZqSYxd5w6Dt7YoaO9EsNY16roKbO86mph1i75F
Wu6vc8OewltHSUj8CfEUYHjWNPEOM569YTndQ4f0/TYNp+LOjk+gT8IXqXY7Re5fJMXqXtJq+AyL
yjnnejbsyw7ypqQN/UPbIEEXdg70Iik0r32N8r2c0FO7dnWIFdzrFJs9uUDnNmLHDNA8ONq93T+I
NbIqTNA8ycKdnQ1uamU9j3ihtQY+nZx8H+I3rLefGcmp70URYAeRa8ZDinn4PhzsY9NM6WNrxJ9a
OfZf4SOrR3wtUGN2Bv+1iptmS6593IpRwAO1S43QOYrRXK+e0zrvHv3Q1j633+sy9XHPy+V10RsV
iiFmta7hre7qiCInnhbIIDkF7iCbyMD563qazKe6kpaq+yHgw6meKsU2Hkkf+MaTBwnzs8mf9+zo
wHgHx/+s8Wm7eEl+FC3J6PWHyB+fRCuaMhQws/6naFX80dC3w5Jyaxl8nvB3O9kDNTqxaoSj/NYD
mbKOTEl7GD357aBLB0vq/Yelmwf+4ph4/icRtPQnOt7vwUil+GYg9yN5VXqwBZZgEUI+gr0OOmb9
++W8jg2jUSnKJ/jw27Bvxq/2ZHrrqQHUPCqZfJZV0l1gp9c2Wi/w36vADWcXFHHAV+ntLMG+la93
xm+4hTOKGFXez5I8dTa4Ar7NXQZEsBjtW8m/rixGIftgv2L2NVkJcq/XVevaXiX1BHCvhVRMgmWc
siNyYW+HiEeFYzIfxNkysMQtAzdx/yBkWX4CEB+vxPrLPNFcYpYr/YOQm6WWuX/5Kv/yassrWEJu
lq/9GZh3M3xzpWWZ5cXcLLOE/Hfvx18u8/dXEtPEq1S6sdy2Qfi0/Amif2n+5SX+MmQZuHkj/vul
lj/jZqnlDfuvrnbzCv6ruX//vvzlUn//SpF3qHg61HIXgRAe7cL5aygOf9P+MEQpillZYr/NurZb
Pc6vq1zb1wkfpv3HK4hOsdTHWX/9iparLjEydedps4x8XOn/en02M2y9ez3i6Xy54nXV63WW637s
/b9e93rFj3+JuHoDB8Io+267XHV5VTd9S/P2hf7lFDHw4aUvS4iRZP6X3/SJgX/Q9w9C/vulwNS3
6xGHn5UejfV9OwTWpgIR74pm0M2SAXpWg9xhFIyW4cql7a0lu87VXVJj6ldXDk+U87AIHEYfTBzg
lTtI6tVRzfFsWothv9voeuKcwfzCoBNd3eQkp9LhKbBQC3Wnjpq11ikqufD+XMoMQC9nu7armZvw
dROWbnD2kPQUp8YwxZK7GL2p1tvEpWuxgvM8LULluE6+e2EtHXQkn90sTeMdNSnyUXKaP4HK3Otl
1twjtpQ9SWRf7gyneRRjIqrkm7t1zGpYQwvPnkSYGmMlFpBsOYoQ1ZN5RMp4NGVVEZAUORguPQIs
OF9EDPzDq6t292gZqkcS9T9c2cF4FDWOHz7u3Zsqs/vzBBJrXJlof5xFGw574A6J8za8DOjvIaYu
EZIPhOT92zQxVxxEnPO+ilHGwTbXIe8qBYwWrYqoAohTcSBLiEjp0v4QFNv2GfTluPswB+Tpn+Ef
ehFXTGx30OQemT4k3LF+M+87JbTuxVmCd0XXZe35pp8HonDN8ymfoZsJQxPcdbGPWsOfa4gIcSjY
3qICZXa7pU+cBYnV7aFB/r7pF4sUtX2qisk8ikHRZSX9NpXH/lCCtwczSZ0QIyeDt8hyM7Nyrv1i
UPSLs+UAvM48ieYkBPDEqU0xxauit7liWq2H3jrUqgbPs3TYAgHo3DCaVGeFvl79uCoVkiSYGkl8
aoFQk7Yzh23k5M1j78vNY6UU1tHq7BfRtfQjv/VipI3NXoNQcUiBI29N3e/ccZ4p+q7XECstneI6
tuXj+j1PFgNyMX1J8wpz95mmK87Qgbq88XVvqLuI8DnF6jp2PRecXcHeRRYWtEOzdtDlDKjhHuVG
0xJ0zcu0PkqlZHLuSXL1L+eNolWyK8K9puqGU6Oo5sqvu3RdR9obdzqWWscmuwE7ejloRY1YJ9l8
0fUh5JZ5Lcb9yIaO/SFUk7xeTBdEbOQLViGuFhinkbPWNYjSdWKbp2AGReAQKX9Lc9SBZiOFJSIw
FQXR4D511cMN6CdOAZ9vRac1u4XCfzVIgKzzd2wQmkanzPSpHM0ZQL4pTyFVVIQr/xTIQ5A9xVeu
6a6ieYXQk57jGqph1zigFv0G1ZMa6biivswKBduwqaJ1gNR74IIUzICDpNG695zqUvRjdRF9ytzX
QurGDocc7Va0xfDNOoMcPdSt5x86s+7vOrjPd05PhXgl2hEq9Cdbvc/bfMjW1wGST+ABBqv9EWBu
Q+Fe7dBf9ov1skKbRW9r3fQF83qeen/TbcqhtJPU4dK+u4R++F15cxGtvMklh6B8+IW5/uxQAjxd
Y0T7w8zrj0zvhbLrA3pyYfihjytRMU2T8LWHF7bLZrM5cUjez0ZhKre0xXDXx9cZN/2iyQ6624H8
/1L3rT2tSHzCmnIgMad6KJ2XQ+bhuy2auKOvWmAid6Il+q9zO9g4rj9VE47lf84lq+6tu6JU3Kva
rQ7hEBpUjxigroUhIGCl3EhW/VUb2xTn68zq77IoY2Ma1uUhmpLyEGuJLT/1BrkDebAzV8RUc2As
GAmjAzK6pepGHvJedNmBmrs8jPbIg9SKnLrYbqNXPFjTnp855QEyq/ogzlJ8QNUpbM9Lv4p1212q
GmgXEerIgGpXylAYO4uXDcWPzuVAWo+/BNT3OpQQsb4Oh7qDVOX71UR0PV9yyCVKMlxteQFBldV3
Xa1fr/ahP0tK0DH44vWTepiSsNyRp5afnTZFqFLyzF8q5jVBm/Y/7Cbr3QpS/6P3Hhtq1nQT21tf
Ki6TlOgp+wolgLZGHC1xatJJmb/X0Gvqr8OlGZKRBOnw1pdDrMqHEoOVecZ1slinD+akXhnYq3oe
qdAxU9ZiRXMI9iLkdsq8NtTaENV3ZojR3CjXiWpZg/kAZj3b2DVCw/zrzF9mAE9EicvvgRmh62HU
yUNZxXj/Yma4NeC5vIhYIdfyr7FyNxmUaYA+SGolrSyFnyTBGahxPYAME9OcYcSyhq6aGBVsAzFq
2QAdxKiYm7fUIWVH053K9VjH1amTr6rZT4p8PRn4EvzU0hSj5exEJUbTHA+lSgfQVCuo/DrtSveS
+gGhEhg889kysPQF8ygIDmVnRrAVRJw49KgxXwfgbvyaqPBNfU8RdZkgLnGzkrjEiNoJitAsLIKX
ayfziwJ9VZ9LYE2apRcbcwSOF5pD9BUeFOZH8lefN4BiYYjUcN8qX0tDAWRVjM9j3sPPk+KESriv
fLUy2aL4KXtnP5lkDBD5wM7TxapZk1WHgXzvP1vVG1S0MSQJNyseHg9Gbxs7xetgZoPPWqEf1t2F
aui/BsV08Euy/Y0dTS95mbvDLIwGfy6/V1tcg/w5CtIiz84mHjNi1InVkj+FJcWoWBJWXn8nRkNd
/rBkNmYUilnDbvJflBQSKgxODoLeap9kBMcPrR2YW7yOzM/SFN6L3+ElIgH4eShCy9gGtYHoso46
Vb+qJqPciefkKQq1k25l7s2zMqRKnsAnWdZORvQ2+tYnRsK6+jAyDvz8rK6P6hR89lpeP8ezfaOW
JKjo6PWxkXupv39vUhT1z+IwZdYBcnRxNiVcCVko39eKHT6JgwPAo4jB4okW2hbqudSbk9bpGMCk
Yzrs0rbvuMkyYeL7/2SlSePO9ku7HCk6TGIa+Vg0rXUWIaPq9femPe2WCao5xXvuoLDqxQSozIbb
IJ9+jbled4ofijwProtoyDs+BCOFT/EqLGD42LZ7xkrEigNQ6GQNtqnf6vPyk2QX7oArwrOUrOUI
45S8rfvn0a9UN+wxvhV9A4jbO1BRv5xZ71V0lbmOVFAqn625qwedvo0rk6fIuVmw6XvSjC9iTITr
ETxSJ4Wy08iefhxT7yvaIf3J8f3+NHoDKHRxKg7c3iUJX4v3gNuo8n1ExIimlzd+uRJtpM7CjWpM
3XXNJSbNo9Fzl9liXaMa317HdQnRLlLrRe4rf3cTYtYyv6i+8ykwKpxUWkc/2p0Ugh2cZE7FYWmL
cREphi2kst4iRdtcIq9DIpSCxOgqPjojIkisIc6WS+JNIGnuf7yaiGSPGqA6CDJRVuvhwUJgcB0N
SrwRzc4J6Ou04aGzJ2vVo0GxvRnw+uRXQL3lcNufD8egSJVTlVWJiZ0Kiwz2szoW/b2v+g3gpNTa
OuwsL4jaVyuvmvqDaIpD3NpPst5Fd6JVRpFyaY1hnWEg9JDPLUf3/QvEzGVKiQrHuW2NvTfWU+g6
bYPKgJN+V6B/hy4aLxNfERWxPzF9vvCgB/22DlNwSmXlAu/pL5UlB88QAcBVes/ioEVmA4LI8I7J
3GfXAFWnScLcZW5SrW8fMl89lrrzNkHtgDAY+MiJLqho6caaOmRj53iwt9ldl1t/LPFQA4F3mZib
zQFlV46u3wXjXjSnpmgBo5mhK5qSnWhPWfE5jZO3q6GKVJK+NK2DljQxqJtcI2ljzy59aIlG/GWR
v0ZiHX++uS/MDUDES1s/aBDl0OonwJsDRJRoioMWmhE4mtxf3wwsTbxb9G1gmGAEP2uKjU/OqPlY
pdgUmwZ07A2Aj+umr6ctVXik6+0wuMihvYrGIv23UTFXx5JHxCaa7T+L+ZD7b+eLiABx2mvEcoX3
64vBZQ1AwWj5AkJ3kPrfGgEaXnGFYeTKhLxztqVmAzPDR0jA6H9WTeQfoxljvRLRrRla7hhow6M4
NKimnguvRta+GR8zE5JHGnnpTrwmJKaxZDCqu2vLpoxWS8awisXb8T4qXl36H0YTUmIf5rbz3H5+
6zI5NvbUqn0YTgnUm7iojsAFo6cBAOzTELhJOBf8555cjpyjOWR/iKFrUOW1m6S0w80yx+/zZDV2
/ts6YgAx4//HdZZrD//762m7SXY1A4WyMjG0u7xWd12kGofG03jeSrpOuxtLluHRK9HuElOLjgMU
YFwBtTvR1YvRa4wILyHlbJTGgUsyTxGRYm3RlAbcI9alj+BTE5fjRnSK4esVRfgACWkD+apahXYY
v92lixGcz6rQtXGPJ8YG97tQd0lq6MewTA2g29zzG5+fPCwmaDvi/i7GydOM9qYom2b/9lzjDeGB
LJ90zxfEf7DbxN4OeaOhdfxnnzwP4H8HM6dSr/0ZyjsY+c4hOJh/6VSjOIj5oktMUPj4rPmkIIsy
zxcDfZfad6Y6StsoHeBz9MUdWInyblKM4u4/NcWACBlRtTarCWrt/x4rVkpC/7tloohWmc+FpEmu
ONMBrVzPsrmvSCTM/95H/z4OO1AJVDDJTDvZ3GhjiaYKjFfKQgCz83Oc6BKHKuj8DzbcCdCCxNOQ
bUv9s2L5kM+oL+t6CsZ50DUAzNGzNnd7aRsfR/bSrmgaJdR7NJIkAMxT/qoqJOHJAiE4OgfzRH9d
Y+KZ5jGygmcfstIrh5ivrc5zDA4XZorf2y4vrKfaM/FOXZqQQw6dj6DJTqqd66iPWNklMnXjDonw
4XFCJsUYtfaECNr46Okc6lBCBbsM1bXVFdy8hsiM7yb7bYKYJQ62llynipaYPxhxtLGA0qwLu0zI
dbbjLldC7VJAtNq0BXky3TCw1Jv7PElv3CI362uIGBhZYIUyW3Ys1PF36xvKkdSwdkHU9ChHgXxW
2sYO3fx1hCt2aeahsW2ks2IO+0aznBCT53Q8xpL6xzVSh6wFOl3PXXHN5cUkPlrfEbCYAgz7SfQn
jdO4JRYfu+tSy4sRw+IFRlZyfSHLcvmr4sTWIYtUH8EENnbavJ+0Q6nbA/WHtyWxpV8tnco4gbsV
+0URDuabSETrrzHLEsvA0rcsg9tPtJr4nuJ1P3wmhfYKoVJ6afLR2OWtXuybtEpeUPL7oQJ8/Pmv
AUOI4UXlk5YRUkCjDE9GQ8hLiAHKgamtzTL92NTnpggWoyJ4aYrRm7m5CTy9AWPt9q2hndMYPNDg
2V/Atyre0VeQS4fEg8pXVUgjaZpIP5Pb1c4iuh6adVxp/Slv/khyQz8GSDydYJLyryolfCphhuYV
ImL04kY/nEgJidFxDhFn4lDVkKSuI7dtM2y0o9n9xNLMhBc9x4nlRJskUgsVujxGo49cux93KTRo
DtqkBNJ+KEnYT/yOuJ1RZvYfSaKnJ9DABanPME1PNYgoN7Y8xRWTajtxNmHbhjxbZZakn7HqhbXe
jzAAZ5/7uYlq1PjgBF6LlbzzNmrIXXWZsAY4Q8B7ZdeZf2nTaFopeei9ti1wJKXLx1evDI2V09TZ
q2dhO5jnvoOLQi2tJAPObqvBaKJs4BwVvJivPG09irxrUxFSD6jVfGguo4JX90/nJokfulbPlryZ
2Z9aCzxGq0KFZwXHOpuz2gnlM1DsIzXDU++XG9E3ALmc1tfheUra5cqmmlfQIXRtHEWtNnYlFXvk
U+xNDG33qxpHn2soBhe5K9WHPi2TlejP0k5fpzIwcmcG9UJ/5tFM+eJNZXPkDahxKknjr7Db6lXt
O949WMDpqZCai+j31bTcJp5ukBjjImHdbFsdOFGDzuZr+E0LouFXP/nYFXBbu3RFM+1xPyn3sp76
T2wHwdCbmfkr/KY26J+ISOTNxosZIQvz9mSN3iTMJzwd10hYJHCgErJG1czhE51QDZLNOFrJGTSe
9ZCVkuRKvsGv2fuZn5EqFX3h+9kyej2LhvzcZohjhb55CXh6PfBZ1O7FARK7fm9EHq6NOAeubgZE
c4y8S1Gk9kHELhHovJMJM8Ccdon/hLhf9qxUSbTxZGD/eQ1xLJKKwjU6K/nZDJE76ePwzcddbDNV
8ceIei6R/G2E0IlKotBNwwA3UV+C8JEhtblD3SblWyTJwYM3bzjqwLHWhowm2NUyPBCbE2vehohx
z4ffIIXGyUEztF0784AYdRKbL01SnUepqCCFzHuaD9PmtakBD6e6Ojez1a7akfDVSqd4GgEmHnpb
UrfDVEifyWBdIzRIP6t0RHjIjKBEZdSHlVlvHRPo75SelRPKus0TOorjPdrney3jZbtyPuZbY1T7
tYgVB01OviNhp5xEq2zDCU5lt0fPvX5kc+l2U0VZ0sPMTRjlNjV5uFwjOzLVzfjJUrO1oEAjj8p2
GDuVtWA526qlrGzTlM8QFN0kUDrpOfTGcYPqfm7ClEEWVxwCU5aPkjEfwJqn3EU4BVurq1AK2h8p
90YqBfOICJ857X91mvmYQFbQYeG9luNwCef7NWJfBjWcxGBbD3Eh+z15TbZdLD0ncLe4+5V4BY7W
XvTfun6KkCzShlMyBvpqQoVjLQLFwLKUOPPjehe9L3UTFtsPkqOkdbhDckWN1k1qrJvGzB6NImGj
qcfRrlKbZF2rITtNOYE438r4jOrVj75Ina3ayRNWBPhTC+9q0dc43eQO0lBfxMBf9snzXBh+UFOX
GDElqerebcdBWYvC4yIQfS1bfqhjBrgXbb2+/ySqltfhq3b0v59fy5u6hiXdVXO6zVtz2+XtJztc
I365MtQhOfdj1wWbWILqaWX/1oxnlnHWk6FLumYnWu+hzXwfEzez936xomiJfhHxHi/69dkg6T1e
XFKEOt/MEgGmYlatFoe88MxN3VXTaukTZ7N+5lnNHWRsRYxho0sIX/9tXmP3kIJEZB+XWGn1sbXJ
y/hjzLJig/DajmrUL5wPzGNZGvfX90M0Ub2CFs0bsPxFVNmuYaLLzizu5+9Tr00xctNHxve751fl
SlF7eVM33NmEukBRa78A1HcPPtBiMKzKSmgQ1H6Z3uk6OqEiSkyy/A71hVnK/N8nNXV8fiuVKKGC
07eeQXcr4hEPKeyZV3FhDmfR9rHH2XYjpUTRJ80xHwNhXW+4W1nX2WKYnLBCZZH8G9hrDeGh6LdO
5e0gZaP2KA5T01lrq6/9zdJXQa+jhCj7qzSTdbbFWLX3s3GYOJCtRm+1IuedDR4KjrNxWGDGGmbU
30TAh+62U7bI2aau6FvWICcH7qm2rOsaYsDMFOes+jxqzpdq368HCijZTpPe3w7wzPGT0mt3WBYv
Hb4Ghd7y4XPUPQpKSMLMpq2IGlYXTc3hWVv6Q53hQo85ZHWZA0SXCBCHyPrYJULniYCVjevEf11r
Wf5f1xrz5osTRsrRVoOVZRr1kzhESo7jveK1b742TY4okjo5+qGVk+ap61LnsUuDOUeFl0zv46/q
yURf2ySuqMVnylu0BR3nMWcrcxu9XE/MkOf1Rd+oD87jwPqi1RbKa5gGr0McWpeh53GvjLXgIJqC
uuNM1gkWWn0WHJ40cvxLpJxEQwQFKNPDZdRfwpn3I/qJ9nZxB2qqMiCDuS3WeWul5psjZogYGMhv
l1qWmi9lkcTFdpsXozR5cPEqeH7zGjLMq7uey6TOXNmSvWzrywEgC3D6j0Ha3VdTMp5ElzgUqDrt
MMVWEXMkjMwjWvIRcbIBeCCWrPJYDnpk4SSM7fZebCVi8RMnTsUBDUdv3SiKshLbFNEntiXibOlb
Ztz0iQV0qn4r2c7bTQABFMgQemEfRMMgi1qHSk5wZpjlxKC7vgmG5WO1MQwVicwOc8GtBH9yW80F
0iku0i00g3hbztXUZXT01Z+DAoKGkl7owlOyNjcwedEUowUlx+vogoYXcHqqtMF17s3Adal5NJ74
JONtSHYLFhGeRp+nAqUuT0HR3+4U47PXqt8wZMoexGDbqCtE8tSXMq2cp1ENdqI7SDHi03p4uIMa
mp+HXK4PmVzEazFq+LW08Z2IOtp8AQ/v4+sFrksO1s0FKCZ+uEBo1/YWKVNQr9BcmjsjiF2apF1E
MzUA9I2K6iZxd0TA075rvTFc10YY/ighckwq+qcYwenbXs1NRC3y+NMgVRcRAIDSQuzC1x6WmdgD
Bj9KhU2w4+lfkik1tpi78LEyUK1PhhR9mBmz0s1gl+Ug+jKMV5C3zXZLvxNW/bYEKEmeC3Owm6n/
w9qXNceNK83+IkaQ4P7a+97aZeuFYc94CO4LSILgr7+JoqyWPT7nxI34XhhEVQEtyy0SqMrKpKFB
YEo9F3260Iv6WFg9pAm+TG4ft/Wi1/oUdPGqHokqum1TQLA6fbm5yaammK8miUQQOX5fYl6nblEo
RhZ6ZbPWO90ush/EYagBXfqwx0AjnewRRHurn7doORwm8Smm6pJxm3Xh9yEeqwu4ktm5NTY0ADU0
ZJ49bMdne1NsyU4Wuuv0HJkJdsbe5maOISgJTjsUWX9Z9NN6N/svi8YQxBpKkQT+kqFzSp8p6ADi
RoG3HcfsbT6iUOFEX347f6BR+AtEv4Cn1U7gy9gmSUdki3+N9fVqDU/e5hMQeefzzNDIFQBNwTG1
iwYpnbJ9FDka+ExjQjNK0fjgEW78J+WhMx2ENf9Awi54tvD8RA7Pik5T2rZHZgMICf0i+xG/c7ng
Rmf+bXRX0vnSc9yGvc+JLCM6iTiBNHdWqbUl1VIVFU7FyGi/dXg+LwaQuFxbMYDOw4xx+uLF9CZ8
cD+AL1ItcwEuR1+qaoWKSnoF9Hjce4EytswX1X1ghQ1OPujDskPQLWvyMJXIu3EQ7Mtvk6yuNcC2
6lT3XQveg0Axf+/IUBVQncAGEv1Brb/J3NJ+ydrxkqsg/yuzM3RSYvf2AH7NFj2miOCGab+0crhQ
/uxPER9r/McINLEFyxJdwKugz57BS1HcEdChX5uobr24SrRoAONPBKiouOkdRnBszTCHorYB9YQa
xsYewV7Vg293W9vlsKwqB2rbGgmRlsm8KM3vVrSoAlqSFiUMBRo7/XnR3lL9OoVoCaDF2KaYvryL
zaY8QdsAJxCIk81DEqkn3lgLJuROwLCitztk16Y2NcsTLfGxDpkg6Ln0U8PCrxn0/R5Aj2i8AslH
fJo8ll2FFtLrOS//6jkQU10YvqnJjFY5DlpzhNuZw4IDpBMCabfxRIoGqo98KugAxLWqcwsOyMgp
yp/ejC54sCFzaeDoQrNRtGkWDJwP+oUce6tqnJBeU0VxLWpwiZKued+kIwBV/3a0noGzhHbEyKjN
M7IhxLdYO+K0dk7MBg/xeUSqqqiEKR7f8zvS9ovNiAI16d2tokGZ37rsFUqhxV/I9JnLJFTTxQK+
6YQGdlCEvQeUQ7JucwN4PiMNtqrrN67Z+UdPRa6/Qrok25QgUgTKCBrz5E4M5h8T/HtAPwS9yhyt
d/ucoYmd/mWAWa9toP9f+xFMHzc7uHHWTp7x1z/Ee9rOkrACslGAi6wCvUeetfgr1TlJGptB3C5Q
NnYhaIfcRVhb48Lxig6SsY39KlB5aTskIZEcuPC2rxfEsgmeFVBaGeA7pKHjOf99UmM5AOeV6owk
VQX6W30xwFMJeCH0M7rpp007UsiUQRFGAvZkemsFduPaCppTKpS65/pSju5a1BXY3fWILgD8O4nA
plNbwqI3rz1qxTQCpSP4OIDsgyRyfLyZ0rEtjnIwv5KJLl4fVvvAZN08UyQt35et+wMSPf0R3J+Q
MerHbIA4aNUvQYTuosYka+TbtZE8FEl3cziNnbj4UeamCbxMNp5wZLLWzTTIBWEtLYnuG+zL4aEx
xdAdXcCSBt6C7HQzg7437Rd1379PaAUktpvJvGbMh5SR0YU+nskGw2+ub6O1auJglWa2ehIDRx7V
De+ZCSwXH2uwh3qWcSTnJE0TDZUQWidvAPqnHUSroyV5A7xqzp7yv6GzWD25PcBpkAOo2rbtl1Vr
XBsJbjGKrFx0ZzeqNPe0DmvxpyNcqdbkZaKXBwv9rmDDxE8EHEd6l7L6QMtSBJCQIOwzmgcaJSWI
KHHkbE60GnJWPUjsGwUaLQ96ow708FxrwDFs4uw5QjMrCh4JaKKgRLqT+CLvbdDontGVjUdzG9dP
DcgxFqaEMluFX1qEhE8MuSCxMuN03PVxCcCFzqniOG0tk4Q3YMXDsGAVtxdAM2RnvJTA11I7aLYx
HH+Vdqm1zKPil0DuQwQgaoqNWTZQAdYlOEOX4CJdmsuRAwqHsbuQiZyeAIGNGTpyQxHk8HoQOdF8
st0WsdweGN2iv5DdFIaEJA00s9Cvb53avil3NY/uo8lwQP1FlFZxwUBkZYEjdYrSvwq8y0Guoj1c
hLiFFky28aAdvCAjuJsRTrdzKKgry3XfoywFeepVGL7yqlPXWwpAGQ7aAqLE2FHigByJcEYIYYt2
hQesfUeOnAnUvCvrFQQZ+cGvqhIPvpBtnaIPL3UHXYPCTSCoEE3T0mz99LWTQbXwpyL61gTNRUok
5Bfj9FbjwIffatWhg2RofmRO8eLKrHzrDfzXon9ZPeM8UKx4mYv7fqiQEHBc6xzwcdqp2O8PjRlK
qPKyf31yNTqfP9nVn2zw+lKrCnmWKn9D0f7zJw999pLWhblMS2e4Tkm5AYkZ2Lgnx9g6lTK+2RLf
87DPGMiw22ANiv/whJ7/4YA6urW1ZWreZSA0W/qiqb+4on/VoG3M/wfURqh0Ttk3wzLM13jwsxXD
H/1dnEfGFv3b6SHJUnEeu3Rau+FUPfk8AmE0d6zvENJ4/zEs/BhGFMffextJwN9+DDWF//oxEieo
fvkxWmxszjb2yct+xN9zIyFfgSJE8QQq2Ore7vBY0SMnNHEBlq/0VXkhE3ZbYhUKu9/SkKbzCVgl
Gnb2OE9HX7cvlnoqGgPQYw5SZH9yktVgc/cxqqziHkctABM69xF6Au7jEOskDESQjmRr41ijfjXX
FUiOH4EwKu696H06JMFQT0xcZBOc3jz1nfN+EfouA/zdMwagS/XIS4YJuZXcRuJUe0DOA9Uey9yb
YKlcka6DYyG7gBLIdAIbLDT1zL/IDHVRSMXoKNKpoahyUupUN+Y99i3RMqlr8GEq6bSnQTOo0IV1
w4D9McigE9A/7m8OSCMg2vyIVmO7rrpoB7nOfmkjf7an4l2egfsKDBMByFCBsyYvOK/DPRX+CjZB
jjcAvawXResZODBJzhdRJINtlVitvSK9d0sboakQbEnYncTi6Y68DCxui057mw7YmV52UF0HSdh1
4vYTI5ZaPVKe+UQUtuTTo5tPR5ofkb/Og8DwHFnbrY1GMsDCIumqddaBQ4m2gPNukIxjUkMnRG8W
qVROlzna6Wx0+aI0f7uEylBrVWP3K7m3Sx3DBkghUW8Adq3qPMxeVdLWaPWDnbhpsyQEk0WTz/ZA
aYaxIFJv2n6Lt5jzA9s3iWcYci+jZmynS5cxdIvIPkG6DbabN9Zxhd9NADvQabHMC36JLby4uk6i
00L545cwjOLVaBfsQNUdv7qbJiVef4uSfqpri4ccJ/h7A/9pve2hcBEkvrMKSo4CpxZmlbYY7xuF
/1IqawwMZzYqr4224d/njmk/gmVnbeB9A80Utz8ZOc5rpFTDcgvbOcbRRKR1bCD7UgKazsWRvF3u
HhRoKx7imDu0BpkHSIueeIE1aEkbeTDgkbJiUfAqg4JVzx9r1TSg3wFQqbET/liBuB9kLcFyGsE+
u2zsAZqGUeRvGsd792Y4VtNUMv1pvo4gp48Gu7ULTRr0DrR+V+t/ipgJzP3KaU74p4iZs9x0eXsi
76Qr4+RFdRzBHPzmNy/9NdGQ++zz3D8F098anmrZSR7LxB+XpRcaT0as/nWnRvZukx93v8UZKbTc
R9GOW1Fm9pGPAUh39JcWOIgHVY/q0R06+1j3KoeqIb6cLei+bZxePtnpyxz9jJcpuECnoZKeua49
HwkikJgcJ8HZUbHOW0ES3l6Q7eb40xC5BNYsaN7NbZeTt+o4FLJ/c1h6/Rxv3FUX2JD4Mix+pUtR
5U/oX/WBePxpojvwuoVLcMrn64r0MslYpwK0KV4ACrRfoxMOsHvufb+ZbRUnt08o/Or9E3wX2C3N
GhcuWczzNc24BXtG8RjLYm8YYNlE91K6aIox3XRQ+YSWXMD23WQ2F1NXeg1ehEezB8RAV3rxphUP
AjknyCw00G3VEeQohLO30EM2T0J7cb8SEDdT1hRdIEfaLYw8rL92NcqRLiv4sYiG+hV6ZLO9VVAp
giCRs26ytvlaY69qWVX1YJcR2IoKBaSxtg96Ojqg4tv0BpKrj7HXv0DkolpBey97lCbSLXRHNqlt
Stvo7v8mzqiQXihNcE2PI7eWoT2Bbl8/0dztNKjui8O4OioTmGWyZnlhLUeJJ0rNbehXrPsJJNgh
RHgMEORtWpFaWxK6mHz74lqV+ZAVY3aXCPY3mSkqSAJzWzqO+qKjzNDf2gXwMJXhPGKvWR4tFw8B
1OPdR7JVnK9GNDne267tPqYQal75QF1vKYImOArpTi0A+0g2PWHwwN465wECFicA8WVrsHbzV8Cl
2300tGzNderLh93t3M/2CseiNx3/J7uccqjPNtGCj7y/ZKUMNhkbqnVV8uIZNIb2DrqU4ZJHXfEs
eYumZT/2F0aIYTpFSErUoMekYMsGn89QyAs5szqdHjKQkMXYOknobK2KuGJPrJfJvfQ7uRsyLzCR
hvO6Q42XZb6QVhztHXtruUIMf5PDqEB3dSzY2B3mcMj2QW8GIlRATzVgYZnq8eIkVf/arbzRka+m
IToITo35goZx3WuGSQMysNoLVdIa4gpoZaFhMULBLHblIyrT4X3Qe2cy47cLhqIYIPc6a7FkABW0
AkIwO/L6lnqLHNVtshznu9vrFtmRXC0SZEigBfDpNUxv29vLNxrXuqn3UwD5OCmwwDlB5mV+V9NE
hhx0AjKkkwN2d5whLbkZdJWt6MfuIZmiTdfz+Eqm3gygd8zbv8lHptukm+3XSd04NUerl39T/P/v
pKQHWgxsD/jRehEgT+qP1zCNAfWohbSb76qNj0aK3eZjGXXVU5lF/1h619X4bbIIsJk8g07Qnofe
r0Py3oKRsRLn21Bm6Diz8rhZhcY+cnRn8WgH0x1GMfUZD38c2X5ZLmTuNQ+AhLClW3B2HzBLbSAr
3Z5ABDccpIBYTugH4or8sr0yAJh4nhoIaaiqab8HDd8LC3jbRQU4N/gJIBRa2N+hvMO/eMxnywzl
tnnJwdC0j375vqScAFjqpfu+JFrKTzG+u0kn5BejYgOoGXGn0IO3gM6B/FIKfCbdSW37Y1xlT6CJ
DUFYuhy7gm9IGyxCWuXs+aC4aECcvKZh27cQCociJymFkWZYXTD//GEnaTEPCQy8jLMUe8FzUEI2
eIEbJ8L7ZwGpjvnms+u/xJgA/ByGKbE3cW/3Kz750T4JQ/XFh5x1L6v6RVhVes7BEL0YoevxhcKS
JDP24AiGzqbjL2o2hLs0Y9GWo1lxheZiZ53IGv/XdT71K7vKoftBY9U5PWhFHGc9QlQIuqDetLZN
fwss09+Rq+I98dYDdNVd6e7DfjORfXKtOZ4o7snkasDICDveqvGe7GQi5/+0/7Y+vuOffp5f16ef
MyREx8fakrmbEF1tG8vwHHwhf14GENkq1l/7MgPveyMDlC7K9Htr+1G2BrYd+Z+2B8mInjDH2FMK
oZfUhypMiqf0v5e6WT6Wm6enoPT1xgIK4VoNwalc/S0S9TK0gnxDNtJO6MF8epG5ubAHBl5svEpt
J7b2KI2aM25MBrmzcEXQn32wzD8njf3+Ak7r97AZRqbDwq7qz2AN8Z6zn2FTN/5rtV/DaHoVxfgv
9vDttyccjKHAdO1qF5r0duPfJyJx7oH2lOgfxhe9Mk95B2YLihSO3e08zw7AlchwKNHx7ZSA6pC3
4LqlGGW43qIVQNMx1FjmGP0JYF92P32CuZrDcxlNJ9BG3FE0LTuGeG7Zc3HIFONh9IFacSKj2OXQ
wXwxa5QkIj+KzzQE1d+2Lbrk0YAi3WOh7JXSPa5ZbjN0PYlqQcNpsuwdyJjN2ZuPHECYsSx35KUl
OQQ3zjTUS6ocnHy0ZAl6nbyPu7MbR6BFMUIkK/iSUd5EX0RbACYOObgT5VL6uJ6giZfEGxpaGZdH
ZkKzaGh4+RSjbvTo5HMqhQLaBpTPt+lCNOYy9Pu11dlQKYzT8H5s0KrGtFpoLQfQTvgdgMb9APaH
f0fIoDu2I171v0UAOYW0uC55/GENH+f31ZjY0IfHnqVgayBxkFLxbAfXSdPuD6mxISL92Tb7QaoP
kv2mBQusWxrW1m0cVCUYWE1RB2tOPg1RMpmHhLAhTA2X7my6YWo+JhFah6I+TDSi0I+JDO0IJx6j
lTpl1bXPsyPkB/1HQIP9R5+xF7RxtWeQxPqQLG+CNfLb45qcnW+EZ4WUVaedZCrL/FL5OQMrLWZn
iZuu0VLfbmh6YAoLJ9H2+zxbT4KUxhbw/uSOTGYwYFMF4uct/QTjEPRHDj3gBXlpDYYaXGmy4Z5M
sjbQQST9bEc/AtS1m4PLPBMAkJ8/EUh/oPplPJClMwuoPk3fozQZ9pSAEyDI3U5NX88JPJnY3QUv
2nty0pcM1ViIvqf8nr5gPOvQ9vHrdFHU9Yp7DPTNZRbsE7wHgN0N9l3YFE8uS8unAvske8zGa9zY
+I67zFm6jIsdOYGQnnY2iBKWNOFjOp5XBUhclb8OvCq92PYjgSYYXkIrQHonsO+A7z5rUFRu5Zh8
Bw3uN6+Hvg+IRsJ9waHG6Oe59YaJ5KeJqjaClZsCNFOuDDNle1dD8C2jUTuUxS0NvRD3qAu7i6hu
800A1gIJGaQvfZbYYDvNUcHItZKUlnLRdiBr2Sf7r/GoGZ5Z2PJ+j9blERDWDEgFnfn7LQdY+0m9
tBMUNG6OT8nCljKBvgSrZpngGT4MFbg0ZHQPFa/o3rNQZcH2ONwOkLG9B0cAcv4eWr9kEJ4ogkWp
dTf23ybluukyD7mn6cN/RL700qWr2YFbvSTF0hq0pNu00OzTn9AMDMnbHurd0YCmN32yw3PJg4xf
3O1p2DJzxcEK+5zg5IFty7/D6FUxuFDQDovuj2GNXo2AzB9h+hwzr0Z2+lCjd8TtQ2m1fgCj8pBJ
ACcgTLbtpiw7QhcsPxaW4WwVUAhXLivA2CsreOwjpK4b5lZfWcK/JlzWP5oUeneZP/KFPQIC3fLq
Rx82X5XBy69FU6aQxsn8R8Xwx1wbPL9CoOL9Uxpr/PwpnpOka9TBWtAfvzW2+c4aA6VpeQRmizhi
PpmhDTnTyvzJRpM0BUcQW5DYCIN1jtzbI0RiqoOLkg2EeVznkWyx+NJJZ3iQFl4HoQvZ4XYCF9Yt
HtJXgDQKE7vU1mrv58vr0E0QLa2cO1eN3sHWm1UP2I2NlakUZexJXFFsH4F2/dU4i8eT0daR6do5
jCII/q4y82SC5eR243vWbAl/3vwSU6Whekm65o32yLRbpo2yGiA2LyJzT3YZBlduB8A+5NPXPobs
wC29S2lgbXcYxM4dL95Q54GSL3UMpQpIRVirBHVGSM6l08WOhLmkADd8ybrGWfISzeqtiPOlmMx4
MyWuczGAuJ0vVsj4KRTOeigipLfIQSESckvLEn9kG7IN6P9bmW4SQ5iuF9dBgi6kc7NxU5UCv7+m
MpCAFOqATaP6AvZcHxKVrnHo9ZCxTROO/msN8pqjG0C9j2vtaKuY/GUvQOE/+UYJJqz6R61s403f
BFn9fmOBHzcTEARxLVQXSyu3Xpqg61a8F85VWtAWyNqkOKBgAEaHaArXNYMqQmpF5TKvQb4Ta3m6
Ut/1AdDeAPJgbFoo+qWjaa3/cwwF0iVNwXbCdfRtMbrjxbey7EIct+wTHTmHik93zJhOJEOWpUzd
aR+dMMnXMnxb9OH0w/ff5oEPBSz3o/PWQpZhAeIj/sjtKNioABgbCRrDM0vDZN03wnqpjP5bUY1Q
M0/Ag4dd3V+ge7YXo55ksJ+TAL4dz2joScGsaZgv0zjOkyCrOk9qKyS0ADcxoiE7Jo1rLPNJpkvk
nLJjHI0gaSdPF6Xq/ZZcU2YigeIW08EeUUArdVtlZaARPLEgvA4tsOQURmDQMArRPhhOWi+rWvA3
Vcir76LXazHIb4MIuh9omfqHB27w4uc2eJiD0blmvplB90nwA36z9TlTNlsLJ/AfWSpekyjeTrp+
RBdZqRDYGo6+cRrnNsrFmTseLKpAfYr5cPOAqwONOhOK850Kpy1BgqoROuVDi4zejBDS8CFQsvzZ
JjwwUJAoNQVT3Pgxl1BHtB7F/cf13BZ79CDrTuDfQHuK6RurW4ZlcMwnsKQDc6OTNKUDUGDleqAq
0+hofaFJEbSd1jfblIYXy3hrcOw+JEFY45RsGiN+h/FqHo6y8K5KFik6d5MQ6QIQJyX6Qg4w2UUL
2y359lM0dsurVuXD+Rbs+prYO6sfP4VByD1Zj27Rggv8FQQx4VlUtWsvOuQD9qEdvdaMRRclcG5Z
AX6/8WwwkM0h6LmaFmkSGXi6qGIFPBFEDW7Pp5HlNcis1/Rg6sjuqN65lHlXrKQOJk+UowK3MAUA
gqmYg397+NHqBbMtkC2iLV2zHXqaHjFmJfoy6dYk4sObi4zSSh2g+oDN0FNIA+9THB+siq8o0E0s
tAfZtW/vmSNn27yCrepdC5k2hy+KuoDchGU5d0k2NTs36fJ9abvqOkEIEhpxafN1hNyjb8TGj0A2
O69i/lvnF+OSJhVe2uxkboF5JOzV1caS86TC9M70RHDKbocckTdPioBruwtTtWZQ6FsUulPB050K
dKnHZomkVXi2HWkBV6OP9uDa4KC/QusBCBnf43BqAnOJqBvgzZHyWXxMNqtEbqGPBnljlHOuwAyP
1yKTzZl5UKgXrPAgvgMKFDNp1aEKzXsaedpEd+AtyXe9p9sT9FRahBylEWcbswb8zo/a8n2VMM+7
FeuRSU2sIErWpYOD5pgxEBLePgq1Jfw0QNDsaLVRpbsoTcVFgFRhHQQyWdNfVKX/rMykfISSGzvR
qI3C7lw2PXj/4KNL2Jhy7QFxsU6r8N2GztX7qDKC+W8RXbXluZ7sK8XTnyLI48U65rJZ3xaSkbiz
IVt8pnWQHAb9hvJTJJlAqVJr/isrS/4RMvXv3AHi3SICaz3Zhef6S6u12LGNy/GZpXzbqcD6mksL
StZlq7YUlqGEnls42LfTwA7/admJGfXCk6DhomWLSJYHm2CBrdHbO3QNRuvCnboNsZDRMEVu/dOQ
6yFRlpltE61v3kgiKWGW/8R4LTwP0BQ6iAz/Sho6HNnyygvQiKC9qas5InkNXKIemimwh0LT9NMQ
JYPknNVdNg9jJc1zXBs/5pVQ8bikcfmNRrFw3cvQmS/+NE3PXSm6qwEdMfJxy+Z3bR5eyDcCuXjX
KhucAfhEMGo099hg7SIQrDwnxmQAU6Q25CsGZj14IAykeb3bt4+qS5bkq6c4efKKf2p887YyBda9
j8rhURZlBlqufDh6mtwJsGF7lzKnhpYO+KLmEHTTNLbr3tMoLXMGDGBibWg4WMBwl1l4oRFNKrFB
XyBBMBxpSEv6QX/vZ+mT0rQn+dBmD4bO2pY1d7bYYAyQu+H1fkTv/oVCUJThF2hQ7G8TukKYWzQC
AEGhF6FLXyRiXiQummFvA7q8AMNEiFJ27S3SJgSauXYcY8EMl0NkS4Qrp5+iuzqvojt0S+a7BPJG
C5NiGoY2u7LuL+SlCwWrQxnG3t0clLV4uLT4DszrZiGYkkw3i3e3SbfPKvXHWCkobMOsdFdouAKG
JIxNdnTxy/nYCxQyAVqbxp/e/mOi8nXvIwled+Y27fNh56Fb6DHm7t88nYq/SjNE5cCvngvQpf0p
IGv951BV9RyAF++wqxUOXXqFHIelBx88MovEg6Z9acX12c8N+5WJzRQVyWvdjM1lTGLgtLW5LyXf
ZgCOb1CMsl9vk96H2K2nyGRNU3Wc34wjC/E3kvAK7X2QR/p06SMA3vigoPILR6vfrXQHmXf/ggNP
Yo/hiiwhY9jnZFW1jfISaniuE0LWNRdrV7D0WRTYCiZd3P1dIVdlMMf5R6CMVfsq/ep2SGrkwGfj
pN3jeIjt98GqWzTb6ekRxG7m6VNgts8oeQzrNMduv9VYCE/jI0Tr4HXp9xca+SbYFKYuE0tLWcB3
aG8fyHdvHKNdvnErIKb01I/5YTCWGzMEg2kCCmvkAtAIP+geldwGrQr+QB5Rtw/AFYWzwOAz862X
T+SPwO22YnY4HWlirid21NwyjU9NnqiDr9sqmi4oL66+o2HsRfg7jYaTNUFrGywc4GdsKnmiMIqY
jLjadj3IYvcAH/XLwC0aVDyVMfcGRHlaLRLLlHfWENQXYF8MoFlROvVkXeH7WWtx0p8z7DgL70EI
CA7z3PnLF4E40supb5PwAhm0bcfxpl+2LB42YNJrV7etnp7gybw7kkmCpm9jBjZA0kiPitQb36K8
3oN4x/hhudYJwqXTVwFmgaWPfv8reLOMndubww7tpUBt6km+i77F1Gz208ir6xQ55SJTJT/nuis1
SwCPlpAEmkcfdle4pVgVsjiUNrgUbyQzgIVC18fofbCrmuWBHDm+Xusqd1DjZxGUXHtTnRswpL32
/9TS6l9jNsbgyAUrWtiE9qsA/9cmteS4oSCwtr7PYV7jvFp/OXG+k02Z3PeNzR9ZYQMYn5ugr2rT
5DEXVXvCE+crOSfO6zMoqs/l6OUnW2X5Csq4EFjUw7DHG3BBt3SJjBSPMO1RYwaPD+FOLdTjrck4
uN8BicvvHeU3lxz40UU3hOYX3o7GqmpYuadhhooF1DHlc2bpIxhwtgsOZpgvUdqMwFaYwd7nQXpE
16m3xHZo0WdCvExFzM+moUIQ6AIGACHZbmVUQXyo9FCHCR1mxg0/I18JTbS4RTEMKKwVqGz4gYYf
YZZeDWAxcKMRqGBqv6OzAwxbdfUt9JBT1xnz1GwlkFZ9cBnDsjqhI85bfUSgJIEWgFTKpacjog6U
8hQBTaLqW9y8r0ERBhTnwEUEjmQ8kMyHDsW09dSgB2SsGusBrfTWQy7CTYss5ZUiiiS1gTgIxwWy
U+DZ9VNvWuBpo/YU7NhozBaqBeYKU2lGq9dEOrJdO5WcimXtGZtxcL8yaGrtM9AxLTrNDONOUX2k
IURq7Ge3F+/DeFTJJkGr8mpshLerSwiG0Vndw796JyqZrOggT14a0mn9Fux0MjoiqZMuqKrVOR2o
gtNy2CRtYACkXPQH4djB0QRqa66OZREouUZUWGkC2al01qox2SpggOaVbhN+XxOZIqgSrjKObQ/L
AXTjxZDdhRneaOPk3zdRCRMwBMeRBW8305B6kERwCrmMu7xPlz4vxCo1umwzj+t40pzlib2fx1aE
l29TlRdaoiq87E6NPc6HejLwdvP6OVpsQVI3HvLkWMQyO2G3836ZghRgn9/HvKrBvN4eyU4zuii0
QaNqEtWMffE12HwaIggG++iltCODLcjmagf++6tlCVDU+kYDQndIo6OMCqQdT4rHyVXu0ygAk1HJ
tReG+0QW25j2oI/o74Q2DbbZLNK6948UUaIisWoFlNBao/Wwo0KrpGjAIUVTOaRkD2jGChc0REus
dfkfn+TbTX+XAOLSogof9rmLTumpKY6dviSjjXGveAHM0FQc6Y7cldOPICe2R/A2fsyJKZz8FFlP
Nfh8fr8lv9EOzRpSWsnWyeNsRbrh+0J3h9X4nqxYa8pzDwD+2c3zbJWbzD6OXvVDRFl/smT/folT
pz+RzQvAr+c6+ZGck47owdaAPNpHCHlGdNCB0hm8aoVxfytTTYPPj6ZqvoqPznIHZQYyUZmKLkYH
ikodRSMKpYkT7+aJc0Xr51q35X9di+wfn3hbi/38RFqZlaV9RC82Hp94GDUZOm8JwRt8DHHcYc9p
h8fKzYvtxOcheVEQ5zlrz45ryPPIRLTHq+3QsRSIHbLNtwEAKvvUsg5ko0vp1ehn1he0GYCk9JV3
OEGAt0v46tkA/D5Ijde6a6rvpR28BvgifAcV9HwDPOl884vLjEb/BVIZB+0u9cz/scT/eQwkwNDl
Bf7utdu77qkZPWdBRA8Fz/mmhU7tzA5h+1B2qWvTvXT4J7+w4CmZmP36p0lRwNqZHeLfk8a0tl9j
20lOskTzZV8Y4x1dusTPoZW5vFkmJOLuvERvyDOuRV9NzWZZ1tbWSnBG9aSlPk3N+6URNVU0LzlY
4OowR52U0J+gc3p3TcStbRaBCJZsDiqUi7bzS1CDlvV6QE/9PvJF/qKMaVs2DKBWbTftLLzZZVy9
230wtu0b4Ote3ApnyA/7Lf5Xe9Wgf42qV3PhS1evQHkJTWY1F8sa0Nae+rB9utXP8oE128ENxuWt
fiZRwkQWNgk2t6JY78Rf89gZj2Sa7XxZRegoo5rbZETZidv10+2jezxwtk3D1fK2TBsNn5cmh7Ly
eWlayASV813vseVkoUNQeBMSgzkgKZe89ryl0YoCfQBjdJk9eEKpPfpangtto7iWRVBQBIJkSyvM
c2mBj1Uk2H3Q0KQX/bhgezqvdDPd1mySbIv3jX8kJ3BgD6mb96cBbfyrsfCx49YbmXnngRdfrRyU
ZrUpAM/0rsoVqLr0kLYrbhmj1iaj7Eg2LwDBAUDhV3LOYXpdD6Xwzc1Wsn9uyxoq+LwsTQoNJLNS
KTKco7ANomUHMFqTky7dx7KRwFFB1dhVjZ3h7usOOzvazwQxcBA0pP0MDb1gkGhEQmniNiQvetnw
95KdghinngEdxNtonL6FHY5EsW8OJxCKY49HY18b6Y4uSVRCIjZrtzQ1Ass6Xht6Co1vK0QVCP7t
oX34zT6v/OlDVB4mCz8o5QYpjmH//yj7riW5cWXbX9mxny/jggYAeeKe81Ded1cbtXlhqNUSPWhB
9/V3MatnqqXRnomjUDCIRAJlukgCmbnW6mVwbzkte5UQYvV8Hn3LdNzOqz52TxD8bQ6g8QCccMi9
r2Z5JAcOVeJ5LsEpX/ZFcVTQEVlQh1jb0Jh6g7JzuRBlFx29MMhO4YjaA6S2om/CemgLc/xqA5S+
gI6tmpbN/hopYsQeagh34pk7vGbMqWdRYge3SgnnRB3YAgBbMXUYgNhdOgoD/Mu+BRxFX+6kGYJa
kU8lUH3d3ZGtaziq7IZ2uCsRGVzZgdHd+Glo3ZgVO9fTojZGKolaXWOEKwOM+VAEhshjIKW1Q1Rl
S6CWK9CFmlB35juQn186yZ/sdBiQWtrxSGx+tU/Tgh3a2OVms/nkP9npBZLRCPcA5Fw6fxkO9C7y
x6y7vL0r3obcUBKp9mORrq/TWqipP8ZuNy+Nuj8KgYROj5r8m9bH4xpAs+iuTjyU/eZQbOgrT81N
xyyeZF0BxtdV6avrogqg69Q3LwF5khL6h3bUIkkyCf3QOySDYuxS0npeeLb/A6kzlHGnyVsfvQOj
Vz46Wg/LELfGQ8lUvjeRXV2NroNFJcgHZkHmNt9sK5gbY5r9AAf3F80H58kzegT3EXk/CYOxbe4A
ui+xJzvHym3nXcPM18Fpt50w0x9Mjjs9eOUrijYh0AX2Q6nrWdi14z2zVLz2nTLZlbJObhw3DBam
13avqKRfD0WSfmdD+KzTePjSdv2A3aepDp6pnQOu7HwpW5k/SY1w4ORqN+M2km64L6uIz4sg1qDA
5vU+cs3xvqnNe/B08FdoNEPNyXeaA/TDijvQtL2RHR8GUZm27I4KtHXnqg5RSB25C8MDuA4EmMHJ
yFR0LM0Qm33bbt8qvhRxpL6huAYyWZODVYthDQxluIytRN0C/KJucx8ALwQcCsTreXZrQnvNnRUZ
3vGY3pAJGC4DmenOs8NZb+SbwGjiVTcVfeBPbZwtN41mCBt3O3t67l06fKAFRj+/pVYo/PyYWeHx
OijN8dQfwggknn9OpJAwXuBiilcGlYhgQf0xMfnI0KxnmVt9I7K3ceLjLBI97JtspvhE+XYhfrsc
yYcOn9pFH4z7GrWu2nR3kLCZcQEWjzy1T5eahRHSGAgOxCuqcQiUVR8B0PhCnWQSoXm07PbDv0aF
O9JkAd8blcvnREfh5NVzHjnmnYWg2eE39rZUn+2x1TzztP7wL1EANCf2Cvxunj0/tu76AGiqSyRL
+W39we+KJMhBCnCDUk0CQdUy8C80VQPuCd+5xReTP7aQZNo0gHCvmsE2n0fceAMtwzc8wkCfUifG
YdB8vIFKtQuiDACSp5HI6eaP/TSyzhEYCkRxGUkO3AcIjEbaqKi40TFEx+UfI+k1mUSJIo3kocue
axQfkQNWesBeBMssqJw7VIjHK/wxvEOXROAbhnj1xq7tAnmB0IZauGbQo7ZBr2pbyTdIF62GQo4B
MInhEhxd5rfYAbIQFbPxFz6ybuFZnXWTd4Gxbse22YmyGQ7Is0N8XOblXYnbPOB5rXrBMuLBT1Dc
OwvvRl2BMayQxaQq4rzUBlPz3723Udt/eW9BwT69t8gwILI7Yb8IuhX2dTav7bDZXcBZUxNV882O
YF+1ZdwBR1Jviy5Juhkiq6CQo3CdW8lyaUdgDLgYBdK2S7cPjRnS2Aq71kaueoiZzcPex7dOxjqP
8IwO+GGcVLz66aA0k6s6gNi5LPq13Uu1M1AScuyE7o90Rgcd52Ao84VYXDvK0n+LaubPskr2KzsO
7K0ri/DOHSZI2wCqX1SeHADxLJ7IY3BsC/lN+xHon24OPfZg1+NWYl/T+p9i/JdTchrhRCkAGUd8
1fUhtv1goxsQ3OXSBQbFT5flVFZc23UzMxtUBrYoC3oQHCXSTjI+k5vPQHPKiwIRuBZ7jShqmlMz
ubUBsHzT8N+59bjy1wqliJCxkvqxyrI1oNzI6+HKW1k8HNfZ1OzSYh5DN+QpUSXbJZaA7LgxshfG
++9D7Lm3SDT3N2DTBmJ98rdNT8xrLZG5mqbNtFqT/xDLj2lzxI03YwZkO6i1wbC7clEzNkd2MdrS
1paaBYvj7WXjO/UCsRF9aiKWGW3jkiETXQJd6lLhahDxdmaaLV96ymMHTtWueEi0YgV4xu3HK0Kd
Zh80iNOko9UcADIBvUQGouoDBDp9axUUAJXnsu9W1E8HQ0ZfY1FY615ZGhgWHCIVtMe8LnNA+VMO
BhlX9DMyRnn94WMLredFXSP7O3lTh5ZBD/5LKC0kBZK30FrXR935KCaEvtS8ySHR2CWo5kfqHqdY
eTUrML41MxehyX5GxmrqoTMXlTLbvJQ3V3thWqD+uPRqe2EWKDTssTLgeIzva7rQcAmFxyZxcM3R
aejeF3YaQ+EMcXM6IEeVdgjp/tFuwC+kwOtPlk8jqT0mkQnN8jnNdR0DISGE4qeDlUl76fSpSE+g
B2tWDFzgp8L07SPTj+ZU7kUHMtPZGHb2XMSDWkZYqUjsQXz3MAbZnFwSsg2eqqDfEzrL6wxVxB6x
OwlB0+dqNTOgSrbzpgOdBQlvFJgUBIzYz3lLsjZj5aB8d/Li0oHSeT1syIdMDs//GE1TXtvkQ808
z7gzv/YIU+YLU0BQsuqQMOpU9HGIEY2sgJdHO+3dEoRDwfeLLaUecueVzFdtZvygCOSnIGUSRVD5
CUGe3qCa/YC94+do5i/BTRrs8uDRiIwvqIK2j5YBfsDODgcoxQ/xsRxSBe4lbZwBQrPmZRNaiPGk
wQyMkeq9D5IlihQVaj8iCNdwP/yu4/ItD0TzXA3I2xsiZHdY8LjgnqwZ/o55ssVDqwULTgU0v0yW
Ag9XXA9c4buIu+FwOTVsbezMCmsqlZRAEk09dBAdKrMG0OL12A02kQXQHugwXlB4eYZYZ3XvjoV3
AFiwmpPd0CBfzKuwvEl8e7z1eI/1yzQgBFcAMkY53zvAFz+4OeR0O6Yeg3ysZj0Y+Q50GDojO7Dp
cLVRU3e6nvPUWuUjCsI7VR9rEeSPHqpg72rXnzOrClHXsqiESh953+SPiLyivLHQd+QY5OkJVVLu
DbWquHrvVTlcJoFeHWhV0xDX4TRnPm1ocSPqttRMRz4uUAvkrKnZuAXSgwhwr6g5RH6N3VjlLuzp
RcEVGm2R3bDn1ItMvLErc9BbUK8r2ujYNFihUi/rreoGIYMzdWLpGs0KPrBNZhj2CLblpAIgo9o1
WBwglJQl/hG/Lf9IZ0ZXPIMvu9tYZs7HmVX6LQLwA5jgzQwbwwzKzNMZHQKoAuz8CIdr83d+12E0
glxo2LX5v5/q+pK/TPXLO7i+xi9+1CHrTm9b894PIbJsQCUkn9Hp9QDiD77I7aKfQSgh3V87ZARK
+jLP/hhC7Wu3O814bdLZry+QNshImhIsh38/TVj++cboVeidXIzXVyWjqEonnwnHPI86wt5tehPX
IdS8uNApDSmK+AnKm+XWsKP8toE0JEcq6KAmxk46FANHFYjhF/PBsj9sHZ3FycqAqNFxmK4A1Ebr
elXpBFiJP8fSiDxGtVwvrePVPjJgt8cUdyJ61WvHAHqdTnTJSbkhVuY6bMUyKSJvfnnFPydGlArA
bXB4d/TaqVbYJZdmvLhMRYND/ZLKLry5TJVqs1iGkVFeXDzDO9kgIVqDYULvhGZ6dzmTaftx9hsb
ufSuI1Nc2BhHB/Xn2dUmpmmus1LH1VaCJXQeO7jiQe/m3RWtBDdVCCZ1avo88e60BQntLrFuwsmj
hLzaJmx4O6fO0nG9uxzxlqzs2PEyqNNQCgSIB5EvlIgqXasb17ZPoEkp34uRnwzBindHy1MocaJg
cf24PsgoBTeTx/ytrPpHKkinMvRgqkVHJOBiv5rIg+xZOd4AZT5jAzYEKY9vQaDnnOMolifckJbU
ooMxgs05tZv3dggSZPoaVOQVXlnPXeGDxUBmwb5KnWk/X4qX5s+zJDY/bHTWpo54CcMhnbE8ky+X
3mDNTO8+0To5c86TM3ivxaFuxj2ZIA6RnBsU4t/4uJdBNa8P5uTWtucQZEy35EWHpqo3iZ13R2r1
UZycK5U/5VKBSWOamUx9Dc4KYVjB9mprc7uauzFL1uRCHanOALrIAeIhG80ZlpATDRonWVxfNZDa
Xic9GKiv8wV2am2l2aNey3TxhuN8dPeOaM40jD4S6iJKKJUWn2Y3S9Dwxpe3cP0ICXaUHdi/TleT
8qvb3pPh4frOtPSjmQmaRGBS8YWRby0qf2YYQn76VKXlo4zUAl0VudDBG8EBUpu1eflUNKlsPYju
ZZmeX1+WNcrdGCXq1q+ftK1aY8fc7vn6xSFACt5/nW6v765X3LvJgxea6/I39PpiiroON5fmWDg7
MGx0E5im20oLIglGnvVf47p5sNIseYgh2biTjKFCd7JDz8428uY0Yh2O4k+3XjWgMtq6WeE8ahDd
kRMTljlvBKuOkc2NhcHzbKYhwHff9uaXrhnUsZtaovDGFWpFwJxceuZ9Jfrq1gXpVeMm5j2ZWhPU
XkEWRHuy9W1QbLIoZ/PLAG4F97258rU2wcSJEj2sq9t4S5ODEzfZISpizqhJAzz8WAxh9mcytSNC
iWnfVmuaHGiT7BDb6jt10ts1InOPFG5wc3n1xu5QbRaJJU3myqQ7Mac4kT8dvDj+mifSPFCrx/Jw
7UurBZ0IPtBo9MEZlSoL6iRTDonMmVP5/Y6ayVjYGxkhWEcu9BY6IOPYeE8GQ0LjxStHtqE3AFoP
tgt0j60k9lRd9MQiuz2PjtS3xdi9+53nPUPafVhCEXDYBD2aoTYWIN1CjWbseYeiyqDABwT1M3gK
HVDiZs2+aCOUrlnni7mFAp8uS/CFIEYz/9hxg0Jtc6nTu9bmJ0h97FtVzD4V6tlxDTFx074z8LaL
wH+i/HXA1Juudf5QIMm20TUkfhCl9R4mB0ptYw345tSvBoKcbzFHAWTSOT8SO71p0sF60XEzQA/U
UmdhR+3aLa1+55ciQZwiYWANdPqHZIAyroJA57dpODRKnR8RhssMwWD8RP2Vb6f4aaQMkIQJRx65
BpgtzATgszTsv0CjAlzOsF/dugl9nnoSaUQE1C5uAth7cgM64mO2YXK7zhbF33wiOoDk8QCab8A7
jFk2vGcyRHWpZz1BdrhEUaKZbeq+Sb6UrXOQhRm+Ac+TzguUR5+0tNgxNwek1uwhevtzZJdCjIJG
5iJA2bZts4URx0gQBSr9QmcqEMnlrPuN7Xd+ATMZ7ptF+inPZgh72IMZbPMpq3fJsfHh3uCj2FJ6
7dIrkSVbcqMEzOTPHB050yxpWW/I3sfpTI1I7J6KtijWAvQDT1ZWXPisROqay8R2qy2qkCDOm+YX
PiuspWGPGxBoW57xZfJ3EScDSg1lCnzIwaNsFZ21nGrn56HwwINdhsl/aHfzWM/8SPt7L4HsCEpl
kvyUjRwJF7NbUAfyhPkpgoagvYjHfoEaKn9/dfMHHq6GIJXz3gGas0Ohxl5nbfsQdpZagqWsX12a
I4jYHFHhLVmyfdCdOYLANT1QJx06CcIwgLrO1KLZ+sT8mM0xu4/ZAtsIVq1WDSJerpXMiDML8kOH
zjWrE7Vqltab2MuqOTXpgCAviDmD+uSUHgo2J48aBGJzZ5ISIdtv5rh4TAN+nuN3r2KX0H4tWnBP
hoNT3BuJuSduBh/qpJsEWKtlP10U0OiLplh0d1NCtPve6cY9g/jrEjdHuQ/rIJw37ugc6iS3vzDQ
pV9o67TKd2ChLBYBquaeyc1PS+dgsmDtWnkLUL14oyumriFcUSJmcW4Ya/ZN0LoLFiTRm86OeWl7
r20C2tWxGaMdy1J1Pw2k/irJoaFjoVzIjhKxTVLMI2pLvAcI+IRh070hW9rNW8cLbxPXNCHmOoJl
1M5HiCgnH74ciiwacoxqYSJ52oKhF9wfDlv0dGZjq9op7SJcgLNL73Rmh19500PF3QVMaDqAFFMH
6xoFvWveOEjKatyJGiwjwO8vx7WH+8y5lEitT3xplz9G2AyLWiDoSn/LNGzjM5TlJg2uW+4x/pqC
axdiit2rNfZsrpO4g5Ze0G0a0RobhkznTQdI+Bx5ufGl7PsDcWh7CuydUd69sjKFHCTwF0YXZw8K
0HtAt3EWVAVkQ3FLfjBi/WG79tKZYqxedqoCM5CDGyUgGtmO3rIv0vQgyurr5R1PH0UUIPsijyzU
GygWxI9eVhzy3PAeYhA+7XBHma7Cbnid7CnD08IKQ2cnJKhSfraPSGTMcrMuN7j99Ucs+PvjyEUH
fWgnXydWEc1K1kOEgHpkGI2zpuThOu8G6JoZ0EFwvSmoNTWvNpmkwwa1bdW5nQ41iPWRvYCNmtRx
teW1rFelb7VzqnKjejfsgc/SEf6W6tuudkPG45qhdniWEk3rVdnKs6szcmv1UmncPQLDtG5Uwo1l
NJ0FYvg4I9vvelFYCvoc1EquY/x6di5SB6t6lMVjVal3G1HG96isVwjEda9m5icL1E8NJ+26iOyZ
eb1SqRRzS43GzHcz8+ASIwIFiqnNEZHDOifYkYkOcooi0xnSFNByLUYI0aJ4dRVLDbTyBLijIi6y
gQAA+je2OCKQk5+86fartPVijQ3bxA7HLbkw+mTrMANPiTKBBnpbBw7EdMz43cdV4VqCfy28MF6Y
nGcnL2HuPhzzetlrpYH1Bl4cap7vTp39GPK2eXDDqFn7fp5tg4xDKW2ajDxGG4rrUc2/IrQfL3w5
qoVk7rABhSDVqNPBU6pc+pJbS2p2AO/diQ8Hx+ZrkWUoFx+a+1H5gPYnUbZFTgMAQyg8nKEM8mEr
5dHw460KxfJ3mhW+jUft1DlOqXipQrZAyWJn3CO6hm+hi4JiQdj/BKmrDXK9Fh5hUHkCkWJ1DhGM
udioSR2obm829tyQIEBondZ6BAy83TlWMXFTuwgfVpCGuDYFCBTxvdrH2A5QIe0Kb55MDOOQav0i
6iq4l7xJD+2Q+HNi9BZ/2HVup4fcnuSZEIFfgss3hShhMcNla76Bb0Oj5t9Kb6UWA7he8IdIedTe
M7cC4dB0qx3CD982BKOxbenwLjRBXq19JLKwNxxfHQZlnl4PT5CL+bBTIQY4Mi928h9V7C8DYwTG
oGmSjdNF4QpJDuT13BH3ReTKwW4DUEiSphszyZpn8gibyFnHEOebYbGVzS/U843B+vVv20Q8j3wZ
UDLc9TaWADVcKGqon9FXqqvPTepFxL/b0vdfRt1fen8Ze3Vup6lK19DrMRh33YCkK6TQy32PCMBK
VaZ9r1ASBpljNb7n/k3Rd/53eyx/2Nx1H3VqYmcZ9P4BVeDVZYzOCmOpBiCV6Hpjg1OtYyPMEXua
1kB6WvB00yH1RnvO2NcrZvqKqy5AJrHNSoj7OEBedyKrIVA86A8k9tUPmgxYm7fZo8Nqht9pV4Gb
JrNXKUdxcZSUxREgeLVE2VP5pZLmN4I2GuIbblvJ+3UMi8ZwYfj8RQv8MQm1hgrjcnVtenVfriCP
HK5SGQQHPgB6xfsnqn7P8xbSdKE/nFzH7Q6WxkYmKn3za51cHOz+nvXmDNmCEhUiuCRyrDARFnaK
A8nQZFOTT03qtVtgO6kXe0XrkXp/NzYRITIXmQKBqqFOWCZgXQkBWqvs3X2pGZaak72rBAgDhual
1G5u/9CJdO+gR7sAw22QncNgAjDo6ACmbu58U8AQL0Cr4dwYBVT/BkMmj0GaV0soSY1HQL7SnSgS
sR6L3L6144LPWy7Cl9ZSd1maOz8A7Ed9o6ffw/KP4TLUKN9oEwtE/nhWgB/BQyjGyw68aX1UD/Rf
6PInu+UosZZFdVEf8gYruwW2e68UhJGugkRZETZrrkOQ4Y4QJLp2mIUDwQ/jFgw2YKIqULWP4Mqs
5FG3p2Yz5B9Ngh7i6fC5d/i5Sb0xAzzsP47NR9TolCpbgNr2wGuptt60wEI1IhTZ3DILj9Smw+Ti
56PaxomMDiYWn8RnEOvuu8/z8FZ0vXPHxuREZAi26uw1ykbjFXkN2fgdKL3gFmvbixeZrcGGV5/C
a1q5/jkX+CsuXqouxEq7tb1EhBIFwn3FniIb3HC4rv2zCmvwcePmfwRGBjkovw0RdOns44hScYgj
1vZdk9fNPDdV/xx79tfWk8l3q2wwfMpD8bTEVokl78KD0GofcAZBtgDXdFCDG6UbkCZpzejom8bX
1PCdy4KyTczskMfhV1qm0QbBBcp15tptsqPFmufgNwgwfLEkNi/i9dK9nx6NCo+KifmL7E2vAe2Y
7E7nzq+uZIdMZ4oHg1fOQNg7rgGayZ4k5MWV6YZvmQ8YtAQX2ylOw+7kAkCNUoMmfIshDcAZuDcs
Gfnrn0cmZjTeqsx+UljZHEHBpI5Y9aojdiDxhvfGF9eOor0dR6vAysr7NI3bW5FIFLR0UAbtEXOZ
Vz5jG+o1Wt4cgsB9vfSyQbzXAH/ssTjCrkU4BiQvESEjXzqAuG7FO2XcUCsqPbH497/+7//8v2/9
fwXf81uUkQa5+pfS2W0eqab+738L9u9/FRfz9v2//+14ru1y7oDDgntgHxHCRf+3r3dIgsPb/D9h
A74xqBFZ906d1/eNtYAAQfYeKz8ANi0oEbr1nI3tTawKQNLfNckAGK7W8h2pc6TP1bfWWFz2sUEX
JnsgVtYJrbA6ztsNSs14ehJjmK1d4pWDXKozC4cyWl9UBpOo+akNHPEpRCHMdZkRJzxeIBuTQSAE
zER0CBL/s42cyyxdMPzGd5AnRvXsdOAq64/2dOjjplrluOmBkemP3rTSzyDTzza8ZVix80xUqEdy
24sLjSVnmgBqCmz291+9Y/31qxfCEfhlcY4ctHB+/upBj5cbXS3FfdNFwwZJ4ABVU+a4zByjfKkS
JE2m5UQ3Agdduk51Sx4CmCdAtRnKxH7vVSnf2GWh+2mejk00G3avIVZs7Divw5c0qqxFbCfdUUIS
c18W4MkYkJv6MoL0GV+veJ9cwT+NGu/JlflQGgnS4UCXmVkNNzqM7Z3jWLjnAtIg/+F36dm/fjkO
Q9QX346D0hDBBf/5y+ncpHRROq/uL4t0UXDg8nPnCzIU+RmKsu0ZUP1Huh1GtTJWdMuj5uSFci11
HgpoFVuh9xUxYL0UPFNgTcONKVQ1xBo4b54tXR3ltEbEQ/FOxSx/4kYByaCig+uQO/ta3oZGXt2i
0H6FhD2/zyc2/RLctqA7SPw92UAZlqybAvyP1EsDqqhf8YmXH1EzqNZWkQPcnp3NEZyKt6NUYO33
FSCPvQ/ODLtLqnntA0UYNvfQruf3v/g65m0trK0L5Y5flvakMGdp7u2mTpKfG9sA6KQOQQ8sf9nB
dKLvVedlD810QKSwqHgMAjA0ski0sxbQw13mFerB0ma1MswxX1Ivje669DI6B3nvzSXe6BQWW1pO
k3wil28bOd2VzWZFHaXFwn/4RTjeT78Izphr4j+HYrYEDFna0+X06U6FO4s1gEomuOd4REE+jvWn
zgS9MuEMo/KL6dXWV1qEOUbbHwLu9ycj9LBEMypIQcbJkVRlLyqxJB57kYel08orimLWTGpvEYoA
ob1TxhCXSco9DaIOav5H22WygCX+uq5dVNkMtptuZDeae+a45p7OnD6xy5mKBlRbIVHENo4bb6/d
f/G5GJxKr//h3vPzbX/6MkEAJRwmXM8CEZ0nfv4yk7BiZpox/0729YBUbObNTOAXbq3I8FD0nZnL
NvXUS874kta65FFVIVB6ndOB4RbEs0gjFi6wx22xqZFnmO6z1XR3/XQAyOjYami5wYHM0PhA0MkM
EU4LRjWvEhP0rhbLzqaXRDMKtlAHy4yPDmRnIkQJQOtuOFrN46IAl43vpWeBOpe//1Y8+ZefmO1I
xqVpgXKXOfYv3wpWVE6gmlTcMcjlHu1JMAPUJglK2CaVW+JEDUQcL/riHIkxXXyiXs4haEB0yWQD
fx6AsS6o5Ila2ZcD6uB60SzqKjbAxZ3VcyoFzDnoOSCFHOz5VDEYB2upC/l09aoFqtMkg3RjN4WG
Cj8GKUZkBBtq6snWuUAohYP9Fxv5FVOo6eI8+ZFtqF0stR3jpZrovWcyGJ173IahK2IFMZi6RLml
nqiExpZfQYaLej95e05dQyDX8Q6htqafwPCKn1Oxiq163CiOQpXJzvJe4B6BoCJYU7DjB2G/i2J8
7s7a2uvvrQlAUgCIjNQtdkpTa+rrBigopQ3CcpAICwMFeufO9LcQ9y5OuolAMz82/t7N5HOqdHNH
phyPrkWKHMaKmtRhpoBQMfPr3/9GLP6XS8eD3oZnQlzA4w524VP/p/vQ4DE87ga7vAtDc4o6q6e4
rqI31aHo0O8Fu0XmJ0J5HgqAwa8XvhVgxEB+338pkFZaQTcVLBlSRA8/j/SqlmEDMxy8zIiAcQUX
i+jiCjEp0NVS043GZVjo8b4NJVhFArWKJkW8IjfyI2hiUWo6NbHDaDaunFhupmZWgXy0dHm/oSaA
Rh9TUhNSyMsIpWZL18avnBBBkW/Vy2gUzSfoNdDiWBlV1QU4hEDVuE0dQN0u0GuegUgCSmDmBXoN
tbn8xrf5J+h1EfT1UneZvrwEvc4AYA7qvq1EvliW1GdhecFN0gL/2gPE82JrC0rhjGUHVCjIBzMo
t35YmC9gFWlWuKf6a3KLY/CfF8h1dY2LeqcWOwiyC6f5ep3WDkZEgKfhNG2h8wCh+OJQa2dE3Sik
G4eyDR/Aue6gPgfRukrW26FGRgCwAjkH+0X0juWTmmVj6T8m7WgtfKNPbxRqQzc6b60tzcQbZACv
M3UsC+68ogc4GTpZrd/PLYjGITgNbLI7HcjOq2ZY1tzWc1OMHzbqIL8eo2zG7MscbrSGiFV94waI
oChHZ68ggN+RMmQTN3vej94LihjFPJZDCPwE5FNlU5mbPkLA3rRsG+/AzV7dqN7VvnoEmCG5Ybgd
ngdsjKB5AYFrnrcPyHMFkLML8oc8G2vIBBTtmpqiTPW2blE4Tk2IMNu3dc1WsbbzMyLs5iJnqbyz
yjy9YaVcm0Mv78jUR36z8C1/XNmTzXLKGsodF3e/S9XJKtSWgrUQDQK7YSq2FDAKKUM22Zpeoja6
ZQCEY7HkgrrtxVDmOao4gnp5vbX9qvzRWslXOx5dYF5rf45tunNbmna9dtLaQD3QCLoGoDhXRaTz
u9/NkybbPivKNQIW7bJsIYmnouKumNAoKIOESvIERFFGDtHGOlW4pGCjA4dwAPmKEXcpNyqRk++H
ZzfPF+OQD49xAoCGWwoTuRbs2LG6dQDQyPEgncgNeVosACzqd13VVMjAdW2XHOs4L+e1ybwz+EnD
te0WERRn8uGQWIjOoyRR3gsLiQKRh+4bMFXLNAucH4H29m2DjAwNRzmAd3aCMFqjoGlc/f2d0P71
aYlVg8NshgeDME0T95Sfb4QIQ5WN1RstBONNhFg7H+klggyAburWC7W5AVUYIiJka6EdFTbtw9iI
EoI3YMkXsjDPcauwHujK7FuOXyWKy5ynqwdq+AMkqv1oIyeKFeJZ0SBZxf6n9ZZEqqInAVs6g4Qj
hHHnQV1nl3WEjerjuXaG5KTDxrqlDoYMyO3ffw3mr+vS6WvgDOuG6Z8QtMP+9DyQfY86b5fp00dN
u/QmJCkueQblY5B4IQxgWyP4Mq8XfRrYC6e3y19vBjSiSFHkT1d/WIDPDpmyeP73b9kxf1nnSNM1
XRd/ORc3D+cvO08gTU0IDUbx6bKgH31ZgQk9iF4RE06noDzYdpJ16fls/YeZnvGViVKqv5oD8DZe
zMzW0SukNq7eddzIBY9KBY6mJYU5M+lFjxYHl0ueLoewBnEwUh4LlZjhnRGUH2cQQnAWnQbMQwWm
sxims6ufgkTeP2zHaf9wjYRwPNOxDXawsbCF5zC0f/45d8PYR9XIk83gA+rF5zZEWdoRUtsSC00E
kORdN3YQ1J0AJ51OblH0Vn25eviGMyI/ZPWzLvCh2mgByhD1PaScQhBMp3jmAAWah/ecZeWum3qp
SYcAieBB9MEhdBi0qv4crzqeACdsmm+s2//9b8Caogs/f1xcvK4ES4hjSQlM1s8fF1CLbEAmK9hc
MFx2Mb9EZBDb945WoJC4BIdKNR2SMajBAw57Oyhg2kBQPUsEWBwD3YKYj0mErQPLXg/gcg6xXwB0
91P72k+YMLf6h18z/kj2FA349GE4s/BJPM+2EOFxXPfXKBaDqm8uo7Bepzpxdhpy4XNUCqGCrePB
c5R5oMBD4bkrKyAlnT6akR0VQHIFLkYkoCMVPnssTyF2xMXJRM7hMUNelNxUztU+CBF2oWbOQUtd
xx0DqWOE1XLfFDtkzN5QbBX/yIoTFo14IqnARkbKd18mquE5IoP6zvHTZpWxsjw0aSt3SCJ366Zy
xltgs4MFbuXW0zRP2/jRj3H8mMcywPQokEwsipMZhHiAgEGyPaHQ/ugGSb6zcHWbU3hIg4Eq0MfR
+P+UnceS28iWhp8IEfBmS4IEPcuXShuEpJbgvcfTz4dkdVOj23FjZoNAWqDIIjJxzm9ea3Q3LqKX
qBbFqavmHeznb6JeVIlGcZj6yncVtv3r2xVEZbNM2Shjv+ryPPBE3W8Xs63W66a4Of5Wl/V5dmrl
yjWGCr9JMURcyoD85alpnf1eJ/pIRl0sHmg9AYv/vGusqHkntGXHY6dV7QMZFcQU5hgujgr8TDvN
Xdh+qnGKS5VwfaL4yOR1Un8U5cIugnUbKBG722mT+o2Jq9qcTGsElFlRzDZ7trrQOs+6fzX1kNJS
1aW+smpa2cArxMjI3wT6UdKzX/cegyH/QgTb4tGuJ+wXGUkiztq3FjbLYg5nmQjhdEQLOuMseuhp
leyIjROAXhpFnZboG0JX4cPtSpkzbbNpmt3bHBE73niOr1btRU2CUtwyTm3sfKM4irW5zVD41aOG
v+V9UkuZIxeiZ+mJWfW59C9RGhxsQzaKNXRAHClKf9ql8u06beDrJ6xb3kV3Mc9IWn/VIqR5EEU/
tPWFtQOuc7kFcagC9DRSUz2JUYEdSLu65DsRdyXqNBU6Arnui+gf6RHiHL4SuuKzmUb/q1Y00clG
G45nTL9VQ11/QuhRf9JmpLDwk3A2rWmE+XqUkhWOLdmj6ALGQIPChhtppKrFRo311nN61ISb9Fs6
pOl2nPVor0tq+ZbOPhsQK/0GArJxzbZQj7iOjk9S339XKj/5Bi6KrUTeKhc7cJIru1NzJRpyc/zV
V5b0GPlFcpqbNnXFBYiMH+0Fzlj00wWpPmTsR74KcZHUfylKR0N9dUy9tBwcr9Gl8gvW2+tJrv2t
mjZQSx3SOFJ7HOKK3ENHMHDN0yXeK4klw7HmIyPyKK/KMZKrtc9DzFeC/FG0KmbUuyZv/p4ohpID
ngnj1dtUNf/DFTGai+108jOGGNHWVwnkiWKV1/IVSuPu1rcd4WdjFVBs/Ub7IWazSkvyMNk11ryF
K8+qNOpPmXYUbbeaHCZEBuLtdqu21OYH3lmwWlnuXEt5v0JEBNpQw6JJPPbznpeYaEyyzhP30RWy
ftL0/POeB9O+AifOb/e8/Dts0TYoNuKqqQGCfbYsMunLBZaDuG/izcPtvv7bPYtBYyP9xz0HSY1g
P3m3a5uP20FKDK+rnX1Jbg4OWlcC7JB6thbidEq7GtgqOZEysoydI1psqYCtmKfYut16tpA6YsMO
cG1bcCHLHAOI6q0f2e+JFmIkLepk5EXDkzi91Za9Kq+A2vm5lLhhxAKgJc9xU8HnqFF5YwuSPsO7
TJ+rDEfKwXkUHQANaBsZKtVGFEs5UZ8YLDqKITiA2e4QDvlW1DU2yeIuWmOFOu2LPl1/DmPeJmzB
5XQVuttqnz7LgdFeJ8X07j2yaur4M7tiJ+bq5tY584nk/boqy6PoJ4bWwYgdmzw2e1GXj/JwmvT4
Y67mbm9rVeoS2Y09vR2Ng5zk2TkYa3bqo+vn5d5OCuyt5DxbpWE5/QznbZpbza8pnX/wBq2+2QXJ
hbj2czDhCN/Njc6LpdoGj6OPjkzeq9lXVbHJFTMIwCxvOq36LTY0hPjbOXsSVx6nwjjE8WjukQb0
SttEXkidrWMbhz+1Qa1Ik0qIW5q2cY5YNbZ6GSiw6bDMnpLKWcs+mAep2VQ6whwpKItvdiBfkNBe
0p9EbeyRDzkGKBBGavGX1AU/Kpxdv5ijnKz1YfKfG/QpXWwYZGgf8+e1YfGXhz+uG3WB/QgfAtpc
GA5voIQhOCsgCv7X9bDohs9XNOXWmUoUzFE/39ZogLh+ioVO3itsuKde+QYxb+X3avPhNFDtQ1Tj
djKxjDdHNw9VtsxaO8ranjE60sZeueZRQi5HjCQW6YfV9Ow7SnmwMJPeiAFZ7s1qbH+FWpJikDM0
e2D69svsmA+ifTZjYrpKNVzCkvA87Eb8zpcrZU6A0JduvfCza/ejHCbbSq39r369vQ3U7H6jdnNx
UGQiXJj8fbndCKjZlZTzwSW8EJxV8jfrYpkQ4NKhiLr8bbbDaadCBd9mbdd9JOW0Eh0kDX4e3n3Z
EfGl6smxMZ8Sl2oMyNsNu4aHAAzEyUQB0xUNktFsHZ6a752t6Z6NVKkXJqP0Xuh888s1kbir3Dm0
U1K4IH7wSK5uH1eBsfoKvEvwZEo41PiLibAYUccgfggkfbSzGXjjXNY7XEimt7nAZ2X5oJMMXQUE
MLOzOUsOELxYXc0sSa8kq16rCQePCDzBrggSbMNuiW+y3wbaCcSzTFKXixCMaFAC61kaMedcVtNa
io2ncjnYKXu7SouljVg+I6enwf4RmmNzW1DLLJq9At2ftRgkevWgdye2k2dRMsfOwXVjYBkuCtVj
m6scYFCtLFAxr6kuSY9JUB4Vvw/eR6vgw4HseYtF1rUCzEnOxo1oNbMgdSVSd3sRfARJ+istbfki
SsuMKiiK13yZEXk6hNWJXxoV1/2bLJ6G+E1CCjmBPbVPndGzO+2rUd0NVndVlwa4bpDIfmuWxnLH
Q9/cz2WMhx24LPvkG+rfp1No4rIzj38FytdBDxD77vqMIJijJevQCtu1zRrpVZqsJ2vsGD21t7VL
A9/kaa7l8Kxl8vWzcy6R8Bu7zL2VVeKFMDSrFqebZbImx4dUjh/TyEmfSI0T8A+dn52Z0qZ2drZR
24Z/M3GhRi9+dGWrbECiyxvwzhpKXGb8ngaSuckkp8DYhmI1IMnuh0l5EsVRU3dg0NhFFb7xnM/l
ppjy5D0IazIZi6kXG+nkHbcE26tl/7M1TsfERbFp2ovWXra+6UVYX8VQKdjMmgxjIa3KB4Ivr+I6
Wa5XB3FT2TI/lPF/vynRmhF9FDclofDJZiGpPH+a5ZNAed7wnksxJwG+8nmTuYkFiC43GYHfkKGB
5BNgXzpZQkzgPtGtk5gzWjoZWTa7VRtseKVfA0uKn8GBzK8aaPekhR0sSvJQsEVDjV2UbEXba7Oc
3EppOZ20oBgeRJvfOlf0uuyrKKmB/FwhLXkrgap870ZLuYi2PMi+K6ER3VTDZRzmyY3ow/l2CblO
V/w2/JPQBkdgtV7lzgQgZLk5vyvQLFBS+yhac9b5lZLp5GlEK/7v/KZSkLZdIL+alpOuM/ncmnWy
JzVWvMymFXuJJCuuKAap3J7t2v9iyWbEfzE+pcGE2pholFsuVWiNc8gbqXgZk77Y5jEhetE6+Fp2
aiaeaLexLTopdvoiumY5UuUE6tm4LxcNu6Hf4PiQkn1nIgcFhgPo/7QemkuqYS2QJpnikl9vLkaF
zy+gHE7jEIzFhGPD9lZZhQ5NVaM8xFmv7wk9TFjCLXPIAEEyLftSD+F+nMGoI46YPyvOkF2qKLzI
kiIVgEVnXtgUDTuhpdWImvboTyDO/KwqnkUdRldfjUwFiLVURc6AafzyIjSJCSYF1oJaNDx9GT8q
QKf8EHNHURQj1HIbJr38JGqUkL3eZKTJVrSFUzI8EAa5dRc9hhHD664kkiSKNmFPhPv7p9kavyKV
055EdSsBa+QftD+IYtBUOkwj6AKiKA5Drb5obZqexZWcGXpFxOoFZYkbFQfZcPHecPlHSR8GfZQ3
mtz1G5401TZvC8sVA/tCkZ6Gn7e/tqmc2Z0gmwPLY5Y51tRrksaeGk75s+hu5CRmVXlWP2/fDnTe
gYx3J8Fvag1fFD5+sMbZCWVvS9MeEmtBZkv24V4lzpLR2oLkG8+idKvCcIO04Th6EGo/h6PzrwEd
n/o1Sgf7sBytTarDc5hAwT70sZ3dDn5jL4YL/sHpCmRmsga5u3HMP/tpTjdsOwtjPycsI3dIAuVM
Prs9gwTM3GRMwx/+XoSZ7+2y3v/XdjGepTnj5S8ttmS5LLciRXTsWrj5wh39XhQiOvci1CHkZ5bO
0BTpzPb79d4qxjbAMt3akce9TQbr2mjKL5ESNu0Qiba6Nj2REmbXdp4wInhq2YWKXn5svU4DesVB
Njjbm4eSqrz2XdQ+OrpTPaZa+iaQMGUc2FurLJ1tx9JJSnY1mdAqIRkX3l1nK5Xq7BTy2pIkUViC
Avq7i9DYSsawcpHCGTfTUCTTynLyB3QP470ASN3qBEzKHNvGvZm74fkNQKQcUUA3ZZsPDSHlcNaB
7OYQZ9D9015FKxZjGBzj65AmQ7AdA+J0pTSgpqmohXwOE2ejkB170JbDhPrFQ5CV3ye1Tg6iJOrt
Tv0cKurEQTal0Z14absaGlrHEeLUx8lq+hcj6ZpNW4XNdliKuqRYezMOorVoLfTYuVa1fhCNoqrs
e9fRZOVRlPDLQZ53yoojHuy/zyYr2yiozUecstsnKTl3aj48Kov9+ZCRQnf8Vl6JNlFnBhI2VtFA
QGjpL+qc5NzWnXrq4+xyH2hOo7wSxT8GarlBWpxB8MEGwhTz55XEgDjL/V2h2nZ6ydknILqgEMIK
rJ0k5eox9wfzP87Y4W8Vywf91RI9IpJGlGJhIQAPGKreOIlSN0rGEWOMb6IkDkD+p3WM07mnZQNC
3b0dPPXEU5fBYho/aqXl1x25fZOgur3M2IaGcRoGKXwyQ0BSaY4H5Pymij8pRtba1UPTRgKVj08c
4ro+ppomnUVpGuDRjoPyJkq1NfSnurBnLyVzdoqCEEfJ5ZD8c2ZETue1SfUheqRK9dlDFKc0XRt6
GWNLqLdI0EICmrGsXTmoZV+GKnWu8tKQLQ2FDpgVQVho+sXgXCEbf46A7fprLlXoOka67xeIgqbM
+qOO+uWsNk/ZAlOweLTvmpIwiugg6oZFDEgCC3sb1BSS/mg529w6m8a4NhM1Aiyd6xdxGJwRGzY8
dLc9hkq80NMQ2gvQeVpadPiLo0ZITfQTrYALX3pc2XZCWSt3TCxRTPsohLUcBY39lWgQ5aVV8oMf
YD7h34d4CeXOoD7fzwJpCt1yqZMCWvXE+b313m8sjBNmN9/DYag+CM6SDuHrv5B3VZ8qspGivsaD
nrBZU+7kMao+Ql6TsrE03/qODQ8SnLxyL/X34TkuNccaaPZDq6JYM+Pj9M6LBALoy1m91IkzUSda
Rb+hr8M/W21n+Bxb1H69doZQ9aRZgyTXhogkocR/AICyEVX3enFWmG1w7my98RwjmV/01D9LmHT8
tZwAmRzECabwtxqrxsn3ZkXu8010cRcepFp5SH3eISLxzYnTxpkx67GngQAJ36m5HESDNqvhwfl7
hM1ferlRgSyMW8B4aLOrFmPrDXalvPBVSt6QBrkrimkD0tggbLMSxWZMeE1jpxDUkdqtNUndDkMc
gx1iqAPCcVXxyztKraa8iInruCKwuhRDk4mdnFi7T4QXneDJfkBgbFOG6nhxFnJQMmIRKhuB28N6
IpXtt7r2jmIYkoZJVq4VJ9XfJTMnWivlFTy3Snuvy+ZjMrT0ISD++fIvgyRlkt28UM1zjq22JMUJ
eyU3CEBd8otxI3EyzC4rlrkzNdPYZpKaexMYb+LjLL6iqDU6b1bL4iuKLX6q6zkLq8dpSvWDmjrS
Ghmo6YuMaNK674zsRMilfweTlut4JoheYalL0M2c8YtjI9qL4FN20npJ9BKD/62XJsEFyRUzJBqS
9O+6dBYzlG33eVlR/OOy9GrSodhW0qC45A+zy/0Qa+jBlfL5XpMprOMrMFnrujbKk2jAXSS/QH7v
TjLCvl/yjN8y68wrLmHmLpsqY5uQ+fzS142bLpil2MLEIChb+xSjBHsdeyzPb2AmRvp1nLymVfs5
UvGz20jRIf1nZKVm2m2kQDthMfk4Fe0uwqviW5N7I4JVv2qcKFdV2ZuvBiodm6IfonNdScmxlkZ1
6xhm8UykhdyW1es/urlbiVFJMX104Ry9twTjXVBl4SXUSa0qBvE7SLDJU9z44TrI0up7NNioPJA5
S3xWVKlsvsyRU6HZ0oRX5CL7vV0XH2z6M7cadWJRGC+h9zTZX9lwgqntol+L0UkC6+0jzxRr7RdG
9KC0vrqz7cTcFZpCkgj8PTa9w/ihmwU2NqytiuR/dCwInWI4F79SipceCsG6xCNkpzhF8SKTqoLu
6czrUg/Ll2Ea5GuLWyK/u+JF9DBGexfMU/ogqszaadaxbYd70X8OesOrMiV1RStB/PaCPNqjuJSo
ssPRxWqnexSlNtQc+Eb4mIi5o6iWtiaeykjDcjNmoBWAYMuvou9YZPUliwwY35GkYaYTZS+Eri59
mhdftQiMtI6kz6G2bbC1M6SORim+Tv6Emmen80+Bl8eXUv4uuksK2KTRZmMviugyWEU7fBRaV+1w
1mu2ohofU7fV4wwuRabuCzWsNmLSXjIOBT/GFzNvoeRp+h4MWfKUFDq+PTrg7sbq8acqep+lsGKt
Jpr8VLagjMKph+SVD8naDOpuh4qXRIJ0Kf8fB9+mWq72rxMoAS6gcVugvrIoNrQw+9GzeI0VxMg6
pTRWoj5Xxtktg0G7davz8bdurZ3+3s1ks7SX2Sefp0hYgpNE/CtKWmfVWAp+Ce2sv8s47+boQb/J
shNeTbMKV/PyEGV/0HsO3IyNKJqVQR6eQMFJFH3ttQ/M9i3Uav0yZkFCGpPJetOATNwhcRj3K5Oc
/w/Y7K6s5gQnADYdY8VxvuoabnJYJ8pPiLX02zFppaPvVN0Rcre91aJSeownBN9CON5fjb67qGL8
nCADNUT1X2WORcVotQMKrXgPl76TX6xy6vbIWE+72G/aazZJqApjRfJGguhnFvfhr0DeGarGfVSK
+mqn9ogbDb89aSGZxXGleDADukMbzri19rmxidD+fJGXBwVv7+N3yWzQsiYmhl9kv0s02d9NUh24
baNqr3nU2ruyIgghihOQsl0iJfGtiMmptlOdJrkVh4BfaYb1mSsXsf6ayiPZci3PWV8ptkY8UjSL
W2eLdPWuwkjx1mrWQbuziAjdxoaFxT4vDbEaXMaWJtmTZlKwf1zuCnpPhm2c1N9aMwMiaWfLqFAu
rY5TRrtAkaZba+r4khf0inxrndPY90ixQ8ZYZq4tEiFYgmu3VkPB6dlQERwXU4WRrHlyi46qKLK2
Kd7cNcgWLGPzcZg91fAxTVmuq/Tq6GHfBlVravaNXbY7f8pf8R4axxUsy+YsDny9n2exdrWaeTz9
2UN0C6G8rkjkpZ4oNiUmw3loYJq02EdmumqfnbkFZ1T6VxZfzUIcxYy2VYD4qagU/cQhKOLvVgSy
VJREoymhP9llwzZext+7ximxqDQmF3avE2etKr+oOZam97kbnFmPdmgcmshnxRPd/BjObYVWjism
VjIePqsI9ngGy/p4v5hfYD9SScVDwgv5b9eHwtEgcpTHG9H3fjFLTfaG3ZSne30XSNkB7eo3ceX7
3FGu2msCY8ptDuvZtxSooovdijhIEU4roYNL9rSwyv6uTtPQaFeirGKV8c+pQSoN/RYkBzQpc2UA
Fqfbqejalqm0Clv8+ETLf5muTSNP9QNSC8slp2UeM+h4KxJlfZJsJEYcdaPENnszdHCdQXH2VcB/
uSiaRmLx3hQWZ9lwgrcaDzdRr4y2tq9qmW0s4KsvSgMVzGyAO4Ny1l8zogGiPsmccT+HI+RAMTm2
PORIwBUSA2FDq5AKEIeyjZ1TvRxEsW2Naiv7EMVF3VBVJKnJ8ZcrWZV1IlOxdY6t1jonaeN2jjYf
WYR1YmNLg+lb/YbAF+tKkrPPFh1FixJh27j0Dpex93px5vjK5zBRvI2tA+OgF2iufq/SxpsmVToB
aUhtPTuLw6RHCFYtB3Em6iISRi446Hr9RwNS4xAQl7Gicyz13iSXxeGPetFDDCVN7m9rtsu3K/7b
xcRYpXa+E0BcInOEftPBn7byYo84LQdwXZ+HUhgoptBK9mYgb2pRvPcZtEBey440eGpjxStDMSIM
petgb5VZ6g1hkL5FfvIoKCVz48f8W7S/93AAo//3Hr5Ute40t8jDOiiIOl1L8KoN8pMqWxtdw2v3
XmWlMeII9/J9RK0m3U4rqjP0mOwk6m+drUm23D7D0c7ouvYBrXmYLTqOHSOxE4d0X23tsKUqVtVk
tA+3yjJvPAB9i5ArdcVyaOo02vCOLbtimluDYuEfk6CmPcuLjdPi7TRKk7xOU79b3+tiO7SsW7kQ
3k33JkVBTnUlRorK39pFuWnQwvhjun/tOC53IFrEQcxoKvZn3b3Ir46FXfSx8wpHmG0CAc11yLiM
qzKYyvOIGyOZnaKSjxXcFFkLKYqWzm/Uzg3aGm4l3/JWVJq1uZiCTFrsJjXap9rQPFWRzLNEjay9
7SSES4Y6eVTtL6JN1IA4jXcWkcf1vc408PGIcth0SmLUTyFYgafiSXQXh1Rz2LbLtnW7hqjTQzlG
NCRsdmphDzslk8HAZFl6JhiXnhtiH7sQFYjKL5SB/12bo2gRfcBytuCxe3Scl96iAe6ksi16Dcmw
LFUPhZH0zYufYfhrVFjhOXbwnBnR+KFkYNZrI2vJQ1eY0qUBAIm8mQ5TBamejWPwgJAmBo0SDMyE
V+fVkOnTXxDt15BQhmCVdgNYI80Bs6QjKJBG3Yvkk8TrtRrpDgvpbTlN4r207LvgLhUbbZzGl7IB
TB6ZKOsrdrK/zYTRKcEVH8HHjp9fmuUXf84QUW3Lo2ao5HGtKS3JDv1dFmfi0ERNsdMbDbGnIDib
/xwIrcF9H3msZZGterLdfIjGe/0ffeexChds27/OcR8aJnZ/wJNvI+a+14uze91c2tEpQjZ7uYM/
rnSvEzeTzEgv27gQ/tPVzvXIq8wcoa3AaM4Iw2JUbwXadrSzZlPHM/j97NGxIHJKRWu/lLn6UGK/
dJVJpL40nTKvZqtNj/2QOS+z3zUucReLz4BWvRnMrcb2f6MuRWfx0p0lIDhiprivFXxjwm+i0UAq
6Mnn58Ke+1QnRokNW8BPHe91jv4iZ0sGCiyDKItTZNKHA4jWhfcxOq+Zj893Og4XUYLK+Zzl8nC9
lUKdwJY9PtxKprXL5kJ+FCUnIUJiohuQa9Y7+HNow0M7X8VBBQi7yX1NBqJAXV7pnw01iEosV2x7
08pGZ8LwX1oQVVkFPKF29xkqdAKucRB6eRphRv/PzJDjnU2ugb50MOGE7pTpG7THzIcW0M2DXljx
btItmGV9CbRkOWhERc4Z1vOqz9sIu1LqOi3wtHoe2Z5SEn3jSFdXtRlBV8fe56HDNCmWxpMcTYOb
Edn6jgpPpZjfa5T2XDnJ1JMmldZl6kmriYYKtjm+nfJHPxhwOOf2J4Qs25uatjhkmDUgAng/jYFn
H0jrNvM6DtTi0Com3l2j5O+xdCDmDKHSNOryJeyBgbPC13uCe+VLxgbHq7HCdkVrBrnwXA/ZG8Ho
tF13w7yyu6h5KpekKioz88qwcHHsAwdTABhS2Ip0uXxoFH++HZJ8+L34XZrNDKFfKTgSFYKXspz5
cxH+VhQNf9SlS7/SzrGgFUOUud3wbDF2NXCgMQzJeExZuLFCuYYVG8WPilHDhKma6nvTmy/OKGsv
STfqu8TS/W1a9v67BI1gBErzvZqRHM37qb3EcqadR7Kd66oe8+sYhXLjBQFMtByUF3oYg79XmgSv
yEb1H9TlwFtTdRkWIltMuH8DBpZNejPgGkOj6MYS/ZPwdXwQc4hDaEaAwIMttFRwaaE+422OlKGu
TV+1skRpk0Q6rlBd7EU9iHC/N8JLjI7DpahCNF8b3yQSQfHeEC7FTG+BPmmYMN0bJNOozhLATavK
Uc7NG+uLFvhoLYe1dTQhFr8P3XdzqfbxgNp3S3CQLEG1AsEc7BS4rihgDRLuqKZ0gjysb4YgI/Gz
NIg60WoovOYi1k4f4LDVGg3ClZTN1tVpQYjblh59l6f0qakq6aUE2rVrZl3dplUufckNaS06TDhs
u12V6Ccx0s+B6gjrFWxGnjJFJr/7aQXRGimrXaJdY9NQr0Qkh22QSTiI/FMnzuo4rNZLOGM7OVMP
h5A3o34abf4xGSsORp2qF6d4EQWt4AGxygD97cfC+suqpy7ZsO9ONzoMPvc+qlrGB1rZr5rJtzzR
IG7FB/uAhU+AyPziim1BxZe6Jnyb8Hy/9qUSrEjoE3Cu58mzqsbaiG62T4rA1B3W3aX1/z3K6KPq
tcN8SdLU/gFxov4BNgJSHxo+yWSSTvf6LspJFM+zzesg3URDksryiRDrXgwS9fy9iD60wxLisrQr
2W4i7INtvsuG/EWI6sSOh+6A9VMKGuT7Fbt8sxrJdHsHfJ0WhO2+wTFqBzJLuxpl8zmaT/QL6OFf
WtD9ZLrgfNP5EwqA1iJNExq4OEU+hp53aUDR0PbjNU8T2VVTBTBwY58nBVU1oUgV96oXyJF9FiVR
v1SJXs4c+t4t8avmBYA/3Qyfy0n1H6XsCZAwlJflMGPJ5MbVGG1FEbjoYqNcTV4Vzwhb2t2pUdrp
aswZQpZk3ddQqua9aIyscdriwpxvRCt+t+Mxy/HhEa11hqLXBI5LNIoqmBZAbfXpKkqGT4zBb04+
rze56i5+0+lip9EDKHVTAOlrUbz7Vd+MbkR5XPo0ldSuhae1bNkj3GhlerZtZDtVCSNTtrzzswSr
h5eJ8XVaSqJKVtU3ZGLTs+jf8C/rYRPPqrP0sIERPfahTgCfyRzIFIhsgBRTsdFRowv2WGwBR54+
Zfo4ySa7Rz06k5eSXW5oeETWTmVju+K5+TjWfQm4Uk3WUzbhtyf1uAR0X4LWcB6Sg8nD5tGC251O
E9nWNLM8nej61rYcc6sX6ZcyLiVA+qa0DklP7kjH7hECjh4dn4e7Akfxq02gW29RaFZUXUPjQh8v
4kwygBtVJQKOqsnXGktDhn17uYgeO2viT6zShGKJnLEkD7KP23Hj665dqERxkwVJvrPGx8lZdkQO
0r4B10cCYyoOmlrP61c1guWNfMaB3/+4Asb2o0Bi76mUtWAf2NmH0wffwjhwPD9SnF3iS8S2eB1m
lYz4L5pfjWhKPXNBM9jNuI/rkr8V/Rw7wqZYN1YTclIPJUzEbYjsQeKDPq+Ul05TvjqKaq9kEGGu
3vlEOyVrVWskiOQJ4M8QdOt+4NdDlCDHc6rFtgvNEPnBcWTkz8kTrtQ5hABEImID6NmCeFqOjUum
YzMMHeuynMbHEdjiKizac0c4PiBi/1di5EjMVlq7CQql2patlK0GHYCpmvZrdCUBOkUfitnN39qq
8/Av3DezcdXKWj46DdhWFqd+40R1vlKi6Zfffatz1Jd59/2JFDafRfOByqAXO/l7nwEmUcsOKm7x
pIJWWw015vKq9B7kydqoK5aVqsV+LNS/pfkXdL+2Gp9M7mCaN1rNT5ltgmvob7ABqgOQY95OMHtZ
6XFPyECShrU65ykAK+OrGqkzgG/2lE5UhGs6fEAm3ZQ5C+yUYTZVlcklMkFWzwF5OyPBo2AsOg+0
6DdpyPOXzv9VIaHrQUJ7lYiOsk+YL+VIACmLFsGpMWXxmC1XVtQLeEz+krlClYnwAhDJ4WcaB/VF
mTTM0NKXru+VV8069CAo15IfvijwQtwCZQN35BlAxFPfYy9+0efxUIQyTlxJdhlaPJ8UKDKbOeHL
INHbexF40kMU7J2q3Vgq5ol+UWORow+PnRLVbD7byotMRAf7vnsA+uHq9TSAQtYPSmFLKzmKMpB2
3bM1FyQsp2J2Oz+vD2E87OsObC5SS6Rmga9LnbwbBjhmhZ4DfAXXhWw92f7IwkKlJE3UdrjF9bgy
RL55sS1gzrjmhF1lem0XoZ0ZyWsTBGSI9MJunuEx6FgArRQ/Vw68ltvroZPYuvv1nhj2Sq/aCRSH
fIidEH54VUXqppqq5tAlCKdfxWkF7y1d/dY2qzIVeWH2XiN3+6Ik0AU6klFiFkU03yYI8AiKfXWV
jfPgQfbIYTvr9Qqr9xEdjbk5hE6kbo1OvspqWR0Aks/8wiIbuxTej91mAmTSqdNP1ioTmszsPDbh
oibPzmDF6hccTBVxhTxY+6WFB1Vq//WEn9NHbPMCN1lVtMrV76ppPYd+t1LJ6e0DuKobK+5/lA1f
T+jMD6VuIuBbot1MBr7IF5Hs3rnWaRKhH4zxqhm+5NFcbdIOIHLd/cwsNEsA6lrIppblZpYi+9rX
/j6bbenZR+DXn6KjonWvudEWW5RLPto8lTaW3/DlIeyI+k9/ls2wJ4VPolppiucm6r8Gtd6iZBiZ
XmKSUCmHbuv3db7mfpNjlo2eE/GBZCWaLWpm9Oeq4MNS0vAlG8jrqxWvLn7oJXG2nQko78ywOWVZ
gbRPUrwOpbwOF28YfCqxicIzjYxmsm0L/1SXqEok/BhlpX8ofeVLpFqEapr6KPO+se7mvt/AXDQO
kiqFxOz/h63zak6cSdvwL1KVcjiVyGBswPZ43hPVRLVyasVf/12Sd9dbW99JF90SDIOhw/3cITWP
mcDkopH1X6GVpU8mtaE2f3HpSfzRTIgmbzMCU6ObLAztgENvE3XWBgfk0mkfaibea1ONfc8YOfq6
+TV27GjXGAP+whHc1MbLj7rGJiF10w/ZeLPfpe4UOO2lkpnv2pPtC68g8D2v3F1JuefaQVlsolZe
C6sDzcWOBDM1dFhSqHhStt0bmH7ii976MMoIRRaQ07NQvcOQ4XnitqdSmf54Dv5XlvfdGnLiP43h
WFB58mNBuZjFeQwmCzpfqXtuAAw9Hjh5ZVTXcLPJ8vqcDJI52B3NHeEZut8tSZ9Gpr0j6B7hrjYX
c3K9TVL1ZGekiFPFkJzXphdWcqY6es7yxkY6bOfQePuHmyKwAFnyc1vxO9n8TQzr3RqmX40uqYHF
5gUy9rlChehM4Iim7dYbfBC+tYSNbp0ie8VW3LqOLPe+bLLmUEVt/pJP8PCUuLuJbvbNLs+2OZu6
jY4wC1OshIQvbYBLm9tBp5GsXOvCwBDITQ9N7kYXYmlC3H6M+Dx7uXUM2amdRJxqp2QwUGjGxXwu
k3Q4FJggX6CGG3tNiOmpj/OIzSyyVugx9a4fCEak1qRtqyR1XnIZxduoeao7ZD2msCmmEgCJdwZb
4qIm5zDG/DdYWJCBTFXq5iaUeEsI69U2POICZ1G/te2hV2zyBorEfZMU7YPGsTrc9mM8hjtoQMZE
JBMW+eq3uebkpNV9+aHU1ES9VI7HyjKtDZLX1pdMlx+jhdInRtfygaxYQk6G+wBPldS/ThgfLGAk
KyLV+hjtriPDV6hka1rkZ4CLfEQYovhM68MHeDoHtrTuPzQv7P0cltSHZ2GFZM1u8xGVTBH4GNYf
SMhGTLWxeIsU40TgoH7Ff9IDkHDCzdpNxKxfCwUV0Rh/zDKtAnRJJpzuSO5qc2SRNc1TbHMmDiOz
v0pMXK8t/9fz6DY7CGeclVmANpWXI7XMHOuJvTaIkveizI3yKlM+ssEMept3icVQipX3OOCRjClM
FxkLCoqbD9QoaL8RCXr2aGqBDWV8p6pKS3BK+8PtM0rMeIOg8S8f1HSmXY+fyAamkB2QhmX4vWZk
z7U1OP4kUmObAgH7htXv9TL1yCRPht1cXfu0ng5dm4TXmf+LktgXOItvWRyKF4DUzseTiiWrUdRn
rNBx9CvmF9ucWLDLZgoAEmDX4dxNYYqTrNonXYCYQe6MJQS1K5IARXz6bA9defRmklaxdiSDpZr/
KbuSnJFy3tek8m2nynuHHLzpmiFB+MLvP5xh/E61K/iv2HBDCByWM2xtx96GaRz5YQbQ2jb44Age
7pIEyZAI8fjShuzFVtKrvkzdUQZwZedds+nwDlXwYWPhFggfAATwYg2toPNyx1fzkkIky4NMQvs+
VB6gupXv2s6o/KEE1Ci9yN2kBMD5LZXlbRtX9mZym/6EUYf9lAgt4Us3w1togcs0kwm1YAv97JTJ
pTBqSLrGZcKabttbU3JG21Hv2fhbvLNnfNPqg4ZjhlDa8Cz5qWIOVf0ynbkjiE1Yhx4rmjhOgJAn
R9tKGZb7MhJZYCZvra3VL9E06j6I2j/M3lSYBzGdCsvvp77y4zZSnu2q7a6jPSp+Qbn+qRWDCPBs
5j+ueqeY6I2iBOZJZfMC2g25oYP4UzY4UBYWAdqOpuFMj+eljymtq2rpFXnjjq/EeJUt1UZiFL1T
FLokpubuE0bu+z5SMr931WcTQGdr2NPka1I5Sa98E8J2LoVU/jQjf6jR0owns6qLbTulv1sD/k6D
qTjJOS9l1ySXrB9GX0kmxx9JGZCs+7hCsKyodn4iyDvcTiHpQaJHKd2FIaFrWHcIR/ljjuZwNkPo
W2MVB3E3WkEr+J50lZ6fFNEjATUARqexPLpTTzKIW9YXPMeuasORyoAqYhCJqBO5AVmWHZnI7XMz
eiS6jGyetKZv94hst/GoIFmrxXzIrayFWlm9yra8KSqENwy2273Ttt81kemB0Wgmv7CMH59nPs/d
iEpujo5uRGrRgol2fZxusYNmBx9p00bl9FF5sTihUVKpXs3/tK0BV45twYYfBRoKctaDeRxJH+q8
71lYmL50erAObJrGDG/o1n6mVDpeR0iGeBa1u8yN3h3Marajp5NmKrLtPEY2h+GeD6jvxc6OQnUr
nOydQKBxUwOZbbFcVbdZDJuwVCKMVvTqUoz4YbUhS1Rum4bvYAm3U5LeCWSeyECE8R4MLjulWO/a
qm6f2eNfCLuU2JgnL4amKfuKH5IfTi8ZBI4hT8St5TwbWRSaDZe6iUBXIuuWE6va6Oz0OdlVRjTu
88rWNgkEG1+42Mkmz5EYLbY3bR/kMCQ3lpPeYk+cbcttthKLXOrWubrrkeMdZkf1UPxicsIcjpSm
T/Ndh/H73Nkldl4JWQz4qe/CSd22jtv4yJWzXehZzCShiLa4PH3X8N3Z1l07PLQcWChHfVPrOlFf
nkdmqYHxVx0m44bwxwd/KheMxf0B/JnthELSxWRsnAyOTAQoB1vfaUg0aTC008Mcms8o3mPwGXSu
gQI3EFK7bIKeLcWutnAwr3GCgB1eynudIeEyKAR61PybEQZ9NpqTr7KTNjuiwZh/fmKzMJxFkt2U
sJ6DXtXCJ9Ea322TOvzcV6ekS8WxmJiuTQU6V0k1o3LODqdMpKdnsnc3Gil0QV1rOCKVIdK5EJ5S
2p6kXkDyGjM8HaPaDzFY3asKZ5a+tprPxpphQZhlTjSSbd1CL513aDQJw0gRpHazwkl9zBOIAF59
JPKyO42D6E/ro68mss3ulCdQp9DUsFI7wO3w2/dTkbl7/rjVycjU6mSDd+3kXF4nzH5PWCLNpyTn
0OahSwrWV3MlxYAuG/c1BUZsaM6gF64P1H8Vmtec0rp4b9wcAKUwh+YwxzlHZA9Vs5tN2BJ302kw
OrzMnZYsXFvLc9+ycGfRC/PYK0sgXrUfp7k4sYoUHILGcGt15bsdwwqQfVTy+kAtLTm7uVkGSlzG
nKXc8LQ2bF/Zh8bp1QJ234WK2pzmrsEva7D2DdPhqVFTuIsx21K/bsrXJJW/Wll0n5/V+mj9mOLZ
wvt8CmcX55dO7MMljXI9Z6yP3KW7RPPx9940VTHypmnsMRxOdvSGqKliottqWP1zuqAq6znJu1FE
hRa0ap0epZwpuM8bbUhvmuIlpNnzH6P4ZmFDiRMEO/i2DcOASWp5A/VzX7bXVGG6wEI3iNMpzP1Y
DcP9nNWHoa0xVihIRUzi4yDRJSps1qDBjsZpfQeYeVAXduY3ynYVeRWGOwfrw1aLK46/oeHHEhIl
ViHIv1/LwuNoNZjgNQRSnSA66CeBxjyoHHRs9U93zn6Cu7h8siEecr1uuZyO6ZOBRQxqLI7r36rS
x/LULM3aXRsTMw++5suf8v+7HBJE/193D47X7qZBAC4We60aAsKWv3M46YLWxBVuaysmBiNFeujr
3KOoww1RRf536SaYpU9+4zXwM4VTQ7mj6WH87abfgkwJKoCjpshLmHXxMVNy7NyfO2ICd13c34qw
uqTMAydcsklIq/If2MlFAOUtMq2OjNlZf27xhgcOV9ytkzaKDzGackKUzPewzgvm7jnfaUN0c6iK
hfmD3PW3RnWNfb/ABKpl5acxwiayafTzpBFts0eI4Dy6ht+w17vwJfPy1VtlkMQPFBFCyn44KqWd
8tNxp6uYMGSzHKVl1wTO6GHeUPfZKVQFvtxSYVuFGOvMR3PEC0ax/Jmqs6+MkLRcQ/dTLzIfOB4V
VZWevHL+zR+bfBpIq0dzKMjW1BO5iSmR6YP0roOYjT2gcoVqLEg4Qmyspi2f1RxRY88xKhBZlfhd
FpXPVkLFGSMrTPuLPUL7eUMVxuMuDJ+NEWdbMm50d04/YP0357BIzIBI5GLTKnN9STHOMLRSea+Y
ZnfO2LjHjFyiG9mZ1KStWf4aU7F3Zkn2vDQfjiPKPT+B4hCCo7+XRYhjQqL86EKzCrCn7WGMiuyq
qJx7Wq/fVlksfkRV/AaSFJDAbX7vI3HDENX5kwvwNNYFvVDs5yxk+1JESe03KrFtZmv/BJl3wQKY
oxxVdgfAkjulQTQuXY3QCrRkU0ZtetRxnN84uTkfcDGd9zOlgw0sTWMzK7Ldsn3clNWQ7NV6wTs8
EKkCpFWKzr5C9CeuUPT3Aj2JkZTx91CpbJTgFBP0R1qp5SJeibeqYc/3dlC/y1b7KAZZ406OYJJq
P3UYsloSN/HwARqKDZ7L6U0kaY64NZ2YpLZyyrNznVfD2VrQuwmq72A09cHrG+WN6Out8AwgVRR7
m7DLtmOURG8wBX8KgqaezEZXXg3VUojPUIet2+UwG60y3mXN6H5vwK8bz4Vb34bTGeAz2mQmdko9
FeQDjvwbFyf3H603GIGTOtozJwDj2FRxu2/Rnj1iU6J6pxL+p8E+2PKS3w2BxOynNePmlVm1ZI+Y
B8/oxc2oQ6ANRRS/suoPtgIxNdK48ufG9h6wjcNdFDsIhuuZjK05nZ+BGH5PujzOk5CPoZXurcPY
Ii7gMxM03exxAmc6WuvfGW/2tNa8U2ppmf/V/7y83rkOrv21WW//evbX2P/7Eutlew7XeR6zMuUY
gXyi/lhCjT8flgNxx2t/fbSuN32sctPa/6+HX9e/bl/H1uZ/xtbXWccmTRYbQ61Gn7NdhvdbUVQs
qstD1WELA5z671GjN9kQLNczBcruljy2f/U/n/rZiokyoGIpuygV9WltqmWZHcwS87G1b7bTv/u4
V7OL7JNLOenR3dJUfg5ubgSQiKL7OlblNrN7Yg77dWxtVLTpajyEl8+h3E5fIqaxrydJkhuPJm7+
n2PrhaKdG+o7i9fx8uKfY4nS+prWq8evMU6cAWb2xnNpZto2dqtob1VYjZdKbV3VylSvYe7FLH2j
/NG42nsOEfmhq8p4mkORb20CiG7lNHN8iiYfi7fyewzjYp8QAHmgMIJqGXUiIXsbTff6Td9kYClh
8WSXfXsxk2zvssaeSfJkizSn2RHl2D7lyH8usGzdY+7yVjSZc0V+qG4Vjl1MK5H9NMgxYYevPqWj
PGGGkp9J7xVE6kDkhkU1bw1Pswk9yfGPK+cfwsF2kg/aewDoPxWyUb/jt1ZsxGAXW3XWXig3dxwx
O2way3QMWtwN92ZTUulRMWTSdIRybL03ad+rb7UzQBiV6aKmAEnKyIcigioyPpLqt9F2LSdlCI1d
ZL3Pg1ltcrRz9yzGpKAay59g+dN5HWoivbt6WX5ce2uDUDjatUi/N+v965js9DfP6pvL2uvjcqbC
ND5JOXnw1KTYlHk63AsRFshg42GrRMNwX8fiks0u5Kjr2vNI5TzHdf4HG5p/3TCPWFWDSsJBWV5j
bXL9bzxY4ra+jFfN8VElutD/uqHviHswlSY7rmM1v9uLVMKr11LDn8oNfonRizbnKiGe6bRz3GiB
J5i217HIim95QQV1HbLKHtZtVv5a5/V1KB7mKVArTd+v3WRqy/sEKv75CgUR2DpEpZXzupJcoYO+
JFXiHJKW+RXLln+Tbj9vaWf251r47Wv8f+8D4i+gQxr6bn29rxt7LX6MVOM42eRDgINT+YRloHk0
xsU/p45Hfx1bm75Uyye5NFGiQOfUp3nxfEKa858LXzdr6ewcKl19+RpaH01ZWD59jblJ/kf1GnY/
Tez5btMmT6VOyVgQ1vv56GvMViQkgsY7rXcoVJg+byuiOjsoOmQYqeM6nlQmYShqLt8igKBtyJ5h
t3Y1UeakIXTorh2rfRNhuJB8FqxwuTkeRH5IhIBUvXQH0VUkBsMzwaqJs5ew3wwvg99WmiDMS9ek
qH7QW5j7cujst7FohoNQ2LGtV7OxTQ+yqaZNZKKV76XtnMKGTYmdgs6piiYwScvsV6cvOIJ54n3t
WbmWPpY6wdqL3dB+NUwLlySZ39ahsovYTeTVfFm7MKbMgAzH7zU+Dxt9rL1XK+4VLMFiZWt5nvuq
sTU6qAWburVbYvWC/xqbnPVmg+niBQXDeb0Ywuh4/abzte6DYTL4XVXVi7q8aCrZ7krPKy7rjcQS
s6ebOpKRCC7017GBlWcrWlyoPM73Xlz1iGhY8sZ1YVvXJld3QuDOpYwje+QigWHr88HJ2p1w+gzu
ZxTvC9xCXqPhVlVNvvMUgqGzYfG9HOwHIIFF8VfrtiWsrDcl7UGnMvVbF6Ws7lORv1naOLHPZ5Yj
NCZjL2445zlG7oyPaPbWKyPFFi98xw6aCI4R82evM/drr66G5tUxjsyO8dYmy9KBFXRydN1DvpVi
RV2E4q0dQbKympIUMhr9oBWREwhqAgvK5wQ9TJdtnJndDhhrwcZctvP5Y+qMIjD1PDp4+gbzUffF
XvJg1kbPDoapPBtF863TFaJ43Hp65k1jw1GO4NUZZxfFQBaZUDwOIrtCaqjjIYhrVvlDFv1LGNbq
K0mGK+PGb0wvfOTgWmnNXl1Vaj6fSYNdtDTrI7HsMezSfIqKKPsc0sYwPilGf0/a7Fdlu8ahJcbi
Kiz84Sa2uOe8zj/Ye7e/XFNc+zHX/hCzsUu91uKw9NxOs8+GvKCGLSV0CSv1PcyVv0UL/1oUjR+R
jfFmJu0xhsj7S8sxhlNeMmJM7rpdnnHmLXalBk5bKEmxdYekougdf2PTV+97FyGDkJ7Anz6VL2Zf
NgABdvyrET/UaLb3Xqst7PzC3UwqGGGRiJLgbBfQVoUZa8/6bU6G4nXokkVdmInT2s1q/EYhTVxQ
3tsvYTdRh+qGGq2GMb7Ejbnoy5J2Bys4ObQ1HiGWUhyIeyLEIbObA6BfszUXWTknc+PO1p9/fqYG
SYFiAwlqmygU+ilqZX6iyxjwxvZN/Ubq4D2amYEMptpdFOolad8FrC9Fq950R+JZmxc3i9PaWz+7
2k22+m69hvWpd+7I0PZH+3fH5PxmCsd75BX2/ERkvPWWMZGiTQjzcm3ECA6smVTTpafit3ive5D7
pddTLL4XJPGuPfyAq3vrpTsRVtabLGvCdot8v17rPEu9OWFz+OxVZn2Tw3w01VTF1kI/pHU2X/Ol
kepwnhOpA9fQq7q23/WuYuNlpNvXUdcczrxT7oPo4BmwDhrLlcRijZmm/JzrjX1VB42r4STnrRnH
PYa1S3+9tDYUMIl56q9r5/Ol8rq1KKqWwKj5IA5DnwNLtoLANNdqBIIhnMPWbrn8AxQBbJ690J6p
WkAnojtKnbtnV52PnZheP7vrFa2p+lNspdc86z/MMimPOYjXte/rfzU4YDpbcuXq4H8uDKo3Pum8
la97peFoht+OWu1DIMdaZHmVWAIGjXqCYYAZRs9G6o470SOm1DI1euaXhEjA7ufpsmQYrWPrfS7R
QM9r163NFxR3oAzL87/G57rFvqixFXwZo4atXKhtxBQKFKc0RSILCMZILIesooi8jMUmsydGQBF0
Dlu+5lbxVoW1uK49z5vChVpJIvlycZCJslcGO+EgXXSvql3oTza5HzBGJKQX7qihpXI4fqwd0VBj
wq9+vqxdTULlQIyX7dduNRXJMRw8mMPLM7HxzJ/nIf78h9ch25qCuMmi+9qz8gGIdcATZe3GZL9v
bXMBopenC9uqTmgxbH/tZrpjvTRIcNfe+v5kpB8yO29e1veeLzyv0UoU8jSX970QiyZdq7ZrtyJc
nq9mQdrN+t7sHBukBCOopbe+Whz2L1kFxEthmdKapRVqoNRtc7IpFgAkTzVztVm2B9WmMhQR/vnm
jOXkJ1Hk/IBAfG54RCYdv6fWmv+CW7xPIKHfqw65CEV58SDnm6WeraFPRmd1hcGRHarSDk/SmMU5
DJX4QB2yOJSYeD7refKeYc/2W07O3ZzIa3fc6neRlzaRy+l40ipCjd0E9g3YT/z7SCG+BcHnYKBF
bnLNxiKBiRNFZ0qk+2ScX+25MHzsOKFvVJn9JOeunP281vh680vts/x5bRTbzp5BQ7HIDn84ODwG
fYoC3R1q6mlR3UO4gnqOhk7FY7NDxeLJ8QxZfj42bf2T2EzlaGn59Gp1NV+78UUjD/6d3LVfxewG
FOhx7q7CnbDFn7rL0+c4ifGtzRxlh0xffa+sRGPTKneaq9tvwt5TEsu+GfM87AwlTraukp0jxfvF
dl09mU38x4zLn90oTMo7tXPQYIxSZXMJzsJobGySDAcmxA+eMNJ/BopE2WS5UJFqipUOP+y0Hr2N
Ligv1RAB7mW5B5FPKPkRei6LhPAX3ImpEmjf6jnyDpZH5RPie7atBfaYpgNZaYAL37Z9eLH+cVF9
X4dCuxtqe0KIXvtUoaKdWoKIWdhdAryM4L0qe/PGMZ7H8R+dxBPjVkrbPUx5h/3hCEG5CcAZlYOm
UFdD01Tv0M7r2IOExukXVA/1moGAbfBXsjeFXSw5svOR5RGLTTv6Xudu85h1Fm2G9GeHwj3kbkeA
mNIo5iguo5f8mgpCF8cB71yiFv/OyGAqqXukAUZtYPVC3ijeanurtsQpsgpQ+bhyN1GhGu8wP38O
VlL9NXHBpBb0J+66GvG3AKwvK8whBtn5KiZ1R5L7hrtaavFLDUtl7a1NbUlth3AecGy5Y23CSofp
MnrnELHKHRsVDdpfcoAbsU3IYnjuNVN9TJRWt55OrXvtWhgpXvMEL/jlYg+78DEYiLFHu7+sQwbq
g70T2/WmdVPt4fWGhOUJgWjprUOaYWH4JrP0tD5hWX2OBisze5f4UGrh4vZZdY8phNJqxtVt7ZFJ
FW0zNyRCZ7k4crKhXi1Pa8/Tte4RKxkMAQdL+nVMJyPk2HuFjYqGJ6wNm5IdPw3iRZcnRK4ybdM6
VWEjcAe76uSl06k+LBeVpRkHgD8F0cBxvQOoeziFJS5QXy8ZudkJ89X08z3n8VAGsTc9pgS4Y7I0
/dGGRKMVjThluWClK2Xy15Y2vtLsne6OsO/Z8LsiE/cVTDOYDGskmqQwXqux+iVSjCbWa0C0aoA5
pXeAMWq+2hp5hkrvDdv13sLQo1NNTE2wXh1UKj3Er1v70Hxhva8gwzRTfvIEOwikaPF9bTBHKbd1
Gpbb9D9j+hTnflR7mHfbenyfohGWV+jh/W3uMxEbD7fsjEc6K0z6cFqOazdRvO6ozdBD1lu0wTYe
LGCTk8ef9xctZeQRl9aDvTy9jpoddPcQQ3S0bbXSOfe1SZOW2a4dxqMTJc5d4o1+HRMFmbkOAa00
I9TRJNLs15tBBMUNLznONKEsAli/7ZYPaNxCbP7X6zXd3zJXwi3KfohRxKbc0dLpRNy13Wd3HZNm
s2k01rO1R4hpuZ9rCHafXT3kWXO+DyFuPK9DozFTzusSlViPOnqsY9McnrSCH8baa6TSH6TVlNzB
P7o2vT09V5BDnj6HUEGSaDV4vuEU8Yvj8jOXeGfZk2761HapFBtDdF8bTxV7tTTm69obQ7e9xo27
L/UsToO5XVDgpnb89WoZs8pnlg501qbJ7mvM8NI/nqqy6PVVe9NiVGV/HLJFx1a9rw3fIxw8eqrV
X2OhObw1sTpecPRR730UJpdGsz++bkg5p+C80bb7rzGXuDI5fr5o2w8YVmAjFFijPV30OHmRo5df
WQPzKyX0U48I4rT2CMq0VX996GXirklTHv9rbH2a1ZY/GxlGG62qc0g+hXNbG7cBJXQQBKBQZ6xS
FUi61GKaYZOiUX00SVg9wrQCXvOSeL+O5XEBVplAMRdFWQVTHao+3/3wuN5sGmS0lrgUGyb0n0ol
Ditjmt1GXdw8mrm6S4DCJ/xem0eZYnJrCiUMVOSgZD0MZ6czez4ALgroUxsKqTClNLt5qFOTPLeJ
e1wvrkPkjGmA96131Kahuk7meLYb0fP3HIy31hyqkzc2HaygKcqfmqjaFtVWUYdq07ZOs9GsaIZ4
FLY7UzGcpz5FopH0YbrEj23JcfvWGmGJHr6/hFX/ZPURju2CmhS6hJ9hl+wsgeFBanHSKdkBeJVW
H8bY/j27BQy25qj2EcoJRcDpVnt9I9mDBC27j8IjX0jP/RmWcDDGCkLSkNV8rfbBj0Fdb8JBV5Xh
BGPiTWuceB+xIABwq1DSISn3vX5WZ7zmpKYYFBdQJ7nKPhv1d85dTDawFzaVoV7zLjsSRq1c6q5C
HtsP7jHvEcAZxlvSDgnHP5dzMmzPvBfuY84t7TRR0QbvkICJRunnxSTRTPnqSJIu7sSUbyfSALyq
T305s0ZyGH5S+5smWu9lMeGbEDHYU22ie4yMi9km6k4hGMUv4/d5nl+pCG1iqVW70pbuuc9JgwEI
4OFXMw04wNtGfca07BsMi5EUOtnvKkeQ46rr4bUvfvMy4oTdiuHj+zwEjmlQuS0V7ZKzV82tUb0Z
Ga881Pl8tjCcjQQkkVwhcjHV0eRN6aHVhubUdGGzJT5y2LSOE10yt5k3qtS/RSP5ATCmum00I9FQ
5+pmQf+41br5piRxfchxa7xgkwivhDVlm7WOvFRlCUqiD+i35jCI6qm/QCQ4dA2GjLJJg6Kp9l4+
esfCmOpNxr6Bo5UpfIM0raDpu4NVL4zAqNO25mCnOwjCP7Fq+rGEiR5MquQBn1YfQIfrAtzZQPD4
3titAl0vlfKs0eKTAF0LLwlO7J3Bam/YqG3Un3WqT+jqzOY8QDQ4KgvgYbS3dUetLdtqtih8jTrq
IJnAmKVIsYyIB6m+6fmP3lauWYbOF3OUIEtusJf/zq5Rn6i/qayEaYPnmnqaylq7myg8TL72lHvt
Zkjh3zh1YBQivnRFHZ2ikR1GrvH7nQS5PFlXYbc3LN/eKgeycno8KZz4jaBeNpgpGKpdN81e2NNP
11Tdy+imMgAKlAIo9JPsQLYatSXbOUa9IBEiQkyjFYSWlc2ClHxDCFAEQxL/bvOKlOzYPLCW9ymM
Feytmh0f6N8mIyJmBIan+kAoh6ytF4AR3U9gl23CpH14bovGzG1Jf1ON8iga5sFEMYN56Nug6sAE
muIFT1P10sexdpFL45gEVjqIMLPCF3oUbs0Opp7QdE4oitMx91rtNkpTN4CUtYvL6LdC5QEnhhhH
IaCMX701VO8SW3MW7UNXEGPnuGia9IgaiDoiT/XYHj9FLUSe+caJRAbUPevKvBJrnvukAbxliSr4
5x1roVBvJsTFz6MHwN7o3URVOLpjrMLyKWsYSqHawcM3k8sI89InNotdBYfCLlXR8JgS8HrOop3t
Le6zdf87csMcgzIDeqOrZ5AYzALiYbgXM1GNOoJ5v9OQMsk/A6LBGNrvtvWg8zW2A+rs+GYh1QCj
6XKrlh0M5U4hgEVTFewj8YuJopDCQuU+pnq6j8JuL0CNeTB3E6ZouXxGvXwHaW59Cz/5ozfpsED1
0Do6tntSwt47KWnonqyFp1Mn3Y/W9S5VzDRrtgrTWFbXhxmHJSJU/xkgou7rrvuH7AMDTbAdbZUq
nZ4GsoouDuBxuQiIo0x/ZI57hv8wscseQz7B4Z+RUzvoRgR9KUm2utGFflsiosiTGqBCRiZVt8o6
1G5d+lZqyz3U9RJSnGdBumEx2CFmPjkFRSm9xHML69hHZXUuKE+pbdIk2VeTNPd9U3sfmfeKlqlT
ZfhrtpsNmnfWUm+hyCi/YqMPCiuPTvoYkY9Yq+2Gk7p36CGe7S14oPBOKEkpIYe3DsG9Y5WAHqq5
Yc/45I3W8JINeBQ59DCTSbfSjF6LXLHPX009lM5n12bnf7QbJGLEfF2tkL2jN1jwGN0comftebsw
Cr1AeLivaUx9AUdmX1cjfoqhaZznJqFsyu7jd1bo2yJKp5M6Y9+EUdRNS6I/1pIQhVTngm/x+mXk
dMZCvDSLeY5ZjNpFNRt5G3o5XWWyzNz0vCqStyZmq1s32b6KHFUEmcOfEU7YUZGcP7o+Y+dhxe9p
puNzaJYvljHau7GIOX8vTeg+zV6HDk1qybbtbpnTpifB8eCUhU68MUoEAKix47Nlm7f/Y+y8luRE
1nZ9RUTgzWn5at/qVsucEBrNCO89V/8/fGgNvXrP7FgnGemAKkiSNK/RAwP2hjfSorB7HEBcsb4X
Hwelfp4xqGRhj8lZtwicadlFMGD2siMNVRhYomktXlcgMP8OlI79oh5t08LDLsMIkdTyS5AaY+a1
LLPg1+Age75sBCizftR9bF0x3IIjgRmoB8c66EFjTcEwMeP0OZalkTsEpa801OK2MacnNZxHqB2+
fRhRpdlPSxKZgmnfmzwsM3UBmjlhCq+kQ3py1kAXeWZxCyLjMkwwUoArPXRm96y0+D/lZpwcdEw0
571g5sKFwG+BPzs6w5TDKZjdhzHVNIaCXfbosTV3EzfV2wzc6DNeG6ANix/hEKWf1RyXGK/90y18
GresEjjLUkE968x0UhqU47navQQTnzAAVp5y8KU2GuDYq5USKoA9fZACU52bN3IaXCtfozrIr1lc
0mWPnXPAsBt4CFsKgOCKeV+gmBY5hc17Ye9Nurz7QYPSWwMUwH9tOCUN10NyxL+PWWC9JHP4FiIF
h/joacJa7uA4IwT3BW8EQPuQaDxd9H9TZZ/29S/mNe1tO2Tneqz5TIIKTBwsrdUEklALj7Our074
rchL4wsS8ihyjp/0JLAu6aB8mlkEWOit6rkyF+OB+LvaGZfYG0N26w9ePHvXMLIeYrbS9qmOrFKr
5gj/GSDG7VvX1Kc7LY1fR5VZalgFyCiGUIYXk6bKR9cmabgeUKC3VQEiyOruZLPhDZartFfhiHT6
1Q2O9gJs10UaW5mYCJj009qCq8/TvjkUqe09wQJwHtXpdQbB92QARrDzoDlVcfKlZGCAfGUEtLJk
M1WSc6pnjPnKDICmopyTzg0ZPxkp8BfrkAedsa/Kor/AjiheO7NuLiNskb0k9cRpwBvXFn6hSnPP
cJn/03b2QS+DPydbmc5FnM63CH889TNgb9O1k8cAKZfHoNFqdoaRwnR6Jz1atV2dS2jgRgA7Q0mQ
mMv4eQtTwx2QCnZCNhmLYOfMY3ZkFv1osM5BL37IsscuBCz2I7dfMS1rr9mCmSkXXF0IwuJqOo/R
ghutjUm9AowIFySpBJMevSmK4R/jv7MkX6pny2tX35QB99VrodPtsiIlFKBno4Oc1uoqOPinCUfI
ixW+xg1IAf9lbIL0FEDntVsDbtEwviBUjrohnnerroZghAQ3lJlMGNzYQcl7EdyQgs5PIUmOf0xu
E9yAy7LmI4NVfolE5Y22KrhkF4kmMytIsLD4e0NdgPZ1Wx0FoVI5TwukkLFsdlP0wK2DBq8Hf5co
2rKOQG4AFuvIrso3R8kPiRrgkPun2Q+gmJcb1yxnlNiGT7S1RJ2PAlWUzHHOpuwiNSOn5c4gixj8
Pr5dTiK1tFCddraTpQf5lQla02zAIny2uPqdg0Y9i8KI4+0huQ9XMJw/u+X5jWbkXHLUqGUPWIJE
7r9EY6bIbGlhfCfJLKvOYano+M8svykH9xngnXGRS8rPwHk5jKoBcZK+Onpl+accl44BHPPlMa5P
WDIFL5X77LpYC2l0yxtLvTsjtYInE6CPFfsrrQHaLTvU45SOR1WvfwgeWIIBGHVXw69jPRXJkawa
bMyIKielj3ebo2x6rzivUA2+9zAXj14T8kRtJERPbdK8yLO3E/dxYN3nNNcG3bo1ROjtMXRne6u4
SR2mf22IZtv20MAO60Com+Agj0uehsRKPD6TnUSlFVih7rOv3O28os9v8HX0QJ9JdAkgItA2lHOF
1zt9y5DMABGAOWM1jBHou6gc7eBIARLZNfKbNTqnPWgoO7rI9camYY26OcRt8mUe9Ru5c+tdglq6
K6x0Osi9lruStAXz/1ZDfGXBAMgzkSMkJnlrc5C0BEaKY0jThUA0EX0cuk/y4NemKbdmaw1SUrPy
uavAsB/kVsiP1Pua+9MGhb5nBZ1RrlX90S62IchdrvfXzJ1+BnhlnDJGA7S6F63KW5i24SmfITq3
+vRJX7oO+Wxnse2c52AGCYwd306FzokSboOekJXkxf9z4Xe/QaLYXkF210N9rbk+PdRkcCjtDf0g
XYB83zvkxi82gKzxUwqXd725K5zi3VvzDlTx8Q4abOMVEazJuTkZYa7Nx9gNvytdph63O0wneKM7
LpTurXNR+6cME8uT/Jberx5Te1ZPaDT2877Jwrt20BVgHks/tLzWcqTE/jXP68oZ4YAwOUhL6OP0
xBCGqcvSEPQRaScTjvXWfJYKdjVTwdT3AxJsF2nBY2cNlym3mJZUx9wZMD5yF3Dlv17XLtKrH4IV
9nIDuMICSNna3hzfu/oCYDQKu17kbejelm5ZWpIkt7yC1Z+lR7L02Tn6TjWAWUmfnEChj5T6Emxv
67smukalfK684eI15l5awnoItgJn5a1t2CCQvpAJe3NGofu6veFbW5Y8SQZLK1T7/tQA0juHTnSS
MlMau9TYjv/YBCUtT01i6zGSXqMfyiX5IW9ttmVl27+7Hmzl2OBPzWsAV26XAo8pUkBuvQ3Ceflw
6B5E00BnojrpJ3wo2KdnXCBPfLB1jEGdx3xunx3GBswP73RWLGa1wGM7ec4BpQx1d2stWNV5LJ/z
we1OpjkzlGh09aAGBWs3PQIzOzZ4T8I7mPLFLtKch/oQROWjg3nx9uDlqpJcX6ctLZlbM/lwSDGk
7aXHflAaowT10l1LTE+gL5kxnCe5+3KSAjzjBGaFZtf70Or38pbAaidXou9yB9f4mluIKMm8ZcI1
+Aip7pstXIqQG9bFSnplHRxqSLzgG8ZE/xz1wN2RMTnKPZZAHnu8DE8QymWOPKV/5JN+48VGdlLn
8TYxSwTKvO4inYxGr93C2S1Rzz2ERbB+AYz2T0j52VVOKE9eYvT07cKGsaPhz3nwnjCLc1fMsp/Y
Lz6eZ6dcWsTWGaia6lw5bvt9ejtqh36CeL/dxTJz6EmT5TOTuZl18C3oQkIqgRfwFVyywUjcQ35U
qrC3BuXEQBdl1KzjqmMmgy3wutV5cp3rBDCH/dwz9Eg0iiN7n+EYto6u1llUpAUFe266tnbCcKkf
aiMxTnJ++V2+HY3XVn+cjbw9qabxLE91e7QSy7vuZ2xM0W4sCpT+oZD/nqBtHYci335JrwM7pqcl
jjRMH8D4H7XMzmHnt/lwjyC7eQGaVt0Ia2eIuuqGtvCrDLNsfb7yJLY+ZnswfKD/SqFnmpNXHywI
0shiOAYOJwUvgUsPfkAh8Fhyy+TJSLMOVNYeLeDBfoFvyN+duVTYevTtSa4Neunvt5uwlUpMqvz/
T8VYbYS9dL919fJjJLmOxbe0xNbMOcL2gwEtwgwy0FU6+6LisShV5LLrkEuiOGzyqq1R9rV/w+rX
D6X8znejjPXYMnf3wALu2BDEHoMPvYxf2Rxh6Vpek7lADmYfTOZ3tFZYTw775FI0Yagepfoa9Zcv
aAQYpAvSdRwnLVVGdFuw5U1zxpaDhlKkBkxsGYTJ39mCFSUp6Xdj2fXXl/MIE+d+LNB164k3wNNP
NrtU8x693oJNqD9c+SFmfaO7unqVYZkM6iQmwXrqZVgoSTaC0LwOIIBslaXKlpTYFmyPccvbrvHh
2Cj/3CHUQR9GnykdZwcQIL9IWt487njCNH4pX3/8XGrFLlIG9d0wUh7h2vLmHwFE+6s01wglXUDT
yzMIuw7JDWkp/xyVo9euClBOc3HL9PCRChLAFNmmcB84IULwkNKtYJsDSoEEWz1JDv7PQavz6/rr
l5a8kj22d2Ydz6yNWXI9Pe/YP/n7vZPYWkuiH9Ny0HrWd7U+XuDjUYrGxkZrv2ozUrPSr2yjBzn2
n/K2KlK6jrMlugXyPLakxOS4fz3ru+mM1JaKHy71T3kfzvrhSsHS4WM0V3chjL7lFcfDmb2Kal7n
qvLCS8BSCuRMaERM3pdlti3Y8uYMT1Dod9SpWoPoWkm6Wzn5VvVdiUR9MwAhxBb82qLlZZH3ZHtZ
tpfqX/O2w+S9k3r/lPe/nsqf84XcX8Sg/caDi0Mbw9plLCwfri1YZ7Jb+t1axT9V/5C3zieW065X
kPN8qLNeYUi8O00ZfqmdF+6la5A5qMS2b7T0IVtSYtuAbKv8Ie9DUur5PYIB/U+tRhIhKWyIfLyc
7L0zvJUmvEYlV9IzS9lMq7MqO+le8bJ174CpoI1vaWVeaOSSlp6fsVDAipKVWe66dOQHVjvvpXtg
9R9J1gZl4N90tbXTsFXWEKR3KcoZEibib4d/6m63puDIpH+rszWDLe9Dc5GklI5Bk7Jk4cL0GtTZ
PHSOns57mf8mAAxYLkrG16AdotP6xstN2YK1W93Scrv+NSkF26sryYCFlN/dt6Q/nEHy5iwBO6El
vEZbZ78OrNdyeT7bkQ1eJUzesqvFwoixrJC8mzlu1eRYCWRgsCUl9qGedKJb3rs/LiUfDhm8SjnO
xj2owKcaKgWuAVKDlXJDA8mxfLhKHPHaF+m6/CzJsovcmTLp8+wyq86uyRzrIi/79kTXd//dYua7
ocJWVWLyeKOiZ0VvrbQucuUOoidGHCGToqOVPcxeyXYMai7a9CCv6LpOKS1gnPW4+Sov8u9VrVoN
jlhns3XSsDmY59k1QSIYljikNQnqht3K3Zb2rUBB/yy0duWiO+zMFgZkdMjbyoela8HZ1P1b4Wxb
bABEKto1clfludQZVCa9Kl7LGJ6J8Mn15QHPLaI77bqe+eH2y01994jWqet612XOItH1NY/YnJw9
czrKXZbLboH8gC0pN/ZD3jqrk5KPZM6tphRvf0kPQ31vY623w8YQq7gg99+6Ih7PBkKARx3GLEmo
ZwiQFld8Jim1dPbODAeZnqXU84B56kmCd1MdvERadtaWc6hJnd2XQd3upNbcZeNFmUvzoPYZIL1h
KHZNxKsugZe55t72AHhqYIru0sQ9qVFo5UckgzBcZmZ/ZFUS1PDkXBs9aB7hZLHXjGgsxPPMwb0o
Vu9Sf3xdEO2fAmRgP8G/qQ+oxo2ocpCUvAzBoyxhe6IeUYGI7Sr9FHsOyoJmdz/FaCE4wBZOOnv7
Z8/y56e0an7Cd7z0pla+jbmJq1bqf89LhuQ1PvA3fqCCFM+a196brR8eq/Xs7PoBGw5aizrOMOyC
pq6/1DOYXqbk5WddTe09ijrAqyJku9RisQUwWUqec6tCv0lVDxUSwShDleC4MWKsHsalhKUkzAQG
HAXCRDs3hV0+zFNSPUhMgqwoHHTP8hxhYRbhrSIODmWF/JA/Dd9MNs/OrbpI+WVqZWBHghLHYVkA
3rk+M7e4iFG9ViF8Gj5GoioKhoc2K8AEee3AfLgp3BuQGmyveSy2t6h+Tf0UPQ1LANElevLV5Duy
mspVssoMk250F1HlKhA+Myx2a5zgqUEN+0llJ/QpVTRtP41jwAyCgtj2gFalNvcyx1IUD9ndNAzd
g5Z03uO8BHUGbM+mbcGupsZWEOpZutdKB1e0gd0Zc8Jsbhx1dGH8v6Ykmh/WFGgOlH8d2tx2fBVZ
3iMqM9G+CtsduqfG0dEs8zBNTY7GG2D6wtDMG9sB6gysVTvotp60O6zgkcHAAbz0wvKugmp31yzB
lqR9npOCNdQBaSMbblqp3+SzmRp7zTS0GwmKKfhPZtFXyn7yYLl7YcpiM6IGr70PYNS1x/5bMuRf
DbbSwYVD9+fdMuEzg0wErVBUqMT0819sd34J80T/NjUJaAUEcV6DMQN2jQ7W46yxl2xNiXVbuXl/
o/dxe0nTuHjgEWhQ/lv1UzMqNK4sNe9Vo3+tUQ26d6PkcbCrBuqrUn+KezaOHMQej5KUArZCPyO/
nh/rcddj3LGbluqxlmLKF4PlWo5jB5ssR4F2S59xeHewlX930tm8lVPVjak9OF54gRyGU2eGLNqJ
D0512H5BGyS/wnBO1vPWxtw+Nl17zFVkbfY+Fst9kL1gVDizaF80zJVt8xaiRfMJ7nn/wNLxVVIY
7bafMK2DDJWNiDUtNSTPMcqPByXuq+qix4VrIEBtaD+sWCxRBQbdHfpp/V09sKxcpqidSIGDksUV
GcwENBu3QjeV9ozYpraXpNyeLFWXT5UDJmy5P/Y4AnSploFefLbHX+vfSZPcP9tFDedsuX+oToPI
yyYPf3razDiYKKdIVIIqmGG4b2lpbWOLhOS7TCmWkg5yx2F4BDgDAi8YduC6sFQoKzolvf5a10F4
6e0hQOM9rL6X5UnK4yGsT6mOalM1Kw4L1oqLWzjrgdcmiIK7bgmGBN0T1/DP7wr6PsVO5i3w7fgI
hSG+LccMD8MlkJjkmcyysWywUVSLtajBb/BfKsoha+3t6G7EHPB/OSR1B/AVqnb+eJq2KxC5fR4f
SpXVwP2HXye15SJTUerNXdouPAq2HU2rhQGLIuV9tAQ5AhP3kpx8H8XCyB8gr6sxi+tLcamiXL7b
KkkMB71bPnwd+8gcHLusqoRl5eGJMSnKjfNmAcVHWUpKPxwqSblwi+roxUEIfD1UrvbuiEw3j10J
QONjwfKrpjKG7Pg8F/bXFHtSkEuzm962U5XeumME4ERDebPL2GdU2a04JkWovahlONy5ev1HHmrq
y2AX6ose1g8dHewDe9MwXRAd5OvXG+h/OXWr39pAS97cjFOxmVPep6gZvEWV8gU+cvAohWYZ3PtF
bD9JGUjhYwqh7lO+1Bzrt2TQzFfNj4rPWnKVKnxzshe1aaBfPoR1Ot31gZbej0uAuJ8+7MykJmo3
844+GzTekpQ6EE3ZyPHdv9RkwL3UZe0S5lL6lnk1Otqa0e4lafTNcDFwTT2UpoUi/s62uv4TNlZI
F1mjfowgVL41PbYIKny988KvfAMKVh7szDcvI5aZT6U9vgKh6b5Z5Y/ZbdwvluK2N1kZIZ1k6923
ZgZIoTpW/oSIDlq6Yf8rcOz2G5At/TDHuIjbjf+qAT5Dw7YdwHsSi8P2OGMNC1/4P1nQIn8XfsjT
LQdUbDbflYNXH/FrK1GYc4rXTLHsmybtJjS3++JVhzH9Cev3nRQqwNheQWB8gcmr3kuW7TfsL7hD
eZbkiJrEVfOmZC/JOnbNp5ldOknJGbtBvVfRetNhRN8G0wwuobBC47ZGKwZadO2jwmbn9yy6x90B
LB6ynkjLHit/cG6kpG9972hqg0W7w+1k9ul5EIyJ3nq16vdwfKIbSTqRagNTiPpbSdoYEeEDqft3
kpyV6YfLN/9BUlOfPdFf509GDL7HH4NLGA3Kc5q16n3kQyMOfeyqhrx6AuhzRHaify699nMSt+ot
YIXhWddbXpUYVfkqce+kguSji3gqlTp7kCwJTFSOIhsCQ93pGK4WuMdmdvAs1WPoaE+5+dw0xcnt
3ArDwvqIjHl5a09OcRt1kOUWseDyVlEJmq5ykZlVp0Ps9YiO21HzGGoOVuCT9YpCWPpNtSrviG5m
eZEkHB0g9XrxVpojkpRGD5Zgqab1k79D0w9UTT7irqy2AMWr9Bso6uwMHd856ex9fLMt4zZ3FevF
DDPnvkwsABZLtXZS/5pAS175tGn3DOs03IiIuUswa6m/ZwWvAb/7n7ytisQspf2r6nXt/E/H6y0A
mM6OH+txbh5GpQIuXbhI34HqMvkS/ZWr/mdzHOy3xhnRB8r14i4LDRtl4yoFETfMX/rKfZaqo5He
1ZHhfa2bXD24dWzdp6WHAUtdo5aCLuxn6Eg/FcSvjnGxd4EN3aklL5U7xj86DYCYZbjNo2d2wY1i
O8k5SkP1BVWVeiend+avauk1Pzv2jYARmTE6jJNxYc22RHW3tJ49G81xXncHYUst3yVZXaCMi0bV
XUmfemeX4aH39fimRpz8d8FaR4rLLRceCeBnZPwP6hyo8UHKQ3CPd3K22HHJtCvohJVjXtekFOue
lownXu1orRlo+rNlJtZZtQe429spLMe8tYGX3zihpRxTrdCxpRqciwXe94rXTXOnGaZzspNseprw
cTn0rdp85m1Ugf64znfGzs9o8yi/Gu/VHRKGpGNhnZ5f7LYwf8JJRCzSpJ+n9fHSZokDSSWYj3VV
1Q+x3tYX06iGm8htLdx9/RJbgs5BHwuwKh0fzEy9RBbL7/1vcTB+TiJT+UsBableKMs1pOIK688p
HX6EiuJ81ewmQ+1Ym19CG21whijBIxRq95wtouKq4qe3fRpbZ5YD0kcXKhAY58Zi/YyOzPbn8Bsd
8HfIh8qfeoAPMugkRtgMwpPANf/KUEbWu/41wJqjaT/1HZhldIqbV69lTtj1lfYIbqMDnoPDErwr
58Dimu9fdN3Ag2p0FkkDNcUtTuuyW4k5Ts0WIBII912CrAv+NZ80Z/Be89T7qk2xcm/2nsc9QL63
DtP6RpKdgfJc7sTdVY97hKk0xmXXrgTqVjSu9zmAkL6rhlC976vS/xzV8zfdCvQHSc0LAtzRrUep
6mnObaRZ/pOkwj44t2mZfjIL3f/sz+wlFlbzUhqO89k/j37mfIv5VJ7bUW3PTjsE3wv9XA+1/b0E
kYVlTlVfhmAovmJzt++tyP3EPPIOk4fiofYVxPMDyBtdH2q7NW8piAp2nHHWXZgs4xmxo4mXCOE1
IzL+ErtDCzG10Am6z1uFxqiNQ2V31mnAUvChWwIaxnRo8EY+SFIK2LAtHpoZty0sq28BO3HloKtA
N2A4umPtrngwlsBGivfWVYz73KnmT6wCfO3KaPo+RQvQo4XPgQ4Uknup/jWeh+n7WEfWflzyoyX/
v+u7SC5t9X3X5zzA0/ZN4CL49p/zb/n/dv7/ri/X1asB5rZnHs3civcDE/bncpjqZ90x9bO95CGX
UT9LQc7kd82TKghFNs/lkvfhWL6cyFkp3jnW+SZKYC1sS69q1BMtI/udp2If7eXmaasmhWPsebu6
hm8QlI9K1loQJuF8jVo9BEeHd/3Qo2NzyEateJRgNHleRf+m77SmOuphot4FFUQ8OilJoNCu3rVL
IEnbUCDdr+msOvRM19B6/E+p5G9JOULy0La7zSMAbVvWeqYtndLpzaP7WHK7fvTYf6BI5n1L4DPR
qMr86vlwSfXR+TTZvffDQICO1UJveLRcF8PRBL2VIlUjdl9hE0M8vjalcjJ0b/6CIsNw7jirCJ6+
Qcu6yjXCDDhfX7XWPU7Y3oPfaWx0LefGvOJR5659Bjdi4TpgGCe9accbvQ7R7F4Md8RRZzXXscIC
ci6TLymQoEer++gCsoKJ3jtXMzVLxHVa/zlzEuUZgejuoF88bMSSeUbTxUA7BhFyx9wxBIEXE4/1
Wamy/szkD1l841dltt+RGBm+RDFO8EnX9o9R02sXNW6zqz+m5kMY6HhiKOX8lobpL0CH2S8ODrGD
v1FME3UsrH+f8ZM5G2MXPFRF0zwXS2CoDA/DArnEpYKhL1SkBsiG1ZYPWgovHslk9Th4Rfcg9aUa
Bk9HTCMnDNAQp0kWT3Yg83jJ9slzgFgHvmpN+oToEAYRFsZoRqeOJ3zQ6gcr6JJzBbXmPskgVRij
Od85Lshi2PH2rZMN0bVAyvjWMyPryrJHceNN83CTVeN4VdSovM2MAmMfv4/uksZH4mlw3LuknPB6
rVkkibrEP8Vtq+LAoNYn1ytGiK6ILiMA1T+xP1Ee09jpnn3UntANBjtIjwMaqOr7l7nD6gdz5/E1
spBH7sxd34UsSgWF+rlhD3ofjqrxNrouWt7onn7Be6bfVdE03vv4UCFBnaeHagojlLDQj+PbBOHD
T+c/ksY9+viRfWX3ukHXJlq49nP0Apb0V2Sr8x9KYvzBwi/0citgoTxw9VPW8nH2B/PcL2dwY/w7
wIGVWDyMTKjsCZFOICZ/FOAS9c784YE1YAqYDbdoo45PNUbqixr/jOhafe9ZU4cUMm8AM6PykjUa
QjKI940PMWotDMrHS24q0auveM6Do8GmFSP40Oyh3Fn+cOnTYfpq2sydNC14dQveFG3KC2QD1PFr
BADwGJRDf5Gj9Di51sag3eSONhxYSyxuYATFTFUXZLDlYcjht7s1y5wQRJQqEnuXaS8lkvmxZKs+
ZqJPyAW280heVbnw0NjA22c4Bj5YZYuVY6t0bx0Gljejr2bIV3BLMvS2WbccYHosSRTtvOPUFvhc
LkndnCAtmVZxlaSf1toOdmK8w+QBkpztMClYAj0P8Xsqzam8Hb2kwsGCmARbHYlJHk7j1G50IEpD
DhrrfzhuRjCqhKD+X+eW5LtLO/gIXBkJ7d7lbYfI9ceonG+y9GszheErfa6/K2LHuuo+3Io+N15U
z/HPxhAq+znnMTteET/ZVXGRlBxkGt5L22XevWUpF6SL5geva6AUtnn7pR+damcMTvCjDZRXCEXe
n6amnXKX7gAd8H2g5XpEBUR5uyz+xWLGI+og8R9VVMd8dpr262J3v0+srrxnnftWRcT9HqJAdZ9r
VXhCznTeJaZa3W8FUsoA63c9E0ueonX2avcGRAbn5uUMcohU3JK9PTo7Z6jZs/z7Ih9OrYwJfCHd
f0vBqCKYuVxkO4Ek00G9sPkV3xzcQXHuujHAgAjrUBxflD6EQqI7TyZKjk+pvfS+WgHCwAzdNQ+m
L5ZKqXtxWCq4d1SMS2IVqf81ueTh1D3cR0sgeUAwtSO+aOyCLKVbgdSTvKpWs5M54AogydY28mOE
LMyhiyeW96v6jwjigleo9TctmKC/9eX05pRM2uup8V/yOe8PQMX6Z72LUcN0xuzRNRBViRFxu5+s
frgUoGpRcIzA7GNbdbVSD02QpRcfHDV6yFO1OmXMdZ9UtHZZMWD1OrVqhYX1IvvMrwv3rHm7XxIb
BRRrNs3veIp+9ZvU/lla/o3KQmaAEg68pqROGEp/LsrWRr6PRQY2NLpf4+Td+Xle/DSa+IdiskpN
bwmAHtSQZfW4YZlILVhIemZzNnz266FB05wJhJSOTljehhlUQCnNsfC88/u52UlpnIYZnpdoyknp
1NrpQ62Y35PlTOx45I9pXb1IWWy6rDkhtMSYPHosW1V5iHESIh5Yc/QoMQnULPg262p13bIkhhtq
eIjx8VmP2kpVJ3POMRtRO8lzmhC5SbeBd4o46H6rt11HHbL7xizsG3/WqTvHuFLBRHoZE69ki8hn
80RLtVvP7bRbFR4VnPVIO6czUjFSIMHoohq0V5Y6taJM1Wk7RvOVn+Vcomz392neVbGcGA6ZnHw7
W49Nx753pvKwnleK/TTmEu9qzrai7LHDMg+G7UEEW06vDDUUQRis7w6UgvWS8gPDTPVPnmm+rXmG
/ILt4pOX0AR9p1OvTdge/vE/bbV/n1f7MwvQbVh/w3IXJPbuxy4/bv1NUrJetCuzxxhhV6jiZ6t1
1dtiqSYVfLNmmUeiUiLBJLdfoqbbId0w/OGxI3SvdMOJ0QZ2amNz3yRRta8xsAgiqGZBk/+wimZC
Qw9MY69e7dCfz47X/QUsdzqkCCuq0c9eT7CONG38KDz0wbyhu4Zp+2ed+d6JMdOti4RpVOnRQbOn
RcrW+2krWGTH3U6p6cgRmjWRw3c91hgb3K3cOnljnnmBhPfZbHpv1/PaoesxvdZ+Bbi4+6wFIyeD
5ocidvLQq82dE8O/rEA9saBzTFndKkz9R1gMdwq7nlOBJeKEBEO5bPgVCpsOCXzfCzxipqlechsp
2nPdJsqTGjPlLfEzeqr8W5OxCPZyS9Yw9tCk0uR+zdMwcdnNxZBdt6MCVvIOWY3kEr6pypMUwEH7
0c4wrqq2h8o5vzTVS5Oaw9PAQKh1arTQc6bkwwxkBPGymB8SfFZKTFZwyMH2oOoclB3acTdCNTU9
8IZW+tBrIw5gSzCl/nM9wOPPilsnGCxQ/wQFq8V7OGbjSS/QGpO8HAWG84zLGgum/8nrZgYSSJrq
5woXvcK1/MdsCZCj8Eqnempt5JrSFl2ckTHM07wEUWqUF3dypp0k6UGMpxg1CghDzZq15Te2+SWy
WuNGslyl0tElG2fsQpviKHkSGLqvs02EZqNUeVeAYp4xNeuFJdvSC/Z3pyK/yoUlzw+Hne21xqGd
anaslx8phVGi5reWjQDhkmWxrP7gOMphCML4uSiPBYTgp1bTomf2zH+NUeVfB824R4g8vRsxq3qS
wJ3R+kfWyjpteenU55i4ocyfqEqsQGn0DTyvu5vESqwnFvut9dguso9z4eN+FLYNLloukzY/xWNo
tkr3vKZxSKpOdZGae3C+lIelpd8ug+e4cR9nj9FBP1fsFVWd+eR5ifJoRbfBkjCi+HcwWvW3jlXL
m8lMl2khfB/c/wBmbPXGBJWjdKbrlRM5amHjXRE9YXjXPZTFdFhb1FxGAVjjdocqcvNY1FnwbLJI
9qzHxUvpB+OtVJOAIZm+wxaovEhS6mqorB+sCuS4HCV5MCpSKAnJPXO4ce+pgfeU5ob3hC73fGMY
3ffAr1EJWfJ1J+txkop3fuzC/JdqKGBe2bkP76UGI78nNdKM22im/RVT1F6UwLOfIIs6TziIVUct
dPEyGGfnSQq0FnFPtWRzRpJSgGCK+VClDBhx3lBQjg1btpINY99H9L9Jb91tdUPWTjEza5xzqlfx
yZ1ATCBnGT6XsCEO2LMkR8NBGW3vtJV/MjwD5XD0W56Reo6ezbaBG2okrB+MrIe6Roqp0OJlIgFj
lxm3LNw89XlktFEG2OEpmIX4i1Kfj/Dw79iSRF/vS97i5Ye3hgf+brFW8TGHvpEYds0Z+9c37cIS
6hYIo8QkGAQouQRMagFOSibStd3Z09nxHmMEX4rpNVyBVwvOW2XYXX9V9ZlllpZZ7EJ82ALGyFAd
JJ0J66E3sy/mQjzqFiZNvfwEvIlgHtnCP7IqhN1Qg2RRAN3dGwn0qh1nDI7qRX/j76ieej+jREcD
o8mRfZTivp9hiEo0RnYGyf8kZpsD4Xw27VDZW++YO2FBkqAzErs2W4hyF9dixF5ul1WZM9on2B3A
MIO+YB6VyVCg2HV/TZ35p49aRFpU5xH7r4OlvQT4Ot4UXf/V4bbeRtiBnVrN/B5OpnccF1RtwmkK
75YeJzvK/93utsTkCbCHFR7NgHul4JJ2q3b6oU4C89Ji1HZjG0V5tZkkJFVc7xS1Ow+m/TnlX1vW
CEMfUofKE6YJaDVjchdB+lmxDnENiXkhpeUL4tpZHpbEMkQbjhWyIHx3e+2mQdkiqGw2uowSJb4k
He/e3Rgoytw322uQUHS0vaJkPuv9LLhVofXTzP6PrfNYjlXpuu0TEYFJEugC5VQl79UhtGXw3iU8
/T/QdyNO53YUkra2DAWZK9eac8xE21n2pZ47ddUncv7fG0uk6ioytytXLh+lYbZXWH7bK69qgY7/
vVu53mTs/t79i179e+/vTe5ELWonDxrGpp2vtziWxmox6FB0/H9vrMZzqlNaAgLYPKLbn/n35u8P
/u/DsbQgyxjkZkabh2ndNIp/l6P+85z+vTusNLyq0lnC/16Zv/v0vw//3vOMmXgrDLws3jWcQN5Y
m+zvvzf2KJLDKOxzvmnv/+6Dvzfp9uHMiGO/pv3l71NNZBPuELtUI3+xBtNfooHUJl7fqa4fCqPv
SB+1Kjxgm2vsf+86ozmfciBfmOS5phsfohXEGPy9+fswS6EQG6n221FSzmeCIQd/7Z2JVBQtU2fH
rUOLmK6hVosfl0TrJuRTh7rbcoox9ehA7+fbK9ST0WxgXeoRcmNrAuew0i+MzndmOeEbza/Luk18
GGUMStcmuUi0MNdxNAbM23t/Xsqb0mCLqLzWDj0oq2e9HQKWjIYROp3Fph1P4Aa2o+2q3+O+N4/r
TIKQdMmkdV6Hbqj2giEMKvZxIoulj/fpQBClqHxtKpmPIBMM2XBZNLJbYRoyWIxF20XaQCzMZO5h
/4OnW58tUZyqpqF/RyRR2ov3dm7JLFyKPfildGdj9KuH8ZLEne6zOeJMTuo67DFkJOMF8Ct6koyR
rqYzeo0zmip4qQKgbOl+breM6MFChUuLguF0sDbmTL6x24cNiIrepdc4qd/e4cK4k0dUCv9/nbxL
vORZkBKwFVWZDteUiNLUoF096YBvrQw6PqGZ7fSbRTiydZRUgVpt9xDButGa4TiYCRcBDl0qJFda
JHjF+1mgi5lfPHdrXRIEST3Wfzts3dvaYhiwYxx5qvKDpS0YgTX0/uOsHago1oD54wfFc7JzF/z7
jSZz2ETIdNyV2lPgzXHBoyHf5A+PK2855u69AoF0ZOKpXxDTkp7hksCgV7zQDS5dPPNjDDDYjV2d
rK1RwJzC9ZRov0NEtkynrrc7yMzkcF0k64/NPwZVz0bZcsjWnOimNsevtoSOZPKIBsY8Eda0zMwb
E4fEHD0TIQ3RS533JOBKfGI4uMOCdoIlMIWvuV4EctiQIrCWfWUOrxH7RQjl1SeXmXzQkhGOy8+S
rZfChFinAFXOAtHLvh5bbV/GfXS/QFxfW/dfU5CqF+vx5zJp+8HlIDgbU7gVgJO0kjNaub3tJd8a
HFa/VmQTG2p981oaFjQgDe3HISIRrpGVniyDTp6X6fcQF9zAWoowSqanxXD3BOEiH0mQYmlCZ9rK
CUnLv/LWGPdrq8ZwSYpmr7kviVZVvp2V0a4rKvozU7W3pVZf1oRvOA90BlPDuI1VNoCmXE6j/snJ
Pwm8xZl2Y/fY50S1duR10c/fSa95N4YJPAuAJNci9HiYXlDkWsCOsiQgxbP0qQaNYIW/6nsEpvrD
oko/c5KjLTTdn0B2yUy8ABJrBSJJMF8F9VGrh1VG+ooLMVQ3xqNhxTb/trzG3vQZxW0H1Kn+zta3
1cyBrxXJF+LcMuzNZyIUnyf0kkxdoKXOZw9k6jbbGNTohvTa1DI6tMwQAcvI/KV9A8JEvmezfVMr
hvaFdxEmX1Ya87WlU/2zpme7idThoekv0ToSIFstB+J5JemyVXJc/pGcTb/6Ka/GD2MkUF4fljuR
UfmP64brrWkEEo3OoE+wQldAJkc0w4ANY+6JoKtHgGDZ58RF8ruGUGDN0k6NoshKhNEGw4Frr4eF
Q8OfSIGz1ey70o7uyTYcdox2skC1zrNUZWhVIwuBBoa2KN7IuC9Cw2Pg3XdD6vd9+YpeFJPjwBla
5Sl5Sag3ZUeQ8JYTizJa7XqteAHmfw86zfX710lCoGvTHN/9fHJT87vW8u8yNb/61iIssIPMr3OG
osN9qOZx2bslw4LUQMvuFuiIkiV+M+iCqhLY37zUj3rW3rRbo6patkHsj9U7RC/M/MIJUtl+Ej7c
u26nNLnZnZvbKcn8tJZ0SzahbhurU22wKZRohCTwPlgvrJoyDjLj1JXprYMQw2+K+qbM69/Sck5t
Kz/7lIOXEneJW5Sh0IsjQhX6QdFAXssc4at356uBNLMYVHXYokDfjVYGkWee8lBqpNGb2rD4ml2p
MLK0LxeyURJNCNFTaycIlTIHRx4W1T0R88YYuhQHugAHe6WTmVTPldL3glTvvZtI9MNoVlKb20yr
3zy9zq6mIE7cjSH2MFkJtPHiZVmHIoQ/85R061et5KtZL/eTDMxStnsZq+sVNGcuIc/15E8aUl7X
YKzduoczWJtM1ER/yqMImbY8zKkWuilZ9+9L2nx4cfEkm/GiJJpGfX5JhuLYo8HJFfdENvR7kGyg
aaZLAjgQQRtgtK6ww7zhBK51odXxfEKVt4tj29czTdwFZhx8aKABZFfE9scyqA+yqUvfKbTn3gVk
M6Tme1/mXzM4PatV7/jLfpDtoou1DuuUnkZRPi3YyINCrx+aEXh5CodpylFUcz0eBSFih5oxAJo/
i95Rvx4YQAJT60/xON6TaUSGoEt/fB6cn170oCnYYcnYJuq9EiB/ASj7mpiJvNQrsE3FxRyq+xw0
j2+ss70TnndQ0ju9lz2APmhDp1rZA7z9HLH8gjwiIUeTNPYzoRj1Db5hJHwO2HSTJ7KJ6OzQFR7s
L70cLrk+v438Uhz9XlNEGJA+ixev086sfI+Iyxp/HB0ufXxjkExf2+ZhyOajqqN9f+znat9zWVgk
OPkzO1Q+s72U+n8GBew0NyldquNAnpreEyymvEtew/ocrZx5SrWfU57e2Y1+ioII5Rx9WqW6VzkO
F9Mb7ka3CMhzuG+G+MMuOTdiISO6YS7eHTz18EnrKWA0Q8qDIPpz5d5gIgA2vqJs6IyZikbtXEtH
YDweBOeMk8dpuS5viB7tqANSnV4Vj8v4KgeaymvhKh8Oz22Rqd5vHYiAukBwZJXxUy2Ln2ZQnV8O
xRy23khiJKbDLtFPk+49OBZF5JJAzq7i6Wz1VNnNGH2MA8/dOpp7Cczb6adri+4d5JQ8BHEntYJp
aBuBEkU7BXL3FQYhQqeYFppF77CbLC6yw2Uk8mRlQTfKcDQdD8O/6/pTNpdh+diXMKKmXNP3pgWz
oe/SBwLghwi2PRscleS9962rcbwYgMg4jdlHNxqeNLGA3fTGDzFAGl+0FN3L+NH13j6eQIr2KRnF
Xu6FBS2CjgFHgTA+rHSNh4cirBVZ0MZ0BEZdL+lY58dyndwTIZOvTgq8hx18nJpvY6A2XmYezxq+
TpZehFaTMDfDUMy4Xdr0wWD5CXEnoWoiv2dN20uc1r+EjCa+MEbGStZz1LsElVT/DMh17trhkjBI
BItSl3zO6nqM27OkWIyH6mbyGBqSLwLq6hoD0Qu19ovL0CKw4y0rwlRfi80JIHcndeN6bDVyCXN3
3BIG2c0lAVJZD0e1fc3NlqdjDmS36rf2VCqK8SL3hUsNJgt0G3H6O9HPHs52vRGybAXvTc3Pdj3v
DNNWFFaEZqQObAc53mmzak6plt9ZMQU5mbSVaVcHi85U264zBW0yHTBpW70sQxpCzzKJ/8G3gp2a
o9lLjJYngJtG+6Xp95nW+SmSliIZeGBaeVM2YMxA3Au/QG17XO24C3uImN6cBdlqX3ejhzZ1/LG1
K6KWLynBrBVNaICPaO/yZoeV8S6bhNjrVfsOZOFqrFaIz/WGaP5oBcHVyjMw69fJcyMcKiE0UC5N
Ar/VY+rOOgUziQS9cg+IlmyiIZ05yCTmHrngCrE/sxEE5DQvZLZLcy+s5cnU5aXNeAITrnAuCJVg
KvljO9EUFgPE4XKXGPKQSvWxqiuUM88FilSfXJB2VxpcJ6LEb3BiIBtZOa9LvErDsrXg7VcNMt+m
bQugh7yZ/Vkz9pLAI9+ztUdRi/0E4HZbpGofDipWqAUB9WGjy5H+kbOwadYZdOD7lFj/TKkt+8ic
gCVjIYVoyPG0KMDbURHaHnd/reEdoDAhNjHBv0KNP6QJjKTc+rXkUPlS0e63oSaxbtJCtMELmvp9
6uomVDknzEk59TWPu8SxzU8aLj9kKDfnKWdqbTK4X4gqyk3jAWBfGSKVwUBpGaGe1/b2H3YpPeLQ
NBnsu/lB2HBpDaWOjjG51AFZE4Ca66GnDG+Z0YKjHs5ayt1Wd8Lvi+Y5KyrsSPIKMGa41tTP8+CR
6kuTwpdFcphJHIfaud5IJOyN+F4M76sp1yxEyNZwm473TjW/O/38BUn0uC5LIE3jo1apDS15BtGL
+SJSnQ2fZK4C5iB6Ix6n3LkfexdbRlZeT+7IAKXVGWR775k9kGhfWk/R8DAKHVQ3DFESxEjc0Z0o
VEl1XdjiIgzJoxsP5Dkxx+h057bh1DHV1RwmqX5H4MizOZGK6Y3VPk6WhySyJ7SAzj0DFQJcsghm
8/rmeg+u1BCJmBuLrxxUMAwZBTYFJvi6OMzMOlyg2BJz7k/dyLwhOWhNdV0Vz2DzPIad0ZF7Muia
xNqpzOAkNhl8qZlWO82UVuBe9THATpp+aBfIBvdGNCeVs5tb/U0rCkYto3mIFMw9FRGGV4BBa50x
iKfhK2mR3tvWifqirwoKjNnxbapKTl/zrZ6fqKRtqMMFKVWpFxj1JPkx5CEUnhZEaHOr1jIC182+
Fyd5S5hTLstYBtoEGzDzzOXkLK+1SItdZB4KwUC6woeKBzXeSXJgajG+5VW8dag5+UcZr5onu4AN
gVlJZ9BpJa9OO2SYSBeZPyvF7m2T6r1vZkqOSQ6MCXvGwwkh0Z7jwVD+biIyMvKkuRniZG8RJLL3
FnVucvNfoWHYTTLI7xtvqB2+UCQ9MxCv9xoaFb/lid95msPZ0ONRmuf+plr2HhTgZaHdjp6rDaM8
hs5WYwtscSIUTLWyHu9fEdELSdPvOiouuqMBNc8akoUim9FT2h8TABs+oiXH72rze7bAThXPhnSq
Q1wbH46hHZ1V0T/xUPNYzXddgzqF1/0Nb+aTinret2Zys4Ichuyb5wFpsFAI1tsuIcL1TrGb8ihi
OKw+kcQg/Z5+ybe8iTwillPWKIOg83JyXjxDnZcOGAmcObLkre526sRnxYsFEuU+zT3zoG2Ry0mz
XApbh/qeVuM+TTmn6dT+TTO/8IwiA0FUvy2HctfFy4H/xxR8jAHfJidihZ5zw9RCErAOLxhJI39u
I9RD3556bV3rld72k1OOVJsIU+0VxRnR1VgnzkXucUxliYosCl6eTUS29HrbDnnNuy7Nj9ZAS1Wi
maBh+1Bz8fxqtu61IqdlKKy3ibmlEc9TSPrPxlPx4ktii6d4lUejoEAXMaF8rE5UAJD2OMO6JuzW
drQQGkMSpmF15yXxffPDwhsx+ZlxVqpkui8EJzXZ4afJZmJRhP6WdAQ1LGZNHtT8BIC02KPhusuc
6cJYAaOfVtyIIh5CDoGXeSO3Ltaj8RlX7qcz9i+9zo2Z2y9kXzyasgpFTE4hEcBQwAmSXa76jqcF
WxcK8WNv6W/jYP/TnIm+Mkq33iK7LtNpxmTs/86aWjgmplM73uQtHHAWAGRwG7zZeI+2w6urxZcV
UiFI7UtuypXGXf/VtGrfOtpLQSSx7yTWHMw1hbduo2aIuFuoYsaq9rCKC923RXFVR8O/SmChSMYV
KCXyp258dApxtkrZB6Y2UlNVyO91ANUq07RQbPm8o2fssIITRZ/VX0mZHAFXXHVpstdz+ztxO/pU
HVNAklSJUkwP5tLc5JJA0a4tTs1EZOqoNztU4Z+50SMXNUnottNdljN4zgb0b1EFONje8Sucx+TW
SStEwvOl0gz4TtJIfEyP0Ww9RAMWiij6XSvtySRKSMk6edLyD5iJlb2agRbrqLFm82aBPRZag/Hl
jMPJ9NLHemayjgPwe4i2i50UH4sxveYVvmrSFqBf1fzN6Xyz5PN1nSHPi+JPSohPglUT36mnvd0s
H2Oz+fJ0NnKt9FAErjXscRO1HbX51qlUB6Z4SWgttGb11CQA3qSbkHx4NokUeV9dyoI4pdp+KN1Z
MEHX3td4vugtCGmvujZZwoXjHoa6doNyBnJXDbt0Tt/SohPBb2s3X7ZV/IuaBq2lWd+X0BoHp2Rx
kR1pS/YAHu+8VvMuIj8elRNebaM54zN6NLUJcTrOX1wWx2UGS5iQDZplOk29sZq4G9Gcr8IKdWaq
MLhivCDVHOjBsKqMpMQ036+xc8ZB+SlF+1Gs6+0E54uxmrzmCXmVObQ2bQy9qkaD6cYHs8sCZx4R
HGukRWXrDealK6i166G1rZ0N3oD9xyCPsghck6drWvXpSKYDFH1k4ModgazzRzWW96AcmjcO/RTf
oqLjLq6ureJlFHlIgOpdlwxvycQIfLsF14WIKYQl+j6W3Cj4J27WIjrQEX+LnOGGzu1tBCifUwI+
tKI1dqQQnQtRPg6J+V4qKTjoJZS1+KlcD8qTGNgYq/TxTyoQ6zRlaB43R05jj4RqvzVD9sXp9wkX
6HACm0+m8hqF+F7e7ObSNdE75QF6jIQSJaJRf9EY5HQGYSvjYuc7tzSPqIxo62WLRcnQxuRDapfa
abQbzpqvqqS3u47OnrzsKqxtOXOmV96+XEHRrKLIj1V3XdUaAwK+wc7NtS/Ovf6CF0KkkXtUq4Zv
sgRZSUhWrNz4akpnDo2QE5jta0GT2cQWL/Zh6UvjSiuYYLU4EZhEOBzU3ETHnmEclsVrT9jjUr9b
yGBShlU+aEsPNN7J+8Pfh//7HBj6jOeyL6LQwcIBiL8x2asGwsadsibLYEt/Um+uSIFxE2AhHbUE
rbecagdLOianD0kf2RDoTx1r1I78PfvVoFAdRUSnD4g9R5uXtej6w0SF3s3sYVNHAzIdHskX/hyH
YnN2sfus2nwSxuQdnOjXIbMzWArjEx0Ze02P3C3TRUzOcfGujQBVa4vSXs7GT1S5PDRU2GUU/bMy
MQa0iNwQbIDwLCDOesXfJFmW3PYqnbeSLdHOiYOGL3K+Es/8mnrk2wuLcDRGJ0jMANLpWA2e+erl
QL/tfbNo1+3249JtAmNJ5FMz5HvPfYGfB/awIllirYJpyS6rLh/K5rbJxORnxfxYxUyfC9c9dY2g
penc5iZucsf97pQNxD9u7xa7uM+20YGnlbQNVXcWejwHfWfxRHikwOMquyIfowrbuFXM8IeQ4nrm
sbZO1SQI1LE5vR2tOBHAJlB26BIigeE0MFFzy4HQGHe7zG5uu2x6U+UWtKiy6RBZ5e+crv31AGkj
pr2t25yUrdhjg10s5gOWtfMS/S1dnGsv/jV7i5lsRx6ay4GzSd2K5TF7LOeXyEqhC7mc0ZLYin0s
1r4aYDmoWgWul3F2duzZZ6Z6yFLdeM09VmvYsZxuabGoknwoIz2Lke6LnMQNZ+wnqZevfekWO60T
KUKL+A3GCBZ21zzgZtIDhB4sg5vo0CF2iM4hTaox2Nqeu8nErG7yGpvbtHXVCIa08/xAkCn/yzxb
zML2uis/V5z85UyrMpoYroBQweLOxH0eFGc4jdwltyrcIJfSwNE0PRkFQEDdAvky1Q2yKhpWdvOd
Zy3sl2o+Fgt9ZqOwvZMpTkM5jP4SM5jqV5pPjpN/jjT52G1qza8QPfRFnZzibNoKaPPdxuLi062M
wZ2o7k4vSwYrpv2v3kZP0UdLhyUwco3adbj09CyRyXZXMdbAkWLkPpLclVVNs3PU8Z1MNxP+ugCN
SrPzKhtK+sLYQ26JNWNLxy9dx5l5GTcMZIT80CVQKijvfNXl431LZnrYE2+0AfnP9OWvY7sNipG+
jYKoYcy0NamlmlM2tRA/2BGSVkRBO6b69TDr+5Ka0l8cnNPpSmK50G+9RlgHoY/tHkLkaW0zx5d5
tUtMAlvWmM0hjkV/num35y4C9yxXL7JCZKoPz0zNeP2rFekPHdko7bOroqatzrkVTm0miV6Z9rAY
oEi0VXoZHOanbUfTvrGUhikWHmThlbt1sNiM5/4NRM+usrf6s8Yat04nO2clLdL6pZKrdXTMGjWz
qJcr0W8zoQ45DfEbaPicvKOuLcgTx7uxEwm3hTYLDNg9jUAeNI5Z0n4pi64MHKOKApArFVpOXK9N
FhDZVgGA2h7J20LxI/KFR9gqOjsQQmx5Cu3FFtnrILm2kTHIY5bmCJh47LH5vHSSv7i1+ZH4iejE
xJJljZGMdKdX27MRFuflBdSnOsf1vU4LhTuq8iNelV2S9+C++47jHj/baJY9QSMTU2eqLIdZz066
TR1k8XQUHNyJFy6JWB1FdWBYbMGI2XvTdZ0Q3oJX9lOXYngozWg3ZcurNeO6nJzpuY/weiID6g4V
QTQs0cOtSle+SPsVpATR1on/NZYcQ8cdr2JmqDQOPRMwSrzQNpfNN/xmLtGS3U36qBE+7eKAmVxi
NyqMCW2DntakQ2cSNjKSsFlxJ9sRuDUeJFz/zbVYBpYbVZknQCX1Sllhc8+JxvhWsf2pm7+TWr9B
zxBuASjcbu/WXuqQcSL60NEn8C3+tzDlXi9wUDAyhF7TYzKh76HN083MjFmS4pMl065PtHevE+5u
NDoC19K8vmby5+yK1SUdTzDTYewV6AaVDucczL1UrJxrD4B9RAATIw/Ztk+ZFS1XMtKZbXD0ERWS
HCeu1V6DBY8O+XHQCn3fuXcwLigM9eVlUsZx7XW6wqp7HiYmInIeAjOu+kDNnkGhWKz89vF10g/v
hWREZv2aU3rnctrnEMyuOE0KqRHHgVExgE48jZr92OEbv43JI9FqwqwJdwrnXvvu6undisn1KqLr
fERbKcbv2aWh32S04FFXPg00Bch78+D+VpLmh/U8RRwPM+gNOww6n9rmXkuc5awcogvKLLvXRAM9
31645dam9mukKKExceZzNiZ+31Q/ujX/GyadikXOR4O157BBt+e6+Id2g/RK6KfMezkZm073wF+U
cVclGe0XuzgkIHARG4a5lh1LnUDnLrLu2t7Lruqee9tqw5iL7C+NhzyQIbjRevYuGeb5pnF3FurZ
0FWCtI3xc1nqW3bYjCrY8kWDfa6rK3QgzX7JNsPuwLmD0DYE8mvznWGy4qiQPZq6FwVJS+s1qe2U
92icFHE93lYSZ672Ra99/tDiI9NXHbSTuJl6xmyrqr4cZ2OzCI5GXY+wbuJVMfT1EHtrf5tub2y6
byVK2qu/T8miJcqIzkOTS/7afougidSxRP6IJtdkLSVY3dU8KP7dtIRNyzocNcZTNqYZ94H+2oOX
CA3TdILYOrpS2qFYvdc4TQQuN3radV/Ouy7iIFPO+CAyv1N1e2pV/zQ5zXowMyvdTV1xo5CMMTtm
Omd1RXvg4SHY2B1zOMKKWS2TOEo41lhc+mAq6A7vrK4fb6bGfSgqLmi1Fn7ZGN3N4A0NGd57l03f
bWCyDIw3oI7ddtFCk58245Cof/NoQBF3GMtno/FiSZSFTf/RtJBccHRRCpU7r3NuSyZiYbOKPqBo
3UVYBydGrDBztqCN+SfrljCS00B84VXejWoP+BvlYnTjrfF1LDmrcCzb52aTBLOW048x5iuD/AGK
HPXDkgs8ynHvDKu7b8ecNoyMX4qF+adgX4ohSHfa8qvID84iy7hJbWsKh6qM91pBMkJruL+OjUaz
HF7UMEW+AIMcOIseOP3C+myt30K5x84iJjv7dSQ36FoWX63CW6s7A7WfRohRtcTn2WqeuxwxxcDN
ZfZP+DjOXofCJ46SXZR2UDxG03c88bU5TijEoZP0nmkFkelcTJTXBfOX3RTLk4fk5wqj4rOxxYzH
jca0veYCOOK7LzBb4iOqab7uVeQCtcmKJ08ypzYdMopggVzJermdLKYHtojekzsUKKwqQTSvu9FE
uj9118uYFwdkGadlim6JC8H6Qi8iNxRSHYfvGS/La1nZP92qroUYb6lSwRYn5zziK7g7NQRB/T4X
I3f3Vp0xR7mVWSIoZ/uSzol1bO3hZChy0Ev1qC2rcT2iBTLRAe/r9Fh2lLiDZ/2YuTX6lexftXpY
6XPlbAZcNxNnZovoqXOT88AsjZ7bpymG4WIQFpsl7rLXhsEL+7UOPJFwt6T3BWSGIGatr7sDWKUT
mkm28lw38fc3H4UkTixSFonT2k9sj5+5yP8NXbJy95uHueV1ESnhheSt7+Xaf8QWTcgs2+z0GRM0
i4wns3bjQIAoo8PAxNbmMk/dtEf4xAp7lQ3ZM6//g/OvazovjOkX0Kal6d97uq/NHKvs+Ef16qE3
nZ+mGF7dpX9kChEFZqbByXcIzvIgSrURxwFhbOod5qgaqcFSIMkm8sD1x3JtOfLrTJ2dyDoDSvtn
RLMbtBU6sW2aVQ3Y8zmpFSGxO6dJSeAPV4u1HByeoCquDyULdyS1N2tMf4GbVXSeW3WodWRt2N+T
7qdy+ldypuhGV/VtK/ZGxM7Jmg5d2TuWYoJ+XP0zcxdtutqNboqkThcNuQz4TpstfkZbENhFxrdj
/jDQdHfJ6l0rJGlhZYBGQHqdtjqaXi+5UvZq+FmaXDe1RmqlVV4kbrW8asvDsNj6DtmcTXUxB2Ml
D8asYmhjTUsES/tg8o0hrPH45+Kq41Aa4+gk3THBeO21Ayv8YWmyn6RuN+jUcLIqjb+bVE4h6eJQ
3nII2zLQlvnFWBPvTGcjUD3Z466dGjvlVE9J091ZI0EQYKr5NdJwLtG6unTL8Xvb1zLnKNQyLg/S
RSe4ysovMPXukX8D/VMNEyvFEEMR7oRy6tAOWrObm9th1Y1zVU77udLisM0pypr+WFcGdSs94bRK
efVUtXOT9TotWYCipK12ejNcxS7B7bFO7AKKI8PT+p1XaNiVp7dCdbtu6ikBhvhOMyj656r+jhno
tRlhlF6spaG2mJ9yaG+FPhxLr1h2g0G9Wwy5pB9kYRYqILJE890QW/8acY4tVk1yAh3GYb8eGoda
2NjcJ++HjJRPml+idV+YoBwUMXB4Ws4Wh9IkpoxQsXmLYeU2mfXbdB5RexinJi7KvUF7QJbyTpne
JuWhHG1aghQXtK5NZ772Kn1CYUk5CofKHiaMGpW8qVbrMbKyB8Gasned8ZB368FrjKuInRyzaDDW
DMiIptxlGd1IEjuztPPNVlkhMko+cmOKnQZdTF/SNcfLndbJYZmMvTMMVCU0Gz0yC/xGKy5Cdd9R
Nn3nPbOKbPWN9qFox5GHBstfVL+ZifxOlf0zTjW8fjO09KI5AL9nXrYAVmg5tcvkHy1ZBvZN1dE8
026ten1KbOclc9RRN61Tm1CqaoN5Ab+D3UOg0RnZEO3eHf3LryG0Xas3bBigISZP7O2WHVaf/3UV
2MD8n7AEOWz5iabuvXToxBVD/bpGXtgtqzgkg/HskcPatt57Mm6K+DS5aDNCCoR2pECU6mKX5J7W
Jg3u0n3WobiNUX0L8GhCeTU9thO9mCHGDFs78hrjGIF2UfNQYmTwvXW5VKMXpqtNihJfwsTkYsFJ
Yczq7m23e7Ds8rPrySrTdAfWPoI0fXryBO1ly8NWYLuP82BQsNkhSy4TaBgJyHDFc05AJ3YT8GK2
1X1W+hhqqFRbUkNVat5KwyEzFG5gRs99bKLjtuUxF3hdq9z2RVLhTcfqE7X2fWv1N3an3IBZI8du
Qut8rbXuilH2uwpNz+yifFTD2RyZBseMUzrtC5IDUY/0Vv25gyCJLtV0eGln5uVFYXAudU604Fkb
U6NhX1sPozG+lDotMKhImyP9oGHs7j1JUUKhOONW2caA8KRSsBN6vNAcoPqN+o/WNfZjJy6j48BD
aUiGzFmzAVo4NQ3NcbieGzFcG3U6XtOAWBnrzdoR+cjs91qjTmUvmodMaPkDx+rt/b9P1D3+RzhF
bJsyggUZJbERdLbeH/7fP/OFmpp2xBq2t3+fQg7AHMIW7/99k2yOM9ZxV+3stW8e6MO0D8jFHhsd
eMffpyziXW9aTz/+7wu2ryoIMN3z2ybhf9+IRjou/dnUTn9fh9ha3auW+Prtu/69wVtyTDBUMrbm
N/v7XC//j7QzW45b19L0q5zY181T4AAOFbXrIudUKqXUbPuGIdsy53nm0/dHytuSZbfc1R2hYCRA
kMikSBBY6x+qegnCTiLj8k9dHNhLFVGfy7kF2l0DaJeQgLaMukujb79vWNtd2Ubanb2pN5gbIKXT
kdD6p71amKhYGOfkSbWLl+oYa7ULD4TRfNK5Ps4GrKd8eWItssm1wj2FeHreFi7AqSzv6rO5aDpZ
NHnAjeugD5tbp/Tig1YQS0y9ruHNUdtXeCAsY+g39TK1+mMnGHznQ4fSqZYeYL39XAxjJ9xCbDBW
zyf23O4cr0KCZlO3ZYzqXKQ+N527sp38gayLcZx76gIsG0fX9ghI0LxrimTHclpZzsUA5umxc7S7
pFD4HkJc6oVa3cznUTmSUEZZnM8nkimgviJ13M28tw7lcgDTC6smzq7mjYyLchOVPFpIZfn+sjEz
tC66pFrOu0E0Z1d0GOxKPJgZxac2STD6oK5Iar2cJ6qGnvVAuiVIoW3qWg8uCbH7m6zr4xMp+Ak5
kOdXSNRZq8wL2usISc1VharCzVAW5tKFfXPL3Ktcep0Z39dE33juZPfgj+jZWbG0PqS9TBex0mSf
jDJ/wlQWumSZPthtmHzp8xTaYKh/TUeA7LGdfat7ZhQJORUyHNmyFTkDxyhObs+MZlGeE60Ckpug
QmOYIfADrImZ7rS0HrOtTy7kiUTEQa/H4mtcWlcWCP/PQRd+tFO/fBSsCZi9Vc5HjdztIgrjYRPk
HtYojlpcYSaPrmZsMQRNhstznRflUCpHhclPWxRX8w7VUy0GCTdfz8V5RxkQHAq9WGG6w6me2+Ve
vzaBmK3mYj2dILM0e932Nop6P/rA6zkDPk0eTXZF5i/H0hIbRVdRIZ7azOd3yAlu+0K2z1913pFW
brNNK3Jac5P5/L0iwPm3Pvn+rADPBiN9N7YRdpGkQC9xC0p2TSFDLEFz/8hjpqxrpQ9vEDEIlqUq
609JrFxoMu88csRXo+3634pEPgLwdh46U7OxQK6hzXZWTFTFKQ5KmukHS+vsDYvXluc/0ciL6+2H
zm0/yAwpF1+uYQ/wDxqj8Sq1cvNjb2rZ0vO68dpRg2zjmAlyO0nVnoHut7e4NruX2JpWK72IxD2I
whDBJP9UiOg6HTXtQs8ThBZ0syM1QS6wifzighuHRJGXRRcRS6etjtbCMYqMeNsUqKTEKQmuJOqG
YyT1equnoApSg+R/Y6jJUW0GbYuyjXdUHc3c8qBY51EEESBjwOUpO0sBnWxzqP07XYb+FbMRpnSq
ZX7x4jN0JcyvNevwRVV7w/XcNJCjQlTmn6Z9W71pqkNzvhZ4fG/bWjL6NtEN6KnwHO+zbeeibYra
MuGMuY6A57Yt8s5fd9iFrvJSkPVzu6tEq3BWDt1xrQVjdzVvsJe1ljpyEpu5qE7t1BYmrqfncpsz
tGHcHRLLRtXH22tB0T8f54cElW3NLc9Ign8dcfNDqIpIP1j/U507yN7AU2I1aO8yXFTAWHaQgeEl
XOmoCq8A7fTrua7LbPeK2T0YfRQ3yQnRbq6zOn3VDcgzzaXOd5MLJMp2c2k+Efw0ZxfingecmXPM
G2lIF+NmnqGXOvCcJalcU9s3P9qR/1hpSNtdzlW5Y6dIupW7rMRCvY/jeiW0DnQFAZR6o4QG/zvs
IP01bET4mMoYEcvSqkuL1wJAgKmS2GS0fC5XRYkAH3Hc55ZzEeF8Qk3T5uUU845MevWlSUodzWkb
GZiuulTdQezmwH2qxHwJbsz/Q6UnTbFTVEL884Fzw3kz74CHSjp4Ongcc+DjkWPuvWkBWvilftES
/7n0kgJYC6qBn4gaViR5ZHbScoQq5AgfJ2tIOOpW+pRqmXMVeBBvnIJ4+lyfWM4Nch/ixpmmu0UB
LUbxG9qn2SHLUYWSA27T7pAW67m+8VkRdU3+QBbHQpyox141JHWZSCxnVb9TDpXF3bSYP9YDzqVp
3yJlLpXDXFWGEXvn8vPHufZlf+tAXIsT5dub+rn4pk5qtrpPimjd2cRQ8b0aDr42fN8IUV0FDb91
NMCLJ74lP6gh5AORR/knknZfpZGbj4qV3teqWu8NUze2thr6ayfRUf1AA/7eyFTSZzA8Us1mPPVU
dJnKOHjA8RJTYwZMUBnKutKHg43KljuE+gpUOONf2l8MRZE8DTmink2lffBkJUCQZjYr9k456x52
mtoiKypI3S9Ep3s7N0lZWtdQu2wtecwd9SP+5Mo1gtnZIdWQGQysEUBC32yKJI8fWkESbVBidaNA
4fpkuktOkKybh7b08jO1KOONgCC2zxovubeHYU8wMn1UOz2D9eS6h8Rvw2vX8L7N3Y2azX+w6LNL
K0vaC9cjy9BPB0zfAwQlOa0QbGBqesYWOcnPIZKkx3mjp31zLIwGeK20kThQWKUXACSPuhYY/WJu
A5dz+ghMGw6ccfhe/HGKuXmS5w9JEme7l1PHOrBgQ2nrdVNADej7cY9ui3Mxl9IIAprVIns/F8MS
FAvw1H1nVxcWCcF6XxEBAR0mgmVWKOXD0JJXDVOj+GiN5K2DPq4eszh5AObRfcGi+dgwH32qWhNK
VurhYJ+Ni8yGJrBQWMhP4WjHg9+S9CBkbM+Y6PYJPPEanvIkLpdZBQpzmpovAqylt3PxZUcUKwk+
yOAsW8Ldl8G90mIjriNIfW6bfuFsqhyIb9eb1d7Xm7O5NG/mJnJqNxeLiV1kdB7xstq6Cnqh7FMb
XlcCS51VeouIggb5ahVMu+c2peKKZRwTEy2lpA2v1S8s6ZWz50M0NV6Wmicvnxvzf7pQcZaQpbSu
IAxxkh99PB/fuUnJnUUfFZCCQ5/X3WZZg8O+9qIkvXanJUcgSrA6P+rsqqlXESEwoDtIwsFc0U6l
sO3zQgvLc7gsD6yJ5a2AVoXemHnKKwtJ2RA8ucWNeD7vlKjar8CB5DuRgxOsWz3fphZ417jWvbvA
zax13iKOoIU9PCronZjntFDd+sS8HWNQNk7mKU8b8mvuU9oyJdXLWt4mnGsNQDY676Xur/IwhkAE
UuCGaOa651wnXeryZixdAqeWxgoTkh1rc0TddaMOF/NeSyfTOdSWe056HoHRIIgv8sosLywQa6TQ
y+BzYSVnZRrK+1LPLTgVHnIgYxI85AoBhKmB9fOR5FIrguq2/xm8yPORJiPWMh8q7URuiYi7VcS3
XQxDCQHP4Cp0XXSj1DojRRJb224wtUPIOwI4TNKQ0Q6zc8a3ejskwrowuD5rK4r0qyzG/i4QinXb
T5JF6PEuisKwt1XjjsMimTwYGmtQj6Q6YwKXqG5NVSkI/mM+bZ7b1aWR4W2hfD9i3lMPAw7JneFi
QQi5nRz3GkRic23qjX+Tm2hWBAi9refivKGBYZnNNTP7iQWE8NBLg7mOBqpBOJAISLd3ncbAmbb1
DmYal8fO75J1lMT1vRaEX+Z/tap/C2Tnfw25VwmmDxhdTMfYSBUdjOmY2CKmUIZGdT/qU/qgc5+M
9PmY1InVhWYn348pTHApUZweoFQ5B7UenAMpT/JbnUZCoghTbxPxbihxw2ZXOu96+5FJsL5SmmAT
90XSYFJgwOPDVXdR8etRecZHffAQYVhIYbNNp4qXTR0HGACDer0dIdKumx7H9Sro9fMs1aJ1IEPl
AZL8Zcdd+FUG7cmoOv0B3kJKWrz6pambNJfz1NXw+1PuBN+bvjmrMQo81rMiIoz4qJWpfifcMr/1
2leFoH1UW1N73qM6r/a8PSZ38m5blS4glLFocRavRM87FsY/CVFhrOePkYogQDBtcidEYdK+FOh2
HcpoWq/NH1M0aBU8VX+uncsow5dno07I2hmUs1R6BygjxjYmVXxGVl45m+shvhM8nSvVpLfRRZ5a
k/Rz0sXcqjHVRu7mBtVcO3+cN4UtyZVZTbjIUc743n7eM6jep8Yp/cPAOH/yeDR2cU9gTk2K9OSm
anqaPzELva9Jpp691Peup+5sncT9fOjPbUGbfm9bo927QOOgQXbY9o7zRiL0yX2UGGurSNAuqRu4
3/PHlzbVQLrjbZt5tykkYi0txjIBMEPvVkH8/ZCmtSA+PX3UFBBf86d5U3m8u4An+YuXulazh+L4
Uo7MMdqECTpm88FQHFFqenMewpUkaarKZLiyyZG9OgcTJ2uZDr0AX5PD1UKur3WCE0IG6ckTfnoq
4sGCI+7qK2fQktc7dnWLgN9Lba7r1opMq76aD5w3SCunp2pXTi3niqoDH2Yy5djC00hwmnkYSTce
MUMoFnMRKlO2rXSUluaiZkAZVeBqns/FwAxWvCC129zRtFOUGLdzdReg3VobeMiFQzo8VCqpXpYQ
1n7eq0hxiZPmeIVRtnFTpePzqZ3YaA5d2OToKXEQGY9hja4Q69Hpa6kxaoKZVPSLDl+lB83FmeTX
b2tM35ZpmL8hk9Q/vHzb+ZQR3zapEGguYOlvZyX0hNfFps48cNGTWPqzOvqkp/5SLCofJpoDhGbe
O+8Y+5iRfS7HIv0Yq3G6m0tDUhwYKqH4xOraCZnrQgsMghPabv2qIp697itrAMrkJ0sXoYKLjKkQ
1kmuJP1QIp81t34+0NJ9sNOFPfl6BCepVMEJvJnH0qK7ivC/OEdA/tAovf0gNLofnB7WkeOcija6
q6bq1IFnU0ak0+smsh/6Wg+XBOKD83lvbYZ4YgzRvaeCnq4NLHb6TrEfSkhjm7QM+818lKZ1hCOb
MLxwlNi5H8PzuUtbacU5Sq9kAKeu3DAkkVumynYuDtHwccR3Fg2rKr+tPHc9d+nU5MbUEefrpo21
ewPWWBTYxzrWyXgIAbkYI6sjTtnWsSskuZdQNV1wocbNMMQGckM/dvcKGIaXQ8ZxHBhEkdiXvFp1
CevEb288v2lvMFoidBgDDnU9ikjeYCDTDY8vLdTGvetCPT7O7XE9qbZ6C9FyLpbTCacs7nSu+Ziu
TOQSTRFn6+hyWzdDedmn8O2ZAAC1LxWeVoFIZqOb3lf/qvHb7CseTgk4QW/yGjBg2461DdG/C++k
WX12dCX9Grka8Bez+KBrsljXKBOeE400j/moFnggOdanUClWc9PCJs+ndcK+HmO84QYR8CaRZXc9
5k67mPszISnGrVk8ujlQRaXomYwpkTxUkCrXWWDaDwAHjnPTOtQ+traAg6iZKl+KiM78GzK3K5YW
66h/fkPEGur5N2QJc6r5N5Swhu6CtPgMfLfduEVkbGIRjTvAAclKQ9jjbi62ZZSuNF9od0Zdfd87
Op7+qigirdiRNEo2sJ3Jk+hKeC/wSV+JQZQXgOG7faFG1Q7ZZHRElSBeWejmfRiG9gEItPHNrg5V
rIxPdcEwgQh5CKGco0fHLS8q4plZg+BCp6ePXVL4W/SyEuTv4i4/JzKHZdT06U2xQeQZm2GjXrIO
oHVRdAPsCGyg3ToxL2JVX7u9EpyTNrKXMXHX9Vxf2BpYIIjO6bkus3VWd1hGeA1H6E6A8YvT288n
6Pa6ZeCqpU72epYlzg0DLOhUKkIPFE9WDs8729JX12XZokgw7ZibzHudVssOJBBQ0Q9JUKEEtolL
Tx4N4ptHc9rMRT/uzMOIueRcmuvnFmpC/oikj4UydRpCfZ+O7TI8jnyZbHxcb5azADtM17scof+b
wAMwWangLGYhdGus7kzHjm5Ip/vP9XlsLRtVqz6htgHbvP2K2jjvMOAvV15uuDsP6aCt7cfpTdSR
5KgV0X7VO7FEALp5FKg2rZBxVC+QTsUBrYmDTV8o1X0p1DuvjDokdTDKGlLnQYZ4qISqFZ03edHh
AaIPqPYP3ok1BmTs1LuCVt6d61ptXslpY2jgFmV2NYSBOSmKNUcgmAf4f2AtSyMq99rItOKlfVNV
wUbULNnmuvmw1geFPwRNsp2L8w4RlE/I1suzl2YWSCqrypJLyJvmVVy41aXdKsuXBijLMDULhy8v
p6l0q9jWI6S++aB5R9ME/SqKfRfKBSea69Q67TG7DpL9XGwz19ykQQ4aQuCN43jywWZJd+gcQABz
sRoGf41SjdjNRSvK7mrSXSfIVO4NDPVNVTfyIR88CGzOtdqHxpHUBRL8nvgGDEtswzJnSTPXzZsg
SKtzOFfQlmkrxkzfuGOZ7+s2/QgWGOq542orVdjhdTek8mRonxtiCxBnsKvYI2MG5XXamZVZdC2M
QKwE2aH1XPe8w80/6oOmHuYSUory5KSf5+ZzTSBVsWfS+vo8YZwJUBG1si6ttoVIWlcfPThUz+dg
cQFcuxg/Qn6xl6VDZjok9a9OA1CA3uvNS8l1n0vzWNWjcvGyr/2p9OO4eZD70XI+jpxTd6N15Kqn
AfBHy+f+pn2T4M5vjnN6D/Sj1+29boiOMBujo4zc6yYZ2h1yLNHxpX7+9FxX9CTMOpANNH+pTktG
+sVcrsb2S+wBzMef4egmMjvOn+ZNVQxoqmhxg4HYPztcVQT9q7JhBbtMeMlZ2OFD+XyalzO0lTKs
1XDS7pvOP2/mczEpaBd//es//vu/vvT/6T1lpywevCz9F2zFU4aeVvX3X6b617/y5+r917//skA3
OqZj2JouBCRSqZrs//J4HaQerdX/lYrad8M+d76IUJPmp97t4StMS692VRa1uJPguu8GCGh8nhdr
xMWc/lIzI5jiQC8+utOU2Z+m0ck0oYZmdusQ+juL5rl2qrUtLxjgtXOTeWMnhb1MS/C+xUIJOoeJ
CiYB8cYLI+OiHKX+vElG9cJgaD0jN8y1Ri3JuACVn28V1WsWL+3mHeTcMNDMAiST84CgqEx3RWp3
R5km/XH+pP/4NLVAOSVlGgfu1GdpcnQ1dV8HTXaVB0BpXWN4VXJSsZe+M2zev/LSeXvlLUM3TcN2
pG5bmm7bP1/5QA7g+LzA+lpi43o0tSS76BoRX+BuMX2GvV2R35hqirUccCYDttEjHTJtvleHpYNs
YFG5R4Xk5ioxhETwpq+unMAqkVCgrndNCZxUtD6svn/KeVN+KeKywX3Gvy+A618GZMPvhXYfR3Vz
p0Oauo7Acs+1dlOHR9WFYjgXY5WkSq8riOdPx0i4B2svrkrI+428B2sRL0crjQ/z3jSLXp2/z1+d
X9HFvmtKiJauiuup69aIdVTtkejz+xfa0X+50KYquM8tw1ahfBnGzxe6sVObCauXPhER6dCL4frN
V9hLHC6qRMoCYh9qefM1ftndZciiVml69tzOrxqYwuiInvnGWJ4T1oEPG3HDJebQYJo5Vbb2hB+e
P7quMX20tO+tcmk+tQXzrsLLnT2aVfq6tevxsa4XQ0U8fMQgZiMSrdk3iWHfSlc9zfsTVjlEzLUc
JqdrXpTIGy+r1h4f3Sq67Ykx3zIGvDlhDPzgWjg6QMNlH6NbOsr+1FqWf950+XEuIRI4nL7Xtyd8
nlHga/PUXbQ6yo/AXPSVa7w04dDaSJ8P1RSjXI3MT3ZZCMrDRzoECfugvxZucTv0qorBW0ssya6n
3+IpHyxrPTRSfBSo/+8AC5nPRXMILlI4rDe6jUlQkMkEw1SO/t1Zp8NLHS2E+db4j5+Gv2oeDr9k
+VAGnl+/Kf739im7eEyeqv+ajvrR6udj/vs2S/h7t8kx+FJmFUiCt61+Oi+9f/92q8f68afCOq2D
erhqnsrh+qlq4vqfYXxq+X+7819P81luh/zp77++ZA1pUc6GTkv61/dd07Cv6QxGP14T0/m/75yu
xN9/3T6m42MaPP5yyNNjVf/9lyH+bRgMWrblIFMidVX761/d07RHc/6tk9BRHVtTkYtyHPakaJ/5
f/+liH87jiOpk5rBkUAJedVUEHWmnar6b8skWeNIQ9N0k5P89c+v//4Se/63/f6lZtjip0degppX
DV06mrBUw8QObBoSXr/VEEeSnVkB9MzKMdzj72bGmzyXRbVrk640HkwrqLFASnIMSpCmdWp06zLr
XrF4llcOq5sB5KU0+q+j18flxiv7tD8kIF2VByMRjrL2nQKfQ0Q36+DGaa0k/8RSzct3Tp+N5mko
2xGBj7Yw0KBFa9KV36Cu1Yj1SJGQRzWj0jIOLKSsz6PlIJYnMFCyFz5GowWSqg5R3osMITAg/qiq
pNqa93zSXxRTTpaMo5ECeNQxYnxIFfglmFurdb5tyrJ+kKbMb/M88M2ziCE826S+EVzElhYl+5hX
nbdEty28UySL+wodNZayLmpmW9QKkUzB3qhF69cT7k2hu1m5w+OsepAqM3uYawTIipLoydLMiRWQ
k1XBcgdBr+6tAhasO/jdNomT8j5MEv3altNcL0vcj72Nj+62VAMI36KUV35aNqBLVRv8aeAVmdiw
rkfMCcpp04KMjfOzRCLc0BSG8dUeTGTNrQwkYdhmHVhJy0MX0PThNmhNny4TqU+4krpPtritJ0sW
U+gupJOeKPoCBx2DAkhfPgz6rPOGAzoR5spAX/7WIxCwGWBf9NDLnACOulpdo0YTFjeZU9WfiwKz
R2SsbLhiwKHRasz6/r7zQ/8iKJTxSyKtBoxnSepo6Ipk1ZXkyRZ2XMWfCG2Rl+tTCEYbHL70CG6H
0pywLUoQB2LhmS8JUGJ9GqSm8Tl2HXGhp0A3EJSckKqIfAWXBUY93zqUGrGx8jVBwAjtItSTrQ4Z
F/Ar6OA5HkO0LgYD01zQFMsUuvoHOzfDx6FwlEvYvf4HnfUOSP3CQu8XSU/ivvzMk9X7XrNsWSye
GZh4hLNqyj41cWlsii7yyewlPdjlrCPO3E6KZiPBqBD9gk1KGGiXtyr0U98E/lz4Q7hPkxxRk0wV
H6xEAItRG38vROd9BCegLtEe1TdKl9vbph19OF1WdwZ61NmO0rHQ3lGc5kwdOhdSb+ilX4bY6/Bi
w0KT0E0DEBNVUaQtqtgO0PqGzzbJ3Y62eZbbjYIRTFGW5+SYgztHL/U14dlmo8d9+8kmVacsy4ip
CHrRnve5YaYLaasJUgvuQlTtWN/7Z6PrZv3CNtR8U7U90hNaonfqMiXjLCddP93fW05fPGjWaDDN
GcNGXwS4PX0ValvFK4QiiT/obYs1PFYfzCjGgMcG3k6dxmel8JTqzGL9D2sT+et8Cf2sc9Z6B+4N
ym1E/G8wqsa7FWqKsgpikcApLTfxxktQSn236vrA7QGcIgYClcl38bDLbf181LH+/NgGoyZ2QxsU
FvwoD9+uQDNB9KAlSbxKBUzVLXwwjBUkEEBFaEd0oie6b6cZmHUXm61VOcjhWjFQwV7addu2YJmN
hvxG1UT5hW15NsBgN9Hskw9YEKXH0G64ocJCb7vPwIB8ILs40d23vglMoFQ986vdqUr+aKWjk63a
ZByJy5MTYYFLjKkwQSqrsNBEGvgoCuu4+KyYtXlIT5mxwCIcY2xtMxBqkZgpgJvCWrQX8AkDQ4Py
2ycOyECtVPdOAFkCY4Kyc7aq8Gur3tlhGTTaRTCBVOWWRZ6H/JxiAINcd7gQeYwIAxGQZpw1XARS
s5Bdex99lTx2e1jDpTXea3B2/GHBWGsnGyXoDVLcdkP0qe0nxiy+HJ9cLGlIl5Ut0Ppo53ZpO0b3
PbbbOJXlDCMLMoatxiLFLIGbAbpPw9Y+DdqYqXcQolPcvFE9+OzXow5AM0WUILgxmQbr2zYwAmfV
xLHZfC1a1g17L2qx2E19u8kfBV6m9o1ljYncg793ESJEMhtGr4Jw2UYqGfLidd6RrsG9ydhJdWJ4
mkknAU/ZilrCbWyCvN8RJTPSa9WPvH5hwaQAf24X1trDMiO6brpCzY9lbUCpV4cKiVUbWBwYvcKN
WQnBLy3OeKbQgzRHAmTLAY3HeKGplvbNbpwUPRWvxiUjwBIBxm3iWZg0MH4nd0gQFtV6yBCOPEvd
VCtuTXBH2WZUQjCXhmiV4a4dcuboqJrIatU6pQvkaNSj4NIJS89hjAxNsVDtroIbwwpZlFsvFQL1
XFk2TbiKRwejjbZNdKKa+tgjC+TA6xJ38G69EF3P1ooPGLK0wLNVg+nvgMt1UYJnR+gXgNoCxVD7
Y+UbDl4v05phbZcon95lbd2rB7QlBkREkxy0wa5OwlK9skOYYRNmMRwf+rKJsQ0PWt2OT7YZaFoO
xtPtpM8kPEgnGT6kNrpiEaJTzp1n9z0MerTvI7tmKGfogVzAgOwrq7w2wJulXiLhGPrqaC+FEgPE
UhmpxF5D6xdBExkay8yenLpZ+2OMZBYFGndtmKv1mRCNiSKL0gj9KgWoCSTLDMd8n2iGl942IQ5A
SyjZjXPBPIVQrt6XnrXzS9+cgiNukt02qIAhiVOBnU6EcMPzoUW7hPdE0vKmDnOzD8JFNbjyUI4l
XHXDqpqJoW3Z1VPYwR5YOyMomPPYVsf+C9OGrNkivzMp/YWiQIbCCA0UKRVfHda2EkE7h+TVRws/
kqUgG9kGlo3UiQ+sqNFbR98zfnT1k2JlgM+XRdk9TkSdmJeKXixFqifj1lUQJV+FumpB7Q2r3j0j
2m87u9pUSmsXxaGDBXBL9HmNc4MvP5UmJOtJhzdVzu0ER+udw63MxVM9Tb9IgwLuaAtVH8nlzBoY
Kpwunu5uT/qPOU+K+ATDGsWkFZHv6ZVMMBoaUtL05lVUIZLAzQMIE/eDvrsCKR3GK1N1tWiX+ejH
8XDG8JM0u3MwQNVdS8ddl5zxsgTtSpKurpN+XTg1872oBYePdl3VFis15K5ZJTi3OEtIsNiz6bGH
/EcFQiDb9UXmPjla37TLV/P/34SJtJ/X0Eyop8m8MJhKmwYzajEFM15NqNFyaUKJDeICg4MdFMGG
Wcw2Mk+13GKzSQ4MXUb3o7MuVtYVQllrkJDG3iu3AqpbbK/l/v3vMy3ZX6JWv3wddZr/v/o6joqy
t6USqmIqtSmlsVDs4k+Rsd91wSpF03VdmKYmf+6ilFlmWWHHrehGO0P7AKN+AvWDnf7DtZ0ibG9/
i2lJoQlhCmTppgjdq9+C8HnNPx5ytN6ovHvxjkisnWYjG5B8fv+qTV/5vZ5Ynb3uSQ8HFywmPRUK
2i21viXTBGVv/X4v6u/+ObBjTRZggpWc/mbxxVrJzvM2wt101a6K6/LGXyHP9qFfM26su8/ptvnD
v+r3HTos9mwL5o5402EckXsunKBZ5CGLBNhuo3r4w2/65dJZgrelKnRbOiq/683doNa27CRDB+i9
xfiFJMK4QMDmKjg2DtD/dXGK1/kRncCb9/v9Xbe24RimJGzFE/jm3oACPwprtCread1CNY8jwGPE
+/5wB87L4Z9uDH7d627e3BiZXrC8VegGWPMS4b5VfNkeoiUKleft1rtRbt//Vb/c8ZYqNULPkxsz
o/Hb1Xnc90aXNWRc4YoiUCh3TTMg2PHBHrQ/jBPW2zuennTVEcImVKEx3fn5jlcyVKGUCo3+StM3
I04AI+YRDc62QIwXox//6UJOF+rnC6lKohu6pZrS0tQ52v7qWa6zwWwIvXIhq3Vyoe98VLAWxqJf
phfqI5LUfwhtTpGWd/t784/jaZZ5PNKfDzF0n28w8FoqjLgLeaatgs2fhl11ikm/9/vePGlpneRh
SIxt0ZyZW4R0D+nG33h3Yq988s5bHnBkko7hXXHoT+/fMr884vwjX1/Yaf+rC+sWQtd7lx9aIlYh
VMzWgFi938VvnoKf+3jzjEejAqKjoY8cCV4TwqFIjg10r0FZCXFlViQennp9JCet71rX2SOs8Ydv
8EvY6s2vnB6cV78S59o2Qse1ggxRIslM8Ce+As+GlMB1Zx8hKy1Z8UBG/MMv/3WUUaVEEYWtJMnz
dsBWHIMFlpEhooMEUsYEWn7Qy/4Pz8bvbp3Xnbz5Dw5OMKQVPOiFN+l/uvh0WOFE2/UwzDbkZeNl
Gw2L6vev6O9uG4ZOKRlwTEOIN+MnVpUVKxt+WV4TCyw+6f3d+x38/tK9dPDmATQz4Qd6RAfuuMPO
3oSR69V/uPd/M4iZpkVyzpAWBk9y2v/qruB1hNyxi7wpWAEy1axWQzQLUh41BLJ6/+F//It+6m36
P77qTRmzIUcBqUIXBuWvEjjdCIC3iK7e72Yaed+MJKalWgbzHl7cv7xQXdyMB2MyMkSvbhdpLETV
oMgR0JNn+AFNL7si3tZue0i7bPt+17+5KUxLt5nUqTqOH29fP/hmVzEJf2RPERqyUnhFaOP+D7tg
uqyyguRhItptGm/uuzYHaO0oKjMSPFbW8NjrjRp52fr9Xn65Md708ubmQ21A+DhskMYzMn/BE7BB
EWxpw55ScAdrm+4P/7NfHuGpP0KXpA/Q0jPeTokz1bNyEM/0l6N0iaxmufOQvoLdaFgby0fyKhIQ
+zshrD/8y7Tf/M+mDjVTOAxUv0wZ6srxUqXFOEecyY18SM5wQlg76+6Lux93+kW/yz4lWxxzskV0
8pbpGfEUY4sgGsrr71/zP32Raf+rxwNp5syRJZhslGYa/DDDy/+X89sm2EfWBMJ+c+f0HcLZpsPw
T5gVoPwX0/jTJOX3v+Clhzd3jemDUIDLUWImeh1Yd4ke/+Hm/92shFyrblqawQMAvuDnaxR0PWr2
E6cOsly/QnUM19F+h4oywhrONH+9ajMPnVa0B5rQOniRd1OSCn3/Qv5mkon6OukfWzVtU6jTw/Pq
H6UOTV/j48TTDYQ/He/tGhkI+Bo48rzf0S9PIcPY647eDJiBW/rIfw/cEeGnyisWVvsN/OrCtImk
ffv/6+rNhUWhLrAItyEhln7LEFzTlcsYh8E6eqjFh/e7+uVZ//lXaW9W2FZhpAL+GVz/yD1YiMAD
YUUe/QgVG4EhbZsVZ+93+Lvb8n9TdyZNciNJlv4rI3NHCfblMBcAvsXCYASDS/ICIZMk9n3Hr+8P
kd2d7nC0o5l1mjpUlRSzqG4GNTU11afvaQbVBYqPdAqXLywt9/1SVDFYdtDb/RSUz7f//pWb2uDh
xhNRp2epGAt/0AtL94sE3C3P+bR5KtFYjzY9f85/F7caRhQipC5Z8+126XRWNDZp73d8IHTt3tFw
fFBC/4AEp63AicgEGoTQ90za9Qh+VIrvbDxTV/fwzPwif9TMMVWkGWwzWcBZ5V8M+Wyd7fVt/HuF
i220Ao0yoIGJ9BPKZfWz8RmqHyKv/9p8knaxi8pPf/wnQfd8WxdHLBAA72cqRgPzR5n9UcOeeds5
1jaOOMG8O6WjuX18+d3iChQQo7Sc4aR79tLy4CEIftvE2sadm1h8GwbxY4YKqZ16wRdRvJf9d032
8rsmqCFxM4tzvcAkXbxchWRBYdxqSFmHVsr0IrqZMJHDFPTvWVksJM5CGP4VrESdAnaThBfCf1H6
ftvKG/Ds8ijNizElFIJkVb9q4Xui3MEOEbFfj9Frcoo/Vaf6AImMQ29Ge+52wXE4wLS78QS7DuaX
VmdHObs1BvqqNPjmxcHVrECtKDNUUMD7IWi2ZdTu7UVeB9lLa4sPBjN2oYs1a0Q8zK0mHe2T9DEE
3A+NSCTamRhtLO/az2dIhA7XHNezKS+fEk3gi7RmW3QL2s/K8DLJW4Xiay/HABU4CIGklaqpUFsW
c2sY0NTypPJOEbqQErW3sXErZqjzmZTvRSAjeMnlZ5oGqYtENI8YDZZCV6yNH3WTfGB6ev/bH4iX
owgoaQaSKMtMJqtjPel7Wpwlcyy6t0NscDcFTx6Dh4HKVGmlbxyu+fAsvB6D3IGGbnKSZ5zOuf8x
cqCjw0AWofZmumtgNQbWC72jnDDJEVu1km7s5PwX3jCoLu55dJ2ysilZYeR/0soPTfJkwureQ5TN
bLMTI6YUQeF3e1evvVAzFdmYEWga9725cPsOSIBG4xKFkvijoXxt+nwjnF+XoA0sEABNMEXgWZZ1
vzoiDWA6BrDIHknPXXkIf4ontCn36R46acc4/XYJ+tKgstjGQoC9sPDntvZYuEzMOb6+8TC4dvmL
JS3bBL0VoslbYCEdBAWRsa7lIdYWyVjuchOlh40tXP1GBlAuYw7C2tIRFfhbw8BiByNheFfrBvxL
0UaIv45+rOhvE0vXK4YiCDwVE0FQQyAwoUqWlceyjr94vX8qO/VTUdR/3nY9aW0bVdosJtVETpi1
SCWsVmsBPLX4nm0+q6mbuenX7t7aIWa7iyN7+qYefXfLO65vFcrrZ0YXp1qCoirMZqNppNsd9Tui
1i7xwWINTzDhP26sUb460+fmeEVeBpEqR745LzhfEZMorgU5n6gXL14b75tYsAtexnlmfRmF9LUv
dXj7oxTgTZZuxM7VnaZdKNOUUSXC9OWvyHQI8KWaX8E8R9W9N5VfaSdveOmaCwEY/W8bi0hSgLLS
ybcpKMaKYoNcgOaVmA1VnLUvoOOlazoVdqlbh9tbvGaXkqlK9wIgJP3By7XpqZKPtZQUtoqcUBOL
TzC9HwRm2CTEjmAt+BRmX37fIueQEiaXArXMxW5Cg4TKkqajYRZ2YHA+yClsdIVy1LP2bmI8xkIj
+bbFlWc8CEqavir5MHmKvkj1K23KS8uHeALQxi76M/6KWqjDuI47PYqiHW1s6coZsWST/jI4UHiE
5YW1LvaraRg4I1X2NMV/pLoJgf9PJfglhdqGZ67ENtxRwWtm7iU6NZdfz2PiFZIqAg8wneSXL+ve
56BGvPz2/m1ZmX3oLJX01ACOjRErHTJ8DQsDjr31idY2jYFqBgXoNkHytciDSmTiOr2uuHa6mpFU
SweDYgOOqj1XrStNQFunnqJn04Pb59UQ4ih/bUorjw4jFAM1SYY/fmzMMLeQQPOlHxRt4LtozFzN
7ipF7aFqh8NA3rj+r3Mc8PiiyK8VLVqb5iIaTqGUoe4l5HY5Fa5pQGcBtXoROuO4EexXDMmyxBm1
UJakcatcfgGYplKqrmB9hEl3IDplcpsyVN0f5Har4HudRukylwodFKDRlHwXHyIKUplpOgSxKkPf
j0A0EiZIU036xIzTXqCT0zbt8wjH6G0fewM6XKZvwJtNmuymSAdMXJZkO9kIBQnlBBv6nC/FHkpd
u3WnT83BON22tLaXbCNFOYseO6Jdl3s5+IY8TTKG/M709ugkoBM46YFtRF5z7KxRcm/bu749dEaS
SBAVk8QbEMalPQ0smiqVAgoKdYK+5hf4zdF52aiXrCxKETXKTW92jOUVNVgjTJCmjhYH7DvfuEIG
COVC1TEhXve1yN9Y05o5jdWQ3Ut0vpclKCRpDDEeMTeq5XgIYmgauZxjF4Y/8TPDv5Jzew+vIxAY
DOZeDN56OmW1xe0o9z00LAbMVHARfJqk/r3s18GGjesIhA1K1TDFWrSmrvxiiKIROCJMy1EmHdu4
lt1aF8GWWz46lvC7aN8gVqg//P7KwCTRi6Avdv2OLWH+U7xSyVAQLV5BF790svj875lYhG8ZkiK5
ZyTdjiE2VCP9QTPid7dNXPu4QS+D3MjC13HxxT0EQ7QZQMaT2bz4EEwo7ms1Bn328baVay8woAui
kELjZp6+WISmWjaLwZSoBHae9kEdY1g0qE9vuPa1EQ14CnOEXN4mmdHC1eLUhGQCvkQIZsRjNoV7
Ydz4HvN+LyIdcnvkkbIiv2FxLgOCoubZpBWQ58c9o1MSH0YWs+GEvNF3r5qgUZ+Ud6M0/n7Y4/3D
ZSWLkiZRbbi0CldqV8CTXwD70x7j/LMefGzNF0HbKsxcuwKdLcngO6DJw121cIWGrlIiSdgpwn5X
Ju9qZuLK4ddtT7iOP3jC3HGVNOoLV9Wf3hAVqxjxBASJH4E7PfshLIxd8LUGPXnblLJia87KqaeS
Yl3HHq8zmrE021n7IZHNR5rKEhW10eq8/ISgcoP2HpxPMu+OjgEHkNg9WjdxHvF/yKsCSLtSjMMx
iMPuU91aKDNOtRxA2WPlk7ijdI58pzAYooE4hYFYFAxzqIVDaT0Oe9gbmu5JDMyhdqjUjz6c75IA
+aIYldK7rksqwY0qIUU+Q27bn0NmCf47oljsJKWQ6PughS32yLSsiRpnDujXVqQiFI8MZVvFxlvt
2quBWlOPI3ZysTIAdelfVQFBhfKmqjSgDyEw3OXoo/xQxdGdLtKtYqQIun8TObfb32flHcwlBOKD
4qqMdy871FrTo6bYjQmJg7LXHrzcyT8Wn+mgunRg3sdfIq4lR9o4TdeXBZgvKuwmh5hW8jJKlJ3P
uHMPZfsoiuiBVCh+pSdN9nhDZarLFMbvRqW3l9IMmVCoql05vEbi1CgMwCDJriL9y+zORu/vyssx
wMgamkv8Xbq2xHsVzGTC+IA8bNmaB9Xtwg9N8RABTt/4WlcbN9sx8BJTUWeU4yIbqkRvqMEGJXb1
JXgvf6s+TPcB1NSudOh20w5ycfSh7PG7ddJ3ty2vLvDM8Bz3zx4xMYj5wJ8wLEUjM4rNY9WLrlbH
O1lIN5xDlvm7LiL8YpGLOyQf9F6Te2ypMB072r5+FB/Ln/Jw6MH3AkYcv1iH6Kgex3vmlUTIityw
t4uDseE01ziwt99BUUFl+ES8OhrSlIx1qNMc9L5WSE4cIVo/ZJ+zY7OrT/6XcL/18r2K/Qt7876c
7fEQ533HED5zUCP3CzRZqerAx7SxrKtIs7CycKFUHUG7T1gJxcNQiLauPJYgb+bDMVcUYN7/B55D
LxLGCwts8zwKer6qpgE8PQT89cLE4Ntg3k9Wu0PPzZli/Xjb1OoGnplaLE1gFM2CipCX7wQ2JfjA
7JOTx6//npHFSSiCUZyU2Ug4/mGI36ghOiAKbttYdT1dYgZ2fs3JlEMuN62t86YOWowg93uSd+nO
OxmPvas4oi0fubWcf8+etagUDkxymb5E/DJKVz3AR71PH8X34gfalMJBP/p76f1ti2uf6myB1iIZ
FanK+mXGAvXqV2VKB5OJMobjNnx9ax+XzqdGPiy7Juuqd17gyDsc3bG+WY9MmoLT9l315fayrmtl
nK7zdS1csIupoxUd64LPYKc6zAnsq3ukmk8ym5hvPFuve6MLawtfbHrUlKoBa+rBP8a7/LF4te6j
PdSiTvAimA6vCcffd8qGe85/7TJAo8XBPQeCS7yqmymTOhp1NHuLd0o1yx7T3371WzLdQwBziiYC
NtMXQaMdA6jbEhWIb9SjMfp5Kvp9zMzQxteavWyxkAszi6+FrmOO/DVmhBDxBpshFZEKspwhJKkI
TJh2FiTknWCXlK+cIZLRCuorwGcFs4IbbZ2VC5bS3QxQpRfGlM3iU05amEH4o0D3SdDSQaT76gv/
nN106caqr2d45s09M7W4X0spDUTUv9F7cL1n33RgZi6Qw3JwIAfuS4roqPS6tcsh+TQ9T45nj6/p
Pvm5GXVW16zpBqmMSjt6mQZWYawELUAFW/0aybZ3IMy97xtXeidYu+BTfmocoOuZg4ovCiobn34l
k+IRJFP/ZZIb84sIqzKAnmSUYWwJxS00b/eyEzgmOm674ai6/km6U/2D7xTOdhdo5fhgGkAcUyT0
1cx5W87ueXVoUrGs2H8d0a5AUm1rqDa+8XXjk2+MAaCD8xwMgOFLG7HaT+IYsbzxrjplbvx1OHoP
0ae/Gp+Q6KT2Vrq0EtGp1kszonbuqVmLDTXK2Oo6DwHdABWMun1MlC9e8Hr7q605jMaiDAqBgIWN
xSFRGk+RK4gObch0kL4JXaX/6uu7QBE3Mom1T3RuaHFEAiMelaxvWUwFS2gkTfYowXFyezVrO3Zu
ZOEHJmO9mSWzmtCP7o1o+qhq1l7ttQ//wIxEpX0e3JuLjpeu0NQJ2rNCHduthVgINNTPuomGFfhP
dWNBq5+H4gVYah524vJ1wnOe6nCLJSV+qfPuKDavevfD2GwcXFe78W7tzNDCDwQP7T7mFFBA5N7T
jvFhuBMOEaptW4MuMxfJ1Q3BVTdDMWCcvCqdSlKmjnXMSzVE+zSB/DoyRreNrOkYmZ3xUGSMWj7J
FMTHPbLPxUPjJTORAVy9j6nMgOh9JfTeA3PT+h/F2FkfAl9GTbBWwvSxSXPLdJtOyvdVrlcgSfI0
+zqplvhce9qIACf6cP67Ke/QIR7hxun5X0zYZMc+VY7Q8BQ90uB1Cr2BUg/UkgNZAghQo4CoTgKC
gz49CDhMWsZLdc2Pn+VAZ2jRKnP4Z+EpN1LYvCBrZ3CaZ5bHAIZuJ7CiGztz9CeVAVQTkz2yYwNF
yWxAQyuK6pdG173HjMVGrqCH8b0E3ShE5ZKR56TEKa2PMapTyDLFhiz8910Zpix4PCUgHYgnX7oy
cr8+aGPoAkKTqWPR16Pj1PTPQdoIG4/QtQAAeQyhjL6RdQVx7/tKsToNS5VciD/QAh3EUzPIqbpR
+l0N1CYZIxMdM1hqeWaaCIkjq+EOHPbewUQJ5GP4Ef69O32v3svffd8Ndv8kUiM3DBCBzgqV1EWy
j9xTw6VhxBC19KODxG52Z8KospPjfvrz9gdbPanzrLCmUuFW4Pa5/GLQbBe6N7K8opX3qQqZVWs8
5l50l7X5B8lPP5tGfICu/Z7e1VYSufYNQbgpDAvMc5PWwluEMBIpE5LdSV33PtfjA8P/G3WfFRNc
dkyPWNSGZ7e8XB7XYdSKAtes0XL2At2tI/MfXOXYeOtucMECVbm0gf4OPAUQS/CkCF7l3m3AP5Km
nfKHqnSEg+agM7zb+GwrVxOGQKrQlgA7tQTNI5YLOWjPurTEqb9175V74R24b23HzLyT/iF9jJ7b
+/jzbaurm8nznUaVTH1/CQeDPQOKFJGFtor1XKJfZKT5820T8ydfJPzUHCWwvZS1dUZCL/cyC6bE
UMZ+TiDS1NGgRJ+Ja0l7AwVSVN88mMX0ctvk2lZyfeiMIPCeMZdeOIRSHLUxjAb0oL8R6O8Yl4Ad
IoPG4bah1bVhw6D/q1AeVC7X1gtUjc0JwYDQqKG1QTPRgdPom5AnL3CbtjupHjfeLKtLo/WGBrLC
O3DZdC6tAD7ThN0E4YN2+vQQWRoMSd1GMrZyB9O0/9vMIk+Sa1hxRp3MEvbox0nrYDzw8tKtgEK6
kCXF+9v7uPaqZlBE4WO9QS+XMWuaZ3LQAgXQnLriL0p/g6t/ms/cn0kPNbLNsJrvdI/oeW8c9bX9
PDcsX35BUZz0sekwbHhwEPkNusydGT4FcrCxo2sn7dzQwlUsGOjrqcJQoAl7uTcgSa/13L29j9ez
WuB4zq3Mv+LsnQOISQ6BO6Cr58bvzNHuXMtVbP/d4KoO4lLJj8T1d7qbP/gonao71NC/5RCD2/+L
eLa+YCCM6tvg5BIHCsu0VEwpP2XqwEhNaaY4tdLcQ9BLoiLnnyu1+hHLEWw/k5nvMlim9ZkiMm6m
HbqXUCfr2YaXzVF7GYl0qif/+YuWQFFk53W5yPhF0Sk8ks4dtYO0k49bNeW1oEAeQwJLMgMiZf7z
s28A4bkQJSpnB8o6O4+aQ6c8IX8IDYxCx+zP2198dZfPjJmXxvy4UftGxJgMVV5FZzbniXbbxOoR
ocVC29KcAS/zn5+tpyTK+uUwPzHGz55VuzOH8xRtcrKufByDBwyv2Jm+cAnQaMN8gBSpIOJMxy6A
yHvMnH7cGrdei2vnVhbbJcBAXFktVnoV+ZHaE4DLB+moP/dKEDyKRKCN+LJukEc6Qlki6eYi8TNj
o8klyKGRTstPo1Y/KD4lllbYGe24MeWyamruhcGuPgMVFxcthEOjiQo6fjfGcO5LKbSAdR7re2nK
6f/SzkQJ/bZrzNt1eaIUWKrJo2coCMSkizwJeGhUBWbM3Q46ssLHdQFR1xaJdbPaJZl8lwZbudnb
Mq5sWiqNsTnJveJ58Pq8U8UoIU/60KEi3MFc6sbVu9FiAnVnfU4ftZ35lL76tWtlQDX3SLYEXJEf
ww9bKdty9QbdfOiCNP4TAM6Vy6qJLMDsN4M0i8jWB7e17jp5sFNdgLTyzqq3GsfLg7i0t3BeGeE9
FN4oFsYT6tg1bJh/CMbvFhSWRhafNI/jsQcmWNie5b3IY3SU1P4ubDJo/PWNzHBj/96YRM8CS6OW
UsSUCShNS39vmsKxr6RDnXj7vi5R9VI/TL2+8fZbhkvIVqz5/BOYSUgp0l3GsqKMC0FVYlyiL/fA
RP/0zOKP22fi+ivx6IIdjnclF80VBQ8vTualMy1l2Gx8kqOmxSGM7xp8fLftXC8FAzNCGCYXBrWW
uWc9ik1BNTe1c1ASFZeqaQ0bx3sZUeY4cm5i/glnHyhs+zGtNTkFxW3sjKo/qhStG1++K6z4y+3V
XGWAS1uLL5NVpS62cIm9gSLSb5YdOPmdfwdBKLr1tubAfpj9bzrOW2uc//xsjR5aGBFgbhjiKrKl
8Fg8pQfvobunKWs52jO0fXcoF8uIvh02Vrz+AeFfoNvIv1/BQKRm8OOW3Z2Zf8qXzI2eEtFWHpud
uq8OySP11q0yxFVz7q9d/tvmIt01w8GArBSblTvSK2sPpLtHbUfPxUET8WT8uL3G1c2VGYhUxL+G
WS43N0QBVMtmBzKbxh0nba8qaNP4yrHKtpglllnX253He4j+LRA4hs4vTYlWmKSBAOipULUMBer0
kX6AM07JjzDKoCtte8u9vbiVg86M/dxQYJRFuqJugRhWQkuygkfXgNa2qLgE1CR7TgO93t22tLKN
gFxAbBsKNR1C1+XaKnSPodfDUjpAxaprdqwHkOf7yFH1G4t6Gy4/v17ZR3DhlHpBydLIWJY+OisZ
u9gECzZ3U7tT9ZQDwYj22j7ezVxi4gdKrQcYtwAtBXZ/Xx5vL3XlUJybX+ZL6Mv4Y2Zg3veTaRfk
KI+i/hlu3Dxrn46GBqDCmaCKp/vlhqKQpOcqIhCAoawfVjFoDOIkD5CabtGErH05KkjzmCQFeumq
EZDXklGZcHTmYbvXa/0ozrzNLTK0ZqxtAeHXTrcKHHhGaYrAjpfUfMrQmLAcYk046nde7IZ3gVsd
s2N6ogkl2eJnKdoogFxh2WZ3OTe5cM0CmoIaFoq5+T64CHiXdpfZ4KPc+iGHmI2hdNUW77cyr5XD
fmF1EcbiLAB9L7JQI+RGEpTpdVDFe3UKPlmIzmT9ZGzk1lc147/Wac30PLDXXOV6UtgOYqm+rXPa
63cpLcvOrt3eRa7bFu3tjqUyr2F5ECE0+G+Li2xP7RCIhUkkgXZF+JJ+o4Ph+LvwY/bB2lmP1g5d
uEfzFHxKPil3aLPY7LRTuMEryihu7NLf+Bj8lKHE3ghFqyfn7Fct0kO9HrW+VPhVTfFsFV8qpdj3
Tb4RBFY/LxBzgIqMV1wxzhhT6Od6g5Ggp1McKjudRkcf/TH2n6t4C1mxuiIAD+z1DDVe1pN9JWnR
8TFpOyDVPaSlY8Yf0WP6JwfF5B2oSLTAjSs0c9rDjhwFb59T20/lLryDM30HHHM/utmuYSTBrT//
bvMGrwVLp8+9QdiDrlrSAipNlahPWAl0x5gsp1ORRDebjUtjJWjTbgBvpjAXPjc5LsNpKfS+B8cY
US4xUWKOv+dh+vH2vbDylQA0z0B9VsFM7OId7dUo6qIbldiFRrUq+CVUNMCG19tG1pJQAxEEdozh
JeZUF/eCYPl57bXyfObCY2Xaeu40D+oueQoPza75hnLbzuhP/f3Wd9o0PO/wWRY6tUkG7z2G3yDB
EKdnXwxAmGoAATvzsfmp3MNUb6vde+8l/76x6jmSLCKNQV8KRi7oCciKFmc6rKo0ziopoS6m7Y3v
6V37ovoOEyXjneCEjriX3S53iuAEnXxApfT3vYdJTkbE6DKSKS7rFh4EmHlDl8Ducw2dP7HPSBen
T7cXueKiHHAokKGH4a2+fPjF7B7wqYYbo9Zs6Ikc4CAbR3zepuU2npuYc4Gzb+iXeh7UFiNTb8iw
Oxiy9upe3Cwvrp0EKnEU/yUFZvhlQ7Y0IjA0HWoEVmqUqL1Fuzqgd1mkwsZ6Vp2S5AWuABmkkLpM
qb1MTKI2YEH9XfUwA/m8V+ll8JzOQX3DrpzsZ/AxeOy3eG7W9pFTTsiSae/R6LjcR6jOwjxQqsSO
i/s5HkP25hQ6NP/BPVordobujzbUP37fP86MGov4UvdDVvtqSZu7/ihFz56Sb7yl1xxwxjRAoWbJ
11M6ZspfGQp8NjUa7zkO73shFTe+2Mq9Cch/DsUgT2aM1eXO1ZCc17mYc5Br771Xf5Utn6PUOd0E
iUvyD94/PH3mIWyknThYs6Oe+XsBc37ZGnCCgrqQ3SC1XvOkLPZmOr6//W2u0OlcY6APDKYRASDg
FguPgBRf5uISYjt7mB6Uo/k+QVzdVk8ed8CRUqoTnuqHch/vk48KEoc/+jvjIdi4gFYyeR558wTA
/BP0pYMMlmdJqsRqrSTwnzQm+hHmEHTkOcshyL4FtWxsscWtJddMJUH7xxuFOYdl6xRhljAOY3gt
9Wdmi6MfgVPNl98xhYqHvOHBGE6xK5yCw+39Xl3qmVn58sNmuYfcTI5ZlDcgBj3Ci+r02i//dycJ
3z7rPOYOZQJybEs84NiLai56Pih4ETUaBBVbJwjacCOZXImXtC00tJGww+FYOA8SC94A2puSvyC+
txr9Tp2kB1+RPtzetDUzkJ3ADgBI7pr2pBcHVfUMjQ5mDRhPNcOfQdIYNkX3DQTySiCh8g0LGAVG
mgrLRsnkp0rQzV2sVL6DV9/Wja2u9rUF3sXzcD48mkzKLudK02DQCjFEyNubXhvlGdzU7a1aeUxh
gHuYU0QyfN2fHxA0EM0QpfA9yArHv1MHO9pXR+3RAvkuxTt/v+XT0vWtgk26BjDcaRSVlzmq3PmR
nmQsCs4GBPjs8CWmz0Rt9l3yVH3u98W76itMLvmTed/699tD3G/4jcv04PIHLHLLquirvin4AdpT
vwuP04mmUP7RfE+5e28d2tfugMbqk/myxZF4fZov7c5f+yxMT51ZS0WK3ZCpu8j8CZeSi7iD08qb
CNjr++fS1OJGiGVGatV5ifqzeZCd/pDxovpuvQTfB0e7a1+L5/Ap/y68jhsB6/rsXdpdZF5Nk6FI
gNKO3eupk+Vf6lB0xGkDd7RSXbm0Mq/+bCNhc4M0rcJKXdkDebkNEO97+0f/p/wlugec832r1XWd
gM1jKISsmbuOc7jMjBEoTiw1ptXFlS7Rt+/dTnicHsBF7Kpd+ipqL1V+P7oMY7m/nZQvTC/uAFEY
Uz/T6OxVcu4OqmlbwqfbUeDqo8m8SVVg4GALV6BHFIZRk2dSiUrf4Jr9k9cHu2D63UIfRhi95mGD
2iMJxDIjYuQ26RVm1pIAGTgFpYxRjV5RM9pK/q9OGYZ4YNDvoa5IE3bh+nWE/ik0FZFtFJP2oZV7
WWG0XEaBMYm8X1rdbwkHrG0fyZ4IMxq8NATrS29k4hz9qUZBHg2hOgmmwQBa/TTaHH+cP/RF2GJh
JHhvNyhli2VOycBurg8TdjLlU0ZTREibXVHlT0ZVuHolPLUtA7JmpL/GvncXVpB85iJiKbd95arp
y6v84lcs3FEafUVgSpftVV7KCPGxJ/l5cCW3PJhuNjqhceL50/a28FOF+JlXXuIOu8YJdlv1r+t7
ZPFLlmHcC4W+0vklQuNED1bwMUv24053yoPuNtNJKpwymXkS+y/qF5/Zsf/F5NjV/bz4CYuILkyx
6KUiP2F8blz/mO0hnRa+dI51mMuAwU/rQdU26p9r3saMvMV4/MwZri1WLZUequA65yhLPKdMfxkT
bZxx4yuvrevcyGJdoSTlYuVhBAJyBiSzXSZunZpVEywCCiKmkOAcvTw1vSF5UO70kW32gb5LBcMH
ne8XG1fFWjBA2BnKFkIPz/SFFU8ETJ4mY2R7hXAwjP1Ue7aifEIA6Z/s2JmhxbEA3DFqhTWwY4Zi
G/6zAGr+9slbu4Nm5ooZ+MPUEIyBlzsWl4LmRw07pqFUJrnh5+RBrWxpr1MQssnc3FKf9sNOc7an
ga/qUljl+gM0wx0xP2kvTSeSKZBMdHwsq6oIcrU2HokCwp4itHCHdrXlMkTcHzut+t05kbkeJlKm
NeldzMjVRUYx5VqUSwwV2q0flVRMg30ecqgNpX7Z2N+rvBRLTDkAnpm7UVfsE4GOvKkhoHgxq6N8
EuzEzR8FRzr4r8YjyeEPbTeyvTJ6pnZ7P2wVv69T8blZBDKXwVcUKK5eR7kJBLiryoj+jXeYOifb
d0f5KfnkPU07oJhHLbLzz7eXfH0GL0wuW3xt7mtp3mDS9CGGKH747cZTbM3AzIBKZQJJJ3KnS79h
xk32oRQmRIvB0O2LuhsRQ/QKcYsCb80QUzFonjAaQcl4cfzStA0hEvLxEiV5LXopsPMRIMbt7bqa
b8UXAQj8bWURexFqgEhJwErJcIfmT3bepM7UdLtc+xOOVFtTfjXeLx/V+yxgQmPab9ifo9VlBnBp
f96Fs7wXbd6IisC8SmfaZz+SecQ2ZbIAcQWyjt1W1eP6qrk0t0hsMqXTrDZnJaF2P+lHLbvztpg/
tkwsTnffx7JR+Jgw6sN0Mr5G6e72nq05hqLSDpkjFz3mxSdrB2O0vJgWRSzknxILgjUui5//wAbI
H1B33MtXCSBirQw+wNpi08G6T5lDGiv5nyzjzMRin3IfgrGkBdeANMKhgwrGVpBL3fDvtY8BNc5/
r2PxrBKTJE69iHWMVXmU6t6Je8Ftt1qKa1+ExhQVAO5jstiFldZSvKqDhM+uB4jUYrOz7MZSNgqV
K7GcAq82k8XSmSWYX54UBU37WIOVy4b68lEuxK8jVEyGBImAjiIVw4yNqaBZnx5ue8J1aYEIoUGs
rzBsOAMaFgEv8qwJSVfsakCYVGGnm8zdh9zN0Tdd2alPvSu68tHodsXP/0Qx/ZaM+/8ov36h6v5U
/Mw+NNXPn83jt+L/A6F2FW//n3XanSBMOLB/Sb7Puu7zP/6XRrug6/8CXQiMhhwQih8m2v5LpF2A
dhEBdyRcKHhy7cMB9LdKu2T8iz+h5w3Kh8kpERf9L412Tf8X/ywY27fQyJCx/jsa7Zd5lT6LMb29
URl9AysMJPLSTY3IB6PeG+0xpC38OWi9Ar3SWEQ+NrHGnGpCoH3Kg3QIdg2wvPi3zjvQ7vktSTNa
mQUDZ4b5S+vqEGlRMlT9ybOU+hR7ARzRva9+kIJ6S7pmMQo322KSkOoyKOG3eZnFSmutVbRiatpT
2ueB9s4LvOD9BJwLeIqnUysSRz16BQkkt3eRl5Nein45PyDFNK72Z+7x/q/78v9kbfoexdem/n//
d/lbQFRZKv9i0+n+wNi3iECFZcYiBGDhnVkPqf/FbIRS3Gv5lLeOGgSR5KqTzIcQhlZ+GeuhTfdN
iGqxPTKyMG1EjNnW31f6277w+qGRgj8CMFlynVhtUFigLbtTE6gSoz3iLNViBT/5BoobFoboCEpq
bryKpMtE4s0qg+qonIGEokhuLr583CR6WKbxdOqZNp/c0MiGX1BaMvkhjU2CCpVZhKcKopf3rYxs
816U+vxrq1V5s0fnfNpkybm8E95+j0nmpjGsQQJMA/zSE2u9aaZObIcTbF2a6XSUcN5VjZABbPMq
ITFcpTKLaCf4XXpfJW1rvmsMqWhhwVPj8VkNm+YdCtZK9WHMTCiBw7RXvxS+3md/aPrAuCBzl4Xr
F2bnfS/V0ovfhzIYyKMvF+F75IpnmjlaPFxExtgljDFqfu70sdYyU11GQbeTi0h7n1Z52TA1PKFN
nfRaWbvaGFqUGNC0MGxPQ97H7Xo04J0OyufQjrzY+hG0Y54clCQPvrS5rHpIB1vpL61QhI9ZzFxN
mkxHpBifVGN8yXOBFm+FQPoRBjYroBHT+fJTFCRy7+Q8fbJTmBQqwttR+EFKowj5TU2KUNZuQ7FD
zEXK2z2KwZp8aqdEjHcKHZdX7imtPRpylSbg8BkV3cjxFx5McIWnBF02BeQ9YylLBB963kaRtuJ0
EmQqPyYEME4iTx1CwWpw0IWgPVWx4W8M3y2MzuGEkXSqH/Dnk3KZi7SuKctwsqBKPmlSpXxqfO7Z
sjY9lzl1xa6NQbmbitLciJfLaI1Rxicpx2J7Zk2ef9RZ+t1P0FXEccPwaRsK6Z5hKxO6oCbsPCdR
PG3ni6USO5M00XtCpkv983bcmkPkIlTwLtS5xFg+baGF+ckPoLj2RvHUCV53l3Zt8KGWpPDDMG5O
kyxeOm8HEnDPPPU/E67RJr9cqqCrsTrq6nQiEMayLfeW/k5NzPrjmBCpT9T/8ruSoF4+1IWuHWUK
5B61tiBX7CIvTMPm12XF7vYGrO0/ihD0wt4urbe2wNn+KzAJm31STSeem82zMhbWcUgSRbPDsFV+
Wo3PxLoyFL25K2PZ+3nbuDrHxMX2zwPBoHKA+EvyEkBaclvywtCmUwTJpuXWzZTP17QRgj6UJmZb
VKHPAkcpeu9X2mhJ7aim4KVuPoZogUqe1dpy0NaC22iotDvqQMCAFdvKDRtRefMPZdDMn+iNZ6Ub
1VIJX3OOloJtyZ1R2Y2QpiD9QmFIdk2oCJHTqLFEuTf0OyqPuTfdJROz2HabT35vm7nOf5eMEhS2
1wiet2sruS3sTBcUhIE7OdmlcmYiccH4doPIYai/65u+KZ28Ta2PXaiXs5qqiQzm7V1cc6wZ3AF7
yYxQYwjy0rGU2DQGXs/tyWrF0LxXgtiyHMHgwkf/GVHyZogsoPfWQABFtFalA9nVSR2AFBq6VyGT
ppMndvL32z/r8rnw5u6QOgNWJ3Pn1y2bE30bVZPpi+KprydakaKUgvnqjmFhflXE4UVo0DktpW+1
1m9CvmY4y9KtKG4BXgcyD6vH4lQPQTGmcWB0pxQcwBF15fJH13cNHwj6gtwphy7rdqU8atq7pIgk
yPVJsyTbtwDwH2/vgjxHzbPfYvD0o7BowvJKpU+hPXv5cYoEUg5u2/RYRuWDNCanttJfVC9ES/c/
OLuyJit1cPuLqGIOvAJ77FlPq+0LpR5NCIQhQAZ+/V14qu616V29y+uzmp2Q4RvW4EqYoBl9g1dy
LKY6ZfkUwaKHl/duLYvOnQ+QmEa65Y6nOcDHhJRa6/vACPHlFp5mh7FPz5a6XV5N166F324Vb342
nrFVcxyYuTdxrO9Awb70BfrV/onX8y2Q0h8b19U5JwRmoZMz57pqvjqyh54E43mVKrwX4XhuOsiH
BQMi6zKOziOpi7iejov2TKYHdymStkYc6HS3zFuOXkSPadPexTy+CSry3abBMy0DDaJneEwjcTv3
zi0GvNGxPnOEnmewpx7i1tlDssTJLSs7uMDDasL4U1UMdiYgC8V7Eje3bS+OVPiPkWSr/moDjB8u
37yTzk3deCJHw+UXK73wvo9wo5CFhkXPgk9DBUJMb5OPfsif4JXz5PYu/P1Mnd76lXnoA+DMYXR4
CPXoHXweLyD/kl8irR/7OVkyRlH6CyC0Svv21JbTh17YI/N1dZzSccDkNZBfXFkk6Um3H43+LtPy
lkn7MvhJ3izdSzD2BYGkiz+aG6hE3wG3ta9LcdcF7MFBLpy5FduJIX2QQ/RUud4X4vND0tArG3fd
l39ugMgDLAkLCgYkurRgLbzet12iZBnauTmP7iqUHlVpC7a65LkykG95/5AgLXxvrG1BKa5oX0nq
L0dpSxevvV7UXTAmwGBPBNdUHYbOtbjj8vSQqa4C5ihpbKYnOy1SKqbyiHoHLOvngUN/Z6yRGYTp
FUjLJq5CarSu5P8OFW2GwsGZOdCZ9XnQht+kaacStPK1bfI0Svt2fTqWn1LgbijeX9aLc1xjmxVm
DtmZddn/eNsdd5jGGuKu585N4h8IvR0H7lnRzLKwGr1r8LyLHxHcq/XSB7hmi0SC1HA5d4K7x9lX
RhReKKpvPAwl1PyG0PuhDHf+qiAV/7ew0PLD6qIhjL7d6/mVNGoAWhDguPMWgu1xAA1gyGkvcbe3
ouyX3K98Cq0521VThm7W0ty6nh2W3fvLfGHia+cYv8JDMx6STq9/RtMtiSzhxHMmThrv6ALtMEsY
Yg1IPtz60K3//4yXrghSQL5QHN8kdgs8NJx4FM1ZjK1FWzbyKpaNjTt/AwCHf0+odcPD+1O8sIWB
0kCcCI3vZHXdeT3FdHGo79ihOXcCDb+WjmSXlpR+hqhZt6q/w1W586org24CiPXzojWPGa6lJLAX
Np93QqkcTLCuORPS18mxo6FSOQcMas7VbGqRjX4LgjTse70WT0uiZsA0A3UNL3Zp7sAho86NcwTB
8U10RcjSUebJ8tQtHj3GNRWPtMYTl9QqLZAvtccIjKsrudilPYUBY8RzKyvO3xxd1Fe8qlIpOSJU
1UdnSKtDG0/+3kMAsNdJcs0x63c0trnuEaPA8Q4sEaz71jKLOzEi03hszzwdEkCNgh5KvlFZ+Tcm
ojrJLXTGHwLPlPB+asX0YiM6fy7LkT9PJFIdTN5M9ZnWC40yhog6yFBvCIO8hac8ycysoABZ6in5
YEvY4QCX5z/yxlnVn0ViQH+F8gsc/aJozLSPegCrviIXGJ+8zk5uNgy6eQmCeKl3g5LpfeiB8mh6
DxRBOPyKG26ikheRgz8I20l8g3horGCBBfuPPIz76VY5NLnyPl76Qn9ui80pBEtIwnZeNedgANQT
vlAB2+PNnAFEU+KHFu1w5divz8SbL4T7Be3FgEBAbLMlEMCOneW8OYN0bSAUjJqMv6yeH3K05MVw
b3iAFhEp6iE1V/ARl4ZGBzVAcgGF0DdDD7E3AwHU9kdrY28selxsohAEPeN94FYdSgRSDXcQS1hJ
TYFh7Ep8sJ7011OHmtkq+g9pTahmb+MDdDgXT/qiPIGlpuAFHk9g8PN+oNCUp850JZ96O1uAXNFa
RdqSrGnMZqGtW3apbwNyXCJb/4yMlU9L3U8s88XQjQVMAcYvGn3ePuvqsQ+uzBWA+bezRe0STwl+
AYoxyeaynV3b2s747EyGRt4YID0ODbK2LOUDFIKWZG7yRmmI9wfAOVZdNxUmhu1G56BM46bCFrKP
ux0bOPnByOBnbViBRr9IaJvozgU6v/NA6q3NmVE953J0aVE52LhTLfhumfr+lDpTf3Z5hMLDkg4H
RqGsExNTlNEUAyXQJcU4crLDjcQPerHsDOWZ5dwGFqUKNvfsftBBif5px54mZJZ7z3rNXjCBXy7g
yhBljYM6NG+iMsxE2dDCBg5U+mvnxVLI8DkstHlddvSjcFV88Cs4HamKOznA4mLvRzBO5XrU+Jld
/CmkWhU1oK83QY9oHyyYT63VukBlAQZxrGmewinlhTv5/T33x+DIKSNnPkr3MJRI61s5LkVDOlYM
nhY3C4r1n6Cj87nzidynzAKBxYwHi4cICo0ShTgb9tAwa2JavVTOEtx6alU7SubhqPy5/eBXcBDd
KeGWe8jXsNxRTvM4cF3nRkgJAHWj4J1LHAhiO7q/jXSQ7EYiZniZmuSbq5aoSKGxcTPWQI0zh8wZ
EWgiwDEN5O8knMCSQmnKn5k9KhI7j9J2/EtAHaIyXkXNkocuKIUhAst87Fl3DoBcW8lx0bls7M/3
w4Jt5QFPNB4M9DZXQSBgj7dGbnRIkLxN0jl6esYMHS/oPpYe8+45NEK/1q7h/wZdjdQ6HidJd7Wt
EugDdiCRox6wAHcyTr02V87vBvWxxoWrKJOHxxP9HzCu1pT8j7gXhaYS8noJbkq+kNM4J/5d1I3m
NLgtZP05h1iaq+MiAjwzn8UMGqmq0syMYH81UaKysI0+iu6aVs62QfDfYgFIAcondFPBfHj9s1LZ
MsnACj2qSdgyr0fSvOhWotYFq6jqeQ5mB3qZ2tMq71Ntvje+kLBP1Mr+kI7Pr0QYF1cJLWME/Pgx
UHLdXHMRU73AKwW1KO7ouSitbKt8TPXifNBDI8r7aekTWkhLbPuB4OFPHsfIa/QHK9oJvZ3ZrT9G
BgF/3ozEUXtowPbq6f0N9vbiB6scIFC0E1ExBd3z9ZK5EXMm3zT0ZMd0yYlDpgc1R6QoQWjavz/U
hVsX1GcfBCPsZFz/axj4x6ZB7Jdq4ht+crrkZAYFk+Q29grNQjDMBVgCwno0J6FDvzbdNUTF2xgT
5+j/Bt9GXx3sShMRdxWkR6ryuRGt2EGDtfqocc3uXV/QQnSdvfbSbMpkvzfkynxDuIdWJSp1r6cc
Wx6y2gmTI6DK6QfIkPdePuBO8XOTEPm19KP0ya3F/JM3kj+ZwH9sx+rvE/FVDxJqhivZD6/75kdI
NsHCwfjkSBZHHN2m8+/cHswcUaXhlQmvD+cmjEB3FoEqtErB+dvm/IRXwmN+ws60aRuwBcJktHnS
OvNfwor/u4Gwb6HFAyYjSCabJ1wGZePMnkzXop8P5zfqvliejjvXGyEFDmXS00QFrPy0m+SVHPvM
MzF7GFvhnSb4716JHC/ePIhncIiQUIHgtVljdOVlReRcnR1FwyfLUf2kne8UIBaIoq/RY/O7+aVh
rMubfkl2ZQV310oEv94/Yr8ztu0HQPiKgiik/rE4m1RKVf0oO6jRnDvIu8JUKRRg9zT9lIgsiMoJ
VU07WF508J782ooZ9OCGe+WdcMIR8uJisBEqjHH7q++G9s6qOZaFU4VQbuwYfJSQA480ozMP95Bi
DLui5n5839Mx/IYTVUWZT0T6CxXj5INPeHLlPr20uZCpuSiA4KMjTX59mMoSekJdyMW57Zvo2+Sm
qIGkYx1dE0a6dFVAXB5ixe5a9tiuYQlPjQWU9PK4mCRCxyLq7hQb6l1r+zGPwslBBDY1V5rbF0Ji
pIT/N+h6ef5xOSpvHohAke7EaCs+NZUMc0Mq4HBi9K1rF7XgFokXkPM6OL2/Z9atud0yK5pifQbW
t2CzrLgwmFPBRuuUItrtirYM0FKeaeO0h8FzTQOKk+bXoNpvpwvFBFD9YZeC9wDUutfTFejGL14V
46Io+zTv+yE4pkt/s9gPi6jQ2cFjXNUD//i3UyVA1MENHhUt8MW39Q61Jtp4WtJTq1tCc/QJbGGq
ZClkwBEUju74168rBoSKMlm546CpbK4FEw+wp9dedbKB6F+4aeafpMMZKnhQhVdqdW+PB8ZaBSiA
xgXseNtoBYIgSYa+5Wc014YALIIIZGc1sPGKBNrbT4dxVh9jZKvYNFtCh5J4230o1Z5NN8Rfq1j6
65yCzB8kRUeZw/57MvEBIF1avP/5Lo4MuAk0gIGsBmRxs2kQc9IJfYBTr9wy3DeTQtek8aIJxkTA
Ui4Peu7B3QDedBiefYAcois/4OISw5ETLS9M33M3YW9UuW43KOWc0MyczpB3d1leB524RgZ6ewOh
GLYKsUJsFOCarVhFFcpOsap1TtLt2I67pIRQjfUQ3RN5ZL0WO46671+/3QgOVqITDiYqgtt2ROKk
qFiLSJyS0ODV9n0ncjORuGV8ZaC3Fw5ebIgdgx6K3YPi/OvPGDc0rlgf4MJRkXuYgwXCVBMcAwOw
uKKBZLo0zl/frgRRGMZcZdtXdOXrIU219iDGqTmX8UR3TqUG6LMtMtOex/IURrI7CXHEDJ2la7T9
DfNoDVQwNHI3WNh5qHBuA89qqSfbD4M9tZXvQwELi2IfhyF0y9s4Quj9OXDLJcoXUwXVOfaaAdI8
ImyfO2YnA3KuDVDRmwM/o9ykaeZaAWHTZBiHcR9gU/Bbt/fnQxendgYAavZeJsGlfUiQDfpXXopL
2x+66WjVAssAbOJm+7PKjoART+zc0Q59/RqUegUfhJ4GVz7XhR0CvArcVtbXAYplm4FCd+ydOJ35
OQl68gBGnHmGnjqMkuv+OfFZfSV6e5sDYUMiSQOdGJAgxG+vd0cJQ2s3QQX+6KTSOwNc4hxMNPdF
2UbX4tZLVxjuDwThwOIAw7bJgUw/xIFoo/k0OLVqz4xVUXoUCweGHKK1qBAlrnninR98Y7DnPLx/
f16Y539kEcCY0T/awnxbuMLTxJTkyISH2looWhA2ul5GaIUrZ2BXqgQX5wpxSZS80ZcHCOX1sloN
XsjSoJw6LRpeXoYsT9YPlpu4bcYbmCWyw1Q7DIBF51ow9TbTxAcFMgFYSbTW4Vb0euTAkHHuhYEj
UARF9XQJgtx6rdxBlrS9cxyNAkQVoqNNgBfxqym+wk9/s87opiDrg1gMjgOqm5t3qmehgu0N/C3w
NZ+Z9Z0lC32H7Wdpxl/vf9I3RxJDraD0lV6FWsyW4WttXw4QdCcn7gvIWnCv/ugs1j/+9Si4O4H2
ANoRY2y5og7ze9rWfnACR9qgEwVt/H+itlVX9uebz4ZiLAy9YwAikLlAOOb1Z/OEGJfAhBiGuLY/
iNGNCtdS9UGFsqWHMZR+8CV0RMB3LqMCrF+sy8/3p3rh2yHFgPrJ72bjGzpVFEumQgqwGF3KFAgR
bz6hgjTkMPpiu/eHelvbA20B0n6AeYNcjKXdHBDY1gLj7cj4NJt0dtC9McGuGQQjKJkOKK5NHcKd
Y1UGnt5pm1ZnL56tn7u6Rpma9ZMKQawoYY/6/u+6sATYVb+x4im6ICuO/M9UhJDRsbMKCQBrYTPt
ml46I2AVDZeZnKm+pkr85rLHV0euikjHB0MQAcjr4Ra1dEIZj5yUTVrgT0cGHdoplTibMw/ERyo7
iKT89RRDqFUBlYuUCwzBTZqslQ6VH1fxaQphVpcopB6AtLKdGuvhyqZ+i9vGV0bairYOrDRRFNnE
Hi3HflrqID4x6QRHD0JdebTY+9gEzp0/OCyHoOqSgQ3rZQEEjHNq7TUy/pubGD8BzxveU4gBhG/A
rj6HlgZVfXySjfh3RDy5CwT7rtHNh+70Mrv7IWEw9C15fCVlv/BtUYiAbNHqBIHEa3OiXWxgC7h+
etIDD/J+kf3PztNxCkGCCH60NrmmAn9hprDngn8MwCBQ6vhdp/kjjU7acYxKAIxONpwBHLIQQfyZ
WpICXAh071fidl2YgYIN6ceIOIO4Ml9A/bFbX2XTCC6hMAetezTzCdxzXu/mMLIcsS9APWGsg1sF
bFdhpirEgsd9zmYiPw7oAxejh1YzYAXVc1guBLSbpGeHblmme9NEuhCVqfLW48FOT6AYuxDofzAy
je6meWhukBstSJeX9mtajfwcNEldtHXXHOGaSW9cJM550gc/lSHpfghifiNrQDKrMYSqEZzYi1i5
9n5M3QHSixHNY7F0JygadHtAGcnen0naFyHpxnPql/CdQz1PZrGgbi4WFYC0S2vwdYc0PY1K98AF
qOi8TCb8znvpoXVYhgf4fYtdA4DFrk/b+LZdjMonKcO98VPQ5rTg9iPzOb9nbgNj4AXWGUsFQFzW
LmJ8REtKnWqPmLyylp3g6Uv6g+wir3AGINvY0FeF9S297dpqumVjBUS59Mu9cnWHJlhf3yqwUfJB
Ww//2FPnhrW/Oof+BLx3PJJe/2RV1d2YUtZQHBDurQTfM0vc2T/AYrDKFFBqGUrwgG+OZCxWUg7K
h2gFAmbj7AYDTWlaDvzWMUCgsUksexHVOo8CNR1JaNqddWS143TWWdDU4yO3sb534Y2ZaVvCkcc1
PvphZDjDWN0gCprd6ImbpbrXeAGLRC5QDKzr0C9CMVX3kaRMZK4y7pJFdnaxmqgdHxodw9+SzGGf
NU013AH5rKFCS7yj2xm0+EIF6lZF+HRPnAgaOYtw4c8urT4olBDguk6j6Gx0HMKyJ4XMK44H+K7G
xaKrlO4tBHa+EMqRmfQTWmdC0F3puTce6NrZYkYfEDwPiqHITXIBN5L9+xf0hYsDwTEwVahJrXq0
204OoVU59gR9ArXArCaiFeQFQx/+ftCKcJYvDJph1/TIyIWzixwNVXIANHBVv3EjQIvPCfs0PrVT
28Q5TXX8MRojboGXizuVJ9jlwEczxwfBQ6Tx0YfcQEbBw1nFcQbj7RwP9MamZ9PHQPvenrXLWMCw
eXkhjdOje2ekf5BD6n8USzV8aCCm7WawLY2+A+7i7mfTQ6sFqLzhgG0rcpi00TgLZ5fiaSBGxuhW
+vSDE9fq3zHldZyjlQQj46X3mpOzOPrESvR5d5SE3b5Bdo2+NaH9UiAFFemDR1m5qj9HtohBzYRl
S2PEPxpN43wkfXNGywYOCJEKmgcXkjhtgf7hQtA1dccBWIAauMG6TsboliwGGmmlMwJZ11WEZfC8
C0xO0QM7Czgr5HMaySNHRpuh1QZ/zqrWj3bynB3v4mFveR8/1nSOc2dy7WFofXG2Q9t+BlXUP1Sd
E35ZISt75lcNSDCTfydH0MmytvfYlLdTOuy7wYn+tqwFiHyIuB3tQWDlkbO8vrg9O5Yk7l2C4NO7
8R3q7dNYjvvaznPBZzsXyTgFRSnGv62GIJ9ETSIFFgkCpcAwvx43GUSCRB+hSDr2ZrckzpgDQj8+
TYlXP8OnQl/BSl6KRwBs++3GiQYBnqrXA4q4BLolCOMTQtrq2JQe3kbWeB8htCXhZheyxzmpHTjU
1+hVNSwsvGoJroS+m+ONfBClLVhroXeMPB+d4te/AegBDonwhZ96JyA6mye/vk8Hz9k7CsUt0Gf8
K/iabS/294hoGgBGiE+LB3oT8bWRbsawD9Ojv3BAmBF54IQD8JN+ckcVuHuO7fFlKo0E2ocbF4gq
ZxQPKTO9yJtOokk481XYtY2CIV7RBWF/5Seu6/5H5PD7F4JPh8AbSwLe5yZyaIIGuIXacY4tFNoK
rqp6p1Mxv8xTpPIx7uWhrnv6/Ff37DoolA4AnEeRBft/C/CceAg3m5iSI45+lJcD1K9TxeczmQjK
SYvrX7nXN7nFm/HWK/iP+AzdG2x4qKcf0UP67kNs+3aJfNgo4om9Unq/sMUgSoHyg4vuJ4oAmy1G
RFjHEF2EEbrok3O6TGM2ah5+dicHuI6eXQOPXRoPeiNr0xP5TLjVd5RV6joDad1jU1u7q2sgucGc
SU0Hra8AQj41o1fby+vdsNkyng8cMBi/mCFur9erKRunbB1K4+PkTYCp4a/ChwI9YM73inqBLCIk
VJq65HFqqa9uPKgKRAUu9ZJkvglQd4UPkPPdlhH/9P6+urCZATEEXgVZHQp57ia1TStl+iUW8VEE
EX025UzhjpEMyx04A1Afxxru/Yo51+RILn0EuKas/pHI6lBD3yzIgseY+DOGBZPhfkGbGvUdqR7w
QNWQoAQk5f1pXtrO4FahzgAAOG6WzTRnkrQuIFrNeRaiu/dmPazooY6AfCCS5Pv7g63/2eZro8yz
ArFxg6GstvnaDSfczoGTHGnayGcQodjtmETLlffhwhJiFDQdwEpBduxuUjYAoKKkZsBa01ohJV2G
eGozkvL5M25L/SNcRv7z/XltX6T1UkBOBMY6To+L13fzBEJ1xJ0J8ZwjxBEeXa7gL6f85LmvKn2X
8nsb3SDYgdnW9BDOV8GA63w2q4rtCUp8gqYWanabwYWO4fUYtvTUUTUfZxiRQCneqQ+w4HH3kjjL
aWi8sCBViMQRxbjcdG19JW28sOarzgwydLSb37qeBi0p6aBleDQuynkHr5yTNoM7FBC7IBOzPhMp
YIJX9u6F7RSsrVBsXlwdsCV4fVZEbZ0Q3mz1KaLU/9maiu2nJaBXNu2lqcHiaq3rYRy8wK9HGXXo
tHiR2QmWmvbY1Yu86yMPUkWTno96oGP2/ma6cCKD32xHQPd/W4q9Hi8tQzCRfZMe55Y1eEAnCExZ
t38CCfWaH/2FBURvAn1kDyUkZCnr1P94y+QiGegfDvAIrA+HYpqTGDZ6AAJe431sGW7rAUGhEP15
EBKQm22rGvM8cZV41Dm5wrifvMGGYJk483FixrwwUBRM5o4jgvcqivvvxne787gYdlvxbgSAN23K
x5onQIWyJmb/WsArAAXH2+FnxCC8yEqAzPoi6B3l5jX0Dj6wsgLN0nObqi/8ZRHXNBzWvbU5dCh9
Joj/QJ1BQXlzyQz+ErSxAMkapcbyUcuRvRiDvhYo6N7ZeiZ60Yk2eV+a+cquv7AfVyQU2gJY01U0
5vVH69FYrSMouRyXsFNPYigBnp9xBQAzaEv2Qucycffvb8lLQ+JyWRVxcc/Afuf1kFo6aZvCV/ys
FWv2HUpCYTYwMPaAq6A7lmq5e3/A3+T1P5YXz26AKnoEsWn0cpFSbI42JOwZ09i7px4lpJ+QriWf
Fgb1s2K2ALWDLFBNP9M5Xnm6lJKvoRrQooAUQDLvh4aom7pP0RlSCkog+RxP4301gbybVcgov7Ju
cP17Bqn68QhbN5dliSegIsV4NMqcBTb5UQcKDL8OUOjvAY/tA4TDJot6iJrHLI0bFCcGFDpOyBLp
bTqK9HPYl35YgNvLrlysmzAEC4EyINSOUWUH9g2Py+ulF4xKFPmC5WTiCGmc0fZMoXF3aCPCd+0w
umt0dE0jcPO910ERxeP6WZEmQGRsBtXN3KYVQL0nYL6DnJoZKUVUA549N05hPeb+ZbtpHQ9iKHhC
V5Qp+s2vJxlGPPImlWCSULHNEPipuy60smhB3LqylbcVknUoPBlr43LFzm8ZaFQGM3Mn4p5E5dbI
0DnkLPbU71DlRKZXfgQyt/xakVgiT08izg5N6DlXn+xN2Pt7gXF3EIRC+BFvmIU6Eq2Dx8s9GSBk
9c60njqCI+KRrBs8YLTAd3dxkS0VmbIqTrnctz6Z2t0KO6gL0NOTD9xLxq4IlsQ8vn/2No/C+tvQ
YwXkB+d8fc439wsdQxO2oHOcBtpWkEYBPdrm1qrky/vjoFVxaShAYcAZgRzM+ulff3cunIWj1eyf
AAuql8zRg0bFUjZ6N3b9M/rl9SGcWlgtlAIi3GqB4qLnVLvJT+Gg3S9Q/xaTl5mWyn1fphopChRF
bDubA/ab2pnFDx+WtG4OXsI/2GSI8hlVK5A0wATbJ8GQgrYQki+cERRngqQjX5zZ8cEiE9Opr4H0
V2DXfYYUDsxPhCv3aJUOhXHhHOw52t9PKv4OjCbMfJlUuyoA/6KWSVTlWjgWzSC9PAL7TgB/kcsj
9BHSU+cZf289pZ5oqO0xSLvkxvp6PhveDE8qCL6UnW4YEvghOYrBbx8StFuKlFuvzqbAwu3Cp/J2
KP2hL2ovGtDvsU7eic75Lk3H9qlFSuTQOC70HPrP0+JqP2NLPBRDF8LNb/bCzJfWfUG9mP7w/Bq4
nNqNcTNaabAFSfDEgsVYyNsl7gl9HNgOxaBjHIwFqQ+27Sik+lr/M3TweIS5OO3vENAzlRmFsHPm
akFlovTJVyAcw3+Wala7slzKPaBY5ZL1CAt3DAlClvbdsutC0j5VgXHOAyQsvisypDfU8br9jKrF
B3BDm7uZwXMDyE0QPFzzIBphjqng6YcgmHpwbZCTIUGGUEZVdt0exYeVXT0EbSFKIfdjAkuhvg3F
x8kJ7NlJ0y9tbdVPYnzvwQnSkeUjSDvDnkRLCmfixvtXlIx81yR1TqOJfkoUTSEvEX5qWzr90myI
7nFw3E8MQNmdh/zljvZRjfK1ovMPbImzQnH21xx4w6fRTXVZwM++OkTRoj8BW9o/l0EImrjrqUwM
4WMM6pwq7NjUIIQ1FUsBJFjiexeUPkjbi/iXLUsPiBHbQ9YjWeBH1y5NTkPv3whsLqBpeLSTiVIv
UrfpTqY1/AwRU2YQpCAFPFKgidqnpIBzXvVxaaows5X/4MRD/QUoWQ2TsHIk37Q3/QP5RdgMo+ek
4GxMfnQA4bFsAONYFRrCQBq0B/6TKr/PRRzGeViOcz7Qxt5oij7AZE2UuUS2uXFM+hJLQB9zNPrD
Al6WCeSmp8r9p1VTJ7I68Hu1m4jqQceBJMN+qQew71AkynRdRlk7WHsaSvkZ+5vt2zLaN7bmeadA
xAFwtz37hPrPPKTTGeeKn+K+fUkmUyKVDG4jcK5yF5ZoBU3JfSXnZ27xgWRDzp4S9NauJnd67IbP
AsIPGbS3v5WAbmYREHeQnkialW/Sh3k8d/EhEM38rFsDQGBULZC1LPtxOUCfV35iU1XedlxGDvRf
/SEqLDyNQ5E4n70Ba0X9SOYK/rTfR9BXgCnk5dFxUyghoIumYFI90jQTkHfc+9BXLZqh+lamPf+S
RPCcyMDaRZG8ItR+AXk2WLI54lBT7oK52fFE1XeICONcjZVF13UhAlypSD/GPirqWEJg8MHHVDVQ
Vzxpbio7xY/YgbqYa8QIbaPBKrLB8JJIAtrW5KtCjBx5Wkr5U9BN8dGEOsqEUm5Boq6+mdM+zHC5
pGc4qzaZ71X2B9P6hykZOwbQwM6E7eRXGbm8aBXYRbhC9Tflega6J7zLKqRV6AnARopJLD68G6HO
qyRCpxwaTeleoa/00FCYUSezbItR1lhTj5tcVW2s4dosTVNEc9NRXLGc7nXYeY9ejy4veKD9cI/m
pXfvzGFUZmHXjWsALHdloiLoNfSftFt+xXKJu97E8zfwV5Yb66I9wedh3MHniuxm6Jqc4hqsJOhj
mT2i7uQblKz02ZXyRXgd/WwBgioUJBck2KvlcK4tsLa421CL8QKNGKEy3gHIKwgqOrW5tZw0j5Pj
utkUCj+PW8+eQpQjQSGKqltsfLXkeLLg3GJm7AKnvQ/89g65+5kyp81pM8EolBuoQoC9l0NfSBac
YlH0PN4agJwLQgOJxl67p1ynmcQs8lGic1EBA7/nuO53rl2bJj6tj0DXT3mqe5nReggPkOzqH4Dk
iMcMBpNlQaNJ52NDmxzIba9gUSsPMhXRzgBhCC2HRd9jRw6nCPjQjMAwClSzakx2IffInUBrMquj
hR1mvrSZ00I/A0/T4xyIKq+7SB3AuzZFT7rqFzhKaNvOyXCrUZEoYDL06FXkiSip8DRhaOBF5t1k
/TITUKr/6oplySWe5PuaDunXAMSPwiTSwXr5nyakKMBzj+WJ44aGVI0Z99OML2EnW8KZZu3JKIwE
fP3S+1+hN/crZk6Hirz8N576IDPg4uW61GeTCLSZp0m23yUJAdUI+5chVvUOOAS/KL30xQpFc+Wk
P6Iyqu/GPgqeYh+GAGgkR3sVgGZIk+442rS76YjzC42j4d7o6VeEQ34TQHZ/h15xdxi8QeVOw77i
lS6/+nMSjLnRUmERu+Y718uYzzSJdgy6cQUCnAmt0ghm4lMy7v6Hs/NYjlvJ2u0TZQS8mRZQlt4d
SppkSJQEbxP+6f8F9R2IRQYZuh1n0NF9pCwkEju3+YzwKG5z36m3/pDdMfLrNnk0FUFj2l86r7tF
NEQFTWI/po0tt3NunGSRlltpTcMQwv/Vr/Msvy8k0VkWVrRr/NS96Cy3OOqJFl1M9fzolNw88zgZ
zI+p6wpTWmgS+wUTSodZ0tRpd3RakQ/RYxnIAeXADPHpzTKPcwgx9d42hvuybp7TWtQbTfJ/JbJw
N9bi+atK2MU8VksWkLly0GzTvRGpEe1bCAincRwmaq+lDbkSeUwbCXfm5dvSz+/gIznbOdHaMNbz
OXDzSt+ClyvCaeRT0OpL3RVfqqSGv1kU61UDAbdZ1MVs5v62o4mw0dLJ/KGnkRkoHVGmNrW/zy0w
igq02b7uKyaJNZdLqaW4LhR+fyTIarus1l4iovsmgiPe+Pph0YffZsL92HLDXpS9/SUbFk6anv4S
XfnLdygJoaADQ0yM4a7VASIgKB0AnINSWZmPej/rL1qT6TAz02Zr5WjZ9bTxaMrVB/hs+pb4hX21
XBxwCak41CIhr6/WuNC7/9VDYXFjUp46DE1pjRdeGKU5DU2nN4+pnz0rrY6ulFd9c1C42xsxtt6x
Mf2wHIilCks9GrlWwjtZzOt+iPjfZjnsIBICM+/tOKTs/Er3UO2pO6rDXE6/6pHQQhCNH3QNzFpi
9Vsna3ZMOaNTO4qWC3u5ctwGF/aKlqLZLQ+FXPgjY3M0UjVumlzhO9ziVpW05bW/6I8jTQU8X4Ue
5IJGaGGgOmwgprP4VRImPlKBqZccK8tcz0MzB41GZT+V/S4frQaJDi8HUkzEjEeZXKBZAhlKze1F
YltVoHd+tY/a3gqSXvyozaTZmM4Q3cqsGAIa0Q5rGtp9RsXL3ytkmC/9wzq12xgZkotlw9+xVMND
lflGgHH6SU3ZhHZenbJ9o3lBbi+28cj9VAkYECUxpNdJ+peJ+Ikfo/U9QpDulCbIeRQGFoVJDcTN
jCqT08AHxSjQ+OaBfTnyhcgA2e+nQjbDtdVn2UvjudFju8R3ml8/F1zOQdt7F+AVzMCucKvR8ajZ
ug12zh3Wg8o30BVbahkkVnffKekF7eiqTaN3sP9q92KcqqtxAvjrjK5lh5FQDmztBuF64ZN0Y/m7
GWwBSqyiLRV5wnuwmOsHpM3uYayRuFdFZoX9QO2dFom6BsXHg6okOva2/8uhy9qhhLRxZtcIWqeO
QquX7bXTQeQ1PX/WQhq/5nM9zad2KqYtQJDfBQzSjVvURrORadNuYTYUgRIlV4xfSoSqpkF/gLta
HjI6eZu4sKMmKI1+AqaTZatkg6EYZaIOOtazHzJFQoOtrX1rV45msrE1NRq8BsZVAeXybzPrkKdU
rCEZ0F9GhftlqtVVm8CBypfC2DRaTn5W8jd7/dLzwDBavby3rrGYLnfgXi5A1oIOokhDtIOSE+2l
6pJSLNstcewBXNesY5PkO3cZ7mIx8GllvbHO1uWuUvZL6df3gOPVZi7tZ4AQxTV80J9LmQKioVOH
YLo4zGr8VqS9epylddX2M+hay45ArzjKDqpMGDs584vGwkZ7LmYKBsL+lOjzctmmMH+x1brzmBFt
K1pnIY07bn2w+WFDDzTQrWU5uVb3IMTylOnFtTFRkxVulj4ohUEjZQ4IGceX+qWXtDDfsX7l/OvP
LfPZOe/H74072le5FsUX6xhnO6VSOKGrkJ4CmQYCx+enVQACD0OC6FM3d25YLbhh942DBUhueFvH
5e0BIZ4Dzcz1fWvY4qbw7QnaGfkXL7vae16HNEgCg9Zf3J3oyJwXpUsSwQUp3rwQl0blXxgkh+RO
ETEnI5+KFpEcKk/rgTDp1gXioldMh4sbg/q6jY3ssRRmezNYDQJ7Flp9Zgy2hzKHpIiUb3Kr/wok
kEI0qL/5tSBQmXp/nVRg22rHecrHaB1TyzHMsygJcshOoe3LsocVn+QhVBmPtAs4VTo1fuCBOrl2
jdbbLUI+WrJutpTE8bZp637rVyAGRWUT0mO/3zHI1PY1wPW9I+1vNSa4wVizlSqZvO1Qq+Ju6ZZi
D82CP6DSKOgynGrjqTkYY/a76MW2ah10rbn7wjwiXpkGWgyyNgeqtlQnJYMjiVyEHUoD395hSLvt
NI2AMWKcKry5X0JNDO3RyAXYGif9ZveN3FGUXLYDl407kzpltNt3WuV8S1cKSUQTjfsWfK6vHJQM
aL2H9CSqkHj8W1S9tkGXKgkqT90VfREfLMKY7bY3LtKLl6WDll6U2RdNlvzOFpFz3MzmWksxzJkR
hAhdZzlxf7sbXTi4Zstl3AJK6IOIts8GMLwZkl2oYO79eyNKX3rZl6GmFm2z+PKHqIyI3xfroUHK
E401jq2e0LYNEOuNhULpVi/t64h2CA3hnK6tn3dh5YJJNpwp2gxdyrfpGPluGadTYlPbeQ49FDQI
7GMEtx/SfTczC1mMTYey6w0j8cvKtLu91ZTXbtPku9aY643X6hdMHrA1Ueo5ttLLMk7+Ixp7l01D
q4OMgNuh6++AjD4jaw3+DtoH9xmP2VdmHsy1RpZa3ix1TYhtDcQFpH8vMwfaZDR9LaasD2YkdjaJ
SOAyCZmdskgTR7OQ1NxlLw5FaQJ4iH28rh072VZZ9AwYruHctD8GKPkQdrV+Q27t7/ixd6qP6n1s
ibsmauO97dsNY0JzPGaIs9yjjKlx54/6kYyaMpSJ15OYp2Uzpe3dxHX83NPyOTb2bN91A8ewR86X
PlWBOgatwQvlCbKk/qSYoe2qrnaCjKZYIIwFHQ6lxeQrhVBXk8rWSslCdyI3l0vXarowMfxv8RxN
gVwqBP96YA5mP9gBmL9VPtBez71T7odR3DOEQHU1azYFQfyJNONWiPJlSr1LSyPic8geex+ea9Z4
SFxJCnYn/lpq5Q+mennQl1oT5hMceUJsdYJOjd5QARmWrtaVZlOcOxXAEfQ7+GZUXwRRXT31PTdT
p01qu0RTfBirQnswTVEHUYyKiqGLdlv3sb+THlkqXAbt0hu5VXXGB10LlA6Nsatp9KN9bsw4eEcd
goTj8px3k7iyBlcdHIN2EHIlRjCDNeLeNClm7bkO3GQZ9n3um7d5bDxYVn49z5YTmvP0vYzLr77X
+RvUF7/pK7Bwzs0fBQOrTUYJv7EHUQRU5jTDsprugT359AgHdWxiQ11FiaBKyIxtlPvfNaGGTT4X
B0nrzyyi5DAsc7Rt7enn4FRfujZLuNa6u6Fem49j14eLSJ17vZjFLkFvZw97kiYbeD1wd7YMtFbd
wkyt93lbTSfHGuytnLuj7LH/mrr0FqSnvxmQwdwunN8HZ86/ZIxwNpNR/zRGV3NoXVR3cxMPN31S
fgGbnQWaN9wYtC83aNHQH86Hk5eRJJaxmoEh6/7eTfU7Q4qIC7FUG62prvtOf1Hz+qOsljkQ7Wu+
v/Q5RRiyR/Btk/ByApU4//nCuYjs8okr5CcdrmshSCoQOGCa5jcIxuku2psDdCcXIGK4IJ1+Wi15
6GLoz4iWfPWa1trUvSLqOkWNeU1dePupbMenyFXJDVdNsxlwXQwmZRmBZ9fFti2MdNv0o3/bAt4/
CS/mHYJdVSvqpS9n4+gssobzvySXALGvR3datloHCnmVBjVS0YUC5oqB5HKYARcJ8DbcOZbQw8kv
f6TuHIcjg7mN1EkNtWFOyAbT+zZWziZrVBvq2XIprM56yX1c9YZOj/dWNbW7ochkUPijTmHQmrdE
4DRM9enBK5vxNKOSE5iJ9yNzidFzJfaVX1Be1zfpUvwHl9ffpE5TX1OlXHZVAmQ9jdB5EiP5uWpg
e9Z49llLtkcVaebPanddMv+eYrIKaMdkBgWFtZn106HpnBakizWHAoHxcCiaYY9c+mOZ005bnOUe
hzWOOBjagz+hQYCrNQ7JdkUaS+s6nOYYnG+f3jR2+c2sVEXhBvp7MsmCHEmJ6tsZ7Z8FNcCsWG6x
bb8bnWG56lEJuIznojnypGzB2uVvPV3yHckb0dT6Vo3mF39K5s1QGnZY9uY3ENXtnrTXQ6VRWmFV
GcYB6B++QWlXhbMXf1lKLsekSaf72Y0ayjezv42tjI4cAtBHvxnmSwwH5msj0mcCqVUHYFfQnsnc
ZOcL+R/h57sbZQb41uTJTuxkr5bmCZFjJHPZmY1XlC7itT6xuBnS6nGeVRKKdhovLWcsAnfsjqJk
+C1NR9CNWL4IfVquFwelU+SiU9JR5zt5yYNeNZIsW1stFsd563qDCAuqs00J1BtTvUHdoDcHJjdb
wHLIUT8lBmJPlTvszczxV0ZPGzrKhReAYvtUeTgS1+Ol28xN2E41nVrzuolFvkvJM3ZiTAt4a2m+
7K0kjZ+zfqCjZnudd4Xm1BSMLatoszJ4BfM8PSBSZFx0IqoPZdnKoEUz6bGK6FxRweYPRSIZ0iSO
tu28ZApwUCuR5eJgOY4Dur1lEJyWSX6gcy9v2lxy5SCRzmM0dROYKl/oktl03/TaaemKmukN9yCQ
gnpw99OoDYeoZQq1rcA1/Eozq7xC0cD6jyYXim712FxV/vRbd5P2Orar50af6+d5MOh2L3XswlHs
uLDoSfWwP5fJSO6l3/xiKKgFsTsiy5t4IrRMYYbYhubdZvDTCMRbhxYRAlSotk6waDceA7CXSKut
LyNf2S5yZPRloVHjbFaylxYMGK79QHHhynJVvaUcjC+MIlYXdWloAV5CA4fJlc+ViFvg0OW03E2A
wC/acTHuMTby9Y3OzO8A4ZBcvJ/ybx2mA6eIHgJWS/PwOALDuI5BXWzzyqlCIH3xQbbSCynnqzAa
G3VjJfXwNbHyPARH3p+MvJQHP43bLdrN/a7I+uxElFm2UQEuIyrEbx16+0bkUoQaQLq9BPlXbAp7
qHcRzstUeyLbMsoXu27yaRTGTXKZ2Vr/OGZxR/8iji5iMudjP5r55cRVVfjCgNQhzAvSWbXNFvIP
QEnWbS6HZE8TyoRmMKP9DYi8u9cr54nutjjCfqw3tVNwE3tVvht9OzmVg40agNSzR3RtUYzUAcd4
dNS/uviAfpe9OhY+Ystj2+JCgPIEWmXNLzTGza1nDSLINUHTwSz1IJHOI5Z+iqyNFjnJ6U+r1ggg
udMHdU8i77SRGQqj1g6LcI195igd9WF0Sko3Ac8+Qd+NuxYdqpYDayUIA+tSdDs6BsYBmk0VLtg0
HGE0LEeNbn1ggUrZiEWfQiCxhKxJ54j4CNDNKxED6kMU+IU1Bl2vO8eEKct/Rd9jka4Z9EVEDako
9qps2/EH99qsN5RyyEouGtK3kTlqHPFVm9jOjf8iQxThQH+N+qdbN94vby1lYNy2+o5Vw0hQBh+9
8UfvhWyo2aDOD/Vh7S3HhaVuDWPQDtFgUQmgAXbhD0sKNaPJHpfR69FFLZtdaqzZnbSXp5IO71Zk
SXSYlta5BEAPFUmgpvjxSPoMerWOvlccO9oTZA0gYc9wLvGYQQxqc+2YNyYQa+Q7HAZFtPytkJzP
+gTfe44aXJcD2+sAnkdDA4fBM2SZVmfQ6q1BP6omGU58LKBN4pI+hpS4jDLeveVKdrckseGoUTbB
P/oMxvQOvMQF9IkqG966NLfOYExTVfEh6JF5nMxI24209g8TxeS1NfkAZ6yCGnnuhvDjbX4HgwF4
xAOfSVMIX7ezsb8zeN3SAZ8+Tq45XJWt0R6zIe7TDewxphV16xU/LBklCXEiRq7XnIv6M+nq9zYf
cv7KIsfRAQnrM5hD1UnfVhCTj02bsnQFXajYVqY7Uwelwtz5NhctAwPngXlyKYKepNXZtuAM5Cfb
8eanrGonmsFhcBCTgNhwBnZiIJbntpFS4NGLPk7Kho+CPtyhs5d6bw8uIp4tjShYUcYdnYX+1IA/
P378Ts6P/vobUM6AUrpS/gDUv4ZiWLkamnGM49OQDQU3XC73jPTRlzTQs/h4qT9gv7/BXedrncF9
lC0ymcsF7T2/au5HM0qucyPtXzJC0b5wINtAbDcR7FX01AFmlMgOMRyc4+sirhCw/PjnnCH5kLd4
9eTnknvAxYitJk4DSK9IdTkv+JmGhZdiBdAWFQrRSenJu6ZG0SjIp8G6//flEdXlEK7OSOD8X2+8
0YtsQTPEPTLNvTKT0GczAGTsOxDiAW9MXM+ysz576HOE1/rQq64fzGXw/rSGXq/qpzUt/8pMT90A
QPgEpN3WSfsd69bMpFNdpOUEy/HjJ327JuSQVW0RRypthdS/XnOAMesvnjUfO4Cmd2Am3J2ueJ0x
cucbsv7uE1TZObrozzMiW7fSZVA0s8+iuebPCZTkuTwqb3B+TjIimI9xm36CVXzvy1ltpADsI+xt
nsPNBSAmr9DK6QjsonIv7byBT4bEzkA2kAG8Df51F3lzfy13FixwfBH0T5LsiBD3All1zjA+MKFn
ljU9oSa2kt3HC763jVi4gRLG/MbmmL5+beYkvUbyUZ5axxpfetQG3aBvW/8zzOf5VYR+N4QLQHbM
oDU0+M6igtlga8N8eTkmAy3ta4UOqBugp9BeZXGKdCRACufe7cD1f/x8b9f1cLDg6Tjif9Z//XzK
xy8Bsj4mBs6cBG5rVaekSbADi6cfqi9VkNgy/4Si8N6ZIfBYsHtQGYXE8XpNDyebDr3I6jjNcIJt
qSvmriK6jgGhf/L63ns8dDxwFIIfwEew/pS/MN4Jed/i901yyvJyANOqdVq0UapgTIL+oPFj9Jfe
2MwqpoX8rxu7UgF4m8hMIe5x7gHdF0vZeoRtdAxlvtXq4aHXtRgqeG7t/dRyT7Nh/bPsDhIfuKvB
zPN4m+cKUMzz8kZUsXcEjdHdjgzxdRJau/7uWb7c1HVc/+PXSAr3P/s4nzSGAH52bcplQYYFhu3R
Z1T9ZE3a+ITIRwNvv1MofuPj0HyGpT9/oeuSK1vHXe0uMW04+07ixU46z81QfvBmkw6btqIE8gK5
3yw/OST8gUr/9dskTUJPi2k0VMeVZneWLLVj5nZtnunHVLTRqRvjSgsdGtpyA6CgnLFDcgyGh/o8
fma7/jZXfL3y2UUV1Wbda2WlH4dUmTsjzuOLYugSkpNS3Y8+YE63id0985Jyq4o4Dv/tDK8PDrxf
87lFtDU1ev31ZHSdmw5tv6MW1/mByzTdmuXYQcRLum+trU8XiceA5+NFz6PD/xZdBWYtDwTFuXuz
tyCy7dII5kYxUfuhRfVkzXl+63eox3y81Lp9f6dif5YCgYtMCgaRrPX6+dp8SdTQKvPotO50x79m
B6U/4Ts0JQLR3/Qzo9bzy2Rdz4VcCN+EVMc/v5OXehiNHNc60A+abDcKpYYyTOndlvuPH+y9c8MG
Gqu1CRfmOUuidDAqSJpIO3I/g+HM1XxXQzPZWLPl39FuQdxhHZ+4jtni8O12n1wq7zwn3E3P0wjx
Dsfn7IMRS+bAOHD1I518RjuAOyeqC7TbxD8GWTZUx07EQ3JoZfH8cU/7K7yXUIGJQco6mqlvjLso
aesKrd4aH62qsNNtIvraCRNQJ90noe+dR4THA0MSGS5vDQyvj86yYFnj4MfIq7SGnCleXrwYg1V8
/fhFvreMZ8OAwDsURZ/z9NyIGhQ+2tY8IkAD/8MDGjof6om77pPnefspYPOzal3aJANvJaLwGOkc
tzKco9XaHRNQBiOgg1jUD7JSB6I6e5P+mf3Oe4uudjAr04tq9Lz0c2AXgWOv3ONkG80F/On2MY89
7Cozd8juxdgZWviv+8nLWv1CmHR7EHrOIhplXixGxG6OaFx639LF04qD0XbAHz9e520QW5URIWaz
QfAIvLOb0TcaU/VG5h/bspm+4XDFt5cVEQJxllY9fbzWHzGN12HMo3vLdIjbnzL2nEgwI60fi5gB
pRpkinrDNOfX41SfWoYiIlb9S9LrajUbM/0naEPuRaGy7kczxGMZynSEU5EPc/UyjLGd7vXYn38Z
su9PAP268V7YkX+v58whNrED6CVYfLV8UgW+t1uG7q6nz+Ckn1upuamlZjvWsLuDuPAjZbodMwhb
xi8SHfzPxDnPK16+I4BHWKbTBIfnfU7nyvUEhBd3zxHV9KHCr0chxSmdcR0pG8uLnjl9HDRAbgbU
bOr+k7LsvUe1CFakEzwr0KjXcUN6aTKCzPePsRNlV6kNbLhMqkkxrTfnTyQx3gYPAHTwWTjwaz/P
XH/LX9GRMYNAUMqwjno3WV+XBVfhTRt1zWc7qr/9jglQBjk2kQq9R/ustvVLveLeLJ2jmzFeQxbQ
8LHHhBo4hG2aO1OgN5GFXypaheitAnr3DJXfjuboiscpTRxv5dijTJSA1KQLDuQV8bhCX4JOyxb1
8vHn8vb982N57XQbUKGFefV6VxrOr3QGyz46jlR75fd6UKaiPyag+3bMoBi75/ayNzLGaR+vrP/p
ab76UvF+dtc+E67DHnu1buRfb0RLjAzUQS+OItPkddzN3klZgNeBtozlJsGaZAiaoc1+tnljA2rR
49rYQBFS6Yb4zFVWzqZxjbJH+TONU+erGMFohVbUp3pgdpGVBEKT3A30eZvvzjh4N6lnA0BHHpJp
/CgZpoW8QZ+ctYhHbye0vkgvMA3QrwsGs/5GiXiZN4hsAa4z8VRJgB5N835IuuwxhZlvHnLNm5tN
V80SrEVXr7wjF8w0foaSgs6IB+MEi79L7zQU98ogNVtYXHQgh1tk18FytT5qJBDXO8irdQGkDv1R
1I4iv/lqgBYtD6nLPI/JVGNhXWqn8nJujQptV2ZnO62nxw4myzLnvQ1chgk4Dh7ZVcZoOrppcnN+
XrRU+2XWhX5V2sr1QW01kDow3jEB23XqqlcLckmCIJAEeib79qAGBLSCOar6x3amMxtakKWAFVIu
7/EYXi4yjFnccLGHWR259pPTYFozoGpQwzdaOhaAN9IUj6axNSHOET7+8Ijt+bcwpV8x2up4FE2a
xk9+S3EBSKGG2uB6eDcuQ/Yb7Le1bEuoDrezqctfk9QYzXmlZaXB4qTFsB0TXeVb1WQZQG0A5c9V
PLRXJWPsFPUvTL6wv51o4FqpiK+yMpuyXQWhKwewJXIBjDLzMHjUyvxB6Dihbyoq1h7Kl2KsYlvl
qjDEGBkRKRONgI3QV/EgqDX+SXPr2Am8LlIvjlmb+Ybe8Pjl46/iTfBwqaiIhjgpUkKi4fr6myjN
oQC70cuj9HTAdEXupZeqG2t3C5gsf+o6Vd5+vOIfRuXZZ4hiIaUcr9Dx3tjiWdkcW5gWyaOIEakM
hxQnL0RddWMjS5nYSKjY8wVp+SqNNCXFLzfpkidMb51nYKLAnz1rkhdtUvBf87J15A4zHwk4BcOl
L5NnyE/q+jUpef1zkXFc7wrECwxi1hrn/4oaE+KdjgHM4TTTog4Ms3KOOOWi2zX7zWU6asvPuU2N
x4836U0JgYMWG0RHii6G4ZxfHqiF6tiG5smpBz4V1mnB5NmMtU2tdcnWqA11dLAM+yVBmR1nvP0+
6RG9ubs4FeuMZLXSQ1j/nKnqeGou8IAXRy5mh1mJk4toNyXdHH1SQuhvbmQXRRXsd3XSAseAfvd6
d/MefuCUahLWiRg90EM+zheCeNx/jSVKBN80eDs1TmIJzJXRy6GfkFUM3gZE+jRuaWbh9557gx8U
qMp44Bj6CLEruMvlJz/1nS8F5q7JzsPB4D9nv7RcKAUMO4tOZa/sPWAyvEabcYof6BNquNToWEf9
a1mA5JJu0qjTeRns0VkKAbF7GGS5ROB0PO2iqCJ12eM7fQe/kVGVb8pP1nt76lb5RfzTSFlwWjfP
HtHHJMHQFxmdsNACqqrVJmplensDFP1L61RYPdlTHXSIom1GG2zPx2f+vcCwJkuWzbF3Pf55fRaQ
p6OiRtjz6EftAC8zRSGvS5eghBEeSkh/h86R5j5eAdRpBWC76GJtN2VmGczCK67zXGahDqZ8Zprv
MOEvkiT9ZHD6JhrQrVuhx6vUCOX9eUnoxKMdW1rExGZMoCat/r7enI77JpvzrbEMmJBZy2fi8vq6
8a9iECIWJpkdUCa+EiaDr3cmt9vUjzRwvUk2V/HV4oKE2BZtnhchiyv3kHeieRCodJl0kVW7QJy3
GutYVO1g7VOc2h/QrlZbtxXlBbiC6F9VbxGpRgMFI0hqCDSItbOKCwxallXF5BynOEm3savALUHj
vYogsT1+fEzeHFIqclrRCAathTlNqtd7Mbqp67WJQPIt7SwgLl6yGfg0Ji5a097NystDfQBprU2t
fu1LMFYfr3/+LuhlY6bK66BQxT3njz3eX/fBQIHjWRFG3LLpQCZnCrE2Eqsm2v77OjQ51gkShZJ1
3sKWCfjJZZnkIa1giwEY63Aelg2Z1MfrvDMCRmaKoowGB3IiRMnXG5okEMWgcxQnCLfDXd+Jdi+7
wg0M1eY7Q/VjaMMgBLbIpGDiIADCBfL18Y84D642FTSCpquGIJobNHtf/wbfE4aPRGl2kgrIT4vw
bFj7k7PLpgjanIc+6MfrnV87/1sP0BDCQcCNz2WFfd5X0TA0Owijc6+rUnp7KweCqOfW8vPjpd7d
39XbaHWIodHin3280eB3ek9H7LR4LUzCylX9hREJmeKwh6QCzIs5K/E5zD0YDYPuOhC8rA4prK7W
P1H0eO+xGU7Q9KGpjBPQ+m39dXbjUi9IIwyk85FCvW1zVe1SRDEvMqHsh48f+4/e+N8xa91iMllm
k+gjo+F81uwBsjD0pW6g5WsCa1ieGs/sLtqpj7c0lKswicuX3nC7y7kyqMLN1eUR4V7Ql1r2bC0P
sF4RsPTtkle0hH4GYNoqyYCEnw6fHL43FfT6U2mxk2mhfkSMPTt9c1WYeT9bGFyUlnvtu/Ve97Ns
a1h58c3yqnGvT1Bf6kFOlGW5eeiGudwaGFAGVDIom2bEvEJxkHiMItBbKBAfb+ZbsfP1FzKvW8Ei
gB2ds9J1JMbDTXLy0yjlvanMfNe0OeDIeMx/zExlD16RJyCjh9/SyMSXxvJgFlW5c1XR6fhku/4M
y8/fLA1RMDtIj3Errafsr1Nk551dA0ZBt61p4zykqgK3rFv1DJWdAvvBUpXeBLMl56eBVB8cj83t
E1Bl+vI+79X4KObFvSSfHJJjmTmtd2wyEf1mvOxARMpV9pP2QeLt2rIGIIeEOyxjEKnF0zQm44Jq
BIafcWfl/2G/nF5nKm9fVOrY0Ksn7gMUqqFwAOOIP5Pjeu/zQTaFAEVGZjBOeP3ggk5sXGt+dWg1
Kzl0uluHCOnP2yVDfPPjN/5JQDx31Sj6uY1QuC5OuRH1Rw1z4aDB+RhFM1cdgRPonwTE81v1T0Ck
C0huASQJhMvrR/Ok104DGtInmQL99t02PaV40ECREgxrM2MO49y1L2RjmXc9w8FPztS7O4vmz/+L
x+fJdYp7Aebz6YLwWG56gdVx6jjAcfXFHMv5x//P3hL1KULR4jkXq51Vi1lIG3sHugIQeLqkP+Sp
VwdZauchUgTeJ1/vu++S0gFTIq43Ov2v9xbuMlnRiI9hjirdjW6JaZPAKzj5ylcED9P4ZDPfATlx
Sl2UmOnpgqg6v9HRgiV1Qjbu1M9DsVUpGiWDrbDRSlso+8rZpPC64HEO7LQvR6DMqByM8fD0r/tM
W4FZMfkaUrkkMq+fm9pYW7p29o5GWVpXKVXkYalLPyjRzwnz2lH7j9d7e4gYv5OcQzpEkhURr9fr
jXo0jqTP4piPILraqelooFWWeBJ11XyW8b5zrcP3tLnUaWGQB57PwgfZJcLE+fxgZ15/i7UebQHf
2U+LpsNCnr7nTTQA351/1lF2m7bVZ2Y4b/JQhpjoD4MW5Vpgnnl2v0K1cLxxKOMTNJt8DC2s5wRc
U/ypP5knvqnRSRhQgOUN2kzakH8yX+9rTY8LrL+WHxfd6FWAObpITsChHdSKVP9dKmAHXJ1wpu+b
YvGe/GZZ3LCbhtHfFaq2Hu26QaghS9vVqB0Td2cDOpcx4b+/fo4b8WvNz9/ekVGl62JwcnrJ4OgL
q4mSrYYLutx0yPPe/+NizCiImRSkwGfX7+z1npgAR80IXTcgk2N8zcOn3x0NsLnnQ4b9eKk/sff1
fcv+04RaW9aIDL8Z0KD9yS1qyIMHxb0P0mLM9L0/0RLbNg4Q7X3ueoilSCE1D41tY9jbY1vs18Hr
NWBoaChJPsb3EdDsXRHlGWzozhvHVVUBHlmnFdWjCx31WSGJQnt7kgrms26P+1qX2XcRGXEZjoVq
f8hez6BSZRry/06JDC4DoykN6HNGcoXSgQkzmwjg9ccb8N53zVe2Bi12HJz0671WudNS2+k5nnHu
qaBAvzX7WobaKOPnj1c614oEF2VjqQ7WwkOmjaJ7/Sl/pTYGOgtpv3T5sbB7MtVOLFRdZWv2sAbR
J0TWyK5XWgAWLy9eVrlktjE6z3ua8wgnMTDwbzMrGWipL4YSAfjett64sJ5PLjKl1uWQ2uMJRvX8
YtCz/s+uTOSO3DGvm10Z8y4vOwg7y/bjp9L//OzzE7R+Eny/JJA85OvHiggTa3spPfHr1Q+z9rzr
AY7OSwyM7+viDdGjvtTGifvBZ4APi9oyugn3if/j7Lx2I0e2bftFBOjNK01aKaWUL70QKkfPCNog
+fVn5H66XaexC+einwqorpTIyIgVa805Zi93EvMdV91bfqljjXaX+ENAt01XuhVbTdmUYdXq5k8F
fgcCGPZZwyy2OOtu3nZHSKBGtklKVOiqtLnv7S3bFQGwrPB2E/g5qVX7MddaJRKQ4KZ+WswlV2hv
rfkEwMI4Tnk971fSDEgKqHy6Xh3n5QXaqnuezWG9lGtr7A2T2xVK7Ww8BqJXJ7WohpQ3S2Uf9OeL
o59nwX1mtsu3Uc+da6aG6k1ueT1wEjUWLXcBjZH5d4fxpnKWV4y20/e1cJt9vm0S38mYVx+92dp3
NpLOObILrarjbZDDmwK1ZURcHyqg3zmvmSDz+sEZOu+1aG3rcfO86rNXzLty3SjQZro1jOvZMM2o
0jrzeSkMvlx15YCV8FI0z/QeddhsmP25DEFscfPmjkTw7KEl0yEm8Xl4KDDrnWbcTTvXn+ZX3DRq
isZBwB+TU53Gs3TLr9boq3yH0TWtflrUkgl+mgEsPbZveLgYkzDpKLGGBQdpdiFZAC/0wNsz5659
2kwTC+rfFiFr7M81iPQeADJD5tv49Z9rcBoL1+YKpY6B3dfzDtNsT6PIlmjsG9HmR02Tfb8rb3Q2
/PvghHAap9aTE/S+9/nff5bb0fjffpQ/DjRzG3IrkJN/YASjH5w0cJ+J4a0AT5VQEEeAJ4Wc5P9x
9nzbWjitebWURMb/iqXcltIgPDrQDtRFsFq7FtxKNcJc803tLwXuv1wX+Sy+6reOIVfaP7uU01Rk
wl+d9OiNi3Uh2FmUHyv5uBFGj1sSx1weHHexd6Oqy+cFA2ZCBT7uGDoZfzm8/vVRI/YgGEL3eAJ/
XJn03uN2KAL09r6SSZYq+WBRr0SdD9nR9PQ5pI8//mX0/r8LbsYXFEdExt5mzX8KsMa0XIlGzEDG
CJXus9F+ZEepd20Dea40IMz89+X0b+cTojLGJC7v1bX/WNlV04O+E4C0uhZQIQPNoiWrxpXkeDfl
X57nf7whf67dW++ZdoVFv8L8o+xbuy4DFlOlR0GgwbgvR8DmIfl1ax16oCa7EHMdcAWmS/h0HaNt
cNTXrtlFeud3ZFBns/UemCWT/rlG8vz/UYMF3CIZW1AnQkL/55dca4hJ4N5YH7Nx6gGeDLp38V2g
BuTklPr6l4Pt3x78zcSDyA7lNjqwf36aswrDozABV70gpuEVuKd6sWAqKrH8Zfv614/6T1nAxQkL
/R81CFZmRQ2upUe7WWrmybNevgR527bgEQij/MtjvD2m//clE3dGAcLFgsQzuqJ/Vtz25qZlJjHa
BKPV7xpX6+8WRpCx0djzDdeU3ReroBs7c8X5y2L+3x99620bdCtvg2Eubv98ploGfBEEpneUzTY9
ybWlXHTNNK3CTN8CXLsjqsCoyVsbRBvX2r885z/7ELjBWNoBoa9EXt6GXv/8eJvbvp2vLsq+TVBG
BOnHRl75d2fVHsSaIy/0euJG/FmeRLp0f/nd/3zJf374H6u3G1acq2QfHAOVr8BdtZmPKCsHt+G0
oPX9P/6uDuE1N6Abjj8Her9p/vN3XXraxQYM0aONyvhnWlh4vFL4zrRF12iWW8ZiIyNrhgoRw6EJ
/rKV/MubppzGE85o28YG9MdOktrMSInXc46TXZrXYskbaupaYT/Ybra0nbeI4RkTeQX7BGJh9pcZ
8799vGH4CH/RLKGc++Mb5Weuxh2tdI6jySAn1remJiMN2ZgVIcyynwZ9aazTNmXakgz5Yj7+3zbt
27vG/HhrOXG1YKb2z4ePoXwYIHw6R1ub56/M1SGdOJnofZKr5PY3cPqfx+Dt0xyubnytUQmye//z
00A9r5C6FufYN1t9YCvJ75qyAJ8A7CYR+fIuq+JvPbXbA/znJnL7TOw6N5UszNM/dkc/K4j5GlLn
Zg6q02jpNCjkyD22vyUA/9sv52IJYPpHP4L96p+/HLSNLHUlH+QQBhTKFvci4S1W9qCaCu/60hkv
2Hmrj//+Av9tp7gh2rmnsYbZKv75qT2EnqYBkkwQdvGWozuK+N3AHLR1Fhuqky/90BaxEmKKCg7m
v3x52BJv7+yP53vrlnLu0wW42a/++QOUfUoNRbv+SCtg2C2DMR3mGRFYoTflj2Big4UHMFVOVI/d
+qIZWXNt2wZAVuv4c+iR51KEddNmsWNMwX6GEvEyrJbXhnnrVefShZgXCmCkoTVO4Oy8XD+vXtB9
TCWMx6RL67cKtNi9PpQBwBYJAc6da3gkQ0E8jb7c1RCBFCiDcn3TZlKyooVwQSTvQlWSPk/owQV+
xd/HO7NbBE+oxTqA4JSj42fpzqZOFez7u3WytTjV5u/61q+PWZMKICWtCwCzdVsTBBVNF4oJHTk4
4yvfB0pjdNwypjJo1A40AvQ12WWNPEyKKHHA+FDrw8rG4R8OPQwhyJlbIaFJZcvZrByVAht2tQNs
Mmj7fVsVp2YzyyKR9dpNNMA1933LTFDXwlidu3yhPGAsk9LnUZmGwz3zJvW8NQuIkqHvZ/LazHy5
D8YqPUwQZEHJlz6InDJX2SWYsbSHy5gP5b6jpl53WVBuF8NqNMCiqrrbumVx93Av7Syusb5OO3sa
iq9xtLrnol3JXgPbaUZiyXmMuef0r0g2igGeUQA5oOBLB/VxM5uXGS83qBw/LUPfXNKo3crxB4ox
uAt9MTZv5DiPZO5g2m/mpn7wqgqhX4e776exVPlDNTviy7MH+5q1oizu1skzj7QP2K2nGThr3+rg
gwmpg5Tagxna6m2j4+YCpEs7bWdLRfSFiR2hALQ58SVdkCt4I8/BnMcxcUTgJVyEgjSxfdk+LSwR
cCW5zoQb/fKmhaZVDAO5uR0ROk25NJ/mijk4HUSZSGczQQxP+Ow7y34fMHsw0HHTB2H3NxphXjON
Kbw2UrPgG2p3m0lAjOv/yLfKfvToXjX7Jh295wHQDJioSftw9E07z2UH4HqYyvTWpQqEzqop0iLm
ZzXBIUEuJoUaeNIP9p3GRJK45sFlrdN6g/PWb/1uBFYBR4e+DdrmoP3FurKus6FXD5664botUoE+
hBBVEY6Mjj6stulhg0BBA6IFVYVvz1wvRyqxUY+cQSmCHnILzdFe1V775mbFZIW6nAranL0PRWnJ
3I6/0XtfQuvqx2KV89Ve0+Czsmb7R+tXsLONzpt+anaKRiU3m7neTY4OGcEebso3kJmTwuPDIut/
mbU9blFdEfETqsFuThXr/p1ux3xgMldctDSorqUP6SZcpNvuFl0T36oCGsygu9q1KN0sDweK5Ds/
wMAE+7dPtGLKdwYwyF0xEFQaDJSBMfUYUnO8enjRDQxOg0+p9aBr+nZV2+T28TauBeobUqnOVgsx
IG7GtLoOg1EgiCPfOJh0Z0gGXhXkAu63Q0QRWVK0Gln1jsUGpWM5Qd4EfOtWH3VZai0yvmE9+l6z
htYUBPSPAVdA1mDz6sYGFvNiz/YpK+jv+EDxT7lXeRGpO/neL4o+sfJGO0A0KthbHCXD1tiyPUG+
9aEy7OaHMehwYlKzDH5li05iiF5RtS8g6p70wvJ2zQy4JjSFUzkhh9b8LvAgHZvOR3zUjr+asTZj
Y9LL7yUIFcaaBWYCikM/9D2khlqni50M9M+FdFcB9KzR3jYTXufN7YTc1pnOOuPHg2EU4s1yuXpa
qVFefTV1B19WHWD40gVeRq+THS7AFEGbrdNiByVIHpEyy12OhD+I6Nn47gSZt5+taY5IIcNla+Ud
/VyGdC2LM6bD5hzKduqPjLpoAg+AWYZQqrVkDKtlR6RW3P7X+bDRD7qjm5YedM7nNAraKTunuGHZ
EgobeKtbznXIeG+gXV4XlwL8z0Ogdd1VLHN5Ljx4iyXIemRHNlGsU7ZB6smZHZEIH4KfNePJwsuQ
pqsekVoGhFEbCaeHG+WoJV57g6GX47ZRAYF9N1epevbRAj+nsrWukvDkO7bG9KgPVnUAK8If2yX9
gT5i2c1BqtPRdtU9rMwGu/ai0z1bum2PmsH5qtb+lldQShUVSNaOHLTzPcYLP9RNqScDYy5C7PXi
06gn74UudYozybIhYea+eWlcEOdGrfhtrAnycbDyX1QGhvbU2GCkmmAhM5beGc74jdeEtAhkZyEO
nMnwanRHvWSTbpxKUbqfhHEH5gNd4Nk7eXnX/lyXQd+PM60mqko9e9KRpe8JPlqOa2G7B73vLlpT
5ujGzXRPyLNvhko3m8RsRi3mZuA/r8sy1sgMYLDLxVs5LJGe6+y7efBLz83tpHSgpJ4n2p1pbt3n
VgeTGY3K0GLwqEPcsXu+eqgUxnhwOzdIVN/xReN/yMmxEGnwVRWIwRmd+OpY0vvFjGEYH2WG/Hni
3dgRWRTFvutb45D5W37ZxgY9+FhrIuqN3AY9rEMGWda14vzL2jypPLeIW6ARhxGP5PvaVVPs5YV4
Bp9tvK0mJwv3CWLZSdvI2oR4Z9jfE8IYb/XUj82kPs4L1/sla0+PfREUzzlpKXBW82HbVZ2414aK
uiJ1Wp9cVzWYOyhTwSP1vDGFqzW2xw0pxl6udReRGAzJQ+nVBDvU5UGpZStfJmdAly3WzL3qBPFU
8abPmx22fmncoY6E0sM8poyRFC6/C51mRsV9JPSt8nfFVSk0imx7Ndqeo1YRZQlYzYFik09exGmZ
sRca6dusg/OO561r91rBmTAbi7YvFMWO6hdDcJo62/eVZXkAkWon29JDQ0bolYewf+F/Cn++Fq7I
X40pZcojUhsJvvYqPWjXEWpA8kDwDuBcqIavoJLfKi+AXKwQ92veUv30qtGjSqu38tSD/DxtrqRn
8R/98uaL8bhZ1bhTuEeDszFsKxkGDvWfSZud7RWZbihIVY+8ydQu2WoBCfe90gefyzBjyEhcGsix
C42s857BC/Ie5tro3tmijDx2iymNh26DfkqXQ7QhRQXxDGuJoEfLGcNWOlsgbC/Nedqq1jysEOL4
4dqxj1o0rTtobEMew99ymgg2klclQ5fXHXdhTzvdIC1xVTs2AwdNPyxDCh/ZIeHeWrE3oksB8Afz
KrGtDbi1vpo9ZW61HsnHbh58l3rN9mi4w/VmEsl1IabI3Ljuu6DjN9E3J35abQ0nmvOJWbjQhDYx
AD7xn+px/F77Mn3u1+Gxmc3ijaEXNut1w+AZbkVb7uGqd7ubZ0EmN9LcznD69rEMlhe59upHXi0W
5CoyiJZwq21KWZUDR/UUpe2mlH2RDdSpcV3lGLfkAOMS9bMZ0LVTwOCxly0SZVVKuF+9i8Q1W6x7
qvyS07R4HRarOhJQkOizuh8sAUAtb5tzU/P8zdGtHtjzOf5E5e0tvctiqWkvmcyegj67D3rj2bJT
MzRXVUawaSvO/+JrrpyDbUomLsP65FoG5zIitrAQa1ym/V1L6lm8StJXuGaPF8IzWMCLPj6utvW8
mGZMfWUn7Zgd/LZ4rX3jkXVX7rO5AE7m49YQHtdt62OSjh2PXnPle39dKhuhT2H9Mmz1zTO0L58C
KjKXBd3zbPNaZo1Sp7TfwDYFYdfU/ROVDexr200FekVTPKRm3kSt4xaRrk3EBJCUi5gLvVk3tb9T
DbWWHmDaIecH2HJvfLNgqY+p3u7RWn9olvubi2wQjgEBV5o41mxWAJe3OrGQ3SoAyMRUSAZG45uj
rBlAOXP+ygfdpaxHew4qOH/QzVGwZ1t3bLSmSxZrMSL2FzYZYgm9ydqTLc3gfCwTI7tlsDTLD7sc
XyiMninlHrsxG6MFmO9GDNhhHsqzu3nfKMjOlAsMidAl7VPE27HbalpsSMu5X/jG7gg/KB9WvNaQ
bHPSWpksRpVcL25KwsgyOrDV8ovfLc9A/yljzPrZ1usfzkaMnbWqIva1knyhiVufXvk5h580Y7X0
3/TCq2LQ4hZ7gnsoXeNdTs7FGuRe3eacW8Ar6zwqdGdZtsNQAHRQlfsB8/1ry8vPlFF0aNRkclvQ
RJVW6yEjY3Ug+AIeo73elxPTxF62kGRrkfCWSAHcLPtmm8H/wZDohg5/Y2J6afE3hblDZTHZ+bNv
FFqUgttlsmi0pw6HVqx3hr5j8Eqcky9cEK/AFCdb34307U++PvdnoyVYHNeJRa0nzllp/xa2f5qx
3p7HQt5SVVoUaHi5TpUIxHd6dumzM5TEHLl1daB3EiRL1ny2WvurMdiAGa9nj61P3C82lsRrGr6f
o4cjuVRttOlp8DgM7Zvhw/jNABib7W8jUDtHZx0O6Q37o350RKCGOQf6aTL9h7HbsMAtzV0u2NAU
0YXQOajbhxrIZDOCfQ9M7YUJDsdra9pnjHqnYVCXwW6/jUY2hiMTvCTVObhTb63eNZVWb31eVbwk
/9W2oHsBz33JVPajspuvAWQOuHw+iqvptXG2J2UOdG9mWpENjpyt7e6yyRPJKFs4rZZ08K7hx0CN
rjCJ6vyIHiYrtxI+hbh9BaJWH8TiPyGOzql5hvdi1dL9OGzyodvQ5mVK1Be8iPebsX029ca/p6xf
3lr04LtXep++TyZJDgpMk6+ayz2BJmW/J2HF3uUWSTKZW7nhqKOxX0EvdpnFuNgiEGQ2nA/leypW
o1xDzba3T5n5ZKjnuRGlkosw85REFNuDqsRduXpnitDYGoLruBFd04rqp2S9Dqkq9/Y89dBswWc0
farvTGPoHwpjEQ+NwVGf1aI8BlLOB4+rxw5A9PhgubJ5HW34paUmMqB4xvSz7ammlqBPM+CfQZ24
WoFahOSkcG2yz76hYB2pojDr77dmFEnQFo+lkKgz+vInJHXjHRtGH3WjZ4WDJtcDTag90o930RTf
uWqNRyNbEojmR+R5MM+BAAO8nsJ+NK6LuL28LL9ifobmXbrlTrOHeu8q66ssxqs29hbxhdVTobfN
T63qfmKtgniZZ37sjbKMe9CmoeuV6tbPu65pm+T69qp1Wx1KrdzLmoWpAZTVhM0fsm8z7O1u2MbQ
I4CFNsEmD4M1rsRAGTNg1xF86i0D1q2J3QDfDVCQ2iTXtBNZ0ntSBt/c0X1wtPGRGJjY86gQ6Nf8
bgUG1dDGgXco5vnN17yz0UCGhgR47l0w5/ly8VBBhfmafpeldfIaVq+1TuUrylCZaFnxstbl4zx0
uBJm7EuevowhJos9DiMqx0kxQZP36UJFr4z8bWK962w/UWYBM60H7WT6xCzJUnsWvvbYCge8J6hc
V5CDIpqXqhxEhO5m17bEma2VeZRd8OFrc7zoc0AZ7HyKtHpk1LJvpNx77vJWF+kJOfE9e9d3NRsx
BfqJIeapLwn98NQ7aQIzmTr6YfXT2Pa3p9kHs+p0CGhv+gfMcGGRwWbMFFZy1bxVloKYXwW0fIrz
bNuPJEP/ML3OAKQ37KEHFLu+K+89+GaIV062KX7T0iK7p67UBafGnZlvv3V80bFmUTKvqbyYFuT3
AXTpIF4wnzuhaZv5nsF2SZKvBkTxtm6xkp7lzaTXS56rbVdnQY7EZEKZHoMtsYrik47xvsr9ayGa
RGZ4CMqKK6qy7U+RezqRedl9W4z3bpdxbjbyqWc1heQz75iFxAP8zdidtXNd0HZhMn3r5Ihd4GXf
8XxQQTqrFeOkBPlLi8ZaKQ8ARodlGcRm0ywx0uinbGQXcov6LkfBTVc0uAivP9gzT7wYjqYzctVo
PprRvw51ek/i0NtmlSRL9OJxpXlZaem56vJHGFT3+oYkRflvsqpeuqG+bCn9HWd+JWJFxr1e7t2J
5g7qnXfB5Hcy1nfRyTeuUUjWhS3OQbH93FbnVC6m4itWfY1Wfq3go28zhHIp0sTxuzcm6LfmwFEZ
LrFWk/3dyLLdqtL+NI71tTOtt5T2ga5j2kVsuq91+SQMmwGNSfbL6n31qCrhleq/OINfXKO6zydJ
q9PKY8OBhU9h9jY1/YGd7vuAMgy+Hal6GsGAbKjotDtSqxRZ6Bjq6ojuiIXs2vlpdu0LOJYECNZr
zj3AL1OJKWMwwzaV7Cn5cDP6SkXXyq7vIK4fMknkipWeQQtrkdcuDygIP1O9EWeOY3LTqvQubSQ0
6OpAoU8Zo9izcR5Hg++9klJx2YrMP3fBqt5SQe2fEqqNNzBL5mH2OIaoGLK0ikYnT88GlyyOgGw8
S1O8Fo1GnEg7B5yR9V0g2W7g+anE67tTto4fBFw8ZzMI32YDr6nlfI+g6CACBns/Z8V+9ao7Z25e
ilUdTbkNj6Jc8/2S4dbO3YexMMk3WYJdQPhsbOjjsuttOg2BJnd+pr+7FEMuP9XelcFxc8dr3gXc
jgpjJb/U+hi1dooBtuB09Ymf0OGsRspE1T3JfgxNIyvJauqbp5kABCdoaszLy7zLlf1mQwAm4YzF
NAfyLvV0MNUThH2lz3nksYXRRMvu9KWOUq7Z5MYBt3c9+Yu+jAlE0DkT1HXu5zkRrnkcHOJcxbQt
j2Ur1o/ec7Q9Tdou2nptThDzgRPWsdVCkw5Zf9a+7Nf2cd60a5aK7TPv/TXeCqc+ZI639NxlFVH0
FgEUDzIVNkheQs18SmcMaVbxOC8BTT23qYNwm3UIyzmo+jDXG2fXlo24n7XeTTLD3F5Km/Q+Jp5B
4q72GvmDbr5aE+E3qwuWl+avCQZcGiQyrdN3mVfQkO2RdlWwtqEBssQe0qeM7UtHbv2IVlXF3eDT
nDBdQoOGbELlZsF09Px1x6XtSgLCPUfdQihPseOmcfFr5SauLdq9ziIm7XBKNh9uv6NLbpClR9+N
tmxcWHLel0O6o534ky5gx+mMmEVUOHo8sNyxbS/y5daTu6UVZaFlqj6WRXsJsrqg0ls8bN/pyU7H
M9ds7OtSv9bdUCVyzM5iMb7NQ3qtZEpvVVUHA0Y1mZHYDI2UAQYBcuEqtUtFazF2eiIzHHl1l+qh
NDe07LbPNn2rhqR+T/uFAYPN3aSnqb9+GW35rmFxD+vSfAT09DDS5oidzjjheb1jTkrOlK++SUkv
jIyH+xVh8b5ZfT2q7fyj7EmfK601qcR6p9PJDBGPzqxt86PR3Iuwxx0QggsT1VPaO0/dpu56hPXs
DcsBrc6w72dS/QhstHkiIjWiWaSgEiZ/i5aCkCiVEc1lg0IB6u0TgpAb3726f+4JYjLKnuZ2X7Ux
M+pY44rbN9oLhfLv1RxfWzXHxooIhkisLmpq68HJtp2zViAQp73eK5JSaifESXfn04S1tPXCHfVT
0K6kD5N2176F82+QC9NI66mhqR1vXYNg0J/2zGjvbDoqsd77pHzo8MgHi19WcjSbRZpYVffcCz1Z
Sc8KmZkda82lKyG8S12oX2vjXYBn05yfz1NvKtrXa3dapsZm5ONq50y13M0odqy47xH2TqKRuxui
5m6r9fKxs3wOS939nOZG/5gMyb6cWdYTthlmdTJfk6UgJwloIL5wI13eqbe2pNAn/iVHjvcrOI/I
G0nlvHmbEjHo2k6n8RrnkhdXVpg4GpU/eyXXykaMWbQs2Q8aSuztc77sdVc9dVVPLV0aJd3u7D0v
Nna/Tbtw6udwOvoi9AGIkj8xXC36SLRrtnK/mpwVYY/b6mGZ1PCaTbciuSc5YKYRynumsY2IaojK
iVIhB44SebQ04jRP7b25sLgmWceg2udHZc4a5YWwdzrRUd+2nmQaRTTinkoo27ub6yS1UesnB5Dx
zne28mN0lu2+1tCbTQVLtLVpoHSe1VKaLUYYTA75NUww7gW34Wez67qopiwnT5UL7JZ65LcNU0d8
X52VCfY40AxUWGDbf5ecxR20Vg6IWo8LDfEirGLebc1BpXl1tvdn8sgFoSFcCt1il1bVJ6MIRuFE
LVaEzg7OQffRnpHBx3UK01SEfmmNSBdk85btc5FVdZIOlcexqL3BJO4vjciLl0ks2rM79cWLTQhn
hJBD33VE6+5pUORRnQ1UNhNNx8h0mnXfui6Xa6bhiU1EBLdfwq7SlWLL6mvtsSRj5iObq+EwZ04J
w47e8lQIa0/w6RxnrfdtDEgSTks6Y07HS8nGwQuHwZsuzuI5pD+ZVYIohwNsZmS7ePoPIj/zXdVL
69S5+kinmqn16rZvprma9DwmsYPpStc0hxm/Y+x8HmimV+GWW3U8k3WkwnYo53s71b3EwP4cysay
9gvy1TBLzSYqqhEd7qr9Aq5oHx2yKUmYgBBjFG75mGcONwg3Q9hrew8NU+7QYFZFv6NlpOZZ9/TE
pz1Ulg/X0radmufDTLuGGZv20uMliHtzDUbM7O7bQABWG2u4Ou5KdxThrLWUMeosjOGUYw+KO9vd
jZpz525Nk6z2kMAV4dxROVP8fnzwGnffDO3FaPmnXaa6blkm5tQmEHiqnSo2oCJWTzejCDZys8RJ
STLWan0+b5XZRi2fq5MpiBhcxhYBj3FjAakbB4s0tnnOYjPYWJLKovwZmaW4y/TB1ILYUxl830jL
7Xrnx+bmb5UplsRz53tAvnc9Rl54MttdINTPYrD6sB6XM4HOIyR6eJiBhTJ7aLIjp0yFV4bLVm7T
GOvyW6elJnsovXcccdQ6QcxySaNTWxiKrO5IUoV9TiWgYnaMa9NZ595pWdEOjfZx3nElYN2st8Uj
qdUHozxW9oB3JM0X6n77FiquF2zqy5WeZvcD5/wjoZBOUowpA8F+/NUZTKV57Jgif+qdBBU0HPS8
2OUj9X+w2fdCSS6QzVOu07OSXa6T9mEmcNo/i7F+orx4JpkNoYFkF+0JHLA2fja9rhNPNiqaVH/H
zc77sOHysMe4HlsJtW3h1WOEaBVWk4LQX7n44NSwxNCTrobXPNZjG9uefCGHdafS4DD05X1tM7HN
9e4yoUsLbSRb5eiSMOYktj7vdTvII8EdI9q8XsBzaz4Kw/pJ9vpR43rvNGyxIA8dJBT+vTXQnR6I
l/Ts8o2WxjGtCmJLXfHIzBFfUdl9Gst0qd0q8Tx12vT+e2BZ9q6fPJTL2rS3Mu5JxBVbjMAF0oPc
13cSznRIxg75r+aWlCx81PCqSmw7LcLJJZcEZMC59sU7mV1z4tlcSG7zibaRj43S9is/5tgOZA/W
A0GvuHyw2YSckVdCqt5Qmj47dfmEiOuxK5vf2kJLJu1JyxkKuvvVeFf6VGlBIXihHlFJNvD5qAX1
hNCl/Zqz7tiarY8Mm0tj6vVJ6xt1Qszqp9VbX6h8WJNVR6TR3OqhKHGqVco8dl1zN7fAT0xyUkkr
5FI6+OOxSXWA5b6IGhUsUb8Br1ZZRepsP102acfepjimLDXCHeI+6jrL28iekynfiAyuu2HtdnfD
QjBAPrwQB/xC3ETkluqY8RU0umAnh8rmLzFV4m/vrN6+50orkNa0ybwQekTSEqw3vTn5jfjqXeOu
IiJi7TfzlBFNc4t2PcrZvyxGfi1IqaDa3dWzxf2eIZE02EtWLrmR6UqimuqHoeQPVI2/sGbShrpF
uS5uyNySm5voT+iqE5Rxybbeno9jPRRF8dDQ/2f3cndp5hw0v/2C8H7mLkDvYFb7qZf3ASO7sDPS
K/2jr66bH1pyg7qVIkVbXmhxfSeB4ctbm4fudgOsyvyQG8QCMtVlMha8bmrG0Wee/NY7sbV+ydW6
pX16BB+1DykWhZvmaIsnP3vPgG3JjnjM0rLOULYRNPlmbKXajzod3gPLoLCiqZEVlPd1Md3n/N5q
YXfaepOp2Ljo0SjGjx59oPCn31XGeLyeenFZvTVNlGMwMfbwjDcksgVNd80dlCp5ryWbUe0rBOCD
q/pHE3ULNnP5EIxZ8+DN/XtXeXzpXCQBgZqOOQOWQPMfrY372OqizsjSs46IwczUL72YCU+p1H1Q
ObteLgfPbQ79IPQIh8g1N8cjkmdWX5C/mV1PIAUGZYndJlENSSLT6G+n1pm/GG/RW4CbUMzGB8CF
mavF2u27kRGTOaTrC98RZ1f52lOfTZTeaxPypWLCZ00/pCB++raoJSIkZ21fMY5+ErrYJf9D2Xks
R4psYfiJiIDEb8tXqUretLQhpFYLn9jEPf39mNVVtUKK3sxiJkZQkGSec35XJ+TNJw3sboa6zmZ0
aaOdpnzQHfWhN+VjE6eboGQXNKV7GvL+MQrdJ7dIYGw4jPVHjVRUOki6Yx48D4/22LyoKo5E17Wv
xilkrF/JZyjv/rKz0ls4Gdci0N99d7zEqOBUu1gS4sfzqFlEzJgTe6fUILbYfQW1JHjQ7Za323p3
8KfJHycFnPXt+798pqmXLs0AGD3OPVlyb5fO0RsqbMn0GplCCpsrBsxr2/FPY9dHGJl/KkeQadbk
j7HXb9EpumJhE/asCixNiIRXCxg6xjZVxqtjFy9OQl3UeBAWaqaoC8RbqxDt9iLAXZG4kfHSansU
m9y/ORQYfI5PqjJeLbpoDIvgX6Q6rXBsvKQ5/ksoV5bMa55NwlmWBAz5BEWwHadaJtcawQmrqjD6
RYSuhwjB9MIznYNhNXtjYm7TZOWe5Pd3MwyvXQnOWGtqN6TEOA6Wn6/TgWQfi7F81s31wJQw5uMI
hJjtMqKzDjpp9HGrsdmJYQGsexePNo711bNFrBxJAck2KpB8jgPUIbI71AKWZrME/SbPZ3BjcHCK
irHoXzW/uKTrezEK9Vto4S/PgpHV+BgFaAY6r6oChXVQQOONprZWLF+yCOJPDE3GVz09mwUfLWnz
Xe5FF45NVvuoRLUlnvrg1CxUojx0SonhKc4i+1SQWM+BX5NgxT+8Wp0Yzjxmyv5w/O7gpOMyD/OP
1oAbOKbY51E6rqrE2/uo6ZY+LaNsiQaOszVzEuOQmcOrDVKxJtNnB5noxEfEeCyObls8QBehqfb0
Sacwct69MX4c/KJdBL1JoKf22k59u8pIboJJuQsQTSxpSwlldIadr+NF0WDjYwTNpuAcmpBMZ+5o
r/IxVBTVnOYMYI4EUrC7h8kL3cUFFKK95sqTTMZpRTqdtnAYq+hqvMeICBPBLD/oBPPFjg8tI5qy
pa5MErsMx2Dah3FRWfW3k86ZSy8Sbxmzb+jrf3Pc7HykYMu8YugS1u5TaIFDm85wqkvrPjPCcZHY
JKgyrr8t2YEP0EQ4LAAzESwxX8gt2iINxJhxiH4SkSuvzES/GZuu2VFK7SyEPr0Ib3EIGg84IVb7
oRq3nPcfZchHU8fmeqpQIXLiXI3gLIvKHw6BI54w63jm/JUI9sjbGs2XISguuzi7ldgPAVCF/ibz
7YXfeXeTiWFZkUq+Jk5SXdf7dUyVtzSo9JI0vc1k/MEZufbK7FGPEYsS3/rap8z/peyXVRn5q2Lo
LxL+zKLlsOsNTa44pt9EoRPFircS6UqMmgF2l1M5vQDH52vCvcGnBwDfeMICijjgJQTKjyLugpXB
K4d2RnZz4GH+TntPj37LDIWBG0HFUKfpPzl6GLDGzNOGp6om7TGz5Ownzk2P9PXwWK3NjJyvEg7Z
XB+ueye+0ZIAhhSiOROb6jDX4W3UwGBa/STLmk0zCC6x0NEWOkMYYo+7j7LU9yljKU8hChTRyUqU
geGJFFttYP5ljCCOdkD0plvsdAm1BOHgZQpXcWEl9gcBUreBzJ2D6qM59ZqUEB+13lJAG+Pz5DcR
rrkcK3EMTbk36vBinKIX4Sl7jjRlulWZZKFl/UMQuA32wqI7VsQ1A1xkC9MINSh2A260dcMMN2CG
ZPkDXFRvWRAauUy9ZFfixsMuQji9BqxBzuO6n+xxW0IeORgV0dJI5S/8Sr+NiZEGBkHkr+JdOHpP
fHIHeyA0HGv3a1E2v0kzuqwsY8fR5e/cwV4NJdSQfmgukzllLw7ZTPTCRVKLuASgb4MV4xW2ndhQ
UCiRWLJmpjczUhjkK4coRiJWa1cRstjZzyJIAgx1WuiFBen0hIoxsRmtLXsSBvKDZAaAOcnG01jz
poq2yB+YARI6KYb6YEz62lDqHrhpS826CvHloTVXV0TikQReZP4pKrXpRlTTDZYmGpIqUnX1+Jqw
tW1izaTR3PldQmXdpfDJSQyPHvwpUsuMAVBcwYeNnHtJNkebmtHenHRzyXe/byUZJJE1/p6CiG7L
XWVJ/uIy8lwkobqNLCAMAUejb9SBKg5tYmKtyfl4VD6R5pbBX7aORaXuVJUeRhKe8SW4koZxVU89
RVH3Tg6qs07TuSM0XzozpAAOhn1LVcihTZ0zJ51rsH8wEYgUG1Mrh2vAhZtMwSNQbmIu5pQ9yY2V
VL9LeoVLkTtYg5TjgQynj9oQl0hZzJXXR1tDpC9+SyJIBzzAGqkWBcsbiynkNIW/i1KGVTEQjTm4
1LAIXWEqABiydVSnABOxVV+X6sIHdaNEERmca3GlkQu76Ey1DVFtLnAi3zi5QH08ZdvOi14DPTkZ
MXwd+grYif577TFPxLNumwHXbiM6p2XJqO0hdbuRDHSxbRlDqNwAl53Ct6AsjtKqeoKCWyhrgbul
jd7oWOkusAL5DS//CNfaXsP34t+QtWKK+khsaP8adn1NZBVMJy2wSK/FfHaJ981a9e6HrMurVK9O
vkx3ytYPectuIDrrWfSkeQ99UW4aJO3QeyTTyqZCFkmcIlh/+QKuuA5y76a0jfAw1uZdykl3EoP2
AfHtTvjNDSr8Y59gIiqz0rjVhvza69tHSJ+sQJ860XIGtrtRfy3M+rozZbJmBnDonWA7lsZFkPIU
nWZMLkozeoAH2C3CsMvWHYpgkHxtpZVefBwKPhZAWQk7OPyTY4W0EJluwTwmJi5ra0YWPZl81URF
E2b1H7dLEA61E11XYMVvbWCrTWBXxS6rxTFngARBDqpJPkqUz+YS+se1XQ5o2NxpTarMtgnE2q+q
grLCdtg3OVilSclThsWWIXG9SPrqmbxPYIGW6aWmwyIcYWuDmqdbI4AHAlv62LoOroxpMw9w/D5e
x160VK1/DzueFOTUaFahTgx455CthOTV2KUJnbcfUNrDnVn0mndfWPGraAu00vwvRdc9oGJHGJ67
9lwDxbN3AtOYrABb9ayr3jQudQTPMA701TyuY6mQoD64h6atyYx0jDVPoV+GyObgIhBa4er5ldQ4
t5Xob0UF9aYfMPnNWmPrRlSqtpBq5pU84Cx3K/Hy46kG5tIiSHYBiLRs3AjqhWYekcIPS3ye+btT
+WeI09tOan/IvMNiNkWN4IF+bnJKzNI0PkoYMGnUP/d6+9bX2QPSoGgxwuGaQrIrR+NNoZ9fhML/
DTuPjNpB7qKuJbqRB2uU4wsuvSasU+lvCI2MFonvgpzDSzxUAa+1o+0l87V8niyybUVcvMe2d2+6
wy9QGBYfaGKnKJ2jga3c1scXM8j2nRkz7YvKV9LWAZBKFb5PsBoW9mB9MAErd/ZYvZIsuofK/2zF
1Xts2gflF6dGODuL6CEvFLc0FmI7MUKbz8kdAhj6/7F8gLxB0xOYD1bchJSlvX4M2mgb+t6hZ7el
Syv2sandmmawaltUyKPPUNLrit/BmL6ZPNO8sKAWdf3G0fRbD68T1Gr7DhienEjmF1Xt7gw/gdWn
rRoFqgSl8j1p/Ja8z4T8AwpbRyXlKh6St3jOj28SLz9m6FQWjZWCkJrFHA1RsaV49LuBlndAaHA1
tNrIYNbGw7Yj0jYOaCfRlm38bqBTyYOrjASSxaTTX+IPvRohlSEVBF4us/eewdsUFHfk+0DO8Bqs
hgxyHMPnuCoOrU9VA/5L1pc/XhHY8sT0Z6k51G/lkCgCkqFndL6XL4OuudBVtzVwdV4W9QBrDWNH
2Zo7Fmq/DPx6lUjx2gbOoda8K5/ufOGM7m5kEwfEdebxvLfUDXKEG8tIFnZVXdRls3YEZGiD2fwq
KZNDM48e0xrCkS3sk5XpNOQ4IGymbHwtARitiEgyWztRew/7xGIczHBjK0cQAWWFHB7GSNQMg1YF
Q5ENDf+G+EBn2P8W8dBvsUEL71s/7Ja1nSZwyMVt3QyXfTyQydwHc6wndIWU+JrS2FcdM+OJvOnT
oNX9dV1j/0a4Jr+LYIjxMFiDWlZZ7m5KB8cmePdYZLuoZVgXevme1Ja7iYy8WrpBJH5jfeGesirP
bxnDw1LKw7uMMcSOrgb3JU/UW/T64coBVNsHtp9syQgebv00To9w0lp/hT1FzNGERnsxGkrW66Ew
9XVoVTT3umIzn6CkJ3qBOgocLllFNVOuEKhzb7t1/8BcNFp1oTCfXAIJDpldQMqsoepFQlTP0RTl
+1613b6JaSUq0bTYP0l7PWSBfWF0fTJxka6AtpkXFZzsJr3A4G/AjUtm6e/aCum3shCQs0yK1ymt
883Ymai96rbZRnZT/S4C+NqLyVAk6MYmlnmRG12nGXLAWLTWEmlKcpFV8LZpsBy0ZCbn9pKPF9Yj
ZuJzcrQOUWFw1xXFy6YNButUjfabL7Vk6UWMUzJJXPNAOMcl3H3mZI3z4lmy3Ux+YJKUYTQQSs0w
3RA+2S4thLPkDXf2sBsN8832JSHaVZ9f6H3Vsq6aoVn2Vp/TK846haZo5bbGg3LJrgCYbjrFkVGA
uy4Zc+8ZStaU6lgosK2RIMNfvcsAZNYW5+HKRFC2Y3SUb5M8TnUGsCbAzdSg62iq9tqDskAt7Veb
PC6t2xRVyyZN7XBJa9gwUu9mtEbF785UQXboO63l9IjYmmxAtlVowc9j/GTd9lPTXFTDVN/IGKs0
E8MmFmcRXmoTQE4aRCGTI6I8sZ3JIJXYGTzgomgvxySYLt1ueB8SPTu6ZuHNLAtqviibQB1txprC
qq97O+yvrFQb6HeCXC6Ykc8i6JAGS4thUf8HWB3KgLZxgY+nIht1MryDzkx0hb6rYDfshjctKxlC
pEw3LR8hmrTUuDF7bKE2+FN5zx1269ZCSUjTmgcMrGdJ/UdLnfrBBITcRCq9w/scalFsTceprIK7
kd+wmnMQf/JY/ssrA2mu8Bh24ImJo6t+LuMkjLDXs6jC1ZvnXDF9VsEW53uPAncgw/sKkkN3HIWh
XzZGrXbsZs09VZ3/KDD1OvX0AD958X0hQ0cUrbsWBHl8sc0zabJFOU4SJW6/FaHFF1VaWfHaMVxr
Tyb5FP4gZP3q95vMhDDwNRxh8Z4/y1hLB+ZHU0hvn2A2wJu2wuhXE1ZQqUhALuyXKY6qG+Vq/Tvk
DQ84uAGvkV3i3bVpWNLEj5hz/qCMnxXDZ9JaPnv0/5hIYAetnynjpUbfaTfK27tCZyqMyc5N2Roy
hmXbUEageSl+cqD966GToGhhloI1DTsMSu3Pj8HqhoGPOEoOJR7VzHQrQo4LLYafRInwvXL5r1/H
peb4ERTTJFLhyvH5UqLUejcXHFd0Zl7I9Jroy0wnEJP92gB1YG787xfEEIXYFeIGfdM7U/r7XQTX
Qmc449tE4XAw23c+1k1UWr7ajpCM1t9f7y9B+H9plMjr3dn1zzh/loNRNvVQEtvoRFW6phd+EC04
0GgryXw2dq6ctvspQumL90egkE/klWmazALPlrHu6h1eyjI5WGUdXmU6lCV25LQe0GOqyvnBKeKL
V4it4hxiwyvk/DvT81cErhgcTayWEcKBDtZ9mBI2DsdsEnhyvff7+ydqzGLyT18EhRMafsOandkx
BDn7edCCnNanojw08Ehf4ekHHkTuIjOZ2U7mS1yHRbaKmi6ldxiG7gPYcHyLrSS5E5OeUVZWYXGl
6gzGwfd39peNw3xjfDZYGhm2wZjn82J23AnLrCIgojOSw3bwLG1be0yRQ7ciwoqwrNs5pZzo9b7+
+P7KfxkAcGWYQzrie6EzDJgf2f95tUV+x1TVJpghaNzysQ6z33gvtivPGBAZFVn+iGwoWepW74J5
TtXu+6t/9bshXGPLR9wjH9XZCiC5zoShOsaHcUze0fR2y7Et6akqO5qOBfI6mPgY9OU9OOf3V/7i
68LWyML1jxzr2WL58+/O6f8mxGt8Xb3H16zZw8oyY7mr0Pdt3blq85gT/fBJf/F5cT2k9JCOsOY3
zs6kxpSqonmJD+2ENmkHT0s81E3L+I7KhDrrn38iezAGMOz+tiessw1LgyDa1JUfH/q+1Bap0JuV
0ugDHBsV9JSnIwOw6fn7a/5nOHL2ibl8X4RuYAgyX/vzc9UClu0sZqRzt/07pcUdkilNefoCF7ri
WAUqAl2z3A42ckfBtciTYPavig269iCxSKbBCh6ULpq8pwgBmr7//g6/2HRcRgmktVk4EINwfb7B
VkhknmokONmNHbAGOKgdQtgSKbFGkvmpt7GW/eG9f3FNkqFJ+NOpRv72ymXg0WkWZfqhgNu7Tjqf
MV9mxhcBoNF/bN3vf+IXy4wYAV69EOyqhG18/onK9ArQyTw+kFpt7mXjWdDsO3uLa8FPSfB/uX5z
HGLxCJApoH1SZp1tqYayUz8RknRajUFQh2HB5aCPxapuO7VqO4ClCsr7UUVwwZQvonVcV8U2bWKo
yo6b02HLj3aAE0OMUQdSmfzwEXzxLFwMVUiUsy0MRs/DnZ0pM+2SMPCDnwsXX35/2KQ+rUBKFfvD
Zjb/1LOl79uoi3Gox2mUjfzzY4fZU45e6+JgxsuG1KaXllgS0EXkx/fv94sLMQBjYDEHOHCOzXv6
/+3ZOvM/ZkB6esiCqnjw6wp+gz2hSv/h2f3lWYsLME6D/Jr55Qp88D5fqAe+AVQV+HPIHDhzcsRS
s8Q6RndGtzl1agBhwfLwdsSRItWmdTYc+yArYGnlLlg1xJkUILKVP9zY+ebNye1iiS9cF2+nuc78
fF+2gmSVKkBCCNGBXFV+aDGxKt3hQ7dLsk5ibDJTcARF0/X9o//Lr+b80mebKnkgE47idbH3zegx
t/Xu1irsesuc2Lo0YXwu+hGBlmva5smeSphozNbu//0e2M6FYyDf/a+Q+fzzo6yE5FK2496mmDl4
3WiuZWakm1Gb/A2iYfekAQjCPUvhr5jR8JCb0nr44Sbmd///q50H4VmcYw7Z8x5Z8GervRxHncvL
cd+iegYWFLNqtzI3KSgf86f6zaj96sUbC3cFcB5u/UZ6q3rE/jyzzf4f46Xmm+EeSFoi4mV2avr8
RNTQdU2oC28/lY1/zKPidmjEsCqm4aMo+nHt4Pz7k/3lf0XZ+ROgvRQOhhLz1nL2dTB1QEpi0l+Z
pX7w2um9SM3HaGhXWt7c1yq5SI3hIRjGx9AXe6k1cACibI/2XDJK8d6qEM0tbJZhQ16lvSxj+sdF
MBm3toz8rdXrjONy4AmivuFY4d+AyKm/VHrwgu9MQd8/yn2D+Ish37SGy6cxeQ+FvcpgaCxL+kGm
S/4ybiQlqzmlK6KI96JXF9kgbsHvtmbeHMYOzVvWF1A/YRkMUAVKI7/1Z1V82Wg7BYF0xc5dX0iB
VitxCrZz6d1EHVF/E+Fjw+TcNJAA+qly1vDKo5eJqIdVODgHaMcQJfEAIXDKWWtjGW57QA8IgUtP
lxdOgYP63AlnuXYsHO3SVHdtC/G+c2FakDCOg0d22Ui5lqG/UggIrKbdtxSDcYL7Ty/lH78q/5RN
exW05oUDMWOh2/WadnENS2IbehryP+jU4aixQchq7TBnh0TMQZBGD9T/V+BmS99QD10hGZtpAJ1+
+ei3jM+czD/4xFEZyK6mOUsrHBji6CUhLp7xp/OqfYl8zXMiXBLsmtvV72xvvNUm2nkHNSEuQv5A
RKRmr8RYryQuNk0Wrb1I2xtVxNFgZQ/N5NwF3Xji0V1W+ngisGHOyljrXoRq2ryDgIVZMHaFZmKd
TMlsNYkcIlgjcR82+oXq5WHK8l+aG0IeRUibyQtZo5dpGdUbdQ/CYR7I2biWiZ6uZD5sE+lm3Gr6
G0xlk6nkOo+0Y1NMJ8b3rzAln1LmgNBlf2ltsIJle7IG9w5HHLXUo+gtjsTGYDSnexD+/dZ573X8
WSLxijV9tpZ5uMPs4BoPX9w/sELSA+0JzTRETqeG4xs+9rRdUFiqGyIrrxnqvbodIslQP1VaIyHZ
TPUysRDExSnwNfOFddaBNbvFZY/KDs0cc71umOfYK1eKm6LCewKjqEVvpdsOpncEl74es0dRKCr6
4Y3E+nUOT50p92XT2/Bt3JUe4H2T2fee5p1qHGeYSt8WJWg9PB9mtN3GZ0ItbGPbueKkaZhC4Vu0
7uJ+M7YOaCnESC/nG5a/KoiKieaDOFarvA/WozFtpinaJTkc/sy9rJV/YpXssBveto44QB5cTZ48
8TfuMPBFhOQLaDTdpVaYv5kcPhiaWnfQoHRC7lU0XFWms9RBYxWpXDokZWyh1jH2vpGI0fYUQMz5
RaC0N1NAVM1DUP9SnQyWEfQte5m0Md7jCqxyuLSRNpfKRBcrWBda92L70cZLMqa7zfWI2tX1oSH0
5a53zOXUhb+gEt5D3Dka89RUyyjRzMFploXPh4J3RO6rmwY9GJktG9ewt8hM1sy3HxjzXLqafOy8
7NaIp30j/I2ay78os29AxldjqK/Mwr5wE3vNKvnT+3VObTjcpSUZ7PiVWBipOaWzbar5dZAfAY18
O7TiEk7LwxQk120JWhZEa3YXaOnF7UQSaFCUv6nXIbuJ4BkwAzZBtSvk9KRZ2OqMCdAQyodg2Qad
BfYRjGvmcxfeEF+GPiyAqhAQkZ1+jTUa5QokXGyEIBS40SrLDG0tyPlZJrW66vvpOXfyt0E5p6FU
r23RHSIrwYysaUGJIQ9z9u08nNkYJ68NO1/nyPJmvYvHT4zcDhfp8rZ2VL9hZkzRj2ZEuslVW4sH
Y+hWWh1ubA8/lSDblbr3gRQGQm6z7WbnUJWEs7rND5d6bR9FEv7uSklpCayKTToNBFQ3hdg8y6dm
0XlqD++BMNRu6Uj/obUBwHxxw7s/VrLplzim0nuVYBk42q78EYl3Z93kFkx2K8ddIBYuggztBbL9
HDteL7EuWdulcUAjyQYo4t0Y0s71cMW7uFl7bkQ4r3XqEfiEoG5J3R+pS5FKjgda+ZNuhBmXyy4y
oyaUyS32eH852HAgWvC1aGcZzaZxEa0HUQQ0mO15i6uihZw8jXuHZwXLzL7Wc+QfOBUVKz8bDiIR
BzhHFyb84tTyfnlhubfbqMUMwzl2PcwOM0Rd3G9tBJcKOXvehAh2+r3VihUDH4Q2yDd18KjEOzjK
WEtZ409Tv/B679IIca5MvX1hsYRhwkBhP0TQ6FaB713gOPcicoEuPHPfgqiDbp3pH56WHTsj/0MV
zkC/7jajwx5Kj9Pb3a+hV1gG1zBdCNQAw8mP8LlHMJYAwWi37xBXMUy8SqvxIvYmd9FVfbZM1fRu
ePBplG1Ha0cvLxLfWRpIBaCidgu664McURFkYYGzH3K0wHlzhurVx1EejSeuIz4yiTHaORwaqopx
jJvQnbmIiZZNN+mbRh/v8crZDqN/VEn+SAMLEzK7x6l+Y001dkkqji6sFMozoeYzPf8xwAmgpqHf
Na780Al7WtgFiIdvBO0KL7frYOyuqhgCBqAry7w5hvoHPtXvvdTfzBIRRaeBsjjNRQ6lqrCsXTsU
KyrCtQEcs4J2Cd1LQ5XapBx20/CiUL9irzReox1MFn42kmCVr2MQ4xV0po5yJ3qOTPOBLNSN43AK
lR2E4gFzcHxrBtwP257dHU/U20lrbgRUf5qKuyoD+u8cb1fPFB2f3Vgh1Bk97VJ4Jaek9af1QDBy
eT1aBdSZEZ2R8zGB5469AwqVXveds9chckatXKfhAwjWFW5We8ClfmHjE55MkA9czVuKVm1EUG9d
ad2a8bgRDUbO/bTC1myvtea91iAYMa3olOct5IbmKjWCq0obn5IBi5UA9nWG70Rl3wzI76GUbRJ3
ZBWqq9Gy1sJxn/203flZsG1c41LL1aU7Oicbln5ai42akJaBS310Wf2e9gTC5ePRGuVVqaYlzbq1
hLR2WWBq6sI7X/QxDD0R3Lt+fp230HYxeCBSYZUDl3czFbHH+FSfJj4+0PtogCA3Xla+ThkExpZw
nvvPCHtfkN6eCtu5RYF+FVT5Lz0Go4cKeuM16S7VogcxtFtd9VCwMNTvkv4Ja9txadjegyo8jiP/
qW7HiyLK6yXxfTCe6gBOrZJ3kzKvIkP9iiuxIZJQrGrGSmtNattJ6YiIWtSubQrjxUqXBaZYPuL7
KscbghM6T6kR6QwJrd5iyjlbHvqrjlQ+q4TmWuYpcDriAAtTZkd/F8n44WEEtpZRdkv/GsIVxqVL
tP0RESnD8Nj7w4CPwqHYpCEeAWo6eD1G8VK/iOySTVirf/tJPDtX6Fdkwx3CLtiEY/RUtLwUED+A
8eqjI5G6L/udi+sVJg1LXBcxy7CkXEjR3aF/nTWS+0HJR2lohzZpEJI6kKEqlL5orpU77RJsmr5v
7M5nVbbJMJjhB87vJrPK/wY+/zdcEE2ZlIPU/b0/5R15Biqzr6vZcGCsnBdtqKCo//sF55RcomtR
3VGxfO7dmor+yktcba/pGj2MRdMeLNy4mz5EUQi1xqAl+sE1+Ysu3kbLRvNsA4wx4Di7ZoB4qiUw
3cDVF/+pRSKrep/pSCTxHgS98z16kFJBd+4n3JNhc25wN41+MNifO+TP/SM34YNOGnMLzcL+/MMN
M3L9pEZK7rUeRqwltIFxm2SJORw66ZCB9/1znv/c+eWImyNEEFTUFO5Zu6rlulnrcnT2hdG5d0PP
KdfpeOA66KxuEsqli8F04i2+Mcl2MKFnfX9566uFhau5MOmV5zmZ+fnnQvqrQtzzkB9aidvJxQDV
gLFfaefXDXTriPjZiG7RxClIYNpoQl4s/Xis1oUmHfKfzLDBtDSNfhl65zRrrJqw4c3wF8Pvpu1q
exUIATGdpd1FbDh9OC77xMWgtI4MF8LzhF5xYdiVGu4tAnaOFZRyUHI7rTDBlQhfsX00OLyGvgzk
1k3VbBTS4u6+ZhvSanwvNZ9tssmwlILJJqX93vSx+eTQl+H9J4VAClxoHQx4suYNZC4TNmtdovu/
cAXFAyRAaHDAhRkOm552mfnDDOQcS+HDxYrbBPB1daDRcwgeW1+krfhXEmXtlkt3YC8rS4nJ/ayK
kp02onsyy0OqN+MPg8+vVha3Dc4MuuEb54GYgsKijyPL3cf10Fxjv5zdxW0KdyzIbGyyHDf09vkA
Cwf6exTvm7xJn35YXF+sbXJsBRiiO39J88T0/zYtP44KZF+uvYdtUHnrwFDWm4HYW/9hr/p78Ggb
bFFzZAQ4qOGcrWFXUpiOaYzEQnrFTWBoZbswRZbeTPPActEwE702ZNv8K64+j5UZhzPwZKjPHZzt
V/VEULPEV/CQVyNxbIFDt4yv07ohg3X7/aP8i8owf5oMtUAQgJ1dR5ztEzkIbFZ5XXhIbDffZLXz
rE9gRSNo0iFvjGEb50Owwqk7XzQTckRcXXFvNQ2QYi9sfti0/t4jGXADI7mwOOZz6QytQRpYlXFW
4k0jY2cFB7LaJLH3NGW4533/u//enrjSnInMIUT4nXM22DVV6g+Naqs9Cgdkl8NgGid8/JGPZLW5
dBz500/74hACeQQN4oGDlRnnH6wxhHg4s+lhYpFAQGu6dqEwiw4ZCsqc2Qf0ucHOtKupr7IrZHw4
EmRG8e8PGEa147G+TIPYv7NRemN4itIL2A0PIf26ryy1G81BnTyMwX44Ab54wgBFLF6PkT16trOP
1FJEiuZw93Y27Bd2Bcd+sjrQVmnH6kbxBf1wyn9xvXk0y/lusTURmnS2KQyaFeduMexCHETulaui
OX8qX7ICqtfBiNUP5/kX1wNxA0zGiMrjCzqDlNkaSI0ptBp/MjfdMEgy16FbtrsaRh0XJc/m+xX7
97YLicbzHHYjooF88+xDNfRpcPs4xihtmIaVX8hhSbBHfawLh+BAWF+zPBxzMR27lRBDvR8u/xeb
Yl63NrAQTBE2ir/ykVzidBP2ZCrUKnT8FVizwYi70CDMBQrq8iF2BJMZ7sS2N34z5O12JuDuZd+m
xUKbYqwc8fIuj7UWZMkPeYt/bxw+bBU2DneOauNU+Pzy9SaOSYSrvV2CrcVVhjT44GlyvKFEd//5
Uh4iJ2ymOXx18Jiz9wAj0AggzmaHUA+6alW4ZRIuHVuiwZNN+sM29fdL93WKOCpzviDqqPm//99J
VxlQUvIUC+syq0j9UjrEhVEyS5fTUN3rsKUvaJCR4ngif2EUggjt+1X3xflASJAAwXQEQU2YZH6+
A9gGAr9uxNklKZLkrSlovDWeSn0cPlpOikpUg2dsAlbMZsADruF+d+qw4v/l+cgCfridv6se7mam
gIGvU4OcxzrSljW1xQDgQE5Fv0UeMa6bOi/umsokz7kroJ/20RuRafpP5+QXV+atewSRmBAMeR+f
n4OOG3mlavJlEq1WAveTcpLLkf9jwGV4NC+yKAVUwfq8JX277SfEebjz4GKhxv4lCjKimf0xR5g/
iVgWYOX8VzwULEyUE8Rw9TIslJcsRmgS0U/YFbf2uRUgBBJIlzxSQY7A+a0rmCFlJoIQgCCcLpGf
5yeJOeiKuUy6gYY7rigatR8e2FfPS1D4syfTYpre2VEeTHmNqMWMDlVrDRdRWBCoa9H3eDZSCdFF
V2OKbBUz458K4y+2AgSsmLBb/GiX8ebnF5X4Y2B2mRXuNVvGu2LU0OxIF8tjNU0//MYvL0W++FyF
gkf+x475v68z7Mji6UScHXClhsGPAuFG6MZT1lfiX0PoTd9g3RNMbFP4u+cQ+BRzhiZ1FexKWBkp
U/YJM5Up6LAB1WLMOL7/6Oe1fLZgWChz76ajUjfOe8cIjYUHLc7buU6Bg40XY5e9EcqW+T8+wJke
Q7jPzKDgGernxadem1R7eeTvTU6NP9h/oT+rAnnMe+v5+58k5tf+/7/pv0tR6THUodYgJuzzsmi1
2NRLnOX2/+PszHobR7I0+osIcA2Sr9plSZbXdNovRKbTxX2JYAS3Xz9HNS9TWY0q9DwMBoNptFMS
Gcu93z1nafOgp3loU2dqjQJC1bbd+FSKuqgwdUG4Z8AmSz8bd2n+ICMvs/tCevIG1h3geeSk9l/j
mgnKFeMSXALt2JeMpHNbe26zLjq10XSzVvfFv7zFv583+AARuraINZikLRvxXz8AUXs/GZye72oY
nSsFA0qnxkx7I5Ni7daN/peH4PeH+/b3bp44AEJgCf6Wcab81tnQoaNj9r+zhMtk9pmMIJ6aJPj8
51/nb4fj//11eLx5iYhEhr+trhIWIdGjiYujK4snhmiSVUkFDJRiVm6zdlnwJcA1JbTXZScwRuTa
3XD5l0/8tyPO7SOTviU9TuqXI53716+YOFfFxYBiWOO7JS6gyHkdBFgYoVJx8PBQrsVctTsK7+PD
cpvGiAAvrCzg9gcmpJoT/2M2//zN3B7L3x5bbrhkzW8ZVjJlv38xmQD9Z/L4GEkjvlMGiK510sC9
81P8q3Umt3pyu+0//9E/P+hvfzXmPaFSBsbOJzr71y8iymhdEpeMjtotG3/FZT7aCbgGb16xLI99
XpsvCFgam0gl85O9gLfdptXsnQt/UlfEBp46jHLKzykl40eWD5ETL/XEU6wL5yPI0vRHVnIJhLfn
2C8ZTqB6B1IuzPZNjqn3ceL66R1VF+CMnSg2WG+0A+DY1WlesVPyaNI1Vh0zMzNl1g+7H4YLjmPQ
3Y4tg5gRYXfEHuupj67KcFnYzM1V8PNdCqqso3lItyYPk52fh/KiUdpcZ7J116LiEVx1yUxosYtM
N9CdjQv7ru8aissd+Z8HU6b6aQb/WK1FOEw1BzGEPI+9z4TI3TgUPnkH3YMIKxZfQeuZZH6PZFr9
IpTRiI2gAzj822P7H5Y2LNc40khvRTRufntGUk39I8ZgeXRYCw7xlDNc67g2uCpOIWnv0IGPneqi
5tzZDQnBYo6w+X9pauXV4c8TsSRVjFzszxf8/2yF6CT4zUbmqaIyx8Qng+aGJCnyabpLm763/uUz
/6flPCaxHttcrCir2r89oZ6TSUw+dXIcM2FOLoKmL1d1GUYemBtrHSbR1nAAgL/kl4KvQnpUWL3F
9DfYqFgeOk+23EozMIkHHTBZsE7HsPoeWLOXEiIZRLKyrYwGE35mvR/5GZ1/+Qi/H5Bu3xjfVUg0
hz2WY/5f37FGqdqrXR0fVQrBDwNamH4v4+iWg5DNKNdNMvvwTrnefVDgBRD7z+/4f/zzSJ84KNk4
R93fbhaRnru+ATpwdFXOgLjDbpjXGTcZMdrbirjqA+iZapsaGnf//Jf/vqRFNmUBcbvUcJP9PUgF
aTRLUhnFR+1UCxPgaQaoghxRfx77THi73gKsgLjHY8Tr//GXucNSyWNJpSr+1688nhbJ1zkkRwXY
5MRv3e7l0gGRU57ZCjIDj9oD2vbPf/Tv+/atvuSwgfK/guj30Lsjp8g0dY8FNQigCmVDSMqoou/Q
ZFG9Gf3mX46Kf/9hOdywGIQBxlWGSn77kCDrS+0z0g59NRl+WEMrPlHhQGmGXmljnhiyBZTOGH+4
zPlF//Jh/35o4K5I2j0KIo52FAv++g13ALynouAZ9oeB5n09pk9gP2LE5HnyL+ehv58ZyPmyPfES
2R6yxvC3FyjSbtAnTATehTb6lLSvamxeif3AbFa+N5Zp76y40LCvSiCAMMxWRBI4xv3zr/u3D8w/
wqOcQEngVhb4fe3VRauDedLpnTv5/S4msPIthKWynpYm/W9/WP4UbkrbJQbMZvZ79lomcJp1h1Qr
a8A49noWawvKErQ+8iZlJXaqt8eTm4fdw3//GRnbcLw/NxeKl3/9UbndRq07QWEbstqGitfpwL9D
g0u93csNzdR//nOMqv1pZP7LAeSW9aV0KOgGU276ve5RwRnIHMGxBxPLaDbSCav9lHtwMuOyAJ+S
GYitNtNE+5trlUGH2f6ONcRFCOQz/J1wt7bQEK3lgBuyHR3n0BvsC3ZUEu+r/Py1LYA4hcSl9gJg
zX3qB+55yCP1rEH63MWLlo99Uy1UZ2GkAYnqfRjhFhx4EPCAp7rKtL8YCitXwE0Y0E3pGKWD5W0T
SYed0fpuF4B4eh+mIL2CJe28NcC2zmyy2q9vSMfc39MGHT58MEvW2nJxw6CGycfnZnSS+66xNPwE
cP4/hrgo77H5AI2nxkKBekg6BC8deo55J9s+O80dkYJcwrNUQ6IvRW6cg2FMlZBq5ANaTvv2sctv
gqlZWcBGcuARPfZMJJDVy9L7X0WWlKec6OrahkTPgZb96OQ72fIMXnwEjI2dodEwKyqL+XT+zwZb
NIzhXNrZLuaIeF/QsN8Si3q2FviOhgoiJ5A8/PLgKR1VuejPMuYs0jD7vIn9KVkxBDPQpQKoaLE+
/mKU2f82N2HwaC+N94Nb9XyBu0XaNAy6bWXZRMHyDOlY1re/CHF0hD6o0Rwq1xqeTcIVnyvB9Nnb
4cD1KKcgJRfV/uHL3rrabuu8sB7OK6Xr6IyNUT8D/YKAV5HvA7/2xcRmuDFESEnEDQPhWxHvkxZJ
QSNhlzajG5z82QvPg9vBlJ5qVRMf6OJtpoFJoNMqdwFnrkNcM689IE9dj8stigtSczM0ZnpOmrS7
Vlbt3WNVtN4yP1nW1K+mVUUfq9knOXmCvjb+y2A75s2abgRVjHcPS1VlOwXNjqlpcHWTVdd3TWxe
YESiOQ5HIJhgTSVxz5E4ZDnezrN18cgwfbAxU4lPYVqiDVAnHpoeNC5JiGnnNWTraCg6FlE8RBJr
NQl5RQjnbFulKqA3Y7IJk4Lx6ljCZclj8ZTF4JFQ1NQzKQ6/OvpxRBxG1OVWhVnx6tBDeZh7VqDQ
Acyb1QMQnNRpEQJ4sHYI0Off5r5ufgUQt9ZiokDdotfY1w7njSKHZNTN1DVLrW5SMCcN9xn8j9cG
gtNrGoJICZKsvE/5eh8g6sL6HlLoy64q7hp7GupVFzfLepQA9uMEBZtqCE8DNQK5MKJ4aAhO/KAJ
Cf4phHvpjLV9XBomcYo6tlZ12BPPCKdxbC/MDNP3LehTLD2mhTFad6FFeK+vH8q+g+OaWs6qstzo
kERjCDEfxWwR992BXjExAgpBa1ERPSva4Bk3zUdpE5BrYb8x3L5Eu6Brd8w3PHdc1lfyFrIAnJ1s
h5qoHuqv9KDcAK/a7KbraGmiO7Z4vvXKIXbEyhd/aOIN97lXaHtTD9o8xRFVEvwLmXf0iz56msPG
es3zwPosvXbKt41pvJcJjRTkVqK793TQFx5fRhfgdsIe287wWY5mYj50LZzbDFzcLplkWBlz3jqN
JqDTs1I63UU6Q3XBtA/ZPr4uhbvVysl5df2l8Ocf9WyZI1lFcAIFXxrj/Gpbm7i7ZLXIfHKWTGI+
2MUsn6N4asYLzXM/PU84AexflLFjCqYwXbxLQWCUa8tgTbZbHE0aU0vlHxJ0YkveLL3GqIqugZ0l
MGl1Nv/wuzBewyJGJ+dLj3EiEYN2SH2g6AU5k1XJbBc6rQGYrqcz+5JWbDTbZhwDIGsxoPNiUiRi
3TT8jLPOvHB7IunamOpl9LvgS6uhfwSeytB9JFv+vRWcnEgx+b+ARVgp9sWHTJEwbkPR7QBxTM+5
68idjjuzrbKovRviG8HR9uQP5cyNogDaWBvIg8VnNYJ3MZoXetZjdeyAceWrhqOpu6IOzzhRbVnB
vm+AzaZzhXZQiKJiM5wHKHO0gTYL5u9zhLoWUwUlnKuwEpgBtW/a96LU4jhaTX83KKHugoV/rNUO
5SEqJJpL6eqXrPM5oxQOQF4fSNInNigJByutvydFB7MfARu5chce1BVPTv9K+Pg+gtiCKAdfLpgc
p4BJZSvunIuu4p/WaJHFABzkkaFBFINBPLxy2o0/6rTz7phwCADS8vYVZcq4qSUtpCpjCtfRlvKp
KuPqEummvARgsg9kP7y3gsTxN2eKiCkyT5iAfPF65mtSe2kxQPnLt6Jwl2PXBhzcexBFSeo2Dwv7
14uK2HNQ4Fgn1YbhXTZF0ytgwOQwzdicehOwqXvDVBKmsqZo12JLJ+cKM4h3bbKi8xBn+WNUGGsf
qGp+ciwHUJFJzBESGplvUDVsCWn70mVRsGHcAjVVoDh/VqgC8ri3tgGy4TtXMPeZJawV081DRDrd
xwYzJgXC3xrNrlv2Ny6ScahLpKaIdl1cxhvV6/zqObP1mPX+SJ4v0PMPCDfShpctqDXxcDjfs7Dw
ya8yFLFymhRafAI/IwRqu4oXUv2glGgLLgB81rhu6gOZTF6Dwb4Q6E/P4DfdKwppcSt7DnDOZbVx
0zbhaRjFsaqhlvBl5BvscC8eVAWKIq5AETJ7B9zC9lsGQgaBx9xf8qpqn3rtjvhZ2/ZJ24H71vkW
1/6mRgwz8Jp2BvMbd1e1dmoNWltZwc4Bg0SYe0qf0qr6TMdyuXrU158ihELbfh6RL/hD+Rx0nfo+
L858oTefbVQpg2dcm8ueu43L9lnaP1sGqVka8w71i9EH25m9o4W0m9BkGUJH9qR34xE25AdTnJOm
J1Lbwhyk61BEl8AwDm552e1dGuOTmWeY8GMarad2yC8dGsAXhs7+iBuglICY44M1EM31U5QKC5ef
F3sCwjFXod6SQ4J/3WU2ZFy4gDIKyVTac7eugNdupZwVENO8Xpc29pgSGuVXDAtrO9Wm41Io/J32
dLB3O139SDjaEHzm4m34d0N/pRDaL0H7NhtR3t+wFrDCAzXdRT1DVl4ecMAb+3y6ZjcelnTZcCRn
uy0zp+Lkte5XWYbjYQztm/g3CIh7ufZJ2Mr5aMPZ4/B2S0VTsZHFppTAXRlClDsnIgbXxrZ98D1l
XTuueyAk6eMKgVSMut2Gw6L4CPWL5X1FOHA6+i3bVvZyM6Aq2It+gdDbVB6Wl5Jdb4B9Vo31xi0r
3VNG78RqxLf4NAgHyk1ax7sgNQwOIQDc6q7ut4kvg3MSDeHaN2H4ORRhdbGV1utauekD4cpkU84E
X4ExNPbRro3clK0qz6MlwvXCAee+1ZPaMciAsQwIE4A0P1RfjBxwTAcG3DzAhV4+F08sLzzA4jWa
qpZ6ACjTpQQVjveYuGfvyvzdwTV5rtyu/2E8B/5V0MifmFXBhKejmJl5bdyIJbmNh4BhHSf/hnIb
IvysAiLhZZn488FljzxzG2CD9bHQMBoN5Xg9yNoVLKdTeulBZlWr0olAlpSkR13qnu9FVC3fXSwc
UAQLG3FmjRsVTvinFBN/i3YGhgdAywxHzVC8aMRH19mi1w5YTNeXgATAlv8POxg6g4+09sUxxot6
rATVY8qQzdkJC/cazpZ34Bn3D3MT+O9WrvlHpaV4n5Wc+53OZf7gsPU9iyQx10gtAQE91zsoW6mL
7BFGS+PoU2RNLGfG9fzXMrW6+wLvxE8YEvDCVc8EMAM8Ib6cEZEYiTyAlsxIPDamg+6dT3wGW01E
95oYNvKKGLd6WDzq6UUUoGSxeGbXKKPGjxnxbLbqRDC8RE0htxzq7XWOt+WB5EXGzYTxOPg5zZqk
VvPQ6b59yZVn7eGTue9VwkFvAIRHoHdkMqTEaHYxkNjOC5f4NfAS/0eWqv5TeIN+qyAKwhf2rfEI
KaFn1LVUH16cUx9ugo6BAEm+5c6yOg9s4ozJl/OiMmC6O7ktRjL+Ew8xqHK5bLBsN+dl7MKvyq7G
p0CP8ZPIwnGnwip/q4d22NB/HzP4T+7gIeOSZqeGOrg4bTg+OlgB8d24ZL9vqgDnG9Z1hymEKn5B
x6JYeEQMsKNmhRbr2ld6U2L3/NGU2bAzWZlv+qDomb9bikfLpME5jdzm0QaadJitYfiZmRRSkxvi
U3H8hNc8RebK4mNj8OWkAIeYjeUbFKz40KiQB4L5rT2mdSB2eT1esyhpjllhTLWRWToh+nEAceaO
C/qQKirjJCmgrBDSP54CB53NchhpGM9rDnzVgza6gM81OmW9zuKFXb6q3OKPJfJnd2XV8/IZtro8
QhRxb3N3qOUA7GgefMbqorsoIF2SUTMBOjqC8pdiyFFAlkCIwmS4tl7WHXWs57fUTpE6Cok8wBbY
V123g+q4QDBNqWKcdd3PrB+1u5XwupA8TeIKulGucY26v8qMyVIxuepTNW19mqmDvGR5Xx2NyPQG
D5ze6a5i/2B4D3hm7ONsZJ+ovfmX6dopAFbJaI5Dzvyn487TQ9rHzq4L0WvRdksON402t1Bd00qY
p1St+c3jTzgwgiAqiKo15TaOVwsMrWpudqoSMUIGxLc9s6L0wDA1IUM1NhMFiWw8FlzblV/52KSn
oG+ooPYkgb9D9Wv2LLL+ic+AU9gLrcOyAOZKsnb+uYC7vCicCEQNTX3XR3SVCivwtypBlZBo1ART
5n1SDVF72aSoxzhjoXqfxSZ02+I2lWU2fToyhbhEjxMX8/3I/NupnTkNt3HjvTqD9dOJVfrolhIP
RG2X3yzlRi9DtTifQB+CdQmVdJ/yYdeOn5lVWufZW5Fm4Re3SQh4Ou5Pqeh5PiEh4lr6k1QMKjpH
SlHnvPQSQdSAcXqM+LjIJhFz6xA15ejdMAVD+s1hAu0jxMrylFqiu8hK1CzeQU9spa30K8aiJtxM
MPC/Is+yzxbDK4+5baHdM4IzTCyBGc/AoDiZ+wb1CrhLqIaTww0S6UAwoBHzb3YmBwHsphpLg08h
rIoteJBw68VLB+nNGz9Zfmd8ENI9Le7ivzC8YO1gnk1cPOfefaT5zX+QKcp7WontxuOqsoGsZrZG
zPO5nbwxO+CRUizebv7dziDI0qdLznXCvT+pnW8QExmFd4GDejjEVmoYvldkQrZKUHQAFveOmvIZ
MxCirL4/w/Fi2CEY3yJKT+t4uBEMTOlsysASm6ms4p1ipHI1F8UD1zu2ltL5qFxjr8oUxqVvGIQu
2/t+aR7h232SJ6FM0x3DWSWrSDlPbjReRxuHBkebbr3ICThIivPRNwwuAwuQmxAwy9biwa6TLqI2
3u8x8zGWOYJEhpV98ea44VQ2NNsRgQ2XPccAJ6QkIAtW4tqzaBSY5ZrfVM1xETGAPjeHLlYxojGl
9vFS7exmea5aJmtdDExcBEPWpEUB6IuePUe+5oX3DSaIA386T9YDEw8bFsxDUkTvcAT/yLrbGGld
MvoT98hCu+Yljfmux+bLtxMPfLU5AU86dNP00QmwtqW/lKswLZCNpMGrVj4S1croVW5jFRqXrGfw
T3wmeehRShg+O1Xed17JzJymOZBULv4sBzfhQncZJ9x30JDDeuoabMoFUQXI97yDJjOb2eve57Z6
5aBLGFDyXxCNMdN+5PMgcaZZcs4j+w+RTsk6q/PbOlx+U+1crzlTznvjYDaUjjPux6z4VeYAd9S4
CII5oV7VgklFCHXMBdpiU5ogXKcAIlcl1tZVCPViHVTNUda2v7Gm4Sez+BcpmMjFJRkd8p61Khwk
IRXieojf+/YcT/H3MLLA3klbHFVbsGyFJlA/m7GcDyZqne895rSvIYman3HdmUMueM3RkGvfWxPQ
Hl7b0G8pQlrlTkhwL6uWW8ljnuTOFaddu03Gqt0jgu1PkTvecMOVYlLNCO+05It3VQVW4FVfRRr6
sSAbyCjRpoiy5Gty6mE9JIt9DrKC+y1RoeqBuQYH31DsbEZRoHkFyM48eTC9xbMcmQmMlwbDct4z
ORvqQ8fF7JwZbLTBUJnnwcrLYb1MlYYYyiyqN45KrKj1ar2yIDLeLa5xP0TlDadptvzvPPgOhrZQ
mLXjFM5xFBLahi2tQwOQfD92WoET5ueyY03ORErxAoljvs/rIaa+Hc33ZmDjK+ysBMta51uSItOj
SfOMI7kXP6Huo6c9Yky064yjrunsd6Yn2WCHwflWRwl6Wqx8/q+0gE3cW5baRLPJjhGaurWzRHc0
VcYNo/QWByznkYPQT+L+F1iMhzYJUag7PdeK5ATt6B3XH15JNFCrpvHeZQZYwKpjAa/VefI04PEw
C4qVN/p/MC/3NfiFOPsBJScivWatZ/NeCCYwqwgXNjoMBnUgBpWst+ua6U5vdpyVpyieddp/TTMr
IDnXvM1TVa4XEVVHLynfp2GeMEc5zmWpnXnFFKDHqGnh7Hy+o9nAbW7AYdq+zPZhNKCYrgVQoqa+
JlHFdUN376EOf8EUrnfd6L9iknhUNcdRCz9llPcMISaH4TaJ1QfMoMq7DNA76Cc+cDk+oQPkJIat
xXI8hnuL5nnoF6Ts+lnn3tXWZBeUlV+0H1/GIX2cBHOhXisemM6zQdo1wyaWY2+zIsMqkCkT4SBL
4WoP5ldZye8OOYQ9pUbBFVW90Dt+JyV+H/VZtpujm5+EmPwGfFu4RXnjbKP25qnQCFZQnblPi1s5
HNLklwTdv5ZeMOI4tp8WgNZ7P2i/uYpTbYt1Mwsrd5fxLiN56DxOJ3ZpJxfunyED7JZ/jrhavLtV
kzwYJf3NopiT8WPjP6Yw47YxbXlKNpGAmK5f/DpDW+XJ+mL1S07tvHlKXMj/QUv8XdtM3LKjaJ28
tRVXN4lmajW06ZUT9IM7M3JgLdO+Inq8KRNug7Ag4OMGFPl6hgH5KnruEwujRr/yEKtQRnb0latb
tJ6X3D7SewkYEtXTSyvm9qRbgxc31sEzZSvC/reRIWY65wSsQBl2z5yjKJPAwt9RwUp3YHjrLeRR
VBBmpkQy5SQCgv4TgdUXYE9nFUaUNULGvfbE+gn1s9DjLWLS9XYkwtU7v7lREzMJA7PXbUW/qcOm
Jy2LuMyeXeb48yXlqZy573MhXIVDfT8GQ7bppXUKSLIjZ1p2pSculeC/0GqxvdNArvZJVnd3gXS/
49HoDrPtmV2bcW8ISs5zYU7FX+vG3jlipD80Rpcl6HsuqG281j7I+r6o66NTd8/9snw1uv2ogmmv
rTB5cnvD+DQ09VPZANst/9TTAK7eDYmxKSpVV8AMVP2i8QmUtl7TlE1PUuSnwQG3DxUKe2Sb/qCC
mEIpappdE/U9OraJLtGUUdgtMlrPqdW8N6PyTkM1T2sU8V/0stEsY344jHPqbBDe3CoZYOcDo1FW
DwieUqEMICebnccfn8s0jDZgHkj/MNW9SUU4vkr6Oq9zmOldYMEe0XpgdDjO6MrNdrOuqIhtMWcM
pCqy4pEyVLiGUkeFppWHuU8+cNqkp3wUL7NW6WbJcmAFt+RXwkHvCW6bwQbXe+/V4AY4o+Hnuwx7
9XMgjgiji82EyoZL55JvHEzyKRiZdRRV8gQM9MI8aUzzb3xxGIRYe0NzzSo+EtET4tSd8xW1ldx3
7hztIz71kVnsdEtxkPUQ7MbQu+IcjjZOtqgnEwIu+oXkFk1Y6CvrPJzilyUN/5h6+eX2VHcR6o4r
x53gWIv8owxqa3crh1jcSw5qzIOdbwgs9yy83KqkwPaR2Rsrty5ueEstclVdF7PzXEQNeIgOaD+8
4bPrKXtj627a5CkncFfaeCV62q6CJNixM7flMWcEGoI3WPWAxiWsx42AfrBNtKGoNwwupJkZ/65m
sa/bwAEusvAyeCMDA6O5N6X8XtRlcu9kVb4bK/e1Uvwn2b7MlstWvtGCJlak2mCrAzfehuXyQd+U
W5xRTCiFk8dX5hZ7GYb9vpx1wjx6BmNDixPvAuPGSeO8Lj1STWgO8co1k8JiUuKrNc6HX0wZ+I3c
3xojozukV4iwOwpr8jannaj8JyZvXKCR9+n5Gq2kkzF9jJ3DRH3I1WROdgz4Q4HKJCbPyQP8LmaH
kw+KL92MHXjy5cpBothTMQ3OSO8URUEXeYAVbFEZpGe2MPjzUYggDYXSZgig2+S1CwyGICI+obQ+
5FH7KzbhSCkNHo4Qt9OyWKiqp8WwZQClo6/GrJiQ3nQIPE67voJ4nFX2wQq1ubQRAqlJ2AB5cqSV
0dyDqgLHn1sdAQ0ekRVdC3WonaJaQ8yjF1U0GVYMrY7Ct9yMxUgQFsFGgxvREdlWpeP8EIoSWZLn
ZvwlgaNg5sadxeOL4LUCUlx9YWapYJW1CJrqtDo4CKyZNK+LP+Kgbu5yr84OHTphoEOQkQWOl03v
UDPQAZsg8xBkx6Zgvh8H/9247rRLb68SFkIoRUvpVFxLPc4fwyzAcRT6UGCIPjs90c3RxuwzlNxp
TByVd7mvl8dxjsxp6Sv3YteO/VrXBc3bCtpyTqZ0TUoMX26kcMMYKyt2junVMZ+beesTdHxovIrz
vS3UBklDt4IMGsHkaT8duaC76dtWvlKk7BDqAHleB2oZqpVLU3y1RGjZF5rXm6ELcOi4lG2ZHY1X
FNqWrW9ZlAMlOpQmAgcCqS7bd87Y7/B/mz9Y36v3eSrt9eJU6hqFRXskhTJR9+v0HhlUfuTW3hxT
WXivOZCA96ryKXGnSCs6my7UCjsY/TxUEfRHMIFTimBrCl2MzdIiWZkqiN/RhFBDJOVW1pBYEuNT
Ly4WcaU7zPPEKMVxYEHZkB6Cn0SejQeVh8RGd3MkrEwHdG4KXHUxU5C6btntgWhQaxjjH3Mw0xrP
2vqYOHO4aooKbzTTWGTdSlALI1W3iPbXI0HNZYMNZUBWwoNcNKLBVZBixXaGB4qGeCyGqd/mqB8P
M8eQvV8lPgJmH4UTyVzOEY5cJ4JhnDS17welKCbPhtXHRdpL+Q0Rm+T9u+O23D4uzZAwxCmoaign
jVeeNd7WeZoPx4pi54G7VoYymheEPTjeZFoorA4c+1Mnz1i6RXpRFvlQGU3lKSN3uBmNUvcaEtk6
xZrMraqwf1K6ydaLFzmsV369gWyJvYsNnZGoGT4FXePNCAh1G2rX3Olynu7MEgAEKTJ5GDMlz67b
FKc5Ya0HHQ91z+nYwdjFp3U6EmHJ6shZDcjTtr0x89E31AXsJa3oIOFatLNZYW3LFMWDbhpXEw5M
PJN9ta1ykP9rw8r2EBAJecZhp3adX8QYpAzHz1HbmjaYTUJDCNI2Xm+y85jVeDz6sQdwXzC7GCzq
lS2p+5aMRXMMZGAwnywLfKFAvaksk1AwGue+AaKxC4yUn1Np/D1yFOs7nMronDA9eupqpGauGYsn
VwHJt8WjpQVXfxvgwUMaQ3NaeXM9b6vYyJPuZvEWBEn6mEwVz0MZuSQeiLJ8hG3EeaWcaXmY4VYr
8Jm+G6dRXd1F2G+Rw0hc6CLudgsRHukPOI/cgEouIZHMf7b4zDddof2DnLPi0jJYuAPNOzzIuTT3
3NjDE/cTXHWTLynRCAIAV0lB6qOo3f6ua3yuiXguNjUdk22QcMxENubXb6VlpiMvJM2wKirdcyC5
D5u+SO9Q4y1X5Qf9H15mi6faQs/GrT6P7rXlJt+CpISN05swAGcfB1zrTZS02EDr4YeddDHooNbp
3nXey7vAnbyPChT5Gmxjehxae3loLKd6EWaxN7LPs4P0UVTVjmWunq3xQyyEyFYkT7MaDJyqj2qw
LJQL7k14OfCNz0E3H3SHhGW0bRczWD3cY4kfEVYUKR6UvvgWmLq9Yxx4OQ+YEr96YRVUSukswsri
wIdv1bLIRTBP6p6VtPTVptZ51AxPXyMUj9DIG/FTYVS7ehF4AgxUXoGnC5tCO2XTo9fAhsJxinCC
N2db24641GZ0n0wjgmdyD6h9817T2zXLveSdvANRmW4o8OujWFisxs6H4cCEXkF0a+jemw5/ATQZ
Ls+I182A37do7iwOd9+aRSR3jRvaz3ZvDW8tQSo2bM+l5Kf0njqz8ywHh5bRlEvFDbgV75XdwdMa
h/FJDcvIb0ooYrcMfn4oQ+j3aV3lP2LaGmfZBfrkcEe2ppHDs6XdPf3a7hh3UU2JowieYKSrN48d
8ZVzTfXFj9kdaljtj8CpspiuX0VZX6NsODOG6j/McajvWMbqZ4Iw0KsIn/gNy1PWbkKm73f88MjD
uluLv9UDuClqXtsWxx6vcmfw1vEYJ0cWlOFAoSh8dAYVf1rJ0ACFg7PGUdRlEcgonLs5DiWnqtR7
P9tYUvI6f5VzmG+Hdiq3VeuXj2xRHMjDRrTPEbxq/DNhoJ/aOVpOphLWj8pzIWnLNr/rwtI5NlHH
bl/61m6GPHcYurg4Da7H5lPcBM1tEH7ZZT1eujyw91bZO0+KrRe5GnOle9fV0ztEwAgXnAjPvquy
h4bi0YnwhodqLi987gdj9DPFcHXHIgg9Pbz1SZXtVU9T1BCYShKPE2Eef3QsoSfEBOkFzJmz6pSz
/ChLn9HdtON3d5Li2RRy/DbjQ/o2QrS7em5aoKPTUYN7dbZ/lsbCz6ll1m47G+lt2vf6uxPJdN+G
RBvm/+HovJYbN6Ig+kWoQg6vRGCmqEzpBSWtJOQ4AAbA1/vQb3Z5vdplGMzte7p7Gb9zUuZui63F
O0XmdMR3LUmRxjDwuB4hlWI0m5RTXcTHXrMEihzNBVt1xPWz6UzBadFXbPjUJTMDK50Nncezpm4x
OSTntu+afyswkoU4l3k0rCXGsq1Mif0S9q7filF6B22m131j8k4FSpIgB96tuTvin6iGNuzZJ4sk
CYDxyou16s27VZdKQMek/jrQcB6mXNpuYzkzN8fZ8lVDnXwsEwienEv7aV1nqthlrf80K2AlEoxW
cjPV65NnVMqjDvJysyFwDzMQ/ky1qcW548TKNZ6IAyZyjl5WzZh2hmNoe6QzdedNXX2Z2PTsNJF3
59wj+SyO72A828fPKje6x7bJxy+li7EaD4ZKmnU+BzgHx6haYmq8V2MJVEbl3eio2clF5+OBjyAw
VkN/yYaZ4JfY9DgN+/GY6WnyVdHgG7RSSG5bbRWNDr4th8tqRDJIcnJ5TAS9W9Drgy+HoCmCAegm
b63pUMJ6R6IX9dmdyFXYTML1dnkirNBRC/ufmSvrtXP19mo7Zn92zLi8GkWXHB02Q1wIy5LXfWzj
20oK/ZZ2AS+q3KVON6yBp843O63bCu7buH1IK1RXm61CTC9779soL1fSqIrDTIRmoHEwPA1ggWyD
jEFuZwUhnQ3ZxFqprFNWCN78LFq6gFJRTOdBq4aAHniNxlqHQurGk/2nl8qFoUr0rJ6cxgFXqVWO
NN3VllO5KvnZYbETtggf21gm/ZXqWZcEFwX1fTC7q+PIG7Z6SQKG521tEtvAJxX3Ta1M/R3ozj4l
tV0dDTelRCmL6+U7zuzuyN+Xuh5EuHGjma7CF6Z2n5sJQszObaqgJu4h27Sv5ZFYD/nVdPNwGWe1
eW2XwniGlFgP2VSAEHhxpQeqsvRbrgk2jwvKWYoWmgQ4KzmZDuqCKXun3Qip6jwdcxbUlmp4YdXG
+l4RChhd6c6hYsm7iasnzGml2FT4MRnS32aaD+eFZKAnosLqQ4NPjsLBqTajhGIYOKaG7MZCG5on
4vqgqtB/UBk0VoJMaXOgzjoqy1Rqj/cv6+u8FvW5skBlwNWGeUN+2HiRQlmP5C0n5xXmk9ab3vE2
1hon/1CLyHZUjdb80wriXd2ESq9QNlzEwzmnxFHRCmJUK/Mu+xdrA21ZVO1XzjIUqZWE1Rmfy6Od
18Uv1g9xzBS13XRyQiK3iFfl8dGx5UOi9U2C2HHELLmy6wE1dv2Q2lehS6zeBQ+HK+B3BfjcV+7G
JTU9Il2g+ufNQ/5lJypbBV001l9nAeAjKoDg+zVRnHi95FT8udlMaqNTG0dhLvOprahaRwUcH8mE
JAtgRI4ZLlRCuR9OPFAYvPDQRqimoarAOLAfsKBFDrtZsmz1sXw1qbQZeMIWyz7rNBqmnF6/6ZZq
UWaolIe08/h0d93qUfFXy+oHpzptCiv4+HvRxyVy2QgcyrSeTofBdsjXaIuyoj12mlPtLAw1NwKu
oMkSFX2SjHsh2oyeacrujjE76/ikQzv8OLJtOQukLoaNemfdfEEo9RiMlIplRz2pPXHQMr4qR9mS
lPwd68sC4mUWfKCCwraEE3Vsk9LrSu7Gk02neR06KXrGU+3RMByycwe5Bl7u16jNxfIi7Wk2Sfld
StTZdjDs0F3ZWofm4hJ4WvcU05G/vLpjkJlMSfC9TpfsE9Vls17nzjCw6O0Km10lk/Cm6RGTeRIk
ivFqWkP1bYqCRLXE8ibjvDidM0YEOEoj4G1f5Invapcx+iXxy8yXgQg/XfR0W65ZnwbjmDczy8th
Sc5QBAAMLB7ieMfk1dP9C9OENlfZcX/MaR74lJx7WHwMtNY74gEPlI5SylNDzWtM7alCpQp7OGYp
h+R43um1qa6tRi0jyh2j45bpsoN4zlZ8oXlDRM6ORS4RUlxdU+2VMEACvSpqkMqdWxZ1S2JqRcqT
SvVVdbTJsl+hc2sYA7fEOBKio4yCvORMSmIPdbP2+77N3aP0oFkj3NYTW1Whu+Uun6Y2fhDSxZ4/
VCrBmax0O41IzLIgaJ4tGlMjTVtxSImaahBkWsWsSvlM4xk2RtCedgTV2MhJFElYF2XdvarIC08x
KKWzNTTZs+7gCnGhmTjr/9QldTQfUBJ1bLN0UJZhIbXeIzKs4TlkWQnrUE0pMD/EuW0T2LiuLKTY
FffqQWnIZ9oYiV7+Qo+WK7mT2UI6lTnWoGi1QBdZYpFRK+g5+eLbqZF+VpkNp5bRbGvtuDnlpPF2
FnYCFYinRCJk1x0SVYOCrM+WcQ+2LHnMUc4IGrsuJVUKpcyFFuVpUX30SQ+QEIOJFlRlZ3nbvLrT
VOTYFzpdkfd+8dHgT4HFt+NqWzLYOdwFbaItu8m5UQjW3UQpBTt3Hfb8/mRqNXbHAmU5psvhVCdS
fxvbitDgNVcax6/yoUq3GdKNYDdbE/TfIz9P92col+MM9YgDtxHLn9SVPuc8L6UK/D18FjqHC+Xm
TWligLOb7lEdAflR+sxcu+jwA+a8n+8rV0nUColbuD1sGByQn84a6KL1a9rqatu3nJaP0D0msW58
RtMpCcamavStM+PY2cjWdslaNqmXi3t9TKOyJWWQZ8bQ89JhR9RCz2shyq04R8j3qIlYdwPb1KNH
J14ajfZs1M9yJXV+Z5dF4bJFikebUAXyyAObXjFkeUbme0Yh96hCUTam9FYVYl0ImoxtJRmnUOZe
EUf10sR5lAqpLDe9X2N7786EW02+7jZWDP2fsdBSefmct2at0Z0tGddMG5AycUAqEqW+q9U68c+K
zQquuorhLVQxlipRu05sHED0aD9kl8BU4AFroNh2qyOPFQEwXu9TVtlntr+AAuUZHpk4cfnua3Ub
sgtldMf4YHrAcJ3GOg4Xa/ujFpi/Z0+6GzNrVm+PybZR9hZc4/pKcC3+8HZu+yaU/C/p07BqvbZ3
yVknnLPKMzvK11i50fM2//Ga6d3NyXUV7NdIyrHiVGwtm234tBqPsHRt+l7VqRDn9R7zFurmPOb8
qJTOOE1R8upYinVymCZVYfIGNqjUv4W9EEU5OWRMX5bGmNaPwbIsBjhqjTLy8ZNGIK3pBs8ihCOW
2jnE1Ta1J03+M3CRe8z7jLTpXYLFcXHoVimnk6IW2QQjErNjVKm4CnQa0ouD7hpcAHytRtf8Xnj7
XryZ68++S2XjgbzgzSXGOjbcnxh9kVKbUqif3tQ4r2o+wHfCs2X3XsR4qbeDGOsvmHeLNiCbunIm
d82udgVrNPOgyVZhB1Qwy4YdL69CNZ5p5Z+DMihVmA9r4125XLHtwENqonErrjaRrGl3lgJz1KXq
79KklBHL2ZKWn0I/dqcZLUVjU2ogjDo9YjLgDt5brPWV4RxlVqKqqjLx5MFGv6+3Mimbh8xR0p5Y
CJznPJNhNLEq1Vy4mwbyJuoMOdvAHneXjOfVE1ltWWz9tKs9gUzJbDSjtfC0v3FlD3daFQfxmNvN
3H20RtJY27FpG8Q8U5IgZ8ZtEcAc5c1O5zhpP6pZWDgGpV7r9WtVauYUuBRZqxc2Jr0k5MHz0pO3
5nZ3MshYEedSI0jwueo9W3lGSeWA7Sn0+856bt5gtXGTP6L3ANsOLqskSjiJlPGNYWYKZk7ChWQI
YV663pv/JW5tlmQmy1pDrSJSm6ppnMTkuOrozGQr2ZMoD9iq5jGwRnNZwty+TyzJmjSZn6ZKPV10
CFj6E5GMCqp5FapgDUOX5WOZO8KGvTeaf9LydLnRFdYkYY6CBczbsbL3p5J5kE/pbDtnryOUJpIG
qdy+1/WOCypbaMXRxZRGLoCjEDheFCwcfcxxeoYVsxjHPVgm1xiWUbg4QqmVzUrgDHJDI1FYw76s
PBX0Dhgy4JxXC/YCo5aHkzCnPGiz9Q6zgPJyO1ITPjQdy/csdJd2yI5mrheQN7W3FNdUs+LlUXg6
H816VScWvln/3Te1o/tA5oxKPdCp4U9V1iWBHKgV/zDKJhXsVqZ6DmNV60UApYIxfMKk3YaNlS/z
p0LMdhJMGnfoUFSF2UXqmLVc/EkxaDZlM5GnyTq2/UsX23wbS+SLoBGuXWEE7W2XwhljnkJPwS67
aSoLnwnSKccpW3C1IDJstaghAiizAk9ZreKnRMJUfm2R5Nk3W+A+55ci0cjHmg7dIljQRvuUC6DI
1vNEKuu65YsjjMfSypDMvXZFFe3heIuoHNb019V1nAbZJEgVrssFnY3lrskuZmpk/z10SU9HZhEn
rDcwr3r+3YjQ7skCpPPameL6xXCl9iGSKnZ2ZWK0ZFf/j9hKT/He7XF0pyDnCoPZCyT9O6cHmRBO
qx7mM6Yiyh1riMkysHtuQtupUpOKN6COWQ4QqH0HFYjRP5K/R1Tl2qpK/Mr85LT7rIjVG/z6oH8u
5GF4IbN/4exWTVTKQYlrlhmwoupzWRLgnSWKeFFsQFUnduSzwH79LSvL+eGRLJ5dCpgSzqOM2Gob
j8KeBGB5WnsB6FpnS8+XD9a5hcW2tdtYiPJtTAkrCOhiX9tNIxKwN9qMk794hRXf2F7H7U+vV7nr
SwNYjIalq17m9VvOVBY1DmdASIS+bkbFiLVoMwgqmXnylpgtloXn6yL7GBRcS6ygKYaYfZ80oKPr
eSYowWGPCS0MCg2vWyksS9hQ4v7PiMQuA8/lDrunx92ZQj5P90UDPT3bjDEKVibjoRe79rlwBgb5
iXgbjz9urcSBd097byoSDDa21SXXZsrpv02SxDZY4ozDd5nH5TuquVs/gFuDm6yejhihauZwsCDD
1+1o1uoPFSzJ2+A680/Tg3MdYPSNB6r87MhNdbLInKVd+ISaylve2cO2Gzr1YJO7XpDozMAYMOcq
CUGOY9zvq371tsrd7o+ANSrX1SrbJ8DAMkAdJ1OzJJYkrBtgj9VTwOZU/oLRbI50WGhSI0y+Kw6V
dY+4jr0mNE2pRMI12y/+yZ9L1jkiurcAmOxSsdQ+6FwDkLKO63y2nDE0YVDuG+N+eRxKe8MIFizK
F+T2Zqmplk7fOLl3iX2qoLrSBwtj3r3RpJT6KZ3mA7UdU9Jc4iXeiUJjU5E/r0kWZXy79F7cLEg8
y3uzx3bba6rHgpl14HoUhLHPJORbeHcb+WOZxR79KxKEpmczszTbrX6IbLv4KIbi1HZp1JYPcwba
IVwWso3vNcaWBcItt66mAhqbwW3a3Z7NDb3BdbVh5/tLHMyhIB/dHcvnwvbe8riIBnfed/LWG1zu
SPR0R+WB7eczqQBR0q9vKzmmfOIJ9FyCoSS5L7HKcI6d9wlkqm+huNdrWeIVaJ1IEWi1U7ez5+F5
TJWwSnO/Un5dr2bVE8P+kkCESqosHowIu+xM4IwQDzYzV9Hirk7jg96ZT4M3v2Fi/ja4LEN0UydF
GP9if9bQu1OTXof5q+DWkmfaZuh/YuPVG+xhoxGhP6kxP2nwV6fw23xE9+lovH0VaL+Ocm6o0sk0
5nLZ0CmyCp6X64Rt2N4vXvVUg1Vs5CB9dR14y3WQ7KYKeggbhMINC5fNmDg+xP2JmTnnBk1fAphD
PUcejyzzeq+KFvkFj0gA5LXpSko5cmfjGF9NCeCYuj4JNWSlPxrTTdMANak3V8n091iJOBZiW7nj
jN/aE4YQzwf0pkSh+fbMlH/1Npo9AQeuuCQjM36jccfrgpX52z6hWqmYPrpq9LPk2aa0POMO6c18
J2DSHN+SMiqXXWyCR1TKVZf5txBEStBStPfur8Mdv5xYP/cj5vG6WMHnMBOAUUnnWU1v1gjZe/cG
19nn3FuHrHaO4CDX2pRPrfcwW5+NfmjmH4kZ3FBZtqzAZXoQq3vs11PHJeCQiQn3Mf4RrF683ctI
IAA505COc3HR2vzqjivCk7NjRB7Hk9kfMavGySfBI9h9i1cOVDRbN2gMnmFk9ARiwHfMu5Qch2Gv
fac8xITXYfxu/6b8uCIoGLiFazbwddR52yQ7FS9L4QSAZ4b+aEP8KT2lyF9K/GHY2z5+SNWo5b/T
0MGM5CwP7LRL77lMYHrhuctNbm/UfANLUKlhGwdAKc18bMstW5/V2Hdsz6rvlVIQ5aR0V9Pe9cLv
4lCn/7w8auLaEPO58HBJnnhIaMZD450ByOz4d4Utc/wxQ4/9aLQt0ddD/tYsb1Z7Xea3dfXHghH/
wnfA0zacvHZOjUg0Wzus/sA172X70JRv7Gl6cSKLFsdZmH3iuRcdRJPPe5CZx47z3jL/XOeaJazl
VS3I2PhmLZb3s1UrTHkhCzjMzUU4LVhoRBtaLNXRMTEF3gmdJuLkM6wd3ekI6xY/N7uMusZTOoM7
+IcXR20P64NZb5fHDLYnfTR1GB/aCDp6cXhjAbI5T6nS4Vq4MSl+c5Xs0zqLavhhVUoyFshDRn5O
qz6lCfuW2FQhq4tz2aaHtuNvSmT7lThLwg/7bc8v9qjYceP4Ke0dwtrjEBf+ZbbeNOWzWXHbJRlf
5HJHjQ4SIFLQzKze3jJUcp4ugZnhe12Ik5eYgTmCvttZe09zrkRlcuqVn9axwzW7iMLCVZEEumJv
J8Q2h4qtrvONpoxmojxTk1gpJc4AMKdQRWgu+T5rrbXtujrS1OSnpYQFtjpg6mTnnu8VSnO81MZe
H+/TucRcpR0d9x8u0OBeLF7ETsh6MeJm+ySn9mRpeSQa3a/qftuM2nXQ4HlSKiYy/Q0r9v0uTgBR
GYw8VNF+WPTxyg8xnhzhz8sQZCuwoQblkdCrmIaDigqoL3uNr6I9oWJBTKfTaSi5kGGk0Or3DGVu
VrmS5l5gclnksRppw+hb1JCZ5hhRCx+s4z8sz3tb/e3kb9pfsyrx21Kd1p1azCQ3xIvGw5WnAlGu
xlryme3xetwrGzhloj6d0+JxFuT6hEUz6Rq02EyCAP3Jlns1lnVeXhjJO9KUaAYjHCVdEiVkUVDQ
j6NbSb9L+tbqPj1iDv9UY2AVQqjqap3beK37S+2s7XxUphJDgNUB8sI+5aZa/sMy2jZ7LWm6NMTa
J4xtmjhJ/WdT6azMHHmxWeAclh7hA7ydlQLymkzY2loXwMibQDqdTl05MTugTwPDy6L8I134ZcW7
JbWJR7sV8Ol6zu5lHON6Lgc+3Gk++Q4LZIAlFJqu+dJG/QUv966WgDHe6rzWHuljGIPqri2DvNRI
YqAt8X4P455cbZhzVL9aOw1eDWpGVhPHVufGSMlMCNNQ+YRFh4mLh6rwjB1hhqcyUbt/itdzjMTm
T6/eoSPi1RrdfWKHesxr8ZDZydvsek8tN2S/Ja8F0xVuMFe0nT+6TEAStimZVPwHyktCX1Q/D48K
CLylaArjpLqTgx4K1b4NRTsEK/yW7xh3EmcuqJYhFbtZzdNsaMzIBhCdaohPNytIc8PwkNW45Rpb
ozOrgXyqtZPlDt+9bkPSkdAwLuPBqbjK6pMNQJbALpLuLva1R1BGjX8Py+krBTSvpW7eLLbF+EQg
9Fy3I94Yja4EANrw6aIwWvkdBRF8jnsGkR/YNGipT+LyW+aUHEGapW/miUxmQ+f9z7snEnwh0bTn
2jADEAISKiZz0y9k+hdIBAegBwbhNr1UCnsPs3/IUuOrtdRw0JwLV/tdQ6f5yJprk7X9NdaGTzVX
6IeL/UY7EVa14+b6mTZjxFYUqHn8l9RKaChO6IzuO6EREFg1DoAndIFPSy+YtjBpm+amdiTjgvcw
NtmNb7EvcaXoOYETHsUhzhqY7rCB6sfMOj+gFbYkZAz7hE5qrf30ymk3LTGSi/UEQ+SvWC/ui7+B
mAvGLRV5ciQHWK/no25jRpqzxl94E4B6GevtwLUF+uA1t9QHs/+H/n2ChvelTLdEf4ROvVzozvui
YBUXa2oGrLf8Rrd+NT6XLHzbTR7vWehAj7UBxTbqsredWz5MkC8w58YngCZKVr4GNp3wHsaaPq5C
NM5gWP4qXfotLBzQyhNn3H2tTsFZFxJOvwWWPsv4hvsscgvdt+w5yuXLhPGPouhDcQ/CtxDd3aBW
dqZzLYo+okrYb0w23QBftkKPtLtP8oOtuwTsRKz2w26InKT1a7FFt/OX5smdvgW2Wswgytr5Sn1L
tMjRC591BAkqUQIZAsZRj+fFvrXc4Qjc8fXmmHi3OnWiNNlVovdnrpCTVtB6ytEhtmlNPIPxYcW7
7m4ujK8oyv7duGXYt3ia/HE6mBmUbXm2FfXQYJVQevNKDgtw1N4rlq0p59uKXyxW1gfquQNunpbH
FatanxvU5Vy+W05/obVpA7To404LbTyuyWRikZp2nQMohsnx/vccCO9fNnGdPi328jLwSWDewtnP
b1JZL2Im+WSAXDcovFAo7e1o+XJiIDruxi2ZE/lLqf9UuC41NoNFABh0ioGk+s8McWN5VepLYgcl
w6LrwqIBBLB/VBovXLBz2bSjsZsJZFdxPtAsiV0sHV/69kTw0tlza4IcH3VSJUbmWtledH2fNtkX
bqT3XIcGLI1Hp2kORd5eGO4nkmBooImc9Fz07JtzBozyxl7dEW9Zs1vcf8648wSEY+P92qTKxOnD
rGGzETKqFbqOWnhcLnZifWjJ+euceGNhy6YHElRxITTqmE7uYdTeDW7Q0FchIRNhQZmWUlxSQCi2
YZ49Uu3oD+vOa08Q/+xYa5xCaVB5V9vYC+2aDR/kKSd5F3QL6RGJFdNi5jz1LU1zkGEq5DiRsnFK
qAhbIVrsmktihIar4PofAuG1+zj+7rJXB2GSdttBsjwwvyTLI+GwVJjBD4qD5VYbLn/kK43lo73+
0N7Zr491y2zBw37kmQH0+54XJx3OYn4mQIxYIXpIIvaFardN9efUOSYomgPXYZqFsKxyaPpd8wSy
MmsjGhftzSGRIm4TVhQdYqvWSEM6iepoTWFSMHshUZ5mUlSckgiooL1J58x/co10gxMrHR5WcfCK
Peu0VD3mEHTJycHjkeUPVX6t77176Y85vw/ZX/5GI53Ep6QH+R2Yuxnih2X8YB0Z4qmWMmAhA+I4
PPkoikfFDCf5ViWY8LfFGi3a9zTgEQ2hpCjiiyBrquyhtfU9oQs0WB7meTOb7xXvzfKvNs6oHGWH
uLiNkx3FcLP7IddDk2BtJYPqzPdXVbaKzdvG2wyV8drpbzq7bsE6EEsiHYE8sbemddWL7YJ0uPqE
HHhcLO33Rj/CZbo8dExO/fajdAHlXUK5GAjiQ5V9TauzUfutou6c4dMtLlX1Bsi1GQq/zH3YwhAu
ZO7x+Kg0baSvcfuZy1/kB7UhMrQ4zxwgU0lCS4PVZSKau+W62bZXdQw17ZBiHhHGGqGg+2nxF0PJ
ZduZctRlO+d73XyzuAJnE/1uQKdl/lejMVvFtS73nen5dvGVgHGIWm5Y8By9WSHe9azFYdkf7z1w
VL+SlpAC28N8yi9tAUBf/d47zbCQFOuQqJWJvVFtcZfa3pdgkZWVp3rcWcunxXTVTGcF5mwZHrLW
8sHjQuzuVUM2DbbRTD2q2RNO33JIAYcfHOexHH9EO0SqU2wd7qxLegHbAsyOEJ0DsAeEglNpvAvP
4Te7DpLyeJxyJIv65oLaK8/pfOi6s/piyr87yYzl6cOLQ+4s3XwhQGooV3/AudmzVdB7NSqxftBN
8NoSH2HmNyeh88SCs0pCUZqBYWHRYG7mldjMRh6MZOdQXk9j4J828QrXrESmHcU6Z6N6sZ1lqxBG
IjsTG9cvQPBWX/LQBQVxq5QQTS9wWuZI6HqlP+nm3vHajTojKBF+pkF4kueH1+QrVVcWJAWPKWwt
+aXMGsTfNHtoNDaMVrV1rcTnMYbI1IRLsp6yuo/kEvecbspfzhutdoDm9Udiui9G9olNbANndfSo
oxtSlu2L9N3a2S1wpDHXemh3XunAWMydq9X7TOOT3ZhBUZ40BDPM6kP+rni3uFI22WzsxP2uBGW1
9vK3GCt/lEOUzsszvT/Y5EmoEnyDe1v4C4NoGptB0z3ZncuJzOyS6EfQME4X4Af1GQCLmBG8q2nr
Z4oXLO5Xb74kDN1sAPmDQeVisWNQwvpOuCFPEFvGhOA0e0w9hxTzqkFoLzbFrTVVUaw9lVnKc2Fg
T2oHd087WA77Vx7pnX4we55ylc3L30Rl4p1rY2umF0/bD+QOsV7i96Ib74XqPWLsAzaAfl2XG9cU
m1UpN2pVMpkfHD3erPl28naJQ/lrsj4q7qOmrl8mWIJYz473EKdPiUGazky5cbfPxAHXO1fvT5nd
KvnaNBGhjCsXcV2/ePLXqDNMOvPGGikTpR8xjV+05aYhI6xjcVC75rXB4b/O3ge4P4z8b2/9JZbc
YIhrV3NbUENrmunOgEovivzBTRgUNJ6V+KtnZrqOw3NkbjDJU0tyql7pikRDDIwBd4H5rk9yIybk
EBypExC7gEDujrL5Kqr3BSW3Uqmv2yXcRYrmIUHKuXvICdTY9KMCF7Xscze+tnw57xbPGI+D2nIR
gZ8fCL52K8Ypan9z+Kd4dre9/SZm5BJ6KHUqFjNMkoLL4vCP5fLemN2XxLE2lvcwmdSAgZ27S7e1
Y2J7WHupy2uMENZw51y4xdRFsa2yOOjQiQmg8VmOBsY4RmXVh0wUfksFM+ksNZ+i3lseHdRTu+ie
+hKmjpPCUV8c5dutBpATLh/UmXY1qoCSR6v6yLrHV6prs7zMZFjZsRIYU7HFxrNP0JQ75ANF2Nts
uQ4KitFHbvLjBK9u+q71pxakf6WyuClmnAQ6P0k/VmQLssTaafObNz+5XF3EIIO1ODBSBWRRkHKl
7RrWsF3M0I1zod8TKbKrnenc9O8Cw2G2B0DG9MEJxbyg3kdL5ECaN8TMPowxkiiODZmyAM07i6AT
h4AQNLHG+G71j8rce6SCyeTTlac+23NgsO3F1z/zy+/jPwQp2zBc+6Xtp+XMNd/hCt4I5apq+q7h
xxTteKjy4kZSmb2h3+o4OOKs185j0ieXVrdf08yi7HARFPCmmGzAdR7negjoIoiMFFXcwWdLyISz
EYVxxb4JCkhP+MDJhkl8MQPqKBB/DT3foLFf5pFZy1l/0yHZLWPyjBXwAxq2QwpxbsndYwL1QCjA
GlNfahMQJ82tYlWHuUEQ1Spza6GeZTRPp6v1lNRVZOOP13qbsx87NLLEoycY9dXRxLphvmc2dkut
6VhydstBuzvL1g57lAFUpWCtw/jI13EcVIsAGNIkw3uUF0UVCzWFpMiqKvsFRbepKF3dhzb1xA4n
Fh9/aO/Q6fvPpriL8oLez1ZGTa7+aahooza/5HO9u8/Z8aIe8jm5ijZ/VHFVNQMuIGK26Mdx2RG5
DG9CB/vw4FImlB/gVZNVvv2Y59mjmRMKQgpkaHUjIICkv7ovrj2hCJGG4O06DB6m4V2rEmGZitPH
OK9gICuDrZBd4QDBnVno9+psWJzKQyvXDe9eLT+9pehmoVkTsw97ZUbW0iAfNHy9+pLze1ypOWgV
sUsS/UUI4I/OcF/rDDPW7D1lmvwa6/qr7ID4kjh/aIryLYu5HQyquFod53hsNAfKxr5rfFjNwrW3
0bBn8g3WyT4dTGY3r/1wc+PPGshuy8dv4oXw5mf6X1euD1bfeBjCGYnK7p/G0NorqBbkfPEU178t
1KOml6/rwral0vXvBNXLX1L5CmVJ766Lt2N6b+PqAnrzm5uOeZhmDiebfKU4NWd/0NkdZ47ZQQ7n
vy2BqCp2WujqpzZTf+Imu66Ot59150A2zgXyLyCs8YcQoId4ymB2h0cu6j3aMn3pjkTSg74CXFNN
GL/JjYAsjl0dW4TzsIKC27R94B8C4Ajb9EZKSuf1nXaKb/O+Fqb5Vp9QSKpul/ZzEREg9zxrqANq
Z6HPEo0hxvHQovLKFZ26cDAyKnPMDIwHbWPUw0Wx7u04cj2uVXtxcoM9550cGLKC+hqg+d4Vr87K
yZQa4OazdVhIHwspEkIQn933fLWiVLph2zoXknb2uuK9gfbtbYUPiseiIucjmugaBsuRu07W3vI+
fxdU2iL5io8snekrUi6r5NRqtfvKxLrZtQsCVmCfYIS2T9aik66ph2T8/mmQhtOM7xYYIywLQSO3
lWwBxLPN9B9H57HcOLYFwS9CBLzZwtKLFI3MBiHTgvceXz/JWc2LmDfdEgnce0xVlkUtlKXlH1jC
rVFbAZLwvzJVz7U63FBt0MNH80WqcIxBWGICoONA7LDMWuURBDT7S/llQWTmzVzmvNy3SDY90Kuj
rdI7O0Ii37MewB+oTtDnSNoctZu/kk59REt5E9Tw3tZdt2vSYa+u60fYt7sx6gOzkH39aUyO1+fA
PwzkxPwcVbO2iTLw6xb6jFVjvyUJaxzbPTZ9ry3SH6iLh3hC18QKLQU8Z8n1F25T9k2q+NcwVXPS
iBGfnKPb0/TYYlIm0JdBWyKConpjpU0b200H7rcHa+l/aSp8GeXw2i3Ye/vWbN6ETs0oXHkzyM/0
11h6L1tphyRAO5rZgHcGBYbT6dWdn9MpJYWZf8JcYQglt1DKG6iy+6I3+3gV7l2z3tmcn9HZV264
rME8I54sUVPaUTW/5WV3loyVmobzGbPxv56GxTbZtyjRvK0l6HUlXGF6CCYQAA16m4yuS5L2iMP6
cIvK4h11kcj1Ir+yKQXh0p1x+x+mSb4TxuDrORRceLW1Ee31dPzOOqproK7svod7O+vuQLECwRix
8SzuJVVObKMQtjH8WkhArasZ/PiC4EhiuZmrHiwwxRbycC+1rL08CltdF36bFaStRgdMBDI/xUI/
EVc2LOx9oUy6nZhMnBg3G54+qq9WOpYuCheGO3N3U5+w2hBLCrdCfZGMeaNw0VRJTb+Ds3sZZeKH
rfHYjdp1kJFetCMIWZQuiVOqwr6LkOEWpForOrHbXOtRJHyvEY98I1vnyTJlfwmb2k3T6Ibf7h3i
x3tvNe+DxMUysfMUOtIy4mLaDTFjmUzbaFHmIvKApY9R0uYHcRfoi44q9Ge5qN+G/Hky9eqOYI8X
pPN4AKxAfQaGhRm/iYE4Iw+jW8g0ns2X9dOOKD/k7MvsqXDm+ovojZtgGruyN4/6HFIrSr3JtIuv
sCCGqFjGD+4p5tpMKlnU9L5i0MpHhjfW7bfELKOPSowWxXZhf1pp4hYl6VXp08Uuk2pvNvXir8IP
FChGDnjMJXYwTOOYB5PIOG+7MsWFeQhBVKTzRaZJ71TjMOAuTrl6BU2AAtBtW6HYmIRlSk3INA9q
SKI6eJagNYtuXNa7ED+hlig/c9Olfhgv7nN4CBuRBC/614F5fAKfVRl+0GL7Qh0Tt6TnQERK65Q0
5UVfLEpm459Q3QnisCOK6GQNvdowfMwFTgIRas5/QmS/K82lMMo8cOiGcgFN9R9qYDdJ2mDO2JeU
vD9RiftGIz0sOSKmOuFfeLPYqJgR6KbGJMdVYbgm6g175PReCwrTPiRPQa9C51KG6FVfnyaiIeCm
nBwdRa8hFq5EcRwxY4lYqNjw2hBevRIevZ3bdt+Wvtn0XJerDwPUhW7IqIUNmnyDLs2l+SEYv5DS
3N5SzumqXBWBIa8u+9GqB8bQOJDhvg1Tco0m39VqwUawO5cDJip8txaDrpUfWOdEziMgRoZ2V4q/
laTxXvlguH4xp4dcYu1eaU4GjkGms2ji/V7vOOaaBtW04sVm/pZOPkgvIIYLY3Yu6JTJaTfbzxjy
kt01EDFnYRiynFPOBXiavWQioOAcGzvqlNg1FvaO8p+0/tVAiRiko6VZ9K9ZPOnp4JTDe1VJ9qrf
1xQs5qeg+ELJwrOoD+TV4DOWIZxVQYiaJ+K1T+WCcTNqtek6DNKenIhNRwkALdsRRAaQSYNMuDvC
X2Uoovmh0R5Hum8xrE6SmqCrKCkhm3JnlfFbXsAbaRQDnWW+fi35gkQzeVlVxL+R9QAj8Z0wuBaH
dg8Y95oncA2i7jIq8q6XuWTZu4rlqSeoudETZ0lZnvaGehAw9ZbA2dKazAN1A7BNN3VX5k7IiVHH
7FFFTCzVAqD5/FnMn7GYeimbyVn/DQ1/GDjt4iyokbwPHV7uBB5DnLsJEJ2uMjddyDhV1YCYRNvE
RLRdvxg9jHBB36P6DFBVB8PAqcmXVk2FX0yVOyIG5M7c1vyifZRdjCg+hTNyMSl1k3H87YdnrrzC
ntrQzlGuuGqnBhAhdng+4exeYLaiCYODba1wWcqgSoYtHhivFBk1LJN5r2bxOJcq2kTzhfd0G5mJ
TFMYXhDxP6dWTpWfEyhZVp6ee2v6ihg6hOmriQqBTQtar398gzp90ZAfcZSdpsS4q8utTq9Z8R2q
nyX2gp4x0sSwJy6RA03ZoRoZDBbSMct4X6Thi9rTp8Xdi/Mxzh4LRP2Cjbg95fUmLNudooNDbF5a
87HkrzIs07o4i6PiLpFO45sFEnuWDD1CbOobrdIuGosJ2sp8PFrtD9eJm8ZEZozKIUl/ovmtHfrb
UIsXq30WkiE0tXs7JvtMOucWMjXRKL8Y9b/AeF3ieGOuGqt5EVWtsOwo018BIbEiwZJh5Jmrh7WP
44WC5wufsjZ9i2wguTW8Rik/CSdgYBxvkDQH9FUwNeLX1Kg2mcKsctXpfzOk4D0EXFNgi4aeGcs7
5DDmJRmS9UTSnnEbQPAMDhevXCSuBJ4Wsbwmxb9yHTbjVDJtYeSoz5e1l+EJ/KQTR7o6ubnm5XMb
IFD+Nxr5ZUEIUA+xixsoYvYbR2RNzNOmjyk2EFWMrGAk8c1gRIFc1Rbqv9RMtph0RkX02IAxuOs8
pipIkZgogftHMg8ZZnBYmuLCgp2MLlw/QK5DPLtLtG2ad24Z7/r4y+r3gGO4lVhNMfPOp52Zlp7M
iqwtHgYMK9mSPENFPiGlART7Rvpi7xlTUuJ5H9EKqfQWIQ9/EjlcbQ5kB28a0ACUqtNAQylmZB41
eysdZQYgJumDFT5/0FsqyLTDxj6t7imM+s4ikRww/Rv5ujbVC8tbnXYf0WOetruhD93QxISUiLID
fsSv9Fl1kmw6RguSMVXeCLQ2arqrNdVXuuuSXVPcYUJ+iVn1h196+5KaF72r/XT8Z5XaQRSZ/ap3
tX03SSAagglgDD0u/CQPmBoDRAw/JoSfReeD0D95U5UkfMjESGJZ267WD+ZAPkyj+bCEzLXaalfn
uuhllOdVwUgLb8StJNvSqSpx3M0FMLuyGU6riY9O65ttWD2PAaIoMylI5eZX1thYGtcp/2unYy/j
y8O8DlKx/g4XUnR6Vhnxvle8gV+bJI0fZsQl4MVPGVVKxg1odSMtiubgWnJmY0aHjJRI2ENtwxWx
FXOX8mSK9nhkEa4CH9amICoDvfeyGK1uKe3apOJkpkR5md9H5GzrZp030/QPUpFdql4e7ef6RkPF
sLszvsfMldiwSL5pnNhGmoxeU0frDr36OZZBjMxt8dsL3ZENydGe1K+u+RYUB14U0WVoJW0cIkXk
Y3nPgU8LQZfdtPkEK5F94HCzGFlq6tVUtihdF9LtEycNd2l7bBWG35dh8qdxq2vf8rwz2W6Nfi19
9SYqVKwWJsNh86pG0qlKX0DLjaxtonKfmHg/I3gUHzViLPZk+CBaGRuw37cpr/SfvrhW+QHceC0C
2KizehbSAzmaZO+FPZNBSfZLGpZxt9RbAhm4oXxRCUBaT6ZPfyK1ABvOyI5A9eTMyNmYC+cBE9M/
hEEVAksLD/Oaf1Zs1/AcBfL0VUsnAgNOc+0Ko6PwJqbtJS3uKpoXA4XKTmqY0cOuuvFWsc9ldtjy
Rt1ZkLXPyHD5yEQ3XA8q58LgFekL9E2ACcnwIj7zCCSnXr5C/Ar1C8+hI9CACh+xfNDnb3xpsGJY
qswepgRP1v/6hsk8hwsTylYLaoj2jIt6sXlqardljU6NX2y4IZ2zVbnZ672wTdfMW/LpJc+kSyxc
RWC5iX63ujeZ4xFENdwj2WPIDgSgFip7gNE1Fn+W8tmqvjy/1dJ7xCNvWmgBcMhDYdtr7bnQPBUi
qRRUKCnW1waGo7KZZl+Sd0xuRj0LtIR7ZGSQp7xyW7/iJLdWXsFDkX9K5GxwXPavjIPkeU/lRGvd
SaeGXQCD72IjDkG9L3Ss8VtdJnpj8GaUqMzl4cLXWEB2VYsgBLOTk9ZbjQ+7P+ospPhyDPSWuLeD
BVo8qAYWDK0rMoHI04s5+/AwY8trZ9bFu0Q+GfEBXmRtoSz1I9BCmbN0eLg3RnlY2qNcgRV5Wopd
4FNG/GCNqIF4oRobBtZB7pz6y3CsFzvDeJjeevWoJR+TfDV5v6stMais6KfsRwfeyIm2AOqc+B6c
tL+hIJBKr1PtXD3q0iPu/4wvBd0+PlZTB3X9ixM5RnyY3YrKT5Uj81+7YbeleAyAWRrKkYcfou82
BkfLq8LeG9uKxnrLl8mdyE7W8sOhSbkwDU7Ociv5J5m3mL1m+4o/Pclu8uckunnx3cmvaRVo5uFJ
ouB4IleQxrjcmPJ+TDm0dwimUXS7/69LgSKwUUI772rzwQjP2nBgvcy9ynkPx20nRjhR943ilX8U
2/g+lW5fG5SuwMSDHBgcHu82qJMtDZLU7qMCfel8kBhW5CHDrF0L3AHB3eIJ6U9Xk5QQWKYXJUHR
vBr9SQacjNwStm3kDE9yNpaPAZ2eeamLrTq9LZMniR+FjnjRwzIRP/lIDHNQLFEKcO1i9gx3SvHa
rAfJdPqn3O3IyZ6t+9J4r8yLLB8kYdeM3qpuco2/ETHsYe4uvNIFgljpZSjZMHm17muMl2pnKY+w
NwaCC5UDxFct2ZYCfChY2cc4oa62K9ZoMnr8E42ospyViSkXOy27hfiHqnakMHU0lhc9CzhbM9+E
ZitC95s34bDR5SBUiAoi28LGk4le33TiwUGExxadi7ZVUa2Cy9iGREzBNJl3ae8hulcKhqABgAqi
NgBcUs95Y76Znm8RvShWN2REnB0ls5M/dGpPe4nTNqvPWGlF1Acvpj2E+uxReyFKeY/U49IT1/In
wpSksCEb2lUZxdGP21H/Xion2Xo1DW67bTgfRTBk0+CzfXdgUaZ8FuBrcSxIgSBn2Emy4tSr9x5+
7AqWT4yVA+DbTb+ue4hfjpZu837TwWgMUdv3LCIzUXNzSTml8vCld8MmrEg5SMRXRVwI0Ck8RoTH
qicoCIvzYarNVyqj55FT/6oFkF5dqndGLLUBMAz2/iYfjxit966nq7ek6W+oBH9SRdwySlc70xND
HLbx034xUZzhLjPjMcjn0C+UBYlqtV1QpljPHeWc2rOp/ZoUYylV5pKWdHPH0Up8A8JQ+9I1JhRv
QhzHi95jh8CCogAuSuffeDg3BfEShT0lB8JDnwOO2XTVJ6aAwA8/zXeQegXhai3MOKHqZlyRwt1S
9lLyrvLNIlpGN4tuotki4hcVB6cxl+7BrI+i+qvER6P9VYV72dCUl27PJbP8RfO/ufxGEAGifhVs
lJ7oRUgTxL3FJ53u5slpndVjJPr+xGZMLpIv4M9qSSfhh8i+ok1ya9mXpg5SZ/GbMQqPE2B5Lbmi
4A3LSwz6QHtZH0nPqtiXCwem61SjYfOpb0IwQHxgpdejLvvBeKUNjn5ESQvVtLJrT/8oF4eBvo4J
6E/cJ98Gsmc0gneTQZHkoCdrjX3LKPIxXnju+OMQV7WfZEsr84Xik8lBCV0ARHtzeJYDBlgMt74L
vl5to35PS8FeIsFlv4/AxkYbAR3Sfo42FEMSw71Aof1JtzGKkpWv3R/+cSggwSDganApODQQl81W
IL/jqf8GyCAe0yuyO5AulJjLa/GHks1gvlqBGeJpZ5Rl42HibU1vwm94FEsXDNy0q+kFhSuFjIzi
45Ae6I9WLvsOUYsNfgrCXmpHp/mTQIkAyofJrwSWdBtJzFHIjTvX82louYVx02/M7/kjfyCt1R3U
118dYrPSToNpB+wQOmH5WaCehvHHZKKx9eOyze8Dv7PxNcVH0sNoWVg/L+smTzgONyXCHDYrBA+c
8JTF2/wMHQp+dY9o/j39J7cHrA9JuVUqbLEswv0Fy7tF9J2byxtpR56btiFxK30kAg1TwBaX+ZNW
nefAOsOolimXvzGTjFi+75Lp92homaIq9FiMZ17nwWcvXnELoM5tgMWAvNsmsyO/ZDfd5fOy3qyN
/IdnuPnDpbCusB53/QvyaMRCE27WMwUCwlvpWn6GlCmpR+WwLb8juurf+IrMQQWvcYx+EcbEzIf4
QWbXRFjHevGMaGMRz+Dd8PDWdvhiwWn/mU8Gp20OlsTmYgOSTneqKG/trtedlWLc2KPhkJGugMKR
7OWGE2HUzuke2aGE4o7RQryVMxu1IZZ0BEYTyFOgAQce3k6DbnYzas9MHm2CI24f55d1OBWTvT7a
b/4RIXNqH9rsUFLXD3kKujOYiMInBzbRg6nbj6zanUx9qVhFOaQXRQyCKYsr+4mLfVWRvgW9X5ys
DYtrxMG8IIJg429DH7TXvT6IYc6BdfE6iAWTbbx338Y/toosvq/4ohok89xboLYR2pBMI6Ff36TN
fbxAD5Qqn8EYLPs48yzO41d27cnyYv3k1lf2mo0vGZCRwiaaAPMLLFWHydEfNzxlVemx+S2NHZVD
88kA2vrOJadgcB7tsKkykrTXdzxPQvTXJH697AS/eczPdhHpv63u5zmIxvOgoUd34k2R+0l37PjT
oq1+Yn+4WAkSiH2FxnRb/SYC8jQnQ2x644Y2b8mt3Be/8nv7TZAg7gD5R8fJgFD9Pkl+zKu+ZYDc
YbWAhscKgaC9VadRdopcdg3pyTUIpnSvFe8NgGl14dTSfFGAJQxuBbet0+JrS8w/UYaSpJ1MhX2Z
znaQl6LrPFS85hLxKj6YRXHknsrYVxgyQU62ht+ay3BCTk84Q2t8jhqh7eU3hiFquwB/LqS1Rx2y
B2R8y0Tb1rNDmpHWlTJB67dGibP9bCQ3FoR1eSzJiZt52H+U7qTUfENKdcrTzG2LQAsPgnnlfxjd
P7E1bbikQAS/1PIAI4boZ4vqkqaNl1uiPXEZApTyTmp9+i+SAz5asI6Y6yvPrLU3C1ZrX5vf6vyX
x78lahRBuWoqvIDiSyOBKg1U6ST0t1XxYbAKrCufrHimP+oOQOURGgB1zc+wQZKCn4GTE1EdrcOY
MRIuntVX81AHcCPlP1SP4KxuJULl3vyD9EPOZBZkveJaIZAHvC8TjeT4A80bsGAYxC3NLHV3ujex
5q1onxZ6p9F65B1oWbN/1LqbvBCebtPmHJriZsqkMPNSk9Ttj/09Rp014XHImXED+emUjThv5haz
FyoLQaJTDJ7ASgJKIgXQ/nJi9dRyp/KvVVSF+cwpRj9nnMdyp67AX+EGD+KmpE0FDIcAPScRsr2l
43qanyjsrn6PpfxAquBIIyNr1bUlrbyoSPhTkfoC95NYDSsqg3yr8HL9MwdCHCF3HwHKrh1/apL6
pnRR50MvCo9OpmqdkmMiy06o7kE2sAToNjBZaN6LfSjzYI+rtMUD787jioe2x5oD/GVK4TGbvFak
iIWI27jkhkPPQJO0PUrG/Jjp6m7thdema1HacdTgHHGbMEXkLtYD/63+oeKmtGpqNzbuOnRCO1bY
MFKiIOoKMNSLAH3WT7AqT+S0th1HGXL2qp2UqvJidFtG31xTOrpKEJ0FNIM6mhuzJyMBJiboKmZV
qJ8giohYf2JWdijMW85bWX8Zlm+Vm0RIUdNBnDNE9Hl4WEVsYAbJPQNjXiaklDpsNJSB+tuYinct
UvwyLjeS9Du0/LWCqqN9nn47k+IlFSibeustSj/0iAK6Tjb1pB8FC+0GD1SdrjtrUnMvtoRblXQ3
4nsesKSdCCMuthVeMlallcBFGgKMiHuMYb2E0T/Ha4y0vGxEjLNgeMxfRPVML5/axEQ6tlWCpYMX
TeyCtmh3kdV4mgxhJFP2PXx1UUBkx3vZ9hqin4VBW/lL0gyOH2a6ZuhPQ+KYKQt32nZwrWfwCyqU
oOYGa2HbEsfBSVpgYLBgpozrzhTMnbmmO1GZ76oMhS9Uj33YbS0l3+hGvbFmGZikdJrLzl3BRhOw
i68McQyuB7Cy7wgKXYiPlA7c83XzWMPFnzOJrRJdOBJTliwS8KWFrstQrjq5XiBSMrOna7MOXV/8
ROMxz95yq7Wn4TUqEODU2QFyHkhuZtjAyNnlytOpUqmmEpWdGXrCJFEFTspoDjRFQsCuKKANVPqd
OE5ftDqWthm0enuRx0cR9m7OTNkS58s44ERsZwowOP1zh34Ow8YAB4I/1Xp5hrfIiO5N81HI/zgF
/C4y3Cxmp1qwCn7DLOOYfblThmLD4t0GTfmWoNRRCGrJKrqX5RQtl0a+pJEAKBHR4KoPvMsS60iM
4eT6nVBRUN3VFZTtk8VckSB1J8diMAwajTJZOrwtNekSc0dUpwkiyS4adO7448nBJKbKlrooMMb2
LZyLnSgt+/rpFNAipsuTJePI0k2cVOV9KK0fEle2SZ4Fef6p8/t2mhQovKp5yZRF9wW8TlMuQTQn
6KUXUfaUKHuG59yslw51QiadNusEu3b1TyIJFi7bNVCiRHPAdnwWTGMCjLOy32bT1ijUV3AgHa3C
Tq330Ak0WkETiMSEKU9gntVHI/YaYW8VA77AFbH4+Nul+qVTCK3tB6+jZBQg1YZth/rC9GLY97Yp
czINxFTD/G12IW2VmRhHKRG2eace1T45hlFxnPi8jUcY9Ue2cky5EUbxW7I7eelT9WbIwwO44n1O
yd42vvKEuVCdc4mZ9tOlsRJgUPKRsanUsVISf/TTt8WrtVpvahH+q+LJrxv0IUjed2hZzyDTIR7V
NwlqXgsrxoBvKKFFbmTU5WvniJLiNYN+Wpj7ojCnikADh12MXh3JpfQrMimfQ5Qz2g+slnai0WbT
ojF+FAoDXa21r7UbDZ8X1ryh/QJlVBoxbo4amHSVHaJeMs5vXRnNMFldL9NSBLIB6H1S4RfEh0im
2iPQx+30Ihj1+DqBh0Ee8dCLdEtW8G9G55YuREDytZG83qHO131Qzu+lZW5Gc31tUcjnBhphjK+k
hr3IbD1bpssdOSJLXF1LCYsveCJhIUIkvgr1/MNjsssl+qwS/Fp3Ebqpp07OXgQBjioLFxMUWoUp
eIntFquBxP7T5NBY5htBa96AKDSsgkVOGFTLPkGw1OIKpZbFWSPgBsAsZk0nMCVBYwpBhuFn7kN7
qCjpMxJVVJxt1HLxI8GKqFX7IfnQB5akxYeF7VGvj8X8JZqnefoWigPpw7xR0ibHbAMfOCjpnNHo
bWqToQa7FCSOjspqyxwrPx71Xaq+Qb1aYtK55Ao/Ch81OicawAhpPHgqO44EmnNOCrJ9kcNRJnEj
Jib+dQwJIVeOqb3pDBO433Z51W64/dymPmtF7eIcdMtpQTwXYn1Hr52Je53JTgauIZOz73RAgl4P
6gX86fOF8CZYirpmBUusuJHW20pmwm2rk1diIwG9YrW3K2qsGfBPvEIZmPHU1VTfUoHNNmkPCg4z
CFonzejcuKlPIp9JaqGy50Rk3WFbjBOxHCIKyV5JjXA1aM2zVV4qBBea9RSbpPD9Zz8Rk/2zXAx/
M0g9bDOmoRxsgkPhq2Ur7IB/uHw3qaXsKNn2jUxWkbx6Y/yctMss6bl6M1ZLXKn6ckSL7E2sw7Jl
IfwMRSWxQzo5R7G4ywdmqpJh7TomIno3bVEhwM4XdzEmxKmSfYpyLDwL1d7Y/XvuDlmnuI11TAxO
MNY6pc4uusqv+SLsFak69o31ljXpY52W7Tz2biulLzUD8jGdjjpzP02EdTOAIMWsna353ZDM7zGh
NDf7uwm5RqaNmNBp5kq8N436EtXFK5FaW4N5qZ5OuzzMtuXMpRX3Tib3mlsgTOhkPUhDzkGzofru
zC2yk13X127GsoyfAv64Qc6JSzzuAzrvPk1yZODjJiG7UeR8WcphG7OyxVBxACwARss46/L0ocF5
wSE6HVlRPOViYRZ+6EKNejjL9/oos+KJih0JqFRa2fAoUrTY+Bsb6PUtykMYfwjmP6LnSL3u/tVU
eRbjtP9XHgv+g3gzxqET9dIWkgF0TAZ4GQBdFBd6Ku/WJ71ira658dN1fKcZyAJap6j/EtHzZ8Pv
GvH2rjwgiChw3S3WR0u/+IxwXho27hW6UAjP8a17Wv1WqDXwdRDz+MRQ46yF6dAz+2MRL88M+5kc
E0rCH8sUSK+DgcCpcJq/uqG20QgGcU8SFp+g2sdbgeRvxxw74rULWht0U1ZDAamezKc04Yzqzlma
+iMMGbuZ8DFxGCbKtuh0V63/ZdJ3wURHwmgCyoGDNCPbRpcBqmJDYOAyxtrO1PkJ45GKhnGi6epa
qxLDkJ5zGPlfRSvy8M+Jda5H/WeV4vqeo9V6LFktXVp0O+ekKhZHWcbZb5alOxUkM7pUISqKrQmh
aDOpp04z2EiORvRmhgbKdmOwPhUYcUwqVmjeEuqwSZcJHeAJAwHz1KIIGEcRncTIejNpUndaWxsk
h6NYfC0qPogW3v92rpO30aR9h+FCQ5snUSB38ouG99kr9FXf5HBdT6mgjp/IvVjm9y0T9HSVj3LP
XEgJq3I3xlwLRmdFtLAqbXs0j0x/u/1cIXrU1ksZR49YJ+FsafU3eNGSx2fDxaKQeoFa1wKYLw/3
CYwx0nCAV95aER2nZbLuSYQUXY2V08HquvyQL5riT3r9zF43TIBEMTxGpF7LsTHEx1qnn7LOeTb3
nXYbl3l1iTXTd8pMIFrRqRs1j6jpaCR9ZsEhSxRjYfswclVbSsIkTmmVCOtTqB9iwrpOCXhEAmSQ
R6oRGTPpvIQH0Zh/UqNRCMp4AlTNNHobRp1FuLCWdGoMhkboXdxpXa9tLNIV7a4fdExDTe2FUjE5
ChxEzPPwwMp41gNCSgsOVEXSb0YW4jPU9IGpXCniPKrnP01nTSgAGw1awFYv+NAFnHmSAcmVqCIM
6cMV/g+iqUJomVsgQLWCNpLGnZBFnLCCmgUIBus7WOr83K4Z7nak1kwjc1UNzxbBz069dmGgJtYM
omQO8c3lXeHmRsubUoXw01rrnoX45xt24l7WJHwG6dhQsczYrjrFJCZBAxSUd317keRpbZCmYbZW
QrM6WXOSjL7acxcjwMUsslAOYSQeOWlCyZPWmVkQ3/6O30v1Q4o+7pnoi78AZy/gYkfjavKyJPnu
+owBkAk6jRyHfTQgB0iQBH9k3chfWPMf0jXXH02oZLDt+4Zkvl7hgYvzTSHqELwHZST5Bh/KWi/T
lQOA+UhUNC88yhM5UCOsHMibdif271jIG9skzssTzbo/LPh6WWfpTAVFmbI7rhGttUr70nP3eWH3
1M+16Y+ax8Z3mkpwNES9vi4c8yhZae/rJal2Cph4CJSysC0naFv5SM7uCLgUAdkoBtDbmcyCsFw+
rD7rbqWQaHuypsB6cUvyCy4Kp9+MbZboDSUQam3eDxmSTm3Oix+z6PIX0rjDPZJ9LPZqt6Q+Qg3k
6ST8fISRxuCxgXj6bgk8JNpkdgwQkwq5nCljElqxuCQ4Hd6KvpH8IWE/vQwjxuQq44peVLprKeNX
Fdvpcw6xia4Qe+96HEeOSVrynsjvQFi0I77aw6DMSmCuxrOVioqfRBYwgSfd55TSQ+nJuNiJYkEC
ifj/5vFi8TSgGqAVs8Oozey+HcvTAvLRntLhY1aSgw4flhNlQDFD/OMBPBbO94QFVoElADs0oLBh
Og+dwbvDoYhLSyj/hoUNDRkFOO7MQTuOJHNv+QJ2sDn3GXMouSHhUjeu4OJhA0d3HY/elAKxHmvY
E089OXGkV4Qqn1Eu/sy1flVq4zGF+bFdBxjeYh4FKqOB36JOiksFYxVjPT/+UkzIWrrQcojy0x3F
Um4ZaequAc7XBsQYOzWqEjcs5Y8wsSaIC3QARST1Tj0UH0pkvIcQbnKjirFjajPitWdoBmAJO2xL
JtTKxNc7mp1gx/oQWPGAiLRJ9Re5iM1jaeJYN8rp1RAXAYoc4q9RwoduDlRPU4YqJiPzib9sthuJ
XeugJB/Qi/+IGiiYtrZszONqpT1XI9+SAJWoGnQ4avjVIYDgaUBio6krhke0bOt3eFq8ZkmNY2Ox
leJNER2SpeKN1vewoIzxrZfGLhhjSouR1Md9k1Rf8CQ6gghL6P2gnzG/51+pbFR223fosEqemk7k
q81FvmSLUKgWdJzeHsYmEvGnlQ2KCuMFCtq6n1WBOwvkX6CMiwZiR8PkO1X/1mntbY7sK15+LVin
IT/ME2P9FY7HhnkRQdc0a1IoNa60rPLXaJQWd+gMWSeOQqb6K4ifECpEQrKNQ/q75K4jKtTM1Erm
UbHO8CpvhO90Ub6V0lz8MRuO4apdi3z16kq/FUj+zw0mo40kjljoNWvyVq1HhruaGxaK5g5dG9dw
FG+ECm2gCpSWCbdmAW1R5FvehhVBAGZ1WHrpS5ZiD1tGxWzXgnwZjV8Dudh2JYPxiPrytWbmptA9
2BRxI5WTDDpJ6+GmiUhtRJK+t33Jclh5pv1EUcQDCm/AGYWcPiGfNkxAf0KLjkaZqoMgC7+i2t4w
jPTI6ojmYLhS+mIRXWKNwyD8j6PzWI4WWYPoExEBVOG2am/U3fJmQ+iXwUPhC55+DrOYzb0zktpQ
9ZnMk1ojDY/8j7DFmjjruGeviOgIwHZEZpoPe4zERdRGzg2fBmhpawFwsGbFs6TvXAkHEADppzmS
QWxAv/AdplKINEtAM01C52ChsQWQfAsUda0s+huRG/6da5H/1/ndV4tSf911+sULzGgPiqlYQVlL
cU0jpWVHjCRpwvxdpXjaySb6RsoegFYKyeVQtV6D8T/hHmbwBZECDWdaNZfcWfx/8QgdzxmSO/Th
16yaCPewulvg0P4jmmKsNLpvpjtQEynN0eP9Kawaq7wonB3XUAOounvOBJisYvLMFfpOfPhDxOPj
o9VCx47CP4XRpJazYRozXC1Kpj89Yd+IMAjTMeq52uMwWvrS7J8528WXObefSce561Q4BcCzJ/vS
H0+k+XHSqRIBtM9nMQwFrZuS55R98mn0QOkgsn1J2OVHrmXQkdTG1QCswnfIWyjAOk1PxuxvZtO/
pXr4bRL9KhqPEUfJcjGpLpRTgm32/Oi4xufIQ7nKLP1nx86Z6L9zCXI7Ka1f1JHmc9waCIcUYiPZ
s+rkTPhXDaW1y4lzgGhBRKTLcGY18av/lLINOmjcBIXhPIg0Prom4/vQWNwC3cM8VDx+RUQCpiJj
S6YpqO+OdJRJX70G0dPYd2zP3flDNLTHJtJnNqDBQ4+lGvK607Bu1jT/04QSzfYYUUv96biskmJS
hQfyrhhJUoGM/nmGTo8SE5mDKYZrmRIPkaE2IWblzcNwuh8G8yev43d+v4kqHDpnX7sHw7Ff3bBV
LFoCeyNd4w2NQ34vNXp5MXkLrmgWXKFwFwaOF3Ao6Us0RvQ7+jHG7J+E0VNg9rw0TvpE6oAYR4e+
3amD6pXkx2wvZZZtinCejj40igfZ1s4tSPvp6mQ0dLWpjwDkoYZ6f5boCAyo4dFAW2DxA4+p+3Xd
kpQVq2rWwp9YqnR9Ac416Whsw/De8JV/pOX1tq2JyHaUY7eyFzchIkxM6XM8lhfXGKgMFpOeMyjs
gfaxJ1ZQuOqtjAM0aE75EYs82lp512x6j3USeKP8IRgTdSIYbFpRS63IH6Th4Ox2PHb0fJOdrTvx
+fVlwga7pfhUcfZpugFJdbmt1knF2rUkY9A3W0hRpumR+eQDFsvipXiN3h3q+Nowf6aWjSrsEtZJ
hYbvsmQacUeX3i6Po21RXWwPkCySso4vn6ffoNOdXZtvHwLgLqi4zvxTMtUHHDbTpouna5tVR4tu
UoqUzTVHU1K4565rnl0sFK3/Goj+a5qNa4R4ZNACcaG+OfO0yx2SfKcKP8Wcfg7JzOq62rVeeVmo
wKNDmESTUWLJSe1aCz6UnUIM0f/zdK5jNb8M3P78IRQ76KYhKVH2F1O9HdL4U8TZEeLgc9ReFZbk
1tyS1rSO6hYnlbXqu6NGTjA7BPzGbAQBMLT2ZtLM3K3u10ckJ8wHDYqjCn8IMYNt+DhMyN6Y5cH0
gN69sYqfFIhf4IH5aj5K9ZR15akk21F6H1CdVqHl3syBIkP/ss27jPGfFiy4J7Wmvtz1RbsyvOqE
rvo+sO87dselvzWYnFlRsaPCZTXvnasen8wrhB7khjiO1k73rxA7pXZUhZe4eGXvn8ro03a+e/nV
EemXi0+QpCs4+YzliVkzsrcULJrR05+Pek1w2z+LGUrIsmcqvVtDNyBy+pZNO4iVJvQ6E3vVvjYO
mYChuc1Y0bqIfzSycbO/BfnJprnLkUMSFkRvnr9osCqylpcSnlJViDO176rA2NRh2YYft6pdSBc8
Cpx9B0y9dxoVZDxSnYKwNGvaThNikdXvHGuf0YUadO8h4jV9IuSAH0QYsn+I7QPW6YUif42cp8l6
znhOTdVgMTeWl4bORB0V2I85uxg1UhPgRMlr1Xt0ZSlT439tHyIZ7c885swMwWSLeRO6chfW1kos
k3pHYtRcCLeI/Sjwag+HCBybGbk7d3MEIQ5A/qpGj0pCHHsE5FDGrzdvGguHyc4fnrLgOAsB7+En
C5hVqpivCLg0/UQOGq+Zbo9iKGPCC6UeI9HHQvAvMcrZrQXAAgdudpQsr4vwa5xfMVOdoDkxLEfs
J9VHRYZnw+5iyKODJNtqpjND31Tw8VxFHm6Nsd6qoIVQ908TDRmRvJYy3PPcY1dew/bqjQyEMu/O
Z5mY8p7b+S4xb154yvuRRcTzON2DPEb+8xRyvttBxCsfD4oDyCs+54zX4vgntwJ/SWK48QbueZ01
F0OBU0LfYpbfRJyvyMG9SyGHyao7zSb3j/NlKKopN98GpERo37if5S2ArTBXH7BUev+poz7NJuz8
0z+Q69u8Qkkn/8yQfp3R5QAvfFhkePB7KEBPc8bCsmA4BSzRdbio2PeH7geZ2Ohhsp3gC+j1z8Fk
rVUa07lF/081gftC3vymiLhUJlsrG9hesbhJ7gYv3qZd+t41Cs3i8Jl57Sr3rI02t01ydlCpwdGx
RLvzE77aJFHYQC2cHvUUTXaSjMd5+tH9q/COSjCAjdz7cZmBkIJoudDMGvbRnL9ZG20H2e/ZQHD2
ICV3v4Fu37oCsxifk+H+FPqZyAKWyE/SplaeH4oBzYD8gHt4hw1iPQ79IylUjgm2kYeGYKt3m3Op
TnkZVbGb60M/XnwshJb32whv35gZWtIeQRZumwbhRWVcmBisTWarM6Jd1BVESrOFGtHayWPtS4L5
4ANbdEchh2J1tky5ieL2LrX0jpSKA3B4uCLTmnTBu4ERYYI4wsqNk+zeYtwMo/7TWB39Nn7F37xt
hYEVnHNDvmTFwZNPI2x/LyIju2mZgjrsgqJ1NYCbQD9B7AlqBkpCqrKRhQlCcWqsqmEomnoPQwfH
o7pP2icPuJnyb50ad3BJ7yKfwaUBfK5iqoZ8151++nGCZ4JcykpezIQo7DlGMRXivWjuivCjH61V
rJkP0lraZr3NJJMLLzriLCYDEEyJMg4Alh9zr8cAEhww8TKKIH9DuKvSeU/s4t40Fs4klU6L6qn9
dvj9OZsmw3wPg2bf1VCoOPzS6JfN/V7AJMjs9tB5Lw34sazJz/P4TIYZweC/CDssiwuq3NdMMWSD
Nvwmg33rPdk0mQVO0JEBHTPPyDkAogjTczacQniZ4kS6TC8PpNxnCILktSt+xvTDtG8RcqKAotW5
rwdcM8zVEOMWWL6AAyUPOvxVyZMT/eiWqMBmXdJsyU98nkGElo7xObN+b/o32YiDxFeOTbYmH+SW
ph+TjQb7RTjnmGG0mPgmHn0fDwiHnaf/PIIIZ5YNm7669PU5gJMFJU0+o/cR2VH5e4ttpP8067dx
fE5CZD181MQtB8D24BI9dtF7371je76L6qd+HJ6Ff6nCXxQ7ZCTcTRMMEhot2hF8aRKiL5vS4FIS
rDj9G1x+1BsdgSgM2CQ7FgBT/azCnwWcpRC8pXDXs0M9rTMUxeNAlUVBXBs+e8by0uOj66edshzO
EYq+GKXA9KnGV9siibV4TNq1JmW4TvfAivm/yQdx92X5r52YR15bAKwDHQ0FLMXpeBQ+6St8cpg0
jME6+pGxdgK9n9g7c4D1SyVKMCnfcJrwQ1RsJgvVKpLTU5Cifn7Iw18LTjRc49E8yG7f+C9jgxVp
XS+jFpxgN8O72f4WRZZWe75jZgdQAmvRdDTJWwnyF2l8e/mXicgm3HRYNZl5Y8rqMq4iesWaKVE2
XkzzOUdAlPnPBMquLfwgdoWykjmPWT8F1mtTZXsFg9os3iUw3+xqUYBMewrCktsqic6JRk+dnxzW
03O3S7Jv29r3+jf2APcU/CRwulYsPgYEa0VK7lXNMVKrZF0FdNSOqg9jjeIbzMjJKdnaZkO1D2K0
kVXSVGs1ZqCnkbpmUXCgyM1wp0A68/onHTHsCU14+/8jNxKHuGOybCIUq0lnriWRwwkDyjxNbq2R
b5i87Tr/ag+oE1AUWsPYsIWWIAlQbwCHpBdcaybOfMDo+uVRIldKw8/YC3bKQ4jdUC87cIH8lKi4
FJEN5r8O0SytytFQuBBaB64gZhjTv4702b7zRAfPTOA7cueH1B+3Q25totA8GQ4yldjdJ0l+NOll
Ak/e5im+H/SAXBnZAa3L2va/nfmDJA1GKtERaNxzgWbKsqad25o7cgT3AyvPlYV6txqwkg3JltRh
RqfTBoYp+Uq07eHBNouTCSXMT062DVmgnNeAAlccSqCi21VRbUzTufNnl0yfeDvO1UMQf5FbwC/9
rUfz4jc/HkrhkHmFaFMfXqCPN3c6wVh7B2qzIuCWsXP5aGJJSKz2PaM68/s3Zw6QIc5XLdwXlVpn
DLR3dl99mSZbVScgXgwRvzEaBDpnvG1ybN5jcthNu197Jruz8UPzaDd2vaXNeg6gnTBlWtfag9VL
XP1Yhbtc2gQHzqsCYF0idiG8rLx4pXYiU2VgiN7sC03YMX4KVb8UttqGJc4kpGE2BAC8COwmKDlF
ex3D+tJW7sVhlWZyOblom5mBPXbJU2rwj0WL2bzwGW6Wx8Lv/gh4B9EwPQI0ONpKbWYuqLDydo5d
71U0ahY+4k2k7onkp3Vtvke8b5Nfr820Ocrpj0A3Qj5Wqugeep6SyLF/TdSeoKIBAWbWGsLOGszJ
nYkIDknPpregIlmXHitHVcEfkeHOdVxQMnh30C6bNVdNxRKoS84KBWcR0HTTkyK+QjrDoCpLOcvU
+BSzD5eptbKlYEOdE7TUbYi5IXQ6HIgBrNfNFO2a3n7TiBtNJnMIFNAxI4T1qSF648PC/Yvy8uhG
KdUcNpwoesmX8UJgrBdGLHfUnjdwlQzuxQdyJWM8OgP5C5K+lrQLUpDIrzuRnHXXECHiNu6lAXip
L5bDA1oAO3G3cfjnZBgG5hfPaLZINLYxY4cCkKQXzk8JFI6q6/cmYi1fPEoOlIHiq4GNW4TN2k0e
p6Hf2y2xwF3xjueVETG1EtigqWU9wKkHvJ1FPKmg337wFYTNJUNMDf55pK3vEHBTnPtQEzkzNks1
34wtFdsrQcvY6tiGcNRQKWkGfA3/XRSCr+YLXfrmRqTUPuJdJQmAJyS7iYMZpDnkRbcD1bdKlPlm
Kn+T4t2rQVeQOrQqx2grELATb2Pvgyrv+P4jiPAha4YIfGvvImqAfxPai7gJ7xNXnuMup/YFQYWw
hdQFkg8+OgSj4D0EIHcThsRaiepUBfkjMVa3YfL3VQbgwwoZWKiHvGUYHDdTge3bNu9smygCH/be
bFcIg/6yhE+903bHfrj6yWMiAh/qCo4fh3igcvK0KKWyFhKt9xhSmAeVZC1b7iK8wJFPcCetHLJG
V59j+af704gqX7OrzK8ObmZ0SsxS4avHexG/tAZk7BEvVHLfyedMPckW28myvto3rFN9NHtN8h6M
8W0w31X5G4tlIdffFy7y6aq9Lyr3OvkJePtNyA2bNtHZnbCItoQt5Febv8bPzR1A1A0TQ6x52WWK
5Mb3j1P/Z3u4N6bPUiILs8RjOTB9d/1dRvINjo1sYaRF01HI6b5IDEhoKS9zSSyIfhqjfbQIMIT5
I1vvMLCwu/NiJA412pJr2ZyG+EGF/roJJKcVxWvlGykTXYS62U9RJB+AFjYxFkmHUT5ihk/byF7H
KnrIAmcHTO6A9IUr2fuw+2ZVFQSs54IoUbR0HeEl7wQEQaaysJLqU5qpTe82R1eRVJ6d3PYYmiTj
zN1jnUCUZDZj9ofI5RY1mW+6GmkydNaqqR/ccaJvAaaMp7rQBs80rusO/av1EGKIK1V6DisoHkn4
EYrwapnYM/1wrRtx8M1yW3TzI/wHtJXpFnH2TuMEdembgjYEKXLs+p5aBW14jg40evJNMs7bd9Zn
qAn4CHmSEwQnc/zSM3TOJd46guTI0tjk6ssDCjBS+kfetaeszEMD5Na1at+GcDMA4HfeRljHIWsW
za1fI8sM84+qv7r5W8sbJz16c3/rp59j8F6AM7SgDRqrAIKOai/Sug5wcZWH1Nl5zuwXQuygGr6r
zGBD+TZRGLU975SDtx+xPpVXNa3S6StIMKH/a6Zj0NsrtmlIrzdT9anbawKFxKvIJr5FbYTwFPjW
wc7vo/Chtm5kveEThMiMFQe9QoIsdzbeUv8aeo8txoTWYl7Xy7UKEWd5V4snsxniNXZxslbWpNUQ
1EVfOWSrGG0cSHCwkA4wGRbLTLp7ksJC/uJxfsN7tNIYEZFdqm6vkV0F8i8aXmjvBkbHoEjAR6He
8/+ALA8+Sw/qHvHhFu7GMH8jxEs8dxTzDx0hMtERVfWdQYstwAlScTE07Jv7MsQKyRvj+scwUeA5
Ke3SKARuC8Ua79prv0C+UVRnp9b4DknripA53JGnysf9XaoHx7i12T0b6LtGH2azQhsLuAMKIaP8
u8yBKefABabjY9gm9CMheVSo49qCIQiSVfhH2LuJ++hMR/AkcrGApqtJD9uebPnhFk0+QX4cTKAO
0RyvOsJdo6VeA8tbeu66a5HRscwPvNcydtcLdcud+dVAaod4W1EkRsE/iMHCXyMgLZqrHDdC9Jte
Q9Ba1bPRFnfYfR2ioVX6tez5/jzAQbT+3rBgm+zyEs82Hs6OBLHXOmC3vk7nBQBlU7jdd8Q6g+EF
qL6PuzJ5bB2QXiw/4z8r8nwP29CY/JReMkHhQx2J+FKn0a5PPIQN4tfBO1roxVE7PPXRQ47/Q7n/
ZMqilogAlwFZNZiHKP82fViEuiGfOF3HRkg+UXFoo/ZAVhtqtf4wc6+XckKDTrwKxQWuWDQnzHUa
nl1sWHwShepPJqikUhzlMlYs5S0jtytzMAaXL4kO8NVURHPobcFnxsJ/Wd9tDKwY2PVWTaWJ1ptZ
SLAuRc8dgmB0Mf+2qDgS6qKBr7wxfLbVR5unX0PW7DJ5PzhvviTeJ8HlJm6O3a2NaZ/DS1Qk7Hbl
b2/ijyn/TAiTASFIIJlulDgrFpGPHrhdMWFyk0tioAUGMF9HWrLgG3guOSoDCi/cUfES9s58YtQ/
OACmmL1J4N175QtB64AWcJoA+TX43k8SB8Rb7gMSYrcVinsTaW4//0hm67W/FOq8+OoxFw2YDyBK
ETkaJQpBKIhjvulYGszYf4o3Lr6qbU9dO8Lti0/RkjO6zNrET8/Qiugwrl7OYKr8QjmvRKKfJgB4
k1wBREV49QCq586Rb23hPDTKZ7fzIOSzblhos6QYs+fO/Tci6Guq+F5RkyacHaHERAjYaRp/XPfX
Uq9p90ulmCNKGgk5UCZBecEti7nb1NInffTib/SMs2CLqasnl4gEF+uXIJYxTKjCmy8XYZjCU8AG
RBVPA1TD0AjWAIbD0ttOLkJ/1BtBfO+k31kEzGBx6U1nr3kojG/F9iBydgWVeEeNMW4iF5wA6ixP
AIzPNmb1MHC+KgrEjmq0/6jt8ohs53kersq4EUHxxmV/h8CDKhQjEfSNjr8hf40LE03Nku5S4PQz
39Mp5MZhSms+tcknerW7WXpoaf5pIt0bhnM++JlYbYKWfUVCvkfI7Gvfj/dg//KAvcGbGVwkRg8b
c7dBHQsCuZznTZLSJvtQYkiNdpjF2Njdgqm+TemI7nhE7zcyphd3KW2H0owUKQQWrWUavWIy3WDL
9ZmETMW1RwgflLfCR8cnoQNgMaubCG96jnF2lfkxdyJr89z6bDDdEtLwUIbPiihGn1Wmxc9Aztfo
fOeTqoKQjbH2oXf4cItt12EY0kxDCLqaxj/AaAyCv2LR/41dszUM++BELB0mZiPoyht07uiuV5b6
HSPG9MGnp14NbhSu8qOWZ4GIVGL3LeRhtD+C/COP4Wz5XruK+u6M4J09yLmb3wf7t/FplJb3gfgG
SsFVMWHurx4bbuwGA1BKolMu1aYVIf9atXz0m9yzr9Wcn50u3Kpx2LSRuFPi1bGbNyI679Ts7cgA
o7hGRUp0mTWlb6zFWDHoDfL6rVPp60w2jUNV5KWvlp7P3vChzfk7bDBjtSZsgN/M+2j6TzCCJzv6
Z0Q8sfGJnaChHn0DI6PzQtgwyBq9aTB/VSg0q5lo68q91+I1b0iaqx4jxhBGEB7Sot5IYFstCxAz
kdsWXmZK3amGvZ7GD5NHwjF9UPE/USA25DsjOPhXMMQK8pZ6M16r6CjE3/JNt7qPPunWcqo22oFZ
FUUr2+jX9bgEBzt8eKyeBrlTFBDsoknQ4BGBSXzfq32NUQANwwkFAKJRVB/gatMZT1Hyb2YLUWDp
TP3o4qGVrFPgbc6zZMAULZtXctBRvHvY7Boau7YtP5PagH/BvgqmL3pEao/WxQAgdvUyRHArmNrx
iH8Ab0KZ/gQtqARtXe3UeIe+tTcSdn5uEN8mkS4SNELbhh9gvpss3MERpp+DoAlfpW6s/aLyBCsZ
UGakMyN5HsRB6osbwOWlpSrktMNbALq/XSE7ZhdavpX2vPXlZzE9mbjKCazdWf4ns+PDwGal6i4m
1s2cHr/gPUE9bbBRNvbsvw8C8qkdR29zmb0aRMZHhUU6HBWnUW6mRSeUP3fBo5WgAGBdHXcfTfVT
YZXQajyM7ckj5o7uDxEUeQAKOlODiziuBENb90TA3r60bIDR7mGGuFEU3SHHW1Eo/7tqU8wn3bOo
hd5mIx12Hc/cAlXwYLX5HtUhZmcmBqJr/69AKOqzgZS2/BLE4TkVxdbLIQ7QFQLvZ0E8olZkFcPS
mDRT3kl9L3pOWKu2cZTO9a9Z2begxpUygKOj9a3P7oLIKwsu2xj4gfZ2BTFWCNtwl9Rvk6xOwzDb
nNhduu/NTBCVU2Kd9nDhNgPQYDbzV8SGm8RTRHTEl8gMmDQnP10x3fvVskYjf84yq+dkLI6JAs9U
IKGrzIvwtIcI2fzLZhXvaxZFdpOe4qRCvB2FMMfC5wEjKCeHh88o/jNRU6+DodlGcj6SdUNsRXBP
ti+SMjRwrY444cV0SroOUnMTnpBmfE8+Vj87SFGptz+ZgTy8gtvp2tU/RJufrcsd6k9Q5/O6R9ZH
8zawWI4DRoOQZxCFzP0rmRm3vCEvsAwF3Z9aF3F1cuHkrDXhnBjduG5Kspiq8sYigGu6NlB9ahxW
I/cvbbfcGwbbj7AgbSnVt6gYmSqWSEnGmq7fKRhQ42RJLei+jXFNW6pLQQ245R421qWVPCuL/Wpr
d9dOw9eG996iKpLkQ2SeiyKpuJdSvE0AJgkK1GR1Tduu9w6j6A+joY+Taf6Zjf6eE/tKhuW1cP2T
hIyYM5ywQqJnm/C96Qka7P2TENwx0uwQ+lvXrNEfSSOeJMI1QM144BoTCWyGhgb5elgn99JUz9Ih
tV7yfAXkwfH9LxfkASOTiaQ91/0iTn4dDs7GHxWYQIJVBVdcqzlomPGjd4lpfMY8+y0FFXydzKyv
y8qh9urO48R0VAXZ3hrIqEkn5zUwoprxsL1VmJ1R9YFzMdY50cl3tbRPGH7ekzTF9ArqleeQJLxK
e4RPhOcA5KFDbyzKCZ1+6amdCcsgCNp97/tfZGWRMygxstdHcMsBYnTSbZvi1WLWmVuJgA/o31qL
a0OyaDLKgHV+XiBsFJxXjkkPAZHD8j1indpFk6dYZJp9+KbdfFMlTzUPNZrTBgHX8I6U4cUiXtvK
gitEtq0S/rY2IXskC3+RxACzOHrm+CFK5lsLKwG4o99GR5utPn04qr1gU0YdOI5srf7v4cD1pi7c
j0QC5siTtazM95k9KXhfbmlHI8FoWiXXnQq+wsXNVzGZhtHZbuyiPCKVIs8H28yEYK+Y5CmJUVGx
DybjQ20AaUNTQriRtNFfKai87ZoJlQzuY1P9VJPGrhNQ8+CrxEc2lLdkZIHoL11OXQa/0s6/Y8QK
CPffSVg+ELV83zrIfVsmiNCfvoep0JvZ6682xFbRX+ou2Hmpjw1Hghgt6UUI5G09ABTuwHIYrL20
/WJbVi7xaSH9F+h9WSMCLrIAkzSEB81Ex+a7gfPXDxiA8IghzbY3hSCoROBvRIMMWSt8V7Nf8v3L
NnVsAQCYtmEABsF0X1oveC3M+WTzeeqYDsdri/oQMPegpgXjGBUz13r+6RCebSHPDFzn3BsmsRXE
YiRdsZEy//Ws+g9PDjiDGXJR4tLAearZ4UuKiSeqH+qu+TKCZGc3xQ9S4Tdt0oZzn3ylTb8V84AV
U3watnnV8XKpFMXSaI33jOOuaub2N0vjze/Jjusj4zIGXFCVU/4FjXoIJpS5E/O5taFKExrZ+LTc
Rfyz7UZzG7nh6zijiSZVB9nekw0PEpDn9AtLZRnUgpzuG0EmDe/OTIIOvR2L/obrY5vIvFtPZmCv
uhSQ9jBwlwrpg68KvVd0pEQ/+0714dR4jlrLjbYyG7+9Eou/nhyYBSWr5ijxD46k5U41uJLSjk28
gg4/Onn10+RfYo6vpG1JiEDZqem8jc041aoE0pSgQjwP2LVBqzRzDjEidnz9oGZIfz5aEADmNokl
Bk9DGPYkqmBCGqdRkqpgwz3AdRSlQFTa/plUohrBM1+tsKCsEEvG0WTjzk7oj50uc2E/p/GeZE9x
N/U9k8Dq3A2h3sQJ0ogSKRVwRG8tmAKORvXPqDWgS6o+bd5Ja2bphI4DhwmevlXkcpjPNUNtZhKZ
synN5AclFsJ1BnSQtphM3HmEFKAoO5bMI7WB+TNjjx8GDjIgbtfCOqquhqo8uHgsNo4IEUkVOTJK
KjlK9COtMhEDZtgmPjL6bB62lpUyj7Q6O/htZ0G3irUkvVU4AzeWZ6TT0WFgBldU5RBita/HVzfo
OQGiJCic7yzL8nKH28I12HkoGZ74g6frInm+FGn9z3TZ2Pklwm7tY803PcPbmhrXxFQ1j70cOmsz
kih0VIPxbLlEAYIw6MSnSkv7WVdk0KtSJL9F7thfVAPFLdbDsDNlB2m/R36ax3BF2pbuUiB6iVPe
pF70dOQuI4rS6OTWTknD4nH8S2aGbMpeHt/R8TlpBRB3i0d8SNPxjPXuVPh1enXLFjKNxSGRtIoJ
BCsibN2gHsMgY8ScRwF/Etu7bjAdtsGWu7ExUF7MMvl2QhgQKhMLJJeAb8MzQsB8hGYGOfd35kIt
Q99UYevui68yM8SqzAuctcHY7XRpy1Mf6n7le9STdhKzW2uHofyUM7LcUhgebCAESdNImmSVItIX
Fp+CT/z5Smu3e4QzUX3VUkTn0HMXKKMFcBgr06GXDmpuJyUJLglrIH/m8GoJwgcG8djb/c7sOSDi
CPM8bhnDC5kXOvJ51uXVcBKm6Il1woz6Ahhq1ckOZwOd6ghFxR7rp9m3zmTfSgIySSFKNLyTho60
ynze9D7fxsXwlmc1nbxhgKQNT4rIkhYMXUt4sOQcXE9N8N6mkBYMlriLf4ZbagbEll4SK9x10wI8
UEwB5zgAWAODqbD1ocRAHzXpR7cAFvS47iz/qcYYYrXTR8lbvB4XShNyfIyCeORFzBHCVXmXKmtl
5UxH3Dm/WsnwFhpQwvs0OQ426ZoR+ROgHD36MTCRBdjbfsD+1AiWAkJxorO5e/BtvbWt6hpqAUQJ
8S27JvfQVuYb3hRKl5iWTnTzeXBq5MwOY4PSnI4Zf4r2nLMdlsfWjf6xS53YlhW3qBNs3isMlA01
z1gWGG9quZ+JiMoL48lB3ly6BpkQI8yRqgT4NatNrORzYAyHKZ1eGLPvQo/ln/TWxBLD0BiY/HjO
P+EVe0wtt8bNv9tMkJtAXn2WuGeiJZAqUKpJ9zC05J01ioSP/JiI9ll06SHL65OoMECmLNcME6Vv
nHUPBeGyI3MVJ2Gi7kMBQ7gwD959lyLA7vJftytoD+e91t2OoxxNfPYga2PT1eO+r/OncsRnBTlB
gQILZjaeyCBzhmUFI6xVEHjPnZDdXYBrg41NzMomZTEDANR2ILFmzjBsZ4flnmOmwI4SpzlEOr2P
gDNRRMHHIp+AiTCvm/GJty6xz2fldEY2jFtAwoPFlzmY2TVo2VvjhoRsY6LGSEKFZTYdsedCI+hd
95DxLxATGmwUdkKJ7JHURwYEWfqZ9vW/tJuehjGYgamXVLgJ428NJXAj8CpnoVhYjLI+Fq7JgDCg
Tw4MsMGE4BAzxMBGZm555AD79DR00JpByipuqYQzm9JwtsPPrnDTY60MaOQqYMEZMX6VngTCHZKX
U8/Mfob+ren4i1BQcSNNY75msvvd976xblzpHQCeY/HAZUDjypjSzIA0c1R94cknBwWehYNC1g96
oDQ+jicxmHqBVz/rZLz3RKNXTpWgqlKxAxZDsfdYRuNM5Jj2fDYuQTGOS6vHbZw73bbT7uNkEdgT
1OHWHxqbkatLzpp3m8kuy2oHMDdNj51jorXJAEFJl0T2IZn8qzPoPSlKx342j01RYMgrl3js6eQn
+a+W/bzyOiTg/M8kdBAOxkZsz8LooUZMxxpsfMf6sReNee8IqsNK9YfUURuLACBwCjlgCRjzjeNx
HkVkIiMY673pn+FOD+2kzwh3YjQTTPhaxixsB5E0D/H4YdkZguz00vAqb3XkpBcHrouKScER48Ei
G5Sttlhy82yfHYEyVoMjX0TN++O1Sq3NwoKITwPUjsl3nTF6BTu/iYr4kRGXw8ya+nBO0v84Oo/l
uLEsiH4RIuDNtgqmvGcVyQ2CRoT3Hl/fB72bmehpSRSAd1/ezJOXpOacbQe2BEOqNc7MQI78ijoX
hxiFfA1DX1zzLRpq7DOD9oin7NkpLWQuPsi1ZO2oYviX9LRSNuQ8/YZfMY7/5VL6QQriVDfSfq4Y
t6IqwzA3kfTr5JYcZTw5Rd1RwJEud/AtPRg3g2/L4l6BMQHvxYMCoS+L2l9+tXctM+9Ki6BBClwT
rX8KazEat9ZdiLtSs07ySH+P1PIX1BLiXRWG5E19cY7GZpuIwh6wjLizxumfqmibjjUxXYr0KjSi
MzSxVxtkwCYh9ZpFiRVSyOeIwwT7/5lzdG8T+ZHAOGy1cIt11CZ6j8cs/kOow+lrPMKE3i2BChiM
C8cmGD+lsfOZgsOrrGFY02F5dhWxcglwb5ArbOnbTS8XBHmKgwWNhYsEPx7e46AFSaUbW7kXPPAo
X5T/fCS4fQmLQynzoT0oY0/qCnrhjGXJkLVvUW5exUIOrNjNUbD4AUbcm9PSHQ2LvXwJrGcOvmqV
Qg8WC+DEP1tcFbMhbq0OMpva9h5RiBq5N+S3Cpy4zRWoz+hcjGAd2nLNGLRBioXdZeExzf3+FDOT
+624y2uMFFVFMA5Hi3/J5qlCvov1DTEYBHQSVUBSfKjFi8UKlxMCMe/oWq/EN4OGkoyFhA5hoc8T
r88EpGNNPeuGpjmBFfwTmSDR7b22XfqgwkOm1puREI+IfTWw9PsieWiz+G8KJAKMyV9b/dOjcN9H
3a0c04s4gjWSTHy9/JRcEX+tOKcfWmR5OZ5XpkXsuvByQzC7ETSqfyGFoT3ikVzhjxmqbcFKwtKB
pM7MTqnp5nh5S9Ix6sR3XswfvYhfNFc3Jf2Wc5M89dh/zLrmA1uwTrxCAKrpFsT6qobiOUWzZqep
nKtM5FbLNT1Foovq5ot62gVK4QzcBIY0+ygM7NkKYASet0vaabtqVD+ChgKOGQEynSI6RNno5+WX
MDUGorkAk8XaFbECNtcPD2HBikNN3CRmPGZzigCO705YNeq/HDymhqewfAgd7l2wAD1BTUn97NPh
XoXTPRfGG7dcHopCe2iV6daq/DRiiscEshQDZ3Pd6fY8Ko7QEztp/fZN7rRHYyo7X52WrCZVMYqD
zv5j8vVTRKjqKk26RNIMC7tVII5bKZ08kQoGk5IzzFl4p5ttaqpkWGBEFxxPZWIdhbTZlY1mE5Pa
hdBaqqzbAVo6jNzhRnyB7dI4n0z8Wy0KK2kwx68yRfjU2AOAgKdbhcW8KfF1DazNrHEJNUr9aHV8
9EahsVM2MaIE+SbHoacLwGMLaRv4rLkr09ZM/6bT9OJMEV70VCttHTPFIGkHKWYSnjhromzeqLwP
LbVxY2o85RCA1Yy7nL4jIFs28SGbrA33NW2tB9UHccI1h67Xa81tKYI1gn9x8iLKTtKoWXfal4SS
zg/F8XGgSwGfYRldF2N5bZT2UIqgWoL+pTXttWf7JhJUyKHMFMUIlolbBDr0rkMUN8FkD9HAM5YS
16MIgAKRdjvESOiD+EO2zw3gdWZWwGcq3/Rl4cgSus14iXBm+eg8M0ygGQB4LSwYat2zaiz4dQB+
HRdDTdcAevVoRpWTG+I/pCWureStCPgKu0iGTTcm0T+SfK9Kz1V69WTB6ZL0o8mEwCmS6OnHBFrH
EMEWuRiNaWBDbSjWTSwaUL+ESccKNnJIC5KVD19DnoeXjC5VIa44HyaKHcg94i0lhDrWM+UG1ldl
1JtGHJ18nj4ykzVXw7+ChRS/zyGVCSH71TGMxa2Qyre+hHIwTAWeWKYdxeDcLgTsGGElVDfy2dAe
ELwppgzC8HPqE5joGVIyfBpbWSqqSwH/plCQWPJjxJYwpzGlVIWrpPmXIp09wl1nlbzPCmyFQdwL
j2kCpVYY8/HQR+BmCrx2aVTnG6BPW8uCv0VrudJgQBXEsuXOA4gRt39pFl7W6VuJaMO6hj095iQS
pT451zx3riSwIOpJN9tS2kU77uJ/WYh3wu/ywGuGRNigM+LaM9KfuO+vSH3MjAlKdKWIPX1HkY5B
u283QQp2a/Z7JsYsoWCw17YlLh+7IGS+0nm2VrLC7prIS4VsXJqMG0j4VULz00AMgdG4YZheRgrs
bSFFP0m7YcpVSPQo5TYTjwKX1+zZVsdA8WbDJ2DN6jF7o6t+VXELKRjwh44N+8K4PU0ImMyUC6io
w5A+xX8Va3gQMT4UR7/+qcM9GC+Cuj8d9VVNBZKLM1u7wQEDKHCxmquCaYqOOtsk4tVK3wlR12G8
yc01BOuH4FPqW6PZAcDppxdVZGV5prmLO+hE0i/9HAcX1OOssss6hhpnYEnH4rkUMUy/J7KThj+9
cMQZUYHtpVrCLE9B/Saky3/aCMMbFWKaBBy95mkiOPIClJWWjLzGwSDvkAYhf5awtFMRJyYstepc
3Flk4Y4QU8zRtkBHCuRGqIUBAz+GJ0cJL7GCAIKaQKBdkXDVrKbrtCedkvA9f6MDUp22GThWqCTa
hn6OIPUqNoW12+sOP/luqxXYcZ2qPgzhJv7l/9jSwTR5M5lFfV2Wb+z8pyUYT2Z2o5UUhbutsY/F
XUAa19gMh4hkh8VdYJ39gesEKahxORLsJrTh/jLo9nSfgqjRioOhb1NiqbFHTQm7hjD/WFoFBOIO
8XGoqT9/MF7GlPRZv3r80DosyCe9hdQeneAtqWzeWTvRDJTe1bNCBQWTKYYYzWaSY5ENr0Omuf0C
mAzEfRddAiAR83dDJyGrCNlNMdDINrVFpIj44xs189wBsq4BJ0EebzrVdwkaGVegxjpP0bekeqjZ
Xb5SeifMRrqBnUo/xvVn+1TvUngOxSv168OFjdX4pqdrXnMOmHoj4JePOLYOIS4zNkaZMxNyG+E7
uBBpM+19pAMAuw5qQZ2BVH3B1UqTQzUf24tC2AHuS/VK+Gb0/xL9Tk563ZakzpUavw9bG37RR1d9
ZvlN0s+iwU47+hk7nHPl0Y/59NpGhIOF8dHJR3sWEOzW2uTQ5iSxOyQrF93AU7304qj+DFAUMVDL
uBLWFZloEHATV8JXTlo7BBu+Tl6sm+bAzm6D6Inlz/QkTcWRkGU4/lhIEUFHyrLbR/uqLRpjAUav
1N/uqHOMFWucUhrP9TbvN6xTQKWIvc3fHpRckuVsERS8eS5vo/jXgCclTjXajUHakp4QF84Y6c4Z
TCPmUyqVwduQYa05fRzu9U3uClhX7fHHei8IRHB5Vo8Yg8Aho9tav8aZd6T/t7yHTwWSCB40DzOt
ZK26m4+b5ZMVUwVVlXBia+PfJ9pvmZ5ygboMtEb02Uvz1+nq8Tajd9bT8WzjCABcdk++q2Sr/8tf
5LzM7ByflpOd7yDuFP6V1NDR9P7XvEFdV00PGlD+F9KszFFAweqDvywsWE1rl08swV2zIyHGFu1O
mTta1mBwMPM47wYcXk8Bm8psI/XHodPiwsNuYmC1BOzrCpRAflt4fTCy8IqcyXgJMPtx6w5ODIZ5
IByJF28fflE2ouugv2waDZiz1clN7wKqxQvcDCglSpkbwUbFpLCxClzUXbRX6HN4atC21iarfxBs
19C3o0NNYFPc88ALzVcU7rgm1yGQ/XV4YHlYOCq+fmDYxa6iK7r6nK5jv9EiSkGchdXerVmHY/jl
8WBUEoVNSP+8inWd6/keVwyDSwymkqkJFg8WC1hb8wov5Kf1EYTu0oMAGCShqdiGCdXcgNtjqZgg
Xjl4sxeMdub0lp05PHHzQy14t3nK0DtJ0bitbJOj10V3Ctc6jUY5CYoX+ojyEt7agj/CDiaYZuCM
pB6YGeIADB5cyCm1EHw9sTk3w0FOrtrklT9wQIm0FTCbcCwXO5mqAh0bKW6aVXrol19ZLg+UkZaw
r8AcrUzQ1MvjIQwPmkjYDvDSB/vxW6V93l/jiNZi4kH4klbCAbcSLso+tvOfXN6rn/DJkmST6q7E
0xOuiZZjY4y+q9me3/m3g/kbCS9GTvuDXgNsr37Dh9Zo28J0Z0z73zQdpuN6hgSy06qNpZ7wG6Ee
8CsmPCzTMnwz0iMiHvRmox7AM5eM7q/8nWgVsUh8vConEkdNdWDYWCIszTbsz2rL06HQ/aJ6Y08d
cPUdQejUcc4B1TQd82o8eFE05QTalFZ5bNfDpyH8FnhiWz4vnNwHQHiZSohswSLjMmDlF2sO0ppx
6f7YDwFSx0aipn+DvJWIx9f+H0QVT+uuAibaZfw6lVzYanIEJMpeWbUxPugBcygmzJbC1lVP5514
VKqHxCsscve6KOXFfCnYddnHSY4YcuZh67rmuKupkuGxyhaYMbKk1w2ef6bJbmmqKTYtuBrc3j6G
SB79q+hvdGiHEZegj8b8mPRDNu6EbFdpTpkeJi6LGvYjnukviWSosePnE3+yJiPZRDQJFBo10Gyf
KjT9X4lEDFegiKLJwhWoeyvVS4AXlSe9FG8aPW/jLVe2o+SE3Sqbdkg5pyjaRGj7ivol8bnU+ose
76foJHBytdN3o1BD3z1aU0FOWgoNHPpyDN9REjqs9vlx2C3dEXdF+algtwhrjb0PKdBsJb0jNmZP
8Y0JQuf1hKN8DP4SYliQ0dsdD0P5B+6lDI7qL5JYjiBITn+hGaxEwgRMW6hUbyp+qF+ajarBVcMd
IivdEmRtl3UQ9/WJ/ciqRN7P7Po2vKw/AWZ6cw4s17j7p4ZO3PIQvYrGhWxVsIi9WOYpUFZqh+N0
xUNAgKMFztLsy9bLq+u8haieqFt5PieZraRvJA/F9tbDjnkm/rYxeSI9aG5KSZDVFfY9NVQYmEBf
Zk7wjbY1bYn95Qyxb93kSk9J3+tsEeL9cs2SN1Hx7GApgwj5jWYQGOucwMTkUhEz83hpXtUdk27H
xsHUjrl0KOp980EoTMUyBqeAPUMAZn0NGqCVn8XwKZp3DP5hu5sYettP+X32OZ6Su2ztSo0b0T7u
eETvPSyZ8Fn3z+ad34tW/hhQQ8S/7NKry6cbKBqb7qF2NI5yF/NysiK9iQLLUm9+C7QjsVAE/5bV
h/woiBaecaMyIBlfJF6UL8O/GTThnDX664RX2e2A+cn1Vj7MqR238C6OIGCF3zTlN/2vMVwejwW8
JxCRY5IM5J04HyFRrBT5pC4twfNtBG9evtTommEKMqHB7/rkqPCBbfkjZF+FeY7Mt/o0waPhU6Mw
ZfF743fdEVRhBzkByqFCcPj2/1WzvsYMqGqHPN1X7bYU6pX0NJdbBfryITd+WAFystAgOcYHUz4Y
6o7EYVQU2MLh+u7q/ijxceCinwD8rM8dy/rcRTFGg59MF2O63LnAjyMeGf2jqN5HfTdSGBI7NJ9i
VQQDocgP8kgpp1GPj0+CXOjl41serpmb4EuUvb34EeSHyao2egYABAzbwqYFZGByQ6gM6i/JbUoB
WHZyOpGRqJNN/9VbJyZmIlJ42geCtjM+RHgzNv7RDJevRSTgrEeEjG1JvRTaXgZtiVEcrSJofso2
20TyrsAWP839e0i0T463Y7C3ZuJXaO/te4EyMp1jPGndFxtn9NeadYpLwnhhs0m7WN5g9CTLEiny
RarbVWmtyyd5YeZlfJ+sQsCGfxrGN8DunmtWu9PQVsSK70By1JY7CFUT9xxXnfJryKeyxPRvp/yP
jCrygRG8YZ1TfDXhRYXUT1WFMe1S7CkYCRC0n9bTMNY1ltGCQ3oT3XmwepK3MHI4XWQKjpndo/6z
Db5ZawI70k8Ww+Bs3Q3pMZYn0lDaPwP8A4GoLV+rfgYGJx7UPxazBXdAiOGEhlit8yrp3B3bzEtv
VezCOyZ1wJ6Xg0aKvJw3HNvseK9yD0wW85i0OK7dkW+ZgNQsQLH5A9U6zPwKF0ptDQ65n8K4kkeW
SSq0B4nCCdpz5MNE48aS4vHm8kmcmtoODFkMh9pRmpjL5C9mW9nwmFZgMAXvufA3iy5Iflp7qVkp
HkwLcnyW4pPq8yegYgUBcTyPwQ+gEaoDGunZWTfLP+gM+1jWuWMbMaW3D5m4rw9k0y/exPBJ3T1f
xTejSpxGktZN+WAOVIx9NZ1gaScYmKXpexHJ4gieNxCtpUqUdvACdfLGblOpuUXtKW1QIB/47wXR
nMmJRFuR3CyymQuFN/q3Vsyui1sgGBjSWNZ500cfP/hAqSFQxwlTHE9Jtyr8Y+Z/0qqK2cYy7LQ5
9QooI7Zn7wMnLs8ebCeN0QyUSnUU1N30I9fwwfaJsBuZOahbDWwAEOadS8TcnkbOSWwP2l1V1hE/
YPGbWCtlwlN9HZNNQZwokCDj2GVmi8DHH/R3meNLRFIWpUMj24zmQXRDcemDd1E60dzRK2dKFBqJ
a27+iU6FfA1eB0M+or7eEewV0w0+0FWHFus0LyQkubEIJQGfze2ki0CcMoh3Z5Gubwz7SKKNXeav
EW2zqJFTlZDBdGIKP47RRpUorMFTOrd/DZ2BWX8sFyzinfX2HU/Hqawvo7AxyoeUdZQrUZg0eMPA
Nqkr3ST/qMNNzdRCa6wn9e1qAGu7+JgH6tOFGYRFiamDj36uGOuKV6UyqnVetYeUAkOzeWgAuKz6
S7Zmzguo7Nm+wfCBezq/qv5n7kdnRco3gaTYJfqkCZ19pZvVdYpp6Z7uifplaKa9LKHFUsB1kh71
ljz5ElfGEmTWBAN/NZ/w+bQMkze93Q8S+ErpohKQjIicgiltgfKRWZnJ/Ac5iTTpadTdXwC8LZ3O
qvRVjSfqgo2We8G8FfpsmzL2WKxzrVPRbQKDmCYNOYNslyJx50j8E8KZt8z/SbPOo5LdseiXk8vk
Vk7nUoG/6xv0OBUYFSUbGWylKy+9Us9qNzwmcJGrJq6/9bRjbTxdibnyzHPVLrsOw2/NAkqsst8+
LLdJHqZcvrVXHCWUmIUptwcqfSVd/xQD7QnOieto8hwx0+O4Ub2mlLczXJnexA4d+nzNwRi19SE1
lwx9+GSLSQHTQJB2ktUPRRAvQuG73dgme7UbxbXSFaggSG1VWf6I3XzuOmA3lkk91DAossvSTn52
0BjTuMXjTxERy4A8pA+5Z4S8TmazWVqCfeZI8izJKsH6lMrhHgjdRRh6V8DMrtUZPJHGG/BUBMj1
YrvveIq1bzwxFHFDGGBT9TOEx0wsee0Sh0hTxSkJY6rK3KmGD7zLocgSESEEnNb5akRsT7NkEy3G
8oPe7ji7AIk4Pq7lSbyGhu1/B5J46BaTLiwElrfIp822VKlGPFO7IknImDAg5vVAt9PUfsWj5szw
GGQYRnadf3VsVsgOapdcPAnD3ejfdOFjEM6p4OUJbTRXdveVfg7Nfdo7HT6ohY2z4bJRFm/zdCmm
2xy7UVzac/No/G2CHX0EQ559UfeEaWknExij7xO2XHFLuAcWer8tJAt+PetVTAy0KLFIEZJLxHUs
EV1oJ5jS3htk7ZHm1n3GmlU7K9o+V7e8xx1T8fIH80a2TEoEav8+Wfe6u6Vxv8nVe42MNnpK5erT
vjG/mvY1Cw7ImUjgL3cPzDsSndgUwTL8I0zPQLAJOwTcf8NBww+OlUv8sXD5mlsRFhnHZjMAI3Pn
fm3x3y3l4NO3asRbvbIzvJ7Qod3qi56+OyvMcEVJ82f1B/rlVr6zAwIerR+r0hMGT71itESA2cIB
+tOP4m4867vhpokr7u2fcbymd90lWD3uiifsxXTbutFrumr3cisd0BEvQLXs7oO5ifdY/6Cd591/
FHuyCea6+sYZaE/gKeiutJM9GNnv5Mh65w6r50XduyfugYg7xR+eIpuZBWvFeXgaylpmAF7jJWr+
wsYJGe7oWsroS7WLP7QTdN2Z0OIau8Qn1E9KLq1bdJTUYwaiIN733zqyn2v+xF/KkWDferDzW2bT
oeAYy7QISfDaOsqxs6NLeUs/hz33RJfIgBPf/UeyUfaYpXbdk+SLcDZRPHfVES34Tf2tbGUiK8Kh
ON+SA4+EjeHWNlfIQofpKB1A5a3pKopWNMgjFHsq1VLjPv+OAPA80JfNBxsc0PIIEsF39l3bnLJ3
4WL81u9UfrZb8R+cYz6P2prw/ZbEz13boCG94iuxOCLUp9YGLOiW5Y7Zi6iesaH0a/Lv/DYZlPwv
xt59hrSBI/KinsFINq52ZfyjQyUH+Q+n7id4GJ9sQdcE89/Cu2k3+Zk6o122BQb3FzyiyZ3eZbf2
eMnc4ihuSwdKeFY+EDeRaP1zdRkOg2uuTEYK3bV2w+94ROOGXMp3wWuPxUeEHx6X4X4IHUrHck7a
le4WO9q8bd7Qbl2eqgtBi4sOOaNaY6zcGnvqTDSnPgh3ZjL+Wot1spZOC1rih5+2tsiv/t1855g/
tEfzpzzNgKFoIVnRcmdbb/FJYgOJfrDy2cc42pEiybPwiaqgUQhHC8sVkRLdZckcH2oY2w6iM+AO
vCczPyqPNKTTHhQbd2ZoE1tcW273lm1m6p69/FXZyI2kZosDNaU6t4TT9JyZqxFFGcHt5hTd6OBx
GC6f1Y+O+OGioL3oaPyZ34uN6A1O+KH/TV/NujqyimDrVe6Fp3AMHP1zPCPBONNn5ESb8Aemrzfb
mM5cRnNpV231fXos9hVhoRU/kB2srZ1xKjbZs9+mNoevxzDFn3RNW4/HdQtpLv7mHT1RhmPH1zm2
MWvLm4Aj+hA8JKfG27mmTXuLCZntOtuVfyM/cCf97W70XzoyAmn1Nb+PB+BZLC0/TfvHPCsehs/N
4kJzZse6Kk/ZXSphcA/d8eQjcqwqrqlrYo3qVruFW/OKy29+Z/EN7+1deVfuwYnHtLoRiAenq2wi
2i830CwVV7GlPe8GptVdfEq2tTOuNBuTAOYjN3fDO4SvDRWWTmiHf0xc7BbZ5O0EL3hkj/TJL3QT
dyYfJs1NXe0yec2m2vA2H8t345BvkTuO7Yf1y8ccFXEy1lRbu+UvArxd38dtec/W5iNwAGpAkcYA
zY3tzdxSTv+3NBasI8dy6FOLVoxuLmIRQSGPVxji66k+V7fI8W0mRaZsrIwYITp7+BkultNvDAcs
zW+xISD1Xj54sNCQu9V4kZDpDuk2ORETcrVvUEl75MSNv8UohS17hfKpO50TLPvZTVOtk82wxKS3
M/EanmOJ7PZxlB3B4efEIhS733v6Wa8u+V2jh9MOPGYN6uGQCMsL8ZfhEG50rj+/hFJiukttnmdO
eiZVdkSfBv84OJPQUfN9uS0qd1Gtdv2r6Y9G/6RZDIUXsd1/oHVEu3Ef/Ss8MtmfwZH0LlDkG8Oz
aYtnZHmuWvyDH+l3u1e3hrGq9/6Gvy1k3aNwRR7m4kz/BU50dgvrYZNu+K1r/+TBlWUW2wSPcX5d
RS4v3wR4jcgZ+XmcWHucgGfyQ7/PbrSpPMEpkSEZ9vf61t9SehF49IZxrIBraTbQh+YdSfbmmcge
h4PxznHKjW0EA4LfS7PZ3XVvHS+a4GCCklVH3Yk7MvU0Y2Db4jNEix2B4gANdtvvtRvPWr4PthL+
LhffhggsifsdQtIfP05oE0HoQGva5U7/T0At7jcDMrG0Tj1U48WvZE92Zo8VYtkqdOBpffOQrznY
Vv23tU4Rsr+Khwn9eTc+m4uxoz0xsrC+rJOb0jjltuYSjIloncFC1Y+64dBdfiYJj2WXT578wDG/
gQ4N2Ls6LhIgpwfrYXXdNjaUkJCHF/HWke8KBSErFnDuvMGznLwhKyOMMit7wRcfRQTv9+JUXsZ7
86lTfsHfkunI/DPCSkXUOcpb/yAQJ8LA/p2/pH18H5CN1wPvg8yrvyVQ8cEVu+vXhPatv+6XSyNp
dxnZtt3gTkJ+tzkYGto8PC6+EZYaIvhbvENepWwMyR1jJ/W0pSzhxEeOR2ZXX/sTRwb64Va220+u
S7yp4728WOwtvjSJJdhKZqLovoZ0NTm4UNNL9lR3QeDibIixaBISfobLL3qjUipTd+BGub6ira3y
c0HtwXF4K9Y45958ZaWd8nN41i/NW3Zk58ZaMXtj34X9Zaw8vqfIfOIlOhipzb3v1t5GJ1ijXIWe
6qHbfGBf2VYHXMEkgTzRxf+j2dMmu+QsmdfWlkfchYaMn9SFVt2P69IbvUS0xVe3J2c5LUPTikYT
JoK3dNdti0d/5ar76DgOqRbl4HtKzouT5ja75UE5h+yNXInP5rwZmB3XCY/FzHJFpk5+Vf5aL4As
fribsGVds5sByolm9cRurhzyUH7OyICrlqFjohx6HSGyBGvuvR6a6Xzg64w29MOwthY24FJ9j9Uz
50pxpI56OboVlIY35hsHUYdPnuDxPuw0z/yB3XVYSlzI6j3Gk/lL/gzf1gSt8WDcwm8+Dpqj0iu0
SvZgqe12n7rgUvDRMOV+wi10lR3XL9lk5oDQx/L9UnqZrWJF3vAgzG9IA5B5YAqyOaNk5BFtKUza
cJeObGKZfI/3FtPKulAcFIEMDR14yMqiCWxV7UWPUIHLSRh6wqV9I/OOTw0DBcEG0IISG/UVkHrp
FSwjB5+yLQnmjUSH8dHHd75K+PJR6Za9Qd1ZDTb//s6DU3MF/v81LUdnfSbHuYcuhCeSGQOi2YqH
EEIXPyN33PAByeiJWZpuuTewXUWM8n9oucE5KUnb5jd6z2dP/Qb0I/BRmNNvH8lwwXKyDcX4m13F
iX8t6/dkz/7XoP7VcNAxDSZ2NPp6b3VOiAFFZGtg96M3GgeEayC9PafqKw23UPnZIrJwijrMdnbM
B+ltYHWyqU+oxW3uURY8vc/QcVnDZ3b/J/0VvM8PTImwUyAREHQo+fJyIVsvuQAqtClRCi8zqjav
hsT2aOnl7ZI1bUQ3+nj1d8bOKj5QkUznRkdN6hX7P8dR/+Uzf5NufweqHJW7kUU8GXtDuZPSVyla
hftpmO9is40wSIfc55WUyTrb8UDXCGuTX+w6ckWKBHkx45iU6egyx21do1Oxv9JKY4V6nt9C64g2
Ugxo1UQ4WKAAGdJGaU0XqxachvzmDx7/NY2++/wHn/xExWb+J4VMk4VNVKiUj4ZKhm7F/3XCGFsp
T3iURFQPcXqJmlMznqLpWszvaDvrNN9Ewl+iYTJzwLsKPSxkwTMrDij2bFjCWeRUL6shbc4uQqPm
mpI1zXQ1NtrSVP7MbffWQyLImruPMKwGGA1SOCFS5iVQtiq6Nzvhb3G4VNZ0D0YdRpm0ymCU9awQ
8akhp6rvYUoKYr7IzETNZqi5bpHVaU89C0HKgbxCrD9EyvJWVjKGZGpSHfGKgIgy4HPUrPhnEo1d
IZafllJ9zjOCXW1l+JVwHmYSndmEj/ah2OwUsfXkRTbFIRPIdAVMJr2rJl3kE/ppY5GoavpZwyeB
ycQSypPSAFGcEnyaYqf8igbcL2NUBBf86Q1k0roZZQ+OFC9p1AknCjOVv1Thn47T8pTDHc2q8VcQ
gSQKEWmC0H83y+aVi5QvC+1b71PL2miESUO5gHQiQaLI+kNMW2hJW1Kk4HDVtBq/YqR/GRkr38Ic
vAKH12pUZ6BPU8tBZ+JyUIbM6aC2+GFofOk1WzFxSjqbLrPcrnr97lOqAcqk50wgPaa1jGQdKZCJ
SKbaaN/C0CwKqITpk2qhaLik/OwJ8VNhOuxEUbjGOqcU6bhNNxHcqucJx4nPcWz68W7G5zoWJgWV
5jVR0+9MRg3xE+Wzpx9SiNurVk77GVSRHgeIf5qPEVSfRqySfAMKMm+nNNTLvamHoPH6hurriLWV
Ze0SKtT82vyOyfpKFKiMUv9PVYZXIvXQnEXE3Fi4A+TfWQ3KTAYAZsH9jFiMlvevx24dsHwK8Huk
cwW3ER07/Gw0AsMzEOFWlLaj9lfyY2qivz6AI8+BLnQLcgLNX7sXbUpnbsA3qj2HKidmAYQz5cDl
oYrZjCWthvZymTTu77q0SmVlO0SfSkA3UlVuequHtPnR0TcWad8iJTHtaG2GUcPYCp4B4lc0c8lg
1xmIF0X4zEyOwlbYifB6ksbCFukTeq/ICfzGJjIBkYiJTUfSsNmqFo4scTKNv0qS8JNsAtMyeS9h
n2gGr0fh4cOmiD2CcMhFrCscYoxQXnSujezy2/Q2sZ7EGInTHwUYFQcbmAUGW8VjadSz3cdU7hnB
Ok02evCvTPmExwJf4eqeTCMjzymrzM007wvJldh+lyJOJDSDchuTyRDZHQf+q+aTIrNFidmeCBka
lvYFlOit8hcAnQXgzq/+FDPmhzCTPZCLyiur7mwkUGSqSCnWWJjfqzRmK2Ke+bYdm3Ha1JNwHKih
J/oWHzKhOiu6YLdyu4+bZi1p4V0eMY1yWAa0m2VZ+D5p8hNXJNaJ8VVK3SfxYT7dzBap+WorEtz5
/6VSbBs4A5C7r6lKb/EAggEs7T4nItXkIo3T5KfHfTJBRDS3PjOJD37Q7zSGon1en6AJq/ljhhhu
9amrQv/ETaQHvxN3ImH5SuA5TUPryzCrL4MXsDN+AmJCGvQHSvtOkQppi8kG2yJ1W0fJ5/3vEwr6
GCDD6pRWl4rfQKrda4owcfxzKQZgq2oXklNZi3GFlXYifIzkisChEp/Z6gl/h+ylZ3W+9AtPF8Lt
zHBMkTcSLBFJWlxWZWisDYG2576iIg9VrOCGHEubysCRom8Cnfge5EUtP9bk8bhz5N0TXJxblAqU
nq3P5cZXfv3M2uuYDkT9KHERSVm3zR0Nxj9pQaaYr0DxXGhINde2ZOzXAf7DZOz4AjOd1ycRk15E
fbYkfcQcrW3N2ZshtVmLbhu8lcpyLN7AAgmxYlfZp8JqgEkse+sbaBVccZEG9Z6N61ns8VJUtKgz
P/cfWkjku30T2RoYtFV3Ik9suKXdhl0i6M7zxC0jPwzc2hSkaF5fOWQlmimUynxInHMCjmRJ2WWs
rlL9GSdYNPi2JMM/WQefrJ2XxWyJ23RpICcuzF03qFAmUsSV9pEQEREYbgWj+5TBhgpDtlYkBokU
BjX7jvH+H0fnsdw4EgXBL0IEgIa90oHeSZS7IERJ0/Def/0m9rKnmVmJBLqfqcrKgn0y5K8acYu+
q2+jHmFBztciWJfg/9/n8Knq6FtjesgoTA9+VMC5dnTrKRkGs0Nvf1KYQUFeYBa+E3R1dl5dagiM
g8wwwIGBZNE45Nexi/AKPfXJ05DFKfIzFEALm7PTwK1oT3Ba12oJW8z5SAa5wpgALsPkvRsZWMXl
hO2Z/DIVW5xRKuAHGKoW887E79ZNRZpoN+1KmxuHZWL7kkbVtR/RoWIIKWTw5RiUT4r1rhstnrUC
cYUZnmLqx67V8cLhlzoTbcdppMANnGX9En9ZvGp6jSV/1kPh0eUxL2h4sCqjzQ2jQz44+yLu3zTd
/QQd4IWpMy3cFNt0njJSCZCPZeFbbGTQzrBjgu1mKYnJYxvFPuzlj7InvsG0CUQOtkkxHkFyvBjZ
+NOGxdMwxU7LOJthcy9gOh7solNXvdu8VjbONaxshizfg7h69j7tpG6GG5X6Mgdg0tAtTP1XjOph
ZrJmJEyQk0BSg5rVa5N8xILxEdgORBzVFagA+bSvLsogTLv3BjJWETBxjeoQKe6RkDAkMLMlyAJu
qAnYmj90QJWgp6tCgPTQijDNnrsp4+19msG/ShiniPVugWPeHUxcr5RhMPab4hMgLdK0cgW4gL54
1XOJcGZlPER+RLLA1ibFKHF+JpBUqngdEsSiDacVHUeJ7gPvY3M3+ADlZmz2yDVwdxALTNJF024K
5za1L5a4h/5fQAwXFxrwTJatJub8HfNacL+DxOiPMAskoMZGh3Xf3uC9nPO1AaztY9cjQN5HfsTY
K7qUuIHND9VFe+QB6FvUVHADJS1q0ekCg4PPFIyW32VUXSwNotfJOUfGRTJxpmLSB7jRl5E90uS+
wyTyBVgiwpHnWPl+eM0lYILUpf5YtiPozyspa1Qpq65Alryv/WPmeiQt4KHI2TWitR1eMw7djHWk
sU8/rHQP5r4vjrELh3YZcP1Pz8r6nYp9BoiVrn5TMj5EIaEzPP5GW9AEezoWW38bYAyaS6XcGOYl
ZifAPsHyDGAyDjgr3izL8hR+TylXjvgNoeujMdU8loZGS+5BvI7boy+OBH2vbf1g5g+iCBZNTrCA
ezCU98q4xyMm/63WEF50ACTb1/90hrhZSqgjypfAQvkKNynj8WHhAovK5TZuJthp8Qykdedq1ee7
MZfacOiUL0yXM3t53PR8iByYI1pcs98iPpqoK0uKHlZ0AasDDvHip0SoSUc50SXkWxqZGqZa4qer
LL9orA7iYxhsdZqnlHxTwhfxdmOs+a4BF1bMXd0Ww62xIrh4hWFs0VfnOjGWtEzslJXhrw8o/f1z
KPEkzxUJ4huibS2eBbgcw0ZO61R/TaGxHmp+DAp1ejtwKAv0eWKH0pBnuh158xj51WtlOPfmwe4P
qjnjSUEiU9Wkb2Kn/ou+QJv4N1TARoDmBk7YztgHp+kjRB10xs7jxrinzng6xjPcHp0JNaoKZJDl
Np62AHesLS6qkh6aEXwKX4nZLx8PP7bhTVekxrGHyLHdI8amtLRXzr90n71j6iBaFBUfBIBo3RX3
/mmuYguJ3Nqut432xs+DBgixKaeDThXxhXfaCT2irbAwOBJrwqL+zRC9rOhkLY8/wiDN4WNk8go+
c9rV0MvwTeMRIvVpUbmeXyxTZY2bgci6U0JyAB7xejl+ymt71n6qi/MLlp1F8iM88e0otxyxYXYh
vO1m/StaSNPMf4M/BEwETR3RZCKOmC5gPZpdehNcsx62I3etecMH/FtzpV01mJXMKI5IvhkJjxOS
+S923lO166h2suRLUS6pszLSddGuTdMjLHVCxE8m/b+eEAL1M4v3un5McsrAha3uZ2oV5fJiOOn4
2JYu+xpigVNYcx6rc7makBAwT2Fo/EWqdvGJaLBR1qQpoxByF7N8YFgBRNeU75RwQvDi5YKoJwku
csMhK9MtMYLwxvecpjOAdD87288VXEfUpev8I1DWYXzM5KkxN1W8jzJPUa6VeiHenGFEzMnke0i1
oH417H6hZ7wNn3OFwsou2YHo0+lJVApHgq7PmKvRduYkHDie8yXMu+BQPKsj6hQCUEEKrt0tidMU
lBGhEp71L5Ae7wkLFAi2LCOCq/lCRLJcEvjgaR+z8PuH/Y/z1z21o7IrVsyQEpzWDNEZKMmP+BL+
82/0XPU/qn0HLb5BbsWSFMzcY+ANmYOvuo8W9R/CTTo14v0wClo7sW+egjBtKH7RxteWqUCgyzGC
vkQBwfXTvnFixnuTFcOzpHwhY/0+UUPHK0BHu+qz/ON2NBnfP4NvojQ9RFW34JFC6P8XbINbual/
W3WBpBeW+lW9+xdAtBBxz6gnGNKVn+NW7Bzke2viG9VbtM0I3l3y09jrdBdSFmMXk2taI/PW77JH
9+0cyBpjIu6i9FggBORcIXSG5OrhaV3qnTzhMKB0dUjD458/a3xuJxZ17l1cnUcwUwvZB2i3GEPp
Um7Flr+AAqach6ZkMBIVSjFLI+bpF/EB4e2NyQr/9+mobac7AjvnPX+tTulfz9XlmRghmN7DFv2B
zffIDs2aFm+Lw5j44Kdk4ZZBYu8XzZqP4mt4SE85aaf+abmr6ItvVHtxX+F5W/kOLsCRV9W/1hvq
ivBAPN+NKiT4bu70U661bN8H5q8cCdMjYes5Yu5ZG1sfIak4xA+bu5XGnQeAZ9E4GfuBVg0TBc7l
NSV3wgG64h3tflCiMWcgTwP+oM9yc2uQaLB3rn14NKclMYibZG9f/W3L+qrcV6/FJT3xux/YGNQc
HOhcLzydEeSMfIEJh1MUPSqq7gux57vwGbxhgp2lp/4nyxwd5fd+PIYXVgjKMjjU06r+ASUGuf/U
fFtPBSEo18UniU7TtngyUkbGJaqN5mXf/Qfu4gCJcbnOb9XvDGneu7jNsJ1ch9kUuECAHZ4SMs6g
ZPun4LfY2Ofm4lyVGODVkm1YPW5IZOWRZ24OGHCyV0r4KqjSmFX99s+Yg4ujlnk70RWPAK3+oiXb
lkhsHyWbh51Gg32zCAHTOntmp0xbLcaMhUehKsaVzO/osYrsNZ0fHEYci2K8NzFt4hZCxYoEXBKU
yvEIlSbsnYVg6g+eDAt+q92SblnhrQmIwuoEsmrPdbcIfGP3bnVeUf304YYNhSw3KgqEB7HXi8Dg
KN7HziMt/iDX+cWAbwKo1gbFzuR4AGNWXfgDrTYqN2bP152siD+f3WtMYljkxisTd1J7toK/blar
QC79ktPOCC4zEbhTENPNumnPqk8mAd8ZilJKK8bn7qvavQjtAYHdSE9+4rXJh5ZxRnAYBqcazjYE
uW6XWpcQl0DLrTlU97KNKEdWGkNrJmQLozXXQ6syasKtxi6I/c1oIC3+B73Xs8tyhRt7yNlCdZSO
jHKL+IpbVrLY0zWiilqMdChEWAMmd18pqIZOhv0O/QEJ50lx71UbnVsi/bTmoYlXkHMxs9EsY/zB
bKLB1SHoyhQ/QKex7uQPYJZsONhqvUpFv8pJq+gr1MUjXbYo8SNoxbL9oy2zE2+km6s8s8TKvQsb
j/ih4Z1IAe5cSbWGmhtjzpqpdvh0csRgH462VWoY6Gt9XFcMMuccA94B61s1XzOMzL7XUonXVyPa
IplKVG709KW9dc/Y2lKID+o6ZIXF1q0ZoPCRbsQiQp788uByGTvVMddu2oTUlIXfDFzDg2cJTs8c
GDty7ZCVF0hyclqDkaMv838nkh8CI131/KLYxTkrWUyRAk7M8z6tPwWkdDNZFeG0Bg3vNQ59uJ1t
VZc8J7I4E/QLTfGU1b5gbtueFeMqIEIg862ylf8z+y5+xnTDbO8HPyowc25rc0dX6Gte/TUc8QNB
/MYohzQjT9GUeM3NfUVg7zM7mycmnkBUHa6UXbVRSWR5Y3XNC1f+Uz6IV8huGd4sCAbOC1Vq8uVa
K176kWUVDeMV0SNmG37waBfw2DHN/eMVZ5vzMpA5+qBXAaTCbBLbErkws1FrIU/1Mbm1++ghceRR
xh2opZCBlbvGa7eMGENBoDaY8V094gKG6ICiwn4b3rGfpDvlLhiI4/V5SH3lfkksibd5X74tPKrw
4axuzZVxw3vYKQuuNDAW+Co9a58fjD2LFmwL69b0VIJtzu3G/+g8dJoDsKkXeWDVhUgxo4LE2TDr
fNkbTBQC2YEVFCjIvXzL39Erxc8Ct48lF8MfKgKM/toKQA9dhr9gYBSHS/WWHhGZ1T/s7dJPg83I
tXnrvOQ055YhWWNE4yxIS/PXqMQQ6LZsEw7Oufnp4HuenbXh6eoWVXeN63cRPQi/4Nog7qnm2v8u
PYz2GIQuzJpZl1a40cdlcUVXsyu4XN444yae9RuJmmCcInTonrWGAorAiytpX2+zI5yE+snzYHvG
i/WTnmaDJCS4FuGG/qT9i4yNe8qydf/BKKBZWDfxSTrDned+w4kedpiu8DzM6xz0e/ucucpaP3Ve
iOJuIdHdwk9f9R9w7pEEe/7ByVfJUTlGr+NJtiuerHzdDEv/Qcl/K0BXXJqzv5FXWJE0krv67MDc
WJYvxinm/n8W5xDN8zK8sR6Mj+aeDDkMlvgWLx0Qh0/SPqAQbVhVKduSzfxC/8c2nOzBnb9CfHOL
rlpz6F5UAuyX7REzovKIT/9/CJ86nTWlx/Q+7IJLi8dw3eyDH0ZRrM+NW7IdGYEv6/3UAzxd1lg3
GJXEV6rP5mESLwROmpLnEYkDyA6I16LApOC1DqvlTfDAxxn9dbfknGzR5zImgCxW8hp2403k5rUx
CP5j1BNQGppQAfPSOTvT5MWYwyO8DKH8tODZ9KVxVFEk+I7miXh4lMYp9G91oWzC+Q+XbBtN+sPQ
3+j0HHYeHxV4VY5ESC5AFqLcc9o3HSDkmO90rNwdNI6G0nHoWKB2kkIfKm4vqrOj22+OTDZ+gZQi
pp2FjpZvkoCLdVFdS1ooYFnz8tNy1gWjR3Qcwb7HTwltF0+hrSVsBD6tiCAPHrpoU6mIbY8hD0a/
7iHToSlKP4J8K81zm9h4EjggaatqQkdW7d12PN24RYizgnTT0fpN+ADcC01knK5DuiOT6201ZnIT
F295xei32Ff1XlVojg7QoES9C9q1Wj+w3xf60mQ+BxdF4XEqVk6p4I8HwLyNwz2Wgd5kkn1XDXAN
ZFJcuuTiFESWdOeg3A8qg4r9aGHSA4G91B8IrKm6Z+mqtgTYUQGsp3c0Dumwy2d42i1E14WIEZi5
P9Au2TvF9sAxrgt/Pwe/1BJFsYe0GuAAka4jKwB6XWa0dcauAHEuLuolyIrE97Jpg6F+Q8Ao1M4P
f2SMuaGIpJHCyMfgQadAcgnPPCJxNuLZ1TLNOdhs4x33XE9QlRem/JbaDVNPybI1TQnNOBgU8K43
MHFAaMOUpK+eSXRUBJ5A7FWivGHaL8A59P0jRkFHGEVsbUJ16xLv6kRkHWxtELib1mUcpAnUpSLW
f1t3JCmiWYUOoN8sMLx4zjhgmwAJXUEck1K75+WJ/Ixli8Tad1nrDKlgvxIS4DqvfI3gp9Isc+Vr
OusZ+LYhOAOttPhFjfI7TBqdXNO6+Wn7qXhWCih9qUj3NyF24On6ebXre96KqHfja67XhGXExkNW
Y7jrWmKpbVuCL7BqH7Usy94xKv6icTQwtXcmMChDgpweqcxtU5ICVhomRq8izT+IyPE9dSABrMrH
ElsTjNA5ItzdBEQxvNQDC8iwqLTfIW0r8nxbgus0CsRWNbqNLkskMCEWriRWiZizW+e1aUYM9zko
Ea0Mm+uQ5px3qdJK5pkNkRCarhtHO+1lvwht1NVgxd1dV+ZA8Kc8gDDvIrQRNu2XP/AsmI0gpzZU
x4ltPMd/q0/KW5pq83Qrh+TGENDGep20wUccdSn5in391kSVSs842s5GENC2tvvEuUSlmUJOSmxs
4waI+Np2vsI64ZaxjULdhSlJhoEVMsgrMo0oWMesqUWTLI6cQ9PmzMjMXL9UVoNgCcAxY1qmVdyj
DkMmfQhvke8m10QQEmJpQsmXEt4dW6/a2BJVzgaglViaB5J8+hAe/RBp2YuadkwOegZyssVD28zo
SD1uxl3hBlCczPEBKHkIudQ6ABVpmr+2Q2jTkGn0UmPMaIO4g/IQNELlh2qz/ENPYvC3ZlzjkxdG
h1owG++5VqDwV0EGM6jOsh9F8kgiLhgC/gF1pi4NplKXXm649jMcxuQq+wbXzVhAgtajmJqkUF2q
69GOXhoroc0qBPEeQDzU8qsyldkUadjbGqq8m6tUCVrhUjQkgv6E/+A8iZuUc7csexyOfrsDheLg
VGcN9VbLUmHwmADL050Ws++EzzFNLOs0ZnX4mCTxj8kQ//pq/zOWLE+l0YgX0qCYzld5tBJ5exdB
px8m32kV/JRFma5IyenRlkecFllszRQ/UlE/M4P12qSR1ltFDWCGQeF3pTyMcnU76lpZ70MCCY6Q
JTmtoghsKu1PPDJA0PNk7TgOV6khGP4FNXsquIb6VTEL/5blBfO+cirHe8CTvK7VhpTQBieyPwFG
Yl8LcLBntQiK+p3vjo2MCtJ6lyhATpgeiw2Zpf6qdrLoGhSuTyJoAv4pGyXxet2zNNiowA9k7Zq7
zaaIJ1RfoGwGIs9e1RB6bOxDiOfxr4CszEmFZq2eu7EOL5UE5mDnvcvEPSbSQ7cy0qFHpg6yFtOp
zMdkjtEmNodEx6MCFxlTmDt70PshPnQq37w7WuLZ11r21HxJXrxmMXXDkEIyb1nMemo3SbaEDXE9
Wh2y5VYhGE7loLgSyC7Ptpr0pz6ytX0KAx9zKSY8I6x7T/HLGj0mr5swnX5fWOTC1ZbTHUSltGci
9ppXpxY5upVQtw+u27fo7kc8hXCwUL5Qq/o6IWtM7kxANSCkSH4DWif8QmcYaPgfowY0SR00BhA2
PbVmxw6JY9b8Z8hIeqJSgKfAi33TyPhb6j04CDKSGKn1LsmK4SiQURLEUe1q1vIAdKPk7jbh8AI9
rna5HFseoAoBSZHnFAxtNFt1ikDfdeSGo9oju9rW6/zeFLk8qxPaGZ/N8Gpgg3bnBtC8rgX7DruX
dJG203adHqK7Akdr7BMr7Dcy7oxTVgzG92DoyDddG191P8l1lo79M6pGnuo88G3m1lWHDE841J25
Pd07MVUnqx0hyo4ZGqnYjGmrWm3rNLXjINNAB2KWdXoukxxw+SjhNxTJbDTrUyyrmlIlp7QfmDDh
pgQnAzQy2qYlUr2ph+8YGgaRCYUKPSw05Geaj4xRB/0jGBJ/HRPktR7VERWL32HfTYKwxCSMcL4T
BqSMDl5EU9Vw+KQu9xydDBKzEdrSomxkjCt6iuBAKR1FogvEwtfnKMG4EGgMA/eaB0pB2xKm/b00
Jcq13uDkbBKiHvuYGDMuCQrBipFtN/oOErsgD2F9k9gAarFgXFcmykUUncXOnhx0ETfIEFCQjINM
/qomzOMNkK1+G1gpzI+cHDezyIObolpoei2S42zDH2h1GtgvXCES9NWQG+8wjWYsjeUwDWqiYljr
XRCfBitwUdUkrHoHt7AOVLkFZuc8uVDDsL2sSRPudJN9iBXDQpOdySIy7nUWOtRL7XXU1MSGIF/X
nhvUzaZOVFyDKWSAtCPmcQnbHeKAPbKrXABwostTYrA3XRDRKkP9RR0dK0hrwspCIujrpdcLrLdt
BegLaUMOmIBpTITO6uhXEulaL6XXx13hlRVkXkIEFE6pEbmfPrBCdWPeSplgMeqLCe85EpaQUVvq
BCcHovM67QXWgE7Wx6xrsYzndXGEgM2rOZHGS655r34nuX+HvxU/hG8bP4S3Nx9A34OdqsDpD0zq
b0lJ4Pka2qNSbfm7wmFp6JoBDv6EQAQ8fPClF1oNEG4Rk1YVLKpcLyG2tsGjijIT40vQlwetcoM3
3Zf/enRQc2mGPzFJ+NOly/pMhv1nY5ij4tmip1O3WKCMpPokOPYtxmRSPqM2zDYyikJPI21mE9kO
E+Kogsylq537IJrJ3Vei+nLMxj2SLiq3Rhd0R8MK8WG1LssSJiKW9B9hOTmMXRyXBNJGOJjZhhRt
Qddr+kobqlnp6Lp80nkzdkdRRN2vXvOuLkstIcZmQA/yh8gqWruF/RUFZrlq+x50mtqZdNMcL2cR
Tm6+9WEh4QSMyaNsOrY+KrikKMDR1dBgGCvUXlx01B4sCHU8im1bpEd/EvXGKHL1muew51juhYmn
u8RQThICb+IkLDzTgeSJpV9puhcFLD31OnB2jNhsg5A3DfGmNJNuVw8mJpoCSXkepe1lQIO0sAqS
Inm8+xuwYf1W6k3r2TKL9nbXM8qIelqRKpgeRVGkvBhp1GPe6kdk4Qg727whB9aNQ/IxIn+tGqa7
tqCNA/3TlaPvAiPJIj/Y1qbtXKOMhRj0q3wzAJXe8N3PG4S4+dKsoQWOIc3tFDIo0R2zZ4uTKYfJ
gFlhjTkf/GhZP4RR5W9GksPHygbjnxGV4kxEV+qh2km+6oGJUGLI7sQFrXtaDdDKSeJuVfRVunf7
OvGmum9erWREdBwMzdIEg4rOaXBPqq3F+9So44NWsFS1256xDankNcX3MG0CqUMpxp75bvX49Hzi
6ZY8Ht3LpPXfpdljclJb7QmzNdpbwtT2ZjW3OQa/F5g4+6mYzANL3UEqOlm6JFLbrdeyInGp1AHN
VAp4DBEb5ao3dYvsmXJuBXTip9E1LqNc0cCI9f6F4wMRSoRGGbsraoiIFMYhipWHOggX7VqdvHcx
MYOx5iiHQY+z2wQRcEmKxYtEFHNo1CBYCxHLbTzaykElwnVTjzotdZlYxnvrBsEH0a7Da4JIzVMc
x34G4UhOuHT9La8kXFpR8FV1AyrcZkjHrVuM/h9MR+1iVfOS281aQEJlvHeQxW5Gu7OZsBd0+4wF
XrPKJDtQFz0rB701eJLLYeBaYZM/ZhEXelB0xtOVkXXJJpPXPGA3Tp4nnS+WRuXi5lVNbFMKA3BK
HSSrqMFUZaJ5tKC9gkOp2fOoMkhYNFaVcs9MwPxIMWJ7XbtMAtHR9Ieh1UfQt+aMnhQDWgr8yq5Z
NoegRJcamaG/t5T6bQzG4tTLcKDttycb1nbQ7bIEhFoQgK9UNaPfwHLXSbFMKKPGPvuhaNujrSTi
LttWsr2SINZ7XRWCSm/LwbmRaDbCoch+u6xS1r09Ob9xlkhPBS16qIJe2zMzebF8JbkrrTlsuySn
Dda40W9h46bPPoobJqUumqqChrVkitv8VUETINi1HSbxdR5+VHYEe4FG+JuzBfiI6mdnny7snUdn
Wtl8pZgcjB5lmTHbZoy02xNCWRwjEgNWDU3Kh0hy+zDkIat8CvsRUW8Bxsgd8akW3bwWcbR5tNdS
PbH3sKxraZbRa0DL1fIsbswmDHA+a/6rH+GLUAzfIHtXLy6Tpui7oU3l2Shc1lWRWgExUiF6DHI6
+JPGPIvQTjAdUfruGOpksv9Uh3vQ5MOH5dCmWGLKvb7E+dYaM1BlFBpzNkO+T5ZFAk5H1DoobFZx
hcJ6LNSQQfo6k7ayNjaA1zAmOZa2rYyc0DBNDf6kH5IUFtZggETV/ONrFzRbUKvKSrD+s9uE2UsZ
43h3GUKXxFksA8ckPdUyJEK0rPwwaiXeRupkEMItuS4Lc/pRtGx8rUtWpJkogJib+XTLLLj9+Kyb
zkSgqgKSGaaOdaiVA+3S/Hp8SVLd3hetq1+5OM96YQ7/nDj1Tw7MXGbjo4qGl7JFjC2r/yFGGL6h
Nkg2DLeIFA01jPJox5M7z1iNQH76GxLEXoB8MapOZIHoU4BJAvnsMQ/d8W45KStINQtIvQHW0bW+
ffK70PhIhz47RL0WnGy107ZRXiDTjNI5nIDKwFw5I8mtPRn1a7u1q4MqWg6BBtWnyPkNK3OsPp2h
jIC1zhJi0/dxKAtAvpzIjA1GGCBM/BXH1n+6vpWvnJjWu9uY7qVtJBCfWbKd1V35RpFlenXZ4eBz
bdMlhMjIH8IxwrMqEGm1gYRUmgXVpq/aYFPG6rR1hYmZBjZvka+UrgDB5ERJ/uH0dYH8KBPfnOcM
XMpC35Ux3pAywVwBXIKxcqNx4aL/xfxt4NkNJuM3oxFcjglJgdHQW7tq9HHpZdVPLHNn1Q4lOELZ
9E/FIJw0jqjxOX6hpdUAhPzC4al2JzafFuKkumHxrBcj9bWdHMBVu3+WGpgPxdXbg+9UFQYXqBjk
fZFyybcMC8disqZqijgmrkwxvCYDhI6ZEgrUu2HpJYhgKxr3J4pNcWAEYe/IdcDY6rgkZ9SXzg1e
UrP7E2H1q04ajwY5bUUV99D00M1MOapQl6WpFUsvbdRlbreboeJ+tBOiJMFcL9RO4hkTGyr1ZQLz
ahDxezrZLOxV0uKgUBKmisSDs2njqNMraQ8UEtVwtKoRRE7R3jKl/c5dlC65tbElzsIpELc8aaHO
9dQWlFHluusjArD6Ol5bLGk05mpG7Z8tIuXrOH41CQVYigbd0Jj5lybMfnwdUSsPYmtOLzphN5bG
YaY4EGnUfQKrmK9wOCrBeAStAKXO2BIutvYxcJgVgk9ToRJ0do5F2nqEF1PXN5pd7vAtvPoy3DUu
w7FCe28tfKeTu1POA1JFqUDAEDUySo24B8QSuuOFinaKp5arpz92NlLPmpXDmBDPHiOXGs2GJogV
VwAR0e+ufpHeyxTL4sjqjRWbwTK54B0Vrbg1jbHN1PKgJLgF7YrRugvZE9mE7fFKYxkCeULO0Nka
ON5FoB/UYnrEhommMFr6lvlEnejR1CzdqXnJ5xbNYWtlYycJxk2L6NfAwMbEZsMcof22A2cJC3jH
6IsKdtaF+P2lwTUgkuaSBu2eJvBFE9WfZcprjLBATbCQD8ldn6TEXepjDzWw4rpffVDjLojwGDVA
UTX1Ms0LNPdPBDMar9y1SQfW6Bo1wiOrEc8y49WNDrJKBq2noGIq4Bcj69WZfXcwSEVn7a2BRCTj
QT5PoF7BSNZYNhSrOako8lxr2tmCnSZZHd0r4wqYGgZvgLsa0ExMH5r5XqtPKyOKCIniHkqNkh4b
Zw3pAmbmtiV9vZu2Fn1FZ68xj7DkIvsSu4jGpCEd/obqt4KpZt+S7AEwUnEPDsENBBsHEtqo4XxV
qIkMdExNKT4DlsVq5kJCmRZJAzSSQE01njyXHNlU/QodwjI/9YgJtHWbUshiK1XdNnJNftHCSr4p
oFGJXQrtVWc9EDGBTtZYqnT1nhPkQe1K+l3xk4M1DX/K4tuauCCGS1RgsFB4bQsN0QZ84Gess7nq
CrbG0XZS008dsihF/LqtfGTfhhchu5N4exl7U5MQyrY0eyYDLgurIf2nhM2aTakq4VmiHmdMs3fN
9qj5SARZG+efAanpIcwytqr9PQeMQvWjvXPQL0LCeYuhoHhmDQCobjDJFiqfutafKjzzg0RV2DOI
nGzPQtXNwCvSkZr1s6OtbLdhSg08bzjQuBryHAxg357Avz1sOCsNBGPno8qY77NkplJ/O+g2fIWV
tGFcouDH7vEWoXxwLjPaYo4CaPqZGw8Ln2pLZt9i0vcZGBDJ9tbJfU9PY+GpbckG3N1QkvAqyy2n
UspBxACzrrK/qTTOYwjuBz/RSfJ1mla7CyEPW07/HcJa8CN95SssN5HZ2W3IejUkVpR32PaxHJDl
FTDEiLmGGFfTPrdccz6IOIN0B9dnbIBABlPsMOLi0c196mY7W+/PLiV8P4lVqqIAt1tq/HT8ENix
BsdhUq2fiDX8nDT95IbOwVVxxNZTt2vdftMEDA1G/rYuv1JX42eIzU864+s0I/64SREoMe1uEewv
KdDF2iks4yDJhoeb5LyR8Y5uzWxA7lA+YwY3PoMaNFGcGDQkEwelVirYQdlogImdCsyWiT8dyC2e
Z8V028HSb3DKOhlY69A66bbDVWnpr4Y2q0OtDkEV92NnCnuhjH6F0Mw8WE3N8tqszn1CjKDsnEXX
UXOlRrptHJstc1khpiTMYI4e4tgbgKiFCQgQp5yg91rfoxptHRqWTGCADsybMkivGHu2UMyNwkHM
XqFHiZXQ6TleA9tkMBu4MDvpnvzOCXYyKyGkNzc/h/lWNR9dDwp3iMe3zBYnUTR7n1RBmk/4+8Jv
am4Pc83J9JNr0cWVzrUZg3vr1ofOJGiKmci2BhQcNuzgVCGueqTsIjdeBzTrVAxbUynPzBqOwkZS
FZLUTPqmnZdIOwsMmIUvnz5M1R7Sjyqiz8RIX2Un3iKCNRZD1niWWmxFg13JH7aWER5JbVsxW1tZ
JI+oRvbZU17wnOZXA0jhiOGgiPETWVmyJdV4Z3eAbqmjlj2KzdLuVrEYT12HuhyDUMOzw33iIjiN
HZCAXEpu528E927CxjOa1Sy6jSaJPErGJuQnJ6+DxN2cFy8B2YjUANaOHcDW4bFaKN30dKacT0u8
5jpzcZ/Qb1WKjEmsyQzRX+kDGSm0vbzRIi1+0eogsBZyw+5lQ5Lm69QWexrz21Q4EPgQJRuMtC1c
mREoYUs3XwbVOsYmzhCNyMjCPZNA7Iku2nURFKwqP9YmQoIi8NIUoBwVxn8cncdy40q2Rb8IEQkg
4ab0XpQoyk0QkkoX3iUS9ut7sScvOuLpVpVIIPOYvdemv9q7RblvMyJ2Sngz7fxI+H0QA9qQRZe6
xwHj2Ak1TTMzPK6trz7xzlR+GwZn38ykl7lt/VJB7dx2uod5tAsCVpxMgNZtnv/YHF+O3ayC0Dyo
GF1CyCKmBd9OXV8B2LXVA7jb6T8/yG4OGL4xFMi+5+fa4gd9rnmiNElar9YDsU6HTILeDJgicqvV
T5aPRjRmtOKX1W8ykQ1o9OpmomGjEYpX/WQ/qJzVrsvjD8PB6ZKK4GA5iPwI7x6JyFq0PqV2LtZU
hGtqlaNhDPs8IjG45EnJyHmj4/+2DAKUyLnbEyNIzWOS1p41z4TnUBAJ9AIwtFmr7U0v+skHjFX4
0LjLimpVRcW/PJ0vdKj3wute6jbEf21AKRtwQngJeueYAUVek4hGaNwuzsxF3V6DCcNrNMAOsuXz
TEFfOxW0Bg4y2/pwzOm/uSyveYbCl1SMXZWWI9hJ9WP1j63SZB9I0D34rbo7aSjPtYL8Idn+LWOH
iYjqGKJGYVxvB04SPpBpnQm+I5thEsY+Bgltl9JHqqMVjGedyFVlIyvxJmvXTAlVie//keCVE3rF
4c+CDGkHjow2IclPmU+OFv16mJ1LFqd0tuzPx0fr64jPIIATFUQwmBOH682zHhp+24PtWB1NL2f/
Vw/PY8HAXCTGoWsq9B4mUKMIYakPVbtN2fsqTAOphG4fFsY2mDmQm8paW9B/yCk6JwwoOH3a6IVe
xvwZ5o4rs+XXLTMWqR7cFHhGWZT0TL7qp7x3X1NPbLGksnToh28mfE+jGeARi4x4RevD3Z3UelmK
9B1b79JMIFcRfz5Fwdrx6h+X18+NrA0ZrB8p0i4phhcf788ytsd8UzMCAns66LMb4L9PMUw7mj8t
9Ri8YNJgR+/zqs7j0RfIR2Xz+Don5zwYD2vzgHUrBuUwpOO7SoWxKtzkOuaAqrL4TPvxK4vkw5RT
tuwr9MANlX4mCaTh/9Pb6W9hlf+NrQoYAfe/2m+vtoMPgVA4Pi/pk/FQU9A+4NzW8NSHBLhOuMDJ
owS7hIqW4hrmwaxuTA7OUzsYi8JjBPRAgJbTgDtmnp8dWyD0199d7eodMy2T/6B/ynM0H9lks12f
duEAaE0y6Qoj9Il1dxlHbnFpJp8ltEXDQLMhmzMP7FOUmW9V1kDOtoyLGc0mnc58Jmex/DE0YjUS
G/bsi1bg2zYVskylfAQn7nzsLUyZrRPMAPD6bTaKg7bMo4klUQAKpul+tQ2gVSFHuKXQgyeV3+MA
Ln4KI/rhA0ONipJTBfPJMPJdiI+0dXFMUspMTrYVRoS2WU1/TKTWtjNvZOKb3NKPUeyYMu0xJDYh
mT1T+h4aLC/57P4jpfSpreS+j8E/uTGVUO49zNwTjoHKB5pA7wxWBBBJFnfWyhhZLyoz/a5NWmLD
FP5TMDOaYB+K2yD7DvsakFsrb8SnHz34dEtFhZONw9Yj9oAZMmzV6YEtt9o3x0PWOcv+XhIxo9oH
379x8GLYGBkYpy49F79773ubORH9mbfeW0U+arS0jdepwqGhIKyCVMzNIVk7LoLjdm7VsSrbvWRb
2HQhAJzMOBYW2EwnKP7y0L0aTG+3WoafKeIekp2v4azvxuMoqib9Tgby3kfEwRP3xIKBoyBI3jBs
AusQQfJMpMQvxjZ4S9ja2x5xfKHJGs1gipCXWM1E6hTB8xgHh1ANH1KXP+rhZdf0rmXdHln+X2eI
qtDbxpPI7UNCqerUbLutGuuPuIRZ/sM25thq5juKuQXcwTgB7deGapUgYM4q/JtqeuIwe/jwTUjG
Mn+OOMAXLoYzM4pOInhYCRtEPrV1V4F/C0YSzAgKsFDmzRpRZW3UWBs0otJqF7T6qBrxng7Ob94m
eyOEGTml73kB8cc3OKAL61dgm6qxWWrfuRgkq7IS3ulhOIT5uPM69wvn+FpVxlftttWTq70MhY6O
PloTTLMJzXWReo+VMqypkZiLrFsX2oSnSLRmaqGmhu4RuIzUm1JumD6hb9QdLkasbHEf/Li9+mcE
ciICj3+72wBkpyVlTYUsDlKAXBqODeyR8XvnoyH2Z7lu2WV7efNaB86d0geKjB7o89UIDyhHU0dS
wcImn1AG5dEvuiPbInMRE1cKIeClUu7Fd+enXCFeHIrot0BVqEYBIQ4MJ66rmrIA6QNtD44gNq7H
ANOsWUR3B3Wg8HEcptaHL6nh8/hhqjGZXAXoswfmX6ljrJqUWCLyBBLXZpOkXtIOvj2RfoXmBE+x
SOJPNr8j3Jl5GqF59Zd2R/aM8i+VU3wTl/RVmd6WUeOvHDyQjf5XmZqXae7WM0VMUqPH8uOL7wAu
VfWzbTR3O3rLfAuIKbYl3/xJOsjuE7dbV900eXCemDyitsadaPVBBMOxRsdXASwMia42pL2viubZ
zR++MeyYEtv1PDJF6JuXxJieAwQ+ijgD1CRrEliWKWiZCV1SH7Qri15O8eDEdrKhLd0ybeNFjS+W
qD917pyIHt3OeDajWhIuZxxVO70zXv3wRpxiGT0tjSBqDIN4sSE+25XEsJJDn0m8iyAUMSSapqXz
ryO1nEcsiUbznKrRRiRq7DOVfU9J+NvarICTBOSEGyzSTr/NYLOLstr1PUWw2dMSlzXGoGY4GrZ5
pu/DEdIHzziYh+WAKbdQNeteRxIWKG7ZI/+iik7daJ3zQRxkgiZXwCWLo/1Alc5a4zXs8ZeXCEOW
CQaGvm2vJmdGYcX3CefTKChLgsem3RWcly7WE2F6xIEoXDgmIKD2YaKr2WbtWROtUQjx+/F0j+bU
bAhuTrYBLP0yz2BcY/Sx6+wtZYYjHCrCkQcFmRE+xyEn0lR7MR9DGr+wlkn3ubbbra39s3BgYDVu
3nyk/OttbFADSWVHt4PiNwkMFfUc7eeUf2bcoLZ3MMXUPSdSNpYSRTeNf2A6f9wQySGXYPvLhJR3
W++7GlEw4Zw5Qwrj8ZkbN/o9kiUi0R+0JxfKqk+z3WDJRHkEu9eJyJ4IqrWSgp4mZu7zf0mRlOXN
0/ixc7M+eiZ1pE6zb4N4HDn2uMA82D6eDQ63pW9wSMrOuKdUV976ln5NvqDMYwTWIa/qJgpupoN7
maSfNtqIJMkAbGC9CCHLYISlIa8pp+Z2Ok+G2hLogwqCKyXgXhsH/dV1w53sk11MP5f1w95lIDFM
dnhLvHyXz9Pf2Ay4D33mLKkOGPtUSEC1Rtb+0NWL6T76lmKk7L6bfgw2o49OqHIuTjnal8ZjW59i
WWY5boJQmgCezJGBEDi9pwo5ZtFYh7zBwOSb+Dgn76urnIvt9btkqk45phTfz05cuvDtU1AsCQyX
KJ7/xWlQLAn4ci7DCEKPd+BAtnyyzkvce2Vg7KIR6qB28pMlgOpYZX6ZkVKBddhGgj0vQ8VFJRl6
MfFr3fxLahKYW988jLnzwj3/5CYMMUtUAhtDBcYh9XMihgMYi9os3lj21ftYuldSkSx28DjeZa3P
KZE9hFFuu2z+jNH/cBBjbrCU1a4CG7NYPgbjxjGMZSBcsE1aAbx3X2o1rR4B99IO4Nm05tpu8LfX
zE/j0bkUWr4HZncPMO1GrA42CbLKFmUjmdpHij2Kwp5SSym5iz1k014Xw9s2UbBDWsVcPuEtoI1W
ioTbrqAvrMgIq8XRD8rmC+nLynRwXJHtvLR0nV9Zl7hbOB77EPOwhwNoCppnbowv6rXP0YyoAYJb
yU/7hlfsm8Dv8ZKwjjaJxuRsZyXq8H9sFt04jhKynuzoOa8ipI5G7W/iOq/xIqNh630mxu4oqiX7
Auq06aXN9HBsErfZKEu9Zza+rsyIceIgeSd5+q+hxwAXRKZQleVE6pbkOw00zmFTE7uaVEyTAHBs
RoTJgJIxG+UbdLVr0aIG6IA4e96taag5s75ydnEbvCkXh1ocoBmBmbC3J7Fu+vQva9mxtNEAOLh4
ljlbBEofbBL4WWvrliIPo0doVnUDQ0baPYdhjWPYnXiBizblk0Y2+hwNIX80oZOzp579jBicNNvP
dn/3BWawJre+lUZLkZUbBId4bKVx9zLvvQLr1hXkZfiVvltOvYczMq2kGg5W3T5S1Ysc+IkuV65d
n72gu1Yd25rRxaGeZZTiSjmvYza8+k5EalPuxnBFzZPvMsvyLAEX0nPrVTH7X8XMuTdVHN59698S
4d5KI90abBuSiFkH7Sm92zDtSs9Hoz2g1h278IMDbR0zZ8eLQSax4jdFtKKfc2E+xUN/cZl9ESVl
n7pOaEKWivFICxQArGk9EnXL79K39spibC+5FPht7EsZYEIvCY4IlL3mb1V7FtHWGcXTtxOMH5Fl
Qb4O5y2h797aY0e8MmMq5bk/uXh+yMUWDJHqAR0ox9B+NnqDsrOGLM+7b84q2Mzu/N+cfFRTcM3B
xCTuyEJlZoLvEw2L1oWhiOOI3ZByfMRjd3AYG6iGJWeJ2boq/I96xhSdRumnSQkq4sTniu9f6RJ3
Tg5Se2pBzQXOvM4enq84HqKnwmmzrWcIAG4zNMci9m1wGPI4w3T2IaJTIognyq7tzHELrpysQqYw
bNhQWFOQpFtoEZx1JH9UmbsOSheQRFUUy0oirU0LnCtMKSnVIySzsfmeG/LVbLu7+v+g3Yzexik5
+qG8t2YabEWi9mkGezI8zRUsT0YHUZBOK1rr9j8f3Los61ufY0gMpM0Urb00tg97CFX5Ig84WAPP
+PO8HrswiT6hqhlns9NvU4RpEfLFc5S41AwhU56xNEOQ3FKzLrNc5Mr8B0HH+tOW1p/mi1hYYfhV
V2D8AmyEiXvpugxcN6ZD5aTvRmVqpBJg2IoHPZFgv23mzt9E2r6mo8fDwYUVB3zrY/XplZhZnBhv
snrcp4P0OFKJFohjZlqSBYEzR4f4kSIeFgjtsNFN/c1pol2syl0bxF+1ZinDmvc6xCMSfXNgYWhI
iNnWqfaj94Jd3LYwULc3WcXI0WvuvV/65C8k5lpPw655nHQestJygGiIuG5ZOwHKXmsjPANiFUL0
SLZbK/YexonOIh0uZipQqnk38cWmWQZWZoJt17a3Xg/nBGOKUxU3uzT4nou7bqen0vOI/CsxLiYp
O3oY5oucTG5YheZBy4moeJhQIfyV0flIc+epfNB/fGwYCuZf1fRXzvRjLaF/2ERCRf6AshcvnjfZ
u6zyo+fJlECB5WtGtiLfNXREZz745Phk9FaRj9XRjMtj3xXeplH5Zjb5k8R1IgnSKH4MYwL/zQ7a
QqO9qnJIM9IKiMXwx5cMEWM3VevJbokMC4GkZj3yQNWFyZLU8d/Ub96Qkf3wqaPJynZZCqwAxHUW
RPe08zTLGIR1NROMsHhvCRHRA+F+tXefWBnh6ZFy9+gVumzcpirdG2ObcxjZly4Tz1bFr1h2FkUG
xx8DWCTCzBYzFLIgFtypzlYWSJiXkvnZqtfui9n+H+JNbuEEm6GqoZxSPFAe7BxyiMuI4okx0tU3
J7pEGjnfzA8x0G/XmfHBWdsQ8UwcOe8MPT7Qz2UguYwVqcfk2gR2uUTgjYBswCKPt8wBIYQQa+NK
ujJfpqtw5IfnNv6ZCwUolC1VBOKiHYZ1a4ulF7CNUfAaTE9tgnr4K/N/LeAFaXmbulf7xgBlqqOr
ZjgvfbXyO97gGUKFDK5U11hQhaRQ43HVqIVIqxDHjvVRMul9aOPKG5L+w8vySzehUiypO5hvRNsm
mv9ron4jkaP3VkTEIzGiaRN992aM47sp83VqkOHQ9IxM6o4xZJPXnGcsKj1Ex1yzMBT/lYp3tilx
bMsWyqQyIej3eHurrl2Xvkd8GB7QDmpG2AfnqlFfhvkYQ8XmwfKoMDN1lhYDOFvAL/YlMy6zMaHR
OO1hTMLLbBl3WfM6T/6qHJncFqAIvJHU5pHluvfV9MckIgm2y4san6ME3nGwIQ4M5bNOphVqKDXg
kO7O9OBYwKhuwbL2/bc5jfW/Oq78X9Q6kmTQwdgMaPuYsqjuL0cc94LclcY2CrOI3DengjmLvwRA
W+73txyZzTobQuOtLavpJ/dTzL2iMNpTERriK0UzcHTGedyPnGoXq0/0fbRG4MZz2yyNuoAn0tsW
5k9T4LmSVU9yszartZmE0KEdrOCBCMM9lCTujBhTbuWwH/JzwBl90nfXGQvOOlVozLug/E84Mluz
zJyw9ur4t6wc/GUVCsO2K6Aza5N4lrh7bwvgt8a4TnycJGlMgGVJKvZSGgFIuF5hoJqq6tq31ApR
p9BNQXuzDPgmA6Nmhv/RGLwnY/qhkc+dUl9hxjYmmlN8Mmw14Wew60t2fCAui2c+7RaVOPdYjBy5
a6Pp2M2zgH2RkmZb4VPKH1HOZQI1pCqomywHEl5EADZnTA3TMK01+o+GkZrPf7goAoIAXeXYPIRD
Q7AicTxd5zDJZKlP42Y+pANxnqz5fP4cx5+vYjDt+OTajz+7MwI6aqh/XhbA1q+MCOqnMJJsWuph
ni6R5CpFTA3Th0LIh6vHCMFNH6RLYdAvIoAj/1Z3AsmC+DQ4pYuQOnEyGNc2jxWK9qhMFFOQumMg
bvqbltzrbVYy8pfpLD7rkTqCmUd1mQrzJWltvc6095QM9ZeFLD7v7X2gvUsPqrPvGM1nlfeLcwd3
j2TqVc/xHgHla1gQqxBhkBjt4VoVfbWhO4H1oUiyS7Bid36Bw11+OkgGJlGbrJ+LK13E7+SzS3EU
jHy7JtXayaJL4oz7MIG72Vm3fA5vs0y/grSjCNa7OMpviY94j4DzbGPqfqf6mAu6XHPLJFuBwjQW
1ob+6FTjj1N+/Vb6cEQ8/2xlxK70bBunoXqaEXiiq/0obOsqzPLPRQCF0ah5lrqhz2o47/1bMzN6
T03rLcwk0irrokpQQ5lFkTAk7Afa7pld3PxeBe3eTnw0OlZ4b9G6EVAFhxpwRxK0gOIne1qXFGir
UAbPhmGEW6/2boPJTpW+7i2LxnXfWu9DTxBM0t5KyqhFZ+N5FjknfhqRH5cgmT05zJC4mNjjzwm+
nKT2LXQJfb3IQlQkQ/nCPbIIWdeYpDsrp0J8YrHatR5vWBWmDGEx6pQ9JejgrD2yvlRd8EXLk5F1
ATWusUQB+y/yxQ9Hif/Y5lqbmIjTuINca/XPhq1A6IiEzZgpulvmdBCh4vRugB0ZEboL9n/0qSkm
VA+9HSaCVT7zZJqJif6WzKWi68a3LPOYvLcStLxpHbyo8rZ8Jrss6P8jtbg5NZ5+GYhzZOzYrtB4
QVJQG5icu1oST4D5bJXClpSlwWwoBQFm8EgFiWaq0u8Ty1/ltfwUQ3xBj0q5Ubp7neX9BeXpEudg
wNKY6MxHB1cKtHZRwF+Y93LV2oxDo9S74LVDXG6U8VZU6d8UcRLEegDX1eF51Xa09Ge4GTkOBG+i
JKrQgw2u+JKd+q+T1NqceOrYm+F/kyOvfsQEBB8kRsz5Yby3C3vliBouL2iLuZcficufapdnx+/x
x0fVItHjyghMsB+W+RGYKElcCy0z2SyFx19HbKs2Ofzz6N45miZl2Mc5BqkgPocPRSng1XWYg/Nu
MvdZp8nGHqs10/jPoR4hCDX4oQe3oa1o6+FA8b/uEZLPORYHIXHZVczIDGG4uyYqBbMYLW5maKBi
qsruyWp563PxsEOY7SXl4GrYDQzFvIx5TMlMWVBFrYWylhbZMk6lb44D+MJH/CV5CjrmKCxhlqbI
TgqJVW1GP046ncqwZnNmbtLEhgH66UPb0PauCbu/ym/Spc3moGJoy819zbGd8n6BCgx+MoQtWlyt
GUY6WVpzmZ4lqlNfflWUVGkEcCrwAa04j3BL0CvgwFlREoP7MWEERAS+LyUueQh/k988oQlbUxat
tYaRELqL1DU32vtPG8QdWr+qlq8SDVHqfrODeRy6kQsJQB7K2t3AQrxUA+ZjGCOGh9bYGuGYIoph
C9iF5HcQi4YxgtsAFvcISx741FSCunbGky6AYElwDjxFdcVx0BFCZetTpGI2+s0qiZnSYuuMYQsw
FAuI87QD89QgYgqHb4+MPiqOhUUhHLtAZvmxqg+/vankFsWp7mB11ij6AgSyVqNWSvbrqTbJFZA/
g0G5H3CHCnvdV+ragibgad0UeDmyRi/6tFg6lgIA/MLvzC54VWE0R/TVdv8s4FqYHh8y8k0DLQuL
z8LzxSYuV6jcoUOBp6RLQPWO/kgc3IxYpN7dt+428V/ZhbEPmzZe6TDAGdc53G999xw2GPW9cdD6
W4hJ5hVmNorlsyjrezwtE8VjahFVBEKG1XrASMA6FDH2g+gJMW+OxtoCqIHww+E7AHC29lAy1/Nr
M3zVhHdJXOvTjEqdvw517sbODfJNjffQqd4jqEXRgzvDqRW17hLs4SakDmDduSV6G5099kywFTo3
N37wiU1u90jkdivj261PEIcNLo+JHVgk3YtEEZZBB5lxd+bSguoLxZDFQ4UglPwnSG3O0i70k2eQ
oNTcJYmD7JQqsmSjmU90zi6lFtA33W9u523hXZxpP/lHE6qcjbLV7aBtFWQr7jxMzQGZwelwaYps
n6qZnQZDmHiv7S9zBpoyF/t07o7tJBidoKv6CFm8OGQveQejY/S+CtBtZNNrztsJI8TFwmDVBw0F
1H9V88WH7uER153DbUWO4jaXRollwy5UDp9B+laXHdfPMq3vJkYPj50yqZXedgaxkYmfCUYUj98D
TgRkICIVKGhwMLxwyoj+sbkkhqxX2/ZhZSXXy3wzZQkB+hiBxZTVcwWVCbWDLv/lJPbxheWPZzgE
WQZv+r/efImpOG3QZ7BYl+whVfcaxrQ5gLGU8RD3Ajvn9OsamJJ/CLkW6LUWczGwxH4gKsqtD9Vc
gd6y4Bdh18O5Hy3L0aTG655cTzwHtXMe++7Yj90xTv5mmoc2nVdjAhGLywinG0m40TVBuGfgb8BN
vO3zl9ElqTBlme9cooiniMYODQPPOBI7Ikszv2PkipsZAJwjnhN4wrzKufxLwStM8iQhMgtLrWt0
FAFtnzV523qIIJ5NL0EX7FuDy719ieqENC0YqwkrT3DCBfHPRm58lWOwq4sb9fpZaUA6zKo1fIq4
Z4/6lqf/6shEye9IYoNTijM7eJt8IF5Igrba5aYC+Yz0VO9ZUR3maPgY6uKvaOUaJzQQ2ejshcAw
x9cpIaoM05OBhg0pyXke/k9HTMKaSTwkGEaR0QQYzP2jGFmM9V+VmAu7ZQ5lDsspjn9Ua2+MOPuL
huokbYDRfCS0QQv0dmfhgmpH7jKPw3VMmX44zRI9PQOQv94eTk3yrto/Y5bHDKXEiG53ETnEmord
iK6uiKPjZPtrV7F3TP41Bnq0Ae+sXVwinyCYhEIlaH98HR8HoLk9oxi7S//N6bSRhCP7xZepNcSx
bOXqfZD3OwNyhCMeYmbIUJb5FsD60/0XJcxxjoOdTYkRpzXpZOHawoDMr8W/QjwUmy5Fb2xjg32u
jXRtpS8TSDGP6bcasON0fzWLbat0N7Xzb3R+cq5/yQnhzFdGnS9Qj+voJY/FdqzOVCRcHOyp/XuH
YDvvP8rigllstIkTXZV60zB35uG/WPbZzdFbQKztjWcDYI3U82LOHhDX8chQHJ5FtZj9/2Z1F9VT
ln+rGK8jaXR2sopH8LfPBfsGQoIUZWsOsd9lKFUxnwzikw+1OoEyCH+jfp1hOvkBW1xkyLa7xlq2
zJqzCcG7SAgrr5EYhyTmmttOsH7yA/BeEHYj5MYgIuDuIuLzlyN+joVUDPjCLoXXDV+Sxgrt+67x
c9b3DbsKe+9QfM5U10u8CPDmwV3EVNrBACWQ7Q+Vtx/98wF0d/pZ0PzTKCzQr3iU6M53Gn0XyXeZ
M9JN6oXDnLpMgbNsq+AUwiZunUeyK1SPqafGGtEKtc5Tgx8XXUnNYifgq86wnYHLi4C4kAmr1ZcO
gZ2IbCuz4NlUrAvjVP3GJJtMbvb0sHHzDjXOtML8hSuOhQRleAUvYlHrZJf6KMnYpCs81TNkgAqS
TTwHL7a98dIf9nTQO4trXYsNKIS1zxxDBv3hwZgW5qc5/hcTBmPjv0aa64/7CJRLYx8wwa5mdJ14
RziKeOV7CM4koTFD27QFEuXeXIai2wxoICToBAM3QM2Qzwzfowi+tQyIa8RNRe+GLcVkK0q1mr53
LtuPQgFC69WO1Eqma3ZI0JibsFeq+ekauYt2LRb6xXzzgokGMv2UPRm7aEeskQbT8otlTLoo39Y6
Hv+kCP8ptEcNn4AjfslAhCv1Wtj3vEP9DTjBiC+Zay+KsN+PxVPdHOfkLeAgi8HSlD5EuQxGKpUX
9ve2HxfMCcuJruS1t2BVW4Da+JbpSpYjgyQvZUQHszRQ7hkUT6GB3MEEwJ+qyZ5XD1ujqb96BXUg
sIlGEfjuSMfNwvOg26e2+FSIZ+a6PZmkSY/Rra7Se2EMG2TiYPe2Pjcddt1N2mT4lIhpkAZiUWZr
yQ67EPtce5M58T+DiXwvUYKIYGs4bBn9Ys1ZkgJOtL5rK6lgWvXxrYWrYEfFrXSLs8bJ5zH8ckV6
87tra5F7XIKjxH+EHvAcov/BNnaqxUfnQ06OrOe6U+dUvI72P5sivG3elcBN61/b9AMjG+PRdV4f
pU6uHeHGTmpsTelsHY0pkhYiIZAwe6QZOcapjwgE5LuYSAs2UvlhVrw1afsbtsmGyR5ZAHlwH1AH
0+BvQZkA2KeOjJiVEGhh49IuL/V8mxEZ9WP1ZBDA1jbmuvD7chEyJuv7eGUm16h7L8P/EONp61gK
ktVSYjSxmPVeu6HsX/VgH2bxZMsbHBhe+2GfVHotUMn3rrEDTr+RhbmV3rTqWXKgdahIJTlpFOrK
D9+n1NiIWewdpphV8zc13yhw1hlms9aaDioTbC0+dHTzitOj3I0Q1c0DEbyEGKLfNHjB4WVKiV5e
J8cioj1TsF4VL91MoyID6j4kf5BJFhIqQx39IoBfsVnCZ5kiZmXyPryMPVIxxnCFfdIkUUnn3zT/
QtHfy55kJ6QdOn5rSSXJEU96rDJcjATJzF6wbbnjgSe0QtE/oP/3FP9kMoG6sweBqHwE6PjJNvO6
p9SFEzvm1d6ObjM0NMV3NzVUcOJeg6gqxLcm1A+ni/c8Mwe0GVpuTJ/l91+RgR/Vb8ID3DR9WeKp
H89+F+0ZOvITgHfLp6TwzkP7DLKeAm2h4Gd3+cvc8G7a0C+heHvoR1EgZyMTxQHn0d5kVcJR4GH8
8r5J0pytbB8bGHIyDB/eiGlYLkqzeTWrBI+Z3mDqWirkF664kJGMo1b510icM2yeJCO1H7zqocM3
sza8N5f3TYysfogNM05++lWpz5YOy6phXXH1Nd2ma39Eu2E/CYUmjmLuKIqt8EIpUPfvdDaaUQRK
SJgCE1LgI5o3wZoT/SuEbP43I5uAzQVOrgbkvI+mIgjxpuEabLwavLbeGEhOGQQetEs0EQbLsX1h
jLeMgV56TIF7gzSjwt2VGB3wkmMjpLkJs6uAYGGKaxs91NoxSqR4k7l0G6DinfaHnlXF16a+4qFc
NyR6C2hWYlPxOtX8wW75GjlPCNLg9LZQpbjMo+HxFBwdH60CXCV+XhonIiQc6yhr+MST3PQ8vyhq
U9639GKPMGGsbFMa65mxOySxoUQZegzbm84OfbXGe+GUJxdVMyIlkMovdCMrPW1HUWzt9plNgSy+
TT6bGFX7wF8rEXhJkwxuVKwTyxfCiJctJa4xvOXVJVPUR7pfIZvfp8Uj5pUdgvUdzrQgcmZD+j7q
chM0hxm68MxwJS7J9/Pw1wwk9Qb8gnx4eYmOnEveydH116SBHQl9YYW3C3gkyjzgPKyWHSLYGCUj
iQKm1//l8VGIatOzXJ5Q1+cZVAHcByDbTJ8QkGxk+Z/apAlEp8Z5qau9JmNHJfB7S/msiwIrGWlN
lNg5EPtQ7gUKl9Ep4BpNV9Po8NdqZKDjOZpW2cNuIPDgfOsx2GNB3lhc2KRWJkawckK+0DACODyD
x+pegQqtjQS9s/S52L3hQj29sB0ueHKrxK6NHNbVr1PzgdKKveSigZwqnHEV2ziygR/k4MiFjbEH
N5IgzgeDAve0Wg7j/OURXTsVpDWxBQnT4Clxzll4/z8ASMNCnxsCjOXaqt/tGT0CtW/oHQsm81bE
Zzt2l5QevZTQcJ7K+glQi0XQDamWqAkPLjEEAf7UFFcPC9Qt0sEVQ0cewZMDch+0gNO7Z4oCyLn5
mQE/CUvZk+W8yAg42Qwsb5QhYNRgU5Yd8RcWAq9xo6LmJ5oNPqAD+gcBVEeNBcFVKMOwIEBhTwde
Mufsuk68wlIRMIqPTm6QM3TPm/YylskjFWVQF5UbZGBl+R8EoM8kTPt18YiNjguUdwZqyCVwAWQR
A+M1hCt4am2O2Vg+sPPiVTfOdRzAINUhiSgBvMCWxY7XxmjnkJFovK2mFluEso9dv38UY/iJi5vM
SDYq+n8cnVdX40gYRH+RzlEOrzjbGINNftEBBiS1Uiur+9fv1b7uzMJgpA5fVd0qnN3gZEfPTQ4C
d0M00CUKkwb4YkTdnZmWF0x7vHDZcQiGnRtNHCfdhUur+8usFW9SS/I0ahWUfx/75Zjpk/AKohxl
QyugLavNUBqfDHb2tceEVy1WAOXTH5YEHDSpGjd9VP/edIiYyZJQFygXpml2fCiXO6Vhn2zLO6a2
+jIUk6+AEu3Bcb8Csq3Y4zhyMUQr2bAJhMzETQoJZNU+2jUrVpmvU/drhNBsjfHawcpcc7clF0S5
qHQeESovdh29z3OCZoPtpnDMFCt6Cl3XwP6rFyF7Uj8hc0qCCp7aTtH0w0D1NQrD7zhVPb4iDJrh
kvHS+OhyrJ2rJGKijNnggVTChaue9c3DQNt5QVtY0nafzeBDxyBmFjV0aU4YTcIhp+Osj5ZTEVmD
FicGGnKhIZDnbrc2XeO1gQWPOJM1wblOzR/k0V3HLTbAAVW5NjgWuZ2y7LnxDTYJQhzUnLgWUxrS
L3PsHVJc404AHQK3rAgvpgHRsApfZkq+8KSTycB3CPwnNSmbNjhs6eTBK93TMD5mJBZcyQu7xIOs
0WSxwz7fz81tjnHlE5UK0FCMfyk92oZf7Bmyf/WtCbkTTBlO0fAKJs9mvNfvwtCBWSjWgc+TGU60
wgX9exwH2xFeHKZoG/ERay4MxoA2CEcIDNHqcfSCqw1nPy29s1FwL2benRYvRC0OUw4pwhg5KWKZ
deYHrlTrrO1OtvdswtbA5UmDAhULOF4yLvAk9DiJOAhRXLiiz7ypD4Wb7molXz2ieQVb4ryI6p17
AMxDVI2hOhBMwfWv64LNJEkaFTGdYSluWHtdLmnYaGa6c6NJiZPgsLaTbJ9T6sLVkBPLdD/w0tYN
Mxt/Y/DbCO1go7rXsb/2yQs0gYhUMtfCuLp480llj3Z3boFJF+ClaiaVVBUpHwo/oi0S6xY2w67B
Zp7jz7EYNM7lxLwfDj1+ZgHb1ock7THcGt0vCQ2jebVwxcV+t8Hps2mm4qw5LBbG98J9DHGYtNNJ
MAFHYL+zSzD4OBi7atopql64/59k+zUZ/caPv/yOZYGgLhw3nXE4FDFw5L3FGIbmCC5DuCgGSHwp
bobSU5+a4bFLh+awBD1IXlU172q7zdqcehsgo/0yN1os/YSxup4QUcrth0FuZWytOLqCW+LZ1elb
YfaXktTQ8kZXmrziggAKqwNP4qE1h+eK0LSHGlwG0x67+ilU/yQM8LH5wy5/50Os1RLOS0NdKVpw
RyI6H6AcYXm1JMuQOW9ojFllFS+Nvbdw2zd28CSjJbCi5aPb7FT/rbK3ZiLh3YcPRkaw8RLyqGWd
j23bvZ+Hzzy7pPCvMWTeCa/bREnPN5u3lj/uS2ECQ+7XHvE+BwEEkAyBg2E1eNFr0i2NeG7l8Clz
oPTD6V/r0Ps81x3Q3yQ5ua7cJb3zO4kCh6R5L4LstZM0ihbEE/OYta2xB70e5nI32y4z5saCc8HB
sVYcl1hLmaNNR9Abt176Z4m7IWWoJcCvR0Oxd2fxF8DGZCEPrkU8P4bQ5pK4t1cpUQkDmxEeZ/Oc
NhbpTMdgDTA3JqnylLmsWdToRuNGe7DVUkU59pKncO4dTxKTNr4iCCzMhDj6ZFljgrsoTuAiOTll
2Q6FidN2Xh1zA8HXxgp7B2kD0nIxnInoeis/N0fCUpCwXFPCDqatIprd47hsraGNHz+Xxr/EmvZu
39N0n28AIIU4d5FhsiZ9I8z4LWN3wYF8+vZi49PBWwGRczVaYUwJFpQQD5USUFvM+mcTz6UZrMVU
2ocMrRUpir1XtZ+NBzHTUfydInn2Z4xEZfwnk+nYDh7ua9bciVafLFH7DuT7UDmvXplcmpQMZ+x/
905PKq1+yevxC2zefBj6mJZbs7nU8stgqFt7E79yzI1kRn3efgZnNaz4yb5UOa1lFoDkRD1oVd5q
jD5eQX+7tLeBTFfdPF8TfvmEGNex4BBphgB65cK/t/C0WY7YoQRt015upcueWVhPdtgNRHmY4Bcp
zoOiqT7tAvpA557amQoBkU5XyUAKE1By8XznOTOykwVryEmq89jIZeyHyAaLwmSsXsekdYT92A8+
yQ9jg2h3NJL6r6dPIQqTncmLLnBRMrZnnJfGKOM8ysZqwH2ORAdQMiip7W4IUvoNsfGw/NX+8CXB
fmb5RAVbrCVQd5jMDZLS0GcfpgNpumWFjsRjM0SImoWeN55VQCXwpqdmxOxv9hQYlcJpDoY9bMtc
IU0O9VvqsLuJdluTaF3V5hKe8qDhyuVAX/TDB9Y0jH8YWHcwy+6bKSIvm3/HBsj7FI+XzilidVod
nIuM65cru11iUFlgxO6jigHnxkv5Ed2FW63gugQONYl1c+lGa+baZiu+Kp7PLuUg3vjWmqAtWXTI
S8owuAW6TIl57kR/X7Xlp3LTA9l5dJjpPUJMjJPurchpUTcwBZJrOnqlGNEHItYmY9cGNH7GCUn5
IXT+fM+5ZE77iCfBfeMLXIOCNWAq5dWagXqlRDaZt4IXdkqroAeBoPPY5JvKHqv9aLXfdECeC1n+
s1N5shP77FjKXReRle9CnJuiL9/Ixxz7IFimdsu2P/5hf9smvv3hzwbWA/++7lFqZhlvyexvic6t
NZqrH3qnWVqnuYVTbNQPpfb+zDF46sb42NnNR2hz+jXSzgYAzzVrmow31o5d2E4AptJjDJfcNcvX
Nux4ACAL6iB7MLPsyykVQ1J/bVF7YQj/MBbdrjCZ9AUxtklPvKuRT7CoXJztoQOCMmn+oVGTGl5U
F+uxtYb2IWiyczT4u8C0PwGLlMSQxCcepOOcyLXhWgv0+W6MCdgkL+FIpWaESbSpxQ7fz7ob830G
2DmqMf1Tj1o36gNX1bqM41fbWeoSwiM1mySpXaYFIkZOKJnLxK2xTlP7ngK+G/hIe+W30bqUNNQM
rIQAfh/xDZ5pmkRv4Zw3SkALotb7IuL+VltQ5zksOCI/dVExgYsvr3PXPyhI6Ia/BNkqqLxR123r
Gc8cuaiSJdj8C3pyFRKpkEwDQTfDpNLAgr0NVBF3rc+KLH3w+gl45kJd1Qw2ZshOUopbVouzSrtj
MAbLVBfmio+6E6joIU3dFxAK9J8P1q1Mx4fBhKbuupvaTfdD4HP6kCsrys6tSVHRlJhoITCxOJJm
n17QYi1i68sEo0dH4hdslIVXISfqoq2HfpLnIs6KNXFCUEuRw5HfDrM11lAKQBxXHXVg/DOGsAXN
0D9OUcA/w4a/RnhKjBmfQ93cuxl3XVvTBDIS0sd9fGu96dWZ6J+ooRuvsAF+kZs7ww08+6JfWkKH
b9dCai06/Zr7zXuFfF2n9GAAGHnK3AyLjLXuJYp9YfunIaqtjcWqCvENY/wcCiySIv8xPbpBPGfa
JJKcVm6WZ6Mf8EeiauEqICzhVp69AQ7HdaB5n/CQMdFGqDPUTyKDY0b/wj7zVYu+6+TbqVh6UblN
iMp/wbXabFrmATh4cobd5hewWWoMvKR/wd0/rvCM83OQ2llbNTqVGmjCqltSZYbxnpYtK5DS97LD
bMordlfBoluRv2NVcdJ2x7vwkknOTRYjB2SN/DK782Mzc/aqPbzmvjMezDYlNWbsWfgOYdg+6ZjK
uRBZF7DTUpzDx3XwcyJCOSbHjVcQ124JIW4HiCDsAP2pVTSDO/Pawke+8pV3bI082XRamGtCT0vh
THKd4yCjmmlgBor05GDL2OC0hODDu+b5LXbeiNqWvn9Os4AzeQCXgMuZSCZAB553telI9gyuYx3y
811fJrt+Qg4n1cJB0uf4lfA90oRZqBUzDaYt17kzJ8TxrJ5evAkPNN/x3WtR6jBL7GKTRqt0UAr5
qDPPIilptBKme9NOSrnRMrdiYBQ/4snmBJP9ttwR89ABiSzP7AO0l2cgCR3dwSQAFljx3WxRFds6
MqoFS/gudNfzA1ZvYYoklrkUQ0e2Lnd+PBOhTSK4WJNv343m+OrWmp1/pI4hGdFnOdtPBVg68z4e
yn1oDQG6OlfY2IPZiHAniB/X4SWbqyVHP8lrMho7N5uAPunpn5XZXzoFWVJqwXrCB2NN821m4eqa
IIHFwbZqS3GWWEJeQe2wnE8BD6Kr+TPKEBJs79i+xYtnOi8zZAwkOnyDnlX+zQJYiwURjpcKrS4x
kAeiqRlW7BRcwBuOCe1IE3WN9GGyHd15Y0ltuvXRRhTaBCU8yLkN36Kwf6nqQGzJotz3dQnUQJVv
pBBO2p12llc9B1a7K4r4OffVs1vph2SsryN5JRfuLGTbDzBzl8bztkZC37U1IbAHRrhpfFClcUNW
Mwifki7e91W9rcz0ptyFk5LjjRThQ0vKuYw4U8EX305zy3LEntdwzyNq8Ac91Vhh6r9I2r3jka15
0vl+8C2cNhNz/Tw8QLY9VRagDMRnNpdCbNNm0UmW6PKcGAE5/4hRH6W2ig8/ymkmG5eEyeA8YCF9
jIzpp03LiomDdzHrAEMpt0coIPkPpaJcVhk7NIN1CgB+hSQzABhrhmbxdh7gF7tcThzWHZLsfxk7
DZmS8ptc06OI4w9norgw7ASLcPDbhe0FvOgL+HOOZe69H5OJzSpGm4m85DmskTF8nBVNXSDraSK0
8dzz7JGUwX5gAaKcs5ZBvO2y/pUONgQ5EXxIUC1jE/9paPDKd51kQpnvyPdzfhEj/qgyRe0ouAE6
Ktqj7B48lZ7bYrxaoUfCi5M5MsSqTOnzwZH31Lj5ya2Lcu8WVH/6ozrj1a3oNDVvsBB2vj0egPk/
Vlr9NJV658jMJ4OFCBV+immxKIF1VmrlWKlxkiw3nE89Y3o0yQy/w+tNbgNw4H27tANEDdJJluma
4zTlytvZgnkNtbm8d6z8pkpHPFRZ3q7qAaGoD6FhpSCZwURe1DC4G58xCssOd77ZZLJjROw42iBY
SXH3Lu7Ml8wsvzySWGSJO6770vzF5o5C4PWHupsY283t3vO8+jZSy0zmjyS0FHQwDmPRM/szafvs
ZHuIZPg+pSaIsgLvLSzWvd9wFWKSueoatM3Bim6iI5GUYTS5y4v5vtHTkvQv8JxGH1EasM/429nF
P1N0wIH0sjbTO44sFL7ZTvCol0XLsP4xh3qUoYKIkka0wrcT3yEbr6TmT8KYrnFlnmLXe2BM/5nM
5guHOlY2gl+DjaKn4cfF5MjvpGISqbT3rXsKOKCwnmGA/COp+9pWHEFKiqSm1noDXoKOklD6Ecbd
X1UwGbsDB5lCbcrdoxrH7zQIvQ2b1LDH5LyeKKXkLZ1pvRrUxoDINSZDwGKLLMa+0N0lFmGBzu6Z
oU8OThEqH8Ta6CXsMre5r5rqlEVAIDympZxu4WxUyv0suZ1tOig1zPgFFxiuVU2jSWL4OGnHUH3G
JbWf/DlZPZprQm/XRrjbIDB+sNu8C35yEDAvEBIeXCh6hm1P+7liqwWMv50E48iUV2hQ7O5zCHag
erF0TkUbXL1SBg++x+UYKzAXyOc4HlhiaWLJ2mcwGATTbKY+ifE4cM8T9nA2i/DTghGAJASkH7rS
2o2tq1OZT9JxaadQchNz8kawbB/9nD6ayfzVKmHKYOLQhXpjIfvphPq93D8EnYtKol4Kxu+cfBm+
CK0uQeDepmEpLTDiXyZjzP7JN/q9/xn204bPYJeHQHbc8JEl4C6rbGKDjZVsYa709zipn+YGMW/G
K7FhJk3pVZsZp6FntBGFRFcbBkjb3saahUwod6XWzzlvXxHhexgEQcHEVxfmVx6QM8hYeYsJySmx
OfmO2d+ZhlQ7yNzkD6L4TRgwU6oIH0fP8xD7PqkPu9j5dNQunBm2sEObt7vRgBevLf0VTsHJDa9e
ytG5yvzPEbz3OuR12bvQDjlILQufBEtoovNBdqelC7hCIo4xwUSOWIzcCDiju5nsLGmhjSOoP6Ap
sJsLwnBzAGwsTUkZk7I3T73bBM992s44v1huR3w0nEGlySSzxJxvO9FqNrGoGNNSHNYirBD/5sla
lNDop/KceGXgPbSle0+U8L21zBIjdvuLvk2gjUx/nWNmy5JTycOwSh0mut1AdN8GZeLwfhMcFSsj
4UIaF/5HTh31CmzpIYUXSsUZH5qHIYrXnKKOLPG2NnYmPka54hCDxQB3yBpLsLfp29w59rh8C7P7
54v0n+kWC5/+1ib0ffN3t247bAXzlTajUK1bKhvGaaMsFt/cuVkaO+0k4392wUHWKBZKWhjvwhlH
ANhZEnUGjoMwWwRil7RIOi19Qp2LnxhHmct+3Psak5sBdGmmoxD9eoEpLfwauaXPGc9gtVCq7Pmq
IyqRZu9ZKKAmdsxbKKDYwSeDmVrtM9d5TNtsIyf7Wg3yB6/yEUIsXjFZfXadqZbH70+0KCYpzS9U
8uk82lcjxaJpaFV72eWvc62PUdO/Jc78Owy82bkX3QD5X8qpo+YoS7GytHrljf/DETnidU39TCcE
98d+66GwzhlqKwkFSDBhvUWt/OvoZObfyD2ZYqKMo6xJ6x7U+j0RY9Ro9uFNPMmfit1+laHkX8ty
vs+KoILjRTMPOIUfUNzP5Bv/wN98D1MX03DnHBrThyUd0dQi5Dma6n0qqi2Xca6hvfdQmQGUiaiX
58aL26c0Nc9gsC5l2kLzTNoDu9TayVqGZ3xt4kO3vse9q7JsAeT/ZLYRb+rQOQTYn9EzTJ74sPsX
ce1UM4ZFf0Dlr2Yu7LSCtT1tmvjkllzSW5Cch8k+McbhgG7yM8T0h8P0l/ti8hfcSHRi1Gkfwpie
ajW0FDTmpXefuzOrfxBdBQgEks+sQTPppA6w0oPhV83O8bBzOpb1GgbNk8oVY3CKwmHU8Who9DjK
ltwfw42u4NK3/egeQXcwF8dVtl+yS5rR9raMkQcjrIxuDWEwy5mI2PDRAGTZZU+hlfWmWuczHLFE
FY13CQ3jQxqNxVBT9tscEeMuE/UXDPkMNSPHzEkYNZmuxpy/Bqm6a2R4cDhUa9K8pPzim0ia58zT
O88cvjLX/lKUQaAee8zz3R8xp1fMP1f6Kt5kNZ7AXNAEnZqrMAceKejaVXrTEy7L+bKpibNHe7uo
zNaN5JhfjESC2jG7Dp5NTLECHuJtOrM5VbPaBTGqgz0qpuTEE6PAu7RT/dWPKai1hLuRntDwQFMN
Qr+Gs32MrRkDS2a/a+hspRNv0jLa5Zl+FXF+DVK6rarv0MBw7AUnnYuLYow5BXTwDPBaZ/+WgHuE
hEX7XsDmSP9iobH/RruONzSW/ac58CLa1NAZHCYRBzHK0CUl2SIRmoUKkBaxJCU9gv2POX0Rz+LI
2R+MjswouFwCKEc2Dzowa5rth3NdqotQNlNU+aYzxuIl2w8Ce1OXe+l0lJMPn2Eo7iOdXyU1VXHg
Hb3M3PT0phd5dRqoIeCgcSgo6Wgb+y1Hhe0oJjKZBlNF2/1m+jeHoY2S9hQx1pWC7jKqftUiSOcF
/WhoZzsZWtu64tpmh/51sPAI2NRfKiO9xDp5S+thX7JENyX9wB3hVukcxcgh34QPEDrmtqn/rPqr
BllaJ/l5yvF/dY3gDeRJ3dR1cI4CeysG60epeRtwdgsD7reN1dL9GdN5ww22K/6G0N3Xac44axnx
v3LTuOuley0wZdXoE5l+ihicxA09vjygxBoem27Y+uG4r/t509U+eV2FmdRdNZP9oup5LcuxWBsD
uY2lbtzpXyhje8sydbGy6KVOsnOMxZvl9yGiihvJF1KNAT9EHMNMbqiwucVpBPRgIW+wJlObVtBh
IHtKR73BugytmveipGrQmXdjm8Kptb2tNSJ/0SPxYNioNSa12nOqv0uK5GyMKGCYMGe2abuKs+ab
NfZBR4wnupnPIQjUnyjmXy8NCvBeBhgkQQN2k2G0L+EgJfCuzz0awsEhiEhWoohOQQQioJnrJ8bI
0TYfx7PhhZ9alu2K7M81LEkf2/gO46J+UjV++4QKUQ6TLvsmkorhQNVoIYQHCehM3el3HoevAdoA
bQ1bblb4wxWhR8CR9O8IFy6sKbaIDtu5FBtf4BmDbn6mgitbGy14BckgLUiHC1eGu8GUxwhTn4d4
NPjlSRBKD+PyAD/55NR0voGasgfQFw4UW2oxCORUNKwIT64h0WMLJtyRwSa/a9LkHbgy26rp2wzL
Df6miyLv5rCK8GUzpTahTDBsiOmdUFDbI0o2eqsh1QJyLyeQ/byswprp5Z3tw590FYcX5YQ4quYX
m7NOa2Gl1OWRC8BlmZeJgJjZHAVkhLotZ4pjZ0AkQvzqHfxfogGfTZ2UuRYzY7y84//gINav3UKC
yoTBj4EpNikdtlr7nM9cn1rmLY1DdVSBKdNgJyfE4Z3aJapcmTFBIu6eeAHH7F7a1inRE58wdc1z
dfC5dcyGvrfbpSHdfbGU/xL79qnosAvoCB1V1+0a2wA6ljPuxpwyWRwFCJleQxucX497p2//iOWC
L6zwJDQmu6G9hed2PzbjQ+lBgBiohdDtEqdA38p8+9L2wS3ViEFxow8IGfsZ7Dfzwi0jE+oknNMo
dLUJ/QiNyS5/4V2sBh9xUahXEz9Hb6TJ2sUhk7XA7/Eboayughhsf6a34P3OOu4eA5p+A1d/IUrt
rbB+hfM9kCpuD/Yknvuw/wVnhefbjCkpx8nK48QOjm3RP9EstenN4buYOYJjjrvlGsDw7PxNafoR
4TT3S2/H+Y7q+bwt16aK2DnoQo/HY+cAl6z959ZEERrGd8uHduF29kui53vHySAjBYelSawPhvau
o4ECp6B17qo25J+x+MkcmgCzxriY4YDVPqk/4tz5Sbp00WyXHkMZXJn4xKvO6naE8Lhw5HBcHf3o
mNUVdNt3XfNjNYxUNv6IfYYrxC0K6qe+y8vtVPnXERgCGkGVXBI6fhyH5TjIILCRoHDdjGwdxU/o
pdW3aotfI+LfLyJi8GB6iQwuMmItunXlp7u8UxsUGFBa+c1jeGIUWF9n3IdTSQjhr1tuQ27UvnvI
rX6qTmbZ3PqO0yB34CcXAlkPOtq2DWjhORmuXO0bMW7JMxw7v3nA53yrXOwoKVdTfCxIBXpDcRZz
E7mTMCQ4G2OzLMsKwadY54AAZ07hq6GFiZs6qwAZSozNsUtZ5Uin7ee0Pga1vkrXehfWeHb5S3OE
jNu4Hw2/y9qPEFbjJ5GXl5RIjZ6mTz1TvzR4FRdPV7mYBKIn7qofU+FuzR5/oWoxHQyo88J2b+YS
CfS6t6H1N0VHbpyqRJwXBL6cnIOvfcpsB1sj0+A0cR8Qdl/tpH50Qu+dajiIaHSrz0wBsUzn8byD
Ev1TTNERNMCjlaQE7pp7wy5etOCYFxvXGtdsoBAW5vLI0Hnve9PjWI3X2Gv30EWPDq0zMmHlwHMz
91RlGEl5UNN0EAysosFmn6B/cLJvnlth9hgYJvTHQbpUo6RHI8U3YbbXDnpHVRpfNEN9SIYOJl0C
PrBIZOt42f9RG738g0PLTY7FozUlt3yCNzK45WNfVes0r1cNrkNRm799BH3W6xzIW1hOsVLCa2Rr
sJia4VT2acBTVAUz08JD0kPCDfIPgj0ENMeetwkjAYy0Wky7lgen1P59YgXnNFaPjk+2ygv+kiL6
GZA6kNu9J39EL6KawcV4kructsgERia9cQAYa4jRoI8ezCm5RwRcmq//GXJ+sjC9UjZy0gP/Aj0l
6xqnXJPMS3XjJs0JJlCfiIM7hQkr4/uC7+kmMdre/ATSetcQja9CBiNjvNP5fHNjBISxk4epD85D
5Z5BN34J9LeIe3btZCfD6e5zGRlLyQ2WkuneT9J9MIJADeUuzo1nx+SRSei/zUh/ASy5m5g13uVs
UgnXGEz7dAsJQWV6vfF6AxCaViOM+PgZ37O3sxJISPmCBLMa7dPWmB5mbANxkwGIZXPGXhUeiSFm
TCzKVx2gqEcRHSpY+Q2WICwHmyDOGd5Ao2rcwULQoOJgNPQb8ulJ1YyixIQKNt/LydmqQr3NpvsW
zuKRqc46zaZ71U4bswLTRZMifW04hUGGBSrj5s6FD2Mt3NaQVj7QaDldAug37qvXL3OFDH9RBMhz
UxceiM2RUdC6Lt3sAhFMLthGKPLCyz5AF9RrFar2gscioekJ44Jj44f08b6fArgFKxPb9qOG9XHP
iGIJe83iA29t+GPXGMk16/Yv7Xg2UrJNzqXwx3CdTEJ9hD75L3sIWTxksERxS6eDrqF7Z6NdFnhP
EuEPQK/cV3noHYGP+ZfJDMy3xE1jiuRbOyQAp8ALJBioJMAR3FS8BYlnEU0Y1c2vUO+pKPc9xtpE
abD3KniBnOw1t6eIDBv3885h9NMaK2h7qyafX8ldbBt8oynherPvL2H2ZNHXPfjmxcQ+qh15MCNi
j9N7USM9DAv0F8OPuzQkQQbnv80xnJ+puYsy9Bh832Ao2IHiuwmI5eLE5uqGZSzqPrjQYMl298SK
0fvtrW54YXsmEBgwytIHR1zeRaN5N5SM+SJnTZPhpaJP3DcpGZTlq5GIE5G6o1uUhzEGocw7PBgT
5y7vJPz5s5yAR3Xu48gblgQvMkyOWYNsN7FeQpilJnCr+r8u15sKNAT6GVoEbYhMpfqY6urxmzV8
73GM7dgni+7Tw7dQRK/wK7cmlJfAc16wZK27qP/VlrqXbvmUSPJ4OtvQp3WjhW69DMtI/O+9YWDy
n5yb6U+a2b6zekAi88pqz9hXVp6mUKKmGr2OOE0ilN9hDjspCpUxad6F8USfDyRp6a9CcYNewqSP
hlFZb5yMYJ0X3ePFXCE4YTWb87NtlC9e03nHeGRDMcxAnIhxb4VQ7zlA25exoJxVSnMxuBAdJLbA
BJnAcK/U2a712XWak8jACkyYWnkeHXGTPvZgp3hzsQOcRJcLGkTT8owvatjFqWny9CRc9ZArMJPN
3VOI045Be/E9ZcVvBIgIBM+MAG1z4CeAfTfNtKzBsDBuohnGbz2WKfL8eJqq7KB9V53a3B42eDYv
XON5W5ePxE8dAVi3fW7TZvoK6+7L7sYfew5ubQt6Nh3QOlRChA2LrD+5v4w5CXSNIBMsk0Y5n1uu
VRN2DoK+eG6SotnZIzSqlAKKJRMXxuMNCeUQeJDA27DHeRmG/vgQGVH6jBvE+AynyT+aQ/naOF7+
Hho4Sth661NaUKmkKxuQqu0DQGTRd0zRrMtU+se+r3+os7rahsRrEnrFQWSz/4Km/QuT+19hFhEA
TwHlMoppQqblrKsJ/5OUqo5MgqdTyzH8IMuqgpxOPgjxx/80pjFnpJrAAdcLXZhtUmCGJ+8v1Qx6
WnozY80YiD0+hu86o/kdrsCJfVOuIOj9QRT337hH8NWLOrwfQv1TZPNfVpNXDuVL5VBMxfKAPW3m
PMuruDOw7u3LeTA+dJN6ez9rOqq08v4cNt301KYRpciDna3qlpm9sNka61rhLUuiH+h5hMSygLsI
hwrFOJuKgcIHQ1i7JIN802sfq7DrLw5Q5lVZc71La7A/cpyzM70u2S7xYQe5+bGpNTOHZgGM+ZWl
vsqw+jWl5V3yoW3vRTQ9TY7rYD/Iy7/QmVitZqtFMHRw7jcjmpyTEJbwLeycWvDkex4WFN0kS8wC
H07dWLgzJvokIRwznqrrk8+vje0QtazWrBhBDdIGEFO3pf9rQCqL0Eot0Wyxc9ukwq3uBZ3F31C/
CPi/aRkWR1GZEttM3Itu3JBYdnSwYktuKgiaV9HbwyGIKG9jyHvLhEvXRAJKgT/jjWzSl05PH0NE
GKePbevRM4kIuqBAOI6Ow0ZE3UD+zB1OrSgBe1hdqc4JUOJtqtITYWocKbAlwLoP+hxKt19jk/0K
DK94UIEJFDc1xUsYeRmPVy+oobPfmoUfPuhWvbe6aOHrsVyCKcCbFGvqIIkhcYCM9dnqcJEVJld3
5WBQnSMeIJkC7fbik9OVNuT8gjzv4DzD8EXmbFyobiUl236iu6++Ehw5FJMFFcTOc6hJg0Hc1AwY
o2vaL2JPBJ/TpCPqYGmUHXfmUmcZKljhO1qWTOISDeOf1saaQpE9AAIwqbuUwNa6raio9afOIrAB
PL+1ppuJn4Suy3Do/8UBbhjIQdUSgW4J9dvNc8LRcF8ZqdxQ6/gNWD2i7KSB9pNz/h2CJtikdpnd
kXVWDOu4NHpJyMUoS51dL53yLFWYbkOr8/DD1Z8J3FnY9SEVS3pkSU5LjuhRO178hiGh9rpsY+ZF
cosgLW6smUbMzMAtG9JWcMevdp37XnTXmv2H31eXqGKAV9nk4oGUDPvAnhyomK5/sgqr3OUWrrg4
sMngNyHWnEzAM29QIbIZoOqYe5+9mzh70enmvdTVgFe5/Qh8dwub4zSWBfpXzptpRffj1HwYDuP+
IkETrA3SxzksqENo0QPZmThRRmiDdwzXLkYlkLSi+i/QUMMnoGV3yM/Wgy+H5x570b6Q4oB/i+sR
YXSgYvBFwmS4ThpHMYOoXzyH77Jp3x0jfOaqekMwsO9qZjuY48FBjYr+cPM/js5juXUkC6JfhAig
qgAUtvRGEiVRtjcIuQfvCh5fP4ezmMV0R/TrJsFC3byZJzMPYCeJp1HeQMB9ZH4gbhbIfAkEvv7G
NDDzsskFd9K2nGgNHUAPQvVrdgqQCdKEJXeKfx7YIibenl5GW5PZNTHhkyHXp0HlFCbers84yldV
YZI7hRN7xSjofotQQtKZW5gBCx0/ULLEFhsVi1SnY/0wvfMp3dcSK+kg8NkHhSI0VBU4QVUb/HoW
1buhc3spajT5ZXabU9AtuFWyNDl5zvwfx0a4shv+7aDWWR8t72QC7eVaTjHhrrpaU350ZRPy1oAA
WWuebeAD8ycDIMvfcv7srMrbRjOySoIMdYpi5g8hmXqLW1NhjkodoLes1QRtY05orLWh2G6XUj+h
adq7iJoNnkjF7tLIY+XLYmtNvHhQqTzcYA637IoeoxgrAQVGZFG0fhuScTlIpY7cwXhKuvkBq0VN
VhlaZd0ubPAqMOZt/4j76S7her7H8d4fuhT/p/Yiw1OhrF1YcJuj+YK7aDoWQLS5KQV24uw4M9w7
itbHXdcGGsjAEqljWYXVXRYNYl9NvU8NRo61oK5n0N6Yco55Qng3tQVOP4u/4U8+K7Yx9t56gv1k
RN3ggNI20VnmsR4LYEBhv/Krne8SQjNVQagEZ8VuCNzw5C/Vso3slBWxY599HVDhGUwRWZ0Y6wBu
duemG3+7481PHmU/Ts7GjDNq2DqmkDtXt/MejjNfOR3hMPklNlfSGTwbSd8+Wy7BQ4Gwk/vTo0de
BYJPyQKuL8CEZbZSD7mW7l/tFs0R72u3JrFCUCtbig1jK3mIaVR4loL8uNRz8uyEy2/dp8QKcYu+
jMMSP3l2w4vJ3EatuA9tTgtcwhAgk33DpMWtn1RFY9nc0wM6tvzEw1jjj8OHmmj1rZqSjo6od/9J
1f04Io33aRvCq6HMZUWTMlxP2GsMN45m+ZrmZxlAW8lL/m+a4GSi7cpsZ52h2IlsjE9ZSzur1xRq
V0P7WqW0vGyJVCSvXt2CZkxdQnVO8BbHkvIqoA+CMe5mDJrzcG9lIPLhjVOLwUlCs9nOLmDhJrwt
GB7T97avYJlXA5G+Em8nodHPobHpALd893UQmi10YKMIM/SttF8n3NDAXPVAA5ew+aLmjcmw6Yg8
eBG+fwjlW6+R1QYgJ/VqQ9WfnDH49Opw+JI12HYtvF+XVTLlH+7VjvTHDL5pxQ3uFXuyC8QM4qac
Ml4pGMjvKYFFQqNLaDX1ZKvZassD6Tbr0kXNn3OjPheuTo/8WU99lDzRCsnmRrH1E8Tor4yh7c7L
4wONdN9aI6cNA3CMVDqACPOYHwq54Whw8n9JEU1HVYZXF8kWWBFLAwV4nk6sebzS8gn8FnjTsQgn
8twakEINPxyHr3gY2u6jtB0oYgNAnxJ0BQ/Jt5eMbJkYYHHyKRjzdGhssHG/6WWCqpo0I94KiTl1
YpNP1ZuBGiFu51kavc6BPiGpjVjC0vpgChrXqoCDwa+8h4kXfFGSUZknYgyVaWJOYywU2GxYdef9
bs6ipyzwf0KKSfEhLNCLs5CTtHHIZ3l6V6myOaCkV1sGddClilq1bgifXe2ECCE0IU7GL3mjjVTt
iHn86Jz2kVpVF0VP6eO00GCUFSSyGlKBG+MTxMtljd144i5Y6dDalu4E7FG2xv/UyYJUW2TRHYhg
frOA594q13R0H+nXZWzUap4MWNmy5KcZleYjGyGXs/aeTjXf3KfAobSwZOXFF0Zs6LuKG6bdV9W1
cmGdUESJo2mKzoD5FGdSyWLehNgqZXiGsnpy2bq/L1izgTi0jD/uL3E3Kso7+4EDg3IPRVYtxxLZ
8l7lNoXSSYfwHLzYISNjDvD+CF8WskFMEyaQ2fIUq+Tbphv8aVrIHAvTXzFsQzvqbdQwWbxkQ83d
Q4ywfMbQZskRJ/9JOYY7BAkWTreYblbnAXlMgCqZF+dvPkIc9VzjZnbGewbAbydkgZ7w1gOqc9MI
hokUTj2Fp6LMK9JR3iXNsx8ludr4U4Ool8YsjtrICFzdMapAVddM1zavLgtK2Vqkrv8DI+Q/ox0c
lfMzsp85KJlPG0ob4MpyzD00Y/vd5PFn0c/RU1x2tN44/X2Rdj+pK17KJP5nm5LaH2hvIfGdddD1
JH2SX6fzrl1uP9lFRYHRUDxw8b45zvnCWExdCswtR7ReHjHb27EoZyFUNAHFx7V78iLvhxdPtCcu
jkWOy9gmDOBGtPn01qOkB/HyKHznHvA+wekRHkblvtWD/1H6YG/mHJDy6N97/oibGtvzqptxZxvf
p1HACmG5hXn5lcUEeGMWFYlpvD8xqPHI/xTNVBOl2LxIQBncqpzcVDxZUT7sy7k0MMhsgvZuQZGQ
ndymW7YuKC6mPoROB/o7n6ryBInBO1pQ9w/zUlO2ay0ZydUQOzdRyWw/4zNPkanWnVWC6hCCkLMz
oc04hBtUHUwnp5o+q8r7D83iXyKob7zhWYSIrcvAzdbtbjDXFLMDrzWx/b9VmjbSveXi7HBzNixR
6pUkk8kf2UP/kRVEN4l4jXPwpGf90HhEco3CyIa/4zeo2tP/gbiJUz171LTh1gEiMCTtF0aUeD2Z
jv5FMzxVmf/rl9R/CBmREJub5tGyDftQgbKS1+7VulV7JsbFIk4x3RGHtvPMt8wgI9z4QGvRIYbV
vx5o3cB4n+ILF3a/niux7Mppmq4RrhzW7CpZYzZH2dDWk9KBveuntqIcit9BlTdf2JCq12Qp8XLj
d0GxoSlURAMcUh00xwQbb7OCbJy82Vmv4Rtb6kRQ2fkKMrg5rq54tWt/fh1GTE0rh57ETeS103NI
LmRlFWwmmFXZb9rgtJTyOJ6mG0dXeIBRPc/qD1NODRlyrbxi4BBblwzW5sYA3FgAmclkYC2B8cY2
MORwSawCi2E8N+4j6vYT6a0JxznZ7SDGnV2yH1uZyhZ/C36vh3RsSf7AyWUr10hogGpQGZ9DHVpA
xekeCqRlwR9B2PuZo3bv9q77ZTn1xK+5fTQdORjUzJadj3frUuOUazXekCCtEk6Vvlx4T7ktwjEP
Gn8fvFDpz9eMYZRIJg7ZGAs/FXblcG3MQkawKTFomojvQ2VieIpoGGLjmN/Hhso+e47sK95QijIi
C3bNXBEmnVLr2eupck6doqa8iY1lvsQdr5Kh2bE/Zp/R+wTYqBNYs+p/aelf2ErhQSiSzDuqg/lv
JaD+YAqbPRqGta2GgYOlwc4SsI9osZ5hHwwuc5AdStmele2/dWUHLLDFjyvUovepDYEAZiOfXAI2
oXXh4TB/My2bKtuMNw57cZu7Cw97hHEnaD9uc2ypLeBnSqVqqu562Yd7lHZnj93tgRG/eE6Y3jdj
AYSyCOfXydcNJkA6Wvj1bmSYeYfRE8VJ6NtxQwSbqFKFlOuCgF3pwPv1PUpehuomkjuYfZoAi32m
x7NPGoJ6AUxkjZ9GrK/BdrpC/VEK6t3BxqYRhUIi2MzOvdva4b5ulHpBH+X3qdRukTgHKzKqJ7JJ
y1OS9J+WSN5Li6yFJl2CTs+hgPpjPVKoO+0KhayQI32tCqD6LF0FLGfR0xQbEQ4RLm+7sYmXTdQ2
grYkUkOEY1Lw7dE/y6PRQvqWf8fPn76CGK6jnwYfGomZJQv9K8gj+r6FEkwskT+hkst7GrI/4lvE
xTZH/V3ODgRRpPydav0cKnnt69RGZipykuupdXajCJlDdBbO7SDB8+PX51l0X6PjeviIgKPzwfYQ
hePvvCF4b6LuJ26yetOGEz2o7NQee6+p7qQOboQJVZ5j6bUHO7PBmLoYUjLL6ViISOBZFuvvYcn6
fd80ykXtdO3z2NnFTouCwmC3nHe1NTcvLXnMbYtKsS5Lxsi6B7+bYulL5AwQKejI0tdYNKy+oJZp
GouzyrsjBSQmxX+UyDshfNANsVLiqR56B5RMhVToZVyASWj2n6Fjuie39KpbBUewbSQ0jDKqBvbm
UX6wK8//UJZLmkYY+1LlVnvCd1sepqztjiVoIuJ9o14XXGlxM+Bb6xM3uJi40FAeK/+aplb/4tuq
OIY0oe7ZjkRb2XiaDtE8fuUC2e95G3NVwTVv41To+u5jlrDpMlyTsERCyn2nFo+Caqt9WDlsdYns
HPomub14GowQSNnbjvqy0MupDV7MX9nG1s54wEvmCInSEnzc0+2mSq5bP6ZmuklZPGkMwcXdXKsJ
+w3JTEHj8aY00UfXgCTKXBJf/CuoI+oI2IiSYFReLMQTk+qlDCK9TeblbfCqxzS3asg7bgiIoKV3
kP0YSQ+BFDCU85Y9orspRyqu6g4psCDAOvt4Sue82WirC3F3QpUHjPk8a/drGDFzUZZHhoGQIcSg
4WmY9HEO+h870e26k/piagaRUdcbqMHZm+ms4Cn0iQBF3YgBVLctBxr41Q7Rem/Zzo0zioGEJ59d
qd023/mArQeMO1KSk2a7iHcHFCaCeASd+l0+Jta20228K5ibb7yhBARL2Ny1i6iu3uDODx3tAy6+
GgZ+YqoWrJZJKkldpagfMh0F15xqDG6HkZb/0YnCncKj94UQBF7tfyRrzQ/vSOCEGo/PLhroriGD
7bgvekzwe4XkxqztAPSmA647L4g7VpC/YAeN2ZS25IXopCXECYe07l8XesX2kijSIQynFxUtEnD0
Ul6FaDNYMZQE7Stj/T9RIg+8ScatV9fRmXHNBVlihfe2wFKWBJm7yfrh0pD4W9esBk54UbJDOA0L
L5CBAsSEnGyI3LxyOrt6a5UhNWf5Pd8+bgHP4hujOQZdB0PnJffCcFvYYIT9Evy8lSLDuh03hKiy
yMC4/HoD4bGns1jvJwIIqxMaZ1s7yn6yRrbYdEkkB52OAOR4W8g/Kmb6t66T/0qteVr7pD9PVnrT
OxCpddAOmzbzxbrhE91JK6QiuCioqYMMgSAUd8VeRH59IYpEJrjDCMvlOiUw1cREXWV8rOkz2Ngl
L0D+qe9JHOfsMrz+rMC3EtCq77FvhCtLx/ZJeBnMLtfxd6HDW7e1O/pxU/SoIPBfJjXcKS37v8Ly
40sxe/q1bQtomVbrwFXJ6afFGRhj24KZQ8aaEuJkiuJthISn+WCJN9QDZyEhK2+PVBvDlvQeqL7z
drmhS8Niwr2P69aB4tLJszIEwJIsANoR5k+DkqTTqevBARethzp5waJ7JUXH1hM0AZUbecJXZdk0
GRq93EW1aFfKNX/JVP8TQR3d0Ul/P1MfcMU1Oa+56OZbH6Q4QI7+EGXtQxgRPFbsZrd2q7A6zVnC
AmvRW6GCmW5Rm6Cvg5EqR5/bsP5vDvkEA99hD7hZADE/0fRn3URrp4DxZHen2E0ZDXpxmrrwlbUE
hJEs9TH70HjI5/KEn/1bKNSGtLOzYxJlz3UmvHeGCdz9N3qNUVF97IrBWbUsYLkuBjurBWodUk/F
eeCH28Xob5j81HJLtZ1YpbyjCMV75bftnsgVKTofqV0T6q38W6LNlO1noKRFubklz1ns/4PLle44
me8oKf7JCt85BEsPaBJ8z7/aDf94TJlJ1T0NB/HeGemH90z+1YSI5ww3NvGtpd/ncToe+FzqvUR+
pGjOLQ88rCP6DztccFZ67QcBO9KWoxRX0LyRFDFsCg/GRDsD31ZQul3Z7OAX1XtrDLvNVM/hm0x6
qrMGnOCjrS1y3a39nBpFhoH3GAbktigfm2B4zMuQHwHHMwGL8tC4IFgsJ//quvQ/CJg5KTwOF5Yz
7aYqXWqd6Oh5HWoXt8DQVKdkNurcRMalNQ4eVu6Bzwf/8efHrruvE1RUen3MaZqbflMgkN9mo27T
tLhjBuqH71zygfsq4meZ3kC1/RTrayqXitu5/KpxBBxFRhzA5BBwR7vgPmirveMV+dnSiQ1gC0R8
NBMHK/U7Pa+kbaacxM5cOmeXfq7NHGr/XI0xW7yooSc8wD6b1uMA2aXYeh0/NttDreZaCp279u48
5HhC3/6hjLpn6YUDTs3805tJOIxDXW8IbD1HQag2umRsnfP8LdctAGi//p5U9WVAtDF+JY+uawAt
5Cis7o1mk/5AnOjXOgZxO0z0a7mZ+huD5J+woAOy2bskTQifC5D7s9Wghy6GaBzIrmifAZUGBw+d
b1gMzTi0n1CYMH1wD3wBcPWpxl7vE/yuLPugkqQoLmwEWFMkCHVoDcrsFGTFo8TXvKKiF50/QOzv
/eCceTcfPNvrQxVi67OXGgNg3oUPlUnJZMUwX+ymiXZtm4CThtJglYwxhXwSsUByFQmW2Va+Z3j+
hcLZC3AIW0VBOn6iB45s7xeqP25I9JCx0EC/jQ+KsTV7UBQP9TR+k6MCMAJimgJHtlRl1f00vctH
yh4H8/NwLLJ864rg1S8bdQpdxZ81IFt2Cqe9R6WgCm+GsHtkdXUw6mbEbwN/Ey58m+WUv8Xojp96
jmp2sxj6feJ166UPHqNOBAxTufjJFvkcUA31wu1Cv1MG5O/UgCg/0020xbnScmZS3T364X2qi3YD
joXaiEi9sRcifyjqYMNYgC+jzYOXxZPvESGPlYpoLndGzDRZkxXnpGNKbYKGJ44dzJ0tsV+mNiem
kH15p7LxQlEFFwZ0JY8TGn+lxq0I62Spu78y6JqjZmGyCzIDJM+zma5b6z/sFDdMMCwItEicNhmc
tZDnmXAkMeXQpti3xyo0uMtdoiNsPyncLs997Wn2tkQ7PkgbqSK0Eyp7Rf8KbeldpxL0R8A/kwl7
2S1BON153Y2iC/Fgl5Vzt6LX43sQ5WPsZoCJKq4EjfLGQ2Fp4nQNLm+xgOalbKJJ/JPvIpdi2U93
SxV+0yXNhpKLAbMGBrhqYsVtcVVeNw33fQZfPoZqLF64tSJhJGTtssmcaHVJTm2fvEPE/a0sGDmO
rZ6pBbKfuXcQ1KdSge4AqDUO1mTZtfNzoLzfghsVPSa82+ZQ3PqZm+GznpB1oz5BhU1pnqLGS/C4
ewSojQcbMSM/QvgDM0xqoW5lhbXlRGZ773b2VXskXibLqhve02bclJpbBH6R/LFR8CajZZAgIg2Q
IvsxM+jYoDO24zi8myo+yMh9ZpCh63vO5XnKCMINXZltfCIoFy9v/twZw4svKm9tWQGLfvnTVlzp
lU1VR8siw830q91FAj64SzwnZ57PA98nNlhH66wERrOUdyH5Cxx9xeN86x0qrXrEtVUPLOZQuBpf
n/PKHI2XJzvkiF05tNaW1WCxg7o8reIOaJy41ZTqPD6JpAR/mDQQuTJEBcwX73NffgNY2Ra+Hz66
fv2fmRYMThHazEn7KRWRCSL0HGC2aKa0PKoaEMDS9MuhDiIAYsFUmkeGfHaZXVpQRWGP32MQt/cO
heKYkZX5MgolnRO9/G8xaL15BNWYSQhrT5D+G7AUwbYBKZXnVbfR1PXwMyvbQ0q+ZkcXKPeCogrO
DOjDQRljjg6kLtrqsAyXpfNhc8OhQLH81ydVDKcGn2Nhx87bpObwI2EttZ4LgiCdNPlhFK18YESn
MLGggqKOcfMVUWLB5fMtdqat/ZSmAuOo3UefkrWeEzUv0r+xyQ0tgrEBGztZswHsxpA1IeUewI9Q
oW3adIt0726aWDzEsv+QaXnN0bnWAkv3eWwiMnDppA8TaaBtlsDBS1Tqnzv+3TaTCBx6gl1Iw5w6
gC3+LLSJDSvH8hCIojrXmi10GfOuy/rws+9ppJGJjfM7ozy9yKmi4XtwtKH70Gb5WJBHX9H0oy4D
JScQbYxzEGn3VS2Ze0pwghH0cB9U25bIM3b1yh7t7LDP5DrXpVeZ6Okhc7hAx10QH4pYVdh9yB87
gl1kpwK5S6aWoFcqL7JMxnM0t3o/wTml/8X/4gcM6zFEvezIBQ2hvAg/PqDAf8lJP2PSfvZF9Gss
gnvNIkrkWMA/9kLz223wzztiEKIIv6ee2pk4a5zLCC3taPvTMwP0D/PqtJFzimfflVsKWqyjg3lq
Gy/dwQ7ihyTm2EGbTu8sL/tbeGR2tqiAjpdFf8KYgycva8mxIznhhcabOsIsj+GVvveekJfYSugP
Y47rorTbRCoPLinrb84HJ3tuby455EYsMg659IhLeyOGjn6mCPTTAMXjnmZEXqox2NzGsI0n00Fl
QvrquPaTitRjhsV/C3vEXVVjeJwEyFwNZQvICvvQyJPWgY0gTc+6vRONelnS8T3UHFTtuCRHHHbY
DiF388ad9nWgeGZCyQ2q4dZRdPV2CsorJfb0iWAgvu1dUbYE76fxdk2uc/9bV6HPmjw+Ud13Kxoj
attHePZt1rd101Hqi2UkCJ0X1YVnL5tOVc36v8vpMkAYy1dtiJFjjMj/O3RJBb6mbTDR/snSuluL
sblgxnLQJuY968y7EQGLOkZi3+3YXWWQqe0ILGFdusnHYJurl1Xznd8E0GP89ldUFjmJm2EVnTPd
lwuSXFd3/6qBDdNsC9AErI4RZ0FRV/i3190cUOQTxtNl9MZ9OyXzXRXNT+ksPzEIon6GeAx8D1hg
Vvb8dFOA4xHEcWTbjpW9++x61Wvq289xhaGaww4GZO9feWKwV/h1fWEWZsTgooa+ixsETKxNaHPk
rwE22Dit5hpn/P+gpt5ZiOvrrJ6309AwoNb1uA6tSh56OR9tcrOrxO3QFLEKn7OaUPA0YcXEgXRb
GLLQj2wGRyM/Gpac/GdW7w5Ukxt+JFnPjeUfMsPxXEIZWDHH0+CDSr1i53ZTANVxytRr1hmodQVX
LiPgBSXAlDZBjtrq3cwMef1ZQTJArBXMDUn7BN4bmYAwWcADydpiISBNTn6f3wxBfip/lOtgmRkM
MAnb/ehN+eOQ117nimNGy2hf980zO40PTy54p5fcXqdueQZ0Ty5onDddjtVwKX0B4R1jUUgcXHpT
RrsO2pAXWPeTar+rPHhgN4Kj1jF3ZhlxF2bTpdJd8eBVtInSBsImjbU1zZH/jWHxWYXOpXZAy8hF
cwhnxckKgYiS+BBbVvwIVx35TgIwUM+XnudI679JmIcoS/grEbinIQZfOshpX0SqJEXSHFyuJrRz
UM/hmh/pZy8p6x7K4J2/oZNom843m1VSj4vLa7AHNxYaZg1pR2+1rXDjWRQyFcKwcljGNzBl93Rj
f7aafFQzsT28WaOGOfIOxqtfF+hEiIDcBIqYgmVF04hHlaIXd822n/WBig14u4IjsU2CLYnLRxNj
XocWf6pj52VprOYeaRqKIPVnDk8kP8yz9u3/yp6MYxGNl4Q4g+vNoIQxtxGVhLMKPQcbkM+GA5/F
ZPqc8TCBGxp61T52qPXB8ODQe8A9rbbHS23Fn8lo3owXQYRM8ASkU/+vzvt3z3euOlpegKC9kXS+
I29QbIDKXa0FU+yg0RKXanYPhaPZXISJPFpu/2ASb29E/BX0Jb9Dv+mOMu7orHLES3TzX2HsRBsy
yT9ESso7LOjaPrfyP5vzkR9bwV7B0xEXDRURxLD7+7htf2qTvHPOfo2Ci/pSFUjTsNczWmQUqu8h
iYGuc9QTPuEH1Kf8yQ5uQPJdlCkP9jvTUrhJm7yng2Sgfzz3q4c0iSw8L9RoxuyRjxHy86kh37Qh
/kVxdcZGwzfdjAnbeUAuuzeq/7Ln5IoDlhaK3t9mnrdsCxM524A00Boj7lZr/6hTlTxWyvZOEu7T
njwOvP6ArWOJG5iezCzYsytoMZz3DDFifgdg/M/pYRQ51XFuI2u/wH4/EDfy1s4SoyIhRarhdsbD
Dj2FqU9UuPJ6lqjurz20SCGu92owzDNOd+nG08F/NcrVZSit1xL/zSYbnd+e9DhWn/za4xq+BBL/
gyoAPi6z+uhihBr8sfN7F6dvYMJQALPCA7IP/0+SRqjD9BzifNzwX4t9MCZ2wj6YcyvTqOvxFLSr
vHKrvwiPEbU2LPqW+D51ZnV2dHnfoN/zzHan2hvlUbNKZlqjzW3s8Gr4/dS/qaQ4zAUspiSUp9GX
dHbd6gpvX6GYHH89dDYEkLjdssukZhEsrjf7V9U133QL0l8Wm/pxqRu0lY5GTYwvrJpteWeLaZcM
1EFNLt1pI1HoldXGsDlG17urdd9+cpE6BF1a/7R5byiwj6enwfFx+KlKvoulpzlL+sspwfm+x1Yc
fHJm4gtszVheF8fK97AI2G+ZBg9QQj1B2RHs81KVAySCmBnhZ9lBRYHsX5vmBR2NSjssiahzhcJf
7/Gd1UbOu1xqeuSdTr9ngBDuW0hBVABjRrCE/cTI3P5MdY+Ml6Wi+s+bHLHNJudnLGyzaTJB5rem
TjWfPPXqxWF2DEZV/5kMeyslEi/UUtong0SyYnhe/tAPMFxMLG5qFgGQIlxs/CaPvU+3EP4d133A
t3xO0yacgXK6Tf1D4fHNdgmpkgERimdF2+CoiPvG8/wS5VV29tki3Fmu1E/4u4G+WhUhuMp2Eow/
UfblTGwl4krC2m9AXhSiDy4q5mFfCXdCGGOVjkLoxzauvL7t/7xckL8IB1ONJyZBbqty+E176V/L
lHFsGCcP2w8VxVWfLDi+yEylcOHQmdgJ9US2UJspneXBdEChYRTzUm7BE8Q2cxNyI5kJjLmYQ5yk
poqiNvzW/ZslXBWCluZ8fqLsMPqPF4iP25YFWEmtZCbpuPHZ7+5s6v7iinWYsiMDhKok+qisDatU
SN+JQW6zniSr/kdxK80d/JlOzro+6MK/5easGGJF0bv3ZrbxN0a3Unjb+SdbzBelcjVWoHmnXXPB
kiJWwWIxt49kA1ZFzTTAqLiQ6OydfmeoZtwwzuhbHWUBXJWAxK6KwVYFbcLgHuCm4e49p/GlLS2G
0zhZtirKpxXv74qPF7EvgEJGcImkOpka3uovFqTISBYkpFGbzlnEToHzxQIhVmarWc6s34vgNfKD
/mueS24rCbe9Jb7thJvkNNfLW0esn9jxsdQBen0UoAsu5rOkrxW3dXNf6eLdRJ4+hkEcfPaRw5yj
CAo8UmuLxw7NlyPYiZNf2RJrlFkXsvM22RGKIFMDlB8KGt3KIjEif8FVYuh0BabVMV+NLe1+bRz+
tG7fPU94hSk9out37bRTcbDhivVfOUhMqLBzBTPab4qx2peBBCjY4xe7dmaOuZw0jxkYOG62XbGp
e05g6B5ENRc6AcZiSrdDR41k2WYB/sH8Pug8sQFdsjdxBIM1JhfMpp+ynEg8VNoD3WvgxasOhqis
3Hs7UfAUCwu5P7nkivljrCE9GiFfRWxjx46z2OK1SyEK5jtwbIL1HVfflnW0EaQBsWtNPS+TvH0v
ko4pt0WaBD9QG2aMPibtCVyv5VuC+O+2LEo6DzKv8hpD7LPNvqFw3AEjRQb2bOeZjc78Mpmwx87o
fQ928E7ABhNkwNjEArK/kR9GApRsxBXbFIC9treBumCQm9WHqsdjWeJea3RzbQQ6Zc83wQ+yaA/O
AIORmPdITpqobiPxnCwKu5saWR5GfNaAbgLSejnDM0yDwL+FkaCZux0F8mxTWmJq6APxIeI5seyY
7Gcwt5sI8QGhCJiAxme47esGYCDRJXj0Yb3r+/zFJN0FAM1M+S4x15DZmTIJXqIEop6GkFuGvok2
c53jIh1HrhAK/1BrsU3g5Kphf5FYTY/R4lxyayDagO+rzYnCZW31XTmGPiDffy45Z8EDn8vco+w5
HXnKVNXeepBuS6n0u2c6Xuu6/mOr52xiwUvV0J4Qi3m4jGP+leX5P4xM297xuD1h/cZMmvSL6NZQ
jks8WrakLbdeGkJmaJvLl0hMGgCGFQvkhNplHpgyolLMDI2+ZozGahukBa7EoMW6u8XxNl8hryDi
NrJQ9ygmNCRxwtbvXtrTJKVVF+CMwifePi52YcDI5Pb4ge2uJewLbDLFrZSOmAVLHvA0kBQOFDS7
wVlQ+cxuDd/Zemg4uBonvtpx7z86bvI7SflaT90jQ4zLi1e52HV4RYsa93od5DBj9W+XsO4YfJV/
ETjA2dPlb7LU47q2nOJsz+p2Q8MEG90GRdWyrMiRXdYLfOwHt3Gnt4CL0BEgAE6ujuka9RIhqQyt
79IeSAlIsnT7SZANI7xcAWdjlXkkpBHRekRHNArUZFELP1JVwkbIZ29LD5a5eIadI7nadNNDNVwR
EaCiMcF5ircy+QA0nH9JQY833kqbiC4uD437YFWkGPySAPeG65NvTmWdP4u8hKxQNeo/9mEZ9XA9
/+EhrX0yVADN3IqDH8WGIcyqc/inkQhXLmv9Hfe1FHh1Ud1LPoFfboPOn29af0/d9LKjXin6y6Q3
/4xhED06E26N3KWbmL24u9eNJr+DNEIlOAsrfm2jF2xlFuX3CW7Az44QyxOiTnN1R6dbq7hgy+tX
fkmVCXa5cecwX79qsVB6iOhodpo2ecDDsWeeyqJuX+Y4KC+aRSB+iJE4lNtV2XPIEfPON2gutkxu
76AWQaHJLHdXxwJHU2UXtD2EPi+cOuVm0XQLqPg+d8Rl8Tq8aTV9wWJVCMAKS7c0w8a5kT0LEYgT
uAuKiqcFAH/hWuyNDJTuOGtPCyGDVd9bHEW5jrGrwW50BwxPdT8qRnkTnTUfItw5ptdwDKKdCz92
1ZX/4+i8liTFoSD6RUQgBAJeu7zpam9fiGmH90iYr99T+7gRszPdZdBV3syT6UdtGtgsVxh7XF75
6teLlNJTsUpymEWVtv2T38J2S0cE5Syt9U6K4FYQvkFORM5fRMYNo5IvY0NzasYyThZG4zlGANKd
ISMl8Yun6KONSugkSBASM8Mlv8im8CaYeMj5FmMAoMEr2hy3xZg0h1YBwJBXYl8p3JHyGGze3f9X
SVUEfzYe/7VXxw+A9Gnii/M36BRUx2XURaVpzZBsXemNLEtTUiULXwJW3Um5gtwOJXaue/oN0gZt
eHjQ1RxiZhjZyflsNCl6xzkeNbSz+wtV32Hqhs+UwVWf1XVxVV2rOfwp/5qr+Tno2R/q6jUrx4I0
y8DL41nXmGX3XdnIAGgyMTlY5usysUAJW3w5fL+45zH+3qn+mC3EfIM5QS7uDSZ2p3xSQfW6lA0p
8zQeNngpx3NYAAj2NV9K4Q07MSTWKsyxfnL9Sl4cR7+OMX2lqA2rSYg3pnXN4Sjy+FjUhB1YUObl
QVgRG3PNxXrHBb24hMGVxNWjV2RDHWx17gAGLkx3BtEwrbTFc5svZvNZYrmnfZaHw+iUP24dw5Od
x4eIKB1+Vv0vipCWysUN74FTpg8UE7drM2XPWQVHjPUS1MJrVHfkjrNP3DHa2S2/epBeffn1hByu
fLOLYT6skoSfVVjsgbiGsBuvBcvU2bnHKPO0hAMlNd3S7ShgDm+MHH7ryvqpPBg2yofPGad81piB
GLOK6BQFMzVa+lj6zPF+CQUmG51/uCYQeovys02JC3b27KyaaHkbJw+rXPvMYgcCiRv/GaRvIOgl
peujcS5eNiCZgfXdBK11qLWyto5lPQcR/tkxYHc5ySte2XHSzRI2l9j3rpDnnA4Lhx4Gw0NwwJ/q
OdCJp8T8KLosgSyS6VQhWc205+Zoj85LxO6K7d74Gk3lM7VQHu8bi2Evb/7Kpb9tI3SvICgesIJ0
XDop8aSEd2f6mRK3iXuWi52O4rGR/iCcqdoX/4QbtvsZ3zjJ7eS7EjUAdyEU+LbqFVxgtxNBPxKz
wiM+hlQAtjHB/iZCtOK04FbtUzXvI0vhaSZtWnfic/BTbk0TZVz5Xx5JXPu43Y7YIGEWR+A5hGdd
PLe+GzJS/lWgwONJRPQroNklxZ8HVP9ZcwRvlCU7hh4nhLE5H1Sdx4fOj/8KbYCp1RpuKPjPh9oy
YL0jN+PSP477oYVqVS7IWElaZCdTzNk+1ejCgEiBaUSNhvYBZ3I12D5vgajCPcH9YxhH0w1AYocH
cRfg/CrfvXagIqFtnR3rPoFeT9S17O6X2Ksu/uB/Lx3fgdLIK68gRAZu/4Kc+xRe3fc0au+T3rHP
c1IqZqiW2cdt8EnfWMrgNex098l0RHhcOd4PaQX/MwYqSQCd5Xo9tuMGn8h8pGoeOyj3Y/pp8/Ce
WybqOrdVsolCssQS/jFHfd1WbW2v5+pampKRdUivFtqkD9+aOb5aK1F0CW/HF5VyAeoINBAxUm/4
/fLLkDbmPht1cR7d9CnweTMKbDWHwG4/zFhpVq4+ql2UFKsxDYu7SskW2zbd9MSt7X9tQkONoxz1
kPrTh1UZ/B8tu6h22GueMmxn+YlhwNHawVc5ln6yHmobYc0LR+7oBqmWiXjZ5TGHTDGMLRfyRN2H
Y0KmiLrZvW1ZzquiNXyv8AnclGnzM45Xxmzl+QcTlt81VRAraMAPDRH/vAu/PLZTG8YtntOlRD3O
Z+wyRbBSbveLzRLXp9vB7TZFey5zbNLhBJwMYa2rr2VK13vNNBtnhc8kQWld8My0IOyAN1nXsPKy
9hoerGIuXx057lH0Y8AnpnxILEd9cKeu16bt5r1DNvXBnfq/ocGiG7Ztu+tkzCIxaQKQgbQQaAZW
OydKZeVusmJC/eJ60t94k/qZW5rHUz55m1Ra752fpgcl1T+XPSZQgGA5+Hx2NxPmifWkwn90VX0P
cUrfio9a6eOGQmVrXlWXyXPpBePG09f5uicL2sVyPMohSD9J322ceMB+Hy7deuyacRcV81fCDoqw
Wdwewr7y79g4nKCX0vbkW9FOR0hXvUoEXvPZPxW5Zd24kku+HOOvQHuYeb3xHYv4g9cG/r7ly7Xj
HfMBflXiGMUJViDM47hIv4wJvlCg2ZXM9PeE/VBffOGxI7KC9xCh647V+3BIrRYCmE6i38RNxovy
e7wr4zisma7VirZuw/hjErgCI903JTuMlHDDdpyDsxwEX3FF50KKg4x7qlUpsnk0jJh1yo8IPh3J
pKkcssqOK8BhLkeAoHtJsSvB/JN0pofK8t7CsFb5wQqVuLZpj1Lf8yG4C+dwl+FJohAOVtKcPLnl
lXls7YoqO7tW8mzX8k7kql7H1MiNKTR04fDM0bV1l3Bu35QTEGKY9tO4PCIpIudj20zSV4c6FVXV
HGwuuYcA96oHJv8aNIBF3idoCHMKR0ABaIhCtiF9aR6vBIsGnjqIsRgNWoSP+ZJ8BotzlFfU8YKM
0PLFLwaacCvxE+R8FWEYrOoCKjZ0XbXYmzgz916TfoqcpFXSPTPSsRWrphdqqfZTySIOUxiP4Xqz
0CwrgcXi/nWPnmdv8jp5D/Xw73/2DC458mdGZ2w1YyCmHGzcO5N/elY9hg6fGCZ8Oi+0L4ZdFVSN
gNJMaV+Coj4vWNbX+K3RHnHira6W2O9qirhwJObkKdacMQfsDUYRrIbMLLveNASUKwyDn8iQlGv3
M+RaL7und/xuoD/aAMJHELBvmmaYdr4ZMUJIdr3v7IL/OpXvy5R5bln0BwHsXT3IYxPmH1Vnnp2q
3OcsLXz4c0CC4leHmGwuuNSWpX8o7egwmuDVaUpQyTYwIDMW8DDybNooPLt7jl+GCAaAG2HP1r2o
oweM7XeLp79nCuj2RNsyOssmnuH6ubd9yftKnhGE/b3XleLGk6yTICb/QXaGJkgUbOf2rn3jATZf
sXna4XMR69lL2w1J5Ww7ps0jiTj+UPrl5+ULDV3RFgcVv+DCRNvcxzXhDJqkoO/nJMHqjAjdTBn5
mrIcGgOGWX3HoHPeeEKfMG7dYc9MAMOqT5RI+xxAQi7l9KNQ6t2iacimUdLko9DZKIOB8fdL4Xyk
Znn3DCQUgzPE8q1fVQaIl6r5s5s42iCkwoHVvCaWmOETp92D7uK/LoufdemzJg/fbLqEV1e2nIyu
JwjftBuX7uhsxJURYjVbS5s9JkIemf6FJJ9VfROKKNez4Vqci/GpzFgu8wo+gUez+IbYO5uC627m
DsJE8BrHHam87l+cEuwmEM3PHmEdHZmCV3bSn2xXfzeDr25IPv5ZmoiA12bPU8rJ7OqrvTOFAjbr
N0/M+dbzJjifXDvXUMXxoBC6SlCGiCJktxjeK6g3jLR0Ij/U80QcocRyIlyHtdV4/XFy94k4LYDs
fquL6+Ds1f0uTRFUo8b1NjNrpkeytXAuwuLdJrwYBzVKjVhWlte91cK9CNfbeqprCIuZO2Kwt2nP
nQvGM918HhvMlqdOJlzymlFFucZMvKMe/IOv2004GO49Nvyz4YJF40mSKyXr8Z443qawgqPwHAbW
dkRT5iGX+Fe7XDOxNXTsO/adl3mxHrWuNg7jGPl0fr7pxYrgjJiIw4yn8ScZA/PoziwZMQqzt9Eh
v7y2Nr7FAlAMDqhDUZCwrbqjFM1lHhFK3enUSuAnY/VCku9J6XKdW24DxLXDwwqZw1miPZ2Beh17
eX/qRfYY1Q4Wv3binGcWFno5B00lV2PenTnO8DHWxNrG5KKZBywf4ox/pUBl8fKv7WCIBVa0HXsA
B2Xe3Kd2+tiFzgO7QIRqLE4ler87Jo80LWx8vJs3jjZPURZ8l1ryBuU/1C7+pP3wUQJX6BN5T9bo
rg85PEIQ9V5Iea5FjqyjvK3jd5UzqiwjM46EahWInH6K8GTDtuAzevESjNpFkV1IGl+Ng6xc5sK+
DbjZ7ijDXo/wzzc+Gbd+Ce4UtZa0fG2SyHpaMhHsEtXzka+/Gx3QORtijlps9tTOfJKJeyorUvQp
F5EoHXdFmf2pBSChDp8Y1N6U8l9sNf+SVNnS4u2scIAsq2UCUWhH9busB9xsXfcdul7/b/FTxjhQ
i/wy8a5ohdxL2OXrVrL1GJo4uSCmyoMczStYuK0p8HT0gq+qY8d3kns551oLtzwrnw0iu9cSZjBj
ck1jqTM9kPFas/0F0hKeYtk/+lbBylymhw49eNX4IVX0iX/hdwMMWXffTkwDQDb9+jNbPZC/3abt
/V+b3AlJpcfM4392pzdvAr+OG2mPE2VXG3tHceyXbXmEJopvvhvnaVogYPHelQiRK1mHD9pO8n0+
JJuulTuLgBVRppdFRa9t232lcRhQGpi/qNG9KNFAk8j0rW1X9AcO8wm/6V+KUQ6PgwPHrW02jjAv
85J/QT28i0gsXHttEPakfwIUcl+088gEm72mXGRwy6SXgujBHKONVI5+4wtId0MwXjq75g43J/fJ
4NGUwtOXHpXPDOkEg39yyOvp0tLfG1Qa3cw2j7ZihxPl+lOA015xJficpPfnh9B7QzjKp4jonGfj
BSyW5qjtkrouPlM3rZu9LQO12IyJm8QOght4YyPyU43pi2qBmGGxB9zeHy2FdW6oiEGnKkakSFiI
TBd3sFiNpeEHb355Y+N/TjHA+0FzbxgdMHJMVAJjn/BhKQSOBXNNNe9gCujTI9pUNRZHQ+LcZiZ/
GRA5KX4AGga44wHc/0qmKdBQBzJudYy76V8kaVP0lH0/6/GUOPJ+0iw9kmEP+PznKoXSDDbgNvHq
y2hlm7I3BwaZtRDFV8z0y5teWaTCcYeEDhUa4DEYaGmWQl+ID8aeqDDp+qd4EtDvR5wTuj1nc/id
1ylTkiR4G76nkgW1nJ/8gAI8Zwz3cZDt+IRMd1NoZ3vVSWsV92m0ArL5tUxXb5+bttuSN2MLgse7
CZHSV6IoS7y+kMtmf9i2ucYZxQA8LtjwsurWroO3SLTbHo4E1xCGX26ia5Dba6l5UdtoWbu4lTeY
NrbxUL22Rf1S0jm9ysPqJbCRZ706OYoQwlGbvWF5wkYVe3ATELzydtnOUQ0xh+oTd662BJSbTQPL
DozOBbPov96rV9NMvWgwW2fZ8OXLjLkAp0Pz8X1euxSLsyByEBaa3geI/MAw7iIE5sFgRi7a5gQs
uFhFgSdPbRmf3MlDhSyWHQnhf/WAHQLvFRUQQfETh/nGTPLNKcWajWq0GjGR3cy0QpHw1dnW78QL
uX0cThXv5xCcc+HuGwBDOOezo9tWyW0c0o7mzWBArFID0uB/t3zgJyirELGWrV+Hax9Yr5/yC+iS
pUhR6rcxLjbRXHCOKQro64BnVeH1DzyJ6ba4FnD3RCnWo5EnCVHnRkkBOqgNuE5eEdMEO4r6J5sg
kgf9R54mB8JxJ+kZYOYBxUoDxl68UBRYhbbKQafiZkupxJ49Vo83Mph5cOb/xmR5SWZNtIRB6Ca7
dh5EwjlFliBFGjzTXXtYej85zMChhyl6XzDHAJ/W0RYPBRbXgVoIpOZ1npbHoBd/ec9xXkWHobLe
irqVNBVio82v+BidBfyYIKsno+5UyE0bJnKo2kcgNofQUu/4c0/sZR983BCryiwvovdnGFTZs4Dw
UTHVEt88ovLhEhA+266qXk/4XWSV+ABezTPYJdLMs3UrRHhwB69di8EghSeHjL1+OVMrkYRcxNLC
w1neBidcTxe3Eb+h49y5df01LKS2I4KFZdm7q9FSew6zs9twrynH5yWKxH75f7gH4LQ0+h8+Bdou
gxkLK38UWi5ZeTpf20srr/0v2FkRk+w1HRMPbVGRoi9/Iy5JY4Y405P9rOLsyQTqA6ANDlgTP45Z
choTZrNQdy9BP2xRPh9T/HybbmA/hu/1h08M+14gsUrKo6iKF1tkLBp8Zkkn64Ag0gE769TeBUsD
Uxp/jCUxCrH9rm6oVNsvpjj7DX3OIaqjz/3ToAVzc4geF2DttLhwIgx8YHgd90sW/OI5fW1kfo4s
79iztmDAwwvkNFwKoQViihjS18bggJ5HqnvBeKBWdwRmMH2ziQoRB4XYU2X+LYuYbWrOsnBkLMU+
6hLGXLNThKBSnUMhHspg/oq95kKzwm/D9o47a7pOsXo7INhF5N3ibsLyXZU/cCWam5mMmaqcpyxo
aWHWISUnV2M0EK5hhNvKoHeaTH0WmXcWFEEsFVdEL8PSmraHJqMLeO7ME6P2wxiIfdv4D7Fbwodj
isiBOIwZBtWcv7WOJypLA2oxujT56kL/kDvJo5ebow+RbEezGzfEJfsXi5ofIZUn/IwH2yWF2sVe
u5qgKa8mYFd5ODffXciFLhFI3AgWJww+5jYRtL8UynyJli1sfIUUtmUjd2GXY5zt9Ik9ye9kqjfI
V+QsahMwrSRH2SsfrJF7AVwerNx0/vOLPjqVvrtz8/6ZoD9Y+ZyCBcR068g6NlmhWFKMZzEuDfN0
9FIaMJPw5KJlD5WD4kt7QQon8MZapudBDHcI4Txt+mzvWjWQTmv4s/ExDVG+hemxR5p4BSDe3WQW
Dj3uMB9pbV+cK8xfXNctWeJvFik/eyyoOiG2i3Uw9vp7yxpeWM7dNco6a//aNUDxYqf7L0itv+3g
YmFyDYXV5PGBtuz5HMwr2wqf7CCatlQ4c7im7iViHyuK7k/YOHJDesdvxqa9C+2ZfAyeUC9ABqiy
4lZnV9Q6AP0yPY599WW8IFg5dhMeiJV02KISjjxvxbv9ii1lO2r3VwdlsVW6jrawWx+KUnXYc8nQ
xYQNufuji6fw2lfER+k4jgbIfS0PX795NEn3gnsQmsMY13SU1B4GVTQYdgzr0fX46PIEoNJg2SH2
VnjnYBdLfO/bqRC7qAwh1lLNLcvq6BOuD4VFooCCI1YWa56gq0kNPzpX+WZggbRlcQxjCZ7brrUj
XDs+yH1I7pzUwIGa/0Wx65nk3ukmeaqj6tJTyTxIuZOLvaUwoVvn4QRewf52JE/yZLR/csEWxTch
MEfd7bie3vVX4LjlH+i+XFifkB8es3jn91hIEpFuJmeATUDycmPjl1yB+hxXJiVRUy5RvB09giYO
37MmppBx7rI9Wv9L2uf0TE7Z1tjOFhHmvQ69kx0X634eX5ecNtFaPDhx+RI68y8H60s4z1957mAN
Na63WyQ0ZgETVEfu2STFJvD+f/5W1YaUjsYfiwUnMgyuWfPM14s5ZBjIPAUEhPTJjxtIyi3pmxzO
heN8ZBW0O8w9F3Lp26KMmO9o4Ury6px7/kdl50+BYydH/P5MfVVyX+Tyjp3Ew+BCh+Sw2gwcrjdL
YG2Lyd1FQ/1pDUykTvKXKO82T1xORrNbqvI85TaIGoIrQAD8f6agj48sn6iZ+mTxgH15TQPUgbKO
R9uEuKic315y6k8FtpWrd0Co4ugI/z2ax/0o6juvMA0HK9tTmy7fsiyHPVSWdd1ipPbIyObd8BxG
3R1u0B1cMskeK2dLmAPFSZC9VgE+2HvR6l2O06XO7Ht7gDjkDCed1P+svr33Jg8vJ9k5qjnpCMRE
PJZnROc/OrPWJsrO4wA7xlfxU9eL5sZf7I+opQn8WgiKuvpeYJpdJvVuMtHcGb7bZJaRkricMpIT
0yZrRqNCIRA/HfYGaBm+9+lgVuY32FAHeDBO8tNT4rhK3SZf+Xl7t6B0403jiOJZdfJLudNJ9zVr
hflRCUhTZeOhMnCfi8FucBpNK+M4zwminNMkGx4gyW5QsK+pO/BY0rG88O8xekfr0SalS3ABpHxb
yFWhKYLQWdTjn5kLxGRiQkG4HAtbeRjIui13JCC7aJBRkHypttmxol8gjLXmdp7NBZu6RX8qVwwn
DNxr8vDVzlx7Gxq4qo12HmxWggcvCuBbQu94blV6snv5ZU3yZJUzTb4ViIpq5mGcNCDJ/LJjZ4OP
dO7OjFUItslaEfFT87L1LHx00tmx4Puau+SXSpUMlxdPjgzkSUBk/sYgK4Mmfc3qZjqEXXAH84SO
dP6d3Jn3STsjTo/xo85tyAZEYBl16eZV/bXcGfZ6FkFriGrrVFnRIZ0WogaKXiMUXRioyb3dTY+B
Gx7CgCqyoS5OEZP+qluIpwHFe0tm5JPOOI85BPqinj+DaLlLtfOJ33lfkmO6obMwW82ifxpz681y
EaldzTtKjS94G0WqMYqjL5uVFd5yuKnxcG1lBeCFH0/vOzCUG4K6nPwE41k+YCttawo1C0FTyBh9
+Zmj6OS8BrYUUbAlAsLX+c4HPmW6UWLnFuf+FqpIvaqvBHGyWBN3s57FSDf0a1O7TzPUjHVn0UCE
qTrA8InLvnniPgzIgpeun9QVqa7i3dSoF3C1n7giuHuqd5LTX66ofoMlJsDKH2+Z3GX3wWIWAZMK
1KgJH00Rfy4lZhVN1Z26fpTraHimgOIlRGmlS4n+qN6Hbk+EY50vwKG6qaGNwY22xhqQEsO/NmBB
Nyd4LULuj0GP9NmzeoyD/AyicSAdzRpF8hY59jARvRiO0UQPfI/MYKqAZXAzHv2eXaGUBWd894vt
Bm+O4exaNJehxp+IULfDCFoeNvtI11JgtQ/VxFk3JSJbU0ixbu2WztcoIxnlNZil8HZuoGBtiq5+
VVKjovrtZlTzj92bt6mcxpsKziYj6NVE0MHlbm0eBphVxAqbho1RTCAZyHon8+lPSAkgg7qTFFy5
M6uveCY4n03cobWJ8A0FKY0aFJitpgYfyWIXn1ZiH/oI2DP8nLkaXkedgGk01Q5h+q727IvrDgyk
9nznuT6Sf432qyiGQOK/jUYH8ZBkCPozVyN977YSWSLTfHSoIMyG8W1OJXl2wwpPDtan6lgkQmRc
o/LsWgcKQVgeKxCu5G5D+ggr99ga+0h9+KZsl1uuBy+mStjtc2Ji1F52DiEAPKwPVetBne9BZcYk
vpbC/Wsm50gAYEaXWG7Z2gEN8r2brPLfMFzjlknC9ziubhekXaopMAHZ/rkNungHLf9TMsXMosxW
arBfRI3zUhAzDLBO0nUTH2Gz7KclesvrHsWL4gxfoJ4GRw2V80aPUbyWYb8GTUdOK6dQL2rpHRm2
DGE/BMBmnqhc0a0y3oy1v+t8UqfBQMFtV6inBPspy0Z+HjTZmwUeD7QDVHh01I63kL10h9rbG/s1
dNtvL5vNY5TS/Nvo8BbDITBIuNfK/iDQvp31tA8Ud83Bio5hK+EYs5GBb5rhaED/6pZTTacGViZK
vLwF2G+qm3WEX+8mKPLfqgkercJQVKfH27iXf/4Qbum92tPRcHHZxwwlYWTNLnQ0NcXfmq6OSiyv
tOxKXmjxI/L+ydVmOrsOUdzBtpqbTs3yuU/r16HjFfJMwD0D2ALDU7vihv+gOkT9HHKu5+sf6rg/
Fjg7JPkd9p/Yumw+187AkygZc1hYvXcPBfsQ0vQU+uTbhQ5+45LNfrRQEwoo3/Kit8ky9ynFROin
mDSm9kBh9RPiXrJuC3GWQf6GIReb9lx/Bq144i+TMA77fxk1GbFD6wSVEKeREyNV873rsdpt/SWF
Ul++OaH5lSA4SUpOgErlFQRTed+gkUk2laehFdZx8LB9YJlrN5PIv+yEW9HswGDI2F5jF8wP8Yxg
3ox4reOxZ9EUFG9dmb37Tjo+uuQqt32YRvu+xejkV3z1nAqVOZ4hNToj3a1Xe9i5RIvYJyNnrtVU
bxDy78HD3I1pjsqUtvPOduKQu+IQ7LvFHT4tjaXwqqYLv2+53trFKe55QXoB9xR08jeTOqn8FMBC
GsqYCgbdbyBKW3BEGrHreqA+cyYOeoTuURNevSB11tte8tNameb3mrAvKoqAzjELgi3+FpDkc9X+
S9wowd1jv6Bwy1vwEu3Opc10AsC2PA+NsNiLSoLndSmcfTF7klU4TZkH+k/KV5EN6JGL/9WTTAPh
4h1hmEVc78dxk2DFfodG7ZxA5817Pxy698Yb+4eO9/6R4lJNn6Zon1yzVDvjUVSbjT15sjC7ZMhX
sNJoHMDd8OSyer4rTdVQchSwUiVdzW0aSC6fT2GR46uwepXmTtdMlMVM+1sY9uXecJXmFfNfCQ3p
x0DrP7i83yNImZ1xVXKIMm6SLF2so7NY9S3FYtGmksMu8uZfqtXxC2T6TbaSWlXuRrSBJ28kG0iT
NkSiF6jktIOiRbde8aLhdWLOrkhSds8N6gr5GWCOBjzepvOJpdSQX0TKcysd1nkh34t+rneD9uIV
hRk7uK/sAidXXD2Krb8eVC+rlUrjH9om+yOGC2q0XBvRzgkjnC7a7R5Ny3QTJETxkqKSZ5dY9yZy
oJsJLxoOuVfZj5SZN+vA76E/s5J5rZNwQU6lI3ikDYbRnpO6a7Ll0cpy4GFF/WoD9rlRpQoR3RQX
OBqbOuS+5DVapjuTyeeIDjBa7hBcMfJThSg75JLBwsYrhQcfKmMGChUGOA8J0O3qbyjarGZ6M3F4
BZwLU/TEOQ5jY8BWMaRoxks+VmfdqOzFI6iMWcQw8UjrLi8ZahJtC/AV5TsMP457uz1ZM2QzMI8J
sVJqHzDZ8VEo0cO5lX533oihAjgmqqWObqeKYzivxmE3z4xwRR6zIR0KOL2hODhzBhih10cjkEba
MY8IW5mdMCyUls7ClaKWTzJ1QHBMeoEaQK+Q8L4iCSpkCuVylKz2ie/YebprICzcqkKTNg5ecjv1
1j7O5d0YocFH1sRarhrHbbmY8caPEy6li+sw4Staq4LmRdXyZBNm3zRV/1T05SfB1eUWDN5rQ4Jp
7Sw+EHsXllkh7PxFplO7nYIhvQfKZ2/GDrZFQ6JsXyBm7vw0BEsckXpwPffLA0e98R1wHtK40Q+8
wXBnxfD3e3a0LRiHi+9CCOqR1JADEDUmiJCc6LzUuqA+POE/cRgcyRi/22X/XM/Lsy/rl7z1zM7q
yhb1NtP0fHLrdysVokJQyRHn02Pf2e06UfLi+EZchLbpQUoFGXiLGrS+Lg5W5+d7u2cGDGlaIAHO
gKj9mZOrHKEgYpbOsD924w5XTbRy2OZseO6xL+oYK/II0lOSzOC29WOJbSSgz6CM8WyrLLUw2XPs
4YMq6a5V8B+S5jmOPWjcglmYgLx+6KX3yKGdb2gJqvBnt3f8vNdwJhPFMj42TbEvwDeuZJYd7Kia
GYRY7EWgvE8B+LTV4IGgCRu0E6VsLFECP9teukZuPHuI+E/zUALK2pTyitrWBbU2Sr+hns63Y1Yv
+7QuzKpJo+epDyiMtWkAma9W+iUbrg8bVoRVS9q/y6g15uQM1hxyA+m9ge+npoZ2g7nnCuDJrLeJ
E40pXtTnWXbsOzHsMzhRo7U0j/BSu5NtyJ4QK3+imJc7cSfcG6QP6vpKCXnQJ0LMwMWyTfMIUty3
Mb1NNBriMGWh2x0NkLFVmAy/UHrrfd3G1aqNsm/Rm3ZvhZYDmy0YLo507dXgVJR/e+mTjIG0xRH9
qSqozWfhWx+EGr0TnKd8b7GroqHMwQAUpCXg0xFhGbMk/62tDDtmYJHS4+HS1bH/ImbmmBKe95Sr
ZYXcfK2OrdvzkhhaKTPoCV7LqpOnM71zjMxT/5TiBH73VSeosbcJ11fVfJZQl9Y8HotNHUJOHrPF
eSGc4n4h7/vvgIX/Gu4je6ay9EB+wT4IA5MDp3F7N6QUNkE3h2pUOhhCSXkTEcH6aT6ykfvQDjCG
fzZMod9AgkyL69QhBFC1HZUAQS65cCo+fCr2ok92guJZRWTrmF79xJAi4FKNN0e8yQpgNR7y6FaH
hi1Abkn84LGiOMz41iFf0v6W/WTI3iMMYProUFEJ7SLDZUrIJ64l448AOvkQxAVvugOMgcttBnhO
9+o96Aa2gKMc/jVBNrPR7vLXySDtJ/YwPFh1ro7t0rk4o3ySv9kUeVz4bTaMQyW5hGdO0R19a/5x
UlccqJkaQJ/NtO/1IKnIidfjd91BTWpYxZNEGaiBoyHevw/7CdeSDLt3Uwb87VJAgKBOmxCs1TD7
yb4cmVmBybnuVURLaM3rrwMExRCMPSCWVw7ww3PZcpX2QJRcglT9kZ8LtknjUh9gK+4NgcMNsWPx
ic+Bxi6miTgD0aWYPdfjYnmbNkl/9dT8esRvD4kMCFMOxjyI3rpFYNMPqY06pCp2V7Blyq3MGWeJ
mH03M0SHpApZv4SsgyLKglZha6aPpY7lGx84CJpevOxsElx7NKR4z5fIxNvBptqDMZgZHgb1liV1
txFj4W1hm0T7pozV1gVxgmdSosHmUY/8OnnvMw7zDxIj5S2RHG69VlhDQSG7cCjGID0MHexO1aXp
vpuoheAxH18B4WCF34O8s06G7tWHcWhYJsCqg2bCIwW4F/8aFWDJ1Nwj5im4r868G1nlP3hWqy4R
n6CLhzq50mB2eKPHk2m0OTWen3yxLMeC1mIaLHQ/3y2afxjJqfiPs/PasRvJuvSrNPr6J4ZBMhjB
wfRcHG/SHaWTdEOoVBK993z6+Vh9MaWjRCa6gUKjoEYpDl2Yvdf6lnlqVU8C3GzagK+QmC3JvtRg
i2Jm1io6js86nfOHpnA5fE+S3afGZ9K6klN2QZYSgET3OIYNXL8pCL5juYyOgx08jwQ6H10yfD81
oeQ/mDk2IdXlFpoToYKWGm+MIWCn14/UNtIiC/e8AtS7ZCDY6jRUS614Eos2fzhnTlXfL3ZekG4Y
9hTHBIWG+p4mLwFPlqrDbaJmorSaOkFK4OHE8J1AnkveQuZaQ46nbkrZ1UJNPsU66m+71rq4eDnX
82CVHH+xQgjgw+xCsDGPpuVspYWwKHRM2n3Ud7E7txg6KltBke/I4V0LO+vPsJ2ilc/+HzWlbOld
5Rmq3AEjjV9OFu+Uod2za/bWGagny0lgstfPshSqQmgGnHpac6zIOJmFeQdJHsa/gVT+LMi9X3c2
9HSTiiVb2dh5pePpP1itiKj4tHh+fIolROQ6ybphJ0X3BIU0soXOPNSYl/tNn+JjXZFF4uo9p1KH
mCzUBnyiDdm6aM+gJzZ8bTHCihX+c+9GsaATtggoozkXU4o6fcR4WuFulJBkISTlycGt8A2wKBZG
u2cbMe7+hwzEthig1SPOzYAMzcVzhZh8hFlXADne9HHzozby10YOt1HJHDEn5JjkJEMTa5mIEzHj
zBmh6ivK97PVX/75j//1f//P9/F/Bz+KhyKdqDj8I++yhyLK2+Zf/5T//Ef57z89/vmvf7rKUR49
Ya2kZbqmtpTm///+7VPEFPyvf4r/4QWRA7rjmNfcSm6nJTLmTF1E5tQCYxKq3x/N+X00ekDaoUVp
S468V6OF8QTQIsPHSlKhiV4jKsi4J6WQ5vn7A7m/D+QIU0Lf8mzTFJb562V1PSLyIZHRKXBESPiJ
iHW+j2wm15WYqu6lNsfw8f0h37qTwiK7XFC4FJ6+GrLKOsDcZRSfWGzQR5FWRdOPuFa05qy34j+/
QFfxVpqm6bHlMZcb8Lfn5lC/SaVlxYCapbdy+hEXf8RuCa22t+4gtm/evzr1xg11yOW0eNMtmsX2
r+NlOMACIyoimuokUQgDBWZAhRwhevSkAlwkKnG7w/tjirduqXSB3mjbUx7akF8HJfgKtXdrxKc+
pF+8bywJihpDIAbXrWsm8hWPZfDNQnwKQjlZmAbouYP7gFLEuRoi6zu1RsJ4ak4ZCoEZbnL2KrH+
9sHPfOOtdlweAnhC23FNKX79mfE4cmYSaXIi37DdFkOc7ujfURvO6HzwISja/nF/qITrbNCYECLW
I5LUHjt75m0EJGMuNxlgv937P+ytZ8ZCyENzELwq9+r2WVBE1ByM8SnCSPgKdTS6qb1Rlqu2KWdx
F4ZuDu/eiajCvj/wmw9OS8dTjmW5DjvOX+9Ij9yDbp3G4ZrbCTXGkqq5KU6D7KDOVktMPNC0c2Kw
jSjQtWNMNYkcc7IXW4ZUIgM2la5D6dBIi+6DD8eSy2VfTXnSFCglKKwzRXhXt4XUkXa0wz48pbHL
Qjd5Ab68hf5K5435fnZ6gF5D/MKpNbsROGfaDfJc2OWWHNNvY9A6e9AR/UXLGtW1hXYDq6DuS4r9
ngGepDE+WVScTqNOitdSTiasR4y3h1jYwU8bU8aTGbEhbF1nAQbHmvNTC9/SdsU+b+WCxBibb01G
ulEFyegPS7lAQNJRqcfIYZ1JxES2g2unD7LALxKDEUBfAzcE1g4blaZt2A/1Xm6eWwzZeysMvpVz
jTTIIDt5miQ20Lqq7tlQk+Xl4qiwEd0fpA7he5SVTJBYiDx4zIrKveeIXqKcqIpj36riJZlhMdZ0
lD+7+RR/rZVXfo9M0tWABhm3sRMHB1TdyGLwr/Sbbk7UTnJmPTizr24Gstk48Upn0+REV3r+PJzM
yhIbrTHXDg5qnARo6M2M+YNWkS3wa1uYH8Hll8khKBOC4Yy2fjTB6+CXBmEQHIXl9izcjQnuDhiV
VW2xsxTPTFTGwVKLEb92rR/T0CDRNUnpdel++/HerodpWmEfTk541+TX0qmwjYImhCsO7wSRd2/v
qq5B1Mmp5OI0dXxB2IbMyHcJWuVtcFbFYMEsgVxyS+yN/+SZabcZSmnepnXOh23rYCyJS6/qF4/S
BPUd7ODfBqPoP7tTqWDlAW9Om3L808SBGlA8rjHIs+9BYJ12Z47V8d6F6LFBGmNtwTmonwke30Od
ZsjLyIZ7lIVFm7WfCVrrgSZhGw/UfOsk4/RYjHK4G5xasmeK0i9A9MRZJJAIcN1ixzVinX4yxz54
aKyEDPkSpM3ayDswCJx5OYhkcZMfSQ4dkHv5yRYFQHJqraQx9oO0Mpjz2GxZvfO5RXC2FLYV/rlV
XNMQW+m5QRpjRL1Ju4cUT0pfubdx+yon3gampdRuiusjL9eDYQwH3w30vBHtPHymsNvdRJ6PJJYC
IFq10Nq2yK4JHSZak1qkO7nr1E/bZtsRW7GT3ZTtlEjdpw4s4b3R1PMRe6A+dn01f69zCzqVMZIi
h1uy2/n4V+79XhXbbPSWDEkNNmGV1HaE76gNDHaxgF+ocnlOQr96IJMHjJyDd3OW5yL3htusnPw/
iqkhQyMh+CInhukWZqq/nxRY2gi1pwfp3yLXPIFNAV2ytDiTqI7eSwRS/aZxMpYhI8ym16ZBJp6U
7uJpdkO1DvDP3TlZAPnInyJJPpGRdkvpo/O+Zw1ixaRq851ksuB16ZIjLXPngH92uIsSOb6GJhfk
dNL8Mg+AQzY4nvQdhYz2O2bYJlnrzqcobZfjbsI9Q/suIRhnsCaPMGkcFGHiB7dGSHOcV2b8aYmq
dj9Yyt9YiqSpWCMtXLQcUq+2Kx6A0Dxrk+hk+UmcbFqsFoCJ9WvkAY9w+lq8xg1dlveXoetBpYCJ
r5VFGdZklfWWdftve6TEG/rOKjLjUCjT2HTU73A0LMFiQXVv09riJcqP7w95ve+8HnLZ0fxtSGj8
KvHNPj1k6Uy3xHEL+ep3bS5uLc2kf2igKIf/xWVyS21u77IVdKyrMQdfUqVEMJlIu7MPRRM0P0xd
xuE+QjGzJEAavfo8V0Vh/fH+1Yrlr/77UsrlcmZQVHk8x1H8gF+Hpos25kPfIx2Vgx9v2y4mxsMI
iGwZOFlVfnlP1Jz1knRt8BI1k+Vhx87oxmk7ce/n2O/RBdWo8uMPNiBvPAbtepxCbc12TMvlzfjb
Yxgq0UPkMYNTk5fObUrBnzzJkvM6mvJv2mo/OERdbwCXp072ibRt7WiCfK5uQwGDNnS9IjnGeeqf
BndpJwc6++hBX2+H/z2M57metiz121mNDIGo1YWqj6VVcBLF3regbmY979N6pF38/sN94+v55dle
3cMI6rvb1wHRZ17qH03LbrZjhCA2l7N/79dsHYO28j44ZrxxidrSgk6ZJ7QrvKt5InfAnKNf8g+J
pYd6E1nSK0hx9ILvKkn86r8YDcOV43qgn3l+VxOEEjM+s6IF6IV/bkeXh7iFMPbDZp0wLRe379/Q
N94SmhhsiW2O3bZSV3NDX3tlR8W7PvZqwPQorciFbC1z3OvvD/TWk+NQDzXWw8KlzKvzSCm8cbLs
NjhKRdr5ukOoQlBHZbr3TT/L8KisENl8Ukb0zN4f+a3vznFci4/BZV5wri5xoOYD6SZIyD0bzFtn
apr9nM76UAU2cCqyMj54R387aCwTEIUE6WgqGaZyrwb0C3Snhu6jU9djLrDZHg+pOeHcMN1bhflo
ayTTtGZZSzcgyJHsKjacTArUEs3iQcDWWrfaJL9Qzmr//r1463FLZTsUVjwKHtdzEOsSvCRPxCdS
pqAI57Y1XBz0tPYH9+CNT8ajgqOFq5RpyetxbBXUjlmSNsomZXyKOTI9D1Qzj/jAp+1/cUnaVoiW
BcSB6+8F9NdkeoB5juxumeg9VXRIlBpzFrv3B3rjmpCA/v+BrupEnOqbsOZKTh3NdpJJtNk8i3AE
Is7qiib+/dHE8tddL2NsFDh/Yyk2GfnX5SIZ4eBAKeGeUYU8uVE9EJqJ8NIY0ZCZhDmuUX0sJm3x
uRlsMisCyHrd2D+1fOo7xOT0mTPIzK4f+WdkSwZcAAQzYU0k1vs/1Xvrl1Kxs1lslKLb8esvZfEX
CsYt8dYF3QcRFumaBvEE47ircPF6eA4UBW5dkGRhBIb5wfB//f1/v1OOWqZLfKTCUh7yj6v5ucRZ
JPMIcS0ZdfGXOXDdJxn2Ea084asfYRNIDqRL/JKfGiEVVGi6r4Q1BOfBkXgoWsRGQVLHd+/fletp
x9HOsv2wTV4Z5bA6Xt2VukHX7g7eEUHJrSr6aFeKJGINSf1dPajT+6P9VXb65SYwnJQg4wWDLa/p
r8N5hBOUiln2OGMbwykNn8AfmmDjga8/OX2CHCvxQHPbGSfNcRHq+NlHr+z17LI8CMVEy9qlmEn+
2pn9bYfTpnmFOkuFJ78Y2mf+x34UaujEuglS988wMloDLtfYgysP628Z8S3HVBsL5aYP/wwnX/x0
YSd/sTE/zx/8tuuPl58mLUUp1HM8pmd19Y5I5L/M/mN0qmxJQi68YdAGitrbkkL+wVi/PXnGYmoV
REmD+TTdqycPcy0wZm+OEJj5OCR8q77NHZQqLdqYx1zaT+8/evnGeJxocWgs/1A9uhovTxWgUQgI
J7dsgWjrDnuvBj2/nONMutNma4fTCrEkevwGYAjiRZJBKwzPk/xOvYkUpyCjc4t+UKqnpNUAxYl2
Aq3cArrt103fD7Ay2yhFGSUb40xGjhC0nFQHIEjM0+ewHieqPhbxPGQgy7nZFa0jk20Y9BySW7Vk
XYtwRjRbqgqHXkX34X7Mls64DqLhGW8hYQCgdfPFfE27l6qUJILbjgtiL5DUopY0/bo+O1wEf+LU
jb/rwjD7FvhRSqQzuqpj4+W9sQo586pd5ul+n9HcaOnx5BZKJTB10VrP1eByVWb9oKYh++QCowFq
ZDfURN9/KL9/j1TAlhXQZQvHAfOv6f1v34Lfx7IZrMA9OrptXTxrLmk4poH4gyyqBJYBTM5oNaba
6w4qhRa+j2kxuTiV6rD64A1xrtcS3n5FJZmKKwddDYrg18nBpxjlQSJzj7ONzOokZocTka2hPlDL
2pgiK+6iRhn5HkemPayYdwC4lKVd2ztNu2rc5mWQNau+6iz1h5cNvXgx2t74KuuB87vfR3TZbBTB
5h8iYgOLZ6uIxwPyJWR5WZkcZ576SyI4/C4PObXvjFGj/pDZ4nDETEnSR2t14hGRkh8RtuGZ0YWw
VGJQ6noJvOREbRibQGShD3M6EfJrYxVdsjPCIvxe41Ebgb+jBz3Smm6qtZtMxPE4jh3tHCOSaJyt
Yur2IPaCbjOilCp+xrOexPTRQ182sb9MwsrVrBkeTxziuiuWCfJvD72ElOaijjCOCPuqG1qrUJJI
cWIl7J/Q7GH6c2JrB3QdMfNYdLd1ktLFBXn7wQ/5fUZg3TFpiTD5cNz0rlbkJLfSGZk4MC9+6WHg
2zlEFsZ6WPuAlLKH99/16639X6ucsDhlSki1nnu19Ci/i8Jq1Maxn+nN+jR6KOa7zRZDCwnKkay2
jXR+vj/m7280V0gfjWV/6drp5Q787U5jI0J7uKRCGH2Aiywkoq4u7fyhHkbyTZXotx0hg4hb0GK/
P/KbV2sREoE+j4u+nm1Tg2vL3dk4WnxMK6TmCvQnKi5otthykCdzi2v3gxLO7yuroonHPtBm876s
Kr9ernQnrw6GJTwKHCTmYJiAgL48a/7ozfltneRgYdOjwzZrczQxr3ad2LlQshImQkqVi3SwmKW+
1Ehl2pVrjuXL+7fyeuPoLINpTmX0el0KCFevqVdUNY71MjlZFGe6jYZoaYM9yP2OTmUbPwSV7h71
5NevkPqGC5qD4YNN2luXy27lr3aUVvr6g/WXA0XklekJpJJ/40RmcwSM7h4aC7rG+xf72yPkYiWd
UcGaa7M3unpjrbITZHA06Ylks+hrINjzrMccicl/+n4yDvthsi89j5nous2VtaYuDLQOp9oMPVKO
ymgDS5dPciaxNh5JEBUUwt6/trduo6J7tfRgWfLU1fpCiiMgxITkh7BKnXvyCvTnFCUFyl03Y9H/
LwazGMTkyEfn/nqSRVlYYidMOROJMt8CvYy+QrynYo2srPj2/mBvvaIcKiRtOdfmeHH11Cg2sdcZ
rORUmKS2ZfiLHp3AdLb5WFfIY2u9bUnt29jhWNO2cf0PtvW/TXM8TI2zi2IQLw7Ny1+/+9xq8Nta
QXqi2tSdEYMRch/4BS0gwgzMehhWifDImJyievv+hf82zWnOc3p5pryunCmuGpKNb5AyYQYFWKkG
flzPB3qYVCVoT9CqSzfDKPr07M5u+fk/H9izqbehJLDZrlytJmSSR25qy/SUoIXfJK0Bn6Ci6zVh
j6c5xRFWt2i73x9U/LZysysSnFM9CjcO75X1641OjL5vZmNOERq50ZFTebBBeYCIoQwvukIpCgXh
Yjm5s2fnEn2Kel/f5L3zwUq6vE2/7B/4FTZlqqUyg2n0+lfAo5vNAAbUyRqggOPGMM3nmfnoElqu
wECrYmyy71/5G8+ZnYpE+2Iiu2Hi+PXCdd0NAqtbRgSyD3vYKdGBmma3HQTZgHM4+6scDsHxPx8U
XSq1DdsRkn/7dVCvaIgB8Pvs5MXShvFcYImSaYu7uyk3iFrlEbSmcXh/0DcmYIeSuNJMjfyLe/Up
pzDvOMKI7ATmZ+pp0AINWw1G2T29P86/V+Orx0gLwjVZ2zSus2uNQ95HtqyGjIJEqs0W3g5ZVkGK
S29I8yV6QJYjUBayIOm3B6WLzALsAU4ENBqpPxgI6Uhw2hWj7/zUWeWxjRkJwIkDH9sjeKyzhFSE
30yQdd3bk/gauLJ76BCU7Cc+rGFLhbw8OLguzr508XUQguD89JCgYz2fE44guKUnvLUEiryggLQf
OKP7By1L7P2xb1waEB4YMWeghhym6MA2ymlO0m9I1MDejDhPpPKhqSuygFop1uNIq5XTmvL+GFvR
Pes67AlgLBkdHXyY/oDBrLYT3Munqmqq/RTatr9tW18i1YQesMeaP3LMrOw/Rls3I8pkhCfAk/3p
BDQwxsuCXwNgYzzzSfrDCHVlzBWewdSAo7LCdMPRto718EVn2EpW1ljrP+nCAyGhDUusQYOEYDPp
yTwibJWbULnhM+wR/9yz3G/gmw8bhMn1TojF0eb7bXwR2FsfO5KswGTFidyNVdY+FY0/XTCVQQSB
AwOOp7QGAfQiE83RYlqBNVcgvNvwjcc/pq6ub0Jug9qEdHMf8qTOvujO9naW1RFogN3D3IZJa+OL
dYanoU8hztANBojh4ady91oZsDpGtydNdXSx+/jwY48TfUrzRaN+fyQbqjh2blk9tbFDDb2uugfb
K/3P2VBy2p1M5xgTLnuJekODjEJvPLSWOklmr4eirOy9GznjyYhEdwyiLCMJvNcYLThjl9+svB2z
S+TBzt4Q65NgEA2j+gkzJqL4wvcHiudWQcYpcYxNs6GgzPPAqBLBmiz8Gw0vstxMUzZy2k+xeDaZ
uIQYbYptB5JFrz2g6/BHUp29Ur9sym2hvAjUL+ynm9zn6L8f7ZpUcSUDw0aROFODkIiOz4EhPQLc
wvLgjtl8wjfu65UdDv2xkua4r6Ik/Urmaf3JmLsBYIeXnnIRlPAty+ZPaY/zJ+AJ/Y0dCtgKaQoa
ZE08BlZxw5FtvJfREF48fGRgAitT0RfUNYJza+7dY9CRdbhpoLFtpygSZ7sKpXrgbFk2W2QWnDwo
RGCH8ER7O4yx20CTGcAFFXCmQ2cOb6ib9YeeN/+1wOmHK7T10RbpMmzvnFyJi4fEJFrLOjBvZV0X
X3GrWOknulIootM6drpVNLtEozS1dwwxbFLN7Kr+Dh+vZ29hh2B5DdB1ERMb2D49dAufccVsIp9K
S3cYZc1eovOgaB0++l2JCTurzGqtknD4WQufKNSxGBzsSqEif3Uw58c5q+wnJO+sx4uKLxAxfs4y
wdWbZFZ8VqVEdVEVQ7OrcXkjHkqV3LYKuQ71Ja9cIznxTiIz5aqP9LQFhkpQHQT/tdnr9DkqVTuT
B0OaOCKY4clgk/xJkGg6w+pOxcEgo4PI7AwkNgpqh/jHLPsS5gUxcYh0s1MTqvzSgbxGRSv66SkN
OYTxIvXfcl9H9wxEr3kaFx4/GO/ixvfD+iupSUWwZuKbnzP88rhYsgG7r8ZPepiyIDjXSkwHXZl2
SG4ego5LN1FQXuHydW5UPoqjZ/bJrVWBDtPCKM6e05XPQQKTn91Fe5RkExxx/qWf/bEstxHmoUcV
S9h3vtK3sIvdQyAGM9obXT4fQl/FO78zxC63yQWF6+pa37osmlibnM9lp8CV2ri1IfvHvb0SQB9u
PLzcB8GW9bbPCaKRAw5aV2GwhxWaLzGDtvPEPgPaVQh+H6ZKkIbjglcpiPtrUUb5G1tGawV8amUW
Ci23gxg33MtSpCehssRel8BnDihMtN4UgGrBsXVZe/LsHpNcFLeOOuB+HK0VeQZ8HYRYuCTj1K1L
VG6EkYJNw/3YGuYhHeroLgOEdWrD3P8cdg2LQucErGAd5y04wuagMPTgu0PiA3NRRwN9gjhNqOOw
IaMXz7H4qRqVc55TQ26E7vFomPB5hW1w+3oh902nq0tNpNxzQOX5RrW+QtSWus94iN17cy7ci+NP
RHJQnrL+WDCMB1OVxrrojfQFrHXscnbwqZZnFX6rhfyjyWGrCZDzlDyMQgfs+DysNzIHgbTmGBR+
sN1+Y+fHXoHGKF05WkzW1VHYZxtAbkmWngIFw803c+tEwGlX4hxCLBpNNokg729T3tj4MSLnRJMe
peRQ+useLHCp9tY5djCjIrHMKhygfFStHiU4m+Oke/eWQPf2g0FpNC476avNkYsyVbqL+GXZ5f86
bu+5aR3WQ3oqoX+EE5+vPX0ZGoELgTBBQ6XHQRLo2/bPYsq3QukXA5PpaBUnIwkvhpesB2u8xfiz
FlZxm/fmD3Yj90WePHdBdhrIIfIxStPaWVAduMNz3/vh5e3XSbk35EsfzaB6zabyfsLVSiMYMRhp
AYe48b6MJHCn3fTVpzO8NcPaXvue8xfcCSP9vEVUwp4kb+7p4ByjKL9PAuOpsX3Ss8xtbHvQS8wz
tkYLoTxwOxc5U9P0r0SAX2hBsetDDce3hVmg3XRxccsJ4M4v7B1GXozxcjMvOrsl/oZomo0i6o5W
2U1WqKe47P+0VXcinZnNuLzp0vaAnGNbz+VPXOInuyMWsIgeMs8uVhyEv/gFqRiFTC7UjdbgGI4T
Bmazmh4pAp+SRn2uvPlHkybfKxLqVwBH70uKzuvYlUcQ+e0KMvg9E8e66cpPIpxIYBPnCQs6Tnuf
zEXc4J6aTvM4nIGSPc+Gs+uMZouHEIX5hCGRRs/ZNsQha8Ibt5+28VDgvHdus6o7+qMaoAfpm6HS
G8MuAfk1dA2dJvvUZwk5ucSJmGSwwfpl8wnRIQYgHGIzyvGpdx402En1nxqRburC2ppDjeneMb6I
FGJXyuqG5686dbL63LcvQ2lvSRl7JAHAXPuxOW2dhESPmi2KgY/ZTL7OrSZR3mGKMx/QxFkEjTLj
YFkDUEg1z6y+T4PYYnMz9m2Sv7bYegn/tuhjBMJmr4bl0upTohhAg6NzFfxWn+3PmoLCLbL7Am+j
fW/4074M8AUS3HuXtNE3tOXeVtdpssW1fZhQlgJb2owt8Qw0lZcADeeiJkDqrOentoqPzeKBmoAj
JyZ/VZKcenajGAXxtqUsNXWKOSdoniHlr234F8IRf1iwcte96i6hSG/CwfgaOf3PXrl/BqGxb8zi
z2lh443pbYXQexXmzgucKkyJ8quZT8dOT6dqjG5sLhxxHthZx7qzbS9YO0V0O4cF7h6AFcUwnQq8
6OGAig96H4ea5LaqfNyMwcER47HpnSdQq9tmHE4J/Egnyx+KIfyTIK0X+nWntre/2I58gBe7BRP7
3TPQWNb9zjbLQyUDUkVmc2PE+KpC6+iSButIYxd48qj6uN165LECQSJLWoxEg6k9TZANTv5drEMo
Sxo4ZFhwnkxuavYrBH890pbeax0cR93sLSs7ybYE02duoG9jqlmWmXGNT+FEgPydNuYn2JxEltnb
tqZRkaCVcxPigzoBGISnPOXOd8ON70kC+exp2AiV9VyB0HYlRhlZBhBJg78SLHhdCizi7Pfy9ouW
S+bk+GOQ9m7BLsHn31nZ/MWHN1cn058wVLahl2w8kf1Iw/zBcLzvrF3rulbfnAlIVGjizeXg/GPS
1edOxXsPNLKR9A9VBAsiLgnFxOJpztNTQ7cHD5y1RDPvJj40StXVpykx7kIPJkmWoPgUbk5SdrGR
IUY0upTpSLsal0hcxZ/Kpj5ZeQ9ox1vHiXuu+L4MzbZCAElQef2E1mWnx/pOFt1dFkVPkS9OYTS8
ogPe2dL41CrC6YJoN8Z42HDyV326Xaz9aB42I4wCvx22lln8VM14ICrpELbMsTrNXm3L2LOxvxt8
kqknZyMm8ZB46SaIm0uyJAiB5iIPBS3yHCLUVnF+qKb8ALjgvizrbeaPW9skTCMgOb0X7dnq0mff
5a7o8tjMmL5yHdyEDbfeiaQ4Nm6Z0LWqbtOpuI9SzkBB1Lmrvpn0cSacjujkCYkqie+W5Z1FW3yK
MtD6GO4gdUPiqkdnxdb5k1uZmz4wj2UUHooI+HWIrX0y/mDDxo61T55C8hmssNsvyrXJRrXMdoOH
vAfWdxcT8SjGei8re+2MFjwMvsxcYv+10x2mvPsR2ZCmT4awYckya3vy06qLlZNxTajMDIYvHAOS
2FoU8HJ4qKCG6jA7ucQ0zh0WlBoUk3TSdTnjbKib7LFMclj6nnNQGEqLoDliv4BRMOSXMB/+EEiV
Qhd+LNGLyEZNACvC2HUFr6wJz9UZ6Rw2N0FkX2wBSUp5j6FXDNjnHMCRA8c1aCQLgNnmHaxIZYna
nS/GT+yJD9YYPJhRuGdR3CW2tamK/H7yo8e+UbvWay9+X754Jt2jIv82cY6M/fmQ6eym8fxn0OnG
qmyLXU67WHbesK20sSe88ugH7UGEi2l16k6jqb97Lh3/gKg1acdfCGElFXcselxkkp+Zp5cgsX/I
Elx0Z6EPd2aXiswILokw2VXphp/jjACWwiQkLb9bprS6tm8Upq0Jq3tpknDWLctFaKi1WfqfYoFw
yyHB17VPycDDrYxgF/qsiqiE8P7ZxyWVpAG9FpvhY145hDwYEgrMiFIn3U6p1e6IPWDfDLNeJai/
q6okEhn3xTxu4Z1dehmcW/hswhzPdkNCFpSAxOpvyyk8SDs58h1sLDzTvouGtexcsRla91gwAc9e
d4p8k0pMd2dbFPl6p38mAnpfz1m0JpfiO3WKY9njkzCS9pZUwy9+kjwQkvKZAyUm2ax/JREpWY0B
xFZf4jVdYizYSIcxzSI3SddC9HuzlYfcVYDZxtje5BDM1kFR6W0MpmXPinRbFwnhiQ5RDEB1YxFv
jSxiI79kLdtUk5uXjNgYvzF/WpqYkNY71xUn0aFmJrDNe5CVX7SY7pvMeaFzzRxvOS9y0PdJFR2a
TpHhkx2R0B9Q/8AXAS9dSYPqFglezMhJWt5AZH5EhUspPWK5JsFnQ6L8WRUlvnhrpxJzbw31K/eP
wf3tiEioSMuNK/oL3tQf9VLvpxTWcKqkWbALzP7RJmwu0uOL1YGpTJPmVjAjF81IyElx58zdgR/+
UFbJedTz17Dkbehm/aP3CYp2268VNShDTj+ZAzZmUwJ97vKjGM1+hQN9QxLLQ0KwaUWnbPFmIa/P
0lUUd0cQ9ZDikyc3bC38yBnO0eS7ocoYdtVAnTyJt9pLH9Ox/0x03KdEh8OqTMevtTaPhaHpPE9b
goaxpRKOJG1QSzj4j4W7RMCzDSMckqBoXpgFl/zgt8yiFBHO7aC38Le3kwTNKCxQGoX0qFnZxSUm
7vgmB6YOeMsOdl47fR3a5K5R6kuSQOwRxp1RB5/LgDAHxOhqE4NOD8ZiW2fhS1O3SyTCeIx8+eLY
4Xd83EwuePtt3iVIGRtS6QD+wEUxGS/tnW1adXvTaR5Cs4P9vmBE7NsAx9F9zjZ54xrwa/Iu3PGl
9GvIs9+QPe6boL81Ajb4XfQDc9WXqWD/QLqQt3JL85LrXG9SnqbfgtmuWIjw4q/xaAYcvestRQgo
ieN3LIdrq/Ne1TIHc9A8tkj1VrZH9IUwwpcSNf/KVdbPHtbC5MuDyVFkxRfDRBuD/KlDFa7qTF9m
Ax65josHgm0urowvStQrKQlRyKzigB8UzzGGFRBhyROm89siJUEm1/qQamrIbF6+Rk31igRwjwPw
oTVxj7fWcLBt0OlFPVx6jhAAg+W2G8AacSTAhz18L1EPsnIglAxNSSGoBvUtz/koj0VW3XrD8DJC
73JNhAK53vd1cmOURLrEpb3hg5//Is72RfFoJuVzw3GWrB+SuSoOqparn7SVHaskhNXZHpwxeWji
8Mgx79xlc3UaW9DY7BaX9nyySryC3Nfoggy12IaG/ZTn2S0mylOcYfenHbupDGinOkEjRnYLjXZx
18CSWRG1fVKxA+DAuc+88imf4wu2bLZnbneeTecbMucn3GlP9rDQ+gjcoHWHKirpQDObGqRSH4AS
J8ipn607lQG98erlj9RwDgbqrZkL/hDDzSqrUFTmRQX9j1dTlOZtg89/3QAMdFr1dRLJriNKb+Or
6Cij/sZv/h9H57UjK7JE0S9CwiTutYqivGlvXlCb03gPCcnXz6p5uNLoSmemT1dBRkbsWAsZzlR/
FSYHumf1n8JqnzkCScLwzPQqfkRNeKhVyinTNI8t+0HSXMKmRHlVKsMHlmDfHLMJ7IwnsEqtcJxd
7SKcjBWFsnp3gYcenITjiuNzwz36XNeU6XV2nk2WBJeu+tP4+XKRAfa1gX8JKHQrWWkbra93I5H8
rHrO0+aVFYw3wcrhSkGRYziUMOuiHDQc6wz5edgIBXXfzdz8qxOYyjTYvfMEUsKr/4ZEv2qx1YXO
sPQrc3RPtmwDZwKk6MXNLZf4cu+k3Jb1DhgbzVVHfDx3dhxwLsccBgbnUCrWbNZdGyBTuhZxQx3f
cWHBMKpxO2H+sNhiUzFIQiePisA3p0fNRjc31+0PNoHtaBH70IaDpntsKQ0DG2yIeZxMQ4OqwMiU
ZgoEO76LouLrFM83XVP/sjQPElHshItopBvDQXrP7hLtubjXACLZF2u16KldYmBR+smxqBUJeJ0k
a321nfKXyuXbbDQtnwTinn5skcyX2h1M4mAmb81NU7rRCt2wFgzZcM7Q+ViJudXYUwsTqzxmfDlU
xmU1rT9qjEiTblxLkqtrE1lCMehvXK6uY5w6P60jbqNNrWYhOqbE9YCV2JDWM2TN5Gy3EPMvXNUD
S2TJKc2sDZDkw8gUGGssF1ogQFn1mTGuzTsPYRQ0FgZAiEvYEpynDKxAqQf+ojMfoD1XdcOlnr1j
4ggqHXZgBwQOvBsDJRY8WslbZYEDmr3sZ3Q5W6uFiwgbsnjJ+LMSCkI3vNea8SPkQCtxxvGWLA9j
DMl+bq82ppek99YLTYpiicnnqkuqErCyrXqPjOZkVt1WDBa1ix1qsMespUt2rrp/o5Q3nvwl/yg8
+xevqVzjj4jAN6HMGVInMD39g64tBbBcjyC7Ch52zE7NmqvyiTnCN1Z5l5FZuuWVGTgQE5fcfMhS
JUPV+ZCG4hOECaQvmftMZ4DSx1DPBt/2LKdcrT0vD2p4+Sk3fnYy4X3fhYhuBeTDp+RPxGc3GkdC
9q8lKUqq+HZZd5ZzNLUUxh35ycHOD643brM5PpVmdKMnf8L//dcPuNMyV7ykmPiG0jtABqLmFL91
GnXQvWkzVXyPrEpdjA4CR1dKPOTFzukpSasyTc71AOUawg8HsJrPk5a8m5r9zxby2+65mVm1fqZF
uhs7H1b/xDeiB1805GGfaA+tVz1kJvi0GbXhPRgXdWYXLJqCajjS1MGGImp0JEP9nGXmE6dRGThj
EhQ9MapSzGdCzycxzmHdteuFaZrj01nPkvrHcGtzHQv3dcyMg1cBjhwbXs8DKdMhGjE8ePpnRdMb
MbaRUD9TXqSTyYSLwWFrc2uIC0qubg5tCEPWkm/pkYQ8M5cksn6w0fIyyzLgIsk/Eln82bLEop7Y
HxoRRYdhhjMY7HLMCmDwyBdRN/+cGOQpyI6s0eJ1Hc3XlIVGyJF0BOX81utwNhB0EVpDFDPV9lrz
vLNneMAemUXNRvXgFgsLu6A3EfREv6xHv8UtD/yoAy7MQK9QATbOwYmtf5IiZDUk5gEUf8ZgIvnU
8qJfx11DNYUMeOWNXEoaPSFWO7DTOeZlUN374AYoa2lO55lXj2826jx3g70Sk8Pj1yM+cSY4xwt1
QoWsbQPh65lYP2ujgsanDw/bKUjQpm1Tb4YiPqp0Cq0GHnXaDD9c/M6LZzxlaYTwtfCQm8xUvHP9
PCZq3hh29cBbB8GSVX8BRNoxaGE+ncGfSoHSrWxjBNokEbDTZ7TtoKfqhvyyNzmdea26q/r+nGSL
5L3evnRq4Apd1euspuYGSPCIBOGoWZhE49F5xAzOV5quQ+9YD3w5fk2VHhtnCMTI1QLC0GaMypMQ
8lRE9R6IQgDQFWy4e1sm46rP3etkJVw8zQdjqPZenb7MZfHmljGT6DZ91w0bWjwdidrWdhAVNpU7
XTzfflYxL6e258LPd44SeIMJNIgYKrPSDot2MbepOzxP9N6qunuFNx10CRJLv3PPejY+xn3+myZg
dKNs+ZdF+W7E25EWDhVAwmxCWzeld8ksO2CogHIZ37ldRQ85lLzeALiNmhVBivdktB+ZW8xsibyX
IMEdOhf8d4CfjyDv45xb8cTSFAgC86mstOvcMAC3El45bfdTgsEKiABpgQtHdJOpnKr0njsslt5g
RMZYlwFzyJ9B6zEudehnLmYIwD4AVSE4CYadglatpb/3QxbMEt6RcqfnJDKftQZuV2sWJ0/2jyAd
z4rt/gJwjx1RotbGHK8Sqe0bfTjkjXf1vPbD9qEKCPWYjMVzsrgB69mPPucDwoKDn9unyjSgfsuN
Y+JJR/ccOgbXAD85yFJ/UYKOZNaUNPMN8dVmMGlENu0blEHcMv4fnddf9PIZhtnwu0T6Xkzajmg7
J3HqWCs+tP+LAXbrLbWJhXpjmLRt5J1TWIrQnSLqvcLZmjN+R5//F5fFzRp6pH4e+8XTVL6COdyb
NKYdzd256fQAJ+1xgOBv+fnR7PzD3DGlt8kO6/VTJLo/04xeS7c51rW4NKW6liMWrhm8II8qdMGT
vSyEI+IpYCK6c9I6zIr6TY/joLHkaYjEGnbZbjbHv9YhqtUs81um44NrXfs5jgB4TzULv1j/Vpka
YRDODLL6l5jjRhMqDpA/L8BaYpPRtcuFk0qZRD/zPadO31g5Ii6zYJnTy13cSRIRzbhNmpl5hvQf
JnCQtWnBYUVovC4oyFfUc9laVKiTTJ2EMrfJe4yUAj7BydodOyEABTJBSAW/jLn/1OOe8mX4KGlq
E/b28Z5Yl7iO9i4unr6TQZ1Fm0Ldwe6m+AWkhluvqERYgLkzEKPGHsVlZIICjFgLYJDDApPF2DiR
D0kynOGzrkTdXhOL/rFs7FWTaz9sct0blvFB67WXRmt+6YNdRIQtQKb5qqHHIzusadI0r2yqB1mz
7Ot+oReCQkkZBtsELf7umIIU1asaXpgux2tMspjXG7oDZX1VirK5s34HnSYia477ZPZ3FMv4fEyE
8ob3jEh6N/A5urp4iWZG2nNtP5aZs5UVZX1qb9zMf5G1/zda2XfBfKqNyp2x4EZHGiEoLdK9MUQ/
wqwuLB3pa1Hkz8VsQOZM5XeOuRqC7qeEyq7TQZtrESaJfq7RqJeuCR4sfavT5GHxk1BKtoMzgRVb
r4pPaIN/SF1fHWhv6H2QwYA5nSFhe/ge7wG5RYt39ycDttxXp/8j07KNplZneKjAJUgzYH3upUzx
mo4J2cWeYGaiFV+2BoDVbRqYgDA6iJ/t/drz0b8sNxJI+tp0HDZIdFhS8PI3sm8OVeIwa+mbFwNJ
m+fER2QLoYSZxtUp1QL6f59WDx7Qq9IDo5erHJowSiL6iEO/Z33NX+mF/B1m5zTXpo7RayHVIOBm
pFd2x2SYNUzMbIMeko+uIr5CAmAk4wFt6O5+pXCZjUNnxh4akgWnjrcZyzqcKmuz0IZEFeHzDVJH
owFjniESx9A9iVdimg+tzv1HdUiT9ZWB+VHF5XenyR1cwU0mgBXZ/k+XQfe1WpfIkUuXzPevBAJx
qI0/TKtfJ+2r8QzaSrxU+aUdmYRbYGaxB7oKjoKNxrjqrbvygROzJRmO2LLG8TxwzJJKEn9kCh/w
3e6ansah5PIzlMVzFxHmnLQQyw1TeuDI7LGdCRGcCRxyiGkMo9xTmSSvpJFCOahAi+w30p/nlioI
3VPQ59MvF4UPbwKx0OFS8O7jsWGLY2YmNKPBsoO9WmtJWGXTMau6L578H0PK716lfAfz9RjH274B
lMkvV1+BFf1weARyw9mXlvbMoYdqodwaXbGp/OUWuSrkiArJ6uymyrhJxiyt3Z8Sk3AHi/OpB3tJ
KwIrzkJnTkKrd9eayT4RFo2+z37smiVjXKIkK7+TwjuMy/w1lL9NDlTG1wSKg2otaB9xHUlfJSuX
HFMXnxInovnSLHkAfeVo0/UCzgl3MzpbExB/cLA6vPOaAa+0qjBJzbBPp/NC0qER9etSy02qTYEv
MFqij1oDYB/Al1mPILZ3fUmkDvwExwzqzJqiCXPCjo4NB7k7nSLEIzTaLViGjHDdMTs6kx3Cn1r5
A+XtQt8Am+G545DWfUzG8fhmaw2At2pvklBzUv0piue/QcMYDIeuz1jOUu+s1ZwtzzVgu4vNpIzL
tJiPNfRZ12bcYOjmFkz1FjJKOCE3nXT3YjGX3jC1BOmDsXfwkSKMeMa4U4j+oc+/AdFd6ANE/bQh
rfKUu8YpSv5Vk3k0M2iFJtdTExTlqKmL4mLITOzT1l9oR8y3yeJN0/U2krB8FwHY7fC6LX69n4cG
lCBFGkZur5jeKSRTjkAup2M7fODsaUNyOj3AavdiZtzPGUxgDPibR++zSKvoUNVZqA3+veV3UIa1
tpU4+6Vzy0X/2Fra2XQKXi9DdSui4RJn9b82pxGi5BaLGcfWRIemkT/JAnTWH69u64UwNg7QGslT
fdQKPxIMF0va75rt1quZK7uPIHbl2+Oz24sfGvW00macF94hVelj7FDeaBoXrJF3UwHo5bXWLM5L
j76G3rj4AyiDO214Mj32lvXoHUngeblrkkVzmz3/aZm0R0CIO4kXoTcsMJwMycH7qMQ890n8Inz/
ZtESN63mZJvT80gh3jaIWpruai3OKku8fNVRbo2OuhIPPaCUWrF8t7n3e/S2e4oQJtJCSQPT/mij
6ibsbs/6/FoNXgBi/yVfhhfdzB+XxsOu4B5o/DIKaZ5UFtMIiV+Ym6iVX48fg9NsKtGHqjFTRh5w
DuNk18fNE1MyXm96/sBLcKNNjJ5ny+TJ1zCwaEsfxAQIh8h/QwxWb0XCOwz2tHkaqi4gR8r+OLrB
zre/CUPiCZK00zelR1QFv4B3riOPYvMOFIgyezq6Fl4Two0QfpOSD5YmMjM+WmvqqDBYqYJCg+am
1/ffvef+Ks0/UqhuEqO0SRpiA1UiuavGgkhqX/li7ydAOTsq8q9xtC+4WHbsIK27HulqMiq1LUuH
rwTdYrOxzzLmilv61eOCoqyc8sehiNaNS5RO7/ND1pa7TqRr2qdbNxqALChgLD24fVZSHm3DuumV
sVVafWKRddUq+mKOk640rXoqUiC+jf3oz7SJovFCi3vbea31QMqLJJFdMzfweR80VUZGAyH2amBt
nGn3se/MsMorBgHaqnUsymfB9p/E0Fc9ushJJWdZ1ww79N1PwJ3WJpJYOx1ucYWTL2P+VqGS2ujW
tJlK3vYwowZeZmW2BSxO3LdJU/9Y2nbzYHqLeJZ54e8Lwnhb3WPYwW8UgfPidRXb2NDid4xq+NmI
q3GFJory/8YGsFgA4sonlydlmnyJhcg6cFqXR65Vw7dvdP9Q+2zZ7gsdiJ+rvOBkuItEsJnRozl7
ybxnpQ9yqtjGPKjljyag6BpZ2HWkLCzzrROtCnTRvhtxz1yDUqhneGCm8bUvKhhZyUpDnVf0rwNN
t8qP3shDBbxFNix3rQbs70vT3DTSWIlv3kwbIvrQMnagXYNQddGb1dI7Wys19oXrIndA5tqMDyOi
V7BWCZWqdXPaaWPEn6CQYdjT9sd0oZx6Q5To4mslwz1SDQn9TKNAITQmz5m95eLDbKvkG6Xl8Qbb
wCZu6kAnt9UzexzFd9oK2ovZqbXyKxebDXrVU1rae7Ofl7Wr3fKW46VFPRWgx14wGOaPoGysVWfX
MBq5MaKbv+T3XF7ucQtzmUCvBXF1DBD2bZiXa2/7e509V31aQv4CIy6GKmxcp101JrFf70gk65dL
w00RN4BVHTaavGCLQG18bzyDH95HHbVoScSmzM+MwCFdWRU3YG6jZgMnP9eeNdPYAIdeF1l6JIXN
OVzrnyAt+AZQuC85Vr7ReS8t5oixkVzNHF/F1FxiX4Uwpm8LK6+rMqnXgJ92/tKtVc201py5q3J/
tbj7zkRjZE6hhrWg8TSfcPi4py0y/+O1z8UVRKz462Lp9uu0v0NycA7HvyWb+3/0Mst/rTfkX3CN
57PtgtgiE67y9ympOrCoiqX/nhX5nXCiWECprZvuU44e/6xNqtXXVYW1uaRQPLtZ7cpgqVynOHao
Esgja8AWDNmYB6OAXxZKyzZqBAEeBP1a0CRbiqp6lbFM2HL957FRr25R6WC/Nnciiv41/iuGtwAQ
c7CU3t6dGKPZ8cCteZLrQQ0XNgenoBvFvC4Tfgmz/KNL/+vU43M63wea3XCkSjpDeH7ViS+TqaV9
k4DRTtS1gu+tQx3g6CBf79x1dy6Yi7aZN5nPg12KgEXbSz+P29aRAXnqjYvCVS3+o0Fb1xAoRwZL
D9nJGlcqplOkFsaAdQdVWf92afwAIHa3LAW/iGy4GklHdBTVxyjGV97tNHXa3VBzoytAWK27qTvH
uvbNyAPMPh742SHQ4efbkZex0phA61ynO/JXGu0DmPsbhr8+7fzyy1D6R+t3oWISIL0JHjnTy26W
t0wvfhL2fDfJaB/py9JMiv98hrsDzMWpAmbNmheny4Z0MJ8mxGDcv22jYceKLi4yR1a8aXH306mT
/bVduAJF3BdZJlzTVQ7JfAYtg2nCrUzaLa5PaquRKuEyDaJ+uXSG9WaP6a4u/SPLTxujar6MtPtU
VYd9qLjwBP125ISZHFvehhz6ynPzbaSih2LWXuKhA3bPmydV+GPRIl9w269GRjxt533Nmhk6abp3
cq5rrvGceNqrJZC2MRfib7XT0hGVhLnSuRL1ogqnBRdyNvwU1bLRlHOa7nQ64DwsX91IROKTkfEh
bVr2JgwQhsnWq6LV6GftxkZX0frVxbebLVsS2yHTnuaG86XPYF7UlNYlIXa6BVIRQ9DHdaz4T5Q0
8Mf2Sqo54ITLLvHEA1xwp05qGZj5sDMnGYCwalc29YRjO4B59X9W7FFsM+iuum/WdS+lxkuYB0Ah
UG2ZrjPzDCavfFFcWnPZ752+EaAE+FXEzb6wiAIKQuyCAbJVGy/twO5D6kG/M0V3zKD2BUkuufhH
4kJMNCxGXj+A2Ym3+4eMnE+/EPzGgOfoZH/K6JO/1Ws1l+Q9mEou7onOz3MB3Ygu8k1By8Tkcp1b
QoAFbeo2SlK6N0QwWO04jcQU/MV/8Kzog1V1dKHdJnLStXSif0ATapo17E+23V7Pi/MCctuHwVmo
ByU8UoPa2nD1fTz5R68cN2SaGZzQdfB4OaOLPeaLFZQ8EmvSIN5pqWno1+7D1HRHpytPqdWu5olU
YtF9i6x4gZOmmGr01aaPcQI199EVajGxlIHI8n3KlAhnKacVajqaJQ/97H3pZbUlxAThenrg/Ain
vg0k0Q6I6pTPJakqFE3IiK8RHQDpnXutuknpsToIKdP1dg3KbLO4e46A4XsFb/Yo0zZqQQ/L7Xaw
EZY0zmayyrPb3VjdembFP+Z7Ub1Rxd/jUgSfEFq1A5XsEgP0bBqbhNMowRjxcbLIwSjt6svmGUct
JFV4VsbMiDDyH9qJc2+c8dwmnEHSK8MG52ZX+9dIe68dd1sDBegwPHDNTAPW98JOqeeJTMwyMNiC
FjChhCgzRmYYwNne09g26FSx1af8OvBBp7G+Kx2Ulj3dIK3h3HU4vekC8T8sqkZiHOzZ+0x948Ea
tYAk42EcCQtiIcp6TBGLmb7lpNhAGO4IHAXwG2+itjaTaX+3EEnvMtkMJPCKt/auYZaAKmMzWx+e
SZ4fJjIDNKyTTBAucmbwwaJ40FkoH5roymmybQs07NTe85zuQbNCh/G2LV0ZTuFgZsEm1ucX15iY
RTc9AhR3K2TPu7V9A4PO7gpzLpt6QaLQ9eNsTecP+WN0QJMZtFJ7F5l4ogW1ddlxivxi69+9zqaN
SpA/FyUfCRUjKwhEw8Z6l9yjdiVlsC/hF4wRQdnxp+yI2o2ZuikvxWWYB7GonwvufivZiWM2deRg
prPf1mu9667FUD4u844HLN3K2TN42TaCAbNOp/G5G61P25i/vZg5iKTLovclUeH02bBxHbOnQXwz
Iu9uuaD2RXzxG+2WKftvJjQGkBe+m7MoXPHc07uep2Zyqr0+Ose6gX+buseqN35dzxnW+T0ge0+S
RjLeFrACaWxQD5HjKpjhMHPFHT9kG11vHppMe6vMYZO31aHL+j1GwRUT23Ohd5cx0cPBQGozTb9Z
am05RtcDC0O6yuDHkKKDNtutJsWMtvKKoz96NzO6h2+pfeRwmMTQo8KTT0rGH26GZVg6+C3yg0Ex
0njjZwVNk3mJRg/L9N9aW9yqpL7k6HdNfL0pq3YFdmgTLKvrs2dmazzM8UACcOKJnkdIoDXfC1qi
3zm5nzUicOYAGbjcuqYg8HAN0MtognHynlOj2sdmtAPAseWnfmbC8y0d+upuLzmlDIpoAvkdm+Ja
bj2XtEfXtta9p15yrKz5lo20mgpQ972JLkieWCbh5mHDU2Jkf54bD+owTItVZWjP3ZB/jLbPDCY+
9iadAdrZj+l9zcXoHrw+Xuv2+BCNI1fKngckImGRxBHza7n2KsRj80wfCEaejpBjRL5zj/QNCaqt
nmDkQrSp74kYtmabhAgunqwJiUeBMzdo6iplJVKobdTY244wKskZ4vjtX8HwWiUACns1lmujFUfY
t6gBMA3Y7ACtqREPPk7lNXAQrpJEPGxZ/6Jf/HOnR8cnpUF2j7+H+2wX5hP1zykW+V9dTRdhEUlX
5cbvJbdt8ZfVPOK8Ja4RiYG0zsgEknnrDJSWLZE5IaujaXZDKNN40/vdv6QyuAoX6Ci9GMOmh3mK
MCFcr5leX6peHAVb1huqk5yrF5U7Pg09F3FRdT+7emejzcO9qn+ozOlqkytqaidmhjYdROwU28Z0
j36iaEB6Z2bEaOU1SlA+27KhDyEsfFrWkB8mnCDobYYQp8Kx44xhJnQxeZOhvou4Sc2sy1WhmUcX
I9I/ETlVAWGq7dyPaEw8ep3+JyiFzdRbB1mklJR3WXFbOwHiil+6IIwKi/ggK+dSG8u87tJ65zQG
CfsUvS+XNt7Xlc9mn8te5X30lS4Tm07+NnGbd2WVr27H8LKozceMGrdo8hcxofFlJ4Tf5L4qLcS5
yxNiGBE0TqmHecbgxK8DMKx7qxYoiQa11obivs/TbRH43D91i1QyC1aSafbkP2XmKNZtQpsxKb8t
znBiVpuUWxLo47XvGj9JOZ1BAYSZkz1K/i06Q+pxGUJEL88T5vQh6fZ2jPExV1c36q9OUnEDsR8o
Bjk/TU5aw6EsjjdjPv42Uv1VQ7rtp/wCtfpxaknTC7d5cxmWFQYNNbgAgcnvmlfXOWE8M5KQHib1
zLJKWPUTLsaYRaWaxzXJ9O/Oqc96Wj4wqQwGlT9YccGnVQNZb7ZMQunA6cclc99yD8kKsOpdKeLj
/QYUKevakeBvO/3D9DEss0PrSvHicDqgYjrXjf1ldBrmMXHWB+8PX0t9WwQz1iL+AQEA2sc44Za/
zAl/M31pV7o3wjUCHoKRzxb0OxoOs+rJl90J2cO0L2G3bAhtmau0Hl+mqcUZImjq57wK6ppkuiDQ
15f/Yn6czTANh7pKtlrUHJ3euSAnOmnEcrJWI/9gt3szrj9a5TO1XvKdLcwHGbvoKrC40B/wmWDq
8mvgx9TvK4JOWR+NNokp3by/spA7JiNfvT7fEq/80pZp4Z6Z6/Sw5noPegpBaMe7f0FYVC45SapB
vMd8DVaD5jrByNU1KZIQgP8fS2xomYt/dTZGAXu1L5XBjozGhAsA+G2K2eWr2EK24IGteklioyEZ
aS/fXFhfKlE/QWw2A62fbpGl/SolXotxphLK7e3AZFKp/q+HDUn0QLw1Vrop6AU52KA0q2NDu2qf
o4ocvBqeyp4rPhs8j+S5h82S5LhENDFvbGCQqGidH4mmr/Kt99it9J2eMz1KuuUdAO2ljRCmZfUb
aGLYRPk3Oyh8eNqQhbVe/vMq/zln6Y6XdRpASjhHVrdd9PIQ2QBRE+NllMXP2LvkBaJ9KUcZLpm9
kcR1noyGM6knm8Mspw07DBT7cp69TTPL3Uy/wjahIaUzBXbU1YpKEyS/52lBl1W0T1xM5Evqsf1Q
i4Mphsc0sQJjmjHCs7HbRQWvr+5vmaZtK12THDfL3x7L/VKjA7ccmoTYjMuLgQu44GiMEn4CpCVO
Z+8E5B69tQJbdU+LG7/1UPLXTc6LuBvl1qxlqGGfRaRM0hUdrJLTLuWcp/f4Wouq3VYdVz1SdTv+
DFbRKIW1yLISd4/8r52dCkdkSuiEsGYzDyYv9eG97+OjzgYvg+/ukI35ZoptNhiX80DIPDKZ59UJ
zS2klWnBKAibyG9GKEvp9aVk2jF18k001JnY4dQKKtphivIzQL0tp38elERuIB9s4qr9l91TP+4U
ul26KRur4YrDcc1rzcWtzO+hWYjC9PmR+OY7AotLnmS/uq3wHCj3UDbRHODHaY+EXjepzpUtYUkg
rd17t83gPHfMo1FOb6ocsNtY28waH/NcBkjBL06peCZmOn/FkwuCqYjpjadpYDskn0D8bAWYfM66
nnGcQYXaWGQzLW2V6sRz2GB+E2YUtqV1QoyyEQygaMGFJulLpr0Qy5Lk0Y3NJsz0pX8ia2GyDFvw
+uLNU/Od53nH6C6sk463jGtyH1ZOTSXowGADJj4Eqh3OeUbLb0DwHtz/oTK58A3RruaSxuw8Oxbk
blap2/6yoH9whLuRWrJrzcymCLZ2nUGiIE3kgbSbH6YzGlY5vehO++DyLUYfw+RTT+OfzPICpSdQ
0Hix0fT49On8mYP5fPc1QSCoqh3LhtPKxgVMYBdSrEpunu5B0COOz3Lsco386bFutKtQtHu0xeG1
5x9dvakJDU6byiZxMqfLpXDFmY4V/lE2t4V+RWeGy52OhQ/LABlAu47NuV1j/+C+1lPi4J3ysSbP
3LLmPLnWbBB0OTNiIvFirHY1QU5U1i8VcDKgyLtU77ZGMR9Z5HjrBwZi8F6Prjnfm9q7VmPbxe4u
/RiFuuj4SORWJvmtcjyWVYgKrZO4Z+VoYb/GMq8pwQG+3PmrszAIWib7TXRki9kduNWKGtA0WGso
7fw781F5W87orK2ECrbrkVAZc2AN3A5l+tIbNXvMjv4kneb+yZGqAniqZLfNIDxytRgYkgsYF278
5Tr13lDFDs8p9JpkpDpiw2tAzcgIU5IPtdT4CD4vDlBUvnJhvFZuc0oX5nhGop2kXfwxdCjW88JG
Z8O6guSQZa3fnbwk8FqxUp2sduVC0NyTj9DYBvRxzAt5M4Wcn9vGSJ+aoSdhKoS+J53Bs6vXSchS
gEYrhxl7lJg7YHk0Lx1K1DRxmrsO7cTvcm93xtbOh2dvwIJdkgDx+urQmIprkXkiw/Ir9P4dxxc2
voYtnbzX360i4ufkZWtRlkZl+qzIWqwV6ZtcGFvX5ibrGzASmY8ukvu5JT4d4pyp3j848i48L7sD
AYitjO8NvWmY1v7Q/dQNkekoWsLZIDEb6zHGVS0eVoS7ppVG86ST47lq0ZYWQDGCgd1S3rwz6akF
Oi3YgOqGNf6faDizUqZ/azCZzjoGhbydBipNR8gPm+N3NTCKGQ2sV7Gv8WroriVPSR1zmNPxfJfC
faoQsXEvel8GKoLJwz0/3uL75mwXDxe2SMdAn8qNkWN5Kb1zw8WNVVJmfVn/WlUeK0LyEEXzqzW6
YU7v3ZUDUSSzwBCtXbVsWEvycI45n+w5/Rmr9DQotYvYayV0f1YJCPXBw6Gm338fbrllb2oJzbj8
LLJ+q5faqWaisU0oBcjnyRed0Pe67SprZcvs286MXVuxIpuo92zGR+JLuekzvV21Sfaqhvlc6aQY
RT7D4SnvaTz3C6jjbxQjbPVH9c+erTdKv8/YVDBkpvQsO7lLM+NJLrSP53r6ZdY1suc3/+mzxQ6Z
eEHODOiGfSXahM25ZbGGDbqjkgnbDRqrtm7HzpfecVEp71/YaLr0ptxE0ngbwBwMerONe3lt8npe
ZwoJxtBpEfkRri1Rg0jVNwRRnTZsbUUgSn7ppP5KZkM2h/emraIbXFC+1EbH8qiLaMBEwsyjkLwU
jfWMs+o9M3WMeP125qczinuMLmmiNbUHqx+L8ZpY2bwye0oDc9yKqTgxPWJ0iaUt6O/ZqbRqr6RK
aGLM20UYV2lnp77Uu6An0Unf/2hE5qPuc1Mde4MqpHYOfpX/x9l57UauZNv2iwgwgsEg+arMVBp5
W1K9ECpH7z2//g7WfTillKDEbnR3oYG9UZF0Ydaac8zHQXVssabyfm4IJfCda8C52zBDglaXGmUQ
DSN7mlctkY5YjQ5hP1KocoKLsCIERVjfR5k7G89GiIRMGu0pBQpvSO/c8ndYIK0BBPJqhbibaxTB
HHnt2FvV9kyhI/ntqTwD4Wze+5iqwborFqgCgUhDw9dbZCs9qzkhzyi9GirnqqOMG99anHvoXaGl
IuxvR+nnMA3e45Tn36SmPeknZBSjaVkCUMmQoMth0tCpy5ea3XEo5MFujLPRVLdQVrdwvy6MlC+v
Fz8mlV3MHuQVZX23Gr0rlPg1OdnzGJl/Kh/CQ95fN3F8aWTzS+52t7xfDwZLh13Fl6Y3UBEyNjNe
hsTrbpuGxXY2wuuxEz+rweaZNjshaWbn/mto03gX5nxbI7YB1K3+BBFzAad1ThgXSNwQRps0qLsd
HYBD1DAfep5HORkd3VzSlUk2TYGpGdP3WZN5a6MWP60+uPLp0I7Dj47pngyCK7aST46b3RoRoesc
52mXeQ9da8ClK2+0slacDilKUZW05+7FJz2A7f+ORt169JzbQP/2iuwGVu5OdFShZu6+xfYvrHAj
u0P/rZDituackvmYoMf8exS0VxILNk7NBrElzSsCbH5AXrCh6mKprdvvsZNv4Ck++lG/pe9+Rc0m
WObAq9KfHki4fqy8oiL5o7o1pumBPfq4iipiV6BVUPfAY6p0eQs14jZPhx8uzUZTxTekXJ9DvKAh
7WBVItkD3jf6aWItboO6ubRa54Z35TIoxTaQOrpw/R7WQDR059WYPWWsBk5Sbi3ZbBAPrGYn2bRh
9csH5A0yYXgg6oq9S1D/ypDFWm5/1csenx+dSFeUh3FAiF721xrN2GZgXmIjTOEAoZcox8s0JAnY
503JXAoZoUaD5H03KM8atby3VNVQjMZ7T6YV/xBNj34WoqZmlXpXvRnIMzKDDuGCMgbg8NZ2yS61
S2q+EjH1AvuVyY3bsQIQ5bMKfJSdWXSJ34KUnAnRBNaRCDlGMbtvvVEcir6qzhp29uSGbjzR/uhK
akQYKkE0BO0WcueN4zY3BZOBnoo/AYYq3rAWy6kYLnXXP1r8fIXuqhX4QFvrwu3kpo6pUgU6wQxa
7fC0Y2cEkRdWDzWHAP4GErqYFyr53W6Jo7SCK3zRG4sd8dmAf8GNFyxFigerrdnIxvmPZilvsCwh
ngp3YwL2IvBevCH6NmbGTerPG3x/exggNNDp+fjTNWKqF/qeF6YzHFqXQsSiCgqYz6tuE9DyS1PE
rcQJnmHx3Keh+lmJ/NzsiO7mA7Zp+pm18FY20dw4pJN108eHRBAE2Ye7JCZWVtg3tWBxJyxhQwxe
gOpVQdu175O0+4Zj7xsu8X2oCP3E2X+N/WgnMmddaZBxdMkTiUvdVf1zY/srco+w/afURT2yweWL
WRm/O1gYYRNueC/nJUYSq5XDyQrOXEXgHJP3vSzxeZSk18L/4n8ZNBQ2JnO+JqoMPWQhth4pYAz8
6o0p3osK7bykNZhVu9j7FTvTH8eM6KsFV40SYMLw0DrzxSjNlzFTB+ipCJKsnQ8yqC2Q64bjRUyE
PDLeDBWY/aYFz23mlzt5CGjBdNFdDOyxyk4ePIxiMkNylaCZQFuMGrtx0Z65Az/faC97C24Y27iZ
RG+TXx3QB1Z9dFPYmjnKYB73VtPQb/5KABtzWpX0Sx1Z3BF0yTGXA2tNhKxPm9iqw+sy7r4lvnPX
WcFDmxD+RTMIXvN+7lsU5AUzTvZrovlYFMmWPLbbKMj3E4lLm9nIfoEYsL/xRS8J8vjO5fjksmk9
C5qUjFY93lYVr6pDj8b1yo3gdBjE9Fejkk+PLTVvbt6jTDBfOBRCPzDBNhcbMCX7oDbRKMq17eEB
1yEudXNgBk3WuvJeuzR9jKeANhXrmlkl3Hm/OWN3eF1EL2osyZwTa7vz8e7Mt7kxb8dyepv6ae8t
RmM89sgZWizbefctEoqDtVrVuTpBmfyEWAr00FSgWEHQgn18T6EhWr1PtUnW2oSea1VaFNep04uH
vGYy+G+gHVuYnLpZziSxl6ZpHxEW1URmaYqJ70ADEpMKKKRNPf5os1GzxTCa8aBjtDAnQDvH1/d3
UG2hql6I30oeUTStecT2kkbJQXVGdpHkcZHhg5z6HZLzKD+VwLDAQP9l+iyjkVbjgi+zoDk6C/Pn
5/8Ftk6IvryoSTMiVHO66s1Y7pVBRXPmsQZ4xwfoZaNEL9m5C29maLGGm/7l1/f5GKH0/38EeUeW
Y3pLoOv7H1EhrIjkEipGIBE9Y1g1VctpfQIOUOthpqrvw3L9H+4zAEtSBWy85tYxzaiua+UGwiFX
IJ68c1hoGHL8wXPPqXZQUv/6Co8JlssVarFA3HltoUAfMVlrAuFLaafhoWkNLEQSLftdUKeDtf56
HPHpQHrJHSHLVIrjtARsTKqwK0kqsTcVrLjNOCWvGYjkZNUPmFTOictwunUEI9HYBD0B26uYcIV4
K2lkmFB52qGGxpCWjwN9oDfB0VSeeOeO8VV/74X2oGsSBGjax3z9AaFpF6mMnygif2UEnnsVEXP3
1IS1t5ZlhzEAuPwJHO+ngzqScIsFWu2JI3ZVN0DDUBUpnfQPrf5i0KPg+ORm1jNi25T9ShcGz47n
jidmq0+fB8kaPH4L77g+GrfgNOKIFu5P11bdT78bAOO3jnHiA7I++4LIjDVd03YpRZhHhNTZGaYR
kjtBEtLFrDuWjnysnMkxlu4M9sQysVEUpJnUT5K5U5Nf1ngPEs599hwAlAN1KiuT/t1EBPRWO5rN
f0eu1LKwjsRJsMGCUKODWT6nSSguctAeb3UscQR4DVJF1H+2G226quruKFDhHIVgiCGkSCJjn052
XW/L0IxuOHl5z34rrAr6yySeHfbRzkZS+Uffmox4QKxOFOIEP/azu7OkKJgKBDvk+SNEm54VwIV0
DA8eFu6t5P7zw7BEEC/Xog/Havr1V/jZFA7jmuQY+OSEgR1NqhbhtHi7SFOxKjf8OUat2VBJLqE7
WM7oPf7nwYhQlhBHmc2kdo7WC4qK0A2RAB1YLZlCA9xf3kqD0kDrir6qOTGTffIhgXsHO+cgbqTy
676fqy1SLoQcHGOXDWiGqXqmyEnz5EIII7jv0xi9Bn+emDKWv/RolfJcF7YeMQWWYsZ+PyhbDgO6
KA1DLZHhm0LHcFonSmxpU+8Lxw133tAPd30MNPPru3tMEWeyYmRQ2gtvb8FMvx85iHjl1eA6O2uW
ocGJWiGeqP2kfrSLBLPeYOb2HzyIWEW16yeUq8IAkOrXP+Lj+2QT+uXyhPEls0AevU9hklN2iNBu
C3IpvrchEzMKAk0rFLrOiVi5jxfMWB57HsUTVq59dKslRJeB7VC87zVN4KBtSGNMk2ilTHYFyZDB
U/cBvaSDcHdDBfDixPv1ybU6psmOxCR9xZLH36qLwdwE+eTvPNnX1doc+zncDG5Pqppn5oDKvr61
f5MK3r9atmNa9GOUWsLf7KMJ2qFKZI64JPdx1HG+DyvqmMhkFbkqSmQPmZ4UCdd9YBH+Rs+b/kep
0m926mX3ViBh7w19wfkWqnRzE04TqtEw0ck6Gfv6T5RaI3mozIpYsCPqBCXGNJCnuGTRyUu7WqHR
gNnRBgAyjOI67BRl9STIS7HHExfKSzftSuf34M6hXLmlIb2z0hqTNyioLiqknnSYjTd4abVKPVLM
95M9EP0gySl/7nQqH2s+KrpZeeu4SNS7agmdHhSu5TTOf4+pAyiLGmf4mjxxLD63ukCeJ8NIX1CN
89YdEUSdlarMH8LlftAdS+GKa06InMbJTE8MMf2IkRDbm6Jtw8XVVQMHrUifaekeC5ytfjgn17S2
rXKbWXGNi8kPgnYTDaUL723A8EmzNzPzdUT4CtY1+Bse0vyhhm49jNPaIg/lDWgs97bwUEPDGbrl
Demc1YgKFnaemTlXszWKU7vwj9Pcu9fiOAkwSMdYqNonqVJbxjmUJmOLvcW44/KfWxcSi2vO7YlZ
7tNXHxEwWVcWu/HjbfBYD1E7y4Eq4hygQW/IM56VO+6yMYxOpGd8ennKcUkkEaSTHIew9JCqSRGJ
mMXzjFg3W84uUeBRX2eLa5AibTIAotqMgYFB4cQX92Eu584StqP53hQT6tFinJqiBz1OdEiWcura
5trX1HBmZBhy6cg4c9rctSY0ZdT7I7CC/2F0tp3OMsdJdfy5dyY+EjKt/V0KmDGl6aZiDt9VdaHo
daxII/TX0RTbv0eOmCeWko+7ENuRNhOrXLbmyj7ao4WN0adtqpI9OmaM0wO2WnxfiT2tbBfc/FmW
J5y0v77cT57zwuq36eeZrrCPDzl9gCkojmmz+qhJqSE2ASuHG9Ifb7y1UiAymg5p+9eDflytuVAH
4LrmyMOZ8ij6Ipr80U5qgUWnzylWIooZLxHPF9E5Hdjqjwj9+FYlchhWbe50374e/JOPyONSPVCr
UtqePFor8yQqZgUZ6uBrSVydjuVbkjHJopuYH74e6tMH6ijNOGy6pToayhlkDjxjbvdZ5tQveSGA
E3r4S+kZR9bKyqPu7r8PSP4MJ2RCqGnuHZ0i3Sar2eyZhLWUE1vz2hrQ/aD1SX/3UdTdu3HfnDhY
fLIbWF5YjxqBySHZPNoNTIFNVqplEojHqiw2vo3JcG4ljGrq19Ci5ma27jjGVvQvW+G/NgTQyhNL
9GdPlODlpe6OcpAc2vdbsGEMLKh7bYw3G5g4XbQU8gASezIZo83XN1h88kghNvDqIsx0XGoD78dC
8OrYotfj3rR8IzukRYtbwDSbwd3VgVtmZ5bXFcMi7hbTxWh55dJSrNIepcfUWvq5cooQVVQ3Rfmd
O6gA9EeKypImKKzuteU7Ytqe+MkfKjgkjhCdSQVHApqGzfz+JydKFhr1EPv/KDe36YAKZ8SUsRot
DHpsFdPFnCxeuJ4eGxNSX+UP4fnXP+LDF89v8JTkRK/NZZN89Bs62L+G3QHOqUeBAGU0ZtNno8Ru
a9vAtLqxJHmmCOWD5HWQmrrs18N/eGosloSRwEUHdMN+/Wj4ua04hiUsnK3EyksPzXfw46AJIeM5
3E2tbyQn7vpnI1qeJHeFBcxl9/j+pvumyrXlNcGBSsx8GVgR8ZhOhzcQNw2yeSC/Jy7xkzvsmZxF
bPbl/FceDeg0ael0XqL3QdhEV2gAjQsrwi+KFSz00QEKytVTIIBAFp3EWfhfbzDPdckFRTQiLLbn
7y/XdGrijv262+dKZjfcUBKw7M7VwznIq+4mj1TRnDiHfLzD2rQ1h67lm+e5Hs08Lh99STsoPUjT
sq+DcC4uRw7u41qVnf2qowDAztcX+ffo+u4oQN4LxyyXYiB1X6GXn/RPLbSkglM0LUlCY9Bn2OLn
Cqx4OWFOWkdxgsUqHTIqsk2b1Htq8OJ748hOrNumny6sQXklAu++vAmjDJ9CH5ctmi2vToJVEw7m
zVgY3e8u8AlxqfmYyDsnLvoHxDV5nYg0Vbg2OmdvdWwAyfFhkDU/trgMM63gu/jaP7Ed+XtqPLpc
tn6azeYy22lHvb/cWYWpL8IMUpLHbH4QpeEOl1ESQ8Z22vIqCuxLBPo2uvUYMTSZvEj7ecl8RL+r
akzBtc1z2Q4nVpyPBzLqM+wQCXtlwieT8OhAxnmsqIsoyQ6Ob9FMryIYYrukDfWjm0ztcD6oKpn3
TVXRk8vyQH4vIsBbZ5NWbosLNJrybRI23X3ruyTlFLIkY2RMO0UHry97/4zYadDlA3nwP3Vs948G
/rhu3XZmS/6fF9h/nBG+UW04/lrXxBasIkAPelUOFYrDIUFQkPEKfkvyjIgYV6WXEQflPxrm6o+2
jkG/Bi7o6wMcMvGLohimvNyB5TzNnfegognRP15NzpTRoErOhZWOBQIqx40pEaV0qtsU7tvZPHjV
mzklHlU7Tp2wlgCs3MNMoskUTBiIAYlUWH3M2IHLKKdqQOpqj3B2itqfXslShXiE63QcAV8bApvv
Ugw6C4Yp685m3RDUMFW57M+JaEkPvhAxbbMgJU2+yNpxNbZ0zq4q09e/4mHA14bybHi258r8U3ok
FO8I7NawvGVlf0d4jiWmjMM8IXsi178sWNwR0JEJ+ofuLbJiXNcP7098rct7cPz6Sk0tyLKYJMiQ
fv/6Ips0JlTcGKRnzs7IxbQanviQMF4Ptvu9FQmC6SmeKkJN2m6BneFnpTmtdbauIw86dV/VCqp7
kF2hYKzP6kaiIBJxBffeM8eFyjlyDj4zinq8B9igDqKgJ33+9XUsa9MXl2HL95cRE/Rbexz4DqUD
TscwpxGKpFs5j2NTyeuutbp7OQs8Rv/DsA77HE4inIaO+wRt7UyK6J5x71Ue2ImuXSeZqkAhQFkb
tUh3bcCK/fWYy4RyfKm2oqazjLucDt5fasr80VVeNO3DIq6eHOruPlhU0jdP7OKO18ol1dRytMOS
xYHLO84oa0zAA31qBIfOMhJeTP3gO+nwpg0wrWKWJV+U2I26UP2JCzx+lsvAiiQ6CxQA9f7jNQvb
nWPPoxsAria0PafesVbGaGznBCN8T4thhwrH2n99V4+3x38HZdXizMUC/SFP1TaroKHwHRwKFduK
Cn4x70Wk/WbrFAbL2NejcYA7eorLeLgmxPLmsCIeF4D7KXb5eOBvVjYz0znNXuVc2Oz+otvKNdVz
KWZBAHTQLeZOvMMadxFZPlsREK+NVW0CJp/2rIMr5n4XVdeU1jylUQzPk+3Vv3pZY72KtJwfO+Zc
to1N7/0xx9LeWxrxGWJU9M0k4CAFFZMdPipdL9CHPsJYMhTGQJ/SMcHCGpi+MdVNTTagBZr9q6g3
+mYdWdn8uypCAd8DQC7qEronWE6jpAXcXzuKOSs0YwIyZHwF7WV8y1omodUkRmqAHapepFAayBma
4tCFq9IIEK5yyvVtC7f7pnKwxSJ76QGRG3lIg6SGgLXCpU8WWEYt8rVl2qo2uaChjG8lxtVXEYPw
SrW9Ip7EMvX9bI4eAqahEg86MNlLm0aiQTYXs85+BAHs8jWftXy09VQVa7pl+qYphhkbhgsFCHOE
2b2iXx8Z1o7rYovzRcV7w8pswj7iDhkyxkzHYy2kRYTYyfVvqqJXL0kaD88+ISDupR+1KjuP865Y
GCE451PMjYSShQEeX8v03TeoPsadG4/Y1USD4BL0n5juUi4aQ2SBvmwTiUYkOxLWqI4LCUv0rAcA
nTxFRg01rE4QjSLMKb1XhAj/cfvIW6osi7XBJZaHGt3RLqIE2DqndW7s5yyX29AbHBqaujjYXdNu
ejTJLye+i+PlaBmQPgHncmmxPz/ettQ5eXRJqsKDnAx9bY34xYehfsRg2l74WfGnaxOxl14GJMtz
Dn4ZtZsmck+l9Ijjr3NprrqcyR1P0nVU5tEBNld1lcjESfZjavjbMgvkTdvySSg7DtfBbKF0loPJ
yzdnl/DTEIdkDShJQm1X6Dx+ZTqOn3TvpTc2yWv/cV7+20thgqS4T8IVFaL383/u6chp41LsOr5o
Zx1hVhmAm2YKVQ1EhHBV+c2Y0UfRxeNsGezbvn5Gn6wLNl5uALOC0iPtsvfjRwYkDgwuEcEYqV9v
2Ubl7UUow+IKHSiyMMvOi7dm8oJfcp5AuX49+vGBhhfEpixlWZjpCQj9UHkk9tyqaVUdLNOKn2cr
DF/SGfDSqkLWBs1qbKLvX4/4SZK9YxOyzcuoiYkiu+n9Bfvk0FlBXsNyS2ED2IluVq5dwKiMbLCU
vSo3FvC5Ij7oEhFXl8DE+voXfHbNSxtnKUFKm6X4/Q9o6MfOnP9hFpbCWJsz4JpWwm5dUbHUN7Hl
Fyfa/J8NuNRBTIc5z/uwGKZun80k4HAul+GfYg4Ehm4OUWlVUdJGMr/7+vr+ygb+3dIsD5UCGcUp
6oCCF/z9BfL4TF5ph0hxmcN+tWqTPLc+dY3vZBzJyypDw7PNjWEpAeXEcxMOgQhjo6p5vEY5qU8V
sD69ftuhqk95HVbV0UEdiHVpiroMDhp6x7kRVMMOn+CriCNgWaPmLPf1DTje0v29fow0nMGZ/Jhp
319/mnqV7GTHeE1JTopnotY9M03UACfmjk/fZTZWJnVPpC2OfTSSg+RTs/XiVSIGONzUqeu/VkRN
YWjoZLoP2xarrzV38Z/eb6YEc31KyEE5LkC6r6/54z32iK2nZsYej+d+PI1MtmPpoIkjTDQNZllS
Us38vFe6/53FM9Q+x0ecd2LMT6YubVpaKFr8Un4QvdWBYicSh+TSEmwBCM828ASUQJ4gALSGeUNV
zTsngTh4oiNcn9pQf7xih+mDrg1AJZKlj8s/NRUhOrAIWEM3/9MCyN7UAxbYqYFq41m+/z98VZq2
FPfRozBBxPz7t0oQguRHmIpQ+8vuJqF2QUkkt6ZridYCLxxJPNW8kGbHjv8nR/YbMYJ/FAnZqZ+y
vFZHHzglL0UThf+wqC635p+aUNbbZUU7IzgMBVwKUMh1+IrHtXjk+GS9dHge7/q8Ge/6YkTiGlC8
D/DW20Z84v0/fgEArjO4S7T3UgGkFv7+dxRNZ5RKNu4ubgnQAybrWxee1WAMmrt5C2DXu+iykMTH
YoxPbPlPDO0ef3kok6NC6XBJmCsODm71lWysaSty0a0Jg2jWKYvZFlWXc+KtX5aHf2/+ctF88baH
bm7Rii2/7J+bP7s5TM8WUrIcauwv/YzGV7Zdf+mNVXOqxrnsjD4MpgjxVpSRTU447wdLq7ayqOEz
wYgGtRzhNVi2LKTg+tZoPHkdNKoJ4ftMk0Z/D/DiMrfBaZy45OMj5HLJLpJTFCc8Z/54/ytsM8nn
1mxpzPoZDvCe43FJp0OFapXoqvhh9BKjLJoU2z//elr7eLNtyoFyKYCyZUBA+H5kWY0CikHs7rBA
gritnMD4Y9PQd3BW9m50YuH4MJ//vVD0po7rsk03j1eODgHZYBbw3NgykSycF/Z0Qd1h+JPULfTB
2crJr8gAy4Hx4SGceYHGQdLOk/759XV/vOP8lKWmveyc2Rwu9+WflyyfK06dXRfuDTe3DzTCov3I
HuIhp4xGslp266raPiEs/viuMSaFZgJjqYegDXk/ppCVKHPhZgfD65q70aavhfUXk1bo3S+i4A3V
RujHCI4fZHL6kHC8atvsVOiWoE+TNpLB4y5XGo/uMNm1S9gS5NC9bnXyu/bjFLcRAlawpciNEd34
WRbd8ta7aqunYQsuycjPu1CHTyNI7j+WX6mXupVkgXz9RD55N/h9PAx3uVY2jkefojERO60SJ9xj
BBz3o0igpsR4oirKxuu8xIPhTXSPXRKOn+IQ8JRtBdOJ1+LTH4GddKkiSbbRx8t8ONp+RixQdPAD
0gtDjdNoShWu364HJ+ISVZQTVEBOYQ+TtOrQ9k8nk14/e09oL9OI509oD9b798RT+MREDpI9Lnv6
HRPp5+PGD8IRO79d2EA/BJT7LXZZ5wegEdE+jhAnTr2tn80My0pM/4n6FqT4978CF29Xm23l7Ub2
15CT4WQoEKAmECCAAv7wP0xEmo+Clp63SGaPPkjf6nGi8H0c3KiWFznNtHWc9lim2ILsvn7TPi5t
ttC0N9hPkuDL9ub9lTmw8iBEKfCvU5I9tOMADZGco2ylqrx5mh38wLHthNxyxHZfD/3pTf1n6KOr
nHROVDrFiH0KrnYDnkTt0tQk+zDQ7omWyieicM69ixwcailtEHlUFJhLE5eb3aUHAoPcF3wx8qme
TGb2YEzrWyTp5g31OqUfvLLxza3vhaWx8wD0IPGtKgjFXg8iLSWfK4Nju7gf/vu9oK8vESJR85PH
S0/f1LRo62w5RVVg12t+KrCluSZ6oarLqn/+erjPZnwPAwnNVLbvPPf3T73L+ZjagumPCe132WT6
wNwneeYcxiHOE8vjFM7D12Muf+f73YVGfG6zi6SXSbvi6EvWlhzpgZQxHVT41ewhntDtemsUWtOq
7+v/GkrNa826YtGKNxEqIQx+f4kIBumhxY0DzKtKUPJZC0Cn/1bFsNcRT5z6jj65Oo6Ay1pOcQUi
ydF3VLOU+2ZWQN+fnOina1TmfGh0AAklDfsUEJ2RB6dWiY8fECeS/xvzWC3X8cb2Dc3vXddlxneD
dubvei5hSJI1Tgfn68cnl+dz9PwYjeoe5AicHH8/sX92CdqIWABGAgLIYpDlmTXBQCnzFuV751UN
FDhcxrdsHMMZXHKsq2synwL72UvgxmEuIabmCjesus0GKfwVGS65vxXKh5tbVmV75YeUB2EWzFqC
blVdS2IQq92+9UVX7h3LWNImCyc5sQ/5OP8tEyyCCZOUeHbYRzN7kbPAVDJjI2Dm+bQbcwX/zdNs
L88EJsl9nfLzzxLcE8OqIHazOnFbP36JCAGX47zDZM8x7mj8wbM6F7pYStpw2RxCWcl1PwFoc9I8
WhsdyOwGvc3t18/yk4t2XW1y4YuaQRzLtgzX6uGdETgzxa39qw3j8nHsFwR0kDk2gaKTPTarrosw
pgNrhl/99fB/JePHr9L/3fQPVhRMkzUzYcdyalM4KMw0JuQv5DBNTyOh+e7ZM4fIMXKt52Y0qttm
zA2kVpIkpm1P6t0fiOfJLZF+FboEJYJ8lw8ZZkS6l4nYBWooT+zH/h5yj38xdUvadiYvCvqo97NJ
3kVJMTua12QIVAtEEZqCrhMBvXeEM7Mr2KLdm3VauxdRARoTlsXUUQjBgOxsSN/0htXYT+eN35ng
BNCdf7e6vBhWYUYCBpK53iTOJu+gdmDgNsni6uMAi4Zt1QA5m87WB1R2UNOmLO4eC6780Q05kp1/
/WA+eS+o0PJamMipOAgtL+s/nzjUOJxbXkGVowizlnQXi6yErLLrgAvMp1eqK8NTpGr5E5qdPWy/
Hv3jVk+zy1Q0EZBjLKKM96M7vl2mFC6pKjklOMeCNPBb5VYtBnnc9+WFUdda7dF3k6KZx7bmvs1T
Mp541J9Nqv/+iqN7kAPo9STFrQOzD0lnVjNdB7ULcjLV4YkLZqb5ZE7liLuI/Rfh/fENd1Sflq2X
xXiysBpY43QbCJLOOyyyvtrWwwhYeqxIq4mWCIb2wm1bAdGO/LRWiB+OFpe8EFsqEJtJtJQjjO0S
xq1FFa+oflZ8VO1lA6m+iwMNUdE9NJmzLwQEisKF2Wf6m1jUu5Ic8HVWaw2vmshvB3BKbT64KYqA
wYKUMeP0z8phV5N0jIojupAdHKxJPDajAAkcnXlpt5mG6DZcyB9znZ/XjffUgD0bKns3xkSDQ2qF
aDluwWdgcArGi8Er90Fe/AxiDFTzFOxkR9Bzkf2Zk4rI4fA+G4snYgema/6OO8tGWhRnJT9hfp5n
fee6+SZFjZIEmATw51qHLvdu8YeVzGl0H2nEIZ4GWe8m3RJsnFxmTvVbRu4TxRsfpmyE2iHywJjI
chNWSFIyNqBnMhMg2ruDO2CySUf/2UXtGVftfhbqvrKrXUNa4xmER2+rRr0zPFKonHJ8wNcJ1cIZ
p+gsMwgiSbNyWqI//cfayK7RTV54ia8oDsdPcQLYCBkyUYhAh0YyyaP8ILx5n9jVhZeZONOJjI1D
DvxmSsQEhsXBnS7KVtwggidIRpuPozC3YpQNHvzpxTDncyRxawr/OOSD684xz+tuuvWKcm9nkLPo
QJ63ud55U7edHcrgnC32Sk8envQGmu1Yfas1OcCRgvFEDnCdlWdJGZSHwHBXHQ5gAlisiz6RAExT
w7xkf/jDDPo1fUt9PcTZuV1ySSHfiMGheY9gh6yBfmU24VNbkC3lWcUeY9ul9OJdLrOLVOF3Lyhj
ugPRtpzEzyzR/ySHB6c1h5B9FJJQDKT7OkBaU3jAyHyQLo7vgbXU68HIr0vsJUwGb1WbXkXZeCP7
cQAwZm2iXjvo50PSY+xglw51zf3KD11WXxB6dCYm+dwnTrnua41rxT80FOw0pm07A2GVlfWzHEkK
KNvgEnsGonR5rsIx38de8G3oigs/UvexH8Mg48OMMvXS28av0A/o7BOkNN/nubFrQ/9OVakCiCzi
6Yx8iH2XqjdJWLg/qA36uHhfld41QePQ3SRQ4Nwh3w9WFLP/L3PWPFR3XnWWsybKdDcGXbvqQgBS
BulLKSkWddr1a3fySPVszt1oJOkiX9cg9UAEwtkLCV2z2pbYvQksRThVxK+XETlpEogjzvoA4ECf
7tX4NofFXaOtPf/i2vL62yCat2Zawoui2DyQHp4M1e+eyCGz7x7nWl3ZPc6UuXxrx+rBjeZvsbSe
iiD8rmwUM3F8n8yaLEP7B3SftQaOYTXmS4zTEggiOK3WOHdafP8e6chGdacDyDgtiUgF+ScqMTd2
G+1b6tplIFckqf1A6T2sMVH8Bsx4no4d4TR+tg8DEn/BOLoLWnmu3goSi8ZaHrqiI9evac7RElEa
6OOXntP8FuWSuPCJHqg883slGwJv8/p2SoybPmIrCoR0PZoVYbJN8l1Y3VMehS9Dn7xWPUlGiOxX
Q9Nvm8S5I6ZmQ0Vr3fsFkLwJdA0pzyqrb7DGPXmDvNKxlbEvCG9VrS/0RPBy5caPMCIM8ovNlXDR
JpB/xsztLGT6hBkkghht6uEiNeBPCNdZ96a398PEB7jTfZt1dKghFW0qoW6N1FmVMt/GRk9zLV8N
qfopmuLSDoiqz8rsd962BwkHthxGngHtRaymdti/zX3wEJfNhT0C1AhUdcHqeUsq7iH0qq0rSVcm
CXXXOvKn2aLOs/UZx0X0eW1N8KJDyllnXiSiIDc1v4+T+dby6XoMBmXZ/pwEWHk25wtLDdavnz/1
w7zTblmvcdegCtfDjQkioWrJlZvo1hgqDM59WCuBiM51OLwFwGpEUlwRWX7LmntnGMMqLbpdJwX8
MOsKKNzP1nO2lAh3PuQJNFubwh4fugiOdQSAy8xvUqyYgMOr7wSJX7IN61aKR9V17soZkL81CTwO
B0P1ZD5nguDeMbLXIx5Nd/QfQoP7kfaP4+T9zKGFJLJ6HTL/1UsniBfTnelU15lHDaCYr9JMPNWd
JE4mmlC8dAXy8kFukro4RxGcr43eX5lp/g1kH8SvGZFOgZ3eSHGG5eM2muadlRq/CbQLVpYM7opq
PqcmuxKR3Z3VpiRhrwP2b/8/zs5jOW5kiaJfVBEACnYLNNqSTSNabRAyFLz3+Pp3oNWwpSBDbzGL
GSkGDTS6qjLz3nOBjEYJMOAC5kpHjgjq2J8dpjQjVBDF4bqqhm6AJpuciyLb48WCEGUQmNofmxE3
6IiuJQ4PdlBAuS98OcQngvZcobG2hjLalOrwhPbEVQwxsivjlEt76Nm6pbpDrOV+N5hfylL7wroN
pGTaj/0IbmwUB4SPmzBxTpOCNNQ2hEuoMe4WNFZp3kPBDhikOz8SkFdkA77aHdRGlgjpUi5/i+r8
qYSBGM3dfeuUsLPMpzyS1x2k9TljKZ8NeSrA1Lnzuha3uNqqsfOUsRbbvhHHRIz3dHHP6ay86KV5
M+sTWJtCvo4t4ClQ/67ocg3Ix5D5Aeh4B0zktuvJUiDXrqnZBMLgxe6tU95bN6tMNAzpL4c9Cg+S
7ml3uQEktSTMDUKbrCdNLNDkAwJma7gLNeBs9kxhDhA3NQm6OSTZYSXcmUN+bBoS5AeyVqx82anE
ETRtd+zKxU9t7aAm1W2DL6/kFU70/McqlG8jBzq9HFMXduvNQmwSNFmvJEvQCpuvDnP0bgw2aD+8
pYruFOJ3kRaNm9iBj4gY+xsa6xOiVNBTSwoqpyQ1g2yaUIgrR0ygxCPwZNmyKVSofuvg/maRxnWT
wc/WUDMy3fyizNnJ6sidhP2zifmtEPj3MmMaYHD3Bnps9GarIXVZOSN88nQRnIts2pihBOmbzhTr
YkuyKdkXtfbQt+VPLVU8FLRf0mpi0l5iKNOu6eqd6jWOsGmu6nDe9WEN3kp0yOFk49pBeNT1+Gcg
tEOfk44s1UMfdNIDSLrtcvCFdvyl5/CWWPGTyvmgKYfKVcYhROxbQ4p30GoTuPpx+aGuNdxljbcK
M5GeM2W21Yv6IxA1D5ZYBeDT5AlBhh0DJhMmB/ArmHna6KdTsDyJ0qQTGxipUn3VC0xcWw5iSbyp
1WRITx9/pItaBOIKH2cFRGB/Q2NxaRQEO53XA9XSvh005QSxggzSjLQMHoe5/8dLUW/RckYvxWxd
N5SL/pU+jDWAgz5Dfm8qN0aS22j9MzIjK+g6/3gpfCEOnhGVxwwP5NJ5OQ+TYBym6FtTEv5LPMW0
USNiOdJWz/6tmLNX+wRGMdQCDO1Rml90V0CdM/wBgLLVbRTlVtlFj4k5pL+kxPL58V1dNADXS6mo
sB26KSqMhUuHOrG6HEI7slxDVGRXA/XeNtfBcpdz3Z50Ynk/eV3/eDeQuyL9VjD7aOhezYsvbArQ
UIa9E26jfhJb1i1C1WdSt3vwK5+0BS49YeiUmfs76MVosWBFuZQTm1YX6QVEmh1mZDThsXqvy+ob
UPlHWI+NJyiKdvpinia9hMRn7Y2436KB3TLX+hGuaMfOHhFpgg1yP37olw8B/yq+GINBMR1XGEXr
n/+nYUHKOeLHaFpOlRqq2A7F2OrpV0AJtvKIYJ7spY+vd+kYQXUAC0FZDUCoM1CjXHQHrGZImhzR
4q5wYLBKuRynVOk3moTQXZXzA0yZc24CAg/Hqx6CL+nZ1XEowZ5+/EF+39l/Fis+BPouulEOv1tW
rN8qyP/c+UhODkad0jk0kZ35wrGAbSGucpr6ELe3vUD3qsFwl+lLN5AxOChbkWXXPeV/SsLEMESq
F5Xqj1xgYp/yPRCxvSjZYqbsUeggVHUQ6CZM1YkAw48/+sV3BscR5SONa3rlDNIQt7z/zjgRLtWE
8edolqDzyxQHwkLA6m5mUvzJ+rl+G/95SL8vhWZYriwpbD76xesxT7Ayshl13wLJ0rdLizTpBVSA
UPrcjfsSz0wUKp91dS4uymrNF2NoTPbRG/4hwCtbslky67d+YSpP1VJgiBIoxev9hOci92FvAgD8
+Jn+tnpc3in7A5aCVbcAruv9Q837Hg5A7iREuYW1hZHKlo3XM+GhUV8BimNQYJGOVsBhKGjFa66I
ekDRCWBIQhTY+MmusM9GDdXXbXWFH06rTeSyVhLehG7mEORJncxPBmLyc2gQE7oJhaY82HEN40Bf
9dwuwqDhDJYYQlZaiKG6Js+GyjBuZNGuepF+cbs+tu/L1o6vUe6VqT/An9p18Qos7UQtnuIpocaM
lJyGMBDSkOi4oKACMwrspO6Sm1hL+0iA1ZkTkwsnU1rWZG7btaSuEg4otn6FjY7N3ccP+GJ1X9+k
tU1vofpHkwU04P3zDXOgUlaC2zEeJ+XY4W865kPa+mVZWNtMIGP/+HqXvVCuBz5HQ2mGN4XT9/p5
/vPzJtWW1HgzgBwEqIIC0oh2Tjeqfj8Fzj7rwEvPHHdPktGwn1Z29PTx5f8Y/a/XZ+LPIoN2FU/r
xTrH2heOIxkER6Wa6sqjyUK7dco7lO9DrCz3YowMIi0RTKxKgHKONlXNT/kQLXlg/KOZfv0sqM8M
sEy/iSwXv+I+NIsqVcljTqTe7NsqyG96NTU9syYnfCiUyG/pV780xqdm6L8sVQ7TYn7QFj/nP37K
Qzu1CKHKCIBuC3Z56tsU+qYBCDWZPuMU6BfLxnqXaAsUxvAIaXG6vv/GGyQpQYV3+gjaKr01O7X8
VoVj+Ikp4I+rML+AIQRkTkMib6oXc3B+i2mEpRQ2QBVa5xKzGk3EaDLnT97f34fldwsSF4KiY+DG
5jXm8PD+dqo6Eo6er6aupE1MXho1utLqwmkoHlVCNoo6m6/t2B45Yg7l8hQBmb4iyzF7Vpp8UalU
hnHcEm3U5J+sz398qezfDvZWBJ06uhL74hEQsT3bSwabwbYn5Qtbh7blLY4fCVP7zBT+W1Zw8RS4
Fik6GkQmHsPFshxZ04TFy2GvKwz1LZFGcFQTLHbL2EANn+lCg5/pHep8MxdJjryHPKjAyaPvmt3O
33PZL0dz6FO8xp2V3VaSSGfPiTtB5VZpUbQxrWH6mQ3L8IX4VLv0nEnp32yZ5sFWdWbrOS8Q+9GK
HYm/sCSIcVeovXlU2wpeQWAAq/7ki/9j4UJApsEWoTcKUBCSwPvv3SYhZKzmPj3Cbw8JQM4ACLiz
neD/yYFD9a45h820EVPTPjnRIH8sWVrdf7J6rY/14rFzUsULxlHjNxLs/YeImact2NKTI8gh4AV5
9xZFRvlEECgcZSA7OTMw0oJ1c23Ct9tE057HlgHMEJefGeL+WEnRIaxaylXKRRFCYXPxWdIZR4mE
UVuR7HtnDXwztbAWfzBg/lcmsfBE+ljsfxMkUdOaKjq4ALY+fiKX7/z6IVC/oKWAacOp+2I57/pm
TDjzOQfwQb0PCZxTfDWNuzDArvPxpdad8L/Pfr0UKzVkUszL6y72/n5njdgZ0+wySHOxc6dW2Hcb
BGabuRDdY9vSWwkx3GyqSYyf3OTlHv37yvyyKYqkIxHjv7+yMmoDe0CEnmiOXmOts7ZMWI1Nqlb6
PYvu8smN/u2ZUgeADqUe4HVb//w/WzQKe6kWkUwPwsyWYzdNnMXR4d8FjRF8smr/9VJoE1D+o0uF
gvb+UgVu6o5CKD2QyEV3Wx+Zh3sCYjvBB4FCIsfHX+HfHuTvdxWhDgXWpR5UGyE7wTWLjzkyUIgn
QKNbfj+uYPa3tdJ/xdmu3xs3xm0hwZCwSN/fXYDkypg6crtQ92cZqQYUJKSaWm26q3VwPR/f3N9m
rg67EsdzzaFivNSRAx+LVqdQdMCrAFg2JstUXlllY/2Y7cbeMoUi4nECTn2K4iS8j6xoPrQhvr6S
VvSmJWjupkqjivF4qqlf7WoiV2UpOW6PuiU2Q5ibj4x/yCwZWdjv8qjXbkZM6z/CQV8MOjkiM4EY
dyI7pAK3xhOtznrTYki6LuQyMnTQqvMStgOId7OLMNAs3+xaC1M3JzjKEzQ4d52pNQcRNsGqhFzW
JLpqP9I2JRaZnrKvy7w5OPGgBWsIMolkFXFti9HT05kmGZ0WJpm/stQYa0jNqiR5gc4kDdCJCjpP
RXYllUm9AjJcH4xqDaSPIdk35MRBmc+Tgk4h6YevyTLkZyvr7NdZY/DsmH1zEhDanqXV5+U2aenw
Iq2JXkNLoKslJ7AJfU324Nk+/kb/tuKwx3I2h5PB8fxicTPLcLFoUbPC1iGFQTCbJHnGP7UsWrvy
IUlNKJdgXU/N68cX/uvajmRh3e4Qav6hYyGvXMrKcMQ+0dv2rAJY2jlOpGyQfuS3I8KlQ9yRcol3
JSLQhgCiJFls/+MP8de7/89nuKgUIlgOZYdh5uCov7Qst84kpGmbMpgnd+7bZrvkMwqB5DP8y9+6
pc5q+aJMoJT/Q71u9XMpymoEHqxk1tXgEF3QR5umoFeuQBDxe+hMCh47p35p/C4exk8OGuu3ernP
rKIpiCyWiaf+4qBB7EmC020Q+9ohqsPBe4bXyU4NT18zB6VKYF7RR9Xh46f9t6URjR+XYx2mMbue
PP6z6Ie886KrMcNUZlOPxCbgcmfEBPWq1Aw8v5ny2XL1l9uky4NVk3apAhfy/QU7otdbUobjY5qV
7YGkpMJHeGe+CuxtLpLsdDdlrfWPR+R1Rab5vFqd8Kii/X5/UThwUmnA+u+bgfNJ3ZvOyYgx0jdL
F/wfuyhaI4oFHBCrg//9paY85wUlpn2f5nH9XCh6ZhM2PDn3OlmK0Scb219f2v9c7dJ1UM0ZIK06
KI6cs4qjkY2C9PqhBxrVBuKnHcdgVCIyzpC5xIHxVQ86o/HKNS6WWMC+M/v9x6/Tnz9e+mA4FTkn
MTqi8Ht/961W6mFCWPXRlphSmfxOR7uS47ieUFEpDLRc0PCY7iKhJn986T8qNE6BipRsuQ5nQpWW
6PtrN2K0GnWCQjiXigVm0ayupolMc+R0X+VgDe44S+ZWivGkdsPkpjPSBLin42YiUcJL7NF++vgT
/XHK4dSGDwWQF6spOTgXK5kRxaSIILI/rAOC7dCpSuKWQdOe9UWNPzlR/fE75lr0slEjU6fSRJfv
b94RcanNjRCHUSjl1lDrHATzGjrQx8O1OUXWv+5RXA+TDwsGR531HP7+ejFKLyIGlvRg9uquLKT0
K+gfHkl5ZC6qQ43ovZ6+Z+Tt/fsztZB4IvNcN8dLNywD9YSkItvZAyEv0NIGIIvUxXwci0T+20Bi
Pbpx5F+FrPyYbWle3OJQWMjDmgYj7DyiLVOTp5rDz7PIw+nh45v625dHELKOGoHO1B/y1SxRgyWS
ir2fdc2+tqaR8ayWJ2e1yomL65bPdHp/bDXrnTFF4vtD3s2p8f2XN8P/SVLSwI4aDeUNrkxqcFHL
M0jmgCw/dcCGKfVP3ph1/3q3v3FRrkbbywEYwDzy/UUjm3W/rdL00ALCcuWURTuiacxtQDVwqy6w
uxW6AV7bqK+WE8r7jx/x+mVdXJ0mLiUHEBkquUtav8BsacM/yo/lnI6vNPUKTjX4gT6LIPjLXbLZ
rDxQDCjaH+7pTiO5hVSA+JgZ6VVScpitYt0kmVBqCBeN4ZRrk/VQBZBJG8v6bJyj/eU2SdIgaIL7
ZB2+dOfnIzmbc6AHh7HkjA6QKibBmDMx7e2mFeIRcHyte1biIGcw7bJ8mezEfs7MOrb9UklahFdT
Spqo1tUt1TwUFg038kQMp2rHDfRYkxriUEGDvzUjZlSQXPLgrtMK+0Y3o+xo2YTSkanT6Z+hVv/Y
WSikVh76uolzRrpcTCmnplJr4uhg1IZhvRXQSMf7BtoX8UzQiGtwL1kW7qwk0X/BIq7Nf194VjrO
6pZiLsE/71/fPMv4Izjgx2HBGeZGxIihgUvqnZRR+uPjl/Wv97pGlKyzMFbzi8I/N+nblFOaHBrF
QPlhgdZ1dmZma09Fgqp+L/VRGc9Z3CxUZqU+b//98uu2Raee1YGF9uJWi6awo7DOD0lBgJNZlezV
iDsS4pQtJ40O5dgWBFc1pENeFfgNP1ko/rJtGjp7Jq0BPsQfrCeZzYKkMzs81MWoupmKejOxi/bM
pT+bOf9l4YXrwn6C6R8n9uUUZFTSsFMbQxw4/UbHuamVp1qvR78OiINdEH58sqWwR63f3eVC9FsR
zmVZgC+zYIgDVEbHyMy9utrdh2LqCFrIEIeTlGqXJ81oz5VCK6mAeIUs0zjh0H7IwdmNeeuzlrN8
zltFgMFzXrPEfFXWoaOAgCKDcThPVbcJJce9VjEew/BJV9OX0knd2Ij2Oq2qwUQCB+jtxdLHbYns
ug/6XxWBZ14jSuWQEPYEvvhM29Dv2p/21B5kq961sjhUVb6mKns0BvxotH8YjfLV0ME/1YUybxmd
k7HULF90Ja82tFINP8/SU7Wi6bA5fu+VMvYnpXnQw8wPW+NOlfEuz7NfggELKik6MmGGGR/C3FWU
OsdsLu6A5pLxpHbXc69vcKgdOVtfGXEBfxV7V6Vc4VMnddK6y0IDyVpD19vOGYUi9jQwmbqFxlIX
BkWCgLYqTqGxAvKy9F4ooSQ4SfWLycKTU35ZFuKeZPq1RQ3UleVhMBZfGvmhS+ZNYbwwj95HcVO7
wqk8ZOzP4TRdw3C6i0lVI7nOS8mkpsWEhbVTn6y27f2Y2EbTZpjTJI9hXr3KpUGLN2yQxu9BU0P4
tRRyaxPdl7oGIS7eJHMk90akP2uKlnpGKUl/1RY/zgA7xbybTotsWiJhStOaSOih2rfRcK9Ivfbm
zLofFNrvDavDtigc+xwpFg7++E5VxLyzSej0MpxpJjjqI+937g7zsoW20e1A2EJ1tcandopeemGc
FDCDbq/O1UEjLcDtiprM7VIfb1Oi89gD0KtNt1mmfpmb8VyUMMPmFZCY4WR3EzU+G2ZDSmlEKhuY
VvA4+2QRfptmsGgKUDEmHBONrFGSl1BoV0G7IB7M/HX792INSzpHnl9LNDR+y2qHL+tFEeZVnJX7
3G4qLzWUX8tA71UbXwO7fOwSqhlHuVu60FOdcGOaw9FuHEYMZullNV0a6gSPPnHFMwv8Ip1NH5j0
1pybx0yG95T48SYGUeSGcZ67AneLGxTLvMvbGfFeN53lKnMv2AFddSKnKzObZ2Nst+NEdEqsD/eg
K8NtiQx268z5jxHhLFfR423AQIwXrANRaWMXqBXNk9AuGmw+6hgcl8bMHnJ7+RZaeeZ2CS5MIyXJ
lsA935HT5PVzSKBpFwKFDDocC/RHqeh8q5HQ09gM3ciyDxMDBw9zzl20RI6fW0jzgq4Tm6WoQj40
32gepZ7S9/UVg1U6C0uQbyKnU054M80z4DwkgCndFbtfA+LTfDsryrI3qi7ZlDrq+RA1tFvNAjG+
IbPtmumzd6ikCdltOg4w83elHBKcVbz8sM9v1Tx+IbHyJrK7owEyDlEaCRMa/wHlSJItT7EMN92a
xUQ79Mlg20YvObdo8NjGC2HdqTptnjEMOn+a7PRNscNHw6jjzYQC0kv68IsurI09moeET6zX068s
ju5ss0LKh7cLCeWPikQ0vTbIWAUH61N84sjIukOEx9ynNxxtIgmYHW7Vg54hf67HONqllXLbJ0G1
t0Zl8NSqXc6Y1BJPmfNtX6p3eZkcOO39qtHwm06SuKqa/2wWuSnz6G4p+6swRZQd4jcZY0P3FME4
i24iqa6ZJ+rYLyUK5zSFozMTuxHkyVU5l9dLHiYeB5XeRfZzjs1McTMsOu7Q2Y7LfCsi97RC1tv+
YFwc+kGfPLeG9VJW7V3QygcH0e/BLkJgCto+tEviG7V6k3NxQl2Hc0QJuKmalsjmEPn9qCu0LJOY
94K9AyV07xtpaV+bRrUfAsdbUJAmLV2ZIB98lSDRLrJOdJZ/ZN28GVJAffWQbvpG/9lZw47jx26c
Y5Ly0oB2qg1qoc6JophF+b0NEjaNYJeZeABtvAUtYbZlFyZ3dUQylRNcFzNs0WDyq6a+tYuavAkE
gctwK2UQuW3Vf8PLsR2shdIkGL4HQ/LgJMMXAsPqY2vD700Hs9hI0T5MdGB3qR2jCeHIO+ske5a0
g6tU3GVBfDDM5as6KvbGMljUuiU4Lfifrbo6FknYHgtLfy4G2NZIMUpvcZAYZ0FSumrRNh5TeG2v
V8bt2ibCcHsVh85zbluoQbFtONZh4uVwoyL+JgcNbbRa36Kj9mVTfrHlvGc72Demdisb/dkQ4lbv
5jM/yhen1V4HS30o+zxxGdFfNXFzHS7FfVeqlWsZGcK3+DRW2q3SDs993/qdIJoRUxUOBDO6cqpJ
4lgy9U05aFtNG3ck+qwemtKEGKvE28kq7mFsbJvM+hlhRt0Y+EY0Ys9dTnH3U+tM234Yd3Zan0y7
O2VRgyVm1G1PbdTvC5ryXtfOgGlrV5kLXPq2+aKk+oMoQ0TwKj/zhQwpTObwHPUKciM0pmDjNKpz
gHUjvXIhITLrMB0YxShdQUSTJ4cZnEJqgTLM08TDiW65SekABDFleE6qCalzTgchcqWlEYhODu0m
oyjd6WkQbtN6GrZEWkSvWl7qxOPYwRELy1XPcXw7jbGK9HsZ3MBUH1Qrqhi+E6bejFgS7ELaWz1h
USyGIvEmzf6J3514bOZbrhyirWJU7QZXwj4Z0R8boFNPWd0Soh1UM7GWHeJ9B5Gx55DT6emdfasW
HVlyefWEbInsGKk/aGX7pDWhdPuMgJTa4WWRTf4c44DR2uouE+mw4XW8SdoUVbxE5BHIViNLdjE8
u7Do4tdQ/+Erdl5kJ/qGoFcVdTP/WofRqVPElayU5wEvKRwP9aoce1SRmYkeeuTvYedNLf1c18at
SgZpbS/XhDKcBhHdtIRvh0p1FqG4IQ35ln2sxziFwjls501kknOt69/N2dqylO/MHHNmFoOkBebY
n9q+uNGLcKtFiOVIXKdSn8utJapd0BPg02Ttk5kHPzndqH6oGN9qWd4DpSSANXnuRXYexurGnstX
M9AOcaO+NVVwTOPsrXE4BokWb0Vo7s0ce1cYbqlrrlPiepn/YZNKm+aV9ehN1oDNpDM/Ya6KPVvt
B5IlumNaw21eVPVp4UMV0ZTBtSaZGUNf7Eljili8x6+4Qr7PEWnGxmJv0yjZhen01pOS7GlqMkEU
C0xPtXJgI/Uxte17bXJOgTq8EUWEJnqMlLNmjjnRN/1rZPe8BEqUo9KarsO+hqIzRy8qHBGkifq2
jqBeAo9Mt/Zgshk52H1oqs4cloeRnSwjBV4U6PIWVeb+DC8WUt/SHYiY+kZK40+Q1/ddgbEWKYO5
KWL1cegdA+wmp1ZiefG6zSHK9In3QBUs5WjHNu1gGs91uZBIpA2vVCqhq8rqaoxabIX6fTPb51qA
HwAv/1Wx8t5DFaXsw2w8VEsNkjpPhk0uwRHJGV8sevx4tg40bA7ExNxbNQGGZgPmeYySvbJMeMXw
+DT13HmdcOqtNQejz1JU7MKsND1DBD8GM+QhBbMN3iZ9UjL91syjAws5LJP2jKfyF24RMqZHsKIo
75LryFJ/1nPs7Ku4h5etzZI4HmlvjKUlm9JSD0sKonQMR54t4AhXawPscG245ZvAqlBnT4ZFGKqc
B5wpVcvsv4OePehkCadSnGHwfS0N+7kLjS8iXC3NRr+zMKIDdNU3XdCoB7hQzwF5TmcZhuXGbhbO
BU55XUf8JWBo66nogY6idB0ZsYaKDr8GUoquKZ9LlZSMYDD7LSVl7rGRDTemOgjPNDO0f1J7A73e
biXGDvJh8SuYRbLhQKpea1ZSu51sGChi0YAQtOPpIVdi1OfmpcMhPepfBiyifpmhnYnN8bHI7LVR
tEAO4vDDYOaXWYi7ZnYcLxzKaBfJbp9OJql8mK+IpOj2I4JXku7fauAf/tTayjYPIkbsuXld5zjU
EKkemi4rCY7oSLXvQf0EvNFSj+/CXohNZogFExfBkaVSqAf8oRZfN6VAGY/RS5xqWYPvqbXP0pxz
v50Ty0e6TWE2jeTyUnwEz5Ap1dsVr4j9NgrXUNdwj/w3PQadXn+VkCW0K8Hu42ATSaJdOJnapgeA
iGNFe1tS62esG+k2pke365DYnB29Ec+hqDTwub1yp8bj+AIVddxhs9doIqaLn9jre9xp1k6a7eT3
yTyssiOGzDhg1etpnGIKKtUecJpRXtw0joEP3UJVg6B5sjdR14+vUafVGBLqHq/KJKQBJD/rrqso
AKBVDcPdYGLPuZnMiQN5pmnDrTqQYqUYZbjr1fDN4P/hpVm3POaFFd+YYoi+GAZttJAq/KtMBLUg
3bHV7ET+aRYQxqtXoH5kYY57DSf0thRBfBv3UfmEqavYzV0678oKQr/QQ/O+iUNrK4vZJmw7yY+6
HSiezFXz2KDF2uhN6GyB4mL60rsHgygtzvFB5Q8aBnSwPNEvqXXZ2cz74UEtQlqwGQXxHjVkezPD
XvKbonFOSjxZFpWKmK5Xh7cXkyzqD53zAtcg8WnfTsdKKTWfU61zDmLD2VC6BQ8G3ugt+k4Mmv0i
Cl+Lumav4T7xNSVElMysaD/nQvXaXOYHdlHIrFZo+HNkGn7TMUIgtLb3+5Y1U1hq7Cuz802ngj1Y
s9NvgMaF1KNodkF91+5I02tPIWyCGkeH1OLUXZPs5T3uXxId2jJzCUqtt4z4Bn730ty0OrANdGn2
DkRLvGMJl08zkI9tz0n6th3q+VCExMLEUzEcMjgCG53F7qjWWrVpyszaUK+Vz9Gi6Zx1zPnOBk9/
F6UxH2Yx6UDgw5QHQSvt1rKiFiHn0J1QBsttVyrxVT+F+sEZq3a9VfN2URsb7JlSLd5U0GJYul6H
qmJm1DtJX78ucaRvGbkk17E9ZDuQXGPH/sFCzkIR+KU9RX4qh9RrZWVjrGsLjldQnY9TweGFXMHo
1QlQnxiAJQ4iIevMItn4aSRF8mvc1QtSaNOYfGYZOdFwhN70NSYIEpyOepNtjEmoOCKgYE41nV3J
8T7XN4tYrhYxf0m6/ECgLut4Ot5wPPhua/VjmZrPVV1zns/OXPmZfN9ftdHftbO6elztJ7EgzxD2
Ka8Se5sIKpE2H55Foj1OhSHdPB/vVUt/Kmyn82QbPuqjuS1HcUdh0bAzjru4iA5aIzS35QeFoqT4
hYhwa8VyawTJm2GLh1IoT0uSHNWmug3N+Fq2/Y9mLv0xq29ngrEshQNfQgSC27VlgVqrkvhOy0dt
EQyc86MttNu0JbgPpysh4Y6PK9rcpLLYWhxFvcHChZEHGzxb2Sav1CtqmZshLF4zNTrXaX0wR4Hn
eXhQOkQpPf97NxwiliDeVkFyjFZPp2nR91Yy01vHflovlrZBxvEoFq3GD6YegsA8zmb+YILOCwkn
cYdpOvRlcAJP0XGUifexrN8shVIEPq878sHrBQt7txjfGrs4z4uzWTDCuqFR1HgNiTloZOtwzoyc
eXBjVQu+ooHGeLaQfoDvqqdq7h14Nsp12NARDHQyIcbpGc3FhCVtZGJNKsfSap4i830dt6vZk3Y3
ju3RUH1Oi7RrxvGoztbDkEdPlpw43WJEECFEM8O6xgR6ZZGXFLftN3VQc6+POfoXM+9raJlvpFyd
ZIkVUKWYMBpaE6UuKjdI1fuyKrf4VR4bu/vp5PLQ99N101MMLPptRDHoWkOEMELlHguwDjwZa61g
4h9m2ZUnpayrba0XD6hc5jWDpTlUekWSOyWkV+hWusdH8DUOKUuGKcGmteBzriluxXYw6EpV5W05
Yfq35k7zwM9fo5/v3SSxAStYx0bqRzEYe/bg5xysiccoyO3DcJM2mmf21BZ6GMAMD7KYvYRmJMw9
L3SswU+HfI8UeBvB+CCA5Fp29VELK4bjAtxpoJ4qfhkc1kdUTVQF0+K85PXkE+e+tWX83IzKQwir
1JpbzgtLvhtX9PvM4UHIdFcQh+s2VVliri+EGzntHR7SjSU7SjoKWkwJV2IyyaTJSqrO1Hd64w4D
wnVf1n7PBtLmtd/pIcAH0m68eZEsOtrwQu/rBi6Mn3fLBi5f7JWm9cM2iORw2gdLmHvcD745qs+a
1f9U8BL0ovZQQZ8X1aB4C+/tKdsOBStlxJSVzzt+MZLxLSGU2E0icbKGNTBgUItta+p0lsnZYeL8
NQznWxEuJyXRr8pY84c+uwVRf91WyqNgKUky9W4KJm8e7WsjKr/VSrKzc0jNnTGrLFlMbE09l9hc
2ZOIb3leuyWz0+yR2OqeyAV0gupHk9pbGWs3c2B9V4PGb2LMCY66XNuc8PHO8pOqMmdxl8G5qXJk
BHbIOz7li2cnuO4J+YCdMdQ0cNKrruHHnjfNHfyKF3pu110lehb3ejhjv7yrnLGAUg9Z0FTGn7og
nLHBsa/FKQpyK4/27UhhRgv3mFgc0sv5exbpL1Wc9Ru9H3PEcmnrhQUqCoOV4lwXYbZP5/CmHJ1n
2xHfOLb6Uy6eG1s8Z0G2xUmHyTXmwI6S0ytq+xqeNUIy1XhD5CxprOvFxsyar1XUHEZJ7BScE+dE
eBCrgCS7yGbr9VJhsRxioeRIqha8wa2yqeyGp5cCOggZTw9mfa/o3GjGYiur06rusIXyK6Vh7CLy
vtKa6lcxlttwaB8VRdlWDvYXBzGiElHXd99ExzoZlbcZrBbX7nSxdu58+v43sYhm/3+cneeO48bW
rq+IAHP4qyx1nJ7QM/OHmMhMFlnMV/89bB9gtyhBxJxtbMMGbJdYYdWqtd4gxug+ciZRZKQt1Nzf
tVFwSk2wYbiPrtxhRAl9MqH2D7bv//JFImloj88wbh9aTTlZpb9zq8kskGdVFmMtU9o/vGDceBNR
IPFWyijWNtjEeoCkrfSvSZ3ded5ASMb0rXDv8lKpV5j7PGmeT7oFCjKNd3RfOWEm1ub6QW38A8or
W1gn/MPGne7zDOkK1BVG7SWc7qyAug2c5ha7i2wMT60OQMOot65j/bZCWazKfKCAn+2bOt/0VLmb
6hG91Oc40+71oP0T5sOfUC02Geqim04LdkJtDjn4Ctj1Pn7FnvddsWCD5emv0Oq6/ahbp0YPY7wB
LCScuGzTQlnRsDjUHb6cuPxRJbY/ocXE09Af77UhfhiwNHH4zZUjCepW9HVIOx7jKh2RIGz/Slfs
pZHcZbz9sJVd10VyF5kC8HvT6ZtsTCmIS20NQeJBKbyQ0lBxDy51pU2OToNo5M5PJv2ScKSp7Dfg
vnr3HpQx6squ2AIjeQrr4jD6RInY1F99gyOnkp0IB9+NpvzYOfGDNvhfKLnveK3+DOIKpjpGHE2Q
/jFl9JjwmOKe3lCF2XqKdh81YG2UkWpMHGxcw6IA7X/xkWlzApP2FO3srP/Z6tScFKGQa9RMkgGn
3XgyI/9Jdap7z8rBzdjaC5jDVY6RiJSv3Vjem/hAaq0KF/2jWimf1QQwUzCcBj3ZmryXxoKmVShg
ghXOK+w0Kjxp/CTTkD1DL8AzNujHHWJyP69stlDiV30Qn+qu+drY1CXV7kX45jbDxaFvyyPglH7V
quZXE+1ielXBpgo++wQt1S4/yUF9iRw8u8ow2KvTG7CFya4PBw9z0DzuX7htX/wUyVsPFyIZ7tqe
B38Uf65NgQKVjVEsfUJH22uVvoJ3tnbadEGMbgY0QQASdqnmvEnsqTokhPNOch25g6zDAlHcJEw/
goBGHA0B2G0z8rbwo/67PsRL7ktv7el3Hdb/BoWrSOETkgrq2ueDqraVOQOywwcQSe5TI+Joa/Uj
9rCRoEpSOu6u6E1zTRf20XDxNQ+zXkEbjxe316nsd0uxH1yh4xiFVOza7JXft9vrb1CB2Q9kWqBv
wqGgNvQG6nuHucyUMENpA/XtXum1JxQsDI+7wO9rPJe1wt84LtWiVW8AhF1FoFZ+ZEU5fELsQ6tW
/uiHdAyjoPgABtv9VSRazFVHB/WXD1HxRYZhXkGA7BvuoWKt+4p8xjlj3Nuy2QwgmTICe6PfA0t7
dR2l/YvcHAVT6fitt0b7qJiOTOTc5VzL2WPiaEJFqQSdl2NR9yaaLfnop1hpmimhvunRrWhNCy4q
NtlDRm2ldFCSl9Ie1yDk/fzOCZzevBc92J+VGYMH3AjpRPpnLjcsOW9P7Aw4AMBTxdto4g5rEwzO
mrA57+Y10V3gy0nsHDjofIzIhz2AxGzrwwz5NzTItMeoZ6MHDw0frKc54XDeDQVGJU0z4PDHZEBQ
aiVbM6w2YZf3nGupY7n8b182DQdXEClzE1AEzIjz4VIzaMvIVv1DABz5lS5nToW8tb401JAX0Bdz
Zdm3TwOI5sCTtCYA6xx8ooG+z8jnjypwnEMMdQsGfAHw3EPSBST0GiqBsVEblaYR9nY/TFmTmjbu
nseadmfCfd0I6AD/OAOsLWx95npCOQLPnkUSfN5Qba9652DrJem5bNFaFEl7QtVXWUDwztA3bxPg
4FYC+xg4JVN/PtllWI7aEOpYFeigQyeTD6TduGywybWkjJFRwwloY9R+cO84AzKs/7bW05eiKGsD
+8FTDUWE8+HdsAVE5xXuAbFcbYN+GYLUlObXCR6HC0PN4C/TgVHpW0J+Bepj4MRxPhQNtcbtLGQz
wwwPRDlk1s5W4mDfQm97zses+cfxpm0MzhGeoouohGfNtnEZyrxuDA2simYVrwJ7DSsf+1Vp+9bR
8oYlHNM8HkzDTUBgUJWQ46w5N7Ro7d4vOnZKYVJ+dhorPdp+XRzVEAPBf1u0t6H4KkuHJAgfbQZu
TGJftUozSk6F05Nf0Rq1PkMiodPsyFYuue69gd1u3CBzS6i4K+WIw5By4JIweVbEohE7adbW6wRK
r8kdtDZAjkkJfnkprmAHJHG08bOpJklLlh6gQFo5cC3zxqVHm7YIMgYR8BhN0hPZo2yroafFAnbo
Ao2oevYN4IStMZR2jyyu1f1NOw3yNiLl5s9c721316PBthRkp+3w/ivfzjxrBwMOQUnAzefbsw7o
/VFFVQ4qqjRoHLXxXUEG/mKMlAd8iMxfzNQu/nEl3walcj8JH5vT2OeD9tz3RYP80knJWwt/jBLr
PYRzMWywhoVAc+346Wh9THhGlRLsLNBYdmakMe+4YzmgJOjSQUc6wCDl1WtV31opaJ5/2qXAzia/
FwsQJQcMu79ZELXhB+spslAnlZtynQBiRQatcD6wGfx/O+r/DQU5dELik4fN7+K8EZUaSCxfTQ/R
P7VMu5Pr5JItAwmraZT+cPvT5sDXt09DssaZyEs2ivbny9YpplZXwkpPCAimPyrEWj5YQZEvbI7Z
1fDfV/E1SNm/BejZ5nCMLg1LgZ3wUPXFB4El9rqMpZXS/u1+9FkA1QMV+H1jxUtWHhfshrcPBJAJ
IpTcBv71+QfmlMDHoKfuXwch3e9xiFdJ5FU7MKkA6NSkpHXaqg+qKNRDp2bDPh/1jlIvQgdr2QSw
w00esLcnfZrUdwf0v+nAJBxa5URymFvJZ0HtZbKLMrqovrZHagqcnuaaD0T3LfS458HATbooN678
e3vga7PhqJpr6CT4YOXm1nxllHF+3Sg9BbGkNgE996CjWwyAY/heIqe2GtH9XWdKR7lmbKIt5wyJ
ex3R7WeUp5KdpiMjefs3XZkMB112uE0GJl2eN532dylhbeHaVMo8PVVqIz+EtdY/e4HSfvbjjM6S
+K54YIvKwpZooQ7awkpMoXC2Eg7SGjDVoa/BPJoNbqYVzGt0zAFOau59XrcjJHDV2usVpaDb3/mG
UL0YizIZQhJce0jDnH9o1frwOKOOHVX6jkXbs1futAhuHrZdprMzKZvtMOq1HrPOhnfiqVBvP1si
ANSgI65ylLBut0HuFXvUbEra9iaSS/UgKZPzCtUPHgXeZAP/ASFCW6vXZuiKn7zX0dGOrDQ5wHh3
wK5K+VnrG/s+ywSeHbe/cXbzTBsbBXPsXpHbIm+YK3q5WNUkoxakJ6HU9V3H371CZanxPu7Vz2pf
OGsFdMhCyJxn3m+j8khmR6ueBvZ5dsTtBmpm5/nJiYe6vrKVINpx86CPWY/qluUE+Yf2D7o0gRA7
xbLjI4if9rdeG+BZrNx+VCuspBNk0hd215Wwx0xQwAIiDWNvfm9kkppFXRugw6y6e0rdCcfVhMbK
KrspAJnRNstwZ81idYk0csFInVYCvRKA9zxGXBgy55utN0qtqSwEJxoHB7jWwl5SV7q/jg4So7Ui
8y5G1n3bUWW4y1D4bJd4VZcHS+NAI1rHwaaUMZfTTztDCXMj1Y+29A3lOw7kQv7qtMQ/jmo4fPzX
bcf9ZXJBw85BlWxeLsmM3A06bMKPVurVL6JCtD4p2Ptu1wGRjdoTdWtr4b13+YGsK0Qgjz+0S9Yc
DjetWtGXO6pJ6sHmTjHUVoIGBIR0vvzr5zEUDAoD6SGu6DdDhncREm0dYL5W4B7LNOp2tm9atF7p
4eXCr34Uoqx3SB4t2TxcOVVopllcESpIf147s9AIJR3dz8EBoCbjFDYOSFwz7kFtk/6tZF3LX5WQ
5eegL/VTrFnpuhXABgKchh+R44eQ1IIyQepbLGR/F1sbXS3uc/xDsW/B03r++tKiaIQgmSjHfsi0
dTBkUHA4UCuDDtiqRVN8E0lQSmhEDduhDlERL9Hd/tclMXWKNTz9uMJhXMzqGFEy9qndqA67WRt/
GF5Z7FUoCDag3aT9KBzdf050G6zN7WEvNx3DomQC+cKGrTP3A1IUoUJ1G51jkyegubvQfmlLtI6b
OssXQvnltcxQ2J9Nz0BEguaxKwITrzUYYx09S5pIS+v5OstcczdORMwcLO6pcrPkOaAnvxn13FgI
6le+lIzNnGTTUEPizjyPX7VlF7pbBsHJrdHeDSvgBytJaerRttp4yYDoMgnmkUT4IFTrBOq5ydao
FKBzKGgfFZB2x06PgOGAgi4XVu/yOkCeELFpjNXIRy/oij38fFGrlXccMe7EAL100+9V2Lh/wd7Y
/i5CRemH1iX6Dxp92Ene3jrTcT3PPrgEuIQm/iLxav70pfdZdPoAD4Z4iNx96r7Yg9Z+LR2/WoN7
X5rSK+s3fSqE2olcC07lfP3MkdCYUqBlNnkUr3JDH342sfQ+dhkqPLc/7cryoanEGw1BSlSM5olV
jCJ7lg+twqnwlHurMqpnMxDt938ehRBMXRzDFLK3OQ+zyhwlGFLEXWwwdwVAF134+94Pvb+3x7ng
ppMeQpTjY1gwHZG5WeD11dCRXSWhP8ey3jW69atsAvGlDBrvHlDgs6P3xUlvm/EJuMNPTUfWGTey
YLPwM+azSpjlzfE/J6rZo7drwsxymyY9Fb7zqvpdcZg0nFZRjvisbkMgMRRVwwnL/I4qyUe/TMG/
muA3HDA25cos1OQORSx3IS7MhTcpr1J4Q4oNa0qNWvLcsSof0OJsY0U79Fqj1lubNoCz7oIBSA/V
dgSyHKoA/qEdawTRE0W3AATElH1g8gxlvoapG+BPFyZhtzBh8x3/9sP400RaN4jR03y+u6XrVLdT
0aFO1ys+LVwYIThHjEb8aEbpktbHtTuQSAXBmgoIZc15WdeidGR4YxkcQ3SOJH0MUE4N6RVgAJc1
6Ju0/Z7VD6NabZv6sz1qrbtwP1z7XCSBaBiQ/+DnZZx/bkjjEcrY6B7sfkSxxhvirepKd+Mj9bwQ
N+eha5pZ/k9uN0kDcdTPh6pFkZEbddZB0wO/pUjnAoeP2izJPrlmbYb7UmSVXIiXF/nP26ikXKRA
U0n7jZD4bj1bLbKTPBf1sZgs2TaWDlR+BclRfFebCZFLf1M+jzDCgRG7SeBs09ES7tYSil9uFcdq
vqhdnmRr3RN1dwQT6326fUKvTQshFoUODT0o5NbOpwVDiiTs3czDpTTT1xWgivu2zYqHPtb9F9rV
2sLRu7biIH+IgOhQouc32+Bjk0OgAPd7hDLkmVslE4m7Ehj3Tdi0wLUXVn36z72/sJh/BDFc2l1E
IWR9ZzeIOnRa0aWdf8ADSoptNURI6/pI5qcLK33lu9CYQOBkqpfyfHXO59FR45H3H2fJ19RgN3B3
8ziqiqchoNl+e8mubSq6MNhHkVfhRWfM1szq/MgnrUN/Lf3LI1TuvaTrUaXVhnUurC9BCo7GdgDS
dmakftG8ZFg36Dvt8hbloqZzgwcNvt3tH3VtosmyeDZxkDVrfrHFSLvU8O/gEilG9DPuU/Nv0StL
duxvKfFsPdGcom5L/CZEztnRpQKEV5aOcsBnYijuS3CcnwNIavdDboDCqGJsUBphoj/lVV5879RJ
9MtKBVdOKwyobLZgY+6NQtEe+57CFXEgqMvDmOZNvvXYLJ8dD2z8ug5F/lKgBu7ttKGLUV4Czph5
WXNfYin2QMGT8rwAZzlukV0ESNDZbpwcCGXtnexsH/HJsK2ffUcH1lvHEJsSbAnU7cKkX/CZ2d7M
AhVRuM68W6dd+S68+NKVBSy/4NSXJrSxFieAtZt2wUcdmLS3LUUqzV1OBWE/ZL7xewAOgTago6fo
8hZp8FdG+vitUf0+PUW1234XrcDhnkdDER8GaY0f0GwLkK/pXL/dlhmYSDcV0ZdBhjQBDKH7oOU8
lEyhe6I9sBGq5/3EsqZ4EjrWZqDWrbzdxE4XxDtVOMNfqE1av8K2jLJpTZ2429Rwey1cKRPvQ5g6
ivvRAZb7o2ji8VOrGAJDncIpw4XDOh3G2S6ySUwojGvGVD2dTVvjjY70Qqypo8LT9xqMvU3r+vFO
h6f6tR977xNv5fzl9mJdGZTEj5jHo4tEcy6CGwcqantmj2NlqCdPJBwu2DPMxpud38sE6gURBN5B
n6ZLn3slxtO2pR+HKBCKzvPqdaPQRHVRDENbsB6aXe82+s+iC8aHGgV2dVVpuIIvzPDbdTqbYpPy
HSYinFcaqtNverczAaYjOjsiUQMkqbZWSTyZVKhjZLS7AU7ad8NXeso4aQKGKgQ+H+4iTYb4Amew
9tZRWAJszKFCKy+FCe9kHY9O560VZJpPqQuMZe/pTorAXIqR5JOT1O4RwsnYHRw2qbOvNVPRN2gI
i1/1ZDkd6Y3y23EUXGto97CjGytDnOj2Al+ZZq61SeJkyqgonJ1/cic58prQ41MOgYBiuGtv40jz
txLtvEPZoGp/e7wrVw6i7SiBTsVgOrqzKaZglYAtzvSjk6OjpKAsuIewMwDtKfTj7aHmj06uUYYy
dRR4qXJbcwkvWh3JSA0yO1aBb+2sNjBgVmGrecp9ZFyOLBpeJFKEj6zYkujQlZsFkAetaxJiZtad
3ayF0Wp+nfKEMI1O2DCjIv13bffJx9ufONfAn94EHvcptdapFnNRdk6T2BqxIEpOQdpk60Iz402s
jC/qEP0M1PouQQd81VT9g4gkPnm0cutcHixluItU7W/qj0fpOPXGMgE0l4U8kC1De1X8Z7RSh1Xk
AbyqhAs+W8BhjYQPW8VKwoVb+MoWxFSAvWeYpNOIQJ9vwTrz9Rg0pjzaMOPbFIULP+xXamh4Yg9s
uu5RxpHOkozdtYcEuuKkPVxCpHTzQlaJTqQo+yo68vUAdqN+QJhBCevulU/M9bsmiQNtDXEeJ2jY
wFB2NdSLP7dRGii/bi+je+1UoOM3yR2R9RHlz6egiAw3VMGzwwixkt+oxprjqlQkQvFlOR4cmC8f
AszUPuJR4X5yfcdv8GyT5V8fBOOuiYC57HJTA7iZRSLcaEAY27VEzhdMYJoHH6Ji0E5kJ8a9qwmB
+nxj3Fl9WX0ZoIJ8cTPbfynVvn5BZ6D8jN/O+KrXsXlMQgBXQcFTcmXCMDn4ZVBvtFrJthb5EiIZ
tZbuTNgEj33oG790idVw0JWoHY9xBsZMKyzQ81mpPeV1MfwILYkraEwpr8DXTzRoNSZaBMu6de8h
q2RPQ91p9sqhSjOROj1IkQWRayWczGnXvpPn8JiyAjx0qFUDHbk0gk8QguP4HGWxfOGX9d9Lv0tx
qhRVsslJeNVDaWBl1we5eRCdX9zrZmM/IgvSf0rwltsiKRjtO7w27zQtbB7RCM72EEycU956AToW
WpO/CNeo72zU8tp1YEnjwFk0XlVduiHmAYp/n8mqeo7iulvEJU458ew+oieJABZHA8jYvJWQCzgZ
elxQ3vEb8UnAR/W3Ap7Ka6i6E+TTCD7mLXwb1y/Sp1TVlCers4tn9P2630OJDsXu9j69tk25ogxq
z/yPYt75NkWqWzGT1BiPQVTLXVDrOnQvxG+0Ktc2t4eaF2GnwIai0CTdxEMPvNH5UJWvh1NfG/1F
P3Q+kuEB+c+8+86W1t4SmHACA0ZUIhj8Lf6xcuG1cuXq8OgjoQ+ISC64qln4JjuM1FzH3Kqs7HrV
5Y7co5jeb/KKzn3Zmv1WHXGE6tr2H52B3gI6jyOuqzf1qnlybEdF55vpEJ042uHGKyz1m6WlNSzl
uPlwe4rfJK9n24tb439jze7ihEJKK9B6mWi8SrseS82WW1MzRX8vqwY7RofeC1bUieIFK8dJZI6r
mk1Tdsz0kicaYlbPQzkm6qro/a7Z18IsfMQq7BjVG7JUe616sVJ9vf2zr2xCOtY01xASnHK12a9W
QulaqelGR2SI9WONXsRzqICG0bw0fr091JWbicchuRFPNx6/83wQt9ihEooWT1yv4ZNRmiUsTi8F
g57bT0ZmFgvJ2NVPmyDIdJ4Q757De5ykkyqaLQP9Hb1yPtWQ/vuHxgjiXxjUt99uf9y1FIUECXik
N727LwAAIA+GwbLik9V0ItjCehHmdsDC3F+43y+gF4BrAVf/z2B8+iXv0uomLUo7L3SaDJRs3V0Y
9572OTQ/jYGF31tnTCT8Joc9ZI6NZqG9EZjdxkuxUdmiKzKcjLQJXmt8SZfk0q/kADbAralKTzuL
l8YsoAV2rOrwz4Anl/UvL7D9LZ0Erl6kPaG0oLNj1KOzUbwwv0PbWT+MRtX/8x5D+pQWJ4U26iLA
aM8nJwZAHlhh2BxzvW4BxcGu1hEo+dr5PkIoYAG3t5f92jdTMUP9m1oW8sXzh5UuFWA96Jgdu1BE
/cG13ZyiutqkuPrmPkTWPkvdr3A+uOEbGiraiy2c0Pnsla4XLP2YKYyfhyB8qIhBUwWGAqc7C/NN
nKWAhVz/oLcCiGxLrvEHcL2Ewe/BO4cXUfQwEbm1H8M2DGPMTgzjSYWlOKLnQQPvEFMQhhIhcrdb
oCJcnkag2ujJgVexqDLOq2N067OOekx2TLOhKtaqY8cKklMZtHkzH4q/t9dlabTZTJSVY6DhHcNa
HsAOjoYJZ1jBwVDNI+MfW7icR55ePBoMHawEqt3nW440TuuLWsHj3IahCI8Sy9FYGgAGkPqtKaNA
u8zshdg2XZnzlUY1761zAd7InBU1lVTTh6zt/GMpsRDl53VbeBb9ijtH3SCQkO78oKoXvvQyi+BL
p6bjhM3hKTg7XFpeNYnpQpeBlhuniF4AfU0z42/QCueX0tr+Kk/p30M9tQ95hpjY7TW9OjytCrAo
qMHiHnc+0WGeIRQkhI+GvKE/VBjm/ukweaaiW1lPvpkpXyWQTkQTbSXCc9lZUpa+DPGcKEef4H8c
9IsQ72ZFDm6cz4chhA5Now4g0IPKVJcKyZf5EuVqk36MqfKWusClGpkPiLmTKZ7tGqZbWZTsKVxg
q1Xb321Y0FsrMMqdUQzZ8fYMX/tCPDx5AbOfyQimU/XuaskKv0NicPAPIP9QvldlRG018u3efb49
0LWlRAsW+z8kqqec6XwgWSKzQ+oRn4YOCP+q1exxfOBSNoNDhiLendXUcbiNhF18woQg2rna0C/B
P64cIcr0dNhsMKuUa6bnwruPjQKIg7VSx8e2pTO5yaSNMB/PkBzFpKinNYqXKgy3viirfahGSr9p
JdZNazi+EJdprAanYkybZlWOlumfXD20f+M9LrHo0xr0Qbpw7Kxvt+ft2m8GsEIJkc3BFpx2zrvf
XNZN6wJsVI7uqBjbXnGUR4HlznEU0PGLtH/lLWYvZIhLY05r+W7MrnME+lIYLxXTxYVn2hh/0dq+
LfZ+F3egKa0W1RgdtZKFFbo2sMqzhdvMnQr+swWqW6USRoLZXiabUtlI9IleNI3s6lSqavMNCwJN
RbjKheJ4e5YvjoFBxZJjZ6P1OP3FvH4AezrKqtQ4mupkVAzV6EOket3C512kw4xCagpOVtMYb14M
9sdaV3tqxUfZjQXyQG2EoT3cczNN8aZVUJm7/VWXPSMGJCuDZ8JNTK93vpBqSDpUSf3Y95Y+PqWh
6w33bV+AdTSEPXxr87HihSjHZBfbHaVpJU8DcwUCQ6seK3SA6A+PbTvu0cb2UjRQO+3j7Z94cWsj
7qsDrXZhPk3K2LMIn9aAVEneqCaqbXmCaptswl54T2Dmrc3toS5i7PlQ83qVIGxbdQ0j2PdrqW47
YVXdEU+4/jXK+2TA1R1ZnFVDVLB3sLTw1L49/rVPRcCdFzFdfmgys0+dJMaAPQzj0YrRtLGLXoVa
3IcPuC0uLfy1T0XGlIe3BdjImUNoCl33QYcg0BdbfFhGYQRT6abDv7Nt1kaHayOUwgoEmoIkwO2v
vIjzzDLgTWw5HdiWF2rxWJyrbZyYfCUKl4eWCtIpkWpyCGPvi46v/YFMadw6Isb+u6n/v+YYuXM6
EPTGaE2eRy7AzN5UCIxOwkKd1Wob5Kkztfg4wIBcKrteiRkAZCEi4nk8+afObrSETkdQDklzHBIb
VnMyekayS4t+dBaSMH2KPmep3zSn70aa3QFeJH1Z87o8itoEnqgqZXOvTiLu6zaexCMDRYuCx16r
xR8rclEUT9WqydDr7+r7lDJDvSoAFaDvkSG5eAC9a6PYEQfKi+P1wx/N52q5bxABchBTCC1UIFRV
ea4Sp1u4V67Ev6l7S+0BXjKg29nq2FqeVYhbuUdI5fI+rPP8EPX1By8GDeBJGq63t+LbdTGfN8IK
OETeFpT3Z/OW2IEIQyOwINKi4vjYhUb+wS9xIcLkdxi91aB49vBcqWmY3dMyNL6kiuzCe9XK6A0m
DR5n68FA1JOnizkxTgJMO/e9mWv6HdfgeB8aNhrLnhjkA2KSyrCphc9Ry4Qqhq+NFO0dQT2V68rO
xZ/AcFBdtNQs2UY2aN+i8aPveREI0ucxMDKEPfXYW8ewUcP7Qu/9eJMHFedTyazsQyugMTwowhE6
utC1+OvEifWVOJ2p6xaJq08twp/GWk2yPlubVpjbm8wrYQmP0hycdeAE6vBZ2K32XRnyOD/EcQgs
QBNaMgF0G3WJ93QtDHCFU16i/ArgavZwQGhIjkCq+2OtQDdUT6Eap3s5tMW6SiIwCmPcbcqoQZW4
LssFs89LoBfnxXnrhEyFT29uS9LVZSCxefWPJkoXu5LEG+OxNrf3nZOqa6IGEgdd9exapX1qJkf0
sJfhBw0K7S6Gwb9wC1/Z9fbknEG7ju4ExYrzmOSYQql6PfVh96YtMHqj/tZ6mv/RpSrz4AzogW4X
9v1luKBhNwGcMRlyPX0KXO/SN6V1nTjUEvC30gvW0HXFMTEi/xNOP/FCaLpyp/EUBccOm5XU6a1W
8m6omIauLjxtOCbUGTDPaOW2N2p9L93eWLi+L3JDePu0I6nluzgCwhk8/6ouQrKlqSD7JE2KaUXi
tQHw4WSSgBGK4oCq6pPgaSTHqhdGvlhA7lCXzQw8kEofaNHzkT23M6eTI49BT2sbSIP1CRtbmjAD
/cstaqzqQvX8YlZp5qk01SZkKj7w1qyUgci6HwY1qP3GNGooOl2WAJoyOyVdxerYLPltzr5vIpgA
kZv4tJwaqvazswoBCO450vuHMQCGuOKZ7X62jACv5SLQkHczqjb7dnuLXh7R2SfOxgysoMm8WrjH
sTcSFL/qxHjuKJ2qSPTWWbTCtcRUd2WmjL9NlZfPinTc+5lWbYItmFQQvvT1PnMXaixvidHZjcHP
MqG880jE70afk9zCJB5DeIbDsev79ktqZ46/iRQpgo20jDFDXC7Rmk0UoS270cBsIGIDZ1bSZ3Bo
jrdjptyZoIoe0SC0vqWW0L+EWaTcUXL3stVE+kBznRoCYl9BghGKjWJLto2pnPxGXK+mUxJFNAzc
MkYvJRrM4Wdut1m8zfWqwSpeDH698lIEf5H5zd3ieWFRLvIMvh6nUVpHUwuO4tb5Ri8sgDEYRrvH
aLT1dRkF4RqvbrEipdoaQ1hQWRbZvm4t6NZaXm7ADbq7Ac7np4UfMm3w+TJQdjGI3kB2eA6e/xDc
BQDqNGOO1VGeGtuQxh3y9rVb3uM53BxwLIzSfa9avEKHUsbBNrQjrThgbIDHQhKMXr6DeJhWmwLF
/SWC1Oy4wAiDv6GDoZ2IkFQyZltX7xUzwjRuPKqyb05NitqxoSv2Dg+1CMljZGRvz8Y06+8mg0yW
KvOkXkLZhGfx/P4w86zVlcG3DgCoImScbXEM8BVYQ+pL11lbxzQdamMHcEtbGnp+TKexoStM/CGu
MBLd2d2VFzkSHyH6HlHrIhMV9GaBVULV8kyDAkj63niybKG1F1yxyOq0LULtnrbrWw99yah6tDU9
WUDTz6LjW7jCDZrDafOGuRAC6a00HTKk4A/KWKs/rCBBp99rkLXPYnshEM/unP+GYgvybJus2+f9
2iHs+1oLK8w5PTvb9R76Tzr8wF3uYeqJHuFOxn2/v73cl2Mi/Eu1DZwnURkE8fnet8resHtpD4dY
L8W9i3jtp1yx9U9xjqSU0zXVRx9tX2Vhk11OKsh4yh/TvQNly56dOMPJs9QqlPEgiQt/gAx6r5FS
pa8UYOuFKsjSULP0xM6DECHMEM506o67iqDz2IaafRBe2C+9RmdndWrRIN3CQ5CQBnHZnE1mVk9q
ISYQkGqgKrnqbUO+unhr7BqrGL/1FeTl3e3luzIir26Ii8ymOtktni/faFkCVUQT0InmFZug7yia
gcr9oNpqe2i0SWP79oAX4YGWN7e2yyEF0c+z+3xAomjao7PRHoIoyMu9pXSMq8UOXRZkzNS/fl1h
HYQTFToqbTXYS5IR03KdhSfGp5gA8o1JJtmcLacOjHCwbNmCbvHkTwJ3/ginRyxM65WvpPkxEWEp
kZMGTpvqXaLpJsXotWZSA7ZNq3KdAIE96sLGV0QWyLDqY7ZBpNE8yVgGC0nBBauGzho2ZpjdG5jT
YQ4920SBHugxkh7xCRSULVcdXAJ4uF59GCh1QFuc7BvsMNtrSPnuGwQ0VpL2zW5CsC0cnVlsYKbP
fskcCO36/dDoXaEd0lr/mAERCDe1mtTNLihqIGzhhEsGgHZ7g83O6/8b1APczK0HumqW/kLPaRMc
LOqj7/ZsqrqoI/UI3rUiM6QTvUTSnK3023A8Jlx2NRBH251dOSnVls40Aa4IJx2PWDJlnyI0ufHU
gVXXi2jcDa2FvCL/7lIV+OrQwNnYxm+p/nxoQKSJCDp/r5VwzYHIOhgvAP0awwPXs/cSyF6PVmPS
4XfslL0st7dn+nJ8WG8wZmHnmIAS50cZu1CjQo2MFiZSsQ96EufROvNa90VGmKls2f62vXXoAt6r
qd8tIVmvja4x4dQMgdHxbj8/Yqo9OmOF7/JJVYPCPnh5Q+rUO0X+jB1881zro/816VuLW6jRnIXc
83JnT3oshBEHkpzFVXQ+eGwXuA0VyOZIsk5kI1ofUYs+N3tj2xUB9wKVGvcVJrei729P+lvoeBfA
2HATQoqvJuVFzmGu9BXy2UGmReaBxmop1nlsZljrcKAQsvXj8EPmqu29kUXaE0iQqF2By5G/VWSU
vkR11vzxwiT5EHaJ85zplbaDz/rvXurAWajRko1ZlKHmcxOmXiNGTtrBDSNcVYR4UynGn65zscVr
7MRZcDa9AnEATACYcipr2oDIpkvuXbStXD/MRJq7oBEN7Z4aWooDDLrpsMGc3Sh9pOkH2BWd4Wcr
BGfRRRlF9fv2ulzbjkTbqYzjEPa92b2CGVuc9akqj6VTjvVWp2L8oy717Idto4+M86nArjr0w11g
tVq5EPMvS65sCosmzSTtQegzZ/sxStIW6XU9PYaNIx6xOwzL1YC6HjkEz74BAcgCbWm/DxvjnmnA
jUEp0GbCG8G2kr1uSvdnr5XhxgiGb5Cs7KdSVtG470YjEWtFhA1vFlE56TYai8TfOpRrtIOQqr5w
Y1yZRU4VWDx6njDf3xL8dyvpj27kR7KujwhJeR9bGkKr0v4/ys5rt24ka9tXRIA5nJLcUVm2LHWf
EHbbZs5kFcmr/x9qfuCzKEEbnj6ZwTRUm2TVqhXekMBsHLQBmDOwpsjXME8KSgOXgs+/4EfbiA0L
lRdALptpqyShSUwMslyNTjgtzDdZz8WNlE6LRnffZIHmKu0NAOsRb5RM3SXoMJ1NHVXcz3/F++uL
uPJ/P2ILDR4A69rzWBdnRHzdhxr8HZ5+poMF9oyZ5t+u5YB6Vml3riwIem9vz41tA8TOcY46z4OT
3y9Z292MTj7f1R4C8p8v9f7DshTcNk2F30Fo2NzKqetVpqiV/Jy5Yx/MtCv8xq2HfTQgXMdyZhCh
7OuvpmgXAub7UL2uDI2WasEEFbG5J0rPxN4aGj+gDA8talXYey+Ct7ukU5igpA8QA7uCz592k2QS
o+mLoiuKbyRBEMbM2xcrFFvr6LZHp2Hu8tKPadRfW3ppHz9fZlvvvq7j4HTPqJSTD5Lw7ToGhgya
Uxjzya37IvumV47i5X6/pF2+SxAS12GYrbQmE6OafIA8ukvw4Uug8dTzbZ97vHHdk5Edfv673u9h
4iCndwVS0vzcPn6jyzjuVI+xVly3K4gbB7+96BY5+rOtTH/PmuVFIIbCmUW8g+7n27eg523ayrHI
T5piiqCr9f9yOSgvyqL2gMLNS0JbH2woqhTgRa8iPCTab5drMoPuAn5Cp7pS7aOkSbY3ZZNe1Qhe
3g0NAbNEu+f581f6QXCiw4RiA2U9iSZd5ber0kHJaS/Y1RnbM2RgmymjEeeZfl4Nxv0k7H/TccE8
DPhHgl73PtfV6sJX/WhT09oBIYmuFkTszaaeDIw99dnGxiIarRG1Y+ryYJ4Vt75wYl//0tsUx0FM
AUw0ZTDV6RYH75RoJLsWBhW13tp5WNi9sRoJ4FhPc1c3cXvN7bTAgyY2pO/QC659qGwu+rGJpWP6
NDypHXn/rosqrwvcdEEOX0H/Xd1F7SLNG9Mt8vu80WftkFXNku8GTUQFRiW9fTd6zKT8kcEkirh2
tywXQsMHgRB0A1Mm6m0dWN5ms8q0aiOjNdRTIop+p+polgucmoPCUptAw9Znp9ZmtiOOKReixQf7
drW1Bs6PGsH7U2kJLALqHCenFLjHydZx8Yi8zD7lNiBXmN7OQ59oyoVL9YPH5WyyZXQMFhBI2jxu
65SuNZIMnlq1rfF0sRf1oIO7CjFO1w+NSn3fadZ8JcV0SZNq/dObXfTn0tvAn1OdM9jMciS6NEEN
LrRut0ythyWdVuDdaM5Uin9/oxKCAEDRv0GBZFv3owiJqevE8CwiKt1qluwexSLwqsxccSFR+OA4
rsxF+BlUA8S+TUCY0ilGeKGfTwgmFi0e3MNqTqLHk3fhOH4QzVdaBIXOmpdwMN9GnslsByMz8/yc
mAtqbHnf/aacnp8Vo7o0cf9oKYpJ6KdMAwFEbJZqJy1X0mEuTq5ZevsIEI/uI6u2PBh66Xz/PKJ+
uBZBnAEK+/LddJ+5blZldZuelcKMbptVUJN+sLKr3ca5cObXPGqzEwGErj0Z1PBATm6uaUuKXka9
E59NR+5wQjo7jIeANNT21dJhbHZy1c7ZVVpzySj7g9PnUBdZaHqyPGCut5+OXIuUdplSpB1XZwzp
ilPatt2+W+YRiwRnxMBj/hZZeAR//nI/iDVAjtbEa0W3IEv9duGZMLOg/ZKfFWR+fJGMMqR5mewm
HPkCI9LMI25k8sKiHzwtmun6inJGAxpAzdtFe1y/+hUthCbrMN51Zqce+rGzv7ZzidmpOR3BKkzA
N5vlwql/TWg2H5h5B0UfFSjdAHMT5bzc7IpOBz4QOymOSlAJ9zj+1eFsNOW9CR4TNcBGgNZKlaYM
c/Tuvw11Nt4vQ2P/toap6/foEqQ4HM5SXph5fxAG4T1S0uBBQ5ZvbvJfpNel2uKVi+VqgnVJAyQy
6CC+H0XSGy85VrbHv/32K69xPVmrdNQ7DecMSBr8sCk7e8NcXc/QYP04qwteRj9ft4MDJkXI/MJT
vv/2gE75AohHA8+j+bn59mS0JZKuAPNomngB3sfy94T9PE+MJ82dWCLrOc4qxw7NcnUl/PyRP1gd
MieXHOJ89JS3k8iZwFlpZaacuApLcy8GVPtFOc93M3opX9y8Axvd1uBUD+1kzJf0eN5/4RWDSqeX
NwDVY5sugbRP6rRSXdwCxgnnmhVLVSWKn0qxBHraqH99IaBSAol8JWPR+trKscDvIUHE3OSEPSli
RFAApp91r5uxP7u9cokZ+NHT/fFlzfXd/9ESmKJ+LJVu6U4tO+spqVHqbwwX03hlAABWz034+bf8
INNmK9F+MFh1nYtsquIobk3RKUpydnqQImhQKUE3KckO81QjTKIS30NqMhyS6xR17XJ8SRmsXnjF
H/4I4NOkiqT9q47K26futNKdeMD4jBHjOD6BmG1vMALr+6CWbooFA1ZG4ORaEqxAl673vak00mBF
K9Bn+PyFvE801u2FEB+sAsAG2+CGkWYei6ozThgPd+eirHCeUmqIqhcO0UcfmhYBIyHId4SQzXtv
F9VIsK9zThB1nc4nefPmIM6i7qeqVS5uhFk/XmJsvE8CSNWARBrwYlZ1gk1w7OYlU93ItU6JXTd4
c0OPZ2ACwagai+wiMW79a2+viXW1Vb7NQeL+HcAvg7s8t2pXc1ANHBzt8cesz6oPNbv1rcKoAkur
a9yl0IfXGsd8HLJFC6q0MgKvk4xyPv+urwnwu59DOkIxgh4Q7cO3ewx5s6kavUQ7ddOiQ35berfO
/Kyv2iWoEWckeMyNfNbIauF109D8R5GFs08AQKv8QDhzujNrN3G6eDOt12Lwjjqa0ojEz1xwMX+i
xwxaWJ1PR3a856YRL30NLT0oUPw9GoO3XElXbZ9xjTajmxjvoP6MwoZFKlSO9+44R8vO1TNcpuKs
WXW/XAPToh4/zdtcauMjNM0eokMkS0wdh8L9mjrOUgVai2pB0OlSP6dW3b8gBq9/xaSrBoORRNMZ
CEhWh5BjouLKoBk7HhZvFANnmxzKNwWTjGCYsLj0m16lSkocmRX7trLjF2RJl8bHfIfeoGlUiPDk
ntl9A8Gm9McSftN0AvPDxT/iwBE4RoxXVtVV8WOPb14R6D0Juw8KvvrVI2iCEXyhzz+7zox0uCQC
A2zPFBDeZ7PnlTtV2u6cLh++0Wpa+lCbZ0TZ07kbb4uqSn/qsrTTkOAjfjKVbo7Y0s43SuVi990T
obujAYDwy6qYik5apwF5cMWIs082Ot61veBPiCI2UgKfb6sP6J9cD8jH0JICn8VM+e22cupaaNlS
dqcOisIdJkWpX5RDtdNspTwAVsVdM7OxoC8dzDvNIT+AqFl2xaB5DHzT5LFjTHcBYvlRCLNX3QwA
MJCGtkwGe1DnbPRmZFm63PjaNECycLA0BvPC3fE+7SU8wsEC+IKCPjpbbx8dfLqnDjZRmxE3UNg+
niuobw7knQnmwk8x9g5WPBySC+/8g+cDoA90HuAwoxdnDa1/3JH1GE91vHCSR2/As1cdOuUGdQUs
nj//th+us9q6gvMgn9zqT5bjiNzkrI6nxdOrvTV2+XEqpvnCcO19uQTdAKIaueo6QdpOuEodCat0
ccaT1FRAsDBTbvHneFFdpcYYnHlu648uiDaUj3E0dqx5uBQZeV1/BEYej0SZ2fVK7CFb3P4AQqU9
IHeUnRJdOv1Zsyd6TnVVRD/5dg1+WlZS1ph5TXgpYthXK2dqYf0SUmJzN73+CjA8aFsDVSCp3Gym
ZBLQ6Qwb+dnSNq5cxL4CxbWHH10ZX5IA/GApwCar3OSKOqHI3+wf9D303kuVkyfqZeeJYgwcRFie
9BzBqc+30OaIrE9FT2/Nlm0qfCRs3i7lFZ2MJjtzTt1YPVTT3MeIfxjopupxfJuWU+bg1BvFF1bd
bKnXVblxYQ56RFe+7mZVonnpdcI9EQaysJWRtVPFZN07keoduUqwWzXksncmNA8iW6kvxIVXI5nN
jrLBZTH4oCxmHrB5wS7ejAKnkPJk0410D2mOi7BW1OVzjeTbg5BALYPG6WKxS8x2xMrHyMc7miDm
84y8KJJwndN4AQ59yRHrOyaYrpaKzmdWhBum0gjkEezCtJsQLfL2LwXA15cHWgfIDpyENX3Z/Pgm
t9uJpKY6Gw0SXWFnTc2hUeoOC0k7drIL7+qDDUL3V1/BlKuu+raKR5IrIhOYlSPmR15zkxZKLsJh
WdCisU0oBjurHozf/axEXz7fmduc+/U50akjH2IiBnZkG0VNhKo8r0zOHX71+Kd6JWmAnR9aIe3j
nHYyQPsc4DYAcjS/qQj0yVMfLvyItUmx2SmIvf3fj9icD8quSUs7Kz0hb2EGTd8b3zNnNMKU0fbe
LKM6tBL0s9rJ+0Vy1qLSpIyw5IV34cSsD/vudzBN4ZcAlOIif3tilE6AOxmEc4qzwt7D5xm+OlaO
MAnqBTvox+2Fye8HIYg9tBZ6dA1ArG6eG7WHykT9tDwbbTmauAfEkROkyoAO01Dhg7P7/D1vbrL1
W0P2X+9pnREZK799vGZKcrVaOPx9gtADyCAVozoPGMeljvAWr/G6EvsZhA43Guz0TTo0u06q5V3m
HaHOlI95aiaBaPWabDOqvo7jfGvmcx9kqGPfOq0wwrnVnb0+ONOhkfHXGdcLGDSGdozxUT19/hLW
d7r5xpTvnrZilil0t2kR5iMzWuBzRsNMsVM/7clLEYHCWaKsk8dCs5vdUsbNd5Ct7QWo6gefG4QI
YzTqLnqTW+etph0NqY86nqyT2j/XBbDd58LO3S+gaiLt8fPn/OgbrL5wOA1RyTKK2HxtjMOi3lpt
jbq2tm7Iym0gEZjzxkx+RutHaQ+5ZG5WDc0xZ7KnMhzW4mdPZOVdApYR4afGKPaegJHl4xNq1hiA
Z0sefP4zP3on6+SYep8oS/B7uyc9DM2TQg40HuBXncEn2rcZwPsQq8ZLu/LDpdj8K6+X63ArA6gh
CCIRgIHa6xTuOQM+crCyV6JTm1340h+FVWp6xu8m/bFVUvftY6VaZ06LvaCq40jt1AOl8zvhzTsN
X+UQg4Pshqp5nSdqlFqVgxtjjT/u375aoGqcdgyknVW3etMaTu0Gfe8OJ4XGjssnOPBViH5Xkfqw
yy6ROrf2N5x4ICT0kjnrlBzedooBmlJL0skQp5HsTdxJrgoNFSl18rjNYnO4pSKLuzDLUjS0I1xq
tT1GmfUSGjO0RjzO1Sq+q7rWbcKmiYlLdWJV6YMYSP53baF6zzJpO2T8IsTtd/msoPGNJ3fMWMu3
Zui6V2rfrrp/qav2R3R3XSWoRymnJ4WCMPHJ4iP9wld+H0+xYAH6hJ77etK2CQ7jMIfpYa8ecbzC
ZtyY50GcEzcr+gtgr016wKQftX2MD9c268rW2xwSu9P1ogKBcy7dwX3kmGYj0uy90gZZNWT3rhMV
R6Exz72wg7bbeF2Yx3N4PFqCHNPNBWX3TVlrQL7PTk1He8Jn5qfRjB5kgiZ5wER13BnLgPdMJZwH
Pa/zg8zFJcLPJo3lN2BPQgKLmo9OdbLFPLYIWeJRgipFni+KdU5tbQkttCCMMFcTi22ErhFy9f0y
zQfQFrPYI+zl/P78LP1Pb/uPe+N/34BbA00Khji06t6eaODLKYK+RnaWrVbvrDSeUTotilBGTn9y
ZnVC6DNbDrVhiF+K25G+aeKfbJ6sr11dLidzQTid8N8h8ZYtvpVr3qNOYt4HPWpjC0PiXD8BoHZv
u7rr78A9OPSj7OIGMkP6pVAxCi6T3Dx6PWbTiZUv58qsuh8cBg2fn3m+Kr0c+coJZae+nP8lumWB
I6JbyhItTBEENa02C5HJNJEty4awVAcj6GZh+FrZmv8APlBCrev0sOsV9aR1WhxOwxzRzwA2ntue
EhpL2z6M45Q2ZOozIDXbld1OlKuBc9wpLeppZfNUozsLlRWsUawneeoDzFZ+LdhY+qhcimCKOIto
vuId08Der+bGOUdjHPtxjf6hKvHDpZ8hn2hAV0+R2+U/QKtnfSAdMZ/TyragnSVdtYdhgrSqmlVq
aIk0DVJpuV8c0Ru85F5qt4mSN08yon4gxkzBAB46mBY5n+Koap+UOtNuxrllRS+uT2nTYdMFDm85
qnXR7LGU/R0jrHwDh0M7lrMTPRqt2+5VB0FiH8Nx7dERxvJbunMbSg7njZmXrt9lVrEECi0J6St0
AsPMLtF7ntovo6onV+Sy0/dZjmU4W+X4TSKm+CNZsI9CFb/Z10ZfkAayNSKbjLNOaGnbad6fkD+V
IRa6Rcjke7hWZV1/GfplDhyJObLfVJE4mGWqHpa8Mkq/jK30HgbytKOlVADJNR1/NHJMWRVr2mui
cg8WovrnPO3Hx9oVOQrRvQhTy/wdkzSd3ClBfcEuy3MyYX9oxek1DdAyVAmxJzOy6FeVau9X2lz9
aLq+eykH3nmL5krgmPni06Iv/MQamsBoXMdvUshzsB9AFWZx/uhFIDZBxybN0R6qX6OxKo6WkRU4
wNhg00VQtSvZ3McDNt8Mpt3/DMUymdiWwHgDqxnldWyYgpiezaFXKt5D4XjlqsLp2LtYc9tdnkTy
oanN9kzwmnyptOLWndNopw3d91ntsD3tGrpFXZadxi51/NpNq/2SL/HJLJB70EbMbYVTVnccQ3Fw
+7HxO4RqwiRFelu0bnVXGOV0h2SjzSMvVulzIuo7CmtjV4l52Pc2mnlwifugSRHnVr3ewpxMp79d
x3kOVVEdfgnRZkGOq9U3BY/ZgDuQTmdhTUcsfNMzIfc7AuL/mb0yHuykiM9Un9M9vV1l72jRcm/E
pnqLzdt/SeZ+S/K6OszQ7U5F04/7MdbgQBII2sDNexEoLUKL5oKsV12VqJ1XavxfjmZOaDS06Mao
wmVDlf82VtU/xoWb6T6DXQUN3DbfVQMGYmbEfECxFh0fJoXGhaQBRePS8GONSAe4NqROfYKYgVrn
RL83InlOVZ7Dz10x7XtTDmFNqn+dRZ5GBKqKYw0BOPMNNX3K+hrPmrGVwaAYWThlc3TrZZn8YXsy
nQKrd5WdIoY+FKi970EvVAdX4NdQdUkcNnlmB27VpfeTIq3KR9TADqa4x4d5xrbAHPpfeDRn92ZJ
vsPlOoZVYzyDnNZ+LFUe3cH7BFyF4McVGvEdPL3MeXFkvzI/ixdpuhUVmRGFyC0YPhhCKByKZt3Y
jSgJa8aAgthSHqSXtqfIEKZfmfwRsIjNDknJ6TGqm+xu0ZCJilFR39G1jyq/4n7c9SLvgbRN2uOo
CXmuZNTtE6NdfK+u8f2KBqjTqS5Dy4JJUUU6ESNrjTDCUi7Q+vbBKefI70ZYqIqaPFrepHe+oijD
Y9XE1q5novHTzYTxiHMev1SmzYkMIQtaRTEZ6CnGuTDWY4iohPNvLOUYxAnmM/GwDCFSYtW1gEd0
rND0AUJeDXukLLSdVcmnuuohxNZqmkAGjs3AThYd7bZsPJcp8Ltx8rI97oa4QJtRehT9OIT9EplX
08gmMZekPzeaByPFi8ydjbHIXpG99FVjSI9loRvHZlTcUMln9VwMOF3gw1NckyDDp42I3N0gohCT
geVolJrkf04/OM7rN2JbLcAJDqjFVD64K0gIBtYoVjHXYaPVoOGKQv0CN1vBuKZZwhQa0iMmv6nf
tYa+j+hUHe1mctAyt7ovTBmbUAdDFUD0zWZfz2Qdugq2QEFDqGaE46IO6qGX3irI4co6dWI/rY0m
QNhUCRmuyVsXVI8/IV2xc5tZoX9rqTuqBTMsRVJR7WqodFu8N9AJODtqy+zTjfhtLU0fVAn61oZZ
GzXmusmwd+ahexJZZvtajGieZynVvkVXFg5454WCxPmfWZu1F8qLclel8os2iOpas/JvbPH0fonz
4atr9CmkeKXY2xif3ndaVe8ic6G6G7APbMG9ByTv7gMYOfU67UX2aJZa/zJU8GbnKp3Pq4RgBIRM
ekdh4bO40+0c7QuppgcNaa4wVqKcq5VINda9c65to3oppkx/IbUjTwd9j9qhM8nkPnVk8oy2SBzS
SZ9DKbnR86aMww6m306meXcoM8/q/XKcolvbG9BlBuwbYruFx4EmviZm0t4g9mzuhobd43LJXk0L
bgaIJbm+sFfmWcyjTdVkHCUghSMjNsEXWhkqLb3vK3dY9J/mpFXnURXVPprb6QBB2nxOhs7cQ+BL
9tloJwdzRvMoBjHCjpUz5TBmHr469R2akczlewgGHrZEvY61Q+qII3JE3YOHkM4TyaF2r2RdfLUg
y+7bY1ztCy/2fMWdq4Bbftx5hYJTtL00yJTA5gaLPpySXpX3XmKTpUjUTabFFcTWVvcHBzoFjFTn
MVEMd28lmXLs82g+ugzXjqUu550qbSu00eby55o409M9upNIQt9g5KLcS6MofdGL2l8Yf4a2MRq+
CrLtVKa2ebUC7UIdQvcR07vslKnCCFw9YgyrYU6SK4V+nSNN+tzEZhWiWlOecifRb7uJ9AeEjxfW
DMe+2LPFT/Oi+r71DGvnumN7QDqGZH0gtTP05XnQJY1bMISUoFONCP+MMkqclcOdKc14h4ynsst7
a0bQSqPGmFL9vLSNHWKcUey6JS8OxIDhBbe4JYjbxvKVTh/2nlqYSMaUeUijo/kiZjXZFe2EMoFh
cq0Aow1aYduBXqlz6BRdfDTzWjxBbdCuyhbRer/CRBvWQyPvMqqqvZyWZue4ldv4EEWxMmimmJFH
brwI0SeHLCvq3KdBKK9KGYm9rJbkrDXVwtwXffp8SocQGyq0kwpz2YnakmGtGf2jTrpxk9P0uZeN
TK4IBHVgcAZ2tQTj27daHxQIZny3U25PXwegd2O2iUNa1T/VpgWQd/bK6NDVy7JPZASisymsY9lh
HJ9Yijg5TSomf9bdUQu61lGD1FgIOMuofxWuE9+xp8VBzm5zPZmCzeHM7nlEJ2pXqYkWoJI8HmNl
zLKdWyfxc6PQjxBQsg7JgCRwNlTGtaZiGJFMlborQN/QCIejosJeIQUa8yqQYFWIT1l04LXMNymo
5TtrVGrfifGZXBYEvYAMef8QUKMl9OiBBa1u1ydZ6x0S/NSws4vHZMGtutP0Qh4HSdKRWF18UOCN
HzVlcR8VxFR9MjBolMDwn3ImKH4cF+zBMemuW9AtV0ydiVvmvLinZAYE21g2eLwoWYhyvMa7VK8k
R7ofv2p66iWB6Q3TsXW6ngpzQK8Jn9mDTd/k6Bpd8b1WpAyLfLAO2pAXN4sCIGZlVoUD9g++bdVz
OGql/WWyRHJGW77bO2qR7nMoYMchqr6NvQpg3ezcK7coM3L/mSFirEaHfMkycjJnDkxR9r/pso9n
ujjZzhaJ+kUxjeuWK+oOIpJ7jEpn/G4bdYQc92zuoySa/XFBDc1Pu1oJlm7oj3PboSKb97/q0rMP
7jhEhzpOrF1Z28lOEjJCR+GUGVIM3+VUpwj4Ecm8oV6+ckHrX1slEc+y5IZHgUyC4IuVu8QxuyTE
BTMOhVrdD7gL+jZDlwPIEedGGebyiRatfpxRViYOlRCVmig7TNJuHvACtrkdB2M35+pqiFzftVU9
1GHdZ8mpzA3jvs4zbYftwOin9ugGA5heP45icdVkTRNqPbVibVTVf5RPXrCgbvGFiT6ViZCen5pW
5HupLHceBrsHqXRa5y8DELCqUl/yvF353ZVXHpIExYPFS5LAysdLKNfNxOC1QQItAqArEz5A0GvP
8Y8htMkp9goKleMwazX55SD1vT729n/WMhxoaQ7ThZbMpon5/zsyoKxXY7a1lfx2wUGbmsZSE+84
jwVs10XrfqU93mCINc3/ft7z+GApOljQiZmSIgu6xYQpXWlm9RpeMtuKD2pT1S/uIJXbFD/SS4/1
UaeJxQB1AxGiGbwFJY21OxVNRalCHypZAiZdGbza0bxJ2kw9wUtL78hIF8sf52LwM8b84YhP2/fP
H/mDz8nIUkcobhUR4sO+fbtGEoMAQg757HTcqYPTFbf6Yqk3gDtaXBa8+u+/5pv19LfracIUo+GK
BJjZpH7H8Sr+HZvT9y6PLkkzbcYer+0rh4n6Cmfnn63h65KQ6bboEJwdUF6+6STp9erufC/gjnNx
qeOxE6k8tMkl34+PXunKoHntIDJMXdt7f5yQvrSaSYM6fE5Jhb83ebKO0gRsSD+zp/IRHLBxYar2
QbeUVAEa2touxdhp8xGTYmjRlHDdY2qtGWLtJNDTzQnERGoP1lMnh7VAZ9SW7f5690A0YaCHpSAT
nq1+rucVuZfhrXZWG8d5iFtR39R56jx3Y8cFm5h/a+K7dmfpq+v/+4+1nfBQ1A9aQwJ97r0hO5q1
fYjIxZfW3E1dXR8Q9rduzKg3Ty3tygs796OXvPa+DeCRkN62ijf2mOvI7BKMDb3GYoTC4YEsu78z
rOilKEkJRqxeDp+/3w8C0toKJj5AeqOW38S+aolyaTtteR5jXL9zMUVfVRLCsJxMEBWfr/XBeVk1
VjwHLhZKS1vlyNmb8z5PGwx7sEpGXdid9gmiZrscQaPDQiq5R22n2PdtNn/9fOXNVOE1woN/gXqC
Mh5xfhMTHEXMOBbCX1DqZhTITdF/27tzPXcXXufmZCK8AuUX4W5EHFZC/1YGBYdL2KeDPh5tDNCq
vWi4u5ZUpk8JBYC5S1UOzoW3uunlw9wB5ASuAuI6Cl7Mpd4Gg6aIe4fJkINPjZV+FWOd3iYEhPuu
jJrCj+cuvjXt1CA3cupvlliqS7COdYE/uvjrM69CuyhBgOgCOr6ZpMQJsOMi0Wlp61P7re/HLCzc
JjvMXtT965hp/T1uFPn0+Rd95bdtV4WFC1URaCDggs2qTdQsqjsmmKBZcgAkyrzkRYXog3qBEON1
DsX/2Yss8QQ1UH82EBtTg3ZsvZchdUxJEzMzzklT7o0BrqNfgRdW/HZM278UAGeIxwSW6wE0yIqQ
3cLORVNVJRPs8tx3Hf1smXRXiywwIDGyEo6Q8j2SXXkQ8Fx2sHDVC14E7zYH3wY1RBKAVYCXgfDb
zRE3pMVoPsqjnJXpq+tSbFSTQysg6wp1xyS7vYvdVAaNorp0+Qvv79cn08G9ktuKdstWYDqLRlEU
Uy0AuDfFRAMiLWv0Peflena7CgIxqBFoHcY8jae2RhY9HAeIsReOyCbIrTsUICl1Cp8BscYt8KiU
zZQ3tjMeGyOhwHATx8EISNGHwVciUV7yYf3gpdMWXWlueLmZ77emnXsoxojx6E5q+2gW6DqLKE9C
rjD9NmeLMHuw8adyl/6q8xj4fH40NmGWgMD1YesqdzU0IrTa3n7zTrdSrUQ762CS/p1KdTECa4nr
cFLt5J5pwfSf5dbuDgPG+Pj5yq+guzeHEoyjterl4IO9UlM3iUmU27IfhecdFTNSuyON+Lk+xUOf
pfd24tbNv7EzK8quTSgsfhZgBe8V13KupBUPuZ/UDsqzxtQXRyy8JU28vlux1gnDjCvPanv1gX9B
PyiLWXbnsQTu12DxkVnDj4LctgrVihQvnw1AV3NUOKfeHkvw0IthD7siLfDh0kU2P9eeiivHPP6c
FKsBFdHkE5IWSUsbVXOdojr0ttr8U2W2/hNtB3RldfodS5AOKqgWS4mbnYZuuu+qlYtPaL84Ct3P
VMhw6RNolOR+Ewy+uy4x7XPduyelTMOl8kY/i24wDWq4xss9mLyvTLV2TbOcrezfwvIl08VpxB84
0441bSqADbRO3UPdirHZSQePu3ABGt5cCRMYX4jXuPNDish7cKo2+96npv5SGYv9NRZL8nOoFhow
DSQeM+zRbTiNlgkyBgpzQvtbmCibOFqLtJ3ByD1wstZ0gmZJxhvQTGmMj1NlAQ6MnbY+Kn3eBZN0
W6wndWxNEAFovyz9VKIn7Br0taB453euHvfz06obdxNDJCyChonmJbm2zT3+etdBXOf1uSYOsltX
gEWoHTDhNj/PjdAebEu6N4MtL13i7y60VaUcRAA1KKJ9SGK+PUCyUMxCzlI5jvMwpkHUqfpRiWrJ
1G5wQsur3S8wM4z954fnXZBaVyUpgutGLqYb6///R1Jfmy6nh7r7KIxeuR0jkbaASUf1u5IX6oW1
toIPry+SioUiAoTiahT+drFZnecW943kDKT9S6LXfVAWWQllBBCXjatx0Cul+SWzx+hXkg3NyZog
+qUMyvBaFtHfomrWFAa08Ko/6tLh2SohFHGzOi7Qk0HwM91VVafdTVFunOLWzC88+Uff9pWCvHLm
0T/YPHi02E2dV5ZztFuYEyfwtO2yn6ak+AWJJf09WrhlH9o0AdL1+ed9ZcFsYuOqa4sQOLAWUoFN
WHYQ03DsPivOuLbIqxgr8iqERpGfsEBrRIC7gzv5+pIZ/w6VUxwRAE3qwLFN5cZTWts44FhPIyaH
x4YMaSLs5EKJt0ld1xzZXSWwyF9tktgtIKY2I0UIrVaOJsPA56qqhhuFGudJny1xZi58iXe+2e//
Ww91D3Bqq9rvVmQy6muGeUsBQE00yzX/jZBqy/nYJuUlg97Njfi6FC0ILiZOFxnZJv0XwG3M1AMk
BecFWpGkHbn29cu7xTDil2zqlLtpFeHCYfLSZfxaGf/x2f+3Nr0XvhQ0AMiAb0+a6BUcovS0PC+l
xVeuzXTfkwg8DWaRhqMnGG6bDercUPCDPtf6f2VZmv+PsjNbbhvJtugXIQLz8AqApEjJkizbsuyX
jPKEeUjMyK+/C+6HWyIVYlR095O6iiSGzJPn7L32g+Un/hVn61vtIM4/8DyR528lwtkCgz3dn/zS
8MlxrXIcYyDf+27ZkoPdIvKmAEN15zmxBOJ0kwYee6ZMr0kT/z7l55cDbCKsGTzsLHhnl2Nc1ZLK
laEWiRtwRrSkgC2D0oPxhWNntKHTll4KlrYliHv65/3HJqkb7zFFxmOHqU+AJ/uopTNw8em0R5mD
1OU02bX+UzO7/qNokBKFbQPGJZzsTRljG5YI4sAg7CLUbHtFQicTdBeMZT6Tm7V8xOnLoNvthT5F
6ZCIH0a9kppsYAF7EbOpUubZw5LHet/ZsTVsmu5sHAekclZtH6C4uET3dIjVoDgRsFqltVijai4C
/ZCodW6jxRcd5LymRZnkKQLLToxXpmS/Gjj3o9TqK48uumMtx34Z6h9rVn6uROb9IDU6qeKJVJZl
17MA35HhXn+ikjeZi85UeJFWatb2ewIgxYujSissa6kPETQ5NFK9lx7Mgpy6MENFcSfgKALStTmL
mJiLfpTKW1W0HR6rTwtiq+4ZyaP7obFrX+yaNEPJOxH9e0eJaTcH8kRhoLRu7bh7L3OG9SH35qcA
Mrg9NIyM3l8tz5bpv28NMZIsRRzbOT+dnVtoRkud8R1IwEIHkzr7t1tW1F2RLtq+KEZgI566psw7
Ky7+95mo8jhRbsBH9+z9QP/WOJWjlyfZpMNznWkBikk0cc2VneCtzwk4DKLlZt1DOPt6RXClWqaO
0coJOtDwCW2JNoXONJXXfD9vvvBIXjetOJbuC0TpCPvPaelpn1Bg3SdJOvBiYRl8sRrX/Y5Uq+fu
13L6iFEE8KEl2p1eeYf3b+RbX4LjLwAHKqrNr7pdjX+VNWazNKIgAfDUQRX/4YhqV3oCtZvmiFvP
HYc/km3t09Sbab73nXq462x4U/H73+KNvW0DJ9MhcbC3s9G9/hL2YJiMY0R1qrvC/G31uXoWpYm8
VF/nn73X2EP0/ge+8fyy0fNfFnzaidbZPZaqWQsbC93NuhhwqtwkcJ8zcrPKgw5UNI1yWP5mNBHP
Xly54G/+VAbqlMnUGWAMXv/UzNQn3xJudlLKysmCscmhCKgf5giAWR4aBdKs93/rG0ZNYAU47FwS
1XRq+7Oray7umopkxQA11/mu85iSqdE1ojTP4NpPJoEURbcQ0oEzmX4ubT6tMaJmWHHfGE0sGtVd
8Wm+UVvwjbZyazNlcwh+fRGSwdHVJOz86BN67UZNMXnyaer6EZ/UaLpXKqe/ReOrTY2jAqWT6W6t
RZhWZ6sV6U1aCWeQ3CFkCeOHHt02HZYKYNFtOxflD5Jw2QD8QdPYgrxxTUk0laN7WIGoJOhnOKn1
nqiJ2/PVBzcxvB91Om+GbuZfMoSxoVQslNnY8ewOc7bTynED8qYTKplycFctThyvOLEZVDOTzzxA
hTF6WdiIFHqXgFtCNmmFIi50ZEtGagfvdApHDtJ3ydwKRJhT5jzqA7bykJ1AfRpmV3Kuy5nsR3YR
qG7nburQEPKmvEsqLflTGsX4UrZp/cAhKeNU1Aem2le5OX8W+hqYkVvglQi1wJiaveuK3NsvRd4+
CYK5HhKjcSl+CQXzQ4k2sdjh5G2++mSJ/0E2BXfr/Sf04nHY7g8Nv225ZZZwPi/BupOLAY31caoY
YchRyX2uuiRWXbNeWdzPej+02/7GZfCvhBxDjXX2+om1bplLa8zmO9P7IxMmuyS3URZkufFt4Q7t
wTX/KBDBhVng9VfWuYuthU/HHoRjGFU3FuKzQtfJmqXyiiQ4ljjLjR0NEVXfmGVeX4MhXi7r1jbD
JMzbJlOQk+TZAqctldJq4YhjBvN+V1DDx7WfmPfMNqBEB8Nvn9n3sfPqNV7WPHhohkRe6epdltZ8
h+16Mx+CInDBK9HrYZzzgJZLLjHuC9zpNOTUzhosH1Vp5X7w+uQpGNwuxAW8a+zxIP2+/O+XnEsN
MpA9ju/gni01nM+wfI1BcHTMASTZ6ua/qjotv/3nJ5hxOJPcLQeVHtvZCuMjKO/NUTnHHGtMVCrH
ibBomzdL0QfP73/U5XLOZcXEhaGLSR91w9lyPiTTIKxuUEe1aqt1wjVUnzCFj99mPZ++zUsnnjwP
RZoblO6DMmdanLSdvk66yh5RQc4//TyYflz5UlvP5WyJBUiLI4aAa9vQz6ccCVELzmwodUT64d1l
2WhN4cJw7JdcXD9Kp07egdUfDrVv/rC9CXV75+qIHLXs5so3eeMdIxZim4QShGtdWIAtM3eFXUjn
mJH29MkiQjyuq+IbWg7vu1NhyBuyQtI0c5Io97UeNcn4ew6serfag/WcGk53YK2c/uuOx02jneHC
dqRhBab09Y43SGaKrWGPRzMQa9zT7fuQlOh9pqIQV2qbN1ZTcMwgOSnO+aDz1VTzlGqlhDZmt+0U
E7ddRSUcyZvJZB+4crH/tn4u7jtnRQsUHCXzOebQTKXXclK2jgEtUfT0gFbNTSpYe+H2///NuDZh
yoXStAoxC40D56lhDfaFbZD5V09ykTfpOjt/LCgbCRKz3MSMKAqwGMKy2mPJcPlYanr2ISOnjCJp
COS0MwkPexgGhx1sUguTI+LbBj8qzb4xIzEn/m+J4Oq33snpZzYbNqAOUWhfNaMuUZ4PmvOBEb33
s9PGHkG7xmh132VVfaIbq0GiM6pu2bWbexVnxuw+9KjSvwRtqj+Wut46e9j2c7ZPC6ti95/svoqE
0NXLhLPBiNzS2ZfeeqrkEhVD82BwmNgnEs5JWa87euV6/bKUFQqiLjCGKprHXvyqh8D+ULfD8lGR
sfG7Xar+n6oYx02kGpS/zN4IyptUk/aI98ervrgBiw2tgNT+xd7pQdX1Ehz9M93WbMfRU3/uAJfD
SXeH5KvXr64dGUtgJQfWf1lTV/frGLVgqkc6iYU2hGkwc58aNXnjJ+iyrX7v+PNaH30XARyNF+l9
q5dl0V4azqtdaIObq8JWut2hLbEg9IUWdtBoASRgPePPgWPGi+kNn63W0OicMPOw4kp21acu0yk7
x6DDoCHLdajCusE/F1ZlwQTK7ky/QehkwrIfqr7cQQ+eDqXRr+mt5uKsj41pSZKodNdexNWw5maU
+uVU7oRXJeM+MxbygpFWC30/zt5wx0lPqtvekuk/rj0auHky6+uMt366tt39PYCevQvk9+IB3uhG
2C3P9lyvyCdOTRLzoRXU1s1gW82dKntlhGaaGA66Mw03gq1Z7idvDhjfixExZqQtSuuogfX8no0s
ve00xdF+TfMV1n+wKeh7ekHzjQiG6j7rsvLOJAgwDztsKIxEGKfgRgqK3kVz3AD2SWaig/e26gRp
61pfP5ZaXeeRVWY+GfQkNykqnqX9M9Vz8I+WKA/XldKnz0ZJiweJnaw+6U0Q9LtmHX0RLdMUuLHo
1PAHgFLXHcoiG4JoSFW9GR/oioejTQ8ymqUl1/1oQfkEVi9bhipKoupcUm2h6tXFP/XsjbhPXAcr
D24G92Hx+dWRosF826AI/E0WKa2/ghCFD2vakRMvlLeS4mavTMVV7fv1vvUrg3RxOjysM5Yx+dss
Cc55MOY218HpdTYeRG9WKLdm466FAfRJT3TjIUGgXoKEt1u2IramqLGTzL/RikLrD5u9ntNX62eP
3UyumIdy+w/jayK1TTNjoFC24284P0nGL58RJade8pigZPzd2SvC5TzVdJaWbqg/QEHEndVVMFij
AIp/EXYgBr4XcDDxEyPPmSMc6SyTCUL/ioeglZS6eup9X6y5oak/Ty+WPc3fQX9qXgiZaMjQbuZ2
EqmmMbxoMfqnfMo/196QrhGgPesr7bR+Vyxz34R6gfsk7FAnIuK2pYFpJeAHTWpFbYvMvNBDrUaw
U63lQcsrRkfAMFg/eFQYKGnY8kzrNGgTSysmLXzQo+/W9w4ztzSekpJoagir3hBrQHxG9P9dgBpF
s1Iyryb0OCGQb6nviiAdCaRmBbvL/Mwf47xf1JPqrPo3ZUs5REL6+ReHfjsN1bp42Wg3pDFWWI9o
jrYMB2fTZeDhlngO2TrRPVaj6Ufk7/o+frFJ+1JxDx1sbjMWEUvzUAd3OYN2qq8sDWJK3q6MeE+6
DaIM9SrLeK+ubLXnQ4PtOLHVYKAveeEhfmzFyL+6J31Zk0WfQU+oWbyTyB+SNYbPUTK9dbuoT7oR
w6HvH+y8GO68eho4YNcVcmPDiNpF/MB91B2GEh/C+xvzZQ2AqoDT7ubTRcl+jrgAhN6Ry8MMYoJX
E3Uz4wJo1X0+EEyWX0tbfKPiQv9FpwwOlMN/zk41Y1A3aQHQ5ShZzhY096P/beWUe60BeNG0oYPB
1WZKQNeG48TZ5ziL507Uw+NRlP7yoVa5HSN1x6fUGulNOUzZrqmdvr2yrr9xYmTayOn0r+4MjcbZ
LbZSlCz56h/XakCb4Az0hXxz3idYGu/beXnEZN6EUwnIoVzSayP7t54wWqx052h82ow7z6p96AVE
0I6ExeJ26vvb2indJSIFHg017pFOUacIU/9d9Yt/w1Es/xkgiJt53GktfmT+uxjPzpy7yU1p9+yv
q1tjLnr/Ybu4L3Tt4EShd6Qru7HAXl+hRLhgPx0HqpAxm6HRu98Ss0a8DIQtnGdCvdu6v9a33M7p
r/ba7TOB7OGRZt3ks19/5lgnRh24ciYZvbCdl2RpXTINe6PgmFsY7QH/53X5xBuf6UGqYQiHQZxp
0dlnjqDFyC4tTn6tEbgzI5ANce+y2K0JliIPts9CVb7Pc8uH/WFfK+wv3rOz33xWXyxDl1bDkpUn
MmTnJbaNUYGxs8tJXhlFXTzyfBB3k14McB78Xdvf/7WqrQpJlNnRoyxta30YkmWIBomdWS8YOFlD
62zZvuT52iWVoGEsj+8/TxeL1+uPd87u7dIbS48YpjoGoNyqeOD5fRJjj7V2Eot/rU3x1tPLq42c
E0wGOqizq8qB1ldAZVEJu/pnmeGfEYs5Hc0qDQ7rApPRmLzyyr7x5i9kowKuxrpJftfrC7yIbhRD
g4p1pQ1NUWD7iYxWLD9fvRK/4JX387IZtF3QjXXEZH17R7ev86/7aRnZMCWrbR29YbC6eFZu/2PN
MdOdJEnUzUd7oEVy9DBS1HduXrUCanvv9LvZr7Jr2KdzaQNjnE0szGKm84wxyT57i6x0hYBpdCWW
X7rR7TwZO1qq6U0RGNphyZrq4KmGWWBbIeIxhZ/FmtngGOUgtO+xiH/6rw/b1isgvxIKFcRA6+zr
NPmqLF0bk6NmSzo3m1cIs+dwl9vutTXr8q4zV90GPrS9t+Hq2VJeZhrmRgjFN/PIkSckSsrU8D4G
w2OTFeOv93/X5TsMjR8Zr7kRf3T6Dq/vOQcetyio1k5g6pNPOnk7j0s5tg9YxQAOUL6Ox+0tPwoq
lSTyJELIw/vf4K2f6yC1xcbOVBsF6utvAKswWA1QPzdjTj0HTIfbuVgasqlmit//qMt3GFEKjBuf
oQJCwnP0zGgm1dpgYj3lJh30ECdjl96qwOmOjbUEWNFTMT3LyhiuZWBdNuNQ8rED8W7xuaShnK1V
1ujneqFGcZPx5EwRSINCQW4YxUPi1YkXrT4mQifjaLRL0in7rEvCr+OhsemPiclI9B02OubLmSMT
58rg580bgHKDA6mJruW8KYk9XEjJZbkxpNUfxl6nwVq53a4HB3blBryxxHAFmGgRts1DjpDz9c0O
Oo/sU1tAhqWWaeNZb6ck9oNyfi47JvDhWmbOy8Dk/onEHHvFsZkrFTJyrIzd+8/C5S7JUA3SL+s5
p3DGCa+/SaeXhtBaQSuiqwAfaYwUFPINHvMry+plCeLBxKYS2N5pkwLt9QfZk2GlmSGXYz5X063Z
+evON5AD2TPpzGQ72VeIOJe3kx/GOv43dQJc9NlKVThlaxPaPh83j/znWrUtSBCve9SG0bzyUdur
+bq6IgiCCmDLD/G2bsbrn9apNrOznj1RN8bsQ+sP5semUfkzUfHOpxJn8J9hbuESpkxPr9Qeb/1K
30P4hSyblum5AKXTaarpUwePjn3ki+fStiJp3MXKn9je7//+qPAJtC2REbKAnF1Rhtq8I2MtjiB/
1AtmUaitk5LGfz5CQBGCzQ8tj3MEvfGzl8NOCctW/pxs220SNYu27ByVjcwg5dh8bWhjAE9Zq32b
9l9n2S9XXs63HlTa4ch9ia3cuGiv72Yw6x1gkyU/8re12PUVit0b+vW5Hw9La1TMLl1Xu7L6v/Ea
4gdCVR6wBVF3nK3+jUmbhoBScdSgYH1MccHhfgpG7VpK/F9Z1OtnlWhIlEpYOjjoMuF5/evGuaK5
2JrpSXMcJXYinYO7EnWIuimyNK05rDUIIgtzhU9cDbIpMRPI9ROyf6iuyiNBAPfkpB393DHpibKm
zPE6mXNx5S78Pam9/qI4pHDZ/X0WqDe3J/9fVZi2cGr1uPinxoLUFddk7v62c9++T0yrvBWG39/2
ugB5Xbd6ek8jtvyEqRxM2uiOH+tkkaHZlHz9AJP+50435uyxSGwbSnXlvBhDElwzjlyWEFSoTEkx
sFFB8Jq8/sJM01N3LUlpYRNdX7h02WNagw8x642sIVX3wdECGfa5ixCr0asf77+db+wp3Flmpayv
qMxRrb/+fL2ue30Yq/VID1j7aFuDF1Xt/CTN1bxJSDuFYJDXN1pNvnnPUH43mTSh3v8Ol08xJ258
oBuiFEbveR/Fcag4oSXWgHIayBpcahhFzSTXaz66y2UPN8DGAgSht6lwzl4XkeJWKmwi+qZSlDtD
rNlnk58XEfXg7t//TZcfxSEAkQ2RDrD6cNe8vqwjsg9XjP56zEo1tLFOW/k5WXXDCz2is9YrV/Ct
T4MUx85Hp4wl/ez19GlY1IQ5aEeQh/knqPHYAg3wDPBJrvWH3vgojnD0yKkCTbpx29//9YJ5naBT
DTqVY46m7ccya248vHI7YtHt4/vX8I1TDIrY//+s87EyEvjMIuReO/aVnn6uE42sBKXL51Kuy08F
lYm2NO0BVxhjNNOtjjAILntn9nImRuX65f2vc1n/srFQjbjQtDeH19nTU3GwKAjfwz9Xt8WhNltt
t+pVHi6yeFmgSjNBGK4lsbz1em4KHvC8G0P7wrXTJA6XOQG2WbWm3FeVnOErje6fwDX62IRVjlal
xaM5AKxpbeAJINmyK8/yW/eBQAem7rw5f1OwX99zW/a2WknlOSK8LsKmDKpHfMVtLFfBmMBcF+0h
KJR6GKrSG8ISy3xcdCOdZzghj4lvEhzz/q14I9QOYYdP3cn3YcE4l+67Xj45zSLF0eoq+Z2JD6Mx
re78z/CNUCwaDk5OzCSCNEa7p10UDoLGcFT3C+i4bh3r32VfNd85vRkPbTFkX7NZ2l99o23uZldH
QDSnGiEBwskGEh+NPGu2qNTe+aHNdZbG6OfTXVKO2pWS8PIR237WNtyn1Y1l7KwkZDECLJHzcjE/
hKenbDO2tSCInSo1IG7005NT+OmVTtC2OLzeMnH8g/LH7MH/MGe/vrskMVStp3dw6I3Eoq+mzKeu
XesHYTlP1Ob/OQENoQrGUHJhOcZQXm7X4F8LSNYKIickoXldOxZT2IuR1Dpqo6/z7JpP7z8nFz/t
72fRwtw8JfTZzmpCOTSMTCaMP9owd+NuAnJU3qIR7oCKoB5bH2SujVdWrYsNndENIk8gChzIN77k
69+noOcJFbTiZmgT9x9ROBaKs2klHHRIvSOWpu6YlBshQ5pS3HaAPq9ZjC+WaL4BBQVgVpxotILO
niJ3nnPfk1l2bHB3fEZWvmweqPx+Atl28/4Fvnhg+SgPrDiT5g0AcJ7RgLW/T7220mD7dO1NsKZa
XEqikJWWLQe4RepIqmTxn2UeJm5X3hIydLjU5/DQFo4QU94mOVWz0RxRQ//MWHm/YLC1r618W1/y
1bux0Vd5EemhMXNG+v36Zgq3g7vmdsGxAcsTGqXI47QwAerI1nxwRUaWsq+CMNfaPO7AQd0wITP2
gT2qvVlWRkR817XV+I27u52E8Y6zH7g0Gl9/pTntkxYfdHqkoi2e7MX3Yq231hcXMuSVZXb7dWe/
fusz4IvnPEUIydlHpUW/1E62FEcH0QTrEY9xOOeo2fxslQcs3d0tp1hQfIMvrzxYb4xkIEyztm9C
ZRQ254W8RUuJpw4VXza6+Z5rLndbimlc2+Tr2TVCFMNNUd7IPI0Z8fYMAx0Z56QqHZxU8z5C+hcQ
U/xrqR1vXH7qdb7Z9nIx+zu7Js3g9iWdblJJco3aI82V9jMPMidmavv7/Zfr7/U9u/4ctrjHHpGK
nNPPlkoNTqlWNql21PxE3bPUNEVUjWJlrAkp4F535Dpj7Vz8Z5Np7HchzMVnGg6qOByWoOlCdM6U
0pM2d6emKAM/xPnFBNVNdVXsla4n2TMsOOuLnmnrD1lXpO9mU2YeZ7zBgMsFeQEhMW/jD5KzqSkd
CuhraQ5vrCD4wAjlQMvBqfncAcVhTtYaSIRTOy5AEhUO0W7NDrkNJFSmFFR9X7uH9y/s38Lx9YUl
nwO1JBHam+vu/OHKLKN2fM0tT0AL/Swah8LH64KDo9y5oiksaprUH/a4TATPVNehf/Gddf1gV60T
3PuIqH4to5o+WqLLVdRazvKc0xoU+6qflYdZ0ndu8waneQQP5XvfgTuK08ZESRIsMML3GXlPEgPN
kB6XtXGe0tIAU0Cftx9jSqwJnVxmNZzlrWayQRAHyQ8t6Ig/sq25+zBpahB3qFiyIzlNWQJeClbt
97ou6xs5N1V6Y2qVfu/ajKeJGIDRsIeQqT2ulq1V+2oy3RYkghD93jEX4zQlc/ONc7K+IJMgrgRa
mG89DIUlRCSKJD2IxDGQmCivqG7MtTK+oohMP1YBiGZwvwXkABQA11J4Lt8zNjBO8psA06JNZr5e
5mQiFBSoiR5Km6g7MqHUx2mw5R74uX9llb84f1p0TlhTYarTV8Up8vqjygmmXV+r+qQ2ld1On5DA
hEC5wPheee4u1lM+iP411fxWuZ63qDLb6i1Xn7XjKJz5l5pbt9jxPqbHFmvhcytM95oWGt/ixWey
TjH/oolHrPeFSKFdkzaX9MuPsiBqO4St4sdjk0PUztv552Cr/puN5xmOGe7yn23vyS6iDF5OpLkG
/yABSZiE53aW7/PCmhYGC8L399YsBjfS2Rw/IBhcKmCHAMtC2WvOC2qo/hdccQRpo+1uOozeQjbi
uxXyvtW9V21g7n19BDxQk1jzqXHNWWPGu6Qn6RVY25IZRxzw2AIzuip960eDLS2yal3+KX1dg5Im
7T1kKWDP1dTruHYDeSqThF6fcKx2X6n6V8ah41H2+PybgAZ4rIQ7bvxGfTcYw/p1WWvI1cwJnle+
yW3pbO+fmn0gYu2S7UarBnmWd+63LGjNZ7dlp9OJoORV1PUIPA424RIPE7QKPbsz6RnHS5O6X5IG
6RLTvuxlGCB0KWssP3d149zZBaMhY1vKdh55R1q0rkF6a9BE/5rKqbtxajAsN54xN/Wuqwiu4IEf
7uy09Z7R4813FjHWj5rRAH3k8vd7HM3TYbCUfyuKvN+T5+7fjY1d/G7E8GdYRu8B3rJ+61bI8oqO
bWP15coYu1oPY9Mt3/Hqi9tyoOcT1vx55yHcJRsk4V8DzAx9eKsBXm76Sp0mpxs+Ip/MD1Muilgv
C/UdbHp9B1PfvAMxDnEJ3666zzTfuPcQoR625ykyrcyHDUpL+zB6rVXF7jyMH3BgJdCEWuvn6KQr
eNIg1XZmHhSfkDYn+pUX7nJz2SaAVOI0nplS/C0y/nXWmMSM1aPI4dtPttUe5t6qP6ol2fBJFdlI
vtNM3U43JvdaN/jy3L4ZAhx0QYihUJZcGJ0Rg5ZpkOQnErGsny7Apa9mL6w/VacNp1HLShHpiSfa
m8qxQZxXWDeYGXlu/vM/Ljl8D7pCHLf+Du/OD3dtq/m+zDCvZxLRat+6LnOxbLkzu0Y+mRiWrmyt
fxNYXm2t2weyvLGhY0zgSPl6MQUQoa9DgW+9nM1F/FMFJGHsPCwh3f00plmG2swKftMqmSG1BoIM
bBCM3Y6Yuhw0sGnv27yaYVe0qDB28+JZsLaBJY+hWVXlDmuqSsK2z6tbMOQ6wULEGF07hV96KtBT
oGmn5kfzwsDxbEOo5z4Buig0ktk696bMvYd28Pt7b7UQhJjZSvyyY8VQHj4b+miEHi/ipgKcd+/f
u4vym0uJkYwNcCuNmH6+vpQJVXlXzSseBDTPN0Yw+HGT2OnDoiWgP8kouEt704nsEXXD+598sfkS
Y0ISOg8ODQE0UWcnyHROvKVtZHlatcK6T7rSQwbtjo/zHGhXXtG/ndDXDww+PexiXHCcSSj8Xv/K
dmzmFEhTeZrdgCLfmhNMA9rq6CPe4kxX6I8DDXF3PzHb7AvnTg2da0WFmszq5GPPsk+p8Byyeif4
2wsiJRSJXWZFs0JsruSUfG/nBnV66nppCd0kXXP2iVTdymVSP8oyV1bIo2Sl0QAoiK5WYiLD6brE
2Fe13SK2stPgJ0dSa34oSqedbxHkB25keO5i7lzDndklcki3CyDy7Jbz7uSGubGWhG4iLRW1i/t5
LtTXJLXnPgzyVGrxurpucVNUdvdjmqfmaQVCSRHWyWehJ8tvhKT9EJpzm3xN5yy9Jo156wnHAg/y
AmkMDtxzvR1C4yrIlDEeszxtH3K9XQ4KnTuGtSLbUxMvYdETE8X3FREMThmpRfewTTvZlWf88knD
O0GHHPQFsjb9XIYEgbeiizKvxzLVKE51G215TEyTaskG8udr1vv/cSzPHrdNHBLgpmBwxuH29eNm
mrOJpjvQjrRMpzbMi2ykLAF0TtYbzPDG0w+TP3Zh7VS+Qp1bDye+mPeTnEtA6oVICWSo1sz8WuT1
mCO5xofu94F/KLrqZ6nNv/Usn3N6wZvrxSp+kM/e/pM0BtTHdTAOeY1SIsia8ZuFHTBEqLp+MUZZ
f6gqzT46JSdsg8hVIPZFMxy4XvPtwojhaGQJMhbh/ay6Wu080En7xfDkvqvGIl66mTwHLxj3dW8G
xCk1RpiJ9c+IfPJkGVqBwBkdyhjaJMl8hEj9qzEn6272lmmvGtr4HHoyRO5Chj6VCkeulsayNPx6
53vC3JeWlZN/IYibB/PvRx4BADtOM81eipx6qEI1hvmtQGejz8c+rdwYdzFy5KI3EW3mw7008v6Z
qwykWi9+1q61hsFY6rCwQIFZleXHUtf+eLgkCHS31IPrCe2jO5nGnTW4JFR2I0tsOqmPQa6tlI1D
fWg6Mz00qPh3ptEU8TgXVVRVubwtifnZi1ITcebbxM5Ks4/lYv5JarHsfeWSCDvCGU1q138yIHLd
zqUjkbBDB+Xs5EdiHBOKXeU+jGDCi1g1stqMHRlchWmKDF0WdHzAjxMUsRR3AB8JsQRP2EY9oM07
ci7qXYrZNmZW4dyhH9fibpyMfQ7hOh75x0NB4sopDfR1Z8No2NpK9k5JRQtJ1TmpSgaBrp1eHeg5
zQd9bZcv8zJkTy5u4ROXvnhaZZvdAxobYKYJNxQl5FypVcWzcEibDPwKjC1jQ0IZWmz1mVx3U5Ho
rHIAp2Wma2RJNOzKrDnkD1ReaKvEjzssQrEY0+nQoLC46zKlI3vInP0047jxutZ41LFVxg2n2UOO
yi3KRFU8lUSb7RTv2n1Q0uLE20usYaUbhUTj1/sshRh1ZagNLX5Q3VziqmOSYIEfuQPG8U35nIrL
QFiPqlg9bsvsE9cQqOqlkm67r1WDbkdvE1zT/pwe68Fghe5QJyG1dp2bYjLlY8b2eQe5VftH6yQ3
o8qwYfFCp04TS0GLiZhjfT3lchi+IIYJIgN6fZhphIRYdbc8TZphHFI7cY9SrcF9hXly5zhAGdWA
pwcTQnbcLB0xMUVVnDEgjihL1lutUDr7fq1B7aJdv+pacgPx28DJg8uqr6bxJUmA53Mk7HA4y/K7
LLoB5nXQfl0TrziWWWHvkbnKCOQPYdVe000PQ8c/bFe1E1uDKPdYCYA+dysGEkyoToQe14o9PjA0
0lKO1Oy1iaG+U3kGlsiGALa0s5tGXVUDpx9pcx8b+qiR5sHTMbpWHfFFjPHgZwQ/kAv4xVHIXL3V
Rs68+LP+VSRd+wETGXL7Qrc/d+2S3FgAxb6AIP2GrYhjm5q7/MWTI3kVrT6WL/Dl+6e0qqrbfoCv
vECICsJN9BeSuuzsWTLnGEr9fIfitNp1BIywOfe8ROTa/OOMhfdPr4LlT673RACZ5XxQYoD9idKY
Ax5mVmZt8x19HPO59oKta5Hqu563Ml5Y4+NZmz5L24FW3RpFEjaViT/MWIgDMu15vxayOVWV+TIb
1E8gyIwol0Z36uqWuw+0+iDyMY2SgkOZ0ji/hl7e6L88t0JEZxKgXmm69XXqll9MPvPdWsFjN6dA
+z57QXAwK0segjktgC9q6uiahfPo+Ln/2IOjpyBo7D0xl06UQJ+MtET4OysFpmYECzQzzTR/53Jy
rFBNQbv3O2C5FonAxz7vmjtbEVbmklESGx3mhRjC9bxTy8CHZk4Rg5lM464evyd2p76k5ahOVi++
r2Ng7THj1See++YgSylwKZV92HPSIpOm1cPVgj5nWAn2kBlFii51/5E6Z7rXeuHtNA2dXVcO6kFr
5vJRazWxy0aPiAsXCzVweFW+MAi9SobazgXn+zJvosO8YlNF/81X/9dRbfQ8Ac8/JRhBmEPUea4W
u0Q9RqpgWh5YU3OkQd/uB8FWy5qRRqnAjNVV/0fZeSxHjixZ9ItgBi22EJlISVkskhsYSzS0BgII
fP2c7FlMN6utymb57FlXMpGBCA/3e8/lJP997fvLnZHm7v9amVFj3G4B/y4QhnnGDQkQ68AmBCjS
0LvhVGitmHw6B8sa1VqmvUyJ/NO0+z8qIRMwMrgMpGAIdT6NGoobzbjPXRs3IN3ksnXbF31Mm4PV
0Mn8Q33/S8fLZPqGl4aPoVf9axN7u9H1qwXA7y3MMRoKexK7ecuAI/z+YX66wrjcoCjfEGNxqQN9
6Xwq7onJS2dVDs1Rjp1C4MtmHLuaF9eTxhh50yBitx2SsMmdP/yKt1/pH8vpfz/45l7g4ktW4WdF
BAZKihQO3GNOdyDweovGJ7iRuOhd72QZU7f84Zt+Wja3D8Sn5BK2ggoMEdqnK1MPEl6xzVyNZVOt
bxANaYGYWV68lKt+gwg5Da5BCtLh7f/9hC2apOirGdDTyr39Xf94b/SkhCbVFNkxSYzcn5xBj0Vh
jru0sh2/LInq2jCUHTqHkO3ff/LnHsftK+MUYjBBkwPV1ed2pgX/oCssS8aF4SgMVHfI2tsftWj7
G2HFPAGZntmnJYaYSlfuGsv+E4Hh0zr++y+AZczLwpCIMf6n5YV3dRrX0d7ieTBB/MPBop+Ax7n9
4/b0H+vpRpXAJYT+jR/502MeeQAYzVYZl1nX+eskdG5MQ2feUdc4ELioBKMk75Owa1Tzi90BHC6J
f/GoenyWixIYdZk/pMtQXnSy6WBOTrVp/WFo9uvbhjwavg/Tbo/m+edxN0fQmHFKLnEzm3m6dwfN
G/1Z07b3qe6LfDd7uaFQlrL307JL/6QS/PXjaTJxneNNx6WHe+zfS7EbWwy3JjPmvnLIlyL1/cgA
o6l9gNPbs46D7EgPYwi1vqv+8M0/bZ5/LwRm7TfYCEIy3A///ui5MFKjslmKtkHE75JtG2rE1vAC
ggitP4g0/pbkfdpbkP27dIZuWxryvU8f1hLvxvBDxrnXGz8sFHtFyy2sGCZILsQdkd9TtXf16D62
a/UkpjmSXXIALkbpJc6wzX2998iyS6iMqhQuUhcJJM3bbOLkAkfVGmeyAbEid2etqp8SXd7lq/XE
dkn3tb54KNnX7W1DFD1s1ZlRXoQOGtQOr9jgEMnGPa967tV0Z6zzuSY7o1HHbyZlHdUaIbWKMflj
m1yB1+z0fiUs/iM1EN8xu7f6Cntld7dJbAQAeVzJvHuc96voLqhmIr1Zbw3jpY4T03lT5vVPZMrP
jYm/f0gW8I0RqOOd/DxyHrrWrW8WsNhYdOlPs+HF5MxZoAw2J25LLOxOZnpPeo6dt/FcbUd2ebVr
W/xMf9jQ/2NJIXcC5sSckB7y55dppJCykkYmMZtP4ZwR3pfejkuGIbmP9Pn/P0QYIS/6ZdNDzcR5
9en8cBB9ihWRaEzvQ17K1Kat1bjOTm7Vx+/37b9dKf9ev7dPwkvIacXd4zN7jYLeVgyRb4d8m9r1
4i0oLoNZq7c3C9hl5lOMlj1kD1lmxw7jn+ULV9K2UJfS+H4TSVjBbZjMSphv8nXE9JoVYCVWECq1
WmtRHxsztFin1wA8aynAJ43F5kWK7ZH/qKZSPKXC0r7oXLkAPNnW9FDIkVAhgGgu7RTuONkffs1f
92+mbvgHLCYjFObmp72JZMWS94owxmk15scEM9JZpa3zs3L09JnYULg5v3/K/3E6OgTM8lHo97iJ
fu5s5dnYVqQllEdNafPDrDNDxkV5uxcm/aGYROZvzAOZFnULd0r2q3Qx5j90///jdcIJgmTP05gB
oNv+tKrKJXHbMjGX2GbIGQl3akd/m4ouRiNRA3ZkP5Dz6l3GHpBiZ80VvZ5hfK8R+f5BZfbrUX37
Szh9HDzTyFRvh8c/6hRFKzvX2rQbhL0zoQfY6nxcuo5sxj88919PIT4IuSKyJIQrlJ///iDclNuk
62KJWcT7RYq/WTSJn6/t/VLP5OMpelTD9ZA0eEynuPQID3zG8TGJt0d9pDlChvSrbOqPtqq88zyX
337/F/7Hk8A9hb/ao33HYvx0fBgS5vlalEs84undpZsQjV+pivLj9x/z64pnBMO2xQyG4vuX01hN
TXX2aP3F9bJkMdl0T2atDox58yJae+NP4Sj/9XEchyAdjZtU6POgCd907Q0giQ5WqZP156XTk62r
vYilDvEtXDlCvOD33/CzK4HD4uZD+78nedvC/7GmQIKX9WJJZBxWnsRq15NS2mb1jhCze0AcIHEo
SMLSKvpQ31qPvoVZfIB9m3aFR3u2EkOzN8cRVMc4DH94/389Pm6+QJ4G9D3ylD7fB2CbThmKMhkP
Je/cTSxxoX/g7hKkf39A7/366DkvEGrhnsd9ihHt34/BTTpQpMpSHye4Z7zPA+f6OOcHt5HZxW69
8vn3z13/5a4OpdpAQX+zZN1885/fZUlsmDEueKTNHLCqKYbki504ogc+4yrFBXz9dG5Aq+62Sqk+
nEIyqXMXb/i5ruqSBfnab9Shc7H9tdVG8mxWlVX6dSnHp9kt5TN5b5i77TRTCM3bOhIzxciy+sMv
hGKQB/OPg/AmjbzJS9ib4clwk/k0q2RepM+LCqaDO6IWLvpETdGs9LtrQjLrZG5DNGVtqBHCHoH7
ufFihtU36kwNgGgY2HjX9wTp4J4hltgVxkBA4EbQ7USgNpOnGsI+/70/joSxZtlSnWyLwNZkJVmN
N8O+gsNL9voAa2PmtfQnsqoiL2/Kn51CsZVDbzy6CGHiuU+WUO8JMWVIkVwqVDpRkadNmPXauBNq
me+lqSz3TUfxaUl9OvYVpA5LttkzUWjlqUqEGg8rkZhAXtyfxkxuckZIbcSVSu7IMyyjtcuruMAZ
F29O+sqgWPUhDHcRyk9uOolHR5nAuIdS13ryd431Sram40+5N540s1+PnW4Vp4xRZBNtDmx/cKNZ
AN7biFbP+1CJEL4HLWuEeeJWp1FBI0p32/VTlYZorxRIVKvZuXoJKn4l63tYirr5U88sFUU7c5pO
6k0wEJe3Kyqp7qSlNY8kDDA5L2mXwtRhjODNwK5wsB7GaViftdxQmZHIJdYzchDXzjJ2k1y+qRlh
E4Q/AO5XBL+QU9X30DWcDu6xbRS+bc896CMIWKqf11seANCbocvklS+avL+smtqeIAMn0ZCV3sGZ
V+Mqu9m6qGoLuxkSz/xdLlV/HRZzCEWe0CPW1DQYFFDOAQnLBAK0s+Y89dOi+UOqqnSaxIuy8gUR
W3Z3rTZm6LMmGVl20sdz58q442Lg92ozntuRGTpO9HSXlKVzV8L+OqjCIpNvWKxoW5KFLGDH9tsy
HS5mQXJ361qkcEpP3HmdRce2sJ8Hh0Z2i6MhHpVuihVrnJ9sRF04Dgf7PelNAWC6NYyv5azpT0Lm
98uYJ4+VohcnBCA5AjaJjhqfG9qCb4y/kuNcKrWPNtaKgJJo+85yWfkQKQEaZK4Me0k/tMl0xR/z
UT3IdGkOU6N2Qdogf1Dt0g7EOgPWWewxtiG5nazVKCAvyRaleIb3IZ2NPEpHaRDpMUJzhq0ZUeyt
l3JZyI0t1fWVdoUWWpLkelpf/ZscBu/cDkVS+PjeP7S687KwLlT9JWvIQi221SEpo56OSTGlZ0Jt
W5+nYX1xeuC8U6q6UbNmxodHdrHvDJ2MN8tTzrcoDehA3Xj1hlU9LNbs7Nu8dS4qi/o+Qw98N1dO
fWaNq1ykVvshIab8qqVTHya5Zj5n5BKHXba1B/LK+9PcafBKB13eYjTI8mgnZyfG4q1szdVfYUdE
UL/bn40CP9JV9SuXAufEdv99JirhuBn9eEJyTQlj9KQ1D8zspGlOgb05o4RoBBdVQbIaFdriXBpC
xL62NFcvrjd3O0cY2i6FBv2QFqK/gmgia7RmF1zl9jV3F+XDMRr4ikbLvkR//wn9hsO6ZrywIbQ6
tUtixoWuMC11M/ci9Bkg9txor7bUu9fecQmhBYPq98PYRnqmvMEF/QEf560fWvcKi30MJp4kz7DW
dop0JfF8oxbaiBzOY2N6EfEiyJJ+f3p9Kr9umz4qU/R34ITYm/8WsPyjaJjNqmkUzCOHcsmQvfUF
rr6gKEz2kt9/0Kdj+fZBGv4oEEBUKTSpbv//Pz6IMG6LpBRrO0wewZ91TuiJlRn6sUq8V8XVhz9U
Q5Tz/3Eu45bi/qVRiIFN0v/9icNkKuQ4OTafOEDLAZkVTUg6g2EbvB1tyQq7fjr69tpXDBUU82Q4
aQwIojm6qOMmM9Fit06NF6aGzhfm5yWIZn0NErNJv4tNR/eSdvEokf/p2hy1q857ocOSdxU3oA/I
BQPZXJcp1rWtOcqGTr+3Wgtqy4QOAvXmwb29gQ3eQr8m4XzL2awMtww46K5SZ8QsG/GtXJoTSQVM
GoqS00x1i6CTYF6kuT0Pmn0yFCYp+nIn7WoIYbXctWoaqkorX0Y2SsVYY70jhDylII3rkaKzS5r7
WukOiXvLkx5/ek5+53Zu5ju5Htb6tG8nQoxlmvJpiWx36Cm/kxxdwpLLXcKAVxv7PDp4XFZpa8b8
MfZfdTXqJMuUNiSksWfcnhmKKQPdTicuWKrK8Urv5+Q51es0u8qDOqPDXvUy/SEXqyyitiyHSBtm
Ow09oeLbQ2waTVbj7AiIbGMtc2q+pZFVuT92Mn8EkjyMEe09u48UA9uBl6/VsZ+T8pQU3UhuLsm3
xVgl+5FLfWB4pdhjDTHCzdFn8PxQ5IRyYyKmtv6SJ6sRJEpL3FDVlV+WKXk3GFkGMLV0mH/zI2wz
GCm5F+hL/nPZjK9Yqr2CzZFDCy3ni1u2y00wATB9MBySENMFCBFywp22rUtkVOpRcc19tloeB0TT
Hvt0zk5Ln2UhsTIUWQQe/FBnsnwGVYUhinL5UJN9sUel3NwVTWfzh803ymTdO/6AcnxPXnJzniZL
nNumf6v7uXnOkO8hAMqrPaDmJUSYmp/sbdCO2YJEp1N+Sulme6ESJj2I0mGk37uzvxIZEC7d1u04
ipuoK3RH+I1Nk5wFTTdkafuf2A4NYHMVMoyuUoAc4PhhPtz8ldGAjFYFHl4H4yWQiapmmMoc966r
cv1ZWc1xX0mBI0Ip8zd1afm8xfy+UPGF6ZLO4DY9/VVkPWtLd0i7zwu6dJsmLgLB+X2XukrcgLT2
jaEG7dhJLyDHSAuE5fAFx6m9CCN915Gi7lyDaGQW7KDd5Vpzo3Vm8tmGt/4y2nnyZTacr+ngdVwH
KAasdRwfE/IEztPmqAeDAIy93VnlI32gPkzVbAidFhKM2eQ2gE/+vC5Xra8F2smPxXLGO9UDRAAb
wdhlnee8Mc4U+y2FuLizM0WOIeDuhep01pcmZtGXgK03moe+2s7qSSKrOlU2PFoTTDdgvkLyGrc1
w1orbQ0m0IUXGeSHBubKXgTpoQl4vzrm+kJ/VYB+x6RwdD87rajXgPuNGthIsCjJszLsOkyHZDbT
koMym29fUl1NhqBhAT52Rr74Ds3oizbY252jcFTLLl2ekg09AXSg7GHy0nzP/JoW/s1oiugcXI6r
c2tuOuUb2H7zA8KWAvQQ8dYDHbp1J0DcfMP1U38htXuLBt0odoQ5QyosjfQx1ZEl6wlo1bpNx++J
rVgnS8zueZw1ZJfpsrJVFvJV0Rg4M9tb6Lx1hW+OnrOHi1TdFd1ihl2Z2+yfxsfGODK20lRh/J7l
13K54aUNFriN/CycbBSmrsiHHzi+rClgGi0eBK6EnU1i8cVD+R16ie28qUWxHseSRTXM2rKjsioC
YifrRzp4KH/ErfwdNExqYiphKTbIHW7X44mBedeEMl2rFuyWrAggn7afQ0EOZwYZO9bXNo27aXRi
RPPZX3arX3GVEO+IJcJ8TV1RXRndDoFiDiO3hbLK/nKM7a+sWss7jTUT5SukPsVGV7b19sxdxk0f
V7LN4iX1lC5S8lklU9FKCAmzrO4R310oFHv5WY5OfYs1kVOwJGO/J2qdHq1L+HeI2hA5kjOsh2mQ
giOseyCw1Hqe8s6LrKIp/26Ioy5UG3Wn6NxirJUKC6+DpD23pOyxfoePq4qkbsjvibemHKHWgqrH
Fu0JIG2zY7PvWUHr1B0RrjmES5SIvorRNYJ1sr0HPFVTjANk8DG2a5Y/lDrweyPrKyXWhGrH0Ivk
zvHaHMKiOmlhlYP4CaepnpDST1MIQFWFziS1S244pImNgkq+xhUGSb0tHN13h1QeLPA3ob11CCaH
1QuWxZqOqemRyE2Fz8tlcbA1fe38AEMxxrdQ596fhOBQy1ahnzcr2d48KfT3BYnGxSFVKfcbUoIy
H8ke6WhmOsejyQBDUcBIKVkD8q50skiftORsEatyHZGV1OHQpfXEhoCQt+xGTwSecQN8lHNeRlZv
L4+D7NdzTk89UIhpuV32Cn1Byj6zuZZSf7VnJcfBWxUD9uZtdAOE285Rb50mhntXhsjn+UJDn4wp
L41Iv2dpVj73CaYksKjUIWpKxYP1WQPPa9Yo79PHHk0DpUWR+CD19+tasniTn+lm9mcaDHuVLJzH
tQXVlaVLtkvT4S0x03o/l578PnrjuzaXz4OenGnNx47tiRu499IAdjRH8Vx11iGbxXhClO/cJ/YS
yH7ivSK2T5ZTrKcF8jWRB03DyEIMw6uByciXI7lVJM3TIughBMOYiVK9JdJnyfZaYX6hmicpkFVD
AcDjyEfc1fbtFOqsUC/bmAgnNIN6p+PyYmubVXODkFw+GUJe+1mRgWpkdw004lS5PWRNnjSy2+1Z
RmR8fAzrDeHaY01KNS6my0sm+EELt3uxcufLMigvRbMgOlz1q2VNxOiseKP6GlmmbS41jA/egJog
e0dJUj+ZzDsr1QJaIh9uZTyBbTWiedTg8ja7xDVCJcvOhtjEaUI2OKVGF+hq1oWJS2p636poK0Tm
JN8VwgLC2mGjQCfjvCDqSu5sne742GdgJ2ebS7OT9XsUOKFbNAqJCcmOVJrynKU1TOjVwU6ll85+
ENYbztA997h9DYlbeg5XyuJhqZpd5lhnMLuanxYFrVCwz5v57lTKaUG+f68nVbfTcWlwoTqBKpH7
Tk+PLcywAPPhC7oyejvpRzUIsNW21l+BZiO/Kqz+ZA/CZWPsn9YpMf0RBHi81frzKuy9UYuLNqMN
mzlrRX9wtJrfeNkLewhzU1Y+gEPEnsiDfIM2Yee09q62CHkaiKtAf703Bm51NSFG/Bo1ArTq1XSX
x1ywYRWZ59MS4K9Z74bc3kOrRvpW7/vCeBCghU293MFmfGIX+1HdpGnsdBT93MS2+qdjzT6joZ/G
aqIt6vJ7sh/9Th+Qg+H56GhsNLCEDSQ+Fh5WKltyG9h21FYbfLdI9tVc3/Hl78qacDQ3/9Es9lW6
ZuBW64643R9GNT9llsZ1kiqgS/Zu1t83hA8glTM+RCUO3ZLfCeRVs8clsRsBOGBbJL8ne+D0/VDX
5dFd5wW5DcY1jb5pQx5WMDnzCaV7QVwq4Snw1o4LrKIdtUJFuEPzzZVdaGz6HcfdKyLIhYtsOlzr
dbX2i4K+sxb0vdbs0C72UbAsOTvMuz7Lj1NThVxwd5C7dxNtwGT1zpmTR7behHnbc7MpbvrZbYQF
mlVxBfLZT/D6eBNFg2fPT5qFX8bO6i30LBYBPkECplSbG23D8F/mphNPWXpIPPuncwsRId+zrQuu
I8uF+h/xjdvTBWnfWloApZVdW6TSweJqD4uz7L3EAeXPho0fEpGsWL6NCC8z0KiZKwIxuFdkWe+b
Pu+2wTxw9D9MtGDyojzPS5MFWo50P68Y/RLqfVGkty/LNUymfi/H7DthJN+yKblzJ25Ia32l1z4G
KTHLQTepItrmSuy8QmdEPSs8H4/7gluP8dJ0b56K0QiUoYUBuuvDqZF5UHTeYybz0KEXGOi3iD5d
sLTAll2RIhxTrXg3i/ELQphvhXDeC48rUKtvoZlZVCnepVOcUJ/xd7WEZlQ1t6Bb4kvn7ifHeq/B
bdAA1wJG1j+RMI57z0lqvzdIDcWNvKszM2paLRor+9locypAk+qu9hxfWXib6f7pjLKnQMy3mHoP
axk6S/TOQ3PYEh17Y615AfkSuIJKgq962VF111+LTmY8Tuo8pWco2Q3im1F7KkJwW0d9hrDD46u4
03wobi9Ld+vMqshAF4ARU1d7EZ1Aj6t4utwk4WzgiMhbRV6TFpKQMdLndLQiSLPxfqq4p2T1dSXu
0Su5mWzdD82dnxbiF3xjGoKlTYvIGOSdFJjKS6O7WFP1NhpsxtTFP5FrJ5w03WNrmAsQTwKEzZpK
elHrLxXNGlMjlFVFPVdhzYsyI9N3MuufURY8djahSDPHVdiSQwTEXHwD0KDS9FROJgaccZRTOCoQ
uHtreG7oEnHolucmN0hZgzMTecUUp5YC/ra9mPkQkuuMEqYyLxN/D40vDwmhWYey6Q+y6O91Kymi
XEhwuyynqpCx13cHvtXlxupWx1UPipxjAoljsyes+wdleGCmzQ+n0Q5cKxRoaTmN+IaLcO+kl2Jr
v+FnLQLCsCt0iktUltwZBXZEVMPkEmA55Gxez4nN78AEoo3sQkXr2CqNP/cGclibmDlE1wt3Z7rt
Z65jRK5N3uaPU2YRwNZcUGc2/Leougb7vtDyg5z6GOpJsIzNV3Zpf221XVUkUEPE+lpUqhGmrrsc
6Yr95WgKMZtS0fwNfgyBW88044O0t78WQzpdlnHCXO1wj1IrD+p70x31W2VbebZ8SmqDtCFJmFDb
x8JE0FUNjtirRtMHo0KfRBsxLtAOmqH2zy/96O2E0xOoZF3aXJyBnz2PZJbEZdcDJTcKakVnRKPS
WYCWXQ6yhr6135dMoTflstCgouA8GGZ+alPlolLIou0XUcJsng55LXzRsRXWvRlnDvxy/v14o+cU
k9rS+SAJB38wly8zkTTQ802nCueE08NU8jcKlK/VyI5QOub96vVFSBvZ3iv2bXsS0xmvU+wYgl1L
6ijKezj8q4I2HLmBepPGgCsdqzneynQ/1EaMv/aFDGdE/+qlFLPvjpjEEDAEqtYzPcFL7Y8OA23H
a1jJsJkBZCJfIqxjfnbb4ouuy13JHcOiuPRnD+gXDHcHNb4GJA4LCgafxYkwLOkx87UjXp0TqLOd
W/IcqR2lr4/4Q5X5YRi1n0WSvoj2VhZoSdR1+Sv1fZh0WLv1OeLc+CpXLk80cDG6bnpAjW6Fy7ri
5ZZfBAVjMyqPHm6Aw0iogr9JcRBqyoE3XtepDGjMrqFuf/SbtaMy2yPFfpCJfBEGJn+rTPazXHkp
55W1tUQAZR+ncsnPzpqR2DhxU1HzFHeEw8Gbe3UHeXYaoyafrsqG+AhfCulsZqlGettbYcWPmSzK
X26jHvSp+Gr0psa1sTDCbOsO/WL80Ox6OTWCL+NMwCASBFCiOaWpdsd86oLU86+iWGjUqVfZNvzT
WvZhOG0W6mr6ExXjaQT2HdWKe+9IBC54NJiJv0kS0/pyemxr8tml6n4THMKisr/XerMvtvwdDbK3
k9QMFjYLJPzTe1qbOTUQBzJFzhTatf3UCSWYtuExpVRyTWniryzfxQjlxcpy2houtqq5JQ3JJfyd
Xkt6cSwyLrYKawHhDX4qSOKwRvuOtvDRsOdrabtPW5LOh5KEAt/p+TlRZnP/2L721vqDss+GWNY6
Pj14ltb2aEr9yzaXe7H0F201i0hbKy6bo/OlKfC/rJ14FnbZXIUunrA7WS+aWT8RhVbRcdrcoNMb
piPGWYAu2sZxPNb6qAftsu61kXkMURXBwDDUH5xpDxhgO+Obfm8t8+JSomebHs7GkIeodAg9J/IT
54FNmLARwl2MNC3bm4Sq1LWI1uR1rp3n3t0oLzEd992dsJavpWP9KIzqR2JPd2ptdqfOmMiraLbd
1GU7MfeInyhi3HGlx1ALZoGJE3qjzrVMXa/c3u+Eab8bpcmIpIrbqeZ9M9VTj/DJR7weMZ+67wHu
sYvMpHrXgYrn3WaAU6tttObbbpvsr/NgfGDTOziLd9raZd9jWBhHlSaMLK7s7AkI4Unfl2lD36oB
8mqnw/1QMfQiTEbmWbwltbKHx391qzZkPLVg/YZcZfVl5C3OQVGZdxoWAQ6d5F5l7dMyO9ipqvnj
bPvbbXnMRfG8GnAoBuLpMbsEnpNeBbMXv7Qn4kH1PSG6Z2T3OvAXhm9u+uSSP0rOx7NdzXsn3Y5b
VdBvZz5eqB4Ej3EvCKzyJodyQo/ZQM6uNcTYK3Zllw4M99YskKv3hkJ5v2Es2TRSgRGyVmQVCtPa
J0paw6AyD+gcac95NlWMPHKMB31bnsB+Ua4rkTEaZ10bsKMvOzDPoTdLf1R4dFVXnBxKDBhd98mM
LMFIHtve3i+dS4t525smEYH1fG3ldCwq56LZ3Vk0CUta7ivuBNlo0v9Yg8LRrrlW7eghn2EJ7MRw
G2sV7BpTGyNbJMAy7faGh1NdjvUF09ueQeO3Rpvt2/2NZCI1lMN85v3dZ/Q3vaTdKV1KnJ9k+E5C
LJkyNbeMpGqPmUKO1UaQot0QyT6/a+yPsp1eW/tm1Od/FKPzPNB5a4qWQPeRjZfQoWE92ut2mgc9
Qit6nfQy0rmqYK3fN5UdC/jEpJsfrElc9Wk6zJp60dUiTts2BJCxm0r9RPatRrSSGdZrc0afg4Go
6eIWUWY/lAcicMLbyawuc8zqC7a0emoJ0evGeldRfRdKk8cy0Ye7sillMKzDo2PWnCQIJpyW8XjK
7HkmxHXrE/MwpyzyUn8o+/FSp/JhUhO4ferHoijTrr5xzNp+/i6sNU4yKn8nCxVVEoUxntWsfVwL
a28b85VSYYkqtdq3kFOirDO0s9UPJ2UhhVBBZpbwG17FZqZRqdv3CTj7Q69ud0OxzE+tVx8XB6Zd
btPZcqsod8t9N+GM6fMvJuvBRU/DlPI8mjkDky0U63CyqmWnKE6ki5Yo4Er9KvrEp6EVqtLya5Pi
8mYPLLck6EYrptkbpVt7baeM+YrHv2DFasvlWPRvKqgPZILqMxKSsFnpM+GQcfW1YkBDq5AGTQJ1
hA1AeV4LGVGLKkEF6xRUC7cnazAuWrUkR2AU0k8zEw5xY85caGeuKyJhNpSSTkZP6cmcyy5E6kk5
gPmONkb9tVE5bashO3eliEeV/YxZyQVP5ccwrkRXbVk0JnTHk04tuBbP99bsPdrCvfXrApHbkvdK
e2wtb2fNvG1NuR7NRl47t3umo6sde5G/0K5sz2x1tN5uUVQbtexC/UIIkMOtU1EeRLV+WGl1QuJg
+X3vXtcse0896DFoPE6llLt2zO7SzdvPhh57U7HPaIwx11pC+p37lXgUf1mTSPbKUSuV14qFQc9r
O2TqGFbY3aY8vTdSCjXXnnR/3Vri12VLwIt1caEFEqRH0a29F8atEcDYI14xhIRApWjklrry3mtz
HSCg3PxhSOwj0L+D4tGFcdQ75voY9BeikKx5xwl1dnHlmDT9k7moCRnqDzapy5tVGddiQB7RkYVT
S0gdpIHeoex4E4b+fRC19cVsgIojK0XmMa0Nj7KmcLKbx5Z4HNI00SkX8uBaNfWFu5PDEi01rvB1
sU6ZJ14ztXDjAo1P2Bl4HlubWtakM/ogPHlKs1tBiJyHaQ9lGy36kLUWVWnxrIrubYTQSdtWLcMa
q1fSoeKxNHKAtvTK+CfGXUn7QSpWpGw52CkHWZPWxaVqPLjYXKnSlRdpdhhmJ8QP6xg7ytAgpW6i
tVR1cmFUO+wpjGmpWEHCOTDWCz5Yi6o3H5m75hOYtIXnHLrrEoJ8LX29XL+uc8KYaQYiJhKd0eQI
g0elz+XUTRPSHd0Z9sBlxFkvNGi/cOBPYT+CIbN74IbwGsONN8hmIIZqyYj13Ptid0wr+y55Sw1U
TTjb00D36kfhoTcZLSWqs2HfWNm+yeVrJ/Bo5ukZmu7ZpILxl/ZbLpEBKMq3ZVPv1DE9kHLz1bsl
lRe6R2cwMThgK2LA9OWbVRAGOWflTuoeIyhz125jQ/dJ/+gTz7gkzax9SPgzpVYFxNrgrBzGgATm
OwjKL2VVnedcnvPKiPSNIUOq19zqth5r3v9Qdh7LjSPbFv0iRCCRQAKYEqCnKK+SNEFIZeC9x9e/
xXqTLqmiFHfUg+4WSZjMPOfsvTYY2nrWPIJdN1EM5TfpfsVpemUxYjpEwL4odX66jdziLFzrZv1N
GFPuh0mGH3E2jhgqkQOOVwgXNo2VreWS7UYbQEB4OdzgfScUrQBkT1tUiuFXlWavsVW/qkTbamK8
y5v6XhjjMaUf1xrZYzeiC0PX7AYRAe5NSlZVeJ+GSbEqjWarivgQVTBOUgSmpggf5gRpyJA/ljUf
RCueKKOlOs7IJJkSQFvRk4PdtE9Jx5btWkczYTSTt8N9IUZnbaYakYaie29LDgROgn7RCWrDt7ri
Ler1F9p90NhGFokRu1im8R7hobsMin+aTrl3hzj1wyqkfTZgWbTtqD8XMZCvTmRHc6nrNR5i3Yuq
JPGM0rlzomybMvbPRLgee33aV1p8P9T1li2eIKgGY6BzFRkBv7Ak13TxxbxcTwlBVz1PnCxAaBk1
MGXHOAxucdMv3Q9Cwh4hguper6fv1jK8mAH9sapk08pH8PFIpTZd6KzzcEg8ctE3ZU/8HUl1/jDS
Xcrj0lhZxvJG3l3RqudItZZfBOl2cpYHzZ7f3Y6Z2URcum7m35U5ZKtqWlqP3HYIRkb46tbw4oIi
XVZT1CQeJiHmrFrpbl29f9asnkTKbFfV1rnDx/06XGx/YbB3NfPB1YLej6KERMu5PQUdSsDOCO4w
5/uZcvaYfLNDq9rQ1zr9mewxf8pZ4awcGQC6Q3T8dB20kNSmMK7fRwYUmyXQrlJ7fGoWcv44e++L
ub8HDHEtTbzauTmdpsJgGG+LYT266lhn5IIZ1o88Jcc11Y9sVz50Iczm30oSrldwnEr6b9qpdaYX
PZ7JIDDuiQoQW2hxT9bs3sDNOrdzcaCLxTapFwfdyjDlhptJ9dvFLbeq1WrPCgmmri3FTKS6s4Lx
2tCi2XeF4bcNCoBQdjcE2WKgtmBrk21GB+pkNwlnCVfA0A69NsJUPQa1Wmmume4qx3w28ExsUzpo
NIRuefHXdRBdRUN6HmeSEUOzsp/5TznluNep2YD60ydS8XhS9QzjXCDUfVZRAOQL2ewl7RMMTRwc
3CjEL53v8Xhvokk7l4MZ7uCePbH71asiTjcKD+vQtd/NMrjpde3ZRDmyUkv6skTVOUz6mz4NrufR
DTxrZONjlf8JAu+lyq0Nwq6bBZnKbsb2mTLpH6mLh6JsvWISu4UQCdIviH+7tAsWDcrb8tbE4k43
jKuwrDw8wiBbJ4OT93yHj8g3J/rjuKN4nRmLCb48S2X03JnRO6AVd40I0X5aaIrVvVkDIHH9CQqf
YXavJFYcGtbaqeh/pEt0KGr95xRc3tTZurMJ3MMNcx02zbqW1EHxEumsPRX/axN4bH07+k0S/Y+z
ReL4i5LlpgEdl2CemV39TRkcyOlErvqw2kdxdYyz+GZ2JGcjOWJRHweGxM4eHp3iSxc/lKZTYzEx
6NqYNEyDyVosX4TZs6hi5UyD9G10x7vCqSg5p8yrSaks0vGMexwcVPA+dOM31QGCkB0ZW6nfIhen
/NqHidqrvH8wCuXVznwgvbVcJVO6beYKPZC6x0qxtSTWkSA8jwVFh5MdQEdmqyCYHxXAAJkCzggj
+TTFTFrsngGF6RP9igEAH2YUZVe95T6wRK6Zzu7bNLrqS/2tvYwiu9R2WPKHfSTaexR4d9Lp9mGU
7AI5+6ocTuGS+qIvX0NpHWRA0WerTVKZp1SYvtv1x3oQ23GgKNMGa28nnHaD1qQfGa8js2WMAa7M
I1D12SqLX8RBMb9u3iLDPi3EvhvadIsccOdMjAva/NRVYlMrsUPPipohYgIanBxTPCYABZcLKKqN
KzqkkVq8KZ+vm77Y5LF+IhxuR57US5F1VwOqUoQOh6mXd7aLtb+27sMuZoQ8AS3T7W1LInszlNgV
020UDSfqE89JUlxzHU8FkxLmt8DDwJcxqZr6nLomhcdYIfjEIh8FZ8j56zBf7nFq+/CPmEuXmuvZ
sXZk9ApqY/aIj3yUCJeLsDqYc7zR6+a6601OqKwOTev6mslinsyFn2cBwYa0JGqkLhoAVztqH3ty
10aHl63p+lUxF8d8Dm/gMfPqWCoHIFHTEkiBehVbI0pP1LmITtVuUslRCuk5dUAna+BpLn7kQcc5
dTrmCyJHSx3SrqbhNfeeSGkwX9qBxDtuaa8fCmt8RI9xoqLbDzGacMVRJiJMENbmtRy0q8BOTsW4
7E03xUAXDj8Lkz5vWZy4iXsAfiert7bZQF/ZblkdgkScNBp/dbJAYFhupgJ1QUHgVp9XBBaawX2e
osIYdItQeELjRid4CBOIyGFq3gq92EcafkKmAGdtmrZGqv1CLvpKF5dSO0NfliKMyzq3O0VGjEpe
MI7WGdTSQWSz2ACr1jY0d5iQ4A8+1KZ9t1gV3n+jOOUUD2oaPaaYuzaRPGWalaxKk7dUi5r95ESn
OYrusnwG2XVR39kMI8RZG+JbO8UAKGjaV6agdome9EhiZiIsMsop7y1nZRrluSubHd+Ee5cO30uA
HUuXvkxLv8v0+MxkwoO/D6U+R+5pbWdjoIsK1WrQfEKhfILjT5lhYMwwz3AbwGoEzwbqg0wTl8zv
p7qeT62Rb5pRbsKG03akgTwRHGYnw77Pkd+HbXgL0oOvUJ3iqfXyYfne9pWPXeSkkMGeyfA8WpVO
Hdja1zlpxX0ybph9sdElsA84FzrUG1arXVkFc2qetQeZpOfQQl9YWmAyq9H2Mg6kVFf2gcHH0SAr
eMeURzCTH+gXxvNjrqiEtMzak1irtoMtv5dSF9uBzzjSMVi5df8EwnMbdO66kxUYUeQMvhZXj4up
znJsr2DV6OtIzH6vVzrMCLUtXINY1dhdWYOUVxOAB7UED61kwOJozcm9ABwMOGRNml1bvVauOp4L
kk11r1LBDZXpLtaag4yLbW+631sjXruNdq1U4psaE6cooKbGrzxXpyLK8Wn08ilo5icoSwhlh+GY
N+FDaEfnIG6PU54+9/Q9bRqaTO9uHcONvByIjCey9h7e0x6B1zrLGyasSI6S0Pw52eqgG+1tFrqX
B3Rns0XSASXbFgDYSo3EyWbqrgaWUnMUQlixgqD1WBKq0sbjDTcoXA2j8d1sI+LLEjIOZo0y6FJN
lWa+AdTAMSpbEzSNELpOak+nFtyGGvDIeDF/BoRPeq2FVlNF/jxFxuWpZrrbrdnOtm1meP3cIYDW
i+PcjvV9HMUbI6FQn9SwD5fpHU5m6w929ovHxvBQZt1Us+ULoq09wLUzoz7OIhZ5fR5CMGNDT3x8
mlnYfHMhXBbr99qJW22FKAa4VTO2Kw1tBzncoDaG+qYuaNC58jB28l3hKVwDZp83SlSbckTbZopF
XBsCV2iK8sPSCA5MImu76OmIHJaWOdwcRrAEzvoNY0xee3KI5+hOL+tnJ5WndKFZODEfSvtvzLRe
e1O+5+jNzpw2vN5M803MiPXEqKdfA9X8Xlf5OnG6G2I0npYO0UOpBKvb4HHC9ACb4LZfxLSeivJM
1AIyvHZZq1icmfZHqyku7vKFWk1vxE7ERFGjmtV9rYg2EtuQoZqOOUtyIzNGRn0b74xxMPyqXPZp
2WyQVT0BCDHXicp2jdvw/Szr2lXhFQkQJ3tMwS5LNn8UuzNnQIYXcQ7IZJwdJDGWTEmAqKd1NCff
dGd6mrTil9EYb7hkWDmr28ZkHTTMAENBfreo/jbrpl0lrW8NHWFkCOF6WpBSFdq6LtINqQe3rUun
celd3x3TVzFae9m3j+UckMsY985FZ32uB9ND4wpnd77P3d/FXOeFcaRAMEzPTkExMjEjFnUcAXSK
9pogrzrs74hOIBpYHiuD964K1GYhybMo4kccU6gRXqqLSDeZw8es6XnUW6vyk0ssZo59f1OjP/aG
ULKVD/UjKwIeKkenmMed63rECpPq5+rVW0MowmnUl4EEd63nqesGvzK7Z5WWT4mTBj56CLEq7TLe
NEOVbJog+ibDdNuFVbZ2yacGgUXHbxmsTUtsYdOi6wBl3yPVoQgI+l1uB7fULDUKUf0NKeTB6Fmn
B0wkknP8azAH69EodkkT7USb/ZBMiFaLk9pXS4YAGoaYj6UeApOI8utsAGSExeDQSut9GubuDpnH
TuaNok0s7xveaGfEm1RYyQETX3oEZ5AfGpVkh3CIHnjM9bPT1vNe78pHdE1XHcv+iun/dT+Nj4vT
AYjAgUWBw0RN2vcT1oQYNhojk5n5eZnfdPlyQ1biVTkXpdfLGrPPcs6R73ihNoReqCTt/e4hM2f+
U+dh6YXl4/YdmBkwYQKs1a0BSdCDKvJvQWrQ9hDtq7SStSrbo0M7E03PyiJsnO5nDA4FRgZCD3rB
yotd5rwZxH6e7XQbZlZ4zIhCtTrEglWCZ4qxHlrB2X2YO5wXyqETouJdpend2nAQhlSm8aZF1b0y
mnvRt9MaKupBZoxODdiJvjXGDo4YtN59HN0C2drWY/Sc6tRhihNOkhVYwNXdUMzWFSpAzx2TaE05
eI/ziR6yqY+e4zAtppggzjwuNzODVB9gY0JVSifRlcXMIS1dvjO1lSsdTdY57pc7ifC050AXtMyI
9JH5Rarmx1kQxWnlhxJpfVRNB/TKHrCYbSh6QiKZJua9tc4S5adTPmxsZO55UG7jfPT7yH2cxqI9
QMx9KqLsNcvHXwkk8ZUc3cMyIv9JOABgenqi9DpqDjGnLX1EFJ6rqHP3bmGg/G1vk2pYl1G/ixLr
UJhAAJN8uJ5bA42EWstKyzn86ECuSzv17bwyqYKS62gmIF04RwtCWzmJ96wWHSBBmyuUVQR20DX3
EydGhBDp1dYwNMLXHSlWphRPUSAOIhwBCqU+QztEuBrmMnBwy13bLbfTFEDsls4xnKPCT/Q8OOXF
yEB5hnzdwU42OWJaFzBU25GGm+rsTgOsOdxQ+qk2e9Qc5jaHks/DMvhOntwnjfhmVMWaVPhD4agr
m+wYSIMG0rTlXuu0YMWbw7iLs8eBLguoHIRZ4eWw7CLx58G80mt+T9OavYdkIFv1mn5yGoYCKkGL
5dZE2MN5nf3SYazeOWI1ypSShtzBidAj/rqil5MjC+2u7YwFNrXrfJemJRvf2NHvX8bCl07/1ki5
KVITtlsJZZmA78n6laT5MbCzxJtbyrupbPd1OFZembZ3s8w43UixA2v9E1ogqTy6Pvvx6JbeKMki
q8LUQlsVaD6bAx7wXgzn2JbMvuGqOzHi6zGhY3Dh3BucNNN2fInq6ju9/ZH7rcDQF+JeNQWLmmKy
2Cnr5zAXSKEEbzLAQ9o2nSwZKOvPUTc/FFQqJMD9yCx36xgKkVx00mL1A6P3d1JofTvpt1I2mwwn
C0qSdk0I2fA2JN0RuDvd+jDJHwKx3KYMzXVNbFRvnZpCGQ+pDmIw06+dgo5eQpPuyN0xfK7+bokR
008ZlgT4HZggVXiaLe2pK8JbzKZXEIfONHlPPF2xL/Wy2+APPU9j8D6Z4z2Jccdk4I2BRQIjyM0p
esoXrtcaP2rui9RpDsg5/dlJTziZYgbI8olj0aNonesp1vbU5tEGJgut/Nzd01qIfBu9FR2xQH8g
gEdd2HoUSmbQ8r25D9S1+wRv3Trv2ntJRIYfmPGuWLSDBrMlmVDBJ8Z05xjdWzGrq54RNuKkXWV1
N4SqgNqMqbsiO828TpU3FEIUQQG3VrjsbBWbqU4M1dC2HFuN5zys6Q8NOeiJUqSMFDhupUG9E3N6
HTCa2nc9rBN9xtUZRPFJb5NdynYWG3kIribfFrJ6VSL7SXahOKRzQq4CxLVNhsidxta4TfsCKt70
2uf6PnWzu7hAKVFeSIvKjmnNhS8dcXfY3HYMlQa6f9p6sl0PIiiqq+LZ0MyXPkIcGdlJuFpC8WKp
jq+S1Se0ZByKRLApwEUONcg5cnvn1tz1xvwwWHW/mi9WZExuAH7yx87sflIif+sIicw662HMhjUk
024FU/+IAHGvFHIWpi5J20hfhvWDhUUaOSBPDJBvwUC21Ne1rW5sczQB70Z3TqcaRum4KDjMnmSM
QrPr3XMVM5kPh+/OUPN/MbvCyLaakthcYwhk7k5B4Pdd86QywayytFj6eoZSeR97bhY+hTL/lYjy
Dg9isRrS6o6+7FYG1d6t4/MU40IdRboZOsQ4aim+tRkwMhM+hMf56hV/CYE5PF2M3EI0ftQPBXau
dI75jxp7myDMKcL5GAUo/CZMOGZ3xb875Y7w2ilhXFF7fRXjcwpuB6xYzhIfayeivRhXe7sqcZu6
AYCEYPBqYbzESlMbhLaGz17kWRm2Eyei0G+TyhsV/97t3kViAxuU7rZbSqym8VmLWZt6ZX5XGGMQ
jFZvtm35WiK7A354QsS14Yh3a/SA0z63BDd6qhmxYTOziahSZzd8cSvauqVQK6KL85Xds/tmNM6R
a896/I1NCVt0sYltx0sMdWcBHdtEJUKKxJUvZhi9K2z/LFzS3Bp2K6AHpRGGUkoyukZqPcrmFic5
MAaOvZsGRQAjQLEf3OAhs0YyFjouMX4SK8m9LkqOQRtw6/AHT03lR019U2bRa53BMYtmSsYxr686
VDUrveqfMwiO64QhkcHfhXFSfqtzhykhIbgM8q5ch+74qCX7OC3eOln7LnOWEkStFfQP5qTu68xa
B5VaOFpkt1ooblTfn7JA7RKhbwPMxDxpycoqMNmluAbQUNYm7lZbIjG+kPAzn7TfBTVB8ATfBjcy
DXjbqA+pTE9pJ3eTNfqAEn2ztf2Bg1Ibh6iMi18EUmeeiMJda6qbaLAGrvrMXiz9xq4ODBCeES40
Kx4D7i8SEk1EKFDGgypGfRfL6qVrza2u09CNs3RP8ve1YYutqId8PbGCllZ9wF2/EYrGpVxuyB/z
KynPU44LTi5nyp5NpVm/omboeTnTDf2V6ybS+UsgO+V8myDwM4PmrZbmWh+Na8Iw/H5Rts+zcW3F
6Imm7GpRlM9ZhUg8D6+TQIHIrvUTBarcRo7uzXaFimx6JcLy2KT6bS94A1JlHwOKrtyOvvEtnjCV
niYoISttcjjDyJmaGvEMZKW9KIJrC8MmVqpOO0IAGE5RGRyNAblDkKHyyySNKvaxtUGLHZwugwQ8
AooiWz41WtSjT8c0xMjpumFf9OyyvAscKIBxK3vEgA7nHUrv8zhyhMqNiaTJ2Pi1BP1h4a749mCt
oVFfhAMhZ/EOuWzNQTscbc5t4Z7Yw2aFgnWjJvFrHAY/7cQpnJKraXaeCO9mAemwvUxxmmxY2XOU
U1HjIQB4c2q1NxgixSFySnM+y0XR8NV8gsMfu2q5laFASwMEnQHzindgDcZu3vKezXQKKLZmXAgH
Wc8vyPZ9oOwHKzDutNimydIR24k78M7gyIR0qNB3iGUBvLbLFU9/jBslSjbVEPW0VbCdx7AVgHZZ
nuVOB9eprjvEsV2qn1Ss/9Ls8qddVT+V7H6xKIdbwx32Vt4x9qOKbiw4CJwpDEbd1TvysFuLbjoT
xlM2TVip3zWCkltov/C1mUPwapAPE+JOokY+mlrOyY2AIWch3inufAABp9Sqzipi4py4bz3J4tMY
y1VI7JCPWOKBQuyaUdxqZPxGtG584uhws8Ty3WXEsyqiEbWYVlD06IwiOnhDXjXoTAdRX/c6yDxG
Nyp80GT61rmas16a8luW0seS+QvyoPNSNiej1telxjJT81D0vfvewHkhyyjEk1YUCAdrTBbNodJa
gGoabbB8R6/taggYTZZ9FK4XxzlLw9IuUu4rlL5eMcTvwYD4sSKUBEMn4gIQEMs93Jw1tIKTVsET
NY3HoCpOKE8iTuRoZV2e7WqiNVqbTA/BtjG7vsV0MqFFXk4MD04JUcM0MKvtpJuHYizvSt77vGqu
+3rEc5zeqqJeD/bEaKy5jFFjzEuQ8SbzkY7XJZ87urMyHk7wH+fBJHswxsPnIqjKjLfUmWiQpS9a
El4Zg+ZQa7SvJmOhOSe8BWFrkILCLbp7Z9KeY3xYK7J6MKjYjKzCbnzts+77WM53ZqxdRc60dXKa
iWnoE2+Eehxb6yrttJ96i3CJB/4J+ErlLWjrQZsdChS+JiojyTfGHuyuunlm7joz1JzCZ6Cbp6qk
Nxkb+jkU8dHtg0vIB2tz36Bcs8cKTaQuEVS38qVIWB3yPEXWbJX0FovkwlZgZNgm4+3SJ8MhmwZI
/onx7Bbise6wNPRy3+nm1SyRVac5O+UUm69hgVV8qhGUBnMLVHlZM0S8ayiLz9Ryau2M6i3CKvJF
Vrb4QPL57eOHJCddk4Bakj8/8Joa251HNWThoe0s+QTUyZErhe04QKuIheYK9xGHwA67y4Edmk5f
VYIBtUUqFl6bGQGXmenJDxlZ2mNSWJfuzSDcr0L/jMvX+ACzETCQmc4Z4Ib4vn+a/+sQSzIa1PQQ
1NF0USzJ4qkxdOohfSpkgMK7hfSdjMhC3zuh38xjY14Nkd7fmxPpgF5bxaPNKCek85lcivxBjvUe
JVdOA6Kx0qcuc/UHBzi6y/y4pX/GX/leaU0gt72Ygq/SL/6CT/hvWO/v3Ij/4BNc3Lp1h0B43won
zUhvKCfiYuYI3wU0y7b0UuFkxRcQBfG3TyW5RAedxQrB8eTPq9hY2jCyOmSHhiDM536MnJ3r5hFl
bdxR5Vtakk4EDpWsBnOUXFpV4FCQCRX5zhww3yVznBfQSKzFflMWFeAqqhpJ57WiWv43X+IDcfY3
yEIACoQ6i+/FcD98VZbqCTf1UOyhy+DrISeIbAnJ3C1RayO23zTcy1+Qnz6w1X5/5IUnZ1k6kUL6
R/BTFjTtrIo0PgR9nmyrymX4E6WUgQMK1jTtDKq/TD52mabt/v1j//ISgpBXkiAr+J669QHVFAAJ
HBQu8IMT5iPQeAQDdsm+ZxqLcfvvj/ocPXghhNg8AQJ4h7J/k/3+8+SVnUEjIsySQ9mk6FnN3Hao
O3TtqWRmtRfhRAVS0ESB9SOXbUJYFX0nGKf3WOTcM3UWiaYGTewbDhmq3vz72/3lQkgDrtiFvMVU
6SM9TkRpaTt97e4L9uY1BjVJD6Up3l0x219wxT5n+UAUVqYJVl6Z8FKsD9BbGY4mQ3Fn2ht1bv4C
Gy4OTUEQQUVHMfRIgohfzSqPz1kajAdRpeKhbcIWLbA1kG0RZnN4H+slyq5ETeE+GYAkoDuvzaPd
BmO0XtLafkTWMaBQyOJ++CIm9C+vslSWMKiySNXlH3++yshfRZ2j0tsPJDrM6L8ivWBqM6SEzMwM
072uq6fif39OJdlHMFgs8nM4Xv75oYg0Y9QkHBpdI9A2oSiis6ZXHDirLNfu/v0ofERMXl5HiM9s
SxjfDIsYnT8/rImLGZZPku+1CM3hznVSeo1dNcfI8Swdzx57MO0AZ5L1dYUSHSlfjduHAW4af5Ws
8rerDRnZNtknlTTtD98l0CsuS0nlQg07lpsmBTx3E2Gdt/ZW0xXNxYgVP39xAT69DFJeYmAlLiTW
a+djQhJ/NyI8pYkPk0M4lFlF9qZt5Y+l15lMREF+CirbOMcxTKvcfaJvwgnSEXSIXHRVITJ0glzB
a4xa2vj//mqfFmfSOIEuShaQy3v6MXnM1ZcF1X2FULvT5nfTCYt1SHK5xoDUn7mh1DCz+8X7+ukW
kEuKoh1nno4f3TI/4H/GuoQ0F8I9cGfLXneu1HbNyKR8oUxibBQNX13+T0cOaRoWkYYXbD0pUb9B
s/9ZKCczmgj/1qGb4rEqt3M9JKWfuTHMzVgrnWKHhXp41kyt2caTrvDaFSZWihmHurEznMmhGwu8
8HuGXVZ+sZNfdr8/jkOX72YZoC9t4H0kp//5bigRCNx+KdVbaJavg4gG5HeW1U/rf99o8Zc7bUBD
gLtksFl8AvcKVpG+mRnHLgVCuBLtx3oeR9jFJlp/dBQkxrBMrIuh/taP1ogrX9Kw4Rjj2/SyDhPJ
H54Ce+WNFo9ieBH5O/n8FY7yb5fDZZ5lwBfWL9jqPy+HpcjWqjW8L+wd2X2LDbX1pagWuf335XA+
X3b8qCbZM+4lm/gjfbWdQKSETjEx4Yyx+I59Na+lU7qPLoTmcjsujbxRacvwoqyyUn5xM/7yBjDQ
sky4xsLCHn65Cv95IOleF1NDiOF+6bFvH0rb1e4nXQyT14+qqsGQVK///r2fVyDyoW3JiZuzgnA+
nlJzfN+zSS4M/esArO+l9T8lFYV3nplfLCmfT/gY5E2CG5RrcEKhGPnz15HMYVSpPUeH2sqicx8r
XiKjqjduSRkLjSs79myuBEq6AQr2Oj7ElpNtGIapl4byBrVNmT7mDQYzcUE3jczbYUxM/YZ4z25N
M5LSpBT2/J1wMNwVyFHrTe9k4Rfnq7/dJIe7JEyOWK5yL4/Qf24SioXc6HvCJ8RoLLgV9aR4tIDx
/OiBkpyWKR7VFyflv9wkk8JNmQAAOQd8fCjrwsydvuL+dIizmbQWzbNeadqhkpiP/v08/GU14MFz
dOjaLDri46FcT7rJygon2KvWmDaiDu5l2qRPU+Pmftd0YBnGufvi5/3lnTMN1jmdGgBe1sfoFPIP
xMQvLJCZ5Uu4GesxrbBiD13icwdQnlZObz+XdAfAvuVJbDz9+zf/7fKaOkcsxtqmgdP4zxvaJXhV
DCsr93k9qV1c1N3BDQ2LYknrH//9Ub/TAD8s6xxISYUmt8QUuvOhDhBOnEbQrMz9PAgt2KTsJ8u2
AoyBwaOEFLZm48Uo0FbO0D7FTvN9gseCsd/Wst8Mp6SkF2Fb4bq3YQigxSnwt8N/zG4JNhYWc58G
LyBa0/k+oxC8y3UaPu8sANp8LZD2DCT7DeDS1VwlmMvTdDS8XBllf3BJPXgBxmGeBELycJuXBKIN
Zp1nZJZPFU5pQ4ufkVSA3vz3RflI+WbpUaw8DlWriyxG/93B+M8bFRV9tUCBou0Ht79tTkwJRlgS
GL791gGZ5+r14jUpcNhx+OJ5/83t/vOGKD6YgwdLE0edj92RhMnRjNshOixT1XzrwribQQGYxl0z
1NY7phqBRjoW5Kx29EY6Uk+rBokJf2veBGUxnIVblgXSmnx5HrTbAFlENmxDJEJYWaZcy/wRa4lY
x0Fo0tjSa7ovNCpqonmmoDs6Q4SxNAD+lMFiBrTcdYm+1hrXDXwHeMwFoNOMSJFLWqk7B9kVkIEU
hyf2KWa66zFFLunjZGljMndBoNJFG9FoV5UqaTpYVfvLxJyAfn9smDWFLZhDL0i0nj5PWxp55lmY
X2HAlMBhOkaRghwIzb2PRVDuW1WpV6Gs/OzkGu74kCM8eaeWTkk0zUnebFp8SJVPZ8Z97IigZLxs
ADLbdQ7CzpU2E2fv4VGmZRaR4opCiug0ZLFOgvqJAGEuwjgs9Rcnp89LGHf0/0+Shksz6cNRoelB
LmZRpu8zI71Utgg2GbQ5ICKKurwdkxZHpzGrL4qZz5/qsCVIA/KMpHT6GOWS0MbPRTGNe+KOmLLJ
qEEJlYvhZjKthiPV0C3D2p7KMvji537eji4/lyeSAoof+zHFZk6C2OJUbu4Z+idQDR1gsz5m41Aj
qI3OJGMqtJBfvTYsiZ/eGgpqSbeO+vrjQaXMmJt3bL17ST4vXuS+enOrOnlqbeb6nKKb+38vEZ+3
CJpElgPewwakQ33w5xLdVzXDoKiih5kL5nOpHRbDAXpJ+SabnixiuMs6eYZz6jwoIEtf5cn+ZYWy
DVeSB4wDTwju9J+fb3fTDOizTw7oM25FRfif3xthyGByHA2JkRQWHIaCFE+srqX3GpNEBCQUtbc6
iqx/X4vP/R2Owf/9Mh8uBgKFFEgPkUl1UNUna3CnndkBFWoKmbxOE6C6ucocSGUgQQqzMddZTRCZ
YeFnCpcm3kdDqDZIcfMv9vHP+6hjOGRFcJ4UbKeO8edF0lqLNlcTQojrRjRS+CusFyxaIdJCDIfm
//xpl+gv2lsGWTbURx+OYYVpDYgWhLmrGV4wmKhSmC0Q0EpS52JTK/f/vuqf32+btFmePoMPJK/q
w+F1FqgNlzCPDmAcgq2wK3bmICMWsrxMnecZb7b21eb0+YLaLqQ9OleQeOlgffhMs9T1wg0ad1+1
NmmksqnPdUOCMZkJ4cO/f97nVYRUEVoftuDWcTD58EyJnPNP2sYg+UyYW7MUA2KwuTyEXeKchWN/
9ax8fqFhPUuKOdOxCNT4GKcB7PSy05nE2Orgb92IuEYnLrO9lYyGnxjx+COhHwBVYW6/ij/6tHQR
FykMGq5kbCj3Yza0XGymaXZd7B10otBPY5Rom0yftWWNuCH/Rc3N0Ot/vbqXk4XBtSVBhF3iw7NK
/64stFCSpl5V8gBEWYtQxSKDqscpuU+B8X1VL4vLy/bnCs0IhVKLuC86Kpb6P+bOazlyJMu2vzJW
76iBdADXptvshg5qmeoFloIJrRwO+fV3gd1VnQwGGVP1dF+6LSuTRATgcHHO3mvPD/yXPZVIei0P
BBngfYzS1PM8IISNflUTzLeyIlHfidBPvxZZD+w189IrDSnEQydRK2iu9E5NWdbrT8MdN4CjcGri
bT042CKQyzqC5NK9JsGgowBKxnI7GKIFGSRtiPBw7/1rO64GE7e8oz24bY1nOxhN+7qPUh0cWgq1
c9HZprp4/9nMlz64Uaxj89jn9EE98mBqRykLUMnrwr2rgQLf49DM3I3yitA9MWG97s0Qx0T2j0FN
TWe1Ng5Ggdu4oVHqRrBPUeVu0ZcTBzmNLmLuNkI3EslHMTRiwzAC897iikRACdMh6KKV0P0fiWNp
CKQ1m207SnH4DPGJVf31HMenY+9icQbzdHbDL8eMDRzRthrN25to/zfwDOMNqEAsYG6TLOsALgt+
8lOT3DyJvbz/XJQ6l01vxHfYPr28aGcIRU+xDPay8FAZsVHPqLcD2AGXE99YaqjXEZ2VfUT9lBhv
pAzvP/8jy6lPHBoHMnYXVNoOgeoBlcxYurRmUEYVCwHfH2x9ZZ8TQ+wsjQIWnJUUdAbydodVO13Y
FO0XHqT3RabmP1rBPihgP576XK+nZD4XKw6zK/MjN+fljbHjBLt0EMHrwAFzr8kRFAcWbKIIsEeU
YWXhWsSkqBmEFkNZ1le5nd0D3DdWbW4iMworB5PwkGzUwH5dS2DsvH/njj05ZlFy5DwCkQgbffkB
gQMUNlXxYJ8jz9pMNSkj5jABeoZsuWx0I1y5rRr3mEPKjcY+f/v+5V+/uLQN52Kg4bs2M9w85/wy
wzVey6kdjjGaLAuCKsEg2n2Gyqo6MXm/XoVfXufgtSUHxy5z6QQ7HyXhDt6y6pcuUNwNIPaTk8SR
e+rSgGEwzhUJwgBffikM1kWAKDTAzVhUl16WIAFr9PTSlsUANDXXF0jDqo8mGVGkcSpj//49fV2j
4/hNVUI3qPqTL+wc3FSltErEFqG0rQgadL2Ucj82eJ9g+05zVdiszH5a9c2U42MM0wEzPakcX3Ij
NO4B1TukFlejJBgdk8ZNXtrNo1bqMcp1cq1hWbOlgdTnj1CE0EWoT3w18lNYgLDfRTqNtLb01any
2bGBYlPZpqYq6O8czvCNVk2O9EptZ40uEDgNuQi6xbYt9BNSC/PIUKGCZDhchYYW//fy6TVt306j
58V7qLATrE50h0XdoLpDQ7ST+oeR5/YxT9swPMOE3+6rTJckg6QV9hvVGPmtAUUR2AvnZO/KBnfg
Y5IqRuIKTUXWAFIaY5sqgdE6dZQNfChB+Lit+ffuJ4vkOc5ClIlkGUdq9/7AOOzV0bc2bMruJPty
tKZzd7BMJqHXAg90ph2ASuO8bwRFg1g30UWRBgy5V5R5byG4lRlhhynn3tEpSJbUAq098T6+FrRY
6EQsh9If0yMt6IMVw6Qi2aRkMO0h8mPUjKixhAVoVlyYEMS1n6oJcU4Z8gzq+wiNByqTMWALs6An
otqcYIEXWRvuMaoAzvxr94la1tzCEhb7deLRnMOuLc2iNg5wJZ0N5RyiZOjBnvCB+KKv6m5pdkbt
8gmoEPtRb137fYMH2+21E5/iyDj0bRbxWW5AA/lwatSmLkekj6VoCLGPeNXM9tX1bCP0QTuxtXOP
LFNzC/O51OLRuztYpgwuFgEPIhMH4V+6dzSIAitgo+G0DMCGP1KQj78rGZCjapqDeyuc1m2XeTIk
hOC0dvOzMHWqizGhIGIjfTLkCVuL6mbNCMuhjgYzMops4h+UPuzPg24pY80mcvQXDW6uH1kmIdsM
wYB1QyumKSHNI2rrNYgWHVr3lI13ZjOMV6yf1TcZyfC7WQ3BE+y7MFhjU3ZR4bfxgFIugcS/4Myg
fxmCyfsOnXXC/yTR8flRVqGaqVIgS4TMFGt4jvodL8MIDMhvwdpJM//pYj4DU5yM2GJgoJjRCtST
Q80vU6O3csmwuIJXYZJiz8T9pSowqKw83qalp2c3Sd1+pLkNGsCHaBebtjQ+AwYQ94GF/3btwG4y
wDT48lbgVMpXk2ExnzZVVV1LHzLV0lQayMuGShEkeFk6+zqPLdRy7kyCRcNNrv2JkX50kFG1p3Dq
0TD3DpZ/r0c8rkU67nDg+xaRBI+NbnYbiQA+0BbTVH0IZ8azhhVspTv9bSkeJT44StSAkvBWJMu0
tJwPz5/qv78P/yd8Km/+tXFs/vk//Pl7yUoSh5E6+OM/r6un4l7Jpyd1+bX6n/lH//ynL3/wn5fx
d1k25U91+K9e/BC//9/XX31VX1/8YY1cRI237ZMc754aJInPF+CTzv/yf/uX//X0/FsexurpH799
L9sCrv/dUxiXxW///qv9j3/8Ntek/vvXX//vv7v6mvNj/1eG828pvh7+yNPXRv3jN82xfhfOvFOz
BF19NEG8pv3T81+51u+wJqhZWixY826TB12UUkX8mGn8TgmCdgXOXBshisWPNWX7/HeO8zvzG3Mw
gcnsTjmC/PbHx3vxnP7z3P4Ly8cNeB/V/OO3l6OJC9H0dAUhAS+XzDRPk0bMyXOFgZZ2WeRyVuDG
aR2fE/KlTqXivtwL/OcyB0cbi8C/sayLaF2GRfWV7p660AcXm8kvN/3f3+p/8S0O26gTRxenao1o
LSLbTj+DOSRCjUyeCAs15/4cQtn7F3o56/75Pez5v/+y6a1CpXt1aUfrwTE7OOghk8faAyJ9M6ZE
gyykid9l+XeuxZT28lpOXhP9islsryFRh8g7QgiNPLdaC/YgH5UKtL/UjP7jS+nPuVC/fCnlRhz5
Uxntx0C0+6lwmw2lDYu+mNWf2OA+H7L/c9z88xqHFYi4Y17WiLnYew3Nd7CtmtshtMlhTgK3YeVa
AG/P/HXLbv8h5ybKD2BWejSw5bwLR9RQF6TU+T6kAwd4lJkuyFVqxk1e4o4nKG00HmlV2wR/eK11
YmN59Gk7tLpePoHQ0nMjGRU87pagWXYMI1bxQt52Id7NDLnMiSdtzdv7V3dnjiB/eaES97uBCqTZ
d5jngpuE1z5MVhr6z2YlDQTOyaLH2UTGE2SomqqZZXZIyAM2gByZe4gaxPvZmEvuk3RyCvpjz5C4
jg4Qzia7y804xmatKJ+fV1DxhHVZyCGWnzw9mrp442FC7QOCEvoE25w/yryvVx1Y8ATngzn02QcO
egMu1qILtB7KHy2kGhyfn5L1jDilQeQPKD7xxja/ZNhYWwNyVVnf1IgJquDEy3ewGf73IOJ5HExW
rt8g3p/acDeOUJPo5RCY18wYDTL2MNxE5CF2oU1CNHi3wi7FjVVW6lTp9OgUNle+Xz4j1IdQvT0s
7UGS+z/1yDGvYzogq/df9oPd9R/fjUrMy1+fQFur+54GVmTBR0UbGsBjByk3fcxNu3iw3CrRd5Wy
l5Che2BeQCm0FrjTmNS3BAaOV7Ftz051ttSORvLB+x/r6PLAlz54A9xxMky2ckBnnc5dORL8mmkN
7l7kY/J3LuGgO3v5xTXLa4pIL/s9nIfoTKYq/diVLhXH0i5OXOKtgeMcvF9WlGfUYU25K3yhPnZD
CnmV5vtCAwK4cNye3LOq5hSNHnoZj/1w7kaDdWLUHr2FrNTzf/9ldiXBMRS1xtzV1q73GHQcga2q
Cr7ggvb+Ui31j7GDmuDlJSi/xBIzFF7PLEg/uACGMEHGSX3/NwYBxdqDoYn5tirY9CZrB1tftrXt
qWWYDr4u18nkKnlCeMuBls/7ehp8FfKdsPIU8K6qfQrapL5u7Skq0n3pwDBu9nptNThHJ6Rnxk0M
zcW+4fFpugetbZgNN+FE6FALq6EKym8pisNe4EHsEP9XYxcTCjAEadBBdC+SgQqZVblRYq4pTKs6
2Lmd60+Pemy21U+dUB3za5ggHCUuSfEHqDVtiDW7t400bjcN6uyMGgY5HKm+LziAJT+CgDj0yyzt
pvibTqWobzda7CftRBZBAO0W3CJw+eqmZv8pCB+Y2kYj+wokTgnwy/TCHfCZNLojas2QZF35OngS
SDxdbYmN0usCd6gLiH8Ek2noyP6WGSqC3trqTS+H4LaCI2pGXzRfNpb7MbUiCpiLHsqNGoBo44qj
54hqCvKXPnhAlsLASVPs/1asmhtgkq1DYIMgJqS+0JTV6cgKQrdrLn3bkMEV6SBds1PEsQmxFF6f
WuBRNWg33L4fSRkR2jexe1h2RqBNF1TqVpE79o9lQNbn7HtxzzVRo/texJrjdPcITajCrWg015KT
nayJcrxsvc4maII1h+XtbnAHYP43tYuF6hrqNH6TrdLl6BPWalZYOhd+luWq2CnVZj77AHybFrlW
ZVY4t1YBuixfaVkY9s1FHSjNQQ0AJL+99HR88XC83VC230NliSieMxvElJzpWtObGv44wy3i85gQ
JE0C+WDHchHHvSquaYLkyWdSIor8wY1p0NW3Q0kIgbGs2sZBvtlkKN55/kLmUq64I0NHsRJcQP9k
oQma1UNaaqlmOdmh63yIzCQCbpJiRYgIbTIF9JvF1IHlMldUVWmE6LUTofzwnK7QAT2kHty/hdnX
KfaJzknD9l7I2sqdWz8TSaiR+Zt3topBF09YqdCrR1HoSaqzOaCWZm835HwZRO2UDaa5rEGLlF4C
kqnd/BxvXWWNd2FLnBvcR3+Y5E9TlsRNLaIpsur8JhEyzqKdaWgWsUUocyI3/9GpLPM4IXNWwdve
DlGorybNddtukfe9VFslQyxxpOLZCEKApYRlZH7MS5Pxj2l5ZAdy3kYx1C6NDBb7R6W1EabgKvZg
Ld4XTZfYsI2qEqhBUjOJ3HV+qOT3zAUSZxBTrPt0p8AHgPWqAXMCtkSqaoYxozQSkpQoXruy2klF
jt94Djsg18xFOsV1v7dClwLDBj2PY5SwZixwsDtdaU0dgjMMc3YXU1WQCVzlndZmWxlXVgpoysVX
3sII9iPHX7FytT3u84DigDmTd9uWTAgjxeIFNCXSKuMz6U8amZbxVMbWD5mMfRrc1HHNEFhDwiCs
aI3Y2YUHJOuMoAMSLUai0PZjFg9Y2lWQyPFe2gMe38XQjDz0WyuTA1bfRTKhhSTDIGxlH9wBdEg1
+Fst5bWEgJrGKkfroqlcASXUnGg7wXGsi6a91JNUSuMq7OGl1OCRTY3PDnUzCylqELITfkCw3EBB
8soJHNFmyBQAM1kPHj2wILVQkP6ELGMSnOMmThA9kDFkFRFgjGkU3UwxLyxoUzo7kVVASEYiNpWj
rElfKqylDi1IEzzO7MPOdLgc1aILqwAQUz0NI+cnK7EFhJzQHGfwUWx5xFdECAgLzOKu1QC3chKH
UL9l1kW1d5FriZqIDKJn17lYNEq7rM/ZoCkDqkUSzqSHsbXsKMMRqtnAKBNFgDcgWejG33Leo2rL
ZOmRkxANWZ9hDTJMK7uHTQcmZzHatQUBjcjDfgJ3YVoKTJuEYV4+RUml298GIlfltOCNjzzQYxjp
GgK/s6aB007/nldnEVMHbL+YLEJFufKJecM2nIZhiA85JooOwLgLqlE9uhWlL8LRcouzz6aJc4g1
9LraFu1aD/GILUvgs6d9TJPep+/k49bSdvAlcp4wsmjbukWpmJg6CRiGIEGFtYB1cGFDmiJRQ2BF
dJeDVjfUZHtdJ9t95zl5I5aBnzoFSkY80gyrvtYT6yls8uGaCSigKVxbZSSfzAyQD3GnduLAJgfX
xUY8HPRlqhJHV6DJVdski9yt7ZRdKBo0Tmn+pEneZ+KR+v4HKJOx+abVwK9mxLgD0Y6PKIz4q23M
dYvlfI7IS7zDQVeSSkOVpHBXPMcKhJluKmZeYuVEYfwway9sr+iTki0dk9Y6feirvHJpUdOvmdKl
KOCB+4BJkjIjOV5vqo9tIAl0XAArzKYfSVEHDvqcmqCARwNUOZcbtZbzO9RB0YefeiRFxqPXu7zP
iAV0T32OmzEMHpK8JrSCsBcipveKaDMmATZbg+WD6zP1zFv3edcqwBmGn3QLfNM0X1YyUOP02DhV
MeN2604ijZvcdCoAO4xVkHNvAdkD99Ry2p4xoCDMuDFoX/eDFztIche+NhFTYGFLCT41YpwYQkNE
XWWF+RqYLQx7396KFKM64aN5qAiMmKjg7Wke2yB90sCk5bHwZTT01zgSizSlSUiy8zx9GGVpLXxX
1DMxwvRA88GH7NzbRhQRuZJ2Z1SQyqhgxfrZqCLwMMRfiXi8tjloqh3eVH18zMaiqPZGqTXebWKM
ok6p85eZfzvkiQ83q7AKwbLdCb2bQ+2zVKoSR3ZdGw+kTLvBD6NwC/h9KSqmbsnoJP1ixSXVcNPm
to8ElJSayb/3Kf9m9prR0M+KRy3yawb/pGPencdxpVm8CtjC7tFm4CxkoKvUuKq6NMl+UHVO+hAM
TBvqEvxQopofcImK1r+p9CGvasREpGld6pCZiHiuDScoIIJmwdje5A57K3q9qpKZi3rTaSXsZ3gk
BKunOSmlpFW56ikYkdxA0oGl5OBeB5xsaLd50ua+fwtVEBby+7vy+Qh2bLN8cDTTs0HaBBsAQJE5
zDIdzn/B89y1TMv7ap4d3r/O0XPv7OR7ebgA81pCfAjnWJsm3sd2al9z5h5OlFiOn45eGT4Y0tFQ
AWAmRzz7TEu0vipI7FpZmdI/v//537jC85nwl/NXXbVD5lQlgW+UbhaOHjOlNnL8CafW+fl3LvFK
Qa8KEOB9EiLaNglBPEsQSyIR8IgZ3/SG01E0/rOyfKTIOR+3Xj9w1JgvH4QahLLilNyPRppduhpT
0ixNdM9U8/UyU8t20N15gYIp/P4Fj98559Cua9Jx1HrknJvYJj28jZRaJE4vLsLCzbfvX+KNI59z
WHtMdRF7nCeDTWJQ1yFkxVgYXvc1tezNSAjYAspOg7+Jbc2oU6GKbQFcJvXc88zUpiU/I5YOoPlV
R8wy6RDADya4LGtHy72vgRb43098TvP4zT+0x+N46kl5kWCV8uveZu4dTe+z5UD9zETR7IgdGpfE
KbkLuxGEK44BQEk/NkEpY1I58SYeyGH/OOdTjnk5AuALoXL2CJmxqhlCWXtyLSljrG2QS9uB4xCX
m/MUatA8nm3D+azCGdlzSsN3fCqwvYNSjQolkNnRwpjKTivAjeWIcBEy0+snCqFzweL1EKdR8vIL
urGpdCfhwGtqI+oEuKI7lFjBNi9I1hROGW66ZkpIu2i9E+bHt77SwUuVDJM5hqXgpQKuYpz58TPD
lSWmWb0/co6/RPRYXn4lY/JhgFUjGbBEDW7Yu4pN7HnaNhRZdkIQ9MZ3OJSgkxk4wcXnPZVhJj9o
2HfuVKLKE6/o8WmHXfbLL9CVXqcw4wWboPaquzE2qnU0le4qp9F8mWcWuhgjPlUGfeNizyP/l8la
UUi2I3/yN3o4YHV1Ei35bPXC/8wRBwBjoYtkBuA57u37T+dAr/nnK3XYl8Bmm/Q2e7fNiHFuW3MI
XDXoyNfZmNprAYZo71Z2urdB2xMd6Ytrt0/kqup8DivFVJx4gscLX5Z/MEiERq2nZL+66e3afqgq
r7+QQEyXA6WeTUR2xqL3W4IUqVBAtI3+Gh3hjy9v+QdduUFPySAwcn9jW6h+ZCLivc3Xu/WIyz4x
Zx0f/tahvFDZbEVHgMcbLaBbDvcNoxnmZSXu2qKq0s37j/H4sKHH+nKMIsrEL+e5/kbOspxMV9NF
Te7FostIVQqz1CRpYMz/1pRB1/blxcqxc1t8Uf5mkKy1a7vxkN+NnROdkka+cc+c+b//8hKUQy76
sdP9TcNsuzFa+0MSqGyX4IE+8VSO3y8O4i+voLvowJJUiE2qt2qZ6BGnek4Mmx7JExnlTrfTu9I+
oWE6/nXo7b68mJsZyKnmlkTlTjngSk+tpEKe0lNdOvH837rE4fN3jMzB1ic2viOC88D2g/M6xGUB
FaL+W/O4qR9Mg6I0DWWko0AuZo9grHzzy5h31R5SwXD3/ig+vvqZh55zD8cdZ2cWiCl1rdvBSq7T
1H+MGrmJVF/tqjmLghPzw/tXm+eW12vtK6tpCqUlSNGrbFBXeossqtNzg8TajV817TlnIXHidTn+
bIzD9YMgYa3Ko8DZcPQSW1snvVCa1XTBMDe273+V4wsg9ouXI4y4U7ofDhVunBXVo5ZTp2QzBjDz
xOvyxi7VONwJJ1ZNCyRhQCWEyz1BlIPRPlHaRlrrwVYMqmXYhbdJkqXQQ6enqQKRWTamAzlN9ts8
NlBk2pS5hkZLmJTqeAl2sJ2hHlQvOsM/MUafNdNHnql1MKFX+eAluUu1zSS+mwhDGZG5ORBM4KFO
BNPskLRdjujg2MpTfenOm1BL17VXw/eUTJXQm6dtaYQ5QDsS4QRki53m194G8LO1HCdZ7cOy8//e
Y3u+27/Mc21fs5fMUPIC7e3PWoqml65mTifmhOOSAxbKg64YcG+lJR0DvGMdB+afmuCYgWBrscXK
0LjfjVR9rhB1UpwiBrPqTYrABLIux7wv1/1ctyMWljBFMW682v4cTnq3khMKsvdH7Rt7j1emH2vU
6m7QhEN2hBffxnrbrcKRmC6gI/UmEuk3ipSEy7eN2kd92OM5jsbNGKpgOSZG/vj+p3hjGtDn//7L
Q0BMibOXaJNN7kvvwmpt4n8a3xo+AyIKtkmOOu/EcfL49Ebx9+WV+iIOVD/VDM7MbK9kmhINRNH0
qjKmccNZ76mtLP/SZY49cZp4Y1o43NvRYQF3pHHB3CX/aCnwx7nk72FXW79/7944kBFS9fIrDVVp
+3GVcQU5VFco9Qjta2rIlW7/NUYGtgolQe4QvydglYr66iimlUXwyf7EBzi+cdQPT4S10w04SjRi
nRtsccAZrGWk64rKltavUAO7K1rP7VlMtvHCZFX0is8RKbmExVKhMu+Eh5vT9wfy5OzWR5+KBNwr
W2+twxU/0Zw+PsD0w0OjkWsU20rm/wBtzzr1A7Ft8UZRySewQyM38cTTfj6Kv5789EP/Iyi6ruza
iE2NgLccgqVbmxgHuAOC6dfK6oUmew2UN7sdWrwZbb/YWsEV0YiiKe1tUDanbGBvfOdXNbMo7pGG
p/TvjI7US7cRd31J7EChD922DAl4eP/5H3+lXknEdA2ssAbZbMMmy4HzDe64GuQHhwiWjZ8BjYcn
QzoV9fETFzy+mOuHSgO77QfVs/RBiQjatemM3WoImSHMXhv+5iUOJqSipWGE8YzFPCU0qkSdsYaX
NZ53EivS+7ftjbfmeUL+Zc6ze+Ky6eKyXayG+yCTG3dqly4UnhUgEbLK5kat7hEHOSSdPPG13tCg
0Np+OVe0rhd6gxjYQ0T0RgOcoMDsU9i+Mb0bDTrnAsoBfSZfS7d08SGBUxs7sQd7Y5wc7iwnJzRJ
8yvZENuiXtNwkztaPUTvgaaPawmVQqoG+mqjTtzh498WG9LBt4UYm7GD4CnOfd/7bjK/4S/V11lQ
preNVzrLyCy+hPYklqZmGVsbms+Jzdp8hVfTAFc+GD/SITXL0akh2TgSzttcjWeaA+9U0wvE/gaR
Z4PTlNfvj6SjN5aLze/JLyNJhlOeGTlbdjSKgNgNY9yWQxhxtqmcLRYsd+fgATuDsXoKmHZ07CL7
PdjrkpNZGlNcseTokPtVONgLuo8PxEKBC6E7i7BhSY7wXRBYxYlV5o07emg0s3VvNHKLddSbuuCh
TJxvXcFU3hSWt5JmM4H+RZXy/g09vqTiSDy4o0VPMErqF2JTFiYOjdAJznlfw3U9R5IC0FI7pyU5
Tw96opkjtwJ5YRBiaYTf3/8A83WODJ/DrX4XTWgEFEt6KMdvlj0Ya2ILvUd6eqeOeW88wWcR6C9j
hoghM0BjwTckZGQBhoaeJtaoJXQmQldLEoykJDmdiJ4vRtDJ7fvf6+iSBAFnHsG/XFVWfTuME+OG
5lq/npRbXjoC9UMvTSILsNg9vn+dt978ww0lyQCjqxucQUpPkC3gyDuvIuAljKuP8KOLCzXiUAgV
7FXqOJe6qNyb9698/Bt6h9491bqJMcQshnN7eQF0o9zTWq23Ptims641hhOnrKPbStvzrJd3MkPo
XWH/Sdelng43fRQHX6wk1k+tf2/8evfwBU+61pFACde6XUHxtkftjJs0pv96wf6SU+NN/8ULz8a7
fo7/D50as1P3z37abAR54dRY4teQIIF+NWrMP/Evo4YhfjegYUK0wOOGgX9ePf7l0/B+n9cSwYRr
W7CScJH/adMwrN91z8KCRcnGtWeQ1Z8uDQPbB6YKH7QVhKXZYvFXTBrPv+mXWck1sdRCQRFcxuEv
hX+wrCama1IcNjc1IZrOypKhwY4vRU23o/eUExE8DDaJR+hnnlOrvCFZOlMYdFsgRuI6DbLcIAW7
0vMl3j6hc8INqXlv0yFxkkvSyCY0XHXgOUQOlfgYEYR0Xb9IbQJO73QCTYx1b6O7vmq4ML2vBLUi
gbVuH8cgBxuSek2dVtykfhKrWKkLqSXRcD5lJrxMkSAc3mHf6qyzGEVChWF66MeHNFYpbMeAPFP3
i+nIgQyFYMqjaAG/Ikw2onf53YaZxM3e1UQrvuV51E23ArRWdkeff8rOgqgMv9a+5hifQAtp5eUo
SOHem/E0RI+xCXdrg9rWIzSiSW0ti0hVbdz8CgFdMxLEk9gETpfjVCT3wZCiV9c4eRswsBuKNHqm
z4FAnZ5W7nlPPEM4N3Aqa932XfC9Dyg7rvAVJgWBXC3BamqpxZPbfhxrL613nZsQW76oVFmVqB0k
ctKnnlM+GRmm9At1HrYQo69FGpInio/b6jAWTNV9O2UG+Rr0N3XC5kE0d5j6rN7QiaA2tWKf6/1o
X6JmqkfclTaxQGlTYuQhySaxOiSP9Oq++jm0+bMo7xQ2ATu3A07XaU00cpQLcKor1nVn/IxYLhuJ
75BmdtEjsu23Kum6+ocd93VBWo5biWTATOMZ9W1swe5NF4UsbW2ryqCxdomNG/V2iCagjEjV8h8Z
ORxdgT06IfHGYbYXn0coNCMBdYObryQF8/5qnPIQ9anUy+YG66wTfgeLY3/Uio6UjUQFhbgiuyLI
ZnGozJYT0vtolfagje6aCV3c0pdzdgSERpJBaksn6MbNVVct2iHlAE4hrOzXJDeJ6MLoDMInqKCI
29EstAB/YeaqjZfb9aOOgCu+kCKAF5SUBqdkj+pLsNYyyKLLiXRAfzmpkZDhaCiLj6MYe1IJQzuY
PRZ9YOysWWF8XmD3HO7qGG2+tXSdQJC/Co5HqPXU+B41vpiQslXSdj6WJ9XhiCTEMg8/oFOVamP4
tAUXdhGQGkr6nxfSaUpBvphowZIFFmPiyylO+fxva1vlZeCbGVGfYgiu03acprMQw69x4wWZBjVP
jydyhLGBE6GkAXQl4BGiXIu6F7Gu/tNAmaLWNdyDdlWX4AAJ3abp1oN3zBuL5wKn8nxUUve3xJCb
SHxtjFpnbBAMsXVijz5YBBghXSmVNtYiKAd9fCgbj8CRnFTaMkW1ZBLlgKRT51xBJO13v7NScisl
rlSSFx2s6zL2QMq1BuewtQ3lOIcswiAvFpHTjeXSMCYkWr5NFB1kjmZsmrUWQUXc9VFV9DcD4HVS
B2IjN3C9FoG4JbyrSs66voZkWSu2H6tKJwqRlCcFSaKvDDfeB66S5JAHTf+pFaWrr1KTOWpZReZg
n2ud0h4kYrZurZm+j+nUw6J87/OLi3PyZEK174AOmM84NaaRaho097MYfFGs0dSaRNyaWeZc8bLk
0RoXTx9/L5owSJd2loba0sOsMZ4bkZGSyzKJwsUTWmGkgUIikp3K7LpfaR1YnJVdsGXC7T/k3/QC
1tRaS3E5M3x5SRGTDSYaLq1xkbuXWTKckSYcLhLPKOj6B4wTq9XmCM+kkO1qco3yofGx928NkvV+
JtmQN8sQQ8c1xDh+ROQ56WiGlzPnZpxTtJVl641c1WSWDUtzGpVFjh+2p8daK9E+GGEQRHtavqn/
oeCfVB8adqgDtZYKkUNkJLp+PTJCCS/tJ7JkYXN6APnKMPBaMiOgwi17YSH77BGNnmfa1MY1FaFp
Egub3OdsO2Vpjf4S2r0W7zKozcPZVCfJuCTnrTPX9pQItUI+iZe7czot37mtdLV9MlpBcl6jSM7P
Ohe706XZE4+TMtqCnmwdfcyRLSbg+KMtkL3hQy9DedFQdW4hzhNmze+v/fhqZg9pq6AnTGfUUqSA
VYnMe+kjkd9MFX3hhZdM4QdO8VATiLdpEM3GQM/InzSzaalKTr0LDoTEAAdG7+esNr4g8LtpLqHT
jVd95pscS6PYX42sGOtUkn0eZnV5BrwDQ5upcWCtsmbl9jUYkU4K0uNGed/GjvyZNnb3yUGEc9Yb
SfLVVnZ9WZcaXYh4NO5bJxsuq7iz7/WphfTHToV1wYnXrgRkgXNJ++BAV9xp0kkeSlWPaImH0Lxt
xqE6z+g6mYu2zCdzlUYu5rC67Fbo3ei4p+2TRSttjd1Lh01oVtuiRm7v4AS5kpkWfmiCvMzPyFcg
5kWmQXHFuVu4BBlXCIILXgXSarOs6ZbCVPWlPyXWV1SPZEmQDNpdN21gXXuyqW/KrIu/ChUisdGt
H3EVfsqtPNsKLF+bSgmmIIJAP3tmkN5piBKuypqYhF3iqFvEqcYFj3H67lghyzDah54MlorGygZp
u3WHMFfscQ87KQTG2PkWY+VajvT6cxLgKYi0jj3uSBVpFp0bBCutCcQ6RV6/ygw7OSsIy10jla8u
NEOaPWFwg/6UmQhgtAhvYFoUxreSRNuzjuICKaVdpZFmZoudZgb2vq2J3La8viYRhxS/tTtrXnvW
7V0UujgH4rqtLiFAoWEEuZQ8TD0hQXrp6Z8KoSe3UFV4VAVnt0vqeXOYTJdMGxCQnHBIpkNMXNX+
Qu9DSIOBkdt3ISdLXjDYlQ9mohEsZCeKd7NphUHmZh3fCDSD0SKrLfm5YH9030mQCnzgZLbrJ+OK
A+kg1qpwhU+SGq/jOpKyvfF0jYfq+sl1nfg4HQrX5A0tGsSsE10m9sCLyRIsC1EtHgWejA38bEWs
PMgcdIkFx0E9e9CEdO/dwGe/hTUwpRWFO9eYRZw1ZiLbrHdWlbRnnTQ9Fv3Y7n6i+Jxukqaa9jGn
Lrh5YEyXTYYAGWFluLBqJLNklrWmt9DygY4bpsktdT04D60uz9UwBUz1/4+9M9mOVFmy9rvUnLvo
mykQvUJ9pvJowkpl5qHve57+/yDyHkmRKsW6Vf+wJqwAd/AAHHdzs217w3mwErqMrGNyTfjSfB1J
oKxMxcdMEqovBMoKnrKfo3RpGPmN1/kKfH5Bb9lKXoEF0mIpX8eMdgZSjOpwyFJPGFyN5aZsQ+Ub
Z7/asEHUEfYUtK49IdXWqEOnMP7JpGZ9HRGtA1KBKEjuwZMQxt428cd4F4pdx8yPlGUCHLqTIAVF
bRwBZKv6VpVyVvBKfN+WiDOAyu5VEnYUpQBO7aOk8bMTSN1hgagcYz1UJijF6lnLc84lImu1i8m1
ENSdAGfd4Pp9UD73mZT+CEBUkeVW6khXQuMh24EV56jeVeKNlQ6TM/pxtEOzjlVGMZTfBHSkN3mW
ZT/k3pePM/vm34bqw3wUTqL0XJmKfwNtVf9t9Auky0mJUPr7MA2r3I342z8hW9OORZE12c5Tu+lW
mvp9U5DQtMLKDH8lStn+gsRIyP+eakPTXJVEh+gI/AfWI6cn+Bbft5ERkGGC+l/0teymJr2qpj5v
f4xqIIvbWKsbwVG6tKlQ9iPj4NErgUTtsrDISxcEMKC8OhPQXQH/bgZOIQTjo56gTpw9Bl2gI84x
6Q2LGMsso01G4Lt+lgalRmW+EayNFpSNtAHrXqCEOSIhOXpZ95jGsfyStN30LQZ6r25avRpQF8/z
+OdUB5DsZJ2E9B88e0OBBSdorkeOkY/IYOaHjC3B+Ax8SvgFzTCKkUzX6HmVVWT+QHmF70wv06gG
vcCJ96xElOo72UNjJNgDVCDY3+CvjOFLFwllug5SDSGCN0tiRlIgbdnbPHp5djK8er/gt4TYEdK6
mWoR9Q4+9fc+jsDzCoCyiatuyuskOEyiKzMDOPpX1XcEGBc31qp0xbX2d/mzSRDuu/JLNzrAkLv6
/I+898Kd/gdpdtDMEIiEv28uf+O1KgmVDVPCaxxvBnROAeuTGXuJNOa9p+XPRs48xmFWQU5AI2F1
m4EeGX797+7hbM0uBcqkVnEJETHvX0NFLi1va994+N+1cubfC3Bqs6YqXbW/EZqvQX8jtl8/b+HM
Jbs8J5n+pSNsJENTtdAvvXkZzFc+GSaVK+61NSJn/ip2zJtgiwis77YX/L9zBzvrgLg54MK0RAQB
SBA8e/GtgseyrNxube6VbbxBinBbbaILztAP3rwqw4wIqp02mDnetwKpnAp1DgmiPDwX6v9n2Wr8
C3fy3h25PDXYkqBu0nTTUCCwed9GGdTZMAtAJ72iwKyh3kojxOMgGINUeLzwht6HIX63pevwhGgQ
g8Cu+b4tMwoKWS4St15Fj0xgD+19vBdWRWWzrrX9v4J7xUF08Zh9K58+b/nDm4QQVkLzCEaa866R
47hQslmcsmZ8SKx7Iu7fh+AJmdTP2/nohQEilDSNNnQY8t/foJJ4MFmT0esBYCExbYYtXRj6zvzW
v5/hmybmofFNL49DSYf6fh76xpXqhHt1hxStKx4u9b0z2MefDeFQfNuQF0VGFHMvKLo6/gGbLHAb
O92VawJj/5PvCeq11wd31jOmWix0XHbcFRbrPt5oG3UNL+mF4friPZ2N1w1ZuFFKM71D1NbVnchN
nWxrbLJVsNIu+PnPqBKWB8i8YMzzE2z+fFrvHyD5pGOckwkxP8A02SrutNXd3twUB2OTu8GKxa5w
a7if98Azvso/Wz3rH4NVqLhg+Z538eBOrmRHa7mj4fkmK8KZseO7l0jGP3qusziDrMKcq8xE3O9v
NdflHqYNzP0H/GjaWtoKDrwwgYP0lROsLt7jn+MIukgQBOsQFckAn8/wocM0NDo8Ii7ps264bX/h
MRXUjXJNdoUzXqGR/AU0RYktdK/cXuJA/HMooW15liIktCKL55+43rKIRevL9SbE7Elu3mPs/I2r
d7I17xJQ7kx9Z36ZsxycaRo6emi47s/6a6uWUjApAN+40ckNHMLE18WN4Mi31Upjyik2kmD3L9GF
QeYD++p9u/NDeDPI4MJMjIh265W0DhwScntI++34WZK/hM+mW7vDKjokq/wmlFfkSWe/hOiaBcSl
//HRe0biTIFsErEjYhjv/4acmXVlVqlr5rE3gQFS/MNkKOmzpaCnIvs6kq8wQm7IM2z/I6T77wcv
yzqGhKEb1vn87kfVUKtFTstAm7+FrJ7wYI9l9zhOfvsrZ8K+JvWohpBWHcdj6huJcgEL8edUwisg
xEjOGc7OP4jzamggYtHMXYEBxiYiIhEjsZoLjXwwmzBJMRnD3QWjATf7/gnX5Mb0M40wRPDI2xqZ
sa30tHFRuB6OVdD+nUWtvMY9CzOCZEATn8n5pUDi3Iffm1KWBF7ZlCC+xnd5/kF5PekZgR660lTg
GpwgOS43BoongztOcIWsPx8fP2pt/pRmukrWeucCg/iS40DImAEsGaKiyY9gpkEHAZHa3iAj6fPG
/hwrLESTmARgYYAP6Jzt0Y/qQG/ov2XRyEdV8MJjLw4o1MHAGT233ajefd7ehzeH/QvjHj5mhKLe
v03gCgpeP24uKjycYcN4KMk+O5q+VF14jH/2Tu4Mcc7Z/MVqPOeCDjwT8gg5dTGSs01pWSEWd9pf
gOR9eDtzUHEe/SS4hN/fTuVHJOYKKRBTnLhNnGZrI1bqlR9rl4ydj1ua1ZoQnzShin7fEu4KUmNR
riliUzn0gSA+Ch45mFk6apvPX9H8Cs57Oy1IGKEiMcxzOiHYLrrRJKE+R8lpDQcG1GF5E1u+q1lG
cUAIqQkhYNeKC+PZBzdIeyQe4YRDru+cRy/wSwuijoxFXrkvox/RZMIMcYkK+YNO8a6R+U+8mTVE
gSRJC7WbOEadxvxRyP6FeenSXZy9pqFRICrwMxfBYRQr8ONuld5XEPYgRvz5a/rgy+VWMGkYm5ZY
+/tbSWbiMbPKXCj/ySwFNp9qu9B/abz7z9v5+I5e2znr4nkraDorMBexCtvqCDz/TKsL2K8P3wpQ
AWibYQr/Iy839gJJJjjoNmUOp6pvVcWepcul6erDB/amlTNjt6+I7iNj4FqysO76cAPHhgNggTyx
5+WJ/R8w5L9mrNx/Dwxxo/AFas3wLTBkPuMEDFGVf6kaVinGCq4o+I8xpU7AEFX6F9S385uZmTo1
pLNfgSHyvyihR6CTxroYI/MVGCL+Cy2GWfQA9zBkeJr5nwBD5D/WQpDnYzYzNWEZoSZ4PhPyz3oW
4PoIBjEZNoDluq3p411ZW2jjfiHRRH6SjF7cpnVGmJXwsurC2kdsrEr8aAdnSdQh6Kji/YD+yPyF
b9fcRgV0aBkRb32VxPhSJShkokPn+bKyl40828bY1/dQqhAlRhgC8gQoJCCSaEypcEeoY65DOKg7
cOjJcI+aQHoUGtEK3UGT250aSV64naah3UgGDBas6dU4MRAfwDLT3SQN06dBiJTbrlaBlkQ11Osi
dJBRpXhfDOYTezB14KtJXxlOW0bpbSMD9pJQutjMeq/rfgqrlQXBjZ0IRY14FlQbaSCU5N8YYmBP
ctUcg3Qo8PtY2V0XKsmt7FMQt6huj9CsrDIdSfqu11InLjp5PRG1+CFYUXqVSHput0GHvFZlqqSb
e2qlHbVJDXdSdDe0VrwtFSXeZkYsrywtl44Dwn7fB0S9viD7na8zRRDJOJGnetPAFXId5aAxAqEP
XWhjOoTrB/k4xL23Jq1lsC2taddZVca6LVqesI/KyH8ozMAYDsBo4h3G3LQdsUbssClat9HC6M6s
UzQIPEIzo1H4bpyN+lUCjfFLW2hWTxRJDB5L1fSIHib+cIdSdfxL1oHjdmUTHYBbDGvM7/KuyEV/
lfnRDMdB2gq6FhIKEnvqx/IatnSF7EEfCISdB4oOUzMhq23Pkv1gaiF4BZ1E+PUwIdckTkq16jsy
rW0lVMS/NTWFed3LNeTYOr3WMhu9WwPCmiloNDfNteop0LSodEx9SB47TyqCVYUcJMw69PXwKvF8
Hd6kMEWHsZry7gZDLF77stXegw6RZ8osddjIoEnXJlPmbakI0aGCS8SugCOEwBEU4udwBskdDEtI
3H5DvoHTGib4+1YPs+PQFMVdUVninWz4xVESc+0wZGKHskPSuqFVRDdTJE2/uqKcjnJc6Q+al5bf
jTiQXurCGr5kZlX8rUjl9JKXwy8/NUQHSh7NHqDevG08I/gqJmX9jahSuEonmAhX0A3V2v1EEpZ1
JZVQh0kZdv0WuSG1ZxJGVGYlTxPwTaIjJUJfVp+ZK3XMRdMVVLBYTtvhUbVrmSillqtpsgODQ3If
XbiBRcyCl75dz4job1FG+toKHqBE2iQIHHt2XwTJ/cjyIbJZgVmyI9bZBB0WnRJeiyIHxGDIXQAq
hSBg853Qn3KdlEP/Kx+s0b9W2qm8YGyfu4BnqVIgcyiIoy8i/iFVDttfSFill+3ZZ5Wtu62yqXfV
pt6+GeVvT6bh21jHuYVw3sw8vb8xqrKuiJQEp7c9u7edxPNGaDf77q4ByXD/eVNn8pMsM+dbmrVl
Zx+tQVd639ag8BqUFi663unc+hrifFyMsB5t8TusilX6RbuentpjtI6ddh1u+rVnl7eiHa6TDQ6R
VXwTHSPN9dfWY37BsXqW2vjnX2OqevsYzNxIYjPjr5lHNXCIRPoHaZs9JdFWuoO119ac2G2f+DTX
gms8+k+fP5lzR8T8YOAyNzXEDZAWUM9egpHkfmmEvOuZoqytt2XxUgzERL21IXXkvNmfN7f4o9+u
Es7bO7OkZ1RISqQezcV1sdOd+ui5sfNLuMYSte6lbXq0nGYFTNlpjuJBuxUP7Us6uT8vPPQZGPpu
sXL+N87sbc/3AKFaxGDr1ewDDv4aLSfcdrfKId3o0Bgdcf1sB2d0EzxR5VbADV3fMIQEd/pWPwju
JX/QH37G8z80r67efAwaQ4FpRjwX4wY2NAcslodTOrgmj+NLcmfsPn8Nf/hST80ZBvo/6LqJ5/4n
TaAviHrLa3B7voTENSM7P8bO4MwdLn/ot9bPC02erw9pEoiFaCDzrLPCnhnV395hm7I4NMpyfuTS
uraB3oyb9ld57LalYKsEStR1tQlU9J2+eKsLbZ/b8GdtnzN613gxKgXcii1v9E21I7rl+lt6m9Mz
8a2VvbqejuM2uLA0/cM2nJvFUJjXWUjacPvvb7nP81rrW15q6AFFjQXlthFiy87GyRkKJtEmqewp
wLZqRsAd41pV70ufcL3+aE1Xejx8+/wxnK+X5peOhCO2soyOon7+0mUGGllv4dftk69CKWO8XWIr
lj940MjNEHMz8AmR63P2kvHfhCFqKgwnrR3sxs3oYIEwrAorqPtua8IS5o4MaGxNO3cLJ3G+ZNt8
V/6F4NaFFfUfHublbmG/JOMCwwRr//3DHzxVF9OEh69uNMXJr3Unf/Z23Qu+MO/K2CgrojCEfWSH
YdX9/EEv08n5KGe+aXsedd98zbFWJY08Q1R0dU2acXRXb1tHuymNA7g76JxvhB/VVfgVyz9YmRvB
TtxhK21a4IGgTdwfA9yYWscHIW4TR7wwF3487fLRz0FRHFBnIzBUv4pIbi7fgg7osX9UQm8Voqr0
+SM4SwZdprV3ff9sYqmKrqhMf378x3bVlo7OIAPNnqOlK8Xhi1hfeuhn6ea/W0TMDBkiVop/eO5S
pFWwyBjTEBlU74LHya2d9Cj+VT0polN+I5i4VlbFMX7RfTt++fx2P+j3OJoJN0vIf+KLOIvbqKag
hLrA3Vp1cGVm1s9yah5Ck8msqS7MXR+No2+bOjNlxMmDozDnE5t8C2440/ecVi3kVTymKcBGS7xO
FYa1z+/v40YNVOp0gvZ/eNNhCqu0xMBIybLcDsliCFNxF2j7sBBRT9YfP2/to9kQByLBEUYpkSX/
WR9NOvRryoHH2e+ntbEG9eJgpO18gm6X594PbAHwTaZK+Jx0EVk5awxejCAnUAJVjZxljiamP2GN
csiK+NpM7XqM+nsra381vrL6/C6XMOnZKIHyxyzPxZxI2O3sTfbjEAbw1sq2W3yTN3McbHpUCDAm
T4Hb2fqNfwUNo6N9rTY+GYAX3uhHkxOBPpwWc3xTxyn7fozqyJwyFWtEdGTPO9X32dq7lVI7sZXN
Kt9V+2B/aC9Y/B8NCu/aPBsXG5gTo0RgBgJXfoOU8GZiDm7XhNjsxik2l8yc+c2dPWDcPHPwhZR/
PD5nVl6gNZ7ZS7oKLeVog9qAQbd2Klm88CI/6q5ETmmJ8BomzvnXX5JeHHRIEJGI06+THNTHUILW
lZCsVx253+jNM5R0BwEZdYXvRvCSS//gg/FnFuuTiKkie0pG1NnLTMqRLsY/yPrupvNifC2hPZFo
HQG9TStgcW25VyZlF4meK1UCsH+JVGiWXXJ7sCpjBXfo5vPu/VEH4z9ZuoKyLv4o66yDScTWklBg
WVy50rrZpatdrDvg8u1hla1CV27sbHPJjv5gnLIMmfF3jrfp6F28fw79IE6ggGlTDVq4Q67KeF2L
V55IYnB1KRH4o95FYhl6psRvQTKdfb5Zmmc6fVm1RTVzc0Vcl5JxAzp3/flz/OiW6MGEMucoh3pu
REYkTqV6IPMYjd4BKQuncblCPtMGVwLx7X+msjHPoiAdkCYWyaSc1c3O3lpLeEcOx1yyE2sbwNWA
3tYF6+jP5zarELMIQNAAh+55WLQwjSbOkkGCHgGV+l5wCmDQQX1JC242MN5//O+bkd93BXXQBx8Q
o4QyPBB2c1pl4Y/P38yHLTCwmEwO2DrqWQvIF0/dlPYk9hkzG+NgQx3/P3lWLNGQqWLhpJxrWMgN
WUON2krwdEcufs5rI58eFLm8NBnMA+/5w0KclyEM3MkM/nv/sLI4aqFIoZ16NbiSG64iYGugw+3w
zgKPMbqpG/mO5znRJtlcghz+gW+c+9yb1s/HT7H1rU42aF3cCza6Bb9SRglYdVfR86V46Aej0vu2
zr5aOdWhQ/Fo6wSxUQ5h7HYPnov77QdULet0nXe3l1r9qMvrhCghPgarpyhnH1VSK1ZSVwlDbonD
j0yLgrgvBEgXessHFgU3h0oC1gTD0h9mGnzsArDKSrLHu+6bvpHWgl07NZ5322OiVbRN9lSshLvx
qv4JfKnf1dv0gnX64btkphUZ9A0NJML80bxZ+uBv9/B2VvOyq9mJR38lLE4FpC42l8yJDzotT5QV
HsgsS/nz4+hRuw8hYLF9VCf17q9Ssu4Rr9l4PklniDGp4fTl8y/+AwMGc+JNk2cWxTD6yUDml4Tf
xLDnBQY5DQKdVaSzBnf+xVXsBx2H9jBNSXtWCFidzWd6PRYghLjFwoIL09BwTul7dMYv4BHOeMuW
UZ/Ua6JXuAbwBZ4b3F1fkVgxMOqXq34lrkg9we3tasGNLq6b1fz5h2s536cHqG2GW+NRuzV/g8H/
L/z5X7Or678Pfzrfs+8/v78Nfs71T8FP1FH+Rbo5C1ocZ6gJybP3+Ld8oTQbHL/1Ck3lXwCp6CiK
hcGrYs7/E+8kSjrDNMFyY6JQoP0n4U6Q/+8tTYQUZzOXw0gko1/On3r/facjYhwZqbJPgkCCegjJ
Wx2GX+QqU9i82fl3idTpQOvQxlWk4AsSMMqXavxdbSBIVxsor5htkt82KTlEcpjmWOjNEpSMNinK
Ig9No2dL6bKngfd4yKX8bY247k41lsKlWq8AuUp1OTxdY2khTxU7bdeFLhiHAbDKofCKBDMxLv79
Myj9TYhgzC4FR13ZponOcyf4aLx2nkrYZ4JFP5LbxMm9jgT/bqy2zbLfCddRadV3CeKmB0XLFZfM
vsL2s7Z46gvP2owaeVYK8ayn0C8gQ/O1ZL+UokhBJDeUVllUaQ6SRuYDqjSpYwZ5svNTyXgoSj/d
WW0NoHcu7Y3Quxfa41K2HLFygRzvPOj3vdqYD5DIWhugVJaTNkZyM0bFWiEFeA8ZWLUXqrJmibfs
S8YHP5ciUqyr/fJrJAMSzYF5//Szn69iLVdZfi5XjU2vJA9+tNyuJzlULCeRYFiu3pbzZozF/rrI
FSfqLOV22cAkYBelaqySJM+vijCxdppvohxNNuzRQqti3ZBZeieR/eVqYzZ8yS3sLNpqn/uqfSyG
wPplGsSHm6q2IQr2iT93NyGJWHdGJVV3aIDUpJwNN8seWqj1HZZ5tRzy/6mFhHcN8153c3bonxMJ
ritXJem41ygTdSuxLtOrXDaj44i2lluTG/tNauOjXsv6z1gX7gk2p4T7/121nKtmSW+5Qel133wl
PGZGYvysZOs+ysz4WpGn26JL66Pem9VR1lK800nzfdl7PV7nWdO5JDf2+hSeqorTnMSczacu9Qj0
/z1kVrUZeouCThsFF+nneN3lQo4mh2pd60UfHpUChFY/yd1LUxZ2HVbNc67zGWoYf/ssTcN7K0Js
JdCy7kUPKpLQsvwRbRxvCzudsVabxnrKC2mzVHi9dkce3FEv1AvXLskEtFtExdYT6rTrJjIypyNa
etOa8QQvXkZSbipIL3rvCJKavMCMqLsTiisHM9UtSFl7DyyCF16TsY9EF+Rae1j45X08b5Zfy7Fl
042lltof1RmSGLHNqr9B8VFeQd2vPSTBGFyXvXbX177+sByqG+mu6tLwWohE7UGUEnmF5oi8WnbJ
4Quu4Tm9C2IK86Kf9r3uXZs1XJJ2lZlOOSbyPhd8K3fbMJSuBqWSroywm07FaarI+9PuUiwlCmv1
+cSlZDl2Kj5do8+8eiuEgv8i5Y078d+eiTd0LgThzdFC9ewKGSKLbEup/6uQ8k1dCeFPwetTW8uH
9gFKPG8TAvzawu/W3rdm2uGqoMr7q4m10BxrX5yu/BnohjJZ91dtFZuYiDjQiKDYJGiRTVzoBTTG
6LSm5h1Ffl2DcESEvR/CF/LOD3ABDl/DohI2U6oNG2uSr/TGko610jRXoyJel2kj+A6EE9IxBovi
5X5+F5lidtdATnGjpig+S9XvQxGprrd6fFzKh7BhPGv7LcqykLcFpaQdCjirDsuvZSOkYunABBYB
svW0NwXLLljEHzIkgZvQaIxjDG2IG2XAwVHWMo7KvCEa34LInn8eJzkyjkvNpei10nKih8fVbePQ
/H3OUlHLskNdNk8jyreZ2hUvkQbvK0yVJGwlpraDUiLbCKOoPoQCWBYfSdCfSaef6vo5ibmvdUNd
qtctenxZkO+HLBiOy4YBeDji645HG7yKv59Ll2NLaTiXBkspCcn+fuzT07nwcENkkPZeNNpLCRmS
pxItrPaq2MsbrR4BUQZGufda1Zuc5WciCIW0WoqWjQizZ2KfqqrF7/qvxW+qn2r68Niu6rYABIR6
330nJs29mEbwlGhJs192ETqJbkNddJa9ZYOMU7YxS1Qm2gp2BXofqaZBqN/IJNTYiYkIRCJHk6Ma
cXNlxln4SNbocZDS+C+l3KSDl68YacO9kmT1lwgAqiIJ+rOamb3rBX1+mKRQeZCb8mE5LkXMyUne
9leN30X3TSn+0Ob6YiHADGYK+hFH4nibDxnqD+i4Pvc9SfcwlmU3Q2RGNykjrE3q832R5TuzK70r
TfCLnTjKBzTIvCtvPgT3t3f1urv8Wo7FyAdZaX2qtZy91F82r7VKfbyPEc/ZLsetvFIOejqtLEGd
w2lV+OIJhFKrNn8CvTFuQOF4G9Ad41cj8PZQHW4AlLJ8SNv0R/TkIQ97aDP4ZZh1AvJiobQTZkZc
35r1svL1YGnJd1kc4nUEZ9AOKy79Sqr8Tq7z9DsKbw8CnAJG3P/IYKM76I2k3g99nlyBOP+rqwLt
vpk3/pggAVa0wboqBFcrSr2yZSEQDgKsiKcNIlwcXPYDoY5WaQlpqPVP8XnFcKmul2O1gbvjRxTo
k93JE3JaEIZ4sCZIMt+2qcPYUcIAW2ZjdttZaB8FIbl5c+2WnMDftSf0eTcCZIF2XgSwDyk32nWI
ItU1f8ICe4YZt+xKRpVf1+aIzi3SLH+UTHPxUqeCCQQLsbpZzjXSIhGxP99dKys8ZMyWU2aehFMr
p4MM+4hB9YO18+pmrXdG8kMUQsPW4I+77SpJ26eZoKwUMr//YlRcN32Znmp4hpYeYi9Hia9q7gm9
aRBmCP5OUoT6XtQa4S6QHCXTxMRhVmi3aQmbzlL40Qm4nASEpBymCPE4DNY2hXfjKquN5mqalHoN
2QsO5Xl3KVg2pRe3p93XgmSuIiU6cLQMuazXqywFr7s9aAEisXMjkpYfJCm0tq/Xe623nNbILXC2
sThWmnhrkhB2YPHEmzc8+rGSA5puA3G4NY1Rs8WJMaUCuIVydxRtLfjWn+Be/xbkQXcrCWn46JtA
fYDGPKVqLO71BkU2Y65llnDBFKRG75ZSPBoHL4jV+2qCukOAGEElivqV/JP0ALmxdkDF+fem6Jqf
EgTX6zaP9NNx0eyYrJZ6WSYg8r3U5g9rB2QnfgInbNbi6D0gKVhugnaK2t1SY5oKr15bQf67ynIZ
XNHdFmqrgz+OBYxdynMRZuohaCUITyY1Q1NCrvQrqL96d+iDlrkwLVFDM9uXCOzcZikdlKElL7p4
hiX997mny51KlzPa3LxBmDLaqO3Q76VQ9nfwJDjL3rJBZgcanLkwQjfh9OujY8FculSZWLvAzcIY
5Eoy5BjLQWTLZvR2WFJ0+h3nxr5sK30bdcZ0RcRIvDKl4KsOGm+z7L0el+fCs2OVr4OZhN19/VrQ
qa149Xra8ms5BsvLMPODwHEzX+q14KPKeSxEgPEUyBLmymeNj01RH+JKXgewcTHZJdGz6JEmq8lT
ckxbUbzvJesLuqLx81jqnRtrnbFPfVm9LeCwAeKe7JREfZHgPgswS3/vFvDLaAhUVvUNMbxTFUiL
eo0Qh1zfaOr03x+LJ7++aeZT4yTEpmbpvtaNvl7FyFadvpOxKkdWadyNGIR7s0Tkzm5SYbiti/7R
EBMfjVA+p2WznFqBUz2duhzzBFW8gtBmv5yUl422gbJucnIWpTiR9WZTGJ3yBJdVyCCrmtem1xZf
2/pbNR82hVS5ghVes1EOUJ5eT1p2CYicncR5slVK+9ifigKif788wMAUhLuuVH8OhR6sfanN/10y
jOVhqbNsWq0GZWQ1g2u+LzhdZj52Olloi/IQgC79fbKK8m2TQt2haJnqIEqjbfO+1iAwgZrEajJx
FSCKOeMoxp2qqGitzLtFGChHwzf/WupKtSzdV4lnL3unCqO28tKwvztdrAcBras8jmX3/0dTreL4
ZiOx5MyE06YMxt+/8Btc57Gl7t4c+qeagk4lzHpN5L6euvxaKmsx9mZq+ofXQg2P+pJkJxzDIjpd
+LX09dQfKbhvp8jSdqVnInKwytiq1/6Uz4zIQLonTbluUw9+uuXnhKKY0+d+u1rqnU6Bvd66EiBP
W44t9ZYNfGfqtR5iDMVp3a7OCjr0i1/bWOqir6den7WzFPhN8+zLTXSt4DC160Ibrk6dVf7bE+MQ
6FQQ3Rio4Z46bSWaw0b1FDRl5y7NZPLRSX4Z9bvc739VA5ZsWPvdozSq6tFQh6ew0rrHwai7RwOi
AqWKTjtVX7+00KcflyKMd4hd8MFsll0Zp9h2udaptGtP11r2lgtyrQQByselrTTuXjoTNsdAtjbe
VJTaXuJvg+Dq96aB7qargYCXhceWXEFHCPp6VzRt/KVvA38lgcbYpEoQf+nUSl9r2lisEkjHUE2t
hG3X1wAI513RbLuDhLIy7ADsCpAEX7dZ+7ScWqpyd4dXcb3swa/nfxnWS72lIbKP10NR5ccK7u3J
6P1bta3tsRGlu8DMpbsIBsorK4+vxfnQctxrs4B0CB+06j/VGAzEDVCL3FmOxVreH7PJ2+cjeiET
uskraNpZf8x20SjLhwLluuNyqIUo8kryo69L2bJZToI921gtu/Tx+j6oVCJGpnkc296CuLMNoSqK
SLlwOljq9oaOAHIRRsqXZZd/Au/N664Zo4+SyiAcI+mCeDuSjHheX2N4s2cWBIAMWSo5oARwz/lr
q7iBPS7qq68hDMorFQAZ03/7rVLDYZtnYMoAQI7PSCpjNBjtN0/Q+60mldU6QvHzWad++0/91+Pv
65fzdTo/H58b5u+z+sv1/2l3ub4Fbcmp/nx9o4COQzHFYYf0TXaFim/idLqff0PmfnIhaRsQppiy
bwPCwNFgJo+pHg43QJoAbM3HPXSA1lEah5vlLHkqvhu9XN52hZ4/BM1AFIiLKT3uKnWk4y67ggav
z9AXFsvEvH2yqu1ychCMmF+InTFecOliHCoXA19Ej0wy9xhewnHZlEWuH2JST18PCWLFcLfs92P8
HPRRvV323hTIvIjVJDWF08bK70vJKfSZWsaawBdFjFVtKrZTp6RPmoinpvLa8BpnHGSXCgLDJOh8
SfRav+2k4n45LHdRvR9xVzgCxLNPKeHnVWj602a5Bu7f3vbTAOjyXIrKhxurP+Oqkw4kKrByKRsz
u142qm0IeXotTWIsblRbm3cMOc2vQyUtFVe1Q8VLrtEFrRT3oxOKFm9UWal/IxLegN2Ntd7VEXtd
hVbSCnYJAeA291TZTpCvu4UmycBQ9/wjiT+75VDUmtTz63HOfZWuT7tjmyd2X6GdbkCaZ49WY9wu
tZfrFx2cnq/HXttYLr/U870hOIZduXs9tJwwtxNOvUQ69Pz3Tu30/e//slQ2jBaqw6a6jnBCJYVV
XcGQX11l86/WTLrGXvYRpGmR4iQEsg2o+Frn9ZTl2KnyP5chzTLcimJxOuHN9V7rZVqa7NH7AxCa
T6YjAySCaV3DYJGK4uCLaoxU9+QXh2WTQa99+tV1KSVv9uc6p+rLmUt1db4GGTRrS+jU7dnxpcbE
EuRCLBoYxPl4pAGKMDXMYVMjO9M6ixSFUCbK1jB4X2oRdFCFvkn0ok2VgVlPGGCJDISjIK4KyEvd
19CAVUjWfhSGr6+Hll+F/MuiB928HtYJW9qnK2oWriz1qhoq7SGa6naj5nHm+kCBHtK2NG9DC63o
qU8qJ9RzCPt6szsQ4fq4cmOZrrpUTpD4fVM5y3ZqWwF8DKE5LPqxuls2IYSIe+bM38fwxFZ3ldrE
e5gPoVGdd8+OLbtLwXLuUu//UXZdy3HryvaLWAVm8nVyVrIs2S8sW7YZwQQwfv1daMrieLb32XVf
UOzIsTWBQHevRan+pptj6R5dEVVrOy+iVZMbDqBNwZukzikLOrhM1LkmyR5TuP0okKxJHIfMGle9
L6aQK+/M6uS4IHc/z+s1TtNMQHKoRH/egXJPgTd3mFKQEqwS73FIs6QQsE5/BT/vdzPRLJCK5+Ik
2win9m5gXmhhDjpbihFkoOjDxBSQMmQGJtumy6avpghnAJGQQsYItwmY+jAMp8feViUEgbRxAGkl
8vuA+9rOeaZkdddcwG8/6rXYZZWPTZnZRE+0FKw62VVZX0giD0Oz3j0qy4meWhys3HjwRjxdFX3v
p9/p62kokwhJ//j9xrwq8M0xdwVUHczr3zRHjoCuTZpSuM+OH/y0uS3bPXN691iVnRmt8rHoFiXm
H4FL67rHuivcI5kb3zNxfjB7MncJzvPuaPlRUy/IMCjrJFMgpZhkHKGgqIETrMV0HzLFTt62+/ke
WWr9Grym3IwVM6LV/Arqgf2+x+zNgEZ+qHWAkOIwpF7gGSneD4WzHbIgPdUmS/Hnqt+vbnQB6GcX
si7GNRnIL2/jajO2eAjAwRc7Bh+L0Qqt3JDcAkt70yuf2UxXFnjNtCXwhtkRT6tAw9CyrqvwJKKu
o6I6R3YAPFFSAnB3nNKTf9QB4NwKvJVrptYZoLsYjcE28EsN4MGlDnTKE6+Z+QmN/vs+z5svIwpF
m8zMmi2JmOJcd4bnP9eRZgKoOj7hUOceDYr8CHjs+8Jsii1m9/hRDhE/ah2qxgunybCSthg6y12C
GxcAlKS4spEMLnAcPpVoo7RDF4TUfp0mG8pF90DFG6lmeb4VXZEPWUm8yihQhbKDMV/+b7857OYe
ZCDd9E+gO5EyLFMUfF3xi6TJSpfTP+1KMTm4AV/yVlFUp82qcaT7LWnLctUGvD4ZI47/LCPrFn3r
ud9QrfhmlEb+NPC8OggH9H7YWvITMNfrrdaj5x/zR/uIRfm9NqpFK4p9bFrA/lK62dBk+fckCtzJ
l+six1FiWOwz5kZgETP45EsGldcvMJRrDF6wyizpPgxp7D7gn4PB7kQ7k5QkpbwHLPxC2LZMgNWN
nx4v9l/JP1FBABnpt13uiCUFkKEM8AQAWHkQ4n7kNYGjihp43u3xsy/v9ARMHkC/PntSZGddNuY2
1sevulLNehzh8CuxYiaGDPMyX89+5Ny5ntEtKFWSopjvumhkUKlmPzIWzZCu227A1+wK2MjgH0AN
127WQzu4d5EnvMeqEeEO4KvdkpMV25H73E+6M/qTvcdBNvbeaHxgaitnWmxmhovca+ojicHY28ex
lW8UUPih92hgTGDhxpbYk4ePmswZcPvnOYcYMTorASK31UC99RgPFvDt3WA5e1h5CGwQyZINptTZ
Q6gDV9SQhwyQSwcR44OLKfXfMl3Ny3/4kJm8pzyzfJNiFunqX/10M3vVs9Zf/82trAFFTaGjFn/X
atfaFJpmnWjR9NI+9VaYYTJcKXtNvjTRYG5vXMJaArI2AlvSSYya2Cdtgnr17yxzqhsdA1TU0hoa
tpoNdMtZnGOt6rUzsF+mu8zq6dYk4/PrAeXYfH+xs2OqNWLpsaLY5prI1gAFL7cGdRJZw7tYoS0W
pwWgYeBJkN3VIG64s0zNPTVAwCWJ9FWV2f+FLUXtsH/8VKNwpvgKbRPYEqbr3Yz7oLfGwklnOTzn
ReLtNSu9q7ltfHHxapYtz4uHoOJAQ+BiODSumWCwlzH1oek/AW+6XWCzab5FGOEvE8v6ZWUWmA3e
eGbxo2WubJE5hyDm/BilLao6Q4g6MV2SktxuRA3MNe8+ZJ6jyRFknJS59ONxKZqwXVaqBYqWNuV+
tHKpBUqz0TQfevq4qZr+O7rA8HhNltm9JJ9ZOVjjA/DD2ZZcRj5icFevUUss6ieMX/DDdPqszqHp
CFvpjdrgaNmAihY6xv7wn1V09aGnPJTiQz/nyemMfJDyCajk77nJl6KUHrVvfogTdN0aIG1UP/z5
kRYt/311o0ti6ReLNNOwDjyCu2WijjgaxWpSphqoPBZDOb5n+rs8+VJuykL+nt/6ewtPOtfpP14S
uUy3VDqfl+U66AEJr4dFrDCcomlp8gHMJiQnZfj7crbnfv5Ntl26mVUyNqLjTRqy3ujA1Bgdk9jI
l//7IRfTH//YFbo6HkjR1IhGQgweGzf9wbzWrQbIf+Gzw51mCD4No4HGNicTDTh7WXGWdVWc27Z9
RkN6udP0PEu3pEtl122L2n8bRVW9OwcpaG7wyNc/a2Vd7ihB5EYeKj8ARWlFAJQLoLcDXhB74E1t
GMGFpyK4AKwVix5nuwjFmoUoSjiSkswuyGrb0Qf8nXK+TUN+U4hv99lORnDXrT49VIV/l3SBeQ4E
MwFckYfjQjPf0lQfTlcqcvFQltzGKPUsKvQsn0k3x5IOqOJAHizxFTkbpqQk8/xH4UXDaVIVzYgu
wN5x3rPiGbRcOgEvjwF231uPoTrhWyK66zSrBGRSNr72QXAPIIngp94B6b+yhm85Q73KCCT2ryIO
tmNtDHsni9+D0ngcX43Au5em/pZmZro3VakR7QugEClOYYMSJGk6Ki/SpReN+YqHGsrPypd8Oi1y
TlqvypdgKcAzXh5hItvrgdhtlYM4BgmYvqZLQ8mk1DJU1+hq1qFxaO2EoHwhI6jVxJGuplwk/+Py
xpUyuk11EebAtlch862qAUjwfdhW24xlJRoZnRJHVqhAxLmHX+igLS94BB1NhcCPtnfO2k0F7kVM
0Ch3suPfJha97HFwGboPMtTqPQ6gUvCS4sD4YoS2s8LZjLkMhqJHb5KnsX2Avp9JBEtQdBFOthr4
4B5JmoI1CT7iip+nA/yusbxlj8OGVZ2XfbGNhyrfRRgWqsI1b8N9ji1dtPSlOhAA6sxqkkOAoqwT
J3BWRsK7aDnLnZ7WeNsItgrb/mvSZ/UjuFSME0Mpa1mDyOFrJ8VXNNvWj22ZGadUxx+ZueHwNQ+a
K3/sTq782Vj9VHM5tcT5ltg5ZoVHE9tFM48Vnwe3eV/yoKi6Bcmd1rnruADUEYk3jrNouLJciRol
uhu/tNTLbkGOvczw9ItD//WkvLoN2Vlfx4umlQHAe36/lPkOsw4HiWj/s56DkfEN4Gbq+1Azajzl
p8XeV6R7LtpNJh1Z4yy7BH5sHRtnbPyFyDK5qVPUwshPY74EiYO7B2Unu5tcpA+A4mEwhjVlDgKk
l6wKz5o7bsEBBn7LXNPXGVCFlmVTDl99Yb6GfcEeA1BZoaaa2mCHMSc9eBTHxzCHfvbHGPhrpENP
/g0+pyCoOVSlJS7g3Qg+F+nOR6PHy5h2eIfFGVtUqrzFnbbc4F2VbA2nsl7QfIrfJRbLjyDyAs3D
e1BuS3NXagbYIwEyNAoLrN+eZd+VZux9GZkllpi9DR7SCtS2jNUDfu5C+4gdt7FpEo0/Vj4rlzII
vC9B1e9tTaLdsnDsp7AIv3b49kCjFVQZxxEISu/h2lWi2fk5ABXiYxYBSRUcA942Z0V95kZQnVtp
tht3sOpFF2sAySIlAI/QMwDyl50RRN9Hr/H2fCg9b0Gbv0Rt/uaN4rRbxOaP/OZNIflWfXDtS1a1
qbQ+NqBTuGnle/Kl/eic/GOziu9A3F/78GtBOuxNW9CPTSptQ2/y0R3rymuWsuT5GnxW+IpWS6g7
Ga729dC9ayynwHfwiOGvCvxMJVtq+L9azRF56cE+y/+WgTI6AQ5S8D+PRy1sdflbYHbPgxb2RzrT
pNPNWQWo72ipREzVd8fITt7FTgXMIsUDYendOqX7M1bXMexuZjJFHa4ovB0GglqAkaLl1tKSxzhm
yaOOAs82inxwviiRDGhFxiiqg0oF6WhJMm/De1SFJ9XvRHPQvybqS/RXycT8iQojOxRR6l5wqI2D
Mj/xvsZhv2Z64/zwhfyVN134bKLJaxO7iT65RlF65aolweQqbNRIZ9dsaNyLQFfXqqmGm6zkGqAb
dEMvII7jeoffgG45bxRA7BcvuGD6mrYIaW6Dk512Ble7h6vNxt8vKV9R4i0+p5q2JbRNoXx8vhQi
FguzxBedbeD/FWRvaNHs7Sda8Fz+uUFn/jmVmf3EPSfZjCZKy2TkuWNe7AgAbh/+Y1J/9stYnJO9
h1kojFKkNYrOJpP3hqF7z7H1ogDDXhz0hF4CD8f85OSJjO+ka2GmSU1j1J0JSNKm9fZ9NxYvnpM/
ZwwnNJFdeM9j9koxY9e/p2g0vdmDfqbeytDYumZn/ZK+3OGosf+G5u8QHFWZ9SiKdtgYXJooKNce
zuT7ZsPyQnvUhAgwh+3a32qEg6FlCg+iZLgNN71R3+SNry00nF+kYRccQNOG0dgctM27OqgafFLz
/H5Sfvg0icfvnQxtjuQn6qZZJPGilMATDM3nHO/eS++CnlFJnJnjpSutVzNixmRT0uTJ5WQjyTRQ
Dg+N6C5zDPBcoSfyqgmyDz1g8cFAOuplnF2MNstPHp4FKhzhT+2U5EYeZGTMXMaYk0TvOA7C66Ur
8eOD5gPTBMBDZ+lr3fji9S3ahPCc6dhh8DOr31jkJz+yAr9DZd/WTy3mlDf4T4iODaYAz5k/5Gv0
i1zFlPI7UN7SH4mKAUM9arRVA0QYfO1H430dpnztW1G+ydS7r3PAXYav/xcvta0nUuEMFD1R0r90
6h0Y5xjad/Li3V+C0JP8Y/TArzrA+6xNhg5hrUo/dep9BeTk8NBUZbCkKR/faHMMWbjxjqw23nYL
H4yYZ7I23Q+7yo3njxSktbFVP+BJI1hSjF67mDHsBUqJefHU9p6270BpjA1TC94wlIJWXYqG6Kb3
sQ8gJZn1PrHOAjMOmEpxd6QnFRlp4XrgHSq0y93oZ9/Y6JyVNPJxOd9xug/JKjsGRtxdaw1sF5ZD
9YkJb5ni0AYUcLgK67S4vQLB37sORff3K2Zi2qTpmq9obhBHXS2obYijm0tsCEieLknbtRq0dKmV
CneP6XuSaJlT/D2EnJimiWMWZ+Wmqni1C41OAPgdS+U0/rbw03qBUri4a7G1uKOr2UB+FDEbWg7w
BxLnVGiQ9rdkmJ1v7jE7z6no5vN9TT1PFkZiieOgrw316c1Au/zcXQttuzbwuPUs45gsOn3krSZ5
RsyohEIJiJktKgbAOYsawwOgEhxkZx58LS0u2WgXl8BRTI9yuG/KtrjMerrqW/9HLsp2j2n+NFyF
fqMfaTGB7BeurMBi66IUmPFPrXfLrc/k/qd5aOpHqwB0a/RW9E6yBw3UCOTN38vQp+PB7sSh9EUP
MN5OcjAwwkp+k2zExnsIec/mmzTk9/cUvTU2HORsuBkFkSuJaVvFa8wNNlvfDvmyRhFqm7mp9iC4
HTx4RnopSpacSQL8gLgXDXjGlQNQSbUHNMH/CDGwlH1LjPiCLw6BU1i84yz1PkvUVZGAGLyLexP4
CxBJR9bZALpDtDeT0g2sd+++69ApOivLwDJ3JNJCecw0vme6gS+9utoCLRyFX+kP7rlWixlaHOBj
I9q0CvdMevQ+YBqG5JKB3o6VabUl5yuz8NspjnSl/GV7efdVZ/rGTkr/laM3et2yxlRdg8Y9qwGn
Sq3rnoNx+9L1rjzsWPyHB+UAGLyziHs8ZdYWTnjKMTokfu4dLLvzDi0wf6ersQn6HOMBv2Uyk+ON
Lsi7AUS9KpoW4+MqLJSF5OmS7JgsspaejPjy6rZRjMm5K/njtlc68qEUV7e8eplXt5tfDV3RKw6q
ttpkGQjd6R96c8fZ7yojq9dgqwMETtMUGAzs0uosy7gEuK3mtIfKdzekA/pDiSblpjrjLMAFHWM+
LDvQJJ5t39PPpYLSBX3dsmoz/0j6Rhk7HAgA/LYLMIVk24coTVC+J+fpMuSevbZBzbS4yUUiLbwo
8OCOCsV61lEGurGZa8uKaXxvjw3orsANi/F3tTTj0K57nkZoacRIfGvw1lrS5ewD9mxb35HSVE5X
cgF2TKQrow5/R5Vvyg8wYoBe1kENyMXaqQ8C7BEPlVoCPpxskMieSJXbon6QGLtrZOOeSCK98hL/
VFHgqCcYQlWBymsO/Eg/qTCJtG8LtClgLJNd0sBol3g8atflGOoX5mJ2c4HBTP1SJmuL2dlltDIG
WC5l9dIeDdBDmix7UlIIpQHVyGMY2daeQqcsYEns9mBA/kSxUxpyZth4YwAuLTZXt8M8mHNGj+mk
ohBK3zRtuW7sHAhr+tic2sK0dyaOHg9SU89ash0y1EfdtjwwtUyy2Vq/L8lEMkWRSAt6JTj6NboB
Y1/427n096/Re5UvUvC6rdyByelvP4BTNgeVnzJdu11fUw5aFAMtcLhpZfgMTG+n2U66q1uS3Pv6
sDJF0SyvuuGjKD+5ZnkiVUjjRpbTPBjcw2MLNdLnSZWuuWGzlU8zKjqIT08gDj1NIyuYwshObYbH
NYbxZrTUuto9r3n40KRasHHSTqKvFjparBaNseCu/UVSodw0fHmeMxw3UtDsalhfc7ey7mZPmYeP
ps2N4+xZaSFIdL283JEbGRg+D2BPwGuh/GQYwZb2r6+ljhUJ6FCP0+sQRqaQfNVrxmuw9LA/Bdwz
dyyROaibvRCfW8wjW0srtOyDo5bRCWCiS/B+lNZSZq19uAog0yTnGEFFeyZ/Id1ASSfLbarJRtp5
uboV3X96KfSqyOnqpvQi6hqQUb2bvoggyld6H1df5IDJjgBfNnchK/CLL/1n0oMXeVw3o2/uxMjK
L3n+q6/K8SWsaufgh3m+GlV0q6Jtp36P1g3tmdw7oY94pnsEP12+lI4WozPFlt2xpksWGOqEBHKZ
4nAEnPKwD0o5W/zMMrZ8YJerEBlrerCcfW6jp0SZH/3ED3S2ITPdZjLMsjOAU3RDiebbftzx6pVW
QyTWgNYpURUzUXdQcxRDi7fYwqiwmUeRbks68HPD8OFC4rzMLmVVIXaWb3xAh9svCifBUbZKSIvP
Gox/TCvdYTbNeewk09dJGIltXaNvHl09KCJFuYG5UcA3auj0HYNVbwL4arKb4JW+c/y423mIWkQg
H9YwPIUdo4EHQCOqYS3D9E4kjgQCWzvsRiAtHafgDD3OPgb79nkmywLlAReVOguTVMeK283K0TAG
MSkxsQeH1quyaFOS8xQyrcxueLSZPGUn4iNLux8mN7x12uOkk5Ypw+Tzz6gpw6SnDK2zSltPP1zf
/jp4ehHTC6JXnGJ7sRq1dMQIkMQ33MYf7f5+1Nz8HI8oFsS9egOI9EubBM2BjLQESW+t+7oG+qsN
Pt5FDeg0NdWwjYYBY5kqwu1AD9OVGaY/1ywVqOvIhIMQB2PDY2fVJ1o8nKqf1CTnqao9dOLS5WRR
3lqdYci4izt5FUNmXbbo4Z3ClWck4Pn3RCo7xUzJmZ9NrwKQI+baT8JWe4oL+d6ZiK5AQHKphdoM
o87dOKhAoDEPDY2kogU4l3zTdEm0nH3JQH6idDbY+VvgFLB++t4YYHYXz98gK3fPdOU4gBIsvb7Y
zAaDnt2NquwORhLtcVaJ53ShnuKnS4oZwLS+ISWYw91z73FgLced9iT6JDnXYEsndJaROfpDHkYo
KTDzue0T/cGo4h1hugSYo3uwIBF0S5hAUrY57sPzI87j9hGTr2uulTGKMWiwPtBie837Vc9960pX
RizNF6Qkn8ZN9bVAkWppuGbTLxjQE855gAlL7B+wJ4NEqnqU71ezDt95L57uJTutjcSZPG7cmrwy
VmgK7jFvhPirW4xl8VoXmI8DVrG0Hq0kCheAbfE/xbo24LCJjwerBpJGb3oafqdM7avJyulod/bN
aj6ikuEPk2+ud6D+dI88bsU9GB60Q1s2bB0EefnF60yMjo38DahM/uJ/ehTe4C+ADPDvOWaPWIKN
pBSdWX0HXVaGLYlm4H8uRgUHp1LPJIbYoy5aqzWem6w0b62S4chsdq6VODuTdRYpc92V5jMg3ozj
HAtGZp8bm/ljQO92TOEJ/PTz6eNx8wGy4wg82lWRb28+QSKO5MHk6SXx+uSCjktHzSuEPPluplzu
GI0yKJG7Uu4ix8eQhT0ALkNZW9TFLg6NMyiXSo0v3OgozKY5iY63/cLJNbkhUIUBp5MbMxiBI6hj
rurQDJgyZCXQaCYchixZ9Z7wn3Ae6a2KPnV2VAFD99An33C9e5Ek4afExtCvKp/V4PM4miPahEj8
t6BeC+01DsJifBW0+ZOLA3Q6sqmMJH8S4aBKJ5jxBgdnu9Bt0FF2joOfNCvWznywgjMYS9xxUei9
3Oms+0I6WmaXTDn3Q7tJWzs9TgGznw1MxqVdAXp/1s2xjA/BnvUu4DXVfUZTy/aC+3cmhr9OcekA
uDaW0YnESQfG0LW0mFjgp/TaQNbZ+W+x6CV5KLTc2v5rKEXNN6N0aBT3tr3Z3P81pXoR5Pa3UFAE
4wgd3zzr2Tq/RE06YuWwQmyTSlgrkK84W6Y60yy7t1ZN4wFnWolkJVFXoFezSNbZ+f8Vm+Wxc+Ba
9jM33VT8zMEjfuAgGuFoa67ROTbauyudwIglGgXxU4C/UVOYh7bFfKpEtw3CorgMlwMGIZaAYJLj
lwHnBGOcnIPQNfqVNPEYxdGpvgHxCgDcHTSvLbohY2eSvRRoQRZOXUjldu446UnkfoYzBntyb3wg
lUyXZBwzt9ubhXP+WyQlquNBbhRe0iL2sngZmRIUr2pW/mqMnsbj52UewS/FEO0rHcDC4B2rF39z
mdJEfW/s8wqnDkY/gvU+R/0drcarVNTRXeL2j2jKjQ752HGFHgzdmAKLxHfCcl1renRHOlqK1na2
XqYV2IR/eGsm/kuiFieIWeCA+NdqH8Omjg5zGGXxhAu2BYOXawHe+lWLgxQ0O7v8Uzm4T6iFxReS
MDPeAkIKrcwkFk5h7fGhC5fCbPgnqzflA2/ble41LromBQrgf4aWQwv6FuXbNuF1KOYdGwol48ed
h1qLLl6X559wzNSsbsIZfuymO5sqvO4xzf9xZ7+p3E2q8a+tlw5HWqy4eb8iEfyA/fFGR6LeG2+A
OC03/xoaBqVq6/rIPKevg/g/+ajdP8EXLQDu6gy4pDgPdRimEgk08QrK0u8ZB224GT1kY4O2ENFI
ZyHSPDnYzHou0wS9GqTDUUW07avCXQxoMUzWEoXBlZs4+irX427vpZFdJZvYyoalrYn4Hjg4zl2c
AR0u0PO136LBS9N6ezKSRwE4+Xsz6I6D1wZHUtFiAj90l+FUAUN7SATuospbDAzNRXyIq93sWJeY
JA9Mc4t5ftzDKVpwc6bGstdBkxwkRf45DGNcFV7xOex7tKWzqv6MGnmMHW8vPgM/6IcPxnkq29MA
Ut/ycmWHg7YmkQykQ8ePtp5q9JiZK1eAkNDWaAVDzb6ro/cYcrdFKR5m3U2esLZAxaOGqrKC25gL
5YA5znl/rgoAqDRuUKGxyevOV0vRgctV6cglMuxqZakI0lHs2AFSaSElgFYog0+zznMKCsS86B+B
LQNEUq2SYwo0XGq+zkW8rXjtXsx0ZBvLR1G3M4v8Lo8DfqeJMccCnBRLVD9ITwvpo7IYjhlmxjJD
86yFF+TxSdf9nxHqGwuplcnOUud8rVGzS1FE7OIVsYkOuHFzoycxsPBP9LQayF8qgBb5cRUaOpil
WHBknaJzceJ44dJk/jTkjwL3BiTuAk1nvwEBuKtjklVEgAWYtHRJ9slUq8Y1GYPRk5RdguPeogvS
pYZf80dR4XgduAo9Hs06/bH12uzSDs2xFemIyojUgejoVzHgHpXsAAtIWmF7T7FdX9i7ahgxL1ql
+mOWGfV/tGnfDlTh82swB7MDPvBwQbRq3wwgiorhaTHn9r09DL0wlm3ovY8I+oEUK0OP8i2NCBa1
gVlgBxU2GiAkXWuFGzwEpoceXVQITvp2r/e12FPPDTXZSGC27lPZv1EHztyLg0HbcDEC+2NlpKOD
Yd4B8KpLQpTQtTDfAArg+wQ1QTqMI3+AWfyJTHEFc0EgFTNSBXbx/ICK0UaPteSeanuxpuHBuErv
6UkxhEQ2qghqTnRnoPdlsilJWJa99VwUjLXU8fEdpXU7Jmrz4gAtfl07Vv8pB2IiYExi+a2wq9PY
ZEC5tpN7O4zbX27Qv4CIzH8NGE4pZZU2j9h5pZuxL7UTnpOT3f9uHL7tuFd/S8fzgNEPJFRgod4O
t2OGt5KFDNqHHEgBETq4++AOjQD6OvCS5myBnGLPwQC6qzHBeIctDfjhMVL72be1bOH7ovyBn6hl
a+H0F21e+aHoYzRgoJNsYdS98xQCCHWtD+w7AHKbJQMR07oDL9p7axS1N+V2ISrQ+UV4V4TFYWqd
otaoqX8qQ6vUOsRsW6V1/rcitkDdmBVfwsZk6wygyAff0ASgqNCmFGl9D0Levl31cZ50izpqw7NX
jf2pijaTirtWeDbdz//7f9E0/vmTBoZck4ECDZiymJm56b72wz4cayACPIgkK1aiAjRMg4edoODV
obBDeeeDnvoosvFtcOSbDYT9X2dU/6xfBU/eJFAbXsoA096BJdK7rmL+zuEs2GEDlNwxr+xXThOE
Lx1C8d/tLzAPYe4C5r0B57b5ogO6ayVl5O+r2jVeW3/TOEXzJcNA695vq2ZNXmnWP8vOyB6zxLAu
gEbvFhxQ7pfQigqck7Nxa7VxucrB+fuJg8P8UpbNg+h8/slMev6p8thaYvv0QJKDFtzlUJvNHmgN
/JOPr+StO+boE1WiNhbNpStQlVHJKMC1x7VeCEAhyAzf22oQldlFfeFAXzdGAJOQSlfHO3qkWIcL
j61INxu0JqhUgBdvhwFfd45tpw94Mkgf0oytevz6XwTAN8Jllab3CfZhJzKiopw+AA4oBg+J7u7R
bwIXNJAFIOpBA2OizOTjuG2E6joIxE0xDiFAXkaxjgNPX01mdTvDGzXwL5rNcsrjjWjPCKKiXZAP
3XAAjMEhYc7r9GqiUZaoWtf7tm/6e73XNNddAm1lB5A/ILTVBZ5EGqMGb5aN3nklkWpe/qabYj/C
AoXr5nhZcDRjxjaFA2iGJDP857hol1ZZDq9G75l7puAg5OD2r/FQY5trN/WZ3FCfWJI+QifTvndi
vCV4f2jwY3RC14Nq+gPOUxGmoJe33LzYGlr3jax230ln4wL0ZY+ukZciNn64eOp7yBvOz7qFyg7Q
bIevSm9qtfU3PZfhX/UBiL5XelubS8JAonIQM+NF1eFMeKr0pA5msTG8iL8JFYYG8PTsRgCbLCa5
5Vp/DzyyBWjp0rtJ50ZRseyiOl6J1PgB6EHtNe/MU+5pxU9NGy+FP3SvHEfZq9SW3jlTvVCxbstN
HlfsU9gb6aIHkM9nkFJ+BUqJ+4xWogIoE63/1nngghWRCBeViAC8G/vfQh9nmiMf0k+Y9e3WdVAY
Z4nm7z1vg34HgrP4Dswt5srrnGLP3fqVg/T2CAJX55hg6GC6Ip0XAmql6pi5mA0ON8p6kaqQ6ZI8
Sb7KM1TZ0kEdGt+yH451FScHKwPb6Yz4WYsAe7sZ8lPmPVukhROuM5xSRivBrBemMbnBvIJ96LEl
P8QVhqpITAEMkOOM6becYMQEPQLKafL8iInIQsrZTKK0JbqexReh5/5OVz2HwWi/pTXgIAni+Uec
Bfwldtzyzvf5G+kMDHHv0Q7Zr6iby0y9YWVJU9uR1UO8q7v8PX5wrPzFTvryLijSt7I9Ww4O2NoD
8KwBjw3S4AMtKADrQL+pwnc5NXp5yMsCSrKXN55z5I15NlAKEue0YxEM/zUIZNBPzR8zdK5jYU7O
xTOaBf4HdvNTFDkBE+jYk5/1Fk0NXZt6RwCBvWCULdxGGUbcAwPofN8HvXe2YRwBcB7E26i61evY
YtETQJzTi9v2Z5J6s8CcvsxAm4iSxI50nvJAM/zkoVth/AQ+EsCL4CEX34WsOL4DU4CkLku8S1C5
vwQQPl8k/i7ga8bpDok4txegeW2qPfDq0DGadph8SPU7PfXsz5WHdya0jiG9y2DoU4YUxNQ718WB
EBkpgzfyap+VgIES6KOeTg/bAAUVUCi7y+lwkWSut+6SsFwbA7gtXQPmqRpzAwuh8B6TODtyU+te
zLgCdnnUuHszSdwHjEe9e3Ado4OmET+Ygh0a9c1iDWD+Mcrql1EmiViXXKzKEABXWqAwMu0hMpa2
r4bsFRhcr5Yyr819mcjbCIN3m/f/tVH61VbLde2u9bXyxFK+r2stuKOF9BL4i0Bb1diKdENZaZM1
AHOYkRQhONQRQHoP3VCHPJevTHk1bWssvYRzjCNW2ba1E2eZG271aKZp9cjwhYcSGrP36DyqHqt4
WBhBoV+GTOP3mJ1x0SKaNNsg19Ety6v8Hq2lgBx1ohN5zHqZ9u4iNCswYSu3DNyIwLy1nbVEs+Mq
EQawoYoyO+UyyoFU7juvdSf3re8lP4YWIIPDKONPo9GOW2kpJKw48R/6ysRhuXJJ/WQZBo74RtkM
Lvz/4+zKluTUle0XEQEIMbxS89TVk8cXom1vMyPEDF9/l5J2U2777HPiviikzFSK6q4ClMpc62Kb
Y3YGKEixKZS3Et5S4Kz9YDUIwYHgHj9nXAO8bS5/GKz+2mlFdh2myfgY4ysCYm7tSdQsfJ4MayXa
3PgYemezHjZ4uKNYJB7xDVRNr5qiV3CgMYp9aDQU7p02ua8WqZkmqCRvs/2sReEF88MQ8eYyRjoC
OSBNrEXPSA1yj4S6YuLcVB8AeLxgsJRxhwhEWjFg7tqh5gNiFOWjHKEOI07VWOPiPOYBNgVq+ObG
qy3nMsuCDEzJrc3ZbnFbFQFOIGxtZwII+CEMUASC7B39JU6LraOF2j8gjn4oOjl+rvtErmXXhNfG
Y9OhCVJPgYO8n5SLIfjHjrKHxhpRaFOBl22XjMXPumTVgYCJwVXYAdrzsmAQDw7KA4YaN5W4xbHG
ysF3zk/jKMIXMtt6RWZd8Q+yrnVRZKfAmu4A+mRdZW2zWT4A0nrbmGGzWhSkBSoYoGqzQLtxQoqm
4fsRiFDnxTkStvgZ5+BbMlgc9RLYiloH9rjFlkwMYRkAXB2czTtFYDSPLrDc8NP7dZm4cw133H15
51uPcPtKYlRG4gECdFxSR1U7rAFLpSrFfs2njz9J95+KVdnhnRyM5DgGT66LuNTi7GjU+cdFRB7w
MAa1tgO6xHeKzgboSWdJe7co5g/pdus46+Vl+YwAHDdPIkEJoPqfLHJWhWBnacPsxjn5AOpCtpKi
nt7/F6ZcP7llbpwWJzmCYReUEK2XvxRQcpOtzNx0hWJZ8+IG3ovepuE+ryIL4AZKFvUGutVnZCD3
F5L0UW1eZgteoWIVhaefSYbUCfNiIpI/rqdSF2uTdyCmp/k0kfT/caHFRfCBFiPBfA10IaqhBSvm
fF4cgoW2X6dehNueV6YXGSPO7xfGx8hTG1klYkjlxT6mA8poaTeXFKeyzTqJw/SSd9HQIzMyqDYG
9zz/RkV6ahz8zv0q5fqG4yjydeai7pzwhLqH4TCvbFgNQMxIzYyc4SlWz6MsAD2zFP/YnpXt6KZP
D4JpcDcGTguvrXoOFJ0QJ+teVpM8lrL8kqRac5944rXR+XRfuGWDY/Zf8qFjKSr9HOAUkZlSZJ7G
rjkgdpWkD1FcMqomKMG/4cXIy1oUtJLg1ZdlEZqgVmrDCSu9LR562K71aiXyRooIu+BtJJDHEAEz
xvbE9JjF3viIlLphw4JQ4O+qv8rCaDh4A+/vyKKwx+moOcCmoiE1Q8hzvB61EvszzHLNoH8onYfF
AOlJ4Q7gLuF6keEA+JPRxuJMIq1CeWcusAVQl0EXVIIKbu2iumC7TEpc5M8VKi9NmXWcm3uk2SLv
621WL5EG7xVRfiRZCqLB6wAexMXH8hmXz+104yHOutvPmGtIwl5mBSDnXDHPkHuapeVyeMBNe1m4
NMxwp6VRdPMZh0S/+YxmZJln2R1AWCCdFlvY79x5sk1k0NDeFBl6/HWvu+xV5y1uOkzxOhfPBrOj
EyLl2BPP1mTYwt/eZDVPL9yYnmuc345VV95HUds9NYrt2S6QBk1Dz570a6bF+xzVlE+BE3VPeBoO
vsF4eaShFzn8kDXgc0QOhVeu9NzZGGVa3msh3Olj0qLy0wR+rJpL7twy3ZOSViB3bfd6QXWPEyqC
TQhtpI07URbuCBlhxk2I34T9iBLhjRF2r0Yz9nDacumLuXbG6EbAO9z1rhXtChWjcoreOzR6s69V
EItE1KRGHN0MycxFDc47eaZ8LLMk4C0PeK+8MQNfAkJkNI2WSFskxaDyowd4bNz6BVjTjxS1FYk+
7S277FY07ArXeMT3k4K5JAGMHwMBm54cAfgJ5DfP+cM+Lh7JlJrYKgEKoPz/zT6QiHjD3lIocrP/
CPxCdD2uHSVnN0ke28QKjlxmBl/ZVoman7ZrHKQ73vSRrhMcqemVccrb0ZdxO61vjf7sF1GkzdNu
dYuzeaFId7BoQi3w1b7hMYgqMscGXoEuzRNXlRdmHZlzo7/1SEZasns3ZJ6QfsIMlI6oGX+zI8W/
rwHgsMdRps2Olq35aEmfpv0Pl0F2ZY04Xlaah+Vj/G3Fv8loCYQ34lOTHP+HD7GYVGWGX8P8kRM2
7TNPHP7jCjSNmjAUW1Nv5GFSSGyGamqF4BaqjS6SZ45NwMY9iUj5zowUNWGtLXMR8pM71IU/z9o3
d4sX6tESi8niPkg8ULBWZr2ZteT+3yeTLzB6Ivswvy5X8u5qlyWoZ6EwaD1OtbuNjWiHWBXChwqE
F/Xw8mQa5Y8bxF2zQyUywOu2i4w14S4NC+1vk4TMtZXGE8fP7HK4FKqxuNZfRFPtO8MCr4kaoc53
uJj9ZPVrZtX73pw+AH4juU90kdwDua3Me/kAjE35kHqFfh8jY1kNSFyOffYgT9WbCUmbfuUJ5t2T
HSsnueUdnk0Wa+1NG1mTTwF8alJ1iwtNWdTrv6mlaf86AnASlmyBbA5gaTt2t26dD5+mqD4YjjC+
NckIZHZs4a7TmGinOhJ83dRF+a3JfDLodQTmC89tQKfFqiuS1JA/p3H9GyJqO2HI/HOJ5yVA8nhz
GPIgf0Kd3k+aGaf5t8wM+BOozcMDrV1oVk9r26AlfL92McR8jerOZW3AAr6uDRj36lq7eNs2mjq+
Og4iqyFCo2Ep2YsmDSTDVU13zXDod7SMAkALdSGe7R7RyjBF4bPRm7MtIAQYkGDjV1vN4dWq04NH
Sp8JOiAiTnHq7GmYAb5gLcIaoAhTA3BlpV2GYx3FN8bLXKQ2dnc4LAhADyFwGuIV4ddBBwoKeHGB
1WpniNNnLrIqIWdAOvXrQq/uQHDdPXRa/l0qOW7nYKID5PgJ+/78A/BgEJSAXHqNu+mSiO8z1Kd+
yTvkYUJsgSVsl1r2ABY6VIQCTkiuksnidx5AJNYIQwOdPm75XV30BfORx1hdBDJx5iFpMmWNpARw
n2m6hrwRZUgaJCMAlN0zjuSQ7GZtYAFDMDCYsQNfRekCvd9x94gtvcy+qgIB29GunmVjTgc7xLZv
KI3wVK5cAyGXtombR6OJ+b6rSw8HIxhSA9CXALy0qbn3dGmt88Qx140XmYe6i8YV/WMEIKEPrRpS
mtMypP8TDZswvzUeAmC+L3NJuxiTK9JWaqH/YW4dZuu+i6wHU8hq33M32SGkVH/uhmCdgyjmBUXz
KYguB/08RQLhIwASIxUTCo2Xn5zB9p4GnlmHEohBGzMTztd4RDIn9KJn8SbI+vDkeEX+mAxsI+Lw
DjBR41edg5tOH2t2GRFqeXCKGkQGCqVDFCko5lFmNCvMrHtVNGFYzDPcEFEohmIaMOawkkWA7dYZ
eIkCUAOoHjVmU+EIsRH1alFkuvzDbjZOh5+xNLzZE5n9zeds651ib4jOZBXUQmvx6vdrVeoBmEbb
ARnk2Yq9Bvmr4Cq0kEzloJCwBxBrYOyLBulpvp623jUWY77hPdJCqph7V2pS/NCvk8Ye+ql0jou8
DqRx6vTuTCKaTr2s0PHtMjrTjxFNaKoeNzZHSt3XcEJyMO3CS1e8vUhAqyEKmhSPKDYGH5sJXIh5
qGQ2DmLXdjJ5m0XW4y3Q6WV75mlXPPIyj6+ouNguBqEWo+Y/6XA4lEl+aHkVrpCBMZxw9QHShxPz
S2NHqDoKwU5XC7O9t+sG53eDYXyJSyNH+kyTnBLDKD8WgbYmuT5ZyW7E2eGuVPMrbMCRE9B/zONC
O2YdA3adkjt2hPyQHkwzABW3rpXUkcCT4LyaVQDBzyZAkIp8FFejLTzwVjjhBmEY9pWDdswcq/z7
/8/CUD7Ybz6a4aGRYzMTqaW8wsnLfMpCfGpWOH1xHc63uiJb093s57+fWBv27/TnlqtjT88cJF8h
mcIG5N67Y4Iytxhglnj61NZsmyPrbWUOxfDR1kJrG2Ui2nJDHz6KGofPARCO96TtLBwsgm8ZL6dK
GwTyswDI1JWUYjLXwRj2T2Lqg2c7D/1Z3NfYtiflPU2Z8Dg9F9oAvr7S7R9d7HuQD+tFT6m0EGke
jCMeptETNdKS3SooeQpeJcg8KzZRKz3NFjTJQXreSsOdZj+G3rDujBJkfb/vkFp1DDXkxbhdFLTh
QaBc1OtFXdELA+2Z+inMN1OIbY3upfLUhK08daqhYemVyCvpRn5vMaPcLSbUW+xoGsn61o732mge
F9t3ZhX5JLU7sns8SF4dL3avy6rLsBy5dZ3W2QPOEfnEy0J0zalux9vSjKcrKt2ma2TgWWjZkdja
etwmmwjnnADsTnDrhcliNw2A2rCq8WxmgbNqej3YgGKvwlZQM/LziMOGqe35VgKJ5kyNFbmP2Pgo
GOeQr2JVJ4y9s3vUPK7vWFqcRtFqFthdUP2LiFMeAMceNj0VD5O0MHAQ5L83GEMQyu5JShMGRNfr
LrefKlbHl0RPXgokpz9b0sqePZBiDHpYPpJItPiJMcvNjx1KTZ9D6YL7BRiNrHeje0M1pRM1CB1X
zaofhuiemrAv4nstdh/EFCOdJDMKFxx6XXR0rOrLOzMkfGpAHm+v//5zZO/h+1wdBMOea3uebnpI
Q3hP/zvFpcljFIR9mGTkrafRYYcoDIAu/4ud0BDGK08hycICR0/KYqYfXOwoe560qK44zbSEJCOT
WLEYdo5kBwVfNnWiR11QGyH7k9Q35mTpodZ0o+CXVouLxQ/JJN5JNwxZL/PRGk0jxexr8fD+A6gr
IV9kgtqxVw9/W4lMlkVoWkOoMCHKCUZhPnTNGKCGmF28RDcfHNUwlEQdDFBK+mVbP8fSVtQLKZCv
OPCLkPkvQNdxpZEwvPYMvsEnENECvqiNOE7jeJavlwkZlkOWFgv2NIMU/8EJGchKc/dIdu93QNrr
dkONBz5XxWymKnqjRoaZe0JBws75XU5mSAJDYgNwyRb7OJDptQCPiz8lVrVfFDQBXEHFOrJKZ724
I8WyPitBs5VYotySguxwOO7QRXRT2ll+TYV7OeqLMrU42S0LLYsjOTHWUJYBnk9ac7Ghnm1N3Q4A
Di0AwfGZAcmYHCeUEO6QTVhjqxK25rEXwsn9Oa1ejYF7Yx5pOBh89E4oTzePgzsVB7Ah+A0yisHl
QS0ZLeYGoraraAS57TjK4IQtLd9VunFPoxylhCg9V4q4wIuGT11qQEXA9tJ0DzeKBCWKp8UkKaLg
RLKUJvdxYB5GEOL1yuFilwUhwpY0fj8laXvrmCDPmabMbmZDtVTW4ybzOvFt6ao3nZNzs0YRFiO2
WmY4rON6RPl2mgBZrBsRdBpYEaIU6BcWGY4zhIda3rE/jMl0iLSmS57Artb6YROF2y7NQGRH5pR8
B1Qr1KqDN4YNNivvBlBSu64WniYGoj0nA3UWjg602geYRHHWGCDI1tSdpYbW3dWtXe7taipwGNlh
y3bTxcYAqSKglL51UilPZESOqLfIgKd/x0CDtL8RLW4tFoYoQXy7Npqc2/Lenezw4EVgiQTGExBC
i1hH9JOfbkQxwYdis3zBOWO+zcLS8IshNMc1zaCmN+3MR7JMtguUoYH95CZswJ3pVC0DVV7Kzkno
mHMPdL6PAcLo+0WUBsCsXJdF0Zyl+8V12UbXUheIB9x56EeUmedGlvs0nKbeRWQEMPvj5BVrklHj
9fawChDh3i0yt6i/yjSqTojPgh59xN5Gd8f6nizsDCyqJcLai33bcATPJpwiLTLeNybKM0trvVxT
Z5XpqkqjcE92od2n5yC0zhL8kqd80tp9Yrt7Ggkl4sPASp/1aYuzQLy6koYaRhrqjnZilTjZhD0Z
uYIBkgkwEhuauCiW4XsXNKbmZll8K5q9AlK5Wcspi+i/JdBY9u/0Kq5hcmTDOi7zXA+pau/zZ3AY
pLWlKc2nNnLbDcr77rtuDH6g6GwfyxAZyN2EQnsQsMSAOz6EJl5I/KG9wxmUiP1UFmtk0wY/7QQp
Xm5l/igL8wGc5P03VnXfDMss78Cs94/om+JOByElShSR9V2bXbgTARhqXLVlAoAMAuZBOfmelPKg
67l4JEU77CKQ0jzMAwRAjiYOkfxlku2iaiQuM7FNzcr2eVuyfdqaAXhT5EvG3fJk9gCEW+E8NcQ7
x8OsM+36nGjjo4F7AJi9YxA4Y4rR6QAGFnm7Ku3JSVY4O9FWXdCY24bL4AHF19qDzMWL7WTy1FdV
sdX7slrHau6f/gHH8DivjWjYq1/bfJLm5NzTlMU9rU5rqKsuVFZd6tkGaj2KIOF4dwm4QmmwGXho
dasDqY0TfRCtVa/ruAl2kSHiD2Y4FtuKASaFhsh+bfe9i9TxURrxBySTgE47sE0UH8I4bFGXo0/a
Z01XoyHrHvTR2JKOGveuQSXLM/UD+dRYIj+2Q4mXr37YgZDXOjaq4VKAf3nKUNzAK/wz2xz3ftKI
agrYCkAN0Kd9V+l70iG+howd5A25KG6Bg7mbTt0LcGm9zexvtvy12jLvZkkU2cQFamrV8iR2WuT8
/fs7qmGyP34ZyCwzbG4wZIojvew9kUpVGbyfZP/k2B+cOHOSdWCq5wRQsv0ydeMzNQjtVHhiqPFN
10Yq2BlnR+I0evcWDVTGLuAR/jKPheXTKECi1WhtMnv9q93s30ok9pDwvSIjco5sShsFpHQppoZ0
bIQsQH6W2sNHhMGDfW8g7EMAmlqrV+eGj9elJMf7JZoBM2lYu/2V6mzIjEQdJi0YnL/7IVPXk7Nr
XgkL3IpU7oIa57smxW8YwHTuEQVo32hkT/X4kMRFdJCjBr6IKgFx48DTeufFDaJRNEMM4lDVPahe
U91CWqnBkaSm5U+2FebaTuDcDaiF/WmoARcK3LAsXOcNKEzyMQruEq0ewXuT4BHthvo1YpV+lQxZ
a0UUhrNsUQhzyFcly7otyeJ4HPC1HtWbG54R2ZjfNotMNNlL2OENYxEttosMdI3puUZ5VO23Jm6o
ICVtt4thVAGw/798d5nxx3fXMzm38aW1uGX9cVdPcQKKNwVZPpVUwI2Xy1M01tYZewfrTD0QrN8O
SQFSjZe2BSf2PFK2cTLFIHh4mys0cBUjinUjeucuATN359eGnW/03kZWl3Kjhx0qXUNh4eU7Cy6R
LD43tcafW830Hnnc+zof+TNeofkz0P+3dlyLBxJ5FuJvsSGHMw2BF+2sKoAX72mIys5mCy6tflNr
lf2sF4N1CCVCieSp4yzeNoE+aPnGMWMcXkuACMSqoR41CClYR+BQ8yNIiIAfQN1FQz2SkeEyj9zg
xpgV/uJimffODfi35QZQDPHsf/FlkgeaZzQOGEDzob546jw+K1COO+Bdah6NqBCwo9bc0rDp0/yO
SSQGK9OQsgOsJkH9bjScMpUP0OCWDtx7Xa5I65USia02AvMKiMvo2Eudi3A/jBpSi9ywy8Z1+sks
wHNJBtSUYWFe8DKODCSjFyhL0z6TfGwqTNKptfpCrOMCz6xlHvVoHvVQ3f3f7s1/hPNwT0Zgw7Rs
jq+5NWcF39RUgskHxPA2q59GPjm+nSDhrinL4FL02XQqOgbwFR15km9y6lGjDyZ2yC4vdotssfPK
qN3pGk62Fy05XoZOpG+mPKtO7+S04oTIljpyx21Hrb04pl5gthMObM1ZucxfLrZEuZGf2uO/XN2A
Yo6bT7zMpSXU1dklKHCW9ZeL6OKpXGu8fb06mrpcBcjOptM0GGsSDVLDuw3e+LLIezmgPsB5cXAu
ugEMqsTm1UmfOtF9m7rRfdGzHGEzFGGg1hRlKK5VtAgl1N3adqph4zhhM2xBnGGtAe6GBC9LiPi7
N4GdXUPKVk/PRc8c4/NsKdUjsi2jjQxD52DrlpF9IpkW170flG69cXpPxt/HGFyRDoDxfdRzVNoD
KseqjT6WNjY1XO7rsPo2aOCkrMWU37WqoeEYYQOIt6KHRUTyZvDyO+R9Ose65nsSoXDd1lH+ACde
5hVnI+hWNHrnsq6xfwrrDekWt4tV2H+KUG4Liliw7BRV1W/D2hovnmzHS4AfE/iOtck3OpltpUD1
6440Q9j8ow982gVaD36aOs4RnU7N8eo2QP0mk6yJJwD3l8WAqp1xo/Ug5kB2evnL2sKZLZAdL0j3
rsCIZxbO5r89at4xcbgGfoiAoXAsHfsHPG7elUdOowAsK5Aon8BC056Rzb7XEbk8eNgXYHsl+rMN
JIfWp7GTFOgKC5zVkQUk4sWIevjP9OfZBuUf/et0Zu9xN60P5GyRL3PnBchrE2Dv/35VcruYU+/t
OsseyGIhB9Rp5Lo/HRF4z5lujNucy+moa557x5ByvEYpUfC1zkCZWJv2jwSmlj4A0kW64xZbiFdT
XRN4CWFp8NXIK1Q45/YPxKBinusqc8FZLyDtaRck995mBl1XVGLUK3hizZZLLWjWIcXg1bIj8PbF
KtC8u9c0pq6Mso1WJOVqVEUM1HAzuggUDNzRyOZTB0gpW8wWkSp/kJp2fmchtECskrHMxeovWloB
KWipABb3H95prrAAaYUnfwrOgQ8WOJjTVQjG3aPHQuzktSh8dPQmfEzz0NkkFZv8yAPoMm4kp2wC
zUwQFwj5qaGr6ISEKjWcxzddHOvF8boCEZqFSOqRzAdAxxsP1J2beKhXXgpAKBq2/r9/85np/PGW
xT1kQZqeY2IXbYAwGW9hN0+hPnNFDeKj8skyhHsMuLAASTqikipqCkRmU/NKTWuI6Vx49jbC4+w6
mxmlFuxEPjU+SzqRbgYn6dcdRzyTpgRB+zoZwC+F3zt1u18cklYthMjYHwuham3rvk2nSbQYeGAb
n4aV/S1pq+5McWWKP+N2K04pHkwkouYm0G4UVkHaJVYNNA4UxNP4TXszg00JSEKZmay4QudjQy+w
X1NdxM/to1AN9VxbgfWRJtfBnKJH7o12Imw+IB3ax4YA/2jiLKXpI8H+LT7TSXwIE0CpoNpFXKgZ
B0+xu1rNNtAjLZk1eOEPQebt7cmkJePBwUaExqUe/tNbItjZWrfrY57hNAzQP41qZsAfhRqklE0S
g3hRyU0RICuoAbB3XwDEzwm8aUdlPyzDmVI/1PWFhrmbrJD65T0P4IV6YEgcAmQEaoVw8HLMe8D/
kxX50Ppan30kdXrrY5rSVdow77l0gL0zs6CwoQL6siLFpIZoL8ssqjYRL5A7rhQkIypMWzYjWNEV
j+ZCoYl6TGsVBDUIP4B5shklHhhDa2PXQrPLN9/vnNGQpiRqqXdeQXCGpcjmpqmsjZOhwKW0tepA
n7gcgy9xl7FryDXzI26V9GcBThq/CytUGJIRiuENlJdbfI0kfSAmNBFQBTT3azh1xRceZEAyKcvm
WQeZMJKa+vQ+SjRtqztJfUaclB8iw00PPZCDUeYYdVsw4KHAtxNynU1F88EqWxPnQmn1NTWc50Yk
9j9hA77hDJnt/uAFwAhv458eQmUIPJxjQDeeqOIjT0IkpFYIGc31HSBVtHz8wJID1YBwR7oPbb6h
AU2Iu67eI7khQSZS1jxSAwaf78jEYeklGRyx68Q4roniPbLcGIcw9bgmAvjSbG6HhVk5W9OL810X
9PVzUIKrC3lY34PC/YwjfuuZCxnsjMFN978b9OUX4N+zU+WCrdzXnUoAWdGLLyz5diOKFGL/MIJ9
wWoRvOXJty4MEagY9SK5jOM30idgUsLfhtUz0hXuC14N8q35LqKOvSK6WdD4l3K+V9ycv0ERoGBh
nrXcZ2gScpctEB1NgOdNtQnlmJFAfjlDoB6g9MWZA1fybAPNUiKJ+JiSIlU2pC10PdyULLHxsoFC
DOTo5ANYcBEvonlT07n6hbpu46LuT7e2joXqwEiz9Q8F/rR+Ltzi58az6/xnN5QJCt2K6UPSMcQS
GKp+M166R1cm2tbILQQV8QcHQQ0Dtk9Vyy3RVZkVQp68O4eThWjBQnBV4Ya0rgzJV8aArM51V/Yb
IwdNKE6udMBdOkCuX5pJoczTEHlykx+D4G8t2TC9Gv51zo3+pktO7Lb6WTOnByFP9hOHhxOoe0FB
eNKzuo23TIuykxZ0wPRSQmpIVkdN5ayoK6kLjtYrSNoq3Fk9IE7K9ifxnY+aF5vbAoAQQEzU0/jc
FCtN1E2OVyklm42iGt16KEME4BsfxzlKQ/p5vuvG2iHHLmK08/p8q/FEieycAqiYCuwiQb4jCt6o
/bNfTy7yBsIOQKJexY6aYcZ7V3cQxiXMDDfLZOmTOkuKXZ3E3dE1UIbgu8LNkWFhpGtEwtnFVact
qJhy8OhTY70tH4UeoyDXq4dqVwjWnbKwXWd96444C8SuYO5GpcOQDoDdzzxOyAB7chzgllrhB7ZR
+Ej6iFZsjPpri6jXlXo6B7vXxJHeTEMPjyYb8YbiZ+girEd2AGoDFWHBx/turIzjbELWOJTYAiF+
AJXlL38k18Z70K+Od4u4yfEIk+X32Da7m9VNFGafUb62k/YQ+kaTSp9S1JMsKu+sWNxT1jqlxrdR
/mQklX2Zc957w96ABW7c0FA4oPCoInlPpjTpzZ5EGXPsTYBK/Q0pyV75t4k+nWXiCZw9r77TN99k
i8RjgTdty5bfTC0xV6MxdqvI0wYkl+Hkm5o+7I4TsqAu8wgcf3d2hcNQZUBH25oo7B3YHyQKmH5N
+k+OpMi9C81C+H92hNdZe82Q6LEBbsXeGAaO47i6mmG6lShoCn6RBQDACd9biUrpWRdttH7gZoer
U6jeia7tXGVJRuThd39slJuWYc9IIDFZmeL9NkMSKG0WqAFuDxizAjmLCF6G5AppblUDY2mrdZPj
+oYI8ktqiO0CN0N25FMqu3xUvFHkDymM28ZmmtiASvV1yWUemShX5GDeoSyX9s5OuZqC8EMvrDsv
KbuTk7Yb2RYA/hcjCI0z0y193gkPgL04bjyxJAD3CXVnKU2isZo5ADrqMCtuJr16MdyDjvKYE49M
0B8Ah903gszd9VbXR9h4/BrrZo9qFsIwSQ28K6LC09nNwoi35yG3wOZdph8yk7fHUZUV542O+uSx
M069O83Fx+VbyXLm4kUev2dtrlZeFIlR7cPa6M6LyOUA9GWt81Kp6daI5ASEiM1m5Wmu3NIyZqFj
SwQWaL/V8QRpUMVypl5r1z0urqi3bqenPim42WN7Teq5awnc2KwEYVAS1m0PliRbB7wN3Cy+qPdO
NlpNvQ2U6xjwz8hdTHpAQFrAkNwwnIWc3MLL7x3HwIUBwfx73Keb7HcLG7Aq+2mU0VkHALvPzNz5
UYZPQRLU31nKClDaJAx3ohKHnGFuAXjadR6rhPcg4GL2mylORguk8m4bD8nzQL1ppLOu+TYZ6+bb
IJ16HTRGeAF/UnznlcJdsXDMv/9mAIo7JJbYxvW1+ijpHBN3i3T6jBT76hxW0Q+BTJJtybSBfSqj
9Acobp2ty5HLuWYOq9ejQByVjIPAAgTw2zwypFFeetV5ANHFq7Zbuspjnjnjtk82U+KMAJPMp3vq
5eEPsAGUVxpQg7RdACo6VQ1MKVjNpl6X7vsowaNATZ/aYbofba++54+LKzI34rZHHeBU7xdLN3bS
XYHIFjYeGSDHdJAQIZEBwIhqAdl2FfKvEUjyAY3QHbp4GHDojQIEBwyHJ2oQWnntTZ6blf6ieafu
JuNevanv3slp+H7u4nXxR7LAQzTaTIWx0grngvsLjtLwThb4FpD2VlEvAVUPWPLAN4bJAX1KYfvz
GCch0R2K2bCbVuaDw9h9HeG2r1zQiJrFzewWQNGvblqm2YBsAOqkrnhuOkCkVgorlbismt9GLlKq
bIWqShxYCNnOljRS85yufhrqrttHKtKH6wOQo+qBgGu8JBW4goIOxXqkIBlpqQFwzHhJcZoHmCPZ
rhYH7+yKEAB31uD062Xu4qBzS5DUF5/stMYhTFCY+5qL/JH3ev6IOvcV0gKyexIBUYadkhb8HBH3
y8TegKvSvVZIonxShSm7fEJUy2ZthJTEOHrC++7Gthr3SqLFgiaQ7M3HYlH0zauPNwvy8bdVyOJf
VylbpKeZoi+R66aLO8DTfbFQkbmnUYf0fkAvKwWyxGZFZThgdWpNdyumVl/ZYPZb32xL5u1I3WQ6
SCK5sZ43JqAT9IUbJ3l8N1WJuwujZheZSD4a9sJK1khVDjZazsMvyO/fpq4iIx5jPH4LS1M/suhL
EEm2GopgOHWjXXwSCbiXlLwPkxJks2EyTzemCedCVe9dwUhhPzhu+4Hc5n2WbjmYu3Y0620Vx7Sy
C9I2QfGmVu9Yy1bTb6uQnFbB5nljet4BRQlfprxNH4MuTkHi4QFcEVvYNQ1nxRQhbUofwBmrTAAx
cW/1kXdu3O8gs+T3JB3a1ATjdf4lQukk4npvfubxEGatH8lSP9jASdpoHipE0jq6zzXHeC6aNj7a
bt5ucHctXhJjwI0kCL+Mg94hgTaYdm3ArM/InPXJQG96uQHwe3HMRNs+cy9/4EmQv4D5YVrlbVle
tNAY8B1va6QqQjFqnfQnV7fuYw/A5FaXbphAlEFOdfHy+2UYCKhtSK4uQ8W4z3nf91vLDY9J1k9X
B/+2J+71zbpACuFuHvY6sJFSXvs0BFlvgPfSp8hJ+CNJqsRCrkkumwMNa9RF7hHi6Vc0LNPYesCO
cR6RaORgM9V1EDIa3Od9n94x1VBPa3+MXhicaYD321cxDgzTO20AV8DYW4dF/n+Mfdd23DjT7RNh
LWaQt+yc1Eq2bN9weTxj5ghGPP2/UZTFdn+eOecGC6iEli2xwULV3mRGg+g1MDs4A7hVle2dPwM+
6ioWvbdeFIsdy3Fmn3DHu1oio0EfwEhMB5UZd4yfy0aLCcPf43ESwG6gTxc5kzb/OCyro4d4t1jG
QOS9iGCmxCmmQhxAP1L74BnpotWytqwfINVtUQNcVgynNZZxfduzrsFxS0H22/0IBl69sdYkpMFK
hKtvPbxzp2WyARIQet1xbP3MwmBDqFwBt/AiqeT8N3noQk72wkS6fpyQ2VFOQHifvnFnGnFZIcaD
W7RzMJIvTh+bFHh3O2X2VO9i1bFvmdVB2I5+7lXnP4nGQNQbvDG261iBBJBsiOr6YQzxnE8k8NtJ
FleTjhYNw5sjkTHPB5ySpzj1U9fVwSGvoqo9onTUz7ObCiriot6gnwx7qE9Bg9doNRDoOpStQ2SH
UuLXB51/EW7oQeLY/4OyR1xB2L331DnOCzA/gSoTcbk1K17tmIRVXnYAorB0dDlI0GnG7cVLwW5J
z2+R5+O+G4typU867g1QCnmJW54+0JP8XhtN1b22R8nICvcpqij6V+RaeGerKLMzsATbjS5Re9sr
kspJsVfSLC6+tkEYXbt4fBfXPa4EF1OyCrMJiF4SKHSd12pgcJ7i7GICm2Tw8ax/snCs2jutyC5e
m8t4N+pIRrgWcoLK7saYx/Jr2xXONsN54UQsgmXIQTbeI68A9DN9bRO/IDEC3kx7lvwNmkV9i4RS
fwaxa3/W6lLfak4X4qSLPDwpxqkN2nntBnlbrFPH+pzk9bQjlzEGoUR4qHhn83Vu/UB9NjBspW0+
mFMHFEE+idOQZXhaGCWQpj13j7PY8NiqYcRv2C7SnHBFS1LgKqvA4dJfJDTzkPH19TQydosCYYe9
p+PbwcHDdYfaHECKjNlaLzj4jIs48fHXJBI/Stdt7EapD5gHXYoMEvQ4o30GdbUN8pduOWShn+Z8
1zit8U+TVufR88q/s8p6qnvm/gVwui9WAUbUsuH/AGOz+OboaJhoewCE4l4e+e1wEquApcF28Nrk
1UWtLSVFaSXR6STQlfnpQ0f502X1oVOW/39+DbBvHVGIE66bwIMgI/SFCKSkUGwPzjhFXh7hRWtV
5054kYUZkDztvXc5isGjf5W7IAhb4tgWu49D8fXQA739mOyYFV+pZdGeugR/qvGVeiG5Wv2uC73w
SmDxZKlWi18KXEDqgzQmYLAqXTYCDRA4kt1Koop8NTE9fWvSofABb9b8hcf1Kc1i8KN10aYrQFrg
SwCp9WWu/8g94B5Zsv6Cb71qxZg9vOCKHqmxTDyaQ/xs6q37JW1Gb8XyrHo0raYAp9c0HdrMBWAm
rtbWSZvIz2VQ/OPge+cnAJKCqP9pt/lPvKl3n/vA42ujyfKH8Am/7jh8jbb5qKEQc5WXhvMmnOm7
elj/FBO+fBQOYZZ2T9LuTPDA2PWKgwLpWfZNv00sLz+DqzXA+cO8jWNbCX/ziuEjjt6PCs8Q2Rid
o9hGxq3cR0Dx9GXL+ddwGDJ/VLNEycKxcr8u2mX233Z32n+NR3ZojAWQWO80G9dyQShQehn6kUCT
EQb67XLRNoqeo2nsdy0tFy2rJ2A9pW6wiiWYqg/I2zfHukGlO739or0YnDkpfu1x7b/LrBbYL2pA
wv8TeoTZiVZTGvMnp7uEY8rwQFYLx+guvJWneaVqwHOQxACqEKVCNz6AyN2EDcMtt/IiRalxADaq
7RzlRoq+zz51KDC/CRfzM21HPo0TAs3QRq2T+nAtOL8OOkoofXPUrav2NcTv2dXVQV5GAtfJ+kMz
2H81wFXns1FX4PcPl/nTOo8ESzexW/4EjHR6GNsmSDfvMbhMYu5/+M+mi+sAKEvHke0BP1F6osFS
iXOH0ukhyMFPtF7UMnSQaA9AwqPL0tyTYrErWuEehemTeDa9s1gi0WyJTkHuZP1gNUiPtACPjeo1
JWDwSx37SROOr8DytLden9TH0HKLK+5W+CqTY/s9YvWaMjB5a6PEm8vhtUxjADwlxYpqGXE9Vqbo
jP9VG1kXIW4OrcaZ1VTaSNq2s1PAqMKuo/LHZR3F+rHAFQcw2PQvRY36IZqFZvU+i9VsKEf9C80W
7aRkd3ZLlCKujkPv/s3BpLDKc8PAcZzhu5eyM2B/QELHCiO26gZmzAmdOcuDyxM0xoa4cOV66V0n
QKr7ZY62I1stSWZVlgNK908kqdHdNosBeI8CUJlFK1IMuJWvbV1cyMcDnLMfAWl9jkNegJvlKg4t
4r54RSXA+MqeiKF6yHgGxFeQu8c1czY9OhDOedKyk5brEdo4rOm1KnDT0Xu6/g97qsYhQHfjL59m
zPgGuITiWAzSp6KPqumlz4EheqClxJfwWbp4Zk+qwAPcYrdaNC+g9JZnV8LUN/P+Fd/n+mlG4e9a
/M6oJZUE01Bo8kZETgJWumZpp6V6WFnVbX8r+j0WFynqniJdIQ+DlacBz4nMwvqxRjaHVjhwzyvi
i3KLZl7Zimfqd8uPFek+LHHj464TowwfRFM9arKLX3lrN6coAIalF+Xym5K3ZRy/ekX8OXKjbDei
k+OhZOJ9mDpcSiMbC6KNIWSav2gc2wEQI6i5V4tscWYiBtqhneSzlhRAsvDwRlUhL5uJ1PMXazwT
3vdD5+WwnbzfdirTRADRWXvJUfb2UBi6WMVjYm/mZTsGDzSz4sHeB6H4cSenZYXv4wh5r3NohxUQ
Grxxr7BOHxOrxRk+Zq1PSzzPpkeaZfHV64E0RZLIhngyQcogJmSGFtOJZeMeTXLIfiqTGwVOqGGa
bd5J2qs2+5QoPuKZZhiZv4fSLrxjpGSSqIdtyBoXZOI39MQfMtAeukAU1b/ZBuorYzAZcscWzzS0
nge0wqFHT+CHzLTKz25WlEia46r9dycSGbr57iTwe3AShYOShXWJy+hVUaFKAP85qF+epzxhwFnN
C1QBLkK0sYL+xQPeEk6nKJj+GJhMn4ysEHsy1nn8rrxb6nrPDmHlbUlO7vNud+GWzWOqsCbLm89B
G+D658nDW+A2q+wRva6h5rpoILftNTMdb2shmflagij9WGUCJM9qaeh2+px6Ln7QArwvtWi+dMzr
LnoyAM3clvZ64vLWdQoA7EWuIAOWj2kn/u4tdBVMXPSvLp+MdTpm+Y6WndajHtASE1La0JrAy31o
I+OJVjRoxfeABfELSpygx7kWQI2/ghW19R4sEWH/+qdgwFBHGphAxiUKctAjgCoF/GZoXYTKslpV
AdM6s3CDabuBvvOsGhnhDwXNSuax7VTjoX/jLNEZgqcjSBtiHnqnOSLpOx3FNgNv823AgWQOkqM3
a5oE2HTtGERIrMhRxOcCWwyNocA+dEtMLTW1Yus5NsAAKQbU4KBQGLJW4SPii9o62UEN9AuswkFX
KM0tGgp5ZNR+hU554OfDuIryJt5ZmoGUbhJ2m3mbeQe0qkhQr3fWthnL5ijz1OiPDXoDDl1oH5a9
5r1xFMo3cacHflKAyExv7CvAtaczGrzKztc9TREVR+8DaTSl5vnfHa64T31T4AuaRKQk22WJUo7I
Dxu85tYS5cj+Eqrj8jkseXkERkW+S4aK+VbIkWtUQxIO2WPQuecKjBynRcRwF7kb0Pjqk8XiEAj3
GXXv3nERlWmv7RMFit5HeX4Tl7vhtyrJYhBeOKYLIBXA5g7G9NNQO4e5kjVTF4G/2y0OfTFYrp/h
yHvsACdM4SkefQA3DBvfHVFPSUtS5MAWANHO9CTTFKFI5rYceRzcU++WAHko2MlL7FPbOvFKTlm/
o6veamjwpEUr8pwLC4BkfAXb1gqPGzxuSauWZEvXxehVmR1mC1pOnjVbkBnFWEJ+xLCH6TU1Au3z
YCJ32gsr+sz7FDBogL1/FMXItkh3h+eyEP0x1vpibwOq9QHNT8VmEC5/wV08cgkas77aSfiJad7w
Lc3T0ndcMYJKJLEeB3X1ElWxvdPDCZeadB/TlbiCt4tu09SR2aI7pLpwPuXnWau7hVxRBDQJ4/aG
lfCuGJgH9QBvXeY0mltcvIrrzWDgND91WbANPSmu6TR+cdx6AN9z1KNCCKkVfJbuTEuakaxxvEuJ
hjmAroVui/Ie2M1TMhyVc1/G0V6ri+fF7cYkF9VwAnC+L3BPi0QR6ss0oZWPWtqC36/j0V9aY78m
6Ap/7VIvPyRN2237tu6/6mEEIvJyXdex99TXUfE6dNGZuyDQsND1/xrnloMUmF7uSZlPgBCfWgAf
JWMJDIgpih7NHAFppRw+3MnebCXYxeq02kdIvSMJjyLcOuEnF3gPz7ghcB+TxPxsSD39ErWJvmu6
hG1oGRuopUuLugAb0Aj01970LWVWoorjZHJkrem4DhARwIwZEXYwgeJy5pZz6vGkfeybukfdU+pe
QgbiPpKVaEx+RL8tMpECWX9akmJieD4BlPxbrixGVkeHJku+MVXoScWcYRWDVx1kCygbNeTkHPH4
b6wVVYKSVZgNoGVjyIUVshIWQFHgSurZaUItiLeZw1DExYBmNNQU9M+7FJOJvEUInI3LSMVNzMZf
txqScIxPw8cy6znQyY2ix6MJioTFyalOyrr0Z+vY+TVNkXXeNWP1xt3E3ZdgJ12nCvPdCJ1u3dXI
nsdqiZuc760U3bUqvfCt+MwcUb6FfQQUND35hzxYqPGbAEXFOpCwIABpJ43PAUKrbTYBEDtXUuG6
JOg6cldsNLKd9PgTMBzrk1ADaWm4k80epMEvEF47FstZqGI1KOhe5LMLT60jMBPcXWSi6Wjl4mFY
+t40RifbRNZTVqO+mYV1iXszdMP12bvBrcc8J7/Zwh0BmqqBDGCHvtjTu2wJTupb6RwdlZrRiaLM
a64+yPJpRGsiJ6FsbvxJTWvSzI4kJO+ANp1/hM7RhLPKkQiLEmQ/iYSD2DvcyXBOUzA+zOwdJAts
YNgCj/k0y8QE+JMYWPNrIv0g339zGwphnciCbEfGXeRhHQ4gNm18pMFzmXNCx8jDIiJbtSu5A+dF
O6VVND8T6dFHKWh68rUAgjTBeHG4k5OSktQ0Iwe7suXW5nE0p6wXBfkuy8U3QXMhEoXpThYFECPv
9ljCp3iSHVDejJqoX0/x2YP2vXNLnc7FLSiSk0uA5Qe6k1kA0zt1zv7u0wXCwedZvGiLhtdgN8AN
4fxlElTjVqCc6tyqKwgZxuPVdfbz/QLqhYCg4wXdGkXA6aaSOHMD2dgc8G1+8LoSWrqzWEzIr7IS
trKFba3oyysCHJWfu+m4oyUN9E0XcLPzUy9FSl59+5Xc5qe+qLmvO8PV8UIJFBEnvy6DyxKUaERa
sFtkNJscMaJgbDI3i2Los+Kqy6TYjHEaAGwBS9KSourwkuc5w4T2rl97kCJD1QrKqYtPd3KpWfZZ
FtN6icEGfL+jYe3JkmH1QN4yPpnVkF2tsGouoM1bZ0EXXHPXDq40C7p22uCikK0mbZD5JmfaC35i
eVzsKlHLU1N758h8A6+LHPmxFsgCOlELFvYAaPtg3fs16J0NqFo9Y7ilx+lsRxqA4Lj7EEUSQW6/
G0fgrsKldNW/r4Hl/+5HHq7sflQDeEV0HZ33YJEyN1WEHjUAUFXnHo9x+2A5fXmmtZO3bIXyRX2F
+t7yvCg6ncF5WZPaE0Z7BOPWqgrBkLZGTVSxtp0Kjay9hxxiICbc6qAY69RJoPfsaUqDF5vaIRG4
DlSGLQtgSNPFhGYoMPsVwuzTGpRMKhoNi7k1MGgSUDyj2Mo6kHa2vnEnqcT3BiDuVAxyn61G9RlI
OEntcYocfNOQ4bIFQzmpt6f1/FOFONLoqJfb5RwHFabVA15eFRUQDQzce8fMeCMl+qYbtALhjxLg
ccpEGOGv6azLtKDchqbxk9R2P0lAeCtL6VqbocB/kJmk9dlWg3oxmYcOR0Y3robjnbxGTfaN2eyg
ZCPKaP3QcTt6uznfxXTc7NJ1Qbp3eW6dQB9oggFAx7tdJD3zBMZpvGmHw5EUNCx2tMxRr1ajIBF+
d2orK9HMNDX1ihQUbw59Z7g4k82ybPD7nCFpAgTD3z7VTRTyID255SgYWEs9O1shiq37bJi+xAbA
BuKiHY9xF4Nrq34TrMzeElA7nL2sydAHATHSU+9WHH+2Zwko2JVwcV62GxF9DdNqAGcKkFMD0EC9
8BJ3skpudQBzBbwlKKvVMs/Ls82r6SUNh/ohQ1LKD8Fu+zWbwDuXpqBS51GnfUmNWQwYqvjY28G4
JisAfzWg/7Wq1Rj09Ur3bHGepuGTDAp01vRJCwh3DCSnIYva2yXJtAAncvU+vpj9q61To/+yacFP
rbaigXagvf4k64sx2XcyefrXkHcfqRw1fYOkIRjYPj6rZiXFOs9w/JUvFaCZjgAlSE40NH2AZ203
JCeaobnc3DtZtCVl0P0yoyX45toSZfAQ3rmR7E8ui13CLPHuPAI5aG9X8bzJXbxlmUwobGX9tNda
zTv2Q+MdaTapJc0aPBXBEaDW8/ROTz689m69NaSR/ESvzfWdgowNEyd1dK7/2pBs7pbzVv9ufqPn
I0B1NbTJb1DfD/AkXAP7RK45c3GCyQZnZsDr1CeSEk3njf6P60JFamsTwDvkPpN3hnqHrciB4nmg
iz4Ozj5jHBlsjo7mTgDC3BE28KGrQIaX1h3wpvahmQ1JY5QeABcM4GWRD8lo0EiRFUG6AwRG4ict
MBJDfKv66LyM3Z3OykON1uNT6/Ummlmt4H/UvM6e2yhAHVM6oTezEf02Vq/my5kG1QTxagKj6vzO
vigKbQhXaLPVZkXWCpRlx5Yb4Elbm9syLAWa2sHJkEThFzR4B0/Id6FeJcvxhV4zfUVLUnAUsQBJ
03G3dsq82Q7fAN+CWjYnMiO5GM9BW8dPtEjSyTobdXAdG4bOLFkkbJdVEtQuahcy0TSzXRuBl8xh
474qUdE9gZLP0q4BUHQB5mXaL/hPAO8nuPo2tSIIAFgJYHpN74WVzHoh0Yd9qQxswW7tkcQG4MIE
4m4V7MOex0HzQCuyN0z8Z2fDvEXJR4O2mNIKiK7cG66JPQlkWrsAHSWtu7bG1ESV1SD1Ew1A/DRO
SMSCB5HlzmpR3BiKxkzCNalupIuThr7wk9l76F6KJ9CBNBU4n3Q0XV3apjcvPei2fCvzKjQG2YAX
+1DQEre8zjmoXmhB9osVzYJojLb4PQGhlBn8kA2IKOn6cAFOmSFVlmtIQlwBo+yx8pi1X24hZ7vF
r1QQD3zi+85o0YBQM9zROSg+QjHMmPanm+lojvU6Sj3m43jWn7R4yuwzeWmVHFdI/KfIuALTGccp
BWdnV15wQgIADB801aNHnoJojZRWxiBf7GiG3iUUWHz4wqES+GdrizTfIsM6lrtaEVOnWvWQF40A
7n8OeHbklNCfObWbwTRBK2Y47Z6V3e0sbuNuloUfszu76XffQe/wSlH032upASQiNwOcwDVkHr0O
KG/a4P22bhyVOMoKFO2RfdybK3TcERpJxZFibXCLSCtWj7jlSqJ8My+5jeygBIUPEHtRNRKHqPYs
s+5AKCUFCIaOnRO2/gxaosBNQBV0zEy8LQSKtCRmOHdSOLIYtG4OR5gnpRyBVcjxr1OLhB1QVPSl
QVc396Mi8cDu03irPKu1zaQwpTU1kGKstS36Vhwg3tvvog9/MljkSwxStBInj3dYUW+s++PSTpsV
oQQuVJl/jga72VHz611vLC1JsbiRTHlNWih2d/Kbdlyy41y79Ciy2lMQj9efjUah96jG3tmWpksU
I8TRKBcjkv43DXMgzVa1PeGBWuBouGmqo7V73y03d84tOpqpQEVRh4e5o2624ao/L0OrqYduXvby
3034/H9AulxDM0CDCAg7zbA9464Fv85qfUCVYPQ8Ax2hXnDahJ7+s2pG65uaIPVpfUtMUA/Hkf2a
auO0BtRQccC7g/kcjVYOeGzwIbZNcw3HaPwsW6fesqHZ1XVVrRZOmRkvGReC70QzTtyAhjjKwCj3
OwLzHW/NYhcAuXWj46m96j0OksXWc7c1SL4frKlEwTpNuQW0JUvv3zUom0BfnrLhquU8bgAxGlsj
Kgyifp0A2PI1xWP27Iz2j0itSFTWb40HWCVaGDnaOYyw5kdaooOm26K8LtuUOqB9yx4YQJkuise6
4mLbTuidQ2UA8hehBkyKCsBKhmG1uC5zm8t//8859xzSOgC9Ad7jAQnY9XC5cgevVse8THDJDbK8
0nDPA8PFjDlU1TYHt9hblTM0BaGRx0wFGI1cA/B0WumAFYm7KAcW/HkGKyuAB3NCJetzpzt4VoFb
2T31tniKUiN89CKUntPMaCQ6MqiVCniYj64aSGGj7skCLrTXIyfrBxn2GbhiWVf+Tjul+Jeo4zcb
KCe4j1NL0DaxY+10T4EKwjuB1BGwZH0Uqo+PwAtpd7zvme/agOP1gb/Mr0l/IGWgrtRDdTuulTYQ
slDpup/NyE0M+A8BZgSoNKNYOFfOZrfF11BudlG3e95XiN60pff/ALXwNO8eOQz/GYBL1zTP5Z5t
3/9BuUhfsRKgHS9Fm/T7WL3h867BICyQR85TtV40dqLe89LyQMpFTkvLA4qbv7hlgYM1eLcwzvNF
N29R6oA3SEwNBWofm996kb2tPsKfo5iul8VbMqhQd76LWTP/BGhLsA5uYx9zaQRXgfvPpzTuv6dZ
Wn/thiHfGA2qqWkZ4SY5ACvkYIbFURsYwLGUFXAyU3TARuwaNla2eCe1AbAz5d1w1OoEHl7vcaOv
+zIKvR1Rtc2Mbm1YHNjk4mit6rAXBbgrkSks9PMiL00LpeKtJ9Yko4E1EsQhHS7p9RwV4CSb9/FQ
nL/YZbjKP+QSB4mFpI60hSYOru1p50Veq32qHGiSC0tdb4B6XO0DnBvsQ59zxHW4PwHtbt6nrV+A
NVw/hDoykQpf5Xts8BfVBfLqpqk45MhVbDXdzb+J5AfpWxsdaHowPXU2fq8U+EyoBtHkxspwNXtH
sjQ0squyIKJdEtXKAr+y7xZMC0Ea1Hb7UabST20X+E8E2Gl2/2CL6XGG60Se7hJ604NFAKBuNrEd
+nnQLq5wPAly08pDsAQVrNzOGJ4KyLNlxs9kYuaRLEj+K+wsMfH8T+LxYQmDOsL30AtO6BJ6ifN7
aJLj3TzRARTpxr1EdTWNzEJJL6hb2+jcxgdiI59Fs5pYyGnAOTE6D/WBFpUNcBe8Cxob7sbZeUBn
VBSDFgNH6RTXi0qkZvbH7E4WIH1w8gTwT35ZLQYks7pee1fTemqq9pgDqhGQU95eyEH71gDCJA6m
5lvV9XKFiwrzMavjfC8YqIJctMlfQ9AQrdH+kH3BbcurPlVotC2A4AfC3Gw3oBECqAua80mK0tmi
V0nb5G7EP03M6LZonQtmrbBBb9SyqdqyAMa46LM3TWVpW/INGK7tJ3sY1zbQZowszC9mZWSXNrEs
9KCqKQlla7krgZfHtRnV+Swjbd2AuNwnm84NduCcTo+aCrPEmmfKbeBA6TVz+2VRUrhWDuZ7EJTi
g2ywWXU/JiChblokR65aIgJQNxf6WykLhmva3rzSkE5Gd8VF+mxAth0K4g+SW99NYXiOT2Yys7IN
0GKK9Y2w7XAlyiKR7skG0b1LZqJpIs3ddVmE4zHjRfHJ7NmRumHyKQTBupKXgPP4lCONYuKV7oT2
pXLtCSHXk5l7pzIKnEdQx+MLaxjjv8JRftFkhRqATtMOaLpLtrLv8m9ej+p7ZUCeEj/17MkmfGeh
jjRG7e34BXiN7uwZ4X1wGxt4PihPMiDPqku6rQVWF1egSNnPBUPDUVUduimPHmkwK1Qhc9AcNCIT
xcZEKwcYj8B1uZjQDO8mKsGoP+DBikhCRMVuAlw4QIYl6Jhmm1L7q5GZcegVPQKJsjobTq0TXEg0
f4osse0V0EM4CjJ/2QUhT3FssJrQ2DslSJEa6TC2clpXOzV6poO1Amko0LuP6MaqlICkpHeqZJMa
Q3dYRLP1/Xr2JimFyIrsuVNkdySSAAjfoJYFByQOpBBTDbVTuasJ5NurRYaSd3Gi4U8yTcGKoITm
1IQ82KFvaKrmeOSxBJUcKdRF9t/xSLsY0753yzSRX1J8K52rKsHTTzqZDogiVzvjJJsc89zb0Irk
5jBps5JkmjKjWacn6REQXJvAHv042roZqGArvMucxjSN5hnJHKWgmeEFcenfqf/kcifj6Kgr/cp2
61U86fqK1BSRYkmuJXjrB0I3LjnbEw2egg0HA5iumvAhpDXBhC/LxRr59RQFMEm6Jjt0jpnHCofo
b3j7+WFG0fAizAB/CWgXBQVenX8BljkqMC2ktDwL0N1ZhqK0eHKeHZSB7xKZZoDSDsxHy0XhdlIO
/Y+RPep65/xNpi2KBW5MOa+s2TTNontTIwUCUAJI59wwMx+5gRhPdT0CRglKkGhWgatyw8aSre4U
wC21Dk7NX8kWXDk5aBeUr+G9ocU5uMyiKR4eAG8qjyMI0252INNlh7zDrdoioxntkE3e6yJfPhd2
MUAqdCEdt7PC8u9+hlxE4SoogKe9rSsQ+QJQ6qL6bY8EbkTISJOCR6JZkPFZuYgWM3BgzEoyXeRk
+3tYUlYZYFFo9qGcsZcW14+Qi2hxVV5yCsJjr6GCFveI+RlfeujUZyi5KRVP2GDxK3rb0lfB4xpd
bUBLIDlwja7V2I4X3NF5K1QX1qcwUQUeNL1fE+EOgE1/6WntBlzbWCCZQiPiL6qghZmHZDOFj+t0
6cGyk02Y9ob2ifwadNX7oL5N4oNlRn+humVM41UbIztBx5kRhWjnUGerDNXTx/n8Q0ehRctFrHW+
63mzzXyEEq2lnReb1G3Zzuwr17f6SGzHpDLfCkAMAPA2ri+xNMw3idQrrr/fYlfg/wJliz5ZuXEV
7v7kRFpcwfzJKVBOhtpJWji3d+4woDQb6Js0CFRWHp2g3IxERUuyQFd8jqSx0XiTqExCCmDPcMeR
8QcMFHj/hIODVpx0R5rRIFKGP8NlTbNEGTZWC02YyF3pJXxHfrPsZkrmdyFzY2yP93Hn9TzOURZX
IVwjAzL3Hz4JhU4jF3n+qPDWeSqCh8Y0HlllgKpIBLbpkwwMRWjBqcx8NiHZrABQxWksx+MiGsWR
5SC2RX1BG6wkN/pTWRkBcrZAuUM3eALY3TAcTjUJST8qo6wKRLAilR4V9tqYov7BzIddEZVR6Bt6
hZcsFqB1rJIr/KUA6s1CF7kRGDxGdfyjG5Vo0bbBxJ6aQAWuQic4BHGQH6Vt3w5/kgm04qITQ3+3
o+XiRoo7mYfTD2owkCK6U5Db3R6LybxHaZwDZrMteAmbY2IkzdFEChIUJ2o9T0XE62OJA0Tmk8Fi
SstFxlmbaitSa5GWvE/nIGR1H+TGyui93VAyG7UKPHwEbmN5QJ4s9Ds6OykZKVIzwTdBDdKFhs52
SuGyCn3Kse47dGZrlSI3bSCttYBuowBoRkemZpDyGEYAGw4zhooNXCtfkbe64s1e/2o3xoSCQJY/
te3Y75o8G4/alGYXoJPKjQ5kvdeEO3h2FIX9A4Si+FJDQ5+lDS9GH/4UKN7doyUP5aQdxw0UmqB+
yKxPDvOSNMDX/p4UU30rS8Ce1djFeEi8QeLiSvUzeK54c5vSQk8Z4pEoxpvdtc3EJ2k37N2fZF7f
vYh4yo9kSwNIngUIvs2nJuftLC/r4vjfeTjL+B8AX2TfdIPbngXOc88xtN9RTBMnH2xwMDbPvLdU
pRFLH0acgh8EZ+CaBdLVuldLe6xaY23XRbblY8hRwWJJgCMrFelrO6n2rNf/oghWXXbG2st16ygd
1HOhcUibYw+Fhfvx3ANGw2YY7H8s1b+sGdYjF010NNSKxamFrChmbZmPu8ydapTVBaHpk4ZsKsN5
NJDIO84KkgV9O+4cib/fkneoDf0I3ZWf0cDrJflFb+R6cPT06+RVzqZsGnlsAPHxVKaALJCaGf4I
4+TI49hAF2wOnGYr0A+ocq2fw5CXs0U5hY94tpSfG8csgG2QJXgZM1pcF1qHieN9kXBaloHwXFiV
ThdmxKjkHZ0TKUkOZDrAJ4Kcsr94G8tqgE5IcrLoEw8XdnzrSCYuemyO3hq5XiBRTqLb4t4JOD5l
hccpTzy2670QyOZKuDw2aebF30SfORdaNB8GFKnIZbe9s68l+Ewo2rwlqR3t6xIETLCfND14devK
esh4YD7w6FoPo3txlGQRA7wYRYolsF9uZMqe7CYxO1EEGtDOYT1MQGJcJ8qJZJaZfmmnIjuQkkRw
BAGLe6FFFbbuMY3LE61ox7ABYg2Zd2bADJ80jXm/G30m2g3XBu+7kSkpfn3EKAoGtFPlaYqSnhA5
0A9atbRw/8q7vsQBHKhxXthVT7k+L0gCNC7AiYzA4KIlDVWLpmZdl8jU/EucGN0R1ybGS7iCXuCo
qI6z/sHWne4BmZX+oW609mC0/KUDSYvuk5YGvamKTWqhjJ7s8AX8S61rHp53kR3tllhRK5ChdN1s
A64h95TO7ZCtlzRrPQSyHKFazYBW1D1Ja71CK7iwM2DOKeisGeSqVNBX85SkNDhZcWt5E0jXeoBp
WGK3GNMGFLvv0EKACq4MSHjmNzoH4pUKSDjNzbnu7ihIBz6SNXhef5iSeDkRlgBGLte555vZP5FM
dBw4x7LVzjwDTExWvdcoULUC+AjtMzpFgCtojLbvVU23dc08RbcGFEA22PR1BRC5SdToNJXaiQo6
a60ojqXDv9BqLvw0PeMr7mOQunmz6gZtnqghfM1WNDeUIC6jNz2b3IvuBMNrIIDoZIts2hd1uq/w
xnm1atRIakn+aAAVEdgxINMFUXRqbe180J9F4urP/0fZd21JqjPNPhFrIYS9hfKmTfVMuxvWWJzw
IMzT/0Eyu6mpPXu+c25YUmZKVFdTgJQZEchNcGgNPZJlgMDBFpQgo0fdcgoQOnvTpIhOZNJYVp+0
NHyxwpFD90RvdU9qY7slL8AHbM1HyPmkthJuOWh/5nJKZyqLXGoj50LLRsWtU8mM3W3pJBVMLjMs
48hBh3kGXRWPLAqMXeZEX7iN/G8C5s2L1aXDihWgC6RuNNkqY/C6NCke+rQfLq2E7Bc4SLhLTrKl
JTTTmzjv92C+UsBE0IeuaAUEC6ZDF7W/Wkbd5wKL5X/6S0z8Eb0MaRkkpuZ5btxLzDKDbdjFYexj
bT1YoOm3cx818oPaeAH2n0MvLIGNu+rXVZ1uW9E1QFBP/qWfd0P1qNdF/bjMAUqE6rHmZbJRUcy8
VgQY3Vtz/AwmUWwWSHsEK5WevUdjeoFeaPOUClad9HQiiJrs+Fg/FWjcPwaZE99VDmA2ZG9M7HkK
bBvdgwVdubfKFgWIQE2+D/g/oHzf6c6qMKF/pQVf9LDLTn9/B2HY+L9JO2lIOEFMwbGh1Mst/ZZK
nZkT6NkU7aWvauznWpZyKKZDr+k+RFmo3wKzg6rdTeoMyoFMOjB7mXvbn8fMvrk9GAkYZj+GUUtI
G2NnP52qZXq/zH8zZJ6NTkqjb/vkoTH/PjvNDoHoL2DTbjYKyNE3gV8FrmK3DNSSICP81UyzIjiT
lQ6tkysbR9efo0rDVqIOOqkjA+VccKZmY+YYGaaxsx3T+I6GiKINqsd5dIF8yGDKzVwJIMu9nfL+
2KQp0qr/9KhwACv5d6ON0ntppWwNFG2+40E1vPZtdSiqXH0Cv0t+L0P8CMhOYdVH2KDUBw2F1U94
HboO41riQZoIexR0F010FE47ZXHSp5ttPFWFhdNB6cCcPNmVktU7DaWZQFjjys+TMD1wqLG6DeV2
qQ+y28CdfyhLn8Lpl8GgKDaPoS45yIbcf+DSb2mZm+aiLjnKFDLkQ/dD0wYJxVARPkVVmz9CncyV
3ARYPuwadWWAOmtD+szJ5GVph9qgCN548tLYwMK2b1JCQFArgyfOk2g39E0HvQR0fU0LkCarj3lj
4qE+mfohbHdWpxUeOclmyeguNbhyJhOKsY0dnl6g06cpO93rUSzNUpZ5hZX1L6gJ0NZBC0RXULD+
xRISe2gibu90s64uuHjW+RjsORLgr0DiiI0W99nBqaLqEZxHI/6ruCT+3yJEYIa7oVbUU4bsXwJ5
ztcYpGFrrZCoxY/t+oQK/2oNXJx8iXL1UZ9YP22Rz6ERq8N11ovrUNyz59BiYv2cQluwXQ68fUEh
HtuYZtWFXpQNOnSffu+HfQ7MWlgcFLyceaDX1R61ITC3gWaNQFTbCfCTaboCp3Pyhh2yc2Fa+g8J
jstSa8t3bdB1rzDy6CFWuLNra6PdsWgimAls6dVAp34Rtr2pqibdmSiaXgUVipFDzQgho5CxYm+K
dEc2Yyr6pxafWtRVCSJARjqYMvjKwWm9oRAyQUQStDIGKCKh7QxEAIii9iSwRkQKva/+Y6PLf+mT
mwLJBiK5ZN8Etn2OrBar3rU0VLA0df50CTTi3k5K/gR+5b02/aaD2Cp3uVKMyJk5/SuyWyhH76Kr
MH0K86FXdRUGynXUyQzROsCDczeoYEGIuGV9tvTc2Jka1uajmtufo06dvpK+XwFibn9uFMG2eDf0
V+XA7M9qA/mFtsjrNY1Vk0TdGLU01zQ2CyrUA0MBY0PeNMdrSF2mUOCexhomXm0dVIxtyQsoibka
OtB2UreCaNzKVFEYIRxZrHkB5cYmbrD/r0dTNm1KBWhM/adZQL4JaLMpI5ArbFULX9lROAXOY26H
Uz+eIB4xyruxBw/6YFLKFaRrOx0izrMNNv7CWeCWHLxGdftVn4woEK9dUmMhTg6edRupGeyeepAX
b7cluNS9pO/BhzZ5mw9vP3kZdN+vNFzySG7KHmIjy3g+RWBDBPelj9kFt4OnOumux/9+flKEifTI
2BQAsdi5ukUBTfsSygzZZADfsYk+Ni+lOBuBXz+n5Tjcp73yhayNDs4JLTb1FXUBI4vBKBSb+3lM
NF562foPY1abn3TQo9LMiWN5YRPUebJPIXNUThITWVH9OuR1jO1gCyIiiwPrQAhSUF+RDVhoKLzX
8l+RqRUmpyWcuhSy2ILSgEaPwCvRUOlvBFVINZBox6mfbalr2+0lbyd2LqMzHqYogj04IMe8igrN
eo4aQtt4gH7DPBdF2TE2BiLHGV4/oj7m6icIBZ2Roqj77yganNnhfT90W3OqK10uNNJT/pNNpigL
41UCiZGPq5Iu0vl6JWNNl+7itx2rXfktni007RwZCS5QfJuYbodK2SeUMl5QYMnPeaiOT4CxYvkX
puaKnM1oGQ8yG1dhC1AWAEytChJDPIfJ24UoOcFyK/C6cMpK8qREcYOA+vw0lQHu49WIotYtBZeJ
YZxSs3ubp5pOWxeJfjbM7L9POzuniBa7iVentjIbolGDosx/BJ1hOr3MwXVsFEl7oKF/+gyyGN8o
3prm/fjz7a6I7vJA27dToXBfW+2RWvXU/butC4G0xwsmcHbTsP+vsX86R1Hjd1Akaba+OblJ9cw0
pLR7VAApDYBSVozXJquJHrBPFl6wCfCU6rb5OqqZiv3isdj2uQ3eiDJLsLR1ODSzcQtVsTi90AGF
cYmn6VG8a6IYWcq6DA8cDNTnQh/DSxVCJUtXok019ciEXSCsCRNfBxEuJhGRVIA7KaKVE+yy2ASN
nCHLLbQdrW+FbH7kodm8DmmdY9/WHp4UB58jE1l5zxsDGsCo/j52DHijfkSpc4ME7p1t4sHRiia9
1AbWzG1aWc9xr4I2ngXx17F3ThXI3gP3f50v9/PxKUqjZN1EJdR8jRYUoVM+zK9H3PaoCUr3byCK
ExvHtIojHchOLZ6F/8QtbmpZH9HzXDWP+nUBcLwGyU6P5aF4MLXQ2EFam+1QdFI8tBnXvLbM63dI
kO3xtHN+5OV4Kiu9f4OWnuKFkPC+x1+Y7NWxg7ivGgbbqss2yCg593RgU1WzNBRtDYlEC+9NvznG
JHoHQ5UFDfh/7FXn+6ff5/CnTcjQaYpVl4X9WQDKeh6mli2galS0+nekcPRuRTYKCR02blVhfRed
H0MD6GNYDXnwg1FPFcEYOkWQr5UlwpbZHRT70MR0rsUe9QMQX8vs0yehkMxiqIP/+Dw0IqNzLzN8
DEv8CsQuWPYOKLLDiaaP4QxdYRw+JpjnS1Q78yq8UniBDSkZ1dRfigYMd2ps+A+W7Ir7AIW71CM7
rlr/QTO6jcOgTgFCIktxsWKJUGyiaXuKo4OJ+5rHVXD1N3WGGEh7lhssGCxviYm6Ydz3oxKD2AVn
I4fWA9fh+M5m7tH8mpW5LO6bezo5fYxShC9GPAbHOcyuh52uQskg6aB75UrLF3eZfmHA5uAaCa4P
Sp/tWxuilDd2OwEmoog53q+mAZnRqoDwWpC1zKUDwPrHLDQpyg3MTRVEprs4wCTVbZvU188jQ/ne
mOnxnVD17hzmieLFTcK/qvp3R6/898pk+dqq/PQIRLv2YCex5g4d076iluwU19J4Fj1Ptz7Ie3Zt
nuWfVC7fwmmGXKlALdoLLKv6uNsD/AkG50aKV1A4b4uh/IlFyYWDwuMhKoETiCXE5sdaGzfB1CVb
37NhK0ZshMje0B8oWGGlPJdxsqUeN1BRxjoOXkQh/QNq838dBocb2VTh7x/Io3+4qatVQ7CNBv3h
Zhgq0f5jljEC9BOQGZzlqjlPlqk6mFB/H0qengZRM+2Dxxj1XRuKU3n+wx5Fvw78QR5QPy8P1nQA
pwaWBtQEzzua5I+pSVHUJz+1luFzzOJeoq8885xXZ1rOTCNvT7RMRy2Tjz8g0Gj6IIeMdHO9oNNm
QFvXCN01cm2YPdkEdbtCtSW6E5yXmBnqRsaQFUC9/bd/ORG1aA7+cZ7Fy0bQCepg+vbKBtXAxYCr
T9OrcC9yFm95rKbPEOAEk1GcfvtrxKCMYo4YiuqzjkfQrkwcoFqHWr4zy7lotpRPcdD4RwdErSvk
LOU7H+vnWlftS1BiqW0ZleGRvUjE+1DH5QVyZvapNpXeo3lGs/6eGxZ/THxwMmdQpZztLDdA6Zpm
4nFg4xtq71MXVHPVgQ7WR+tPNivTW1w/U0ySFN/+x04gM/+1EaibtqYDOwaaUnyyGznRGGXxjj+0
ziPeBpoTtNXjM8Qw4jO1wLDyq5WieElAOnFH9v8M0/JvYqjAtzRNIVReQ2s81WIQl2KiXFT1oSmR
b5h6i/1mNgYU4Dav2c85DKpxnUshyzBmxuoqy0AMd+NYutRi09WbhqO6vvosUF/JPFRrFCu714ot
B/ZzNXNh54Gxjvvpga41/UVAYK5kxpEOLFC6faoUawYZgtkkjCoD3HkKSVIjBVL+w5VHQXOM2IpD
ah47u0UwHEWTdbhSpiYdwrwNtxlTPo2y+GUie+nr29Bg0aHCewkYKrhRnhsFeuI6quGoR4deAVxg
VeCtDmC16gee8u1WQBDqTN66VcGYRn0OJQyofULpZp6wz5NqG8dAiPtD8W1o0uJeijR/2XErKF4S
PO7uY1/71nVj/qI3WbCHNvgAVRY4S64BzSQhIk/div8PcJFu/etatFRsRpu6YZlARKg34KK8NMdg
QPnsox1bYnyWja0cTA1AHFKBrBS8VmAZlm8XW5A6gPJAPPKXZ5aLHCFGmbS2dq5zjWFjHbzR2Ozs
XEP3x/teTcX9nxwQpK92cVUVWDRh5zdwsFtMB+p2tPtrTJ4btxZgBQ/mvNfFDu23AJi4Itx3yOLc
tdOhQCoFEIJe3VIXfMzV5u8/ZuMWnKWpFjc0BsSq5eiG6tz8lo2iM6NOH/VHM3AeE1wT5wpkm0ez
apHkmpDKYrpd06Fl+N7AQCK8KuHRGmKr7LmzWog9BMoPH28jNgt0qEaDlyrUi/BJqX17o0nVBNw/
6s9WCuYtWwfu86qOba4/o1I0nYOkz6X6tKVcjercLCtsdlHGd7dxo64FqK/mhhfyvEf5GmoA/CDO
jnZY4N5RKNAC1kT8nLXRj6jR/R9K8TmM9fp7A9J2kOolA+RSinFjx1hc/P2LxYLg9spk3GLOdGk6
EMK0zRvwlAijrK9QBPNols8yjpM7vB6UhygEW39UYMs3qQbftarC/gqEPYiw8SWKwH+uy6J9sXvs
+VlqgoplVB24Se/bJz1Ssc/tZ6CbTwzxTjY6XMXMzVJ9a43xyQfwAvk1aIMDY4zlhMKeAdMId7lp
1lskkuyXVqYoDZ/kwYGo9vBa4p8ykDXf25AvcbOU/4RQUL5NkiHXvNiwhoMdjMOB5+WAt59Ckztz
6pORDli42lDQbZCl4NmvIaCIK1NU8yGwTf0Kd8tpIqsGFt5zukCscflx127b+phVzV3JTeWeAYeI
8u+GR1g/ZHKNCls/XVcpQ4rMN88W9mHBtCVQpeR0+Q5FkbU7h3RDCbHEAEASmodiWOnvskYZcfqG
g5sC+NWz6ku5LuIh8pjN2ZkO5JhjctDluXrp15vFvcRQqyoDfHI7P97Yqev0TXqoOnNPc5KJDqIK
UdmomoG6LspeAWgOJ7+JIRteakYX0BtQUE8hlezYvumS77al6lC+aQyAJargyEfItiOJn38KAz93
4z5uf4AUxorS9jvIYrlrKGF1zMHQrwhvVFG+iHSi2rughwRmO+9sKL/7XEKbCLUrflk054l8cQ3s
b+45xdicg4Sr6dbBN7EDO+dnv2sa7aAMkp9Cdph7Y5J/j6LwrXSiBEgerUPaMx7u6wLUpr7so8dI
hRqYwxUVUM46wT6WUXyCzqL0BJRlnnWzhWBY5YxnxZDmZlD8ZttmGj9VnA27HmndI0SAzb1u9c6+
EHl6jM14WmSIH4EmWxcCL/lhOSC/D3bpMO1V1G7848HlH+e7pU8tAFiQgKcmDbpxLzYdFOF4mZpm
y3Q/Fu7iup3oKvSqeTVqbt4OWya8+uRzc3Fdfd7lo16d5aoZ099LQ69OeBVw1aS5lrMk1Rj9+qoW
49Wpr0Ze/Vl//EDLzCC7tfd/v73i2XR7e+U2Et2Gyh1ASyHwffPgckC0iMRMLB/DKCjxYyxNoHKh
EvoVANFVOZFu9zz71KSW8zKWybCKR0OBqIy2hVZ5AJgTDrpdvufAh+8tof0ykd2oUYVaa122unGI
tggOWM9cbuw2CMvvQUm/6h3QC9McTaSueajtkJtVkeNCbaUPIOwrtBPbTYf0/Ja6idW/OKx2IBIT
t5fMUu9CpypfZYiE1ijScU3dMqwg0Ip/zJ3WBvJzLn2oZyKsBiv7YWgTMMsMRvla9sAwJUVhHslr
xF7BHeulacMWFFzhVsbROGaryO4f4yiOt702gNga8C/1GKfyDrSAxUMK8cb50EIMwjVZ2+1KMxeO
m7LO2YN67CuFzLbQ0t/tqogAtp1CEsj77FD82bhimmuZUBgQHijzZMds9VMkTVQQhMolMvXq3CSF
QGJWWG9KhE2FwgIeENsww2MSG1+4FtpvAQpdVxaqaw/dWNbPNlCg5ThabyAcMKCi3myQGe285f1u
0QAPBJ48Jhvllt7xFgcFk1dik3JLjpsJ8PRO3TSOsEOC95x9pI13zVS5ju+YnSBsz07UnVuyMFE4
qebrxUaOeoqjFh160fc7DWzX9ToBMduli8fyonROvvenV1K7HUDM1Led9Co11bZz30ilZ2dQEKFo
1GPJXZ4+gD0FehAoGQNtmcWR7mzC7MiCytjNXdno+amyoXLvUhD1qeX4As9cu4SCgVVOFGnTHHNk
yNpxVxbh6DqcKWs/FN1rb1hbyj0nI9PcMpThY1nG8jDGagWKewBKgWbCfzBWrDvQhTIsJhINAo9J
9NXuxTYUqNLElny1rZHn3Tl9Jp7zajxRwCiDFEAdaGstIyM1iJ9QDxy7eQAWSsnDn6yuXzMp/Fdf
yAq8NAa/VBaoW5BPk2fe2NVetQOxx5JXP+vpyNcN8ItP0gLri9GV5VvU18+ljORPyLF3ozZs8zC2
96ifWRntmL1WAXKxY1ENW1Sa168JdtUNW22/SDxmV2rO0qMaVgwZemwFVGn7pc9H7qqoZfJSNZBe
6acR8MMoKGjiItRWtt7Hd04FqjKU+h0iKZzsiFe+puqwOTv5oroMtFWj9w+WjSo7IwRMD3IPioMN
NoiEF61yP0KU7ouEeIvXca29qzUQVNYpCsHwcqZ9sSAOnPma8kmguH4vRwjaG4qjvlvxSTFq7Uts
IzvpN16GChYguPG7milPLRkH60oTtRsCRtk+kEdICLS9m34VH5OwRrzMMnPHR4bXI7CyeV3jHzqI
JWxZDxQe9hSs+jBA2bH+roZgHVLA5OW1LGmAXGyF+UR+08amltua6UM9poGbYtPe7CPkNGLD+KRm
4/dC2ALqC8L8hJqU3isCaL7PTiQh1kiAOmsQcpufGLfTfVZXnedMwUak5OexZ99oqKVXycUEFItG
kgmpy7+fyXZwt6e51P86E80WgRXqv840Bwhksz/+JpDifzdQMi24qW4gtV4f9emgoIpmbvmgLgLN
1NSnw9xfgkaUkV+F54PXDnV0ZaFRV1EgWPJmtoW4Mj6ZKPdZ55MUmowKFMAmwTMkWIPD73YRceVz
X9bhn+w1eJsOvAizNauCb7hEFTc0S7D22j5m9ZXXvLH6i1NH/Sme7GDVGd79OnoDjn34kz0cZH+p
UYwwx7dx8siwn4/KDzXUAy8F+t+NVNQ+tRDsAjBaC8SG6dDYnvusa9tT22V4uFEzIJbophfAHeTF
hmw8S8QvtxhNTGJUEdj8outxs4PC6VBxv1qXIIIHAge802SbY4hGej5jOoZfoHaYbOfPQpGVUYLC
jaGQeZvV/mXOYuPJVEOb9lBRzptsdBBThnzpXtlEtA06pd6nIK4GT857nccV9CKc+tUGlfxoaCMq
tkv9Dne+3CW73qR8bWtlvEvVqnl1Kgs886grbZpaPiBJ9AWbOc1rriEl6DPd39CgUo6voh9M6Idp
xYUN5n3R1hFKU5tsk8diPNIBOsjDrsNPgnphiSxD0qYoLOwhXIeKtwIGsgIVjr7d8V8DyZiVDrD6
UklW8yAy2rwGJyjNh6d4sTWwVgO1fmaLdzay4t6oO4aVLXjlAaviwRrKbLkn1CyF2A7cywE0Y47X
DHUBKvJaD9ZBLtkqbgoJ+FltBOsOa2gvB5fWyp+2zBMUGG1LOzvZSKHqawf6WAcO1mp9TW7gJFB5
r9xapSiCTxRAA+zeUlCSMzZrv3GMrWrV8lG19J9gUu3fhQgqTx2U5kz4vDar8lWHpO3KDO3qfuit
99JolWcUl0QHuwbdMHUbIJfWyIShTBciM88tB+TKz3WgoKZgYxT30snSx2GMnM+QDzOmIJowC4x3
6tGEhpqZHnU1pJ7mCamrFCC+gK6fS5OSaZo0RzH3I6S3nc+Zfkdn/v1Tdg7e2mjSm09JXUg3xVef
UuWocUZFzjyhjkV6WQQvv3/KKBx9L4lSCYZ54R/jrPnWJWLcAPzqHyu8sh7JTq3/YevL26HLeNxz
wTFuGMpacfIBeDsUXbasRBFO26NmfAj0oyh77D19eBXRTYIpaaysPD2TxVtnmfq+rH1rVSZVCZWw
4icytXgaR8PwEBfYJAIh2lvRCmj7QukZIrDo7nBr/DVU+jFA+dNQLAd+Gq3oHwDd7/agySp2+ALY
YTmMKIc7FKU0zDUZ8ZMEtyg1w0bNK5DJ/xPPGLLXftO/cFVGHOAyqLgr4ByBOheSoJmbMwXo6IkW
O6nxMzjh7g8eS1BNBptAoFK6HJxs22dWdQ+wS7YDURKuiRAiay4SSPV9UablrhPAA4YT7KkfBTx5
bzQ7FHImv4w0mqJj4ClwM47dOZCm6DtrBOwqhOBUJ4ZjkWiPIivKl67tUKCFDdPIZOY6VnWxBz/2
lT0eUQiAzKLYm5N9rFF8Bv36dzHZKb41o/KALK3tElNTg9K9SFP4nricFvKmAbc7JIgmCOZHCHE5
8QSkoFw0eHMA7WwIlswVSP/YFsWO5sqOmb3Cu1Dz0IS8eQBCpz5PlCK+E0HMkxx2A5Ja7C+pO8Fr
0KlETFQrq4YAUNQXpybNUzyhpqYsGmB5zXg92/Qhg7vE17q6igz94YTtk3FH7nw0UTg7Db6NlrZo
Pd3Ms1WQYXfUJf9VkwbRcJZjQ27QvupKY6AUYhg8fRzaHXVHayiwA2KoLnWz3DSeAvvdtIzmchOP
t2njSZXWr3hsk0Qe6lDLOtqOkLrcC2cY74NEV8DmFt7n3BnvyUQHW0f9l43SZHexUcioQQY7AoHB
ihzLMNwdIQCuBM5msaXTpH3GPrfSjg/LTE2fq/caIH9QNwzulomqyLRPUSHXi4lagcUFVAr592Vq
skMyO9mMrGo86o4RilAghoDb8dAbwzwLeeiEXE5ZtUZvd2SjuegTFkO0t0AwdVqmt9VUuQux+vr4
WihSmAB2R/pw9U3R1Ar4yLfYrxoBYgScSK0C5xCnAnlz1L5+MUe2l10EwRug7b22DsbvUaFELlew
S8ssyLtZyE0/hDZqZbtaATGI1LtTrTXlJtQS1L7ZXQkNV+idqi2/lPXQBS7QcShOj4CTNbHTGxfm
K8AzAzbymPEo41zbmJ0FlbJCglm/L5qtgozpQ18l0SrDUosVer9NJfi/da2LmUvNuk+30CDPj1e2
ZIoZQOCnFpl+pLBqQsmTvW2gmq6CyxarytFzbLC1aUYzuGlRK29MGO9+37BvY1wfcmsYAxcbEa6K
9x0I3gU/G2w3Au8rw4MPDsVvvszeHSzc3hswkaBAM9TuKsBi1Al/ZilQsM/rqHUbQo+RMZlQaypT
75RkLA8WCpzujOnQ5qrxPyCZFrvdftIBgtB1hp+RpnH1FgxhGmEw6lbSPNql8plIKYl0sp5IKKkl
oiAGRdtgrMlLSOcl7k+2ZayjJ9XRT1FZmX8nbcjervzzR09OPSVJv5PIJPmmXgoFV2gYNThtARpT
DQUhq8GWfFNNFKZOprYnFFB8G4mAFDCpXd4yfq+D5NdrWKquTegg2KdgKK11PX34q0zkkoOcjREL
VJDqFco69s0W1M1KAuVhy3gc9fw7WGLZI4SqEhdvO8VpwB7LGtqg4Wep4fHT1HjEhu9toqg/irQt
3LgE2lfVq2hTx5p/DNLU9v6+WWjeEqZpugXKfQgiGcxwmGnfJAkBnY1ipZbFYw2Ei4O3uExVn2rJ
3qHnnH6LbfVtbDv2ycDfse0yGe9YGnaf/haAtUN8N6i8PGVQgPeQqWjxw8SDlYTT6HHJ9QYV74nd
bBZbiQ38fVG2D6mJws0szYFLjGL+OQNxnpuCcA3YD02bu4sXlAemi+3waTuueVCUU68r8SWK1Phi
25q/T0OjAMIKXXL4+miuoFjO14tN6fKvvCnLI5n8pgKQO/GsMEQ62skM49j1kQnyE7R8dYSx/egv
7qpuLmEWotgVvNbHv/+PdP6vfJmBRJlpgh1QtxzoD978k8JGj2M2lvIhUbFLq03Q4qJFCsbPSxAC
tWpiIzEQ7cKGy2NTthDVWNy+GEPuNlHNTti6WEELCeyMddGt+liVT2FnisvA3rBnJZ9aP5NAyzDk
N6tE7qjLWG8ctdoBAH7ymiCsfQIXGrixQudMo5K8sDdxrT5HuYxdMuVZml4045U6dJ6hhkTvMmuI
R+tKMABlQ4ELJW+asnFrLKxOSJRWJ2rFk8dJk0tsJP6WenMcDaE+xVld8Z6HssJdVhk2hQB7TIGd
mzeN60jSi/qFhUV7qFN1WDWDzd4CZfhmsEo88jIs74cRmxN617K3uO+4V4Ge+AjomPic8GxH89C0
KkoGt778bGWHTkuUcROPIIwdYj07KUq+hcyv3NegZGBnstEhwwIPT4IJmzYFz+PIQ4OznCu1O43O
EqeFltc0bRFn1m60oDk2iB56S9grHPKmdbG9pjwoVWsc8wD/RXLY6ddgRLWlFtXhhmcG3zt6zJ/+
MLBm3DgaQ4Pd/4J37073Dfh11yjH6I5KKcuJORb5JWfXWaj/W8oryQFyNVAnCfxabxy/T0JO02n9
20kqbiTH3E7eORZqPVAVL+2Iglq8TGNDa3o5nuxysneT3f7NvsQjFXwVr3W6+lKMXNkpllDWYlKt
/sP8ZqqH+Nhpt5rlUwM92+KeABXnEHfFDWF/Zw3VyRPq3bAnXG/SSLCRtRxb6cFJD+3ipe7DYdML
ru2zsAgvacBrN+qN9NtHhGOhspwifGzkXDIGBl2KANXFCbuKf5kj5/Eq6MUphmb0nm6RKK+EqNa0
4Ej77BkFhda+Y4oM11NXTGE9yU1+hFzZ6Kb6MWzWobSxEl/7eI8C5bNhQOx8FnqBalmxilEHuQ5I
CEYoZXpf6hcCAZPuC8nT+1NYOIWJpjfOYIYIAMiOnQHZ5Wa4G3KnUZ7KzAx2gGU5WF2NhXKwfz/o
tnVGYrreLnbIpSM41gLAJQF9OpilAAtTfQgJMUgsYVQy4k9QQ5MYychIfWrZ+bkbpHmGDoHPWXJH
mvIx3vVAtuAE+srSqmRFRjogzQ4PyOANWSV3QQyiBrL7E2UDDRBc7mQbQfl9Wpgva3I2cKNywxC0
P+7cpqV6aigp8Pmdtf77Gn4owC1VSeDtQiamouChalcjV00vllFpgK0J/VKRUJvSfMVF9Rt49cBa
C7ya7N3RVuy1luTQiaA+ueQwVGdq4V7YHm2n9yLykgPEkb+81EXJ8qUyfVR/JCCui6Yf/nTIuJxA
B36neihZ9Vdk5GYe3cnCwSF2O7wm4v5vCDeK8erlIZcNKiTsnhGZOxv1DECZvNlSV63L/qjhJ+uG
IEC/+Pzs+6KpwGcBvN9ywOZ8ucp8I/EC5cPdiAaYwHJSR6FI6s+tEUpgLp4pnxQZVFsHXDeHQWMd
y7HHboF/POAndWg0vG9EFci+pyY28/JVXrLR0yBUiKrnxV/lXDuVKItzC1+q6ys/6g7+GZ+L6GKF
Q7a7ctPAqz6ykG4HIsmjMKiwejoFUIDa/GHojBAiaQ+BoyPr+jH1/CklWOO2Vme+3YygbkF/CBKa
wVrLqsAbatCGc25qLlg+2T0duNr657jSQfteaLOJ7ImlBfsyxVpncUC2TZuYtPL1mAPZZKujbqLy
GEYrc1C4NEhUFkwzo6C5/B+cvNa/ytBMG+q4kInUTFNX2W1JZC/MRKuLon0A5hbF9dCXuudGXu86
w+6wkDShC5CNzirR6/g5dXiEp2Wm/gigpoM6y5+DbF+w1AheNRaIVdfiDhjwMPFEgtSQPjTiHE9E
WD0Hi2ftPKu93dy1vYUf5WQ2Oj1GFfOQb6hLg6Ifvwi76n05ac0PVnlsImE9VJMu/UePfKEEueDk
y20IWOOlCkWIyFTc0wH6Hm94LZD7iOfmwW/S/ojtZlCBAj36f5R9yXbkOLLsv9z14zmcCS7uhjFP
UkgKSane8ORQxXkAR4Bf/wxOlZipm9XVvcGBOxxgKDOCJODmZsjZ9CDodUH2kxld+qOq/gAct/5m
CNsHlXMt75LJlwCuW3LTe6H2iu/zefBZ+kOLmu+xrrm33pI36caleACufDw4hgTXVsL6VcgKA3DD
ST/7pa+fP5mgiJn2//4F1Py8SbBdj2FvwCzXM5ltEgfP96+PwMO3//s/xv8LDYGvON4rbgL1V+Cs
NM7xOIJQ2BrFtvcn1CSIhL/pnbWJSt14dnuZnyGtMK60AWGeq3lBnqcQefB1FHNiulNPB08UJv+m
Rw3eZQWg+p6w1oM9mM+FfQbhW/sGjMMRaZT62RfJeMxLF0IQk8H+4ftpmJ/3q9gBAYkG5n4U8Bu+
pX9iEIIYohtVYR/dvLrZWBDX7pmVoDa67J4i3drjkNR77cGhcDR7O0GBoPBeIzDArTtwTB9pNGHJ
IWkkfxItMMk6anIoqpm6aS9DEG7cepBwXFtrKiBcXfZrPdHjb5Y3BVBpt9+8KuJboHnbg4gAWNIS
/kIBlY4jEgtyJ1eQ5RbrLgexbC0ybGCK6tFibvnY5nG09yq9Wi0+HCykK1cfoHGpQmhADunKt438
auZxs4u91oAWEvBPYK39TgFVXkoUu1ZG4IO+++wznphbAB7EFpSJcYAb0tgFYDl4BSdfESJn4b6B
MGeD116kwHRw3XomVBCcRrIXV0d1rvKXgz1tmN/1B1E4+ZHHAtVy4pipH6acqhRfBxymkOkZTbn1
ZQ3dcsVyx6MWXEAuSsyhiuG+AF7k4AH9KgGAO5n4Y0ORfQNmM6o3sWXHQahIuhI3/D76WYltWHtN
DNCvOCCHCOo602/tpLH1UMnmvgE4f6fFnn/sp2Q6RTgm2HlFUlyNTDtFJnSSooan51Gue90Zzr3b
jtDeRg8w5/ce+VBgg6Nz2wSTpl90KAwD+ei//9FB9vHTOYoN4i9mKTy5jhunR+M//epakXeyqor4
BphHcSpzx7xATG9fk64FmTIFtU8cQsYiLFPrUrTdvhBF+5AB1HcfRdUqipLhWhVMbKrKHq5Rhv8z
6pHvp9HWhTJNM7BVZxb+U151G1thlMGeK88TZFwDU5ktysd3bdKkWxrtW1mvuAcGIRqVen8qCrt4
BOIcAAJpO7uwMI5tYhp3je3GT3k2Zvu66oeVa/XxU9yU8uxy9i3kZZAPevEc9o37kBvRGQkU7SXT
ofSYQSU1IDN32n5ngiJlQ2aDdBHQecl0IDNOxj94qdmg4cRUtSKIsNlxhj6PEJ4WD9AZDbtDFSrq
nrrf0BOhEG62Ys7ETi59w8Z2Nbpl8TzKxLvvGvcrRbmixe5aTXKMLpggutIdWm+0swvAK0+lDXKw
KARjG1SD+BH7KGh8GGb1xcDP35INyAl0EyAnnGZCR8Crv1QTQFl6OLZbnQ1AujvYm5yAqHZOxpDg
gKGdqho16ODRCw2/iNfLeFUa3820ToPG8Ifm1EXODvIEqJZQ/+t+4jUPXsa+GoUHmvgPVyicr6jP
wOs1kRGUmjmbNInCPlxS2ECp4kwlQ8kcA5ldPchDDfEi4GxxBQqeohKVaFJJoqoLVrbtbHvwDUDx
pQKJMht++JrDA9lm0bMOtBO0GvLm0kdxf0QGTexAW10+NKFSBbYT9pb1+R0rauNPVA8BgBWX37Mi
hHB5oYXgWsYxmo19DrBFIj+VuE1vJwAnHh2PAx6D7+/XnDuHLLW919gtj/hfti9xlzuXvvbQU6bQ
Sy/APtrfkM+NWo6t1mjghZlt3Mkyvrgi5TgXTy1Ffjc+ij/rELl0UKs7P0Ags5qs0f3acMcE3YIt
7q24SI74cFBjRI79RrFlnPKAeyaoMka7OeuqqRvWd8Gg9TjOwM2oSfV0R9YcMgHVMJZRJh5CBjUq
sG+ZW1FY/Zp+KfT7MLtipTecXVGKyR86+r6BSH5636qhQmwTTvlwWfZqmuU3W9TijCvatXF5l46O
temBKniNObjE1ZfRzpAYNH2tAhdzLQ5aW7O1ia9ruWMRb7bzdRwn0Q9Q1QatfoSaww4MS+uI59Nj
gdyerfEbPalz+61mxWKgqJ7f6MUJYTQCPbD27BaF+sEkvvcvX3sE8QFoKtsYHOBi4n/aNjbYEypp
fa98cYq+/+o0JkibsjR/y8OX3jwvstBuiJp6UTTh1uCIGft0eqmMpF9XjmHej5PE8SQ0j4/Qqkou
yAWwTTKE3VNftWEAkYPka4ujcfXtqoc8e6jV8WKcF2Ae+suSenasCl8HUfmEp4M6tTRBOLNhYRSv
E2Vaaku+DEwsj9d4niBjOKgd+xJNgTQlR61LknKxGZEFPELtBTx7qhfxoVlPipKMjiEKxUO2kIrN
pxK9fnIziF2Rn+VmucIfaAfaiFv60I/RYYw8/e1Pn43Tm9DH5GDyYtxocW28ZTl/mKwqeWpZol9A
9oZKchWcN1DxdmQlLjgYy59wY4DUCOKhsyc2LK+zwMsiZ533SIHEZlyvpgl1SK140ZzS/RG34FI3
eBQ9jVFm7oZBVgcXe62y0ruTlto5WMoj7xKlQLhRj3yj8iXKRz3yJQw6NlpUPfwHsf9+TW3kP1+R
1tNS7aUoYrGuFbmdm8jxPoFu02wp6jo75uY+KyEbRT5qwLQRrw1VQb74cG58tZS62ljF09ookxrs
dci+CFvcQmwT952lRXszs6Zb0flv7Qg5nn8MyAFYRXlm4JZm+gMntoeYIycFOhNgjAwvO5soy7zo
ES/XMk27rxrU6AatSH94DXKZE96yHspqRE362E47UVTJzS9QEddasX3fhboTGE3nYOOBbGVSlNVz
GUcWbpd2Bo1umDpERdcQ4xx2SFbUz0Ueprh559GWRu3CnXYOxIrWNOqG4K8fcIi7KhMUbVeFGyKb
ikdhjXdq/OaEREJeVN/AWBkMYeH+gGwbSEvCzH2qgNXdCVBmHSjWz8Bs6gGr+ym2LoX7xFXsoGJ9
n3v/UMrjft6D4vjcciD24RiMub6jfyo46Tsj0f24N5/mZxuy2bsaikJb3enjGwfcIABjbvaHTL/z
dGy+gwAZ/+ClXT2ILBR7gEXGvc4Ff0h5l6683uu+s+Zf8xRVZ8+cTHtyig41PcJpjxYeHXc2tHrX
Sdek/2JDu6dYTZb3Ej/abyKBagBrWPNkCMPZoxpnnxkGyKTB6qeDAvIr6M9vg2GUt7CO/YOPbeKG
/CakxXKj/Dr2MsaTsBwOve+dQbAYn8ZQ2BuwGqVXzW7ee8ha2Zsx0pJrmdn2RqpeFL5VpgU4Rmem
GyIMwXe3DxqU2yB16Ng3s2ghKQIJ1GTE6SqFTbHe/8Prrf/rntIxfNuzQQKvY2tpQfP889utiTQy
yLQrcTWs+ICUvXtEWZ17pJ7x0Vt8HT4CiIfK/e9il7Bl/n/lA7gaaQNQ7UYD9C5neTFSESObRMD6
NL/Jsgu3n/wUQb55GtmzhBh1l3FaZpYVU4sNmR6CjBb6YhSSk6bZrDfWR98cP+06ENyVerQukRw/
1r82Gd4YjmPLAKJRA107OdgzfcTQCIox3YPonhf3p1k0QD7qAdUMRbHF/tt5SwhDteAstUkHqRnL
2k0KVq7VLLrpcieIPZTOlU3xD7R7nyS4cJxkmLbDTNfEoYRjQ0cN+6ef9ke27w2Gk/vepRFljGPt
VG0IPEiaRcKwn1Hz+N6rJB5i5Ft6fxuH11kQZCXh8FCGt8bS8rdJ1Tb7yWBuCdjJ+DPKY/I3Q7kT
zzC3Wmzxy5CVeZBV0ANsDaad3druXuwB6GX1SwoHAN8MCZWiVLHqmA37xhLHzFDTy+U95Lmwg4tC
BsFTnP5ckOYF8sLorWto1+kdpLlBu6swpT4wfUFe2ea1r8KfB2hG2KfvM6SN+wjNCHMsFQ0YmCL9
fQaYCIAvSlMsZf/TjdY0qXZP8ctCk+nH//6Pg70qBCNdz8J5kWm4+ufaPltMJqvsxruWhoUjdrEu
B6f4kZZhhH1WxEHCmDt7COJlexE61aP6X8ZbcojnBh44BS9+yGkA95x9IdBu1KXYyTW9fi0wdpeE
cQxsB9C8qKwE8CtP3wdyDTzqNBBD0BaYrXC8In0ztUiiF5l+APVIC1aUotWRAqu8qyMm72q3JdvH
DUrkFh9vOu2SyGmDioReCygOgjxb28ytC1nUeFCZCEzJDZSAhN6V5ueoo99Mcc/WFGKpS1i95s2X
IB/FDd7wEClOzik3tplmsKcoirWr38SArQvrdcgMbz9Cy3xNZqrFE5T8RHgk8/9OkknaBWXOvi9s
gFCvkl7mXPO0y8+VN3wBzzgg52CKwZE5juQ43pfX3AauGYUj3peMr0boJ79JUEegGlIkGzrQs0L+
HTgw/1qFRXFFpjIBuB8HfTRbcVygDs+y143P5aVyNICHyzp9trAJCAoXMPgRwiigGrD/ZI3/4HZZ
+jYZGojwQKt9hdKYvRt4URx7Fr1Px1n0+/TJax7TrLjEJbJmIAN5AAVw9CASL39OMwOCmHAn3SAv
yAk2wXwYYSXOjk8oiaTRxotsEO+azZFGu7B7sNQaw19rAJkVhMnoWyDzcVFKbPX6ejAGYFZViTTe
j1F2UnCvuht5jS+NzaO1A8TLbtaB1IwSTFCgR1a6hZB8KW4CINhASKs7t1Zf3CxfU6UsebmlkBzp
i1OBxwc0zRAM6oLuycSGUxkUz6MKJ/Zmox9CEppsbTZu+1Rk89mqN4Dez2+BZ+e5dza1slzRf4Xn
RPkKIjraeZzG6Ya/5ED/waiwjHZ5yrMdndSq6bY+2HcxZAmopmeuAU9V9g+wlvVSBRSHSQkdkFf6
Z2hUgMUhe04mNXOROCvt96ljg3JNd2qHg+ZkArWKaEw7Lo98Kg6927+7yD8qM4sT/Hu7HSqabeRb
UII27egfwiiLAYlZVPrQP0nTaPGDDUYjsijCDsWDzkR3RxZNLxJfztOLoR8ODbZ4gc+GzcT8Y9FX
w5MPkcP7jEMHgceW/FJrQH/gbprvnbqWX6BMcypr1j9VKBW6j3kIZQ87m74U0K/527CIxxk4uDC9
UathC5jLMMQ3KbaiYluxqDo5PedslYY1ymAhDV1DLhDdz3ZrJ3Ed0IS5i9e956yXEIxWi8w+mpnV
A6SRqPvTJLLdEpQrLtiSpONeJhds8yiMZluvQ17UUQ31zBoc6m5XsaMwst3iB28sxLI6GXWrog3T
DcUBR4D8GM1D5Y64WCpJhNWFl8BPIWTbKIRf98izAS+Dbfo6yeIKVP9C7MKw+LFQhPMEx3agVgSX
otqO0cDY62XAWzM7ko+aVuysIh8eZiMM09PfrdNHP7opbF49c8LvXNONU8bq5qUN4zUAIfxNwf72
mS+KraNMnP3f252WPKFEtrwbSxAZjNKr35bpDG/uT9B42EV9+UeReRLVF1CTq6MR5QqyyM6abSLd
vdjUoxg1AwpC05biyJ8ZrhuADlKuRxMZn0wLwyfqdXWjzb3mo1fHWXyYQhc8WlFWgjSh5Tu8Elqv
+OLsSJbM9U1zhUok/SLqid31E5S9KUXgcPts9W0GbD0r5pngq7Ve4+wmBPhd1Kf/9HcsJo2a0k32
AkXG+VSbR5QPmEc/AZXXqmpKvAzmGbK50xAmOC/F+Ox0QhtDFGsoGPdsv0/4WIZZKUjVRPeD6GeI
66YBkgLa7aLdLpQ0RGrzyezj9Gp7kNHTUDUkehBQUNOCdGPukdmbLWQ75XD55P8Ua6tarxjFpltU
v/08nzWtvXf40F3HVlarzBktcIxn4c1qwx3dRrs+LHas6cMt3W39EiL10u1v4LBPLwXkg+a78DI9
8cbwhgK0XRx+LZkhHgmH6OG9QKvz51ZlGP8yCL0IIwP07/mvMCDjvoiabQDn0UG0zl5yTxYPBpBC
jziakZDPQo06mdTUmmxWrMtDlX/vHsmHScLFkROg7siVjna4GuoE2Zg0fqn0MX5CpVh2BrMA/J6J
9EUOWfgIOyuQ0QLBdG6gfdniHihw9h5G9ToyIwhdK1OXicIAsnvobSKEfBRnt/kvdmG+hjiUOFEE
LTovp5b/5JuvBgKfGsxBfhZMlavtkbuSJ2qabALjy2KbxACz2Joh3yMl4LXbxJ3+oMHFP6/gh9UK
qYKvyJdDBazsu8ehS7pHiWqbwE+d6khmr3vV1U6qFVnUQFeD7z7Nstz2Xxk2HEIPRjzIAZ/Jkmzn
IoG5kQKnILxMMufOsMZtoonxqHVNJ49ARWxAs1M/pG7JnlQhEVJe1vOHZQ6uOVsgqcZf/LO1jP13
86qe68gEav6q183kiweJs9gaXrvUKC557AFNoNwt6h02qOmA1KUyncl/hOhV/4Dd7PDoZt2FovDS
yva602lIjCEKVDYJ0Btxg+zYvLSt18OrrYXvS6PENH8yNSlO0i26u1E1EMoMAx1Yp20ecd3Am7l6
kg+svaugxsGNqDoofStz53dIOTZeeqGIOTiM8v4kfX9bTkD8r+e5fPKQADESqKLFuglMORTUTUMz
V3k/GbiAWpuuX47e+6XnK3xckEKKsQHGlFvaDq99uyiKXByaFskDj8cnBxI2KERn/t43QmctjdZ+
Ha1BX9UQBzlCeMp6rcFjSJMgqpc8lIMJVssvLvYFe6Pz9h7LUQ+sg0vkNOAwZG7wi/GR/Z8mVAor
Z0Rdl5tnoJaq9zlL+Oc1ZrsMY39lJ0KsKJLWpJ6VF4CuL9OXkY9PNV9wCaHevCx15/Fm8LqTjiJa
P7/zQ1vbLaRMiWJqIvqmTz4a+OT7mM/90p35nigMkPzHiKWgxvQs68oENMtZ70c7Mk0gjq5V5FZI
WAMvTD5qjFSWF99P9si8gvqOfBEzD6ZZsLPw8CUM/Aq7f1qKVuEQqTihAurB8Str28egtxiiOH0Y
OE9Q8Y8TKCArgOw1jOShVY1fuPYJ6I05gvyK/f/OzvGPrSZRQ/4k+c6nyLlf3EOine3RF+fFVeuQ
jAO4E3U7ankakH0JLpE0rnfLdfWaO2toSVUbnyU8Wlnq8zoTcEzLWvR58atrg8WXjalzShP3Yfmz
hspD+WSHkta0ew3rMX8ze5RLmrGFpLEy3b5e6fE4vRh1ZZ86YO5WTPnrrmMBMnXiAhXw8lZjCfJn
U5ftOBhPtjQ9rkfQjEJLFcVdHjZirh2QH7XT7sqO7PFQD2GgWWK813DEe4/6+GYVM15sw5HB9zHQ
gYAuMAau7WiAqVHq1aP17JTQMlxiyZ+4yFVBf+T8yQ+xJRzN+HeLO5qS/tLbSlALH2O+rvosuKVE
J593d6Yw+4tp+YHnGDmoStufG/J5SnSYBpi17svRPv0utPrNTCaBcukZ3y7LLmGonjfaz1cdkaPa
NfH09ukSn0xJc2nVAmnKNbTIXCCE8dnF1LJjjIIoYRfNASjrNOhjXVyp6QpNXCdwSrR5Je8Wv96A
VgHFzxN+GIiF9LG4ZkjFf55f2Mi+gbCkBFey4Z5jYP9QviSzaDsaeR9EUtY4EzEb92x/NCIq+IA6
BuMgwJdxoAGaPUfP9sBRlNeN34jPW5t86xHnFGQQp3fbOM3GRBXXhnytqO3HPJ8DyFP2Ezj7TU3f
ULyNe/IjR3m/ogyv9c7FRj2Dzn0noC3FQpzaCWiY23qT436GwiJutHj7BawFWlBoChXHpwagilGr
t+Rr3Qk6VZWaHKnJEC2BjRPuBPSuJnb5QQtErB0W2WlpzF9NGvDDITvx1v3S91G7XVzLLCP0USKk
whYf9f52OZqxBNPcuIMEjtcDy9vqJd54BmizhHY77HoPJLHYNeDEcdBA/wGO1XJVOm3z0JY2BBU+
fGTSAPm6Zpvm1b5JvMsERdKjoZoqtMClT11qLJGB3zWxeHicu8vQHFp6kYtNn2TvC/wUJae+2anl
aQ7u4ua+19tt4dgoIMQzFd9axzoDfIeDN+rWSeLWaw49dLyH13vDS4AbY3aE9CR1VXgkQTrjInl9
TMGx7ww5RlPsQbbmiOMHqo+kposZdLt6tm9MF2WU5KNaSqqy/DWE/OTyIDayMxL30ddibILkZADh
wA3QUMKkXqVM6v3O/A+mWaIwCvDjjK99WD0NpWXsO2zW7hgbtXVj6PUzkJe4j0Bs5btpNXhqVPgi
DmkB2g4pvmkMWGNoWBu30fGqjdGDx9bvixq6Pi3bS63U55VQIFs/Q3CrhehCBVXLAQ8XCCPY57oT
7w3oQ8xN0noyIB+NegAg1muySxXYgXkoaGTubHVo5KLeOfVsYKg4q9eiVyTw7f1s0QAtIdo6QeCv
i89ODUK0eyC0QH4PvIupr7s60s9xEQ0nrf2zLFG1EZCLGr2rUvD4xltDww07CWv9TP45LlN26EM/
IIiBavBFNB3J50BiKzlSZIZjlBCjB+gY201/TLoYe1+QDYxHbMbB6+KUXbdvodN5BGIotKDoIFWA
Gvs/XnL0U+8ZJwpYllniRygWGiuKBE1ytpIMKIPeLlvw6fjN3AyjeddNqKz95CczxzFUCRXByxJP
fsdJuzOz+9UnP5kQS0TaMLEeZwukekE12KDUX+EVv7zE2tQJ0LMBXXfQKjmcUC15DzzquAvTejgx
1VDPasBNABV7rf/ZpnGIDty3PYo8HT2pwxWFUyAtGCEHHa6WhWgE0iM+CMv/mujnoIMKKGbu0kyK
ZIbXbUsv7+YnQNhhzwpqhTt6FEx93OwndwQZjlUBYgaiuCfH1k6tJYvVGEKLM4z64Smqi2ynSc4B
3IuHpzyup0eJ7yekMZ9mT45XxMRuwcujAqBdmp5RofCDLECZEFZzQCDwkjRbwFXPC5KJs39xQnHq
lyGElg2gZfGOl2y8OGWBwzTVkEnNGIERhqkQgdLOEaL2COQVOHFoRGR4H5YjFB6xsfxriWXisvYy
ulxgWUEIdSuY11bLUIxUl15WyHTji+ggBk9MTkwk4V7gLWthafpE2kSUThQbCzAJqtjFRbPIpB6F
kfkRS35aMsPP7vh+hOr24MKukvaGUx9gSycWAxwV+idhh/WT59W3kshcPvyVIesnFe+ZDth6RIya
XRcgCXeqVl1t75oWWxgs1Z2oZ49Zj6+0ZtbBYlNvdtL4MofMSVoc5Ig6+DY+FqMBFyI47+vUaoSG
Z+dik5PCM0sYe6aZ82da/J8/Dn3aeRlH4Feh+5aN0szU4Ab6YPcnss9Frpp8wDauQp3rB7KW5idG
UXK2qcVPM6HoYi/hC8moWrDtR3el6V803NhffOlvCr103rwhtLZcK4wdmQkypkVlW6+tVkRHpwM7
BPmlmb9MeA99bPU0gh4rdhXkL8sKJDfQrrkwpE8f4yq6mU7qvnkMoJVWPStGw7hjYJa6q6fIuEs6
/UftlMM+wn3QAwa+NI4W5ABdFTH7etfuUM1dSuz+Xd2EJtBfK6QrI4yn9zC7NPXN5Go4M1NzcXSI
HBZ1O9RuNKkBzeYR53EBXRcISAntpP77hLTMXa93rBbIk3nnQXOSUwL+5JPMzBq8UB82Ocu0wtsn
damh4TmSbOwo+CpNpILk/KdrLAtZEU7WLB0FDSU0gftJk0GGU7ENwIjVCoidEHzEIypvXNd8G0u8
soWtbl2yzLck6B5i/ZRAx4Ii+FTZF+pRCPUGWbwvRSY1Zf2QmC9UHdsN7V0dy/xC1bR1a8b3qAfb
0Bg1HE+vfSlFtFp8rezdVRfH8W7x/boQCKjHi1G6O6AQwfqWIXUFUPlpHPzs5A7I3ayo22uhrALq
0jjrm+w0+YAzOrLw17JwdBzkjT83/5UPCYn3uTStO0oZ4tn/seJ/sFgNtZUCUEB8CFpNZ9h/N+Vw
6byu31ZxgjK+LHQfurDvg0SVWPM2AweZM74WVdlv3VA3wZtm4PzLhAQkpL7jY9JGwy0Lw3IbQWlx
kzQOzCpKUA/ORUCjOiihHnxIEgvw8tyoAanvAVmH9ErxutEA/mdiL02DDl4T5tWgGd4doiIEG2DZ
gYjLA1nFadIg8Ua9xQSoo4fUWpJsyAdQRnvSVVNCEjTjyaWVDlSXVQN4RIUc+mPNOuTmyNWkeYBd
q3uefUPWHFB+ZB19q8bbHStRHOcZyYlYln+iVRbQBQYP0ZH8lWLLXwbjkoHwtfWNVaLhB9578bc2
k5CojNrynuWCX0oUNq5wv0y+gX1sU0IA+EtflnhOuxn4eRmOX+NM3lGAl2BDRDNDoKsTX+eXWjE3
VAMEztox/4p30eoulnF1J1XPsyp5eE8FA5HlaEHX92B/Ia4t9b9xxqs/SLFAqdyf/Vz6u8nOnsjS
Erg6Yvb6KXCUDCAVaxrWPw2FneD7tEofK5WIpiaNAJ4VrePuKDm9DFBvMJo/GGuy/WxF4q9Zel7f
Wa33tdOyfh5MlcvhmQFlOKTuW1dKPDRT/1g6XnsbHMtTDLjuRvKhvaEMIkRaKJYBjebgdH7ArWYl
43zqVsDF3rHaTO/DsupuUJsWK0t4bE+xupMPOw4c+BpJSZy58PgQASrNg6mNzRNJQX6248bLDzj4
39LoEjc5HR7E5JwbvwZzh5vF57DSMzxXu6G6mRlXVTyQ3VVlhpelKUAqNJs9DltPLsSsaXDxf44d
wDQ4ZPausPF1+F3Yf3Atu0NGEgxQkIWcHBHYE082C7P5b1nRF5b0T8NcrWCqFWhAq+mfETRfwHwK
SOclevOaIZ0BtlfX889tO4C0unSQ8W+LDQi3bWhBTnl4nrugLwrPZGcG1JK0xD/6DG/Oa5r8Hs6m
PyB4me1mk1ach9Vk6hkstlY84tWaFvRCoz7r4FPyzbEKUE2VnTpsuypw0+FmbfZOeiKnoUYkBZGT
hnNn+sOoMk9VYeH2/9slflpt7lJsEuFmgBrzfAt1xBcqP+Kx6aNsnRfnuCu1x7ptXzJVJT4U4rf+
38TTOtXHOrk1NQcO1lRor4m1yjg8o/zLQS5pXE9+ZC2WoaxCTvMYaF7erV/nATnxaZVlnhrLd1oT
TcuqyxXV6BKrrr9YH2P02TwARQazLKMgrvnayrQ+SFvuhSiX5MWpV43hlGm67SS47YU+FSfqsT53
UM7xEQSdTglyi+ni0oDXgs4kWMJ10EyhdFlUa9aN7aWyhn6bAVMApH3RXshHPdG67YV6rYyak9Zg
I6gmuKqhnseh5DtP0/l0siBdcZh9yyrUa6BIjJMtFLV+GliuQR/DK3yk7dXHWAZoBl3z42M0Pmj8
hrpHOdmk20ejdbi+p65FXb/37SOqmet3Lw25g5YAbeY09tHLBaBq1HUmvQEHK+gsVqJiYkVTWaM5
UPJQq8wL6szIAlQ5O6DCicvrwLJiXzRygJJxzcBOr5yoxAadogZWIpCjXcmF2/F7HJnU0GjcgCqD
mfFp8dOaPuuxptGW83waVbEFsmyncMJVyIX94V/XV7HhAO12sI+/xy3z3drP94ZjDAFddRn4iF38
y5oZbtgbUylJaYGZmc1mJPYCw+nwBSi9ejPM5AahOhn4yZYqbSLycA3YyAZ/jjzZSS9P1JtNMUGR
aRnRDDClGRwy46JnzjHjuXtMVEPm73wUMtryWdd0UFx8xH6aSibNp5AscvsdeO38Pj1kdZQHGujf
sPdyL6xsYkBu4p+bn3yjHx1ii80RdjpBvwTyWrg349fpWM5TVVT6FWzUG6qop4aZVRY0SWmeZt84
QGcFryioKgd7kUYahaiV5UwrFKdAc0Fi0YRyFeD6pqr4yZ4AwA6/LeN1DaW2d8IfGWr2eozL6r6E
3NnOFU1/ZmbaHJKsCQ9s0KyTkXb2Thogwh7AOr2p/Gp8MAcT2ICy8G5xwkC4ysbhSwXcKZh70v6b
HLK7To7mnx30C01PCOAOxxdXU5p2elQcjVEX37kmvunMG9+gn24FJbhGQPPo+asYn+ExrmW3WT4W
UH+Kosnj88cybGSsWjt//1htWDKAD03UlYE/61BkjftoG4rfYDTPUGhxH7vEch+50qYxalSZ5gVu
204amQ9FeqMxikpxPrLJQCS4oQAasLlYg8k3vVJE1Pb5XrOrdkUXIV/sjM9mi0Ilise7LDtOHrAM
tAZF9ErY3RVQVSOz6yHEmOB0dbmKU7JoHVYJpHrUx5VGYz745hOS4RIlIBJ8JSByjl9NGWIfnuoP
sWIe0WNwQQ8hEu145oN2RYMW+0eE3Q/5CtWA/nZk+YC6AXtqcHyOGiPqVRBnA6yDaysykZ9v54El
DiDj9h/opgxg/H+pagU+2EMhBlDClo1BF8ClX1Hb+NaBQhobhGvjpNDiRdG/yfIxGOI8/wqhlesE
YeM/XQ6S6yllMXCC09r0i+SP0NO/DDzX35BtZAH3e+vmNcO07ie7uRZgj0LRAgoFs1gi1wSh2YPJ
VhlP4z0BIIFTDdI6T169JC1OeexGa/I3DTREjMy172QTD1B6zJ8I6aNXobcxWhPiKjhMKlzIhdpT
Id98FNV2OC781kMNYK0B5I7fu6zuReokq0YNFOZ0AlxseinB0oi9kn40chAwAUjiIpXalfeeZt2n
WunemODdbShWuTLIM9jxGce54X3Ves7NT9rHfpyCkcflzdWj/P+TdmVNburc9hdRBQIEvBrPbrd7
TCd5oXJyThCIeYZff5c2ncbxSb771b0PUUl7bwnStkHaw1r3SV4806hVIjayNWK71SOeBelLLyNk
ZHDBDpXZZC9TkjQ7HdgDa5rgyGrcxmMVnZLJzu8Ty+yRU2ynG47Nv7n2NJnfh0DO8xMlNNPpW+5m
P2ppibRdpQBVW3Vjp630ptL3jHKT7EOJ8uSnQuUdWYHJ93FZuCtdZSpRQ/Z2Nun7RhfIZSpPhZHm
T+kEp8qIEKCdOj4qQWOkGstmhoIm0GcahlKBQiN7AmfRiqGbdeOPNm9RDarQoyelIC0Nl3l/HM5L
0TRaD/XpPzz9n9ZQCH9gMmR27hwNT+NXzSJDzJwfl+FidyP7L+z+CxMXaDo7HGDv/gtbuhWyqye8
tlfz+Nf/zM0yZX8HMlLz6BhAKgN8dXOiHjWSMzBtqYZ6JCtGy9smdfq6iG6mLoqbqWSH1z2crcvK
dggIHsf4u4tioQCKUW6jMP2Eaqj3/5FVhbc2DSc9lE7zr+XsNOGAUI/7jeHovV+1wvvaddj15EPw
T8vFfe5V+RcXeADrbmiHizUY6QGP12Kf6BF/yMb2Pu3rO2l328phgESLCmQ+l5qCzBJ7b9I48AUF
vu+tkkA3W5lBvy1KoPWbCT8BIy77G+CyT0kour9Ke/w24oH31ctEskKeoXzCrmXYBgjRn5fGAePV
2ZVhdB6+3EiXIfVaLdH8Ho+xtSsaMaxopsjtcFi9zwdAHeQWUIh92dQGR2CiF3wDMFGUPgJ58Ei1
X132xHFgeAO2ZnmnYyvqk5isXMv9gR0un+sDDSd0/cBEJYVUxYQoIA/WHT7xnV03xas2ANhBWqm3
QdQyfzUcx9i1QACZ59Y5f68tpLmANI9PoMgBRaKaa3jwKgWWA3+HmgtwkggPRv41mzLvu2XYF1AQ
Rm/SFsl2QmHrEd4uF09XqwBejuV+N8btGGbye9sNll80nX1f1Dq44QCou4avy8eLc8BrFQi/no73
Dhyn3gPig+m9cMVmEQUe5EpUZTK9JytSBnor1ct3OCwyrUU6oJdgEwEeV++B7NISb2XOeIYKH6xE
yyn+gpOX85dlqhvz4kHEO1u63xsXHk8GdwuOLcN07jzLwoZv6usN9kegLlFCalot64d1U9oARc4D
7BTKFI8xt+ux4XeSdntrCczbF8E9Yz8bojxiXaEm50R2FjCMz6zQrX1n21y51ps+X9tiLVA9/9mK
O3x5WdOCwKJSDOBgFkuiVp5oyNO1x3PxWTeFcxrzokW2ZQFOlooD+SXq5LHuUbSN93mOmtlAAsYK
pcQWbjtsRvNbBixyn9tee1lsQfX1bgsgRuOtFsZhBr4Aj028rhPQBnsKfoAhG/44IAFZnvWxuBvc
/lsE2j2QO6Jxsua96ULtekhasiOT3w1JQSZck/YhQl300AIIAsB8gbzrOA7KbvYpVWj2CZy+iJyr
bqVI4MkiyQag4SNNeHA8oG+tNNeLH0XgxGuvd8MzNVwCv29tmHqxtdwO+Wf12IS7opTBQXS1i4yq
PLWRNikB68ia7lQ5VRkAogNddyHKvhoXucs2uoN7pUmzEemvxiiYbxFanRAkM1jVoSxCOnetQM2e
maLS40roWY1zR2qtYw04FAXjO9cJ2MFg3jNlG+MI0jyVDiqfqqA1Ni2965GJf25REX0mk9Drxzs1
waSNw2JM2lHDDjWrjOOSB97LEo5eCeCz2MiDKxJVyhInu5katYjzYVV2yCetXO4jnp+fClU3sTQk
Y1SA8Ts1ai7frQOnNVdxPqFgXK2wGCPaceqxvd7dyG8XTdXVr6ZFerpN+l4+ZA14Dbrc+lGgo/WW
+cMCFAQ++bkjBkg+bJSqd7jxlgLrzCm3bme5qzmjsqt+xNICktVClEmKm5TKm8zLj7kh+IVxuv2Z
tHm1CoL7SL/DkcO4tyatPMIxMJyoKUw5nJLYfB+OOZLCZCE2N3Ia0gSyvRkuK1XgaSlXpAZ3pD90
mn4gLWIQ75eg4e9kiwkvRj9kPD/W6rcWt4CBix2kzNMwUz/CsYuA+kfjuTuUxg9WNt2WZPrA9m4d
9XvRoda342GBDIgaj0EaUw/AI+XpjzIGnKGT8/o7y2ViZXrtZuB2g8cG6heWEgUJ4o9NoyhEbxQ0
XGQAR9rUcWjCc/HLfE3GeIFHapUS5UfzKstchIyq/eCmDUjm3D4xfKSygWtXGvXdWARsawbBPyRa
GkC/1XfLkHq2mlAXmtigXAA57WqRRbEMb+ZOyNYAiGqIYjm1AF12MSYZDRdFiJPUCpCB7SbLSm0d
t5NzrFBXejB62W2ZKDtsQqqT3TnJ9yrFaQSIl+5jm4H4LnC9douDYPfGwGxfK+QFskBifb9//wEZ
GbiOPhKGKVV4zhr+Y8JwRwnEN3nHlEVMaci1FNUGELTuKehC7+TBH3aioQOiKiBEfmgC+P8OPRC0
FhOaQQ0SmrNd7oHeEe5a7jMDvCZN7GHfPRrGBjU59hv+K2fTYtHftTf81YC65EWgOGVnmVl/GHGC
fkysBHm6ysLS/mmRhPgXXA+Bzxs4aqK+Do4s7Lp1non0dSwcbc88w/JpGAMq81THNgPEup68MgkO
0rEI/yZlNfbJQ+0igqVmemETPbcmB5xmk76SKAfCdmIC2UEDrr3kwYsNf+U5UqWMVjFgF9In6a5R
RZBu6mkHYUiwBihtnwLeiU+dj9cg2LRUZiKoEMNthzD1es5R7Lv2fUyph0DlqRF8dr++I5d6LpK/
qHoMwcRhPyIaCFfAz4oyrUapg+YEzpZk1PDBuiB1JLijUSTS8pK72lUZ2s1CZCZzGVwt1GP3Z89k
LUAGypBcnk2riMnsAcQNHg69PLj0XVyd5iG8SAHyLMt3m4p1cOcqG9tLQa1QEAZr1XVvY9KPn3tg
MSDPNHnJK92+n+SALCglr3O93mhjPYGaAsPxpxlIUu170Q5f4c3uTkWrY5sly/w+sgKc69PYPCaD
fSC5JWQEMh/pvdV1nJxankkAX+YglVT1s7HtsG3adc0M5gXqzdiXgHSfwbyqWB4KAOc9eYMsnzMj
3VEdbYcSQQCC1d5cdEtriIg120ExHJuejP3Ys8TRQPEZdrl5ul5gbbhR97usaj8FgQWHFEHazDC8
1DUKYAyNyK8XCeh4AsS6HqgBzypoEQDubcnxQdhoSGzZJYgnGngTrkxRTblDAU8Ez9ZPO4YY9MWy
5kkktm3gEVdef+8UU3tXgyxOi8bmCEzC9o5E+Ejw7XfxE4hdDw9wGsMjMe30JvtEoxu7RUYKWkpq
XeRnjQ3vqlrPCgfQMJF67i5zvFbOt/Avm+UydHktTj7R2vN90S0uywjnJYu9UgTIdS4yfWtE2UOk
l/KctkPz1MSjOI+29dDpCcqfVBOEfbnJo6re0JBzu35KRfFgW+H7JIZ8t7PgbJ5UxUDt5l7nrXrl
iafGVu546hXw854McN2ZvcZ2JA81MwZlHJkM4Mad5wkgyvzS/Zi0rBi4tViNfYDdn1r2agrZLIY9
rUuXkJIjyyg1d1eyuUvmKNDFzSwzWwTSEfEPELSXzQHHeVRjmdL0DRw+5yEYlkyweUFrqlgfDRct
Gf8f5wImykGtW75nSNXZDBQLiRW8FEobAFmrhDNsM8E7J3WN+g+Urm0WVOhFQdZCTSbZHxWFqqSo
JwDVRQjVVahA65GIuaEy0vTMUOwCMDVebypN6ke7zbonE65DFLFG0V+hq8UrZDvDPVHj/WxX4mPi
kBjOtygPm3lijmLxB7N2X3RtF+d1e7ZylGD0sRP2axp3o9iNTQqaZD1EOBuluC0yylWX1eLvCATA
qDFUssTTQL+rloiHFLWQUZdtZsNZ+LG4MQG5uKudyqdrLVdd7DJks6JyH/+dfNJxKeXj2fHe+6cF
y96JGtMLkO0fy67YyBgRw4pLHYEl0L6cbFJRlwngIW0bgLZHDeDS5yHNR8HRpPnLerzXcerT86LY
cKTjrkgzCxejDjm0p6tFvCjCJPikdjmcQXsyvLoumZNQB9Hkth+mr4NAdJCpnDDqtRECgIuMIQVl
cpg8kGiRL8NOzV+GvzMh2X9hR3ehrpjb7b+umBZhjoCxupoNQgu/tUW8QR2pfubplwrVFDMQt6m4
DWhoAMEG7C8eeBmVdlHQJM/6vEh4pmsMjE61D9Y81HKKBkgOsXUgSEVqCEHR+YBZXGQ3JjREicua
FY45z2+RVj6DMy62srBbsL933h4V32BtNaanCgGDs67jxZiYGvsCdj/hA8FzPLvlpD3VbfRE8im1
y43sq+owpqEGgoQdid2y7/ZOAwiuFLkCXwCMd4pwYniRodPd4ZsIvzytWrX9Ch618OLCR/Q4xSYy
m3A1OFdRmcOdHpXYVfSGoqfZ3h2CZleD/26bq2V1YAci+hV/klOQoF6+TtZTjp+zZheA5JRVuh2L
SFu7o5M9B1aFDHFrHgxGlj9bjejXlVZaWzIQ2CJeUKK2r60pfyaRZOD7yFrN3dPQiGV/55j8C42o
yRQFi4tynRMtOU2me8htoMCSNh/68qHIsYNMvC+ZC5jviUBYRA2CADDkFNt57EQoREtZBdRbliEq
0RTYtcD19EgYKw0wseXgiAuBrYQKGBrAtwtMi1qc6+N0JD3JpQQJkkok3pJsRnhRF2HI+vEXGV0I
j8d1AmepXaCiQQZTcAKEU3CiYWNMwIevqCXVrOee3GiVPgEz4uecm4k0ZGYz7nQ7fOmaEdFE1YAT
0IazBmksgNOoNxwg0u+y0IqBaz7rTZW03WrNG03UhWehHIv04KQZV57Weus67a2jizfL3Eyo7j+m
OItkwJNDlzRk4+WAMp2FV/qrbgTOINNflnIL1PQBwedN6Ja75gJpqVV6saohQU6nk5wn1VBvGeq4
JkAIkbtEdkXHTdDKqykC6HOuHqTHWaEF+64Ekcuy3LII9ZDoBw6IVl70OEnny0TuMwu97O7G8uaa
ZL8sS70YqMdDVuHo5PJmWtXe6CBrpLf2iPu+0si2cufc27qFyGM6/Ag49jpO0rXvxqR2ASJFM2bj
So5n7AIB09A8IZWkWFHwNtHtc1sm7qdM2NZWF217IIsiBPEPnWU/LKxstLZOzq4t6DyM7cA5ji3n
dg1dQ/zUHnbks08cxtdOpdcHGoKbbm1YU/1ahrF95gpGneTg5OKowXcBQq3OG3oClpFfzTol9yw4
/v9kZqnVaDqt9utF+yFs5osCr/H9osu90eLqomRWaQgqmC5AvWSdDKvAyMfHeDQEwHUL/Ejt0nlz
bO/QRDKFtxxOwCHxQN39YcETYDeVaeiuKVG5YhmQKDice0sG8sDgJQfFObA5FT0QNQHQ5/XMnB5o
1jiA+qbX48+LQYo/1f+y0MAS1IY3gGO0mTsdUl1XeIngpuOqaaUvOqd+Jkk3pJmvaUDtJGa6xZ7I
6MjEyGf7rjFOIkymvZzaRlHOmOsa/4NvXf6NviscmSR+BJLl+z8YaKk2+sKq3g04Dtw5cGC8skfi
AEICT6YN4JwGkLnfc3c68rrS3txw0jbSzo2jnuXVw5SCnJYsQAfhj60MnsAm/ZCYcXxXmEA/ojum
/4oW5zugjskHEiEDFyTzyPDZigA0VyHi/xtHopI2cFLrJFqAngFz9OeYhNSYdh8Albo1VouMelqj
plD3d/NA1WJjNwmyTwAKgE8VGSjshzfU1Z5o0GYuNEWV5qVafEh5/5lEyPdVgXoHTGmOYf/ASaHa
E3nazKMWFpkkY5aAngdbnHBLT21QiuCZvzzZr8Z5BerxOLqnF8T8iK9T598viJ6BwszuvWNhmD7Q
4MX9ktbFRylQhOqYAHHQfuaFKTtgZIWoSlCyKge7JEJuJd7+fos3pX5fB+AaiXkfbY1KFIA1d1p5
zrxhG/ZdfZxlcYPK+xosmb0E1sIsQz52stVwFEbKmPnwnyHNEQNVQJu/oMN5pmvouul4DtN17xZr
3xINAKyGJrx0HRITM0frAJqHnLCU8XTTKL9/aoaatuVAmMWLw2O+o42AoAIFY49EMKbdzV3S25aF
NEhhd/4s9Bi27YPmZjmVJe8oTYBSApZcgT+mDrS9Ha0Ry5X+MuNmgTkV4WYtrwJlseWKc4jafbyp
p/TLTc8yu+yLqOH6zkDncKuty+x5iLJkyzShnTTFCYsajKrbloqAhoSFViD9QIYr0i5yGlJjGcOl
LlP2wEawhsrpa196Ymc13NzZmud+cawNvD/2ahQ1jmFWgVpmlTpG+WMiewKoi/FEEpNjKwigZrjn
lEHqgolSitRcUW5ar8hgrLb9xx7DCFCmSQEo4kF3fA0B4A0Jy7SKLsBhjS4IHxo7gZRZPIghm62T
KonOet36JBs8D86oRAIOCFk099SgptryJ1ArbJAeU7AV3P3vGhRewmXqtKeJFGSte/V4kHn1PMvw
0Y33NAM+tMBHIZizvl3GBSxCIiUyYUQJdletqPeAuA7vO694byoc7IK2RuAVkijEkRQRaHTVuXSl
HHvrohAHIZErj43xa9yU/RGBFXeNWPj41Rqco17r+Stwzfpj1AMPkNiplLzzsEOuEf7fEfGga6HY
GB5U/YhYKNhL9RyoiD0ArUhbhFXwmLN+pduB9sRQsKFnPTsEjTOunVCPfF6gCmEbRwAM4dgAUXRM
GEXUr8ysMgGY0aA4VxVNNG6PCxVRAFb6UKv3ydSmvpak9kEo3vmhjXrgQtTNloajEU575uBjzfva
fmH62N+hFhgZWWoIOMXscdD02VaLMD8Z21WNuO4TGfQs/twVenCmxehSadGAi013zsToR83ohVO8
bhHw5fZaov7Wr4FgcEGmQnNxGSJOwFg5kkhn/Yj7BkrgCaSIs8wWDFDcqsnBkXhCqOFIoqzFE25o
onQfeLpPFIapRIqVPibGpQiNEZWAU7YBqi8HQS/oNLhj6SujT1A7hbS6t6AzpzuuyAmcDMDyUwZk
fwOZj7nvmsOV1lZamqsP4AAFn8Hwhj/3dEfo7ctct2c93roWW2lGlsgdqmwBPNZ5zsYOGKI4jQK0
ogbu3vyc52OOzGN4z0gbFla0i7gN2IxYTDsniwBLpcX6pyC1j46qa9FRzOcLVvb3ejCgxi6qBp8q
Ycba2PNhzN7aJk2RBd9N2/lsEqkDC72KqLESDXlsNah4NmajHp90dDHN8d4BtfjeRiDtgDTD81KY
M3KGmDWV4egg0DogEXHWLuU5RS8lSO8sLzyXKkI7CXx52hZADDXKwi+menhQrygjhNLDbuvYSWbN
WlK0qEAOXGR6LbYkD4wKQDAcdcc0XBqRZxYA23AJ5XU+COCjIo+7a1juawzgZTXRd6imz3Ugtlb8
0KGo5a4jlg8lL4yqzwDwgW7qpN3GTrVptdh4RPixjJH3BhJjpjV+BgfYegBN4rNpR3A1Mx1YFxhR
Y9nNX3XtTnfIFMYWMLCnbRZVf4s2fXWiDm9ZXkc6DnjUUi0sZJqJeJxeS2C8tVlw52r4BsRmNrwa
KOOCV0EfXhFXeu9NStYgafXYSOZul8K4pU4uCYcJcBiqpG5Rd2YLnPBBw2epFFe1dXYANLR382Um
it3xVbDYZjIisBfFoH2bItFt4gyURMlUlwz1bEqo1OUkvwILk+9JJC0TD3JUUyd3IrDWixn1AlQJ
GDEuqL4v1NRp9Vz0ebWPlailhxcplm/hh8n8XVu+e2TXo96lajsga2cOO4JGhR1T1WtbjadgEkO3
Xrqkb4Q0EXdsfqOfIuKTUqtcdee1rpZdlsnT7BJGXNveXulqOlkDb/3YYaF98CulE/E6gZpLv2ud
8RWp/3y3iKhHDXFA0dRZO/a3tmIEDIgtUhBLaoCHRoJ7fF8PGYI/8msNgKBX1vftA/5mLyRFQNUD
B2saAl6L52/lZCWbyC2TPWl1BwTtPQrU4c1FarnnPTEwBK4Etgs43+JYTAfk+TAMNPmHwYnB+qCO
0KRd7Jg94eSBohQwG2dyI+IKj6CUfLPBJSOskvLXISgClec2uLAYFZG+Mm4cngAlmdvyXMTIkuZB
lLsHwBRbiCzxZPPO6gjqETEphDa/H0F/TbgdBOpBMB7Eqy4sUW9YnOOxRup3DBAgKmIlqEhIzQL9
sch0u3dXvZHVm5mCfVl8HqPk+HqdWUgLYZ+LEjcbke/RliEyLkbtWDmOhgQM9EhWxdGbBihp5BtC
jnjcu8XArCADsMe/p1ljqWVIPITlVXdZe1mjayqBXzlRnOO9hMopteFEEt0mNsb+kGWNjgxntR9d
mlnIJH/SQ1ntTNHWK1OMxWaB5LvB31sUCybf70z6GqlVEr7FqAUwYa3ZL5rRZXeDHFPwImOYxsJ7
KCJnV4CZq/OT7h9k0BfPuj0iU9oKP0UVOBXIsh6tCHFuDWz0aiLIkMoNwIonvDMq/mLGst7bVhyu
k3gaL5KLQzSMwEZAyl5/jnSJpMkoKrZjBtzTXjXI3opHBCrQrSReZ6Qma2p43cUoGzdeQ1APnxwd
blSA6xmvgWN+c2oGzAi732mDHX9lcV2skWhf3Hs5HAGl27yVYDFXRbAc1RvoLc2VzBw9v5d26Nuh
Zd8aX9l9LADs2OulfneNkQf4+S2X+53NsjR4Cr+/l4tUOep18fcAP7k6ZyDCX/hx3/bn1G3Sx+g4
8x0VISAAJvE1aFmxGYDwcuryxr5YBgi1TbNCRaQmC79pAbCaKGxVlKqw/VinYLdVcKuqoR41kxuP
9WoZ0zRm2Ehj/Dnjd9NuZEUcPkjgTV3CtM9OJUghfcZL6w04R+EmcDJ9r4H4460a009mLw24NbT8
Bax3uP1aXFpQOuykArB0EwfImKpHTQ1kpfVgsm7GyJyhMAnuckG6XObN6lbbscFBDt/HUleImnrC
I/hEUCcj+vHBjU4tUkYfi36sHn9KaGDXRf3YIA6rbEjSK8PxfRYNSOylzmLzyzpe7L56nVWFTJ06
8GaXrXchGt++m4rT6Iz3hhItcpAis3WQFda6xSkb1QOhd85Z2IDKaOJgH7DMg4fdMlLIAahIQVMa
eqhwwAkSVZDNqGezlgKupOUJCL9JG6POq/AAW6OYvuOhSA7cEK4/HxiQ4XIo6xEgdYD2nz5pAPBe
AxDCvjDA/c+NxcQjKo1BJfEh98AIebYK4ZPVIh+azNvJUQKxTE1fFHErbH+ManNTuxnfs1z73AQm
E1snqOKTm+Z2+jpwVvmAUsS90LhIkswfnSCTcg/ChhLFrnp7HFzLSVZGBFDDPgnyzRBypI3ZQbgC
/BZAiwdNHILKRsKxDUixQA7irW9AgGyGZrd21ZDhUbPJM4aSIycWb3EB+CI3F+mZhtqARzXSvZ5N
8Hk/96AnrkArEhkvwkDNP2DgOrbOY6R1VinKj7vOEb6n/P/VYHjTvlHxAOUSxw6kit0NdXFj3Jyt
SD+bkiomrz91rdBJV65lRZtRzW/hC3M3tDSpBdBqkNFVxJuA99jYldkYngSYfrh/23XJwEuc8DR3
SyR2HRzE/n9vySztzRsjJzeftHDIgPsgkLqUhXB+Tnqn+diK53LdOMz0Uappngr9aawFELEmk184
2NW+9thSw3dZTnB66OUWHDnNHQN7zBG1w9MuwHn0QU9B85iGU/+mye67jgSvf7AOT0ukuDrrJgKd
WASKR0NlDKhRj+TJZTQyifI3QJToqhQmQtRmj3sEULAaUrUM2F+sFWrRogPJLGRPPbogQK0L4zLB
/5RgR4jouMB7PK9N7UjNPCbV1bi1kIG+mnUW48zvJL5tZNXAg3Za7BcZTV8UOYivD64UgCvYZgFQ
LxPd2NaKv5G5cbsxBRivJ83uPv1G3gddcHFCWe4kJaUKlV46ToF9AjqcfaLhlYbGU7ZtUkDQkFkU
ZM+jFaJS6cOe5L+d+XN6C8fI1QVso3+qQSzNHTBzC30F5G9+F5o5/YBB9eXpdgFcCghte9qBycg7
sCG2wBYneXg0tGxLVdBF0bW7sTTvueG+F0YD6C49UZNPBc9XZEdqEtKQeiQTA2ht8VlgDtVFU48a
t7OF7wxlJtbvVCVeNcbreIijEzVlX7/3bmTBwMUJdH4InZd5gfbGnPQJ05F9bgcAV1frXBnOM70q
/pyjIlaRD4yuBw6HFDt6lMfd0Lkbcki2wh36WbE8+vsi/hHFAzg2kV90QZ2md0nTyTirNVKtPTZx
hR2QQluAt70613VQDfDoYgwgvLVV44V2JSMb0pq9m/tTBJbjJh9reEP6EhNJ32lusnfM5I0MRwbe
ZwQCvi3ptQOl7U5tNgAc5CE02hxxNZXPu5hQfq4L3/ucyUvDRTZPwe9l2zRpdAA28U1+EgnmxKOq
CNzj4N1mPFEuEQucvwCu8x0lr+6JmoQ3771bWaTZgG5Axfhil/1q/Oe5tLzeHfEERwGdGt3Y2qOX
bMIgb+enBv3C5yfD/JSg332qHigGPVvIoNr2Wucdl8cBGZDp9bNl7t88UpwQHGFVgjgpEGDh+6Yi
7LnLLYZaxMw6kMyTaYwKByrcpr+q2yEdJ+PsO/hax52bghF0IVyLdb30waFj7/gEnjZSiITvTXAU
3pNITNw7Z0F1hNehkz4tAgJbvzDBj2cqolIUQIPRXrrBrld5iUCcV1FXg59JC+wzUMc03aurtdZD
ampPoUqINCxwEYzSRV2iW8abPDbDsL1oNohByBHZif57WcLlRY5HD5QsNtB3misZmZEjUsmbGs6z
RUS9DzlZkYgatfZiv0zKGBxkUXU0eWdvKZ59E9SmsHU+OtOd5+xuIu2kW8LcJW/EFmc7AMj/GpZf
7EjhocZ5RRcMjSg6WLXzCf+Ml1jm1gZbiWjL1TBE6TYgYvvCJ20trPreGIEX7LTGSwcqyZcR1CzK
kiQD5w8g2PXuaXLajpE/gir1INxGf6gN8HqVAm+gVu83VMAaIz34zo1D0DzizFr7TQ28xUB/pnLW
uo0RRStLcGiqSlg4x+KtnVbHmBf6Zs4pnTkVOXDhV6mwRwAaorgd92efl4xUYfWzghJQvdIuDolu
qnh+AOI8UWqbJulRluM2wZqEQneAX0rdNrYCgD7AsgRZ39ybEDLUNovmaiESAh1+OPSVO/MyLOQM
C2/EjSznXrUuXEDSkyJTByPqUaPTwWgZE7MDkjCup5DWaRO+dgHosHbiKnMPVtAi1S1kwNtXVKWZ
Su4vIpbaZ0Rpiy02A3JVEn8p6bnN4Vrp8IidVToAzoA0oKb2+egZW5qVa6NczWOuOKStEOGGUSKp
F+ec8OTQVg8QbdjqLWPmwW2zmnUkJoMBRIwn/SvS7vgxpI3jMo+ryfM0mgCavX+QhBFtw6DEw5we
OB09ZaL40Uht6+hR4ueVwtKDwq8KJ93GntmdRBMCDnhoq2dqPBm9JnaXnmlUj667q6vA9GnIlBkY
ucDBMDmPJAIptdjUJaoQtSZCIAqs2xcQMGxJORkcvkzkFq5awYoDyeiiOtzErBu3ITyO8PgKa7gb
A49bW7vjqDe14JVrpGvBVQ1NJjItW4dNDJoHHbBeSnalKNsWxcKGGO+yImhB3CGqNcmqJES0LHZX
DtLWP4M3+MHLveipGaruMbW6Z9S+5J/xPuG7RgPek0ynDDsFEz+toCvvtaHRX3PRY+uC2XnpjaBT
BtgGDXHCw0FBTOI0D0W1iiK3+CST0T4HA2q3aLXQGhHrD8NsT0N1C8iUB3+xM07b0OKoMlRNVvQo
PupQag8ePj4rNDgPEDdJUAhdc8TylEnMLZOtZmszLtZ5Hgw4isYQLutMtbGy9UGcnTRh89KkTMOs
24KGylm1jRM7axStG/etlj6PU2/g+aBGtJRd19lhyqM3uhApaCkGLtSRtZfcajdlEMVns8Bnbagm
QMnpcUi0RxL1oHsHr6iLFMcG75L1Ykc9q83/6ipjPERAWr208CFfAOPd3TPkUJDBItcab9r1oka+
jLJdFopBpuq7gTC2izFpP25OBMP9gErgvRmw6gT4xfcGPnyVYfQxpt5iYwxw/rkgFlhEiy3JEJy6
Xu/GjrQ3MlogLF18dCgBBJ/1zwV+Z2fZdnfIKzBequIPrbbtjexUSia5fpfx7CgGAKINFngJ4mSF
X01zwJP1LxnZNdhtrbW4qx/JmNZa5o4f11tk/3m9GDmRPiKYKPNaGzpnVzRaRKjFbbM4hUOwJeIs
AmybicVIEVvadjZTjGMLA1cHHuZl1jKVer8qaUnDDfdD5RXHJZqYZz2IwzIdbvJfI4zYMZUt8MjA
x1YYbL9o54gjjVEQfj2ZFR3Kjkij5iH/iO0R1qvaNcl46PwAy3BdAqww9s595JQgKOsC4PgogIFY
gQlQLyp0FwhS4x1Av6/lpKQmdWMgBdxMW9S0FE0mWYACplUQNEgt+rjGYszVxZehSSAENP7j5VGm
pPUIhS1WV7OWpW5u43cXb9zBQ+U0Q6L5r7exGDvTYICb8Nc7vxkud2p48mGSebtb1iPb5a9BCpLl
9Ff8o1qqj8HCx0AzJiBg4OhWr6wO8IuNOj+a0QD4UhprrLEA3amk1FyNDbKabbWq1f10NGufWQj6
oUA9eJ8wj7laO4g1QKXO00jgDLwQW+ouF8e2rhwUDayaMq8+TxmtEufScXA2QYovr5NN92U8dS+m
4Y4+gAYdfCcxHCUK0xgrwW6ohjJh9R04WiKAVWndixV58TMc8aSjRi1WdQ3IrADdBIzdflSwDW1u
PlIz8eBNR9LxaRHFigndDuOLNmrmY8/L8iFmPxa9g30Q9q3JwyKqGq06TI3XAPtIf1+ZAXt2i2MX
CtbUOmQMLLBunfauh+Al7oAUluvyFaAHuj3JQH5QgtqRPI0eWGJHlMiU8PlF4Jpz8aqex20WWScz
sOAAA8JauVrGJIxYZ548MWjQJOsiL+rTlYhMqDHUCtSbjcloGkNr9+4vMjzPXIX5J7uaPGzwcuw7
kE8BDpbBHpBcmffGioObbYPju3tnSZ4XRxe4GFtAaoSoqmJG+pwY82x9Av6lBqKLNeDqACo/guTn
TuCteuc2zN2krcI00LR32aLN+v8h7cua3La1bn8RqzgPr9TUGrpbtpM4zgsrsR0SnEeQxK+/Cxvd
gqw45zun7gsK2BMptZrEsPdaVc5jMkxTASyHwEFKDNKmeExGOXIb2q0b8eaCzHWKoLQ9yuJjx138
3URzWB7is5gpB9m7nL3S7BYACJ3MkfWdGIWK1c4aUS6n5sykT0aWHTHTeGnLJrlaI04d+7ZSI3cS
yXUd8AjuTBsFedKCGsdCZo0VYZ6tZUVko060c60NuYVBGF0DYylO9px/JxHZuhw/e882Nmokr0C9
dCx2Pq/s918xeJfCWL/nqgV4vNOIiSy99ug9FyxWurEMPAv0e9O7ydgKwgVeRB6OVT0PxJWDD0Iu
VvcxjR1mobt4xiWq5QSDhqThslrC6G0njpBDuPfLtb5yMLeijGoM9jjCRbai23LA+O/r3La+eM7c
bXxmDR/92Rr2Ym2GS+RNzqltW/Ng9oN5RAbuuvEX80B5OSo5p6u8jagcE9WwyNUB4+TwajXizoJh
B3yzSAtyuFmkg19sRgEka53K4dtzirwumflB6SCRmTBk/RTznmzeMj9kosidZe4kAIZ11xcdB6uY
BXTnVHkN4Ah7Y4Ga6hzO4q3xlgLwpXq8BvZ0RqI2mTk32zsvB6ftBiOO0gXZurtpdMFqwJh1GT2Q
a5rVciIRNSAyQL6AbAw3QEYW2bUgFDy2Fj/dyVQXWJ7VYW6R8PsBi7Y/aQVcNSA7q9L1GOB37D2T
7EdFWqZs/LhItDBpDFQPcFxO+JsNJorTvDnbgUQABK1BPx7JUy3GLWRv8giMIXf1nkjOwSqSjcgA
DcAHoqpFpwh8n3UVLag3FgaKRAOTXyLUOJ5nK/tBljbzhbTJmHA8JNBQT4CiEtVF7rylIege8cfV
hl3269r0zaVdgnbaRpgdxTkDD68hEXdKLCZBcTSDiMxKzeek9uRkqTX3QFXzQQ9usRc7cAK868Ly
a9sf8L/R/4Uy6BEcmKt3aOyRIRDgtltMN1fQIXVA3rbaQ45cKmQCApWbtGkDIOt4RUnwE3imPjIa
4ht8U5MN6rItIHSl7pYUEQgwnt4SGbBkQbqxhMEKkGJxpO4cLtjiwsbUEmc2sLDVmFQFkjYrLNxH
EMAN0z7ldQ7CcTQJfvKAnnaHBhTR6E5Tl/g4G6nM42T6MamTpMTRVy9f6KqrPdfXxAM8CCUY1l0w
X8pk95ZoKHMO/cGrkVAhFWuBB29QDffJiO8KcleQHktSDsAv7JxDhgwVPyyTswUAlb2dVnmcZRGy
rEnYyzyFx3EikKhAmiLFZhD50FArtPODTMWaHXfdZp7dt+ITSq4ki0zffIoye+8FRXVibI0unjV2
PYoI0LUUxK6kGmhte3enAUmLzePJ8sXONEcbXIoO65R/6mC6NQ2oHpQhqKmwER0HwdTsaDNf7d6r
jXva7Ffdf+gMK0kO+HZO/zCSszWrXFactsmu6J2TzCd+0lkckfyu9BBLURcA69iyJQUm+fimKfHY
azt0yZLGKkNEejfMd8E6J+zNg0IbVwGQEby3BDfiegAY5F9ugcWFYVtIertPgCN9YbKvSwG04Xs9
aWrQ+mIvCceO9IQOAhwZOav1u3ogq6f2Q4IePc87b/iMFfR80E9p/Zx/kEWFtZkDjsOwEifIgz0D
m6Gz2u3cp30dk5Ca/3VsSlQ57f5/xbAk1hwZ0S0Uc/uE/T8sTRJjOmsWlAdOFdL+F7KpGtZNW+SW
ImUhghXtRr3/SYb391s8xc0i2WGqssK+7+gdaftTb5auCeAq29Abd1oBZKv3DdWfbp7S3uqjxl06
0E7107oPa14eo6INz4FsOt8I7pqfyRhDbiCq8IAb9G/G/zkeD9me98EAIOj3iy0gJlkqu/trrouP
nSRCamRDvcAGzif12sgGubhrBxstQ0k52I8eDM0S2Z88SY8kp4biWcSpRGPQnHRHsBiedCjqlcCi
3/dTOaHAHFDtg71l8ki29nrM1+6QgUK8f+a+yHclachIdYnRsaiwmX5vL4Owm5MOdBdY+SBFHtWX
GXK5fCZKvBaBwz4AzuQHVjAmCcLaMhJv3GE0JlIw3nyulwrwEZJdTPnddX/qR3py9kS9ehtNLgaM
qOkEhiUUsK9bFiGLn0DHCW5cQYf3kUQmJwE1MyGOI2WRg2aC+iQmN0C2Gbt58b+SiEDHSa6stZ2K
jPLBjO219B8x/TJ/CRscOet7opjaZZEv3ashT4CxRMPZL3XTzqnfujSmBvkFICQhTQL02jON08U0
dvXCvj7Y1Y0NxBktrIA1enhDJbEc9xoAIeR1Gln4MoD9VA46NwKwHvXCKtnPHEsHUliRbwZxXuLw
LyhBvETCKgEXkDUKb8D/ie+2QH1vgOuTtnxLN5e3QZrt1UeKemThx3S7+ob0R6Le3SdWH5HMi2qx
kT6KoGRUIW3xbeodVNhANnhx5uBYABU8G1C17BZ4J6IKW2nMZVjGC0nJ0jWy8rwyoK5uSAjCGiSS
g11O9Ch4Bj3yfK7cZAVrMqZwUdbjv4cmaX6aTIemBPG7EuopHk39umrxAX+XR7tHRxp34Z/j0IiL
0ZTdRqDEcctQ53Ve5NluEXocO+q3MfWocaYe3DsRgJClUjfkJqTvg0wPa3+pdyAIRbnkzQ5c3Djh
Ckak9vom57syN/0Kab4dkk6DMvwMwIiaX2kCiEKiEXkIrSTpwbqcyvLzznVBCAdubczZgOtJwpAl
xbnIbQDITB722VkBeF0cXCjDnAxJiG1DILGszpvhBFrtXbKCoDAEQOwTGJSvd+Urs6wO0yBxP5po
OXmYOOaYY9QAD4e82IpurL6Imp+axvG/ITfzN7u25t+4VXg77vr2GSDm5nPGV3O7RgC4Ri1prdZa
Dc6QGxRMrdgj66ujXn8t7mReLGytmGXdX7LUtrcuquZ+K7PybxsJJH+3HbDpgeyG7/GPwZj552qq
+20xjfx1XGoLE39gi/aiykB01GzThYN17yfkYACknp87nF9veGZJYj4shlHd804gRi6d7c9K/ai4
EX21lTFv6CIU8KdXkhfR96EufAtAQ4pC90FDRUqmbkEa1vIiWq0iSB4zHUvfB92q9iUTkmkTrX34
XHQhJr8yrXi82u070ZF1PGV8+8A01FoKCnh/6yh8LBRvn0pfTP0ZOvpstwvd/W10LH2rd9+WDqQ/
LJChQWPUS7DTGyJHitwSVKIhg1aKCo2gocA0CG9DdZVO9TnwqN+QNsjvARwESC040fORIQfYlGfB
QWmK7G8UHUoQg47bHd/T2KPKoB9t/qEmyzQKny0ZR7mQDPWfKGGkmD/aIJsuOQcgNAKFSaTKQ1Q9
yIyao3L9uNhYeOsKESHFQ9Lah8qfqvixzqTsKwDgFQF2jsjfAU+0aa7AsHC6aAFoQFtiigMMbXU/
dx+MutSQUVchjYXuLc1zVERRl9RTVXw0wV+zTywU8HkSWtmWM3rqPciM3BuRlChtACw7HUZvRNIZ
RtqOhkgUewtFw/8fmQtKzm2PnScsM5e3nGRA0xqnbP2LJCrl2JBKbdEDRGW480hLZM4UAygF0rSv
kIh/y2/GGXt2uYvh5GComFt8r44kf+pZ3x2iJfsQ8kTSqkj2KNUl9Z105ijkxXsyMXYRoIpjxncu
0r5fsxZQHWlaVW4cNO2XFvXmR5KRlpoksZutj2LT7YMiF+PyVGFPKtbG1DMcWaP0dgUL8MZ56Hdt
9mGpmNgRHqqRgs4tLpvoq4ndrD3JliGYzpNEW6XegwxAz/BQfmELKuRldXEkEa3Yf+9nZBqtSAXf
0TjwnOQgBj5lO1GC6uhR/zjmw1TvxWCnvyZiSHaBNXVP7tx2X4AgDAqRFSARjdmeaxSGbWrudF/A
EDKjjskxX/oV1JWASf2Ig8XwJQi7ZV73xtwgQxq7gMGhLt3qnHvR1sRG+ZFGNbCDkGkjFWuFAvXZ
s4MmViopnKWQNCTDYUeCeZFvLk9TOh3UkDRG3dVnwy7evcnxLroBqNgA9XGIKdwWvOZdAMCnh+il
gS0eupqKTHpG11SmdHeiweNRDGm1UxeRMe/CK1d9z2Sk7kx9RHlR/Qnl95Fjen1UITKH4Xx9wATF
4CPyhxWIKIH9lhJPNCoihpTurNmThhpSgNgOK50qyICrJ8FItXqofBa34MPaKxvS9Hnye9c7wV7v
AVOPdnyRZI7HVDLg2XXbMdZbwXd7xw1b8ZPSKjLX3g8KfYGfhU3AVxa3ZrpszQi8kpr8Edj+3zvH
MXYkf+SQ1HakfvDVQ+oRWSX1ZFAhHwAPcs1kqW1JhkNtYLNqtfYjWWTmn/q5SS9h4bmfwHDQIbWg
bw8zlV9WnnV2qhpQyH1R9jJXZYd/0+jEE+uDhWzxZzPrdqiQN5rdMAFhKUozrFgIT8EXnVJnkoSH
mkqS4mg7gyObKkauMgelWL+x1kxY/Z8F8CcjgHSd1LMgD8WnuyGIpD6BowKHWQYDwTrggrkLwMJY
gwYrTGEQEkP6iC+sxuAXOoZ1VD9piGPquVXzB0eFG+ryUI86ocLgfckGmLRky8J83j6s5TzXvJa2
ME5aDjQQ55xkmAdI9451/d7myKZJKxwRWrTb7MiNZ7ual1OffyK5SYQKKF33c8CdIru6SsFpMSey
ZsoujG0JNp4NVUplTb88U0+VVGW9BHyVaiq2uquzUsVXP3pTARZ5kzYLymrztmw1et7uDQf8op1Y
XgBQMF592dhG0255u047y0XRQ5zaoN4D0BUyJfLxSg0ZJwxYgIPFh6NWFAF3kZZeuvKQEL5kmLIQ
EA8mkGd8bIjQrohsFtcFGnoOlD6SGcs6YAXs/BUxqzuFQJB+yjrkSiMpaUWC2gh+0rYSMfY/AHHp
j82VgZ5FAluGnlEnAGHJzZgDFguUArAoEw7Iy2mxDywHDivJltRKd46JJHIHiVvPLBiD5xA8BLtA
YiuswEUV4P3wgErU48835Hl7abMSQ3P0m80MnJBnIy/iFSjgLEYh/ltPymZwhV3xt86xSATM8Uic
m+lclViYYqybaPH7ACDOEJJaoMglttOw2mrZT61DhscpIGX701raxhZZoPPBBmbvrzTE7G0+WNwH
3qLUomx1uRuS1llF/2v7VQcvZAUz3UQVJNVGDHWobizDV4m5sLxHsnm4s4rKm8nxp59zHkGsCuqL
RS259LSeVgxziDcqAJ6vP1s/kKxOwA4F9vPrz9mX3/3VyiEADpCYo+NUjcELd5zgxSWMPFArbEY5
JBlpozDvn5FvEZNcO9AwAtKY3HU39qRIvYE7gKuprCfPY98ejCnmnOJQopiBECsvvTbY+omA9X3g
K+vwHALxm1shRRLbVdkLznZLM05k14xQnd02v2WszF48J3JnJCAjO7IVxZFkEeoe3hwwL3Y3brd6
WxIGkRitrQ5dYXq2weym3tB3TAsk9a3MaQt0Cx59fvjy1XKKtCG09HXrdZU2toasARy2oSzIrJWg
wVlrX8ASFJzBkQOqNhOQyRlS8FLZUI9bo7mvbYZ/Vqm1xnZ+0XYmEHM25dhGyAmAgjy0Nsqak4Mp
54nkOvBUDGJv5RVHeZSD4mKQIRIlNpFjqyMSeX6rMAFofLO7k911lfd7LAqTiwbVGOQ8dG8XaYoZ
J1Trugz2ZqyD4qlvDeDz5mF1HWVDPcBzfUnSvDzRCJXd9dVFxvWT3TGQ3N/MSDEv3RdjxYtuYkt1
JVEbMUBMS1thtb8kq58e1VNcl9AuPXIvhyZwdvpNQA90auj5TibWmLmSQWNWLwtS1OqFMqeovhL1
m/pNKK9A5voCNKSr4K3+KtrwtTAMTLDsECD8yRw1sRpnoMN4LlrHFnFjgBOqbfxzbvawRFkqIEyk
OrS7DDB1zrilISmUizPNxdmrx/19MLoOc3BcvWa9ONxFWwOOuoXob9b+QTOZu2lVSzMdmv64joNa
lrv5D9nSOA0S/LD41zsTL8cmVIc8UNQnlaOJndyl9eMixN5vQ0/8XL4bMtnMCzgw8rE5gFQPuHE3
OfVIZjrpq4njchPJoeElykd7wySwbCqbiQNnpnD7CtDXGDo4rb1T9AGW5ySjhoNq6bUP5uZJKygK
+WpFbSBfWPk9xCdrQDL+PicFCGQBC59ux7l3kYmGBtz0LnBZnfo8mP9QToDnOw+yIVusHpGdTGPS
mDgLiIF2U+xJrQ31MGgCuOgx9agxgn7aCTcdVECt0MbKOY3Wb+DC8XZzkIgTNfjuZ2ytyjEAv3kF
SBwQTs+Bja7DbCH/OO8GbyqYumY3xLxHMeedWjlNKrT0p6jaicLp4d3lSaPcHy//YD/RjZErNUGy
B9p5e0okh2WgmC+RiHOKJF/m3dizy+UA+r6zkoUP5uROPtQjNfW0wi1AkobTaMTFpAYYE9RVUu2E
PHdUKrr2LzqpLW+idFM3yAZeKTHu39PYlJ4S42bh9ae6m/G7Rl4cueiEuZ8m0M0UvPGCCeCi5RnA
E5/XFi9M5KjwiynZn4npmRqie6YeKRLAypz6bt08yH9mS+F4ZodbUOAY8b/GfPC93Q5IIeoLqkhH
YwJCXxGyC3a252VPXXcp88tQORewJo1PPqtnJmtd2cYcxLoVSIYEa6r0Wa15wHGeNA9wlpBvZyst
AdgV5QCmcoTxQYfzIvyewSMSs8rqrKM7O1aMNNcE2C4z9teQxOdsgxaFA2r88AjKrF9K2wkud88t
eiqRG8rUnI1+cFEPBHvBs+plv965ajNyHczKQZoCbNVl6WGorv12RX0jygInj9iowIvDwMN002Wr
8VwH9X0zz7l78kX/pOXelCUipnHvzR+wSmiPP3PtR8Pa9kz4SO/5ISYZA9HE0YHLm8XKkMcQO4H5
wUCJzlG7qsuOMijrpvuglx71D9iItIFpU/q2fULFnX1aLBQKonYQXaWq0gkYOZ4zBLsVS42noKt2
dugNDuDTYERq6t35hMtkRmetUvaooI3TbsiiDgzUloM6ixQE5CkWTOfO4zvAxzTIXkTTjWH9QsOb
kky1nHqkBKLX7kFOMUiJF4lSPrgbYDOLl3DqkWUaxIUTsWs2hunHGoz0F99bX03WZB+VSDTjYTUG
8A5IC2oMtggsIICoiEPBNzvmW9c1sxywScNsKIr2GllzrJ0Ka02Oc15gQe/0RbEBTlu7s4e1AjDM
exB7wtsaZT7ekfxIYWVBHNhNfuWcm3iWFPXMQdstkx6RQnnhkjzAwF7WU23WH2i0DmXr7EnrEKtA
5w7DZs7yAfvW7y6ewXn47ITL3kGh4lEZKp8xZPV27b1uPyQpWCoqL7haqOG/NiPKaUChNexIphTd
XD0ZHubBWta4dg5QhfyoRUs0BsDX8FDIuYgXkpPIBkQrqOec/pjKywRAvLJm4OzJX4Y5LyUeCuNy
SCuQp8S61MGWGhyWLQcyvFN7q/mDj2mIFOU+N+koAz9UVZBWR6PLqJCksSosMe/KL2QEstFR360b
3CXdtWeZC1jdfqzbkI73EdsxDo10QKbSDfAMWzQg9cYzmaDLtALI185zbWMX4keENBqiqPoTCo+S
I40aMWOvHBB2yEMEgv+OhIVRi6dB5bDb5eQBBjbFvNdtXqLRD0+uhMpDBv0MsmnRKVntgSgkRj6b
snO7PDqRFzU/kZPoFpfsSaTjkkwN6YqASwSK0hm7Y80ZvIvmKzURsslfpz31rWR8kzrgwDqH0fKi
DUlp82w6AG8b2xi3CEJ6+fMk8Dax7O2DYkClGp5D+XrQ0cnDwKZfC+DRM064u+d+DLer02SfhNEi
362Z5hMNBxOwvxWfv2WumX0iEdAokQZn2PcWZSW+kRKEP+mnwUbCDMUgr6xvvPPNgsz6JruOqBZt
AQLCgQF39Eo8i6jpEvutp2WM9xkwO5CiQ7LhZvJg3HRJvW9ZAwTaWzwdVIyuJOpmQLQOkNtJvjqU
ttO+OCq/uz2xLJ/fcv1Llk5HAM3jXUEvDNnksgEjBKDFSAgebLxrkhZJjuCVVyNSeEhjw1v/5qjj
NPIdRQqS3QUbdFycI3bO5sGUnO6M1IWq4JX1oJQDNa9zMlFGccra956WWYAY2fbWBF4eaaIVvT9F
lRKS5kH9P8l0VHIreJr8V6EtMAnMRoYk4hYgHAz50BlLfnMrfzw23DR3lTe8jG3XXsCbciFsnCCc
l+ttBDBHNSIYnSzFc7qskCdns7lpjqoOFrhBZ5/b7BiBZI5Ed+Wz7eD8WYAisivODCtjJJnhOZea
AJ9qjeZII/1Gppex5XIPqegdUtbe3+z6RX9TkujB/V/Dmok44v/UGI9JGg0HV6yoCpKNxVEfJGRD
wzxdvi9Zae1oZGKLQclpSGbkQMP/Qpa6ZQdEFRn+7UIOxuSo4+ir2x6mJwLIQCB4WpC7A8qQqCwT
4Pq4VrZdpWw0HfAj4ZwiOFOz+lNziIbqVy1CPqOdbVUE6mpVUaMgSaTTutWyO/O5X61xT9dB2vq2
c0LsTZuAeC8YEnMUbAlhkGjskjuckgeoE22jXajHo+SpdoLmiSxI9OBKMoI96R6gUrTLT21uoUn7
cAf95KNi13H/JPiWwOGYWFKXmhrYU8HKLjRo2rDlqJ71/YvqTk7fb5ca1WHag3qPYRhoKhusc7TZ
o4W1gKfgZ6Hocp0nPjWSdG+I2uJ5nTgOXUX6pUWxDjs4rigAf4jGztZsa3Mz3TbY0HmOSmsBsm/Y
rDNoBuBYBcuX3kYqHllrP1Jq2e+sxtyLhHdxaJyIaQWDF2YSmyZwu9PcM8P/XIJOtykicWEZnh2r
N06/CgeHkzgoTr4D9Q8rkfJ7ycIh9rKo/KUVYbMfAOCMDHtzPKQLE8BONEqU8AAcageenhJI15UN
2KMRXOPAwP3Tb1xAgSFdHowOaR/s1FhaJ16OPF23ybdVMSQvyJNPXqjHjBzFVkhg25NsaFoP7Jst
5mF1A0hBbag0E4Cuqn566WUAJaIIBs5j9mpMYdcZM0aKoIQ6Dlt3YNYDf7O8D7oQWwGWvm376OCb
A7uAKm0AhTmK1SwgjlwW9vlxGUoryAKlhTh1Wlwg4M5Y0uol6GSvNdaM2RoHfYoyCjmzoLnA1AyH
ApOYVxJhM0scCjPwNnp6kQHdpqwH0N/KqQRZ6BjkJWPk0oJGfVgDDVhexXIkv6DACdpDAlw+Metk
A8WE5JQ6R4lx1GjbH820BVbMBcCQUMAxRRzYWmB13iN1Y0K1M/MEKnuXcG8aTgewKm+Zn0rghhzq
1nvyV2GdqBkWES1qbDotsgvHIbQAwMoYkBRuVtqe1HeWqkt6UmlL6kXO3IZnLXQ6vFeAkZQGh9T2
n8jFEa4f+x1QffXZT7jW63jRY32wBUAjpH+SRp0aDWtb7EoL6R3qmIhX4LnmfbIFiCB2NIIqedFN
i6OE53z9nSRrXaP+d12QB2+PnXEg4eCDxiieclBWAj0uiZO0epmS+uRLUEdqcJDr3w0fZGOJV+x/
NiGPNR+B7KijPoShoXu7Jk/K/mi0gXL41/BlisKifmnAMiR3/MAn4556eUM0tDEzq2OtoR6pyZCG
1DDprIekRVILnLXhg5/JsZPNPfMPbfEQql9N7BDqu/GGPz0HW3CUoaurqnzLjssV2Ryq+koVXQ1L
5x/soPtG+bpKpvRDjyTnXkxgTKJarhGwCaAIwnlyS8Ao3Jh6bPU1GWCGGmwxzCj83JLQzfFL3+N8
Cizikjo1N8rA2geyqFRZkRdw6oL4zl7Fm7p1X9iYTs8tcB+ASF2hTAynT2XT8ZdMnk3R0LJNUGdj
jrgjGWm1nWOOH9lgC7CEvrtSb60AajJZqQqplRRDX3Dq/RSZiE11ABOof+FFWUf7Pg9CMLKuB1Hk
U7dFJY5/UV2/LUTcrczZWYvvtC+zBFgzQX6dZOuC/Aw8q2JrBC01+VDIno0oQV/5x7s/3ZQLK9zp
P/Ldb+pO5UXsiy8Espc6vNc29EdXQR5+FHc+6gfWeICgttI12vYSLcUta8Cu+Gv/3Qv9YK+GpPH9
YrlQL5EwKzQs0wovs6YEEclNRiZ9heWXipgyQMl07A+ysICnO6GOHFfSHt2IOqsxMRejwuvMrI+m
RNDJ8NQZc2M8qd8J/Q4Ah43SyByaAUlop7ufySpdaFzgdnYZiLYT8DaikNEc0w1yYdhhXZNhgzNg
jA0cJxyBeQT2cRrbrLfkCf7H2YqGdMOteXqpE2+bOk7+wemH/MOcZvmHPsdHaq3rzPopBRqkeQAY
uvlMOjI1w/n3ZDGTk7KYuLninW2uTxSDGiS148A3Gpa9ulaPNcSuR7KEupiBv8RLkkWx3dpgiEKt
A3ZOgx7pcim4CKUsGAco5JB6JGs7bHysznp+MCOlKb3G0l0Oc2H+9a8xSFHMIomZab54eTXhezCQ
uecsrNkaxQIuwYfxWhbfQjaJy+J303UQ7bMtsUyFHC19j6kd2CGHxFI6v8/MS4FvFNSV1nQoSvw7
TxF+sIcgFH30Wg4WUtlSkAUYq5DlvO4FCePhE+a5wH5PJOo3NUjzMS8iyct9MoMnGJQQfex0rfMU
UZYIoKHLgwM4m41BY8B2j6+V8zlgCzCrfR97nzxzf6masN9pOtylW1CDtPBXEnk28y8lNjZpRLy6
tb24e2casZaQvLrU+J4X4IngI4PAtjDpWMt2PyGv7jrKlCk2myPm2BiSDIlR6bXiwacqm/HCl3IS
TS44H1Pf+oVMlUgqG+QrbByD47U4REUYi9BLXosNGfBlya6GwcrnnPW70bGbUzC1z2aL360TlfdN
kqf9ngMUNn5QWNLOigDQy4DltdNaUtAQ9DefHcdOnihwuATjXfTRfe4903x+FMubAfXLs+ODwrFE
8flasACczGPwAShJe47a3xcamZUQrwl4bYFKM+YblqQ4hZ2Mb2Tv917wYbJ4esBCT56LwJ0U4whS
2LaYp32Nrf8c/9pgTlpLMz+RC/gSsG7wA2+X5BzvT9fpvBM1S5gB+1UID/iz6JGsb8O/keW17Gxt
hjolYLdLO+1GvQffhyGZ6DDa919DhWYZYg1fFQDHjTpALVKJjW7mmW9AmjAdWdGgfpoUUe250ROV
5fjY2WxikrrUbQYkY9tT/Vs6I1+5HhiKmWTxtqrWpi41PbYY8wTnW1TFTSIsEZtnLPC77YQqlLhD
8VG0HpwUhct4e7HuSzAtQIIygUM8CLP9ElXtdyDCWFeBJ+V1rpK/SWyZnr9Np9k/eo1TfuG7KDSr
I7JZkDsBUplt09eSpsV1PgOY/tnjovgYdav10Rmb85h0zuei6BkoVgEz6wVN92sEUkThl9ZlLUPz
gopKU/VIFhT2fDajr1pnJ323iyLLAkXTUF/t9jPSosG3I3MVE4HGdrxhtwg8zkhGDdY33x0xe4cW
YFzHbOVguXBTrDrRoIAE9DB6vNSzMgEvkSSouRn+xESLqJdbLHvuM/4WmSLNqC0XLUBMALAwymaS
WAoeoS7QWHX9uf+77yW9JFXyTpKegyy1D8lqnFVKzuer8k0BPI2Ukmbn2D1wX4WL2coQobzBxn8M
MN5Xv30pIuAVAIGZTCxp5+P8ZYeVor0zZM4iwDIq61PdjSbfVc2JJuyAhVmwqSqqQzUu93P9DESD
BzGbS6wm+nfTe+qSOW/r2IyWDwYQKsBNCexfI4jAT2zPBwIBJhFD1fi+zcWwpSEphrL4OmHja7cO
a7bjTjPsp6K2PgPj7mSvffW1nDmO10TgfKiyPDn+3xYAmWk2rmmJg1u41pkaMWS26v1n2STYJxz6
d3euVmJ8dY3QBBwue6ua+rHACsv432zOl99Wnrg7cEk75zS0vqsS2Sjx2GnuZBWyDaBCrKX8i25Q
9oW/4bpiK2dBVcFFDKA6h+jBAsjZ9zJnZsjXSYf6MGXmArwRY7mugEM5DKnnx6MckgJ0G/UV6BQ0
SI2uSZCBgVPVOovyJ6CN/4JTwU/2DU2ce42PVA8DNe43GfWy2cXBn214gHF/hx6n3lSPmwZUTs/g
zgIwdNBFwJEs2ZXTUCRZ7PRIXGciay4LIIgvtTc2OBHItoUUkRxpSHW5vetimRXEJkgpt9EYQUWm
eVsYAG3yrR5sDRyJgBmADicJ6a168tF/N5SKrkyybTC4oTJuegFQQ7L2uiZHlsCPIXo5JFlo2oCs
nWRI7rsRiOhk907aUSjtYFZA1XgDKfITYHfS3p7ad/xX+GS9T/iwtaj3BI0GE+jCSLrNz4zn3t6E
U9n9PuQ4mYgG63NUuv68bRjL9lWazEAWatfzAw1FXwhUr9agLEbNkBfFakyWokMl+B5nPwLcuuZ6
sv3yW1StySck4I9P5upahyHMql950vyWp3n1FXX139iS/LsBSgyANlx6hzrhB+5NqMFxrTy7DNxG
kY3spWlYILXoNiah2YPPtQicafegWNiYAR4WDdktFJHGvMD6ApnDBz4M0xPPwlM4m9ib68CUrI70
1ZgO9tXpPZ3mG505Ohvq4rAAeAvUVdkBqitPgEZT5hQoNz4iv2O2zARTlJuD6k7WaD1NVYLpTzrx
T8BDBC4HSOlBKg/syUFwkJwX7o6U/tI5r5HjHUiZZrCvCxfctfjNn0hWR1ZwbIbQwdYJtD6mXHab
7e7W1EmOlbjwkXFywQPXAvFNmP2a8T1xC9BgavbEO/CuMSWG+/uANL4A1kLNwLkY1CMKlpDdh7YN
LAcw4TiFSSOAqVCZExU4ldg6zo+cD8WuEU4SW6gBAhEcSHzbWASfuMA5mIeymdiT+Nw0XCVC+LRm
OGeTWmrGW08ryC6aSoCK/2cXis/c7NjXDUeGZ7r+nocFNmT75oXh6PVlCJG4AJiS2j1LBUBCcWTe
ge5SqWcsKs8lFAWYHQ5tlBZxAKTZs1N+pzJXXfWqkIM02tC72R24ECnJjfCHaIjNAS6jOcGmxdTp
+TFZYxLrs7Eef3Y8ZEhdF9wdOmnnFOdjz0F+ojMnkAN+FWMOwFSJk6EhLep83HmmUx21SKNcRKUt
S7qalYP35gc3kvWRZ27MyHEBDNfNSyYRFfoPQsJEOlP75zwhwzfAPne28dPhfpiL6U9rFT5Yp/B7
2NyMuxoQlSAc6bV/axfsQ1KiyovZRx4BXHkdp+YP2/meTUH21yrANm2zLjhPSHi5TiZyhxtnyP6a
k/RLBsyFTy726o/Rh67nEzKzwDtWjXl+tbFhXOJJ84lEhrD+9poBZCtSNKIsaz/jsAAJhRgaAFPW
9mTBJvfOfjDMZO8lyAoLwaN0nrt12AVL+nnmQX8ZCsv8KIKhvrCq+L3xorXaTE7rbRIkpRysNLM+
ZsBf+IgzCdLNLgNslKy0J09qAIn+2fGjZdOE3VMgq59AJG2dqaeH5pqiatC1vN2DQg+18czK5pSB
wYkywbEPsuKk9JfcDkCM8T7q63ZpkHoi/y3SdkNYmpTSofM68tSNfQfg2jqjRJulvRPzoTQl2cAK
kgcgeAsRvXLZ2ABSAPSxcfIlbALJF+z/nhPbOJNIy7vUTMDBNs1bkkWrbx4EiEKXD4UZ2SfUiwU7
ZpXmKQQe23WxE/f/cfZlS27rSra/cuI8N6MJTiA6uu+DqKGkklSjXWW/MMrDIQnO8/D1dyFZLmpr
+7hv3BeYSCQguSSRQObKtVbN5KTffSfcVXpen9wWt+xZZgE6x83ad6ACS2IJpKXwO2kFGl1cxoxN
XhMDPbawAgVEA0T9xsInjeC6ol0yNL5uawP6uh9ypQsr0GKbmYOWviud93kLQRBdgSNX4Qg7fW9X
trwPRLOdpN49ITTePU2gY1LMzP5+UDbHBeLcjp1pNY8qWzQ0OwtCsndkSg0A3bEfGjbUTZrKxm24
Km6aEAHq2tcfqelE1WyhGdevmzDXUy9j5blAheOpy0v22FomGKatKrqYUQoj9RgYrW5oARykwge1
5mhPzKtd/Uvg9saah6Z2G/l9fG8PqbPqUSbxTfNDpOus+rOWSmwYpiK6ASU9+yTz5p4cIAM4rUK9
tO4zS7S3dTIFm0x3w281Cm3VCrT0OERiPdTthL/TNy2Jovv53hKIt3/bi8RbmTTR/diGuEdhHjOb
by7YGrZ1ATVNULjmiESpTRH1qXFGf3CPIFU5T6lt7shWtg1BOKtN7VvZS9I/k8Z3YIbTIXTMCOQq
YnzlnCdem/H6OEBR/sVyL7wi24VXG42vRojqsMWrKT6RGajb8VBYoZy9pix+90oF1Iu4nm4HNnWQ
QI5Qrl4O4ZNvmMa5aMeDzoMkXJeK2R5HTzqEzsfWTk/Hnd4mb8sR9fqgSy5TkF+40NkVYtrY32nB
MVSCF8jPIIaR3FGnUOoXrIBQK1Ks4KdTDsuAXtSoMkOsYxfzhPGVL8uVRNnjmAM6w7rNgg2+gv9O
qONFifvw5QpCTBNiVGnipSSK16jP01SAkHIIwC4NRuPV1VoX7toUegiyOQeat6yNREy2RjEctqNJ
0a/soI3uQSbmIn3dlt7oWPINckcv9ZQWT34Kla2MOQxwBtjjMd/JzrU/u4Ba3Bjg5NkmUMZ+m1rP
nTr9K5j37G2j8+IGMkTmC6IkaxqHImC00RAkPnRZFT/3bvNI61lBCvLYLk1PWWU591qvYb+jXsjQ
a9Q4B3Z0j+LZQ5Z2IHmakLi2i2J8TZva2YBxNLoRVjy98lK/NSa/eCoba7hDXTTy26H57jZWfXRD
3b+66Yn9YFXpGnuALYKS9nM7hMUZAYN21rCPfORPgz4L9vQVteAGWVEGEG6Xr63I1J6crPocZpP9
VnCIKwsrMe/6uk9Po8CtlAbsMLlpqka+uOUkdik4zXcjiGZfgsHakIMsohg1kMV0BLFKfW/lSCCP
Y2y/AeX7FqHA+skwZX2oHaTTye6gFBHgnLcg1ZxNYRd831il9mQPzWcfifYww9N8gBLdY2NNg1e4
gKVHHwL3Yxzf6j00EMjUZGF7LnBDktKAjkZWIRne4fP1Ysgfx0jcY4EUAsYXCyBK9v+yAC3vN019
jqxkWysO6qjBvjp1x1ug0vNTq0xkpy41skQ5aMOH3FtsdLX4jVNSHQcd2r3V2vX9/rBsMiG1zvM1
7Tep+XDhpK3qkNrqsjv98EEcbzjkVvivIHYQtv3YiNOWPCJNH9qT0x6chpcuXc0+yw4+SPzI6/gQ
rhdHmmc5PmS35vyPoYHSgGeoFw7cutyEqqLGUhU1Ul3ZaoBrUJyiAbLR6DLQqwIbsi0DAHG8zwgi
rqCeMsaprLZyAP+oQMgwY+5JyB0eYq1y76s6RnWriikZAyI8vcZe4zwUm995hE61K1AI+2pqDiqY
I61a+75l7KABs+/reILIcOdr69gN+SYEj2aKPXGxTrkb3ldlzB67PIv2Y10CN0LegEKWwPK0+SFo
Lf0x0ORwVmsFY4Y8VpHVW1cFa5dw7hzTlYa5ZQMi1/7HKA8bMBotjqOdnZ0WeDcyuVYvvWxAQNSx
kKKPlFgpXVn48jTIGC1mCDcA0VGn6bhusdv2BlQQTciW/JqGGaigQ45JSZpCUhnltDTYDdX7jEqN
0DANOOn0+n58wL6drfF5WGdiSALmxlyHthavcTz+RZtElEjIvlQROITJbeZUipWza8fJmowXM+A8
2n4yO7M+kuf3gui03De10e5wAsfGTU73bmqJfzX9G3cDW4GMuw2qrYcfYHt6s12mvVYofPbSpg+e
A2zzIC/uTHd2EuEQ0RY26r3j+qBDyuFmMgqUQaSVu+nivNvaZYrkacwgH6I0REBk5e4Lzd8sJrJT
M1h8aFYX/aab8BBNT4uJmJdpbqijLAyItwEl5UDZB4kenfHOk0+tFkMtyu5fB03We25Vzrodqv5V
B9szaKDldNKhO/TJHZBqVW4pt6FCJF3IRGjp8Jq7AiWImlUhfodKt73v5L6Xg3XhJHOAZPUIN7u2
ZmClAvbXTbJ47+sVyjrIhRpNBgj+l7Hp1U5tdTuaB35NdXN39HXYG+fcEp/LEPd7t8VT01C1zMmE
eyt1map0Xro0mitnXznryvlqLo2GcbwGZwsyuQUH/cPchkC9/LrunfzjOoV6h6MbwMKIlt1SY6rQ
79JdbJfzyPoxeX6Nv42Tk6xw5BnD+DbMAvPEhg7xQz0Id4KBAAW7IhipcRUFbgJwZMNmw2IlyEVc
QNQkQfIeUr6/mdn0HLFPVJrjYflrSYJ0pDh8j0DXQ7bdBuUZvczigmriaBNYKPvpbT/3ONjzkFWA
ckdShN2dVE3fIpsvAnAY0wA1qPjp7rIYLOJh4bY3VzOiUb5KPPb3VxMCpMbdDAfjZQ260vpq60dj
f6ReLZHYXEU8XjkICZwX38xgQAgBgdNEijVfNYiRgaIX+9m5SzY/SRVPrzLS8IU3NnANhxz9h1pW
oIsMApLIHZJ4Fg20hnhqu7A6kgnV13ItogD8NJXDN6aFZBJIefIT8iK4mdLl0rBW37FEyw+Lia64
ugfPNqlfrkIDQo3G2U2EGM6j8Dv89rUKGWF1sMP5pdunKfYykNOEGI8Q3ZqhnPOezn46gvcbJ+RQ
B4CI65PFguwuncQ+7FqozV4tpRdlt+9yQ6yaAT+PNDacXVr7N8AAhU8QWQyfrMZBGAd6PbvScgD3
r9PoLtHc2WMMvqASzknAPeX7IPIroBkG8RsfvE26A+h8rvtH6mcJPr9WBN2GugYUUrUtDY/YBK8R
2i096rpZiIlcTVxm83z4blladbNAEgnMKAwDn16c5zs8TAFOSRtd7nqOqpwxD7UZrlgHUM3K++Q1
ahI8K7rEtM4481lnW6T/AqCsvqHeYk+7Idrj1/BFZ7V1NlTjQxf2FJQ8/Zzz9nOMpBdgQKuBtDFz
1/xUYWfw6jfa5BlGND6AOEPgP+dPt620e2gFZNq2wswHlBnjvDvm5ms21J+HMCzVOl01OF8mzXii
kALwCC+l1ftb6i3NouxItkJkziwReeVSNuJ6vgN0agtKVTrKOUg89av5uFdJbZVVgJbQyHIERJCO
ez6EYJQMR31nWIBD2oiLLcpqKE5lR0gT71IDlBValbq7WRZiRH18AJXWNSjWu2dnjNlJpuOrnkd+
4+EJkjjZM6lJAN0Bxpe8ONE8MZm/X6ZzlZZUJZI9j+v+JmLhtEPuqfpktBX0Q2PkDTT5k8WW8zQ7
OB0eIw5CfLopd0xU30nnnRM8hEThSe2dGhr58CNTDXDYekorG0+DMi9DSG5I695UTcbGnxYIePY9
N817svtt7q6LaNLWi23M8cgUJj5ZBA80f6Wnvn7voo4Zk3puwWI17GIh1wbP5oAdBJShjYlvmikS
h96w3QNdVb/pLi7kBwrK9xnLtFzWqyo09f3iy/vqBXnbcovjuA6w7V9fYvGjV1y6dHX1Lmjuld8A
AbiV2VW55yiCxaZGFivNXGdrqS500/q5oVGyLS74zMB3UylGwMUxGsGXSSvQlLqZ6j0+WIiRDO50
M2rFuNcrG/gS0XSbWugQsrOwizHNJPzGpXHT8gDStZYA3s5l9ndIJ0O3aeDmpxLvdC0SoZ1pJVCH
jvukk5CqEFm3MQB+O4swSW/ozu/4QgL8PX2iOz81uTUWWzv3q/WsoMgVlBky5YCk2WEfe0Norkwt
yu/J26yzeFmASdCtaeAZtjUQXDkN5O/wnw6zsT+tiV6DmgvCk6DgX4024edYC9gjpNvb0gyfqClw
DNzY0jI2EnCmJ+xB67sie8uzxMFuFPuedeODVX7ujzZI2QfQNR2gG4pxcCeuxtjx79wo0h5Gjnfh
NhPq/kv/QbaG/+Dm0N7NTGRlqEsDYkqndVLbYkOzrIrLO9RI6oDkIe8aHn3Bk1sch49mbtd39dC+
N7lrJxuRxtugzdmRl+647oR034b+oe7L9LsA0TvecdaeheVDhsHAe09DYAMZT8rtwF3c5h2BA6rP
K8db4GugF0MumTBp1GQAZohprPbl1JvvA9C2TWcknNGPbIuP47NeGthHGPwW9R4K6JU0/NbBm+r2
mQNWaupb0B5Zjy2rvbwGErnrUNbJ/a+FGSPmMSkcIcn00VUFmdU9eMxOQSJ/QFi5+lR2frXVptFF
uLwAl15fJmuHB/3XLOm2mvSdH8rVtpxydo26fAJGTNoHZLa6cy/BSeCA+PWlGPR4J+Ix2yaTYb5M
AhGUacrliUbxaaaZcD4vk2Ldzu+nqQhRiKwI98A7J4pVazTdLeJAxxSMmkDsf9gaRdc39y/95+sB
DAa3YQpNPNOt7GOP35gXySn9Xsaf+Ogab8aELXseZcOxl2w4J+DE8krQ1G/1OARdscoJCUVpbnc5
3gT1fZUtoivIi0IAfGCDtwy4lFFa+nR1vURRBuOWTeV3/FVCFKWDRmdpyCYUCW5QJ+4az+D3URqQ
evQQdk14w1w5Iu3f2kjqgJHk2I4FJKdKoA7Ihn3T+wBdTeRNl/mIp0pqx1Ac7yIQhZUZ8pdKOR45
kupBIVFnm6X05RcbtsZy3zAH6azFh4ZzN9XOdhYA1eQPT+BsGrdF7yOxGcfypJVuCcUmLfosHfmz
UjUnmvHcWVr9o0AN2gpYrPEJgjzj1hiy7DaOkVcGtv+TofX1aUTib3lrSZjNpuWdkalw3L3Atu38
z3/85//57+/DfwU/8/s8GYM8+0fWpvf4eJv6f/7JdPef/yhm+/7H//wTUEbo8liCu/jXhAS4pca/
vz1GWaDc/yNMqirLmtw8p0C+7ohqh2h1mJlsdYYax8VEzDtLd2bfiaDTgnv5lsdNNBPykMcV2U8n
BAhemWUA3efHR9sBz0GEzKKHx2l8RIwZHzNdQsQhBi4MPtSlBlIXsdfG+kM0WpaXI1/5Bo1yD39+
58cI/aBVWmjFs4Yc1Fav7eRgpGNzZ1ox7gkG6N9I+kezEd3HWS+4mRX1qI+TZXCTUPZy6c8KfNjJ
+KvAicIbEscb/c0k1vPzTwax3BaarkMzogAgkfqV6o9OavdrgKW1Y4ybG4ouHzLXNR6iEFLo1cjv
qGem0XDXNa3HAyQMvA6UbrcoG39e/M0+tm+gs4iSb3JJ6zDdpo6fr2kBaqAxJNfGMNTb+uN1dAia
r4yQB/t56SizHkFylhxpaZ1Z0bkXERiqRPhE+YWuzM8JdrIn6slCZ1D7QeqC+33u/fmbxvW/fdGA
LnWBF3CExZlhOn/9olWJHYxxIKazzo3glnSUnGoowll8aVZXylHdF0UIr8zDUJ65BZNu1s79sGN5
uP6rjz4Vfr1FTSbubkRhqOPxum/GJlj5o5HeE6MhDcTN8B3UYeYe6QLINY0R24z4Um21YJXKkX/L
1IPMaKziFEK6/iSYifcC4CXgjfZ25vi2wzY6O+U+H1CStQtMMNMFtWutG7CHb03wGqHaq5SaR9km
sIICkk6ppcpKoCg6pndOgjTL3AOf8LSrgqQ8Qji0PDcGwIJ0mFOnt9zMSg8io818fPvw0EeW5l4S
1hi1ovfRwP76548KP/3rzwoCP7gZmAB8CDCPcjV+cVPoOm3IU8sdzoBl+t4wuUcuDO3JKGv3OLlW
4RVdwL7gEGquULpbnFszLh4dQ/tEdj/U5GbKzWmPKKHxGmoHq2/ZF5T09TdjZPgb8nJw/HTKhG+C
tm5urKSo7zLgTjYq0epRV4qpvgtV08bm5UCByrxTOyGDXDHpSfXE9aF8t8mCIrgZZWG+9BF4CQXA
NlntFJ/0FlyNymusBg1aMZjkt9MrC+oGpcEx4FM67jtrzayER1veXLiIwIYiXdfMPfpM77+0reZ7
Ne/Nu8itwj0U5/Dnx2n2nrEStWPlNH3Nw2hfqJt/ntlHa8w2Ugsx3rv1o3DCeJW7DTtQl4nRuhvS
DoFR4NG9yk2DHYpZfEg6FdpekxwR88h4HQtfflMX4OONv0W46JVFXZDlYyjTp8UHQzuWJeUtnRaX
hs6NiETwNZR7co8GTNxqtn/+9ljcuv72mI4DhAJkFEwDTxV65Fx8e0Yj5nEQ2vKsAXHnlY5rnWxj
xE9KQHu5MdmPQRUkkYkGyU7dTOrprRnqmys7dakJ+65Z8zbX5nV/59eweD/oqCjJ1SsvU+kVxgEi
QTxmL1d2eg88c7uDLIKd3Ur3YKpGT5EbQ+WPww+DNuCShuZLslKfrsAx4R4W27UPLbcM0xWKDW8C
VPfeJH34hJ+TsX1/vX+71MWbWNa6Wvr6lcmR3t28Orkv7zsFwWyqXnuxX/gtr7Iss9gGLfrkdE29
9fHRHUQcQxCOLqmR0E464HinHxYbXV3ZkF0fwKiglqDmok9LzH1eRmBoahCG+t0av7PRywAMiF36
1XAIkrpVqVXZlgngG1ju/wTmDulIMX1ukgp8FFbRn5xh4gfAMaHpx7XoCWkA8CQCMfBdSackjeX/
ZAV7A2/q9Nlx+1+T1CalLIZu2xT8hD18Ai5SlmQez+oJ9S8I2GmZFp7j3j4xup+PajRv4/fRtCsi
GkWmOHyiCVMbXs4njwjzdSTktr0bR9sBsIojN8zEyztQZ1cRnuKDEUN+i7XGc9uagBwV5RfsD6Nd
bKJmux958cXInBtnYOyZpo8usA22clumC/yfaTqyWCFElnGum4F2TNPFGqLi+L9+YOxmzB2NuMzY
ljxr152VJ6963Z15bTg/kGh9YFrcv1gg5tn0mdWAUzpzj6lphpu0NpJXMTSLaykhWdGE7ie3LKyz
qDkIeRrwfqpewn0TREsTgoXOyHQPoPhyQ340Qg3Kx1CTjhlX9gla454+VtPG6IHF18agmbNcS+Zs
SXD1jo0daYpNiUqSzfkz8utMIPFaX77PpRlXyTE1F08YCHBo4Y6kAuNUQ+EkXXZIrzUrZgebuonk
gWx5IVD6RgMFn7Q9nhsOtFkmUQB4oyqKS7tkB7qyVZeuloFW1R93VH9Ml+RtUdkwOaGUGhXEy8y2
TIrVKGoArMXUbXnafLfVrqtk/XszdRFUlaivI8ZXrVolfrmMD3kCZEMKfEymKiioqVVpREX1FtQf
AFlbGb7ubGIFX1kcUUGo7QME3uf/Mf3nIxebGwc3jlkrMVV/kPmPxuT7CP2lgEdhnmwUKqxr89us
Sd6b0hdgll76NDwaCqxKRupD3MXYYCMYreaR/5815tWcutpKTTfjk5sWCcLGIKLVhBD3iJX2B4b9
6WZkAHMAqbEjADV5lPit3Bsu6HjIQweB5qqosnQNZIB9BOXqvhddu6ceNULZly6KCdtDGVTAuaJS
sLCCHPUh+rAZzbYsV8R14kTteDv36TIs7azY0iU1KfLcepmbW5DHtvmebLQaXUV+oSDjanUb5L4I
szrNMatxKJc1sDIPNLK8Ds1BmLoCwK/XpFf1LN8TzHIEhcC+5NAQJ5Qm2fptbfv6E13bOk535O4q
gnPUQF26B3VXe46fFB5oo4VjrNqu+zExE6+E/fqOShSjCfRj1GUK6WzWVrpp1OikujRqyCTfUQXj
mPopuMmNP8xdnGmuaxuHPEjcVYUy39tYfc8sROShHo0sPip+lFUvpgypMdQhetRPUF2Jei41RI00
0m7TBzaShMqTbH0WBfGW+rTo4j1P8ftu/eetGdPZ9dbMclEFaBgOdBuZMB21dbvYmnE91ByEJYwT
4Fuy2btfdPlq8tJb0KVXoNQFbPpvXZAb1vZqkdDAr7bxoR3sd3eILeWnTk8a1D+74hiL/iFth+aR
TK1R5Bu7rdsNdWngN5Myf3wgB2pqNYmrSctCH5N6qytX2LAn87GvsMA+lyfuNzr/pVCSAG36FIYr
3IfLPRmZgZu+HLoOxXGpqwWbv8l44GkjcL889CTqQXD4jJDwdGlAV23LLVnggZYhXxe7P6yCY0eQ
jy95ABoFA5wgDyZIvrdx0AbHGpyE0MdsrJ2cTPuuw9kdIFbmfAqGsUIKrne/tQ7IpRFEDoCwd1ei
3wmcMG5RJgiB1iUXmchYrK0aJ8Qwt4NhtSQo535jIOerJkYQ3/7zF0j87WBouY7luLqjM47aF+Mq
WiT9vCnx0+1OgQDpT2CiwndVTiVqXvPEM80AXa1MoULN3Qy0X6g4AdN3ASG1JLXWZKRGwy9TR3hp
8tcQbq09P2fmhtvmhE0SePxWlMCSLTiU22yaPOpC9hWYIdWQ9zKAP0JzRy7LAPnRjGWpUEl36YWd
ffXrHElPVKI89ZEGeWU3gtCY46CACkVZnq/bqD9LX8GIUNzYSNt5tQq/th+SKXRFNtSZxDtHy59I
SmWx/873wiXxjW3Xd9NKjmPkjXWqHwvHcj/X5k9H4f4SaJMeMo6MXTPy4ZW8qrDXjyjEEZ/t7Kel
vMoRkLnARkKOvHAUU7SmWIu8sBaZFy+aRGsxcG0d//zNYJZ9fWtBqthhJuMWd6FHz65iBgYII9tQ
WO3JmmrXmxSzNjWhZJAUdMCRs9joKh0HDxQs8hwOPmQmyI/hKXfhhxNYes+rEQGpWp5bNwr2fWvV
q7xI0if81inNTulzFydpLzKksyMbsPn6kXfy65x5n5zqRatM7Ui+DQMFT4KPf02+VVaWT9lx9uzD
QHhtVZnzOi22eMdaNl/cGABKb4zSV5eDNZrW0Vtj2pVGo4HlhlfrfLTqfQ26dACbmdiPXIs/I86y
y0tj/Nq34aW9QHkU2UWRXdqVv9Tj6aufjF80u35qbOuM0vPmEedQ/95l+UuEcNGrU/N8p9gHtwlr
ylczsE7voChpWoCNBT9ykDacCHejelMQ+CcC5XyM2VNjfProESTno/cxDxSCF6vQmh/zwLbgn6iX
BXJ+hTQGsDMIAGJVS/27yQnc//T26M1+vAXy/Hh7k1t7Q9aiICzhtpKdNwoOwVhXu9O6PoUSs108
BThVIXTXFE+Z7rzbltHlivy0rjb/l9+CuA51qqC6a3POcKtE+MO++im0PcD5Qdonp4KjYow1Hbb5
lIGa01KgLtsZVjNBCOFXfsoUJbLk9nDUpgoZCFSfeCDNcp41LYhP+GX9DKRtP1uj6z80zrDmLHGe
hWpQ1g1NjjF9JAfBy+9Sd8rT3BtQdN61Tb4nV6Q+gWkMWbClLjPicWNY/RfwlCQrsBmaD23Wmg9V
Xae7IdQAq1U2apqwFOu44u1msWmtH3tjyPnOtu13P0B8fxitsA+tyRFoBqR1l/hBcaZZaZ2lDzm2
QepVyIJIXHkCaPN2WcHskuCwvKPYtkNAFILsMOkoBc3r2r5HqV2vYqUS0fBsehtb4PdqP3kRMopu
qi7Kd2WhG6+Jr3vkAJVsYz3YqDoYEGp5NF18bWiAluSup2khAtGrzE/4/n+5K5rXd0WDGY6uG5Zp
WRZqA3T1VbnYcJVdFAwQYdKOoQ029aWIxEaWz0auZxasXuxLMcmVDfLczdp1A5SwoIptFabBdEHn
uhTzhDnECXRhjfPoMkCcsUYKSQSauwyYAOGwFY3YUdKgDLS+bwi5nOtAPsUSWKlaXVpAt26FFYwr
GtYQZIx3dAm56b1vBMEB76076AL7gTTXitcCHFBeHtnZNm+7c45b94/Arq4u1NAgi/rHNDVXQwMs
kxr6iw9yIsnKtIfypto4oizuiK7VpZ1DuSbL3CF7tWHYpt/9xQLEmlzVugIu5KLxMlX6niquK2qy
yWFHCaajhtisEJcFM0nMjW9lrvGbCz81jQPkvOlY2HqTCzQyqyq26SMUQZnjfuGxiYqibVZEj0S8
Nkujqjunvth2Ci/gF1X4ZPfQ08P2DjBX1YNixY2POA9+ya2DclQoMycJpAx7YPirFV1SkykjXbnu
BNIL2Tqb64FufPrzF9wxr576BuO4wdkOKteYadrXmQKnnsDmxwEGyIIcESIUtH/qc+u1kIZTe49Q
oUqeI3AiPbcZQy2tLe3bxmzT51gWQDvK0gbfCbq6BkUKYDBTAJ4cFFa0QjFiNggqyEQXgIPE5Y6S
ONRAlj0+hqW8pX08pXnIrhf5HoUM8fCgJ9Lf2VGrNYWi0tmE2o+hwW0Jd7+3wJZI7wJ9jMLFjy6N
4sD+1nwkieNfHnM+mDzAQvwQ4cw352HAC8SAzkRKiTI3rpmxYy+Sl4Fifp3ZMqiOde+jshnYscVo
KVBy8+dPAZH1v30MAr9pYTAmGPiP/5Zcc0zbxZYfkZIutiaUIYKZfPKCuKtD8CLqJSp0Anv4Xo66
PFc4Uj8ZSboBVytkfQBBetKK0MRRrO2QfSmxdYnYtMlF4D7KDDXzQ8ZNSBTU7mNcaN0xxmYK9Jdd
5k2ilFBDFMYNOWc6aAfB9HPTxeWQeVU3pusiC/zt5Ov8sUhMewuoNtffpijTH6ypa7YgwGtvpsjH
bhbkGTXyl1/DsGgQih4QGa/68RW1ZKsEZ7TZvvgniPEs9r/60zpZG//oXQhoUD2rDq3hnYXIkGdT
LevSp+EsBWOf3Rk+dHyH4hhINPaYQVBqctBIrd/nebIjEw0ubkaCmyYQ3/AzIhRvu60b3+a9rQPN
iMZEMc25zfXnosq7fZ/IYmdnJo6pQTA1K5Ho9dGly6FJ5K4dq7e5C42nh3wqg+2YgNp/pSGicMgm
oR9wXMCVJWCk/sXlhet8eeEwT1MLLEvNU2kkrFsIvJRATRYlu42i9ks3hua2kQ14nIxRQ0sjAEOy
24v+7K7m0FVlgqahx41rM3dp+rwIBEpBy1Ws/vzVF0LljS8BDI5hMqG7HGdSmzmuc3UkbWy9600n
H09jAiSJAdFnxGQiN7+lZoyTAupHaJIGCJUVXY6s3QwZtHvIRUvb4taBntD7vIv+7K1mk+fSrX2/
2Vq+Fq5SxfUYIYe4yXmZ38mB5Xd01XDIwuWhn6yvBibwrG3DAqc1GojV04muQJYHUCaOfQjl/Voq
UeuFox8dpDk8LauTh4Cm6jEzp+3FGmqmg4PauU13izstQ3OqPvNS0HRDjTlmtzIbhnNZpBEyHDnu
ik4KfJCyJUadGCvskEuAhQF/ShlSHnk6mj8GO1pV0rIg8JM96X3nvBY20BiQwhjuhx4Q/xqycxsW
+LfILdbmuqryr7LvUTvs4Nu++00X0fzxBsqe2IUA5OBpI5SOwrRgu0EYOvYySn59LiduehCkQ85v
15oGyGPSFZJn7t3sAZYKtmuLSV+lgy/u5gmqLtlRsya3nXYNqK/O01zqbprfOVVLQRwAYYeRZWsC
roDrGBEbwrZQfxmeYTGJ2TpbDSeAdgX+xQlkmaDeBJ2JyNcu1WDNs1xe3hZIxH2p0054BvCkJ24A
KoRsR7Xuomn41hprwsW2ykFXDlCH9fdMBu4toQshaci3qArADXhQKKIFdziDESdobAI0jeykAm1S
c+EYfgwvgmHgZMQ60kpQig2BLi9TsfUgCF+0cAL9PPWsCSbVtJSEmF1Q+HdjBMmdGEz+mFRZBDkU
AOjHDA+BYUzKzVD202bspftILsb0YuJRsYps68a0TfvJdy1tXecA65dgjXkKkVg79kX9FWRNUK3M
OqTZsqhdy9JxcIpHcViUgOgN5f/TYXC6ezKFAho2qyLlzcES7CHOgwk5Iw6GMtmKx2UWXY2tK8FT
FT9f2dsa+hUoNft0sSQK21FY0Lif6UULEmuqcMPZt0n2SrZ5EfW+IIrT7fXY+mKHAZiL6hpwEIuV
b52qVFvcgFpN9q7lfxOlCHYJSPJXtsoe1ap2Csz9qNHSfIBbNMe7spMH2eJozLxOgC+QUxkWGUNV
2tUxyDGqueR8MTpPdpr3eeRM0wDL4R7I3DLUpUYo16+zb2ZgQ7ggbfVPTdgNa6QQtLt+aIfd0Elo
5uY4L4HGqtxJZNvuh2Co11bjB59Lt4fMVFawb1BKuQHhTBSu2lKu4qTXforMfI37SLyO2VB5TpyW
ZxTdgSIQjMa5b1T7djRfiJ2YmqVMYBTpVkdI+kj2rvbBIluB4MrTsqbaLFUC87DVVnvu2y+z37Ke
WiVru/dV7HhblDvKn+quP6Jakftzl9uuOE/AkdKgRSnZ0rn0cKrMPwdxu19ysNqHB9n+ukalSjAK
o/hhQ7UC5+T4FlhThHyBrNVjE1VeKU9mG0FueTdAmRxiIiurG10QMiqOxN40NqjOSA6am7KjaBIQ
Jc7DviJJVMPpAJ6mBGzUOk9PrFbSy3FqRLemRKyBlC7SClqTsnaOVDqZ+1DN67VIYuuDsktqaEAa
IMwOAySDp75HwPW9AvOXMaffgJGBj12Rds5MncuZpdf9F7MeUSu5sMT+IoRFRENk7ks02NXuYt7M
+zliIlMTZ2/ASNMVRM5ALdJF4WMTgwGwDLPnVjW8ZC+hNIaTia3Oc2MhgKzpPSo0zCZ7rliSHnTW
gH5A+TbJ/2XsyrrbxpnlL8I5IEGQ4Cu1S5bk3UleeLLMcN93/vpbaGYij2e+zH1h2I0G5NgiATS6
qrrwsWojlBOikTr8vTuLULYfBSgFN4d044PgZt+pcfoEZp5t2o382e94c8Es0IICCn5DhykdNmiz
qeU2chP+DPTuKhPpcAeeR4DVOZs+Yb+ZagYzdx+myTJirEcsbf/niOSnD6YwlqGyJwXfKFIx/XMc
hRrOXL4ZTAbnBDtTz3KC8s0M/HrndL29IdOpRL/yY9QjkKkS9wyGFvOBxiiyYE3uScZgB9BjmL/G
iApstWpmr6u0YMCWYJdL+92uADsEJv3FdfMj6SNWhg9YLvmWPfCYoVRKyvRtMWeIjVf2AK5fZLmu
pThkvuwvee1wSN0G40Uls3kMeIdcJLPt9Dq1+C4DSDjuzAan2uu0GGIAg/tgg3UFFEDCDvxvvRNc
6WICT7svG5Z6VRYW/lplE36T5r5Xw88It8kA6s0T+yuYxoLDYlJfyHgZa9ShYJLV0X2UhcugMeuG
Q4+XPIXd/GTO7Z+JFVuox4BmYg2cwA4iP1iOBBC9PgA3+dwD5nXxWVJclgY37stVbyockKJe9Z1M
tkRBhN+VYNejQtYP0tmLTDY1Ucdf0WSZTXWqla+O7kaAffQdVJoez59eTF7NdaSn1gVd71BeFxw0
Pdf2Ggpn4BGN5EvQFGxdtzYKq1EmPYVe1FgdijVGsVdG1J2nXJ++MRyM0eZZxF2/sgEz3iZ0WpYb
zRJz22SD5G7eYbMP6npdr53oku4PpOuFGk4g3qkPN5Z1umtRHqOxAUdQsz4AsTQ9F8C6PcZdAqEo
WH0np+dBxmc/TYYruezWDFZ8rAPUM6DRRyXiBks1e0Otc1zjTKzNf5QyKUCtkvSfm37CWlvy4FQU
nfvay2LVyqn/HBfM3bU4pdxSWKyCO7yTg+fE7tIzDmGTJYy5TbQa274816NvPyU5+BNzfIFL7jjH
JI27x6AyXvqJgw4IOKBHjmTI2eHOXYqXzmOuL6yq+KboZbS5+UyzeTQDKe8oIlVAKuTQ2kWd4Wkw
uXwZHd4+K+MzGT3o655CFKeTJfE3eUL9Ihi6Q/slCg3/ETVE6yVSNf0j3kh4sn37udC6JuCRiFDv
XrJoHiBjm4NQ2wSqOJmH6UvCcSgY4BV2bR02X6cMggx+IdQLdhUvNzqBIkgwGxGx1eCAIdrfE/UA
2O9bLHqNSuxwCD97YDy8x/lu/hoXRoxUNuohIXrLHmXbJh7VOCS+fS9QzPcagDlsiSinNHiq2ur/
HaE/xZdQYDMTXm4mwKQ8sAxzCEQ3kLTpW1DOhOOwlckYABmHSXyNw4pp04djfG+FGWBwoYrvu8PY
tOxKXroUuSs23MSi++dAOn6Kob4ZVSAC19YSF/tyx8B763V4eorNFNuf0y4NjzTsEmfHxXEw7Lcl
ooxS4WUDg2wBkJ8/f8Sh7kFtqQcAjcXPH3Gx2bHoIna9DYczcrGpR44DKOrA7HZX6B/KTMdgHfRO
tWNF/8UxMFWVkMl+0RavqndWErLm0mSm+WLJcWlr/F68FFbzb/1+tYEhqPCimB066eA71w7fYmi6
35EFcfRgr3zgjMkcZfGaKRxL1NMm95EUmjRDUd8U4PLWuvS9hr5OcsJz5LJnl87N6nD+ljRZfdfq
xjhIfw64tA7WJnItDFTyYZWDgHBnl3iPJPa0MFreuC1VE2PhXEZ3xH5J/kqAN4AXPNwQ4SX55j4d
T8we7ins5v/VPfUZAG9ZOWzVOCRQPZ/Z52E2f97dfB/uyjkMvsxgK1t6qLq5OllzaufSgu7sZL4C
FwIdBDY+Aj9ZvRTjm1On5que+u/LkD91OgZkNuKUgl/Cs+04P6eh0WxQR1w/FuZ4B7pm6w3SZ85h
CgPsSDWPLptVujZ8lASRCevOjsfuMat7QD7BBW3xqPRXhL8Z8T/3X4K+xTF2qPzVgtSpRZ7sJwcE
jg7KvSqwpJ9t/YMN3EXZjx0+2lbJXuJuR944rCVYM9iVrAZ80nehAI6czJT3fF/ihbwmsw0yY4Nf
frF0zWWJbHpU8qMja7VnNjaZ4G0xhYdieSwoGhAKjCCNdoEknkeQwUCIj8xajO4lNN0/osQd93jn
AecDAY1j74LCaaib4SqA7b3GgAruSg555E77bg0T/oQQuAZz5s1Hd2k1NGsDhJPrDw2KD/VqUm26
pYZbq7B6zQaMZAJ9JDXQp+GU6JubdNWB/JHtzGflzvNGTp99FAXhu+3kd3TXQE2s9eg26NASukji
e5afJStjdiewKsNJzXSJqZlu+0yGK6AJ2FrwAqWLIGRuVCX3ZAXDlIA/SL+7yRaj456COfAi3UCt
KZi6/qNoyHTcjxk24WK3q7iUrnSB0fmQYXOUG1pDOUVnXhejt1TsDNBQxAIv397qc9oC9O4VHy5U
njMB2qdVob7cArL/0QllK/a2xUEsyOqDbO2nAIreOJ2RK8EpS/j95qG7W6gPFnXlUZgbfneachVL
8B1NZngNWid4LhVoT+cR6HMoKYfPOBfhoGifcFCtW2fL9Z9QYKCbyAGiUaQ2WGMdKZyrJsU7LcZ/
V4dD1cG9VK19Jot6QXf23LtziooBYXhDEAcgzcdXXg65f6zBev7SQC9zjQ1ytG+1CdlLoHstkLhR
sAEN9b3IJ7kic+Q40Y7sEbg3HVw2ZnWd8/h+iW1QqwBBRA8vkGBYdSlmMZzXPdLHzEb2Ipk/XCi0
N/DMYtpPTjSOHdpeA3YQlIjMkDvX/ByYUoP19HeTWlGzZC6trHbeBwP+/N78t75VAaR80kMS2+dY
2kNq5ikYKnlyI6d+QEKsedAumYXylGBX8UD+kpuLy22bdV4mwM2YDpjFQBHhXocAAt1Kr86Tzr3O
+hJGBSQfRvUnBdz82Kv1oMT2sy01LIP86n8LDhswOYwz79ZLCaJCSUcyxF+IKpJcQDEdWVMXVypK
TJoJRbqpbLe3eBzNfyGrqmPjQbQAsOk8nE0YaUKREB7a71GbnIKaFGhUnX2joLw13G2Pvc+qK8Ls
KrtSf3GK6UsDXj38+rrpCva+7NqmkeHlun6kRVJ0aaAeEYjU3/WATviEsqjMRg4u5DvieEV6A4st
9xlwCvOlzd8Zf7VQWMX2FPZXn7GJHnGe7ULLBWXHkxzEmxFPxbFKkAAi0RdsCIq9KRqZnOOZf6Lp
n1YGQJ5umc39K1k5oC0bupBJDTqClgC0SEAVvIEsDw+PZNIdwNyoXqNFw6/h6BNAWfdzOAqO8EW/
Kh/vDYkn2Q57PJWhoQ5da6crzBzq2Ymr+ZyJ8StZos/AV2jxGQyxjn+I2BQ996znWGDpYhFtWklW
XkMsLvKyQ01aMkfnVIByXsxZ9MwCs1xPWTbs+opFz3MNjYIYQE6Puooky++maVyD9qw4BSHKU6py
gNoGi0syJ99EloXlebb7/fmHQSesfzv/cGzHcHECC/oSE7WdHyoMRBmXBrIXmKQDVh6Fia2LKtkP
12dbNvQg+wA/59ihxk1jZgFetoBsnwXQQdgQf8fr4avF3OCLZeH7JVNXvjY8RqYhZ/Jp6tm8zlHT
81BWfbAtVdNd4tGfQRVvx5i8q+4QVHNwNFyrP0GFIN73I7ew+8y77cRYcY9iy2Aj6rBdofwVp9hY
bq6ceuzfFEplUYNhlt9kGpzBwTkFXtE98raMwGk3BJvKzcDkbwMnIPSSy/A10MxpXnC8WqwTfyoe
prbPt1FVzmdWMGMfjkaDo7EBXB7zaOysIGagn8FBhJlg1Z22IjjYUpon4Ildz/Br89UanWjviJZh
bQVz5CgiTrpRQk8VJuTVAc1E0uxEpuuKV6uszCtZseo8MFtaz3bdJ091GG/JHYi6vMzAOS4fMBTG
EXqWVvVNSgtUG15rgj8Px5s4Z+oSUALoAqzOjaVX2HN1ooKn5pc5hEi7Isn45PvZQzdm41s6DoBM
dDMgE06k7kzI4GxQ/Zd8wuHAxTA6+wcSXA84Yh/efOwKNj1oRu/Al+Dc2VFqrIUuNRzqYWdmVX4/
JTy7F4BeoJR/gvyyjTwAEKfZPXPB6SmgybEjk4J/xcWi6nac+RFEpuJxw3JAY0wJlRgyLdA2AE+D
mutbK5VgK16DK4ZFyR3NO6HFViIowyeyOixTb5Y9B+sSii0nlXALlYDJQgObWJjtsAFWoHke8rux
EfZ6HLP8Kzf+3xFxqXqAMEv338aI+Wz9x6m8MD7Wgdkuzr5NSwrbQMG/cj5AXrkPQC6rMHAtBjAY
3kD8BPSPEiPZxCruFtx/YwL8vyD6qXmB+1MnwxA8B78CcP5kU0/s8DuwAf0iBgBgOVq1qEVe+yLg
J6Uv2FDOJzJRb4QCabolJzUnOLte27kNfikdaAsXMXR76/hhnFtn12IV+DPSALBopHNmAJI9quvs
IoF65ijp92SCxy6/H5NJHHVcRXF2OuX3FDcgg7xfnBQDXpfnpR40QinySg16i+BPf1JR5CiaemUa
QXsGUymqPJJh8U8RThvIPxsQpdfxVFxptMZ7v45HteaXEAvxvV3mxpnVo3GmO005cw67jTtO2Ts3
1FBnJFMjtz+EWX2h0ID5ENcTzj1KmR5GOxod1KW16prhtHTtAG2/JpMuZddk+4BNJ2iJ5884yprX
SE6lyIwPME2c98Wu73phJbJngc0eqAnkytax1AH1ZC9IgdrnW/ekUumO4qc0ZAfwY/7sboRIfihA
dA5d3UOcoYNCA4jF1lnaNSeO6vMJh+NYRUW1bEEYYr1RWD+6bPJYYviTJ7ALxUIYLO/UmS7vgrBM
XQYjH411i6NRVWW+kd/gTnNggXXH+8IowaLMmtPtIuKyfWdKMvlYIWlorm9hdEexS4Qe5ENXCvn4
GRQTNoHayDwJvT43eendOrZkNyyGlwampikKsagBbT92r91jkigB+ADvvUrx7rHRF0jlFCvuzMme
TGooOig1tOEjddLKAftSSN+bzaBffFDDsLwUyqgHimcSrOqyWdpUhSrk2BEXgdUotE6a5mtiiqMv
rTrwFMdeMXe7HwFHtV8HqYbXwJQjoLtRf40qt9jPWATv8GPvAxtbEtQE6TLkgn3hAB7PejYoSv9P
1/TVc1Zn8zbHGhbbHoQOQrGVXdn+FzCUbGjiUJC+aHFgWg+leAGbwnThtfrUW735YidgScY64tOt
bXTlp4or84WZJeD8f0X+Sz8diekZWKgm3AWOhcMcJ5rOMeg4AZwDpRv5bg1St5KpQCcMMT0fxExA
PmGvpjt3AVObqq7rDTMytUX9lXOs8moAxA+QTQ4WkdemNb62Ten/0UWlFyaW9d0Fmx1ACUX05Av7
mvfDS6jATOlNrMOKQV9CQzTHaMRBtvfxltoB7mqOCbUvnaqgXXreur+LodsIdBO/X+nJj7OJwy3L
NgG/cG3DAcL6A3ann2wJIh/V3LWQIhOmCo+50UXewmdBdjGPf9lVhmV1qdsnnBM9EImFSKNxDxim
V5siWJCoik3Opa8dqB6mwKla0FgGRbxbrVg0uFg7MkAuV60lt7edEUhVQi9JGMMUDbxW5scROMWS
YdlKoXSguAcvJTZK9lnENU5PtGrVB9Y9EOtP2ykT5QJeUTc+vhuYxYdkHFTRmkMTW/z0+9/lP1Ia
DrLzKDwQhu1wKGoYH2ZmE4wsBkjfsrufHGJGAq6hZQ5TAR693M38LZD9rvKmGQwnqp9+zlI0deF8
5WgPDqgcrkTw46vQv0swoXlEMxCYSbKdygZZMU0O1LgCHCXYAl4mt59f/9kpAxHMagjHYj/o8kPf
BNB5YEFxKDVbDflkw+rFJxtQ1lBDIP4W1+m+N19bmjVop0LodAGEq9qt4yAf6QbZI+oIg0tejcoL
8Pv5nOWJ7zVCKZy0ttXjUM2v5O+yVK6RncyPssmKN7crV0Pn25+NRv/HkNPckcn5jF2sjN7ckFfH
qIvFmrrrj+OZkT72SRguH0fxdQpFIvq4zEet5+//sJhIPiSrHG6DQtFVhhQAS/yDzybpK9tyAGK+
c+vBm11r9ZPfJTaj6wiT2GDocXD/hwtfvNVCAkMRegx6hqgnnpz4qiPIGirUIOPvfMJyujiC9zrZ
mqj4+gTq8L2NfdB3wcHjb6ugeojHGhFFo/mj8k92yB/msGoehjICvb8Z7umLA5Qvx1M74xPjErTi
kCyAWKOVHMgEY9e7TkYQ7wvBmAdkdruNfV39+/dLYwD34pETQsXZXrbD+d/ibr6K52cUAlr2FxxC
DV6kdVVi2xL7Kp8/kXUDexsOlFdC3Yg11yfoDxQXct3CqOeMxsXvi4cRRSKe6i4k7aDmTtdcsvqC
0zVxx0sxriuwL3ybkyWgQWntKrSr+hI6AGn8LsD2q/Iwu+46Qhk+z/a//1b9o8bQEQaoayRxWliW
kB9eFznyN+2kjPAEkRecp3lD1B+zLjFeW8vxVMy7Zycp5ic/NtdhKfjrMEH406zyb35c8de2Hl0U
K+Tg3NB93AyIQ+UkNYRNETtVmb/GJ8T7ZUQJFC2X8wh5F/TVG0/u+/z66+O476zFCGHNW0F0VIzz
2gVn7+bmS13TvoIJjDy3GumUm+9DqYFCm2FFJ739AEJAaQHyiMenhAxHbkFJsC95A4wn6hLsyvrc
9niHxQP+LziYIy8YDaxL0CMXPUD34Q1lw8Z+NsAhTK3p34coHWMZojNGGsLQA0cW/zkE9eGNw5ch
Al0dcfspElX/OXM/ONzqoQDNujeVjaIgKpS6lVCFrplicrIgmq1rrm4NZpj8RyJG6e/A+zyMg3lZ
ofJauIZtcggto/0d0sOuQsuey7k5It8EzIFOoXZ6ww8uGWzudb61+buJetSfrTLn4l1wU1vfXA7i
mbi08k3LeboNfFc+ucwHnbyVvAEuLJ9AySafwOJxdmQL2kHtgqTjz3hqTFzQdsZt9EbWr/gcy4zL
MmBVD5CjmcANXdidAS58P9oTaMJMGYq1RvGlBW/ItdYX8os6b8hP1iDT8uL20Uq0Kt86g5k8VTO2
M0lsApeDig27tPw/swkcFRwSH36vhU6yxHkyWaI2id0jNdE5/IgD2m6XgXVfvw5BIGJP8WeRTY85
xOv+bNIvYRFnf4x4CXtSNPFrCqzmOnVBJQUZseAQ2g67h6zCp7ZkDhDtfrzlEXd2RT86n1Kgn1g+
Js9BbLP/+JOLj+AHZQDtaDmWNG3TtfjH1FsyDpYx5zihUr1CGmhi585ARXwatnwz5YpBIxK+28Xv
NJ+YFf24ueiOIeW/NlGkvx6K6XWAhs4fvetD4xUH/55bNus2tv0fU2188YM2/GyOWKGgftl6miMI
WjVdk1xrpuSu78b0FLZlfJpCkSH5j5LJ4j/ehUgrfviiA9opuIMvoADUE4unD1/0RIoeKdGiPllA
qN0BFuDsO1S1HtqgCC6jknp1brTPzEUmF3ww8TcOgbSqKjvkxcp4jTMz9j3PAFExG9QTmoLxNe+a
6prbZb2fJqUg/uJUZ+C3LFQ3dPPTiDemF2UmUpUz8lU0Uthh8wAl6D/mIgvBCiPV6xTIci3wK77n
5uDszD7uj0jGmcBZRdnWbjr56CcQofJREPtFOcZVZhI0YSa775Uf/umm2bcw5PINklb+ioaIwAFf
X/Ek9pASGKddAWTt6iZvxczqN75GK2BRMMWVUYaCWy2tBUi5WlV1iIqKcagfUaMo59p88K2kfrTx
Kj8kHJqc1BaOk7qkI7Jg+FOWryFOOlAiPfVf8Tu4Vj3qvjzDffGNyMH3ZMIxeqP6H2C2/epX+J5g
Ox2tFM6JLuBlj1dhFn25LR6LpkcBgpl8oaUkrR3/7soT1J4VoI7fBWG9KiqO7+Lf72KRAEo3FhWA
Jgbu3rVusG9DLYxZD80jbSO1BXLpdxa10aYyL+aNpSNpU/mrX6O3mLqN+lFbCev/1+/XKL/60SiF
ZboHtxPjpo6m6eQYbDyVOU+9uSvNxRcAeAkpz78uFHcz6Y58fQryaOR19wPEXCpADjBekY4paCF6
c7PETdUPxZ3pwJ0xf3QActpFYdggiwCzn938MQGj3SpUc7snX6t9eAQ818zKe3IhP1SeIqv5TlYX
xEACcIPvwKaGdEgA6QaduaKLSckqum1wxLjrkCfGBkvnudKZnzk1k90ZIcrVpyYCb79OcN3GoLsg
ARILZEDRzgLE6YDUOtKJqAU+2wDUnMCnLY+yDhfsWdEnwXRou5JvywlY+cQVUARy2vIwiQKkVoFK
z11ePoUWtAZSoYKnWwT5Mh2BguIniqcL3jv/OkbsFBdkvV46GUXfhGjWTjxanyA1LbeDsuS+rI3k
pfTzBwoIocbljQaS9nnsgLeOtdEaYq7ht8po14BEWZ+yyLSxpwFTCRYfQN8Fnb9Fyq3AKhKmYQXR
U4baC1VnKEHXLrwVf0ZQI/n+HkFjTJYs1ig+ry81t59QMwomByNCCjFu6/sY9TQraxTqG5SgkKIA
yaxqgG2FulQJoa/xZ2w5hfJubLN9lNbjanKwJrfSds+KgP1RWhYqRf3qc+u24XrM5XRtgE054BSw
2ptuCVU23WnQnVoAqaA52D7aKHjGHyZJnguWHXhuy0+9nfq7RI7htkaSEUR985dpZg54tO3yQTHr
jdyAYTHUNEJmACJGVzcdVqmonAczZvZDW0jnWBbyRw2WuxhECTXq9cFb6atYHUKgnT4nUOUwwTSV
WfPBMFCdnEII4TOvzR9FWop7VvYN8gU9Ml46DFTfci1AM3gAii1C53xO+rffr+YN62MmRYEAReLZ
dB1pggblI0GdL31o4plGfGrdXoBGwBi06kGYbiCkBfINHFttVDiq73biJ15tNeYrbwEuD4xkvBdu
CASXsJqTP/e4IImx06LP962VgqJ+xjGbmTUvVocDQrCU5yuATJoXp5/7E86fuZdos3JQilvLIfbc
PGhfWt6NF6y736irytv8vlDBmXoyS7IHv3WB1kPHjofqKR9+tDjNWTdh6KzLURRAmuDSzUF56qMB
ia+bbWYRcE03m8n2jtvJUIM8IeyNVa8ZFrpozO5b28x2QAIwj3y3i5nUR9HGJc6SEEuXd7EQ+L5U
KfsMpSbXi+sIEJ+sNcNtmMS+h1NLPmFZObH1IlcGEmpxqvC+JQUyoiC80dmTSZcZJysnBiDzzUUd
PsRSmISS51qOKWeeXxvqfjLEuSmM4k5h7cAgTAY1HsARFHg6tG2jxGCD98b0s4/jd2xfsQRaKR1+
Ti8oSuOMnPyWBlv6YHO4ChwxXVweuPfUAEbhyONRLlCU9Wi1wBNwqk4YkMFt7eFxUUYjXw40zVpm
4Id75+yGAfBTmyFzoOsZdJ0DSveXvjcX+StfS0jHjvkfjKy0I3m/Y1FYx2EBCwZaE0fI/yADGoCI
C0Q7xScny4C3rZBMRgo5wz41rMC7mUePnQYlF0xLC+egKQvdeb0AbCHdjR6/fy6tjzsoZSKx6Zjc
xYk2h97oh4VlHElZIkEGlhyHp3eT1ornJBj/60JmVlRaVKlEik034E3TbV1V1jhen8DdD8DypYYc
M1m3i7K7hywKIY2so+gSAx65qmMc30aZQKZ5YHa5z4E58qIeKh1J5eIAN9WcZ3U7mns3sYDzjPx+
S1gr0tykuxvAyrL4XyGaL55a3120bwjF4+9/b4J/2IcA/+g4SlngXgHMF8jPDyUAjClR4zA03KPy
zjiO4AcQXuNvDBPbs7yoIgUFyKlaN2D1Xi/21KX2OR+ezCmWl84qY7VuBhC52b5fbxbbjVhz5/J5
7UTdXzF10warEbOYJ/LSuYSzZe9rQxdF+Kg0mdzkiy/Y/B3bg+c0cN0X0HW7W8G6/gAkq/2AqX4E
nLDj34O23YZm2Hz2Q7PczEganlThQn/ebeaVnIf5uxpW7TBF323fdgFY7PKL6Y8QX7IgPAwMTf2l
EmDftfBpSdDYmtefab6ZdBVAinBvuekT3uzBEdTU4L7XF14PMR40sEJ3ILTdqBilHeSj1tGMum3X
iQCw5b6FYJjuEhZ4IrtWnhdfPkY4bO5N6HcNY79OBvAu5sTi75tt7IloaI6tJuanC3iYvcbOwnuy
Zs3cb8vxFGnS/kRfJGAP+wac6EjhaymAEQDGdVN20Jb4NYgskLswwGm8DIy0dQWkWoTiiQkM85OB
NPoM8K1YI+FSXrIU2glDYkJkUVZg3dC+Nosz4NCV/UcIksH9Ek0tFgT7fKdz90tf3YO6kWl31pWB
vfBArmUQujUKHBb0rThyW2Bg8tEorileCzvayT6Ooffsh5fx18WEhuGFDRkwOK3ZbT80kBkGuuqv
woRJJvW4xVk2A8hkMC8f/DezY1jrurkFXU589M1P5mAD/yCz0dxRgwPinnUYBjaSw2I40wW64WvF
oFcdoNJmwGsOINRfDQD6ZqebKx986GDIc4YT75x/YUU2fu0i6Go0TTleDSuF2kWFYgNqgBbDpU5U
/uLIuTrgHAWsYWaZfc1yaDKjozKGDhtjsedu2l2STPNfjg4uEWYMyzGg8K1NFcdgmg6iwPY4eE23
mPYca019eJVfBZZWB/2qB2e4DpcRry7hjoYjx9LmV7V9sOwW0q06iMbIAyvfJpIrj6L7JktxPlwk
4UuStvFTCb5ck1+x4zShg1zIh3lU1kMi9qVlRIsR55l7Fl16oKZOB9maxyVx6syjPuSzeuT7sxy4
RTKpwQodCOilfooieXQjn5nmg8csCHXQeHQpDeQWBqyabh8BybuuDtqHWszyoYzEfC6DHpNvdEwm
6AKEzPRt1AmH02aWs0K1P+ige5+DwFnfVViQerappl0EkDbquLTT5QVEMh3rbvE5LG7vUlMCcoDG
xYeqtHI3djngc/QB1NTIEbi8RskNme8+Je2fwVCPVbH+YPJn8xBd435fjrVrA0oBPyjjUFXchz8W
H44Xz7+fIkz1oYYXRMxKoXZXOBKYaeyFPsyteN+D5rvsoXULtDSUvlPbSLcjEEHlJ9QgAL57BJuQ
j4qtUnigH8q+W5zvqhEEDFj/+qCFmN9HgCBi/FRmYQNZIlBdUbKz6keIo6rGPXCd7JxDMNxTK+U+
qXXuEvdAyc5bsOsgxYJH615hg7ZtsHzFTKRktAIMSb9jlbsBOb35EOvLKAzonMws0/K4AL9F9Ws0
1OZpVPY31Nf6kLhMzYflwtmuacAuRhaF0x2NYyQtGhBRFY19jzRveTJsENphcQ+hkTkGr3nFDD0n
Fs6pmTicy622g9SB899apqvtzub7AB1FI896eOpEJt2Rj8yOQ8rN9wO+fAx9QlH2mGfffdj/Gkua
w0OfJ1pPG59xG/4fP+Lt/1Fo5qFWGKfbj/UxmsZJs/hgZoFxjF3bP4+DIbChdrLPqijslUjyAQUZ
jfM6uVj6i6IA9840ohaOxyfl1zFEooWPGh59SxeJN1zh3Wy6m0OAAiYJ1tcUQNUl8DbE6Doi3H5o
kdC+XqVd4Ky6KhvvISbxHXhl/zCZJTYdjmnU28Q3OcRFoeHizVY6XaYMLL09JNRahUqGogRNPB+3
RBQi+z+SDpljcqshyde6OAL56EH03gygYe+FIwOTMnZo294AGy6ZsfbR3RIJzIJ/1xopdLvt2jrR
3NE41Q8cwBi7ZZ5Zpo3OBD4zMs0//ImjAuTXDER3YA5qVnUnhxWSN91OtA7UagHvfbOVs+umwvpq
u6CsEpkZnAHlDu6rWGF6B176q8+qz4My+qdWjvlRYc26IT+eUsi/1pDA9KFaWuXykEIc4zlh2UuS
QYZ7rnGICA5n4KvAzOx6PAAaE6UXAvgx7VR4sk7IR+/IhwNN69IKn0HKIwI3D16FzZac1FzF7mcx
uBN21dbyzxh1CYDCzEcOqYmPSQWkbN/z+mzKvN5C/iN5wAu/XFtu3rwUXYZKzw5pSTurXhOVtH+U
Y7rO82g8jaGNk2bGjIuNEp4NuHCxlHO5eVl8mQV1kWjoDzHe/qe2q3421PrOygu+c2cQPkEjFHHk
pH5GA2hBVPN91YXBJY7v6KwXJbw77kssJOJsCFdCQixHm0uxRV0AN4339YXOkUPM1Ac/DnoIJAhd
FY162NbDsfB9rKF3I1Ro10mcI1uHLs/a35XRT3/cFPe/f9XrrdKHBL3eDXAbewFDSSSnP+6jmsYf
wTrQVsfcRjZc4r8sN1DtHM6NBo3hrCLwyGwz4MREDQEMYaOIptVAsZyjfDXx1bCuwe3kgbY3PBdx
i7JdkZ1UXodncqEcLwbIUNt2xh55MqqHsPTd3WT2+aaWHXs1+QQusZGFBzKZwxMvsSbwD+nWFAp7
pavq56op50coueztULHXGtPO3VAgT0Kmir7zYLT2Vlinq7gBXNqGSMm1QJH25DQAT9eyf8aWexWF
HXuggKAvG8gKVv2JGkFAAx2GtB231DobiQG+hgyMZjnzQFdSvIGlw9/WKPXdEoTa8e181cVI7VAr
ThKOUZnWj0GSW09W7mwIWY3kBmTK9fFoG2PvEoIuZQWmNGZ9xzz8Ix5KaKy5kOOdiAqqfovT2n4k
tgEB+rpN70NeourE2m7TUKMKX7HqNIGMwDwYFgNSq5MIPhc5kOUTIDEHwJTCzwzEU2afxW//R9l5
LMmNa2H6iRhBb7bpffkqqTeMknSb3ns+/XwA1Uq1phczGwZxADKr0hDAOb9p+kg7l7WureXl1BHD
dZHVEenZLn2DkbbDaVuUiZTg0A8+m/cBeLo54MHF1OkfumhI8a7BBWURxtWa5Ks7lRnrJqGTi9h8
tIptN17VCmsdqOoTEGPzSTVrqAFToD8q7fiXDGOW2+/MKEUlQtje95n9ZERBRAqbUWE3/jWIi53M
7HfyXl047X0gKFRchBYDm5+1EnT9Sxhy0NuNafJlkg38WdKNOfT1XjaVZsqvkN7eEtXGHXPslM9h
MNqL74T9S6epW8vGz2WeYmplQlCsKqPiZsfaMxLb5AJ8V9n0gDefEqFFpnqFrIbMR2/IEQ9oyn4/
DXjtRe50UywlxykoGk38I4Z3f7bGR3lQMCR/LBL7gKOne1mGZZEBXZbN9TYdcd4sjMiKAkoB1btD
9WuX+1iUjgIzM9TR/wovTp6w9MPPDib8yhwb56upomkemK5yaY20fXGj5hEPa+dr5GvIgtZ+d8zG
qMcI5E3eJooLb68Y9riTzcDg3fc0962FWnJmP4AT24SORUieZEUp0dPAhVTebvDy70szaMsQt3NE
C4tVG7TaUetC9DnScCJhhw+A0fXeIfL9eT1NhfbqNqF61Qvvq2yZo9e+hOWbEjNSRvjZXfBi0x/k
xZaZWqs0r+bTMjyzasyc+7UJ5HKrGkrzzPq2fdagpNf4JV1lSLWD8ZKrxSvFcRUrlEQLtvICz64w
OnfM92Cy+hU1RF4lyKOHUp95fqcohckOpwiMhwnxnwe1MX7v0MUVioIN6h9X3DtqcatEiIs1cbnV
vTrsjliQ7sPEcXdBGRe3olD/r7P4V+9opz1vdmEn1wkS5pqEPogfv3mHh4y3a6UjxJnUwRkED4A4
QA58wIlG3aQMfzjK/5B28v8XghLq++TnNUYR1FdwegEp3drc4cXMNZarYlZr3q9J2uR7PzX+iQWF
AnATcJfP5H5U3NpGEcLuWEayhG/dEKkue/y4jzBL0jBq5P85orbmfgtb9u96xBEz1Afs4yzTaXcd
GZ+Vo00v8He0hwQK/JXlDZ6EnaV+bYKGJ09XDteJGsmL4c+PSp/j9OPn09bGxfAQDjS9DZ6O41dd
MeKjq7HNlxdTinnCoSd4GZTxcQCXvUsbo0N9wLNfAo2PvHIs44edXuXblDbQVsgcWm+ZF+JOO4xU
dEK1PQNN20zjdKj59rA4BRPRi0ODuW5rVtajDHldVWwg5TV7iXuAkjKdJwcVNmvQvjuew0YbLtFq
USMqjMNoC1vdsbZeVI3ipwNS4bAIF/kovCE4drA8dKih7aJJ+suEbml3wSi4e8KzbmxS9A2MId21
7dzw9wzx/I7yCmBoQZpQ/GfN94dXXTC0cuNF76afjah+8YdaePKqevWtbAajwivTSef3qCvK9zwT
2/zOCK/obBgfdYF4cWC+97k13uwekXkZdtD4Q341yXaDMYz81SGudgaPOLucpluWa/oG0Yt4I5um
iMkzeWjN6XFIPPZyaSRcGEVv6Gb+qQ6i0xKrEbg4WigGHTTf0siFU1mLQv21BTn02pHsAS/kdTu1
jZFgsJGmFgOaXKs2DlpJlwLu/GOPws84xszGStW9DNnQbVGtoGzW+eNB051I6IoPF6joKi7JbfFU
NQpGWjhyvmNckTHP29n3Wch1xE2OrTFkENfM4r+DVHlXsIv5aqZxus7SglzsNPq7USwaoqQcyA4r
ygHQev+qNqjgDEpibWQvSuX5BRRlspK9iVJ5z0FPmVtc2otD6BiPfQDeaZzbYY2GTnjoeGxdk9Q6
p32dPE+mEj+bCjI3VYO2mGwuHa6eLRfImDzoM0qtIMJusjWm+F+TEYpWoBjxcQDODLQnqF5TzUQB
E7kZv5z1g0MWdytlZUyt/V9hfWih5b+4ue1tM7QpL5Sl/RNlhGSf1Jr1BPuqXptF0fwV593FMwbz
bw3WfFdn4fcByi7JlsA8aZH93VJa68X5VrB5eJHnXjCkawjA2dERXX00DseoLVB0F81yULu12ikj
moa4xw6O3q/LkqrUPSUu099m3eEJ7OKhEOSoHQUlolF5lf88i4gNENCAG8eQ7OTZfdy/eyOzNldm
2Dd7p2rMQ5sqD3dXSXkmHSSloSQ62saxdqxDkGHYG9U1jK6xRkEiMbJ/tXu/cbaNwWt7zs6cvauL
8MzVG6jBId4UXO1kLppNhPbhsbadKy523zU/rj9Ga341WrV4KXi/zwkLt80iScm3RB143M+tBioz
08JNo+AsOQBKXgNxDzy+BkX4l9khn/M2Vvrn7Pht+4JFC36iXpchoQiW1wgwgJtL11hhpgWXtjNg
buCBaKB7TvcC3LjHpG2lvEaOkbdwI+x3A7Mzd1VsQ8wVHFOvApNqWNCKDdcKDzb+x5vaz8xz1m4y
4bJZiidaJx5gfzRlxz1WjpDacq0/NpMS4EQzKG8e1NBlU91gs9FHRnAaYJjc4/6EOcc97ob5Qb5l
1q/xHrmfouHRjLr5g5TwD3xk9NxqOMqQFPT/FR+BYx5lSEeGc6eKCjOatTGlyDZ4rHM9edIs/bOP
p+ordtHptk6D+pjIGnSzo+Qxf2FNnJ1chUrHKEap4uoRDYC6xvHJqrUS8IuWPHZp/EldHAuBms2F
KmluY2ustCzsz5I9K3tlkw8F4xEx+N6bisGTuNYQz3vZHPy6Xft8Hmu5MI1JWG2dJAQbJ9apM+ir
s1yYymahwkO1j4u0LpYF6aog73pOA0rzdYEcYlQhC4engnWexUE25aHMq3LVTt68TQEf16t7jxwo
L0kDptw4K0xWhkap1uy51CD8sOABXBVPIbfeo62csWSUSGX0Xq5mFMeI4gTGs20DjRWI5T5iiy8o
ARs5Ci3FalPG1SM+j9n4tCyVEtUVxrBzfi0BzWxRMtFfoXO0K1Xpve9dmK5tZrO/DdgaammOX9sO
w/axseKnsJ3GfdMp3Wkai89ZLy1gM7htQSfBnHi62OoUfauiadiAXRJuOVGJ2+Q/A5ryEsVD/G02
m38N0JPncbZ5qnhejuRdkb+GSf8gv5WqgYPVf8S1HrFCvjfFudH5oMR4+a3XlKbbhC4zTeG7c6Mj
MOFGl0EZzmBRMD4S8C+JCxMhIy0Q65Luo7+asyBrJFbj3VqpgdxlXX4d/YwtDMjKbxjOrFTB7UGm
qIUj1BUvJDGGPbpS3dErg/wwBZmNlpZV25g9t5ppnUo3/31m19Nhlzeqfr5P9nLuT9gAYYxSvMu4
ERj/TPsI6+hrpvJ0K++UO2nFA9icVvL54849y7tmQt5GcBXkg+mPmHwQ2b/GyaYc/GeMJSYqk6gf
FVAhqBgqnyxEm4dFoS4Tsclw/zM2CPXFu8RdXJHt8Y2XPueb07te/K1loQrzxf5hTSOCmePsvQR2
m+zNRMiq2Lr5gDsVlUe3PFq9ZTxmpGk2+VS1jygiMYvaCYKLuCycAPQrbEmn5EFJ4SkXMMVfkQR1
8LyZ2r/aQn+qI7GE1qyfa5K8Cc6d2cffuon/LAwH522c0/fRN1XcZ9JuLwmzYYv/WYOn5F6uDGVT
9sq14b0p6bRN7P0c/P917f3O8oXu14b//jPk6/IWurdl4dkAIYAK1KDdKUDUAK3xUTf1Mb8iJPEH
rnoBYI9kdtZwMseNxGh7IOHPk9kemkaxXmeNAnrVlU+zNVmvjY12ZO5646UTnfGMAGjfzupBNnGR
4SE9liMlHAZ7fWAeTb9EeVo0tYGyU9ryBBetNs7d59QfV/JK+VIJeqMDaj3phK4iKFHn1RPb+cBi
Jy/P3NT+LHszPTl9ya7fUmtlm1SKt/ZlFsA2kumKrfOu6VXrBIvBWmdWgxKIEPrLHMNGwicvrord
RO8Df1XvohVISs4+pom9Wd49JvunZhpsFAECHoaG49in0OcVEn2OX/KCgvrgOtG2KN2yB9bAyNS7
mjYia2Uw7jFaSx6x3Ws2mNbn72D2CqF7V33HZ2Q3AEmHVt5FG4ea0Y/CG1H7DvXkI66UYGN5ufc4
On24p4Sjn0neR2d5T7dXinWjeM4l9xMUl2yyTqPb6UetIpMD7nZ+gZpcIdjHD0bDoD3Ui+Ep82Z/
bbXa2UG472ZWeAjrelkeIofcF/UV0H3ioInauciCKmFZvXmJfaz7IH+SmlSDijw2egtPUndq0Myl
D+uWahe1MLzRSA+2qW1l5zkw9SfbNvKVhOzVnvsDNQP/2WiC8uQ4A9hSty0/FQ0nMcCAagNdH43N
J6NoteUnhb4c61DRlF982ZwmlaaYfu9N+ZNCe9vdqGFb7YrYW0nHb+nJXUX2E5CG4HJ36GZugo8/
hZfFF1w89URIQ2cACSCvfpJDRUheSMqwfKi16K1TkPuw7Zp0st4U8Z492b/aEU+JldKDpVPifd5M
5N/y6efJr8jvJ0qhejFLZkTBzPlKChYPRB1eiKIGN/k3yL9GhsgD3wK5hvQ1Rojm/X8sfIokiht4
oADRJJ6r+gIHxXQ2WKfb2zbAEmkeNAyP9XTekJKxhuViUxDRmrjezkE/LK8obypCNQpVy6hfIXnh
/Q0Ko2orQ6H4mCpFhftWjWu2W8YHUwRm22QHD7JJneONLJ796OMxjpxPupNhjM6i8yaFQP/Q2pr4
a5PnGZrM88Sz9QA1wBXm78mzPKRMp+sOrv7uHoOA+xiFuQMJkKvyMC4etJE0CD8DqJChrgDJKOt9
Jr7W3mRBp1ECkSaDcC1zPl2RPqG3xBd+LptDJtRspKRN54w/Y3fRGyOuSU6NeQh7qGGpYyjYTs4k
aAE81V/b+FGmoUDxWEs4G9P669AtYTmaZB6YFVIAKuJGkab9aITqUVc2LAnq5qwESvYJmZ76Dask
BJcbPjt24VcgOOHJK6LsYEb2/FA5ar8x8SV4bwSholcs+6aryd+oM5i3CYluEmK+s5fNPvOxzAoU
RT3qg/tiTp15kx3yMPtmukkT9RXkzvzk1cka76SEjaaTIGAYVN5p2UFqAyUsy3KXLaOlJ8FmyYSw
n9lJGp2WOB7SUbw1sikPdjr/jMmCzFJpyeufMdkk5427UtKFh1o1LdhKQIArz4qf5YEq5AapcJAL
IuQrSOg2ofkkW5guJ8/tQIp2HNxoc48ZOWqSFT+DFIzkLorb6SYPiFn9POuR4Aoi6xqZ4PhBDTBC
R0Jj73pYMN7Hpl5Ed19SCMjFrSwzpmQ5pGIlK8SNgfyMlxjBgFJoI08NNbNN1pSfsVkFR6lo3BQl
47Iwp9QVwdORwSSZ7F1vVdrBc0DzmCWLFm1W6xe3L+qXMUIZrERhM2W79GJEbMF8knVb2Vk5PjqH
qrKVnfIi6IjR2mqM6ChHIOFu4MIhVi+/bpm5/rs+wm61xQso4kX5eC5FlaMQpEfqykE6bFOFbe2s
K1LkZ6cJuvZiKGF6dnPL9MBWEpUHGZQXGRS3wTT7eZIcwJWrxxSnogxNlDTa1VHWbiNzah9mEyRi
Yvn/KzPrwzJVeGXWaG+UMg5ubaCiS9w7ZLhcpX92sxDaUUs+wx7KdScI4ObkfOhtXnxUFWIh8qLc
PNgkRycDjYYGT97HeKQWIQ9qx++uUNHvJyL7THaV2yxFD9MlafDbUA0TA7+otdv9FiFot23oDBS7
xVg/sKBMahlulVAbX4oeeXzBBxvT8bfWrz4JkJh08wfLIFb1HT+fJun1V5SNZgxupvg6gu84zUqB
cLKpDE9WEXVrLavzvzJNvxRqoP2tgllGpsX6pqINsUKFCNpMlKa7uYoLjND67kwN2NjFHbSqsXbD
tWfqw2djlQffsec3vBA/nN7t1kXN2ovcs/ViFnF8wi8CIW7RlIc2eXI9RX+Wjfv4oFTMF12Mj4Cg
LONnw3tpdDW7wq3czk3iP5hCZ9sqgE9raRhuZDVMSmlX1G+GqvcfZMhPoZw0cRZSyxBu9//RW4ne
xVlZ3L2Ze3C9RfOZkrbd1QkUsayevnjZrP/A5fFUks3+WgBzX7kA6lfUzvVD7fQokec1JXDfeAyU
KnmtA5zpRbhx7fis+P2wtuvI+HBD29+Q67OYDlA+otZUsVSBkPgBzZisglYPPGlz9yAtla30S1EO
zket5NqJHxOcLuG0XA1A87LWbR54WppPMCI/bKv8UoTzh2cm8xeQcw8jTnfPnQ/IGpGmHxWGsV+8
0cl2SoDmUl9Qx08zo93N/S3TQ/tZPl0p9qK4aNb6QTYzJwixyprN1WCE1gswDeuF8fmwA+FaXROd
Neyp6dNskzRNvNJTGHnyn1RLuMsKtJC9fAtKEqKrqsvVm2UN6ns032SYKqaPGikXQejfOUygw7Tz
5gs76sdK7ykeIlOdP5pmNa0ctkGHFB4+FHoXGSwxRjCk11j5WYt1T6TENtIM6rC/E1R5M9xzF/6k
twb6WB6Xwkxt13wjQF2jrxt9m2PwflOgFM+lR6kuMyljyQxzsFL8PPiWKvx6cb7RT6Qy62d5YaBT
b3TAEhyb2q2fn8noU40SdSlg9cYBsS44d7IKZVbgIFrWVQfbAlxmhTtLsu7NkmSa31+XfFxJszCn
4Sp3szOQyU05zxMaMFmBMzUHecZmOVlHRmRs77EKwuRvvZZTkPgRV9w75GB5rSN6ZYc8UGD4Oe7e
e7+zaocCSpauo2L44uodvyA/xn45MCFVxHUcvTR+NVyS0lybtdatlMysF3pqNpvmCul1qhMCwOXU
Lurdolc+u2Tz3isH/z9cixg/bJN7FTXk4d6l8FdcueMK0TFcD5Amd7K8Ksd1rqsch3b8Llv4dSb4
GzdPcS78O8s8w7tldsd1MQasSV0VjcHE9S71bBmAnSn7pJ2CF2mTOf9w3yUNfuwo8bkALmHWWf54
HAunhsRf9GRpxjh5l7yGJptbsLMwmGTT6wq+vWXrnjXcJhb+Q6Nn8RpAwXQAZlRd+7b8Wuo5roQ4
a65sVyufZVEZcyMwZL6JcIhI5eHEZO+8gaWu7OVnc4waSilS+N8x9G6TY1i4lsr/MuYLyX95cMVZ
ZJvxoXGMp2mqfFI3Hu4qpf3Q+ZnHhg3q/z1e9XrV72TQV8cCJJSWzO+jXjx0eQUoPMAaywh4Ppa+
dtHZCry49YSOBdIQq8I0py8YQVgw3P3oKrnjaLxke0dQJyQ//M4nL5vqJH6fF8up8oPp9tHqjwSx
zCHLWOG6X6huxft7bvk+dmwtCEYkLzcwPfuHIXR+Jrx9luMPNZ/G8ntzWCJZOzvuHHIC2EpZJS6o
dam+TUnZPbW1Wj41Q/suwyUJ7Q3M6EPcTYhnq62RvTRu0D96RbqzpetIHOJkU0yOLWqtzHc8Ffe1
HbUbrWOXiGWEYznHL1lnq291EbPG4XkcZd54VOLMwNmHZpvxKBzRm7pqlD3wuUDdOwFwfy3VYl1q
I+I/apkFD57uKLfSn95c4DzHewhZ9ODBd5x+ww912Mhhsld2GMPMwlsb3kwgOyBNxGA5ZEDjVL6M
HAtyIyBTyoFNg7Xq7NRCfITmclkj2oXo+S3464+UN8356nXIbdpJ6Z5LW3HOc9o65yd5eg/K5n/F
/hhiWrbOjxJY373D/XXre+yP+7FCHw/s6i9R7/grfEbMn8YnS8YpVc0MfTRvK3NKS2xJN8nxYWSY
S9cSlFx/eQ31+m0obFOWa+4Zq/vrkOqedtj5gL/sR41VzBDsoR/bzzwi4eiXdfcd7gqZJdaVNoKE
ajXj1uvjZNAWuXGNGi2DScW6sK7K4AOhiIOizRYkoDJ9zfR4IyFPMzDnq8kjaCWb9WR4hzgjFy2b
Y9Um26r32MwIfFTeZxOJnti+JHXonILenrdBX1ZneXBV7IUCJ0tWsmOwA0QFZXA5XQalKWl/eeqM
U3VG2uzn5Uu322k7fSyCDZOviUDCPxsnp+2SDbIB805uk2RHpzfPIIfHiwyFSWBCBLTX94vagQWQ
vNFshk8RUJSLnBWDmCQGGsrZWjFFDeve7mS9SrbLtKAghs3ijc3LRiaIw7qb9jJ+zxfLsWjRZ2t5
6z/uv6Se65gcOOX6PZlZjd1DVe9CxJ9IcCSWdpwV7++xrqbHJdY4CGuHSopXFhgEeZis+RammZgq
S4TRUnm0rDFZJ5nXbgehqrYEebghsCYOetauQ1LQZ9laLlwG6m146DX3U7aCCFCIkfXBus1Jj1yb
2eMLEwAaz2wnCrdRb4+2tTFV/En+DSyQYAJg+s1pUIFuixrdb0NyXSkOhaX9Delx2mOI6+9rHtrv
aBKegs4Jv6nINq5DvRpuqj8GN2Pqx7WXVNE36uIHxMDyjyIrYnI23qOt+SFrIMg8GAh6j4YSUWEZ
vFcZmvpDW3jJq4w4SXYDIDA9yC6ood2qh+Bxlp2QCaJNluCfLXsby6532J7NW9mrNRg1Vqiir2Vv
xQPqoplQ2JcbG0cgE6XvwC0Yle1oZ80Fzjv2mYH5WPbleEbCEbVTWHWX0U2x1pXtvuJ2tShcMh3u
EyUBtpKVsBFl21XZ1VqFURqYg5C7M9D9XMHKQFnH7az3HKeilcKXHCALzbjvDnmgjs8KH8wbHxYr
WMJ1FE8PwE6/kCy03hOv8U5dDBpNdoZhlu7LqrW2shl1XQlbQ02Obhgy/ccx20U12SX4Fm4lJqVF
KfAWKy34FvAqgRD48MPpvW67+hpkVXc2owanctSzwO3/lNCSTXaJa4CU9fket0MpWi0GV1mYAOmN
0Dn4dW3WW+XRUMdzD0+U6k3UTT9PezeZKBSO7QEY2VG2WnSLiuMyhlXqeUljG3M37gI7aJ58N4n3
bdmzgW8Ckpn3NugI4+Z7xloRlXNZPpeHDC7VyYjG/b2sLuNdavnrsg/8zUzC4aGF4WgO7L3WUdAF
p8DE+UwSpeTB1X1jWzSlubkzqMKUFHzfAN6VQ2RHW4WnuJ+p0guOVRwX9qHLQBFXsIs6U32WByVg
Z92iAwmIwp2z9aT4+5Gy3U32+pXlHR0t6cFN/3NFmwIuQw0NZ5Mq0Z6HCUmeoei2caCDc4+1N7km
uwsw/aa9JIM8ly5OFjeHP8ZZneVuwXtUK7XwSN/o7lhtaiXV13ePFQB49HS682WhXRZBAFvT9NwH
R/jb1VHIPn82h7UlmjIme103/BvBkOJ4j5O4Qw0g9tZyAJMt5Q11vKFrrLFPzaELKk16Gmq1ZQve
Js92ggnLWHbzN3UK4Q6O/v+8bHrztNx6GPrJWMuNm1wY6kDLNrHZoxmmAi29dxxDyrOPU+VdNAAn
JKg862C2g3nD79fbTG7ev6UUnFcjKs7fNVSTAe6igIia+p4qe/OtU/QZTHg2vipdVIOKRGbEjK0G
m+xwRlGdZVeMjrlE2lol7ybquEsqAXU7DMAQcV6D4BmpEMA5HY66X6rg41UDuorG0qvDmSU/YZ7K
XDtQQVfHL7IRMkNdhiZyVlVGKgcte72FcgrHIpfUjDT3u3XWxgCSRHCs0FvZqPdT+ATOWR5kENb1
wa8i5SBDy93k6XLhchqQENOj+WojO1+vfruZlRUWxMWw3ugiC4ucc78OmMm2MhUrY/IsyjCs18dx
3crc7ZKyrdPveqzjHGN1A7j5ZvrqdgF+GWH+nfkhWJepmz6C/kvO/zFidNJgrSdj+igkWM6+Pttr
vWrz24j82mNdpwqTmhGAnqIpD+qI4qiWGM96FJtLSMbn3l/pmke++VecpPu4gi/dHeSIqkhueiKM
eoVN1ZhcLXVIFrsqGZEHN51t6Dm1trP5LnqbkpLBntJNCRkvH71Nm41/LZueGMsgOPIlKyyTM1kA
UYL/aNv95G+XBUnHFm6TtP7bxHSwTC0+vORss8wymYfPydj9CNW0OPfIn8HOZH0J1OjIT9c4sT6q
jY3cp/NMO6oipilzoEFL+ScroDOYJ5dxum/2ZzlEXCHvEhlZZSx5hF93vm/7/32n5SUMBU0ZnZcu
yuwoZ30dZA6622F6MwarviFm2iyzPrzYk1r11nuI2+Je7Tt97/Vp9NE7ybGbXLRi9eoJ4o5+i5Ls
y5Kc7KFexkb8WytnHpyo6h0ML+hR/KlwJorNsNmq1uCuat2GH5CURnWZ8ocF9zA61tqPZpaV0oE3
5XmxtPGN7kA3/epfMBGWpf8cLxETyB8Uj75+cw1zxktMHuX+WG6XzTD39hj7vMpQ19XzlvJIzluC
EUME6BQFO+R45B9yj8mmhFzIGC5yKOP+wmhYLTQwGZN/wP1ap+lQXpb4jNnHh67Fu3ifpNGwk3tE
kPF/ZbMLAJ5/7DkovadsSsEoL8iMQmebXQM9kHyEirTnAVkQofABaEybNf0GqvhpEC0ZmpQfgesr
z7LBQx5s0lyUC/0hDRNzE9ZZsleESmOt9Rd3jknfo6L/2wSB5Lp1jadxmR/uE0fgoSptDzzF5ARx
72ib5xiDhYF55xnSnP0E4/MxdProCy18mf2JVErrRV/swmICzhv3UuOL8ZFhkhxFXyql0S4QfamT
iWv6qIXGEAXqQfZS0mfm5M5++brU0VpnMJOr03wxAl/ZdxCaXi2j/wqULfvOz+SvAaDI64zgzcHv
wxn/ve4zFyswzU+L1diy+5YLso4qTOJo5jMgMOe1m0j0i1Wb5UMwTCL3q7wGtWbjNDhzs6za9Aqi
j9F67rJqI7OGGUCpl0cevwHLvw7lBbxA+FKDMOgG1gVjQAqzFViFLMqTG24+771o+SlS8HqSolSr
5GJtVO0jswifZGeKUcSqKOr6IpsJ6fD1UBWsp8WlhqMMwkwYXYq8mPDsARUiH4c6y+1VMDo44f56
uCJloe4Ul2rS/SlqVGF9ifj0QWSZj/e4U7jUWBvrKkPyKd30hrNhji+u4Vx9ZnFu7MEdFFeWQUnC
nhfnvVE3P+QIX647c6vqNiMbxQ2rKmcd9umnz+Zg78sOOVAe+oRtbxA7HxhH4CWw3EGOCcLiM3TS
hpRwBpw5gPms6+aUHysfsDp4V7Fp8838aUA05bI8pkczfapB7rCcp6TuehSlvco943kUgBauq+K6
nAIYKLfKOIZwQoIC1WsOnej+bcykZ5vciZi73D491646P+Aa6e29LMsORZPWr54zfSJ+nX0PjflL
PbX2K9BICt4W+ju/BkjRyqocv/hpmj8PXpZsc8fEXk8c5NmEwgtPPS0Kr+iLxFPWXyBXBXiR/aB+
QCY6H79ouVJtXR+8qKnx/SmcMtkoWqp/ejADylKLf0yITK46r9SeSA4kR7tQMWbKlZJMgvK37nX+
Y+SDLPSc4D3A1+AFyHF6sVosoNRYx5OEXWuCEXuDgL7g8lrjiULgTcYQofVv94PTDZeoq+zTPSSH
tZ7SbLwCix/ZYSDaCZlib5tdheVsnnxPo88e37kfWiV+ZaMfvygaNYogLuqjRvnjEQ86NITRcMA1
tb/iuVu+oL919MRDI0f34KijJ7aRTdLu9dodfP0sm1X/Gcf99J6jeHb1OYWDxkWQDPA/VDLmKtFE
GPrDNnrtMUxsFhDO/OHHZU/RRunQzeSMikO/nCED9zGorrGTcUt6Zd2HeHiQlhDxp/6chfAGO7QV
ICiVh0ra16DlbK3Qi/pXOyetsIl6oMfdYCL61XvaSmI6QyOcz5Yl0PACHnpvSnioHCx7qywwWOdE
b1LtKsYmLWa5xpYWialkmPqjX5B7l53yEP4zQrZMtJmPtqH+HBGmbXdIxhj4UTB/c5NqODu21Twr
YW/e1Mjad2raPssQUIB6V5V2u7nHxEVlZ2/65kMX5mO92X0lhZM+IvNlv2ZNvumECVmq5NgJYI+5
VlrT+DBhzm31cEQvJdScfVyMzY5fZoGuZBvuNBX168XQO4CugfOgiIrMBAhkBrXiIM9ieAY2xoD7
OsbbecS+4B0x0HlfTKxUZbMQj+Qqs9qjbNoVeAc0nafbMtidViHZ8FdYD9Hz1Cknze+Dj5odyIXH
l7Xy/PmgVf1330hgewv+Yzd56kaBLryXhMdeidDYlU1Bh5TNcYboPOsqvtDnskqf7wsuedazFiHZ
Yc07uYAzsSf+ubyTPRGpA2rjrPbSOsx3XZFr5yrbzHMwfKKvMm55qrSnIkaP0Eujv+VizTQwRFGj
wH0qU2BaWAPH27xnoV7jP+iSdVBj9b2zMu2mdOjBS/yLTUl+P7g5dTsJmilRfUmnwb/IJhfZfenu
Ir+BKiB2ZEqoGLcYPRHZum/S/NaI8M1kybTERGEt1kZYI1QQfcxVjnZgMZdLcMeQbEys3BZygO0p
+Vq3g/DYVZ8l6tH70m+Uq6LW/gwnmVPy5e26r/t02yWGcpUxvTDwkCyp+x1QHPv42RSj72MUJ9na
WTec0WYIdq4T9NDVOuxRvZJMpzxVSWEBw+bQi57/ig0dFYfUnJ7/GFvKu8ign13KqnaB5tf+Ggo3
ZZFJJbuexcnF1vExj/VTKVL9rlXhv9w71iXWk/yxRKKiyofpJlupDCmFvrWtMtjIWOtNIovUMxV2
5G2LJqjOo0zU3tsymAQz/5M8XQZFtbHm6dICg+eaQIPyswJZ+PMeMlgluyqbxgfUYpRVWTTZbxVU
XU+qCyWZk9yWy304ibQBaybHW8nJfsjXOc7xl/vkLcP3Zhd0+SZAuXZ971jm+xAZ1n/AzZ6ZR9uu
Usc/AeWRAKLfDwvofEGZS/x5Upd8IcSFYH3NnLpZH8bblA22U6ycwZoQ7k6i7e8LVrk47RNwkHXq
RlvZvB8cFAkVp/fPKvpjzipLcuuklvEz2gL1FXtS9rrqKHa446OntT+0yXH/D2Xntdy20qztK0IV
cjhlJkVlWbJ9gnJYRs4ZV78fNLVEfd6h/v8EhZnpgUQJBGa633C8ukq2Ci6AqYPzhoSB0Z8eksZ0
MEl8nzkPaAeYwLy8vVa4ybfALkgYzlGxTQKWMY4fvuWZq+2BENh7f4C0qPjpSZCLGQuwNaAHbDnt
Mbmbxg7TL4EsJsmRhe+8VcI42btx3950xqyu28kZv4YNC11IecPNoOj9V6zbLKV4waFvX+rR8OCN
8F8Xam2ikFlFjqa90HRnT3sYirx4Wlx6eVWnM89DLCBeFa/9iTxxu0cDrd6L1djZtLvhu7106lVT
78Vm7Jt0ZiNGnJUPv1YbrPYWRrQCUw6sA0KpDYtfAD7h2NZf7FbdXUAPWEPtBzUyLs0qL26cro6f
4d9cagjIFaxQ4DVPUjGIbUSSnLtreQEhEpRbND0GN81beA3zINtmhVtvJb4xzPHu3dg2ogKEtZ19
mkn4XgukcnbdD0ohVZrVkuIJcTgQjNj1R+rcchvARSqoZiofMrDgwwQoJl2k+bV7Kwg310kCMZML
9fisbXQBuiYue6IqHJrk1Q+C4AnKx+XdHc7TLgYveC+v7boyur0TBN768k5fXvbx/xIhK4FqLNIz
i4bzBW6c1z/c0pseuklPn6Yke5RumwrSvsWyejegZ7Ja2OsbkfObFtsdqC5Gh1FmHwMqkZ55kTlU
GpzvpC/j5Z27mnqbBONrsJA1XT+KtnmV6UcV6ObXrr+dO6ietRJ2KP7UwU6ahdWfqySPXvQJa2MP
Fai1zO5AA8N5Ueu7jlXU03LVMvyW122W/B54RO9KpS4PbeCwvoTttxf39s7pVawOEKuVpjkW5aPe
4thZOnC3gRk9uVj63Ym3e2u1N4OQSXAPMDB4xNHQ9tzxWMRsEi2dV2+qT+m2Wpqo9U03ehfXKxnV
KjV+KtmcyaAc6hiRTXbu99LiRgBPi4yuPhvauWvT6SZddDDcqiTlFlawr4r4j3RZ+gwawZYBK/uW
2np4nHD5xO1NeQmCqKi+wOOu1v6+7MrpO+Draj90JooeidF99/cBb9Hv1LKq/awifi29JLSC/p8Z
mxu7dLxmV7SR8wibF2sIvw4e4hTZEisqgBWq/Pk79hpndF5Zwo9JsGsaFb7gMtDbzXCWMwAHcA6k
fTmt7PqUOnp8tPUhwHdqmX2dg8adkS1+ZUMYO49qZ/wWRI2T+PnKdQMkit06v+E5G2wFg2O5O8Md
ih+Ap7VtbBnFqQFAeuotXHdwEcLcYwGQo+22aqOq/jm2+ghRKfXvJ3M0jz5GgHtYM8azxJbdnd/h
KO+rFt5mSeaetcwO6k02rDHyG88WuhVnYznYM04vu8b12xXQPqA5rRU2KMfhBa2FLG96qx97NCwg
pqkeDtbKnOpn1uw2kgsKSACnuWGBj22vDBjl1NxYy8GvjVNEfnL/SbamUGbNPVzEa/wQ+RCrTupD
0+PXsIjVkKNG6lJOLdG2cea6PVIK/ZS9R7Wvu5k0fXVJ4yeLa3qolWT05fRj+OqYTk2ebaS0UziL
WTAjSOyZ4QE4xNfMsCpsDf89sNVtxpW0kd/bxGlPxcbqP4ekWlxfZlTtlK3dmLXlp2nXa8HBynYZ
dYTOSVFzjgEEIwkNENyoyjfNTIqjgGw6ySynXpYfJFA6/QU+fIHoLNGq6uZHY8lUy6gchqHLDzVi
kisZ0EPrWAP0Pk2q2t8Ny8ENjJiMeonkEwIed9cBOfPD4pQ07FZlMAwVDM6XsFZV7BtLQYNhaUm/
xEuz03hHzQGStNKUAbcK+VqG0PxqEG/3cPxfcZtDd7upw3s5SH9uQY4ucRMFK/efA6paHKykjFfX
YDkz4jK7s/K7HAdn8zIo/c6UH+B7YlWeGoe/8riyhUg79WtKReIgLTlc9xxdMH3FFNvdjyUZhBfT
i7L1JZOS+NGj2zjJJpgt9PWSMjgnrl9uSYnNX/man9zGj35rHVsmwKLFC0VUbM7jJsYibNIfO2/U
VxKCJQBZGG3+IVcjEVuv29kv9kXgaIg6GcoXbY7z1dh08e8qtNZQo6nQtMCobCj8P8wMEHxlG8oz
mhOYkBX1REJENY7K6PFqLI3sPlWLeYEvHoOQ9V6ca+6NUELaSaCC0edm59bAUJa9mgRD4/vcnGtt
XFWp1Z8QytXWgQVPDBPptbBVAB6yv7G68MX2g2gfAIM58XiITnpAdXEaM8pBXXdj2VZ/ZywHOUM0
KbtJZzb5eTLcVV3/3i+DdWeku1qldiHN66jMDzR0Axpq0bvr6PUqHz+wZruJqlH1bNsYTjZO2x1x
xAu+1TUqFsnwhkgjD6CusZE9o9viWcEawqtvYQRbL8BN9tYiAeON+FMCBAfVtYS5afSitGr41FRo
XZhOl5AsIcwqEEtwp/Be8iGS3LhmRv4f+iQk12fl6JQ2/iakUi55kqF7DOdYo5IGjcRChDApxhMV
HdbcdsyakTVAuvsrmawX7jpJO+322p+nSG4v1UlZwQeIK1G8q05zEnfVxk1q51CE7m2fpIDM4aPC
i6oXXlTeoa5upeW4u0Tqlo2i9YgEBtr500Nlt48kc9oboXbJIc/zZKtb6GpeOV/UkLOziYWfTLoQ
vQqmmstU6btO1bB628QJzwD2Z+/TZPQat/zUVi0PJZIzN8KpK/0Qo4o4KRGCIgtUfzSFeJR4yfuo
ND+NLpxh8da8zpVgNbOLW2EpXYMTrey2szrx6aa0vHdZEit9uPWKoby3Np8a4R4X1w4965gSHYkH
tu+Jqd1cD3MT6p+b/BYgBD5isoKUEeJqv2YZUOc+2uRNhSgbaI2mfwz10T+ZMJg36IBM3+NguFUR
5Vo3cV3vZav6185VNr/hgmSSUTnYSE5u29ZDWe1joJet8rUtgTK5rQ0kYkDbIluP6EC9uC5jYu0f
2EQ8Skv6xYJZmteI3mgfpxHMw+o6IHHKrPuH3hof7V5F2vM6t5r6HZRk50g26EXQ6vYCY+d1xxej
SVoScTTJ2Ia3oVO9SEsOCLVTGpmb9iiz2qINb5drXCPkGuiCvF9DIpZrXH/K9RrXn7JcA3KKczOV
5j9qrgUvXup+sQFB3OIRHb5EFQT7qZ+rnQxGYGVvMA1EuHYZlT4FpGZBbeNJujx2ues5jeZjv0TU
aGGTMQOWK6NVWDQP1WKB/jEdbsi+saAHLizttNr6Vh7+QSaCupMW9K9qrJkUqVv1rlCmkm2XNwEy
Kud7voxUYr1Me4vn+ZtHyvBkIgVS/WwCSIYp1W7DeXMLk/SW60/fK4Mq/jwlL3GFA0I7x6iJLXpq
Df2O4tOfNuWNiiwItzSaAZrh5zvBhKUxvE9D0zxAjWQW1uTB/qMt4649eGvBlpl58BSaDmrCWLBZ
K7/KxtNUBo+mX/DF6aOeR1zpP/AZ1C+Dk7JTrm0Dtc86+ml7Fs/93n5TnLTcp0NXHLLYCl/Zyd5K
QAu4H5XSxYwYA05sPIOj08JQcfk33XYhdsWIYznb1PXqVzee34apdX53hn2MzaL55ijdtPGXUM3O
5pupQ8DvI1ScA/4zlFdmdOrIfRTclGe3aMut6pfa1wESRKK18W/XMQJYx13+ghT1sHf9OTrCMjIf
QeighLSElIm7SkNn/JHPVsryZwjvWAiG5Iq+Nmaer6njANaz+uK70oTeTdMq41OmuuVtWCn3Fm/+
J+lSMGfblI4d7f6dkG+B4Kn3MgpyEWmZAvh50as5O7jRQoKwa42DDJuGnbP/+HGZqnhaCLIK00oZ
DFo0VRpq1Ds8t6JDN+sZqAItvm/qnmdCkvbquW3w01n6sILrzcuw6uEKX3n5ubOaSOFZyC0cGr25
77EYeI+JMlVltVdxS10nyo9ReqQ5FGw3Q4Tpzq6qQhcmw3S0pwQTo0FjX75kl5LWLDdVbg9bxV9Q
h7nKetUFXu5XQX7vl2hOx17RPqD4FPJ18Tr8X2lOsJkeEMnR93g8AL6W5sdAsigzwqW5u/YHaoRL
RQbzJHZdCIkqN9A5d6yTXOkS1zegG5vcBVzfd166qybXP2nq7J86VKFgwS9tXJRuh7RuWJ189EVG
9R4o0RL3abiicqhsZeh6KHxDtdZek+TLFyiFkxOxsi8TB1nhXrfckx3oPaK8MMl8bvI9D/vROJDC
IBHBi3496TEAXcVwbuUs0mwfFab5+dqfmgO885Anxm0b2eEqS7Nxbye5MW/ipVPTpssUaX0aGBQX
8WfPH/YyIlccOnZCdkEd+6LlDPusGLtbkXi+9Igap7SBeOROdzvliyK0SHheNTt7IIyMSdy11527
8sbyvW3rptgfKBZF1n5Sn1qlChAG2hkFjCSAc5iJ+IESwVJe2oraP5f1aC9mk+qTisLQTTE6P5oQ
4Y81O5AJ3GjT7uNhI5kcyd8UYebuDTxaV5L0KcVdGUWQ+6nt2hsJaZfcj9W17h6FePWTuYNcZYlt
y/Q9FhL7InPt3Y5t0qwM3U5O8svo1qDdUck5xo2vPknXYME4461jwi7k1x3QSHkyMahN7NK/l67A
AVDiAmldXWdRhv3VmL/zdqaAo6f+Y92EX712Ur+R3PA31mCjYjZ1xdcs/lL0gfatbzSeqQ3kJCzo
tW8kORBbTKuXfCznsxYZ7Vpm+0ZBnQSu3F2edvejixrDsLqg5cjVcmMGjntiC62stIXbAo3yvSmu
69emjF6DxaLdiXBET+sZMmY5G/ssbVVK0x2Ib7hjPxSz2fIm9P9R4gmrozn/WgYBoiFDSvUt6a3j
iErKupgBSszsVU79aNW3UQLPOOgt58VOi2aV6F78G8mAlWMW5p841h6cATHXXPO0dYXpLYQqR907
Hk5ZjtXAx3eCDv31QjkGqdn+fZaA1zv1daAc/+84lkvFbkBmam/XWv2IJwrsvp+jgDpbP10aYVmO
t6z3DVb8QWMZiFfhWwLm63Qpel2OTeueO29OP+GZrA/2k5b453KZcd3QXvBQy0DKG2fnpd7y3/LL
8Au8RWwBAutPGsZoDjvBDwunknVvddVTW0T2Tg2t5gaybH7OKyXbaeS2nmfftVaqSYZpme6Afd5S
ccoRpYX08duO8ycbd7pi9qyjnfsThD6aKQKXq5RCwB2ruxqTnQVfvFTJrgd02Z+D1gF8v/SXqenv
Ms90104AysMCyndZlF+bstyXZpWEEfq2LOivzU+jFKFvZfUvo32h/nnnwjaOQr3byTx/m2P0cHJS
aCwHOU2X9jCNaFDIqZ/F7ntUgG7OKSnZLMXG/DhgTZhD2qZvsEL/BGjD3hXD8OwMM+INy8EcExb5
cqqa7nvndVj6BsX4ppetjq3fv9OQVoelbwZYr9esSk7ogFRbC1XdmzFp7ftKSaGAj1b2K3LYJKiV
eec5+k9guNq9aypIQLqQzmzIiciyL53DwNYtSGx3V4+lfi99crDm4M612ZPjScD3ph4V/c62HyWq
/QjFlwTisDl/v86WwdZyKC9W9lPR1SRI/4V9JS2OinnSni9wM2kuEVld3LcF4jfwtECALgfZbV42
nn6aU0jr4530XUPyksrY6trGKAa+F0yerQRWVYqPzjB5SIL54CLdtDBPugrT0M2LbDskfo3JVBJv
cXTz7uflAHbEu+/n+ZSXuXKDrhCEnBj/7oOpBSY0Sx6//2T4uQ6C4Q79sqxWwwLflsOn9qdTGXIK
vTiNi+zTCGzHG4ZNYfrxz8VVrleAplgueEqM0CpYqUlzLKFl70dN117Mvv8tEQ6C5zPWUV9zECnb
vCx0Mp95d+domrLWdJb6iqUATHPSfA3HrTxDbq/f7GTxe4WhZQwIiCOjvJHmf4+KoBF8RSr1PSpa
pGQlirpcdQZzLNeSbn+wtFNW1CH2Wlz6GlV1Dyk0tmOCa8KTAsAK4zMt/OnmAHBsquusUaP5hIJI
u+2T1vpRf1GDJPppIGK+jXXDPZnzpo7Y7UO/hRbnxB18vYV5J4dIaSFmp4q3vfaRY4Oht0RLHxK9
4BIlMO5Tf+sXibMfC//L/+p0lPcqUG8f/uHV5UjOEHINbi9+SVGFZozExAuqqBuC+sbARAlxp9QY
gAmRnw53zqKwDsyc/LQpWWrpCEV9PSrBsWM772xUFBFuWslYJ0vy+jLB0TUotbGuA6Oucv2MiOBe
6Tv1oNX6BKR2SZcjEEWOvAN1hlZSjUZjbdkH2GWsb8bpKy+i+DijLrkNVAQKvSrBObjN0zv0YMe7
sfHIURj9Phzw9hDNEJEEufZdtUpay3+PkxAJvsZJnwRL38QmgezfQiq6xlyvf71WPGBqXmatTjER
/SIhhgmHbE60eNPmULSlKQMX8lilq+pt9PMaalZ+thqtINt1E9tdaF+xfeNiy7fyFavd2kCEb6RP
zuSg4p7b7OTUiBbV+Gt4oOdFvZIhzQvTbpFU+4dlSrULl8q5HBKplMspInRMnxZNNxCfL7w0qv3f
MXXjE3OdLmcyRc4+5l0uyybg/cc42firGHl1sAvk/pVbGVEs57TgD+QWl67LqHNB3S43PgwK55RB
fLrc95dxvlgNWXjcKx2jbW76ngTA59PRNh7LyMv3OppBNxJjhFmhn+VUC+3sFIzRzGJjcmqPv0qY
Nau618PzELWo63ycuayDFah0x7/6Y5lxjbvOjT3u22pYUokfV7nGKQE5R+RY/kOsIp+RAlnEK9S0
6aJdrDjeTm+Up+JD0OKT1gV6UYSzERzXvbwhQ74Rm78ZOh12sTfkvi/cHCHoJAK87DTc8wYAr1vp
xMYF/M9FvR3qerluFGgGbdDnBylUolZo7UMDp0JpDsWU3pKI/GnNWf8SlH78wp5QhuSgVNqbN8zm
rbTkWpGvvKiuZmy7Plbe7KpYxyDNv8OajnfjZA2bFDwmtnT6HrKptYqWzWgYz2B6Y3ajPLTUO+nr
l62qAhJiEy670Uh2o/OyG83YjSYI9lbbYdnslp3WAZ4lWuZNH5f2eINjUGYd9VEz7+XAB7BXZd9z
oyx9jlaZ93MbWPeeb25Nr0KD4CM2RWbjpjXHm2uXnBkpKTCn7+q1NIHIlJs2tvoNLDwgkiC+9DU6
cBP2iezr5NDGgXXOS61nR6xHK5GDp0rdHwyAyWQEMKnuMy3bxPY4HaUZm97b2GXBQ+TEzatSnMLF
q7p2sw7knVNF320Xr4c6Q5t5Sijm9kYPpt3rWKmZrcP7lsNUx3+GKDVO0pL+cvLWSe6yi1smoQbo
3JFx2DaW1eIurMNeCbUCWbNlukygZjzuIh3ZRZnhtj1FyyS02PqnfVgd6xx9sNUYw8qUw6VtwCe3
FBjkQCrzdCMjl9NkDgtW2JW5s6rwd1KgkYCmMH0RQTuzzHXeWmhLAAJYsq+i9hroFhZjMeJp176r
95now0pItYTMdsY95o5PIdmzU+zCQhVJb3CJX8CppM9BMYfnDEtzpBzR5/7oTx1ktv6HflS2wnPY
JnflGKCq5kDW7Vx9K2KwV4HYRiqr0jY9X8NbmfeeAgI+2F8jZbbPInwDecAlF6SylxZOpgduUm/X
Zs73hplgbEWjB7YBFYvU/Cl9otPTi8hP7YPtNSf9bNeVvonLyTxhI/CrCLzyR2iVl5P435OPoeUE
Z+Dqh/Rgk/Hdcr6X/nDbLgjFtK7bh6UlaMb8P1ofYxn0zLXP3+l4ASoY+fhHQR3/YIuyVxGjRjvF
5lfBMkSundy1+UHUFmMdyUWgNV29MMj9FLD+h7jiv90SI9ESQLpfosdhIH/63y8gkc0IPsEp8j91
MrNyNaEgumaZHtS+nG4UbZpu5Mw0AkYvMbhLpMpaups8MQ/FoEBXIVxnMpmS9FCXmG+/X/DTRAm6
Hq5Xlz4IdoiRZl8nv61PEWqgGymmtZEOyLBCQrvDsf1ZV8tb6Q/HTAEjlGCmtdTcTMM5Nz5C+Oz+
+7vaHqnjL/1J0NcbY67aE0LJytff0mmE/MYUufcow8cQF1nYspbGysJiH7KAWt4K/Yt05xOUkAT6
8+Xzyi96+WByevmzXD/I5U+jIdy/dgw+kAT1KDNttarJV9kQDe1qHsz6bMSNq+0Mr/qiTLW6d8Oo
OacluxMb5XzW+TtUUKxnwzLQOjc8ByOYyToqvOOepxqCeu7Y5VpG2wiCQ1duSegvBlIIUiEAfp4Q
GD9rlm+ufb+x1jV+LufrwLWZ5sHcrPBZnA9OoJ0CJcBBqMyn4Ob/OnURzQfNPMTFCpz/fJq7rXTZ
S7+cySXkrNIRPkWjE2mgGU3ud/5LE+1A0ClnqTRKBTIyevuIlvh30xzYYslAb7jITgalsb10Fkn8
YJbtXQh5MKo2KPSu8niTZ4v/GFIYeH8h3Hwfz+NPPnpwbMY0va+Wg8VX6V5Ta/QUrMDdStNpLbDa
BT4m2wQwH4UKhxrwFBvuwTb9X39Npqxgg8lB7zEBwL+SUblMNXpr+Q2ki5TNET0L9Wx4enhjFPZi
Y6E99GOBQ5brm5tOwQavlWaaz+m6TMp0X2S++mAigviAhJQFlpGdX7/Mk8lp7vp3yOm8d8ncsmx/
pM5QniRMDi75jy08Em1z7aOeevktLPjjcKa817Gp0er1jHwvLjg1uglp+V16MVz56DVsvfieqOj6
Sm+3OOPU/8x6rzzitYPtVoHASzMO+veyr29bnO+gTyHcrwV29k8fgUIAheq/5p1ebnDIU+4ju/f2
XdXVp7BWnbOj1+AucB54liuZDSvKtE+rJgIxC5I6XEomCTY1O1Nx0xe2N+liDWP9bot5nXez9WNQ
WCl4WTzeN4vobhT3P9uRjWJt42RYmTYoPiMqH9OiQ/woQuFqKQjiuoK02xIhzY8IacmkITHUTZNH
Dw2mKJdHQ6n4r2Y7Z498/YbHCAM+eTToLd4IdaRaO9koj6X9amZV/hgBD/0rCuUqCy9U3BeyOGU1
tjzLwyx40pK8QauFlnQZy2Od4slT1/v1p/6sRwGrGTAbGBaL8WkKbJwQ7W68RV94vPUyNFzzyCbh
ieLkFpehMcRu23nsAqO47E+uG5BPG5I4s/BQlc3I5TRLFrMWytorL8F7aoL7/lC75O1UCHSL3Vv4
bCY9XG3etYvOqFl3CSIJ4bwPJ2Xc5oZmHYZFqzsef2jjaLxF7myc7F4rAEDhLh3avEPcpC0pIGrO
Y2QC8FncpdvEAiUwKC+GDb7CIE/0mOiLko9LClDLAv9R5SNfdE9TFIr8+TeiC++RsZe+R6IsBHzV
JOsomBMcKtxW/d3MG510w+2F93ChOGivg93ktzgrw4wQJsSF/6C9hn6U44KCXzaie7eCKVDN73Hh
VPcuewl/VboV7wnWW/sLREHpAgu81ZK3u2jVxrGyR+4TFIZnp2dhL4HHr6FeOvFTZKbaMbOHeQej
LHsjWXO2S4s9Z7b49qJqQF6wKN4yCMVnCB3qEzdCce4L5y0QQjxmLNYaeYRmL6O2pc5Pv+VUDiRs
KxBUibPum4TSRaJWb6RpYELWyjk2AVyskmHO17j2zFtPSWB7eJ2zHtR+Edag1puTyHmA7RjeaYYZ
rWXtl7Tz+4BOteNuYO28Nmszer3AbIsK9f3c156p1JQrZKid3+1A0r9I258KDLp1H2VUIIPQPBba
XOwj1nobWJnzRsuH4cZUx3IjjxczqR71wHCepb9lf0PSh4LzRz8Yy1uUxepfrpnmb2XRK/mxdShS
OWqb3wKWRjhtkfMjE5ffjjU4MCkb9FiCIhxzB1DEv1FY3gqO62+41zIYuLDOAzgwV6RXNHjlCUWJ
DIWr7bBwq9SGkqyRe+VTpebxYSxT+9AYDbxgpOfQkKHW81z7JfJew6jdOa5t35YGpVGlRfIDW/a9
1RXdG3YW/b5GA2m5d5pXxwDSWsz5A7iDYdVPabGB224CVbe1N6361cwqWnVeYx2yYJyo4tE00FQi
Yew+FouIVO331UobI8Dgy+wmQpjIggrzTtqNIKFAUekOlyyrauXv7Qvpl8f3e/tTvG6o3UHPBmM9
tuWEIGQMFgNI+qbX0Z5zuiLAjq62d5Pjqa9GrFGG4E18lFFyDAnK7bl1K6NObB6MPimfssGxEdo+
SBCkK+dBq6p7aRl2NIGpDrFDWK6f9TU51hTt3RxeRGc5HbYNXvas/gKg2j/3y8HMkbfU0anaS7Ov
3RlkdvFdWjLFbaI3x1QDXNSIB8LU72NkFjdR4RkH3L+ogi51uMoooE8kYbWWep30SR1u8GwgC2jE
X/sVJdR2Swr0YtIusTKaJwBvl1jpylMfzG01sfnnb74GOf+lysfp5lLIAcR4adoRnlBUDkYQ+bl/
Z5XNq5QgqFD6d65Svkq5wg09T8akWmEtkQ6Rgj76H+YtV5FIv4C4alEf20VqtpfloywafQXFescO
47MsM0M/DPZePo4bGWVVmj7Mxtug12vJ7smhRNb61teG/TXhZ6PHJ12XfB9eEN5tDJbRrz0UbJIi
PWBV+OYvzLQ0NIdD344xKEh4a1YIhLwJtZrMJ00IsluzifqX3Iz6BwtLiSr6xuLH/8cd/kmAbvzO
FNyWwtkqn7HDM3YROPYbNkAovQXW4lyRNq++Xf7y4mneuIHdrJEFL4CvmiE7H83eOyI6A378P9oy
ni7jXarzFa6gi/xLf53rvlgJIa8Ku+YJDxWePuV0K121UiCvGOvPQuCTQ7BUXklDogu78Pwuh//P
SWVIsXEUNq4a3nvFzK+Txc42bjr36Iregd657eadodsD4t45scfurmgrgCuT8sWCQy35X9u1zSOq
OtOmmVizYMYQza91CDowJTG0EfkTkae7CO/1eJCnbOAc27D2MOmfbbNwbqNFoEvO4E05t23Fwz8s
22n714CEDNRZ8G9yNtLKM1zq0hGRkHQy7W2IPNtWCBSp4QbPnrlDcKQB4QPfQiu1Q0O58KRhmPYZ
5jXm/tELyugkuLBZRuVUoGSkAQD3j/8xernCMiLzBDE2OLG6NRUsQAHO8pJSFbD8TtVn+tnof428
3BGRJ/PJyoLFvCGnS6K01QqkANlkNIA2tVUTQA/P+knfXG4maY+eoW8KANzq/jp+uZmGpL+7CF5k
owf3REPII+hb5SaeNRVfZTN4UtWkg4trNN8Gw32KRTWavx+Wy+of3+m/qUgTf03DHH53HQWPKfZ5
+3FwhsNo6b/msXtuBUnV2A3mIjQv30Mr1q2bTh+eo1JZz61+0RG44EFH/l4r/pc8W2Wf5SpxdOe3
pCUX4ZpLX4rBNIvzvEZg3AB8GTQvwziqb92G56fxRrFOxzMj74CUeMZbwXZnFxmNsZPR2sVmywwt
YCNWB0bbLNFU6LwI5TgTuwGjYN2oTeENdunpSv770tfXMVbtNjB5aRqq8x4iTTnIVfZAiYeDNqsY
69ah/X32xuId9con0ch/JesKw+xNlSJkhUZ1G+yFBC6H68i1T84GoYjLqdZhkIDYMTSmSDvpg3OM
Q7hYjmv8oyvqOans4HeeAIGBwQnSLPnZp4r+3a5yNAbw+/1WB1Dh5xbUmNYANYIxFr8GPlJ+I4nt
l6HUvbXdpVA1dZYbacqOag55LGbleKd5VnZHAYzyax2YP9Le3afZguaDiB91tfqj91iX61ljPwFc
GncVv/BNMfGMt2tKwmJ51ipdclT08SB6ZNIlh2xxD7qaol1iFzMhiRtMIzv2aXIQTTPpqpTpNRzc
HupM1z9PUGW7RHEevMXaEcJTsvVDH5TA0oRRHt+nYX/yKSMgvAVqmlKyQu40s/tn9Pzqo68tReXl
SiVZEPaJxuLyAeQVo9d3oOsV8hpUjl6tYjB4O9PNv11hr3L2KS7hvmoR35hfyZgYyw7PCx1ApEr4
KFu6pEcuD74at8OyI5Q+HeFK3Z3DR+niRkViMOPVJ4MTgupnCLavSKrmL5GTz6Sd4M33Ee8rV092
08SaRfhQOc4sazASWIR7avYSgX/dj7ORbRR1UHZ6ZRfrQgm8At5XpJ2R2N35cxCcLn1+Wj/n/WDc
O6vSMAuEfzILCw2bcuCyhrMN7U9eFQPoRmN+GCzrH+mmWubxlHb0o5EX4UtfVXvcxLz7cKlRy8GK
NJg2wQyH96MPOZz+bgyTVRlZn2OzMtB3XW2ka/75PRC1xaLGIWd0Fhmwi7uWq9Y4zJBmW4tKWGBF
PMXtPF91iDtQP4dZXxb1bTc7wQNPwfChXg5mEXlr0wJcIAPSJ6MR2Hp1QXcs8XIJO1B5QBjg+P+6
RlKoP8fC044yUQYNffiCJJ9x0HqYOIWLg5/UZS6HzPosx5bYjQOwxDl+ivhQXrv2DZb+p/afoAzn
h8sOTwuTeZ8Ho7u6IMy1cYoecnNjYzTWbNGIQQByie6dZv9u2WmwgQF3nVvPQxPYz1H4tW384Ul6
0nwYQVc0w0HGgnLKT0rpkggPQFhe9lBgn+fdFfKRRxO3/7UtUI9P4JC2yV8pOgX7a4g+Vijl8bY4
iiEeOpAWUPRnxGzRqwmKAEu+UD3LWO4742Yq52Yvo5GLan0UTsjtAhx/USy1upsi7TK1nrR6lTUL
FnoMzDU6EjnFm8WTxSancczc5J8QXYxmSyoHQH6s3F7+hhhnbtMZbdO60GzqzwB1UjCPD2VQ1ncx
rPUrnEf6VT4JHDRiPVRBPsWSCfkU6y/muNfYqRz/APEGfozElFHcwcUe98qkFCwPSelqfvarCcbq
oTbj7gkc5b10R3X8HiW4B30uP0cZ+r10h1QpfETvNmHVGMj6jN5J9/EgZXlrgJ8omzUZ7/J70Jjn
LMG4r+2HjaEr8a+wcLEaH6PwJUs6d4sXYbGuJ9QlUbNtn2xUG49h5zWL1UTzJIeRlyurjl7dwxnB
azV2IUaifP0QL2j2zrbNS73NjtmIx+Y8H6ToJvUzqcF1AFdH9Luu3bPpB/gj928SdO0vIifdaphX
ba4DfT4Z/xY1q8aHEFcW7sYHVbFGAQkDxAGPhcuZFk13OMQ+pRZyudd+GdTZh9z43OahuTgwSJ8c
YhfOaOfof9jbdve5A1KxtGF1kWd6G9V+viE9k6zx4CjfqhFdUFuJMNuwm+INhpy7clIzO8toMJs7
T5vixy5Fk9P6L8rOa8ltZUvTr3LiXA9i4E3HdF/Q+yJZXjcISSXBe4+nnw/J2qK0u2NH9E0GMnMl
RFWxgMy1frOIMzdaihTN2Pkfhl+4W8H/EJySEfblyrAcY377RtqeZB7hbdwWiJC4x3lZQrYYs2PM
pFLTtY7iKpAy+9h5CvpN4Wgfh+mKxIP9+2yov5Bv8uZW2OtvKJEshN+Ny1514ZW9feiVQn2wXTL3
gm7eSxgDlkr03Nm4YbhVbaw8INpg4GtrC45On3tS5a5djxckr4X60GGlLN6t4p0ZBOMzSnTpUfS0
yX9Z6eEViverNrkz8wnEnGhsDK+AZwlXky4i/V4a/rpNG+1ST41pOykG2bK59UbeoPMq0Q8VcN/j
retIW8qA7lnEGhkvD9foVmJ5BrTzMua+tzeU/ttneDD5WZO2nCtNzfGAnNSwVEpko91hunssufJc
fAKx2iza10FTMaCYSpQJCbK5Vefe8l6dFDXJe/ceYlsRiU8xA9SGSoCod9pKpSyGsVCnJFurFa9+
3F3YI5CRLocdJtr5z1Gpv9Z5jwZSobvI8kc6ImD5hFXAjzMwi4TyK4SSNNXyKxTfYp43FigpJzso
Y1fiNEia12RTZazHwfp7RXvosmAReTwExd/UvYG78sQxsdiJIfGXann8NDX3Q4xQ4EHE0Csx9VNH
J5uJwdKSFp3jIoal9bCu0tF1Nm1cHrVJBxE516Kd3S5v0xqmlC3fB1RBpnAY5FTpQhSzvdzyH7TR
L2eSlKtrDQHHhw6dPn02DihahZqEe9w0eAucrjSqvztJTS+/BYvLykDocYzq4z3WsiVjU9nWs4A0
CQhTmHj2vKPmPE8F5AmBr3AvpkVzgzUJhNN9zW+wqHv4bVDcU4QnFfLd/Me+4iD8YYpzfEDWFwXf
/kOeTvkhGpeINJFrOPXYh4iJW1z0V5xdjMFGk/uP7pc8cM2X5ahQOD9KgfahA2lci8lQaAuLyyFQ
40Ndy7N77N/WWz6WV0ae4hb268ZD6G8VdPYOldVKDziYiGfUnZ/W+EU/yw0339wnKnYX6xzcwkyM
NZYzPhTRUXzXM9gk2HkNV5cKrbHTSomu0lxL3JuztemnyuHf//q///X/vvf/4f3IzlnMCz/9V9ok
5wzx+uo//20a//5Xfhvefvznvw3VsTnOWIaqoqZl67oqM//96xWFHKKV/wMous8CL413YLuTpRFE
UOhs/sin3KjIoIvMuQZDl3S1+tjj9FKpcf+k8vbe4hpmL7FZH7+KhnKlvSRFoWzDtByeHKNEXmei
tCpKjMJ/PpwUF3x42fVI4+qh/BX102vfN+pGjUYTPlsHrWGHfp6+Q9Bun1vk9bAvn1wF8AmfYU3v
rsxUllSs/lLvgDrkipI2ZSTccW8ZOq93sQsoYIAradCClZi6QYzckoxThJUZ4ZxURIhjBU00oI8O
rCxeA3eIbmPBEBxNie+/iMiK0Tz1OB/fF4EgTTbiRnGM8/w//zZs9c/fhibLDtLsZGsM29AUfh9/
/jbiSCPtAu5iF0fgfAbDK8+xXZYUDJVqgdtuvhRjosE/QjnmVXgbQkcO1lYD/FrVq3BBxRV9l7jo
HuDTtLcGQ44UrGjGexdgNeIusd+BUm6U9RB0VbCsq+ID3d7Fp8xHblf2Sap7b+7LZJcRxYLeeO9T
aKCCNXrVQzldiQm1ID8gxuzUAojQ1HjricHb6tyoVRQD1rGhuVCROTDejpgpihlj9nnglGre9bGi
fR44kQsMQR2VOxEqFg16xaHTb7SdeAXCqai291vexrhlXDrmWfTELZusD1eii55f+IBi0e3MKu4r
bglWWrv9M+KWjiq5aLxx6FX5A9r8869asZ3pl/nbnx4vPsWULcp4iqE7smH+7Zctd1nMn2WrrvqG
1JBLgW+r1JXHGZAagkma6ivU9UXVhvEP0wh/RHrdPIe6Dw+jSJDgyGLlaIOPWUj20L2NcXoaLP1j
HLsQcTs8FAYOcK8o8QZL9JSSjejqFj85n+MMOx1mNV9fpHh9POZKp1x1MDRi2K/04qB3KKuihw4D
rU/GbTV8QQbJfFbsvj03gYY8n5y/YrXkbrUOYlg47fF8KUdfPZYj6IbM5m3wqkqPDRIRj8L3RJEe
6r7zr2IEuVh0yvrRI1WYpBkHp9uk3BfJxvdAdThqHFE+/qvp8/61aJV0bUfwmLzcDm+TGmoN1eze
F9NiGTrDSFVpnrUsjMyY6YoznlKn0ueV7WfP3ZAk82Q07BeeIipqafGI7DCZ4ByR7S9S3X2XKR1+
yxL5scE+6SPP3b0vu8FP6lUrVe5DGFAW5S9PTzE7pgTXy8lLLcflDIXe7tVGdAIQenP1rEy6QmHf
imFEVH3gCtKLbFSHtm27bG2YI7wmN1G201g6tmx9VCjfM8jd0app1lKuuN9RLGTHFY/hBSipswnR
bNvINi8Hu9BkmGx40ioKAoDJfwu1+yScmYoOsmWKB4/0t3jLhyAjbq0CH9yofv156z9C4S8bT15j
fw/GUj74STMsZUpaz1Kq/cywtP5hdC9o3KYfWcM7Oozl+BGQZDvLx+C59zXed5bqbEuvjp4yAx2W
YNQoMOlx/NSiPn0CI/Ig68juYxDkbyosys85BbS5Sq1tXfUNMCipO0wvq73oWYo/GLM8bw9mUmtr
shnvcSzJL5Sjvxp48f0wEfe3S1//npaZhmJlEzzqYWGvGjmxdn6G/r9hUoxIp0UI3X+1pkUUE2d5
330u6rzWXMQ1CmIiLRkhhIPwY3q89cDRbh1/xF1pSnX+GaFGSNkHUnEeNEk5xBQHbuW2X91bNc6v
c7BpVPZRru5BnOQqmhpZoOQXneOnsm6kNgEBWFj8bcjmg4tY1L61koMYirW25NARV8OSrLAzDxrJ
5LlGI4JTi29onMTI4nRxZc06qfR2agNnAorHRUi1d3a2kw2P49I0JElQQnwePmJODOkeyg2VTRLo
vkgZHH1Zeo22EGNyHS+iXkO0sWqOsu4aD+rUiKtCrU3+9iptzptJ2fQKmCjxJMBrVFlUvYXnW176
j7bqFxctQA9nelaIJjZjZeE47KnEAg8FoIsLXfUeIe6RZJmxbBPwq47yZKNWsSt6E5Fr0a3r5KHt
q4eKr2gzx7K3KYzoSczpZvTcwCY9iZ5VIpaJ9v+2dpXi3IS5u5S9QlmkXY0WFsziGqGSXN3e+nX6
boyRfR50KSSTr4/7sDXeb3P3tWI2Rhr0el8vxijJDA8wemcysL1hsM1vXcZHDmEWXOsoKNY1tg27
cdQm3W2yUSnmRK9jYbyILyjaiXP516JEk4urG4O3QQXgoVCT5GTmEnp8rn4VTWKHGT7ZKYIuRlOe
lCaOXnw7nDeIjj5WfeG/gLZohugl8SX5sVPquTaFpBjfX0bsLsQCmczgg8l7AsgukmLQ5nG3zBER
GaE1i27O7nJf5tGH6PVTRGfgsxJWhbcPDU7KuKetapu6co9O5IV9RjjHQsX6boRb8ezqU3QWtdJo
r+moSmsRajamfwvNMOf97oybpoYzo7vWYzWJk8DT8SHD2M1a4DJTig3AbpTmJjMpZu/dBLb078HT
WhjlxzjwzH3ZgjpJOCm9a5obzXkEZ0c7yMvHME3OYlxS+m5Z2ikEDKrz71g1oZAULuUsQ4QHfvm8
GPzya59JG6z41J8FRiDovxpfq6iQZmlfWNfeKYeV0Yfq3ppKQ02P40fgxZvANeKNkcras2677YLz
WbIRmt9ACrtFXw6fszHZp0XKIQAeiRothhSnFvD02nOfJtFG6tvfu87ULWVbfc6M+nP23hVrc5Sk
H7Ocl2Pn23sNcWJI7j6YYCRq34O2WHtFN3yASPkxuLH15Dq+uQqyjKNCWZLNbshpJNCjvoXdDxGp
xgjJjBknhBQu8tqpKsSm9LzY9WqAiWAT1PN86ooxjwr87eqfx3ISYaPXN3N2GSaOi9TcZRSivPU4
XdqGWcy7tMdMsup9UiZxcBRXoklI1C+toVYXcjcRv1Q4bHKavXUFtii4A7XLOleyN4vs8mxy2z4m
SRm8aBqqYlOYhxLCLq5ae94O0TsKHLX02BW5sjJQk5xZqtF/QR7M5tQtdyc1lzM4vkwIaT+Zyifq
FNLnBKCfYibk/cTEfYWYcAx7Fo16cvHZcl+BjG/ZnNkn0XNBF25crw3noisaqapf2Dq+DDzmZ6Wf
/BQiaEIiTaCJRdPZPjCSBmPRSSFNDFVBdM4scqaypEtLSbbUJ7jp2SyWTfOHvxiUzP1hGNBsgla3
n2Sp7ZdasNKTzDw7raNDfvalNxS4r0rTWT+d/qPATOHDNO14VvKzepZ6C08Du0lPmWb0WxXjCgDG
zc5I0uQYeL7NnjQZ30DDHm74mi6nnpRFr2jSF3MlMHean0Mby/L0+9hmm3ogD88b7JjrHXltPerO
Qx67X1pFkWcuBlrPGZ5ni4H9yDnpwTSptfqKV3p2Fk3ZFqjAxkU5v4+JqxEJ1TEBwHAf741GWaYU
qBfFr/ViVg/2aEp3D9jaYUsNXgrf8CqesdtX54qUw0F2nPhbInfaHvWf8eoGEEEkPbiMmjlexZDc
o/VnqF67El0xUQQ4k+LecVamsDKszI2hgxutNL9FIIznUNJQZMxD+Sx3zrB3XAqsIUWqb/6Tb6Tt
t6APjIWk2dbe74v83OnoR3WANr/JnXnsXVPelXFVrPTQRZVaqAndLkG04h87QI7/mwyzEGS+axTd
poVw0U14SIu9aONJ6b5B+GWZUnzDX7yw5kMM+2qM8ulw+KtPvZlCgQXKpyCpO0tQsz40mRm+oqaG
IVHsXFNnkB8rBF1594Wv6ON4R6tFtFx0rUghQ1PF1TId0ugVJ0HSbgD40cMnWNW0L1jktA9i0jLI
ivUSu5vQv6RgOmcy1kfPaSX3IP+l7ByxOVsPvYpjU6rEO+h38iZuc7RuQ9NYKvJQX5PRl/FjSfpX
tGfCmTxU+XdJTzdhbw18AWMOhXk3iaskD+qg5F/NJO5nvR/oz0ElZYsua63zaGAPLXWdfBhHdLc6
z/a3/OaaY5ixiYf8Yl5C37TmveZsi6aoEET0q4OXyNVBXN0by8WMHZWWYlY5LX4SWDrUC2x/00XL
eUtet+x3b/28kTOKllOQGMQ1O12U0yAnhvpQlfGTJ+f8bFzZusq+Y15b5AyCpOMgQ4LvOlpau4+M
6KfoiaaGWQguk1KniA/ToD65WnyLl6TMunZYKQGs7YM1NA3YZ3be76qwGBZyIWe7VNbbN6PaRBMK
tDLUbOv0dbpsBVY0C74iOpNerBBPzLo3hpWLAvuMs0P2rvTs9xoTLHAPzvotQKt+Gh6RvsQhCmWC
W1euf3qt257bUdJ4KpUfNluDd7NJyGdUYbv16ip7b40lMAz5LdVKBOvAHS7EcOniPau3lkKmTh4u
WdS9RY2MX2BvdwcbSbzl6LfKJuEo/ua6qF+TdnvmzwuLnshhm1SMxltn2Zh/W4huQaky3wZoWraX
vRWtnO1toKtIEjBcuWAVGx2MWhABKOxTKV66yOq+9LzsX3IUBS7mWOA7yJDuW+FB5Ww1E12EE8JN
6mfebUFQBWg98urHJZhgEWeSHFxXVlGDyhjfAt/v92Gv8v2amqhIZ6nXZOduYi6ZDTYxPoqK94C8
pA5h5eCF72NuW6MxZbfJ5CbOXkYBbYh0D3VHcRcRCJ/lZ4bWy070xLivl4tUxaGh1jEi13yzSxeu
l3UgXU3ELWEvKMshjruZbqp9iti82x6UlKzDCt20jWKMPXr0jI2KO0i3S7HGDYFGihlxN3HVUWYO
E04wgd03Zy+BkDBIfvdFM5Jgzn/aP3md4p5TRccrbJqwAr5kliIB46r89gJJ/icqH90XO8mbuepK
0bG0c+lSBuq3240m0Sw5ecSXJ/bt8dSmQJmsEHXTZOzHU0mNTZ2JyzCvXyZIwPa3MbzfjZ1qe/BD
WQtDFZtsXN/8hWGp+kIs87TWXjklaGYheqRg5aBUif8gFJN+DcmG5T3cvG67obzI3meUGBqNSiGh
BrQRumvGdrxSZmo1goCy4/yxlI14r6lItNmWElLKMLIXRTLQexHBVlpt4O3Uc8tvohxxKRVxmqQ9
i9kktzxUUYpo6Wt19pj4YXzV9estFITMt2DoXlEjyW//cqKVzUkPEJ6d/mFxhzLLPz/M7YZKkNw+
jOiKJgvL3z5QGXvVBggW1n3TPynu9OeHaqzm4NXecfSd6Iz4JHbhss7mgXQWaA+Ai7/Gm0rp5ij4
56v7hO0PxSnI7JkIE+NxLIcwZOwpg8wjsVBVxFlhHXCIoUs+PjlSyrhiyt6SKi3ZdpIPCjZiFmyp
+4DZFASVep+lXblL0JuZAfCKlgZqAvo2Kcp+6Ye+tW6oXi/czA9WQv1ANH3sxosCAdzfxmJHQTEU
h6BV5psUEZHNLfW+XNVaWb2YtfpYWF7woQcKlf0gJbuCfm/Cdmfn2GFwBh7BvnqK6PgP5Zn8XakM
PMjUusGllCSHiRfMKjBV6SULtXMZdkhRGvarQVbyuUXse2UmZblSA+1cII4G7D3HMQ8F7rc0MM7o
Trk/Sq1cSWndf+1MELMqW4qLEhfueoiTYSsWhS42e7E6jm8xi4Q/GY68K/Caw2+LEi1w1920KIVF
/9AFMmSRadGvf8ka4Akt6kGP3yF9K0tVilDfUPlbLwDMoV8bJd87PN7/OWIgAhGC//keMELi74h2
3e4B42Qxml58dIv3PpaSs2hUeB3nAmrAIoOYsEyUCEttvW38B8LCsWG/L+ISP3Hm+BtjxVefjKa3
F3pWxy9SnASzVFKUH2G8S1Jd+2ko9mttZO6rMcowPHWwCQpluY0iFe1WrLZ+rXam1bIcq79WOzYA
2oG0B48/nNYa05oJpHyaB6A1Ri0+Kx5+mWJCsHzyXuY7i46xKJ5JTWgsfasL57UAvarXKkBDJ1JX
vlFFG1mpo3fbfhZHlrJnA5OlEzBssKJ38/fhP6LFOUZEh51izrqqeG+82tC3PE/TQz01ejZJEzkW
e9Iqm4gdDgcmj8cH+7soviphpa2NPjXWxXRCHZXsuyXzBG/1Vn1GRua3nkoP3JNH1YiT7hQpen7Z
9N9T6dHhKPKgaUr+7MAzHjlDvHpepGLfMGS3btPF0RJwYL8RszDHn6O4o9aAStuj2qTrVnXM10BT
hh3yC+a8iUPylr2pzLvp8wrKjmDriEaug3pTKxrCHcok95hrZnXr37k9ap5WsHLZvRpeE5I+jA0S
XE4ItSVDW9PQH8WQOQwZoJkk34dThJy0SIz+uQC88wI+O96Uhl8iklFFiyJD6FH35fHguX4LdwOB
IvG9rpPHTouNr5TLx0WNIRbs4ao98QXgjeEn72j6T4ANILikLQAKa06/EilLFWbVBd31WYg7cTa/
z9qyGixN4J5rBU4hJ6mmXze1lr8VTfdEIau89IksXWzLPfd6nr+BMnDWrSQZSxGlcjyateBsTxWO
8rMY9ti+G7SFmDRTQ9rKll0squmOUSxRAGgksiJT17o43AxezhROlnCXY+R3awo2T+ns3lcy83MG
s3ROgIWWLDn8W7v7urTybTJC/UlNkRhCS83coglYXltOQBcnubowfa9iJAY/uEmtLJyLrpgYfQ8q
UBqoGzEmmjRbQb9BijqCcZLYzTDvkiLz5iO6RlskkPH8RaH1IprOhp7ZpcVDaHu5R5ao6h5Ulc2X
6KI/l60o9mVzWa+MhRYYsBPVQO9nYe7UR9EUWdocx0Hu157jfIghNx/r429xlhsG+6wAWjHFipCY
XM42hA4RZoq946Q4ogsXufZONPavq7/PiHDfHOI5ukJQ5adAMSaubtFD0GhrDz0vzcuCPSDYYC+u
/qfu/2rMCVvIaJYRLu73gxMCuBwokZQM3VE0pCS6YzaBSnKqqDxn7eV90vkVJsYGGWOhyeNexIuV
4OkmhdHpJnJXhAfUbGYiViztDO8Xoibx4Jn3WqkADdDlg6eN7qIpfazyAoCeZhXIzcwKWmQ7JFXh
WgSQH/RuAXqhtaSiNRsKe+rWRw42yTWQpeiiV1cP3cAI8Q452bqyKc9UHR3DkPd+ju3HOhgqbWnj
DfmGPB0os9Lpjh2J1Fdsqyr+MN9KTwkPmTolK/08eGuz0CbNlfpb0XWb/hBLsMoaisCXLlIejaRO
Xir9i6v1FIVT6jJmibaE6BqYXpkzt5He0N9RMP8lxOrs7gF0KMFavpUoc+xFT4wDMU1OGs4/wugm
CAofTDryeKLblLa9yGXb2LBR1ShByk8OIIRzhqppZskLZYjtU9NmiOcgde5CKauuJRrFpIcA0y0C
5J7USRPrNxhkYmry/hKV7WvTSga48c67jrIL+KcGCGN71zSIvSuGPj6if8mHmO+moKKJ4lVrw6MQ
EWLCD0+OcslD65mMZX621c57yfpHgVJTMdc6VXIWk92loDnIdbYZEMJeiq4zJSL8SDNukLbpFpYp
gyYC6rfEbSVb6I2uvElRf9s9wfBaadLQfu0r/J+NYMwu2D9La45g/TZQteAh+rUI97rbomzob4s0
0jopO6/pBSDeGAl6JqrjJxfR0+IuWNTAUqmH8k5BnT/dy3qcz8QCMZaWwW8LBtAENX4n0bHRk+fa
C78nk+BIGbnt3FTr8OjpjXEhlfWRF+rwBbE7jIMk+HZtpcuXxtd+iHi1Vsq5p1HeGvHWuRQ2dodi
wpex7cn7qj8qQZ5Ptgk+iDhXP/qp7awUYSgwNSkO2I7VUGecvATu46JbGVnXQotL6wXuA1js/RkT
UJOHDd7B4zATjGan+yV40mw/waG9rXwbxvpF7vXkrenMKW/ETrlQ0DC0207eJoGUnDwsV4EYhO5z
0gCWtke7+lHLbJB1/eefq61S92+rMRr9fXVbeyVu9MqwEEkYhMWzU4Be7QkcrTqXsIdZtE0LlUSk
Y4raN5e1pnyvUR6ZD4VrPUCYhZiRQPBgw0RJXfN5T6tV/uT0xmnATqPoO9KxWGzHvqO8l9PCsR4p
BFrW50K/GdqzE3Js7W0n22c4x81LwV/xB59PArm2IwW9ve39BH5qGmumsdv+kJ/wrSsmcRhztp4e
dkszXRaBbZ1Ns8RfOsTt595r7AVAEvsc9Ul1QcWhujAyaM1r1QX5QwbR+4GzRTLTvHJ4IzUHh9Hs
OOhN3cbFZoTM+6MIczOqhpmuIz2GfvDcQwIHOUH12Uj42fra0B1EGUT7sytmUUTvDn2UektVa3gD
JPoLplHRM/VedpbgQzZRGvpPeap9F6aBST++aIX6GaBKJnDdQFtKhlddCmpZ56F+NCcNxvtI6z/e
CHxinp6YqpTGXWvdIM3swCLcJDEUtH66iaefhCG3n2N5kKcb0XV/xYkxNZDJXhUnpPfsa9Bg9ZxT
/BY9ZLHxJu4DXoE1Aotzo7PfRzdJDmJWtaocYrxKOhezXFBy7JxbeVC2ois20qKL4+cwv3fFbGqu
bvBzTVPPhq+C3OGf2Vtls6km9I4YEle+U0r7xKs3ZGrriZBZ8KgO/U3OS2YTmG7/5CjZF2FcnMU4
etbO+CQC5M4P4IyC++KYdwuIFfe9sLvPAHEHv1Oj2eQ7cvjvUb1U+BtOnZ+3wUX7izAg/XWbe4D4
IFVSflG1JH/kZGWuSnw8S3K1o7tHjZWTmWqA1zDZfu3FYNSrqxwzzO3fxsWkGLstE33XVtfYnaqQ
BRNFuShJbRyhVkgzra+s99wBzJmoeEk5LdL/bC3fOlLy/wwQUmXH/hs4T7ccR7HA5GkGsDDZVO0/
4WCB7KSmqeTGlnfduPGRYx3njpKku4rTx3C7jPk1UDOZRkmcttscHJ2iNt5KR851qfSF81T57lQb
GUEIyKZOco8xv06zQ9Xn6YyKlPOU4IdCxtDYNRYiuPNkhlWC/SQigzHYWwpWRuoUiNJoCrcOoLaY
RE7DoDJl6xvRpXYiLUlKSUsRHPSIOdue/W6h4jV3s8F8MsyBo0tNll10NYOyFyjHVdHiGCuG8JSd
1ZkfY3xHPA6vL6jCZyfRwxDRnweqHu6aZgCFTKp8p3tOv+1JbC18BLQ2TQdKyQmzYsGPCPZcDQs5
KXlvZ2Po3GZVzzHB+Tb5VgSPuTZXbGwWMhQKtk091s8tMouwQPKEgjNdR8YMj88VA9tP6mfwGd7K
7xqk6KZZNW7cVZZ0BeceupI2Wdl7Ub8IFTkAg4tKDlm/8GhNDXvl8DiasrMbnGYheggjfI6LsPsY
h0N0pSOOE7aV/WgyGWPVqTGDLL9d3ccURT33gWVt7kMknHAtmBoxhjgMKD6eQSQw/pgQs9LgBnDZ
gnJHGsPY3sZc5IYcry5noxE9BrA6jmnsuSDp4Q6stBAXWTH428y930GNcSzTA7/Kuntzu4OWTHJv
enNWevVzdsxsCMweOsPqmMjXwZ+nhZ5dRSfiYbcefH2Yi648BcRm8V1B7ncvhkTdLTOiizFpIYuh
FG7aAlg0RfdprK59/5y1+SLnC0a288Gsk/Dg+V13JR0Vb8ek1qGt0RVNpKugi0or2KIX1F1NkwNd
kkxesn9FQKSHaM27HMY3Y84UFgT5D6Mf8QychlSM4E4FPimiJ+7TQ/VaWlaYLcUYdFJSxLnhrJJs
PFpQmo9JkDdXH3uXA3SxZ9HLbRmYF4Z4IOKh4osx0UAP37YQf06iVwPH3ztR+U3EiyEEjPMFP+sX
LeooGsl29aXVP6Su0d56yRs3qFfXswQ+Bd92FWZDYcvPsdVrC+RH/UVjJ1+MMpN2uEelayuLevRv
mhzJCb+ZK6NyDjp2CpI2ki2rS/m9VYKjYifOY4DKPXre49dRwhytBPPKP9KNS7iL7abvKx+qVorh
S1/vyCGgdd2HGzn1zKNnuCFWy6aMqnprnUpHe85K2Fd2zRHD4UM4ShVvK9Tql04HRrgrk3Vh6tVB
So/oFCfTcctpkTlV+ESduVHicBVpebQJCyNcF1kM/84bZvkwBjNgZuZFdvG502Sp36V+QEXSVl4K
q6+/IsrG8yXX5RM2mQagGo99kJ17a90qlWXdx/pDlIzzfFC9q2igRcnbEZADN/9rDKRltCxzowSC
+ddY5+Al6Uuxu8W70b+t9SqNFEMcn0WYDJTtQHX74b5ILqSOZw8+4fdFEXDruaJY4VqMDegMHFzf
2bc6GI2ZVg3FjpIoctein03IC9EXjSlh+eIN8qFAQyKe3VoVe4idAulrF0mtIi9FX231fCeuIJkQ
Ok7zlVglRj+Xynk/cxPqP+JNJF5SXuiiJjk1YuzevY/9LS4U7zIxfbu8z99vwR+r9fnCu10mSYsU
hTIz8Eva9VX92QQeorvR1ISW4ccz0RfTYlBc3cfuE1FQQle+T//9FvfVn5EoHK4LreznCFLPOs+w
LxKCQY9B3G7hhX0AHxwf5BZFaL311EUFyGfVKon7OMYJvsdkcX4Y+o/c6wE9dBhL8RSH0uo1+iZ3
qnwDBUe/tF2C/01QRx+pvQk1JfxRJH0Lu91NHqU6r9aZEutbTYpVINmoc9gAfb+Gg7UYZQwTDCdo
SNeU2M+gBrPHRDN+Rk98a6An++7HbbCyvRLUX4dpAguoF3uh96w0/GU2Vfitpg74rLbJ0tITjXJn
XL9HY7TsG1167qqx2ASSMat7q9ubKC/vkd3E4ltfqkk9bJ04nUquZDxIVKYLzSydjaGm22AMtW3j
Qe0CQ1bsc1N7m0AP4sEeTnlHm4Pgwn3m7TmsE7NGK0FSgvewpGDHD/QaBvnGR2vgRNoU2WM9RoN9
HNZpjt2snYyLQaqrZZFMhfG8hs4MuGyteZ5MAQzENN+baDtIUHAtgPDQmOwY98PwKpVKs9EHdjhu
SKIfDLb5DXnNTTh5jfq93x2aCCgm75V5ImECoAzWj9ELL7oj6dQQwrneRc8xFLWvHLGWoWdXM9LS
8SnLve6EFyYluck3NLOlvRs06QvSBtkmRbljPVoc4VuAbE5JXd0Omu85mIRZb5ftRZMo8MVD2K9C
F3dmEAenqHOKAzSMdJG4qT5Ho7jcI+8cv8nDkqegMh8TvjAoRTgLwwfSX6jZuir6dB/bFLOtInvg
rIj5Wu3F80rV9IVCKemhVXRn0aM65Jj5oqtMbd0EunMyVfkN3B+ssxoRlQJ54m1IuWzue+qHZfbR
DkkBZAT0R5vHGFYd6a4NwVNLuTxh6rx8m2majfpPUJBiyuWNKSU7vSuUeWXmMyeI64WjpsUiQyTt
ZJlBvDPZ0IVY00p1MXNkE9xYb7uvTYHMT5041mO4DdhXIgxAnr902JwYCeneAOgnJuPrIRyetaZI
H9Ot0QWXtjax1IPIipoo+ByfvNPKjEq28qNkL8uEXdigPmBJJu1craK6k/RA+/Lka5JAlw6dkPSn
XB6asL+oZgh34iKhgz8bkiHgcR81B1Wee264dX80Ica81f+n7MyW20a2bftFiEDfvJJgLzZqLfkF
YbtstIm+//o7kNTeqqp7zsN5QRAJgJZkEshca84xyQ86yk3l1Zk/EZgxFW6ywg7bHqsSqmMlPAz7
ebq3FHNbm5lub+y06tZlb3+onODowL+H6JmZUEti91gc5Ub34vL+Su4qpV0cvWUjd0mGTriN//fs
fx3OqNDR8x9WBmvKY70kg7C0m/L7fpMXPyPrp1NZfA4iZ00ihX4sRKYfZzOyWKIzv82iV2hewQrB
8nf48YQ7chdBFExomDeN3ryWL1E9v9p6VG6jcsTXltjG0ZnMwQcPNKJ/OwRp7K2KqKdCMoD8T4Sy
iy1a7CvP5R2KulwnScdTv0ZDXLmg52DuTg5GWQ8Q3Jp7PEIjbu9GQpt6FI/2oPL5VleqPqWHurZz
bT1m4s0RDiEGy0/gehvbU8vD1L5WZT4evXAYj8qyIYE8qyJIK0WfH4NlI5818hW+12jXTZQwV3ao
aP4wwDtQk6E7UgQi9mF51Vv9r7IuXmDu2qtKTfkLVMsjlqqctZt4IhAVUfMxH4LtHKcXYIXKsV7i
XuQmiDESKplJ2T+F59FMByvmF5P/f5pZvVmoeTdkleTHYZrzIxOgTsn6Y6Pn5sG0EHjYmmCN5tDN
640u35hqh/8RkNCx8MR3o2isTU6KFs0MEky3SZW/hZpXH/mWXorlD2uOyslOiO7ppl3qeM5O/mIR
LIJ1Xgr0H+SvHuOqnY9Wi0ec8jm0ALc8Uq+ojszl3Z2TxExIcvWYLskRoi67+5/p8434M8lXWV71
91cphLdDa7DuCzDuIcfXxTosXDSkaj1vG9t6NAoBJSP0wGYqUXOUG1etmmOXRniU6gRtJSaNVVkU
q7Btm6OIg+/w3R/rCj1gGVbtGv6Pjwrt5NbdSg3ck2aNxzAWT0mFCs1AB3Low/pY5ZTlNcf6qG0l
OCdjP6/bJH8sEjHCMdZ+wokEb9gMJ0G7Fv5jCAjHzl3cHuCkbCQJqdo+VWkT+rbNjIgo7WYbA5Jb
h6lD57Uysc+jm0S8+Dbpgdhi6kx8zXPqTWhBoVXiIWTlZ/qhUvKFM7NtHrg/UoUCuGW3z1NRjv5Y
hi6XeMG61vVoRUR0to1Y2duzOTxHDt3VcepRoS8FsKW5mlo2EYkOdnJ0dSQfOS0pHomzmhZHWGvp
Gw1Y6haDLGorllU+Xyo40m5t7dEiq9vGa5kcWKQ9R17EQ0I8IvokFUcdehzTo7XHgHT1Qp/o4BB3
C98JLcjHHQ5jg3961OFE8Psk0Uy9c9RWIXd8osJ0fsuOuQxVJhHcsjQEyJR5yi6Ms9uYWO3etdsH
OyA7NI3KQ8Iz6xgH8a4TScufsnfWdkBoUkZ4wAoAv9jUc0FWt66QbqCElzQWpMTXtbrh3mpvCKJD
5uVkbyTBqBs7wVyUKBUc8zG0H2MilwdPJ6ISyMomdcM3YXYNgc31KnTa8cLD7sp3qD7lEWFzTv+w
PFZXTud9qLAv/JiWzjp3iUatmXX7rurQrdS0770rMIy2dXREuL22ansiCK3BldrH6cbp2s73wupS
R/EhjwwUAp55JRIKs1DhmbhsMn3tNkjJu6zZ8f2ESNYUj3pR4lComw3/WfPedoW1y+x+Mw56gwvG
rFc0kfhQCwJXo5j/VyUhZN3gI6cbh5ni4ZbFxGWZ/T80MbSEbBqLg2b0LA16lV4ls/F0npDudzzo
6WyshxKYiYU//pSp8Z9k6gRa/cUr3cOkoy5LjIhJloKKYRipLilHKQ8/b7iG6eSsLGXG34r6/SHr
bs0MzF8t+f3bKf3LKqt8o7mKcVYscr6owPzxzAS3fFa/spg6zY0Orc9qgs3gqtckieHuefNOV7yz
mUXFOtVa72hpSN5LDedomrjbFI7hpfXOY6iFkOOi+NnJx4DlT2btXaV3fGpIFpaf9paYLhQP1me6
TbytFsM3jJZCthcE58zWQO9SIrtUVa1cZwtCPtJevaimo5J1885Uyu9FQVwwicv1bRheiyyD3jqQ
L8eET9swjxrWdW092Flk7UFYwnXS6l/jxHQlpjRy4ml0STKr2k/jFVCGtbLaodrVlpOc7EylPR6d
Ha9vaAmmD3VfutdohDNr1G2yawcUSQY1+FUSpM65mlXu+nNn+4AnNMD+zKiGXrh+6Al93XZGudIQ
wG3H0ltBRXCecBxpqOQLv/eEszy4rXWXEoJd9RDXw4roGkpbQK3Q7GG8AjDUWcsPlVyiPr/RcIEs
EgbNRtNhPKUenxNh05pU0jik1efYMF6O0BH49WEHz5UbrZXZpLcf0VzWXcpymtn7c+m9TanOIxrk
wy6cyy2BON917F5+QJYzzw9UoUUZZ9diRGuIHnodqmPLv5cj88+tkrRt5AjAftL1QOlmPQ3OeByE
dtPDrt4KHs9X4eW4KiwcQzwEolsYFq/E2DwAuLh0lJcvsKIm4gRo9JXDNnB779G0+l028fypRGVs
bJXA1LqKxXVSJmPljd3y+zAVzSt72tZq8Yzwv9m4RtX5hdL9SHPRbm2X4NNYoLgwQtI80ggohGGS
4CtYOfEfwWI/mNUBrVIB5aIkX7oZ8Bqm7utcmMqLlyg3dNInHY7kmdJHv9XVhAWQ3QwXLWq3blpq
p2jZ69p4uNjCGC6qElpHG+7ykOacEUeonblDrDMcn7NQMCh5+iWOZv0icK/5DQbjtdzlpn0cp6QB
M0w6tTbP1Xtooq9uy6p5L8thWHVG172PDT+lZxv9OzXdHuFkOL6HPLNX+BhxQ7IiWcVup75r+dQh
d6C56RGVg6C1N96bzm5Xywf63SSGgsCR2nlHLtWsQIa470w/WP2UgeWPrQby0KQ2U6L2f2e9wyeq
brVvSTMjejXM6NsCDl0ZgejfyiiC8pkO7msdKwg7iTuqu+rVzuNx3aqt9RJ1ubG2xrB8iQV35cmm
b+Z4Qb4fmwbP72BbT1jgWAGaZogC46wnSIO1GoW2pSErm2tHv3r2UG1DHTcobkQQ3HE9nb0kNndJ
1k4PhVMPe5NAuBNV9urQOo127JDlw/IhTMxFPIC/yg32ypSRiGEn2X4aKuPYIqbcCGGTbW85B3yE
jg9ZlR9J5bY45A35qrHKMjbuHrNJ3RVhI24otOt9CwRi8X9YuK3zlzolxiWZy29FGNc+IiF1XRDI
meXmyY7NB7IENFZB2q++Md5Q7f7JbcJ3YQ0zCa4OKfMHRMDCHyvcFCML8S7iCz5Hw+emT5Vjzs9C
ALjr+XROHywvGne1M73BKBl8K7CX+95obuOh7TdlJqoTqxPiorFXaI427nOQAusR8sfKNUiTnwj6
WjvLUiKxjOFgDuLJ9D5cR9Vfc2X6HfWszE0+r5Gy75QwudZZzmLCc94D7Imr0rK6VzfE+RUgHdj1
dbVNQkq6Sq0jO1cMFuNNe+njwd2GXq6vHHsiKIn6ba8/CJ1uCOxvlXlM+q6hH/crTxwsj9q60XND
jUUUbQWwICA88dNEu32lZdFb6TQYD1bGMKO36Y5lrGj7SIkfeXD5g5mMa21qwcuq9R9ga5pdF2hD
2j8UZAee5i0qNzWOVwSvWkcxa/1mzruc1MX6FOlOuisC7Z3R25hC3iCy6NlSlIfMIZK5RD+pMAm8
d22GZdWYFa8UAFhSAoGhIOhSAs23dZ/FO9380AthbLk/vlQ9mZ+6SIZzxweetiMxwqAJd05Xpydh
IFQdStJWE3t4HbPK3oVB0AKr7r+rTUFJgSza2Y64941Bf44pDdhBA2MD1+uGLv2HsFr8QEb3GgZT
jMJjlc34/Lo6oD4S82RSynJTtBqppw4P/qr7ndIx36BBpdtR2NFL426rjLiYQu09gNY5SzXzMpfE
ipp2fEwib74VzKTtpP+l6EAHNDeFRRN0K812noX+c3QomtELZ8Y5dh+PTpS5f3l40hKwpShZMU7k
4TFotBSj00iK3zB7j1Bc7GOrT7/rKTd26bD8QWK3vk4OfI91E1P0hOR1Db1Y3w753Bwb0kkQzQG4
GpZagaiagVIRJQpBynpqj/VV1VU+4LHHuqOcWHLkJTmACKq7AxPhfjfJw/JIjemJpKYm4Xw5cH+D
vx2T76IL9WjGYtrZzp+0CupD3yn0TWp3rWJDORpkWcLjxpqmlaq9B4m9LnGnr0tgTlqU2Dtj2qQ0
sZ6iwL5kUIPWcdsh48qhUY20H1+xrkLF7vEska89tFjDlTTnZolaiPrNTslt51eY0PsnlIgHQTH7
9lxQww9g68aA3VSKUKu0MVjnl8OpjFq/67sb7bWSGPkWD6qGwNQ2usduFgbykNLESNZuovAQhWnN
MpecqCk1q5WK1XRjipTIYzRBgBOipyLjeZWVF4U0sMmz231pWgYEjjrwgyB6IabVW+vOse177bXL
XlRUOX6ahPWlK4bfJj1fAmGrZF+pEe0zjefbjLSJqIMNVk1jXYzIHBRlugQe1NGybl7joKYzF/wJ
hjx/UYP+B+u7DuRgs53CYGHY8V0sy/RiA28+EIsVrj3b3vSB+sE6HNqd6OZN5wQsdhv3O/lA2X5W
oFkbSU/ryAjmlaiccAVsm89V/Zaadsj6qfldDwDnnWR+scp0m+bvVRGZP4KqPdt1BcAW0pWYvoVC
FCsog4TZTMUTjPxu68TOkzFm34qc3Me4+UhH7TXo2t95xjy1C3+o8fTHjeucGYXX0TkIQ/pysXoi
K+jqWfGhqbqdanfzD8C5gBmJ9NKznsyjalW0lFKUXKu2WmW0m8TK8eHHf7XkKtC4Ktrz0MOjEWqW
IBasoPd4w0aLm8ZX9CN9BJGSzSas4E+zaLMsByMBoDf11ndU3vjkxg7xZxkaVDhfeJCZffRINrzZ
cVhbB9/VdiBw2JrcVSfm7xl/GAImWY90t6IyvO0oyugWjKaFYu5SeLYfs3B+d5rxYNlDsDIxzu0g
nr0qroivi410lwQKj6jW21OO9shvDX8ojvgoVCM85EFQPIV1+gvCy7hyNdItdUM5/XS4QTB9cIpj
SKtvBYyTADWvz9buyA1+z6w7PaSpeRlcZl4FJbV1QUgNJYUccaxq8JUAC1sZZe7HyiC4/bOgitHf
bGdKLr6qm7C/C3O8yFdGS7nVwZGmDgW+kqDusfDU8SOJhYewKZ29bdvKukhK5WIU/KoOhGkLEDUf
4cy4VPFknWlL5SsmSMqbNyGYs7J0XuZLypsxq9jVQzvb61YT3ZSkSDCaRjZgMi/TrsiiG+oqHmXt
MJnrjT21/EuEE7bPKAmg92XdQxsG9HjSuQVtUaBE+gTfE0BfpH10VnvuwuacZQ9uYmPhwcq6Lpw5
OOPZ91s7gnJVDclvFaMYs/WI2p8GbIhsg9jEULhEK0cTDSnqFwqU2cRaSbFOHYr6NKW4maSjufDc
6tTBsl9JZY+aUKj+OlkelbtMKNdWQuBDRiF3aQz3wMbDWvixGg1bMQbe1daKz80QwDtAtfI1rBsa
MS8zyjGiqWWG4+eptULUZTJhW4GRCImv02kVUinkBokfHb/D9N4A4KS15l6nGl9iPYGFWIblWbbL
FIJEhPtZLsus69xY7pNu9Wc5bDOHdDw6fykeOcJf6kdmeyiiBohOWZqemH2y7nRqNT0XqGTlQcTo
zaMcWs6gXAQzXO4u72Gk+gHLfsSj2nJucqOL3xUxBFcYgzxDVP5PUAzEx68ThGMk/syya8OUC5GK
mbnjLhq1EJDDcgmNVZIFgEzIS/JyLn07SWkk2ck7s6rpuWyn+qhSdrnDnLTgXMMx/O5EU7OtIIsd
NCucSIXqz3z25h/RpA6UhVTznGtNeyVO3VnJA5hI3t2yOXcjgo7JgyObNSn9SQTOO8VLvvW9F+3m
RKVJNKKYDPIofzPi+l3GfSQxKr7Z7D8Kso59HMTdQxZ848aHHweqwNq2OxyZCRnWtAPabZaZzkUe
DckQPVtZc071oCP/FAP/TvNUWPYLn8EE8nlBxfPSq7avIM98qhblVAG0Tu5JX8GyN9Wp/iQdCP89
81NjZfsmKZ9+0hpXeHIapQs4tndw7Wy15EEIQztNupbvPweX4/+C3SajHR+WBBGZOYha1z7dMwlJ
MGh2lNCf5QH8hwU1RtxSp3tEYTHH2MHvkXzV4DoPdzKe5uTrqKmN0yco7D+7EOqgatvOtqn3juN6
twAm6dbQZ23tLbtyg00tPU6F+P01FMaAuTCJryFxmAqkFs4ly2vj1KVArPmfK8dGjVZu3lkHOunB
TaXyf5tdKnUkypUAgjlPHkinwWUtTBnmR2JgAikjMT6mItbPw9y3vqCC6utRnVy1JSJevhpjA/il
O1Wrfx2Y7Dl/SK1sK8eHe1T8cm3DGrzKkRPJN4HbRvZ8sITE52oYU17jlK+NYqutX+IfWXXd+Fsy
J/Nxtjal2zc7Ke4dJ31cVThwzvJoFQVr21H6l2Ju1Ee3Sy6EUBffUur9x7CvEcag2GUV502bAn/+
thoAWso4gzandBpbCnO+Jd0ANCwZlaYVn+Uuf58HvVO7R7k38Xi0hzct67XHCtmIHGzaujgnDSwB
majAgmg4GE0U+t2YqG/RlPcU+eiwma79S/cAEoumr/gPRb8CaEq8pNEk0M/A/9NL8PhDZLwXBXpd
ea7qzlSTutjdynMtQ3xe2i8YZHkpS8vPS/veul+ajIV4cVrLpoXsONv7uVRNMMLXNCGXpnHldATW
BmF69dzxWix7XhlrL7PYwJiM7zsiV1+5RWUXeYhNsy4whhzkxXqHpGoaWnUjj8Z5lB7xNCqrqMOJ
F1IivDpGcxmqIXsXQouQ/7YuX4iwfUDOWG+meey/lXzSXJAef/3zVNvVP0/tVbf616nD1F208lKl
+zgqkc91YXVDR2cjFyr+UhdKszVPIUH12XQYOoxg3R9BzshH2YO/ypnT+PIkeXFAbNwNj6t9I3z1
bxfjM50O8rSadagFHfnravmeOg7wlbzaqqnY9VWqrIMRkVqjAATR4sC7uZHSrYeA/nI16zt7yTwf
dePizUX8UUN3WLw1zVUlXmNFWiR9lIVTrPYDxZF50NdydxJK/GQR/CP3uI9Yz306jCDvZ3zcoUIL
N3Gy+S3NrljOmqvtGdXeDNUM16oO000OYjPB1QUkd2XAx72fONUmYQ1DyzMck+Mq7PL4oR488aIM
mbppk1bZyN280fArh6hg9GQUL8Bo3GcX+8OyI08wS6p09PseprxpjpYKexvXzfzehky8m9rUj/IB
bWNxbtr2G0+SCiFeq99UVve5NisXBPvGa9InbzytFJy77C3HiKlSLnFjpYeKiEA/TC2yr63gdzXP
H/qoBUztjYDqfm/yBMvU49TM0Y40CvPJmsDzZkrX/DK4yWh5cysbGdKUjDfT8UPuuukq1/1ooDVJ
o5lyrbi/UPplpKQV8v+doxJWsC1bD4a7M6j7vqH03iwuN+Jg1L1alcKfvLw83f8p07Z7bih/aoMi
kaSSz2b4E9dceJZDuUtTiHIJGr/li6zbqnYcM3vGhc0Fi4HpCVoP8UPRgglsv8faYosXTf7gpW14
a0QGK72Imp9j5wJSibK3wurcHQ12a2e3XvmWi/xMTbP52TjIAHJTca9NVlcPLQtkvzK97pT3WAGk
UQZofr9vtOyp7wQVcqf8M1j5vtDr6o9KveyfL5Zz5MjIi8HBLq4QUnNzyKTyBcjAQ7FMwGj9+VUJ
Aq9V6SmkSMRW8mMw9YntJ0PUHeTuP0/DfvZ52ti867H3bWitIdqoJG9T5p+hgo0DtRKFFfBCTZAq
fvnKaUPHNzUV5AxIB5/uQX0AFekRZ5Trj/96xY/3OWbkQ3lyCRS+hUq4nVl3PTVLYuSy1xAW+4S1
RMderluYMBDYRMxzFOLZTOeFSY8FkBCFTbG4L6J6ehARuhuDz+u5dQNlL/HZmk6yXaykVLX7GY1K
h9n2TEloKzHbsQr5P1VUIz3nagQcWyattvjLds3EfQfyA86nvGxjRBZo+pBrtOpeGUaWOpFLi31E
b/4AOCpZ0Za2y2m6tNh8kL/xSm5Y14xbu4Q2Yv537Ovo2OBpVFmS7eRYSQ7a/Q2MsbfPRvxAaJ0O
mWSAChGH8ZOYy+nUkmRdtVSL64FmNXrnfiUTPMsl37MNc+uIvAaXRxNc5Oae7KmUyaU25+n4da58
pc7z6E/L017uImXy9p1TABct3OAxN5qtNrAA7Ja9mI73hZAVGoHsyQ2GlfJg2BTCvsbQVuVgDdnI
q+QBl5LNSs1FBZOEa0E/ZFenzzfuUFDj6o0rP676NIPZOrRlTwMzKlSxbrqONVc9KIe+qLSnzATz
A5Bn38qjEQ7xjdAVEkxYxor18n6pHvXXFPl2ppA023fOA5raqzLODr6FnABbTcEXnMaIEJZdeWAk
lIoLg2RjZR15tUoUeOR04LYPCQakiWkG4ErM8UGe7S3vZT9mLHDvbxnnsbHGNZFusYgqRetcBrPn
W2Ol//secx/EC9RS5LMjVqb4oSjI69ilihP5TQE0o2FO6DsjpAbfAVJDX5EwAaEH1X0zkmTNU7Y/
fY0PdAB6vyyXIBrPKPjTcHJbTDQ0vq4LzNrZlUL//jUkX93fJtnY5jaq6/DW6r+/1mdyhPjC+/Ks
a8LwJsSfLAdxup5zALaWHRLrhnpDaTe6BuvHigbFlyxc6IkHao7BnhiPmbq9TqZR2lbbxpwIKF12
0zgAuh1r1aXU9PDb5G6B3xrfDFwzD9bo1LupBeoh0V08sF/uN4J7kFxoje1FZO4rmdw2kZl29GxZ
1nTos9FYVUu4IYoDvvtUq3zNDOPnmdK1n4SD2MWLtzeuzfgGu3cTSzOvvbBacCV9HjWqJLkFfELl
uVkG9ab3jO5vDkfkVv1WCzFpSIdjs9gc5Su5kff2WnwIosc3CrXu46gZ+rnNXAWfFSBNIaLv0rfU
otVhntb/SoeeykAc2E8JdbMdiLhT2ySBH3J3fzYBRR7GEKlauligx8Xp1hrrHJngsxyhjp+vbVa/
BzFD/ihC442CHind48/EGIGj8vudmxyYT02znrbcJH5lzAudcPrbCX07K2czpFuk1lP71MCdWOeW
Sd00DPv0IC4dduTr7JosHlEh/EopKOP9iL5DVSw31Jz6E2aKyFdGorkCYEHMTrT6OWJSv/dmm9bu
pNmvU2c9lfOYPrgta3CZwas7Xb+QxdSdTOmVm//pgBwTFpRFOuT21s09+JqG2q4idVqWyezKMflK
bpQlAT4LTRWhec7dnmbWW7Lo0R37P4FUqaqtlTKObzLFauy79hg7qLnkGXLMqeDVWIusXHGCj9A0
pu9Bn13qJhpelFDEJ1xro4/hcP4eVfl93F0EImmjfI67nN8u59vLuFjGE+ipB+G0oCy8MFkhAnMu
ZarUb2b2DdOM8S0aYgtCAEBWJ1Pwh+o96XLQ+XbWsquO3qNahvn8Rs3D9gnkw44m414ACT8TjuJl
sINqKudth0PxgJrGQxijjG1IV9e1HzDFzVT1SoC1lv6jIDXwqW6E87fxVqj38Vjl+qFHl27nNghj
z1tDg1c/XIWwxmV2rQ8tWsdw+C6MCjiMXgw3s1P7/WTXyp4IS2IGHIt/3YASk9pJc0XhZR+Fa11A
bQ9kYoxgSw3AB3KMxhsTaKMpIV2oaYxPrVT+MvhktS+O0VpP+sAkrevau7sUYYZ6mlQlWcvlaSaC
elvPncnfinUorT/Ic3kmHuSuI9ytZtXeWWnNZ43v4kNTeokvkwhBOjBzoiWbp7SUACjSaCqG8FUt
nEc3reKfqj7aK9UZrauWFfGnUyyK8mkf6q2xYREEhtshNWCtZma5ggmjHDTVTZ7kpvYeLNVAPlUX
6VPnBeXJ1vqf8pAcspx2aXVgOZFheZEOOIdso4g7zChuckzm72Gq+alplYv3BOSKlwLijceJagaU
leHs0oooVbKs7mNzgVcgiuNjoeJ7DlPNevx6NYvS9aOxtB5DprD+DE/5mEziEmuWAJrijZtSdxIf
c3Z+S/T0c+NhCSiV0L7I8QVJu9a9OgDYxYw0TlLtceqBFkSZUW0D0zO+eYswfrnjfJ2RhePnGUZR
m9/SorifodNkWRWNeupFjtpaOsbtv21ZSQ9bzRMpUuZOfQDz3TgqVauArMbZmMJD2PUf9WwZF8ia
5iXJSw6Q7fYbdEy3r+LW2FPI+A0fpj83BLK0tqEUm0xR+rXLKgpaAVErYollabVEW2kC9mFS4xhz
DONGIp9505fNFBCXkpQ8ltsY9jW8IoQznV7jyOA8uYnbKtjmrgkMZrlCjgXKaOJcz4+ZGSCDBEfB
8jKg1LtzF/Yg1Sd+WgJCV2JSgwc5JnmEEltYNmO7oTQ9reWYDhffFLZZ/Uz79ocbk6OhxPw9smF6
D2GHAfgSgS93FTrWFKNM7u1WBKB2VopjoxNvWAOGW2NwILumaUiJjgMSEGWkDw0LmgJV7+7vh+tx
WsWg+AT+bLzUureRcwQl6ZvHr7Gvqm2xnNf0i6xUlm3ncSFYLPtfcwt5XV/Wrt+qmnuT9y7NUy7W
NDtnc7mTFd5g4qUs+T7Ju9lkRVd5VJ4bRaW5b4MW7iwyBfQpNGBLr36ITLzAciOW3RQF3hoQ5uB/
HRht0dxP0fpx3vQddIBBHzrQWNOmC7z6MUoVWgj3W2ZUxfSOG8tACh3S8vTK/GUuDHuLh9LxjWU9
TluhOk9189EtC/lm2YhqXllNU0Lw4/xI0wzsgPYu0TsF9w66/wgwwW2es89XcixZxsZlLBmsYjsi
QfxVNWiCG2+MjtaSMExwUPWAAP1DLOHDjtVeBksl024YuGeSQTadVRoN/aCEfNQCFKC4irfVsrTX
SF4FtRKNWwmF/dqVUFgs/s5mGulrei1+i56wUroT/WO3kIZZTQFbArLjy90Er/gzyAA6HRmAtcUq
/5mlaKK68Nps7sjw4ktloXnzaVRpD/JBLB/JtmFymL7/b6aezoo6249Ym91rpUTpKwKnOxzBskti
RSYCEbwlUa+j8bexFI1u58JKIHj5flGrdf+ni6Yw1059vfyCFcAXObcMkRId5K4Evypj+rkrj0bT
P3bTyqW8sFyb6grKqDB5E7VZ+aULM1EsHm27ILc7ruc3VbEc/EnoTpQxFltTm8ODUFhdeqVRPxUj
BRrNg7xqkoH2s2CJySOGxJ0ST6higs2ziidvYmbgLQc8zKtKraCqoCg/w3u+qJH2Ln/Cop/VizNj
Isei8AoP/N/HSGp8j+qRBJTYoZlpNXRfSkyJZplj1ZeT+SEKEbnPvXqQDC55Tk/G3v845i6NHHlK
1Nvtrh/QORJlH2vQmEV1pcbhXmWAvXyVxhSx8wRt3r8OkKl47oCTnL7GC5RmJ3NK9gJmhqylygqq
ZTRHiLu0FZaybZKiLIPyPexloTbR3W6PjsdYywsmpdOuYjKOc56WR4jew1rLUvDodhgdLKW1nvNA
1w6sW+DL0XB+LgrbeoZ0WqqiAg3ECM/tnwnCvRAuwc/YXqNKFL+iAUCoGufemQZ3ds6SofKdnD5K
Kz//rc7fWB+oA5ZVfKazCbaLPTmVleNtqt7H5dAov67/HJOnyav++x7y3AFl1f2NwOhs0OHcUNei
3I3zXwPL8NVotTWNzyE88dmcN8JUqo/ljN41rveaWK21G1xp41lu4qIez+GykbvUvneJhfx8RAO6
MhGRA0E8lo1AkbKQ9frlfhigkouG6WY2ZfMohxlxhTPd2uXwf0aMyt0BZ6BMjM2JGVKH8u9ef1HL
0tg72DJXsjwjqzByM1oBVp2kOwaT900bpuhUmhT08ti7fD1PdCfzA5rjF/n4kJsYm1RmNZ9D8tT/
Xnhfri67jd4cW71GmCaU8TbW1XTTmwJ7IJqKrRyzB226YTvAfpO2LOeW8+5tWwdlDaGb6kWvf44T
2RFxxIS9UrVXOjTFkXVVvJE1qGVc6/LP8dTJ4g0O6/n7P8+X44JZ/g2NXLJKI/WhzSLzeQx77axM
6OZl1dtWTAh9npM9AIDTX1UmlveieU0PG9jNuJVV8Lmi7qVkKrBh5JRtBfHM75sjYq3oct+z2qUu
aMMUV5a5ECHtT/dbdaO2r1CP1UeQmSQrfb2iEg7YvNqM5NBQkZyG9Txq6nuc5R9aoid/7P5D7bJF
4oFMLs8S48ego+DIRst+abpC8YveCy6KglZvnL1kURoY9FPDCm16j5DExen6h18mZb1W2Om5mWek
ar1mvUVeEmyJscAUL3fVNPW9zm0O8qg5OLCWhaufq7Kw3hbteylq76l3I/2lJypFXoRSVVxFaH2X
1+B/mo9q2XdrC9/GxYtgNToiuLCUrfx+IB+r0QME83JQbSG4J2l9lXtyA8uPMtpyhWuMpyrplePX
uEkeMQ1pdBI1WnkL2fiWsFTvWsWkScpXYWSs4olF39e41RrOnjSgZCXHkId6V23ZyDf5f5yd15bb
uLaun4hjMIdbZZWkytE3HHbbZs6ZT78/gNWW26vP3mucGxYBTCiVRAJz/qFya2oZQXRPenqqWAYK
7ImSpoer1HCmnpLJVU+jq1V79Pzf69pFqGsazPocKymUil7p6nMXeMtwMlCU3Mg+M4awuwtAc2ym
qS+RD9kMumredIpPIjLu1eS0nKbidOi95CTP5MEagDSvl3YwzvyCRdDSizsBrtLmjT/bvNzZO1Wi
ti/vIcDg4saJHv6zZ7nllD/7aIofFvd1gmVL3lX+j+kKxfpDlLQYNDR1eOelCNLGM5Vb2awVLSSp
yAAkmvImNsHlmLMVHCiLrDCPLi/5POD5tcwtkgbQkD7vr9PkQKqiS2mH2RoDpREgujrey4MRkn0e
UIhqxXXi2m91wZHih3MOFIH4CAIUIq9TZbCc6sTJq5w1iUuRPPs11aGCg4Ragk6knOq22nQs+MWx
rPMMUuKKQ9Ugjo9LU9GKO7+IqIkzaLWa+cgrR1DKUwOKrKX5WIgDrgldySpdRrlA53BACPW1HJNR
IPieoAi4Z9lS0aA/qXoHhFHMlrMSa/qZwZAk9WAeBymzVztw81pkjKR8EinJ9An9KDkmezCrgAb0
/xOf9oMPwzYaDw6Ana09DNZOF2I3tu9OkFrK35vXURksR1UR7Irg6+h1rlbnLJFcHTxSZVg7a271
lz/mXpvX5w0DkNKV7uxjka2uUpU9YIv9tUxHO5OT79oWqmUxmFMGNN8/N17jXlwhp2DGlnWTILi9
MmSyuvSqeI38znQYUN99MJ1vhpHnB82lIiUVI7XpCxpHynuXBL93R+HXLsuV92u0VKMMwq9/RMvu
sf8K88Jfos3QNbZoGPKNFjrPsVu8wdF5rEpPqBNF1UsAP0B2212iX5B9rVZtV5ZvYMOd/eR7DdZD
XfGmZKG9Xh4j++LUeLqZiFrFSGnwbW9NmBZWa8a32HXgGDFo1os5s2pF7L74YaVPUuUz1/SXPgjr
9ypKyHeXQ3KvkIE91CSEj86v2dqv2XY55j/c8SlPC/OnmB0jRvYeB6QZ59JJ7jNoa4ehx/9Xzg40
aI5+Wz5p1oBfjh+CYXT88cPRMGEydfVHA2uPSy16+SOmUbNWe9+5kn1R0A19b0eMjgYVoM9gUcRo
SHTdamau7FFB925aE0yWExvzHjvP9k5lm7Vp2iR9TqY3D5jZKtba+DsqAitAr8pXJ1KCjch63ua9
bp5U1+y2SRkW76bbntzGB26IWRUaVeMzkjblvsL9DvYydiIxaAKgkEl8tIFZU7Mrw1OcYEcikE6p
Fjn3YIL1+/Em8lJQS5PX0q2Xz6EzF6elD1nefj03/Fjk6DLTRNekGBAPSeS8aoRdZAfoWWJRq0Tm
l8DTfsqT1DCXEzApPzVVNb6Ik/86Rkyfxax/PM5/Tv8Vo07ZtjfC4NHynR51tfBdiwf2zGhUPjfs
spDwjh9ly05gCcWOnd+Yepw/k0Fm2QBdbOP6Y38BcJ5sjASLJmESUrh99+Q7kDTFFSGmbPf0a4xi
8zImsXhyTGOebP2ah/wG+JQxKk5WVmGG6pNCAk1hvthzcys3ZXPph+sSZ4m7hPLKpUCmbB2gRfhN
RX2E3EzzimTZahbsw7QYwVsUJF9jcQZ69vNM9slRGYfswf8yen0UkjqQl8KpPU6QxtHk0D56zyFh
qkf1wYwG7aMxHqpYbd/DUDGP/sQzy6hq6t5wZ4zIS+j9bZBCQ5T9FG4aVCxr/azjkfeMW/Np8PAS
T9Nae/QGbPbsomvuLb1WkB3MVawN1PIjKDVUQfB3aope2SLTO2+9rqwPssZMveM41CRae1wF7qq+
ypZSdAi0bgmTFWsRxjLbeJpt7HNqBE+WsNlDHDpxs7WqhIaAYRb7Aq3n//fZ/x7nppp6wt107TRG
sSeX8d8/UqNi2BgiUoRsYHPX4CuyblBb2xVtg7VWCkNx1Uz4WUiIRRBm/V6+fz1s75VeqR4xoe7u
EVf85mpuezYq6pyG2mhnuLrfZIFHFnECDFVDzYAyKGo+pWC2GiBMdrLcg3hjtwoBW+2hKgDVNNV8
J8tsEq0qz0BfF7fQfGz8MLrfR6U/pYzTGnM79agLCystT7PIGitWMl5k21HIAajwxHapU5AQxb/q
kJpecJGHAqv2C6mStRp4KNL86h9IcB80o6ayETXnWSxGK7kuLeJDr2j2SXbJg9b2fYvZoRpsnKId
kfcBaopJW/1kanxmpDHQ26v08l7rwhZ6Se18UyC/9Ipvf++nJz3XH+XnCnuY3JgXT8vHHFnaHdu5
7rHogRRBFvir0rHBzO1O0MDAS3u7aw2+iXXhQ6T9lIV3WbRXYf3rK1+tk3VlF2Bmy7+L+NeYnOtk
PhXeWZbqMfJrNr6a2HvL71/0zjFe57rWt2AcnVNQcikaosagsK4r78DQTn0eZV81F+nQEuYOMo/Z
2iqs5s4dImd6bp+tCkN0IOoAXE1bDfYNkqNrKRkoxQNlX1rl47qfwh00/+6sTnNhXZK+gkQqyzuo
IkB5Y0dwMOasZknvYZYtDoNfd3ez+Vc2wtFf+tFFfc310YVHX5hLlCpWnUYBpOza17SxeygodhfV
T6l5p+oDX3cjscJDGDYlTEoE8gxxkMNyIBJwchWO1bpEKnMvfb2aTtcOugH8fRJIU9lXej23x0ij
TCOhquCP7zO8qc8yJMKy7W5wkA4RE3AUAnougUSo07V3y/Z+mutJkB/j+bWKjnWbeA2OzMl0nJt8
i8tQj2TjzEal1c4ZpIhzjTjzeUrhkmqd94xj1rCHzTg2K9knQ2wJr8hqPzqMnfM0ySSNrjj6jWtM
yH4IJWvPSowbyx7usKlu7iodK5xYS5CJWY8O9qrykxCfmI/Q7CIaKLvkZyX6vQrxsWvXr/g/+yPQ
izbp4DWeGHzqft/Mt4kvqHa8iF8t8RrGUYlX+AANqEEBxdHuZcYmjqjPjiGFDJti/d8tqgDNNipE
dp4ly51to0egdBm+UKKZZWl7AlhyWt656k8QLkL/KDW7MUe7X2ALmd5fZA6m0+AEhKTCDrnMInq+
SY2gdfrDJ2BAjLcaGCeZn+FfhZR+X4fCGgh5trCFaClPx3hONq7Rg+QTI07ZFxd5dj3IPoDHqkca
TQSpcJ53nz/yJvQ+ZOfymCiqoG7t4mEgO/94ONn0xFOomIyHJEwxaf/7Waeuqo8R9Idor2GgO8Wa
ejPY+qgfhUHFNi90Kt33OdpX5GN//R24EYj29Pn317iL/hviOLwe/UCq2l2Q6n0GSjLKcm+zANFJ
CjiHPtAashys8WQgsvvexWvN7QJnD8RAAARnouxxwcOZlZ83m0JKWcP4CnXdNS6Y9gZIjT58tfX0
S6Q7w67T2/7Ujkl/gq1ZYfRdZSX0oBLXmGHW0MFFP1ieXQ+KT2HVdqbDtevfwmQfAKAeXNgUL0gk
iSTSC59LOwDZtWxeD3k+tdwbou21S0KXUG7wb9OmgApTx0hBgV/qAtM+ImkBysHnvxCbmNabFYQ6
e/LxOtZb6net9xN7a/Is4VyHWzdT1E3WjZgUIV2nGqN916tp+zgbODKr+Zys5KDs8xIT8orrYgAv
QqpJfcfDyqU+PXvdsGBU9cDfWj40G8tQc5yH0C2QabguBEyWoRJ+yQ2cAQO3PIfDUJEYU8AoG7jZ
+cHkryzbsfbyhhygCH2o5uTteqO+3o//OXjtr4Z651P4uukhZy4MEQPRtouOV8Ynf4SU2kWOqmJL
S5r799FONK9z5SgaRk9zULZfdSwyoE/COZfLL1bfpM2C6XFUEK8Movh7PGFUW/fDeApGtg7nfoiT
Wws3wTUrxaNXYP+pNj7E0mj86AT81tUdA99DCBBB47cHNW7ne8y3ZtKnofpFTPKH/qRpZKBlfnXw
nfkyhgosY5EF+ZWaDd302+ijlCS75CGIxVI6mzG1McrhNvGGTVTir0qF8pOWMlBWsSz8RuTaYNQV
TCAat7g1nGYJk+8yGOIAqeD5P8KUctRuKwG49NGldMYHecuJRwy+p8j/LlvykJBy3XalUEQWZpWy
r8ZldeWoenbz6XhpbksT+xgfivqSSpZvIg7ztyzO9JtQZocyBJa2s0sC+/o+48hQzoWJ6p/4SMx6
8ja+4rgbeQ+HAXcHRALzQX7yyw0796AXueRfdzJC3rULMwoPoHCM5TYv+waNRWGNwON1RaC3bok2
oqZTfa61ZN73yJXcgs+gnpX2YFtiYFnJ1Hv7tHJ/yBtD10+HmjL7SbaWdUAbj7/1yWUA7M96PZhs
Kh5qiIUQIFaGWbt4Cg32cbK5o3Gv7d/cokEHH0DAv0XgYde/QVz5LaJphI6o1aLUJVY0Uay450JT
j0aUsKSRbzOf40OTosF9fZtlBk7J64B0XvvgxoR7y/GxgxFLn4R73XF2Y3jDSvttGPL6RZ/IsMM0
pxzSNfUdtVswflg/kEWbVvCzxu9T4/INs1vYTRi4kn5z7QMf6fjQ8g9bQoRjppp7f8mHHnRdFB1c
uAmGHayKJHrPdAQd8bJrb2p+kDd2FTQ7BwdRpPmy/rkP+/GU4cm1quK5f67R3n6cAyxQi8hv137a
nhutne4aK/Eg56vTxjb5tgWxmT7UcNxuOg1wSh6rFUzL9iDrRMjQf0a0IqL57yKSLqvQMeh+ewxv
LtutilPcGsxFsne1OF3nNhwXwLJ+fafEH93kwIhLJmixfhibh2W0g029Matkl+kFabzWNN4UlELX
cWBHZ91LzTeT4lM2Fd3LBDT9jmzaXzKqCEpvbxkdk3gLvLXphEMiS7oiwEdAntq9wtcemyc4LsJb
AO2MXR8JbroQG1cLxdt0QYnwi2he8ctShTzVLA+Bq8RcXwfqDoizRdJs4ztetvEGGMKY2B8da/AA
dIMigeycB6wbMcOBpCwEQTDDwXIRycHcfDG0rj+ikYHKvROUb0MO8qaY0ukQ5l35psbg4rTIUG/l
aGhB35yHV3iL7l1v2u+dG+FTg/nBSq3wCbWV0Ptq+fqNaWV4qWbDx+Sl6c9Gm98xmbPe5zbqWHma
7WPIBmYHkDa8uLlmH91cVQ9RPwxQSIx0o8IyiPG53EkXLWmSpac5V1XRh/YBa8Q8aD7bg6jpyUDZ
Z2M3scyTfb49oCeh691OQiXaFEyK3lospB3XP8/R7J+nSg820GmVNUIRds9uN1POcjjTURNHenQ9
qe4XlOCcu+uhtupkYw9YuMg+t2NnBX4hPGMMr52ucaiYz6c8bhGbY36a2uGq8N250dd+jCpJoPbx
pbPLbUVW5g7RI+tOng1DnezZxbpCZO6zzyv1/qaOre9TZK11JKRfyGbgIjJHJnpV3vjeTUikmr2l
Hk0hzO6hIojw19MneEdUimX9WBaWjVjf81MI7mXL0iJ1g1eMt5NF5XoEMZ4p8U9ZksbC8SvVMeei
iYM8U1v13c+89hCS/2v37NDDg9p43yKn/Yxo1WraIdXF3tNrhkPCFpIF4wDJwi4mqtmDto/AZF6W
Jtry5G2Lot7ImBw9h3u7bnHWybDOzn2HOzACdWNoZx/5lFkIHszjqU4G+7UcUdFMmuwDEu10mAfE
fEwdQw3KT+MKuk5zmA2mTk0AaRMZ0nppk6nka+TrxpPpax+TaemvYz6/OI2O5Xofn/gBBh9J4uub
BHDIxRpT5zT7uU71BpUt1TNMDw9Su1LAko1dtRlDLJmL1rjp8toAhAWt98xlItkGnUHZW8aYem2f
Yc4Mey6FMzQBFTkk3YwgehfPrBs/sxfXfAUp5wR9P8DSZ199niyUw5x4i8JWf7RTfkf72VEjkBIJ
tjVm4VyWTugQmIoTs0ugCK3Kqhsu0sRj4CdqGvUbsIPoNunInMvuUoU4pvVOv5NNOSnUmnpt9aO7
lpun3KkU11uN/E92ZNu645xqTymX+Ke05oMpTORQBED3i10ZTxPukL/1N+I+/c/4mZ3wJu29pX9C
rSjO93riQ+6Xu9xU7IHzXwfUv8XWVx5hbkB4wWxjBz8NuV27f+mgrNz4aI5t5FNprX8cnHl4QaGy
+q1fxIfURAR2urnkNZt2wzcfLMcNn0pzOsore2t6UOc6B9AoNfw39KN79pzsMuwyTR4+QVZoxYMi
0qwUbhYOMm0EoFoxHdR00oaC1gBYdsH8yWF5sNPcAiif6dU3v3T8Y4X2wcbJsmHvCYGDOcSnfKot
cKGJA3+qdNOHBH/J1uig/omuVKsokrH2kfEqWs16Xd6kJArOf95jZBthNo0EUI3apq/EO1VvlPUQ
1fot+qFILmoxaWnLAGCidMMBOi22zmNtPaVWOz76Lr8qGjPE+ZtE1f/KHTO4RF3RrKcah0HZvB4S
iv8X2cTfFk0PsI17lJ0GiAIun4TF1nxXUUk6UpN5c8Yo5YdSxXtbwOZyJczvVc9hIyMwwIWif+vs
TkUXH8iHBIleD3Xagtiona/XLnmGQc54QXtjvNhGioqhaS4RKIE8haaNn1uZHVutmT5GWHEboMXu
pel6tpkaavpRrmavvqm+YyJnf6diRWEjPOtK86YZSvNYjXVLaTH4WQRxepJdBZZud+2Y72YRILts
y1d3caJkmzzsDCTrhmYbjGWCq4QVrCUetpxVXOfiyT7iUdWcI0QO3JWRf1cQC9dqzXlg6+Ecq8jp
dvPY4MuYlieJXAdO1q1sURxAwo0rbBDeJnkDSTQwXmpVRzSPlkHFfmkh7/SXESLVM/oTglsS8NOw
m12NanwKQ11/nCJgvm6uC1wxaDXUMI81AloAi2lGYxdttNSNbuQPQEyyJgu1CtNFb3gIAe7Nnl2c
2FCdF4dgsl680jA8I8uT3XUywzdoO6Qiha4dn578hHTHn9aGp4z768dqlSMQZXe+l12I/QQ3QYLc
4dTEFalbUDs5ziMgp61qO0xO+aE084enGO1DWGv6ncOdYCX70U5EH9wP25s2tvP3pr84Q1l9OO5z
r+NxHabJ9J4avHQFksgFuq//gjzW0m8llXmkxoBGQ+xsxkKtb/MRfOyrvKwEiFNI9IMSFQ7bNOQv
QEHIHomMiDXN281THK7/GMhLFJb6Wq0PckD3/ODgW755o6OvNgbVi6zfWOk6nGjIfTEj6F1WL0hS
zreaBtxFZL5t80ELXHyq+OkV+8HApaTRKu2+qapUqOlmP2qsHrLA/Kkqw4vNN+99RG8F2Uk9vffQ
ajq0hmkc8QiIb4cU2xdMOpS7MUeTykIZ40JhtTmXQ/XC9hBRVsUM/c3c1Na2xxbvUR40sgp2EtuX
LO9IQbh+eHAjS08uIDm0vZm5D9A11Dv5jYxT+4Gvn0qule+gGJMtIG/e46zN22DIdrXFlX9yFCyH
R9aWWpLbNznqUDvdDPMXSEvfBz+zv4vQwWyydREmdvUNg5/k2JMKuy20+NWqymBp4fpa3Mr+UQxa
dfjqUy88yv4EGLG2spPvtWG+1d7kkIrhYHAPhUUpTgdAi1Og8jlzA5WDbtp3MwAntdroeKZuCrRq
dgscaaHhOUn9ipt6tYk8lkDyH+m00+/N66gs6BnY8a37MTjrecLb/cc3CJVuYwN4F9Wgfw7kennb
e0F9uvY3uVufxGN4U13sqhlTu76zjMsoDlldKiibxhQsUjgkv/UtMY2THYJJ+ZAD8pDIGfIUWYh8
ncdOue3q/vMBoz3m5KCCQsOavzmdZR58oXAU9g0Kk+LnGIUO5lCeCmulccMXNZz2sp/0PUUrPLx2
solS102cJ/UzHgTpRU6vneB1ERDwygDDNj10PqbQe/KAKJV4L58SvyxObNEDpItcFaBv3wFFYKUe
gV5lvCV9UK7k6W/tZcJvY56r6ivDKIsDkprunaO09/J7mYSdewfk7V7DhPE8xkOGeB9idllWlpdm
zNkJ1fXarSzrGWfN5qF0ZhTCoWhMVaDe2KTU1oarlm8+isDbFouHvZzU/dQ7wAXzSWKYY92z7qsE
MqTfU+LtJuv+11jgF/bS4hHYkWjh7VBCHW1rJblBPt0g8aDdgAK30Lkdg8c4y25TyUOrnPlo+ECV
vW5u7t0KZQdzxtPuXUHztEFR8NafrfE+trOeS3j4oZjJdC+7lv6k2zdsCS8hBbWln7cab7jakw9C
AOSy1GjCIb/Rev+AsZfybs1Juo3zuDh7CKJeUKgvNybF5q+WiUBumAElaOHNeQavlN2Ie+B2qO0N
S8E1InNRVjP16LvrKgdWV/5xWQa1juFtWcz5N20ePrUT6n9bvUd9yTDb8vDbVjUiNzuap7llY3RT
jjpMUCu3zkaMGLWmxrfyEkWNLj6rxfQmL1Gyq1A1SFDkWpcrmWbH1WXomnMd6wcSbMZHO0cdiasm
uHULrz4xG4MdCI+vmB9+yI3Ar9AK9Cwq6tFnaOP7wW40kvAVrflrqNdXznk2kh9yRYRBdbAsixxT
uYWF7xyuKyW5XJpsDXrKlMCu/8VYKZXnKvCTO8lhkayV2jHqrTN5BShdeC1lrt0qSuseal8HMucE
FVLNGDJtw8YBN1cOSn+D9NGXaeC/GoZd/zT5evzkAh/M7B6QQdg/iXvrOp0jdy+bXqLiLDgFX2VL
zmmK5nWKp/giJ3mZ3yI2l8Ubypkq9jGzuiUvHVzaGY4LWQvcO0XJVR7kgDwjbRee7SyD0TV508q3
Yv17vw3EOsuMK0T/esN9KE04rK4HiGpWsaRLU5ZF5pCn26QGpY6r0DMMoeCvf5xg5hHKHnYay4lb
Vs6blWb7ssObnauN9ZC4LfBAvNa3g9+G32p4vF2Lg4JF3d9iSXGjW4irdub4Q47LiTb6WOuy0dM7
hHqPDmvDRycYuidNSKfK3//MvbDEFmal2E3x1s0C8tUhViBHixR5U7vNuACMUfRSqOa2zcEjQcKD
eRbu6x6PXGNovQ89XLpVZFj3apJ+dhM9Kz5Gbb42IIP20ogrB3uF7pmGVECQjchESROWRB/rckTy
0f9uBH6NNCVeRQ8Lz9zqCoB0NoQcbFK/uCmCCwk7nFtH51IGABCQLlqbz27T/kQgefpqaT4ZmPGt
wUzpMFM9vBQDaPX9RF/H7Sghef48gU2CMRkWF4lSk010m4uLRKnNNeJicpS9qb7r4iTbmBb2TYOu
dicHT9mnLFbuK55TeY7qbmlqiTN+kWGF902dwcDMJRqzIvnKv+qDCq/2HEU9Vot6Fx/CWkW80W/H
g21q48MAH0juKOQh9RJro1dWuasFvxbh6Iks72dEbcLAzUVEbk8lSo3sQ0KnekbvOX8wTLRJGiNq
Lqy34mfbRWpYiIXgsGLumi5t980MliS0rZ3LqgeiSt+d46xGvq63G7SGREK50LVbMGzhU2KyB/B9
5LkWI96pUTZBjSmMHI3EaKAwKj18U8MNnuYm2M6VndxPdpMfE5+c9yuV+uQQpojFGCpuBQsktUDs
j5oFbUfSlmQb+dS/23NvbroZlWa44C4ASLi4QamgdZqh7CSbEgJpYXeEz8CT7Mm8EkFLER+LeEvD
FuIaL0Pc9l/jjSxPVlGIHWgtLFx7x9A3St7MJCy8qd8tGOoiGSLSoqLGq0XKeU7z6YxboNzf5qqX
HkoqW+tIbHeN1snhZThnuQOWe14nn3ElqdJ7GW9hFsiCxbQPNtK2JwrKHwgsCQyxWj3HFV62XgGC
FonGBg/GKam3uarNa7thLbe8BD2zZ2gYrFJkhhEdJxhzCABwxdsEbOGR89LqBxcRkts+dQS0jdet
+NHSlIMyTEYombWpYUrva6OGuy8WlmONIYWXmcY2ijxyM7/Wl/KMX1F+8j0TLjvrzmXJuUybmqOe
zDYVviZCfoxPs50CaMNzM+5MFNEpZ9P326EYUAHLvWYJuQ5MIwpXK77/xtlMzW9+Rq1b1kQKK2gX
GEQXaYj3iwFZ83dyCKNwOOl0/GhYomW1RA57ongqBzwNk60fhZtWOB1jeXOHAoi5HyyoD/If1mKv
exsX0T18Fwd1S6fcoSRoLf86BWTnOgun8jgkY3A/hZiIDNP0PVQVZNbFGj5C0d/Y6HmGWPNbFIOV
+gYmcYJpwSY/5AuyiVWKyH/kARYWqRxuqCkuw9fkgIyuslldu8iMLduDKVTqU89tUz7tbzsGXFlY
EUSI38iX4porrFNibOURBXbzStmZNsJy6KqKLbYz/gXuic0u5p6aBUc5qOxXFGeC7Zg28XFAhHAb
C90dCclKUze4gLndDFWJAoNsKkq9kREpYH/XzYR2bGTeysNQ9T9z0heHa5cKNuo2mML4CLXyXfbn
mQaHwK6FoW9wcassvMgzxL3mrZkhHHXtkwOmbkXrsiynXZoH2UmP+vfrd7rJkK1DCO49Ej+ECJ1y
SKqSkw1hhl+v0rsnlC0T6ukFRSAf7d2R3fwPG3HxYvR/RBaUPHVwk5fByK2tXhjNWdWAijamN2Oz
jiaAZkwIWrh2vGDGPGSjLnNcv0pAmYSR+binZTlqHhBlx1XalfYuf0IAPwTrW3R32RB9M81ILNXD
9IhSRr+RzRakziYPSvcgm46vfHfcKbqTrfxp9iy8CGVaZO4RhmpthHkyQ8f8TOgmzUVhoC93bxhD
Uq8roZ2UaX10I5WVKCPm6y7Ud6qAjkm2gmQ0yLPlUFm4aCvRs+y/him6X2+NvKoheBXNLZ7226WQ
8UczDerDYHrZus+a4IkLSrymZDB9QTrvMjVhA+l1CFcOsKkfszH+TPlpvGGcXkB0VSIKPK2zR9y0
vTESz8Q/Dac0vVSynT3UP9Iu99KjnZE6Taz6a69P4/B1BhiPQhTsSIGuYBn5ebg2i2giUSzbuT/h
KsIO49/iZJ/ebVFQCC7yOmWLixWUc50LYOmu5IXpegGTo7IZeIG+xQziM+Q60Fioh2jmXVBNxdaH
KrtBiTZfOM/yLI7ulMgp767dXIZ+D1Vm4v8O7ay0+i20TaN7MKC3mKJOD0mvqLvBtfKzMg/TTai2
PvdtLBG6ttA3lHj7l74futXMiuxbyyV+IRf5lrYy7LxE4Xb8y8Vf7q0eKnPd1S5uASQF8XSo7HUI
vuCbgjBHOpCErAEf7vyo9496oZuPbIrZU4sI+Ex/oZI/PCVe2R09f0YAWu+M986kNiICphjGKR4d
5S06ePrFsbmWASdXzi4XzYsicEHXQ9d+dM2Una898uy3UFhdG3zHxvW1jyzVxqEmeB/VTbnrPMAq
lp3PTz3ejvceGp3AmeenQXWmp7Kxenae2ngjm3aphEedtQ2owLCt1kb/qulD/SgHTbEXGVOy3bLJ
qo0L3Gx9W0L9Fp1OBf6RHKwd1mRtFpwA9GJeScLrFgkvhJ2juEUfGP9quKkkvUVr1iIOIiSeh+4w
J8l32b8c5CwMc4r1PCcmqyo1vynATK3sgi2gq3vdXccvcgPDpn9DzBoUUmD9TJO1paj5T1TIEY/x
51fPM3USQbV5C0wPX/dY7bdL+msmHZn7m0Q4WXlD5SLMDto29rzpnYI8ovE4c57iLpre3XibiajJ
wXJ9iRLdJpmSf0YpUaX8/li/ouYeKW/5WH8/Yx2FGz+D56hMGzdDOnceY/OxK+J4j14ylAPRnAEL
PfYw1XGEnS9R39NyJozVNLtc4VkDW1zBwxwPXF0/BmI4DIb+VuvbGzl/mVE0mPjAsdulKFkyY9oM
PR44C496LEC9lD2mOck4ksOPyfcI6fcCS3e5BAa6jz4NStxyOBXDoR9+DpPxgUUpZrsTRjexXj30
WLlqCN210CoHSpJ/1ALA+55su7WOf9zar7UAbEZOZa5bR7lekGFVrAw3I4o6/1a2SDTjfu5t9VDj
BjasZAiwF1wU5Ib917Ac0OOiwOZDVETkKEKVy+SJhPDfM/BdRYmdnTlatclpDtDpXk5luxSd8qz7
wHVSuZHnphKmS6+t5MRfo+TwHzGyGSg95LY0+cgyr17e2tDnP4wYVXDqg5/ph397yyJLoaZ9vkyS
b+Sar5AThixHB9qZUIIsA+HOpLqgEoLi2EV6eAIQ9XnAnoNRZB+CcHftrd1Kw7dWhC4BckgoxmQO
hp9Gae0bAYRad3P+qpqFDUq7dR6mJOLgozbOYnFpRHxvY9e6WcL9MciPyFSjaS/iY3FQG4PUVRvp
GzlDDgSBkq8d8TR9pfQHv1SEcQ64BeF4oDcnJ2+xiHF7H2lo12jB+IjezE4CnFoUb/vniCXjIVlQ
Axo2ftKUd21iVGBC4uyvmtJ/Hpf6lwHI1XaOMxc6AqVTD2jxsTD0VaV68QOWpgYgI+yldp/re2X4
inxB8uYnfXnshYWJlLhR8Zl3gjFbVZQ5dvng+GBq6sw56FN6M5c9tVDNtbZTlOA+N2JrVtbY2xW2
zRfWkQu/tuObOLjIPnBDN1bCREQkEli4JphEQssmdxD7OquzaitzB3KExnXk77C/58ABJAWS5Abl
q15wQ9txJbG7kk5dTfBFhwghct8U8IzxV4wclkxsW8//Yx4SJFiHG82TT0rv2Q6cd32qs7+8qUDv
vWqes576BRgqb180RbCyChB71L2iGzB62MG1k/s25Rb3HXIEOfoYK9e2hof/O6KzspemjlssLrvm
btHwGeEv9T2oEFcLATFL6R/Rh6iucv4jThV9OUbt+1Bt2NyD3t/lWhmcQ2UsziyqnW2f1MqzYcAj
wf7c/2Hh5K0ZP4zRRaVTq9TnVMyZwjk4o8VTnP3BdIBK+/4zbInPOd35jznyebwBz8nYjV41LvAX
MKraFv0ODD5FEaAbPYoA6OYa5Dppz0P+IxwT9mai5SMwMq3kPDbz+XkqMI/5FSv7lxDTH25RAT16
bn/QtM7+nujWR4EQEJqbWrhrKrU6dcYQ4g0ASoNarfkhQqt8nld+mv2kMuc1OC87fbtH2XXacrfG
bkJDSYerYv0U19bXXHPDbyXu8qth1MoHrHaHU4A640am4yLtntKA9SVujI8o7k1wS9p0UH2EZSJx
U8T1rCSNgZMCEk3xc+6RP1Ti5hj8D2vntdw2z63hK+IMezlVlyXZlrtzwkll751Xvx9Cjun4y99m
9omGABYgxZFIYK23yJYOJZXyG08spOArxSpWpl+wFTUH/aluwEKD/EaZMPPQVYyHBHFFcIfRKlLJ
mo+BhP4vA3VjRMfJsW052rlx8BX9vtLc4K6D7ndDGh/3FlT8Xzsfw57CHZq9aJr5q6uSJ/OKFE30
GKlJ7ij+q9+R1LQNrToFoa094JOzFf1o1HEfjBwO0dNi05vYoKAWiKabuzJr3YN4Me3YRRRaf2sW
QwjDp1Ex13oPKUFtBCu77xcdn3w95G5zX3HruKp7nOREUx3Vlo0cXjFeJF2DWWnvlSxPsKDDTEcM
YhdEUs4wl2JQTIpa1cNSTMr2rt5wgtGLnq/SiEGe1Vp3UtFFe+gV/tYvourJLDmCFGn12Npqd1VN
7nWTfmE+vdimG1xxw4h5VNjmWQyksgRG3EHPQnHVKlz6k0ghoi/+9tJObOVHlDXWlSvkDKd5iDcv
9TqUb8QqKJ6p112YbTqpyTYtNNkr3KR+1EGUfMdx4Ml3s/RRbwtlW5vcOcJwdO9LLftbQNEnzS5t
yUwqVrSJdWxhofn9DFwX/KQDFlJvXZj8sfYt6MC+N16gPnYVNqxewhci5Lm1zetURfqjD4/Iq8MV
0brqPEI2B6ymqs/opPxArKC7zqeKj7gf+22z1kKnueiJGkOHekLXnMP+EU39AKsfNQNZHdvPrWnu
xT8KJgon4Rg55DbFWYTdWXqUJxSCDTspk33tVrTSwnD2dmAijj8NAuao7xBo6Jd97svbuQ+zwM+z
DE2tFmKCCDN6Ez8g9i//clabUtKBEFxNcFIKyPOMS3t6j3JoDtwt3CPgSP++y5xxYzgwZuQuZsOI
5xU/JouvHucBECGhvPHJpbCBnSAhPaNk8rxzpaw7EpLPRsu5w5c7nJIa5+jbiFq1k5LUGMsUxbQ4
wtGSG4RGmBb7/Ycw0S/CmgTJB6q3w0sBQFaEeUr0tlr/vpo1rSaaU1gO3nwxAi8+uTpn+FhUIHlg
PJsUjDa9hYgWeDyOApI/2fDa3o2CfcGjq8ZL0W9EbXUYEBRaRj67/LoelJU65NlejPb8YwrUKu/M
odfPptsDi2ExNaTuCunLW4tmPlIPl+zSPYim1/7Cs7YAv8IHcj1jlauWuShD1JhHLwlfUFND2kEv
nwaE1a4R5a6RCiyCl7JHvDZts2GLnETwotrRqyLp7a2V2tSL8mgvumulGPZJj5OLmFR4PVzC3O0P
YvTPteUwY8s+vWeVGB/XRmb/tbHq9jaqs+5va6vTJ2jHiaf4vnaTvsgdOTZNO46W5qPQwoss129X
Ws59xNIkIWLmXyd9imejCEQEw13FWoSw3xSNwCojYnZvx9U+aJozzNvgWlfqRlmJKXCCFlLn68dO
L4wdQq5PAaqfyHxKMeVD5JJauTTwFqrzdCdlOad/t1ZWIsZwDPukHhuM2JODptiveGYh9zBNFy/R
+5U+mvGKzEua6P0mnaSXfJu9S2v5Z0vvlLMeS/ecntFF8itkEnJckgSkk9rapygxWUTJqNujg2rp
y5h71pVdlD/Szgi/Thf57wudVIHoERej3/wQF8rviyn4f4r5T28hFgRdeuJvyhZRQgtL6vJhxwag
f8nSfhendfDQJFMFSgnyhegXYa6G0IDJ5umFh8vOd+PwAZzaP8KcaTURJrfNh7CilTg0+chKz6u9
v+kwoFbf/7ma7cj1WrypQZlrlUvYF/sBRmTRAL9BFLJE09Br6SjKXDG3l8uokFuYR4WQwyCZ/69z
xccQbyRWpi4uHef3nT/k/L5itHv/GENQt1t4hdYyMmwwE45zMsJOv5ElU78RV2GFF4ob6T1GLdNA
2wTWonBUeZGOdb8VgarorMpiFZtldZon/7eLTu/mZbF+My9cpxFGtuI93xe+9P0vi4r5McC6y6f9
sKgCkli2/I+f1tdQHPA06fInuMR+/ue//13EorYp91vxwed/879b+MP7p66ZrLVmJQTwWz96bvJQ
xrYQ+T3JxkOXbKe/FU3IcAA+khLnym6S48tr95wH1EcmJT4Rkan+h+nYff5jul2kH6dXZrYUi71P
x4FkXORhJZ+8hiSmOYGcI+1rMg7Bd6qkHGNRpEYz0oZOiIHjNnfb6N6j7PyX0Mis3kJ7Ez6OCB2U
4mfUdUvdCuJHLdP1dTxC/cCL1T4A/AN+ilvdwzjl3spy6DiRLGpu9j8z9KDoSZJtzfZooUxljXF6
0fLWXaqdjrnYVAcxyhbuHGqAOk6v9yJM9Fuegc2OpFIybbFraVBlPYir+UXDA4Gao/0WMg98ChZN
19byZWKBBaQK3J0it4Tx4DnfUBiuEEb53QyBc2fgVy38/lppXGdUFNAQiUEMBekw2UF2V2wejXsX
JTGgcjhw65OYGwKS8R1JecjIv9BIDB+gANcPpfQkjt2ikUtP4kCeoVL750g0fAj7PEegAfj+/XOO
2GjqulY9yNWzWNpMPXvjSBa698PT/zLxr58JfzB16fc4ecpyky3F0wnDAmmJrL9+JZ5hiHmyIWuf
gaElR8ce+HZObAU/1z9GKcoJTm37zPHlLUoey29xPaag4OQAActe2Tuya9yHnftCQcn/1shAtkat
s1E6hcw+jIj3CfHbMPvZy3b2pZ8mwsdU9hXiB/e2b7+IcZAsHyeGXoEezrRim/4SEztQsJtAe6pG
o72qIhczc7SVwM0oEKsMHpm9+yS+wVLg/KhzL3qiRFCsVbuLTpyWsOj8y5yifxLWFO9z2mlO7afR
qS+y5GDV2rhRs12lS+qGTUeBm5BtHNqk1Sf5BOTcS35jPlW111hGygUKirdwykWeZ+70fXrJ0RN4
wWZeX7Zyk5y1MYy2Y4QPspZM4qtgeVEel0dnPeqTL2TfRzeV1SsUwbvwe67vBZJLCuJwGYT9cMu2
39k36MpuEuydHs3ceRERiqHeZBpIzbz5KqWDdhtNTLcxx5ANKwCKt7REf+ZnGBOMPFZzuWabLuEz
udFjxV2KYfFiyhrV+0Q6lyIkDJ97E2NvQBHhSasyc1+0nryj1DFcG44er20rrB6qAVscH9TeV4SH
Tlk5nc8izvG6Lv/Ks+HJaqPwdRiUchmD7L/zNP4368TGrKRpy434bYuX1Mx7hGb5qVvZNyNI62OO
AtteZgOx8EhK1PfDgOq/cyO1pPK+IU+aoVI/8XiFrm0YNttAsceDJZi+qOHlG6sJJXwwR/2asrKC
UmvgHcIScOTQ1I+lB0QystR+F6Jodq/Zyk8EMrJbL4qGZaa2S6itlPf+vMr0AQUgL2rwjJ2u/hxl
u0gfh8i30T/jMrni9mTjlzrN+hzrMysU8/9c8/M7/qs4Lz8mlicX3wBYxxBddPmOpzkie1XXo25M
0zSS5qbP8LmPsQNdusXYrgP21OuuimjjlbatOATeiOCu8NDskkkslkWk3CHUlWw1hFbXOTUWhBG/
ktxz1lmktXs/8fNHdTROMGyqr4YdITCPbNXJhI94i99TsxADccLNdujN5pzii3rMTazPxUqSle9B
gVfokefGri70dlPFlvZF11d1AYgPzZhi25s8cyDxPZKBRUIhLn4ISHzqK9Y2S4xxLRgjZuX50/ku
Pgr8/DSpAjGV+VT1kI0a2Y1drry8hB8d0teLPg8s64fRyKqo29gKODu1X8ulXQH5AbeOI8F+HF0T
zwCK2LCRUZyp3OIebzKMcYqfqRmZ3xVPOhVFxR2+0PmJtRoohQGIaxg7bCU8GU+p8NBrOSgQ13SW
+EGW18bogdkngbVuTK14zXV/myah9X1UJSgTVj7eWSOqxZyjlG2olMUDXt4/jTF0by0/QeY4hNWh
qsa3yivJOzul/eB6arzuiiq/VmUv3qu25O07s284mZrB2kjV4NHINWxk+ZN8l0YXu86Oiva0UhWn
45v4e4ABB6pqVbRUtdYkUdX715k/oIOp9+ZXg6OvzS3ziSp5szPGHjtEr7JefMpR+s5JTgJ62/W5
9uCYJ6EWLBrA2MTIiKDaNPIhLDkJgG7/NvLHHBUyJgwx7ohRjzZKbjRrSi3qK2n1lWBndGXhLwss
PG//c8QYZOkBZH3p1whHLfCHxSwkxTDawyqz42+CIMbGZumXAS7EJurgNSmpXgNlTPpLRFx0B7nw
8+cCM/sNKbaGHVuv3EmaFL9FZOa5TnP7EfvxZhvVZE2VUnfvbS/9fnmTZnyt/bF7UCjm7ipAiluE
0a2lMbEHAfndJprl33lWXJ1rrXugdpu/yApSYiQneJpOTQW+3qJLI+c6sX3joSTBK/oztbD2naTU
MEiM/AXVAkpI7NGOYtR5ydDze2kUwCCFjEu8bzvZS2MIubq634s50Mk2aicVDxwT8xvJRlMYW+vk
MVN6HdJkhmz2mafoOsPDEv9Trka148pPzQ99YVRhx54jFTcX6vC9zldJNnCreC+NicKXaJp95h+b
5kGBmnQs1JEkXpo8NH0OYWXqAsxcU3eZLueQuSmubAkn6wZe2+rTQCxnHdrqmGxjdAsvJC3y/oCI
dX+oIq8/GDZsw0tnUCbLQlHtvRiYQ8SMS5wYscSUeXwOBzlqI+ngdasPa4tLJ46cBYqLwyooFOPA
TcU4iKv5Ze6L/PCRxC11RKNMy8XfQua+qnJ/x9SGd5k39P2PGv7mS4klV4Gv4ZcsTuSbXD+HUg++
Jtf0fYoU5gWmNTYJBvRRgj8YEK+5lCuuRN8UYYK6Oop6rugXL2/eAb9H54HPZWPn9o21abhavCcn
pF2U7nG5xJKntuXV3NfAH4L0Ln1V3wXxxWClbJxeii7K+qIHvlDEDbmq92M7CQiTud1UNirW0KTa
eEtJq1hc2sHgZ9eKVWbX/fuI6ION7im4FKrZtZgT6thPXjp9WL7rsEFjHXeZG7dq/Bfb6sK1XCN1
0TdNhxtbBHkYDNOz4Rq3ArUO3/cGAaW30DrqcObwSWhbcET/EloqkrnkrAtv1o0rgOdddWP4hrG0
QtziZ6Hni74zKS9yBQzMwZ8GxAJxFo7Lqh0iRPRBKwqcTwc0bDl24G7hBoJMFJ0zXNFQq35pegVA
yr8AHEXfvMK8qoALddbQHzgjrvQ8brZpD/BUsc30Dp5PehdBu8W/TTJ5liXZnR216V05fqtMz7kV
jaJzjKsiwdLCMlTk9VWK60DnfXvd5Y0ULank35uJ1h3FcgHgzmvocBvREgvM7xoDd18XLaTzWcFf
SPvPTSebMH6OHi5naX8xWqFCmSRuc+U7pQPbVjDWy9b4jvdGvK89zVw4aaxshLZvg73LRfPX8Cp9
i6xSvphFf8XVJa45GXIXXULnbh1s64LylHjY9YBUl9GgYKQ9GZuJplPW1V48JPVufBudm8EUXKWy
sbfUaevnllig+P1PcE/fYq2OXoLEUpbDmOhnR6kn3CrpALe06yvVxQvYx2oQTSpTxxetyR9xOewW
49Bn34YSg00FJvEiLykbxAF+PgLK3gILsKr2IR7zZq02CVIildcCWqf4AE2fGtU0qsCDu22kkp8u
g5cJJMUbtxou05XC6yhQwuRMfD+5VSW4NEVaoORs9tD4Mpwty9TdgcsZl6IJPE45qYbyKlqNmjf3
tU0mg0gvUpSHTGvRM5bVm0t0BHw2ddvhKpgG1cYv1mXV6+uAioCQUDBwSVjmVl1eiSaWEGdNdrwz
RkHJY2iNPMfQXSjacDw1GZWTvhuz5zQsjK0z+u265flx1LryV+oDoRIvWmbX+z7h2NiiMjD3x+8R
ok+MIlyKrabsuutyLLgvvc8QA5+a8zRAdCTnYfSvPsWJkPmNLBPkzSLplVcXKsB2/izzm8+LiqUu
zQp0SVoh0z195H//Fsb0r21gsiFp2uBnBxqkkkrzIRlSc9log7JrK8kgsSKXGxX7m7UMe/XBCyR1
n3IvWIomXH37JKnmi2jhzmjeRa28EDPrabrsgaL37OIsAiTXBbGkm8MxGA30A3P+GoU0lCcg62sM
+zBaHBL/tpleIgBXq1H3lZVoigERoo7tRrfB6s0TfAXqNaVWyG3TIpeXHhm0sk5rTFDCdCf6xErZ
7zdULX/dXlwM+qg+IjIVLC/lUsfGjI2qUr++tHOHpxD7amc3108rWTmCCEfQbKqmkllIzsgIXOJT
Cb25IlTvRXFWBHgV+nmk6ZEpNVTpGorRkrNxeRTAVnSTJ0lvsh9XdWFfxLvFqFq3aCeKy0uMuHwP
FNDYUky+DExgWi/CX8MaPX3V9nqYb0AdoNxQe1ea5mGaW+XecGj0Mcg34hLo7nDwJQUSPeJjJNQQ
JN1A9dxmtg29a5C4J6C4YphYzGcImRThIoNWGyBUAoS9rdHHnPt6hBvn0fnqv4lr/zJ3Wq/zQGAI
i2QvUlFb5djm5Zny+ukqqyL1tZf1ZDEW6j9G+6lvnEb/fZwYJWHxFvfpPeb3/RwXoMGWIcQ/5SqF
Dkhv1CtsDQLq7OQr8V6PVrC60a6cmlVawf5pLMzt/SYpl1Owlar+WaiKzMFiOSjKb8FiVK2/sOFq
bnNF36v4ej+FZddfw9z4nttD9RTgfXeQzQFNomkwwAVvLyt2DNmT0diMLEryirUWo6ljYNuXmIgB
TMFNP06YAD+/YktZPqWhBMJT7j1u29NoWN/paPLeilZXpVC8jf7ed6z6EbyO6M3S2jy7qOY0g+3A
o0XKRtLKYCOlQXOkQJscMDbDIYlC5Z0cZJxptFr7gs7OwdI6/ZfWtOsUbdpvkOixdiLvdK8bTbCu
vLtJLA8Lcy89pgoaJFNLlRBRAV8A/1i0w0GtqegO4frSnBRUxFXXS9ZVFWjbS3bJk7phVQ8dgnGd
AnMP7Wg89ZprPRiR6RzRdQyWtq/dO1ZkglBTCn9D+oBtqNhrudL4K5EV54q9Tr3gnBkdhAOJIWfZ
puzGci2aXi21WIV2v0acNqA0GQclcfN74V0yDjcmBO2vpsPWIShy8zFMtH5VOZpx4+e1Dt9TMa6k
rPGOhg9Wv1b1DFpWYS/rzOqfi9j92SGf+6PysqXtTNYMitVt3bw2H7qOLbVtD/Buhmwv8ihOrN4i
YNufUS7N78dU3fkN8gSjbXfQHIDNilyMmJTiTByVwG7LpV/EOLfnFQzvWrVOzeDZp7mZ2cXCjcz6
OBaSPoJrJK4IPW8dGVq3LP20W0eZbC8wLCuPrif/0AIP575+xPTe5Tx8NMXlYKo5xslxsY4tPkfZ
WycAPrzbdJWVXjtOf2CeNY5XQaem05RjHjh+Ba3c4YuLeIK1dG3zi1kX/ZVfje45o3Jy3VU6aKtC
Oosuv3Ws3Qh1YqF7knsWA1bcOCvVqzhvT33iJS/MYhG5wOB66jrhZJi4SoqwvPGQ3l4mMt/yciCR
6eU/KzxqF43Zmo9KhNV2UdTRtYZW5D6sDA5wPvnZlW+PxYudW4+Gbae/2hLw+14KoWyiMjiiXyH3
5FPREssN7PIUI/TPlRtiSUU2AekpgMWgxeZQK/YkfqahtEui1seL9Hcoq2qSHT8E+jgsosztNkGG
H1Pbl4kMxS5YokRyb2LRhoGJXK7VQhlONTUWpM4aYwtoVuOpGxlL1yXVC+n1DI9K/yUhPOwGUv0j
nigpUZoX26pQmhX+ZAXneFxprdIuIcFieS/SN4li3skW/9o5wkNm5UOEodt3Nf9Zj2mnsnXDF2T7
gSdEVQC+B6dEdB/xbSAt/JwqloYEUSGtaj/GE6pPjIemDfhdTQKOyKRqJ74ex2TSfxRdlSYpKyTU
l77ieGsokf2dlpXDnS9JpB0s4yS6QFc2B1urf/BFzBI0rVB3Mm2n2opYEYIKu1LzWBcNLxyKnaai
8S+a4kUCt4pCI8byYpLTluGNhS3DHJGWcFb1IvQvn0Nt7OdwAkgAK21BA5vxtaFIxXUFO3HZGkHw
zXOlvYw2xBM0CHObtYa65dHnPcc2kNYpQMzsXMDBtdwvHH7x7/ql4mp+EVqn6BYZy9F0i9U88EF8
lbSqdlTzrVub0gbcJs7EafDBaTTHywahwKy5EjLVFQJdOwiQ8lIwiir8dO5C+BaJRwGoBcaHkhMy
Kki7ANDHmXyrTs0cd9K1y/2EWxqyKvOo0A4Qo6jYkK59DxbNKKmyLclQLHnt7GTLo/pjukhB24oL
z0u8+zQyyb0tAg4cprHKmtF+0nST2jrKmKfRDsojKJ1w3QZV+FqBh+gk2PV9iHu6pVD7rFVX24JC
MXd5mUZ3ZovZnQjhVIpH+2g9pCp7G01T7VVA7eFZcyxtNXjGsBPNoYbM00DEPImmo9dr7rvyfaaq
xb2jV/wvKdLTiPfjKcT3fSGart5WO7FkqfHnfdOxDTS7O5oQFsACys3ZjJP6kHQ2zo0NqvKSChZW
lb4YyIysw04KyGQW6b2uOd9yBBleYvwa0LZuXkJc7Sk1yfVtN700RokEo50f5n49LVP2zqEKtYJY
8dL2gX0TZZu5R1z1cYhcYgHHcx6IKYlcqWP+kjbqsOKPXS9VT7HGdBGXCvYnpQecH492rDx8Pdhm
SHl3wwZcqrEQSsAIpQwHz8oeRWtQwur8Z1c52chI3XiJEq0/J6ohafbl+yRpciIc8l6+TsI3R2tk
9e7SQXX3QmR21py1ndFdFQkSQWKgynKc/WITOF1s+Z+D88RUr5Pxa+iTcNfkw0UQQDzMAMiVyYot
aYRUzSayu194qpkH1XaMQzldVSWI1cWHSzEUdJ15cKkO7jK9OokuTwIyanTsZvxIxt43aJI96gAI
x4Q0PZNHjfxEVt+8Fx1j3XhoUmJL1/UJGw+823p/pZd5ttCxWT1EHN5RhfjjCmvrtz4ANv8YnWd4
boxkozyAzv1LXJfftqUeUHok4N+Hijec4z59HPGGnma8IGzQX2VuJZ3ES+EgX6RI9YD9KrCSeeDS
9Ht2jFEGwPJ9xqc4Hqd4XKqnuRujcWtZ4nTGHaIoQwl4QV5QqB2Kg7gKvTHH83BqXy7nccwQ6qUW
GtpljhiwYxLEC3EpXgY1sHdBpuzqcXRu8lYvr2EyLHw4msk6xvVwMwQd3sxK5tyIEHHl94h9IsGq
7eaBKmouc9tppblfLJJbZbr8NJC0JdioaRExIFYv2pisBYrW1ii/FhZWiWFS5buo9PO1MFIcIylb
VmEgH4QwnWMkK1+KzQdNh0H/l0kiyrWAv/Dr/ZeTPKPUz7lp/6SOgk2B7aBeQjWnx4L8Swi7YuWY
VnFS5V47luja8MvzlVetdzby2IQ//JIbRxvgA6AgDr6LZAtBcfgcd7kWgSRVrAqdkGTcNx2WLd10
iyyrRL9J0XFf9Oo4yRi1p8Yz4ydZzV1g4I66Nep2eDIc8yACai/xl3ESNDeFP5hHWc0SNtlR8Q25
okXKm36hzC6tBygue6XrvXtulz/FTGOiEhrFKN/VbYZza18b6FdH7Rcd2R4RQbKrROuSQZje6ARl
/kPYGxcHjFQJ+p2iYv1STCC6UcVtS7XhYJmd7D80kb4T/SJs0PCxMiaonmwroO4a3Gdc0/LEap/C
hKSxMq32Z5gaJy9sTjGF5vRyEw0Iy8lF365wEoN+IZLKc6dIKotc9DygAWhHzI+c9ZykdkJMpJMC
Mrwuo3rLT2XYZkapbYvYN5+DRluT7h+/Si7qTQ2EraMsSfnZ8JNs4VeD/JUqEIIEGQq5jaqjYQwi
biVmDA3u7vwmXyhOFqjbXAWW4aJgYqqPkCqcS1PIeM3NizKUxqnLMRz3ooXdV2F11Xb3Fe5eiya0
k1szHtLbMULPGkz3YxSXw9Xcr+GSuBOx/LeiH9f/EXfpa1TtLaZLigEKmRas3d4Ady9Dxcl49hzn
Zojpnmg6gcWTdnqJ+qQ68+Ve6nGZ3ECkts5s2I19PkCRMuIGllZM5nhjOGmx8uq4CZdjBmQQ54d8
e2lLhfpV6vDDRDzCOrPhss4JFrx94fu3YkHY5sU1sklbMaZwJ1pnXuFuM6Xeylk+/pou+ti4XLS/
L/45JHrkVluPfRdcnCbFdyPx+2zPue6r+EKMwg3hvU9EYCiKezfv8SFOBHe1xVfIyf6LfqApQD4c
q7wUL0TtIVDd6VGs3IqaxOX4LUobMcSKvauOt2ZLiXtRTjoNo9R3G6/NlGXbJcNCtjA0ig0/fvTD
HGU2YOzCELlELuZiiGyq8rr33SvzSpxXCqwqV61pySe3UeoThiQcTYPG/17ukb+rF28PjwwWwi4E
wJMtnCBJDkB/pspkUKNDMnV6UZscxAuWzm9Xovlh+MP0OdxU/HGjV0Di/EE6oVDNQww7SOk0OqRd
vDSXNmLENrE0WFmTCKyXwFkQMZdwMZ65mnKici4alx7NXngIoty6KFQhqWNdCwKCDxD1YBrN95mT
UKLevOJv1WxExOj1+ZXdJNdqjkYSevnoVkxlDFTQfjcn8lsSjG9NgbabmwIh9yH4fW46GU7JqZ6i
dhrEZDqhDsUFjMY8G4d4pQRuhkUAv8ENXnjqIioo/dRg0sy9PqT5kUJwBCR+9JwNEhbfLk11GkHf
KTb36L6hOeCmW8surE3gBcajNbpUgMBgJGrz2Ja29Rg6vrkBTaTt4X7H54D/vUU44TlS+I0OKIKv
Xl2hg1MryUmBvogiU9+vPHSNv9R9taTH/J4PNa71rpKeiy5R97bWW5sxN/p9V0MJKZr0i0ni4IdZ
Z7vOdM3XUkKcwoLshNaonB+qhlQYwpnO43soQKdLaKPrfw/V3Pyyqm+8hVZTaNPJb6vmZv9h1ZhU
FWcQkA7Z2B8txHx27ADuEFV10lUw9YkB8dLLeX9EtbU/Jqa2VqoepszUpXoR9MrPl0M0uV4GSb8S
k/+21mWizal1hx3OEnU7bOfbxWB78WQ0qD3G+JtwZGyiYzu5Fs+jwuBYjOaNFh05RLwF924erloL
tbvphyaBfAQ4FuvJwZ1+jaIz1bt+YeUcAue+SPw4xbB4ESOf5n2IAS/fLvCz95u9navaNp9gUxEE
mq2dlGweG12+u7zogPXMejyKFl4Q0qHSoi8XUNbQAgFsVGXYilGU87M7RCbFYqInThOETItEWiLe
IScgEOPH8s/VCla7QLrm1cQCeTNATA+XocB/ZRysN7V9tqOu3JZZUd/GJdoVQWD3T4MGN9fxC+17
WNTrWhQBTd9cmUbh/VBcjFjLXDWeZD+LEWeX5ds0tZKtEcntIdec/ECZoNzWlgnzo88wMOSocSNe
iniwcJ5t0/Xc5+WWf5M5kr01Q8STPw3wbVK5v3KMfl9ETBBNxYnvfdN096Il+uvB32VAaq6SyDz7
0FKqZVN4OzUA3NMXiIGMdaxzCnKKHWzk4MFRpXA/Wma+FKONaxVndaw5sJfhQyANwYM7SC9JYGYA
Q4kPBz48RmflRgw2ht0f1JzPHTV6hRGaD0Czae8vg6CX4fi4MnxTpja66m1Vk4qzaFotCsIo9J1F
q/SD12gSbg+oWG3cOB7PA3mHFeK4aIuTMl6YiCR8Ya/8gAbP+NNSnCUwJThFiR8slLhzf8VNeZPn
ifp1LPRikSGI84Rjmgr+3B3u2Hv2a0cutWssOEzkzFHZK+1xvOrYZ+86x7VO3vTOoQbHqY18zocS
RU6tza1rJNP1baHpDYZ2pHz1FtCkXhv6Kcn0cIPte3tu/TBe2VWjPNZRhN6+3RRfrGx89Kqx+enm
KTK8Hp+17n9EjhR4C0nWrwclN7+ij8rGRo385xDcwzIPFfVOvHOWgHiVlERdNeTGtFXOzhwJDx6Q
ctUcytrxb42W4rHURS4Fc8171YPMJDMDRz3N6xb4/rgzcEp+TaRMRgcmQ2tlCkuRBpNlo7hry7S5
gR7MJnPqB6NlrRI1lPfWNKs3+FYr5nM9kdo0xQevFDfaUvDWhgzBq0Hp1EPmm+mLicvwRHOznDY7
KG2uLQUJTkS1EBGhI6XZi4GB73sUNTNtKdhsc5RYy04uDDqwhRn4eaLQo5S3ftPHfCeBg6SFbCyz
0OD/Ztpui5d22jWZA9m6eUAEe9OMeWAQWzHRmf9lmRB28AE+/604TZhGZC06C28MoITRU4aciOh3
G9PaV6bboRqOZQiijjWGvV77oDucVx0tuYNR3D50iQ/ZVZaVgxi0VMCjnm0oGwEFQKmt3aN1iUTF
NLXUk/pGN9OTGPQySdqhkKMs2d5Zl7xXqrvN1i2tcS3SYH3MTT12lWEvmqWk/izayLgWLS3OFlLl
J2zkZOs8QtgVCbauaPxj7utIrmUm1f3CMth+pbVfPCrho0v1zVt0/nBTo1j3RcE7ellXpXKnQBzY
VHreHRWkAK9Q5pW3/APrW60ew1XJ9uBZa70fVpKkLxbpLRxyyCSh4b4kmTNW7cJW5XrVhjCiTG8I
FlLmNKjgBcmG8lJ2tBAAOpCwtTYlXhR3I+47VNByCVHe/MpRdf2XpYZIGtr1NxY1Fk6TS2trNGW4
0bm9SXLS2uLEQlECm4k+S3ZFFepHcToRAyLOQnHnEpeJw8swpjtfNeD0TacYce4pe4y/U9/e1y2G
JEJlzBIiZCUPhc1fO5sytBeXIBE/R3YlXxBHSuurFELgTYNm4Z+2F2qGeAPiqWR3JysMDUm5qzDs
XgPsU3d2y9GuKTTkAsswuB/H4dgGTn4tukpFe4vw9UkYIyjkY6UPb6Oa73i7VjX1g+UHBu5NkfKU
NFm7Kw2N1H6uyU/pUMjrALearRhtfPLplqa3V2I0CfJfqEPU12Iwx/PGCzXvXouQ1Q2kn5cVsirh
jJHdX1oKD3G0JHg3mXqcVWLRjhxIeyX9H2XntSM3sqzrJyJAb27Lm662UrekG0Ijaei959Ofj1G9
VL10dHD2xgAEMzOSVT1ikZkRv/GydC1p7FtT0tiOxqfJqKSxPzQlyf2XuVnM70+S3B+CQ5Wl9XKp
ZBmVD8qx8d6HfBUnC+1zrlCekOpchovAFvxucpCSnhZn35PG8R5UtYo+OzWrjkVj3/VKtn5hHOwA
FZlvfeycAcQOFF3G8lkdF++m0XjzoxKXrcDNNxa1nzfHdRKE+U3/2NbRCVtTqIaqcXRsq3mGFd4+
p3kY7/w50eCu0icH2wy+qpHqnaWlWjYCy0xKc36EedE9Kq4/ffvU6un4LVQGhA4No95PWXqe7QL/
dBxDULdqrU82XkCryhq9X7yNUDub0iFfWWXgfIrg2G2TfE7vULdO7hY1Q3eaH6bU6bZZCURlEEs8
aZchEkHXTWkZ++k+ScNybdv5E07k3b2IHA4FRshTy7NYmlbstcfcU9K1iOzl2Ho++ba+LWPe8Cgt
lk+Jt1CPTUw33d8Olzevy3kBWmgCzghmQ9u6loOi1a1TTsljkSqW05yV4TXodg1HxUfAxEAb8c5i
O8al8abzYFz7hTqfpRmlxQZJIevTUKJArvblVytKzDdXNcqDF3iHaXJfqEqe4oUnItZGchbN0z6M
u/py689UgCeeUdcfXJFKU/V3fq3AWVvmywFGhXnXx8XJzbBiC+MlhbPoV1LRMTdOaBs7EZUzO6Q6
m8n7kbkuXC2057ACgZYopaFbrExVZwp2S6wMSleIolzg2saDZ1TT4xXbkUytdydJBDPz7P08N83q
+k8c2tp7W4Y7Awgfqkw/RTUemlm6pTpTXTW/UwcC76q245ea1/+p0R2aYZZGdxq2ajKjiizvoS5q
CHeNWR/6L7WXKzB8Bv+JAot25s3zZShc/wnUmP/UI6+5g/tqraVPYgEHocZZ2Ple+uSA3t7nwGtD
BAu40BSqxpP/LQwQ371KrqMpk6zDruIfpdYGFgScFZM77OPlDHWa9zPpu42C5YkRo0ycs9+y8Wrm
ut2S8Xcea2wMHh1cIqhr9zoLevqoqTNQqdElqIqjdCEC0iq8uPDo7nT1/hqxxBolTDvXmpvjra80
6xGzcJ7GGPvhrAoZOq4vmWFVmDyoNXIJS5vimX7q2ch+6JOYSmKqIP7k6iheSl9dFc24ukYGhWtu
bte1DFy3K6SQ1I6tsamkyoM3smNshyr74WPIl3Sq9bXMM5yn/hKhDNiJDJF9jWhU7oCQRedT18Vf
vUhXXisbzzYvzpHhhtV0mvQAOLzeFS+VAc3VKzCM8JAXySbnV1Xp7NOG40orTfdqSSBK8UbN0lOp
XXg4cl9Jp6fG2sqyrBlCGPLzck/JwHX29Za7zZRxibzNbnS3R3jIr1/1INtUyCq9pZobHRsfw+HO
ixd5KJEtZRtTQtcLEbVpAaxuptjM78BXkzFGI3LV5BVyptL5YVzisZsipVIFe9PWh6OEXKMbC0h8
YoWgKZ32LAdzhM+ymu3YLFfSkamIKtvGYmItnbYEXMOu50ExtWdzSLrzxzGZHLENKQs9OH6Mj4oO
lTNQIu15qNn4LipHG4FsJ8ByUEhH2ssBzy2gbukXEHfTq/sMSMv5j36J0Ew0g5aZMnib3o5YYyiW
9zPwOu1sJJhIydnfmtKnlA6lXDktE8/bxCE3iMxT0gGHocl/5M3bn0feJucWSN71TPqaZeA2+rc+
TXew2ijG3R+xKjonOjmssbLJEKvtIZlBVbO2zB86czAOOqvGO8vt3TvUCQt/V7YgljJcvtZWa4Uo
X9rDdMRx0yITkE/Rr8xVY8T39C9Cp+Rdt8bKLvthzQsWjB/TM4BuWIzmPJzqenYvcNHcDbYWOb8j
M9+UnhU/zy32Q/5cqbu5YUW+LovgWWmMma+QYn6IwclDVcI1XWLloAWDfQCvbK2kiQOzuwl7wP0o
XPIMHusHkBjG58oaXtic1w/6suhZxqQlYzAsP7R+j0nkMs+snEvfjykATGO43DgLN34DojC/glkd
4dUQIYebXp00l4i2hodPUtHfJbobHFOnuefxo3+uVRXjnKC+r5ekUzSX+ePvsTJx4jvsAaBdkKS1
dByJO9UpqO61qK9KZ+7kykWvk3I/kreEJUPzNmBJXlfFhc1qcjTsGbx2yWkTBeyoj6LfNOibMrLa
7908TtvQduqTh3XHszKov2TcyxaB5yC3nwKYm2c8CaNtOUD2wcXCXDuoEJ5H10VTPG4e5IB1ZPMg
/WxPzldlLhn43ScRtwmVAicLiRMMUhBszTE+/VJp6PJ4ld1yg9J0HPuYRCowtiDTHkt0N4YQY8NW
DfS9E48eytBEofa9bJs6bjE9hhitfiOThjBJ3upnubSNPPehG7t5Yy0F0qI3zoBAzHNlejhLLF0e
+l0nV/cRsqFLDt1SH60DtcfzSKGU/zuWDLK6Ntlmr0CxFts4UIBgRtFiSdZaX+fM+JSl1vRvXb2y
oaN8V83WgXWq9c8QZtR026l9HYdgSYW57qNh8poYij67K5qwPpUO0B+KsNq9XLvso2g92WE+Po1O
2D4gs+kfAgxmtgNPxG9kzNdUVbU37hH/UCoOWz3dGr8p9MdFnVyQZvvStRhdNctBzuTg9MqqS13l
JAZY0jWanYriKJWxqVbTnfz1IULkHqu4i/zx8v+u9KvhGEXDD+nCT0hFdcJKtXWZRMpWOuVgWtO4
sqPsswEU8KFugo3rpOklWrSUpQurBIBok39AodJ0Nr01PEL8ZEPA1tMBGhwNe0UD9UfKtsZdcReN
g4VJsUqWJmuHrx61Kvwlv6ALEp0a00dzOlP6r40R/tTGQXlU1RrVirpjdb+Eo5SZbpwpiM4ospuv
tj2t0c4evpK/Mfcz+k07mV6EzUmv1e6TWSnGHSSqai3TkbHlmYb916XolOhF9zGeXS4rX0rJ3Rnt
dFvnFsMabNFaXuOKhjfXouAkB5ilM/aRz2KqNMa5ckiiBBeF3wF/mzQ710kS5ccKjh5u/j5JLuQ4
M+XmnhW97sVvCo6O5ybuq2cWcb/SImu+d52Do3mnqQ84drgXj5t+3bAz+h4n/XOqNtUnOOLJqayi
fisTrPmH4gNcBgIW7KNeyw6A55u3vEt3Ms8Ko3GjojNxDlu45jMajgdxpUTD2qZEEFuUvv7LrrJa
OeiyPE5xU91dS8b4ceLruLx81eUQO/7ZAwh7klagus5dgyJWmMesdbzc2U5DgA/U0qxldZ2l9vfO
U7Wj9PEI8x5cXU8vZtpupWtalklsZ9lkzwaOXgoCUPIl5SDpA7ubnp1EUU7yba9/QRAUhwTRQAOh
gDQ0Pwtlpgj84OF3q56L8CGq7M9CtpEW3gLX1pDNoUTOoD/wi6tyNF71RqHyW+gTeiKF+UXSVV1d
gWCnwHQnuSw/9rSNZyL7KaMWNdxDi4X5NdNVYutwb5fAkReSjBzIPbaZk7xk3Ryc7SLsVy2oIFJv
CruovkChryStJAPSBAhRvSROdzGNiZf4rNYv9liH1EJhhcighCX7EqFsROy4gh0U7Wb28MeScKeI
p3uvGe9u15OPLGLKdwp6s0MUZo9GQpZ7yM0ZsezE+6QlVn6MY9zppLnIcd+hY01mfhk1x8p9bPTy
IC05eObesfDMkwa10ntkqecHaVm202KYVbO6WiZb+hRt/LYDJLk05YOncW+ZX3o3R6Z7VhN13xf4
Ziy4d0CUdazuHajlW3OM6zXWvybLrcJGEKdRTvy0qV5ATCoQQMtwvOka5BtaWGJK1cBM7asMYxCv
OA8Lvo4X+KOvOu6jo7X5aw3nOy2U12Ky4EeO1hdp9dlcnAyr19fS7LpwcUwl+3aNXS4YjfUdsnr9
fR/O5X2uYIuJuFezbe0YiGOcYykYGiMC+xy8Mux2FlZWyK1F06PVRtNFp8hH/YiVDgQAchuAV3gI
0IT+996UVFFXK/9X04y09+A/5kqwjPZ5bGHoZtZbtrbZBT3d9NL4Vnpx69q8m9SNdEvPbaxbAqSP
+z7ZaZi2r2T0j2vc4gC4ZegN9/ruj7hBbUDjK8M+CxWnZ61sxzMUvqnZtxpFEin7X/Mvt84P4BM9
tJs9Ff55eYB2IVtiZAuE0VF2jo93yHaw/PAyzFmLUd17Kx/VWlqV6iUIa4zbEunWC4Qud+M41vxl
yOc7aym3prn20lVN9Ja73rB1ay2+K5Rs2jSu+atfrNdc3Ry22JvDMVqaYmwUx/VzkzvWnXQZUN0u
QWjcy5jnhtgBidtOU3RvjQLWtcMHbXY89bWAyn+h4JyuOn1QX8sqI3OmaOZaRrvGsJb7KtzZQa29
VqqBoWnjKAcZLcOZt/DsznfjcqlZSx4CL/MeZTBLDl7au59/f1wPq5BH+ilzvQBdxKF86355+qC8
ppPfP5BR+m4uov2zhSljrLbdRprKZGqwpksQ761WvDnd8MuxFOdIOVvZlmNqb5xioPQ4mzmC0J1m
s9ybyn4VIm/LphM/QpwVycYGgb3Ru6NBXg+ofwaRaMAE42xFHXShIB7ZmyynjtdiutKSSfM8jQJZ
qb+JOevVvBVMa72F7W6TxFg+T4ZGpNxZICol/qv2oo7dWXd7yS24E26PdpEG6w/ZAzmVw0T24MzK
eyUtQ0XvYi+niVL9M4EuvF5Fuj5kJyhuAeO56hbbPHw2LR66T+romk9dhhlypqv6rkwbcON2k5Pn
9xLneG1nTnrq2lm7SHTflQ2MgnVQg3JeO+WEmFnhXK6heQscpmypI0usHJC8KnaelReYcvJpdub+
g3rJ99FrSdSE+KKj3HOJvbRj+RfyWlSDTD9oXeI+SkjgGsE24ivi5Ws5j8FyWAgth6E28UVdriID
nTv7iwXl9tYl/VrIwnTrU5l6a6e42sEZCPlzqvkJh85hpQVo/YZ5epKILK6qHb/H4ATAYX5KVAxc
yK3n/5uIMIOdEGVsuC1X495VnU3qaABbrsfJjKKjpWgvH9Au11N+CfsiN4LzFe0iMJbU7pGQMuGT
KcWOx376yTZAo1lIP/1qI1Lchf+rLSwU0pu8+8zaFHiPT+4esTLtXNdWsQuKOPvEM/t9ko04bGv6
v7wa9lqZqZiOs7vaBpU53w2l9j5JV6zsbMEkuTL1kdMqdxkJ6htH/08ev7bQ/4Xvj79mVq8S5Pn5
BSp3PNXqjR+W1mvXQ4k2DSX4pSOVzP9k8uQAKO6qsna/uZ6irCYvKF/ynrcFIBzU6VIfiX13CA7Y
oDoPciX4QHiPBK16igEon8pQ+14OU/0k7OZ06UJQ5dolVt4StXRJS0KlS++wpmq4laVryvJ/8hH3
SRgiO0lU5ZLs6i1F3+bc39SdWMBdO+ck+hanrXO85b6Gkr+0zdNd4NWnwvb1AQCgHQH5vGpz4K2W
HDAz3mtpP3/nvRvhvN7Pd1Fm6o/OAM1VBqIkCiH6+8mz20TklmrVQPqCGamP0znE0i/ZgLpZDpH5
UE929NayU9DQoFq1TRFjfm70j/XcH4V12i/U0wJnHtLYL9JjV9VLSinvXnioU4JOCHTq+iSD1YAQ
QJWZzk4mRp0THfBbByy6EGJ5+rpnM0NxTeYix5FvHS/GVi12fzSREh2vaevflP+0tT70X9+DjaFf
+654OoFZ8sT40U7zp1yByOS0YXiRQxQpX6qqsPa3LpZR4WVKNARP8gLkDHoAYCrUwkOn/GYXVxjK
zura7JQshnLS3zvFL9vncTbMrrqdC83boLASP8sha3nYJUkcn5wluyN9qXGwmqB9ksYUaOk5HKwf
tzmTOXx2oHeE/yaoJKwGMelSSu1Ng2j4EukpFQLoNQiilSzgTKsE8NjxmDLV8AUeqoGZbdKR+VtG
06mCTGLYqElQ9mzF7pa1XAbksnBRWRlRp3V662dq3FWLIdBY9cGqtTrzs+pEwxaUgHOnunB59CLo
dlnYAraM/Hs04/RNGtfTTh87+EddnTzYM1CypSWHIk2MVddR4ZCmY8TeCYZjuZKmzNJs/VFpEuci
Xb0Vdnu3csHbLxdR2qjGdu04+d38PGt2/eKqFembUt92gT7txXUyd61HP1OGp3ROKiqN80FcJ/02
GU9aS8FKmlUKV69epGv/v5PcFK7etJSJbpNyqs68qnRtXaGzj0su+Adxn0YBLToOepoDgq/xpvaa
5gXStj2jhPNn7ND00XFGJXEd4JTw0oWWxMaxSRrIs3kSIt6qbFRQe1X+CETR3cboL+5gU/Q8fPFK
SVwMQ/bCOkoNvMTT2j7KgB221BNv/CPqj9lOgea5+jDy4ZRvfSoa8qF+Zv3nsrfPUmvMOg13VJVs
WyvABBz26Ycr3t3IPvdzaD+WA/KkvpHspNtyi/ic+eG4Fhh8OsX+xm4gO/yepNY6ZqI5BnXaHP85
SaLcFNUsmRSZlbZO1X48hw4Aem1E8BXbE1L5ZfJSL/y8LM+Mg0Gp9amHccyaihBkF1Yahc1/PHUw
1g1mwg+FHvH81ot8Z8Cweu177/OgBM1P3s3k7rrpzRsx+E3qRj+XkYFJLfinTYxf0fflg6nKdQen
5IXuZAkcJq/Mtpamjq9Tn2A8UAHU1scciTwbi5esUfuTjM49CkBmFPgXGa3U4NR4uvskg/a+nMYW
me86eWYtfpQQs2qS+zBGa8tZLj9njXbKfbZsMkU+POxUfV2Z+cF0U+Nb6SOnvphSulb3K6Gw/Llw
c1RcfMc4dQr+UzGE283v0GFqnZ8+oQ5Zk7+GOrn64aq/Q+Ohe7+q0g+LTp794ao52r+6npTPGFkU
O73NlT1ZSTysQa3qYVS+gqUyztiqGxgNDtXXLOnI6oZheo8mTvaCAdCDxN+mhwNhqNH/dXptj+/T
DdNKZbpc1vccuFYJlPCm2OTt+K4xIsIhntG5GHmmL9JqdN80QLIQElUGrI1uOMtAa8+QlMaixYN6
4hfYS/s9EEc+VBNePkyWOb+v8MdH6riSbgLQcNfvYmZQ/2Yq/qt4nKmmR2aLut6fp8lYDCusaM2N
jGeaEpzlbNb197Nb34fZMuy5aAq8v6/AzW4qN5/uEz/wsGHWttK6HSwg8vewccttahsTTyhiwQrz
G5JTp4I9aU3hkftpuv8wLfYR9nAHMs1ApeQ97I9o1HgoTeykKQOCWseQ/uPA9b2cN+xNvBSG0Yf9
qnS6kenvbpeVS7jLtf8HAxIc8ZQbvUw5Z7pfXZSUFVIZ6idpySFXC8qry6AcminosUlTzc0fA7mp
VhfpS7jwAUnlF2SiqMe2BUyblUzuC6xWJjdGbXGpet0Ot/rXYBeUuW7tWwzMU6Slw7i+TlbqqtnB
1EY6ZrGildUE8kmLic+ysMhy/pVqIyThIQsQ6cwVJ4OvUzfYXmupf53Z+0VyMod+B9m2oUyHL4yY
w1wtYHyoWaGahSen6jP9ToavZjLX8bqM7jso1riHpXoI1D+P2XhGmGYYZDbPALU8e+139MpQhURJ
GeP20HWVDxxkCZdAnVzlsRjrlTUOrb2T7LqpNKh9InWwk4w76OipWzlNpAJ7XhLvt6C0twkKc6fA
sbf+nlZKgkyNgVlZ7LEbnlv9860p0tbSzDxIjPrCabmNirT1rXn1d41CUOs5eRQkNYvcfYbamr66
z7Y9NK9a5nTPcVvtSzNuXsnDx1hne1+uY6q9fBFT5c9gcEY/4ZhSEyFxxcwmMEAnjCOrpGW0HMm4
KPrQ72W0TFyefc7E0mEZzQ1MgMLQ7+5kFDbJK/KJPQJjDC4S9PLFYqPwjnOtDO+iXFKDjboGuc3I
T7bX5iLM9a7RtYw4pfk+UkYaKFD+0vfOP4W8biNS+JWr/fVCMjKT5VxfPbOUGOY9rtam/t1T3afJ
toHC1G65MSZ0JaUJJ8l8zBrLPcQo0ayMpSkDaqp2cPt/SOMWihXqK/BV5yRd42xhnmjjMWOR4TsA
7fXP9uD6Z90qEVA04gF4BEkwiOkjRshLH6qfR9Uqf6L+shYgj6rkypnNHeIvC4AnnRHvdHo2d0j0
GG+5Pf5TWprx0Kpt+XmZNFRts7bHtnyxSnXju2PxvQKrvNYQdlsWD8DyqBDvdPakn9TYDVfY9riL
Agchk92RM8XNBf/f5hmmDrtKRCkjmOXbohr6Qz9hON8gkNSFZfpW90p8jmM73Ei/TE9g0OROrCPe
3CyKy+EYIENtIbeG7S1iZk46v/qebd/3lX6K1ULjBLCfP2jJQYsS6O2Svv096oMqe0GrNznMy6gE
B9bYsPQYafFCDuMYitOrUg/w/zm59jAUNkvPx5gBoPS2TxWcSDJlfCRZk1IC8TXg0ZBH2NfD+krm
+EsXquOjW/mZv6pBp8eGHl+kz6ooXQB/Offk5baOb6gsYP5TZbwWy0xUPlncHm/9MU+MC0RJjIAp
Q976Hb/bTGCJZizZgw65riwxk10bsHtP87FC/UWdV80CaflLxGKj+OTjY3GL0EyUwPU01BD2zapL
X6N98JsYKoTPxC/8LdpG+pVdemOHWnHwQ43a6SgkUumncj8Bi8nD+9gsfka9Pn9n4wqBqqyKRyPo
lbsgVpw1daz5uz8MxzEpR/SXMXgxjNTb1ZZTf3X1cSUBSoiddRnV4ZlUi/qsBfFDJ3s2kDYgtKuq
e9H86rtIFUBmb1jiK9lTGVMG80206NpFw2BQnhMn1L/pZuBty370jkiZ768+9qlB/Zyy07BGciL9
mnVA+EWZmWyhWZrev1adfekzs/nStAhIZGR3npDYSMC0WbDc9c4+xyp2MZ3n2VeF53JM0HgtZrQX
KTm/5KNebxQrsXfhsh81kRZ7rFRRba4uaTy0286yDnCYu3Dtjf58cZARgaII9w+6zV+bbqvvBl4z
nxPAoggS+/MeAEzyLUdKKsGEm/RoytIazU/p5mYMqft8+yN6uUepsL4oEFDXQ1Y/qFaI//nodx7Q
Dh7q17ZpshfDDKs/3AAYcVBsdZzgHqSrGa3gslwgU2NllSi6uvcmPXsMFrdPIGuf3I6fbKo1+bUr
0fv+4A4oxPljTkWSX2cCdAJVneVFH5MCxIlG2UrzNiDNCAU4NLI8bTeUTfgQs7hZYVsE9VinUGBk
QJmk6Va4ZCuJPt3hRWG8ZebPmWzDq5drW9sOrAYxoEhD7h365DglQE6w19lL01L797586fOXkKhR
tzq5vs2wON+2g+LDvUJfwE0s80X6kBWtlcZ9lp56cHmQFuwSrSJ81Po+vIMLVp9s4GZIRpTTN8uO
T208hPvGpMr32gwoSOgqvq+AGKY9QrYRGrC6up6NuP8a1sljmgXmv2McrfXQ83/4Y4c+VxOanyql
HLe+DdPEcMxonTctHp1meR+rNi5jlCaSVeAbzdlzwv4laE3rMFRqsfZLkNHrAfjoANr+Kc3s/gXq
p7HxLAfGXwgbZQjRCVku5eMlvhp8uJA38kBkB+4WN5phLcQAGbgyDSbb2QbOyK+Jd/gl88Y1Suq8
tpoM0iXEd//8oV2rPmUFO9lLnxys0sMrK+EG0Uv/wZstHqedVZ5Ca/4WWMn06PQlD1x30HYhaaeL
RFzDanYscZq7WM0SN9iRvo9NFc9iPejPTo9K9XI/ym0ot2dsso5J9MQhgf+fWxPMWXfOmvxBIm79
bqypqxhk7/XOloHBtJLzpB+8SDuRVw8ulb7YT2aLOu0IAo9yrN4NR/L8J+mTQ7KM/i1koFZ4ByKd
pWJMuV4t7q8cFg35qDtwequ+C/+BoKPtykgvF0Wc4DOy8x7+RiRoY8SaP/XTwg7K7ddwaVGNTJ9d
aEkyJvH6+MNEC/ulCQflkzOlDzm6/g8y5DRIHeQ66swSrprU2+0h9wD8cy1Vg8ZqL6J8MjrZWXhw
M6fcKCOZyHdBkXmqQ5STcgwbFLxYNrHaB5sKqvEFxX/jekAwBX87xc3u8aGYjjLgN6pxucW5IaBZ
o1JP19jb3KAt9m1unaWAqpYqaSDH58GzVGSdMd7XWQsqQ3UcHrkmsGu6x6jVL3PfFytpzmgzH6IO
mwFppiNgTWXMc0AamXZv2WBr/KotVrK+Z5mLPE1KHnCyIT5fm7cF/of2h/3B9RRuEK7BunXGMiq5
k4OZRlOzcseKQlDbIngmbRmaeSNR6exdc1vFjrn3tBSyHK5/Z7HbCiMYS6B94pU0BwceIKLlzrE/
ufM4Y+ydmPdxXgbGqsBRBaAS7xvpDGJGanbz90ArisvVNHsktcMeqPQdTNycp3CREp6WWoKcxVJL
kPb1VHpr0QcGtz/ulzk6pbrNO1M5DkMQFjzvckw+X2uUQ/aOX3rbdGniwpxu/CmrjhM/4lcM4vOl
TjVfpNk3eNGBlnouXUQhvAZP0GXSZNfVQxCF3yQImj1a6MsHhIjCHQuQzjsPOBC2I1V+0RuUY9dR
U1swAbo3QdYpg1Vu+sjvDj2sM1Rf/PfmbbSo9e4AODRY50nFy2DyavsgC7tIv0NTRX+4LuuGQQvW
/ADrvazh3hdyTn+w6q5byYR+WQ7KAFNjKzH4OS2rP3AAwbqckxoWWVUgU8Pq++CTyF05smJ0eSo9
TNM5t2seZH1DNRb3cpwCu42VTclezMxNfXDJj4BHMMTOnPoH/gtFsHXUNGBqHx0W/jIGoctHyLfI
/62h0D5eP8QoyJY7Fpbm8jXlC99mXb8oxqA8LH/wuyyvf4dEBb1tUYANzetfLtMpjUUHz2qeUrM7
xhCReGEvMniiiCeSd/gxrBIob3cFPPv/6OMtgWzulU2kuMPaAMtyiJzOIJtaKoiCRWkABc1QymOz
4CJvTfnnyjvHvI4KTvLWlNFbsM0r9M313W+dVzlodDQ73zKx1zCsZFcOs/8POEbWc8CIIJLDH6pt
s7lHmTY66pUbH4tuqO710MWrIDa9T0HrAJXGve6o+ylYaBvmuJm48UWgo76tJjzh0uQiaFEZlea8
YC8Ch9FbsBWoTxAnsf1urAcE2+sntonfZNfTkqkAtBFkR3soq6+DfaKOx7sNBdBhI10l3psrw47t
o66k7lbrnL7Yw+/CBDej7M2mfWKOD3dwqvGtkRtL7oJ02CBZG7/fBjjbuBSe8vnDbayAAmZTxjSt
DrahWsA9B32fhRurcpJDMoGF5zWuI6vF+gXpsHngoVnpoGlQS0IQr7urTf0C2qHdRSD0r7sZNUqB
ApJLh2LqV/7h2o7zLroHK05CF5TltU8mwk06R9P3bBGwECmLyejepg5QqbSAVDdPWVC95WNcna9y
GE4NEm1p+oqWHhGHUwHsIDQDuLt1N5lSqitBDPwJHgB5hB6P2xnz1h1QIY3q6tCGBahwv8aWJNMV
ddujYPecNL767EDY1dwe75ClNZQ8wRRDR8mvAC6ybsO6W/GkVo4BRZDnKDed++V6OVb0G2cYcPTY
4J0AwC1x1Ec2B3DGtP6THKDA7vpY9R6l5ZiWvlJiVz1JM5hUa2u2lb+VZl5X3Wk2Zn7DXjh80pum
2cVDY550TOEeWP8G6zEk0w00LAHjTJ8cACzq2yJSh7WmafFDE9u4rbDMHI591L1J3y04UJTuPqt5
m1s27/QheQBWPZ6uk8gPaHcJtneCKurH0TwVlhJcWWMCD5LmFWTU2B9Hm/9udkuzRDN5nRtOeZf4
WjK/Us/Utijc8a5XfHIr6O4saka+sysXzaXboVsEmhIwNjsAZT3vLkYVtabEL6fmoNoX6/5Dj3TL
LLmmOsHX0QaKG5CZwQNliX+JQtu7YFGl42BSUReXEelMFYWgOkEKA1LY2SjnVuXnRHgbhcMGCJEC
7Kb3LrfryKipsnTljYwOGbEfLiWnld9Wq9AhQyxNmTuVzcFWjGZvTh6MOqdBFpI6gm222bGxbH9T
L0ZL/gB+Z0Bh4aSbLXu2aYyuz/rrAzxtuzX/UN29/PLloCbewM+iHHfX91jkBR2PV6q3UZi/vcvo
sw2yLqWpZWswufmhW0BKcoBUSfJnfkrzrn1OKqdAbF+Hn70EJFTs7qqudymJzuGxmizl2WrbZMkF
ZT8CRX+cwfe9WkUe7wuEs9Pcc/dK1DaXmH3wdkptExyGZS/KKf13u+lO1+e0HuOJnIXNzwYnFti7
XCNs1cWn3mgeupQf15Co1B5sBdt7B1WsKomxKlaxDk69Dnyo5UIhq1P3lFGQ2HeDrz7BxWvxbvWy
b4MRXWQH1aJhUZjkRSwdXBiYwa/q0DZbJQn425xsuri6NxwCc67vZuA5c1fvpjYzWBODFl8KJtcz
acrAH32lbytoX/EPdBuolNrnX365gsyjqEz7dtnbtYeSj/XN9HAblMto6qCenObfMsDYOFscj7vF
3XjuvXafTQM6uP/V3wcj60kJKfxskRvMPjlxEF3MPu2PMxlqloSUWKRPDgX7wYucpbFnYDk4fJXW
h7hbiDJQTU3UCm2UPy5zu5YVeM7G1vuCvB0ffBv4o6lNrbHuHKXc3AbUYIjWZpKZG6oSPkiACB11
fITQvNBRLdA98yQDclBhKSCEL0fpsJZAOeMJU5wr5LLdyV7D0+7XlsoGusB+HKDAoqJz0+iQs/+3
UIcMI/v3Lv1xm3ebQuo7WpchmFS7Ktdmwb0eNGiGLnS+gOTvk+kcYyVB83WGqhdZZn7WYv+7tKQ/
1FV1pyPvt5E+OcxZ2q6BiUwAWbmO9GXwBuXSWPIFK8cFpDDtLMt3T7AI6rNfUgrWZzYDbOvMe/G5
8gDzYCmSDDtLRkjbR3ezrgJYPXcWdidVfG+WpACu+OJc/XccO1azC8s+1fUBBrTfXpHJmu/Mh0zH
hEVGKeUW97qnXGfGC4c/6i9aZBmbvizcDX5d/b1tW/09apfDvRmbvxzXyg/SZS7918ElLC23pa0F
18jbxJ4FzkEdyy9yBc3nv5VM8in9bezs/5B2XstxI0u3fiJEwJvb9p6eMjcIjTQD7z2e/v9QoAQO
92jHnLNvEKjMrEKz2d1AZa5ca4w2yxpS84p0Ck/00x5qPUg5BCEaksWpAV9IWrkHZVDAgGRyRfpV
s9ea9iAeJNtMX7MBjp7ElsHlQylGbivZK13xdN7iXq2LtQfnMM0uXe/Mp9Tx4dgS1vm0ClV1Kzsl
jMZLFGXG6syj53DQWi1bLzD0JlXbXYqswlpLADksDjVFXMnPi2vtN0+tQr+dKCt2tUWbzUDPquyr
M3XaYlcKzblIgTLbRTFQFBJ/2YWpLnsYXnMgbUuptuW516JVBzWwxL0t9qGlmgJUp98uNhGiwlED
uEf6stgdmwQRyiUK36sJHwvPvAptWhp9MR10kpPS7q+5YulnfZS0rRv3Iyyl8atOFvHHFDqBfd6F
dm5knIFovoXCQfaaZ5opQj2Q1Tu+GXn7iuBeWCjZRWDNBCKNfpp9bxXm9e8mXeIRQSDPhN2QnTlq
Mf2auIDUJpOYOMbIqfhlm2+HHjjqapD64tjL8m2RQAFo3F8Fg5iwOZFZHBtj4NNMnXieJU7FoSiC
8ti73a2cOMUWe4Q8xpk+wI1UqrG8crPWv43suja1ljfvjfbksSXdPwRt/GOOhmhnUlGeiLncmn5u
IhwgRDc/iCEUFROmQ+3EnxUegw+LPXSTdpdPWYG+8bLrWOegm6RsPVSk1zfC5kThJPoJVGFdGUUA
KwCBszEpueGssgFSU5lJnprG0V74xaHzQLrTeAOfOn2518XxNlsvnEPaubTeeOso8KIr+ebomrd+
T+X31zi0ERmjQSJb1U4eXYWjN3w6FMRp26QTnRYdWvPEcgoa0iitN+r0LYK64OjG9ATNS9riVKqm
v/Nvl4X3oUyy8tRSiD4P8picm8FPzmIozoSNRxT4oP4pBu0M8udaDe6ZBYJeI06cLiuotmJD766n
FLtMCMvHTjnLbdXcspgexy6Joz8q4KV25QY/jNQx4fCR8wfqJNWRRG66N9VMfQ6s+IeIMFP3nKtJ
9BkqcphoeAYSOY9+4quCFgedLvbU6t+H8jQEhfHmdTT7LVgzy/YIU6jKdziw1XCrgDo/2ZBh7fM0
74DnxVTZAs37KnfW1TBISQe1tDbhG/teR0qPfniaPxcIlm+HJnYu6lAAFJjXq7QyX7cyQFU7nnZT
IRy6gmpX2NhQFfA4TDvNfoqRCsYzL+8UWJWgBIQtFTFiDukjpNJnslWD8uQ6dipf2lCTVFcgAqWd
Ou1+ArdgbzSdDfAfbiM3sN8CNehGD7I6fOch/y1ExMlZpV6DNgEGaLT6StjEIWS3mtRtehajYFRp
P61ic1vXtNX1YKouTRDwvJHVR+RgEHX5ZRIRwokwSUJZ/DHhmWeXOIa+GXvyDGu9gflTV/qHfOq6
6atmEkwAU0nr+Ffaj9R1YHnFfVGjpdnJEB+4TYVsSRBYay8O7C+kUCHZ89w/QettvGi4pKNUotRN
Y6qflf21aQsYDEUXawhXV5Cn1fSl+2kTgeIgdeqrmLt0vM5z52USiFCmleUx59NGd9la4DAEYqOL
ijf8p7CxY7B4eqd/DjTHAulYhuJMfh/1DtmxhMF9t6wjrhFE0KQGnTpuHVE068HzH9mxmOw2+IMb
2V9HJAHPYrT8HaBsxxM9zd8D/RKoavZaFW1wr6fVpyS0s08R+fKjB2BmA8I2+2RWvQQSN6VBeho2
RhWuVPYlNzG0/CsPRyHlNUtawckKFZ4RGHvB1aQMBpIRpfnIb7h05+bJX8Lc0s24639FQUv0Lkrp
wndRZk0WOHCc4TM3wCuY5Le1Gs37S/A/zWupvbzLNRexokJLnjOEWTd64of72ikSGMhc/xQkmQ2g
HG/bFNaDgwijcHqTKbbrV9sih5MXf9bALPZZlHb7hk7w50ofvVU7MZcPvQ/nTKh8plk9345j4V8y
xQuAjNW8UWY/fKNtYQ6FKgDG0CjVH4ZWBwbaVC4PatPDmB228aqY6l50awKm9iHPHWJ0Wu0UpuDs
Lw+eRZRV24cs8v1t3zlvZ+Ovs8W7nEFR1D30oNq3/yIuG0BBcBveu4meq5/sPlxTFRrAMoL9lqGA
WIfwGX1pleRxxsk7xX60+vavtKu+lhJibKrv2uAqPPs+h+8d3WzaSJEGCOAtZJ1MkouVnkwyvTXi
HKuyBcZ715hPc5G5ZYds6E0Na2hUXRqnqV6gF9rxZI9wZ6c3+1Yv1Z0NPO7LBFqqC8d7DuCmvpql
S7FrssvxyF19KArgtFl31JBNeRiH9KJmhfGq2YF8gZF9IhjWyLsPWXeA1xR08DRE5pOuFynT9iJ4
KDqqtCaKLcLr5f1j2vrNvXDq6q7hH/9atRlyVbb/DK20fNHbwc54EmiPfWtxI0od+WJq+thQIgft
O5alVNSbjOal4YcX9eXWk+VDVqbqrtbo5osdJLVoAFNWQWQlz6Zi9I9FmqyEU1Dj0AbzzfDIsAqT
4oA7LEePHbju7dq8Kj4nbN3ssh2+gsPlUcJVjTO5kequ6ge2W7br7TQaTbZzA04fk2Qmmfq0cImI
9pzcaCm5/+IXITG2SyFCPL0nDBGBRpt066iNNeRzDJBy00HMc2OXZxgKqwa7dGRMN1lXGc+aqUjn
zohzRCkM4zktq/EeusCDGEkBJsSns6AZn4RFTsJnGSVQQOO4VAWyFMv0s5NYS2lJR5boBu7EUFyp
9gPanZCyo6IYpqa8HSgXLyJNEZqeCRsusHNZEo872t3KCzAqG+K0iR0I7dypXjz5e7uEJXwyiqBQ
okdmJ09jYVSb8C1mnrNEprFJomeM9mjrRee4Vduaijeno8fnEVCgclTbPDzoUspQeMTBSQ3dOSi6
ah1kivN+0YxnejwQGBentCTT2ae06GiHSXn86H4XOZ92gSVxexyG1Tx2O208w9UwSGtx6hbIXyDi
dUyNX7KXWpdm/iaLS8BulQqj3lTyosqa+7OQphiLwxwpTsuWxjW9GsOVaLQRNjhP7WoHdcHPhgiP
Lu4Zg9ZI4Xiwh+irQIp9IA5RK3kQzhlbtnh/ORb42eL0E3s4xGH6dZaSFAuLOEdSEXVJaj4HsFmB
D+KxX27g/yR/JkVbu4r57lTNVesV/U6uPeOOTrWU5FN+myNUK/J2SL4P6yXEVgr9blkKtoM1MIuN
MSZs6Xs1OOnkGFbOILXPVmfF92E2HoVTmJo+29qOWT0U4dg+O54JTYxDY5VwDl3SbzP4C3ZNL3e3
VqXxTDcn+jAn8rei1I1+anYD+koyYToz4ovXB7T9rL0+te6EykrrAIvp8sGBKAx+MCG/4jk5PIuq
ox7mEOFYOUnTnd5kIAbLV44tYsaCdSyMSKhnXmSvxVAzo34TZl45e+U2vnfNTnnIAkl90POp98b6
ye/s+pA8TFSMeutDczTxO4thO9YDQnw0hnY0+8OzDRW0n24FFfQcOtD+AhB/+Gz7UHVqiuGSiyTs
w4pTGBpIw+eFWDpXIAHSQpPvGyzrSScVV93QjCdkvSKarKkeiTaLtoEYE5aY2elN3RSm3b3mTV5e
RYCIBwMIgHZqy4DCQL85Y3eFktl4EiZlIHHiKP6qyljan3AWfLeHe1oJdTj1YNFxJySGOOiyYh2b
KPhzMYkz+I42ld64VzESa+RcaW1YU/fFtJpwoL5nHY1K+iFMIuzXdG0gMT9fGFLkTMnLGcYM8ZMJ
fyE9oQKQPOOQFzSznEfFZVA/vUMmLwDnaII6Q2gDg75bJvt57oJ1jhIKsDkfDCBSZH2j9BIoo3LO
cgdGknhKCyvOOZpMwi+0QJ1sBAcvxjhlu9gZ5R/cMpTzXCxz7fL5w7DRaCKdvUWXPjeaFR3jXlMf
qoYunHwCw4vaYl7w6aqs4G/Dkr4dUWoUwcIrSo3lFCzmwkboPsoKEsiA2wBYUFCDtSEIvk4pFDov
Qv0qV70ybAazTnk69gp28HgkyO6H1Twnqdw1LLiKSLvMcxKerNZ+UkICfMyD7ElkkKK2oUEnjsLd
3Fe9jEUuSsSIs9QcyjW7ruAtUIzFROFeMle0UQN4E6kjMyY7m9sUg2b6IUFH5MqGfXEVOz1BFrWL
BGFR58iPU0vvQRO0RLqButo8Dy62I8C9k0jtiGROXNUa/ZF5c1jSPUXYv9l8I2TbqZjTp6vxm4Ok
T+Pql79RTMbLGh/Hc59jAomY6TvaLjd4QMpr+9Vt0JkVB59s+E2SbOs2qP5dpSvlCWk6eFAT4G+3
AaGVra2QnxbBwibOqozkatDvl+nibF63gryFrWK5iwqSiiBWuJi4NOxkr63T3CWdrHf+pspzDaE6
w8tJ+MXZmf9WdhZny6FwHf/N/SGmNEs8XqtEp3YiWZxWWEK0AJE0tYov4t603KCa2nqSZS87vlNG
Ft7JoZHEOb6BrCfg9i8HynA/ZyxLSYAixAxxX4R3IDuUKsDBLlNcVMmjAN3lJn4ZCziiyKPdrAYu
/jGW1Uek6NZK6ysIw6XHKUP7LCKLivxgNCYPYgQS51PS5+U8D0EReMKhkTkLJwJQHcw6cDaKVRvD
tzZ2C6mA8EoFBPbOhIsSQ1WHHTrSYdzNxAsKCgiv1JLd4TQUL7ccYV327RHOpyC90O8E0gg6tvDc
uBqtBok7/jTYVf+HS1vh7l2Q4srheR7PkY7LHXeNFFpIjksu1paa6pei7vWLHiPMF1DEyaaRIin8
WeCnf56KGBX8PbzRdbAVw2XyUOVBu1qMTlisARt4Z2GavUu0JAP1kxyFj//eGkhSOsivXXxLbiGP
c9v5bLHpVUk/kxUjFB2maL39NlBM1tszBT4UjKaVOohGjoNUDbD1NxBLGcbRJ8k/QAsRoctgmN18
+OV1FW5j1KhwhCIQJOiZjvQLPxBatYMstKKrJfOfbPMPNQuVBwHPzZUm3cl0bm6ETxyc/Ls8BYgB
3LBvASLeU9oX0yfbW2+mHvHV8lfXaLFs9CZBF256O0DZQnq8vBUi0J7+MnE2qvZKhd/gtNjnGctY
6bxN6SXRY2faynBwhrY41un40EpT75tW3eKhTD7HCcqAgeI5F8vy6otdZ+U2G9GyzCEia+HGWWvo
jl9z2zAe28F8gsDZ+kKp1QMTM9rHjn7/TwhUrapxtL4kWdPvEyol4A4IM8HVOSliN02iKCd6pBGp
n8KCTPmaGbBPwndLIlOF6UjE08oZwrQYdVfkczaDAQa8dYPz3Frz7rTpHX+dS5DlCOMMrQPfHL4P
na08APXbqJOlg6YjJNjRh7DTpqK5JNd/2bLq3il+aT2SI7raTlM+VBZsp1fPDlw6aRLzMiagG4B7
0SE/9OFTFaT2SnPkbIsw4pieZLSFdzM6oXUHql+99klWVwONlZ9CKwphKkLNloSr9kmrC3vXgFQl
dc3Q67RuZSqoA3WhQUmNm/t2CLWp756Urt/YSE+FEIEhL2cj5O6topz3a3BIL0DotaqKsuRyurdt
Gy28c6zYO4SUbk6Kbxtn8HvR3gUrPnWZlBvIN60XCDpqGJdNid6w1NjQGG3wLNKSPS0Usl9QuKAI
Jk7FIazUgj2SG2wWm5gTWI62Kgq7WbsIRd93kaLeWn6JFrSsOOtk1990aEiyt/8Jo22VQr11kFQL
0wKZlYYweBcLN7B+LMAfHAT/nJehmOz4w2UhrBuCidlOb1DZGaCaR7W+NeWN8AeFCyTSt/76wHEn
hvEYJttkKFFgXeAgAvzhwKi3BuPdbMVQHOaYofGzCRr4rTYrvSWRA5jEN9W1O8E34gKwdMgeWhCU
ikP6KU5d+X4xGEBXhqKVyGhAhyoYTyF4GNe+Kw/zPH3iRAXoaO5Uv23oqWEobIkeF+fIkp6ESUyl
3/BroofQEiUeqHHfll47aOh349BUOzFsVHDWRQsDgxjalfKiJW5wL0bOI4TL+mvkFs19ojRPpdFI
r2HVOyexHmQpsJX5kOpH3cNYtfL36STLvPmk/w/Lf4nxuqr+HJBDG20PDv6weDUBAG412uUvsdGl
FzsKwIcBxnqpbP9750Djr9G7DBN48UeTUhYfNddD1qilndAb1YNbNTAAZ1K11uFm/pbzyfaLqPkz
KN2vpZ02N60BdT3YbMJDW02+uXR8I+6kGXeSyS5KDixAIwgBfpM988UFPw/DVQsfhT2J75Rx+m0I
9E0PlOyTSXXxYICR3RewPXzRjXuxYCnJ1lYf0+4IW3f/Evo0t00XymXNg/2kbNBALPoH0wGS7UAR
9Rx5/bE2NfPg+2a1GuKerWzVgPZpJH0r/p3iMyH+u2y6d2nY6Nf5fz19VoygayDK69XDYiv9yNvq
A1V4WSxX/lreGEcKPW5wnPWHllpj2NHlZY/KXlQOF/tcZpy83UCiVXi9Rr8DdpVtKk/Or0Ps99sw
zvRnK0POT1ZD70dChpEfJP2vsYrvvdxpvmiqLq9THp4eqFWAfOYrcmpMPVpHmqLe6YabrPxWt589
0D3b0BmTS1IkwQWyG2lry5b6nNkFVeCisP70NtAYJS+wndycKWnoTtnEsYa3KiC5uLXrmByiayfK
7IFRnbElIpuJDGUKWiaSJ2rppSz0/UTrs5TmBseMjnUv07VE2W2pteVjTilriROeJUYMEYD9Wcxb
KnzCk1KQWwF4+NL1tbcW4AsBw0j4Cm0GO/X5jhp016VZjl44zHMnESPQHEUkg9E0o3th6oOqug4k
5VDMsxBT4X5z4PbjoQeRR3tJV4pbmslp+0MKJfWrlqjtFklFn26sQbsXh5y+zauapPsSCrnZJOyx
NZwKnvAuwcSmLUymjpAy2hNQl03ThaNwonovluSnDPEQ+tC83rXsVW53WzLi9RWCq+R+mHj9u8Gt
di251nUT9Mn94vh7rHDKGuBAF3GWtQhT2pR2RSkaL5AsTj0j5o9sYs/pJD2HVE5q96nftket6ov7
yCbpHsM8+ChbylPblc6pdCo1XVmFQ1ND1VvuVq7ln6ciYLaKgDm2JhlKgTRsN8IoggrXLY01UuDZ
MYb2pfYj4HtKYbiX3H6ir8q5oo7mXHsPrdyNNpGrDgo3/dTKUYso+6I7jFrxWQQ6FKeBYEwL9KV9
9so6QHhviouHLtgaGm+SiBlppOT+lfYnyUjlXUlL6/SQ0n1J2wBu0DD53kOHBSd4mtxb8EGgR+qJ
x5g5QoDnTEt5H5GDCV5pwOB9qw0+B5beTIzazhXp3u7VduBkwMyNHu5wBX47u3aCz25rDJvC6Zuj
8BqqduSzVTw1cSPfN3r4OcuC4DMqXco+t2xatw2EGN8IGZXg3FmVd1cWanSxy97e6OyEv7Vg7QQh
k0SrG7tinz5Pfj+2QhuvbALguqF1449GVyn0PjUdWFhl6kCWjeiDr5Zq6/bf5qHN0e0UnsVRALSy
m697d7UX2OTv+uxmqkl2E3Zx9nenlzg+sKApZHJAm2Mf62nWMrWrEuXQ9/EXK4WJplNy6NxBRzgT
JsLXQmStpjNIU+nMq3xn88EhgoMua/ZIIUWrZcayyvT3XaLkz8XCB6JVSDLHj2NZ50cY1LJNXrrZ
EeVGSDKjaLzzq1Tdj1UenvOhrc+RnDf7Hl1wOA8hwZX5S17kEIlte2i7b3mYXpEhmehkXwvENbxV
aUR3eSp73xCmU1cmCPjnVqe/BWwye+Jy1aqucjcfKlm9Q1du2Ehqo28+OCIQ4LRUkE8JJEczaS6b
ou1wq3Xg92ab17raxYaFFYZT9c6SR2QKIqkMDuJKwjhoyXfwOPka8DQQNCmImpvL66pT/TabYteG
kKOK800YeCNyLAwhhB8gi4YHjsfjeAAeNoFpFNX9DhRc5bd+GnUZu7nlhoeUxHctAsskTGLCciMM
9fiT7UXFXqTtfU39K1AQGxYjEoA8F4vT5fCRXCtMq7fKnVU/lhMNkIH0ZBYH5rfElMl6SEb3oNu2
sR9gVz2aY2PdAMBW7AHt8nNXSw+oQ7lIZbv60QMMlVZd+12CO3vaABXPqoMAYosI1UV2WvWEvBQd
JrFbP5Bkh40B0sQvXpJCC6hrf4WoAEC+/RiXvXrthPxEGyirD8Oq8NO9I6sJGQUI1UPS84d6+kkX
v8vhJEpZKfqL+IFfftaXWOFYYmF7ehGjxS5iowAdSTtAe+mquNAnwQ6ALk3ij2uroI1KDC1lDC6V
5f0pRgNdYE90rz/WoTxcWzdtnzQjCfcW7eEwy+NszbR/DL3ZZ9MLtR6BfO6lWDPvEAbbLPy4bmXQ
MTmYzpoavxzTFzIp+pWRfCr6sn4c29fB8OtbNHqQDetucCBti06xrwKam2yLw+SBZ1UW5Zutns6K
VAsOPorfqyWYm4XtRv1FQJeazDBR8fG+zoinD3AmAWyqRo//nO/O+KdB4KdIQGx5nkxXououmZFE
N+YYrYYstWDifc4BJjwZ1PWevQ4ZU2cM5bMI7fXIoVlBUqZ2H3WLVKyxFf8UU25fLXNsT2IkDgBg
lINr8lct/+JB2jnV4MEgYHD3OL4DJIJDpYtWAcw1oxb9COaslTbBFAWWUbF6KzySobQQ4ujGU6En
8tqGDHIPLwTaQRaMwolS9vd0dNePcq4Hp9ry+FZFMkNn0O9yFzaMoAZwtQDjxDd1FN9jo66KHdWN
DvmSX9/r+fFVuMRMQ4GyOjJoFZyKxvLY/NUbdXcRFWJoa8ttaOvZXGAuoyw6015LU9ZUby4zyK8U
95zFZvRACWjToIYGKsiK3U2S+kCWfmFjF5RsPDz2mWpcBWSWxJK/bwXPGI+ymkIzVzxJkohm3+Si
uvX4JAxSLEfrxq6guZ38bhDwfDOFq7A70fI+FaKn25I1HYraTuG43MZRb1z1IeOeJUziEKPhPNnF
wEPHeYYOlA7fptwbzsthbHMax0KtP2dlkxW0DjI2uxLS7jw7iThhWmaIM6eXqSTlt67SgnNj+QU4
UMjHGxBTSMKk/mc/Tb4CDut4n9/ap3SrfOz1pPvi21MHnutFj305DLtW8SGXr5vgXDvtoS50fYXI
OWRD0yGmaeYmtZa7K4NcmR3CJryZYQ+3BuWhAE3mjTDVjkFmjEr8PtOd9EBrEBJbRlU+ZK6O0nFH
3XounYhxVOY/x2HZpScxtgoQVOtkihfjaupSKvQWpZHKK3aDTAlFN1r3S2XnkHnCxxjG7cmhgvC1
ryZeEuiy7/tsVNCxQ1BZ0sfg/u+T+on5cZqUkNP7Ok6TnH+Y1MPOjVRCWMNMSga8VCX1RqZuXeTo
n8hqSto+ZBMJCYN3pXGJPeF0aJwYwLbpRYfF5gFPhLCo7DbCJhYwaNE6tgZd3cW0nxQ2JZ0kRi2K
CBUSCjTSchBn4uAlGpKNZsEdQ5HfHErvycAZfg7JKU7Mw92k9MJc4RAhyyq5kcSrWgfYudg+rJJX
HcQieU2f/8+Fl0Usr7Npo70sFrHO8lqLUoqOgTbef7BHHZv/MQ/DYzH9R3VzAqXQ6zL/v223fz/U
2Mx0XdncRGyj/jloXfwAKLE95TTArma9TNeEsy7QW4veSfQ2TbUv7zWpX8/6lx09hbtOr6zNIqBJ
K9cJosT8xmZafmQvc9Sy2DjOEAkBnpgRGMUmg4poRlaUXUmqwFEOoxLAMZU4yipUahUp2Xq4LYex
04ZbZm0LJwtuIlT4hHkEK7QPC5pFlvgA6UMVwDnLBU4CPmaav7jFCr2/E8stZnGWKeX75T5cbFkS
VP4934nwNFeWQtuxjlKgPX6oTolaFGDQx1gETNWtpTzVRLq09XwnWS/lrMU7V6uWsSiNBVO01rjS
VlxIeK1yDem3ey+Z7h9m3CmnudY20Y9SAv8uTKKkJw6Tqa4QYJordBBozMMF0E3bsGQp94mXenej
ZPkvesfulEq/dQ6ULHiJSoSdNTpkjsJrhWOx9cJS34khyuzUfnrF2IhgZaSQLVllthbejgYyIFh8
XL1pqbbsJHAXBuVkRoUfK0+58VW45sVQVHFG7jliVOjVo3hVsQKanQTlp55PF008hf9D1zoZtMY0
RMM2uMynyDNxCnPhRZzBRRlcIAOpyWMDmMyMPxRfM0+0E78dtGlojE2RAsDFKDuSCdWrnb+Nu9Ir
//NUhM6zxAL/OF6uJGIUoClraJ9bkhA/X4IlLizGljXISEGWq1pyvUtUUbN29N6/LMNgsuXjENEM
qPb3rdLZ+w8hFB3jajXHiCXEHKvXQtRYkAaZlhZThPPD0sK2OEQcmaI/Is3Wdos9J1lbza8yT9px
ZysJHKIgaU4hQogncfZPw//F9mHl/76U/7uXEVe+G62WF/jfl4mSjvvJP8X89tU4ak7X6TDci1nz
5eZlaAP426Xf+/5puY8v9X38O5+YOl/hnVVcfb4iKmJ09grDf7ymf3/d91cXy4ipVdSgZ7CsvXgW
28dX9X6l/+H6SQzo4eM/6N343WXfnYqX9c/jUh35vbLcgi1pkJ7y6SDOOsNIPg7/KUTETXiykzj7
7dwlZIn7cLXfLvUv5n5Yanmly9V+u/yHuf/iav/vS/32fWkk6QGCbkjPp7f+t692cfzPr1ZCTSWi
U+Fv/+l/8Uf/9j1F3Y8M2L99T5Zllvfkn+b+f74fv13qt1f7x/djeZXLO//bpX8bsjg+vN3LUiac
ZEHkQerSIHtnrwYeIG4Du+e10VVoj4IrV4AdYvQndEzb0G4fZYmzFYHCtni7NqTXYfIujnkFkKx4
NAPE7bQMZM1vC4qhB1PPGqo91CTGHMWKqtwUWi9fJS/tL1HmSdBPWMMXmwJ3nQbqi4PAMPA5Wbtr
p4MTmPYljC2Y7xmJQ0AbO5v+ZNinXjixKlWSOc/wBsBskd4oc7QIFFPIQVCVzPLTsoApdd4dVM4f
1nW0EQa1GB1Qt3e816pSzFXajc256DT/lRJwQT05NS9hX/ivpj18h60ZTaFplIaQOdB2eCdG4OBh
DqShSIxybSQDBWeQWNWLn+TOCVYZ/AS7vCwmoSnIsE7vTnXXK9V1D3zozdoupyKW9EcFmVwIYUwA
rhBwuAFPMywTG9t0pb372bMb7TVBzJm6UP7UypH3qa9t++T7ITrwpQaRkcv2WuuTeie8Vd636yCS
lJPwqn3w0lNQuzddE/wFRU1lKodmULyuEtDt32hs+w75kvLoyyEs6n4waSGk3Tcr7deUJoJ9UqKB
5Wp9d2fBYHuHCMMpaFP97Mi5Gmw1CWoBqGZuS0QOMcytUr4Ji0mACZ1z65zrGkHUaZ28nXiESXUf
kPRwriQmX11gEKhKyd2zCzGQlAXPFpkHRO4uJBusnY7o+Z3p6GD3anj0RhIylp+ZLwidqZA1dgkC
gQxNk3Q0NFGAiqZh4dvuHti5uoFa3ngxDWQyEWhx37zwSu5HL0ppCiJY6+HRTUDhbkVwOtArA4WS
8eYdxmIXtn2wE8HpSPuAAkPLTgTruq5tYTFQZy8w1GarOK0HJazMyrISb2MoQPYiOMsKZ6MPsrIX
f4JGUgs9Jck7iJVj1ak2bJurg5ira2Czs9bQDqaEapdR+GT8ebnoNrXpJSef8MkxUW2x2WaOaSQ9
OZKBROJk9vX8Guo9NdtxDD9pXRUcjKiIt8Lry0jNS7DPH4UXCr0fdNu4Nz3Lu6tTuze57cONZSsu
AuBS+dzQrHmwtQ7inWmYabVySxP7XuqH8llryuq5HZK1F2bRY1hKrzpQszNtauNez6Js3dZ6jxJd
hyx5m3anyDFTJMeS73ABRo81MPF9MoHnYzWnay8YunAHxh+eFcdQPrUR3EijmpQXMWw0HdkGbon6
pKHjDtlzRi9pbgHwzispezbkCMZQSBBOcURnFt8Xd1dkvQn0T7sNcanDRaTqDxoY32NrQq4kbD4t
xg+W7LW7woOjW9jEIUvgo6ojh4TQNFfEqQVZeYrjMUS2LCUcauncVW0rXwIn9CeFs8dR66C2UOi6
iKyT2gR8nF2zJ7nsZBwt2P7P4iBcAV/deVjLybehQpbMB5gUjIgnGmHhPwHRZvdnVc1r3GeUPhC9
/Jo12RdoliDqGQwUeKqs3taePuyoLBR0zZyWgxpVFfrVk7F2qzePS556FTXwx/VaVt689kfjt9EV
Vfcvfekke7OEOW0MXB0EqLrxoeFRbPWC4ON4Hxr9JmjM+BAPVbm3stp7YOtvrFUp1++zWL6l9J1u
fHDZ+zY2T6Ve0WYLTmKtRdV4aOzsFOu19WCWhvUgRcCZ1ZG8r7ApmQ4VJj85q8ofwgdFsfYhPIPX
hDe472L3CIekBB0eh1L3ir1keckKFgXpahlmu+vDplqBuqpr+LbpUZlPs4wqc9620baGGeTSTN0u
4kzE2OSIt7WcRuvWJ5+kAHpIO/0uSQP5XlhIMUyCJr4FGo4A4SgduYeEEHZpYdMtJaI8lyJeMVXE
e/17iizkbZG9N2t0xQIwLxthE4c0ddJ7zXpBVz26sylj3afaOkUk/NmO9OcQOoRbEdflSzfBQA0a
0q5S5ZUvcOnR6U0PEJRBbM7dzMseHKXMHth27IdQMq82lAZgAaBT5Ev3OBFAPubWqG6sXJY2/lQN
HPM+PUYeGAzdD5qJ7ncFlLDcuqVtrm3P6852HZ7iorcfGtvp6Zbw1a1bBfGXVoo+14XUPfhDyVsJ
cSlV0DJZKZJExSjVBhgph2965zZ7A7DMIzVgX5c3rTeaf9qSeY98D/QbyVQxLDVo7FW9P8Y2KQi9
DtMnYQPbdW3VAjbEnHtgHGXpQQuK8SIPkr6nLBI6PliOxNDumzLLNnAjBq9W1VUrlOoqkDvVtbU6
bVXaakchZLAu4iBXaAQuQ3GmZ1ZyICv9lBYNNOjC1hpT4c/U+k2sGdZuQJVsTUP1cBlstL49R0UR
0lLiz2gyrZ1IStcQ2lqHqDCVF7THwk2nQajh6ZLx4MbSGpGo8dSa0ztUoga3LaQ4WUlN+DL4U5aa
8q5a9v1fxlB/08xG/ZR5Dni7Og4O0LakOxPAsNnfIYXa3/k8fx31uu4RVPeVTZZH2tqEvf6qJaV7
GioI60f1ApEvZCj2/zF2XkuS6loafiIi8OY2SZ9lsvzuviHa4r3n6edD9C7q1PSZmBtCEoIkQQhJ
6zfFUyjru06qwS2M5le905IbY2Kl0vOxHbLyIrsdICnu+q6f3qQGOwflwJdElTZZpjlXaxsbg3kV
aVixzrU0lGsuDSY4WnK+V1En0p0NiGL9sJaNlVXsfKVWtuIosUOJJvk4KKhbrmUo5BVbaI9fCpmZ
cgEw68VLkl9J2Cq/DKfaTHlbE/7snQ1UlOyxDRE5HRwZr3eVlbi8k6DwxQ5Oqln2JcO8s3Ai/doR
DbnaifVrtJXsS9Mq/k7Vu/6kVx3Rg6KhO/NyCL1d9thYhv5ctTbYKtBvVmc3dw3DCkS3QdMZfQjf
PG7yrdibebiZB1OpHqS+SW7VcjA2HdDNWkdi0+zOitLU1wQBoecph7VphsYANsmyj0Ff+jsbRMh2
kBvzfkBH8iBPUY5LsWPi0gbJqBnqo9LX+cEq8/QhgFqImFvm/0h981xmXfsWJxVreanen+QsHR/t
nu5R1JDD8cHwe+dFDhpMXyAVHUOl8J+RBv6eOMjqWWk33mE5H+2Suo0uilGbD41tMdpExO57Wve/
HL23Hjs8YRhNIkJeyWb5LSv2Fg5pGwUnw2etH299p1f+UYxM2Y6TZtzS6vML0knZ3s5CgPMBknl+
jtVVkQ9uWlvx9wxKz6ysUF/tCDUOa6guRdLkLOZH7b7olPrRDLQCsanG+jIG5nWqA4gCqXmrmGn0
ezLq7zC/1LfJsv1tT+jnGqn4z1u1JB9QbENAI0SnMSD4IrUxZHZNAX6mVXeolhe/O22Wp5eRUBsN
VKqK9EmRK/OXERs7y9KUb7nTly6OUemDbEbRUTas8lTkarJrizZ2G4+GqraGfpwZSNewajW3UbIa
K6kBcATgNIZ8KNQm1ReeZbgNfafBA7uqTm3H2cAaQhKojJKX/iFGYuwZ9qOF/EGIIFzZ5DsFLYh7
NR891Pxz+8bP4DmmPLlzBjGeDrcEZdr7V7SrgasrzJYi3K3vy9gY906IfLzvmdWh9Cr/1lKL9IjB
u3Nx8jg6mUFgn8si/G2ayMbIg3QzY11RU1ARfi/Kk8iJcrHp5xprtTYwv8Wx1h3WorVa4HftzokH
PrK1ZTynauaWU9o/ZnMO78lvWqCOt73RYmQVqJWrAQM7iaw9yhfCed8nVU/v8HYrrnig+G6b1+lB
ZBOpLa6JCr7V1Flin2uIIrGTiD6YQan1ACUkJRhjBImy0O+25dg3m7jW7Js+7PqXTn8a2qj+DQHP
5YMEmCT8ouS2UOFCPoII3nWKmu9Zr4CNcrSfLerZVtqgdR0Z92k9XvM+cM5+f2dAzHflyHzMbR9z
QeKCttthLj/D3sArp3PpkuRTMbqpPxV7vE7bk6EBL8gHu3xVLQfdCw1krsg6Q9bthpo5c6Baw8Zi
VPGgQrJ4sCHWbTrFGE9rWT7F39vBss7T6PUPojzWgwfDrHLYGXyk3X6wjgkKg7diJ967P5HrTYHW
ZgjP93X3miAMch5QOnRxOK6ZwUcvfZfg0u6NL56VZ1s7qL8KaCQKZwpiTRI2EiIvNgDUKCwC/1AE
Gqb0VBHlAmuJbaN9Upz2tpTb4KJJoLUlj76XUc2wMdSuv7OKTHr0RvOedzr9krco/2J3A9xlzjqt
s/MYleb6jWSmIaOpaBhPU+g/YmWR3QTOrzyNoksX6dnNYFRXJSrq28xXLDxOFbjqivwiV05y3+bV
c2EiGdLbxXXqi386a1RucyNXbiG/GrtIkiq39YPowYu1x6KUlUs/58QmGhP+n92dBdzKxs4MK+4Z
x1Uk7dlQVAxpjRzeQmLxPLEktgze+CburxW29d+Vwg43PsYf95nX/tOGmrkfs3agDST625jU+CmO
zsUzwmxXlt5Z1+PhGDNzuOSGYR3qBgO5IWYtwCJ+VKS2tfW79Og0zkOU585vID6dbEA59Hs4F5Ar
fwy2xswaGNCbCRPQ7YgxHUx+B2QImriKp7ff9cx8kyokupDa32RFjlSuj1+IqrTTN8uT72s6yEfb
8ZCWMvjCblD3BeI5lr7b5RPc3ZxFxVlpYifZZg1EY8SJTpOri597hEXD0vln0nDEVfdZHna/pa7f
Zcw//Y2Uf9OTe3jaxkVs+iE0L/hU0xFF5cPQI2E+NX3gqrBLfsSpto29Uf3im8Wtic48cy+E7uH8
e4cpsc03YDAQsLvqm1lYzNQVLHPLdtQex7L6DnHUOzKWU45BXm8Srwt/4nDRb7qw8PehGnI/27J7
GobqaxJWgEhBWj55kyqhP4X1L33NCU6Md8RrKr/DiLXYgYtBQqyOrppcog+gBuOblgJRdLTa+dKW
1c8G3M/3NOoewsmCx1Sm6p0cYl/jlKF015lNihRb8jOPG+OLFoYVk23POcf4CFytIHi20STGoU95
rQJTuQfe9ypyZV/WDD6SZlOo+RxRrO5XLFEoI4Ya1lm0H1NGzfKIO1UayM+FPtgbOXSaS4t5x7bJ
PAOXmtzbZzUUjhwjuy2KX8N+DtOe8jnE6fwcsE5+QPXSMzTrLvdNZxOzlrV3MotBC111fb8WGnPW
C1pzS1i02JhI+mE/hooexCncp1ukezvga3LZfwU5an4Dc7Ek5pL3Xbk1Gf9ZR44H85tFZfRoBhfP
huxuUIdgw/uWgx0xrWta6j/61iu/yHIU7Hy1Hk7CygqSvlmhZLbRu0Df8hdY4dFAR2F03XmnAGuC
+2qAIIR4X/A9YFaYj6XzYjpmCe1dTw9laDtvqQPjvq7C7yyg6S6+Wt1tBXOjqrZCcVjIEIuUUCGW
tN68yfLXT8VrVQZPLhppSNx34cYJZj8P1WeJphvr3TCbltupFdI0k+Q0xnJ6VdMyu8ahgdtuXH4T
NZjhztT3wAatCD0x2/uaDz8D46CrV6oKi5dTeQgyZ3zyygrr+lm2bMBVUE3H/DsDTUiirJ73U/42
OixwOVbIupvlF2+xmkZbzy/0k9iry+2rVDdMP8Mkek36B1HqqWV5F9toDHttDu4DyY3m5DSg1mDR
Ztsu1SCnzBqa0DD0H6A6GQjySEeJD5fkScmBC80fxabS9MPYRcqdyGVqWO+xkD4mAXZgjmHSFDHf
+6r6R0kKmm+ToQI/0xTlZASe81zE3T1i58030GuDC7mlv7VH37qZxjTc+nYTf7Fyfy+AzaoCx0oB
KISLn2bxdiFP+581JoMm2oe5cYZ8+KJKoXqBO6ltc60OvifSG4SA/qumh9IOAqp5Qt4x21Vha2wq
6JNM1jLD7bCxfsqRQXwYkYXVpcZ4aq2GIb1Wf9NyA0CgWpW7VMogOfMvN6MG0adI5IKxgI1elyD5
1nG9L+vgrKCQcDc5Tv1amMEFSMrwwFS9eU31+8zPyheLRc4n3jBIFZSaauzdT974VGTcBd9Muq3q
DyWm83JabBpFyg+dXRoXvJkz+J9YQMFGeRQbxUGqoo6QyWJs2MWuDVVz65dDsjcnzDFFnbK3wTXK
6HzNh/Wj0l7nkwQd9u14WGLB8M7HMmQAkZPd+twiOFpiA6ouOnux82Wx5GjNeymPcujIAbdcMsK3
MPawykCw9U2UZSqe1p9SYm+Wmx/rSTk8n9zONuoo/RMK10at0i+S00f3wDEN1i7jaBfApNhrs2jB
1EfB7VwXhEbkFmof7w3B9ljHLIIcYiUMwMJat12xQ5JVlgoYyknDFnRe9yhSFiu7S8p5T/1tL4rJ
t5Z4RTpfZuhobUy0CX+mGYt2shebT+h2p4exYAJXmDqOtxOiGNYU5t/nujDOdeaFs0OHBAVGa3Uw
5poG4ro1p3vkh3v6VVSNegMZK33eUf3nDnGEGsr3URe9BlYDqCiMtJcQ7bCDyNapqr4w31EPZU40
Hb7gdsK9+iyBob1KTVC4eaFEP5NfRqHpPwzYE7jJM+1oplA9hyDz9ralya9ePD1KPnJNmte/ZBPd
Rd3oHboubb3zUvslLGWrgCEZYGkuyVp8m2VRcKclRX3Ps2lPUuV/7WSPnCiaNz5ThVNoh19FURqU
xTHQcRegXfJi+sUP7ArC21gJ9Yua5S1rldfebIfbUFBtoaQNt3jekAc9ckbI10x52Q4BxlkIubGW
XsGodZWGCeKezmM6j6Alu5kwEqqIQOuFUz5ZStgdVB+HoBTy/jWaQXX2CL2ol8YM0QI6b2iC6kuh
dta2z3TlIJzQRiSLt7KFL7fwOhN7h7myPFeu5sp1DURejYfw3sm9+lr76nGwaoROZsXTdPDwgk2S
h7BCzpQWO3tWldZZ7AT1DBy3JnIg9ja9k52nukBlaz7U6YjioFDr1l6nvaSdlOybpE5w7OCpI7yY
7ie/Kna5kWxwyaS/clrjAtcSh8w5K/owWfL3aHH3V1GU+l29jQObRmrN2jM51CBZieoHudO3fOzU
u1VJby7y/US7Kyynv8Z+7MomzFKWarLngbHaQ6RhfStQx1rivUqNLd/qM+5YpwFui1oLDiI7mGF8
FodKA8pzGezaTQCDiNXiKb6RNR114TWfas20BY+D/MG8e90RamkBYQQZbdnCq6OOovFisID2Yih0
wmgis3ahpRigEvAsrCL4Ofm/FSuXfiWQB7VMwiKuacDEan51q42hf0kskFhGHRRPaR4TJJ1M/2fd
/27qAt27f4/R0ynd4eld3cpVrp3C+KHznOqBaV3h4gtTH5aeXuQVB0RcM+92dGtgWDINW60e062s
m+FeIFDFhqAd8kq1/KdMYEtFvR7U1X6aH4eo5+VMLVWtNnjBiJ26kgQWNPOa/NnXwZ+KVPieWvdK
PVEJPZJZWoVL1/StfV8YucPoye++J7rFYkKtvkYN/KmpDXOG0Gb10lYeS+5UGCyM9NAI9B+GuM9Z
GcIXbzRCjc/eXlTQPXVEGS6Tzrr1PM622rDACXBoJ7wM0yUjiolNREct1wkyzbXWqo2u25soLJKD
2IFOPq59Cb6YhWZhHiI9ivGquNE8TvuiddBS5/sqykVRWFuPy60XWYMaYqc+W4I7XmNdPFgNsWbd
iLFQ6OjB2XMUxxVZ1arzXY2QwVEMgrQBD2l9hAMq9trt71T3lReldKbr2BpPaSJ1p8wJYX4nPapj
sApyVtvxDPbeU2kjE3iptIsoF5u1msimUYwAUp2V7roDScjkoIVTshFCuH7rdbcEODeLIaooE5q4
fCtD4t9IHYuydYcdsNhmgph31zIWbeVTH0XfcnQ9FWcjN/a93rC6IqDoAqEuAOshRL0zfpF3okjs
FOUi1UOtQL4HGsgH+ef3I0SVVM0DbbPWLufa4lxal+2rmb4mdBcHLynPGnLRq6SjKI+FPxfaa+C/
YbOB+wQoy+LuT/QFpsOAR+uh1f3hTW+nw7IsCeTc9cPYuM3aSr+ztBZUe6HgY2T5NxMoslc5mKKj
M0EM1DtnzwBJvoRtbh+zsZcvUuf/rxRTaPv4t3q+4d804ls9IjU1PDD4RrMnv5Fy9JDEgMSa4xKe
MXonMSAxw0I/+p5Su2JvL1mozznDPeZbNlpmfCsYTkKKn7Pi0wGFsGWOSVZ8WIYs6ty6xmZBS4Jw
pqAA/5ewXUbLLboRP2GEsrRPHPoWsVdzyuQayulBL3z93iAYtiigjvpt0NTKzR8BVLISGIcbsVNN
kAAf0Vg7sFJQP7ZOA7kqcQLU1Mii4NQ85vEDgb3qQZTETTN/z1G3F/ukNEWo1jGRmktwBU70LzUx
/HzXqfMkxE79kyD9Z+Yk7ZUwa2GkEiCxYg8l8UbX3vIwQAUt7J5LWYNgbnRvjVdqb1Y/CwwmWrTz
W2pVVdOyothr5fflk87SuozEQdh6D0txpmn3aamOX0umqVsvdcrL1GJ/HZTRVc6NS/lHxzWZ9QuM
ycnuFK+VDqU1mvuIIPBXGx/IHo9pcyi0fTreLO6GUYc7TIuwWVSlxo0DQ3WbR5HzkuuoHrVcAA7h
z0JYCacoYiF6tOTmfSKnGo328l5TiCytuX/3qYqhYxGDiJBwYNJGc3CHFCPNUjcxoGxz666tELWa
lcbFpme0+qcGDE4sKtH/aWt9qSEOWs8hDrAk5HvezzHGunYdVKKHCnQBCEPxWYoU5bkK62nnSUO2
ZwFEQS1iLE9AQ2pX7DWLIb7rOu8liKkr44/4rFg7sUtUb6riXu6s5H6praBNo6HVfJY91w9mXSL8
FjeNNSRHS6wvlAbUWKWV670xE/C0eVPOatZ9YA8XBlSuyJWzhPWSmneKaqzjDRdI9H9qzOVxGbab
MMMKdwwL2y2DEjV6Gau9zgIwMNrVN2TlplvDz+Tj2DvP7ZjIt6LIgq0wbI0gcpDaiwz6mxHqStnN
CwbFA+4wI1TFQpbTW/ECTGMu3TDCehDtXxSh+IZ2qUrcZ31p/nIQYZHlHRK1HCwvd548NDs1Y2nW
/b8OCLypflx/Zf3l94OsOO+OdUkH1KVZcdZhgp5rsyvOIqvJKpbTWVi7hBN0zJoHBoj1mO1MWt7W
wD1tVwQoibBQ6+bQK9Ndzxu4sWqtO6rDoFosRobTneT8WnKaPqY3dt+dZBbh9r6acvnzF118vcXH
3wiVdFOmFTf7fcfQ9+1dR4chaugJAkqh6UT7ltjWdRgGf09jU9xJJqpRjWlwFTtGzbji0hpelNEJ
7/KUuHs3hle7jqSTIyOIGGoMj4e5rCaarzip43Yo8LilWuf2GW0FYm9p3ux9GT3ZbaR58m06U0jC
PLpYDCKQctCyjeEzV98mcqnd1DKyv7DVvA4zvv5LTtd0o0M+3pp+Qvy4QMCHGILFCm5c3omNhAHl
kmoa9WD5cAzV0R5cmNjV3ZgZrKgEHhSZsEAo0mI6t4W8Vd01Pp45kJEQse6kaRsMVfmk1iU2z55c
vEiqFrm+rldvucFMkIFucxsnYeAGDcYMEbA3oB8tDVkfsXy3kfdk4Yhgkvd1xDBo2+tK8SoVuCmU
9Q/P8Kar1ujywUYoYw+kzd7Yk97exo71FJsQiOuhKA4ZS0TbrI7dwM9HOJNs4lQZ9nKI6bkow3hq
eEy94TnJI5mYFDarJUTcUIrAGspNVd8zti/8yMp22D+0u9CW4m0pacw2vTBaNkHl7Aer825GD+9z
w8GfS0ZF/Sw2CQBi9DrT/NaH97eV23RAicdwXkuWQjZKXKW3qp95r5GSHhBa9WE20gV7TrAVtXyd
lZUOtuNGyzF/9JUhP3X5mC97dQg7uDBFA8MHzlHFir2x+qHcpGqiupaSZmcfsfozelN/UmuZ2BHl
Mzlb7LZUoHRgmKguNqLmeuBatlYRKaT1MyCJ1rhr1e7rqA0mS20hZ8lL8z+TRKG4FDsEXTvN6GmR
F1VFSpRJYwPR9wXKcXNQnbA4O+XQncymeNY8R92vlx/GweBWI7pUTQ4IcZAuujpbfAFfOPcz0F+b
oeDmZPzMFbMAvBEYG8fwJZfOopl7jOZc1jaLfGs+qk0kKbIsPfVAHVjmxUGwkolhC3qAOGk/qVH9
jzKfmkgcUeMGDMq5UMa7mog+8NJyV+lBi+haGx2tiHFdlIP9cI0pgzNg+gXMX6wFsuWJiFsnbrHY
LJW8RuWRLGlRLOqvVZkXmsdBwjUs7rL0WM845VEx0vQobmBO19pAq+QB9C1BX0xN59uORkSGq1Wm
lddRu+3DlhjBXL7efvEwRdnyiNbd6561TKTWjXgua/ZTvTaUeeZNYHpHHVkGPCwI5/OA12qSaBUi
34IqGpeLTkB+ji6RnRJVmqQDw8oVr5v12kWZ37b2nwNFXtyZtbZIfTrkU/bDH1+PU7qKi8eOkJlr
PDxHumZPO9ECGktNJreD179FVoNVqMYYkp14XCx2Z+f1Qa9ZUbY+0TUrSQWAtPWBiz2fj3NsZ5sV
UKZCX83B1ciFTIi1yZH/YFMRo6M9p1I9uaKAnqj5k9RToM04szyPHcuCQ3426LvPFeF7GuecFBuc
Z8uP+TREErptkCMVz2e9XR9e8yW53N2sMned4+0s9cdoM9jvfL7a8yaa74c2/87fsn8rE0eIHeKw
NSvKWBH7cyq5JzgsS/3vLnZuljdVvJNi084dgUhZgrQj8uJF/ludv5UhJcFjWfd8/gWxR5x2+YUx
BRtYlZEL0o5VoPlvr89UvMTiwX4qW7Mi9emwv5X911Otp/90WOBYJUs2frcJ5z4ylPGc/JOc893c
gkSf+WFPwaQ6QduCXWOakhSHivxyEnGm98NH4Ba4ub0XipTaldOhbpOjOHmJYuh20nYScpfL+yxe
U9F1rR+FT2Xrm7zW+1tZrszMDdEURcX1NKJsza6nEU16zYrU8savhZ9+aj3N336pU1QUA/2XRGtQ
Y56/pkvv9zkpjv1QuHyJP5eKCh9qieRaKQjLblo68l70sR9+S9T6fFZGXtmp836snYYxg8LWbDx3
LKJ3EWUiK1L/33riWHFYrCfbKVLr49Ktrpe+dOvi+v5XUjyPUPTkIukDdQLA8229EeJTI9p2q+D8
o3WQ32XfpzGLLiwhoNZcRCch8imwxRlA+d7FlTiNtM3L2rWKc/21u50/1OuLJqp8qre+Y2JH5DsS
8e1RXj7yn97jT8d6qcQqlnxeLt7MfoyFnJ/mwfvkIh6Col1P4EKdkr3OQgtpXOz/Hax9GB4EYoAh
LmTdiKu2/AhXcW1nEtzYi5ux9vwi+6lMFXcR9JoYnNVBIO/EO5uJpA08+qiz+nWQBv3rCLB9csVo
CxchCbrf/NaL6p7TPvcBqqphbX8Ygy5XL55j3SnSn6FmIgagyzMVA1CRXBrz+qRrbHklrzWPotEg
1pdspSkbEQ99vyPiHy+PUhR+yL8/RvB8WjUNp7UxLW3sfcwrTi9+dm2tIiXKxN6/ZUXZ306VqLWO
bMpWn+f24uJE1SbO//FBwzJnKLdLd6uVzPAQFnBA8TKFi7txg3zKr3Ye3YmeSKRwjfiYzYM03Zmp
8tvX1PIct6xCgswrzx6KmkcvZKXhtitt1HcCYjCKNKGZ0JXHD580RsV83davpPg0DnkUT26f55Bc
iSNsQB/8WG+MSIlNbYD+17JmX6v3bQR7f/1GSwCZ9yAV70RFaTCULb69zIOgU3Pq+aucgCo81lCd
UOQCa4xRQhiaj2XtQCUfyoPoc6YqYSiTwyDfddwy0XrFm+0YLR+jyTSZ57f+FwnVOiw4i3TT1rWx
FVWUGm1/ZBD5AC8bveL3m0HZijspNoyF0M6wTuIqxZNZuqoRg1xU8+wnUVZGobNhieVqGuPPAFbN
ieM+PZikl1Ji4j/FK57kwU6JuoYLcVx5UM/iNamc9hi3LBFN03BhoJSyKqfivpl/54sR71huRE1+
ftzr9UngnneIXHzDD+kFcIe0q7GMmNwGG4pTJLNchydYskHK9svgONrOqMfyzEBP39EA/hEX/2FW
twysP5Qur5oYbq/tu6/tcoZKsLLwPmZb76JixURGmuYoXq/lls1zS9G2xUk+9UHL+y0KPx1SSIRt
gwJ5RObiI2ZPWN6IgamX7XMddWjcsYgdYi5FJw/7a5P2drsfh+JB73TWgUCJQts/Gn36QOBso6Bl
k/rejRnFbjo1D2Z6zUPH2olfjZH0nCOOG+TS937BvJsWRGOZXy5kpTaGUWDcpx6lvGZ6kugnPai0
ZZK6zGKXkYV4EcV7vg4OPpVpYrYg6izJT/tF9r8PMJZjRDMgfLuX49w71GG/h0VmLdOl/zr6MLUK
3e2sPiwdrcZtTP6pmsA4rG01M3UXzFB/FEVE1PmeiD5lSYpSkRcpsTF9iUo+DhaMH/u9rk6Ib+Dn
o9fGbu04lmGwaL3vQ241N6tTXA05/rSsfryvQ4hmMkSmv2mx9oY1k3x4AddeVLyUy3jGmeToSJ/C
8qLhOmkwHEWLBAAzQjVQXYQmvIOiJHvx+oknTqRto3ahfRRNr5m6pYL47YRFt22WV9MyVBRX9ul3
/1YWtM4cmg1vmo4vs1sMprwHxXW/dGdV3+3RrryKyxZnM2s/P6TNn+UUcUZrqGWWkIKvapAp086S
JqL5yWFCJ1ns//CFF9e9fCiXt0d81ZbXSfxDQ6nD8/RkVvq2qaT8uK58pJ2mbttJyTYfBsSyigNm
oevZ0qw/NMEPSXHxepzlW7/RWnNTowJ3zFOLjwSYg30S0QrFN17Mf2uVNTWJaLZfhHt4l80p6p7K
KTQPSa3vtcxibCpak1UnAcSbBun05rtXzR4kZamiNj/PrMUbIX4Ym8qJwA9gvLX5iYb1uYnWffuY
5t4We9rjVAUz8+7fVasPd3C5o/PHX6TEXZQBem/qocE/973b0tt83OZlSLf3PlIAjXTu9PSNnp61
IBTW5iGRkZnhcQBQgH8kvbCYgy5JMdAb9MAk3DCf40Ny8goWCUovxMgvPOooWm5FbdGCA7/k1op8
g4j8zHpbhjji9z50OutbXzHc26aDry43SdyaOgibbZGpyFuLWb3BQsJYxqcOttzk6pE67FUC2OJ1
1dLmydAjgDDLt79nCQFviq8fhlwj8LVd3KL+xZrzaLoOgWCWetWam2HiCDb/wz+3qv3WTBUKuWIM
KpqluM1c1TlAe392FHDaw3r/HYVAUjR/79ayZSzbzP8LcUR1WQPJlPKngZ73LmGd7ZSl96JJiNYg
OePEa927/QRJ6Ih/C2ggeiTxy+ZghbvAQunxw1sjkssmNzaJWlrHdG4xrMg5uxL3m1OBfPE8gJUq
+aApkIGGkWV3bOf1Ze5vWClsykBmVDZ3cuJxiJRaocqIYP17T7pclNi3NBollqedSIpCsRFPTaQ0
Ytmu98tuUuuhaPMtEfAvuCSpy6TODvUMuJpU9IBCdQ/3rf7fNTurbaRDbRWt6vZIUYo7s4zsRH+k
lwDXjyK5LFSKh78kB7v2z4b+vfGS/rTO9XA8YCCmm+Xm0yRwbDxEWacEFU1leoL/me78ZNwkZgrs
jiWlQP6tB88DAc/jeDDm54i0DyAC0U5Et7U8Ygsc7ia+tPq8/CDGgPM6ajJvsnkzIYK3C/3kVRSJ
jV5eOtwATqJ6Flwdh0tO5lHwML+RZlNhNpG+yNO3LrgZqnsVCug2yvZdod93jQayRSKsallgI2pl
cBUTmguDBT8pjzp4cGQ3g41e0XhMAn07JlvtRqoUvDNBE95rthnft5OmndBZvfqzE1cYZdPBk8Kf
gNnMbSZ10tYpUQP2ASaxmG/VhNr9/BntVMNt9OpPtigIZqFFpLmhb2zh5SfnqLWDo6Zp0sH0whR6
LYGKfLK1h7aoCr6XIQHUOYvTzluoGtVencINJqHedRqfJw2vvAzc3zVNgDvJTmrhxkP4rZNGTggw
z9mHUBaf4vF3DW76WnSFeTUa2oqUVC3U7RClZjt0XmsorFtQtzI9nLRZ/EBL36NJjfBQJR8qZjPe
4FN9yZg81DLiKioqAKEk6+AUjDs7mhwudBs6Q7CbWu0o+VX0tdDfJi2QD9j+mtu4lx6V2EcjToI3
o9XbLCu0NzP40sEcqufxMA5KWAXMQU1sbQn8/6779ID8JVzvrvqtYSsnuZHC0Bak5RbA57RF0sx3
yyQqt9O4V2J1Ost29Bq2A6SmFEsk9NzlTRXl/d7U9eimU3Cunj19MsnkXc3Nu8z3N8VI59iaNmL+
RtQcFKwRt0lUaBgX+9kpm5Rnrkc7D8AKzo5H6JH3L/c6GJip2AKFk+AFGQ4GaxW/J8iIYtMnAJPL
Se1ccz6DOI0latvNzymDqYBle/Li5N+GAmLO6PTWS1iXr4bawB9tovS+6QcQksFk35n9mLl6aNS7
9QO/TKMQwY+3E+wHt0Vc1WqL7A4tN7f3uQk4/17U+ZFqs2CFbwXJVny3W91z3NTURtdsneEuCRTP
9ZCL3NpzVtbkK+yEAoiPepJSvOBxPSTcFarjDpMf1a1jaFlQF1rQxIWyVzM0JCdsG8pD5iSbxG4V
/DLj9pgWHRL04RBv/TY2t9ZUQTOVww0Ovv7dumnhXp2dLAWkxtMtdWJmzE9nztnt6BkKNjxouXVS
9YARBDy+atCwKXNR7w5d1TGCTWObD06bRReiK94GWC5IaqmDj2DVMWvbD16jRLA7hgg5xLumB227
bEbdxC02v0aJauC0Fb42XYJxdlMYm9JOT7EVYwLgW/ii4lACrF4K7uzCbx4mvWoe6qjadR2idCKn
ZYNyk/baKS2q+CaeN4mFLH41XqccOo/uDGBx/V9gQ7KHaYqPVW4N5yFWdr8MNEUBlNmnSO20C4L4
5RGx/c0wlLkLJTjAgNngG0TkZj/aNCgbcYyt7hXDRion486ouoNppfWp6nNAZXz4LiK1bgovhCmk
xTuzxTu1H4aNjVjl1SPXeLK+rSwjR4/Xfs4xCwLJkNw5Rl65lY26rjHFzlEp5XqLBCHURiP1z4HW
uX5hSz/i3DnbOI+OSHY0cuP9QOA+BoJQwZnJx0Y/RFF00PIclq7R2v9Ecfik5HhoSpPf4VpXE9Sz
0BrosbBAYLmQN00ZICU+i+BLWWEc8eAjVIWSn9vkmU+wbkSAMCxwqzQl/5y0vptl09eqUbxNkkAu
CHqkS0v9STeq4hk+LKR0BxJqwWNMW9PfWZ6nbYq2/dp5OW5GSfxVqqKdbA4lEhwhywJxG/K3nZsi
ar/pYR6imOHhLOPRlkyTmHuYmaehRFiYJpqf4lStsSlyHoO0uR/bsTm2kPzcHouDG1huj2VHEFqS
nE1EnP/OVGRpk7agYmH1zrIA9NOsmsiugRFsE0uW+z+cXVlzpLia/Ssd/TzckYSQ0MTcecjdC2k7
bdf2QlSVXeyb2Pn1c6D63nYxReaEIzqyCxKjREifpE9niQROByY2PjUYudVrRZM1xYIP7DTAxULX
3lfjPKCElDC2FkaKBEAQB7sABU4B7wJVPJh58gqWkBExN7nnr1QIyU9aS5CGxsYIHGi9YhDtXQN6
r1ZD4Z0KVvd7lVR6JTJgWRi8cKNUWtgUR/XRNHkGpj6BtDyc76xNlUQVXKG6B6RaOy6FU3IXSoUl
CD3Q1A5WjFnd2uIAn5WJI80w/+Ab1XcKOtuNi2P+jOkvfis8+Ao8buEimOnKgPZsabRAiYMr5THP
3UbpCtsCq9Tg1nbygh7Mf3lEN2Aq1qyDgoIu103EsQqM8k3dNkiYJhlCdpTJdW2A9m2AENDEBVtx
Qq176omPSnHr2igL6x5u4z8aEpY7KTh8DaO1WQT8oBNkE8LgpYUiM+wxko+iaPXB6u8TbtMdhwPJ
Gttf6KZAPK/AODKvczawdUXu4zyv1giH9m1c029B00MNog4BXnPLeJvpLHwWg4v1Brb/kceg2BCj
Zn5LBfyrY2pfAcaKnIXZe9cSbKxbQo0CFvJQOqYN6EoDaC0J0kKMnvpRzqau9bHLCnpKO09fA5r7
I4JARGatO9Cv9rUwjjT5WmhBniGs21/5SVZsBDXafUSRfLSqRjhy/Eh5/aDr4iZzfXZVah+sjoj1
wPSRb3nuSdB4qLmtU2y2Q7RzRXSEjXKA5G6sEjIQlhECuqmDdQHP+3VsQqjVzFK1Rl8GI9cSX31L
fMtcL95FKqVbRe12Z4bVYRB5trYa7oOL13YAe1TFxk46dZXofF9qzMo0SHxYiR0MyLrfYrLqrkPW
38eiq+CIHdXwC6dqS0IopIBmXd1K9MRDYYjnqimKB+EbSAt1bBODZrM1Wrh7DRX7GMG8FSNbD+wk
B9LN1FG5RTvQ120looOXmluGzKjhWWyrYvaYdc1ww2AKtYqtjjzEHvZZ3YzdphoGD9ZgtGhhML2L
89a/luwFcsTGsbJiF+tGAu2NiHQYBZqPoM2C0xvY14CWwwPh3x+hnQ8aU0+c7BU0k3AfkMqHpzT4
4LZ9szLLkOwS1zNvrR6urGXfJms7cohfqvuhecg5MLklaA4A1yJrA9OJTVPgDQ2dWe8wpYjTvoKg
vQmPNHgL70C9wp6dBdepxrcfbcxdMwMJ0aCEvAwzn+MGhu1109pXo+3lBngCA404vspMcjS01Ju4
MPKVBaccvB3vEJB1p9HtBhigbWhu3ljEt7aA9azB74ftp5bBPsOuV11mHagJ9EerWr6L69q4hjlU
v6GBDSnRcgyzIUtWifoCgMS65Cl2SuB3v0ka+AeTAhGxy/QVvELAboJHF2ZHhwhOYuvYyh5pGfab
BJlZqYpvIeWQEQJJZaXyxjHgF6ZNF1xhUXyMOcEmdBrf6ry0HVje2XC2iqqdX0IbB75dgFOSNgfu
aVt4gLn1XuLYnQbBWvM2v+5b89nSfoNfwjtQ/UV+HIAxvvJ7CQi9lZSPlAr9GGHeSxIW3k2nGszX
IM8N++PpyyaP2pNrQeTHb6DUoEJj7ZV2hxQV/tJK+sExqD7xrtaPwD6ZW9V7mFEpkDQ8mka7LDfg
aQIbiqKr3StENBQMpPyIxzdu6rYjxzJ0Aeq3C8hT4fVtpouncybdiM5UAIOChQah5AezMvSVbeXY
9a1iVLlVVhDgKEJ/U3n6WydS6Gt3KjmKopFk1REPVhhZeHpzbvqnjOPh2vSz6+lo+jN0cng0if4W
tlrYumjaZg+iAzkJUnUnuZn+PX1YXgkd3Rapu7/PFVR8qj03vFXAcJ2KgHSQH22f/76gbSpvE2sI
cP19TtS7F1ilAzzeAANvE+JeMxW9QojBOwEI5Z1quGLvIvCxN3+fM3UB8loJ4F7K4gBIMG3vW9cu
j9NfDJk5HDHX2k9H00dVtsgq94yjvdreSdj2hsk0uG805DiYMKMrBo7LKXNj06lFfzcdTR+lBW3b
AqyDw3RI0rA/dgN+5Hg9Y4X3WNUgLcCBWe6nc2AT1HegMOwxix+vwGV9ASclcHCzn1cUNNH3JYeD
2c974AoAsOsNb+H1PZ2LU6PYpInhbov6R27U8gRCqDypuum2dhKUMHuH3wwQ+R38dQz/YbokSKDM
m2LAXpOKAWMO/O1tmWKaK4B0O7GyxWYO/M9W08U/P9p2FBFP3UPugXOd1eZjy+C3jElAs5bjYSeT
4DEP96QV5mOE+cwjGbS3hhVGfTVd0GIRdRUOBsy7x+unS6CeErkKC16v41eJYMHJyFV6TXvIH8SR
Dk7h+JGP0FLNkwyZKhxOH7aPFWoBWOU1MmJ5BFsZSGmAcN8Qnq0BKORPOcxb1onJMGPUqfmEyVy7
tSgcQKdvUUHqMFLr15kazCcvEpmTdfn36VpYHHUnt/B/fhe1LwTV0g9+AUtvEd2mVfgjgmIDCNLa
v9auLO+wxcUeu9BPtj6IrDGMT9Zhn9ePpdVGd4bEgn88mj5UNrpmunn785zrcRMEVqw9XAY/Mnv8
qFi2A/c7vP/5VzBH2iJA99vpSwJb3vsCPu9/37JWqVgBT0qvpnNw9eqv/VHdf/qD6ZzbgODvg8H1
8wob2wMpbCq302HHg/yhc8F2G39lCuvMu8QIDqxW4VpAPu+qppw85hUg8cTEwkzbEX1Eyos+dgpt
qzGrh+mUCASM1geR7Kc/cDvR3DZm9w2TIvo4nYpD5fAcHWM6spkUADAZzXY6DAQqixTNtsjCQ8E0
dRQv2xNvOyh95OwzBsf2NH0MdghnGKui44D517lc2esho8H9zyv6zMa+AnD2JvYC9qGEAJ1fw6Ka
Utd/NRtnUkzJevINxGzzAyrA3hg8jY68sCDx51O6Bw27ejAquMxlFVNf+sK/4sOQ/4Bz9XWXGoHT
qvC7O2oxK0yzb+X4IQrprgqwiu9ME/smRZGVj3Uefu5zA9XmmQNaeQopjkJsDBX4mxTU5GO0mlIE
voaKR0eTYkcMrlfcSoyDrddpx45FQyEmpwN1kI91nWyV8QU4RX4Hu0WNDVoQzTtBsw8lV1fom95O
ukaxkhB2aFJ6kjYEKqrvZQxLpxYqXRCHlkh/+PZD2kD8hSszhzS0pw7kY1oCOOyRTQ/T5Ec8+k5T
EdxniI9DxE4AePYbkG8Vlo6qc6yhoNuot6AUMoRr2zejL03Uil2rQ6QbshTbr5bcwlWZwsQROdeq
8/mNCa6oqYPXtmbk2svld7uMboZMBVs2DGDQsCL+6Ik9sRnmdjDLypAFXquwIB9ILI2dHwYSe75J
dFcFxgsYj1CTKQIo/UlgLP3v6BvsQ+Z297wunjlN+qesjA14KRbf8i4hV9FoAoH1JFw24SJ5RWUF
yTJIo2EyWrNVGEXhfQrKGDDbxP2q2mtXCEg9NHHy84PCOLgwOuiKBfmwmqbTsalT2GNguzDohqeW
Q9dQwvw16tLwCM+dEDNEkW5pRcvdASKjwYuEuMea5IG4SyGSMW4AC0zb8hez97sPZS9PkWV5LzQJ
P6SWDXupBPpfoJZg54EX/g0tOvdaNjo+aN7lR0i1Z9hBgQwn5qHeI02sdB0AAPxZSeNZNvnwg0J4
Ro7OR6kbY9sZ2gRwd+9XbZjHz3bR880Q+OUBSgJ0ZWFpAEPWotTXkB7E1MwjMCWJcngK+m5zXzd1
9VS5onrqR4qYSJrTdBSzFEtSnww302HHaL7NWV7vpsMW5mFXMRgCq7pK66dIjAMa+KN/361IjV3E
pHU/XU8DKWBRa+XQ6kNRFo+Snd+G3XY6VOCP3sBfA2vH8VtfY+i3rB7aRTiaPuAzdrR5ixTaeArX
V+AIQKB+OhRVC0oeMO2b6RBWOMOthwz+X3eTCR9HsOm76fdZufw4iJQ50293WxFuGmy+/7yiTzRW
4apHlmIsKsN4cYyt9Hk6qpre2/g8ilde7/p3DZzV7gBaiFZJWKXIOuDc9BE2Lt3Q3gPkQwtj04NN
D19D4t3BHBia+1BQvTOIkV7Lgt/Pzk+HPpioVjP0t02FJMFqOuc1FWYqALbvpr9vsfcDjL0Kt3VT
qGPfFWSvO+QdS1OiQU8npw94y60ago799ykkCNUxA6B+XXWh/HmD6dvpCxPE+Ks4bj7Blf5IdN5g
YcUyEzvovjhWfv/U22S4enOuB0dphxUtBAfGS1KmxZGWPv5EAtwgMe++/XmI1QmcipLWP4zDDzaB
SmsNWEeB1df4N2aZNUfk86eD6QPiP/gSkiQwmOsrbLhMx9NXrO+TmwCMJJYwceTjx89bAVycrFpG
5X46WUOfD/z0stmFRTwcoXTLrsFWg8UpjqZTTLOD11jDfef3V6BYFtDZafkzKPuYB9Xk5xHs/PaY
9bkPla/4c2SFu2IQ2Wm6UtNkO8Td8PMo6ItNGQzq51EOJC7cqrLH6Uo4ga/0oPvHwM2t55ph4chr
9fO7WL8wF4vTQVn2DeSA8uc8oTvpd/Qhbu3s2QAXu47C8m76DhKk0CiDd7aj4zzZ8QjbDdzWpwxe
v421Chhwiqawge00ohLbANigjj25CZr8MRzgalf6g3kCph0rhpCMqc9eHyBVka6h94/2j6YXY3F3
YA3yKn1DvZVpw+jIzLPiStU9hkCTiHswkOit1ZWOOfKno972rtsO2p3TIc0yBlkZgcmaBZhHCHPB
DkI1aygr2hsf0NF9BBmzvdF/0aEOvnuY/62hU1beKygLrsDnjyBCKPM9OtAHu4SmYGaE6TanQ71O
k5HckqY3OfjiUFuCNkj4WNDa+o72cYVFlfXccOQUPPBj/TgyPgLgD54fvEqHrk4D5JT7VXi0mc29
VQOHSG0z8hoZhqNcU39PVPipmGTIevhmlQns+pBYNQ8wxvoO85KT5bEAqsNFBIwAje480zUdlaNh
j6fC8WP6l01Ccw8iSLhywfSCqpL7CAbXyuhKtYeb9fDUZdV9o4rsa4i9RDBiEroyIa60lrFRQU2P
VreMabkZTAnRYln0QA0aAbLz+qMU6i5x9yKJNBAx+AhgKgVu0iZLDQOmW2a69pvkMe5Bdsly2I/H
vN7V1M63CWLf2mva9kBST65zETIIh2R6pzuY1rap6z+nTUQPgoG+L/omgllGsY+TOtgK8yrPW/0E
YSmMMTVEKyGx+jAdVcr9UBtddRRSxM99AFkosJFA2B4PI8Ov15x2/VXXIwNZeYiebUw+ulFj7tMh
qZ8ZxDy2pSksYCNb8RhBUhfJjnHFrIFRbx6SgMVPrPOCvSebeCvicvfnH//5P//9vfsv7zWDNmvv
ZekfaT1ig9Kq/OefJv/zj/zn6auXf/5pYRbPwUSVJswlJSWSjd9//3oKUg9X0//APjO4FqEfHGrZ
f4yJuJ6kTIuB2KhB1rkrDC4ZTHPH487z09vxGhZknz1rwLiWF/TBQ+DfZMlAfv5rOpfxxAWMAt/6
8NvDm4Tr6HQdxAqhCQyu80+1nX7U2Mmhf4ulmZUcJn2d6QOTB0w6kvI0XVHaYjU9+H/+8uTlVBPf
s7zHmAcG7a+H/7N/zY5fk9fyv8e/+vdVs4uesgT/nb3ECb7rrMx+VPOrfrkvSv/r122+Vl9/OYB8
VVD1D/Wr7k+v6P/Vv97geOX/98s/Xqe7PPX56z///I7UezXezQuy9M+/vhrfOLfeNJDx9n99N1bE
P/9c+0H6dX7569eyQlsw+T8kVcIiTMAangv15x/t6/iNNP9hSaSnLORDKSxFOdoQ0EaVj/aFrwT+
kpgmIyZlKLwETxbfUPsf1FJUYj9IWn/+63n/arE/X9TvW7D4pQEbjHLJLWkp9mvDDSORB1mRd7eF
SnYUCsYC85hyQGoNblhv6uA3ncReKIL+WoSZg6ZWmNpwKhntawLRqEZ/ge3aOgywCa97Xa6Yl6A+
z/XIpcLIr4VFUcqAZusMJ47TfA10CuyiykdMiuHoaBS3eQ+8S91szhf2a+//d+XZeJdve/2QtlYZ
FRyFWeLRg0tkporT+VsvvBd7fL43AcXWtRLMEwa8BOxPCcQ6Vp3I7n3Isqa5/XC+jIW6suWsDHC/
kYJwDafnKaC1EbbRU9MqdpZQCVaHVoX9e0hODQPy8+8rcXzaN08loe6ERP7gHa0aSLAevCzhwymK
+XzFy+S1CEHxHD6dL2upBtFp3paVY6MKgsHUP2KbatiUVSWxud0BHGt4BTa3rfbmfeXMQr/pCqww
TeEfoW2+bmOk3IPY2reQ7ua18c5nMX99FmLRFvRuA0uYoN51ebM1Q/NzitYhXLp/32PMAoEnbVl5
lXSdyMvvjbS+gabVliPxh7m/tz5fxtgv/h4t/+4vs0gAxE7U6R4i5Z5Z1jsIYEB+qIAcWoxBFyDA
a7uErluXuAQCanV3oc2N7/t3hc4iQqgLSqAbhUKhP7dB8fd5lPebuicXuupCFJCzKMABR88Z8q0O
Jr3Bx6hqkg2yFO71+TobO+Nvfr6cBQJ/6GDh5vuGU9PoI6YO4KPnBwhVb3llIyuqnfPFLNSSnMWC
JEAyKPJ75UDlbmcmULXIQx9bSUnsXXgPC/1Rzvo+q2kfujBycHzRr1IG7Ubo3EHOzyf2xoZAzfnn
WKquWa/HtJPZNjVsh4ccnN5IwG6R7c0+3fmufy+6WF94nKWC5t2e1ho76Y3tuMwXYtOQqr0FeKv6
XEHPe1fAMmKn3Ti6UNrS65kFgApJeCMRSJIiFQocWhgPJvRWlB/4WKib/OV9lcd+DTPRYIqo8LV/
tHx9rc1uV0eAKnMD6Vz6Afvsu/PFLIQBOQsDWQKtZEJRjN31OxlZByTjTmZkfB+0+NQW6gPMvG9E
nxzPF7f0pmYBoKsHJromgym5YIfcjD/ysr/xIMOxSn3slvp28OF8QQsvaZzavR1xROrFrWdw7xgB
E5k1pxyS3zBAvdAEFvqPmAWCXqRYApUASonYRv62qiGkwBwaQoDZrjbve4JZFPAyBRHSODYcmHuH
eygrJDcK9pO3AYQXr84XQRfCpZjFgboVfsShrXj0lAaQoNVHGhQQ4I12QP/sYSxgrQsSb4DIrjbw
Qth6LUArkM2Ga3noQwLPu/C2ln7HLFJEkYg9bHJ5RzANxMrIQSkCDeedMx0xlvpmppM1nc9yYhtO
kww/gDa9N0P6ElvWLhnaO5/qB3No3/nSZrEB6py8yPvacJhdbu1IfnTtGGI/oIOff2NLzXoWFZIY
+vARZZi/a2BQm8jbASJ50yEtff7+dGzBvxnixCwe2F6F3Y5YGY4PEjBE5QOD3ox+DL6EmAdJ+lVW
3vdFuOrpbSGwUxIEj2ldQrAa4ZURuVGphpf2kO+Bx7o//5uWOtssZkSml8P6nWD6rbtPnecW12HS
Aakm4nxTyZZfmDsuVK01ixgWtPRdC03laMIlKSkagILs5mko2u35x6DjO/pN1VqzoMET7Bs3rPWP
WE7eYU/hk1dZOy9ovgBPAg1roG+qGhiDWItN6NUri9Sgs6nHd5Y+CydgiZu+D+f0YxV1NySFIIWU
sBKLnodU3FRecq+jFmDTbpPG2WsQxQ4Ivu8L+tYsyigTwufAbQRHr/hWWS+QKmfUoZWNDP+PC0+3
EECsWQAB9DOEBDiKgDDWN+WO4FP4USgBG5oguoelyQ3xWLoRVn1qGh9a2XV5MOv+C3Yytq0VH87/
jIXOY80CjUHrwNfUC46mB0OaDLuo5mGIrwtImFTdF2CozxdDx874u5Y0izJ5IxMQIIAFKGxXbhkL
1JaSoNnBbteHFjFEazyYyd/rWAH7JYHLFRLSJ9gU0Pvzv2ChS1qzMGRQvM6C25g1kCBf+9j2Wilw
TKocG4rUDC8MT0vVOYtFpMhA54qod+xgCtda7eccU+0capGrULYfKsu4kTZwE+cfaakFzaKMqlvZ
tRSFIZ+UrDxA00y/uD1/74VZD5+FlrBNjC7iGsOsoD9YCgnurtpbAaNrahlf4I3xvtGHzyIMNRiS
rB2G86pKn0hff2RYl8Bh4tP5x1iIkHwWQmBZo9uENICHK7UezODYBNWtzYzT+dvThVbFx/Nvxmno
pBXCqzzv2GS2Y45WNBmIAU1302fxGtvvV6Fu7rS0t5lRrWkpf4D29WSEphNFw1UX2jdh3svV+R+z
0PbGHOPb32IbmRJVHHtHwEw2IeHQFAReHg/9KIt0lOfee4AYni9rqV5nYQPaOdj5I6aCkqe8hfLq
jrXuHizs5/O3X3qUWbRQUK/WPqPKac1gB1jDChbxKWQ18wOvXGD/EiTuAcg5X9jSs8wiA9Uce4Ut
1q5R5GnYP3ruYUgKa0doGV8YqBd6Kp+FhWFwsYGZZ8qBtU+y1nnsOblFzbvzD7DUCGdxoB2aqA+H
XDl1Hhxcyb9ltns1EIDR6ksvZKGOzFk4MEJ49iHvqpwgTXcmLcpVCmJ520CK6/wz0PHH/maAMGeB
IFS5IQCxwEMY6rtJ3QMMAb4D8wsLuv42LZNtB0/rVVBI2Dq0IHieL3YhzJmz+MCwBgp0JZSTx+qo
vAB7wilM/bh7P/aZoDQfzpez0ADMWZyQzK3hN2Mox6u7kzbIpx7o8fO3Xno14/k3IagzYtg5wE/O
EVF+PzZleELQe+wun87ff+mnz7q67Sk7MXJk9mCRp6/MMAu2TWqYFzrfQts1Zz297XrPUP7gOj5W
CBGm5m7gw/cOcjGAeV14yUtlsF9raAhhRt/VPUgDdbGDMS5oucMnYO+dFO33nc8x6+E92qQ9UMN1
MgXmJiED2SobzEvSFz1UL8Lt+Zex9Cizro6MVK9J3iJzSzgAXdqme1A60k2ALPu9IUqjf1+dsVmH
h3L10Ddx7TpNZEsFKg1cVFYuwJ39Ns+M9rOyRZvuzj/U0uSQzZ7KDbFtGevEdmCse1dg0d5U+dbI
/U1P+TPVFQR/EicM43UAWKgFXsL5chcqk86esQT53FJlZDuiyb6FLoNig48I0GsABYz782UsjGTT
ovVN74SUEkAlsQ2wOM3hJwpZEGX2+4Gwa8Pz4HNUHgQInOfLWogEbBZCzbhNI3imoS9BGC9aEdJA
0j4GKjdambIo23cWM4uZrqCyFrmJVL8ZRuZNUxBbbAAGd/1rHklqXRjVFkIznRXDTTfpQJezUUyy
Djv5iQ3eYwzrxSFsj35SfjhfaUsvaGwcb15QAjAVAKKm7TQkfnG1WI8ZppVN49uoaL9ZWbgv8vRC
g5v2838zyNFZrB6VWoO4RqTzGqHXXUjAgARO8gpK+ijPb4eTFMHHBoKfT6TxgcAeVLfjWsLjOzcy
sLyYsRYNQKqe2wKcLFu1MVJsgbmJNva+q4dda3dIu6fg9EHDtlhVOq1ufG7yC+9+4aWwWW1hLDAk
l5gHYM8iGj2XQClrkP5CW9Yd3L16cWEBvtSWZzXlQ3tWD+PbTljzKLE6LuBqUQzGhedYeOtzwAXI
NEzzrFJOl9iHHCIJ4EYfcpibeIgwUJg6NIpdnW9gS1Vm/trAgHApzZKiKAhbXMPtGjRC4lRAawJd
v68N4+V8MUsTKDYb5Wwd0NrXhQ2zYRubokEOim0fgxyuguIgYbS4JYkAHETxDkZhvng2fUM+nS98
qTpnox8InaEue3QiaEd6a6x3oGOqABRj/aqk9S4Aa3sAXex8YQsVOmWG3/TYISrqxLVD4SiEOShS
033IMpjJVID5ptAySk7ny1mY+NDZi4vqsoD2r7Ac6IDbDrg+4YkUafa+HbMp5fbmKcKyEjm1B+bA
m9g+0Lw3XloZlx+7pGm+nX+AhT40DbdvipAsCirmMub0Vf7KOL9zm+yuK8rP77v9bNT2AOrL29Ri
jt/5xt4wAOiHlSLIzknZvW/aTGYjdDW4fpr7AXM6+Mqsfd8PbmDvbG7PP8BSepPMBkzWwW2vCFwK
tygDYO1MgFEWbWAueQXfh00HMZnIFbuhgUdYA9PiLr6GOEV6YYY1PsNvxgIyNu83bwfeqNZIXcQe
DFzXYRRH7op8+CqsAIoMWmGLpn6BjPgmb8jh/OMuTHfILHbHrt/CXThnTl65nyOeAxsMj5ECcnpF
5P84X8ZCkyOzsK2DzFYYEKjTkqT9TFgF3XYZ2F9SbjcXRoaFbknG82/qTTMbdioR6i0gZCPSiABr
BLHW9/3+WZ+HzU9GkQKl2Mfm95h53vjEeB7UpdC19NtnMTotVKB6DgYKyGGwP+3Sr2GYX5gvLd17
FoMzbE5HWJlThCvrFdtu0DLiu/O1snTrWU9nTRu6XtEiAw6Uz7aq03bv1VV8YYBc6IZczXp5bZOy
a0cf5MIr4VWErWmeBHuNUVnCW7OU2RP8ZB9zA9ROBHcX2Oe4i6oL3fD3LZarWQwAaoX2zVBZTpPq
66Sz1lhG38FO4+l81f2+03E16+VI81U1CXvLEc8QBSjXreED2WMnDxay/eeLWKy/WcfO3IiEkM2x
nLaxsSdacF7BcDVr1vkQvbohuEK+gmNDr0q9YjU8PHPVtDtsHsGGBrYD9oWa/P24DCTirx0TAHwF
gnOM1wisFFTaHJLCVBWKX864xAEK7EIybSHpytXYTN9EgD5tdEajFAWZZE0BsD4MZfoMmVEg0tPw
yfDifQDlPV1Da4yLcm8BsQUYArhvzQ3s+k5JqVYpNy489u87B6brv/4aQFFkDtQDwyqyDzAdNl7z
+n2oKj6HV2YV9LNcMModDYHdVNSrELEjDGEzaZD4XXGDq1ncgHSpnZC24I4ZwAQa9oTXIh0urH6X
Wv8scDQNg7i5zjgyO/GDxmCgWPCSwc5PYWfvQv0vIAL4HEZp2VXeWkbDnV5mOQQ+YNgSgtedw9KW
Qnsq77ttemAk6rdWqze2Se971nxoB7i/utaH833w94M5n+MthVLwP7Nt6UCDZEcEtiIT4FL9GPS6
Jvs0eANEIut0P4DwceGxF6p2jr5UrdeapM+xPC7EaajZY96BZkVFWWy0xR/PP9ZCcLRnkcWWqWY+
iPtOGkLfqh1l/j12W0T5/vz9l6ptFjIaRSzGQddzMh9UXNDM4S67lYgWLhug6PQhVQTppuxCoFyq
slncgIgSqRKbSljnWNcsYjcGUjFpJk8qKS8kY3+/EOL2LBgIxtUAGR7pBKp8iIja54n7A/vkpzF7
BYelI2h0F4paiDs2+zXuDFBOgrIZihKwV1q5fnLjhQldn38xCyk5SJL8evfWxMzUhzCjQ6oc7tQE
GkWrLG7pU+O1EHfye7LpIFuwSSErtyu1irZK2uYOxEZ5oW0sva1Z7OANZr+Jh5WXVL61q8KshYhx
0O06qPnty5SwCzudS486B2AmOWx/Sl7bjue35d6w3XhfKT9+rCvYmluNm65yMF/2+DUQvTYhIqYo
h5NmCsmA85W98CbnGE0h/QpAWWY7dZfWX8yspvcBUkC783df6GNzaGYcIA8Nhpx0hrQmu66kH2KI
f6wGFyZCrNYPYdLufTu6T92cXnigpSJnYUNbLMFSvJVOzwi0WdzwKkghE8VukMa7tUQQQvanXgfY
+T//iAthClSGXyYEYeZrLWQuMK2GAlssqnVMYMyksIVzvoCFqY2cRQ4rgEq5LxMUEJJHWcHiL7K9
b33vr1tp7iF/P7yz5mbxo24yeDUP0nLyQmU7CCbzlR9AmWGQHNqwhPIbGrUA73o83qYxiIznn2+p
Bc5iSUwCr6AVsxxSwo3IYr15BYmBfHP+7kuvZxZLfALzeMsmsB80h/rkozN9g84a5H9hRH2h3hY7
8SxawIow1w1FGZDjWeeQGsBMl18zTm+KSOwYZXQ3JOE1p+2uKCH/gf+/6+HmqM3GMEURJdxyYhlA
KdWW5W4A7Xkd2e9t3nPoZtAEnBmhQiLKMJ4gHeR4PdtnLrnQexYyh1yMrf7NfNoqugw2WR3WD6xc
w4D2xvOsbdLkN5DafYLntbfqfPnRx04/hGYvrOKXZm1zHKcuKh8moIPleKVBNhZtNkrGe7Aj7zQW
eTRRuwYCmlUMFe/KeOHYEA469lIUkGtL1IWGuTDEiFncqEeNM2RCLacUEYF0QVysoPv7ZZz/VkgC
nW8g04bF/0308DmWE6A4xqDNjzlBwsUVJHTTddwm3S2rRQAxHxZuIhgVbjpJKijWy3YL35lyrbry
c1mr/go8MLiyQa1za3OePJBusA4p7Dsv9JyFGYuYRZzAoyQJQy4coDKrLdb3B1Uldz2XO5gHZGvI
w4KLLS9MK5YKm8cZ5mvCXUi9KfC+H2tt9puoh7PUqrNrcgUr8Je8pN0WGojQw7xQ/WME+F31z6JP
5FZ+Z7eFdBpP3vAg/OHX9pqF7QMcvE6yM50hMp9F3bwUXf5yoczx3r8rcxaNNJSaCgKFOMAl+KPJ
25e2cnfmYOzDVEBCxXcKLEoGiGEUdQ+/wOJC9S4MU3M8KCcR1OkSgzuiGqBGX8PrN/NfbZ2kK5fo
77K/xMRZGC/muFAD9iGlYfmWUxmJvwtbER+Ujpr3hVRrFo9c36OmjnF3Bto56+OjTRtoAtJLW34L
49Ec3AnAozuybTEe4Q3FDbAyUfsDdO4v59/+0u1nUWUopKdLCJWBqUJfzCC+NeTwHbujp/O3X6r7
8fybaF1bEAuCM4XluMR41WH4OWLW4/lbL/3yWSyAjOv/cnZlS3LiSvSLiADE+kotXdW1dXtpt/1C
2B4PIASSEIvg6+8pP/XoFkVEPc1EhwOVlkylMvOcI6NiLKdDIPrgidSZfcK7mkG6kpcvjw1heABB
atbQOtYQ067Dy2Rry76StyHXF/ujxxYMYW4ihs0Hzug4TejhhefL7yXVn3K//WpF7oMH1DBv5LKh
ylkLNCUPqOfB5Eo/KYkt/m1wkhamMHM3mQ2YFgicAell5BCT8LUn8VMzpe+uH+zSSr7e34u5i99s
vrRZnQVFiri8dKAGEknUJmX/BSp+Owlwvg7ErmiifU/Izond3/cHnZuXYdzgmA3GeOzdgxq53iKJ
wc85aMqhXa9zyJpggvfHmTkCZmcm12AqiYo0OEwqvIgWsrcp99denT34fcPKqXAJqbl2D7KpPw/K
/mH7/neQNX2///PnlsmwchqnTg6NlhAnuP8S1ulrDHljcIifkGEQC1fjzG3sGeZuV20Uicr3D71u
vtrMeSpjeWFR/hNgzh8xGHrQPDKN6/sTmj1shuWHqKiI3M+Cg8PGM4FoEuJaCJfKH8pjn53W+xXz
cjMM44GF9tP9MefOgOEGGvCKMgU2msPgh99F4Kx4Oh79un3Ml3mGG2irwm5k0I2Hhgxy2w0c9Jo8
2A2pWMh0z9znZtelM2VRENSwT2CdAHUPQf0VxCMoaiQ4fabpCZRTjyWBze5LEIpbUZy248HPhHcY
GMhdxtztFl4YM4fZ7LK0ufZS0OVMh35y9w7EdhLNQJkUlgUYOWXaLUTac8t1Hf7DzdgTxZwJCewD
EvAnP5e/msJajbzfgEXnDXjEX/dP1cwFTEzLtzuR1z46nywr2HjavgQ9uJ7uf3vmxP4lCvkwBYSH
aU144B4KkY7rRgyH0ENGl5Ju4UjN/XjD5l1rGqqcNbgZreFXmbFnRaa3+799bpcNA48GUqLnqNWH
bNCrdIx+u5P+p7OaJ9uLu4X1+dt8cSOyJoZJx/3ogVaIuIfIz54j6AU0NH2emo0FuqTEhQj7wLxn
L7AvMWEnSJdCqgEMyVGgFto25iZp2Dxeb7BCSBAfWBd/uUb1EPRFDxfNEhl1C1f/zCEwey+rjoTQ
RYxh9trb2b1/KsbqlE1LSJiZI2C2CfaVCMsM2bmDk5OXJpg++2O4YOhzv9y43OtiCqYuC11wtg3P
XSVPagB3f+G93z9hc7/cMHBoLFjC4xPiFe5A0cV1/wWz0MJdMfdtw6pBoDxFlurcQ6f7g9MOu6uD
vf+z51blOuRHow6iimlEOwffDYqtxy37GQ1MalNo3T0WjbiGWVfepKVD4xFkPc9Mkk+Nnjak54+h
1T2ztyxGWNt3DgUXn70tR3ZEC8C2Ha1ktH85mffn/jLNuG/XMO3UrbJxAGbqyJXc1Nzbl2n9Fttp
gfZCzldhFz7G6eCZ/cZ2LIsGHOfDEbH1uo0ULm8R/CNRwV6w4JnDZHYWQ6yKoT4+6uNI488a6iky
aBcSZzOHyWwobsNxKtGmgk931ZBYbXyJxXipQch5fxfmvm+Y8MS6sgE7gD4WAs0Ymc3LY1cKQA9z
dwlzOFMe+FvX/2APaV5KpIPVcGxjS+0l6MyS3gW+vitXpWTr0bKrDVSvXsD0sLBoM17b7LsF1yFz
xWgPxynzpsMUDAO4UQHDdYJAvQYWmozvL95MRG22JlokRTtFneujIyGL7mbtpZwEONnGX4UltsVk
o0a3dN3eDqjBbHbdwQ/L2NsQMxlb8BykbvbiSPG5ZOj6LlX+FEVgvpv0RrfdCklOoPzthdzGTRvF
mIYra3Loo6KUzs+OLTZtxl9q2m5Dq/1OYvEcZ+76/jrePCEYxnBnkFsr3awOID3DaL5jnZYrz8ud
bd61gMKDFzMhnpPvYnjt5NqOvHD2b24fhjUiGBC80N6pewE1kfbJFuxL7LVo+RuukqX9vgq6J78O
N/eneNPOMJbh7VTeeHDYgzhTMia9/lH6b032EBQQHzeiFMLt0BqKRpztXJYbO8zPtHO3YeZ+GmMw
1Ac0egKr30JMNjMTM+uYZV7ZcGiknKUsyMoLCaQT3Wk8V+CrXBjipj8NQjPfiJjLCRstxNlzrGfF
9FPTTAvl35uuAZ82/F1e9FMA0jt+7lT4dkVu8tH7KgZnB+bMhSFuB60Yw4hb5NDikVMKfr5KTaXS
Ptuh/g1/9NWT9Edo90+DdD/DM30i4sqdXTxfofyVlgtR2ZynMKHmYGq1pFt2/KxYsauF9yUnI0+y
vtuUQb6tCJRDHJZeKOqOqmmWgoa5lTV8xZSDZNmLGD8zxbddwH7QwkZ6Ac3pHS0X3q1zZ89wFJlI
NXIv1zFGKPR67Ch8/mrV9a+HjNQ37Aiq8l6RpzgcyCb+42UD4LTcmtZ+8FBPbhCaWT7P53kOAAo/
ZwDxJWnKX9tx8JOMQ+kL7VL3ZzFjPWaaL6OOEH7p12cd1f922t3VoM2+/+mZ9Tfx1YU1BHGr3foM
srIkZplEY504FqT5ev/7MxeBmcVTzZDGFbHr83Vp6sn9Y9XWBkJC4Fauw7UGBTEowF+LIlow1Zkb
wMRQEwhpihi9uVBY6BhkNwaxGSrUJf2whmCD63YrmsKrhbJrFlZwbnMMK1FZqYnqMWKZNlsnyH6A
x3/h9M4tnmEcaZcDjV7icHWN9RxEzcvV4usmbpNqjHMUIcUFjSfrqVzKuc7Nxf1vRNIMOFxQzODn
gugigaBzvqI8/Hb/KNwu8cNWjBvTAvV7Dl1Ldi7qsHzxApEeCzbWG5J50brrSLYCgw0I2+uh2Ya8
rtZuUHXHnI+PTs/wBsCRDt6Q2uyscudHZlW/6irdLkzuuif/l9cIQjPVN3qujNNOM/Ag8PdqaN6H
KoI0bJw0aXm6VsGvt54M5R5p7V1W8a3bg/q+Ivv748/4ajP/x3kfojUTw7sRmO6HJhmG/llX4TmY
/CUGqhlfYWYBp4m5qe3m5Xm0phDy4t2VP/qnZ4ev9+cw933jlhVkAi977LFzzdDG5aX7oYOGQk4W
tmgm9DXTfjHq837YQM4u4hASimj3y4roJa3Vn1gS6AD2C7f13DiGQ4DC7kBoNtTnawt1AwLK2K23
0JBZMe580mIJYDdjqybwWvjgQIp0X5ylI75gR/6F8N3CDOY+bbiBMYVocDO69OxBsRWXWvUr85ea
3edWx3AC0DfJagFV97PsvLXlhrvGVTSJC/pbEHIk0CK6f5hmLgJi2HoaeUVc6p6dq75Qx7ybfrJB
XcLcOYYcSooOr9wEhbGFszVzdM2MXxCCZBSE1eUZQltnEVQHFkFNobH6BwNoM+dXhFA17FUIbjnu
8n2FTv0tGbylr8/9/OtmfXiJ4nopM6ss8vMA+mrl0ydWq89tWTzyeg9CE3RqQ/JRqJJIOCe1Ybp6
cpSdJjEYcxOoA31/aMOvJMkf5yAtt+qi0pVnqDb60AsH6Tkt6n4zeuNbp7kHs8/LXd5lanN/wJmT
bEJQ3cCpfVq28pzX9WmANtuTrkPviZdEPSkFnKE7AVl7f6y5DTIiARrVQ9pEkzxTmkHwTkZgyX/q
iFUGq74rmb2+P8zclAzDb2iPjHyqmrMLTcT4m50ToJQhISHt+sRyd3DeOG/Al7cZfYJc7oLxzLgb
M28YVX7V0alSZ7+nX+IeKqN+s1AtuV4dN25lM1HoQwbUZapU55pCYrLX/XtmRWudDjh5olyIAGc2
x0wW8i4fo5BO+P0u3Y5Kfc0kCu9QMbu/KXOfv3q4D8YZpRBSgpChPDtTrcW+7YuxRv7EDXv15vR1
ESwY0Nw4hhOQLEM7vz215xr8YT5Um9dZMMiVKtiDA1w36cNE0Iyeoas4bc/MKsPfNGD6ZWycM0SJ
v9xfqRmfb2YJJ8lCMUKs9SzHH4PvvNH4pS8hnzC9RjkUFKi7cLfMrdT1IH+YyKTAxcxKjAOlWK3U
tgjzpB7tBVufMQcTtqxru/OaoejOParTeI7ZK5o1DyaWTNTypDREV2Ulz1UoIchuabIqIe8Luk1R
vAPN2v3JkNR6poMNecH7uzKXPfn7HviwXKiFQe29tSBL5McUKlcW/cLKaADNZxQWiYpTdrYUQRJ5
ygQ8NxXpLg5KDlU2x0+gi2ut4GGrJdzN3OYZgUHnhnwU2hXn1I/30ETd+pWza/RDvWlBaCKecwrl
0dot5Bk8L8ciKD9BdglRYLSUlJnLBZmYZ5TnptwimTy3KlMJVFxFwtPhbVB8VWfOzwjIGygqyj9+
CD1ktEku7OLMsplo55H4oQJkCbKXQXax+yhLfF991xVgMfePyYyrNtHNadUTV0Hb5qxzyDLHtINy
RsspBQJQWJsmasQS4GzGwEyMM94ZUVl4IJ4N64mGCee1C4jjYAXR+yNTCUzUH5RGCEPjWnWGAuHE
V4iuJvA0t7GsEoh3gQ0NN+lSQn9uXwxfNNoWxKugrXVGlWpvxSjUs/jK/Tixx64f2wg9rIGOV3kb
cRbga//uTt1wLlhTPId+Uf97f73+Xsc3rmnbiDtA5giN67SyTs3gP7VNxDeBD4gLgpEqIeBtT8qR
BElTlxpwPFGv475oIHOj6Qq67nwbhcJuoSpH0kQVChoCed5saxWcZYO+7LHqVdKN/T/3f+zcghsP
mKCNsiJKvfqsoLuXoNO7T9rAdvY1SHsW3l9zQxguCoS40B62ke8rIqjiulDy7BwwRk3+QrLgtgEA
2/jf+wsKSCmJ0oGffdbzN0ukQdJblbsQc93+9QDl/ffrFCToje8ga1Vwdy26nyidJGO41A5++44P
TDx2F1eVD00zfo4d9jOt2LkMwxfHbQ+pVfJVlWmxzsKlZ911Qf7/XEIh9b9T8Xw1dVVGOQKKXVqM
yYicYozjiHsfFANXUeVmXKg83nZ/gQm+diJEKlV4LczlaZxooWnSFCAyqmLbSVRdL+Tb55bPcBeh
1UDdK8DRqvPIu9hjna1EBQkiDS4tePTG2XUemCsSu7Dbb/cNZu60GQ5kipQ9EklqXFj5oe8Qi0f2
wmxuHjUkFI1Pe43ijPso1xKLFwmoPCHq5/wi4VKz1c33EL5v+KVekjgVVQfl8cm/0Nq+8KFGmrzM
vkQhv6h6KcE/Nw/Dp1Q2FNFFGfXHIKrXTdFc6jJdD4Dd3d+BuWkY/qQgeEGkpTUeVBM9l1fB3KKD
mGbAnK8+sharWubOwlP/5vkKPTP8AYIaOrZSob2rRWc1L4qTFZMnYsmfrnJ3lLMTzZbY6m+HQhjM
8DTZ0HA6Mcs98AYZTxUglu3bz1C0TldBLD43qgAHKN1YpFsriz1iqBjUeCZNQGWkwGPqA6Nhe1VS
s18UoK7fci2caqUg/+g+3d+2m4aDkQzvQwGxA5uJro/eSNRROKU62JDyfHns69ez+CEqL/PSl1J7
VykyXW66fIIgW9iXC7ncm+4Mv930M2kc15BD4cc4zI5goW46vQl0ukMnx+ax32/YPgMBpxTgzjxS
x2efXVEwaFDrpe79m54fv9+wfM8GYSrjmTgqVm9dK/3h2PZX0vSfhpi8Wr06DbXDkoqnC7sx4wFs
wwOIYSo7TwzimKONF7mJEUSmkHvvx+/3V2vu+4YLcP1qolCvY8ewsX7LOqwSvMaPAri51f0Bbh9W
YsYUQWZPsmh5BbBMR3ad8tcsneLt/Y/fdmDEDCkCziLBO4qPd9Uf4tAX5LuRNB6LA4PyeoKG80en
YVh33XsuRexZH4sqL5sNKFNVsPNR1hMLx/a2YRAzpPDHInbTtq2Odg7xyI4HezqEP8Yg/R7Z5RIL
0tx6XU/BB9tOxwmN1FZcHaXTbLlMt56lt64v9w6eI0XsvN/fltuHipg8LrkbUihcpuVRWdYmpfG7
T5t1D73l+5//2xP8f+EXSmqGiYclJOtzp8Vm5G7Crk/OdDuyfNWO732MxiGIS1pvtsJ5dlcpbZ4c
cDLx4kkU/souIfhm1xumrjz4+yYfVvBChNig8chW+EdeBeVS/RP/Z2X0Oao+TRIiqAsLM8NwQ8wX
oN0BnyYLHKMpQFoDX2ZXqfGklOWKyGjlVyDGfnMJfeqhDF0AoEtHxHuYBuNjYo9v9xdwhliImNQw
vRZ5FYSqPlr6bNv+cwg9PD38nX/lv3mxhmLnKwlQjMz6JAiWINW3gwASG85GiyaKqS7rY91xgM8E
e4sdmgVbcCnR9g+qk175oyR8WoNqY1zwPzN2ZZLIBKiGtZ6wm6P2FeTD7BMUxI6Uj5c8lz/uL+fM
tEyOmEl69ajdrDkiV7GOtdh1vre2pXoiGIrY7IQeqoXZzHhTkxxGl7zpAhBaHZWtXgLP+Y33wcLN
PPfp6wJ+8A21pFDdaKvm6Ib5yaL9RZb6odCIRIbb6STUT0FG1Bzthh7rzIdkrFjhNfEdaahv9/fg
dhNBSCIjsOilh3aV0cLKWNEL89znJlBbaSmQQnk7RdB31To22POt8+SjBBQWS2XdGWdnMsOwUqC3
NafqWJfxcYB1o3d3QhMv5IDvT+12yEFMPhjmjbKv00xBfiC0Vx6FXqHyPjlp/FLY/OiF1RYRYZ8w
6zFOc2JSxFhxb3uZz9VR1v1P7rZVYuVLqzVnK4YLkKFXgWoD345rf++o8oiL76AqBTXfcR8PwXOg
lgQYZzbGpH9xPT/o2aTVkXZtttLC3mVh4SZZ6ixkwGYsxqR3GTXalRroWB9jIL63DqmsXZO57cLj
bO5Em/wunZ/mAr0bzZH3Yt1Qq0i8ir06/dAlfIpwdZQHp2MD0oheCUF0OYCgs5QLh25u8QxvME1C
lpT5iHOb/Ac0q/LEsfUXvOEe8zYms4umiN38zBLHbnQ+ZbXeteAev28vMx7f5HRJobXZZ9qVx0G0
6O+t175/DHHKcN3eH2Bu343wg4PxjnRxOp48pwHdb2vLgj1BKRrqFfcHmJuB8cgY+oq7isH9Wm4H
/oiJbfMQ8mcd70A/tURBNzcL42VhWw0ENTUD+bLLT1K3fK091S7cUzM+KzTMfCR5UfG80qeI+8A2
avrmM0tuUkcCtjucSmirXGWqy8SXSwWWmVc/MQlbmAvBATVFw6kNqq9Rwzc16Y6tJC9V3YNXTxdP
0Hn95oPcZw2KkiWtnpmZmhwuAKJ6vHZkfwJknK+jItuPk9x4yt6SABxJtufYqKSpdxotYR5mXKjJ
6sJBumMXSrMTsXOo3teV/Y3ryFuHYVODJw56KiD46N7Y6ND1/fM482wwKV1i3Xk2c0F+F0CLHKlt
RN0oyTwL6X4drO67HSyVtOcGMgIFl7pQrowA8MvigCZZBMruNn+vkTYGj276uXSKl/szmnFvJtwh
S11NFRvZCXLwR5uDWi/M9sTJFgKeuc8bHqJypYJ8JKL5OLbAzDWtrY59quzssYvHhDOE6OsGHDYV
pzoqf4MeCYxY6FpYMN0Z52PiF+yho9DHaQVoxQT2OtiGo/iHpOyYuenC8sy4HhPFEHIfTZGgWcMQ
3sbV8pxW+UIcOPNpE7PgMl7RNJzqEw2iH9AAAHxzKD7dPzQzhmeCFfIIKNjajeuTSNtdRvSncJq+
+1b2ZYRQZSuLtTewr/eHmjlAJnhh1KjagbtBwKtEn8ES9SlSwy9o5DxSigmJiVsofZ7+dVynyQrs
baXYS1mBGkrLx9JKxAQmgJmDdcxy+KlnJE9iJTYOhzeMZL15bIGu+//htdKIMBrRtitOQya+gw9C
JlUa7rQ7PFRBIL5hwYIoK/YDLaBaNLibXJQat1jtbTmf+IJXndtj45YXYoxcvyD8xP0i3qUyYwm6
4vlL5kdf7i/SjCn7xhVfBlUKcp0R4n+R+8VnwaHwikPnji2yIuVCrDJncMZNn7W54lpl3YlTV7xw
X+egSvWWhCpn1siEUYwBzwo+Vc0JHeJ/0KJ9YhlJeLAUY8/cNyaAgsWt0FNLQL7BabSDNqqfMDjv
J1SVG+TgulON4R7aCxNQcYWxt7HbqpMt+gMPx3Ph0pVog30pF6WAZ2IRE1QBPioGdhnZnqKBZ1uI
BIQr9DxegMnch5PeVyx9DYjzmUT5Y1ZioioG4YxgUAQGXwZkX9bTEa2ba0j2LtwTM+fXM4xcIX/W
TtxTJ1Wm/wyF+OLX3p546hzX+u2xbTHs3Kt02KdoYTl1FPzIufc6NCOItq1tO9j/PjaEYeesd4os
z7Hz6C9xklLQ8JXk4GCUrI02ZWNVCyds5noyYRRj3VDf7RxMpWfjVsmy3rhB7u57J/KO4DbwE5sW
zndqV0uC3bf7M0JiEqWkERlE7xXdKfVEQnWNG2SrxjrJ9E+InbP0Oeffo/zVyoZVGJ6AiWN6y6AA
5pFXbr/1QEd5SAwD3PrQSptYC1KXjuKhJ0+j9j6nQM9CIVhBmjguf/Bw6eaZ8RkmooJYTpYGaOQ6
oSr/OkJBAFJnP4Q9rnyVnzUO7MJkZozZRFWM8eQhaRaLE4+88akZY3sVQu9jXVhtfSqnJt66LJrW
dhYqsPvF0WO3kilohw4QXkYCsaVGMnA9lt6/GspPxOsXwsu55bt6+g8XtxaZV0gqwSBRdnIdljVf
aduJkkCF1hHBVHEMS0/+vH8g5hLdJu1KqJAuVeCbPHmseVIZ3cq2nxJoWX3tGm9NPekk04TApArz
36lfPqnS/8asx2iKiAnFGHMNxOu1z48oNxdJngWoNbhxVLKERMCbLSzpzBVsckQAoQ3ag6GOj1E6
fmvz9IWQYCG1PeOBTX6IYYp7p0QD3JFH3X6I8oMsKghFg+xwQK/rY7Hc//V585DbjtXFx5Sm6d4r
h2mns7LdDEjjLLyYZuIIYvhg7gPBb1k9Lvq421htdmDZFCWxRu/O/ZM2Z61GqEVUaemsHZoTuDW/
lmw48JpeINYGFT+6RTlj23F+8HX7en+4ufkYUVdb9tiYGjdjWQmR+Dqytw0t2Prqjxd2Ze5UXWf6
wVAdMrIwqjBE6EbijBqSWMUZPNFDEzBxK2ncElr1ND5OcbDVQXqpBnqe6LjwwJnxMu717x9/vNXX
cREW8ChZyBJBqmCT2YP12kddQvwsfXe67Mv9mcyZyPXvH4YCIwjkmNCmeAym8QuJsybRFgIib/hG
x3HpZpu5200QS9q7wL/FKjq2ZQP9lx6E2+qSgde5p8RPckI2uot+3Z/QzFE28St+XlWymXR8jAXk
0q51jJ41XybdPes0bhJWkzcQ4Q9JYQ+7+yPenF0QmOVIUkkV505Wnf3M3RaeDUUmiRRQtIrQM5On
fhJF7SOOAEMZhtPFgH6DrAy45iFyg42dcShSQvmu5atMeXopKzgzI7PqGEP9QLYIiECBSPx/PMWg
+RSBGq/qs+m3E9bVLieWeIcQmV7Su7ldLwgCswxJiy7QNo/UubKq7UTYzwFC6/AH+86lOym8FYR3
V6FPisT20THkLuUqbp4XjGvYWjk0jUDDC8atHYgaliVPpB5jEHalELQHcsCrRXrQoE9Y1Q5YZ+6f
mZtmF6Ch/r9mxwXYBhuv1hcRWSKpPHjyOLT+qEkc62YpBpsZxEwpI1XtBFR06cUPhC/WUZXCkYiS
BH2i0O77ueQMujz3JzS3jIYfmQZHDX3hq3MDbZPJadaZnFZN4CNc4fUxHksGSJfaSMtfcPA37xDs
2/XvHxxX7JAOjEOhOrfE+9rxZm+jhSLsq4XQYc4ErvfKh88Xqm91Gsbq3JfDp56yf5BA3sbluMsF
27munxTxkqDf3EyMR1yOarBuYtaeM4hYB1X83vHqNSiWEjU3LxMslBE8+JbMhK51ex7BVuW38Q+P
6ycK0lnmei8itxYukrlhjBBC0p70NnHa81C1OzpY3xwSvo2EruMxOnRp9+n+ObtdJ8F0DMsZZRTx
MvXac0/KFS+nrRjTp7Tl+5x3hyodDqUWn9u8XqXh8Pn+mDMbZJZi0Stts0mSFo3l0a5jxYmQ6U88
PvTChi+4HsEPR02CChwxtQsAWZHvFOUywa34ikLzqomWuKv/gsX+r+kIgxhurqoEa6Y+Ki7tGKyq
GOc32EF7cW1FBbQq6XoSMFtGNjF/a6sgCTjdVXKvnXc7KDb3l/E24zx+g+Ej4qqoLNuzi4uXN09p
NODdotYMZOve9K21STLynxaKM1Rv8eMmBjTgKECe+HvAq5RD55mg7Hb/p/x9AdxaDsN7VIrkdOhz
eom67o9AAbcL0IgQflKxf8jSLYBOoojXdtCvSYaeP7SZBfHz9TcGZJtR9VSC4QnEcyswyaxl/0ah
dU3oUjT+94V169cZzoeyXmVjLBCCT+0qrwAe4adKZZtKoH7lvKELFa1VdbzGMjE0CuI/WLPAj5PR
eQ/HX3kWX3yrXKXo6a971J3YdvB+T02BLjEwN4ynvNhf+/1HUG6g+vvsty/gPE3wb8ql3MqcyRg+
TZMRSqIQ+b1MeH05RLx6PfR/nWahH3vmZgsNn9ZWbtz3QzpcqNe9gOdrI4rgxc2j90CV+/tHZG4G
hj9zHMttXaikX+RUfkFr12sn6aoLun/uf/722z6AI/uv1SsGmyfAq1xiq3uBuOCxozYa5flGMair
yLp7z4by3MrmqWunA606DuI2tURYej1JN06YWYVFl6aihFugOldR9X3yeTkm/lTkS5nvmdvArLki
tdp7OgyjSzDK4WhLT68AhbYSULGwlfYhphArv/5zfy1ntspknOsyMGDUSkcXe2iDAy/98RBGwKlh
AdVCkmImHDArrnYe2K5M7QgqIAFDG37kb0AK2T1x5g67yCrpNssEwmKVLVEYze2QYUFOrfwSjLjx
Bfpj1o+6aJ1/64qUC1isGQMya7D9QFieWTK+1G77PjbjTyhoP5eDAB/PY+D+wKzEVmPt5VTz+ALA
7y7GfVJ46WfLe6gICPsx4gAG7Gw9Tvh8ZwNNxq+AUQViFT3qhUhj5lSZtdjIc3pf2jS+eEp8o2Dk
tIsS0jNLgIsZCzHLsQ3zR+F6NLrAi+W+Xse0+UlFdAA12c9GLtn5zD6bldgyF11UTyRCgkL5cpMT
Bcr2Lkpt9Gczj6y7zGGPWaFZlSVjU3ksq2AizZgdIz1O66ai/TfHAb3TfUOfC/7MwmxgIbdLGoVF
kwWFTp7lkA1HpT9LHF5o9BxPSGej10s2z4Ng1ldomKToPEauaYmJa8Ys/evfPwRrJJV9no7wNVGg
93U2AJm8VO+cuxLMqi0IOsF+4KTBxRf5hnoe5MLci4tT10dAa4R5uerA87ZSXr0VDDFR29KvUUqX
2uvnDrxxqVKoy5aNj+FJ2n8KKtQf2snZOU3zSD0sCMx6btpFwMtnfngJQwauwSqrn73cHmLQlo1k
V6qGLzjrGWh+YPLjRQNjspFOePFLum7qbTPuI8iwt6hfOfvIszZgPl6jLR757Cz9HNQLE5w5G2a5
twICgroEug4oVz2jL+2HcJfEZWfs2Cz1kjbGK6QU4YWCpeHgiwLvG2+IV1CtK14GMamn+xY2cwbM
Om/qFbW02RheJDZrU2W5fssp3uwo85b/3B9i7ili1nlln1qBlHFz4ZruR8v6HCpEr1O6QkfqZXTY
Xo7xH1YWm9pO80RE6EgHMBt4xQOrvAOtl/Tf5ryJWf+tMwDcamAsL7qr940QKxG6L0Gm94LGG8Da
XzoR/2m74NT7S0rbM17frAlz1UNizor6iwAfTULsCpXHAuRxGzetogSiyO1KDr337f5Sz41mxBBu
kKVWGk/9pc2ihNnpBZj9J9XVeJeHaOunX+8PM7uQhufwY+ijpKNVX4Y8+wZN3W+oEq8bGefga8vy
VT+WX7uOsqTQwZR0JV24DuYOqxGiE88fHDC713BY8qULwMo9kb3FhoUqxZw/NuvDvJi60qGyRlwZ
/EFL+Yu2Y7iT7EWIIWHUAxJ0srdZXLxMoejXI3Wf2tB6bO/ManDtBEPbtCm9BHXf7tJBndo+f6/K
Vm+idNpC0nvBW85k7syK8FC31K4hC3xhWn73AgKhNfZJdmpV8mmTFtaOtO6pdZYsYMZJmoXhtnEH
0MtW6mJn3W8Q7704jC3k7OY+fXWeH+7mrhOZ7EGMdEGXfvEaxeO4SdssXN8/5TMu2CTay4jFKuJS
dVFucRiU8wmaFZ9RnD+ooFiYwMwrw6z39r3vxTyTAehoY+FD3zUIG+AxwCuEjlVQzCUVcLPuekzD
QiQE6dYlmNHcwIajqAkkg9NQBRcIfW6tSX8bpd7bFh6FVNrlVkXTCtwNC9WtuW0yvAUZ8rQR0gsu
XRDnT76K46cOjKCPvdtNJQ4y6B59B7iEM16F6DkAog7vWnXwG0Dj7p+EuQkYTw+Ay60qE7Z/0SS3
E8qgGYo2ot39j89shcm5l4vRHybHcS7Cz7u96LN0g8xNtxlp9T/Ormy5bV0JfhGquIHLKynJkixK
dmxne2ElOQkJ7gsAgvz628qTLyKKVX46FdcpQgBmBsBMT/e8w8SQFbQStUlFY6zsx4Jh68VMb5Zl
OVWpdcGBiGpZ10GolMmodWXUCH+N/2khWOs1zYBAR60bjPky19mj5bZfTau7BNMHM0L/kPFRBw+a
vLQuXcuf7MY/N012MiY/coBVCO9vzdIUrn9/F19sabbESph1ccceB4DHsUi2Z4HrabXytjTE1eTe
DeGgHctm3DAvg5/NYQbl56iqgvrAmv6Dp6aOtxgbJgF9n61Ln3k7cHAd5DieCmmtnJpLM9C8u5ls
q7NNhY3wrNgF8Npsps8AX2/v78GSe2hn/myO2TQa0rzwHASbrDVVOEJt8EiM4SuK5m3UpZRH9ZCy
lfkseYfm7BXJuhTFrfnCvObZkvxJMCsKivlL2nYrIWthCJ1pz+zzIkuhOXiZ2+lrCiHzkLbBQxcE
W1vx1/vrtnDK6/ocqPPMLCGpulT5bOPF1bw2WbllXrY3+mAI68A9CS7Q1Svw7rs/5EKY/FsGeGfL
oKqULZgY1MU0ZghqMeQfKq9dE7q73YyM9NJ1Nd99vpqrarjKjkBS6ZNhF1t/mE+q+o1MuCBuKHK5
S9z0sc6+or0x7P0uNH2QZgj3WE4yEuXKui5csf8+ct79Ck9cRR0Zmy+V5w8QdEJnTi+D70E295Fo
e7ZtfEVXFnTB9nUZD2wgSAUVSc5EAgSdVvMvgFb30vQ2ri+O9eD8TDlLVq6FC36sk9AYg+mAinFO
L9JJ87CQ7MVXaYbCUPD5vnksrZwWKAa7xYmMJiDEIWhzJXJn5gohz7cBpPJiM7U/EjGg8qA58JzP
ftILNMsoSBlEXqLmeBgqazcbQx+BiwikyS51z0lfr7jzTbv3bN2dCX5DjocOOpzyNttlnPsPc8vW
BDqWvn41jncG16d4H05tXcZlaTzgCHppZfJ2f0dubjl++HWn3n2aW549MNKVMWh0KhEGlaGybXll
8NjhpQqat/vDLM1Ac9ysARvnCCaDWFkViyGEl2xzZX9I9gOTuE7u3SR8ZntkIk0FhCZrjhMfgp+o
OzmXYTTWJnDTcjHEdWLvhmhGaQxtgz4vt86NHxztIlvgQ4pdUI7kpfNTKGGCX24tct/0eoym3c0r
URaJaaJ9zb7G58lrj6KYhii3h+NIzF8+dbaemlac5fZTHqNpXmnSCXL1kwVCo7b5GrjToR/6p2pM
Hyg33sbW47gTlu0VY67CIim/3DeJJcvTTnUejBMjaOSJpZv+rsS0MWe5H0i3csO9/ZLHrLQY0Em0
5omphWV745NFwNAshuk/NtMHleJC3UZmt0Oz29ajSPwItEcZ/OVDM9OZowyo85ipmYJKGdqM4ZDk
R6/qjrNZr2HrFrxJZ4tqUzmPPs/ruJrlS8rNz5w0u/u/fckYdFIozgzZBaNdxSBU/X5dqbzLjrag
DxR5Hp/KZ3QB7dWcP1f2mt7dzXuKZ+vsUGMTpJAWTKoYfXDdAfLrxkvgSiydciYzqknCDojjYJ1X
tIyccW4e7s91aRm1sAHGALOEInsVm035E20mJLQA5/tYxNNpowrHn2wohaBR2SGvvWfloR2QlUre
0g/XwkPu53Oa+KyJ7aBnmyEQ9oEpY17xnGtM/qdOjO3QwsE4+BYoTcY67lJw3PYTPZd0DsKkyC7c
Zytrv+SeOk2UwwgNKj7Uce8y/1C0aKtAGueaFJ6syyxVBLqFZpfVndyklJDHDE28UQKiymdmU/f1
vgXcRiBirlqQoENjjDPIKuLA50FYe/1D45ePQQ/96c4yj6B5iVJeHyBKMYFdFeLAJft9f+jbe2jp
LFPcqUdrSGB89dSQA51osXFMnn+ozQkA/f8/rkyeuikIJKsYsNgYifd9UNBHRcqVz982EUunrqwC
z0Zx0axi2vID5AvhqcnPQQUbR1VrW3M1t3/N0NLppQSYUGaoMFax0QMGw2QwRKJQyW7OffY6cNcC
BsboodWedFs1FnRvThL3b+66D20vrJXD8fa5b+kkLTTJp5QpzmJvdKOOQmjSqcnFzgEZHYzusUdv
0opHLKypzsoSeIFbJ5NgcVpWGyRn7bBuDBbN0qk38+StvdAWhtHZOVFWnF10EOJqnA+/mTXsg978
7uddFMhq5TJ8u9rjAej9/9an6hKC2gXGKIHE35jB8GgX9Q8cvZ8SAzTInsFeGscEwrd4NBB6Ddeq
NwPPd5ZVb6faPDT5mtT37UuGpfNuCRZASjMQIDRS+dmWaltY2Y+g5z/uO/GCdejkWEPeDn0nvSpO
iIBEcnFq3CEyqNigu+VXwt2VfMTSLLSrUj0i28SNto4Vq9stmv/LB0uAUilN6rVs8FI40gKhrGTS
g4+ijlO7pY+ibLKHIHGylYflwjrp4HJWz4bXJG0RN8wBp7G9yXJvl8l0b5YAvDn+yjALk9Dx5GIS
ue+BJzMGDegQll2jQnPgu/t7veA4OmicwMxF4Y153KA5A61z3aks1QYR4S015w8d7JZ/HfvdK4Pw
BFKn3sjiinkCOEiXyXKT+069RjS6YEk6gtoDVoKL2WQxLvQHSp0HE+ob3F2j/l3aZ+3qAChU6dJi
BlXqMImHovHmrSnseeMpI3ttBCmOAa3XXn1Lu615BU9Kvx+rlMU1nQ4VtGK3RgHVkvu7vXAPtnTM
cZp2GYc0dRk31SOb2G4U3TEP5Odilg9ceZ8HwXdNOR6E8lcAjguLp0OODTAxpcC5NPHY+EVEWPaS
Vv2RWcXW4eaplN2aNy5Ysg4+JmVQTlaFgaQideiV/W4yrI3dl1CXsdbeKAuWpoOPKc/APkAa0B1c
hW3JMAwHgOnoyR1yd8XdF25vlg4uhmSNguri0MYsL78wcz6JAU2Rc3Nx6uJHATCNK5xt3jXb6+2H
0PHzfdtYMDydCQohxodgTtDEPdKrIRrvUUEZ6v39jy9tznXQdyGg6GU7WOgcj4sp6cEAR6cwuyIG
6lq0m0FIutKNsrQ/2hui8CSKzN6UxoldPihigokCnF1e9nJ/Gkv+o8N1TVfxxCntNC5RlxMl/1SQ
4rlvys89ad5kCQWlfkLzffDNkasUYEsbo0WEaRhVO1RuGtMEaAsq9skwr9GLLX1bOyA9UQrPagvM
p6BvV2Ghyq6/3l+rBcfXe3ZSVC4a0H+RE6EmSMz9IdhVRf5KSaZCKxgHFP6SlZvE0tVMhyCjo1Q0
zArIqYa255AelUMi03pCXvEq/lvKKmTkbepe0BbP0p8+wMLVr85b605aMDodgtzaqmuhgkJOXjls
xmo42BTC3lO98nJd+rx2fCZO2uKFWmKPRn/fT87Bs+XRKsmv+/u0ZNM66LgHYAko/S6NpTl9L+oh
hIJISIcf7fRGOjsE10Mksjaa8Nf7I97OjFg6BBkCMhDeylkag1WdRIh2+44O7nawfLQI5B2gNmUS
ytZqw6ReS5wtLaIWGCwyGkr62KNGtXk4ZCBqBML5BcfDyuPxdnLT0nHIxTBJ3xQjOeW2Pf1AV5z1
H3F6xLm09/NHA0WCDX7EtPUd7q0MuTQnLTCYSpqpGgQ5FXm6u9rdkKVPnhArD56F2KDjki0xphVv
szSuHACuuFc1R9AgfkjoAKx5V+N4dyJkDEZd2fh62brZL0WnGrHad14UREhHUI5Vau8ETFzSuV1T
i1hYLx2ylnZ2AhmzIDnNXrkbsjLyafUN/Ht/7pv17TqeZzmajZUdddy06MipTZOjV1bcCpteZemh
7n2v200OH2TclPaI12MftO6xI1VDLnOXWFkUoA0bCvatSmeQJXoZ34KUi9JdVSJlOE82WXG+hV3V
0dpuIoKa8wGhUplQcMkHZL/beXN/CRZWWAdpZw6EX1BmJqe5yB7tmR/LArknY01ne+EWoQOzJ+KN
5tTQNEZLOaqgtfrqtN5/OZJppliT7Vw4tnRgdpY0FK38GGNoGshs2BBGCUj5VcwJZN4TPPP9ek3n
aGm1rlv0zgWgImaPFEVy8O9XhwKCDzSbd1PPV86NpdXSzNGy1MDcLiOnaao3xCyOzMyyEP3Qj9yv
V07epSloTyMHSi+JMmhyyrOGg6U74BuTZXzPIV8S3beppWloUc6FOpCougxeK5pNV6c4lAqwv9tf
E6VWVmppFtotqHWywexsOzmVqj6QkRzmfIh9tUbNtfB5HU1dVr6LivecnKh00IHrn2tunMCusbJA
C8epjqhuvTorxPXX1y5vf+cVE3uB4yiEznmw80DYtUU9Ko8qyLpEeFis5cMWAokOsIZSNCN1UKdx
16MJE0CyY8KCNYDS0sevxvDONYxxUqDXxr3UMaaj7bl/qmAVVL/g4TpYesg8m0uAIE/NLCD75ZBD
PZKN6ko7coTxQOzmY9QdlqN5xwCidQp4YHIyOwNtouXLiKviShxfKDVYOs2UYw8ux1s0jRvPbLb9
OKRR5dF6g1yk82B7GCgorV/cSbyHSk6gJGkRM9sE3Puyz9uVRoG/qJsb+WwdWeyUiPZW0qfg7fJ3
Q1JvXFlsS9DoCSPs0QAsk2fTL8KpncNAfocm9TFw0k3iXSz/eSp+uOhQhQ7N/Uix4Gc60DgDfVhr
1aURix6pBkUUIKfMOPe587HjTQcYp8BipZnZGjGt/dhh9s7BSxzet5InW3BkHVA89hYEX2gyx+0E
WYDQKFIBhcBO7jqzyXc16EYjZjI3RPDjZ4tma4wHCw6hU025rOY9VKzM2Aah1qaf7Ggu/C/C6X6J
IN9PfrsSZpfmd923d06dtayCTDI348RqILfgnFSBfCmhR8XUlyQwhhCFqwrSgvW3+wbxN/fzj3UC
WaWdHRb4UYrek+wyDTUypwdAquzkCTWqv/+Q57o7TN3OZk9oS57S8eyY4x77CbW1OayTAJ2ev8Q8
RxZSf3yKzEKEwkNp+qXm2c7qvNBmaO+QIbpvRM8feP5tdr6O47c+eVbVN1a/+F6xwacxMvqZ58qM
MBpBMj0z563ibjQ2dhSgfXwqXicr2wJqtev75JNddFFm8+OclBtq7/Kyg6LZjqsiTIf2gklc+519
65iQP0peJuvEbRF1VraRznhKsv6A7mcxoSOljdPCi0mv0HdtvjE0f+NH90BB3V/f2zEI66sdnN7A
CmKzhl1oRS4u0CPY4GfDJQc8rsfQsdIHR+X7a2d2U+Rv+C1fS4e/rQx+HeTG5uqAhJZS34TwIUNO
pMYr8jcaxLG8Xt5DwnoHONthcMgPMG1+xPnRpakVH6um8bO64Qxw/+5CeLufpYx9Yz7cn85NJ8Tn
r39/5xwJh7BNTbv0wh0/Rhl5I42u3qTgaAPxeIG2+FUloJthEiNpZ6twuedC5DK9FBOQUNwu+xBK
DIfea9dgRTevbBhBc3SSDnPZ5E1wdhNjj57GvenJI+iMtq0cPt1frtspH4xxvTm8W6+uyQSZcXk+
d66B7E5zmGUDFSt5MGX+6KADHbQGj6mTgiyrOuAN9ZlZ6c/O6LoQdfeVPbudqsWP0K7YUroTEpvM
hy67SkN0Nj80Tve7dUlsZ4/FqH6xvtslDSBo6OrcksSSK563tMLW/8/eq0gzAWYUnDNQoAgIwY+U
nMpijD33QzVizE2LnS3YggBzL9yz4yn/e+sICPdI0330WAWYrQ0T2lTK6rcr+7nkzVooaVrDbMcs
d0AUEOwAMflRdP6jUVh/qrk51D7tgUZNYmfqt6II/twf9PYqUh2tkGRDTkau7HNejG+MkYPHSST9
aT+0zkpC+uaZB+IKLWpYYDXM3dG1zlYZRMR2f/B8Dtt5OnRpvRvIbIXgFvjig7tpZSFvezfVQQyO
w6oCj2Tv7Do4lYbx2Sqml3psVkx+6fPXpXzndi1qEUhXpN65qMYrv5T0Q7xYcbysNXEt+BTVS/kd
jn9HpuZ4ppMRXHzTpSLEg6l/bFuQhSjayYjnXvdlCnwDLdl98jgWowmm/+JjraNUL/TPc5GAv+t6
HRj9x14ll8R1X4yarLzXlqxOCxpiMHJEgmI8owD+ywimB99tsnDy+2fW2Wvee/MBBbvTAkTVFiSd
XdpehmpUw5aRPkfjpO0FawpIN/OdGEALD2jotse5ytD5whvwyoxT1BK/vKB6VX1PpZHvytYvfqNX
qXu776xLA2oBIoGGzGQAMHyxG1btAeY1NkmiRJzbFTSEc5fvKIfQSDVDfeH+iLePZAg//7+tg5wp
UYWFEQOaNhsIJ72Z7jRGaTk2u1RWv4XhOh8cSgsTbeOp1nG69uKkY/21n859iavhOFLnCELO+QTa
iGGNAWTBhfWSP/PybvQTNIOatKHH3KPmqYdG2IGjC39lOn8BxP/ezahe8qddl7mmZNmlBC1MUEZl
RrZZ8otVh7y2N3NhohIMUVvylXE7SupxwwswEpVrNdQFF9MBASB5Hjlk7fuLOeDSndvZtFEiR8kJ
rfox59/u28eCReooqqEHJLtVVX/JPPcRot6/B/SWOtw4Vmp48Dn7NI5rArQLx4gOo8pSORDP6IaL
iT7kL74a88dUsHQbyHnYp21vHluRgQxtwoONDqtghKV11KIIZWhLlsxrL0XhPKV1+RxUyF6l4Nqb
QK36sVXUAgltzcY0oSF/GWtyZtLauNAOL1v7lA58H7jZOXf6laGWHFoLIR3gtgF0KbqLXQ+vTS3B
Pmq/OZ6fRSirbYKs2X5oSjrmwc5dd84Mhdh4BTap9nchkyN0kJ9QnzY2Pv7IjerX/bFul+9cquMe
XLQjJbxv+ktiot+qn0e5Hf3OAO084N9EeaD2aXm354GnfmY18iNhQuoPyYhhcO3VEpSu8B2v45cG
hOdbuyXuJkhdsRtlbj5Uo+ygiVZbIDxvmpVjYGEPdXSE5dSmBHU/v/hOBtLJDlyaeLkMn3BlhKJp
3ZwlJN9XwtjCIapDInrVWNWErNIFkiNsz9JBnUwAdleuhksz0V4wCmp8aa5IcO6saTf26lM+Vg8O
y4+8RJOvX5ubD1qIduHg6P5noq2Cs+2Or+AcfSVF/USSeSNoD81LO3gLkv5V0mGf07Wn0dLSaZGj
bQsKs0zTC5vNAK7sj59m0MytpB3/NsPeOF88LWh4+KH2PCcIGMEXVT8HhbWfoGDsKbWp3J/C/dKZ
L129Swk9uFX3nVfNBi06W+G80CIJHfkDOtAR6iNhYZiRRQ84n17dKQOIkxiRm7nHeq2KuhBCdX5U
kgU9BYM72njrHF1O1eP1dyh/iM1sDFZ2eMGSdKgF8ycJ4XhCzlWHKgBLkSLyI1nN0C3zXoMB7fb3
LWnh5qDDLMTMTEoq1V4MtxzGsC/7b3LEwV3g1reW1/7LQnBja3U0RWePTkDB8njhxs6pe1AvBWcj
aNrQq41tL2LpTN/r6hs1QQuYF5tm9kKlfru5DBMUjguV7YxKYLXBZv1qkwfTOdrtFOIfQmQ7R9qo
Ie2q+s3jO1C/P+I/o5v9IHUPtsZX1/s0WisvpaWHjM4cF3TMbYVKmsvYZZ8MUF6A0WHbzeTh2tWw
SXp6dESwSdMBaZ6mDsK2ZmvXyQXv0yEdtesFFh6ezQX6vD2o9UcefOmTtnv4mB1ch333CDQ8mfYd
SeoLt+YpqgqLb0q0G+w6Aej6/SH+ks7fMgMtaCVBkhHie+Wlmw6tTesQG+zbdGs6bAzzfNxgo9wK
PdPWwaDnRhxkbUD24WCo6cSJDCdFNmiU2yMBHKaMHarB2t3/aUteoIU2A4SWQdWU1aX07MfcVlVY
giI7kOLPx76vxTZXDKZbg9vpfI1RqXg1+efBKKP7H1+yDO0KJJFImebEJmeLO8+ydze+x9fCw9JV
RMd0SBmwtJnwy+G6WWLvAPoNsTMEgP9u/NzmTUj5jvhr9fOFsKdDGUpoc5XjMJOz53mfZjEfy8Q/
oEL8hOv/Qyq9NY7VpXGuf39n7tZMrIEGIzlf7W2q/ytBXdGYL211nGm54lJLY1yPj3djSFMEFJkn
clZBubNJAUZZyMwDjAvmjGFtwZZCkg5uMA1RCDlcR0mvxO5Z2PP46jp5nKeQNXU/u3YFLicj+ujx
p7PMudROC9dQ5AysA7RnPvWovcychQxVpvsWvXDA6lxzVponcspgBR0oRw0HBz50nEzb2lXdGov8
0uZoHl9aNnP7gsIj2RxbebNHVm+TswZte+k3BnHp+zNZCCw6rRwTSaoaULL8tTM8inA1m8LBXWNQ
XPq85vpOnUBH1sbnCc0iCPJEWTqEycdIJkHv8/8GTHzLG0WPbagGtgXV8q5BhgRvu5WguxC3dJAD
kqgyazKoRqNeaEdZ5pEQl7q1S8dSvkIHM9R2oIAQtMg5FVXYkZe5+TFlr5W3M4i9QdDKqwOtrhsy
hHAWxICrkd3f9aWZaZ6fWjafmoCTM239NPJncurL/PP9by9suQ51KCq76wRD5FKN2rcz2H0wPfTx
rrje0k+//v1d0ELeNRV9Isl5ytEtdzUpCNx9CGrvUh1NR4NuqmSNdWkc6uMKo57q6wCGt3I/W4gb
OjiDisB1PKAnz2ZroQLb853yyIMFLtbQWk1ELeRtdJDGUPQ2I4BPnpGeZO2LARp0M3nCP67BlzTl
42qgXTp8/0FiFKCLkaMXwAHVc6LMDUkgSMK3opJ7StVz6onzREUBccMVvMKCdel4Czfp+8LKg+Cs
5GSFPs0NUD6b3zrasRWvX9gjHXDhop9uTDvHhyKNENGcPAUt3yg3Q0Vg7X22ENt10AUqP36eVqZ/
Dsgbm9E9VG5xthP5aWRq5WxfWqfr7N65SRDYoHObBv9sdXRH0z68Bg/C0s19J19IQ+p0bqz2kQXM
anzeqABBt54pZjNkJmq7TXCQXmuHKnFWMMcLBq0Tuxl0HoWdTMUF8GDr3CJvDCFLk2+ahgFk6OEx
lk/ActcldA/rqV+xtIVAowt4EUCIRscWxWUCVxEukdkUSU7V/v4CLlmZdrwXHcrChuLFJfXLTeuV
cUYqzMAO295aOdqXbl46mVs7l0WX+g67CH9mJ4uK8Zmile+nkGa17SgFQmo8J5n7YOTDvocYqcnI
ivktWbh27vspGPcm9KNfJiDfccaFY5GHeCm1bncFFm/vL+JS/PmH7m0myjGrIYdGy2c8ysicPwFG
uVfJE4d+7jQZj6X4tfq6XrAIneqth6ogtDPM/FLhMumLYg/SgJWOtQVz+IffbeoS1GKs/MIFYRsU
wXd1MX5NM5FFIFdYOfUX/EhneWPzXEMkKM/R1GXTp8As5nAmvoNUCk4Ir3+py9Ldyb5LQg4avZXz
eiEQ6epVBOI5HoAm5aWpQrQxHgEAd0264qNLy6ZdBgofXeM9+FYuYMqyQQVrAOKkpp1S/Xbs/D/3
rWzBlnXKNxOS2G5qYwaFbUTJUGwL4yIg49fSJEKBcMWWFyKqrrZndoVvBo5bXnougigrvWNWQ35L
+ROeyx60zIYi6qs1LvCl0bT3PjBMFUSfzfLi8e7RxMFN5fPofsmKdOeS5ECtlQ1a2n09DhRCKbui
5WVIe/FIh9ECr1hdPzHpuGth7hoyb2RtdMaoTIqimMekuLR5tgWZwhsvu/9IMu4Qb5CV7cXvHsLN
u7w7NIm57cTv+2axEA10TrjAb0hZ0qqACEAwhSThr9cwev/bCyanc0lRu3QNDsrUJ1JSnKmV0W+y
Uqon0CN1l8pwk007QnPk/mALe6RTwRGR1NTry/SphqyLtx1ntzS3Q+uXRlQ5Xb/WF78QfXRqKWp3
Unqyz55YLi5UZi8u9Fjy0viS0fnkj/PX1nE/MZ+t3eWX1lCLDWgBnpuct/4FPfPHoOhBY2dPEJqw
j0BQ7VRmrhT4lpbP/v+blunRpFecpE9JMDVRWQt74/XI8Pd5X+7u79CSqWmXBT5LwPn9IH3q+oFs
eA+J4mbka4I5S1/XYkEhqbpqhfuXop+LyBO5CgU0fVdM+e9t45Z7aiHAKAhpXTraF1fRrcBhBqRk
IX5LVECr/FhAwRZFxC0z/NAfPlnuIe0rdAPmoZuBt4M/tx0Ul/Jj6TP0V/+xmdr4/bGdYvyffT7u
8R9srwPeGe7lSIjWG5k/3V/1hcNFx3pmlRhaz1DQ0G74n8Qd3sC8vuXS+jyX05ePDXENz+9u6VUS
tGCusZyL16gvvcmPY0Ou61DuLPkhAhuw+V/9490YPZp8zI56zsUAIbFdT6hZ5BRAUuvX/TksmI8O
7RwbN8g9SRzw+bYAPtTcV0nY4IHQbe4PcHMfPEu//kseVO6cW0Y8eZ1/4HbzHbAZsa2njkUGG1ZG
uX2XxDCaH1foWvCd0TBiUCqLR26pZpvX5c8JVChZ6Bt1fYQ2m/PZqJqDJFP5IxuYXLG0myEEQ2v+
XTaBLOs5NeJ0yIJhwwxXuTsbFNwqYi3av1emuDSM5ugdN5OsUMEc53UNznwQ/0T23JX7rJ7FyhC3
xSMwFc3baxkEk6fMOWbUGWMwtplR06AXTI3usPcNA0pG0LYIe+J3mzFpy5D3hfsohNWnIbDaE+rD
aNBcOdluA3Y9S38foOe3Y36OBGpgB3I75DL57ReOdbCsudpYTAIXWUy+FKE1p9m29/EmCgy8wR3Z
8W2ROyyS0m8eqpI7oZzzDzaF6g+JYJp5xoJmRgf8/KcCepYp58/g0xVzcm5diDBrzeNrx/XH1Kxn
KC+Uv4Sd/ejUWgJrwYT0J0RpzGVLrQxV3jTocMFq+l1usfnF4kG+8mC4eW7j11+HfhevoBfK22FA
R8qc5a+GmC65lX7PFH8z2LWRoVg5tpcW6fr3d8NAQMVJmeXNMRgncTfgYyaPeVWt0ZguLZQWTZAF
GXt/HmYoz3X2cQwEAxOfMspQEFutONvSFLSwAf5Kr/WkPcdgCJFyA6iqMs6521prvWRLMfFv6vrd
Ijn2ZF/12i0Qqcz/VeB06xIZMYXuUdk/prnYBQINxDPkG4qMfcx6dcbOyegbmRoYE1wOkDd2UCpS
0+f7R8mCbf3tKXk3n6SxoEAvGituOzOuzWQ7DdmTP9E/svN3XZ14K4FnYWf+ZmTejUOqIM27IrUR
d+qnvHO/y5x/uT+F2zqQnvV3r959WySybtuknWNnFiLMrDziBjnwTu2Jc0xqf+en6X9dMR5LU72R
zIlTWT/4Df+aFMHWMMRxNO1D65uv93/PgqHrtySjKtqgc4D7EFAS3OVB74ROX8sINEKrikRXg/7n
ComQoB1cqal4A8IQAwR2nRmVqYqZ421ZKaOrbG1mOEPYDsVx9JKXtCBxmkOunHyo4IDBtRMttfps
kCUa8Era7TrL+d616J760OLpT1eSkQBds4h1aJU+Qa5kXzoMSoXVWhFx4eqkv1GnRvl94JdWTP20
emur1NtOhIqTQ61+Z8jmz/1p3O7Jgk1qJw51WulSf7LiTpVdRGtxhgLwa8bVD7vzXvO6eijy9qKg
TlRX/IllXQHNOfLp/ug3cxkY/Dr5dw7R2r1LJB+tuBlUGaYONcLGIMe6SaHxDfjL1Vb8ZE3na8m1
teMJ9yUPlSeB8JT0/qEebBMiS8YaiHhhLnrDFyBNVtN1cO4KCGwouHpx2ZsxkPDHLJ+erdLYFukq
F8DCVPSXAYFC1JSVoCzrekV+znadfAHie430YekqqD8MGuo7FdiCp9ifm58kADEFmDdkW26RYfyD
4PWVMPEKqPsLC9y3fpRHGw/EKVkTSrmZb/AsvSHMEW5qzI1S8TTYZzS7RD7K0F5RZJHVk3zTEdKD
uH88mcH0ct8QF2d8Xeh3lgiGdNuqYfWxJwc6Axfbl7/6yfWeB2nZR3Oq7a2oIdnWjvME6BWR35hd
0ke4gvrPB3RrZ9Pe+X3/xyzFZe0CkgydNEiQWKeybU4zkxezrB5S2q1k3ZY+fw3V76ZquC4zRG1b
p5aJjTWIbTI7O6evNvd//ULg0hvBOBTXB9qiy1TO7raqZgDldo3hhpmiK9fMpZilE9YODgMpSZDZ
J9q6EBNzuxNeXbGRy8jv0++9qz5NQkYmgAuhV/hPPfTew4yS7/cneNs6Tb0NrAOpDR4VxDqx4MUA
XcJ1XLTdXmmj6vYTdGWBKtzdH+r2Vpl6O1iTj6BWRavnyUz4I7jvPwGnFzpj9nD/87fvVKbe/GVO
lRugGGuehmn6XNDssXacbWl2+9FPt6R0ViokC85l6iy2g59nkLVL/8fZdfVIinPtX4Rkm2C4BSp0
VXWeDjM31kQMNsFk+PXfU9/VLG/TSHOxWqm1W4DD8fE5T/AuGcVV0aAclENJfYIQ5mEwe+CyLXkL
f2mT30POJ/anfyqPcrrkho0y9UrPld5lbGFcFuT8jnbNrddsJdkfh3zU+P+7k/KmFIRnqXcpIbor
3T5mvrxriixyoehlEzhqj1umsmtTtYgJFZV0nOfMu1jN28gPc6MuqqOh48jT7G+hKNe+ZxEZRkHz
glCMl9sG30hnutjz+Z3W+pYQJkIQE08WgyTn56tv7WmL1DAPZkb9qfIudnsYfY6qIY+wKIz4Zuwe
wmjWxiZae84iC9S5kjD6zb0LN5iWIiUiJCKLegvy98zoi5vZP1U7bGDNPz6Z6ZIFBqBaM1owX7tY
vDwGFYyYM19uTdBKPFhquyqZlQ1NEvdieudZ+8UzaVBzstx/uljTJdUL7upe7jepe0l7D1Ve8Ccd
u96INSsXUrrkeBVlYDzKAvcCiPFbqofboiEHiLvuSwb9tqSxf4EacuNV8EJxbX/ji9YG7Pr3v866
MaClVB7DF+Xg01rtkQrnFIzz++dLeGVXLildVgdNatdy3Is/UZiGldUlQQtO8gFHQTs8kq7daMZ9
fKjSJaFrqArYZ9LJu4D1/HMU9m09Vm92MsfQDvu3beIvNj8QB9RMcOK7pE5lhaXTljAPyg+e7GHG
JlMAqt0TJJG3XAXXZmax+23ug14SaPcyUmjehXMd+uVGYFnbgosN78Eizs3Q4Lsg1RlC0rd1OELR
5vMpX5mJJVkL4E7od8LM9JJaiWluEjr5SZzVFGyQq6zv3VARvqVQs5Lo0CVZi/Wi6riafcg/8Z1N
7LiVbhMZkZxnqKZlQ/uV82DXO90fEoy3bvLFYsnGob0yiEuqVlKmrSXnKrhAWEKFWR2kYTu6T58P
4srkL1lZvj0w46H6cOmBXI8Hn7ATmz15bEq6hcJeydKWZKwu12NlJ65/gVdN9eTk2nkZMy+5KQNb
B7tZ9uDuJwGId5GYmimNU1V31e7zz/sYvsPpkvni6nGWXcXmC52mKJU09iW/qcZOA0GtIs8qHiBX
+VSL9uDBG961+EYBbiUeLckwll0xy/EkuUyifCwgxS6mDPAkEbtzd1OUWxCElelbUlUM1DrGPNHj
xUsCGBdbQNDPUd6OW+t+Ze0t+SgZ6+Bi3eXjpe/ZVfFJ9fvJQxayMTvXOPC/NSnKr4/961AQDCT3
mtn8wq4OG3T4AjXYtzK3X+ZOH1u4DoKhoc7SYceSBv8Wk/gif/PTCT69FTy+SF+4oVUUcDXKvI2Y
tDIfS5nhNGVlW0+dc2k6L56C7jnHxZGK5F8HbBGriZtWVUXpdPEp5AeKoAtnWn1lVJ7LeUSO2ByU
SP6AvXpnm2BLs2RlESyZcHVdg5rmm/kiaZZ+8TMPoFGBbVz+26AtWXCNMbZ2INeEQevnszXnZld1
dRJDjmWL1/7hWYH+7XW+/lpoCWcKmgqBA9NrLKTWSm9LOztK4f1JHHrz+Wr+MLvFMxaL2c8A1TMO
+tBWB25VkYVFdsKNOxfDOatgpbular/2LYsFPIOQoZAp4zmEfHEFpC1JXz0nsnijQmxkOR9OOb5l
kYK0tAY1RxTsvpQo+qDW+F4NbIuHtTZQy0XsdTpx4FN/HwzY2OPXUs43QAgoVkSTOmoUv/9tQhbZ
B7fY5KNcyu7dyfspqd7njXVjd8WJZzpux+CmaoeNnPrDfe85y0pE2cEbJhUS42VBPJYL6UQ9Cmen
eSySjVrLx9PuLCsQkHprTQkr+vuKew+0LYB3sH03ssqCoZukthz41h5zPdD+2ildmc8GN3Vz33Tl
d92N+1SxPeCTqAcHaguLs/aQ69//eginQALibmZAfc8OpUpOvgHOB8R79xCorfLX2pws9jyDchob
YHoFeLXzay4DQEKYE5bG3boD/n+r+YPja6mH7eajB920Mbi0qDTYvA6HeYzYcKvIIXHgN8rVLpC3
KBKgDIUSlW3/uKrRCRumvfm9Y8DimoMISq8hM+QEkTdqBJQuTKztR2u4r20/LouvDd0qwnxMvkYy
tIgcoBoXnTPgfYPkRy9ZnOj6MPRnYIkmVM6UaWPnWi7hyc7pq2NBXqfyi5BPkLAL+D3tSzTy8x28
2PT0MldvfHqEwuuOBk9XfTqn2bgo/j9Y86NRXcQeyGHUasrxlirTcM++gxg8nU2sEueKeuKShu2s
QVkVcNXeBYkNTWYF/oq3b8rb1Ix3aeFG+QSnu/I2mKydok9EbdwyP6YbYQQXoatKxoFaV2L8oJ8n
INVoXYddlUblPMfaA01SHzK1Lwp6EPawRy3S1G04BY+fB7SVtiVdKnv7is6FyeYAthXfy+m7BEKO
qu+iOaBm17rVxVRPRQ8J9uJ369/CFDzGodNlBeLDPgGTfeMtVrK2JVvUnbGzFGnFxU/IO5WkuCCx
/aMMrSNSBVjCnjJHHIXFrXac+tQmwZbg5doALJmjwJJ1coBF4mUuv0AzsC/vrhut9/SuM0lYDvpI
XQ8q8W/T1Dzx2jvA9gEy2cldhtVz3WHB08YgXFfjB6t0qZidZDSdJmEFF9tXVy1KDhkLZ37UUAd2
nDdFm73twUJ2jt2ch9zaUrb4GAnI8TX/DZ0WNYktCie4+AJWOYSGmP0Aba5iuKrjv5U0PXF1l+cE
a7Pd5XCMw6ap3fcAUFeszklcIOeKrUHV+8jdcBa/rt4K2Ppz7x+u2sbXPVbMIY7o6w7afvMPT328
+CIcaxhhjLwi4tKz/gUeD+7wPGDnkBSSFg0gxfWWzTv7MHnBkxaJWO86jV+4jbiMThrm5qme3kWf
xtcdafUWUL8WSsRyn44VKElJmGseYWQQo3MoiNbTLZHfMHd9MsMTuNvP7VPj30KDIB6cPv589azO
4iISA4jn1DKF9DMOggw6uolzJ1GRN34fIpWIiwDKi3fZMNzjmfcQIkVin9nVznZviO4iSsoQ0fm6
+ikQV+771eIB6yDh/KYWI/y0VaRt6J/33xwwlqBXcsHa//zVPzxVMbiL6IwrfOp2ooHQybQXcGDl
Wjffay3Iz89/f23yFhGWy0D26NvWZyglvhVecGtSAMr+7bcXCaENB7+c+VN57tIJmrWJe2MU24iK
K1WOJY1WttcWkXFLrBnaRlCRZATMg75SIJ+6w33FUgeWsl6BTbjFC/4wi+J0Sa1Npk4CNFDn5woq
iG2TvaUJjJqYR1FUabKNpbqybZcEW+BEHGLllJw8fYAq6I4m5szzuzJLQ2hAjxDK2JiclYXlLAJb
YFWKBF5XnmE5AXxUYKldawagbSy6lRGurK0lqxZCg14GL0p6EtT7Av3Ucwef7I3XX/vt69//SmmL
CaqyJWf9OZiHtA1tnlpno/gWxXytkLVk1Xq17VU27aEXBqAOKnThmLuHdOj+P2bYur2Yay/iCMGx
m2ZLM3Jt7hd7fUpTL+GOZ87QCi+OnKX6BGMR6PZ6lTm3XNv3PRRRoDtQlhssxbVRXO5+pfNuwEie
B9ylMt2+esJ8/3zzr1TkljTbvJBCl0ndnz0mflWyvU21iak73iRjfs50uvv8MSubcsmtnROe2dCM
VWf4Bu+gsx83JPg9p+TBZ2ILkrsSa5bs2rT0hgIEa9wZskrcSbsAur8w30F1MjGkgdN40MW4D1jG
D7rrpo0ItzI3S8KtoPaoiwm7B+1bHeYN8O9evoGEWPvtxea3O2JVggfkBI/s58CxXnin/vG1F3mH
3ZICUkOCnKD+cSyMF0P2/uXzuV7rpC1R9SpoZukIDEkm9AjZfvll6Ma4BXH3Kg7eNekevI2oqUHW
0MnG/WhtgS1SB4/WE7AOyXWBAalliQTBJpNJ1NVuEg5Gff3821b2/v/A6fVQdK0vgZmaICScROXV
2qlFpiJGAMIegnlLQGXtexZbvqcs8VwYo52hA3Ro4A0MFjyZ1NmjzkZhbuVkWcLpMwOP3sxp+7MP
uVl3qi65G0S9o/+lVsbROP1v5B9clEeLwPRn17Ue23R81OOW7uHK2Cwx7oqNY1tMTX+26HirxnKO
irl+t5PxLFTy/PlEr4zOEuieWePkemj8nOxs/OG1waXMi9upFltirCsLaYl2TweGOnvtkFMF5Edl
8ngI5sjPOhwbXqSVRCl5CwWyEkWWqPdAaMhcKpecHEhPho6it1pPG3np2jBdn/nX+V7WKIk4DT4D
EKbb2bWfWGq9eWLLj2Ntphe7ekxUE7iNKs9ZVn1j2fhiZ+5DhZvcyLfY8msTsTjNSV6wXlObnHB1
cMW+k/AQn16yMgtFJeM62xiotUlY7GcQvMvMCEwCvPy+y3Y6dFOwUWVdS4KWMGIEpK4oYI56amF8
O5P8QVSgvFgkOMy2d3AK923Q/MHJVSTn8cCAYvh8j6zkDkuIcZYyT1gQmzh1ao6s3jx4PnkHLOO7
gp1A4MuNoVt7zHXm/lpjaduDp5UA/WWDQlHzfV3sveHd09atTH59/iVrjewlylihKg61LSbPmsqo
UVDlMGXcjyAxz92p7IEpykR9AZ/uzhtFF6Yp6EV2PT5+/viVXbSEGRdlTdUwzf6JDvVrNbtvDZ3x
Bqjpff77K4tvyY/1pa7rGW4op7Yh9qHVM31xbfvffPsgbvvf+WkTcONzjuPerW+lV90GWGgghG0k
qCv7c8nZEPDkyEyD2ffyXwFADFgAPdmXYxYlTR8CirsxRmtzsIgDHFCCrqia8syDVB+BbZexFO70
NWObMtJr07CIAYKAr65nnp5VNfwZpPtlps5G+rP204s7fNXDhNJK0/SMhfzALaIAYYSFw+fLZyUK
L3kYOaTBHAA90jOdxt+AEt74rDugV3xXJdlGtrAy+ktwetLm1pTMrXWqXJAJinrH7W7n6O74+Res
hJAlHF06GeVWPlg4Aq1vsm9it0tpbJR+LtBWz2v27fPnrI3U9e9/hyotHZWUGTtJBq3Yvsr2UDMO
oeMuL/ZU7T9/yMpcL7u2DRiinvR7eU56+7UrDAvruv3HYtCyXduJ0XW4UyXngskxtgp5yxIzbyyk
tTC7NBjxgxYMKSSDZzdNcSNPAr5vVQ2hmh8TTLpbT8V1bU42mtKxUxbWo9v385E1MBX4fOiuyecH
5en/aeA6jMGsAhdpR/ckcqehhqUlZNeMskJHmJ++kjsXFnOhMv8kT8/pEm5eKpdOwrXUGYWvI5M0
Sj32PgfjxsZf+6LFxkcFFw0xWuuzT60vVtfEZWIdiK9hLdEHXyHW24ZZUiQhPnzj1P94q5JlU5c0
vl/CS5KdgEjgPwpHNQj8Gb+qYvdbIogfL3Gy7OpqC0CKfAT7Xhs0LibWkxCVwt3ni2Dtx69B4q9N
6iNyOT4oKeeSOb9gQn5kKdko1Hy8/1GY++9PK4tVZMzt/lzmCSoN3q+OsNBl5qiLciNXWAGrkyVo
XOY1LZykqc8WL+Ap7Fg5hBy5/FYacGAmAZS/AxtDKLvo6YawUtxB5oOfEtm6tzov2/PcBM0G8GZt
JK9//2sk4T9rwRiB4WZRq1eoWv0xw7Bx7K+tskXmzyY0c+oUFwuZFzuTcFDxmmhQ3sYaWKlRkKWh
yOxwb+gUInVeEbAwoF8HH3qz9zwzghCCIj4rfrJs+s1FsOPSj/9t6S0ygAC9jXmy4HbgDdWD68pH
33K3uoBrI7aIBJOdTuDFI1HyO/S9WpDjMxIq/PvzV/84DyNL3Dhv3WwcUUE7F2NTfqM6EBAad9Af
b0rYspSBR2BUFnhWjsQ4AB3086eurLAloNyGK1YbYLee0FyJdTmmoXDk1ln3cVZAlnDybHamFgBs
ND4cDW4aAIJOpkNq0LxJw2FyIfmbqqQRh9qvii3Y2EqIWHp55GzkRaUrfdZZ2tw2Y9/GnpOBXeDO
fxoBDZLPB25tuhZbs+5tC6bC2D/BLOPcfjPQLp701x794EHaUam2tEY/PoDIEvnd+WYY7R73Z/Tj
0AHp22cLyFUp3mAQK9OfjuIbZ/fK+l7i822fuBDRDtIzywArRk+bt96hmrfO6RVBB7LEl4/aIjVN
eHGu8/JSVfUXWVux1n5E3foNZK4fYwm9zkH6YWIXT6VsfjIfEpR+e+7McM7z5v3zmVv7zkWMKLJR
pH5vZWfWhFS8Q9RsbL5+/tNrUc9fxIihIY0yblCeXbTB9xzdsRtdEP2kIEb7pQLfKqrmNIGtIwAc
MPqoQ9YMG0fjyjpZ4tItUXnIQ1Bwzlv6WNbVPWgvdyTvI9SIY5XznVLjIZH/iN8nS2i6lEA5kTpl
p6ATXz2mnuyxPcCX6J8uLIQvkoga2CRBx644D3M1XFqlhwOj4CCJkm6pVazEviUI3SIWKyzhQVd/
EO/GKp8pbqefL4SVNbYEn08Jbyj3Jv/UqBFQHdeawgDirsiD6T/1F8gSwzxDHWsecSc91W1a3iOW
0iOuWVtDs/b+i+ygsAevhPQTaAZjimo/6FJhyYQPrRX9/PkIrYTpJWQ5l5NjMjAbTrUzgjmTuXaY
VdUMDfMGaAjd7D5/zNocLzb7VPqD7iRF5Ue0+W02i+5oASy9cQis7bnFdm/qSTKajP6JaGg39GUZ
Tax+17Y1R6OYvkCFBmIKHqZHlFtSbCszs0QtQ5tp5By2vyfLz/Vu4gHIkl2fFK9DyjahVteazP9e
48iSvmAXEFjxOpteu+8JkLiUebtpTuaQDPin5dABL9KoSGik4HpL4BaeUr0xY2sfuNj4fku18cnE
T8ypbwxrXsCwymPtzlvl+rUHLO4QpqIWXD+Id8qAPUK5flJ7ZB/6S5/r8u3zVbeSHCz5C7CaMTa5
6kCWrpu4r8KCjkGkS5eWSEM47EVI7UDoQs05YmbQWMRsDN7Krloi9QA16PpyNi5Ua+C3WTe9uR9F
jhitC/+eDGKrMr3i443M4L83E7R3aZJ2MEtRNAvC2qTBwWHQ7+isHjo5jp2eBRhYwMDld01d/5Rp
NQBfGnSxDlI/tpPpzh+9l8oJWDQn7bCzS4vu7HpwNrLplX2/xFwkxm5x5qnp5FNzn7kjVmzVbISu
60r8YHc412f+dSuDqaC0bHzCiVesi1xTp3vNxXtB2dvc1oc+Gx4+X0ZrK3XxIGpxx76mZacx8ZMj
w2/PvhmjxAu2REbWnrCI8y1zU5hpd+6pcCd1AkMFZWCr9o+TUOLfjkJvUfd1ZU8hyaXck2ls/5E1
rX5Iy9aFQFtdP34+TisNGrLExxI6qzYbCu9k+0PPn/nYeALwe/h8gWtFTnM50XYvXVZDmdUZ6vRG
6tbqkrCwkYaCywAB0M/fZGU8l3AZuzUcB3M3nDqJGmWbqTCY2Etb5FvKmCsPWCJRSwIAbAHm9MnQ
2XIiXcMlsQX2wo5qUlRbtfoViDlZwkztuq/TxlMY0MyCwlrln/wi/SFUfeptgMkgt9dGxfQ90XMS
EpAA4BdqIugTfy80vZuGRMB7p9k5eRuO+JHEaw7Cz+Ch1L62XvAmE/FdDBr25LldnmA51B7hbgYh
r7QskCyJrc9YCQJL0KrXJGaYFUfjJKnKJizcrttnPiTJ/mmyl9BSOTWZKYLKOzWIscMNlXCrD9MK
tKidAyLLv/GUyNJ4gFcUilqNNZ44yB6H1rWhbGfP9g1M3bek/1Yi2hK6WrSq0KkR8wm+2Q3uJMlL
5SZDODr1BE3OiexcT2415tdW8CLkUGngvtLmzgkNQRolfQK1CdCWImtkZiM3hhTHWkhYAkbnqql0
isLjiUAD6jBL5QIM4/wUcBUnyvH3mLE/hPSgg3Lkto2Bz4VKXuGi+j7THAZx6r3h7g9JxVerHrPY
k+Y0F95NKuBO6hb8Puhbcge6zKUmWRsFHU2iygbQo6zkg0PSr2MwlBGQH78z7iXHKcdWSMAPD1OU
22g2/q6pG6umAtWieC/H6dmjSH4NcV55VQL2IsbbAa4SuWNB88t/7aR4LOoKZWZRvRRNcIDfKyTn
mxcqy0eS+Onu+jvc5odKkDidVSxp91hN1XcL+UaUu/x7TqZIkerkoz/mCHoAledoGtzCW+fUcddA
PbHb12l7rEuxM1LGyq0O3JMR7q+R49pnxyFBmHsp/Nvw3lD+nff2ELhhV1MeJqQqQuPMlyHlUGcE
aIep+67zTjCkv1Eiuyjm3gszOaEVFIdU2ZdOu1AznaHo6++EO++ge3gjvfok6+lUMnIzy+EVKNBQ
193dtQuZWSDw9t73XDR3nQMHc6d6QD1BIH+YH4hKjmkxyChI858ARO2vw5sVSEod47+AgZKFM1PZ
znXTsMnH+0AZJ4KG4Fcnq+Opmfejcs5+73ytiIpcmA/mrH8HjvK29V0eDgkBx0DMfVzm1ffrSF/P
+NRucKHT6ZfGKZ+JrneWa46OqndeovqwGdSxc32xL8ur7DPE/erpV+D7t1I53a6v2S/IKd3Y7hBq
Hrz2xpwVTfdGmZ0rrAiMi19+muzRbLCjCn/MhXWmc4WCxVUroeslpPjVGJdp/WwXPtnPM72zMvqC
1MALoTn1y0g4J5U++9pzmd8T3l4obfqLZ7MXEmTWjnJk8Uk3WWEmPUjHp/ajKdIHOqVQ10yYe+wh
ALWTA8QJs4qmqCCw6gFgOSe04TmUhnXFkwMidxrxami/2Jm+yeuifpJNmVwNy+/B+HmAHJY+6bZQ
Bx+VkV0rZogjeMVXP+XewZo93CEcK/TQcAtJnn1zdevvNUwVihHuKh2sXWn+DM/LKcxMxaKysn8F
ebYLJvKQeeJJi/K3Y3V55LOhCSdwHxSCLqBKB0tl7UFMlh12SXEkM6zHJ0X6qC7J2e77oy3zCKXU
NHICq/iGS+2LrB0V0kAcJou/wtn4janOOfAsPwwDEoWAqxdida+NNocBtgwhm7KnrE7qeK6DNsK6
vXSMfYMeKQCq6mKnWUSDZqf0TOClDeVUE5CjmMQYVio9GMAmY+00VTR56pK3bh4RWE+GjNIxdv1K
3sOO46nKxY8EuzfsvPZUVKOKEjiPhLT1Tni3d/QocxOygeA18x4sc5LA5654IG17x6C5G4P28Ksi
6XMGgfUwzWwYMDbpversMkzbQeFnZy/kExMnk406zhrShn6lDgQA9bY1PyYDsz4GabhoAh0aRbKJ
3eSIlCgCDH+uC6/3x2fZ908iGU4l1KFjlXlflDVY8dyJo2X4n0LIFhAfEhaN64Suz051w99dI85j
HrzyzNtlonyxSrXTHPZ7KQCeaqyaWInytnKLC8RQn1pO/RCqhL/wn/9O3QH3TZNU+2QwqBpCwgRm
JRPUNjhkXvXsB1B66B41keeqHf0dHKuPdGjQxekBUnWy/JsHtgXco6tDCW5xaFvevrbs/QAZFZsL
RAsa2kN+hLTDzSTgW5w05bifp7oLKyBxokmimYEGtDrWs3s7UFCSLS/LTtK2WdTy7hS0QVQY/0Ac
qIhXRRNmThVbc/FYzOU3nk/PLK2PxK5RSgGnqwCk2meRSWDo7rceVPZbcSz8/L0T8sh5+4SSCCQD
ZjuyHWhkqHR2jwEzv0nTzoBFDuMuuYZ8Ppx6kOWTvINZZTKGftK3t5AguviyMPdzGpxt8Jo9t78i
g3nEAnorRjuIoYgIZxxFvjN7/tb7oPDrAXSdIsixgynYK/l4QAKojnk+MmBLpQOuN4ghXkUQGYJH
PqZQXDbwpSTHMdNXTF23S7R5SrV6LHUWHPKG+/BHnXWUp/5Bc32sLb3X3rCD3TdyY34PpiT0wnUD
6S5ffed2U0YwaGDwnu/c2KrmX1Rh0bfTePJL2O1kHvZ/AaQ7gylBVBcWiztPtjdqqpOnXEBQys1x
JuC6uUuM2NF+uvFTUj94jR033uQ8OXDOqOmod8ncZ2+dUNg5tACfCRNHuH2XBPxFI4m1cz/ZNyCK
7uyknaNMGwoPAvfnYJEslI0CSqZ1YTHptq8pHBJDYsYgrmyeh6WXp6Huu3diOhZKiTg2qaqO7PFK
inHUb2YpACQInY6O4yQ32h69iGYNunA+fElAe9i11kDjBhIF8WSJ8jDNUxqh33DvtzU7I0HA1psj
xmzo4yWAWjReNAHpkgXGxIAz/8DN9wY772QNU6h67v0k3ejshhyGSHnbywOt+vLIBqrvit42b73X
m0tSmHLn1xVWa0asUNWkehHEq2Lf43BMCaar3nIB5Eho9c6MngrUO6KB8CK0mbBir8xQq89xHeiV
g5iVu6kbN/h5tWPV0OTgcGbJfQ2Q/b5q2/GGZnZTAIeZ968D9hPsTX2qESauHm2FCzOIIcjMi/Q5
8kQoWsR2ytqoTdty11lZfnIdM78Nk872DGkr/N0a65gAe+LBci1HWIPkKDxLhtFxfmci8cKZF25c
lXy6yQaiHkXWdI95wGix6+ykeHZmh+yLKmgfKt0bfCI17S+nodmbV3lX6fVrr3dKYWEUE0iWijiQ
BRlwfKbp41iOh9bm7dEppiJy6TCMUeYodNWpM+70JOvXpMiKs6sheS8qJn5bdl/+TkU1JaAxyfJu
NmNXhhI1ojhpktmO69SATqlK403Xbll7GODAcAl8K9s1QdaGDTQzd9A2c/eyKui+RcZ6wj0z2/FZ
iFuVUdieojYD4c6x+O70jnU/BE5zF1Q6uyPStXeBBbcVyekTlP/8sEqk/dXRPnvABcyNCERnwhS7
7VFPDIqHgyH6y4D8NKKik+fcG9irrpF81CWan65vzztPzH4IS7/hMpks/dEFsol0n36nffVYJ+V3
J6WYd5mibzW3yNjG6Qdw3sMepjU2Cozq2YeOWYhauX7z2QhK9pxOUeXXKs7yHpLi3lDT+6Hyi4Nz
hV4h/KH06UweIGoieba5GSLobkl11qyw0V4ZOQnnnkyQxgruM0jZxLaekBOPnbeHUI9zY1GZh72c
2GuqW+9SzA3CYm1+2zN8R5iQDzVkVhH8+XM3VT+gSRWc0YdjEZL5CVn66P2ZOpKHCdKxUKhBhqa3
AQQZBBZdYV9x+Ba5tafSAvQY0tetaPSrTcf6VJdBca4Cm+FSbe4t5rRQWpq6mzyXLDRiCAYUx4SL
7ZuXJ2Bo9B8pZhNOcpJ7CLTCsNikN3gvOLdPff4Ka63gQUNEJ0JgdKBtlkCwidv2rWdU/6ZpS5Nd
ykFqCrtr1RtqKnwPr18azX7qgf6XZKHbwOK9hshqDFXUJDJ+gE2kmy6ClAfCLOvab01dwZ9hViPc
TGQeJ7zMv6mA//QbPkZDOfX4v2ys/dlxbrxpvJ+myf3iYH3d+H6T7R1a6gM6Co+VgtGKbNuQzCx5
5U2PQylRP7Aih7PPXH1CBfEOLFCxa3tex06iKoyTzJ3DqFrnCDdFerSdZoq0qNNTU7gsDkrYOxq8
ZKRpAytuMhZn7fYZblwAmWpjeDy1uo5RpRtjTVGGVSkcjpvUySJmI08fR987srz/4TDSHqioH6bG
SGRuJdtVpPuCxKt/m7IM3hc+B5qK67vORW5fpXUGkq0udr3pkxvfYy9Kwt8X2GzEnUpEBR/M97xw
f8BaRkXKAu4hqfyv+ETrrq/r6WCa8amYUZmUBNrikBl9LFFCvYOHdX1olRx+t11vwfPG+dbPOO6T
ngxf/NFUsVf5+R7VBx3bchyeKPx5YwaiXphfF7+yJQ/nqrXBlfH6qCnYGEFKGFUbnPvlxa8mxK+c
pMGdIO14ILL5JgptQt04KmrzysHVjl5d07L/4+hMtiNFliD6RZzDEExbIOeUlBqrpA2nVK1iDOYg
gK9/N9+mF91V6hQZeLibmZvNIqYxbGODk48Eyc4TlfYCxcbQHbaCnnopac36QU77xtDF0TLSci/b
xU5GGbp7sZQBhdIWu1IRupWu9rfhtaS6kn9yrYuhSJbcc3ky1Y+Cs496u79WG2+ub6vXsqCdGLop
O+qqqk9azjoRnfvbbSQZ9L1lhhhIMhI2Cf9lvFpswhztrH7P0pbtUNuaff/gzpv7jeYtu3br3D4r
D8GmFVbe3s4d4+QWjaD3y/MdXdyPKe88XcjitGpFflq19bc0OmsnDW9K5N36rF3G3w36D+hx63Hm
LFwk1FXUyrbaC7snIm3xsWJwtz/dGlhJWlCU6rQo9h4DdOJpFkFsmIfn2h382BtTd8d9k8UyNRsi
FmfjMKjqbrxoh1G6Gdut4UpMKruc/5VVBYbNkX0cjZrF/i7trWvVWZRq1/2FCWV7BI9mBm8W52At
3W81jdOF1Z/8WluD+pKOJtNatuGLMfEzJ2/49nTbx6r1g8ikDkdNoJfPwEvT357pt3HPmuVOOzkk
vC0TJv6Ptlu6aGlBBtpqXeubGuuMHfxAENqc1fCoTBupJBN4cqfZ+pM3TtETAUPzbAykVcwUjD5c
pPfPCLdBgjkE2vjLfyuL57bDjGmEESG59ih6GZrXbV0p+u7shjvMqb1oyhz1ezW64UGxVPXQbz4d
alNWGDiVm3qy0hU3pRpJ2C5UXne2utF78r0m8/Z1CCQHd8wH2/o23kLLi2e/73eOORv/urmpHhXj
1+syEUV+DA0MTQ4Eoa8q0pYW0eIU9K962hjWXTHsi0GlT3pohYgCP2dW4IY1YHaH2dy1qR18um7a
D9fQrO0ftFR6z7b+8l2HCz9Ll/m2s8x07iJHtgjecdSZ9qrSmu5W1aeJXzWNR1uZ+8pqJUBl4CXF
ogEt0AbFoxHwekIi7/J1axNm5ob6DVrXpiuwuq2LuAQdPix50B23tUzPxjDIF8+zCHMJ29wxox7D
PRmlZBO/56G3fiku14xSYYIrYGM6oNLyl4ce38qYXUIv7pRRuYk5FUaOxLasHnmXLT/GGC4/LG26
/ZjMhUfsKOUn4jEWOvxAbFjZ19OUVE0w7QStY53MnVHODCZL/SjnsDtndklgUOUJY7qQRMEc4uZi
+DGL9q/pjNlehOu/1QUpKIx2fQnyzpv3gz8a/yl/IHk1W8sMSLrYlr/C8oKnHktJvAN7LLy2NRAs
sqv6o2QKf2jKIa0iXXBlLVuYn6Y0K+JRzy7rBZaOBQRnkq7Z9OCPuj3wbsloqPyMjT0TuRDBSg+L
1y5ONNgqvK4ZrW8GeIMjCCNEZq7MT76h7HjhYcYsgYhksvwxTzy+pPM2G+NtthwvpvXMk8ZuwDob
rQ60cyMfwmkPegJTLDssArSuSxrtsFfDkQmwvoLkA4kYVTvHU1ZZX+GQ16fSZH1CesQExAZ98ktL
XstL4FrNobZ1u/eFzdZyEXYH0XpWZAbNehcHVRfhW8VXVQ1hPA0Dg7xO6/llrdcgmtKquDDF01Wg
J8BSxZfneu2W/3q6upewSmdyGBvjMQQ4eKBQOKBGa3fxmrSNu6Kbj4p6GKmibJ9zY6zPvRkYe7Xm
VZPoIaucpy60L1OTyUdnzNf/TNtodlMW2AfZW8tzaIrgGLT2bwLL8QrR5XzwlmI8V84M2pCBUQ15
V5wXu9BX3ab1mU5ofB4HBgvPNrJoyOf23W7n+gW2rzmNG1uvNTk/hyE0nCcmAp2Y/tB+yY4mqBvV
drIHdXNXALKiEkOsRmn9lU7gxNbG9Y7JWEP6/BQ8ehI9b0pS167ZqASFzPHu4jLe99um97M7cGVI
CXBXg9QVXmEkljVvcUGnDeqzDeAQfoEBjK93ZaF+9VSZJ2cbxoOdEQHWeM5/4xxycxgaFiUnJm4/
Fbl9bdyQhE3g2PvRmOxrbhf/9DKZEctlrP8sRn7q7CUA+aO1eSxTr8U5ItO7xk0/TWmVNzEbVuR5
a/lkCd1etkr/ZWJt8cfO/Z15X7xi1/1j6NrqyxKyheTL2lfqxfhcFHl+mye7O6f+ZvyqvUn8BJZv
3bLF6KHIKX32OOrfdYF1YkePs4fekMx3afjISmabVEvPIBoabWxu+A+oWuhXtwzcnaMnFYlsGb7M
Lc9/ZXo1rvXqrhc7AJ/MV7zw+nCgxpHzF0klftqhbw6mYugRI7nAIpD2cWE8O/SbYcdd2Opvxj5A
5n5K8e/38Xc99tMAVFmI9Ihi3ziMZjsnKY3mvuDog1xaH16xhA+rcp5ll2/0vPgKPikbIp5FVoxc
qrqOaWFM4k7djSq7iMQs0yVG+DKfmMD7uLGt3+MkzYjG+le1lQzRg8w/aTCnWHaqv/Sl6V+G1m53
nE2WcCeciTIiPHYjLuS8KGKjN9DmrQs9a79Vtto3WY4Pidv23P8A8pgRbmrHNe++r0YZcteTgZit
POtGmzN/hHl7s+WbI5b+kFl9mYjCGGPMMMyr2TZVEYe5uTyOOPFzV5YiWcTk3U+hCyRKQ9JZDiOP
wpDKzHpMRxagZ2/q1TX0U72z07K4GVUzN1G5GfnnPCsuI0/lu83JQrCmpgO6rz2xt6tQx15798hv
/TGxMulJsEQ7/+q6Kv/LCFIy185hFjMt6h05TV5kOzm3HLGo+C3jK7WURf7fkBrq5hTwIuO6qD3q
2vzJmZHu0i55LxAxwY+Zcbw7vrGoLtz2nOJT8ocGwDs0fr2cC9/xRpiXZvkmybh7XadBf/TayfKI
NDPz5JcNrIcG+e6wk3jrEBckLM36+7CX1YuttmpPFafpbWnQj/xG+S4FjXrosqb9MVdvjlZ6ml+N
UP17GVjBTeMkykdZ5jpJZ5xcurysjyrdzE+/0Pxac7VasAnhrPOdFxYYvnX4rDiK0hFhyaPfjbSu
/s0lUlcM7KfXKsuRJeDIkkzgfNFk+vbbPE7Fg2O59a8hz8bdGCz/v6LHMt3fF8zeQneqrwWE3bHJ
QpuebyDYLthwmWY+e1x6w20S/OWyKsGWODzriatg8qX/ay6r9ZA5Xn8w+9S5ddLxTroMiPZdzSC/
4NMDepErK23Ql5Zk8RWOa73xNmu8uR2jSXqvVOte+AE3/Oqq4/0HQktIjkk6DS9WlVMpyK46QDMU
N+nm7XlQUiZqQjBfWtWpCJ3por1t2SMLdn/KsTcfO6tlPFgX/U8K5EZFa8wanTCsw6mwDHA0lXri
GrbDHPt9o0+iHmrmnLEevNgJWv+l9f+u1oJbV+oGcVBRZPtRLa9F1ZSJL22sFkZxkX345MhxhBzD
oKTZaiDsBY8mcRkr51Ib9Wuh8ok4MfsEEPzoiPRNptV+IvLWV6IFwBzeehIiI5AxLiUBNMwVpaol
i90s+7JpyGkyt9gK3M/KN/e5L94qd42b2fjFqgDzilOctMd2FF0YGD+SSbis0ScnzjpvnTLvk2Es
Q2Zu6kdGXl00zWlSF+o6jOmDx3WL/9aU9Lgj7WrogFikrD0oi/dwSLK++6h7rHekyTjNIFKW89/B
cX4PtXf2+joSponD4fRruseo9sODb1Wxnss95y3BEO+kAuO1aC1eG6s6bIT1NaW1W4mSzIr5HBI3
J7zgdIeKl6r/NrpGR041fBJQcRybikQQmOlG3nC83Tdzf0p1+TQKw4vtZsQQzfjNbtt19r1zKruX
MiyfbF31wIds6S3mLwCxf2khnwJh/MuGlcYqpxUaRmB4lBtxY03BSfn6wWeX/uK1trPrffVHQiuM
Sk4Xw92egjY90RifBKVfafkSbsZ1C7OdHOVH7wRnFfqvUnkhZ6n+UxrQo4GDJAsbXrd+nFMvS0gJ
3A4A2Ai43QZVluvHSMOIjKDCRpZnPLSsKkeWJG2by3VwxbtOs9Oos38CG7BmIALChQhzDIgcd1gO
Rege9OBf66rLD60urkEQ/LGL6dvnTTzSoA/Rqga8UvOIXj6W/XTqvW0FafboX7FwsJaAyNPc0YnK
+t2wseiS9XYD+8rEuaR5CU2yvXdb1h1p6dJkLPmLY2dcJ695zrt8Hw7Bt5oy+TNs8o/PPw7G0n77
wZjMrvM1tMP1fghGNMoBK5/TNsQjtk5GDzcUFu2/xhFHqtZfY7kvBGTLRxuSXrNsu4mXKM3poNDy
o9Nug30LdZ+Hy7EpdWLlJcEb4U7bzQ5Lv0RZJuZDHF7Piu3KStC77UuLngmqyul1DbEqBO9pBtts
TOnF0eNX7pRs22TOTVa6gaKl9zOpnGjHEhU24Kk4G+ki+DsO1hGX5feiYpDd8pNSXdITyRLJ0ml3
VmCG+ykIVvYD+w5Rqfxovezm4R8HQGcHjKY6PbRT+7ngy8GjW9641lhWwzgPGsBVsTk2r103GgfX
1l1iButEDbdGlujI1hVu/WK3LMvwcp+sWqV7T4y4ApL9+5K53StAdBFXvjefO+XaYDicIx5Yc+YN
U5Hft06c4uOWqNm88XjvyzfBn3Venv1x2S+tfc0Kk3bdM6Dv+3jBbNAUFMZ21qcyF+ZuJL4aVui1
DcSPNOYH7D4KzmGXEG/F6l169FM/P/GFmdB6wIdZAYaf2WkbzaMJF962LkKS7NaWwZnQztcxm26B
a1/cbPllbtZVoNEbaWqB9IgxjxYsEzDyc/+wstgnG7fBN7/RtbCXh0WvO9vvDuM2Pa7pCCaU2UZs
DMWP8JluvObHGvs/BY8PkN6SBwRXY9yCw0Vd3h5CuMLC677nJn0x08CDBLMfmnl8wuk+P0rd/+vW
0E7KpYVxlSbFdHgxg+E0EubASzvFHbhXBvARdg9epfJrsLTPZaUAClQznawZD6+N/RLQ2P6gDIUI
nkMM4PCxOeNlltYFTzMncgJQXZxhk5U2fuinn2ZZLmjG/tSOvTNlwGVoZU08jxB2XYCPhFWYl7xp
d7Iar7OVVW96YedVU6f0Xavq968exzjN6u8pMDH/tO2HqvHohfQLSpS9ZRvPQtSXsOk/VVc/BE1G
uJbrHWwWYaIirbpEghXF7Imec9VccRCST5ufx5MTxBkxjsls2GY0l+aJKIBLwZVTACLqKIWLjFxi
LRxXjruso6kC+G1WNmBqKFeJCt3Prus6HSrV/C7s9NtrgQSH6s/k9tg6AQyzsZNFqhFOUsj1I4fC
AIfauYulYIwYSjHObkALrOqSqu692jY6+dZMgqYuIx3oW4cvrBqXB2mmJ+2M+O2B1YgtoKzywNDA
EjC76HkH2ftEsNnr1NW3vq1fc73lbPJNXrTY+OHpUv6003yXH20XfxzFziukFS29fN0qaUS68rcD
Dah/q30BmTc2u6WkLokaDqhEXIYQKx9iKtslnYod1Ju9RJ49fw7sOB0hg+NKkDg+I7tg6o705NZx
QRimVWxQGtnz2Fuf2lyNuC/yfSCthyzUJzxTj8gWE4GiKL9/1Dq0vuhoaCWK17WgHRg8IL3FENcy
tPduNfdnvWaIGwqov8rl5iw39zno+mRIu08p/Or/31aPBinO3JKUeKK8pS+m0xAOWCMMD8wjGyY4
3l26bkbOTOXkd7k/6vHiYIXaZ/UvX0BPY8D2XpOdxsuaQsIafUCWihQxEL882XMVxGkVeA9+3kxH
M3S2aAntLMprbDqDDE+l1Xks3fBnNtI9qyvuDrvnj0LNb0bX7pt0Q9hmzLQW9fyfkfu//RC4dGgL
IGHpgi85rtopsYY0/v1fE/OQmG/jo/aWAHgEglcv3n8pdj5ZNe2dGp5GhDumrIesH56NgowoNiff
0pDbxvKrv76PMDsMRRttymDcLa4hGa8RrXEdV7L5S+zXS59RIJr1G3ftZ2UZX9WMjsEJXoIVP1RR
ro+5LAZIAbIfKnz3aNvbY72uhynLiKEOWm/X19u/MJ/u8NwJvePBm9VjPq9+HNrq5PNOuDV2fZ1Z
Yk6Z6/+MGtezpnK+BEmjsY994s1b+n9sh2b4+bXhUTuDEc20gGTmPYPwsNzTl2c/3d69uXsUHPw0
1P2uDEw87Izp17JCGYnJeVcVr0jNGYqI8jaPIZd8Ypn+82YaMO/mK6T4IezKj6pk96/K80fbNxmb
PfePS2NWDfZLt9jfYWW919QtZw7evWV+rc3hTCnl8gvA42bR7dNp/W8qzIe8nV+c1AVJQ0Y0aP+J
EJyjbQnBJNTS5OLIezE6o3lfa9P+009ueG+N7V049O9eaN2HZst/neTQxi7SxDhYZXYzVbYm2whv
XbN09L2ajMOVmSEUazKIekDi1w1N2G4JA/Mk86A8u4u7D3BDxAzfYcXA8OxE55UVz1Od7sbevzmO
gRLO6ODZevFLtp7z4IA9Rh5wMdNBBU5OBxXQiyusRPhBsvLKjibOtHAnEx2kvpPmUT5r/0WwwlBw
F9hYMUGVvFUByrXN94ZnJii0rK4bJlXfOJ8k13q7sNDd54KY+A1dS+WA1xkL9GnDakrebd1/CMvk
L4CtdOdj7rbLvPatSoPPjU8Xb6bQT0AUVbKMfXeubCr1WEhUWb1qorXNkAmsJlISzUVcWMuLBfhz
awx+iTYt3105P5Joaty8gc4NW38+JZu5rHik+xGw5jjfzTddL60TxEX+ueLGEftZzC27dFsWI20x
XswMuHFc0euNU9hi1K67PbhKF9eAEywi2MORDtZ7xfV5OCvseQ7e4K/noZH6pVwpCTQ+a+z7uX7L
inC7+mW7fdDiPnUZgIEj1X0HGkJebJVxaJny3jxDZLe+qW5hbX60fZ9d+8bM4Jmm6glTp4DFHuVD
vunZO8isY9gaxLeelpdWivIw+3R1Vi9UzO5uhclomiewVUTGDw1sxAxiYnZlJHP6AN810XfM9bep
e8LxNs0MNoNv1UZ3aunYH9w0U5eSufzYeD7ITV9PKHAqVGkTq/uWyFNqkvGS9hBfYBvXPhXP+Ab8
Nyzr8jwUIYFk82Q+m5ti/kBosGsct9mXJlyVdOmJunrMbgN62VORN+lXoMvmzTIbFGVumx3qZuyP
7VSLgznhL0PbpHbFiDJbhoY4BJuHSVBpKWRc8ENN2faHGq+EyPUhW4uxRMljTfNL04gN8mecIEaE
W96yxrOrSOpN7fE4MgElw54vtzSX36mzTTwZ2H+cXPpdYbrzF9eI4BqrP1zppFFNIgT/0+419Yee
5euyZylJllcoqce+sc1Lj63XtRlHvqTewWgNTNp4MCS2/nUqdIKrCoA7Dth7S+PaOzarc6zC/L2t
p/+yqbeSokMI0G828fRTOuwBa6uonqqJWYast1zQfE4hirPZZ1xKR/tv4FdOZLvOmzAnUAfXLo9j
0Lt4dAXpKR2zEXgZVDEM7TpZGqtLkK9VLxWJXVHTbH1srQoLHAVLCVG9PlT+KG+dA2lVrigj6pxA
6y7ksYzOXMSrhB9sl/qlTTNUXku3EgJll2dhK8FFBIwXLeiIsCUqJpRU5E4YrOmkA+qbiX9xsscm
fMYf6UmnKYnW97O89fKRCR2x4WJBbQv9YejhPbQKvHQ34Z28PLyQmnoqm62RJ47K8h3YJZ++a9T2
1Wa9+2UWUxcmvr+INe5dqPAILt8dd20PZ3e3VUb1gPdu1HjCLOPW9l0/QQODSsBY7wtXsltbPn7j
oZtHYemVicQYPjgji0MGq8N0qg+gZq4b826V7pOBPws6ApYiUHAGqf8sGu5/RBPT38pDlcQDa1iO
5o4Yp9hut3GMamGpJU4blWWJ1RVeEG11nedxN3g8g3UYiq/eVf0IYVtNzglmwz47dDrLLhSmGpK8
kz3AtV1CvZdi8R1kWeyvMyaGIk/wwbR+O9tcf6naGRVainzy4WJHsRyLNlw+lmW8X/pNJ8sj6Kdt
XANXoPfjr9QGv3/LvGbVmf8NtenG8+CGYxQIHssuZPE8e7athZ6vKioEB5Pqcrorw1Hi6Fc+WAZV
AmqSr4zx0BVe5ZyAmrLn1TKNWxdgWrKTw+B1u7Ge67PnVGxwzhAL7z4Pc7m2OIIEURBwfiPF8C0j
I2+UmSjHsfIH1EfBo9sMyBmVMrOXIQ+ti3Yr0H8X+/YiTku3/p3VdfNhorDxIqubSKhUS9d1Nxtv
qm+X7RQMl3MdAEmlchWMJSjG4qpRpX1p7cAIuRQDpBBOb4xnQ4Ebx0aWDyEgwtrXB7xDWKQWvvY6
rqxq7WOn00juoDuYMoU3w0nh6f1kimlAHak9+V771njDsxClpi7K4Ve5gHWfc8NATzeaaYW1fbPl
DlgsDylxR+3+rFW2dUk42Ot/TQsJFTW51b+O6+Aj5xMNC2Bzw0TG+M1FTXhEacZd7gD5Fssc5IQO
WFLQyLB1FXugIRR30/bLK803SJTw9PiZ+TVlHm6IiAO98hrvc9vgli0dN2ecxt30Q27WAFZVlqtB
OqGNSMjpcgO7CTy/ZNwq4UnwEK/GNljOiCZEiCLOEcD9D4OXO7wsvQmEjcDZGhMlbJ4HQnX6WzGt
wXjEtqzMsDJvdB9pTwmssmv/vk0y2FBHQWgwDJRz6VpJKFktSlrtR6ar9zq0yMlRKTzZTgUk1Uep
y/AQu5XPvtvgZyMxkaWeP/tZOl8ESG/h+b7I1MeC8/29wtPm9KSlGb4IV9ofjarL/0A+EdcVawhX
UaBvpqkL7rrU1tRMR06jG6CSuhTHJq2FTJhhUe6IYpJvq9d7DtzfbClGn4E0YkSB8CFeu5G+uDru
GNFU4ItY5Nv2V/Zr6ex85fm/gXjdadc7OadH6NI7+NA5d6cdM9cJcILe9pzS4l0GgcMiRFDOr2HL
liqKUABuyNPAOFTQd0+t25RljLuvvyY1N9+fzSoFEeA9X9EuqI0qpOx17mM3LGo9MdTy+Jr6LhJP
F1WeR353bCrKQdXQwRYKDiQz29toA9DjL2/cuV2zX2RchuPRbZBOHS2/t6FvrY3ChAF380mwu5cn
FhRsf8wnfGQjT2iFD7vTWa/STu0cHecMpU+1JgZDsUeGPEeMbA2ALkA6VWIGKA7VinkJXlRo1x0S
fbiYneobuDb/U4H7ohAD/bcTKdFTouV0huycjkqTmjLrgaUtYoeK2E6HSV1RChGL3qzKfVNj04oo
vI9u+wFlz/AEB9khMfXpPzBV7wIXr1fDbCB6RCgZOljQEK1B7bbyEZzXRVAA7LSYctgVk2NXSEhN
x4onI1/u8l3HBNbiJ7y0gQpsYiwU5Z0WJn1K557iYnuye0s9ZzxZQQsjpnm2f8KhWR+xb+r+bKFb
DvG6isWOa1W5mLBnM+BSsELBAEukSGyNVlhb1FZO3yRORwwatvcm0r7Z6ZrslkrT8rDLGWykK7Vn
ZM/pPV8mwtBLHMACUbRkptOFFyJpkTn2HU4KN3eWaVQ6EzpQpXgAOAKI4aFx/fO0SqSadwAzRLx0
b6ty4MXhkm/6j7/V/1WK24I9v48RtyOYWce7oWtH8VDWf1tjfTVKeqq5oKQFZPri57R9MRnfuOZj
vJ2uqmiaBOZsX9srSJ9E5jNuDwyiV5in02bZF6j5gzA9D6ys/M9vzAc9WSeZ6SMrQYcU+hflIZn3
VvUdGBiIhbU4LqPN6zL9QUiPXkKivCCadufbq4YCnZCBmePFLYuHrpjfetwmtdN80t7eAkKL9qHm
lagq4e9H5EcoPhE7V4+Qym/m6OwMwBDLnR5b5TzisvMNhdcz8SCyWzhLGTs5poP3F4hBDCk27mft
XUzKZgzJ+DgUKXqdfEKmLPFg7Yr2FYXH4zBZbzpXhzLXUwKhxkyLIceRlaY1ssft7OT551T6n2ZT
PwZ9cwyM9rExVi/iu/8EJTqmVs1EkQKvpeqdG6VM0AQscaBwIutUwlCHmnoZetoBebMLSZPD9qQ1
rvOJgDYUrONxChArB91JV+Eb+D7oZRjuxUSO1tC+WN26xL5pXe71iFWl7GWb/TbKwopAXptJuyrB
Wntl7BxnkzRuBS0Fl47jTs9OOp/HzHd2BP/9SMc6ccJ/Mnf+NXs9CugCoUhvp5DR2ZWG4MPm2arJ
+me7kBwSYVpXnRqUoGI1P+7HEe3LtONZvmqfD9ljhxET8dYn2YAiKEM1PlTW631DZajC3w5z5X4q
2++C44H8otqvij+7qf5UI8TOBtg6Td6MzjFhbNPiv1ysB7HJB9YjUXAZ73mx/sVW9RzwDTLyhlRa
erEo970LGxiPMyOp2zXyWPrmP/INJfGd1mFhpMN8xBgSbdx1Yeabi6otc0z47kk9bkhVuzpwok2M
X6UP86Taek/u+hoxNZ3FommJOaAeYEKnnG9tEQChOvmOsOUXsuP2QDL76zSyN3Hfm4rHknEB5hyp
3jRf0wJ1ot0aKvYK/UuV5a2oA3BdstUje5iPvcZZvgWwCPy7CDfbOeg275DOYtkufL7ryaPJHlCA
fs8CiS2rufqhv0YcgeR7/BxcTQdio4JZVvdYDO7LttTnNPBvje9+hPjIDNw3UPzdU23kPc3oRoSu
fA4c9yJmNDwpObHoyfWZb+0jnyDdrbW8jBJ1OhsAazF9ZspdI9+/75m53cv9QNAjvk0W81GmiMOp
DAXfiX+p0akRoXz11jZZu0/FeJkUL2A9Ew0KKLujTc0jaTmHdFpePfiGE5XibXHFU13hVbGybVkZ
87/7Y0FqDqbL9b5jgL40et7DVD+CYr0KM3+x9fzbx3i0hfhp1/ZzUP2DCOoz2zNxiNQgMebtH5zF
qXLEs+4mtSOJ+6yVNg9FM7PWCCJFjAcVrPpqJvtnMko+OGuTeZ0dLeXcKhF+41+SQLmiUCo+nc36
UEJfBzDypOvmB8xVfzsuimW33E/1+DdHwXl/rGmRnZY6MGK0XERNddPn7MgXwkzdCDF+BPGO5C1g
dB3lv9qFrrB19m7eQVArnx8xCcQrbLl4ih4rbfZ+Mf8lDZWmzMiyXS8BoWds8iJWQU7l5J3Ust65
lsf1DnDQf7yppngqyjExGbR3zt0EetuyB7U0xc4W22MGkDqO7FBmw2fDQmCzLr+KeXsm4k7enf1A
BdAQV/bRKMqXyVjLu8Jsp5b8mEv/Qqt8N3QxuyjT4X+qNC6hIR+QjA07IKYTywFwu+zUfod1ypC6
LuNPppvuaJVZfQrzRSbmHDo74XCB0fi+I+uNRVde2mB5D+7MQYs7ES5CuT3+8fPyX5/bO9Hbu/sH
CkFqa9c4ItclCt5u6XBdIrp9vPjlcenDBwO+zF2RKFp180ngy77T+aucvYeu93aDm722lnxLF4R4
wf84OrPluHEkin4RI7iBy2vtm6TSalkvDNlWcyfADQT59XM4L9PT4W61XUUCmTfvPZmffWc6QKe/
xSyYBTAY36F9H/JCkM2uypMh7aQlSzINAYeNG7S/i7LAblPc3BXqpmidOTc+IumiBMK+Jp90maXz
4ye8SEId+tK+iQbQr8xwDA1npDmquZQ+ve2/80oTEoAeX8/q2PEnFDPiuUvNPia8D4xbyWHI0+jp
2xzHz6rFthnHxVc3dP8xBHtRXAMyV+9Vx7i1HwIf4VbsQsljSU9Et8aCqCys9xXCwAb7ob/tUySw
IE5+Ee/aGRKVukaHqIaEHA3vw9BdyCDlh2hpwLu67QVyHYpuJUAvpjFhHec69/Ke0DtlVv5J/uKG
VYjBm4nuwTw7OwRb4MkMquuUTESoz0Vs9lY53dPS3HMl8BgNlyIObvgS0UrS9D8Fo4KofPHuzvHf
VLgH2B2bmASEVOIBBjLHNylK5eP8QUpsyBPMkXxmK8fHOIsfEH6vRURZv+4SWt+/qfaOPm9OqKdL
3corNBp2DMFxttSRvabXZOqJ/A3s882Cqtrzc+pNrTGRupl4yh3+tEJO9Y7sT3cayuKTPSVmIzJm
ZWnvT/veyKMDMOLgCZ9clG5faWZPDvvdNmXYIJ3im0+m5yqpj44eT72DMSgfH7u5eSRR87sao7OR
7Ws8cxOPHvpyPH72QfyfxT6MPaHVl8pPzpFoHpyIUyKJkUStOXumKNtSZu0rpV9p0ne+b8ldjoPh
tWuZkkiylqvDfz0xVHrs3eoYtuWKGT3AxGJXUZ18ZVkgTykPXBBEgI7zI0cQi6cVkxH5XkxUn3xS
kWDWnnVPUtrn0Ytefde/oFocZ3boeNF8r8T4JBRnDiraVAzPtD6f8VD/6Vmzkfv9Q9uRXA2BM5uh
O8hpfil4zCyelhjsKfOo6kTJ9c+U2am3SCL5ZQ00KCjMBXPij8ZGQRjtqCZ2w0RtW3w5rnlXyJW7
lrgE9mIqJRmmT5ZJ3hTFiqqCGMxck7NdrN4hH1e/G5xZnoCpaLPsPMyzH5mx/jhObiMayGPa+NF1
9t3iy4zooKF+GTp9h/hGYtlWH22lPkxhJfsmI+Os4dJSPdfxfEV/RStTtzJQpCCj8oZXY18MxFMG
ZM2sIGKPd8GKqKyiEMLZWANIretjTSC3HgtE7GZnTYrGTMdoQqwqlPUxa/Bx801VY30wfnqzRckb
As2qz58ldREhsOwYa5/stAkvym/nrTWwZtZMe59ltBtausfRhk8XQHVK9X82FRjN55RtLKvC9VUS
vTC//VqxObAN+/0Ad4DcTfgXS95DXUV/qiQ8ZvFyWrf4adkeXOZkG/oezmKDGX3YDavLe6GnqTP7
axHdfMgcZvK1d/foQZLI+b0M9kX31qG2hpel8HbFWFCV2P65SZznIuBAqpLiX77u2aqt57he6FFk
9sQI9qSH8eIq8Tvku932ntiy6+Jg5cF+/adVypRXFo8ZFjJsiAWD3mQ3DTUei3kf1OV+0jX4+TTc
Z+QYp7rboeHgTKRCrLR5GHHpj34NPla/t35XIAAm9xlZqxk+o7T6SubhThHP3jZljoJxB04qJMYV
J1hMPxELViYOd9i9Nxs7EfbXoWGhbBTj3RNH27JfWi5TDP5P8wLPM6rRz0Iy8k3z0jvpLxu7FZHh
TuCE5lkMtywcO65v3tJZB0vycBMf3hVpeYwd5M2hV0eyHs9J3G6FyVkZCAtoiLBER88I219Lbr2G
dGiaXpffyd6fE0LvCA1SlwccfTCDgBLYH0vGOlKGmMgX9lEWFsbu5jStdW/MuesNFbab+IUoxjY0
OBuF9vy9yMuHuVJ4IlochUjTbsnfyOWzSNj7GLXHGT7E0pJuWoCIdorXk/zIv5jnsKICrkenwuOI
8tzg/ic8VmbdLwaI1paOHWOnosPCIqez1TkVW/fYsGxENttJ0KDIcPmoLXJfjf8YUZkHeX8kP/9q
7BQ0asv3vMQ/iWW9FS6mCSxIfoPMF5jXoZRHT5gdqvTOqtz95NjHLoz2rV3sejZ1mBFXKxX4LtX5
CdLGrXftbZsmN6uQj51iW1uCMpvLCxX2Y+vVmHXiy/rQ4sRBhNfPPtWk6oajlwMEbc2+H9yZqX96
1P30zsLOE07/FufXuDUzVOSMmOHYkHWeMIl6e5Plp06ot5hM97wEF27vHehSjjQce4XMzsb1CatG
rCk1vPHCvLSOu035jsQgOQWyfYiRXCE/TuEIJJSjIedWbxXyo5B9sJ0qMseF9bReacJE9sZ4arfe
OGb0dlXfv3b2cowS900sxRsqUHHw2CC0KzRNaefml1nYOwzmMKu4leJKwxbo3V9r+DUx4VtKeQOw
6NgtzDVzzkguMGeP0wvggUersAashsnZotoUm3gyMMRmVpQm17yb3pIhfUA8mLZ2Vv4OquJ3zxw8
DNRdiuBDlr0h4KedLY+23rjTeHbD9BoySBTcRczzbmU6PnEv/VJV/MhW5/2UNYfYCT+RqG+L7V6Q
Uf/YdXmaRLesbtrjQiGbdN5PVCSomGP/lGf6kOA+7ceo32NDaLddTaAcbXjkwWtWf/p6eLY9j+Sk
iY0hgzYEmRM2a6foAusPNC5kMrGWskhy71QUq+9o2E5NfUvY7T0MMXoCHK/G3xVUmVtlirM7VKiP
Pp5bO3zMF7VvWoE3kvfZ5fV0aXicoMJN/dZxwm4oqMZtbO6rYBDGxMHr5SWd5C7KntePgmTthDHB
enJ1eiAVMmIYIW8ghi+ZQIMjXCBsznk3lP96Ic9521+nNjiEXkApvGwiR78lbCgOPcUgwyFu7Q+n
Hk0H6AKOt3RPZuiDwy4snLd5IOPkDueota+xDAikecHOdpMTevgKqiVb2GfBQA3IdTgnh8ha8EcF
t5meHRwrc/ASFtJ0Y8ZwglsxYtOafgde8t7G8kjuAaxDcXRz/b0uWzSUGFaZHutSbpw8+CPdlZD0
d60mRCHInkTZJeKo48G8i/qOPM+geOgwqQwnxsZomhxe/Pq6Z6Je/yX+ntLe2likGgUGk/WDT+bl
rvwo2kz4OdUqUNqT2YVl/Z8Ku73pFwyAVbBzrY8c5/wt1/VfXUNcMXG4t3oir8OvGSW19nVxSYVX
UrIGJ9qndOstzz4fSiSzbt+XE/4fORF0RRIsfEz2Mt46vWVvuqJ8b2cC7daHxEaE7hNiMET8wVz4
gpv5UCrzXUN8PrjYSzapiBEtivAh83gkG3kZvPZK5G/T+unzukWSB/7SdFi4dNyhFFX7kqcYf+AP
W6IubNh+9DGr6M7/7EZeq8ZWe5E214Wjic/6ya4yxN3qm+L4gw0gMd5Y95tloGNX7S2yKyq1SAXb
V67fY8arrGI8l6oeto43IZPjw+LL8iWr+6Cjl854z7ri0C9iH1n+fn3bPHuAH9PdmqB5itPmy+5I
T63/YjFYAIH9f3wwfxIR3hZeeCvun6B7MPVz9ykMiVR01IdqT95i6+roauFTSSf3qprqki/fPAhr
j/V7vfuaLDh1jf1iV/I1dFkqyxx+hV/YgOjH1gXLpXd5u4DO7AoeDVN8GKXP7WpYz7D8YhW4EOEe
toWaOfHRxtbMfRXhVQv+f4WuJ2hlVLsNEdbqmmsT6rihZ912U15vclt9m6q9VrUH/oihKwzqFrxM
86dswv/qiGBywQAIc3Ow0UnGMBm3Ln6fxU7kwVNGXD38zsdGzpiHA1x5hmwE96r3asv5oat63ChR
7e2r1m4+rGB6oYjpd+SRDpNA32JHVMGUdOmPPWYYYq/zyV2sYScHRTsNB23WDn29ZePUXLCQMIVE
pAr8s5PG36thG7a2OlXKNEdUoo+u6H/jYDviDKYAsjfRmG7tnCanXkjrkCrxagxnNXOPbRPPKzwE
Z1mPrSrP24deVGLbeuBKJgMfpRqffAqaadKvQ94j6hjKjSV+m5v2vXTRvHt5IoT410umQy3EgRk2
ACegw3rM/tTZcugqSszKvmmyjVtWmBDSyKcHgQM2cq2XmtDT1jT+m+Hgn2nm20rSvTHkIUjU8HzL
U2SjNNeO2BQznWpstd1ffj44Gw4OCnYiFHFpzjEpIUP/sCkobMiXvIAk/TYErChsvEcG6NYm14CJ
5uyf9tCdnfyPrppfMzy7Te32p9zpnms2VgBweXM8EOFTmp5wLVMWNugwrlvd5Nxjsu6WJ4HjcFmC
V9cXz4aMycZWETaKgbqQ+Bf+XR5Agqa8ZUN1LSL1q5SWODfW+NnWJNuHiVaHoMPN4Zwg0FTcOmqY
aBmPxpIHa4jeTDW+tEX96I7uZxOm7wnxMgZ4ATiekjhtq4ufIjBfLk9jLLIfSwf7tU/h+kYNyHb0
6k+yXyj6SFq74R15OCcGMWBToiJDMC6bPtz0fkQ/O7p/anILlauuk5fjcOcO9fAeNdl4w1l4rKPg
dx9U5CQlptbRJ6bv0tIUir/ym57UqVUrK3UsoBK568m/vKKU6h2i4S87nvtD2DM7Z1efbl3nQS4k
hr2OcF6QJsw2Z6wysm9uoy7GcyKreLOeTKrBl+z1b0GALFOmTbgRZLZ3uB0T/pPJE70H7tKSUsui
7AITjAXItncoKMV+Ca2HhJuXlYq7YMnUvhALnjM+liHofSw0prj6Fm41u8Qe5sdLcW1HDGpzMBET
tf3fdAgIT1b+z66qK9nza1rkX7aJDozabw6Qa65GFnFHPtbK9Jc/4rqNrYikc+k+EYM+EhOLGXOF
n0kcn71qwS2TGxr8+anp0bgJnMRD8OabGk6a9ZfFw0+MaU+e1u+CE8Vw1KfGI6DnLPta5vuxs1vs
6OocuvVFTeTeM/hCKJJHNnbdw0G+4tj+UD6aPOmUBxYX/kR5eZkNsir/xLtXeTcX1ktDHUMfxDpv
PG7nOjFXHz1gDhfkW/g9GsRAkVVIpnG4WwbP307psFtVRjFH96RjNzJ28m6PNexf0GlK1gYTKr7n
e7g0b8UwfItFaIw6JAl0h8Ajxx96ziNEif1QOKe1DBnC5A9Pyz4T4mosa+uaCbzi+lzFIv4uIu6n
On2t0TPcuDpXQXmOZXKZXLJ20NZwGl+cMTiXlfc4tyR9ib9DPmFKMXspLOJqW4zqrVsmEFzhDWhZ
ug3KaKSSnPqtFdb3Omvx+BbDG/llRNCpOaaqsDDLDniL8DrS3hd/1+YvUOHLgOSSVeYtmPj5nE84
BH7CAotkgCmT4T6dMpQeXvAL7CCcOHHwliomkov3IPzp2sz+k1Hhs+NWT300vk1p/JkA66cZ6255
S+m0frzu6mXR1NtZVD8C6zyvv3t4FekmdwFcrWAodENvbHc9UzSXojfD1eXwjUqzvA6ZenRGyHKg
mhL6ERPlB2ZN9X6Z4jOV3rPM5W92ozykDh5Dq7P/X1yCgNjmQ/vURO1p7Y9mqnSf2bdI1JutMJcK
mLaJN58gf12mUN78FqGTaryP3RvvfPPoegh2nVqyo93hHe8d3uYEmtve90fFVKctd07XNU8R3uhT
l2ugPWIY9lgz3SeTjulR2kV2M0kRvrgQlfDmOstH0VEhExizz9qQ6T5EjpX+hUBAsE6KqNy1Zop+
ZSRPeFjSsXlsDIeNmdVZjBKakp5tUE3x2u3IR4HJWSvnM+CE3wRaPI6eC1ltdVS65ieTWHoUl8Iq
A8Dsx4FIbbLASOGtZ/rtcoLZqfmJoxkZuf8XDMklia3wgfA+EzEMM7siIaw0mvEVtOxa6HnffpK8
TjXwMLaocFBVs3+p8iH/r40nvB+UDNt1nBbYdoKVndnIMtE9sLQ6mE4G1wdTm+wPBlx99dx16zzN
/+LX1zaGQZT36dGaIWqNNNnrr6T98MkfmIF4FV2qMvmL2PEZT/5JorSCu1PWRk4URnWSPsQ2zANZ
/S6mnKBcpJKNC2dJj+o7Dv1r3vMMkwvBlJrNH60Z9GG25q/BVCdIeFeGEk8hXvbMj350pH5XcnqC
2PezSt1sk/4gL0+lqMAU6P4df0d6orqj6ByYh2Ym+0Uo/wPjIGQ7v8arXAI8m/q/CRed1zNySUX/
l0Akk0HkusZ5JYd/nrrgkZgQzrTuQOj+hkNo/P+VDpfoLcuTh0nCVe3yydxiX53CCVYd7pnnNDY3
G022VOOXPZpvjqroEPT5HdPBLcEJlXlrOGDeyXZ+YDDYbPEh/XF18SKGEAPH7PaweMI9toLnxLLH
I0Lq72nxrnBICDGSANr13pTv4Bnth4WLnkTjl6iLhwFbBbzSnEHfGN9x0j+nhWBiP5UNjER9CbIZ
VwKkgV1h6d/s/nO2RRT/a0wyMdtvVws4RVscdq/VEDe8C5WDJZDGWoU9MMGhJUPLsb0J8KDvfZnX
mEMUikfQji8UZs7RioZnX1AJJA6cSpAHfKMeUA/ti/usbQYCVLwYTS+qqn4ZK4UkuKTxuQir7iYl
wR1vdtd4Oislbcv5D4z0V7+40fNU1A+kXKNLMK8NHd7fbd/2OeQryQiTkfKGldyG8mbqaT/Dc9f5
QDVU/VqX3R+NbQ1H6yNOxQek/YqUK5Y6f2F+mGGV3qVLrc7WVI5/XXuxj8GSRsexsZ1/Y9rV8SZL
cHTarkHKiDpGDRWWWNnG9T0PavsYN/JTSuh2CL5Uvex92Eioq5vaK+sNtxF8niTd6VI4x7B0Pxy6
3w975jG0iKBkgfM2OsNPjajLmdekj7InAMKysHdPe/Z/QGjrvx5OApwmgO7hpc1y21GZnkLbUABF
wUtmOC6n0QfhkTnzWQMh2vBrJLmsHvZPmTx7dQHYx5RvLrMwSsZm2glGXdmsmdnMHvKwxXc1LvV4
y9Fo3sYgMoeoCaKbXRF8Tr25pfwVl8Wv6J7GAaxoxPT2oWyj51Y7YB0KXNyurAgtizwBTdk4CWaq
9iEvKZSX0YeUt7C6iZelZPg8vzYztXramX/IPMxOJhm/kg9nNtXFxB7KSQY/rHX8GHR3J/B4V5gf
4DtV+CE0JCnbMOqIh/w9aVMoIQO1Rj/49T4G1Q3sCAUBWPp0HPImpKOMX3MbM3of6vRBavlV9d5/
XhSBaR0VVnubvSR1qNpXrxh/G0wagZ+eRmepOT0o6OnKr6Ve3M0k86dJErnXE+FyMrP1YfBTeFpB
zyyjDLrtZIyroIXxb0inx02WijOq8H1KhY+FunnzKnfZxjWtPfEjhZ0/Kx8Yw3vXfnK9zzjEfZS5
6jf2FH+fGvMvKOG35dQf5cx0zsxN+Xse53fXHe9hCEYq6Er12dWFvLUefm0Zp4zYGuaYZXt1scqf
UdLu7hAVx0R5V53JPuEsJ6fRjvhynEaUuFgxbQh3rmDgLu3FbgYM3lZ7G8NCMGUS34au6lHYxaMV
Ybe20uqosLNtiHD+N4ztj6P7I3QPBdqsurtVTvvnwJE1/xaOBnoRqMZEZiLupY1gKpeOxWta9U99
595NxSUiRlQNIo5yGwfNl5fR5vrD8Jy1Axi35mdI7R/Mm9EeBQcunLD+1d3ybFXFg6qghqz/p84b
akHKOUhCz9Q9eIJDj7gEB3UgVoYBfGW8ds3qA4KuRr3xFdcD4mLClxFWw7KDdNNevSwXu4icVVvM
pyHFzQVhkSxKMlD8nWQqj7bpwhprRfySs8rrjMaUrZpstQ3jyPmOo8V67nGwXcI5ysIdhMpl2LaG
k4p+GssdlJluZ+MEv9YWQZ6Z1T/bCGfFtWkqpgPGDwYippoNFjn5oj6wvJuXwsU9LlOqnqe2qL6q
znaYuGHgZBpsh3bJz5uJXMWORR6eiVfzaVtBdSlcaX7AbZHWHVD0Q5pfWGkvvqXaN48VNdHSYobu
Yqe8T73SLSd/DEbWHWySbcnINC3Ig0vnhfaH1rPGFE+Snq/ZjBfM3s1xmBP7WnpR/qTTFB7KIJaX
If+X8Kep8PxU7rfQ1vBXmI55TuSmDb6A0W578gkuJmAR2C7tqcP/RGX1goswx1qs9QTJDyDPr2oN
gpJXAi34iBJCz+RMWpxRBcp96rY8vjXYHu51mTePZNjfhe6Ja5e6wn/WWOlBZ4lc9vjgp18S6a3B
kb/VVcz5Ansq+M8oO3rMzECgEc9X9J8NYkpu4VdWm4JjBApwPrHKqhpGSCGJncK8QRSxagyzQRer
b92izzkpXXUIrOk+4DDAISbsX3K2TIqu59vXPtHVu110jGoyMSfMTCdcb6QvE3AKedD/UnNunzND
HFIuelGkw+34VFSFe4aeoE8CqDuSrutgTnKSeEe4MboAgjZAWzr7luqZrNuQhT/j1LurHXr2Q+49
y/0v6FuO57yUJNsmmroBCHXp5uaFuSvhAkX4d54JfFk4oBhrEWB4ySrkiNmKkQmECJ/xOFKbRk7m
A+wkztb12UIp70iM6aGMXYxR9g8URTIYTPwEmpXiZvLIAlx9FMCCZp1w59SHw1PJ0F1KrQ5NjTlE
Tct80aBQN3yq8cuyJBhbOZdPhNvDr0mZ5GmMJ3mu0b62SdJzvXujMhd3WtKLTarujz+lKAVeY06L
XYfbcNHEofMoeZmLIH8g8bpcXPJgV6+Zc2Bzw5xtSzdDpcZW+UlsF+y24/4bFD7NXceq0RN730YC
CiE85cKyMIzNZbKi0fpPcorogR5d5HYI/eIQq6l8yHiKHggMJrRYkfQPYY3nUhNLRzGP6/lBeAFw
opDC/eL5hMmfl2oGsp+psYXK6/l/9NJbZzm38UtVaX3gw2DNTzkE4hyNMyYZ9i3lFyGYR7JIyu5A
gtdThe+0rIpvbbElnnkvzjszqWw/C20zhLKQAGJ3GfElYEk7ZHjfHkVYcz/kCJLvOb0kdEwb5Gbk
l8OfSLe087UdUuOYOUQn1Y1Vf6gks6INpZaJdnPh6qdo1HlyHmvcSDjL8Dd1MI2IxGOVPQ9NXpnH
sc0TAaUyMBm5UbY0rllvsc2taHUgidXq380JmiaqQ0EMa7EcNrRwOtLQFxGqGIvVdKAKpv/GI3Zc
kSBlGq5vYvERykrgh1triYN90saLeVzQNl4SbLtb155tLBVpLg9jHhp1tDkydyrtEZwTjiallX4R
QgcfdWQ1L01klW+xhyyDkaI5Nkb7X3ZbeRtVFAXL8PjZAtTzPtVoUo1gtuulhrqFhzL4nEDtvdUL
LDu9JLBidBt+S+zPbLMYeyVAcizecBy4GIEpOFGxK7y224uIDjVRrEh/CkVf37SdwRnpWf23Ddpw
3uJ5WHcjxAWZFZL1A9YxDjSzoNvISKhfrhfUbxWND2H7huiZZo23IhpwM1Zs41KEG9O1c7N3R9IW
JPgCECl6uIzY2GGB2eNfiDXRj7T95hmYLTQPT/sPXkyar2rHcsO4y9urMLK3OpftJmid9uhlif1B
KGU+8mGu/A8K/K7GILNNoLtvyJUiJxRhz6EU/3RJDMgUPXUzWl35MHTkPZ8k3etdBoGe90UMGkxD
UD94qQjurmLDOTVI9Rw7UNNJMOtXicOPeXBI1jWT2DgOZFaqfB9iozzCzHK+Us6eh7QhnRgIyQL4
AnrRl4+HaOcxxr9MPtT03kbDz9BnKaJVdLdCXTy4fWQRhXfqqyPy4LkrNdQkopFHb8Kkgd4E8YKi
oDuXueW/ZobNqXZvVwef+dKHqsoc13s+1keZo+z4ltXdLCJ1rBZpSM1NZON/gtCK/xtHCdmE9FR8
k0JC4CcAvdMhu6jYI8q5C1vt7sC/QQc0GZtkZ/CcfVntBr/y/oWjbb2QZQDnXgTjLreRSgOUjvAU
pYqktBB1y/NIJM5faG3ESLFxwHHt7oDoYWBuW++UGcybrQ0nxW+JaLoICgeXdO8uWxx4BbbSxylM
q785l9KBlbaoOHCutkEowZWFBB8sgqSARpvOine9y2SL+Iq3ayNcZElWMkNxfYSNdQQTGDmCdZlE
R5Yv6z/ZLCTvNltax1MUqPk+Z7M6lRpnxikqIOoBpWeM6Gi4CcuUEOMMJtkfwahNe5mn+VOSd+4P
CA6CpEXuv0T2kj6DBmiJZKrqKKbQQjkezXDScwe8LqF7xtUxaIvdCcEy/PG8oawPLU2xj7txDC/4
EJvbEvaoviqAil60TOHaebgMIqd18xjG5cL/M5fTcIbKRTkuGDYGHVFs3x+YDyuAqmWxVEdrgnoa
MMS8VzO5ty0X+5pXNPFrK+OvAk/u6jmxXws0FVAYzcKMQRuxy3sreGwLgvx8yYBexsXdeUUS4pPV
P/4YVxdtOfYNP679WcwhKEhaUOq+pqAr2OSEuQ9BZbU7V9TxLk/Xef+UBu9zEoxv/rS8e7VdPnTW
NDDlCqt9L4oIpQj46C7rov4tLiLmPZEcsx2UwOmpMRbRHee61irIotPnEDOkdScsDA7dSNEBqmOP
wGytABziWcZ+afIPz472HeT7uFHQwBMQf/7fVnZ0XBHOvTqJqKTXCXeRffhWgSDpYXIveNa4uFJp
H4JlJL4fjrSzzQ79kWhP6rc7nqsDVklGf7HHfwrN2O/HT5fhPo8qfMa+/C5S8zWy7WEWk7MRi72x
qBJyMpARCCXAvGK7eOC3xsDe6ay7Z2l+E0yesEdzx7ySHwGb5mx537ZuGJ7isr2EVv88dAkfFwyS
2aIb7A5l3/5RcXpneTlZvJ4sWbStBvk390hbqewr8SOWLuhll5HP4KiieUpYYxAAQyGjuevpTWsJ
R7oy7uvcMxpPjENELX1l0nZayrjhZmQXRWvOkr0Ro5NheF/2NosrUh7KSlzJ+R50ml9tM1+XiisA
0Do5xHsXPZic1Qn6TwPfejHZ3XFaXDjdzR5/jfUvWpRrlce7ImcGyvrjxcNUWNRI8UD6sOwiBLfj
vFqJpzfLzDQasnUPc9GTZIHaulk60Z07EflPNAUVIOR0jLaz9NTNLCwGKZm2aYpIPLFjmkVPS9Mi
zKS1Xx1S13IOvWMvO7QoYG196PwTwpf3wqGqteValhIc3egUDsbQDMW16iv2OsBvJQYMzwL8FTnp
Lm/nO+i64hSJqCfeUyQvKrBburIca1OpwFh444xVlDd7o3rVf9aCjQ0D1e7ZrYf5oZrk8B34yMWV
Vy7PS2BJqNPCZwmAjbQyW3b7mIpa3TRLkZ4N6CpcbQNKzdBg0PYCWb5jfQekFSzLe+bLEd+VaZ9S
HRRHgnXJwbKs9jQAwdhUDUTCbiVAKOG52GGb4ievq+GA7jpvo571T8UA0z3xJq4wj+TpgvPBhxQ7
hhtmal92qDlkAXaXB6tfcHropLcvJcs+9oDePJbEN+vuAE+eIzUOBCI75wge1kK0I42U+bD0MrDv
1yACLhSEtbh0aZPaRMnBlRcijE9ZVdWHxkP0HqdYvYgpMLwdRSq+IBuwL8StK/8Lnd3ZgSNLGciC
uFt8/0dNQp8AlURb9G/CHnWA3yZuJu7tQe4mGJRQT8IAUcUQCcSrig0zzA59kTKYlEzijgL86oay
ClKJ3wwbKxx/axfdySLxto9ySfIbnAklPk8WnE7L2TL7zQ5jXQCSrMl1Fg0aaGWNE8wJMm0y6cpz
5HUwMqogpbDJc7NgWjeEGYZ0WfaeHfZngtLhA/ufgs9irKvvhuf/UA9MQXMM3R9ThLjFn3j5TCB+
k4GWE1DrfFZ7vVh/ZFeVnBz9XwfawK4gpw373cUNVfX3uomcveowxMbSaffKYqbsjc4fVMJ+i0u4
3y9eWJ+jKsCg0qmAPeRt+QgMtzj5xmatiJ3bxJ3r5heRK+95UBPaKKfseag8MNEW06s6zpKrzbX4
PRZ2u61mLAs4k4GkR4VQeIGBBKd4bja96O1r4lPqWXmFfWpW6lnqyv3oBq4LN8Fu5+X2P1up5kXA
XWM1TBWy0kNnWxn4NlK7rd+YIvRnm0Ex6wNoPrUo5cG1fYu+AbBSmCoMkLEYD+M86Z1NzO7mkWPc
pSMhQ81NciXrjx1vIFrpOKBa2syfHniaK6YzJSstiCBNl97L6r8Q8+r7pL1265o0oHARybHMRvOy
5CUglCnNdkY2WCk9/FN1pJqt8anMvKxr9okMCc3anf0qjSqI54+tvpKwxGjWEA2HmaePY8+yoGH0
vb1Omdm6ozP/j6Uz25IT17boFzEGiP41+j4i+0y/MNJpm1aA6OHrz1Td+1TnuJyVBCHE1t5rzcW/
YL6+zN7yEHlu/Anbot2PqeouLbkwO2aU5o0gRPTbnA7OAA5Q6LhMD8I+7G+c55xXgQB4myQNisaC
L6OxhviXIcvyferi4QbI0Xquat4Kvm1jpxXYJ27dPDgb/LbGcxmpYOPYCaq9EEQeHhNcH25DeVMb
89Gml7ux1DKd5iKtQLkizxni7jMPO+VC9GXykgYIDvkmI2dr5fmApc4YqlU+2/lNdJ28FlFb6l2y
2jd1qlUoVrMOibNcy2CkzsPWVD3bfK3XcU76v43pstaRgct3gsRiIHYdgBhkF2ucJALE5tI0cKtM
8caE297Fvf1tU8SdOsC+Z2z+OIMM4ARGCfkQBFqxLY0aM5KLEydNA0oHeahUxDEFvS9lJS6JbTQ0
OzpKGIpf427aebE458H8PXt8LDugkC2dnyzo3x1uVFT1awdQDSTB7cJsm2CvvYok3B93r/93GKQ8
jN4h9X5VjU/kaP1F44UWL3KTWZlv6D02krzTtrpO1bCtAQ8g4/fzFCyOwlU20PGbr8ZCyDNvRsw2
NGHs80R/CEzAaubV5wX06YuJB2O463/aM5rgFJ10Jux+D6gUZaotT2acvg2quBYxgishzK+YmKA+
ci4pb5gKMtDS0CN1UfYa5rZoiXeGc0tqdnOp2bL7cHiB5LGzwxKlc3xYkuJl5gfyvD9ZDtVr1Ybj
qsVwrtIUdYBLg8BoHujZlgk21egiCorOMErWNFjWlNO31BBfpmDPR+vrZQ1WFLyxVLpsnASRqZ9c
EeQOUIaBxDazil0E4nJjmNULYxVG1tAcegca0VXZ/VqkV9UFe9CIdP3Cl8jukTfnR5HCyG/R0YAN
b1sS+yrcfHoJpRhbLZn+NiBUbkLU4nG0/KQDzP7QWU/QjukYIN7oc2xiy8ZyoWwtoBO79n1cHh6M
JuabH4bk5SBvmTVuLSd6FwOTmCU/GI55UGZ8MtLwoCZ8FB0wHxrSL4T0DEf+6fr9Z8F3LLnaaEBq
n6eA8PS6i6n9MteEdRTiCvLPzjzvKAMQrP500e9afFTLtAGPi55K66Ozf170QLJ0QVNIsIcJPBJN
ii/EilVUuEB9m1GdF5O+mgavAjrE1gQLDCrGKnT4EHGGdWLYLhg09TJMTf9lyqZdbj8XcDtTVnhg
tcdgzr4DacLSpmYd2RA/5urbiJvVZH3mdChNvlxSZi4eQQPgChHPxjR72HtcIz53jHvnQUKBZedG
nWanj4G1MZX2hd/k8287Y1mFCjXzOODfFUQpoAsdEWX74RaU9NYD9+Al2TXAT063BBKyG5l0Dntt
S6x3YY9IIqvat6AvXnjFbat+2CocOktc3cJBobFQLA7tvA/yG44qivV8zeS/y74iw9rMajZBeHKU
GOGNdY9xTN+TsSeZwf6DUfEI1eMjqDPBPmOy+v2NiYaoQgLOAzsG9sEv+ietf0tGBKrk2ldFtcuM
aW/FNhoB0mcmWyOTjPWYBF/5qH5Vyni1rbnbjr33rlckjUccnvzV2bbuNjBcGOv70MtOZh+4R4UY
qinml95/aZMPE4rEKsG3bKnuw9LJmRNctxjl2H1QGsHSyjcCxwkJSInLjDVzEBNiuFk8ZHajD1t+
rtlrscpMJtJUHBz+buIxxhY/n9MRDyvJKhRoYfQE1dQ4O60goccO7y0UocDJWFJZtpmU89bm8W0e
UO/wFtiVmUR0K2+1Xp/KiC6cw6xN6bDHTvaEaQwTUpO5x7AnlrtVyFddzit6IYjFuxfL9EkE4MHR
gp7CBsRgdEpLhQoN9ED5g21Tr4YsG/fuABUJ1Gex9Ffl+mhpJiajNYr3TVUl6C8bydhI9tWvvgnF
E+XzfEiEV2IvTNuLGQ+S6o2jmRVyqog9qOFh9NJRJ9UL7XkNL4WzgQMGsbk91rxhHes9IXqGHNHe
mLeFiIHmATcnGBD5fuX1b2B4LtC8T2KJYYk2+34GRjLYpFxj8E+Cjo5bMZH0h4uahjBtR045LPjh
LtPiA3oamPm0LXcyYx+UiUH9rJ7CGc+9BAKxsTHLrD3mxvs6dq9Nq+v2BG0Cd/w17vELENFF3dKt
06r6SayJ/AgagKy9YQx33BuMyUO/9zu0gUJ6TyTTc66DkE2EDCL7JM5OWH9eiDFYEfj3UsVkUZEG
gBrjr2Wgn09VfuW9gmFRXBoP6DagEMGAwkNdyUmZ8AN6z0GHBG/xmBhwQO3dzFh7OMuJ1pm+mMj/
9nxiEyMQGCTfVd060G/HCtXiioiavz1Pv+3SpgsNbZeyUGCHW2NSbBTDbopH5ESDR/8keYdAYKwn
mbGgm6+Inj8IoFM1I87sgeg17Ad97p8JPNjnTnKJzehOZ+eZgyats0BUmz6Pr/Hk7QLVfiwZd2yY
O6QwY7VV7BiVWWZbLM0/MEQuzCs2C19hQ9QJ/Z1TMbX0PsXZopSGPvRp55Qd0jyPISF8pIfRC8NK
RA4EStsyvXrj8BEuJmlKnc0SIjAwk6jWDVqLWc/0QKNe3An+ALvaZBFEMLVtvG6D8EUAQ24ycjTD
sI23FbsGHI+QN3o9keJk0Zie4xf9IUDya0XT+DPb5pmjOUuxgGhAaTsdOS2CA6iCvRj6p2iYLpLL
LxsCk1BLb+JgfEk74xm0TLpxohluw0gda8RiJR3AeAa+zrBCn1+69FfY82KgzhyScdyXdNDCiNSJ
BkEGCUXg5jNstOt2cXDED6+9Txe1ZPMZBiBaoXd3c+ZMQAd5sqsByFzMqaNuXusabOsSG6+BQlDm
opQY4pE4lnz4ST0m/aYVbsnRIzrFg1gbSXWlMwpadEZQq6J07xjWExGBb4nmXvG62yc14mBpqTUU
y45JVH+1kbF7Jgci1Yy7CdSXbRifTj8jPe/8fcErNOFs0wz0MYSNplrFmDja/GHSi5HscBkx66Rv
7umgEjxavTE6Ojh9+RME/dnnHD5YoS712AI4v9trt/VzdI/OmVUryforHxI1x3pcRnUNmlFsB4XL
vRVWQ2fQnreB1hoGYfw5GPNtLgPGUsvfWnAgnJZF3hSqQYf6MMcVSerhI8fcGhQN5i5eH7WXfZOs
0P7qUXuf42r+aghXfdBh93FNWjfhdY9MNt7JIWvpS6Zj9CpKB0xTGCPdjNHtAArnE0UUSI5IoAFE
qHP7oEPrmDyiGWx3z2QucDC+GEiDGC5bfYpANQye55hIrgUjz9YPemulCB+DnsyJPIEC3lxd6akd
E5cKgDs/QSjrqXAyUE4O4ZO24sFczoUFiFqhVFuFCa4m6TAOLTHbBIEm3lG+0TxWAl0giET99mCa
hyAG8M4gunW0jKCRAwlcwxS3gTHZNuIbIbNzjaBmy4EwWZGEymjDK+2dk4f/kFz669ixS0YC84X+
xFu8mOQZLSWfyMUTAjnis8I90HT2ewMCIY3bHoW5/BOl4282pOThJuLZU+E7UbDP9KEPnifs3RIC
xx4S+yWJLNAA1kaF9lMBmYWRxsFRIbhS1LszosIujoxVQajRHgS8cS1FP+HDQnNtYQpgdQ4qfdDd
6DfNVKKTYNggQOITw0KLOIz3C7fdDtHQZ6i11q4b/EI//xq47ZOcvQ/d/I1JaJRQ4rFmw/DMZH6V
NM9VupxSrs21x9chHcwVJBDCWMxU8yesx+xo9FfYfZR5GNNsQ0rVjbzwMvqidp7twQ7RhS/hJAx4
aQKE8GWVnuzIphZP3ugpePhiyXDuzMCHoVQ+i9kFRmHAp+jMngEH4CW+WPkCd7yEaTUxmq54Wpvk
EE3OsW5Tjg3BvDU7p9zS835KLfWEHjk4hsMI7EWBLQGCwneU/qRL9KsM3V8qQC2u1HWsy4czDZfY
Q+HnDMUhXqwXPxD9t506r5D0tlpH6gZ1d6RTyKkguA1yfh4b0mwt4u3s2fjdRO3wFNpBvBmN/Fbn
zZNf+CD3DU5NpK9kxlNWmOMqZQYb5gXnT9Is9wvYf8cYb7lr1odWMOZK//tLM4mdbpw1R7ZujgTp
wRtSpMk9Ai17aauNVEF2mHoN4y6Yk9bxtCXKgeZR3zIgnbA/kRXc9+9+krYAEn2w6+W7NYYfCLG2
cxW9VQrJIPv6u2fLBzKAU5vExz6brujWz/MS3pgUfNsVD0c/OLtFzh8IW36btDd2TOdvNPU2WLtd
ZlUZNBxEeUFubXMQt4vjnhJOtS3a2rSkiKEjzlh37YQ21DVOpSnZLq5ubVi29dq01FuKcNRw2ZS5
G+q86z02/HIzexn5Z+QcCTdGP2Yyi4kX/xUT4z/fppa3ozUr7uQXiPCh0D2MzOMobEALnBhn0YVP
QA6YzFa9NmcS73yS8nQyJ6bbS5DvwoSzdNhf6dFdwzw5BmLheI8AOO5n6GMOaVDx8IeuDKSF9MVx
8jPCkl8J1qVN1ZSfaoL/xClAygoWilBM82xwtbwiwGD8Myvyr1Zh4c3ryUS7X7tg5T3pm4d47ghI
WDr30Dk6id6zoN4QIIX4qihpKAz07ouQWVNVGTuB/2LHOBJhESXsrTJKE8BJBJnOi3RfyjZn1A/M
gtPRVGBiS8FRWXHbS2RDR++/Y2rmBwzgGF99ihwAbgxyDkVGOPZPyMDkjSl7jGWqkc3O9+L2MOR+
hhcKBt96jFLzd+NWWMf6xPAevN3Lz7LMfcQXqOJ6QskR02hAU1URg5w5brue8tDZYY4EpEqMy8T3
wmuhXhyY81HUr9Fko5q0c/pbLlxuz/L7Yp2gctnmoZncknay6Px14lmljbFP+hSmuDf5R3cAIC9n
6sNkCPzTGHUohiqzuJjwfw5sN/Y28kK0TsNS7dF2yC1CVveylAaMEsemWBr1JMIA1E/aq79bygQA
u9M07Yb/fE18b4CD0RXpmaiccUOGB+2JdnIxfSTVZ90p9j6Q29TSvXFys5mw5Y40DR3VvHebGNyz
HwAa8nrpMbNchr3hMe4FYI7ikMn0LimT5VF1PHm9EaMIDV3jqbPZk2jdNKwnq9uGsNS2UjEZGyx6
6Ewhkq2wB4I5bTZqewQtYmWFh73MUaBemuw+quGPAFvA6sq8gxcbkbNpIVy+eJqgoKAerAw6d9t+
LoZz7YjgIo0R4UURlPdpKfU27tDUSJagBnIOanXFMSX7nLw22LPXdPs5C5dtj2QTdj6TPivjXeo3
UbGPzfCvy/tIO3ZLHksfNgd68Bl+SPLtMJtY1Y19MSMbABqzLJ6miiHEFG1zPe7qQg7A7lHSMTPY
7iBIXmXQ/nSciNAEhP/suIa/6jUHL/S+ujE7dWN+Sm2SzWmK7mz6aKFsoHIm7QPVxNYdUenCryDu
0cJSE4n0UzadsyqjdhuAaMwN8XB69WcRDR5nHA2rUZsT60ibZCDusYzxjAD2M033nIPNQb6bktXe
f9lohbWha9Oki3MyB5+aru/f5r6fUCCTVmMkl8rXGTc1oy7uBZLVTTHj6teGjApuL+r7E3zxTeM6
H5PK1qO1vKSigjiQ7AWBFqpnWus2r9Cd//Yu2qhEcQTtdFUi44s3h5ecrFCrNq5jptuI8mJb0bGt
q99JOyq0k/I0p9ljyuiKNt4zrKb72Ftf7TI994OHvZ9DaU6wUpd648ptjW9tTPHn9EXQDUrs6p4v
zt2vXbQy+VeHM68zgr3TqpugZ6fAzpAVlVxmiEu8G7ELpvVaJerJ9exbPVh410X+2eYMjgBAwTC8
0At8NeEC+6PwV6JI9os7nsYchoC5VAwXjeYYN/azKMXOX/Kr/v9uynlSgL7Px5hO0nyNA4JTUFf/
Lvp2F/vjPTTNq1c3LIP6S2nGSSen90AOlypsQx1/ZAJZL8M90xB6Yh0eyX45oXM7ISph2Dz8wimy
Kwt5RGJzU565t5Eb70JbMn6Wd2Tdd0F7y0NUhFYMfk4VZ09O6j1atTys/4wv443wzubcZn3IQde4
UI7iLVb04f5jeaQKGVGDjN8pvNfFJfeDB4/ZEzmEzJzQ00Wqe4nn3P9F84VZVJIX1xGdVtCDdYuU
92VV1lGUM3goi2plhUMqePWw5XBxELYX6d1axnMkjsRw3jLee1ZZ/XdrewSDjiiAjcCMGgmiTFJq
HDnOTMb8BUhBB7fNpuymtO6Yu9IytwpGsbETPgk6aAS1kjPuZ2SGw4B1jRILKaZaT07IXQxKlJjU
HgSX/RndAQ2gbvwFyeQFVCap3l7EdqyFLLVp7yzqDyjxmzElGiws5OdQ+WsRDPsCooimZwV4b936
94heDuYzxNy4W+tOc94G4jIIE6o/Wbm6sdDEZr52nXnadxNoCkywKZ3NwZm3JVTKhroG8yaRGrRy
gZBDfT0xYvgKJwNOFU7kOt/ygtllNvDrCDlNZJ8sMtuZq586g/CR2bFXPU2egtHXWcXWthmSD+Kk
1zOYA94JvBJ6Tn2WThV/6+slwLTNbNZy878TqzliI+4sMGSFpDVT2a/SAk8r5/Kg7RBy8pDuJzr3
RKVwGkaSgeRA+UAVxUHA0NWmWX4JmT1cRsUYMJleuQgLm5wxWeTLa5XgDVq60wDfhqp6AZpbQNSw
HUxGUX1psM0sU/rjVvKseyTLLK6YRZ7+GySDy93arX83Q/K4Y2wp4dCke0TXuyXi3anoajZi2ZgR
Wu8u5eRPa8itQRwAjFlHFuYER0QvYTFv3Xq5N3KAw1lM0BC1SHm5VXa8QVX4a0H7Yhd41SWGgYFC
oZDv5VCc9HUlUQL+553m9ZVXyCYo8rcIsX48Qe5yAqo4UP78eeZSG5jOI5c68JdOfxDuA9nd8qG8
xSLgzAs4wsiOZqVPq/OWN9pWOdhZaVj9x6Wx8k1n+lTqZOci8InMS2510HeMOCewo9lkWCGUHZKT
y+w3S9KNWCKEkcEhzv2Dy1EpRgpOvqvWo3tPwWCeVB481a61w1CE2lXY2CKc7qkWRNdn1rklQHTp
kmMRCWZuZBkCXh7vaFpgRRTB2pGcEpNw/siyiTavG5x9FGCruXbeS3w/q1lim7TntYV9W69Q/Abr
nusfQRaaFU4bVnY0Ltsifq940Q3C3QoeWw66CILle+FgJ81Rw1hNATE+2HtW4ByCLgED6DSIEjC+
JJRfZm0fgUI9EkCwYxt8DaiBON++EhClI+/ZkgmRn7wPEMZ3T9Z/oOBhLGa560dFCg/nOgnZET4b
UpgGWS13M9X7WLDsZGPIP7jaDP4uPrAsRQdb05j3JpIl4XbmVA+2s1EdbT/yS2jNyPBPY7ZM2dO/
JYmSdPG8NX78ozRB/TLbj1ZWDcK2dunNBvZT77TPVmOfGzyHtE3Qtjc5E/zlEja1s0tZFE1XvdIy
2zkhldJSYe5wkAsBRFuPXfoROLix/ME9oZgCw42SgoNGzSlifIsczqrUiw5bDzCWrjkyiduZY/mB
CAKAV0YI8hhl35Ofspw6cs4YSLK5o9RXRfoCI+EgiXYFLha8RYm6WISJ5L70oMR3334/YGaG6r61
rZhPOZV/23B2yd8Zk01p57jDMabvxnB8UiUdFsoj/YrlKVbf0PcuQs5vuek9Ape2Lf3gAuY599y1
qrewiy7jIr9615xW2gM8xQkpIc49pEHVBdZz23pkyofese5KTWWayG1HTmYMD0A2z1XT/qlojBq8
PVeEVb9UOnjSCG4y8/fVwpu0LsSTq7p7WCefEz3Yg4ds/kGHwkXjC10ztLGQ+7Q9J3Y8qRg4yPlm
jAtajci36SajBCur79jP9oVi0Aj9FjE4/kk6wlVpHUMFTD0ow7cO0fbK83U2UmvWTyJIo1ts4JHk
1D9dh5oDVCfdjUBANCJ7YcWVlJV+tKGIWDOwPlROjBIFScdACwMYRjo5B1+XgWNTxqgtfWZspDFd
6I2LfTEmyTOzn4VyP3DzO6gql24y4KXSt+dPDrYkdiRdPL6IUdCGHSS0k7rOoHfA4WXmaowkCbrt
1WyWL+WhWJ2m3IYywDuMSKojiwKIUf1JkS+YfghjN430YA0mbEGY7xN//upVjQx2HF+Zb7wZfhKD
foGGOnDcq0ef42JsoAPybgWJqSujK38Lx98Mpk0Tor0PYcokFY+FzbGaNs4trdW1bklK8PpbSHNl
RRl4EP3whAK3WvdYGPxmLDcNkgpKkj95i2eVCg8l1HMn5ckA9Y+9KPFeOsfgVksx288LmoIz0q1Z
06actzqGEN7Qfzn0fNa/TuUy1uqzkFE7akr0/i6iK86ZGfRo6e5xq5e/AiIRPjxJxUJrHvfWRyUH
jDRtQiOzIOoU4433R8XxcwlrAOTkbw8SmPSY9KbTA4GRJkpNV/JB37H3PhM6+txACIgj0gatKrh7
rWWRCdBzrAfmeqc3aT36mSSitNLqNjS4ahwCnqwZ2Qb/MbT5x34xDkR00sIjZ1tl7c5qoP3bqGrQ
ajDlCiv6E+0hWMarogA3OGVxDBw4szLcJZecV1A5QKuwu6NDqdKK5gdbBqE29SE28svIcZ8D/iXQ
BJEKTZTsqG/iHqrMiAjrMqq8ZdpCrYRHaDq4kRU9R5iZOFuQ7eNV50os/n6us10wIMgrQjvbCLIH
k9o9dbJNfpyFPHkxqxdB4nTa6HYI/eSOw8umYsaKoD6ofthD3pl4IC6y7OU8N0h95rIYdkCDI4tK
qT6l7Qx0qQSQ2BTHyg1DjAxljWa2MfJ3DZ5gDoZicmBdmFkKJwXzGlxiVNMOUG4KvXQge4b6H57i
1p7nL8etLmxvh5D8b5hcR3/JHkOR7rK+v+Oc2viJGE5gsxV0V/hBaeFuM/LmN1BRjBUtiYTXPfMS
TvWCIwdVxMGaGPe60/xoY3pOWYFAm/EKM5jWiXF1D+gwrul0HZ0qf03KjNmVN/wsiHwO9KN0x7i6
m1F3FF3zJ27Tl0BRlSCL2RWI/HN+c+g0x8GXTwx0j7NETTAOefsrIEeP2hEq3chodxAbHA331tHR
cCldueBSOdlnb1RXd0y5n94uKuxPV7Yvs+b/RGz1IA82+Tjdndg4gHM4g6Xb++1wbqf8QLP3tYtR
6kFzKmCraUL22GrRaErBXLFP6zZdlb1xOsfrFawXCZ6jI/3OoiiXtc4dYJY29MCCustSVdvGo0GX
N2+kqmyszP9n2S7S7+VitHit0pxpWpaXaDEIssDNSMwIaRkyIRij5W1vmywCZzMgO69szd8pHfyu
WDlRyLp/ldWNOn2WwCVkTiuMeyMH1kA7HGufkCr1SLlC4aHv9dHqThNN1bIZVz4g4kWApU0Bq4Yh
jPioH3+Uqu/opLzNggG5acc9UQ+URLq1VWfx1guoYceRu2KMe/DKH1onM83trXY6uVZet50cNEEJ
DvGVPYlDQ9xGbuQHc6GVqbSEYTkMAgejqxkmscI3UQKcqxnntqnBjMN2LopFqZnZm8CEBhbik2Cy
v55hfkvGefYYn5mk7S2Ngy9wS+1xcJDdUAO4AKJMAIveIbwGsSqVJyqY9g4dm0w0fwq2GUGEOCxX
dj+QU5QG/5D2UKPPCc5atVwGmxZsYyvm2oX1mDgzZUs7YpMFKZK7xjHxG33j7U/VQWGx+HhJvx0d
SEZA4zMXaoFYKJaiz1mMN9vFY6SvyeOjLjW+/MSAnyQerOJ+hUgLmJEMMW7KFhwC3XMjal4XQjn3
Io5g4cQtcyrJbYunfwpPY9O4+6YnoQ6LHiTqA7ribWKGv/EQfbBxo6MbeFvWCKLqAMBHPLzZvnX3
m+mtZnLlTtNnlfPqKsOPAOMZrPiXouEMOTrUsEJhmWoztTwnEyibeeyQ9Syq/zGBYH9JaYenYhDx
zprDb79sfyqUfxyI2NKGPj8uTnUmw4ebke1w0+KD9e8WnywXy2MGnZcZJj3Z4Ud/moxpaNkueMnL
a6GSY+XnvIqW+JGazQSjvj/rr3JGrVUu/4WDs3rFtZbLPuRhDE0fm1D7DDiQGZexy009LLMjUuvi
4xLpaCTDdECudh8Q6z8Bil1oA5FLIadD3LvnhjgmIdOt6xjvsZ3t9QMxhghy2PVQI1y9cvmE8stT
1It9OIXoXazbrNcWq65ABRdQZ8i2+pj06UJVAe8Mkj+NdDkwiENZG2yaDo7qiwIBm0pEm9cA4/9Y
EehQ2r8Aqp3F4DzK/tjz6Mgjek6EKETENukag/5aWS/TyKWmR72IHQtxtjnfKkYYzr+sfmmz9JzT
Ac04h+YgWYKoZkWh6OJ3Rzb4DFdQfCC2xcXIL+caSkxwwy2NDlrYHlCR4a9kZO7f0O2vS1RkOW2X
lIfG69jhmMG6CBYopdnm8icusykZ0mLD63aWIY9OO29r9ZUjHB8RGPjW++h9tM4Pv8+q69080hrm
Wnls6VZDfEAJQ+/Fu5BCsHUywoPRQvATLkhtP4MmQ3fat9P14JpoIIZ1akr4di9csBfdWkATeFlq
OpEuCYLEo3jxmo/DheLI6zm5dcOfuPrIwfDxjwqODz+4TBYiSHxxHkRd/3ku/3DpBUItZtdQbAKt
wVm71rRa+LAzB+OAjqgqd73f/gUbL/A/lkcLA5Re4D1RgHYcXxN96vOPZZntbcDJqSI/030kIa37
9MfBOYaDjM266o8l+5j+LxoGJq3G+46jQ4j9dRLHNPY5MSWIoDjYWi/chQnHeUIS1pBffYpEfjpm
1Up2aP4FdxSKJu72z7GcNk1fk0z6d2FcEkh/NYNa88avkBnvNLMh/d8XxqIxpbPXX0rPK4slieT2
eaEqUd43MZ0BN0Ie9SbEDyhqfwMamP7q4+ytFMtf/lQocbOZBvROfljQrAnt2yI+PbiM7R9NnfIA
2bi87z3OaDOs4cAmSFK3YueTvjN6MYX1h4WADICn/j08DaxeCUIb/cFq8MVqyuEszMzWmGJwF8gM
2wfVjNPhZZx+khIibultWIPG8NxIWid6AZKnY+6yCoNIt1NYMMga2fBxI+GgepS0kN9s981Fl+Y1
3wGkNYvyYzA+s5ghoTio5W2ETYmK7phAEukq4DLi4oMvdgrKK0Lx/v9Ch2mXJb9Z9TMbNPwLIww1
pYWGACcmD3wEzDrbe2cMrH/C6W1mFKg7CUKBUHnimhc/e3WC6IDjCnjF0TXS80KmOgWBfh+pxN5b
yH/5pVq2isWHjAzileLkhV/WdAGtJ6BrjGL52a5FS0r9LRKcBVa1cZrvjFkRa5rr0986bS3cuvJo
sVEwe780uE9IHjsY/nQqFSGLLUcKrcvpAeCI+XfoARWOMcGHf3imunL+1dIIz7MPbm2+tAdlZRur
n/UVxpN5zK3nhLXhB/WWochWP6rdEJ6c4iNrb6xOrgK62ZUL0I+bXrzjMylPZ/6Acfu65vGa2A4C
M6GN91qBiOUnUqhJw/hBtctpNNgmvbdiYXHjBPVuCQqgIoRjeRDWgg+6nleL94oGZ1gIIvYBs6HK
XpwdT3nBdsneoJwf/csHLT7STA1+71T+aSH0oBIAsGueC6iWjWjvBTeEcfEH3wYamq2N8YxFnn53
qFEqH8SXdQ/lC9eeYMkhwHS7eNHRT8v2Bkdmz5xarbgvHNVp7nXevcryb3L1GCvFnDDJ8XhHp3ac
0dDp3RhH34nzJ+/j5Wu2vQO3MrfNS6nPl5LGdAST3I6jTwYmTdrfajS8ibFsXOke+S64W3NqnWLk
jhH7ddoXG1rA2OF7Ds7vfPiZWzsGn+TSrCYOp4yxdkirN3P01JDBOgzJIeZNYtJUHOHazhM1II9c
Wf+A3FuRH7wNBW8Qvjfsww5gzY571efX3v7S38LQyVMgiHmmcEvb5JFU5MyVBrMaPpxZn/Xm3jUI
KNBDd8qEsmvvDVccnam8x7OtN0aj794Z/SOhS2lYY5aK823vVhsWCdiKrXCPxD6SxCG/+eb/Q5v1
xzHtfBTGMA55igY2/ORVmO6rx59wqX6tE/XkJx8i5Xr4O2EDzhQVq++1UI6888T5KEG+O3Imqgjc
9LtdDqc4nfJtGn7EKeHTPUFEC90NlAR7OtE0yyJYl4BWY/CKupTVz0MFTIiFqkT1GAKgoYip9GsF
J+7a6Xa8cfIQlaKHBFAwve12NZOrmtfHNLwwDrikbbEy2g8iifQ+IY9e4G59ygg7uQ0QNBoUqqUd
6uiiM/9WLxjy5VfwjXhCN473XlDAd1pejKmzyKofgzlPQwPat/o9awP5TiBfZowibGRJYu2h9m2i
yKf0VRsiuTa2Ef4ssUN+FQ2bkuogLeTBUvWT/gtVr1bsuJ6Z73Nk3NE9x8kWYHLl+HhkknzoG0Cd
VnV1OBnw5pywL+v3BFdqcXgI4HUMWnBNjtTYM1nIveUfXKZzWpRgCD1jx14tU+tNRN2HW5lncOWv
lcg/Znt+5lZZkbWemuhLPxr9TDHNozYx5YpLde8t7xX20rqr773ikWJaq+sY7qw00Y7w02BYmGJR
u5oZVX73Ah/9xqt98bGgGIwhgaIqcaThCHVWrotFZ1D/JcqKiDxmrcaFOIRDygt68rD/3YZg2Q7Z
ZZhPagAd11g71R/N2nrSi6SHboWaEoQeb+12RYzLgVug39EjJy2jftJPzqI+aTyBD4CfPKBByHL3
YJFcVNFTLHJxNKJlI3BfOD350wH7yzzPp35p/jlooddJ0/wQ6nVoiuDZ6tybaOdzHBob+OmErUJB
8cf2mzHULZ/q33UEELki2VQJ8wFSb+A0gVOJqnQiT93JcGZH88hfgfg1pDMqK/ciBEGkJDCdjDn/
NMP4aEbuqRrEW+6JexL57srOQaw48jh68xne93HpqmMo0w8yE/dk+Bxw/D9SMB1lmP/QseW7suxP
WbZnAOH7JoqONjsAPbN9AuxjhetpPQX53fofS+fVHSeShuFfxDnkgtvOUepWlm44tmSTMxQFv36f
8uzVzI61cjdUffENbsmXYhTshUi/VBptx+HoXeT9vFn9nkxujuvuYrngqZHshbtwliN7h0reprPG
k2hjhR4SChekw0K1Ft0T5pVTaKiVSJqfUpRnz+heVIk1UOC2vyceRZaaW2fAWzvtH9u2ZNwgr6bK
5Nqwhz2DzKOJa7rfWvtYsyVh+zzlFbjEag4OS2k9F6g06+JyAgPHoucAhXnvcH7LEUYtDbJfTQ9e
98vAJTq1b9xt075G5mtH3OTK6nCcELQglQ8RW/M3q/0wuTW1yZx45wztVQAiwoUJjCZR9WrV4Mmu
lMq6punlj5kvW5Kg5GgFxHkWHkSfV2A0exOzAvebGc6qAvBYMeRoh2sQ/STDO5mP/KdvzMwiyUQG
fsjvWJOyhtMOdJBDwi+Hjb32+hMqeSJwlpSmRGAmc+wGHkrnV4NqTNElMLYe+/yucwwHXqcOox6/
luQl5y/mtxKJ9VFLmJ6CUNot8iPOF93l6OlgT6pU0yfUGZZeLCWzcR1b/n7CDsBSH3xQ/XQIhUKg
oI9qnq6s+eDG8NIz4WlB6dQfLpTsDDR4gUQv8Ov10rPHt4/UGLgUUNmbZnH2OkrJ8k0hKOO41I7J
cvWpLBRTBaJzbUNza3s2MOZBR1uMxjbW8FaBkJm9H4J2K/iYXFL9ZFKcmBmUXgyWDrw3JlJMlMiz
FHT8ZklG1VuPBeS/sYDgNWGlAAugcHDtk/77J4iLUhFZw/eKNsl2QEnwO/gYEcsfu7+H+YC8wxuX
dRPGy57nV2G1MfzFWgoQmG6vZPDhUdxHJRovmP3oMrPokfQmsJb+b53WaBg4PPwoUONVVcbQgHgo
bbSJ7RvvhBQKZhqqB5n/UdBvpFmCks/3f79b1236/7cAma4VeHhaI9t/42ny02HxPSaAkyi9Rt4S
IrrrbPzmYDgZG0n7WOYY1frsGB84AhDZ9d3S0d+2D4z3z7yYwXrXy6SWBrJNyVp8kwCJvNH4yL18
F5Q3q/wbUpnzO5PkeWEnDyRgxZQMX1frYHMqS5RtOQWBXAgmF0neiijCIZ/vx+zKlaBrbk30hWwG
ickL1yTrkfVHFRgs7YH91SZA9XTCDGzK4SlXUCjQzpAQVbKbwRSbz6jLQsadh7QYTroqLavsQU3Z
VkQ/tYkIGs4RQJ3iqbmO2MlyBg64Vz60g5bwx4sVnAGpol6e8ozD5r/bZgyrblYbHSYcuCp6XbZJ
Eu/Al7R8dqBcgDHtT9oHHmDzmZ43yh90/4IE4hqtqW3uPQo//NTNoSrRLzAS7QwOieBlEu/snhBX
KN+xkSz2Ze2sh+Bf/tP3ykSD1wyMVSJA/FYz6Go+WzZnbzpigP5fZ+K3OwYPNLmsr+GuNI8ZQaDU
R52AoIpfMSr2XVyecp0Uu/IdsR/weOziOInZldYjHOxr6Nu7jG9rtBGcGUqmKVpz4sMhBNaHNIU1
wTnJVyo6pMnvSb/r4E1bOiOSz9mJxVq3hElQbat0XIW5D2erfLaYsqFLc2O9DpiL4JRv2/bfMwh5
/BEiiVZAFXLs2ASsdMNv08zAxVhK9z6O/l2nCWtQV1EkB0AEp4RvwoBB17OeEAiNsLCmdtSG3Z46
u0hygsh7UBmI+dTeMQLbCD5V1h55o9xDgpZuqoksOrxHMlrr/zlR0+Q0FOF4Usiu8in4aXTNNvpv
y5W/pvfgO0K8/ncOkcbbDGGzTSlfUmYPOvDrqDvm/fGfmLC5q91vq+rXC2kswUuAKFOa/z/J+uhx
oDjkYWduCcu8aX2hVbRpaXNd/sk9TZD3tQFC9GxBpOM9hIMeGYU8Bf1DDZPrhSDBf+JuLBRs5HKU
EIDGUr32TAL9fDhE8kn3AAE3EQmOG7USfw/vu07BEZbPOvhWnJHOes+5XSnXRx/23Hwk9vCg9EHl
p33HBiahKSGfw/jHY6qiL69pY3CEVUedaumDXcOIS7eculJnOKofIeHQj344i7N8d+SrzmwdYuEJ
RTSBLYIPzwdKe/bOFOr/xiLF5zxRZGgFeOtZTwoxp0XN462OJ+giaOgV3evCLmtgxA4CWY8CLHpj
nQMDdDP4yPr4ZnrNDeiJj04w41Pz5rBO4C2pbdeB8E7Tq35LXSEO+p9FlW9yD+bGhwURUA9X9Psl
49OhMebofiHbvA4bVAcZePhAJMejHnIURDoTtwAdBB3v6NTODpT8NpFfiy8QXIPvRRNBWkjHF9SQ
QYKIg5pw50ZwNmOAp3NeQ1IHwUqnUCBRcPeDYV/wJvQD4Yu07udoQ5cgRof5Q5J/6H/THQr65JS4
D/qRRP6TIknrhMGX1al7psTlTPxb3FXempPnV8/0+I5/VYI/Gv+wJdpbdf9gUQkZeaKPJTlWnwb9
cTtqc2Wn7EGzLe+JSGpMDNO4rJLCOBv4RWh2IXerAwfTthigv3N1uU1cKgaUAvXPaL73CNXzPTgP
dfJrQUtncs2NRaakFGCHAgx8R6Oe5zv98TmBVVI8uN5rKcIV77FiTNdmAId17uvyrZ7Q6Penz6jO
BHrIxiCQn9RDPH2IOdmQTLYMG/9lJA3X5V35tM9jYpz1rJCP4tCSyrrYMI9iI0FN6qxtw0Ebn/tC
LkhtbB7ew+SNX/3/AmwMKz2J6vEY8nhhFOhgvQ4piEkBGJvqRtcTdPEuvyZCYabP3nUyYNsANufW
1cg8EansooJM9R3gapaTpsmpAWqYusjA2urAc/No7uhdBq6NnjY1jMzGoyuJ2/Feiyog838LbZ+l
Hxw2SmuOFo6jekClEytx9kK6YUia93ivlNvGB3/Fb9d5FZ7KisU61A6kkXn+Oj85kTW/6NjIC4RD
bG1wmMa7p3A+g4JKx49a/M7L4urYagHZX1UvPZoTyLuEAE/l1nTsdRiPN2eyH4MeNr/GWXsBWSPs
6wDhFupxSCA1tg+rbExhkYK6ChrwUYNASiKAneIVKDpFafIiaSlEUd2mMJeAKYPsefb9+S2wZYU5
oqgfcBPtD37XPlIcMgRKh/tYxoTelHKhnXcoUG+zvLzOHWMVTZZAXo+tlPdcFulxArGzkhWbGV3A
6QOlvP60IPFIJPEX49OnC+7t4TVvBA9Cm8bZ+4bpkOxKKh9AcOk0M8BA3DKyp41w8VrDZaqOGQwm
y1NhVnAW0P/x4uGmB/MT+wNLGXuC221EhsyX/VXfNt04gr//a9GE6CXjfz8/n6wsfzSN6QUCEwJG
Y/cWhuGnDGA0+Uz5k+5bN1qGFZ39LD0BzGeQ4OzVkF/iVrxW6GKsTe/B7K0LSvlHxVRT+RgwqPbo
MXQAe/gQi/qzcaf3sE9OcSY3uvTXTUtBoRWI/tbN6CEMyjghNLHX/3FuLNyCfOs5SRkGdX5/S9i9
6GhEOXz2Cc8+dttPLJ/vhsmMhbAAFA9h1aRuga6obGWZyFfkeVeu5wKReOgwUAGTFHFiOhv+Bh/R
tAV0LW49exWwBqwmhVZ87L1Mbfs4hJjXLsUd2bWTfq31tIAtdbXKoLw2VvnA2uYBT25shOTRkSrd
R7EJC6KlmPVczYb0MvdKClKbwe/se16Wj7LuEaQoaZrnXAb33LCa7xgNbFj2BlNOZnJIH+Y0sgnT
9gIpNxS+UZUqLGM7JYhYGUUNedB969PseaL2MAFQQZWBv5kqTDYZUkBmeCh7Cjc9dFRdBeiBYctM
AzcE9qEpcOfMeZM6V9bCBqcUNU//2jRL6bOyjnqknaixnnTSG2XIkEzS4YDNgE49zQi3ulVscczm
flvn0FpamknbN5ctDkZ3x5Dv+KSCny5QjLMoxNBTgtLelRc+nDxMg8vEIwbPMba4ChcFIjQxvHUD
xJ5VhFukqhGTojvN5t8uwH1WZRhxIZVxH9w4fZ4hxcyNcelLUIUWg9ubE0bb0Kj385j4t4Z15dos
Ww8Uuh9iLBSwZMSkUU54rteTv7CEMR/MQD7JaXzV63xZefexh1Ct0ASmqGWHh90MkrnPnT1q8sm4
YF1ko4wZBRwPipXJGX7C1C6hIoBvd95RaCOI4mGNzqWOmWOAEHJfbkKwaxG0IJ2U9Lhxqu4TXXY6
TzjQaqL8+FJTdaPFC10GOKYER+FQCtvjB5Nq8j4PWv5KAcKyz4aKyg6jgoHtvPMDlt3t6elSDy82
xM05NQZDXFCiW+o3Yr1loTuqDdkcBLvqrc7R1DcUI9uE0lDClqEgcjO98IHlChpo6bGOICB3lQJ3
bm9sr3mlqa9a1KCUabyZo9rU4bf+YGb81lD1kUmn5EVPAxASwYyi/yPp46rKg3SWYMcHlmnuM06I
c6xJoHg/gzTpcWmEgAlydMD7jhK4CG4jsB8Ea2ng6pWZ+JyiHatm8E9IdKIEmS/lU6Wl5CtyiP7V
AcdywBSHr6lXQFCATi37qKh/FyiOuDTIetCoZ2L8hK6TXHYF+i/AZPyieBkNwgn6j6lDqLGH8bXm
GQq0mgqZQL5JsMbo1201M0ngNUT4szGPq/nKCdO3PqMirX6m6G4jE9Cy1V13dPPkwFwTz0AG6V2x
T7Xa5cYThYBvGije3WeovF3WYGPY4YgWrjzGPxQo0n/Xv5naQQIexUyL7IqtSw0QjFZK/1NP5xs8
FfVylxI2wS5BJS8MJA3KLP2H8fiiE4o+euaAD9wL1YPO25nOybD9pAn/rcoPZQQOX1gHBgYnD/UY
4Q9nsLFvJHfVxld+6cAuTp+NPJh3aBSyo8fJPZvfEBre8BfqL+WXyKpQier2KRlLKnw9j3jWnG0V
3SZP/Yo9wLCIR6UctN6b92wdc9e8uSZ5UrQ7F2w2ekn7kQRdMKPgdygmGM4Ae6Fk+BZqZW71Bwfj
z6KxrmOXvxqhfKMTUgVeORjjcZb5nSHc0BHNDCbpzDvHLd+C1w1ecY3S4ZvN0dZtgv7IZib34E9A
DpJypRiwIKcHG94FqvoxGbVBuQJyyXvEQoPiXV9ZPXiuCvXvADAcCQET8GgZmruyftXlTik+lBld
Ibpciro5ogmy0c/fM/ptmSNOz4NkkrLVTypsqmMMR1P3ZT0kyRLKlifRozfgaz9DuF2F9V8fNcDV
4BWPC8W5z8bUY4SJBIWFIH2+AAhOXmARgUsJ5BcFm/67UoT61jVmBi5/iUCIQHcGXNmYQ9q24gCP
8qA3EDFproOtG42gHSF66hKgRkoE1tXaJPJiUehvtHZ8FRqwBqpLV55kWF+AWD+oJP/XTwKa2PYc
0Y5hZywuYAUobRVzsQ7c68zr09dMnze9YkvJz3oTqgNQi17zOPZYzjP481p3H9jwX4vxOxfqWT8R
HbJ0pDOB11jUyYzJckvsKef1/102/amPhguDJX0n/SbnQrs7vexumnfWFKGoXjuJclOWPItqASSC
h3gne/179EHp09+dMq5EzKWZuSn3XPRMl5nIFltR89zY9PJmY+YEDfOKmAPKnxp29siOOvRLYErI
MgtMmhmC8LWX6gfNBPLXm+T8RgzL9HIutxATwOMYbku1M/lDXVcXwYSuChO1zIF6gNYJ64qQqEPQ
7CIEgBNo5n0pHmeSc9oiF1C1pwJFQN8qGGnBO6Y60peBi0fbRNDFjYmKj3FQIvpnkMlaDBxtiHkF
+o3J8s+Cd7lfn5CWAN8PD4jwVJvRkYuhHzCaRdgTo2jcNOkhQ/CuJFLXjjhMlve7KpDLbYlOMK0J
n1kHdmvxf9oWUwCZ7Bli7QJu+FzXiPl1z5ntb9F5B9gTtt4Wj3DW985Xm3h4URiHJui+DL97tiak
usA4NbP3ZtjLXy3Dk1jyTUzJ1iJ2ZY19bzF+R4ECZ41kzhHRdcajF+En3W70OLXyx91cmEB3G5hr
BSwbq96ZuXm33IVGw7uwaMEFvTkWBGibUqt30g/aJRGZW8O0Dlk7IHOmA80c73XOhSuzb5HBI6Af
hHS/E5NOg1NYEx1Yz/1LbxqgpXrD3QU8422ThMeAmxxmqQLnhrgXOTjVfpeBv5vc9mT4qCPrNkYH
Sr2V1qlZX4WWsqqvJ4xYnEM7g9Wf+MWV/yW09JcKsx99cmqJmsxUtwILy2kVTN4zMIPUyJx7H38x
sd32aKAwVjg4CP5d0mj6HIPqEsUgy1tUa/puvJZ9sNYvqa+yAwFFVyN6KIO5245zg9GlDgo0hTEk
K79wz/hk7HV+rTErBbxu/LKaipls1TAeDkG8WUz0DCbBfZi/+hXcYJKO7lg5R2BqEAgHZ+QEGzMG
Ocq/d26767liTDUhyqVrnTPRU/vUO3VdYuqFhb67knEEyhO7in9vwu/MtRFEwmdR3vUYj5fuiQh7
PjaoHNbUcx71lxiyq0DhtGmdB6N5cHN+PUgDZgtZYg8b5Xv31KiQD63vFlsL35JqM+lBOdhDRoYR
cDD9TS1bnssZ7pvtHE1BpegihZkFLOQdEuIE1ZAnAYSY++jGX6nEKXJ2nB2BP50rYBUf+mPNOSwW
GoR8MIG+NBrSVNGnDWiIIVK86phr6+jBOFHX0DqcRbyJyG/x6SAuesuFtcvM8FnXKt7IVpiBjDaX
CNJfUqKwWEU5yitm+OLbIA3iKtg14/gX41WEdTucfC0fvDH2BCV0XTSdGiaxLPO30hTbhrOY1ynt
NOTAL1Vn7tMIumVgpgTdFyj1gt0TqoG8vCJje4+jZBLPJzfj8yK/4prjdbZJQA1+KPtKo1fr0dKM
4xjnuaj/yBsMoD1h7ZO8fxAAeRSIDdHPlwJXx4WKnAx+mrwCCo3P9tNPXShqYBmJhngI7Eh1/slJ
i58qCMctCvoD0hGwLXuAIOHo7v0xLZ8TU6B8Cxa8YB98tmfDAgEC/tAYn5E2WpsS6skwInDepcNP
S9ohPzyZbvGnzRW4YJwQegdKrdM8d477bpTFQ2R6PCig5ng+W+MO/mnO66nSu9v3h7HHGins3p0U
c5CuczBwW8yNj/4jUsMY4URuDALDCh8dZNF1Su1oOPZtNQ43l3g3R16+XpCHXrUKa0bYfHUs8S8N
Hy16F5Mk7mpshl2HV5tz7RPHPVee0hDCUGC/eFVzYWpFBokYVZrZZBGWF39VNKHc1A6wYWPpj5XV
fyB8ftSZ3DHlI0XKOfbVnhnSunfL+z9wL/K2S+yfWXkjMrZQYo/jhriH/9YIRnvG5cN19tIpibBo
r3AYR/lkWONnBbPRm5g2l+kuoG7GYOrMad1Zgt0l4k5RWB28cfwETwjbZDnLIP3rJowL4TRxe5g5
8ylqV3tFzBll2GB/AXEGjgCS35uAHejzUpsBs5D2ExcGCIYV6L3sT11Pzw5lDTyWjX4DCWrPjop/
tSUAXK+9Z4kLwmp6l3MoQMPBMrX5SIHHIUgsCIPs02QTL9B4MIyFOQw5/bL04tcs7POYF7fc5ukx
61hRR/yMIQSsonlGlvhTtwBdZtFBLSgpcvdT7T8jxElfzhB/TDeq3qiYEHui788wXZDYCDS5+nf0
rcJ95thtayN6jp3k5uBP1HaonuvN1oBXNz40x5K/O6ZiiKXznSsgymVHiETUmN1dtxk9HNdaXTAX
9iF0a0RhumVtttNuodqNimmrzGYP8h+5MRYZC9gUeNvvumVJMlpRLz3EEK18DlLAteoMWr1qeQ1a
sUFPM1qlQfGdgaeJmuinQiasRsrWoqJVsntp2/hmINnNMJ16h9gz/CtmFkoKL3nzUqA/prqJJqXK
3/X9xOh42MJDv5eM/G3M7jsc2qN+w5APHjkTlm5r+zCniz9ok2P+Y27yEBGZvGJq0MtVBKQRFTLe
KEI4BnhrDYCAX4PYXra2rY9KtheXVY4YTPDI4XydVAWdyjoOqUAUIqkReaydB7ud/nD4ePOIpokZ
ch9zjXib5MlNsKQc25YtC+ACuhn036OVb0iWPfQ+6JxvTV6xK52/QLC5wS6Ml5n1X+07+9rH8zLl
zcSTJlwFSLmECGjMafRp5QbUCPtTtNMBueU1Kgu3Fh6HL1HECCMqyxHwak9Z2wUjc9fEowGYPxbM
nKQYw32rt14MCdDr/0OLmyJM3L4zLN5EGA3x2CM5b3rFOIny3ydl2sA2fHHQitesxNBY8wGZ9OcI
wYrOD1Yt3Vbk7Sd2KSU4Yv338n1xjt5Ypr9S45d2MFu7Zvce+1gjhqCP9M+K6CHlGjnm8EgNAGn4
rPivLWkMndTN2CUo07RoNQclLH4gwkVwUG60jcWrpRTDwfGnpEWPWvOpyPwnGTOuxHU0aZ1t29mo
1cW/QtRgsGyIVs3I2IQxOiPfTCJRg87+esa6UAi0YGJ35ULuSElmKSzL3PFwLqE9rn10hGeMVfJ8
m8xonddM1jmTNGcdU4BoyjErZjRNF9TRwXbdJR+H/Wh4H9hQAtQ48SQN5f6FxwzmWF6yeNz3Rnea
BPN/vQMi6QCi4B+6GeEfknE9NVDgBChCBGu0V5AMjNGNWraLBgl72QYpOKSN8k2IeJyuU4iPLYMC
5EapqshkPEhSDTI4WERRVCVNNTKVQ1KB5sRmD6SvqcTMXhcHdZ+iQ1aM4po3kkF5gBaSV10gWvAg
rZdmQGWRVsK1qXOjHwvhYCPzPhoKcBNQUuVOA8F83tmzOjPe3vl+hitnj5YDtbeabmHT34KOxXUX
BRuL/DsgnI/0ifVoaRmSUfVMooutw8auYRRSlMNlQPZzMGhpu7k9tmF/mAK06CaL0R+gVDbzfObg
JwXeZZnpnUelNwplM38u0jj06IiSdud1iCtslnW3ANr6igeH5cHnwmah/eTpxBla1Q7cL0CfVHhs
ancuuY5HRxH7UtPoKoVSRWW2xboVGB205as9pxcdouDpPqXEuCjzV/kSX3QyCJR7cYvklLnOCfzY
vuicfC+xWBiNALYiF21Q4WFmfIZk58EZCzBYpNRM4+TMQJEjaUg6cR8ABSDndbNAkXmGesrYrOej
9e31yzbspwdBch4CSsO0PUZMFeIuY69OIxWMl5kH48cdqheQjbN0uEQ+uAjwsxaiNBnVjxrrraGm
kgsPRrQ9orMPgQWBmPEo1IRgGZVrNZ49L9rIAlO8McZSxjq1rv1GNv0IybhB4F/6URxb8ZzYyAwV
jClAKp2CjCzaJJSbkfnh2LCywuLCS977Ns4BcMM27dxdTfrawfLYm014ZQH7Z8jE4yR2ZmBDuNRp
FX4phjoc08myLiYPfSgRCqMiQPFuzVjgV9m0K11u6yLCHK2jA2kLGSoyjPFbjcBUIO9g7QHqLFEr
sAcnfBb2s5bMjd96Ne/lArmi4aKasnzv0dyFP7EpOFcSxNhgwQlgqzkO/a7E+ky0/WdTo7FkA84B
SM5bK60tOv16MPddIhbbS/lrKb4c+LI6CniR/MwX5x4Hzkc8ZC9cHIuWofIwfJ2b4hXuaLbxm3fX
p9OzXfsFzt3atdLdRMXBe2AUgCALo00mbyLOz3JGVgqVMigMIlLvvDSOO9obW5NvofuCkPYBbu6Z
H2Bw5xGaIyaiVeRvzc5Bn8C9VvF8t5ib3Gq+2DwH4LDER17P53psxu+kBXKA69reZVqpRyyG46WU
xYjEkwo3i5/Ul5DWfl1OMD/8N/RbKKtA5ZrWR2MaHRwWZGfYEuiGx/DqZ4Pqmt193PyWw1ztfMdD
6kRU2GEa8zMMHjKb+m2NVo3PYv7VAgFNAAeMNIed/NHXCsn+XU68A9o/u6GvFbM+27w9tMSP0dXz
BbtUT5jqYfXcDFrzlhPmLuMfY7I2gSP2bivOHSGk5IKvSiAOmHoQ8+yhHv4VtjjjwfZX/mPeGn+w
yfntiOpXNhXfirbP7tx1Dn5mcZiQhAUKirxCMaL7EBtIiDD0o5lSkWBmV7jUaMl8LKnknhqnn586
aW/FZLm7Oc4eDZSoUF5WMI7tbSidizZIz8VvvA9/2Qhhbgq67w224OYBl73hIANIIjZo/y+ZWumX
7Y7ZcVkyA41In1WDwPKb8zYZy2PuknGHf2BdIAwBLKlgAksYLxglxiiRASWbUKwYJ631leG87BG7
9dk38/iIZCVzYUxabXGNfdh30S0ykLdERqUOu89Goaze+pXcquiOYh9QbZYdaGS+I4r9bfbtuRLN
uW2nuwooaCy69C1U7W8Xxe9OsRuznImvghyAYQA6DVxv2uHP9DsFTo0y8SWRYfJI1bWHV/XtdV62
H8cKmQEm15EYqzUa1meIRUeE5pgxcBR6QKq72Ki2hB3FjKw74kGDk9QQcGaRT1gNgB1tME2xKshx
1mWaiyOGZHd7Ij15UyeoX1wtmsoV1hWPcANU5IzqIZMjrhRF8dUKRL3N5WkcUFKoBBOGscoazPDU
g2qCU7PYkkWV6awLr3rJQ/QQfeikT21JRjZ7/0VBRCns4bnyvN+pbOQuiiJ2CSm61cOTfuYwP7Tn
ZTdiA2V84LZH8RMhBo+DDPYzZgUg3KZuhr4ex521MfpebPyiIlejmovSB7hrAljnDF/Kb4AkEHP9
CdhxwJahgPQ7VO2uhIsGRATRC7P53fkt8tbcVNUW4PsbtM8Zln1VrrrlyNMmE+u/XnLRo0EnjtTY
L4yrHjw08EGBQ/Xl/tlKAZKfJ6Zq4WsUhGodJQESN50RHmOk07etnFJEchgfzeF4s73gtBT51XJH
BpDoaqasiiFVhdspQFAaMYtmvjQj4RMZ9Fcj4bKa+O2qAZLE4OGXEQQfTbHc0yLdqDH/FHX2ZE+g
iKv2TxwMm6asL5WL5t2s/APvIGOkj/wpyvBntDM3udL1l43GJhwvtnzJyhIyeQvnjI8Ys+vg7dUt
XWK981GPB3EEYiVCxIouPH4zxbgnDwD9zi5e6+8yiHgeg/RRzacgD5luLCe/K/emk38VE7L7plcc
ILdu0YjY1Zn3jlo7G/WleMmrCme16o62/n5Jg1+RORyWev6ODetUevm2URYcKMB6bvCaztB3KJfa
xqzXUxD3u2iunhfBKM1r4z9FKtBuNCyAE3X/FtkQFGv/zK7HPrjeCJm/9kn4A7X1ktpUwlPfXVnM
PReegn7ljbcZTwKAwRxOC2u/NpgI8k2+q7vlJ1QaQ8YqBt1MN9vQ+54zo2cvjGam3TtErxnFwJ5x
ce6px9Ee35OogbFUvBRtXZ0YWNLAMrKZTKh8YK7lxokU1J12F3nYtTFwhFrIxHgdD+5x1D/EsnnT
uLQHqmGClVs5Old1/TmqrEKW1zxou6yTCSL3S/BIQtHDesP/A9cwLh+CvW4vnw1MEQT6WiuBbq1v
zq9w6x9ty7vhzU37xgPZxc7IQjme/ogZ+UWn4+FAItw7EQ1Q7/hfxeJel4wz2uWsSJF6Osc45j1I
UEignYnQQi2XdCaqpZZx7ibneRb5t6gsQN8x4DLVIUYrIa0hyQwdUubykEW+tQshanzH/QD+3rV6
7NUX5q+BEn/ZsL3YON0eaa8bGk8Cs4xCZHxqhlkY0WzwPTRXQyWmTSKRt/bUxzxU1r6rXZbU3Fg4
+IC4A6cZOJrBsUdZLU2bG3DHbOdVs7ZTdzFYhj5qLTN0LBzbsFKrBVRLg20hmmrXQWKz2WGjkw/i
T5FFf8VoHwO3/zELVphkPRGlzC/yWN4loo4GnjIrE6ZnGstkiwfk01CZew/s/WYoQVvmYD7hzJMV
YfaMjAmnOsxO+G6kl8akWI4xJ9wkIvybI+DltVSgM1x6tFXgkmKIe7Oa9sE3vWe3T3lwNSTGwvcZ
jtducuhnLkzj4ABMU0gEjULzMCQ1K4sIH+xBofvWcJfxZgXJH0fRWQTlm4iROes8BHSn4Klp7R87
8MPbEqbOQ1+MeucxPLSNc/PUUu+YXd1qNJhXccj0negTOYwlRxH72H4FILvRJYPp3+AhJH5UMr1o
AAJUlWotY5dqfUa5e1HiH1PSbyxUxBfzLaoWuCQU5/TebHKodeO+qbTo77of5nC1GCglF6Z9a2pd
raTltHKFe1NO8pmpcR+F/bzuq+GpwVTm7BWSxB0002oIZxQh+wBOR/tkhO4fQ3R3x3cea4+2q0bY
Z+UMql9RJ1ycyT8sGUA81cR71dSAxZ0Zvf4gRGdFePuBZNEgMvkPFYUIqTEY+3aYLyjMXfwBoaRq
gFXsTmssTo4LQEg3QK2tIzRDOV33fYpgTY2yEGZ6LOi76fccyF0Sxaw/01MFIdv10GyzMneD1eFj
mJg7KYtPvWU0qHkLz+0Zf6lNUPs3YdI6WaL3vkVivOSlSXpAgMtk0eKGIecH5d8qwkvc+2Nm6k9u
MHlLMYtKxDM6Lk+MVJqtIbLsATAYuqgt3aYLrbDPsQwp9+Btjo5HcIoGTLbr9RymxUnVHjcFYvwx
kBT7Tk1I42gkH9iQ1HRI7LZDR1oHCseI3j7/TF1GfkJkR1bjK+HI57BsztECoz13cPYsh48p8hlc
2pjMF0P8q8CbdCwdHNnqJ1IEH0uW54ktwqrq80f0Een2CuscGnjlhuF3lSJ/nTIBMnRp0yNNV5YG
A/dw+TQdpCPhQmisJDvVTstRAErx7fcyqHFNlhsAYWS+5myV1Xmoq1tnexAeA2NAFDu0TkVTXS1W
1y4euNsAsxvK0P7SOSx8fPbITpfdFhurbI4oFOL2bzmpK86KLxYSlUVmsMWNKf6CwsherNRmQFFy
S+szg5NgYMjgYEbRg/AA30RZOpyjXJNC6zubSITUFD3xdOka76+IpSCztM+pUy04/RB0R/TW5847
U7iQ3oD51lh8rkQAMTLH5qoR+baw6BEsE1+FtssRs3LpLRANMUFqoic9DAjjmUX8xezhTKL6WzsD
TXJ5Soz2rn97gaOFP/kPsduf0oTyy2HK5CoT4Ed5zBGsjpYZPgir6Mro7m4zP7f6++j/6+DkxqDV
ozF5sEHFGqSM1vZeVIqiBxuXO5HnDVIZuJ4Jxqk6FLW38eLwZOfEpwHgUZOxO+r7v9oFcmvjrtPF
3w0gn5wctFKivcHUA8s1Ffs0xmtMRxEcYld1mbxOfflYCftXnXe4mXdbBR0fp54Clpf8RqEAXEW4
HGU+XzS1RH/73g9OojTePcww/73WjLxax2JcQ50lYViU6V61MeyZaVJ/HQzv4tTBdZkQ8Kr8aeM0
XvPDvtN+9dMBwY1CeXvE05oToytQitkAL6DN5C6TTnAZM4lC11yyw4x6ZRaMmbGf26TRYO9zHylr
5BKQ47MELZaF8lvPRB1j1wAr4iz/W8Hfx6etdS9jhQe45XZoJinjy1yYY+VW6G5Cq0NlIpOsBe0F
4HXiYhrgIIA7JsNrLMMIjUemkJ05/SmnID+p1IU5UQ3G1q5yubYWq9sghSR/x3kVoJ9UTMYpAMgU
rIr/cXQey63jUBD9IlYxh61ysC05yGnDsv1s5gCAYPr6OZzVpDcOIgkCfbtPE6zYV/1Ac6ftNsgP
uLxMWo0fozzIn7Igg1ICCrg/BUMd3FqFQDrEknh22sYT3n3dJgdQlc3O8ZkylG6anTiUEYweeutq
TAylwSty/pb+dLMrzz6ojHUUI0D3YjOSaSQ7VbPqkOyoc0/bixf/AkgiSCVP1E1ol2cVaL5jrQyg
lqO6H+zjOKZbI88pplk8fiQ0vFVjGC+N+9GNzXtdfSz/AXrpcfkvZZoCJjL8WxOBrMNQxJRywSmU
dbWkIMFTf7VM+DMAwQX/2Ayvwn33Wlrf+vg7XGb/NSZOdzPiY6lPUS5/EwrGLa4eUfJlFUmdUyTP
S4Zm+acWN4aD587HDRbFWCb9XVXfOmgdyoh22KEMsnZ1e09mZmAnPKfHAkpLHVs7UlPTcBvBKPnd
H0WxnE3eNbibAN/4gGDgWk+WjYHYfx61sS/TP9+iidj59HAN2JYiYXYMhdj6KkYNwdskbTIrAs0C
vX8IXpYfkF/OKuV3WsszppOODpAck29agh8L41XjvuNpt/jhK8SwkHJx3ClZB61FsQNuaJfgu9Bo
tqZP8nkoadxVRNjN8sPEW8fVKXiXVGn6UmmU6BC/QPw48SvCQuOW5xknY+iAKao+I8ixhIfAlRX4
YBcLFqHyD8eiSbA+2XyIfHBB6D7xNW0JMHYCKRvCGHPEnj/QD9a+mKLFA7f8UPxFu9CZ9YlFibTm
0S785QuY7ZIr8xiHyFOgmqvNzlIWGA3BDW+V4F/03yM1OsvHV9NwIKpfnOP2hH7JCIzeKd6NEDJa
VO/FjDC8hYvTKl00ZC4ol4h/JoDG1pCN8/xNJvLA4WK95GGWrBX78oe0fsr9+onT2hFGKG+a9tSL
7jh1/YHAwfeYpYexdndcVWXc2dFLMwITqE+NqskFMXb1X7oUlNfDPBBMD3b8hPyyyxuHUq+d5TDt
AWJlo1eA08F63QVrWL7rlg+ZANzkVOvlQfHsf+HgPvOJ1Lx0EYrWqakvg/MvrA18MmI7mJCW65M5
XCsGH/w53tbUKbScEDUhRAR3t7Bxh0bNvg8ik+n40UFCa/g2TdZxYn+MDOBQ7N5pdMufXQO+e5Mx
cLko3lQ2siS3EQ9dJrHhxwCkOP+aHzVhJ8P6rcKrV1TrGOWmtyzgKrU49F1XkTYi+1r7YliHCcJn
1GZk9T5tfsfl4Ta1u7GoPqZddQWEaS2r3+W3s6iSExjJS5Cep05Vuy761FW7sUnku5QyNFWxb+nc
0vQDcLNwfUJpPCTmbfmay18gJrjK39OxDHYY9y1jglRzEa3l6VI1PAXrV7ClWn6OZXEB6ffB+tAt
P7Fo7ducwjsVwaM5MnGfnwmyWi66Lw6BsJ2Oiv+zkM1++TZc52Vx4Q+hameT3COc0ukql9uaq0EZ
JOwx85A7MGQ63oHLb6waALjtW9/G+8BJ7/gScx2TGaRKRb7qNkb02S03bGjNGANPxIzQ3n+X5yGz
0hHwVfy01OMdZpj9qiAIADezMbZZ4XJGa5P3xXiWFubehKlnjg1JHe4tp2/349z+Wvn8mmX6e0qx
Ajv0y0BR9j4NWjrBmR6UnrdGXV6yKYj2JIddeirtiDwJWZrUB+dNe6QponPdCv/EUGy7IGg86jPM
Zn5l68FTrfmyeFIo68WfHyNuanHLKhMfEO0ZocMMobbfVUymq0D0i03cpM6AR7w7Z7zp8VbAH3D+
TSM+wzY8pjmP/WR/546+FkCvqyInAcH00dIXCjNWjq2RueF8TRZczPav9/C7GIMErkaweAx8TphV
fJZWt6HofTfgIfED/YXNJT1rP+fFU/hEFfj4KT7lCLEfnZxZmdfc2CEzbRczugd9Xp2oOPDqO09x
HsnmfGulAUQ00Xn7uQ8ZMJcbh3BrJUzrZDRQKozx2wUTz6vpNaW6Me5qbE2wlSI6nqgzSNfWSKQZ
auWJRu+TSenkjFZqOlCSJmhlBnDkloepne90Z7zwPob1wjZz6I/tlBwGmWx1SyZSjHeWwaDeUIe2
p185Csa9O7fBeWAfozLXfKwZnUy5wfsJJ14sHpWR/tMdW5/lRdogOGNCO5Upy1GhmZEwusj9+Tw3
2X4ey1PQzc/ODFTKi69L6XoN3lcYGSQRhLwQj7kxg99ldXf5YAa0pYOlLGhaAP7IrNYfHj/0DNck
8qJ1NunzPBfbyYSDGHby2XE95BM9fZEp+bHTkPFPt4YIfBw9eZFe8RAk1q3t5dZkUswowSbCxJsi
rF/CqH9xq/6cY2E3DUYVhJpWKjYfE2s49lxKkITrOqP81wTzZKr817Hqc5AICixxPTZxPeyE8dFB
FMXn5L0JwSpglqYm36P527llT4ao7dK9C4gcXRg8bbEbOP76FEhHE22UmjlDH/MKBN33kgP/HSPv
kQPW3xDkS0ovkhy/8rNI3/w4xtYqy6dYy2NX6AdlZQcp7Y2pnSOXnTgOaaUxPhu9vOsCjHVEPw9x
gWIwEIzgqu2SdrGT56+BlZ5nIwmJDWf1XaTbEkQcDVlyuZeNqhKHyPa+Oze8TxJqNDKFTTJnQuhM
7Ay7jpiP4XF2qbiMtjc8Nh2OPK85cLlucOtB3o5yo4J2T2Rg1bNrFQnOKzHIc12whic16jBJchP3
irVl47F1nZzjRueBFulerGGk1mf4ax3zxYCS5c7WHh9Lt05p3ZGQUdelNRGHnqrzPA4XstDQ6Ywy
fY+mBohDt4+nxbwhoNwRABmwtzlU9HqvgaMeHWphTy2M2aD3xaGgroj4P0QUGxY9Y70Qtp5TvSNY
77qs/XGHGKwpD33MYABkpaR3pPIw/FS4fOkO9jIbI256HzL0KnK7JX5Mwk5g2aPsB1WA6EYe01Hi
TOGTlym5x2rGvevTPo89rCBbOacXK2TnOHnQm/qtiMYnv22vJXeKpd+0at6LcTokHrBI9mmwacJj
PgwvAVZZMhOXPvc4oqBszf5GtyPccsDHsIVG/n3neKfIHk6yyO56vdj1Q7rtsab6Q3jwvH6jLaRZ
JzNOseXSzmk0pyqy95Pv/EyeBlGZ59+cjXFz6v4yJd6/yKeCqR8A3IW2w21ix1e/ct90x+AeuOCW
EcZBNd5TYY/7LA2f3XQ4jzHjMdN8SWW8o1n7HuwgygFaYovrr7cZ6i/3UFKJ38GiMlqUG7ODdWzH
uFBh0UncqclEwqU5dlLcOf70GPnB/ezqxy6NXiMk4rKJTj2r9pDlNwNzicluh7Jf9k0WrtiU+N0M
2NAX+hXn2Umgbvs6WVPIwezNOc8skWu3cMId18dYWXR0kFuhQMrTeNzH4q+qWhQLI/1mzPAZtLY+
tBxTeweoBF8qpCCThRP7tLHJE+uOil8GJQXaj25/SNt0D0HKXIdirlu0uP7BLzYvGQD7lWmCrHEK
F4BQywExboejNNS5kTgOp0wwqfACRfp8aYDq4h9vitkGMlsnoUMGWSzNJXNQ9vfTmLebWFZ/lhj+
jVl7R3SUhpWxh63rhxObsP87FLau7Qz/XM/1NlzshFDq7D3XgYHL1ZXMn51O0bYpkfnENO8QO33A
jr3Y9gLvsRgChjg5Ha2mEXRbTcH6Fi7BfElKg4miblN2+Lp/K8vWOCct7xClomPXxmelxD5sFY1n
3q6OWVyxQr7XHZiZDpXM4UGnW+JAMcyJLNi5LX0MB0O+z13WBNsVYh/B7AONY1DeUXn4OTP/pWTC
0AX1RyKJU9au9Ti3BWlFG2Kx68KlQaC1HHBzdg1reAo55qdF9CSLBldR08AdVc0ls2sX891Msqr8
nCfNkxXG9t5Sjdgmhf9EURrgDlOujCb/sqEhgHDSUI4mqZBGJLNsgOiO3UEWXuT3sTtXlXuxlfmv
ghmQhNV9kkM7ZkgwrNuOjiDJuMKUbD6q6SxieSbwiP0N35rcD/S4b2WnCb/G/h1PNl46So+a7j0K
oqcGS0VXVBf8A/dzXTAdVyLFWBUa/2Y1vgc8hMR1t37ZUEOqCbkIKk+DauGRq3e3DT2G4+rKOXzh
P9yjFDwakkJvlkQyHtfOIBg/zx+I3w/KhFjU0Ga0ngebKGSqdjY/cTeBeKWh4WRowqUOJLEgCejs
JfuAB+SnCnhXhNipuNm/2tT9SnsmumWrHyUdeFk//CrLeGg6obl93QQhHrRiyLCSEUFdkoKkGskH
8Fd08iESKDwOhBRtbsh/bxdcuz9X64TcadwFnzSFn4TNwCuNQ25FSOygWfdUx58nKG/L8ccN29e8
VPBJKBTqe7TlstghFKn9OLQGzgcojb7hHA0lKIVg88Fmgs0HabXWDbcVA6CsqBh7IWZaxc1hm0n7
2AMb3vmN5uePQcUfgV9VBz03DFdHJtolcpgfhLxYotd4rH9yjJVR3aNw5C+joThDB4eygxbeGNQN
oW60jkfjMB01THyCJ7nQq3Tp3sWDLvcOazV8DuMTpLTeORm6w2Qj8QI0fhGFswt8ZGGvKijnlXs9
ULnqRMfCnDbhpF9kMDI+qJ9SixqHStHdPsv8VhoslwNUDbD/PNQBHaGqwRbvA0xxMS32IW2Xju27
e0ZHT4bZ7by8T/Yxez58W9OmM8wnJeSiB/SHxJnvs7S50mTwQr/ENSvVJYiLJ5siW90QNJkRQY1J
8/1NyEIh144eSbiCw8nxSCsulQOA27cAu9kHVzMpS41XF48gSlmfj3fgOz8jPgPllh/NrC62Wf6Y
UKBBGsPXs1LezNBIDcZlAwNGphwGeS8vkEeTuuHvgEgvD+KAY96SDzY/pJnSK7t4SIL0KeFxVzwq
DitO66lDwR41Ni2iGxkZQLdoDksFaRZZT4E7nrIk2hlMWI8m53Tyo7eOxcmnXKcv6DkbPUoUrQjr
s3vQ3vznYj7m1kWXdn1sfwtiwinPdZb+8zzyDI1XTNjDHAQ9cledzarZ96jZXkiGhjoLDKGYh/h5
zCm5r/ziaKZI/qCSLG5z64AyjV4/Mh2iz2OlVExEaCCXEsTgQ0sqOAk/vI4GoZ9m2E8NjwQP2JRJ
Imj2c2mwBZo1wCdrDtZVlSPyOT39UM3A/BMDgLDXvBs2lQV8N0y6Q2Bod+v6WLnxhFG4o/wlHBm8
cVhgqDP4p4E0Yz2UjHxK8pRseQ9GP36EZsfoNTAxmA/3XdptGf/vLJcG8V4xhsXsVJivusJmky39
c7P30RVdjVcOy5RBP/CUXxPY38myj4xyY9y4YfaSVuGFeMZj5Tb8RqEL5XPkZDzVKOtgC7t1xM7L
nUW2nhKTd6MhzE0gAMA34LYPabWAfB1sI7wNfY/aWEP48cG0xvKb4xL5MVo4WXVdA3BHQmLStI5K
ObuK5xWkIbXTINk0Ue00m+4MR16q2nwWE0LJHB/HNDikQXnAKfCMx5MTh0MzMM2sO8WpCgu92nqA
jsMm3HUCV6YaaORN+/simV9SflFHp+dWLj4Uwmipi8Qx4S2drRt34zqT1UY7io7EcXirZh4SWiBy
5RwiR28tdhR6Ti6Aw8Vzj5uBqBAM5IXLlSSkURQwglw053ZJZzlxuZ0kEzKvcK6lYR0zL8ZmFBzH
PF450bRrTdNgUugSBiWjwrafUVaeZftpItyfN85Ioid/WG7OpvBp/UGKmnBs5iUmxeVvJsziJhcR
c9jZGRi9VEm4c6QKN6qfD0JPD7hwO1q/3B7biDwzk/gXBtlHWWG9qUfjkLOLI2HroMQj6SVZoSi5
DSF/SCPbJgl+0iRXDOyhm26tocw55LfPJiuiS1tCXogRfX/BL7ed426jJGBeUaOcmNU88XmOz3k2
PUdZwgh6uMk6fHHm/jzCneQl5Zxt9sHCcH992uiBM7HXyy2xUh3nMZWyLkXeV2lhXNG2+VC61jZA
xoe8vorwbqmK/GvH66ztn5iYw36N7sIoxAdk7bLe2o8xvWh+I2Bw+saA5Twpz8FgMMSSTE6q2efQ
WKlXVZsAZEMs4WPcfObU4Q1j/thzoFm6eS6OS28w/SHA/kUa/CLk/aWL0BPyXYs6+WdoQovKuUQ8
i3k438ywsR/qHIWfwUa9WC9odC5xABaMGts0+MsmNNVmia56zStDB+CPQYcCBIANXvVuNqtdUMpr
43tMoCBJcDzCd+P3T/Cx3yD7U11jvrqK51eAOK5Gdnpz8uS048ltcntTxIX30frsyxI539suPsbG
Ts9jV752NLatk54lQISk4i1RR8c4aNvzXETIa0xBViqgbswalzILY4WsAKjcDoitNtUfW+Enh90d
WQF+uahmUEs2bWkjI5NfJ151bqnm4fEcAVVYxKqoZe3pE8+VB97NZGGYGYtpzaRB29SgppDHDXYs
IJBZGTgcXEqj908cwT59Z7AAX1iozKNg0exaXLYwkfzZuQnOKX4y7v3O3Sc4hklLsW7OUcNp3znm
LcpE5xXngutYiuSdsSTqYTuj3A4KdhBvA4clc6ty+e6OVOuyDpXQSKts78tJ0oXbEbG2AiC3M2Ga
MjoMfn5o8+C1gxMel6jzNlj+Tb+gpu1kvNn2TAeLlcjhqWS15KTfb2Mswl7fU85oQfdusl8uxRMx
IOdsuuYRYw2WBwDRT21TsjORyTGx4hjsG42rrSjMw1CEvzqyAkZnM1o4lcG4bf1jUlsXGapT1+Iw
jVtKVqNenqMeB29elDP9MxhV7eFoIYDFIkPdjYe/KhyifcFzPkcFlD//KbYZlWBPYLqi8M8ExhL3
5YAM0P9MR9HRMwNKRfDj4ECCOkWpZay755BDJY2kGqereeL1vtMJbjcjndZFCiO6d7OfAEfeSpEs
HhdihSwiNE8DFA+YnJKOqlXpq6tfmnsUF5J5nvkn6ee0c4/En3/D43VkRh5yd3HALzKHAdBcnoyI
ZqB4zi4WqA3+LF40amI9llYkivqoexJbdsWT04VvcVpdp7jc4f8520m6y4rmbg7waFazC2dYYsHU
Tv/ipdjYY2n5GybXJRArlouAz+SvMqaW1xQn5myJS8uqO2qPgvbeof+5sR6SMqOK3uTtg322ZBex
95mJHqXZEqCW473pJjCwlmNjnnovlOruGzu6iKR80PQBwBxBAOh90GI1g7G9wYOyEVUf0kml6Az0
6YZWmXcsM3EdtftXYT5PxYNDJSO2GEQNl7M/r8MIO3Ov4w1FHuulqStr2+e2iXhrLsnNMKO12Io+
PP3eVcxlvYE5KNHw5GawJ5ESuMAY7CkLOmezs67yEUk5ueGa3AyhfBvz6lyNYb4fJOWN+rfqeXEs
y7j9O7GT8xMGG63N41I3dxq9NGBgMVf5KsvgUIhIfnmxeZBmsY2i6kA/OzAQS9PjVDlQC6gIrwMU
XgNrloHtDXQVe2RKfMCOWPeEg8SqbPjXTb00LvjTn2hw26sqf5hRqaLC+Aw9CKcL7pu7Y2tXy6At
viRJcmWn/lwb6A3IxuRxrfJmMdCkdelRLveRQxiaTsKiaNY0mn4LouavSKU3K+WBD3yYLLb1Q9Tq
rImDzd4i3bNhSUJAIlj8jA7zMe4WH0sClSQ+rC45If87uLFh6QMO1GCGXUYN4aw2IFQehav2bVDd
+cn8VxItY6ppMIgI2U9TcxYW3isreCCK7cBEOJrSh+WzTNvobkyT7dTdRELnFt5KIGOP5UxPi06v
9TyBW7Gg7y37k7KygAQMTA3wkhKe7K/R1I47lTZ/RVzxFFK7q5mKUgyl8x93MWiySsYSCEz+gTX1
3CTuNmCjvxzqrdTYOBZjKipXaBbfm4v3n4RmUiJo49kT3VlPxhsukW0gCR0LbEUODZfGjGrTqxMV
pzuChq9wRQ6WGeNMINtISrPpAH3ieYWm7j4sN+RUExRnT1YZ5n4Yot+iVcyBURRS56mKcD1koPj5
aNI02qvOxk9MoqggLjhMwXnMxx1P2L+6T3j9c7KpKA/2A5PyPAx3K1AP+Ja4UfrKIhK2JLRRK5Wh
mCNM7nNqpE9GKMDziKjnxG4xZG0CoEexiWQSMW1IJ4FHFXgULrONJoLGw72fnPqzNlm7/Na44G55
1XAXNtUkszuI3RkBfbGfgwiHTjjPm6Synqa2fhjAuw50m3jAL20yh2uEUWgFNjwfDFhWmQHUDQwW
RBx4a5fe9A2Vrd6hd2l7lxYOQpyTn9YU33dmivTd1OZjClgFaxWdITXwf3buF9C1dEmYdbxxA3mr
wWKZMIW7W48IHfDTEskivTTcqyJax82QfWBhwLKKUyHFHbHybJ+zPwu2tywNHai61n0ea2zPYwAV
uH7zKWugbpnzDXAN7EAMzTco8IzDHIYpTXIpzJcxppdiHLZ0vl1zdCceE+IaxSVNsHI1iId2+d0q
+t5LsvVmmR/yvPkqJ+spwQGBZZ45+CKCy2CRLYbnpGJwx+J4c6WG7hnctf6E1oaRgbUon6IdH9i+
sH8lW/nOqd9JJ6Az0zTMlz+IyL6bxx/IgKvafImMDjDS35ypzeTGN0GRCwftByuL2ZxIBMrklUVk
T5aB+L5374QQZFGhGH+kq2aStNAH24qRbMEdKR2O8vGdQ5B/OXqFLZBB/CJuOCxhhtdh9M5NDbUx
6YddrJ6hRUHpTdKHOhVXHJHM/RtcyQRBxt55iWTE9N49LJ8IzrlTyVPmQf305nmnePUxfuBQyeUc
Mnw3I1idFBvX2saPvc5bf6GEoxqgZuzKwHglpXnR+KA4n5Nr9u7i3FjYCaxMRsCPiqSAIBXwcTsK
h0T9qTL1zwqJeLYGSEQwz6cIysc5DBvml4m/FzF97TaNuJjRq9DYoY3fi9Q8xYq6hJ5S5UbeiNQi
IIQHwEhQib3HYPTvvBq0YzVn1d6Z5Wdh+uI2C9q+fZPMGTvoEjgLWrOdgXMRyt6w6B1qm/m9lEG/
5m3+A8T4UzKxJhHrXArPpjaFBj2VJ2dM6Be3Ll9F56uVnU+o7Z0W29Yz7nNiiwI4FGou4vUYxGuj
c9D/YpbJROV73qebpmx3ne+beztmkSUl52jZ7ry4ZdPKBfMbpwVbLj/CxPoCk7odk4iio+gxj4eQ
SPq0UmW/9+phj0N8DeeGgR2JOru/OWRaMiB6Km+vjsYYYnBMju9CummD1DrV9XhU8A65FZhUDRxm
i/meqfpa0HKr+BolTlNl9++oxPu2pRnHDpKXtBzvPU4BoaIXZ0m7x3d1HB/08qIycP4J45wGw1EQ
YOSWzOG+uVHxZc9vpsDi1tucrJodTqJVQrlFKhAbk8/ELf7VY/5H4GFF2TMFs02xLITtW1guTx8d
nSSj8ovEDOtnCpaMeSoqBgy9++VnCywyFWTSSmKGkFGrbdPGhLAVIQVeudu5LC/KnBjXU0KuUPN1
AYUCOo51pLhxpOunDzDYAbEx8y9lg5I02PNPdXome3BWXvKTeMZOC1zkBQGsbqCSuu7YVk93XTte
2tg8euRgBQSCdckcnsX3jjMWXQOdty3Y/45VebVYgFJdvA48HaswyB+S3v6iHCtedSyHlYRXlk94
6GkXKvho5LcGtLXkKzjocOgtXbNaqlFeWO+5yJFIYYWAK9S8trG2HXpANB7fTvbedbn1kWQfCdXQ
A44ng0Kzdd1aN4dynXlK0GnBDzALtzJz2DpBRm2JVFvt2Dercg7zrFmzqBAxa9o3ajF9tfZMm1//
6OHVW3RgpL9p3XMjrPxlWIkY+pR3+V/LRdsQH7ZWYVi+JIo8HmAPNAB+lsBT1KYx/1lpJstCOn9D
xQ3U1JhFEXVfcg9Le7/Q+3rB0RWnok8lSBqc8ZeTa0cIZ78TCo0rgWwHA5tybTANnXrrqyAEu/BJ
k1L8dSElrQywvM4BYE1xSqBJ8Ia7cY5OGVPnkcly7GdMU6L2ZpGPhALpBuZ7Z/hbndh/jpv+edQb
HqFS3gUjyfVGoMguCzyAeeLlw0aE+j6nBsWQ44EwL80/g9rXpTxRYm9vQdRpc+nz8r6rgJRGje85
SF00eZ4nS7NFHgSoF4zLy8WYrEfmfcw9QN/n4J6imY0Lo9+choBw9v5lJaTC5TjBSW0P4OpI3x1P
q/0TGMNH1IZ7udTeVxIoHRs7kX/0ebctGM90Sby1Y/dhLKdXy4s2WLdPi2oakSoydceRIuYD7kx6
pjj7127E+7JgB6B4RIx9lEewXmoW4cTFxy686F5UyeNs+zdQbfu0Q9kb3fqNWAoXzZtLTqH120T+
D/n3jqn4OWbrGMI7JsMMQoWWcLPCjjpoNjZZ9x4MbrmzdY1zjbfUMJS4bHLT2Nip9zWJCRhUPMBk
Li7hVF9i5r1DR8unybMSVqZ6acKSjYvtH3I97JlbegxF8Wk59N+IyXwR1O6WXNBd4BK/w9u6pUEw
AsLHn9PwTWDGoqXF8pbxzTuIy1XQDftUNfPeRdIgIaK4mMPAVgiG3yTuctfGXOLNP8u2EbnrIeTF
FY0tYGf1iJXjSk3ij2dE6zCrfmxDXDgsOqr8oajjzfXCbZNWNyF0vBPjoI5Gqq+5SK/TxIRFDPQv
1hDQjegUKlqS1QhUnFP6e++RaspBRg1ycXOOFxIVh4CY28rTxjflQBy2PDSRWeAG7Jn0Q+boandj
d+oZ0g9tK/Z4EGXyMfjgMrOWmhbj147EwdHt0ZKVB/5xjuEQZrt4oU+otl/qz+l0hX0FM4eizq5u
vzJRlKtumnhr6m8rDh8V85BVXNNDW8AvxfFEe5TA/ByUyQsdAd16JDJpdAjQVt9hRo2NJ5+hzbJ9
REx1P4gWb2NLsJiFsIlrHOr1kHx4CwGqCEfS6Cn4T+Nsmeohccbn5bFP3fxDxN41Dt3t4Ge8RUjT
eRGglEJEyErfRgH0MCPRK+P6w/SnryHjjOBkjxbZKhxKDJMt6qUPgQVgcUKvsCPnEzb7z9IGuzxe
MqU3bODwYBX75SC1HGAajsQ7FXsfBh0zjUMyMw15RDlP7YeIx1LGdGhgGHiIhwCEHu8OyNjTLVEs
O5TJhlhmoMXK9uxgzCbRlV0J2Zwj3rtO1SEXcoNhYAtB1VPFaWH3x1e3cntMmPy1MBHcvL7gUNIe
wy78iyfUHM3N4dFSpz3rPs7ql9GUH0bl711dcVt7vDHDcW/GI9Vx3WvplEeG1XLtO7VzN2L/gyJM
jnyCcMDRHn1fVqAFW407MiyMTeGrJ6vWN85HTxISn1kBMskWAz6Pic8ko/hfNM62fV2BvHGNEe4f
AzbJLUz9dIhRSlDLLo2T4YVnKuv0wRTyWvpJefER/lMHqyQllWs7ITgBCZBArC1XBWytpW447cF5
qNS5I38cACPShI3pa10vy2RFMC2gmzor+gdk6JempPgyqnkWrDDaY33dA3E9t5b1ZY7Bg2k2qHUd
Oop0yACP4tnnU01IWy/GHZfCq+6NQz+LtLbgr+V4StH3rjalPbhYQNSmzVcc1Ge/Szm/N81Th0QY
zgkM+o5XJ96p1P7Vgf27bD2lGz/YBm7AWEJ2s5KT2fT/LAXKv0GsH9yEIjNxsKsmOBqF5O4p/wUd
9dRpSeSysnlk5AYm1I8jnI8oMwMYHcMVtMw/262+rBhcP08jBhvUecNhIMipchh8LBjRqgt40SyL
Oh6rP8iEJIIhjkLLsG/L1mqs/HtvsRCB9iIp420b4W+CmKN8Q8JCO/l9FUW7ZGqPiPnDijIcmhoL
kL35ZDFVt+0TOiFw5KVejCJv7Hkr38F6OQp28l3HhNAuupfew7zo9jczVhd6eQ/LDawjG2mUraQ3
sEhRQurYntjkEY+J6ifwEWa4CZV6H7T8SZzy36AJIpg+lCpT30WLD8gYs+yudLo7AIwky+iNQSDF
AMe5N+3Zrze2988y2R/nIvsGRMWPJsO3ymeobU4Ct0oIDpwPrkdHYcCfADREGWlYStcOHbMrd5qZ
qkTPll89BzrE1pz4j9rEjturEXYSJs8IC/zaZSGuB9qQm+kaAD9MvRIzX3pypvLMegz724mfXPh3
a8/tGlaw6FmjiFUUkGxiI9/7asZxkj9EzXCdU47SsZ28aXegUoWZEggT+Yqj9oUI06Vqx3Pe46Xx
3QnpGi+ydFng4uloSJHgwcUiVqbsV9zUeFVQg1aZ333iyweDP7gYSIe9vTSsdOFdyy4jhoqw7BsN
hrtNTg627D64V3DhUBDILGAu4MHUpiaS5lzRz9+KiBjg5EnqouPiMvYB9e7YDUvjucAI69YmQAiL
MlO9nirnsccClaTWuK1VANXD5H9retJNtKIz4mtx5w1MCJZ4pLMtONFvssC+YQOJoa+xo437SJ8p
ntSH0J7OVuR9T/AyBx+JVxO6kjyco8a5mHc3r2CgOXQFINRkfEQcf2t6qjSsEpfYWCoG/La7r+Pm
XQB2Sn2kjRDOPzSfNTjz9TSkjCmY06Fo3DtD8BXNzQVLF+CiwHlZfiuFw3RVeAL/c0ybhcNQLb/v
wgj1sFx8HaeAz2E1YP9cucN0mFLriMWlXWUCnMbcXrC9hzSoRZtsLq7KSh8Wa5wdpA9KoUSzUSBm
c05Mi+IqbyoPEsgEDgJ27fXiC+ZHOgspX0wAQyyd1CdQ51Bz/SzT/uG5OpajcV1GFApOhsBIEE2M
Lg2IoTJnY9zl4dVe3gP9Z1SPT6aeL/40RZD8oCDk9atJyBiaxcVqo/txSqmgYHGo7WKhxpLeZv/A
GCp65h1/IBpOQ3v5GWD9MrNhh/B6JYKK+Se7M8cQHgwFXQxORnoNFlluOdgihpy1qq41YmPNGr2s
1bEkvGcP30OfnFw8Z8SrttPibPyPo/NYkhTZgugXYRbIgG2lrswsrbo3WKkONBFo+Po5zOo9s6nu
rkwguML9+Fx8u2G2G6Jlm+TVgyXx75VQ+Bkl/o2SAsGBkq95xgjcrJcEB9+zWbD8yJwBRQyBJjLW
US365PrtXlJSlFKcxq4EmldinuSodHhzacfn9NMPlfZf/C786LX5t56RPSPBdcrKivfSIWJym45k
ClZu0gXRktARR8q5C6PkcTL+cdSI8tWENsqRT8KPv+Kxfm5a9SUcl+0795NbR8fSG72NjMoceARo
h6EZyMcaQtYH8IMyU4JNcu64fRk44Y53BzK2OowWuDEeAsb87GTBKq5VwqhNy2a66/d1WZ60oHjK
emAApo2va9vppXG9U0ZcRM8KfM2gcuwQlRJ+WXzNvGVyQpxSOAMQBB6FNI9FQaOo7DPPGgdKqrap
C6OzdZ09NkZsLMwJkir49SYooet/CbN8H1vh75LSRvtqPEUmvE+4wvXEuwK5zHPQhbdlnLxpzPVV
76L6ghYyiSsjjdvZy09OwVYOB4Fgw8Us47j+N4+N1TAjGwnUIRqxHrfLqUI/LN3+NfSit4kDgxr7
ZagphAtKwtjQr0bW27DOJIb6Sy2fVoXlRyqWMOZe99l9xnZjyYNvcrH5c1enjmJSb7CFK/E0B/M+
ZUQGrINPg/g+EhNhZ/gtUYJgmk54tQO1q9i7qXG4LBRKecLKATFMy+2xMI60KxxvjLBEFFBVN+c2
rR9NI+/8YAHc657WfNj1cWQQcsh7967oBbDM9aXo87HyO7RBYExL+wI195IT4wWWPNtpHii04xjv
+sy9G8biucZ5eAN4lLjPzjxXTnxdO6FwGvYmIKBA+FtWOn8rcGETJwOvqLcqljdCs9Ecc/MQkrSb
pPE77BDSPOKnTg6PIX8BSPLnqVmdbrA8b8x6IyWJwklKSkAcpXcJSJa1G6ma6Xuppq+Ouleut3nT
vzKQJkUBQIzuagrr7KKpnBhCfHuZjeNKlocgKD5SzV4mcc/tOJIN5j8MHVI50z80UGJQ7u4swhMG
vI110e/CzJwtyWdMonpvCKpBaxXs2AZhiBThbTw3EULc5il3eRcK2obAhhTgEz8NW35ARL80hIIz
mPpsO/eNIRpjdg77eeyebWyroDjSp5pRFWcqN0UF8ELrJ3R7oGIt0NmMa4Q8rwV01YjbuZsuTUtK
gmOAlWCPvZmh6xft9JIW42ebIRsPfLu69dPw/7Lid8apKF2yRXKeFt8ZLz0OSOoEvovavgpNJz72
Zr7VhU1ny+8V8epVHtA427nM1ngWXf8WmfEQptBMeQOQlcK19nP/VPFLrzey26mnYsl4Vy4/g1vs
I0ch5zH9+/rLpjx+fi9KprisCnDo4hpwj6GOP43BWhUjLwyrkl4DWuINvq/9/75L1RXYoT314abq
blLmu7fdXeG1745NjrXVtPU1VXlCc1KNpzIKvubWMBYYCSz2+/OIRM1Yw5V687ZtKGD8pX5DUHFo
V5xa1d1zxuGKGHGrM+OFsjzoa+Snd75lkNy0wGctTEs70BQThVo3Uu+k38i+eH11d5EvP5bUApPT
1JtFqt8+l2zXOiBPcj52Du3U2v2mlbWp3PDW8Zyjk7AVNfXeMdNzm0Yc0hM95byqJmwrurQm3Lk9
/rNFOzS8RG+zd2seqhLTYIXexlf18zIlt21ff9Sm/6ia1rqZkh7In+06LKO76q5bkhzEtsd6sVeP
qV0/s4BjhjB+BL54yENUgJDpr8lU3qedfOkBsNCkOygveJYG3zy3lVqTztp/ReQdshB/XIx6M/Kk
PFSAcTNyM7cCb+w+7sSjIJDWWVAcI7hhjG/VD61PfQNwDjl5XUK3744k66TbxfPoiEs/3DoBQ1Fd
ZBPuURBydpziQ57INIDdNi7uoW+rI7UpgYMUM42+H9BKEeHSXuecLL1JbDEyAfJz/zpzcUlcEC2e
RmcwdUyOJNONJRxf0Dr6j652HVY/mvq3W25TFMlY39TZCViQGsu5j1GFFvA3+4h1sUIRv9hpsQEL
/CWRbvZ9/IE9FN0IG5naq66D8C8+r56JRW0Y5VzL5d5vWRvqmuDJgVoMzRy8/eSp4UBoF/lCmOlJ
Noj3Z05a9oeEMHq3g3AObJ//xujGiM84iJHXaD5SphKsh/zK7bbkTF76vNsNC2rmiDOkB5oFjQCc
EJC1Cr2KALkuwAd4HlbaUXTl3tWcS9XS3HcLnUw4pf+MsV50mF+MKyqmWwgB2D3EYiJRsgA46MCc
whk2Vh5MI0r0iWcG2V1j32Qygd9iOQfBzGIs2UEoQhPIO0xQKeYdSdIJFgEOTc7icsG9N39WHto5
K1vFHPxKN7YNkQnOl9U6DyNPMzELr6GdqGtqNfJGOv2dgu+Ehcnv9xJakJ85UI/JAWcRUHjek89b
SfkxPofiTQbyp4pojylphzzTsD24OnqSgO3Hhzrr732/QiTQzGfXMfu+nwlXRuvnJ7usU2S11TA7
3KHFtemy77SWJLng8L4r5hWM1bO6TA2at+j/KmR0ObC05zzXTf4sx5FZv8+EzTM4QvpyIbUSOur/
B6hbisvoinczotDzJs6tofWrM7O6q5Wrb6ejKU4VwztHAGxPmbEVkb1vHaJ6mhE7aQ5waxMkGLXU
bKZVI5A8cBiM28BtabGSd5FW94GX3Dal+4WWASFFj0HYE0rdjqbpDlhJtyKSzMyhp95lBJSTH90B
VYKUiPu47IKDqojNZOJe7ypQYQ+TcMM7D/MAAzBUWIe6aFcgRlLuh4r2AhPOs8ux1/rOq9eJTxYn
GElyW+9cl0ODPepzWjghLk6bJf0ELxUh07Gr4c0vYBgiZm81Dvcm2iUO0bXQ/ncm0a9pE9wXdfOA
F9Ln+UMnOmfdrVcGTy2fYBCaM3Q+BjwqOeEQvUR7RBJROMPYUM7OnZztGBUMDcVp3Rx2nnNAcXCN
cF6rcbqHXvcITHhVtNbYE7CJlISWK6zHmQ2ElBCiGmUumgpXYUJCTog/Ah4Swjgiz6u3nlfutmaw
EFhyLyJ/a6XmmWrlm6HgF4NFnvxqtckVDLznKXoXmGg3AQBpoP3gIJs+3JdW+qVEtQZH1Cyn1Sei
/3MCiAWzZXAdM2+n8eSWHbONpHPPLnL2Ms4uXl5g8pveQlOffDpiLKzEgwh2CQ3pOi4PxCDk92Lr
krVF9BWZ+j12nWswLh8l/0Dp2fmOnFWi50JwvlRryRRdPeaGE2unNvceoIgddOyBubZQJ80XlGrs
5hF/1h2MbemYBvs59Si0kZpHTxchZb/n+Gx8pjNLsk1a9C98nnO5FE9D0b6R43orm5ngG87iyC6/
oXjzJg5u3Uad9dA8QBMBZBuWp4yNy6P0UMs0c+RTosO9c/jcotURk3/WhRizSp6D/IDE/NgE1Xnu
F1rYVjOkZuTJgNDb887+cBFW5qX1tizAR6dpTYyq0ukcLfmH08Xdzh2S5yRMT20wPcaB99i78znu
cWBZEZPQ2hCBOFlEXUQCwUk43lV+ftL9QJjoSOz1VON1E46j4GtHqIVWleAMZgmjtUWAI2qk9aJX
28IzySnLgovr9XudVo9tiB/dGcRPvEzHSPt/3YhttO7o4xE8PKdT9u4Qmds4LND02L34Y8QYtPQ+
RyFOFtHo7iR/7bq/szr5PYrykPvNZa47ol/Y5rMgeDDgojYemLdrqENBOdbc+6z7uXFJBCrzBAux
EqeplXunapx9PcxsycupuIzooQcTPKusvyyGLnSuy+vKz1S+Pi11eQzyFMqsm21XdKmVOc+BRZiF
PQSEi3N+q9hn+ItIGvXfi1N23/iJ9Caxg+86QshQAxUB3LMPYv9ek6wVSaZPiRvA7om/vWL8rR26
jjYaX0tKrqgU8gBjJtsVEX1wmqU/Wo4c8cNToIllyVEw9pCIUFyHx27wLlVCtVx5K4ZQfY51gvOY
5VI9PDLa+9FubG1yoz+rCbmlTY6QClT+2oyaDo0NIbGYfFO+Yqamnd1Yyhx2CkN1f1jnnmH9nnrB
yfdZPoWeOiIpj9cN5dPIl2ic4ei5/W0TxdaWqCWkIy6gSd184A17HXClgPrTEO3EcnQgLayuya0R
eAo3EYCLquO1GXXZe1V416JNXRAJGqqQVZ19vm6MkOegCfCkzeFXtHQHV0N0UjONagJos7GbR59i
FU1OjpS85TBT0Xudhuo5dfRPH/tXOXZ/O+3dOyUTpxJA077u5/+/GF+hLOnm9GPpzHeHr8mSw2mM
hr+EHZ7sdr7jRbDlODnkfINdWQBoQOd+V0NN8gA+f7iVfCjHAj9i2QMGc77jlKy5cDzXKSum0tx7
JZRU7d8tvvdjWzB247Q7B2tMbFn/IP/H5aTrY19SQpPodbZtyfasbt6USyY2QU97B+PIVMnvwFkA
KBn/byQYWsNE2o81wR3ASB/c9UcilJZz/tti3sEPC7zQjMm4K5rxbYlW5X8z3aIn3djT8JrJ7rQg
Sk/KGj3JtGkyIk6QdFABlRylg1zGnTNnzyAN3ZuGSSszU0alCepyGck1BDzczA0IJsHDPTAu1/Xj
NPZP6w8A23pBy0UMAYpL1pHbisM1Ds2uz4JjMvTPS6RuZZTs2MnE26SDXJolNjVUSoYfsiuWNsZ6
d/MZ1CuEaSQDXrIuPPFVoJs7KJRbXtVCY/IRgGOwZGY2qBfeFWASPSXRa6UorZEVuvbeC6ra25nQ
EjmBeLOOd5Y/w+jPbGLT/MJODwonlPVOYkLm/0GCVJYIdfMyB0cDN9vydhyeaf1id7KL77EK0rcO
cSIrwuOKTGlGQSLK7nsp1rkBOvQ0OYN0XNteImzVT450xuX7jDPfgiE3Bvq5rVOvvEgkLKgkVboY
wQNG3hvO/EaTPcZKXWLn9vI2SnixeZINx5B30xbvDmMsDn6To6FZnHwrSI0r8IarWl/j0YnqbdPS
yG4tq0R/YiQ+3W08TFl/a9JApJ/G0YVcsRw+i4NczV30FBd8iT+9CqAo4+5YbctxXFlExudareKh
qGJosy2KMevu1ByiX/VS+jVW714mL3E4mVdYu5737SV27n/6ItHz2Yn9GO++HipJCpCC8UfMmrtK
GU2bTxsbqSZy3nFyctAm+YiLZmR/+UK0l8+7wx4QMKkxkvIWAL60CMYLRHjMHDXYTPCbUs0zcNqe
T5elYkI8AD98OlZ2zR1NOx62j3Fs3PhPWDXQvpgG9QhqNUvqhixdpG/oedhEcocQFVMwfmg0J1OV
V3hTK2swvE9B7+Q3MCpIZc8rCy7VTgYMBn/rpIqmbRC4nr0flKbCjrA8es8dhuWK4XYbYfZrCjCn
h9lOQ/KMa1UxpETikH8PyirRNEROjwARqIQ00V2eW3xFQZEIiykybDEYZK0fMvosuu5VitYf7xpt
TdGFDWnKrT2Y3F42fsinXNG4nRX/aVXLnfE5hyxPzcYYkuu/UwqQm5EnMWmUNNmuS7sWNk3ItRg0
LovW4gjJi2LN2i1zC+/z7INYeNAFLrJvDYWedbKa7VULFflisTHPBarijTChh+nyFSZYil8njpFx
bFS+3mwHGQIqg4vEmhI3wtROCnSF5fNPpuDXGzIFNrPFiJG1WzkG1rfjDrZ/aRCB6PEZ3qWc9bpZ
djHJeg7B7q9LX/kOpohZiuFj6Dnf37vWCzBGtblFyGqr+IKwuk1itJxtYXvE8GxMS22HgcWpF8FH
zfDFW9w1tXZegtnu2qclHKJmQlIYTO0dXlhLvYoayM2RZ3gChqwg0sQoJtk4Tv62dPmqwXGVNgU8
JVQiF3njjs2CShOPVsUBHdZAUUayYIyO/qYYkRdM1skY3+MQr5q3rqxtNAed3czmSarICT+9rm86
KknC4JD5LMLOVrpbIur2b9Ywdvialr4lasHhzTnufafqnZnVMvKzb4WlLXyzE11mHxT09viAdN3E
8S2FOp5SlciW5djYOYXFH5kQsLY3vR+rCFpc57HfnNK8qaK9TCMxPM++69A6c1rNXrOLw7ic0Gkw
L0+IfECdkTP4TUkaP/Uj5NKelsVgnWeCzB/vgSeKNoer1qi4Zs8/VdHw2seT1z3mFbMzl2qLHESS
/LrJ8SKcNbVH0mJqDXjXbrJkKZm3dwNjsZzUR5E7ZK65DlCRLcqNZHVictYoCMM++r9hWyBYBnNm
8qTEDtiy4X1D6uiOj6Mz+ytXGTFdyMTctlxmw9C1KusjnOw+PsSk2K9XfKzcKb/NLD4L6Se6HiBV
cYSsTBoQW63lP3QyUho9HOpaSHVO27bviQDnhnMXLKb8LlUgRowKynfJz1Iia9M9PR0nP+m41QjU
RZg5ZnwRleA8EIUMdjMSQ5O5qW2d2sLGJrILewOjHJIeU6Mj84qkbddtdmcYNmahRG7tzxhiu8Tz
2u8uH+PqoRODRFHmCG9CQlv6uKajDYdOV73ozJ+rJ+Ku8tmc6lYbhs/zSpmaPdEyhlFRVd1XTHAA
C06ml8G5w0SLyTcM7RDTUxx5LFdv7DZYgoawhdDr4HrWAmok+r2MQYjl9fBP942XJ2tfaqdrLjU9
osbn4DZOEJdYqUFaEibDIn62d57NsF1yHmSg4oEcDt2BFR6798Ad4ph9sMWkeJ1EZ5N8xG8loKpM
RaJIEzRdPg+HlvaU1+Miaq/zb+CFu9S4htfKunnMJG7yG7txLB/kpU7asNx2yhYCpZeZ4bscNdG4
/rzP51j6+m6UqqC5HkrfV3oz9WLWZmtQNozzwUrHqP+dsDRI5vXYy7L5WUwTSpyzOwTAqB+spG4K
c45dqepm3xYMgK55I7DnHFqSqfx/sMWEb5/RkI0poOnQ8r3yamw/9AmGmQAW7TunTEN7t9hBVTGe
TyDOrMm4jiqUeTAmnuGA7yPsZdWAbi2A549CcuyZyVEcLB2/MyWgppfqQxemEITTTHxZAI3lHcb0
KXyaLI3SFXwOJQSbE2vsY/dg+15CR+0grx3Sx4G0HJ65ZbWPDjb20XJQsYu6LpOtlfcHh7NdMQSM
spDiHcIV0tobVt5JhoEA4fJcbwenbZJ/iTeqhAFIm2rGWaXCdMUYrTKlIzcYWJXVM4EZ0pYNXFO7
LIWadgLMt2P7mauHti8qlJ61I/RYbANj1ZWP3rHgFs8t0lcg2w8j6auoKErYthEFgXcoa0J9UiJE
jdB3QKfSdAe3vKVJIGsWaHgW2e70OXVJ03/lcETXtJSA+gseQLp0IPLlnGTtRylrtfzihorX3KU2
mazwgDCAtTrQKEySmlU0/sh/wgnb6iTHGavy1g2gftScYJW23qe6IkGGaUlRw6CPNLaryAJbbe+L
Fh/27aAWv8F8YcF1XoxS/rcdEZKzA+MQAuzyyAuZglBBceD+1lX6kAq/FO+4FWZMkGzsF+cpcSp3
lqc2ziBmYFSz+4Zo4Qnj9XSw8CvqQ9N3NfHyFHwdR7E/1LK+R1aZxH85SED4EKRYtNGXy34Q05Cc
09+ms4YOgyePuL+cA7YfTfiDDSFmJQaRlawZlMZFDOOqkJFO3lLd98CUqiAIR7IUAyVG9BiWl7UJ
dt25xbhm+qJJH02cpMtXFxgvXA6YjmxPYvKycZNvYSwnrCmcWLvePTr1tBh2VHA1klSQ5g6xs0ky
9kwIWkCNxIPrGCtD77cIoxuGXN1RKLZf1imeyho5RzKYLv6XIhiQzs3AYQj8jQmZmzATD+Nxr03f
uelJNdqXw5F6wLXExoNc3l2rlC3KtjMwkIoT5thWPjjQeIc/RhhJnm2eqvHNEjDpSBJ2xiEpd24r
JYr5yAzha1wBMf2bpZ7ijYR7ThH/q0sJWoixeF3z4gbb04ff0WirHKFhxEiV2gsaKjtj3EGcZKSj
Go/xchn/bwUK6kyW9z42y/o9a+zO9phfrHPfTTrbktA1SXmRgMda8t6i9MAVoqIN/8PyGUnhHHJA
oBiziAmLRtaE9Da9ENPzBC+U01/HVZw9E/Q0Sc3Seu5bFuzT1IqC3CjXzX2I9kxp5u0SJyXSLjJw
CMux7Jb7D2BakWDFCpmKvA2FVCOUJu317iNxF+wtLRrvnwSZBHDILgYobW/6YuYCHICwNQNJSpzO
xIbNU+31F1ohZ7hLOwK6E4y8sen/hIG/YDsi8Rg4+k1T48R3bsKkLASI2WkwEDfneEK8SxHGxYn5
HZnoOF1YMLIpxmJuh13k5o3X8TIMYx+5GZNT8cdldk285dBTrYN5VCLGDtdjjGTRyaK3QwA2co1z
90AB6w2/GT85DgzJ+eb/LK5p9y4iVFDqxEbaf3x2IA09nokitjITDnjvzbIlHeTGjv0cQXYCggWG
UI9lMeQ0jHKN9bWA8wBZtq91Gd9x75ii2JAYHrP8Cqa5rH4zppfALChNmDkNjnCREi/p5GiGNHNk
06tOyDx5yuasWpk/OIzDlNzgxlnK27lcwu42dIF8PXhwU/A1qRJR0V1izWBqRncRWNwzuv65o1us
tW9ONkp9eJKeQ7GHj9ZyBue2D4xePe+Tx6AdvExZQe5JuqpcvUnBjO3CKTpuwy3fxBh88r5ShBSL
ufT6a7EEHvaluMpnZKCZF8/pABAqg7aGCoLupgVXV4DVS2Olf4PWirmGvb2m+HllVSs2bnju8Del
4bxaGtM0qs2NTtuqsCnwKIuC8wSqx2RnJ+cO5y5z2azi565QY32pEJYQ2UpeEpgvvt5xwBvBTDa/
TZRaQOR4+DThLLCJ7+J+29oOncaeT8NjxRFCqG6w41cT+V1hcu2Gx3rAsfoaYmPHEGq60Hb/znkg
qPFamdkQQafMSZjjVCMvC1tjw91kbTzfKxg9SQuKrUEgfmMYYNBnFgkRc2EYMUg5lo3F1P8mRFmx
5qM7IJhfRxrXhTkAZLyohmE1K8snJYKQNMY5LQLk+VLVZH3BnGhjRJaoyauqewQ8EpI7YbM3qBBH
L5WKzl6QZclhbr1w/tWhXOkRijyN6JinOgtRM6spy+vbIBaBuAZtAzRqw6xyzICWsSku45uyLQfr
Bwu34AGsk8wjjIfupwblEhM5gQM8y9A83wx1MrrItl3+eUwT0BzvQKlTUgYJPe9Dpoa4ekwYfE2f
OO3XVikeA0H0okzrZaZVIME0/CKgYuge2adoQ3xrOZfFVjUpWscbLkSeTey+iir6GZyyx3rFksYp
4SAPjI0eNK8mV67Tml796tGk3sc0gLKYsboP4/wHHWscvub+0kkUDloEZcDXrkxwT4LwJP/MVdrO
QGHoGhrvDydwDLeAHs8NeoZZpWojgJARSxbfHUDd3kgCIKfvPMhpd68E/CwaefAso/HXr0pC16AS
Zuq7GOOUAi3041zqZ8IjEu9niD1TkMhhDTT4oQqFuI9aGQ4WpMlQkf/OsakbwZYAST88pdwfVo0L
KJnVDk6MAGOjBZWRpCjrQR50wl1aiher5WWM8oxk7RvpFyJjQOgHU5lsOnsuqQESKQzCt0JwXD9n
9MA5X+eefRu5ImFEtHqMWFm5DNBfG6dPR2DsPtD9D8tDMDBiLi86ow61ZRf1vRdnmX5smmI2h0Qk
LXSXeoBvRcXn1aC1Z7QE11I3LdaUCTk17sAcr6P5Nry8szvs3VpQVdbGnh88J8hYRjAlbBvSO0nv
QHFToIIhPNbRnnpkExP4/yzV9akkFyqkT0MvVo2j2dW2F0x6qzocJQzKWqske5z1N+vzrdCOXtmZ
Y4E4vOwLkZw7lTgJhuAE9ycZguNLkNMhb9Bk5tUBUiN5Lssi+2gzpTV1KxMsnV7cSLruya8S/K4E
FFn9JiNtg2KDsQyJAROjH3wFRfpTNFAuNWEPLvHMVXG1ndK9nVkzXzHWw9cOcup7Nw+KC9Vl8GBS
WAA2L731svo109OuCa7S68BcL5K42ht3aqqHvoTpqhUtB94bXH4mLHCk4JoDoNF5xbRP7Yk3qvHn
e8+r3HXAyLCx9aDAiCBuT+1aJ2wTBif3RickXkhn4jJ0t12ML4EObNnmdU2krvY6l1RmDpWTKpzi
X+Knyd6NYM82cdfdBWPM00ZbYb5bdgCHgUHBZ9GyJIdNK1k5OVjai50wYXRX/G8Jq8rgcQjs6bY0
ZfDVjvTRtWJLQbuTbIHkoFfvU3FpAJBeQ7tuPh2MCkySimGIeRgc3IHslplBj0xBoqQGrNqk7Z+R
adnLwnRwB4aoONHkGgjxfdZtkSoWjx5iOBid+IEOZVa81s0c731/6k4u2GzYTSWqWBb390lLI0vE
UHJEXsQWWWCXI3dbXDwOFwZkhbunUJ92abZ0V521GHjnkD1ZYto3IFnug2dQA8WDnW0QZOF0GixN
oq3XwMCCHbPOmH+tpSwP8zJMiE5LYhfkpKwn/pjH/GENVcivSY6IQXgfaYkKRo7wh1DtndoIrCZu
85BwCmfILqar8YlHLK44OIiIXdaET4V0CmQ/q2jspO7/Ds6eqrb2nS1I1p1XS3rVGhvbH9TJ52RJ
sGfJ6W/ih09DQ+uSePTFoIdlek7d8hiDV2RRi3OvfqkBKazy7UE0V0zIf+qCYLAirE7rfrU3BcHE
PnxDyHETJX1MHGga58eYMWSfgTLB0wEEg8vL2iWv9L0kUrq3A3rTsGNAMF9SxcLTGuCTNyQrAh2I
58fUx2EG2jVM+Ay6PXjDgvaQf2+KFyCCdvBjmwV/IMtmwIW9F2Cps7ZlP189LC9LSu4x72Akwgda
nicxw45oIuvgzx6goHGbxeZfU2E2jEnxIEIEt16+vHhpdFiT4J2M4DGPhD2fCVCXjIiO6WyS/NIl
zq7L9ZFT/dlmXwNfhFimjm35uJOWs6PgXaOzx6st6oe8mbY5D8ksftPlMykRrIERIa96m9jVzjH5
a8U+DVX0THayAyfTPfpRdYi5sgz89rXzo2L0nbbYOjVb/AIUpUYbufzhPN6WaXMne5QWBkh4TQLL
ahgTdnikyaWNlv2MIx5fnn4fR2pmgt0x0SAomJoHT+CDQtq3lV1xnEHcA5NaoXOO+wyVijjFJXu3
CCOmodvw8j2QlHBobCQAZhUb6a/a+Tsm/i5rwlNO5pNwiJWaFsFDGU0/g5Tlpmv9KzfjNQ1GAlad
iy2IMlqWA+fgxZ2is2PZd6vmUxW8SaDNnGWHH8chSb0L8V1VS/BOhu6fpiWpGUxFPEMCcN/rOT16
U3fo4FCXfXZAPUul4b+4YP3r0XmzVfXK+Qua2BDkMn9gHD/FkdgNrkRJya3MiA3VGnJpC6YU7IIR
jpatxs3CLK33nI+6z1/KKHxZf3CV+4alhA7kYqzPaYa8IxNqJkmfxHlsdflJ1ufRAqZcQi1R7Crx
Bdysz3HgihsdIYCQ/dOSf2aWcwvn8qDL6YcB5REi4GNfvy6h2HXleE6q9BSzwiasOw79bRDP54nt
1hS4H9Gq/rQreTMoArKigAp/sFgFNH/EHF2xyp5TW383ekQ06K9hGZdA82ECfnhKHJLyEjZdy7Fa
SP0kt7oQJblBMPNGrpk9/gQ4CTQxRkVJ8YgK1s2xZnfkZfgkiGK4ximfHku/REQ5fdZzwYE3bBoz
HVCQPaR4WF0gD9yNmmwfu/kY1m+dAwjkHCj+mvmDzYo5j2+7lGjFPHurkDH47XTP0PBJCP8uKsNd
a6ydPxPxjSCSGc6my/RhFRG4gD9E0N8jS/skbIYkQHnQPGsTcsGEKV1RcaKV8pLyUK1IB9jn6GOj
a8jU2XO/VtCQ50ZbtNTbqMnYhjZ3CjNv6taQ/pFMVj+CvjXK/UcbunyQhshou+3At5bVX8TEn1WP
X4PNBZPCS9AUmwY2kZHzrcrSQ0JCxir9hPJ4Za550wfWwfVB6NVw0dHC6TQ8rAfGxPFt8n9u2+JQ
9jhU0LpzrzDoYMNh8pfGMVefTB5L+EcGY9v1aDYkdDMvnbv+fobD6qbBXgw2AOpqy5N6W5v6//sr
hTnCduxj/ew98roVkALQkqxqzkZOBycONk2dvtigz8XEOYlZ0V6dtDyl63eeTeZCLQ4fNjrJ1H9i
XnRyORboF5BcztfKDlbC4xbdPr2SvUMms8U/dGJufGyU9XdU0TbTmJ84+8Clv8R+hpVFbHryfW1H
39p0SxELLBBZ/RcqxHOY2u8L9lN+yZX8xMWeb6hyTpyXu4I8Iqx+t3zfe2nlBPyCZg/9A3tB5PoS
PNzEHoOVbUlvxKUCP/wUTC66BfuopAKVi0eCv6/jkCMD8OwLB3Ai4aXsItdrMoOgWC+vYaHrrEjk
jF2H982W+BSEXwuWGIN1RrNC4G94CdLh0euTZyPCS6Vg5rPip3y4GcKRVXV8WCxOm4ktLlAXnEwn
MUbb9f+HQ3YrOEjaQO9xs7eSQMLE3eQe7T/qjHCCa4QXDiEKWodq41pv8A7upAkP65m2nlm5DiFn
oYzlFU4xwL8evUs57hq6jTxcVqLMnzLutgXyw4Ln0+nBWHJ8rG8rq/5a64e8+4+z89iRW9nW9Ktc
nHETTRskG317kN5WlncTolQq0XvPp+8v1BPtbGUWsAcH+0CQyCQZsWKZ36Dm1WfVzteMTQl3U75r
w0AaMkIJsdfze82uILRE6lqjVzprTZjVJYeaXwK+0cMC9GdvPdJZWXWtOHb1uLInFKjLqKVPopmL
LvQ4/cYi2JRN+xTxME4yLq2Ur6Uo9w6e7JORrk1XP6bIbVuI5ev2DU2nRUZuEaKubTngZsECt8h1
KFG61jAZlnlHmoZz2qEIg+rrfsz2WW3N5YYblRG6ZEDPLwp8CpJR2HTs3RuzMNYSkZDF9dHpPdha
8Mg5lYdu3PZdvgPX+azoPzzy5rrSOFChOuU0cqAfim7cSXGDvIc/XCYMTonWBoumGlI83oFmcW8y
ZIIwQNM+cT8sDBVmHR8Wv5kjIyRGPUdBwuoG3aoQ5l6eLk3YSrgA/CnGBg04d/CFmSLuxtEE3xRu
zdF8zSv/LoGfOlFNhF26m2xyFIgHexXofFQBXpe39j3/leHpRguClHZU9Jao7lqeKgPkAz2qD00u
I3m5tIJ3JYmOOptcqnvThV1I/pJ8Nrnu8d5bO9EDE6OVYHFmVvso3zCzm6NhTify/XWdKe9Rgydu
iuZ+7eT3ge/eSxKyXLqMpGY1vgqai8+fXaxkNM2J8Ghd39iIcMgnCyYnnJcJA61S2yYYeJjx8A7c
iO3ScKjRi+kR4EqRStUISZn6DCnthIvwKq4hSoKJV1GNVDIUpI3xoWlGGEjZsSxQXPRibRVDf1Fb
KAtQ9hibtMsEsSCjxpccyzXJ4xssgKdkkRZyPL3dLWsgXXbibnOnu0MkaNX7WHs46H8W1qIE1Sgz
Ws8UGzWgJocMpU3lQvKRrABGpFocpgjT5TzZjbx+RdBhJl3o6cQBsMDdGOIUHgdOGLjoxzUHp6fx
LL9L0HRUh7x1eTkNpM7YQRa2AneXFt1D7WD1QRqlWAhfevmPgkS3qu27MAwfZHSQh6ZluLcVb60A
REIX5rbujEXTdzuXjKNjjEIPEECIs8PKmQQqfkKse4sFM+rs08JqjdWge0gEoimFKcIw6PtU6qQA
yQdOsBrh2VsUdEBeCX3VMuR7F16y4yvcRlKkX/8pj2CkJTaS0Yi95u9ceyyzQ9mhy0DEZTI2SwY0
HGW6DYnO41if0ubN5Hiq2vDYpsCdWFKoFqJVKZUn4rWdtkjnR9sojfcKcP6SjM0yfuDvjkKouKkA
RUVJfiyyt7bxIGnY1L049mCzvkqD6a10vNVI3HTTeqnSypHpjoybRSRlvBE34FjHvw7FDXDznXPT
xaTJrjEvp3HtBspDFUdHMYUYHOHMVdkRonsYhkOpSohL3mDsR46wAZ6hJGbYfrTDIWpnOP0u7GUj
x2ceSvsXFMNNIvM7rA5l+mO6zV5+ZEmADONhjeLa3KeXKwNlkpZ3Vdi/epO7BPm/48jBy1L/6FBE
aJ3uJveMrTyXmyR5AWwgVSSYujzIvAQVkV8VPdS2J9Eca9QisyeVvN9UnhOHdxKg4G6ZaAt3zzKQ
FUjCdA2zDK6I7JX8wKJxDzKyMHrd0Zr5UsHGgWVYybMU+hH2KThjU+EA+TykQffRCb1f28iqtEny
pkgFGlYps9qtLDGcNF8NcQNs2QZ8iHiykQ1Mg4HZUHDWbN4qhviCQBRWkRisoPGW+8joFQxXkBei
Tne8bFfk8GlV49iQEjCeROs7/Gl2GhlUTSdyWhMLfJJIdKBWdmvsqlai7YGOI8d3J4N/m+PWyn9l
adn60z4Hm4mi8O/tEmIejQTrXm5rps1bZqRgkHSIjpX54HG8V82IOY+7lBn7iNiSRpSR+52u1K0G
q3hWu5xqRgqZyKtXftmsOhiV9C4Xbe0cOudYUU1J3qVf0dLGr02UQPTj+IeDaqdp52sN9VDNxpFi
uEmE9TBMYluyf1MVM5IpXTmdsQyEtZIFnzkOc+YMTF/ifcVUyqG2YwS5ZXCxVyABmhkg6iSj/+yv
3LA8KYgdyBOtQQy55YHt9EamgRHrNAIBKMgYk5aqFfPXBcfyvCDka3H4i+HoSh68crXYEcqIfNUG
nKRco2H9bKXNMrUoMQMb3XNjIa+nU0cIqqSyhO3JHgXZfogH7wj4m/2dbVy7o0lmbgR0RAZ6BxuP
JTd5LFGRkkuBQceLDBcxu99W73LZbPOaFUruMvvpqm6laBqsaaxcAI9hWtM4xwKnl7ysP7E6Jamx
1iGiOEE77dkx65p+aAlQ3PZonRA+yAlWWTDcSDGFjJQrUZKNallg1I2l/HuY+S58+AGqAI2YnuSW
4CZqo+/0tCQVR2yBzQUX+xQHCmrn0VwwxM6g2krjWSRbcCDLFRaO4Cybnsi/taS/RVmZEi9bGEXE
XDJYCIzk6J1hUyyFaaS+VSCBIeZgP8m4lobuhrXMQnA87b3O+tu0sY5WBIImP8o0Vx6jDFqh9yKH
Kd802eGExhwkKhow+zweeQrbYE164w/oMTsngBOV8i5ZHPJxOce3Vu/c0KpDgFPHMFF+6eSrp/GS
aETs6j7P+qUyaQfVvdOycE1GyPLDxAhZyN9JSj0IfG8/DVJ+pbqRsbNtxP2kRUuZ9SuExIIVWFT9
c0UVgfHYBhfPdaC7j5jH8Kt19iZHIS9ZxmWdwgNDDFnUiHp8k0Wmko4P8lJy08nMyCNlyeityXSK
DDAOEU0rbZ2BRH1DkbKqop5hrcdgI/F3KS2fyklPjF8hYdkLNf4ASL/jYAopehXb3AMYOcryyNWx
7RXpwpDisQCTp0n7MqniI9qQplLPeStukm1keNWm6oh/D6HRrbYc0LuQsxYVfYa61drBayit1VcT
irVLFHSRfwmYWc8s2mkWAlZF5jI/mvRP4U73Ebgeu2LwkR8DXbkN0FsMrfI+5bBlOLSV34Hx6nvs
WTj1BLtBj95sNDkSIIcMpNceWaJkmrPqxJEotBz99FX2HCieA83dq5F3kAFBhmDVtug9FreWF+Gx
QsgrZdbhTSs6CQl6hbLBwDBiDXNmg1TUNvLHVwPTN0ZGJ+TH7mUBViTUrHwXkoSVrpc0puKT6WbA
pRxqhWHWp+NLo4Mvp6UxpNMpSLsfOP+umx7QX2Cne9PNycOsXWYo+5Lz1i3LRTCFLzKbAgCDlE+T
/q6OwdnKyl1Af5jlYbdu8/QOe+F7/lzwvuhGu1136PlNLfcDC3RvuOXKoSPCmkCqcBMnqCRCN0B4
D3GGyfuMJLWcDVpXJKUk3FUax8yjrfTOZj5SWpp6CCx3A3SHQVdwVEP/2DbZD/pRG1H+vzaFR5CU
ZDDZE6wn50tQURRqQxadnEjUv/TB22kOA/aQFN+t69uiKLU58IBdXE23qd5pCxlvc6f91PzwCNJl
Z6B74Ln2g8jbXe2Bf0KOdR3Rg6C3uDBS5SRbizIBTLp0w9QGaY6BtprnoSetl/4Npt6fjgcUAEgv
QbV+LgNmOU3NWFIdjJPs1Gi1tZDpFKRaHFYMjsJ0M2k5OD6IxYZrQE4okTeP9h69TEbh6XIkeIy5
zvQ9fmcAtHOc9p7R0sxRjbvSVTjV698JW4tacWX7zzIW6mr14ubwvOk89RSBAXo2MgEJDOvUesVP
WYb3nJeMam71pr1BNQ/nNvZ5muRLjF8W4E13dQyIwFEyg1FS8yLTYyPRT8zeDwSP49BHPzMlOKGw
ceB2azpFbwwvF4IWAiJFP22qL1Pv3zMrwERXNX+NUX3nsI8zQ282kEnxPsSCFr7MoVHTl6yH92nZ
mzIeT1Y5cprg4u1arEMv+f3SAPvttcLauviequHesu27OhJ7Je6eAHcemch+9Ejv/q65ewhomJpx
XMhk4PdBjS4o9vS3alPsEWQaVzhGPaFM+CzAH85bfbqny7iIFQMqXbzXKiw26czr1NANUEXZ/jCM
AEfPZNNR0Eop2JiUu20QiVdkE4qTKoj6T63Bf07284j/yCbELr28wgKJPqp714epYwOvmRmWBZPX
uw8L+LEN+U9UAppVEMNNrZWm+cu6AALj8G+A9N7W9fiIIRqrhkTVHvLoTnHh86CgcaxaKX9imZ+h
Ym7q1oOH6SozKIiHPMsO3hC99h0KSA0zBdPhsnmAV5SxJ8XfQhn6HUwEtHu5CUUZPsmKKun1e5/V
kpb4WzCnvm3a/hFxYAFZoL6RPSXoWPQIKE1lbQQ0lrmKeo+8HLslneivcwRYAsU/h3O5aLMvCogf
SoXlUp69d2O0QWkPFd6S4aWLQB/U9n0vjENFMGv12p4V0EgR5SzWftN9KaJ+Ct3m4AnjxqIV1Dvu
aqSmsxPjDmbeGjzpUq6c3Eb02azto6GO9rLPtZ+5iIGlVIvGTXWcU6eTQRuxD3wmc+VK1jYou7+F
VoedOIWracYf2dAubFqdfedSE5q7wCgAU6aIomjoZJONmKAXNWlirukwKFEZQfMKu/MxfBmEruHL
nb2UEdAjAAg/wILt65rP68QRfkNd+uokyh6OznPv4xwmFJSerLpfS2MGFI2Mew/MkVaFTwPYwJnf
0yXBlQRWT9tE8zKAW5nmtUet6GI1rEVfk5u8JFn/llpC9jQQqa2ZLiOmHFIdmV+OiQmgMmDEE+Y/
MwucPIiGJ4HHijd0cJzAd8xCIAMw5qBZZPWhHhm2gZdDyrHM30ZRA71On3NRAUzqGWJmqg70tMTX
bQoSbDYdpvMyxtvCfRJWFW3KcIJ8DdqIkYdQZeVsuV92AdMkcCDq1OOHQU0F2NliuqEu7W5a6aN5
b2v1q+yHyaTYBJRLRt8dTCRjlaxbAJ/bjTie2W68HjjMGDnTLKIcli3mocwIbSwLG4tqzdyikI1u
dMNVbcA2iY7AWua/oP279i11XIRW+lq1ybPocNvF7QBaPcAVUaG0QvzE7GLN/16jwF1XFUKYMUei
wkzBRzzMgSIDpYZZegyWkWGwUyMSToOIOozfjqNn+phrxnq0nUe3o/PswpnVUnRabP3OQOccjOcG
zx06lymvvaZuyQJocgnKgjamdcnUwLFqd2BEvIWelQDo4oaSIVhjjY7vEI45TPjTR8Aza42jgmYC
9w0WDsO3NiONyqPDaBe3Ov49DYYEcWehrgRbeqLBTg2TG4z2PM5iPTnI4z7s+xPWJvYMRPu24x+4
hpEtlRx8Ou3iFCraSp6rvocmUtS4/UqmWbIjBjdjC37h4CvKesjpKA5uilRssO2djl0Rb9Rk2Bik
1vKOrD6ssqz4tiadzpURaqC7a+lxeH72mRji6JvDxrS6ZwBkH0OKMr+bAjgmBWld/+jDjJb82GDm
T3C/U5UaW9hEeDl0QhYMZ/FNihOa1wOdk7pOHXSZeW0xbZXEd1bPC040t2PUBYtcFGv5D7VUf4uQ
39pmqrNzUbKgEx+dfDJuzyFtdQSqBjSnIkFpQysbb8Vy3hWStkg0Qi2nnDu1Vh1QRn5uK7ddZwif
wR4P9thbJDM8kl5DzUs5AJnM1nAC6SUgQF6uorrNAINFxUEbK38DKLO8pzCI1mkYkKW1wbE1il2t
hr+IS0J2kOt7JxTLutO6TZCk9k4z6+cG8WjUSJSdnWDsptvhTeaHX1onHiZVQUYCrrhUZsQ+5y3z
igQFxPLQKTpy8rWNeyM7+Uj3cRXY5Y1SB3dScqRykjd8AzZh2d8nSHBgMngqTe8j16mIMbkCQe2p
z7FjPI4JRoLtYFOGabiKyH0Y6TniM9MGu01AOTYqRIgBzAcVxVTymUfs2TFVoLxVm+mut9xbEgk6
wqb5cyqlckCb3Vdh+1UH/bqdEDcOLcdYJO7U38pZcuXTz7boIrR8EkQAqk588D3fkhbx2hihMApe
PN+VDwrjlSNqXBZJ/Vfm6N2WU3CIwvKOoLTVivq2ZdIl+7c286BATbI1FgQ3ij4xEtQTjMqjE2cq
wrQDqrUNHURNvxub5hPmA8InxpdaBoc6QpbRCA2mvEayAKUH4sYh1ASTvsFCneOD0Q1OHQ+03RBn
xFcphro8OMhi0qDYKNhZj/W4gw4ylyWZXCldN648vyJ9wQFXS2DAjxQKY6A+FAqyBRbVnhyLgO/J
Zhgg3aWMxmFrPI0+hG8O+6hnlpjGSbmppRB+m4HP03t/lXbBMdbjZVq1b1mWfPLLHipBGoKnyY1u
qUgHN4u6KX9FEc5KdA60Id6in32KOwMHq4I8I9aA6o2ZbaxLBYyzkm/VcbhHFwD8P49q4QPslTuL
/w7S/ajS19BuKEW7zTDRZmMTmz3yb8GoIFcaH+wsID1pPouecW4dBprEzgAiQDGOYV7WOLdeph4r
o3lKW8YSwP9fFYtceGBMrnFmw85YdxnMSLPZZC6wqrGFHwEwzDhpQgsQpve3DklLryPBVjsuFqvt
NpI5hvxpQe3TP5N+C2i+bTwclOalH8sGn3uPUeQqyBH5sKku0ggzsDhFKKaPiHswOpZZYN4RWxlF
2tLeC8IB+kh1iGtCrVLEZvYHsEh4Ou6PmFbQGAhvNmRyNfQIv4puwJ7DTIqt4Jn1ueqk5dYDtPUM
PALj+j7Y6WYM/1t9DcfopxKbNDVi7auLEqBnioVPSjnqs7Cgw6yknGZyh8d6cGvoxkYvaFNozkAn
To0xw0BGNqBRrhn3RSQ+mqH8wQD2NezogoO7PIW+LWbQga1Dp2V0GGVnCcNCPHTK57yCiaI5LcHA
BE/QIFYmyuZ90o1gBjRop2CRmOnBHc6+9zQpPIgyoYWoi1JShEdf8gDFvC5lHJLQRSuKdN2Mycqq
rY6Zav8kUE2Zx1ZUzj2BvrBmQwUHDfQzM53Xmkzaa9MjA843YHNQ90V5Qwp8V6GZSDdBaaTGEeAw
mcNO1fjua2KSfeq7jkoz6Eg2LdH3i65tbxq9Pel5h8IcLFZYbo+85a0elk9DYtPR6TA9c1W6xTQY
E1V7MWudtJhxhmujKQrG0CYdyl4iu3qgUl8LGLUdvW4v9JgLKMlzpYf3gRJt29C9H5lqjYGyrBXq
v0oxie1oojLVQ3WmgFUWmdbWxJPZJ0JkpfqQNGDNvM6+S1rriGTubeZWO0UJtgxTjxO2TRL6cYPy
8zNMKASEvPzoIdOJF5mY679d18Kl3tKJAnz3GtXWBhz3TZbZaI/lHxPxvxXqW285dP7UAwfplyXa
x5CpwiyEsNDpYmReIW68JFwPEWNmu0TRg3FZlCBAltdPVWX++r3WnKRcNnpuIzOu3g6GsXM7Rgug
YLu56GpMEiMPImH2HrXRLk2UQ25rwBAmeCJtktKBCPIluu3ZjNL2lGI7AvJ5eNRwYZ+pvf+zHLCK
NZpkDoWNR1aVZxFn0SIZjY8Qa+ijQ6MQLYmNjxTAkOXgRSC4ryu77VYddPHcBzErdB27xizb17nz
K8to3KVxp9L1VWGAobeZg2Bxo/6xL4xh3WrGc5okPwsdiejGsjMWtsP0C7g5vDLBW7fBGg8OFgFd
+8oo4BDb+nYco1uSnuAWWG8L27h907zhZzMUK61W8ZLOtoTVndIj4wRcBYG2YuCAymr8n3obxCYG
p8Nzi+LGLEg180dhD8kpC3zI2P3EznYUlBQdUAC32A44u8BCNnGSwvEiTmhBOn2MHVJSYfo1ldYK
t4fqoy9G41eEFs2+CsvkMUGp4lDCD4sXJpJ3IJM9wnSttXxSK2bqgb1NND1meNctm9bH3ATlos8q
lO6URWiNb06cF0BhwN9YGHqgnO/jp+NYwMBsz3sg7vfSWUI5ERD7N6x6GGCzm19Nw8x3Yzn5j4qN
HIFeKkj2Y12Fw5YRMQotkbsGqevmz01eNTOt7ZTXsRbWGkdCf23xS2aBK7Z8jJvaTdFAFWBNEM6F
t4iGBLNsMjxzGj8Dt2eer6Hp+kIndW254btael+DMyABRUkGMXsZwOHUtHbvE6WhSz7nDBeivj6h
YFoSzaOR07NCVyNk/NhvGri9qCesRBmfMlNVN76oP6DGf0a0yCG43uIs/Ezv791RhjvShE2nKR+K
qz+2KfS8onasvT416X0Kwe+GXxc+dHV3jykYco8JVggJAmSugAdfaN0TGyTdVGQM0AdITWkYYbXn
6fhiuCGSmXRiXfLzmWqiHYtq5Z1rwE3PC8NY838Y5MXuR4Pt8SLp2xeQZwCixHTjmNVbxEppuvhl
pFsGn+5Z7+AO6+m6dLJ1Yol3xyEmCil1RTseYSQwngmDBibW3QSKmwMBz1+hYz3AtNmxxoMdUWka
Ql0ORXQz6OhvFT18pKhzTo2F1TIuRHFAOVtaqdhlukqFLTIUakR28MOqxJ3Vlv07o0QDltasj7R1
iCMz8J6fWutyotu3fVJihGAeVc+HtgcuBYUVbSZq9Z51Akk/tpb2RNGHMhUd0Ii6yzbsdchEwoum
XVWLh7DIDp1aLhykwQKHcKRW3QPSjWui0jaxisdUZO/j0Ny7gf7WwKtCB0XbOXV9pFd5h1341uNd
9Q4CKV2aDLcWXlJk0Zk5G+iZb5xeW1hMvOiZWGuETJhVVoG0J1WOjZu/ZqA2GggEHm7DUwl8qrD4
OXDvG8XBmo2/jj7/3EYY1EiMg517z8jmboowJKYk4ymJxZPtB6eWlzRD4GNC3QZDMwjiwJOVR7W1
HkWAkCplzpPVqc5KKCUG2fyDwn3MyxYRmqJkSj6unMZgMESLI06OkHVOEMPXWu4cGGjS/XfUX5FQ
NgPIMECSLGGQdzR/yYlpQxattXcTz4UsESyhHp4cJf/KFHM6RFbWLuKGdojTbBEuWFt2hzgcLG9m
ISWcPq96tRXz1Rz7T7dh2K5lCHFXUke+oUXvqIsIFVOI2tLBLX9Us2Cjj9MGZaE7DSD4HHul26lB
JYWRUzYDAU126JQF+pEWtMU0vBtNkIuBX9N7HY9KCecnUqqfiQDO2KebREBKpPMGwkn13syqX9Oz
fSWUngKlA7jm8eIU/UFBeHvELS/HdRGB+v1oMoKXU2ZTi1SKwWjLumE60niMhUAeZj36HgatVOQe
E+YdQMkEXahMZ8KI4XbkP4UDk16kIQ9Iix9bZ4K83UCvrXPGMGH1jirUNM8G503XxUOBVeYM8sCt
lAsqRhVub7rsHVgEdkGTdxTYibhrOgVPYYquGIBurAgU5lkOLzaMUU7NnXeY1XhsFPUbAiT7OO4e
szAEWRrsnVL/4Qz1a6bajyzhly5ljGV6NshZhcgw2qf/90J1PkE2ZVIL5bEae3sD+c9e2Bo6soNZ
vXt1BhQg6lUAewUDFaiXBEblZawMBQ8C5HscD3HP//zX//w///tz+F/+V36bJyPSyv+VteltHmZN
/d//Mf/zX9i7yT/d/vzv/yg6dD5qAdit/Pnnxz2cUP6S9j+wC6UHZ5E9ZBMMFVhckzunxtafrl/e
unB59Z+Xr9RuFF1cmrshZc6Xd3W2j+hdLS1TDX5cv8WFJzDdf94irE1kVhIsKF0oMZsgN7KNAT19
ef3qmvylf3lBpvPPyxuKH0ciifTdkCS7kKNU9nNQFzpZVXocdPwphdW/+4ODDpbqTvPrt730UPY/
70orX9CdKPVdDQcejz7yVBiUs393cfHPi08uzdV+LHRmb9FbIZp7VMP31y994XubZ8sp7DT46GbZ
7bIGX3S7sfJVOAbluqoJRNdvcenVnC0px/DiutHqDlcgwFaDO2DWNOEecP3qFx7AOFtNkVlqsU8J
yIuffgbIW5NRM1vrivzz393gbD0pZT5Cv6tYTyWqfFO7CwXyc3lyuH75C2/HOFs4yGe2+lAE+s5M
SOlrT9kqCfZZ1y8uF8hf9oJxtnAE8lyRrjvaLk+9H4XeLgP6OXTDNjYMnW/uIX/o3+4hP8wfAUnR
UuTn4wpheSiiOHjKuXO9HIQAru4xbIf9d/1hLr0p+ed/3MhXPNWLqljf+XV7SnvzGFX5N7tAfsu/
PYPxz0tXWq4GamQXu2xUkU3IhxaiM+bzTwmSYquKTBobnUZUSKqJ7l9+eP2f9zRti8lSXhU7ocW/
kgwZQCwaH66/qkvf5GxXu3GTC9MIR5C0iHZU2aJq4D0l8bLE8c66vX4TTf7Sv721s409xK1DIwi/
bSsa9k7aAIur8SboD1mZzEs9Ah7XrTl8d4kCBNpjoJPGnMTX735h3+tn+94w0FPSYbpJn4cvXIaM
xTQmWBmQjHwTt+SV/vJ4+tnG71QGjVmba7skcI6GNm0Lsz8Ytsf8K6edHGxkogKDeHv9gS58M13+
+R/Lm4Eg7azQkp1qHCFGRJrpvFVKCbUkxbks+GZpXDof9bOYECukLK5htzvPWBlqeQTaKjEpRq5t
jf5YMIGnw5qBPrv+WJe+01l4KA2qBs5ZDhi9oQmLV2uNkrfd3Py7y58FBb1H8yRiPr5PexQBaagx
4Ls1YD5ev/yFmKOfBYYIfRoHQ8d2bwkv3hfCe2vVfri7fvFLr+YsAoDxwWdXDTvcNYeDCXiuT/0b
XI831y9/aUGdBwHVTZPYGtu91mC3GiSms87GGCJZWqkb21HS+0G1h2+246XNchYLaH+gp6EH3T7E
zO+GdA4wStGaiA1H8cbHj2+ZOi0uqDQmZ8j9jN/c9kLg1uTP+WPTwGIudLUZuK2YjFWXdi+RYX5A
jUlmcaUAqUa4a4a71tf1V3rhKbWzkJBHZtcHDV8sqAvljloWrKuJSFY5Pqr9dij150jH089E16X9
d0+onoUF1w1Ui5FUv6fw+Bnb9sozx5tiLJ/VAi9HaMdyuB58c7ML+YJ2drNBNWkruXR+Us/uD8rU
wfQzwvZHj/DATrGD+PX6e7yw8rWzGOQ2Qz0oWj7si3HAJRC3o51IdW3lIF76zeq/dAv553+sDOab
NPEHr99HU2rtAFcEi9oI3Z1tAkX9d09xFnvcSkUwVCj9nuaCu3ODEVaaBbRIq0FvXr/FhfijncWf
VO6mGoGafQjp5UhvmRofHctvrn7pc+v/fEdGaTEXMHlHatvli9quJOy+rfZujtJejgnAN2fAhUik
nUUim02DOpHV87n9ZpUIFD3iMP1KXJE+WMjrzFXI7N8s4Utb9CwQaa5ZmIg0GXsB0w4xZmQYlohh
gU//jF1lbuMIG3/z+i4EH/Us+NS9HZphnY57RbXXlWo+T36uzpOJOzEUVVodOd8o+mY9/44xf0lH
VPkr/ljQmZ+pQwlJY9+l1U9zUh8yDUiI16WQ6sIT+hYl/Jh4EzIGSpLhzY6mJw76XxkcRto8dJ5i
ZqXmZC9aywfw9l0BeWGFqnJt/fGzEqVDIyMztT1uzTjEoagxN0Vorq+vf+3CNlbPtjF+QkFlhFze
M7BV+kQFYmaY96kP0hDJYSc4VvZKQtole0C6ZI/WCnhpYfXP13/ApW98tscjtzdLEyW9vePmt5YK
H6RpxXJS9ZPn6B8tYnnIroTH6zf7vSH+9o3PtvtQJwXM3aRHw1pJb7TB7g6YoCA2qTHjKlxdPBXo
2kjPgGiO4AQNvEnD9kcRwt1d/wmX3vdZSKhHFWZJJro9MmKog4HaZCSbb7Uy+eaLXogF6lksyDQG
UGXMDbQeKyGgubT8jWfd7+/1HjvQRnyTXF36cGdxAEQmsnEVmRuTLXMhiuoX1wfRpio4hyZGjhj3
NB0brYR8dP3V/TXyCNc9CwcqGKVU6zmp3cjUl0oVf5Zh9gKzdRHV3YeRDh+RHiozDGnur9/wr4/I
Dc8igoPTkICk2XM4NIsJL89ZBpR67Psnev2HMqh2lmf9un4vuZ3/v5XJveTn/GObt7RAklydJMSs
QpbYhvGeOkBMAKxaxeb6Pf4aSrjHWSgJPNdV1MGq97A4q1mkD3Six2+u/fdAwsXPAolb6hPYcVvb
69lNCpaKIg6tpRdJ8EuqZu6n+pL4IdnXErpfMudz6Fej+oH3erO4/oB/3Vz8hrNgUoqgt5CeG/ZA
s1FONtdT1u052JNvVuClBXEWPozE9gzAvqzAIFm35mrK7T3/ock/QwkEMPTwTVS89KXOokST0u5H
ggwUnTnmNzr2HZuYEfA33+rSWjsLEUVuJeD2epJ6OlZ4VZxUJWQUaO2Gdjhd/xKXbnEWHaTAK4Qs
2hZJwpDdRrPziB2wfWzQCFwMQ+N8c58LL8o5iwmICegKg/Z+D6Qi27pKCmy17NXV9ae4dHW5Dv7Y
lGNj4GtZmSSgVnevRMqHjbPw9UtfWErO2X5XmyrBFA5tzcrOnJOmFT3YD91bVEP+lFhJgCswXFhM
iIdvCvm/d5OE68hP9cfDVEM/lEmUt3sPRTdkBiJnnZQm+lgjeDQD/fD5VKFG5OS4w2uMKTk3wrcA
P0lUE/rw/fpjX1gX9tmPQKnNUZwKo3FfC+dRUf1AovMBANF7hWTWN7v0wj2cs0hkj61qI43Wo9VS
jA9FJCW4THS90KCv/EEg1x2kz9cf50LAcc4CTkU7ya2aHp0akHX3uJlDl4pDNPZtw9O+eZxL9zgL
Oowii9aDmLnHRwACjwh+9FW2rh3j6d89w1msofiVorBlt8f/E2i1JYC4Kq4ij/Tym/rk0mI/Czh9
a2h23cU9SeYKqiP6+u14CmLMf7CRArBmPQ2O/U2r+dLrOos8aE0GHNeQmyMDz+UIh4MlaqivDMi/
W18XnsY+izk5G7Npmrbbw6K8KWyk39R8nxrhc6MYN1Hobl1cEL55c3/N5gRorn9uWk4BGPMROU9j
JOhYMluv9c7EdhqJAzPeBH313dl5IbuyzwOSo6ZNYuPLamMwl8MKh4rqWy4odqcZ91WLumAWRMp8
9AKkdLtvZ29/75fyiPJD/hGXps4gFtrSegprBkCbCXKxWQhNJKg0ZS1CHVo52NtDaytdBb8Lg66q
N74rZy+94LMdDCIHgWvHUHf4rK6qoTqharDB4mGdg2NzoK9c32SXbnO2iZHJcmFT6OpOlGJbwAsa
3WbXItmgqtqD4yTf3ObSRzzbywkWQX2s1snegak0FwPwaQQm91nVH1i0UL3tOz1JfrTT+M2Q5dJz
ne3sxkR4NvQiEG2o7t2DxCluSr+FAtGn2OuAmdiqQ2F+sxkubG37bGvzTGGUwwrYoyLnzKrMeXO6
egPqZ3v9I104OMTZxmbckbreoET7vqDviO2IpXZzFKfXRbi+focL30ecbedB0SFfai4iNG0EYlC7
83V0U2z4x/ALbeWUg82Blnz9ZheyFyG/2Z8bq8w7PbLTaWfDnCuBEzkqirvXr33huwv5Cv+4dumk
akVrLts7mke+ou7TBqT3qDs3VWA9qkn6zYK+8MnFWXBAzD4QugTSS9K0Z8fvUDZzy/l1/SkufY6z
zW85IkWFs512ndUZs2JsD/QxQajgYzJXsK+MopK2Ttci9j+qD9fv+bu1+JdKT5yFAiwUikGBE7tP
ZaWX6M0WIc0V/kyzpLbnOuQC7Hx3/5ezM1uOHEez9Ku01T1rSAAESLPuvvBNqzMULim2G5oyFoIE
QYL78vRzPKq6R4EUnWMyK7OszAgRwvZjO//5hhHsVfBeqslHJkGIJMLYM2tbwfOEeetXsMIELpth
rUwrcHyq+H4c6Iuug6+O7uCAIOpnAnsZ2DhviQmRZT+uvZUvDUcrVMA5fIp9jq260wWQ2oNiAy8V
9c7xaIWGHvsjrYaquxPMwzo5qmsvLj7rEuYBLtxRr0DjPV3uv4UR6VtBQndlrt2+G+4gauoPONjA
4K3xchgTwsPhfUVYUaKDoe3QJwnO6dhQIN30l1HTtfbCz5c/v9ARvhUXtN8pZyjC7o6NxrsrOQwy
nLgcri9/fSEy+FZkOB+/edxmPTBQ5V9ajzC54B5OM9k1j70fCVXfL5ezVAsrMrAi1cgMpu2dCM6y
iB4+BMnkr/TA0mHJtyJDBgUcXmogxTRZtnOS+tkwpDVDolexDEzZ+Bfz8UYNYzCRI/+7uYfDx0rR
53Z6Y2769M/IyjkcJlU513ckDCe+ccqsvlPA1l3RQOL5gDP+9XIDLnWUFQSc0im6OUiGOy9VyEjD
4/twBRtpup3Dodw5YTl/roJq7f1yqbus2c98YPG0dpu7Hnwt+A/C2pDEU7HSaEt1saZ/3fekGmcs
E8jXn0Kkhwj6gcMGEpyLbyC+HN7VYrawTp0zYQygNYCMMCT6epO/8XMQH5qcwACNTefUuPedYv4m
spuQiOkBTHE3NV78IQca9Zq0DCbAoPGshMyljTez4kBccNdXTCLM5OJahNM5t8Ac2qqDy1qOzCEH
ZgmN+A5+WLANPLJy8bEQP5kVHwRSvg1nXntHsva6piBc1eWHSciPl/toYfowKyxU0PI1ihfjXQzp
NTLVM2cHYGQAf0xT7ooG3oyXy1kYz8wKEF6TajwaVNNdKz2G80oyIMcYtvGXv77USFYQgJ000hMl
LjI1H7I7bIFqSDjLDtrp4Z2baWZN/5bBVXWAOPQObJkIFoi3Br5jYcxPl2uw1A/WfM/CUddD7SEr
mOJWoVPlM+9zUCV4AJm2v3L6WGoma9qrIGsrnzbdLW6SgNfqvWuOJF1t1MpYXaiErX10kiZQfVJX
t445ZwEpqPAheGc705p7UgXifdGLWut9GtOZ+Kozt5AhgGGX4InND/XW4fBx6cTXQsVr26TfQoM3
VhdbDVk0rM/wBA3ny7bCzd9LAGupDrfAkIrfBPIjadoPsTyW07yrUoA+xI32sh3i9rZJzHVD2Q1D
XvPlEbLQebZ2sgMKU3c99HnZXB1VkN/0sXcyZ6Lu5e8v1tUKBbUDObpG5sut1HBGiA9nFVamYR04
7Mpi3sOyHOZR8DxSByMy7PfnLaRUsLcGFDuFVx7Z4alud/l3WYgW1IoWAezIFVQyGthH90SBA6lZ
+XL50wtnGGqFCtDR/bjn4CHgvQAmhCky9JMENEL4ZgMwBtutcvjmUJLANCIIV5p2qevIn3uUwBMw
nBNnld7AfijYmrIW9la60OHKjPi9pL41Tq3wERDXpVOGPZaAubgLYG3RTe0WKMo6+BBOeOTZzgxn
iQPSHxMVbiqAHHCImnPAGm5AZAJrvegVrTalSX4SQI1gh1r94rDYQcJZmOR+ER9UEFPcfKddmD21
szDezTTMY/PsMzBvZ6icEz0AIIaUdqTE4yyEUqaiD8Gv9+dsvILVPquuYI7owydspH8BJ5byh9IY
GBaMpjRXYFemSNcdgJPu4SHqEqHO5qvSAZJVjuecuTyBjbHaMAcud59xMZCmsKQbFFw+9rOCm3Gy
nd2uaL+NBclgvjbPA4vhvy6Bk8tuW1zZvugK8JPj1BXwyLk8nN5+Iod9lRVTzQQkGExQ9UPQ0X0+
m69Gkb9KBUaxZAEcBhv/sQ/xbAA01lXRF4D3rt3cvq3A4KEtOc3yWoga99FRCcHVLN09yMbb1DsV
/CTJvIWldwbnTpj2340Utlzd05yxbSs/m1Jda5jVZxXQlGzlpWJhS2mrU9MZVuEOH/PoDEMB7GDK
XZLCGpIH3giTVdK3BxBn5gltRFvAXlea/9zMbwx8W6UqZ+T4aNjjRq24ysWLMacwQHpXg1RRKLm8
VO4yWOfiDn1lo3leY94qz9qODb5ouAO/oAi+hmpbByn8h2kWAPgCYkfYwmByqCWiSEfDlRG2EDyI
FZZx+9UmRuNZs9b+JyBRIBSAFwB2tyubgqUaWbEWKKa86pGLcr6I/IQsL2fbE5LBzSYHDKCYexRV
DUg5HMKVE+/SRtoWsfZlMPM67XTkuuS5DL1i00gXlg7IvweH7SGIu2tw0m+dptjPvPjr8khZGp92
DKbOSJps1BF8PgDXKlKsbxUU4LV/z9N6n5Pk4XJBS/1lhWIfYFFQR42ODKk/Sbf+lUw6Gvy124il
eljxBhaarGZ1qiNAaT56s3msSmDZ9HhtqvRRh/nHy7VYWIFtIaubTDCcGhlEP0H9U2dx92EosjVd
0dLHrQ3cBOOSfILXUkRYeUdn8AvmBpK4y7/5QgPZmlGY8RTSgZVyVOSmP7a9Ns/ShRHLZmpN+xKk
AjeHSDByn95XnBUQ3LjHYoe8lsgH7XVTU+8G72l3nYKjOC2Pnah3l8tZ2Lf81pG8ukE2fctRq6aM
sKh/aFnzIgoG4zjEdcLyHQy37lzNDzRJVvZJC8PYO/fdq/Lc3tTYUBdllALXsu+IV+OgAG+4unPf
lcnEQ1tMymhAWz+TJRLE3QeZ5B84SE0bIFlWmmwhsv2+rHpVBWijPajjoa/JKC07GLfl/HsHeK+z
F24HZwxiglLvXJlQ4C3ZJN75Au1aoaZRRAgfvrkRGD6fwHF8SaiGaRdbWYIWesZWrPn9rFOgpMrI
FOOEY0gJx4IDUl7gF8RV1qw9JZw7+u8rXWArrLiAgQENVRPRKYZhadLAxSwrVybp0setWaNGjvfC
LoQ3UdFTaKDx+u8IwI/eM1cAWftz7MLjk4LAQqrIzZP7EvnlW7cNvoEN94wtLBBYQPDF5UdgBj9d
Lm9poFkhH6lNdZvDSjECw+/UQRRU0ATYg+I7wKSPZdge4FW60nBL0c0K/wGMFbDfLkxkjH8PK+oP
4CzDTBn7O1y0P4LLuDLIFsqxtcShSSEw4aWJMscBlG/Md1CdHgo//g7W7P3UOvt3NZ2tIu5ByARv
W4HMWwzlJg37Ex4rn0lXPsqQXvVw0TQtX3nHOQ+uv4/o0E5daFKgeEYklAOBAQ8rJLu81I65yWNY
7hSkX9kHL81Oa2R3gF33He9MBEDJHkYHXzmDearnrOzWlj5vDe207TMGfZGJpjz+4sjqWWAkG0JX
htfb8xKwwT9nDu0Rkssa3d4Zecqc+a5vgC653NVLQ4pa3zZqUNpoDCndzyDjUQPPVuo8D0b2uwrG
IJvQqG5l/7JUmDVPvMkBGr1PTJQXAfJ9vE+pdq6hmjjhGnpvQvnzcp3envmBrbGV/tjWTpLUkdt1
3k2oHX4N5yy9I51WuwKvRo9VPdPvLUiNT5dLfLuH4DJmtSKF6yYAaHXE/HDfcXWXl8WPy59+u80C
Ww6alGixhntVFI4PariXDYOpeXmIU/hdsGJlFCy1mDUK8lql4+CU50Lyw9k3ArrW9HFwcdjIkRTg
ecVN4AxfLtdoqbGslZjDmQ4Uy7mKJnc+pn1473TNu56DgtCK+ZCFMJfMbhURjgsW6BCD9AjMt+nB
qqHNsAewsYGDEewMV3rn7ZkPt5E/Ox78Wt3HfVxFuEkhO6CP4ReRZcNuisnaZcbbe0zQSf8sAsi9
eHJVUkXJKL/B7DHSwj9q4NQq8ImkKH+GPajGAUgol7tnoUqBNZZhexbHfoOx4E8yuG+aebj1YuRQ
UAqzj8tF/N6v/j3oB7ZwVPtZn0Ovh4hWA5HgUbi4Qq2UwH2K1P11a/LjDKEdLHPgdd/t5nR+BEr7
RKUHIoa7tt1Zqqi1KGgROtkg2ipS2o2KsnwMOYPz33BzuZILE9dWcCItbpphG1pFXseR6ez29Ua4
BU7UmfuEaXbPTLCyui1MKFvA6XK/k1UxVhHP/GZDEv8GwIDPl2ux1EhWZBgCoCTaDuGnz8pbdyQn
eKPiTsdZ+dWXBrcVC/KqyuCfSLII5l14qSPVj6RI/8rTM5/A/zzMHMwR99uU5yubwoWbwSCwIkQ2
cxiuYs8cmdADJsx3vagBf+yHiHm/Nx3c3UOR1Ns6Bsx1yym8n1pSYcGa4GN1uUWXqmyFDMjIGSxN
2iwKKzc79Cp9CibQ05zwBUahnxMH5soFiTcFFWtZ8Asj0dZ6DgSXHk43ZaCrlDCv0/vaCQ5tDCss
SKQ5ULB8JXQsKA4CW+lZUFAmOadZlIA2xQBpHqbhQJhzU4BApEt260v3CRTIaz3NdybnX7BePl5u
1oUlzJZ++l3aQw6CkQQTR4CQUvlZUe9UjlW6yxsAYaEDSrtgZW6fQ8Qb8ctWgAMgAe/nulIRdfzg
xVNFnO+C1KcfYP0RfI1hXZ+9s6TzvHx1XHZbYERMQVSkGp58CuJqAiij8LP40CDp19uRBq4NK923
UCtb2AcrVlwv6VJFGU+u566+LXkKtFZ2zGCY9K5esuV8viNERmGqFXlOcu0x9ZWy+AxMhLUx+TBi
v+HCEv1yUYuD8RwuXzUdoU09qjTLo5C2NzlLIhzMd+f5VVYOMMdpC/TKtPNlHqncvQ+U82Gcg3il
3xZisrDiJuju3M0oCtdxWcMwm1euj+eemq5t2RYkeIGwQmcqhwFa51RFALVvmT8OgJ/E+6rpozmM
v/l+te+cHN7bzm6axb2B/SkMMX9pkj9fbt+lGlqRdIDSPsFoz6KZ1B0YaIAicdOKlZyYhXXHlskm
I+5PZmQeR2PTPpawhZ2UH6U5fd/nbZWsCx2/8n2lsGTieQtQgH4b45X1JuwT9nS5fZZm0/m/vxp+
Uz9J07gc/QPmhvLDm4CMd75qr92y3F0uYqELbGEpOAZzHbhIhGkwEm7DVOQfAOJtDpe/vjSB+LnY
VzWAm1qL5BNMVuTUHKos+9QQdytG0EUM0YeEh09zR68AlDtlTb1vm/Gv2GtWwvlS1az5Aw4NgIOZ
UZEZGigi/KTYs75MH95ZNWvyiJ72Y9KFadQnzYufVzegCCTbxC1ueteDIW17Qp2PYQ1vUSSEHup8
eNIy218ufWFsc2vmQBc5wVgWho9wGYjpbjS0z+DvqRnfV30z8E+Xi1lYEW0RXp/pAVhwP8U562yW
r91faR/PyIWeAbooVHlORqi/zfkEjPLlEhcq5lutWoCb7Waw5o3itpxhvJzC4V39Sou19K+FjYxt
axdQPfDGV1kUyLOCWj44jb43JL/KOhhjD2uhdWHs+dYODVbKyJnAu1Q0NfpGh6GH59pavK+NuPXx
bmAzCPdxGpWpf+uG4c9ydK59PKu/rwvOu85Xc9aL6dgFvoPPw/p84xb1gQfJh9Z1P17+/lLbWKdD
0vUQvJg0i/DI+9kh8akm+cqSuTR6zr3+6lfHORqPgXCljTooiIA4pTNubGLgRPtmzYxhqQgrJhMD
1QQgLFk0TOowwkQUj9AMtKD6+nLrnFv5jX2hfy73VRVCuJvBbT7OIuRg4NxazR+geoXL7qyvC/iQ
lYpv4GW57TSS4C6XuLQNsEW+csJ7SVBiG5CVw82s8VYzAwnTlQYSEnqUMGUHX7PfTH120jQsNxmM
DovszLhf0ygtxBlbUZrUfWaoQTiL6bQjSXaFdbvF7O928VB9lYoCBb32/rEQAWxJac1hh1ZkQx7V
IfY6wuw8Wt8XSKcBtifci6p831i0ZaXwiR0qjVTTqBct6OL+9AKTS2B+aPflcr8tjERbQepPAxy8
aZ9HU82Sh7lT6UczJwrgmOZdplo8sFWk8EguHQ5GUNSa8GcPs5GUhbe5u6pNO0+aNwa7rR6lLfER
7KHyqLwUFk4cptbOh7SAfsgHMuR9zWRtA0o2pTXL0A9eXgJBNdbdtoE8EsOYCEAF3lcI+XPWVn1A
HA9v0hEd5E6GQCbBow6hgcM2930lWCs+fKw9KjJ0hdN640MLu7s9Tr/9qRu9YaWIhdDDrHWlArWP
dvD4jSavPycx+Sctups5ZNcQq2Q7N+G3Lu9v675dWQkWpqKtK8WTStkDCguJSud+gfP4Fxo0R4YH
Vc+pgXhn3fPltlsIL7awNCRJqvsKTidtDj95En/pDWSWOMp1CDkZ3tZMWrGVRly6mLSlpa07cwZ2
gIZgqv6RieAX2ChP2O0+qGyfGwAc9IDQRoElCcVHHZiTMBTmDPImS5KVbfdSfa01Ktd4qC5qjMYJ
dreNaq6Gyn2IwauSgFeBWrYnaOfLTbsQhKi1XHEB1oLIoSfJuX5IZUnO1258np7KNJjiz5cLWaqP
dYoY8DACD+IBY38qvySzvmkSgVVI33NvfGRNAbZDeXW5qIU5YMtIi1h2QCpB9lEj3xYMh23o9U/N
1BwAPN1AEXg1quTepWZlBiw1nxU3eFL7PjjTeUQCA4lZ3iEXPAlT/2cx6WwteXohylIrdIiuz4cB
GUeoU+KfgnCCLBYkxqtBSv80haDJXG67hcrYCp1YN0KSHhdNeFr+FNTFo1DxlyYXKyeuha6xzdym
UmZBNs84zynzKJV7zQi7zTL3aEAbTQPvSMbx0PpwIL1cnYXybAXoWM4mzHNfRT2L+c5QB9Dq9k62
3UsPQJM34Z9h/MNt6l+Xy1toPlv22WELZtLZVREZa2/PPEr3ipRIcC/YtDK6F0aCLeYUQNK2lcFp
H9bYAcCiA4gTAT2yydwrn608xy/s723pppczZ2w6gQs6N4zw7nysumFtMV/oE9tUFB7MlajEuU8y
cYvbhb32KiBD5CfYjUYN60DXFI8ioe9sLyu6OQWwDjLtMXNmvmd19x2xbjfE4fMM/MD7et2KbboK
cz35o4raYD408QzM9eg+NJX7vgBtizKzPOjQ/rWKgPSar2O3c29bAEv3uMgnK/N+QfgZECuK9QM0
JWndqEi2wKDk9b6vxV99nQNwgfMRFvM7Lce/RBKClSHWjBeXxrIV1YZ+NiTVqBgoZvuENHfnZwkH
cs+qmK8v981SEdaGqOZzkeca95N1JSB+l0cfT4lN5jy0ql8pQry9A7b1mGKSLIV9F24R6waYBDP9
coBocBL3JUzAOwYY+l1VsR1FEyIAaOhwxgPyKHjC2dW/ypmBvD/p5QleNGu2vwtBzJYzojr5RAxT
UUqb/TlAxzT5iheqr5ersfR5a7bg2b/gUzaoaCC0ffRd7kDuFR89MuTvmy+2eLEIFAGsCyWc96RJ
yQGrRyJ/6670w0IA+31R+up47/t40g2TFmtkJj4K4W1zX5+oL+897K6BVov6ODNAKErzvtsc2xNz
LLp0oorlERP6cM6knWNwUoqavVzukYU58jsmvKpQOAExUs74Pif9oynYPTHjp6olNymQZO+LkbZo
zXEzNxt4gCN7VX2vAqAcgxhkOZU9v6sOtliNxxyWbW2YRzkMaJOD14eAbQ34/xs+IuNj04oUFLjL
ZS3sZW2xmkOalKsRe3PTBs3ecWDHU+bFeEyA/Nzg6SBAOoyDbSdW0ZUS354z4m9vtx6RSoMwE1UF
QNDne/aOyxcORO7lGi19/1zTVyMAfOO+hnFCFjXS+4ad+AGHRFD7UvMuaVxgO3/qOCTQ26H3Z11/
zzJ1k8T1KcNJ5vKvv7BdsZ0/J1NjB4wREKkk/hImIdiqoJu979tWuEpTCgw5uLIRGKf+10Gy6TaB
2/HN5a8vDSXrZkMVSQ2gKn5zmeW3NV7+W+waXBcAYjreIRPsef29YemO0NY+9z2QFz789qNEUrzV
QaU6blkLIr3p0+M0px+bvt84YVfgnYq1YGdzsUVOWL6NaziC6cKpV0bzQrz5m0qahDXSzvI0igVO
TJXf/IBw8kNQyr8SLlZG3FIZ1rofeLVRFVNp1ODO3uvqj24Ne8YgPMU50t8ud97bw07YCkOdIOhr
0G6jcQ6fTTNNG98na0Hm7QrAO/7PKVlwU44tIf+qwFQ7d/BLeNAZCPBsbdYvFXHe0Lya9RzPBD1L
8QihHScpto2qu2NfumLYwYewbTeuOXP5LrfVwgZT2MqMaRK8jbVfnFfHYC/EvBva4IrK4TqfuQtv
JwnIvPjYmuRm8ryV8+Ziqeeqv6piA0dv0BCTImpZ15xcRWAQ4zf5AZzaEV6rkm9gghzcgvLV3QfN
4B0h01rzYFoIqn/zKDUj7JMF6MAybneElj9A78adnGaHy026NPzO5b6q24Qb/YEIN4so0Fp3TcrM
dnLluPL1pcFhxT1aD76TDxDxtAVYq2c2rQCCCpRQ74n79OlyFZaayAp//awcyQcfWyaihl3mM30D
TynQF40pdpeLWKoH+bOVCj3lYRDP2dkY4BE6EzgpwNm1LHS1oWZYczlYKsU6ybhV2wLrBDmXTES7
TQeXAg4Wf5JxComzR1c2tks9bgW1QoYGOm2clyR0Toc4lmTLkdG50lILnWFLTCGTBbmZ1BBb6BEs
wrTFLf6N6ZkM7lDu0K1EgqVirA7pvEwqZHPjeBEGAP1lR1bA56jkq7buC4oFYav7Kg9vqzLFQakA
v3wb404WSdWHxK/vKie/Az9xw0WyzeEFSMEhp655Qdrrx8vDbaGLAquL8iLuJ1ZC76Fh1QGWjr7t
p3QtiL590hS2KJcKkcy9gBQDdgBH7g6bLNHbqsjv/DE/+X22ch5Y6iFrXTCjd8ZY4fyU0WbcEwA6
cDgfmhtoVtdm5VIR53n0Knb1fTmYvJrOF4GePKRMwSMCKeu7fiJrBnVLPXEu+lURZC4GAuQQjsvY
CPTbnBjcl4GeHq/hNpYKOP/3VwX4UlYDHzHMQjdgAHKWX5rEX7mAW+ppKzDmYSkrZNshMA7+vBOM
T/vRL/yP4zCEO5/UzbbIsRO9PGYXOsO2reyk0KAlF0UERORtjxxJwDXFLfZJK5VZCI7CaijPOLgK
F0RH4RQeZIgKwLA3q3Hj661d8yz0hS20S4XqJpZ7OmJD+phgvQUNci22L24irIhVTrWrg5ggzVsl
R5/01a6R9DDm2U1d6ceezlfjyK+rkh7Ctl9ps6U+sRYUZF51YzXEZeQMKfigkBEieRX019TP2p+X
u32pW6xQVbdJiPR1ZK/7U5PBskR221jU8oa56hEY7Xhll7xQjC2yU93M1UBaPKaZad8W2cMUzg/h
yOXGnfTpXVWxNas5AMkElop49uz4czyJw1n4iIumHc5uycq6tTAlbdGqyLyhKxM8CiZe9UUW3rF3
5wj+uNuRjydZrR2Vl4qxIiOHNeyQ53gkhk+td6U6pq6gQciulGDOzp2RyCw41fvL7bYwymypFiuB
KoYNcxm5ffG9bssrAMNPAWXX7/u8NYhnV+fd0CgkX8bjHnkW16bI/mry/l/yzf/zB+C0+Q08/V6a
qU4T2Vr/+t9XP8voRf9s/vP8U//7t/78mf9+KjX+Z/+VP34C3/13ubuX9uWPf9kX8FqePnY/6+n0
s+ny9n8QrOe/+f/7h//x8/dXnibz87/+8b2E58n5a0laFv/49x+dma3eORfmfxGv5+//+w/Pdfyv
fzz8rLu//fWfL00L2isP/smxRw587yz2EO75qXD4+fuPAu+flMBvxiMhDZlPzxumAgRwiR9z/+nS
kOAMGwrKINk/K4iasvv9Z17wT4oUCC/gVGApCyFV/J+qP/xLAvKv3nibRkt/77/+n1SEUx5Q6gri
BgS/g0dsqVCLY5HrT7rfK8eJRb53aVdOR8kGSh5JBjVcsiGOk+m7eCyq4QfUYJ76PtSg08COgnmB
vmVTkytg3/1idCNMEY57BKdFfXbKzNPcbT0JaflNlXL4xm78SSTOPqj9gf+Qs8PScdNT1tT9xp2T
kW4IcEyf4RsJwis0wAOcmSd8JfLUXCrnTqRO3kr4lTQ0STdxDU3yJtOZAR2TALTlbqFGzMWPoXHT
4FNYl2V11F6aq2ZXemXnn4a6zMJPEEpD/QvDnqJSL7owcvql/VIHX4KJccjBIZ3SLkjJCWfNX01Q
1LnZwIK4rNxNPzSZ+jhQZPrqhzHr3JF+AoTbuJhTnnTMlzIrHPldwj4B3PfQAWS53YhcxvrZG+Cv
c0pkknnHMTBlybcMxHBfHOdGii5imRrix5gYhbyksm8DdaNKJyhC5CeZJh/hGzW1yRffcdn0nOA4
yD8Xknm6PE5DlZtfZdO3xYOL2nSP0LS047aXFQufY8jQmuRDnpCZy52bpzxTsMGRhNZbJOWN0wfX
rYu62RjuhcM98CRz/e1MxQWY2VfhmH2ZWpV1B+Q6F+6zz3Pqf01HWSJzU0JJL+6ySqZhNCvDmqtp
9nq2kZVgxc0UDE33yxOKlidsBUr/jk8TEeB+BzKfN47rJ1VzgLpi5Ec8RcdxvSFq9ku+aQsozU8K
931A1ReVO4qN49CfBQ9M0Gykkwzx53ScstBsurbuk/sWTliy3ngm8MiVn7Ymqw5+Bw1edZXEI3AI
BTSAztdCJlO9n5nBA0GmxpTs5rAJcNHiQye4LeDw1uWboMgJ2eWwyvtonGokcPIqYCsZtEXaQTdH
SpwpizGRn1wZi/GgcIhieqPjuiTHmenc3Lbwu5lueOuArRkGcHDEHQ7MLze4yE1wYznTIt0iV4Rm
92nR+v6T0/XSu/ZZ1YUvje6b9HOAW//hOUsGA5coNcrgYVB1E6sdLZO5FRuWDxB3b2YnJv099BXJ
cPSSfHRrbyNTL5/vwoQ685WEjXxyzLmEMTdHxnJxjcHny+uKmDqIsAj0RbYx7iBdGEkpyQ6+AzLN
rhiBJ9+OboFzJhI4Y/kr6cGkOsR5PeQfRh9cpSuaqrQ8jF4FPGHWT4l3P9OKpVcaKkaBJ9Gmiq9a
KtjwqYi54NeYFnl95+QsH78DdD43V0XstrjoCVKw8BzwDtN0083lHMNpIs7oRwds0Fhv+hwM3+3Q
84SV4LzXg74PEBghqNLAShTH3IljHL8JQPe7OijxAoT7ubH+yWhF9HEqhC6udCBDtUv7OURRxi1h
frgJoOfxYFJs8lBtksAfsYlMxlht/Y7z73WRVwqZj63/Ebj2qaKbSXXD+GDKbipquLUiOffFUDzU
kA33W1CFfUz09lr2sS+ulFs1FdTPbZF/k2kly+8DOIv+PXj3TrNN8OLSPbgx8bobPjBTku2swMtS
cC4lYvw0Dt7wIoa0IbfloHsV7IvANTNap22zSW/PBxBEm4ATcwWQBwLBxh1oBYQDS8Juoygpwt0A
p2X1NShrL/7BB6Qn/ZwGyjJ5bAnL2vieJ2NeAK0nR+RDPDA+1rXTbtK5FnW3c7qyyc3W8YwwN9Kt
+HCoVNj4JxG2Q7prdOvLbDNJN5S/4DSG9WFDOQz3kw3nPS7ON3gdjcGn50k6682MmyX3kFZtCsBX
I4x78rIucJFGqLna83RAQHU8Mbfepve6svIRnDqvKbcCVqIKec8BnosAtUdyaKkPWEucYt76FRf6
fs7nhp4LckQAp4dY02dfj/Byi0dPwzOcwdbWoIMok0+6nXjYbzGlu+o2z9M0Do4Bg4z8ccig8W+O
BUSzCRyOqjBpmmtYBxXmKFKQZB80/PyGeu+ZMeAlfJ6mQn+DG4J0rmOnF/IxAP81KzcODQbMvLP3
VZvjYQhq0nFXh8B5eleJIRMOjyHy8dpqWw+9L3cty5VwPyovSCuyIYwJuhvg2Jiz7TDOYDIgnqN6
wIvMs/MVAVIGwHCbKtzjMnOOt2ZkRXk94bUITL7R5FO68Sunc5stFGRUJptG4yV83hQVN2hcGsCo
AK1R9AP3IXhGMAQRasjGIt+MjcmaK2DKgX5IGr4pcjpm/UY7OJXwLVKDB3fayMlNeboZwqaYoe9v
SfIM+UMpdugzpYJd05DKv0O7JeJzPoS1dECWMCbo8BtA5h3cMKOa7tsMxnEAaylf9gaLSoN7PyJb
w09KBhO5PueZTDfw8A3oS53hImJbtR7S7Gk+dsNTrTs57XQ+MexIsEuqEuSRZ735lPrFMMG8SDqe
F+9S6Sr2Eyty2j/lqnX5rsTPYOYGoxZue3bZq7pyV3IJNZ87gWsOeTvp4Iq7h3mL6OHsLTpeb7Gu
d0dvUPGU30xtBj7ETiZJLr+fRwm0zgm2GLW/nxADGITklEytu8ljUWQ/4LMcinuvMrPrbXzOs6Td
g6c7Z+Uev3eN5K9Xu85/b+3+A7e6DyUWhQbb0j+fwDnS0PGwBmwpxZ6QIwaezxWvrkBaQKow60N3
L5V48Mr+RHWC0UqkexXGcKH0MpHeZl54wLYF3gFIGYp5c/AUdBJxJvody2tybUomdoOX9Hdnc/A0
Nw9jLdYuaf48ff7+Tbkfupz6grOQ2W/oIW9rxpwK15oJnJu9oEh2wovzrw5yATC+fL12Afjn+Y3D
BOCs5mXU810W4sXWuvSQDSmwMczGfT964Q18QaTBMHaKBAl4OrzSZm6jNDaYa5f7xKpo6IY+CbmP
bXDIiUfs5APS+b3pksbZ4ZnD23fFVD9UgTc/IGt73OPhcs2FzKrn38qzzqvzCAx04LfOzmklOfFp
nhCKG6zxgJzm96ZpvYPppjVQ8Zu1xPkhDALqUc9+UK5Kp/6/zF3ZctxGsv2V+wOYAFBYHy/W7uYq
UqJIvSBIiQQK+77U198Dyraa1Zgu23q5ERMzESNb2VnIysr1nMZIDOybWR0NEH0oQT/rWiDPyeIo
cVYKEuQNLbHjLttEU1Ui6ydA83mXlMioGj8lSfupoLS0gDRvazdVk0i3DeqwmjNXZpUIbtjHxNxY
TxeXDIYLdD9N03iEwVpJMBubA+CprFiB4HpO7xbs4V/WdmOF5w2H6wsD5EtRgIsB/kdVf7ccruao
LoAfBkBv6xMsIrh06PaKLHvm0r0uxvwZLWNXZ4trloUnTdmIzsP4UlkAE2aL+Uez/R9l9Ff0ewvQ
tLeez9c/JPg39Wt537evr/3Vc83/k/8PM3tVhSP475n9l5L2rz/+53/b55f/8QvaPvev3XGm//6v
/8z0deM/QGED4qulm7YiKys9wc9EX1f+A5djmXBB+AdQAfiV56vGf2QDHmL9d0xFAbrBX2m+qv7H
IIqhIMEHc5FugQ7iH2T5nDWtdQcLFQW0JHRiGACL4fwCAnYCdjbAr0zu6Kku8YBhjvjDMRyEy/v8
mymYoPj4FP2Up6FMIeMVUlGq4J4iFBSmrioSw8v3YD0K+90UGEEbpqJb8nFS41QOpxdZ9HwAs4nm
LWF9qX9O9lZId52bepZHFW+5mQLmq7vmxfC9I0PYemxFklcfdfTY2gMZ4qbQwYzuz+A1q53kabxp
wtSj4Xqs9iG6yBH6KvsBaVDYCWp47xOgv6o2p4qvP+9IvDHHYHuZoXjlgy1AS1yjRTkjnDpH2Ul+
58k341v0WB/mL+oSSF8GDzGTJ3ki7EgOA/uP37FWr2DjxLD5Omy0ZLKBuhU+dO52PsN62V3mx77p
9n71IykuUFheZfeu5JmiT4CLc7TkdCqbO4PIQIBRZanhyQe6kzMv9lH+dSdvuOmw7OKJZo64Duap
vNXoj84csXOHfiJ07fwobEy3cecdDfVQ9SbZo4FQv4/PzZ/yLGBe2xouLln1P5KHLdfEnKbc8NI9
3em77BPQxOmVvO99LbAu0m/mLbmlLwK73rq5hkIM08QbBKpTTkkzV6OyyqzVU8ju6imWNz2Y990D
8dguDu0rqQ2GyyYo7rsXfS8Qvj5qvFX/JdyUZa4JUupZInXYV8IJg0mSXml+FRre6HfSTeu0sCGh
/W5d42OJXFE8N9IqnvHae603e9ah2MW0c6j2abqqQts1XeTyP2brIsH/q122ofAbb8rXNYQUcM4m
5nc/fuMZ5V9D6iQd3xiAGF78qb+lfuVSVw/HA6CXqKM6tRv50o5NruC0V91OTvtINuekqZy3owHs
b285kKAOCki0w9aVHdsTBfxct+6nLSMO/ktPzlEDvDTK5zI2YFYgJrtVdv2OHYZ9cT/sflMrzjFb
KLePmfJ+ovMlkqw0QGLqMZ/Y7t94gLbu6LFenA+yh8JkqN7qsNjFZ/iC/W7+1HnJDkNUro1nqXSF
Nrt5S47OkruioyFr85jhLJUbFtCdsovwkpPQDImb+qUbCexk0yP8Esev7TSmrUeIeg1PC9e3PAun
ANTEwrd8tfQz1sgvVTVdSTutKnWPalWYmCMYzESLRyIRnEOt0hEMp3i0PaXI91ncOY1SCIaB3ufx
z6mxfrwjpx1nxBz1KNdxqUZvvKyDxo1u84vcyT7bB5SS8SyNTwKT33oIj4yQZ4Ew+gYwVSWObnLL
veznXuVmrnavBlWQh21wXproEDmvMSjSMpNVQRTlXUsdnEprRO/A1q1CZcACUZAm6wqP0xYzCfXd
2dY8oB7dT6jjOpISIZVMlNxpteW2Qn/cUcu28UiU/WCT7appPjtDKpluVVsYl9Uwm1kP3Zfzup+6
MQSziOFVxDuGodoq90AZTWbEqYm7oIb9XnFSXPe/GdmeXHJOEvcwqYB41uMC33R1LIZL/cJNv+YO
qji+vGsuFNGRi+Rxd0PvB6Pq+3cbkt3ZU7zmU+yjB7DGU7fqThi5rw7/wz3h9OPuiaSVVsHoqHvl
5QTH2YTjDvghj4NnBBlCVepFvnJDBFqe2C4ndP3zo8vZzsuAzt8E223pThrMb1RinwUmcvKqrjIQ
Oa2plmIQfnBP0dXMVMBa+p5qAWnwwthrjhlqQXoQ4fOeRqSrLF3DWotsEkvTuEPMgKWXThGilzVY
A+NV5qxPwYJca379G8HSybV8F4cLYMqaaVh8gZG2LdoVBpKOyVUCuXlFH9aJfTyvQbOPk5cWT14s
Dh3WB/vEUvRfUrnQoVettsgt3Lk1DF40pzogTvLBz+eD4tmLnNzPPGyA95ojNNKtS6EpNj6mhQQa
ve6P9pLGusZAeKt52hXIy/D4SX42ObOLDrFfh5G73AmM58ST44Q1eBdCUEVA84Fzrmg0Tk3VqrrX
e8ojeGd28m3r6wfdrcM8tFyBtNVb8Sd7LI07WbmmZgsOGFyHQ3RYs3S6XwMXGggPcuu2H0vigjJM
ZRW2ViBMyi8B8h2iXXTZIEsfneQrsHMd2SNfaqF+p0kyd5pccFZM6Kc1yip1X1zUj0k4IFcv/DSg
F+ljWXtoE7iGk8ye+TBfyUHpZ0LNtzzOseKcBeUYYM+WRgHurZU4+XBtK/8MSgSR9aokIRo2jGE2
usk9FHoG2Na6zgzPbq867dokn23RINdp+WiVoaGKtFaPZMLviylKTNCEVw1vfpw91cceqtsRJ9uD
5cAtv0TufHveMtdTOTHMX/Len+EjP03myGhti64hJ8o5oe2vIacsfIQ2rVJDX8A21jyLDzOwgFIk
Papwnk56ryKDA3QzZ5ALL6a5f14jDr3ij890JIu7awSNGT0lUCnfV9e2U/h7TNq6g9d8ThEUirOE
zSO0FB21Gc3EfA8nL2lGVSlMyEv3ekB2P49QHLVvi9FsS0FtE9kdZ30kkwmNU1jGGPR7gqxu/VLp
QehAtu6RjnDQVM212sTLSYg+ARwOcnpPdvMfwCsIRmdEep7scr+4B/KII/hgW4/dsUQuIIotErGp
hsQ1Y1UByYpmp46Hx0ZqrmAe383iL8OPWlwS2PLKx4K5R30gdLJZCcHlZbybrvrddxDIXYs/3Xuw
yt8y3TDRyVg5sdBo+Pi66WCAaZUFrVE8NkHyCEJmEBcE9Fvmp17mknAIssRnPqiyvO4lyTxLdCf4
I8Z1WGvD2EBEyVw1eLeCNdRMs/pY8QZMj4WGazdmaIGQDMy4bvlmhqA1KjVMgww7GoiyWv7ugzRl
rW/hFyAiI5bOvQ3dHEXA5sEAEE3YoTYAsvLQYFF4YKrAkE6VhCBTtWRTUY21X/XxlMHFhmmAyYKS
WLVw+iULwds2OwBPEjznIkHcVSx7c2gSGxrVy/3CHgk6t9rX85eCv+3vh2YiwkOTT5Z1HtVaMdYh
6LLBcNQ+OtBDu9PDtazfCDZHT5wlL2dV9cj/a0zCaF5eqUh+9Ed2qfmNiw1e37gfLkt//EKFteTN
s3vvJyLYU0/irgrTY7KKiTivjSM3qu5jku7UUlCa4n3Yu1ZHQjiXvMTyUGOqQfGqXnJYczvhtTn/
fU6uNC+Ci7Ow8jBgHR42oHQTcM0xp9UAZwHEJ6yIFt+qC9VP+86+jdcpLItaRZizXP66JGkdLJ1u
fRtZL4eGWqKwlKI46mDxJMHMW9KgP1YcmJ4elDoRLmqdVE34383dRk1lYBoqIwWuaPI1hNqZb6W3
lje785vuomhS3eVu7Z0/rZP0iZe6mvuRmUmZWhqAy1XA37urYsuLFNmTC2M/6k+FNLhJjZFM6qox
fgV9yzGRf14+n9hw4vntJKXOEuCP2YpXS/kOVJrXZj3mXlolCUa80gMDGeN5gSdxHC+RcxEL+/OY
B+SLs9c5uTcjNNBDDIOH4tRt08f+MniLe0LNIs8tZsEapeSZAgRZn0sPtI7o1ceistv6Vx2/Zbxm
3KOpJPaUGMl6lo+LG++GMPKmJ+teC/rQ9qrfu8i8G0Q+DqZMCXaDepATT5+j6IvgQ4lOjnOAZg6Y
XaDhqt5wsD61++auvmSoySBzCeu3ZXClsAmym07kd0WnyHkoDYPOvfznNZScEi0fCwUFvMpBfZWE
AiXXS81/MxVTDgRlClUFN/fH6zdYDcOsMr7Z2kJt7jSfvCReu8ud3in2WHXzWjc9SLcgJPsskLyl
57FkzjDtVI8yxvCO6TeI7Xy2Ayj3/VrqIv6yG4lzXtyW3z+WxtlmY7ZpPoC+0QOxRaCOaL5X/nkJ
m54M0whEM0yUDrA08PEok4XOed/CXtJ9cdcc1sx6CKrP4IrxY2HTbOuxRI0COSE4STWNX3zMKiwM
sgb6UKAEYI1/uU4jYwdWHJF/3nKQx4I4/9zrily0yDnem3Pa8xBat8YPGUSOjn5Q/NSXUCRMwvqR
ib7YpmUSwHTLKPIq6gloXa3nsA9ccNBEFvFTbVRuN9d+ZAdl8VRkIv67rduO2TCshyORWpcxPn69
TGEx/gNxtFzp98o28aoOe94J0E6xhNA9nreW95Dz5OIdyeMMcjbTMjMSghovxjEDqyImAlPU4T/l
8Th9mUmp1N6YMjPEALgZSKXc3MWTXATTCGrrZpAmtx8a7UI3ms5p7aHxOyjgdH2FtnsBqlIdQ9zO
gqEw4HWWCN3shXpShTh/rNRkNyttCgDMrPJUbM96HcZdXyVMujuTYWL297yumzeDyDBUWUHAqvOT
KOgiRJnFZsVj36NwvIkPo9N50uKAevZvFCu3LPZYGudAG8yFM5Kr+JJG95B21mfM+h+yIQ1JYVyD
6/Trv9FOxQicJmORSObxZJsFTzqZpNWFTr5UuGy/5k4Y/wgYeiLCgsk7JCBvOUj0/5LH6TfnY0Rt
lC49OVxc42AdMMaLcQ/JXW4HD0xAnvVVPOixlXUcC10P/ShM65I86WUAOSLr6PdrA5Ig6/gbyq3v
zalyxMYcLWYuNH6MEWR0Qx6t8dgcKMGkHcpg3GFZxB+1g1jatlLo+Os2POgJXAkwqfWomxAb9XIB
0u/ZrJyCKmm4IBYt8VOCptAKD6VvwEgs/7i4sYZLqolpRhS+ULnhaQTikYIcnEDVtbtUxE6264mX
o1OuOaOfgxe6dO0HcTV0MwBVLawRaciFLcJzcxU6pqYXgtuY7ufs0modultDDLon0T1x/86E0uZj
hRFcDACjTKrxFJfpYoP6O1YQ45NbKXstzLACUfq/uIbrODe263R0Cnig38mW0xoT8opHSP+mIIdR
6XezwH4YKw6JFT9MAAnM1NFbtP4W2EjPUSp6K7fV/PULuFhKrXVwQvX4Bdjfue7l3lvq8pO+jIKU
5b+4U8QYq9nIKGd8vIs5Pu3KVK54Cm32JZUupbL3I0nZ05Q+g2/bi5iFRYP2a1ZqgZrTnWGLOOqE
v4ELdjoza007HUC0E2bXZjDv1mCnu4yRJ4rrqNse/ZfC68EfOR/sBPTrKh+cDyUHapPAGO4S86Bm
2eeCoqb/LyyJoMb50y2g5/RRnNlg7DhZIC7ZJ7fr+JO6t27gWFEjxoqj4GtuxR3HwjijaeK4addh
Vm+K6wdrQe6JNVCiFId86h4EiolkcTEOdq4WDJHAcNQw32vIabow8WzXeAKsFYJ93TV2ySERpIVb
t+JYQc5aqxFroiyH0Nn8LgFsm96R+dNvKsZZY5aXLYngfTwVlG8O+juhOg3Ua2L6NBDlpS4mLMhO
uyTRvil2e2v0ChZphtpLTTnMcyxcsNqr80iAVHAyqbB6eCz2rr5WVU2Fbw2PjRZHE+qu6O011+Qi
CzXMDqgYYROW5jdvyJEk7gDSYcK4oIbneXHVQ7yzwsUnHtYufdtvvN5P73q3/yaOCt6XRE6e6zXZ
Idh1QQ7JfVwQ9ymsXIP0dXTOflmnFdbKfPtNPAIllMXpWJgVIBLAjgpZ0mOJUTndZy5xowv0SgWX
ctu9HenFeZweIFIj0KSU93krbXbSIHNHV3Hn6xHHKBK3GYccSeMiulSq8h6zBatmdEd2GeZZ4bjF
keN6v899LS6IU5eqy3S02d+Dqzx++BlcYY2xClv5bzReN6++rqAWYxq6SXhemqHsRoruFPy2XLrq
CCIEGWhfIrC5zYAGf/lfYji3NsoV7dtkwTWjGE1AYesJKHTfhwXjx5YVmDPztWF0l8HyWD4+J6wp
HLsZX5tcEVz4U/+KBQMkAQYuPfZi+EygIlpWZSgxeyyLE6cBbmDOktBSK+p0bSjweaeR8ioMt05X
kYMj4P/4SvUly4ueYJ1Rd2SXoY5YfdF9OVirJ6JewEkTX0OUqCoYOEGNSEMxkZOVZuPIVGD3etJF
eQngxx1jl3T26/v4U71LrqWDcZHMDv7rAq3UC7jg7kbtHdFLsuFPP/wMnoBI6U0DWF8WQxIyX5YB
dhnhT6d9EYhG+zfu/yoJNRyCtpEhn/i1ckmxC6wxr3pbfBO9W/raeHrrYOgSE9DFi+Bbrm7y48WE
OHxMZG3YhtX4FbUZCAoRhs8ZHEAxozQrBXqwttzB3qSXuxbeu/wiGns+dTofZXJOp8tiW8OUJLCU
BnOHraraabN2dlTS664yKrlb2EWG+rtZO11Viqrgp67oo3TOFZmzrffIGBiaDVh6dDu3qdw1aW72
xsUgO6JO47ay8EK4KRqSdE7ZHJNNBZbHmUej6M5W2cPMqqeGRtdA8nSzQQraid30pjBU37yk6i+5
nJqT1RKVMchd53bT7+tOzNqcp98TXzhJtP5dp0b0S9ZaUDuKks2xUZZ2gBEtn6IrdXE0t79F4ecK
eB/qbf6QP0ePw81yYd2J6N23b8uRlpx7UBW7lBYCLfUbpOk+PViXBiaKjGBdORF9ytNHZbWcv9Tk
51LSviq6Dvubnj0CsND+PFq1UzARKrNIJ349ltnDhKhnBignRg9WA517R3I1xw6roGwc0W08WeJ5
d7FHanGPmM2WTmbpuMobPckZVQcpwSuAX7IDVs3d2TdnLwuiu2Unij7WuOnEboiGDryM+SWbTyel
BqgZQ4SvNxjyXk2se5XRZ4GD2/poSAJUW8N4FGJFzkJsEwy0jVwgEngEoMeeeKlXuKUO5mcc6c+S
Pz7h/HRe7JZmR1L55l6hxLGlFQgMCrt+HhhuYdIK2jUCxU6QFWlWEqsY0TRNMERnNM7Yqy4Q0QQB
qUgTzjqscZz6ZkK6bemj0+u5p9Uilqet4OX4sLhQXpKxwQ8YFhSkjcJV7CJUis7p69GzMkG6JpLE
BfIaSUnf1RPOrFvfliwAFK4H9lunGUXXePPcUM1HPCYjB7M5/7uMtapHVo5SSVfXHiXjp1yqRCe3
5XhX/KY/hXCOlyS6mkcdTm42vmvz1UAHd64eFGAYaRb1z5v05tkdyeIukmQaSp2qkGWqCLio6g4Z
6j3grJtbWyBqM+rDUKOCKXt0RDA38/FBGauuidvIlP9wgaXXfOks39I80gHK597Cu7JXDhG2o+Rd
9yLTm0oPO21fLgeRd3z3QbyPwnilhqIMCuyYpeN+SpO0dMnJ+lN+hgvxt8zFPoeP4YmvyicSKm6J
wJc4xhX5PLlgYb0RuUkO2gF9IQTBx7+B+8xDC3wiHXhgCNLGPVj8MIPp/ZwftJVwPQUa2J7xqQ2a
i/pK9Lpvfnftfa3ZRG2TH0oeByDGVDO+e16UABJ4UufrRP88VYrA0WwkU9AS4+yYn18DX/7da2qt
TMC+KiOtGD2kFdiwTN5r0usoWH3V7M7b83poJx/2SBxnY5gHbevGZNjdzPXmGrOfxMFu1RzEaaT7
gNsvgYPTsVsLzQeBppuu4Ugy5+/MHBioyTzKnqYkd9TswbqTCG7Q5kfDYjmaXuhiYsjto9XitU1G
A/BkyEP1p6h5zJY5bAcgDWlEoMxmuEJsW1vX3DE0yPeDl1m3WZFXMmZAWYAQzLeA4va+pYq7+VXU
89o6O/RmMPaMGAj/w53daC3SoES97GVF5mj6SxuJaulbR4fytgIuIoy1wvl8PLrKMPrBtDsZzDST
m8rMN2rdoVCql0RIFpvKHInilMFOJDiWFCgzx19y3XJ6W/RAbIxW2Yit1m0lQ0ehgmfBGvXcLAa2
QBu/eWiS8VVzEze9GR26Lrcm1RvAl/1SXBbcSj+O5PJzj3Od2qOxnuK6m4KU0qEHdV/siS9f/JuL
jPoAxoNVAiwnniCLAj2rqErEWt04uLSvLlqgTi266QBEw2FGUNgirJ3N72ZhtNrGx0NIyd0uQBbV
xqQi9CpQ6dFZbjlFirWz8/5p0w6PhKx/fpRUgeoiY0MPtUhvO1P7XHfgi+8/6Zpg2n79sbwf1I7k
cA+cMozSnCsMvaN0uUegcY2G45ukFSJT3D60Fc4SrXhT5d27VUq2TgboEw+9Mxi2kzMRKc9WOLS2
U/8UwV3dJiVVDcIk1KLj3gVYi6NJ37LsjuY38vB2/utsvR7Horir2/Vpm0Q6TKDR0xc9hkbzfLDr
YQfMrDszt/ymnn+cF7n9oX5ptx7wkUGgWaM3OcOHGprb0WrdZZI8tRQ9w9tm90sKZ9u9VKV5E6Ny
agzMmcbCpfVVVHwrh3/cnIFjOvpWnHlnUqGPUAdhRQ70wXb0q6ZwAfoquEWiQ+OsezGpPGk9ekDF
dBcDhro2703z4fc+DBeesU7PO0mF2WX5IaK5m9VYX45ff08IF37TdKC1MkCR0aQOgFndPAKmG/09
VfgNV3uZJczlzUgoSOEZuembauXkRBQ0CIxMXV+PI1MelmIGPxSMbLSBKPpsdZjpKtHlbEROR/D5
+USiRgt7KXpYmVH/mOWXunmQfvPD8BFJGgO9LzagS1F1TrTUDqAhKwAx/tbn55Ei6pihCSZBEQs4
mIkOQhg0NkBD+ptiuNuvN9kQS0qLWwlcRT1rXDvbD4DCPK+M6POvf370+VNgTQI5F8q0XQNLyxy7
iAMtvxzITzTqD2DUx6B4os/P3f5GBlZjFCPflzvTKe0C2+qq08VfzquzXr3TF/Qvl8nTgA7GVFAN
oM2eOak+FgxA6Z34Y0XC1jJQRevRd5rsEeBzuXdesOgcOZ9QTY3Wpuvgychum/aZSbU3mAjvwHp2
XpDgHPloTqnkEbj08HA5WNWaIcfo8+iCWNc/L2ZTHxRL0PBBUIUM6aNdoLk1j9p7XDW0bke/zxrq
8f19XxT/xsyPBPEeW8sTEMRBH61OnBH0M5Pxho79eW02o5EjIdzXoao9WTKyFa9srlhSYVaydKay
c5PmeTEEha3ND/RLFt+fYjWK/SSCoc9z4kfTGCjzFRaafu/78F1VK5n7eKlwbysdaMbafTfKu7G5
HA1pf/7oBIbAY+FnHavUVsUz1Nc3I5ydkZZOZNxUlaAZJDo2Lopr+wZwhS3sIEpVZwbGbmcDZ1v9
cl6bzRRZO/o6fOSWJkQFiCzuaWAd7It1ViG7lELgHARlKHopRGe36nzkXMmQTQWzYQoD2hNK+hxL
szMNlmsJWYO3DRxDtSgzEAxOcqeXp0kByjV8JSp91SlzOlUC6sZ1Z971WhWcP8P1iE58LIbL/pTF
HWGiJ4ZEbHwpvdAvJZUdWi3bnRchUoc7ODoVGSUTRNRah0nm6yh+ZXblTEvj1HYp8Kib+cORPutX
PPpK2NimNka94IHiK7IkzjzfzKgx1M09nSxXakTKbVv6r/PjXCsYAEwddMjIVzBOmoNKTjdGp6Si
qve28f0SwznWpa/iZF5gEklrAUE8kPurvrjPq/vzn0okhnOtowaQp0bH6UkFGrfLVaE2DhtMF9C3
v/ed+JFVveylKVVxdbvYQMDVAWjOxGzwFPtjSS2nSpfKGcxYwJQosPaTfefGqHKpxTGSeQ47Jl0Z
xT8jsP5ZU8Y87J8XylY/GmDTkbxgDQwCZNOAFpedQrnOqfmvHtpfUjgXkfa6nWmrI4+mZ6mXXBLV
Tp+JCqoC4+bxfUnVzpEqIRkvo+dytHy5HB0Fy+/njU4khfMPC5O7KIphdHn1NLMfCyCJWCaY4xHJ
4NzCkDYdM1U472YunBYEeUwpnb77dl4Tgafje1NzCbZCssZZSMGdQcLkHHsAmapH+6/I94LzwkQq
cS5BM6pCtUoEqfUwOZ1xTZXZaVJBrLXZPDg2Z84jYNYyBTI62m2dj212t8ASVII19nUXAnNJL6Kx
x7MOCNsX3KBuFJuERQZOUAYqY9NeotkHTPprUFMILpBIEJcpp3NDqJzBIArsd9BucBIAQUbXc9aH
5z+TSBDnDyhgZwpNgnVX8gzc8/umX7w8AtqClQru0flvhcPjnIJBJLVV1ou0jqa0++maYoWk8QrV
kUL0srxCVAQS6cYFD23TJVaCySK0K68s4ONX9tvcUUfDlszvHSLnIpokldRijScBGb+Tx53KUp9I
i1umv+MncISrxkfhg90ZTSTlyC0kBozOCLQWVHPbcRJ8qrN3F2K4qKFomTlZNQ6uUFSv1Hqn7CPP
zESr2CIxnItQsEEhT80qpvoxYy1+UFV/AvfE730czkX0TRRVcg8pSMtcVXot88ih5k09CnKx1Zr+
a6iqYfHs47fBfltkk3UwI8Y4Axl+pPHn84oIjuukkp5aTM1X55OMiqOUdajV4DpvS4HrEYnhPEJp
y8Vk1zBmSe8cvc4DkBk5qfR6XpmzbxFOi3cGsZliKg5SzOQun65bYA9M1l0yYz9PhK8lUohzAx3G
uKuW4dxo9Wpru0L70YkCN4Gn4fuubCWJGKvVtaX3VvOKRUsf4IwOIL7/hafRFUxHoJ6kYsKZM+Y4
txNp1lZdlE+0+ErKyksUMG1Eohnnre9zJIhfbopB86NjLxWCYuSRxa4ZZXSjEDYkL3onC7R6N13+
7hxL4567QgGnpppSlNKbrndSm+06bJnaI/G7TAors8GEBcsmEMb2HmvppTVEIkStresLwjaMjIG1
AUMfnNnH7UitkULheKCuwnqnYw/nTX7LDo8lcCbPRuxQF6sdTtoTU4mjt8+a+S98xLEMztbl3LTn
xuoR4mkJZt1elOpWxvDgeUW2rP1YyKro0StkATel6Goc1dw9Svp+ZG04Zc/ywvzfk8O9dtkUJ0YO
rgWvRuy42Je9oYRp9bVpRZhERPRpuAePlmo7USWDzwP5jjdV4JZakiT3MV7Y+kNfljtCaIOnXZZA
85VMF3OulQDFtuurRdPrCyWi8kUySXpQZh0N87hu3F5KgC1moeuZD6Rwk2QonbbTW9eUaoQG6mKE
sbn+pbUFfDy9Gy9BxlReMqvvLsHGO+2lcdD2LC37IBpMFqBGRVzagmHJBFrIv+gGH39S7ilOjY4a
SrkWErExIYFARkOKWOuixWzRJePcF6vljpBVTNniqafK3TC0gtq/wDj5ZziOW1JEJYymqDXXnEH5
pWAmebpNRD0zUHIIzIZ/kWVzAJ1MFw9eW2IJ5NqMUVjJcqvNQoUVpuZirXd+a1lOGpdZSQYYV6xo
fJsXNfsaRZZ2Cz7sGvkeENb6i9QyFtVyTNMqr2gz0M99jnIopjxBfYu5t5IZirOUCsBULCvDQsmi
NaBYarW5CMt1fMurssb+BkK9XnWWVNVAz2aVd2YXXwPcL96VoxK5Y7vofYgpmPQqmrNidqUCQOSO
0coG0MAkcmfS9MEYrQvU+ae9Deiqa/CdL7MjDfYrjN/0U2r0OwLkJB9AtbgfcTp+1aKl+lwUGIh0
0nnpL80Fern20lhX88D2c9yZCTjrRlSGgKb/JtHU+q6ocbfHOkC+q7LoGmxybTCzsnCsEWxYzTQD
XbC1OtuvB1XfZ6Uy3JWmlNwVzLhogHEQkjbDLHbcAnY71hes0ilYKgLDGWihrGg3EWY6JoZj35IK
/HTObDU2DGHUUL/B9sUr+J/s5yZhiekp0YieBpUkvXTqJJMiP4pbHYwqsl7PmH2Lil0JbPxDtuQp
GIPaIpxBZ+8yRR++6mNEQjC/4UYW+V3bskHdlTqhZdAplpRilSHVTb9r19e5tYmEz6gn0T7OTXZR
KNoSzjEYw908jgFQsMhaOIClOVAXzGWE45SCm4qY1mO79Ez1QQYIfq6lV/xSltpr8MtlrhE1l6YK
fLGhj/bFZIIBu4mNi7i0UzezCLrRRap8G/QJk89pyoBYY8E2htzaJbS2v/RTUWNghnyVcz2/oJ3d
YjNTBbI5WO9G1jj9LBFnpot5WcZx+hU0O2XqkmkAmV0Naq/ctVpWH1J0cQFAYCjDTost2yssOnoV
/KNDgXR0rXX1jBnlWALZU5IDuWO2Lbe1UhOcNUayM6MmDuoYPBZFodcHORmBYU0bJNdNgr00Zc5z
BxOQCtoAmMcbtBhI9X1eoOKD/HTGsbsLAPssly7AsZCxzyGBe6JgsYcXPqCVFjlWwj6DJHSngaNd
qSdXT2asfshBmvcXC6OuNVZ+PxdukeZ3STtfdlLzxtJ4hZTGrLilNtctzTu375JbG+fgJmMcmBPz
Fxs4K13k6XG5n6XRM8zUU2rtvmSy6g+MPkUamMRag1yNuX01kvxpmodAMuryoMakQNN7eRyVCevU
OWg/I7evTN1XwBDqZUxCeJ+7Sq3vmYy1mLp+Gdl8b2UUdhfHDjPrC5lUlasxZE2Rmag4YD3oVTUs
KLksbNCVGQBdAq5U15nBpADbsp1jp5KjGYYFjBHY/GsXFX6pkkfsqfpgC/NIOfxQ5wxoeHN+Vfaj
k6bFVVqx0ZnlEbZvkuWyHOQrsI6+GRJzgQlMHStVL8Ba9CPWs6dSQwWhmp7Rer8sm941jfJ5qi0X
8UHrAz7mYLa2o2qDUyvYjAVznj4jeWGZdSPJNkBo2XyVKMa+y+1wGVKktcXzOA9PZqmBzqx0taX8
NI3d96VMgghDEBlKzU00XyT4W+NY3eezspuL+c2QyxdTkvdK3EdhVKAV21fLJ8DoPJd5C7JDKQ9Q
CVOdVC0POp1uutm80fP4MGEi05iSXWJ1zMkzCc87ONImcNhSQ3aNxXiw+nz/f6R9SZOkutLsH3qY
SWLeQkKOlZU1Dxusu6paQoAEYhS//vM8i+8dq3ety+zd3Vn0KVIghSI8PNz9KXzUssWFDXERdZVN
0GsCIu+xLkr0E+cI6KBLuqQWTtr4BcurWJ+aqW4gcDQUI2hjMkgHGcAlAD6J+z5WVVYtRJz9mZKE
L6bZyWIlBC+qRmJfspLezFS4t6OEdoqrJtAfmX0C9yA+jaFWqdMrtlUcLVPPgWld6QVJO5Rl3pWt
t13htiZgtJtO0Zo7ADITQebbMBrRrzYHTdg9+gLQoOhte6Dx8OpH6w7DTLdLZ6F2WTv1piEQp4HY
NJh8CJVp2011WuviwvoKfjdx9WZZvB+r6o8p6mnThvAShr3EenHpzBLjxE+y7Lsz9he0JZRfbPty
OWJG894lQqfdyr50v8AucSllipL2K6AOaoyKw6htGiGRVmxHgfH0mWAwzkcAKNzj6A2/iGavk5HV
xtdOf5jhNj6t0KflNBs6s69h5wHKOKR+Kdi2bdO/hrKEpJtcUy1AnroGlXppcsdxupR0C8SdXfK0
FGKLoA+wsl1sKhpeJ2IQ7Q6roShF4i7pnGZXDcuExLrehdHya6FLm+iSTBkbIWOBSddk4d6poGpI
tDOHpyAAno/yidrj2gcP4VSpzVBfOYo90/sCv7XUxaadGsiwxXAnIL8Mn98KuK+mRAUBYODgHtMy
d8UQRpkxXe4Y51AqmOza8LMqoFhHI0y1dJmr++dmjvYKDriQz6w2Tk3v5qrL23q4KVSfR7w8ORG5
0BA+sj2LMzmiyQUt0OUCcce9WsWuRao6OMVJFkQkbe+9atbtx5YeQqAmy6BSQ4dlHw6ye2liEW8m
X0K8rnCTTi0QAlKYQ4Er5aHBuINGW3DuWTZgqfDmEIkLJ0rkIhvYF2e6GhLWOheythnMKFMYAaam
b58AMt0HGPzE7VJfXRrWLIRI0QYOt2DZB7Bfn5t542FHD5TkxnJEfbImbHIv/ugdZBU9yqmYNrL+
DLw6D7l6xmjeY8GKw1i7sFNpli9IgH2Q1RyHpnh0OqTwUe14ycAmniyCPywyvrSumzS8+1WG4eeC
74KY/9wv3MDQdNhqje/cLZBb1jFQZswTYSgWJ7tWLK0kTkJ3nTDBv9wEUa+yrujzYRCZDV28c1yJ
hdYnaGkkpKN90leeOZJOewk0sg9TOQ8buP2SZOhgIxLAN7mbopOBWEAXRU/rNL40k3yNQvd9xbzT
RkiDdM0+T67YchNhlNuFM8MESqIol1/GhFmgeqi4uqxPZjqeCxgYdz5NA96eKB93vPPqJGR8R73e
23RoDTZu8yXaT9hK5C7l0HbvNn3EE5Ta4uAKb3O95egaHkyJexuirXCzOzscyenQqBwqKalrcN1G
RiQlvB434xxt27E4Kl4fVfgRN7gzfKSkbFxfOXw8YUU6JXwwv7tGZQ18wl8RJHYDBgpT6vlnj7vz
NQzzfC7Bq0QWvJzh14nKBO8nNQKDKFTuylbmLAwfJhFp3G/zlOLn74SZEG3sZolM1oFj1EwNurve
RinxPvZmL8ZgV8KNMekFBlowR54vGoOhDLbTK9Mp6rhzxcQzys5noc17aLvtzG10gJcqpqxX/6jh
H7SrlP/UWucgVJVyn53csj6Fq/5c1/K1nOkdHZ13R0mAaK7sknIqwg3whdyPi80Si5St7U43drco
kklidpiJyX1a3YMteyI83M5KP4bS3gZ+Y5K6XreNGz52bhEljPtL1sGxF47D+zJER3dxx3YDd9R2
wypzY3txz6Q9OgZSBUGHuqEYYP/ZbVXfbDx0lxoCcQGpcOUOR1O8rsy80GLNNXGOzljnQzRk3aSf
YVyPlLK382lScZh0lZx3pevvbYwMDBq+mUUh29EAxYiDjVXCZ9fr+mePU3icexNGl8cSAXalRwIX
9SR247xiejtGHIVDsUUrQKCsny/lVGN7Tr9abJG89zz4XsWFdwj1CifJuFOiSsPK3iNfzObKezat
wOFx6Uurw19WFl9OvO5JjywIw69p269vZdE9zyvZ9pjcttapU+ixizSO1dc6lJh5JnMMODvOerd/
orb7ClybSwmQQRBfgI6/nkJ3IenoDjda148GeAp8aWHu6+BTQAltXzbms0MpVcFVc5YuNAB0gTdQ
FGffoTclbbJVigP4wDfwtq6TSflQV3KnTRg3b33fz0kpGp1UlH1A8KlK6kEOiREIGDGMzmlNd33P
7pw6PJE5IKeJuA9SEnBZG5Y6q7lbS/c36FjIkhfsqcqd00K5DwFYRkndyzfbegdIkuwo1yrRVXvH
u3XrNIj0YX0X0PAPkOoc2fySFvHU7lRsi5x2EkWKCm6aGNUaieYwMeCUJFj3Ga7YQ9K2tsyY9HbB
gDmkwtzFXbylXt3igur1TY/oKky1ExykThXQFB2yW6QTwQbtpT/wfP8jHXXvxssW8kg7wNj3QjN6
rjx5auWcWRlkTetkzjKOCZJOSMwZzA7DgXkz0u5BRPGtR8s1d9sZDuLa3wWo6TZins+u6czV+PfW
lX6T1E6/c1n0JuIOeR/oMImdkToQIjaOY7dwiOebIexO2u3ZKZL0yev8IDGTvCiffPoDgfXmonZV
yHMVlcdauOJpbiuMqkIT1tNR+aTbICsqZyf74qN1+2kHXFMn8TrDhq7GC8NVUGcQCsWghVh3QBtX
lAzeCxr7+xWz2aCcwc9dc7XzRvs+2enKLmA0HbsRvvP9nVc1CmfzEWnJ/TSSL69kX65pDLR83RvJ
+oNoxJNLTLxxCeAh7rvmHtTtPQa5cn8YOXzQkeQ2mocZteMe7p67wELeMm7vWdRtHQHj0lnvhqCG
lrnEN191mIEpy3PrSjgj1/eq8sYtayr3C7HmdrYeMI2p2FuvDtBtWOsUWlZmUwfuFkyIj0j6KDqg
3FnCSQzs+P3Smm3fW+gHS0Qa0UWphak40OQyWRr3LPTwyMr+Ba3Ah35lr7DEUMk08TIJubw+9oi5
yixqy3tDiL3Bb2+z1RP30kGIAaxRp9p1tlOwwMZT9khJjN2wtnC2S1U9mwUW721Nvqyu/VMj4NrH
4F6fuoPzZSG5kwyl/OyqGvUF24KG/kKDOSuhmyWNf7AGWR+d09H6O4taB3d0eMcMScNBHzDSmc0G
c2mBzkP72HXqJgifvOvwGLFwav+12jope4RCADaXUg67UJnUI11qfZUin0e9yQ6khVFi3y8J4fjp
186uCFYod99xz72tm9/E+HDqjuvE1w99cBeMR0wzbBX+UrDm4dikiw022DLX5iLG1JBz1I9B+zbq
t9jds3k5KM+kNPTTEDMWDVMZi2Sz8cenAWD2CFkpoA3aXJYOzilFv6RWfE60pUkXPE26SYoFSnvL
g5yWzTi9Rhr+NQHypy6Li/lptXIvKNQS2jWvZ7rjRXxZEckWe1cih2ratxCpropfYa6XaCTPfX2P
InUzepdqhYR+9btZvIyOiJWeD2RMJVyzTERFbnCBlRh24b26gKHwyqLlCLrzmFgDyajQSao1fsLE
A55BkaFGNoegMfT5+KGNzlYFbkrKEBWOTSNrMCwTo8TU7W4G72Co7qAkenKHqj9HqjhOzVeA8IbX
k8igTEvkrVM/pqGF+9A0A1299efHWVw0Ppxc3jgm7xvxCP3uxHbNvi4tELNzD1bi1KJgHkM4fM9Z
1AdPpvvQQ5WuU04Wv3juh3FrOmdj5yGr4XXUKUBMN8x5Y/NplHEesf1q23Qozu7wrpz9HCO6FLdl
9I6itORT0lpxWSDtnnRG7IuhSeBIPt8NMlTwGS/CZwsTWRi9r/0Loc0jUQJYIEXEvUIVdCnvVxYO
qR1i5xaCULfFUOH+nxMj+RW86G/jNqvb5ULcsLh0Fu7uYzTctNTbx8EIbeMuxdCRL3pkQhoEKygv
hus9AcJtvyx+3Nz322mBUi++O8ihWzWPuHp/Rc2vuMYZi6KMMSia1gypKEtCj2xGLS+xQy7jcm6W
+Aal8gsktHLB4W9V0ceiCk89kI85OhQD4o4H6AqpR4eRjXLCRghD8xRH4qUMwD8lNO2C9y5YU8ua
81qIex6Zk4yrLI7JsyT2bl6DPxMrbifpZOXqwQeQiXnTufQMvfG8dmkKYvMIMFa8qN5S9J2xGwva
fWrNzq534sqCLY47SMxlg96akEgUAb92c4OoS1PT2K0W9WYddzIej72vDr2tf68Soayvxe8FQM2w
Ai/qPjh5hSbilsfTow+0zReHTvnbaFi9RGgIrZMNEGDQQov3Zej+DK7Z9HBkKER4QsxNXVqOp1gF
GSxINy1KpSWY07gvDoO7HKsZGkOBhXIDrLbbtUIM4PnUtR/VWm0X/VpI76EI53NFANE0zR8GWMmE
DcBQ/EwPCF4CFOWBUxwFbvC5nPISltWjpfMDXJETy+0Vb34CffkBxP2XqIbs9YIBB12AOdZE9qW3
5a3lasYU/YhIBDVZ2b/7DvKZgPHfzqg/B8TDsZ9BWwGoGNTyDV/tC9NTCbwFkV70F17xDzWvczIt
mMSPQFkN6Vwhkef7YYwAbI6QqXSi30x+eszJJ+s8VQq8bShyrKjOofnBkJHDbJzj3jXPan6l4x8X
kpqo78XF9YvXGNpAgBKfUP8mrqQXFUAQBf2N0bkBjvwHWOrtRG/n5XPynJOo+icXYEJI3zWbnzsw
uOc2/BTm0y7PmPQqE2PLu8XQ56pCuGTij6gAv8YT6wBRVWlTPy7xfaDsGzjtGAEY/duRhm+0+XBt
+xhMOGjzAJTbWahMTFsnTL9EJkYgHoP7Ya1uuzj+jKNLFbEvXlCeYsiWJxQod1g/t6pFuTQCBWbQ
WokG8wCJ3rNbQvsoGLf+gD8ZO96nHNoLDtARzdrUq//QStZJoNonOaKGHXUNth+y7l4+rr16iJ3i
3hntfQgUiiCB9qIWoEAI8C+M+QPDRqmQGtkFWelQOIc5NqmGEPI8lant2kMv5ZFV0xeLUGuBFtkW
NjVATYGchucWGF0Jqd+xvWJ3cVKu+nXVkcIJFqhYGljajdFtV5uNb5cUNqk8cevijvjLbwLebzKt
xa1C/OIE6kDrVlCYVgckK/v1vHDntlzFYxwvX43o64SzemMHAx3M+BGOU/etMB91UWOLz0hauwKH
CC9vfVYs2jklWgctnXad19zJaMH/PZR/2tE/IKPQiYNIkgI1xBnx2CeGwu9Xr3qk/qVv/sDgejM0
6Nhdm30c9UYr/IRamXMNMNmLnuFvFyJLUU+48dNQwwzamgQESOzrbj5W0SUGbL7SOUEWN6WLqJrU
8EEkvnwuQLoSqCQ8at4g7L1ZbPwVjSbvXXYLjta2GUmGjGRrEcrgYL5pBc2rlr4IRrcQhMCGR2YS
AIuc1B7iboj1Kq1lvJVjk7FKfGkHIxYYVALcDWCX5ittgVAyFBOTi6EO0f9ap+J30LN3wILbesB2
rpslh33mYahnjpIVF+Rc85u6p3ktSpuHvkG6Ki6DvE5AKcu2pQ+t7HLahrHIe8LiBPj9PtQ8j+Yg
D+PoMNjmVq9+MqzdTSRlbrRI29Vuoni9LK1/h2HHbG0EyakE5O8EO+Z5TwTFH67ralebWNxEznQZ
A7V3hUQNYx7FIN8cJHdJ52Mw0uECmmsdLtCAHmsNPwV3vpvscmgbckXDlzfHk6jW8VnIEDxwtZ6o
7x7x3LPuMAiwRM5TzauNsBZ5Kxp7y/LMdVU90JJVBxM3Z9pz3HrOsGVK5m4TnR3ZHXDB7KIhOtR9
tSHBeKev/283IPXrhP/RaArUwwx31SRGDncN9xT41XYYWN6Obk7QNp4J9PcUzYnrpOXKoTcqb4Wu
Pkodsg20nvEtBTYc9JCdbHaXF2HWRwWV9mNVsn5bTkzfRh2gBofNZaKEfAsa7efatXcVsfTogEaY
10MDj4kWJppt0CxHqZYl1TSOU9tOv1Hp9KfFnd4jZMx5baF/zjuAm+gZJabum3wZFaBF2uidr4cF
aDH6lG1V8myZkRmg/Lk4UQebNc+KnLNq3nogze6LKS5hfxM4R+KvH93qeWnMA3TzB/A7QhuV22Jl
CnU0eHmzAc7Ce+veon1W3DpA7na4Ffu7OQruIjS19gXYq3uI261745fw3F1LmsaDQQFn0E1ketxD
YmLdU4SxJeEK81A6qj+bIe43gV/cche1rGPX7dCxCsgIim7mse62W+3n3KKnCbupZ2KjK07ns5S5
9ZxVQa1zW07TeZz6p5Cv6PpEK27CTsw3HJpmOfWcCumPA8xPLgeO1i0iB5Rsmis5R9W+t8UE3/gE
OvmXrkIoEIUl39cEPU5EBoOqkTfIKV1zRTpdX6KVs6pzVPv6OAvSHlkbCeSVEdDQCcor6Civ6Bcp
8E6LuHxAUzG40cYRn7Y25WV2OXJF1SMzFVE9J5TBoDGKWMaJhW+jDma4xjd3a9EhU4mFySC3o9FR
FF4WKffaqkW7TbnNiVfe02TVfSfRU/Cr+SGk+HOuHPttDY+Kr3ES9kOKFRZKa4Sz0zRF0kEDHbOJ
E4wvNYDPwlPhhqxLj8m0kMR5Xa43qlzbs4ywk+JmgZwMftZ2DYWEAUsD8DySpbwEywwliQZqyUhM
/PgcFU700pcEl2fB2glG0m3vPo6ewp5cCbg6QsPxVuBQDTImGWZZ8WKRYT4wnJg7K7vgF6Or2Rd1
DdVZAlc+9C7epBt3B5/b/jaKh3jblaw5MBUPiOezKnPfc9mljarzUsCfAqbseeljBg6lmEpU6KJL
iM6bWw8jcjT02IAtzZdRUkiljAFy5qZdaa5EAPEaXLEZ8wACsULglmxBXNKmv9ezLA4h1ChO7TTO
11auPpZsVjBCjqKbYZSAUkPpnh0FhKAZWwIFe5d7NxgIZb9rrzPZGM4fk5k06FJBj0IK/jxdyV9X
2clEixGwLGCfDVTUEfDX5jMcSPAKEfToaF1S33slIEiLJvTRYtfnLYDLl9aPzY4s1UsZgm6wwVkq
AOlrheGlfnwxtCZAg5em3lTo4vqZjy2BHkqxXExZxNsgXkH0d1d6mSpQZ0CD6B9MwSBlvMp6J9be
NOjJe6jgB1Uvr8pR1RuJxI2uJuTbHC4IyeJzmDWikYD+oVvs/AGjTC1FyKzq8d1ycCUodn42WQ/J
59JexCjIDQzN7wDeHLWH+55UCr6gEwpRZ6ofa1rcBQMGh4biQS7zK/Z+usSz3BWCochGS6MSYscm
lPGyu048D+j5tzj3CRfxU00gZAdB3b0Ng6wtgHJG1Yaq8TKu/CxW0x265kpXRAY8Iu2TKG7wVw6a
she60EM0MDS2oMsJV4XG3Y20R/1JirfAi59BTdYpj/RToAnawZIfy7A8mgjwhS3LXTWxl7VYM+V1
u07qgwH+Qh0nU2sBtEP3fiIrjtAXTeZlHpxDJOsYPBd6mkYKyI7BQMI18x5z44CCBnJAa/F27sAP
4C7IDpGHh0Mcbdw0S2iy2scCEPTeBsfFWyzHeRu25XJyqHgBUJwhqcSoS2zRlhuKUxNUzp3wJ7UJ
wUNMrhMxSrWgzFUdG84cPeFt4wfGSTjB9TJyzBK74TBunDZSKV/D164GpEHKYDxUC4Nnc43MoJCo
/Sr7i47LCbNlB97wdwfwZi2XtEd/ncLoch5P00RuBL93hT0S+lgimIGl/O5M8csKUe60Hfwno9e7
OJ5uhm44tkgUnfauLC16o/5rSJaPmIMI4KvcE6/UiXJbmXzGZ8ZgDygFMTnNQZi3Q5VMvs0IeEP1
fHJRzPVoMUeQcy7QuAWVwnkemdii67WRa32qgeWoOLpdG3Ybd0gs3JHZTQUcfiAfrVfJZCwf9OSp
zXKNHhFxdyDCb6I2zCr5J8aHR9fNy7xIpuiVbsS4bsd23jgM4i0aYL8otlH73Bm+6THoq5BuW6Ta
1IM/n4l2cFhCIUQRvp29BOy2g1QPS3gU9Rlxoa6pp/hrieQDbSqo01J5DE2TlQzz6pTCQxFcANXV
HRpHkPG5WuHFpJRnhLoXP3wdqWEJCwD4N/WrK8QvMAt4qgtcgdXnKF9DQNzqDN82mcjIPqNWhVNp
EpeoHkDYZMsAHkMIO+/JwVxqjHb/mJD4tfSeUUifVxeK4xP6fJGTFuH0rPpyzrq+RyUVPUOGaevJ
Cmpbtt13fZWY3jaIty92mj6Dgu65y+Ykqo4WXTbC8ZdC3GikJzmjADnj4KC1e9Y1T6GOc28mNFzj
ZhfX4Zf2PxxEGtliUBJZMg5lqootvAo3a7jUebfYX7UT3nfFsKbL/ARvCHQGwEmh/DbSberWaNQo
eR9Jvh5H19QnWqGcKDtnvXHaOLixpNv6MAJAO+9r8anZrCUgxLltvKTynRNw9U9SLTQd8NZ3K5qz
IYeRuSFzdyw4ifKayzGfQqAfvSHvdO1vdVkgfaErmtetA3x/BbEI5XtKHHQ/16qY9o5xcU6Az/l9
+S4ZPYHuBOJsmKPUxs1QoCO0zMtd12BiLm4eg2FBsO7vmWAl+AjdyRs7k3IKLwjbfmjZoIUPSnYf
LrdABpzEqeJTYQhsG7zoJVLX0D69tSrYWYYeP69mkuhlKC9E18EjG/j8C2y16SEQ87MWqHdKWMYk
E/gy+5kMsKfTSHXaZjj2YWuTcLxSbaMGG1zhkJsBiN50X1B9Bp9qPphmvJQD+hvXjB3StA/oxwBe
ojM62w7Sz0TxCXxufTfqcA9BDvhgNwJcn+EVYwu5L6EzoL2tb7z5xQsG/dFw1CqqE3eVgtF8vA5O
hBpxiQ7Gx61PyuksQMAD4hgc3AUBvtAXhsoQ0YthL2L3E9MCIYOWbNYhbE66qlF6iVi+1c1sdiJu
+pPLNMMQpDgNENiXcGk6lrH/yFQjgbiEyELHPiGybnaeDmB2uLB4y8LoKgtmwK3wjQNg3cnXwkWH
c95GTQHoVoQPKMIX0Eu7CiZ9/ntA0CfgpV9mIWfoeOpYbBRrvLTooikT6KdWCQmtm0616s8UmdNO
uUgXktkLEK/CBbBF1IGhoBzIIbLJv0H5Nyd+GSCvAdkMKTXcXYjKRn851s7wAMrMuRrmPon66Rcp
+vJmHJbLWqBdq8rwgYHUeisgOXy7KvTISzcEmwKULrRvxswy/gJZ+qxohhwR8ROlJ0DkYnrmMYB5
Lj80rU2mauCsM9heEGSz7/UcRWmIlCzzHKG2pkRDrhmjO7ByYgAdRZd4y3LslHeS65yzsmxyLwin
xKHSgD7VgMvjBPA9BEwZl591zTHhTWScOiXwD+ONAOHb1k9nCKzksjSPjNR3Uzz94l6ZtZ7ehqxy
U8gskmxe+bSZGgTayB8fp0lgeRM3G69xzEZ75kJpsfdja3Ld+DznODinSJS/SozzJr7Dw5yWKCcG
twDTqx+DFIoQT0TZ3/0cnpvY/tZtPKHihEZFNeJMTw0jibAqTmDTDY0pfwi3pg850CIJ/+UBFwXo
FC+kwcWsiXkXi3gaJR4fo6WWqTk+QNAOop1wcbwb/RY8etAME9A6oSev3F+RQtnZX4fy1uAc9cMd
U053w2UYp4MBRECQMOMf/wJd7x1Sck/94nk76UfHqTUPNdCWVLN2QCvfHkHc24PWenRnvW/G5uSq
8uTV/ZS3RdRlK9VVtk4ASkF7vqGwZEKaUb5qwWVqK7AIiYEswriAdkX9t2VoHyH88Af8ugFJcAzc
aPhc5la3x2bqFZWbWIY8vsMfXWcf/OnarxYgJhod+/OgHQeZAXEA/YISguwqJF81pkNRfPwfKObU
ZJSBh/arqy6+Z+/Rd3snLfr2nhs8Lm7Y3lZOd+fT6BkJG8kaBkJkYzqglLaO0LMCo3d0OnHSjXN0
e3hGsxXAXOPGNwuGPrjTXvFSOBAgv96U7XDpOXohLdoSCJ7jb1J7TVLyHhG0lb/hTXXE+0WXtKQH
oZcyRSfvsxdOiQtscDMOXDrloZnfwkK1SIDrlusUOxbB7e/8+p/oy99GHlgLCl89YyDBqUB+dSGV
oh6gJ//DcMeVOv7/znb872DF90kf3cN/1BRoodegptXYxkt9F7oo9OGkEO9a0Gf+u1V9G4EYxt6h
6joCAfpaotFlKWSTFsBN/7vHXF/uv4Yg2q4OfYBjGJCBMk+DG24F6zaa/vz9KT+x2b+NQFBtdTj2
YLPH/r2tzx2TGx7d98Oy+e+e820AorER4TG5vjT0nJiqATqHKWkewTn54b39I/L0t/3wbdSgB3mF
DbbHxGlU3pKhSWfSbruh6ZBFo8giAb334MK7yvW+6sbfQbTkCJ2/2nloN7Dty0DOQmbWbcFVP809
LE7m9qFtFLRpoqe/v5Sfzse3aQUyl+UItzoccBTtKJMhB1kkIXiLf3/MD9/4u/jWTPjgti52Uoue
AUE6W4PUCdV/8dOr/2E9/3yZf21ZN2gXplysp8L08uqbjUE/rZXPf1/OT0/5FlW63oKah3YETF/B
EFK/57jOSRv8ly/t2zBVIEGu9yK8tKK4FOYykQFi2F+l/fj7Yv7zGNz/Bq/v+ltXUbSwsXhMXKJj
hx60V4HPNXzJiKTSLD8s6p9P/Zezwa7v9t9fSKDZ6F9XRQ7owTjusxsgXfUDZLVQ/4UnzHbIFvwn
Wmhr3MJR6DcFVvGPBdZPqvc/7cpvkceVXgWJWWyWDryfwhcbu54x/pAI8dM19NOTvsUeW+i+jK9D
zdT6mz5ENcWGFGUIBgge//41f3rSt9DTtg7r3euBDsFn9kCydgzPAng3GfHDl/xp33wLHRVkNsbi
OkENmmHqYC2V+9HhW5bkofppj/5w4Nxvg8fgI7p+ILAqTHAl8TXVkPdXJsrf391PT/k2oul1hQfo
BisKLDyzuUxK3acrFz885odP5H6LHv5SaTlf1bMI2tVV8wzCcLK0x/Inla6fnvMtfoAVQJcwxnI6
erDiNVxs4rcl+GM/SRH+9KBv6QjwtErZazoy+feLA5AiEkAewIYm9Q/qMT/suX+GHP8VPKJuXMMp
xJJsBUZTvGucP6v/WvLLvP7gQfBDSude1/yvJ1VVPYnQx0eScYHJrjvf/yrYgwTZwx0gUdi//H3r
/ceFAWeKoA6OFP0fnfR/PW4I/BhiGFcxT1rmsK1BAdIlCoIOsQ7ASv3/CRL/92nfr2OgSdM8EYw/
jgvfrMMjH9vMIw9N9MNzfljV99vYV3E11SVWxRRgDDCzu3lfkACagZB2593m7+/wPx7ff63q27kK
WKc7539Iu67luHVl+0WsYgTBV8aZUY62/MKyZZs5Z379XdA+tTWCeIlz7JcdaqrUbKDRDXRYiz1W
rPhez25jPE1b1L/+Tgh3qIyubMmK5gYAOvyWkAXQFGQA0Ti5L4WdmE9B8kwV9vuZOczZ1GZ4mGLG
OTEepSk8NMsk2BvRarHfz0ToRV8rUgcRRfUr1ZDCoijqmX8phDtFSt5IYVlACKl+rF2MtqoAHUSC
xdp0P2eLxazwTJM6Qnp2pdiShWL+E5TWGAiw17hBJeW4vy2iNeOCa1ZhzDNOcG4mNPsY6K5jcExh
/SdAxcaZQnxknQbU5hhutbHeduudmvxo4gs6/tpXRmBjfExVe1TBVXYRS8hjF37TZhHcgGBfND6c
opKTdgT7Ilmvw0htvfrG8t2ovgnOpEgQd/CLFJ2zZgE3U5PnfsLkXoXKzSEO6d9tv8ad/QJT8q3y
dirp0xQ/EACjD1UjsGaBjWnc0UfPdYf5IxyZWUeOJEV1MsLVyvoTYLEzG+MjaUeyTMoZBnuL24eM
IbFonOwsfvk7G+POP6Zr+6xlRKzK8hward1gMGRfgmjvucPfTsiFoAiMpxhKHouBEkz3o1UOMhKH
+4IEsUzjzr4SziSaJghCFZv+btAGhqG7MgdJzCBYNJEFcMffANIyXS1IWtGlmsZAXlDdAe+yfX0E
C8ejn/RG3ZYmavhoFXhNMAG7JAGpUmcuJYEggTo65wbQnACWGROWpixf5hrsdxS0xkI4bJE6nA9I
IqqjWAQppRE7EwqaU/cCQCzbTLS/1IfzApaEhlSV4VWnfeoaMcYLkGLQG0ngB0QKcX4ApaFOHRiS
NOqubXVVKpivq+5m+vx3ZsB27yx4YmwgHROGN9lJX+hSYLboNm3QliJkUxHpw34/E1SawL9ZGeaS
sf7WUjTpKM99/7RWy985BB5pGa3P05JmkIMOZMwRf1VxBVSUF11b/tIOOIcA6rMsIwxWrgkfBgNz
YRh+tOJEIEW0bJwzkEr5P84gNBdXz54b5beMkZ9UeOUUHFMeZ3noVaWSmKsuwx8Ndh+Rzs7RoP1X
5sbjLAMeQUXfMKRgfrrOatsqXyc0wsrdJBAkUofzB0a9mkWqYXd04B9Xwzd1jt08etjXRiRE+2jT
UdShaBrhjCrK6LZI7zbyr6wn/t9J4TxBKRvzVA5QpUdFywiJu8o3YfuX/sbgHAGwMseinLAzCzqf
V61y6ua1bC50tJrtq8MsdudtY3COoClreV0tXAuN+q4tnvK090y9cRIVJOMNquXZBcZnBa950UZx
twTgiVjACoByFbC32vylscA+SUWvts0rgobpDIJRNNOgXKQbywnDMCMzB+On3uqneYVK833Xtd6c
Dcf9ZdxU6UwYZ+BlbahLX0OlrkFDboVmJbxJOov+ifGdieFMXJk0SkImJkSTtUmew7Tym+xlX5dN
J3cmhLPwSAPDs7kwXeh1BCJk1F4LBRNKf+Sywb5nME5QIuuc6QElL0tmdhUpu9SR2cy+utoAOBVY
+Fu975OJn8nhzM00kgw5lhIwhse1stGqFh26IHQTJzX8xa186Wj+SdQ7k8gFo5hUkU4a9tZCH2v+
ZOFN2klXEVAS9ndKYVuxpxoXj7qKZGnCyB8Z+1Uzf29O0cn04mtjdTAbDtZCOxJSuW+fq3+3jQ9N
SRc3OjBI8L5D1nzGmDaAJOy0XdAtdbsoT/sabp+rd2HcIUbJXMu0GPhdufZsYCSmxyRD+vp3Mriz
i/6X8h+YvFU66XGCXgIgKsSFty9l+1S9a8Id3T5CNbqs8MC3UooU5oCnEToZybWOgsq+JNGacedX
LussGnuc36FNfJ3NK2VZd7Ms8v2+HJFG7DvO7pDNMkrwsTCE1ADAVXeimGxbk5+q0jr7gkQWxzmK
vswMAFexu938jUiYqxkoGmC/FPReQzfyvqw3uLadI2Vw3qKwyiQza5xdolQXOsZsQrn1zUy6SusE
+xW+ZGEXlLX5BBAdUTAWKcr5jQyjYKrObuVV/nusbyiQctL5W9gdYyEfO/tTe2pynmOuAAhgam+e
Q3uNf9aXi4c2zZN0DYX96Wt8b53oIb+LHkQsegLrJFzxyDRqMuoVrDNB9aPCyFmK9ldQIAr2USSG
cxwUVKaVxNJdU1vBS931pMYoyh/VqN4dPVE/HoFe0eplhd27hlydCgBr1US7XIHMsG+UgpNGON8x
TwOgdyaIiZrntD2Z3e9Uv1MxFLIvRrRmnOOoRhT2CHu1g//Cicn3Dl15SSe4XYiEsN/PvMZQ51kX
VtiYhFJAm+QBsNCAqRMf93URLRnnM1aDplPDWo1iTLAOgEsvjB89MLrQO/p3gjh/kYcAZJQYE0Wh
Pa5AIVrpdQZIuBX9WPuCRAvHOQf0zlp5m0KQAvqTAcAcXWtgtEtUSBaJ4R0DBmD7gpVUogSXCvJF
KVdnmn/v6yLYHZNzAh1Z5zoB5BfusQmKBAAuoN81/dFIRYlVkSDODUi6sigqgxYdE0x1YgxXjZ8s
dOSqoYgOR3AVMzlXMKexkuYsQ6QAasRc0wvaa1/3V02wNSbnBnSAjKZAEkQyJV4vVCv20MZ5AAnP
/b4YQRQyOTcw5oMaqiyuD/rXpE2BEVcA9DBz9fIbcOH+zqp51ucyXLRCanDBw4S5nSaYSUNPQZLo
3r5OIjtgv595nUSXWitizB29Mbt698wgbBbzVTb+BAz2PSCYnDdYTADFoR0XeVx0y6jTldbnYBY7
diJCKdEecc6glId8mUrQxRjGD328acuXSD0MMcO4+KPC0ZlKnEPQmmJA+GFIvRO4VOdbdNI7Klpr
E9K6f7VJlPcKc6RM6MRGt4yie8X8KJMfxCowPb8I4qlg9T6lBppx1FsMRbhJcgWAH3sceuD4/Ziy
py7/ozr4+/JRzi9Q0pprwjKgSYoR0f4b3gF2Oz/ur5xIIc4zZDISbG+dGJbkA8coKAATWBDP0pJj
rvr7sraPEqHgVNUsVD4505vroekTxhm0jOD5nnEhCd1Rv0jRTrwvaNvdvQviDK+tMUfaEhhetqDF
GiBxQL92wroVuAaBGL79Isf8bQj8bQS8ER2o6+CaS+3CDv5OG777ghSDZMYEYhYMFjWAox1QSaxH
ETXx5u4YukwokSmgtTgHJOdFD1xndMqY6OReyDWRf1P9Um0f/mBvzsRwRhAPtE3HAdqoGH8sjC+l
OjsYuxSsmUgZzgIQeCQ6oPfQjerrWQGYV+LpzY0GAKl9bQRyeMczk1WVCtaMbBYv2vpqAVgeOGO2
tEQCx8M++NOr633ZeMczN0XW5kDGdjXSe10KvBH0+AIMZwqAzYH2ZMB61YI13DTvM5Hqx8g3A82O
xizysVHvDsKsUcfMXyHQTCSG80AhZtH0dYiR4dcACoiRI7fBHQsFrPKwv1dv1BZ7a8hdT2hvFY3e
s5TQsVvRv/A9Lr+VLuZnQDQPsgr0TXv/JL5E1RKRiuz3szvEIqfolWVt0/EgvwCJ+VhI/VWsj4KV
ZEdnTz9mrGdirLTFQFWHlcTgpO4Dq66/UDFr8lSMJDzGwOg7aRiPOvTyXIuWlm3SnmjOeXTIlzdp
E7HMkb14xIk08oweYGd4xcQYBkTJs+SKcqWiVeU8SRu3gLSJIBPzifMtxqqIPyfZfNNNrajIziyD
V49YgOPS0KBqqTyXCX5KqgUUYa46UNfMFU8PBZWNzVwzAUMlaGVly4QL/rh5MuaCMCsRycg1K77h
g8vGNb3ocnZ0v/DNW8kXHAZ2enmVTEVVVE2XwXfPO5SOSgqKa+GKBLDi6w4giQsbwKlv4hixicA2
t/zXuTjOmfStLpeYRMXoYACg5GA8aAHoRX3zuK+WSAznTCplHfQst1a3iO/QZ4xZzgaTGD+U6pbQ
+wSwanEvZITZssNz1Ti3YtIxno1OWsGdGh3Gm+pqwYx+bst+6S0HwNv/ToPySrSeb5elz/uHKS1Y
JGYueUIHQ530xGiBGjo5wLp1O4ekbvGETj2bXlp3rQ1MtYvuIPmUPmrmpVD8VuBDkytqvMRUDY03
n4zQapQrY8V+Ls+GX/vKIbxtD50/+ZhBPY1BfMoD7U9C0rlUzopq2Wz0WtZWd24bl1CMZeE2OaBo
u29Fn1O5uAYB7M0Cv4ShYaCVO4zmqgHycGxmHMYwqE6VUziDX1/3gYilTyiJGfSZz6Z92U9UgiSl
suhLO1DqY34aPSKKCfQtBdWnQ5ZZ9RFcfqk3L9J6rVZz83tf30+bydQ1cSs3ZTQoU8KpuzZh3GmS
DBIJC6x9SVd9N0rthUYZ6JqKKtgX9unFwQnjNMZoMjgtWmV2VQDCZYAfL8FkoL5iGBxYpKZA2OeY
z6RRVTE1Gfy/Ks98nupzIsUWpE0ONQBWCaA82wLEV+GxuD96CUBWIgeon8Jq12dOZU40p6g1qEQC
dtgMwsfmu+7Nh1eg9bwCTc0Rl9Y+1/M+CuO7QOswB4FJDRiP8BsNMNV53Tixnzh4k2AGByJLR+QC
PrlaTiKXILOaSQdOINTTg/YIAoxACwAMdRCekE+BipPDnfklNosEWV+2g7LTP5aYLBrgYxYX0OOO
cbtvnMqmdb7bC98bCl6Qpcb7foYz7y8BfDbcV6aTu5LX25MLyCUXUHKdG160QlfwKYwwPS1Vp7JF
FE1TeT31Pp3NWgNSx6wGat4Buld2AOYnUHBLDBOBG4aGwG9wVlkUMyAySLrAKuF0QM52KLzwOOIo
aGqA6S3XcFD7uxdI3dpECoAuQk0DhGWEM5YOVDdIm4Cws/PIemBldMnDkNZvObHre+SfDgJ57O99
iI5YTMquNjqiEwUeOedWo0wZe5osmIpoUJSVej1/xLi56eoSVFfaSPJaCcgURSLVnpQU+dMSYla6
Q0+g6Cn66e7I9tVUKDEUhWoqH6gjwGfRUIVFKUC6LIzpAlYguFxti3j335zpgMMhNE1pBRYuaGsL
eb2pgWfyByt6HiO4m5UJuDZwC0ONjLTjQU/7/NAl3YyO8HW8TMAb8TLBr5+AWFIEyANjMDSRANSb
DFb65S8/hbtw9Z08F2Bsnt0FV5/VVezopB7NoPTKwDjuyxJFRnaazsIz0Vtp7lZERrnRH2owxcBK
AuBaOVL/v+Z/38zkfQ/Zl5xJilbGz1VhDyejjp1sbb6OnQQ8pwZXEEDJ7aslMhjmBc+EqWOmtDoG
RtEETb5ZgCroUlHCYsuRwsOgQ4eAlUAjnD6ppAyDpUizSwEl99yQaHSMbv1uNop01BstOjWSLv+B
WoDlklXZYMk/vhd6UJTFKi2c+iwkAEbP/aoXSHg7rZ8cy5kIzpFVBZxqF2aIPqfkUHyL3d4GV5qz
XtVBHOxv0mZMP1eHO9ZaDzSugsnKAIfqoWxng+SmcsDSZzfgo3BA4SWM6ttCDZlaKkj2DMO0PpoG
sESsAeQTi9u7wAX1C8DEE/Q89bZu2ewpGqaOVPmiKM/88adlfZfK59EIuDPlbMTOJeqNYr0kqBmA
6MECpiEwQare31/Zt1noPXHcLsZDArj/BkoCAVi5MQdAzfjhVXJNJze8o8ZFfmyPupe6QLi8LAAz
APSeGm1z6WH2DCfzRaSOmzH5THtuo8dMbQrwSiH2Tl879AJU0UUTx+6+0ltnnjIwQKpbuAsbnNfs
VqPKSjBXudIymJdhAyhmqZra/zmPwSLvmRjOY05aseYyXeBavNVfPM1NvCKwnM5nDrq9iq/2tdq8
ZZ/L4/yM0qjTotUgZpJP+m/dyTxUAYFc51agWgAwqAPIs32J26b6vo6c7+yUPBmbBQoCsAYQmIAc
rAFXExryoa8icOmOAQj6BFqKZHLXGTNCzl4BCKpLInA1dnQaTwCuA12Prk3EVuRW1dDvLUk+Wo16
0Y6KhHMeoQIlHUadoXDngY8mmP3iHo3rOBvTrfzQe7JLLiR3cMpAVBh/m5b9fEz/XWq+42eugSg5
65AsB/mxv2yup0AF7LDXwRP6oQtGw1fMbAApabppr/IrRfQYYLbzST4Bi5isaxTAapzm+kj1yKrA
MZAe+yPDiRjUyVUOljfD5ccgugD0maE7mCdzWoDwOyKvqOx/gClzdU1AU0lLIeMD9KA/Jt4q21l7
aSy/m8DyFh+5wuVIcYWOQZHlipzSdiT4V3tT5pwk0UhqGM0EZEgXzAG/h2CITpkzO6rfB0PnJMBF
D0Q5XZHCnCcE7cjYRkzmqgKNcfpV59cFBoH6UXCgRHK422yXr0a+FJDTA2czy4JGRomVAe0KbnXb
7ulsEXmvmy5mKmlvOzg9134V9DYO7G8Vb9fIpQLX9DmJzJzvmTTO+cpAUK4tE9LAPW3cxy+APbCz
oHPr5nn1QPsmlsg25P8/IsgffbwuTJoVaYoOia1LWtv01wNxpW8Io3bhLgeReQgV5JzvUFYNAK+w
b+Rq9dtHzNW5gA8DhKiNSRdHckWVm8380fmKcp5XtmgqpzE8L8s+jOGTiS0kSJOT7lAXruIYTuwN
AHT5253kXI/VFUaLpl/mdDV/fsy8SofL9QAfx8oBIJ1FdvVxP7BtXhAIlU1Vo4ap8w/Vac0AfJ0j
AdGBEtilxghm0RaIXr27L2drE01KDfhVoisoqXBejeq9OU6WMUE3AIYSQOLfjPF1jsRO6+n+VNe4
2Qpd6UYU+yCU82ZloQ8yOGkmt4pBtmysh/oS0cxhntSskdxRVEy1Auz+Fy1uyM2MSmDtdId9zTfv
eSbKSLqGvg5F5za1tZAbkSu8Jru8fVDT27YEujG92xey6drehfCra2Y9mJJ1CFGsarmKgc2nrHeY
ZikP41oLTEagED8GBug4tV8Bn+tSEFw2EhhUgMg8CMLwpl2eKcTFhDHt21nOIcSsXqgJmGBhh8X2
q44qVEGmCLUwiwsHAC6blJEMs4tIHwbGITx+0e0S+X5RfWo7HpxJYsqevbzDdhgkFfjLuK7mP6tT
7BaOjhdk8gIynT9LQdMzaVw8MKpWLeQa0vQgOgA/NPWpC0oAO74AVQ0ASkReix2iT9GAGqqhqoaO
FyTnnlOkv2T1n2iX3xbeeHjNjqqvHyJflH3etLwzSZxfDhUS6eiXRL57+N72gEeaQlA1CLNebOP3
FOJO7AzM47Jn4Y1VSZPIjp35AKhttJ565m+WcFpEim15RyQv/l1D/tJL5TIFvDFCHEvQojDrAgEb
M0eSzS6dTGQhqj0zJT4ribIPq4+YhG8w6uNSMpSo++eW2QX9YfLjgyx0wSIx3DnW4kEzs/w/Ykq/
PzBv/1/kfjf3zEJlG8TZKspZnGn0aqrULbs0/7OAiRc/WPcgL3grbRNAVwus/g0y4NP6WQYm0RST
AIaTCy0A32mGUMEdoTSM5CCj++I4kUG+VsyOHMcaeLkgQ3+UBzI40kSS0zQagNdaquwACuDvUjj1
11OjPmVrdI+tt2xtqch12aJRe6o71IyKGuzBUirbzUB0xyhNJaBD+IwHSwb4X+B8V9SQHNKDj9hS
ktdkkeKjnmkgoauaX32qF16MeS93mVX5FNcIdGk2KAfDGOTTfujZPJRnC8Ht8ERKsJc1eK9RWV0A
RlsrnhrqQROB1HRf0mZMOJPEbODMjdIlDkEvgGSGpRR3il7d9mDq3RexWQqiFirswHRFHlPlZJRT
hUH6ATLi3Gd55s7RDvFDgfzb+Htyid9csjt17Inufhs3FWLJYPlmJqzIFue0wWBSmAOYK1zdNF+y
yc+b9NtC8eACrqorg+3HyERP/K2NOxfJ3eJri+ZdzOJEsdisnFf6YPFJvdcF180+sFzpshY+9ba2
8FwmFyusLi/qdoWaKDM7Uv4ri1JfsIPM3viDCZxNVPJl3SC4W320kkzGkANZTOwgyB7d9rH2Iy9x
aOYbi41wEYjKTps7dyaPcwQTaE/WqaezaxRjBohdKb6UZKl6zvOmXW1AS4OWa5qV0BuzZhTs4cZy
mtRCiQ31LkuR+XZ4FEklLRp0vLza6qmj3Q0gc/9nfFxdhgxDVylWk91iP65nriR1aOSQMQxo8KiG
g7WAN2AAI21SX9czaANC7ZdgD9nf3NtDzqfMM2g66Ig9BH69HxMv82KfFe6bOADbpzsJO5U2r2hY
SKJgMTXV4kvA8ViGWmIarASs+aWrXISu5YD+66gfLHcWXG63buvnwti2njmycjEloEdDmJSaF9NM
nDR6bNvWKYpOcBrYefq0kHh3GAZKI3h4cca5jEOs1SoKMgXayaW48rNMjxwtTF/UQnEYp+T+zonk
cRuHtN2EZhMLLCXK9NiCQ9KOu4ICaktDYqcGuWMuKqFtXuOxX/+qyNlnlzWqpOus5qTFB2BYnopA
K0ERNfyowtgJIw2MOd4Uqwyn/7Cv7eY+nonm9jFeUwWcAjj6ufQt6m4TUFctzUuYC/JW28apMWAC
VLURALjgYPXg2jPQM+1qN9ZNckD1Hu+HBlyTLmhBHFG+ZTMunEljWp9Z5yRFUU1iVFplq6fXOnyp
XcxVe7CGWgv2F3BTFEp36GXTCFJGnK9u9aHM0hDZB734koyPFv653O+LeGvI/3QEcEEj6FcDe9Jb
sudMnYIsaqNleEn2yGjq2im8wr88Vj2WnsAFbcaO5lC/eGQtEBV4ZyNbtKCbt3u0kf77CdyKStrE
0NnxCfGxPIK5gXXOXbBOndEDao84JG3a5Zk8LsqCBgAZMwp5rfVUxw1IkHQ7lQ2w6Gnu/upubyDo
sSzsIG7dnGV2YGNT2wG2Yo0oUnapcpNWlRMvmDncF7R5MbP0d0ncGoZjmo85a1frXRqsLiKCG4du
gaau6IABSutbc8RhCGKQDIcHTdSD+LnzEknWc/HckjZGDXYz1hOAXpagfAShZ+E1QRZML6/m6C5+
iHar+G7SDneiivBGjP8gmXvZTH0EVtSYNXnVaaA0xs1iwUYFq8v88udD8r66/JNXR5qqAuQs1NN8
43I9GLITXS6+hm5WA1xujwJ52xb6rzyLO/ihVqhUYo0lb9nAq9GNDrkPC2K0YBXqzuhJumxBGnoj
erdtFjjQPmuZ6A5UCO6HH71bD4LBss3gs0FAhKK2reJykURODKFmoHiD5P4XKZJNdc+EcmEYLNrl
mKsIi3F4VR9r/1g5liMPtp0dS2RdUdZPPXFZfzMYn0nlgnGzRpqZhwTBuAFcSlQ3gL6sUU2sL6W1
9ceBPAl2la3dJys6E8iF4rFJJuS6sLYmmGuC0KT5AekHA4y0AMXFY7a4tOYE/NbFOK+uOuOZ2xdt
KHiPbpwXE08MINKgwx0005xLyod5RK9Qhg1e8osQxOlNbZSC87Lh9j7I4JxRsrTlMjMZca5cJS0O
jWYdylTz9hd0w2wgBnBEqg5WLIsPXd0SKmsaRiira3Q5qmapunG3ZD81AIPcrmDdGQUCN94ymNLT
TBPBUkX/Grd2VkEkpCD6yW0BYeGuAMhPioMmha8YRYttOkyvbTN+21dyw0pNgos3EjdURvs153po
olWWCZI6N8myGXGKgnBFG8GRTqV2/qKPdXjRaGkS7Evd6sE28bzHk4aaioJa70c/0K6Z3pl6ArLa
5mrQ1+nKMi7mSgUXVge6cJUexvaoZiloIkVIU1vXOROtyYaM3DNl7XUfRavNCnJN0IkhQRvfYgL8
UH/pXBnpt/g0iatnG679gzQufkTSrIf1P9KK69KfD+NpdVi4qlE6E7nXrYNxrhq3mcg9aaU1QLUC
9H35crkabtiJrHTrPnWuEh89ckOWDK1/W8Dpmamku507uJjUQf3GOopyM1se5Uwpi/Pe6AiwgHkG
ca16O+cJEheZ+T9jdrBXtkxkPD7ZkCw/iNknhGRVEk3umql3bYqBjvxRKsgBxHyCm9SWNueSOHso
LLVeYyYpXQBsMH+NolzgRbaMgCqqheZXi02VcusF3i5Qv/bSCO4LCt637ikbrFMl9wJHvxXKcXh0
iAIRKWtd+3iOJoBZgbYT3RlgL0XlOx9OGP71cCfzS4zTZ4BFxfsoEY6gbTVofJDLxdUwzqdMliG3
8xR/+lbdS3AVHiuCr6BtHoJ89SrUwctXYT1zc+/ONOac1hprRd7HyMWwwjRoXiWFld8bFKeRtGtT
9596uOhQbzqs84Vmn3X2hLJKdDJnwEBwgYoj400d1D57vYBQboam/8V9aSsOnQvk4xA8P7UIVlg3
bIy4sh6k6qR6GO06MP5g2R588OLZ66/sJRO2JW6ULD5sLxfc03QagHEP4azbcz20h8UnvrjTU7SX
XBSQ+64YVxNisim7ldHbWca16IRsq0IxX0AQ1T+dxEqOI7qGMrPUdr1O4tgZwofRRFjHdZv1iCRN
547VhUWAXXUzg+/w7cgIC3dbrzes6fuHcEdmqkNSGOYyuVqPUtYtRVOlCtpcIOphbnSF/06aK12/
jwzgbPiqK97UN2oa7m764Qu4ozO3QMsCKzmIS8lB08Hr6YHT1QGl5331XbI7lPiiS/VldGR/eUzv
zcWprJsuvVQcZuCiiLIZwc7XgztRayXXUUGxMdAX5PFoZzliOsJJnBzVRea1hFuwlQf5sADcmcq1
Ki61EiKRiwM9/ABjKCbqItuJvH/jtrlN4/vCBKUw2m+nCnD/IG120BKMZhdRRmTrYosSNaE6GsUN
i09o0ajHIEaqTIBx6bILKZ3BA9+tJnhuMds+yrEiyJNv3THPmk94XGH01ZChUeA316Zaf2Jo2Lru
Zln3st7SQQMZFt/XuloFgfZt3uSTyb23vOhcpC3bqCUaIClwz1s8+qz0B0xMoam7uibO7K8JUgjz
IXGKY3ZrOABSPfVgStKC7FZaQXXo/NG00Xk7DN+KMprY/zjDMhhhVtlDnV1jtPmoD5VovH/Tvi0F
KJ3omkc1lg/NhTZiNCarMO8XJNesQSwLRgeMtV7k/Dcpyze4JH6pkVHHHBVmqVFo5JaajkMuazke
ZCARy+wenKVXaZSrQU16+jWbx8Um5ixdT0MTHYGdD05aZVYvzC7+2aZr5EU5wGMa0FCcqBURrzeK
/gBe8QcFmVA/LSwlqJM4AvALjW9qDOEG1jT+RIpUu7Vq7Rueg8jFTiCt0DHe6KvrvADJQErQwg+S
EUMHImpc96big9CzRUv9QoKhxM801uEDwwbvcgv/25agPI+GkThk1eRgWvTOyVsNbAXDU0Mwf64W
5kOclrM/TVlx7NvwW56nSK43ZeNMMfpjewMlk0VqS2fq15eumFQnDMfBzuoOaM3ANALI0NrHv9Jm
/lF3cX8qO01L7FEDsr8hmUhfR5k52RoQW0A/DhrLxFFjoLq1VvZdasDLuf8G24pO55vGPRYk0LuF
BQoTOB89hglZC8JwbANRA9ZWoEWBQEVrgGmg/4q7JrZglBtTCcdQicIlGFrtYkLDtCDUbt15McSP
2TOFNXpZnEMvwwqXQglP9SVXbdW4poDIBkjH/oJtXYvOhXAuvFqNlRR1jMaUQfFQz0+CtQx9zNTA
jCYDUB2NW0TA8tmXurl+Z6px96E4ClVtNaGatl7n5l2+3P3d3+cuQggEhtwo+PskJ4c5PSazaPJJ
tDmcd1hJ1IQR06CNn7T8sa9fk+wPen4ZisO/BsAZc9EuMVFR7EUzGbxLb7MLMkHXFT0AkV+c29vf
FNS6P17JQ9I0APSDOJMAIh/QSrkY42Arar6rBITtjzK60EJT4QQZ9Eo/Tfes+34NyE/DAyOuvz7h
qe22vnEk3r49bOXaz5YS5aGPchM5XStCIVc+LasTO91TfdM86alNXPrQAf/m0jr1d9lDdAMnJyKh
3A5d/26kLnMXReC06lPRQHqpT45kqPbSPmlq5IaA98GQh6P0+TGvh2DOQ3uq6VEmqpNJL/trsG+x
MKqPS4DGxDUiMU56j0RfdcpQBxcdCpEFcc4kWSVLL5nBguPJrhpQoghbLEVacJ5DR93SpANEmPOX
tXuI0Lo0i+g8Ny/251bKuQ9cI0tD6iCk87Lr9TIjtgF2Pic5GHi86bcGGhJZoQ1zE43DWGweG/Qm
xnfdReSLZldES8r7GcVM54IZrg4MYOQNB12Ef7gfAZAt/WgXQ6hXYEiFhGR+rBQjyOvq0FbPcqZf
xurFFJJg3w5FZ/EtjXr29I8lINRkzBC1h/Vr95zejsf+RjnEbvhTAxr6cbnsCWBHegzFoCP/KJDO
ztqna937WeQzSc1ItCLSoC5qt9RZ3dKNTjlQygNW7qMXGIARvUwEJvuWCjnXF6BrWcwk6r3qxKy/
FHizpug9IpLC+ZjcWrJhWiClk2/U9BVdIIkigud9ww7YWzzOh+BmpUsDs8aMOgCnuWrderQxSOZU
gI2x1wpDFDoAa8IL1GbupCD36is0aLiCLdxWVcNcLibhFVNmv58tKFkzk0jJ/JbK6RXFie47vLbZ
i3Ne0Tb5IxkCNlAhbjXbzFqh0vevZM77SOMcVbk1TQhfkeG3R3REIiaX6XH2esgTZcm2o+W7OM4P
acqoR4oKRa1k/qWXReGszfq1mECL0c8zuTSixhOsLQuEn3f4XSTnb9R5kWfQxaP960rx2WNytDuX
JfdRz/REyceNjaSygs461ExQWOM7FBV5BFGohcdjQQ2MhqlDBd5pZTlaZSuCctzwo3jDqYZhGcDf
kk3u4sGG8obSwlxuuRjXOcuuRs/7S7fhRz9I4K4Yg9zUXatZk7s0A3xaiOlVB5hLaWqjMq0e29Za
n9ZBopGrN5moor/lVCEdfVBoH0aa0+COfzobZEyZFwc4zesEhomL/iZ/aL8sL9pV/Tw+1/eVq3+R
XOWnCMh9cxPPJHM+ISWFtUShhJT5erPUl5V829cCmlehdtyJ7+K2Af4DtEuP0tf5cQqGq+pqvMi/
5BfGXfbYPc7X5EsekCddiMq1va3vC8sdeUXJpaZmd7fO6y/11s5/NqfyJo7t/tCkNjg1bpfL4RHQ
OLOduLmo+Y39de44fthWzgOoJd6GZhhOrhkirad9SaOHQVrsavT3jXdrRPaDIO7cD+1SNV35pmbz
bH7Vn80v0Sl6QvMEg+IvbuMLYP98mw7yXXUQzV6LLIi7gWhTK5GRwIIG9W5CJwG9rkR8um+zBzsL
yU9DgFC8H6Po7XyM7ng5Hoe74aq7kq7LL6FvXCmn2UN7yP3w0KKbVwEUiCx48m49ApBKIsCPgv8B
1Blnw0mq0LhSkaDsPArsusKLPCOyDc9CmFR/WMJrx6bHQ1MKEgcY07L4rhRVTkHDMaPCAh5hD2Bd
QWSJLqdbjZLQ6V0G51XLcVpzZUXBgSJasHqVWtvygwmoxjoQH8WN2PRBGudh1TDMhnSBtP9ADbqx
Gz0pQIsq/PyqEuR3N0/emWqcQ0V9KsOdDcKquL5asvowte1VO3txGD7unz3RRnEO1EJzplJF2Kic
JDZNfuVT5exL2DxgZ7pwpjeUc6aoKIS4JFuIk6xq7cUKsewBaczrfVEbV5YPe8S5S3BiDpaZQ5nC
sjCzkh/1KrmwYquwyTwdE60T3Oc3VUPKX1HQiYypGU41YIPnWRExC5Qzr8++WdUQlOsfXK7RSPIu
hdMqKSZpliScXTP8XksXyMQZ+sP+wm3drT/I4Fy9BKBhjMlDE0xCHky9dFV6ReL6dxb3Dg2HG7X8
SaabsnkAlK4NiDpnAVlK3tmzgf8EXPmSyBifLA+0g1tZ2vVFAdKfMkzu/ndu1d0+fCcXKULgNUr9
irVoBweMXMn9cE0iB4Sxnn5s3PTa+N39/D/SrmO5bl3ZfhGrmMOUcQdlS7LsCcvpMJNgDl//FuRT
FgXjbPj5DjxSlXsDbHTutciDjTE4IRwX900aJgq8mJDGOgZjbpo1r5b09TMsho8Y0VPq3B3NzbV0
0Sm5erUTxdga0imaWdFBANrQSwkaWR61b3RKOm+9+ovqbz/Esy5cU2Ci36BglhatB+ZuS2XujbQk
WBmIgQe0fF2cQPD1qNn6zQ/uJDC+tusNYksVJJDSMyMj3MB1EGRR47hrqGCfBBgQonyNe5VvItnR
mrFe9Xgx0LjJKrA9y+gpQKiEXcv/7WhsUV7CSuJEqBy0JxZA3yqPeSgFdu3OoR5mL5kwEeXaut3B
GB3R1WSqZWAKYqRAuZWs+lafrdshW8KkbKN0bQUWgi/OwmQ7lmItbHa+T3vbYQEUnY29R8QygeXo
FcgE1c/rRF6yMk9csqLrc/lKue8NWAwmOh1YE3itk+0SbdQsy3k1axTbgMwIpITylCjjVdIR0TYC
Z8oTeAFvghj7Oik96Uxw8vjWYA3/kGZMQzJjDXypTf2sb1136Hpz8m1EAA/thlC7G4WEl1w13f0G
xv42ThyTtMFvMLVHg3wci6tE/nr5PkUimOdd6V0/6S3ucyT2yXAAq7vkJwNO8rIYrhWhsLMI+jDm
yUJvLcumtUmLk6RlezYKyUPK+DcRBQITzYDTVR12Qbsfx5aC/C9+M3/pZOzSx9E6f/+bY7zJYG5r
0jFhmCdY7CvJJx3KoKMseFkC/R9+M4a7UzDGcJ6ItZnzAIth2h1AcNK7EgHMwSbTvdmByb0fpIOU
5KKKKz8VeJPLJiPJBmYLdE1fa5BB84B9t0P8OLjNUb4agH9kCS6Sr3a/LpLdK17XxBiSBh9LLWMt
bOX6Kq3J3WQvo8BeCA/GmKi+7mChHEias49aezSj7FCchsOUH9TqEwUa6iIRvBD3cHCWmLjF9Cui
gvdWMbfUpCI5Xf/szKOp1yAPXreHudmeLusK1YXfdGUnh9FGOVeB3a7gaFaMf5PpFvYaDGPiztXq
1YBuybA4MsW56EppTHNJLqOjRmn1ZV8stPSxBrqHmM8rPOUEkGPAcl8+Im+AGRjVv+6SBf+tSzNt
ShlnBLEB5nqLiEJKzMdB2D/nFVLfSWIiuUpR26aYIEmPzJPk5t+SoPAmD+W5BPu0IrQMgY5ojFrC
cWa2k0JHLHBEki+rnrn99ENweYIPxa57Ym+gi8mGIxkugNSvemzyYIbUS8/qQaTzXL9MER0BF685
WOV5r/Nl3ZEK2Nd40PmsuPErF1I66OBeMsAzhw0V84vgcNywcSeR3vAuEgCiqNo7FSyWfBqf6Xz5
9NHxjCh/oDCG40chAAg31tnJYwKCMi+SZh4gz3Bf8NlUF/waXnW9uE6g3G90vQ6jTv58EOPTik7K
2BMVAxF10r1KRsDxDx0ljL9nYPZoH1VM4IrhAfgCLVvX8PAQBdG/7662pvFxZSKso5kGcKlfnYEO
ZzDcoOQWbZ8uf0q+HXsTx+iONRpWuar0fPpMoqpP9XDNtOJTT0bTwuqinG6BDXiNwgUqsvnVarW/
GuXC63/7DYw2KXqpFmmO30CxQfPv9I6TH/SO4xfQDRwqEQQDPdPvNvRNHqNNljTJvVri/Y/onKAK
iJxxEYQS/2HR3mQweuMQvdUlamPoZxxv6POfw/bYuVWYCAFyuIHL7gIZZwRcTp2QHsK0+cNggPRz
POW6fmySL5IkH8pOhF/Dm/R898UYLxSrjWzHNQTKJ0P1kT1eOe5nuq6YgLA1w4QrkGVvFQ8Ygj0B
INBfpZBv52VhXbtptltnxhtBacB3iul2bpYz0MeeLr8NwbWyZBTKWAHLhH7DvHvsHWy361iqWw/j
cHCSzsv6v4o/d8di/JKlr52yvoKzaVJQ94WnZaYL2Be3Vz8RsnhO8xdbZvDv2G6gLTBTN5mXV1mx
lrRLhSQH3KdL+30cD33xePkW+VXhnRDmuaUKqBLMCULoUwDcsJec6nNzpAsMIi5ffmcIW7QI/nSa
FTPPjshTqugrch269UlJmPpt8iiyseKBuySIXTprPUku9j6t7rQKt1x5poXugGMa3tEUg+URNSt1
2taupPKVEKgLoZV7qfFKCUE3J5IPZBJztvC8414oEz3pMfjIWwNCBx9rrpvbPq9B7ZfhkAJP9Qc4
5ACKcLAPYhhDqh6sId0LZhQ2nibV3CrMxCYKuYon69O6WrdzrYr6fTyfuJfD+EQz0zMLzLw/NYiC
8W7nFNu01RXl+hnPkkAe17zt5TFOkSwaGSsCeZv2VBh9kNTLbWoOnjSlgdaML/Pw3JSJJ8e3CoYq
8j47t033PMZp1G4oxk73SVxGqdR7UnXqtpfL74lnlfY/jnmzhlJsoHvAjys1TMeZKjhdUs9KFZfM
gBasWjDLCor4XGe2F8m84Lzb8jpOXl9wdgOWBcx3aA8zLRBei+cOhbfPvGFdMaa6XP/92hQfaVC8
tnVBf9Q7z8u5OqVgAMMkcXWkEVhmZv4oNCSid8x41Mm2JpWY+A2mGWLu2zUxJnj5M/ICr/2dMi50
yQx9KRvcKaIE6yYBz9hpBGqKZyXWemWb5kcNWwp+jSjb1XXb+XpZuuB8rAeVtoQMiYrzOcPiYlzd
wzZSdFkEN/vfnZB1nwsYDKdtgAxqi/NvZZhF1rURmK4UqQc19oTtR4GZYJlN4xxrmw0Ya+BoAKw1
vS4/9N/otMrg6V8BJv03Qd7+hIxdMoxF0+IRAvVIC7G+3HqYAnjZPAB4oQWpiCjkRR+NMUuK0tZW
Te18Mj10WOrRjVKglFxfvT8RY1zm3JimpoBWtqlHMM8UH9caibgcNn75WVhgEH0wxq50DTCZbfrK
8qvqOTnUqM+D43s40elfEmmfCoHWc9v+++MxpoXYo02wvoEUMnWbZ3V1++cNG8rJs/MyRxUWSLDt
CKpNnxQH7Z4OcYljV+GzYEyL1HdVgTESWlXJDqhPQSzik/g2w9RY40vHXBSt88CGX4Fp/g1KbMbU
FLKZlhbBR82PCWh5qmgBW1UXUDBaZOtAGX7Y5kghbicaV+Htz+4ls70eMrVmNaBLhzxBC9dnkChH
x2/5M8gb3eVJ3C8TOSq251PXXdtMDu6WEqxRaeW5RuiHYTwwVRn+/2bgHCb8KVrLatUe0v7lPAoS
0yOHIXBOFQYexkO8CQwOP9ADaiA2n0Hq6DDvRUvnDL1zWsknzUstadftSM59PJ5lZ15djRhl+FdH
tAEO4egyABsYe7CYc0HGGKUlGrvT0nRy0h5+lqYpFo6oGvEfCvMmjzlh1eU5aLIgD6uBj8lhjJon
CfYne9RDwAlE0lFYWuLHsG8SGZOQ1gboPlVI1KOx9XQKueMVs2u6MwjcCr98QqbniyYd/8MIvEll
jICTTV261v9WeZoHmhMZABN1ou7mT+6VXtvvgfqbOMYCYPfL0rUShzQweOmmWXloJMxVF8m9MVjC
2gffT/2SxgYXqlY2WUY/Ii196v+8Lq7nroMFxOS7FpAIvL+i0ViR4vwWbKg5SXL6GWevfabEccm9
DUxi8kwVJwvXs6jlxT0kBo4xPqpgFERjnHFrZYUU1zBtg9SHrdaPrqyX9t88+J0Q5vlhN2QYywHt
+cUggQM8PSwZu5nyDUhfbtsqAoMmOhLz+DY5zzOFtjwTAKME6ZyX12a72oLsiq/7igGOTyAGGjK7
9FMkBWq5Wks/lRLGJyxGn8lZd50oP9AKpyrKXrhRxk4eY6bXkkxYOH6VNwfkjlZU5btvzfF1hjGy
HgUmk/53v721nTgmKNzqwSZyjG8mnevjfJOdKk8+VkfNIyfxzrXwMhk13MxyaKUUet+hDDcdqSGh
l9kcteCPLpNrLlUVnWTg6QHgitHI3gCPhvIKzX7dn1YPkVTYepMMjl/1Gw2Ymts/YKHkzQMoO6GM
Yo5bJU2xAchcw52D6ZidLCyI0UVOES8bP/7dSWK8QVaMVa9kMvUG09WIkHCL2iMNkxJh9sC/SQM4
SAiRZMy7Q492hf5YyvWmV1FdrPKPqvGhia/LSjC0yH3Q6psI5jSajWa2kqFZWE3ocVU9ydw8WQVC
ROdgXBlWms2lIDhHmdZ+p8SuhrFnkFsEf/OuVBQqUdbDQgKb3TXYV6thCmE2TluYHbKT422RdqLA
ZmLKE252vhPGPOJVSwnZrNc2K41CKK90fxTTR/BWyyiOza9DMc83cYhs5PRQxm3xQO6I5nZHCjxY
eHPu29/bbzRbrsIUVaZT7K2RfJ6elmv1DEpCX3C//O/49lPo33f6uA1zV4AxGL4GkBnGlQzUuthP
ovofSg0i+YbfPYnCIKoav5lKDbA6wBW2KFTDe5Hd3PfL1qm0BmKFqLm5S2lgPrlJvbSevc3cRnfQ
GoEicc+5E8o8CltNTcBU4IlXRRdVlXbtdNtX0xFgjomkMK9CKadRAvcRWjITaEC2vAwSNUXoVVje
5e8mukMmtJvUzmoNiqVa6lMwzpabjz9A+e4q6uRm8Knt02V5fI/zdn8sEYi8LIoczxA4OS420asb
sJ2AFFg+dquXTFBX0DfVgkPya4I7oUyJu9kyydg6fLTyCtCYh/5z+Q3T+g+mP2JlGHS6oJddWqDV
yq5MkEOL1gT5XxOrQiCdVBAjMyFEOZNKqVYoKmDtMNqxqSHRiicLFKyCgI9q/O8v4k0QY3cw41rU
lWpgo07qT0mCGms8fMRKzQkI/6K4iDehgDhFUUHai2k7FrJkSgYzTw2EDhglAcZZfOyCEQRLMWjX
ROE51xFRuCUTwAUwdswu+TCAv7aqMek2TWt/6gcHO+skFWkJdxYZyGa/xDBaYiQxonJaIMMi4tUa
yEEdAl7vrvBKN71RgfpD8/I4EG1biU7HaMcKyrwESQ/eempkt02p2X5j91n4Nw8PYI2qim8GLHbm
dLpWE7uVcIkg/kaK00fbR5riqC+0nlo/iZqs/Ie+k8ccK1N6uQd88s80znoBqfNp+JgBPakBkjHK
cyJGY6FARvnXuJqTAr2W17zRejE95fBT4PRM1ynFArkvYHdCxvsWVhu31YJQXbu1I/k6Ocm3VpR4
+kEcqPMt2E4WNTE79zpqi2LXFvLFpfSUDwOidYyxjFHqO4GxudWL/dgFWxCff4554KwiLeWOcwEu
75f+MN622hTLmRBswIbG0Rwth+HkROQE3AGBteZujwFrE6Q8iq1icJ3RHC2TtamesF05hcuEzo0S
jacBALy0wLvejd+ABCWpjwSV+RG1ckq4LooseE9y/wsYVXKmdOtsEFr6EvYQgKeoEhFpwStPB2uq
9yIY5QHrTClvM0S0elh8Ub3sXIFSF/N4vV/egPbcm05YtvKnaydqADyM/HaKxFkEt/Ch4p51U7Ys
zIAx/r/QtXSd6b6lfCoyr9vMjzrWdHUfn1ZtPq0oYlFKQFHrg+cQd1LZpX0MYIAXtIZU1UoBlmeq
mXlAQ376ZG7ZKIo4aET2202/HfE1ads9nZy0vW6W6c+CgaoQv1KOjv6sIZF3MCW0yZ/B01fFASVu
EPcjuV4Fw+4qVBnkcsCsff9yLb0Z9aHNaBFb0a5y+xBPWmCEfWQj8iDNeR1R59IeB+X6510LmzK8
EA8T9yB7x6IgNpsY04GCtj5IS/uzv0/X66fpbtVdkI5Eyyl/GDwZjM0WqB7QAr4WDUv+h4K9SWfM
xqaO2rTqMBvtP80XLVT8EkVgi3KVVlAuUGSJ7QcvCtofmAnRJyj1mKsQmaowg4NPO1HgwEXhuQts
B7CM3Z99aV6dYS+XCdo1mSySVuOi9QiyMVybREZEK5ZCW8x9P5Q7xrAxLCKzENJrpXZpo8AbWLe9
NQGi60N2oAqFslt8M6CiYjQuZin9RLgHyu2RoCbwSzTzPTV1XqxKooVLvxzRt9QOoAFDjz3aUDH6
A6RNamp/e70O6ssWhSM2WLQbUMXlKUhdAM/QTx0YEdPG/lCMZm8jXFpWLATK5SGpUhnwIpoTaU0b
uykpzACh6RYZ8lp9SYvRmEQ+iuf7KaMHtm8xpgN86Pev2qw1lCBXbCYCTekKjyqybuh8bnunHoRf
m3cFO1nsVNCYK6skqZDVBpNvwBsFmJh1pS9GRHqKpHASzUHx1GsvkDFZ3eIYU5NBIKhZgtKO75WZ
/GhsJbgckvK87F4M4+ftVOs2cG5g29KSXVvtPklJLMijuRU54EFYaEwgRYEKvf9Oy9iihOVgv3AF
W29q2KGmxweStFWQ28qjMyeHuXauhoFgUqRNrtW87PzLp+Re5u4XMKec5WGq2wq7f2BkC0pl/GTK
9kOlD8LhMa6aYKsUe4bY50Ku9P6o6qKPmT4Ns0+2HujCbZ8vbi212SGdMvPOsesmHJVqOjelpQBX
pbWTkxKjZCStXRsYI7igSmtM8r/5yDLmczVcP2iAGWNsgNg1dTS83xxBTG5ey03jXr5gXrFNAz46
IkUdXKVsTTlRDECMSD12q/uGuMrSPqQaeSyd7GVN7aMi5f/YnfwdyKoinHSen9Fo2ATuKU0zWdPU
aqVlE4ILR9/Rco1aB8Jd3x07o3/sLUvYh+c+FzhxtD4wsoNv9P77SmlcKBKauH5sxqM/6At5mK0E
u5bDqPTD2dRz/W4eh85fMbSZBjQFjD3V0rTcL+t2vK4B6Ju7qlmgZ2+ocSZYu+OFGcAGB8y1in+/
0XARI10MfAAgEjR3evKINk0kVUfduV3XFM5eiC3DfVevbQRUIECdw7zsMRv6Hj1QWA+kQO6WBpuP
teGT5py/yY7bH+dbih+f9QLLzxWrQ6UUBbbLZKFRymRVZ4VAn0l21acfpDIqK0FphavQOxHMhzbW
1Fq1BbhAnZ7fzLNhuygG5oFNvyHRC+Dftg9oapyGCjng5bf0ulfCulsNA2GIU/GeAKfzXslQtpZX
Z6SyMQw6PaZec++cS1+LPUL8/GN23XiLWx0wqI1EheIidZHk07H0tnbL62H28if5bI1o7ovWVHhh
vGaAexCNPw2+nPneSYaV9kmDJZ/lY5v+o2CLCb3MG3X95hSAM7x8D1xlBrAG7BaY5XSNuYZZ69el
MXANCyklH9t1pt9vdufWFZAM5Sw2sMRaHft4Di/L5UG3Aw9Kgx0D2yLl1nh//7JTx13a4pEryeT1
3XdbvwN/Jd6Uc8j1q7qwUOQOHaSlxZh467xFmw7obP1exu7YlGUC38WN9nY/h03UJKXJqknCzwEo
teNufnVPo73Vjv4Moopn4nQsmZo2jByeNOMsZLtKxr5IYEMK3dMn87lblYfLN8wz2nsRvwXp09IU
KkRYoFsczU+pZUdO83WRROP43MxHx1uiOBIGaDOZT5lgiGFoJnqYYP2HjlTPzUPsU1CDDuQWVXVf
eqJcj2ec4BsQnYO/HDM+9O+7VBdEKHKtGi2MU9l/bJawJMq9JeLl5L2NvRAmA0AfDbPNWQfDq2hR
3d6O0vcJUJNbsYWA6PUm0hwvfzLRqRitUBuntDcHnqVTv+vlc6xcpSK+J65WgOcczU6on2wyWmH2
Q7voGkQswEOSa+IPTedtZRJYvahGz3/iO1mMXpS6mo7Ngo+EPqcHDD+vJH75dToUXvpsBD83Gwa0
DL9fvkWRXDaNsPOtWwE+BUgQXwmlHjTzWTAv0doFSBsPMgCnOusqRbknFJlubhSuvx2ZrYGosTkN
wwTR8okeuH+ifLUYagjUswj+6XX9kvVge1nq+zeg1KPTaCtkAWIgpOWOtHatEtiMEgZskwCT55+T
wkUdIqyw+0oRcPMNWRQQ/Z+yD4CsAJLNzwpB4neiEVy+TUDwgCqqY2vAe37/44aymXJ8BKQjYx4V
+hrVTea3mx5YcX+txn006sXBBr6OW5mAvG9izdMRzK9ade7MsRN4Oa65xWwealNIkCyW2UgrhixR
R3pV1dREarI5vr5a2ZNA8eiN//ZFTMDywe6CjZpNAaS0lYfaQKSmrXrhjdKSBWOjP2PbAyN5ufbD
1vNALiYMy47xC+quhV+NFfUyooCdZ7lQQaCofRreOnteqyryySYGmJzUU1nrgV02blJ+rZfN1bLV
VbpK4M55McubQPTJ3n9u5J52bc5A9nbQCVe/mNKN3m5XWjedpjoR+GqRLCY+mrWtGVAtQjaSbtf5
0P0Aj9rjqJrBnNWxO+apQB7PKu/Pxryz3pQshEmQF5eAZG/k5WND1NAqgMl+WX/4gixZQ/cByspG
3KszLYPcWagAZUcHbJgYgfa3WeBjVN5bQDL6Swr9+8515rFaq6kGKUDGq3/QDk7yxTyNUb5q/k8+
Gcx1px1GgpNjc5RORQpavD+ks+Hr6dtvoTey+y2jCj6AuUJvIL8y79O77NDdVp/NO3KQb6V741Rv
qF9KvnMw7kTQ1lzJIBszsfsGIDaWpqCewTqGxGf20w3xPtZYrADA7U1QZzmAVLrqqsvy3Mtao4/+
4iPvBDNOMZn6fM5mCDZ1clJs+1ne2nNcdF8ui+EGtIaCLjL2OTVaj3h/tbGTk3ygL5JulehJKPdu
GdLCKRpJ25nC9V0WyFXenTzG4DcG6NF7gJT7WYZhUmXE0vB4srZOoL7cIX0045EaUUgfRM/vz4UY
vbLXRcGHu9rC+UZxUx8lwmfTBaAtRpzioBbiyfJipr1I5sVItlNmwJ6Cllp12KPKUE31w5q0t6rV
CbSDa9t2p2MeRLlmZZLXEJVgIVLtVncD8PEabx6JX3IlERgcbsvGRHpP2Vx1G/7i/WX2WlF3vb5A
GTX9uyOnYWONXoU6nu/IrePOSUO8dZNe6nEDvAu40GJDQVunjhbLAEkAZp1Kch7N8c5arA+X9Ykb
QWDkDxmFjBoEnNj735YqQ6eC9GNFG3aUj8tVcTKPzZWGdR7KH6+BvUTckeUpMWwv2FJQiXVMNhtu
1CGxgRGx+Tq5SRzbU0uEVMskiEa4OrwTw4552LWE2MiqNkSJ5R3If065P301guRRQ5+ouI0f6PTF
5evk6fBeJOM0Bz1GFlrWm4979Yj5fZYADLGgpDY9XhbE/W6OCtgrrEqDiJgdl1Gs0VrNzVhRWAEw
w51cACnN9hfPdsnD+iEP/nJVaC+SGvudG1n7MSFgOl5pAgoWqyzAOTFNBth3fzzKB1s7igZ1uIqy
OySjnHVv9vm0Omgb90OJZfcJC4LAmbYq1b98nVxBmuNg6RyMhBpbKJDMYkiw57L6ijVtUZwBiaEy
Gz1sE10QwvE/3E4Uc4tqtdlIeXNoZVQeF19BlTH/UDzR1rESbIgU/mpyxjFRVlZBmyGr7Fp94TRl
Nxv9hlBkDij1V1VZoOuIQzmsAwtDY+IJK+597kQybhGDXKNK4g4vfETuu5628qqshcUtXoN0fzDG
GW5oT2QLeLTwwLMDuY0xp1odlaC8F3adeSnHXhLz0eQtBjCVifN0fo9OP6BkjzTTM7HNkQaiXQ7u
5BFtUYIZU7csmW0E1JM5ZuPcbsisi5vhWPqxn4cDVrnMcPgs/lhc/7SXx3heLa7rIZsgD7y+jVs1
ZzpOICGltrtD/RXzothZzd0MqXYgVE6eK3ZgFMFuiFAckcZ7o1I6FYjZcsg2l8C6rR+dsPe2j9aD
cuNcqy8JceleIBgQhDMjfPewk8yc2lIze27zZvNBffesAJAxCyoQ0oFW9Wp6pi39RDh4KDosfTY7
C2q2Tq801CPVReWt/feeqD5wrdxYOwICN7hs07i+aHc+5g3K/bJ09gRh4N510644ktXyHKCvzHku
MGr0qtiMfP8RmYeYL+PUYaRy85PhWwnU12z65/JZuMWmvQTmAU6mHBflAgmDP5ZugfDkRMJBBcPB
t8XL+1Dx+u8d+jO6qA0qukXGBdktkpMmgZa0UpCAwDuvwfBr1IEMYFvBGblGBpNTwLM0HTSYmeBB
0aRe7qiowe+uKPfHctAeXredw/qH6OFxl48RN/ySxuTbxqiM2NvCw6NkZDWmPeZgQ/1q+ZT7kheH
/VV+INFm3SV9tHweCr9Q/4A+mZs/OTboeUGViaYrW8mrNs1cMvBGwDepJ2A5ACIku6bAbvJVFYo2
vOm3+l1N34QxRx5B7mKCoxAvvipcy/miyVhdaxDDZEFqtW5jra41C8cPqQW7JJWxcPjQdZV1+Kzy
aQjjyPT6aww7YqVTK10do1J/MwzngDtd1lUQTtrsuCPopZK5dUqo0WJfDSsl95bnr/lWiFgruGXY
vSTmZG0D9jmFIApMlOturcAZ6ITylAVTit7eUpzW+QwYqIOcOmEpOQKbwwukHNnUTAPbxwhuLMbo
1OnSjrWe0ecie00Djt4qotg6ZR9SEs/yvv8qikd56vpOJmOGrDLeJCXH3dJlQYwgB2oDipXRx1pn
NCte8fGySeDY1XfiGONjLjFYbg3EikRJBqwU9OiV6r1xuCyFN4q7F8NuyKZkLU1rxE1KRMncbktL
t0niII6Xm1hbQn1qwk5S70YnQyPNFKE+8cKdd+IZu9eCjrTMW4gH3CIIeU+ylxyUQxbpH0Y/A16S
GOCREzi+k8gYAsyFYSI3pRKbOIlyqWsP6rjVd4tl13egR82fSEmcs1720nlJx7IGQ6XtCNrynBj5
3Y9gXs82SdJg68kGBvQphF1yDeeukazo8scVqJDNRDm1RrR5oCqk1SDLMVo/yUW7WvyDIJM3TB2r
AOzAjNrVoFabqcHpt+O6Ao5cl1Di+BsEF1zYmxzqqnfRk21I5tjT6Oln/qkc9E/kMGJqAN2N29LL
vl6+OY7nfyeOsS9ZZ2+VUUNJ+vKgz2Vkby8DpvJjItADviEDEwaYgYE/izbr+3PNmFivNwefqA3G
ACy5y3E7m8etCcBQ7AJK9aBZgYhAghfzYxoA47swnSj/yMzpVoAoNn08YUa8A/nGEt9ssSoDg3e9
SYbq1MtD7tZb5S3EedCK6jxJxZmsWqArXVRoxXMHQmfX0Y0gU1rBRjZPYxWYdGyi2pgMZQm07LQa
inXdVt+xnwyAgAy5qAPAtTig5lKwm4MOLQrT7288a5ei6jYMyOsAmXfOFN6191cfukTXlD3hzje1
YEwI4OzlMY+QTL29Fmuz+isBjg0lkzduTAVcZBR1TvQcufdnYR0axVsZ42tMk6iMnbXpM4LKEEGB
C0j2eteJyD95BhTr1r9kMCZ7dZapizV8o4JO3S9OnPnWUJZgl9KOZJyAONR18QEb9w/amJ1RDRHN
YdIv9PuNvv0AxoKvNqbwcwk3Kp8c18TK34Y5dHxP4GTQaQjyw5EEhpTr+/dnZpRG1qtOt9J+BfmY
HfU3NCuf3OkEKNR78dC56CMyGmOtTZI6C843WcVxKh3bTRHuuZctnPBIbD4at5ODoRKESwihJBc1
0iIox1BHlV8L1sM63AkE8j8btvtMsHSgcsmYusqc9S0HNrtflArIl4exC53MlN3VMrEWl9oA4lm1
ydOS2nIxkDLVrr2AZprYKSDWiZWQU1NJol4d/65//ajXXamdX7GS2ZJ7Mq6+bX7Iu2928unyqXn+
UUEd599Dv2Ziu/+/wqnlntZNJcychYn6wVzqMRzL+/9NDPMkWlNvbXDjrf6mwyEWd7ZVuLIleHjU
Lfz+7t7OwjyC2d7WZpQHvLSqwyK6slj+1s2bmxsY2dH0yvbTDuww//+TYb0HI6pIV4FwwkTdst05
q2LB2lQYf/rQl1IdFMBF+KS2syjC5+kCdi4w7oy+JKrrjFt0SsBXV02HRy51xa1k1wDN2KQquHwg
HjCog9FbwAZYFkU7ZUIZDEaDcK+GykkpMCT0QPaKFrM7pmecm6j+OBngbtO8+XYrAPYgSv15eRuk
Y+TRBnkTtrSYZz/FztIpBaTrUXJoTg3mVrQoPYBAQ1hl493nXhRzUDAxDHbSwcIY6HHVFUjFYoER
44VpOAjtroFAEfUuaOzudcHMrFNqtPCtEwHfzpjUgVprpq8aK7yrki/e5W/HPdHrLCVAVXUg7ryX
16dZplYOYodlTH1dxdCVaD6N+8beJLAwZZ1dxkap4kSDOgRdAzosG1S+LZEes7pVwjURgVlwDdRO
IHOFa6VjTKimV2gnL81YH/vBussn5+HyzYnEMAaqIPgYBIvrfppNT7WkdkE8VrbXTBgg/98kMVaq
wkb7mraIB8jYXK1LmaH+YB40gwyCoECgDCzWvbOZmVzaOFKiNEE/gthnFDgPvgQdJUFExJiDZ9QN
+MvmshiQINt3jvESYy738l3xSqsApv4lgY0Xcx0cy2aLJ6pHdKoUnYbzj366VwAtjZi4CudDs3pF
8SKa4uM+XMeigP+0Mc723JpyxtCinuMhaU3pWsN6U5fJp0rVfpStuBnMjTx20hgfMmYJKpBJQU85
AvmPUscuHuicX2HVxHaPm1+pwNEBdyF2jlV2NkxXBk1p4xKnC5VwAuKnZ55onJr6BJD9g2tFdbAm
V3/QzaGvlXXRb5I1dkgsbxMjNhNoDMUdXb9oB/tIw+L5cYhEe83c1HUvi7EcgxajPoek0c++oGSd
uZRRhbKQrd/ymy0Y/qDDzjOOe4mMEZG2delJC4n6bFpeqhhon47VlVVkH8rOqUE+Gt//xQPZi2Ss
SVeVtrblrxc6B+2N5pvJUQOdRWD6A+Z8CBxb4lnNn5THeVq7F02tw965DRtJHBOiV7RudU9xOwdL
65O3BFjuRTEwdTWBveHmxnuRTHCg9trYaAQip1BaQ+BpRU6wncoKdRYNkz/rx7+xA3uBTIgwO2vl
zPR6if25kR+r6rxNul/nImganiXdy2FCOzQ78q4FpTNQjLMn204qVwcaqHdZWXg+TgXYu6bDx1Db
9v6DVcY6OGYOV9q2+VVT19/Szv4nUwtRc4+aq98f+ZscRidHTMx1hYHDxFV/XYBpG1Gzl8OIL7bp
rlJ9Y6aySDP4F/gmk1HGfMmlpc4RG1sfYFgC5zzrbvl18WbUjN3luvDzH60Azes/tPFNJqONa11b
eT7SpPszCiefAFBbeFh1xLQkVccpSk+laMOQGx7vvyGjkBVA5VKZZsXzchjtT5tlB2b5Ic1vx9R0
se0BFKhP89ye7UG0LkWd+e9fFZOSGI6yTYxqvNcew5FqyMVpG0mKDCzYuVabHiwyAQo4V89DUn5u
Gj11u6UfBIorEs28DmvqzcUc8Apl2oYDP4gG6loxxNh/fNC3IzJ+eLGzhWQVlMhQ3BH8C6gOHapr
kHSUXnqjBCAFFQ7Jc9/kLn1kjgbSmCRvHNwqdYjKFcC4/ZHiq6DdnxylqKgx1yAaBONeJ8byKas7
GI7ZmriRN51dVdAhey6v2yTDkM22nbbFuiG97I665muW8rUpNhHqEPew2PbSbKSxOthu36tQtZrS
ZNVI0PtqfVZz7ZhsFVbpLPt42dBxU1hse+J4qONgEZq51SI3uipeU5Qbvv2cBhvOFSo1t5srBQYG
8jFACOitoxl72QdhBktP8dtD2QlntAhYJ83cSsnPDDYzXmffyD90NlV2J+qJRU1Vru3bCaTfe+eI
ayCelAZBsEoaoDCs5L4eUAC/fKXcTwef4WC1nO6rMYXboQACo9FBRjeciPFUyHdG93RZBC/mBnkr
QLawiqkg+39/jDjWc3NdJSBfxemXBujqbte1p/n/WPuSJblxYMkvohlJcL1yy6Uqa191oUlqifu+
8+vHUT2vi4nCS3Rr5qCTzCoSYCAQiAh3l/DlUHwRVIm569kYY+7C0YrRc1bxkRYtsPtHPX8ky/Hy
erifZWOC8fZKJ02ZaVhPZBVuaLSOqf7RV8HQrqFAQ0XGoNL5luHPg7E1hJ8n3eJIUuUAAu8Q7Nzl
lXCbsIAf/48dtgpJ5jHSCzPBi8tYpWPfRPlVB/SCk1ujsjebIvLHNFvdpSK9O+hlqTlhtyiilzM3
PuPNAGo3PFwUW6cfdePolmSiZmXbHyziiZNrLiU4tdHiVru9jtMlfrDwqIuwsyYmpAEkBys865QJ
pkByy6A8J+GOeM0paxygE16LXYemPphW3BYk5tDeG3cgiL9qIATmmf+CkYqXUxFggTG6Q6FUrL5x
FGFOu2pRFltzN8XYu+rjbXFbPI/78jUMpNN0qG7b5wrkq6KskbPrigwYPtTybIxEo/V1vutG2U5E
NSrZ61oTtDnGXZnEvyY7eZdyaMmtcXOaTfuVALJrVekNqcLvyaBEjhIqL5fdkPMxgJrAJ8boCCVl
YasByYD+0WRqiBDV4FlIeKTF9jJ98PVS9sO+cuYeylpV+jRp4OQsXu2scizAOlIQFMzQmQk1aAfE
QZfrQL6Btlxr3Wm8HsO/MmILUpavh//8pzJ+E611acb0pw5m4/fz4C7698u78TWCKSrQmzpG43XI
erMTWeYYanpotaNXJHF7FzWpcUhj2/azaG4Ei/kamc9NMcESFe4EGJ1m9CZDPmCC/DlLSz8e6iAZ
Zu9PVkWLl5oKolMWPycXGMZRshq5EHowgM854/otX3aXjXA+DtihCDHR2LbBZcF4dAskRBS2WI8k
p86UXCOTF+wY9+NsLDCBGdGvbdcVy2hKwyn7yZ3LzIkkEU/G16iAD4PTQC2BKINF0JddtUimMo2e
bPaDQ0yMhjdafjfoGBJp+veiTfzQmkW3Ds2ezhOcM6ssUN5cojRWcMt4iEgADVceAMVOnr/a0otE
RIVZulOXjDEHyWzkQVoTTNenBz0AD8Rexyi6GLvEd4l/dvKjG7m5WuQ6sTLo0eI05SSQ5s6xCk1A
GsI1QXWlbUxOI4QzKVSVmZCiGtbRI710v07TkcTK/g8ce2OC2ay+lDtFamT4Q3EsYzSfa0ng2KJF
MKFgMtZIihJYSFTwQKIcP7flj8uL4LoXELQArYHrVNGY07nkXQyVWzi12VfWrVFX1uTq3ZJcx5G8
OGE/pzJgzLkIv8o9shuzzJE1wskOZw1eXQO1NhsxLrDlqNS/Ly+OU9HG4fk0w95hOYnQKY6xOnVH
Ze/qWzs/zUvoRM/JNVzbtYL8foxAKO2KKM65URz8HsgT0UD8gvTSzQYJZNyPXgex4qs4b6vDoNlV
4aABvBxwqWeC+5ozxY614okp26BtAzMEOc8cYq0z1hpYMjq7H8illxQO2VNt5Ex1rLf4KsrBuJjv
MM4j2GTq51+CxsYw9eLNaQ6r2hjSsIML2RgX7H7Y6xsoAdxpeYq6HFB3ZAnWrkiu2lS0ZL5ldE9x
LwNP95HCbCxXVpnIlUS9KHooBvPYyvuKvBrN4HTRQzXdaJniTdLk0PEQwaLp0fu66E/TzKKTrjCj
NYFndf7kE/RKsvHddEdf9sCnYxwLEaXZx+vikkEmHe+nuKy6FDGzfpNd+60ofPSYgqEFGa2FnYfK
cehMndf/Xv3pkdIuChbMDRQGAgTNT4GYZqKdFaZxpKeIRegB0XINxb60mRvdNx4V356uNcoMmAAr
UYtM0738svSNaSYM5kORjbOGWE6HU/J3ElABhFl39J3slUfMTd39d15tnKWNReYsoVIyWl2ujF5W
JE5V7EGWE06N6ODQv/J1XdBpAbIHlRMWcRkpq40XJdxXeRx8sNACANbvO+i04eH/Z4yHdFX/2DOY
O3Fei6Zc4xmZpenOQbSPc9AL2r41wnlWf6FcxkK3EazRYNwm0aokqzqsESgJ8Akd0rfcozICRhZI
IPnNxJQgXEel45MYGgTPlMZ8O2sBAa4UVkiYZmJj+nwiN7FWKq9dpOR7pU0Uf2iSN+QGP+qkDl0J
jDRXsSIPvmmmT2u1JE5cRUswd3N1MsBqso/qRjtcPk0cjwboWANxhWUD7KQxuwKAniEvpjp4KeQ6
Z5QR2qYQeBfnhj0zwRyaLs7kdCgJGOinRnvIMP9wXOYFxPSSISJo45gCNJMA1A/6TrArMTuuppk8
jEM8ekaCJwQAqHn7Ux80wYJ46ffWCt3TTbCPoo6QqkrQcMh/6SmQIQTa3+r3PLN3C7joJ8HwKe8l
jlUZlGQJPI8Kq9zUp2llISlC8vWiv5mIOfFtuQfxvQs2/6d6J8L6qfSDsNHAwJymDDZf/GMrcqmh
G81I8E4Ci85b+LwAV0A87X7yKbNtHJRXQKePKQA5q6sG4wPSMsMVFau5ScT2RzBeo09Qd5PpjzAf
mxfZ79zsPr2V3NofEpDXGEHhJbf6f58FRBlys3LGf4pUq+3eQALRA8GsubmX3FuTY3mdRzVGbE3M
Ncs5f7BIgBkBCt8CRObcl1CTiCbFKPEmvSpeQGayk/xMcqrUp/1x1ZP3Sooim8CBOT1yuk5UdcAE
ZZogTj632nZTbM4VNncMSKCHTnbMfmGVBFDtyO1PObrlV8r75UjDe9FtbTL5vWzmMQhy8DZWDUz9
R4826KdGDUwKoaOpuSO3PzpIal62yT86m4Uy2b2thOtU0YWmh/qgAL+WevMVTVEUP3wV1w25X1ND
rUwmpo0AxOyrBfZJPTdhTs53oz05hSQa9eJGOB3M8QYBPYLJ1kInI0kgQgYPrZvUJ+Wio+5b+RME
iAU+wjeEaoyKKh+0yZmjEC15pspGjqUgs2ui6l5Vc3804//eTYUrGoqioryJsX+28qOuZWoXOoIp
iiUgwI/ddW8c/p5Fkf9IZ+PcHOOFQ5kPTZenuJPVH+OUOnpoewKf44bPzYoYn1OzwsAzBCao6CUN
IsVztOu85gB2+0AEx+J7+Kc1lvIswuyrHlNrlHescyc0hicMT84Izf1uUNwCHDf+5RVyT/LGJJMz
1OU0J3kPk2n6kBYnm2qA9ycdigz60kHY6rWMM4FJnjeC7hfYUBMkuDqLyUxqeY6XegAn7NxBDHYe
ZEiqjbULIblO4PicCXRFRSRG7Rs6NgamUc+DoyJl3RTN7fDxoKLfLxsgQdF5VN4K8tMiNjfu0jbm
GI8ECFJtJQJzMgm9Uhsh2V3Zkb902eHyZ+PMf1EoFBJvVNFB502YI00sQKLkXBug/TqBGqhPPDso
gyT7SIOXYAVwxhkejdCR9yKYKy8V3ppmUqZpqvOYVMgBO5C3V5KLB0DlNPbzkj1V9SiaWeCFYRtT
2cgAQSLzpZo8AFyWGyOYiBJL/2ajT+wAvyNo83EPHkYUIaaDXQUbJeMmdgtu77HUqZvQZjO4gdz0
ByVIN6DMjA7z6+Wvx0s6t+YYN5kbxW4Sai7UcADsnySVAtkyPEUC+dGyNztBp5TvLRhuB+hbBgya
7dqnk1GpswGDdEQBJIPOfK3sqbA81U40wD6MSRcfSi0iL+VFF1TnwQGNxhOuUHpeNtl13a2aBCDN
CF4LJcgqX+kfZzCy7jCq4A6hA8wF4FCpu7gku+objIJ2gi/L8R4Uy6AhjDgDkuAv3CSlPo+0/gwJ
7PSpLIuntRXd4iITtGa3WWMsdUPTzOvgGbF+BAAldmY9vb/sMJy4gkwWhHKQ48JAPTvtWa/xVGIW
AjbK7lg1aeQ0nZU6nd3vLxviBUxYwngAJZ9X0S09X81SSnqjRvRwo95HK1AEQxBIX6kuRPFDnL1y
Kppbe+yVVyiZruoW3qw51Lrp26TazaAZXd4SCdwEUF/ysqCPjuEgRlxxNxUNccqHjp4zew9pC1Ex
YArfGLtququmQr+W0lm+TotWhJnjdN8/eKBNqr+Aa4jNwKQaOhtpKw2AQ7aPyjoHiYp3kF34fVne
K0l1AMvqj1ENr0ujE+HoeQ66LQswV4U+kHXSBmyxXuu7rBtvDLl6vOw2HGVH5awuQH/D5hAkxogC
QA4bFLhedp5ZOVmJvq7TfOseqgeqKWme5CC7iyMnirxocHDaA0wNa675XUz7wvOq7ZKZuGMVqboW
4Ar1qul73NQg8QQOZr2ZlnUnWDjNj5j39dnCmdO/ygNUISpYMh/7zi9+KxDrLI6Y3b2rUq97j657
n04SUgLE8QEloaP2cPkX8LwYipLWh2YBXkfM15VLywa43UDKUY/KwQCEw9O1GGPg+lwIwjnfkT5N
sR9ZKQuyEnptFXjujb2joqx1eTWc3ALb+WmC/XChKa2U3cmzs2/ALAeqPu7W9nUc57txMP3LxjiT
mPBaPFfQqEI7Dy+wc6+lnQ3oSoP+vZMstD8L4wipmsjBo2xfZ/UzfLVebhS9fLKm+VtUqCJuZc71
eGafcR4AipbVavDtKFCKXGW7KYj3qjBh4wb17TqZ9EYnpTrnHexQCmcAzp31lTIaVwfkp6+i4izX
SzabyiQ3xdom/TJgUyv1NNSFQymBBN9N5R26jQnmkkolMs/zSr+b373UwbxfdzPK2yl4/cWjef+L
l+C1At5hGlSY3ZOQ0UsVIih2b/KHG3KV7HLciAueECL6Tb5DfJpi9q6NhqlPDZhSyVWt/LbTp6W8
q9XYi5fFAXO7b2IM+082E7OcIDpGIQIwrfNDkDRGIiGh//vRTp+dqZedqKJahaqcSKqHv5nQRbAs
w9BkQ2NiyKJLUj21IbWGGui+w0iFb7ttjiogiAiEs7k0+n0Jz0g8weSMKs6XKdKYcgyPFsz10Iew
gVv1wwNsOfaC5LO4/VNv2VhkPiGR5kmyVVikpHHTKfR+SqcYVEfTXsT8w3WWjSXmFHSrmRdZIiGh
R/Todj1Um0EYJ1TvEphhBwelqdZHOdqYmQI6eit6VXLvMXSraNvVRK+ZucfSomuysV3xVABPahV3
jj1+08C/LfB27n29McP4XxgNVbiUMDPksQOVXU9u+9sEdzW0Yx0FbiFphaMqs7PEoxNpyduf2Leg
CwtGdRP3HFNvKQyVku5gN9MDCqV1UO2gRuabv+lTSBRN+IdtY4zG0U1WNmJYoLBVGGvnEmrFvQPY
/zECYXldvE36+EDM8YSx8dHSU2dZMlGY5u01mh0ayPfwCFTZTqSa9YudxQPqm2ljOJjKcezkoU+v
Z1Dg9uYDCEsctHgcIxrB9lmKmGm4qwfOAchuAuoTjEwwq9dnEwhAlOMzPQtaFCai5k5OG3co9mOp
eKb5aMfKXRbej1bjCT4z7xIEaxQoLCC6o2EHzm1rXV80EMGhYU55S0MA15qddRhdmG+/y3jTRJ4m
4HnhpU4GxjstcCoTAAKZZGYIpbUrFGvwZrPOr5N4jGJ3Mdspc8eu6F2773NnKKGQdnmpnJV+CJWB
Zxf1vC90KoYZZ0RbrN6LQccR5L0NXXMprQSL41lBXojhdbgR1sjsp9L3k9qZ0eAVxDgAeg4e/Enw
zWhgZq4KEBT/Y4KFRccdmaqFmlgI3qK2DL6k+76anXBAOQhBwVhE/dqP5htrUlXxnldp4g6d43Mv
ybNM1fO0Q0JtqIA3qYt2BxKc+I6Uq3FazHh6bsK5ADoWzCC3tV3NxyhcW91VRmPYSznmRCTLzJ/H
lMiOmsoF+EL0uBjdthrzfbK20SkCb5qOCY5kRTseNK07LbfkXTroGD+O8hUzH0RZVcdW8nxnykWB
eUC5cy17rY6ZbVZ/kbxATMQc8HQCWrx6jbLyZ1/n4/tipCB8k5Zslpw17PDnwfcjHQDDX27Q46xu
uhVMRrFBOcUMgiCjrVF+GCOjTY4KHuSJ08xdqDiyGg64hUe9fOhHsxPM63HuLs0EZh+4PAIoPVv+
NeKw6sHD3Xu68VebP9Tji6zd1/avnPhS+TNSREh3DushGI82BpnbX07yJm8mGNR2+V1yYwblY3kI
GwxGLP6wCzHMY+/M1df25g6U4P2/kMjl3KMaskDM2Mso9n1pKmWD1Y3WPIDjUQrv0aMExUnXQ+V5
VoPLB58XXwEAAmWNDnJXFL2ZM0kSq55KZaRrlX7SLLx3yM48WleJeICdt6qNLZZrG7UTxZBL2Op8
wJ3/am8pp1LvR3+VEDvf09e1ekOe/t8WyM5TrDOEEJUeRtNDC1boIDr2TnRIntZv4ooF74223U2W
VjGc9EnqWxjLD9mDBiR3eptBj1ULRlDy/knSf2aNybamKlWKdvqwRpvjDdi2e4whGEF5/BeawpxE
4Mwaje6bPKSd+xSF9w9r+Z3i0KuQzgZ1t2Lud96swZkt5hosICxS5yFs0bY/BvV2xX2BHAtQY+RY
lOi3Er7ahN+OeccXGrgybWgGAUYtu+0TGIav/h5yDl/FM3MftUL21tieBebBJklWKFU5rNHXfGSg
ZmrsluIxulL2BkWMN25oO+331lkeUXxCkpm40Er+F7LYvLYJJvfopINFJ9fZ6rqpS0SFEAb9JdPv
tYLgWufmj+CuvlXcpYDWnpAQgPOeO7PI7PQI/JWOi5pabBNQ26hu6a0onJhu8tT9JT6W/M0GjMEC
jw4lWWLcKbISda1sgxpEzv6uBIVf7eyH8sr2+6Nv3isPBaoo+f30avjqcb5rekeUR3Nj3+YnMGuW
TJDia5GJSyzFBW8NTtw/GIXgpuQbwauEoEliyGzdX+072wwrGKmsMVAaDM+TZ2UQRFROiqqBMZYi
3TRAkXTGc8der5DnI0U1lb64RtPW2M39mJzqUWq9plhrD9qus+gZwkvstlaZOxm4OhBt0iofZLbc
NTTA4Ar1UTBWJo3T1cZzoQFRauVus7yFbfseR29jbXkV3oD2Ku3bGgltep1PcfzffxhqjhgvQUdO
B16FVcCd49EYiY1mA6VIzr30sfC7jrLN7RJUApO74n09yY78Wj6L4v/Xr31umQnIdhE2GODJdC+G
DFL1kKBppc2iUTfevhOA7lT0p2l1msluQZyfq3k6DJ5UOpgUcrOX9K4OGhdTtg89ohPqddJJC6Dk
Fohw/fT3syFya5q53gw8hkytgGlM9uG+qeRgxtNCVEugC7hkhdnFotH6OKeDDJ1ffaecL+SGCtgQ
P/cl4XQZPeVfjFE5UUwQK8i4mNdsPKarUhj94LX2gcTvPYYijRQiuZ4g6eFtHcBoAEoia6ac+ed3
NdjyCjr5hXHBR92heMnUA5QByZZDK4JzhXtEBE8UmWT2sY6G0s4MmGxyFaX4b0rb7ASr4t0b21Ux
YbyKs2SOMoWGcUqsjIT8Si/A9fA3tbI+OfpBYFG0KCZqT4Y1Z5OERdGMFaKJgQZkJxq43hKETuEZ
oWc91JonsMrLtICYp/BrTCJiYuL86xGCKQath9U1eQ539K5KXD17VAPwuQjHsHlLNFGsBvwOrLwY
kTs3BroKK0VpEI3FvHbl8b3XRZV+UZxillMnaTRK0GjzDHk8WvWyL3L9qe3Jf3eP83jIfKyiiBrZ
6Dvdm38uLmJxEHtoj7wV10aQ+rb332E81BxuWioxaH6hUFdDzJnLNZZlpsWPJAMpXwyJx8U+yFb6
JvCIr55/bos5z5iOksyxgi31vvud32l+s6O9n2FwGwha/gv2P+43gxYzBEY0iG6wT7W6y40YEhCQ
MTjN19Uxvm37Gw1er2CCoHlNf2Eg1X4SUeBy8jQs0wbjgAyANR2NOvfFaO2nbB5g1aKwrDWobpIb
lInkXQVNkb8PvZ44NEg3HtVfJvdyQKEJoqI8Jyc+/yFMMEMDsV+6GT+EwkrKv+ZHqnfQAc2SQWvk
JH7w8LabjtZoGPE2FHQxmYVbzYoqiwVfsie3UK8mA8oxo2iY+mvmBm3pjRXm9pmSKobksKYjmjXf
l9+Ti/pR8tErsjFDpEKc9EkLhltxjBEtj0kiLC3sUIAzdC8ylkCr26NCfk4ipR/u6sBvixwffXQM
5J7voVJlaTsAp+1FU+KvxktS3lp9hzKZguHmH4IDKTLGrEi3h7QNMYwFr0Q7MXEBudoPQZL6xRLo
x36X7wZI+brh6hiFI+IZ+VoQw3eEUJOFRgtmiVjyttW2Ris1F5py/t0zAvTAV/eiqVLOK/zcDrOj
UVr3arao2NGX6EbBbCIEf/y8daJTB6QBbVOlv2QROIVTkTq3ymzt2uYFqedJxyj8xxhf0Nd+Avgc
5C9vU+FdS0/WeUZ2bo0JOXJs6mq3rnQvsweyH/EVzaNxJa6ffE39qCEdmi2YoAMRKbMsZYB2fLkQ
ZOtSNSCKTApQYxEJQURTGuFuVdX5v9M1wSRmS9GkAuQJB/v8RHRVnJopmF3/oWuaAKz6F3RNX/MV
2IFwPWbgFUhBsn2SZZmtnJT23/44nT4wXGCljyFtGYsueU4ooXT04GPHJDCab0y9MkTRNM3qSvOS
xY++Ny+L393UjyG6U+7yhuYIoIbdnXiNX7MkBBZMw6O1blMQLWN2ItD3aSQDjEzKzTp8t8vvlwOK
4O+z+LslJaMxT/j7nQwplvk9KmX3sgUOxORsCQZzmkEMs0TJbBJP2ls71TdBxPhQYlKP6lG36lH1
6l0vbN1zXGO7byzVnWTH9qT0iYY4KbvdTXkLNA3011TPeBX1njlR8cwUc5KLRq5QssAW1mnhTnYM
JesE8srfqvmkj1cagORauRfsKT20TPSATRvip0DuoO7C7Cmk9NAFLy3yMZkwP1FKtNY33ii7fOIR
wf3N95FPY0wEAaR5KUbMsXhESt5Uopy6IipEXkJ36cuKgLhCQRBdV1NmjPSTpEmJViDXO37Ay4IQ
o/bjMYNkXruzPVnQEuTA8OGVG3vMV7MHU26mrKQO8jfAC1N3taMO+9R07OcVU3dFMOx7+6Eyncsf
j7udG8v0/zf1bDKBk9QmWKlUfDPNe70Q0iRxnX9jgYm/8mSb86LAQnk9X1MFidGhqlXKSw/Os8uL
+VqmOd9G5u0zqAsG30yYGsvRbdJfyYxWIYh5Yqn2J/1QNn+AWDu3SDOkzfatagIKObp9o43psH17
0PfhATQuxRtaitXBPq6dI64dc/IuuAud9sXovYJc+dzqVLeptiQI/100O5p0VZsPrbk6Yda5DXm+
vKcc9jq6xE9jzFmIuq5B9gjfpK+A7qZ/XH5VrvVuu+nvFf1UHIjQXR6QsYcPwhcI755DyQ3XKgrz
WCuzvSCLSQwk7PRc6LZjOv+jtthV2Nzaufk3krvcE2ECrAt8tI2aJlMKaNHkru0GNutq1cHWr7pW
LM7vuCvbWGGu0kGuByBPsKv6bZa4mDRoD90OFziUejQMdaHzoXwHC7GgNM5p7+BjfpplyXLapNPn
3oa/0lIO8fIg2xlPFB2C4uWeEEFw4frpxhrjp4VqQ+a3wSKLOt7F0alcV5d20ZdOcZKwDi57qmBL
2REEaC6lkgKdMy9takA4d0oNJmlMO1y2wo0xmzUxoTqPjDk3QMfjlVIL4i4T750RZJwQWtDm8Vj3
GmT5Ssm7bJTrkxaubXSMUBGQmcBWpUQq2hAJxLAkAKi3KLHo0iJYGf8W2lhhTluDDFatIht10usm
d6RD5QOJez3t4kfLw1Fof0Ng1FuuRFO2vBeWgq4UsgTTAqCAbdhMxqD0+oKcBTP2GEfNneKBjm5G
O+nU/YxvkJOhSy3MoTlvHgVzlCAtg5gU5IyZ1UadaSZqGdPYgpnKQxmMmDqcrsVZM+fNc2aICShx
O+bW0oTEW/AB8+JXVe/N8XFSW1HWIjLExJQpInkFRVwCike3DU9hC5kaKkdv3KHT1jautLhS7a5Q
iU2EShmE66Kf28kyCQGeLi2YztC8tkt26pQtbqn193Wqx45lVbNrzv2+GbJXpZOuw9g8kVKL3XJI
fmIQ/yemJVvXMLv3UJlXENyH10MVrw5VYlbT8GhUae4uQ245q4T6bFT1gVWCSMxo89bVojx3Z2N6
b2T5N4nryan1+jA2EGtHIRJUN/pE6t3l88ghm0Ec3ayWiWxlNSeVPn9k9MDs3gGpsMZOHtg+ePy8
+Gr+Pq9gWKXDHM3VIJxL50a6jXXmSp5SrZqBzkIUt+qj2UZ+GTWOTh4Fi6Sh7EsWvDHDhDrTiEEf
BEZ3rwEWRPO7HX3Tzq6E2geYkv6FEgDfIBCSlC0X3URmV205kitLRmylVU4NgxxxkKDqD2ZF0BxE
gajSyg94FJH5f+0x+5hLkU4GaHp49qPRX1McfvTN8jB0lu2rA4RrX1VPBY2nMK3hn5VPu8zGZnYT
p2UPu/mhP5AfqubQiSOAF0fKRaUGuT/tTVlwPfLv/s1q6a/a5KoqgFu9neY0kdMw0F1FLq2e6zsC
ssr/H6ukXryxVykQiocIoQYREwcJjgEZ4sjXDiidpblj31M8qnmY7gVOK9pb5qoE37ecx/SbJi/W
fXjsduZNQ5xycTIoWNCNtfxUdwVG+ZH384Myd0ko5xGg9XSpB0zL+6ghn7pn4x0PAl8L+l38LYwc
W9hHFX5R5mZRpVKv8ghflNyW4COkRFfkGyWRoEO5Qh1E0SKZ66Uy5mLOJLy8KWmF7JMrAgHy7hnq
o4izGF1L/RQM4Y6IcoXu3dco9M/esk0YeyzixAbjs5dK8qkB27u16jetUewWablP5UHA/MCPrZ/m
mBjUW3peFSU+pT2nQDJDcCr+vtStINfiZpGfZ5Gtgy5FmYd9Ayu6+qLG+7L8DnivF5mIsHPpS8JT
IYisLOdTok5qISdI7Zb73gt3w65yjQM5zZDHQIf/IErpBIeQhcaEkZykdQLHzJM0vQM6VVXddCTp
IIhpIt9gQsyo94Xe1TSkgeJ3yRNXtWM/iUN3zqHoFiYCc9wDR+GJyodAHSD25yGtq8yonCJc+zJo
hwA+31XP1gemuH0Qw0h4/Tcon31aY66nZZUI6QdYo4ifafbINUXzN559ryWOWjriGTGe8+OFoUBD
CW130Fqcr88KCxSVOyRxHc2wAHizr+M/Siu2RphgiWZx3RCCOKI/RjfhMTuGnnoYAvltRS1h2hv+
5eDMXZMKmrMPsuovk1phTNYmWmAOc0LEsYzmelxKD0CR35ft8I40UHX/2GGCMcEcmGqXSPO1FVKN
uf0gG+GTpkae0tuPmCWbnGwwvl+2yQFjo5OyMcrEZLkZgR6gMVk+mkHuVW6LcWyMvp5EJ1qwi2xp
vtWqZS0bvC3maPGJOXmKdS+UTOS+BDfLYQtbcRmjn0jgf32wggLKcJWr8KDfTIEcEGgXp/f5rtoL
tpAXGrc22VOWDj2UKWCT1l7HQwkmpgRDmBqSTuMKA0qC+jW3A2GBvh7Uuya4Ty0m+WvsItegcosm
Bwg6zGA6QY9V7x1IpLorqNPm2ZHHQDRtygvIFsGAO6ZbdXTXmYOdzflqx+DeQmX0rWoVRzNFMju8
jiXkCz9NMMe6H5Y4HhPIdZiJ+RYBto0Okt+R/E3qJ8VP1HqX6AoKF7N1lUbDL3PIBMUt0RqZA1jG
hlpZrU48ywZ80FycpBBR7PHP22aRzHmTtFKqwgHtI0DfMICZXZeFfiNr5t1Yxd9yqkhdgWW0HEBE
n4uSTHq5sInQZoNZfomuaXPSjQRtliRyk6l2SfNedpKrJYaTNN9aiDjKWeGYNpipOyKIbtzz/7lw
dmZPV7Qp02IkEG3W7DLjrtUxjQLPvXwYRVaYszgqDfSYE7ipae2UEBRR0ntWv162wb9WwStJvZWq
UjKOSjVoxnmskAuBrWX1FAdocjpXb+IlBLYQ8VwL1zE3BhnHXKeizbKuQ+Lc2kfd6vb4RILPIzLB
+CWZmqjtlxZdsbF0FUwDD91BsG3cb4PRODTtLQuCS2zcavOxgRY4rQ7+zR8WAQZEsSuoVrvSLt2n
R1Gs5GCQcL1tbNJlb56QkMvV1LmETW0no2dKUEYihmuUQJjV3ZMeUL2NzsvNq2Fpf0zZs2FKbtje
K8NDC1aOJBANG3ObIdsfRDdp84MMUx5Ma8Sn7CkT40uLsuG815zBa0bwMY5ueZP7Eczmh0rgtjRC
fzn9oNvEIAOYxojFRPBGXRQZlWd4bd45akican0OQZwz42kp+NL0lF0yxRyQXrLXLktwI2o6kAlr
BKpHVT+AAMHH0O7iAhG/oLDe3xn9mh3mcJHepsjGbZYX8Z/Eg82imZNjQf6qhAo28cqph7JJO+gB
ZAXiKyu2hH1K6r+XVs0cIej9tMaS0dzjg2Qz86vnAkj01qfFJxCsiTIq/mPic3EsShNlyZloA3I3
alDxEr9OQGNFdRJRgzZc6UnwWelnu7BAlqC6SJLBqhLYo4zcMeaEVUe/ppoxaI6CzsYE/Oyqu5Vf
MbUl8ChudNqslAnrmtFgXAVjCd6oq7+UBYqQ0ioqT4hWx4SnqJh1LSRIP3oAxNOqc2vAOZvBl5Lb
Arfi5b3kxsLNgpi4tI5yGacqttJMrsvyVDc/tU5Qh+DHvo0NJtTIk9Rh2AbvifGtTxxM15GftqP6
CbTYDEQai7jx9x5VkJ9Ag2A8IN+llZMKFf54XRLI2/xP2LGZsDOqctguNHE019aPjdjtZPMOIBRv
SmOfas/PsuFWg4XmQiK4cfibDLp+4LKooghz+FcJiZbZwnSeSocc3IPRpO7sZfAuf0u+c36aYc69
3irhtNBvaWnVqRmnd8CyHi6b4PvmPybYEtYIPKQVFzDRyrHbkwIicwmEcuZ9Jv/UAcy5bE2wb2yR
IgZ3LzRrYE0rOqcc4iNIszxZFTw9P+bmvoaTD3JuHeNubJ9cXkFpEU1Ihdt6XZ1qik/ZWN2XpDE9
qVoNJ6yr9zoKM2eZjJvBrg6r3t+b5uqVvX7TZ+Z7N6hPDa40B9UiH8M2V0pnoGVjag7gLkGcEgu3
/PwTA2kVpkjb91XPIEyx9DdDOdzms/WSzFbqxX0DUYEp+52aMXg3G0iVts+LVdws5nqXV/SX5YpD
JAMVr0hLnbWwWq+P6yoYKw1Nd9wkgkuL21YA3RylLf/YGcaj2qSsUm3EQyQ9TPnRuo+h8HcEbsKb
6yOFbyq+LR+qhE5O+H/y6f+xzLb3EztK0qVUEeK7vjvWmQYc5xThIatNIj3v/yU+fdpiamG5nkul
CYANri9rF/+l+sTL0LCxwYFTvZXLLa230xFgDVz6iqMczDvRDco/uZ+/gLlW1rCw1nzFg6jsG8cu
42PfiZom9FN9cXIMtZkUdY93HLNIs5JJoqa4uRKdvIaa1DljWJwMKbyyoTnmhCUolOblFKb6++Uv
yX9Obywzi9MkszcsGv30DlW/9LVJXsoE8z0p2rvJb9tAQVXXgzrU3VL667Jt7r5uTDNXaZmNqxkt
yLpQCH9sJft7kwkbqNxsiw5uU3A/xvQYGxBqHlazxBmZXPKGmOBVKLi8zGD6Ju78nNxmPy6viRsU
N/bomjeJu7loQ0pynIxWv1bq1JO1yY1l2fkTK5gXhEo82sPsTEGfdVGrkQQeqZQT3mDqDqPjd602
CbyDtxobcESwyIJ/B7ib89UQvR5yeYkxa1ylmJm4MbPHURPwjaq8F8fWCBPGtMbIEXZDdPQhYVzi
fvxNI1qIDmXjDz4Ir6DQ3mNSvH7RlxWfDUR6qGBhLCVKHRR6xLjBDwAIexo3v4jVrMIkWFRMGPGG
00DLTN7rgX4AE8f/Ie26luTWkeUXMYLevNK2G29kXhiy9N7z62+itXuGjcFtzOo8KKSQFFMEUKgq
lMncr8cCsgm3TBSMvxvwW34mIES83lrOhtCzFWarpn0M4jO3mLr7Kk9vy6X3ozXzxyznRH/Mh+Z2
qdT1b/Q6HRItIaMVqx/+lgBQkjs34FkMDK/+Xb+Gd/lt81O0AXC9v67DzCTsVjR1NYVMNJKwM8ku
az8MvLFTyenNh+RGCeKdeFSH+9DJBO57iGV1tmKpG5q04BC0MgGF23iKPSmph31VGWpwfXW8MyQ3
a2MHxCQET5KBm2MpK4Afx1c5FO0caVobfWqcsWHmigBGR0bgAJBFF93SLm5GK8b8VDXrSMzUbtJw
7ugZ9eXdjdiIoDYN7KaxLPdQE/KmyyJ7Cpqv0tH8gsPDBI7qNxj6k78LE/e0mPu4EUztY9zIc1oq
EFzlv5J0AhpU5K3RQx1xglliya4tkHzH5ryUNtRr2YJWCOjEtKMGPIxyNmHoDy29Slk4qO34w1T/
70AFxIS/HR2J6Ddiq9GswlzC8lIz28vy6o7TizZx1sb08VsplBlvtKwyq5ZI2ef3/RNJpnVga1+e
+S3DzKznVhZlzRWtN6begiwVyRtMTJXoae/tEqYEYdpHyJQ42k83hNV1WEhrA+3PTy0aCn/X+8ID
HqPT/FCWu9EjaMi8gJAZk1oaABnhEwHURjuIPkQPZoxeZjTWWJ8tE7hXfio4aMhwhchuPdEH5nrt
NYC7HKNDPHmiaSfoF+OOE7N95+ZDqLhRjIAzpdX4ENI0jUIxutQqZ9zV/gSUH7lywn3rTW7pRV8I
cJKyt7JXkHEPO3BZ4P9pjZ3c/c0gG1iK3zaHcimt2qKhnGzOnyGDzhFSMDKQOlcK2KEy6JFD4GV+
2GqnayiVYz6YwGReXiRBn3VBGyC0dWdXAB30TvAGP3tGygLNcRm30EXUmLIXAL2XCK8l5lFAb3Up
r6klay5C7U9rFVBkgM4jeeKON2nAeuNBjnpmE8S4F11Qq6NZ1FJL+nPAK14+2Wwn2W2mPKn7bE96
mxTNKdbHpD/yanmM4I/g+pPRFIzlSXQ2IevyrLYA4eZWeh26ulwObh0KiH2qsvCue0tWvetCFrWd
upY3syHMZNKg3+VqfIgE/SS3beQ0Qu/3ZoJKlxl9UoFSbcdD/vW6ePZhvq2U0tgZT4cpbqE8f0Y8
CagwwevkbSjLDssi8CjQdEhQzUXKi5ZlpuUDeK5QRUdIiWCSpGFlP8XoBi+tx7oQF7Iox2lkE9xV
CFnAsvPG0CZUfbW3/l5c2VY/JVx8LIajhjwTvzD+CKJX6gSXFITs4MfFhZCnn4CEDozS9AZFfK31
kBONMBi6UJzYyKLOqykapOjJ2syb5HHp7AHA+2S4rt4Js9fkvvRbAS86SDbPRAkJpmcjW7g3nq9r
DcPxXHwFFb+qGgphSYz7kc/VV2S8C7tqeSjxrOT9hRBKZZIOdZpuhZ0B+KmDRuYnArNQ7IG2HZQB
D1Xk/1Gat0OklKY14mLFfAO5COpvMvm/nuFZcOfgR/kNqkwLszlHymj3o5pXBtAeXRDaHBtVcUZh
PJSo+lw/KO4mUlFW1pfhUANzE/gKYfNKGhh1t3Pl/jPxDqSMxpFHTv6dc9isi4q3wrgSq87EoZE5
zPqetPynryTj0IK7Yzhyj43crWvyqJiriK21VOezXQEN9pk4wARLXOt8wCGRu3VFFh36qJ0hZRUc
/Bms2fj0Z/w4vMN8OtbGI03jXDH6JVybcS73LQ5Obo5KdjN0vP5IVpfM9n6ZlCkxwjjM2liEKcmL
r3kdf+9z2bNSy1XAUNxV4lPUzIcsTB9jsXkEW/adMlqPeTY9KbHuctSGt7WUQZHHvMphWDHkh56k
EmREjU06pxdf8SoB14+rNzyBlHGRrVHIZwtneX7VHSU7dUdbfGr2IPtL7X8tjrIuYVbXZgMkU9gy
ze/v0Ilkz45ywGPfLh1eTZ8dOb1dQrqQXavpOmOIHKSFd2EwPhsijtRfP+l4seq+Ljkg1KgGW0oc
fnDIMzg0EV6HTBze4jhJwuo23HZfyZOLRIhzBlPKtTe8c6TsjVCM0hwhSsU5zm5yJP15gqM/WSgo
YzD6y3U1ZRSZLm4MZWzaqmuQVYWwQX0SVuN7OxTfFT37tijJb3P6eV0Y2yNpGPgGNDTBIaDuRIwc
SrjILaYkgRgG1i7Vy/BoQYqoGxwRVDfFEzcvxShFyqJGJsQM9DyilHsZ2svtsqpVNRAn2O8lArbv
/el15wb3PEnU/cNYkYnCJyTFcmavi/k8zUEmC09xMu/7dQW2ymsbRZi44ZEjsePtzRqpq6iDxqep
pu7PzddO607GA0bBJAqvUkSW8M5d6Mhx4K0MlJ/zTdkkOKI+ywVFB2pXA45DZSjskhci8SRQx5UM
SqUKMpEwZHZd/tZTHhUYM0zZrIE6pi6RwHYkQsL648/UfDFj2m20J398rR9rgA+EHlcLyWfTG4c8
igYSLswNAcjkUguLaFFjI40AT4qmbAndYwQglYy0A1POn4487lfWGi1Ck6XgufceDEoaUfQWrFx3
y2U5TaOBOlD8HRRFP6/fZ9ZhbcVQWxkOcd0KbaIDuRtTwGXafh717vW6DOYzayuEUu4KdAUxrpAO
VKszGt9dW3u9PXrktdyZ/nVpvI2jYtglkcqujjIIM8JHVTWOia4/1cXIyeGRH/NeHd7OhwphldRQ
QBqI81nHyLGMdadZ+i9N61Da502s8lZEeZOxBop5VEFUk2P4vs39fvmqzJN7fd9Y/hl5GuDgKpiJ
tVS6PdIs+zVXUh2Tvofwofer4+TUe9UbP9XH7rP8o9l/BBeILRXEFCRpA8h/+plaxJmmCZ0qwzO3
p/WHAky3W0KLa9xGe1Ar90ACtuUTf26VkWLQcZv/kUvFmTjYuA5rUz6nGEiIrgCnms+Gw9L9CzmU
NTRDsHhJKdaX7pfXwiuC6KQdZFs+fmCMkhF2AI0PCWycHqCMaYq9VInTWY0lspdkjDJ3TYwCC16L
lAYCSPyZVxhjaCaYIUg+iqAfvRMYm6HaChgxcrsYvYCzfGqW7jkfap7BZy5MswC3i6SU9K6gYgzC
aIl1SxZ2pi9CLlEFxNJyUncfAGpnqsZGGmUT014KR1DKyhhGUIPxpDpDAMBBUn/zzukh0S1AhG3t
uSkbtrJsJFOGUm0rfU0NrFMNzEP3QKJGApnS3OcHbqzDPDsAC4C9C5jQyNJe+rNuXJRlFLHKI1kk
QewN955xM3vkVQwmTUC4XTcwDIsJwwLuTpBEYIxKo7a1xWMOrJ6j7MZx7bR6YptFdezn1pHViiOK
Fe9fyKI2Mso1cNQ3g+yaiwkuiHIqXqW4VO+MuMHdiNPxVC+j6ce9mJw6cNnblVDLThWJ2WvbLOLD
9ZUzt9pAJxtuJZqIZcqAm6AXGYHuKLtW3D1qWn1bZ7NnNjJHDHuD38RQD4GpLv6rPfoxDY0gGx/G
aNnnwuP15fw/u2tIZ9wnRXv3mpqEoor0TsYgFyHAylFREvfCzeqlAA3mli8YQTnI6FXkMUWA/YEv
+FJRm9rCyCSxaqNPkinmXgmsIHLkHZfYi2lmNpKo0AFxcddLCSQRkBTd6W7IBRwPVlB65Q3vPcx4
tmFZBh7EiPEAgkFdhyo1Z3UcYTuTdLZB3rePjH2tPVs9wHbqhnchyE+jwhUdDfzAcNNQOwDW/eUm
zlXWKKVZKBhUrvfZEe1z7uCD5f48XoWOiSMnPGLqyFYgdWpVp3SrqUJgj6HzcXSUXXIzAqu4udfJ
ACNXS4gfvbZA6uykaRblNIM84iLIcMcfCjgRlfDE13m4XSyd1IBthTcwnqTvuHxWcw4NoBfiBgAW
fAaCTxZUJ6BQHnkelvXeBpj9P5LoZvHY6EHEFkISorHT4sUOGZsk2OooiDx8IAXFUhQwrmAuEf11
GGqk9nGo2jlsU7ig5WAGAJgHxbKFnBehAMWdw8nx+MaJ8aMPbiuQCqSLpE/ioYDAdim92FRv0yTb
j7kUJOHsSrO2i0aFV51kytTBmSkSVHdJpQzyJAL8LU/g+3TpOZ5RegckSRICyCO6t8p+Fxe8pklW
WhMg028SKdu8qJ2QVWkqI+MtEs60yEMFDzlvI5Ccyh1v+Cd5xsh6t7FvIuk6PCp4yryOFljC7rCR
5OIndo2JA/MAqrLZro/I2ZxIPpMAvq8HeS8d2lvAbbhravPBcFjIKdsdOBNJbRIPIGrurW6occ7u
6s/o25LtEiiFpwQdCX/whYV1r382foOyFEA1Li/gYSr2ZjuoeKdPAbbXLtiOQRs8JB/rkvfyZHUh
6AbsOcmNKYSz7tLILhoYytfalBDrmwc0zzmA53RaDKaDOa1wQGHy2h5zMJi5kqc09rSX/6ZETLqO
0B2IUS0VXvPyC4QIYUY8rOCM0bsDaLCPDZBk51p8uh4BMAIaAJ7qYLIHCqn8Dlq1sOrRCmuhciXt
tRq/TOpJBNDvdRksywfmLgwVgVYCaRcaxV9s8ryLNKuCBwGbNlopcukx9g20+2m4rL4cclWEK5La
vlA16h5wtLiQAN8tvwAt4UV7bFx00cNE2PkvHiAM46VxsUTKSYrLgpQnmHDQ05gptiwYp0qyvoWr
hHHS+ktlKscoM7w8LFbe5jJuAyTj3YZXN5jt6WyWWhvmmixYKRlGFr3lq1WhRWPcdZ9DWziEJohF
edV2VpX4QiZ1A0GL0oo6Gp9wPfo90ODKp/7Tgq4X0E3srFviQ7OHLOjcZg+EGhjE+blBgzAX3py3
dBJJbAzRogyhMg9G5YISxy6lyp7Xxbuuu4zYzkI1AS9xTDGC7YIyBEZjKMAw1ypXHkw3G36Msa/V
ka3q6JeLOZEW6y4CNB0kjUBKlCyF9p/ADpmtEtck7p7VvLC1/tEwS178yHhbYEVvUiiPuWaDGmsD
VjQcittptaWj5QizPX4yvPnQnMiTeNkNol3VnK1kBZIXkqm9HNo1DecIksFouMu8KLMN9MI64R1B
LhxCd+FdSs6G0m02jZzEOriSK4zR/BqFZ1nt7ER6vK4gTBkyGjMU0QT8HT2qYyVrMpkrDk2q78ro
iz4GJQ9ug3liGxHUbcMAzhjWC5ZRj8ovUS/BHq9au7E3dv0kdu7/uh6gbCiA1CNcesjMU3dqrow8
MpKodi3tcZh2Q/ISza/XRTC8K5GBRh3cLMz+6GRPN/e2UrouEUvIQDhoBqS3Lju29zlGuKcvfepM
97PTncASmCFMbZ0Q1ak85Szz/Na8jKlI+gn9oToqUuALo4oAoooMm5DBYKtBcRvtRPSyVSBkzp+s
x85v0Nu3uIrXuQv4EkiCyrRzT+3tDjS9rsb5Fum9kbn8FuqAOykbhJg4K/Ew7vVDsjjDS4/C2DEE
Mg0m2+/7B8n0RBBSfeJxEzEcpQlwVrApnBH40Qd3eRaRniWylpQ9fPPkVY/663Qj3GYOeZUI8wdo
WhhW4FIgZX9qwO12ACKBOCSlzQMStkcpIH5ZP/JDZ0a0fimNsjl50kRqn0Na57X7UDBBnJrbBP5/
BG5SktqjMQNw9/6vCtUmENbxQsewN/KqOrWxmNWdxkzKyTrPNPdOLpAcBCg3z5rEqx2TbbvUZ4hD
DlwhULuKeT7nzZ0CmvDSifqEN3pYqw+dPIkeaDKBlFYagO5YJ/N5yMA1nEeJwnFb770wJAMz50w1
+p7WtJpqqShisPzEUq372lpkdthVun3daLw3gpCiKQqqdqBiA7TRpZ7GbV9VCtrGXV1Fx4aJKjLq
nf0pasPnTO64JRRy/d9tJ5CDEVPJhEyQEjdVgxQbbYqAFf2E8ktKns4Agos+81u1GO8pLO1NFo0K
okblLDRh0p9TEHnhZ8MJGFjT6sRBe5I9eXaiA2Fq0tVXMXsBG9wH+ieJibmyXrp4Q0iVWqHHeknB
YQ3t5eYPUNXspQjZd7wIkpEfv1wzZfKgwm3bVBnUFY3s6WfAUaN5JN5NT/z9ZTyfiSwgRJJSGMj+
iAJvroZUhWHZYfAPZym+FrvhRRXsaUKH6OACobT6AmwAr/EKN3FzR0HHY/ZIOLmMLwjEvA/UdogH
fb/VhoF2HCRe35E4jgPIo9c1IluNmnfjkGbAEGiVlbu+AnCU20/NtLigqf5HILlam/XLQqY2igWB
ypP5EB0VVLulQP9Bhgb4+GOMtwHZ7TdplN3rTakBnim0efYlv38imFaA3nesyNbvezu3Z/Q7Lvb0
HbNfEC+AzoqXH+AumHIxTWFNs2HF2GFkvoAaBmqI2ivwFmkBecoLMhkeFKkn8BFhAhLhDAL3y+2N
s6UpkxbbO34mqCqN06noYfgxO5Iz/EwfuLnt95bwQh7NsbTOaxRpDeRhfSAN6fDaAxtkgTAF1N22
8Q11tIBfZWX0tVyKpQKmbF3yoewhlrz56rsZfHUapsk+UM9671AuJVG2ITRGYxBjSJK/9q7wg2xp
7MoAVQcbemK3IKrmmqP3WeBLkVTUG4WdpofnM/STR8IePR4qVMnBBc5xYwzdvJREGaNFItaeLK7z
APoEMIhD5iQnLagfQYvLnWJh2NlLcXSobeHcRgu2Twfc7w6k3655ahLQXX7k7jMCWUhDFRJd6hhS
QTnk8iokkybmTWV17rGw/wQ9Vfy7CEjeRXO02elv6l9CtAs993pwwNSYf+SCbfxSrtZos9KWkNun
jd8u6dGQkl/XRTDGObdrA7HIpYyqbWepnyGDeCxQHJm/qgcTTwMAGWFifvGRWIr3qIcamvuB2/fe
aVxKp+5EPjVlviiQTpyGAFTwNXMi0En1mJgVUYZ54HWXsTVns6fUlRDltQaLHSSS+47AOfWJi1Z9
K/qA12BMrF6uj7oWc15WQ9JAGpmpWN3cNcZ7PTsS3RkJZL22F9WdkHJrku+f75dyqfthyXMiDQPk
GoJftN+U6j7Nf3A0h2mwNztJ+d9o7K2l0iBDDRR/BAaLY3YvoB1301dSimmnu+FJndBBxT1Dct8u
Q43L1VG+GLCZ/9EaorPybE/Jbi0fdMw5HaIgtyUnRCGhwZxHUB7ah7FBs/BftCZffgPljNWyFg0l
xuqJ5mK+NQdvEkoVRiC7We984DXNuyqUETLS2JyEBALlmxFEv4Kdu+h88noEVx+BPGdkMy4WSCN2
jEInNWgzJKr7WfLLn4AqEsbVTYCGsrO8wTVt1Z9v6/C0RF/r/Kf5PfIffnJUjLPm82XehHhLMq2S
WJw3GTN6MA9t7ZLOGgJHWT7I4l/0C5FFkyYeWUcPCP0+stBt3uooA7lFJz5Y3a2q9rdxypvhZXvL
NzH006hA52QW/tfsKafyDoEVaTJfX/jEv/+PxftnTfQbSG4BS923WJN4AHe8nX39r562L8P//Ga+
2D6ajboaykiQ4rBzZwNoUO2nGrAkf6USb6uh7HdbyIuRdWe1JBYVRZfxNvYBPQzi5Gy8/dvQZnNY
lA1PcyAYpjokjj6GkxWPzG4SMoX5FjiQgssrqLON29sCKdO9rIoqFEQF1SDZZYckOM+JHnn9CMRG
vrehb2Io653mlZr1gtnhQvudXtmDpXqJ8i3KT9WYcA6NHce8yaLstbiUk5aQ+GmRDnBMaHyVHY5a
sJ3RmwjKHMdS+5+LOxwGj8xrzfUnqKHX2hlYbzCZshwaJLPvl4AjmLePlFluyl4C9CnWRuIJxawc
afJTfZ/fETA0ghrT3UdW7ojTbT/bQsoFoefsLT1dJRtdO4oj5Iex+Vo2xmM3Yrycs0h2OPHP7tJT
VW0aZgswMIhOtgiaDqPY2RZQIwByOfnD3vhV16Bq6l5ij+vr2S7gTTQVIaag/ulzEsnMqHgKdn2H
VnpSqkZjkNcihcR/+L7PkREjZuooOqJMDQigy4i4kyoYSxlPGZLhTHb1fwYo42PNZ71ir+5NFmVb
MDENsHMRsjR7QQk5doZffxoeTPQUxwduWxDZrfe3/k0eZVwGAc1jKUnS/BkO7UGKgOlQ0l/RPyZ3
3JFi3lZSRmbRulkr5rO4/26khi7mFukgXpcO+yG/OTbKyNRZXqiL8l9ZuH4ZAM2Wk7jjrop9G942
kbI1i9LW0RojD9O6YJ3/oqG/kOANiXvw/Drxbgzig8xjQ2SHDDJqqBIwB0GsSmllXo2RmZOtXGIH
Mwq7wrG8FA3T7ur1QXkj3V+/8kyzshFHKaYQxeB2JeJWLb0d4+IocXWRqfsbEZQupsokGUsFEWKQ
vf6B/ah3yQmgvR4C6D0vocU8tY04ShdbXR9UKcOplQ3eYIUIuFrpWY945WDexlFqKBgTmiFKZCbK
SvQqEZgp/afrR8POzG1WQumfORu53ErYuO63tVscAvVbOYAbRlLXFYI2yHjgYbw1UT5OHFIYKRUC
WyDLIT6xteQvQG5hdd8W9c6PRSHaFUk2Vw2mV21Xi37mkckA9CEDyuvuAzU0pnHaSKQyH6EIykEU
7sk1RsL6G5m5Bt2Rp3wr+LlqZpSwkUV5MbWPjHZOIat3DfBxRi45tNjPP02pl90QpGryZLZqv77h
JgGZNn8jm7IcgilmqgKUjHMdJjwQAmgyiYaw7+4Dswm8XaUMB3CQgChK8qnTIb5XvXU3PxZ7BYRj
5Q3vRnPU0qQMyFIbeWIlEIUxaLsqD8bMCyt5EiibYS1gcLEK2Iy+vanFcGe1855zmdn7hRYy1DEM
kI9QIsQGPDHo7iSnIx/WU3Hoj+R92z72Ae9lwXSRaIoTZQvlPw0jspeRjayltV5lA3DJxRooVWFt
zEEVroJqA2KkkpwCbAwPndBUu1QYahdYC8mLMGiN4VxfNOuJg4ZhWZdQ0gV7KnVw44yqJ1DVSDiJ
edldv/vgtCzr+IC4oxOQTFlV6AmSMkzmdpzwxlEDECBI622U7whQHcn4deVoW5hzSlAlu746xsQY
6nwbsdSFm5cmFxYTyyNFx6p7rf0i6HyxspfQzu5zrwzWb+Nt5vOedMwYYSuYuntNnPdqYZ7Xm+xE
zQ2XA6aCUJqv3Cr98gETynLhW4HUQQ6AWE6tFQJJkx6adr1BRTiJ1o6fBNshdGpemxdxbXT8uhVI
3Razl9ExZEGgILyMbW/PZe9EYhR0y+KlMXDRQ2nHOU2eElGXZjUqXR3V8xrPLCx+iyRY/Q3lauCh
59463Kk5l9SGWXLYLpTy8TjKSUzD/+xshOLQyYK/MLxk8uTslvR5kKneaAJG8d+gPFwqMOXv+7xW
1NmAAv95JViiLZzLypKTfAZ8FCfUZJYgNmul+8CVYRjVJMNaW1fx9QkpY1SqEiB2TqMtmJ/lxM5F
R0Nb8s+kcxW8ovl8daxC2fYTqFggkhSzAVY4ubKGHaJ7hxDFT6f8wPXGPElUJAD91SIjh6R8D6DS
m3a3+BhLsuMDr6AqcxSXbk+WxFqbdOQHzu9YkvnTxtyfTTu7Vb0qQAcmcB+LYDyDIrT6J1kP5swL
ZU9bggGwcHACAecqsSIRBYDcomoRcFi6/TySZE2pLbzl05NxF+06jEq1hq0EMqCzBMXm8tIwd+BN
3rtGSW3Y5OglVF+S7AhiCtIhITmAp32Ks1se0h/bCG+EUqq0LGlSoQOP2ERCnpD7com6AGjlgard
fVp5l4dYvHcWcSOO0idQbKnNSLKTHbAuSngauVHtvgBOCiGVLIO8eFRDZziENzkXgp8Vu2zOk8a9
KJt6UOuepHt/iB7oqXZSYZ8zsX79InAgS7n7Sjk3bbTGJiQ5qM4bXrUz4RyxEdZvXB7wO/47VaVD
lCRMrKzMsDSCx6K/kt7v4TNhzm0D68u/1hnKraWh0kbhBGliUO9lBM3KGUXrD08vL2xmxycblaE8
mqS0aGAlaxN24kH3SMNi4YHE4GXqMXMn+8gnYJaAj7jIUxfKp0ViXSoxKZmR6cXhIXnQ74m25F6R
oRuWc4C8u0/5MEEulLBfIIy0k0iFY0o3pCOJTGfkpjvnu+mO3yVE4p0rl5H2ZGYsFeuyYGfz1rIl
vXDi6Ofcvvy7pdGDSuCsbgYVvR1u72MaGLN9oasVe4BAeYqHHvfUSX/9BWAQQoI3ndEoMyMbqrh0
zVlDC+ChdRgXGlJ7wCsy9coXropyPAXtu4ZxzBptxekRYKsC4P2D+dognY8510BU7pLvnC1lBrKb
5VHGxWhFMYV1QXE1AOj7qXHIYC04nVpAsKGAwA2xeIpC/n1T2EyyWa5TUuTJQXYcavUuwpVL5r+q
lm2PjTIsnaHgPV5jXeHNeDJ24Z4ke5s9YVonRWNuYZP5stvsI2VaxmEAPBrxCKQnQDPtsrbnJ61D
afyHiu6cNbOn5/4VJXLfjOx6trl2m3PtNcrGyK2C3JuEjW28CknFLgDjWHiSHnRUq+Wd5QJx5ZGj
OzxdpSwNZlmiPtWxZmLWosXtgNUxOxM41ZzwO191mPXczZnqJMLc6M4ytHWhkb6LfF8/axiJItHF
+irvPtDlwLkXNO1llrf6kBJXQXDCCGCHFDrhF/W5/G2QmfNgUv9nqkTYGYwFAiMX9fd3E4r9PEaY
3dMw8ZrOx8oSEUQtqeD+zZEBcBh8kxjdA0DI5RaqZg188gFS1GDxCkTDAOxakUsnwMdlEPOmMpi3
4k0c7RYIF01UohgCcaRZLQuUQAjkHTe/w9TEjRwq9GzLXFBXsiwy3lkjn/ljPWDmA3BTSA07/24P
aY8wTIiRehHCCOUBGXOJwXEQPpHAWtzxYB2ZjVSqjOMyAeqA3ynDInRT1jTqinttlVLr6BjycUdB
7n2AyEVArSnW3KtMS76rrAbcQuC8dcw+E500WwsX8bh2arJ+ftSt+ZvYR5ip4+wGkU97fqAXoLNe
ArSNqlDfp3Vyk0/jBEMryU4jLvtY0dy+V+9aCQDEuZzcyaFxAHTXjSUpfjy2T4og/y7U7Ocirw9z
KNyvyJvatZhzdJ0YvGsfRhnEMGrCOdTGzq26KPKWqhwxy5AZx7m3AA2Qi0C+tuohfJrVpHj+q00h
5wXeZhPJzctrBlg8A4AlMx7tYIEHpCLCTDQ0NOAjBJccCsZomVZJMyofKINlt9AZ/49kclM2NrI1
ClHPFkjuffVAnrsZRlRIz9K5H4CLi8Pe5Ddx5HM24qJEi7UqXWC11jl1ly4cHFUa9rKUHmfU69Q8
OgrKUv/NFdyukjjDjVipWyIj07FKjHJ7dY0BoP444z3f3Zuf+GkhVsyylUbFLFXbqdKSYJHArfk+
pENpj5OFXl9YWd5tYj1qka9FBR6zh8B6oETJA3LuWgbbch7FdxFvwvXE6NQcHeGGWLTiznJ5dNzM
utpWKhUsAcd1qXpNJc5u8aTolgBgk6BTjm7RxIxwids1TQ7o3eXcrJOyGn03jUIWYZ1Vfu4PBRXX
3RCgTRuvFLXAmCCfKoZtSTcyKYMwStUkF+nZbvenc9LAXeGUSPELQRLS5C8fSBSzPBOMItilMfQP
lCFqoXOcVlKywnxngCPpn0mt7Uf+imIlehd5voIxAwkLrEoY+0cbhywblDAxy6O+i2T4it+zK3sD
dtWZzoy64gFAE6d2PwSxazjt8C15Lh+B+x1o++Q15ib7GEMjl19C7bUUmmqpt/iSHp0C02OMeXGA
yBl+FYBLW4Q+49jRQl4+gPlN8YS9fCPUNi8RyFQy+E0FAH8aiKYo49RKGNkbiBU2NIywJYttaKV7
3dIzTcNGBGWIVk2plBnPFxed1U6SWze91dh9Of+VwQM2EMArAEyEdOGlwSu7SF87ASYISEvPqhcd
UAE4EFDXzOcHv0wjtBFGmQMjaQyt77GoMh6OKOfcd5OAHmfQgRWjweETYAzLQVM2wiidLQRwCa4m
VoaMzG85yAAQKgf1c2dLduxLkT0/YLwhupduFowZ/NXrfiud0lMg1wmRomGpJGepO7k/do7yeIbw
CfTQ4fXqMOiyLldLxd+G1ShAjcdqYzTNLTeLassv4W/U6MgTI3bj7+HTgnKZOz3PL6Ll5wgZ/qUq
KdQrKs+MehEHfAKJyXWnjwHbC4t7R4plfcVl6GK+2vDWMA3L1FGMpAfQE7yKBR29gud81HSL+Zgb
0i2ueEVs89pwmbnSrTDqPkYgu0/aDsImBzzJ55LnT1JVBp4Q4q2/ytZsxVHXckCPkNWuEEfUJ/9C
siflUUMnfP114mb1mbZms5HUtUQT/NKlJYSpcuiUBBN2AuJCO3jXTRqzWL5dFHUjq1Zfq3GAnBw6
Wv6nn0zy+hvuXB9vRdTtK5JaKpsJkkiqsv5ZPAJD7p4cV/ZzwqR+4dYvPJnM4pCqA0ALaKqaaGrU
Lg6xEi2ojaP99xXggsmj/iDtO89Evgt9N9J3IK2TutAJ9tXBcJr1AKpMZyiQ/ebqKnE/72KgzZdQ
+zw3KsAPe3xJ5ymfSYo2c+aDFoAiCV2CuSP4f3Wubyundltsh0ooWsjro8Vbk3E+RPGyV9QkMMLs
hO71b2slnqZFAPpUmHLSG2Rb3y8W7DgSBqMtIKFeOrBlGStZ0GF1rKhw8FIcizUohGcBY9+cZfIk
US+gou8qcCFAUvtZD0Sve0g8PQUuW3iHtx7Sf+XXxLdqm7u9zEgPrLsYlQXunGZSpj2Xq7ieSQJH
u5tP6DVCkCN8Je+u1Evu/gLzGo7kTRoNPtcMVTEs9TmYrQjnvZs8jMfxQAgX2wxjP1xTxyrfYhpW
1AAsj2e+Qh1gFOsKBtYUkmJpCfbwrvaSexRM+ANGzHuxkUQd4GAprbaOkATYg1f1G/GLpHApY2YU
6CH85x3bKW8Ekg/avCa7Btw7k4pgVb0ZPJI6Dd3pngSoTdAeDZiDaY+OZC8/wUhxe5OYQepGOOWx
llaawX8M4UP8uyx+NevKcfjM+7ARQPkouZZ7XcGIumuWhtP0rWOutT3onZ1q+f763WOJAtIM5uBB
goVnCGXRzCyzUnHC1TPyl7nDTKNe++oye33R8ZwU+VG0PQHMC55zQD8no9qXZ4ZkWFf1poV+7kZ6
VsxaIlSO2Tdp0Fo8a4wntRjBJg2QkPFmHZqHdCkqwU4s9Vih68IRUxUzc7nyS7bUA7gErYTzfcyd
MIFtAUwOAD+p5N83KpVLMwjYtBQ0YKPyYJbSaseK6Ztp+rkbch4zC0uYLikiehrQYgCAxEthAImH
aQX5l6uKiWMpy60+zc+1rHmZ3rvXT5ilrVtR1LaXggDSQjns3VDOH4c5PJTGwvEUzCrtVgZ1I9Bi
W60dkTH6ILFw2rsZtbDeBlKGZwV9EJW2ubpIvfAtATN81BVDklRNBgkDXURRyiROLZAyuqPk1nvS
jbM+mncWoJe1j0DnsJR4K45yGVLfAChogrim7aMvFcjjjo0kGl6nasNOFfLqWVVDMRCaJqnwl8aC
Weg8d4aoGzFPA2Bkv0pMDAsb4+iva4oevww0BGvdoQ3iL879bWPo0gvwi9PWaPClK3S6TbuveZK+
XhfB1OKNCMrB9CCd6iqBiJBbu5W/Kc1rlj1oCofGlxVzAoAaYOwEhBHwM5eXRRyUuBgSiJnDG236
HPeP0/rr+kqYmSadBJcAKUEaRqbOdc5mXVxSiQB0zD6QqIAK4PU75WEBpDXi2nN3Sur2X66LZd7N
N6n0w06SV+AhrcDtEUpQWhn7Tv7x7wRQJxQpYilaIQQUeuepmALUY46vYsA7WfAf/+ycQpmyOK3L
MNKxcyDfBDKqcWwtWE0bFFp+6SVPFWhS+clIYrRoX6KDmRTs3aCHBKTvpUp0ulVE+jQSCIfFA8V6
YJqvpF2CNBVUvS3Wnir+1UJBUAVF1DW0JVN7SdiJky7pejd6VQ8pHosAVam99NZ8kn2UTQ7Tp7/q
tQH8qQUmTsUCbwmllQNAOEpj7DFIA7xihDl4rBq3ZFAPcKfcljcG3SqSnQCD01DUBNgQPRGbW+WU
Dms+uGhmMLws7u5mU1Ejd+zGMNC6tjpEgLL4nOZwvrZqLUpQm4IeNOVy04EZ3hey/GBqy2yb8eDV
bfddTtQJ4Kn6i7GGSWD1BlCj5ELUnH4ylUOxospkaHGtO6FR1U4pTI/XtZ9lrC0LgNLA+AHsEE2b
2i5h32pT1bv1MNlqnrjxnDuq5irpflK5/QRE0Wmd3EqjQim8MhS1FyGNQKyCbPxU343/x9p37ciR
JMt+UQKpxWuq0i3JbpIvCQ5Faq3z6495cXdYFZW3YoZ7sTi7ByDQXhHp4eHhbm6G6jiexYPDB8iv
hA7ka5qIZhV4DTQWi68l+oCtDjvXqrvWHmb5UERq7N7fwDVo75UVZk3L1FuaZMDK5EPxQna0Yw8g
xKvgvHgTUL1tZUunAUV43ttlJeRf2WUevlKowxNpMgPE/t1fVtSYu0nMNA+zCfUfOAkVusATB5dH
InwdSsZuWqBcUPVuDwFuM/oZ5bsFFBTITluN99Kl88q6iKlBH4L6rsRVeW1LzsAiaQ4DbBn5fgH8
xBO6zptz0emtEoVTad6YE+b0zDjkRa8177w0zUQvyBYvXd7D9ODrjW349YZYFUvZFl0CDfFqlvSB
blaKsjeppYLgkcV9TVnaqkmEXZXQpknDyRv1xOv6vzrzLYw3fcPLQHn2aPkX2XuVzHM557BHGWjh
1qdEO43WW/Ad3VsH1Rm3AkwQv2a0h88iKmOGxzkpa49tpJ/o5UN4B0tm3KiVoiyR1L5HkoJGjdQc
UyTe7pQozhINO2UpH4pGsNW8qZx5XPz71umPs7ttgYBdVRERMKvCHJcsSSM579seA1s1ABQDOGXN
fla3kdmnm7zJex/kSlzA1po3gw8QaZkElRxkudd7XjZKJahjjUG+bfEJMuBeBdi/9tLZguXkGJL8
ixqSRKemlH6RuI3G82m65W+WbUCOV8PiDd2kf7/46H0SdcHQ1DSHV+3AbvwY+aQhRlo25eM/KHOs
naHLCM842aLLkazIiPAEI1lyx3gPdkRiqR6lr/+AEWt1eRfXF7O8JCnyrtRhDtVGKGhAq+ApPZL0
aeeAWd6XeToMK1cKeDJ/X5f07xfbGSaVqUAcECySO3UPX/3angJX2iwQjdK3yhufGmvt/XBpkEns
I1MamzbIcbs0JtC1dak4QW4oX7SuMA+qYGQ86aOVQ4oqB3hWcVJJBJHJpzQhyHu51xu3kpIHZbQ2
IrrortiOkR3nAHyMOvhujfCYG/reCEtrc/+YrmywLEFrXINsDY6qwqxXEaYgi4YYjTO59C3rQR0k
TiBYm0+5MkFbfvkNpSiW0ynCm2Vv5h7mxvIJ2c8ebIpAwX6bGmgIbvrIG96GGEpI/CRyJQ5f2Wdi
gqwP2dwhS3aHEs3roBttZba+LRjhs/Oo/WRChgLK65x9XSsCXKULzHeVFrTsxR7pAlETxNv8OQLd
YX3U/dS3djw6pbVO+aW1c3HyYo8DIdFmiazJG8knbkNRsJPCJhl5TDUT4XpzIuJKyy09ygXbxY1+
8FKJ/8eaTbRCDVStTDb4TRXSlknEMCah/s+M/iBGdjK73E0bgQv7PzNJMLEWi/5tjgkOQUeajcF5
i0VHz93hQ+rRJDdkb7KN+BVSKs85kEva8+KJiR8qgIc5fQpyKd72rz04r34Jc4ogS462WoGF09sv
B0f7garNVPwtvwOf/8oP/CsX3ZVF5lABZmPImQSLv2ZA0zPNDZ8BdiUcXplhzg7wUeK8tLQwJXPl
4aHO94MpeUUr87Il+kvsx9QBTIAyjS7h4mYWpCZpn+YxgHakuNN/VfeKbxyWXewJYCuJS1vaz65s
AvZhc+c+Kc+8Ma3TY0zHo0xnGZ5ALCyhGFUTeABOaxcQb4k3INb1mxO3XbdyXyP3/G2Lua+tDCpe
wwhbtMzuw/AIGSNg60Y3JFEWLqSVtzTmvpZViLXWC8xFQW5DuswfVNnJR8uuYsOJhGdkUnalY3Z6
PhU1D9ayhgi7WixzQPspm624bqiPLjqlJPxqpQO9qM7vc+9M/4SzeA2+dGWUOYu9pmQI+FgyGc2s
nWpCi6bfhNIpVPZC9iWpPy+yTbcPyQwnk6uJu075LI61q7dbrTzo9SnWMW3GA9evevjFp2c8fFrS
cqjVCoCYInzEvNLoKos22Omc7sIi1918niv//u2+GpEv3Y05v0WVDlbUYzMIqbYUtgL9+L9Z9gqH
Wx2izb13lJisP1JRSmlkfPFPJAU7PpAOGTXB4++/aPb4ZTferjL37BiChS6ssMIE8hEY2lZ88xnT
dH666fbRm7HBQEHnlCCQRrf2/uau5BWXjsZSbrTGUokJOVoQf+qF6pNaFLskeCzy3kmKL+08Ovft
cfaWZZFaitQalxr2ZKFw2yC0FcwL9n3u3jezFvIRAzHujycylTOv07UcyVERqviEfSE7Tbh8DkOQ
/hviQUm//W+WmE/X1lmYjBospYO0CdSfcjDZIarOijRwtm7ttrxYEzvJmulyk0W0JkIr0TAi6Da3
/BO+hlLCM/vvvWNlPyDPIutJ1iK6N0DWqBWSjdwYNpXcvqRt9wQGC+MxDY0az9HBhl6lZTel8QeT
nvgRJiX1YOCH9Nr1BxT7eC5zHXEm/TmD64jYfRvo/qDr9U+6T6vuAnFYPF5AwY+C8LW1KVjq3FzQ
rU3w3IWSyh5RJvJj4F0C1HGGjfze/GF7X4Ju9n/Nsm0Ks46WXCU09S8Ibn2C7qcK+hmajTI+RB95
xaNVD7qwx9Sqwi4IZuXXMuOtdPiVbyV8yOvqhX1hh8kPzEwrplk6ryv5IHuZWz4QoDD/MQMR+peB
ypHojt+7U7NPH/t3/g9YC2qGCUwIHt0YxmC7GEEepHrchcC9iIprSMeh+9ZnmDXTARTT9lbN01Rb
21eUOlUUqUwFNClM+XG0SpBDCyWg/7oCbMFwCMF9Lw8g3R+ix9qcn+KlecvymBMQ1rzWlCyAiNCi
NUBKfe21YmMsciHnQI6Xb3MJrRn5IVaS7dRyJ1vWPuilJeXa0lxokRzKRetWQXdYtF5xIXf0HJTd
uyWXu6w3vEGzXDlMQrvI821qpp/vR9mVF750+QOYJGw2Q0xVCFiqqiWbBdhleQ7/4Ca8NMFEnFhM
xjZVYaJqAVNqniQIxlkLqAmkwhbTD4n4B41kQNMByKbWF8IccxrLFHXwUE0xOQ9B4062rUTl3IJr
mZMM7SYZJRFI/d0opxTVMAZpLTQAYok/iRHTdEPpzEgpecDxzBx7a/ChK3vMZ5K7AIrzEexlu+wJ
I1lo+UIpXQH1JagBSKMziL+ceaGd+DHb8ml31vLmqzIJc+9HplxlfY0yCXALZ7Lg0EPPdMJjNrdL
wyu2v0i2SPyiPKCEsaehOONx3gx47Y8cj6LVMnnk1Y9hbpViyIUhzvFj5PgbaMbsCKX6f30sYMGE
No5kQIuHzaaGYtYB8ENVqpcXDNjG1qe25mscrpz+KytMnIGAXDuUFb7qfysiy7bYGsBIz9toc39B
qx57uSIm0gTTrEahgNCtvJKUGs2YF+/djMldkC647Z5jjv7c7Sf6vYGMw07t0M/JDHM0t4sZEcBc
UgfH0TmXuFzxhWNvdStVdNNAsg8aR5bBURblAUXEoMEr/ddAE1FUEvMVX2tiJdNG9vTbFLO0eYQa
tdbDVByUT9EQ7FEkPWVK+Hx/SSt3nwzhS+jTWgBdWex8X9ZElSzPVnPOSqVt+kv0l4sNXKtOXdlh
nDASwY4xp7DTuXG2FyB+4vfQulJtJfe68tAeNQCTeVWV1T28WBzjjXIBvr6phlGpBXm/LnpLemok
kffAXfVCTOUYUA+XIJDImGmrLFSVRmncCSzrqpcQlSjkZMLvNKnIR3msfrILc4xnpEJVWRKZk8Hk
S1NfvW/s+Z301dsA6cnfy2Ju1FJrIuh5w07r1cVGs1O7PRAnQL9Zjvh2DljJyicDeNbFQ9/llffx
1l3mwj7lTxf15ClG42Mm+wlolopHElsJPQs8i8lDtK02BZ8hY/1DQipRx5Ayogqz4kLR5y5Zlv9E
yrcc2GD0go/CRrSbTejzuvlrTzVE39/2mBVWdVTH+gh76ibYU3W+A6mj7mfP/Frt2mUGZXsowesy
sk1WCX4B7Q4K1XLjmvFsbMchLKBAPaa7+9FkrdqGbEVSRYgD40oTmR1Um3gRgVKgHQQhJyaBwnkP
fszOJqkMcWtAyXPY/o82mV2EXOI4jjNsnmliwNbUQu8VJVooXxMRThTueFW0tbgiE8UB2KXBf2gw
aYopxZA7VgxcA13mYLf9ojv2rcxZGM8Km380swSpKIwVtmCVbN9T68Usa4ezeWutPzSqgd+CSijB
Ra8PmRQKgTR0WuPmAeDGTS886pHi133yUMyFb5aRK2jZoWmAkQVcjmN87bxdGme8RRvDsEwDfLnB
73bjqTyVg9f8pGHAebtojv4i8fxzpVIHLCwwR5oB1VyIEl8vV0itOVehlgOLKNKBHUa0i8IO94lf
Cc48nCzUDMhpmvGkQYORN7Ozmh+hwaqAJBTU5DfXrZBKeqST/Qb0sZEjHczR6fbEZSbb8vvAY63g
2mOuXbU2C2Uie8CP76Lehgj6A0EQFU+XQO/Ia0Ktuezl8pibMBUkvREzmLOkN4BbOhPV9Vzmuc1a
LENnD9ct1MGBSmWs6EaijsDQAP7XgiUjqXJ7lB/ESd7E4aEA0ckEtLwRRp5ORS6l2IG+wRnFCEQ9
EgeCu/ZLUDVQwX+KUVZA1q/dKevMrGnAVuFWyvSjVIxXLeaNlVL0YlNcoO7xClSRoEHV5NoESqGD
KBUoG4K93y+n9mmom9cMIip91vr3zyOFLdYUZpqwHMBWDJOtZy2l1YmJ1aEOMmt2rL4Kimyb2Vs8
Ji/KqLj9NHj3Da5t36VB5gndNnlVLUKPKuGCoYckd6aJE0PXAMxAAgJZgOEFfCVWDWa2KsUIR6xp
3hdHNPUe6BE9OXbgN2+Kk4PSmNt/WPtiFyZZNFvayYlotDBJjxJAjmrLoSyt8YYMEFBv9IUNJH1d
ZbfwXqxrxw/KqRBIhoKjBmXMa1/pWnNMuhw1kCyYoXRqOWWVoKHEY3Bdgz8CzAVfNOitB4neazth
HTdi01AXScgqJzLSws5DdLxj5bHKxZ9jNoCYVw22cdE8CpLp6iDOBVuwG6AgPTTLMRaAdWsxJKhA
teS+S61t/uVPI5e7SBqBa80MMcBPq7XqCClI14iWj4aZ+pj14QGDKHiy5+XSFnN9JTnqhtUAW/Lz
6Bk+lKvibzRzSRMWk3EMS/f+2tacWdEtXB3ngqHKJnFtUjbLXACsGEofqkXeyOpnNZseW9l0lNaw
J0t0qszYWmHsBkvgYFzZn0kxVZUcLVV4b/2VrUarHPrQcDRQ+ojM6QUuqVSKSQK0QwqdYf4ZmdXG
qgS7jiGf2YJ8sHlJlfhgde/qqGE2IXKMWdj3agHN7MQmH+FsD7kd8z0wlI0KFlFGWGgdXX/7XEtK
K6xVjPScIKVMAoaqm3wlCWeaQ20PvHr8WrZ7ZZB26MLZhEyJlr6HQWoA1M/mj7GGvmZnk/Sdimfg
njeaubLlVwYpvbkw2FpmGFodDKZg7tOL3Sw86T1wCVPp3N/LtcfflSUmxQ0UIS8WWhoUp47iz3ih
bjXELtXv6XbZZu/lEdjV2JP/whCPXXzkBtGVs3Vln0nU5EqsEoCFCcYTbCJH2YbhjgK37Je+WO15
j83z3XbHd9ig3RpTP6qaAm7/+EUwwVEDou9KUz29CO3E8gbzI1hAHEOf3GX+mSOOBVVitxh3WDBb
nSW9DdFge7F6W7RkR+4PCobY+urrWIQvUwhFX105xOng59qPshW3iiJ4RhJy4gPtyb01MAfS1Mqp
NGLsmboZjii9beKdsPkH/Mecc8YORAy9nsjmcv42JnqZ2hZCYc5gDyQr+/QPOpo8e/TvF17fWOqo
dAu+jbiXYhs8Qhgg+IW/VI9o7G147/L1fYROyxmJo7OyuVogJ62RavRIMPfEzoeJjgeZWyxdua1V
S7OQk2BGEFaYZQk1FCXadsEYhlrsRCn4GJntXuvbj/eP8kpWhzEICohg0YfuO3OSQWnV1rOJSyMX
LWkzNe3oKJGcIQhPIV7jhZDaNQQmTmajlRInJK/EKw0dUpBlAAqtIF+//nJ9rHWpboawbQl4X2UN
JIEbVTstICtxtSBY3u+vdWVLgTNXABpAkQMzUBRVLjwlzsRlVENcSahyyLmd50LpL2Wbum1oGbwY
uTbeiVccCsHgssMAL/uYHHQoIzXJhLqf378R1DDEoXaoP1p+CJ1sX2xKLzvx3lhrPDOXZtl2ZbQE
jRlFMEvgIpLPU0ob/7MJdpkveMrGzHzKbEm/OnjgWV85G1fGmRiDt0MxWsqIOlIFpurl05KLgEEv
Xlo9jktn2pE62mHFY8Bbu46uzDIfVhBEPQ9pq4nEknBTKKtBPYm0bXNfL93wew5kqZ6AJmrwcfmX
4l+8la9lvVe/gTmvopKpgUq/IdnpJjZe2ZpPBA1UNr1sEykrONDB01i33Gf1Gnz5yjST1eZznk29
MTQuLpjJjZzkSbJxGxdAtiobtXdAFN44s+0AkMO9iXlfnMmqpNyqA4Fsj471CMiuUwBkoWyHv2hQ
xtgQsgqQyGO3GUW+8ZXy1NXCmQAyD/GQTzPc7ezrx3TfgJRG8vJHLihyLXRcHGZ23gnydMBS5efD
DF4qyLidD3O4mVDIBx9m9Kx7yUeuT61cbVgfertUliW9keuABS50Q2xBJYlJxsGNsmPlZ48ENh28
WXzo4E35X/cj5FrOemmRTXSEvE6RPffoKQP8KaTHFo40vdOQqBWdSEA558RkrkUmZMRCHiRRC4tU
Ez6vscYAxd9r/P9gkYkWfRYEfR3BIiq0TqIeI7QO8h/EHlnUD6ED1pQPnF2lv8ikXle7ysSGKNbB
/9l0tEao3Kb4jjicJBCd1Q855siM7/+jQSYiNLVBuocwSJ3ybj6AKvYvkm1Rm5MMMv2S5zb0924W
iHYkYDJ0u7L45KHo5k6W218LLELYyzeABJ1VHDXpRJrtXEZvnk3mMyZZXhpCc7b5n8MRepC3OLvO
ID7SOpfPnH1dDQMX62Q/JEg+RoDoaV/PrjNuwmda5eDBIg4k6IxwATgcq6vuo+tUdAMPCBrL12EA
Mn153EfnMDd62N1xM7x39uwb0YnuNfmFY2817FzYY3LCLB2SPm7PMf3srnRA0o+0ylQ90rfkHZDV
T3lhkIlzupR0dWdggTPgRX25OIWs8CSp1gPNbyPnJOIi+wPh/Fwr8nlVojMbB1rV9B7j2P/HQ//X
fWS5oBQ1avW0xbLIW0TjQD1K4cWApgXOIYXvkhNM1yS98V7421POQzgXawzrBIA5+T8Wa2WPOZvz
GmdfSuCmxgZgCJC2baKPFXi+qO7B+5Rr+acBcSwiVlMwxcpWGdu2NRJgjWnRwXNxRHtdOFLYI3UW
VbCXAwp7TmxuQ0cubCAh3X/vvFf2ydcutkCIjRxDtDXdYNlO8ZcPsRe50jMpewxfIj6z4koOcmWP
SYD6SglAdXO2N7gEvCTBH93H3N/uT1aGewSEOmgpAFd2vTJ4bxubZdMA1LT4lGoRdF3dZUizCjA4
/An1Fnh28PY0ZOL6YqkbZhmjgHBg9N9CD01GxSdS137cYDajHWyQRthV6fCap2vH9MoqE9bDpMlq
GbT0rvhFe63AwDXBpt1pdHv54na0te+cfV0J6lcWmaA+j5OOWijWGaiHfHZ0qHJTyWLq/VRyC5Py
V1eEjBwvrtP3Yi5NtFRBgQwSawvUGEz22tdJF+M/wPDMtez3VpN68VDF20YZht0SS9Gu0ZOZd5lQ
PsVaBY0UJjpRKyYCt2svqgMjqjMkQCgDdbswcxPf8sRP0VbS8CbkLXGtw2go6BdhXkoBSwbL1AuO
IaUq4oQwDCR+nCtgxo0h2yt5UAEDsYXH+ZYrV9eVPebqmktBiaQU9mjYWBa3xAwOHnmvyBDtEgAD
eROFa84DhKdxbsBB4JFJX0MtkDqo5NUAz6a2Jn4rg8Bewp/3l7VyP6IljTMI1DyJKjJGMLHYpuEA
tJfQYhhLbGzT5NDTri0DrKUSwoqk6XDGa68wcgiJKQvQNEXyEfD8b2WuoPBTb+6vY+2RbFyaYYJz
hwVC7RtmzI/j7JTFocABx6Xo6Bh79STdFX6Qwm2CSgmXuJCOE+v4GDQivye5SHYYJoM2Ud+OuAAr
MYX4S2p9NvPlqV7kfWzMPF3RtZvYwMeCYgBOGUgymGMWlmMTjvhUroEZbWj4IpItmNwj+pvYiTRf
rux4J/tUiKkPRAHK1ypag0hd/QYmwOhVYYZZLSGUWtlBEt8k7eeSPNVx4E5tDNK0k9Zo9pI8ZBUK
b8njYr3Wls4BYa461sU+MJdWOfYgbxQAYpKAZTBDzV+k7TDO3n3HWjsgl7vNHPvGKKK6kbHbVrJ8
kWfhWRX/hLjhajeZJHVY+qxLJ9ggDtwoBm9DsesCG8JaIKnW7ai1gwN0KzDhEcgun9jg/hKVGzBB
3uihWGMjyxhPgFDOY28sE/3r/Y28/7mAY72OA1IA+GBWYJG6+SAsGEkL3kGm6t43slavA/EEsASY
bqB6LHPHmzLIqCUNqXjboMwgFhvVdMRqts108do3mo2rT+mmPII17lmacVDQEyc9Id71tLanCAWo
PBuEoWdbgmg6ikIgohIQhn6WQQ2gLbf3l3out7JR59IEcwajroxwA+KSB44/9cZGaI7l3EOAKhci
vxZ01UkXK3eXNus2hiwfkwwtpTDon2J1eg+mRQVxdR899gkkHxLFdOWs6D217x6GwFR2AiYyvW6R
UluIwsFuqzpx6nqB3oaiB76K+thsT5kW2lHXgQ/DGgoH6c6hFMB+tNRA4pQA69lTMgQ7EAf1bmmo
8Q8hbHSvrUXrey+JrjlZAqc1frPtGsr9SAgktDXAxcReZ0qi9WapVZVbGeOmnZ6Sued42G3eQSYU
kfq9ChQJ2IeQFcdNZKbAwagbfbaJbgAwi2+YtTwmnuD++14/zKmoboNpWYIzmcxX1qJy6aII7EdJ
G++qqlTsdk6f+lKC6lD1kKbT5ypD4U4zPUOrt4rVzU7dF5xQK1OUu+drTKyNLbOKMutc2Bq9xYW7
hXv1M0YwBcMP5NekiZweSJMhsjXpYyj7KqBeaMZ7EDERuwe1AlOxaKvKY63sJvSdQNLGCdNrEAXj
8jQwcTrPAJHX6MBReZF6Ik2zaZSvlkd0gaCDAwtasatSvuGVvBCvFdRRoY9AA87M1tTAyreDjA9k
vdIoACYOd98mp/tKAhx8oBtdBcyHIJgNZRkmsZVSlL14gy6mVDVDOVdoETY7FMPRImzBPcedp1hb
FSi4JGBMwRELtsdrO40uxy3UhSq8tUmJNIX4Tn7KUXgnjnu1s7nD+jyDzPdLxqWKxB4G0dXC98u9
zC9PggPuQF/xspSv9rZS+jItBVBaA9FCB1nT9QrbpstGWT2vUHQwBOfkJ92l9XUbAYWF+8H6HHjY
73Zpjbn9QFEspyY04d0OY687AFx3xTZ5m90SNVqufiVvacwlOJpgsVWC817OwAcV/vRuIjckAsjk
z3TzLBUzk6RCT6RtzNoMGcffbACzKrpMsMsw1gPbAt71BTjY3i7zKgQeLJoSewzG/q9Gn/TneRzS
z+hAiMd0XLLXIZjSr10YaJ85237jVUz0ZNx4Wcp8kGq5AiXW4msgWcsdawElFUnqAhW+4w7qrF1A
AE0qBpib0KDV6d8vzmfTaxpwUjCoPVY76difEgx2HqHORR3DxAN9yDKCDN++v86b3Oq8zN9Wmagw
aFkpDi2sltXwEw+hp0lF1UYA0eF9O7zVMZeRlAVKPxtK5UZ1ZQPzZM/Sy/9mgf1gNc7qGMNCAULI
rHkdwoZzgfPWwASaRW9jPcxgQaqXn1WZOq0Vfru/iNUc4dILmIReKtI2iyfYGB3JF0/1ZOeO5om+
7IKCJ+SWe24ro/T9TROsiSAABV0oY2+pp2JYNHx/uhXCxAGmHPT5OPKdZ+3jb/XrcqJLkC4kwa85
WOS1q9cCTy+kmUBSCoggHcILnw+SuNbHoEKu+zY7Z8lVdwSfFh4shGjXQMZkQ8pyc3+P1zJ9gFhA
kY6BCNQVWHnJYK6keO4Kqscsvow3U1MVTvEUOZGIkVH1c+UR5bRae0Vqp+17ZDzNWy4QbyXSXv0I
JtJCFjCfRqCkz0Wh8oU0tAcn3dW4kgUu0RWdrqs7RMMcDSWfsqiKoFVnPLcIwe83TBAsEFMj2zZ5
IW2U0AwcKwHTf9tV4tP9Lb49KSK4iOiriqhsgM3w+rtWjRqGSqO37jKNqbNAiPIhsaqAk7Lfug8y
W+DpkT5pmAXB/12bkVHDa4zMIDRrD9LCct+YBC94WPaQfgDHvk085aPBCZlri7u0yiwu7uBYRQqr
ipHbWdbaXceDc/FMMFG5V9NZCiaYmGVAFdsHSHlyFnGLBGL2jgnIYdY24WDAhGYbGVohkdO9AhwJ
xAT1nB/CAAOwNAoY8Ea2b4vpjGUmUBMGag4AN8czaAJa/y0HLcumg0b25OmahwyAT0/ItckcgD4T
S0yJwyGFLeX4y07aBkC9KhuoEp8El9vw4X1AJqyOmJBulR5rJOW5YVdFZ5Bt9RbYMor2pscv3N8e
cWKdsTC/hkkhVbQYr4RE2byM5oDLqZe+haRFEEF4rdYrTwt54yy0W9fh5NoW455GlVuYuRjBqxsa
Jqbc8+gk9hVknrroWyzptd2Wy/CeKFHt3Y8rt9XD6+uK1bTFZJCyGL+uR9HRYpvEElUb+BqiOcMt
ZT3xyjErroOCwJkVFbww4DpjgoxV5BNYLK0K4xjJUymfhg9ULzWQE/fts/jhH5RIb7p3MHdpkfmU
4lg2YTkFlAOIDhhntxYmMPrdP1BBovya+ZBXlpgPiQQXc/Y9LNFbTTnmex2dO2hIb4tnXqfw9kRg
UZALARYDLCmizJx68OEVVmPAlFx8C7Ufyvjhvmus/n3gR6iwDU4dNn0u5LKuBF2vXHEB7LpVn4FU
5ZCO8o4YEzL1WZ0MQerh9kNn17OyTctPsfYjlnjPMNp25rNcnWVmr+osHopKw/mqmtkZpGWrdfpp
nCJObYb+zI0ZsIHImKWk1yyTglhmnoRthPUkSe4jEfTnppjspVJ3kTh/jiRcb/e/EUW9G4OgO9I1
wIcN/D/494t0Ly60akhmFDwmv3ygUeXeL4BS5rnarYgaMXBd2GEOkFAbHSiUYac4Spj9zoH4I/35
jisjdsulebaEsjEUzdBEYkvT8lhmWShPlRt8sR41P/PDl/YBaEpXexgwcR5AnJpohTvwiCaLnbwE
7/OWd9mseD5W+/s3MJ9xCgoxjE0UCOIYLeLhUxPzVLfXl4l5PsXAl1PRWrz+cEVQhpOYi5WrZ27v
Uetoca1D9Yp3HHTMT/oTsXMImBU7ZPsavTJoRWGveaF41V8vfgUTrSpjXsyz2FAwG+LHNtTqnZa3
wbFS1GAT6qb5VWlkrjOtnnoTrNSoxmvAPTJWtaJYlijU8C63yzd9L4NX5r/0fM1XWmrq8ot1q98U
w80iatF4qbCAlWwqZrnGPBja8DCMRAkSrvfP4tpmEouGjLcf5l/ZNkMVgE8tShJ80uIgaolbpV9z
9UHKRydKeaxAa/EMQQbE3hpIOyRWna02mkKUmhLxTM0/Eve2M+gQ5Lb6PONEmFvYMQ6kApYTgKnh
qje80GM7LmZeTFDTdJujJSOtRe5F3N6EtTG3gMYqTuaFPilS8vzztlRHxlWENpSzoNPGUsjVSqjN
ISYHMc1FCTVEVAGFIfAvn3CMa4u5jJaoF4pUgC0ldPV97gU74a0CaTJQDM1G4j4XVnKSq6UxV5IY
6EtTJFKJOkH+UPnBzjhZ8P3KMXmPOgpX7CWBwjEyWHqp3iCK0jlujDkVSrQ0w5cRstTiI/GWk62R
G1LWEkqUqQ0NvUsR7BnnJ+bFlWTGkgwmI1gLOtkxjuaz7KD5j2KfuFvmEL0IEcg03v2+cvZI60YB
VQ7J7bBFlxyJZpf26DXpxmB3prVpjNRNQHuoCvkmqkvelq6leRf22Kx5yeNmqnTYo6JSHtrSNj41
nmlbGIDd/nvcLXJXCbzouOMRWhAxry+LBtj7tA1gDYgKSIilngAiPMDqNlRXMf26sHukT9v74Wzt
Q6JtCwY+4HlEoFGYMA0sk27FYorkzBuOyQ78tP6CxFl9tZ51HyAbn3cxrAQ1oKQAQtPxXyogcNfL
BPjG0ro+QBl+yR6QXj00QnQqW/MjZ2Er58HCgw7zsyCaB+EFe/Iq0yzy2aD759yeskvoadPbdT9t
8kfu8aOvwxy/K3PMS7mcwyLAADoVBHv064xt4uYfA5/It2K/fPyTXbxcHfNQHgK9U0oNaXvYlR5k
6b3YSG1T5Wziyh1+uSgWZlMFs67HMhaF4G19DMpy3Gpju9ODUn5v26Hm9WzWvpmpWkTMCK0gy2S+
mTYPNb6YDIVwCEwZcESicx9LjGXQuA23lnj7zVDXU0BfY+kK1NbZeNLNsrSMukEhkzCtMZoFB3RY
MzQrCJ44hXtu/ejW+69MsiGll0tRxlgVxpjUqfZwdeijHejpvM9qDFXZ98/A7eeDMVUlDhScbCQR
10cNTNuNKYgmmPjn1whsc0NvbEv5LW2Ml/uGVsrvsITbB96CvuwNCWxXhDoa1jjUaDT9mscmZDCK
YQGUZEM34yRhqwvTDAAPUIjGjAJziU+AB6FsQ+YS1cnVxp9Ny+4bc2tJ/76kSCv7bYpxyWRM82lI
cNHlUojpi+C51mJO1XclBsMGhhgVqG5Sns5E/mielGKWkCTQPRPs0wONX+sfoDcOrhhhV77ySvkr
WdC1ReZh0vdQj6s6HLTlmwgoJyaIf4BC4hhthx+8SLXyqry2RUfiIlVopUCsrQm28CZ340Phd1vh
1O/ELTcG34aPa0uMWxhJ3A9mcA4flEe2Tv2j247I7JQf/Kz19qkBYwZAnHjeUMLMLKsekHjkqlq6
cvU9NBQninlPjZWkHCbAdEqshwoanMz5DUNTWspKK/HuV3zQUlbIjE1bn6AyUXmjKx6H0xSiuyV8
iCO7SF3ep1sNVhf2ab8vvlwl9ErcprAvt8c4+1Ylu6D4dD9y3OJcqOwEtl3iWcT7gyXG1Me2Uaws
RCPV00/FsTsindzWzwvyHv1ROSkP8ceus0O4Z++edX9QOIW2sXhITuU2/ql8vv971pZ8+XOYJSdx
U8m1gOM+p+9Tl/ldE0NzWOHEr1vsLK1aRgsGqCZFVk3GedIasHCZVk10EtNr5kcRGpYxXlvBcfQp
a0++GE/FiTsTuBY5Lw0zR2SeGmOKyTBN6MmetE12HYr61kvqWF/iJ1y0mwKF4d39Xb0tfGO5UNsA
8Riw1RjbvnakZR518u/SlWKxtgsphBZhZ1sQwEhFu5eBNYEKon3f5pnC7zojg1GLQDvEqHuDTBOy
XosLFbff6CQf8sOMZg0N7cSprcT2LHjLB3poDrZ26rxi+iidgAtxav+fYIhWI7wOVCBo5FBjBS3Z
9QYIZl9Pc0Nu1djyXvTQoUaIB4l456VP06bE8T1x05s1X740yvhy3XaWuATINcjJRIt61PEpdgpb
chBSgPmxZbzmzYbj3LdwaTg3gOEa4ICgGdVZ5x5ifW76Hj7WucW3waU3/Q5Vvqf6oNn6xvAV0R4k
J96E08GU7dmO/gBqxPwExs2Lsht0rcVPKCAaSiqUyuZh8dQDlNh5QwNrJ0oHFShYvek1zCZZUREr
pbnAVCh+ltrnKLJsOXxQCk5uvHaEALEkbV7wHWBy8NqDTFNvYOj84I632RQkbqkou0CcvhVN+nWW
s6/W1Ife/TO0AnOgT/nbKuNCs5pH1Yx037VESIYEkf7WFmXoAApc231mPgx68qBp/fc6zDXbylPd
jdDgsgeh+TyrMp6rsaHaUC9O7dDoEjC8j7k7JoLkVMvEq7Wsf4jfv5UJMmmmi6MZY4dEpXDDaLbn
FFWCGP1sYXt/W1bqutgW6I6iDCgSBJH5GKmamnlV45u3XrWzIO9iA4K/ET72I9qjlRc/FYfOU5xm
Dz3e89MlQI0k0Xh5I+3+/zH3XcuRI1myvzLW7+iFFms7+wCRiplJTRb5AiNZLAQCKgKBgPr666jq
7kqicojbfV+u2fSY0VjMk6GP8OM+v+EwXhPtOHBDVHUWBAISTCX0HYaQR1MTWRYlUXJodxMGZBkX
+2vyBZ1NP419d/NOnIEeL6EzcjCR64Ra3xpO1L1LRb5tXAu3i94Ua94YaAP8fKrPLCq4WVCfBRGz
jbmejsWJ1a4TPeTqBA9zqz8YKjh57P5GlMrKK70fj9R/vfX/nbxXVz8mTvzv/+Dnt4pBJCvBXvz4
4/9esvfytqnf35vDC/uf6U//+qezf3lI3+pKVN+a+b/68Ef4/D/shy/Ny4cfohL9YMO1fK+Hm3d0
FTbfDeCbTv/y//aX/3r//il3A3v/929vlQT4HJ+WpFX52x+/2n79929TUe+/Tj/+j98dXwr82e6l
huLev7Yifym/zv/s/UU0//5Nwf32+9QPDlj01HIDir3f/tW9//iVrf6uavCBQW4wJd4nBZeyqhuC
P1N/hxgowmuoO6B2hVoLficq+efvAOYGTQ3oHbG4ky7Cb39+xw+L9XPx/lXK4gotEY34928oHH04
DWiAAxQSIF1NxVsPBsC5NIhDcp14EBO/lOm2KlK/Kqk/6Pamt4JUHFNE10O917JV+qgQvxpCo2Vw
p0EgkiW+0C8Lx4/rIFGvdfeRF2un3ljJum6i2gwUd1ONfvN1JGuNXLSoTBlhjKpNEjRq6NXrhm1p
GcTc1x+69ZDuUmxV18+gEvcORBpK4MxeD/3WtEILHULpxu0i3KYsDcV1kwXSOlLr0t3CMYFkq/1k
BymOsW7vXdUCiU8woBqnfNHjrx2FTSPsrlL3IZWHGjK95FG0j1733KhrcszETkWtrt4WiBqzRzpl
8I1A+9bbfiwDO31R5Y4PF615V8ld/5Iqh6G+Frod6Py65g/euHHQZ6tulNpPxhV9KYbb5Guc7StQ
/LmBjP1uL/bsyF7QHsMwH3BhIO2n+4BD++6j1K/Gb82R7XJoL/W+90SSwKHHvlppX8GuBCnAYqur
gV5F0vHH/IakPmi6DSMqnDvmRJ25riCgLaMUVZun7/v5b53s/3heP5zxT8///4cne0L+/ueTHdXo
OH1/OT3T0x/8ONOm8TsqLqqFh8wFtypO7p9H2rB/R1YMCilISUAdz5hitj9OtOb+rk4x6ZSdw6GH
tPFfB1rTfzeQ/cE1AFwykGVAKvyN4wxyxQ/HGd3mCMOQNML3glM1/e/jzd8XZdGKOjP8XGhpJBxD
fBHod33oSqauctXO/SGhPCSFA2okG2AaPyFMJH5sduzezYj2mgOn8SIbw74dh5xelTYnr4DT0cus
gmTvUKptUJSku7BKdTw4idFeuVZOb2NdlAdiUv1GT0y09gFQ1jh3VQUPx0oNyEWbsRqBqWbnelnv
6xIOX2/yO0OYuHQos91Npyn1OrZyduiU4tDJzPbbUYWIRlZWUTdwkHE1kq+qbIhsQ1r3pdsBtT3I
b1laoUvZZqqvw5XxSz2HOXSarN0iGwFkrxE09d5Nzft0C5WV/lhrub43+vGYacW4a6XXw5L1VqMl
68ZVyyEqKM4TOs0H5CcKZ+chCgkMoMdD4XiFP1qe4g+5jXbhwfB8lOdwA1YpyhudygPZASnEWlOs
0qZ80Ikw9vD5PTCXkwRUCyPrg6zswCDB0zu7poesEgQ3RcuDMrVYZLpjB8J/AwVLo7F9E2nPoGws
czM2Jfp3bSaOA5yrLS34q+mw7k7FFe76OnFYILX6kdU1FORqcA0pLoTrhl6z1i1r7IDxCow9Mv1W
u/TRMNJn2aB/roGErWcrvc8Fa1famCZ+LQszUscSvJgFl+Cw0sdV5ZrpYSxKulU7Ym/yzHiWpbyk
vTsGjVWs67p+tYQd0lwOG8h2Q92iH4tdoVj90TNS4zaVyd2Ym3TtoGkL012rZD2UqNgQCsntEptk
QKWhcmSJgEuv0BirF4Gtsq1ImRbG0rqDw1ytoaaGRlLNu5EM1KWskI+GXj93enq0ZPM09mX8ZCml
GnRwdPZMqhV4JrQ3FO/RCuaOxaZusjeHt6hjOhkNNDe9RRGVHnJOtdCgXN3a9WjfUjEakAAyy5j6
vCF6WCe9jUXphnVhV8YaOlMOspp57fdO5YYZdUSgtAacVlfTbwgz+YGoTN32A5gNiZJUK6E73RfZ
6/ljTu1GRfKaIjrouQGwTcsCpODYo2biAdB4noV6YQ1BoxjCFzx9zbv8wAdm34IYUQZxQ9pLkjl3
CONtX2TNE+YceU+ABlYqag1b1lcI3NpslcdZZPOxXJV6Xe9SKApF+IBqNygtuh9aR1m3plbJYBgK
zS/SqXvTNkcsun0whPFU9u3azJXSd/Sq3TtVuYZC8DFOPc3vjMT4RjUO4LTaF9vWROsNunC8KE1M
9dtoa3wD8W33kmtlgQwUg9aaICWSNZy5wJhP8JEA0Dd3XTRK+qSCQesSt5Vy4GWeIacjvVXK3PIC
mkJuBGpUNL1Acgu4acEu4rTWtzHUHS6KvFGvYo/GX9kg+R7Sz6buj2By2I+j1Nc8rsY7xlIz0tTS
2+RVTjeON6bPQ5PGYlUYFnuHmAFOOBla7MqxHnHE216GqdYIPWjykvXrMlcowCeUG+4ms3WlAWV3
mzkhSCGUW8x5mQdJO7lEQEITrGhCXB6JTLZZUDK3vdMQU0OUJ7daOxwql8ig7Wu6T6Gk8KjUY7yp
iVpcZ3nVrL3OTr42yuAhtyCcdYuLfN1rQC34lWK3kYBLvzKagl3m/fTec5msrFRTt5q0+kBt4Acx
Q70klU58oyXe2qx08ZBxF+FcF5tyBVaAGLz1TICDu+y+VnFOfZqlNu40jTjb1vGS16pN2VZN6vbB
65QWTpRN63udFaMfo/N3W5sNvUFg1W4GzXvn0GaA91c03TZjTeY3sVACT3ogwiYOLuVyeO0UbEnf
q1l6K8qxuxRejyHCO2u0or0quaCrUWHJPtOGamvmIGMWXqGGdaX0lyY6n4K+GmUkC2JdWkZJA1Mt
vIigle2SKnm1KzmxAwsEytdankAxpTXVm4EVzXXMR2cr+GhvcY0NQa5nYtPyXL8khpFsag0fNQzE
QKdPmtXXTC8tCG+5+b5vSB1UFR4otXUa3LtjtS5VpgW0pXSrg48ykqaj7AYNu89PTBpzcDbXNZrZ
y4asEmFBFsAtrTtvRDtB1VV2IKU5BECoWtcgFUgiFcoSW7yATog+CLI1PNwkGbEVXyaooWluloSZ
ADNjxdtu79CB+nHJ7SPWLjl6KdSijQLvuj4UbyCYMVaitEQeDGapvLuWxjZq0ap7Y0xVvB7UNf0C
bCnogQSTqlTrhzir8Q6RVtZXvG+xPHUn7ykyImUYW3SA7HfevDb90L8Njflqp0T5Fpt1HzE814c2
QQo00ns3Ow4V8mKjoxsXtdMA0Ne6YpPQKj8kLomjUSYJ2NHdfBvHRr5xuBW6ZnytetmBswuLous3
A+lm1Kt5/sXoK7bpKfdWVVWq+zTW2K3j6dj1CmmVt4zSeg9pNm/nigScCMOgHnJSmJOABWTW27ZK
IdOodn5ZqU9Ekah9Dk62VaSJQoaiKTdUa0sR6EmqvXdebxK/pplzdMzSOg48Lr/JRPW2rjlyvyYC
qHQ7eaS9TVaKxuAr4VzC4cYf546PKolVbzi6AC6BNW46fOHGuNI7rdgoNNfHXd50ReWnSiJBc5AL
bDGSCNACq1lxw/MCGUPHoe5D2/Z5sU6MsVyPHH3yuK3Qd0UAddPB8qJZBM3fhWWGXW6S0DVwQ+kK
taFypPUhuO7R9+d21RZXkYb9Vtvr3BzT0OYpi7Terles7VHnqPQy9bnBcSU2tqvEviEoOiN1b4Df
VqabxhyIuQaEqFNXBqPksbcrtQwt6VhfQBFtbDvMlbp2ZS+aYxGXkOetoHdzqbiN/sXsDARHuXS1
ey+PiweuNyDXdIhzAZcib1YSO+XIGwUZZFO420Ixu/3Yg+8tL8AWUJMU1AAgm7k2irbac6KTW+oW
PKx6UkMsSh0z3GIFDUpDJS9DqTPTt5u6MwMzATYt6foaaKvcizWfmWj1yHiuaBuRpihDu50zXCQ1
cLN3egvHJcAbyb/C3XMV31AYriY7Sz2gQ5QS3TZOrvYciLpEIpOsUysPXC2G81ZMlWH4kYqeV5tW
KUbiI5mlbJUmLb7Yo4BqAoJ65copcvu55OnwmIuBVzmKSRV1n7vY8FbUSQtrbyqyNlctNsnKahJ8
pkJE+9ToWrXNMIlHYnD6BFi0iuCa19+SXskPmcXwFOsO75Hebph+y4SdgEiyttlVTcz8oXKFku6U
SquqiGnd0PgFy83OdwytF36Nu/6ukHb9zda6+stIO9x6XVJexBn1DgURyRX2iR3fYKMVKGSkspye
I+PRExnwVg11Hlo4as8WNsQXKrTsFqh7lB642kMknap8bykZXVti0LZ5XTQXiVUMER+Htgt5PWZP
oDeprvFMyxRTbnNQQ5s9sYLecwiuTK9rLhXLg3NXGEns+GCjBTe05eX9A3FdfoQXBWmaMk8BBQFr
d7Lqrax1fIwP2ttZ2xivlKFz08+8pjhA2iy711TK46hMC55HpsB7h0Qy5ftBH7JL5F9VY+1lxXjg
UMysd07XWzc91FukbwIDgi5sQthXo0qTK6UuDRfObKlveoIcDKJ1ObY1+EQbJvVtq7Ome1RxQuw9
Tqt652q1uAaVLt5XI1MFyEwkHetDyTRSrmKQzDzXMmvandSs3nhRnUzDeyaoUbbcR5e6o1yCHz/9
Kmz62jY1D1ThqZFiY+PLxnMuDbtEUEM01M9d0ZRxIFHwgwpNBuLlyC4sPXSaVrtzPKCpk7Z31bWO
Z/IgVXuo8M1NVGtkXnG0PvKsOxaqC18WVMu64jeD4Dte5EodIRlLd2VSmg+5xcrLtOrxJqIDAeU0
jQ7H2hvbEShc+L1Z0omdp3G5saUN9V8q+sCoG1r7nsKrIMvT7so0BncXk1gJinZwb6rSjXe52o47
S+cC9BKpW68UUxHggbHS99iyC+ILI6ObnJpjVBvxsM9QakurxyROSMjGuAh4qSA8UmXiHp2krvfS
wTVVpwTUlXl6sO1+zzM13fN0NL+RskRPBtQ6Q7yZGY4gGPQ8zvsdwqQRbqeilCib5JV4VpXUvFGl
JS603gPNTyyRWUIkCm3opuheFEr5qjSL4tWNM8/1oVZOjzYw7RdJzIptjpNS+bzU3S0cQ8XCPu/L
Nbq0AYgGjv5Ry9wBPH5OhwhEUbYDIeXFiGbbr4Lybme1BDyCXVY9As4Tr8Zc73dtS2q0PI8WfOmK
rtpeEzwYtEp8AyrX2Rfczjd0MDs4cU7ZRPCLlWfFq8h9C3WX2jdY5j5mpIb8q1uzXdzk1iYxrNby
ldxMWAAV3uJYOow9ewMkYVaJoltH7srsuRljNJEbSlf7Sm/RjRRacpDAWmyZUWQvXZ9r6xLPyCFT
8+SIszpAj9222SuFbOh6kI3WA23nZg/laBDwbGYJ4YHBNbrRGr2/cYjlFPi5EBC4Mklb+thSGuKA
fFAjZiqeT5wi3XeA5m67FvI7aqO4YSwctm68to4Uo+oiu8uwr0uvYUFv2XTL4qJf2XFKNlzo6qUh
FP2OVUjCxVkKmnnPYkHaJ3HqWzRTDyNVh3XaVfKxHYi9HVyNXA5oogippbQviJrKkI+GvoKaUxc6
seM9IzaLr5IhgbfcmRl8lSINy1HRmsBx8dQEZoxDVDXeo9057V3TlXmo4+shO2eygJOC3yLY0I9l
ZyP7EBciS8MO9Pa3Zte6DFqdDrzLqvBu1Izzo5Mlwy1HELpu+759VPIOsFNL6DLglbCvcpXbOJFa
xXYlsgDVm2YQEiOohVt/NCuHbUkDd24n+qyKL3VNEgngv+Ip3l72zFUvtcTVaVRkXZ0hS2kVXGEQ
5CIUjagjlJZuUlNAdyK1bTmswGwAFfGmyrp8LfSsHyJTKpKvocvdoOJIJUkdNMx3lr5WspjoWwpR
YLklo5OzlWjt3LtSvLx76Yy4EZeo3wMj5qrxCAL1viAmCA+pYW+K0ayLC9OIKVQoOjR3rU+SdX+k
uD+mtH9Jgekqih+ARQCVDXDVDHuU5XBXWoj2+RO9m819aE5UQXpvbrO9urJB90F3Srv9m30RSLx9
tIq84GnJxUV4og2KDqt1TcE4XhVoddX/HkfZH0ZsG037JgoHcxg9dSRxO8gt+RrS1fkI/zQy2IKN
GULnFxuz6RuwIYa6Mkyf8iQQcqOJt4UFmtXEvlsA9GfqmdGRDfWmksRJdWrkLlJQGUZhXltv4oEf
Fb/YwT3ETo/vtLX9ht4O+9GEtxAucXOeG9xP086cQgqcB3qtZNgbIzzFgPYaLvec/1ET+1ASW9qC
0LpCIljVAJKEttLHEcaKbL0mxQiHHTBOYAMHCSlfKzdm6F7CuTP3qs8OS3CReYPyNK8/dI0cFfL2
6Db/aLXtqOUlKqySfRM2ILuPw3jvHa2o2HfgPB02iM3YQqVxjtH4xegMMyAqz5OIc01/gsZMDKdd
shlfvcjDMNHcN1Gtmu6PysR/nN8ZROMXm7Mtmjm2kIJNA833aIry0dIStLncfr5Pl6zMtylTS5Un
sJI2e5XsLPsJsfDC9J2zAag1oHBAk0MGYrZRtN4p4cZjP5YdU6Jaxk4wUGsIBV3UUp4uoJOy9/dJ
Ay31VIGAGJFrzSatcfWYdqSHXqeL3tlJTUNJkA+xXwbuXnqDZ4EEK71sdbJAu3DmyE102H/ZnU2j
W8DPgIuAaexyNZIovh/A1FUtyZvPSt4/hgcJDxXYHRPopdnmz8nIKUDQJiKDPMzqMizssoLrAYhB
DZ/i861x9qhNgiF/Wpvteg9clFKHXih2vbtWozws9cijYAGaGlqbwLKD7tW50hagC3OM0PdBousU
5KXg2gId0OyRiXPVHBOCLTmsm9CAlC4/cPxQBYARhGOghu2De9l/R0+wIL5RvtpLMKVzq3nyDebs
+GXjVS2FQh7UglPDV1m1pWbC/8n0opaGDkDUxl1z3tQBCiIE+TmOxZ+K3ArbKeD7XU2jtL7lm+bg
KTeL3Fznjsip2WnwJw8TGzUF3hDMuvfqgIaxAME5oCnQ+/uGKK/e2F0wPE2CvvZKlj6pgm6pqevM
06gZJugsAKxHN8scop1WiVDK3DJ9BSuLMDsZnFUX64i3zHBwlgjBzy6mifqjNYnCWHPONq66VNen
aVZrtFaiMJVn1frzk3LuggNK9S8Ts1tnMDNOqunB7UaEpZhVWr8TXi5tmKWRzC4ZNZEA2IMy2geh
ItgTDYjcxlvjpofiknagETssYsHP7hU04oCvdcJ6WTPclHSSXCUDDsKkL+DyAAEbeKkn6qYUkCZE
I4AdjDcTngnUhmQDoMMCYPD8kH9+gen3J5u1zRNHUg9fQOrXWmEHiM0WLJzfjD8tzK5UmZlJz8C5
5lsg/U9QVYB8nmQmmAnMVGykMvTRAJaLJZfi3E2ODo6/ZnZ2t9ppGWtFgS1jlzwyvd1gghLyOW4W
j/vSDM72Jgi/eA//dFpCIKT2ByDfAS8dLqfuo/r9n+0YC8w4juVO7X+zt96SnVo5DfZo89Z9I1/d
dxKC5eueoG17xyIHjZvNwbjXL8D39aQ9fX4M54DxHy8HegABu8f/2/Om2Hjs7SEVMA6JMN03H9oi
GPe68J0LJHImoKezAwHvdRbKbXwJzaBweL23djpyWzsjkMT/250A82/kzZAKhaBIno34RtyiAa31
oHJXnw/67N3zc8xzvCFQmMgzIWcMFucLV8H5NA5ZHy94cHNQ+o9xuOgDRMgJwrp5u0GVC6sSI3bR
FG4qAGaPayO+K/K3yo0EwfPBwz6CxwUJepdsoHQSfj7Ks7sYjdt4LiaacXV2XBoU2whTEa9x2R3h
Au2AKfjcwtkDeWJhdk6SwQC55xTNJFkWajXYUoHMYnkd1N63zy2dXbETS7Nr3DJBywpcBY6+eOXj
Ls4rv3UXIMHzrqsfC3ZiZOZEobiCujw083wRSSgH4MaeGkPcNyPIQEW91HQ1feW52238tDYHgMao
ZDMywJrS3uqWiuKjA3oez/MLK4nMrI76fFh/PotztqX5CL/3MZ08DUQf0SrLYNPMUY0Denyi84/D
QVkn8aYPOrA5Dpuu8I2n9HHB9PTsfTbcCZ90Yrpj+R+n2lwbK1SiKFDkGdoRoVm+shH13i8Rci5s
/++EOicGBenMEdE2VrNXV0O6L5m9WRjTwv7/HgKfmECZXotZ933DIBsZ5GHz6pVbL4CQdqSGGTpV
c7iMBQowC3fL0thmDzCPMzs2JsPMbEINABqURj4f27kDB7p7NEkB/4nGwJkXMw5VCwHPwfTzYdVR
GUhvo4Mc93Mj5+bP1IFDBiZtaqyc3R+t2uDiKhCajSwRb96guKuYJSkKDyoDbgMcxQsGzx5xMH3C
GDC0QJrMJq4V1tih1QKeC7qYUY1G6RPsx8mdFpXXymLq79wRP7U2jf9kfyTCQC1LmiZgV9aWuqxZ
5VkX5rV9UykZ7rJWfNHq7ObzST27cidDnE0qUMNN5oIkCAU/DZfLkPI3vaQ9SskuX2DuOb9+P2dz
disbY6MoijfiOuHuypQyKngbQCrBV8e3zwe1ZGl2NadJQ5saSV2/Nr4lUEqWI3QEkeCBSvnCq3n2
jgQ4fgqidbQhzr0x6rVdynKkQywfilJQpX5pr2o1HDq0A6AKDW8ssbdGvq7Xi37nuTsSLJQAXkMu
zAEd5sf9wjowolfgLkF2MF4XU8s73h96/ME6gXJf8Pmk6ueukRN7c0/LchUDAEDYA//5ComXSSLM
/kou00MSWRdJ5KHpeAjbY3cJCr7V+FVuxOty9+zZtf056rk3Rl3QctvThJtt4VvSuu1duk3NGhhv
/k/OBmD3SASBPQgdRh8nuNYzdM7hKvKldrBjHlT0xcvGf3TJnFiZHfuyUTIoCmOzZg/aamq7b33A
N79MXffJMtvL2UsGUrhoaoX3DlKzj2MaijLt0ngKpJFnlTt7be/Kp+GehsrRDj105+0ArdiN7837
0gv7/X6ev+lIEfxp+rs09Mn9lsa8U/Jp/wzX5TbdyOspTJoedXIzrNItnvaJtSQQC9fO2STbqd1Z
wNSKEaXzAZnDacjjuJLX/cUkwVbeaCgQrNxVHWSXS+70vMn7u/N0alX/ONFAOypS7WEVpBSICxFY
77TjsDIitv67NCI/bIFAxAHDJ5o55rFDobPUqik2qquU2sHVFS/KR1ONAPIG7LAx3OzSUkYoEDik
3Lpupa2aTlSOX1W9spVQRNikgPtGpeO2C1nbs6fVxctpW4YxBa0fZ8EdJcDfk2OAWlDQpOXWiB9H
l4Z9vJQCnx6q+e4CE44BgWCoIHvz29Aa+1j34g5YNS7vWsWRIZfuSjOEu7JFgdbe3Fx9fiGeuQ/R
lAU2HFBlIPc+r5MAK2lY44gVTptnWr2lhCw8Lmcm74OB2c2gNE3TFgOuOj1HUhb0Tx7IYj0ZZcXf
1LufNtAHSzMvoM4NT7oSQ9FA65MxqGlC4s4mIXDwC2M6V+jREV0aiHKxTvq8GRe6L0ggutirKasi
IulKLWoAd5prJ1F3LI5FMFjxldPGRx0J6U5z1x0to1Ykz9oIKNjnS3hm04C2CN8DdZOpf2J2GyoW
qsdpI02/F9ce0Tctms4ToaLCTR+LxFoa+5kFPTU3f0FNqzalV8Gcvq73/IXd1ZcYowuiL0QARSC+
VisS5eulbPCZjfrB7OwQ5nZSCk/CrNoPOxD2PKMPIF2YyXOO0Acjs/vOkxYBBSiMAFu3GQ7yflIp
opEdTk5BE9iv2a1ofEC1lrrqz6whHg1wKlsIPqxfYo9aa60+Ey3yYRrIze0k6Ism9BR7bajJOgYy
8vMtc8Zhhjm0Q06hDtp0ZpOpDUBZqRbMEW9b6veJehzTh/83E7OpHFRAXNLpKoN4aBmxvigiMQCL
2zNSRJ+bmtOKTycfw4HuIpqRbGD9Z+kzUko2OhWGo6+Tm/igTuKEYXrd+04cEHCyOb5Y9REIWJJ9
z/30Vm6qhSfizO5EBzfYPAwVHdy/hHV20nf16E7rxywnMtPa2KZaJhe8gLPLBmzVdz8dHGazcVo9
LYya4CFyVAAiiyp773RXCRBurT+f0TNnHDqP2BxTmxbau2ZOo6nSWOcqzoFwLb/kauubktl+YTrh
YA0L5K5zkpIfy3dibfZE0DEf0KcFa4DLRvmdHiiP7XhRXbebFvkZLUV8hcpF3IK2Q71YUk05O6cO
+JtwEoDCmFPSS1FptQ6NUD+mlr4SucLvG7stw7JUqoXlO+dOYXvCtdFt8HmCquejI0GMSqOA98EX
J5a+09lgXmhuE28aJE1DxfTopmpjMH5lRX1gqIkBc9RCEIugr/Lz9Z2ehJmfgS+C1QWSH2fHmaKy
Ey9WifNhQPEPsTJjTaTEZQSRgNBM08uMeC+8VvVgSPTXGDishUjhe9XuF9OaDgfPghLAL84UegxS
T4Dqw8+T8ZvO0foGTGWYafKqHBMk4qWNLEFXP1mak0deSS5Qtr5OB/CMNqb2ZOY5rmEAEf1UraCO
ksTHlKAXFeBM5ut2l0APjXR+IeQhZUlUEstAo00qIi3m9VLy9Nyljc0LALRlIPswb55H/cJ1lRG5
nEn+Bj38A4RDwBfg2743+HxvBE2ggBCkC+wlWsEzARD6Lf+yPE+k6kLFddP/YRk4ci2srlNola9t
XwuMgF7YK3K0wSJfHnDlfr53zu/iE+Ozx0MXet9ii0+hiBrEOwkG+XaHUnSgb+ybz22dnWFky/Ce
A70GZaOP+9RyqVrWlYqbIWVBnio+usRDiwHO2xyF3fyDV1EHdyAucB19q/NXMcazrNgjXNUxt7ZM
9hcs755Vt1i4XM/dONj/UHgFzybmaeavMXRFaEWDW9zTqbICiFmDwHUtLmsvXlIiO3vOp1gC/yG/
My/MYptUFi1x4ag7fsx2NaisAME/LEbFZ4d0Ymd6Hk/uE+64rE8BZvSVi34Vr+2AruK77N0EQiG7
qlZpSO6N7edb4/va/3KRnNicvVGcVk7aT2MTkRqwNpB1UDzHHQ6BDMdIJXu6A2Hd50bP7scTm7OX
yisMb8wZbI5xv08t893WAfoG2p969UHozcKDcX5abRBMoyMaBJuzk6ZYegIJNyQbujjfJp5xZSjD
ToBXfmFY5480xCGgBg50ErhXPq7faLikTnWOSxlcTjE6Tid9vFALBPPr+yVs3jlfCUQ3FsI1HGnU
zD8aIyVORjzAGLCxqAUy8RWQdL60Pc65MKdWZtsD0guFN9AaEK9IRjrI/LW7bMffjaN1iJ11sUWm
YN0oftn/kzU7Gd1si2QF8xJFw+h4r4cVHXajiuDBZqvPd+LSJE479eTEDUNr6dSGGUd5MRNkMdt8
wcK5zYf4FrTbDjBkqB58tCDzvkcwgmuq83IQMkrzGs1FWyaAfvh8KGcNgZPIQT8q7GmzoaBRu0h4
h0ueUdfn6kbqDwRNSJ8bOTdfxomRWd6+jJ1R7+DA++AVAt5cr8qF2PHcfjs1MJuuzkngXlrTFSjr
K6Lj5Ay83RC0oPiWy5dcZh2TP7/8Tqx9j4hOlj93jb6F544yC4o6QySA8vezAL39gGtQ0LhGn8/e
uSISYFGojTm2B1XreRGpaJsevcGI5tpVdpxE2FkEvmtwS6I/KVgK9c8GBKfWZmdIgHcsH9FwAGt0
eNTV0o8tP9mglQjyWN0X5gZCvZIJevmPP3hdl77B+d3yc7izLYkaduoIG1+glHHn11p66znV48Kc
LhmZbUlDrbTStmAEasircQ8OGWtvbKo1dJTW5spMIxIt0V8vruNslw5a6vRKAZt0a1YXE3ufF+CH
Mkq/Dvt6vYTzOTvEKc0A9ljI1c7fFXhADmUlwuKYcBscGyg/trG2cBjOGgEEFKg9MAWBAfXjRaV0
LbXiFkYqTVlnxrgi+XphqaaP+OW4oX6K4hhKpZCb+GgCrkYMtDlMMDAJ3yQb0HjfI+3uu1/UiWpx
szRv59fpxOB0/k/OtyiIVqK3HBU56ECtIaRxaJDuL/bVtrpaXqZzWFoA9B1jygJbLhjSP5oz7Myp
kgr5TP05PrjXQJcGxbX7FO+bi+reDmUIwM63/0Pae+3IjTRdu1dEgN6ckmW62qmlVkuaOSHkht57
Xv1+sl9gTxWLKP6aDxjopIGJymRkZGTEirUElaz8EH2QkBHcKJ+srheGLopRqm6R6yxua1ulcwvV
JTVM0kcZRlL6jgwQK7wq2t/OafPsrcXPc3uLCKNlEZUNC3uowO0NqkXjnf/Ye84x3UsvWwnPytVg
qQYshgyrGNBfLRw0qBnHTGauhqLJPkR69piN3UM0Bb/Cqdm4hdYq05Zqgy6A4QEY/bKzmKV+O8Y5
B1yghYVCajn+7onW0rE4ZM1XZ1c+bV0OK/c3wvZ0jWmKYVFfBMtWavxKiXg2GWbjBu3ffqcfmMrd
KFmsnPILK4tomTECl8UJVqamsd1e89PjkFvBBrxr7eq5MLMIkKXRO7X6v1Z4v7MO8Mc4X/XA42hU
T+JlMVGOcbvP9cfJut/ubG4sclnItNEEEhoafL3e/03BP9jlgL//004yMCV0X8XY0eVh9y1zhu8C
I3Br7AdEAep66zyvu8S/JhbhK/SHukc9lnjZ1a7t2yctAjpuKltpyZadxckaGQaEHwNvfx9v63ZJ
4PnBfXJEl/DQct94ParXTP48/yFlpyhZWqTE5KxU7a+Hmia/iLTcZIFj9dHqa3eWfzbqp6bbEm9d
WyB1MhJXCssK3+vyW+lWW+XmHKIU6M+7BqC9oX5k+O5w+35bteIAfBJqStfDUm3Up5ras5qqg45S
fZva0kUhc8PK2oudG/RfM4ugKydBpLWifC3fzzvFjSn0wsCB6GhxSu/Mal++bd2ja5H33OJi+/ox
QL6Y4qGL5ugnMyyZftaOSq66o2FvZCFbphbxqXKa1ghg1XCluOmY8J/mF7sKoudAshtkd7dgHWuA
gIvNXAQqjdFEyUjF0rjB8r/UN+MB2eJd8RicFAR3tGT/x3pXwutFG5yRFqTLaHAuIgfou8ysm5Y1
ZunOVhrX7v/8MqF/gkyZAaEjcz3LzkPRVIXDzD1VnfqtMiZXYUrPGr7d9vfrMIsRMapAMkfeuIQa
jOnM+LCEZk+XVp8hob0jR924SIRnXWaMlyYWEZCB6skcqtpw60jah9LHoO72hXWigLPr/C2K0+vz
izELuSoYLC0ossXfz7JFyFFiqGQiptZkdENixTUj0PT9/vaurVmByg98BigNG5K+SyuS3zr+pDUG
jA2/rOkxgDUAyrzbNlYyUSEgBVgR92IKcDnt1KaBbOkTuZJQCFbEqCiECowsf6z+Zvzo5Ow7OnkZ
GBsaeWZLlPLosW/9ipUsSniFQz2MeR30axZfb6oGbhWJ9FAMtNRwYrjqProPCiRaJ1FB1Q7RYQts
s+KUFzYXdxmRqbf6TAG+AJng81z65qc4gLrn9gav+CXEw4hEgM5nLHyZaDcjmIbGp/2iWjNVI904
TZl0l9rW11Efn5PE38KfrngNhQ9mEHk7rYyvOU2WGF1D/pSHxSkw42+tRbFic9BdON/FeTOZ8xW1
ezC1FKyWGB0AjGKSjN0LT+VpMl3m+PfSs3KXaIfqPtjbvGEmCAi84UPq7OHa2GrJXIX/hf2Fx9Sp
3gWFKGLNc3wQFzX0N14rigeQJt3+hEtKbdq/l2tdeEoFRa0jN9gyOhX8aXuc1X+mmCdb/DGFfSiI
PuZRuFfgr+shpoFVYt8Cpgp0k85ZvZ9jZv6TzJXN/BDb6cY1eH0viR/33g6jQW3Y7wn2WSzSs3Qo
GtFabPZUihg0QY4hBCce/LYfjeO0Y/4UOpLj7S1Z3f0zo4vQlEW2keQTRpP0NShhqp2VnZP+nO16
Y+9X3QxVbSA/FOUR7riMgbYvOVGHdNo7QKQ5JkfRUMkOWw2Vq1MqNpG2LBM0EOBfQXqGzigGzSIK
QlflyfFrNn8fzb9jNTnMgXa4vXdXBxRbliZkBWxFoSG1WNJQQ2bUAMlzrc7ZhXJ+6KkldtHWHOuW
GRH+zvwCGmXIVnthRmZ8LoK++iWX//6/LUX8hjMb+qjkaRvYZOWQrEaF6sV24xlzurtt5jqRZcso
lLBdyI3gduLzndmJc7VvOrqI7vyz+958LDyhCmZ8VBjGrY/BbqvVdXUzCGwCjDpAkzRY+pfd+jHs
TJQo8G6gdMPf6ZSqX6xw+nl7UatGLObFLfC0olx3uSZVrlRbD/DsrsyHe56HwYNcdYl328qKFwA4
QHsPPIGGaMkCwVKnYZkmHTs3xHfG9CXQvpjxRgQSifbiJnDE4RGPMywsbzi7brNIKURiXEJFaUr3
DFZo6YwCJnC93L8f4uSPo484N1w7gACooWmLrcv0sCrlqKGOqlBI7ZJDYPQgGrTdGG80/q8/Ehhu
RNuQfBGadEsAkNLbFQ9S1laLJkMXfoMbaWMxaybAicOdzMvWQE3z0g9i2YiKqKTyGKEKEPn5kWG/
jYgj9uPyC+FkZybETzg7PkoxNHJqYmKMDE/vvuvIFGYQnlQwe0HufdvjrjF9FJnPrS2CgjNUE7M4
WBvu6+6YfxaZAWSCn+OvyWP16LtJCcFKcNgaSb729Euz4so6W+QIt3ExCbMJyZYdpJ4yqV5ibxUi
rj8XiRV09XToqN+i4XBppqtip0OwnNUl+biPmjq8r20r3tjEayscJ7wOCIGJUJ+xyG7KtHRKDTZT
RqO0HcRJpOTZRmRYSRwMnmToKUP+DWH4krSi6zUjSXumx4qUoUAI9ga4XCuJh2akUChID0OR73S5
DkmtioMuxR/s4ddA18R2oIKDJvm231wvmZ/DYwpYNKcahPTlxuYzzFaWGdGDkh/BK+8UO93Y1HeU
zuU5uDSx+HbBUOdlBeTd1SVgTLjJJE13jRpQtbK+wGV3VJwY+rb2ye6+/N8Wt3DOsgabCYcoXlMG
rgTtta9uzQJfh2EWR6xH5RzJDx6nl/vXl7ZmjUNIULSlA3zAnuY7T5AP8iCemP8E5aptjQiK/bra
Ty5IcX0x07LUmozHoqsDsZ+R/DQ1sBr6H8L6++2dW12WQ8AQcd4GcH65rDFPFMuBDQAESIfwQFD+
tMAqmm3hSsFT7EMT5nT9Rry8TjoN5HoADoqTAY/94n6pee1E/ViJ1nLlBhDHDWP5ISgFObL9RPHw
FEFiLY/Khtk1/8SuoZs8qECzv0P5zkJYLiH0BZU9n1Aznmdgdf0UQPT7qWxfWyDfFS+pPFd3g1Jv
3EHC/RYfEvC8wWrBvhBtFmePfrnfOHVG+Rh27GPlFLlLGc3Y1Vrf7kNL6Tey+msAMQwj5wYXJ3Ee
A7sl5IhHizYdUueodEdBX+Hsk8fkBIlkanvjP+a39FP2S9vX77C+23614rsXv2BxIue5aao65BcA
QPMG9bUzX81ha/rtus22WOfCkyAvn5ueIZJ36B4FZTe4d/YCNaDu8uNW2+saVSSsmWST4qwYV9Da
Nm6CqDcKInr3Jlk/Uz25pyyK9IntzhA350rpVv0veXj25z/ULeWJTIWKQhUSYnTdUIa7PKYK3P5G
6miGG6Vyvvd51pzMEd2fDFWEQxxk4Ua5T0jULFxWTKIB4KeADgxcXhhUZcE62OtQnZzEe5e6lekp
5r2s73R9V9yHrzmchy4323gn7fVT8ATNNXAX/yX6GwD3YaKNnO1k5kbSjyp8jDD1Nd5cUGSiVhEc
Yu11sjacfuXzmMQxMW/wjnlcZvxZpMmRj9YD4WRqIWR2nNzL41b+2SqSjFPEquuQt8C/HspPqvZ9
iFVn45JdeUldJhaLbLPKQqZVZhILJFtgrIeS+l22el/tmkd4lafmPxULsCne1Tgmycayjgk7eozD
AQwepxc7jt3AAE3cmm6g/nG2fmFoOSvIrpc8I3XNZazkkxK0L1W/pel2HTaECZPHO/m6aPte+nlZ
TJpVEkfdWY/kDzYoneNk6emr0eXR/naEuk6ILt1FnICz20BPIMPMBtzFaK2dngWwy25A564FW5Br
kelZMwYslKCWb498tM04L0yDMKwclM956epv+r3u5Qf7RGR0u1O261OX4X9icHg/MXd53Joiu75s
+Q0iE0U/Gk3nZS29nlu9akcOsl+Y7bGoSUCrboKrQgpU6meRfUpkzqSU+7Q/VCW8u73L11cf5sl/
dcrcvL6Wr1ejbhu0Npi6QLAtPIXB2B061PM8JVC6XVdK45+fQIa+SWfYbosgvfQguVPaOoS8mxPY
fO+dk7ZDxIkqd169Y6v+Q4+bj0xFGBFPojNTdAuXbXieC8ZxkxKAiUpEzqQax/R0exuvnZUyhkK9
BH1dhi3ePe3MWbkWYrTmSAVlrT7JmvYh76aNkL8Wu8A0CdVRdI6YfV50w8CKt7NdiiT6Hs3ZPZr3
sGD4d9NB3cV731M2lnTtmCwJ4UaZ+VgxZCT+frakthzrTlJIiqySBEgvlJmuc6MdRwmwWI4kaJKc
yqR9jKcx2bgqxOV1mY9hGg9BK5u6p7IsEUJX0UZqjqqr5DN22yRKfjejtkKU6YbjONbFcarCLSDt
6nodQAroRzHatXTMWO+sDPpwUfWqDpAP7/HgT5HJy0FKAO72avJip9HvIsq+3vad6+6PyXLPLC8+
LGXEEW4kdlp/6neOOxyjj5knxjrsb6r7/yTuen3qLy0u3te+Fdc0XLHovzlw1NxnVCg0iGnQmSLa
vYv5AlcufkQ/NpZ6nbYIw6RK1K8IeMs8yQoataYxgw8H2dGIYZdn3CL+mttaCruxwtOiC1UmwIYf
s+EPMMRX98NE80BiTtrVzPHJ8aWYHkc2evXYfQtr+4Uqdb1xMazUBsTLx6AjyD+MuC6+COQejL9q
+AKyjcpwTE/GgdbOW6/eDd2eJusEl/F0NyFHNWy4/logObe8+DJGJCOo1WPZHjtPC1EZ2tSvFgFv
ebrOTSxyoKlP+qaSMQH3enb0j/kB7UAvbN16DxX3vnRbV3D3xWBto113t8X+sZJCXOzt4rGlmGXp
o9JKoaNrSh46WeX2SiUdmsjZ2MuV5wefEZlbmReBCuv/IoR1iTNKciXc/Ek5lIfwgLLHO4oYro3d
VmXsPX+92td/rS2f6l2uRIFdYK39hlwgkEbloTyMnympQENm1a6KwONBvXNetqgM1nyG5IEJN0uh
/mwv3nLQVjZRalMjCID+g9Zzm3lj9GwtNp5bWLw2fOQVyibjHSe0t0UbqjuEd9lhS719y8wi5YMD
vUMk7N2MwLz+r9u1DT9d/VLny1n4xZgmY9dW2BEqtMquOUYScMyWzCt2Rd+2gIvMeOkHYDyHdgu4
v9JOBTTx7+daXjSFGeph0GG9ue/2wV1zjBsP/lrrWadprB/SzI3vQzhmx117qL5anzdC8Nrlem5+
EduUViv992+pvHahV55K2DqRzxo/lV9bd/ZEqls+SScZirLThmnxv16ekHPTi+BWp3HTzwEr14/6
P8PRPinH4qR55kO0ydmyFmXOTS2CXBqFToOeG0e/+qIk/6TpUc63bgnxc28tZxHJ5jqgwxhho901
TKzsBf2o9SQElHvUjLfwGtdQUdKE8yWJJZ8lZGahJUbYvO8eetq7+Ue+i3fJ0TgGp6zwBDWuc58d
gPhOxc58u/3p1hIGRG8pxr8jcd7LEWe2u1gN2rIn9xzV2tq3TVccUDv5qzDQ5mtMK9ndNrd6ATMK
RKeYagoTYouk3UFCIvVl7EVfauQ+Km+oPGUHxGLfe5IQmoIfgSfZfnOTV2PpmeHF6chzR21zBcNC
Ocw4GN8ElkCMgcDRnSvH+JOynx623oCrzkqPzTZEAUtf0khKnRZVVs6XRbDFpUW276S3CWHQ25u6
ZsXhE9KfgvrqCrIycvF3TUCF3B6UY1egt42maOxstRlWXIXmECyrOm9KsEyLU9EwQ51LI7eRhbr7
ITIGHl2KNDwmveQ/1VGmbmD5V+0BEqS0BBXw1TtlGicjLXqWNZn6S1XJu6Aaj2jyuBVyvrd3cM0U
wjBoLvEkAhWzcA57ZnJdg2jO7av6PkZpSU9OWhXCqvX7tqGVNJnqLHVwMmQGaY3FHkLaTLtSiQ1X
bxhZDHLpjk5G6NqxcSTePCHp1jBzbmz2xFYWiFo2KEVesozKX422dNmUT05H3+2xPuUneZ/sw0P+
YFgMew0H+1vMc6RrvC02khXPpAijAHFgwbjNYl993bHbzsJsj76K4yCp2HwO45fbe7pysqkDMP7M
AjkEy/esXE1SWIMCdWtV/tJJA7JaKrHltpG1lBP0tAZSA4ojHg6LTKkcx1TuQMG75scZjngxXdUd
mkcxNrZN47v2uXAP1AUFDw9PyMsbIY6bprZaU3MLNfsGAb9L+D4UqeyN5SbjmrgwF5cdRTLdYaDE
FiiHxcK6yZazrscWDDUf/WPjpjvnuTn0sHDCD7+dTa9crkRE4YewnzHpscjReqlr46QbNNeKSuex
R2LgPpAKNBmZDO1+mIFG04RH/J0m+/LHwZ7CTyFMwHDIqogGV0IqauPLrm0As6m8W0EKU/xcbHaP
YpsEmFyUjqO7EawP6GfBQjqcplf9x+D+8UwgkBI4+C2VlzgoqSUy1YG/qjEiNjx10ASUlKk5QElk
/ri9rLWjp1FiMVVqVNwKi20uo8nPEE7VXEOf7W+VWdv3hAAe6MFQFRtbeH0CbUpfIHEA6gk4yfJS
720njjMVW8Nk7jMYMnYSaKmNt8p1fosVymO0gAlhtEcuD4VaaPVkihK/rOd9APe9Ez4xfjt8H5Wu
fu6oFh4ae0o2rK7tI4GLDI2pMir9C++wJKfqU58ivxbMH+W+uZ/UlHKykfz159+LogSvWS5XsGDi
2JwlYubktFMH3Yk7tehJZkpZ79quTR4ns/7255bQAeb1DHUEYXmxIruCA0XNG/hM5hxY/M8IjHci
b5X61vbt3IoIcWfrGYlcM7pzHHNkuaOYK0DO9pa0NY69aoYJNQpPYFYAjF6aQZe9CKOypTWi5yiH
x+40vZjIBvyHLTuzsri2Z81qB81hy5hofmRi56eW6s8pyob/wYwJe6moTqlkCZeLsYvUsiqCgst8
pZfb+h0FgNMQbEkQrN0uVJoRUQLaxvDR4jVuo1rYQGfNcdX8l7bwPcnuv6MW/JiU3fH2ilZNORRd
QTpAb3eFxTHpQpsOppBp+1pp6IMmZtB6ij88Ds24v21s7XFB6xTULHX+lWYt9eQRCSruaATp6oSZ
60bd51pfAnRAJdCd46BEcUgfnzTqjI+wJ4e7uKu+z3mgv5WITzjIkzR+69JuCHbyqGobsWSl0k8G
TQ3aBMwCaYW8OOTBEKS2zMz9e9u8P01vgvLT5HEeP6h3guLn9oZcZ5siYdcRPmEG1aBDeOlPsV7P
TKATU0DoeG1vurFj7yJdpWLFaIf6ydC+3ja4vsAzi4vYEiiBrJQNFuX7OvP+18sY7wdGLcxD/pE5
9I0VrqRlLFEM4NK0pMK/TP66GgHLNJQ1CGPaXXDXHc2TfGoo9TB/u/lSvw42F8aWbEmSNWW2VuLN
xdD+VWcmlFOt9pwo/W5jG6+PDasRB4auMsWBZVQDcDq3fsmlI0haaVuiUEoKzYhb5I22ByctL+Tm
wRg29U/WDcMQw8yy6FyKv59FbX+sswwlaI0+tv+USc3Hepyexbl2m9Z/vb3Ka1s0zaGyEDg9cSoW
viIhcaSNNBTdOrF+MWL1t9ZNP4eo+GcEn3fb1PWHwwivcAG24iW5TN7HQJrH3ODDdcPwdzT7b1XV
+e7sKFsjFdc5CkkQVzhKgrwSrhpceS2XYTWNrElR6LI+q8Wnvn5s8gIA/kaCt2qKhovNLatBObdI
8OJYieZsChjziaQXqR3+oof305SDZ5O4dgiL1nBvb+KaQRSUVJEKMV+//F6RBb9ap0gcNS3bpQWP
5VCh5DBCK/tgbgJv1ppnFDXo3gt4HGy+2qUrSnGdtCUwac7A9E9mulbhNtBB2bt236b3NSiX7XfX
mp9w5BRBmICWor6Iz1mhFZOUscQwt5E5m2gVGodsaPe3d/LaDEUN8b4TQFhokcVOn50yNZ2UJEMr
HAXP+rmFbJj3nU+GJKFYfNuSiPCXjzuRmSOqxnGmxGgvrnotMsxOMjjPttT+iDLEMfphCyK1thrB
OEr9iToX1+/lapQBSU6/4XBlTjCDhdF+oyONLhW0TRvH+NoDib8ERoYYID284snLfbJWTRfHOAi9
ODpGxnPUV146Z8g7b1QVVm2JwpOodjHvJVZ99o2q0e8GRRGxvg3eOqe+rw0l3KHxfcwGlKkipx42
VreCWmF5kJzAk6kCF17O0/NkLBBJ7jXKzsoh9JyvU4qOujvt7Y/I1yPUJu0tLzmibrIvol3EJYuY
+dH8D84pRmZhBxWBeUm1ojuNVOsIorp66dzZTcGIc7DL5mGjyL7qNeKcieqeoHy43F86FUMlVyJS
Br3iTfJYP5r1zLxdmY+fbx8CEQmXh0CHC5cXz3vVYeGgddRokRpPmiAaPsH9c4pOTPUft5pcqx5z
ZmYRPKqqyQM74T7LQlneq7HNYOlkoV0Yj9QsdfUVUeWts7dqU+BgHIo3Ot5zuYt5nUUwAZPxRpAO
3gFnjj0/Cio3qc2eGTa7cUel+HR7O9diynkSu9jOJIU4jviIg1RTeyBwFd6oDurG9M3KuAXlLx3k
JbMCUGMvCxhVMfVSYvLVBIYrQzj+MNKkJ1cWHWz6vK/hXna35v9WvPLcqLGoZMyJ1IP4wyujMXOz
vmcS54OtbyxtxR8vjCw2UCppkEQDK6szdJPt+1AekctOT2ZQ/5i16kgF/hlmzA2rKyjsiw1dzl7E
UuXHk83a0lP13NHr/Tl7XD/HrZnDlWfYpaGFUw7OmGe2jiFA5T99lNR38m/wwUJkYMZRXZX8dbtN
f51OYpX0zqHJA3T+qoyXUCnxFeKW39fBrpaKVwPlcU8b1BKl2fTn7UOw7p7Q3oLc56l5NboXqs6g
U6nBU/7JH1G62xlQOWm118ueasEbonnFIT1Szte3Tsaqj9KzozMirt3lm9r2qzbWe+LMlI0BZKZt
fKrrOTohIb7VF1k56pw9xqFBPlP6Wu6pk/TDHPkc9SganlMj/VJrxcZGrh0GDrkOLQnIU3T0LiOY
2jgjkTMT1VfRMv9/hQao4uQuLgESrX/tiKWe3edt5M/wJWBHMFNG+7515d82QDTjrul3KuMQKLa0
1Ly79qlN0RCD74jmvWtuBM81LxU0iCoVRRDly6hGewHWTyXR3DjoGL6Ld7Ey7egV7XFob8NF177e
ma1lMJvCwdSTBltCoiZWnxMHBU97RzfyMEdeNRwLbb9NP7DSzqba8O8SjUV4S5D6oC2I2f6gHSQo
lrK3nObdvn4YvYybV88ONXy/iPp9zcQP2Kqvr+DRL3/A4iJWlVKbspofIISq+pMIdYzZeMNpG3Gy
tsWwZfBA4abi/l08woqw1cBjl7yJAuNp7mp0sYLdxmcU+7X0XAc+M1Fa5x5cPl79dE7sIKEq+L/l
NMf+jlYvGGb1bit0r4UWZl5FDkrHgP7M5SHxw9BvjEoENd98aqL5udDkB2CiG4dgNXgKETExi8T9
vnxKOqOahFomckwOPXz+CfCDffmjJLMdj7W9M++Gu/ybHHtbFda1ehE9UBHUYKfjpS524CwMTE6e
Rbmo5KYpiXZB9gTAA1pSSRuTr3HbtH9zaUB+bVXWrmFu1h3r+HfSBv6rClPqRod79aY8/zWLcotR
yHajANxxc8gNTC+6F8Or8V4FpA5G0ov3lew2xU77vOFSK9+ZXUcZnTFMRiQdkVae7YJTmDRpeKLC
Wjft1XEXM1Gyc4BgdI+127yWjld92G79rRwWQfpJRZJRmutGW2BxJm0Z4eXe+KXl1W6I7OPtha1E
VwE+VyFxFLXt5X3VBLOiTkNvuGU0Sl8byVJ+SgNQTkmb9ZMS1ltcBCsrwgivJA4Np+b9+57tY1VH
Xdc0E5yiMfQyzVibD1lTmRuZ26oV8NoKcwSMMyxPy8RwhiUxdeaGbVN/rma9vku6cLi7vXcrxWKB
A6IsLYYSeZVd+kSehtJohiPQhGgsvEBBtSD2e+2xbSrbVZ2wvmN4kA6Ib22R0K59NTDAAmBPJfdK
9Xm26sHvVInw1g0/Q6XPDkrM8JA2A36yJ2nj0K34vnhmU8MHr2xQQLpcpzU2kZ6ivEoPL/Z0CgmS
nR1Se8PKWiX8woz4qGeukSFPWkstZsaf/Q5Y10HyftZ76WlCBni70r9SLbMvzC3imozYTO13mOv9
++hLeRLUuv4hsO7i7wjlgu7YTrhXMrf/VakZy6VisSxADk0KdbQfmC63bfuGlEAGid1U7+SyT59D
37TfIJjJdmPQanfy0GzlpiteQ3ubGoXIpOiYLr4jFEEOGnxUpm1rTF2ltL6hala6ceP/CA1lY0Zj
zWlAz1Duo/18fWGpStZFPSfTrdJRcashfjOK6S0zk5+3D+HKUbdBN1DeQguC8sviAqanLc0lmHg3
44H4Vml+cep9KTnctrK6GqoGgmRCzDYuj7pe1lav8eVMJTf2lF20p06nvR07k7KRhK4tiGtSjG4j
rEO55/IYWKnRlrKTGy5Irhdn6F8pvJ9ur2YtmwAj868N4SlnR012+jCwM1jYwsf+p/6UxF5+EozE
1rPtH6a/lKN6AMly2tJEWHNAMT5DV4EyLrNWl2ZLJldKq6gIW8w27Lq6OppGrrmO3nwJQm13e5Fr
n0yohFl082Tq/Yt97HzHHnUV4Fjjx/CGVvFXOzd/MDuz4eiri+J+5gXtmJhbZAb23MAMIgTEjeGB
Xt69ZlJykSPPb8KNz7a2IjJmQAiMHF63SsJxjEsdgQxObJHurSh76ST20dGaja1bWxLvdKpgYHu4
YxZbJ6l+VhU+84aTUv0TWPq3vKl8hjX1fVRu+eLaomhoqUJbidrpcr5ksIM+tUeo7eoe1ijN6Og8
O28mAF/3z/2BRJagT5uOiZtFoDCHuKxoYhuu2uTOLtNmOIeLuXjIymLrwlxB1QuwCNsn/iE2LXwi
dcoyj/0BRz9M+2wfH+bwIA+uPzJdMh0MFL4nROJMT2Wov3WzzflisZbFA4i5HPi48UdQC8sPmAVd
Mw0x9gev3+lfSjaV9zoSea5ZvL9nBUer3niQDGW2GyVe9B8ELOmdnP+GRYxBchi9pYjfICR6zC9i
hsE4SvfNh+17dc1fz00tttuvwqKSxHL75LMs1S8a4+2WnQJvLDdSvtWsgQ4Ue0vBDJqZRbkzAXg3
V+LLWh+kw+ApB20XH6I3JXBTRqG0fVu53YbN1dWdmVzcPU0eF3ltYrKdC83lpV7sgGUrj7BwFCfJ
GP6+fU7Wqp50SP9d4qIYUKV5rbUG9uJT8al7fzvPXvGyTbW+ctORvYJPI6IBRFgefXtSpySGe9wt
J6n9MGZ59qhljv/nwQyxK+qc7/CRKxjqXMdzW9vkykqgNXd+Xs07Rw+LfeXL7V2dwP9ye/9WPhc8
4/TbKAmAel2iNY1BLow2xV7h1JNro5noVmb2BP3/YyGRQdy2thI+gfIqCmrUNhNPy6hW9gjPR8yo
u5DwmY+xpPeHrmmNOzWD5uG2qZVpHdCKgJKpwYEXohxweX0n0GOn4BKE1h8z4o/KnWo+SggAoUEV
PpffBY1CBG23Fz4Zf0X/KN2G/bWlwimBWyM1xTDbInuAyDezKOpQmJpf5tLcy4xpgq//Dxt6bkU4
7VlqlOmT1gUzVvr6Wzk27lzGrj/8ur2Va55/bkQs9cxIXQ1tDS6TnKGCc6LcA1nY8PqtzVpE3wFQ
VkHGStmLfnyQPhftX50xbxhZuWbIuun4wn8lKm0Lh+hhasrgZ2OvmPf2ejORPvh1nX5HeVZ/Kie/
9/QqjR8zpZX3Qd1vcZCvrRG2AKb9uGNVDt3lLlp9aQ6FDPdupWYfZi07Mofj2dpWhrJ2oIVoICs0
bHiHFh+rTEaxHoWPFe1ta28MjofewMFo4q+3vWJ1PfToqVtoJF1LB89tJQXTynZKVfna1Dy2U6n0
4hyS89uGlPcCyCJBcASWnAkAZjh4+F1uXVs7eVt0BkWzcZhiTyqIjTsgFrKyC+J28pxoUk+TUgTP
VahKr03byl6QWd1DXI/hs91aMqK7MvfP6BQgF6DgU9Q90NnxV92O9gvAcfWbPflS4YbGUH6IbRUJ
yaIx7+xSTr9FTkkBkysNiWlTl8Z9Ek/KJ3VW7Ngtqir7TulDDT04pay90lXdfZlEwbMdS8p+bEdp
Hyhwv5vZZH/1zcb6bcej9lQpWWR5UqSlL7AfRpLXDwkNtTCexy92YiadqxWj/xLXan6XoVf8LTVk
ylD+aPsvU9nPewl+0dTN0nBuoDnLdW2vx2b0CVh2ctCKNL4fyiJ6atVQ+jSOpXMy0rh1lbSzjqUf
57wwkrT9Vdh5/pkoGbXuII+Q6lEisl/0Vna+O2mnnGJVb3K3i4fgDY0R60lpZi4hVvFYjVH0MAVG
wV8raI/g4o7uVSTPTpLf2f/4lTm7UzcVP/w0nO7jbpAfYouQPyad6hUmn8+oZGmXd07+oCdy8xDW
OTOUpT9kXtk4JEQMW+3Nwn7VpgG9tg49FQg7+28SsyhfZHOAq0el29gVYtKAIkVW7ZS83RwVXHNy
Sprk30DmqM8vPM/u47GMIp632tzpj7Elz787p0+9IGjHjcRpzRQIHkoeAmpzVW6ZczN1ph5Tetk8
5Hr42FrWXu3V19un6T0ALA8TuSCDCUjgXnOzt9NUK3MKeixI3WLalyeR8Y/lPnwVfQeodHbpXb9H
GAHOGybKhUZee1Rpyr8lP4qNNa8Fq/PfskjecOQomit+C0/EJ4rH+zT82gW/ynGLuGvVEHyYxBb+
4419GUEo3ypRId5tYYYIaFhY0gP678MpC0tgl87wz8Ymi2B+tcln9hZZMGm9CXcl9gZ4jVtwxx/s
+/LD6Jon6a2EfeAj0nLwhe1EDzmOmRdWj819fNzSrF0rnYgi6P+/7sUGw7zWq5LG7xAgi9DTHjj6
41f7VO/7ffQroAMR5PSZ3S2ugLWUgb6ZEDtVVgbDwPzBDVXz+K8a6b4WfF6atJH5X5ugjk25jt48
pS56HZefNI4GwpkCbyZK6RB2F+6g/7j9FcVD7PIjAmrXaGKJuSHkTxYPNTOJYXZusaBKX7vkJ5cB
fNGRq8Py7qtbSJ+VtqqwhmaUgI9zdy8u7lCB5FSVBy458QqGGmzodtUIsZH62z9ZnnwIHyTGajs3
TXbWX1tA6+vog3WY+1gusOQrrRclCX0rn1irn7pMMNI0+tWHW7yL62s8s7JwR9m3rAFSGoCRBzA/
+2Avza6aH4b+SbCmKJ55cJ7UgzgUFazP0VbN/hoj4PB4I5LTzOH1sXzCRWPUFEVIysLzI4q9TJXD
r3FmB/d9pc2fGnWwToGihkd5qtXXDEZ6zfP9YKuuuPIqZ2ICxQqGnQS01174VZ4gbabnlpimD+60
3FV/53+lB4eYmz73s2tKXvBhs2l+nf1eGrUvj0tUGsqc9Ri1XvtH54cSusOn6Sk8aM+288XxYHFB
+CkOXjPJs4Z9tImtX+mF8gMYfUIBCgwPte/LH5CnSc8rjR8QIh3DpeP/FSGUJBqhyt7+MO30u+1S
y6bRxap1tWqqscJos/ePkCa8Zt0u1e/0mMHw0dNh9QiUxA0+bB2n6/vmcrGLvKECITFmDOe4jVNU
x3C0mMiNKo2hH6v6Gvpynbq3Y9VaNOSRCYmIqLheDTlm8tRKfY3B2fYZjLlTwy346pYFseSzV2Aa
hjHsnyZUIo2R04YKIN0I//q/rWLhI0Y6DmllYcPRA+phiasy0HjbxOqXOduohUdkUYbImtioMO+e
HGM6leVJMZGNVNLkj2srOMGZqYUTREqbZiRhaG/q2dvsyPeR8lBPjYVTyP/JFIBzSh3MyS1RVnqo
TlkIgsUt/P5JM79zCF17ciAXH3e3928FYSFW9a8p4SdnfpC0pgoGHFOinkjnoDz0dz3KTNkv5S33
rA1za14nFEgEfEyGonZxy5faUDdmyx7yMvgwB+HLZAWH2yvaMrG4lKrJ1GY7xERTKvsqqu/nqNr/
BxN8FVaAag2Tppd7hqCs348DRcrcjObPJQ2Kk53GsAPeNrOS7tGtUuFUsGgZwFSz+DZTHWh+MA8i
3GkHdd+r/x9p17UcOZIkf2Vt3nEHLc521+wSogTJolb9AmOTbIhMaI2vP0/23AwrC0Zc980+7LT1
kIFUkZERHu7u9MLAEhXtueL74Gn3ZbJdh4QtgO+gd6lwLR6QzuMNI5xbZVSLeXJ6pFbGgNfmjO/F
JvYs32J+dm5tWsfrnqodyvAb5S0+N57pWsvj4shxqSN/w8mPZTHt4diUWQWnN4/PR8DSMr+4x/s7
2eNl7fIbpmlBjgNZpbeVGV+Km8C/+L8rKz4sQtZEg9ZgZeV9v4tKV76oNryFhR3qQ3o2Xsjb6LJa
iWOWbIIKAWgODFQDfFPYTXJoOnaOdIBlONFF13XgyMqp7qMM1ayUC5fOBmpDQPGD1gKMFsLG1avC
rFmO0qvqUIuYjXRps2EF/rJQf4IK5d9GdOFxVsxSgbIeGo5G5kq35kUIkpjMH36AdxgC47qXVdfU
2spBATWn1bhoZYRid0vdMGBlUowQ7mx8DDfaFt3SbvxiM7fMIUPTukmwhlJbuoMQ6XAJTPi2E8AP
A1NWmlco9gIC85QV6eUMxUNNlmB5nH/jSrX5GxDCSugjEGPeMMPySRJeYkpUmZsydeId8MXqyjlY
2pJ4QAAoiaOAC1rYJ2qWqJQWeGeOFR13TttRryinbjePzRpd26IpFLQAL0QaFd3Ux7s/LyrGZgl5
klpPuy2by/6xKWl+luR2vpIrWTSFmAY9LBx+IEJQxmSI55SnShQ5AuPXaD6nWUX92rLW+goXLQGp
geoSwAZgazoeFMBumakOEY40EnpBZyDRRpy+pEE7VsVvxIoAGRiQtQPXCTJAwmI5duzkco7HZBq1
BlIghuXL2bpqwcKYFBk4LABN8aJFl8fxmJoQSDLNxEINruxCZ6dv7pCMNrbZhuNA0/q96cG3tR70
a3yyhHc7kjyYSlwIqAyKt209xInUzRlANhHtz6XEUfc6CKI1G6z4I8RFSVyYVUKySUfXYRXLl0bZ
SNsCZJ7f1TwB5aBcRiVewejI1Z0UeunW0DxlcwXUZGxVbhE19pWWdtFlZ9D4Tp7rfKsmEDqUmkrx
5iQzbd4ch3KaNA+RO45U7t2o15NdWWiT22Gu19R8FxzK5xGLt1Cfhcmo2JhqpHkHMkGj2VPt6EWp
x6tmtAb360uP7w9xfpETR/EMKtAcFnm8sIUe2dM84VhUAH681JWtekBk5WBJZE62SakMXKuFcldr
5tbe0HtpFTFwml4DkQvXokJ5b6GTrjCynkUjYtw+iLboUi3e67Pebc6LIKJuvYHS/ObrIS/dUcCi
AYsBL4DL/mTMVpMow9zxMrN0OXtmclEdQLyOzZwgNRMlvgOZb6TS7miwpnS59IjlODgdAR2qiSet
KKUNsK2hwblykUEdtGbjeR7QTeUZm2ZXu+x6vVF2Kco/sik8k5LSSqQywXinPbv72edv3kKXD2CQ
Ybt2H65aEzySoiZyrESwhlbE+Iqz4gMo5OYD+vwN3L9rj4qVGT1hqRtHR0cRCfYG1yLtTnrlhE8O
MgLWxtiDiSlYJ6hT+YyJpwbRms1V7gEksIR7i2lGoY09orbWs0iyza6dQ+nTO+W7cUA1ZJ9+zxDs
SGCGLrczKAAQd3gq6LtCF3xyIyLnVZD4QuQDvpm/P0hY4jAOZ5QKPz5o8DlHH7V9YM/qM23De7ja
e0f35rWC9QJuFrlanFnI9wCaiIzPsfPImRoXA0PAXLeT9r1I5+iCmkm0SXNKD01dIP+o5FaM5Ay0
jJ6qVqovh7Ir300U1AKIfUwPNiAfK09APvfC2kCQHIUeVI94YURYG6vHM51RwB0m0+xcNZPu0ZnI
PT0eg3Ky61utWXmqLVmEuBlAR7j10eUv+FBZiqxYYrBYTkV0oeTldG2FLHNrtS18ihgBd0iu04ev
3djCkgMRyvO88CR4rglWtdBM+9gApTrVMemk0DRQidrymszs0iIf2RFeKPKQtLMsw04fJLPPBVI4
5VaD3Dloqn+TUQ299sBqolEWYEMAgo631Zhmej31QOekTWoEUg/gWMLOirJ+UK1J976exoXIBkzj
oEhQwE8Pggt+HX9KgaQIdaVksg0wTFgvlhRWpKmbu7RL0pVdsrReIGMAbSEyLgh1hX0pSVWWRnFr
khqMPiS0xoPNjO2vDwYIFRU6FwYqNmKQKyd9FxrgKyM6NV6yJrmU9PIlrtf6wZey3sh1804KVPzA
VyCEg6CTtKg9lCaQhKZ9GCQkSNGDJ9s3I8SY9nqKfjxIF3WoTyWm7Vb5KLt1YRZbM3einljqpOzH
Wdc3M5hKVh7US4cRT1CgsoGcQI+EcP0UNKSoh4ODIoVamJtbKPLMTfJkNOZFGldo84ZG38rKLmwh
sCloXLMIrZEnkAYW65JSGglUFMN23DUjuOvBqA4c1iSV9fA7xpAs4G2eXCBKOPZ9q8Qta5BKTa2L
WuZKLd8GY+1dtnSJIwH0txXh0A+aAjAZgxWurMvVIezz2bWJAS6b9bzgqjUeIn46g2rCmGmVsKZv
2t1wUbg9YQ82qdF7nLvS3ddnZMmhHY1NcC9p2Nr2kMPaGEQ31U3jQin4jhM7mYHyvh5+Le6OT1Mp
nBVwJo6FNsBc1J7ndfk8QT9bs/KVpPFS2g5VMFzCuErRKicioqASFs9KCjNnwAJYlyqANNBDTj0w
O+36LQJaMvv6eQIVFQ6n/HUnCgAgsobAdKG/Q3zHh6OZpxOFcdY9TfFbCBHOzEhWniqLE/nJiBBt
FFw+MudGysY8g+bxNzMGrUjTrr3fFxz10WAED2IpYYfHJuz04X2sopiGXOjXW/DrkaD0fbzfe71V
wlqGhQKaFl3eeF36FMnTipXljf7XhCGlc2zGRHtb1HCdh85NDjXKdODevwoDMK7vmB+Bydb//w1L
cBrtyFJoRcBeVuCCU/BQ7qAtkP563IPlQVc2gBAfze7Ho6rLPM4SA8oJKP4GzqQbhBXWGrh14RZB
ax3sgM8fPURic22Vd1B+nWsYmQ6AtG+VYcI+yEgsxR4wXish6+JKgV4VFxb42ADeFxwgqJPreoQG
EBresxttiyu09cI7DTTmZtBfJND8W7kll3YgAJQ6+gS4uouYNmr0TIJiqAO4VapvctN5jKNi26u/
jisEuRYuKpTIwZKIMvnxWoH+va7RlQMiXrvZK6FxVQ7tfR/qK/CRpfkDzAItX5zPC6ltYf7aqJOy
wqo4CTxQwVdjTNhlsuECGtWzfhZfhys7fdWgcIcoWTXmpQODbDee2y/qOwtCz7q3NmB9rzfrFfcF
n3Q0QGEiay1xYlnFfqyx8ZU8Ap/XWsFpYUsYvGsVbSNQ6QTk9HitbAkSVCxC1QXvDfYY25XzZISz
nkISZp43X3uKxeGgwwxAUE52KGb1NDaVc95h+mSpcbVsa6Ar8DcsAPvyUaVDH74QbatqPRuRwycr
RMXKUkO6NVhv/foxMvDo/suKcCXlZZcqDb/bszhVdx0ykTtozGUkSuRi5fZbuuBhi+eToU+GTKyw
BfSk7XS9wvqUT9KlcxlfsR1gEM9c2dj2ar9RSXxgD/Su2eHf/NUdz99BwrP6yLzwTpq7CNwC6AIj
9KGE1hUYaRFccBqOdITkQevz4JAGyaqk8gJDBN4yn8YtrGQBfMWY6DBca9pZmwyXNtqp8RM3Ta4E
FRhA2ym+ShsquaE0kWKMVnbSQvPB8QcIi5zM9ljoDj5AvlYvshqEkl50GHzVT73YA/XQeNO9mtZu
dmWv3jjeaksXd14nM48gAVUSC8kmEQ+QoqkjGe0O0IPIa8+haEPCXRuR8Jb9gMyFP22rbGXIS8dT
5SptQK8C3CS6U2WyaJ0qLdj8p8RleLI2U7/iQRfyzmjq/tuE4EDbuGuUQYKJPvgpZjMEHMGzFpIs
Lt5nO8KpUXJmtZEGO+lOCxLAy4EtPCR+BqmO9NA/csEOzZUq0o4ELezRKq3r4lQiiYHyDN/D4lSO
Oi11ZiCC1BM6+4Wu9x7TenPFny49yPH6/NuMMJ1hhsqNnn2ABUYv3Fd7rd7EgYUcqB5knkE3KJh7
X3vYpfsCvUaQdQKPPyhkhPtCU3s7tCfwnoKwtgHzAJTO4zFqtn0U/npjE2/0AEcnB1zYJ6mudhrB
FCyB328eaufcGpznzpYT4FEVheR2kq6MbMnVacD5AykOovmTp1RkKFJoZIjGpqHa2nPnOhoY/SZc
8NP113O4aAmNRWCk4aQx4i3VNYWdTAwDKzP5UpGeJBM5Ndp5obqq68yXQ/QiGiexxIkG0byYFk1S
MyzTsvvJTEO3lYvh+LxvMAmalVtxcTeizIl+VyRFMDTh0Jk1orFQA5i/8SdfuWs2hevcWC5PhXeX
2a1ztVr5X/KRgEuB2IdzUpywTTp2Weqgg/s5OtVtoBkHDkYH+1/1oK0sn605Fn7riNP5yaBYpRuc
tmb6AIOa/n2mxn1nv/dQKUWufG/qL1/vksVoE9ISKIGi8H/KvzipBeq/IYIZDrXVIXHEH/W1r6C8
Ee87kjx+be8jh3QyuE/2BG9i6XOsWhnCGpAoNJaHu86lPq1IsUeq5Hy+nhRPDn5mZ0IfPhMtJ2dr
S7rkXj6PWdhDVFISPYzwDSzct/M5CAvcLFzrVVvKPHHRjr9mVohq5C7iDSOY2cYfPV43CT3lhu70
QN463nj19bzyaftqWoVIpgoteWz4MrZZ6tVm6Y3NykNoadJ4BA/MKLr1T5gHLHPuqZ1yDaPCib3Y
aveNIW3TfpWkeWn7m+DRQfkBzuTkWrPqtEWzIn+wKvKDUauPjp7fWMx5bWjyo2ro5uuZW1wnpLaA
iQXqmyugYGo/ZQidDG1cQ4qmwmFvvSbbCsU1nIaJyB718DxeibUXDxz4Q6AxBOQdMmrCSqHndWg7
9EJ81KSjEXCR7U9vooEWcW8VqGP+zn7/bFKIMilAB42Of8hop6YLbE/jyrn1rZrSFe+8FHkBA8Yr
KxzlJ+bqJKWuQVwLxIikjsNTaprFGXKH2j6jTezX86hs4hCkjJOeA+PXsTV676UrD6A+VFpATgCM
n3DiZgflJKWA+SGtg6JEYrJ9dqbSnZ21JqwlS+AaUUBUBOHvE2hDJMXo+AoRExWd3RHk4zelBeDb
GI5BNcUrW2bp5NloBsWTlkMZRN6DuHEGxAxoR7A7NXOVJHF2mdLX4GWffiN7CFAozrcMaCAn+D4+
C0gBh44xWIDR0rTeqlpXBxASyw+zU6/6xyWXhYsczeR4cfLr/NiWytnHNAlwPnnfHKTSqz4q64Nn
o8CNo5dv2Oa3Dh+SYSr8MmjB0HR0bDMrVfS8ykDU8X4r3OVAEGRuAogEz66UF7/Oowf6dywbb7Hl
NWzhopHMEZx9FEVsDejPwxim2f2Up3AqU0jXGoMWzh7vzYdrNjGyk7ZlECdnWSsDbZOkTom3CI29
TKE+S8DlkMm3IXomCXWylz52Vk79wmEAVgHpMRw8wMrFSZ3qIZ+aIkGyVClbkmTOGzBdM8kHafRK
NVxbRHXhggC5AspwHDJ2WiF0SjkdK86BA8LTzB3ip+oGqXTebKAjloiD12RnbdLtcJ77/ct0F2+L
3qXP7CZ7G3Y5qoWbtQTGwgHFMwXBE1qPOVpOcOlIT/a92tlcU9AmVqRioiXwuMtFspYwWJxqcJ8A
TwV+KKBdj/cvrQbTZB0ga3MOwGTBwm+Okn4vnfa5mZo17MHisCCRzMXOAG4UO7fx5quLNMcBDTNA
tdATRf1SKbKgQRQQfH0JL/gCrjLBy4KILpDWPR5XRg1DarIKuFDs4CsLup7b1BiSFd2VpY2DsIL3
dIFoCKmuYyvAg0hSDyILwAvwamAyuEfiXTEY4JFWho40ayp/S6PCXYhWJmhcnvajTzMo86xCRqbf
al2AxYg5Pnw9b0v7AZUxC1U5lOVPmgGVuZmNlF8DnUqDRjEnFIfDJ5s1N1VubX7DFvgdoPKhIg8u
VodpLrV5R5HuMHLptrfiR0sdCmJJUQIiRy1cyRMtjgxFdnS+waedhBIh8K0pl2aAVEe6N6Ls2S6n
t9qowSNbsRUHtrTRkQbkXQHowUeQe7wvqt5IZ3mErbaNDlNo75hV3xp1c//1BPIwS4jR8RQHIJEj
KJBrFdwEa+YMJCYKzJT1WzZm8JV57xXQWxwjAKqmIStJLhePX1tdArEBVAs2bFS2UCsRR9eBu9k2
aYh4uiDJYXrgsDnJl2+TzRAYe7Sy3P6OQg5W7pNNfjI+xdRl3ILmMXKQ8GcDCNs1+cY04gdHSyX/
69EtbRN0CyKTAsYHNLUIR7rv7UrPGs4Iokb7WdX9jLVEspk3DNNKGXzpNH82xT/l05jGRJWbikfR
sZr1JOmlszJflf5aNsKbTm2cMlskk6u7rkS+wUBOcVKIpH8zwOT/9YwtbXZAScB3o2vYgyKirJDU
MpqTCBhKo+89KdKhilX2QLKgNXDlDC+a4kyvXOgQYblwrrA4RtOEOFdal17UKXjCOuMS7PYrbn3J
DAp04EoEBh+wPCGoK8YBOl74S7j1eOPkKu4P7aEPf11DBTJFXFcMiScbFTNhNCYdlV5JGOjsjfFS
ovG5U8dr4JiF7fxBuAwgF+iNcEsd7zEp1oYcWHKU0RM925pyVcpEl/ImcSdqjNtaovP3r7fDkkX0
2YKQ19A4xl+I+M1YarVJhtSNU4HmoJneitDZoXXddps8WUlSLCwU9hta2/gicbKM49EVwG0ofQrl
YNOa40sZhNYcbK/slGKQVy6rRVOA+AEjhnD/pNMs6Yup0RguKxDHgqcTWaRUvS0VNfh69haOK8J7
kI4ivEd2UFSFnBs2RUXZoBQIuhQyafbesqv5108sf4pxsnh09p9kXiI1A734BzglOqhQj1ftvWE9
/PpAUDTlDOYQtjihA7JrKQr7DgPJ+uk5m52nJlfX4smlyQKcFHA2BLCnWFZLjmq14JgRo+iJoTGQ
bLCVqVo0AXIE/AMFILzMj3dYmtQ003mMYtb9OzXyG0WpV1rdlhI4lv3JBv+GT/eAlOtMj1Nu43pW
iRXMW+oqmykoD92Od4H9RjEE5NJAdnLSh1Mwbj+mFcBJsAei3ZhATfNCHqRrRBgrW4CHH0J4gjoI
+iLxPy5KJfgedWSzKnFdL00Zb420uUlLDM1h3+15uGuMaa2db2Gt8GZEJgzkHwDEiJl8STaqn3Ll
4CC13mw21Yda0zvbz7RJeZwSztszp6O5NQEe8RiYcImZNtmMFl8p2qlT1I1oy6nZN9UyI//r47Dg
PpAhwHdB5QznW8ToOE1vNmOCuSgce4PWzYs8KmYyVPnK1bXUj2rzRlz0SvOmEXHSEXq2eTvzvC3Q
JXgqqw9x7nYXaBc5NzZ6QqQfw5tSkXKztqsW/D6iQY6qsxAMnJSHQL+eTmqH1gYQVKFzLENGC08U
FcKsXYmaJavY9uspXSqXIqYxEcyjnRGJXWF/OVaftJTBYgrljTYnztn8s1w636AqhZaYeNtcTqrf
UgJRiHy1hfOjDCVs8KMPUI8PLhtC9CTn+ADaVZe1ktBtE6eSK0dcXysvNb+R27fUoU8T5LfwFgDB
aJnVT2nvYCPGuopiBHtlabrrIkBXaFg81uDESGQ1Jc1gxn6nxjlhPau9boqh6KHbOfhJHf2gTP1D
4uQea7UXuevu0yny4cBeqDYfNBo9joCjEaOEGSimSSC3U/dhnz7jSf7S2rKXs+JMboobp2O73DLc
ToeQVFSpr6rCHvRcVjb5zBJoeegOiTo8x1qq3GsZTo466g88eiC5El928xpJ8MkpgZoc5yWBUBkK
qCctll2ZQULBwqu9CfsnORlv9GK41NJs//XOOXFMMMO11k3gwVEXs4T0daIWkVmBpxdxfcJSsN+n
8laPCns3G02dEaZlKnDgdK0FZWl08Lqg2AQYGqxewn4FZR0YGznqdS4bN5yYBxCi28q/3JOH0XEX
AHVWQGvRuHW8K42x62M7xPNsoipxhv3oNERB0AIO8JVwfOkliCwEaG1s6CiiC0IwFZXFGJchDsDk
zgFrvPgN/UxIgBapr104m/7gmO7wmMlrdk8WEC4U5KtAH4Kz9JQ1PUyMclJ5arJFvY83psXBHJHG
wKq5FODvkDB/2E6y2+auviZsf7KMH8bRWMrL+yjiCiFB4SRmWQBDT2RwWiGvQXpQeUnj09d7dNGR
4yRgp8Kbw6MKu0Vt40qvdTTfaZdxSBTP2ib76EIHVJDuBq89tN+GbeWvEXctefHPVgWXRo1UYQ6D
1WpULh0qgyjpNlURWjXWynW9OI0cvAfudo1ryR1v07oaxjZheDbmc7WT9OyuU6tdahgr0dVSUIAg
BPUj5Cs4zfOxmWlqU5bzogBVa/ulkdHjn6BR9+br1VoaDDLzeP8qCKxxEo6t1HbuZKkMMm7QQOIi
qhV5p8sJ3UsTy7yvTS0OCGyePFuL9LgIrYujqmNpBFOG0ZAaPFYNG1ZMLG0CNLijH4WrZqDT9ng0
7QRWQyqjdd+ZGtxLOaopRfoea8o1LeL73xiOhQwgb+xFT4owc13MWR8NDKeKr1n3HiIL//8yIIpV
UYYH4sB50pl+XjcjAQGm+7WFhcXnTJvg+sV7DXuN//2n+N3sEkNXZ8APdEqmWL2so3arUnXztZWF
ZB9YaIByQ7M+wlxbWJSJby9moVfINsIA8RAAYs/SRL2yZRdJyjbYlSv5KT71n8MbFZg6PHVtDYzJ
PJwUx6WDUbuDpi1xpOus6HdzASr2/H4uUMoe1CBO35tyDct+gqDkRqH3CsQ8XidocxPcHlRlpdIE
kexH/Bqd8XJaueXQn9i3V8YnzqhoSvR1Gq6uMoKpzpFdsAa6hkb3bEDjiVbtu7q/maM1JKG4VUST
wiIivJDLRMKr2DAjIiOyKvsbpVwLNE4iY9EM9yGfdmRdVXmbFBjZtO8Gr4EKFQvAIjB9U7YmOGIA
R0sjQq+yOxXx4kdb5BoP2UcSWNw8n9dR2DyznPZ93OMTOFsTB6tIUIHKg+xCf7bfEt2Td5DkeQFD
DszHPnPrQD5zPIDvry2FyDehz570Ax4Tq1JkS7v684dx5/dpbqbSqtWev7YlNm5nTd1Wkw14XgzY
1VRcJkXoOtF4M9fTilNdsyvESiO1FDCxwS5/rQAcvB0Cxde3a2Kx4vUgLr0Q2+oQjQ/nGGYaROlm
SMmqntNHWeGrpRVcdqw0IfYwN7Hvg8GfvQ8iBNvjhEeRa27TG95qm7vKL2b7+NCQGQN7LESET3VR
6hi6lEWMGoBEexo4Umf6FHSfJHWi2P/a2Z7kZD5s4ebjxSkEJ2Jtyqk4fyKvcQzu6NEb0Dq5ksvO
Gg9shV4YkbXX84JjQI7koyuEk2CKHXGpXlHH4csGGuvXrIieGimrkKlNdysDE+92DAzJOBVoFogb
IW8mLB5mDuq6JQp86XlyI7vDTDgyXPfimzhCr9X+vsTKrZUIlhzSZ6uiHgSqZFWqU1jlHKNSQugL
uEwjhOzoZ+wJ3CF4smfQIJQvnOhhOlub3gVXf2RfuFWaKu3tNId9+ZsU3ud5v7Hq1q3LM7uZvdxp
V+7qxUlGwhCMeFwSUKzf97IJ3JA14oQ4qZsUaHsfn+3wPrHTYGU5+YUhnEUk2MAsjBsf0GaxBAhW
6hHlqo+JHT3ZJDlI8bCJyMS1cOuL31xKJNxRUOCESyeJXVTdK7lS+AbaRdsB8VROrMcYlT9jE4E3
USLtvtrp214uCQ0k6lUxcXZrkI2l88krn399heDFhxS450TGDLOdEeidpzQu7/S3NvG2u2L74VFr
V/z3BxRCnOrPJgUHLitDPRYhBl75yG+ZG1B2edbZvA03/Y6hdzCIvRbyJulN87Yv0FwCyUNGRr+D
4OHa7Xqi6M5P8edvEbw8YGksk0a+wSa/egBYJS6J8QShR2BCkUcmIRl/SJabnJvnznVI5DvzzBrI
GkZ0KVg7+gzBmYRhqdYtnfleSLbqe+RT8LkCcJUQ+WyVvXbpDH8asyYUloqyagGdhrExMPfND6aS
4sCbhm0v305PWYb2HsU1XJmsd7SdQDqF+f5gfvoUNJhd3JYlg20w/0D5FRdeHLTE2Kjn4Klfb8Ne
m1hNCE3xmHXmMoY9fcOuMp8zV8mB4vJmqbWAYW1ahZCUNpYVq9yDtDnE5RsLBFQmGHem/ofTOtc9
gx702K8yA5ykjsQZFUPUmhVGBYYMjHDy88hLzrhG8+imL/EWEeFeGUl9scqmxDfkF2dYpAare0kJ
P9Yx+ZGqpAFFiEqis8tqE8J5qE8aWlEC5YfxQwVQ9/9wy580G4ijFtxWV8dmkxRY1+JHfKeji5/3
88O0rbkz+2AoWQcIr41Z8FtthJZhjfstfVPv+CSj/+43FIt/Dg2YZ871h/8T9pFZ0rlmCoaWNzAw
V1C6X6v3LQVJGv/df5oQ9kwxUVpFKYfVjLddGvlj9BTPsvv1lapyP3K0R3Cp4GYDoy1KSeZJIaPq
LUsvB3DI1J4SoKcMAaY3ovELj5cPzi07oEG2YzOWiwbrLHInAbxgXnDtWVyntuTAvNU+xnnu9n27
FjQsmUB/F7qsUMwGvFp4mzlNa85sYCBmdTkBE9qBd86hP6PoL0Nf25kyuGswhNPjjlF9Nils/Inq
dTv3MIlaBjo0TPjt8DnazO7k4awFIZg61i7J0xhBsCls/JI2Q2NWsGle0BdQq3y8Qt2WyPXWxBqG
7up9uDaxwtpJRhIqhoK1G1wzdmOV2PsOriVx28HDljmgAyBY82l85sTt+nlmhTtYqsBAizoS6G20
lFhUg7YJlDSqFHp5a6u4aAo4IiDGuTqgWFs0gICfih7hbOHQLa2gHmNFxkSSpA+MaI26+DTGwfKh
qGCBtQwcvyd915mVKGotYWD5ebzhO1X2a8/cqC4S/pc81opqTzsUCWIs1ZN2kOfZrnGYnvrr428Q
O6d0kKex2P7YtvnO/KEhj5G5U/mhYVdu8m+/d/xRlYdQhaOi8UF8OnRgvlUdhjmGUJ+ns+cc1csP
B/efr+N/Re/F1c+90fz7n/jzK7hO6wRETcIf/32RvNZFU/xo/8l/7K//7PiH/n1Zvue3bf3+3l68
lOJ/efSD+P1/2vde2pejP/hINbXTdfdeTzfvTcfaDyP4Uv5f/l//8h/vH7/lbirf//XHa9HlLf9t
UVLkf/z5V7u3f/2BFpFPvp7//j//8vCS4eeuXlg21S//+O+2YOzk595fmvZff0joEPoP3o6EHmaA
fYDrxa8c3v/6q4+iGp7nXK6SR4F5Ubfxv/4w/gPdipzhA7hSIO2A0P3jH03R/flXQCbhwIBSAnkE
w1b/+N8ZOFqrv9fuH3mXXRVJ3jYY0vHthF8DEJ+CVk9eI0WLpCNEhhEdwT9UlvG1czmA1EwJiV0E
0MCytDsjuigfxnQlS3ocPpwaFO71CYmrPplg0KquleKyx20BREV8Y3SMACYprSUvP7jC/3Zopwa5
k/0Ua1MnLJ0JEKVrpdrF9Lxs9yz2Rwy1dysjQPa+7UlzQ6mHl01PVNxfuRfWXtJsu47nNZXeQ9eM
bviRuhYaHMfKp58mXJyNajRqGRbxda2/Me2hTgmTwMVGvrHeVUGz2uyK0C9mV42vW+2H2b2002Nc
bc0UJEok7m4sfLVsuErmlxDOlrOH1nET1S9K/9O+/nPXfN4lFs9nfDWHwnWb92htsyUWX8+3Uw2V
et92e5VctE/JowTBi/o+Pm8miNkTpPTn2ZtSvwbr4E7W3Bhv2B/RfXs12a5eBxAOTF0k/DXVk6WD
4qktKL/JvKlvjJcSGiohcfwBZY+RIMB81WaiZe/ybQ+GhfQsd5Nb521CT0weKA+O/zo+tnvz1b4r
LowL7T7LiVxt5NAtI7d8/3oCUN5bnAGkRD7krlFLON5FsW0UqNRhF5X5pf1NGTYN82rlfC4v6ilI
W79I3PTZeUXVpn8vckJ/AOqObIaxRWLKelMf0/uWuUZP2hLxAgEZ72QRDdTcHdF6EutvYZ34E923
vUNy/LyhH7rbmQLR48nKjzYaXBpv+mljNsGY8u64g1q8VvnGafc2cl3UpYYnp2e0dFXmped0wrbF
O8vNZFeqn8b8ucn8GW/61mPTBpIxLD1M3+ORSNklkg/dPr23hn0/uEB4Q5eWQa4HaZbMS0sX4B4d
9J0/KvTWx24EctGclCBSHYJecfXqm2R8C0vioPCKvjpvHM6j7MXq3mL9qQYrZK34dewyZWO0Lynb
ogln0+k3+fwtU0fSY8ugmIDWVtdICs8otoaZEdo/O82hkABrQsEBdLSogCWPcxKStNNdpem9qfNH
pSNOAenBW/UcLeTgsYbwbFiDhfK2xyUqu2rhd9kZ/p2WAEXYL3mKaTaubFCWsmsWP1B5dsFbkahu
p7w46ZmGh7c27svo1trF/Upt2uI+5vT8/L17hEAOSGYDPLSUlyQBlN2b006WL3J7E8VuWHeQq2s9
FcqdFBtpkC+G7iIqznM5aNl1WqRIu78NQ0/q6TtVvPGHDFGljAyX/XUIDUCJmL0f7n5yUmpgcHyC
uPwwkKQgGiV2SzCofCNNbqRj0TwJa25BjsQ1Af2h8DfntPXbQ9kQ181LN3mKX3JwuEQguvab5wnN
1jkMkNGt6w1UnFBict7t7+0hLt165ZB9ZCG+miUh9BwndbSVFLNkgEwFbey3zmN0MBuCAJRWG730
w9ItRr8Yt2V9gy6uMSvcNEMfeBxUd/RVGXxb2xrJpu0hw7fNB+LcFS2pJk+JvELdypHyM/Q5inw+
+0Wd345ffLEp5JAkhJSWk+CLq5tWOsMGtkrPxDsOXfcdvJ+vlL6kbkt5E4a7ur6xG7R7XoAO2Hwy
HiBQ5EhEMrzwBUdYif32Veb6uH4zXtbmeRV6vRpYIM8toa/oxYPrGG5xZgDBOXuFsWHWCtRPeKj+
vI1ARo+QghPbAvFz7OJavS3jaYjia/sbfZGCYptkXvYCijncQBryCj+kiOToIUVhWnMztFgPHiLZ
TCP5/dfeFmQTC/P6+VOE+4ZJ7dg5jhRdz87FmH5v/NghADhlKAhlYPvZgk041CBn4ETInjGFsNit
U5cWrgzag5b0EGkk2stwOcMPJrtccoEzG/S71nhDw+jUBc6VkXq4ixJlQzVQe0dkeEAjA/ZTaxF+
4p6t6YFVXqv5deKB+nUo3cmPkxy8G6Qbt+Z0b1kNSWL4ttYHo2cS+vQBXdOkTUrXnC6q8OBU12jz
UPpt7rhquc80nw6BXbtdG1jRefnGprNR9dr5rC73hrIvnSunx6Y3LxKojECos2zPZj1o50tnRrji
y+1ugsT9JkFoEMHhslcVtaqIfrO+SfNudNVXa7qctBuH7sY9uplp7Gc2blL6DarLjf0tHX0TtLyj
F9O9LZ81r2ZyzybPGp6Hyk8zkiFzdQ80AOgn39k7BdCpcy3Hw3uohhwvnAUemwDh2+5QewyOFrqL
Ckp0HZIZKPtYW8VxOydI7+N3/Aq0KP0Pc1+yHTuOJPtFrMOZ4DY4xBwhKTTeDc+dEiDBAQAHgPz6
NkZkd2Xl6+H1rjcshnRTJZGAw93c3Mwes8h9c+muKC+OnbHhRNyNO4E2lruvzNtZw8aH9IyTkN8M
TC/IY0PlCM5+ODO20IjtHNSBAMYTeKp5+j2adwSa9E4Sid0oT469wWvfdvDJlkkUpV6TSZ63TYZf
OiAZXadHepjTbpD+bngZb6rphjfhymx0Vh3qWCd+s//vV+1/Gr7+umj/liIY2tWe4iX2z3mpE3IW
r7Y82azc0E03NcnKDJDmU9IM4vmtSZWdhfCC75O+3i0dRu82VneecHhaO0snZNnU5FTmhl9EcBms
LKAJo/9DAnpXE/57/Prrr/y3c2kqHWMVA2PP/F35SUhSQ7ZQWrLgbXqc8vprr46hi1T0BCPWpspa
P2cfwRmWIiPgcZpMTt52GxxgID3PWXQD88CBkBAedxZoKC/+9w84+M9OUTDNwYkBNXDFKP41QAVW
VXbSEPqsD6XZt1dHQur7qR5e4VWAMF+kwdhvXYgVInmB4GhMs1J2Sd+/RDKFgYEojlwn4rlGO3l6
6+fc91+C9pdnFowkb2yMI8MFFuloBjUf7Lmebf1oBx/XZdkEM+SLkkolYb8fITvlpkSki0QvbiNh
MwoH2Co+Vc27jZhutvc/+8/69s/s+28F9d8+/n/W1/9lFf5/sLaGLtVf3v7/U1vf9O9fv/+lGL//
B4+i2vX/4YATh4ragdIxZG+w0x41teP8A35R0EG00dhHWU2woP8sqcP4Hyhxcab9ex0d/GMV6IHI
xerjjv8J/jd1tP83LOtOq7Q9lAAAs0ABvgeHv1SZzFSYpK2DERKIuSuWX5PrFB9mgiBi49kAeLvK
+ggGlJpNHPtnpsLqY4QFgyvZe81g8TTPR9+jQm7sSczHnsPyKhjQdCxOBqMJl3GU7uV+N60fPYin
ppLiZJHUIjtM+KBh2BH0wN2iODMxDB90uThWJJDohu618Lxv9uyG7xTHdky9s714OCw6dhvd+ouZ
/sfStO5RhJFBKj8MbzxC9T/Kx1L+L/Ml904H+GfAAf0Uk+Ew9vNAbotXBe2/BRxLwKW5ZU6TSmuc
kw4EtMw2eoAExqRhfFHCytZuO/MC0bejhJP6R9111l42Lk/H0YtfR9+pM+Ax3Za7Q33qCuWNcCax
zZ4248e8TDbUcmh5E3Hv79HVxCni2+xGLPfVD/SbIDw6hqWLQ82o4AajmsxXNAOD3nuKYqY3Gn63
OzDvqbUJWHngTo9jSol556rWe4u5CzEs4cDImRC5mRwT3BxW6X1vG5rAOMRuXTfcSoJkxHAGM40y
Us9djaO3CuN9CcLd3o57mCbMRD7pakxCux6OfKiDW6t7k/Xdr2rp+R6kfPcAVUpvb4L65wSZrH3t
wyPLQYEEr3WcZJhUTUKni6/3y7Qs8VWlthI5tEvGb51T1BjcjZ1k0vSHFTTxTepYwrNlpinhYpk2
dqQ2k20RAvNt/9Prm7MsK+9NF52bhpWIt5Ytx6wvwwU5yCS3GJjlmb0+hcZz5ZbG0G4YoOWbiNiX
iSeM+sPq+xtrtI1yoZDiqwwKtq0U9KGqCNLWsfEvdUV+9QOz9r6lGmRIU96E7LMQfZG5FYpci7Xz
wRsa/AjR1lB/bSZ1EkWfk+bWj0J8uH7cXVzaoGYdp/lqzw2VmyUIv3hBOsiwI/pDMxAKzEz3WygH
qIwOInyK3CwkHLn0WDfQ4Yrj/lDzBdVYEeNsJkAsyli9dKH47AxpvlWLaFMqpv5Ieei/KqGPOHea
by2UurMpnHVuaFSMW6Y4T0qgrokK5/FAPC3efZ9G2MWBAgWVFs5GEzN/hsGHCQWSjj4cd5YngTcx
N/UgrFvOrLs0MoSapEPwWjpnLJMAztmFLOxvS7nq7XgefVEYsRiWIFWTXD4CnNiweeRJKMIavXlR
plUrqAeQ13MPHDMBKtd8enLl5L8tE1s2qmiq15L1UebHSx5wT+zLmMBnPg7q1A0K/R2xbRPbKEAb
6P8falJP24X7FM7doft2/+guTwXwwtRZF0H7H/9gbL3xGtjz6xJFMInv6wFaM9i5YwudrnrJyDy3
3/wANg18AdoWTj62bK0YP/KW1YehIrdKcbkHPjltwbq+koDri/YjvKmIlvVn7dfQPim96jr41rbj
GphYWZQnYvdD3qMQmf2IH0UEREV3aFq0mvtb2RJ9drz5pkaxOKnXtv1hhQGfSsu1037ywRoydvWz
Cwd6hrwePYc5dufAomh332ompjIhtnTzewTBYELS+bN5IoxsJAyFMK6CPbeAxZEoOFPnXaNIev8X
TNSuSQgf1W9rHosZXk11ikhXXJrBFJf73VgSqOWWg5u6yvkfElGM+v4rqosTDY04TDGuQyEQcIJ6
zb9mStDiHyOLuUiX70+b8dA7udAP3NoSgUFWy/RaL6E8Rxtrnt4WJecnCNq1xYYiiBUmKBT29qeN
ro+mI/8j9pq0m2XmLtN0XnjbPola3GhpOp7bevBSXizF0cyyOIJ97R2rbrOAxHyxSo7hInhGYg8H
6VTE6hna+s3ZE/4B88LervPLZQNvlOAo/PZNDRA0z6kLwCZQw3XRH49fBV1avOfRShZDolsthYWq
gAeJcmKZLwbxtwjqIXfbKfxcNEY1Fnf6wcrpScbDr7YY/NMccPHiDtY3IrB3o4pfnEq3r36BOSpo
DvLTFPi5tQywm8Lp+OZ6nZdKx730MOjIqNLzZw/0rC/icDvFDZ4TOmRpq/HvQ29kt6ZaTsZQmVdx
POw7u613jziISSCCZWd1+6FEUrrMi8TJF8eZkN3w0kiAF6qSFRoz0Pspm/KFk9ndl6QZM7seryE8
LU73511AIRWTDQYaIH39a8ZZdX6EyWhuEwEz2AR87uVbMDXQLFaCAezrIOSmZJd1mN95phPws8YR
YdJ3k9l0AR2u4M9HB6+q3l1qmiuxip9eRMUHuiXWzrTkWcyC+HtCumcJ8+Hd/TiumvaDz12TaogO
HioE7nQaXHcdjAx3bajUPozmpIpt6JS5fnWbifnJkDE99eHyy5MO2TcjdGA0ogeAYSv20scqcqj3
ed9nU41UJu6Dy+Sx21wYEPzWZTPcLy5UPB5/dssRJm1Xw/VntvkHcwe5ayKfnmmPQtSqOhvVYsin
42MvaxTrkpI4cwb0vzdKzd9qVfn7Vvsa3+jmhLVVfBVlEF+rUEzH1nEuoPVNLAnrpco4j4DNe+x7
B2tf4B8VZD7mUpc7Ts9mzQLUQpddqabViE2AaLxelAT8Y+5xbBayzGsXCcW6Ue6XsC2i/PHdTk7d
vq1QaSmkJnkFpZwM44/Q9yxHtqP29GFVxAAXHtrPtqngxzbZJKkmJXdyQcQmfUnPMcSVti6fr85M
PPQqBvYVgn3CqqX52fApVZqcJmQbL48LfHaTsRP5WI5rXPJksgjDLuvMaWILMEn8zv+DBt5lqHCo
LdJGy0FxTLh22ygaL1GoyfG+iI0k3QnWU0GHYqgb3RcGtugbh5FahhQ9ZQMb9nYfDU/9YECJ93/b
ztB+l/JXv0ThWTgRrM+GH3VA+m+UlSwvmqHOIiNbliJi9dBvcQGth1P/wwPgZGkfxq9z04CqW3iX
uJuROdAOy1+j7GQc2qEMu2Tlp5wF3uuFFDVADCi0QrqnhA06RlG+SKzW6H9/M5pCMzrAflPNbHa8
X+C61jlzjkzvPa70tAtm8Vq3nj43UdhlljfuuwZTx8IGAO2oKG0xbZVaTVmmRg7RTmrhvam5xAyl
+jU1JRpqfrHEqagrSAmbsb9iWF7vdNkGWWzA+LOM94K0zGQz7Kjhqx0DBZeulfGayy+odj8vUfsy
NtOORd38PvH4MAVl+cOyxp84zgjdjJCUCon+YU2TSruo/6FsRBnRfjNN7+65jBvUtqW6tpAw2jfD
AIikdQgegN9bLu41LJs6R03ZLIZndCLF12OLYcJ6fgrWLKet6++txMhL1X/ez46lj+Kd6n2TPI4S
jcdeRZSCJEAoECJ7vN3jaMOhH9NEHst1gWRlDZXO9A4pG7M3VUGe+xLAU6eZd5EjVqDhfXjQg+tl
C8seAXS0gZVZHbzsrRDWlcryE9uU8msO2NkSln1bYq/cVcJ/xXyAA8Qp8t9p0SJTj7Y15BQueg0c
4/TazR3MpJvo14zZVN/x4SY8x8uxp6C0j1gy196T+gXaBk+R38WfcTcEObPLeiuLkHzO1D2HukpU
gwaFgHDt3oMbew7Cj7xOnYffAqdGQQP7OLMI5V289KD+tzARhLnnq4lsqI2VtXuSwWi9W7a9ayem
tksYTClVQEyWUH3FcadzHs/gkhSAHeEZui3BKUJ2NiDnllO8ndGuSJUKXvBYx9Pg/sZ4On2afW8b
FuYnR5cog6q099GxEB0ehIuECbA2w7ENXx6PU0e8zAfj6pdmEFfHX16RdN166Pl/WLzHsGOMcgTW
ndZ5dEZkVkNjwfJqQRLaNV6HhmRQgDyICdjiJzSchoQ3rocFXS+71iozCqkk/OKT9c3uTiGh7jNy
diRfURW+Y4igfYpnFRwkLV/jnmwG4sNXi87CS7gqxabzTY9c1wKg6JXtEYJ+zbtn8QxmhfaXWTp3
U8opLI6NQ5/upYpHUcN242cAQxuGfu3SZ6C8o1Po6v7qx0W8o9XwW6noW+/IMiGmKp/ogn33zzvd
BmEGe+LfSP3N2fWpkyunRvuAlX9oydpXKOR5LzRwNrZfWa8uhD/PDrMQ5ddF4pKhBCg6hQfXKZ1P
/hbRPrh1PX9aei0yGvTFoa3L4hLMM7qAE5PHYBxQ+3oUz9aqpLtxrNC/Mq9b0+SeJMIKgFwjvrXZ
QpufyLTI0aFNiD4eypt2HFF5rjlk9x+JpNNUMunZyPLHaUjfMRBMDXLhjjD+cb9bljE3qgt2ZBLI
XcplnhKMdR+5wf/P40Rbg6YUMy+fRW15ey2dBavSb+N8rvoYhsYkzAhn6o0E7Bc8fcbNPVKIInoe
hkqwVBWmyIS2wtQP+syKg4luhA/mHgRRE04m/1It2LzwnZVJWGiRxuW7V0bDq90t8Nge4ng3rxWi
XVi/iW8Nu8EiJ0ytzZ8+2k+BDD86F/3AgoX1wS7n47gEVjKWTtq0hBxZMR5sOiyXgQX9zcZGtRaV
Cjs41Zj6lRBXIc7xfunKZ4Vu3JFT5pyCiHnZI9r1baszJmN+gvYLRwNVuOgHmhfCmzyM8Mc0EWQm
5WiDJDzy8NAU1ktDJ+vMPaAZpYjH7x26ZnrgxUszO3qjJGjLk1ta75gUqNKwmPynsHJAl+RI9hqv
ii6T5Do1oNwcfInukBMWT8As+9mu37o+ZJdCDjufNwPSYUL3THrN62ANdCem5kdhE55Iv2IHvcjo
k8vE7SvnNC/48qB84LY23FnrIGzfRX+9V0Pc4qhjwyA38B19XuoKY1tr0ji5NlrrNkCOwZ++SMmr
8xBUYLBCPn4rahQqOCminQgwy64a3zpg6OPaI7U8y3gx+0mjkTHS7ny/CHLxJuhBDHpI6dSE2DzQ
m3FQIKkgkLt7jhcV7nAJfeuIp4yWCx0bvAnIV1hdK/YK/bR0uNdnc0BFFop5vlRB+EMZjd/QI/Ol
W+LmskDsaksDVZ67rl3SujDVZhonktvz/BPW8eq0qKrLMNvqbR5ZXxNx1FxaTtmAdiouQYwMGbWs
FMVJOfqMpPctLJAHStEF71K8aSzjN9KK+mWMg/3I5lwpTi80pP3zKq7qL/QkLRw1ckWTUGjT4zhZ
IEhA4/Xmu0yeH1tdcGd8KeqwfQVWLqLRefX7yHnVpXiyB+tAOmU9lVx0ORIV9+hbob3pKENuTBRM
Sm27PHWOBQ0KFUTX0o6HFJkVqqua0KSXDIgTBpXDDYsH/zwrDMWsZx4Gkd7ApZ+O90++ic2J0+5Q
CjEOEI6f7a1SmKWo8NPPInQ+74AYFfjFg/WvwiT+lZZRuPG0XWPWdQWfMKquNwF+yAOQiuW7H9XV
jfdrbRGH/cuqMrEZ+joEXVFa+X11MfBoiDjNbl9cbI8tN0FR2Ldm0XsrHpabHmqkxQvaT6zAxxri
6RsoQbAcIk12m1d1s6PWKQy/KMyNcw0TomOFzA5WButtfb81IfTBNGu63RiavSVj76NkdbtHX31j
jJyT+2uGHjDMUWtoh3duuCI4DPyDmlkCLIg23AJmBscygLEkWvROs4lF9H2IomZfsGavuzl2chj/
+etmQNqkxqDNUD7Sgxui2+QVPSqBFfWaev89DIapSrwh+NCOwRyirvMYM8ObcuiiBNMuMVqVizk5
lux3fWUmzPPgHbIifiEdaTaFxbtL4VT9BiJ8aNipen5hC483C1bozp8C82JHhj7zksOnfM1+uWjG
xGfDlksmL11fgUwSt+PbEHkgfWiv/DUyjND1Gnwm1o4nKf3mScrpG4l5DWORGiHSY8ENCVICTxeY
196fg6jxs+vB2bct0qEQ1fxHZ4o3u9f1Xuj4BlkuwVM+pLLsg3ONwLk1sM/YyNrtLkPAf/tTNT89
kgBP+uaJN/E57sPvUAqav7kdGstOD5QCRDwobYmR3GJbnEvdOl9D0cTZyF2zwxEJnkLTeGdCeb1R
ARZsxyXqK2b9oDG79tQSr7PTNseCmuscAhTO6maMNqMT4mXGJco7wNE3JJoiLXnUvIZT3B4kxqAA
mCmaYzIPTs9xUEEfBLMvikiJ7+KjjKPUCReVDJaNHCAoSYTA37IExq/zZ2QQGtXidYelhFBED5+d
1KeTm0GxI8zRCN5Envb/mK3+BT/RvvLKg/EGa5BbFYBjqL9kwhRzSpZCXzzAKzBxGkEIwWkDgRbj
o2TrsuZehN7/yfqRr5Jhq7l3Bnui4hiSujjCDZXsGW33Q29N+zIqaK6V1X0nCIhkWL5bc/OKpsF3
CoSPiLpAcwx3SNLb94i3fN/M+POXqIfM4xh4Z9dU/hnjyt65bCNnC0vX79LRwTGAu+bxfjeClZPR
xZaJ0LN6vj/gobaKvJoGgs4fhqeKNrZP9wtoU2gBy+UQS0xh6LoG9UR3BpUgvLdYC/wLEVgRq9nN
vpjSoLW9NzAfuz8LitY3MOAG60Dx+QyBuGHZOJG1gQ58mU29C6xmxiJL6t4gYgxPttf2T6bo0Q83
MWDmCn1UjGWbS1wu3UvT928mktXXPXmZlwjt2B79/cADIQgo7wmjb2gYxrb1iRosC0OZwgyggGQB
AZ+krZFWF215WlzZnI3VRTlpFTtHaKA+LtwJjkXd0WvJp29WFRS/ceRicrZYnh6dgcLQMtFaZ3qi
9k9QLzHsRjz1bnrUbipYN1kMlcOGLui/8gBL6H7r6uHF7CrITm08VlQ/omjYjUg2KaLblA4xaICL
XdRH2KiNeQtL851YwvlPRJlSyrfUPHdkFkC7zHPlAnJCSvdc6Y4dbIxeJHg36OxHQPCO8XqZH2kg
bA/cqKWJtdD6yXUrDKwGSmdDNRJoWSqwISxeHYo+8B7hI1BboNI806hzQN2zvOhM39uPYgnM07hY
mcB45Bm+vfOTrdmvR0lCHe89vq8W0iAjc8dpE2rg88MMCA7SoK+uiwOic5z3qAV34B45Ivd73FHr
M+RLu7t/mRcKpsfFpIvcm4P46AFtLU01/vad5sgcsBxqHTYwHujM3q9NlEgLo1046S5Q9PKP/YxK
nwCM3DfUASdEl/KlVjj9AlvSX471UhKSOyOTfwFwDAyHs0Y6PGE6is7lMmK19DbGX9ePztydKvCO
N3FgIeeeagazdWvGVJCD/VfW6qgDLKz1XO1EeHuginoBOr2xV6KchN3oWsfMWDBGA8tuIVSdNhNR
eQSg9qycTbQmqi2bq5Q3akrKNXklNALp2VlQXVj25g7QoOVTn6txuAW6GBMnYh0aOoCu742jBmoW
yaOL5jGGcflaWmeoHcPqasUfekiUJwrFru6fqZqgmRDQ6XE3cBIkHlp3p4bvkPf7b03deC+kZFvX
tOZ9UK19GYrwpykAAgMDdHbtCtDdL+ECMlPoBE1qlbG3bd2Ob+7wgCfb6eQFzmfsztYLzWpbNefJ
RXE5T0x8iEa+VetrrfA+Sh0Ou/uZKwbHze6n5ixB8FX8Fk7kCxkUUlSjxhcmnYQK13nt/O5f7owh
m95WPC162zs7dkshcdV49DjhKd2/ZsXgGqxFZTvqJ89UADiVuoILX1/d6QIjwfF59Kxx/4AxgxkT
nAMOv9KFNNtcyTZri7bP6jmq08UrxC6iCyiOa/EBnr1zai37ZxT3TgKEsXmF9SLIsEq7R2ZXUe5H
o5VB0HXYK4qeFuzv1HNjh13yaGMRbeXB3PiJh2RtL6mPMay4tZ419cH2Y6HYeosunlvoUZ0f6Ixw
+alciz4HqXXaS9Vf7xc7motdPYfIXNWK7cXtk7O2faCwfQmZU1wbvfRvVek+c1LY1zu2s36aR76c
HkuX+DdYjh95xYA1MLHTgMmzezA3BiUv2j/P9y9FsDk6BJyDyrT2EeLafylmVR+i4Vw1ARzGDPxU
EdkrjJfORblvAusIG6btYBh7ukOtIHQvKfV5nFN4AdziGc0JkOqPsEzpLlIV/95Ju+ces2IKeAKY
ui708jbeONg5BeM24P0BGW/42+evpmeIpHgTV4L5jGxaHKBNa+eid0OWV6blSTNWvx2LTpcw1Na+
NZSkYqLOVye6L0Fa7wjE5bOnbXFq4xEaVU6svkPI/zTx1rzR2oPpKNrJeaejhIXNdimV2Ms65h9I
+lLX5U0Cg2x7FzWiBlcwNrlyFUaegdbanHXnpZiuLurJbNJDuyfhEmSFV/WnoOnhkXlvSJQ9FCYW
Aux4Q5a4/vP0fETENrbm7VwX/KTARTjRgZgEtSeglfUVRMxvs3F2+lQukDyCSMDpcVhVlo+FK/Cl
RZFrE1r9jWjgo9jzzQ6qEGM+k6VKKh6wU1fC8rmIdPAehCHbBSP4jG7j8ZuzEGAdZXypV4SflNax
Gc3w0tngDkUDJkEzrwNVCz3L4lms/bXQ0O/lAB5SsMKFgKnZFYDOJrRM4s1tnVJgLlNgAX2tkIbP
rm+u8L6DhO/au+iJyN2mW24LDdBavFeRj6Xvkrnd3RcuMncImOjh0PpNldhIs5+bufbygFGTl8ze
o/85f9q073eEtGD9GZysYFKINBr7cg/sjeVdHJsnC7aE4D+N9Rn1nr21qjA4Lc244YHEjJ9TsnMA
I9h9VM5LUhNMcYXWgBTbms3WFRXymHn4bQVt+MsycVb75rVnQN9C9PQ14z76oQ06wz5DKOad3I4Y
0H6SuvptUxHt1ajCfFEs3msIlCcTsOFTYBuRihiHJELOF7qoUcLDwd38kyHQGDDwBQFVSbjfC+0i
hrVYksqR+sgtUjxrV+X+0pygIUp/rzemH5wPSrtb0dfd+X6JxPTnnfly5KGsqvKgur5/ngl/wTxq
y3N0ZrEuusLdh+O0b1QYrIYgu/vqa2T1W0dqye+fYhH/CYeh/W9y1/IcJPeH+9JnRadRC2lnDzQt
yIN+bEFXVMWxmMRPv2s/g5n+8uJB3woQOdC87tD1a60MlIDT46XPjLkP4kTh9XVi0VDkpY36l1om
yhtZgPm4vqdxKsccYESR8tYpzr5uq+0/7/yqB0TJPX2Q4v1evd8vZQNPazTcrw0Gf0BEYyJjPaaA
Ay+sb57GzhyK6S3oljCrpfJfqmX4o0Uq+NoEE7jmETLlwTaPmAbFiDmOa3AuS+uw2qt+1FqeASY5
V8vyz3RgYeIbZ2kS3yIfgUDLJSQ23VsaX3q0HKDh91bC9n5LQ9CdA2W/dy2LACGD/jLXbnXVpb9r
gcICR8QEwQP1WqYGEdCx80668zcEs0iF7Iu6AkIIgY+ZZjLi0GvQR26IWmdk865Y6Bly+uC0OkGZ
hp110G6nDpXXSC+FkGSzpaCLANg13QU+pF5eFdpKR6cHPUWiEykYyAklLKzP0dxHyBzG5sDg23Yc
SzqmanS39+zkzmhhfAYHV4J4EkdFmTpFaZ9F/Bx2s/MibR0mXR/dWmKNO7IuSmtdowRj9Vvf0U5u
ID95CLmEbqYu6E1M8i1YdyDwbXntjHPQdpyFy6zPxUoMaJy+fXIxzr2pCrfYzYHqtgYBbwMzIHMW
8A7KJIGSHb7kHAPDASvKuP8dt87aVI3Bz28m89L2zM0L0FiOJVTV/gQLOj387kq3PlJTiv39bnHk
ejeUO8O8T79hHF29MuoTzNewru7Rti2cPdW2ArXQtQ+DWicrwAsZukk2+ThuYFcrv7rZ/z1gXBJH
1a+wBlBjWeQALzgc8fdO5wMW6zUgn6Ixp0UqN4Ner/dcu0huYymuLhTJI/Q0JzGzY9HMoPnaNNqh
AG0BopMxFURW29jEgJ6dCqY+nhq2egx+i2VQ51520ECTC0OhuLaO6mIdIlsZWC0RoObq1tveG7jA
mQwAYQR4zVZa0nq2+YuwckvPVsLH4PMOeUKLrj/5IUa914zhjkXb3J3PVmWjyarjSxiA1fugvdwR
hSFsVCpR9CdB24MSXqCnHVdE7mfH1BcronrDaj5/TmZmyCEnBQVSclS2X158DrBwDf8OC4oDRRMV
s1fo43T6lyZj8+r8+SGeSihbrV0YfMdHc36nBxRpdxTQIEzk3QJuCJbAodXoUtwPGe0t5nj/KFqA
weO06M290uX4s+1qS1sd/CJDceKob08BabqjBLV90cPytiyOhzQNHOJ69ugXnC5AHPIWeN2R0ssV
M+4x6q02Lxdko0Ptt6liEz3bEkDkY1vLqScHCAaKIkFzXu8xZJuVd4IQWiv94UEKuedHtVo+q+IP
saIdGOLmL2rxDcRvGTjc48rxLgcMOBfCOg/NFIOB3OQ+jflboLGkYKQcZRUbapAWabAbHHT2DWRs
nvyy8p982O5c6dDTkyvcGgVyX5/vd/b68XEXKztlNZty3lODRg5LiV/Z38fRXtIiMlHWB7Te+lxN
aQUwOZmADDUwbjgUa7HYhGXWRrM8POrHebFPEZhKeItGfOlw3Ci38L2NTzDbPyigWnfqTTeJs5aY
saos+gfjKNI789yo2YB6hwkXa5mdG2gcJucGLBVvxgDWv9F1XruNA8u6fiICzOFWIpUly9njG8Ke
QDZz6GZ6+vNJs86ehQ3sG0Kigi2JZFf9qW7HCGKPNdHpXZTOXvZwR0tNZ14b9Q1+a73pkCIIWCW2
NX9W/bSL3VS9F+5ir4ch3qUinw9GGzCDdbyJ9rOCAt0yn2v1kMxOdrofGo5e/flPnT746SNg+DeN
c0MbDz24svTusQlKa8vrorxcyse+WuxnlBmr+4E6ZNQBdQmlnFtvc1xUH8oieTduJjckKKw8NTNq
yNnWsqdJUfsZKHui+93Gd8mf0YPuTGeuwrmK1d62p2mbG42CH/LSFUR3D+Kx+NH9LA+O92bTlS0l
ZVFVT06TkhmzVC7z4ebpXGk0bCqfQTw1Rv1pKnhqnSw7ilyTVwG3eu2YD7Qxs4n0zPtdUOtG97JX
5QiIDNm9FiYi+OpWZk1i1rbG7Ygab8dWKpjAGDdzGc0StMkTAeoux3Kep3TaN+Y8HrQyP8vCZDny
NGM9YkkcRs//aAYKoq6a5qsQCvXsnHdbt5irayX6ZKs1NxvJX5j7pmy/rXBUxyVGnoI/BY+zymdd
RDLuliNhWF6U8JURS93Ab6YpkbiFrLnocKj4qWzD2m/9da23qP/Tof1MxhEfzTw3f2/d9/19dKTO
rBu7DzNlxo9KQh8kuWHsfSG0x95p40ey6sMJ8b2JfaBW76Oj4HnrrL7gzAfqW1rjAZIu2VTKMB6q
Xnqh62nNj78MrtnkK3lbi8um6mhGvYmRGkp7nExrzeceXgR02Iu2FKc5/k9RUJi/lBMUoXVfQcYs
61aIU9yL48jnVJ/bFy7ealWgeJSrxSuNsCb5c5fbr3f121+0t2tizrnaAv1iWOjO7YzlaLjZn3wS
V4G35wFxQnXoB3qypAzIv3GF35yTHPce/6vbm3OEJ8KfcHMVDnR0ZaNTxLy/E0ZhbALUPwjys+7F
FoO1TbQsiCqEXk+NQjk6a4MXxgoQpB2/DcudQqGwEeq1tW/4oKvWJAKDtOh3OaL07113wTTLD2qj
KtU5cLhQDyhBYiOUKEGgkyf4FbQtOiZbvNKPDdRVqJF5sS3q3ZyVKFBiGz67rJ/tJQAPF1ULptw+
B4uRM0G+J8SuYmy9ZaRhZfXkw5fGstJd8Z0SryDHHkceM617JL1nBxYLSD+ONJHt+iAF1miNJ60P
zAOfJ63aZVV3tBIs/ukm6fitjaTXAJrTGWF36a8nIfdOg0NWNxsgHjK2fasd1oHEahlA8Pc1Hg3D
+WkWpb8ZUoe8Tz/Gn9Qx0FzvFkRTC/C6tmqCgRIjCaxN3bUD3//ZyhSfrVd/jMLB0XKjyHznLr+Z
N6lG91ncjqRpBohN6FzkkIw7yyPvhFmaUazIi9fs/sisaMR8Sw8IvAwPZJ3+YM0Mu6Yaj1baSr77
WUSjcL78pfmyU4CoxNO2aV78ioflslRCj3BNAfpitwsIQtOzZGs7fCOd7u1nS4ujzJXqrCe/e6fe
pMNEl6qN4zqp3ulxyw2jXcdItWjglD3chNjgIEKLQxTm+go8ecu082lT2qgNyQz8bS0dk1qQqs2+
e5gc8zcsU3kF/XfC+0aT0EfWpBU7cwn2y2Slp0nPH6xJX6I4Wb7hC8WFSdEPuIT7gcZtKYcl9EwG
9FRqOAFKjwfF9N5Vl4z9xrbI3RLdlyGnS1tTYzhz/3uIwX6wAvwZK8+iBsClO9kgeeRcTNGQj0/T
Ykf5zBwAZzSztcyo1AgeTzZicD6nuiXEI3cjPYNO0vr3KUnQj9Xml9WxqCR6sEPUWEZOX7dhr72r
ydgNBLJHqd3QChr6NZX6vNNxMXMB719mF9mlXiOCj/2NIyfjOOX6eq5FCVQwDpcm/TFWiNOm2Cie
6gkvMgoUGLmBYkb330hp1tatVH4YlET7uJr/KykX7zIZEXqSfjvi+T1u8kZ7SSd+0iIJQkMffgbj
Jp5L5OcejmcPtCwuDCOax/wlQNGw3XtA6vtO9s8IGLzHjE5szELVVOZmctBocr3CvtfA/KlMYKKU
csNr9Q1AmYxMHLFtl1+lXN44QuadQNy0Ni1E3FXixw8q0HimMhOwYE75fDDkPq6xwLOiqajVveeE
xp8eWVg7OWlfMTgqF2rsdnq19GFX9iMkbW+tOunfpnCmaCKyGbrSNOv96HLdGVUohqHhWPTGbcVM
hH1vbpZUmWGWe3U0xPl2LvUvgMCfo11vwRgLcMPuJdEhcacWZ4eRP5J+nYVLjE3UbHXsrksbbPsq
fZorXQ/rvLPCRiMcwGnJFEgmRlI0/obZFH/KUetXcpwOQ1nn67Eca9YapsFxPvwxRMKC56ntFJgp
VmI+k9FQb0BElFHV5FCLs6WHHugzp7z45SuOhYIY3rAw0MImDMpMyS0MzWEgsSCldNMmXMVJ+64r
3Q7rtI0sjZEhKk7NnUiK/BCk3rmIWelGG1bR4ezBJsfvLUqLIe7Dz2SyzSPUOB/VMYw1gmNzb1Yn
1JYH0I/4YnozuqIuvyRtvC0GtIqMFDpUZXXQOpTGWUGvZnXmqnRJqq1TuAwVKEWWgbTuwtgoHRmy
aWOfTAPIj86Nra2BasBANrjra/2CPtBYpzanmGuZ4N8uDkX0HeZKS0qUeOZRsyz36uFGV+7RNl9Y
C7Cl4f+OjDi31o3QCeaiY2IlMwYP4VAcfxpSGTtKVXPDHJE4HG31e9YE522akN5lchnI5vciU1nU
iAwhj8q2yAc3vgYPabTVMR5/1JDrQC9TqFKjvczeSZTfetxre0v1ZTi4PYbq2dTX7ZJcYYrsSNTk
N3S1eZr4T/kj9c+8Nq5+jwBDtq1ikmsgdk0uWyqcdtqoeGoOcbJTWfykzMEPMWYx6iX9qFU3XXo7
2y6eUV+LpnrXimxd2U36KjPrd93GvxLamXDy/YvfBsGBMymsm47YgVT3MO0Fcudr0w/dKfzQpR5g
rMUhqNMqQqAm9+WYbwob33HfzM5O79WKZGy1NZ0mXztZgWCqn/dOloizd9vYon9ddPEpnXn4UQCF
Kj3Zdk6vPxE/fkInVu5VUQTHuoPDdfqsXvsokVdmb7lPNz2NdetMnD6n8RfmR+olX34qyjOLk0Mx
KN+LPPDPgkI6dIIXL272boMAszL08bF9beQyRk4b/Jjr/mfVxY+moJkW0sEmyfI+lmgKksV3ognU
JxtbRDI98Qiy8saTdINzYajuWBsjX1ZfVqGRpdcEuf7OWBiqm9KU3MYwXHtT1tvFvw0m6Crt2gE5
RRY1MZbbZO+PRbzLvUXbyDJfJ72cL57kWwIobEjTxOHFWHFEuokTJkUwbpPWWU6LRk6FRMl48PPh
r8eMXDQn9Fym1ggrgNqChcckVB6LiegUzd7Wdq+vh54in7B4PNNz/l25lX71Ku+8yCt+IWs7mfQ+
OlfUUHbta00kO+o8ilmzqs6ix7Cpe6mPrD+uz/qeWcvtoZO4VgZd2wSxAgobixPDF9vd4OHxVYpO
hApvnXuCw8b2uBRB/dxWhIs2VgdqZ6wIAjGnm/h7a1bozQonXxngDpuuMVmsLGQEOhrk62DndoTR
A4edWzsXP6NSNww/jQbPyCJYGxFqeu89uMCHq0UT8SaXSKnixaCnNq/YDimGfJp4eZuYXhV2ZLRz
HZYsXqg5xwYcPJ93MOWvXWHpGy8Lsk01Dh9KFd3JFcuwU1Z8XIqkPOTadhC6R84H6rPEmeZtNVpn
ayIKJZ08Nxy9YEOoMHh1hkVKLslm4d9D0YnR1FpMBTzqO2GeKFw/1pM3ynbDzFUUrRZFrWPmPwNb
W9bEujM3q0EInWCuA5prv2k49ompnNe09r31hDRrO5ZPdVcjoh7RkSy4d9CVO/4W/cyBgCJcvXkO
cWPql8HRfRJ2DZJfxqE4VslwUzoYQ1S60j9Stqxzq7IPFb6ttaIACxXgzTrzA74oKkxUbe8WHEtY
aFOPwaz749HqxUwGcLOoGA3njZm5Q4XwabBLbGEl6tpMPzSNL0KaJRDc3t8GOqO5how0FFVAz2BO
23smrKhl1ce0edboZg+dl+2bGdm4P+/qxGOql5MfAd3NU2HCkORu2jFUjpCTWxsEH/JrTKcUaVVs
PPk3dTaapHAxsUMb820aiDl/eUNQ7ASgWTq6+m4c3v22b056Xjmh8Cqx7ugTwgZIISrywQ4d8cAC
nu+SVv4e4+IB7ZG9ri0K1nSpo9gZf0jTFYcgRjIDt53g+DQxvwN4rWhfk6Nm4z42S1Vhl6JTbtxJ
RkozHBijDgAvmA5dplEtGcWu1StSM2bspUnhH+Czdm5f5Odg4srDPFLA0N7exlXu81umD4ucm43n
ZByqLsKXyj02qTlzdDBQCv9EuYHa/kwn+a1u61vlNfp21n6P2bUXrXe2imxaiTGXpyT2aHQRN2BJ
ZcbyW1NU2Ro9Y7VFBsMZvigKt6YCXESOte56d8JzVdIcY76Jui7dexyeTKo0i13CTx41ue+GUNzE
EhR48gxT0ttJLKKBcypVTshLNuCZFDkG7bbOzrbjvMq6lA+g+ap21knr6fs+naZ1z8KHBIRohfvG
sORmWZp2nxcl5KFEtRQrWjXPQHZja1ZAxspUb8pBPTt5wlldDu+QPcU6Nlk/GajSHITWcE7db1qF
3hyy2yXr3937rRKFXcFABZ7+X/fr+1467yby4/H337vAG6T9CF9/AWTXXnKEn23OopHe7pVt9cG5
mF3uj2UF7Y2m1/bBb5vkNVeABW6fBNv7ow2HGjTwMEWFNQ9PBWMlDdtUG5fYTKshroKjJuYUZF7i
ktQbJYc5zPz0YiB1OUuj3dZWvuz9OpeHBbuicPxLZb1gENDfp5RQp7Ku7TflUlcm/YuLH/JSGwiX
h7RsSe2RjzYm3vOQeSi/cTikQhQPFgNP1/ogughLsnMoS5rjhtE6fif2Pgh7FJcLeY2wqIcAcPWj
c4+o1cuNVU3j1vGly1lqFCwe9UMwD8Y1K/RkZ6TpZ6Pkz67oz46XIYgQjbqJNN5ayoVT6+vqSaOb
c1BO9C0ZEZbPWHgtJrPqtlGzbj4U8W8kOnMEUQly55RiO+gVYxFjg0/OVDlxAIa4tGoYLmOTxdAU
zkCfKAImMQfau6m530F8TezEfIU3M16AKjS3flPJTMeZ6cNztRA+5apgBSBWb2mB9cc4JfAH30DK
6NypYIjuKPdL1SD8HaGN7KnMdpUJfL2gUOa0LC/vsjHHQ1NqlxSMZTs2iX02VBFsepvYikkrb46l
ykT2Op9nUIi9YS2kJjI60TjfH+hjpR+t8eYN52n/Np6YzPP9adoE34X6ciQ4iX3/nnK/dd8XD3it
ilkxfvd/3uX+gD5r9rwyEX1IcM7D/3qD+12jM7he28b279vd/rH/eqksbSuaClTl/17775+/76s0
Cw+PsXSb+ztQOk07c24fVaKTFtb5iXtIG8HNxG7cw/1+UzJVkQswD8UWO+1UAWbEM0Ls2777E+8P
TLpIo0YSpA53Xac28C2sAFiOFyN51zFtQE74f4x8LI93qSUeiBSobTlWEz7FICif5Zx0/H9uyOXG
P+nmDYNtnKE9/71Z2raJVDP3IjeQbbHNtDkanPEzpqyDQv3/m6EZq3M5BvHOsfuzrxY7HAOPMQdp
Q5QF1/8umqRjoweslxiI0/FJg8Ne0CnjYkpCnRDWoyBrv+emRzCNhIHlgygBR/1ufKO41Fn3s7AE
+UKizh67OTCRffTtw2i61kafBuOcp0RQdarKTs6Q5/u29vTD6LtI6U3V7HMpgmOCwG1nY2M9Z8xM
3agxs9cV0MFe3pDJRnIJnJB+Bjew0q0MC/ecWpNrWB7mTvsjS3946G6bZRhwddW05fd9Lsz/g+BQ
foDgzhh0U79zZe/CFEkApxSbmG7zcr+bTtqT609GmAHBr5gK2F8mmxlC9v/cGtOfoxyrvQ3wOxRt
ehFFz/D0vtfTi9upj6KgAkgtbOpo4yaE3/UWv3f8coPAMhM8Z8JErTWJt0lHpBX+qLwrp+2lWBqE
PY2BtWvChtT78bPI6wM9QQDIy8YJaLpn0xg3//b1vf1nTAfzkJnkXc8q+/Ttsjq2wYPm5MFT7ozB
k5Y2e93x4khgs8N3IWYk52wWjYxVGFhj69YdlV8ZO0iASUm8b9obXecoG3hXPgtM8z9sJo+snQR9
lybb8oX6lyAi9qNtXjZgf/O29Av5w16KyNXz+LUQg3vEbGitGBcXjXMd/NQ84tUdYPIhKzd1Jjdq
FuUrZ/A28ZDOtXNPggXOlNRHsScCUtL8OYhfc7MAtQM9Y/5RiyUu9sqNFudQqc1L49XJafTsZu2A
4RE9nj376OiXVG92VkaxWIxDEKUx0eCVPWfVpnBNiWdYI7gs1cSPAtPKZo41ebxvtAoCl874NWiK
Yu1lS/1YppbcuaOyyFaS7lUXtyiWm629pf2fq+SntNKdhkj8Q3VztWFoaHJQceE/io44sXEyk58e
SuQJUvcNzU+ynVwt3adjXT8jrkv/vodfLq96JorXCbQfLmTMd2Q5my/Saz7uf8QK/F+63frHLCU8
Rozecmx6X6NAvd3MLTPdlAExvc2k1r1XWmtDCGNjF0P12GtF/Sh6Wa78rn6w7WLZeK7TP7Wp6p+M
WN/oeCEf7ruACpujrsZf93ua6slPygadpn4GyIPZPrhgii851s/IyLwCQ/EysH4zZtx3iLphNSPQ
k9jmz8b8QZyCQLlUOQ9+zVCcNDGe4276WjQY+ypPnKsbWNppSAi70YVdf5VKXZKJZr7TlRtiHUZx
apLrntpG/hWM5Yo85PJHg6P/xvovW80Mgg9ChVZLn/2AyRtIDugQh5qBeDIJT97lNMk7ocl61xke
tSJZFqs4dsTPutePYvZ+qTnXThCj5E1oelikhrMTjjwqx1PPtPWY6Wn5Nu3gPwHJtM9Cr9Wh9ie1
ut9tWrN9jt1i45hk69eFdSlJM36249gNAwuRD9h98BzHOp3wdJu6YBjf9uK06w4p1C7z5y+oU+ui
OdYvie8k1BrdCmO+2kvXLNBrEoOHFQSvt1/ZUqR95V77oabhVyESUMlkeMUSA41cOuO+wFs01x3u
AkSMVzJB1gWgesiv8zy2S31tb/3JlBnZSt3u3vd5dV1fU7d+bTkDD6hF6ut9l1t6yY6fnWX+9ox/
L5gyeXKnMj7eX37fjxafAzphdVMSdowISd49adKN10Gx3F8PSUpwWz3k0SBH/XDf6KWjH+bb5t/d
+60GUSS1/P/1cNDEmAvNaXN/cnd/8v1t7q+477xv7NL7WgZZHUsUpnoh0pMgTiXmJ5iycMhiJ9K6
3rjeN8Fc9PueKn3lurnWR24baYMsrkyCrVbgU/Yh0af5YHssvBUytUePU2w0J0YbGoTg1Hls/Og6
11s7umZyeiakmeWZv5ktO1gnmqteraClSJvI5GwZG0CTW6IxS0w9P0Dw3wjn4nzfTInxn1v3u0Y/
DccaeRfmWHFEN/+fTTfws5C1xv2pcNOj1xA2SzzCp6wzYkmnsn4pLWziEMb3O148s8fGjcGwN3Ua
P9ppYXpUX1tP+LCsh9jrECv45tN946uOL4DqOFrcAM+tZzPALOPaK2NiIV2/766eNRfnYsbhPNeN
/FqaAmNaol5Vq7X7SXrYA2/7jYOz9NVXvtTVpkOqvc9HZb96tXNESRS8ZXa1c4MScqbL9Yc4qWN0
mRZCpc4w35N+Jiuyd38GOX/aLy2NWB3L2+q+wDiN3P4psBGs359yeyMlxuCj82HMOy7SkJ8gwXM+
dGeNEJ6bb6L/mAtyTF0r+e0l84PWjeIj8RALpY6VnYWraUdPt41osJbhrfOt9/tTO95ajkHyGUA8
h+iCpovyWG5ZPuZNq7MsqUz69KfUAZWMkSxwshKFh7knE16Ou9trry7yquvkm+mxBjeZA2A7bL08
UJrAERIJxP0Z9+cmatzZbeNRQ362eWqdcN+7ZwS5HY61203ibZponqCAwA5IaQmIu6gsfS0SpNl1
ViQK3Imdac2Y7PB+k+9fnobt/baDVyqs/FxbA4SGLv1RmM1Dd+mD4ldHk/mdQqXQzJu/nLLZ+6Sh
4OHBod+kgvnLWRXlrQ6+Xo1fKu2XdDUMuIcHt3gbZHkEa9ROtVf9Z7Pc7t730bZtRwNIJ8myYEAU
4/338/6+zHReE5xYu3EuB/p8HxguHxKkORJR7n2TuCI5cflOTstsObvacmAXoPrqfPlIFpFtJ2mJ
k6aDXD7eHxhHYvzsctAwuPG8ymleK670W/w6gFmdS1LW1HnzpcJ1Pyc+GZRO3KTbJqrNwXpwvdeR
a/k17w3t2ohWu5bttM0cbTr/21/WtwwMviR9XuS2m7MDboz+0dTT8tF/RqOybGxHhzIzO+u8tOgf
La82vtHV0JB08tNzXPh1f3QOCK/aR38ktOv+DK9oOM+E/1rOo73N0unKBCgnHHHWvg6ugUi6l98Z
I0Fo8urxmqS1dQR09G7IoPyeN2ghgnezYJYPAi+wBsPf6pYK1lUrup3ho7kbkWq+sULBGJXGzQzV
qpBkXf3RZgQflgV3EzTCeMEtUW5iRsxF9c1LONkNk0H5ZbGs8aglcI2a/Se9/XMlm/qjGmZnOxYI
DtHrVB+413B7pYG6SLczH4xGMfmmncRjSh+zAdKDPWj0kWwMDjfab2rqPu82EmpwS2uSwjAaKpzQ
nj4rND7rNJu6t9LFZokBkZG5iZxP5excLLPS/vgM1dW8rP2VpEQL663sT3nnI6KvRR4JlY1XjyJl
Q4+DQlgrNQDhUp7FZLPcaRBWMNQWdQxrJ0feIfexafT8bpdF1Dnwhi9ftGkA3CSY6Ctd5rNIrYBR
hMEGuY9IVjMSgbERC7q0nsGPHlBJqnfETY5E92RN+aKJujjGMVMNkS7qn2ZunPt+MF6MUbh8p9Bm
9/0qm44YH6u1jPWRuKBi6/eudSURQ74gD/RXcVtUB90d5Yu3yGaDt0NGNp0DIOEwhSxUQcQANrVV
g728+yB2K9GI4eKYcfHeiLUWFPq72TfOuU4IAZ21eNniIlHbKnC2sZl4n1iNF9BUvb8GJkxj0RIi
YFi5du5L8BQUPetKz+pvXWuO5Rgvb/kg7e0iJZWrXao36gcChXnClKGwUQibH5yiF2eILaa1UfR+
5xBbaOTKE0DnyMLpMblmKeS+EFm9Q3dA9WOqH3ENWG0keX30+AhWsjzK0pgf88xzL60ehP924f7h
OHDrh/sT7vuzxBkPiGjoC3nNfeP1k7HyUcys5QRfk/KzIrPS8vyEpO9hnIkcV7cN2RvOQ2V8/tuT
1W7yWOlx6CG1udz3u55Ij71ZZmEhLLVJlmZ4N1C0krXtDicE6MN7x1DnnqmJLxDR3rXoOUVuuyUu
7L3ld014f1EWkDTbAzDs7y+CNH0r1dJfx85tXi3GbQq39kM0ODPOgxqL5XTrVgiKwRdqxfY6yRqs
ELeuBrnib8ejGO0wsm5YVqfPWV3byXW+kN1zCOfAtRhn5qfSSf7c948p0+v8RU8fRV6KU4vMKexv
L2g7bY0a2vrA+iW2cWZ0Oy0Y2jcOooPjd86X5rn46nrLOuQpRQ2toPNKRFKJE0skZ8mow9chIPHI
HOr27BCW+Aqy8MfoSuPvg83QrYe5jroZY5ynbHMD6U6c8u0uOq4X1xD9mbJObMgSISAtSKeI4S+7
pCb9xNUV/vF5p2lzgBG7+xw90r4ag3kTWs0sQMS4PwsyPm7+cy8ro4mUnbTMvsvRIqGWPNFUAhmb
WEhvl91QGvO3HUtGEluLThZbFmUOgcqw/+elTKsjiG9Cc3ZUCY0/dhIwvQ6xVp56a2XL89xLc2fC
h63t2F5CHRdxzDG6Wzxn2A8D6L7dBpiotOPkLOnhfm+w2iTUrWwMY/Trl8Rgo7MQrK3gFmhPgtph
WCr/6RbDY+bUFKZQYWEb2npoDOJlyuoHKy39NJrySxy8NFUacGpm9ckvp49yHpAkoNCXsQ2jlE/P
5CxGnpq/KYUdk1j7wowv2D6bVRtnZlhYYxQ4Fsk4Wrlx6vbTd7NlMwD2rIXmnTouke9GnjwmqZZt
0hmU/JZt8em4A+YRTGOGH1eHKi8Pg5u4oWdm2ivJFUcxFuaXqbDEuqNt7Z04OTsqKSCDyiePub/r
3k63ViGqbdGbL141PZHYuLZl+upm09nWyiOyg5OY+xctZYJlEX8vrv4HVyc+fn05xov+jTHj7PV5
cw6QfxUuX71v5P3uxmY7CHmOnamTzSLqvaaTRTPH9m5UDdK8AYFGqfOTyxq5lp9l0NkjyAQfl/iN
ctfW0JxjBrWkO4236n2rXqPDDGfEp9hJ42Jdaygoa+1CiEgQzbg7IP4qkhvKJJR0CJ3KkYX02L7N
YCY1AxvtuszSIxOQ/ZWuAcUQPemHjEsih3giQ7+kEiR7yNrqHV4TJCELi3UiSaXXu0PtOiGWQBf6
telWqnSYW8oUgF7JbO0TMxDm8/i7C8b5TLP8s4zJGZLOsB3J0WlY/tYitfVIOONLRtrga75kL9VT
DA9wiDWWDE8nfGGSdYUexR+2wHvvsHjmOfEADTI+DFmEDGmeWCg6E7SzCOcE442XWUSi5dZLjeZx
lXFCruN0Ye6tr0PzWUu2b4ngWKVfqnbjgzFT9Jh6bERO+3OslLZKLDEyn6FC3VK+yth3UbxxVkjT
izq7vswuGfFdZfpraxhPNE3+Wq/TmXee9kFBGAX4KaEMT2llIaJKnAyClt7cGJf6YI7ZkxXgPGBm
+n6qEhk2CTwSsVwha40aUvgEXScweRxOKF7JyED8hxrmMAXyxTeLlEROc9kCgD/nhHVtE4ss5+kW
lOoF7h+KrYrw7OF3efvIKNVDK827kMohnaAK3TT4YGrnH9vRdnqaveE6zak3YdqYn7yB7XSR3bV+
VBTPnsEYkFKvXny9TXdpi+3MtIuo8Rr0Fk258dvs3Wrzb3AdpMZDBjwW5SK5wP/Rrf4kw/XYIwOr
jNyMbH1KV8Uyngay0mfCRi0TWEYHRXMLIgtEUL6x1slV77nVWtPGvd7Ee50VK021rZTit76MKEaG
8VUfF20FyjhHVjDpm8Azu8MQT8eS7n+95N4azlls/KaP11VOPH8/h5OWPgdGgvm0tc6EqcMyS/0H
CztXMPM6z6NPyhdyjMZFKVg2UI2ZSlbZEl9sYHOb8cq1eUC/gM8h1nH26aEU9rekVVkXpXwVjJFI
pnxCeUD8eg/IxoX+uKimWZmJQWr0nPzU8ubx9iHnQny58ZmwS7ogMtmXsaPYNqtdreZPw7TnLT7E
U6Oyhot2lmMcrDAImgSn2o4wyQA7ZX2J2q1bLaMLzC9Q/vXMKYAXketYcznAszi+jUSZiIfxx/du
XH7FaqGmbcpQYclzx+CPb+gxAZukZhCTq1a9zUnqcXTni/HFhRUloGmney2Zqu3QGkezKIg6l2QO
CAz+Z8++jE45r3ZWzf8xp8GLrMeTiyEc7SFzjy6FTZBgDctu+gSk346F1gIMyl1S4QauwTR9t3Jh
TxDUzkJti0EqKsjcSvryy/cQE0/SJm+qKrCNpOVXg4DqRVjywgig97ieH3uvIVhcwQG1Wrqa/h91
Z7bcNrZl21+5Ue84F9jY6CLq1gM7sBfVWtILQrJk9H2Pr68BKm9l2lnhjHqsOCeYJC3LJJrdrDXn
mJnFIUZbiqKfm0rG20LLaf93wZPsGVmo7UcLJbTuTLX8GBTn2AcqAqjkm+mIbdfU6iIjDF1DSx14
eBOKLAb4oniYgb1Fob/oQAUBDgIPS0dw7JNE6KKb3XIqzU9lKgMyCWgf4RRexr13KJtkWGE4e1EQ
SYgmJmhnBLnVHk1s0EPHryp6Ap3LdEfR8JhM6c1Eu7ihvyub9jJSFVyCcllSXVmFZhwsCl/BxAYT
NMC4nfjHwcpPQTzcmrIhRr2LyFFx1F0epB+QLiOXC8hHXbJMw/E+QqiBuJZMcqUjNI21gr+Spr63
wHhTuXbwrBPnM2Vw3oow2dQlEFYNKEHteFgWaxUFW/WBCoN6qIPucqwLN+zbc58aT1bLPhtFMDdp
jwhulj003hvL7YNtuoghOTF3ELSWQTXuPTFpsCpw/Q7diZI6fcRwgJvejCRqRA9tK5Eb5exVpFK+
96LGd2oGD0HVHbwI+stM8VfZbgHb8eNLObeFiv7TSpVTpZRv2nTnl/LGwAhhhP02DYWrGP6lqt4m
UZ9Ajn0aRXqjdsFbgoo36ZxgU8dAj/1PRPAObo2S+1t6TwolMsTMOz5aj7S3gqybHyqNsRc4hO8i
zSeWRR0B6Cg6cuR6ZK/NeUAj0mF0GZXAAnqHksPxETrrXpIuJh39etJX4WZKiYVBl0EAjIMEyRgy
jOJUOkJ1mHDLtOupiplvWpXcTGbBRYVtSyXkF0//J9gK0CymOi4SJyKgFTyJqlQvXczS3lGKH4VM
VlY3kbJhq9XSUd28LBFeUFdaFykVEGpqO/Csq4I12ba26CYljPLSVt7rqUPN5mTHOPXRSlP2SaJu
lVELPkB8YyHfpeNSQlq6MdWsWjlZ63zzZPoU1FX9I+7LhdHm7euXsbS1xgutmgBPcbIch8pbcgq3
HAtlw2dLd5ON2EZJoZrps4NMpinhIFh8cbyyzeygGfm2Tf9odqtkPZvyUKJIU6RtPfrzs0wo6v7q
ZUkV/ZWoEdc0pf5jypqtQAD1xhprEdQ5zUbVQ187KgclGsyXXqAXogI7cjaTTzH7lvQSK2eWcu0p
vf2ehXoFz4+SuU07wlD601gIdVfXcCtEnF2uD71PzoR29wUl9gujvWlMb9wX46SsqsGqtxqKlSff
BtgEP/kt7zqIlI9O7SerYDSs9+FH5Efpd09xaCOD5XstpPc8ara+inQTK9lM0+r89O4LkCRCyOdp
DFc6TrucbwUv7eom+LIPw27Ijo6SPUVTP75GhnH6AvhW3VgdDY34bTlQLJbmNJzAS+abusptLhsl
vSiggk/pzPpM1WGNwmV8thmjFwmOBDCkfeSsMhB/rllZYKtrqsea1pofhWST53RPdmmxmAEJ9edD
1d1OOugYM7HyQ2bCjevGl4Bu09zbx0hXDCqnciTs48siYSPlVJTs0CqC3uGVBlE0YH1GStaNZ2zC
th5fMhafNnGnbz4hLOuOzuSqaCf/tqGNjYmmVU6A3t6ceTM7RIX+DdsTkweAMmyh4U1aVPGRjZTY
1IXz/WqslenHgHdRqdnvAR4dj7SEzYehnQjoKnV1m/e18YAgqd5YWWcwKyKsjywyOOwZWW4IlFeG
mq5GOwuhIrHMvegGSBrg4vWGdR1cnTq3TlUzPJiZSB8rY3ru/Wy8DOWES6Rud6E+1k84IaBk2hRm
+3Daqx4J6brRK4sEzwpBskAtZwhCojonI6M20NjgV5uEzgeqtF0bZXcxX+Z4/aEKPekCX9Qqn5kz
MrXFvlC7jWoV52qmCbGcUBHGm7U7jhESVK7T0rCsSx1E6m0rgVQvOx3ZYYyk69tQoiPqpEM3AtDA
hDJmM0B/2KpVPOIWwTOo5xVTt4pgD5D9a51h7P2yzYEeIiSFVI/r5+jCwXApO0DV66v+BLb4qVZz
dZ8ZdXUb2Hi5r5xZrxevWGzbi+YUFXRYsBPmCRSnegS/SfcpIuIoNNhlhqO8g9NsYGCoiFUhm+N9
qjXXorFpeHdXrlgdhPo9xj4W89z4FJboBFCP00W98qMuxPHLJ2QzkzGoBPOl9yOfqO9UfGSZK9OH
r96NkXzK2qZ/p53/pHTyGW9edQduwVxCLUhot0r4oFlcDJCObHXblEV/KyhfRXVHSlWeIrW6XgOx
L5FXKkhusmRobjya/1czmuN9ZnqRPHz5KbtP6hfoANi7lzMorS0Z3fws2CWNqZx8c1Ynpq0NuZW4
MdWO7q4PtIGDXatZnwlMeLVX+vuxNgVg5aKhLBbm5xzJHKuTZt+NVvEyBY6J1jIpMaIqQFevlK40
dpST9I03xHLkh9kUn83mh8hHGwmFUSCiUON12ytHq7SMY2t5Ge6otOSsbHtiAh6+DoTfpxKnU2bc
pwmrCXqeoaukZM02+EavfHSU+C9W0gwXKSnIf8GzKuTV8ApTmiOjBXAx6jmm2FD9fQHPiMbGeD9p
NEd1dseHyIbvYXX6N3IL0m0zOWu1H8Z7o4J84ZW0PoT5lhaSPpwOTqqsJspt+QRBtIOl5kXF7dj0
AWe9fc5Mc7hDDhEsWLqMT3qAxamY4ZxmRlBdDGUESJC+x7p3hj5lPwxF2EPgteOdiQpq7YW+Q2FV
hXc0UzGu5NsuxxLTtrBcmxBTT2t2yjYYc+34NTuMGBK9PCM8PtabddkM8LZrqpsLS2TyqF6fDqbV
U0Uvy9X1ZoVgSZXrVSuVzhWOtcz8wd9mfhsdFGUL4MW5FJU1LfHapJss+T7Fpc0mMzIH12+5BiYg
mXCizbeibj1ysSpxrm30Oj3EzXXZ9+aT0hp3XQ6rNeAKa0kUvbMZNnHLnp3Omc116ACuhxJyXov3
nilY1cKEJnFe3feztM1GZ64EksTdvNa2I6vSZYvJ/FyW5HrIGU7vp2l8h8c2QpEKw3JMYrnii6tL
q0yDUzOF5lZoGaStfiqAqPaQktS82aT6VsWJlC87e4zXOUzdL9OuDQ9MH8rgVqlHE0yETcm9tTCY
ppAjVIiOlMPopcE1E6q0nicN5V4dvPfUI5e2TQZcm4w7mur+U6cOSL4JF5w85RvINYkbFZM1VSWo
sVBYHgqNxWCQdiisg5hJn+nFp/ACC1hSX7/e/Ca9L3f2759RVyDxf8ZJ8RjZmmvDx9wbgzlsCvoa
W0CGdPDHtn2Au6itlSgqNj6dT4KJPfDSfogAqdJyroskrJdS6uTy+QP+brtO1YXiGU+dYDKB/oAd
4DrJ2r580Hc219H2SvT+8wGcjeGqkfkWRCjbM10Plmxbwg34AGidNhW6f8h3E39LdTEtAT/DdAzD
cFTz13y3CE9qoWOpXBlDH68iI9GPlp7M4BPAxTAyy13vF49hMNqvLDN3cWfbtO6ZXp04vEv6mCDI
SYCJCJrmWHf06quwogJwfX19CFWTHkFm2t9KR/vMkPnfhWEt9godx7VA1PYPGUrXT/xzAIsl8fdJ
YeoWweq6/nMyQFbZwyANCYwhTLDnNc55bEKxi/LCcrmRUTu0AUFoWeJxstJxO+TWTdflK2XGzf35
UHQkihV0aKF/SxcSQbswFKwwNXgNHK/GQYvG4BQMdQf7jtyNHlBxNWk+0wM7kqCW4ylvwokJMzxz
p1fbZGrvZDCiw5sJ6YqXZa7ZFc/xjOe4IqMg9n0NN3nT6+eiGBelGdmvjoV5z6ZKse3zfK+PPqs9
A9y5AxBwh0sqf6pZ7WUNg1dL456tmEFyRN9Ss2EbTe9FnCbiGz6oqnzTvGH7l9CiP6Kb/hoQKLRf
ryDNQlPARUTyL//72/F2GLriUVjK0vCcYj8q1OxGzDpX/oGKb/iAYuKDNQamjmFUMPWUE14WjUpv
IGrYVFG1dVRKeanDiUABpRE7gEALWBNgit6r3uy4clX50JY6YT7zg25Q4KyESYR1FYX3I2BnwlnH
lz9/Qs09wje1yt/35LywfuuOceeIo2UxytaeLF4HT/UXpijuRgQqZ0d66ymN1bOSkVDSJBNxDcbn
FRDmxYL4V6+Y1pAeyxfNSp8qbcTHrOvZjaidkuUq79uela0meNf7Uqn3ejRr2O/SMEmomqnlmflm
Y3datzHVQdAHxPtneZQvCwHAf36I5aBwtbabMCbckabqyjfCQ5F3ZDgwN2yQdBX7Pp61x7RPl2Wd
+m+O0q1zxCYf9jB9gIiuHg2nAA9ktOHBjEhQ1XCKrVRQOy+x8HcwG72PtG+/GUPQP/kh2JB4sno8
fSQUJ4a4FPROW/wse9xf4dlXfTxiQ3lu7ZDcgHGdSj//hH7w2kK1bKTpbKEbI5afIXgBaT+tz0q+
qzP2ZqOZfmIgMiSBkWqtTlvLwsSgz/yhLqfXP68Lc2n1B3X4hmCvUUmF85jp17YPrd4xASYCQ+NL
eOlba3sh2Jj7LEwTqGVqfJBY174eru+ZDhG8Fq7eM6KEuy+vg15FyNg0/mXyWYSZhE9pj1rbl2Z4
6hwvPVh0cRi7iU/pgoSlZ+s3H4P+0BiUyBFZf/QD20/HsJ/aQTVXRS0SGh51QDUi0lwSLdrbCSjM
kvIRjZ8MF3MLubzrRgoy3QBHx5mMb4OVItP3CDV1IjIskja9VaQPdGmyza2jhfkhzIdD3CoK7abE
2A5S7R4mYT1Fsdm+Dxbll1JJzdsxLNX90CoIOzMuBXZA1QoyBJdzbEBZ82hCTEFzjifQWUOua1tj
6EI8cix2QI4Yd3quN0tzyiUg8JJ44sQnC6S1KMDWSQvFl1ImzJMV9Z3uBuOZ2Bb1Zw94+YCXOzgU
84MCeoUjMz9Vpc7T658TRhAcdKf/8fsxRf4cOmphpjANaeNXMux5anLmIecvUWPaUObSRLuybrDz
HK9cKGdI2iPf/oQJqw2C7HtaGGI5CKqHvKM5c6TkPDb4iZ/dTeNhmu17SKWEO7G+P9pR5S1GjXmY
Lkp909Wjt1O4ErMZ9hPUxrSh/UyLz1e0rd+wnqB57S3BNfcrPGXYq/Wd4Hy40qQ2NLKjiqImnDGj
AElGhGisEYqnnADeOCIGxk+NbRCU3f3vj8t16vp5akPVJ6QmdENqqiN/yRYbfBFZscOpqmxSF7QZ
YNeIsds1JmvgKwHYdHDsf1UcAkldGCgffxjWa9YOmP2RDPeF/tg6lqQxYVUZHsNe3hBUo+GOIlpK
dC3uM+j3Lf1Jm7EwcCrGWis5FAMaJSLMibtUZc+A/MFSSjupxNZspzGR+L6b4YRSSln9/lubv04w
6IRtnMcqpRNHJfjnl9RWRm8Hwh7pzHXGXLkgLq3YohTGcOi341kGtvI0jbSyhkQyLInM1eYdRGHV
5UbB8pNWNCOjmtuoSqvl0JUGrFDYAnlOwdcvpuE1ivFfDrUq1ojrxNKeF7deDwqVRTBhUDKvXHoG
jWt4LOgQxo5HaTXcDTUUG32uPk0BaevXl5GRsluxsP9ijqWndBLzQ6yp5Tpoya7WNAVeKyy4u9wp
ywdDNcSBBUhJ3I6YHqrSY09NlNf1ldd16oOSWmsRJ+WtAxrqoavzip5dpR2gRakPwejpq2Ci/uYM
iHqvG/9eVJy1SZ9O15f1t0SWzT9M+r8EgXKDmiZQAx1BLpehZaq/nJK6jtGkaEq9opODgSNUIw5d
BpC8rvVTUzlsgmAubfRAAW0bBdYOMqdFJLdtPPlWUSIUQgAdmnZ6mWyCg/MgYeqgcutvjcI6x3GI
iq8Rj6Kqkls/VnYeIm0a9w1BAwLFOADF+h6nOCnpMRNwhn1zz7ZU2bdVPa26dHC+FpX/o4TKhzzl
///+U9Lkf/w7yYDfcwxfsCyb/3A/8/Nb+ln/9of+N2VYavPN+H+v39L/zP+WYXn6HNAt/9v/+czY
X467j//3b9e/8JVhqdjmvywBfcS0baEzbmmkXX+FWCqYTf+FIFvahM1rtmFI8i3/SLHUxb8sri3D
ZvGuCtaWZKDWedsE/HL5L0MnZskRDAO6hFjyPwm0NH6OEEPfw2JfN6/XshQkNP8StlrpnRZmGQj7
PC3IE+rl6rpmvdIbY3AGemVdAgbKkwRw+PWA/uaPZ7qOIh/0AkFdU+eO8TnqpvA7wRl0P0ynvZkw
xu4dncQsleL5E+I9KJnQrRt85zgtWZQbgGoPjSBTqE+rBgNB1l9S1HZDYUHdSTp1DVtkxG5QVdsp
gXAytfE5iWv5GSVkEqAfpCJY782sPGA0riCQjlbgthZ1EX9OZzE7tdjkQ0jywfwyaIe7v5zr/2bp
f51u/pyOuPUp3GDKsUkWVa35yc/TNHVTDy2w1h/C5CNr9fBk+moHqBo5Cpsmc1k1BvSembre5124
xpCD/ZlyPHh6qgnXkdPIg29BVacXgjmJtU3a4pTM5UvTIio++2gce9heoXchgV7Dwp4heHbbM9sI
c3pMTKPYOJ1R76khlJe8nxOuzdj8Pjovll8m74ZJ2IoC98xVYHosSBboT0nO8KBn+fieogsERZO+
FoUp1lXVd3vdyJ1bRWkImK+N4V3gkNAxkPzDgft5fXM9cJZOrqtqqYiQ7GtO+V/WN9mUK2YWjc2B
uSW5GTxBUb0eEgRHoOjfx6SE2asrygrRYnBfxTSqWX/TC57ntVHo3tKSue9SaWzumMm/9U6c4eqt
4CLEYYGlunce01DCQh9Bc0yoPemq6jkaX+qQ9gDVIrZ1KI3lGMC1if1jlQfB2miNaJPAdsEP1+RL
J2uGo5OquBir6HidS7rWXgQNFgBzpHsFjZcYI/qSq5aNxfvvD5GYd+k/X1uOAXzPBHNu6tIwf7k5
00xmbCX68mDa4DZB+PR3FLKOeR7hUuwT4ubgGLHrNvEKDmm6cnKlXsZT630P97pU449qaIulV6nh
xfSDYq9p7D0KM3k0Re3ale5DwceUhViPev4y9yN18/tvIP+bb2DDzCeg0GHJ5tiMfn9dxOrgWFgD
FukBlUWHgdtaY0kr75pUiEfysqAMRCC4jWbPfo7WumM/xHPvx/YdMG4tVLbK5HKuomG6hQSZ0MLt
pjeiN+nfQJ6+dcisOlq2Nac0x0sNrLKT6uVZhD6sp//f47o+awlGow9eWMzRRnrRCCKoVOX8NSpY
9aNGY3jnjHQux3gOWJhjxwIrUTZGSur1NejNb9rH3x8eTSUN+a9nmBFDMrpblikN2+Ek/7LIJ1su
CeKmABEEMQAoW5KXN5QzAggfg71tsCWTMV9gZqKoChuuSS9eHE/nNA1txAbRLNANSXo3Td8gPfVD
eME7LqXsckVdOiiw97G03SuIujDDEfjTgIdq7saEss0XhRVlB8j61iEO6W62cw0amJmybKxpAUsv
eVZC5JnU3TPSCHblZKPdSqlZscTTXGrrNtghod12ndJvk8agXcLpPjRlVBzrfERQgG6wFYYCMTcc
L2OgDxfVCTPuJ8GWFCBANLJhUPQ4vkVQDIErzrt9oBfZSefvr/EWHKAeqCcFUN0q4yTeXZ+Fhd7f
ZaPbpZ69bEpTPAFIjBdC+M733g/WlpNYCBnAFVVi6pFaQT8gms24sZBUT5GCy5PeI9ud6XCtlV8f
+lbbVTpNwByFx6LprNoNOfiHmvA9NH3h+Nr5/i4qHxWvsD+l3S7zagipsHrowkSv/QD5crFHpXlL
GmhfZTdqTx2FUcSQ9N1/f+X8fd62KewZ3FuWilnrbxeOUJk5iFnQjvpEV3dZpdCrrnu/zmxIUJ2o
ZiCZAKyLJ+ug5J76Dr4K8SH5yXvHZKgla6570HRfu3SRADvMK+lo5UpGyNL8IJsr5x3F4KQTL5pq
EUeoJuOwwNeWVos8DctDtyafy/zsioL+N9aRh2a6UcMOPsK8vaL92+10b4aAyk48RqXd7QgMQOjX
rEHJ4iwPGY9Kx14w61mH0Ci+9+AlrOUEIJXgZRALpswQeY3wHq8cSM16+v1BtH69+5y54EviOCmq
c4Lqr+NrrCdSFLpR/HH3aR51Ajie/qr0PMl0oRYnEaSs3um+n6hGh4Pb6N606UNLvaMUAWkp1AhK
Q4h2d32PhnhNE6JJWABFU3ZDrABniM2PVWlzu7XPGXl0btXRDt4chA67a18JtDbiywg2V5YheunT
xniopPpMZSZhEHBmTpfiXHo6AHPb1psfqiwkVqUBAbYh5odOd7hsUBJ/nyYsJqwB7miDqodcUPDA
iBld1NiukYiZkBaHqdoJuIirK0y7haBCMz8U2ziDaa7r6lOVTQsQjcQP0gheTYafHoUltxBju1Oi
5ONOIXHNn8eZa9bu9Vlud59kd427HLbS78+T/OU8aSoR7yqlEN3RNCbDv5VCMBVJmFLawdMqUiuq
8UX2TfrDIq3TVur4I+qphdp2atwrDfAJ4dN5I3Oh2HD2YSxrRbKMPNLE2Hvl35pK2QlytDqju4Hl
Yt5PUw+9hj73xpD5DdxJxEElpPmreIH4untDIxTPMCGM6t4LQTz4AMJyPOuIAvaBL3EcaFsTdemZ
ZeAEjY8HesLR0VG1rdVZvBW35j/tPueZ869rA4M9ANes7QhWnvN24OeZtfR8ovcke76s77XtAGTl
Vh/1wE2Q0y0605kDfroVCktEs7P4o271YhX4dbWzUUfAXwKpALWuIh40wl5BfsEqVwx7NfV1Si0k
2uZJpH8IYSK1Ksc36DuMr2mgPpNwSHadQ/5zZiBe1jyWaAgvnierHTf8S+luKPL0lmqU2wrreG0U
Z+gXL/MrEahM/DaMnt9fImLebP90OCSuFltIVkmCQyN/2YwTTJGg367Lvalo0eByd/jnUeLJUYy7
gsT32h5n/GQQx5vc7m3SZar8PE3VD2Fpc0pOoi+TcKjcaxMxoWtOikzMRaIsLdsmLTfXzY90AiTZ
tcH36IrLb5XxsYPL+w9rJuOXNRMrPt0Q7Cfk3L5x+F4/n1kjIz/R7KrBpcACcUZJhtsYUyia5Dp4
pfB9YqklfzDXrdRW1N+pEQ7Ej/jFA2BdbO1F2a2Ckly2FAPwmgEje+gq7g+LGIHvfL1VO5Sod1q/
OJl095ceaa6nKlGtG2QDKiLepn6rS6T8sAKju1oWxgGCEPJ4q4YuGcvmLc/FxjR87xO8LtxWZBjo
T+vpYtgdvDI/VBfljCmPHFyZf75UiHo5ACkhCXr+U8NCm5iDw1CXsBrh7czrNezN2QWKDMAeUf3D
JaKxnf71EoFByW0jHMZ68WuXTyEhpa70DMIZevPbInzrVX16GbLqRq/b0EVjbsxh18pBZg11pBJP
U+yjHysGNNOAOwQgMHYQizq1TuboGdaqzVgE/P5C1jShzou+v17L1Ao0TXM0Q7DqVbXrF/nLzghH
ygB6sOiotYH6BvUbGc5jj7eyGi5i1LZBc2rzezssNmUIUg4QH5zdpRdWEBaScyfAZozDvtTIAIXh
iNRozgXZ6iDQgNPfV3oB1Y+tnTjwV4+N0M7B0J5DasP02V/zQH/EX1u/xbK8Eb63CwSZHb19IpBz
1TYwjKeFWS4QoM3UYDgxiUBiTXR3lNnPyEqYhUJ3Sn2wKJ6LYEZAv87oyGnljcGygxD1fdz0m8JS
NuSkrUXX7wPrUScbg2Co1aTNxX/QQVXKwWbIGYsQtTtxKea0qnTrBlu9G+s0bSp/1cefTvQS2S/p
+KiHKxKcWv2QeIBRt/6wLhFq3lvxMvoOoDg1V2p69gDddOVNcsn5sgApqB5Wxg/kYTgtkaN5rs/G
L6hvK+VmQDHjuJrjVs67qmCfx79tH/RuHxFzUgdbdvYxcFC5rc1lVKwsw7X7nEx15BC+s9FtzDxL
EslQOXCygpkqAqVyUr4BoNoRMrpSY3VXSP6F+hAItJ2TeouC10WrujawB3tm/tAZOvlCKW3XZOHI
nR9b23Bs132E5oJd6DZElK5a9W2dTHsx1SzhJah5C1gu2sjJW0zQ84oEb0Zdb3Dh1LivDBxminIJ
RLax0ufC08HRTa4Ttbd+KldFJNe1xS6rTez7mePeDVtDF9sKpCFWSigGiji3wMlDGE0ecNcClayR
k6JbLAcCGIaFr72y41zgaloo4jJMDiYy1Bn+pa6eiFqmkI7tQ/owD/llYf/sI42wpxssBVvZesfg
4vn+kz/pR7gI+CTj/kfSUkFyzPfQ73a+LQEwEqJhN0v49q2nIHWy+NfIXKo89untYRy5XPyD94SR
wgb0qxv7QT4axc3QUeXfiEeJklq+wXqZPWwg0yAR5Fwd1sZB2UffAo0/BhPtuUXnP7X3mIWW6FoR
wa51tj7yoale4oGhbVv4r7V56ZqHTl/ZT72Pxrhhs3gbKsFmDPeYfvhlgbNXgEg2AYnbB798lMSV
6h6x6iRBCOtQUqyP4Ml6mzbcA6lCMLfKvBfzJff3Ur8k2gvzMHGc+WsXI8SDm7qh+bVISBZEeEYp
Iw8W0hjnz+KlzQr/N6ahcKeTN4aubRUSRlVgkmxD4JC4zSq1WGOLXJhNfVEQExf9E7iQs4Wr0P6k
ieQCed3GBvohAXduXqV6yM4aZ7aLgHQw9vyXr9iuugz1UxutOAyjyN0Mviq1wnU98VPhWmCKxmaz
MpJ2R/1iyRYXnqp0G2o7vTrsdC7/2KMMGN0i6N1nJbpODXIcgUAICZZmScXOaXfwFNZW56DUgsld
RQcLwfSonSgA7OqoONuZdjE9c4fcboGe+ogTbN/56kY28h64NCxV6c77mT5lTZSo2Jbita8g/Ipm
TjOWjv6o0QCcHV3lGllUopBwfFu1a79YFvk+D+ggwcdzp3IX1S4TY+UfCxXRA6ixLTzFwHntqwF2
/xP8vVDT9mbTLrKqQKCeEGqjrDop59roiaC1VeCV1bKi6IDFGvEyNx0AARR3fC88m3a3qjXPe8mM
1A01OMl6P9YnSW5MMgzKA5UlbcMwk/SGviaTjmJYYN6mswRDYCphiopdJ+3izVTcRDaqd3iEgdsr
tKPKDg+vMVXvcT4mlxDJ970z9JiDWJ1GJLQti056O82h66fa6R74vLwr4pEIc0/dDeFk7ZTMztc6
6JOtNQXUhp3wMbFke1Nazg5opKt1avmc2liKay8i9XaWtBdVba9Avr6wS9coZ9zQ0Wo3EtHUMrSh
PNN8Ep1TPTeUr3a0gB3UYlX9rJooVMfSSjEfZuJpxk9ff6ywOwtJBWiz60t/SFkyhDUbUMKDF501
MMGMh0gEzbc+q8QxzSn/gA570gczvc0H1kMsip0d/p7uWVLo6gkwfRzsaTrlvQQHH6v9c+9gCRtw
zO0od5wHVRvuUEpvxqCpVhN4w40eclXUMFO+HiDc2BuoXqfr+0TVKmAnfT/gwqqF5cKCZp1ZD8hA
ip3sJCA5P4KCr2DLJe/vj19Sga4sheCI1fGrh7pwjaYRqwag1gX8V3UNiO0tF8MfP379i9eH63t/
vrx+rD/fG03bTX1u8Ebm0E8CtBdLIzWLpa94CuqzxM72vjHX/VI4gos+J6Z0aVVYpVIzs9Fc8Efh
fz0EGZlVONh4M2vmkiHtdMwpbUv2j61nFFcSxcWsfDaVzC1bdZO0zRo8JeR2HW0KMS4T9oweg6JC
JcRcaAbkHQ0LuhgoCPprmoqruML1g/nTrLj3/ebcC52JFVg+5pVWjFiU9I3M8U1lYqeIlxZcS6Sd
ehrPgBLPKShMryWyBeP1KFwveAWZRzNRbrok2Qhyb4xSbmSAV6Uk9Bq/qpFpi6kqGDiduzqf9nkd
4MjBEdkxYDgCM0Tl5nW8z+VcvqpcDuaWHOLKqd15uEK1ARJarEg7Wph4GqMwPokqX9fykNgBIbjh
ptNhjEYmg2C9Ia3dtZTIrTtyrehrZNF0UimY0TwCL458JTBdyf0LWntRzZFpmeFqMnZTVBaKh+6q
wOa4nGQMpcp8LeDkoOPYOAQRFl2z1KLoNE3KLkfVgJxhFYTmpZDRjTlIUlJJWoMlwtr3ZnRamC/l
PlWyk1T1+26q3koqoVX1LWmZp3CTw5N6N5LHFk8iu56jBaq7s/kcQrsJlOaUh8UlNGFl5We2EG5j
JdeT1wIKVhj4ulRsySM89jWzRs10I5zlaFkbMT50qGtSo17Rg1kbab9JGwH4BFIZCHwHwHJRoFvs
4m1lT3vu/Rv6jEsniJ+daLyHoYELocY14ga+4ToOMzKdnD7dJJ+x2uwt7lkyPNyg7vBCq5u4Rb1X
iU2Q+C4KycBu8CTOdqwCcxBNWCy9o01vFs6ZQjjBvGciS10xHDfJcPsq6rpxUEWnxwl6RK2XayFe
2AktIvQRlNpXEoBZbmvoStV123VuC0bfH/fwq1aGUFbjiLVU3TkAi4QfuASCu1aKk6/R90bO2Pzc
a/alNIsFfFrWm7mrcC8g8d+ofUSMmrXrQdmSm7SJQNYNQJCHcKNE8cEabZKEk41FBIBTMDRoaMkE
FkK+djtM68x+UllhaHm0dtpsbUEdVOEOUylGC60siBldJXa/0ez6YOrDITeVVUaceGoN26qlA11s
8D+sGofxgfW3UbcrkcBuQFNBBO2mYC/dK9QTKBM4s2ur47KOKnoLbpX6a2vqOXpoi+MVp9RVWb84
JVlpYjwinmKtqd6VIjwQJn7skN+axCSI0HFzFvesUHfyNYaAbE4Y33wEfwyUlqE9sjPamWlz8FRt
g/wK2KpKcg5emWHYmOKWfjTCNuRAoluVLQpBa0Hh4T/pOo/luJUti34RIuATmJZFeUdSoiYIWXiP
hPv6XoDue7d70BNEFVgqimUSJ8/Ze+0N4iPIwuI6zoFYZvkVLe6tLMJ3lLh0pm4Y+fadWfNtL94h
g2+Y/3iqWVwCuBNup+9F/yqqCHRvvsHSvM8UZV8zhQyiETdOQQmv7caWNmfLsmqtetxAcSfWxFjR
jn8oKstUQwrafI0N8Sul6RHVMnCuftvBh3SMAFNmebbaL2gsz3FP9mC2m1vh5kRQWcBnDbQKgd9H
TcbHqRspemyMTyhxVOTL8XhmGvRWmdM+n8pjB0RkyA9djE1sGn6mdn1wEb1lbnXnHepAtUnf2hS5
cSgt/2DQXefdPIW1eNTh1sehrN3DJNjrCfIO3kfTSEBA25tsCrYdhGTVpSOU/5jrfF0vPZw8G92U
ez9RvInOoxrtKtbfwCXbyWGFKbutEpnbTEv3aOGtDJFbCf3VaQ4pS2AsHnRJISgr3ytQiO6UnmzF
P+hms7NTvv8F7yNrM0CotYogelqlGIH11DzCrPar73SUP6vaPOIjvUhg8KOfcy05Eryz5vKyxRvb
2OPJUXpWxGYvahUwI6y/9KvBByQjtLkRm76PdzBnjgVZbvl4wy79u+9fZh7f2a2uzCZ/jqF1iJzD
gBOcbkZlJoTpqIfa7HcT8mah/kDo4Y0NHmia04WRbWkgbAHk7CsoJarTbBSHCI7maYvgluTymJU9
gimxsWz5tMDgjfo5NtkU0OugKWvSVN35dJP9uqcm3tWIsolT2QcZH2B6xw4CTVQ7BHBuedcxaEPH
SSD8gu6vCU/v4MLbarbPczFnK66F314qF8W1SvyvrFKgwOG5VdWjbhrnAdekSV+YifSXrgvfk8F4
hbjJV7AyPRPoa3yFjrpBFgadWfGqLH6jHnyYlflMTPqXBMEU7hMtwc0iJj4broF/dHquhzu9/aYG
xtYuz+B0XGXN/3hIbk797v7w+weKIa73SAXffID+4FRUyBKRDZQ5OqtR8a6I7NloJexhMlnS6cSC
fIhU52i22ddUE786EXxCcNsikD2GdbhDf3eer39DJY9zryEFcFDClhc2/5nQvGiWeOayJyH5VbJy
KNs8ADdcKGsYJ/A/U/Yilte8TIV4BHz9E4GZ5tQizEmfom7pa/QHGQqwQOGb3XxqMQG73Yihvzio
6kgHpMUDQAizAAludUdrRteDLfbZW4ZEuvnRrQ3zj1Hvroy7dwoRIJUOetOfjkOG/7fzsuGzMFx8
74Wn+Kln6QBv1XQXCpIFU/DOFJvC+Ejf6olru5VA7D8BHqd0QYdOPOP7ZNq3oY/R5UaXwZWrzLH2
CcTCzo8gdzrXhF9do+PX2OREWbTtLI9ictOFXD5TOiS57tGmuUZ58GQ6dSBQ7FmSN1m24dFRwQo8
J/TgeXJRfNKg8I/t8MBumcUec5WCbYz45Ln7klhsO8FmnihviuJfQuSCpMR5TpB7FiCG3vffFM35
0F3jTvv72eIKivChmAbEFolJOsq3sdI+MtiMGQTHyWiPhCNvFC3wwEHsU0W7l/N+uVZ3vjXdU731
KmBRgZa/j/4EhWY6GxkZeO1dxOYb49Ez4UFHMIAHkyABXMteRKPKaXCA2odeBE8JnSEiTNHRrcNU
n52OkBfF2WuF5mGtenez9sPxf6aEyAUN3YCguWkAqqEUYyaEWRzM5tJTxaegH9S12VlrrUu47o9f
jAkQPwhGP8s/y9j6Qp+V6F7/vdGKZ+NQe80rZaReAOd5Y6F+slJ+uFR1UFU3mZJs4EecXL/5tCd4
w4E8YGr02OrrRXNMquKhttrJCf+kQL9wGl7hlN6bvNhHHXVFWF40nayIylP7HLWl9AC1vCSTIXSj
2IlxjRGXoWFsRH/Es9QfrSiuujS3jCmxwx4QL3t9pe6Ie3w4GBGTMb3W5CA3kfaoY7LdB2sbFzgK
C6yFav7EyfWNqMmjTak/f8SJ5PmW2t0hgdmv9eIpK/M0GAcIfqAqh5Pt9qc0Te+OsE/N7HMe3lUu
jZLQJJypV7qEP6cck1RFL0JHZQrSRrYbja+XW2k7Q4Bl1uuzjPUDEpRUfpS6ODhm8MT840lfnOjM
N3105hJAlY7RmW5qvCKwBVbcJxS5HZDlM+O9Y2fqJ9hCTD1QK47xiojuL10TfTUT4yUCsVf6GNv7
eCvFW+pYJyHJRXL0Q2PgmnHyS2eJs2r6R99VPJ94XbVZi0EBraRuiF3rDHtLMOTWhU8mfg70xcfe
2LaCLLIYlkwy3WSg3mO+xgHf0slgdGxcgpBJlJ9Doiv3qd0ckJC8pCqA8JJ+6viXRNGJ8UOYbX8p
bHEsw2Hvtmzxv2gm5JWh2qtU8MAHjqk6HRUdY6Q7PCQbWfZ46zimX2fHJ3ccrobDqh3vI7Tb5kT3
I5pOCGQ+FL5vPSgspQr4XlECKjp1Tnuw25RpjXYkbbwfd/DRPHo4eQojZZtF1k7rfbLY8N0V4YG9
ryK0u2j7dRVJLivyojX5LUv4CDfBaWROXhjGry5vT6gpngv7IhF4x/V1Ean3xlVvwjDe01Rjne5/
d4NggXXPSFM8CRZi+EhV8wDD/YaI5SKjjj4cNvMqrDw3g2ibFQ9C6t6FEE9UOnetV3ajljxTBp+d
QYbFdRjg4bfg0uKejTvd5kzzUE7OncyzSQZDAoVNZNTajXm0reHUZdNTc+Mbe3ESjMOzKQf4HN+H
KDx3vvk5ZuObJfWfAtqQDfyo70h0zE3P6KCS0pbtInkiK+oYa18U2a2djEWMP6A0mCdJhHFxw0rV
ng6lW54EARtCL5kjAURRqr0pBZe1/ByjWVZUpGIEJLrWY3DyzylXvkYyuCuErNFbHckeJshIkp1N
vTVsyz/SGjbleBM03bAqbyuKCbJLyYChBiKspdVt9m7y6tr6Bi0rkQyK18yxxsZvJfvTmBUEJPWW
Urk1fPTsivQY9kG0OhRQmUG1H/xmp+nSQwm99VVn31AEa8x0kkcFNJYR0cFRCj6FLrIN0oeiD76D
Jxaouy4bLyrwOPVsfhLnqo45m8crChj6kcpOgwIqcjTmweDpAz2knEuRTYkxdefYRbmvfR8q/yaS
7AIa6pz0FCvjxJ6MTX1NAwWT7y7DPbJWgpD/mWVuZHBTOqL8lpbIv90Qd2YerZaTS3dk+clydzks
rZt/78qmTDfk+wEIJLj3v02a5R9V/238LHcTl2xCv/OESte410NaAU1IF0KM5OT1PZOAooly2goc
Sr8gkiuHrRgr1T/nlls5VPDk7wOJIacPGQUk3Wgdc/1knPJjFYDQXEkNj1TnDEeK8IoogbA6VpJ+
ktrUXJo17GjqnFOgzSEIy6GEDoxQarlPz2AurP7zcx/VHGLPwVtOmW5UHqUAt/y/HrKc/N/P8+9T
TA2Mn7pJm83yGizNn+VlynrYERmE1vXyg0K0XwysuztVMbTjcogLMPMmV8g1tGmaT1hamFtr2d9b
KeInXroRE7lrz4EMeMDml2q5JeeXQumC8pD6lJpzh215y5ZfNeZdtWUy9ys1/RgxWzrQQen0YkOT
gdd2eQJ8T7yif59rfmrHin/6gv58SHoU/TeSN1PTPWBvzo+TZWV/f+1yazlXaQ4wPCwS/mHmZs1P
sTzZv49dzgGsVsa/v2b5SdzEgq1b8moSXv625+3BcsVr3dZErikjSqZOcVdTPF67stmXY7WTc1wH
fSMfYErfGnQcyA/707JPysivcLtujd+V/YG2N5tqm1kZsdbDXvZyq0IlSYbxjaClH0p5wfOidc4q
uNXxuMPhzCj4DyKYO+ZxdmX9tqAnrs59BYjH45/WZwI4TQdVNvjkAepF7cYSdICSowbnQXTxdmQI
zAgMe4N4aKCsmXrvjUPEIDRqNN6Y/F5M+qlUw5NV5Je0hkvT5nsFFjah5Q1F9WgfQunucqXwAhmQ
wkuA33wJSpJrcSL7wMMN5rHj5KKobqTQwaMM10RUb7RT/ljKrveLExkz+UrWxYtR8RH+0LqVQLgN
y6v3KWE+LZD0JBrXYSdXCq9HGhV7BA6nup7OBcWDSgQDVrWjqXz6nf2AG7Xqu1/zyzARj2JnCZY7
DYEhPbqpms0HJCQDjq+cPTHBFMa/G7Xeh/GJ/poXm9POqMKtlDD1qRrViJgbf+UDgjFwP6oUJ2ND
rLobeKWlrEtKjwR9Wlklm5Yob0DHvzSl2iUTe4BiOksjwcHgbEArbLrR2Vea4HsfQ81JtkhHVigG
gBEUu5JWZivGfTAn6NZvWCgZWTU7ePtIUpFUKdaBAMNbbKB5KJ+GGN7UbPLMJHprzY5WPfSwib1t
qD3iCiorO8c2NXiReMk7k9BIGEe62j6DEJYX1CJBMq5WMTqZGGmZ7cbuQOTivWhd2AG5tk9opZXN
LIe1NjEV0JwEq1bKGg/9Wg3MdUqHknDVXcifB4sQlhmzJ9/2bOVLoyoYqeiYyWCdhG+a89TYo3S5
u+kNoPEAgrJLfKCLDJGamBwMKeNIPBKYNOUJ92jFnmETZb8i66ud/jGIddNBesCUJU540yT5zobO
2amYuDB9KUSfRUiA/Irmc4mNOSNQqs8IvSKN2YaIM+nwoR6FTNGMQ8xhfGpPAfvmeD3nKk4CLd/o
rxz+MpVszCIoT7puHMRAqA4xM0oiN7llb3uwfso2xAPqJ+0996vPKHf3Db8s9rtt5JI8mljfp4Lh
x6y0d6o5gBwDZLJRp2QTcUkJaOnJ6XtFu0kw+yJLJIG2ZbQkzNIXD+I3eghKGG2gx60VmwF04K6U
3qSJQFIZEKvAneMumYsrpDdCbQdCutIkIX/DgJZvPIpQ/GDzhjpcIbOj/BCR2EoHuBB2xFWpI31L
SRCFPslirSGRUuQwqwjpHrfrSpBTSKBYso9/jXHIuOCiB4DU/GlbhpIh5cUJk20M5ie1anpyCHIt
ZADFOSIevffBNQekHo7ubrL9O/O4rdHy9XEobHr+iPiMWI2EuGAfuvQp0awRwbZq2SHJ7qfBk441
Pkw6oEZZHyGzH8NYXScED4q22buMWURnQVqhceVPG+2sJfEWGu3OrXVvGKFDVRj7SFyzkEkAxV4p
TCia3tr14Lnoy2GWIU1n+q3KH5lGKB6/uuNlk+khA0E+RBttRnZYcOrphLZB6UVxAogNyxcprHVJ
HSLkOvD/jMQbZ5pK58xaRYC2ohSCdq1Mt2nMPJJ31r6ZbAUT5UELzy4g/4ZesWlRRrEex/SL0vSP
9MvnwPARY7wXsp+QfnPsGgpuA1AZAhTamGGWQrRwr4H4apBkVZgK36rS8/0PyNEM8MUOCM8hRKyY
csmwOnvl98w8FXPnoFmBXYmwiGRblsrGJY9Z6CsXD23SZgefzUuVunt22MdgLPZO+TODLtMa7kpK
so9FvUJ+JysyOWmcZKfWwn6lWvS91SNYvZ3JKFUOwVFrWmrdmx9bD00wjajKV2MDWpRVA8HeWI0O
w+JTRvcqmSD8EfCWALqOoo9CtXYE1mzLmN43i6fvJp4mK8ibiHWruznU6xJuOUntjO7J9oHCpbs9
1HiA6x0xf/zf7YkiJVO22CpPIySzmp2lRkNQyGafsfDC6+cz4MDUwPzHyKeHvDcSGp6Lm2QfWgVE
R0bxo2Klj+yQtgEZDDppQbFBVBjQN9NkG1B6Kcoft4HHNxa4SpHTNnRj8BePqfZQIgtclA6Q3f8T
NodwfBllN2GPnAdQ1lGGxocFQiPrgoPJKx3Bv3PQeGdgH40AtgPfwHr8WsrofWjzu2EWX4MC5Vdb
H2OB2z1xvjKeJQScFVFl9zHviG0QofCsEERrq4Q/zNRBbzBL45Jut9apQ+xUavdpUA5aLi9R9tLd
7hJH4yt0u089sn5NNbugwnqvAzbi5Feupsk6h7r6bBQbCXq2jsxhXbO7Mx4JqTOmjClsKJg6vLsQ
QkkI3peFdgnc6OVr1q32g89CUd6Qd6GSkm+Qdc6YKj1YqmS8EgVq7TJB/lcraVCRiMYaOiJAwAzx
IuDD1+/9EJ1An2xoAJEIWGyMKIGFPWzZcpLUwLmay2Uc7h3/DBBsk5PVXBc0dzX3NMbqcX4Z9PEQ
qvQrQDqAM9pHOgQ5HDhh/XAm49CJQyCpEIIQyUN5DkcuFl18QY93YTmcv/a7LCTWfbzTB1sbjFTI
K/EUKW4Wg8ggSlBnKYeEiJ6qoGliX+h1vte6fs5dccpL7ThHgZPHdY1D/1SrjMNKqGbS31cTvnv3
OBbxASTHwXFoLgZc7QDw17TDexrfSexSSZ5j5VtvqCuylldpG24IvNgw0obO3pCo8hOX1aozGtyb
P6XzGomQ0D4yKvQcY3KzVU2USPVXW3vTpjs4Q8QJ6G7GaQN20I1PvngU3Z/JvFeeEt6l/J2x/2Kv
CQ8y5rFvRr9vdM/V+dw/cvFhKEiaDuMHhlsumPWbHhEAe1B/Z2v/VnyNCAIpN0T2uera/WF+d7+w
pmRr6NfptbzCCj8Ad3tDE0CRUfG2MWh/kaoBbacla4jZxyoEkvWnA8BO/5ycP5tNtA3TW5R9e09A
wDFoS8zT5DjBtVBkuUEvrL3JpH+BY2KqreasMUX7pFVcHS1iGFaarTWrKNBtJjnI7fhF+oqgxwBi
l5Do0DFJa1VIxACmy/WimweAPXp1zn/KTNVzIKX4RRLsy8oCoopEV/0ktIXKyzdETwpAna9MrVCO
g+10fBnabW+VUDL64JK5PYHp9C/bjalYFKl5JADyUNomdZIzlHBCrLgdUNthtkTkAwN1cxzuFiF5
2y4HbBQT4cmqp8Qf7kSIoUrPrZ9CZ+t0bbRyWdPek3GctizQ2tkNcXEUagYsdjZ1LAit5aCMYGky
jT0LGRSkLLgF5KlJUGyVxWU5l+RZ4wHPrPeaPVVnJUR7D7xq/Ab0+NCQBQLrSXsrijp5LLoa3QVJ
P59KtHIztrnP14hBtWpX8HmlWlwJm91wJVROOr3L63IwwySiL4VUSDvbZVCc8T8SshIH01XXtPE6
CbDARmV+W04xFWYLm0XXriAcY1Jo4M5v1PJusZ+ckad8+YNp5ozhMFCpTTc4ZAJvaJXhFY8a0kzm
aZHDzGX5l8uhjL8D1TMefmKRFDuqBC6R0nL2Rdqcl1uWAv5rSK+VnWjH5ZkRodBl0GS9tdXytxKr
1ku2FdPAIkRWS91IBC1l9myLJO1puIQdlgWdN7eTZGmY7iROPb7AnVISyVWq4DbLnjG7MErAq9Bd
N52b8ejaSfFSqC2Y03DKpu9J+N2E4PNZqdO0U3MM+HHZ+++oHYhkzbZgksqnatTkX5oG+EV9ML5k
GQPyPvqNmmUVJEkarSZuFX19oSNvg1zu3Ic6kK7D9qF5sckKMe1P2c/e8Z+mblHEOQR8NmZ3VOrM
OMcdPfsKz8A9MfhmKQ0Tnma+6475oexU8+4T5xNabXNN6f2sqAqTDUFo49fQ6Olb91V/FpBliAf+
5oLdveRwoNDFpPYhkynx7H1AAGoh4hNWzYXAJytLZ+JLGgYyfGhLNcEfhwUH02JWn6zkDMzvrrYN
uFmlK0+Qj+Jr4fcN8blDRMiXinomGu545Yw/BtQkkzHMryGEMs9fC9M1Vo6aWoCHFY0dAy1W/jBI
IdejMn4VfXIpYFH2taSplXmiDcOLQxQaeRHqqsyIa9IxZRAdKhNyS2D0R23Unyy7Epu0qaMfZXmb
2Osx5NeT7fIxqchuGOL0ZcqOb/ng1qtkzMMLDYbgkqg6GMAnPf9i6yKIP0ObNs9JWIOHqsJvtlnL
gyHqpF+5fY8YjSZaUqT8esclT83V4rsNUK4lsu+979PxNU+8GyMjt5sc5q1PO8o2C/NPqOl7Wkni
u91W/iofM2Mz0TvYLJ/swIuJP3rvGh2Hzq7ts/4ZwGrKplR/FfSJhwhUU4135xq4UEtJULQ+Ql1H
PNV1TKLNSttPJMRxsc4Zc5s1VlOpdW9B7ls3vaC76Yb9W8sECIAqDOkqJqSKCvOOxsi6uqPSveGi
RkteiICGAAAfOxr8U/BMWEDgwcb5RQRh/33QwDComazejZwpWk0m384AcLqWpsk1JuAT3KgewaPx
LzLJIE9Itb/bpMZSu5Bv7sNeRVyQBG+minYYn779y2S3QOc7/FHXXKayJvcpDROH6V0f0cjV0qMS
5NElH0DtTY3avCCbol5GoNEKCztaYTU3nJXWBRcyPlXZ3IogaW8y8yNYOcV0MG2Se2Chw56z6z5c
14VALTO7+uQ4IsBAYTzzCa9jCq/S1gKHyd0Iq3eWvC8HNdDKVWOD7xwdhGFG3dE74X0iWLgA6cG3
ZxLOKh5TAuxEGszcGoSbM6cBgw6erJkPF6B0CUqZnuPlNwudfNpC1YtvmYuoQu/JMREV84re4fNo
jMEFliUi3WnEhOc2xbVpw27l6ESDtpBFfCJIzsvBVPMc7jN5WFnkait/dm+NcRs/+kn/Ugx9AKyt
abbdPAvFlaCfyPbQL3pDRbFYLPEYkvFOsvGR1fxr1VvmF1MEwFwjod2soCEGOCW6dV4B9BbUzYIk
C7sQOgzyuL9Bz9M0bAgFYVbUpAXC5WBi0wGoe7ZDL6eWQ+doXppBGBeWnxxzU/7EzEC1zYCWSjM6
5lATFviUgY4fwDPh8qeR6OSNb8wR8U7awdGZhmLDhGVJm0oQs0bVMbR9mPZTgYM1njPCowCVUhb/
iqX52Un7+18LZqYrwbo27ZDQJHu4EOd4tw0ZvpYDCzlkrMRQ5mSjwQttaODg5MjVJUSvBFu4gTXR
PGlW7TMo8FcjDVESEh22K/SxKHHdwZTw7cnc2lHHNscfwQ+5ZnwGLsAC59o9Q7PFpUaU8bCpnHy8
LgetN2gDWVjBy/GfU4PU8Dj31OFUfFuRjvU3yyzhRjR2dkmRgJ75vfYG75HLENbXPHSkStx90+pS
7pnjECQdFOM3VEIV4lFpqsqWj5ieHy1/xGJbt/sYRY1VD+lFZbp/Ib+BzPX57nKL6YmC0lL3/j0l
sfBs8N3CL8FVdx5MqZ5lCyNpOSgGyVtDSCicYopRrsSCIBu0ajw24P5r4eTncj4A5HD2luI8llM2
zoi/55db/5zT945LZEKqxVwn8zRAFONsMsOqLiiUGoTvVlcxmuZ+qxS4hlLCbLOatIqqbm7JxHx4
ObguS3tX1HSQ/nNqeYSYzxc8fjlv1Hlz6IsAUb6fd68SqEISWf1juacb9DuKQnS7XqbR07F/ZJle
3chqBNNWoGCaD1z9zLVbK9rfc8n8CJ9HdDhuN1ilCy8tKTlKPaO+IwHoM9Jp6KBeyO9EUdm3yk1L
wKX8IJCdts667LddK+Zehmp17sYaTd4QprdA1GeEOcKrddpdGvXkswHa8uzngtop2+44zeeMsMhn
E3CQMJoMaJ8hjGObRPzuyraq9Gwk/SUkI/RuNppzQC4JiqFDZh4M+haXkP9oDWpHScbzQYRMs5Zz
oZOW59IdL0vxmmiVRoAQTFihjr9woUoXh0Ggg4jCc3eJ9fgDJ4G5qyCWUd/TE0H2vukH05nZgx/d
MDRv/dQGzKVaDdtekpCxkXF1imrlbqndsNJ8U/6I4ulRQ0R8dydonOZPPbFqz+5S/UY0Sk7juza/
qLHzFXTudCR+rdiYbZnvRsleFEWS8Q6O5r93o41ZDNmVAMhVmxXddfEzuZq7Bd9t/PUSqlH+GyYa
QQSTj0UtzN70lFndyklGheWG7Il4kizxbKRRUzsJcngdtqhG4jdXnOgjMHv2S6oe7jt0eFSwmX8Y
+VzMep3mIlK92NEya+hkUjCkRj69wyPXMdavekxlP+cwXDaH5p/IMm6J2Q+f6KentVtMFKm9ZMos
4+6YlpL4WtPlV8r4mRDt8wWaFqEEae6fovlu0vj7PIiQD/tTvfrLqJnuZB1Pb4ubVZ/uoal/GCL1
H2nmo3DMM3hM6Hc+ojG+pHMnCNOZOEYgc55IH5sVkRVohWMd7QN5WNpR5Mb498kIYh5LjXx6rAK7
cMDRpud5eVWqOvUIb/Kxd2QMnFU18bARl9cUdfq2cd3oCUCbPFM50Z8uwMM6ZflSOke/G4rVv5d1
slr+tqRwLuCj9IOU1LP1kJdf2ipX9lOfEMZnN/y5yTektvouGWm7ClWlcLfzRL9p0wUNVrSuXOY5
Qs9ghrZkUS+3goBMst5F4hi3HdZrHRSrpddkT3K989zWHWCv5cRrB7I6VWWub0hARlLqJpjn53O1
W5blKu4wHNXxq2iC6vTvwcFS8PeuVkmcNlmGhHV+SCnraMUmw9z1mUb8bRlrxlbN8MjkvY+Du4j0
nUPEKzhHLg1BocBoa+pzMd8jtKvUV8qo3fohyDzLt6xTpfXMfQo6n40J9kLM57QSFhbT7eRN+K/F
cdzmNQkdjtZf/WzQTolyHKnEPN2y8720EueLJKZ2gZg65lapyHKiJ1vstRrAXal32bboeeTy0UkZ
A69DBWm1rdK2nGGUddH9c7Cd1D9ZdUZYhCQvfk2olL9qymBE1RAAFicymXa91brEmhC6OH24RavE
b6WuZgdrMsF8kXxz7Qxrt2CbJy1uHpVqRtf2/5ya3PogSj4RnV1czan3H7GS+A9DTIFnDgFRQ/O5
5cAL/6ZP1F5KTnRING+ekvkgwqo7qAlqEyUfjbvlT+qpctXLgtmNRnSAtXPtGcRe2BwMf0+PCZpx
KdEaxvR3iMXyIfWp5bCHDMK1vphgUcgI4ELfgy2e1LbbYiipXkzunmT2Ibx1aO0U8/pYu3Sw+9IM
L0MDVzmsCB+zlGyTFBGkdGO2X0DOojkY/SZkIfZMoUcPsAG4quDxfS/dNzXBgDS4ya2ZObK+An4X
i0KMQM3IH/qsdNR689KUuffX2F6KBsk3gM0dpiv3hHSvYNKVzJFZFoOgcNbKqm5gvLM5rE++ybdP
UsuIRrd/NUwqMUnnP6bWPWmYc+lmT9WR6U30VZB37+TV9MZ63CMiU/80eRJ/5d9B+1ACy/TsNIw3
Q2g8eQbbU20iWTeJjdTQb/LfIXpBQvBYX0+2bTw6Yh4Y5nGP4ieDiWd/XzgZGdqVu4GrZh81ZrQO
Z2P7cq4S+ObyOnpqwadag7EPQ9m9Yhn2G+INIFnPdyc3d5AJhQ92Ay7Qhi9lFYx7Btgdgn4j+ExS
82G2Qj5t+JC32CLAhpC+9oTfomFKAp/IjGnjLy/kchhH8iNd0xkJP6EBvWwBfVAJmNAUhylIS+jh
31LZNWg16aRWQ7P0D4C0S29camg6SIAzwgJvQeJPc0Zht42rUr0PYcS5KvhK+qztCXZXx6LCXgR8
zLw4dfQbOflbM4PWq8QON1Or8ZWbiW8IV5WNU+TdVTiqC2UNSgsXgYj5eaXU26J82q2m3psoZneq
Nufl3mBpaN1kIOYcIW0L9Qm0gtHld1LCOtwzIFmqSdaeQxDmGi0VF3KSqs560sL7J0k363Vxt4Db
3Yda7E1CsUhS59RyANGAVrwEMOL7uXWuq+md7jIWpHBMzuFUhMeg6x1viKv+Ipw624Wq2tMkT7hS
J1n8IXMCMdXA3wSUtLe6aBpw8wwK8kxzMYoTzl4HTXgtzMzfWmppPVLXCDZN5SvvBsjcleb2+rec
1lA82uJ3r3freAAzoo1l+LRitOFgff8E3axdKfpvfadrK93O5budUhn6TceFzbF6bAq6F7D9Pcay
zImC6kwq5D7fF5gD/96a5nPh/NNgsMzL//s4srkaglk87CbGF62ennTccoB/DNsCTOHrIDGJOI/K
CUf/FBG2pk2vIpP/3Ar/e2756b+PK+zGIgUL5+bykGl+gr+3xi5+mt2IHTD8A/uRi7eqq912rOmy
l3WRPHvDZ6mIqnYnc/N7VJkWyD5YGUwNrDPjw1evlYzD0SxtZEqhjRN99JYlpzQQlErfMVB02eUL
T9hU1PXFtWiBQh2BNjjfFfPddmYJIXegZE2iYdP5+CZCdjBfFclfGdeI5HqumF8D61VLxzpUs1FP
oYhINkNX9CdlCFS58bUKedsCqVkOA93smtZegf/+mE/Rn6WXiEW4EkmD1pG+ZGKPsw3ISrcAGnZ/
W3qpzgzQyNtLDbzlG3AOQvL4776yoZm2IWm6F4UIVBgZvUDK5shrivd9a8lefSsrqa7UwvG/10hz
fT98MbIp3lsNX21JPuqr1mrqzoJhqXQS60QAAfIs1sVXOIQ6PtC2+9BH+yO9KZkVfCptXhwnKD+b
5W5f8Vd3datdSUPOX7plXehfh7uBhE6vHefMOa0b92VSg/fV/S3X9PG9JwjsXLt05YPMLT+zOnRX
sS0nBkKutqnUEJNratnk9gzTbtJIhyG4xz5PNEu7laniUVADErRn+qM1HypAbKu2SLAIlI24pKUi
dzLVCa0207K5BcnAVNAqDpW0WdhYqZGjl2pB1Y9j429DsxY2Ac40lY0uRcsxN6VNH89LXitc1+f2
tDUG7FZdIotqoLb7XmOi8E9nzwSIQ4KCv44slxV3bvf1k+FvIaGirF7rbaOTO9FWZDzqFRlXreus
l5t1QVye/j9Enddy4zzbbK+IVcwETqkcLDnL9gnLaZgjmK9+L/r9d30nKtsz47ElCgT66V5N10BN
8t2MyTGgIHMiUmc8Oy+0uui7vy/9PfxPWTatqNviDw59uAm0ysRWqp+SpTa+CFr91IOjTroT4lEP
v3H5yt9f+HvAWQyIdE4ZE865DWFzosoqt2KDG3ELPynLtaUMfYlK58uHEojs+e/zIeRckePmnkXn
QJWWl5ZdP+/SITPvWOUETa2dswlTK15CHzbsEq95StUrDVFdRKmlAYdBvf4nYjlR/fdZOubqYRJ5
ux3K2F5rU4/wArzqPyUePEBOIb1It2o5FnURKvzfnzZ/HIjlT//71GTGQGdvv5MLwoa81crz2uqa
L9/970tKq1Z2llTXv8/+qCbL30ooHp+GZn4oKfi+RAZTMbin0XtKIeua0avNiUF2b4BKdZrd78fU
/MpC08EdrPeMrTWd0Th1Vex9i/VkTvqrXfck0uRg8A5a/hTh2/cIFBAIHY5ANOO3YHY5k2niWc/a
8qoj6VDCvHzd5R/h6EO4Djf/PUmaKrPN3+d/P7CYDA9rPzpCDX19k4Ta//+Lf58rPd6AUNTYuuru
+e8Blsb/ffS/rzVWBLx9MrYzpjdsBTb+nsZm42gQb1IfdZdvjZC2hHg00WNAcwwTEkPJ/Er3TEj7
LuKnLHa6gZ5cUJNFEvhVpvNOxEa10To5U/t1GBu236Ed+V07YNFQHJYNoNypCT8H/XertG/2l0w/
W3BsQXMq7WSbq3mHKUlt5sa477SOvpGGGJQcFUVzAlJ2ZT1kFa1kTlScrS50yDvWN81if1sFtNuz
I7Njjnh4nKRmXbn1kzhl984ibGTVJ9EqddZNk6FSbb50CVwrreoYIpYIJdh3ZRAwvI4ehM1yA2qR
CRURGh0TbkmLmVeknyRlHhkkb81gLhlCVqQBk0X/wPmO53aUwzk3yUXmonh0JFaXMHbuHDyFvFzM
Z+Ky5byV9JQpoMNEqPS5eNEhG/FuE0/0fJyjBNUiGGRCoxX19iw1flNLOnObQ9waL8tastMDuc7b
8uaO4BX7tHhwuPwcy17l6Zcqwvsx7L6WlzSxLHaRMLQbHVcRE8DQf6MtpfMH+t5X0+xdkkEj+9GZ
50lIhqwEYFMiezIJXufeeM4KOoug+Kw9OPecGqIvs+7fWM8K39DGB7LR5S63jDW1HpvaNn+tyP3R
yrcyXFjBdUdGsX5sgoS8lVoh7/0MZfdTa9m5ajhYyplEhGjbLf/T1g2RU7T0QL8BFxNlzinKk9+w
1fZNh0IBixG3jb0xXWgYGkk21bjHIUtWS+Q5YB6eNfNOTwcMz7QR5W72WM4U3BTuBc0sWbloV3VN
8Ksd4+e6MW+xHMONYU/H3sNG3S4Xt5e797RN+3VIya4FrS0ZQMUP+lUk41VK65qVClfVUK8EWu1E
ugCzDlkL8coETkztp+rlb2U7DkYckuakvgyPvszIYnxKeKELrS+hkYUMi21t0aTBkuHiw6uEbwbN
xCaw3ddjeUUy+nQiXJW4K7nNGQCUx+wnNCEQ1m14jz7W4bqBdZz0b5UjbqbUUNic7MQomSovkRyM
qj1qrKybJJ/wMXFkGxc/WkVtXdV14bpCCygrPNSi2oW1G669kBvlrBunUr/WVVZv7CnbyZGeNH2U
xFvifBdhtPd7p3xgvwEOHZ2vaen68NKZfoHGuSMTSRUatM91smYr2i7eld5E0qzuWyN7lk5sbCYF
XQKJbeWUtjiF8wAhyiXd6dJwMRi8aoWJr8oFiOZwrZc1dr6RsjlnG2CbXiolKhSynJWNmQiYzSPv
5YrFg0OLqh91GrK2VVqyv5ekdWW/GnJC2zhjiL1nCegDL0YZzc78aCw/FEK0KYbMqg2x6DfRkaz6
Q9J43xSMxOt4lnfGyHcukNSK+UfiYcNhQSI5goagENS3HV5h3202VsqRciLJaBJhHul4cQibjbVu
UOaGiTO/BlVI67WnblrU/AoGrgvmYcDPWPRUgc+G9qu52luBCaUM8US5zXFCLOuaYze6p9IpDuBS
snXZUsGJ8cj1m8J+d1JWw8ycvkIRWAQTdccnY1BvjIijuQc8fhXoGr/czA1XhrsY7YrdL8LknPY7
KwHFbbsti+qknuqsvbF5+iV4+OhFwQ87350AYi4FwXh7pGekrhq5dr/IRz2mbfKikeZq+n/Il5yx
NMfAakKwJInWVonVxtRwLIUh0d+UemYKsJZxh/roaM3dDhUvil6bfhMb/ILRTEox/bJz9TlJCCGE
qp1Ow6hkVB+EcbkW+gy3iG0c4B3uyubH8XJjVeTxQwBavGX19VwcnWlEM5jp1mvLph+F0dVn54H/
FaD16ynbTvTBrWh46Of0J6xapteuulmp1SERWL+AIWidIpA7TqQlZbMP55lWvXx8inpFkBgqzGDt
Zapyfwpca5N4CYwg0AK613DHJnoKgpYG42As/DiITjLFBgi/wnJB2RXOLwzuG0529FKDvyHgzULZ
EhS+Bte86A5zx2Y1ZJze4+fQhnlDA/iKAiAKhkrx3llQVRj2XdlyHi3PwWUIscFH+Hs2Ar5nKY2l
VSKgwLBjkGP+GAamrIiwu7nI5XUyvgQlrqUhZD5eJKQ4QhyeYNJaaVorYRl4J/qGve7sfTvuiKmm
aV+oLQZk3wo/s9vTJLpnak9VyiRxtKqXuphColHJzvDaaeMKqfsW+GpB9c2GNlHIMD3wf7n3OvNH
KPy6ggWIiPJIyxUdU9y/XzXRXhtD/AvzwPa7Iofs5Fg9xBbLICTa3/fZ8G9AKBc0HXIkzN/Yarxy
9XRb02oe6GC/N2ZdJ6Pe/ZqomKvKGEjbpdVK6BTI5hlOPqZNx6VzYIiDS4H3MmtwmhrlUXN70KvN
tCYU/mtmoNUHyp20SttG7DeygvBVYAGCYj9wHcJNPAIpquuCQ5n6sJnK+2lnvAIDzlclbwx/bLsv
Xc0MVYPp3AzJlVYpQBeiokwSe0C87SSMY7xazcUoZnKtBaJ/5j56WtRdii4oNhMKrA8ujywykVkI
UCN+eIEJ2AHdxb4Htw62DxAiIbjROSsupktQPUnHGdmue+4xRBwwaw0zrVmBLO4qlZMEb5AJInqh
V84sb1ye4BetvWma3opWwGGdxPot7eJkjR2TMWw1cG7QJ/J5EY2nhHSy1oz8ohCR33pU2fA0iWfU
mvXgmNHFy+rvaEFdF5rE+6bmS/IHvl4eGOZQI70MOJO0URdoSkDojIs+Ft+DGpvn0LmAptITIDf7
tkW0SHLtG9BVHpYd4tsMUajkZk5nCmdcXXKMaqOEk0O6Nebqp5BJdW+2BuW9SYm1BqKAogqXgXzM
DJknr4+xxILfcqPuU442k5rGZUi5idthuJg1V6jlTiy4lTxhOgKDwaKaUtnaKJkcVWDd5x7rsaiy
fYrRO7ZySkCcbOc6NBnFuI9xFbaPDe4WAlgUUxH9DfyxzL4yVm7TAZ9UuMPesT19pzfzl4rqXzER
ADE5FfuVNBZGEunPNDIR3qO2xryXcTkD1VKRN51Cbs5RO3xynCP4TWMft1DnxRatu6lMuoc69PUh
1J7rRGSo4TV7gO4nw+LgRzp4vQjomqPeR6X9NJjGQ/qmVraAKOYl8bU/xFLj7j0KzjUtevLQj7ck
FtwApDmtrT6+b5X1D5pa5vXvqVxUQTVvaZ8y8Qk23OUH7Mp97KK3s0DYkHA8ae4LTjbBlLtbJdio
Z/o2r+KnsNZ2IoREUY5jAwHNW8U62cG+L+bjhBkcVxFs5FK3V0bNFITuvWjmWgdYx2+Ms30l+5kZ
4iy+QXuJzay1JTQ6TLSVHoiNGqMPLR4W9/Wa0nLf04b+kifzZaoqtaH6mjL17LkCfLitKr43fNtP
wb/r51E/0rR5T08dLrj6YS7NH50dWjt7n05l/Li2fq3IIhGJ3lYju2Bn4ljdaGcsc4tiHGLKKGzK
24Ijg5x9hHyxLpMcc09Y9Js86sVeBuLVo1+bOuvs3mrZms5u9RNNCNwmZTJyRueItkJ0R9mBTTLy
4NPJNepDtX9TPAcbXbVXmMZLA8yyIw1oN6x7r3+xiaEOyXQrkE1gzIJ/7erPKor6ddDf2ZFTbMfW
t/B+7AwNY7IzIoanIW4dnYvbMpkcmAj9vl2j0ZnVtNXc4GqrhoECby1fW4acbsl+3gFwF5UPsmrH
k57mZyMKuQWL/gYvYTuFLsylFLBV49DDq1z8nMX4OshiWjgfMzKCgRnSNXLftZNb5NRnh5q2jZ01
DhCreiQ9QdDX4P8uFTtexzq4QwV6u4IErctVMapg1XFcXNWZeI03RYseQTIixOdxciL+y6pjJNHZ
GUE2D7Zsb6CReg05D0fpcmPa3OfgGpHRdWcymjHwilSRqOgPDpW87KNYZFkiyQNAgmotkzEQOfF+
qf+BXLykeLDTehOQj7qIz6Vu0SNt9dsqcU8EXPNjXvIba7FKjosbMixndCKW640IX5gmQntPSZWK
stqPkeNHoa1O2NI47tEFzoG32Oh14nGGBvSqd/U2qGwLzI9+Teb4bvZMb194+eCj022bjkA3WiZ2
xJ6TcM+239Pr6mCSZ/NbB7EOb8J5wKqOyn3nDiU2ecUqlst4PbGuPXCvxqELeySw2KuGCvGQue/g
9zWhYA/N+iAmrmSnxTsuI5htOEO9VXPf6xAJOe2WzCU57HHpdQ+sONhT1FE0JoZbk91V3u7hWECw
7YIPAICj6XwZKEQrvR2b+3kGme+6ILfd0nzngALnOiPPW9bBFpeQ5nddw3G/LT7pqxo3U8rGv8tR
Di37YGaOJIgGS0pJJlBZUt+PTvVjDwCkKtqmo5H0S85kR8PzlbmusYHOzmWhoZqP7UhLtGaScALE
oC37s2Jos7UOl9EQ7qfNArbtQ/uUUp5tOE260zWXvjCtPloYeQeTfwVRyeUnotEV9p2fevo+xs/L
Ptv1k87TV9BCdkZOcGAwwreQQc66zQXarJ7faG149nr74nQchuDQoPM6Oxe10ZcplP9MliTHdOOW
ZQt01cGAJ5ORM8OyK4JeRfkEXmKLrh2BMV7Dis4t/ZXZ4lMdi2IDn4WEATVBlrJwVof/ksm7CyDl
Rq20OKDYCEfs6wzHqginGfi3Ie3Fs7rTrPyfGBMCwjmbXDSHN5zoV1xZzYZtKgWQHmsm70gCDWlE
MCmMWIdpHuKCKXv7F+7GYWoYIVRTy6yCt3Dfw2zpYSKVvO03bWOZvqOH1HyPDN0QnpdyHABlTvbg
kKZQo4OB0BM/mcmNMvSuqrJBuYlDGUqyVhUOw9EjLjVfC1s8ekV2JqtW0ImA58ijmV6KV1Z722Uy
laiOcSS1lr5hy7sAa0aQXjpp3sSguwxM4zMjxEM61QQa1VK5bH7TFfcde1AsI+0UezZcSFFjoy9o
7iRdgzDDmwnDOjEOkOR2tyqC4MvDkwaQjuqHwfitlv8uJNXtt3H2nuqQHXXFEtoxvmfvYHwKbyKL
HfxzjF5yPQ2HxOVc2rfgHDnGf2Zx+zQ0007hiGOoyiads8bOVu6ryg32EJ3NewI8oCSxLKxO25u2
W6JBkBEU3kflUdrYyOngeSOw75xIsrRjjC/jWx6hMnl5uTO9lkqLojLvRBYzHFFZwDb6X6jl+8mw
8se/B8qs1C7Ecbj6+1Rx0iKrIzDyTrI+sLnc5QKUUJQSqgMLEm7DvDeOMz/jsZ5AzyTOhOeVlZTw
/MLZGeELZNExytNrreftoe2jaxnlcg/F7rlazKWp9o3XnaMS9wg0ciYSQbLP5oo+u3aUHAKpUtNy
mYMX9rYg4mbqUvVb5VXapZi44cZ6eNYnwnuaTjBdQv3qJyfdKINMVigZ8RthcyanrPsQkrtD73jv
bnUGSfNmFzMtjlXuj6hKByYpz1mcf48IUn07PlG1Uu3hQzfs9IfIH4r4SaLCbiRMqnmodlBKuJeN
bEYQmN9zO3/KrPrkKJNMvMvaHDEVKL38qnntRQzzW++JnZslF1sCgEkaspOWIEyYFthk2P+yTtVv
cVbeA+Ja29mrgceRkki6zDSLVl0cltx5JJas5pgpYLIxs4tsBA3meZBcRO+ptRERV+jJGnWetWqg
M9IFzw67yylimi9CKzgMUyAY8OLXirBKUCygKbQ604OVk91chuhJQPAjMsdrXZYflZl+ao1z0rBH
bdU8wjfnJ8EwG1bhjlkZ5cazba31wcMmArvZ8vpi1ZbiVpuEG00LzG+JKRT2Ilpc/pRj1T95owdG
g8sb7oFXn7xmbrfLL9V5ubM1EcwCI3/IzSRgYJ98NXD4MalnDWTSIX4bC1A3hsFeFvyiTVafdkaq
dIo7yP0Md4az0InTJq3Nagk7HytdpnAmOUXMBDz6COkMZgk4Jnm+gOrKaB1qMBE7kzXJJCTSVq1N
lDAid6jT89FXCI7S7j96YshppXCOGe5nF4SfHI6fYtXdpWV3UUOxKq2GpGEBuns2+puIso8ONrxP
T+wPp/XwYDrhU0+LYmJP3zPVRut6MC8hN1OW0t6kunfrUWvQi/DZAg+pF9pz7nA30Zb040B/Ynql
0yfym4Ajciq7s1UCVo6uJFhPKnY2cVAw7re+cNy3vkI72/SM4NIUacgwP7nqwYDK/qjq7IDdaVxZ
U3WZ4l3odeEWtbxax4JEp2rNnzqOtrAVj4whUEaz76acOQjUlrGBSPY7JQgSOpVtLHTFqssbx7dz
VxF0s0/YxZ8kRXvkUtBM7P5hqJsvPJRH7KS63xel3JvofkWg7gydJPmSZRXY9HFsswzXg3xlNLAN
B/WtKnbqcVOfuX7Q5MOz1jBXVa3xHs1BRlpO+oIrtekuhtkfxByT4Et4thtjwCxMAFUfYuC83Jn7
1vnSq+mtFuN+sDJs680tn44ZoE/U5AlPdngXsLK4kfvkOOZrqwNy7dRr6Aaf1c80WU9j4K7ZTp3t
APwj7xHevRb8V68/z1F8PyV2tgX881yLHGK1IjpQT29QV6GIkeuEooCmG7a4c4xzx5NV25v6N4jC
B9Bu913JelAsx0OboYXgljM23J0CCA5MwNZRhVNxic2Ejv1cOjNPQyvmjbNcIAlBybE23hIO3Guv
Mx6Avnj+FDePWVFrPBHWK8TxD/u9adxtPEa4Y9m++WbZvzs1SLWURKhxagPuP5S7IncxVBE5cXbK
sJ/jwbiN6a2LfqBePDhmGvj3SWPvVEiNIOWjL+CRD8WMLkyMyFeYS+xq4tTJeuCPRsKhUGtfHZ27
WBRPXxGesq3D/HRjTMN5phfWnxwiAehuGAPZHTX2Z2U1VFN4FfXR8EADYzx1qfNakY7EwXnHmbP3
u6a4BJr6h6lpm0zpp2tOFwiSH+JeRXLfWuNVR/Cvhca7NuTsPQkNbk4JbmXqPvsp/kHNdOAaVj+0
g3LNkFsjabIPremDhs9iN/Mcm5yJKW1lRuxxjkCILKx631vL+Vsxvk1zKItFkJ2j+Cel9mataZCe
7aBhmGODJnIRMwsEXrOgOGOaAs2v9Bys5xYpnsumLXyKnNmAZl5McbnkqbOGcjsVA3im+tuo2KlG
rDPRJPfZMH9FWk9yyYm3KuQUmBeXGsUc5+T3WImjUWB6RRmAbQ2asuTVRUKCIDlxWiZYFr+gLVyU
t4OTm8oB476AqqYmE6UJXUAKtBMdixy5ve7NSWAKAk1sVMqdEK4jEsTOhvWx6TO4gN10CPrO4o5B
VFsqZoeddtPz6CdnVVhJS755pc1+XgF4LAn3hn0sV2QDV9CVKpTGvdV2V6Mn6I5eRo1lE2Y7Y1PX
JuHNhrhx/R0uVtMCHY+8F+7ukhU5KugINZKjLca3zAQMgDZgL4yZoWIVDCuMdockQpQkg5cTH5hi
dnrsn+sqsjaQGFnO2cq1pjzywhJRuFNLDVvT7ZwoRpi1joVTUGUgNK6Cv7UlOXFLGFclnmVqazXL
9+QjaOe3rk8CgBIMQgbnQep6vw6D/lHvqDnscvkS2MMLtlHyJJSSYsI4WaZzjQ0mAjp+ObYurZ86
9pnGjzvDC9akREm2z2zdA5w1uzx+rDX92bKqCL+9fA97NinQHe7mJL+LURB9L3YeVGo+ic5XShWr
nMz+lhY1cnfUQZSRtMFCzh+UEK1gq3Kxtt+o2u8EHR6GCKXRyMm6TZr7LcsfLGdvBQIcR2G+Fmhb
W83LjhXYiV7Sq9IQZJSRA1WXp0vmL02JdyTJ5NUiJq3l1YFzzpsuc+WXbJFWvdNwLM+GveUg/Es9
2aEdYCh12rVwTGCfKcMUrJoGO8JVjEVpnZjGI0BcuTIhzA9tcaBKuDxJOnuKQv+EaAXn2Vuc4ixR
boZgGhjzQ0wby4qtLgQZAbLQaX6ZRMDlSK1/XRyRwgL1EoGdbhtmwpU2yQ0dFqCAG6AAk4c9Es9Y
ggsq2ORT+8QbCgJJZH3ZkXo3OQueapAfxYzZRmhbcmcsXPjotHop0yXMyuCJuIH25NFThc9ja6lT
GbdvJc21yDbBqk2dm1N3d80YchMiqeZHY37nDPalo1XUD6oaMIrHKS2o1Ys+HhN3/GDytesV4zgk
84wEoZzif5kdI2xF1UC3WH5hIHUOx+F5gGLCxmChKyXw73Tzs0HEoLhir8UelESy7qu6IDtuJycm
WbHfsBUWbcHsoQpeatujng7UqNEwXW1sDZB+X33oVnlEXHucmoRlpH4HhQ53vA/vFxLtTAaPUd+0
TkZ4GyTwpHkMcvVL4ylNaA4NrAm/s1jpTgirNGf+EUSor0XFmbO2yRYDOXSt0U/K9NCNzicjNNHI
u9ios5Wb1jXgi75eeVH4ZYrihcMN916NGHDU7zDMDSsvl9cEPNNODMOXh4Luhsl9OI7VwevumaXM
q3kZaTmEDZEMho05Di+BA0/WLZftVqZOzQZR69eDUsgpmxYjN2NBZD7DwjMzrARcadZcPm59C6OE
BiLHfhiQXAi8f5piXEvZrTLRj5fZKVpfN8dvNzRmX7oclgO3eGVb9pqyjaHfmrkK8V/M3+5AghK7
M23jd7lwtzUGMtwUmDIib0Z5Kb6QxC+Z9UJsJlzK6vmnXv2vt5uzmee7tivBz5qtR00K1s4Uh8Kc
dFdHK3dlEp/dhBxrMfFyt+kd+tNPxT3IR9YnG3GjGV0cuhzioq7nWElC2tSQnxukqFWpa/sqQfhU
goUjYgQugXoMULPQvNxTn2FJGLoPbskxLuXGN7mdzgPWH2U3z+jtzt5xFBa+tDsHP8E8iIccOdNt
nzlbu8QNH6kJXKCLMGBy7oHF05AMOcFA4s29yUStMNCwwe3NvA+HGBaTBa4FNIEMPWArKRz/Xt1s
DV9RRqAfaTaLz7ytOoJya5uLRqj+zsvpC547c8uBbL1ISLZibFSG/WmO8HIKa0Tl1uWjivRDQhHy
vpHdi2nWvKtM9gOcQX/x4z+LGQOCS534Kk+4S7QhDppMcE20CDD9DWQ12wGXt2kE+Z1cGdUc+EVA
PR2aqd1x3MRcNW4aNphsZKMbjZWur7tsfm08ny3cQOpuUxpxchcQapS89zIqsBAU4TKB/xAd6RpU
eEu29y4v+pxVN06+FCHN/XFIxG846YPfUoKRQ97xs7J8muTZUJNLwQlGZiGzfU+WIJ54GkdPxB9J
r40+q1S3Smu2le1QbJHZyoBejXFvxzZIlw6tIrz0nXdmrWLhTHtKQ7STMWWvSZUijFQ3dmbdIdOH
N33APUai3EtPTYXo5wQdwh5p3QCQYZN18LXBrMVxvPUgSfrGkC4tNOw5YoEENxecf/y21g6OlDtz
HpxNFi5Y1q566IL83BQ6JZqoWPBkOBFjdejblF+EnleGtXQDj633WwpqDavCpbO46x5aofhmHLPw
9mSG1a2rGZ+wg7i/o7r0CVQwNJlYwyaB7SjXy8cZ2+Kqt/NnvY8PQ2ihg4JTqedfuwZxmmQvbZ5+
d7H53grebCLTXiKFLDu344cdOh/SBNyaDC60gwnnmCoH33Ky/bfdaIC2tWadVSZkcorJ8gm9E/Wd
4zU7eo5k0pjVVud4yjn+HZVon+rDKzKR71W8b8LsOZ6bj+lTbwZENm2duDu99Axm7urANt+jIxP1
EMQVNm9BQLHGzAZvghHzxgsJ7IEI2Q4gQMrpAQ/RzQjN73LqnucZtZJ++tdGJs+tUqRmhc+ZIR+T
48BtetK9y1xn73qGCckxMiB7IyjyqnohKMAQwN6JNrd3Dm0rM5O2zo29nTMNJzu2NgYRmB3Qy7Nm
ad+hW4x0J1AtyhSSdWIgN7kon8RJcVAPnJfXXQPoXQDUHwLQsUELCclg8w+ZF8NIlq8Zfd63cbVp
avezsLyDKet/dVZehPJGX+WMm+TB4FC9quoE/lzqQtFizFpR3VOH44Fc5j2ba3jfNOToenVlOwMP
qkWXwbWMeMddeaBK0FZg8mRuMeWdz3EO6DSpL+PEe4mAGSprDGshfJPYiv3EQHOXYPrZOVMSBpp6
13NHY5wNtqwlax9Y9nelpT+pa/9MIO3ilnSPi9Tc3oaRzIOXmA+thkazFAUofNw+jRvM5Y15nY8Y
ut12Wme9a61ald/YmcCxwmaIqNkBG89osSyWH5gWJ28kdz7LFwgc7FmiGQ5Q7pDm4ClQJSktT5wb
O4JZsotto17VI2UFIVFFaoQN1t7ewNeSfFpC0VcT25CummFtFt2m6QsaV2eiDhqYa8AxhBWZyrDV
XxvtdG92BcQua/iY0/I5plfki3BetKcbFdWGHkuWXOobAdnOBeugB27I1nlJ6CK8IzYUroZMnsts
vFm6del0973M9LUXmP/SktnlNHXeSoWrDj/M2nB7+RmAiV72TQaEI1WcZB29UCRObzz3hyz61s10
4FT/hjX8x7QQFzDjfObZdBsH9pAq4rYhjJD6ggpYHnCwPOPU3diYAjE3gNx9HWrj0bU1nXN5BK2R
U1cQlqC6jHHpD6uNFXwa3gZIXqsycKwV1Ymv+gR7zmY0b7ZkCHATB0yF2oZlpE3rl74hyGJwn6uZ
fPT6Z9FMh3CWauNa83VsGRvqEVWfWDlKiGvFVlHRtnYTrPkxVm64Xa9zlFVbvR67NWXt3ZZs93fW
c0fSbOaeGietGMDobAAujWi6nJg9tHzDINEfbH4BmD9WfBAS6dhkN2Pvg3rSiVbMb9UI1yo00c3Z
gvyAdWJ54NwxGhZmon7dYRlZzT0OBT38rDPEfr0WX7PBYRbI3UNfs8vtnLt+hL9VtnOP9MQciCSI
/TEjJQdFDKfFRW6PU5P9RHtzc7PhPskgnIoowkZ2qoEhzreOUuNauRyMUgU4D1HP0RObjh+O8dNE
36g5LAAVtOlVA254VZndd6d5waWxP0qFiu6aXsa2ZP5lNWnvmF1t1QhMHXk31v51/CGvc0fONGQI
3YeG5duRx8Gy2hoFBgUB7GRapgdSGfp5itmJZuIhoqtub9kFp+FpqDZOm4EuN4YdsbRmW2tuytdF
vm+5P29EkH70ZkgZSB6gsQLmtGE4PZbpDsT2GJuzHwSAFkV8n7fqp631ksA22OnJm17lCDF9tNHY
EhuIXEjEtzOjxa9TtXtGtIAiwDnrbMJS3Ncr3E9zE91yC7+31esRZSH6mcP7SBQxQY3MWP2nNGH4
KM+alhi+7OV76wExy/rxXysmxFguKo1cgl6hVUIfXcFtAQreWvuxtmvOBHa8NTD6c20by42WnEMC
Pq9o0hKJoDtz2jKissT8tNgmQnIlVdudXShRJoP6TUUfz7YZ6mOi7PcMsAdCfHNn29mB9sgXLWFU
Y1pbDQUKgROsnGMa7ioykmvVAtA2EUNC3HO7GVqGT26LBSncjssQBp8pE6amJZfq3WyXHbY+cGwU
rrlHE9cfJp0RKkbLg5O2wYNJ9gUzO2QytwDQLmtnXRj4CMcJeY3IHp1orJkJT0w5V9GZzDXTb2AV
fpRyq+QSmo2AX0YvHD8fmIR5qA5mJUE1ZeNzYeg/pakHO0NQnwEMbeJ+yXPXlWwiZzq8QB9RLqol
jLOVR2lhzAlAaezeTiaXZBonxcZWU31sbMinfw9/n7pVUy29eI8CHRnetMXQ21kqdv77kORWg0u9
xMbTEyAgZocrteknHudQkNcMHA7vqi2xJ6ozBjltm4QmadblS38PWMc5stnOye2w/dtLXc7/HqKl
CCf5a8ehmnZP7HXVLehQEtCAQf8+WhCh//u0XEBXFpxm7oBjfqx4h6b/fagvtNFpeQjygOk3wUtO
qaBR/x60+P9/9PepWMCpNHu3QOwOWsn9psqBB7J55sO/B8og6Pewy3t7YdemSzdPws3NR7Sk7nSZ
pf49tEHR/PdRLmRvbP6+SMhOYeRd/lJmmDU/0PSRL2+6JnIHWOTj/z3YdsyhejhbeaQR9DG/ZQbg
0OMn5JhhrDxEMTYIEmhkoOkNP4Tb81JlI21TTEbsvERtVZgeg4EhVuOCpDKHmeKA5Zn5+4X/PmKr
w5NAj7GuOWANiITOYQYU7pgS2z7iaN26znjKl1e3t18ahWksCnHiTe7Ks8oKhn9qgQUIbcY0lCNC
xz8NGs+6HtN88b9X5u/V+ntQy+sWtFQ6YD6iwufj7zqIJ1tuOsP+SBQ+/OKk/dohWsT4/+g6s+VG
la3rPhER9M2t1feS5bZuiLKriibp24Sn/wdon13nOxH/DSGQbMsSJJlrzTkmH5Kt3QekrMs0L+nP
sRY3tF8URH+TXafgNcfo2vBbRqWt9+Cn8HWVE/U5/p/PxaR9RtD9dv6sHk/T3+amZXlMAstG0ouf
IL2VasGPmx/2RIEmT2Xa10Qn2t+PYx06ncfT7fwwKO18P2/6dGI/lzbCgpkmHDmNK7jIphN2Ok0t
fXSIeBPves3C83Ey/e95NZ9cvkj9NQS7I/dIv/yYT8mm00De5hBfNBnHCK7CXYDAYTN/pO5M4J0/
bPnvpfG4Pv7dzeoUqSoiDJuvNQUVsJ8f5cFI2a6iz4gwgpJoWVf7x0b1/nk0f2J0E2j3VnTww7IZ
9wkTp/0gBTqmaSMspUEiyJQkQxfDihsoYVeW0a2ZNrQV2oULIWdtOj7rxsEkirDMuE+Cawpv3hDz
5eplTCObsm5UUhox5ehgpfTsKz0k69hHw75JDWPRemGDmgncSzVvqO+HtKPPf1+voVODaxLXu/nH
5yf00CUeIqNMMP/U/EQxRM02Hh3MhZFmHCzDu/pq4F1LR6dNS2E4zThEEhqqGgfoq+Gk3WV+BRnk
3tU02h/IwKcIpf/8ZNrCCg8KRutBT5YFZeebpbjBzS57dUVJqHkc6zUZ3BQ3I+alzHW03uzOG2KG
5cGAPzP/1PzzWI/qy8BNov33VY+X4jHKirQ9h2l0ddXcPsRla15JtsSYgC2adXJsXsPp2JARHJzS
9F6OZhLCxmEmzkBYfc4v+fs6OzpAgFQu8y/qRxbHnADjCs0H+l15jQpLf/yR+QW4cExSEkcWcPgk
GQX5c6pVuBslCQhPRTCJLiBEE6/mPrX2yF4lKnlVT4klrKuptPty9I3jMP0s47t1VcgAWKSYcTfz
sXnD7ddiikMh4O8xbYiT4zQfHIiL38lS/qEWGd0KRwzXolhJ6l43F+KmjfzuDM5Wv9r2cI+Fmh2a
JjSu86F2oCvokBK1VJB6zIfmJ2OU6ztbZzEwH5s3njHUfNn/fUQpWfMFLKlMnXicvy/N+hq6UyHp
4U8vmZ+ILbKoGtt8//vX5+MwjZ5E5RBi8u+78ph8UZKmLz+/YpjefNo01bq1FfBAhVOSHr/IXMu/
FNOmcuHVmiTPdSMGIDforauWO9ZVZURe5PZQIj3kGPgn6wrjXE6kUjph07F540GKONT9YgQd8ff0
ihUrOdumR8Pt0FOYehJl66yUEUhp2ZEOiVz+VdpxfJCo5+kKIx5oHfrDkpkobO/+2pR3MxzvVcN8
fXTkEtPfz7oRyrWcNlklw3Wo++FUOvev8xNqTo617iDbsdDR4miQiThJ2e3mlzyOVf6hZM1/fezF
inYj5+LQ66a+SRot3BYKQRvYjcczsoCnMSd+Zup0RXl/DCrrJ3est7omYstnmRXLCOV9TTtdnC20
GE9S0aKlV/evBu7qMdJe4k73nvKSXqzU3NdC97c1wNTa5w0zajxZlf1kOyhJau/U408acLo1MvhV
eLAao8KJlnVuP5Vk7NSp762jpPnl9+0u1jCMlZFfPbW6qJ68PPmWgpBRXL2ZLn/bZaICAt8FmUHV
y+6Gp8AvfpqeZmyNICL6A/E2V/SJodraj0zWC37NKZXjV6CQR8q1fxjQcJSYdHk4b+zGVZnf9Y6y
mB+a0/78jJXkoIUgPzfiMtaSYWN+gZfE/j+vnfcLLdGAmvJT1b+P/Gwc9mP6i3wS4sbmJ//ntY9n
5p9w43rpEyK5KxUF6vrfVz/+aAuFGjXN9Lv5b96SovHX88/91y+fn328sRFwg9PExBVPb4nCpvFU
Dbq5HFz/P297fvV//drHD8ZGUyyrIsL7NP3k3/er/f3fH3/y73/shXGFZdf7/nvov/6x//2kLHVw
tyZpYWi1+Q7+/oyEDrbAfAdIc5D30rLiDSh3qzDlLS+K7lmJpLcNBt95Io1gYuyaSFbhucU7I9a6
Z1Pti1tHNWbamY/ETiU3hRt2BHNipKRXvXOSDl1CzQhyGrp2OBR5fzWGTUtYx5u0leqMmJ5A4Fg6
z2bSUYSYfLIHa6wGukBisGiGRlRNDZbhQ+UhPeL1S8Ucu+f5UZCh36X7HB/Qt1dU2b12rRpK/Wyz
wqO8BXiGhYbGsiuzu7uHinSK964SDRtWQZSx5vbeYkRKupl/at4oabYUtblzSwipNvF3R92kO+M5
1t4SnThaXMtPpeaSBGNZ1Lcz9GChSaBQ58lxVwKdmPdITxhpIKA1yWqMagHwgUsEo3udDRkm5+mR
kgfxrqdf5NPbcz3aS+1zQljXHbynRuTThCtUW0x5WDC4dQ4/Cr//DFP+eTdjga+qyEULq/YPSEKI
AtQr5y3NnA3uVdLqIkm4U2+caLkGC+g6zqdr0CemD5yeTWErNyXzPno6C59l4Z5TPXnzXX/4YcbI
gGhv3D2WBYfE0gsqjYV3Rv+AUSlX3ijpOrdyHMoLP4xPJaGIw3qAMps1fuhBig3IL413hxFoUMzo
2VMyErGzdoLaaqAd3MlvrdCMPeUJUXcEyJSUTxoBvLI9WPM5kES07jkNKSZieb9YzEq3BWU9oD7h
en6XEHEWo64TjdOOW0Uq1PEpeaGWrbF0ZKr/UoAqmJp0/SkgmHRvD2qwMFPtl7Cy4UrNVz42paAy
R2T6ppf1H7tSKgO9unS2jkoJJiM02x+HFnA57gtHGTalKunjO04Mvrdu8CcgBFLQ23tES53/bpRp
t+rra5oni3bCmDUAS3CjRLQWpt2qUU3OKE9egWBSVChekzQw/+B2eoVJUX/QBIXfnhXN2o9IRMjt
DZQGp16E0sVEThjtUce+/9QMtGkJ7sF2r7ESO/i24R+arvUfj4T5FWe9cgzFUBjLEhkbEUda8WxN
KDpk3q+Vr3i3kh4LlxCSPqW1IXuWUsPmEDO39H3XglqDoLaL3XSvp35/ogBR46Xz12gGmh1KoeKd
DwzuNUGKusl9sxAmzDXk372SlLfaKL7dQYTvUBXlEll0fGl9hHZWQRvMKOR3hMaBSAIAK6Gtr82+
KCmeA1ztQyqJek1/wNQww0Q1dZBBtN6lN1hniZFpmzrtzsfAnuy9oiQqY+KRRNw3zLr57D0A9wkT
vLVgRsWYEoZUzSqCkjCh9QQPXf9rk1SXwC3cg+lRm0ylCdF2GkbKiCssG9VrYsfFqSuDZyIECIZU
aXMdBgOouEEa7IVgZGdPkzhad1Cd3pQov4kIMTK0Rx/UUPuhmZr93ppFtixK3bhUjUX4QCBgO+iA
aAu/PVaxZBVMC2hNrDOx0UZo3d0wD044dvDcDLvMCz8NP5ksPclAM6c05XysVY2T1sCYWDPndG+B
gtjYwoAs8TYcPYO6lWm5+j5wiQVPJsRN6P+m7+KeG5MpCoikkJmQ4zTwxyjWm0pj3X2rqlYuUvw1
azvnWITRN1rvfI8JDzSLEnJBg0b86UofOSalj5tRobhlUR/8UHuADrlvUKi000NYcFdUbfUnCb44
v5SwuXXmvRhdTlszEYhNnLpndce3hmUE069m72JDNNOgyLy26V414Q9M/N3vgXQNIk21FnENV6+d
kyjPLUvs5it66PRqi/mse5ITV1NP4RWk8GhzevXLIZomcGpX3dyJN5CnHWXSzkePNO3i/LDOrAou
XuITZKIExSvDNPeYjkmsE6g7QNC8z8y616Nj3g2//ENQUWYK7VhPXAPLgpWtFV12KqddZ9oN1Ugu
MFgQS5Tb0RlMEqauSKTfVrYRzVB9DRMaNURvV2q294n6+zyTayFVLxQgsXeFD58SlcqQ1mb5H/Qr
k/gPIf5TZMXUELCsHX2vjdZhV2t3bxQGccFBu/BrSfjYRAsspBFRqPdyTlN2IzSHB5UsNjDmXN6K
ttDUauFa1kSMVJ1o46vyl+HaGC+rmj6vaU8psNy1IXIkRMr3pjjZn9zSymql8hYWmlPlZyATcu1E
CI7h18u+u0cNSJdC9YCBsxfWtD+VAP9zz2kUVeL+GN9jYOw7GGsBIE+7+Syt4uSYAgq9oP+bZR3/
NWf+gusRre08Aqfz1uuJnuipjD5GQ0wbqLUT4zYO9D8MQtVWNVbHW2A4xxKL6hs5ZVirUhy58y7O
HuUJdSVUrJgrdx4GSxNIZ+LpuzjK3TOJuuk2HMIUb0V3xIumfoLL8Pgrpn0ZE4tegFFbAjXlaL1k
eB7oWU/l3sn9YOv/PFKCQS4w/4FgnRBSLsykbWXTnoiHgib9fJC0qvdIDTeCdL3eqtu1pobMeqXU
FmGAxTrMnGxVG236kiEThg5s/+pdcoG0oNBWKCqaa4FeCSWK/jrvqaVHD3mtSE197dMqPdoWFcl8
wrg0Cj6eXsf93CMFvIz2sEDzNXw0FUpNRNLFLjLV8B6rDgGsQ7yOpboxuxoZ+HxHVViydjn1ifmY
WReABfuhunUi9NbVQCaIAqawL9NvrbNfcrNP9ibRFOtMxUhTVjYES9s2rvMGcgxRIhSbUE1xLJQY
GVyymudJmWoazlbXwmoxxC1OeY1cvLBLiMzAmL2S01vu7RyJYcJECn+jdjUCTPecM/YvewBF2QXf
jXhNWsAEueaGX61BBKo2RvmzPkprD/EFb+B8x/TpO5Do5lU36KXeev7P5l1NhSHaOB6IUkSlKmvI
uxEa75aJuyeDvbxRgNTeHM2l4IReeRFxqbyQBdw0vX2PKqt74Y/+0pvKP/YKUcuRiNzuuRcRmSiB
W58KDxdaVijOi6cT9dBEWXkhzBZNr9M+Z5nXX3RW5a+aWT931iAv8xfc+P1zro3VoUzKK2E/0bUN
BFOdzkm+/ZDKqJlpn7od4m/zouwQqLyiUgDQEjYO8qmlkaAwmpGN17WHwEi0r8Zh7R4qboekw84+
/AKOvHRzsVWqOvuoues7JjMD4aXqzUm0Z9Pw0w9uIt4mLZO1YaMKi5A4EmhXr3KTYTbKisNo5ete
8QlezLvvzkYX1HRwrrKsJyWtDMyziv2Rmgw+xKisnwc1++F5FPgQM0CD9HNxhmH8RulDewFcGb6A
XlKmHRvv1QWiEXzg5IDasLl3ZdZe0PjE6BCufVUlv8vk5mM6+q3za5hu6+4rFNOlbfaTZSkq3oNI
JVwk9eg4Tbs1swDwEQ09rxIbrNWUoMJKTxxtZyT2MMHn+Rh2ItOz6d3Ayi808rmLmLXIvDtvZn4+
+ZeYL93KBvUJFrqppHNSCs/dj8wSA8TqsCymY2SDcnfhRnvqKh2vkhAK1KSK/Eg86Et3gIT7pCh3
uCzOBf8re0Y7vCamkxwcSgvXFufHXtPGL0qZeGmKCj71dKub73c0A1NIggUOFG58RRXXB6MMXlU1
a49pPyl0p1uT/n93/z6rhCfmOH86GcvnenSrnTbS4SnQ1FFNh643n4aOVGn0xxrhvlHkHG1lJMks
0s96Qdsqn2/pdVhwq7SHfGWY1MDSaojf/Jh0aJgfceMgCVXrkDocEojOivOzMRY689dWZ05K3ftJ
5GCdHug6NUdyX7lqR+WAcUqj0fYhuqFborRVd8a02wXWluzu8TkTF+KFnEtmsQphfTh8pL24cusr
6M1K627qxrtEjIaDL/iNQr9EEAqWrI6qHEky1JNqppY1Ag5FTa+wG5ziM1IFfBOje7cs3d2nIU3z
VGblSjpNx+Q3V06UzzdAHqqbHRN4X2frgAS3c1Q6EKjssWZOwcIQPSq6dRPwp5YH2slR6agrWRC/
hAxTBPK4axCj6kLWhHnRDmG/jgt1YUP5uikp5938weZtiEiW1ImFjUV2GeSVPDkK0SVUmL4QDqAn
dn4osf/73weKIr9KqzSP828aNPU9U2V+mMevGvUVtt9EPQlhBjju8UwRrNHAJij6H+iUGYWfBVjH
JUpsAF5uxbgeVy9VIV5YqBPhOx3qHUplpWXgNZmelHXRwqPBRjo/G7vuT5IUknURIFMVEwExVRFb
9JrnHEeYJK+kea3m49Y0yEOy9h67QWC9q5QNqDy3ZEgiOJ1f5Y5mvsoBZVLWbMp1FVnEOnfmRwBk
9Vc6suzXphswyV1VZiHXwNy9jezU+s5b8R2nmvikY03tsK/CZRIP5k7GFfqRwMOF3nbnROejoDO0
Nsmdx9UGQN2TrffVkVcam85duKH73fXeKlWcDCkcaGRfj9vfngIEI26sD5IcCgLDELRS1mBC3Aeb
xlZirIxtf5zgT9CiaFwnaBNAB5XEfcC7AZkGaJGNswQiG7CO9IuX/l2PDApvjltfPKVFC1+ZLhXH
vD7lBbiNUCtdEmgdfT0R5RLYk6HQtBfP7j/JkNdOA4kgLwPEgwVrdn+rOsV65NyG5ovbypacnqKW
9psqFJbhZnz3BQajdBTo7S2T5a1lEL80v4Qc8jMtzgBNY63vk1KGd9zGTEHt4TbvgR3Bv+JSzezI
qpkPmaUX3k35J5he5Ap1vNajjiD6P8tT/gXQrZoG/HdarY7In9eFhaI4EQW5VIbNJCv37Z8UUOlK
TIw/1XHtlVLZOByn3aFED+TCQhVpJj5DJ39pyYEIngLgNEzw/nh58IE/5Dj6njymIhevcq6wJHpd
Md9qbTz8QH0fF1bSuSdZEijHKOx/1O1XGLXaO1NBFt58xZ4oo6+mVS5dmjWvvm6o27JoX/rOxlFX
ZmgWx0S9ZGmoLhppLEWTWHcIARbfCG8nUKXCKibVFyP5d1e8UxD/Oe3AsazdoMERBmbhp11+xyWL
AIBg2rrglodDXURvZtgvlEY7jczcUQkSa4Pw3zi5Br0JgnTJL0KWAGstnJAKZJiMRJ5FXZAhWg5g
aKlBtO1SROFwQh2idAp58nMyr5q28NaJVJxzobjUcnT9tahsbAAmY73iTJqntGqvuJ8QHDoB7V+c
/fQDUDqJUt8w75VXhbn6VXqd2MqM1B61MMyVH7hMNqy24/aubHG+TSS/sWvUrRy778K2WUgHow4y
ev5L5MmtTD8g1SJq/HBrcLqBi8IrL/2Q4Ggjyz/gn+SdgVC6btYpQwGnqJWftaY36Bg3d1Urmh0U
MGvt5rG9pzJkIo6r61unTowLa7KBjnd8rfUKCpkCg8aqnx8bgO+YanVwQL1ZVus8XpoRsRNdEzXP
80YmBQGSohk3YZZ8BSKtngORQF0yit9goh4PpiOBgFg66pGPnD4f1iwS862Kk/Q977e567H+cuFz
BAXNCa3ikeScysvmUldOfulE2kDh8tWvnv9jS1YqoWpxcJzBswRoQBez9RHCQRudQYecyOsLp6Q9
ClIKHxVI70q7RMjL7M5Xzo/qaVOoyRKOC1qIDhoZ69awX6OW2xAJNYGtjZq6oszxaPTB7vFV4H0e
VlEAe6QRTF3cVDty3ia7ntkI1ENmv0F7pVYw3Oo0y5+n/wznRdCr9vf0IHcH5zsQPfU0SIWy7V5s
W53qj425MQrHewuNYafW2a9ujI2rpjXppvYgASV16i4etEwl4P7jZMWlrFEyzNBOo/CghqXWIfxG
XCnPKAFR+k9+8cfpk6nJqYwUhVSB4tyGmiDnsxUHKMDeIQpwGc5pNIUPzrFNvPAAOR4dR4b+RvQd
QBAtJ0tTVoKQTX8YrurvpGRGQLuKfNpS1bbzaTAMwBQQGIUrRDbUPaiMzBsN7g1abpxdRgZPmP7O
OjCkeDamubsfVPiEG+5tuqUTIDUsgwmaqaeVu4mgKq0TQk9OoPqQZqPt9pIy5O/y0UhEKXRBbqGw
/N9N/wdjVvgrU5BhFTUyrEeGSIxut8IRnC5bEedbUo9uUuPZv2/OSCneE/D6GAYgB6rqoo+oOYm6
qw8gJlnXW1H05WoHQ0GZVwk4oI0aPePB1Z7pkS89q0/Pritf2rTrXkIj6l4E0UPwl+++Z1T7PGc1
RAhFwgzU0OuXSuXOp9kYVKKwRSM5XUa0yzU6YsCbzHoShpv7LpdEAZYYDdo6ZahQkfcGbqueH/+Y
0RrhBnejg9rLk5sSmcsm8RD8xQLTRp7Y7sacpu5UQ0oSwFPz1BDgg9wut8VJ7beVAxUV5J+11RNL
eW8lpimWLruhnOjHbQII5v88KXLvpzGq7nnGyFZMP04liuEZcJn0VFFRJB2drqkWOVgvkEgJWs5B
TcgjCPTr/E3HIFgbVYQ03Sp9OIR52e+1mMWpjPrf85WTGfSY4jjb1YHrnUozdiHQuAJBVvvRpLmy
JXILr7mvXFvQAJ8JgxKu2tC74sHSN6ZiXIs2HJfGtMwvVaI+PZ82sD4RtEuKrjNUnkks5JV56IJk
SqKB4+1rhYqxJy28UFk7ljvK41ndTkwGKhZdP+FEOBKIW5g6nLEYy5eKYw4HGQQ4DwWucwry40+X
StVTO6JaV9wE43GjKwezKcaV6+nlFaglXyF+iwhLDkDiPNcYD13x++8DsQp9nU6jKD5iXwSrwhwx
jnvqL5lFwypGJrCjfl8yxKXtlhJR/Tyv3uMpVGnUawhELXU0iJbItYCsPyUYNL70IFp7Rm/+4Rzb
e3aSb2wgeSvLS4cTvqvgqdYS9yeTbSJv8B0dQrcwt8wocrrRHi1G7niaiS7Ta9rNY/wBBUiwQWq1
bw7JnrEqxh++TSSCKQVVVV/6NO1V/PimZVAE9IiLyHQMToZ3byrME/1USKD+2qKmHHbFVBwhIWNZ
lWAgRDUCntQ5j50ovc2DfRkFt7zWrDOhXZMluEq/Y/lbVdX6Z4GOfAkXetFJf4BYyEyq1zh/C+Jh
QCTVy/naAkjWPPcJKamaE7UIb9DhTaBjlhv6MunjkbxDheBIgtBNK6KaMKghzXX4WI6lreeRwpnG
sn4cMbgjv32ExYxS/lEZF2+mKr/LBPY3UMB+4YfDBsw/8x0lT95b761L3XELLwPyp+7Lfa5ja2uy
QT8BPMB9qPSvqT1q74iNtKXpBuUZwmYLzao8tWiW8I2Az8OxXlbArwJ/IXt7xN6Wv9gg4v9U2hf1
OmsNzzRfSRC4J4rqS2tKXZLFkJ6MDo1pT2rRvKkHxztQ+SXT11qAKIgutZV+Pz7lsNRP83ygNtCv
9g2ACCpAv5iXK4u8lROLvNOOg52QnhcQOAIXfR/p3IOmOWZH3/1UI4tXVQAyRaGo1448hb3ozIM9
dFSv8yLq73DwLZSqaXVKsZc+EaEzXB0VFGBK4HbuJM4vNzQQZxUSMnrqQ7AIirtPyiHuKJCSA1oq
FF0webWqW+C+DojcgXSjY6vZyAyT69gnBBtmOIRdDPPt0Kj7JpQwekE1YbWTjJhls5lH1TiAFKZb
48mLag08joP4OzDg7Lijdx8JXEGT3t8V24s281lUma3cC6dHDkkH+Py4r+aMlCcpaEIAlvLOo1L8
8piXM1nuwUVmNeX71No7BGjdRa7f5+wfK8frmHjiVnnJLTZo1oRO7V0fv7CKqI4EUbXWiCZdRjbV
M4obxsqyK4qyTUwDp/gRR8HBDbR2lzlmcKJyZaDSZbKCSexJ2HF9aV1bPjWtj0mIPCDn4nrjSLH0
rWhLEgnG3HaWIDzoo02TKbdn/GIGQyqgnQIl8cNCo4rrYAsuy/ewywmwiaJhCepE/WSt+h2b9FLz
BFIUVr9n1689Fm2QiJM22kvN6hF74bXLy6jFu8aj2Oj+eRT++2hEbCLV3Hz9/7+2B0WPdwyXVsWA
JMccWsAUbkAXScEaTL15DjWglAwT0b3XmbGRbarv8PLna91UxWdEiBg+3u4ra3XE9Z2pnErXIH+k
BsFGXcbwNfGjScQulqxM0Y3fMiMJPmwHPW+IP/BEHp6/plB48jGu7xDP0TtN2/FsNdDHRR03L2aY
T0IQcFaDQtQpBYR1Nmml5nn/vAG8SLuE6ig0lm+/zPlmE5J+rBj2g6mAHEa3wuK2xu8ymCqpXpMO
J1STfkVNtVoJsoMIg2ZTjkW/s0vDLTdhbJXAneG0p9MaM23hQzXViOs+LeDBRhRYBp0iEX1g/Slk
LQkkFdeQBrJ2n6QZji6sKG/dgPoZ60qwmXdhQCFk4nuPWL0SouVDjHZoG6vGEH2JgOmvq/x6xBZg
gqq2Tq73lP3xEA4YlQ5W7/qHwp+a/mjUZ76Z6hr5aX40b3yKpISbkxkWlma00g2geMZoqnsdS+z8
L86bIX2jbZZ/xNp4cKb7loGgOYNj/GWCkRoCQA7rTO/NpdoZ3EH9ZKcSXIa3PtAP3bSZj9fpPyly
WWjYayKKRwquNG45gySLD06rOaBtnr77Rfsha4KfLTgaljCTK+4tC5xxi3tNBDgQdLgRIV203PfQ
5+R2vs0oFh9liY5cKFgNwGyRuzDdaObBQobe2+OdGhUxT+QEuhAbEOe2VXwYrJT7paQKXiU6hC42
uOu0Q10U6ioBow90V1g3BQse/XXlLQwIBwXeDYF82sVL6S9pZ1sr6esSA1dkYIsbUaZtH10fIPm7
CF05gJUaFpAz96wIroqIS04BJjWwPnOqA38VHCa3BN7oj1mIoIPPxlACNCuURXqTpkBGMTDtJDs7
Fk76orhWuAyHBIV6Q8Jb5Jn1Mqvdm9In8vv/PgiYOo1K6B9NMi1o+GK8nItTuo77YFJ0nx2bTkCg
poeusicFvwbLzFJxlihzX70N62hjBNXwUeEtODwGyVJPHqeVoxrov2KV8yPzQ/k467Kxl4umwp4l
0+QgyyJ9zfigWPGaDtEF7o0Ij6l+QbfaKct4GxRYJsLQZPFBVOhThAdznbmyuMw1SiWPtLOW07QT
9c5E07GahSVM8lZG5SpvPkvoXQzYfQE6L4dUpVFmpx7o78ArsY4qM3sZO867NjKnn7s4BpPxa1Tb
sN68Xq6saVeE6l6tc2ufjEa9cr8zB5qwMU2fHE/Rn2Pi8MrM2I0Kh4dQq+60C7cyLox3r86GfUhl
EfXUN6El/kGvp4A+so54iN8QHHNEVYMkSSpISU6mRIvab1Z6lJNZgsubWHoXJFGmusHazqLm5BfU
qWvqScE0TwJ92O6UklYiixAgJfqEVtVDXP8gtfZ0//KzGuHfoMPbU86NdGJwlWFNjZECfeaulJ4W
LaZTSmWP/DMjYhhU6OcUY2ZcdDxJzLemcWTqOz/W5WGROrg34uwlaIVcN63KEqg0UiJ2smCJup7v
qKlp6w+qEW6l7R2tsmY+QihkMSWlWJxbJwaNQ1bHOYRmI/LxH8OvMcB3QaTohjWht/rrvFuFjr5K
wBj4VVn4C8Aex4y+/BZlYbnJ6lo9UR385xEn+T+PspM0oFF6iqCvq6I6wSrxaVoKvsVpk3klhKlk
kmhFZXYk1qS4JKV4UVUxodmaAfd76PerfrpjYssFG6eSjvv4hEpetHA09BFAV5Sl6YXhMesDk9VI
HlW8z1iczGmSN9/uk5Dae1Fg720BpAhTa+84gPNJuRVzWTxbmruhxiamT+fxEWWheTS7/tAVyccQ
D8olcZX6TVi7ud2Deqw964fRr39pbeRjG0BIRAc/1xZ4VZckWUL4UHIVxkQa/XRTcbe7tVNo4ZdV
sfhHPJ4eeimMG47kDfpxulFM2lXDPBdge1l+RKNBcUuIF0Wnu2alDf631unyjaMZ5o48bR9vZmQv
mmmlULaZu639FM/lPOOj3X+CQlFuGktnctHFymtbNAvsllR3x4qGk2fzSXNftGVo7lFGIBeTVFZg
k/UlblShfk1kqzBYBY6ufsVt9jmrOBqjN+5EK7iWcnosBnOvpyDvZ8rRwxbr4ZStIR15XWg8e57d
bJmLx1vWdRmFHxpAnUKwpd/KpZYt5q41yY7pdX6UQchztVUz2sy3BfeVomKJTfnPOgdR8Yqj3nrT
VRN8UWqiz/KoioM0aBnG1x1ZU6+Bq/1Gp7oLDO4FSXWFKEoNz8g4u+ZVbetGzT5I4nrVMOvYYYwp
sRuKzSwV0ai6Lqhjb5hfJM8akQOLyE6Gz3gUz40TUAuOB+YUol3Revd2qBjERuoYcWOPHqfXT+sB
ijzr+TqZL5t513Uprg9mtrZkplzwbYaXtg+RokAtglJKOXJa2lVTy9vN/WTz6I9XA2bBwLz4Walv
59J770hzjYlJrOZdNyydfQOEg3hz7g3t8Iv8JiKyJ92cF8couoPIvMS+Xt9U1fssEoS6aaX85A5w
6CuamtODYXSHKyELYjGqpj/1wAk3mRb980YsQeJuY3TYX0HlvtrZoL3JytZX5PfZB2EU/anJRh3r
KWR0o6BVpWiOt1R0JTr5Vp8dgTk9pyrucEEV+kUhGZCiRkZ2sF/sZB1O1XVUEBWaH8ImKjRePYVM
IRySzeKuvul6h1BDp1gJvosKLL9lAyI43TeNeZtvwiJHqVMbjcYCFTtmlucdEH0u6FqpD2izk4tJ
iw36tuUt9Sk3PCLO5YwSE379WIYrrsxsZ4YVEi+Vy1aFb33RavLIVKk270NGRVNXj2WnuDvLzB1S
ECfZKfoPikJqS6qUGR5cowzP831yTJFGYVZ5ryVU1vmCskoIjzX2hrfAMUgZwuoajsA0xXx5Thdq
NZVTHgMg5f/o2dJbbcNyUi7m78CVurfMJknfCBRwRTRghsjI1l8RsVtHJuQXrSGtWbrSOPUWU2Rs
C+obLU2PM8wzEWdPuyNr30BDeMW/FRHk3LRLMuVGKocOVepp1a4z7G8qo8XpPdXZGtN4H1Qz3CWT
xk+rqnTvGm29FDpDZuko44U01uQSq5x/88UzPwFUGyboAEFSp3lyahRoEaPpUfLhZOj62HltFG4Y
aQpfxK14s05gUu2fNBgExB20FqJh6LYY9x1kdMZksSgQK7YYLE8t02KaY+nOI5f0ydWqkrhtGgbI
/oar1cKgGZ2EZAsdjB1SA56dVDL+yGbIaJHn7Wfgif9H2ZktR4pk6/pVyvL60BsccODYrr6IQTEo
NE+ZeYMpM1XM88zTnw+U3SWFZNKpsu6wICJSjoPjvnytf1BRBu+Uy9oyJwwH4NVeudeU7Hq+Bmkm
zZsGgfnQDYvdIF3UweG47lzVcA6eBbK2DrXquslJjwTkVL9WofmAecKE02osZMIlyWRjKOwzYD2y
LJAimSbVsodcQJgaX0IO1LdtMOhbVSv9897P1l3YqAvTJ0TSsd/bTPlA1JRy70HXnWrFsh3s1LA1
VnjIhOsSH+tzxYM35tjd7jliRc8Sklgc/RoavYYODuNW1zr/4u8XJ6eiPSjNr78/gmR1UgRtcbBj
pFPnUC3rKGOqMSqoHuHMKrWDdhPMXN7pnTe/G1IqKWEIl43h0WUlkhJNhXJe11zlZKQhTBvtrUY6
3dGEdV3ZVbQLWrtcKRIeb2cDn8YAHF8t1IWnIzzIMPBoIds15RnCeeNjZULKtpCa26dRifd8qjyY
2OOeuVCLlmZn5fS0FyvgFFAWYFqedg0BEdx17dboHBtlgRIbM8Ve5Ox+lz1Gjovn+MUi8Y+a1l/P
OKuh04J1pP3HBrYTvb1r9WqrT9WllMB/i7h1hp49h5pJ5bAg7cNGKh/YNfEy/PfdaIzM/I26DWsH
hJGlfSUCxJsHqxBkW/Uw3IRAoL8OsYRmofo/KrIrIPTslV47zYMmtfsafbwnwFjLPh7wMdVS8No2
tTEdfvQZOZr8wSb5OJL8upMWiXXTdAroEcrmGcRTe+LKK71twmg9i2vmngldV0wv7qBLfFHazTx1
RaZQV8LFKCf0S+AbJYQR25nSAx6cZ4p7YL/AOVJ7Mc7b6SjA4PIyFkg+4L9FKWc6nL/wQmeB32+3
9iNsx+bTsClVn8yH2pRFnhQ9yJKGF0k5iWRMuyGUq+KzpBbf5yOT+ZUNNPillPT1ieKN7cXf75Rw
yqvjjbvKqxCFwNxy4UyNXzPygdde6z8MdR0uee4KoHi8I/fMMj69C6bPlK7//W3Q0rW0y59/O38+
/2L+bRqgUh311lNF6mJr2mO01pzYeNBDgxxijMpsl8nLGdkQdibgz+G+05Gl17D+PpkDpwK/2hOV
akQc2ePkEYVQ7pTgdJ3holEwfLSsINvNP62rpiBp3kQ8UxgWuqL1T4Mhj04tgfxFrLAbGtgA3LV1
pqwSuMLniHiw7iXoyvhq9cMMquqh15mAJ7z+0E5G4bkR7TALDXAFHm+cGsHLpPXjS78c2oNdpNj5
qFZyX2baXgF3bKp1cZ0bYXVPicqKHeUuDnTvxiYdMn/qtUjx2kNzJzVR3sddNB6AvLSLAS/wu9E4
90hBnGTjhM6WrXWt2cyg2MnZP9B8uKvCIL5DvEbZoOqkbObDvg7v5h/UzgSpMi0LTx7++fyHuqIb
AdlPYmyt/aO34Zt5dumdOLYPXFDT3IPS58BS8Ft5DBznsh+D+jb1s2rf18Aoc8RLH8EWIODi+V8d
KIhbS4FtiadfcW/6ZKNCMEt1901H3X6HbSll4elQiepbrFTq67Tum/MGT0kUL/ncd6sBtYYiOQzk
V++0hCQZ0F0Sr95ZMVV/m1Eouz2sWyLinKqXAK2xa9Kg2ZYIkh0MmWziTHBtQOKt5umxb4gHSwXH
RAN4EXu7+nqITUSGNDX61WIRItT6iWs7KQG09a0MetyG/Kxe9qGKVFVNfiNuHPfE2QP8pKzSeGV9
gyChekgTQrXnY8WD8+CiI543/Z1S5KTyif4vVX+w2Gko5SGNXGVHZ80tTgDybBgJxoreO51jizgr
w0uPxMt8BIMM9lfdWpN/KbgRgvROwFWQ2VBeV1apbRn59qYbmcFy9o0bwjFrU9mtvROGkZ73GZpX
cado96ne/2xQ5PgrxNKFzfvTAKZlgQaJH3f+XWe0gOwLFh/BfT4trR6rjDTGkTljLRqNRn1yvvWq
Ma7bqFAORAHEso1aXjVMx4cU96xVqevlY6Jpuw4LkPsAAtqWPCoa0ahcAEn12NwzLDTcgieAUGCb
wHJEziJax/43ivM4Y/F6UIOQUpmJj1gFAQQwY3gLj3EypTL8X+iyorceVLiR6HeeScLTLKCUIG/a
L4yaCl9AXaMGL9agE3NKZb9Ce4RDUgH9ygXktsOpqwa7gbFt46LvBqmn38op1tJMclyFBLYzhx3z
Z8VwbzsoOviZGZ9oqh1ed7067gy4p1gPU0SePyuL4nsexOD8UvjwLYUUf436hkbRi2N0RidI24TZ
b9L868wqakTt7+xO2Sq+BvepTCY4mJgccwhiGoTcsmWdx6dFIYdzjIgUqlNOsUe2B8Jdk9znrYoS
eljoJxZK8t90RIOyKu8vstCZQMsEZ1FhG5sZEYwO3BrZGvdOysl7waK66yFcn1XpVWJFypUsRHMA
WnJdTqI480tjlHDHY/e8R3bqngF0llIc/pHabFkDL86h2RrWqW8qSJGkTnJQkgHLly5zFgJg1ORF
ql7rfpjBskQ7r4i0a4rI2nUUgToC1AsHzym+RzdzhEr8jGf1WXw95t54IpJIf0h1lBjdyFZxyKrr
Td371D6gag4bzCF9DRhObh/wKAYBlKRYJ4fBhBjc4o5YHBhK1EPqUqn2gLXviEGAKw75cB7VxHxe
b1tbAy7FZRgJpA89ltYuE/Eer/rs3Mv1r34buItWj6z7+R+AP7Tu2Ym5C0pw9kLPe+PCn1SEvDD5
qZPDWlqtXl/YUU2OtfJPytGTB0Sa1TV1s2QpHeeuscL+DGvn9rZWbkrUKu9CIr99FqTtIfaMKz23
y1NOBwYMGkntqgRVsUpm624qo0ui0e6qEI+J7qJ31XvKfo5/DMQ6ahNkciBYkCL8z1ZW7Bvob9gb
0elgQy212mieex2UROfCxikxzAAMje3kxa13SFCCcFxpfVB8a3KEFNxWJBfxtJJ6kXaWJ8Asroog
nvAncdvB5gJbaXb5YxRI/WBW+H1gxOhv206iuplZdxGx9DarcCWb3wXkQGAzWMWmhdW28WG9fAfQ
kjXd0hkNH/VN9fdXjcJsUQLwI0qc5zcE8yKUvvTmss08f68ITSAXNkS3KML50d5MrxMxDhexEqeg
Knpkm0f1uwWe+MwAIrkdHfMa48xka4MfXgCj0e4yWTx5RdQ8mYIKlVnpP8aU8iXG7PlVhD7j1iIa
qbDU2vBM51dqBuJaxX37lxhXWabLX70CrE14gw3AFjx6hMJWhh7zWkW+9LF8QiQqf8RS0DsRY9ft
RDNJL7duug90dDGtPEkfGwMV5akgkIXGCWjM7xSZh+vEaLFaQ44GMxhn+OqDksyqTrkVJmBKOYz3
4GurQ1hpAO+nFEJeEjuzVDVnDkppuHmZ7AUtMJcWtMGToEPOeInlzJ2tdVvybOq5Khz7LB+QbICA
FPwoYtCrmXpVi0a/SYsmWEP3M7bNVJoSbX1uMHldGzZI8CSRVyyb/hLqY7afd++xQq4SMllkEPC2
OnyiyOwiaCEkMid2VgIEAxYAWlgpZtOI4473itd5eAyW6n3qgSxUskeuOVhhOeJOooMCbzU41rlj
hteaOWW1xJUcY6ZVvXT3cU+ioAgIJFObFGssluTFJ91CGX9lH+edRm5+76ixeQAYQDw81QnTCqPl
EDAFLiLeXUGW7ax0cbJG9GFlqNZhzgg4KJ6RbCzP876sr/ORaU2OolsRrRPT9w6zL9kH5CPMgWRO
PqrbNHGBuvaaMy2l7vP1KnnUFcCA144n8yst128yxVGvwi66lqJi9sU04iRoApgMsfWk9ol3Wdqp
ee267hk8yG9eMkXFBSQuth/fooK0QBSZ+mVDnX9RCMAkCdAimHxsO/MAtxIUeR20dadNKToSsLJT
5bSKr5qu1C/qxgZ7xF29A1KHzL1tGD+a2CJdWabf50whspVXml/hvYHL04VbuvqmDRL/NImBXXdD
XG0ad/AvDYHgft/iTFQgonYiwj65Ja4gMenBgZwPSalxqjqqMRIhv3knJ3R++/ehOh0aZZWgsmM4
m2asFYTmXaxiIfmt58EUkCUmveogh1Vru+eLrgnivTEblM1M1KlGeGselo8zd6dkLcm9DBX6ydUr
n3xcrFbFOloxG5gl04cqrHhKCTkektOhUGR4QWr4rNRz93emCBVPvNXFft6KGXkXHSoc3HLMEi6V
Irzjwir3uN+Ifevii1eY8Iq8BsdJO25/kO2CJjKq5U2dV+p5PcYHgyg0X7YCT7JKqumeNHB54xFL
7UWJOqSKs7wAOX1ekCewUJwKErTWo2H7fIxHGMAYrKqWuYmtT9gARxeIeRgnZYreDiIl+t5lkTVg
XwHlyOO1kinGjcht5dzDRMtBVHTeAD6/RApbQSv5JhVrKmyxMZz3j3bWuyeJA9Nx7NFRwHQpPgmg
hQVNjdZY4zgWiCuSe5GFoaweBPY3CoNbKwhQ4Z9QhMLiqXZaC+Jju/ZTqvjMoGQOLKxAq7iSOz9W
y9U8hXgZWYbYD/LTappRtFZl/g3TayCe5HrdAkxTKJutbVTuak7W9xZFtQ4n6l3rWP2lVeu/Mn9Y
NrIyH6jY2tsQBPfJcyaElcMvfPvUrcYUxAKYYjyAjO0MeQ+S24EhvUKRxbwvDNxCUulou/mwohKD
jN+U2RGBvC99c12qzWlu9sFeI0w/E0yKPSDUdV6yHgQ1RlRGwFRhM8BB0ipGBj2jTOP9nP9yBtAr
qIWezkfalA2z0TdeubBUEVM09nP4M78gartv87w8n48wjqv3I7siZOjjmtWTUCnU9IxErapeZInb
4wlfFrui0pRdWeo3hjoVPCf4XpdWPF22+xC5VQJQoECgaqrNFKGC4jP14SuJytqeygS8s+lwfgGe
ZWAHiGCcMWAY7AjqfPOjFFfDWYj/9/nzY9Y5tCxl+vzl/IuGgr5FbeR8PvIiNhdDg6NCMFKTVUUK
ta73sd3o2BSV1CabNRC7U7enTCGK34NvHoEZNCfqsWMKAuM/2Qu8cCGSYNwRqZDczCR1ln5te9cx
3iIHK0d8EoDu9fyR11bNhvIUt376xfyFoaQqCKcx28yfzS+gIy4NiLOo3OYx4p+idrYJYnh9Iahg
Ik62GuFm6lipJe45nmDpKcNvr0CcYstmYx/S4jbTUeC5Q2gcohzibnepChVlLqC1g3E257onhJkY
wvLURE8YxmDxaDoCcduJQgL6Kl4FZeju295vHlLWj6bALyFI7esZ+J+k3albUjzgUWpvndIkjNT1
eo2m4o3VIjhMzAskEHWaDLUZkNfIM+8TV47bQpZA5kljo1Y5vYRt8/tdhWjaDkF+iJPupnRFB1yc
lXgmSztYduxHs7sPqqTY2riLLIqs68+eq6cTWX5+J4rkWvWoUpkEhM8fBTEmsyObtXVtFOJ8OitU
cd3LdFYiMmv3Us3bdS2c4Hz+fH5RFC1gB0oEm2sugiABJQhVCxyS++LejzJlR6FS/aFkfbvBPB2Y
YdjH3+Z32FUkz++ePxPMvCRqFmpaVldmQJa7Itg7gbkVfIWKvCt0rdxS4lHBOrYbZUibb2PguBMU
ejikomzPdMtuVpFRqSszKkAuuON3PYVhMU/obQgGBu1u9nTxVZAD4eysfaK59r5rTP2smV7md5B4
kjOZb54P+tA4Qx4II6IAiJuY2bOBkTuYccCynLN55RB9t8ouOzPtrN6gzd2ucQOkPDNq5orEX069
XlfvB+lYCzerzdOwt5VDkpcaqQVMJIa4uR/DTt/pQcUMMSWV/NQkv6ODss9I9LugEretpLrlV74L
i+BH2dok8qHQwKfxnJ0RXDAx5w8mgHeH6skzTV/G8mocY++6K5sT7PC0045QrTgRA6tCpT6yE8Aq
xGGDFKEesNBqC/Dw9GKwgT6dDxEzZZT1FpoXU722T6PvXmhEJ45TgFoX0EORncW0ePrjKtXC06Zt
ul1Lhefvj3QHU8Z5I6wWEoLdFPYBM9d3XUBGcA785s+6yMYjFeEKwDj4jUEYarxM3yVBHp63MZap
ZI5UhP2ksXdNyPI9btqL5wLdfMzERaZW5Valvm9uNUcfD6blhSRzqWlYMWtOMnTV3sji7txEKbtc
V24dLT0T9GFRd5dogMVnAJ0v7SHWz4zWWL4IcKkyhifjZdnjtOYHDhoqUw1qTvDO71JbH6BJgLoR
08uAc/XKVJ0J+5VP6J+k8NjEuIF1A4dW3NnWxE40nRszVfW7Mf99lE0lJUNt+4PMflG5QnnBsrxz
zRtThIk4JEq5SAbNulanLVySmaewAdwbPSu8fZQCLEzdSTCyCO0NuJRyGZWdWLvxCIWkFZMBmhqY
J1qsQKSQmUagl8BJMxr5+9gmbjkxc7Ndak1kX9oJG75EcZtVT07zcv4Mvc9up5JKwRZs+izzemJ6
xCPVMAOzzpLJJb02xgJKs6F620hxfr/rOuXJpkCxpRpUrUgJOt98itFaioEBgUN74YX5ad4Z2eOQ
WDbrZTDeBPaIPszQtCcKUFnyEK16AeAVqEAhQK8a6D3HjryMkgg0JlhvTJRkaGIaVIDKbsIT4IPo
27Q5bkjAS06d6WU+nF/GoEIdf3QvEbXtDk7ttuhK8w7XTJSbcr0/dVPoqnzsq313UFwLUMmsnaFg
ghFVGGmrBZj+zK3wRPnvSx3pylmAMNqhptqEmSRqkZP8XZr3CM8DZ0bwW1s9z7zSzw4jubbngAtq
EGusCk1sDrlq/HO3wwQoJL7XliDI5H6G0BQaAYHGbs7A2O+qwp9u/jhqU3Zr7DKcZngcCvYlipVp
Vznja5nZNiRCs1ev5i/kpJRnFLW1+/uzXo6Xhu01ZCoxcgNgJJZZb5UXOsp0iyDU3D0IiGoZZVgq
4i+nP/guFeYo6W5ZjOpLmeBmO31c4oYMywdGOMDqE53V9AEF3p1AIuBHbZIwGnTbuySGsoD7pNYK
9E/0o6pAD7GE+iEIqB5dGHsSF7HZ3W6KrLH3pZymeXtKUOL+eqPoBbOpHOxHo/aw1IUVJilW2gnW
SH7XU9w2DUrPEcbhfcEW0DNggetFdKlZUyFITxVkeIjsKxiwv7Lo1q9r8USBEYxn4pegg3O5ljVJ
aJRz8kPBFm2Nw1d3R3Vz4hA64mlsvyGe4v0Smg1tJa++ugm77phKJjSnaLzSMS1e+wbb2Z7qyoan
yDm4oxTbGiXGPdXZfo84i7LFTLQHpCyLTehi9MBWzKb40cdXVsvuzq+GaTXTrqheI/DpV+q3UhdU
taP6yQnxzkQix18YCMWDpxNPSVzcYwdgf1MDl4wYleDbwK7FKnUd/5LsGSgJgteDhYLeHsK12Frt
WZop7qkSAgkchtw4zO8Iw/WDh2nQZn7392fB68+8yJR7kpn44PbpriWDtTVD2Z8PvYWdzagldz4V
bsAAbvQT8XUKJT0qkCPiMl7Uaz/Y9PYLofTZRaHLixA+3gpMWXuhhxTEdQs2Cw+Nsydf7m2RF7Hx
kEYkfvAd/6KAcDyYMOLtqu73pLoQGLaIUzvALYx/FbYQTKM6d7xrtWDoos6QPNf92PV0SqBcffnj
f/79v//zs/+/3lN2mcUD28zq3//L8U9sOkA1s6V+ffjvswDXrir7q57/2X9/dvSrzVN2/pg8VR/+
6DZL+N/xT6az+e+fpfXfZ7d6rB9fHWDKGtTDVfNUDtdPVRPX8ynQj+mX/79f/vE0/5XbIX/68wsc
2rSe/poXZOmX31/tfv35RRfzdXq+TNOf//3d1MU/vyzKxzGIj3//hOben18U4fyLRJStOqqpmZou
Lf5U9zR/Zen/ctgBISfkWBhsOdL58keKxLn/5xfzX0LVNd2xbM0xNQfNiC9/VFkzfaXo+r8gOPAP
hGPpUhe29uU/PX91B/++o3+kTXJJ2rWu/vwiv/yRP9/nqWOmhKdsmQIqrGVKQzUdm+9/Pl4H6Hn/
+UX7P2Vt14FVwKBoAPg82L1WrsYCmYnGwW3MHqtw/eLS/G7/ZXvmq/akjnAJ9B9LsLdWJS4aXI6X
7TVCZGmYDniYYEoj4GhXsMsHy3SWXste8+PGppP/u3PSkKojpaXTQRvwu6MfdS5VdDTnE6ddjHka
oA7uWWhv1/6ZjFCxLw2M5WMU0i5to3SWH7d81M25ZUjwwlCl7uB8fdTNEhMzxMEneEzVonnSgNN2
NGwzFwlM7U/a0rS33bR0oTO+HHVqjXH08prm5VBSywRoy6qX0tumQ291FcStT4Y06/3gHLr9HTao
TKKSemxUh0Bh3BawdhQDBd193Hfj+HQ0QeAJxEkysGDtWcenIxGqajBt1BSp7cKmtw9OkFm3/7gV
nbKMrSGyZNHx6Q68GLhmRMXbQ62XmlbuQg+2qrOWUX39cSvadKNeDSHNULmHPCE8po5qHXWmGvRK
axJMuYuhaw629CaFKcKgVTFK8xqhjnSBhXS71is4kXYPqJUNWnqOkoiNuxjl+E/O5+hes+vmgRUM
bfQamBbM6eK/6HYRGKgbARhfdGWCCh4+pAuGhLcHZ7+q0vAkUUidZVT887QHpdoPW0315Pbjs3g9
acg3J3F07UPSPxGIKWqMndNeBMAX1zDWMA/SEedSSY9+0us3T5PGbGEyZ9hAyFQQqa877XVuR0He
bVHyT4pFDKFz2baGXBd2363/UdcMSVM6elHMx0yOdOJ1U5FMwHJJlTDcQgSmIsxb6FqRb2v+26QN
0fvH7b3TNctBIIZaNrOh5kz3+8X99Ex0mJIIggPY5xFzL8Lv0FFQ6nfbT8fOdO6vxrJJbcyUjtQl
RJw3k5KtNHWZ1jyY3VSyxSV+WHejL9F5RJs6ccA5yNZzL4usrxYhsLgV9UHcsslkUBgg3b50JJjL
j/uvqUcnxbW2pWFLU9UQR2HGfn0BArizo1NwwRVdXKGl/63MgFfmln/IcHMMoUXAmHfXrRZsa1+c
fdz68QJB4+hd2gZpCRUFGOv4bhdUqxNmyMUode3EdaPb3gcJnPi7Cl15MvssDGxNLj9u9c2EPTdr
Y26os3lD9+Ho+SlKlGnL1sCrzgmdnU+6Ol/2NfbeZp5jrTkW+VmXCrnOpertDKEqyxr6xw7/iPaT
J/lormbMacxsumEaOvOGFEdXvxiVLgLxiUZMChC+UPXuqokGEDuf9PjoLs/tOMDL+D9afSiUvL7L
I4lWHBNs1KrBsq1qw273JRY/Gzs3mpMm6/zHoa2QrRnRMaIKtjZ73B0+PoepiRejf5q0TAeOirRU
Q7JoTKf44knLHRWGHzIjJNBNKPtZB/ApQopgqEV8OgA5xc+B8iC0PSCX1X9i51eh88vAZ1ooPmr+
KCKIPM0Z8qKmeXLbmOKGOnojLVWsb9WYpb9MbAklYgXQfz+59kczDN7iYEowyZXCZGIzrOPJExLg
CMEECk1e4GOLBNeqkSMKtViWffI4aW8WBtqiRCAJdoVpMaxeX2Mt7uwoG3DLcZxSId3mqiU7mZys
xlAo6hnYH/T5cRhGM03tzIUsgjpcRw6bJl8Zwl+SqFjZW1Zt3FdBXJxCnqEAGLCD+iRkenNNBOdo
CFu3dYNLcxwY5mHJXiomoWPUQUCyGtXFxGqtcymRyP142L3TFEJqxIKWFDZh9lEMWvRqZUkVD6ka
28e9mkvITGaKMfKiM9z8k369uf5EB8zthAjT7oCZ4fX1r4ciDIJ2bsxDQkwvdamyPxRqDlhWJteJ
NHT/kzbfGdi0xj7GMYlKnOPJDE3BzMxw3V7YEVq5ZRnsw7BLUUSF6lMkg/Edu2D2w//wqh4NtOlC
vHiYXb3Dt0gxkkUMJ2rZ0Len0NCcLWiM8vBxU2+uqU5IQM8Y1oT1wjl6cOtADYrCDFFI1hzlARGA
+DZwTLva1GFZfzda9nYnH7f4ZlKeWmTLiGsDQMR5X/iyc43Qo1LHVBUvv9q/YHdpXJdhKe4+buXN
wKQV8jaWQYoWLRNxNC8USeUbUuTgATPhnegkodYFQLTJYSz8pENvhshRU0d3q+60sNQmZ6topMTc
Y8HpR3AJizJ110VX/jTxZrz5uHdHK/s0673q3VHcjig2tyzC6N4ue/k0ZkDM69HSDxZqS4iMZjrc
uV4F0+biLfpx028Wmqlp1nZiGW4eUevrsem7Jih3xeqXQWzaSrAGoK64S3B/uOhSd9WZB3PFTVeD
meG3OAy94q8SP0cQ5OPzeG8YCW4hKQKb6UAezTxRKoXhwfpa4iKJG0oQdOJGM5Ry83Ez71xpGw0Y
khFCaMabYCZ2alnA+oEmIhH59rsW24aw3euWe/AtVQAzwsQOgPYnvXuvWZ3MCJtNy2BdPxpTDIAM
CgnlkFqWFj5k+F/yzChr3Y6fYlt1r72sAHnls9L98/4i7IUFNHO6wyB7fXvJhVOy63huGlcDs+mY
vQxWhVG3GTXaqv9OjdSU+DC7+QOFdC39pPl3niXb0AyDvILDJHE83RbZkGj4GfbLsswg99Qk5Ufc
rXicuhLBdLb2w/bjDh9NFDYhIqu5JBFlmQzr4y2Rl6lYyggHIy5qDCdZ3mZ7PXJgittofn/c1FHn
GDyMVUFaSxj6tB/QX19bnBUHz6NavQhxmsAbVYtBkVUqGIZFNrsDMmcVYjEkVRZ+Ns0fdfO5bYM7
Op2ARubtddtk1SOvdHCB1GRXrcpGUZAxQxKIMnePLWu3G5AIWaZoqK4KqkcLEE9iafWOvouNNjrB
uQ57nSJzqLEb9zZ78cvRAnUFehSvLM0M943qrbwUJP0gBpxugx43x0YiZWMhBVElp4HRgOsybpQc
fSeZeiBahHuiWN5fQwpnEFRCvUwjhVJk1K7HzL5PAvltVCfKdpRq2xqG1WKkerQHX49iY2o2C7uP
IFLmN2HW/WAwIwFfGTtRJtlKr6Bv9JNEiL/sLHmWhDAwdDK6sXMSpVFFiR/jbHNEDQlTQQpilxHI
lTpvJzR0df3xbT/eBL659uL1tUeHBsrOdNahnWFXobteN6BQikYCgWOqXYLt7P7yvdHVFmguh8ZS
14wmwdXSDj57vqZ540Wczqkw8ni2VIPsCkDKaZi8iCywccctlqwYOhuBuyElq4Gywp68iK0UrYK4
3X3c93fawxQcu8lJ/4+1/mhn1E76HQrur4vaassnhd3vBeR6/yJtXXU1jIV3+3F7b4e5/qI94tLX
/XNsV8PfOUMWDyQeAjXxrdKLaAVZzjz5uKXjbe50KS2NLIrkipJ3OG7KA8Eta9oCQebj+M5CRUiq
YRDBHCMg4kMN7Koeyoem43mW+AH7cCo9aIU3Yb36+GTe6TaRzjS/WCpJ9eMorh+wHc4si+fCtsJD
YdcUSDQsic2o1z/r9zRaj4YQIT0OlKQ26M/xZrcoEQYG1IppatHinY5gxQ/D9PWVikgkCWA+MRGo
AMblL6Q79Lf4jZhMrsBmSKwV//x+W1LX5/+zpTSPptScbBwYGzNbNJasgQIVPoVOyguwlwxTyvOP
L/M7o9kiacZuU5KONsTR04OlpmOmLSQTiTjERse8d0WRzrugMthcmAjqrD9u752ZQ3/V4HRCLx5X
pRE2Fk5EHyQ4tCfbssFHeCP+v62prs1AczaV10erXsCaXViZSHeUb61PzuK9wWXDouDpJdJi5/v6
JFpdc7s64xkWiURUtSVL6ISWfFD5+PvHHT4KLudnygH14lDXYJoSR7fTKZGDaZoOgTU0OE4xLkw3
qe/ly7rP7JXZsBdx/Am4FVrVVRLX4pPU1dsFWidVyTbYorSh2sflIp+gMgfbBVKj1JqfYVdqt7Ws
9Q2EA1xfjeyX0xjy4eMuv9cmQR73zhGSWGSKc1/cYkPHCk+2zMhuMxEzhqBpHpHpwwveQ6EaUyq2
N+1Jq1qu/CQceW8GI2ViEDwbUwLlOB6xs4qlHbjHQgAVWehu/Vemx+FZmCt/kamNfyIAnP3lqvgP
wYeBlFkBBY/RhvjkPN67AmQO5JSRth322a+vgDRQGU8TTOiF5hrf1chzt6je5ysyDsM3kMsCjfMw
yT+JNN95lm32hSxMNMlcfrQoI2aEcHwukPKvfSyW0d3CbFsRwwEZ0/iQeGL4+fGNfucxokHHpD3W
XiGny/DiRgedMjhdxbPckBI/TTFFojLY5jsPFOIny8G7fSPSoyVqkFyn1021Q2Gmrh6jjqJU9rcY
IWF3AdKG5IiC22K8AhoAF+4fd49+WRKxdR4ix5y6/6J7A+l/EAoeK6+LHA+0uKBYV7Hdx4seOamb
f9oYzydQPVZgGhPm0TKvTEVfkt44IHexiVZMAiWc9WcZoGN1/Y+bIqvIRpdk8pT5Oxqdqdv3MXIw
2cJUO9J1Y6I9NHWND7cl+9uPmzra9DH7TVXqqRZkcO5M/K8vYYmGet7UrOKZXaFzXRQGpb8ESFhI
dLzL1KE5SQg4LspmDDcfN31cCZzaJrcm2XuxtrPhPLp9eiZFghRUvsAPYOPY4oqtrlxqlTy1ZLQx
+2LvROOPsSjctZklG7Bb7ArbT8at9nYqgLhKDptVhqI20+HrKzCaJRJSHpZ6WTmAi27AKPZozqII
DaWqo9yxNuOq2jhFVO5IgeabWHVhnbB/DhdAtPWlJo184ZpqsBjReaesaUZL2SvGPx3sUgUMaau6
4HSNN2nPGLHBQoawFhJ1BLDpKjBLEQdZm0abLT++M2+mDZoipJ2KSOjQcJ9eX5Kmdal7S3QDnaTQ
5KkzRFW5wqci1E8pdHnyk4rdu3dAY3dqmypj/jihO+1dTUTdgLMhMYxPu4nWr5ePqz6oYiyu+hRv
e/xEP+7j9Ay9DimZFVU66jD6364ANnI/SO3V+cLv2fcv/KF3Dn1Mtz+5lm87xxJjsuAxN7Dx146u
JRsRh9gbufy20uybNB+xPO37cik9nFMLqyJkjUlwrT/u3XutEjrNBQqWWeNossJlfIqZVUq7TtRR
+izidV2oGORh1cDqhtgUVlcfN/k2jiJd+6LJo44aaZSiITAUi0q79dqCWkOApHDFf4uuwuMrsaFh
CH8sVqwg+Sf9fadxwZidaiScwpshNPRVW/SS/pal9BAJ3iTKPQue4AMUns89HIsW0FyVT2LHdy4z
a8xU6gMwQero6DI3YzIGpF/oM/5GIWwllXkCr4HBqzdqkCTASfva/CxRN4+Z12PX1slDkrGn/KG/
iV4Mtck7YsZgZadir2ddvBrxFljmbQeAQOB1geNpc4oqr3XpKBbsIPC8i7wGjQhPxl1bWQ4XO9Bw
8rFz65Np6u2CMs9RhHbIDHB60yV7sSYrkBVys4mLleug6rCEq2Y1aDPiCNL8rAv8pJAEcn0PWqxp
5N+x/QRE/vFAfBOJTLMXbdvsTgnpzaP9vzQypE39Ilz5cJjyJSaUCAjVWY49gAdJNdgmtcw+uydv
uj01ytTMHA1anCnrqNsNrheeZwTgfyoFs57eps+oDXbFoJ4mrXD+yoAsHRSrCX983N03Y5CWyddS
JiT6whL+6IL7cCehvBuoAEWd2OCAWd009v+j7Dx2I0eyKPpFBOjNliadfMprQ5SlDZqg59fPyZpN
KUuQ0JhZTHfXNJNkMOKZ++6pssCJe7AXVpMkIUSg6Yuv/Z/tkziWBj9lU96zZZ5n/9TSqrztexGW
WWftp9YU1ypxy1el4bPv+tR0oJLDfTlU3DFqOYsq88IqvKJoKx8ZXE/2eSI427HcGoOYGLgZ1Kib
BdZk0nYD7L3L4+fP9rRn/fWhcXkCMNf1iI2gGP1zEI4EtLgbVpQbZeP+0Jp58G2zrx8bJqK+2MG+
utRpVf/13ZT5BD5YbRs69irGit1QPYMLdi9Tzxy+OG/P1urproh0DP5DRkBR7iziEai4E7BQPNTW
sjdrnYue8A/XAuHhJADTI8GDEEu2DQqsh88f6FeXPi2rv+5ykFmPKwIIDETTqPU9ziIP11Bdf9Oo
27wxG1L9zlytZYzdQon2+cXPvpT/37eLUEHzSDzp1L2/eOzmy9wLmmam2movfdo4T4BHmz7CzpzJ
ihlvQBlIYJbWFxf+8K7/uvDZjjQ2dhdnKYXVuI8Xm1m2Ut2tC5Z72axrHBQqHJSekiE5Rn7z+T1/
cenz/nWxTj1GAqj2ncWpfuNv0QSVV6RPeV1XUB+tKsjg/THQlVv/bYc4PW26HLSSKPm6OlTr90+7
MtZacbG0xQkhFt9SxGF2aJUFs8qf3+EHb5XruCgZSHRp1J89XFfNK3dsWM2zMcwyKpkpBeeWNEQi
uck/o/sAk4Dwa2Fm//NLf/BwWUbo2iyTqiw2Uu9vETgAMsqFW8zWWr/ED+A2ifWYuWgmqkSTx29e
2Vg3LpCW3ecXPjvi/jzbvy98Fnd0ylprU8OkhRbnDEctNfhuqxcB3Yk5HB2KCZ9f77xs8/8LImfi
bVIhQ7X5/k7Tsu+NQkCWnRbVYJajj98qjtUjU8i5TfOki/P4GaunhBieUjGlfsxatDn5Ipj+8IH/
9TPO3nWlr2Y1GIrAvnlhEl+zjOQaZ4ns3nDXOXJ7AHSrhn1msnzxpj/YnXGhdRA7EV7+myZDjGj1
WidPoJe24qg9GX0xvuAu6ll6OLiqFK9fPPGPljU9ZvpYdAmRkp2tLcdUUemk2RqkjtPh97TgvEYN
WMl1yHWMQQSaoO0QIChEnjql0i4xCC6WPEj1Yll9xiaWDOWoMICf1DjqbFNlKF6ASTYLUUir5Hjj
2/9V3Ptnnfz9q88+eoi8FHtcTCYYY3QxIEgBe6Vztq9aoQW1xBjRU+z0IukVJVTXAt8jtKAP42ib
V2Nu2V+cqafT5Oz4plRz6jlRtgGgcfZr2pTfIqHa+JZXWlXUpOow72Ozm+wv3tbHF/J0kmbDQWZy
Wrd/HWslzjRq1dECktmg9rd1bpRdMMJXUP/7OqRac2oDGRpKiHNxa59UaO0aeh0Go59hU2kppZG0
YUqWOvwXK/CDNc/8Ap0OAlqmkc4lXbbMMDgp2VhzvLNAcSc233Q6DssU5qUFTGKYu0Of4KTAOHQS
P89NieV8OtRreEp6j4jA4Ie15rIchkGIuzhGrfffNwSc+B2a6dTvDQqB7x98shr9aFGtwScf7Ui4
NOUstonAv+um7TO3iYgt1/rWctrFSyg3J/h3ff6YPnj1FP4YhjglOy715Pe/oGD8zB5PTdNuGZmS
XIqshJxnIEH84kIfvA6LEhWpDdHLSWL3/kJyLGxcJYhe4D0Pe0Y0hyj2pvhODCL5QnV4emrvvhuE
GCaTNUjDPxKg1KajYMJQ9n6cg/1ZKjGAgl293Mf7HiSYqa+7CXewm9hY46umUsYvcsizW7UpR1KJ
44meiq3OP3uf0KpVTmrymrZVPm6Ikdyjxk7LbHeD3eHn7+/sKCV5scidTL4p2jAcbGePFVtGMTts
mX6j2KK9Be27aFikGb15tShJnvzQMlQBXyzbs839/xd1GV6ybLqn3nmBF2EjM8YxzBM3SzHe9VT1
pV7h/GI4z4CLFXe7GYvYL/aO83rrn6uyfkzqUaepFu/sSLGkmXpeUcGpV7AH1dNf1lAc4k4+tpl2
yPLhKmvzZxQps686I+6aaYWaE5fWzx/4Py+XB85ZyjNnsp787uyBx8UaY2CFZ7gzLG6g6K0VmUuj
RI6nr1+so7Nvkxs+FUhOiwh3D0omZ99mA6rTpm69+KDm+huv6cXFOg/Tf76hU7HjVC81UA4yHPX+
w6Q8g27RnHH4g5num9iRPzQZyQ3D3fN/O2dON8Sl6LnrBiNf9JTfXwrg7Tqzqy1+5Qjt5OLMkG5k
JsnifbED/POS0BYQzxoWJVKXL/HsyZme089gorCkgW6Doas9VZgZ5O0Im7Rasq8kG/8uTSrnTKHw
OWinNpV7dmNrWZVNjRUW1RolYPyP4KTFIrGfHuuWmK5aj+uS027Ol7vUBkKZUuqz7fn350vzdJW/
9j2aVqiXT3dNFQd1n3f2Jp2mrqBmdIwCuR2mS3mp7Xg67r1ej+l3mOvlF1v6+frUqT1TF0addapw
cHy9f51DXfQjvwIl87TAhpVxvPfqeHz5/K7O3yVXYT4A5cApQ7LpuLy/ioNL8JjYVCHXeiAIG+Zi
M7RzEcTzUH6Rl5we0LsH+OdSrFCqsAbFofMdBouRgoIrD9Bc8XTD7zl7TcVSaIg0RmjjXlfbabCy
33VfPMpz2QKxEIJbPgumT04NQe9sW9HSWjT4ztDqdD35Oqo4LuvKqIWjSlIYy0rz50rr9qnCKJe3
zI95kU2Hzx/0eV32/7+BLIGOFnJjZiLeP2mdpnKHjx63ryjjo6qWzc4mUcDtX7jboqE6m9kx61vO
PQP0k4kbgr0kzC+UNp6OIAlhEFGedRkeMqb+K2XHB6uNRgqpssXRrnG2v/91DV/fOAhKASqavLth
zO3rxjOcL462j1abiSiGTdclfDzfoqj5t7YGbpQhutEIJqFh2UHyFMl+/Kr9+8+ucXrnbBYM2dLD
JKs+2zV0fJoRORnCZ4hNw5i1M8FtUHX2edNYc7bOGnUOmGUhlK7CQHtVq5cZwwkf840e3kCH/u/z
JXAWOZ0icsaucH61ULhbhnn2i/pxdGRKacVniNOIBDBvHKnacVcsBaXKdhJbCJ0NrpF2FaknwtLn
l//wiVAqpaV1ahSq5wKxfjUcOD628HVodDeDNDFYLitnA6bWCHsxqmgi02Wj4ij0vDoL1CKcM3Um
Hpkr+Y/H4unl8GqogHB+ILs/O0IcyTLXNAJjBRKIFXLOg4SNl0z2obt0mOp/fusfrbu/L6e/X90l
vMdaWVh3zO6mJ2vqBLvDfvZYDMtShp9f7IN9jgFvMspTXdpGnPX+YlVzkrsCIfB1UqSnzJljSHe2
hGY85A9GZg/CF7jIP35+1Y/2OLK//xfVPOatznfyVvcGbBOoQoDGLiJnxJjFB3WUf2tSh3LpJHJs
2qyKWqLvmk75jTGl9OFkvPbVOv/gAZguh6RO/djiN53++V8Jr2gbD9YN+iwLMICN39Qwf1+9Djlv
XivNd4F97n0/FZzhnz+Cf98yJ5lLFxVxBHv9ufbOhoVnM+i1BhPDxVuF+bLXrFJoBSQ4t35xrQ++
ZYPWMCcmvSRaAGenc9Eo3iDwHEL51ldhkzJ+dQooM7/HzuJaMll2YO3bUbqaxjYTUG4/v9fTafH+
MCWpocVCo+XUWjw/0cYk17PuT3XRNdOnsknm3Zo75Q7DRYgUypQ/NECj92Ja6uPnV/737bKLIc8i
Tj8NCZ+Pv9dTVWrtQubfN8V8iQPQEs1MnNwVRr0EBs6VNA6xKfn8ov8eT4R+HJo0lE7/Pa/OI2hl
t7Co7U0OKG6qbcmx6UfliwjlT2p19lTpkRm67ZmnKOF8PnOq8xxykwsYIp16H7csbafH/XfXQivL
/AEuKuX8JjP9IjanbdOZzHkVudyVxoy3jeXxvSneF7vJR3dO7MnhTKHlVFB+/zHh9AlexyIMZKfE
lJURM9uKnBx3gf3nj/ij90qZmrunIK8yPPr+QjhoWnWzIgfTHeEEbgqOJq9izA18A/ZQ/dgPCQ1T
xnAwqfr8yh8cTKfiGHoLfAVsZOBn94g1aN+hNDpR5EY1ELoh8cJKh9syB7TUCeUFmVISed2i+RUK
/HBABhQuLv7jVetOr5//mn+/LH6McyotIMmw/mkETQ3iCBuOlJ/H3RCN0s220+h4lDc6RAM4bG1a
HK+OeLI1X2zhf0aV3i+/98/hLECoPLC4ecUq18dst9owJtjPLgtDh6cMuhs8TQ78Old9YN+7bqx/
xu7wgkzqqqyw9YDu873p5I9a6E+Nh1NiChWKOaQF+OmgWidLLQfJrLcE5MNoVldNC+FF4cm3jDci
Vb6onfy7cJHB/SlOG3xLlMHerye8HS2qf5SkSrBl9+la4DpaTdP3z9/Wv3v++6ucfsVfZ03JrqG0
J0FyLC25xzuov2RS09yCllvuPr/UWQLIiAozl/TxSX3JIf7xghjUrFN7x5OIcY0VI2ET/izMKOmW
fm5V6M/mNU2/iNnOHuL5Nc9T3z5fOkW169kf1EJaUbs0zY+uzRiR+fzesPEwTnHJX6vv/FrnFSBP
yr5JOZajpnduss7R24GsPjfpktUzXobuhsHTkQDDPQ1RTIGCrRLZHKM7C1H1KOH1IHgv9drdImQw
Rr+QMfM9Md7d9egjNXLFyzIAQyS7tFEtOBQn6jQT4bgSAfcUrDtF9gHgGXW+1XHYsB7V0sLXOaiW
ebRJEHsMz3HxipOu9kImz1b8o4fVqBu4Kd1AzwPkiVYDlhhlVbWn1W1WAMKHCUfL28o2u9FnLn2q
Nw0zR3Hrw8eCAmhCpZ83qYnrnIIz4D5nwu1iaXS8ACWuswcQ5sahtXobHl4CHVkvLX+YM3FcqhFn
T2QHGg5mw6pGs/DWo141WQBDL8P4zarweZ68aym9drNWuho0GnUt8B0kuuy3B1m2xtGd1O4SEv0Q
6YT+W1BoREpNHe/bURWb1J5HSKoxLvClLg9moy+7WTjKvqN4EGVkr5dKn0AHxOva13PPurDI5HD5
USb7l4IB+AanrPWGnU4cksEAbb/inazNqfbaMWlzRRnCfZ3nqbhanXneUPhVHlcqSFNQY8CBPqxz
mqMyKtnD3DraW171ZahSOIsUrG6oaHXwa0o5qOHqqtOVSJwe/yxL3CPXzL4rZU2aC5f5IUUksclW
xo0m8MFBbpW5n429+pjFqwxtTSnXAKJ9xWCdqOtvjoH94JKQFGMMx5AdIN5p7Ht/WYrxmzGVQMs9
LV63XtUbPk1sjMTbg1wGv8DZ7Q10H04ijtomYUkQE0qp1NvVcOVV0nnqftTMAsZgA0wEkzE/bmR2
SStC85us768HDFaQ0/aa+K00av4EpSQpuAa21XmpNEtoK5iv2Io7h6pi96jomtU3ilJclqVTB1ZO
0dLSZv0Nk5rmyo4HufGK2LlfSiYnm1TTYBiZz2KOM59ad4qOVVZj5IiU6LxWrF26rubrqiVD5DqV
7rvg/0iQnDQcQApeKXLVAuxgWGSGHOFaWIkb6RPU9SCn2LfFDfSu7ysvUvPeDms4vLuJAtLBw2xy
wrJ4bbqkA6G1TkmElHVmFKbQ5ueq6u0fgMRpFK5qHDGF54Rxq01YB5wcdlWnbTdi1nvCPi0d0bm2
nXaMlxEXpLm41cycfufwW2jFI1XqaFyzH2vp7YCr7PKhvKjy5rEpW7zFlJ+Y6FmBQgK481ZBLTtF
joSvsPBnnZkRTPgeFKt/rB3sArJ5nSI2cnmA+KtfQZH3lW7IfKmVCV+896SkaAdVt9jX5nSVK8a9
mjYTrDqnjWZPm4OlVc3bPIZHUIKEbzoRTc6fugNIpIqrqasVght4qYfs0c70l5EGr4/9bxEoPZN/
etzti3K8xGVDMhG5vrHXPTIJl/oJRDvU8ja91LQw9i3xb6/iqqLr1Z1n579WUd1kbpZssjqGW64I
ZHf1CYWZinRXe2uC9ktlSTI4W1nVFodxY0PRqQuWKvvumgRaKd01P6FHGtJhwWQKuWS+CEZsMfJ+
jsHUowgqDuua934xWNNlM463rOirztC5oIRPENP9Co25X/lctUMPl85fB3E0LHFkzG7r8rx9fAxx
GswxCVEsYW7iyU6iEQ97CFA56aNYZBd6g036ZJQ6d+xh3tq62oydRVX4paqoNCO0n0XKvEbXuhXD
ZdVmSIp0kzRmdhvbbhrmbkcYUsWwDJoyb7aOYSGogUMhQ82o5LW2GPMtHvbEWCTH6+08Jt4Nvr1j
7rtukYeO+2tR0gtPeDezFt9g0vbCNsLaRvHh2656nBJ35zpMHpftdEW3+7ajfxW0uAlt0fjZAZXz
LUYo/pCbuyU2I10tbhLPODRWHMZxF3kD85cp5flksinOoE7w7axmoLyafqTtOgRrV2wxzHiA1vE6
2PNhNVPcNKzi0lkwRWUkG0XUeinX+dGQ3VWjN3e4r9RhpvKvK5ENtTDLAhsOb7kYF21XhiMjyxkW
cNGsJGCIsi0zJr/mFqtImok5IW+d+JTDI29cboUEvENxGk9QpdhMglQEwgZwQltd/XTUI8wWr9rV
eoEr/FZisml2pS/r9q5uTvCXChfqwmApoeMq++XFk2CbwW6XpRpqDpoMWDaPePLwNpM29yEq/Eoa
u4Y670Vjo/4C8xGMEMsCGrxBjIlKMiyX1ij0K+yK77WsfKntdQprG7+o2cvw4S2kP7XZxjOyXSkh
NwGLj7V0ZzXdQVkMPNk81jLUTOFTKf3mVNnlohhkjQQG/qqmP9QU7JgzcruUDVbV2Nazgi/4UFx7
jYmrcpcPvrXg275VrSz3mOpV4txnLKrBuN+rf0BgT34mticu9FHqoZLqzxJH1oAVAkOSPxGw9i77
zo3GUTmsTUHCnM3jW2kukMantKPxtmwyi69LFphhdxHq9mPPvP1uWBsZJsrUbeRgo4BXJPgetxMQ
8ZKLlv2Mv8Jblz9UaPXW6OMbODTiQPwS2HW6zb0ianKdZVyzxHSUiuayqwtB75T+LadPeT31+sZr
xis5IdKs5HExR6QJ2nWpilungs5bz39sgDsZ4CILhKQDldyAlCcpGttQzdOtghUIxXQv9DodM13M
XsoMinkCbgajnUOHlm9oLzQ4c12dHWL86osMbkuZ1wG9jC4AMcCQaFaePOYvzcI1cfR3Ml8vs2dV
ICppGQDJmGAgpPfHUr50f4iO3gZ4BvFNaf1IKtCqnJPOCoMn69jnV1aO+qqpy+aEiAI63aHuy6Pc
ktSpVrheVeBOmO8CO/QBLd8tts1kif3g1TonATM8TqbvEj3ZdnUMbBV0xzBtTMW8BoDFUo7bn1qc
fk8s/clSZ4fzQWZh2mg+9Sf6QrN7Gw/Os2as133OKLmVmRuj7+6LSTtiy0HVlZVqJI9OvbwKHfc+
M3CU7tYtvcsVAWpgac0+P1m22nnhL5b31hUj8Mc0GnozBAUUFqvhz7m+c/U+KhvY5grz1HLBWyhT
k3s4CXinZhZEE/15XOg91GX8mizV7aqteyWx4MVNd8IzbtNktnwDcHc6QdLL3WurrN+8jgQDQ/7R
T6rs1pLxL1zwCLwW/c3VcuwmUg+7eOW2cqVvqPLkW4UXYKt94x9uK4Ru1fwK0j1sY9MMXeCMlrE+
rqncM82XYpMzX+O3TAu/uIEhmUwjyxdsj0OQh1FGrvOcF3aJIVaiIucSGPk0RLvaYUxllJy8pWvz
Fsb0xhPWzjPj3zRDtykt+hClT0tBpPglVIAxHl81I/GPpVo9JzFzurbQbzAKAaXTrUEu5K5gpNKr
hxB0KF67olX8ogNMjggXmitl6ErRcA7Xsu08Mf3YTmnYKcRXppn7s2Ue9JwBa/yhr2S+wBcx3Z1U
vOulEIibqotcDKfHfK+s49YYrcOsdyF9gMiy1+3UuhgIr+MFgqBfamfFbKvpxszqe6tWb8tEip1X
Zj8bhai9xfU3UoR3PzlwtIz8aBn5b2Od7orVDMom3bRKcxETIZATM+3zHZ8xwiz7Hv+rt0RrDjMB
flw1Oz6cvUyzcOkyTMlPFEV85vMq0roOllrtANZNQoPDq1zmLaY3sW8Km/6Fte8nOzJaiHdO+4ar
f+EzD3VckO/PpXaRjmZkxd71VGJsj0dhg08HriSU8c0iMFe2cOYwIGgYEJWHLKQo/uwupysxJ4KH
AYuFqU5Ry6hdp70F+rSY7Z8wbyKNikQPiWSYHoH4RX2p3qmrcZwBNId6VThbsO/PYCktDgv53GMD
7HbrQeSCcTurDlCd3RsGs0+T7O/opF4NGAz6GJHNvjXaWJgYU8hoHdsGjwCPqLJ+SDvz2BqOjx2G
3yXypTBQzTPNkC7M1jEjsFRya1XWQwX5wuDPcFg3gxsOBbYPnryuM2NvVlmUuN21MTvhwnDUHA9U
xH/xAUSjgS2NPfup3l7misvbNvBgzrdu1myQKd3VY3ELYsBP06vZWg8peG9LlFFdrUBjKcB4zVXt
SADWD3bCMWusD7P5okzfau2+Kactde6nvnc3NdHXkJFAe09W86Z237u84OFZAf4/rEfzMRv2gpss
wURm82tcXOJT8UR54dBnTei0mI+Xra/V1/V0rdQPHmjRBfvmqZ/8ZKzCqvnBXrc1DFiSE6DZ5VEZ
k12sFDeU5UtfKNolgY4PRjIcpRqO3S8zVwOnyLBPbkIgvApDn1Itr83aDnIbT/JvGFFExIsBqsD7
YZqvOy2OinYIZYdikNZBOuLF0b6UZRwZCfwbiOSD9yvBBGuyO9BCcMKcy0lvbpT+KY5vy7X1RRdf
Z2UXuTDgUvQWoo+chMa9mW1mawlLU4alArBC5pgjldgwvRpdcYXu2nehClbancmZXKgEkULsu2S/
MFhfK8oFVrObZPixcn4WuNn35coXN16oKgcd46RzXGwX/p4L9Wn2kk1KI9Ulc8tBIFFjOOTGndlv
FDqERjKGhnYELaHlj0P2WuImCq4vytsUzdat1rLt2xuNcFpJfsKoC60V93hzXzfXWnllFgekHzgf
mWEJn8b32jr0DPi07hsAab9TIW8XzDmV2qZJHuF24PQOofK5F9vY1MNCbpbmVZJDdinj9NJ094vK
OTCYc+un3Q/bvhPktVCmtwMm5B2Ya1mqGwuqhp21h3y8VmlWtwZ5j3AupOlcKlWe+Bieh0PdPziL
Fyz2c5zkvuzQlL+OQ38dl91T5343jIkSRxZleWz4SzocKrZ9YxFRIR69dtnHdnZnVeb9kqibOK+e
NZ1wx2sjlKfRRMigYIdtu4AGe+VgnoyFl9rHByVIK06NstidnA4L92pq96vSR7VYNuu07KmVYVCn
jxGjZsy9sRYe3OnXYlSRMO8b6wVWeWgUt9BZk+GwumvoFQoaYvtKyba2mYEEEoFs2ELrifdRnfxh
sdel9GSlG8NtDnU7bZFYkp24B8eSFzovIU5FEmbmPaS7x2HkV4sJiWISJeX3Stw4w0JVKbs0WMxF
a9wp0w4fekxom1+2fqKr5BuL+DsrZejJNSNPuLBT7aFrhsPUik07dgwhOoGgVn6aCDXdn0T8eKeY
8y29sG+jjdcEBY3bTGu+0Ys8ynYmwaeY3zQNXuVKieggPwKyhM7n7CAECrTb/Z1JN1QuBqF+lpBe
1QSkRfY7XWo2cJ2KB5bDD7XGH2aEbwzBAV/psb0DcHbJ/yZmKpWrtFKCQr2i4LTr6GhUpAatqG8l
RXSTLG+wITJl1+0cTZoTFTNaYs6yQFrALob5Ol6STW1pj7nMOGGcrZmpnDYQW6o8qMv8AJrzUp5o
OTCuwsoeQ6t5LaByJ9nDUI3f53gKOjfdeVCt7KaLOF5Jl38b88qe88IcKZFbHjWtrTNa31wMMREu
C3IyCZjl3mywzAH00C/WsXCnTVUmJCs29IN2HgJR0mqzXzsmUNM1I6rGlKq0OQiG3zp02FT5BZ38
qHhlVHLCa8scxRNpxWREyWhsSc986NSXTc1ZqpB1tQ9a8ROHeF/23kbj/7FgFlgN1rGX80FRmFFz
f7S6xtPJrrzpFkQuyKqwEbBSJw3n5TuMzjqoF7x1HWJMnDeRrNPNgNIrrzgnUANsGTi7HxPnUOnu
w+zIA9H3vWU8FZoa4IV0cEYvhNMQmd79StasV1pkVztojbsVSI7DpqbU01U9tk9UmTYltBMPypDF
H9X69tY0hotB6JRKvRBO97fE1h8gckJSJwgt5E7JaSEZCUTizLsittgZevNiqZLBiDQ0DfdGTx5k
oQael+7FaDDT5PmmFVEl9CdvCmA0s4ciKnUSsqMqsot2g5jXr6ofemNtFZdHzmghm0nQO/dSraNO
ozeo76u6/qlVkRHvCrUOh/g7KGGHx9jD1db2KIujEr4PeZzfKXKH8bAP14Q3G4eOMoTCuqTHWtL0
mIgVq13N0rfzZ3MAqhz3/sB+Y65vSmyE8SQuq6a/LOwUs3qKFAxgu9Ze8s7arOb06CktPXnZCdAc
JMku5W9iZgj8xfJXvHY7/SdCOV9lrzLI+Mm5D7FeveAYS4lgeWGqdJu4j6hBkWCqP5S0P7R6unEG
Ppj4SW3ZQ9f1ogUWXc0wAavipeb7pormM4s57LTZZUPXSXmzyn5BqH2dw74tWspnIE9+xl26n9Fa
RtJbtLAb9GMLXpcpRcbt1eIaL3laDGTG9Ed/5qr5ZJjNEdXdfRJzp4sz3TDx+WCDcDEMce023nel
gZLajZwa8+OQbsTYbzznOlGH+8E+4hKEMRaM45eSM0R2r5aGmBekd6yVe8YU97XhkYgXjOJeeOt1
h+CuT5UrdQYbAY5wBNGTiHK3yN8DsI7WVjDAzgIL02BqkvYwsfH8qMc1ElMdOfylaSE+4DBwFT81
vzP4uEms12GckM/hAAogitMsY+tUnN89z5KRZBcVjs2ha6dt6BZtwPDgViTGoZBsWe2OZsDW1oaD
ZytbRpmPSX5jjem32OQ9KzkCVlZNk+/6EhCEhN9p28tyjR6IkhGVKPYoDyZWVu2bdQ0tT9kU024C
LDivr1lxetDDZlyfPeyxUktsye73NsQXO3lxvPgAWekiT3Nk762PZ2SwuM42L75j5EyvRIc86ewE
abcyN/SPrflepOvDqhWHEdmNkR9Svbo1MSO10gcl1i5s+zbryVfHX2t8482cY4RLNLeDZNkkbb/L
czYVFeMyyRTvBPAupxRr3OnEzoWOiKm66uZ7B5aryL/F0vYd7OjF+JS2SSDH+4xEvebBZtnByKlR
FHcsZ8aRXL9cVGye2avaZ6H3gXQvrd4Ih4F0xQnNdAeh8yTUq2rS/uVXaTyYlHjibL6gaOH3Ov8C
+avCm8Fef1f1vKWae1mt4ltvMWIsnBM3Mxz6JCqFETSFwQChJ/ezau1G47Yqb4XzMJX1thqpY8Ke
o3/QedeV9Whh5zLUVPLjraN4bxM2JEOpRSuV8EZamNSRxFJcEtaFOz7por1eRupabhkKEVPvRePi
1DtVn7ZKt0QdEXNGlz7L+oMy0kHJ84Hy7LTpW/cYTx1mqRwjtVtv4zLdVHaxR9BzX/bWTs+rXWEr
x9iutwI2GUHYdCVFdZwEZrL5hIBIp2og1Y69TjNp/FMqXLVIUWlAVY15geZplzdVweE92AEStOwq
lRPQ7Sr5UbQtFsjJMyDRIwLPC3uxI13xokZPdsucHGZV+zY2zu1KKWYnUvcBahWtDrXMKFLhc1AV
S+aXlvW7HCXlutrtf4zqNO4blxg5H9MelmtyQHi1nQXJuacMDZI+KbfwK280g5iaEfDNlDXJppAU
pKVsj/gP9X7vZetOlSnp32CWBGXWzpzT3YoFLTw5PIZ1L97hlPow9o3uj5P32JgTxZVqbQOvLTez
aLedlC9Cs2/MnnCjs2/q0yz3mvJGaoMPUrEL2M8Z3YKKC2g0m+oyw4A66VRq2La2oR3HuZex+wJM
MsqtvupWQLGATD7eA7thtIu+GOFlda0vsPxETstLTsu3stBfG8+hcud12Y1W4CMwavpl6yybdjD2
a530mxMsJBxzgeKv15u95qVwf4zxrbExB51qq7+YZP2TpM0NuoZ3W9NuCry4Y3KtvY6d+ahKx7pL
gXOi8LkHOUbca034ClsK+SFte6IIic1oVuaYurqTv8a9Z28mw6JbYgjQbjOz7XXn1xi03jvqUj1K
ryk8Rjam4cmMqSU+gjZVWeS6LvcshgKNYNNDbcfD+oJQYvIepDU7PUbxvUqjR1KxthIVTHrSfPes
mJEB4aYNLPDcehKOMJXLdRgacUudd82+Z7Mh3R+1AhZ+Y/Z2QUmBb+JytjrjqnVZVousvSvVnlD9
qTQn4BepLx3OmqHeuySmpBUR/ZX0QIezftUHM95loxwjeMXx0YZtjfNcXM4MJdfiqsiMNiRHWP1S
TN0d8GR7nyirdWHE+bQzRN5tqG7Ul+qK2A9mWBa1+QDllDA53zAyJUJ3Go4DWe0+S0gWvao0bjVZ
17mvUm6LFE1vg9VunGApT2ZVbjH9mrw2Bx9Og752vCDH7vbCpsZzuUr2gTKmKTEw4R/9j6PzWG4c
18LwE7GKOWxFUlmynMMG5fbYzBFgfPr76W6np7tsiQTO+WPZl860rUxfHYCVasSn1XiCaEZfXvnl
izfDZfJOLRuSncGKlyF9zI1Z92LN8dlGfG9Oz1NqBRz4GMgY7fjXliZ3280w1sXBohFss4yJ/mi3
o4ztwuyeNTHVDzy/NBmO1sDI4MD1pUYCLmJD7jRGNe2mGSGeV9cji7gn94Vw+7hZA3EOhOuFtpuy
x/miysNFJOb7cn9Ep5JV2i5c+umMPL8F5f2cm/FvFCZq+drSCKfsPDInSNFi0U+MZTm1hkyvVbEO
+qZPA+kyznHc2NR/HXQAwbhq03QnTF38E8iToch6R74m9aKOQZYa0d06Gy9ETDNSUftdL7oJa6T7
+zVV1bkfamNnj6Oz8Re6MjUnUHBYbnCsNRBdKj24UHzpiQ3Bi92JDlrrkpiUI9A4aMBJ1nM80Osc
L8lQnabivpIANm/btS5ia2QCrtEcvjlO9eUUk7dxIXV2kmrdO3RovDjO2Iem6AEzi7F4M9WgCJmv
yaGHzYLBWfumQoIylk82tri/zBvr0ChlEkrsBVu9narQ7IAsVa7G89IMXPQqMZ7Lqkaia41V2+9o
oJm4ZgezK433pYYERLXqo658XaXxoIraOfJxF+kl0JLCbe8e6qKALEtbK60jM53H4EzcaIEr0wKZ
b4kvg+YrT1Zp6eo70DWDbStFdJBAcWB76BkytGos3zuawuxv5MzrLLe2vSrVHRKHHjdYI6/u3leN
XtJbm2u997IGvctfROSqSsYdvojx3fMqy/mzTeXMMC2FZkDh+avylyNif794LBTVSsc8mGiX60fh
1NvF4348D71W3qmhjJgFY6PWINP8qC1QLUCnISYrP43WdazfxEa1/K/REm/+b8WGyppgNcEC5+RO
s84YLKxRZknctoWtvgE7hv4yyrUXXWQ4M9PaZvGVtt6yxq6Co+F2EyEcTtDM7btetG4iNgGJIg4g
jx30CQ8RvcwEvXa1HYDtAcGJ6pOazgngg4MnHehdgzdjU091qf/Hw+aBEqMr4UfatF6m6Kovu3p4
dO1xDg6andv9uxCGDA6ll5jiz+PRXx6WRszLB0ogaR1ztxEqlMpLqGyyh9rZJ/XYu7yNbZYR8V/U
+lsTQNidXJvlIqYiyVf4/qTdb+E5eGssffKaT0d2pnwqPergGARmdG3VgDMAh7rr0UimTMO+yq7r
rYjcDNo4MznQ3ozOLfF2FMdrn4vZ+J/S9j22F0fvRBbn5krnXKSnNq6qsEqMoNIP5Nm0wIfKpoJs
2olW8xkhjJJG1z9+5c6lW73yYOVwy/wN+jCMv/0caHkWrmMy9p8VMgOGSXv29ArsQawqe9X0YaTD
BNSCr0NvW/fDDzjwgemybO0OSs06I3juOqv10lhN+p/0zbk7zbU9PxFSMli7pSUI8yFwe7OKqwYc
HNTPsrR+CVsffYq3qbPFgGc2ZTLC52rLmsgocXWz/bTHlWO1A4LmUQWaYRneNC1VlRtKv5qEPCgv
M9jAE285iSYxveeEU7CKZD/qv5QBLOqJfgMz26kuoHJ8KiDm/hbqE6gcycuuCTsXfanYSCriZrxE
osxY0igBpCx8MKyt7UmG736ktvfkL63R8eEMjdb9aysCVbaNTifUSeuc3on6ee3Nv25svJnySqE7
b0Gir+LH6ovx4vVwI+M9HtzyYHGSRDS7Zc0yMC/cYTVThl00adRlZUu3JS3t/purz3PCpKuB7P8j
lWrVqQYfV3FN9XFIz4R/FeneSPKBOO41Q4g2rOWovlf+VPvw6pzjc1Ouo+gxhOuVE5IJu3R/QjpB
8Yyga832vou4EyEgCs2sR2xUtjVw2VTqw4MsHYa/tKEw731oIYI/ktmbnZ0QyvLOPkEd44vTLG4b
O0umWZQkUQTffhnZ5IVEp6XMxoPqaPPjK/mvpDg+ISNtcOzNQrIwuTQCxGYV+vxjF0F678swPmrZ
BxMV76m5n8t0sg9B7/unNU/k0bRK0dPZ2SGHyuU6T7dSNHi4haj9awo1Sp2fjjiz6cyPIIOcJpKs
FyGEXfo2zr3auQmzaukPThNPcsHZacgOAKhMNUzv/tDYyNbGzL8iVmOcCYR+ItMXRZuNd7d6yIuq
/ZdL3/ogzwE+QpOe99sa/rCteRUfHYpsnyw6Ob7SAntPr/UAtoVPpmWsjezKNo3NsCi6La7GPC7y
gA8BaH4Z/Pm51RHN3ys1hURmAQsQDohbkAilBZh1nSXyx0Q0P20setgD1ATC2hJpQTKpWOS164YM
yXtR+o+uasf1RZV9QwBDWv+iAM9UpEY7dzaZ39AlOZEAfKxmmT7QndU9pIbWx5oQH3YyfDJ+0Vsv
u1BKC+Fd1yab2saubEzUl65yZ7jDm1ORMTfiD2UqCWRcKcsPK0d712dINjdx3ymzHc59vVTbxERg
14zerSRAh31yro+iQE2l11hemnVI3oSj+h8w5+RWa1LE/dLssWm7RFWNh7KS2pahStsQJZyeCDBY
d9yG9dkRVv/FcpEy8HdHgQIvlKSERk4uwKnGbt2seWPvEmEYb53q5b5vJ+2WcxvolMrqU3n1CmFc
0C/xIZZ4q/IlzRjnNZiycTx4tlE+OmB1/xatmt66bqm6J0unBX1yxGgcfMW7FVpzV12QEqDtqXgq
CTCZu+Bp0UzrqNzBGsj+Q9m8QeIiozSx5Dt6ErVpG/WbqcalF7uFzBnXYceP/zfWrbbNg2AFUG9A
V0ngufNq1Py2tRlKPt7D7Eo76vz+nAJsuVWPQaxjSdIMoKkFsy52XNgHS3YW2Rc4yRpKtEO1jEFM
jOm70/eQ7bXlXIgzQs3OZXprUxCMyerezA6IU/ea9dSbInlS3Zrdp8FxU5vWRZXmSQ9KFhW042Fb
WVU4p669abvgcTW6M6MNEgHhcY4F8/o2DD5ykHzpwlQY22boSVCfvYkACiIQhM0SZ8x84oOZ3tYV
VrwYHWIzq/7B7gtn07gVR8hdqTGXKE5R1bmo3byOMhvfidrBM0/j4NwYR741YjA3CZwjD2e1hkhL
CYEqWmZAj4F+xF28cZyVxU83+FRzxjdrcqlAyn38OHVy7EbrSB80GiJZ1GGvB6EYSwo9fYQavN4b
wy+8KKh1/Tg3q0uHcY+MYRxm7h6QA7r/ahb8ogknXtYrfQ0epG6RhhXXEMLKxzmgj7AldnSjFfcz
Hs7ooKus2NK6LTeI3E9QlGlorobgEqzWmJiIICIt4CNQCtSS8TX2/ZqC5bT7mWAO2tqbz1phv9jS
k5DF8m1wVyuUeuqEBJ7MMa6ggnjKnBC9RFdRkbRqlxWLc6L+QtshC5hePfsubNeUHaOTOLXjxNxR
U0/YFZykqWzDnks5bDsi4RpCw6mUbHZD7+y7FOpjbpAP5hVBNmkGP6mGKEvYENSY8z1roxWvrvFF
/jWzn+nDXdV8wASjrmFhl+UBdN1ALFDAbSQMJlVR7lBywB1k49kPHOgv8Gv42P5sCwnPWDjWgadK
C8uKIalI83dzRNlg3y/sZH1J56KN7FKdmkp79kyY9Nb7yC0gcAjyPTFgzibw0hsar9eB6uhwndon
0dgfKRP8XatghondjY9J06F9s6rxlgf5tC0H8x4cbkRiruZwCup3jlwrbjKO6awgJiRAyhguDrSK
nqiErFwTwpr/hnmNWOgsK2zwE7aj6s4Ol0vxOxi6GxWW7oVkUVhRqrwfYQ4PRrZ8orz9aNvusx/6
B7P3r1k6PIBibGtG4o2i2cetNe0tS4yHyqshEP16ofjQByMa3oxePKW9bm291XgwxgXULJPzXzNh
JrWcDPRxrvScf4ZZhQiYotTZoGR+sHsT2MN01xDaqTrMFSgtAel5cvHsQqHC0XksfKrgBmURWKFy
PVZ42UAbZPYESiZhF6zylGMrvwE4jE86QuW3OpDra2/b4xOpStZ2DMb60vqB2hHQmZ/n0Uw9qPMG
GRTcluPH9ZR3y6PeSl5Kl2D4OQrcukMi5r0aqHPofFzwKLIluqqJxFobAEQtifVhp8uLdKxdYukU
t48FwgTDVtdi7rQ3pbvL1s90GfFB/iS6AwXo9WyTtO4dRlYvRH7TelR6t4RFxhLaAPHEDetA5DoD
tUYOD627ZGlIfw6UIfmHZLgKcx8EyWkWzQdtW0WYoSt9r3q4kKlcugNLcRsPutufior1vijSiLwn
wrvoiLWt/lo4sx05au3vXMFyIzTfjoVmTFuQnX2ytuC8hjpkIkEFAm6Q+zXSYzaK3VJ7+qa2KrVH
x22yC1Xf8FLrdRgSzrVWIpFYx1Bf/eCwgJYedWoNL7LgY+FTNSjUS4lhR8zySsuGualzSFPC/h/S
YriCUSLr1nLeu7FH9pCkj/Y6k7Kb2OXdW88/6J7R/bFvU38ezt2Eop4sIUTpsxXVfF2/5SCBxtf5
eQ2sAXTPIwK2sPuDUaaITpQee3foszEAqvumzbnniiuDOLjTxALmELgppnbvzBivhToU+rhiEPC/
pBp/WrnA7zI279BloAZKk1+Vpff4iUNbtoe+7LeWVhdnghUe1go+huBsBFsc9QDyCHnAwFl79DmJ
1XQ/PVE0OetEFUIQhL1VPJlBcuSMjobU/Mll+16OQNulXG8DdvyQeEpWga759KrW3haN82vMWREv
nv1TpzxC69DpIdmRfAdDdzBLCwsvVNN4l5GI6SURaRCz9ODednpjQj6SvjvKFGGCghMNe12+tY7x
bPgVArIiQLC4LGdvLN6LSe4rk618GfSfSS9ivylHJHVd8uYKDmikHHnkJAHwhCr3ai5P+Ma1oz5y
MGBbnzHVl/3Zz2FPiNp55Io9qWRaaDBRZ6LrjrXFrFsvLfKEHgLOlOJYZoBZvv/FEx2OXnkxlyVc
Zv9Bz8WbsUy3oZz3Jq3tKAOMb6tcgPGnAkqJDLUt/vg08loaBvOcRG07zSmZmnp+zqYOkMYOeUgf
Lk9+jbYpM0huZt8BunNTj3gu9BuOp7xXGr2NDhJa2Eema0o5AwQDQ99dusKXGy8luYxyFO4C0ztX
nrGbUy2L+tbSWOX5SYqieAOfRJPmS9iWarVRp7QIQnFRhSv3tpFXLE/rCYipRZm8PMzp+JeZdzli
g94SX8EYuhMrlGiXB8HkGpqT8UgDpUWss0HvDDHlvT1/90k5RLlU+LGM4VcErfdA6x5lRGL8Xmr1
VVRQNibi/TBRLKR9Zz6Wo/WYlP0uFTgl9Sl4zvQcRMPxfzGToU/xVBlmqBBC2gVyvlPF2JLJj5mF
MpNU86W2FSWwRYeuFzNXo9ltIbO1zSBN1JdlF49e62ypXz+SYqKOvoak2hLGGuvYdk6qNSBjS/uP
+CekaL752ja2xW8Hl5bWf7WZ74zcubTw6hgsADVFku6HJT2yjT60c/IgEwYhCbqee9OXn4qnnqUx
Xrvsv5pZHXizPvS01ZtrKTZrF1QcccawMfrkUUMw5mv1VY7e2TaNvxnHORYw7RuV3YFzENGAY2/L
HJA5LYKYHBEvHBaiFQmqSrr+X+IjiR/p5WxWq3/yVnu3+MGPlWZBCBePdbmx3+mHu1llcZmDMTmR
rvuZZXOyIS7tIwcugyhhnXeb9RM3xcin4u8F0vnHcZnm7UAiUqj7ZFNV2Xlil3jE7mNdfJZgMF8n
NN35RLfEgnMCIp2g3DxIyg0e5y3hKrt+sMqIo4nPpbb+002ks3qp7VJATCOEZrRP5az/RxnEZ7LW
CCbb6mVN0ltjLR8UBIWDrvfQa5p61Pj/Qn3IdrlZHrw5P6m1PpH4IUOsAPotqYJDrSkTli9Dq0XD
Bbh2AGY8OgmI7JTHY4dkp2jzYz6pg90YZlRWxHNKz31KRcPtb/q/opieWdx3HI0PwtAIeLbnPyqM
752fprUnFPC75/dxJ2QM3FWxVYy/XMPXGi4oDkpmwykJrsR/IdHSntzEGKKyqR89VSumn2nLr4f2
RXx5d7P7wAPJZNlwgk4HY0QHqnX5nloNFwao2a9Jr5ODXhHErwkzqlb1m3ZZEhlz96W0Kcbs+IYX
DPWYeW8veWPOuXid+48KYLZiymTiXkOsAlSmneuJFA27S3dKVLCvLQ5N2CLsKhDeo5/WcYYj8DLJ
NWDcyi+Fbh2dxERGNP0Ys/WRUEWwFVLADvCzoL+hCAbI9S5xNcOe3ZyDExhrbFTkAQahnEewUiyg
ia1ZvOSp/TgK49EUrdy0tjCRpPL4eouD4iO3NimD2V0IXdVOdkhzX8Egc/rYFWtfot5S29vDyaF0
S8oDyR+vgdactN7eewpBQG8eHCGiovIZfVNn17cF2rbK52poIrNU+BxW9xNy4SNYJG3qOa9kelgy
YHbq2UY0FOsWOMSNkLE8+26eRnBOSdT3zBv6tM8aE4o60E4Jo0DYWMgVBiQRqnfOs+vcHSULKGL+
0zSGu6Gv/VD3Vb+hBlc/YCTYFQMhJVwx+cUvtV/bHbDrDPIFYKfbzGRqCM09SQSpY0cJkY+azpLI
O6Yzr0BMDVTcu/9E2j6aqo0CNf+UVnfSfMUrZ16lWT2NwLuBGnetuX5kQRIDkMVzvUKWy+W5HrTI
KjnVcnP4ckyRht6UHSd7IIbe1ncs1I9kKuCs8nZdkyOkECGUaqwV5mZF7jnBiGdkzHSuR8AER6uV
HcvlN6CQHhUbpjOu3pfGnz/u1TLhODvPyhl2Uic4OOvucoBBLpdGdVcqfD3obB67rsKlMP9hLsHc
CBMdJvn6WufL++Kbz06LfMCRzsmmxXI3NfXTwlMUkse4b2guV+B+GDicBzfz4Maqi0zQTvgp3iBl
f/m1989RzsdiuuAgNg8L7sM4sN09WXMU3gAPAx3r1V5l1aGvgMNV32/N1v1bjIpXWh4rSLDc1vf1
6m26fnz1y3qfT/YJWP0C9ctDWl2zoI4Iu97RvVsgsHWPXUoig2FoaN8SP3S0+mYMdh3TNUOjQDY9
BIs4KaM+5MI5W3dLJ8IYxEVu/+Ug9EKMeawTgP5yvgLSSTQ+cpvzxGoKkUydNk913b+11ngThkpI
o7iblwQlmBMRqYOV76phRvDXMLb4rw7igda8euu4L31USE2J+BwVeqZ1B9fKzr0+HkSGS7Pzoda9
R0vlURZo8TAnNwZnsk5T/zFth51mtmHio32kFLzcsAQ0G6123jQqNEInw1jgMPM11Xydg3m7zGIL
jFtylqFEWMlIjjj4H4oEr6UeVEAf+Y8neajuwhJ0gYFEYM+kJ2RJgbRxSorxv7bQv4jtOVt29abp
45Ozzks8+p4WGUlzWL3p2XKGrbzb3O3qQyu6CEw/xgHFjK5SqEGDjdqwrH1Fd3Hf3t1YY7y4NuIc
nA66L25Whw1ybbN9UbnXUUzfazC9gOiyEVen1qyOUDzHXuGzXPw/nS1uY662jWlZoJcar8r1vLCu
vKvu6bFruRybyZdm2n/zqJ5dPEMba3TfwSyd0NKzvzXjiOx9A9bbJCklQV1IlNkYN9I69RJ1d+94
R0s5XVxZ9qGbzW3rFdtldWAoixCz2j7VcRjY42fiiAMdZMeUQ6bqgA0dDwAb1MJfUEn187feWkdz
FiHPxzbT1j+DhHw2/bPBRNEXZjRl1kNisj9M9/6hbDzm+vIHr+hsPD+/EAwN9YNCMPk33dVkVYPa
VamDqKanxXymZvXd1nXGaj9y8UTeRecm6n6HYqNQTuKr7XQoq+mU0FJmkgXJOSpfCBt5BKeDQMyH
o72WcVqB50x3fFIkiIThQrwQGQUCOYGWS0yDjEZBNUq+/MtFEfc9iVZBkz/bpsAKIaetJ9ZbMBpv
U1oSPrO2+2TW/jPymli9pH4KdHH29dKMVJe8OgUbYLWUW5XSPbRSdWWP7sVf1u/FdW5BAUgCQIG4
i7evRYe0macVlZthAEbU9tEzxgPaQvaUemfWamMhLxrNsgLnA5qgWAq8nJ7HqYsYDZ9IUItSBARj
NnGYO5d0Nb/bxPiXNChLA7VNZnV/gneZi7JW9SvwtG7vCqgp6RuxPwe7Eh43r5qH0iXrhpfz7Hml
H5cQOCoff9K2esKaes1xx2Ei6A6zKaK88SI5y7fGrA4kHPa8oKmOhKwj9EzN+3no/vWNfbcEWXsM
VzraLEyrprzqQ332cVhb6mmUChRwNQ+pu1AD5jxqVfY1oarpApjS3H9wko+5olxetKcKM4Z1/0Vd
e5tM7UlW9r7pfHxw2jPx8UetnffEU11wQ9MVhwm4He0n09Oj1O4Zen3twDjchdMUKFx26HKMSi+2
EnmwWt8UlKhRiZOftFY8VeVfVvgvLlmaUY11I/LGfNmaPm5Q1oI6bBoQMaf9JcW32KCogfGpmd9c
qBfQ2z6cc9BDUyzP+J0xfuMayOoCq5MNo9CJ4tdv/esawJqsHip2zpiyMB4nEZy8tf0dvPzTqouj
btS8g7Cvlo9psHvXB1JQu/HWDQTq8gshR58y8zMfJATGSIReOVaxR28ErK2EM7xbxxAIsw6gF8u1
9Vkz5E0aTYQiFjnBIP70CbEYXTw6VaUphmj6ql958eMqfW8TfVea/j6zeZp8tqls2oFIhvg80XyW
BvmhCsCMRbbK/5kWirPWjKTl469zJ+gJ4eBX1OsomWwVWfQoXeVKaWI3g88iM3ChLlnYDHvkoTXE
/DCmWHoCVzGH1V5z6ZJMge2by6lbaEzzXSm3XVPnj7LFXImH+WdM3BaxZZ2ERgdAWOp6/e1hryQi
VhlR2Zt5pKPyuehmT3SFDvokGoifNEE2UCUx8cl/pdYcGfT2HM6xN/2b24l0GHc31utvnxuhB5qR
VDs440MP+0MW0oBtAt0EbkXOb8NrGTVIA8/N49KQutlBfYPkgZlfUkWedpMMoZzNPYKwQ4vDoigY
gOoSuZTo5c4p221gqCuJixu8wJsUy6EzNrHjLTyw+q0m80Pwvouqvdzt8ERhRgOjtuUPN/3/6+d4
USm4q01USFFHBc6luphDz5hkpOXlAWXQJrdQLyXqu9XFbhrb33v/zorbpjLdjVZmL/XEOqjS/Ozk
8iOo3QsvB34+i/a4D9NrMMjg/7CSY6KyU4Km2mfh0n7GSefQteluNS58WOesMvetjUeW1QC1/d6f
nWPmW+9VYv8ERnehTiIG+2DMd5t7I2pR/NRTM4SQz/m2n2VcmME2H00kaz3flxGR27RlsQ3LvkKo
m51nOBgsUI91cuOn2tYz/MUy2X9abhwQSoVKDRcbQaNI+ME08dYlEGvAPZ6kqxM7rzPvihL8CPAn
cMVbrrkIGV+b6aWZfoIcObwHTijLWwEwBC1EzNf8UbhjONS/MvNeks7dY+p6MGb16uZqK9bpN1Hj
1kJH7oxZPA54jmHMvwgFgJLFXALMMN4NCdmT29S7waj2lqLyD3Qhr42CoY6HuB0+s+RS69lu4GaR
8/DjNuriAICWCbMCdDZK/sYJ11rfeai6yAzarD4LReAd4UkOQzHsRv+V3ztqiuVpxJt7j3RYhu/B
W2LFg9wN2cnv26vXVKcmYUOrsud6TS7BMB/VZJ0C3T8363LBKxtYKaMiUDcopiqWk+3plNY1fJ2T
dWTie9CTLJ59P9JbqI50fsbyirktP7YB96U2PqT2QtKDc0G1Y6Av9S6zDdStrSex+v/KxN0kJKwH
WDU1jKxy1l9kapyE8aev5cFc3dPAXO0rneEcZGXs/utIs9jIllPQG794D34DR2MOzbfMSA/lchjc
G6Tmc2pWF9HJCxEuYVsvN/wWUM3HAOyEopjNcucYhbnLoAmWACBuai1oW23Xe/Jm9dar6bEq3bFS
f/L+1Sr7aUuBCc5xawCB+lA5xrkYqn+l375wNkVzOWwb0qYXbkvyAukl8WOZ6d93xnQQ5cnI0+cl
W3BBgdq6U/nhNuW7WfjUQefZpRRISZX2HGQkdmZ8N8u6bQcuMRLBt3dqBdWS3DCUoHFMTsQn4FRy
r5nbsH40OwO2pCiaU0OUqNMWkS8H8DqoJILYJTZsvqEbT9C5nJe/0i1tiC6sCZ3+VhPm7xn9X4Ic
YqOtkoSF9Mtk1snK4Zkqzsj0vL1KkJNO3voiHK6u1CSI1hXv3R3Rc+QLyZcwfdi4O7nPEGmh1DB3
rUMuWoXzLgOSRzDzNEjt0ermGwxwnNvGoxd8jfaKw70JdeW8uZl/N5kjiilYHCyHAxZPIA3o/GEU
sPirSUUyxxUwyfSNfeZQYRyp+icxFN9ULoRe+zjpFq9HeTQAUaQFgtovkSb6uEV5X2Hap+IzcsW0
ddv0ZKHYHvzjkBtsMJ24zh1SrVHuPat+LXLruOCKWDLulWDYaghTxYrtjUwIC0q4d147MT30nkbL
kFT+hoLhLRxpZ2j/YZUJQUawjGW/s23f5nw66937SIZsUiR8idlNl+URr+SepfKq6et+HavriE8s
WCy8yPWms9373oFuBo6HvSEoaV5ImH9zsOBRgjwX5c9IohfIeHcYoBEGS/4w6R0rmxGja+9OEPvd
MsZdbyqU9dqjbq6HLq3fXDUTZ4KXDiGvVsczIifiRx69ft5j7EILdsCp43BYJhwp5A/0699aVoS3
rNtezXFbu/h/mWfLUzO/cVccuSf+BHEjZqttfP01o5I4GxELLqwReNKCLnj1ubvYnaM8WFTs5uZb
MY+7lJrt3FIHdyi2mixCY+aigNL2GUAMrE8EG6eZExWj/2iDgMxUFFb9d045XCYCnmj/wghzcKTY
JGKM7Sr7Zhzb2JLGa2S3NsraFtysYxgsai2q5yJ2WmObop3W0fAaC5teO3uh0INXpem/SER2ZcWM
7NLysAks/2TS3p0moOfddEPedlYOuI6D2obQpn1t2TFnX9RnHhb0kQCRVTs3dvCuUNkOaYNDxP1v
brDYD2sEQn3INSIT8YcCJXdavDrHooBq7PU4DW7aZH9YGSpgf8DtiQfF07YeDVILQRBNEmyhOyKs
YADFvywGXOH1zpDW3ziIUw/qqWmv9KejKGinm10tRxuFRAPaVqMT3SAdvU7eeFZu+9jndpyq4pxT
SAUD/N+dDclm8zbZxvts1Hs6BXZmY+1WOcDXk0ZGXJQ7y0M5BZgG6zhHY706yZFc9KMU32Iurtxx
MH3EUrQ1c6PzGBgGWuw65td+t+zsCdzyk7zCfpN4YGnYYMD87bgEAejmauslkvTb1wVn3uyQcuCs
iDCmHKOCHZPqeDI72k3gjaUYbWaOPkFmRwYPOtMCTV2yUmDbDqTSf/mQoRWMTJZbbzMdABt4YPhj
Hjvx2dZ4tylMRujU4+xZTF5h94UAKERXuhmiMo4DsAKz2tVOvwsYSgfgtkj4FxNiQKqLtVyy4ruT
nERdHVr+n0UKks3BZInm25zZgyZpRKuRH7HXfaVTcCByFQ4snx4o0PxoNJexDlUDRRTYi5Zzk/uh
554qzdw68jZg0bD1/whBusrSjsfF+2twP7iFR7wMdBoBFnWvzpP9z85x3BdznBPNsAixsdK/oV0Q
Syv40D/2OKy7/U+WY2sV3tkl51mTKqpkBwiWXkoGch8FOKt/WltMvwRd4dQ6E6K+B+clGZAzTxXy
KFixfK/fFflB6NSn/Y+i81huHFmi6BchAq5gtgToSYmivDYIqaWB96ZQ+Po52L2JNzHNJoGqzJv3
nqSFSVveLGGeVf8xdGWodeTzCnN8YbRnh3k6P0yF9eN0ELiWsX6gFP6MsV4rzgKOBLKvnk0V67Tj
dyG6m62t2cs2EJ4LSCP6cSpcayJpKY2cOhiBbvkC31/BV60nZRCPGfnF8Wke8teSVUVjtyrWOYAI
LC9GCkeqT95b/mghzEdVNpeYL1SamLEJuGNqQdbgNOtcj5DzPY5+mvSTmymw1yGe8Jj727idOFzG
hc+1jGovymT9UtX7nBpfCer7hu2Hf6LVMc+6Kx2D+HsSU1ENzXelE7E3zVsr2s/U8L7E+IZ0rW9N
Fe2jTN+VInlHePtKvMe5yv8blHqtyn3PxU7WAobKJ1yynUkz1KTPIMI+dVldfKMPo9r4HlL/t48a
jrEzKxmCroj+NN06VIC3hNuZe32AUuRA4wn82C9CMu1cbSX8iPwSR1RklaYeyJ6ld29W0Ve3PpJ5
ObymqeXhJ2RWiHdMIRGb6dYrvPppaLQyZLKhQvYgJNh0TJ3kZe+dRePZR7MZAHMAodoOuXXG2RSZ
vAoJ7y8Iy0NFlDBs7QGUhkt/j28cwoQF7yN3BzL1RRuflS5ajP5DG8yGRapEsxUGXu8bZ/z3onLG
OH7z5Zr8eKWxqtpmfS/bOt9FrvqWwiDw5zMM1GZSzdXs2ptUxa9j6/BP2jitI9ormxDHfWujgvYZ
G5GkNZ+TURuPgk2cASoDhOiV6TS0YAtR7m7SYPTNxqQiiCtmFA4V5STSHeYB/jMlwyyckI+T8u7e
lLooqaVFKdZuI5PYYTIa6SZTlbn3kuXiIB5y0pLTHetpP/XONxb8noqThTBuXNLYY6Lr3Rh5sPpx
TQeOgcHfwGbvGlHnkpnTxoyNm5n7T5NAvxbOIWd1VMCOtIS4JJN1b3z2qvHQ6PwR6KpNau4crwvn
oTpCdfr20EpcJJGsj26axvRUrcmf0br43bjOrrSXgoJyad2QEXiPSDT84GZkjjQFSWGi7JCusqsH
/tPY2flO48hKN2MjSKoMy08+88J0SzJvl5L2VhowVBKvZODHNlMR6Tfb9I78PL/QqRwymNqxcoon
CQ1qctUTUlm17VxYV5YAAIDRA4E1b3bCLC5ujTbGZPNFYnMU+fye9mgOGR7EYLYLnHLeeCzTxWcY
21AQ+s5PNy3OrSxrpK+oqyF5u3EAWSZcOI5SWGG+VZ89naq1T/rfKONgT2ijg8UuXowh/2OLwjUr
ekKKw3009Wfdq3/tRa3XENIY6zqIkU3NP8fSsNBXyZGAQdh09lfkkcOwBUl4P2NQlbY2buHyz0gd
A6sgcYW+pjKoK1RlGzth1TkkFolzOP5yNBOFhwAi9ZEt1Y+Nk1xxt/8utmGe6Ex/+F7/sYtOD5aC
ELZh3rDKfa36Vr2WJVW2SlBdkLQgGlinnAbKNUB+Mu6QnRdtYMVOgUxkEiSZ/DKG5b0nkTYvy3e+
ZsDbaNy1pg0uKIoe6jq/minHHF1MupnKFFbQuOQYK+MdxMQBHwIkw8aYs52ZAaIwOJUDm1drkw31
9xCZzwsvd8WLza8Ii2oweRkTyzKOo4UeLPHuMw7E/1bZsDhYyvpXYl3fqp7YC3flm9/07gYrGU7B
DKQMPe92MFGvc6DKhiKKhsP+L61w2rTSbaG0kfZyW4BaJR4LFg8d+nL+QwSQh643SWRl01PuOQeG
3bRH+VHDoAhZTYb9KnPahYY+jzUE1syJ2dd3YXvbhv9ByA/3ipwpP22NWUWhriy8JvtugCmJJp3S
ex3rS9O4CNhL4VJNkkPBJOhL8+xmHLhWru0Y8OySSed2LsQ5E6x9jVTzUs/Ft+eTcC0bY1+wU5Gd
uxSYU/xgtXRwrF3cSOgoQUMf21jttHOi6HVRzuNQOf+q0eeSqsOiqG5T13y1A/bHWmMSyerCMM3o
cUzzucFVBkqnskPZC6DMSaTh5K/PbRk94MO/dLN5zjrjYNmji7r8yWIAfVco5xny3Ovk4b3A/XOv
1PgvH5NHNbKQIHOvWYbKU+J7XxNcdmLc2OGr88cV+7QZHwfD/urL+H2R05vRmu9I+9ShunVmWLrT
Bw2Z2f81MdweE9nPoTJRetPMGA+Lhym+WPZWov8x1YKlulIdiW4TeibEKTaqjluC/aAH5z4GEZBR
13BYRvZ47Bs2JGAZ/KQLs4gbkQB0rPa7yZk/6RnnJIOxh1mW9yxby8MFB6pugunLOh6OTHSPVe6V
O58hZGpWepi73DhspGfOkj1gU443bgkL2RxSPNnC9tdb4APETrYhSPlpxmTvF1geYuhLHMoDSSJ3
cndx15aBqq122yXyyHNqBwzpn1vTw/uAnioIDm3ziQewjhSv9EDIhxR2rOIbB9Gpz8wfr88vc04m
ABgRGKTCn7ZRW0W7pMH7rJv4d8z5nJrWo+E1/y06+rxyKVSBdGJfh9xyZMndtef/n3pGH711jBpH
HbRp4HMKEF9WC/x0HagtGUirNkNa16rhrEBZhqnoH6UznCyoUAtvPH6cPTCMlCHkdC4tp9yCLyO2
k3VgzpmMC827Z7X5y1qrJHRGn9s70yhDo1V+YlxwYKEuDNKJc1blA4dTBQYI7TXdjsK9JwnnDAiJ
Q+bzTPZMfSJMP9imqA3naZv0/meviXcXmk2URldiTAc31Z/8Mj0JjUFDrRVMdNlbQhrMuLNJ8yzh
lW4mRafaOEVYDDVsBhNJp0UNImmEUSr9arFgLHTcWhz/6BO8odnkxELhxotpHqnCGcbOY/o8ePBF
Crf6qEqEUVJq25G/ern6dNU4IdYUSLG0h5mjCLerKdux/80KkrgfDr0P0JOwTneJ9YkWvMGcM7l4
xYSM3Bv+cPfQRc1KK35iQaaxMyrn1c88naA07LRlcIASmgRb6tTgfaxaPRxKFvm2Hs29qy8NjJPo
P3+E1kNtHuC4zXdsM16THitZqV3RCAihjeCkkZ3GSTbcu0bSPcdvGTJOkzlfzYzmb+PEZyXbzsaw
EFhFea2K/A0vFT/NuvozAX2hnUaD9sjCKpBw5mMFX9RwGFztZfHM2+Tabyxt2QhG/96ifygIVnmd
whE23auuwMMP1U52+XaZxlCV7KdzstXB7ubMGuE7tnXz2kPJazoCkSLRv4ZGHlnUcrRa96OV6pPl
TzowlZHBvGa/ljk8UjszjUPK6lIcKfGKjFWMRQxr2nrShF/iN5cJarYTu+vS7/qTecPDhD68iRn1
gf3Tn/OEArFxxOtS9889VYFd9UfNhe7RL4e1+czq9EVLtAdC269J4lzZWE1/P5ztxLqY3aOrUKDo
clbCQGA09dnQQEFMYk+6dNk0CLdBD99I77ud3c1XpyI+l5bzd1w/+1n3ytbTA8Pc01gs96ru6XTg
bOQspHE0RF/kuHJAt6TMGhP3lWeKXdG4UU0yaOhd0W0R6sPrK0l8UPwn2F3txPRgOrorowlIyplD
i28HPNrxGZ9juxq1X6ciflR5dE4YFY4gWcB+b7iUQnc0X1nw+5urZBfp5cOAjjCM3/mgrja0qCz3
3pGEHofCx7nK2GXoD+P4zRB4kzY6dRzdor1coqKeVlDkT42YG2qm9ohQh2U2e8f6ERTVl3IhXynj
VTB6T3V5qdvh1LlEfKCAbaoRQwf2amJil7rXfyIdq4zHJWxbw8tYO7CUwTUCJ4glBanf/4cQ3U3i
iMlyE/liZ7p9WC9Y0ObCPWscpg15ZnxcD/FUnJVML6Vf7RO2k3Z173Dc2qBcovItasZ3S3NOBRab
ZNLegeqB2hSPkoIFPdfjXfUoD8oR21LVA3zsuiSMbJ27f1RiPwja2WrYJxaKQJe9RzgdWMJ3Svwh
RDFBiG0CLWr2i/RAEX6xhuZO0uxAyvQrWm1HWOWPGRqAC/XX1+YXG5efXX3rqGlGg5EYk05vLJA0
HIugA07mMj4UE0+Kivn3ZWhjKNcWVngv1Ydb33xu3JiN3rYNLGH4VxNSpQRuMLMv6fs02N8oNCjD
8/BD1fBMoDQEhrwnr3fvXW9bu+6tLdxfAhiwPdSpmbQ/ytbtGCGrGd5dghOcxmFXOj4/eBWKaA5K
jmHivMvWWeyjg35Ia0ndhN0pzv8zc8LaKsVfioyx5PLkOi0ztEq+tvRR3OU7w5n2hpedIpvwlqvd
bMzDhcZcOJ/wberPU2WtkjAnBMgJg40Xuww9AvKZYPtCJC+DTbFZK+86MNWfav0JYCfxVjtndLxc
XE565ud52GY88XyI/VQAFakt6IELhdjSy6+hdfa2tlApassHqRCkWvOgddqFKPSTxAwREyVjIKuS
ELLnATPxWblDoLLuPZ4xkOklzcf0n0U9EDgzFoK2LQ9JE10NDGWExc61X587H1JrVA704oZwmV2M
WTjkcIxzlhluXNM9iMg4eBbZY98HVNPqQ2B0RaDNpNEYh4Dl6niaK2KmjakBMKrOM4DK0FTDR1x3
70kxcuTMVDhsu9xrBdeiU46XxMyOLZU5u9MQOWHrQcrfuBZudwOhEVxzvkVcfyvZW7JxXBFIH95D
mStzWySmeaZrfRGGTTofDxo3D6GmPEjI+Qf+goG+nr7sqr5JV+Hn7jajZz5gVe03ZgV0L2m7pyb1
v1Tpz8GURS+pA0+noRXwk2uz0smJvR84vl9RpcPIFRvDVad+su+UDTTvGseqtvFL+VADBSRP5xqA
ZzFgSk2ebXxj9OphzcxMshuwdn4EjJGmhAaCB2ahuqux9uXAMrxnvXyFBsFb5hHf785VR7PPCFPH
5ZXk7wRwQCShaINkA2pU0y2Ven2Ylv7sOcOzjyMObJCJmK26G9JOBi8ooWMD2DVTTyHGOj63rV/W
dxTPejNgA1VJdq4ShReTnwjFgJRgI94jDQxuDShsMFyYWckrxWpgDNaWRbCfBrUu7ktONssnvTO1
mjpiP9ynmN03pZOQlhHAdJLBf4pJmTi59t5k5R1wsqTQNJ/Y0g30wfmnjPQ4dczcXMiwDLslpRgO
kEQ6xd7zuu3YjCutkcHLzBrLXEuD0v0Db87pxSljc5s2eX4aK6oF84v55LbvMtTBX8j6IRdMEBX6
ZW6h57Gcjs0YK1bbvUYiQ7/utMcFaNHGx6MSRslch7o5vgvXelxGHDqRa9/8xqcRdzSqsyw6CYbM
I5bdcDC8nS9bzt+FrtB51s3kuWTfB6PjHr6IA8JQ6Q0V2mz/ODM3M77kECgID/aiUwnbXUqtWN/Z
vosr2/jXIdNbntwST2VCSnRpJoTetSS1c/uhYef3Xou8e6GqeEspeksKb6+P2K+YG/zGLRE0kPov
nZZ7cBi6nJXvCXwalhHLKX2KhHjAiL/PkpTqAS8Y6lq/t3NqmnGgb0sbCDADexDHUr3Wpv/H9m16
AUSnHr9RnTDFjQWfrIbyhVldxMSKAdTV4slBtg3qHO3EtUesF8kLWbF/SVHsOlhiQ2M/m6X7yuZF
bEtWAgGqO8CpfXTXoS0tJqdz8elrxotyrZ9R9x6UNlNaRueFZBmqCHl3SVDDadisECFrDwKAcGay
cldO8paO4oU5H9ODhMRA6fw58wPhCyjCHdmNxk0QmaPsw5nFU1tb1yjNjmQvw8rBacigyJ4k1n0+
g268T6lxKDio42GdavQdjRtfjkmxHPUceELbFp6906UD4AA6kFIL5xJulCpcSuOlWYgcuFG/J51P
fR+FiaCdgC+sy+4TN8jMo/Vp2FHg9d6Bwae9N00EoymOL8licCHGSNpMY94rrsLUSMDzqVMRlcj3
5t21ax4gnaano3aZveWa1CuQ1Xns7eEytritfDYK1EzFi3H+63iXqyXDW2Xo3J76e29xFaA9fIiF
RRfmoD3QS4aRrmGfL4ZgJoSt9HspzQCBo169TIEmp1ByqWV4haNkunqpdbGlf8ANERo27CPTvUW2
xpvtcDTnTNCR3acJzQaLYYr6naIL0FgYhwjfWVKPO8+6J5j+4wlWiGlSy0au9UYw9xGZLLuQKKvP
fu//itk6kKs/kQMkfxjlxCZw4Tn/rFbt5wgsOXuyjrLNKAnyG2SUP8wfXPNa9DHZuCWJpSzBkHbv
Y9Tfl+ijTdU1z+b3uJB3o8uqnWuCzGDJ2S3r560Z47XLLepmxuBS189ON5foaTkwmdoLbIiiZolb
nTxBGKlqCdVCekr3n7ql2hKW2c62y28n022ppmfLIczXVB0DJZulN1Zf/mc5472PjWjfRjOVBIZY
4lgltmms+chcLc7jxaFmde6xav/pKbcBOh1dup84G9zXO2FVl9jrf2ITV5nv1UEfuyVtCH9/Zt/+
NHy2o1FAjjS3NO4H3TDYt4TLsSnLL2JgFIst9SRP6BPq951vIoCachrX6sNicOYNB9fwz6sTV1bm
znZwrPhia/rVl4ZFVh/Go+zbiz+k36hmx7TuUESYdrErMgktTe5V3zyAtz6ydxTRQNyxYBqBTgiY
Ebym79Ae/lrsGJpn1VSwzX60jIONh7Ji1ql1TH1rfzYgi/Tf43ysTLIrxsJLG7PSJJYQfqajI+r3
QiUrKAQ/vWJHSs7EH9EYjwpw4cztdm3rHfRmZ8dEbM1/RoRnkL+ROCAKsYq3E3Ct4L8qqWFggF05
2s+zxC8+lA9xBEEt614Y9eGvA9lLutaIiqdpVk+LJZ5x2+41Nz+6MUo/fuqRZ8Uv1EVJCjORWn9E
ejENy8cxoiHlpN9lPKp6hztwrfAyMfqBqbh1+cVJUQitplpNtnq1cBmwpsXrJjbGZxkfiHUISOIO
6UaPvPnSfvuGWQbsiVjJwD0XXFPxzTGlNqlugbpsfCanTAWAsJUc52nV/wnOZcYQ5qdpwMroo7s/
xK/0b4dhEY9LYl01Ekvw8zVueEotjbxOYFTTR7c2prhu3p0KFxBRq09sKMSOiufG55d0amY47rTB
SEat8mfRtfRZLPZpTPpp1oKoJJJkae57rViNAvbup6+HrUxlWEQRd++Usr1Cq8m+Y+EBKLiVM9iw
icRv0mLRSn5KE6thpgHfZwo4cBcbrh7ErkHN12xdK9uKlDGIWgbm0zj/xOCDCu6YguVctnqTXWRM
WKjJ1KVQxXaxWbE7cgN3OT+yNK/DaB9tUDFmwkaeNAf+GLX5edBwCyqb0tBigwq6mPfdkhQa7emM
zajBPjJCpU9Wt3dVjZsEvLInxXM5+Xej4RiOE2zB7CTQbiwo8akTugsYqosgA1jL7jRaxAr0FuvN
L1p2oOko3LnxRaOON0sjygOI+T6bw7+qqzuCxUAnRKx9eLPzXDaS0qcXWzUVO1K/2OcqTOyZs/cp
Ojdkz2mkJveXFPBrvURvpdH/UxGaGArLyRz/dRZCsJ0n+4URfURO0pzwWaSpw2YNU/5XVZ/aQjjB
854rOpDKz/flIs6WfC5d7ikDB/mU0hK7vnHhX7hHAzU8vpWbo8uvsfDeyH5iKQJDshfpzHOY6h9Z
bjxOs3v1+um/hDU4nNJefRKReGm85t+sE0pv1vGXxbcbR0AXkuRcSsKWjn/waDZGEP5tx2ymHqxd
UplvkDj+SNqecutBEPWv/DPooI8KXcEc3N8o1R4qvuRunk9OZr/PDad2lx9ZwX0RLhIRsNM+1m9u
jA6hlddUMnCljF28PgSZzAOIwJV2ob68OkzWWX26twfke+2skkdWVYUGrseMGopN9BikD0CQ1iOP
LKQbWNgxs7rloz8UwCgVo8caY2qJM3YpDkR2iJXNu57IvUymIytzw7inS8PbPBkcWUu7NfXixV9d
MhxyBp3bQjquQFSuemaWjIIDqxuCMbafdCT8qsi2GLZk/D2t4a361aQ8gVTCey7uLYtUBnCKPDBv
+pydltVMqJX73MGLb83xZUy/RcZkmNeqZVsB2uvYaAd3LrnxvH0tqqu92FfP/iWQwS+fbQoCrsqi
g3FZOeq+ZcwOHIF1Lv71Fj8AXvWiCuebUbwXF6ufHqAkq1cOU+/uho6kuTcgyZk/TKHDbB72OSqH
Hv9UK97cl2FSMuYeXibUJ8UNWGvuIU8FQk1OaxLtc4vnvaKu0s1vh1uG/Tt8tITUIYMMVKU3GBbX
qmp2KvlmX+hOuO5uhk+7Wr0xu0MeKLc9ul9pM8l0/ZVMupnRwr3JDMyReG9bnjQGFEXXHVvG/PXK
840F+pJ2nNi61SGxjd4lw7lu4PEbfNQS2F2SYTszPCwr9AbURk31U1n4G2ISmQhGcbTDjkcgNd53
2ngy9U9RYRBYrE0NQSm18Ef2n5p1cQzyggscgOlFEYaZOAwJkVN+HmsFMJaUKKQ8oNqczlzxvdHv
W9CbgFUfxvqNVb9B4UVNmCSXvrNx11q/reLa41ppSgR5jYabQa56NsdLIZ8redDJtvnysIzHbG5D
wTpRtp2j5nDtuMU+m/JtHf/z0Cdy0CNiubPbYqdr9A0rN905wSF58Oxq52BW8JP4y9Pji6qs/2xg
5MoH4qwZVTCaYxiPMcRS40WUNSpy57N7wcXyNE6/NudmjCFJn4qtYdmc64PalS3C/WySzu1YkkAT
GpMQbE4wSy6W591EqWigckKl9W/Xqcd+vmowd8QUnU1H284pi6ahj6XMcGfV7XvuXls+0y9k1o83
J4y2DjPaXCNtqjBjK4Hb0WNDnaGelS2RTETukhebYe6y6kA9Syya8YgcyfiDNZkYJc2luQCzHGy5
yWMwjZoRekSO6oX1t7F7WIbvwUf4FP5Ryqd0AOuGrSknoE7BhL6+tDuDt8jry0tPTNR+iBPAfi09
vjG4T4Su2Y7wOLSnSX8xeReNNLS1HQcOKv13FgM8Nt67+qglrOGRT5LyIr7N/WuVPwy2ye6EdW7x
DwfTpmEc5BnbeB0aePbWGHC4ibeM6QypSDEXB1Mypi9BA2d6mI72ZnbXppOtEvWw62N7y2JDhNkG
86C+0QGexQwwwBTxuvyzJ3hiOWnlFSydqL016ne7YtuBe9HdHV3Siq03kp+le29oiOIFqY4ack74
djOYWITXNLxW7dHjgrDw8Utrt+qfRvmFu65oL436rrBSN8S8lvg/7ytqSHumDxXdKVKwh23R4BKE
GgBFKBDwKZytO3+lOqztR6YrzrxjOo1yRphuL7s9RMe4vborOxwyWAa4DL6hQ5Moml3psSv4xenC
CQ+yA5eHCDh9wkXEfzbZP4utZP0SThoWGP/BM5ftEM8ngSNGs8nJ59Wp5qYYSp/9BR2a47ztWNDT
WT7nBEkecomxRcyHYSyC5rZNuOupP9nWRxF3ZIeNH/06gqV5+YPpW/vZ04ISDcNjfq3EavNls99S
Xmz/yDuH8AwAoEUIJB9gOu9+ApPVzA/YfE99CvjZyf/qTAuGuvsbNQGCUMcDMLcDJj4y5GVp3FfN
mu0eCc1YksBqWOSPHUO0r0GUsjVs3sFvOnl+/OqbGJCEm92Y54MVgGQDSiMlClLP7oHFcmGJXEDZ
F1opvZu3Yylaop6GSEJZfrEbbHmEEaZqs5jPBbzKTs+2oKsJ/oObHJ1T0luB3g03l0qSKcR7LSgK
mIlWSXos9UdPB+r4MohbPF1RpTYmbbG2sLFm+ZqZSI22ds3rz8kgDYE3kGBWKdL3XnG2N1DbnOYs
pmct07YePkjQg+GQuicHTyPgMtqmUIoPnTABRhRQRpuSJg2txa4PpfMBE9yNCCR3YYXSWdWfg/be
4xcx0n7ragtmGiKEAHxj9lDp61vGfRE/N8mb0D9059xFD5OM0SsfFCDngeRewxQszOD3GepEveq4
zO9Qh+1/OV7tdcQBJJMB3kvZKIYC+bGf/J2Z8+6yC6ck+irYxVPYL+Oyt/17zfYjQKNYI+ujSYh7
sv8Z7Uz+9cHOwAPt2Whz9ZdPSagVC9IWhFiYwrEeacARPCvxoLA6pq+udyyMZ6/+gGUqWOYswT06
3iGLnh0eQJEdF2OHXQcZAlOHZ3ywFBPtAn8Jc9XT6j9cTb4yPkwzSFwWYb2m/oPDQJ1Aiz8W4Tzu
kN1EtrMw9FqMPFPyvMM9Yv2SwEnqF5ekZbvEtmdnDE+oJEIbSXdHBOnScKGCjVjv6k0BcYHlemh2
Ymdk6u7XowbsGd6YY3F5ebH3gYwg2anA+4McGaWkl/HlEq71XxdretLhYhoTIp02nMYuP7WSzErz
WJc1ffszk/oTDP1bCccmqfVgTpcAng+CQrNJmH8auf9V4sh0qYDhPyLgu6Gt2B3/AXnXYFMCv0MP
NDPtdoIFfkgFVvfWwqzqjz2bsxbtJu1L3L7I/nEmEVnsq6LaeWbxL014ULWhPs8asSyYf0x2Awvz
ZVRYe0C5X4pNOGxRc3a5nu8rDPYuvnl/wqyYGZehzP/zSEr0Qj5R2J00ttx0JNi55plGGYeKOZlE
HY+LS9fI09SzTkVDmFu3P9tqAEjcEpmaA/47x0H/tT091FMHKhZFUKN+F0u/T9X0tnjp1eiXvaMh
qE0tp25t/cQuaWBYX0spNrYG45oxOzEVgMER54vLYhwZLdjTMpMo3V+sNbdRbQ1kiuFzZtbr+JvU
BAXApkUGKepYtORJXqOGekmFg2ofrXmGCPe0NsswbA6RyrZs8mE/5GEp5Td7ELGdYHruq63mTqec
zQTxUL57ugqkwS7KQ9ZPHK9y01Xjrc+gVvO2XkH/oaSVOsqfHva4PRmYfpQahn9L7EcdlKr9NzXn
hSrbLa/LYu4dRB1PXTSj2U7tYww3RmrswiLcwOx6ynSsrP1DQcCJ/QWRCT/2pEW7mqYwV9YFJ+tB
No9E5TlRWDg1YI5asAekQj5jJQ8n9kW1A1Jcrt8MR+6noX0FdXYRuMCMHqe/+0pGslgXVtLimjgw
hKU9Nb72Zo8MtSjIIjM55CDBKnkjnPJra/6tbmZKxBI2Cdv05jiwXEBeiocVfAsVE4ARTGxRSHF8
Z44KGmClAiV7KwU11dlHNPwtq4hYBfnfiCiZ9B86FcRMzAmvmJ+cbO2jYnbTaf/kXB1N/deBElxI
NjegSHTNdWreQOXzclPm29FJps7FZFBMvHavJIR0FPfJ48xEv0xl4Lvst17h79CyK/61ZMmgZKhd
a2N2G4dDOZO67pIjC6peMju6p8N1bJadGf9yAmEBJ3MhsQEudFUOlXfBPaNdhG0fSxA64/Q0cEno
z1XnHnn3de+fTjFYDh9991YLfrvimHevCfn4lPozi0jztPFLhPu3wIOLRWKbC4l5fPyvWvEIMqGE
AulLdYvhqYAz3hU2WNStT1/uNA1668TCBSdsLdJW8pMQZ2KeutjgKtKOxJbmBpkUs7fdvKvkbYnZ
DxTTiyT0heWNLWL8Eda25WeGvPk4DrgRFmz13qmng0lJtqUW2cb8TnaOn6fYRmQop4lvSs6sjGR1
kuHfZxGq7HUwj1OlaNSftJr21ND28E63eKlcbbiWCV7ektZdWO8RXzU+0Kr68dwnD55fi4ehqh9n
xoJ+8da3n73JenKHJ3v+kNmpx1HVsA2OYQOfRv1hIydYIDhB3MN653pZd2CB8tpzUbUY3N393IVK
Ym2WciPApjGSDXQf6hSJrFT1uwby8KCY9hEiZYcjKb2FZT/mYV1+Emn1LsNlTqtPKwWLwKvPudfs
m87Zs7V9o1v6FSPkC7cEBDmNObHC95Ue5Wht8zwKxha1JemCikjWOroiVBLSh+LnvbqjeEohcBu4
fzwxH0pe8JoTaAF2t2gme2LsE4m1A/SVCwbDox5RdjX5GwGk55QNgaB6g3mZwlb5IGEQfoFlJSzP
Srphw4bVbVqQxuBta0wUTIdkK699Pf3qlLtcLviL+ugIpT4cMP9kC+GC3DgAMT5Opf+k+18iSx8T
9iXEUjs0Aqx4R4lrgS7ghld2Se+pA5fVw5KAoZWl0KUiEokqbGPvOXM5G1PILFG2JzV+IaB6dAhc
By72q8clYhpsVLhaKLucNPuYHBeJw6VbaBVLMRhXxZvBKyAUFvlfC4G2GmEdTuk1N+fXBWNV7las
22wfTfKW5Vjs7dH61jICP9VbJ5aXovjrqhizlnyfJWuJDeshJiHeWtlZT+JHKfvjIPz/4tl/T5jR
do3Ob7JeHzeQats4v/clx6XQf5mf/A3GFHqOsR2VZM9fcwKrD7KoxXrYYgN4q2rshf6qjnoUbf0C
79td9l0+bnFghJ5dnqdpfKiH9q1THbLTJbfhG2MZ8KFmCWcHc17TJsAt1clDV0pq9ZygpFm2sXdd
/WlkP+hC4drrE7qvdSdWswfDhoT90ZS3yWHs7584sPE7KWMLs3znSLm1KZs5T37ylM/IwQs97g+e
wWOekMckX29bPOloDxmfw6NEKabqMHr2NTfWZOHVkP5EzMmkRoZ1p/0kxKJ4r9zPBUv7YH5TARUs
X3DLX4Xhtsi0MJmL1/85Oo/l1q0tiH4RqpDDlCRAMGdK1AQlXYnIOePrveDRc/nZvhIJnLND9+qG
wySQoheQTg5BTCWibyxC+HI6/8lI/kAuxIDjr9FYGRsJjWRIL6bp23Z6wtT7v+EZB/yHUnwMPBu9
75/PR9+34lLjEsPhDkOE2trQonWF0SoHpZJnEjT5f11yH0g36/TSkbG09Z6OZJHsAZWNlqkfhjE/
VXmyikodLyGm27zaTnUNL1OFVUl+xtA8O/xjmegd+6mwJWap3El76MMro2K+VgRnmZGGmQp/jDKf
WvyIrN+wfEQChFNPI+IMBLbUU+vWK3U6jYWGka2BWgSUThW/C4X7LEarrkm4B3jbJ1CfGuODDHGG
MVar3Mic0iBKxYpcbpBVP5EbGHf7MJS3cYO1rr8gZtiowWPO7iBsko82pD6LbQRJpzBBUN6SNFN9
hiJUgXYg/60B3TAPf/y9ELZ2GVvoeOSLH5euzGh+RhF5HZ3RCLECn7AsbHuT6qFVtlrIIjYJYF1Z
dNRUaGpYE3hDKUDTD+NXkyibMtPRuekEQhPJkHvDx+clK+wk0UkymULc49u4ReJOvlCZ+7bmY5KB
lXZoEw23fGxbhQKC03cQzNStBviCmS1x1UN6YfJ1jb0Gv4Bx15P5EGLnyZ9YImCrta3GXE+29LU0
iS/Rm0EzGhtAOC1CQ5cfoeWL+REaAS1z2koXUUu2Ytv+xVMN4qj7ifH1UU2DMwoGZA1DClw4VmJ9
0bXjP4CCF2tojz0/5TKdEsQbGD9nhTwFvTDN6Ah4OGmqOZVRjXwIcXJHEVefsnH0TkGZP0yV9G5J
tQn85qpPy1sCDIvMo+arVWAwEE/HEZF5SPVi5T4G/i/Gt6cQxH8AQZ6MIf6GKaD2ljg9yx5KTEjy
nG2U1K9RIf307UBboLAcyse+tZWyx8DcTzU081hbw1fbjVCxPb7qomqRRGtVQeeeJ2tLw34QDic9
iGq8IcKvosRnsm7C9RQOLLe8a0r3sqr5YJe9mhcYPHyQK7H6kHsO37HHvArbU1pbI4EP2qyaVjKP
qBx+Z1KhiXiUrBaDEQdEWcvvIsbU5icK6pWuPxo465lbGlg6RF1YdrlkoU8vbiIT63kqdJaBtC2B
TfKoaNrLD8e1GXvnNkscf8q3TSW6gczpm8l3k5JSypS1PBhHnP3GSpJg2egxWnH1WimM74nlWqh9
+c5FuOS+/PTBvGKpD0BM4xvVRGEbVNm9puhdpAroCAx7St9/iFEMwCceH4oYPtJK1VdZq3OVgycM
ATjEUrvDLArgtEHHaKyzOWc8NvyTZqIusgz4tixMc5GdoJYKDMUNHB/xviPcNhz7vV51WxY2LlTr
fB2l00eY4xCHfI/1zVh1vrBEb+iYZnftE0aPXoH+WPs2+/KMocxWIussDgyNBgQhENW9eHihSNkX
ec0EBjEvI0klMMhxq55EJBySprpoEg0ppkt86KKxl4eJpaPsDARoVzNaiiOOecijZ+SO8+Waqw3E
BFFyy0p3e5VtAzMK7rOy4BNu05vp+5cuRGpSyeYur5OfIGRwXBPK1DICCKY3u5AvtSRiuW9XjVJ8
dBrJV4HCLC3Wbrky3caBVRnMDQIp9HgveJw4hONauiJRf3kfRJRdFGlkKB2f9DR9dklw6Bv/e8Yr
Kf2wrxh/krex8fOpcJS2dTyZUUDJtjcT7ZoYMSWUjoXsv5m7guQaNpqobmqko3hB01U/KMWibigp
UgqdoBUYBYrHWDI5hWQXvgzWBbRnBfcrobdVZW4iNrWpMGyhWrlVUK9gqCAMbKhR2SIgYdoLAkiA
RH+UJssHOcbUNLcxBU1cOhqnUY5pvcJ1DWCAFEHyN3TWtNnGG6UtIR2OWSQA14EnWSAdWf6w9RHj
6yR7TlZAxej+lSFxdb2LJsEeCjx/3H7kEC4SM1lCfugqal/UiMwvDkjN16QlbXJTPulac4f/tBm6
9ELA80qjyvTb1Gkl4ZyUfyHysk5DBY43Zz0jhgMvu5hjcuJkcuWw3Q0i1A3WMUJuPNtYcKv8Zkyf
GmYRsb2LouCQR/BlCnNUoXHt5TPQ4qOvACXool3Ppq+PcFfSEiDCX06jcSmV2A70FMAeWZE6socJ
hVBkFltjHJH+5kvL2s8kK/KiV/h+Vo2B2YA6MLPCtSwYFIakQZQt97uKjE/f++GPPI/phHKrYB5D
hFNbP9lIfFEDco3lQxAotjFSYPEyZuAOI4udmcXPw7BEvU4+fRKbvdz6EFkPV8wMGELzPJNBLqrb
xvMOmamQ9QUdhVu01Yu1KGNv8P7S1nKGRHVKRVgT2uSSaGFnBm5tVWZohE/dYg4eM7mbe6OcW5J6
ny/trRT5dyKgw2pHEwnuQTRIFsEjCDPKm2LX95hNxyMvdvGmdtxU0kNOM5fYikWtI34I7DKJ9xWs
dzH+jrNnUUtLYVRfyrAfcWL6GJ80YtljVP/EIi2znhK6ZBCJtoirxYFeh6PmHgINz9DLhiLp9qxe
mhpbQgQ3JFfoAxkbQ2QsZHhdSdVeZcRVogQCPRm21hjgnhiWkpDStVUICRA8A3Eylb2Zvkwm6sT/
MAHNbNALfnKRpmQt0tYpM7Fszg5JeuYkOTUaIMQcPMZAlZvVsjNLbaqeAxwPxQh8pfmndw+JWW+r
3+ZRU2uS40g4nK9ZexI2XEUUlpMV7Crq/hwbiU/il9f+K6Vd3GurGumeNv0jlHLpi9KvTGz9IpoY
GbJdKz02yw2kET1djZL/I8XBVdJ6OwujfTiVh3QCmDdw11feJrNS2/RxeodvJFdRX1z0rvon+ORI
9RbVQMQqF58KoykCI3amScIxfi18ghuzUNYdyr3BuKkQhwAYENRhIEkfHA/FlkXiDzJ6x+AtNmLQ
Q8V3G3ykJvE5zFckRL0yjIhgrlrGGSnAGLyjRFXx50HGQQWwF1Rx6wcYvjuO1XH84ghbcYPv8UHv
RVbU7XTylU9LtIX+A+gpqz4QtqLvDLXxLKPhO9MNwisLDNfKUxr1N6fjFpIyBAfx0KdAldhYyelF
6t86ehWfVgZQJv7qWdtg1QcL44Ix3kQqrXz+WvPczUbPRgJqJ9qdxKVlfy0Fn9itQ8owXOflagoY
t0DkENHJ0mMQsqdXiT9SU2KkxgODlpLftMUnKkofGRSLvrUAfPBhwc1xB7l694L8D4rGGA2spgKG
qeQ3cFgwVYtiwpumbY1nmnlMIpyMOTEWkXKPNqxk+FgLuFE4r1MRSVWduNM0b3yGXQaxflQggbAZ
b3BoR0p6EJGdmYikurLCglStSLVENyyRXQtqBpj+O1ItVOHl1mQXwpPe8AimZEy3GJzItuFRf8YT
vmC+2pAld1+GswvoSZoNryXTbVx7JH2TaFmCc0jWHXQCS33UyRUjfN8fqA1NFMvCrvDdsNlH6H0B
WEyWG9PloIElAb4cDwWiOz+yG9FldFk3Gy7qHk7HSe8WpfUplw99+kw7RHVodyf1M1X+NFYj5lbX
zkYu2UxLOL/CZNkwC8X31StnoJCTALgLxte3hOdOd7CRsiQERQI7W+JmN+AAJLx+SABQ1FDO1XNO
1+BUnIoKHkLtJx0/E6Yn9R9omilaMweQznG7VzoSS2zepZlEX/9TwbTDxGR1N9IT6uMDjgDZA7dJ
g3EFyDbZeSp2NmrNdcq2LtSDde8/h44SJDgYMLw0oN83U/kZIhQOK8k6IvVza+MLpQMGXBlIWmq1
G1+eNNtIPs3s0XBhEj5lhxDJ2KBp2ACGte/vlHTdCluG52SA23lU0AyuVfCAnTkSKHWn8lqqAZI5
AW0MK+4vobro4TsfLqUG6RIeG5y4Y9ku1HRRJmBIF0X9K2Bprz/0dG2IB8rCdPpnJrOOEvwStJCO
OLp9nzG4LO5k3UfpBYVAJGBj6Z99gSjZzrTfMKQn2msgXch9Q7oXr8MPCCimCdJplguVO8D6lbYh
cyYxV2rnyOWL7lUE5uiVQBbBehASXeVPCAtGfjWECIY2fcsGkCkoBMRZKSo1OGJA3u0Mg+PwNiR7
OBf0VEZ5TCDlSLfM/J7F7IZxGCv2v58JalCxt+Xcac1TIj+bOXryAdtlwsyDCGfqD2AYi/RbnJMy
Rjtkwy8D4MYy4dMkgMoWseyvk9A8pJ2/0YVzlzq5hJHFV8+MUblrlh4M7wXpS4l1bgdAzYQeYvAk
ryukslpn+tegEmfoA23LtwFTioR/qGE2JLDQiRptaSk+SdTsJy7S8Ik4qKk3bXAj14NXC1Ne9ZP1
qw4jZbduSzxtsDBgrncnPX9g2Oe6zFEuY6LwWfGTxIsSm7enYWT/WXxkxPVonKz/aHKwTx1H1CUe
6juFxHfcrExd7nV85kkxcNRYyomhc1TAQJtjUZyERkejbutB+WGVzQkiYoAe2HK1E9MPmZ8uDi5x
/tcCPaDaEM5aASgeGUuQOoG8ifpNU1/64Yw/b4unq1TXLFI6LvGgQ8D/C+wzNFwFWjHgfmbQexxg
dwD18mx4HPqdwpduUfzH9eyuxc8ZEkuAlCoFugJIT+SzivBQrZR/YIUEfwthR5qOg/kQOgIgViiM
gpOAAiwBcM6Lg2u2JBOuhU7j9oJJDOWhHi8K0y+JnqGKp+cg2N58rGF7LtIDPkhkmGsNz4jVrrpv
f/olKyUM3qxOTKGzRbwVBC3iO/eJDDqPtZsy5QWiPj9ZqAVW/XzuFU8LbVslURfK71r2V8GIuA3N
iE+tLw5sHe54DLrxSxE+epQ0ufqnTBukHFXoZIadkVE+miuTKqz2D1K7gRATowYk5VbhAYnNs+Tv
pPyWYoZqwDaN/6JsX8l7WHg0Cwd4i4Xxb2TabvBCB7ekd3Cx8qcH+sm0nn7iCBgwGZP275j3n9Cw
9maBQBVdnYV2u0+RQ1FoWcoREXVt9DPKAzA/zAdKJRSz42E0niHR5xInoZN14CZgimwz7TupX0bh
dP4pjl6a4oQeDTeYuRsGMvyHVfo98mSqa/6vfFoRLHnxcNmbmyBj0ZKuYnUbBfsO952gugNyhUn6
hMDQWCxyQTIRgmNuIL0bLQZrZmqiPDrCrHwlPFHGQIQ+anpmAAwb8Z+IGbDejdqBmHXyRcfxtw9+
GqINuDshF+TWepSXCM+CnuocnyYpBrMb/Yt5uJ4sMQ3n9EqUkpx/2snEakFkCk3/rQt3ZesSFKhG
dEWMMZhWESZocPxNyZmRVjftW3UVzCvlf1HTMEpdTq+hRF/m8nL63TJVbEZWIFURWes+i3Kkga1w
Sv1nWnwWAXNltjVdOh2xtZc1rlpmhhzQlv8VyD+idc8S4AbzbbSL2ZNaD0u5T0AqDXuGPQkBeMzQ
SdJrNX36LKUModvLYbDyo8scPxTmXDfdT01r5q/iZDNGB913zWQNjd/p2k+stCimXwnwefE3VL7T
Ej0HnVrtfzTFC38yxhIA6knGZBfdjz34G7leD/6nWH8Icrg1ZXGJ84/HzmLhPyiPGBlnpfJbdHwg
+T34ZUFeX6Oh35odXs9xUXf7NP+hBFpp2vcUf6osVhEXpf+iwFsxKoHveaqgG8qQwUs4I8DWPe00
6LLDJlEHII5UtLkHEG6kYfa7vfzupXWdPUzDqklwiAWMTpB5a9gPwCo10z3j4MKTCV+RU5kkpRL1
FbvBnuw1gwJCtn2o/jlaToMmqsrQJ2rw2Y9QviZ0K0nu9tdEl0+sLXLhlGmOIKG+Uh56OC4M9cDG
Qvk0xH8Rz2GCGy9TAAqhvoXD/AhMG1vswhR+DCRA4F/k6K6nbh1v2uRsRQ/VO+ElQpmRgP+RHnq9
MpsdSnOLlVDHccmhyH5fRLhk+5y8IfSlSnMy69q2gG6Ut8RXw0AHbuhOrm8iUsdMu8FvRG+7ngZr
UfaDumi0Nx9eEJ1UYo9U3SZRgIrqxZ8b7lviJhH/WN7RSy+e9RCVS6NtJOnY6+eq+Eh7sL6On36q
06ECji+TZU50iM9xCHcBLQMNepHvBdANFRkCBAeLXM6uPK4K45EVL4mi07fElQnfUmDeyPZYJrkZ
GUrDHQxGaxEY264hmLzaRM1b6L4H/wLMAnHVCqI3uP4W1o7daTZqnxirJP4scn6X/DFjclFDW7T2
ofahtoQiEWYeUiqRtoku7V2zDAb+xeOE/qrkW6w2ApV0XhvHeGSYC0EvXwpzclX3EIUL+x8rO80i
V4+x9rxwuGSwzkJROyimCnEZI9A6kijB/kTEe8lXawCAYi83/Uj9t8XmO9CUtd7szOJDZ4Qi2qTk
lRjLaMAoCPHnMYJRIW5GA9RIYZ1hx8lx5WBFqRBeRycvImSbFTT0GsBS6jrg1piYNd+a4FP+gDmi
6mwqCLzQZGCb2CDvRc1Ovvmb0ht4iibZVkjjmPcEBLVEoPkLnMC/Y7Tum4Op/2hcSvW5H39YqC+D
8VMdN6ZnJxZlKPcEK1RhfIYBqxwazmUvAO5grGRCGyNa0DXkTTvsRBT6kbJDhWAN7wyiAcL6mrQJ
1mieIB5CgjWYVCMiW9HrQKYdLYgjbsncP2SrLqG7R4/pV0cBQfMoYgsbl63yRE0WBu4cUTEwn87J
8M7nHU9V0Btgce3dUXI8/eFLr5T+FQ1Fi/6mj99p9TNh/5QMUDSgRFjyMkduBVjGHZOmg1qcJSjK
gU61wGMxMTdZNfLvACdSS0HWRF89c5VSXpecTqCUNbi8kRuVd7PFElbspIJbs6eCUTcG51P/gYNg
JBlr+mAsAF51y7PHyjNTLgHTutLVyy8dGp/FnBek0EuSMK/MfwX8JHabaBuKvBgZw6JiXZXfcUTI
03FUnanHzt698CfM0jJ8rDb4YJ9AqLrZk3rBZHtYloC/PKr4JgNf+puj02+jfcv0s3IQaSxGHoMa
aGAcH3PvHVH3SXHiGKpjFGcFXRT0bI4NnX9Zs3ufsx2QNjZAdugfTQR59EH06tgip1WeZvaSaWqR
6wXl3ZDecnGuLWDwxWJOq85LnC3LGhm5/OEx78CGwIaPgJf0ohPpYvFXLHQz/jPFsYdCPAO60CdP
+DQ5Q18kTqthvmJ1GYqwJTE0FByWSTguE6jjBCJUhpuZT0LkmRfqfPRh9VCGfyl4SeMHPQEGrIv5
gmem+06ZHKvpzy+pBMicN5dh9pUgaC2apx9wffNT0PRbU0/96K8ErvCVFNzqjvkGhhenuxY8AdWq
RADSapght76GjCGETrfS67daE/W1keTPGj+xZqEgrI+ZsRqO2BKXs3pTAsUPPdPnqgcc1mq7gaPR
o0VgZOGnuxC8wtT/ShMR0ith3EfEG9HhwL0End+Hf1HAI/vOs38FEhYiujax+mdOX8E/DXWELGwS
5Qsbl6OlETlG656vrZof6w/knqZwFQq8vQY3Ckvk5hZ1Xx1iItVC3YVd+jCOJwKzyFPW8CQZHhFv
jojUGbwyx4okvlmdJMLBE7alQBbijTakY0tdTcc2wnGWkIoO1lcL3LYs1lZEfCwUEh1fB92BJP3p
JIHxz2BQY3eNavekY03D1GyOa93HD/ZUGEJnhmrrHPf8UZyjoNas6SvBllUVv2qw66R933orkaok
TFYhvuQ06A4Ek4v8QnG8i8HpTQcIe22/s4qz6O88lhneU7uinGv6T11g3vZIoNJpo5MFNF1sab9V
FFEm0jidDKomvpW/5M/BsAi63xwfIfMeGIAHH4ErqFT5ST/SAk3QXdNjLrqEd5h2MxtlMYhfkv4X
FTTCrGiWWvc0it9KuyvRBnrgUm+3Ba+lDBbwpk1HSPFWxIT3ILES8FTKkPkrVrh7b0b3HYXfZG0E
2IKVztFyB8kZGCJeeZbIxvDsE/gEGzHgWLclc1kYTp8etGHJLrlm0KdtuMQnHb8JtBGEgDGHKU/H
mG/oV/H/jdaqra+aOS7K4WvifuLTEzmo4wOs6Bp1bMwyVr/R4pG2EjNYlzvGaluCWR0YjyjnFlZA
RssFYSoTXT3dTeHREz6C/CV0DpM0Nb4FKSap7KtLWD/cRBGd45p0AoCRBsrVSnU89Wyqx06yoTKF
yaUer6zEuhA/efMXI67rMF+Os6+JAzLqQlJVXCpxTT7G9X5s/qQiditud9Beq4ls0fx7PgDjFDN9
yECvfOazNZ0RplLOQ08a2/TLCH4KKd7qxY/JiBVrG+snSoncOGc0L5jAyFRko84FhRSjcgRzX7bM
+9y0P0QtUeGkORDdRjIjKuP2G/oCqrJNlP79X7Q9JPMe4BlUGV+vUkyZNWeuxdGko54GwdVycXc5
vXr0VBWMTMcZOt/z9QQBjtpFMOdj/CMQHFXRgdBfJXWt/FwLp45jmlSVjoNm3MvkBxMiYGoc91tZ
JzpuG2pbQjH7X8g9bfE3yUBlYOUB3UDTCCYcJQIK4Pg5spUIfqfx10AU0FJMpuVeVhCkDoQzse9s
WaTyyvJUruv8bNBhRtqvz6xajLALPsf4HNe3PnNrCTmk6ymXzEIFgWk8VxZCBEmJWzBG5wrGAf1P
vuoGlKZkKjYIG7CaVRgt/1off+tN8zt+elAEc4vHVEOAciXWItkM/gHeSsj4HReYNXUH6cl2Kebl
a7czfhYFC50P7lQdxS5LhSx11L95X6GYoTMDNbsJLRAolHusY5BcqvGORUIPqZzTuf3U6gNA+2Da
EGZXmM+k3cK5Rr0EpKqkU04HQOrKQjzj/OK5MM/sKdtmD4JqJCVLaY+d8DaUY/gUPBw12JwqZDGs
QiNACgkr86LmrjnC5yIrwcZ9RmNl1lx3ixmfaCpADxf5vWZY3kThMpbY5cwdHjGnKAzIPIKLkmzN
ymWRijsTgcr8D9Tys0hvuTi7+nA32I3w0gfig9aBSZ8BM37koZlWZIJliAu4J6G7CT7C7b9Ss/1h
59cBStyBe8aWdKI+MH/fvNjEgQRW+1tVbsWwHtkTYApUGVxjV0I5hUpQJKsi571AlbQYD5F5J7WE
GmJF8KpaPlDvkO1RJ185lih4QjWs/tiZEjoQOOVrxULVrdAhHFta1qMfO013ARFCNXMgSrbgBcqu
7OmEQYO3TRvCTlpywmBT8PoE4z4wviLlO1A/6unfIFyt/kcuXOa4LWpstppWC39cNdizckZUX5J8
CxqPAdOSNQADP4S3Tl3udE3DhQGp7qSyJdPCbYaTF6OPRmawiW/ZkG8W+++w2DDAIHgVQgx/4x/l
lThnA6BZxsq/jsOtOCm3FnWkJM0k92qBwWYhS7sUnk3ym2PIFR1KbQnt+Na4GQh/enV0g39idyib
Y84G0Cv/FKy/HQNSmnCR7bGCSHjtq8/eW1C2puovH9e65XXSzX8wJ6IJC3BfoBy/cIlg3Z+kXd8+
ohZXPF8Auj5II82r/o6rc5geh/iUTT8q4gaFTVeBXWUbMFwxdlp5GS3MotzGETshlC7drkajwuhD
wWJ4LtSraVKaVa6sbYva9mCINGxzO9cvzl3w00ELLifglm1nQ89amxDYs/5Xi11cG51JPre4j9Bj
wQMjzIsJBjzsLLw3ZPgm6VsddqW4DxI+LetVjpsmNNHT4+k/icVnnRc2AA4U9KLJjbEJeefy3iXT
HbLKOY7WA6KRRAJvQf4nP4KVHAWwgnQ+6sYkQ5l2LLmOEuYZ7aT+RlKOevMidttuIkAx3aWkeXkF
b9w+ZkMhbtKJKByuo0G+9NKZfq6IzyEuLsboS50OSj4qaBFi24gV0qP6pWDdMXNj04KKl1OFcydP
tsCRWGDsIKWQiikAEpI2z5xTBllmWr7l3kaYJtOBjxzybV3bIv/b4P6JSPdRgyUK6obUrZTfjQ6B
CPQCTXD8QdEksrf1/r/lbd6/VmHTJ3FdcIvV8/S/YE1Wa5dUWzWiuQuG7xTeQwd5OKeWbFH51Si7
H91wB9nhWAS8qOIy1mxgqWAPf8XuR9PuqXHRUa0ie6NeYjZWfQCuVMozK5JuZqMt2Ue3BJMStzHp
4YrY93UaM6hAa1F7MCiDA34mNyYtWA/Tb6/aa8ktAT3FmLni/KNafKFdwUoeQqLBQmaSVkc9VLtM
uzso01wX/lvHeWkFuKF9xmcHwmpIVjGmn5phReLtpO6t/hrjSdIdXbbrFP8Cn8of7NsRkGUSryMU
x+OF4k9h2KLe9Wpfxzzta71jjX/SK1dSehzTdpPJG0AktJyOH2HoQ8KdV7FrwYisp+qOJglkwRgq
K27EgTDAqOb6q0LctJzl4zLKvptoNxciQUq93kuLTN720VeUrSPaQE4fAnBG9UmepjYr3bb8eDVl
m6ZuRFRwG2I4aygAirkfPskI0pSlpe3ZD3ndj5mcAdhoBtin6BabJ6l4srxDKKvqp14E3oVejB6D
r2Bnpeequ8o5cXcO66MiUWyzOzPgVswdH7EXXk3tWiF6DTC+Ts3WEM+CeOy49RH+sLsxmdbJ8b9e
wkyBUgzluF8ceh+idgR0tT3p9TFmyC7Vp7A9jAC+OgYNZFCJ85lEditDtPmOXTThhjGzblLNIPiA
XScRRKa9ZK1g6AbEg71HFX9IIFBj/R+LSvRi5BNuyDx0sFOwOCS5iljcXW7C2Xg27QG/PRwrljCf
BSBtyFMLVeOrvQjK2TLwpTGCytWz3l205OJTJcjyTf0stcfUf5NzJBNOSQ+TX4PkPi9mPWyZ6q/q
r73GDvKfUPLcTAOAXHyUwzPIrj2BeSQd6jSQm6a8jR5PuF1YZNP12JEXU4CxgaxfmmGW1ALqYRRQ
/dljoJ3ZU8siE21BsvGYvpqXWNoJ46G3ONAetao6M5iyAgqZUPT/RiZjF8lJsr9EVA6NxtyL8T9q
+H2kzNE1vS1NwPpxWHoqrbOZo4HMnZrysFShQL7nsYo8uuyFsTwlfA6cHcnZ6K+RtBrFc6ieCmkP
KoxiLiLGl+VKqiBnJBqiWUbKC1W0p6zKDsDPX2o6KUNfSpoWZbjKSKfg0ZeKDyI6IbJu6mCfUVsH
YAuqOlyo3l3XbHNa1mgg6/DT4tQZx4uW/eJP13pnQurGdhRFvVycWPuXeYCw/JnmJA6tPWokzuea
a2N27hwz6Qc+A75Lv4VEdOh+J2lcWPq0VQvCyWff75O/49ZQEGrIDzq6iQy1BH5v/O8mk+zwhT6F
5x9Qp+k9Amsn8gVxWwQwOKJ3MR9RvOVV9JfmX3yo7IUz/6thDAdZxZy1BAWAwnQv/405G1luIrSj
CrpOkWXzQ6cb9WS2XawYcC0xedgavGEq07QLBFFj5LjCCyV882TGw5qgEgOfcela+lVgYFnJu7Jc
i7x0NZ7VXHbx8MWYHyMCM+J5FLqfvD8KEVDSDImWSu6WMZrGFUrsUeD2Y/DsA0hou9JVetqnh1H8
U2qdRIFfkfnGwCii/+Ztg2ihqG92DmW6MzOkDog0eFN3DK6sCKzrC90I/Rqc3Iy5X05UxNZiHYIv
LZZRajNcJT6G9G7xavCLAAyWrFPbMpzuiOHiJuxsdg/yM6ibnWV9ScljJpslEqhfM1qOxyA4FfTb
QmoxKytBLbd2JZ7Cql0NxV+LYEBaKcYmgoE8oWRAVUjK8VKYnpH+jIYzRBercjIwMvWziSgf80vQ
MISNt6EKgLX4EllPZGRy6E2zb7AbRtq+MrZFEbJWulUxYboKDYt4M9gdR08luOOjNkWW7MdaiFeG
eCom9FNXpAFWheP17GlOO/cZ8hmqKBXvXgzvA0eTqdN/DLZajGt2giZ8sZyuCNktLe9HaDxlpnEj
4ESSBsbeNqIP0T9aWG7K8q8iGIZPgDmBt4MtwL+lmxw8MCxb6k+GcPkSAr4bRtcAj1zafRrsZzzk
LvrTRKeIhBgrJRdsTLETfwn+RS6Pavk0h0s8OoW56Y9ReqCBAQ/Sh87E/ZS/M7RUebzBy8iUs09X
8nRJG8ry1hZx74BSjrest5LalR/ozhTdnfR1k1/VwU4lmn17UFgV1AyekVnm3XeKIsXPbuSk4mi/
ZPqJNRWjyo4VxzYbgOGu/OECTUEeNmp779svGUh58C3HRy9xFSbXfvnoNYtp8bTkorA1td7o6nnQ
7yIQCNH6zmNMCdc4pZgYbG1kfI3fZakSHkq5Vr1HitvCfCTFMSb1Ydgow2/qubMxRRv1lRS64/Bn
4btLEYPyJ+C10Y7ZAO6Ms5lcHRmfdOz/oLwgf2HQERitKX8FC9F3f1US5O6ETuL8UepNFvyggg2N
azy3N2tgBZ56HCis+YCj6F11P+ir4mwzzzn99DAAF2FqFBhOMdB/4y/FK9olp8y8i/3F47NNEfGr
SPFtdKxsd9jwdBsSafG/eETXaoeG1VzETLmCfI8J/quhNQ2wPXRE1wqgQILkHKLyh6yq5p8mFOPU
BvFn9mvU9m10Nfwdtr+w+BGMfxpLbASDrPpVjus6XAfE0IdLNXJl9TZOFI4N+oG7GmL3ddpXQXSD
fB7QEDcoS8T5ZmsJRnJ6/1LC0MYkp/wqMf4qlKwMwNGP0CC2ya0ODl3LEWKtRO/GDEM1SjJUrynq
nALrl5OGLk7HoT53jbeysuOoK9j232ih1nVfoOKql61quTDYVx2j/im+mrNEvf5SZ6/Ul1LOY1sC
5GLG157KHf5btc/CBAxt8vPTyrKsWYwU4AoFTEwVlfLTNKJ4I7d22GcVOYMMy15+/OopOcrwLBhs
Ucl7zAEGMngM6J0L6VVdZZ+l8LO+JRF6ZLIjeEnpObn81NYRxH07fAlC7nIFUMyLHCrNmqYZwkjl
/clMkYxloxz1iefbrXR4FM74E06uHFDiT1/wVAT29v3wo+qPALQSsQVEeC1M4yQIe3N4zmkp4zrs
bEFzRpjcOEXU25TvmJGOqlvziyj/wv5fB65kjgFP+l2vvtJoI42fHuyRWj34EknfZxohAY9UjyUI
5Zj5zBFSlqfZhJ2+61eZDcsKBRgLLLm9KahDCh5Bmq4ktCf9P47Oa7dxZIuiX0SAoZheLYnK2ZLD
C+HUxZzz18/iAPdhgNvttmWy6oS91z4K6zQau9h+T8l2zjfouZErGA9mtH4GxXuJc4MiFnDTi42m
fOK9dOa81WfGltTmtp+c1cTzamXQr9hZwT9RbIwFTAXe4upV2AzhvqYE/IP/z0gPqrkXCBOwQ3eo
CIMHnjBjeOrGPkuoRXkECG+gma4qmN1Hkxcjtjxn/nX+Gvmhnudx9R4XZRLcDGxgOoXLQIUTs1gc
5W0o70VsUsB+OelZy0mynces67jdITHB/JvCR27lbjA+tR6eYbq0vlVEzTBWmvEcYV7Mk/cg+47c
q5nvxLtsFi68SibI8NkETlrGAVqKlByRoc7nSWFZDcELyARp3dRmpmah00q4oOmMfX3fd8GuAyUX
cdaSTKMhSJyV9bNfsZHtslU3o+EpEM3yZ47echRXE09AhOJfz1ZptldwZ0FtEAv9W9c3Gm1c4p9j
5L+ZcqZvTFFpKzOo7Kdsl+y8x4y6ABEfq4azC4KsJ/KUAFUywd/hL9mfTXBNJpUoMICb6LhALJE/
1fap54zdQk77ST1o3W+p3EgkDvUDHysK7HZc4/h4qb6Uef/RoZ1l8Mdos+VBcLCsmeHSKX9Sf2X1
VDjyTxlWvfhleJz4ngnAwdDouehwAu2nKN0XC8lNywBCvMf6ogyYKzwSrgik5x4GAu0oMoBgj9FA
Q1M8beWtA7GQyJtTX7CJMYg0u1f4xLV8xrbNgJMGot0MKBu0HkoDLjjpLiVfGZngfAauFJzcnfFl
1/es5VtPjl18BA3W4xxP/J1R/sPRaanfzrgUpOni8NJbT1MI4p58fpO/Q3sG1dh1zw4s7eC+DpRl
iv4Z6sXaSq4jRrsGVW7At0JQxCJmtKXNBL5Zrsge041w8yxVuc6jbKXqj8bfzGwoeyWm95FZZo1u
saV6zQ/Z4Lkm9o70rMOUsTei2pF6xgm+t+N9IE7sjfDwfZfkiE0Ga2JiXibtQgdoiWPeHnuCs9Nd
XCwVayXx/qp7vIYi/6wZZMbOIzDvTvsPqENhX4b8jjyRw6BMD1zJVcRrvBoryudLW/J32LRC9yHz
Fvbrsi43WXAoec/rNF0G+k2gLYcxOF9ERbAZm3vW3NGrA+k8lOW2+eJa5RxSjM+8ucqAruYl0SAw
L9GGpPatG64M8Z0JcP0t1Y9cUf2HpaPaewNBtSjvrJhZabDCDLnDcvIyOG0ITcBu3mwQPQkCWfRb
l9+1zzS+NW23aN4yNp0qnypJIB+aw93aknyoxiuNzC6OY1T2YXhHQZTz8zLKYT+Ovte5m/Rmc95D
jVA7xs2qoy5PoB5lrrHHeseD/WEdVHedlecW2Xwo73679bVlZu+TprmALFuGTIxCCQ8RpjAhYC06
bp3F8BqrdikYSE3erMsfn5UtkVrf8DKrCWWPF1crLqSiXYWPzunucFOXjGayie1adAKBC3fO7/7g
PtQVySghukECtoyjMl3NFrhYelPb6wB309+byXcM8CQZ/nLzEhfc0YySKs9BQAOQl1DTioVod4mD
D398b5CwcyC9h8FfJRCZOnvAdgWJxe6wLAt3rVD6KR+UCM58VWLxhZiaUrioLHYoBfHT50hsMMOy
8U67V9lvk2cQookVAkDZFfURzbGCZBZ92ADzFbVNZb6NcDs6lL2u+zdku4kthuP/9uq7ro8rCR3e
aj9olMcCxKaDvAQ6VIAWQzCESkLO1WinmKvuYcEkxccd7HAIMbQtkiWXewHBDsWvxjTfIXZ31U/f
jOvN7ldDUTGQv82k9RBru8w6lJSHg/no4/2obAZ+QfoIGUxjA5KbW46ZyYyvccYYXFvw7oGKN/jp
guatJ+6vaShobShQd2EcC9ZV1VWZjuCMFjTVGEs4BbPAs0C3wFMi7ttXVx2fwSyWFqsIVHFdHHnk
MvaGjH1y+y+lzGKKANmotrhC+u/aPg/JSZDU1UYFRzfpOQCO9a/RhoHC+L1BMZce9eLFpvIaUcMi
TSjXPOAiOpnqVtL7k01JUw49oXxh5lNbn9ojjH7QdSvqKjIXqnw3qo8y+hPAkFVyaad5Aag3z6Lc
ufBci1edGxlzf7MXw4VfMkQF4Z5m0knPvp7EcRr+khFcynS4+i0MWJ17HcEIIHN3Y9XoORELbjpQ
WDAP1b1vErSHGg0vCmooTnvmC7PkAt0/50vBe5AMSA+6JxaVZRXfY2vyrI6kkKF56NY3RjZvMnEj
gYWVC0XcBDpokTcvowKQf0DKxp/NdMH2n3+OeXmY+oiq83cbMQPZSZfSKRY5DOuOfHRSb1pTXQv9
nlbvkVJtzeaJN7sKP/zM5M5CbWpfO/ujDXFwMpMyuvvIPDahjG59bT0hF9CiU1v/I9lwVSOq0ykM
UAkOctwYkUCLHVxKAswrPn6XwSFo0qBeKEAqCoSJgvIsNj/jdNvml6o6SqwHIWRiI8oeCdZ/F/Nd
qXmKf0nQPxrpKqQAd2HsjKR1J7rFXGmWNzNqEc8BvDoxl4seoByR98ug0V8EXJW2IwbRK9m7qQTG
oiPtICFhCfMm/99Itlrw5UKDY1XIxrY+NIRqJfU9JV5Ccio6pjdIL2JmCwz4pWfdiOMBXhIROuhX
HPbQU2Sxx2IxhPGvJxEXqCf9w4ZIqW03kVDlrxyCFEomGFHDGUaPg7dpIXp0FIxZDLKw3DJej+I3
tCzKDh39C7rF0atGViXWhPOFicsSZ2XGlk+MIapFHP5YpxihDjAULDywLtWPDokU8DqP0BEb2SpC
3pUNb4TGbKboNoTsVbk4YvQ/GAwQV2Md082FrmHLJw9N2O0rbNAzMrOdMFwEmAn61vpb8+EdVHX8
wroiirYpASij69WzKf8hx7/WuWKwwl159SvOQTa3sMlEdnWVD8X/Sp0DnMXFMD46/5poH6L8qIDm
0R1Mpyw7BdGnrl8L0islL1zFrTcOrCBZrlCOQCgY4WMFnD/MDEs95cp9wzO9iLRXNbmL5nOK3jX3
WLNGG52nilqHlWfEqtss/YUE8fmiM6fWOR8D7i0CI9kfMnKZJueUDuU6YOoV1sfZf1+oqLiqvzhy
7uOskg2IZUzDH7egZoRPmNFVQ0t4qbSzSviMc+2T9qXv5xsMrAd4zrg5B06xJ3PUDd4jxPK6ge5Q
IZ4p4CtQG3RptEmYGXb4xMiDW6QMGnXUfRb2i8I0AIvMv9D+qeLpdzvuGT1fDYqyYq8AoptVtNUw
waRvKcWGQAcuDA25+E9XsSKrG8mJbRzyvmRxW/5rgMzZPBVgyrioAaobIfiqclW21QaC9ypEqDh0
FDWhjzRzY1bHPhKEtsV3rfqJiHVMSCOqqreykcQA3YgKMZtNP+z8rDiHIsar47yoLKdKg+a1G1eE
UTPO+cznb33+MOp2NboWd0HGLtxyUazObRXQlpABhr4rdJNfRAMQtun+pUZ0qk3tT0HNFPT/C1QW
LbNLxXk1rDPZBaBouGDghZhGg/B0wEfdLhPUCExNLRcbnce1FzS471h8RECj9PAXZwRQTWqmAH36
Vph7nc0BklRfXH373ekOIuK47deiTvblu05tM7FIzjG9Nra5kPGn3f1v1iLOWwHbcyS2u0RC2NUG
EGOSWuLIC6nceiV48Wl6JsAAbo0psb+nMRfEJmWaZjnsCycikATFH2vNQ63NveFVWJewd9kZA8aD
otevXTQ0XbpIxU+e/05qjPN/gj/oVWyW6+IbNeNJid4D1OfKh0NJR31WOV6Lxhf9ZygRFrEU3WoV
j9m+aMABGTu1ITdJP6ryS2VfXaBSURcM6S6FYZ5HM31mrOpoRES2a0HfJ8jxJo0g0fhgBmLORFio
aAIdbDt2/mMXo9cO/0DMxJgjKgRqjGPY68+QeeOkiHWn7hzL2MeZjeGqp3I3+GXPZDCgAdRkTgWt
crhp1g8RbRPyHnj2+F/q5ttAd0OyLav6HdAWg9Hh0N8jfUawvjQGwzeTUN+NZHEX4P1Z8hIQ8BP8
2OOFAllX3iIHIxEjEAdVTNI9ihLSg/rI4wjQGLUWnNw53YkJgJ8e0v7V1WOMeZTmCFH0Zc7TVPNL
0ML30uE6IfG8zxDKOpBCvSj5Rvws21tXXEUJuI+fOVk4yAGwyL00NlZ4tNqCjTnzyKWhgdlf9u47
coIoM5YGG9G19B+OAjBQX6qc34rTeXC2XyKGWzBUApYVHFmxs8ygUAXbWNsGpgXy+Dn4iM8gdLK1
Yh3zK3jWS/wIuV17JhZJEjr5l0YA/kz+hvjuWnSfPZ/WHfVrxX+V/kaoF3Xcp9Vu+JeC63NGZVEi
F5l7WbZsWn0hvxL1B9FXhzxDg36ZJiQd7NV8JDUnmqao22gYhjoGf0PI1KA5xf2vMEtAxBgH9rZO
iLTGd/uTF+ylZ2ZZQsXaexVDLZEOIOKW4CMxQ9mm/SIxTyXqtLKdbh1r1FPkCKcwBlFT1qsRtL6P
PWCmiHTmBvlbijRQqvnW1h8h0v0hyZfzV0kZpuQNPqbo3kAIlOuyOY7tTnGYJ23TR6a8tfJ79hjw
vxJBl7Gq/F0KL6sGCzO9KqGHlFOy+zF4BK74dJziZodoJ2GaV0Q6avMKEKSWAeRKx8oxIkcih++K
ufPoo1bJ2X+MjKNjOt5Mlqcpnhe6sEzrUfVQQ3kBlvsE7wFxdl8jTUDTtdvGTXCpM2vSilMaJNsA
Q9GIGBFT10Xm7RrRZcKjIYnX2zPFHcV6zicAHkcqVQ9A54xpKTC8jOwO1SPcy423ybCykktCgqI8
0EAQ8jALkTGKS8I9O+btuBsJYXXQZDLDHJYmg/sGqOZrW6zhvZjxGloTtpGRBUyxGXVPN9BtPBVc
7ne9POf6osDbk5Eo40cxzJ47V2g7oYr45t/p6uhDZfsqVW9g0cIOGN8LygyXCOja+M5xkRbN2Wq3
VXZv0AQMfzW1dlVyGdVvhLm90C0SPZCYc3rGT8eEfagmbgtSO5r8mLDIrzmwVft/tOhofEzqua7Z
U+hrXboHumkmdIKzYgrWQoTLsprW6NVxNxiDgkLmqdMCxdHbGHVeXl1lwhZJbgsytmK2s5B6U9Vf
DyaVw1nqWPZ7rpKBqQ5e1+amsnYWZBbzAep8YILcTjbjKePiR9H9m8Db1vDBcbwTkXPqhlVj3ktE
/o3zdNSK8vsSy0MTHm3qQF1xKbAPgXF2m4tps15R9272HOxkOdJJW8WHoUFYVUncxtyKE7LMQSsm
0puhK0NyTI1rZfwLWEso2rOYUfb9zsXyaKZfok2ZwWUIuI9kNpN/HRl0YvyJmhSs4istCG2DyUC5
dHLUa0JCG/bt8C2PNyQZMYVByLsZo2LHlE7zLzl6iAQ7lWL/uhwSI81kVd+r1jPACuMAAWSO4gaq
GPjG18j22lousyC+5+S4aZchPAbTB6KB0J0n6o1ZkU0mltImtdR9b8erNE8lVTgMeW/KNrBYMDMZ
Jg49pKqzQs/Ht54SLP82MeNoefGYqeOllmSrxivFajzUmx0kgpApuJ9RHOPdQmWm6Ug+4Fjr/zTQ
NFHv4N5ca8U2DNjOS7lTw0vQ/8So/vVCp6SI1o7JBkF5azjINSytlpy9nEgBZv40m482OqsJha+H
02zbhafJvznV3SYOwspQ/YAFzc8MzKAmo/CknW1YcX9LMc+RYKYj8fgL9WVCTJL/ZvXHLkM6hCDI
dAGKoVSPxE15d11r6cqPiBjPkndFKAt0WsSzWQLb5qJk4ZexpQg2qb2zoe7mmr6XCgtsk8aCdzu6
OtprDLIBio7XKBNBz42X1EC7Ko0ZMoBJBHg2g1nNqNZlVLFi+3VohHDpv9iIFvhdxw0eVD7wClcJ
ZgbuJDS3K0A7FhpV60OA7wmHrW/tSv9tGPaiVP7Yn9+zOmMVbeGz5xIh9kElF1VyFBCutrEcn/MF
+leODF7hh9bxa6vbIP7Vwo+WFdpgj9u232VVTxPaeYRtrjudvQS1fIjvomcwWJA4kacQudu0/oyU
EPOTu0zCS+E60AZNG2k6EyrN6jaO7m7np7f4rJkNEFuOVrlgOjY9VIfGW+2IrE7fJnbDevzVIqwp
sPCkqGBERr2BFCPxUbwV7p/THaOhZUuIiU0LWOG4K8SdXyFjOF8LDo2Brkwy4PMh/1bdcWpGlCUA
+ZmItxgrpEl+GWAa3+WmMoZ631v/d6tkAdKLSd9a2vSDLZlaSlYhrsdHUw/1ukR/Yun41Ll5O/a8
lF2xqN8zmEn4A4atQyyargmwBDg6Br6NyXpJRLUupqfFnJdyWb5OyGJc0oE0Hc41JSLyxog5vqHj
guNJS4x6hwBmadfWJpzgIUG2KxsbvfQ8G3mEE5juwF5JkzhR/N96t6zUuzkEKwIKaeWfA4+/znSw
IyaOMLTG+oPAAKwjPGYxgegR25o06/9hgmOcVvv3wE+XxWB5Y55gP7FHT1rGp4mjNWET5dyVnJls
su6xmqYcHjGKe1/CxsTp0wzMH8EbGwj+Q4dX297SjlGds3bFuOLzMWOGW9gNR1FdvSto0iqs4a2/
s9tv7i2J+CXHwJBkpLfZ6jNk/wUUDVeFvZpIgUdr7pNjq4jimk0GwdLlG87adGx+Sguy/5BDM8ix
J5ExiCgyDv2l0nyNKqANYRwkb2fmzOphuU04aHIzpTPE9MAjW5a9FzTM59lVRJTIHQ9NXuERl9uG
GXrffKXtheCgM6niCyKxX2xM3y4yK7MaT5n1nCELqntI0BH0k49pt104CUK3Job15BIuIZB6SDc4
WWw37PKHP3htc2OrTp9djqGT+VSVeg3JdG4+PjAasNbJZpLxKkRo5GuMLHEix5W7d9K9Cr7MKt11
m4TnsmPWliqfTjXqLx3AWvsrYD0q8WKmDLAiY2GArFUiRPVZ7sWY0t1uY2WHDkXFkG6NqF06vMrq
tJHotsf8qCAdcRne6WCcs/6noHMf0dhoHU5v4OBc5vzsYtXqZ9h73lRh8CWFwYb2XCWgr/N7A+fd
nz/egX8iRplujgg4xhb5+KlAkE6M+UvkqrtITUmRiRaZnu6SiekKWlH0U3n74GPYknUH44rLBHWB
ocm1kh4IvWG8Bse8KCcsMTORs12GiXYoq+Bcjbh/sMm0UDotq9loPdNfM6PkrS4ERG702c6rJ7fU
HjYFBhGBqDFncas3N4vr0dVodju6+zIoiBtTSKn/l47J+FK13TkMSMOEIeeqLi3cGmbR0q3TJZ3F
WjGokuhEffZF1FZdy3osoJI0Hz7WQr/mFA2dbqmVxoH+/zUOmNY7kB2OLWRqiqili/gha4uFQZuq
YClIyb4ZW8i1MN0sAyRs4ywVA2Y7hiugSy18a8NQtgqdb8sB8jT6dau73z1Nqs+zHAnt38RujLuD
batYOLq5ZGeO+WahYuHODdoDI36PzOIZ0GRqLHabVGdm0XkNVhyUly9d92fD75tKCueghBbBXF9a
Z62PlgOy7wShDgRnb3ZmM8fzDNmz+6R+0NZNumtza2VGrzZjfYUExmT8NUPIvMbPWKL7+DIdcDQt
xGsjOrqomhU7eQzW8DEqR4R9g4720UlIdoMg2a0ztXiSKIKsve9xMgr5k4/xvpPurI9dZkXxatmv
TW5CxqkBY+cSEgaMn+bqVg/bOdpGjnzr062IwxrwHEo43Y1zLZr+aiL29rmya+5hA61d+6zRWBGG
EsO6Th+9be9D6W5So0YWwKmWjudAcX/HMoSchzR5QBJTBTgX762LWTOn7gXuRDCwbiKX1Gcr1T3v
FGbb5i5s7E0f+WzSUTaUoONIecC8izK/wakX0vaIX1itizyidZ1FDVyPcKiFGdHhvuvGe8x0So+/
W5tRe2T+kS1L96QBtmHZKTH1hfUmHsnSawLiWCP6h7PGc9+2wBdwd+Tya0LM68t2ZENT4S8HjRQU
Nz3DcqOYSxQj+Pmz7IdZ+VCSFZn+Vq7z44azhIvAFq1fCpaJrArY17qrnOHaiIWtr1FU40CzWoWQ
kXNrV/yuNwpqX4OXx2BMkffZLZmzPn3KNXL2uv5ZcFSWHWfwmTWmyvotMO4g5Uv3UJhULtXDxR0U
0b0Ee6NFGEMYQC6YP39E2MMN6RM/Qh/M9jtsJeuwo2vPW+1ZX9Sjev4by+9KgFSVlzRGDNxjBea8
nmMx8hFMdQsehCAgjUndYHtw7mn3IzpfIBpl6Kx63bgr8DEmBFQwupcd29oUv5rFveynID39cDOx
zQ7m5S8PRs3vrALpp4bqw8cU0OoqVPUeYa/YRMSOKaV9mMJoB6+QULH55SbbG+zrOa0J/vA5KiM0
9QLHnnRBnHGVuLLztFliiyiHPbvxVxvtC47R0q1WU+58dPGQMs6y11R+BMHFLFkhdxKBZsGZRqPq
mtchYFjA4HeyUQXxMOoYZYfgVrNd5y/yXH6TPLUNGzjgPNdMZDHM7xwIRFUD4Fx9F/SFtb7sUXub
JdnZGeyce0UOSY3VsMCIVDYd3Ev7pci+JxNXK+Pd2nBxu5GKVtSehXfBTqHrO7sIB6LGemhIS6/C
E62m1XY0I1rWcKWw2C70fTJefdnsa+KU00o9GtgzRJ4sUvPoJ+kmJCIdMt+n0TW71DGAYLREo+7i
OYfOvBWqzioQXSoDGr1L/ylsFWNV4eaBhp7OycL7mvesNBF5IUfSccT0jB3DWGx6mW2rDv28Ma5T
JJNkxqxi6j0LSaPuhOuihqxVlZ9jZ78l1ohI6ydnAqkBrrV9fRE1H2luHCOT9TOHVeI2N+LKlwZb
77bSWXtOJ4BuLyEDilKFhdDnp1kVHwPYyxk4gKu7QfwgBOfVMWmSG7aJjbbkMiU02NjrTuuBFajy
y6C3c+bI75ydPFDPVuptiNqLRs2TTTZFXbOuXGtLGveLSMpHE/T0FW9490CvJiubqiUvy5Umuu1I
ceI2PuS05yw1U6gKHeIWdaq7DttaXMhtb417oTrrosvW5dz1wKyjnCchhvwAh7eDHTnpxBGI9SxW
3+m2UKWoXoSwUO3D11A+ZaqdTRcZMDO9ZiRh6ZqgBSipD9Px5qvE5OChwue6dRVwZ5xdIwdahOsv
8/Wnjs2W/UTYkv3JvkwnCpZwPy+Lc8//nxdqrih6edG7tShQWPjE5075OWKwJaqVwytWKF9tehFW
BDSaLRX5pn0IGARn4KieyppxYJX+G+LJK2iWGs3fu0G4dpLs3FfZrgTO4PBxSw6IAsxRVr2jOKUb
aG58+BEaKYFormunm8gPnaAEcUJ21xRVChQyp6ZWzNxTI/2jb8dnu3WWyUDfRiJiidmVbU8UV+uh
NLyIxMJEjzyBaNWNVU/X7J0MwajRBqsMBDRuEkzwtqofgc3m9augkHAfUYh91LeQEJHjUND0VHyb
vyxzHD1c9Pjwa2RbrBAXQ5mfe5yaEiBP5pPWwNbQF6wGKIptthtbi+VBUQxoBfHv066rtkpcSb7O
6p2DnjXBZFXAzDJxuwP5gHK89uHSWDY8luwtoEENq5irnlER91NWxHuHVCq7kkcKSRR1/inE7CK6
bBWE7KsUudFGe1M3xaqgLge0j1y3vjW+8qhw3zZsBQYM0BOjkjHlLPbbFYv+vmMWogZw5rSVDz9F
zXreYbayK4P/h0iwhW0km0AwV+n9XUHWkWVBauKbsgRWsqfVkN+A9JPPINZ4R/DdFejIHcyo4scv
P8kP9KM3jYlDJtWlC4ohAy7l5hsqo3XoT2+uRbZV0HN3pkuJ1ds0vitAYQHb/F59TbNlrKLzg0/Y
iXLRTxSHvnWZTIURAbE0JvAfFByzVsQeGXJl4LgMQMRu77UMXv1OfjQkbcYpusa04lVA6gwbwgf+
USGsQG6wERNC9oRSDL+OiJK9abm/hviOc6pqqdxdwzr22rDujQFzurYaKf2HQHlVXEIpmubY+P/a
8TcNlw2XYyTn+kjb264CA+2zNh/R5K6k+tdbf4rp31T6i3leX5f/DKtfSGQSQ6IyjzV2pUOfk1Qr
EHxLA6eJypwg5UfVjasOl3xI2RzTTsYcEdh4FXa4UN2A7LXo4mrow+z7sP6IEqgm0qRq2tAMvVqB
iyEM6y5T4tpN6OT9ZVwDrXD66d1G7tRhGm218DjihCmCYR0oDDZLsdOMZlskwd5krzpUD1Gf2oHN
j8oY0PcFjmzWqNgdLEhDeKxOOPA2mqog3XCvsAJhbGOupBRH0bBJRXeQ7I6dGM9CiHFWdzATZeSj
+FsbrYemIhltM/5SUq+qpPqaxmFrM1lxunJtTWjS7Jbrgk97JFcBEAIw9MPYlU/bSXaRM12lzgzN
DrcCG3gOgblTmVdO4b5DN62ORK1aIBmseA2HeT0Mb9IZXyn6mJCqq9iFVmsghRA5HIjQzNAvJDjQ
nZ0La0bF/C6xYLY+2Rl5BWZxYBAkUaWynEWQrMca0Pv6Nlqnlp45IaVX9bN/NdT0lzwyrpIlX0tw
Sc2kM5nKdVaolxiJQ+vqRKL+hPLBlnxtK9glIDvWZYX6d949wJrpLGhyxr7iTys11lFwYqw59w0r
F8EZ0SPy7QcoK4GGpDw+1UX4ykt/GqfgzTFj7gndyhaD9tSYyuvlk2HTxs4BryKIKthRpYi1lPI3
J/CHMOcN4N6/sVjD3/YCRH5B80EnSPUqXyj0MRYhMz33AaW2YaGIyUAZ4anFZZRAu4/sfa79lHJb
cTfyzO3N0XnVSGOvgEOnA5/AHGVIl+BP075zh98mZmCPvS0mmyUgk1KTnJLge0fqFsf8bIpwnbMZ
HnOcrQOLJe1ljsOpbW4j9HxBVP5mA9mdFk1XUifeiO9AZUjdBdQjHD8OMDnN+tczPlJGefThIlSQ
DopQu6vaTPGkpQYaZ4o7slw8pfFCBzPftHSnaAlM9MGR+msi+JKqitWyxNoBf1UYl0Gt1vMUNtOt
dk3e7ezGAlsnYV+8Ds2birc2hAfkjzutpN5VuewL2C1sNg8Bb2pZmk+SQR6IOK9+gzfHSudDO4Sm
Fx5odC52BAuPxV9jLG0KVYXQHlZkL5rK3EpnZJAx3PQDY60q2nHgPA5HMJG9/S/M5hUuX8zEAiFY
OwPL+JDMBAaEfZWJvh3yzqh4Q5rfSpf5UjBuI9avLibeNMp2UrCZayp2zemiIRqsxnGgWOU21Ujm
w2M69vTWgf2jZ/2z4rhJFZ2CS6B/M+xnUiJwpL7OYzmzXliAlXtD3jI4J5nsLskkVk4dvEugjk6e
7Ie0vnVsDNQx2SoVT9uc/1CilzHiB1/mXttf5TQcg8pmIFQsAOyv8p5XtSFyCh6fPoyrnu2/PhuE
bOdNBDSuQ7HLAEWUCfIUw/1rEjNEs9oC27FvRBCGeNo0P31WHDdEESAoD6eDiMH68RnmUiX4K1sV
vXts8YqpU/caUHhPI76pGPxPASQv93hltvYg8S0005roegp2pt+apXqq8WwEFZwm8R8kPBBWjV5O
r9S3qLpiNHNja1v0OXp1SsJES86kOFxE/10kz76b9qXgfCzNg2uo3D3fc5iLCZSvEEttwPIH1llt
3P00jFu7KIHJudqqbxgrBVj2ZeeSFYBOUW2gEqWnBsqCm7jYHiiby/KuZwhasnCtErFXx0gjHOan
Tbs3bIsrRJJk0lKo0TSYKFb9LnstRmtjqQh+LQBEpbkL0qfqI0WZU0SIQmht956DSyr7EQ/BvOir
sCAykULBJQ3Ti/VjP1lPWTWb2jBOXeisDXaOZhYsNLXYlfbgiarZp02ODAiJGSPLf6Wf7vuS53C+
BPsa73DiCUKtjJGFiG15fVE9+/hLpt9TA9ykzD0A3xxDbJmyzjMmuUvVfhvG08UvipWL7pktEJPv
eCEmbF84m43pYDAD81t7xcWMvimFbUTMpfbZuGSru0sHOmmp2ie9Zk8Sq5sWuUqaHEOfy0R25Pf+
8lBg6CE9D4rxMNFCQWck3Z072DzJCEwlJPdOmtvehaXIEiaHGFJqNtocxoZjrHPG9jeHnX9PNksQ
hmudrCXMEsKeu4bZ5QprOjunQcFKhAVgQJqtmve4y9wjSJqmy68+4kHu2vtYt8s+w05gSnYjlL4V
wKBJ+U7pSnVkmEKWhyRw1lFk/cgezYZabzQxcSCunOg+9yCRWr/Tb7FGSFi2tShJPguUcQNi70nt
d0VYITH+kw2KfBuv5ixFaNC+aEV3TlXsKZp6NmxnbVYFTq5hN5gg9+OAJAi234qtHSvX3/qGvTK7
+qZoFsY5yB1MVO1RYkg7WSSDT8661cDafWRat0oKDlOUigkTw07DUptvZI0SlpLbLKvvtP+skEhn
7pfJaLvNp1d3Yr1t52vC40hxTpLPmBs5CEdMOUOwD3oGtFHzbVnBvWD9vkysFouPzwJeaP1sQ4ox
QKvm0+7OTpEdpRsvhvRuz5Z6TIlOeFDLZJfiEO7YAAFBYMLGu9b3nI/WfSadZHD+4miTl+/JFO3t
5iogyITxeMTssS7xNLjWcE6iCUsnTgBE44boMX3Xi2ig/JvBAr3zUSAZMNr+dRzTvd3rd52YLVUW
TxEwIxusVYMe6GVU4QkCdbV61JAUlr6Zzo7/6RYEEzCN9KbZJVrG4k8pfZZ9PXOi6Eerc8q/noeu
bU2wOdHwjsqONCTJXKgOHYYdovKJofLXUUiQEmmWNvCKvIjXKlqUqTyVY3Y1NDKuUJ9kUXpxdTgE
9jGWIfiqOiX+LlYoRsShCH9lZtPNIuoL2NKUZuIxwdsNOCS7HJBLqb0FKVPMsZ7VxkAwIN6KOCUE
Ayn/8NsKpunQ6laq3+7U0WL6U6zjUWKIBwTe6Meyxi/k5ku/lzo6Gqq0yT0GWXcTSIAjjjZFbU7S
sa5FHJ5sdfT02Nz0Wcv9+R9HZ7LUupJF0S/KCCnVT3FvY4NNz0QBXFCvlJTqv/4tvVlVVBQXbCnz
NHuv3eGw8IiveXDUyxw+iolyZvQeWt/E+o+LoKiuqbJOU6wPPu6tGY2xluJR+B5WSQbDRF1affeQ
QZxuYpj8wRwcpghZowXYepk5k72QCSyYdFOi6c4RZOVkoQUCyYMYzUVdnLLRWDX9e5C3u8jhioQe
N3jNqiUVMeEY4t9jyYSIO85PixG9rgzIvnJHfY7CgQqL422XdcXBEc5FcFkPUcRTT9Q5GKmkAChJ
RpAz0hkuenUu+dRCz2swmEQrMc4UeLGz0sWiJUc7Z6WMF1vM7BzgZnSojX8ToRGSvVqeGocACkoG
sBj+DOnd1qGT074W/MhCYrJAf+bAvwg9gL1TDPpruMaeH12V7v4Q4e114rzEdaKZLtCLYcpFnzqg
cITa20n16i+x3ilizQ4ZVbr0wbiX2mB4oPJDa4G5zAk4u/hYv3L6NL24XQR7jdy0P6Vo7/swfBZK
/3KUPEyNc5lS9Wd7qIJKtJkGvaI7Q5DK2JsqMuJ7P5AMeiTDyo6+seCGAKUK2tabubf9xOKF7r7V
IsDWBfZHGbqnLqsA7Po4F+M6fmGQvI5UhDcLWPAdd9pdV2EcSj57872Znupq3vVhxp6OoNRBHZbo
JnrKO8uKt543/bZRw6lHqVo3NZGeUNHNkuqY+6SHhA6JHA2MpgecE8Jm0uJgVvlz471JiyemoXiw
bA+gMnykECqTh0Rk1CTUDnSuwmcbnjT+LROA8mR67DmrJtgO3hCd7Ny6FATugGmyUbPzmyeA+Pqo
/pgq+WoHxGHT7ovCO+StDYIEdmVoOrvCF3sGmCtq7L0DlSr1jZ2gEGa8tx3k8JyWclnv4WDA0MWJ
K3J9TNKJBYbLsKlctxH7zLx90iz4tjFvfjkM24mjNEJ6MGn7ogHit5766trhaLq02oWznvPqXMDN
s1j+luIvVM8ZUXiMZ/FpY9KRJTG/MwIfYo9ovhgY4ua3UXuKFmwjbs4yxdFZpc8dOT6OUoS1lscs
HvZ+/T1Q53d6XvX9k0ttQ7eCsxzhW5vdKvxbeFIB0bz6anxXM1qggchz54mu90Ph6UtMubOwJou8
Ytqj4R7j7ongSnJfiwWoQIfVJ/dRi5QsXYQf6wFQZ2iTB+a29zqqblk6PLmleRMl1OHZAkoC7tFw
n8d8+HKibl9Nex97ZN2IddVRAzqkb4jwo9LuamY36zNwMAbMnoyp0slEljDxTbcm04b8XyJ8YpEW
n4CR/COI/NZP+M87038Zqv5Twy27i/UCSDdPsDhplSK4RnNp3RDO3rwUSbwYcfQ5lCgmerXKcsFX
+bi3jM8ah3TOB1jgh1XmCPNtxoNTV4/azY4m6UbSC38gwN+ziIf7G90CzCGdzbdZDtfa8h5ri7gV
Mo0komoUIlcuhpFJFhMtgfI1KR4KR91M5nrppAWT8nBnN+rklKR9VrSHCmk0MhNHBJ+NhbbaMJ5F
a559CwfbELUEHCU7C03MbNkXu/R3UZzudICUCLmOM1BppfIZiD8kI9hkTGwuo8Fks3Q5HLqY3YeR
UEPAvJG6eUpre2sa/ouqaWzabNw2XUSNaBPUQNZK4XwGKALwdv0mlCfEj1zdLnYx0U64n2GuF6np
UCsgYYkEYe8hgOpoyR3qEmNJ3oY2YqdsLZqoeTF19GgH/dNAE8pAE/SiBAw3KmTskNP47HcaSFPL
4I5e+KFACGJkMVNMfR/wVVeimO/GgEA8P1J0h/nObNuNS02rU3FlakFEYA9bGCvgNLwpTc+MMbyn
wU9kD2SJsi9zOBTbNKZnGd7oNX/pUPEJoTCrK4ZjNcR8FPJMHpnRe/Zrzboix3eZj/qf7Nl9SnJU
6nk15ijJo/FesusU8Iv5cGiWi8MUj1u3DDaG7eAx9DZx4BNMDawCyqxJu4JIej1DABCdXLt4fzwo
rzZSFZdxV5d4T0Of9+vCX2LB0KpUwbuywAVSdrhas39qvrhh3VUR+4fOrOkvcIonY5DiX1+Q1LTF
C0hbR8ZTn6PZrdwLTjzCb0P8ZAowxp/uYGSV72VbUbJZ9409nXTlnio9X6oivxZ9tgsLuGOysQ+J
9RzDArJahLAugwsk6Dbb2NXUSAQKnnT3TEYedWyt1DJnDKozC+/fvAKD64HdUgnJcMXcnVFyorEv
0ksdg1AvCQDIhc+eCuGr4uzczNp+8jhn41Ahq6zwjGJJxnBXpBCqFGro1GtOommvvdIXgu62FaUE
0CjrvcqRS1Rpx4ZeZCvV+PhxXfgacqP6mj7VKp/cgWnrUD0wFbvgd8EoYL42sjPQZHGsex29k0pd
esniq7XciowLn32tUR8d0b+pqfwO0mE9l+6ptZIbI25mSuBZSJgE7httcb//9AFr+7YmjFHzGmLW
5j94EBEcT73Laj5GXfZbRgVhZuKUoU13KpdHIbnaPdJ//keWF0ykWh1uTY9RURGdHEqi1EeWWAsW
EDHDd40vkQOSmBEJ1W0mK1hnLJwMLGlRTEnrU4opXNlmHX53RXmPvn/fkGMQWchhZfxrZMNjJQH/
KjHvzAwFczDZz7Evv3oHfGaKnGuiTIt7D5UilTSo8alhHkOOlDe7wd3YMeksYcWUTpeufWM+DNZA
BDWmMkezaAjgE+PnCbGq1W15kWF1dsfiL/N6sr7Bx6qo2mSyJdjPqbflQLyYSI8FscRcN+pInYqr
AemH6R9Kehq3+cjRBuo5emgM+NYeJCzmW2ZOan0erGwvfa4zY0fQLwU+tGebtO5aN8+sDjcShjfh
SriSYuOxYJc4291amMiDTPciDepLNWEpkfWBDw8RmdgMizMq6/SW8dJpmOUlTJDLULA2ZX+WhvWk
Eg78ojzHWbAtSuMvE+h6atRAvkvIutQRrvBqG0AzRHKDV9Rkt0aNMvjoiDw0qkyzJCK2/OogLLub
2IcWHos2pnkIEPHez/Pz6EEO1JHAiG/425nqekQoZabJyfNYR2Vs/gyzRlA8PiVNe0mDJ1Pmh8jo
T0li/5AXtlFueqoMLuTaOMuW1bdFkJWHPg44ZVSFq9GvPuIgfq6jCVWac58F7OknFurE3qI5AVCA
ONwu3wtvfl4+KjUAfzPUltcAeyzWHtZWGaPLKBox2kZ/TQhooRLqoRP9Q4zJUgRcEal1dqA4p/28
S+OADkZieon/egVuW9qWhcFvpGZDixOryyicZ80eS3QsSyTOwtGHPIKG4k7lObNunz6pl+gRKLRA
r8nTZBo7q0MxNBEAZ3OTxK1z7aaMawpYymjcCOm9K3tnzd587+aktFEn35VEdZZmBzCdKgYFed+Z
b2GAQJ99MhHVAV473EqQhgu3uRgOgw2F2S106G9H6nRM10Qpts46rjCjTElxrw2M0K2DOq/tMUKW
iwBWx8fZ916KlEA7LJqLxwmRykHj8GkM8702x+fOXZQrKtwZwbzph/7TcwX/drzzvPiSw9tFt2iu
G1xd8HpuomP5rl37qQzrfTvD3zKjo9vp68znrhxUKQUw6NiOkWj8+A7oq2R6ciyfukuWLPbyl65i
5OoGlGzDQx5oTsDy2tGruYDhrLB86qL02XDj49TNL8UsWEThv6mypwJsgrKBX7C6ZgvDSBlsnQHw
nrg57JwAGLCODNGBYEIaXFgy6LP6m4Pdn65r60cL1V3t/dTZWEN+dgiNlgHQPKMLPn16EMEhH3dO
AAEOleY4/Gj/jTPj3Qy7J9NnQExAiGM+2bO7ShRd+CBuHVCkidLUcZurj4PJLeW7OwWPMSO3glDw
mi4FBcBBNlcws9gnmo1lv2TgU7h64FSxLkIbKCdxmUfEFD1PTFV4LwnLIxdrimvXv0i03mIvxbf5
4gzyikvn1+IkVskT2+pLnToHZ4Trn3w4Oe8nchDlcPPWkIPt4d4s0L8kpT6Z1ngmxBB36Ytt5mw4
E/Rlmdvdp94S84JKPErIEyC9LDAYttuIQNX0XYdsgPC2WtBaBKZANsCP48RD5bmrUb0KR+O6y+ml
wcXV8tDL8BCJfwo+YNuq/eQCRZedpliFAjFrvt0WVlvvv9Tqfcz4iKLpNelRRzMlNQGxqJwEZcyl
o81gS8XkjBDcNHGLdzOOuqCATgQvJCsBYYCKXnYN80eSIvcI3V/H5KwsAVhloAIJFASM7tu4wYyv
hm54wOOeDROx0929ykCNt8EZw+MlHNxPi2uhGuS7X5d3DRyHwU9fJtMmrf1naNSLFwG4HlpYmciB
2RWZZb8Ti89J308OGzGJlcwKUEBkuWJmmh+VKRhRBQtdbFMRjOXnBIK4hMOM6Tk1QEaIxtgLtwO1
yCojISh0DCFBzVSqcKkf0gY1muMn1yHSFydCQmp2DunIHdGc7ODZwaBq2clEnxLctZ79My/LFtd9
wLdBffZdj+6/zG8fZrWMqVEY5LET0BHhdaqZpwzDz4S4efaIOE+Efa38hm36tA4hQ1isSWBMa3av
Ft6gtk7+6apEKslXHnTThdSN7YhcjWn/YUJ63SYkJ/CIGK3/Bir+XTTkYuELU8g7CydYBT1I1VJz
XxSTez/3aG3bkj19W+5QTxnrZmJ1krKJLhFx3zWWKvFvgJnOioTzsAR5A7tdiO88mpAeBuHem7q9
kbSnwOBgloL06GIeH8SYgzvSVGrFj/Bd476s2Ji5A2ZgVaIXzSLyA/tAkzlYYd0w9PzeGtatyfWh
6nDQSgrcRv9h2rjFFWtWZu4EPQVoefKmJ4ZBBchZ+h2WUDxTufy1Jwxrkyc+GxTxlIBucbc8HD59
DooHZAsjMJGyZ7hpWswPOCZvc6mJDfTuEZXgP4iTh2ZBipk1GzBjuNh9dbM6Ru2MBUA7tKdhhBwy
FPLIbUOfMiGiHlz2DIPMLkDHPAASoNvnYv4WqnqQpX+rUgbzdc3vjPrvmhbVvYzKvV0Rbu3pq+3E
R0GWutNmrxokw4CVqCBqDWlA8OEwDWso2fUgAH4l9Mm+DRk4d12sZjjvyfZbohpMmG9Wy+ee1tAB
JqM6zDkidOEpZPnWOTGKpyCqvwJU8oNnYIqw8NSB4XIBeBGn5VpkB+cJTYaZ/wNDvJ6zP1/zlQr/
CKDsNg7lF9ODR4Ig9mnO5dynPzCRrG3n2cjNAPuxQ2K0zX0SsKhIcueQcnnfDcGXDaTZgVTQYNLy
nOqfa5vvXTYfmURenbHaRW38XPnzNpAjiaqCeVfU+9jTomOWG1REAqc6iCrCRFZh2j47tX6ynOKh
VkAoqVZRpRBajHIsnYlixxQwovcIuD4zaX+mfbSuc+cpbVA+T1QKE1ioNBtQ1qFMHU2y83yyD00s
or6sn2USvOQSOrVfBc+2Yb0Q8fA7MOoYtQ85FVqEFx+AeNy7Uw/HzO+OjWMcRl7+KC/uo6o5s5ra
+AY+V09chtBf+Sbuc6Pdhwncu5Tzm8IaSypttGu/5zawk3bC5joN6zChmesdjNxo7kw3gYiXYpu2
ICCGFXnsItxnKj5JI3uYpPmWlcTDaXNL/AFEqgWHCMbV8pgCu8gMqr65BB1GVfCBiZmuB+/BhIc4
Mv9x5BLEYDTXLlA7rvxtPLqHxjoOjmMCGsnts2tCbCvjR6Kjp1VPVlVbdls55mRqMdVEmWpOaNAc
FLjD2JApMaXbyXIIoNGbMa/vrYy1N38mCa3xY5fDsgwtY4P5MyPCC8alHOkcogGE9twt2C5C0Apm
zPMABqY2GHxSr0wIziclni0UPpOZ3jcabHEZIbYQ1IIV2cgOHeBaTtD7MjEf+8a8Oel8KE2SdyYT
tY3OGmIynZ++8y9t0z2PJghWXRofUlvvfkEfWC+Q8AFlqavwfAU640itUHyPidrrct42ioWtTIp9
iJlwLCJ7OzTuvC7i+KX1JY43jnkJpyEcX9Ipf7E0eSLs6jmEfLHQZjiltOoOTmx9Dik9Gcjfh4Sq
fGsOwXbmIHKFTRUA0Ym5hNoo/AV32sy+VeT+/D/ll/N7YpEZG83iLwrc58oI9EYJrKXEYB78fDwR
03fOkvnLN0JELrP/4hd41dsmPpKvuhshk3LzYYIaoZyp2Hvr/OmzmqMrM75dTmpkPXT7mF4NYWX3
BOkoBGMarruyHGHRwzwyMC0rq7rZbvEiip4bfRo/zdbL90vSfN8MBqqr4RA1HKaDv/TWKdKOdmSm
BbmYzQuj3CIrMCkaFZq5hV5XzqtKhpvWHp5VkWIeT2FF9C17J7vEUBgX1o2aeMmZq54K12Fvi5xJ
W6dk8N/6CYtjmGXDEq3G2daaT41u+QJjWGJVVJ7dzL/Y+eCsKCiI6hgHlhUTPhnQmobBhtbr6SLS
xQRbW+YtDsrmfvCBjPMv/wwWu93ad1/dnv2kOVC/tnT6dyJQrwUMimCAKKBHPgRDiGZrks4aZDlh
yEP7TxTYsQccMAB6ANn4Xf2NSuQ5MSZ7LeoRiqO8iX74LNMKDZhJv21H8T4aMoZJ5amJkV0kqNxn
MgqLhy6sf2ybEiaTOL8DNZy16XzwoH5T5WoWPzVoJH41Wgq+1tGfcCA4QAarhOkfJITnxO68i4MU
Hv9ULrj+c3BoXhqiKkuAOsncg+DcGb0xPBRmTO0+hjG7Q8boSQEupSx3JdPeJMn+elBzgjyvouvI
YiA3CFCmUbFg8iA++2RxnyP1SvLjxvGDo+6/G6YXIYNb7LRJyNOSfgKxZ9uUsqT8BDFzjcjlDkr6
15mjV9C9d51miVPymETRtqywMOfqbHTTl0cCWuZVAOY79nQPgWlcRj1sjU49iBT3CvqjiC+Mn/MU
6PbRqJ07SPmVnla6N6/T1J9cb4Ay/QU5a20s0g2W2LP0vuyouCc+eFdhiu/JFhgQ3q4d0iaOOjaL
XY2WjtTR9rvR9S9FMQ4/i0yWHj/ZpktgVepYl8exdlmPAmTyg64+jbg5H3sTgYmtwZMxU0IAAVy8
qdzp6LV5eqvdusJArNBk5eSXRo/ZDB4XnH9bMa0llMAlPLZb4B0jB0yLa8Wl4YyN4GaUIR5gJf+K
mZ1XBtujgYwC5ArP0XSzkJyh1GK1ykd6P9LN+Jdqkdx/cvoYxa4AONO8u8O6qy/tfDHbRX5CE+Hs
U4LPM1RKK7B6fbrzcrGBZLpK+yeQ/jGbdMk2pX6ZvYOj3y3/UCtiFwq18ZtyHaovFcEfFVsJQHsk
CcqL9sAm12ZWbEINHyBYIxwesAKT8NN5j/5w7VAp6E9cmexK2PrcVcMrplQGkEm7hY9WdWeQVpYC
8b6fWcct0RkL+59nCMHrXuIRYHUal0/WxAIVleqSknAp+h1NO57fDFVIGb1F0LBDFz32bdQbv4OD
BrtnBrQAz0fleGaRcSYXCsacft9yzlP1leCtisOAdvNPAJ8kUIBx0G+El6jvi1WKvs61kgdGm7yy
dP2cph57voDH14rSVdqwJhdcEy3vrmgvObI/F8dhwr+ZYBMAiYKajaEv2M2vnt0W6YTtvdVAK1aH
OuDzgD79GVvHVryxqScSTIQn64pxdM32mvk72aus7lfS2xUQT+0YKjCmwOigQJrDwEneJtfdjw1C
tDv5yddj1gQg+xuF4JIWDi38aWQybnOJsuKj01LJw7L8r+vXiuSAmM00W0ZFZK+iPiQsA9A7u7ZD
Xm4SG3US9QqNN+4WLp1+GTyvSlS+RvEK09nkXSCyzG8+4vjIY9y1OyYnJJ85/XHst2h+7ho2aPGd
oFYqq9/ls9Wnqrx3zAWmpaqPMj1Y7aOGEtJh30iYcK3qkfVItfLKc58/xua4QoNl/jYMdEEfSOuB
kAuj+x5nNB8XPVwza2vLnRMZJJTtaDLuzH8eTbzLUNj09qrZ9uh40mXLg0Q5u3jlDZ9bAFCQljaG
+1oSeKH50W8ZeoY2OS57esyryGdL57Vub1P9W2WYScbfitQDn8YiYN5DtFjDV5hVhza90Jk12BLC
AOEBKH3Ql2V5ZzN/od9BdlKc0mm4mXAYVSKOLk0BDhmuQcwJJ5/faH6q81MZICWlZQAeVPN3wCfw
8Au7b5jpZ/vW+DAOXjU2SLGpgoPoDk370+UPs77N1gn7B/JQ3oqI6u0G7Ik4hYKZm6jX5sQZHMIe
nWEm5s+SAApQHywQmR5h/PGAW3xhbtDxKxXxMgef94O9SaL1qBB87+d2N0ZUMj3q7LuhMu4wqdCl
onffLcIsth65y93A01cmzJWRL8q11MzybzAgLOjl/VeYPrneqTAlfkV7Xy7IDLvEBdNtfDaX+tKn
HyLPd/MC5Te7O4I60MpI/b+tdYnlpfsuxLmCA1UH52Z5/JinuGtT/VnGNVE3Y/zAI1ngWEWJAIxt
x6FOyEcWf2X1vrZemAs6HCSjzbMEIiB75L+tXQ//i0LoSAOHtSM7GwmE2Oa+CMlfXxuslSo6Zbf3
t4FGjbIxUZiKL6cPnwq56xx+ABa/yQZwTdWB647F010yXSaWUrRhGx0jouvBpVdP+G3XtYEDw2aJ
lJA15ZHhuHPGD0gkW4ABKx/3W+RQwLj0ko+Nc1XJJgp2KRCGWV6t8dAz9ZiXpDb9EqKSbeeG+3Pv
imXp8cHFG2dfsb+tR/iC1au2XxUCL/FcZAtNAo/DqvCruzpyaYO/oaEl/TYF/Om2J5c7ZiGaESuL
3sHaQ/ggv0aKjYQPJoFE0DtOCZgV+Pz+vlWXRL4lzBMkbJksv7AWQ2FyFDMsU+Oh40IeO5Ku7HXf
/oALtdvTGJ9ZYGcKldKmGxDAJyxnVi1PaHGN0V1zPcrgXzPex9M/bX2BTK3R5iomLdl4n6vbMEiU
tft0ccKOx3oCthdfxq65RtV9NcwrEt12WQpMHxZjeG6Ttyj+F+BpGNOPiNeKY6sHNmFU953cARvo
4xf0PPZD6jySchPwlwMBCtTWxF8Y8fk01ptl/hlUMvM6sN5pYW2o2fJkjA+QJdEcFON2yvHIPA4o
AgeOI14xoi2n7E1GjAtJfhsfvZKalk8kO9S0VaSK5BqCzVuzXBhMfpmN3mU83yrcUuMdHKKG4n2F
RGe61MOLyTje+RYYtOKO3NInCPh3VrPAC3KADVVwjfRjOW0dKvYQcB38YOtdE9/EgryRKD0RkTtH
XC5Fc9+gABQAAIGRdu0+x5pczAHH+jE2T63z04hPTxx64jBS8u0cm83LxvzUOGMM1I36YCb/TDAy
XXEV+tUTFh0v4BqHywO3C7vXkrfCJjgzbg+afFghgrdsImwDWGY67z0XbDRDWkrnOFqb9muq4BAc
G19vBus1FxJx2aF031v9WJFVYryXSGxC2vOG8DU0aT1ROtPCg7gfEUHili8lCS43J8nWFnRLNzwK
Xl5YQTRqa4sLJu8uoUQTxbCLo6XYyqDZ6RKQPU9cclukFTyeMrIwJuwXllQHx5ExIPb0akDSjNcB
0HFxrOnJZfxBvJrKjx5AzjS9pcFLZaLiMl5kv4ysmN7GAZErVwPEA2t0+AV79kgcvJ+OkQPTslDx
n5vkeSzeveC1a1gL7S2Wcj4HmTNw7w6fDpP0AvQ+1g66nYqi8uzmFQKkbk0o3Lb1mxViRE4GqJbT
fTf1bGOqXZuxDd0aQXTQ1rSdmNzSldLqvyuew2bcg2zfzbrYDeXFtjEPWxe/dPZaAAG39q2NcAfY
fLq3vfeFt59Cr0M/1njvZpZskC+uNGpY3LgzYYq+YmfZ/Zj+xcECgzydgROqeSy+3H84pBqgB2DQ
Ov9JRF+txLGFETNIIHCMOIAbAIU4rxcxlDu8enCchtjbS1XflBl/hiTm+LXk4VmMZmib0BGYSMZ9
nxAkdsGhUvjj5Z3ugjNbTuItxqOoxVPbMygPcHPki18jcZMD3ItdTPKcmaAsBpICkfcDxS6tXwEf
1CjB26rQ4ex21g67DYMY+JirJx/yTeMupjSir0bXqM6qURI6ZYieJcie0YcA4gUGVRhylXjBvl3k
RWUcP6FZZm+K1sNKcMAG3m6C04DvXJ8MByjduHAPBAvjVR1aOyf0drkfEmgWpr/ou26V4gHy2zw6
dE79PNVI3QKmwo+do8ODjOECT1FAoH01FmuRdNVb2tYYtibo7IhbJ2qtoEu+x+D/CQj0kXoK7ofA
O4xWtfAPZwzWDm+AZfNGV+RHaGeOocF3ziEqxaPnRdk+LLr62HmI1iZdIiR1jLOq3TffNEeQRTxy
Q1ExYotck1McfjnEAX3x+XXvssF9IyqZJaM32Ft3dMJXZA4sFqwWhOrIThYCIvMb7zgXUP3RSVLP
zeMlEBh2isrylk/zcVB2dzJEVK88m/gpb8BG70rzwpCXfmo+53gdAquh2himU0KhlxcSs4z/YAUM
EmNKq5Vs8FOzWNxXWInb1PiyLFyUHfcHwgE61GplNNJdFzWLGsX2o7B5ZWXSDQzyoYt0QP9cwlPA
DGRqOpY+mM7J+fEFOnVgmVyzLV5xXVu7UTrWHtnJfkyWaKL06DgeIKJgxFph8/fURX8ZrewtYXiC
19c/zDQ7EwL9yazZ4eEMmxbqIVetZkOufMCTTbdkGWQsqSoojYbrkmNBLgEGKR/TygQ0PozTP9S4
pAKT4to5N0kSp0ghMSctCLOSlLUJQbnTMTxRH4nt33q0fzEWhLXu+11beb/lnP1ENfsRfjc2OiP0
Ey2+xhh7n82SoGyNr7Zd7OHin0yj39gSL8oBhxJQ2lvinJP71aEV0LIBeKfOqZ0c2phvXBSXwo9B
a8SkUXLGzdahpbDPbf8V8Q7Sx6A8s9+SbNhx9LTFAcfhtvdoy/1on4IHTlL81CSz2a7G1KmPlqd3
lmG8FgNaSeQ/iM+SddoAdmwxUMwu3hK3vNAcQ4Rz02vRkGCetc+Jpl/SAYwViINC08DIzzwULWgU
Ezd6G3oWicGmB61A7np/GoxfmDQjBg1Hl87wbViJ7X5FGbLUf2bf1R27NdD/lkEyVm4Q/DhgaIDk
aYk8YxVRqr6k6FKuKjO5jRpbcZO0op7BLHE9s5qNrSpnwaUDUEoMMwhaIS/Ro3zE6xfFlZAPsfId
oMBtEYIuXFllGdjkS2rIGtynXlOhhSVvvmGcxZWmcoZfc7GIsBvJ13YH8K4h8hi7bGOz0pzZTX9P
CY3On4HykhAHb9aSAClb9GH/HvL/XUYDgRl13q3uvQJWV5Hm7KzQ/oYdRYMopsr/iEMXIQNDMC+u
H+h1eziiytcZZ4MHhGpZ8nR8VfY6s0VLww9clKahZSfBTGSeTcZBTJUk94rqWVCehqzoy3xde4Uz
UHpEFPpnbRH9DarN661qpd2IlIohDuyjkw1pwS00sKNYa98qYNHhoIvJLEZcW9KSZsgZ808dMGKe
VqURK8ZjGfKl8Dt02EcUG8x0NrP8hKxhbqaiS/LOW0f5GGrCiJwQeS6wj4iwABWHs1MjFOwHaw92
UtEPeGFFvsbK89kKFjx4yDthKrQBINhqGtXfXEtTfioLygd6OSONswk1ZdND6bbzOfDMewRmY/Lh
gw8jOlGMKsYIWAZxFAkAxpHNStAI4zH/bbrahdmvjTQaz0bWZ/LBnrpwabrT2qfwzPlJiJez2VlC
SqLRbarPLEXIhzrFjZBWl5OHpF/NYmDtTcYDE9M7W5q+w85tKNJF0p546VNm4aTDO+GDieg2+NuC
iS4+mYoJnorp20AEI1mnwHIpcuKLF1QhyOg+MDJWoCOHB9M/P2n+RjfNyUEVjZqAy8WROSFSddrJ
Ii7Dzzj9hg3Eed999iyJC4ndgJ/YBMNakx9Yq7ZvC4qFMshtMaM0KKrxwfOoL5EdmKaDuR79a55v
83ia+fbwwXvh+GyXVb7MfZ3RD9/bPk0w3EFwm5J/ieenWFE1N2v346KoxGjG2dEepl5Mi5dVB43J
Qk1H1IYbL8bOEQ+E3bOc9PBLMiOUfZ9p5BpsSxO5b0vs5MPRk0KRojXFqcc2uRNuAoCxgMaSSejx
VmCRC2NoaYptF1RqfHWwc2ClTe00c9EhWZXnUdqMKE8FCvCAGDa0QAmnvJybcIyjfV3mYQ9+KGp7
1NOaJQ36RLcy4w2/YuPvZT3XrFtaVyxangITatSDNFlw/BECK8A8XdnQlGL8UZSNbdv0kPUatPjs
hTwZTK+FryMtTqXu0nLcaDFEvj4blpMX7rqLo0Zj18mtBQsaTrldffV+F80JwCdd2x8y6zVSV9Mw
CoMJMYjBzF7zxkUMQhAXtL2/kUmTyCctwzDvNnWolWFdc8jiaDgF9oDuz2S63xVPpcvGsfy1tYjQ
26Y8ITNQfSMpmSm0ceLnX3ZoZ+Y5ymK7Zs6rnBJ92FDjgoaBYyobq/8kvCJYEn21272G2ZDJaZc1
gwxG5CJ1jPqYsqFnZlZh+rM5mUXlPoRBY8ujUdQlSYqSr/J5tHpFS4v3jD/aQ3rLLjHSEQ9DkaRR
/Y5KiCdtVSMQ7M8h6hf0Z222BfXiPUeGQ0TSaLMHvcZGTJDFNHsl1P1eQknmDEW5FEzBUmLGHfM/
1GPFqex8VO/I7Pz+V9q5Q9anR9rs+DbpsSKpN2gnSZPUzXVj/rFOj+YzfxuPQjpHWXKF8qjse8sx
l6kB9BEu8NRI5/+YO5PtupEsy/6KLx8nPGEwM8BQKyMGfB17UqQolzTBoiQ6+r7H19eG3CPD+agk
S1WTikGsUFCUvYfGmnvP2Sc9RFks5KWeGpb1mmkcn2Hich6qO85YO+qLJrmylFkrgU3jW5cDXdnl
DMRxB82QX57vly7O7rjFcXIR+40evnjCmZYzu4wzCF2RwLAE6dwN3s0UFjz0EJ0oTuXS5z5gka7w
+4MKMxtqWmZxwPWWPIa4WHWRS711Skx9h5nMgnJoysKOKYYtTT2cIoz0O9i0CcYhrPI0Oj60XdHi
K7XQPfo7CqYq2qquWYzNQoI97rO/VFRPeYQlNQZHovamIjEvyR+ezvMRB1Qcxs09uuCcSuIcWKRH
hU5q6o9jq2J209wji1pIEy4jfsksCFCxhEU4xvSN0Cmc5hP55ljIy4Vnhzrmqq/zupINDXFuOksY
IVjKbDhPodMEgkzXgQoZcOewDejRZ7Y7XXk+texzXorKpXcxNLh42WKj62N3Nev5q1UPpMCHvvWh
QbmHSC9J+sW7sFSRKroPaZEloJP8KUTTPE0zoHuYDPDbdmEcoFCpKhhAPNLzTtHBg2YZgvgz2cKp
sfTnKo5QjZjQBzZSE0tRTp4KWpLVlQW0NW/iPkYkUg4ZOKLMjdLDJAz971wzme0lSVzewWDnsL5M
fRpShRtpnR+6gpTASysqseLLfCZ6hJUIBacpKkCWHhCL4NLyFX1z2zZ99NXHJd7TfomG4FBboTNf
IMoa2geiRFLMXU1aQNbDyjihk5JOwORhsTzfzmmuQC8JgkApXpVpwSxXOSlh11H3TfJAXzltXYpv
UdE27LQa7eQUb6Tu7R5okynzfa1szGBWgsqEthzHsKvFBztw2w6tERfVaI3MFzyz9Vkh61pd1OES
VFQ5QtHNT0HQ0KSM5TJTkilYHLeOsXijmqBrURmmnWqICenYy1pqKZKHqMmL7oFXtUw2Y2uR2GZi
0Y/XzNhzco6QImCunvS0XHYd77iYvCrctp2H7RWbSv++aBRkn9Skk0MgjwFINhk3JoCQDhC5uH1U
8uxZwF11dT5OI+GvOf2o6JLmaN9hGCyhl6NaRJzjpjoez6Vmp3gyaeVFV3ZR06YZKVkOu2agq79X
gW1/E8pd1rVtMOpWBEGKtr4a0PLAU3NDDnuVIKBoLKhodnbeeI9L7KS4PgpvHN5RhM38Q648DyWr
53XMTU1qULWVlj9mZxDcerXTvCxqk+qKaXGcZKl5DEvAibXTOHDv5zRl4+Z3ztfIbYZvg192fJxI
kgkg5sGH6VKM4povk9woR0U1cVBM8lurG+mbzB5aOyLYGitBnzGmFNNT2EPUCxeL8pzqYBDPCPeJ
C4p80nsdVFsn3rhgkc1sDzHgTIl0PvHdUiPf6GSNxaysRrMWSN3kWnn5pDcVUGiiPDu3+5K2StHq
AxC1ZnOYPKMYJBL/YOoeTZpFb1zcObEzoVNwU1/dLfFCl1UIpFM3KRCWG6cKkk/4RYCryC4JIdPX
+YyiwyFGRqMd/1y7zfzOCwymK9Gm4bkXeFS7QyYUJGto86nzyrokVSn0SF2vS3DcAd7aL2XrpNlm
csqC/56H+RvSeDYYLdL7dJ9gzPtkO4F+9MWEcZ/GMnm7aT3GWEtCJiqwBE7/BSiZAaSRRwhKZwpJ
H2faqnfQEeuvcVYRsqOrIsJT18QlMjO2lgD2VdLD1UHxSWCvciOSNhHLxqdSKLiclu85sCYhKdw3
cDmJrutw1UFFgji37tl5CiwtVUZ10gBktJrRmrczswz/cDvmoHJk2uWnReuXFBqZx+fd1AviSTrM
7AVGH4884bCxHRYky+BgZPAi3BVCwDGIHV8DmsdMYe/wd8JYnaOYvkw7JgTSuxAhcDp6djFQx2u6
95OFZGqX5x5calw+2tozm7vmMmF/O24SHRb+WRTq7hvA/qEg9huvGbbDWXM04rmyWKkVelQrQrUA
qKo4r3LjAYkGrgs3bkzd6I7Ni4Jlkw0SPnDpELkcKg2oBcWTR1RlGsEhxJnI3kbb1Ej385DZ9QN8
paLbdxzD0o88kEV7g8eoiLe+smzUv9GUN6fGGq3m0S1HMlTN3I7R56bvMc4KQOLxtywE+Lcve4Fu
B97Z7BTkZYDrSm99wGk88wu6XWXYrgw4WUTq1uYU5uqcffARYaWsW5U7XHa0rsazKbDL5CvLZ8ZD
ssxgapC+DRENU3YEVnA5xC5KAg48XjmwLWxAp1HVQfc3UCVb0dxiXm4nRQAvOYXLPIHCbZNyP7ja
qd6ZxvMkMQP+hL7dr3vE6SnquWlTAj+iN9Pkkc0e2wMpzYMetacBwJ74WyXagg1CHVuEB0QVaV++
itHPp7lB+t8VC8fSZLCyu3GoLIRlcykQrjlm0jckTHjTAfxZfpcOruPdKdmhkIV5HT6yIVya3UBr
Q51mg3LDhxBcKME2nW1XNHeiumBemKYgCSCLqXKMDwPqOtCQfeOCbPCz8UqXQx/vVBWV+TXSViqj
MS7JsyabRMVr7lE1170GqjvUeZpe1GPjdYcYVcp4ak9FGqH6DXN8aeE6cS19WcA0W7w1LSGb0tLf
ZI0cg13FIhf97iEM9PHxqZwGbWr5Vf+AGKVl3x5i8KAPMzVzh6RUeZCPAcrAy1WSDud/BHGM47Ji
0se+tWUGpb37tfbuVbsiJPvNgMElBMOoKgxZKf6qZt3ja9QZUYZYoeso5ze1d8LtAZEzgYSmcrOk
H2re4x4RVxYhmkPy4Ktp8+sv//nP//o6/a/wqbwtszksi1+KPr/Fq9O1//hV/fpL9ef/e/btH7+6
ntGOMY4nXUdJW6BF4edfH+/iIuQvi/8AhdFnVYQxOoOLCaZFiyje5mnQyZPXB/LeGMh5PlAOPqa0
PKorE+EyyUVjZ0FOWBU8ow2QuAJwH8Er41IAWn99YH08sGs7gu8pEeUY4Ur5fOBeVTLrBpa3pl1B
kt489ucoZSpciByqXx/rxdV0beX6EsWnp1zPFkdjVU7UwOZhrDDp7EsWTu904ENtXx/lB9+IJ8w2
ShEhZozyn38jP2odpIMmgfjm5SAQVtmFzrpzry7mi58eyrWh1mnlGEFB4+gLBciacWv0QKziHBS/
aAIqw5GDTC1Yvr0+lFgftWePItJWqXzHF56tBef7o68F7m+OFRrPWkBL7guoiXFToAFYJsUZAuBO
gs5qE7QCueqy+gBQaSL/tRyxef2jvLyN0lXAgaXRxhaUcZ5/kgZhHWgI7I0TfBU0TBJ0J+qFqq+v
Xh/o5Z2UVLc8IR0hhPGco7fP8WaOcMXATN4MYAb6FAlp0heaxkAWBW88Nu7L62uUTTnS2EZ7tn80
GIRJfNdNDFK1aQB9SJnNVzMC6kun72BLxQO4iNe/nrBfDulqsZaWlMOGxVm//99ml5BJ17gjSsTE
Dtp9O5cNlswh/Vq6MrlIXbqevY7pjc8zjmEXEchY0On7v/kQSjM8z6+R7tHrIrjDrSlyyGsdEapp
u1gQcdiFIXcms36gGIz+D6cR2KZT7Un1IZ/s9PD6h/jBtXdBrAkfrbLt0lB6fiFiaUPxgcWxNWxf
hzNZymL6bHuOA6cTjJF0MF856fjGHV+f06M3ijvuKe66lHz19Tn/2+W3tA5nx6GTEjEq4bI+ZrO5
o663BGP6LsdSddbXKfXnsYu098ZL9KOvzOrL0uIy/Zrjl6jq3AHrLFkMGYIB8oXsxOAvK/N8dXty
3G81QSklApefv9JGesIHeww6X6+P5N++8yjCMGWvGoE0kU59Rb5XGX0Cr7uE11kf58mhGUrPuX59
0B9NGL5wPF8oQdfp+PYuoaY7gIdhmw8aeRAb7PFMoDtL33ihXiyirvRsY+Cc2YY3+Xg6HkQ5TaBB
wm2HtRvkzjhRA0O+s8C33oi6IFlkE7cjJsOtNbANfuOW/mB45g4En6w8PM7O0ZtUztFYUvhkgzAO
cLVX4XWUJ9QHh9m9miL91VmgcP70pTXMVVLaPMa8I+tn+tv9JAdO+LIdiPTolvwDDdl+z46zvHx9
lB9OxIZ3xDgIOp3jp8ar4oxGS1KypW6jd3lJKhOnW/e0iZT1++tDiaOHhRGk4AZKDi8OZXf/6BuN
yFAdEU0UCEB9u1Gwn4B1ob7XE2O2F96EOlOILT5Vckp7n9RUdHOTmUB2R8OFMO3dGx/oaJb+/oEU
BzKWXaZqY45uawrILQ7bFY4DCOqQ0QR755gawmOCU2vI2urgxYN1WnW8stTvCwDyyfJzj9b3z+Bq
rR12Nr5ti6OLomq27OxBKHzIwjlf5PTRaco7Et6xJdNKYekMDq9/7R/cBsd3lSttT9vGcY6mZKvN
LUSkJCCPeY/6M039vjxEnsTi//pARxMhX02x6ArWXZ8H2HjrB/nbE0ygNH/DW82hqOKRMbh0u3iR
lwEKeEkhPcZv+fqIR0/z9xFdT2jHpnvtsZV5PmITTlVCI0tuAnuOrffx5AFKaSgiVl9Gcq/mp9eH
+8EXFDzTrG2aecl3jzYWWk1Y8XRErp3A20easpu2m0xo0VGAUuKJtRckyutj/uArGofZnZ2ucm1f
Hk3zBupyv7hIQZNIB2cRTiqDlIVidx0nuCd+ejBH8R/jaOY9jvLPr+es8BymA5YHW8zFzqtsTSZY
SRGTmvkbT+X3ZfFva/Z67xw2K1L/uWPx5POx6G9zUJVUANFudBdRAoFREvaxz1bUth+n0wGXAp7I
Zf7oRWhk/MbvDnqdImyNMmihP72dJMkWwE/d81HNf8RRCPLMr9yfmzP//KQ+pyuOV0owdzz/pJU0
lNYNHXhn6CDJzhWhacU4vYt61Fev34CX76rCYmHDGnckq9/xDLWMNp0AnSIVbdrhTJV5j8bKTe5f
H+UHz7FjNAIVH9qo/2Ji9hf2CjVFM2Q8hrz3AAeZD78GujjbiaEnTf318X70rf4+3tFj1ftBnLjU
blCGYcXYDEUek6tJQ6B/YwYSDrfi+KEi4pNpjuOVYSJ6fqu60G0RPqPWQ+gwk2xUMiNeaeFAT1t6
amonjVVXAzxZr20OabWgZhxc+tEI8mPy/KqkRoeuQCh++ekr4PmOMkwbawXCP7oCfp9Q/uyK8oRP
NbfbKEsQmjtz17dnPz2Qcdh5uyztLLvHM2IaDoHOSzp8XuGDX5q1X1h7s6gpe+NSrw/90ZVmlmAR
U5LXmP/5/Eo7GTaopR6RqCewHEHjFfcJbbttnTv+DeIvGpiW7bwx34v1/r0Y9d+z4fHGLPEz9ASV
zf0dljjdULrH5F2FLRbOJUffJJ38ehpLb+tFSXSa9tN3BlL9fhmK7lCVnKJtupSoPxc0Pkkos7vU
z3s0vQGFOcPJ4jYrq3x+a1r94cXiDeCdNr5gmXx+sYSCKjjMuLmimb4Vru75Y9upj+2EA7ByEgIa
3RE7Ru5D6KnyuylF+Bdnk7+jsYZM1U0wW1LQ3AbSTOdNPFCV6/1h12tr2vWmNPtSY2ANdVYTxkIs
Vk2BZOvV3meUMwgC6IdC3QHb0SfjRzHEEUCG8FxNQq9VQfekkJBqMrsCoJsJQMyR2Gg7ukitHpqj
fKr8gIwPc9U3/h+1SW3OslN4UTm5uYAE/JECwqour4F/YRYK7VlvJtvJr4quQ7av0nN/hsji2AS2
24sWm7qlA/D6U/9yQtM2p17DsZftB2fA59d36cZMlh54tTFdbJ90oZ5GlUfWDSSYLKZsbSq9mJ9+
A1xq2uu9oy/JfT16p5U7m2UISXVItM3Rk8Jov52iISLY2/fkNdSoRXyoR18/vP5lX+4Ino97NMfF
VtxEpraYTWsn3mdZu5qY6aomnlWdvj7Uy4mb5YHjnsPuXbHzObquVhM4SRbCEimdeL4MrRQDPSSL
N2pvPxxFup7na2H7L7blch6AFcfYGvJhRJ1fxONW+IN54+i63o7nUwffRUtf+7yFq2rl+TOiqyWJ
C8Fly3nFzxp/Sk69bsKAnBXNI2I8Go9NQljmOCJ+fP0yyu+7+peDe4zOfsfmSz4fHNg3vZ2GwVuN
0BR6zWEmQC6sNhwv+TNJW2X+e1F9zAkoxt0ZQHyYCHOzQhJ9PLwzQMd9dA8zAq6bjLa11Tio5beD
wcQx0rqL6em/bzCVLAtBbGBGws80u5ib7U0fAt/K7vrl1pTEdE6AvYp0R9u8hHlOT6E6kyAFcF8A
SYMcUOOVEXtk4XZ8Smd+k7vXnZgw4sWgIfWlIYYs9C8toFQ+Kh9NFmIDigDSOjLiFRyInRmnvVml
IZAtGnB/lQvhYAL9FJjscuyT+jyPpk8WO7+QLC7/LIsbghgTJrLPIWIIJE3EadC87/Xv4D/Hbu9F
p+xB2WuJ74f/yxRBlrgxPcanQG0XhCFEkW1KvCKAi9T8PjBQ9B4i5NfslWf9gbY6/qoHNaB9hW6c
01t+T5hoEsFocu76ngardz4SDzTW8qRebuCO0hg/8cR1CqqyRLI1PUD8Q3WHaY6eIcRoj6JlhOjW
BF8XAmOk+wfE9UVeQyBeCDaJemAA+AWYAJfqq6Y8knaPac8xb+dD0srxyQ2kgHU2GV7F751fnysf
41Wa3nA8PBEYUJf0agCF3uf7AoEDjRXl7Ti10qA/T4ln8T+12pxwa/F1ARIghcXqKRuTfS6D8946
qGyf9mJjksvaI8Fxj3MxCtrriSg6pPNpc7XC9RPIFvQ3y/ABtAYEYQEm3r4f6wtU67b/pcQWmx5w
4GPi6c8juH7dcEHrLYQ4D0xIlHcTCaHkPwQE/RI+jyILGt6tAmhVrnZqBH8LeRUfnAYvdHofj4+g
caElYlsQmAvHp3B5KLtLh0YUTR821t25m96BMdXZOyfdD2SEVSyWLZSCtv48ReWmSb40DSnUHbjF
OIY3eDZMuDC9M/qaSwV6xkehtoCqWpt415U687J0E2n4FZyfiszFPIl/qvuse8J8yfGLTmP0ctP8
afGfyoH9y31GRytNizM8SiK4MdlnDRqnKgDDo2TV2nooihLfGg0s5JE6nc6BFJxWwBc6l7BYcKN9
sq/c88F/F6EXhyeI3gvt3qzo/0K0z/pTsBioqfWu6e1txhG8c29TqN1Dbq44zPIj1tFC7ZOBu+Tu
/ODGKQnhxQawQvu+OMF0i4Z4J5rTQvB+RrjZrf3rs9XLzQqtduZ7Eko5w0O6OpqrQsdtJxfzbMGa
CuVimuxPI5rOB9tMYA5QFkEHzpsost9YxX+we1+n6H/PksdTtJPNdhmAFVJT8K1Ipq+BK8SOLfWd
b1n3qxZmNvmVnBBMZpF4WEqsJ27zxmnv+6J2PFd7Dv+yMpRM1PFxb9JJ2NIOKU/EpC9VlNGJJmNM
tVelkmSWeF26cxEZfjOBDi+jtoVDR1bHglDpZEjJ7Hr9brxc7T2bloJjc55RHmfy53ejRfw12CWw
3zggwaWHDnxa5fT086B9a0v/g6Eo61LFZpky69H8+VCOHPsGwcEqYMswfk9d8k4EJsFdEyRvPGMv
N2xUbdYCsvJReIrjxdhGmucFoPhPFCGETJdqvF8S6d5OE6lYLZX7N8Z7ucXwXOPRgXQkYIAXvVFN
VYMUMKRvk4mKU0H8H4BKsi1fv1c/+FaEvGvtc8DzKYM5zy9g5Syp68awY4V07c+dDPtT2lAgk8VC
/B8OmtX9//qQx81EihMebymvKhpxV7w4h3FuKO2oZxqs3MoDh4PtT55YeWDfKiIi7zQ9vi9lJZIE
KCbUOEzpRQrbEQ4VgSl+4r/xeV7usjwKCoDQuQC0B45fHoSKfk+GUQ0uKeseoixyrgYt2o0X4H4k
N4boUE0uI7EC1Rsjr5PD89f2+chHk0eyVC46hpDGt84f0Apfwev8va/J92ug42jL+8Rp1VtDPW5e
vwVvfGX3+HAHZzpxQ76yXNWOTY7evQ6g+KINlKdJBDMfTZV3GrQkfr0+8g8mTM47gi7Q2sJ11XHf
C+OZlZReV59kKa0eGQM28UUdncOugf2KlGQ36iz+LPNh3kjHJVg9VEQYTV5L5mBX7F7/OC8vBLID
x0gSw+y1h350IUzvR1a8hqd0S2BfmNW3FzTXxsJG6wq7v5la8n1z6WVvjPuDGZuBeQdonKzVy+Oa
el31/RKskKGAfDRdT8llWzntXXPRV/NIcPFWpugjvdRpdhhkBLY+m5C5aM7Brtbh+9evwnEvmAr7
WjzlMOr6NMr4WM9nAXr3VutVLigEXPDEisrxLi2GB5UsEbIi19yG1RwSuIgm/R0lLIzXYkLue/r6
x3g+mVNlsiVNFw4bTOjO2gt//ikQPtlBKSWRR8Yk8Rfq0331lLGOZ/dOBH3t6fXhxPPxmOvWb03T
eB3VfllTDHKzzHGJdW/MmwQDn6urKyCYuIpVWl6OWlqPLlazj+iApys4Kvadmtvqpndx06cJNkCs
GQpRd+5foTwu7l7/eC/mfz6dt14IZbuKOszR0ub1IWLoBslFgyAq3PWZm9z1WTFkh58Z5/tVpyBG
o45Vho6/u+6t/tYC8d2o0Tic2LWKpCNv3BbvfcTL/2/3Vh3dWxTrTKJyJq4mptDQW5baqtlWO1w/
3RsL5/PN4PcvtHbUfSQ+iPZ95+idpjhF0I3IVzwMdTKsTi72N0S6FuoU6POsbWmcvHVefr6Ovhz0
6PvB5Zwi5s1Vna+Tx1DGkjNOYS/9tnai6CoJsrF8Yw55/vi+GPK4zVIqOMplWM/4YXl0DzOJo/a5
6xAaca55Obs/7+B/PpOjtd/laV/Lam5i0MZHf/znTfVU3HfN01N39Vj91/qr//1Xn//iP6/ir03Z
ln90x3/r2S/x7/81/vaxe3z2h10BeXF+1z81891T22fdv4Rz69/8P/3hL0/f/5X3c/X0j1+/ln2B
J+ruKUTB++tfP1qVdopX6791ees//9fPrh9zfu3uqeq/ZPHXX8o/fumip1843obl8a8/PbYdmjzz
myt9NhK034WmoUi3bXz6/hPxGyZqBB8oiZCOMMn9+ktRNl30j1/lb2iMbM2m0hEUWjHz/voLyLP1
R5b+jbefmQl9qssaxT/x678uw+2fG4k/79D/oCe0nWcbDnY3GscepT8ENxSUmPKfv+tN0hRlRgrW
XOE0kgTCIytMo8R4lyWUwwsCrIYdc/y0LyHAox8ooLXpYE7Ce/qIjQa1WLftpilrs1nmEZVrF8x1
SeirgBxPZRtIJzYdKS/JeGvbfQ5o68FOkDheR5X/EFrL+OiM5EjDj/LAusVT+8WaTJrWQBqjNL1P
ZlwjO8t42BJbqiMBOUoQ0sOrEQdYDM6p1QBSTJbpzaAnIp5Zlaxkh/2wLQlLsJDFd5i6dmrC/rLr
gIV9osTZQcAi6yY+WZDnIkoLm8qAprCgZgsa0P4W6nGS3jm9EvVpGRq7OKy1r/wQh1NMLIhwFHgs
2vAUskBgXSa9nAD+4YciUGVslqbcLomrx72GazmeNQ0m1UMVl8m8c1vDJS2yOlfvmjnUhJyM3uKf
J4uDIY16U1HF7kltXDgKUzN07p2D5hewVGA3Mr8N8f1YD+EyNyB8lCZDDJxwpe7j2PKcp4SkepBO
rmzT8RuhZ+s+AUZqZCsIJN4YXEu7XpqtNyAe3ojekfPqGHZERroKYmhkR7prcuvjIJaquuh8ba/E
FA+Jyrzh0RgS54TYLx0BTBOVHKcTLA2G+MWAE1AC43fBNAm/oJ1ZPGSMSTTaFXY9cMI3y5RSv6A3
SqPqpBsGXV7rJvfMDXZjlN6225BoVBBMDfSkx5TyPonzsvuaSsE7A5MrzXx8Enhjqd2kRlgCGjhG
QbABnV1+VW7d5F8NZ4Pu0Z8Q4+y9OPIBwg2SOIp0BJ117yLUT8sDcwykgXTdSZ5rRBP9vq5sq/k0
uG4G1CXpUVz5GSzC+7TSJB40zYyHWM0ung8nDE/j1oZI4Xnp4OEuS5L4NFgmKKwOm6DmNCoLsKKy
j4P2cmmABO5yKWbvDItsjQOdHpp7XrvFXF4ShdLKb5XOnejrGJmQcMjBAoPSQQ2HUJalfX5hSZ2k
aHVw7G7c1smis6wdovzclr0xZ2aMq+IwQ+cX9Fqh8cPnBGMfHJrWlu2eYtLY7B1pEQMGizQV3HEM
r/ZtXURWvallHX+M5EQuq6QlMxz8VfpN6DO1+ROvMzB4pOptaHCjp2d5pppQ4EAhZk5TnNVNDwEk
aXPKslXgvEfCXcHKgsw705mKDHuTLxxmGnFLlDPg6dYChLjrcBZhV2q6ztlhOwbZOizgGyMyFtjp
u1QpG5ofH5oWzf5u8LzR3ilZG+gZwYpmCpYOunuZwI0aAZF8IzhhdXfMplKHvB+WjwFWiC8xjL73
oVXDDejqJTh3o7oTBykXpzu0urCgxY1O+8hptE4OyeJ21YZgcW3IhujCqngfsrGSh7CHPnChMAB3
0CCDbtnRUKW/ZpNNNdwScAPfJ5xTDBazqDq197B0Ne+TRNXp3lc1uwsyAHjwafUkbGowyRHzSwWd
SrWfEr+EjwZpvcEhdcN5gEpe6/oIkKkcEe1GMG7hXQlON+as7SeE0ODmsQoUMjfU/iNgSx8xu2ps
o8TcE8Gac1E2TteRGNq7c2DOOMDZv5dBr/+oIflO+2iJYQUZuxmolssY990Sm1L8LnKE7afluFLg
08WYkYySPmZzGemaKhWEDMq2bl0jCcHQKIMrRpVi11g2tfCOKgLAoLxKo1uVs6XGNpoIoBoxCbIx
YRK0/8Z7btKcn1n+TIqxx3QNfyCxMyqRicNUg905zi4I9zUQD0MVNYg1hqg9yRynO19q3LSnSWmH
NWzTRo8ILUbigj8EZi7ynerL0j/xyNlMztDIL2bP6zy2H6wuRxHf4QK1KDLWab1frGLwT9cukHsV
AvTG8BvYjrqIjJW8V6Q3kDEd9XxyPNZtfKbtqU1IidcEycejyoYnyqQ+K1DjpuEFmhXdnRbKMKC0
xrR6ZMnzoEImjjtfKslDvcFPrQwONZFAmEPXKXbw4vnSFqbXbkPsm/uHEt1I4NgS++O2goYEbSAj
PF5dTJ1LzXcVanTlB1f2wPQoLs095FAcjLdW0NGmaJvJ767oaWNgtGsZdFdqcSp5IbIi/NhgIuHy
ZzAaL2Dx0Q+NEt0u5ySuk0Ua9LTc3/egW9Um60ountQxgTONk1j9gQkhFOe6re0IHj9+zu3ItNSR
sFqCnTJLQCzDxuc6zOdQs0FcJRN61fzEWFWPQQPpGux5UwEfsFQ14L32mySGSaxIUUskPuWzevCb
6iooo6m5HubY1Fe9pu+51bHXt1cC6zXZm4TLeA99jj13O4+B/mO0MImvhDYhd7S8FaEPrVXF7wNh
NTEBcAv2JojjSXTWili3T6KXttkORGWEuxEXDse3ued5cyLRVVdc8yBkZ5A25SFsYxeqJGq6kTib
lLKCsJ1AfPDJuIl31E+nVJ1oMVY1hMQcZFxtByKDq5MNTrZlnxqG9RYqQ01wDg4Zm5qUz6q4RWOj
3Kt5yfm7oe0PV2DbIzQcbAbIx/u+Af2prfj/uMF+til/dcP+/+FW3GHH+j9vxd+z/T55jB7zx/bv
G/D1l/7cgLPrYTeNHsxW/qrQRgj7rx24ZezfKEardXtOziUKWTa/f23BHe+3tWHsY0ShDoR6l9Pb
X1twx/4NgSvbc0fi6Fg1xD+zA/9+aP93xQ9XiOI8T/cdkS5q5Bf2kBLF3JT1TbyPSerZmdG4v2NZ
66DqNcN2aVIoWTVhffW40Sxjl0FFGFLDbufW1JReOjfxIVy1BDF5Lssrruy5vcRCS95pEn0AtTQX
9GZLyKB9dBqInOTqxX5MVUR5cVnJwdqquy1BKdEFEOIlW92V8gAoABRpA5slX96qYh+di9cv7CDZ
Qm7DcdwhyOj5iaMql6COfVZJe6r9CypxRAdMK42royMVgnv42/Pw15Hn75YpYa9lkaMrTHHeZvXk
/MVLf1zKskq/TMs23eNmxVRcYeHC36C2RBGFl3mx+PupyD9JY7mgLMnnoyzxCNRlunYX71ALs3Xw
I2paWkoWD86cnupEfSqrDG8mcMgJg2cu5Ihkvhs+oI1+P/fte5Lb2BE48GNynwN/vpznvTwH/Pwl
AAa1RUZ2riFhkCBAEpquCnLTYgKkoL4w7zum/aDbKn+yMdoTo9HCJ3U4oMgO6jCmUfquyn0I/Ppy
yF0W01zik7IvM028D85xupLZpSi9r0HSb2aqpiDC+HuwZtJ72yfpzwKVe6IC4d8R7zreTDkhJ6nH
JnvySVrqgFGMll3tGjZWj9HSDbva8ujNGzSjUGUWknjjGrM7PXvpQL3kGDjduCacdh6mtvNhaq7A
/1TnjVPPdyonpn1aVP1Yap18Ri5J9mbqBhRxbR5Nr5POVW6N8a6ZV6QLqUwkEuBfBFoe79LWMpe4
PzhHyWUkOqfpzmrEO+9NL3w2hXV+Xk6EGFEvHq7LOkUz8MbDY9YqzbOHh8nDw1HFUQdRI/Wj50/r
Uk/Gj0gs2gdxah5kVY17E1Vn+O8fGtpYF2GTBPvWgLHSHvTaIZPoIwahWH8mSHTAJ/ZEReB7bhds
7dOob0JXEqXYE549RgMgxPCqXbqWF1T3ew3YfxMOaJjMHFziW00dcM+ePPNMGV3quf2duKZPsmje
JZ33DS8ugAZsq+A+dpHwvH0wAbIfRxOcmq5+B0b8mukvxLjaT5D3Rru+puFxz47yS41l98SpaYJ2
lhrQFQ7ThkkPW+lK5gpIl9fkCK8MM5KE3Dy8oUvySUYhu8TA4WQ/A0vipGfSW6S9+qwMOlJihw78
apc1sFQdcz95izwPpEW2SQ3NDlY+nk/n3s/lfA/uAtyQPSflFdQMcEWtsS/t1G0/OmNqb5Yshz4d
9l/LEZ1qECziTPhweER9b9fi1B29c9PW8x4iQvned8w2iSic82hcxaSynCTECSKfhq8fdfCaG/nB
hZNwUqngEsd0Bbi2u/C07DYCEQdfb+XiTjCC0JuKQylBTI1esRBNlrQ3rQ3GvlI8xWVdZZtFO/Wm
GorpPK8NlQcvTg/EX2SYFGFI+HK0znK/uXGyIL5il/ApDTN1sEMJGSwI87ssBX2gqji8gDYzsx8S
6aEvarU1lCZIwE6tQ+fmZ/3/Ju28lt1Gsm37RYiAN68gCJrtjaQtvSBktuC9x9ffAdU5LW6Qh7jd
HfVSUVWqZCbSrjXXmBZmRwp+03ZbYGAYTXh9hbUO6I+LDCzm7POg88ykpDeGIlzVdkj44DZvfNQe
eOyR9K5GjP3yQxwCbYuCEF+qojzEXvyDQndg2EKqwj4uWJqd+VUMrF0ge0hjom4Tt9Fb4cewRdia
HBOnjI04mKgQqqxlkZovVJxA+o6imWFveM88coW9kWLeZEn1j9CrAkfmIr0tmsjYAXjfoGA/4KzT
bnKlkx54u9VfgRIhIvLEn2yG3a3mJQNEW8w9J0ucMfxq/k0oU+wZsxJUcEcI9fqqPlvTnD5Ip8i2
qJRlEvP/uKYBQ8N4AsTl+uJDFvog70g8tnQ2yT+pKdsQsaXDv9mkQSaeSBvidw0J5fLQs6oh8gSK
lnkvYHaum7/DTD7U0+8JSY5lAtcnY3C9xUUGh4sFtx3aA6U0H33URX7sJQ/ygDdvgpQjrJ4Unoqx
njlGy/U7xShaecxaIgttvcWU2bne9NkJb8gctOgvOHS5Oy3zFPUgpiMCdGzURYwKhGAzNc8jde7+
WpXy/KE+bs7cHxRSZaTrqIdZnuwQLwWdTEjq5orqVDMDQbxvw8C93p2FyH8eSYJBJMOhh5ANPtOS
lMpolLJWwPRHxRNMNwmXp1avISUR1IO4wltKG10hS8AOxxgJJjeilOMsTExInLYlVIS40b70Q74i
JJYXeY35hyno+WWG2Jon1+JmI1jDBEMrK1wtF4/YlhOdyBG81ciJIYe+g8wBazt+akpMRgd90wCr
TJDlFxZU+BTVR+W0eA3KXf5Q9cXzqE94MhOUKGoDy9nhSc2myS4jcddF6o6sMGDGlZmyyP3+GVrc
RAwokIRV4YIslmKCYihsaw03P8xsuw5RYFPJ21ZJAc1x9CVPZc3inEbuGnKZHRBwbjhgV37F+XxV
5rJHLvninH9dFnFELTACDfiRy7WKtCqmXuNBVj/X46/rE+nS5zptR/24IkFjwH3p584CY2qAx2K6
XViOVOIYt3ZzudQWs4MKesQplBYtVj8Xfw8FN1Oj1oL7CTWfgLewGQbvDTbXIYTL611TrDmH9nEt
KsoM7hAVIuS8tBYNDgNyDFlOySRM8QgRNBH8O5/InJuU87rI77sGiFszB9oJ1s5qkjrbCX2CUzqq
sSnQHUNLEpgyn6wW4oAf1e1NHIdg9XTjR9qixctb0XwIMgw5avAsG88UKrswoyNhr9JBV4XGfNDR
wgu6+SnrfBxTQjAFFm6G4fhpwEnCicO4uxWA4toqKEnFtrro3jTHaqMUCNxCUTWObNS4Dvv4+4ix
2e2TXO+cjqu2I7GbfqpBd+IlquLFy4FXjOygRveEBbwJU6RwxSR+UjHEQfYGd92KQffaEZiVmcIv
76jKYe0VlSOqxUtfjI8DUta+aQ6qUn8zcvwl6rR/MsLmqVS725Q/IUbZEy+CL70mu2SSRKjC9VaQ
hbcWTR5VwtyTgNZP4SFQtE+EWR9HOf8M7PuBafYMbMPxs4JqdTSQQG9cdeKz6wg4h1HY+on2PZOw
utAbeR9r2KMp6Y3W9/dhY4Ba8e8F+O+Bjq9ZPZuHCR3utt3wwxDktyrCVrutgtJpUaOCNSB7MIYi
tMrMbOxJ4YYiVLIJMCQXCfAGz3MoZ5PgebrDBhEFLU5lRh4VrleW4CCzm6nEezCzcL8LFVzu2tF6
B/qJZXn3A8SEhyNV7nQlxIQpuqU8+dio8MnCzIi346yGygoSFjGIWRXXa/IY6uuEwzZIxp089qR8
asdKtHHb5RFaTFCUdjnUmVNj+dHgp+ohE7RLXZ8QxSniJk5HZRMVgcDUKm8JQIPM4lXMTfWtCYRf
VaLLcGPKN2nUnKKJjzzVd9mI82hGmmJjiMFja4QvHX5MaSLfZNyuykR2FUxB2YKOVqW8yABScoz8
4qC6kYqJZ53S11QbCo+Ivp8ryM9ZKD/VXOkJqX5CZtHf5lEf2uYwvGTjdKN3033sW5/gde+DuNon
Wvc6pepmFGDPY+3HvU44VFK5xcJ822QSTMkm34pjvp8yCMemmf1sUVVjnfJjANmrD/FNUgY4VoF7
V6I0d8qBh2VZP+aB+jsvlDdG+wHeKO4GyiFp830nT/cyxDwK8cWdhfmLG4kynr+So5OEsEcDwWxa
PMWSRhF/xbMlVH+hM9hwjh/ids6G6fsxDGJYUO1taNV7smeUfAhgbsFYOp2QffaTfm+F7VFIcSsW
Qiw2EgQ/xbdO5ZXZKUCtvdQ7ElZt9qFJNJIsnwCLajfWI/7bun9QR28vT1x7FTPdE2d8Izx/Z3Qw
qZH7PuvYX41qdsyAmPBWeC1KAcBOsQu4CeIYHSIuTx4jo2lcVajmvGPyXobdjSqWW9hHxyIm7xQV
kuwmBcNa9fg6Zjo0xriSQUxH+hOoSLJw/QRZT9IOZD4folgfDmVtIG4TUOPGU99DbMIg3Oiiz5k2
fKJaHY1tkz6XbbxTPf1nNgwh+yUrUIjjmj0B/kKDYGYTNTkc4w4nKRh+odt20m/ShPiTWqlgj6IZ
4JPZ7riDUQomT/nNWImfeW9Fdo0GC5y9FB+b0Czu8naIsbEfXwmcCBCf5FuQvze1Zn0doz51Qz3y
ye81t3oq/woA12zGHssWxW+OSRm9NymHdNnXm9DEK2EaPM32vQJP4ZI3O79T2+dhHmNN6Se4UIy/
k6a8SS3xVs+Uu7I0Xtuu/QT+EcSw1JYbFBpwxcO03ESDT4k8ZU8F6VkhUVwIWu0GROetFVf3/J8O
Ymd8qnr1Ju/VFxljpiCRxzuNTWHWnacb6irB1uT9d7XXX/yg5gQa2BwSCceWPgmEH11WfSvDBKMo
KLw2/+5zP5omxpba+NxbxV05qq5KtnLliLx0IpPSN6kt5m5M8Ovj6U9yVUTUEJSuNGQH9G0414WO
POLNUqp4/qwxLBaayn+uVqftERI9VfFMmgG6GICci3W87VeP8Vw14r+Fw1eta5xIiB54ct4lFVSw
4tv128CltjmOkC5YhPkMa3mtsyK9t1IfX82w4FnfFTfEmNx4jhDk1OWGuXVbMXNhs0KPKXxq1b9e
/wHzTerjZYRmqSAEFiKhlFo+t6amlFQwrURVNDxr1G9K93y9AfksqGhQUoSqQ6GoSDfRSn0cXV8A
losmtHGF/bjhqboB4wyZerC5nfS2/tjYVKTdy7Zoc/U6Zttg623lb4208jY5fwHxMyyuXNTGI0Ne
SpB79AxFhR7CpX5A8b7m3l0yPF3v6oXnD2LqOTxtyVwkaeVjV81hRBbeRESnXgZn7ig0b8UJt1TZ
2hQLOOOhvpWd4q7dlys1VYuKo3kOf2h6CXrIhWhUEzye3enBu9PeAvbMbfOFShzGVnT5x78x0nkg
MLSyVs/nz8d2F2tVHuFqy3O7nfzcVTdavPZyXSgNz3u2WJ1aniglRNvWHVziMe33zAHGusHq+7U7
Ck/tYdhhuLm7/iXlS92yeDGKVNVSZmjMW9SJsG+KPYrQdboVHHBJO0iudJu5llvutD0QOCywPmH2
/gIP0IlukmPxCTLw8IlCS297/YcsKmD/6f3pD5kjNCc/JNbkToVuSu8LOBkNWgJhUvdRrcokHNT3
cjRukFNtRzl5UELpWyNCoeTa+V6Y6c/OgEgjeuL96OlbHlRPocxM7M1fK7/xwtKSFYXsDMETnF2X
UQxFCie5DPzOnV4ah1rVe4OX8Y/AxSSXIq4Nvle70MFT/nqz56cEe8pJq/MnPBmZUYB6JnRC6wpS
5+RjtwMJL/NxjADZjvd+vbGzQBgvRIu/kJnJoCnNxTTPLUNINQBvroEV61BmHKVvQKewBfiRzPlg
VVpZVxf2ElpE2cbcI712Jise5RBfPwt7xPQzRYPCrfKKPRdlgk58U70Ahv5ZvtXT/Xgr27Frrsy6
89lP24TyNYUjmG17MfupqKxjr6SQsCrEra/9qFdrf86nzMcWFtNahVTsd+PcAtIoE6e16LuuJCs5
ifNGyDoC5+ImATFJXX40XERlMkR568b+W1/BD6V4V0zers+M87H62Mhie+rGeoLGCr0n6awbJPl2
7a8J7WeB4+KQpg2N05OAqEkEbzH7MKzHFV0pW/JJ0rMUT0iSgJvbExE4uyuSn60wvCJgux0LuSCI
L1rbDlw22jvxvhCpoNNFqbkhMv5TMdp+lwcAlNpR6ZDIzwkNC9uTlCpDgpGUHrLl6fXnssu/I9Wm
tlkdeED6eJCJ3lYtcRhvwvfCEjdV17zjP/xdwVSmrTGoFia8D/LR24ljh3NVaeCpEEzfKfy5qwaD
o1ByA9l4EAKTgkmoIxsW95vfR0ejK18gad0qsvW9H2W0X0O9ltu8OBW4tINamsdwOaOjQI31VBvZ
RmtzE2aaa1o5NZQrl6kLQTo+1Ekzi2ndFXpfabHIaej6+05wSqwqbH/XbTWeJlCh7bWV+ufTf7y/
fWxxceVQumKSa4Bn7lBpul0rGKZSNtwj8+qUYQc+GCdyPQh38dgI21In51KVD4Nfp7bf1V+mOqEg
shFfJpGiwyAdHtVavItkjNL6xn/JEvnz9dVy6Z5CtBsIIWFMyTgrMe8x3cDgUW9nW+nXCg1oJuCv
aanBwTQ9t+8wkupCV/HK1zjHgDAQdhCAnzsxiDYAKnMnLlWcRGrhZRzD5+u/7dKBwvQwJFYacTlz
nkMnB4o2mkg+odOTGxSpAG3rz7GBtUSRdhWuX7in48UurGzzl9oEAUbxh6Eqsri8fqOcq4cip00Q
diUeR6C4t4mFWSDa0zbSVlq7OPqnzc3x3ZMuioCBY1LKravHzSfLwFusCL4QbbwrxtnSUw/tKpi5
ztWh9CFpm+KnDJtxrVbQo03Yg444z42ZvmvH+Nf1wT+PLH88zReD35c1ir2GO0Qi4qpUPA5jvzH0
ZpfGayfrha0APQqYUTTc8EyWqYBWigfFmzAqHD1chRG/VT8Vaa067fy+QHf+NmIs6ii8xExlZAsd
ZfO7Jn2LMKQeiAKYI6H6EDdX3Huuj9+li6LMEUcdInobkSTPx08bGWMt9ZAn3XoL79I0gCU5kas/
YiV1mE3asBnejE6zCZ34EXL5bu2meuGM+tD+YuvTUij+RcuwltlxbL5a2GVd7+Gl73bawcVOV6Se
gl0rDWS9gEvnMa/vCt90rjciXZqHJ60sq/vKyQhBKsfMw0P4DCNiGzwQc5Rs6cbaoq/DKtIhIogV
x+F6w/OvX+zjp8O3ZI2B1M0oYuTzmWbqekGz84r2S8YJJRbWfT6kd+DVXvEIer3e7MpX0+WPswZT
ZrStPs1qbKuJShhxDR18IbsKAenvxNQX73/NqssGoQpN2PrO32MQcaPs2gMK4/31viwAhH/eSh9a
mjt7srvpUPDh+9FSdMjvuVf6T9mLcV8604aagJvuW7ZL1yDMa59tsW2JYpyWakCT6q45SHsMSg5U
sO9XuzZ/h2vTY7FxDy1KsYRSQwZxcqtHae/fWXfSJrLBCL+sXSouHUqqCTISTR8FNMuITYpXT0fW
rUOXBTk7eOt1LG9abW9qB6S8KxvXHx7hedf+trb4anEnFHKrpZ2LtP1Lio2HUJWf1QGHGy1KBRIA
M4QgSd4V1MZBXGZkAXEeJIi9N6m0o2qHDEPzPTemz7kGmGTMAhIKw4sQihBsylfVj96IOAt2I1mj
K0fpY9npK4Gfi1sTHDJqDQHc8Wj6OPEIouHF0dKFEZ4nfllPtSFhNqeuBHkuLVaNWBpCAXZ5sLsf
mylaeSRZV9BM8tIqNypSs5UVdGmaaTKFk7yawFUi2PywgkYJGnXj9Z0L69VNiIPv8HzZQFW5Nd3k
aXVWXzolT5tb7D6UIXp4vfxpDlfuTW2XO/0g/cDq0caBkgzZnxMLtwBUcGto20sr97TtxbYEjRMD
K71jknf4DSKwK/EnZaIH1eehKZxK6J04qd3rA3zxC56M72Kuo6ZP8nKgw2ILt1gGDda//nctLDak
KBj9AjE77uix8EkgSaRP3a/rTVwKjhHf/DtLFpuRLLSBjOqBTe/JutV32aMFtcbWbvVv5k5ypH14
N3xReGB8szZUMxw9nAMku7E22I3sVn7KeS4dLfLJT1ncevIx9DJTpru8d24jakV++ujokYJuyicK
mHa9WzGJOhsdh/nWP8SOh/x+e/1HXPyoBJVBMyNMPtPWjEo6xEHHcERUQmTK1wyV6fUWLu0v2t8W
/igKTg62MvJ0owcp50bGuzb80qQ70QxX9uGLp+dpI4u1r4DoGPpg5AaCJZyTYk7jcPtx491PpXKH
LTWCW8O53q9FJf8/J/Zpm4sNYKK8obQU2uw3/bY6WG69mfYk9exhW36tVsO6F293VIabVNsoPCqX
l2RsFeWuk0Tae+rcdituFYp1sGn+Gj+hLvzZbX3RpTroi7p2C7r4BZGWQUqXEGEthXR1GZhh2dHR
SfPftciCgeJts7h7XxnQi+vhpJ3F0tRyfUjMaepcCSsrWD7ipyKWiO9gKbPpRLW287q5kcMCJebw
FXVKs7IgL10dKJUlYjnHqs6SPSkSixIr3s4dmuE9NdBB9yKlXaUkPChDvDc9faXBi09ahIIciSYR
BYKzH48sSIDUznUqW+ox3At4q6eb7hEERLRh1aO0eBN2qasNx5iNahetLJqL3T1pfPHoGbBUKYi5
dG6gYi8fkk6tLRSrsoTTb47nspMKrbSy3VwKMlEOjYCIiUQ26yxmMPtZmpnVuY3Tb4nk7XwKjbci
yTPZznbWym5/eV84aW4xpeRAacVxpLly2zm+b+OuhKy+2Aqf/c6u7ufYPjhtCsJWpvLFu8hJu4sP
q6GgThqDdudYmvd5Tvqo3Ajir0RjVg+S1V4uvmRTAn5LZbNzKzIYmNhgeuRvYanZACy/Ih7PM1tw
1u6+F7K/HF8nfVzc6Hj1WdGk0ap47A4Y6DFnlV11j7H9du2BuTZtliEJvW3xaYhoKzpkr5KTOMGL
ehjIz7SP1ae1M/Hifve3Y0v7naQaplGv+XhgabeNmt5Qu7tNPHGFxbPaqcUBUgM9TqXpfzqlboc9
aTnbfIP0txGc/2y1/2vhLdWPBRXjUaUYnByYSpvFp9lzBCtqr6XIOQ5XunbxfnoygvOt4+TM71Mx
DvqMnnnmW10eqJlwPPMxknCDk7jngP4ZYnllzV3ezv52cP6qJ21aUTQbp/HVikLZFPFXuWiRYBeb
UH0gLrhyqTk//AGmKOif4SpgGQAq82Nr+Mw2sVkjrJMedGQB5XHadzZJicpuNkjmVz/fWSaZ44Fk
FuZucCR42v75QSfdE8YC/9jIyNzKnB7qWr6z8p7U2ghZBXx89SNPcsWR6hKWTzEZx0D0rK/x2M4V
PKH6KCCcI+1HaLRdexacHWLzwUWpvUa6mSq5MyRqNA7C1BQlmuk2fyPGAU6yiynbaUNXaCZKX3P/
cyPjND+F+3Twyk2sBL9VAyZBOTugmhYgBKvTkq2O9+8W0sMaq2/5UpsxG4h+qb7DRALZ6uJbpbVn
tJ5Kvm52j++nz0HrYnpra+E91UxuucoVmw+V06DA3B5XaaCE+EOgAFps/lCtI0qVkcVU2kjcKKAA
pcBrWitFw86pkFmZ+Gf7yNyeqkCxoo5RV6k9+DgXByGYLI9Ildse9Z13jI/C1oC+eTRtKrh31erh
No/Xsn8n7f0Jmp1MRQAFVjz5DUa5rqFsDIQFyvP4YDz5j7obPXkb7fX6aarMt/dlg38uSRrZBlTw
iwE15SoUA7Mr3UHCGKixup9x1NyYGFK4me9HOyUJrCe97OL9BBgarZeXuEjVKPgvdMD7MvbLVDnh
V4g9Idbs0qZAzjkhX9obiN/tDD/6l6rX6qc6scpdn0Pf9KXuFuEnhP8s3IlWHO4HQ/JfZ4+6Q+ER
aKxbpf93XxRzrpwaBPYUiXs+Qf6PH7JS4BCkqWW61l49Ypu3yTfj43yKQ0/aC87qC2Z5S/nT3iyf
oiR1LpNZTBwI97VVe322K7eTC0WRW4PpiA/WTt8TblwJAC1P1X8aU1QNwZhGTHXxEa1A1VqpU4Jd
jyNfMMu4y58lXIHrc+VMsbVsZnEXausW70sTw1hx0Lb4228KfRaL+tVNj6fgplDBD+In8pVNIXFh
NjzqWSvZVCdkG3Wgsr3qqdsck19eYKIypq7K7izh0DTmNz0qKZSKRTufBEdqvXrl818eIHLks1+H
gk39x6/Pdj60pRFG1JH1x1rKv3SQZUUNWfL1IZoP3w+raZ5lmgiqCLwQN/DFhyhr3wunYcx2vli5
RmxyY1z51Gen45+PwLkww/aBWS5v+YI/DNkA3GKnfksOxtusJkt3yc3MCt52SJ68lS1w/slnXTpp
b3HNR2PQ5iXPKzdUjkZ4X0WGkxm4AnfZJhvDw/XxO99v5wE8aW0xgGNB6VqbGyaJSLICkkPJTORY
295VXZkCX3dtnV6cGJQkYdeFGyS6oY8To2G24IOsUcBsHbXpxqx3erlyYVtrYp4zJ1s6wuLBzLD5
cNnoDLlySs+Nqv9sfzvpyGKGt3VipLi2GBwcmpvJG6XeFDeqPSsMJn/TvWe78Mf1b7XWr8XEkEak
85i986kAnLTGY4wLeoWf8vVW/pDlzuff3y+0mBGQ9DwTC+JsN0k8ayVHu6EazLqJIpfwIXK/0ZFv
SxLj22hXfOJv4tU5cvYa+2fJ/f0Ji32PG7euB6luusGtuQtvwuP4aOwwTd8Jztpq+z8WwN+2FudG
Gaei0jSM6rhD8kBl9zbdmbfzQUVeU96vBUrX+ra0pGgNyMIWUgq3Kx31KN4BCNmgm8Ogej8P6fWP
eXZb/LO6/9W5ZRohjYyUaozQpNqOtI4XHVCEPIpCDD5A/GHkyVOQZb+uN3lxR/67LlT54+qbaSR5
rRaWqxipYxShExGq+O+aWOwhWVqUITw0waVmE/3QrsCw43oLZ7fexbgttpDZMjrtJSZFJYJFSzTO
zX47hG+DtFbYuzZci22kSWHsgMzw3FbvII69xWW+Mlor28bSOlCefAxVE84TzfIQjx19to1p+n59
wP6PU/LvTFvsGiEoEN0Y2XT1u44M0oS+Yes5yt208TBfQeawdpCcPyLnbwSGd65wJZq7DKNQZgrQ
Kqa4rd56VGkRsca3gff4HHewlc0MvycKl60tqcsbBtATtGvI9c8u8FGqY3FUsjmhKXHN93pjHoT3
xC4PqdtOq/fai1+P6INMlhGS9rIsobYyI6cgjV6Kwq7PjNLGMfuFwV7zxzuTB/zZdE9aWhwvNRfd
yWjpV5/odhurex84GrUwm0hI3YRzDvSSVf3sEM+tzJ2zJ9H8JWdsKy+FuRBzsZ4FkWu7J0Kmqv3i
E6o+nELG23oyj4NUO2Jq7WVLuC2G9nUcB6esspX7wuUvetL+YrU3JRCssivJBdxmh+bRP3a2t08P
/mZ+qKwdOJc+KHUJJD6IfeDhvOhs6LVi4eFU7yZ67Kiq8Knu08+95K1c7C7s/KTA2YcxG0Ovuayy
CIcI7KIch7ugjzcpKGy4+pnnGhJY7pLoxuv1b3jeKxOZlcz8nAMof7BEp3euHiRXOPUN5qeVt5tQ
jknFz8IYV46z882SVjScaigQNrHlm3/Fyc2uQn07pWOR7toIU2+F4iDx5/V+/Mn/fLz90ATG2owY
e8pZar8ak8HL8indYSf0VA6O5FTcgjT4FE6+MZ3umO90R2d/0R/MN2R65WN0TJ1oC6LPuf5Tzs+g
D79kub9hw9qFWaTqrhTOfqxC8pgEwTezC9y06lceOWdl+Sjp6TYWaYS8GOFlVMJLgQlqgaRT+mx8
b4jwvFigyg6WHsobTRlvdG16pBx56w/tvSKN2HLU93oE6cnqp+/laP7OBnZePUdMXAgbMQgeYiEE
QjIl98Fo3iqT9z0d6r2R+U+tBP87MfU74hv760N2cRbC7ENirrOlLDdLS8utCSdIjrqsBdNmbruw
2mnq6F5v5ixH8c9o/W1nsVVKchikUJswUAiceYqYEk5NO7CKLkGj+Fdx32zWc7QXJz+1AIT/YEOd
bRydwj3BmAbTJYVIMUnAvvy+0q/5bnY2+U+amH/CyfpSjcGPPCrgXfVOPVrQIm6G3OEcdZWtERzD
1cPtwq2BaXfS4HJBJwCWQKyku3oLQ9XBR9qVH2edmOry4R6llU3x8hBSPcLzk+Dp8jrcU+1ZiWpl
uFwsbN3ybW98WRnC87Ns7hEq4jnximHp4jnRGYFu9QSMiF9mB+V2frrMJ0m3+08nxL+aWoYuJ/xr
zUip4p0lBxtVIzM31GvdmU+j8xnxt41FFE8Hyqt4gqZzyRpx+XPqTcQlK7Rsa5c7fu9mm7XczqVv
RCRnrsVEAc5IfpyDaGqh0uSsrdjvgS2kj52XPF//SJea4PyVCPGTqiaY/rGJogsmCF0Ca1WT7SR9
H6Z/l3IybxDA+fTZxgbinrF4wEpdBWW1StOdZmeH8Xvyiu/YNnOUL+Y7lQgbfyc/tA6sFTs6Zve5
W9wP98FWtgFpOf92QeLytyx6a0BTs9IgjwiMYse1z5xy1pJ9iTeJnR9kp9oER3MbHNfu5xcH+e8Q
mAvhdWni4NQrBQFtExBrLCm4K7ab6x/y4v5BrSwZA6ybGerF/pGrUKGnqEl38WeTzBV6tRvt2Xzx
bAhJL8ndWo3l+aUKS2Coi+TLqMXCAebjxFF0tfOLjlMSrq3kTRiHvQ4AMgzvJSYrKOU//oPunba3
mEZTJlGBE7MfEyuAJWeLd69Y0G3a0skP5n79TXUmAZ3nymmDi7kSwyFOMpn9eJYBzZHO/I76ezHb
1C4Lfifdz3ERfxM7wgE+w5H55Aq3zZ3vwlf7dzPXf34Lqgr2ab6udnaDZa+G9WfoQEBkJ8uEFOn8
9Lse09fro3zp0sDb6n/bWToQaHHdW3rU8+6JX4b0tu+/YLl5vYlLa+G0icUuqnitD9yOcIJnADFX
ABe1ffp0vY0zSdVivJT5cD85vMuCTvgUmPIuTdINWIVvkaMLtvJs3IncSyrwhRtTtJPN2qq4eB3i
MsQLCg8m48zkQ/D8fCJHaLhZ8KxUjvod+v023LQm9Igtjmz77KnYrU2PC4E04vEnrc6DftLfyiwC
pei4D9XHOcH0z0kLXuf/455yaYqcNrXYZhRBjCx4xbobTgdNuscma5N12spmdum+f9rI4lKZ1LUX
DUZtuElv2XV2THLeOPCx4OWszJRL09EAOqqRoCORfIZ1GE1jEHBR4NYFbbq8l+z5UFft+laq0GxU
duquiV7mnXF5jzhtcjE5Yw6CoilYzJR+Pg0UKcJtdDtxfKwLX7UbL//1X/ZxcY3QPYiDYPZZ1Rtx
kwU7eRu5wuZn29+0Dn6+NyKi9ZXX6aXT4bSPiwmJ8YBuzQTnOT5vSzC51KiCq0n+U4ztoT4m4f56
J9e+42Ja5qMc94LFC3Es6qfQ1HnuJCsPw8vfDYmmSKhLPcO1jaIoy5Nk6excdMaUy50ce8wUTbvv
fF49CQC26526uNaIXPxPi8tnL3FdPALrmBJ/pOBC8zZDLsXo+/VGLo/c30YWG3ISiVZFhhT6qKzs
jbJ60Uf97XoTa/1YzHhMfVvJLzDy9PP2wcqo37B+Zk2/Yq57cdM4Ga3FNO9CvZJ13oWuMT4CRLeH
Au+TFFQuCsjr/VkbssXs7pVKrGCNcvcZINqa9Xs6SO//SRMz8RovK/xUFterQIQw0fcxIgwLC13m
cuatFRtciPVxauBC/L9tLK5UfQO9K5gp+HOs759T468oYS3Wd/lkPGltcZ/yOyUxDYHgaV3pd3jT
EYPDiaEz5Q3uOpOtSL2TyLgOCP54k2f6Hg2ra1bWjaS0jx2M7JVveHm2/Kvzy9zTqOdhGWH842qh
8pQ3jYY7gOH2lu8kaM2uf0yy45f2fEppdXCl0jkosW7EpquV3nDFrDnmrbHVC3XvFVgt9Pe64tW2
qYUbkQtRBBUPJ7ltnO4FHYe2Tp0cMKy3MdixPpicqtUcyf8soFZJb7Vyb9UYRaG2GtKHobLscdw3
AczxnBhcqWwsGT5QmfxWRM8eAv3rJKs7ycItJvdcHcsMCb+XIXaD7kVh5EXrNU334ngnQq618mGj
jYMtBLs89ynf3Ge5+k7o1GkMKg8L1W6xzAn7b2FyMOtC4v9/L5eVY1YhDujfsKLCsng8ZhZ3IQ8L
XYqcX9T0m6Dwz7Gk8r8q8fde79wczQ2gDLuGSBvA3GwgVVHw5+RRaGOds2189U2ecI6EfDnE30Mz
/dL3D5OQb+f/goEFENQdwGzaeB3ZvEogqoG7xWjIVNHR9e9dT2UCPh+mKuy6VMSCsnhA9nYnGMFW
pGCr09LNGPi3mlS7PT9kSKKboMlvzaTb5K0Az26wcaJ3ugLka/trTkqlwUMrPzeJtPP9b2qo3WRt
vVPSCOW+tpHbJ8P/0Yu4PIvJM96td0IBSqgSXdG7hQp/UycM+tDZfWnd6Fa8y7PUd0YPb2uZIKpK
QEEffTBL5XPZPoW9hL0JahV9qLfqmO8SGAqjRU20Xtl1PdzkERy4mzh6Alx3r7TxjZU/6ThfKxgd
l4MMJ8GzR9hR0UgX8LzBqn3fN1hVy+LGiD6Pzc8w+tFN2WOdNy72JG48ec8poQaqzMfiVetorsSZ
SLQrAyJZMb4LfnKn9PcQTuxI+K2l0rYfR/jIik0of2cCTTSKEp+XfF+YAzUb96rRI7XVj4DNnSwy
7awMbtoufwbCtM2Yu5hkYikEIWjiwqpXByX9mXXMLXDWA3gzjGdka3ByZn4mk0EzsLFpv4X58JRV
vNYxCY4B+EXlpywv9wkD2+EYbEJVBtCzqwYR6x316OeU5w0UjyHvqU3B6aSIYt37fqZvGPlvUUx+
5Mq7iceJDH3ADMn3t+KxaX8ljHU/xRvK3JymH22U52Cw8D32fLcNVadTOlvG5aJTE8dTs+fBKG7N
Vtn4ZXVrVskRF5jdxJqQE3MvyslWzPtjL/ysyg7hkr6NvZAxgWCh3lIidUioWcpAGCe6thGL5sWQ
I1uFPpgnmGD7sAekZITCJ7qFKdbHsm7uPUUSbgBJfsNytLr1hjjdjjzwdnhxDXuqCzf54Lt5QuUi
iEq44lbjiHX+iqlI6SAaTe5MjKZsJUvfyfE+mBW+23Ew3GuR4U5Z8zD1prYt2yp101q60Vq8o9ow
2UkdMz1NExZbsw+07LfZ+o6QpK2Ni1+0F0Mf4zx8aDdNVN5oBv5KncQZ44vxVhlROuIVE5X3SLm+
+6AND2mh9vsiVnhkj3m/T+U0wBA9mXnmVvobRR9Oomrh6KHp6E3zWxaUbRGlblD7r1kePOf8wdEQ
WtwPyq0EdTqsigaz4vDBkEqy4vFtiZlIMqTboGt/pH5+bKx8QhxmEWdtc8uBjf9NEab7yixffDF5
iEHkOUaoqN8DQUlsP9Y+jagQR692zd7Y5Vai4glSPfIFNUf2wTtaTfRudv6DkEYHGPxfrETYeTHh
LHSxYWY+yF31o23lH2ZLIXwXNdtyHO4LLf/1/0g7r+3IcW3L/lBzDHrzShtOEfLuhSNTUoIgQdCB
9ut7UXX6ZiQVR6yb/ZxVQoAANja2mUtV2YNqx/dU1dFmbZ4EqYOstEJoi93zTY/OS1QhlYA42Qg+
W+ydFCyIRbOZFC3swSfWrXwjFOtIZNh9rTTcNMW2nYH3k6cV447kRjimsKGIYTvC8uxY7wFCKXdJ
r23nP6JVOBHt4I+l9dbo3MCJjR9bY7jSxgyGLTZhalQo3Us3KWRca549aWns8ZR+tLW+MQac6QrK
vmON788VtEsCIT6N4q5pxE90WLce3JhTTgfNw/21VVoB/FMlRwlxohQgTyh1vkoIQwbcqG2XKnFQ
y3bmQXbGZyXZCj7cy0aLW6xUNxVaLvkEQ9O2MU59OV6BLBvkiRNKhgMSPdKxEuenictHWTQ/oeYU
ZX1zrVjGU2OUfhPHEQSDZq9Q2zqKhDJBahzwx7MNycSmazMBGmn9CwRNy+tNC83aKbC7Wgd5iCmG
Sn3bgdNY1cVR1zKo3XPInle5+rPvZGT5LbBAaZzDvBeGL9rqHuD6wudFLIVywdODUytdNCuXuskQ
fzCJRZKqesRStnEPtHeFUlgvc/SjRjLQlOL4KAQ/OdN4r2fU8rS8eUVe6bbnyEdQcP/7hsv3UKQJ
S7XQopLIdtCMReL2SbqBSDFOzmCg/1EWhat1eDpLTlqFY40WPdLVd3BFnkYJyqz6AB1NGbjZAeeh
c/CPxKXja1zCFk14dGiWpxTzPTuEKUXsS039ojHvWJ1vbedNcyro9t1JZALns+68ppZMD8idm/+D
Fu6+AbwDLlU5uTFU5VsBQaWeXkFwySuqWyfuKsCgoaFQpsC51sSHbvYPkRVXeOyDZ0u6U9IipZTo
YaXmAJAMlWf0ljs2ANdyrru17qw8ty669WdO2iLqUBRQ/87t1gYoHIoPyVHU19/7gbOL++XlfzbA
wqnHxxx1iIrC5xTIWSkp37aV/JgxLE+VyeHQ8gYbcNgW2UpA7OJz/GzghacPiRGStxPiKSb/1dkz
d9m5NuJD7Tzm5DWXV+sn5jfjdxNd+Pr6kJasrDHRZFtv61Ph5QipQPgGjVlr/doX35a/p7bM/FAI
S0E3EkPVHSs8o572ulFBynQt3375taQii2VD0+crZhzyi+akjso/r6U5m9W5UHHf/bt81sVovnU2
2uKJmaVFKil1gddSQID8GK9QQvRCI2hmBBRu2GoX6uW9/3t282c+iyCCsT2Uaow8ELFTGGqglrs1
qujllfo9xOJ4pTxmLWQNYBE8SCMhfYZG8LL0cw9IvrceXhTqKCF1pPGVYCIE6C9tRw0kQPRs4LG7
THKNmQNVPo49AsT5piEiyJsGHGLVLWj5MplSSHEmenQFDJnjSsU960DtHZKwT5PHwvno0hovhN6V
jYNuP00Fv+FTBOZ4hLqMIwGU2BjJsVfN0wjtnaLTIEFU+lqi+rTbtQ671uKfJWynxHEJVyGXUAcG
h7CVRVAML3Z1XwzotDAslDRXPtUdt61eMuvoQHdscvAgJ4A8lhsdqjCJNroZa4NeaOFA31GpA6lG
85rClR8LOZDjX5p4S8oZY2qrWwWgz6p7jztgNxPVG83brlR+QUXJrSfJMwxA1PK+CSx5auCR6FrY
Opy7rGRKCIGU42giMjiyQCPDVW6NICabPhhZblooYd3wU5mD+Q4PryKqn6jDm27jSWOV2x5CzV1h
XLUtHKdxVuNU4h3Nctwd9Y1tTrfGZJ7iKfHg8uPJq/jQdr5BgULkmLFPbNPNufJeDsN1280aTlDA
63mgxYmvDQ9pM+xobz+Cb4LOVpjQlr7qpQChOHN7g4R8HELDyu5qYrk51irLWGhb0JlNIRy3tyFQ
CZ3LAIpxfixxKMb226LHUvd9CDmkLQEislZRLlervqNp25j/YA6c2QlwHR0evAUkfdX7kJo79oTs
+uKtSOWtISa/tF6K9DZNR5SvFi+57OBtP0UdlE/j9FbF24kVZANZqAwHCyw4aBARf2iYZ2r8kFh4
rdVV+thYiddISlCU+VOeALTbF4DENMgmkSTkJYnijq8kZy8eyd8HY2k8G2A8VQuk3dDm5IHbrZd3
7RGUqM33997aMIsQI0QUAQpleFFYxH4eCQ0FSd9STQq+H+YzDfbl2jmbzmwHzoxYDdQdIWhJi1pc
cX6LDG8Tse3koz7Eh3If4gH6Ntvq22kD7+3RiGI396XUrfYgz2U/9bDw+/1a7ndt7suo5BQTlVWo
GuisbQ9NU8gd+t0aYOPydXE288V1AQdSGdUc2VH4UQNak3M0mUdSoKve3L3AS0/e/P9ObJ742cce
p8bukFAxw7Z6FBBSHgHGS1aCdP9lXhD6MRUQjMG8/nOQXO1SRhKEkEpERSLI/06QZAidIKdoNQpQ
lMk26tNfJWhmNYxZmwVid8uZlQbNOKNWqNTxI8QjQgJBIVFqIcqBoLvbrLidXyhpc7bSQh3TXH6h
Ixi+2CITlRytBjsotE78nl9D9WvvZPfTzyyqfCtS/Y5siQLtNhdSD3fWdq3h++IOPRt+sXc0k+V6
hgoUyHH9BHufyettKJcTlGdjLD6pMfEsaRWMwUhQbkFzRJKNKJ+V/lm4Rn27HGo+G23haciZLOdy
W2ZI3Suh5qPYRHaN2w7QOag9XNVX5LT2Db82yy7WcOHa67pAAHOeYG95AoVwan4NUIk/HbmreDH6
yl7n0DoefOuVChddt7PZLpz7llBIR2SaGYrB3hYTBHcKtEl/b1ov7xFUismoFIPOzuIcDlzRxr6B
FTMqvh9FCgkWRvEsbGj0/UDzd/piwtFF+J+BlshwbehABEB2PRwLCC63hjui9QpJAz15HcXfXEvo
bwY/edYNWjbmodtFlrq5iShjfTTidiADahfltSze5e1oGkgwOyC9f2mkpiO0j5zZl1fTDUTZqkf0
swXZFfmY39rT0YmMf0EhurArNFSvQgdvlkdFZ8CfljOVZPRpUBXZyqk56D1EqRld2RRfcNAwXJBe
Qksj6mTtuRrtzzEI8uooVke5SAoVzoYbM2n3dkqVR8iL7JvO4pDUILdjogdzdHSwm6NloQMmdoxd
JsXHGgKc3GGHJo0DWx+C//VO+uPHLZwBk2gFdJmQEeZG58epQHS6RWQ6d+UJzTiNvXJVXaoXQgME
GpbwVdAmvqTpxFyXIdeKGoy+1V6s2VuWHESCpgzyt4N4ntgYKvF4n6JggsrODUdMXxjqw6A6gCZI
H72abHWmXzOr9J2yA1Q+dvKgHJQd4piPtgPAbJzqbjUq0AdRAwmCKN9/rwtH/I/fvzCaPXcqVsK5
DvX4mmj7DGJNYu0JOH/zxenGdpyrXCFpNUsf/LlhzFSuIR+JOMQQxhEPh40BxTA3/QHZ8oBH9erL
79J4gNJBLxASCKD7LjZo0zkZmr1R3QERx194ckJ/oHyadlMw3q13M8x2djk5VDbBkEBzGMoHiyuA
Ja2DHIxKI669kyqDAk7vQhSW6YbrN3m28qq9tFznoy2svoSWAIGHKc7dTB+AInXT3CsN8//3m2Ju
hsF2tlF2tlywDGHtQZ3QymTxe7ww6/S5ZisW/1JgZT43GGU2kSi5+3NTsAJS4mOGMZwN3/bHuTt+
Ov5TKLxeZn3JLJ4PttjlBSshbV7BtyOkPU0q6vILiNau2IL5jyx3wvkgi52gQxwCb8HOCgsVUleo
CwF8qX9vqMFBxWBrIDblcxt/N95iL0zGlDiQ7MWxago9KGXlyCE0b6XxozTY7yNICp1RnAwGpcFq
2CfMqOdILOSKpZ+JBlGgSUXgkfZjEhHa/0IxwsbsVUA9iROY4C57nZJ8yBZiT7WUeQ34dq4zsMcp
jiEUV1fIN1XQwxqM0q0sHSzh2rqig+mqEL6eUj0YiVrulMZEbNMqZZ/L9egq6GSPaJo+ZlzaZFWC
kitTPg5ydq020BgjAPO0pdjWzPRFLWAkbCloVTNooBms2pOngEFjO+Rn2lVPJSOQzc5Oae/sWqKo
LjHQLtX3V2bOniH5fleU8S5RbOQsnGtuAuJdKdeALIejzX9J/XhLk+4avCwtjHMRwLwjAzLc4Gnw
KJz6BZwIaJQNJGCy+EEnsQG2HYqQVbpJ9divbXbf4hFfQMER/aUPpTCuDEcEfevc6VAORiocQEwr
k24cokPCtqPblmu/1Kz++P6gXnpEwLJCARHumQw9ycV9j6ujYECMcvi8s8xL4w17C0XAxRUYa16z
1TfWtoXqRRYSf7X0+JKZhSeAKnILC/ylDVBF6ixJ5z7ef04w3U23/xSS8H9RgHjpLYGZ/h5tsduB
BODc5I0Tjug+2qEbG2+J/3QN/91bAqNZIKhC7wIdeQvrBEls6ADinz6jlviubtVfSR6yyAwBbQCJ
dnhZj8/fL+YlI3U+5sJIafLkJI0NZWqAGE6SAz1GtVxjm1/ySv+Y2MJIoXYVAXrojYWGghaawNxZ
+2EzaihP9wkkPbz8nb06SG+v2Ma1uS1WTxQCYtglhpVT1curm47JK3fWf7lQLNQfgobxVcC2shrd
kGJsx7necQ40p368JZETzTpO5u33a3XZ1v8ebJ7vWRhEafJhQkEnjap0R6VjAkFipUEjwbhGO7oU
C8E+/D3SYifmyOCaCZvvYryIENWyP+jus1Q1CRCzBFpstWRr/otf75XfIy72YdnLRBpUMfMAzKge
95CXCQEzDFkoBSXz+3CQjutYgLVRFxtT1qeiTRVKERDe2KjgELE7Jas2a7aH381tsQ9Zz2wKYdU5
nYPXuieqDUWlNjnMhzoZN+v6Navrt3B+tbZRbLgGdlj6U2hq9zNgqdyIoM0etLmNwF8tRl+Z47LG
DfrbZtYwY27PztnOwLrFMFsyCea6XyVDvmUtKHjxNMBOYiZ4G6IY88/TQIsYZTO9jvZh0HaJ5tYN
VPtyVMMYYsX/vWi/ZpP8/4ZaLKADaUw7FoODjFVm3lpxzXcNASYW92Ab2XKOeD6tDQgeDjQgpESJ
Ue3krlFbzFcr6MFDV+PUwq5/bw4uvonPf9ZilXku8A6JwUIBKOEzy5WUG8hjBsgzCFhVyGm3voHj
WoEkC7X2leFXvv9yxZG/UlRkyZ0wJsZ1y8znQhvuqICUh6yv8YYub+jfK7BsIZRR4a01KgYbb4Qv
tnOUXWz0OxMwIBjA1b2lXnIzzj7tEqch1Kath0EgGFSw16pCDLhw4t7LLflUaqjKSempjltUCkz3
kL5+gYDy6yg7rq0orVfGNEUyRvNG2WRBkk9xUKEODfVgAwoSiYHUVhkIOR7XtukSfjvHSM5/9HxG
z+6HjktMyUEbA9y2DBzj5BRX1nTobTtIjcYbVY/HEMo0VyoNLt+BZ2uzuJaImCiai7G9O9ASXXNX
7WYixIBmA7CE11FGF/edAbFGhOpVBO8Wd1OqQCy4ojHknkXjW/2DjrpMLXPTZE0L4+LlAMwYSuIt
dL8v3VxJS/UitmgOKQp9U6C61Wp+JlQE35/itVEWX89oCsms5qICHTrxc3J4mu6ZspavuoDtwN44
m8ziq5manRmDBpwWHlKjl7GdFjbR4KLYUAsGwEKk3BdX/Wb1Xr+4J03A9G2wsxCwWlhpFHCOE0sU
Gk3C8FvpFlx5HATHz8cfWVt603TiSuqp+lrAdTbJX+7cs3EXJjumjeLkHCGmrHvQISykk0eubDMr
qMrOy6S1vXLxTYTqeXjtcJTnFtc/zx4iI7GWZh2PTMsbrpHoPWWb9BS/2IcyAFZ7a7oQfW79WRzD
uh5XHMP5j3+Z7EwSmDV90GS9+MgdlblDncoOCbszix+FtnLELx65s7+/+JjIRZGJk9oOJ3Kb9bJb
4v2tD++6tha0u7hbzgZa3Gh14Qym3bAY1BOGndr9pCiRQuUgsv3DFlDMXWmr95bU3ZVkWMGRXDyH
v4f+5HOdGU9dkTSCsgGItivtwZKLu6GxvKlIV4aZl+LLUjkqelllG6Iwyzi2yaHek+o2sqfVPaTL
XJSBRTaKPVCgBfTsyo1w+Ro7G22+5s4mBcnmnlcavOpUUqugjZVXWyqOTlHthaX7RCeR0dUoZS/7
a0dG5WVqbFHWUrnELjy5rp7snmuuXkKWXjeE5EpVIUGVRDF8OWY3GeDfaKHITPcvLOLZj15cY6gN
0DNbadBhmDPmqQP6M5IJitvamhzYJeqINnczzoxB9BcvY7ax3mSUCKSyHTyqcNvcCqP1DIq8oTzL
vqdbATEim9HQVtorVGVtpwQljEoViUFF0QxD3BWJxRT/MUudAjL2MK5og/Fo3KB4s4KEepE8WyT7
4IWxcuQvhybOfvtiaS0DySulp3FYONI9EXO3AVSiC8He1Ko4QNh1g6T5Q1oPvpmTKKMolfl+mS76
ZOdfb7FOhsKaqS9j9J8eZmCdtskfyANSkoEaiqj/qaVrA14o9ftjuRY2NhWICSmTCRQHKjnRRTQj
0fE2/HdN2Zds3vnsFhdmmztA4lrgdykpikjTtxgaoN34A2H+lUO6+h3nX3J2SAvR1YwUCK9/Rbb+
q6DWJSN7PrPFbTHkcBK7CtylAdnCQJHJRramTWk6p7SIr1FX/N4M2m3LUFTV2X+VJzkLHi5FfJDe
BSV35qnM/DAeFogDX9fBENj70SW+sdZ59kU7dHaKz8ZbNjYSjdo61+y56xYC9V4VteVDC0++9Z3q
DvkaV2gbiCVY+snuNqavn3pfhSuUgHUdyRu0BdCnfo9eik2BnPqGhnN/zC26O5zU1V7QCvOURgKq
uL5MZlm0kuzkW/UqeZ11qZT3dp+j5RUn4e9CW79DsItsE3TsmWoNCNth6p6l/EhgcL4/3pcuqvPv
trAvmglx0xzuRqizawPB6qbc11CsTDFzKd98P9bFJ8R5FHJx7wNYOhgFsl1QH4gjBylrSwfXZ46P
CK+OdL4y3iV/6Wy4ZS0axHf/0zLMkv5Bypq90Lro+yl9+gvLi/58jMUKqdAeKgvoaUbpNo7QDXJq
fpRhekKBHiRn4XDnfhmVu+Gx8KEfgb6hleW7fD/8DiZ/fvIzq6JMnd4yAkcDxvIMePnvjOXqaIu7
IJH6eBIMb8C/Gm3ee99928VFUDj93NXeIxpAu8JlWrExDQcgXa3aooIyaCZ9ZyoozCuq5s2GoBd4
rWzf1OiR+36RL8EfzgPbn6+us4+c9FKONhb4q6aOLHP9IiqUxM3ImcbwpaAOGgudbTPrZTVCsTr0
4taQpTghgLojpo7gT3efGS69qdGJhO6YTeujaSlKoTsc0bu1uNvl+0rX0V5qQrsAuk9/3ldSIpO8
k+A1Sfs2gHuB8j/6SdbRPNQ4rsoWXHLMAcL/n+EWhkhhiaxmBkpnJPIg1ffIE7vKtHJaL3/Ns0EW
+1fpVcmE2AriPZEWqh/tA7gn5EE71oEe5shjDWhkgmDydu1jzi+nLzv5bNzFTmaMimrqkjhkTL7l
mfqTZX2YQx/JaavTWCDJ1GVrc53n8t2YC89GapF+JelnCu1vEPFr67fYqKNWxJmUSUiDj0B/dTUa
iiazxLGt6+33x/HySBZaDsEJgmrC4hahCnSLm4zlkWQ1EDrXIvCs3Fgj4ffD/JcD8D/jLK8PagtV
4w0+oP4JXaWjhyyFZ37G82XxL8ruVib2aX3PzAwiVGCTFwK7Qsq2pD7kYu4JWPl6Fy9F/fesFues
cgp5UFQQhElyz9pQVVeBoxfN9tkIi0OWJ1CGkzKYrNn104N8h2SZr57YcQBhWll7LqzNZ3G0JFFO
DhW4kjLgd0z7ymgeVvbBRUf6bD7zsp0ti8g6EPyBSILRMMJ8N+u29b4ewmtcWZr/Yp5+r83iDIlO
J8UQ4+XTArpjoLLoTf1k78wNyNBomgVeNYpE0l9Qd+E9n01x9hLPpmjaklUmFVJX1bgxI7rpVEji
CddSdqPfntaDu/Pf+2qbfk90EWnq1DLmCnSoQg2IBG/U6Yfe1Ldp3r6TODkkXFnpSrjsuJxNcGEz
1MGihFDs+n8eX6gn+E890LpWxrxI38xtGWHq1IEI00rzqOiKqB/FwclRHJOhAUS17r/fmit7fxll
wptnNOIGn7GQrq0JDcSrgn5rRvAz9HS2M1o0RvJMr2ZmmX1jR/mG3kyoMVWB4gcZZ2Pfaitzuhyt
AT8S8DGgyVAA8udetOOhVuMY71ZbkkH6kZDr61Ex7zj1wVEM03d4Faa27Tdk2iP06xpC3pdleWom
80i06X0ahseutCPhsAECR81rpaGAOeHdPaK3aEyuLX+yiG/JyYlaxWoS8eK1e/bzF1tbgw4Il+c0
yddn/r9SZrkYLTkbb7Gz5ayHhDbDA6Dd2dFc65b45sGK+tN6pdvF++n3UEvoYJ0AdwXGhx3y6V2t
n0vICImP73f05YN6NsbC6+wafYC4IsaYP5+Bnsh/Duq/ipCsfLrPJr+zvS1iqZORP/i718zax1vc
ilQyrXKA5lVoms88O+lIoporQee1o2Mv7kKgispai5ENoRLxZIY2NSktDqjq5IHp1E9TO0BjXYae
Tqo/dK0SSo28qcZsa8s0hidVtFedat3QKUZiX6QZhDW70VONwvB6ueu2sgxSiVDoz9pMAicFX8Qs
0hUk1tpnmv/9bE1iiZKe55ITor/RbRKQDzS3S1aug7VBFvesaoDTYJcwMSB8u3aKkE58lRDTW9nL
a8MsLJkx5rKi5eQf3iMqJCka4gHi8BPf8rqgkU61m/ncW03Gre3rhQmS6Vj2+hxZH0IltDZVJHF/
9lkKxCKyMliZ5cVL6OzELgxQAo5BDVvMI/bMD+hCndAdQwKUoONh/iyjAw7kiLUve9F/+D3mUilY
s0FFhBgcSr5QRiS58aP82gaqJ88tMrE/3OA94CYNGixXFUa+jIxaRCRYUQKuOEDAm4tjPMUSI2bi
lBEbnxoZUJgHpWJu5gCrv3a7f61HWYy1OM6UESFaOy4itUYDHkepDUWLP/regU9AuMFVKkgwrIlv
zcv1h/uyGHRxAFFzO44QkCsjtPNiei9t8cDSK40/t+WLVPzIhrX3wpf9sxhwcRiZbFWOKOIyagoo
IkwPbRKu7NAv52ExwuIcptIU0yozymiGzVOIpQ2b4caJJiTCnc33Y81Ha/n1bGPW1wPOT4d+xZ/m
K+1qY8IzuIycEhq1ZeXZEkMp6cmOn8u69hhfLZm5tF7QdlCgdmfrsrUsX0BPNPSnnBEn2xoQsDaw
GfXCQO95/yuvrUdCSO62evPcW9lHkVcPGonvWApkTCWZ90QHfaerDOSzZP12ZhS4k4XUdVVF33+X
L04xlgANzhqK/jW0XS7li2ej3ibShEXOSKjbfuq0bqKM4TT+b037PJChoevRtCwIXiy2b1qihjqV
sX0n62HKkz20t09x/fT9bL56KfMo6C4wLLSdAM26WGamaZVELbOMtBOqXDf2tXD7UIIY3l84XWhv
AaN3lvTEiOD2/bmjaK3mfQzCZ6SSDD3kulfzwqtBEft+Shc27kyKB7Mb3amKvAyqMCuxtb7AMAyg
lypFXhjC2sw6OCJzFfsECZ3vx/v61p3n9XvAZXQlbbSG6KleRvIup57u8XIT+4C2gZIVaTvEcsHr
RlO9h2r+70demekyyjJOsmENFBbcJE9yu0mQ9wMPtsKWqRw4TGPnfT8eNF6/GgVEqcAsV2cNWMVc
hFy0fCxstedlxI2URgaz3q00vZd74IoyC1waZFzqADKsWwo0WsZ3ufQD/0uIt1HEstGL0TiRAWjG
aBY45T0bei/me4uB3sR3nXk7xbXfWGxDVBC+1Ht9vM+HDCwEOyidE8CiXs434/Rq0Zc+282EBzlR
XDN9J+2tjGqVtLoRdealzkNh38vTTSUbQR8PXgFa0WA/S+I+Me674U2drkvzqWmOyqAB7IMOQ1nb
CUiFtP1HyQ2guBjAeVf4X/IWcC7TdFM0GFegs6rGntJ440gMZul+1F7NuA+n2rmpgCOUxg0Bsm6Q
fklF54m29urKdCV119K73Bg9SQcLqwLtKDcBeLSEhV7/du54t3p0bzfRlJXu0H2UfeFxyK8MpHDt
8bmW7roBeD8D3J+mDThop+aQu7lx13DqpnR0BX0s66uhRUQP8o8MzDcV6b4+edY1CIfaypVapa7g
NwJyuLJxI+tPOliEktq4qYX14MdkelIqAx2lz9L0xuJXcAShAVMGrLf8ZAD8cSrx/HzVzJ2aqYDw
co/o93lm+rKj4qNLflNOXkPfW6iVttahZkaUd4dGFn5NjhRdhQ4/ifFRSg/FgE6fH6p90xrlYRJP
Y9L6UrN3mjSwjA+5eJJyGQX3IF5+UvhuHY6EGpqCiN5HevmrptlByV9Yr7t5Vrka/VFrDOcqiutH
0pvBOEFXBAC7KXvRaOurquZnvfDbnrmO8ZopUDAFQbFqCl9FipNOdz1SLSl778d9X+Vuqm4SlD1K
2pMygOWBHl5Lrl7k/JEaPXiALw0KbOTqWNgHWthYzo3TFT7LX1uh+UwLGEhfeK74RnJQnCxozCer
bxEvSfYxQzXt5Be54RtCCzrjKZf6gPcbwM42cvnMihJx5vpn0x2lGvC13oZf5HSH3O4hjNkat7KG
pseRAV7SF3oUo+um7zUJqCi4T1O3S5L4eih66sv8oVVOFb2vOuixTDHiXlBeaCEzbLeRMZQe+J23
lQxt0BaA+LYKlRF+BBJ+VeNmKLhgCXMtIqg3aLlXAyJiqJuuUyAIHmqtGnIZZaUCgTUos1ByaxmP
hjEFpJO9mc+RtQgs2g81OGdNjMxyWkVyA84WMGVu6UChPf5oJ+6pU+GO/KEu0VYltWEb3ykM2tjk
cexgOKFUimofdzTxYOqxOPxX0n6k9Yem3ECs0U3htCUFiFotZNC129KGC9ndDeOdObwo08vEeg+C
UO6ov0ExqYUK1sR3ady5o32qBE4BqAgpBeDCZt6okatWEuA9faB7GxAbZztyyEwmbDMl6EyEBqkm
KVGWgy8gUsSk8sF51szkSWLlHpy/rUy1H7S6T2Q0geVa4MztqOrgapNzXQCr45PqfoTnOVl0aykS
7NtwSjnfqdp0cjQkTdA/6NbSs7DR1WrqKOTnI+p1myMpXgZh7IwRIYN6Zqt0AGhWLf5yIh7qKUWP
K+SuyPs0Jc+yGbuQMLnBc9lXhPTh6OWBmFBGqaQwjRvH7VrdE+CXVSj2HaYWI/ag/jaAsTS5gmQ8
JKFzsHrNJlDkAmoIaXFS9UMKzaQ+BU9CNIcmGTxN7oKJtQelacKykry+VlytPZjFbWWjKwaJhfxo
s8wrmyw0HKjp2s+y9QQX74r2jp+YclTG4M21e5opb1Ju7srybUjMCK/uQKNyMADtUvYHM3twhl+F
5QSp04EGSaNMajeNwDZHUZjXtadiLmP+IeTith8mL+My+hFAtoonr+JvBVT32njwqQW06p4neVj3
70OjRHr60rdHaUz2aoUbGVdVqbdB0Qrs8wRi2Kh6h6ypJkG9CZ+qL5FCU1I0yNSKX84soxFGm9RG
kJs8FIDXESBXoeEmF8dW6lzSJ16u3BjWB65clzsnIOOS9L2sS3cqX4kp7YfxwcrSnRQPxM0S+6V0
qG+CbhaPzs9EPKGAC3A5ydn16U2u9KjXYPTXkA0eNfVrk1k36ajiZkWTtNwDmmloYdEM20yRI2ja
ZmEViy0AoJ2ry1Ptp0W/byzjXWiKb6Fp32/hD5uFULeamSqe1NHxRh37nwPnOEUA+TC4SriwrkmV
bicLNbZW8XNk/JA1ZeuxeHixpvrQGvq+JjCg6OS9E6N8sIfpakrUW1AMd00pB0rS3Dhx/soyc8es
ag+dKBw3GDu7yq7E0L1nSaxim4OKAPlCCrRiMVN1O7QDiup26uOjKciRSCiiaPjPWlKfmyx3bQFb
1Ssp9UUmXRnFAOIpdFPR7O0bLXnUetimtst7t6RA0mV0J7fxDa06w411+9RN6M71shyVQfik9psU
Z9c2nttuClV23k2blPahJSlXA8m2cpVsUzEEPUmCDgWcdkO3ptAD/ByvU4t3yRpvdDBFFdbz23oU
W4UUFb4PT7zJjK9bqX0btU73Vdx+amXHUdGM6sYsyy3O8DOtzMyjGpY0HY7WaN1WE6CiqLbvnEHa
44EO8qEAyL/v1cHvk3aXo3wxcW0Ur0KMGQj6DF6l6IQVJULfjVz4aSxdyyY/QvSEH0cVAt/MlF6S
OmUeqjVRXYOSTiixQ7IbAsSGkUS84FNI4jyoiPOhKMUt4FDZgfTNY0LzxO+NbqtLjtdnSQgm2Baf
bZMpiO1l9Y1CusNAuwbMZDlsusTykhgwsr4z3YSaXt3Ro0LTXQd4lU7ZTk9SP9OlIC7R0ekQZ1tU
2Iw6ZHZ1yAgD1q5tDIsfaa6BXKqGU6a5qHfciqaGh8Un9O8rLuOv3TRCxBBsXf7kpI+lqrgV+Lms
+jVK7Iqk2wFFSxqAYgirAy7tjcC4WqinQENDpVHAHmXFrRl2bArr1x8cXAtq2niF03XeMDl3cd34
3EDPydSrvdtlBmQFExRAQN8VrqP9CyvhaZYJ+AWEV0fJL+r9BIakmd3H7BedSc7NMQGz1bZvEZrs
DT3sSBEqIg8noYGi3HgVZCB63h1Zcpur2WNcPJnd3nLEI0seQUY/4vuA97AvC32TNXJAxjfiONsp
7oIWkTwrOTr/l7Qr7a0cN7Z/KAIkitTyVetdvbft7i+C3d3Wvu/69e/IA0zLvHpXmQkCBEEmcV1S
xWKx6tQ5vWxE8uh4cruTwHpNMouJ3/PxnPcMfv8R9PjhHnFEZNt5DdmORDVoCYyrQG7+IzKkQrgr
8d6ahYb9ugD/LFTh/9PEJMXrDA/tsbgLU0B62VsShTN/pRNI//y5rGEoW9E0UA0oF+osoIz0WiXD
j1BDEC0hhc/RcG7JzyzZqh+sVF9gSQMqFvwos6L81+cl1CGTpipgSRHoa69HD1mfbjz15vIKVxPB
QAyYZmf6I+1C5aD1QQKnh4iXgdeBo4w4qYoaIaZIalBq++nr9efWSqVhaY0HAoJqVmHZIBZuq8XP
gZweuiazVN1D6j48XTe1und406HOAyACONi/7p049ZEGMXEsLBZ2ZRDf17gnr5uYt/9i7xYmuHbI
NAbJUJQoNOjiDdVGs0oqo2n/sYgt3uLzjA0UGTUgsvkaQ/mJL4sxGTnJQIsbLXlWhI3PsrZXSxPz
P1/U9eMCSNuqK2N3BqKL4PBrxYfrW3U5mzGvAkPcIPcHuRcYNb+aaKDnRIKkD93hNbmrn6sn+kZL
MAMbnpW9xKfe6lMzLYwGrLdGchCsYOPQrn2rhX2eaKjptaYIhSF0W/I0VS/g4kehNrA2VrlSzFyu
knEeUcYtS0aVxK6XeycdWkTl8CKpAuheI/zH2Ary57Q4hXjBCP+itvbFNFfHaMJW0Sc8x6Fdnt+m
s7RMJdfHSm9/XF/j1kZyJa8uy0Fpl8mxmyk/+4aB2/adIUX+F0YYgQoeRdULcmNfvaWtG8CiUQhy
gxK8FNJdRHtcv2/Xjax6/cIIt2MKGdrBB9uxW0+7dIzw7J+M/80Ct1eBP/p6P+geknac3bj+6U9b
MoVbi+CO7uCVSdoQL3abqLvLRTR+52v6+jIuB9fmw7vYKe4e6gGe03O1TVCjlxzFRJPsNv7mu7UV
7MgucVE42G/x/JJ59/ngSkBoRWVwLGHScL64FjGJ1WlaZvLEnAZ9AShDQR/TO3Xv2WO8i6FTX9lg
pH6dJ2uzs8DM/OhvgizJ6t6C7wrFcYKmwWdHd/ETJMUPVT8ZsLdOskeqDBZe7Vt4Q8x59BUEp9+r
Y/lNscJzY4BI5DDctPvtntYlyGPefKCYcYlB7u+ia5EyEs61EvwKC4KKeMFDxbDaqed0DxLbx234
z+VIM2eQcykiloVXjWPsqo+eq/6clyvtQA2DJmV2bOzJjIBySgGZ3gJirvqZjPI27giZXQpgNnrZ
KA3LZx5pzw1+okqZQIi1wdC84DbP9a/ONxN3i+l57SsvjXLLrfuxl0FfHrstVCZKMHYKgrVxftZ8
GVwtFFmIiBmuC7TuUKbgKMQhxWgusK31PR4TnwzZ4XcQFG+U0NcK2jKq2TODJnJenQ86aqNnEVET
t2YViAZ6lAEgUX+ISB/gSQBWTdJ9p1l841dZtRHvPuMyf2iXtrm9pHqpFpGnJ/BVxe2Bk6Nmfoie
MPWMrrNgK6fhQzaTA7FGp93HTrux9LW7CY0LKHPNUQNtoK8xI+zCsqTAZ7qxFh0AVdkpmPKmPt24
ndZy5qUZ7auZCqxyAKcAOoBJ+9JItNLIW1TFIwjHDJIVF8mGva1lcbmTNMRh1IzUc9r06CdgMsDM
brA1zbLa81msiucSKAOUv1kapC65r079wZ9MEDI9elZpJW/ojOYEc/4ztnwLL7Dqr38+Gn84UARq
9LHFbqIKuJN2yh7EeXa1SRy/ub75kC6iuV8NrZjOo+TzhTJZiYXqr3KHIX0bas9244pWdRYiu/v+
bw4/3le4yfD2Efn8PWReLGYU53GmTaj2KLeBJioy0pNk4vpCJ3/jtl71TszLf6oc6hejASwe6i5p
QO3exMMuqAHCK1hpK2GA1nqHKreMef3rS1yNoAuL3M4WYlpngcISNw32KPYZFQSOrlu4FGnHnYRQ
BsiPjKzwAlZe58MQ1L2CoKbGO4+C01WWQPRDAygo9angSCJcVGHwWJmcakF/ynq0PcZUfmqF2o3Q
l2r1xuynyu6q1Brz1qKR9GsQBihMVI0d63iIeM3PoqlROxDlU16y3VgoGxnnGmgEy4C2M5FFAspA
LkDVDdi/h8FL3GAfv00nzE2amuWfwIcPhpbYSc5bst+r766lRS5WkVgoZTED4BV9yXv2yO6o2+y1
3wmoO0DVYunf5tt1sNFP+C+Qy+uO8We5XOAivu+JYYXlim5y6izlA1mwHbrqD+mgHxjUlzepgOfL
7eIC+rPBPAqSjqh+yS1k3pSziL61pBnzgGpt4aw914/hPx+M+fTLv1eocQ+VYWJZy0ZceELcGYL4
VrIHYPGuO//lZB5nhD9fJWjmaIttHA8o8j42u8FEjDT/AqhJdxvWtraQyx9i6hUN6RAnAYy2RkBy
UGUcdqrdfEC129JARLUh5PhZiuE/GkTPFRwLwIovpKx1XQhSpYaPzjdAfh9YjcHc4iE4lBv5wWou
vbQ016cWd0CbikFVCO1fdwA71d+GFw3oO9EBH+k3VEK3sPvz37u2Mu686xCWEkDuloKRooVGmqQ+
ls1wLJTiScuT39c/3NphW66NO+njGDQhEoXULeno5pDW02ppgzP2cqASnri0wR3oqk4FMHfCN3o/
uk1KtNiIlOwT2thFFTSG1su/dehkYaC/sbsEQ3ixb4li9h4OZEfn/qGmVOh71fi3AXpxLdqFWQek
nOrFzdapmY/elb3nKz6onSrZUOLUxGAzwNlU0f1HL9efwmMbMEcQkiN6pj7if/J70oLnqhw2jtJa
3rbYLb4aFHcJesgVvC3pXif0ZkqIrel9b1//7quJDQNwC/T1qBRrPHxrqiS/HMfPEN/b9U2LNjzC
3mAo+9bpLd9Mb7Nv4K7MBnMr3159sC1N8z5XK0IC9R9kwgk5AEKG7no8obdM2Y3E4sdWFJ2y7wSg
Nwg0geX8FeVmWxjVF2lsQN0FABeEHyGLubEjF0NBcNPlz+LclEaowakiflayb5BwdbtwDzUiAE43
Q9faoftjSRe5KrMWae2oejgQuFY7Q7LYMYe+TQr1AoM4uROURnHeeiZv2eTunERpvbiF8J9b+/et
2JmZukVvvxa2lqviLpw29YUSCqUpGkWilabiHkiUQymBQ0fYUvFdTYmWtrjrZvQ1IY3pp/fizW+C
4wMM0bdAm4GpxzfR3EkGc+uJvLqDQAlTkMGLlwJBWuznTIhgU4LKmA7onpCdrrvg6g7+scB3H9S8
01nRwYIYvApsAnltbA1tYgb9xpW2thTwQkuzdIVCJf61nyhSVwkq5i2TKDNU9gYo7dZpmr8AH0iX
JuafsLg0RchSB16KB8WIiSlz5hbzbf8sA+uyDx5kuzrnG2MGa5u3NDjH1YXBLh97EksYBC7iB5ri
6YkJJ6GKThBud65/pk88Ib82KM9j4wCfBd81d0G3GDQCPjfDWbIlB0guF7WDPcYHAZnafOiuXQdL
W1ywjOhQBzSARN5YHIN+cocktFLITV5f0hzbrq2Ii32lKmix1GFFUQ74hM7sKPrua88kyA3FoyYV
oV8lbXUR55/+/xtFNe3rFwvCWIOya5q6Rc9OWXMsQaMUqDqK0qHTS+qOqrl1fZmrqdyf3ZR53iCx
KaLEyzukqaJ4lFPF9lqobE4S0Jb5y5jU75qgCU+Yde1Nf0Ag6fEg7qE0CPb4ccNfVx9Zy9/CxcvY
q2hexsXsRR3ATaZisvfh6O1VMG+OlucgX7dmLub6PUOus7UTW5vPRdCuUqKqgxgrEvb0rQMw7G0u
l2t7qKBgWv/HYAN23v8Cois3e4M+bHyHeW3XPj0XHYYoqpRMxaenrv8wWGwXn71duh+txt2++uT5
r12zxoUGUZfyMeqg8hBV7CbK6wdKExW61ulznsLHyiIFXKF9KicRhVx//BGqcgt8xPA6QnQNSfFH
wZIXRQxf8oGE1iTVVsowXdXQ/g6QvfuadDsoXxxk3XNFTXBwNwBZVFpRWP5QpuRJ6yIgzNJUN2UP
VO91pNw0YrJxd0BKZm2VEtjxIbWBlI4fVNA8OZTGBILzWQIMBxlFyYxUEWKKI+r/kjoZOSocYl3v
hqR6GkCKEObjS+jLAOqWbyXxf6sxanUe8FHADiO1toducOOoMSm57UGlpSsFRG4BiQ+63VB173o7
GQQgujrTz6QWz3Ke3YpR8C3WBZMENf5vuhUDURJMvj2RHNM7qUPyCo5VAgxMQHzR/+zYq582t8DY
OH3enMZodMU0dBNhtCDFvZPD3w0Ex6pSNjDpBgjIL+g9W2312onM7MpqVxdP7QjIZknctLqtB8Be
m19j+m1ouhtd80B+pkP5fDCL/jb1OlOFlMQQqSYBF1AV3FAAa2Jt2lXjedTlJw3jb20kfnRievC7
oxyMB728pVMPgDe9C9v+oFOkw0DadpABrEfdlf3e1vFCmcXPFTU4DEIG+dTQaJLJoFliCWVpzUYq
lWI2QjnEHTRNQf48yb9oWR7DLgXb5jNGHgwF3kH9n00gH8r6CWMeVlv29lgq5w6k9DI4OdXhSS4D
jB7Lj34qQ/zWn6xWwn9JqmMsv2QicASqEu3jDpjTMRBsqMdaoJEDLI5ZpQ+qTUl8iUGpBGw1VKml
5FvP8o84zM0uLNxcaqC2O7g+AB3QpUA8xDjhAMycaBbYrCHwb3PgiChkWkiDv4sZvrIXzDEFPmfq
DA2bC7UWSxmyvVZEu7xO70oB4wYVqIQZIlnfOFoAHmXo2eUzCjpUd5UKxdphsOq6dEH3ImbtgUzH
qb3HuPCtV/xkqgjUVrAH4tPOIaxbAUA9EMVQoSKtAw6ais8ZZL5Vr3ZV+r1Q0V7sGmChf8fw3cR/
HrLmPBU5HpgRng8eMVqlBaE4+AHBtFant4yQ204VTL1RjGIGBfm/oSK4B8zdDodbSRlMMF++hqJn
yF57VwWJGablLlKguKhAsIncpZVsSwVxcF2YQR3fimMJjO0EkRsA/vthr4zTMdSCJ6Wr8IyRXdaE
O1a0RluRU9C/Nnq+95W3lvm7ZlAtXeqgDgCAvt65GOgA5HeANiKw9pnqAcL84QU3kGw6RhWKzwAl
l150K0jygdEXKWkOhQyy+bz7HgMfLQ+o17YphCFPsyR7QTCkmCVOC6IrCbMChaJaFUqYbfkOiWI0
BsAW5r2MEGxo5N4Yw8YCfNy4HvAvVffwuIK+yt/BiQv4fosml+/lKZpZotkfNDM6tUZlaWCTKE3B
bPD08V3hBuMCqDBCFMvJdtSI7zKQBLe78RhvkWStvn+XP4i7E2isZF094Palbv9cnII76KdORox+
E7PDJx9lzqf2FsNNG5n3ajqHQSbouCkos/MJCBTFW6qnXuTSDvmcjvUHKE+34UZ1bLWnhrkUWZXm
7sFF/0AYaFjg3tM+G+Gxb2gfA4TGAOR3pl0M1XRbP2OVYBSH9KRFJgvlFN/aehGuLRaDbBhjUxHD
tItuPGZipGhCjlGK6k0R1/tEz3wAryEQet29Vt+DmkKpin99kvJ8TSWzLG+nlpURCtai6e+QStWY
mkc4t6B5c1t8S52tD7laxUBTAfg3BaVyhX8EdL1SdASUF3Ag75D/CO+z20gzvH1xBJWUnVsVWuF0
c0vX+jRLq9xzQAqGsIg6LULALkqIfvq4xmOPmJVS7IcUtP99Re3rm7v2sFqa5N4GaTM2NFKw0DaD
VKn+4EO1wNPfIe6+8Wb8bBbyedofSyr/IGBQUZGqugThEEaB9gBSCsYosZ9dqfemnk65FWcM9TiW
qi66VS9lUwNeQKvBITUGptqy2atC8Rb3g2Z2tBPsoClGq9YgMzMJyMBq+bcMdgih8G7qSdyRHsxb
9fQtGqMSoS/DTK4G8HtRAdWo7UEs6oTiBEhr/0HDLMIVKAAe7v9K+vw7EzSAsHGI2zTd2O3Vur2O
gTW8L9H9xyPzqyvTOssjNoggr46B5jY8t3BQ/D16reHdTvZ/ARVZc6mlwTmvXDycq57mGL4MYrxD
BmvYz6cHlBOOevOzmTm0ANkglgiyxH/uVUur3PujyKcJRCfg0B2LN685QaQXo2l3eSRthIa11QFz
CwQFQzMV1yy3uknD+Cgknx0yjO7QPHbJ5HixpeALk62m9JYt7pLzqkGuhxAanRi2ckGEvA8Jc/VS
OmLm+wjA0L9Zmi7pCmEAvkg8IWcf9jj5NIRWdib9UBvvFgHSAOb6RPNglwXjRtlj7RWl/THHw3Bl
GR2rBhUYaCko5wJyASFEXa87xdqjdGmC832/CeYZUhVEO+xGZKHrBzu1Ugx9OmijjtfMJn3l1po4
30dKMk2dgMPWOTMT7nz9+z8EMzTjfb0vfrTH8eF/WyHnjhOJCM1UbKJaD26QCe9JG9xkmN2W8gDz
Qa3dBMHWuOpacWe5q5xbjm3WQV0LARzTV6YfH/vxh0hGSKveifF9493FZCuGzau4COQLV5kTg0VI
KSQQnCYEnjl3A+mcz1m6DXp1cyYY1i194+279RXnG2xhDkowYzV6OHeYi8SwZ3vfs3Tju63W/Jab
OJ/9hQ2xTHvkAb2K4PFYoD0QOBgRme4Gu3S21VpXL4GlNe6aV9JUw0QI/LJxwjeM2Ozm/vcsyJKC
XeTfpTKLz8Xd8BmpOiZjKhQgF1COQhasYu6sQ0Kd+Knc506/KzHiaV4/Cau1uMUa+a57wtRK8wdI
0g5Ufyq8ft9J8a9AZQex8V/SSAGXrCR+eEN0J/v5XQoiuBZDKr3k3V//IbMzXnFWvhs/SnmXaWxC
lpp5eNrjKQutD/1Gybx/kfsvF8wFG9nLSN/2oN+Erp2pTNpPGVRiffLPaSLx1lra4WKM3zeRkntQ
FhTvJwfoqKNgyg/U0AzJpkdQom99yPl3X9tALr740yQlUTyoUBDyd6AznQmrdLOtdvl+Vuwst0iA
t06HxoUXIpOBUR2ngz1q97N+OxRlqr+gpv+NQuhqAvzneGhceGm1kjZhjVaGD/k/cJUhmwRluvgc
T9NG4NxyRS7IFF5D/R5jZSAKSB6YLDldIbwmGLAxrrv8xj2rceEFqlbZJ22rk7b0PZY0N0LZQJjy
GOTYI1JfcKZ68dN1mxu3kMYFmQqlbh+NJ1y17bFKxsrQtP57p5ZP07SjTQJh8fwwdp2/saUbdwPP
KyRWuN8DKD25mdDeSwLEoiNF33htr9sARQnyTNReeQSpNPWAgCmzP9bM0LrSpMnr9c1byyyX2TJ3
xDCxmwDojdunigR7wrjiUI97pM/3jCmYvy43/GMVzb20x52wOgkQqySsSPaByc3taE8PKQwbkJun
tvC7tjxjxgjkL/5mPFnbTV2Z1ah1ps+zcl9vWkUSgK73IUod1Op94CU3U9ts0Kqt1guWNrgjnWnC
ECTQPXXqwpzl6gIzHKA3j3Ls/VwygLbb9qW+WgNbGuVOdz4IDRtQu3ObnyB+AFmBpdj641wCi5zY
9PfSodp1kMVMz77b2MGD8NzY7AO0tKZnk7O6L6zrTrVawlj+IC4MjGIlK1Kg4yvfKvaAq6J49MAS
f1M7wfMMRAAHdnC/hbbb+rxcHEABFKLVI1Ti8f5GC067UTx1Y9powwT/UmFhrdYyTobTVsE5k5XX
OKTJ1q23dissNk/l3ipjWIdjVpLU9UEdCySmPVctFZBemOgKPUB3bMbapbeJqf7a+Gxr9+3S8vzP
F6loJPiSlrWwDAJPV7LCz+ya3gpu6iTuFv3V2pW0NMYlEwMZhSApkaWBZvg4CIEL0dUJw8fa1pFc
DXF/jr06f9TFqnrUotWwR8WyPUw4kdLTUkiSErN3qJMV5jbgdGuFXLxJ6iaNiYcVjtGh1ABpxdhd
Um48Uba8hQs4pNVRkWoR1GhN36HKgIZv1eyj1D+Mubq/7iBbC+LiTEyHJPOVGAIoYzwYgdI/ZfHE
bJEVGy3sVUMoqmDiSoSCFl/MbpRpAt2YCt8o7rLxZ6s+tPnGtOxqrod5rr9tcM4egPioUkKWAvys
HcBmibZAetLAJTVz829pjqy+SZbWOG9Xa60qvSpCKovkzggl/zEL6lewc5htKJ+YIp+xEcc2BSOJ
6LszrzPr2S5J8g3M5Opzc/lD+NMA5nBwWkBDqz1ke/k0HaWbWS1ZOodOtBHJVqPlYoc5/y9EkAPK
OXYYIPhKCqH5OWxYWHV+DZx1Koj0IMfHOSSJ/aLQM9wzafDYyaEJEXJFv0NFdyNtWfXHhR3uPqNZ
npJaRmBU29zKgFuJWXqONPv68VpPjhZmuBtsGvwgVxmy9Bn+U99rB2InVhIY86uHGnhDQm/GiG9D
zYDGzMZWzn+bf2uBiVDFE28edOXJ8DDRANX4BEvMUewfWrAI0cQqpQztZg/U8o+0KkEVO25s7Hqm
oEugFFCh+azxRekRdFSRMitHDE61VzCMZuYmRjm9Q4jBG9BWnoODAFKrjaC5eiUsrHJnP9MBE9Em
IBrSVr3RfDCMxeVJBRbX0NLsB7TGNjZ3y5789QpCH0sAh8qENnULDUxQT+BawFT7S0IfUhBCXXej
VWddLI474X5ddSTpcO105IP4H0EWWhXpnP/NCHe2IezSA5fgQ2jWS1OjH8nvueaYteH7dTtbO8dd
bykSrsYPo8xFRaPunkiwZ6BBqSOj6IuNfVuP0ToTQZYHJCbheQ3LVB79ADK9oBnM7sZvgQXEGsD4
+UlwZ4HraUuOYP1D/W2PR2VOFYQowJ+jOCzrf06h+OR54z1Tom/Xt3AlSAIJLIF5Er3EmbLxq/Pp
aVzjYMOM1nwTQWwHPQyTDbcdJDCvG1rbQLztwEQCenodQ8Kcmw+QFIwYydA3MFFhuMsZ6IvB1zRi
QgSRyxp3U/nPE/IvFjlfVxJGcymCKG+aPgYUnK3NYG0sak63ucD4xQS3fSP+fJeXVeZWBOxo9CQF
sqVA80qtD7JWONUkGhSTrWFTGyxUtqzPkeiadc7/1TSTamBZZo7z+boOD2DadudZ687dvrBXPWXx
/bjrFKAfKWozT3HkIT+FvbiLczDzQAxOUTcC8PxdviwLOkTzVDVw8QAR4M756pNZXNd4poMer0GF
w+hlcsf0cXf9y12sRsLQLTDVIoVPMlXh3lHqAPI+FnmFI4KrSSsehuYuTChotV+v25kdgFsLxUg2
A4svmqqEL/OGjV/HRFILxwuanVypLpiwHsRS/X3dzEUkxHJm7gkZpSBsGz+sByn1qpEqLIflT22y
bzViV8IJ4FejyLZgD2tbt7TFfZ6qGDUI9OqFM9FfTZpbmubvaDCaNbK466tacQRKdXQakXToqK9y
HymLQSiT9EHpKP592J0j8i8+zvLvz+dr8fhrx0jHGcLfT9hzWQOTjgCIkeyN+/3yMYGPAw5nkBVr
IjyBvzp8pU+mUMXHaXPVKKTciqJ92t8CiBgMuxw8dWN/mkYFTOCVEfgf1/fwL1ZY3gVxZ1Ew8iq6
LPF1a6X2wIPfQWRBINppFAVqyASC32ECuHpbRMOtlxQCSC8FdgLx0jmQMrfQvXIv99qvetQAHYWO
sFkGhQ4kZg1MlOqJoxOOAdsJAyhl+wZTqT5ozg0fvj1GfmxmrHut1e7UDN6xJuKeYPRDC0H2J7L+
OyqyZpQMz3JX3Kuj90pIexrSClD9oRwNqYtuPIJuJAnIW5mMv8JKvo+j+k4sgHJU2DdZyN77tIwN
jUw/UkYzRx6TyKl0DPQk075FmMoNIVRqTMnmZwUAVUuThvdQrztj8vPggCEOzM22RxXQHbcDMvsc
0YTdsbCM7LgXcugyVt0poPo+IJo1jcALa1pWWAH192oejQCEAqDZTb62q9KhOKhlqu6ZLrwRsXIw
ENCd4qkq9oqStgYY1yxBrE8kEsY7vEbIboAOqgs4TQVhAvBvTlUFAjxVtKakEc+NlFMD8F/6NlQp
irpR2hhTVzWmmJe3LNX9G00KH4Mx2aN84DI9Uow6hLIkrbwA/5vGRF2tREk9g5/V+gNIjE79pO7y
fLhLtVl6HtKFAaDC/fAzbVQo4PXVPcacvmVJ+iomIopI0PXG3Ns+bMCYG6Q0sKja+AbrK80tK7AD
ebUMLFWU2nnA7ny/dgbBO0AdrLbKAHBFmXUWq0rRSMRoJyQYUxR66tuxhoKVHJ5VrXyvVdWW5OAF
38kZifJaVa3vpJ7nyE3DXF+XTLHJHDUOsu9KAC7NURnseCSjISrtayxQ4IsBlsQvxdC0HDDJAOQt
28r2Lm5W5EOzZDziNgWIjB9VCaQAf5QIEIjZxzfUHnZouzoATgK65m8OW6yEuS/G5n++CEORnIY5
xXowbKED0gkEfLyVvpKVoK2AZAKz/Z8y0nzRBJcHxt5GFQvCZ7SjdPoQE0+3qdJFd7oMRb6JqTcs
hrIpaQLtXhqHxNSruN9P7XDOfQmuX6vykQ7xXVXSG9lXhqMkFCCubXwlOsWK0D3RSfHdBGy95zLs
BzPOR+lYeqiBhhF7uR7V1pajAIMyE68ol/ed2k6kQp5ZOTkYOtLcbirBnL2+hAjLdUuXH4chGQEf
gi4C0wi9hq8fJ9WjKauVpncSv3PVMccMx8YtdJkZgzENnGkamMY0kEPymTFkkWmSZx0emiDKdGcO
G/ldwJs+KSFoWn2Sl19f02WdZ7YIFrXZG0TM93OLUjs5qVpcrUBKiGbz1LraHrxmp+4M+dGN2291
/xam5i+5cO4qAqGiHKW9Q/zyKdUKsFrKGxu44gwYiALJIW5XJl/Icg/om1ddkpROmQq/fSl6Ucfm
XAPtIsZs2IgMl8sBxRPFgwiZFp6CfGAYIVtK1YiWDhE9MwLxNi2EjR1b8QcZLSgFI6U4r8iDuZcS
wONTzMSpdCrVh0QoOwtVdhd3QWakIQWF6vAj7ogbM93uVfJe9eNBzUFfo/YbVdCV3BW/Q9ehCcF0
7YLZTOwx1+ZPUunQ6HdaPGEMoA6frnviyqf7YoLLwKA6K+hZCBNEjz8oaNTMuEtvBl+e6ZYF97qx
1fUoigqCKjAUXtB06b7K2qAheFcEncvS8T6RKyf2vY3YNOe/XL7F9IWZ+Z8vPD4uNV/1Srl0AmUX
YerQA7G3khoou4BL9z1qfl1flbSS+3+xxxUGPa0MSNfA3sx4Vj9ApgN9RdvX7BQA93wPMvxZM7h/
9zxza55r9fPpgFkDAU1EwJG/LlWufAIUFF5qSV3fxn2OcZtpUg1W4eIPyoZtHL7VD/jHHN9hS1lG
qySsS6cmT20O1aj+pVG2EEIra4L6mK4pRCcYU+UR1qhoylFY+JVTh+IJzaFTjsmToMQ0E0ZRnOvf
bmVBX2xxrqLO76g+hC1aTuchmSCvUDqeslWh3loS95k8P/BatPDBN688SAPSKe/3gKEzv6AbL/e1
9UjIm3CjfJLwcQ82YKd9pVUQHYXqEGaHXi5B2LuVy6w5PPIlIoIDVgXbHZl/xeKAgcBYBHUplgOy
1Of8ptvHdu5KO8GUHpIPzRBc/3V8Ue82GTnWk8I/dudtXthVOkDjggZ2Z8iyBFam+MzswRTcxm13
+e66a6zdAl9WOR/7hbWWiqQgAayR+/gm3CHjPqOyGb1Jpgx1+fa41YVac5LlrnK+OOmIxWzeVV9/
jEPoEwwCCiO7xHvYWNjlNn5NPriFaXIcUE1B8jEeervbZ5YemcWuhezNcO7f5e8b5ubb8ms4/mqO
W1cWYoLQq5CANBa4qYkt7UB+kNuFPQtPFmeiGsOGyctT8NUid9wEEN61mQCLk5LvgEfdK4L0WCvj
/vrKLjkfv2ZxfIlYhixy1s8ro25+E4VGsU9t385/NI/tm/QEkbjMQVPKDJ7TFALyiWJlkyE+JYf2
+I8h6Nwv4c5962MQrY/xS2J0sqHHkgWDIUal7YFdIgVl8vWFrxyNLxv8WXBZHI000Cq0quBB2QmD
fEYGlslZCg8Ret/vxR3dAFpd9qG45XEJWSykoLcWPj22syYrPsqgRfv916QPNhZV88xIvm1drqtu
hHqNisRWAjc050ZD1raD0ua9w9RvYnmM6hshfNzYyctDj538Y4N3oSIsZb8Msx5zpZgFL+7KHyUG
Xi3BbJ3qWR0N2VR21VlRja1nwWXSghcPCrC6DiUvMEJwHpMDiD6h5IcXSHYv0x9i/dsnjzVGYWk+
bbjL2hrRaAZYAPk6aoncddGQyOuhW9Dj6QtiewCd2sbIFNUeE9W9vp1rX0xloEqbuaMJXqdfQzYh
XuvlpQa/jDzMRu1JucMTxPzfjMzhdeH81ANRWTMbmaTftNeMEuLl7dbts7pnoIyHeAmevRig/GpE
YlQdKzCoOEr17lWyq7EAajxHDE8Z11ezUhyd6cL/tiRzdAyJ1AV5hVErtIVmFPgMiTPmx6/uZjZm
zbYO1WrQXNrjv1EQdjSJoRtF3RmARw/tTWin52I3e313oHe9A6UCQ3kB8d0JDXWrPoq7rWb+vH38
nbT8Edw3LAIZTEg1foR4AHb5ELrYaKcCZ+/G5q6essXmcoELNW2BsQZ2or2C5UITweyOtenbmtU6
oAF1FSe2oFCQbnzVrfXRr+7TqnTEWBTch7gVLiUIku2JQzc1NFe9FJ0BBcp5qo5G3FczVQ92Vb3x
MYmn+fcsbS2v0AODBC7UHa7vJELu5SfDTKkG6qoZ535BbQ/dkknKCqlx4iF0YmW6gTD9EbgdlIzH
Xe1ByxjaEGpc4tGFGukZL3SLSOIuj+gvT/eOSUxuEl/Ldr6nDcaoxpkVe2CrG0NISfjCYwT5YKOF
sAiWiqKpIL7P6ifBkB2krDyyAconntSA/cFDd68N770CslF5qJkoy+1Rc76PpNEKaV1YQtcnJm4O
K4bChxFXwvQissgONfXgexnkQtpxl0I3xiVq9FHXWmKFfX4UQDhi1Jry1LGhNNo4d5kSmnL9rEuh
CZ27Esrx4s3YQEdnUhsradS9NLWjrec/oTRl9eAkrhP/AdOpkMBIrbxu0UamR52UNqv9Q6YWmcmU
dtcL2UshCQ9DCQZzLQXfL3gtVPTFEl/YQVgh8RAzZQpBrlpXDZWWb33zKnbqcYwh30a6lzTTDZTp
DBHGywJtgKH090mSnkWwvuYUKw4BWdKFm9gPzmM9YfZe2Gsdiwx/6n1DbpV7v8zehxRsu+S+VrOz
ViSQNvnQ/o+261qOHFeWX8QI0JOvdO3ULY2VZl4Ys2MIem+//iY0uysK4ja02nvOw0acUMRUAywk
CmUy+1LxpgXJS60/GerHMVdiiJSN6iMzhVQ9zHXxZSAf7QQvbMvorPtihARNqc2h1xvtXjXq4mOp
Z+CDbpuvclke5Apd01Yt+Ukx3BLaqzdRa53RinRWky7o9GVPK9QipHi8qGaPVJ9cn0GWRdyklS/o
w3IxO7oEQ1vT90RWpmObQsBoKMYTyESQfa0VJ1LH7qxC7WxYpgv6LC5pjvID1W3NjSzq65Nh/ewa
stw1RaxdoqhA81+lfc3Rd+UPw7z4yApnN3LUEVTxpF8KWJgnd8pC5RiZUxW09fgubpssUPTQumBG
4EZWEnCVpIGqlDMqOiXa2lt0hdfHxUrxc2bqqaUCAssEbM6S7ki26sc9SGyr7ibSoKhVVSikkNiK
oXlW7iDx2Tq5ZiNfnDyEFvlsKN1uWghLS9836fQVgyu5B3Uir5OhZ6S18vdSBS9dImEciVa3nYbI
tkei3pk0833U0486nVNXrxDqq4hEq7o8zzS/lBLUWdqm0zyUwi4T0hNOR2WQBNd9By40iL+0Upb6
1Yhmu7Te5f0QgTgjd3RKfEJrNJ+qB5IpLuhqv0UZyEeGOjlVI42cek6k/ZRjq6t5lxvpsJeXpHVk
au2nEPpWSnLRZdrvWqn8wwTlLEZxLlm41M5oWkdDUk9WAa2oYj6mc2dCCcbapQA0jHpAMEiND3JB
6R6JT9MBmYw/zCDkHYcCjBAWfVd14XwyDCk/arKKH11I4w6d3uBcRibQzUbiyQn5kNv5wUDBHmKm
ukMl6LehUe5TJpe2o0T9cq7Q6nik+gRJWYLj0cRTi+6ZVL6h1YRIN2rphWrgMp9tlJEAUY1SWr4C
dmInaaNDY1kf9KLoXTM1HsAnEDlVBhKjiYTFzsSD0i2M5MtixYlrTQX4LmSIuSF4f6+W431jR2dN
Hr6DBvVBDSXdI6NaHqe6aFGfDI9SMvhpRY+Nrn9dYpB6RLJUuu1gfJDyDiV7cH04RVMf4nIsEdUN
EGLM2X9kqE118VTsNMxgOBPae920wiD1YKcK8KwbnbrWP/YENcK+vu86+9scRp/QKjIjkAelOqih
UK7CgJ1WH1pin+QZ49k2WIMZK0jo2UqFAhTmZBYyHGqUKae2RagidVCD7EoQQrcJUl+RCtVq8GdY
9uzoqpQ4iqpfFlk+kHb6lk2a5FAdnkdVF+R1QVHKEI4A7fkCZo9M3VW1+cWwaq+Qpi/dkr8brAll
QNX4jKaIG2KpZ7kByZhKHooOPNt29GsJH1Kt/QO8Ub+GtE88WWmhdFbPD5SJElrjkZYWxNWk5m4g
JiO73KMIdB5jFW73oYb+E8ghPLIk4A3RAkNDED5bYGYwwj/GJjolIBWxVHIM1RSKn7c1LV2jSR0p
H/Z2XQGM6A3RGtfMU4iP0nL2S2s4GHJ/MaMWSs+mQ9TGD9Nvlg5hkdLwKeQ7l2b0sNuuZELSqTm1
uF9GWjnWVJ1mmh5sDWg4goQkjjzFbvw4VHdJD17GUIEuoJSG9S2Ef1HvhfaYNDA9rC8VMb+bBe4R
wzyC0iuFLPFylxX1oRs0l7R9gwew5I8lRPmMfgmyUPLGOtmHI55vRpj+hGTuTVrdagbKqQ20/TCN
0V2GOvoG/bCLvWCPTGkvl8spxCs6VjGgDiWRsrqbc+XcdCWIpE3PrBMPdIT7TmkPJJlO4zR4kJYK
shgcV8aliAaPDviXTX1vTWpzWKRFPchmspNzaP6U4GCMAMmQCiTpH6qCPintppqGW7kkOwsKWU7T
xHsaqj4IKd0w+qOM72a7SP2+jd7nZXOu1fSSpxMOfPIJXygYakj8RZUHDw4oLsAFiYESrUrJOTSh
zTCD5RN51FRyIpCxqFP2Xh0bcA+F+7AOL7E97a0O0zDEVaQf0HTwjBRMzHlxIHmVuFPZoxKhMEE6
Xx50n5qtb8nFudL7h4ioTjWfcShdkF7P3iBBqicu6LmUfmjkh568QxtB0KQadGbqHX7sVKZujQTG
gGF1S77VkZfM2/rDMqPxuSshrZYlPoDZ1YzLOB6nRTtWsfWpmiOntQvMNH4qQfhkN5M7dpC6aH9Y
YYdn0UVNyTkvcOptGdKwsUOk/qtsnhLcoGoCOhK5/5TV0Cu0v1IAvhF+GmPFjeni6KDFRzx0aIr8
XqpAT4ADOo3692VBFQSnuc1kUMTMg4ad6yyf6nV/N9LkIR3rewR652i0wYeTzj8SZca7dkS81SBm
iNRjYUEynEZ+rYCSxCLqJ7vQQrdLys9dF7q2XU4ulNJG9Lg2uJJBFj5WD5UG583n6gsilBT0/fqH
IbE8kEHdlrL5NV3qGhxbEKuv5wqg3AWgCPESFQ26iDvHQ97RyRt07baKEuNAzSKGHiPolEBvDI7Z
/jQmU9CqI1Ov+YpkkuUYM3r4I1MFz1OZ3oIHCkmjSJZ3y5iXAfQFtcBqesVTu1i9JJOtOypaKMCl
Kt9pg6l7Y9ItXternyFjK/kyacB9NULwtlYbzWnlRgKbknlf2OXgq2aM0yRi29t4FFjIY+o6419g
HAXPHwWxFWlxFIJ0SdKiLy24f9BEAUKLhAKtpM/XnwWqyBj7++oxnkyl0tDS7gPzgwIO7yxAxLdX
DDc6dnswT2KwX/PyM7zbLXf24yR65o/7EBWZ4jjvrffVO+pnO+0EmVj3nTDvv5GPwFYALAlExvFM
4rbC7KBOizsMTz35oYKSeQTY+3V9B14yGsnI36xscDvQQ0hShzRr/9iWTiGhQQMJqjvlDoKLIG1H
l/an8b6+F1hlD1fuAW0poPFHZzjEfl6USJe5GsxQLwbUvMzv2UfNVfdgEZYgjzD5ygCpAuFTmj1Z
eYs6hErAuqMa1otetNIOoZ+WVAOe0qxCP1Tgw0eeIgYlt4U0GWgVjnUomHQR2eTSBGlJaUNq2ARj
YzATcIyKhpq3PGS9Ki5B0Kl6VUxDOQQI1GVie12ElIiWCtIBm06yNsPlAxSilqYCBkzAGSIer6Vu
cdD86Kj9yKiLMiFUENuDguEa2xN1K271OqDu9PThuEOg4pXcWCC4DWpcXzf2ieV5qsyzd9me7EXp
JdF+cqfBSme1LHsslNa3KiTBIwgLt5loTGcjrWOgOMk04KHTgY7q56gz12WYjWrbB8mN4i5ezXin
cnQiOM09ozQr7xpgPA5BgfY20afcWiHyICChBceXZfHieBHI7zB3v/Qop0C14HP6daLQLYBkNbq4
q8jp8BBxGJoJDvzGkrFY5FXRCopG2hepVTy2hoLqPdJ2GL1346N5n5/RUXthegmRq93XxJmh7yWq
bLAPxh/7tV3uCHbaUNRdD7vQhjjXU/9+CFGuUhokGaQ5EWVDNzf36e7i065dlnRd0lugpYwg1Gv3
9hfokic4IfJHwX6y3/1iXU+W+LRrPiv2koZmjyKccRx32EsnPdSHxp0dcQ/QS4G0x0vi6U7mk65L
QuPGgDVy7A7p0fbx8N1prnkvmU7qmmclGD8CGTxrX52LI6QvdvIPwYI38nfPwgLuQ87lYmmpiZ/A
imXlcdinmNzQ9oXQY7aqRc8scZiaxeiNs2p8RP2W0dCMIOGESoRxy2bXqR+BTCX2RGQqWzfFOujh
AHaGFBn0kGDTQGqk7/0JseD1DdyysIZRdkBXkU7ZheVSdoDRWcUjGTmKSFtEh5y5Ae+UYDq30Pgk
QzOYx7Ui0dVsGurhDeOHWydtZYonaMjIAm7aqh2CKZdutBnxGdI1RB9+Xt+1lyP/8Py1Hc7zR6Re
K13DkhhLSYMU0iPP03KcveY9RF4CwJYQK5mDXdlGm3N1q8rjpoQMd0AhZKO4eMHFfuip5wVV4GR2
xRwDWwXZZ6vkXF6pISyTQZAVh0sNGEsRsXUvpqnT+ErAIl5wQrpIUwl8cvOorXeXc3tUTZd0DuGU
jIBxutEDNfZZDN5AJqj/WFfIVzjUF13yWzWrZ8tlzrU6C6MhG20rw2z7yMSO9Ove/sZopvBA6oVS
g9sn7+9TYXMxBWRgZIwEw1VT6Jwj/R9a7687qcgAf7QXPZ77FP6SxrEjVXeW/O26gX+IwZ6WwPVg
lG01J3KDDZvQlaC1N90IT0T6RymhoN2+7yM8zrPRiccHKhX+fzTOR0sEnbuEwviQueGu3w37+Qd7
J7yKQout5J/P3gsySbVCPbPosZfIgqJVQMZA3Y4Gg8vOXta4uWcfVGcKVGfcC8/9dfg0+R7vuoon
FD5wCls/3OXghZDzA1togQM4iWilBMhmEg5lRjle0qmAW7KIrLsN7CCGPl2JsOX4rTtbkRDXRFvL
gUyIZDr6DRFbd3YG0Xu8tzERjIxNCwmZRUI8lrUi17mOpCbh8KUv+wqSKfiaDZ4Oj43Zw4VRsOk7
FTJkF7Gs6PWjiMmD58hi10M9KwoMIg526hbMMHUgOA6iNXFwMlZ6SccWJlTFzQ7I8jSQTLU8CwTI
B9WtXsN1Ibgf0C76fFmSHYKhmp3/3zeSOaxuJAjS/+cbySQc4rQgykVxAquMLsONGoDNFATEvWch
UYuafiR+Zoq+HIcyaRHJRGHxERtvXSAQ7mfZu9/KqaieQHrExS1YiD4m84cXcANxPs00dFTL+N4W
Y5FnyFyxMIZNyGNMBcwDKAH/bvz1QnxkyB4br5gG3b4DV5Y5N4rkGF3qMywzITSk6inIhNgbcAaB
5Su2l/1z1xbKeVAK6rCQmDDX+viavSPrIAzzKguCyuAphOKbL/sqCrka2k2pL+rX2Py4q8Vy3mSQ
tklrts1zJLuG/HNKGvf6sXxseLq2QM5/FgkuizLF74sDoOZmeBhNn8vs85zdzamDZInHlBfVCcNZ
7ki+p/VxUoIQNRHBTxEsln8a0lZDt1uKX5JAnRazKQ7NEwHtjsBtVS4qzpdpVNoEN5UtR042/5o7
8KAWIrXkR++/sqcqd0WFS4FSZoyVaLvizv6uIDcrX7R4Jyl7FO58jCH69Cfm6U6pl7mGr6M0dCbv
zS/K6W3pwycP4md80D0yZWbeDYERd+8XlaIoloAL/5MFGVcaQutkRMoIxQXDyxEILW35pa/Cb2NY
C2I90c6zj78KXcF8N4a2Ak+W9T8qjJ6mCNKNQdSov9GijWfParncPZaaS9lqOT7wvOtxYMf3yy17
ihguTYDEyscFKjPJa+jOHjsWX3xzaJayAR0M8fEbraHx1kj6AYg4ko85Yrw+P2eWctuH6nmQzJMe
W0cdGiKLKsBidkCvGeZ2dumlUg9VGC4tKFBkaPSQY2cpfcX8OtNv2RifGjQqXEeNTVRcLZbbZtk0
lrRBu0IwD+RQlPqxa/4gSbrTbGEadTNsQEsjujZBzIVc8HPHMYtuSVBu/f2QLTz5lO7IQTrTPXFi
nB70Dlxf2nbO+Mkg35qaqB1afHPs54ycERo3PwwfUV5AFaXzCxZN62Coi4NBKMjHQOHFd1zZ5bCp
iXIyWRUWisdd6WAqGcCbfINGkNucxYnNTbC1bcyZYigJXZVs21fnMaZ6pU8DcMEMOzSCWae0bgRH
ftNJViY4x9QTSymKECYk2py1cD/Nt3ZDnZGIhOS2Y4KVJc4d9VGhpNPxyVDLRV8j6l/Wx/gTlENY
oq121IPARbY/1dPmsZWvNm/UC4z/hPhU8fzIWM8qMuPddJz8DoxtoiBgO9uwWh4Xg+glkjlphNMG
KpHHF5Z6qhRoBEdoF/0I7uILPSrTjXCVm++elVku+JAwvJPNFcx2Xv15eKhzZ8bbEqwmkatCPPMI
0luvrG5ln+WThLmOrUclZAdl3WbsEgZPYAHFvgIVxIndocNhhiWwlUOkmKV1IBMkymNuXU9ra+yL
r78omioKu4W1CGqoqO7fRHn2IR+EVOFb2eC1He7YjVPYWvU4452Fx2sRJB7aAXZ0/wrBDtH+cacv
bzOor2gLTh84WsZLdLRueq8Cd5X48bj5zFqvijt/8lxYllJhVfRm9KEsM9wmQSK7msdEg+PkiyTU
lBaa5I5gVTVjnHT4YGz4UMOzLgaJims4xSV5fGfNotbiLcBcr5E7hKkpmerYYj+XSnbsMHIrSejz
W1f52gZ34tCTJyudgkWxpG2Illn9QFV0m84BQX/GDCkmvDhIgHbR9AdBt7g5H0xw9omrXluX7vqH
cJeunBtjQRr8kCkId8lDfhxOut/tfx+/vPaFYeoWoq4M8mlxMoVlBukVhKnnyZMcdT8xGu8dusJO
0tvezGtr3FWLFlAcwxLLY2/IAfph4LG7I3fl9/AGTLQoz1bjR9HrZjMXuTbKQcwSd5OU2VjiC45D
Yeb2pdgisv9rWxzMTC3mayoDF+Lojn75a/QNVyr30qWA6qDipYF5kO4w4P8Dpe+d8LoSfUsOedAg
q3cJ+scevdgAcx6KACHm7Bi3PrpdhadG4Kw2hz6ZMerKPMBe1/qShHxEhUJA7UHQuuwer2RxJl4A
Bnxq3FoMLaszBABRP7k1GGjkSTADL7LAwY3ZKqVmZPAWO9QUT6ugVU7iPhLMzYpg1OYQpytSM5fQ
LhhgfgGTxuFns0NGhSlJNYuv+qlHj8LvJbiZbA5cxqqQocEIJO0gF3hMT+hWYo0R5g4pnJ3Q2lYU
+nQUXiTGoUjZy8PvsHqG5gkqUk1zCIfcTTH8QrzMx/NfSkyMPvzKEdQLkW0rilrb57DGyDrwTErY
Yd0ZEDyB+cnB+AWA/FGta0mdI0i69NSrLaeY9q+4nK970ot8eSnHoA/U2PGA3AUagN1xPJPhi+Gx
CeIGEoigd0Dj3u56jLyZA1mvm4MgpcgMe6hhtvW1o/Vu9Hu3U92Mes2hPJau7Ren5QjNv0cC0c7R
bpkEHqtkjX8IfeC6x71Mpy8KKL1mHCZWN7ODJIB0GvPxZJ8ci2h/feX/cKYYlQZmKBn91vNYklZN
PdYTrGVQl4rj/YK2kTMSATfVcWzdBDpXYpX57Y/8t02dm2YbhyZplxBnSi0gajjf17mQJH87RH4y
wTuyUkg0lbAs5shIFDr5O4LGAlQl0BTsQDdSgY67PDr/bTd17tqkpd6EkGplgR4zC/fVPcxlOPkB
AmmKK24a2XxNYtrqr+/H06AkZa5KZUH+Wih1s1vGaDFjVC69FZ0T0a6yD7t6eBRgqAIdGIzNYCTO
E9D1fSrRMnl9E7cx6GlF3A1ZaZKhjI2M0GPSfcsy0bGoDY5ShBd0/hxNZXhHaltwgbELik9nrHeR
C9DrelqKEaMYgdTON4VpYkjnQc6/a9bodunP6+sTHTmduy1bTLGpHYEx5ptsmHNpdhKaw+xdiVh5
FwnfH6Lzxt2b40TMrBjw2Wx7RzCXVKoi/qfNPNR6AzkYUewJ3G4sJGY9BvHe1Be0+bIJytpb3Pgu
25do88NtIo5u/iFUBQUmZNZkBXRDz51yMtSoqlVsJyuxalUw7CFG23qQxwuy+SgMGLfh+ckct5lh
BIHiirmKpoDprwCY9OClD9/NzUPXoqNwchtUA6os8ZS8cN/kOk/GuW0eYtJkJUNrlCUnPLskNE5C
4R5lSUbBL4F5LRCd+c2EjqH8bVPh0Fo2Ztrk4CAK6uKz8Qnky258ygIEJHcahHxdTGceXtFJvB0n
P1nlAFxvZ4nEjyhwZEj6vBiKAYS35nCeLHLYrWpWmLUNOyV/8sTOdzm47F7DEvsPqP1ki483RjVr
LRm2tF28j+IjkzchHxYwmZVgJvSawRc4zjYEPBnkkFvLwyVOUhhkb+QocdtdjnrrBRNT7uJHNl5W
Gf6/oIAlXCYH5XGf9HOJiBYdjXqwQIF5vcxiJyeiZbJ/8CWOPy2Tw/G+nBKNTlgmeyv3umd9Yioc
fXaZ9sul9xaf2nfzfkg8wfaKvJXDoCVZ9DzrYZeV7hcPItmswSq6YV80z29fcSpFFjkYIm2UFug9
/stiIu2eLLbmTty0LcJZvu02iiLomxvAAQW31vF3i3hbP7aIv2J92y+hv78kX19F/qEyjALW+qN2
RMMaK40xKgKUxsLDbyWg122swIX4qmttUXSHUhgGMRlLSEhObDqyUyIGNz5kaMvdhSfxy09klQOf
RFtKxWKOO46YdTaPEubx5JqI/FQAA3zdr8x7G9RjuD+mxu/BBXPQMWwQ4IHj5phSTo8olb9icSKr
7O+rsNFKx0wjiYJvuZwHvNklKmID3I7fnryFbe/KQkwlOSpybJ9BqVNgkk1uJ6dNbgaKTqtSf3/9
uIvWw6HMqOlgmu0YyjTnctTdMRGpHYiQU+UAReoVdbAYcrLLaLyg89ZdLn9eR+IMnABMeC5xCfRr
ytzB5zHYgrZoL/c1C3SumHvE3IACypu3ZjqevhgXyYCEMrVilvFvvHCHyWPyVTmOF0bOjhEezQF/
F/oOWm0vqp2IdvZR6HrlKo0aymPHHp/s6n12Jw3IOLzi6mVH98qdxOtz9Hoyh60Eb2HxqWz4NYL9
UfN/rzABZezhuneKgFrjsCRftKEddKzwDblbQTSscYHMEsr1srC3zP/AFgcjLakzFeLgSIxAd4f5
CliKEKAZr8lDCU4Er/iAXBBGpDFuHpT+EhR5YAaYWDx0fpkHIG2AnwhbB0Q7yYFKxR7y2rC1k0JV
oX94gf59+DQOXaZ5mjpMLv3+amwnHflycyO74+0rUnqihXGRiiEl2mSF+Gz/3kUEwMwns4xIbxOL
XQMRBpotM3Js7e764RJY4FNX5pA1Oi2wc5MEQZP6vpFJcN3CZm/O6r2lcy8fUhDSLTVMaI8sx9lt
DLUK1EFu/+tTls9WxXJoFDVz8n//ZUSgxOepWtWa2pF9mhe2xO4t+kgcUIBRvZZ1sOk/2up6X9lZ
x3YXJp7lgXwBDB3HV4THApjXuRAkAoUb6uUwKp2046R6y2kBo6xr7hRPopjWEuaJBRClc4DRhIks
dyzz9+YBFsFJ5hNXJUhEwi560zcUBHQ6BxqFJbfdUgIN0/TDGO4N7R2ZSJAvl6ZoBbk/oWtyoUiG
WCQhM/ty/775YHMLVVAvmUyFBJprzwPVagCp2hjjyP1/JRlWtjgHmYZ2mZUQYTcmKYLCm/Dufccm
Hapj5WauSgXQuL2PK3vcrWJCEy22JKwNpbK/Zohf/0AU7STnIalRRlkYvWkn2Ua9iOBWC+MchCoh
ITRVhyCHBEVN0n0k342J5NGu8wTgv4kiT6b41oI610nSokESJCd+dzPcRsd4OtZoTSm9pYe+vGgc
ZvPdubLHXTalUdJizNkuSl+tKGiLoNK+/Mc1cfFoIeMxY45YEytoaX4MvocRBIJaQPaRJ6KV3Y7v
VyviItLJ0kPGuzwE4c8Ffi/v8di0PGbO/PmK7PMmCq/McXdNZ0Sy3ensgz2OET7PU75qaEPkIhyE
KJRaZkXxycjO2FmSr4JGojihwpQHHYoHosBU4Px890Bb9tBzmLCfywxhi8TV2k8JDejQCJ4tm5f2
aiM59BjtJsmg340eT/uot43Tjg/X/VDk6hxglFYbx1oNA7b6nZa1U6fEN2vNuW5FhIJ8wwAN00Zu
LJj5f79NLMKl5ot8KY220v4niAu63ed3V9zQOGlN3JNvuLuuHyvIbzy31UdkJJr057ECeYOySqja
4ysSquzr/zPGg1ToucEot+IYTDlDUJm2C/6jNh3c0L7JweJnfFjCRhB0XHdGi5+Zk8KkBnExzEH/
ER2WbjH5dt+6Al9k3//aojiooMWM0REbVpgvxqflZN2ox/D0imD0+m1sES7WKMkCGsEYnvgivBcH
vtcB0OLn5GJqm6CshG+w+wQVMHVvg9LGnn0tSHzJM0RTR9svsr+hyeLH5DAyOdZWhsXN8nHIQTi6
fKh66tTRbY7WHClULiZNweuxv/75NmPglVku7Ci7yZJMjMoG6Fzx0qqdUSjuznJZPBQ9rdBvOZQC
h7mO9ShAPT8EVQbGi8LAzkYJyHuYEHZeOSMjfwd94PXFCQ7AI4yu0nBEjbJqKeCa03Cy6p969zmh
99dNCEIBqAI/Xw7VIMzSq7BRz4fetx2IPyL2GJSDepwP4pqFaEkchJR500yVBnN98ylrsKpjZn2+
viSRCS7a6AvN1KyCeeL8ZVLPdfapTYS9M+x3XkGNx4Lw6tPgXoTUewEvmAePzb627lCjkt96Q7H7
LbUkestev/utx+6ClUVJgQLpzJwhwxxUCW51qRZ49nbK6+kw8V0Ci5xRxm36z5XzV6QEBKD4KFa9
WtY4lCY1M2zkGy5MASg+NtmubOkUe1gYAAsGitY3xrbQfvnNtmAnYgwWLI1vCphVYlGrhbm38EVt
TtEbTx+P58GPw8HAZuLjJSBtxqSc7BTFmRWTp3eswop6p/g0C3zyka1ntaGGlbYg5kW0M3Y3efyr
FopMi1xS4fACNDtqUbMX7FsTOKIlcehRN4SOmgWDhfRuWM4N6Fqvw5PIABdvjDbkISvmFU38DRye
ThW1AgsiTH+U8Ft9lqjKFBraOFO4pPbmPjrWIFFhVWhjz+ZTZ9Pyrq9JENBbCvcwybps1Gz2+v8f
pDUgJP/8ziqiTLP6BNZYB0MDrZCdVTjsHHe70Hhje/PqZHExRmQtZraw5PzTawXE4C4Gb8RpWcG9
wpf0wc272BAQZDWVGeP/BiKMe9Bb3+QH1U+i+1e09Aj8ka/lNxo60mrmj9LJ2BWaW3gMNGIXvOuF
AzVRrFJ0lQmCNn6aWhrBxpv1uMpU8nOxc3DxRk4Jyucc/MJp6gt8U7RADkLovOQ0YSDVBL1Pc+wp
sD5xB3fwdVDbUcyB7oT1RdF3ZD9qdQTnLpkHSHgDRr6z8CD7nqJqO7i54kWu4kj/+bLhyUqLITPJ
WOIz/vvHhWhDuXfMAH0Uo2A+GrU/lRgStPN/BLAXlf0BXckmi3UeASw8ZAEjPouSG9awmGCmwbvu
I4KHLV/bnynULeYZX0tXoE5iv8uqzrWtUxYizNICTNRfNyeIUFUOUJpylEDfjuXJw2kY78rkZlp2
102ILk6+hC9N1ZLPLJPz1otTdAfwNXzJSDAI0sDiv4dJgQfy1Xu6aLJO2eKiGvz6aOk0UlGEv/mN
NGJC7xqy7i+YMZU0y1VVRjhlxArYw0F2RoxDRlOBK2yu5MkMn8sueyMrrUqHK8TU14YHJZTedJhW
JriUlJrNVqeHMBEuLXGmSgLFim1+bXX7EFop2Y+tPnpLYryP7VkO4tr6ZA4Yn0ln4Z6KFqs8B8Ue
Dyxdb7GnuvlHbn3OR4G2ynYMvFoqB/W5ac9qwwywYVwtcvX76QTY1UFlCpo8R4FIwkGEHZuX2com
W/QK6fOZSGaew2ZKSt+cpMkxy8pwtYVCJgHqJ1qxiBgNBL7Jz8clcdmPkLJBrQWt1WbboCsNEhRU
BMMMx1+8cVcr43A+biYZ8u3MjBK9z2Zz35hz4WVDVfmLTn9cByzRNrK/r7ZRVk2jAQcHzls/BpU0
eJaWe7N211etRyLJu27t8VnJr80kBqocOjRMQH/LmcOAczqO+GozCgRgV/soSR6jHKxUpMrYcEg7
XwwHyTL0cgu5fbfOwdo4dw6SZBmqgV03SJ4q1jkZB9GZ3wo/1ha4g1AtGFh6zMap1QB1ldg3m3e1
8sucf3Ut4Iwmx6n5VS4Hon22htqNMXlwfYO3XHT9A7hT0YYVNSX06kA05zhrPTg+fxYitebNd87a
CPsRz3ymtBVtgBFTe18dekj3QallxtRZfcBEjHgQditMWNvjDoSe20s3F0BSnL19U34uQhBp145C
wApP3ilKJ9hEkZ9wZ6JfkrjPUtjTKyiHtRjWVkVnfHOweL0m7i1FURpJupbdDlHnhmNz6RKQ6ltM
GjcsZEe3tMgxrWbH9JXdEgrjO7seoZ9gTJj6SRd3LOTvEOfrfNtM7qUshKQVMmOOkWME8bpLCT83
FzZ18iJlSYTP/VemXsYRlV3IWO1eEVCzQ3gFIfibWa0l2lWsusIQIjrFR8xXHkePJffeyH6w+gw2
j0eNFk4tW9touh2bqASblUeDztG1QAma4yu6S7fSU2uTHApBzMkc6IAvT47xvh2RvRxcuriKR/bp
vSkay9mkJVub4yCJTrJla8xc46HTor6lTEhGucvT3GtmyPPRHQpYxZ+Uq5KV33TRRzJabmGdtP0o
5IDcPFuyguwUWkwwFMWdLWOgc04iG3lH80eZgthC0XYCf902YaiGoVnEtvk+FhK2BmgtcX/W1Z8Z
uXxCRk5y59sefmTGr6CN34zCsZ6/jXIYVaJJJ6lnZvT/iaR+bYzbxLzXpBzqhChQVOAcUmNHAymX
LSSa3PTU1Zo4jCJm3E5GjG/179+224HByhYHMlVJQJDTm3haDPN+yTKsR98no/leMW/DIXEXXfpm
S/UhLGYo7HV7ENx7UbegmNEc0MXpkCJ1IWPj4lIXlEPZZr4ApKdfxgOS0ZtlidoyNjv5ulSGQ81d
K9dO3kCHyfSv++5W6Lf6sDwc1YmGTmIZtix5l6XUSy1y21PJW4gukCDYDBRWq+JQaIHqYIjnCL6t
0bq0jS8RQX+9TERPA4EP2Rz8YPf0ZWTf9WWGUhzgiU6hzaBhFZkYywhqB/JWa+y3X/MMLg6qQzrP
SY0zn84YVyE+ZtfSI+C8AREr8eLsFROPImfkYCbsaQOVZpjU7ds6q46ZeuiUPFiUz1r5cN0XRR7C
gUyT533TRcxDumAgi2dXsZ/UIt4MkX9wGJObmdzYbA//J/7BoczclAM4j2HtDVWvayuTCf733Bej
vKnRdPg29BTZYn9f+X01FYvdJdabkHqrceMvjGLr4pAD/F66YidY11/h4KsbN66dL2aJw45JTina
emHpzf1ron3k8IOkdG7ALbThH8LM8bUohS2OA49yidui0nG8UnrII7DFUsW7foCvoiEzwYHFYCtd
04I85OX9LS6giHaOQ4skzUkdDgwtMACj3iyn34+EV7GkiWxxmBHpU1Qaj8j0r21dA0G2hRxgENJo
qdoAMOQpsMkPUz7WlQBnN1PGqwPFd7bU85hPlPzt5u2/V3vY3EBFVVRLU6CEzNestSjtlLiXALrg
fGNUPlHtVKcOTUrNbhbydW0GNStrHGAQtdYkRXsEJ+0o05PydQpwnYBtPneNGOw5s5fTO3GVfPvh
ujLM4YcCVYTfb42kPjDGRfUG821u3r+yx2Y7hl3Z49BjAHX/RHUs9PEuCz/LEHqEWYLHB+S6y3ff
WUPA2/nZzZVpDk30PiRlMsCHtHNsnKxjvodg5UFHZz1IEGrWfdvvr6MLO2Qvgp+VRQ5cilLDHDAB
QXldhTdIe92qNUiQJ9mFysytHnf7QcTPu41nK5McxozotejSCCbfgDHMKa8tj8MYVSZjrcuw1f7q
M6c71LsQQnF948FZMWL3ll739ffjcEYKS8PKW5zIhomHG18X+aNl7K5/MdH+8UXucIqNNGX3wZti
LcEO8gXuOinUkvawhtP31OH2+tMnADW+ut2n5qCHNey98A7xbbcZAz15Ij+rPmizMhEJJ31KPhUV
2tDa0WmS0tOXnWU1zih9JHZ2yUUFTOEX5BCGZEURpSW88uUX/O/4yde2TZKhsyiDtb8ivX+T+Nu8
aVdbyuEJhK2rLDZhzNaWYLFBzilVfhPrgeAQiNySA5GmLohMcpy0FsPkslfvmuwcoydB9sleK71R
pGa6fb2vFsYhSV4YJfpjsbAebDGL9ziF8Zt/A/w8/8fadS23rSzbL0IVMgaviCQlKli2HF5QTgc5
Z3z9XUPJJjyCObL2rdr7yVVqzqB7dZju1a+aX9+Mm1cSGTBR2qhsMIAE7bxt3aoGy7DXY7C7dsoM
m+886civatJbuwCX7LN31RaFVDQQKZbhx2TKD2MpPqTTnFi1GrqlKr0ptj2fkX31Tltwj3YyBL7J
EjghDPvwHSrZM5b9ov7LiIXdoVYvY3OoiHWJmFmzWlfnVE+oOV+6VSaAifuxxuYjwEwQt1YfemTh
PXVsfzddN1QVq3ZFdmFbpeHxuaF+ZxRjtw1MryWVbJXZsAOxa2otdcLrkHhxJpkoRAP9PLZAKqrE
lrhCkRRGVC/Ew5vtdVrE+0AN/9nGGRlMxDk3UtDEpDFPY0h66ylO4j1hl9Gik4XbdcQ7E/OdVNKE
czTVkIeS/hza7bRPnMiZ7rEi2ZawLPFD7C28WuFLYGFOSX/VKuknZafByXbmc3osgXkKBLHiLeXW
B7Dw+8deuh9GIhNlkjmSRDXQyOleK9rStezoeBcCTHXHJfd6AWOMNMYj5GFQ5qMBaVgxT5u5yE9p
R5nLFazmBgFHYfMylRfGwAhkXIMZS0mhpy3B2q3+Afvd96qmv1PTBC+3M/ksxbV72RdRHP7DvBl5
jGcII0EYFrz1e2Oe+Lmsuep46LLcxpZrPRx8dS78WP73MU5GKuMdpgjBphIZ5BQnUfqWyNHR59hY
+u4VM4iX71Rmq2CmPkoR0bEHvQPlvo690lJ2HEpMxYAfOrSwzNPLHVnEChwBadkbz2qYuqmZgJyT
Ca1MZAjzUlpSk3jyEbRQ/YHuVFMdeKPRmQaH7wZfppynyz0LZGxSi8sS9KhJgAIjZeRddoMV7Aw/
eN1b6fblnqUx9lgOxpIJJAYRK+jiI6xwvz09xWcnRtrJTx3TCSu3FbCvlNd+85J6jzkpY51ZBfZh
DPkVfh3Z4Tf5oLqJJ9ykvvAzHvA6DFp3G2tg7csW8yLpZIQyFjp1k1ZXUpb7pVj+yBb1URwEUJka
JjZGad2xK/S90kfq+8tSedfM2KkJRkUjkvrcF7uvU9c6GTjMEOW3jbAzlk+XZf0F1c/flDHPRpub
eZFV4dk8F3TFgGMAK8pfZ6Dbruu3OHZYIgwlJdJyKGzToGOr/p/Wfb58oE0BeIlFa6BCNz8z50kE
OdLFIERkIQsW0UHaO/Pabl6kDlQrdHS/G6D110X2TXkI9VmoKY4Gtddr79v2UxXvLp/iZYsbI4PR
AYyXFnNIBOIV6uKkNXFE1OkMcbb0pLHy+IMQiJY5+nLnxcNkjemN2JtOw/0ZL7IX5mcwtyk3ZbtM
QwSfLzkYfTvVlsBeKmEKf96/4kGNI49VDymQ5STEUorTgwnD9cVPq1+k8H+ejq1LmpI6yv0IuH5K
4ePDeGf4lOZScHi+/kVEz4hiQkRFl5NBFOrcl+QIa9omZ9TR96blVtY9clRnM445q+eLWZqwK9VS
SEzU5tDYXO2f6Al1dDx/ED0Cp8uLnDj2ILNOKBUzI5rb3J81QHGwH+rOyvLvl4/Fu0DG9xioK+vY
6Wd65vIjMrD+tfkSm+jxF3iWx7s+xtGYrRaacwEn14WnkT/kQDQOVLGKGa+sM10UxLvATcBffTHG
zWjpL+Uwp4dFR09uUNuF3EM3MN2lDBynth1WGxJoV1SCpIhtWIn6KRWwHfGX2v/L28kmGq9EMZeZ
59m8pFIa+5KQN1YXVvu0mTlZK/c8zPUtc5EsrQEzfgqCQIb2TA/IbxfbVPXVeRhYnjoEyHqaBZ4W
tzZBH2n9LdZ5fb8vGaQpWKykMKibkGLowQpPUDOa3RRP/V+eSN4GazBQBZCQcIX9a5iGN+H3LJjt
PclgUXFdPGvGP8fqm/C7kkb/fRUtN3WuR2kIoPoFv79Yhl+RF2xa9UoWg79RXguVGCF8nL6PLjyq
u6BjfDqk78ET7bxiwOtFxfbPT8j2oeTgTlWgLebvWubzqzXXiXE0km1B0fokVo2kETzSSK6pZru8
kV1dqTj9O9tx4uoCGfwFw65SGx0CEvUo2rL9nP1rR51WpF5D7rIJiiuBDHQU4IVPaWedHwEFl6W+
rlNhn8yJI6mT0w53b3AvK2kMhsiDRKrU1IkXZB+H/HZS3KIL0Wz/z/MmjF4wAFJpZi0VIXzlFESP
VazsyCzPVjblPJDnmTKDIf0ighWqhAJS4/pXU76shCqbdS9GkiahiFMNwVc5/qkXtzLW6l7+Qtu5
7u9PpLKcKxU4HNUG/ZeoPxX7FJ26891TX7C+48drXGkMYGjV1E8xjUSpNLAlnKQRKPtrpF3WdZXt
PMEQkpkN1LiaAvAu38bGTThdieGXWeMxeFz2yNhy8ifoLhJatrMOEC+h6dYwQXHLI2bg+GOVbTWZ
q7FIqhGneQOuX/YhKttzEsZz1/YKEhTq+zV8piffTz8SrwTBuzkGIkwxrbtoDmJfFMqrdMnvKWvo
f9RxBh6keFJ7LE4RPKMGF3AFfm/laBzL6xnzpPzyEc9sGYwACaVQyY1uetWYuSnW64pRtQuNhdPR
yvEdKttxgkaBokHln5bFKP/ecLvsktY2QAhZuGgH5VO5bVeLzlhxUtFVaLGkmWkOapf7RUhuQeXi
jSHS5HAmdhK0ja8k89cgzH8QlRw7JTiaCzri1Wh4mKXm3Rzpn/PB4DhQzl2f8Gb1i5q0VJaxQom1
IWD9rvaLGdph679JfzRJNVVdlA2WWtQc5SbJjUKAORB/QheB4U4HSq/8qmkG6oJfFJRRBPkljcES
SZbiEW8RppdlNobvDsHjfF/sTU8m2OTahBjHI1YlH7MDL2H6C8ScJTPRSCDUpCHD+GT21Be8PuTf
NvuzKCYOSUV96tUchxy7xjbzG0X7zPlo2xh2lsAAS5cHwWgGMv1otIj7L4c5FVAufTIGYMJOTssy
xWl+DcRV3+WDYIWN9U2yIgcDEiZm9K0RY5SN8QrI+QsWnA/LYI4ujmmiy3AOmmzTSTwd5PTokuqs
QvIXt79FZdXl3O927P9bpE5j9ZXp9STTCwFl+eeHq9Z4frg6ha6vehHfDr4Ipg7pmyPs4E+JoDnX
lDQ5Sfz3UIV+spef9CyMiVTCQlH6YCxzv0rDY1wFoObqa2usyC3R648Ynb6RUvPr5TvdRrOzTHrl
qyvNkkzIlhpqVEyeUN0K6qc2eZsvPMtg0EWPhCLsMTTwpgj2L3p5lsYgimQWsV5m+GSYzKJOKhmh
l3RfWZLuXqeXvDtkgGVppa7sG6S/Syd9xACRW4ZaaS2DenX5W23XksGv+0sbGXwpi74Gry9Cvvle
98XF1qH/tJvAmE/UH/1t7PHKnX8B6LNMBmfG1JDDInsOn/+My7iyeNbGQAoZ9S6rW+aFkfqeV3G4
b6PJ75O96GqL89QUqKIst8aI1sdlT1sfQe776tbHv+QiZ5EMnMSTVoxZAE2hYwT/XBXnXCfb2AaC
+lqK8ueyzL9mjjy7Y1vb1HLJlTTNTSwQHrDcCgwM566CaLb51eptf36+TAZWArwhkpgej7Tfu/5G
XP7HMTeegjBIYuZCbYLfxvSkW6wMfWrACpz5llinPonIDVyORIoULzwArFszFCLB0BkDj2pxjqoy
NnCH5WN/QD+bUzigdRWLE/2N6JBv8/4VRr550pVcxsjrUVzkXA10j2Ru50xY4Df/xAZfww1Bl4h9
74Nu89qAt21hJZMx9lLK4myRSORPnwI/sms7PXYINKfHzn9rHnGW9iJ0AHL2QyMTr4zyL9mifTCq
oHJDY7SioVPsoqh6UG0o90bbD3aPXmyXdEVhL5Pe20tPvmAs9b7oBl7Fm/PBdQYQ5lKcDGPEzzqN
EYu2aoein7qlndJ3CgpEoV2/hgnuVAG+oGo6E2wUeV3qTdia3hA2H0hSYjlsHH2T+zB1gskortNI
Ua1S0auH0RwKR03C9roSwJihzJOr4W3vIGN43I5V/VOp1J5olm4oKFddr94lrUzsuo52YMh+UIvx
QW6N27Zos5tE7G+EQrqZFsUvpvGLGMYfhll2M6F6VObGnurRjc3qoS2aY6CoB3CtYelAnYPWKtek
fRM3cHdS9ZGEwnc9FzVfLibdMs3ig5kGAsbhxdgZlSCy8qStLGXq3XzE0xyQ/i4SwewkDfvMCPf5
FNwFefu5jJpDvoif+17/po3Bva7WsqXN2KSqyuqxHwZfLotjNA/v2n58F03pbSAmd7k4HtHjjeH+
4n1udHd1m+znUDiGSlTaxdAWe+h1gHZ2xN2gF94tRWVgXUIs7/Sh0KxCH8DTnEf7sibHSNewl7Po
uaHyVkxiirKuGOjOMw02S83bUDAESUAK54+uKN4q19Iu2HdonCHfF+Wge8Vh3NW7y/j1cmYcRVET
LB2GImMwQ9QZxMRTeq/kWoTKyqG4q32yjy0kBnb6JbrFQO7nxp1ckK92PnkXd5Z5l9zz8smtEHr9
A5hQLI1GNI4LceyDh9gepMRSg2g3pYcpGKAOpdVHrXP5zBSSWTtaS2QgWzarMu2iyPAwOH7IYAaW
FOb3fajcpWPwvghi3hE3gXMtkQFrI5blBbQKxCP53fOys8DBiqnxYXGDq9Tj6dIWRq3lMUCd6iC5
iyt81E6+W2LZz8vcRlOL3fFmOrcEERO9uSb+AwcFk4uYepmEM94X/bENwIgpDd/AibwXqjZ18rZ5
f/m7beoqMTVD1xQR8ljo7UIVSwkIPtwyCsc5RG1DrZLjJIQYDyc3Uqf7Zrcc5jFwzEG/yarWnyc6
GUN8MxW/1mV+O2jTXjZit0gjW9Cjr4pS+qnS7jk/dDOMW/1QBqlbOe+0sYwLn7KgplfljWTVdneF
9aiOdlM8DLsptDRf9+QrTA/sSiQ6XxbOo8oWmqzvivkyixkJSlMhPqiFwE5F8zos2/eJmnHqi9sK
cP4kTESnkUpNUT3XvT4a7SZTnDhAYz0QXgq4WzU3Qx7TlEUJ7T8SFODPxHc2pjHSa4Ra84G6XRB7
0hY4xQ++g2QQjCHyO85n3HxIPAtk040K/UfmNCHeSfbNXrfzL/mue4/yoZMeoGIudqb50nF8P31J
H2Tuhjh6cyxKkZVwJs4gpQGOBBAEYMVTZylSZmctb6fCto78vlA222jHUo+CHB9Pb0p7WPCy3eCN
hfvssZlnnD2bbjKAO8hRHta1GJxIgWvEEViOrCJHJKXVNHZx/4rgcUtX1iIZxA0HVEcjHXnp0zzx
vzdMy1uXuZbIaGeO7zUtGNrxKUGAsEtv5q+SlTi6YiGmuML/lYtNzZo/X0cH0+kP5nX9TdjX32RY
v39Zcbcd3O9Ign0SVBfQc9dBA3dDlusxb+/7KrujHBOxICTYr5vzqhxUF1ldPZ/dYJ8HpTbtymLO
Y1+9b/bKLsWUzWILfnHgf9ntcOF8NgZaSTwHdSwUsV+nQNHwoe1LSx5HK9OIDS5o9BaL1uXb3GwJ
WZ+OgdJSVtQl67PC7zzsgMWak+pjsQvuUvSnp+8LN74tP4r3CseHUHW5dKUMsIoVkcpuFg1P0CTT
SvSgtRe9O7Ya8YUQUVKwJK5RAmSDoOLpz2YFaX1iJigsUqmKUXl/eoD9f6ggrWUx8R9ZBAwNj91z
33aLhWVq5xh2uS+dXkPm/Ja+4rU8BozKDM3jpolRg25oHSz5LAuvTxdL1X9M4G7Ul+8c7dnC8bU8
BokUVZtyvUAsJvv6QbqmwyI0aS73iytblc3flMP9egwS6QvRg7JR8PUkp9rTkWQBfDlOuSc7/jsm
53js+6IgGIlitFLgJUO+E4UvSZU6l2/wMrAap+Ou6t2TYmb60iSxHw3CQzSOspUV6c8A4972ZUF/
ubjfuZDBPFYkbTkJaouhENp38G9qv32osyjGu2eBoGq5LAceCUd/UqTZkodCsWulepP+gYVL1SSD
ZniMpLyv8OJa4aFZne0xPXR7ecJoRo5yhWAApYl416HSJ32+fJebarGSysD0QIRKioQawxGIcGFk
AS922fQDKwEMKJtBlulEgRnH+S4YvuQm9tcHFiEaEnXzw6Rz6SzpL34ByMh0kHuYimmynRVi1iVB
IyaIPvPoXTq1V8JArnvVdBdsiqpVZWfoyj6cRdVa5MBWYnUnCN3XN9zq6jcwWCmHJMrqKQq8MAjv
SVtcidmHyxK2bWAlgoHHHBvPtWFBM9YbGkh4V8pAY600C/aYws1gVGDxRPd5SZrig5AvsvhDbZtx
0epsDDBibzxyv2DCfIJUP6SF+KBH7W3TYGd9AJKvoOeY3lZuRHPjZ41hoTHumkhVVahoQ3JLGrOd
UPRWF++6vHcvf7VNNFlJYmxc6PR5AP1w4PXBjREsVoG9OV327bKQzcYOE6S3IMdH5CwbjMmVuqym
IRkNFKjEQ34zflVdZM92uM8eR6d4J1vNsX1TZAmrVXQNHYCETR06sP5OCzZE+KNNC/qtJe1Umna5
lc9byb0JWStRjDYW8aJW6N83PG0wv6jy+D00Yo4r23wONE3JRInPEA2Zrbbh4TZEN6dpeAoWA/uG
F6dWXFszVox7IAypMUrV2JkfqRy5m5q4EsvgRiWpiUxCgh1fVSe5CknvzFq8q8QutaR0enyLnqyk
MRDSI9Mz8saMUP0I/NqwQ9Np/dSfMHlfYvmBiTMi6SlqK/I5kjcBZSWZ+YTmZAZqK2E/0GiLdvsO
zQ2uipQr2jWgGNb2HGm8W2XgJE67oB6yNPCi4rZDklUeShGzab0lpF/U5b4Ze6sNr6X0UzwfFfKQ
a4/CfJwWYl3+HaddIy880/nUbNiyJEIiYeOvCZzplB22Jn2JlSSBn28c1chuOr0dfGxzHqy+xeRS
FkjxwUjE0VErBWWTYFRtVWyucwz3pXG2l4v0ajZbX+mXPUEtXzaSdxhRvVtysjjJ0hzrOLtOu4Gj
ovSyLh2CgbC4MImelAhT2jr5Jk7Z0eybvSZGbo0BdSGq32tB+k0TAo5H3S7Nri6PqtQquhwHtDdX
OkB69ov9tF92hhvvR7T8vaZra9MBrYQxCBrpsqQIKaoSxuRpWmcN4lehjz2ThLvW/HJZLXiyKNyt
DibEQU3kEVbYmIsvVWPvjE3wvyZOiF2J0uew5DaNbHqh1enov68kplWldbrQI0/G/K/hZQ42n6t4
mpds0TmtBEWyI3iXT7mdnK+EMtAWg1GrlWUg6owSy6f0RrbHm/k4XE0m5fBxDJz2nWghwOXUV7mK
w6Bco03CILQgHugPxI9XLdGDH3vEvnxMnnUwwJZKg1zOCYCNViLBnu73nnHg71ThIJrBIFowCk2U
tbLhYa3WsRy7x7IHoMQjxkWz5PHykehPvmDwhEm21GmBfy3jwMsjY6dreENVVNkawX6tF6KrGyiR
t6m8uyyUc48vOOm7qJq0EY5wktPbuO59kgaKrWFXiNPIYYlt1MO3POy+CG0ncz4hxzoIAzRtpuVt
WaI+KFalXcWD3VaaRdB6dPmE29dKCAJLiWAagMHRRuiHJGpC4oXLhAfipXwvgYasHDIfPO6ipfX5
ldCqHGOgWPLyW56FMmcLen1OFVovkmLVSvKfy7/zgdFnSvMsgUHOBjsGjK4A7UbjFfsi93KMoNOV
TSe+M279i3ceBjtHYTTFUUfTdFbvR9C6ybZALHDnerGdlHemvxz5vTHbmdfqiAx84nFtCZISz/tv
ICylH+TSB2NQcxTHKcQ6LhwQ673k+H+0KjXeDa7olOX9vJsk77JWcg/HoKUQp0oiIgj9RSfya1v0
6+hEqJJfOh4Dl10Zz0YzPY+r/Fshh3syFjObfomDBX6AauaJKOVpD/arNJOjmGxKOUm6UYQBsvOm
/VRIeJLnTvpQQ7pwdafjrpx42I8gDyoggTrx4U5MwTOjWuZ9YMlWL9j9N149lneBJ0e7klgVi1rP
xamFkPi/et4Mf7zlTxZtviCvYOT0UrWSZQiD2HUSYATNO7RrHjsAArc9nNYBHEIX5v0oYMdFZ8Wz
Z/rBFb9euu1ifwPZKUNc/YJkifp4njCVGw4fsjRzTOOQ5RFYZ7i5Ju9LMngyLUs5Y54U1ZV1d59y
fOYM4iPYtnM9H40BFUmQ1D4RqOvR0QklymVvzYaJ0o7Uf03y/FZb9Gs1Em8zpZus/4YvLC8EhkmK
OShD8HYc1MwyrzAJj+JmdTPu1R2vD27bk5/PyaDLREo5K2vU14cyi6wZI5ETpl2STvpw+VA8OQyy
lMqMvYwamstzInwIIyx1mErfDBdOTPSXSPb3eVjihzbWE2yWhlGYO/kw3lAaku7wxBIUcye5Tl/i
AsCcTHRlALWgKWHQwNxbd2ngWVU0neJl0q4nJ3dz37Cj2kbP0eTx22JO9AuXZDNxijplC7pPkewJ
aBm+zm9QgAExLSLOfSHT1cKe4YPH1cp8spN34sfkqgGxDS+W5943E8uU6VQb/YBBIc2ibbcYwnoQ
sA0yukl22Gz8+bISbT++n8MKliFCn8d+HEMAOn0JFwBspybf8PrV1GEctT09lK8+cKDm1axPoNvA
IJidNj/abrBaKXL+47kYtMm7TBQz8dTlvhqKppRojYXmZb72/CXVPNsJE8OYVVZkUhlh39iROozW
DzUnLm39R+POTkmJl/Yd+gRRJbE5Z+VdKYM4ctVVQRLhG+ofwPII8mZbskrfkD6kNnop/cxdwgf+
UzvPM7MNN4IQBQLWFKEjcXDUg3gMYSyvfkjkKSrbbUMXlmJsBxBOvoBxqb9PHko79PXbfrCSXeKi
95BzrZxgimWtHYtMnPM5xlOHOdhzGfpLlv9Hv8S22IAlWqFs/Xjdplf4RAeDKxS9bMfnMuFpKNvQ
PzdJojYhpk3aZad45Gf2iZLpYcAMs+5YPSS3n0QHs4982+C4foVJmMJyKusyFsFQ4A976aoBDxqW
HF3x+hp50MnS1NZGqphVBxOka4kzj3yWPys3eHGzdS86ZCUna+EpCAsxdRTFdQzWxX74QPvOU7RR
XrZs+hcuOCSFgZQYiymbsAlLvxY/ldV9noh7UErs2oS3G4oixCVBDILgoTTv2hndZBgew+LhOP0o
TaW2i9q0tQqNjE7VJKE1JSYnuOAgF7uHtRaGcBBK1MhV2Zcjw2rJoe8jnpVRv82cDqUOWSaiasqy
ojORUgPqSDCPnWpxi0cXiRlufv1UxA25dFJbSriWxtbb+7ItllpBdqlnrn7o7ycsqjsYtumXDkrk
r8BhzvEMpqaTgC5ASbC0+m0zSLTw9uIyJRkLWVWshFTZZ755QFGuHGFj4gF8e3ZySx/cFFe44w31
bz0ogkriLIlBjTlqB6WX8NmwhVg4aF7mCfb3Ety6FgoREujj7AeuzI3SwB8yqcKuoxOpKwZMGmxU
Wbih7obuQxSdBld0SZVfLJQYZE2t+gaBUDA7RajZVdrtJoWbsnPksEUBPSqiaqQMIOjebDO8ks43
ra9/Tu1kdHqQcCJzL2+FvfHjMnZRbHqpJ7+Px1YK1GhctLrG8ZRBuyHK4GtSeTTMyU/E/NAnmnNZ
3OkYl+RRK1l9OUmLk9HMtdg3sww802lXOUVUuL0m/5BT5bY3JL8tUFZNAx8kqzx+0Q0AXX9MtnKQ
t20bBQZB3+Hc/8DMwGR1XebJPRFtjZTfDUHMLVRk7zmHprnApUMzJlKktVrE2cn06Xw66D6tNfUK
1zx48hjz6KZxEmps4PRNZLb2+EinvALHcIUKzziUaoiXDW14wD/ulfGxkRpIpSZgmhkd648xtmvp
tXYYheJAuuqBc5n0si5dJuNtB702yyimb32/hnFDDONmVt1jagsDS8dXzOnxZDKOVy1jdCL3OB+t
6uKFdVfbpT3e5fvQzp3kNWvqN73FGXZO60hXdjJUhWzG6HPxokHE6tlmPze6YzbyQ6Y1d2UXfzPT
3pXN1EvbrnGFrvxc5yoXlLZx9jc6sEWFsO8qRc4w6vn/0ku3ViG2olCoyti3Cchhpqb9Csd1F4rj
DkNinF4UDgLILP7gMxZgnY38PhsEV8DmWN/AjJkZKKEzKIPu6GHa2/AEhXtZbzkmwpJKKjFQIO1o
n8GAqoiB7CEp7UXJ8JBDbi+L2krC/rhLBm9qTZ7ntkRHMfoH4PxrX7+T3qlO8EAz3HEXmJwAeDuY
OmsrWy0IczFWQLpDwGsMEpPJoStZa+RHQuGWHlggefI49nhqplhZxyxniogWKRRabqvYMj/pdIzV
j6+r0SFYRi3usMrvI+dSebbA4M44YBwyL4EBtKduRoHtCcJphZsL4Bzrl1m8CfopISbu89e8+hPl
N2VWfVMv9R/awsTdSriUbWzC8lK5OpDiYxPCFd814YgF7dnRKAXr8k1yPh5bIohUU6t71CQ8Tb8t
ko9Nwc3XeRLop1ypR9elJDHVMPBoBxG2x/ZO6GKwN8YbCOVlAYXrQSp4ixE5TpctErSTipHXEXxx
TyQ0/99Oni0ToIevGkkMfXzrywAPVtj6AKKKsMrz02xrtcd88FV8bD2wYKCRr/EDe+IUPXlfkYli
hipqkqLJA/Cj3C/hh1RJeTDCMWmFCVsaVVcxFUx5PXzKfbbsfu3Ae4VJ89SDgY/ODDU9ryArzn7O
9uAgDMQO5yj7qaPw0Rz4daQT6F4IlBQGRIwmy7K+gRcIs1OJWnGmnbar/WG33Ch4W5lvl4PoKXb8
KXX6nXQb2DmwOnDL3WV736pArgGGLR8QImtlTVmuKC1M01u1H/t67Tyt8Bkm/7I4jtqwm23mrmmG
cSkSPzbCj50Q3OilkXIgjOfw2G02eS0JoRyenAHxF/Wa7ikgp2r8rF533K5WTnL4Yp3NXC0RSXXE
KspPIaqsUH4cKh4u84RQDV6hZmUsfd8UuDi9fDRGDzzDdjol//Xm6OdbSUnUKYh1DejfgJ+P7hQc
J58OmgVWZze+WvCUb7MQgqKSqSuKhoZdxu4mU+zmvKwFTxKcpvygVrOVdo/V8D5GG2sadMclHpxM
nznYQv/sC+NbiWWMLzRyQcA0G44ZabYRfVFiV8l/lGJt89kB6d+6JItx4ImAckizwN1Rzjq8xX14
oiQD6ytNUzS3nj3q9t5MR4ZNRL/vl+0AI4XSSJoES3he+pJ9Tw8muJGSwn1d++W27a0kMt69HhtB
mltc7eQ1ewNAJomN3biyR65ihJpxztu5tPXa+ccZabi20tl2JFoTxMDu54aD4HFp3NbFODG412yQ
ttpNhwKN95pWg230XB2XMUvT7LpqlCVwTM7150I19kFZg94hzDtrDDWvViInmsT32LJgh9kIWhHy
cBlQub+AMVm5aRpxCBHZ0Hp9RA4gVn2gmzFVEYsVm4GTKHG/L+P363jAmA6tlryFeJcrjYkBQr1C
J4AJluTpk+SpbnhY/NmbMNVHW4d5806bSeDqWzJgRJak7mI0dPhBDe6SQY2sYICsQLMCgyeLezIG
giZMQppLh/awt9zjpvNYnYzBoGECLWFUDGhzCKSruZEPNV4MrCSQOdqx1fyztkWWYV0ZJ80cZkxP
pZkFAt7JCUM8jGHyXbSkK8HtEE1NuSOWVvme7v0U3w0/X1HM34wcz8dll6IRUezaSYdJ0AxDBiFc
eKjwXKa4scedUODJYtAH4Fp2VVg+LUc79ab9wxIvjt9iuUCMmZC6HlBdM9V3yTxaydw5ZvCQokem
AVfRZWThOC6Wen0oydwlJmreUT5YefpDiEpH6L8G6rU0YtChaHjBB+8qGWgRMw0kBiPdxnJN/D8D
fi6pHsXlC17ZZIBFFRYh6Rr6wHSc7cV5btn4h84tnsGzY1aFFOeNQBNrWq37Z35v3l0y8CIJnYDd
Tm9Uy82gfmVvDLw0BelqjbJUp0lgBYRuPvIu6yL9Cy8/F4JEGaOhIgZtGR9fTklDMPTphY1XF4c8
udNIZonaxza/TbXQyrntbifus0siGQ0pdUzpCboQ+cIwgTmpRheIYXhV9ENEKGtpYp5YRTzfIGD+
GKdY1SXWt2Jc7iIE5pqZ32Of7UNM5p2pT7eBCUYKI7tq1MYzqmqxJtNI7DpIdm2bvK8W85uaToo1
VNXHcB4/kyRHN/n0XZXzH9HQ9tiwBrAsgh9LEFvRaPzIRcXC/oxd182O2XdOMCcoD3W7udDdbmms
WG3sLsgGq8mWfaGVXhy1V7KmHYIGofQ0GXa/YIl2jnWfZVVYuVTfTNVga9pXkuCthbsV4C8xyvnz
MZ41UZKgU2qEaP9OAfwXOzvLYjQfXTzlNFMCy1/VORRynxemvKLVbjuBOUtjVF81KyUWI1g1dePd
HQKUG8pYw1/xse3CfwvS6A9ZRblCn9dL2IEEQBHRRGAcJWB+wN1pvQ2LZykUVlZSYnQuTEGCfOFX
2QodIIKrnRpao/kV/TTbMddZIOM+pWyc5i7CsdryRs/uQDZooRhj9Rmn6s67Pnrw1cGyNg3rmFIW
i6i694VVVKklG41zGaa2uoMQ/5yPwwTjcTxVc5VlZ/5pUIdjDs2Tdvp4n/qjF+3y4RUtz7zjMfio
tI1ulD3IkZdYtBWoRmWVJoeHimdZGoOIbSXm8iziDgdUishPbAjaCz8zC7Pdbg8iUN5dbgc757tk
QCOL9DCvG8T+ejximg9rX+bgHRjG3HZSdr0utlati9eRHtzhccpRxdqJzPIqnojVJ4hP+nw3DD/m
OLjjfGOejTAA02RBJXcoFtJ8k9bMssI+zd4a9ugtblFhDpZ3F7yrYFBGm6peVhQx98MJBddCtBKh
3oXt56hF7ywi+f92QpYWdDIUYw7wEo9QhXbPSv+8Cnc71Pz9qVnWOcUssG++h2aB9NMqwGXRf06y
z4PWw0kqlgYW0ssn5JgLS/OZB405JTIOGBd3aX4j1Z4xvLssgmctOoM41UDiSEW314mRC9k5Vmuj
lNZj2W4HDSnC3WV52zEY1kCjYR1UgWzzxGAIsZpRkhgFAUBLHqWGp/fbIeVZAoNtNSHR0tR1gtlT
mlVF9vRRc0WvcDEyydkm8ZeA4SyLwbMp0yMt06AQ1K0q1/9xhxsg+yyKQTWlqEW5ABWDF4+hYE26
5vVtyGtC3H6dWUlhwKyKRtDGKNAG8V60RbfSb0NX11D+Q0ubFyaf+dWM7ZD5fC4GpmKzzucmRWQC
ZPxfbLrtXNgS+bQsIEsMCyud+qM68YCKp4UMUBEMKGIwXg28Cox6Q17bEgphlxWdd5Vs24NBslLH
Yulf+w7+HZ3+4tV/XyXb/YBB0DILRwUUnKgnLI5kNf/H2pU2SY1j21/kCMmWt69eM7MWqAKqgS8O
oGnv++5f/46KbipT5UnR9JuYie4YIrgp+eru95zEsUjv6tmn5WC6JFA9zDi7XfU1lg+mS6701UxE
AXD7aoG70Z0fz06J0L8fsX4NqEt6tzqxZ41PkjtWEQ69Tn5eTiwYr1lbC2Br4I7/Wdk3vOX0qyv7
0i8qWJZps2IyZABJ/11/I5Uo2JdtJXo18PSYjymVaghQTSzhYZ8pO2oucPWD//gwxJmIcrOHAlMf
dqAtlZu2upM3EgcgPZNgYjA71yiABOHA7GdbKNrdrwOzy7REMDFllRkmSRDt/pNqnQ1CyONBif8R
VyWqPMrNtfo71fp/9QniEATiyi7pNWwQNkO6HoYagO/z0P9mEernKxO3I5pm2Kxlgd7/SIt5P+hf
TR7uJ1sv8vj3PEuClMagxqyuwDA6oaOe+s23FY7cjhxMBIEbJ9HRiVqNo7zbLfPn4jjEUswRbcZn
Tfm3HED7Q6wvrlYchFBNYBhX2d968qOMqJ0oBg9lyy3/I8R7uU/BigxWjgG8cStDtesHx2Lz6tKK
hFszu8VWv5v67mTP7NQDW8UxZ/MWEygfu7RqjxJrvZ+RvPwOIYTRZwyURzVAtwrtEfUdD3x+vuLn
2iMnEFx/5XtKXr64VJHbHABxgTlTw+bIfKyCOh1CGY62WLmyd7Ifrb8cTzAzLZzfEE94JmYTu2R5
2AxIS2SXKDEv4hzEarebOtTPYcX/AzLhecgpDkHkdE3KPtU4lhgJWiBxRKpDaql6Sk4kjkGA8GfR
R57G/QiiOcfjj5VTeXVK5nzEGYipjZoy4jytvzdf9RzkXQlQmBCgxNhLHNQFhSrlYIScD2Q7ouvL
wviAxnoR8P1y27o3MG6Y6U7t/XeTxoSgZTFpNiz9T+P9b2jNpLcrGJp4Xao05RRfrx1FdZJXNSV+
ggn2pGiybswqVNu1tT2tpPF0tferMvcrIC5IbJdMSYWoJTGHwkTi9f8ECHrx7AQ7olhKC6o/fLG8
+A76Yodp1JmK2b1+Ikm8zoQUCOxCplbVFTL+qnZgg2f6eF3AHsLd+TnEUvCA7e6lKOFMWWitDkb9
DmAcOer3G/YHMnTGm9aRbQXyq7ny3HT+Fc8ih2FLAetjwWJlw928frTM+5I9DG3n1dbnUvkoOaDE
n+lCnIKNpdqKNKg7SPR63zpZX368aB2glQEHhpEdT5d8NJFYEnCEfccsLFQXTXLTYSnRUaw/k6R7
09jArmTm6tE2qR19md7gAz9p85w4tJ/v8kn3RzahRDYHTWWcCoPkgN2LQqJmrmHnlbO0We80tVn5
uZl/aJlCPJRQQd9ibE7erydtM5/sWkPkN853jRY5pTF+TkD3/r5UsgPt28Sx5+IWBb+bESGE2aPG
WaBG79i9NjhmrntYPi++x2P2l2YNg9Np6+ilBcDjliR7U5hFG8axftqS3nCmWLs3J/2mA5Z4+B+/
mWAOW1NRlnLF4zJAoI0c2XzzT+dAQ8v/7S8Y4P3Wy8+wQBeMYr6BeWJSEPW0CL6y8UHRP0b9k6k/
KOl3S/8WFbFjqbK3J4lFxBp4rsV/pzyc3LFYAurEvukDFF2N/TXonOgmOQ0ZStWe5H4lEZdIgoXR
vzLp0I/HmA/CdAzFBbY/9v5zTh6aWShLWGUHFYxl2lWdUfYwMp2eIXi1fJ0Sr6eVxP7LxAjWko5p
v60Divya1T4UOchoasXyt0qXQPXJXKhY09Z7ZQXPEPRTqDH8zZIpz/glJlOsade9WusTxY4Q9oGC
1MKGPWrbJhzp0jyx9dEuJSPukpsUa9rUmrAcXqBOhAH+U93FYR91IVCG/mOcLNa142YogCWPyOtV
aVaeYEkcgSEYFaNPaJwYcDtaf5q71GkGwMcPN1n8bQCmqzIHYxXk+hOrLdeoHJqYEl/+6k6pbplM
A0OaalLDFksOSrlqNrOjCYMNd8V8u2r+ND1cf9iv1ORShFhqsM1m1MG4MgdqdZMXX+0VjmV9O4Cf
c6G5bxeyOeLXqbggUHDlakLiLc9j3J1YWpd+v+cM4yJsEGQJjrzN42VpAb8ekKLq/AH4co7W6o9k
1hfA5BkoQk9H3SK3g1HeZ0PxAeutzCsWNbqPE7N1mj5L/GRR3zTl4mzJsDpoEgFGujf/zOrhXjXr
Rzq3bprXYaFsDyTKKrywORgi4FrR+WgN4zs7nVQvXhvFtYyicCjNamdoVYjWwChru8SuClfR4qAy
58+wEOjhKfrT9W/8KroQroGr+Vn0pFfpZJAa19CXN5n5uGWqc12A9KMKD8UsF7NeN0hoC2+4/YGB
0QD5KvwlDIxXMbtwHv5szs4T06WjuOPpN1Totd0WZAm5SNJ3VpttkGV8piBNS0/6I2BZgMkCJPpD
8mBKzJvkxYuFjQzY5f0CoqWADB8s6yaiibNt/zpWEs4k+FZ7GYfKivG1fvgic3rGC/p7+IxvAMuc
+etKlSBRdLNbETepjVvUEwckuRwGvvEsbw6eYeB/oR4gURGxxNFt0Me1wj3+eysjU36xzoFXrKpx
j+tU0+XBSoG/rLbe2mcfMW/X+lauf1rN5IF0xIs29TT0hmwyQvK+xeJHXWKU18xhw9MOTPHRx6KT
MGJKtFKsdhSaOk9qh89n1V+1nLq9Xrg0LWRWhOfaV8y1WNLoFlZuJTpd6Prwogp9X3xcgtU3nucb
LFCrQV1i2/mFWF6mLoJF2ZDTsmmG5KF9hkH6m0+FY/jIpymkCiPYlNHk69sppL1STmnXQvblhPLG
PNlGl1OoRhnf2QxrHtsxx17CfzP/TDAoTQcNNA3oh/LMoByfrFte+v2lovertOvSlIj1DcCgd2Ni
QZYaRmHpL4cttEN2+IUxbh4dXFFHsc6BBI6hxIDPxCn+ChL0YRkOJ8vRXIzly42k5BWLNQ5jnqlV
jBCnLm9IP/rJRiThpEwCP/CZ38x7Njc1t/sWBqhNPXLjXArWLbs0IdZYDGqOMcPn4ZdWZWjtTIf1
z8VVgxpT41L9lr2l58rK2Zk2WqP1wG0GXu4/kQfYwnnk8Qsvl//6ayoh2ImlKSw7zyAtueVVhmfP
ibWCE194If/Bc5oq+KWYrqOtdPnNQNS7av2CB7wEUYjpxCLIw2dTuPndqQun6fBbb/lFoPCWNcta
40iHwFfGSRqfv16den7LL7KEsIDUzQDiYnjpS4OvPZNJ/G3wFQ5mJoV/3jf4/0jWRP68YSIZG/Vs
PrNYo9c4sFi/q6IvsvhvOVPRspyVQW32blQua//5vcgSnvgM9tSIsGd1oYH1Jfeto/2FAwgOIVg7
pdTosmsUXnuV1FG69T+P9qPFw4EIfjukezmakGOMeWGWapn/lmLuv/MXWcI7pzGNSF1DFtV8PmOJ
ZnV+Anqol4yPGlBd5Fqyb5tfJAoxAZh9GmttILEpGqSZzamyt4frT3s/vHoRIZgS1YxsraQQkSr3
ehPq5M8S68kWc/r523VJ/Me+NpMvkgQb0oPKe+4svGutHu9mmocsycAxTU7aOEogW/5HavEiS7Ah
Wcr6dQQXaKA1D9YJMSOmk1I3Xt6pAXaHA6nKS1RDhOJa4qmbmQLLUftbYCg+qIoP6nHwS+zH/xKj
iOyEzy7wzH5sZjlHq4YTkhA0xxDHCcMJpOWenFpQoofPP+ZMmEYnoyu4YeyiDxsq/FovqwDxD3JF
OZ4z7jMJ1twvuTXgONkxPqB+BqKL/tiFMhMv0UERhXvSoxRL3BBjWmvpjHXusahwjKwIUzJ9va7v
+1H2Tx18RsE7O1I8KD3VIsiKsK9Zdk5B7tCAca4L+R+hzosUwURM00JjPbnwWX9H2XI/sh9lv8gS
bEWyTrM2jDgRjwLOhljkkmTvSbAVSjS2askl2cQDvzg6GuryCfMjz0vbw/w4SDVDpuKCxRhbypIp
g0Qtbz0Dm+nrKv1WklOJQ6IcWYPGHWQsb7j/0LzMq93BKWtn9QbsDssqLLtn0jnfGJa9NUNkHcP+
uaEwvqgwp6nTKqXTKIX/O/p3JkPQv2xsNkprbJG/igylx9kvu53JEvSvnw2lTgbIAosav8A4eykC
bH5a/MKSw+4j1hl9vkEVW3SXYdqqYisuha0N8nZ0EvaRYWR+mVzJJe4qxpkU/iHPTMVMy6Ud2gql
jLvZx27Djz7ljwwCAPryUFd2LP7nZwJTPa+b0oDXZ91tW39tM6wCSspD+8r3cnOCYqRVlNvjio/F
jHutfop1GWaT9VqCQVRKCcAiCP5jCBLmmnULYR1Uz461u1jRvoJN8KmwYg0WndzEVoW9jQUTbsr2
edkMz9yam7hoQqXQglZJDlW/+FEXnWya3hAF1fxVVR+3uEBlbvLbLPNnffuMFaZ3utq5+QZ+PuDD
ONoWr45il0hbKyvsu7p156b5Ni75nzmIJr11sIpg7hXgWVjGqbTzO+x05GGPrZimnhW3XjCoTVdm
uZi8vS/b+Q/W5ncVevE6SxeHQhG8qRkH35iL2k1r3WvH5BakqoOXEjN1SN+HlLaf1Wr28FtO+hgn
b2Yj/8ZS89u2NhxBFUAvparUrjoP2KzXjMA0Ek81hlOf9UBeKguwdA9q7QI4IfY1lnzLioQBYWBM
/M4mpbu0YNembRP70VIph2msv6tNc1OCrrZqGomi8M906frxGRkMlGUZTNdEuJUoz8Yae8GwUqXm
2NlhKO7B0+m0di6zVbsKo9uUWqammepz5nmm9ZpazpulrgjgqdMcOZWQoTlx+JY5fGMEcxE3sinB
XYmgsARzpkU1WxzhyMoqwvAzJAKMxzGK9BZLoOF147EnwjYBNatr1ARDrWChopnas91bWH8j+Drl
zThIdmxe2woDzNjEtijFvxgis1QL6O0pZfYUxOqnmIQT8FfnSgasJRMipKhrDEth6TjFNKZhRze3
nzMf7NkSFdi9rLOzCJcFijNj1E2I0bd3DKysq7pJbDn3QaI2n98W/wVnOta2lQmUbdzWhMBynb/G
E3MaE8vNQ+wuQy4pzMjOw6/1TNqaYneadZBWVCq4LMh9kcTH6/q143X592eMmlRjpi2CbDdLBF7g
Dnlb9J3TH2geHwnP3S7BqgfYD6RbCfuq8FOeCLOdV6UZY6QFGWm5uXX5DbVJb5ARi8mECOWXBJg3
cR3jUCadPvVKeowWrCyCClbyOnmg+lodXg4j6HUal1sbmzgM1kl6R220p2GIb7As9Jjr6okNIObM
8lSW/u6Z1LNPJkJ5I5jYSGLgdHXhze7sZxPoVsAyC0hD5bNte2PQHguse8hLaPw8wnnhjCnAnYil
MlNkyx6UxlYrnikmR+PUPYfsHF/FqJ0CQCeyxujrJShqXIgTQoC8HLe53iBuPdnfoJmhMR3Me9tG
Kxb2NlBvFA9ocVRxatkV77y8C8lCLKrVhVb1G8KbLsBiy+hE4QiYvAxQke/aYx3MN61E4s43Rahj
MdAw69TQRbSJqVYGixW8FtQ+ZIvhDHPmGOnmqMNf1x/87skYPAkfL6GWONTFEnWY8R3nAKblIbe6
P8xJ+Y8ihPQujlQbdBVw+SZ9O1af2vHfuyxKdHhFYmimYYtjTlY1qaze+hmMVI0zJTeJOvoLiSWm
/jWOPde+MzHC467T3mxnHWL48qkeVO+n4xzmdymy1O5LcVg+yI3j7sc5Eyk4sDZO68mOB3RrlHfb
urkEi3fXP/+evae4N4qEkVJdE+eLCoJlHKufESW9yR8NN/PsR9CkBEqIVoZbhbK1550KBm4Rn4qA
y9FWiZilAv+7ikugZaP0s7Yu5xYf1De9R93lXjkmmiTa3DH8F9IEi2EmQ5otK6SxuJpdtbC80WSN
262y4cjd92qbDCiCDAGByAIQaWbWlArPHKkO1ObxAOSW2K90MyhBaClRxdflM3wrwjQsWtumborG
Ya4sdPopHlQyt95mbYlbmslRVafcXRvsrefkg6l1X+alkkBYvF5swhuggEnkX07FaxDsYF/3NNd1
aIv+Bq2oIL+LDu3RuJHvnO5pPkW3ywaPn4adMMFjq9ZgRPFKkO0h49Pm0lf/PZEx/lacwbI0Zhk6
dP8ymupHEtf1vHFvQuAw5w/mAYg03oCFcvM0HjN4sPIPyWvbO9a5TP7nZxGcSTJNiXXIZA/KG1Bh
oCKkuJObH8dbDbXc9Dd2d3FKvG7bUE2CfxUThlkfxy3ODFzim+St6vNojr0F0v9de1SdzB9vNFkE
uXdGJCegRjFMOC7x023AmkwBazUHRRFQJJYA+468OKRh9aR2Xuf8Ssn69UICP6bGEM3rDKi8Ytoy
b9lYkSJZAvVh647tl8TFFNoB3Lsw15Y7PFlBcyfz0a+J5lAoIkguqQpqanRmBSUtCMvzIrIWbEHE
h+kdqV2oz6m+o4+Fc6sG5dEI+DdNwo/Vrd44G8OitHTFiqupEINd/AjRLUVFNACUbQnaFSi+Ni7c
4aXTCbWLECRAxEtO5dfrarxj7FQCsADwLRqmCszUSy3eSLSuQw2RZYJlwtht9JO13jSpLH97Zq17
dbYzQULkYM8xoQwLqgEGjZL3q99jWNIAomb+uYyd3M+O+SNnE+SYFjNQdbVwedqSB7tw5BXjnRYM
PvbZbxFKxkuq5IAAs5fndS8V42uT0xzoiRM8VK6slkt3MgnYCcgjJkW9RHSTemso80SVJcDA+HeC
bQunG82vpV5vDl7eSSs0y0vauvaMdXi32PRgFsbXbepOvYqFvjVnTwOlD9poz7fWiljI7EnxdF0L
dt456nFwRBbCB1MXM0WjaElexfiJasIhc0Nzkg2r7Pg5SGD8RRO4AnESsmKlkbUrJLBwABFfHnZ+
cpCDJ++pM0U1xYI/s5kmZjG9kZYkTuI1sCyQ4dpZMGLCwzFyEkZ5Ip1w27028AQBRw5G2RLJyQ3N
mgd1LtdgsEFNWwU1ojonvqWlkx/pk+pULvgQmHf9W+2FeSplyNOYxiBXpAsxoDTLNFcrrnL1K6+/
Q4Xw0+QsrhKWQfWByrofO3eqMcZUw2Cg69JE57qCvZhVEeKhtpzvaQmgioKGU9cEbRT8+6NdiOIX
fuZT0xJVztFAbmbO5H21lLGnMqXCmFv6qPelh5KZqxrW7bBsp60zZqevpwPY+r6OtI1lv+V1zwzx
39mxhQrNlqq1nTQo7Wta6Y1EdYv1bQp4kE37NFl/tCQo68oz2CLDxeIWVzCUF3L55zi7Az2ZZ3Xp
IJePXKWmAyQ/b/ESDPViZRKUKS5aTsWxQddpljqgnRj7QrbgDdSedmU3QHb1rTjeMbf7RMFDyFCT
9oj3SzHNjl24kCi4hUXRTIugvBuY3cl0Fi96Mj7MrnGaQ9R4PQbs4dTN13s7zG5+YQCMe/Vrdy04
gni28ijj7ZvB4yAXlRefqsMzAMtBCu2649xxUtPkk19YABEjjIgY9bgaOKlyM/qrn6ADlob63Yib
5aS1Mrez/ylfxAmxxKpkbVMSiJu7r0YcZP39IMVw4n/H6+t7kSGE3YrRqEbGIGMI+N4+3xx92duX
KafsQIJt6KmdMmx2QFMAPUTKt+MQNkS2orOX0158JeHVq+ZmFiOFlFddUfm83K7u60jCLKZa8L2C
9hl9bWUWWksBgkK3YmG2KrfgAPdrVQdkYbgOd+Z8j0XO2InJe2XAuDbAV0blIyk+xCsNtnI5gg7S
68CEc90O86t89V0R75vsmctBDArZOJWNTZCUUuVzQVMnskuJhD0nhhD/RYTw7mtj0IZq4S3A0+T9
HL38SXIsn8fdC/ouJAq3rQA2NVVWHOp5smh+zAHRk7pmjski6yCv9+xr0ssJxRXBrlQSqjeQ90qT
pG99L5c/P5uYpw12V4LuFLKwsueZ5QFT4g4x3+oaLE0Su1XVOFn91VZlOfCu/TR1ysdZUS8RQ9tW
pWWSVaij9eOjiiH/ejkN1iGeVq/FakjalY5tWtjNAm9TKsOO37UHZ7IFP8m60sL4IC8pNKAzKhsP
MwZuVCT+9bewrzdncgSfWNDWponGz9jrH5f4xkjfM/Jmij61xXgyt9UBE4VrW6MzZ1aY9bLAea9W
ifyboNeMf2DuXshMY2U0G2WOF8QDjXbLdygwPwFQvpA75nH5A1lh58jfy54NQL3GpAwNVwtp8WUY
MpUGAQCggkGeDXxb8RSAe9S5frU7iRGOZFKdaAzBpTgMTSKUq1WSYCmkuq9W0+s3+ziMN7nW3jfZ
A8J897q83Sd5LlAwOkaepNPUQuBvPMkddw/OWdNELRZ8JK/6KVhTHPsCQMzBiu1qcDongLHmjPXe
OoYaJgvlAEI7XwzmmiHrAAssnJigKEQhbdbNJbbIUwsh8zvLlj25ndD0QoIQU5SptZjlCAlNXpxI
C8jU+Z2q386sCdksi793bMuFMCG40OvRWEAJ9VsfSyaLX+1ZzD0vWt+qExbwCVaVjJ4PeIHipzyO
W1CcZKOMexbl4mRCjFEXZtZN6/PJLMDF3WleGVY3fPivUu/k5Q5uCAVvfiFOMJRbkmIqzsThpqRM
nHILU6NA23m4XWS92T0N1C0dJXMk3ypKy5fXmCJXS2eb90ztN5T8uTayGJD/BeJRDB34mmhuwG6I
MTSYJ9Ko6ypUq8jdgsSwGT4OSOt7ariW8n5RH9TClhipPZ0/FynoPFNHrN1vyxZspLQd4O2F46rc
2WlBnHXTnTQdw39vpdArRD3bJKiWW68m19oJo1EpVO9nW6VN3i5AY/mltspeuRXiUJbSiIbCp1hu
1dbZWrUBhp47lt6lNyzzosPoLV86dz1gq+gre7x+wj01OZcoXKk1Y66mriLw14yAr93+jJJR4rT3
JFigSMd/Laa9Gq2JqzovUUxF8lOB3GV5ipVO4kv2HtW5BNFigAI+GVUb7lFLHBTkPDUD4W75lo1/
Xb+svdiOnUsSrAW20Fd7HrctQMXywzb1x2Ks3peFdrcYSeTkDP+zQeXG4jeZJR0S3fNi58IF2wGW
hAXIhbhIdtf7yjfmcsZv408t7N9XfuJLTePuh2OgXNVQwbNehwQZ6CnTGPKyY3SCf/mM6avJGZz6
CGDgD92CqrusjSkTKQQFQG8uo6hGfFU2vWNXx82SImDvBDoML+znqQS7uBJGIt3EE8Nw0W2K5O4L
mKQ+D5NrPRWB5WHV7QkEZYPpYr5RXgm4fkBY50urbKalncTxtAVN1zjAnehKSWf2GVlSNMsv59NF
E4JKmcLqHlfI7qI7jvHNvlDFXToPkzkj6NAcBWAbBIxL07GCr0vdyU8nF0deMd6i+xkmPEPiLWDo
fiK38t2BXRN3/vsEg7N1Sls1Me5frWd31fK7WmPeWnYupnedrulvMFbrJnYDhB/iZlXuJMAIx/gu
simJYdrLe89UAZHv5ccobbVLowqv+QdTzMWyfrYiKpRuuPDDXfs4gqVSUIsiS4yPQ05VBHyv+DQ4
hjOqTuwO4S/w9XJ7dE2eYK+ShuXbaMMytmjy+LO/oWlIkGNrTu8tvg7+vxz0f7+wUbav5zYK/yaG
3dAHvrxaPRnaJR8QiPY+Vokb15yQJOVh41vMJ5791IVW7dn/FieHoioOFtt/hAoGsrcMEHYT3O6a
YMXdOOWD5q5W6kmcwP6lvogRklAtyus13zQ0YrFlM1iOmiNCrQaHgXiZ+nWCATW0roxM2r3a9XOw
xYgNUAun4oxvCsLgjmUIf4a6e5v19aGZUBZaek83FEngsxdpWWeiBENMxoFFag9RCPG8vBv9tCZO
F92U8eYY8yZx4LvaciZNsMmzQknWxwglLf292j5M7QfJJ9vLKc6OYwlm15gjptbJglG+MnWsfHHa
GCWRBngxJExtC+r5gcXE2ZaHNHu4LntXW17OJval5mEuuqgYtkCPPyzmY1MtjlV9vC5j//4QWmGo
DaLEwZVqQWRc9M0SGO3gtdvbeZIx0sskCE9rizumpCkkDIgPmTH488YkSrCvci+HEJ6VAV5xUJzU
S2Arb2ZwwVvWR6U8mshsLXBaXr+w3Y+C4Up0QQ2dl1QuzZOygJNiQOcqGBfg+PWWi4DcbVUZ79lO
iqTzWRi8VapirFw4EpCOigXsNOCdX8x704bOVRu13+QajVw7hq3IW3JaZiNETzO8fsK9+oqBMIdg
AofYOKag8tikXPI+otAJVOodYqygFsruOmJ3jl4M7zNsL3QYfsTBvSgaPbuTfc89T39xesGGDGa7
xgrD6Um4BIvHXP2wHJhnPzQOWliOvOiy81UvBApmJM6zfDVtCJx15lQ1cZN1c9JKlyjqTgQJMQz1
cjg241VfGzVIllUKxFSsgeusjbcYVnkLJncPkEZhmhXvbGWWuLad9weZpsUX0AhDW/lSYfvSVJo2
6fE1EzXyFdZMjtKssSNRmp34BPpCwcKG5pimigggi5WhpmShGvKyD9v5JmYWye8F++fCRBAQaivb
rEcQ1oIuo1dVh26SR7B7ay/HEXE/sqTNR8OAhG6YHVKEmi2rCPMXLARYOAOmDUyG27ItrpJnxSor
35Qk4naxTQzE82G52F/HTXNH8NhtiaxTs6vghk1VYOagDiI2qaJ8iMtlhYkEm6kfb5HXbEoY2YVE
wfeKYjo1VcyYaRiogKJfniqb6BAbOTRcvWMnGwVarw51v+y82StWT17f3j3XmTzBUhhZM5JVxbm2
pHLAznekfeFYrRTgcFe9z+SIBgIlYnuqni0SX/fm0TdXb845+3sTZOe3KFrgoUNLT60hLV//wboF
GH/uPmPdWgf5Ne4N8l9IFNyaQTO9TCjuERsLqNUq9xg8DkpQ0ehhUvtF6XOOou4kb7BJPqCIUDlX
mIHBTNESmOpTuR6r7VgO73/HNr18PBGdEkM4Gqu48nMkJO22dV8oKeRLv7InIOJT2qsaj1aDE7Hc
2YLfgFWT6KaYMcURSqwtf3McsCW+SU+Gl99SgN9wPmRZ7XYv9b3QFCGeS1vF0hP+En7g1IkkqXIN
2ZcIBitgbTLsQ4itM6AELAVomJ9fA5/rVPtnMPcUGVq4+b8C/bxrm9GlY1hVtFEAF6zYptpZOWqw
/vnSeD2zD/o0O6pGb6NVDa1F4qF3D4ioAOseGMKwqSVcKQzzVikaDnje0PI58M1fqyP7gHuR5bkw
4WykoqVOFghr9B79JRsg1kFffGjV2Rk1P89BIjlLvMKeM1WZBTWE3TJ1cfRMQbU6T1qIrAYDfU4V
o6JtX32RvPJdKc8u1YSW2GJXAdOVm2ryW5xdio17twSX1tvcZdhE0lzN9ju3CG0ZVPFesIzOMHfk
P6Tyx3nmxuMKnG456RD3TD9B6mKKfP5XQDb39PJcmBDLaURJszmBsI4mqVfXw7sGHfNen9+0ln6f
57Imxt6VMuwVEIyNI24Vk512IcaspSNicHPoHDAp3udsO17/bjulCf1chnCB6lzRelUGKD+WyEnb
3nUZlsemFDva0oUhfj9izIVZdAxbYpGWgbHw8mN1oC8o1AE11B9IYRlYKsFkysdVNLdvf8Gv7l4g
mu82lkMYhcRLgTRppoJxY2kkzeZE1AYJZ9MF129QJoT/+ZkKYqPHXBqCSFJtvsfLH9oqmWWU/f1C
pEqKcpw2jUeq/fAA5OWwJZXEBO6LwF6JasP+qeKyDnYZ05kYUILBAmt52jm0k2F97wQaBrHAFI2m
BKysWAIzMyte42SCeUjctYNn3rwey1VsdpSMr9P6K/ja/C4cD9e/zt7kB/bqMfEBw4ecWAy9S7tJ
FqJRTH6cCH0/3E5v+FLLpB6ZgwXeMsjAjyPvh+ykmudJvBiIx1raZDpP4ouGOO30oRyB2N4GVnua
MN3cRt8kp+QBovC0LuQJgfiwJWY61xpqMM8x1gvomDxZ31GWC1FiLG7YqaHoEGWUuUO1T4YMF35P
Vc4LIEIwXPRGTtVOhU1f6CnNl9UZdMxoR1XiSm5tx/ih8EwNpOVog7+avALS/ZBXPYMzZkURmua8
Odh/St2apso7cwA6xGiP3yb8P82YHpQ4uqmWuvcY0z60scqXy7KDrqMhBDLvvyS/bcdYXvw2/tvP
zEq+gWpXrfDbfhuQeGdW+0KiYJ5nM+/TSIXE4SMv+jQgVHxf3xrB8F36KHdiZkM3MOwEdB6efwui
BjJWml5EPFiYfV33zRz72Yrfw3HX0VE9yFqiezp7Lk94Hps96X3BFyd0wBLkzW2iVs7177UT112c
SHgVZbbFfTHiRHjzY/c0D7UzRZM7aQ/meEzmGz3OJRJ3ohFIxJ6JYWCy7VWnZiMtmfUMZ5rY6tDi
bk6to8ne5VvlgXdaImwv0LqQJqijSipsd4Ff7JnuaDumJwomJ+pGN/JW63N+LRqz85MJ2rGVBssb
hpOpbeFmuTIeu6HUXcyQnKIc41OubjeN35SFu0Ug8B018OuU+TtFZ52jrpU/lT1qpJWVuBkMrmE1
4bAY1cHM8KCjYRruEn3+XFHrsTSG2MnW5nuTFdiDiErPxnCWYzSKTyfsOy4rxFtzqAwF2ploa0Yz
0Kvt3r6JscriYuwOtomoN2AjzT0Kw662+veabp6hqe/awsDEZjfdt7rxoe+345CU2w0Q/z7GXf7n
0unEiZLKPnQT8dJKeTBJN38wC2DsZ0pxixj7dp3JmwEAFN51Vd1LeC6+pfAaUgDpNKhL8mFIjiSd
BUvjj7NTwCGCzM1R3haTJMrcfR3IPjSOcWO+BlEBRmWrdNmK9ml6oIc0HLC4RKTPfF9Lz+Rwu3Nm
NGeybJRskMOJWdMDx3wwfb52SA71QXKLe84DJ7FVA4vHfAr7UlY1WBY2Z7C3hInEML3J/XZ+sN5v
YVs78VvOwKx7ReqoBlCHJH6Lfx/xfZxLFt4ikNr6NWLFCogQ1c1bK2QIo4D9hFnQ2xkTXNP760fd
s54mgRJjvVN/DePTqk2kxMzE2yfvVNZjE6yVmZc9b4fNSWg1hqdQkhUuczWJWZo2N2ZBfFB+sF8m
zbsfA1upNwMZ6ev1Q+3qCq9KYQ0MZXM0eS6/X6RZRRwr0JUuqI6W4muolVY35RF8avLxwb2yFFZD
X6TxOz7TzDrKSDaMOV7AT8DKfyqYcpjuPdU8Fybc5qCRMSd1ugZmfzdFnzf1W65j8Svafu+zvZxK
0ES9yyy746f6EaRgbptz9v5gTcAghrxSKjuZ4BqWxWrGLsVHU1BwbqI/o6xwk3hxDLS3/6N+CFZy
iKsumnucjZeF5vt/+M7BRCxdPdh9YFiUQ+meGKYlDh3TjC46iLrWYGELkGc/gVBMYjL29mcN80yE
eql/GALuNY1/Kb4QVxOffW8B1s0AAvY8Tu3pbhmMzFVmDKRZMuH8LxcN1rlw4ak1OTW3aYBwTta9
fin9CXitmxt/Ygd56rXXvrw4qvDUZrqkXfd/pH3Jctw60+wTMYIE5y3H7pZasyzZG4Yt25znmU9/
E/J3LArNvyHrbs7iKMLVAIGqQlVWZg1rKMkijttoRBfesINWgpPGjvkr/0AjZPsLagZYyAxasWHS
vw5TsqQW4JKrFF034WZJeCTkmxYMBRyMooJ8j+3w9aQCYSFKDd44N/eTIHpJwOPs2Hp44fT9Z4Lt
6zVdnCagTYAJjEZExaN2U5k8G1tITBxxXdEw7oK4ybLQhbKQt4MazaCEwtSQGN1BV7Gy0jp80If6
l6SP6Oub3UvSy0fw/XBO4uYmovgAVhwFVUO2SAn51YBMMs1DRPDfqrHVBV/Ou42trJzCmP6zwNwz
fVYgPKLAgl7VTpo/ianoGMFjU+zkmldypdfm5FqtbDHXKu0VIdImbOVoDlY/PGZ1e5eLz2VwLOIQ
bF6TP+Q7afT78jhrOyNMnPNr3Q6hqx9At3sV1AbMhfdGgMWuK+cf1LjYqnCAbYBQbgnDNNg6TtMQ
s5NH3OqTCgfXHW8myCtbJgPBAEltqtTUWdIJ3sUxvks7ykqCAd6PDZ1sXoq1QabkIeWFPnU6DNIW
WXyxXBiX8uEjbyvu0pjzOS/ItOYBlv7X25x+UqHx//U2mwM/Ym85lfXSmENaFUWAhjfOyBQ/AjSz
GPcJj2uVbF06uERULwyTGCf8G8Dq1JgDxaLmSlEcgcyoyBiDr0Xp3szIpTGoz72MFC9E9dcOS6h/
Kk32oxOm0IoaBZPw2WVUjdeSJLiqVnyTCwNPomWHmPWU66VpjSXxek0arbAfTIuQWXECYRScsi0r
zp3ayu3XS2GyDkLlNDB2TJfyU+x70GY/FMin5p0e3+f9r/MXeMsdYmwWA/rgkxBPADHRFJZToFQz
mGkweQf4GcYcz1vYDMZrE0yG2IcEOMe2nr3yN9BhgGzT6qvkL7+LL6IDenhHc89b3MgQdTrlhyEu
mdJ4MRniqLVGkUGXzqskM7GbpN+p1XifN+E+7cUf521tnO13tpiPNcnLHKCAiP1r5bu8vun60K1q
/en/zwqTWwSaMnRyBCvR0Fwq5uTORmMpS2R9xgylhlUoqTDL+qHEXQx+CmycaeyTpHIVPBf6irOW
Lf+DLXuzwpyHcTKVsOz7GfRqtMiYOfWvyUpfCQvHfXnPqzTK28fhzR5zHPpaDcchpavaUSb11A0P
JhhylifhLvVLX/4ROepF+hg913YOOpXRQb3zVrlIvcImV6Cr9Jujudd/AgFo7gO75BzWresB6Arg
K7JMJ1PZDlWHyzmnMrZjPmiPvSu6hZektnFTO+U+vwlfIJrIu5HUwzNZwzuTTNBulbbqCnBTe40j
eXQWpfrRuIuteA2A7CJnqmGr/QJroHcxZXBRAUHwPkUQmzIBnHAAu4uTDdb8pfenH+SBUlIYz5Rv
K0qtwCbH80eZftTTJb4ZZYJcnlZ6Hy8wmi7fwuCyniorAPKVoB5HSu+8rS3szrsVMgEuIzptWGA/
h5citpIH9TncKW7qdrvxJftCnvsBDXB+SXv7Jq12lvmOWQyfYEZYJFifrqY9zi/6aJjjK/elE7kt
v+DF21XqDVfZnllTWroJC6UDCfkucyDtKZSHcn4ebMogHWO4yo0rt5Z3FfTpdpx93nS2q/UynqOo
QTiq51hvBjbVhyYA0ciy0/bFjlxDzAcyblfZIb5WeAd4+7rolJtbRouIfdk1yRAnjQaz0rXhS5fl
cbBeugxzHxR6xr2cG+Efh+mvtddEcbXHc5JVzSjOOExeeodBHy9yTLt81O+Ufe9Nbmcn38yv0W3m
88LmVoHqnWXmoo46GOwUccFj4kBpSII9VNTBQkksiiDlARW3viWyHIpkQuENQMX3R0mQ5VYCTSnO
bq1eQv7215BgoCUgHafu/PqgYz3B2hBzaMbEFOdYxJl9/kLFySJbegqt7il66uS9ZDpt/l1PrelA
ldgysMNd9M2FonGbJ9QFnPsVTBASxzEtFupy4ywOLLEKf4a9CC754KkNWmiTCw5q1m7S1rfSONl1
2fxCm+B6iJSfnDu08YjSgZ2XkSZjYAkw+vf7Xudo3Sb9tPGI4hKzbOSWMKUgGycwBGKL96aEWF5S
ox5xnrrlmHfZdbOkn3DzKxNsvSIYZhS8oGnqBWrxokPqIJKkqyzNr6I0f140mRM56S8++YpvK2JB
ySnpABkfsaJpHu9Q0VqcpR9/kUW8W1rwynTVU1tVL9XAW+ZmhFmvkwlnJsmEXkQf/BVaJTmxW3XU
8eouRBauwPrgjrulspSC6/K3kqe1YSa0EVMRUkxtY4Mb2TWgrVBHFxLaYFrPI0XYdD9rU0w0Q3Vy
zpYMa5z6V3ECQ7C0m+gJBNPfh2NylHhzMdxNZVzQQgRzzhp8TeOogQIuvSggVH1VAZpy1TsKGkbJ
Ud73ncWjsNp0fatTxHgkYc4UMepxaHXz25QexWCvRzyyOZ4Nxt/E8Zx3tYjNFPXRHaNhJ+imC05j
DjJpKyFYfzPm+RMkYJ/GKADedqm4F7TFMrNfkWFaYvrV0GNO/Of4E5XxJ7MoLoYwY01Sl7l51Oyh
feJw3CPnhp8Avzsx0BINNlp3cuhF042HwVLdkkLUXOMHQXN0b17GoFdrL3qOe+F8NBZnW3eBOuoD
DkakabbU5VaDKAV59PNr5FlhfEkD2olRVPHNgrC2JjXGyL1hL8LLeStbBS14f4OAHRmlXkxZvPf+
ZKnAiNPDc0T72VVsaadeqb7mRVwekFfVqFOv/GaJOYRNreMBpcDS4CU3vTvaBtQJFfSy/fDQypbx
M7pXnMFVbVl1mmN/8an7DPAQqDQUA1N8dMNXGVsygluMBLBvTLNojZKw6+L8AbqyPMGfzQuwMsQ4
DrMXoCCYi7MnhyXoC/R9NMdfOZ9tMz9Y2WA+W1RleopuDS5A0Bz1BnyNXQX9tjiIfkRSf2m0gY3R
HMU1ojywgMZW7UzIao/zK7ZSbmP1K5hPKhaAs/U9foWMlBtaghfxMXmSbvO97M67kpdzb96IlTXG
sZRjYMwBtTYOpT+JV1XQ7AWV51o2feWbFbak3AxCOZkRtQJglTOjuPiH7TTYZ7qlSA4prTFyFvfP
u4KHGNgOryvzTOIXy9kAql6YH16kl+EyP+T+dNv8Th8I6JC50AiaF5zcyZU1xskkSpfXmYo7kf6O
v2sHdRc4nTU+F79nSKbwZz44X5Dt5AtGaBodgTmhbQ5lvV/keZfwIGSbudBqTfR6ru55aQyYc4YE
lCeaVyJ5Ts3JGvLDGJDPhIGVHcafLKkuRCrNuUgs+U1ZQrVO9hS92HMu2fY3UkESLhECzhr699V6
aqJ2qSjJgMqgyBxYpWlXXuQ1F9DKS40duYT+1878ed7o9od6s8nsIUiczTSbYNPoDadTR7cEk8LQ
ckLc/3HY38wwW1gTCP7mAUFRDYyQe92jyvW4ZeZxcUtUnHnPO/qrT0/7mznGMYd6JsepgJMRZuAQ
6MvhRuh4NeDt0/dmg3HMrVkl0HnBkoKgtbMJPKtzYs+Yu1++nP9E25tHeQqooAJQhYwlZPppNqKw
jfLg6FKu+tJunlDU2YPn4p4njb65dStjjKfX5hJk5iaMoULqjgN5qrTk6fyCTnaOGBTdoxI0XpGI
sM4h6TA5ommT4dUpGuZVGjmJqe2qsMU4tVzH/3p7GWvMCY/NLEi6Riv8OV9eZlW/MeRsZ1bSzflF
nX4lxg5zxKOoMiNwN5oA3tCZOor3ppo/sq3t+CXjk7SYGoO0hgYqPowzsJlpp8hlmEej7slKuGvT
OrbmaLol8/Kc6U1rzaJ5b/SyZ5CKk4+cBE3GMBNH9CIlmALXoBkCKvApwoTp6Exiuw8F8BmrvKLU
aUWVMce4xMXMqlmJsanAiabfRbd9lYzSjad0Tzxl1++i4F8fNa8WNRCQY0BFMVmuN6XqjDwIJd0z
xscxFq0IwoPnT8r2Fv61IDOt7EYAf/EUSZkvAbiXgCEoUFyIvIMM94XIXIaVk6CC9aDpRnWH4D2Q
Eb8PKlmFUfgaE3veqGNyFroToUW1p/GKVjziBRefaC8zFpmLYE4oG/TJpHsiVDZFMNdbVRR+GRNe
fXTLjaxXRv++CpdxXshgGW5MT9Xuhpj4RFS8SAb7T8ObTD/xia8rwmkA4SVmcdganRaISzDVqeAN
qovB0mOoypy6Gc8Cc63SLkXsT+LAS4zvKGFZkB90z586uuvvQiKzBuYmheZiREtH6MWNHvTJvDH7
7EGK6/vzZrYcE0p8f7eKOW5lZEAgFGTTnqDkR63PbKBT/TmOnvUysgWh+yqYnRf1Ic/70rB0bnnM
oQONCujsE3h5CqZDJ8RDx7SwUuClAkdH2VzxgOKOUidtQVDjiuW/pxzM/rKnMTKXqGvgqcq0VK0i
6a+zIuFoG22feJTnVQ0l3JMCbqrFspAJE2iBDXkXt5ZaJxCB0EAhL/OEY7acFFzGf6bYQm7RqkWf
xbjElZrshJTshvKXjIxNxwzKNA8cl7h9/N+sMW+hKFgKqe66wFva+VaQo1sJeZt9/mRuX4A3G8wV
k4LAwBkZkHtWiaNHqFhlyZ0QkB/nzWzmAXSOBjkMeWWzeO+WVDlRtW7QDE/Dt/Elp/UDCrCQffhb
ECVx1Sk3925lj0nYiraf2x5DCt6Qzb1ljkloJ53K4zTejMSaAqUMHYJXdLL3/bKkJtGVGpSU/yN4
Y6fc+ZyJmzd6ZZC5UC3YC2dZDw0v18XnCD5xKBJQcANkHATZz3JeXGDdeLGZu0x6L1ZBBS2KSDQL
Gi4xBoUqGbC/R8NZBifdy3Z1EHdLz8moNj3map3M90tDM9ChpGhC9gSpHIjdQEqJxv8/P5apf1qZ
oT9jtbAg0jIAOAfDI2leH+LYWJwqETEulBQXcbrccW4BTWJO/PGbOba4giHprlmAyPSkrMrsTje+
iCGkFQ31cYDqsiXTZ3QnZWgpREFom6rgnP8Bm/5rZZ/xKEY34+2CTqeXReq+MMmOhO3XUMkTS0EU
MGMemnv7Fv69HibjXaIyC3Kzxlcc2+/6UlhzMlrnV7Tp/FcrYgJ400RJmkfwX2I6P5qtljh4xTlq
N700ubg/b+sUI/L+tJh0uavTkoQNCAcFuP9Qmx8EpX0KSqG2W1GdaIX6eUlSfD5oavWjepdkYKA0
CtXHju+bUvui47VlyW0yuZxfdVILZX4V44M6zH+qk9H8CfLAM/jDU+CZfulFtyovodg8QNA1xTsV
U+on5AlpmmJUvc4gymYEsS0nhWKlUncNwVxP1uK7RqxlpxEk0w6E+UjU6KJHeLamTousMAvuh0FI
LQwQ3Ex50uzVWhA4x+G1u3Jyw1TIbFBVNwJ92/efKI/FcSo1vfAVUJNSzxE4UohWmd5eleCXJboF
LY2YvpdA+iB5vbfs2gQ87aav7eJ78Y4cezcFXEKBNKL8VdpHj+Jd9Kv8UTnLS/MYeuaD+E2HIknl
A2W5XOtISu9kKAIUVrbPjhTMkuzNmwz/MgoST5wvTa/L6eIweoRJIJXO679fHMFfprTUAfr0Aj9V
QW+S+gpK35hJRyVsV8q7zxgEDQKFwUOCip12MutWIksW/3m9p6CMoa93yW6sj7zeTzFm9CBDMpcg
UwYFB1sBGZQh61qIqkJjkXa1TIr5CiCCbLzUnZuhpK7uBY5a76aDwjwXJN+hsHWie5CLg2w2MXY0
CVW7Cb6mpsBJsLYznzcT7MM2litV1/sAIYZSXbXOcjGBmNQu98Tp1T1/7J1sukRd1YEp1bZmlpOm
XmoInnrRBMHjGvLSjTp/CyP5IEupX5TgRy2l/dwI4OurHaE2r8pl+pbjo1gqpBitYTASa87Mozan
blkpF8Fk2L0JyclEuCFKD3mqsTyqw9J5cRli4i3kVdtO8fr0JKyWwER/E+PCXZ+3f86diqrRcpXv
ww/VjDY9mm7CpQHZeDqdHJkm6HIhuOpni3wYc9z4NnoSZxRxFFm6rReekuhmwo0uIIZXJMxkykzA
kkO9hf+UDU+qb9Oi9qPayzWNE+dPp6joBq6sMJEqCI0AGUWZ+Pnv8DvlaIbuoVVEVldYuR/6eWmR
zENJrPQgePtt5LUAtw/9yj4Tk5RJV9pUNgwMXNCZ0zfHMfix9+9jW3S1KEpJEvYTDPCMXxzbvCah
hCtGxzvUy2X3Z+b7g25q0wsj2zcwQgURRRYKK0yjRCI5/aRT3DovKGZqcPrEgDoaE9CUrsBFGPFw
oqxdDcQ6X0Bi58h4QKV+HTpgGReAJ+TlxZsfcGWWxfcJ6H6kQp4EyL+h4Jg6ww4U9NAcbA5UBXbk
9Ta3njV4GkKEGfh+fEjmVkxQ/TajVMGtEH8X45VeHgmQNH322Boz3vL++bhGtj6hToBkRkUG7NEs
5itOUnkBSbbhlYrwqxyKXd433/RkqZAWjDd10Epuo0u/IUJdWlHS2WoX+gJ6DVdlJ1+kdeuGxXy9
dGmEjpS8D4l8N2EkWB+qPTHa2x7D/Od/MP3IbOBf/V627iBrxbRkfWp4yzjEtzkoFSyoYd+0YXWZ
6vqz2AD2jWLnMYhMnifZipBr08yTQQcmuV3kQEebBSORLnHNJyDTbeS2VgJOAoyPc3WI6cc+t1r6
9dZpNqDmUYip9Ve9dmK3tpF+gby5DT4F7YK21sXw6/n93QqZQHgCakgf8SKLAslUBfwqNN7oELKq
stsZp05JvJg3x7IVbNZ2mLgmDUMPvEVnej2JvSKpnSiHCsGU2ZOuWmHHy9a3N/JtWYzvSCSxy2dQ
x3qlC05lKnRT+2TfuWATeuVP4Jb7NgsFqwW+gmBWn65e5DqMk9p8Zd9IL6ho9Tpl5Mkecu2xp1Oe
JEWE3h46IfJopYlwoZnDUdLG67arLkgXXXaL5pl67jYBJmznZPFmObjp284+f4K2r8nfrX71OKuF
Qwu4rxUTYT2uUmse90rFBQJyviahf1+Z0KJEEUcN1fD5Vh8vjMOyzxxjjyLMZBvWKxkAbyhl88G7
/pxMGhG3xtDKYVT6g9fsW1v+ET4m15EjyuDgWGzKVgGWQ16bejP7W1tlkodBI0Kw5Lj/5k450FfH
n+xv8PmIjO0Vgt1HpIO2mswW8OZSlY1IwRWBTIFHEyWJvFIDdFbrLTYw0OQD5ACbh2VllCnijaM8
G3kIo7MpWr2CaY/05fxx3I7fGNRXqMI5yBSZw5KRHmRiTWhi6CJGK/Rv/EZrC2yfEo+x+lWG+MRn
r+wxJyUcQ0mNZ/qQ0nYUlKjYeebSic0OUsUgGc3cy8wSoHIJLYjM/slZ7ebVkPFgwFwlxYkwbqCE
kEw/pya+YnI/25ODRrMruOVwT3vN8z71PpcfrSwyMYpIA6mEPjFR9tj3rmmplwBvuETbywdj9wF7
m5FjZY/5nmOJOr2U48j0BygvOsojlQZcHFTywEyIGgAtj46dnXIVRTZTDzpoRyXj8R8mhui9hKso
YKFJkP1QGv2QYxIgKYyvYTO6naQ70WT8NmehdjjfdKus9Trh98cwWyttpFnMhCH7L5T8kxfYtoXT
A+AFJgHYOodUl1UWDMJnPA7gHFvpjfJmjLn9mN8hiSAgZplCsmuz5llapNgBiVtimRrILYdFA5Fc
6rUmuQxI7ipA0OQxpEDMB2KCtXr+SifGukVw0r7fYRjDbubeJrluB5NppZNqi+CO6I55qjgku67z
68SM7UntXanU7EHX8MLPj13+VQEyQY4SZwmexeAyWTRg0kxbVAY76hRLLwyHaBi0HYdfAcgowb1o
6aFomZVsgTvcGkVz140QxBQDP1AEP6y+D6DdImp8JfcPStg6JcmtrK6+GFNqNdpkjchw1CA+QjLG
EuufYfUwZWDqN0dLJh2ag5c9pqMqM7AzDS3JsrLQKvdHIzh0AMQQtTgmevYSlI3dxPj/urRLlxj4
gFtwKe2l8kuR3mX5/QJ4t1IL/jDVoOID7VCORHVQrHiSnHD5pSzgOhuSQ14gZqo/2jRyl+WrLgfW
Qq4xR72XapAxxarXpb0VTKNt5hisVOG3jEQABO2HmXzTmscxKWwhzuxyWKwlb3YpSb1+lL2hRI1X
amyU6azaDK1iwrMb5dIgnOy0LS7MpPcT3FOt/6GnzT6bW1+VkoOZfJGGyZ1CZScIghsrjZuJGHVM
R8xvQ2e+kuyogb5CGu8yE/oiS2GPVWwH7Xdx7KwEY4MpgcJUfG1A8ijVyGMOvrCoC+0p6yyxuVoS
/XZqrjultPSmvw2TSy3q7Fpt3ELvL7QIUK3kl2JWO7p7Ynav5Zml55AARw290Axr0SQrnGqbaryW
YKPIUvMJap6+2YQQa5n7LyBcg67VHAZOrhRH0pQPkyZ+08Tha6Qhkc5rYdgtghJ4nb58k0OjA/2c
9HMWMMNAhJtUKWVXDAS77pe7NDO/Qsr6oqRMaHXkY1bFioQQKyTWklUXaqFf5qFqDWkLRUDgfIPn
QS3Bop1eldXo5Qmx4Ts8Ic92gIzvQz10Z1F1UmO2u/A6xr+ipCBcQxI4AFAugkTUnGd37qqjpi0P
k/pDNUMDQnWQM5QCXsK6+Zpf3X2mUtEveSbIaRr7Qt09mxEueDv0TiaYvGlAnkdjXhpJNSaJMSP+
U9zVv1XQNuu2+mpRTIgAlqxKMN+U+JADw5SyR0koqp16hCiIF+2Cpw+oP20uDyhDNKvgtFW2VNwr
ldSWQmV65A+dcujmtjRgFvlzrPeoL0ET+K81JrnRzXiO8Q6mm1ntx9KtUqSKizP6NMvI6z0kMCF1
tYPklMsJgpuFipVlJhVulWZpxxCpcIuZcNCNwef5rRMtLpqhduhp/yx0yKyUiU2YHy2lRswDbxrk
gzY9guTHTkc/7T4X3lcrY27CEs1IafoIT2HU7P4AA2mJd/A/cFq2dxGYSvSsNBlqou9fTnJFOqHI
8s9V7DavuPrXGFvvJ4rexn1dmt4sTvaY/hLUiyWeeNkRZ0mvIn2rx6CoxuMyaFgSZZkZr9ZaBR9o
KfCs0b+vrOmRZORZh1xMQQ9DM+3UjZwRRPBU4ALh2tIoRbFDB4071SZ+ZSeZG3Ppbug1O3ljrHaW
yYFVKRLbOsevMCDeURUSnvOfe2SvbDBXPUTrtsMQKF2paP99Df6h/ha7D7wFyeaqdOB9DcD2NBSf
3u8tIoIYFxFUzRV/rCFpbrV3+pNwBY/mGgewLNxrX18UDMsbz8NdDXaHxBqOgmaV1/r+vLN5zXJP
9hfZL7I30IOZLLGGjtpC2rUD3hSZHcd7FBac5mvjoGUKhCk9YcFoCzalow6sydd/tbWTzbbuf+TB
Q6/kyW8xiQp8N0ILhr3e70o0mNJQSIDyhtkhy57NRLGWRrKC8WEqoIie5RCcFL3zG3DKwUG9nwkk
D1BkYEhjub8hVEtGZQbKdUi03lErcmUE5W1sGKGzaNB1K5TOmQU5gQ5wsROI8oUksxeB8XWaQnAx
i9dIOhwlm3a5lPhFk4E6zHBbRYYQZ1Mfg3gy7a6rEisrKqRWaeCUqlEAHS8kVgS+oT5tBytHwmur
U5y4+YixpShtHGKKXhiGpSUYIi/AbHkr9Gmg30VAcowm7/t9Bv5DMcdRDBBgkMZrXu8b+9YprqTZ
RbHfjp24s8gP7vN5K36vzLKPOyUBEcWIj/CZ9GSrt7C2xV6wcUL7tUJpDljf0dYO87fsuXOaPaqh
IPlJ7W7GigW/qPB65i1063IbMrq/2N0N7s4xkElc1XXgBXLqpvHoQIDLOn9qN0tYaxuMy5LEOah0
9BWhFlbfEDE7TlJ1NS3jo9729J1z3yT1zUwwGTdHdyjPXs+FeJAE8Bj0bSw5mtJymuqbLo1mTLIo
qiDTZ1mz9ZS0RQ0tDAQnzTfVn6JLh1n6QwdEBsgwLDplpd5SHEHo4mUaUCSqcM3vYtFshXUi69/B
JMFZWcly2CaAa8aPUE9xUCTCa3pyBjNyOB9h80Cj/gRwKCj1RNaLZ5A063Swwf3XgrzQLilSQjp+
st1paECoUzVGkEcxd1ZVBVnNUcfwBvOAARtAjqzEM+1mOZZ7yozGE5XdPMRv9nRa0FhF/7iZizoP
sY14inkDWR5EJea8V3gmmDva62ZfZFqH/h9ee21bWkF7z/lCWzVCjNAgths6CAHYtu28iM2Q6ziU
y7Xii98li+JPyb3qy7Zx8YGkk2fv5FqqpTHrQKZRLlENOZJd+4PpKBZ51jwwwHhZwnHmm5u4WiH1
9avvFIGQcyAxWnVTHv8mLYBXhOT++W3cjBcrGycPBElJzbzI/TS/V9uLgtxG5d15E5v1//WXYp4G
MUocZZ2jlkzBA//pcOn+eP0BmaqtzBZtdRTdMMJwyoe6YAAgLBsRpfiD5LVX9VG+a19mT/MqX/jJ
kw/e/kB/jbFN9WbMINyO/3gqnnICKA8qiUd1uf193kwwF2kBAzwBf1TgRfV1V3xpZTeWOXj7zaYb
ugogkQUITQOe+/05U2oowRolABCtm16h0O9KT91FbJMXYLmt5nHmoUm21gSkDMr6QJKiY8/k/Xqh
FKMRK7lvhJlsaXV+01bmzyjLuF2MLS++tsTcWaFHlJgrvKpOeEK5j5ntXVytitlFs6f4ZmMJaFpC
05EMaSWeVaZNBIwgLQgcvOLTZlNovTzm8moCGjgxreXTotC/wvm2gu/aGHOL+zkcwmlCya9awN4c
xh6o/A9CjxeNmn0ieqxNsXG+HyXDmLCuRdEspfwWjLxO+tbNXVtgQq4el/lSTE2CQRrhWrPHI1Qy
crt8aR1wdOYYTTcdwqvF0A1is5e/NlVRZMJu00G3fmhxzRKzc00AmouLKP2thbpVCqn7CZ+7Nsb4
jXGeO/TwcPL/V1Cjo8hIDj+mT7Z5ocFQBtFiE5iLE669MNB1xcAjuybHTPtW5o+Bwhkd2wwimFb8
a4MpWUyxXqlS8X5BH68Qbr0x1tYYF2U2ujpHGoCymOQe0YBU7Eb3UTN3/yDRpMxtv/7JB/mZBj17
J+dktVLGaXXqIOlxSAIvLX6iGto81tNV27i97tXBUf9y/qDwPh3jtaRF07NFx6er4kszv1XbSy46
a/OurdbDeKlwKOe0qqrAkzTBTkXNJryJsc2K9fpzMb5pXgKlg3ajCZkP4IssYcHwuGADSkGlRRrL
2EUHiaddtu3wV+tivFQDQcVCJjA62qhUl37ulr5u9+OFZgXWcDvvkLmd/1jbDn9lknFbhpqpfVB/
0uFzziELUovEqh3rtMDkqQDkBPgytbmwCvM2k3OL6JktZD4ZeSvcyrJXX5LlOksmzAhlBeoXOqau
0RjPXmj3oXVkHRIxHxE25ZxOlfErQT/Us6TgAjQtcZPhi5jwspBNdKIJGUwU18FFeqKR3eYTBuZl
QfD0a+OQ7dvdfCiven/YSbepXdZgoW1BeBjamds9CtAW/tywMh6rgE6ZBqbXWFRMkfe9nBLEbnB/
lcuNrByK4fb82dz0mCsTzC2vjFaJsygJ/Sa7LsZDl+W3M+S5pX4X1NchtySxeU5W5pgbb6IUIKpd
I3gd0Kv2UcbrC0S58n2113cRHs/GPd3R0DXt/02Ax86O947evo4YpsCcAXb2ROIPnFaGvAjwAHly
0K3/YCpZcij3HwKpbC76zR5bZevmNtCWwhCQ762gTX9UTz4EbNpIWZCo0DwdbyodBa/3L4NJkqo8
SLDLadw5qXAjDteZPFjxCOQyFyZGTwgT994ZY/xpLCZ6WZhV6Ud7PBOd7Dq+1fYC6Mh2FAwDLIyj
7wVUrB/OH9wNBwCzGIaB2iQmWk9eI0EbQomUFP6k/Zyhhpt3PCzh5i5CR1VFNwAzNyyNhSlEJoDH
gBzLwXfFqK0gjEGOBzVxNbRUnlzH5i5iFQCXo/Z9omGsiVpYJ1Dq9OXEHO1aKMEj15YQnhTk+0IB
uOQTu7cyx3y0aG6mtpeQrIhKcDfH6dWQzJzy4ymnGwahoHf1d0lM1FOmrswiRQz9um33WqY4Imms
mvwiyg999KvumIq+nIf/jtEGdJ2AElcnkn6i0VgmmLaJ66rwxcbrWsk2wjtILvpEftFzEFIukKMK
Yk7avpGNvbPJOFFSRRDbHerCN9vmi5DkRzEWd5WhcF78m0d+tTTmWutLivpJ3Ic+4MtPSTzcAVPM
kzHiLYU5GHNZ5VOZaXguSpfSciHETwYP9s9bBnMuYnMw8jrATIM69Lk3LMkNJPt4NHub94mgkgRE
KYrf7HwPIElNqS4TkC5j/GigmVamxS6dAEQZFc5d2qr8Qw2BalNC2g0nj1lQMGShUERz6C/1LdZm
6aLkBWnoRg06ld3g1CpmILPQIkkKjcDrMFPcpphsot/1asiR5t2I5/gtmooRKjzrTuQM2lzS80Qx
BVAaPomC4DQZ8ObxEwGnWtLs1GZ0zjuSV0z+iftfGWQODIppM+QRATUX0GT4g4jM9sQGo/nBoH3J
dC86H+rpbL0e3i2V2fa57tqmMMXc7/MKgNelEg8TERxTzO7UIHnpm+prlEteLaIwv8hp48256kfG
6Elh9jsoeOFiK61QwWKD8TVIh1LNgvdRN4xDtCuXTvDoWGgnsWOhHS9kbL2t3xmkF21VaBZABDSO
HThmPgEu2ijJvbPFPDjbaEHGHcLWfyU57TLf08kuPsxhe11wqFSpHV1wtulcZHXWo+yC4uk/g6Y2
3cSbKbYUbEjAbfYRCkrC8EwaQCnS2BZxhYGY4XiJTa+3ssRUdsIuRDndhNdLwwe1+JXzgsP28VsZ
YF5E4EIu83HEiwjUHosHNipfKNFaGYH90n99oIpJj/PJxV/ZY4571lRGPCa68L8TER9yO9hlaLbR
U8Evr2w7mpU95rQrLe5X0gH9BQZ0Bw3Exa0vOmAjqCgINDCg4xO4kg2qO/47bDuVWdlmTj/osmZ5
6WF7IL+j/j5TvzUdsRPzUKQHosnWRFpLnx7Ou9bNULwyymYVQamK7YDXX9HeCgFkzpLIjo2v541w
jw2TVAxhaoraKP25bP9ajOZd7deB2ZXLGudY6ZUSG0l7Sjk5ogztZRfyIW+Pnc9D0mwHZlXW8OA0
oFXPAklUMRSrsUBskq4pX4oO7AYKqqUzWJ0FniUnFS+N7IGPkPo/lvlmmAmKUiSTjNAX5r+j6rb9
ypspJgpC83zSpgU7ivF2pLaYPsgdzhHZdpJ/TRhMBVwQRF0IGz331fvBaYmfGxdDhAHmJbQoCilX
7DR2h9BLneaR+w03OoPQFnozzvhNaP+MGSSa/mzlG8Lug05mM8ytrDFONAc1jIjG2memHbZ3FUUI
qqZFYSnvo3e66DooWUbMhlfzI6Aa/4+161iSG1e2X8QIWpDc0pbpqnZqpw2jNSPRe8+vfwc9d6Yp
FKegq/tmoVl0RCUBZCYSac4BuunS9Vab6e+Bkco+5xC3V/YpjvEmI/gkSqmGnvx/XaqfohiXIitJ
atZDgAl3QCD1aPKo5n0T/FA0HurMpocEFRnQEJEe0z9SvWtv0o5qK7dR4Qthbpn9OUatffgtN7wS
wtw7mtQnmRhoYHtKMLMAFrdOCk6isricA9pU9JUcRh8kNK3laYEIS/X7/kHzat9Al4IWnhRbApu4
y21q3rzAMTqvg6OTmBcgMrnZJdVcoPIZZt9n5MLTIx1iEsXvdForQxv1b3Rh4V3yKZAxrk4sijgr
2tIn6PYPehMz3bwC4faaUJ7+6J+8gGYZEqk1hxx5DYpXlUxei8nX0O/n8+w1lnRCPUHliaTafBEH
oXEPNLzI0F6AsxhN0I1Ei6GEkoV/Jwe4p7vhJQs+0sPow33J76rndt9w7zeeZMakQ2kUlyxrkeqo
U0sFGIAkvstS4xry+5JxiVi3tlbCs5Ko4Bwm6Pb/2V8l6NmR5zqPfCaLObggf8U7z+Mp6Nby1gKZ
5ZmILxdFUEM/mmtb1Wa3iWSrjUerNd+NiYfAtxkIrcWxXmsZ0ljvFKByJAc6vDifE0+wCRDCfykr
vOX+JWDwqQDYIYbOdvnGC8FYSG5GvqyVVqHt9cwXS9EaeC1dW3KQI0V2QkGmG920Px+bKkzNoBoj
FDOREzsMByevFRkkx11sA7SLl1jcmkAF/OOnPCb0iaMhVzPAuXiOetKQXJ+fY/OFcimVFNs1dImT
B3QY1fQDsOb9Tm4fiFMgikLTMnpi2Ee40JlLu3RqAS2l6YjcpZgnYALARAMf6Hgr9loLY66GwDAD
ISFGDgSQZTcKk6+Q7p1zLWyZ3VoGY3bC3Ap5HqBZSfSLvaS5xC4/wAN00JP+UmVty+zWAhmzk03A
4VchMkh9udhi2802GYYfXR/uqm6srE6pK87Vx5PIqGggl2RQFnTnVmpqmflOC77F6h9BXToaj2iE
7hbrrNeLY7SzGlRYOOYS0Zsn+6o0PKRJgsnDiJOp3XQmazlMVD5GVRdjGz/nQkr77+n5X3hubOsh
Mn6ajOZCVEN+tvEkTJcg6BEj/1RHx1yAiud4YFFkSH4dfSuglKVPocxtPhrL3HQBei0GyDmIJ9qq
gs4O82MOgXcX8FZIrWQV6QVhkqURUPt8g9TWUJ9r83fewevlMLbcDXkW5Qn2kMbH//U7eCvYW0tj
rDoYNHSpVETw8hmUA4pTiAlFhEJOrXTa7uUX0jU8iYxZN3KO2QYdT1LMkOmWbK8ObPL5l/dWmwUc
8ad6MEat5YO21DX2MzGtHkgEuSuDaWenP/0HzuEXRPKWyBi32sxVEzd4vP3OEW5qpCyLSFHi9XEx
GVMQESyxFOC7BJl6KHRWFMUWx/dzZLDZycZAaj3S0vADNzqo0XNJkcNK3wQGD21qz1u/OvHaEze9
8efCPnIbK1PTImDVRDGSJqJ4SKfQDeQetbTDEH8VeXWzD6yUC3e8kkVPdCUr7YNoSKcsxNAVBl2s
9mteWznaVJ7brxgJeSKVNdgjSNR1YudvjZ2480sA0qSX9IWz05tR0upDGP8iKy2ACZuP9Ha1nyJ/
lvaZeUgxV/pXmT41D223j4nb+Dx0l80raSWacTyz1mmqKLeCp6TRrWimh1FCSC1qHGXiHSvjcZpg
URdkMZG1SYqHRC5Gq47b58qo67MwKY8GxtZDjkhqb9dOl3E5oLqadJm2ISTmaRBjSyAqBtp2Vd3b
CZC6a/Pr9VPk7STjchIxmONFwONPEIt9NkT2qAinRpe962J4Vsm4mSaq5l5H7OcBO8YFZSUADL5f
l8DbOCZ6EOewn+UFUUpg3hnK/RibtloYt03tCf3LqPE43rajlU8VZOGiKpQSxZJmZUnmkkN/P+0a
0EUiREcBYXEKm0svtRnUypqKHhzQvl1M+AVKnZR5ryb+aKs+WKXd8kRosuMgAfW1sHkubfvEQGKq
4GVgoiHmZzdT5F1blA0tahdeCAyJls9ksRkNAef2bxGMrovo3JWKQQ9o4261X12udCqTFw1tlj4p
qu7f0hhNV8d46Qq5ARoeoJlk0CtLDpjK3dRu3Aa4GQD3iZ6uq+S/6MinSEbri2jJzSCSQp8iGUXG
IXFy28RlrtiocKPOzGP45J0ZYwMNgCsBzoRmB2DWW2l7B9HO9SVxJLCNknmXTGhPyUM/lr8ow3NN
9td/n7dlbFNkq+vSnMnwRyz6por6GA99c9v5/XM+bEOkihT9RMxJ8PAEtubgx9Kg/I6x1v9xTcxF
GYAGFaAW8OnzfQ8shOF2AfSNHQNHt3SqyeZdjtw9pIe4ihBoNlEdZvRx0JjuvyUu4kpjHMWYNWkl
yEiJ0rrNf1ts4J0Y4zIkNSFBliB9hw7MHaCm/bkozqpW/dZ19akYjK9IkyElS6thB4fDkFKekd8g
sdJW3khjXMOkKsmUkBmIeIGriq9tfgtOck4sccm/i26ytRDGH/SmaMaBAUVoQodmq1VbBQoPGsYH
a9ARDxugWK91vGR4Wevtl8yns2VZXlu9yZdSApb58jh5dHKWzuB3VtdYs4OZE64l87SQbTxMlrad
qhx5ctWPUFvbTTtMlf5IZTzmS8jreGWUzXLlam8JE4YnpSrPmtAV/kj+ubxCIH/72S9gqHHUnjAe
RMqMJBlEAC102o+gImeCfoXUVF84jmozxFDAVGjSLCs6oX52HEJedGBERPfhB7WUcTDeM48e20df
MR3P5QUZ25cyOsWBCQ8uJpUlYlLFutRrcPohC7inwyeyLRiWhOdabA/BnQnM3v8HoczRxUOZYGjX
oC8o4DEkwIegs/ShdENTP8CrMSzBqXg55c0jXK2U2dsgbsysMBbBa4r7vEVy13RFQeVcz9T9Xbwe
VkIYz09EfZqXFgcYl8Qq5soqgt6eUGzWM54D24wEVqIYt6+nc5gDdijwlOKk62dh4FEIbZv0SgLj
65ep6OuKBAFtzuldzfsP707rgGIwtPiltm2TXglkvH7XzRHAEYPC11p1chN5rkDnpgV6b4WAp7vp
yw6QUJM8YiBajt7KtIn3cjYs+LPMG/nefM2sPoW5HpRSMIJCRodJVQ0WIOHqCKi+xqkuJEuQABT3
yLF8njzmpgAajTYmEyLVzqN1HNWW5y80Z0Ks3PQlW0YtNbOHwjZq9xeQTLf9zj9egG32V+VhjOMA
cWscYZ50BnzMf/Je4JWxk/kXoGs42msy2d9Br2R0DqBPqBbbM5k0PxNH9/qe8kQwXqYUhFJIAniZ
JjasNIgtDDRfl/DRi3PF3Nl+foR5fV8J6LZX5dgtR83t++JGLkeMQkbajFnLrnZhQkAC7MiLEewn
WXlRuhrsPaqvZbUrT91NARSkssgPJBq8YSgruzeWQ0CkBKrf33RNfJeLqluMQHuW+zaytaC6mZth
14ogVDaap2CoAIKoJaBKUWrRx0z6U28YmpVq6uAtFANSBlPWOFkAhbDyqD6GKIgE0vKsjYUlpIMO
/F/wNITmD0ObHGECVGPeaHZbJuC/qt4EbThVsbjvFu2rWAb7dEHJHdh+dmbMNwOABLMpIFbc9qIV
CMIhF4QvZTML1pyL3a4l1Z7MeFgmo9uA+kQawi+RgXxxujQWuFZ+kDTzzNi8lbP0tx4yKpFEBUMl
gG5gLDgKo0bJwbXmE6AxAfV+lz6plnAS/A4gtrzp/O1IbyWNsV+pkcs4mVJg4WRJ5+btcA6jzlWy
8Zyq0WOLFgO/1ADtLPcPmCzwDLF6V8XqrDbpszpIdgv88FqaeXuw6VU0NJGpmLg3FBbbVq4LrZzr
pfAxPzg7fQh0xCK9j2rFFYoR5DaL09WYsVGBC9kOo7tUCvLeSXBfxYMLvOOnLpV1t8irlzSsIsyQ
cDENP7I0P1kQyDOMFTkus29oc1bNoV9mL8GYkWoX3rBLvGWfOJRkUHgiCFcxpAa4OvXF3C9v1+33
8tSodHTiYFoG8K0X7QF5qUpNVqqzVzZoP6VEwOG9cqyfkCX4yFbXd0DyjB1uKuQiTGDkMjermoV9
liyQK/q9K7qFV4EWFeSKoOOhvn7wS+BVBPbAWe+FR2TEMvdrm5Ihk1tl9qbuMTLeJMBdcjaUJ4Ex
urKNYzEFDhYtoFCrU4FKgH6Em/A02OY98TDszpkduJx4pItCo6QMBcfYE4ue0wtG14L6e6ZTnPTq
bHdwhYYvu8uueIEpfkkeDQcAXKYLrAQXuR+38rkTKJdxNPMVzGWDOl+qg+hvRg/P7MJJg+nBwjyg
n51lS7RCh4RWu+Ns9sWtzcikf1+lGQAHEoJrRp8/8LfkyZqJTdGR4tymRpN9jUHY0lnXhV5E0YxM
qgArmemc53KaEvCA68cqT/3Z/FpoM0eNqNFfOIXVkTKhrSHOqYLXCujhfeOg7AyAZJqHX4g3eRvI
mOFUmoquRJDTuphSvQNjka3eTfb0gyJkAiL52/W9uwyo6eaZOjQVo7lQWCboAXdP1ScxAGbFe4JW
L2XX7VJAn9AXOb/PY/OkVsIYjdTDQQyWHsKmrDkU1QQKn8YnJWdyTSHUaVwc1koOo4U6flpqZnkG
aXAvOkYdnUiOiZY4D87ThIulSOfGL/Q8s5e+n3dllzylqFmFoCO5qWJlb2bae01MxWqFCCPKKByq
efscFbpoGwXYlZvpPAbtyxiWiSWiErOkcuVMMsAStLg8aFWt+V2l/0nKzlPz4D0qhqOpJK4i6cBt
Lo5Z3x+mYXlb0gZ5KvEhFpTOHeLoJomipykpH4AyfRJqtE010YuaBg9xNg9O3FZ2pucAHhtkdEEU
c3AOlyh+K0nwlETx4PRI7NwsPTGfp5muUg4pnPEg3AZac9aqLrEENaEIzAB375pHUjadVSZ9aEl1
/5YP474I0ttWy7w+wNMqxfC5WNu6IrySCMV0qcO+Jb0zLSh5xfJ4iytSsQw8fexcKGpLaomtIu+h
hcttarR+iHSZhWFdK1BFw42m7ISxlwcwUtlmv7wsaveAw981sWopVV1ZiojOfPBtuFXUg79XP+km
YFbqtzbId2H7JA7kNQwGWwGjZJH2QLcTX/pY8WNEpo6AoTB3ErIXPUgH8FBnqjc30hnIkGd5mM+T
3p3GIrgLW/1eqVGEzaLvrRG6DdCXgQvkGC0uBnXcy4jHewqX3VZ44fR+mCVf6PZomL5aitKOg9ka
1MdGAhj0Yo+F4ReZDBUGCDUQwSXkCiS0oJUANCHZTUQJ71XRxmj9vp4J8VSyZOitbXdxCQRsEJvG
5W0UmM4wN/uqnh2QfCR2lOc7EpDv4oy5ry781ijyQQxATCMtmQHwAXA6hKlNWvWmFqZbVNCc2tCt
Tq3dsejcZMyB/hyA82whk5svyhOAfnf4q1Whd2xpi7suag5BIB3lBW5s6B4LbQHtn4xQY5CTnZ7l
ViR3jyrq47kG6tAKwNLohq+0H/lIkJtGo3rYt++tONrg47KGBqieeos5MLgPYKkVIHK1O824zWvE
Ll3lScEAmPdTtEwPZE4O4hAcG6k5NnN+MKa8sLo62VdyNTpFE74khNxr5ujhje2gXv6HGC3QisFv
p+BAhOg2SQCoa5rOSFCu6d5lgpSllLtVr95ogRa5uVzvA+1QABw77qXWqWMhdmNDdZAH/JZMzdus
Qz3RujGCKK541kepctpFxBuaKF6sLocmBm5fMViGgLa+jlg6INuL4V1rim+AgfjWL7pgqYtqZdpy
iNvidjYqV15Q7U2E4VYZzGMO2EIP0OE/GmIETovOdFsy5AVHr+6TrPpRa+1rL6h4ZmCOG8NZ/qRJ
GKZrj2FXQ/V6Q7jTktom4RjZFfZ1bKbEK2Jl3ItiUbttUO87gvauspB9sgz3rdaBwFbIbhazdbOq
BMnHpEg2IJEmv03UQx2h5KNicFErza+Aj3lN5Lg5FrVSOkreLxYGfzEdvQw7A0D6ZawoQGgH9vo8
xreDANDbJvyjCoTdMgDMdRT/FOtir8fdj1JTd4sqKI5qKMjCzNpNk4+F25pg5ujGO0wT3+hyB7jZ
VHe7pkSetdrFsXmDbN/jTIqHLC5E0DvJTq6b34JMfhtlci9m7fsgYuhv7rPeEs152ZMueYjUxKl6
/SwOGMKfzeW2qqCYuar9qdfFnZ6XrtyBeigEq6Kg3qv0hGX6mg01JIi0fvKBP//dCNoUvmUw9iWZ
Ag5Y02bcvLprmOhDlFJDlEOEl0tU++BPhdds0e6XOPMccQKdi6cT7mpTxHisqoFO8ILmK4jjodUM
xMrCDEuubGWCYhxqLT6Cu+sJxsSRtxU5r+SxhT19iRQNKPeAj0s7Z1DQVKtwrmqVsyS2tDeJ8ZyJ
PUSEbfQ66LHVyY850AWTPLlvyvSYh8RKI91ZSvEB6ahjBXiSDLmToJG/mmYkYojAgGeW4ZkNxV+y
b007W0EM0MWheDHV/j0dsjd10B+JFPsVxhpGuOpsNpw0/FqWwqEv7kOiuxroA4M+s7qg3EdJcVc1
imGV2WsapgdRPweYdo8aJDFi+c98irwkkg+yACq5SPM48dhW6LLeczZEylIBWQmccedIILhCDACE
YlQwEhD4jA7F8Us7q7cLbtp9K8BdC2ZiJqRt07oDEbAnT/Eu6NApVBoY5KxB12HlVeYBSv0mDcIf
Q4BcJ2fRF0X/D8VWJbx6gVp4wVcmRbNoxKBJ89DJPdoFeERImO3zAMNKJeZdMh0cVERBitWoZxAE
GpEld0jucL5iewc+v4J5KBpBjeAsxXtpRMKxu6m+zO/LHoN1jlTsyb5yB1d2JECFU2BdYS9wHo2b
xgY0dZ0A051ccLa01TiGQKPCaw2qR4YdMWbOAnkS2KcFGYkKPzwD1Au7LBT5TbHUP65vIk8G85wv
CpL1hYJVSDI5TPmIO+zLdQmb6RkT0OK4XUCQabJVvT6pFAVlWDjc23q2hM4vZ2t0kzftGLupL96C
Z6S3g8fStMxTdl6eO+78zeajaf0JjJECa7jI4xKfMGc/wFZtzfK+bl808q2L3tAj4yZBCyaSDoH0
viX319f/L8JRxMWIDF5ubEGu6dUsVUaDeojBae5oegoe4oYOxmQnHpElVxo98NXjOsODOhk6SKNG
AeB0qz4NeCHm+2Q3H7lDipvXAeZ/NCID7gSU0D9LKzADVCs1NjY4yXYEvuT0e1Ps2+GkP2hnFbOm
gZW5gORcHoYJ8yWcN/6m8gL6w0QLF8ZzWKyLUQ8VYxSx1nzIwA9zDyfEMcFLIlvq6VYimO00p6DN
mx4LBA797bgzd4avw8PkNvL0GOoIn3R0gFDSj9/KzKwlM1tbaUqhJgkkqxWq/ovTWtljgF6xWbFF
UB38AvzAVipjLZHxN0tTAyzcpKqjVo42Jbuoae4Ww8QrNvFlU9l3s3InaiEedUrvoNfwz0jse6up
BJ9jMttq9XmwjFdCvSwgGrXXaC88ahgrA6TaWznsOtFSAsd0O7c5k53a2sJoBWfSckLEfzl1w0B6
hY7UiYy/aLNWScUyWrwaCLMIciSnwGGrb4NNYcMD0I6Ou8KVj3xA4K2Miwn4qr8lM7d6a3aj0eJJ
7oGUy4nEILdmsTuaQRHwNJsnidHsOqKtKwbWiDeqN2O8BvlyUFgekEDGbPPiwl4ji9dNt22xn8tj
lBqvfE0A8CyCFqG9nybtLu9GDvzS9n2z2kJGjTtBa2W5ihcsK9yh499fvOiO2g8IVU/5kwCuujC3
qzOmtk/FifB0Z9uKPpfI6K5GoqgIBJzgfGj2gGr9PiDhgZhwwtgSgJgER+a1G2/7/NWK2UBIH5PR
ELGrzWtwahACCa68L36YfuHGHnGvG+dl7/qHS/xcIA3LVjeM2sV1DerhxdMxFa+BALD7ZtrS/ff2
e/AWIz0+3jT35kH8qHkIu2Qv/DlxRk/pFrLpQpMA5R7Gif+zYz9il2l6QNc7yIUtLv2xyY7gKbMM
HclXnjPYVNmVMMYX6OI0x0OH5ZbL6JL5mPGpBnnrYYx+7MpoaqgIqrETGv6cxAlPKqaR0zfppGDw
B1Rj8PjtsXKuH+amE1gtjnECSy92bYkWV2+ugVE2tTRr2TutWnHR8jafDCtJjOWLsq4FkwJJlNB7
PpV2CjsEf8CJUjNcX9Tm7bESxTiAtOgVo6PbWcUYII8XdKqR8kFPVRCyVTdSpAMWqZt4zWSX9DXU
LlZiGcMXslBKF7pCJeifimB4LxLpnCHNppfDl0xGPjNdHlOxPxd1+6NT5gPAml5iIZMsA5OFEjGd
GnQuGgYhlBlPZLV0pcF4iOr4bYiU+6BSPU3TQatXFm//234x7iOuSNaGCT4cbHvdMDhKIvtt3Toh
QvJKgtdCfH5d4iVACbNXjA8ZDeAjjzJEjhqKpuGuPORP2g7zpH/QxupkF6Jk6vFi4833Inh2VYyV
KBRD8WfH1ZgNmhkXXAyFOrzFgroPdEV1p27Yi3K5K4YSqtiA175uOfMZmzVi81MyO88EbKyqUxKQ
P4P40F9yxHPjs+KUPkVSneG3ejvaUUoGXoC87atXgplqkSGOOVC1MzivcPQV0E9baifupgRtHSNB
FcTSq6X0FrEFe6QkWkuf4poizR49KHbUozSSq/sQ2qgl0iGKetmdyXzXa+TcVtoNMbpdk4LAs+xE
g+OYLpGHqIagzKWbpqkrF5MSaIsRY0xZQimXndlPrtYfp4Z4kog6V4g8b5FZcz27aHJ5va6bm/5+
JZixBpDZgFogouFDRzxFRJ+LxsMa/HjyXVxgKxmMJtZm2zdyBH0gp2pfecsxcDCceF/vG0ww6E7J
ubJ58lggG/B6wqaR30Zf2MdTwq5PuU9hitHp6oL9idcSunmtfK6PLVIKkZSDewTm3YIpbU7vFLhc
Uu6uH9TlxP3PKmIwN/PUCqB+zOmqMCeoePTWjGsrJjboSsPvzU5+HFzJFXcB9FiwjDO39YMKuHKM
BnNvkxHwgHUNVQEbqFPdzafQRVM2BvfEL/KO247Nk8bc1VoVz/Wg0+UisEQW4RjfIK9q/dXWp3Hs
j96R15bGXNcdWutiVYCGGoG8n0wJ1ZobsU1R5lg4wdymV17pCnNb63I6anJHfeN+2Nen2Ef62hOP
3H6ZzSBrJYe5ntF4ja7oFIfVuqIdPxRIxCSO+la55LZ4py9qwYmQkKk5z5F/0VJw62nI/cBtMTs5
GG1UY8CBBj5AZnmNAdBf2vlJQ3oSfCWFha19hPd35x2KP4XPvQI2Ay8kKf+Wz+yvXM6YSB7yxcv2
mif8UXnld5JY2nm+hW/T/Bkrn4/FIXwMkMi1+h0/U/0vvvzzE5itN+eswCwc/YQb45AemmN6I3yQ
u/FystsvodViGec9hEMshnSxjfPRi+UFjvRA4Zhzr9/lvKPddnOf62LceFZO4NLucLStm5+Lt6kA
ypppg4gYHViaXT6ioPQLoAd0DZem+Y9UtsqTZWFSFOCwRoZPyOzobgQDyAOdgkOv0Cl5RipM9mRn
eOq+8rt8t431UzYTT4SKVqhCBdkZhuHS+9jP97KT3vJ83batfophPLuxhGhKp66un7+q3W1svirG
l8YowFL+hXOJbHvVT1GMD5d0QUxSap7dK4r/9gdu0ncU5O3oKO/++6mujyvrUxrrw+XciLMA8Ril
e0LsuQMeH8ZNGytFYoD3Dtr24Z/CGM8zL2k6pzOE5fp56fR9U+q+nILTUYr+uL6LPLVgfAyy22qx
SDA78RDvpB3wdn3ZEflX4PaKTHAhI08pXsy2zLmsozkQKwLkQPnc7btHBa3IqCKENyjIq57ijqkt
HvU3blaHJ5k5OKAWIQVOD651cfk6AIg+x6mlu8thvMm95pCiZzB8Jg/X93X7nYQ4+O8FM0c4yanZ
VwPE0toBcALo3dFEluAOtggjX2orSS0Q03PeZ1s5NACJKTqKe8BlB1Lfz0+laknwWK8RwM0+RRMa
H+SvTrEXLHGx6g9kMRRSRzBcxK/a0y8M92wYJcTrIAUVwft3AYRbTTLQdmTk0ICLQykzzWPkAca/
R2glO7+AEbJxR67lse+zHIjCJojacbof44/xYXmgZNAA+eXzbm1o0k+yGBeKV+8ULyq21jglaJsu
fAy5o2sQc+BosUcNzB9zj5RW54dOanHUiR4bc3X8JJvu+yp1Vy8xNSzIHjx0QnVfWiR96TOgja3o
QbFpCyFPlS4HckAqvDpLtvxVRrJZmXRvO4/4hoBEM5pqj/neFNxfQD7lrZBR3KksJdB4QJp8In6l
2gScGjmyr2iPKSzRoXyYvMfOVtDx0woZI8W4A0l1FTJ1oIVg+g2YuLiMXfBh4kF3+IUp+I0I4CeB
jLsVFV1qmgACP6jbAl/6kr1me9FVXToXiim4YEcZZcEX/QtToSJHh5hgTlKQsepofpuOCms3y046
KwfsK99SNr0AaFF0Azw04gWKrbmoilDAWDwADA43rR85sT0djNvFpcTA3GPcVJ2VOCZ2FOKwUoqS
PkTQ+z3bxsfTHBML/hK44usCbeWnKjedwUomE0HKranPaPJcvAXcGmOpHhLzkZDQkxVuyo2zm2wO
oDVqA5CJ2E2EHopNJ/G6Xf86lh/DvEi2udd9DVX6C1ejqKKkIk1vXqC86kFeZKaGlTX1WNmVQF6b
QXyPFIVTb9k+tU85jC3UpNIKnZbquqC/GyZAGMbv11eybd+rpTAaD3R7QYrpCxWAX+io85ad/JZL
iPJVT9yhJZnzIN669A3cvSqoJg0ZWAlMSDr0RrMsCS59XbLaZwEBNq4HE/XmGmSXX5pnCn/3G1gh
1E+vpDKec8iFWSpLSJ2Q+q21c6aLDmcj6Ydf6sTnwhhHGQk9ibsJGwm/NXkfY7uULAGth5ovOnFm
izueVW8b2KdIRj2iiGiL0WBVkZw1R/SAnMxw+KIW8V2TKAmH9G9bFz+FMYpSg8SwCGM8WzRzZ2Jc
RAt+o6Pwp0NifFSxAJNXS0ssRyJWMjYPsX4slUehzG/iHig5P66f2LYRfy6IcU/LQMa4Q2e5Z+Tx
bgw9cUn9Yubs2tbcy3pRH8HoKirJ2hpTyAak0AxQnB2RHrGlr6LXSPvCDT3DRougxGM541kZO9cG
Ps3W0KmVtQBpq5ANKv1CwuVJUP0WnekpOwG2mRsNbbxsDeD/YDDFQEyvaYxtC0aRCFkPqZSafHGC
Zxksag5I4T9yh2n9QQVf/QoV/HYgthLNGDjiBSBGjxD9Fzb7cvwPN+SvXN2birOSxVg6OqKBvhF+
ZEZG+QBSBmmX2380OZwY6jtq9AuccdtueiWTMfWwrONam6FGcNOU3cw8fgS3NZLcv4dFRB3mSh5j
7XEoAZyxwRopn6JgRbYR7iOP0mjsaVYWA4dOMuyvGyRPfRj7V4SyDAoNMnNFd4N69JrktRaRZpes
ZuSh1G0fIu3qwjqBK8u8VORghjMraWokSY+NujPLZA+mw+sr+pdj+5TCvEniaFSaJoWU6Iaybf+t
lhTn/rcGmrCWT2GM+Un5UCuhCP9poie5R4U1w8CfzLvAN++5lRTG0rJEWKpeQzqEakYzfDBtEueD
aVOyh/vowGfa3MjA/LQwxuCiwYjMvKygGMnHGyR4Jk/05Tz6iQeEsceFQhUVtxSMg/8g2bz3Vutl
LC/QhjJTNewqqtq5Pabjt2k0eJ3nW7HDSgZjbRXBFFEk0xxy5I/TZJWxZP2PmsgY15JLktAJECHs
gIS6W3a6q/iUj5U+N3jFaJ5xMVfrINZ1PY8QhjGMP9IR6atmiN2wnB6vr4ojR6HPudXlOuvlFIN2
bPGCsnmc4wJAxlrohOBvuS5nUwcAxItmcIxVAjXoZzl10C+SNkMHFu1ZVB9I83L996kOXcSOn7/P
wkuAicBcQION36/xBlReZpkgG4XEaetfF7RVLAWz4j8rYWElwiBH9kn5cEi0WJoIPqUHCG9oZ0L7
K0BLnK0zGQ84jrpedhmWlmIcLRtvUoMTYfH2jvF6cxDkoMGkziED1bAg96di6s/NWKNa2pg8/Jpt
j45pFxTt0UBxwUXQo3ezW5oW8RwK+HYQiwQTb+JNao4msDcx0KjkPxK1cTA1uReUeN+H5GxII+cc
qbVeKsznVzDWrJd9bEpVA8WPtGOQjYcosbOe7GtsdBFp1sil3tv0wTo6RtG3gNy0ybioRSzyZhzw
87Lf7NFI6SOh5/FHjjcteiWGWViOxthMrCBmXJ5I7KfKXcbjktwWoVEKUFM1dbZlvwzMXs8MOI0O
k18Z6a2ov6l7meNweVIYvY/bqEsxv4aqQV3ak/rU9L2dRdzuSLrtF4qgfy6G0X4AFmC6vKBi7rub
OrQAZ3tMXTrl3juYUcnO0W7e557AhWjYtOuVYPr3levNTL1VxgIHJWEuB+0edko4Tnd7BwE7IRFA
T2C44mcJ/UgaLVVgaV10TOY/5vSh6t+uu8OttjZkIf6RwV4gXbCQ0EhhR7TJIX1IiVOfMaZ1RgI5
XCzxPXOCvYrmFS07VO+a7mh28724By5M7Bx5Fa1t17L6GCYklaQixn/4GJo+QE/2QXjA9zjCvQz2
M6Oxr699+8m0Esdo6LQMUT7StdPyy3guPGrTxTlEoiLi+GjOUbKzDJWcjH0BnBXcn4JtGl9zUvmA
gfktk/s8TEYlxaZrurCDwrTDQ6CeY2Qdo+KBs2vbBvcphC51pfcBGsbQOkK9B4rwIpAslGOaWsHe
tNH37URnDDBAOfpvgCfiSKbncWnqn5KZQBTQaT3q8Tgv5RZzwtQJ54h78whoY391Vl2XxzszxuEH
lZgnmQzPolSvU4pRBPVGSnWOEn48s64tivH3Eyjmh27Adma9LR/yc7xT35Xd9IL6CehEANPhGMdo
N7nLD3RO4tnJK1pvu7HPTWWcTJaGaMHWIb/IbkZopNFzKWio2V5ZosoEqcaEZm5FpxHDXnjVdrQx
krZRzV9+9/b8ZzVs7/io1BRCA2cWjKDqBgvBEvWexgW+46iGSjV1ZQPgbQslgTqqOfeD6WQGdwb5
3zyGytxrg4RuMMHEudTVGbgXmEc/KDzvz3O4bCHYqIx5Xkqsw0Aos1eOwxEj+Y9A4HpAyxR/UI9+
8zVFYFxHrahBAvyDj9mC0gLOqZeeANLhJ2f9gMYFl9dowtFtlXUYWdkjCwh56MW2ElGwtPn1uo/Y
zm4aCAgxAA6eZDYqBJmMmVUhdJsmA4Yv/T2mHu1wD0AKXJXS93HHA0SWN8P9lUTGYQCJj+SxCYn0
xhafh8ceFYNyXz8FDgA5Dv1em/6Pti/tjRtnuv1FAkRR61et3W07TrzESb4IzqZ93/Xr76Ezbyyz
9TQzGVxgMBMggy6RLNbGqnOwlfRY4nmQPRH+/InBgqC5FT9v7edSpoY6p84GQPn5wCqTqmU0B7Z4
4AtgQnAAUgUGjIyAeqmX3Ips1e6128jjzlOrER+sSEX9yhz9MH2fZ/dFVQgu3v84UtMCrZQlA2qV
kzKUTVNYKTa4dxkCOVArdBSOZ0cKxpvJNr3hSVQt2E0tzFeJnKfR9UVTACaAIzU7gLlrrjVNdiWX
TksAfQqEigjYTTI9CHR3159uxHKaZHSh2jcSxKbH8mEIqgCt6yft9KvpVNjssnsZLUVVNPBIY7ac
C+6UsSC1Zo2/KvJsWxmi2T3efDFxFznZrfRePLQhksnZaWldwFdUzkxBGXBt6ZqT0z7Fbo65JumJ
QciBoEa/Bgyf0zutCvdaR471GVBDsxBifFd5N+vnDLpeAcYulyZ2b2WnfM9aF+iBodqu70Ca7lc+
en3Uwr58xnsjAiaApH7vOtuhjadKCjCHTR2kVh6L1sDUrtrK59mmTwOQF/ziB9NsIKleTbAV7nCl
oSO+sJsryb/8Ifu3avMhnO1fjD7uVxPHz26VglaG+av2rvVm0OwxtOnmayNSb9Hhc/fYJJjtymQs
nbXmAmTp1gDktPkwYrNNH3wry+GvZvXebDd3k41Ub0tjgEwgwXj6x+kmC1ioM77rbi1hB+D/2FON
sRFRVpfjYrfGUMFqM8G/6YoKjI7G7xYAfZbh7SQNmh2nKBBXyeeSaKpLktU15H61c2sJRlUHOwoR
5JL77sD6/TkGF+eRpTcnKYM9ia/ZbVt7J2GJ+ImV1vDoJe4k2z/hV4GcSWmb3jJrtv40H6/Xub7S
WnJ3WW9FIjgLUs7Iv62QJQGh5KQV4LLI38yCQ2lel8FZBvxyMrcsmuQoKP+hlBLv237WD25U1npI
TMzfvLUK0zSZkVL0vy4jw9IsnOLTsR3s/BPDglc9ht0wGAFrde4dLbtCt9pT60a+8XB5e9kdPIsI
Nx/CuaAxXKxEHfEhRdcDz8S4omt+pVmN31BT0EoiEsVdFt3Kp9IqETwU+WIPcQdOyrt51LwZjxqX
F7X/+Py6Kj7hKebczPMVonJARLkM5TLOQefOQP3/ad76ozdgdmoXNpNPfjDY1M19Cz3KwOlrS9TK
bBrFuV0X+Tsa0icVOM2XVyrYUz4PimDrQmRYSB7rD8pS2BpQwNC85mbCYs2+9/ytsXw6tBYUhYcZ
tmXOPhv0U5j6WSp6IhLJYLZg4yvVDhjikwYZU1MX7tDTe2BjLE5fj4LC3v+wlK+r4ZyhvsBqdy81
dHq3IHZOXjiKm/yOET6AVfovU6+NSnLOsBjTuTNTuN9fNgbo9sw2/2IB+yP4bpFqcCamCyeiKAQ3
m+pgSx1bd8JMH1hbfY0W/mUtFJ0bZ0RoX5joosbaCvVTqKXHQZ8cMmX/UQpnP6gWmWivx+1SMdYz
USDaPJfKKLhQu5oBOGrMRKqAHT7jz23SVMqKBToon0Ak7eQlIgg1cdmQC9iIU89ylUyU8DD/wtuN
rUxONxp57rOJ+W0g0zYOg8WVwEYQ5JhQp84cLGCcDi6f2G7kshXJaYfRjXM5siSWNfKCgJyByzAY
hQ5YWmjkbTEtK+oV2/PkW5GcliiyBAz1CSJH+cmU/Wn5cXlNot/n9KPLEd/KPRS+smS/kUp/1v+m
82CzBL6RnRTS2Nc6lkBA9uWZpxfu4dj/h/1jvfkDNnUW31zQjZca+sYmmtNiJCWziWxUILpKTro7
nxh3IZuoE/ZP7d3k7QK5aKuilRx1CvZQm0Zy1fckiMrwgzRYPpgbP1V9cZL1CACeaIiZCt2yjbSW
fFlRM0cyups1AiZYHonmwERbwK7PZgs6E4Ct/YyPMvSjFaaf6BwGfTG5RnOwrC9xnrkxWkjtppQ9
Kn0Dpv1lvdqbrwPv9G+T8HKXNvIrKZdaxcQRsMYFgAtemdf0FF6J58lFxuclrtlI0pZxHMKEqbA3
Al1Kd2YLb+NrIGP0Jpp8MWPebvWbYgoED5EaCGZ4Xus4o3kaM9O9BHgbcclD+U05qTB7/zC+AOs1
+BckSHvQ4MAtA7swGplfHl3fnm206OGaTwszfdSv/eZmjd0wgDXCDJCOYg8g5qFTib1gB2pHApSA
J57HIXuB2+Yr+HtdrmlDVg1f0XlsbgzddI9ZALoIJ0H2yIYNdYD2PMU3olrivhl+XT5/uxWJhlZM
IXj0zWB2tesGzZmJg3ai7+ytoXRykX/bvUwoFqJ3AAk4eeHL2KiYaoE9FwCDrENyS0UWgchc3PS/
a042wjiTLxdDTOZWRtATflHjb5FlA4r6v66Is/t0MEtjKV5WpJ6yKzYxodvEAYbvH1Cz/48T+71/
fJ9/A6RkWWMnFj1Lt8lV92N8ar+mP8uPql+estjGlLH2XWCAds8M02IWBUazDFaHt5ckXcnU6ezx
Mj9Gh1FyzCO9YeVQ9F26Wi8sa+ye2kYcF47gVV0mS8zSmCb9jHcWp23IQV4+Xl4V+5Uzx7aRwkUg
cRX3eiNDSqToR3Asg5jF65Mgmj5dliNaDaeDSQE87azC5tUrdZM1CFfwrGifLwvZfcpGGv/7iDgl
XGnUSbnGjsiy9ZNxYKSZa43CXv8HZZddc6UCHBRw3IZp8F3OrZQnwyLDaJtZ5TQJEMqnoJCn49De
UiH/x75T2kjjsrJeMhrgMPyHzGX/jm0kcvo+rXVJYhbJgVfKI3jSWQub0OdEpq5R37elb0xP4XSo
kGZMsenkNaY47gUHuqs2m2/gLoFM0PxRodGKlRAYpIFkgwWN0Q+Mdlz8eRu56Gi5WzHHgKpvNCT0
Q58Z7mzK34CifaeM1mIj+fHDUTleXuj+OqmlawSkueSsC7lZ0fkXIriJu8YuB6+YEXVogsBZJIQL
K8elmZOeNdIk6X2ve2P1RKh/eR17IEBgF3ldCBclykVvjGAimCAjOqKQcMja8kDSFBRJj0TqnD5Z
Djo0SAaNrgVYmOmkRLch4I+lWnHLsRa4pf0lA0aHEFUDIzFnEJYmBEK0Ws6+pH6TmtHuaekOIhvK
fuTMhqq/hfBdm6rRp2iQQrW7WA5DgYYPtcIQbyN/HBSMM+ndh2WktwO1BJU8kViu7GuQopSADET9
KgGv1PAO+b8tSz2Csx9gfLSz4Tk0P18+XsF28k2cKUjFoyXDSpVWBsV3uNSArFTnRbcvy9m/f687
ymmRCjhdY9UgJyoie0Cqk17P5UM9+BKAOS+L+h+G9VUWZ1hXkuj5NMGwqjdsrrUzNiUhRfkDv8Fc
3SV1YZu8if0ahY4joKYQaPc3cRUetPYxVd/L5GboAtkSBWaiI+MsKKY7liaxUmT61ZWKQchOj2wr
ESWH7E3j0po4gznSsi8wd4B41hjBmg42+EV15Dmy5/CpWbIbOXxcU9Xt9cEVHN+uZE1FXvji9V9q
/JvdDC11LKMQDA3yqT9ONz1gh02bwVqIuih2N3IjiNvIfhyAqzaWsm9ZN0ZGXGN6lMteoI0iIdw+
EmlZ43bES22lJ7dSpB5yY7Qt6Xh503al6MwkyqA5OQOrtooVT9Dqimu8zM40P69J5lL1w98IUcHO
ivFYg/Jtm7lq1g0JIxnhEYZcgP7WRF/G6u+qdvpvMXznZowXwbxkEcI/VbsmMF1wwf+q2pmHP6ja
sYM+0/WNRM7ujik1F8XCGXUDtYfsO4h0PJLiATkV3d3dxiSqmzIKA6BC0vm2mi5u+0VitonBCqid
/3+wAlrn94G4DrGfgW/kcVE6qUy6amSdGNbPMxhbVIfEILkFywu6FFiPAkjXADcAeuTZjvy/gOMy
t6tlDm9zlcu1awzrxbusstu177tGdmh/p6M54bJq7lrg38s0ZGZTNoLGZJnCfkD2mDZxAarH7iFL
ltNgLl/rCdMJRSwpvqaALvWy2P0yz0YupzkpWea5C6MZ22t9k+wcPE0/l4+A7qwQldzEfu31OcDO
SGeDh2QB1oozfikDKrj9+1kScEeQueBF/AzPfBhBDzKrTKuA4nS9mSD8E0Jo5j7PbstGGGc2pbUo
5XBE8WFMC6etc0caRYV7tm2XRHBGE4Q08ZirOM5/P/O5azk3q+EuSDlqcY5jRKGu/F6V93Vn2J1o
NmdfBpCOgSiA8+GbpEHTuSBUpdSX5h+F0rmJmpzCGWBAl7Vx/2BexXBxT1Ebc7g2rIQi6QeE7W6i
f7wsYddQGq8S2EI310wvMSCYqTh6LcndFuTEBDxFViOj20ikAqLFcFpGyhiTP8BdQMMJSoeoW8bu
Gjrgu7Gsq8advRJY5ipGPC4vcDdMBSunolqE4TRz97lvphLjN7hIkQFWIUvrj6QpVact0u+TXrnR
WgnCg13IIrqRqLzd0imtl7pQm9m3Oh3jgXKeO5YUP41Vi2lyYrE8QA6QF1xl6uyGuuLIPZBT9OFT
jInCvpKuUMX6kkTyiVq9F+bEzZAfgetMEuzM7nmw4W8dDH4ojXBXUuubXsYDHt6pl85e0szXqSGg
JtnVro0I7irqWryAugpuWG7Jz7wLA5qYTlN1rWPpsnf5oPf33QJQk2nKLzHg232PM8XMooSyCvHi
VcBQA+FWbGdeH9vpN+lrFWDylQ3Uv6sNhz7S57a+/puuT5BA/P4E7r5iSDvK8lyBsmWxA/x8dwF8
bd/3t5eXuusbN2K4S5vlkhzlM8Q0lhy0eNXpzTYYCWYLzOpOUowAgPYCrd5Vlo1I7vI2fWMZFQCN
MOENSuXoVJdUoI77ZQkgEciouFtoUOZuqpqj5VDRcX4TukhLz/CnyFmvehvArYmdPMTPCGxcojI4
979a3Ktk7saacqu0QwrJcaP6sBZuU3y6fGL7UeJmcfStciYmyax2hgg2wMPQ/cJje5iBuJd7ZVAJ
Ur39w3pdD6eGNWax0kKCfihoZpA7VAZb6yBY0J4OMkxkA5Vc8MnwqQOyyQFdBrAeKtr3Bqe+7kNb
d7qb8D2Iak9q4zK2dWDvxTZj5ha+v+454I14PqUopEyicwLxqL/bRkg9OU09ve8ESsnCWT5sAbeV
hv4XSpG/cjZyHlStjgbsJAVRJdVLux7TqzL7lLQYvTJPehufVr0Q7O2e1bRkA+R+sGQW8rK3upKD
t6GuJOjKrMyuoQISrYgPdVbey5Ooj2hXLy0T0wBARkONnF8g6EznJTZNqEoww2wCUPCr8bg6z/ph
uuoEarn7PLwVxnRqE2xoMUIljOrigQH08HWeObCVh6lTfcwVOkaPmeM+9db0e10+C7SVbdnZOeII
Mfmg6KbOb2lhWgCF7CTmG1ijfO6DwZQhrKx4sSxuAbYrOML9fd0I5K7gbFihMk4QyEYfrMpmEJsr
ZvhXT/v4B70POxUWqCn4bBUCdivs4dudXaQ0a0Mpn/2egLRRpa419p5Bcq+LEo9k0fWoR06ZWYGG
cuflvd25IpZM4HFVGU5be6ndbQ61jqNUVUvcRCUIg9oPjyRAK2EgZHjalQMUKoUVrgGbz92KoULn
aVOHkz9/m2FBUUYiTvEOf/gRA+tWMtCOhjspu5kbudb3QdSeru8YPFxKSCe6glZU/qYoGpIK/BVF
raQDB1MfPipq6Up0uqkkk/opqqDmdQauYO2QL/MT0rrPdZke26n3kgYZevo1rrPEScvsfkjnoxJZ
jtHh1dxobbXVElsuGqcNE0R7GsgvwTUEQk01NRxQXkFbB68pV1TgJzP18ngqjr1c39GB1vagZdc6
jU/1UBeeMRU/tLymzmBOePJJSRzEc6F+Q+nPsJu0+tAQa7KjTE0ADsh44qP+sFrxwajNYEk1ZADK
B3OKrnOSPtU1WW0F1KGkal2tnLwkMw9jqrhND3rSHB9SJKo3DfVNONttKn+4rFc7VvDNfnPGIsQz
HZ2YU17Q7KuN7xEwAGNBAovfnUDQnmZheAb0ogYBORqfIphapU6zMaI8mcrp0YzK/KpWrS9KnqMJ
1gQxhDJM8mmYKahWLeQraRW2TlpHeCAFkXEr0QEd7YBpqEcL8WYzlnYctl+XfIg8EFZpH5sJZLUp
ebQSDC2ma3xT1OQqrAAKKaO7zFFX/RqdSwdaaI9WZAI/azh0ifRQFqrxrKqZfqRxUkA0yFeyaHmg
jXFNC/rQJVNmx2BWsOdRH5wibJcPltYRD8WU2tGmyUNQA5u6ptKpkJrD2lYfpHnE+JM5dS4KmPif
JAC59eN7y8hcPUcXRV+FtgaevCCJAf7XTeA7XrPFLaup8MCkrPwskqZ8pyfzgU515dOiw0+n3y4f
iHIev4DM0ECTDUBfAVBlcEdPwblLZSmUwQt81yUftRW3wygdsEAX0qNS3pmgaC3JYnfkp1SthzD0
p+J6bEHV2odOVsQ3jQrc6WZ1ixJtiCW4h8cudjJz/lx0xcPljz1X07ffypRrY/4skAdr4LSVfWk4
6cjTUKiS48rvAZl3WdAOfjvsOpFVhtglg5eLk5QanbHocUL82Bw9LTZsgJmCfflhyEpXGWpnzWs7
zqNbqx3ey/GHfNTtejLscPjQWUfZKKAJhk9lJEbgynAuf9zeieFRlDLQFXwdX+FfiRLOYZMTvwZb
G/DZgAshaETelaCg7QqboFBqceZfrgA8MMsF8fEvt88xgTQDX0m0x+xX3sYJSD0MOFK0CyDc4/Em
oqGlaNkblJfRHx2vTHF+I0/o65q9ysc7OuhhSkGocB7JvhWpvFWgqunzSM1GxYcbdQytdmvwOgGm
XnBCu2JMFY4aI8cyBik4MX1aF0shKxhfWJ0V01vGEnk9aUQ7yLK0sx20GEiqSTQD9fC3cuJCrZO6
m7EcMFja0tfwyKaKYOb6IHdExZ2d/gds3qs0fo5Hs8o8rSpIa36qP80ZAJWhC14DF2ZshIt7IVMQ
tX6+TFVeWKLBJaqgai7CeYXQqCaHKtQcGYEVsjuvVxrPzD82IXoCq2AFkZIcl/6SxE4rAy67IXZv
BUt9jAnY3+kKrunCzlbJtmrqFvJsr9O73ioBfyyhNJbRgz49G6Q8DV292H2i+3HRlPas5Xd1039e
k9DVisSVhA/yhJ5dNsWE4ZUVZD34k6VzytJWc9YQoIL61VzfDVbSul3Va26oVrMNYu/BXUHPHbRJ
pbk6yTuAR8vXoRa9LyX9ul3rmwKVrHWmT6ZeEtzT8BnFGS/q63slokeaTJ+lYj4NUd7bujQsmMWt
b9W5sNBg0IA0BR/ktGbzo6vzd8WknaoKXS1pNXzPi9yz4uVOzovnpVfBXz/W17MWnYBO/hhS6ccw
GpibJB9D4DKh8HWKp/yUkgmY7P2PIgpPdDJURD/z4sVrfupqIMkAMexY5dlhTppDEpufCgN9Minp
OrDbR6o/tnPrViOYnKMqyKPeWyPlU62nJ2y/X6nZdVtnn+cKnVLmNB4ss0AxZizfZV3+3Cdyfagt
1KCUmvjKNH6a5eYmXsYH0tNPUiRVjpQY363S6p2iLe/xiHSbt0Voq7DzKF4PjzDfH8wUTsWY5i9S
X33PxuR61ieEFWP4CDXswWKbPxsR5qphHzO/znJ0fVLrZh2Nxh6UCn2hsfndyujDomoBjbuDKhnv
qxLU1005YHQUQWaWxYGhN9isFmPnMzmY5oCXAPMhN5ebsbCe5XlqHK2mx3gJH42pP6CFC+TX8kMV
Wf7cV6lj1OUK8qW6dNsMDDvlElIXMz2jj0ft42VPc55ZcbrJdHfjcGc8U1rSbFRBrN2Z7ZeJfDG6
6rAm+cnAe3ZjgOYV1S90uDuG3rmh8PmXGbA3t5+TzxXfJq0Z4AKLGESko4PnMEePgPlSfJSz1dao
r3W5m4kGOs7HtDihXPmNKDRcR0DDB5NjBop8q3pVgCqmdoXBNwPTsNax/lYHomHv874LTiyXVurp
QObCgFj9pe8CfUEMgUy7YeN+8XL4A1Bv5u0u7S4X+ikFrEVMIRHkg0d6nZyW9/rLcMdfgTByy+N8
VStHVq2qVRykMXrVUs3WYOn68d8mMi9SqK5rL63xfKUszJH+VbkcBWQd77QElc3JuA3j2o+tJXYv
34595USUSBQDRBD8Y3S9aHOhyR3e1mvJLXVP0yZvKE5A2nGa1gOCrt2FD5dFnj9Iv6zvVSZ3ZHIz
KlUxaFGwBOVRcdTH+tuMBnnqgsEuUBWwK6o+G9n2RUxKZyENJ5g7PoAkDgWKBaHf90GbYXAXtH34
z+Xl7bvC/1vd2Tu02WYjWrjiOOiWHHT2tS2lhiBm2hWBYh+mok3TOCNmskg6aehbLgMZqQoLHmoY
4surOA+U2F7pCPvYezLaSjiPPqzLOqgpDik9ogjBKmBZYN0gU7BAlEo8TKlkeK8SvFPsHtBGKFv4
1lQnGjojUhoFdPbJcK+RU2IIROzv3eu6OGus0cxIlBgiNP02DZ/qUlj32TNImzVwllcifVV2EzaO
5pWtJPDhzwlp7XSWBUe0u1noQQSTLJEVU+W0OesjSUrBuBxoyWO1fDC663ISbNaudXgVofE9Ffla
lnEah/5MfhL9e6KPTk0ru8mulKiw6/W5TRPB9dlXvI1MLljuOzU0+tmIgg493jALsZPMN2yKe/4A
1DsHXkQMprMfI2yEMi+zUTwzlZtOHso4kOXTAjyN7Crx0HLUnqrjcvwDr8X84JnX2sjjbleVIPFq
ch1wUdU33boumydgqIFfWXctEnrK2DjqZNpJV3pWR++j4UDix2r9FkWx2yw/rGHyLl93ZnIvfQ93
8TJFWawp0uFy0sbX8+xdXaOtd2n9ZlaDSkEPyzJ8uSxSoL4adxFjSy0ARwORSntdjlc0vI4NQTPt
7l0Hpg5RMAiF8hC3ywCi62qaIDYo19wjfWFLpcgU7zuzjQxu58DzqWXKYkbBcGJTXtPdL2dm+QiL
3X+cWfknqOh7iwNyItUxTgsTwEcJSUO6psySOqhRqStKp4yFTKZM63mt2Ijg38zSAde/GuIaQSSK
SGjACN+34GdBScCX3oveIM9VEK8CJgXXIFibdDR3c1dQjmk5ArExaORbaVnsKpzcTNbsVPkgUeAm
KAKVP++YQh1gK5C784kcpyVF52zA5uOKQ3RqF5c1w6nX0jHu3cvaflb1gzDQwQBVViWaiVeXt6vT
p570urpUQVP+kGiLh6s+6PPAMiWBoB1TBknoK5R1qIamalwIboTpSk0lRfyBgTvdSf1OimzdxZQf
igqAfwzlx8tLO1fEtwK5cE41xighqQqIJbOy0661l0I033xuK96K4FydGo2KnOsqdMN8Hy/3C/mJ
wp7Ane6e0Ou+6ZyvG4qlCjHlHAXwtU9dUukOaJV7VII1b4hEs/AiYZw69F2c62RguqddAbnABemA
Ha6LkxiiQG5PEoCMgYRrEhWAKJyZnVp9rmcZ7lTFLAayfKc0rpvuQ5c2Isd9bi0stB2+SmJfsvGh
AE6XlZYQlnKOboUnN6ScCBbJqThOt/HJEoH8717grUBO05ViUCTgnMZ4iCZ+c1oPUe+qNlCXTn9w
gfdUcCuM0/IirSyUenGtqlQ71eSppt1JLgU+ce8qbYVwel5baZWCMw/ETWpnWwQcmYkIVFiwDn6u
pSpWUDcRbFqbfjHjg6SHzhh+//cWYbMMHoe8BkhMbdXQuWp6JBQkZuio+m8SONtd13WoVQs2ql1/
6lNgmqIwVHBt+NeDKmwkOoLIL1iztnLjJP2kovxmdvP92C2iO3oeZr+5ORZTi83NKdU+n4x+iQJp
uU/K902YukuPWtEM8DRNPoyldYj7f/90AZe0PSXeMijjiPmOpcF9ZQiHOhCsgXCo2ro9XFMgHCqC
aEx0Xy3OQJS1lYCv48VA4FXmSACsS2+q43ozHYTdRmf9DdziONvQjJkFeq0oDsJMRUMdSQ5ahZY+
DXXyOpLsLNVukgz9JLrx0KaryLzvXjIkzexRA3EnH3iG6LtZ5hVbW4YksJabNDfs0hDVbnaKfDjB
jRhObzCFNqUFgVtsXbj6Z/mLcpI7tPbHL9SIZXhPwc081oK7txthbMVyitPXpMibEs6r88IAOB2Z
Zx57xBh2AzDyCdRA3uXLfp4svV0mpzdq16Syqk1VQNRvc/s5U2o7CTGFJBu4HiLkbNHRcYoTrokk
LyXs/DreU/OLGfrJvx6bZrq5OTbOlRhhi5KLAROcNb2t0isjASxl8vnypglPifMlaxpXpWb+c71Z
Gk2eUF0DfmnptY/a8b9J46OnrkjoTAmipxT0yklyYgm78chAdsrcLZFWCnRCtDz+4TVs9CqqBniA
FIP7CUDVnNiVjwbYe9HaKiY92fXMr2emcw5nrqa+7hWI0436sGCGpW3ovWAPWdD3Nt16oxf8I1o9
6cM0KlIUMBhJZh/nq+W2OZpX04H81/PiTMeczwUFEQ0zHcsLZCVj36QfpKAPLHcJBCsT7R5nMdRG
Hga5SxA8oaVEHtXrpQNpbF0fFBM00hnAmdP5fYKqRjiG121ZZ3abmVAePbsbU82//DWij+HMSZpk
dAWVXxPAR2DuSTHuWin+elmGwGTpnBWps8mopSpEx09NfTlKf1gUcdZAET1KH5Iw//dFx7eqw5mU
OC3ktAlRhWjKK2vt7LxK7di4r4u7y+sS7R1nVNq4y8JxRkVFa2a7MIJ4eLgsQGB++ff5gY5RQzMs
JKYfJ7XwQiRGmbUKrIdICpd+KWWthS3FbabmbUaHhyz7so6LYK/+h3tWUaBB9oW2A14KTTU1X1/i
nRl0PHjmi+5jkHegy2E9LG7lTodFOSx/8QjHlOFVLmerAGvVNmmBQxqBdxkZNkNnNJaviTMCkHYO
5MOKroDLx7Yf221kcqW2usbruQq8I8QEszsfO2c+MNvVnv7Adu3bSVChWQYFdznf11TOkTmSGutj
ZalfceQCfrA/iiN3ZZmgYEGrqnrOU7KYeG0Hg/r/D1l8uS2v8g7pLOKqX/aftfz/sf0XrItyuhmZ
UlLMFtbFQsf52LyclxWE8DWiWHzXFuIxCUVSEJKcwcgXSVQStdeqoKKnvEXfNrokZO0jzTJvXEWv
b7s3eyOMM4RDVRI9qhBbjZrp5aoFsgTlQPpZ5D939k/RQe8OemD82+Crr32l5dY8jQmKh3Vo1/58
CH0GjVSgPUL4brnzrI75lldpvGakoRlmMwv01QCdFYrH5qEbyP4HxTA+DarIZQsWyCtIOpVLsrJH
6H8fjDCnwcU9b1bH2atqUuoEo6tJIBk3Wdk6RoheGnUESdpTU9zG0W1LRIMFO2ryRiRnrqaGLG1W
Qf3RaFu8bKgEkkGnjTA89AsZUj4A53UWDSmL5DL/usn0gewxjHGFKx6pH2j1RNWT1gvGJkUi2N9v
RBQz3h2tEo3iYEw7dLrpZKOEZjHRoMuexX+zhVwY1Ut6LWeshPnLgrBs/pcVLgORBdmJOhQdADp4
GDDxD9+KmA5htoBICg7NkpxwekoA4y7wX0zHznRwI4I7mHJs0Gy/QAQDVDcOjMh3sk6zw8jTQ08K
/8p+bORxp9Tm6Rij5s1y6F/+ktVCtNOfxPq7CrERxR3U0EzjkoS4XvPwaSCRTSzwr4ouFLsw/P5h
zh+YBpiXOTfyOd7R43JV0G3vgzZXAwdB6H5DwygboKQZbKLoSWBX//CAg4F3WN9zFCBQ0yflgtED
7CDLlgC6/8cRh7mnHRtZfNF07ChtKxUFzaaKnpoSQL8N5rhodTBAYVslk9Ot9C5jERcZ3ZzGB9qr
pa0C7xtRoVtR+Ttc0NXQj5j7BiDsnAw26AcXpwzDxM4HbbEXDYMpoLiUML6rVnh2kCSvSyNXWVSv
yMO7dUp8rRjeo43UiWSAZUmlg3TxVOWDLbfFQ4RJLymOPBX2c5ZWu1baDyva/aw0e0/nGbNoHeM+
yOVjqTcPkdR9StPylDfzbTnq7wC18anXWpvkzUelyd0unV1iqofVyE+0VFypyh3amkHeKJ66kOOk
5r5O7tD16Idr/TlWdFtPFG/C2Ap+7oEksT3G691c6td1RDDc130xVOlRHYzGBXaJJ4e1wF8xJeb1
D4R/4N/AqxdmQbn7u45aNoExPQrQGjvZY6ve50N7KGX9Nm6NzLlsLfZu1FYduOBpMuKmH1j6EOp+
V4J5Q3KBoOReFsIilbMVoe8aj6FoYFcUzkLQPiT1LKEaUC/j96FE13Azppi6L1cbLNyJrVfDbT1n
giLt7j5upHLGIsPY4tpPXRVoaniPJtz3ZfVUxd2d2YhQcc6H+8DdYW1EcTlyHMtZuKRVE+RoAoud
5qY9MHKdOhCOEe75j60kLiiMmmwuUx2SMHqKaQZgzc1fy6f5RE7EAT2LC3VVBfu4F9NsRbK/33hh
Uo3L1HUQKcMYdkF/6D3VF+MXnYO8sk0kYGhCKR+t+vw7hcGKlfEIb9+sJWjj5u/hM0PlBwoJoutD
69Ws8zK1WdJZKW5lPs7eHCRgpr+srHvluDffwd2/OMVr1aqgiV3t4rsmto4tUIikMPJNVHUMCpxb
k9pNl50Mvba7rLQNJT78x2/gbowkT2W8DrDS6bE/rs2pcSRHBn90aDcYkBDXIHfNwGbvubuiUSkZ
kwhFnrKqbWM8RWDmFmYa+0IY6AJgQ85hncaeVH0rYWO79vsUtraZDvYoIj7cvSDkVQgXga9RCOzt
BPmFpsS21lyFg8A873vrjQQu4B4AvjzQEHv1N80Wu/mStZHGaSNe74dZXl+iq8XDyBqrgOjXHYP2
RguEHbki3ArRBnKqp7dtWobsuWmpMQJZPKYiMDaRGnC61k45rQ0T+5eR5Vs1KE/jkAfVTEVx3G6k
Q0z4UM1Ctwqf187UQNSiwbXVpobAtMuO02wd82i8IvH83VA700naoXXkBWhKavNO0Rq4+P5fE+y+
mLXfn8EnvFSvOrJorDyN0wuVTyPGrxPxSxZzMWc+9nW1fJLbDo2UrxOifhZDjt/zT8wVMZBqyck0
PIWyVBAMEtJRVH9/8d6XJHM3LtXMSZEW+If4uDjZHV5nDvEtOE2Hz1pgvFMeIrQfdq508wvlJgUk
PkZI51uwOiE4FNjNvdgdYTtASDRDOe8Bz0o9tKoZt/8Xzk7nFBkgdiE9WL9kbh50oh6E3W3fCOT8
sTUX5gL6wiQgi/HcqnPmtsr8PlLoVVk1kt2uucj87Kr1RiLnjgE8WTf/j7Qra67bZpa/iFXcSbxy
PYs2S5Yt+4UVL+EO7uuvvw35JoeCmIMvTqpSeXCSOQBnBgNMT3e60Ob1NQNgZk9HDxjUZ9apD5EN
hNQk1+29A4HrNLGqRIW9VyFDv3NH2RmheUpC/YDWpegytFtt/L08i8fOqXY69dmCcLGS59q2HHT1
ceaBOtFK3by7m6ObWPS6vZvxoHeHzitD6/H6iG0jKZh+HipceSrPrr72/Q+BW+7voU0YUzB0Dvhb
P17EuqkwkYqmugVyid7G88+5nibMnCuHLpfQPGpdO64/oPgo/VhpjisYIa7/iH1PvfwG7iCJFaXs
9RSwvXZszrT7WOJyURKoQPaxv4BI5Lq13SSP9+y/VsydInK8pikIlqqwX7uvzUJdrSx9W5X/LckS
S66YX4esJ0y9Y7iKV6UGghAQ+Joc5vlO7qlT2YtjGcbvrGdjiH3hTREswSnHdYZbqm2CcbewBE2p
pT5d37Tde9LGCFdZmPOKQX92GVtzHPP9Eg5R7y908YYE0yWZ7JC49K+bfD9Zze0g5xaUrna9tFMT
duV4m05FFQAq6FmY+quW3DeK8gGcuje2MnnypPvEzJ7kdX2cmuph7SKfVGvut3n3DNkuV6/rx1jG
Bf36T9wNz82ucK7UKnbTtOw+XKYHZf7WTJHAwH6NtbHAVSTgtEgokXrsga9B2CE/RV70sfWlsAys
B3orSnHsf/fuwNyYY5G68aWlplG56vjMdv2nVX3Q7cWdNA18WQ/XN064Lu5wQuLWsjJCJ6t/VcvI
AmVMHDb0InulBwqwwhVOdAttcsdT2piRnLWvNiGtiClyrX1iJle/q50Wc9BNJCj0BP7By3KYSZzn
GnuxAhzKjYo7vJZ41zdyN5ldPtjrjWDzwexKsaMyQs9fp09tvXp13rqT8nzdyP69c2OFSzFDO9jt
SJHLGNoZUjp+6eL1S3dAqXGQD4qI1Wz3PNiY45LNGNVxaVX4UHH80YSqeQ6EsJpSh3afzLU7Xl+c
6BuxP9/sYDpWSjqbqE6lGqQfyV0/fL9uYP8TgcyXvTGBpoZzu8jMFTLb6PGoZIDYfZ+BklIko7db
mmh/2+Ab+napQ+67YEiIJfuUTidFDgfTV7MvkxWYWXMuTMHp9lq0v88UF4vc61yjWK1ZT3g4a4zo
bpXb+yyeZ8cwxkfI0n3RekjxyrE2OtmU+VPXeGuigBZFygtHNapTPHdhaUBGMVe7A4htPWiWPY5x
8QBEim82Y9gV5ncNFDqakZwTPf/cRdkjHfr7GqBaR23RMlj685KKcP2Cb2Vxjq6Txp5oB0dfuw9S
BORbXjr9oAtIM/b9+7J3vH/ntIzsHk8oSp1kjkVvTP1LMkluWkrEGWNRwfMP4Xuxx7l4B/bFpM/h
gXHVH+pxdSLjczWAz6ibD202OZFt+VLfHjI1o06kLjcNdO//UxBYbOM3UaaBIanOX9EE86FbY7eT
PiwY5r9uRLhQ7rTMplQaSx2lUOe3x049xic98y0gMlTPSJ4gviR4f9x/Xd3EHXdeqqUuSVAEwpsn
VU5TmQd6EXuF9CCV30xwW6f5l667o+koeIQTORB3epbxqmcjHatQLZ4s0ITKDSZUpUOmxH4d/3l9
U0UhwaUvu0CzgzFbhnNxj8ukuZ5TQxAPuyZ0MMCxsR1IpnPOsSx0BDcwyClqrXGtrPdriKuC4E/g
g7vFzcYM5x1yUU1LnSp4PZVVnCnjCTc6Z8DAmiUv/vVN2zdlKirEjghj2H/r7lUeDRFMAZsvV85M
RqiSFF48GTdqKhge3T2+9IslLrYnQweqL2cuX99lMxiZ0LS4vhaRBe7r2HgQAwcOasLYYMwKmZOq
hcDEe5JRVupvVsF9mm7B26g1oMyVIRI4uP1N6WcBvY/91B28DtgBB++JgYgyZmcK9q1ZLnzlTpZq
q0d91htj5spxfJ9a5EZRlOM6oMBB2y9zSJR/WA3rbC30iB6ALy21v4CYzEmbUfAt9/PXZhu4uC6K
uCkrMP+/4nu1HALvBM8ni7ei1QgttUqQRvYr4o09LrYHfVKSbsJxN4JkEm+ADN6r3A3e4sn96wtu
KSiI/8HipYPIlQ2ahvdkWcYTLnuhzpIHRjdt48149al6n3vUFc1D7OeWi0HuRJebZsLNEXUKCKfd
UdMcMt6MExHEO/sw76qhTWOUi3eo8NjGkKpVKMn9cckaPGiOtemUJRrUtMO1f7RyiJnbuDRfD87d
wm9jmAvOOi40LWKDsRpOutx6AVOXa2i39dB72nCkfe5lSnDd5D946WVLuWAtaGMQoiFYtfv6qP/B
bgPslQ9D6qoDPTfBVXE//VyscTHa16u9gLotCSnNvKHWHV30UrN7mm72kIu6RqtI1kc9Jh/sYxXZ
7lBUn4A7n8A63ErKJ8Hu7UG+tj10LuZ0UPTWrf4ac1qwHl/n6SAlAsXa5GRST2CNufcVx+S5BbrU
SsHehNObTZGQDuQftlcNRy3UXPuQnZL6+bpBgT8aXHxTSJsSI8UUCdQTHBAUObY9Bv30k0wTpvBl
d9GnW8kQXEaYk19bJBfjAxRfwJGNZxjoJZxl8MlnZX+aW+H79u6nA6cyAdMdqEdk7tNVdmWu0QQw
TDvbL6ORPlajfmsAb1xnPQigtHOaLyfFLL82BuTz0mj9rci7/AD+PaGTWkL0AdHO7uGo+fDifV5+
YH4NmiYYCRK9Bu2GngFyXgz2A4TJ09fKq9ViLL5NwX2hnePeuLPT7uW6v+zG3sYEF3uUxrQGXyo6
bhOmdHxjOY70PMQPWSMY+tzvjW4scR+vUCfcz5fXbuV27uN/wU7vBsHFFC+xqWiNnM4pFiVJoz9P
lVfqgwOJ33ORvABradrf6+T79X3cv4lsbHKBp+SjXfQzbDJo3RCC9Ow2ObQoGoQcyuwsexdtG0tc
tOXTlAyJxI6cPFjcOj5jphGjcL3TLvey17egFBIJSO2B/AE/+9sTbe587cs6RushY1OUv3jaM8+K
ADxQn4wQpGyH+UuiOyJRnd20sjHKwmNzZ00GuU8zEwudl+gIIDDU271eE2Gp94OM8W+DXeY9zZCc
EJLmFgqUfH3WrMAWSvaIDHDHta5O9iIxz6jKB2NKnXiQ3OvOtx/ElyVwR7SUgHKQdjhAqSbfQpvX
s0eo5Mpt9jFa2tqJ5likcrcfzSYYw0HtrOqYGXj7bUBEK6dqi1c7Wet8tTS9pmI6bcAFdmUAOaQX
aQa/VlQ+alkO6k6Q0F5f8u6mbuxzQUDnNpeqFl+tB1HMRIO+EKGnRRY4l6+LqgKJI+4mS3FeVXQY
SexfX8N+VG0WwX7CxsGLebLgeCgO/r/8LzyHIThmF/wcaMizK4fwArB7hm5ssqDb2oytWUER8KsN
/i/HSnYz1cYW5/lgeY5S0LIzW5PP1B3QcpdQqWKC9jtruUc/r2/obsLY2OPiwOokDGzZQBHN+vcq
PUGB0bXxvHbdyHsaZnZX3ljhjkyQTMqg7MdXG+jwsTANr5ypb1ZREI+6R7P+KK31I6DP93mRP4wr
GD5V9VatlJcM9Ju6PH+s+zSIi+ZuNCIX/4/zmqUnS67O9rgEVgc07ZqILrZsp9+dGeiYA2IpY5bo
HYtWI6mSGiEHsTmHqT4z3v3ULW2Qnc1AjsngV8ehUR3K32qOXgzz9e+AEnSKbLCiqvGHPgJNK4Tn
rESERNiNVeQi2VbQ6AVj+VunzhIIeFsUeM6u+9k3mVPOP65/dPZN3+/fxQD3zdW5bNSyBpAlqkCq
10xHaabyQw3hJsey4sYfjfmIXpCI/Gw/Q2wWxhVN1jRhUMAGEylr040/xofXCeDNE4H0eyCvi8lX
PaFNgtDk3lgWPIKHMR5f1P5F0p+u76XgY/EDg1Em6aNq42PV9rdBbRwVHNzXLey/ckCChb1nagQ8
QW/9YdRB+BhBbOj11gVZJZwPB0CdGDpVgtaAPxw0VXAG75+IG5tcspPIREbK+B4ZMrV9YCanYDia
Z+qKZh/3d/CyPM7dZXsl7WgBylTrqpPQH20TCDZwN5NuFsP5e2QmWlJEJaaHfwmDeGp2JgBLLV50
7m+lj9U5OUkfrxvdz1GXVXG+jlpdbntGgEDU4lMXmzekT29IFnm20R/+kyl+0mEwqyyCIFkTruVH
Gzp11iA5kXWyhU8bgn3kOWLMIVFbmsIpFNKhzWNj3MZ0o2R8vL4edXfvbMxuMobT9xxwLeZ8jczE
gshBDUcMu+cH41t7PzROfEJ4tef6oIXmS++2d2WwnIeD6cf3NCxOaaALfsuuc25+CvvzTf4gpdTV
VrECW0+js9lCirOk+Y/r690P8I0RLsBzPKqMxACGKCoo6J2Jh/YlZiYCEs8vUdFozrL0D4Wc3uVU
PZAxfbImYGTyrhc9zos2nv35ZrVy1NQDYaPi9nw7djcqBJ/wQk/QthSsmMX0uxNos2Iu5iUtaad6
whfu/AXgiSyov6ETSxW3PoPB2m3dKge7ulcj2Yhgv/upDThZINQs4OD4cCnmeS7LHtUDo1F4pWzA
ENL/Rmmz7z0XU9y9opulBGScANxV9U8D6hTyIJrIEFlQ334xNCi7umN49lKKHjHO9cUaa9HXEtng
7g5ToRq0b1D4FkB+JkFbigqefwiAyz6xX7DxuwEcv6US427MmEiqX9ShbAoA1KHqgRGDZIXogGMb
894DLya5mCvLqKI6u8f+/fj1SoiDAQiAoejg/XseY9TZG6/jQqsctb6bAKYLq75v3MWaVQfKzKG2
riIc9n4QX1bGxVa1VpM5ERk8paT/vAzZTdrq970NobbJEHSsd8MYAj6QMNMJpve4g9Vsim6wamwi
hVCCCf4z2gTR8NxKi5f9e3VZdlPZGONO1EKieaQxfo61N1anG1PLmWOCUTpD9pJI8vQYA9Z28TjK
/R9Vap1mTRdiH3ZD4fIbeMocKx4HkIuBYkw+ESdxobMFfn83Zhx2f40gm/9eWfvtwnnaHEWaKrqy
B+kWZfObvhrj9sW1WpQiBZ+VJ87pQKm40AnhuGrNsZNn4rRx84FM8jGTqhP666IG9/62QrYNvXJN
0d/NzdXtJPcLGABsaTmnax0WbSRwVZEJLv6MWabEmLGmWvftDkTIVPSKtFsdoT3/1yK4uMtSKuda
tSAVy7VjUK9qPzSQv7t+coqWwUUcZOnTaSpb1Hp22AzggKtFFvaT8WYdXJxhQEWTlLxhZ3PyEcK0
/oxJtNpRQpYZ7djJvnaCAna/YX8xyY+OpJY2NFYEk70HWdUDDbrKjfVX8T7GTwZkauaMYeIngrn7
fUf/+5PxsyQWJqPlPJ7B8No9doBx0IGe0nLyGjwxLpAL+J1vB8p+QsACb/Fzf+lQdbTVUfTo64l0
f9qaiAdtfzkXA8x5NseoYYEqf51wUYzj2xTFobY+KG18VrvVa6E59N9Wwx2gWkvipGEP95aEcSJp
uqORPAt2bH/khlxWxEVtYeRRY8nYMnYNXT3Qa6VB7irhgmH18hZxxtQdY9SL8RNimpEiypCOrT6j
/fNbB/jmp3DhPSVtVEgWarmVMOo32SkgtEUFvcf98L6slwvvKUu0MQLKIIQYgZMqpkOLzr/+3fbi
G+/ZuqGB3UeHyiIX31lrTBJuXr+Ok04GTKNyf73B/I/HyV7FDYsWYYBVGwOR3Nbl1pzRieB528oL
4qrNIntKK8dOokl3lrrkzqjkpQumycCgy2OZk9seRBuCZe8Ex5sfwW2t2jWNMbLBBta7psPhghVZ
NE/6VDgkbAIoyXlGKoiUvfT2xjS342kHLp1exxsrg6l05pcOUBwGU5FAgvqIZt7kwYXB4ZaJoM97
4IqNZaiHvs0IZdKPkGLFosGZkj9bAXLPsfeb/PlVQjMQYeJ2mNVRBv79pTFv/9beDB5c01pQELKx
NMZuWRyhfAVedXT0MOGMYNVcgIGWcycA/e2vVFF0BpFDE4efbVLrUe2RKzAOCy1WMBlr3np4ZTK2
wuEhOamVIIx23Wljj8tMWSS3Rstw2P1EHHtNj1H5vOoP9ng/LaPAgXYqC4juXdbGxU+aWf3aGqyp
l4CHrD/KSe1C/kUQIDu9lDdWuAAZo5nmC65hf9+Lo6N5Y5z+J4qundvXG1tcREDkz5KWDChAFhF2
cc7Q8h0hGA+iy674SF0RNo99De62t7XHI9pVVanBhrA2YTWYd/2Y+RGVFqcYi9iRIxFX6N479xtr
XBT0o4KJTYJbAuueqzmk30DWFftsmnn1caOFfknix14sSnHsIn5tlWzXN+d/jeF200BiRYqT6x/9
sQgYdZ1VnqHl5o+yL26l75xXb1bKPQ0sWpfVoynjpW54GqzcWYRTxcwTrq2J/YLNmtjF0xhjvI1Z
ffrZprmn09wpdQifEeorTfV9UR+yVDiQsMNF/GZhXHVDJ0VdLYIbSaEWwHLS/Dbt8kDR8p9tuaKT
oEoYPbCMwwCqeRBbuy1Q+A66VV87yLE7lq1rTlR1UCtaX2KIPzolxPA80O77UzJ7RUTByTJjAMua
qbPQ+RukwHMnLvHCCRHrztHS9Ny1U+aZWfkbPMdvVsYlLo1Mi5IrKBKhMegM9gw9Poy/z6KW9v6h
f0laPNwHqoCkU2bAsNl5+4bpfTk0iyBDstz03kvQPQJsAIRG/NypLS+1JTGG9KqLbmbV+ioplqeo
9LBQ9a5Rmntc2r5fz5f7rn8xyTmm3FnA3jHNG3MC83aFdMJoMAUF8H7mt+FJeK3HX1wmmeK8kNUa
mX/AbIU0u6b+A2eA4CgTGeHSBm1yklk1BqQku2ogpbsco1hzMox7/9ZXuqyGyxbrpMer2SEv9gWF
KCRK+T7ol2/jqDoDRLf6VTQK/A9OeLHIfSRamAAYNXjQHgNtqxeSnZezGB65nzQu1rikoSspOLsW
jARYs+QViglypfUEPP/XYa0A10VOsFr5ppTMs659u+6NwpVyYR33rZ7bCTzlF7UWo3Zb7xgRMUhU
jtdt7Zc+l2Vy5QhpJUkxKCJb7m7yunCqbHHmMnVq84tRywKf2S+elYs1riyhIK3ToYz4q9nPaEGK
4a5JDiUgYlXqQMn6U3YyqmC2bkToElFccEVKN5lSDpZYXFsIuuQg49H8wRSxsO6fb38vjwdhyuAU
M8YewTd0kVdXoFG2szxy4yU7VHpzMqX6NNt0hWq3+ef1z7jHQ4ST4GKaSy6aBsqOqWe98ab4oMuL
4knZaDnQBGkwgD2UT00dfZP72ldt9aGvMzzvqs2h0JV7pYqOklLcppD39uSs/FIp8wvRhrOlVX9G
OI7vyWo89xLVwuu/mcXr+zx/+clcqrLTsVOyGF4uZaUbI2eIy2DRB+GSVKmmEHZnKpyE0bpB9Fci
OcAstVssnyUC3EvZAPOM6yrkDieQFyRxEmgG6JtH1YUkBHF16WaUwIA8zZhmjIP/tgFcQpOGZNXN
DBtAcgCQlNVLDQG0df8ovWwxl8RAPLdWywILst5CLbC/1ePKj/XZNyOKF+8UkJfGqj9dX9Y/lMwX
q1z60uyKLHrKOGCD9lhQUKvYXlYefz2rA+WQeyA78NJSkMp4f7INDfQpeI8DKTExbcIllyJS5Ei1
8agzyZhAJn+0hWhhzCO3Hstb4JIIyq1ukOeZvqLGFI96eYN3TfbaUAXpk2i84d0M0qs5aECaUFAD
7IUvhHSaggiutin0dSZ/uFvujG95OAV47JZvGH4XXBhCfe69JRrophrQmMZYKF/pDW0UG42VAxX1
wTyZs6Od83CEmLr2PP9RBsPhuqswT+A31DBeL/lg8iWvz1ubC8Fc2UMx9Qk68ln0RW5aINZMyZUW
1M5RH1vudWv8GcD2c2uNi7fEWpaKFrh+UPKtHYZAJqDyq0XvnLufbWuGC7oYleSqIvBCiTox2oOF
s9wW3vg5+2YrDgHJ4x+Qo7sXvruzXHZtL7mok+wo7TQKs52vn2SfBrkaMGDM7HcP5ufs5/zl+m7u
hZsB/RoCcm5FAZUJfs/m21GtrjRVyqrQHJ8XfEIpqoLrFt7VQfhgEASDWjzIv9n0F7+TitLX9tyW
eDHeAvNZHSSqD3ZW88YUt3uA0dFxyOI6tPQcHYThEBuC/sQrPI37QG9McKXWugIBOhUwYd7Ongyk
hHKYn5ZPQ1iG8lNcOdGTHhSYzHebp+xrEYpCe8f7QYio44oNPktZkznzCLN5JdSqwyE/peTGnM6W
/S9fvPG93pjgMnDbA49h9mYdzmr7SEb1k0REY/g7GeONCc7rFBtsYZWh12E86Z8lO4tdbagg0BzP
TtL+6y7PrwWhu6OYhmwDU/7WxxetXtD9gbXcfIoIRNbn9Hjdx9muc06B9VwscDlpUKp0LiejxiDN
WDjmBHKV1MRJ2etf42ING70XXUP3d/BikQsq20yUYkngB538VbcUp23PtAUL7igL0u2uIeR00wJz
IsBzXEi1HU0UupI6lLGG0gKN6bO8fMa0o3N9C/cSLnLExRDn2XIdlVpqJuijfgd7HKi+kGxtr7wh
IUZVMWX5ASAr77rN3WDamOQ8XYnHhlX72ET6o5A+DFnm5pageNtJSW+Wxbu6MSlmNmP/MD16XiIp
kJZWMHQr+ETvMNAryW1SwERLR9fScQtLbCdW7ogkOhUFi+Gn/3oiR6TPbESSUj4lSEROpybTf/sq
BnejsMiSzx2Ba68knKTEqaa7VQqvf3nRQriUoOp4FKQ9tqzqiq92ZR/rjrxcNyFwLoP9hM3JqhIw
OGQLTOjx7WSCyuqg5YLRWZEJLgnUNTiU8wVpBzo5Tm4/KOXqTqVgHe8uAq/pkwD6CVVZ29D5qcgS
ihSj1BW/WP/YdX8C7xaBkPkK/EEflrm7Tkc06X7LDf42y1/D27LL17KFrxUGaM8izZmMw0yfr3+k
fT+4GOEu3ABIFU0C0Z/Qmh46qLHLhqgBt3s0XHbvtUu2cYNl6gdo8iLH5PYTMUE8ub6MZHRN+1GK
hRhx0XI4t5703CBmB58zHNtw8LztFipAZq8kjahZExA3oxmviuCI+3542UXO1RVrbZcixhppn3ix
9LOByKM6/nn9U/3DAWGrANxboN3jLzVFPxVFlql12H8ffLBggFqncxUZMkBOi0d8b16dzKfP0R/X
7e4tTpHh+BYAdTaEnN/GcaxWC4pbLK7I5jVcZJ36y6B/0hZgHf6bJS7xqXrZpGnLznQKPLESSNbD
Yov0XneXA01FGwcbGNH5gr+o1bnICVyEmkWwSEBo90mgTrP/G2u5mOHPpCIf8nbJ4yZM7fWOtLlL
TOUs5SJx7T2HB13HX6vhD6RRmSM6TpibybQhmLS7FJOc1xeym/4UxdAZNgNdQoUrEvSsKfpxAtW+
+TyDRUPD+6YNbUgrBh24fT/6tPJLT/5mCezur+xilqsbyq4rIO2OCQmaf1VU4uCNKbi+sn1P+NsC
P4gzoO8laayyIyDeTlrfln/OheCEegdtYYfHZvf4YRyZ9DlmpwAXYqDeV2gLYyBhiiCv0BYxh7TQ
IhdFZkWHoqxwXLEuF4/NzL3YE10698ovBdICKCTZG4jB/nyT4RNM+CqlnmN22TiT4iYFSW0MaQo8
fQjyg8gQVyFLsjU2kgVDA3qFKMXjtXXKdnSl/DcKyu2KOJdvURSDrwOleKxXfm1azpBnrgJKnEKV
BXli/3Ntdo/z83pYk3TSsKiVQFVActZj5mmZqxkgjV6O7IGs/NdTb69OebHJY4a7RMELMtvIkTiL
u/gpSOCeMswBMbLqAvOKCSiknxI/7QSXqd2Q2xjmzhKNmtAZaOCb2nwuytu0xrv9b9zeFRUnJHtr
lC0+4OJUKumM8ZUwtkYnNb+1QhIj9iP5yy4yDuvpajj5eOG4IZpWvdL+P8BWcLDVC8DWwJejgyd1
3vUktZsGL8b40RCL6KlWUGRfYj/XGfGKXMSwuWuBEbXjfUC2dIOLKrkcTSs2cFKt0XyLAuZhHWzB
bWM3cDcmuHiCCk0mW+yz61Xr6hp10qIPkjx1ZvvT9e0SWeKiKVYx91vmACPPUzF4RI99dW7AMyUP
sZspwEH8J3N8II2rrKIzkzZhDoB/H2jjjyV5nEzBm5vgC/Foe7uNFcmmsIL20rnP19NQ/kcL3JkR
xQ2wkAMs1PNnM1KdchWCL3ZD/+IDvCzt0q22VZU4z/WveAftwLKK5/HKJe5oQE1YKgE4rN0kd0TU
GrseYZoEtHt4mlc0zr2XRVXzWMUNR1epZyy4gIxf9IaCTFrEEiGyxHk5FK2GUWOBFCVYjT2BCvtF
TSg6dh+vex37ye8S0GZJnJNLwIjbHZTJQ3N4ls0ngBjCSvqa5H+CV1wQubuudzGlM3zB5mxvh3zS
Fw3pZ5nroCe2B+4vwWH7Dif5ehptbHCHQlkQvTMIalg97I8WO4hwl3lcXQBChyNEZobg+vbteqKl
2Rp7kYeyOndJpEvTNAWjnE7W5aa0c9wQR/qAIcpVcNrtn+24ZGBxFmgBdG5ldF17cyUIK4Y9BeNj
UAEoBi4xK1T8qHeoK0KEq+y3v3MNFOq6yYBHGNd/+73maLS6mSkUjIF5kl7KQwN1AhKgWRR0z4zD
himp6ef4qXfzhyrQq+MEVLeQeHAvFFRZxzAj0AhAdXNugzn/ZJWSEZWaclgUUPRWg2+olWPq9Y/r
H/MdWwTznq0pbsXrMK6JaWHFzHtaGRhbIyCftRFgfKiEBdTHWm9Vr7yPvcyN78lpOaJZtpx/5y0V
shdgeQSdr23xXR5glIa5lkHmTq3Hte5d3X7U7N85b7ZG2L5vwtEmqVr2NcCNXZclDt6rHu02X9yi
nhW8f4lQ4nvBr2LiRJFVRQHKjwsUbS1pZSaAqNpG+5TauOgVvTL/RjRujbAfsVlSHENg0ihiqK2v
z72sPdvt6vWZiGxmL+ZVvOCBC5LJk/BxMaarTK1yacKm/pOgYaqAcbKIF0E5sPtEg0IKe2UZTNWC
/YzNYhKD0iLS0hYBH32IQuixnOfD9xmdZ1DtnSSMjV73/r1lmWhzy5aBC4nF83KA9ahGzi9bRpUC
RhsgN7XSIYtoTGg3RYOICL6NRibEHrggk/uhrwmBnc7vb5jMGsvR5o0Vql7+JDqx9xdlaejJ6oz7
iDveEkDLM0qrNmygH5it4N3SbgF7Emzd7rfCDcEGI69i4R98YaAX+ZgtdfsKz7dPidvlznxOQZ8z
eePj/Bx7QmYxVgHw2XlrkqsQelKqSgNt2pA2R/Wk+mzgY4yd/Ce47SHtln6JP0oh45iMvd/pm25N
c5tqJXFk1YqCL0hTx5C+5I3k2e3sXffHvcpkY4V/Usnjtqxru2gxNZn/Mc75k9m8rGr5ZOTkaU1F
NeX7U0ZHa0kGyoNN8LxTRjeLrkkzXWKiZvY5tdPKKZv+JV+LLz24Oq+vbM8WrkeYBQUbNmauuAhI
4o6qeTW0IYQo7TXy0r4PKuDayUC/X7f0LtgQxkAMoxVoqyommPlpqLjWV1mbzTVgJ5pa3DVufwDz
ducBYhhocSrU/XlXp7xaJJqGWCCAzPCLW6e2LSASCYu3o6e66QLtiMjTbpnoHWZjACcQ+Mm74OMt
cheOCdT5TWfCInukUrtXmUHpk417NIhCnfi7puO0Fuwrn1d4m9rb5Dxpc6LKhK2SzUDcsposcY38
vgwLUDwovoWhQeFKWVxtQ54ZxVuEBfEYTYPMEec3kqIXilqDu81eB4eo5wRiq+WXKV0cxnlW6vh7
WAW7C+na91bRqoY1vFNh8Ih3odEy4gqaBVCVXXUIjzXZHejrknutzdNQ6216jO1+8ddpvlsKTO7o
lga8/ax4FrFBtrkyUYDMaH2MjECUaQrkYVZd6KaUmN8cv64gaotifDZNutU6/TCD71Ra5z8Ss2sx
bp9F/toon6A3aDu47y+OmavxQycpEINtl9Ub10rx66g96FGVOYMa36xZ9D2ujadSV8M2gSxubn6W
muRPSJcmzmRaAZQpX+K097WsOEEO5NCpwwQxE0omB2gQu3QNuf+A/X+G7lfuI9FlbtbhCahOCQZo
0aCb1qrzQR9UuK2hB0o1Y+BL7VMvyUzFGSLdPsq1UQM0mZk32gjkQgppWmipNBXgnOqdoo2HVYNm
+ix1T9pEDiXUDJyckvQeXpWVTtRBA87pzdzqHDWek2NN5BuA+/I71K7Zg55Ba3fOVDMYysS6ofUg
BflogOoXCm6ONlPLwZj57PWDCsCqnd/IEgC3zcJELsu09BtMAd9NOV0LR1KH3Jvj/jZVIcyVp30w
ApeBwnrJvLJYTZ9YRXWQclU6LIb6JKkUkNFGBlQRjdIwA2l7IBdWmOhL5UD8oTlNSl8esjiJqTNQ
ELgbxoD/SnezefCAfJA9W9GGh6mmfqPH0y210vK2iAYIXqz5bT7Lj9IsBwsZD9O0LK4ZDeiAmeU9
SmFozUUYkG1bsBpL2qmlmKjMiyZoIwkkATPwukvsGWPpKrECXTPVyJ+zwfqRaBV63qPmVmXfPtVr
1/hdPmheNCjzjY5RlM5olNs4z2RvqarsaE7LfDtli5b6yYpGOfSO6csCVZLBSbtOu5Ms6wSIapiX
XWjJJIXK8iK7yoDByrE9W/P8LFdrOCbtXQYWATIYwyFV7WdJTZ4W7EOb5B5OskPXl7GzpPJ9VNk4
tavV7aViPpAMmkiyHbW3UgRp4yQaTtM8HXIwurhg8/AWsznJOBDrOjsVceVVyfhUoh4OErArBrZd
FuHcJpVbF124NAo2xlRSb6Bj7aEfK4fZHCle2w2uaa6N22b9F0yH9V4nm05S4t8x+9hFHNy12vgE
9s3USRfQy5NxvKVxBMqL8hAnMuYYtMSTpeJBlYwgzcd7wyzOVZL4TTUX7rwAcZ3l+g2E9LwiUR/V
bnGmSvqcZsanuMteYhyKgVak5ilTrHl0B8te8LAGKYi0qm6gz/oYjdH9qlDfqvID8sKpadeVrSk/
dgaIKWJyB9GRpySCAnSklvdVPAV9FC+fzYnKP6u4Gz+omcr0Tiq3raMDKOgOyaqsjjRLmddFS+lj
ZB4hnEDcOtG0IlCamgiqd3bTeJOqoQ7HuOJVKJgqkIfnCsKxVw2JdPDm3kydrH7qewEUhq8h0G18
Y4Ar/1iPLSejJiMCogez+GEp8UkZP6+zqNB8d9JxhrhirxrGDohQXQ7k9asdQZ2YnPRUpA32DtfI
LYd/G0J1rijTaq0BwzXquBRER3ArYl6Shtrx+tkt+DT8KTpp7ZDMuSEHUo/Zt/8j7bp25daR7RcJ
UA6vip128I62XwTbx1aictbX38X23LPVbE3T5wxmBvcCG3A1qWJVsbhqLYz41UB6cQfEtrfNFC1D
whs7mOQvC4QqVsMmM7BtzXBoZgxj5vcKj0LzDNtgvQxtEYglAcdr4H+XRpDLC1NZYEQXcA81Lc21
uuUBn2txtaz2+0zex0Z73zcYyJsMCHjc3smtWg+9KIlCJymGkrXfy6RRo0IUUQXBlr2Ij3QqMwta
hOIIUmGNw7+myuy9AFXQhVHG89GV7wE2gtF0Hz9WpZ2+5PfSjMXuwjtKr6HsphOIzOi9MguMO6tD
7wQZ2g4jD3dAKo5BHB7f0kZldvGbmEPSgo9A7Gf8JkBG/NnAGw6ZMPb/JSWSP6I719apJw8qrwq9
CgKXW8Gemjga9MGqYbaf7cRwm72Ka2DokvclQIGDspDYVEycfwO8HltiLDOlaNIVGEgkZ8teorxk
9V+iR+dxQdiYu0DHREOgY4aUcp3xO4JXnUnGBVSm4lcLkiaoSHG4QBHuKo0bIVs8NKcwgKjL1Ljd
njI6qg+1K81efQrDh3w6Sp6M7uQ/lxlndoI56PKgF1pL3RHsi2+VH/v42m72SF8g+IPe13GSWkNI
UUzsAdgmmH0vQWirt9WCL34o9sppOUr3ui050h1/lzedy6As2+euHQtVm0zQ8WbFLPqJpPm5clSm
50zpjrK6ux1FriLleUl/22GxaXoxo8ZWYafPU3tJikdBll8KDAbcNrMdrD7Wc97aVT+tiSs1ngXY
AZ3ohDghhHYbZAGIG0Zf9Qs8GHm87tNVqsHS8K0g5wy6fPyXLn1lUtfmsVfANOsLou601pOBO8jt
VW1t3toC/YgrC0lRtXrTwvtkPcddu3f6pd4bc3Dbypmh6CLRMAthEk22lI1RJjKK89hJvjUQsy/2
uPSmzl9a4Qg77QcgZItLiT8w/PMLpL7ycxi5bWJ/AYS7uQfxqRd6t38Tb+VMGgjNukinGXur53+F
EvRia7ybhylnf7eSzXp/mcCu5Eldmzr2NxaXwCSTYiexuod8gFsl4w7TvilnWVcQKRrbVhZZLofc
TISoM2FRvesb2/pBqbhjf7C1ylmA9ZExEBE98956tvpEF1aZuFItQ93W1FPzNx2DaLs6AGMF5vvd
5Q2RLOAdjGu5WmaVTAQvxymPRLqvamA9gIDN1ZszMxYySCAFyugipgXKYfIgBORzO0Zb6Xq9x0zM
Xrq0NGvhbB10XG70Sf7SELd4h6IfqLmSwAhAGpB6gtuVfih68Wng+dU19dN5A3QdABZZFHFDuDy4
VWe2bYO/+HVj16ZTv1EwcAz2J1BzjY7+Ir/MP0Q/gkoQbnC7GH3W/YHcI5vz9SKoqevD/fFTaBRb
xRC8QolSAu1sP8xsNdAPUK7GMZ6e+s/0yasIeDeKczf8lkF6tFcGc62NKgRiVEvPumanGK3e08RZ
HcO/alf+nH4j9xrKFmvP/fDbQeNjqUy4lIF9GHFhg/qBU+whlpq+nLfdtSCR6WhB/ISChe/s1Jlv
rZeJnmVVgSKJlgigZP0VHRewMyf7ct8DkcVP2/8lgHyskQmMkw7Ge9Az04IkSpz5MLjVI+abgqGx
G2Kn99aBeCSQOQSE/yWCfJhlImWVZVZDJJgFW2RjD9BqMt3en+kMOxAM3NeqzRoQ7eX/P0Bs7dvF
GWgV6aYuD+TUE1Cn2Ygh+H90ze/ACPWog/oLvXUnAWkAIKazXcq2Vj4mj+Vj+ok7a7id6j9+DhNA
2wog3XnCzzGerR/9t8IFBM6dnPyFfIPgEL7zP32uO+cJsGZgJNWir9aMQSUukiqpkJIVQTjlreUX
0FEacNW5nWbPkNwr513ZYSJ1p0mluUC70RcDM5B1m8rlkMZWgBX3xAcKPs1dwdW+tLEtpfxG+1YV
KqHVYakSINZ4MbyMFX0zKMiyMJ/uJ9zhFhQ4tl46IG00XTrJWT+qg5MQZ8jsjJsotsIFWN00ZCKU
cBaLki9KaYxTKcTBhYqAUum2CQ5ALd5ztph+KmaLwf2KVoGBRxMDT8qXa0yKeZr7ARyzVHpD/Fb4
eZA4iFEvXcAbL96qgi9sMXkHFANjW9RnW6KjJXbhTzsVPIPTm+zS6zr3pWQju1wYZLJLJcv5gscB
GfJHo6cM0Nx0fgtaAO2t+8MTP71fMz9IeMCjCHPFQM8DWlyX+6nLeR3Jyiwj3kq+eKf4TeKq0Nwb
bQDOx9fSGSDHvQC0gncG456A7P1oikDQcNdOoSnXH/bjhzChWMPlvJAG/BA1II/G0cTA/+LUj/KO
W09tu9CHJeaYJIAvW1UKS1TzSTq1OKTZPt4Vhz+4+2/UxOvtZSOvoiez1oSwRdnNLX86Tn6yyw9U
QkGFtpqwNwLT53/WrQxzYZeJeAOeWqZMhN10v5wEAbTqFpgGTIz+t4AReNzItxHSL+wxx9Js1F5t
I9ijPUltsI0jAqw94Emf7PqX4Q5a0LxguxFwLkwyp7PNB1FNW5ikIkPSiyDboI+kVhvPOozPcePU
UALgmuV4j8qc0ZBIBTFqmA3vwmDZT0dQ4tKIgF4ZbxRjq/IHiSINdJAwRmnJeKra5Va5pBr11Mml
nKehYGs5oOr516p1qITt4kmveJ5+NgyvBOWKfTvabn3VlX223UDQ681BboivigZZmTa+KCgcBCw9
1uyxX5tgHDUVQwIdYJjQ9IdCfhz0qbaNJPHaPtqVhWareBS/vajNs7E2yfhqAdGyRcTjrS8eKKQm
+0oJhOg5TA8Wt/ba6kKtv+E5yawK+GwsJ0sZYa04NfvsQHte9OyTP4k2W/ljvTLGNyMDvE+YJfrt
L4JduJYI8ifDoXiC9gFtVm4pR/fq6vNJmgjhKDBtSipzPVEGzeiiwvh97vGqv4sO8l45KF4VhPe8
HLHpjitjzI2kSee+Txod1/rsaTG079Ys80Zdtm4EwON/LIjJh5M2Knk0YEGtN2GMEc/H1aGqXAEv
8zZVTO6crneF8RMvK221jS4MM/nP6OdGT+hO0sKGfrtksovnuPbq11igVDGqC1ibLbWO5f1ubTSv
0XPojE7pirUnpHb8agrH/p236xtVpWUoqowOqioC3cCcUH3oBjOWKsWf++qAfqNol9m7mYPuqR55
U1tbwXVtizmaUQTco5CVit/VLmhI7igZ6DK4VmDuMp/byOFZYzJIoZU6mVSsjDaIMez9nwbx+JBw
FU83a0mAUQCbwizn9RCpKkMdCkOWii8Hoyd7FOeD+VFa4+i+uNOfFt5Wbh2WtUHGnzJDCmOA+RRf
2NHFvSz2ZJsn2gD/9+sDhgkTkaJ1Pa06zXNdqhPMUd2O1DwAFeFYr5TkF4J/KBiDvvI4cXwr2hkr
k4yzGEXRqmoDk0Zs6wGIzb9QcuHByWVXcehFi3cSNjPH2iLrMAuGkkwTFil6qsPou0e0OxoXaC0X
q1yeiK3kaMo6cK30UFzdqfBgVRblPGCF0hMs64FppJOjFQ+keopaw1az4f32pm55DdwTtkAbdY1j
L4DuEI20nHylxUaaOUYBOI65VbatLTBfrVaNuo6MfPI1TbcHiAwT3Q55czVbMcsE5Q+SnYYpUI35
UJKSEK1vVMUvZgCDTNy5iauavjnNvPvo1rXFBNYe5RmdN2CnuHoL6lQEiAk/Uso+iJL0xUqjxEtH
4GXk+6G39ipYZ46ZKNmmNPq3v9bW7WJtnDnj9RzPba426LhPlVeJ6r4gTyoosBa0ZOM2tG9b28yN
a3NMOYr7Gcj99Ba9SBBr0ycMvBpj4L5wKHowtJEafxqF033hmN0K0yuz7LAX2kVd1VSK8p96rZO9
YSd9os19glsyxz03cQIqQCgKAAcYW2KlGTp5yCLgQBef7KNdG4QunhMAUkwPvIx/5aMULLIyxBRr
shELhW4A9tIbo7tY/VvUG4cxXI5VnXEajld+wphiqrSsVqZKrynCRvtLLp/a7JW0EPm2gHgoHM7X
ouf3oiJkbNFlr+pdPIR2eDvEgYgVh/aqqSoOAEWU5m6CbgcviV8FLMYcU68BoUgqLZUXfxCiXV6+
awZPGeQ6dTMmmFOWRf0QKzJWRCO/gbc76QXqEzvDmXLTFyAV8C8e7M4m0baEf6jXqGd5gCqDMSF+
CUvodfniCr16LOR/GuwZK0woBo9oFCfWgCfXdirtQVXuYyLxODqum6KMFSYWZ1nYRrIwiv+pqMeA
+OGX6hlvR3j+1G0MaAShgcEgaPc93fbFq1RDLatoSIIdEPwZLBo3U2dJTtAO9lVNBQV039kRwKn6
MPHEYK8j46Wlc3G/cvocYyBil+GtRHoef1UvhdsG0BDbDei5AO8ZQp9w3pX/dH7vjAP7WB4rWTOp
epQmtKuvPaQvhr8cBQRimEPJ5UEJyr29mZsHbWWNcZZ6Waa4p/gZAq6VuW13M1rLt01sfa81RIs5
aCSpo7gAhMoX2wwosEx4HPDV7GxRft42tLUWOiWE5x1UBxY7LjROOq7KLYVrJKGnj09iK3Pqgq3g
vrbARMEsqUNlqQwRvNZv0DC3zfqQi3cqhv5ur2QzOGEACWh3BQqGSFiX4dZqlkgR1BSQ+hMdIQDT
RQIpauVOhxv80QjBVi5ZG6R7u3L1NNP6WqthcMiyzK7S6W5OklccwEDsUh8At+D2Cq9qYBwtzaAC
kYoobyg8x1laQdZU8rM28cZ0OQKe+zRLzRehSSCuFVrHSgLI/LbR/7Ktf1tlaWTSUhvE1IRVDXvq
NXvzG/DtbgbYiI9W+YE/r3DdJ7pcJ8soQ0StU3vAxHCBEmsH4tqHRsaTkeRM98J+5gpnU79g0/Rq
W1mys7acy9kggNxhjJEqb3QSED50ULWQgsXrH/iZeuN0q3j7spAqaTeTLax00BwYmQIUroDJh0g9
yHnrmgOvfLsqFjG4trbCuOcQhyQpVAzx9Acz0E61kzvmqdwD9MW/09OQx+zhhS264tVRMLDOUNB7
Cswgj+a31Bcc4248NZ+gVMkd7b1GAjArY0JKXkBtfJqRzYDr9yY/J4cJHaH2Du2gg2W4JxOcIniW
ij1e5D9Td9xaJ1NjNaMqFk2PLyc9RN/iR/OgOnPkqN+aFwrDSBwlAAtWvNgJ1LAwRGfsEfC4vXDe
h2WSg6wtWZ1I+BFyIP9SPagpOw3kNTAJGXsit2ihV5lbS2auOtAmHHqCN2pfOHbEAaQk/Cr5mKF5
LB5in3wPfQ1d1dmW8Kbiy8f+yG01bJzPD9/SRFauSSmEvMNYwOLrn3R87fqePlNJn4q3BTAfiKO7
nIB3c3thj/595csTpmlizOIsfk3c7mSdZXja+g87b9uhgA5sQ+ERZC6MMUuJl8SMsbtJS5wIdHRa
/QhCPF5u3D6fH2bo31drakpNb9QZ51N7yJ6oy1DE0Jiccb5/8IK5kfPxyT7MMamYxGZTGSgE/fQk
PMziTjL3mt8GwBo6BcqZ2pF+9Z0HpG8X8E4Hb0OZqBfGmbioNSp5I/taRac5PRlcRi36b1wfiY/l
MdFOJSFkoXp8NPmT8NA9SrvoTvNAJg7g1QA5SD56nbefTMBbUFUnCSA6/ihnd1pfPGDQ/DRnYlAQ
iaMZtlHU4NPRKgNc1BLaX5eeUkOdvQ4lQIWNsrhXhOlQ1MsjyaJdBp4PZElOdbi9lX+bY68LQp9N
ZWmg/jTRzjfBk1gsyo5zoLdd4sMGc8aWREszTEtRaFOp2zqk/Q4tCNlbJwsU9DPkDOhz6FjY/FKG
tzrm2NWVVEQzKHp8RXyezQxYom+317YdnD+Wxhy0STEEVR0E0Z8yFR5fY1ophdAS5GK/9+L3fj5W
AvFum9z2xQ+TzAGrJsxI9hG+WDaIp7GTTyBNPOJ2ckeGkfsGtR37P4wxJ60w4nwcIkzdtJ7i686y
S0pH3WtBiMjVvAqKXfKc5aqLea4tPiwyR01px8JcFFxXaNNLOQ67yRlAnZAeuKQzmxupIEyKdIIc
OJ7Lk4Yh8TBdejjH6FjEyd+akwRGTXQS0Whzhl9Jj+oTjb07Xrdtu3xaGWbqh36UqpHQ+ZvwrpFd
C9p8dvHym1BB3uclKBWnX3MfQMDJN1tOJto8ESvbTHhJYiENM8mE7QYUtsnih0Dg3XbQ2yaAHbzc
V1XMwFcm0+gMuqXaAmqnTDhBku7QVQL4exUSWyII8thXeogzoGWCW+gxBjFHWy2+qVbuhqTzFsIb
/uctiokkgtZo7aTAWUisQodGs5fl0+1tu37SoZ6/WhQTS+QwbLVygYl4DzwZdA9K3BjaH1STw9rz
xumux+8Za0wYkTrRbGvoe/nkhPvyHfEtb7lX7gaPVs7id4j9vN9eH28HmVAi6AJwvIUl+pb0PZwe
54iHptjMnKv9YyKHOBWaJBA4RQEpxQk6BGNU4eFIdiTgwCXCw4JvZrWVOSZ81GBsFGcB64lb7X7Q
m19mp32JK0yn3t43hbdxTLhYpCRt2tzCPbIdT4Mq3FXhSRwwn2q1tpR/IwDIVnPnGOmToHyLMW1A
PsnVmxqXEOqr7IqkIGqdvRI0UJrU7cDB5KiZ/IaRcdesHiz5oQ/Dd02d35dIvM/w2pBFkOArcwzD
NbtprGxlUDlL2uppXLg6E4VkEKg3Hd424As21IoatCkpnQz5nqAs7hZP3vEQlJuJ+uNrsfghcwxR
V5VIZE0q3M2xldtNnkMhrApHrzXE2IGa/duk5HsonvB0ADkfkB1himdDL8aCJhoFFITAOofz4tx2
kmt81uVxPgeX1QUDURxjCQTrS0+9l+yknY7nr9CRp0D+Mo72T0ppo2AqwNhTQfPR6SZOSOZ9U7b9
J4CDTkrpVGt0P37Lzre2ysPpiBBPEpd/yeEc93OAW604F7R6ipDX/TxWnR7Y5lCu7XjRXYl4POoc
3hdkYhfGs9GmNZE1k4g44/wsgNji9ge8XYyg9L9MmqFWmSWJEbyqXnGy4kESn/L5WWoK97adrebe
+uidi5PVto1yLZYNQdha4VrOt2sCXAuv1LmG+zNuycQu0F+L0gyecNRYokMhbiMwde8JSATAgZfv
TR+34EeU5yh1Qk98MqAR4FiPvBYGJ1SfD89qzdHQ9KM+4XBo2qnDqFszeO3Iu/jyMirLfKT2+TTK
Jj3mjgnaHikESjsPardP7JJOUyRu+523suuJ3vMGg8dcF3XFvJpVJGJd5nqpKWj8dfvlrzPL4L2y
k0rMcXQx4HaKQyZQKPIMb2/ph13WX9uuywc60dooj/N039THVH6+7arbJkwJPVQFqFN21gpcZqoI
UhkkiQGz/jk60YjasxrctrJ9tD+s0L+vfCPVhRp5FU+q0MHdkdDyEuvfRcYPE0z0AKomUhMDz46j
o4KRkeLoO7xCd2/Cgc42cxto25Hxwx7zbWqj70GArCv+CJie/3tUSn/JKSTZcJR0ZwQaerOoY+PU
tXa3t/O/xJcP40xZJAzyKEs5XsHlAbi5VfeO7MQdd6mb91Pww1GqS40y011+vd4iWt2C0+ncY1fp
6NA+9HsgQOgg9x+A6Gmr4uri8WGPHfNsF9LlXYQi6d/0Js/CQresMY2TSW7jrDfVxS+FobAtIntg
xvMyCA4a3c5a0p3QpO6MeGn0vkaSHehdnkGY74ah34ler2W2It9lPW6UnV/rhrfg3tIAATHJmiM1
99Y0njL8C3H1vQjfl6aHhLWvzl/EDJpr0kul/4I0jF3kit1ZqZOIkU2UEpyJr8KSe2TIKRORrda7
TNMdUvM0VjeP/2qrmRtX2oFYFFr2SA4W1FwTwwmzUxl+4bjrZt5dWWEuXdCmbbORDnQ2n4vGVXzJ
XcCFgSmFd7CskRljQ47sUrEfR366bXrzlK4sM4GnmcdUIzWemKNOD9TWDEhVukIHTDapvJmrALZ9
MFf2mCgUgpA/ylu47irxS4OLC+AfHMzNbYX8ogXiV+g+sjwqrSqLMaIA/nG5sWWhtptedST1JRx/
3d7F7WbKyhKzjalh4aVexBmZA4q8lF7IZ/p/VY+KdcrguN0rdNDsD2IPdcCr07myzGyo1rd9CP4U
VBU2cLSY965/ZoA9UHBRcaftb6+Tt6H076s0hTF+Q1U7PIrg6mTH4vNgTq41d7bc8Sxt9lYAuQSH
qQx0JDs9B3hM1E0mGvhWBD4zMbMH4W1QdkWKBnv2ILacD7iZf1fm2AqRIpo6HebAqW/XUozmCmfr
eBaYHFFladppCrXQNa6lfM1HHifvFlIPg45/75nJtLySuYkLhS5ClyenH99N9TmtP/eRnwkSmovv
Ylm68z+ViQXoRsUDAYiEDFR/QB9fukTakb6tKtTWcwfWnkHaJyqPJ3v7vXVlgzldXaGYNclQ5hkR
qBPsBo+qT1NoG6Drqe+0J+kJ83n3VWurPeY6MMw5vImIlrxrxGYqWP0K5qQleSiaPWS5QH0ZezlC
ZTsBYNpozr84YyszzBmrDAUDJHRDNbC2lV3hNsiTogmODJUL09p0ypUtpkwiaBw1GqWzGnyErjcJ
8ADQ6br6c7nXnOorHyKwGUBWBplzZlRiZcoxEl2/vE5odRNPyoKcV03zvhRz1jQyGHUjYgvNDPIl
dT16erVAhgtNh9vfirN/7GWrRqt0IDEeXpLyTRdit1J4fbftlsrHjp3PxirkakYftYS+xFnPgmV3
cIMv2sNvHGm3a3KQpeiRO8R4nlA8ERSYtvVye43bHeHVL2BLoFkHgyedohZRt+0BivHMk/Cq2wIe
OUnARfFtFtMrc0xAIaOsTVaCYyYH4afisXVKB9Pan0ETeIp36QEo/9vr4zjLmdd9vcGyabXgA6VP
xYMdh5E/65Kbjpy+Os8KEzwMkkE0hTY8JGPXCYZTxZ97zBT/b0thQgeaqZMigxLeL7USNOzkIMWh
b+kc8DRvKUzQAMKtbgdKG4Tm831ZD4EyGs78j9UO4QJILAAjgkRqY4Am69JlTMIeiJOd8Ty4wmc6
SzfY1c58NgKQmgJSxLvIba/swyTj6cAMECVucEUW54dUX5yofYhy3svpdrNktTDGwU0onAy45tPX
zO6Ufs481FLhX9Y3sLD+sHAX736Wot0INk8ea3N1kJE3oLELMgS257akeihlKQ7WEEZHOSRuM4VP
vcwDnNFNuipIV2aYEF/3pjTUmN315/M0af2V8miUp3EPZn2fVyZuB6eVNSbUC61YpmmCnqgaJLul
Po9ZlZ/BZeuUNSae0GO7fcT+i0FdhgIdSI9w37+sd5JcFTQVADCkTDMAmj9QntSX7DR5hTfuwOd6
29xmggF9xP9bY040RAlA90pf44io+oD2200Wc0xsu8WHCeY4D7jY/uZCydQvUnukVMeCwCl+N6v5
1TIYnxCkeC46E3UGnj3yKLTDwrpr8ARRzz+ntjxG8/fb20Z/87UPfqyJ8QooQKvFgLSFMqMLJhHd
3uyE5g0ImiBEAg3E29a20O4YWvrbHKsyIkV6P00azdEZePz6T6k7vVuzK/zsfk1e9bT8hOOn9sgD
5XGcw2IaM0Wk6TnAAyhI5+ZVXZSHXJA5mHqOc1hMRCwbS1v6Et6uS19yBcCS9N0Exo+zf9sh42P/
mIgIj1CahlKlUEL0qnbpM/CUeyOkmDALgTE1ziGmn/+Ge1h0Y1cpX1WVeRk19HSNZPQMchDHu9S8
N6DTplleKv9UpafbK9w0SKfewdePhHZVxKVNGg/01Zn2x5Uj3j+BOCIH7vT5ZmPQwqg+FFdACnOt
CJclwxzG52eVC9DinzyrnK92V9v4YY11+25ItV6j/hf+JPvFJT+yQ/Z73PRMPcbt9nMNMg4vRvGc
ZSDN9iP0ww6J9RkPtv7ylO+LCiKgmKql0jq3v9xmJFmtkTkAWZ5XpRBjjWUI5SARs63T46TVHsm+
mzFHMZC7PuYcxMMgCzF9oo1+kb3ozV/p/G7rYhyOcqHyAYXbbmmB5kbT9WvFvUEaw9oqUcmJhxDC
TMDTQkia/+q9vYcfZtjoL0REH+geNm2lOfmMV6kaR7yRdqJUHE3com9/s+07k/VhkK57db5zUzSI
kOC41VI3P0Bvx3Ryoa8dbQSXMaFc7ZqS6l48GU+AGLwpVkpsIy/xLB7VtR2NqQqhvjLa1wAAO6nQ
xXYcR4dSqINyqrk3PPpVr4/R37+WHecszElYZjmTfNMS3dyocIZG5VchhE63yHYdWZ+HWsWziazt
TLP/iwzDTotx7ZNrTpTa7GLimQuc02hjaOaZd3C1bwPU2PWOQsJ0wynfRGdxM81OGjQVI093Z9+o
ARw4RThoCZcXZCuZrW0zlY7Q9qNZJbDd9dJJluKvQ6fknMPMs8GUOsQo9bxecJNFbRCAGW3XGJwj
vG0Bz4QStGCgVMycYCA9LW1q4Hna8qxApqKbqn+1hg8LTO5KEPp/Z2QyvYfdD6XIXM7p2cr5Mvrl
/78G+veVF5SkwaCWjlskzcZp5zRfkk8dWH2SF0x37qPPNWQzH7ipa+sUrK0y3z8ks1lFIx4iOh+E
SX7i5UF4oiJIqp/70Ap+56yS/nvsqVvbY3xBrQZpCGlKVh6Mz9O+eaieU7c7Lk+UjEar7eJrDEYa
Hi8Uzz+YUFgAyppqLTxwMkJ7yT6Hybfb6+IZYENfm4SFmlEHRAO4EQmCiaT89b/YwLPUpYMU7Thg
YAHVfKSBZI5o/iQQzjnaTIUfn+eKobCsZolqJiJnuJR2JvfyCYqFlJZIdlsTLOw8cM3mtXxtkcn0
E2ge5BpKFz6Ecd5AlOAmvasWDrjx0zclhnIaoXSmkGAudoL/v20oEzWKQakqidIxmiDpqrLGVkGI
eNvEVqpfr476zepQSxrEsEY6G4shkCCLAXzBM0QUH8pa9qfewMtpaGP1/1Owgj7cpdWiiQHrM7Gn
c/s11mWnJn1we12buX69MCZupFNOhiJEtJpRw+RectCd+Q0M7t+jyi+OSYIZMAhHTQ5RbRmvII8x
7wfcDiSyyAQSPDK2GNTFzlJwUa3b5NHyh2dKH0plH1U/Sm3IeKg7LtLndsSURSaWhGGWjHGPYj8B
wsYXvdZRIesEeobWBWlS4/HJaG9nBowuXn5OghY39IDwOQ0JHL8gzusiP0eW43xSjhkWJRmmdT1k
9Dot7AY8hrcBlOrBBvulOxBiy37pjzu8utSWe9suzyxzu8hFpSgwIY/VTc+m9pgqX7jlAS/InLtL
q2M4JnEzQI+Kdo9mr21tsLFkxMWEskc/mgH+5mcLgj5BFXAHDW5nBvkccVemVStZrDDFJRuKrEH1
Aro8z3hSH4CN3BEA3yK39G7v53YMh2YnrhYmikl2qo20Y9MX4YS2yE49ZEfiQu70kRIuNba+44/s
yTRCX6V0KBuc5SFx/2VOYqmFJDfiUvIhFzpAWQKijeGkHoy2f5QnLXWsoQWbbxkYUfgt7oDVnIT5
CFEwAPcbckwj6J9Fav4rmqNfdVMCeUxqdxoNQLgniDPWQGBEec+JkNubpKo69FZAl3MlzavmFemX
Ap9FwquOAIbc6BO4GUDXDdAAqI91zkehQeFqj1bmmCynKWUNBB+cPEUn0UUR6C6taoulBrg9Oi1T
X2H4qsOr2W1f2Ew/K7NMhotqJWlnHbGqz38KcWAIoQcKwFMlBqX+i9TEESqu+201Q/CG8PfOMilP
69VQzgoMyGJgtdlTYnLtvpptXOXdIuC1lKhv3dpXGlxWp6vJp6oOu0TyBU0oXLHM/RJXAQ9DIwcT
1EvgO4g5gL7NvKOaAFyiAlPB6XFpUTOjmEQEjxXAsZ+ixnBDK/IBuFNtIgjRv3PTv62xMRlwjKlJ
apQo8qfZ6fAKmDuGNz+gRPJTL3JVzhvTZptd/ljdGUe02s+lIxa0uVBjViKkuMwEfOAi5g5G8Iko
uAdXc+tUlti7UToE6ArNoHbW3CThJ6PNsLn6IcyBsaIBGJUqksCHvv/NRJgYtmTH4I9Ny0cr+BPu
g81PiwukBfneDZozTSkadaIvbEP1aagh0vjT7EY7hdLy7VO5mfFWdpgKIoYURS8bSLRT/KqbhSth
vg1P8reNbEK+ZE21FCqPCmIw5miopK4mzcTZp8R7a9kZfgrY7MTLGgBDwOtKVD6LORRZak79hGoQ
rHtP8xs4cPNDuI+CZJ+8FPfdpy7A7ZUHDNl0kZVRJtBEg9w3AuB7vpIouLHmFpixQbTD+VibkXtl
hdnGSeqGUDw3Z5b4qwBlylQIstc8VFJbFcSXVNV5V6Jt9/jYTKa0htbBNNYglfMJxqRsJT6WDWQd
zOGJ4yCbsXO1MjZvG4thifQND6y+vZPs+rtwDz0HyKVA/xIdAPQkj0Ya6O9/AKWlDnEVt1e2mSNg
CmXdCwUcRtjRGlrZlYFUedRquyeHMHR4fGq8xTJhu4xIGUJUEtIDETj48m567USMAPUdRo/RlJtd
6HjyHlg4H5KFqYSkFStFxysOUvwzOJQP3WgejJE3NL45e7A6fewzx5KP8TITHITR6T0LU6zJwYDw
6H5BW5ngeVQvvYnLr8ZbHBOgx0INQbOJL4iBxV/G5+TYv5avoFgLqm9J4tKpH4BUdhyXpf/oDbc5
T5ys0lOiWNYAJRLJr8UCQi+WbRWpnaQY5coKp4eGWRYfa1yTWrcdJrfq3m7b30wQUJAH/ay1wUpJ
ltjQKjq5Bv3m3l4q3QlTqbXHutrp0K+9bWxzg1fGmA0GsNWYC9BgomRsXQW6QrF1v6i6e9vKdppY
mWFCdwaxacGUwDB0pU7GJffYXhEAwZYIQrQrxfUiJxrJR9oMgU7pMse2MSRuLn6/vaJNK6YMPVAL
FLeAEV3mIrApTiTVMpx0gBS111zwu4yXFLZ3zdTwH0uidJuMkaibU13vUzp6cJlc+dg9ni32oaID
c/8s5VjQP7e1fZf7WBd7d4wyXe+IAm8ofoB71ZdezNjvIU9Ap7f0LKACKbgxQ34Vo5oDlKb+SC5y
O6CtfgXj+mIRD2qo41cIOzPIdsvO8KARA3JP+gYiuL3NiSvbLvP319SZMzD0pmmYLd1h47kUvSH9
PIb+ba/cvnBasoHXaJ2+9TA2SJRqibmA6Oo3QdpKY11xYgiuc1FV57vBVbBcWWTqoxyCtkYrUWqt
TgBX9hKE3eLMs5W5tR4rdpwk4OruDShrVrorK4vNWfHmrq7s07+vgjW6SaVFqJom1WJooBocRAfK
TFW+gJ3KbTAUJ74rPKmA7RvMyipTPS2d2ulCime9+FTss2NyWPc+/rkKA2668soaU0NVkBLuIgjh
+nmPY6J7daK62nKShy+p9GnqeltLd4mSB+YTZ3Opu9z6uEwBleajhOoQLvvbnSQZfaXQVe4oxb4o
Q/6NB9LjOjAT8mqBVOqy6cBni3wHpv8gu0RoTYA12YJ+5hU7YhNamaipuNsbQ9BZPxvMlEVkAEkz
lC5odC/wSvbA2datDL+2yXhPnQhdn1C+vd+aDIKKwjT4AWZoY0epEehYGRk8HtZ306qkq7IG4WlV
Z6ntlyE0/nN9aubPdakUzhRPn1DXnWIuRmvrVKqoywDyhE4CCPAuT+WSz2AgCmPJnxXxs2nFT02K
Wibr445z/reuZytDLHWhKUOoIY/QFixDL+peZSHjGNg86msLTOcYz+amMWawQANMpzpUFyncUcZJ
NQSfEE+9cjMRq9BAwX+pODDLsS0lc1jWFgLaP+fp35yd1lC+QIGUajVfuYRs9ZCuTHUf+lOqXWnk
VTViYCfaaLnXcu0dLEDDQVu0b4ZGHlLNeJNHSF402XORawchm3YTjppdzvVT37X+CDmDx7Kof0DU
1LLlKvXbbCBOKhKZ91G2AhNIQFUgoQC2hZj2pX+JA0B5AJbho9B+dw7eoDKQ951nCB5gZX+iVrXl
aCuLbI+sDMUeD+edDmnC6L79huuP1x0NL9kPv8YTlDd9gfdKutXiXFtkHM9U8/8j7cqWG8eV5Rcx
gvvyylWUZMu73X5htO1u7vvOr78J9T1jGuYRZua8Tk+4BLBQKFRlZfZ6olWIEmTMdSUP8Xem6Taz
obU18euO5hij74eyEzCKMDrLEUUwO4euKMbYj5BcJB2Ef4E+XBukUhUMd3MF7CH9kn6V4ACJOreQ
ni9H2q33+NoGlZwsUT8lqLGC2LRGYXOarcKAkCcYOaUFUr8CY0WbR3dtjspF9HAUuwyB15VUvzmS
KU/dznsoxMw+m/hgK8RqqgodMxEQegxoff1g+G8IsdMIosZotNOUKCTn3iIM1uUt3Pb7TzNUCjCO
HXR25AUnTUbtG7je0YvA7/CPD7SECXyoLeBmgrTDN3KKUAiHpA4Cw13S5j2Ics2Bgog5D2Jlyl0w
mmFbeG3p8mqy0xVfErjWjPMHY6x+XV7ut109/w4C4CfNBagqfN3VoOo0OYkXxQWr662cpjtIplh1
4v5jK/A6tMyxVMT6b2n63BUZBFkSr5JDM4wVNwvuDaXwLlv55v0SfBt4L9z1vII3AeUhMeiK5Kjl
YWWK7CZBgS3VQCMKYoB6MvmxY3jKt/wC5sBbrCt4fcDJ6UUJyQBFxCxMvayUbsHAbycdmOqgrv0L
YwOse//MGvglbyNGQBbPYxuRZKjUWdOmbs6LdEm8wY3v0kN/lVzVkHo37Ho3Qz8s3xGSNRlqBsZ1
BfJGnYgKaY78ThIsKCks8t+Q9dvcgdVvIv++eot0SF17SeYSDzxUFu4uEzzR+fQRdwwZse85CbV4
6ssCxqflURrGHkFxgWP+HtNpzwTfKR8MiKb5l/3oWwigrFEhIA9THvPVMRTR29aOBkgBAELFMPHt
QqdsUBf6EmednBhL4EoZnv4zQEAlTnsY1FbGQfS9SQ48L52MOH3E/wZpuKl/6flmhwBvNxig19PC
5kAXIAeKGSIv0+r2Koi528CYVTPWJs1EqTu3UlBCmQ2yPbvUh5dKmc0kVe2u0HzMCLvx0ngNN5td
B325cjbDqdtDnTcyofWpuX0ygemKc2UcoHEMj9JYIUvP7MsbcS7XXvBrmv5haMOuH/Mx9Zb3yVat
sccNAnYtM3hof5BBc0jmuiKopR6DZ8L2gvjBs9pzZK/pn6AIuiggf5c1nZ6sVyYuKeMwST0RY5V4
jhxHJ8NL/iV2psP8Iz+SHn9JWJeUxxK6OUxKny1/W9sn/746RmEXRm2ZZKkXGjfpcJWM/5wcDN62
tkAFD7US8kDUusTj99HHWUfdlu4UT4OUG0kemaIa31I5yh4VGGquKUOVw4r4veI2OK1A2FiGJ0MM
K3q87EBbMWi9NCo0JEkPijElglg6Bt3b5WEpf+nGnVAzzHwHu5AliQqv64aB5wOdgYOjXtbFBNU6
0SMEMM0J6jG+7hOZRoxnuaDFs2PUXlnHY3MnP83SaTiA1g2qTSnZycGv97jIwtdhp3+goUSkKQUL
0wnP2g1n646WmHiOYBNYad6mf65+A5UjRJkMnsY6I9EXaPcUT48EcpiPwl2DFgFGxeYD6pkhSwGM
+OS3U7mySiXo8cQFc6njVJZNaXXA6wKsrnaMs89aGpWUj2GZznWVowZbg/m7hCx57v5j/wSjioF6
FnJK9DeooyfMUxLPy4DNm0DtWrW3VVBZUzV7fFQznOU7fBBl0LUt6tg1Q6EVmTrCVql2HwpnJJ42
1/1e68bcSflpB/06k+NFyMEkla8Gk7eEqo80Gkhy/pErBh9DV26oxQ/ZJCY2GLL2MMjY8u/AfOpX
UicWGVzUFoUSe50tvNQ/l2OGnBekOBh/0azxnagi6IPX+n9DHHjjc0NbR9RVjIhIkLOmPjeYd0sj
qPvYg67iE8Rz3T8iUJ1ZlmZ0x9tslOGmRQwgEI03UCrRbErDVKXCxC+xF7W9LYyNjRLUZQfbOCc6
Knb/sUBfoHME/rmZw5qqTjEFlPN4AdxBestyro2M5YsdKgro6VCLcymTvVvcBCLO06HYSR7qdvsz
Z/3H5WVt5Xxf7FHnv1GRiohlEXtGG9Z7tQRzsGRUOyOrGmuJ5hNhZjTE/r7t46fY8Lmkehv5tGMs
m/H96NyA7ydo2uFp5o3pc9C8Fh3jXmH9ffLvq7t/GBJd7ZU89vqIs0b9UaveLu/jRnLzZRup+FPK
oNSpppoE73AHEirwgxNRJhZs5LsQFDnVKgSZ8PICLoZ+nivaENRFHyWwI7lVZfK/MAkOnHsv2wba
WhOEDWbRKStbDyEHFe1ZdcTNYwAQPYoAMvIBurQXB2B6xDM39qRgH+c3zfIqsFhvWCYoj+z7oOR7
UY09Hm0JTg1NCfw64yyYl7/YpkusVkIFqQl0smUjYCX8dBWBHSzVCoaF74UbfCxgrKFhQthugC79
6nVVx89jpGmxN7nDkVAqDvsFSS7BFzBzwa3lrGzRdPiNZjRdV3NYjpc/Ff4f0g3tMfS1WzINo1+z
UKFbqdp6dbR0VqrnRW4UsFiBCbxGjkI4yDObqN3n4BoV7PYYmMh7/YGJ39jIRr+YplxkECVUjxY9
Rk3AJCqK2mE55k5xb1wTtXS+wymoYJiVJrI+qET5TKuBLD+ZdANMsYJbnSv2xfWfzgpriPQ7LI04
DxBpiijIwGvSyOR8EYA5wLiuW7x0trrvoaIoXQe7Yw/QNykMf7C6jyQhoDJBGIRiKVTecHnRpQ/Z
WMJIBRDN0yJMNSZOozw2s12OgqlWnXP58LFsUSnUzLcdamVt7Cnvc66c4kp05e4mjkQnGH9dNrV5
MDBBLeLuBmH+maR6FfrFap6HWISvgODaSebHQmENaG2mWoAO/mWCRLSViVjrQMS8hIkXP2X+DBLj
dM8nNv8xn6S7oECxKP6A6rNfFODHZXT/vxfYz27yaZvaySFH1U0OA1w8r/nPxcbQE6wbmADuIwd8
vOBuZfWNtzZUURQwrCjShvqAUdURFO1hceCvq3g0q4pjBc6t21RRRUz344YDoJw6Z6WOeUgjEpUz
72ik+2CGVNzU0X3hlrtS9rpg9z+IfnduA5rJRvht3UAKBEwAwgGc1qArnEFnLFWbp4mXd284BdPY
W0LC4jzZSvRQo0WiLMmEaJBs88ppqmZK0fLKEg8yfXru1IuDiImxlQ4atyYvWZziDkyNm81vtzJK
eeqczElexjU8Na/7HXq3umWECwsjzLJC+eTIFREn8jmKqHOquVxaI0VJORaOiWWFeuBADlPCOwzP
sHAcrzG1/RCissbwxE0buoT7BIj577rt0lTkeTHChlINZqH9KGbWbO53knwcYBTswTQpGtDQpCse
qOMPZTN2sdc6/ZO+r9zIrZ6LQ34rHBRMFKK+nO/n68wVgdm1FS+8GX3xEFwne24PFL1rHDGlVln9
ibtBqsTqpm2Gl9WvowsjglELXCzj1817dQ+iSK+65+7044DDV7r9W/bKKoNsVSrX+3G+g1fngovE
bg4qXA2EERqESuSajd4izNp2zxU0VZR9afMosNrSCHZYlNuZ4Xzz+H9+kfOTafUL8l4qlKrDL5CA
LYDsz776gMYJqFVRpgbBU2D2Ppl+YsXVzaC3MksFvQ6sES3Y4P88IYhSGZkqZr/Ot67e9RclLr9a
nc6nXKmqMBOJpZ0Psx0RBpr6vlXv+MK/fPd+x918de5zkrMyVmeGXE0jtrKzB7uGnLe1mPKNdFvc
ZU56nzEFVjefs+vVUaEHYSYIlB7+Kt82xxTa0+Ev/sRdEd457QcLl820RoWgpC66Se6wl+otfBUk
zgjfu9rO/cmbD6y3H/NkUA0TI644pGawdt7MxUQjaA8FcTPdQ+T4zzzg5DSLOSymiH40et8O6/nH
/KD0k6bR+0LEWA/6Y7OjWul+4E0VDTEOWi+ojEZ7Vs79HUzy1YVoIHqvCaMakmPROsDFYY8nvzsq
J0xbu/UvzqptAXMGlnpQkPkT/fR5l12xjuZ3OCL1I6iqjKKFNfjx8SP4fecT1hPZXKxo13n/nNOA
skQ9bZIAesvGAAfmPTApQ/sOK9aBhlcaE0wfNpsPnxXiaVw6EBN1PEhkbV58PTtgXjcTu9n174MD
iAbm3lhjpYxAR7MndmqXi5NGfKhKrFC4HSXRWoyrsLhLUygHhcadAfDh/xaJRCrzkYYyRq8a9TtM
+ey4t8hNrc6Z7dTvfQKMA0X4ZYPf0cjUh6QiUaSqHMc1+JDnkwIEfGP/EZKQdj2mJ3/2VyiFd2bj
KPtWMOuPLHQ7j53LMs8PFaPAPiOAzOb8Oxo/dZZddw/WVjvcx49Es0awOlDqc78BMx8x9R5hMG+q
TO3j8m5sFgtWcVmkYldWa01VkEiZPgGQjZmZ5TC9pZ7sT3vBUqxsr/2IIXhqM8xu529/JVd0BSbQ
5y5PlCn29KsrdOf9ZVftUAP/SWQE2IOyrFXSRZiplcO6LM65i7ivHkRHwTp1iLJpXu0nu9rlzXnH
LMSQ4EM/3Fd7SxdiADdJuYa4dveCS/Y6gyKR/CGReJG6ButDkvhzyRgVn5RMzHs1QKFzhHQuhws9
3uMzmrrJH/9GuXPzkfSZE9EPwaoYwWtsYEOrd+XeeCexqfQCNxshqtr9Ddw5w1/oYkGuzMWgk+ir
Kw+F/qDqLDU2cuovbR8VhsAtqPYqSIu8lnMqiX+TRy+c0SQOmDUyRhYrUfEn6GND7UnqJd5Kvn6V
PKS7woYo4V2zk24Nr71hY8dY2QH9cI6GKoCoy0xS2HiXucOzyIGmlGizRblJph8aFksk0yQdWDoI
YnMy8UdMeshW6uS/UG9FLhBaxb7fiay2GmtbqQQIzAWofqvY1pcnSEw0DxJBBH38Uan6OTySAQ9G
DGOcOJmizhGVQU3BPBB7RLN6OctV66BHFfaqyx9Yzy+Gf9L1/VBNMbzSJugvSAZSj7HClVDKNqfP
aIkbGhMGzTjgMhVOtEoqolTCduZPRIm7tmq8d8HZM0NZqUnhMay6KmuB9Ctr0Oe50LFAftmFM2+m
SwWRo8wUCpVVmmO8tGQSbFaPH+gYB5GUY23B6/xUuQqmiN3wqnfB2+B0XmmnN2iFIogZLIgva1Op
IKOMS9GLM6KY7AWNCbqGneE0TulDVh3S4oXH2tPNAujqBpKpWBNJRbfUBgwSPpsRbSiQ10AqOjjW
kgXKJxTjx+fJIwGA9VhnBGyZym4CfEnNEHH8q/KVy16yQrQYx4/lMFSAMVSwzJUqSLHRcRPM2RJr
qzUxhWupfvU7PqZ+cd3cpS6zocP6iFSgEeNZrjlSeYH6r+7JDodGWGhCOXGySl9woj3KPQNLGpIV
TunBh3qJJblqsZ9/gg3e6xCyDb2FoAV2446JRt8MbgYv8IaIOu83zQ4xqOKZT8gqrwoofQuYluNP
aOHgqRPaTN6lzeC9skZ9y7yPxEIh6UQpgITMHH82P2pgOFsb8DyABqbMxJsOqSEzD9188qwMUx/T
UEP0G1Usk/f42eIKc3IDLzx0J+mYOuWjbjfOgvu5cBYnBwU165RsFyo+7dMyHxzXxVDiBj6C0FEM
D2DD8MkLlj+CrZx5Y22eyZUx6rEMygEuVxQstu7fpeZ97Bl38OaJXP196s6QM3XSsgx/f4lBv8vr
86HslMzSq8FtF4Nx/hkuo5NjugriUtA2oVgSBxWukunYSbeJ9D+uh7onxHpUMyODV04Nhn5f59LY
Zb1hBU3mXo5lDC+kQVI6lC7/lFJkj/SHh13jtD67hsH6/tRt0FS9kGYTclyjuio4wUvyhrEQlgUq
6vNzwi91Bncul9oBvtbJWNw824Fw5WRUqFjSSRS5AlkXOTGoslntFXet2xlUkgqn+fXvwv3KHhUh
hCGEOFsLPyOqxuGhOkH89s54rX6SseH+bflx2RXOD+5vD5FPezQRc9DOixrX6HElx/oJ7eVr7iCc
5Nv6yQht6b510mvSccvxssPzVY8fNRBwoWaSgaUAZSHC31Oz8iXGV6W5ySGLrYM2AOfA2E3g1cBl
ENmBu+wl6x6YS2YmuF3UW20BFUfqcAKQTIC9xJ+O5DhA2RAHQtz9C6S7jnb2fy45eoQhM9QiAxI9
9oD9w+QChILHh8ufc7vysDJB9nYVpoTWEKQxhAnFLHx1D6VGs7RiSzZ/PHMQTSS0YKxLhfW5qCyz
1RajrMoUHguaoyVbLLEcTMayyNvmkpdSoSRugqQXyScqQk/Xop0KSUAxehPSFBDyx0C4CaAkVqcs
UZRNmNX6i1EBZuqFSIl02A2u1AVMdOpesEsIRXDITgj7Xf++/E4/are5Ylb5N6s5qy9JBR5F06CG
USLwgHHabSJzfsQMojXeEZnpxVNPBFOT2kZipj/UQ3wyfNZ3ZYU+gwpFLTfHkrTAl0Yrve585TCg
TJmboJ4hEk94sdzrOevsX84DAa/96r8d1yphGaJQp5wBPZE19zYHBy7RShlUi1lmv+y8aMJ/tYc3
p9ImKHzjiYSaGXomx8odDksFTSRSERVKa9wxlesvf1qdpwKOUA8zX9X4tAP4inkns5c33ifccuIb
a4Gbb8+/vEjnqbQlS+ZgiXmE9w4KRQX/JkipGeWhqfbP9fx++ZSy9pKKPbGkiAlH/KWKcquqNbNL
vf/NAhVqgiEzwor0LHWoiVbde5swZudFEkj+e6ABxPKrP2TZ3KRFjjWoV72jI34qKA1ccVa4Hz20
1ognDqCFzW1SN5Z80QbM2CqBrtFuhI//bbFU7MHAkga8fA/0yRRYSr7Y/RwzMs7LSa1O08AqbVXw
GekJIE+3wlmDTpzk1wYjS2NZoeNIa9QAm8BKPHamIj1K+U6rRPvybm23rz49nUYoVENqRIEEK/Kt
0lukApg+plbvcrecB6iEye9YuSFjXTRCYegGSSjPldVO8JTuMDdA82cMj2QZoWJFVC2j0ApIosc4
NHPtmNQY1uJZLF+MWA+qva9+n3flVEBIhcRdKN5lZn+l36j3RDwiAXV1d8VkIGYE+vPnXCUqeOZg
fpXAO+Z9fi2hDZUdZjcw/6SUCss5GGGQxh9MoNhKVIIzHK3CL1sQcdso3XidOTj8YGq/s11zG7vM
G5S1SCqayPw0SQWparYOYSLHzAWmRhVndgugHlju+F++oaTIGNkWAZkjrrTa0oWv52JSAMQdwZCD
4NV7ZGAKsxZlDOpjMjjEStVJRKejpQoGURDn6hs6a62iJ6WmV4kXZinwf5jbW1hIgy3/X5ug/L/v
iz4OOJTdamH5mTeYIlFgJ+KZWMOtyK9CXwdkWNKGxJmQ5aWkkgqUIJjLOzg7D0AcvUnX5K2T/RZ+
y8fKM25YiAIS+77v4KdVKsvTpwGk6otAsrxg33pkXoBQFjKzyS1PXK+OisGQ6oz6OsZLWcY83ZiZ
i13Yxan28qvUAhz2OvXD0kyuRXveST/GPYgh2cCmTSjz6kfQEA4lDP9/OmcUClNvjN2sTPbYQSOl
GbWXrIIGUDceQLF8ZeRlbQpL5ofq5IdjcSSy9jWrN8b45CKV/GVFPcv6iM3PjTZyuqX9LcsKIIQt
SNGngTUWujVTrqvgXNEJY833mXKh5tRqMBBjG1C9tHdTZPbX5a3h1h43gHjXxgT0nqBZg4N4zG7R
04E4sl0/YGzMIS8MA2izymIF4s3ztfpRVIjKAyjeVIuKRg9fXhkqymetZAvN4ly+njfNYJwexGEC
hvPoeRX84dmADh2wrIExmnzT7/pEuFJqBpp2y4wGzhYMh4qE64HKmTRAiINIBCdBzd9m2n7sna5k
rGTrxK5NUCd2iYJMM7gxwcU1HXtUC3q3upZ3rBO7eVjWdqgT2/e5Ds0jpH+Y23Mh9wm6wR7xoWvM
RjU1gnVKUSHmXzGifflTbWZSGgoVCj4TSKvosb25HbgyK4rk/AaLd3Vqdici4hNdq26yXx65G1Zd
XNy6nzUdMGtFU3iwEZLvur66uHKShSb+A+6KQfcOqbOdRkhd7eC3dgj8AQ+ygfQ8zj0B9wzxApaC
6Gow22Zbt9r6x1BHQgSZ5AIwO8mFyqciOJGpRdKLLJNj97N/6K4Ki9U520TnrG1SjtuqGKhSYlB2
CO+iJdnpHd6igWwG2fkWrxNT8iaHkI8XDmLmkJlcZsYvmCW4Zb0YN8thmgG6MknFtJJIf4tqVnMt
bnCG0JF9yYP+JdGDe3T0X0ID0N8h8pNKs/VSt5Ml+RcvyLVpaud7oVuETNQTT6oVsw1/cUXLcO5N
8OTaBLXRda+o85iiWhWi7wPR+8IuveLUXxOwG5556I12mJdoTwpgA7HL7DxtXTlr81T0ELlGavoY
GVNng6+4eOBOgi0+CjsVkO4+J4/LEYRI/4b5DjA0XVB1HfmhoGK4/usJk5MaYp3zDMPvhU8AuJCZ
RFlwRGqIQhJb/G6z1aRjil/UZJRPFRoDUkGarJxjMUHuSxCisaNXUBfBcxniItzDP2fVJetbmaM2
Ng2aVNLBNetFgq2Zk/2H0CoUoKPyd+iRmMujwrPapRxoOsi96Y1o6k+HwZpdBRK8DcB7rPCwWdZd
rY7GfoR1M4MZqkmQ2g92Mx9Q190ZVlccNE8+pm7g8K/dLbs0vhUJ12apBEmstXppR7DgpGATFY8G
yq2Mu2Yr8APmL2C8TdTA70NZSBdIUaZKm54Xxp0wf7nYlZvYmHIYIJ6UPwSm8QT/PAk+wzJ50dKZ
99oyyZhXV04egPOKF7E22cNzOtJ3uOnOYR6l5VxxKuCp/w31iA4+PAEKaMgkv5HvKUOsjdkEDqNc
bR2Zq3Gr45ww9nQrxIA2g5cIdYaAsfuvC2uSMW0EtUq9Ogbqo257XwynZzBcQReVxQhL/ta3TUSi
gJYG0TOmcZV8GsWRPMmJFyT7aHwZ85MuvTE+1KYTftqgwZRcHCViMNYgfjoSnHvhJoUpoBbycq5P
OJUncCZz9GzzngD52X9WRoMpQeYgL5GMlQ1u58fXaY75DxlzL90b6MIMZ9mfteUKs7uLb0RbfK6f
Ly978yuu7FPuGS7l3HENKCX6DkDVXjRD4UcbihZfN84/twS5A4UXweOOWTvKX/S244NSrQKXC7ld
HBUupOZvWykyjYRFbbK1qLUp8u+rM1fiOyp8ppDOXuEv6LWVlnwDqLc13RIeCrQ4D2rCTK62nHRt
lbry47hrWgOKs17aq7ag69AFqewGxMGX93HbDLQq8MgAZSTd3VNqRQEjGgJKkt9Cf9KcpczUldvL
Rjb90sDM5X+skNOy2sK+jTlD72NkZ8f0OhJNsPY6PcSVAedcPDITbNyB1sMWbX4XC+iWGkzN0a3z
uP4FlL+MqmHkGvi1kcLwVvZR3wVe75Fa2owRP8BmYrdnPUlYJim/iYysx4A5UlJ+Xkxh7s2ydi7v
q0TyAzqSrVdFOUkdRlPZ6siPmiD1p0i0MAId2YomQLUvQMYkRXh4RYpi1r3shK1hNVHpDKF+4mf1
flqmXSPntpoY/tAKXi3nbtcW+2UR/WJcrDKoDxw4b6w5Do6o+DiC1L8MUcabRcJZmLg+9rLxzAVg
gkkasBEqTWy2enezIOs2GvW6jcRrVQ8YPG9MX6JypiKuAojWwpcGgP1fuFNY2P3r4mL+FGhuw8FQ
3WKlR6FwhtkkLOk8uy611dhdbzuVRg1Vu2RZChhm3ZiJX/kYewSBxXTgrCyCbQXkI/v+SEbr9Wvj
GDwmiX35w2++s//6BQIGmb8eqLLr+THTsAmk4xjuFiTETriX7eKpgYq4aDdXnM+q+m32lcl9CRJI
xQC7FeVtgqEIyqRiUpyU20UACSH7/qbs4lc0SY7FbsBESmPNz+ViL6wwtZlLrm1TXx2F3E6S+xae
bjdHIv3X+REUgsBV0jiTE2ZAakoWe95w84Ctlkx9aaltYHhAsY1fJFPXtEMJktQleVCL0k3q7hSk
LPWgzYD8l0V82q9flmu5QoZSGAgqQSxY1E9QLTPHYbQYDkRu4m+RY2WGSmGFMuGSEBx+iIejI4P5
AmyYh9qugagKXdYg7rkmeckalRdIxiJpnYTo++dZJR3a1lSQsYZm5nLX/YgSyWzjvLwGsdnE5Erd
4UplFf43kb6fTgR25697C+KqUgnr86IHjH9gLtbmrhUIa72lGCbKB1NCYpZgZN7K3y7vNzkalzaA
ugDTPA6NVMAGiAX4deYIvJvBsouDAZcu0iQFzNeMi32T6Gu9WOrGE8t+LtoadwORkyj3pTcJTvyq
jqbqK15z3d+U9xh4/GgAheI9SWE52Obtt3Iw6vaD6K+k1CV4P+UrVTGTj+YmdeLQajlTRLlWNHto
jN/iKfFxeaM364DrZVNBqsoEfi4jfGNCZtFa3P1ka27pkbmR0c7JWCmrGE1iwKVvS4UmQQ4wbm2g
tkrYk/50Q0i5gFVbZW0oFYoMPoqgBAAzfKb+arn0PqlUBvaeYYLuRjdBA9RFAy8VphrE9Kgksmaq
GXtFd5+NLBfCukN067PU1isIYgSGqcfIbNvFLFLREpfCMfpXhlOQaPb9E+kqCuySBBJj6ixA5H2J
awnclih/4+CTspnq/5lQ73eXbW3v4acpyu+rupy6cIAptexuQEd7CKvy4bKJ7XCKZzL4SEnvjx4s
45eukvJBSzz91SjMwQXf60O7AD5A2sPck3pjOD2qze1gpiCOxezS3yjubN5Tq99A9mGV0s9tl5Ti
IhC60HBHEGZEBWPKTfGhc6IdRgoegzvpx+WFb0bRlU3qM/ZpUTSTgZBWJpMDCSMzVkIrVd8Vea9w
infZ2FYkATIDHNHgK9sQAgjTMchQbiblK94iINp4MiUMRMrov2fwVgdpM+udsrGrYMMhqgN4+0Ff
gFphLkScnEll6rVpai9NtJcxe1aOk8NY28b1/8UO5aWDOhX6nMODxv1SYlBb2JGO6nlMu7EKi5k6
bpz7L/aoqKxEySKOGuiZ0t/9vgd8DIMDstmcEre0DKt/CR/I0ER0O12x+zRbueMX43SABrdmtCx4
Sku9KXqLKz6FKEM+qGdajMkKMmv4PYmeuGN2JTbKdV8sUzG7CaJllEHv6DUvvUMuh6r2AjDAQtM9
2ut3IoiK7y5/2Y3ws7ZIj8BUjZ5AsQDv+UyTzFB/V/tflw0wvuQ3MnhBlgeVw7kfmhcM95kj966D
CblGfUucwOEyiGYnPl+2uVW3/rIq4s6rYAMBZGDmVTSayHNHr63cCfzllijulD16/qzO3tbz6os9
KlEEzVjbC9MZlELmMlurKP0IY4sRhrAtHUef8zNQNpQMhduN18YXs1RMVRopbNIQyzQkSDQP6Oh0
Jy3Zj8Ftq3FWkz5d3tbtYAOSKAk8UVCspt4ADfjiOy4ntyIi25A+qA3YczNG7Wfr1YhFfVqhvt3E
twkY0kRQthzTJ7kxjZfoB6ADf8Q0oHcpmiQzm54aoJv2zBO4fR4+rVNfUp6XrJdJGa3hmrsxml1c
WTfSMB5GRX1TZg6DAf1gqSJ03TXZbRvJlYrlqKrxCQ9g1vz0Ob2h8pAve0F94DlWo0kpkcOFYmFH
QH430G6QmsLKZtFSyjujfhrDGjrpnGWksX35c2/cnl+MU3cLVNCycsjI7ZnPpzRDesepgdUFUKjl
Mi+eJZYiDcu/qEtmCQZuLgX4F989tSCjDgNfaVnk8Cwj1M2ShtyklgU+cBEOpj5rFhq8KA3pjM3b
ajB/2T3qEgljNQOLCnaPhCDMh5+aXQ4kbXpiIeK2ClxfLFGXhgjxuHIwZDA4nYqH6X58NFokV2BK
HR//kKQ3T/VN89r90jo3crJH1pQ4+SwXnJQergGfF5d0Roy3qobmJ2QN5Fg3U2Rbhuhd9sgt4PJ6
qfTQjNRBGqNSYYrQ4wgn4YbksvGO/01SWf1HanGP7TE9LhAoALIdLWYrvJcIiN9l1ga2M6K/AoVB
halgyLUUcpV/CsSkuLW8hZ5xvqgzjzUWz3Bauuqu62UYz2SLNdAO1eVPfX4WG8alucXh8mVzqWDT
jkGfVzzar9nRACMfHgNOjrc4+ud1aXIg2699NJkhncDtuI/01PuE5p+V+REjl5yJCjoFEDuVFteB
O0epXYLcVOMZ/RnWXlJRZhLyyRghUOO1AJzIBWhhpMrRDMZduYVT/bKbdJxJu24RFXyy0YqvRby1
aqu0imcV5CHJTmRSGbCuCoOKN+Iy1lpM7GXoORFOZvmkm6jmW7GtMgD1rANPBRxZ5uRIwFdCo2Kn
yvALYTQHLrFi9mjSxkN8tYsGXd3MojlLox7JQOIPRzKTNECiYLHym2zPqpdsfzEJ730DGC0JFMZf
k0ZllOo2l8FROWoWKc00PaqNJItL0h1vL1fsSelNV/y0SCfftVHMTRFgbkVodSsrO6tWnhSe9Ubc
fs+szFB5m1KEWThm8Hh00hYQM0F3TzRVK3QI3ivMQNEQmDVC92A13r/BAqFL/9euKlScDFO94WtV
IVEl/lmiEUBobRYoxar2ex5hroQoo+HiuHxTbFUzYRaM12BqOFNSf/2YYwfe8MVAMy3xJZefTAOo
+8BsPc6ZrOga4MLQqk/VVfAWtUjP593w4/IP2IxjK/vUcVT1rA3mHrzefQ12D256jGWOcQw3s/+V
Ccpfw0XVtDrAFFnfPTZDbYagLonzNjG7Un9ccmBDDYUV1TZvvU+b51xk9bCCBgI39glqHB3BH4H7
GhAdzJ/Yw9N0zT4fZAXfLoOVNcpxIcDep6Uy49o7QSRk1xxGV3X/xsnf3EkAuBQi0QjsGJX05x2f
tIlIkn67QnE9socPUXXHxancwA/RMYK6Rf4ugK9FspPS6zxWEXC7drT6BdTdi4FA0Uig0OQ1kC31
edx6qB9hptUrcgfTG3Y0o8Xx756tK6vUZZtWnKgGA6xilsIiwtHVfY7yChm7BCm2A2F4i3Mvn4vN
kLcySe6WlQMJ/JJGYo0cP8zaw5IIT3WQ2kjrWLM+m66zskNdv2TwsIYmCCmyd5j+x7gIeGjYRfat
FhHRSP/LdahzXnHgjs5bQB0JihdpoFX+kp4l3YygO0LqDZIj55ZoFt6iOZd3crvosDJNnf8y4EoB
tP7p/78wYihLxbc8mCmB0TtXx17LwBZYnVXGWaE1zhMuFhYiPO7NGJSViycQZDoN11pGfp3oKA32
vHV5neRLfQsCn8tUqSDQywOy7MVA8To/LONLHk4muEFNATUIfggZxrYrRytr1HXVirxcpQ04owl4
Z7yO98sdoQ3Es3/H2cwDuBlOV9aowDNNajMoEppP3K7yRQfscpbgaR6K1EC9sx4RZ4zT953UgGLT
dNyK9CTItJTKpBnnNgApUHf32rMMUztkpp7q84KZAcuDk/+nolu9Gz/KwpRUMwGPH+vVuh0HPn8L
tc9cMWeQvUDI1cbgdy0FN1w4OFDG9C47z3/5np92qB2ujaGO6hZXiOwZLxhkOMigPeBAp5c4bCTp
dtYByCNmP4B5gF7B1+g2TUmNTr9E0tUGzKnpa32nYXsjtzkUv5uD5JFx6wpsBZilnSbGWjdTjk/j
9Du8Co1abBSczKoIErMaQeC0aNI/nz2BvvdfK6Rf4GomhvMcg+28q5RjWlZHLQuuQETFQO1susfK
DOUe4ywKCd+EcI+uNtv+VVVGSx9Z1O2bDxmIliN6S0QImbokkHovGT4jakGTfiz73gGUuzKlvH4s
s5xVeNp2xZU16qoQ47LiO1SmUbxAaR8UKwomnh3FI/dSAMZAVkd/ew8/V0c5Y5OV41iEmK2RejQw
wyetfhvyxrx8wLaDyueq6PuA4+uhTCtA0suwR4F0uYMcYmIWTeqphXGoCtmUlNSqm8oqoZZaS+b/
kXZdy3XryPaLWEUSDOAr087Klmy/sCwH5pz59XdBZ+4RBXE2Zs687CqXqtwE0OhudFirV0ePgLfV
b+bY1zQAhKD2f4nD7Ab9/ChC4iVS9NWXPl1epqx7UOaqxJBIe5o1EY7IZowAagdwnyoyaqNsA1ex
iDnVjVZTHAh77ZFTty/PQBnci1JF2/fyXQwX8oxyVaU6K8QrFCUkubeTORe5LWbGPpl2QwaoGDh1
5U+8sVMPWKVixCuLAfgoGPvFc5zxIzY/wB7rZLvwH3AFYIIJMGZgbMFQwltctNq71OysdAnhS7rx
a9GNTmQMgkjxrSrNr2ktgrsv2aiRaLDQRz74DG88QQ+odTu5CMH96sSqObIfO8tecoyzckIF1E2f
WNRa7KhTfMlf1d24Z4Q8IsSCLaOx/izuWoG/ptDMGp6rnPYFrHzx1UyPsSTy1ltasxLDv7T0hEYy
bUF3OVal1061mwkjK8FK+HhA7Xqalph/2k1BYOcKesAX064N2Vb0UWAmRKvh7HmcSYUyspmAbggT
Oy/o76AXhRTbyzHAIoSLZCk84NeQphGRarxN55F8Sws0pSr9Q95VOyA2frlu9Tbfa4AmR3CPMSNT
51+MgzK2MzioWIMyeWSlWpabYumUGPkVVKaLi2jMXt9cHmgzLAIOFR1dDR+tVS/RKLZqFCsmWfW6
aDpRqdpVfevIE4L8XNFfKwIq3WaKTlMp/5Qb83vYL5dBKY5llN2ZwNuT3hBFhtZHQuYwtsWDVIwn
uDq/p8lLpxnOEJQHgwJ8Ie7nszUFxyrpb+NOye1lAEaikkW2RMvnSY2gK/2FlNFei+IT1czF1ofl
NY707FDrybEyR0AYZT/kac5d9C88dzPZw7Tfhqp2U5nGIQr6U2bNv1StPtJA9/sO7OvWkER2QuV9
Ocu/rp/YpgLqbCIFXaf44Vy9OWoL2MkmPLAHyw2oZ2Wi4d/N/KGyEsHZKzxR5DhhUCasaZENO6NH
sjhJF+BlOMkxSW1RsVK0Js4SxUqqgaU2wMsoCX6AbfiOksi9vm2fF6VihgfTPGjiRf+jzEPW9lpE
hpjOhh8BaCvUbeBzZEguD2Am6YcdqwDogpN6ixg+2H1OJBeyD32oF2MvK/4AKk3FLr/nO/1Gc9uv
sUPdegeIKKd6jY/zlwRN1HguOZIX35eO9CBZIKSIXiZ7vMiX8Cgt9oLHFPGku/ax2mmBo+UoZbgW
EIiy3/UexOoWKAaobMe3wQN9KE+lR37Ku8Cxvolm2z7FYtya2FGu3KVkLAWudan4ceOH3Zd58q3w
5fpRMQ3+tG0WBosNWCU21PxRREsGLUX7PajaIvUxl8oHs4xGt8mp6g9IhtozDJYgSv+kgGxVK5Gc
xiv93KZRpGh+WgBVR94HrWjMa1v/ViI4HUdX6ABA2goBwGXGm9UcMGMJbrgLy60kMwp7IiiOz2E6
FmXgHoPzEby3aA39uI8YCh/qpNcUX94Zuyr3CZudPeUoRYOyQDwUvaUZhmKxvKO5kXssU33OakIV
vxtfqnZHyFe5FWjG50zR25LeZXDatxBtLsZSV/z5CHBdZ7xk4IZ/TS8VAACb3XSTfc92lcjl/5uN
fJfKbaSuRlU7WhN4TA7qMd1j2MLRXIxy+qweK0ylfArmuTUy97m6YdbYdqUZ9oofEPl3nmLWA9AL
S4q6SqLV9mgsfh5U97UynUwtfxoL61w32cnMmvs2MtwKjYhFbjhRDRKDPP2TKUHoX7+fnyt03Bdy
F1SdAAschTgFNdNe6bj8bgukCaSEuCQIj8gm1HaR97+KMHzKE+tpVC3B2/1zeoL7Au6+jmlBrWXA
HrUea/GO8QvM4z1BigKWFWdTeEnoLJ4B8GORBdyyFSC5k1WZYNpe5rMTU15qFZqtYdXzM8lnAJtR
QYy5eZNWErgAKSiiYVRz3KSp+Ja18mVSZF+Kn6+f4pYQk4Bb0YTlU9Ad/FHN6rbo2zqEczLRvEba
MyG+qYru69ZemZpKNaIh4DN4vD5JDiptSEoAURwU2B9lb4V2cQrRS8bY7qVz8CBiqdmUqBNFVzA5
r5kyd1fVAXgmao/TmfNdrIYOXt6C0/nc1wXlA8zG3yL4C9qPIamBluv3x8VfXOVJ/q5i2BSgH6wy
Hu4iECC6jd2Z/4lRZ3eLd45r4dzdG1XDjAuzNnwQpQfflZ+gkAL+BiuwBINjXbSv5VN0St3xpAmK
dJsObC2Zu3MRKlhZXeIsa4/uwPrpURdT7V4P+qbhvrqIDnLzjq/lcQ6TKAty2HNq+ED4dicMlr/U
X1AiwCxvhcrrEQRAu/60fKs9TIoCo3/3D64Hpk8oCP4wU89TWxtVFZAKDzR/0QAtntIvFg1viCzy
Ldvq+i6G/X1l7Jcwy2HvcQunYnCCWnY0Mxfo6+ZFX62EuxElMWtCGkRsS2A9jpH2G0g1KOI0oqa3
f6Mg72vh7kVrhdkks9BwdEw73qsUAIx6ga5xBSEOPcl7pfhvxzbebuK7RO4yDOUYhnWMQyozTIB2
T2b37boWsE/+dNtM5KJMtKVr6Bf9eDywL4tJSwiQo69FQb0SFdQYVBeNKPv4+R3OlrKSxClCOM1z
X6e64Xdfq4P0wmoZgYvG9N30nIGw7D+IMzZVbyWR04twtICTrYYIqvE6CULGCASWRFA1sspJdWSz
E0MsctwsPXJtQzkdGbQ2LQBtovh/VaUY9Z5xzg+hM2CJIk+9rZGrJXL6IXVFrme4xT6oylqvOSAf
wN6ylqODotFvjmLgls3LtpLIGUmr1pS8lTTDN5Rjlt6GEvpSQoFSig6OM4y5MuVLH0EpWZsiVV4U
4l/X+s0wG2TxyAcp4EdGVvmj2qMROFcCaWDhFcDnVK/e1YNHgWz1nYE+Fp782r6kwKQRzs5tqsdK
MLd9appY8ZiNb4LfUGikB+WBFbxzH5PxQpxJNlL6SRtX4ridBF4EJrF6eHI26BIjsDdx4dDa6v/X
CQ52u98F8TnQRIlplyGg8LU0D3bp0l1yMkWe4Ng2FcMCX7YpGyBP43N5gdRJahoibqwrZ0JkEjmF
eWHZvOm+BzSoCYZrX+Qn2Yl82sKVTM5ujUGeLzSH3RpzQFAYkZPXT3R80qWznFVOEYQCbyZaI2+1
LK0uaQ+OaZo9lmjRLTDFI9hGpt3XlsTZKK1CF0doYBtjtT8UUfS8tPSQRcW+KQpbrvTaG3ICYp60
eai15GYZ1b2kqWibiPT7vssPRT8fgjT/FplkFByxaPX8xZyqvDAkvEQXq7MD6nZN4whWz1zatdVz
V1DLaLnQDhYaxDl+bNqoSDC3AOwpxLR0Hx2JJnIKW0YTMDvURNkHJPb8kGKUj32VLVgVmM/8ZTDQ
ZmZhIqHxhzREU1tZHRY5fohyYGKnRNt343Iqp9jBm+aSacauLReRAdzSaqpSPF1MdBh8xhmPQPMt
YVAChiEFeLwK7MD8HvSh7ly7ZCe7xgnJ//pc3Yy3Yhzaz33wsBZr6cxKroLCErOoQxfAM8/ykY1r
K09IwhvfGdxC4gMTBbcZPTlAWNg1R/GN3vSaa/Fc0DP3DH10WHQ/O7BWKgU4a4ATZFxCzbGZ0EIh
Snlsnj8wUtDhqDJ/w5nhPms7aSmQqBpzoMaXzqIeMwDqCRSb7Rqv2CjymaDrBm4hSIs+7mqnp021
9CbyKr8XDIaDpkJCsoDNwpq/xR1/m0mjtTjuHnUlcmQ9SVSfmnEJEjb1XKjJRalC3SfmeEeS4pD1
OVKBUZi6Q9Xtcmms7AYN64J1b13o9Ydwu4tWFDoiuaniDd4dKjZ3mDvmFxaTz50j29ahFr04tjXo
fat53qKiBOZB38cIsUK39bpDV/2rATlTgI4anMRx15ZhXC2Sn+gKSgBnJdKs+1r0mJqHBZkywTay
pMsV9aHcpewrqdXkCurTH4sDOcfH8Y71Nw078egAczDXRHEXUOvwEshNnFip6w+mMl7wT1/tFF9K
qMD2vrH2fpJlGDoB/KoCrFtOO6YGiSY1wrJmQNW1sVMAGy8NnegbQEYYgj6YyzSMbdZ+7OqJjb44
RrSVXDLih8KRiU078P4tfBd5qiWGWk2weypwGbTJQ03QtrJEMGu4rZ0rMVx6rUT+Mmg6LJnN3rAi
fE2AEeboO8ZDLe9n2tuimue2SV/J5LQnywspjcNaxyWsb7TUVTBbGTuD6po5Wi2rx+lU7LWfaOFO
GmeMvZLYcoIZJ5Gl3bZKq+/gVGtITSuThgq2/Vw8LahRAkUz+0PtwK7uk++i4HDzVmKMXEFjKTV1
vgKhAPvcmvXU9HXgJ/W/qpQIbuXWTWFdq0Rj2VjKF0MtuR6pHOSqLxeRrXSDJ8nfkuArvLrAim4F
BGtBnDUvCgAAmbmEqIh+zaXIzYtin/ZHUkinOn5KJ8G13BbH8HwBa6iAnPSjrxoSrZRJD+eB97Ld
xoEf60+D0rgLiBj6bvKS6kFg3pgC8nbAkt8lckGvHM3zpNZ4oayyAVF8AOqqi4Z4cdC3ddfX8jhv
3NdmVhop5KWBFzdnMl/k4uv1NW0qh8ICSqDlWcanDHeep4oWlqqfmfsy/hMMdEfBlTClIl6zzyOS
CNislSR2D1YBGzqZ0KO4pOqbb9DPy165IUflApoR9/qSNndtJYjTC7OcwNQbQ9ACntXDlPR7OouC
302XgGIX0AVROQSnD2cfu7a0ypIWqi+ZmpMvxS8aFjcYN90BmBLziJnkT2G+L0FGgoaIvnCior0p
W/1mnsDKQ5J9PiJrNcj7RJ8vc6n9SojhJl19zCQEqyF5BCLSbmyCbnd9bzZTaOiWkU3A+VEDKLYf
T4FS+EyJ4LvVi7FLMNuMCivo4tF16eDd5jYACBadx+eJJHbymLDSQatgEIUvN0hTKFEA3qu+8Z21
duUYxjlOhZ3v5DsAQc4qIOHRLyGdk1IMLbEVkaxlc1d26mhizOhY9Tt3ANQP685luMQEJKMiQ77p
M9eyuOsaVIUpWQEUD5m0CfnCKHPYCFI2O+mBODFQyISvgs0s1FomZ3PHGSNAU5+bPnDknpK7+GS+
FPBU34KzcTs957XLaNmRAhOo0ea2EnRRKuhQsijPpVyrnab3eot4+cyayxlkjnlDdtFeDLK2WUpC
G9TfsphVXhmOtoTRJRO2lfG2ksgblx3zyNPD5IQaInQ5snNfctuT8lucHt20j5rOSgNsTvDtzFfC
Kajtor6pTD+S2yd5CW+SPjnMugKeh39kileiOAMJ9DF2i7Cns3KbS4XTVkDSS77Nfe9fPz3RmjgD
OQaktfpmUP1Uw4Cl7Ofq45h8MUJB4WHTDq/Ww129Xh4My5RAIKSo0zkdwG6XBneTiCVdJIW7dArY
Rct+6GFcUJ7VwW2m/1Kt/7o9k1kwjWV5YTOBOM5Z+4mQsZVk7Fi43JpgJg4NEQbVVpZ1LYFTcrOQ
rMyQsQxVbu+BkXlK4SjAy+CY4+jocvyzq7RnK42+YxNFybytCHQtm4t3J6UOA/Tfq37dtl6BZHZo
itAlPo+bczvIKXdB0qQJdaZzhu5HkXShNHOToADtcyJjpnga3QwwXPgxz5Gpoi+x2TcjUGBbS7VL
s4VzbJwJEItVPh9LJNUjAqJOPb6Y4XzoF+BbXb8joj3h7sjQjQZ4ejrsSZ/e9QumvWjoXRfx1sP5
KZwEYCYGdIgJ38j74iobshjGzZfvR0+y9X1y2+4YJ1twqPZxbJv3DDJTBUfqKTn0ewQLgmhgc5Hv
H8C/JZNsalJaQuk6vLYySbK7IhPM32+HfYDEMdHVhKczXybBykEWvxAd5cfGqYJCdlKN/ipz6bYD
jqUdpMZNE02erGfyiQxL6l7fZPI5ZtcJog400aKh8fPzyoikyYwjEx3jXvgwPWH2QLPT79XdcB53
7Y5BZoTnCTWN+KC5fwE2l7eSm5+CB8Qk0aX0pcPyZXwVPXY3goWP38VZx7htg1hX8F2scr+ghz++
tx4qj0FsFpfsIirzfTaTH8VxZhLMNGA0LSBOk7/3mPyScPO0JhLcGuGquHBE1iWwAdG33Q52iC2P
k506oPa0pV12DDwRr8nnJ6COdy16fDHGi2icn+nou3G2+hxWpZj/yM3s1rTbyWpz7ltwuqepE+TC
FBczhh8v7UeR3LnpCzizx0XGpT1awAitrTP2NHY70JvLHUbqM0dNBY2XG0H7R5nc4WWWMqQyhaHQ
djMm6qtHKmFbwV8Mxhx6Ym25i4g7bENfPuwsd5BqvizNWKvIzCr7rH6J8rswEJgG9tXXdpIzf3iE
aHkJJlHfQP+Kteg/LfVWlSwMMDUHlcb764ZgUxpomthOYmCPB1XJ66AuwEyg+7N008w3mDnKJTtX
oZ/D7+uS3kwavzALyPPQTAXoWXxGp4qm2GhybflX79P4UP1klUbistdAJzssnY7XwH9QlfgcRbAY
8V0yp5wBMUKTJGRBeyngvrVqfra05LZ2GiMFXNisu4nZ3FTlCFjI2RBs8MZT5KNwTkulEZ2AGuZW
UA8Cnc8hPsa/+8SlkU2OhZc/hq7xsPwCFPj13d7worqOJn9URTTstsrHZrIOppZew8E2fnCpfzSl
bRa2dsy98pL5oUduouFtOps4c2HXdzVIhnciR7rRh/XxI7jwrZvqIFRSSffBsxb/QHvvr0XCcDhe
KoZd7d/al+1upzx3DrBTM0dEv/sZKkn9KJ8L4WhgdTRCX79f1Hlhl6Rz47DyFn3cg53H7oL2NBDr
Zgi15yiXn5Smxli1XIaILmvPalPJLpvMlQt1F3fBQRmIt0SmuyjUTc0ldHQ9RxyijamdG4liB2H8
0lWKKOW8cUNxkBQUIoTqisGHQ0mYRWzc3PyXlesvT3AfGPgakJkgmKTNXYDdnaioZW/jzmCiR1eJ
CfUkGj/FK5dkHIaUIl2kpjtZD4lTENlGOcgbB3Is+/B+1LNjEVoYTAxRb7iuvlsecy2e75Q1Q5KO
6F818ZJOf6BDd5dqN90b4nXmgRIgu6SvAokbEdEHidxjxgKKQTd1ivmW2jccZZ9fdC+zrZ22Lxzp
l0DahovWMTRFLBXjOJhj4q2CmsqL1LYEpxrvKyDrsGQBcjC9W+qeyTIGAF22XGJPX4UzsZvXci2c
82JdoMTS0gC2LzoEOzAB/K4zm/ivAGp3hn0Nti/nHHwdn7qdeScabNnSZoPx7YAuykBjL7fLZWiO
xSRPhh+CAChtwxeJfC1H64uZH6dG8HrcqJwgQ4FGS2KAjhBjmpwrbekIWvNhRL2JOpWrHYFkcsTz
Ck1cAcDhML4FhcoDPCiShw5+RxY1nGxFKOsP4LXYavWm0pDgRWac+Pk+9sxTDpQBFWDieF3sslRY
pdnc3/cl86PpNWpFiPZkjPA2la+gDjT+KqTa1qvILsZKENey/eM8+oflcebdIk2GJn0sj+GLYP5z
13lojvsHiLAw41RHF5SKbBfmlHkz3splFyQm8YEG76WS5sl91V7UOvPMCk2A2fw1bQbqWGUnA327
uwydtKN9dSnrWlBc2Vrx+kvY03GV9wJLnZVSWSLICYD0PEFtuv1ToYV4Al9eFjil9JTTb9dNxUbI
+WHx7O8rkeHYk0VKdOIv0XC3xMutTLSL1ViiaJoFQfxhrpfGBUldO9Gyi7HJxc/s8P175Iy/0SRk
G7fp0xt6oLAg8fmZ/fFUORPYLMY4VyoWZqoh2n4t8pgb1fM/2Dzw/OINhM4Nwoe3o5wMiZzFmj9g
6lK7odOpXR6ui9i85MiC/i2D0wk4yRBDsKHmG1/qZ3qMgMJYfgFtFX00d4Zf3IvBmTdVYiWRUwm0
Lkdxm0OiXoEoMsHgSonABQ3GgpVtPOpYfvfvlXEqMSQknjoDcv7iu0iBc2V8Y0aTGS+05wn79kUL
41RCC6s+tEII1C5/QT9bvZ9+Ae400J+AdH0MCxsoe6JYectmrpfJucM27Kpm0jLNn8Csl3yHIdqr
y42Zmk6Kdobre7p5y1ZbyrkkvD1AbzRhhVn8oMXdbVTCMNc/Kjoergu6vpWY4vtoNjJtGgtE3+Au
M/tHDP26st5/p6PeCRb0GfuCGee/VwTchY+CKjQrDcOAK5Y+q0dE+jvJiV71BxSx9rnu5r91jxxl
t3M6jHrZ8yn0qVd9xRBqeRIS/W1a59WncP4oiQxLzZtIw4tH8fW7FKCzMrrQ+i85cCAY4k14GX2m
u+K+m01jthLNuaia6EBpYIYmRLZWT4B2C06w6ye6kSz+uNOcobFm8CdZHWSoU3XUy/wlH9qTMXdu
b46WW026ZynTMUEHkAufgRaNuPRGDSHWiIFlLQ8vS9vezd042iAIvzfq+MaqjV2qj7+zxXooqIgG
W6SC7O8rz1X2dKSkZbc5uizxgSadXUui7grRxnM2KjLqalb0hvpWjBee8ixXogc805pPjtFSgYun
A8LR5LG35E5Tp1IqMXV2ZD2N5EVCYZjeEiex5ZP1dP2Qt94FdCWMU+E4VFWaq5XmU4JEViDbYxT7
agJ0a8WptNCNGlHHnUgip7lJNUo0nSDRCo4p6g0kOJPuflRHu+taL86EXkW0n5wam8Wc98UEc8sY
TucfrEgKopmddazuQyHe16ZJWO0np4NyI0WkqbE6bdcc8mMHQbC9Ysh00aI4NUTUGYLyNPnLVTbf
WLEC4O03ANx0cioEPdjKpelrNeEcJWmCpASaDsDXPfWIKo/sZZioA+xlgC4cOOjR1R3glhk68F9E
OfPPFN7M4rOJTBQPAKDGN8fEU9Y3c4kDZG3e6V79HXp6buue6hWP2heQVKB+EDv5efLQ8HdUX+rH
8LYEpfWIlsBDK0iXbt7/1cdw2mToaPEaYhxwMdXO0P3pq2/Xb+S2Br2vltMgqgH9vddgdeVjvFf2
4AoHWJW46LSZ8VjvKqdBbT52dVdiIZjiOjPaiwGgouEhunnj4xO3SGxGPauN41QIiTFt6scGAQLc
ZHfIv8dAkGhO5oXelsBox8jdL4BA3ImwcDcf5et1ctGW0ksmDRe2TleeQd/M4uXhBcCNBzzJXYAa
HRUvdePH+Qyos3/UdvNRe9l5r7zSIvWIaSnOk9x2sW38MffhPcBOTShw75cH4tURJg6lQ/5yXY8+
E7+zN4hqgM9TBZekxjeHZCMdu7xKNfRxMuof5aRgSM5mfFvoEnnQ3PRQ/RjP2q/RN4/DLvvS7sPX
8vX6R2w+VtCwgaIjelRQduRO3bKkJE1LnDpQXg/xvvCVCpjxDJJA2ukI7F/Ng7DFbeuKrmVyJy4X
NFazHsaqOBszeHMwR+eHNdpmGaik/kzBPilkgt3Mca2FcseMlmsa6jOOucuc4F5+Hm/mi47Wawtd
RxpeZqNP0WBVP3aLLW4p34p8VsL5JvZ2CoHWMULHIxL9GMxZAw2Asi/Nyhcc59YlXgvigm9JGwtd
irBKekGs+1y4denoGO+5G45tbE+Znf5kA6CZA6JWImp32uj2g0a/KxPf1y4NgAvXUNJBektrkEFs
d4Er/2pObMzVS3zqoj+hxURo7IZu/jJdqp3uFufgRuiRRPvNxTDBVNWtpcAjMdSh+ab6xe6UFNqS
4vSajWQfYNLkM2DRLvRlvLV2eEt6Rm4n99JBBMC15S7We8L5o1kOVX2Q8SkJrhc5/eUugHy0E5z8
Vn5+LYdzS52mZSkonHHyNHQsvS6cwcpe9FR+nCXVG/rJkVMwnJrVvBvM8YtAOnNGfEwMBFUGiGQR
FAg46RIScbWZQsHHo3Es74czrLgvOa2f3EgXEEDYaFmpbdHebvS8MYV7F8v5yMYsZUoJxCaxXQAh
OvMBi9RiKIXFPBSxVnyneBWw6jGALBK+bcXeZXOWEzwmLdhgYMUi/Y9WXsb5WbCn2yf6LoAzkzmg
zfTMxG2ieT96NBoGO07L/dzPsquU0W4k1UXNY7DVzzkADRvj6foHbDuo1e5yJjPsiz4GrDm7Rax7
ESW7e5axVg2ASwV7NgbaMAwvD3C5d8fGyW/ZTJJ9/SM2I9vVEfPNNzSr1Rj9CZovwfvfIHMe2Tjh
YY/peV/9+oabc4dhi12x60Sozlul2rV68TRdltEbQzXBQ/8/v2sCnf6JHCiqQKB4dSPAYl1f7ra1
+PvMeWKAIcxbqklQ6L8QugF06Ed7cSF2M+ha7ypnIEMlXiyVBZeDP5wXN0Wkpd7RxFZezJPywnBv
APnqGCflAlyi+SxapsBc6LxRjMd4bCkONSeZq4G61pju1MqN2tvr27kxo/LBQOicXQqDtExAO8De
lhJ9YxYF6barWaBYw5yKJixNbOZk1hvLWaQQFE0t8jKav9zGN/NxnIFcbzJmwN6NUzsDlHxny1+n
H8WzifG15qFx8BbaC1YtME08hG8Sz/rQJbi4oI3doZv7goli+S4/KwBdb5DsynazKbqnIpmctVIT
ubL6FhrFqJ3KB7Knh8rrPBZUJbD+1kE4cb/xxGYYYcCAQi4GkStngKsoVmMywj4CTMDHsPgxQCEv
+gGTsLNcWVT/3lDZD9K49fVgSEH0CFtgXMyfxR3yPqf8CyCIAj+NXMa7HHn0BsC+xoPgMNl/zLnW
D4I5K1w02iQ1Za8BK8e6jQ4MyZbsE19ObEDmIIsJmI9dtQtO4gmRLWVei+bD1sEq9cRKBha7gNIt
dhnERrUf9pg28xQwhnezzVZe3o6n+qQe+6O8Fz3nNwzih0/gAtpAzs2qYhcYjb+OkgW3aK55Qu3v
Fw3y0J6t+m6olHuzCw1XsO8bCv1BMlO/1btwmKneRSrUq7Bs7X78s7gFsJHQUN84DegnkM7thA0y
otVyZrktzLKPWCpMURcMuiFdErwE0kPY6rYcPAVyY0/Fj/9xnWwfVus00IYIpCvY4ujwF6foAJJW
0F3AOPuFox+Ki6hNfMsqf9haziprSxFjihRbq10KpDYYMZN8MG4ZDrz4gS+4uJSzyMqYZMWSQNiA
NmlTBl95OCKEiJ2qF3ibrYDpw7o4i4Tx/z4ZJWylUWMIowm+S0n0LVCy1F9G0gA/Nl/sJIh/IZf7
bZysnUHQ5lSOwUMECMegD920rn05r45WtdxlRbubm6CytSh4MmPA8lXjpWpFZABsr6+YF8rZNVSA
k6kE5rdPhtptjQkGW9H3oRyJMJ22Yg5DVS0iA32dJT24U1eLrqMxQNyABaADjsGp/FY7ZT57EVVI
D7rhY+eET7Mrn+Of6muUeqJm4q0bvf4AThP6OW1UScfx6MbvWmnQ/7W/fpfY+fJ7uRbAnX8UqsM4
Mx840V1Azwm5zQy/RDuWsAYhWgp3agHa1eqOndp4tG6LAMRVsZej1XXWPCR/gTpj3YlIarZs03px
nB9S5pnOrYF7BICNS5c+zFHpx+UlHA+z+ifEdEJSiTB8BPtJuJqlZFVKHE5wfYpk7oIatd8xx1Pd
TL4hbHfHcnq8fn4bXfjoX3lXUcJ5GzmTwqQnb7aQEeREfvrWhaqehM/1reBlLYnzLpidriVt6ZhX
V5H8K1ywU2QnVklHK/2dMIjYMoIqUdFfZrEmK77vQSr1NJbomzhMGAU7BV1PCFvuBoQQvbug3QvP
5NCPX69v6KaarsRyviWvyiWmOZISOUUzzHTTgwXhuoQt87VeGGdUhmmuKW1xYlJ7rMfWSbt9HQof
oaJ1cJajrmkqzQqum3HfHTSg0J3/ymZFD/mvzEMrKeCzBS/BTSe5XhlnTBoJPEZViFhg8IunCokN
5DSOFmAiKuD3izJmQmmcQQGkdSY1BaSNR8B4+uFxup8cwGQBocFyRaH7VjOysV4bZ0uCDvNupgxD
mRzUyBnODHAVdaKb3KOjnYNEnaFEqKfSB70Yi6xDXxSDXL8QKt8OofUJJaQbUTtHhgyEl99ygOWi
HC0/FLEkIrvYylOt1qvyPRFTOmDkR4X+xJkdPZU3MZhNkJwNPQzUZH55ln2KW5/fMgQQ0dFuRiXv
m63KnKlBHRJTQ5hE9aNzWQNGi+ViH8lLDLqVBNjgyA6DEwcDohlYIvTa0c4a3hL9/h/5j79tATAW
PsaZE8mQdwzhP5JDcARv3V5H5RUPBoEP/je6hZ5SjLoAs5Uvz6uARaOLgpPtfHDXeGyXCaCnXvXX
5YXelR1AJBfnL/7bBQ5zn+qX+Z80euLA3z+C23MMH2bzoMwsDw8cTpA7Fo8lek4ypI6S/YJp/n8U
26wE8rubqUuiNVh1Ttr7bJ5BCqhrrXvd2G77R4RvIJOwQOSkcvdWree2U4iCEI4Oz5JtLVNlm2R5
HTTErwVmC/AkW7pTrGJkTSB629D/LZqPBQaTFkpK8RYFTPPX5gD2ysQPd8kzoyFjfK76b3ETz1YN
Fsf4LpSLB8pIAhfPJFPfvJ09ABh4yj48UgzGK97MipGiu7pVjvsgkNMbPG6LNiYLy2mktcMqKN1r
8ao3jgk3zTIb/eALO903w6zVKjndAe5CjwHuliXJ5DfGQ+CFHsg+rN5QABYk0eVzcSxAv/br+qFu
u9X37WV/Xz09M6nXysXAaiMz32mG5ZD+6bqEbb+mgaPBpIZmYqLpo4hOkkc1A5SmLz2OnoZWBNAu
udGDajNMUpHP3tTRlTDOiTbAJasXFpVPWmRX/WMy/lDVh/9xRdwd7KaiTpQBpxVcWLG8KlDPGuwe
pLHmc7WT/uvpdETEfy+J8H6yaNusGwIsiVqPXS/5cyAhCheN2m9gX3wUw100XGzAuRa43YyqiWZ2
cTvchoCMqoAnRED8B8+k2WLfuH1g4Cu3KGM24DtXlnyu666RcWAV5nVGFKIr1UkxnCQ4M3bwnx6G
2rscTtHjbi7lMMGZDV/DP+mzjuGZu8JfTs1J2fUV4rr6QJ7HAaSClSNyiNs2ZSWcC5GlGGwUg8Qc
osuIhll3Bebr4IkYOK926k+icdNts7mSyIXLWh3LC2VKMx/l4+zl3rI3H8ilPCRvkYV+EGwvM1DX
tpe75HVIAGNLscLGZWY6c/NLDDYWkBoDpZSVmq/LYzfskzj0/oFSBCiDnzpcxzFJEiJBa1i/E9mz
Ig0zzf/sjbiSwzkDCvTQKAD35ptd7g2gDQE9kRGYgVxUxgytSOBmTLySx/kBKSgaAHwjaDH1/BLI
wTHCC3vSQD/UToV/fQ83iB9w41fCuCuhxGTKjB62n7VR6S+sI9eEWy0xACmK9bd6Pz7I4m5AU1X1
FJYIW1htgvHRMjS61jFf2T0oD8AesuVXE7/i28eWcU1XuKtgaknTBglUE9QOTl+jXz2SBaHRpvte
7SSn/WbTg6kZbW9+F/UuVXqn0y5gigQTteGSSXDXROvhXBy4bXrV0lRc7eyoT61N1VmwnG17tVoP
5+DUdLKCToVmNO5X7ch89l2MNAx7jDaOJdSO7QfDu7y3oHcVhTQazUcrePM9k6s5BmZi34Bz9vKX
t6TaYUC5Q3eGCVHmeEpvRdduO6pefQDn/MYgQh9+igVXvfYnlONzrUqYOQ3Dvb7oDy34udI0Oylg
YemG7I/gHjIjwisoQiOLEXfAD8qcgsoFqWjf4kAZ0r78LINICjUONIz2v3IhwvOmZ6AGZVgEwJlA
Pgpfs9prmmYBCYb/I+3KltvWgeUXsYorSL5ylWTJu53YLyzHSbjvO7/+NpR7jhmYR8jNfXaVRwAx
g8FMTzd4S1uXeuLoL7sO7SRKCEuuUo87QLJ1M6ztMVGm7lrRIJ1Oa87VPr+vvBLSWOfmjWwhq+DC
zLbcY22PiTSLOeVDE8Jem2FyvWrtTOE1IrdMrALnOeNdbaGKXGKIft0+5GeI/rInuODqaCBzbzf3
gx9izM+quO8vnln2y/WRMcgNDmk4Oobf647i9T7Kv34rOeK7dgjiPxgY3+xArhfLfD9lBsGNmMOq
fFft67sUVE/EziS7fFIxGktDQg61MmUfetndMlnFXeXLVxFnFG47QqCWoIDfSkNwYxxUm9XZMGNE
WOVGPchu65vX0bfgNr2bT7FL9q0zudpz80ZLc6G33MoFp6ZBfZD1UdTD/rXPJAJVLfSgAFJwMZME
rJ43jd5boRFbo5Tygi9dyiVTzGeWa91M+h4HGNLCvnREHg4VBwSDW5mrdr0F7SG0JA25SBlAWJar
WdXmhGSm+isxHfYtZqzru9ZfrggoZgJrvBGvwh5YUC7T3mba/2GYjfiyFolKSiXa1Fe0PFGfQSUM
jPN2WiIrBkjCofwk6v1fRNrVcs8Z0cpxk9QMNKnAVxzt/E1GTkzh3JT3N/sT1e2tuL62xpyZTNIT
zcxhjU6ptFb+OlnIdY7JDgXdW16GtX1A//2S57C/WpohpnUy45bxWqXYjQnULcfoOOiqVWYcXzzT
lX4+oB+mmIhQVAaEOyfcV2GSmBboQ3w0w+5yjE4TTJArtQA2c/W6aGSrXuaTpMbAwQ7GLpa/EfO5
KEMr7REjZu0x7zHSKnQP9Swe6xizjAb03+R3qc8tKYYecaA7wkSeQ5lYw1BCqFk5kM5wlWK0u3oM
kci1V4He+o087tSut0azteUEsPFJdkdQumsDcJg1brVCc0oztXpVPk7dfVsvjzMIg5NpgPSi6dRZ
4qHv/wMiVDulyh0xifeJ8C4b3S7sarvrci9eRgvyhXLwmJonLeKF9s3nzMobmDtLbmWzzkXsaIK+
bO+nPh2J6XzeO3TzAlmZYRKNvpxBXybA6cZa36XSBEAJV3CAd+iZVDhOFrBULFBkoWUE6tbA/LYA
dlOoV3HiVbS3VgQhDlDPQmqA0uX8nswsoFwvkmJEckFSBygdJ400ixM0tj6OAdJZGRphiP8Ks6Kh
XKoxiRCPZX8AKQQgKCcq0VWgfwdqI0fxh+faE140J7z5qy7N2jaT6xuJmqfEwOUrLBWxRDGerVQk
j6ksvqrieFDncF9KKbG6JmwtcRLABg/5hKrPdwYYNSGhCwUzQbhOIAcXxcr7EClO1qq7OVB2jRj6
nJ2iO8EGhvWvZb6G3pqaoQTnRPYXWrX0Y78/0RdzvDcb4NDmnXqtnngIpc3a1cqwynSpJfR2ejRd
6aGrn9E2RtU08wIn9Cd7xpxrfEZwcmsem4fv42CwOUmvhFXbRjjqgAZBbwZSByiJlz5lDAHd6JWS
OtUP3kuFs8Ws7m0ISVwxB/mmJyq5XdQ7U3ubhnvMj1ijwYnz3F1lEpFe1adSmxEuBo+6cuoWsqtT
/Xbc0KBeRE0wU62ws/KbvwB2k/X3ZG6YYRGVGfPL+J6gTm/E14CfZW3FqfWjiwm5ZpdKelbhci6O
6fWvqrR+Ej0NpCP8IufnrVREyI19iGQzqYC8BCA9yGXI0nvBa/bY7BEZfewlFKxHb3oWve4+cdFB
4TGqf87eGcPMNxzTMgBXaAvxcekQzDYVHQn23UHd9/60021yq52qNxm0tCA3Lm8xJADAGa8x9jnL
PP8IMFCfNQlA7P57lBYzRUImkCX+4GWP03vvoty0S5yqwquJCg42tvpNf4Zmrs0JSJ8+8u+GWbKX
KYyh2D1DDj3NgLigfcj0VOyCnemX3vjl/3y9nq2BrJriYcHyzlwURTNOY19Ct97o3+TpBfQFvKto
ez0fFpjrYAEjEi46WGic1rA1gJoNBw0/WvwMvvxB8+1Tls6siPlwE5QSGyM2En+0pa/RsdqLqVXa
5MU4zl7eOqVDx4h4d/rnCsXvVs9C3KtUFm9rRa4xFed3YMKW0bmVALYF6p/OQOY33MuDs6lst1rT
aqkvNTlAmPslIKG+6K5yh7Frd94VPLrCT9kEszj6a1aLEwNRTwsFBSWtrWtbIGVsmUUW273ZHPWe
jEhi9RsiEOBMA3l/2R/o8fjtfmZsM8FArxKpW5Il8bPR9KIKcqepVlqaAYbNQAruWtKdgj59v2yU
c4YIE8tDhaAAq+EMpYMSW9kc2cIM2e8BgMPLhj5dx3R1/+rcg8L9951Vh1FsyxSy88GM90P5LuKF
cNnC57ooNUFEwDUwvy7D0X83YUBMCVEuSf0asOvzPM5igbiTwmWmn2DU8OMH7kt5c1krm0zSPpvh
hPZfFPvhz9EOZkvCqMgkWgQ8ZPb0MwGFvz92Fs/s5leDYBYkA6C4AI6F31c6igTyHpEa452mWnnw
LKNHFpULb0Ppift0IldmmIA2jsOcDIYW+2OUfI8FVbDaWsktM878uOi/KyVKXLqCwkCK6oAqDdBn
1sli623yLqSly/m8vEUz4a42h9SUFtxTvwYoUNnTc0+7GnaS3x4rBdO41nDPH0393CGnx+pjF9j0
dSkHrRb7Ag0zzzgAb3BV6m7riZ7iCvu2dEQOCdvmiVqZY2ppUzSpRVT2sa/Osi2T3FkSXoV0M6au
TDBRLolqKLAuQ+xnGLmk0DI6D5jvFxcNHp/wrH1Kis/7p4NSDnJgkEtk3FKukl7W4yX2dSAM6muk
/w54stzmW+irt60TvBeI5HJuASpz+cTImxFV/7DMOmdLsnAQ2xhX1eK11/3T9CV8ApfcXehLO1oU
XjCAWZ4ohd+EIb3Ob07hjRxay21yzL/0pXP592xfnZgkN4mOEv8nneMo00MSix1eXYfuuOylXYA3
au9Mz7KDwii3cbMdEFf26FFb3WbN0stLpGL9VHypPqhvClbdYOSoP0LTWsTUERef86k8Sj/2yiT7
sUczTUVhBmbdooM4koUJINWhGZ2wV245+0nvjE/xaWWM+b6tHml5EGB9dHS4P3W70aPjNpDH4FzN
24n6yhITcKXe0BKRNDQS2hHUMepXfMCj8YZjdC1XSPEWN5as0umeC8hKXUMABWTKPW+GbCsCAhtJ
RYq2KGoLpUg6U5BjvxZvKvF+Gp+khJMPbJ6ZtQ0mNghZD+5kEd6qPIT3lL6nPg3WDN4+OIvoJG71
g/ec3NzctUl6Da2OKWhc+6DFxCXyZhmVdGLhKXAH2tuvA+QwU9Qpj8kX6VBhFDB2yqtytooJeGIe
6wJvcxlnCXVjQtKH1G/M5MHCtPiO9CCNJYV/+dRuBaX1ahkPyQMFuPxYjP1qrJ18OCnjTxPjyXp2
GPAOUuack3h9xtbCJdcGGS/Jq6IZxAhRZ8bouXGSbudD+0bHzyHO7Bqhs/i9M2Ko5A9A/Ly1Mm4z
DlGZFBm+LNXxm/bL1fxS7Crom1JFRDrZGUAq2rAzn1dv/zyZzCyaSV2SqtaUIQsDgMAgeOXFV5Qr
RXWgEwTYC2J95Ab3vJf05wEexiiToaD5NCzdiHiUAnIZ+ij6CZbxHN/lNgCK7xgjcCd/xpB6Dnht
5qJ5ww35W8nD6luzT+qk0KHTviBClN3zEr2Qjsdet5kNrS0w6YmUq0ZcgbPNl26o2iTqJPcZKGjo
MJzp8MB1vOUwwahUcky3aJBkKwNMLmi5I/BU7enhZ6+Q9XKY2GMmALAaBjLpTG2tqh1uNDCMp6qr
6j8uu/3nHunvh8Nk4stYjumETm3sk1OxD3cpqLXkfbiHlNeP+AmTO4/UIyIX74UrkJtrtzzQ2Xk2
59JSmcAz1KEExAt+AIW5DfvyuqUC7V5xQ140d/6qHOLbYheehqsYU2blHjB4L/OJq+z1h+XFfBAe
zT2v5beVGq53nwlNY7fg+YChN18D/M8KNW0fh4Uj6cSb6/i50qOHyx+BOuClLWDiUTMZaGAnRXJO
GNJDisk6yh7AKzXxLlGTiT6quKRgAh1ojWQ8S6uTEUxRowfKIBt5QuSCX6b8P/OeMweMiT5GUoW0
8Rf78c/ZNgAsRHEGeiB06Lv1hLfOTd7QJdnx2bG3cr6Pr/gJAkvamZRKAh/SbygJxrIjezx5fcOr
fB7S4DMq7rdFKuygiNT05RQVuD3JXYNOQmnr1zQzGfd8tN9mWXi9Lib6QAczjgVFoelzBKJmG6hv
5OsKylygwtZtobJN3wShGwg6/+KYQktRBqJBNsBi/3tC1ErzNNYmDFPoXw3+69kDPzUXX7AZXVdm
GO8LJm0SowbfLV8yZ66+5uK3y+ugv/OTu60MMO6mG3k26QlO5BLqt6Mo2XkCNguRg8DevpJWZhhv
ayB6uuRSQAPbAHzamcoI/Cv00VH4XIkE+tUvLYpxs6VIlTSY6Z30M3ybQjd/Fm6afWRru/JkIMUA
0Nw17+JjtNhhbAl3lPuOB9vajJsfK2av+VQwxyLNsLGGWDma/JCKldUts9fOP4aE8xG388eVMebG
10nZFkGNYIb2nYGRC7RWa5eAL9ZFEdZeUpS4Cr++yk7VKz+h2exOQBvzH18wGSecInMZehPbbUxW
60I/y132lGZhoI8uP7kG+915Kp7XneA4BzsQKkdKFhQD7NZ5tyvM0Sl4KOntdHG1NCYj0FQRgxcT
3FyziD8/I/94UJ9ruwTrrn7qARe7Lr5NgP5lu8StJTvmLXE7wK1+ABNnVJJ1kihhjaof+AKyAcnR
rkLXxBiW7nfX6i45hPwSAceBTCbshGXcNwmBu44zWk31SXDnG0qhODulFx14pVLuIpkg1Ch5Dkkn
vEFS3VFna3GG79UelUzM9hmPdejWsVWBdQDcsQ4vD5A5AZDNA0iHUh4G/WmhLdwBdQ/NFqd5jIBS
LzpMMze7ILJmT3SqA9WdFHfgS7qXXzO7OdVfLofizdrT2o+YsIWmmBiNNbaBVk+L7+0dhfDGx/P0
iPQnk1qXY9QnPu0gHAchQBqEtx9aGc4/6kUq0IGGE2vnufGi+hP1os1X57/H+tP4QaCXTSNBaAH3
AVTi7jHv4OUn2U3dX+W2glgEqQkU1vmMMNv5yco2E64MSc9JAfIMP7yejr0fABud7wXw58X4wP+v
T4rpnN/ThKxt8nyUscPZPrsd79GvcgekJCnsFS5QbN859i47rioy8UpvcmkKO+QLmDD06hBnediR
CJUhiLK5psolkPtMl0iTvdVmMvGplsCVSFoC130W7elYeNPVfBOjsSLbRYrVmm+qBX3uHQa+HRCF
yJHVPYUeaM76hSu+cNmVVRYGXmcG5iNo2WYAp/4wTFYWwKLBQ2jxzDDRCjJBoD1QY4oIwOsdCwu/
5ulXzofcfAat9pVJmCbRrGYjQXFEemiO7TVmzA/DHj1/UI0YN+JXcIz62Rst9o07Hixnu9i3ss3E
ISkC/3ol4NCKqEbJbnZTHiLMz2CynZJJxPsR6VN2pzTW/AjSJtd4rZ541VxOwqiy8NZUxpsTU5Vw
0nZ86LT+pATGc5nE103ZJJCw6r7puYSC7rIHhghdAnn8SWaVKwG4+W762IpzLFnVPbVyHMOaRsjY
sHMQguE5+tr8nCHcUJ14yCTumpnAhCwGfQnQ75zfFH3lDZjvPLWAQpVekjph5QQu55RxwgWLeW2b
olRIg3s+Oeo3lJ85cPBoep1cSibKveZ51pjg1LWSViUTvilwk57iLFeR8548Cz6QyqecF3npP/v8
BgCLJ8AkhOgaE3nVPg2b2cDSKAuhsgtf5dvlevEHl9Zw5qs6sHkZ/398vw+TzPrSqVaCngb76Fjs
x2ukifZ4m+9Dm+z+AFqyHSE+rDGRt++lTI4iioP4dyAMBMRy5xSS230J78oSD2CKx4pctXID6W1I
/u74fPwEJk3Mi0QBgBkLJneB3+LxPe2kuwWIQci/2lz+F/rFLn1RJu5mYVjkQLWgKl9a5bVCuQjR
6Q6PMxAYtrwDH0FuyZzOKO8UMWG4iQolykB35ZektKoa4J34heOD20nYxyYy0bZVxEEJRPqKcUc3
fAbE7BH9XgsQ5tfiufeIRecyQ4e3sv9Ig/61y4KEMLco61mCwp70TmewUXwvLOQpz+1thdK0dXmV
m31eWQaFh6FuSe9ps9JAy0yn7lg9qhDdmR5V6JcBsnMGmg52e9RsyR9HS34IbhaXyryXV6JoUeqU
zOazW2ze4h8/iH2fC2agSzFI1XwVfd3yaoqt+p7Gv9op3lLhUPegMcoxs83rQGy/1VeGmbc6aAKM
WjLOOyEiLzMsmhSi86CAJaY8UmL8yqZTgtWJG4A3PWhlmrlgwhTFnTE3kaxl4GhXgMEevij3nSV/
Dc8zSDqvvb/9sltZZKJwEhUgLa+o/zSW7Bt+8mJ6FLlI9uaTmTk1mtzyVf+Fmwdv3tsru0wozuag
KcYZdoP/5S4J3ebKPLV7cfdXLW7QYIF/R0UJBMqnv+f4dRA3Y0NrdOebBuzYwilCvotG6O6yE213
zFaWmHgL0nkQaSaA13RDYVdL3NtGFoFZqFYjTw2TE3ApnSVgam/CCEkdA/NbxKD9D8Ov5pI+LgHm
26YFLGeXf9ZmjFz9KiYux7XRS2JcIZBU+XunAqO29PqXyzY2L7uVDSYOY3YBjAYNEDeT/oTyWSy9
SuFtIBEryOxxkCxt5pXqN5MV1HY1WZYMw2Cr2E00hoXYw03HA+1OEhQE6GtG90sHclr7v1jeyhjj
mIFszEmspwhG/nCkCJDeG4+5x8uqN7/UygzjjWmnLvJAC3WjuFiTAVCEeH95IdtHdGWCcbwKjXOi
jLikO0c+UFrM/Ef8o/jWf13s5pqSMqWiVY0WxypvYYwLFnMtlkWCwKaBXxtqyHbtIxca8O6NBzSy
C7BCZTwc6nYgXy2V8cYGfGOjoeGEmA/G0+LFO/1LAY7Z9kxwoD7quTvu0wdKh8WtCm5eXivTjMtJ
UloOck2bctYCsXtsM4ACEF8PH9X3cyXDI+7lLaaL+ZR8rSwyDgjej0DTZuxw38d2MB50TJ4tgIlq
UckJJ7y1MflQZ+QxCEphCTxNeOhhKicXXMXgdCQ4Vtj3pRxAWqcYcEHEBj6Y8H2YX0WdF0M4x5J9
PZJygD5pEiZ+e4ifCaRaIw/ihu/p3rCg/XcDVo9vl78Sz/3OT5TVe7XSJwVCMDgYtM9Cx1EVkKTc
6vYM1NX0VKBaMPu8qMI5GuwjUg2iJZxFuLxWhXYZP3ZghmsqxQPvJc/PN6/1j1N4buqulieo4MEN
OlRFxvGtIUdDuWvVU2fucKndh8M9JIklq6quBYn3mpQvH//zvq8MJxNpUpG2yVRf/vlr2AU1LjrD
QwtbXIjetjmCLyVBTFkijA/ENfqLS4/Tqd7NoLuhDytgIZ18b3jpDe/y2XaFf43pDOxbqntQyoZw
OJL/jJLRMaXWBaMC59tt+8KHFSbtbXspj3IVp0TBDSCMx5anabXdq9E+LNBNXX0jsx5AHmLSPOwU
Phf7X411dR++kUPhAf1MRT478utGQILt85jAePvI3K552ASdWtEVBjfT+Jy2+2R8+Sv//lgjc72a
ad8GkoYWQfBkSlb9LLrasX0KHPk76enKRMe4GkUumH27tLHaW7r21d4afZ60EGCiAGulhzJb8xB5
NdL4B+jOeAOG9fzLC+XtJXO3TiTT8lQs8W6o+9rpMXLhmHr1uhBujOa4GsvAHwuJ0Os6Ts1fFW14
62Ku0aYrAVkYANfHM3i/OFC1SZzcFp4NZwBDQWiHkjWDko+zmzQd+Hx5f5waJpw0ZVIFxkxP5nxt
iIoXDKWT91+r5QXKopzrextY83FUWML9uFTNIKmwoaNt3iie/ERXCDJ2C02dDDByNKB5JqlnXVif
wcSWGMw30zRltOvRSv7cgQ4UUwARlJ5z1R2a94LqC/CuPe5C2XiTIlNRNdwJyzulHFweac9bVkC/
0D0TL3Lhh39XsIVuH/g7CHg82KkSAl5FsWkQq+lDoXCKh8CZ7qO3AFSA0aEb/2pjV+aY4yrGi9q3
NMX9NYsO6pkTTFvVM+UeFfbxl8tev90BXdljDmo7ZmInBuf0ZfGiFxQITmAmQ7dDAeguezKdy/Y2
vfHDHDs2EoxappEFy5sxoyIeA+lIdN4M8GZ8IcQ0gQfHNBDLFiRMaUOltCk0Y8Lwu2RNV+itogcI
uL3DxV5tr+jDGnM/hF0SD12O+IKH0NvoClZ/l1Ihy2k+M8kZu9QxnYXHcb7dMVotkv6s1fXQtkNV
DhTeo6AWTQFm/RMSTw2wj28UJD7i9Ud7VcVTRmx9L9/r++ig8UYNNpNDHdKYMgSzRMJOk6vqWAYY
u6KjBrMLHmSU31XAsgDuueKhvzbrWoquaMD4i4pE2IgjCTMqLyomLKljCL0t5CDRy/0aYxTS2+Qv
C5UJdfncTJsX8dowE3SKTARbQztjArG3A5++KNTbDjgb8hU0QtyLYzPGQR7YBO2orqPAxThkPQlG
nIkS7dM3x6K04nuKSK1ES7ounudj+M5H1p2fXmw0X9nUmHyUFmTGOAeYafL6Z1oqFvflXjoJf9Uv
Xhtirg2jSwG1JeigVJgKHMbEatXnpHy7HGN4W6gxX2w2KinQFBSahZ2O+5DQJ5mJTlS+T3bqVXMy
nYwXtreGbtYLo/flyh37IYuUPsGwPCVA6vbxQb6lvIR82rfNnHttiYk3eq0nQxrjW1HaXer4QOy8
SJL9OL+GB0rzGGtu8VYD5Be8gdk+STgRnLu7TOTptUgS1QnDsbQLtjit3c6+Up5ntijoLH2I5kP0
dPmT0kV9OqDIkwxUB0WQntN0a7W9AZFSqQjQp221yq7LN6PnUaZsJWzKygJz74ZpNmVFAQt5EVmh
2Fno87lzpdiKWVta9ePyes4/+NKCGC9P55lUWY2p3FPtqgd0ZncACsePNWZOKJ1D4UujBbUtNGHC
b5dNb+JHsJH0nQvhRciR/76Xo9zXUVeMCQaLwLBip4fyLUZtEg3iDPQwAmBuGgZ0XfK1NsH1ih4J
1Jnizi5Fi/vo3v6sHz+FeXMUuVmjkoGznLfHtH2bFOJm4rFNv8x5bMudZGX1EeWGRdCsvOns2Qws
M0p5vkt98/O3+PgVzOFawCSH+I6bRQTW7yuFyqJotIuPU4RmbmdTuVHOJ9iMFqtPwBw2Ldbbrl1w
2FQ/vTff0ZTq3xYkl5En75F7XQ+NJXqlEx1USOnhLPIu0+0gsvoBzPHTxhFRGPEX6fvk9K2FEagK
RBuEZhFfgI13Ry97CxfP+JrsmifIb/AAw9tR5OMXsM1AqRrMNJxwE0BK0EljcI1liGM6gJ3xy3jE
VDq/xLOVrawOvslcPmMVA3k3YteJ2R4q5XYCdjQZW2cWvDIfnal6z9rbCBsRizXni29nL6vlMlcS
2O9B8o1GAJabX9M6SVpb6Wv5o7tq0f2kvDQlKNojbhlB4bgYi9jV+1ju2xCLDp8pMUXh9KkjAvQ3
UrCYaKDDQmNO/JLc1964E3bRqXoq7krgjTCJ5sn30al4Eq/UHaS8/wAZSGPNBddjx3+6eZC1XgDZ
SVbcNFCRnpARLJF12d22qqXr784EvJi0LeTgsAV6dTMv39T0S5tMtja9XDazWQle22GiWd6RQSxk
fOPOMx/O6iRW/GTauLEWm2IrA7vxyr8pk66NMsErjFWpNGp4Mu3yKw6Icqx0T6VzKYKBF7BpXLr0
uZi4NWImNaz1OPULIXtRzGinSK0HeonrqG4GKxzLo1KYXznbygnPJhOrKomEcRIjUhRHil0ofUzu
YFJesqnX8MOEfNmeITLJMGp9INmD0gtt2acooNzG9+ohvJY8uK3X7bLMkm9HvHH6B6Dy7kx/8sXj
H+TkvJ/BRKu0zlNjrnCaxMM0WL+UfIgFALxkJyChna/+CqvwcZQMVvGlXUisVTk2WrOaIxDCeAcA
j20JzR/W3Lk7TbdgldWlQK6oygyDnROjhOMUe7x36ivVp+gYUlvIRoDdDW70O0wadA3KPItLn7S8
lV8OEAYL4cWJrqMwFOFDyeKGcu1nZbmrkuiw6H9T/1jvMROLygDyXVKKw1XUj2Hys5pvEoDeL3sM
d1+ZQBQpTSnWBRKa6X0A665xML3y0ERW/qMxrPggUDo005qPpSO39nRC3WzXF38gbLEJeFqvlglO
Zbvk1UThlfOh20vgmftFep9hgII328xJaQyRiU2xMghSI54Pk3qY8CxpUhQHO1R8AMob3Px2cAs3
ddoW2MC2gCrEX7WI16tlAlWf6+LUDzhG07vkCVYNuSIQTwHrrh36R0rAwF/15fsTVAy/e9AkmEuU
VFUApsS3FAIYreLq/R3nONHc5L+jvsH2VCdC2tSkfOIUbaN/61NL9+YY8wM0TUzuW7DRLm73E82X
A8Yoxy8pEgne5z1TLl36EUwCFXadkqYVngpBazgB6U/zLFiCUtyUTXVV6KaFquIj8K5PYp/sh67z
2sb0O1M7iDlGLkuyMyPD1czydalrP8ZtJZP5SlMh8E4w7ZKgnzMGx64kvthOdtosmlWRYV8Msxsk
2U5UulMT598iBWNAMkTUhXaPoUu/RI6cDOJX4Oz8rq09PR/9pCCOVhVXkYHvXvQ3favu5Ty9UvsA
MH1ENMW4Imp/J9YqwEFhdFdmoMWeC0cAl2vT5VC21u900/BJLPv62PmGUn1rpuh2CBX/8qflpKUG
20gegWVq1BwO2gIJKT2OuGB8SMbZ8nt2PTvGrrru7MLnPUG5ZmnSugr8JCSt2ZrnmwbJ/z0G5i0F
lEXQ1fJap97L1gBZJl7ycjkTNtiGMkb0l6oosVaordZWJUUnTch5+IPLGZJxXvlqZSGR26aiyUPj
mDd9jX5M+0ZoiQb6YcaN8V4eZS+7prwAvOYIjS6XHISJtcrYZWUUnxNBCisfQPsS7XKPN73FuSvP
EJ3VArNlUbVWxgKDeHINvBXm3FWkr1zet/+okPzzKke14vczkjZCO0s0nqt+nzvdPj3IL6E7P9Ee
E/gqXGjf2GblxR4PLso5J+eLZrXCus7KqpzByTaPuVeOPvT+HI7bcXK7MyvCykRl6kol0/d/+Lx4
A7pYCSY3VSsiKLdQjhze0edlBOduwspgmsh4mBTYTLBQl5bxiofIt+rr8vVcP/T0+9of7yntQWxP
ugMi7uC9fuQfUV4+cP6Zq5+hJHGTFwbOqIbhYNQmvQk+v9j5LZ83mmuLiTGmmppKOmGPxQOKlFb7
lNsd4ovhJXe8Zu9mE21187N41FgYh6xOsa7BQy1HdcNDZ0l3HUaBUQ91+i+877ndk/i3nGDITIZn
dEPfSj0MUg6r9h4imMjphNSS0XUdv/DIymjouBBaZCa09EKRlqMAa2HQu0k2WHUS280MvLaOglzQ
cPJX7nYyqRzRk3YyaaSmrR6A3yjJQOT0qIji2aWTP3CQbZ/XZU2DppcmsaMrGQSMxGZBdiFkomWU
J6XmTDX8Rzj7sMAcx1AWAg3pIT0i3X4wrCVGwyx0DUeqzjoxidvcpTe1ZI07hceou50lfthmHh1t
NkkJKWhhInttyEkRTyR75IQ03g4yJ7KIx44gkaFvufA+g0xZfAj24p4+kDu//9I8cZ1u+6r9WBVz
KsNckIqcBlHtzGtJxQqEe/k22A0H0ful7oiKCw7LzINf/0fx8sM0c0CrGJ0ENUODiZYIYluHAMQ/
dzz0W8AaeHtWRd1f3mPeFjM3YmLmea7SPLyv34oFNOEib86SY4EdUJlmTWlUHY6exuNkNYb8PKo8
SD3PBlPXyCXUNCqayEdobjTSScq+Xd6m/6jD/ft1CPNU0EnRjy0tLSeYL++O82FwKO2wck8elEO7
NzBSzkWJbKdFHzaZUkYCntFQqZE0CLvJg04RGK12/Yv4ElRWi/pq7c3fNN2tgA7gIjQ3o7MJIWBd
UgmA88yxyMowao2xpMsNfMgiQ2H0oN+XJxD9W6PTWOk7tFD2wsitLW9+yQ/DbAm/yIOlngNQgEYT
5oxbFZwXhfL98sfk2WBOSy2JLakDEyMs+rIT4nyvTf5lC3R7Pl1uq1UwpyVdUiL3UWCC7gE1CuhK
af6f0MpsX9krO8wJqYs4n7IAiKn5UL/p3rIbXybbwBxd/fAHtYjNDHNlje7rKtMaCMmrjuDbqD4d
O4q84FHco2oJYH7s6c7C+UzbZ1DXCMZCRFFmacQjEofK0nY4ChpYNDPg3UCOWPWzBy3cnRBxXlmb
kd/8sMaEX3VQ0NwvMf6iZSmgukGN90BlPoBJLMF0l3GlxgVId5uAy2W+vasfhhlX08aqIkqNoZHl
ptjLz5RpSYCX6dFZGVrgyjNvP5Q/VsoG5CWQJcz7txjADA4q0OzTrkysTrfUF/I98DoXU3tOY7jJ
E2+YdzNlWBlm/a7TomGiJLGR8I0kwBiVP7Wldy673vY9urLC+F6bt3XadDg20s0vmZL4kJ7UG92n
zyA6hBhxnJ23LMYJ47yOZzGBQQ3SOkP7oJU/VcLBn22dTtBAqAqmoIHjYbWDFYgHo7UPHuGiFv1+
xCB06fVScWWgHlQQxYF4lcfZx61lrU0yDgFGCB3yophSMzCC4NDqeXMTH4YrSCPf9c7wvDzzH1hb
N55KwVi6iHwZGsm/R5gxKrIoaeELdaVfE7yZrTqOoGNExitZNzltrq0grUoq2JlN6IeL7J52hpLU
atHQZkgKkkB1n+8VNzrwihub+wiiXt0wCcSfP3GliyLQlzKAtJVyn6Uv3fQNbx+L87E2z8fKCJMp
z2k0FQNaWqA8pCBWBJHUMmqA5yA/e6KI+XK/LDZ0CjykMNwiNXUp9rpTAaLRwEgs6iBy+/2zaeDy
lwURqatmTA89AS3I1DeiF5mB4VSNGTrZRND3SEebBBLOa+mFChjrSPGDsw2b52f1Qxjfn2u1I3oJ
xJTqhzsMx9V3xQMIaW6TL+lRsiV38AO0Mg2rUzlRh159l3aAiQFd2IyaOVdIQIUbpYutBCo/nLXx
TNC/r27ftkM5V85hgjIdUmVhdPuVxBa/U14uaKkdtMeI9x7aPLur/aR/X9kM84UMgoBLMe4BGOkT
IL9+KuQvZrjWp4c5u8JIlCQlNa4F89BFujMJA2QY/ua9ivCpaAbwXrIiMkshXRhr3QROzkoAB5X2
mlamJeuPnI+06QkrK8xazGzuZ7ODFQ0Eja0l1xYd+NF8xe1StId4ZcXNCsB6VTSHWn0gTV6y3Cgw
0AH959g6T8t4FG8l3xiPk13v1V1604N3kzdstHkYoTUG3gGV3krMeRcLiXRATiF2ZvqTJBbHLgqz
vzrxKyPMidcH3dTkMASQA036BXx0ys68F2/odH1ny18yu979zedDd16GCq0sieyzx2gxjQ004D84
SHBh/Eip3gqGhe+4IO8twBYUNP4xxj51gkBV87COoLeyLE6iC96Q38tTCHJq0erH2C6k2Ve1oQNy
kBdMtvz6nFabCkTj0BL//djo0EGDSg/ey2l8SqPe7rvDksgOZze3FkgUlaiagmsWW/q7lT4KzcHs
z9N2xoGS7ig+WGIwase7YjeLeytLLNZ4xkhfnHbAN4OyfHBKUBwlTnNVfgXd9hFH5epv4uLaHnPh
FWkaG3WImsbUYtgn0JxU+Vahfnl5Azcv9f8h7cqW49aV5BcxgjuIV269S92SrMUvDHnjvu/4+kn4
3LhuQZzmGc+rHaFqgIVCoSor88pBBCtxDfho0/HoSw1f0/XKziv5nKWTYbejUdiakt0Xur7yEFry
DQMMRQaeXKb5idNNrTRakZHiPTLjnV+8tAR7alxuL23pooZwDDI9RTWsTzK2rZYUTROhztaVxs7s
v9Khd+Loe0fXkMVLgerakJARZCGRs6qDodlEYiRNdl+2K59p8UF1bUMIhvHAyNiWv2tDnBCJfiPf
kvsUHc/eld3x0UTK8Tiu4i0Xv9PVFgpnWBkA+qhSnGGF3rPoLjRM25DWAuLSGxynF44gY/Tlky5u
ms9Sk/WYU4h2A2qwaWtzTlDlJT7N9+YjkLyZbW2zi/TG3m47yIphEYQwz9AT/A3jIWAPJAbMVLA9
/kR+vY31lWUubuWfVYpghCpB+X7inY+hbPbVMDyFVbVNsnnlobjYPkIGgpAPRRKdikOKuR7KlCWw
kxzNfQ/Bcd4+Ahrs4V+MtS0FD9zO4PWjOMqyONoSWVTGZQb34GjcMLdrBMVhW3nG5h8VUszwvWB6
3ZXcVSQyj0tiMmzoFtENitFnXYz7aY2+ccRbO8N3BpVqBfBQOz0oR65HQ8B4J7vRoXsO3+jvJ/m/
KFQtZWGGYZgKgUqVoYho9JLMGYtnFBp49RJ3wT0Lbe0y+yrQz8rbdL7tqotJ2LU5IemzpmGyJH6R
q5vRS7fKoTpa+3zLkW7aRiEu55mLXYo6kn/b8mJwu1qnkP11cg6hplrHNQ75stR6N6aVML30RL5e
GXeyq/Qy16K5B5ye09b+c4NzYvVsv3adLtZsDBMaW5D00zFDINx0VaV1YSEhgvJ3W35RQClHHetx
eOZwzMArt+rD7Z1btSjcC5pp1JBXAK6q/pXf6YAw15vUabxww36Nu8Sj66w//Bb4dCqu1ijcEgGd
axWYYY7iUHzOlGqdq298oJbz4mcnObdXlrgY1UwDCm1o6sqf1CbzAKLAqEmgWX0poGwJ2sPcoZwp
O9iGuwFlPnWb/FzD4C+6pIUCFTERAj4pw+W0MvOswX1bKl+b5NLO7dqy+Jf5tI9XFoTT1ims7im/
9zCrBBTpVtkScF9ZtvmKAt9m1TUX4+iVOeGMMatI+lHCgnjfmBfzgRfxCp9zN8+Qm0x9CD/uVbzt
1gCki/gK48qycPgkPc0Mrfp9KFhsq169UTU762x9dFLdjp3O04DazR8xRwPSPK/5bkSYVAalpfP/
3gQhk68UHWp0Ob+4dkrkyh4EHU4xhIMGh8vLBId0B3Y7h+6av2PTvNoFIqARM2Wmc8iR2q3XHFWn
3wyH76ZdPnWAoq8BAhe33JRReITCtQwdbeFjF6g2MqrDt+Jfk5+WG+JzhOuXLMEI3D8CyqiBVGB4
01+rX8yhe8xVYRL3b1h6rn+G8OUHbeqCusAglzw+tDnKFXlod9HPdAjWDhNfkHiYri0JH1alaQHt
DyT7854XlQo/U71AszGuRr5xAbMAs2qAR4eSI4ND9uF2hFo6WlfGxbntNtYSyUqxzGDq7QEi9Il8
F2pQZBl6O8xKTDs/3Ta4eFMjBOPDahRTfzoPmVf3WZwNut7LqA+WmH6N3pPG9JSuwlCcNynbviyg
WgTw2TEHf+HQ6rZRP/fjczF+IUVum/2qws9SsLz+OUIoq1knVRMaTKC36zMbLNYXQIu5xGvjzW4w
bKav67zZ/G9++uJXWyC6eN4OkZTneJ5Ubz0ksIym9Ks09Nui/ovk4Xp1ghejZV7NSaphREZR7iqr
PsS9fpcUhmvh8zijqf8ieeNjMmLF7uJ77Nqw4NRBiQ6K0SBa8ZCtQq8bCs+eFCJkTvsAAxacP6kl
tvllxbuWbvgru2IVQp0LrUkSRA/jcQIgR9midWi0wOBJF05dVm6DVd3Qla9pCImTrgGApzL06Q1b
8ZO31laYO4MFchNzNYM7+rMqHdA5ZZu/QotdL5Zf01dHyYj7uZHLlFceeToDYnuPF3iquwpNtrUL
aOWgiOVGI46T1rRwCUjGQ1W90OB55dMtJRUmZuOJppkEXQwhOYtpagYNqg+bIHMx1HbM4TPUkSWk
uxiZ9NZmJZfy6mtzfL1Xm5dB5XUYg9/qSN2uuO+2yp7jA9bgu4v4gGs7QrxrBtydhplwvT/+kfpN
ch9iYt308/t/4RKL8fxqE4VwlnMNusiEM4aE05ZhwCh3AoCZ9pbbupZN93ppY+oWnKwRRuY5ZOD2
V1z2kj8fUQhtWm9FViCVKRgs32TlOLOVRsVymfFqgUJES5GMKFoEAEQCgkDWulnohjESwm5bHnW/
y35AV2Kl8bvmKUIso2MtNZOEQrsyNPtBeVCDvdwfZn1yG2I4tCjsaKycv9hHDrr4T3VYCCqpFlIy
6Xg4NPF7I79F6cppW/xOV39fCB0hONg6uUdKndLHIERfRFpJLH5Xhz5dclcWhOPcK1MuSxUqz7I1
PAZl45oz5q/uWAkhqXBy47g4GQaGI8iahywv7b8lb5ElguVdqRMlSjZapG60ovcCph4Z0S27CrIX
VSce6hVPZgYGGQWMERN7UvTcr6P+VDLMj9z+jovjS9dlamEb8myUm5gX4NvZDjbKWb5U4NF0Qaly
qjqM44P1C1wnk1c8pIENRWJAum7/gqUn6PUP4Nt1Fee0FtokKkM/pU4nN2sfGOi3CzVc8dfFSxBP
XEtR8eKEautHK/lUmWMF+atNUAXHBOLGlfwTdfEztE5XdnT58/6xJAQAjPRbRWYNgd+Dyd/skarl
a8/2xSB6tRjhwOPJp5qhgcPRqKWrBbpTDtTpgQaVa8vWpf48Z2ucfovgRvOPTXE6AW1R9Ly4TS6P
pM/OzCXYNiaUeoDy81pUsY3QSb6u3eorSxWrPk1J2RigILqJpcDJgPPAOJat9rljptW2qw+MrsSF
36Dyz3Hhv99PHFmgGsn1JkKGZrLT6DEX7Aiucqefg7f+CwhW7PvQAyff1np8w9satOE/s4s52NMm
9dfWvvwUudpz4Wy2kRqq/YyWVXIE9ZCtuQZ0lUMvBVVGrNrTL16r7O1+D5Hs22dy8Ua5MiycSWuy
GlZQnElea2v/Mz35LwonfAG39lrIPcxI6aQmMXgfSY48RSsObKBHOpMBbz22L7X4pRrHQ9cWZ5yi
V33KnSknxO3m7OvtFS+nQVdLFhKTzBxNU+U1hCy2wweOpMXo1FOKYZ/xfl0gQ1vbYSEeFTRSgyqH
X1Oz35hB5zRxiwavteuy/ER74qZjeIZ8kZu04S6twBtRQhQl07clJRnaYNkO1IKu3vQuSfsjpIB6
m7TEstPS2g8GZIT14CCn5SWmQJloxfRlbjFAPknEs/LmkEyWLfXNQxux+zhSD6hoXFDEghiukWIS
mgIqMivODCKS27u8HOv/nC0hNkqksqQwwyYHwez29a5Ua6dZE81eMyJEx5bLvWOmAhkYe0nTQ25A
XdhYawd9Lg6j82lBN56iD6rJKhH8pW0DS4tKqvtZVALE0c27sKHSfZeNfk+6V6hWO2kVbVgZ3AEF
8S5p5GDWKMGrevVY59LKxn52X+HnCP4USckoT6Wk+6PzT+XYlGxOytTuzEPorxeOeX734eQK9oQv
SeXaCCSQafrhnYYh72Cnbci+c8D3+hdDZIIt4YOm8lzWeRzovnlKzrVhy/vBV39FeE/yUExO4ROD
7Ojo9jvtRDa8HbBeaV373iLXZZ3nSdTzDVYeB59H49bJCjs4apsRrSqOmlt7qnx+Snxct9ie6+sx
1ZMBe9yUeLm39nziRFu4aoEd2/6bcvKyFxHF0gDRg3eLvHpzMs+a1sNi90pnn9fNOU1L2CIKdhho
WYMmfQqCfIFX5tSPSRmUY4c5gMKWL+8NP7sHIgrUZTJon25HHe77n3z1yoxwjeYmAZa/xaq0AlSh
HXOrcdozVnr1YG3anqz0+j7FH2FVwuU5UIs0TWjBXSf9EFaqr6vQ4GjXRj/UNTv8/68S5y4Ju3Gy
QgMz+Dbo5uwRLIG5F3r6WyPb9VcCMUcQPaPo8hQC1RwC1Wlj8DvzWkT27VqtZ+3HCOEwTCYj6gMs
ujG8joQ+qCAcK2X+7S/5KbcWtlaIctkUq8U0wGFoD13uCHWztPJum/icdHEblqpoaKugyijWf9uo
nak0ItqolwAgmufoB2hQwkOMCkXnhWcLBRJoUdi8K77WW/icZAu2hV2khSUnJT9/o9P/QkOnOidn
1akvYGnDuY9iRwPw3u+3t5f8mdNTMCtua5vkhSlHBszyyBY51X0ALXm2S73o3nQHT/eju+Zu2mSX
0AcJwXZ4u/0LlqPr1aYL14mF7xmqVoy0C50zyS4v9abcDODx5ri6YsKtkq6kuIsOe2VRuFQCHe9/
s8dnpvTUGVuiyXY5xitGfg+Lfwo9f6yI5V7WmlEYaYnhA/k4QdC13YQgSaY+v7oov56PaoxRnMTr
D+S81iJaWaJY+I2RNrIpxWc1od5g1miY6M8Mmd/tb8c/za0lCkG8wwhOo6rceZTQLahW2ROJdCcq
6tqeouGhkvVLR+o1BMliKLjaWSGoSynLoVYPj+nYs9T5kv5/Vxr5eCoMIY5LIR+bjbGwDoVR+YRB
vi00Wh2yUaGvwHu6qxc+36pbW8k/6FVET4NSbcGMYfjS1tpAWnnbbBvMcv8O339BGyOsTwg2I6XF
QAmsZUfm89Yxb0XwPgjmgrlClYS3/Z20chcveQsoZkGPbADWR8TuKdWyOMUgEzZVOYdhZE+ovxjT
5AT6c6RUth5G7m33XDoE1waFyKKWqGAac2r4VRTsw7j6lVcVkE65xLz/nyEhoOREydOghSFNA3Nl
Kfe2OrBLMMgr1d7PPJr4btRAG0LmJNMgJf3oJVMAufHOxBa2kIQBORjnMwBzZgmFlm3s1RdeIECS
6JdPzb68J+g/D6f8MXxcO4GfVXGEHyKc/CmSFcjrwoFwujMHjHpOlWVuWZPdVJieMURHzTS/yF17
0jDXMiTFqU7Nuy6VzgN4IF2tj+8kI8AQSgVGjz5fScMWk1lOxW2aGmCJqFR/3CeM9TSd3ub8Tql2
8Tb/isc1JvnBiJeCc+qv7u4rcyIaEbwuKBkrMJc2fh8cg/iulqHux0w7LAK/yb/0074scqfEUEGT
gMuoNO0WuVg+rXbsF33+z8pFrGJTt0zTA3jI5Cv+mNrtqfyibAMID5Q7E1MgGtQqoW592/8/F9S5
O1xZFdyBhfFQBAYiMufn5VLiOgia+LTUqqWl2H9tSYj9VqKptElx1IKvk8vHXMKvMRosPFaW5+4k
nVddnSNIxMh8bVG4C2bTDPqBIfHMdt0uA7IH47TwJPmwVg1fW5pwBaAdHtbyCC/qWGIz45WEa4jx
NQtC2M/02ZDbvkJKAihiyezKUuzbnrBmQUgnE4ybDPJQIiPIpcM0ADEB6eTbJtY8XIjqmV7OkF/F
NuXJy8zz8wA0nt9u2/jcGhEcWgggBsvlZAZx3m+Hrh/yh36DYHKJQZ6Ro0t50ZzMUzv7CxBeeAxI
K30ivks3XE4suEdzyaSizXCcwuJQavRYJ7k9q9SpVGuvS2vTaWvHV6y0K9lYymkNe/I+/v3wBzJ1
D/bV7doEzeJz4+owiRV2qcrTlDX4ePy5EW7jbftOYlv+xdmoCYPMa+/ioVpAQKRASUn1o0N8v8YG
8Rln/fvj/ibe1jHdKT7zUqT/bTrW1A9OnFw/31Te7Ac2xg7XSdoXkx7zjy3hyFlgzCmHqjN8lBxy
r4n+01XInfa7sdHdeBc/aZv4bEL9da2HoPGo+8mNMLxq8lkl69OEvDIbea8N2Gy8QIITrw3GXrCh
sT2GTnTmjMCRq91xxgZpH9xzIvXuBBgy2INAs1d5mI5xIXG5D1e1qJYeu9AZAPBUlw0M/ogcvAqJ
gM2OESa6yDjmEbLPWS80z0wDLzOkHVKce4nUzC6q4lEzaeIMtDyRuYvscqLg3SMEs9qkYO7tY88/
hrBh+FnQ4pJR1wXUQ7jGqryYDQgQIS1mqOrpewZJmSAKnTl5um1oKX8ifLJLx+fBlJo4Ehs1LJ0V
TOr4CRLwscW7G9Kl36iXHcpdcpiAm6x9FN0etHO1ssald+kH08IizaEOplAfkKxY025Q2T4nkuxk
NR3tCBomh8ZIKxs30UMzadsxtCKbmcZrGtI3lgd34BHdKgl9z1p5l/a9G0ntt2ko14bDFoL8hx8p
XPM9IySL+t7wm1HZDeYrTcFxmG5XvsLCAYEViil4C8gepDDwh6tHF+brAEfOYaX1ZMhdIYF14pMO
dY/Snw9r0OeFoH5tTESqQpA3K5oaxqz0MY/vsny0M6u3lST1FPVxZWULNfoPxoSHQheogTppMJZA
fypyWpQDZ3/yVDv11yAoC1f+B1OCP6kltBXNaYSp6FApzEEy7N1ejba2GsEbZilMAAuAy4bv07E7
siPaVcyVT9MRXRXje/RD9coNh0U2z2jBxDYv1tXHGI9Yu37q7zlnRX+/jpX8X07xf/2H8K258p+x
JiULEuzyHKEAy1HfxMsxKFD4gUuc5Fn1Sz+rwcIaeH9RdP2w60KyaORym9Qz7pVZ1XZKHH0pJHmX
NKujk2teK9xf7Rh0ajH8PiLxO8rneHSCyf3NuGtdxdGPCTIhXg5d4wxYPv9/dlbIIyMdsqdZBKeS
mgtilJPk4A9mbKUisVR7/LCLQi5pAYxj1AEcK/rNY1Q9VviGkKM4kA0gmSfz21qOv5RqfbAohBzF
CDMlaWCxKO87o7FH4FES+WWYd/K0HcEQYpUQmSVr/MyLN9ufSCe2sCxUl5Wyglm1/THMs40xdFuR
I1DXrKSun9G1yDOuYqrYuTJUpWOjDEu9w3zZ43w11o59o+Cs4XG1OgXefFjrJi31yz5YFYJQA6jw
RDNYbT1QScBF803w9M/4gXkYt/oKtd5noXthlUJEyrI87uYe9pJd/j4+N2+tk5ZOg54Zu1Av3EW1
wyBqgn5kiAG63lFelXvLCbzqEnndJvBWX6krV5k4sg3YBi2TcOYboPh1CGWLYGdGYC2td7lP9dWC
pbbwLP6w40IACoxCTuQEO0AeOU19v6kd8013tRfpwfAilx2sN3aIv0jOiNQ6RGY5b9PX6KKdk6O2
i762EJdaq/os5NoEaZsGKW8cXPobeHEVjgcWltLYEYrHhXSPxmkT25pf+NNBP/NxmDDAZsguV5VY
71Qv3oJ/bIvDCknLhqpKLepDFrRHigoVduf2LbgYEgE/NghK38hPhVilZ0GJeWmkjHWFz5uOGK79
xXTZu21lOTW/MiMEKHUYyqiZZOoPTb61Wr1xWiPqzrIhQenBhCBYFWGevWu+6L1e2+YQ7+W0O4Qz
+2UMWWgHrKlsFg1rqdrK6sUS21SVpM4Lhrh5JK/AKF5qJ3hLnWHPG3LsfdhEwIatnPLl6+HPXojF
tKKNiqY0YPR3k9oHDI1xlHQAOuCUvxhDR67cJFm7lRbTnSuzQjAjU4cyUMrPcuXo+3rPqZwNXppX
/wXUYNFxdSKbBirzBtiVPuYwyaSEtIParF+BOlo1frR479x2qcVPd2VBWE6glgXq/lhOFiMn29fj
o2VubptY6txCE/DPKoR4zNQcF4+FwzFveg+i1E/z5R+hsCjxwQn6yDCflczb9dGDpVLzB8tCDgi8
FivLXINl5x+xGwYmC9681MB6Z6yEuKUIBwIlA4VtRf8sDGqwruuzQlX8bMZj3SJ2DcYMZBEyV1uO
AfpZkyJGcMH3F9/E1yaFsJPlEH4zZwVADUtmjpaYgWfNpDjq0xQ9xhQKOlmdYQY/Q5MRj0IPhCzQ
r+q10c3KRHHjMTixIPBA+V67+lydI8nSbKhr4dxayj6YpchuAkS0cMpRemi7C0oGXlfO+7Y3PGg5
bKOxdEcFrEyqmST20JEfCkKRqqP4O7WTHYPmwi1IrniV0gaQ3QPRbQc4llObE1Rik7F4R09K2/ca
sFr6SH42QxHbQ6+8Kwor7GZM77M08M0wdxW5Ci8Yw03ckZSho47hjzYpHqhUKHZD09xmSXS24nZP
e80fg5Z5ZdA+Q+gIGJ02ym2plE9qmd/HreplNIa81CQ/JYM121LQXZSgvGuM6rtuWKhwsdSwkwoF
el0u9kU6XnCn+ZpVd06eRZskVfbl0D0ZukQcFX2ObYCg7Ft9RzdtHIAntdHcWkr8Om0vbSeh/QLf
cMbI2NfKvI8btcAfnt+UgIxOA+y43YX61pSkXZLpvR0B2GabLZSkTa3LoOae/VSh6eB0eU6dNFB+
gC4sttNhrvaswmU2xp1810YzvZOgIbcb52HYKyxJH6sYmLdQygpHKlA5KsdGcrRM3fRz4U2pMvtV
a+Q73eh+mnMxbotUhnZ8X6dOySKI0I1Wei8pBOylrP6pQrXDazP5Ek3VXq26J1oWzwMhaKeUYCKY
5+Re0Xt21AzjLMWYx2unTRgFLrAnx2FOarsvBs3W0nk8FAP0GOa4c4defSZw4Y3VBMrr1CTEjy2m
uak6YcCrt6QnicnTsZ1l5QS2t2gXx8Z8mCQF42Dd2IK4Ve4Dp8ftvo/rcvCUZngPxybxuiJN3CiB
sJWpprJXF41y1qcMIHk6ueDh2kRZfwgq4+tUSI9ym24tZf4xDsOXxlJ8UtBD1eD/5+5XT/MnXQ72
kTzdNTI7ZXJ015bhRtaM71NmnHszlB1DqX9kKUZagwi3LUrRMfD5dcLOEQnOCSYEYmlS7SQs7uoE
8LAsr+x41N5aItV2mNPJGdCKKuQKoLVELl2pp8QNaTJ5IHixHDqE4Cg3eNMhDQ6GljFvLpRzGhGQ
hQbVcUxUZ1LTxzpuJXBt0NLJkumurXIvjnI/1wbQ8ZUbludb4JI27dS7c6pcktx8I2p+P2mNU5rW
yazyCLxF7Y95oqM/z8E510wOd8UQUDHadatsZwvi0boMNbgQ85fltEvqajuqow+ALJoVoxFuptR8
UMog8uc8eW+kzis1Oca/VsZmUtp9nRhfGkBqXZPV51mhYJQzoMlSJ029q7qy99SQWA9E6iOcpRSN
0xonOqbmpkksxWlagunSOdZOZl2EG6BSLlndgoxCTxwwIgGYk/Y6xm3l4llTIGWGx39jo4z3Di3s
3qOQQnjMIXTY2DSvzQ3VaTXbkARhXkqL8hxpo2ZXSUc2UgkuCJru8kF6rzABYhuxvsGfeLQy40th
RG9DGn4F9SWIubVu35qXkN6NdarYsjydkX5pNo2nQyQZ/jCb1qNeqdohirrSDSTpVQ674UsqBZGt
DG1t41fVdjGX37UmfwARSO0gt9gNRSQ71tDdySpDEJceNHC52XISp54sFwTouDGyW83osFpdheON
MmhHdVZvMB6qojlVtU5hlNpGr6vXsIWcENBL3bYuNJBS15bP5uqg5MSRp+iC6ezXOdPvWaL9rNX6
KyY7d3KgxX5MYxzk5F01S2cgwWbK4/ZRHgjG1Mfsp0zzzFbC8BcZMRXSj9ajgsOP6+KlabI74DNe
kY36Udbd11Q6gFgA1eJS+z4Z4V5Xis7RM4hJsXRnjvoO7ebcwxjzWQMjCK6qWd2WYRvaKXiO7NKg
P8IOsYpgmiJVyIVZBN2WQAM/Ykp9NpVPFijbbM0AD2qmD3t4PFYZBdCNI5DhiihxArAwm9BPwb+E
DLX9PujPkPBu7U4q+5cgq+ZXZqrSBkKq1kNYVM1RCeTiJS3UBvot6eyQscGkjTHKHgNFoS3V0P0u
2VYt6peajTarJS+dqDcbreYolCSuFldfaVzXzqjq700RqZ5c1t8C1TqxJsDYbpgnHlNAhZ43xGaz
VHhARoMZQFM1wL8jsBKkkiPJBYKRvtVILzksBml6lf/QauIxDFNiukM5VXP3oGOvR6XU7UJJwA7R
UKhm9aVvtUSxO1UrbHXEBHw9W+dIH9/MunmYB/nQ1Zj3Z1HrVhJGNiD96I5z7MG7E58xyHwqTbjV
mRnapmFCoN6408k8+VWAr474aO4gytzv25rucU4Prd6+4MbEEzNvHA0MkTtNGZ4gzfwwW2RDWX6Q
5Fq5j4lxtOTJJQHALOV0QDP1aGK0KMwkr2XZWaPDBoCFGERZBCgU+lDFyOczugVPfmPndeepcbBV
U82JoDjAYh318dyuQKTv0MBsnJwOu1Imx5Qo7BBK5mtRdI3PAuNXYqW7cFA3VOouSRhnoLrULTeR
5wk8mxEewrGB9D1ntVfJozdI7CuZq2Ovh8cqoW8jbgHE6Pi+lSM0Nkz1TiqQXETNllbTPqOYD6vV
zjMrgEqkGPMm6iiBhMgCO9BQnNUKicAs14GrVcpjbWZuHweP6DyADj82G7dvmjc1SF3dMiM3YdQZ
Q9mmfYO6hJwCh6YbbqXPvTuZsV82g+WEk/I+lFZjZ3F4oTKCOtDunS/rxdmSUJrK2ulNK6cniHSD
gXUInXaUfxhG/g5L97cT+6W61XX2KbxGMfGj6VKJ7LNqt7SLHF1/7ocfyhqAZzGLt6BLCz5zBVLC
IgtrlQw93ruR+vulx/iTK3f4q0FzytqFMm6y8sxeehNd2xPKqjy/UmOQm/msyO6bygLtHSUe7ro1
TOvS8+7akFBI1UytDQPQqqLJJNkMIlq0cW9/oqUKMQVRG/YNVEqQsvj4gGRlnnUROK18lXNYVgpW
cpDN74Za2QO0324bW/IHShRNR48OY5Ri34wARRTXDC9ysx89EN2zdBOhzh9pL7ftLH2fazvCmzWL
AhJhOkbxwzrHRC1xwiL6ock1WVnPUi8a9wJoqGRTNRVw5H7cvY6UuiQBTeUr42NDfmkRHkGVZqvI
1eQiBdFpaA9R40bmEc1J7/Yil+obEI0A1RiUqfA+FvmUg9IEeU2ZqD7rKRIvPQJMXttLDXVAHedZ
mjTbaiH7cSK9ZWHgEIzLumObvdN+OFXKGpvcwp5bJg6fxmVtQDopnvWultMKbVG/TPFwo8xyoljx
LdKu9U6W+jbXlkRobohnRB93iel3fv6cvwf7wpfujLvkpfpWQMMKamBbCaD6l2azNo+wVF77YFoo
tyhZBm8aJzhWvONdR90JE6CYuJZOGGxbV9rEkPNYnSdc3FvdUlUK5hrwaAlhAFlvgM2dTF+KLUcx
9kb/HZOOK4Wez/w44JLCgLJpwpt0DKIKzhyN4CAnGVN8IPuU1xEiAO2XwpWfTQAPUCPc9P7oBvZ0
p3jxeXrG4Bu4ppXdilMvFCw+/AghtAZWLAGTWJo+nrCTy475MwiZsMGBizY38J9cXzx/Mw94ryan
Ncq1pYvkg3Vho7MpDEcth3XQTzndU7rnYowcRY8If1rtzi0U4T9YE4oznVGA7ErrcWSIUZ0GWYUG
oV5Ejmq19aaRw2HfVca2wXhuP1cvKqWPtzd70a0MC1zsOm5pWQzHoZIWXSsjTI5q4hT9uUNIjpp5
5YZZ+qLgAgXNJMA6SAeFMzOWNVpWqEH5IRRoRoiNpHqFCUWyr6Z508mgXBout9e1GBmvTQrxvzTn
cCoYD8v4ftCwnu9iL3ey7o4Tp4B8B9OWf3VG0bjA+ZE1jBXqQiUxIGWrWw02M2BPiNhbIwy9MVtl
FeI/XSjogXXxjxnxkCqA0cQlzMwbc8OHW0x32o/uv1SBW/LQa2vCaczGfNRJbJqYndMgevnMh+dQ
LHgwHuhd8EN97BEQyjeMg7qcKQvN0NsfcslBr80Lx7EGMDs3cZH7Q0bYZgqU55zg8VeYa1OY/A/d
2lXhJE5AwOakRXEnk6HFFr8ElewqverIBsihwSt7e1kLWZ1FNU3nKggW1UUcOCDUQHbVqeqjTNZK
kTMma3nj0sZRHVRncEUZLN6Cl0xdnqiJDgvZiIEVDdA8gpKqvjaKswS0xALQZgfqCli8343dq56d
CgB3gPFj4kuHzp298DB/NQ5syw6SA+Ro9B70EOuDlBHIb7QfKPKla53xxYhNgRjDiVDAJi6CH9My
TQcz71VAPTkdVIu7arKLLUcAzKsAyIUPB8JFlYIqVzeIaQpuEpjTxMd1kXFltQsWUjxm32+7xsKH
+2BByKIsdWqLUFFUf67Im5F2bq3pRzKV/m0zC4n4tRkRzSSTPosrPAZ8YPu9ir4wPXHj4G5gr7ft
LG8Yh/FTBbumCX4YmS2qGIGB10VzF9MvVbLSUVlKwHGSODEIvA+Dr4KBnqk8VNaaz7WYZEh9UnBu
BvcAZJ70h9trWcJGgDPHIFxhgGqgIvmY7MuN2ptTOWoYK0qeACaHRlJ6gfrTxUIrMXWrLxyCupbt
LjmEjplGFRMXGqjNhBCo52OtxbJm+ln3OpQ7MCA5oAVbSf2WThHChQLWeKQDKtAkH5cWo6oylpPO
l8aZAjE96FaH2uUIqP6wBiP+vCTsHQ97OLV4B4pLamq1DRi1VL+lL+b0lLavWriSRvJj8jGecxOo
CGjEAHhWPKhpHTPoQcgEAI9hV2+qw+xrHkRJNisuwRuTt+wIx1Uuu2I2S5P4+iV/x+TEhnM+pzv1
FaIdXryKq/oNYb1hTzy3rArjoG4pvotMv8k9PTXQ8t62k4JKotZByRuUHykqPsHQJNuxJygeo9j7
IzdRn+wkpPbzBEjAkCvoXHWVn6a8qdV4kqmTLUSkc9eSmnPFaleqlc6mRUicqEFUNaYTGNqepAqV
RjX7H9KuY0luXAl+ESPozZW2/fgZSRfGyNF7z69/id59ag6a29BqQwcdFKFqEFWJQqEqE4TL89x8
HwTuRKq6oRqiAXbiVIeXG9kTJ+3QK/1gDjkSgq6dt3I9vDeddA/NA0yFwgoenvAo0fU/qin7oevN
55gPv/WNf9J09VhpdWDKdSmaBc+ftAZDe3WXW/WoHkBK29tNj8vsMILuIlM54chxaWcmXc0A4pVb
Ji70KhxIAKEkMIYKCRHEe6KaQEeu/dZ+HnbhfQO+BEnClS+10Z7kGpgARWcQxu0gEb+57VfXsAnb
UG5QDJAegeKNuN3iWFVTFW+UuoL+uQYXesk4htG32xZWntw/miA/YWGiVoOkkUMofP7/3Jw3Odgp
pc2IuJ/cyU436n7aMw/sleAXNJlX8QeodaXLFDecLsixjP5ldLO1d7WP14FMZeHZdT4HevCFFeqg
VsNYGKoCz/q17XtiYnbjeWxXNTV0659pXbfxQwsuQ9bOsZZHAUKoarkUVDDcz/easdE1dJcFKeNU
XTn1PsCbRvlmjPaCEjS32nm+RYRLRhC4UjDeWh9ZZIYrX5IXRf2cYKG/hGa1T9M+VAYsy+W0zQBG
0b4o3Fgq95rPo4VpYJznK5/vgzVq3zghroo4GlQ3Hp6kgrfiOnACmVkvXoPt5aKoXVLKCviR+IDt
Y/Rabks3dDWni80IWuuFy91XjJ6glTwZCQryBpQ+oUZ2lY+DGCCZcLajgLvTH7ITOJahv8xZ2YN2
ku+aA5lHCp0E/UGxk1usbtw1NCFFI81Agq7gSkCFuhbGUlPyvqt1xW6MtU06bm+jCcsCBSaQflWj
OgdWinztCnjXlbru+baJlRQFXr1YBXGdBWA1sqpXDd7a0YeUgZU67ixda93er/B0XlePRY+ZZKky
DjiCviox7hqGPDwZY8EaF11b6+JcoKuuSZShRJUBm7W06HZ9hhe0qol9+/ZyGVbO/ZuL1Wpa3wRp
LaKvC/0nTaCbU8cItTULF4gUeHL1X1jI1UgZIlBlQ8hNdaaqt4bk879fw9IChVI5J1dzNgPqjTYX
nYyTN2nJKwyoZy2D1EsWy+Ckqq39GiIGVVN4QldBKkGan28v5Pq2tDxN0L350QbYYPK2qLGQsrwL
u2HDca9q9l1AI89tOyvEMMQQSvXIXfE3fZsJhQGOO59bYOtD/ly8EmFGvgL7rv65fuIcqGPv+ENA
TjA3fklsvGifWi//wcrQV6465IfgD0S4kILQkAG5w4mTJ0jcDmiLU8BY12wT0MmFLlqEd8bPKrPy
xuSf2ZMDq2G+tEz2e7GfoE0qajGAZW6TbweP8CbVjrQjFyz25WplmurjOilQqeXWkHBxJQONuifZ
hRe9BLI5ZiZ5QazAnxJYvVe+gPHTxFPy+Af3LtgnwooSTgVwslIhogyNMJEaEUZjiOQ0FDhNTJ68
K6D9YTc5rxzlAsihQJug4bIHJ/v4aZsuBcdthG45BQ/rUYFH9VI1pxDiAmW1SXndvu3NK139WNzC
HhWaRO2Z7wCN5/msOLIJ7XLpQPp2shUrc/MfLBqOlewBCYqAAg3MCtA++7hAseUb1MPQWBMIx6ZH
B7mwVQ0GqK076MUI3crsZyHHjRLOuvwguO09+sjszo3udZc32Rc+pjVqz+YcjADBwGHYVbPqbe4W
ngiutBbz8uGeXcNej/vF4qgty+QMcoMStowM+CaPcWmmLqYBvGirm7jSmulOPrD50lbxdWGVwtcB
FxFeJ4scmyMYni3VeB+Cg5xWf3JWLOxQ2DLxGT5nGaiuBpUNJRJMPWOQUa4j+MIEBSi6HIdS2cAF
62/pITmBst0cN+I2fwOzF9gbId4YHdqfhM6hclPCZmF8b139ofjKGpNmxMJ5pxc4OnBJXQ4Z3LRp
JAeNSWjBdQfphRHiJKKoesQy4s63zIUVfZwqaIdgueEW4iGuas17RPlXaT9uZJvMwZaPKfLaWjbT
PxCmxZO7BhoVcAKjbIWO6o/hPnBhqksZ3oHlowrSneZoONGBMODEzm8cTCQful7qxRpx4sVSJ37O
JojfwnmmeSONfYomsrF0ElCf6kOYmm1UvqIv+FmPU4zZJqz5EeKbt8wTcF+YL+qAl4YR5kU+N8fk
qMgPjL0kd6tbFqi7lz4bqVLKsNC7xlO5JcNf4ybFLCRhTurc8nWA0hUktj3jmWGZoMotyxRuB0M4
5SledVB9jE7nCUVbf27Azo+Wtj2rCX89MH7tI909MAlTVWQilhm1NXoi8DyhiibmxRi53HpqcfFO
msMrqONJaiectiOe0pPZlN/BrZVh0hWtAlvtEU+hoIcCu+uTlDts9oC1EsEyOGiucmWQhYArsMz0
gJbvI+TKdjPUfMZj4LJK1GsHPZ6PScEFwt4iZlE++mbVcX7KgacbB73voVtgN+6RIG5Uk/MyN7gr
vjL8ZSUUP9ijQlGSM6mqOUnHbVpyicR96fAuiC49VjVn7SvCkoIcDZP+pLfl48rCHM0IU1mTfgDy
jgzm0LtyI+3UTemxON9WDsEPpqjDSRX9RucgooZucAyHabPLqfrBaFRPM1hKOeum0MiC1Bak6nTW
WediHgtShat01Zu1HniQ6azRYjiDpfn2Vp1vw1RoY1UXU1RC0Q1pLk9TqsM1Jifccs+iV277+2oz
upKLrl633Ewub4MHBiyNUWQajzVEDJN7yeH33DO/YZWzWEunNlQbhUScish34/ilSu+Hsd4bWmCp
aKW9vfKVViEwVyGll1E8VjWBZifAxTcddAkrr9AnpHv6T+KohiOb0k9Qv5OyMZN3dgXalibp14Ee
hAS90LUQABFx4CahjUbV8M+i77IwuvgYQBYSIm2wQmQDCcV47QgWmO6YDChr2eiH9VDOMyWzpJfB
BLYm9DrI1nDqUDb7gkuoGc6W6ur70Bne5MJmlXjWiuMfDFNeUkjohUp7LBEEgpPLYa/Azqpuo20P
Os/Rkt3eqe7RlpO4LP9cS/g/mKZgQGw59CLEMB1uocnlQDDaFLzmUOOVgU3ju45vi72kkJsbRpmD
NSDBdnoFHZ0dHQfo3tUPkAawGQGxcv38sDISmosMJvCneapkYKn/pfuJpxTQmuWb6cxcuGt/8i5R
UWo/a1umbAcrLKjUKeHavE2yTIfDcp9UlF9HPAnqNq6ieLktnpVXNApubi+WtVYql2qNoUgkA2uN
MZelpqNZpgFmbV7S8qcWvt62tZKDf/iuVPZk8GHcKsFM4hFyQ26LFkjsoMfiml1dEvIgAyTTOOPp
6oGRlXIQz0DOUB3fh6qqTcGA1lYbfY20ErfgKHu8va718F9YpMK/xFVe9FUgKHmUxiwiYhBnBArn
CdgImgPGd838hamgsEIOAOBemKWCPxLTsmuGBiiadi9KYGzQ9Grzhfytbdr3Fqoy6oxukz4/VMlM
VL/0u1bjMG+nFIaNQTUQRwcYqMx9sPbx1R1u03fogXjEwyoI3gNMeao9UenU+e+VPJp4W9k1WbhB
G4ubh5gDZXxDUh+4On8Xi6HgJGkNKHzr+IbEOaR9uyF5J6i6UatgFQ3Jf3XLFIUlJW5iXFA3eGao
AisH8Rd4q26vZjWQF4uhEEQcBZ1PiIWuBufoi1DuDZ/ldGR3b62CAosg7LtGIGBBKLd6NHlAuALJ
OpkWT+z8yEJF1pIooMAFXZ0xhgtnU3QzBqGklgdmHvy8/eFYW0NBRCTqGPogkZTl7WYSf/A6q4GO
fPqrz4aeYfSoaAbIYanP1kVJPJcDj7bdWbUaozf54GmWjY2RMHvOVneITA9oYFPgrxrNC1X526VJ
jy7o5yD5VIId/R7Z5V2wF6CDK5vVYfaKyCyMF8FJXHQm3tce86he3bvLD6FvkorGFWlnlNBPfmhe
kxqqBjESWTCValuSnvAb6V7NzOLtD/ZyYZWqCCZ41R51EtGjmutm5svgDkoZ75XE6652c2GDQl6/
JBO5iay6GBztXCXJ7vkYowwpH/0IR7Uzx3k4FLHE8FJp1YkWZink5QtMnwsiYg+q5mDGNyCp3dqi
uJP5YxNvc0jOFSaRVg/xmTsXMxWiHYTO6ACeDXP+2TwbD8OnKTIFp3UiC+zgqalCW9dk7/1qQC1+
KQWrkq5NHYTUVAw7aNaYbotWZGCdtGoCelAa7mhoYqMHcwq1rIVhCDWM/ui7oC9+lDzIPLLqoDTp
TpPDN3SG/eTqY4FXX3wrFR26vr9Jh04xDV+yu2x+6A3pu9ZqL2i2+g41d0yE5cNWKyDLKWanPhvA
YoQ5en7c9UVmJyUIV+oRs4ClCF0Crk1mp4m1+b5usLigVid7mqp/3+ELFj1M06kgP9Gvxdx5NSF5
IYeX+CT08u4Hh4FiqWSA+opffTBC/n2ReYJDMZsiOcDQID7OMGPev8S0u/ZdKt9vx+ZK4/nH5VAw
aIxBqip9oaHq4nv9Nu7MoiMkjU/qJ/6A6tnDAJ5GFt/5Ci3nR6vUIeJLepFwFdbXu8278jTsdYco
nfTPfGIOL8WR5EsQE5owDtfh+CeS5N3XgNWKuwKHH74ydcgYfutD2gxbKcUvIPNBcb2z44JFUHWV
7Uq8sVAzox/GuaGruIooa6kPhBovfsogYVPtpE3oRmf6cwnsmE6zJ809LPqvawJvyjiFvQGmbjlO
mqA86EkCRPckO7aToxibuBta4A/fFz+IxJcGpizxa7MHh5YjvSR3/zppoH4GBc/xrGWSr0LkK44P
nPDYSD97FhHYuW/6wxFAbKBDXdBEIgRLw8/ESY3aZbDRugN0qMzg62ARHYQqgVKV9Rdl8/DcHMbd
6Pzec+XqTi9+ARW1Yz9nUtOrsQcCB1OSON3k2+mY+Hh5Ljj9cSz1g15CX61kEgeR73e9dtkA+kro
vqMFacFE4zdC0/0lMUxGHiJCieWdFS08ZcvAjKsU/fylL9aos6TqojnF9QIyimA7N1zy8lxiwqo2
2d1p19UFyhaJ4QUSypnfYTYa4mWYrvI92QmfiNQUuM5E83dota4rw5Q9ag9j1UAzF5GWr5ze1nch
asPBsTXDk4S0DBQa1n/8lhT+jlMphxKuXB65Mkb76oUoE+ECeUy9lGVr3Usw7GiA0Ast+RQYjM0s
JyBpgAL2HQQ/zWhXb75p3mRjVMwrGAnZP2zcxRgV8j7IViQ+mKDr94UoOGr7MDe/jRYig+wcC+iu
oPy8bRdrVCLmcz2Eu6YenzEsDqAFsQoldtSId29v11WKQ5mhPF9Pi6jOBCyqA7lICc26Ui6c2yZY
K6EcflTAKjiIfOw10ud4fBW6x3F8vm3i+tCnlkE5uQ95aSHm2tjrDXNyqsfcjnZchotAZ2f33M54
jVymo7Ocj3L0SOXUPFOwQ4QwEHwWrvaIfM+JN9MmtZj9pmS/rwHx4g9UgqH2RHEkhoA2twnQMO4Q
hRPOaqCNYHeH9vQbpV+WRSqZ6NGQWoI0Dh74qQFvxGt3zI78dzAhjakZ7lGw+8qsa6/j8K9F0pmF
ZrS8XuQKTlXMDAw/QtDEKR7m6sz8C6sf9Op+9dFj6N7yUozDsB8hJMxFGeQkvmXRsdef5voYyzwa
85Mdw0OvHswoexR6BE1olAYHqPqrRNijRHgWp2HWPRnhRr+X9X3ddjGn43xpezcADVhQ4nVzljb/
cUEUcrR8j0dcAbmBUjQVCG1UJ1Mho1JU4PAd0vckgxrWBPISIdvVJecxrJPguhEO9FRTV0Khu2hm
KC+DBF/FS2B+qKG6xeEiOrjjA3YSWl/pj39Pk0ptIwU0VSv7fNkhDKF0Gj2CoMzOfpCJ1rQxYxNC
ceyHkNUcDNcyNKdBMBPttx/zBYnjwQcmA2bA6wJiFnQQe9FsQWVgz4Finv8811ayFcD8bqk5eBzZ
HUlkSVef+vIDDKpLVc4FEEJpHXgi1N4BXVD5OUlFzUwH5UsnN6z571X3XVijjnR/GGRZ6oDkIxjo
Qm0nGIol1m8M91nFtoUVKhoHbvLDrIeWKpjnJgudIoTZH/O0G22yqucMXeB/hDcLi9R5zkX9LE5S
BDRt+8ZET96pk+tjVwuvoxpsIe4qmW2TsMq160nLwiwVpX7bqa1shIknpVa7FTbJkX8iymnhJnYC
12BdDVfPxIU56qxXuFIZex/OSloeDLdAopma/WtglVZusZoeWK5CxWKgz23fl0CgSPwcqneFBPLU
mEGfc/2GTAJ+sSLqlJ98DSxoI7IXNFc9tXa9zUBt05rDNw1TjqPzO9qlZE+uA05Ba5UApSpQ6nyM
+LpCw3aYAGOiNLE10HX1Xxnuv75NFwtUMlH5YRe0YYWe2rvOSTAzpznJQQBXz+/0vF5PXpw/4cUa
hWB1lRVG1+F21dqa2WdW/Kwe8y251GWjWVgGrusDJghSk3cVSxhJ1cC+veB1CPv1C1QKwjAHFTXy
jLyiLXxQPsXTK7jADqOOl8GyCh5uG1t3y4sxCsHmXBSjQEd5pNJjS4kF0yhBIz1sb1thLYlCMFEd
DPCuAcHKGvQYegzexNLtce1S+sy9bWo9uwYjyd8OqVLYFZdakKFLPfaSVz418wbs4BBxskBOqYIi
mjQeILpZ+TVrgRRy1RjzDoMR1Q+hiHa5FtkcqMag2GqCU5jhHqvJxGJ9FGpNRV7kugTUKlGcLCEJ
3vhfDWkAv+VTM7Fij+UeZN3L+z/HzUrSwVjvJif5AZ1hHvzDx9R07+S6DQJMfExmO8X6gXfZQgpT
5DHPJ41cJ0lXcfm98/qN8DBj60AI+4OdtbAWSQFMlopQ4atRdOCTXVK+87pXMwu9DBCju3tEdKTG
nAZkLoFbeHUPbfle8Oafkw26RWYexlgR3djDJfANjDNFKNtA72foTQ7ct6VSmbdjbfVacnFFurOn
DoU54DMp8vw8sRF0ZhG/z8ODLN3X8nOi5Qxz/5Af/PILjXzkhTeiW2kYjRAbFaf1u6ENrdno6ckP
p69ho5duTaR8uP5OFZV7TUg9Wcp+gEpx+q8/g0KYMeN0zJ1lsRce8q10iHbTvXrmGVI3v9FHvJ5S
65j2AycOnnaoeI/Vop6gHhh7fzFOk5bCdv88VYjCYFvvBzfclA+R3RV4LWBpSv1DQnExTsW/rzRc
pde9D+qsfCvYwiaCYOlnUjj3cYEIv0y+JYPT0bntV+tlQJBL/X/NFACopV4mWgoMD0HHI+OhFIMu
6ETItuC/tiKbWS1bT2Iu9igEMCZFlloV51N97hwBTY7Tv2lO+Yopjc1T7qkMqnmWPSrJkISp5rha
jL25UMwsj60C6nK3vyHDbejqRMt1vBJpwNB4G2ASq920Dj6e9189hC5N+FqjNEqOmEQxS55MpTPL
becJORQ4sw6SboGEekgPjGNqYKyfEr82TaLRgONkvyX1fuVueG1MKD9sWnO0QB9LjiU2qF6LuZxT
w4tBKu6ndPYl6BIR+EG7cluZwvxaGoNTDb4lNiDSrOykTs0OjZS395LhLuen3wXuiX0ViZLS+e7c
bCqds4swZ0Tc+oFxWRoFMl0j5mI34HgS52MNO2hXZqnvsBZBQQno/qYqi+EoiYKng+RTKX++/ZXO
BfTrq8hlERRqVG2kY4wfZZYRTFoOuOlPRMEIhCG7yOsVU74DVRpeV9FKG+8CV//KbVlXStYaKRzp
0SjWcTXSwL64G9LXuGHKjK9W5i7ISIueYH6lKwIJmbORgIJ+yDKwYefgb5wOWtm/iXX4Q9LAV85V
zihJ7u0PzHASWvSEPF74AYjgvVQFmR54/cMYwrZtzUCuf7iC/dpHmbqTDOAJVlVSfYwlKz8Ue9AL
Zq+Sq7+qspl5PbRd5E/aA5o1GsI70Vp/Wi6/fGaZwpZ+ALWd3A8YfYTCreYmDqTcnRYPtSkK5qxq
yz/kNZcFXwHLlM9ZjzKS7FUndLIQeczw64i5R7CLs8fnGEcDzTwX9WHL1SDCgjlyNKDc4gm/MVJC
AvpGONLjVlHbBskwd3jvKrtTk5XHUZ/2XYTXAKNiKWWT/bhliwIX8JdykOWArQbvhlB+aFDugNDo
LjyI0DitoBbnb0AA00HMtTb79/JhOvxOQ/11f/THI0KmIKgPeqXpNRIiB4wvgPkF3GJ7wiWUuKyW
YaYtCmxUhWsjHw9tuCW1ByzSCm1iS3WTO9Ypz4p8Kl8pVD/qyliIwBj+fQruhBkMOur2P6EL3R0X
GOmgdTHo/TWh/cRz/KY2xq0/hKwaGUGPG65Cz1nVfsobA9RTvGlXbjUMHqLGgq5uvMJarM/2D7WI
X4FND1Vx4IbjswJorR6P3avsFEf9Gc28qqnsCL2U6gwBAzwZO0W3IuQgBu/BFI7MstlqE5h9/adC
jhj5yDXX0Uc3V8g5uEhIer1VpQqDAGcyIA4JV4qGC0tzEWiQrzgmz76IKCMdsNxnNtsRa43k3xfW
806GNkmDxK8oJohqovdMHWxNYLWaMVdJgYqajXU0g2LGa35KBbTFijNPOCYQjBORy5VSM94TPcTS
MqBAwdhIpu9QUDIr1ZxzGDwElQDhdQDJ2o6IkUMtx4Gw/Rd2fsv6rBSe9M1oaLWKBK1oH4s6N0Pu
qdEY5UbG0aNQQKJo7SA3Aaqroud7meNvBY9MbbICj3ybGzFOl1DRUOerRQu8qnukJ0Xlmy20LYZQ
OjZCxVtjkzBSI0biR3PW8jH6LaYI5w94Xs1Y3AjZ2210ZOUItFhxJ0w8Vw6os0t34X153xxFbiub
ZHoZF//R7DXntkHWiqicRJCHoKkkCF1I5Wcdqk06xyzzMXJZlUKRgW+hjInhJa+pE/Bv8xgRKUL0
5irB06jhslrVxzAHLUMCts4+lbzbC1z/ohDLBlUbD4Ylg1phopTJICVIM0MBpf4RArMBSH8DweZd
yHNuWGX9VddfmKNWmwpcAd0epJSyR1TXa8wxQsSK+aK+fgta2KHQUQAJLmqNQMf+E//zDiwsYA0I
dypnivelU21Re7cUcK+2Jgi5xAMoGsAkxVrrKpQsfgOFnF3bB6KaIhzCbicNr5V+FxYcCyDJ/lwF
+cIIBZBcOAZhgbFpHEK9HW143YGqCcpFpoDpC3UT7zSV8WJIfva1RQMDvrwigWKTQi8MaNcVN3IQ
V+6Vh14vH+Ji3rVjvjUm4c+885ctun4DxS9NH0ekDt1O9RRX2KjAShLupADG2q/1Op96sUZduaIk
mUZeQCgaidsGdn2QMDiF2nH9Fe3qE94WQMtbNmiM9xkwsx4VF8MksV+c5UEHDtjYxzL/uovoYKUj
w2isZHl15zSArwAZdpDLUr4y+AanhBIcUuW/TBVe7dACMYOdLtJZRepV119Yok7RqgwTdFfHuPWo
X6MR5JTbMfijFHZhg/JDHuOJhh9N5I1ScONPf0sQHiQnx4DY9jZMkt975fO/bGk07ZempFygcLhl
RIpsdt1j0IxWK7vj+NnQe3Pin26bWz12FuYoR8w4tQ1UA1mP5uuOUD0F6Ie/beH2Bmk85XGtqnYg
rgjx4sm9peqXxn9XxffbJtaPlsUqqKNlrqVGSCd8NNDbkZnn0JYeA9CagoDrd3oLWB+NOlqaNCxA
gYXydSP2x15Ef3lUJIyNWYeIxZrId11Eqirms5+3AYnUXjQFO7XjBH3d6Ck9DRlqaoRvK9uzKuWs
3aJOEozKt31WYmlZMpq88VP0X0q8ZzH2i/UBKXjIcDD3w4D9qm0jtSQXOg73wmML0BMccTN67AoT
a10UTIhNiq43FYBbJZCnLEJLqx75gjVldy4H3opeCinQ/xXGvgx45Xh/gG4oxPEa7V4S41NYa7au
jPs4bpDclQPo2bJihpxDsE2L+YH3lcM8t1+qDBJcoqSfJKnDcIhRHzq/eVOnwZJC7sTLkLQEH9xD
UwWbOYsmM5c0yMtgmgSyjXWqfkpT4ygJ410uVXdSUhwNP7UqPTlxQu9mvbAbxfrZmAMWUdq1Ngm5
oYJJASo3GuauzqNjC29towxSpAUgsrazk+75R0JT7Q5e8oUfTO41K0z+U/rIm7j1Q2rqAH2t0GSe
qgSsrr/+5UdQbsXpSRRwAjhzhx0ZQys8MmqomsYOPDWb2y58rqbdskU5VBOUPadyOWxZkyVa+q7Y
ZRvBFZ0YE96Fl9vlAczWkEUh/HiZl2VmeKehHJ6fCtDtlydoimLi0cBz9LD3TXKp9Z0MxdXkvrVQ
YWUN/65fbxcbRHkmhpoVIZEIZjnQijtB/djLvAC0YQH4/9U9O+LWHxUvFunyNS/VQ1TOsNjasyvO
FoaBQF9A5Fqa78229f6oKX5hjzrKtF4OojiCvbwhzGGc2YmvBYsLibjQjW2nC9UBuu6TUteR2DSP
GLQ1oRRhQuAxbF9HFjf/NUPRx5iSqVMtLrLaHwcUCECG9q2XwHAD/UIIT24qVCD3MtBSdavcFN7L
U/0bM5SrkKlDNwIKEpDTo1loGrlvoOgK85ih/SFX6ZORQaOCLz8zImn1i/4/VdSu+PqqCWMTKR7B
qtZ46IJ+wmOV9nbbxupSLmfpubS7QKchgPisTwaGMkNxdE7flGG708eBURb/hyBT0PwOtR79imip
9ufUKCvoj/ZgzwHZ2iZUd42LerTFm9Nb0ZpSaY73f7K2i03qxG5EDNwVjRJ5s/KYasdqfDNkRi6y
/vkuJihc1ZRAzaUUkVVMXIXxz3ijGvG+RrAxEoP1vOBiiAJVlN86IR2RjU58epoaAUJaAYMBkPwX
1wF8MUHh4BjwUy1VOKjyMn3Sa/01HIf9NFb7Rh33kcS/BLxh/acdoruDprg2ZF/V8BLrp5BhNXZC
M5vCwGQ0W8emX0uj24NCPe8z6KBGXpthGDwqKxvtf0g+jG9Swj2lLWrE4fDJ18NTmKMqLorobCm5
B83I72ZNOoHlzQpS8WnAKLB3+wuwAoPuJNL8WGtVUpgXH9pDfk8U2XpTNv2nCjQh4NT2/qj9F1PZ
f0cizdA/6JmGgjk8SWi9UWutEbQNQv3z9rIY7qpR9wC0JWWYPUNFRIx2Vf/MxRIjHtafZhfLIJG5
AK5oEIZSCnC75fY4Q3GEFsd0K3r5ljyyYczVMCEGUJjNM+YZMPTK6vlgLZDCFl2KgjCv4FFKATUH
bau3DGBmuSz598X6mkzUe9Atx55vPBX6IdY+SUJrtuPnUHu9vVf/cEe8eASFLbw4+kpQIgpHl8gN
2wHayAgDpmhWT+wKD2thFMxImH6FGjFghhvvJe7Fzw5G8CDPnxKZ2cVPNuEGoulU/zJURgYJE/wk
TeCt2UZnTmhC8xmU+WjlL+cznxlnp9ZQ/xGuXdJtKj/hjVjRkrCIvLI17GLoLUncCcMzY9/WffBi
hQqyfK4hgyEWfy2vma2xN8l4W2I1dvBdg6YV8EPOGIHHSl7pEaKyDCReC3HkkYksfrRIS3O05RST
OAzpdtL/tQwfyfYW6Zb4MRTA09okdeRHHoajoDx+msoXQZc3FfqekK2YQ9A5jC9L/scrx1lYpPZP
CiAoNGv4shMuH5iVDx7Ez9yPTDQlSHNpdstI9NYf0Bf2qJ0sW5GLqwpNT8RR0+/kOYoksdl39oPU
asayMEXhZs1r0ZAo+JgZchS/y0mebrfRd8YXXPXNhRkKH8FXLGtDX6Gz48jvgk0OMlY5OpErDml7
B08kOKUiBmSuF4YWRinMjA2/DyG/g3uVq3v9ITvfOMfNt9KZLc4bQYcuMFLM9WgASSTIfKCtdcWV
WIBrL1BaoBluIoYZgXWWTF/KkBcs7lFi85g3+fX9+2WQTpm00ZfGvEO+8DemWXVpQ9173EDG3YlK
PDeIX9PEUR9vb+i5ufc6JC52qTukrtXZ3GYVKWMkJ7BHuGlhps/ZY4aZBsPRt7MHJXX4rOQoO6i5
eOEXwouHmzwDWtcd6/I7KDCIhX6cxwLlqgj8hqJ8H0ysT7z+hcFdw+vgnoGM0ke48Q0Zu5rj2arN
eDMAC5RR3JdIJW5/0GumxjOqXcxQp26oGnOkzfCcFh+UHE7Rrn0jgrUQIDSjZx+9o8IPbqswInM1
y8fC/r866vhtlbnLww55k1Hxzoi5FGE+TPq3XvbkrjQxZMfYr/Xs4mKQLnZ0UROLOZ5WfjksqMRP
sq3sUmDpHxVpF8YoL+WSnpu0AMaSDiuT74YcrVb/WqLy487RlY5USBJ11Bs89/X5di7zbaLMd0Ku
OAwPWT+Ffm0VXeXoB40bdULTQCghgsxsMH0y7s58wRA8Z+r1MXeKhN4i5ewCHEFgkcNbwS78LgNS
wAzzwLuFze8DZEm3V7eamy12ijqHglnPfT7H5XzSJa8vRyvqdbeb53tOFRmPpeuQcfmO1FkkZ0XU
zKQCm5Rov4jfCuXl9loYiEH32g3RVAdzRbARzsBzrSnwvlWBEu+2GeYGUZCh9YPgpwny2Ri3nDo0
w6fgaCRmDU0F9PXdBZXHMLi6MEPiFehTGobBU5s0zmE3RnVKPBCC6PyGKMiFqNuWE15bOA/X4sQG
qzqLgZhlltqwvOigHdEixayGF0guo2UGnXEK63rAskLhvJELXcYJaKoapheheuOVR5W5ZevX1MUX
pLYMcso8uk9Dcmz2dpZueDL7HtoaJkj8T01sciUEFVCjtPi3bi/u46PyfHsPWauk8F6S0YWB+Y7E
G+TnGhOrw0urMJKg1VC+rJGuU4r8oKWYXEMRbNDt3JBMyLNiDEEx8XzDCgGSeV+lIQtbFMDj6tiU
A8Z8UawfHJyaVp6bNeTrDa8/gVT1yKTgXQWPhUEC0gtQ1DtFjUMBc0eDZdwJLoiH7sgFS/NmZLJ4
aXSZzUgsi+QTLCymKCkKtQA0ke78h2iT7NrG6mO8lRCu6vILqhlvGqvDkOEl5yrVwmZTZC1kKQGR
IlfsBVXwpLp08fht33bG9YvO4muS37GwY5RxwksaWl79o75T3gghbmMLlnz4jXmg1eNzYYtCEQhJ
Q1g0RnxPO8E13H6D2TFnOk+K/sYMEHG8W45JoQmvyVDzjYFZo6tOJhpsvd5UjhDIe2GXUFgeQoEK
pxtBmqOIAjaNzKz8xh5T1b29UyyHoGCj5pBkxyIKeJ0qv4Maxetm4dRGLDPrr6OXTTrj58Ih+CTi
pqHBzVf2fMjF7dQjKiVubic78VXbaL5l4FaBd7H7JrOUHZ4DY1Pc5MwXsvWjdfE7KFyJW6HGqweq
oiEIWbc63kg5Zz75T9qOdOezCFgZG3imRVysOu7KFCMsyLTwau2UemoHOevBZTXPXyyIQpFIjvQk
DjUUKDtT+IZJuIfhh5GZsydMGE0jwyoJMrtpAyYGZhPX+vJUXIl18O9dicBWUIFtOxGxMDWHNAVx
pcCaPlo/ci4WyC9YfMBq7Iq6iwKk4FUm2doYClYoZHver75WMQRubgfDP5ziF3MUbPVJ0cs66YAm
MiH9na6aIfSB4SIVWPadSrJ0U7K6uxJKQeOd/NiB18y+/RPWaxvgNfz/N6XQrFGmzM8FlKRGV/yZ
Rk5ujwC04tC/hpvBHt+Jm0Lo7bbVdRS4GKVAreuETlJrDJHkCQ+2BNUee3RjS6zp7X+IvosdCtCK
gk8gUYQMYvwUPhOOHh3KZONP9N/9BqsFyzspaMtbvY6UFpEhcGD2097T9tvtr8YwQJedNUy8Q5gQ
l9AgHU5iznliMLzcNsHYGJ2Cq2meBW0ODTy2G/fGvA/CRy1jUG+tA8ivPdGpxCdDoWDI/R5PKRWm
Z/OfanVQpSdJUW1O+ZwGrHGRdYbSi4PrFGBJY9bNcUlGPgcxPGhBEXpiWMS7LuLDT6pRKpMpVLJh
RwpuPoGuvGpgzDGVOXEmPzdQCs7b9AnS1+kR/AbfBy1GA4qmNzZau++q0mjMitcEU/CV0Gz5DqPc
k5za/VA83t4Z4j3XecDls1HIVFf/I+26luTGleUXMYLevNI12WZ6vNELQ5bee379TbTO3eFguA0d
HUXsvuyGqgEChTJZmWPUz1GH9obSmnramKrqd4o/9ih5QtF1XARLYCq7bkOtV5tHOagsK4QCXC2/
SwXxoRuscDGD0ZbRD1Ac2eyeh1/g0VVypIrQjDkkTjow1ZSIN7i2dMpF8TmfGoMMUDK8vxXymL/B
Z2nTo2p8yXhWxLo9E7NaMuWblLip01kBcqF15H0Wg1G3tpLC7N/I4BnpQ7Tn+TCDuvh/ft90yl3F
QtC3kQRSC4Uj9bM3Zbq7fohYHoRyUVmGUDzNcIggTGBFxQ+RBW5leVyanQxk+F0dxoi7gtOCpGbx
QFHutEdgryDfyUxpGO7KoNxV2ZdzxpP1tA44rMGNYTfI6B81SCbljwSwCYGY3ExZzAOfdThIpe79
jBi0D+sGyRgTeGLQzr3mXztQ3eVW4+mPBFCJkd59d8Mu0X8mtaasUp5MCIqpjRusdtyDmFx9kr6L
dz1kQFrMRWJWuRKsuLd1u3MWp7oD+1xeAaNk+KxGP+M6GpQnmuRgQsMMEUOt5FafALQqzU4p3cfg
3e/G3f90Yg3KAVVClBdahUc10fxERCfEWOzrFrZJD1Yfk3IvYjUVVdPo8KwyD94kXvCCNj+No7AL
tew8BqNk6/oE7563Ozmp/6rIYeDl1iEN+0lEJu2iMM5GhOxRCKXb+nFUbwpOArvgfy31eTk974ao
MysSKYGAMJZmUj6Y+cLH4HFInOubuf1KvRuhjmjZAQ7TpwUB/Ua7MR/8MO3tUc3MfKrtsoGgh+gn
xs/rRsXtE/lulTqRUlv+h+NY3klua9VYolnf1Vb8ZAD/md37pPUB8QvtV/2jdgmJtNCDZ7Czo114
ZiE4WFvw6cTOY75kqG0OISCorV6+FXJ61JXBTtFZAmGjAy0rztT0orSu78O/nOT3faBOcpVFwTBm
qEzEVXfXBGC0TsXG0VKAToPwFA/ajylXnESBLsjCnMv9F/f0bp16OCPU+Jcgx0ii8gDL0KbQXnmH
e8n3pUX2P/XrV8GanuXvjVP67W1+Rsz1jbEDZHM/hwrvv4F6QcVhkBchvTze6U3nYlIegrOJjSax
2Y02D7lOjqnys92rRRn7/68w9arOdTwZYQlWDsgZAYOY2fi8hKeFABeyL73HIvPZfsX/sUfPkbdi
UNcjh1YtCsBOhlZ7IDMge//yjL+boB5WQ1kgCNHBWcg7goEis7IQPe3t4Vl15wPrs/1LHvxujvJN
S1VBMHZB1ADGzQH+wpT3Mun/3iQu4hSwYB+ISBN/HAszfDX87DViPDPbScn7D6D8VsqLGc+RcT5Z
qOw618y28cK4NA3+oEVgWqhYoQvDS9Dz5agI5Zmi4C2H/qKlNbrVCs+NtphheycaPyVQ0BUsXA+5
/VfuhkI5prmfFE0m9DRJdtRyv30Tl6POQiixziblgoQsaw1hJBsZAbeqFBAVYX0r1jooP4OxI4lL
NFSBFFDecMOBD9Hjbl9DQ2D4U9ZaKGfS9Z1hhCHcqcF95cK3idmr30yvNF6SVEhiCgpPy7ODgDqN
BhU8JfWl65A6cWoGlTnEbvyUgJ5LP2o7BWir+iXEyT8viqWX9sKIQDZR76tfQfdZ5HEYCkUmmEOz
Oi5HEBsnt+2vZLDAom6rPlh+eK/1Qyt+RHmPWSLderzX1ilXI9WDoecqvFmU8E6gnsrUC7PGbVVt
F0WM2sPW87C2RfmZCgORsaTDUyuAHCPuMqNwNnuoCDGeIfL30FdtbYdyJ1kxFE1MyHWKzJL3BPmI
vKRM7NrmdlD/BqifoYbA2kQqAorAOBpWdYrKqLzwmIJqrCGVwP5diPY0gUTPYNaByRKuLZHyJmo9
yQnAuKSpT14Ijb+8EGDehpAFRltCk5V2sL4d5VlKMDAmCqHMbATtXIz1foq1Y81Wqd1yL+tvR7kX
DtMZuZ4it1PORA9EeYnOBHwlVuayF0W0eVC2v5e/MOOnzUrs2jDlbrhGa8rQQH+OQ0t61BErJ7PF
6ZWdTl4SfpPBQsIJtynYHaCxbbYcZ1b9Izj9LFFYnOsHeOt1Wv8UKqKJ01oI0gx3skeHfFK+GcNs
TctxMQ5SHZmiEFlSzSrUbcYcK6N0yyYamlruO5mgEDq/vgsdItIUnCOP9/oDC+7FuDAXz7wu9Ot5
uhgCMYYBQRn6K8iXp8kfjRddY1W7N7uT65VRbketJBXKvThS8i75of4kQY1slkdMaA9P3I//6dNd
GmOrhVWclAFmipYCD1oowoo4omwleiz+kc0SyHpNlMdp5RjqljJK+NGxzkwi99I+5Rb/1r1gpp5U
2HftwUCaY/9vy6PcThzNYVYK6NNXQ+2rouTFxbiLCj0yl7Q/Z7O2z+UiN3mVZxBaMq6ESLkfYZo6
vtJIqwbUUOK8j6Yvix5boJARs8e5OVbxz+sr3QyK1ztMOaKuyKVKCCCt1b1ipsmsre5luR9HU3Gm
3m0g8kdckYS+5X301HGmfGJx/W1mdOtfQHmkdo7BOwQVU9zIZIH8MmeYhE7NcAIbqHCLS6Hnwu24
k/arMbunAPW2mI0eY/hjmpJiKgO8XgZyg7paHEUDYXgRi7uyr171bLrPApC7hcZbXvW+Vlff5tFw
Rrnx8kR/ggRhAfVQ8NCP4Iq6/nU2c+3V3tDsFUNu6LHYwkXKu+lYAAUA7gBshui1jKedaYkKkCop
SPWIx8OX+Pl95ea7ZVf7weEvgXrrNVF+Cqq7sVAQvRcy70Io+grAsUgW+ydKWIzvKlExkhJyuRQS
bYK8DV/qrjyICzCxiwJSBElkBGQXOqQr0QrNL5obfSiKDeIjKVVVc5RxdOM+3Iuz3pt1PfgAhtlT
Bf3rqfbTtnmVq+cky3wwm/ltEEAfIr0RJ8gtZ6JdhQP5XwSzVtTQrCfJbisIgSzlIUNQwgvTvl2y
46gLrgQLaQl5B65Cwa2d7paiuAkC0QbW2IziTLIqtftR5EYFfwU9ucFw0tkrgJLJm8EEh5SjdbLV
8IYjKVJupULoZbGI6Ys2B8BlAjMl8FdmIEqjudSCJwfzYKpL4oLGEv2r7H5URUscDXeODdaZZAS4
9LBGI3EL0poYJ0WsX5PKuFm0+Xs8SV+hWeUHBsrinBx5fZk7kKzuLKEYTlqZMlzyVtK+Pq6USw5F
pOa43ekO3EfQE1/0VyENJ3TFNLTNQ/FxqqJTVcqstfObka+q85DbVaRPwr6TnFaxSiq2id/eCB7B
Lc7QF5cPrPHqf4kI3y1R/tcQBC6UYpXcx8Gub9RfmlvuhPtp39utX9/mANByf4Fp1fh3k1TkJ2eZ
PCUB6hJRDt6ADq86Mxz69JJCPhHsQv/IuFKfLZtzQVchYuCSOK+/kHMaezZO63NyTdmh3k+UArVm
ymuobz5MNmfmTgZkq41iAVHJXDzDweAluHKXn9nJ2NVvbBbSz1B86hdQ369KwGuuZ70G9V59139t
bmWH8BNomFaRrNnXfv1WF2BlStt2VYygaYosiyqtUTQmyVIH/awSncrZyZ30rk4PZfGNc8B15Kii
iUeUTx+H3p6jvwJ8k3W/26ebgLnAD/1UQPoaL9YNWKsPNXCNZPDgT96Rz3ESZY16H4V+LktDnVCY
3Ndo1b5pB+4sWrkTueACeR3t5bktzdEunPChxdzh3+22LotweLomghcf/mIVcZezwHNTrKvuYqDk
nTuATRz4Eyk6d6b+ANnKvbbXnvMz66p+SojJuld2qdMl1HrIKc2iukaum9pARE2QekMK6nqk8zkK
pOxQLqHK5bAN41iDxrxJ6tuxk6L9vqv3DW5v5BaHXW8vTpea8jG5g2rhXcjc40/Z2oefAC6tj1sM
3sFFiYCDdMuqNbWgsTkIfUfpKclEsxNTFsbt0+tGmaNOlJZATJpXRBWeg5CqSIfowQDYYbS7ezZx
1+f2wcWapkqg+oFopkqlNFkrDGlQYnGRCHXkec5mwFBGOwDFnVmFQWwqermXou5XxGOIZ0p5s23j
GIhFzChC+owR2H4Ky6hfQ3nnuZRRpmywdsifndVe8bj6COEXsytYMi8kQ/wQk1GWqHtTVZostRJk
25Mk3HVN6EbN0/WjK32KECgT1BUZRI5L8xry6eHX4Oe4J6Wqxi2fQ0/6HlwmMI+KS4YiNTBfd7+M
3ffFAjDTVs+ao9wRInXuxINDRjZFF/rFNhuweclerm0CdblKoVTTKQoMwMC5s2y1UHOfn7XXzl9c
AdM5/FeC6pdtac/bpY/5t68THo/IG5z5ON2UZxaL3KZPMQQeCr+SDFVpKigPVSUx+g662RJ/U5b3
GfcwsNoQm8//ygRVOOjCWpCULoLuxL7z4z1qsRdubtZKtp//lR3qWrUJFwgGZNbdouJKS8mM3OLy
xAZ//k4YdCfmS6cFbklNjNNUPiRqYDVZhU7XYmY5sNaa4Sh1cLfk2Y3e97tQSEtHyAtXiBKGg2Vt
CHXjwkxKEVFiz0nFBqh8T9iTmheL5k4iXuvTUTM0Q8YjJaoSLdCTh+NU8ZqkIhoBp94bbva9fJvf
AdmQ2C6ivHJHlLrl18VJnP6Q7VWv9PFonlXwJ4XnxDpEfv1y/YJuH7d/fhI9dBr2Ri6Muqa6jSh6
VZvbC3yewLMKcKyl0zwdExTK25o49DTjMCgTSUAQV37Nt3sQSnyPRRD/yXIA6vbyhpPDfdy3VlkM
x6WoXoRwdsuYf5QH9X7AQH8uxnaoGJ64ZE5QR8eUS31tAtdomBwHaBDNrYgm3uSCWPauFdt7Ue+c
ptDv/vuNE3hZFwxR4iWwu358EIu+SpdejTQ3Dk9Zwrt9Evvx9PO6kUutkD4xayvUyaxFYc4ELYSH
9ptj6I031UPgV+CxCnwD9Z/0cXQR1dn5Q2iLHplaCe5ZjY1LJnntN1CvhMLP0O2YOcSyGGGPF4Tx
5Ulx03vo1SF1EI6SV58QadnyPg/N8gnVH+RiWm3GdgAZhfgW97k9Ck7YWeFZPHA+qxC6dYTXe0Q9
MUvXa6m8wM1keJjD/tTkhrkUfxWErc1Q70TTodjUtDAD5Mo4Q6k8xxxlLyHPNQNXukOD6fA7rWis
8SC+pC88VI+XH9cPxOdSFN5TgYf2KVjdZUGmOV5ESAjpxohQMPEVVzlMZgqxU4T5e9aufm4GUJao
V0KZ1Rw6jxlJncaLzEDiqvaw53a5G7osQMVWeLleFnWbkENpdVchEuF5f4oVOwnlfbLotgJmQFUT
nOu7uJmwrM1R16ptCp7nVDj81oFQGkbecbW+kJNMKMZA7fs6+qkNXN3iZGilsfKVredmbZ26UBi9
rItBgnXCR4v6+Q5iI6jWM7/gpwYh9QWpi5FJ/RLFbaq5RHFqeRTMxSNcmpPT36JOzBx9IZv22U+8
H03qgmjGWMvajGWhnPiYa/yvWFKeSyE9CAtTYGErcl1tIQ3Enwwl66Xi4pMme4B0plqbIebrW3u2
s9x86E7MUhDLJJWSlFoPaK2YIDA7c4ItWtMFcgrAqRM/AsnXQHGcFUGx7iCN1I/rEUDPBrcdkzZO
upik9kykJAQoQJ3Z6OfPlFUfTwyN1I97YZxrQDsukjQYqeaHYwaTEli8zLYypWcuxnAR66B+HhCg
zFKuRgVLSixjpAkvjD5b6i8s81TgdqgQyjYzV4fO12TJrgTnU+1Rs8WD4g83OfOHsD4x5YVGpVhm
vHT4HT0y6K605Cpl1MEvXYkrt0SnXE9XDAvfBbgl9S/S3I6/GC7qxWCKlEzVsNq7xI7OEO2G1h8o
aOfH7qm5S+6NO0w3ehoEOE1jh/Od3bG4PRmXV6d8Ui1JotRXClJg3pWbs4j0VsA0BqeylJcYnp5G
2MuYZtCKEke6UuNTpWQFqvj6z2ouvuU5VMeCkuHrNzPQtaug3JJRc4YsFnhahO/hvQCl1tFpb9Rd
ALrUzlVeO7vyy2fuFfm++ksF5xF6aw8lugV+3jmpX/rhY/oIRvRnyZKekhsDyWnHvuhbmYGM+Vjw
TioyShCUc5k4pUzzaNBQQQt2lRv48ZHbAe8DvmPW60MOMX0AVU0RDF5HsUz4JEkA0AiU4knbjKC2
jNAsMiBxOFYVQ9zK/Nd2qEs9N/XAV00UuMZDV5rJDwgmYUgAeFCHj0AeKxybIxRHnNipXmoMec++
pFvCzezWPQYz/4TBerOMBrYpXsWMFjaa7mPq6OEt89LgvbWjwUxTP3rTzmjRE47WHf89up+P6rF4
Ln1M/XnzMfH+4E3e2BWJl6E5iWIlBB/ptMFYyikwZkDnWoeHxnph90/NeULkCKduNXvZFSHGhdnY
W1bbfqvIJcvIV1BX0EHVSb8lUtZPshghfu1sQpkGvcs7TCqYJMOMQaTHUiveertkWVF4kRQyVEDr
PyZIaVBkIiY5kVTfxTfY5VNuIT6eMU5JIMAsSOJGTPXBGhXrLF0NTnKx0NwBZOiSB1IEl7SCWU/V
54aQqH6wQ3kTLeITVWsReMi76hEc5YAEFXboQFHke1dbxQ3JwaqfrKnirbB/bfYS0K4q3NwS67Ma
oGPD74N9f+o8Zcfb04kt0MP6bLQnisSWL7gEn43oIrf3v/vqi1Xfyh5bsH6r+PZhXaQOvFpXZQQc
lPg6+D308gQU3BL7MXKbFlMt5vAS/IAI4JRAV42AMBtMftUHvUO/RL0PX/STcPsjLkyRBYPaeKE+
/CaqAsfVg8LNA6o0RfkWtLxZaSfcaFMXFyfvf1zPRDYijg+2KCdZ12ChUGJcyib50ktQN52+XzfA
OrAX9q/VDgPaOiZTdDk57Y30AloBDVTdQMq7SMqJ2kb3kxDfXbfK2kIqyBmFDnO/ooFcuURJSYr4
bwE3Wphaku0YGq6BFjGqMRtu9cM+Us5mkXp5bDnAPSeus/sutkdOsMr4rW4yRzZ2TcJC7G6vEMVL
EMPq5DH9eHCNIZpUXUa8ZHjqbrHlp+x1cmdHdkhNJJut0V2cOPuDYPnCqkW93zL8qQaFConn0e36
aLlEt61Xc3xQGZItkl3Dl0s2wUfGhwJk2e3dcIsenCuB0id1avjCckdmcARr9MdzkUKLZ34AvyIJ
LwgJrWjKB/FY/VX2uf6d9A7FZZnVQoTmL+G4Up9Jm1k266PsdpboGUxmgs0T8L4t9CAin3K80vfY
Fq6dF3PJen4H6snBr7r41HKNHRulUw1zyigdb/vLlV3Kg82lHgUpOMPd5dySqlDlRqiTlGC/xkJT
l3WzLvf1yuenw7cs1ADTbJGjyDv9t1y3k+91wPycCakSQFD+ZBk7/oiUFJwy1uhVtvLWg2ifxcHN
XDnluzK96dS+K/9TXrBJOUwDDyQ6+W51YhWItjrqH44TlZtFbQqdxhTHiYz4VG5125xzC+I6/uQo
oBKY0V1urMKS/OuebCMv+mCW8mR9q0YBLyGuqBQJu6kQQdxo2qVd7E66xEgOP8NUSXSxOkyUG9PU
sp9SA8mhBEIi0al3823uCw5B9bHgt1vR8AdbVMRUzClIstSLH6nBegHpvyAzkY4Fd7yjHBI7tyoP
DL67aUHvLbSE0/QElC6zrLKRjnz4GZQ7M5pFksYR31W+K3wSEAsvut9jTo1QZ0X71GVHHYxthhf9
6EKLKKgTQ8DSSSjc3BKXLeHKyIc/sEXu/7/fV4lWFBBkSEkaLfwDoQmDe8Ys+3Ao0NgBRcshYvTN
tyopMrpLQPcgv9BVhTpAelKEnE5qcJ1Nkt12x30XkWIFdvGwHIx7w6pjcyHRnOqRQXrJbJ3kKXpi
Ha7NZEMRIAjAG4LKa3SaI8Rji8YFfIP6NNjA/qBKjR+RomWh6VZ/y444Nr2RqusoBiv4o8tUBh2q
fDFGCr5p61R+d6t9Gw4GUGGCo2H4kZlEb1WQcVHfzVFuv02V0ShqfFYNMwqC3WcYlCPUb9W9YvFe
2tpk3h7huYV8xAofmM/A1nO3tk8FqUod1lOVwT6/nwCmggiwp3jJOXotT4OfXZAv+NTh8QIM2Sm3
5MeI9zxEWFC94E2Wm9y8UohISN9aRD2FnqOSJwyld8rlmAtu8xbvG688cnsSb1isyb1NY8igNRHY
PyKiQZ1yqePLIBlR0nkdrQHQ38k7DlZ/FD1WVWzLOWmCoRgAy/ECUuePjqJTgz5PxVp1MYdu80sC
8hLlqyyHDMjf5/kv+P21HeopnWopr7ixwZjATt3xYAAK/AwuWHQyl3MGS9lVppaZhdN7453wdv2F
27w5a+PUywosay8HElBM8i69B57IHkxQ9DiNWezZ+SVrR6n3VOj0iq81VIVywJVa/VnI9rLKmp0l
n4X2uesVUecjkuWKL1qATlpH+y65iM08w9JOpU8UuaM9KzsnT9Q1c9RLGi5tJi9jRTYwBh9250m7
CLUjFnxg06mul0U9lU0b5kFedeDROXd2sOt3gS0gnbtp0W/NnOwn93j9ZFwmKq4s7ILpXuWOOZcs
IrDRqtvv5TvB5V4Nl6CgMRc8mNzP9FhlJkqHfn3kMZR1qVXu2wPmdf3xwKpasq6ISvn3BVe+zKYi
QGtC30EL2ohN/BoPgHUJ86eo22oO2hS3/GDFr9Fghw8snuzNTHq1/bQ67lQIMkCGdeDyO6A6MaCJ
gRACPR6/56+9TTp4xMVe/wTk4l/7ApQDqiFl1hRcH7gNhwHwKjULw7Cvm2DcSFohtw+jTusLLKtX
psjK5/5XUSZQUxiYod5WLL3eQMrRSEvWVtoFbobeNYB2w1EFU4Ruo7fzOrqRlzjG7fCTVbJj3E6V
8jhpVbacLuKxGFzCEkNKZ7LLeywnwPpSlM/RhzLXIx1mOCU9l2kJCIKxu/6lttpz62dCpRyNWCia
AiZn3Efor5Hycf1lgmcDyzIAaRj/3LM8ANMi5XJqdZ4rg0ctTD316FeBZEq+MRxMajhGbZUuZ0tv
oPu/vkyyU1fOPA1J4hdU7uUCdGFDKeo2UFSLo2ZpbCsZBmvLit/VQ85ML7fiqdXZpPFJJR/n4K3A
50NEAcoKEYF6efr9GOZHCbBbMLQS7HTJm0yZuq0UYW2biiVzvpDVRiSv/50KABoE7q35HJx5G3Ce
m78LnkRQPkuiLKginSIQ6U6jy9FsLY7BbtyRUcgMfcXint3W2oIvIRt5t0Ud2LAXA5kfUAckOAvN
43+GlctDyA32Zlt303OG+lNqG7bg49F4KZy/Tvc0CX8QnyoylowDt3rGoPUtzXORa26GcQfjW2ST
xKD31W+j+Vddj7UtytugtZNyXID+QHHUXglXrAJAOHDLmFqC3hPHmoQhr96nuyKpGvp5pKFFV4Ma
TZMarhwQelzEJ/N98w3IumO2Z2eym+/EyhRxgKtdrOd07somC9wge8CoUc0rJl9n7vW7v/lErIxQ
n6oVijnnlAqv/Cjuslr7WXIxZ+W6Llpzkn+9bmzT0ayM0d+q6AJ1VOFOx07+ilGlW15KHJ4r3ag0
zpKiRIyXdvMlWtmjnghwjXbaQLDQ8q7xc2fwhF3r/0GPatOfyLwoCIIKCXE6VMr0KtcRuJEXLwpM
Ev0iSHHBsiihOcXmgNt8+VbmKPcVCYEciCXyBzENbK75kdYs0MRm+0tbmaDCoIjPowS0mDChtvtU
lUPM4eeNNyyCVxRoFaUJfy8W0DyVjRNf5oyqymdCQpKeqZjjgdArWIZo3ZBaxRCY2KE7X4CALF70
78swVZZqpModZ1SD3cv8vYFxtDkQwZSTxl6utN8jo/+ad8G8yyblRa/VHSgubyYuB2SPyZOyHamr
6AkAPyDpn9rKocLHEHLHnNO47+wZCSTADSh6SObySvi4JA+SDycOkNF9dDODgynFrMrT5IAimFmh
/jyXftmt999CXaswbzquGebfHUQF/NzTkRtMUoQawIi/PCe52dz9gV1StfvkC1d7QF2vnNeXKe9a
DWPSlZ974b5yumcCJWBVBf7lPLyvkHrWRIiU1jHAbkjXRwdIHsgg5U68H7wBdMHVfXQPvMguuGED
tDav2mqJVDiGo9mPPVrtLiSNcehzq9TurvtE1touV3Hl5lM15AYuRkeWtG2gCuH28k2rWqKT7sGZ
YBsnjIA/AYuU3MY8BLpMhvnNB+19hZfSz8q8MohSMtYBRp32GIA+LgfhhiAjhBMbhrkZ8q1MUX5r
Rkeh5kXc6lhTHE27m9ufEbRY4nDPTSJ2dmJVeTbfm5VByovNkZAYCjmggztnZgBWGuib24M3Q07K
y0yiqkTks07ZnnViGefmEuavdlXAOselhHvIoe8xcKA1EjvG47bZmNJWq6Oe7iaOFnGuRpxNN7+p
XIxqe/JT7MSndG8ARvBb/WhwAvCH5YUp3co8sGygVmIjlxmO4OKgVquNQuQNcYDVxsaNBIxGXal2
pn9JU4AFMMuVgy1H6jG6zSIl3fTCOq/IhqyqKvA91AfOMOHO9SI+MGEk6B3Fjp9Bwsdj/hNyKvcR
5vYMJ/QDP/TLo7InmlrBg/ArTUzUw1ksuluffP1byH9fbYLMj3ypjKnuahjUm4JbDWau39UthBck
kt+XS33xgEcRXEtxgTpbRw08droXUEOYBGM3fas6AHIJFSpqMvDB+n3qojxyAw5RwKsSJz6zEvDN
XHX9c6h3R1xG8A7y+Dn8XkP67UMOEvgmYS/sSr9DUT5mVuG3QuK1RerFQdsqaKS+QRNgSq2ci/d6
0pz6qGR6xS3PsTZEPThZG2haz+NjzqgPA7v1SNAGi224pD4si4juZAxZoQ3KKp5sFr3WlqkXR5uW
Amcdd4l84+ZW4c18R2gI8Q1NaS85kdN/Yybj28vVoXGAkUwCUvx4djF2UGLgFW8Qh8moXW+pd6UH
+iM7BZaheAE0NZpNSMRhGpC5XuL06SACGDkdsDUyu01nx4CmcikY6wNXU+dbY7wLstDs+jOgGKCg
iD0RtFqaPn+T49KV0y/V6F2/U5vF+MtMka4AWgIwPbX0uAczBoelj+jroKt/MG7EMyYS0AydPVa7
cLOivLZGXRlV0g0AniXtgi/n0ASuAQzBsGX6CFCg3f/33AYIDdf2qAsD3fW8SXIVq+NRTJHfRpZU
/WYDdG2BuilCrya9UGBF5BWab7gYged0wNczHO4UeNE9/n3u/WI/Hlovtn9rZJTgcr9nfMhN30CG
w/7zIamLI8xGqgsYa7nEUcFz9KPfEex+6oPDEEAyG50xw2b6QPLBPh/ff6zSnDgtRnqnosZ1FRVT
O06uYEDvx+bOAhBC6a6YzRKqYjAPX8yqFW6FU6udv0wArh6cqBZUJe6xYC49TtPilQKoJ+t7ueNN
5GrWJLHIkTa9xPsOS1T8NtVNjbE/GKymByOUrJoPUJ6LjrwIRkEm0Gf7tVuZox53o5e4MYamJBBf
nT2hj2QVD8ahi83OL++Gbz3wphC9Bwv/fJQ9/VU1RZ8wkYOl3s1fQpcFeGXdXZpQp+7UOB3JfpP5
rPZmemxP2j3pPA3oEhACQItxojcjClFUoXckKZ+B40nI153WKsTgZBdvZCy6OWAAHm9BD1aHkYki
/MwqTdzFyiIVw2gLwPs9VGjc8ve8HfQlrSo3jZvxVJ4kD7FzCG48PAW6mz90u/yhsNJv8155bOzS
M3zWDmxe6dXPoXwzL/daC04g3ZVSHRIMfpZ4esCMqjav8MoK5ZO7updLvtURvUYTGJy1pXLysX/s
F8A3w/y1kLvFHYrKxuAuFH+0u4IH7kpHSA3yI3PoS9AWAdihd/s2ESpvUbRdPnZgGzG04ZSPkuBC
wNfJlcSLYv2h7MGtNOev148KawmUm+fUCRrqMU6KOGJQaZrtoXlo+s6WFlZbkGWJcveTvgwSGi/A
Dxu8LfSxmYznps2s7G+4Ej6cRcqfL+A3n5ORnP5ct4dFMwPj7fqubfqzfz68SKOSOuAL5DrD8QJw
/jhObqoqXpXvsgikORKDuGkTTocZdAGDyzzUH+kaoVSXY9hwuFqp9Jiqj6ng9mVk1tFem3PPwL2S
JdHOMDIzjXDfIEXoOocLxXMgPunx13lk5cbEe356uFa/h3LmsVZNC1/j90xT7qkJ0BbxodYVc+G+
JoLTQ0Gs6c5z/Yi6Q26c1ZKpQbAZ+K1+AOXetSlUI73FD+B34Y2CCevwFPqkrUtKpiz4ztaxNTRe
FgVZ4IEsoS5IX5d8psWIgzhxkLwBMucJBnLCTiisGDVD8/rB2nLca2vUJcmFNBOCgcREchvZfNH3
VjwzCcm2KjdrK9QFASOKyIUNcpSuxig4od/hrGXAZI/u/QFrx9bnWlmjByKUYOJAwI7rSCgbyjvd
J+A6lBojU3kBRAFIrMSreXy6zEKxwar2ONn29W3dvEOGhgAP/2B4S6feg0zGiItQ4zeQUQn1mfAN
pXc5ulvLhbIvBds9meZh8Ytu8WpggujdLvVCRBmfz5nawulZ7QUIAWydb5QYzA+d5lt8JNxWYOK8
F73sqb4FyNtiLn3ruiIzU3mgsAzySz6mKUGpV+KioBA5uOkNSfghfOrMZyLGLh6yXc7qc7HsUUcY
2I/IqCWUBWe0ZzE8ZhYuOV+1jbU6zYnF+Ej+OtobrZdHneVoQrW/mTU8YISMnmvtMZXMVI3NYcG0
GEEuNarDOE0bPuEyLAVZGzCRf1LknWFULgVSvgBlGMBet2QuDZJcXzCY6MboWJLuTXUKGHY3nMMH
s9Rh6uayzg0OSw1lxRGIsFTOKClvWSA4PdBkyIQNhvKsy9APiUJ6evGMAZ4stIqJsQZy0ajPhcD7
3QL5BavUQ9eMPEnA4+MO0mKPBmDKabp8SdWKsZKt7BwKb/g2Oh5O9ROtW5v1qPspnOGmkeYBPT2a
WhmdZS6aTGVo7ToEIirVmiPfio44j2ZfgyxS70Pr+lnZOiro8wg85BKAt6T5qoxMiOWuNgy3ByYd
E8UQsQ/tNAcRicJ4OraglkA/qqiEGDxaiTTNZAXaFr4dZwVNlWAnEWVCD+M06NmzG8xbrQeV52Uo
rCHB4DV6NDjVhiGSBKiM9ZBZbazSUXdorjzJiYkoe/Cil+Bc3Rd71SU5FQuyvIWH/2CduvN8sMQl
KjKGq95Fvpg7uQqaQujIea2rnxcH+ChwCwQRql7gHL4B1x3oPTpGCLhxkOFSBWRXiDXxZanCVxCL
Jc9dxC8x1cal991c2PI0sB6ujcdTxeSQhi+K0SV81Y/3pSx1TmtanJ/EV/cV4LMki1P+cOx2c00r
Y9TlzGZAdROEoW6GyS+Als1hwAD7MDBO6oaX+bAm8jNWPgB+J0rCQcBBbQWwQUB4dXy+fus2LGiC
JCAlJedTprEWaIp1ZawjTuNxNEJM4YOtivFlyBmjHNkHE9ReLXOwGHwNdOxvZhAyxUqQpKwqJ2sl
1F6NYA1vxExUXHkEWWL2U8GLdn2vpI0H+8NKqGdF5uehaQawu0+6fqybEYNm0tTc5oAAglePW34Z
CnffxPJix3WsmtAI/VaIY2sG/VA5Rhmm8GfCFz6sb4vO+NHnyf+RdmXNjdvc8hexCtzJV66SLHn3
eOwXlmfjDi7g/utvw8mXyBCvOUneUuXKHAEEDs7Sp/tnlffHUrevmIrxrnp2C9UKE7nBOGhS5k4u
zU9Ull7zGcy+bVtdsUqHhGz/Nc3YL53qL2aspRtfa+05MGV4fGIZtmzLImhsHMfBaLWeD3Pb37tH
nDk/dW1wmdpfEn8r5lpJD00ZxGEWL4pfxgdxReIxMUEFHmWVnzPLIdm9pGNHf9WJufHArMQ/H2wJ
X6+QFQrgKWzRXAkgxegaseGN5hOtbqxUdbJ6s5q14iUAgSNghdeJZaLE9PH62nkuTRZhKbZSKlyM
51uHxOUdHNuV7yAclt5Ob2241Rddt2rYgMLpmLwSxVYjic6dDo8bFvVLmd9O45ukbWTaa9G6iWRe
xTioCqerCe/K0KQI6qjKV6aCu7O8k0C5sHgTmKtfhz0NQOWZYi4m2S0gnwYUzkyvpZetwvDajT/7
Ebow8VTUdq5R/iNM4G5boKl0EoefX/k13Mf5QnXx8VrQEIxaAqHAI2jqOcVvesAQmc+xfsPBxMB6
GUj7rWuxVgf9YJY/dmeOf0zLtCEWlmacZszCpjParJGnntBcdQhavds9sZX+8geLwvNJACVs8jrC
QvdQNEabMw05B1dy2LoVa9fw/KsJz0HRzZqcz3xHrb3UnjRykIzXUb3vsLp0Q5hnLdL7sCrhBma1
mmRwOzgi4O7lkqtJUO9URFvzJhHiquM8X5jgXwYpk9M0ttOwQeclrH8g1bkB6FV1WtOTfbJrB3/j
cG5dACFhlfNFZbaKm54hifs6HN8XCKnOeA9Jy98EQq15Fz6GRzQNXG2KWOWhUqKknVpDx8YhYDxh
TtI7UunQzmEUTTauLA6VIDCJV1vfcv3g/G2Z//3sTkRmVlHSvFsu8x3UvS1QDUHOJbTf0AMqElf7
3kBOCvT2++3oYm02Dg5cMzjRCUbBLryqLKfNsGRcmCHeSd+gxyc7ieT2vLeYuuzYBFPvTU9R6fya
rkvu8rYe5rX1n/8CwSdI6tJTvQc5/p8gJs8Y73hfkzdkONkpPSS+5bdfjSbctM3dnBjDndsWvEMr
D0pVcWXa7GjgDVN3EeirINbxZVu4ay1jMnm+hPqTrJuyWIGqTau3Cz3JQvl72TpT6y1ezmdM/9C3
IczvmaeA6Bx1qN9h1Fn1GRryFHxr5N8rXARlpzcm1sq/tH7FR8feoQgYHNuq9K8hEUCPBFCrxR9R
8t4sOjvTU1bMPVXhn1qISnJJr9QvT/Hpe3Sj+phuhKjo1qO5dn/PLQq3KGELgJ/gdw4HqXPGwnSy
SfMGpm8EW1tmhABh7OY0kSdcViTbR3WM9qpk7BkrNwKRDTNia5guTWKzBN9Kln9R+Z5atTO3GzHA
Wox6tmNiD9jsuhagI2gXcGlVLR3dZtoN6t5cwAZfbVVB1ly6ZmHYV+NYDXB3f3RyRG9bRQbqJoxs
/aaNm2/KAHKYz9+N1Tzm3IjwBEtDo7TFgBXNMoRKrKmanFQbocoFreBcZsA7GeRodsteou2OxZJf
N6rXdebjYDaLk1XdzlLLx6IlD2UN4dtZ3wOy/W3sjFdljJ/mzlBds6Q3aITuTANQNXMEpfoSVkUZ
lLZ2Z3XZFYg0TnFefgPv0P7z1a2GbJqtcGQzgfCx2EKXZlokmN7muqmDl7wMkof6phk7GO97WgoQ
SCg7yB7Wd6C3j9nGsV/f2jPjwvcbpWhsowhUWNxJFy/sDRCygxw78d14Unwbw4btrXrV7ey7/HZ8
wFBD6dTgV+IsD5mbO3g49vjvMDvot59vy9pN0TWM0IOcmhe9hNejTFs2ml2Cg1Uqjq7da/KvhaUb
J2ute2Dys2uqJqoJpihaQFIyLFUBEe8M3EKcCdDXRqfxsuscJcMMg5XMA1bSXRon38a+rn55XTdN
tH2Jrcqm4NtsK6qWZZS4eJj5MFVOf1145ZOO6OSb4XG2mKR1C78+TVv97dXNPTMseDuja2sti6CB
OtDK6eZjo/1cqvvPP+BqfHm2OpEelExt3BoNy0MS1nsbdHr1rsdu/jGTvwUL2LQmJD6QkbWzFr3t
cKJ6FzC5dIGqejKj6mlMLK9O6x3rVU+OrR2wgfcEvIdIlOaN87TmDc+XLBzaQWv1RmpwmwYauUOb
O1Op/kcTwoWVtDHqdbZEQT68TcVjK21hVldzufNFCN5Wi1PCaNFm8EcT2jzUg+wxV67mKWR7lz9s
FcLWMKMmMn/U8w0dfRcxL07nUR2XbMxDUNH/Sm5BvAJUiXZLbviAGNQ0NsHJ/HiL0aEOcR8ozYM4
Cp7346M1FkmWNxR1McAxnszqlUDVsoI6iiJPiN8g3qlWDkFkvHEhVk/HmVnh05naYtfaqEKo6Ybu
geX3IV91UvZ9AJULxwIpt3L/ucUtg8KXrKwB1M0WlHub9lsy/tDLjRRn69/nbuYsGiRK1OfJPEVB
Xe8jkjik3Bw64p/is08lJKkNM7oCFEeo997xSQgOY+dzVJzoNw42xzJX/eLZFxISVImmBsTscLmY
3x1lTEbnr9Y+BS0kCeS32gVF49NWSL0WrUFw2kI927R0IspRT5inj/vCgv5b1z+mZR+Oqezadn6r
MGXflYr3+ZFYv2ycLM2E0DIBJ+vHbya1yWJkepGH0ZMRYkgpYCf0dsYAbKvLO8cRkv+NCGf1mNgI
bmzQ4mB3hV3V+lEpS1OHyyIuy9Ear+eN4TB+Ci5OyZkFYVFQNWBxS8o0jBX1bainX8PU3esVuHxN
fasDsZJZI8vSCM+q8dkuaHVsY7HbkkKtGtmeLoOqiQ93vaPifOOm3sV+6SaYLMG9hsrxQbpVXzY+
4eWd4D9AU00ApBXzopeb57PeTKyGHwFtLJg2OQeFsrfRhXxDZLbZqFg5MjytROkEQRKax2JDTJ+j
yY6ivoC9Acktp1xAYoHxCa5lNe+2kOcr8OGP9vj6z9wKdIe1JGsWHajdyetADW+NDgYagqDwpOv4
MD5ZUJCefHbLEgczdPoLCCi3KgiXZ5b/BpugJA389wW2wq6nVmJLC7guGiak66/HZWsU6dLZwARC
7/dnT1NElHnOMG8uYToklECDXKImo1ZeUz9vHJYtK4IDtYtxnKta19/xMUAge5r0TpnB2byze7Dj
ef0OiKfPrfL79vE+flyacOONooTfTqc8THvT7WLd1afviXQnT4VjxqNjJ/9Yox48ROd7KTiAiLZG
bo9YJSXqfW53B33ejIsuPTW4jlDy4J4aeBuRuViPc3OMtQksvU+jj518MDAacE+vtAf1ECETqkFx
tbz0z/G3zzdzw65YMzDlpJ2i2kDd0Jp7x24Z6jtL9zVmWuPgBD/OiGacz02unX5wjSP94ixSgHV8
vIH1oppxJiFSYcXidlbqG9Di/tzEStkK23lmQ/hkhpbOnZna/JZzKmTcbeAdgVSrgjTYEthZyQ64
MXR/ZBXCP5e4nobqWq8qWJAfhVPqcUZdyDW78QvQGttjsGuXTkP5FSPxhm2CfOHj/g22JRmoO0sB
mBecSZpuOzl90GMUXz/fxMt3D4Cbv+2IRyOK9EpjOpZlKktgFdTTZ8XvrfgGVKwbsd5K6e+jLSHB
Go1Cm3sda1puMsBQ0LM2Drk7oK45YpKjDe0X4/qft+Jh00Kv30BnF4ThQsRM6iZidLZAWhr+jzZG
9rdfuNXPdWaGX4ezB6dl5bJEeVKEWVsFI65VAfS2vYmT3jLD/35mxuqnYYFEThGqMzh4ESd5stk/
WAvesM+PxUoK93HfBKdfpaXSdwVcBvO1g3Lo36C4eRpip0CXxYiceps7/7Id99Gi4DFQ1VysAZDh
cAhq6CGWoRzaYRf+BkDpMnkzUYizMZJgo2QDDObHXayyKqsrgPCxNpRMih/kJ/gyu/fbrIINp3jj
LU77tgp4sX0rQ1hzjEhSEclaliqD+u6j8cKuY2qMEhhTKqjQZaOjgfBg4+Ot2TAxz6cZiD7QjRec
R9NkY08jkH8rIXEHCTJP8o7TwyRvUnXF8Ye/Id659mCjDoVkmCAzuBDztaS5yiSD8E2F3gewXqf0
mvvkJIiO0712kx6tG97AmHebzHdrPgwMKcCpYnIemZBwK1SwE7eqNYGQ42SFceUnzF8wVmlMDl+2
5nTGV7TozN9gcV4NNN8bGdzupcwfSE7aGNNSEPZSM0ADinoKGitlLlOAQ8BUbemQVodWrFH7yqip
TiGrfsnS/qFSktRryhaTa1n3hcwYRKRKGiz5tE8l5Ki55MZKRUGzAykVzYbI4lCqCZCI6UaVdPUV
tTDkbECLakXNjgF307Y6dk/h/RgbfIXQ3+FSDgUA31uVmrVPdWZMJIUCOaKqRy14dRCQ/EprULbG
9THu6Ym12QbY+MJX4rVGMgygl2IBOCDmHJPeR3QG+0uYjOPjlBZf8qhH04TcfH7Z1s1YQA9B3O4S
SwoFcjo3mW4F/fLI0ivbeGjJxkouYw++FNT2UcNWeIYvOCytrIpcrRZU0s1410rxQ6WzYwLshzdS
7as1aL+sVjtQuSpDqzB0j5B5dlLknhtB+YXjFH6HEHBB/a9kKmd1MJoGJ5vQYBySa0ynv0i6ctM1
y48WcDEnndK3zzf58jnilhEKgQ8XzLAXUNkWXCskyko7SI7vwHHlHR1CgFR/R4dsx18XLvTdoI2e
KNwZMA5CrGIAMBtFBitDQ6rvK7sPhrba6ORd3AVuAjBknXPR4NsKXrqcekjlqEUZjuqLntu+xVho
9VdtvbF5/HR8SKXe7byjzXA+4Zo/vjigAqRqAaKdsJXNG9plvyLceFev5dwBudidJk+vn3+t1WNi
23jebA2fS2QNnmwzlTtVkYLcmuUjkcfkEEfFsivI8H1qMTJcaJUSTFXSXdWSHW1s62VHBusFrBuC
9hae2AsKYUntFXtSrSQkB3o7gD13Z7jyTn6WoE0LEL7yDh8YKZgut1L+tS96bln5uNNp1aZqo4Ay
R5Jl14x6KHB2jjaOTlw3G1dx7aOemxLCiLpF/QbY6yTUsnpxIpUFtjo8tnFxl+rkR2pUD59/062l
CQEu0/NKsisCLlby2BloLTJ0uZrabbStla05VFkGqFm2CHiQxNe86xo9TXsQ283SeJxtelxiLaxa
trGgLTN8wWehNE1oXUeqnYRVRWyvqJbnbu5GpyBm8PnOXaY9/Dyi0qeZpoX613tx7MySGst2w2rM
+ZBXIh/qvepVYRXv6LfB7X5pwfhDfqrDLVf9/1iFOQRjMoBLgncBSVmWlwR8oMyffeONQLlhAKOt
+kuDJBXhqp7/gpPwfaV/2RTbMDKo+6oMghrw0nSvH9PDcl0Cn2TsJGiIfr6rq+cfTdc/lyeiFMvO
ynXaVWCYKwdHXmIHk5ZyA3Eq+jJbL//NlnCtW7VeJjbE4A1Tm5dlqg6L3ICDppaf87yBwLPC/nH2
JWykcLsLDU3PdgANt+4U+3iXxUDJYFyVK1ZTKMhJmbN1Xrb2U7jfJdNseGakDGTuQHRoJNf1xF7z
tMycapoO87SFY7msCQtr5Bf07FpUGCFa5BaHRXkdMCjrF4MrOTxfMN2WfbPD5bQ9b3gZ7ApGhVtv
mENbyDXi9T94qdLDDGWG2B3CbaD3WgSBdiTGQFBox0MvPLt91mQJNBEQsiRXlfygFVulm9VPdmZA
iMaKpO9Z2RdpWLeMo8Zs3OoiPSQzuSvs7qep1Bvv+vrLemZR8CmoaTKtS2obleDJyyAkmTpm7yiS
z9lOLc98rcETV3pMA7pD8vJvn1/DVY9tACmEaVsTYhPCgZkk1jXtgoehW7JHI05fusJ6YNqWquz6
d/vbjHBEmqaPc1pqSOnIl3b8MoFn6vN1rIbz8tlChJOhFPCT80Bp2HpyAKl6cLXb/nDg1Y7Y0+43
rPFIVQz/zq0JxyTX7TirClDRxLPDH58BqlwvzEsMR/XnHR03fNflABa/YmerEw5J3EXMTE01CZeE
FmFOzcwpMqNwdX2xQgNiB56x6LkzN8aetOCAiIzBYQPiNC2fbw0gK8wmuq4rLXXKcvjSj3LlyVVS
+PYI8A7R2b4ck8Aqt/zRxmcXM1NEN6WiFVUaDpkdKAukn3pjY2v4yj/5EuKcyQIyJHMmuLCcOJQL
KaV7CAXutnLs1ZXYKFKDTBbPoykcLz3WFkUfhyiYOT1d81hMG+/hajamEMUGMyk0OmQxRKMEfEN5
D1mQEQTWCiewDq0XSHVz0WV+qNrM//wQXxSXcKbODQp3Um5VXl/Fe9jn9Ps0alxHAQDoUXtII+2+
o0viQNphoyW8vkyg6TDQgvKSIoZQS0zjMqcWxMFa0HAqbn7FX2HFACFM7WRX29WRtQMC0ReIrRBY
s0UcMG1tM2+ijoaJKV8DvHY01WEJolytQ5NGO4xqPxZ2rN8UhbK11tUdPjMt7PBQGjYF6ZAFfZu+
cBR/2anJ6FTLV7Pypjv7NPnjnuwU02lkUPg+dtH9XIeff+RLelj+lW00pkHTCvjQ+/c4iwjsKGnR
I5YB9NK7t2lMMT1tpG/90j+PSlw5UwINmE6taqcrQWCmTFuAwUs0HX4AarKWoagAYYNm+mNIoo+k
l2O7wf0/mY7pkAXQpRQiCdBLmsE/QLzllPibWePqe3BuVvlotpuV2e6KmM9xprupOXDRJvLAIT3d
4FHgYr3PN3rtIUVnDsO5GD3GaoWHlPSkYFpNYU/+mYzXUnwztFtVRf6bRV93bkM4T+C+6aKEzjQc
F+O+tPDRZFVzB6sMQLqyH+ThMFHjKq/HG1a2j0Ux3ysQaPx8navR3vmPEDzhSFBdoSAUfo/25utl
hwcGLqq72079V2MjMCgAEQZCWcR9Qsje222BQ4WzM6JfDVkP+VF5LfbENwGnB5nEvGeeFILcb9tr
rC/TgkwhhIehgvX+087vzVCWY66kkOjdaQc4qT/TriHcZjzR1qIJNHUxKICcFpdE2NK6oZCJNYGT
GV3pYZC9EpcUcp+YxnlRXpVQLdzW2mtlqIQUcxP4S2D7NQKPXQxBO+VBjXw9bDzrJrmHiiDe/AfQ
HqZoSbSedkO+gkcbraWtXHH1ggFuA/iQjkLtBU6iVzMgKDjikeelfIP+OAcYWvqNzJSfbPHknxsT
Tv6CyUhDqoBVSvX8icj1Ddw9EOP1cxJPG7XnS+w1HBY0jUBqjbFHWRM5GSSpwsNV2xUmaPMjJmNd
W0NCIzVe1UR+kUNyVQMCUpFCEB0fSgtM0ugUDkbvJ1N3aIYEO8C+FumPmil4byovt0F2qtR+PX7v
MK/ONGXXmItX9nVIzO5YpqCVYEc70fal3Byb/K1tN3KMtXdIV9FJMXQbIyJi60ru7VSXlbgGyR2w
UcZbEveOkQ3XKZUdtf1pxFts7mvREtr50BOAuDEeeuHeggI8xygEwtVej95KSEs6tT7//NwRrR2J
cxv8N5xd0ALCEKNlzmnYSX3n2KbiVbkMPqbJsaVp97mtVW8AGDpXa0ZtGTW0j8bkMZJM0E/iESP6
YSh620HM7UtLFbQU7JtSPzkmKU59n4N0Pbsxx2GjALu+2r9+gEg9XShWXbQQJQx0CbCPAUMI0P7V
2uc6/vH5Ut/V7MWrhhIvmqjAIgKMKCyVtXE5ppqZhlNtTd9sDN4EUdkF6CQ3O1C77002+Eyta8eS
lBKt8gYMP5KhuVJR5K5O6ziU6gxD3wWKwppEuv3Y4ufGGDJ8k+Kq9pYFlNn91EGWrVZ6SMHECqiH
U+POKnXV1xS7frEa/EFrs8WxS/J1Ygy8hbFXTgWyrCG6URal97tOZw6IqZyibXdlXx3ZNN/TnDAn
S2NwW9aKU6TU1Vu5D5cueS01yMJUzfdJzZ77PgmjPg06SQMVY3ozKcXNUiEyy8mjUQNwbFb3c0ke
q7F3aSXfx7lVOGyUrxbJCrPIONm9JDmzPoOSamyDjBW7rDHv5bz0Uam+HvvpShrB/92M/R2E01rX
nLQTgP3PfTG+2Fl9GCI9x8xf5VVVfjX03WPJRnRDtOSlMfLISWn6+PlXXQu7TeiZ4IuiPW6Cmejj
Ada0RotyLbfBnOf24CgsfcXioqRPvNmTzS6CYW/D5IrX+WCS//3sgiL9bPGGIvGbocaKhOZpaX0t
VINcd1S0kL/P9MZwtKDmPeR/PJ4G/32+XOEQzwRqGXmDooqcw1UvTqUlzpy/bKxwJR47tyLifFq9
GJOBYFP/zRN4OdDI1wRWOiQyuJlA3wj7ucxgcbbY/wYAOLg1f4K7q1z7HnCAGX0YEGK4IxoyyCi2
ANFrLvDcvKhZPGaMZtWCLb1gn98O3lcCItjibA7AWkCbXgimqb60FlP/jDE/MN1v2lqJ203FlJEZ
oidJdHFSLp2VmDUgDArUtnOtdqeUd1O04VP55RJcKmygT0Fsw0DSK3w5qUYXpAREJSxQ+9JI5hYQ
fRgM3c2tu2Sc9hvHkr+uF+YsdHqAh0FfW2yzNjEZZinFkiTiMV9XjxxfykvAS/SsBNHVb9z11Ztw
ZlLItiwtyxSlBzX0v7oJF6gmfhPOrAnhRW9QczBsKJqXReTY8rdyggu/TRvIGZLrRMaaSyDnrcX9
fGMvIeaCXe3jDazbMimVJI5DQ6+d1gYMBoOAVoLM69B1kzNC/M68LWJEIEYYpSCdM/ym/SaZz501
ORIiRU0/5mbuNCz8/Jetunf0RABXxjG7JEBpQJpImTlJgMmVbg/4WqtL+6gZcJxlv2Dqjs59kEDm
iaqJ7klyEUronSkDKHo3fsnaSTj/JWKkzhCB2gsYNOaQ7qf9sjO86TB6fDZxW2p27WKdGxNeNQlR
ESmULg7jqURf+Kiidk2CIX3M860S7Fq+Y0I8xuLc5yYfTfz48RuaKW1nqXFotgdeoEtRuJL8Ijuo
B87iuFVwXAn4kIGgU2ugMn/JDNcp09Rlsp6HDbx5IaEjQBAutKNjzeXG6eHHVvQXQM+pHNJjYXpB
cE9VV3QdAjJg0XX9lGeqq2TqRjCw5mUBHgBwAXOjKAYJRaCSRHadjVoe5k3pV5PyTI0hzJLy4fPT
t3pDz+0Ifkip4GVNaeYzGMi0DKd97MPqHjEh5hwbb/SsymkCdlzeOhcc7jt9Y5lr1TbofPy9TuGQ
JKzXysgAwn6m43W0gDfMLH8sCTikWrW9QXAWDmOUO+B6fwZH99ZE9toZhfDxX7G7mCU0M05wUnT2
Ow31WAENDIKFAw/xmAH9uK0zyg+GcHA+mBO+aq1FmlaWWRTEQ+0xE8RExW03f9Otm9S+qvWv8rhF
PrkWBIFakKO3MeIDbLBgkmHeYFCTiKs9cEn06WGeEFTGu052ioBrWtgWRHEgYvlb7DYrzs0A9BNw
dYsLs4vF6yLtIegFriRwkEWHqH2Kfa3zap8ElWfNP9LA/vH5eV79oFAjhCU8d+C8Exwclc2ZVoX1
ThxrOor7B3Vs33gk+B0k4YonwPr+NieE7ArNI0WWyiiQURd2ozK6XqDf9S+e0Q9WBH/Tjcssk4Rm
Yfolua0D+qDu1IDrdJeh9gLWgC9KgOTtTs0cGv/GFMD6purQAsOsGATYRexWlmR9BO6KPxAV/7Ry
tdqSt8+sCXtagoJpimyJq2cSN91JiwfRdc7+WyBgbx1rlxxkukUZvRJAoy739xKFLY5n24jiHNXv
fx6srzxU56Y0HqydpXkKRKlsU0uRBFGocaMqYmbMSZXJMeIm2LgO3H2KDgflF4x+qcD3XYDgxmmB
uDx6PH8WZfnA23nVcTOFXd/Gv+0JwUxZqUxjJewBxlsDfBP7f8J428N2zrqWYfFi6l+rEy67llvG
0sHxXX60YCubW73oZ6aEQzmMTJOUCW5Uspcgi27HXt245f/Puf97NcIRrLO0KDUCEyaqo9Dd4/yF
kPQCyfYDf5De0/7ND7Z6QADohT4M7vVF7daqNTOXZ0BajROHtP4LwrPVI3Jmke/02fEvFjnWU0uJ
+BH5H7V3LAPp/TvU3mth1HlZQ3j9uqqdKTUB0OqX2lWb3sUQmlvVyda3W9nG88LGOxzhbFGWtcy9
3KGwUewnDJay8Y9zz1vREer7yaGKNuDYWyvjv+jMolrl6aim4JKZSOJKnYTVgS2p+/W5A9myInys
hZWznDNkxhS+yqpGf2ifeuPuvxnhP+JsKUOaW3bXo3gR41Q0ENwC3wVd/M+NrFzgD19I8ExxOc+K
xQrk+EbnA2CxUG3jEGhrjZAPwaywW5IWd200EjRdyGkpwIIb05MkvZrFCwecxFbsliUUoDrkdQty
B+J0+C1Z/YgarJl5dXeo0eooXnL7QX6MEzfn+qQ9tO9U3S2UdlezHdjDLSNzabKzp4DqEI6xAd3J
d1J5U41gLiigyMOSyZe1/CbRvgAE49R5vWs1wxkBs+mnQzb48+RpCoq2i9S5DByL7sgghp0ycpKs
yK+j8b7ToltjUpkPpdRno1depTIO26pfwkbHUdP7WXGsoe+dUo6uQSuUOJViAI1QFogpGwa3pSUE
cFYopkWlL7NC95ZJuauhw9CrZBeB/AM145TwTtAeg+g3hOZcbkM5Stg9m1HtaigUr486Fxj462JS
n82q2kUzc0lJADJ+nK2ftj7fgIfySonKN3Vie6AE7zvJcqos3as5aDBREyd2f4wWM7Qz+qqNxbwz
Jj1MJto7Me1lNFmikzTEOysznCyunb4IaILd0ViwYMaXUPC7QRlFmqWrpPxhdeWumgkuddN6UKn1
7Lgv3WJJG8dYyrtqYV5Zkauqqx6rfjp1WfdEos6PmwQne/wBhWBXNfUTMLE7qlJE4EmMmRyQyYHc
CSSpXhlLHvS7/Sqa/B76KwAn/1BakK51ee/WZA6nKTk1VRNmhewZ6OE0Q+WY+vJWWvRNn8G4njZ+
lLVwP+FA6F1txVdLNe07Cip/ie6MBcQ8VRzEtX6KNAiaZuTYUZBC5O2u1UloSsueztW+jXTPnh4n
a0+jL/1cuWCZAVl1ea0mtWdGjUfNo7FADViy9xQcSxIKOBkZ7hu7nn05zh+Xif6EjvQNVeUvkxw9
LtIvQ76Wp7Dsj3Epe0ztIBoLpV0Unwrj2C9QPJpsZ56+F+CZATg/WPqjTJMuIFb2UGQ0LAkmgWbp
BAyZt0jRt4yWR0wZxI6VLl/MajoZA8o1Biq7iKPiQva7RHUwjHCiyXBIOvBDqN/R+UlkD5Ost2mS
e4xQr46W3dLr+G/U4XCRrOo2Q7tSjfbptC+l5+62y8xwumusI7kpahfcQrkmuUnTuMSK3PE1zvGr
/MH25vjQSrdWgv9hLwGy0uYPMWi+1AdKT03jx3IHpAjgZtOxkg+zsp+sp0G/peaeFSeEfR4BnZc+
u+ryPOaYXHnMOncC/ULipd3P2PTqImjQp7ZZ2GIryVMPEZUke83BZUttJ8WczVBbboO2YQukjumO
CnFaPDyT5tiDZ8HhSNnXZvT7xo0itwHfwkue+/nit+lrVwUNFJGqn7r1lpCrIfPmzm3Ap6RNYMqd
rvUSXEdE4phm2t7OkkdHv5N2OVDV+YsG4rLMH9S3qLMcPcEKAM6ZGtNJtNeEgiFx6B1aXduoakHC
Mbtrx1OU7Uf2rWqgIjSA2Y9FbtTEu0o3nTTR/IigTR23wL55+hsrgsJwx+lb8tXoX3gPLx124IuY
tRMFzc0AGrGiuIa4vQJpvyRg2RUx9436BemfYTm9uZOQD43mt94+LAra0kiRpiMba6eWHycZMmKg
Bu3qUOU0ljL4QuW7Prk1tNt2uc8Rjluenvgylq1D6DNyZLpbsp3Nbnv7JBuu1h3Gbo+hPzebQ6Ke
KvlpbuK9NmTO0g/QCfWKBKWbNtSHmxTw8AEXzbyB+3J69P626JTWYmEUohDGodCGgQURtoRxNjvK
GonXKBFWDTecvmMy3sOq3yhfr7ymH6wJL108DiRSUkx6aaE1O8sjCF49k+uk3NtgfucI0k34BH+g
hVTmg0khSlDYIFlQPQfD25D+IjO483S1o87QEnqKqE1dZSD3cKU3aJ+mbm3AK1NUJ508tq5yuTL9
KmtfxpigmU/+BabSwhwMqFkNVB8vsC8SrYEtLbMcJL7xjoXdjhNXbs93r6UIH+wIWYjSWXJZjOho
DUG8Qwu9qYPKcI2X2pfCMoBW+dA48/NmkrBStvpgVshMQLauyGNsgrzoEB2qN0iEhuwp8synct/6
7Ail4bCEOo68L542C4RrJ43nJthcBc0msRVUYXgyYyjpAhKofo1jhzyBoF0tgYZbDrNHBrAKguFq
C6+8ahUWIWcA00QEp+WMgVguA6MdGYadKfX7iib7fxyQ8tFrZN+A3lwi82Nmg7AwxqgyOH/A+9wt
O9BiPP03G8J5iQuNmuk8gFO+Xq5rUgN4oWzE1WvFoQ/rEA5HWarpqE26ESDKsKCxwXGD6RQOLigw
ELo4bPf5mtbwFqjYQjiFS05gpEnI6Yyyo3OcpnmommANyvCW1/0CAhgFTPZzFyIcBZ/jqO/KFGFp
wpOjxYkHwAe6xC3j5dCwZ8OsHeRMfs+YY+Nhr9h1r6kYmKv5e2F4lVkeEKMGSjScTGt6w1fc2w0J
O9Dkx4vpSFHzbJWGZ3Ys8jRwtmDUukKqZ5Sjl07PA2mdDP5+LrSDNlS7Zu48eyy8igKYhsemKxq3
1xWM9RMFUmlgZWRAFEQSCOpaWb+P5Kh2dLsKOmoVLib0nVrpDkX6Xclix9ZTT6kVT2nJqbKpJ3c2
/hnNm/UsQJ0bCS51JvCrQE/ZzdRq39uRK0OuuQO5UJ5V3oDZbjWNdk3duK3RBloV/yRJf6XgJXOG
sbg2i1F3UKnGjsrmxrdb8+Hnn07oNpiS3UWygaipZ99NJBKAWLkMmKos2prfW7vA55aE9FhX+4SN
Bi5wnPVP4BX+WqnT1ujL+tEHWBcYG4g2gPNPSFyh4VEqC2Zap6A7QknZWXb6/eCaOPhAuP0fbV/a
G7nNdPuHrgCtpPhVa3fb3d7tmfkieOyx9n3Xr3+PnPd5LLN1W0kuLhAkAYJMNalisVhV55yt5sHq
khQMgoOieebD5i7AtGqB7IeinitTfPZBt8gW1ffq51FnBQpUoTBJwJ2sfBJThSQEGF3WwtPE8rHS
VCNJ/kQxNS6f4vW9W9jiXGEEc2EHUOK8dzNNwowLxEAPxMaSQ29sJQ9znONzB0WF0CiA6/MFzX2o
HA+OoEspccoothRQxGX4Zxq/RfE1zfB4iZuNDuH6Tv7XIN9XiiC8KbcUjh6ApoRCTZIcci2FYNXG
cPFc4bywsM+scFE6IUCwtoUGJgOMCxp9eBTqYJ+GuiFoHV4rm8yPK3ME+mIfPz/qwlzUBwgxcRC7
RQeqZDVp70NFh2itPB1qTz16YbTL2fhQBx1GazLy47LPrG4q2qH4C+9kmcey9Von0xb0Hk4FFOSQ
K7aX9aZee08RCgpb/rl62hbGZpdaLJXKTd/rxCMOeartuDhhDMsOHIwKFXeD3ZiVb/rWJivL2v5C
CxMtc4lqOnp2340WAQD6IjqiwGR5LjHxavqpWoLtu+FxzudLq3gWFUNHZzZ2B5OBQDJ1lVPvxLdA
Ju3V43jQ75ufwnVlBcfG0d3pVrimP7utx8aa1wFNKDNM+2LGU+UiUeIpYlLGOE5Jk19XfvSUjcJN
hDIPnnOKhpfn8Pvyl5dX6qv46F8WZ9dYfI2siKuI0nZuU/c21A/MUb5Cp3aX5+asUzxrYMeFJVzn
lrjzH6g17tqr8GFrSG7NJzBfgITtUytN4y6VBKI5HgTHoRnWDHcZqLByTXu7vFLQOqwc6aWR+Ucs
lgr8azN16Gw4JM8e/Bk9JabyIxFkt0FlzW484VXvZXBuBKdRkTEN3V+1Q3LqZZQXO0355XXpRwKO
bYifIbGJh+t+ogexVNlek8DoT/P94A3IT4j2kGT6K53b67o6WIpculMFTbJikgNLYdV8LcfPEdEf
RR11AVKAPrcQj3KB+kAFuqvdVLO3UZCfBaCgxgDZkTbRHQuZ64+qieocc+UG9cdxX/rsFxADELqr
7qr0TUCpivSTIzbirhd9UxRAxqBVL0h7TrRLezMZelMCmZ/gp3eF1O6LWNuVSn3AjJbbsfgPyu0u
1X0HufV7VMT7YFRfoBbjTorws6pEiyb+kzDdxWNsjX1mkiHPDCJjpJ/1Zg5oi5JXZsqaX4y2LySP
D50AkbiqSfZ1npleE5yiWDr2JRuMSfzh+ZDSEYk9CoPRUDDz6ZnZEHYom+AgYKq38n17GqhBaLpT
fBDhk4btmN7NYCkLc/FI3HJ0hnND832oFg+1Eafp3vNqFEBysCF5IELKkJnGLejep/ei6SWjnLJH
wHaPHr5jDy4hnYx3sZgRM6/aXV7quhkng9sK0bWfMSuP6Cnswb/IProm/VM2LXBDEn7mICqtySpW
YZCNTqDt8VFbFB/qgiWm1DW2JmR7AmrWIG3MnAauL3S2poRvFC/ZritQSdbuIID4gMe0b+B0GrLn
Y3OLD7HozaZPdw0Jdm33hmKODQ4WO6zim0JXdyWRfo8gFZK05BBixg1AJ4Jks72tx/Yhk9N3zatd
JerNthaZoVVx6iS6BibHGnImvhB3xljnZlfmR3AzuMMU7rygvQOVjiXouRM0UmRdPnWfPVf+HsUU
GMjZMPeuAFL4/dD5il/Am0HQNoNh41fpRtn3ZrEniDQBhF1msQ/kW9elmZodCCdn0CQ7DLvyGNxk
u9EBVRc0DD1ooGQuOTVOdRTA/reFjj/neZqvhsWv5HImRZhiMqQ1+N3I8NorBYobU5yegGejeznR
HvuuugE9+4fcovg3iHGDMd65pNbYAUOttImKezWLXyMhA19NkbtdGjxJVfMkRMNVoBWnPldPyABF
U2rLzry8xWt3xvK3c7FTVYosUYYsdmVfuytJe8DbzkG/2M6QtlRlspErSHNKd+mLcmE0b/OR9gzs
tvnHzP6Nq8kqnGnXA+acgg2/t9hzD7H55M7fFrdfSzc1pioYOQb84XzyDZP/WaSjyVTaBcB0hSP9
Lhz4zpHas5qvvgtvZJSIjb+hpTs76vmyv0xzyw5D3ZsiEWT1wbXuatfTTvokv/g71AKrKfxymVwa
kMV5ypIKn1TYTQ7ENd1iN4+MzZOLobXl/PMfdmlhXAYw+JMoDxTfkwDIVSo4hQArZGjSXHbTLTNc
BgY2uywo2jR2G1qemki4VgvZAV/DRvd2LZVdbh2XXepqovbjiFK23ISxWaKzJ2d1ZSgCaETjauOR
sMbC8jkQpUoEU2AYBvse3eqB6TVkeYkDmudZ2rrG2JC20wEGDB9zEE8k9nglPF7eyNWC9DyF9b9G
eSi70FVDRPP+P8MZ/4TkYuOs8y9jgdZtH9YFEDhOdz1TooZ7SEfv6H5jSWup2SKGiZwPxqUud4GG
YUUlGH63lKDXqjBUZxju8SkTfmPBLQjz5P1IwwOJ/GONWrWhjmwjlq7BPJcXgch5KasKeWAlFtw5
HoKMfifaM0JEfgdbpdnY83XU7+KbrdLbahq+3ADObQGI0QGjwomvwGgdYwgNmIrM0K6m3UwdMXwg
qh6gp4vif/jcg90HGKSbzYnG9RD337uaf8yTTg/DAY1uFNvRfzEVCDSbgHHKYJIo3GLrIbi1Zv4p
X/RqXkkN5oq1XsELvooiAyU7C4rfj0B1of9V9fhP/RGA1L0cqfegpzImJboe08IYpve2QGfbR18/
GIo/sjB8/J8kEcuJpfgTs1Zzo0wwpIIaUrTpJXOs/xYy56H/L05FnulBVNJRjXORfA7Sea5/ldod
1HmDV3B8IEJ791tDUmdRjTPI5Sd+LEpROung/0P5SxnBnSG8CRiFQJv68klcXxnUS/H+BEyfH0is
mjHtchVMDEGY32sT2Uv5Fqr1PIH4XMyXDc7XwzHpyzxC7zmPVWJ7Hk5yMgaHqscDxe+AfSFFdayI
fiQxfQHT6a6pS0eICiD0Bq9xwY5wUFOVXQdJcqt2wTvw2pCfBbfHxl6cJVbz7wSOYZ7eEiHjzd3C
mJPw6hiXoUv9+yQKrEpB7zexE+mDZdOGrdV9X9jiAqDaxYmqDHiGV8nr2L2AkXAjsslnqRO3Gi6y
lYOqjdKECoh40Jz8UB/Lw4TIxp7Czgj32km4b93AUS3qoqYdOh5YlBFmIOqC580BeMvtZG5OTM9O
0WLNnB+Ug1hoedPMHMQY7bpPnPwJbXlTdBS7zkAku3WIzm/rzy3QgHvCZPQ5nDonuaeDZpU4ogsm
WVT5XeAN79FLnnPHBC+MqNvH8u7yiVo9uig7/Mfo/OUXVQeh7Aq/9hArqlY3Nf1RzhVzoJBa3GJ6
PUuwuNVx7lqKFa2LABRfSnzdl55VTdRuyMvl1WwZ4fyUJHIWAb2WQmwvDXZ9jhG5qRKs1segwGVL
m1+Lc1hRyeUKECNQdMZGTnEtpvf5IXBGcA/jZtSM5nU6QnLruFUrPMt5uH3k3JIKYtFNCewGe/0A
4d+j4tbQ3/znosZzdJkRlKC7mqEo3/0i7qdCExvQXeX5aeqf4/zGo3cbWyivnrAvG/N/X/ieJ/ly
3ac480N/BSqqWVvUjD4wtDMXWv8GEcO6r3/Z456iQZ+Qporl1G1ao/CB9rL9e/QtHd1C02tkhvze
jWjiSEgntlrp6475ZZo7ZtkAIinig/ltGKuDnHZOHpxKOMrlHd1aIHfGWBZXFYZadMfLhcNQ4OZK
deltavJdmNGNl8yqH2pgHcaEuXROlZCAVNZHJwkT367n/kWYXu6bTWL21VvuywyfhWkQK08xsonS
a4F7uP8TQgGStRPoJZ4TWdhI9LeMcU5PolZVg0FCfTvRzAzjOhG7YopbSIUxV/8uf6xVl1isjPN+
bcjkPAzwONN7jOZpgRVDcy3QQ/eymfP32BwwFnY4r/fqMAinDO8xDAgV+79wMVL3OSC0LWt9jiv7
tKbh/QcODQIc/fczHULNvm06ZE/kl3goocYI1uvHxOpe1L23j8ECP5nxO3Gm44hmlbVVqF/f0y/r
XHCUxFRrEkxdOFmR/wgFiGWUTDP1SfhXCZH2ZWg+HYvQNZaYgRIlgpd1VWH+te2dwkO+f/nTrWZd
X0Z4AcIoSsEehMkjxODEaIqrPP1x2cDGdvEYMRxgUFvouJMT1XNjPTbHNrqN+3IDZLO+jvkiAVXG
jNT8vlmi75eCPAMcpAGzcC2z5Dy1Lq/kHNf76XdfNribv+1HJoFhgAJw5u/Ku/FP7PbgGZRM32xx
H/eGsLGo9b37Msg5eq6UkkRC9AlVBoYPsBvGRWRO/b+6I1Ex+s/e8R7N+jgS0XNzVOjHRe8ZYCHJ
C4Hsd1x8psGXt3E9qH9Z49w60kctF0L0oBI8scMDBV2SbMXOVj3hvIL4/WvxVL114See1oLvbUZd
9ad5ipBcY6hshkzYW3fvhvtpXFQPaAifDJBXT53wQjoxNXvW+fblnVt3QEKguSXrFAyUnBV9Krsq
pPUsAzGg1FYQTGKCuECzZ0Ugof+5LWa9uq6FRe4CAZUjTUVotLtFcA8dY4OoG2xIq+nEwgB3czB9
6CF3j3GoTPzI/MFJSe6kwWgJQba7vHurF+/C0rzURTiV0ihSJRHJRMP8P1lENVMpFMsX/cjU8PA0
mtL/VxF8YZILSrpfN2o4wAVJVwENscfUxr8J3wDgylAMkICF5Q6TOjcDwPXgOWAJ2tcYUJOyjbt9
fdv+a4E/Rl6bFqSsNN3Rq49JOTIAPrLUqjwGoXHBufyJzmdQ5zMLymswr6HBgYD0/RvpgTzq04S7
VQiuQbQG9l3Zzl3tXiugEHKYme1GcDRu3ejr5ZiFWS4ARp3se7QQMXry1rRm9JiehMBSn/VP7Xbd
8vfsLriHvEtixs1+m850PX1a2Oe+4oAWLygjkD79c1bx1fP2Zeozt1qcAiCKsces0x2tY0aCiiYT
C0sGfUK+ce9vGeJildyxqmMJUGsNRW2hPQG10AE0M3hbzKnrUXGxJC5GDUMKWm8Rp2yENvg8v9GQ
4yemN94rZnEQAcP4edlPV6PiwiIXtPCebCa9QLSvu8RoARxSRm0jc19/+y9scOFK7bRwwjQjc8S7
Yg+EhOndMlveA804mL0FCa5dl5lFtBFPZk87K0gtrHIRKxIbgfUlLmfx4O+k3V/D5vJu63JeNaOL
ogLCSFkD69b3c+6nyciKDloLTBos9DlNBUe9n3RTqk6j/95PmVmFG/F/NZla2OQ3VEwbIZkA14zi
X1E4GYqamDl4ty67xro3LsxwO9gOE0ZQKPhcSgCDQoNAedT/pVuZboqVFRnV3xjtOm/ZzGFzYXM+
i4tDPYGDYSa3RZn2obc1J3Fa4U8Hghs8hMQ5tcIhuErMHhxoEO2wLi94a1u5kM3UTAK1foM0SwM5
Z/+TxCKwbVtDlp9v8DPHXCyRC9EJi3A9+yC8SsvmSfbpjoTU0KrUZgC2+2r5FiWA2cXDTcyGjaO4
vkKMxTIJvCzgfeB2F57ayR7ii1xdZ90VxchOfP8vNhF3rITJWwny3tx5yJqY+rSGFo/IBBVEC5hk
gRSTPaTCxvlev2EXlrhTMBJPqwS8Kh3/o7VnnVq/w/QC0tXbCSqFf4uo43ODzr7dwiZ3JKKhGic/
wsBqb2YoKBbOsLspn8v7+CDYJThjU8Rp1J5PyQ5ieMd/46CgCQF9D/SrIALGfT6tUmPgCXWwLYlo
4wHSEkiiKUT/fOgYhxC4Aeg3YWxx/tt3N2k6oQu8BFWkWOkM4mpOeNAikwC+ByUNZ9xvF/xWzz04
nCH1h6lq7WxGPA00YUxzoBUqq/6QfkSqKX3KaIgP3gOYGZ3GHi19Vx23psVXE5aFYb7/7vfTPDEx
oQbuZI90h2lJY3Sie7SrzWBjwGAtj1ia4j6flGYRqRQM5npe/EGn4ugnnROX+SEMtvoUq09GiA3P
Gn+A5zC+9de0WiapE5Y1HjwXb4MDBIeteYghRrd5a+hk0xoX0uI873xIrKRu/DxH7fAgnQZTN9Am
gYj6VudnfRvnihmIgDF/z51BLdemOkoh3KR2oBAd8GSU8lOqvRFl45qdAwh/2JkiaeDYm08dz8zF
pjEEtFmVHJ+qQNBGZucnGwF5LXtYmuBiWA3Rnxj4C+LMEwr/KQtvJynrXr5YCrdnUkVYiUyFguBE
d/tPcm3lACCLuz1+N3/rS7vG3eABBupaijvAGRpJNr2ua015gKxWRjXguKsGTKjkPhKHrQmEtbtt
uZVc0OpbzHIODSpMftv/8qJcNHIRlXxvevnnFxyUK3GwKJDRZ+iPkQkhBhsASMsa9LHYHiPXR4Fu
lbtXnXxhhXsJhAlBrWKumPYjAEmC5yiNaokqpie1asMH1zfua0HcjZ0UUdGhjI/DK49Wkw/XWTqZ
jOgbp2k9SMwEV/MkAj1Dl7BJBQOCANhMAgEhKH6aues/SS5gQA5YGDZi7fqi/muMb4QEImuiCNIm
TtkXn4O7A72i6oYrrL622deSPo/dIlsdq3ZK8xq+oIAm3SZHejPagRkeut10VYFFXQLi/FA8Q9AU
JIWbieTWGjkfSb04G0kxoQyEaVxftHtXfFZqC2g/UCNmp1a/H47birzrIetrZzl3UeK0b8YI7vIX
iBcgNQf0sO7WxTwf1/Mw8mWGi4yTL7K+Yy11pLo3ekm1wOJsViDUiMRjg3H9y4d6NWihN4cTpSOi
8zX3oo1VKWwLgMb61ICIhTmhQgguCYDvM7x9/lReunHqVtNXzBjiFtPAco+E+XuSBVxr5qUTRshV
LwmNti4wjFaKljyKB90bdznYqf2coGxUBC91Afh4RvLTKHtuOJR70I9tHM9VZ1r8HM6ZqpKqfly2
ArBfvpNIsSlpw3OTUvvyRq/eqQsznPcAmD7Sqa+Av4+7V5Yqj2W0pZixvrOUQA0UetHon3A3gRIq
dRIWCDTzKIqKmWYfKCQAgXTDNyFUBn7G8f7yqtZNIiZqwN7IIOOdd3cRCIYm17ps7v/PZGwEMgtO
oBsQU9CMFk2V+jaH5o3l59aG2fmjnB2ShVnurpVrIfQAe0ldUKGAttAOHnRLvAFsZQSwfpuXcbUi
wBb2uJ3VexpFPoocTqqTp17FaB+YL1Ja78Q6j09FnV5ValQaQ14fQTaB8rTuWdkY/dRp4Wws/QwD
hnlxVF1QLcB3JiAT+L7jfdwLUpsATy1qJcrtxAaliYtOhR2I6UPoJ5YmjWalYpaPbT3DzmcdOdvc
WSHekHVdFWezgkax710P7KlWaTVX9U/hnuxv8QAVr+eQ6JmAE1lBabCfWz9i5SApkISBlLEEZk5A
/7+vP2EtifUOApjJkP/q1WCvDco/P6vfTMxBc+HU8VjQEO98wOzAzREEuQXu4Y3P+HkwOA/+ZmO+
bRY20j7xiT+hSlfHkl2TCLq3zW0yYWK1aDEf2dyREWNrnjC5rVLsAwH0hoFgESm4E0h/kFLvVzDk
BPp2lQ2u3ictnumJ2z0NADkicnbXEXA5hdBeTnEEu55de6JmNyqxGtYetIJ8yKrijsOwJx7k3dsh
2qkgoml0HRITrQWBJ7PGhKKcV8cw7swwJ7djm+wGr3NqWfipZtCNpbDfdtpODHKQhUoQ2Qty+Ycu
Fa4GlQGJtL8SYUBWUJWnqgBvj6AcQghHmeiAvybpeCVF1FYa/XYQG80Q5Wjjalsrvy63mCdSHHUp
T7yIEaQJ4DxBUVnMzfIJqBwL0Hsrg7QAVMC2kpOV6/ubUe54jkzDEEWBQbla1CFfh+lPMB2AlyLz
3oXs5XIsWMlIvtnijqMW1rQE5Tui4LHaK7vmqnXYQd2s9K4lsLADLSZI5skSlGG++2oBzEiSyVhT
YyWPijXsGAY0wlvZiIFq2nrloqCDP+78aHyZ4064rre9WLUAsjNWPjNVdfyJyVcJtKD2dBqvw6DC
/TZU1CVq96FFGOmvKmi8TG+Dmt6rpHwnZeeb6oD6t0DvBJrc12IAWqNmeKZT2xgK+IzSMfvdi/oO
Um27GNrghufpoS0zuHcPFGA6JpPZ5Hq8lwcxM/VCGK2yQKulK9PWZkECmEkgGsXQ7AGC9N1MpW6S
sjdAnt3WA8HEAB5+E9KPotWm6E5Win8tsjExh2ZyU3147pO0sLu48l6zOPD2QwbgXF9cqWLwrkw1
xFBmzodXIjz7IAQq29KVy58xFfaRvBfL3pDTJ9VDzGgUQxylHwFVQIIOijVT7OivSVetWNbfR+3B
z9WrCZqlooTMqQHiTx1BAYbZzSyYnrsi2GN69ZSnZWKoxTFvH5Qi3lVVaGZ9AEqjW3lCbFDS1JLV
P0NU3ajejRZrb17xJEOSOARhlXjL0h/JqOxZ1R+gf+wis9tlXTUZFfgisuQhia8qAmScr9/Vguoy
9anqQwY4RJyYY9mYCQXfRaHs8kI/JdkDdDvMLgcPEi620fut+5KrygD0BCOkVx9DaIl00Fykwwxf
j42+IQApKoY/TrsgGK9C2jshLUwfCEAPjI55l5rSWFpqAJYrNppCqxnAfJ3CmWevpHFmgNwZeMsP
kmu3qCIYXq2/JFQz1EB91EL1NmzE370kOWNGoe/4GlSBo8X3Igmusji+kZPB9CGEoSfgdIIEkBbR
l7H3oCzVPHWIkqnc7Tp1OrEGqlJdCm04ca+y3C7kH736I6zwozXZkLXRjgLcoiQwxF48dZGyj/Tw
KsgUt5F1a1R7K23eJ5DS6YNmRFG9j0R0JWBQrwQjBbcJaH/wv46G1AJcJSZXQ4oRKoIivqzPEN+b
bgJ4UgA2Gml1BK0WscRrCSXUagz3vtYfG71+TOp8D+GV61EDI5qf7DsS/RD6/JdeZw+qN/0AAY9F
W88tGuUqF+gvLb3BoCR+ZWtjaP2lzoVXrRgPSYdWr0BeosjbhaF8NzSgJOwqtxYx94SH249MDd7A
umaF4XSqM9kNWPIwxkUBvWBhRtnmVxGBN48a6/bKUGzRqK7HzK/gwt3tXlKNJFNmaIAuPgrN8CNl
qosSngle419Uqd0uCVyh3OqWQSduNaphCB+ZAwbC+KJaBLBYKBVQDAB5uVskjVOyCYVd4kO4MXdU
TfqptQDh+nXlphkGuRsIsQXZw1Qyt6yq8dBTwTdiObGE3jsIUJY2NHDxxWR6yGgZGyDxA9th9Htq
ySN4agorHui9OqYlJE27exp27lhlDPqkhYMs/k2splNTDDslr58kH2lbKdl4lz3VgvZUNHgD1hlR
AV8q3tD7G0DzLkdWN4l7b2ww25Hv1FF4gqyRRSF1JaTCrk9H2eykyp4i9s6o8KDUkNmNhuYmEKrb
ANDcrOoQELIeOWruGyBx7gxRGXF0g8Zqiibeg6/vBc/6oz/2ghF7uX8lQtfyqigVwxNFiK8Bp9k1
o9lWw9NIGBjwQhL+iIpSMIS+tCc/cbqYZkbTe8ciyx5oK5oTacOnahwIdGuk1InbYudLzUOQlbZM
1dyY0umNiJMDIXKDecPozCIUkpfvaVs8dZ6omHmadLs8BYGE4penXB12epn+SYc8vwaQ8i6Ikl0L
eB4RfWDmm2Jf6eq12lfZfe+PELMtfVMPxneor4BbViQ4prqnG3WYvueKL9usoWDWDEChRwX9ZooA
5C8JpPG86ZeeVa9ZRV91KKqYZU0Fs6dADgXJrw7h8nIisXrjqrrCAN5C94qX9BzpWAaylKF0Kb5g
Ys2g7VtQ/vMpIVDGfNngk4gaMlikbTEgUdwwH5oIohOoAijKKuP/bTFc+pBEPhThArzV6qz2Dbnz
Tlmav7WJsjHZvLppFJXX+dmLsR3OTqd20kjjuatBp/ehTjojmtJ7pR62xnfWE1ldhtYUUXT9TApT
J1XaDV2Cwj8Bvtyv7FhByU3XH6NgfKCZGludBnbBAURndSjuEs1/zrzClCd6nSWVlXjB78tbvFZW
V0ADBOkkjPkAEc9VM+hQQOcsmzvGn4N505UEkQDJ7G+2NStnvzjLBqFQgOVj5YR/79IKZIJSiG2e
GBYeqHfapBgaTa6rYNp6Mcw/+8wWZLv/E6PnGL54lPlhxAQhwvvWO2adoTnSDjiNWY5AMYE0uPsb
pcytW2F2soVFRWuTrp7miTYLvdxr1Zau2H1sdh8g1TQDW7hVfl7+dGsIKiTzX2vkziGLYLBgQFOk
gamb/V1n0R/zbEruVlfUbMEmjvvfecPj8IYCDN+ZxPCMfGZMgWIosP+Xf858SM52HJ1WEQSCDBUN
7rmkCmwAsgjP4Falkdm30VMwJ2laplvtIIM0ZgtZvX6YZApZFkg54dRyx5aObab4GMVzkFpob5PV
n7IbZqdIzU0gEkWrArGEgbrGxkLXSuZQ1vmyyyUeXRBGojYLxjFIt2Eq7ZMHTznh9vKuqT1gmyUz
t4LD6Jn0sdsa718buP9mnqs3hFrQUs9DDAlazI/05uSAZ9clkaH8highXA5Uxmak4VkHFS20Sv2X
yx96rVK4/AH8lHrVx2RWAsUjUgxQsngMQcVcE8FCH9puut9l+JO24F6nz5H6GsEZZxwteEcu/4rV
mI0xEHT4cc+diTeHZR4gjCCYgNbkKivCe6+jblHq7mUza/VCRVzY4QIJDRm2muJCRYfih2TFdt7c
qBb05Qc7QRaH/SXRRuNnbZLgm00ulNAUuiaswkBWe5gZ0/p7yAPixB6QgmE4hJB9Z9b7v6XtuxrE
FqvlQoqSTF7BZOxqH/1Rq8dqa7p966txR1athymOU6xM8lND6z4E5WeY/dj4ZFuL4M5nHsSQOR2F
v9o7sV0+qXhb33Q2hkFuqNX8hBjpRqKy+hRRoBEFIVTkXfwoeJn2aajEQCHOg3q1q+97FK8b95/T
EsxV24Udrkw0RUmL12oHzh4H8DmTXk1XIC0FG+/gJpBO2l/eyPWP9bWq+Y5d3GhD0wt5qGE6VQyO
kUSNhtlE3mKaWzWCJgcYnGR0rvghYz+M1Y6VyD9G5pv9JJp+hWheP11eyqpLLKxwLgEO0QRfDTGz
h85fEBtB8HDZwLmWO14ZuIwh/w3uQWDVuesvG3JZxHC2Dn0pydHo/awvle1w7+Z2m5izrMdcZAOB
9FYVfT4y3L2rirJIZ0k0AtJI7jpofC9AokMxF0H/SEUDps3XgN1G5VOTbrn5Wvlw7kjpIBsAaQ80
Ib97hNa0oe91aNf+GxTH2j3zzRoXjEhfy5MYAWBR4LF9nIr4ZirV61xQ79NBMFgMLXCBeCd1DH52
SXZCFeZWjYgVd9nVkOTPlz/wbOxsmxdL5yIX5K1CSasxfhKpb3LzloM5P/ZVIx/73WVDK676bdWc
q04+ietkTshlsNnWeuOWbb2h4721Fs5lYs8LdFZgziSqwapMoQ1WQ6Q5ajEllG7EkPnXXtg2fogh
bRqxhzIgmqXgS6PqLg6zXYfqfUJKwyPULOUtcY6VgIIzCDpMEQpWOuHzUMaqqhZoELqhkr9KKNRW
GuJWmz5e/kxrD6dvdvhYHKRSUeMF7oBFF3x5knYdQBPJLvUSOqbyPfP0u7ymfyDIcxgU4Yg0YotC
YfXkL1bKxee+jzJwpeN8iLkrCxJKMo6cSAfZF8EpPGxccWuJ0Lf1zn67uA18UKumgwS/DK7nwX6K
VpLtWcpx7sBgUjV0tgLb+ofUMCQH+Ak+J++lGaPRGKm6U0W/+upVaVJjCrem19ZDGtQF/9fKmYPm
aTt4pcg+YYR9Z5Uu3iu13UN/DNgSeVMYcNMgd1EoiRJSFL9moa4ZCYcS0f38YEBF7bD95F6/lhbL
47w0VYpAF6bPrn6OCrKMka8jpgnsatfYE7RPiMM+JGIUd9vtn7U0Fh7ztbWcfw4yeFUBbwncWRpi
jxbdMPft0ieyp3bwSg/TMTqUP5tjaHVbk3Szb5yFnYVpzllL0NinmojZKV8iPVhry8yIBNai/5I4
Kggsizq5Sf34JitL93JcWA3fC8vcFUkj1PSyfqBOqyOXocGT5on3l02cKz3OucbCBncxemxIFWVA
li5k9U1fg0lML355zfTWsRBqqG3wS5Bi1QjDzmFt95Iy8gAeKbvSlNe0rQ5DMJ2C3LsjlWwrUAV1
Nn7e7FOXNp+7KukwMxK0SPJnZO7/jyPFXZn11JatRnGkMrKbZ72BI/Gs2GQQYLGmY2B79uUVrt6f
i/3nIhNGmVTMLDeZK+uN401hbvny4IEPvgOuo5eGDXMbgZBHic2ijBWK8gAuquwt8hI04PXoCQXa
jQ+3cWj4cS4fnPcVU4Dkj0BlKO1Ct3dQW9kci/u/3Jw6hpJlUdcwSPn9Jkm1RBiHEjfnXwqM/4Qv
bv1LfZniPEMPUzRwJmQ6EDI3OuEndtHuileUKDeux1VDBLUIiJHOBE3csR9lMIuLdMIDYyrtuMEj
IBh+6D3mJJJ8S4NkNcQsbM2/ZXETR22nqr2MVFQgeW8UYfS71AXzsouvX1OoB6MsjBcniGE4I0NH
wdCUZe7/jlwY/i8oYBnUzezqqO0vW1vNEr+M8bDWJOq7jtIOI8KDE/WVkXYgNr5OyF0UA0ZYb4GP
txancXdwmvYSdB7RwVBdxWHgl05LtMgs2QFhp5WYePhsuMfqEV4scA6Zi09WDRXL9fmVm0nErsfx
2GpijY4Gur6Xd3L9cFEQtOhIgjVocn+3VPZ1HWCyIXNHWtskrJ9JBokpqKI5GKBBtxG8u1Nd2mWE
f8lC/5Exenf5J6x+TB1UtEhzQRXDwwkzr8v1gEkgEiLyMUdH0gNxhtnqiTvmDQYyKoDhqO9JGytf
PRULs9yVD+I+selVJXAVCHdFqjtq/+rc6UREqQLFCsgzfN/aSUUTNFbQU8jiJ0lSAF/a+nqrUQRU
sqiGoNADNefvFsK6bPVaDNFDiKKZgPCtofK0A8Gtqaue51z+Tqs+iZIBoQzlA2jufDeGkQ1k8w3y
a5WcavanGGwt2cLcr7vjwggXq6oCLWYoZmYYZIV82vu0E2/BhLiTd/HDVrlqzQFApj97nKQznd+8
IkhARlL1mJevgxb9dUjYdYEY25d3bTV2zIAyTUPXQTmDeU1a2/4Pade1G8eubL+ogc7htePMSBol
y7L90rBsuXPO/fV3cby31eLwDL11/SDAEKBqksWqYoW1UmS6fyd6il3qL3PQo0c2tGEZA5Vrq1g6
IaOpW8YTSBPPZoUKPIHWzMIxDcYjeXi1X8svkxMGxS7yLC+patsK1Gt+pyzrdQkHLaIdGAXIs9Eh
EWVQNbIQQusNWkTT0C4yw8lmEPHJ6GBvJvfyvrK0EW9hEJ4gD6idjVas6yguSg0kZXNer9cGJfi8
cnSlP/y/xJw996Z6ioBAH/p6XPsWui209mc/WTwlIaaADoEx16UYqIfhJx3iwLmYjdDBe07O5JGG
xfi2PzT7yo98heM72Qq5kUXFOK0cTjPwtssTVCuGSB2gqgWdT1BIyqDZXd4/plagZVkFVhzxMNSb
blqqoltVw/JH0JAMjW/1aAtHP6rRgL0UfXSXpTGVYiONsumLsi7N2sJtmtkjiiJ2o0a2ET1eFsK8
YGjAhpbLcJt08h7gvs0ENC5c6Oyxk2+wOFsFVH/a9RyDyzJQMoAegfRoIfilQyphivOkFDLBD4vl
kGCwZlBbzi1iZmk2MuhIqgC3U1UmOJ/JQJG33aOfLfFi13JkwZcBwhV73Bl7Eruc6bpK7KFBqJHo
DP48ygYoUmeIhK6DPJi0lYJAERlveOAMwJ2Xj4vpUjAW+kcepe+g1MrHTINSnPgPxRNfCuDNqr25
+4upXt7qKJcsFZikFwsDQAXWi2bdCSYG3S0D/eTgIRFrezUfoVHXaW45CUKCNV+Cy8tla+ef1dKP
v7XUrWzokU9YKmQyRK0mZLXRJ6UTDkvc8QIQ5oV721s6xBESoSjNpQt9Uy7Rqpk4Q/StG39dXhIr
QNwcIE2hbeWLiWYpVCy0JL6K1yTz0J22IDschbY6lvDf6I9ZpNfLUtl2UgPVn2xICMXpuDSc+jBa
R9PyK+m+3Yefczf2QR9pPcp+feCDULH1dCOPMl4aAAzipUJWIlrV71InSnbVAw6iGmJvGCA4VK8A
+Pa8lMK9VRaHdSxWnjVgKq9mgGUIcAni2YAWEKqKMI1hDcjM7LxvArQnHH7j9oOZmvdkJFfhzBBs
pJGv2TxyFAtQzdWqk1gPmOEv6V52xO+60ziCk6EC1l2DcobgGvROevjArB0i2LeVUn7JnMumGmPE
mVUDOuAW3Yj5D6v6PM3I/kg8C8TcVrRLYUwIKReRjjQTAgCV6kiqdr/CoHQ7zGXtWw1sIfEufEHr
llbbl3WX6XXfBFpkkmizs2vTdI2CSoBf9Ylnhpqj9yFWmnuVeWimj8CJq0Cw+nd9FvXQUdtCkwHd
G4KJE7RbQXtH4NpGOyCTrn/TGMbqqHknkNKcWF2qSRmBbI0GXgctTDfm3XTXX1lPBON+usYco2Me
iyvzpnleOd6f7TEJtDjmK0wkbsjeb/YWjIm6vIRREqBp4BiK6N009dELBUHxxiEN9CL0l6yNbVUx
P+nZcFVL5Qw4GWGfcEkTud9CuTY02vdrAoUDHki+X938hwREbHhU40S18RdNa2xNfls85d2M3qgk
DPEQztV6X36Vn1JXOHGmYFgUnd6c4JHpXQjkAbhzZQ1YQ++32qzURY/aJAkMdbZrDS/o+SkKE47V
I3b1zAxtpBCPujnQzmoG0A3iwWSaHZBjEQBVnAYdpk/eSKBUJsoAFdFiKhYTBJgQHDCdUHdeNRpu
aES8RkbmCZmmgY46NI0Co+n9alIZuLuGiaQsQSNTrkmylIBBKo6+4+sDc+s2wsjvN1sXWnW8DOIC
OptusCX108Al6yGfe3Y4loxAG1Sa6tnMIzrGzDXqRwBpKWXrVfrSemolP4yilNvKCNQgoWxvpxq1
PqURAqPRH8VIum5kY3roFvND74vN11B2R1bSdkVqDCmDQThU0uSKRflcAoD9svlmbitCYwQDIli7
aVaWOF8FrUsVy6+X1yn8JrYfAUPFfoIwijw2kXuiNDIZhEzqGrTq9HpYYbgDfhBzKKABu66zzk9E
2Ru7/LMQq89VBZclLP4UywiyeCPYbEu++RDKgkk5ePOKerH8UjBuYM/q2zyWvmIqZVcYw9UU6Rht
keZDmyVOVRpf9bjHnEsaPk5t7ShDfdsVyn1fzIVtYUT1mMzyN90oedVBlh1CByNaQwFPYSGP817N
QZUF4vkFibxJ+qIDFCUjAP+x898PfSuEMkOt2mO8tUaXJEb1d2Jr/tDXnNcgzzJEWxnUsYt6JulV
AlM3WYuPy+IKdXWYLfVQWQhDLq+HKUtC54+KNnEVNNbvNy3KlFVq2ikPpkl47TQMViSEEUat7aWZ
Xi/LYh7Qmyw6SwPUC0udB8gqJW10Y0tZHIDiYsaqcS8LYgbpqHEguYY1IdNF7WA2Gkqip8a/HU3/
tr9LeCh/pJ9hK4q6GqtotlY84o6KSemLIHgWknyXLBHnnM6MDajj0FtPamsWwF3ocxLarjLbhfCC
VRixMx/X+uHynp0pwnsB9OFk0YgwXGmQYzLv5OqnUu9K1bQ1hccjd94/QAmiwlChQLpQw0hnkP0C
FHxmOZhA9gANazfwtuC59lYvBQNSG1gut45CDuOdn6JkU55Bwzy1mWvYRb3o7LB+GZSbZBJtGR4q
M60D2o+8/9+uUn5+zoo11ioJdGRJvZPl8mccYXZrkDAnuOg8ag6Ojpw67zZ+vjE7s5DJziLv64km
esSb8e7yengiKBtrrIKojWQDtfJLFj5FPefvn7IEl06Isq9m06mjoEAAeaIYt7MbI/0kueU1UBw+
EU0hgWx8DH9EUSC6qWeAp4Nj4s8evJSSUMZDahWg9xnYxtFvjqUPWouDEKhXvLCZ/JlLK6UMB+AI
w1bKpiSQSutJTJR93ZlX61TaVQTG1Nl4vHxyzHuHehA8IxKi59h5ehxWRU12dgn0AGTnn9ofsy8j
r5cdTDdfHNLcjO5zfrLtlF6iV7qVTK3UACCgkQGHA0XnyevvCMyq6WpXOfrr8AySfmGy0ZmuEr9w
SR5zeG44g2AspcUTEAUkZGhFvO7f+zjFGDGBqZMDTZfYbsdor5kqRwbrNLcyKKVpZMlqDA2EgFWP
sMMUQFyreQtSev1cfFvq3L98mrwl0VtaaugXF3qMuYe1rU7PPc8dsAVgrAsdyMie0w8UTQIreZ8D
3msSawyHz3jV5dGXy4tgXTQDHJv/yiDfsLFX4ZrNaNNbMvTXKz6h/Rt8IfiL/nqeHMpoNZkiZXEc
CYB0H7yqszsb72EPIQ6ma8pnGaVLjJECw7V8UoDSclO7l5d5nqKEQdmuk9K/ZASSX0bsct7eTKSj
P8fbEuy5bQuOvfWAXOU43KmT5nbZ5CV6xbFnZ2EXJZ5STfBdT+AyVIF+mO2bcbnJmtKJkprj6XgK
Q2mkJEntjMlfXDLpGMkYJZ9CTgh0PhlGLYSKVYdaS0U117VTB5q2m56qm3YHoAFgNYdXQmobLv/t
TM7mzHZpaHpA9w8iZHq6cQ7VKsdYQAZq7Wi0Yyuz7K6qgR9hFbd9JnNSEOfN8WSJG3FUgNKjkqrF
aK/CXNLkLUftpUCSlTSSZne9k93mQRxcVk6mw0UdAnO/YDs4xzeVZ0UX5poQprrZcTgS2vrIG6/1
k6tt3NFTHFDCE8bB9L4PMre7snaXP4G9xX++gAY6LZZ+SDsD3M0VGo5LME/HJZqeMQczDrybeFbA
PW3vmygq9jTaNkKrDAiYzTbGNF+qwxjkVYzpFMKbLgJ4PkmDOLYcJQeTuC4gCLV4cIO85VJHnC2N
UIWRCctamr4iRH7XGaknF8Oujpaet2KmX3o7XoMKQJtyHMSyBNmmBuZYAtxOKJRJ4tdyRq8+4ng9
wHG4ys/LZ8q0Bhux5Pcb0y5UvdqGGayBrI6gxZ3Ux04VeO9kphA88kDQogNLln7wK2Cnl0I07wSK
EjtKA444g5dTYNtuJDZVYGqa51CrXVeuXde0AMO71wNklALtCN47V3MIQyt3BpWc/Zm1wfPHBJIP
BnHoKQcdk/FNKehZEGa2ujiETG3eoTlDyN3ZMwGcxnu9srfwTSCljLGmzlUTi3mQNIZXycd+5b73
mO4HeXgJUjDQS79cV9MAOii6TdB/KvkgZL9ZX8BielV7hNMn94pbWG6J84xgH9ubUPo1G9eyCQQb
hBZqoP6SveiAkW2UyDrgDCPGfLis7MwbDXI9lP4U5RyjUWlBbQE8HOIjalvrHxfrEEmKO4pcbSQV
oTP9QDCGWXvU/c76NOp4ENXZhCQhl30MWNiq/CXTc08CLHWf657c7M3CssPI4LgJ5iFuBFP32TKB
hpGDjTaoLMNLmmspfBb6lROosJ8oGynkKzZWo1+tNYxmeAI5kHzTmwE9rOxAqEZGv11934NQMPf4
KRy2193IJQe8kZt3VqnrSUKIdklfT+4CNy/5ZmHom+goWELDB+nrZZ1h+92NTCoqA0BKKSlmIvj6
t+x7LbukxacKlCPSO5kT3dcv0hWhRVZ/VPvuE1rRb7XUTf5zppz4w81HUEGbUIzrnE041qX80U/f
pOZhmX5cXuj5rAolg4raEmHtBOS1yItedJJdrwdL5qWu+lW5mZ3yOO0zV0VFJ73jtbAwbdvb4uge
i6JorQgFC4D5GMa3NM3vV6AoXV4c51rQjRVrOqxLnyR50KzfrVS1IwWFzVxxL0vhLYQy0jMpnMym
kmH27auCHjoZAGT/PwlUlKAUqjljtgTmcu2cUgQt7pxxFsE0kpvTIIvc3DHVEtZC6BCI5OE+6lDr
XhobUw/2PN1fXgvvNtP1yGq1OgEzu4howdptFslxAShJUWvf0iLytVT4rEng6yj656FqP8kK8Jbm
OpgTcw/USk48z9MPyrAMoyLMeTkg3kxmu01CexzdzOTRhZ5Dhry/YjJlSwYzHcVxWKGGmFKWkFox
rE/h1wbJlmdYMuml+NZknvWQA3DsKxrFYUxzb3o2mqept6vOmXZ1/T19lXisQTy9paxLGwGRr2ik
ELUSPHa1wY7CPees2VqFJ6yiAqAErX7vtWqeVl0cJShuhvAWSS3bAHFBvK/QnKI/Tm5ZYbBBcEfl
kdcWwz7ZN8HUjVlGNVc0ZFuDDJjMS1ffa1N+p6u8ISHe+qhboy+SMUppi/KM5kdTcj0KTWXDpNoa
Uss890u++Ty6eFsT5X4XoVWtMY3yQLzP9wTxIHajoPZ6D/QhSM3xYk9i+C+Joy6HHmsjOlw1EqMR
YQjjA9XntyewHZCF+BOIy2hDphs0u1bL0jCBPSDUKISOJQNDMUklm67qEk7u9aaIbV7rElP536TS
LZvz2BWZKIYoNUwgS51LG8Exx2qfN5aQe7+RQT1nC0nrlQhAjeAkavexU96G+x+Du36u3NrhT36S
63p2Xhtp1F1rptGMZiEHQEwI0KU8u147jJFJ2a7I5d0iHufi5fLt5m0hdccy1aykYoWCWAtWpKGz
T3u+LIEdcW7WRN2vHtSfYlQLWZAKA3IBSXEYIkwO9UB0A6iDsrZ3WTs0cIcrgIAyt17Ta7UHcKwh
AtCur9w5FPGOb56WXuFNvJ8XManTpa4jMFviFXi/hLg+DKQYHb/FjeEBx3TXRg5vzIKdXNvsBHUb
QcGRi9OAze68tbLNg2Rrom28EC7vCWnZZrAxhPrB/NpGLOW6pLIe9EnCIrVuLYGZOe+WvN8Lpukn
csOZEuDuKOWQoqysVhOp88BqXABl+gBsVMFI0Fyvn/mM1zy7o1GBbzpUXZwTaachmdvyrvTJbgJm
s7d10BWVB5QehyueZ2Ka1bcd1ckbchNoGWHSm6WIaJGg1mSHJOg91ecTKrIvp4JeCwwNGGf94YUU
gx0sK3W/EURXMTGErXxQJ99kUOc1VEKzjjnC61h5Bdami+njWzQr3FW1hjRz97Wfa1sxgA6ZGTCv
kW1NCWIM0cEYoJfmiXfZWJweDOcG8O1zqAONQRWsN5Mc+tptdFzNvbjuoh0A9f3enr60uZ1+tp46
wMQCtdKVTyx0vLP9Hxb/zyfQbxr0BrTCuqR5EMmAATPMK9CqH1VFuZ5bc4cX5VVprR44P68XALSB
X/0wqOCb0edu5PkecjEvbAb99NGWRcrNCNpNnnXjaKt40xWOuI9usBtItJQecA++Ci4vavgfl/ht
Cyg3NMqlZBbCySwu3pLZ63N5BciY+zGIBIf3hvwfDgJ964DXljFVTJlFra/WStZQu1QD89DftY/5
7XBDOsxnTEKYu/hg7qTXZcddJVkFvb0EAQ+otoAAOmtrN9dMHLoUWTOAAsP8k37r2BX3C2a343te
rMI0/ltplBscxWgW4w456X+R2LPZwcDWuFNdZJR2CzY28ROgLQSXrxQrijZBTg4NBdfIWSd7Joy1
BHLiLDCs77PwqVjv4pEDa8q8MlsZlL6YYVjnQmRpmEsfTsSN5l55WIPVIcFm9ay5l5fENPvkLSJp
aDw6J/mIa5AwGCgUoX0g2im79Id2hXQO+NuA8u0XXxNA8T8Jn3SOcWKZ461UylRa49x0FcmFx9H3
Cpg0vcqFiWI9D7YiKPOnJG0MfhQ9BG8pKSR0r4XT2/FRcdCL605XvKo9y49txNF+LNLKahTKFaGZ
Ih5qSXvUUCYZusjHpKZohwtS5DMqu17cqF8uHyFnL2nQr7qV0bMTzsjngguszA5KkXGsJ08CpZMC
umSrcajzQO5/DkLd2WNh8YbTmRnG7QZS4fOa51aNOj5RxPJTWdmzbDefy7vpWxMAT3NvfIsCLQhv
V0+2QUHRhCChaYMPGdDtV5Ct2IQjqqT0oBGCuc6vQa0VZA9DkPrCsfMB6W9LQXms/OX5L5j/WKW+
rVwqejbzIjUjfYB/EvtAH1DyTvNvgNp+0kwy3DjmmjeX2tVUxr802XxstaV2LqsR03dsP4HyHTGm
hKy4hiXovOhhOtZ+etu+NDejPTpIKdvrN2C2vvR85kimVSWN5ZZkATmOxo5Dh3YZpWYMILB9dAVY
oHv1TjoKDwnq5Kj23QPTCRNuPzmL5QhVqLCzMKMlHUM4LOIo5QxsKHa/S1BkTO6ST0CTtpeXuHK0
T5fFki08c5NvS1WoFzAQW+N5LtHa3g5Bnn4VssYW5C+JnHMuLDOpeGrW/72nCnVjF13OliEWtBOP
EjF/mB2J3cRRDpIH6OEblLd46sM0gJu1UfdXXfNCMVekmNRg+qyGnvIludKeB5CrujWQrBRHemqP
QraLUIuMuCRubOmGZWmSbmBoiHqY5UOtxnUJIo1eFwa7EBNnTdaHOMbAs4ViWlzdF6D7KirJ/ciJ
vsmlHNm4rCOI4vEin+sYiUNUmsDVWA8HeeVlpFkRLBAPVQWju+I5NdbaJXGVCQCw0LNlB26RPtt1
Iqg9aiUo5P8+fYXX/FYaZQwMNc3rXNZzGAOM0e1Q0EXf6b71algC8yV6rLgjvMwbuVkfdYJ9oglm
i271QLaASt7Fz6NSeGkb8WqtTEuL/CvUBPM3Z7MsGrregDaOB6caVEdwTu0Hn3SNjH9B8Xeq257d
940sypuYtSnORo9XBwZN0QcdoRc0Xv2+1/2ljx1rjHxhUfdr8kldBk6syg7sNrIpj9IDh6IGxsDv
VgpM/9vNa/aEUES8XXzFi+/71G6ewyPXDpB7fmnNlOYUYz/MsaqEoGJV/HSwq8AsT11BQpB7ZmRX
aNPeX76E7KB5s1ZKd6RJKXXBIGu9lfz+E1JvyJWKPyYXvZpB5PLwB5iPOswg/NEh6tbLAoZ2yhgv
/eWgHlRv3ZVXyoG0B/AzTjLRkUv7SSzfJiJZpGTOwSWHfHNcHvW+P+bF+COKQcklWABdT6/bNdZt
Xe8Ocbk+hZr+WZayyhHXCiwxUvpdLtCZHK93wLkPegkVzSUTd0aUFYQn53OJsBUPbpyNEe8unwrn
w1XKxRrRbAgA0wCRLKhhkgUgUTrvLhM3dr43JnAnUEw5J69b+7hB284pZyUAMMGrAsvpvozox29u
+bPFTO8N5hR0M+A9fzbf1IIfepErcurFa924s3Ibqa/GzEv7kX05W9RGDKVcWZhGfSshVbUcsCZ0
oLRXhIaQz9nNWw+lWdLQTKupwWemSgQ8gW+VLtlxgdBnnnjBAfOgdAy5gdoRfc0yZRTKZdTR+4Ra
jdZImS1l2adQtL7DOu2LuX9q1up+0NUv+J4CvjttfLkD+WMTgrLusk6yA6PNh1CWoq4iUR8ECyXO
m9FFa6aXPlpH6aHzpUO8Sw/xKxdbmhwXfZwggQc3KWbvkB2hJCbAKw3VDhFCJC9XXbQ8N+HsaE1x
l8T6bpj6zgaInsdZJssIb4VSOhQBc0voBOT+jNgmQ7zmKxni7VwM8YouoVnjTSEwso24hTLCL+AR
KSam/96bKQOc7I0RzkBmlVyQTwzX8rd8L3q13zjjrolcZGg8bXYTZJf9yPkrrINzJcMnnL4BCTAd
Fdb3n1BO2SCOmvYbg0b0cnd8TkBXqh0qX9jLD/95iyENiESIIjCIBoS699LycWhALQcEEOmx3M8/
cXVOnT9F4WhO7SR8ZIPzMwXhjY52OxXURRiBo3ZYTkRjHsbW8ntfD2rtFwbxA3mvBZX2C09hECN/
wJW/l0iFL2Lax1GFwV90ooMsCTYccafgRWgoDO142WVoeuJs6nlwBokGUmwimhgx9kFtKrqajBog
v9Y/qIxvk3CJz1vduXt6L4po08av1kXXFbIAxCKxelmbx7DWncuLOQ9o3wugzgsYPGGTdCoGbtXV
FRPU66LJFVReOwUj0IMcIGuIhDaIvA3eLyRtO7FGUc/yZ7/dDyqe0LGrX3e46LXuSqDhQHI/IAO5
7uX1MTfwTS7dtLhKowbOUQwUK0bqZ5Hyc7AAbntZBnMPNzIofchLAcCmACfx5+5+apGDmQD2xGsr
O/eDaMZVLEkS4dNBPUwJmdBRVq4yLlamX8nZKx5ypXVn6B1nv1hrIZ25oqTpcIQ0xsOqtwDmWXGb
DONVxHR79n1IOJjqDPcGBAnJxDo09OQCfPy9LjSq2EtxVhMgaaX6JyBSgvqK9OTD6jpgHfjQnd3K
pBxcqwE4Rpnj6pT7R0u8mxzgdwLZrYOOM7Z07kvfL49ya2oWiY1VZmAoHVbFSZSys6UYwOeIG3YC
ZkWEEL1CdcV7XrCs0naF1A0LVRGD5FISAsFGPWRXQMs+FmjNHYO/qBdxlkgnpsKxSCypFGIUqsi8
aW5rP9p94TXIKqAQqwXdfj1g/lNCGpRvE8lRvY9VsL+gZAWkoGhhcJcyWVVszcuYqiBuy6XQWXRM
HcxdW/jVChw8uW7xkEstzhVnmRFE0wCoQmoD7BiU+lRNobdjoWF8vHjt10fN4oUmzEVtBFBKY8xG
nstCVQSDkbtq8gg4S2eqP4nRMSl5i2GZku1iKE1pCnNsRBUKakaNXYCG3phyp5+/DubXy4aRfdP/
rEoTqddVkdWCGsYhKEvQ6S+uDpmDEYCN2wzgZxeBOJ34vI1kPHsJPg0J4IH8jQFvYuE2LhMtD+IA
Dk1rC3qWSK7o5zs8KTnmkpGPJtIwX6QogJI9I4Wb0Jma5TJWKABPe3XVp/xLDjQn1ftnAjTbi+5f
8Q+x16kCHgTjS2Chp6MQRVDQxNoJhGWg3mdX6+43HZ10w3/eM1r/scqNLCoMyXsxAQoGVlmlh8WZ
Xe0a9QanTA8KarV8QE1GquS9POqK97EZyU0cnc7wRvLFGwK2A+Q6K0B52ONVTBmlWiIODk9TZGC8
0qgj7dqEgIUETRmgAEltWHWAVp67SK17FfA/kBbGFNWHl/lHLj2lhWGVtq8r9OWEr2/vnxOIkYL8
81/Eykwf8bZQgwoiYiWX5BmczR/xEUQnzsz0RhalM0oh5vJQYnG/2Rsap3L+9UjoYuDdQ97KKI2J
xEWfhw5H+Bsp/b/E5Kdm57OVYaDQMsAugFCJsjCg2onWWU6BwT2mN128NzoDpZl9Mxig2gGCtJRe
rWH6sy1f87HFf2t7TisCSGZnIEROMCqqyce1+mZ1QR9e5yMqr+FNVEj2upTglOeB1TN91+ZzqXAL
3SvDOmUdqMXR4yYpL5Vaehw7z9z9jQjKPZqomq2Kguj+A7EHTxblKa04VjplSH7L0gDz9Fur/ooT
hKnDm3VRnnJdM1WowfOG12zvLl7pArtT8NYAiLFuNPnDjrOP5O9d0Cz6tRICUKm0ypSs7TeeQN+4
mg1KXwyydOitw/BKmu2IQUqB88JnXGFGBm/rPfmcje/UR1WfSpAU+tniVb+a2mtd0gIO1kKStAyb
fd36oj8HfKIItjvbiKbMhS6E6pgkiLCw5P66OSRo6+saWPz8L7BKma+cjTDKWvRiZwyV2hdBJoQA
7lzsOQfnWFTZl8+TGSZvxJCbudlOEKvGa1NVgg8mhFeECse6jEQb3Kdo5+q1vZD1h97QOUEX7wwp
6zQBd33SlKkIJPNJKHyjAJoHYBOa58trY5SN4DQ3i6PMCgBLlnWqyxSN0uO1smufVUxByNcFXyvZ
p6VZSJshy4jurffbKERrH4I7O0WZj4xi9I9AU/rNsDB/7jF7mD4JLvfByBNKnZ1aT/k8IFPsL8Hg
TWg+BKZOLT0gQyqA2gG4g8V9MaK5gxuMsO3b22qp85MMYQkLxSJ+87++41iPDmCl64A+Imwc9GO/
aucCAH14MprJuDidGD8kefEyYezCqUvhmEnhy2WlYbmirUDKds9tbyzxCOjyJWpBCHeTZLzwn3Xl
thIoiy0AYLwCUyJCOdzsRraudZCvV5WLV507l7VdyrxeONZ5bSTSPVUggwuncfjQebF0EpO9yOhi
Kofk6t9fhFwBitnQwD0Ar81O2u8AYHEy6eEjZ/QmhLrX2ZoUwOKtLD8UBbvvQrdQeQBpbL17E0GF
C+KqrLNZI/FvtV8W8UsoPFZq40aF5sby4+XVMP0KstEmgSyT0UJIKYQCpJRFLXP4bZCIKdek5VO/
NgIJT8+PJGsxkC1jalnVzrsUlXleF2UyCyS75etOSNxi5Q4wnNfdlBPa0L8yqBtUGKPaRUYJ/cZY
7bxPDoY3oVIuX/HsEOsibRdD7Vu7ZmsYDhAUSftBqoBF2IGb+DbNfpX9naBzjonltCwdVUsCxQaK
dcrEh21hyPGcRUFWybaSfmoBHj6PpV13ontZIVh3aCuJsuvJPKcYIQKtgVh+Dk1Xl565ATfz+bqV
Qd1TqOEszX0RYTxfwXh+cohdFC/JhILqF76e8gtbLCO0lUhd2sRAEINJkzIQdr2bYhL0hKugGLZq
L/7ojIaNaNVHAsYnOZDpb0C8SYBGx67bT6AutTIIgrSqSFB/iPGUKMQladQ96MoMxHV9h3ZLvNdJ
eGxmn4ugcZf5irydI7/gAbIyFQetW4h6QOhq0lFIpfRx0S3wLOsYI+FZJ4U7zEVp90vLo95gG62N
LEpJlQVUv0sFG/x7L/99zf4NojTznm9EUboqNJlWKjJSAnKZ7mcjvI0ANBsvo6MX0Y0cTYEwj5wE
OaOLFkZsI5PSVnAlK1pTqaQ1Hoe3J0MO3dd2sPWnGf3dNVIvQGNIdp1LEND1/ipy0Qek8KDC2dd0
8xmUxobZCvjlHu70N0+nhOIh2PDEW0LI8Fc8nazwZ7tuSmmVFGAqqwCbOi+Kq7aLo0/+B6zbZkmU
1TaKplNWzRD8LNlNBbBh512e8ho3GcYahTzkHHUwPKGBkxijzbNGUCIrGwVBgPveS3W6M6cgwUSM
UY+7y6th5R0hyTIVE0hzyLdQJ5QZoyZY6z95BQ3Oe7bJa7+1CaQzL4fEXtabMOp0QqVL1HzFpTOS
7Koqo+u8qq+WaL22Ij24vDCGLXm3LuqYlsUAcKDaY+rJ+h6NnyrhRuSyITEsJGqFaCDEwIskGSft
35xSg0BxnQQpBdmNiqk1ZYfX7gnnkUweR67Ea3NiuKB38iibNceZ2skfzAHx1kYZrUayRtRC4e6W
+95FcKKebm5vp+ZpDp+vG4yb+25xlMWSGqkC9R4SQWZWeeLQgl+H845gqsTmuChVtxYtr1ShjALw
0H7OWvQlNj+EiAeGxtTxjRRKx6dIiSYQaIGvYEQcXD/EWupM+oOkNpzUB8u4vtsxSsWHHl0AyYBw
gBjX1U2W0xEpN/8YVz4kJstpbiWemn82Ci9grFHNUzCygO2m3v/HmgHzuND6oYIPAXUtuo0nN5Up
NqQC3NlR7Ij6cxR/H2LOa5m9h+BfgY1VQSxJT9kv2TIvxrwIfhI7A1qcCw+knPPOeNKBao8M4F9s
IlEAKq5CRR7lf6DOI7txqndtNjEHgZqkpEMUDAc9UB31qfxCji920vJUhJnvB2Qf5+LuL7KPzEuG
viwCzS4qsPiUX2mFvp70GTX69jC6szs/Nk7hTMoRwYi9eqEJjiTeM4dcq7P1KgbqPgp6XSx65HLQ
dODSNlro15PhqtJtZRigE7wfS8FO0y+XrT6rCQYUoW/CSAi92dy1lrpRKDDtVY4gqJvd9qv+RAjq
LD/1fxPUVfv2wF8k049KIqjvgNYK1DVakcq2SZYKXA94kEQ7DY2ngel27qr58U7EAPrAA65k3A4N
IEi6hPZjwIXTXWBAIC/VSQef9Wpmtl4VdjxinLR+4uwn4zGskUyISlAoRJMugXZJMszdkCcBGKxt
Myrccj6W4xU4HIOwf6wxyGqgC2FAuvWyYIbSQC6SCpjTRtWXrheGCI/RFhYDZjgC+8L4PCh+Jvbe
EK42uGYvy2KZta0wukjYJu0iJAjSg1pU/Vhs7HEQXsqhuDe1KhDTO0UX7a4sHGWWbxbJ5PFcMeUD
jRPNiqYGKk+6nm4q5VAZ2kp6PSR/3kt2uF9urWC9mXY81EriE6jLqG1FUV52UUITBRA5DrrqpxEd
U+WoCC9gDgk6AIPO3qTfX95bhrF7J4/yuVGtF+jXAlz00GG6c31W85cqqR2hCurmZRF45QDWrUC6
CdcQc8H4R8XNcq1qYbWuSZCCDnBtvy4lpnH+OzEZ5n63Uigjk8hrbE5ZkwRKdxDrhzya7Tn5cXnj
2EqBK6DD/4FWgW7nWzOwt4tGXWMOUvHX/bqrF1fFjHp4teyaxeVII598phdv0uiyWKVqaVElfRII
9U27X/e5a+6j3gUIgxWQnlLxyBHI8ESYS/+zvNPyN4Za7GX0W6x6DZ0fXcEGsM19dxO6o1Pt46vW
AWfIC0ciI6J9J5E6tbAo1Rjf81siGYTJDpUz2o1roNSYPfLKG0xV3CyQcrXg+pmiIYIqDlXi5PGt
3I520f+6vChGsPluTWSXN7uo5ckCkPAceFFx7RRW7ehR5a2j5VjJwkkp8A6MrHcjqohWEXlzqw6k
7GlUW6dGM/flxbCCsXeroYxTrzazarQ4oR6emxCV5rXbX3Xu7PXHwheAbvh8WSLvjCjrhJK6NU16
VgXjjPqWqDh9fVenPMYdVmyA3LhooVEc1J6oO73fuqYU60yyhAjVNTClRUByMvfLz5zAEwfT6nJJ
KRma/k4epRVWayD4y1Qib/H6T+NP0hli/uw93Tfrv4DEYmzjO3mUapQqGHRAxBuBweEomjfwI0bx
/fJJsczhOxmUbgghOhXlZok+4CPZyzEQVpHZRwwSvD+ufI0xnJ/iuGJjOojy9CSq2qOQ8bD3OWLo
Dk+9aRWhHqMYw1sgUVj2c/2QFdXu8r4xWAwU7NufxdCjxuJYxQsYu5qTLhB47EH4ZYyvZegamHIm
XBTD6oL3aCJ9gqnhrQCdRe335b8jPbz/Dsr6RpaapQjoYmBmGI4qulr8AVyx9yKoayaXC1D1gGp7
cikSEtZFduLdQDbmBya7g/D18t4yjC/y1KoFYgrNwLwxpSepLk0LOpHJY2r24wYxookLlptAWf98
WRJrqmYrio5Qjf+j7bqW68ax7RexigTzK+NJysFyv7AcmXPm198FyR5REO+BrZ55maopd2kfgDth
h7WKQCHVgjSta419AO8rdykoqrAYm6EgXwKeSatdQym+Nt1QuWnVZ1aWKzfxjLEEMn5RhP6rWNV3
eJP6qrY0ViZG+J+By3u/NY765ocyCRjioWhoclf6FIovdQuQbB4xjnqkaE6dP381P5ecuLRlRquv
oDOKtZAQ5d50wVdoaw9skd68XBoFt9iy8RDCwQyFDtVLmH1lQkUQR6nZ9FWN992wL64ihw5hA6uA
j2qzEWjfSKIp9SrQygmp47JtauAZivaMDqQE4gfjWndVAA0O/wAI2j6vXZt6jClXVUEhE/jd9IZX
AkkK0ru4hyPCaII/xrIr5le5ltl6w4Pt3zzaShLjxDshNCJSwWLCaUHz8VsschgK6Vdg0lhNXglg
vlIboLPeg0DTN/PoSm8rO4tTxcoi8Too9Gu+z+HJY75VrGtAmJZUyJtVq60Uq9Du5/Kxak5Dy9vp
2PxMJsYh1edhZPZtAy8kTX26UE9u+LIDhTedArWF28Cj9frUEUX4bWxWg0TuvIJsfraVZMbEsIeg
xiSPIz9sQKiS504gccI7TwLjuuMZWEtNvIRA8g3dPvXqaOKcYeMhisVgrBboio6hUtZ+Fyk3UJhV
al9KtGu1Bh5h+ZSNt63wpTYOYwZWn/N3tpXMYp5bwUiVjEESlE/eWlWolDGZRY1+rsCvRcBzR450
2aPhpg12ivZAznGEmynSWiJjXW0xVZ1eoWTxtowQHMdd+/fLyTKepZKB+X86zs0WZ9UmDeZSgUpM
lGCkGLRdms0PmtodR6B/AI1CuK30zDen6V6P5Yfzd7uhLdgGQFUYuwcYoGCfxrqwTJPcK5XfN5d1
cCHwsJg3Qsr67797DGdjKWDcBU/vtrbCOqSkgpY6c3R+SwqKPiiKEqzYvHO7XQ82Va3LAB2r1cC+
78Gs+2lqRuf8XW3oPWAOX6UwSjFmZJGmIKz8vB5+SlkGB1HcFJXgNFW1D+PhIVF1Xp9qw1O9kcl4
YdTa267TIbP+meSYrF3uMy9MrYrOSmRf8s/STwKiPP265aWAW4oBTEcCDkWFsmsw2Ue0JAs262I8
8fXEHuTYVsqn89e5+dGwHQibNrB/y5Z5zXbqO6lFVYaI830+Kgcz6G5BMuqeF/MMisAEMhSRMfmO
ES7anqC/Yx2ThbQdKuQbvkymixF4YWqQfWsVyR1MyRbm5QdQFO9QHv7SVfFDa8p3QRED3jYIbbmQ
L/Wkvuqa5KrWR8fMc1eUqy+BlO+DKPGMkWAJQyisqA530pLdo6Hzs5vEfZDIe6XC1nSefIlDYs9y
99Q08vWYBD/mUYrtZl6cVNGcJG0fABm/HwZ5d/7YWy/lN8dmtFVTizEQ4xobg+uXsmJRzJARTxaO
cWy5TB30QejeYurE0NjRtRlcvuFkAEj9Ay6TxrB3nxS6bz5HUo2t2DcF0N2TykTlExAwDmYvbLpy
o1hAWvizXZRNXV0JpNay0qGoSWWz7QxUbPLish2yJzUG0EfDa3huRTqEVMQ4FbsoqGEzVmekSpwK
IVCVgfhU28SlrY8G/++ZGRqT7Add8M/ryZadryUyCUkjoeSKCd7KV/ULWZDA1MPlXKJ/gv1aOlbs
VWTEYCxhl4G10cxyNVdfNCNLrN7v6LQMOv1e4oaewsPW002eROZQ+gIFBa1y6c9ldC+qoJJS1fpz
DqCKXSoJ9wBy1t1Gzg5Dj5GoUUls1WidsWjsvCagX5QNbILm5XQ79+pTp4DJvFw6VBWa7FuXN5o1
i8TwqmLGwL9QibYgyV/auOxtcFa5rW76dV5FltqQA+rAdWbHyMQuzNxEN7RQpH0o5tHOTIP0iBWC
Em28wJ3F5igIeIuW07BThfxSqqtTGgFCI03uRy17CNrsJoqr4i4CgW7jEAHEcSlova0UaEegE1UC
7EWaZe91ooqpYUD+zao4nOpxJrd9Kix2vvSF1yat7ItBrc5WSYDFphj4U4q871QBhhMJMejNzJ91
V7tRMBFbb4PSLgLdcJtcMn2B1BfxFHipMH5OtGqXS+PXGoCzYpMccmlSrF6Yv89wg6DyCFwtSk/G
MsjWOM6uOnb7KpNOgt5eNhp5LHXs7mcSJhPCTvBLo/zaa/OFPoSPcijfVPI8ukM9HYhYXBm1+oRC
pl2oWuhCVx+IpDy0lfqQYCJbasSbVMoEp47SO1MSHG0ed1pdFR4RDMkaJA2g2VX1KRSyT13YuUNi
JqjM5E9pKj4WovZPrKFPGwka0ECL+aqYo29yPc+eOQz3ijBj/anv7LiSDkoYN1YxhSDIFGp3wuAv
0cIDKoOX02SGFiEY+Qqz5kEDcsA+S8xPyMF30iziZds0VwJyloPWmY6WDZITG9NXbZ52MryzVWTG
wzAWqRWHw0nSlsNSCd5Y95dTLPWOMui36aD+6I2YKldht+b81GnEuKhaqFhaZLHdz9EpJrI9SoHm
NaUmYqFYw8+U9mVlDsdsNnQ/wbRcrBmnocwvlNq8LFosQqu93Fhi1zwZgvopX6rRGXvh2A/j93IA
ndYSk6coCU/9JAdWt6iuIIOQShPkCylYTlEX7BQDEKNTFh0EfblPlsJ0sGLml9Ly1HfaIZ76u2Bo
/bKKXDGSHmZ96ZH99aMdN82NmYzokpvVoYnryzTXobXhSKxQFQOrHoLGafrSUyJyQbrwHuzKtZMn
4vWoFZndTAP2G0FI7iZBfkiGerbyuMJN64WXlLnTZFML8y1u2krXLLEfS5AYT5MlCPJuDAunylXd
Gcb2MpTmL5FUPXZqd9VHpuboZX7I5trViiHaTZLYn/R8/JmHgr5rCvU6IcrnBKwLVp9iECWblL2Y
KXstHg5m1Pi9SrygTG6mXm2PYVItwM/Nj22SNEeiTUAGk43BKnNjdhbpPupmr6kMhyThTRM2F20W
7kegyetjYoEa2V6U+FKeeivo4/ulpd+pHCe76eQTmcufuRAckZs4Y5VB94D1KpIWZricai09tUpz
E0/yPxUZd2OUIqtqd3WbgEb8m4nbicRyFxnZTShFoFoWJzc15JMclU6QJPdTJe+B32EpHfY6qxtF
PWUNGDKNz4E5WD2566K7rIOrCB8bkDuWZXyMgauJJTC7Hz+RcHbwn2LqFG2T0IqCpzH7olIb11Mr
AOvXglobNpc6ciXkD3oCqo4eXw0Df1Ub2wlFH6iwbyTW4P0D+bgRWHObWWWS7YgYX05a7oa1CsUv
7c64aOTwpxr2xz7EFKSGMYHlFiPZViTNlqL1TyQ00cZPwusiju7E2ewso0tAN7NEhwn76hVKDDk0
y1Yj9aqu0PYv1dFv+8INmxLfB340D9xQgJUQdbBJXlxLeuACOcMLQ/lu1tVDV2K/WMCmTXkyC/UQ
aZVjDFdGcZ1G33W5O0r5/UCqCzEWbqK8t/OmcnttR4bBjsPY0tvZCuEyhwTTo9m4l+UOV5S4UQcy
CnI1kske0NKgC5j21FzVWnHdmEDeqW/1EDdoXBRDbMnxTVKUrhL0uyDXb7RBtYACpfWAttczG6HH
qrPENWTE2mWklwrqW4QjLdeA55w6E2oEoSAeFlkE+1KsPrWj6c256ClzYXetqNmSWLqSIh3Kqg8s
LWtutEl8nHQ4vozcmVqJAR9RcxZNL21Na3ZqEl9WYChqzOpTV+ZYvcaHteS5OQZz9xQQ4zvtbjht
FD8EeeKNBlZMxRt9+YLoddLy7vNE1KfSGHeJOFl6IztzIp7KTr8YlvoUNT87zE2Y0YIlEqhMRKuT
YKycQzvGH8Jcpp/q46lQkhszbq7S7iIUkbWP+lGqj1Wh3vYmUJKm6CZv5IOMjKAzH/OksXKKay1h
GIPC92m7SO9OWfyURbKfjpo7DLehpOxUo9wPbePSP5dmVwhlh6jPjzq+lpH806FoVaIILGAoOE8A
JKFFjl5jPnkIXIId9Fo1ra77pmgo1LU/xeRWDXW7n0LbHAUv73RHF0M7SRsbAzeu0BBnbGBYcXId
6Nplbn7R0vxhkcpPoYR1g0gqFMvE+Lo9ZIYTahhGzr8liYLYIrhk6g66rrjCRPajBJDyAci+snQ0
wNkREsHFlDSMDuDsQneQBc2KOs2mFEx1D3UUIneRgf4xPEnp4jfZKUkLh8TZjagC5wTzv9HU2KEg
u0qS7yOz9tL2sQX+fiMDh3nMUDvXMWgIdlQy4fEj28t4oeXINPQAw7a3Qw3thE4pHTr8UY/aV2YZ
6R2ZzIugJNf6JDs9Ua0M9oeZJFtYjvLQ2XX/GLRP4RhiLsZwhBi4vURyovj7qGKdPy+v5uQfMe2t
bpRdWW1cScOyIiDQJqV0kuSuDtAKRzQYxgn5GnHMZbaK3nCCHqO5oMkrxzs5j4HCFNh5BRUn4J5P
46smqqxsJE6IrkAP95oFCcj1KhuU59qc2o0cu3FcwdtfmEhnZQLzbSx9/KaKoVt0mZOpvaWotWXU
pj33pUX0/LKYelvNC3saDUckqdUJ37q2cYwlgn8Fy+qExj1SYtS5Tn1/m5apVxapGyseEkpbaK4U
tXSxV2gZATiMkbfB+TpDgUASWWPVwEVd6y2xBu3WEAJHpTBFoboPQtnSmmsFydy0ZI6Umq6k5l4Y
xN4MGmRFNuxYn+zYJEc5hc0VX4xytgAsaMfd6MUB/Hr2A/7CqkMBjcjldonk/SAoXghfolQP5li7
w1hbS1bYFYzWlPGfFYWbjJEzhZ0tZvjBSoeHdG6hWeLMIvZx1e9tZVqprLuAe9wtWDgHrKEN2Het
WPaB+VmRWjfL/EYsL1TEKKUyjqTOHwuhvdR04bbugPiv6DsdqTuyFuhy66ljYptTcp1hPiBtm0NZ
qg44auxqrK7qDqv8MhaicQngk7CUsrMVgg8BwUJsWIuGopQBDC4j8ub6m4HEJl8Eb+nr3TKUdgs0
uRnK1iIWNVXzjxQjvBXjFQkRVrsRLjZyMqhXnzVWpH1tR8mu+kc1HwGbmzhZ8KM1H+DOT3BKXtBL
F1VJ7s+/4KSNQSQUDwGHh3UkAvNmChwtEQCo1ugv4y0xKtnfnBndDjOwwGPo+J2VI6P1lWBPeV65
pdKNt9Yb6UydoZSSGKhmeEAixFjxLhm9aReeRK+zh8pDCcT7l6dlKmJCW4F2a4Q8uo6hxhbGTA8y
sVqAtSRgSd4DjVl10tGiHVlxp2Ji8e/L328OTMuEq1qAKi7ZtJC58kWMbciBZk156TTJrpqAkLyE
dpdXnFbMVm3ljUimPSoVU1rhFUxrOXSPrrbDw3QDXgaUo6X9+fvdKHKuRbGsVSCSqztlnmp/SY3d
EJdXZTp/V9TmM0lmN07rb7Ekc3dbaFmDqRC8EcqUPUq1aIMmwfmAseXlu2WnyEA3/NMBrY2Sxxtp
THVA6sVmLgtokOITW7CExaHVo6DFTBiFpKecHkrK4QF8hgl7d0QdNHXAN1R1lMgYrRHETjeGBELT
+VFThn8yU1mOgLF0KmM+dEV6nMbgaphDR59GbBCZx3kOjgEaOFqdHuWsdmt0BLJScAssyk1ijZXk
vNgFoeiC/MaZSbSr69KTiuVIRoXjYjbKX2gNGEQlqg5UKbaCE2lkGEsTtUR5bD5Jeoj1pvpTqvMm
Vbda3gaYQAG+J5uof7GdpUSKsbypoRshHlRPRrPbCwRr0i3kzigW5V7cHUHwzDPorarbG7GMRedQ
b1VRxMoX+rgGBpou2UXdjk4CMmQLpGffh2K+lcAlStNPv6nyp5zUD5qpN1cmGTgOjvpLVlHWd8DY
elbiyVUX6Jjo6alOUBiIb0jYWySJnPOWvgUkhGNTRmYZvR9sG79VSZIAZqjtUZdDihOD8rOv0WBI
XYDaX9TOqLZW2TiLWzrFBffGtwx+LZo5ZJOiWVMHMPhKXFRrkrLHpNT8BEh+Y0MeZYxWmUUPiiyj
2xtNpjqjwMOZecbrf3PPxAChj4kiK8EStMxOCgM5soqC0TQ9ZKZ7I8YyTlRWrjBWHdgcNdPSqskp
CrKbBFQ50m7R3Vw3P9VJIttRVj2UQnmIQkW0NdB84fkxa27VyA9mggxUkjBSoobAdctF5SEh2m22
CKgazQCdCJtHjPC7rVYcdRGVCWHZqwQPmbgkvH7V+xYAc0QmNE9yLZZL9AygZPgIG77uTgfJlv8M
2vRdIsBIYwJzNObN3OiQhlrTbqoPz2xQdwvEZRrgoQKTo7/vnBIjj1FfQStFAZEDTyg804P0Mm/2
YH7g2AjvUIyiCqgdRJOIhfzoRBfy4wM6tDsJwOQDYGW4PRTOkdjZpJosGUjLpRy5TdLuJqderBa1
CazCyf8QExPL6uT0d9FB5rQZ30XEt1epM/EXlVxMG6VqjqmEBTWndNcV478UwQRdDRG3EwOA9ZRi
7OrxaJfzD863etcVYk7BhFgyYlq37bAS+dENWd7note6ygRlsKpFpIhMTzNR4latGhgrIsC4z5+L
J4X++0oKoKq0fgDHCeYDnnoUqpfPkfbpvIj3EZC5OsZTjFHRpynFuFD82aXwfHWMdRRMNcq2SUFO
AQKWfD0v812cY0Qy7qKZBKOSAuwzp5LuUmx2eY6sGW++dPbOS+JdIOMozC6L4qbAAndFEmQTXqXd
x/rNeRncG2QcBQkntF0opBtNYefao5NmmGUyLukdGsfoMHYci3q/oPX2Bg3xrWJoWGqOdQBuUhCq
ETiHpLYVW7IoxeT8rVbAEVPv/2gNjV7YmdDJdikB/ilWQQFtWYwLccDuiQvWzqX8OQM3Qiacr8fx
TSzBcxhpmYLxswAo6JcEDak546FK876dwTiOrGvUWEtgx+FPimyYfaPI7s/IhhQFnI//xzsS4zcU
UcCqZgNdmQTdTrFBp0ocn8E9EuM0EglAcFKMYNwein13vexA1XbQ8L5prOrAP9H7FyrVRTqepQCT
/33jOhjzMY+lZ3zPYv+Kc0c337nJIw0V79RPxkyKiJeChn26t3ovLN2YdB3wNltX9jBSBFT6nfCD
TjbkXtY7vKXL7bt8lcc+ieuxT8ueYJ2a5gCozD7nAPQuQXEDvGLe+TYd40ocE4yXNgeqIsW5MoNM
ojTLIHxZmhspBUGbMBoc89o+nSJiYw4fTwEz6NvbVEezaVV0p4HeMbpPNMWZr1+gmO9mi5vhvEv8
qZ6spDG+OJ3aeokH+KzntWfz+AsqVfQoMitvb+g93i0jjdGULm5TaQlxttl/QSgk/0wecG/dDMCI
CjCLQQICvNs/2Eze1NHXc7Lr3f0kjpGqLwEkg8oAK2caaIZH589YBTb9yUoYozFGm5diqSFJlUrR
FefJAl4yx6HwRNDzrpKQdsSssBHKua+0Gcqn34WJUyDZ9iCrQzBOuJHMGLNWEvw8rOzvPAj97O8c
yEoU43+FbinRIUGiOADev/CGHd592B/ishfzLo1xwqEa1kWqUPX7OKA0Tyb1LqsPVY2LOMwJNed5
T4l5F8c0LDBpeJ0Vm1doUR/52r6ZYK3uk3EhWJSI+gy0p95s3A2mepBRWh9JY38kxcJsGUEzD2s4
7ISZYHZmq1b4bHQXSwfuTuSEPzAYASbtzK0epM/n5W2e6lWcyaRXZaklZSaj6yq204OiR5E1Lctl
2hGT44I3P9lKEGO+QZD1IcCoDK8YIxv5qY7Jj/NHeV/qoY5wJYIxXxCmETnKssBrQTsH1CJ0KjOP
sheKhh9Yl8sFshzu7hzvXIxFz1qnkK7NgRLfmKbdIFlUdKCkpSBEchelvm1mCSWeASW+SgAnepCI
NgLdccq0q6WWEgsTPnvOPWy65dU90J+8so65nYQ2aX7BHy4ApJuvKY9DY9FAzg12PGmM/edjUDTL
APDf38UDKo2mDX+UFm2G1tXZGMtvYi0ERBRgzxFalYN4Ebo5RSEvQd/MN/ntx8dKGmPzyiA19UKN
kUL7ydWV7ODR2O9o1R5YHwCS3lff5Ac+bOF2UWslmMkgMMkbxXqHY9JLpcwRvz/hv7hUHUktkFwB
uc4cM84GvVekXzhx6mk5aieqMP0Vf3fofR/v2UhfZTEn60o50UxgqyBnGHS00yhBEKaQ6YsOfeT2
0Ljhw2ADY9itU7zI/3o1hRHPJEtplaiC1FDxmCtE87XKOYvq2/7gP+djsUejoup7vRENoAncBNN1
3N5xrJs6lHdxXX0VwDjSdiCdIfQA4PpoAYia1DmBjFud87FG8x5uNa9lq58fdPEmXvwEA1znT0a1
7JwcxpNmS6KPlRzmfqV8bzJxVwqgo5B3RBq/keXbeVnbYe/1EhkXCeaEWF1EOC0lxfBkLlsmhkZS
nbeCRaPnuSMxvnGpgizr8wRbcq3+mM3NI8Y9LoxecND/cGPSPOij8SlcqqtmaR/Pn3D7ybPSE9ZT
VtNUFwKMWrkQbWL/gtKTLwYXPXwKVc59iGxHgtdLZdzI2KJzGuqQaDaqpR2CRyQvnm7ng4nkhSKU
cx+t29HgVSLjTLIa/cUaAyiwhb8m3ODJYjxHVkmakfwGgFy/ID9aItdE8A2C1UyBR4ZerSI4MMHS
EKjJeEA23bclkDAzTbqrOBNPVRc7oRyfgmjwq5liQC1f4675sUjabkoLDHRWh16aOE7teYX9nSKv
fhCjTFJbDiRrhgJbcNZc2ck+Opmn6SnylX/KY3ypewXoECkZYoye0j1F/VR9rJLcYFqvPs2AjIw9
3hbqdrq3+k2MuhVCp5XKHOieeIh3C3EbyHDK0KXRWYV+Zz9E9QJrPbxG/qY/XMlllA6Nbw2rvTGg
T1LxuAhlb7V1/Hmc1dBRF73ZnbfjTU+1ksaonblUZqQVqMsQ8kT0ByDjCtXf4tzRmIjlJwwyElBg
s3ATxVg2pMsGMBJOXlbcK8FB0DgKRO/kvf68imD8bUQy4JrXCLuTeSBT7DbdYtUEIP/zTpswx825
tO3ETdNVDUPnG9sYNfYJ074GH+AK1guwhBi7oLBegAyx/hDWa9NLrAQzwVI3ygEUms8eyfDny98U
QCNoZXkltO0kcSWLCZgY+G2TOqL+Fjja4+VvOpeXgh03z+edjPmE6YKFECiP8QyA+3f+b1tbXr8e
4/5Soy8BK4jiYFfRIWDDlnpsQeknkmHuv73q4qfzNrZdQlvdJOPeolg0goRGruj0ArGXPdESmumt
SmhjB5/CfT5S831vGK9HZZzYCEgRccihqCqxOyfwETSfOqfZK2BuK23BxkbOy17Us3huAN32Za/i
6ZdYB5oyHoQuB6XCv+2ubKcnqytn/FoajxJW3iD5o2nsZmL+KpBtO2NOuZ1ygHN4pQbGlPwKqIqc
BJZnkGyHeazNjgTYAsWZqEG+9CNesHH/IEmg5n1GdVggi17t8W7roLTvuXoBRenyuXq552McjpEo
DQbkVg6HAve/lNH/oNvCOx/jcGY9TFqjgWkM3iBgVAq2aH8rW0xJiRjyBfAk18XxJDJ+Z5hKQ+6G
Dq1ukDxT3tq3AKl/kMDyJDKOJwQfZSoWOONHrWA7nfiPwbPwzYHe6H0vpbFvYgBNigJfarLrGMt/
5z0qz9gYv4KFEEXqFxjbIH2bxNYV1Mg7L4HjOHXGf0hJGCbNqAP7Pa+wBFMqj4aE9TV1KEY7Wkw/
1KUA4+9R54hDendeNud0bE+6nLRgkvUKNb+haa0KjKw5iXiICZuvqVd/xfaf67xvpkl8jkkfKAFx
FJFtQGOsHvyhBKNp/yNFZNvRk9pqZTmg8GwY8V3QmqdaTi7kKLbPfypOgDMYJ2IGWp+UIQppQ5jb
eA67ufSUmYmPfTPrvCSed2RX8MtuWJaRinrhu4sPqb34v5HR/23yZzCeoxUnLLdNeCLSQbRBsFN/
uZzsFnVQihUy8uRx/IbB5CkSsALTEkVlrIOddD23QiOz2kDnfK3t/thK6Rm/IYBqKolzvHbecQby
C9echJbttKRA5Q/GCr739/eiLWGKY8+P1RxnxXZZ2j5UsnxBYPndi+u9ek927Y6jgpwjmfTfV+mc
rmISEmQRpieiFVyB18RedsZJPtQ55oq5nT+Oh3peUF9JW9KqJQUN0P1h8UIUqTE9Co532v4Nua8d
jgKyj9QURHRmEhHEZuUoCndD9jPgUQDwclKTcRYh4OaazgDh3Ued4KZeAKFJBjcREn2Ww7iJwmlK
Z9D+5mH5EAUt2HVkGYCZ4WUl93aVDD6S5NquljrmeatNVVmJZixtgMPPQvNjsyyb8XIli4nVBjDv
lCLAcB8dvKs8AA5dq5fmBQbQ3XmnOtKVxJkaOy8QvA5v7aDFiH9ZNxieKcnVVJZ2ntU8T7Wpj/85
E56jb0UUI1gEywT+Fw83ZwLkrjZZrY8Hm6Xn/uJiB8r/WH66kkkNcmVwbQHP2XbPxQU6PQDkLne5
1H0r/LNe26Z9r8TRnGElTpuKTJkijLG8rS/QseA/SPfPK6QkMsaH6JLL3YTDYQ3+d2cPW75/2Nmj
v/3d42l1Nvp5V2fLR03XR3kp/JdUv7VqO32QULMEwqVV2TxfScPjOXFMtNa1ATNlQYHehhTZtSE6
SLmxUIj18vCykEOOcm4mPavDMcHaMFUyTBH8GHZsXV39EpWl1Wmjq5UzR9J2wNZ1Q5cAug7oaeYe
A8Aw6NUMS1sH0T8cHN+26ldZzCVO5pxrUQeXJd2RZT+6AvbhlNkP3fk77ThX5IIf5LbN/FUmc5WB
qYhz18Wlr7f1ZJVD8aORtdLq44VH4bMdfbB4pFO+G0ll4UFTxSyEyXi+SgeAfWjD/qYP/6i1mSrw
G3UENJnFcER4kdtW+NVg/rtBpG0dWcl69936cQGM/Id0ZLPjtpLFfK9cDoskVuvc1zHcfQF8FvDC
IBkuZMHqpzhwzWL5NJQlVp+LyC+yhIcotvkKoDz3ICFAVV1nv2KWC0oayBhNeqkB0Sre+Dxq+OHO
PcWvBPi5CkQ4NisKBsMc9QFDcUoGghUs6zgpIL0dgsVUfha7eba1NMZFt9VQVEmCkehsj4VyzLfs
UhugfRl2NpTTvGsV/3w+S3MQ1muu5THORSIzoB9KjFzlZeqUALFX6ouxA9xJdkpFWCO2ls8LfL+b
h1bIWiKjqmojTkYX0cbbheaLIOdDBSilMX3GBBba0aCo/FBUX8tkVBY4O1pY6PiGL+yyVGN+T3v8
CYP2VnBYi2MSv6RTRmkeoKBDcIhzdBef2vZiQhfr/FVuOeu1GCbn6/NJT2sRL7lMvyKtCY713Dkv
Ycs1v0oAY+7bEA6yGjItxpj40nK5mMCQbEGrXH86L+T8MUAx8FZIiunyvAPqj4cRW2vRvQSKf17C
pntcn4PJ6gwypaKR/9q++ktXvJX2rGXRf1+lPSE2/5pAxXGUC308GocX4gaQek+2gc0eQC7zMh/u
8RinMbdJKCcZFOHvyZPPqzZc4tvTqUAkG4wM+TcW9Kx0NK40ibhJP7tY+v3K+Wr0q/z/vgkN2rey
UlkEMFPya5L3vzKhtf5ujI8wwo6UE50b/jX29mui/A+TY97ZGBdhqN2SNtGzR3ppLP5VnZ8njfEU
4/RbQQCmg/VDR56Bd+BnR90njq594jdO6WWd+XQsXGs8dVKsgtnGA/nUTgM0EzbZrUFI/Em9W2Ti
cjRl62Gz+nbPBrKyuTmXhrChFJN/bwA8Y3uO4CtZCzEyVUVVBgyDk9O2AFM37o07ySaW9hXDpv/y
ZKw3SeaqlxoaSnqrQssy2AuAobEBf/LRYZ/1PTKOBHgGYVpNuEeaWf2ln+R9M8aTDIYGCLQKsj7w
rOHJYjxJLYmgrtI+JIsTMp/74Cv1GJYil8oZXKSh8ZSjgltM4JV94mgFJ8ZIjPeoCnEp6rhPgOMh
oYne2vKutHUwxul+4SpfeaMlnKxUe544XR2qmpQ6ymXovHIzYNfca33QOc1Wj7X+3InvuPkax32w
Wy8J0NMAvFYLz2XPxRlvX/Zt3gwLYN/mI5xxb7JTjWXGq8HEZ/QZVuo60PTObuFM4FB3F98EIVEI
Nund+S+5VZ1cGdwzZ/DqYjWpHkZQIAletO/2rQ+obmwSkR13CIETAAjjRoahrMk04gOqV5JHR6zF
/cu8OrAwHN4A8OYze30qxo2MQ5A26gtegHJIj+t0mz7RuOrCMQd2lq9KBWMoaDBFoZCuzaJOCOJX
+3krYXGfZ6x5EYd3oYxHaRK569XmfxS/CZObZCkeMOmMBC85idjNBaof6Ccw/6d46mTx30ucJI8w
7sUEy6xWDnXgDS2oEmtFBnIVJhBj4SpXcv+8BfB8C0vtI2CZv4ki5F10xjBfnuEeMIQHNmpQ0gAT
ffiXn44l+UG1qRHMAR76Q4P/HEWRmdeNORXDLNF2G5U2Y4LsN5lzdeCnXZyn1DNWycqdCLmZ6EmC
ownqlyk1sQTEBXvhnYfxJAplbZxlPN9p2KYTcS+J65819XieRGY8SVBhk0GScHuKH+4Ew6Id3yjG
vBbVj+rwJ9vwHGciM3mJOoVGK9GSPBWZqhD5a0SMikTn8iApnFYKzwRkxploYVsgBvxKu/76ocM7
IONM4nGRBzmDwSkXdDMknncZpnrDE0VYieY/WZ/l6QzjTxLVAAmMgfPRoCp7rd2D6f5XUJUIN6jy
UnSZee7IWLVZYgU6+vfPgU34n1Wse2YNWJkcCUc5AWkdno1ZgXU4YJtF970BXpFUBtFSO59kLTkK
URsBAXYCNleXWwHKezJAukdpAAf1bFVaby1q6+RZ7851YpeglQza1A/IcNUBKGpRhEuhwhhMp01f
F4kcBilarCRPdxWgvNQGYHlFLVocv7ydmoBLhIDuwMSq5NvXt1jJNWDbwtgfnsovBFzqrZ/b4NJ9
FG5aL/U7ZH/xdemMO7xMuDOb2wn7f4Sz78cGZERlrv8XKxqvohgHDbD5dlxm6tBUwTKKz2DusKQq
sUpz4c0b8U5F7WSlK6YwTKMQwg7+Xi/fk8w9J7Kvx2L8dBuVv3aYRtswXeUw7emg7VK6qLE5rQ7k
v2I3es/sg8Dst9uryueuD3DsnuX+0EPAaQsaHq/Cr+lpGiu0/2PtyrrktLngL+IcEGJ7FdDb9Oyr
/cKxxzZiB7Hz67+i7WQ6uNMaT768JH6I1RJS3aurulWQxtMu3/HeIhttsboajzKzHbG6c2MqYsUE
8Y2s2s5lt+HqHbAtCbZ0scKhHUWRleCA4Ju6QlyUxQ/JETw9o1/f0IZH8D/3SxAHSqyqmNH/Mda+
jbZYv3Hs0XqjH4qk5dZZff2LWA+tm3eoU/xLaH8bbrF8Oto6BtvEEf+LCYowpPjG5YQwewhD0kvQ
6cD3NuIimXB4XQxG9DeoHF9L3vMKcLoS8DbcIpFoeV+RYo5CTZR6E98Hwcpsak+yR85iCvbIIncg
Zt9YE5S21zMfidYr+A+ubDCGUWmm0nukbEqL1KEcUgdpCqYEhpCY7on2XcoQmv+K3yuHb6u2yBVa
bnbjGJJsrRTEt4rWSzvDj7p7J4QfsSFpy/mXTOFttEWQq4RhpEryIUSWbfjf2PFRY3GNf3j7Scdb
oEfaQjGiGSGMVUfP3VSzQQGjG9r7kEy3ypAZ6RqFDr8K7gYdbBM4xBqk9yW78zRG/r2+SwK9UY4q
HsJwIelhKT0bPGfNZ3CF3BEKEtCf79CzozWyIyGBTWuBLAME6ByjxS790AVPgirWAlVsreNJH8xn
4sBo/7sJdMYxAT1qaUvm4bZ/5ohYS2DJyVSmjZ6v7c9JyiDg7+TwN2X2FZZ5x28g3zV5GtT+oJYI
peaC2SE4TDR1Dd/Gsuv+bB4uI69Kjq21gKFQiSPo8UMbLUOjYEgZt+DYUuRrXmVM8CfJtpJ94QUO
oZ3XHI0a22o0IVFNXOdiFikINc9ZD2t5C5FsFy8wKYRlCKh8qNIl1g0VFeuINFWS7aIFEGVGkmZN
jktZDOEwUKWcfbOBLPRcDkQncew7XjLI1KAlq7jk2MPQRYvKEPuogecPqrrRDtdA+Lnc2niHVzdq
xiSfTTLJJd+eB1Y1qIHuHNAAUukzTxH0kMHVXMPN5mqPbFueT4NtSA//M4VKg6TszPnl3wKJNqLi
k8jGyk2Rten1sGv07tIJILcd0ruA2j+CXttMarm1RH6V5tmNU1X7kpSvdQDzGTSY+zpJIdFNa8bB
+5Etj+x7LHDL1sBMCgz8Vng9tD68aS4iX/FtsdN3s6qVLB+SHNklbz9qRWJnBDfXkJQwEgn3ob0j
1VYpV3pqS9r0JYnDkrif2p3akkPVqHtszG1rfa2MjWR3yZZvAUEqkoaw1s2P1fXmI38Gg5dkfVJX
QeDML0p5Sa6iiNyPlbYTo3PJLXhTlM6uzXPZ9VE2wQUM9bg+ooHkcMEZ/Q/o1UlSyyV7X4UjEbxd
mhj+4F/xXL2DMRQLVTiI9ilTutLlCWyAksitnBQnSEafnj/XmRVeEvpVu07zPgFZtRyfJ5qukhY6
lMGlIbuVS8B9Sejvw2IyhYZYUqro9afXoSGlPEk+3JLFH2l90oOg/bGERDafBYo0SjHmqg3djSZM
mRM5bsOpd/6oyT7N/BOO6hhJWraOUeNeD+JRrD01hgVXn9odBXfPDySBDWeR6ZQ0jngyp8yQRuGQ
wS4EbIik7CDZ51kAh9H89Tg2J6n5TbvO1uY9xM6QKHG/klkCy0Zb5C56nhAnthHp5yLQH0tHSc6w
s8CMdkjhCjzf2P685CS7TDmLHIaadU/T8Nc2/zP2wNmNgeLkgpjGqQKSnWVm66j6oauJ12vP1JJt
jLMnCYMsLlAcdscQG+DBqq2faH/fBE/nd/f5GxoGmLfK0Tmq+sl0pgjQ8/Pj/GlB4vwHwngLaEjU
JKrD+WL055QL2dotIKJLY7VU5r2AJAPZLHUrmVKybIQFNqQ8HRUd1Le1Ft5xUP3xn9757yMbYYEL
sO42IzXBJhtK5bqIkotGlaRFJ1URdNhh/FVkX4BBNGVpDKdLRIbQn4W6NIJb8ixI6MDIbhvCoo4h
1kKpqyHS/O9fnp3eBl9gQ1ZRUokR3F9n8wFZf8lqHnjBR5s9rZKhiCnSs4Og5PzyhMe12oW5mBsX
N856ek87z1n4c9SDwM3RoLWi1BExUAP5ueOP+P4rKevhLLBjrMV2oR3P6qRHsJrHMvZvp3lWJpFy
HmSjLXZOEOJ+MswCuB+qDctGW2wVx0xSmlYYLXB8sFrFFrYMK9Pj7RdnHVy8Q+hqhqJ/zf6wmItY
UihhZqg1Bpz7BBX2q6piXJpQPVTxaCnniEumuOQcNbreOVb8wQU9e/dyoAn0T+TvKjUeSZiE62Q2
fE0SllWhmypPY71Pi7vzMCaD/SXJCOlNlsTVh3IASVxe8owaouhG7eAMEPFaayosWj87Ylyfn5Bs
kBlpjg61mowDdE3mzWjgRSveKJDFTQoJ+MvQcUkqCoAateCoaM1VxFmMJ3GDjQWV03d1mczgcGa/
H2yfjubUTVlucRPfqEOfI3X84PsA0REvX4W+4evxs7oK3cQry72sCiBbzAWOWHbVd3xADtL1L1V/
bzUrx5bkObK5LcCjGcYi1RRoDUHGlHjwi5ztFVdTF3xrtOnr+b0hy6mWdKJw7ELTnkDg+z2nehf3
TAIbSzaRaRsdyWHRc3jjjC7+ijDvVIKV4MaSTWQYYxLbEbbJTPzM8GIWp5ec3CR+6JsgcMDzWH0W
8NmAWXgky1UkAXxJLgp5gBJlghZjtTa+oJH6NbK0jnWdqbjcxl6NHeO61Pu7IYh8k+beWCcWKypz
p49kWsWJnjPJt5ZEd32Zz0YVJ6SYqWM/e/F1r1jnF4e3r2Yto2rKAGHJRVKDVg+n+a3oIxFXcmaW
LCQziCqVZsg9efLZgIOVanZeBpvIkhpbySrKdvD8U46gB3bRdTPCPR4n5pjRdehBlmZJsk20gJu4
N/BcYmERnfDKgg3pFEop87KlW8BNaA3RYHU8Wlciy33TFsINDDCxC7OGJmfKY88sU+JBWWE/VtXN
0A0VM636forGO6JpiV9PZesNfa6gzzz8r6u9SGxMp2hSvQJezGGlv4p2091PJu57+IAyNFyykzLd
yOEajfvFbHJZa1vY9K6idZFfjyvNVzd2dC17yZB84CXnozNaAxxB1IaiMmFjDwdfmTikLJ+h84Y+
2rCdCct0MvtoHNrYf3o/oI1dXaUbdSNNtCWQu6R5KGo/DjAUWHo/6F6C55J0/I/eD0eXQzov9dE8
wSBTjLTEyLOmA9hktWtvi1cKpddm3U/SK8UhozmTgyz9X4OkihurmiCVgZPyHNlTvG2T7oszKN8g
oQVTds0gzLaa654Xjz0el2GqXl3aTv6Q6T3YaWmLtlW924atuLEKw/Ts0emZLhTTdUZzX6vjbdbY
3DXA7WI053e01b5LwEwSEugCzGAqntbxvGZilW8DOFW7c0jQd8Twm7Usd5KFBLpAs4AIvdbmTPQj
IeEQ3H/7PuAa6roD31HYQv5zP+iNGHDDnfeDk6wiBazssNoM8bChdrGri2imAgK3nCuYB/p1ZD8o
peXxvL6t7WFl19ZF1GQPEWm2VgI6IlWhVqDpO6VRVkMaezwTz84AhVU75JnfDyZnWhNs80mHeYzK
bxyji3ydZu36/CebAe/crBZw3atT2xpmAEUPeDRyfKRCAdFj0zYRayGqEGqvYyHraz2Ni0dLuUDh
zhwzwLA9p9sHku9scNwwPb8ZQIKdSY0Ol5F8T+7Mv4e0liXLJgyakpc8hEJLs+X2Lthaj3CmZeRd
LPeTaf3RaIsLJgipKbWzMFwHeLdxLKYWj6oQ/vlPd1IfGGZNv3YknKP/uSOTNCrMqoVmcW4OO71u
vkNv+TbrtcdASYerouU1gwvRk2q3j2TqvmpGvze0aFtrmddqxnPnKJ8kv0i2youUMNWMFv7JeC4I
LnO0y02b8XpWTxRuLtWKkS3xAp65EpZhqILLG6UNi8PLPlgJJ5TluCcLIUdLPP+KoyAwak4cjapQ
8JwDc7Zu313/1PEPa5+sxI77Mu7tyXh3NOACQUFhNuCph28qJlUwW0kMf3QCv6iKnsH6g7Bh0D70
JnI05gLZ8NJY6rnAJNXOm5XU1cs/676VLeoCc5JJa60hjUKQ5rpDl9cvQnqxxdnHm67UE+F0znI0
wwXgxLxOyWBhsxy6i3/mLFMHvsq7/KpOpvRvoy3p0xWFkroRIFLoDfp9Na+NY6b4c7+v5hvm8zvI
t5Jzd5j/0TYltmXrhkBONqe1/4e3n6PJLUCn7hxqlQWGMpoXmm15VbFcTWTQJpvQAkgAZFUpZq0k
UIxm4fvQV2YXlPcRjCRQsqyNU9GFSl4AQEbIZpcjrFDIvoRd8HlwPHkxOlq4BZQIYo2hReG9pcYT
AnzJ6o57tvnQt7LzLDlfy1I4tNSqMrOweOblCDKa1f1SeW0R71C9lXPiJAHdWrbdxl3WdHnaKqti
yr1KXwtzk7SpGw7rNolZr7yq9mdbX0da6ke4C6bp9r+t7QJRsgkvug1R87XjVNuEiNKz8Bjq00wt
NnFNZCZn81/370kTlKH+GRXsnHcjqmmo2s1KXsEThZbK3Adc937hdoyy0T4IbSWhJy/On7zive2j
ZaXcHBzSxDNXbcyf4nY7NFKdT8lO/a083rdaSlXg8ywonzqv+Qqbdltsx26Hjzo3KpFZQSxeyww2
ZFNbYItq85KQCRvXqG4r50cWyPITyclYFsgdtKKHhB5Oxgf1jyWxgCzSlEBMg9kkgMt2Z+5G7Xpe
ywryRR29bdbySCdJH5Zlcy2KnR73kHBdB/ejkflN9yNKR38UudsFd+cP3WktoaOduMhVLHWAHANB
Tt27GpQ4U68e1/YWUitwm8e7c/eoeNlXyZgzteDM0Vv24k4iKVWhx8gd4EFmmZuIjpdR8JqOI5tE
BguytR3xVdZ9Oz+uJEQse3LrGoIaLcWJj6zSVfWSkT72B+Xp/CiyPGVZPocOFmzVoI6JFe39YZ+v
hk3ntt64T3fS27MkxC5L50bXT5VRHuSXzfXPUtisDgtfWWnZUbJ6y7o5jIZ1zVSV+fH5E7Uew2FV
UFkvgeRoL+vjtWNmvRGIgzfe7C+gPST+LBam0dXk23gklZamJFtxWf/ObF5ntV2Dl5xfKam1CnvH
1a1nUOdcNdAuIZTsG5BpsMuH87tEgpLLSrhJlUyzR7SCq3gAUKPWzVV9c36I06WVt6O9LICHZtkJ
LcAFdhb+BNkx8e0tShIw+lsVqzb4mDuvrhuoqzgGhVnLIjtKU16E3cw3nHn8CvulTD+3xb43ZzmN
zG8jLtALvkSiowGeqtrdLEYIc01vvIFpCl4Y5Rn66RPwNtjiitUKZRhJA7KHbd/EgwUKLrwvHKkS
j2xOizwIBjRBH1HMaa5y1Akclc394CogCZToOviQZvbxR1vkQRPVR8vsUU0ftV1v3FeQrNMSCeKf
3u1/r9yyb6cF+6fnAm9uecs9XRVuLD7ExH/be0tXiylG6TTpkFF9pI4o2Qm/9eTUMcnbDDiVBX5Q
caYMP0QyeOfPr2zRFtenfMwCQloHmKSqrgZiqKpVMj70afh7+zDzbzi6c5qW6vRBibaMn6sW7mal
3ve0lsoms4CGpNWcfnLweRR4OLnC0LdDMQzu+RX7F8R7m84CDjQMk9NUjddQyvKmvbjmXsf6Vb2t
79+h0SI5qEuXilFPRyvIsXi4Qcx3tJ8tNIcb7rtKErI1XAADKrx91JZ4iapSb1ZWQAty7GUuyfez
mhXxwvZCHvala7rAB95FYdRQjDqnM7MSTebOyjezdkS+Vlb/7Qv+1lBThfZgwU3sg+JB/5L+/r1j
lv00ZHKyJJ19Kp2N6lpsVuO4C9nffjHSLOp0bv823rynjg5cMJWToDnQ1hyo1xjbntzn8WUzfi2C
if3HtVwASGDAl4NEJuaGy+a6VKLPFVws4MizNgvzKYEdtifaYNPQ6BNPgl1DxEVbCAn0z0fu91z/
bcILhBmbyc4LAx80IAXTisfE2ad26NJExq2QnMZlf4xuDU3dzAoZ/Y7u7OwZulObEIEzYEP99A7F
yNO56tvEFlhjd2kxJDOfb7ydVhlZa168CjycRGsz+TVMaaW5qmyGi/wjKEPFLpwqxpW+92eOq2Ix
COkyB4bp/LMueW2RfbgF2mi2OWXKfBLrbOeEuW/VLTOqF6WXpamn7zBvC7kAmCaqKzskhyM4S13h
Of/qp1vTRymfb1nCsiMm41OS2uIw1p8TNWTQueyLKXuaO7A3PRRA5x7LnzV59FjOipjybjTpePMG
OgKXOFBhItMjzfrNbeVdmaMEy5ayztUwZFXiYDGL8CFVQ7cdM6by0lMzlSlpwiRwJjlwS9+L2LYz
vZv1wn5axf7zdtG473AykATcZe+MbWVd0CRYz7Ta9q6KEA9NjH/wreWVQVlEcha40pOCU0Pv4l+u
07XbdDf2Vr+cbXPG5tDHWunb/7i2C2ihulqrSXAI8trKcH6RXJThF8mlplKSy0nzy6N7x7KtRhm4
ILNuMdBsvizWrC3RVO9paMTeWH6xrb5ljWu0XpzIL6oSJF222aR6w+thALaZqW/u2tthI4qdBT/v
wrMnT17R+5fa+l8Y95vVR6GPqpPHv/bu5GHvAr39v2/G7yhsnEfV35w/OOrbEzYwaMTd8eOLunpX
ajpj9L9HeW35io0eHM3sbSzoCBohWucf4NRosPnEoKBerjIXlBux6T3dfVc/vwT5tGVbDq2nTukj
QNH8dvan8l/nI+NvHiBtPjR5h627MtTCQzNnmjtgaT9yq5dAnmygxaVJ622uNXPuZjfCRQmaGU3r
BmrNgvRFAgDnT4S2FIq2hB3YCsTvIClPd9noTRe08SK32BLP4e+oJv5LlfTtRCwQp00NZxihhfJz
f/6MjGCgvU8r+vx9XVMXuUxRVZXgqopeN52yOGhdokAb0ZQ8KZ0PF9pS7osTiiOnQHIVR92FENC+
6nNJlnt4GDpz0JbP0hFXil6NITjQu8XTAA81ZIOr6K4Eyb1j0b7YBttoX+3pKvEiT/a0c/qYUUKp
hoYL1V6285XFGCeZhmPW7ubuo1lN0A884fde37lyW5PTsfBovHnXHiU0YU+qBr7hs/bJTyxJrbmH
QPVmMwcwKyAlaFsP54/Cgfv42xIfDbq4Njkmyey4Q0k4NIuBKclYeVpdf4l6/bkQ6UbLre9R1F42
Vj+xwi7vO1O7IGPx3OrNU2GmmRcY2VXV2pe05vdKT1da1Pl5adyXZeqXVANLS/i8DfDGWKSfNMtY
tU15GZTFZRYON5GjbXqYCbdZHrFEJ5vcifeRnl2Uol/Fo029utNdJbeeQ1w6qr5PoF2Sfz2/Bicz
u6MlWFzadJv2VV+g1q91o2vbiFYjKDN2sC4cyGm0Mv6adF8tgE41q4AWGb5z7YstdtXcvpcML7UH
TXBP2Raa1Mbm5Fk9muEiy8oCDkODzgATf+cw7kI0dWYnpIwnhyg1Xca7TpfYi5+E86MxF5BXTFaW
Q/0f6WSYCBfO31tqlK4whVcLXRY7TgPs0WgLzCvDBE5OxeFp6E/pJNJzurjC1X1oKPp8hevd4Ps4
n9X6Icd92PC7EeBgRJdCzhw9eR94m+ASCqlImnKcbQSnamOuow3vAYJws+w8PLZ5SJXlY56MI0dD
zknXER5VoqyIDQPlFVdWMbnhDnF7rrvnD9/hOfkMAB1Oy9EokADi8VSAgNeLKfZjatw4Q6IxK7Ru
SNs2mzY3BbIqExs3a0YG+6y7RjSvonUGPCM52X0+9n4VGT40Q3aEt1elLbAapvMonOq2m8JH3Lh9
QaOKJWEnyVlk++6QCh/9epqnJO+aQ4yY1XpBH7yZ2fnv6eA8HQ2PvscCp+JGy1S7wYmCK7rXRy9l
WLJxwA1iGt0Q8EyM58qMGWjYvmFdEYFC25NRPAXWriuvnewJ7dwMQY2V6fr8N5SuwgLRDG5SGnfq
T4mCPyxqyA7CAsuEopdBkuIgBAhXF7Mr3Uz9m9aRg9KQvZIT+iVAtmQKJVFHU4KNtq61nVlHLKxy
JoL7MJR1QsgCw1Kl30nbxoHLx092uLH/S09xft+TKx2dvqUdbacFjPGuJGYWHiBzZpb86phVr3+9
X8o7ZiV4sqQBNTSYYjFjtDKsOvjVxtrlmMlS+5M3wbdZLZlAQdkWYVthkANvEl3H2Bzw0nlnr8fJ
0RzQ6zVDdUy8Pv8TIsveDIX6f6zmUVgS2g7VNY0uiTKBFdNOzUxIAZvbEa3/OGdQe8pjqD3NGmYf
YltQjRqOpaPl31gyO7rOKIxahyXLnyuBnMpPMDGdaoTaEOdYLGNoJWUAaYZ8nRjVhugwl4/I03mM
OjkENQw0ZGkWbOAWQxRhbhcZUcGmb1bQN/FShfrnRzh5oKhjqaZqEWrpS/VVO7CcdpqcmSScb7P8
fu4utNxxNQ2PMZs19KQKAqe2n6GqFCqejm1Yy080iZCr0I3ia74N1pk/bIKNsSMs8nomG2tOoJZh
2lAxKxuOkuQ3U0nc9lKqR1a41s3HCDT9SYm9MFklxueB/HD47QfW0tBt4hCqqRb++efBIoK3WtiB
Hln7wboWbrrqNg6kiXxlDfHc2G83rdTo+lRkwQZRdVNX4UJFF4BYF7aeh0EB1dWDMOOvkqt+EJh9
Fwn1VGQxDNtR4XWlw2JyETaDtDLtqoytlZWpbkuKh8gkL6qwr8qRvJ5fUNiJnvqApmHZuMtq1FpC
VapHfIiJsFeKfak1ZsYybnGmq7eDo+3VvPzapI5X92iCyNNL0ncs7CDZHROvqW8DrrHUoOuaJznr
hyZhfaOysLaY3nR31Pg2jclKKyEHb11X8eQCpyBIrq3b7EuhXcd6BSGmV6v/Tppmo+aWP5bmKqqV
NeIPRD0bVbCg/lLlhMWDutNMzeOV4lLjpdPu0G16lzuzRGXfb0fjXnCID+rKus6uVKp4aUguzOaB
ZLgZ9mpqrKw83mrUXoVZAp2EYVPhh3bptWgtmE2Ou6J/FfpXrkQ7EaQs0nA+QwcSftmO1jYTlfDD
DHLTDexE0aShW+kPAKPLM/VS669iEW7NlG54eqlNlcfNVjD0Bbh8alhoNQMLmnTVVr0v9NQtzNFL
m+STKJN9MZBnlatuAG88tL1ljGuGX1mwWu4UZDFxsh1riNyPDUf/ROEOerHpjfg216BSM+Kv1W+L
IvTbJvPyzsKV1Nz0pvJMo8IPRBO49fjNiO0VrRq/mL/uYPZs6NGGNYkrDRQvs4yYqiBnDKY7ihw4
jdp1ao3rvBHrElONoGAWl9naKNvXlM8te9DMCBKvFfa6MLtPitq5sKVmYV/6ThN7QzWt7PYJAdEb
RQIzzwGxfJ/1/a2hC87CMfECxbpIuumyEz0rhukK3EffKTdDpT8WnNzrpnFjGCoEGUI3n5Xt0a1s
8R9Wn7NGG1lIyQNJuReUgaeH35Q0Zg0lPpTX0cZms8aCMC0UKCmxXFKXXiMcRtJxxfXPif4yFKlr
FngC7mtXma7G5NOk00u4xu4VJB3QC2Zdbbpt/xx3KI85JYvtnKGm6uM4ekNouEbcX1Arw1evUHtU
Wap/VcDJs8PPnULdrHhMjde+N1Ypab2M9itLu7Zsx0MWvI2a6MKOyT5Ik9At7HgfG69df5OW9qs6
B57yRXOqldHrm1HR7vKwuICO4mukkE+oNTR+N5lbNeTPA1wNR73blCVnRpnjQ5bGqiGoTPDbwCpX
+XhpZK3PebFuUY8xkohFTe/WOJBj1/pmED+F3HRHfhPlzqYTLehwJQ6ZdRcV1de8TK6apvYbnW+N
JFm3ark3G/NSqOIKofHKaqdbo7Y9kTifkr7gzJn6BotOcdr6DZg6Oydu14T3rp7pnmFMt+oUXdQa
1M8csjac4CZSw+tg6L020LHxnsA5vJ7yaa9A+b+r+DYubdhc3en8W4XaoZa8QMyEmU7jTurgizF5
puZTbIctipZxDtWf7DloR7ce1DtLpW6ufJ+K0SddxRA33K53PJu8lCidsTzrrysSwXayZEOc7uhg
e06rMicMv3WoKAfdZ04/tVPRumPbszyHz5we7RrxqVah06G124zw3RCgD6DX/dRKXV5jqUJ3sIlr
KSOLJvKEV04vaD+XUFs1J4Fbl+rChZnBaqExQ6YPKisnsk6jqyAx3MgJmE712262jK+UmFWIWwr6
6ypS+yZPXDUyWKvdivGHU+YsyEPc7sRj0aifcbLxsj/4dWKj51J8s8fUK0z1wZqU165L99i62wS+
xzwGbKST7Vp1ke9ERoqvtHFSFnda7+tKX3ujmT9Bp31gQhm9uE86NkRgtMZmWe5CbfpuxDhQvRh7
1pk2Tl9Q1iwt7A4/jH7nnYBcGm3nwgaAPxnptm96r6rKTVqXPggsX0wDyw4+TlwlxFeosw8iFJx1
fWeQwNlpCuAS2GDX6raPUGHP2ueGZDgwmsJ4WV2CQowdbT/QbrhU7OAFV3Wo9tTpVdL+EFgiIyKu
aCF7Y0zMwVYP0InSjwa+8nVdKb41fNbS0ovL22Aw2ZgUzMr3GXYibNUYvGCYGPUVMTIWlbeVPezD
6Kk1hlUkwNlE018qvISnntkU3my/lqg1s5SC1U6GLXQ7TPwz1dEFT2zfNoYrvRcejfSXsbU3FMIk
oq2upiB2Y8veZYPG6hh4gWaOIpsYvLpWtMSuJIlLrGI1lZrvJI4/ZNPtqNuMK9kT7Duom1jJwBwF
78jtU5FG29wKMOHBy7N8FamDh74iTy/DFbSivhtV5E21ubVs4UPOyR/1alXpEbZh8WLzz2r/o8uV
K80AWdModzXv3CkY0PQrmGpMCBc5EL9lfRl7VozdGnCPCCgYtMO61qmvlc9ZkG4sgfpgejH2j/YQ
s8xCtM6tG73Lrue5Oug3KgzFsyvIc3cqLFiNeyXBVaTMP1X4dGkeuNoIJGie+dgyXW+2XYqeYJuw
oNDQyH0zY53aky/WgO5AO3Ad9Q5igH6JXVvxB1STb/MxuBn6bhPYYisSSA0HLy3+1TngYoWxW2fC
p5riGonlka7ZlIjAvOhulTplBBG5rFPXah+c4rWPog0hhCXGfTK/KUHWGv1Sa9x92RBYm46XblPn
GzXV1vXw3STJIy4+bhV3ayXPvoGhzXheMsXE6mux27Wz7nDoBRTe9EV/FWrc75rvaGJ39VxzY/6j
i/tN3AzbYaR3tbAx+68QO1nDnW5PKcrLYc9U2/DrsnCraPKCULDQuSFBB/v5/YRfkxaVl9XjRqBD
lPcxgnC1yvh2cjoXJ36vWeqKYxWUIAS1CJkSfeXxwDpokQ564oK7chXR0Kuywm+445a08ovisUwF
YojOuP5SFJ0b5p3H441Kct/IY52JGFcv5bGMtLXVa+uxJNsMkJ6Gr0H9LBIVQBcxq5mYmj20A5g/
fbSDHPxYEXiF3KTo5dey/qpUS3Tp8k0xKYw21TbOIOUQ93xNneYiVH/kmrmtqAn4UzelGN2uNB/h
feg26XDXOqU/pJOvi8oX+AlxpTClah9qLbyPSpozLQyuW33yOFxz+ti64GGRu7RRfJKjH1qzPAN/
bpBtDFHtlVlMGGbhDeanqBcurpz7MASMd9OqLAKWt5OvqSM2xXetTHxj6leVZQi/TZEdtS1/UjhU
9JxwVYmGZdq0tuIXJboStrO1InOto/EuNuETUpgQN2sYDYydVf0gWvpFq4oboYcz0l7xoF0JBXNt
tX2qP+iZwCNJg6DZ+apQsfEplA0CF16rLw2pWTI9OqkNEkB5H+Hlx+7incGRxJo/aFBfQuDFzXnk
Nkp2pdvKJ90W12390BW1n5mhr0UhKyLC+va5w/cqtQlaJF8UBDokABa33LLUV5aSedUYulna+8oQ
AFSMgnWxtRGTsumL/qlqn3Kxp33LzA74F3bFRRzpniCmq3aVX48QTyyAycgNAgddciR17a5DBB92
ibiLS4M1AaJYXH7Nctx9Hfw2FSSOIGR23DJCFZd0MSLQ52BCXg2l93RSXaTRfhlHrpkFe4H4kAYv
ZjKB9mmiDc+6wNtp7nLlQREDtL/hikTLB72lj9A//9RW40tJWj9rnq22ckMHumj6V3NKN8oMblZw
pfP7Vnwe0IWcFYg0AkYlI/HyNri24hpMZnsNQXPW4oqj/iBGujdz+7KouxtHC127VfzBjLZFXNwh
r96JhK7twri3VHFZ2u16qEqXJN+aOeGPba+f0ru+CnDUe0YrAVem0jOV/gk2eEg7kQmZQHiSWp/C
dnJr42Wakx69v0y4vkrIwzi12P2ZW6YF/lfbGyCnnirDejSfWqJeEXKTR3RfaS8BDmCRouyLUMB6
LdzX6bjhUXhX09FHDoeoVl/mFsJg1z0B/i6D9EsdURfEZ3do7P+xdl5LdmLLun4iIoBhucVOU96p
VDeELN57nv78qNfemqKIopf2uejui1YoJ8PmyPzzS1zMX5O2N+N6xgrNvyhLlj1pDoUwbtKh8Iz4
J6M/s2bAywiRpbJ9qxWJDF7lBDEiGlFiG+03UaPz1JKmx7W8/Fg6zefM6H+M0Imbfqw/RCNa2zKl
OGhx/Spx6YlkQDHlp0FJnF6pYzOeyKlpVccfjEOY7aj5tgQaeFdLgqcu/rUGX5QiGwwDLfvciY23
XYpxGQwKMVOLZwVIGTZUeHDtpDrj/dtme3GgzZe2QXQuDEPX+LowpMx7XmU1/YfwlRxmCHwIiisJ
MFvRLrB+K67FLoytwuHRUCRwAEnoyZm9ZSy+RmfjndHcyo9emljFYgq9pCVS07gi+HnCe1VTQ081
Zlfj0ilbY2/4tlT6XCVMMEMjXPBVGCZsjLAfIiJRtOP/8MPoJlAA1ie6F/PcDIPhNR3Tw6AHblbp
h4+jJJupPfTrolRIoEyA5P8z7FQN7dzzQuHQFDJ3Go9VYQU/KnspIK06U9UsPtvTLjJoaw45gQyF
4P1CxDqJpCqhz9W4RO1DmJyygiZmHk57Abz34UlCQfDVhcoklQZZ03qIWnBWNGn0q1wAnrdVjKYE
xERFhw+8pQZzN5/xLqC2WGQL7wNNFw3Glv9/kRzLsxCZXk2AyG4nJj0tVf54g7mL3vXfoPXehdN+
meOCCew5ga33pzms0xERk0m4idLZfZoc86QypRaYRrxXT/0LgflHOHRlazkDLj4t0cIhEl2DrhC3
nTPbndejVgDiOs8/+qHZH+CcO7hBXmsTj6eDhivmwOyPF+u7VbP8BK5qBuKVkGmsafudkcStgdyE
6zdXc1wiqvHjYwPvdwMsYBcIyVROVbKOT6pT3qoK7/Bk+DZZIErZ1TN1Ck95kQZynIUdOpPYS6i+
OzwXmxT5BqEugfr1JMKdYlM4Cek2bWTncKCXcEDyI2uXEBvgN8FLI3N4nW7PVDSq2S0jeBdS/2Wf
q4aOeCzDRvlzYntNHRgWmIS274IH9R9E4G6OZfNr8aUUaQ/9fQ1ho+A9wDkoH3+j5Hufpl2+Ddkc
iYg6Yvjr8s+wo2IiBLV2vyAA/8tM+VumyMrasn4vtghRZqPNiiLz9LEILKXr4Tylr0ojNKvxNTzK
0ruRiIe6HHxbxVY69mH77EelvrOk3jkDv34HBhkng/pextUGswJWDO6ThMLpjlKHCK+h50ChHp5W
IqicOd+Tb+/ZXOb94tsbzR+SjLbSrbWrIfjU1odgFqir9RrjquH5kSefd/bq1lmrid9fuTprfT5r
dR500s2RkjT9LnEmKh6GprsqYuDUjOTYqB0zU6j0EaSI4fqXP/whR0yvn3Zke5sfL4mUEsgxgczG
nx+PKzsYfW1ColJHgmEsTrlRH7s5vcrwhtFD+lT64FKWys48by9vxKaRnRIaM9aXNwsHLZpbeH2p
nr3oAXkIl7ZlgTFbSjaaRaHrUOrwl0KyT8os7UYJn3Ym4V2SbFlqF79g5Yz5SQxQWl9G3tgwFLOi
sUs6dLhncVTNqNc0kfnEG1APOi+c1duoFq+6H7ywtnTQDPZmyNLQ7JLJCdoOdSi9V3R7rKb3OvTV
L1zNjR7P9RC3CC/3LuJKx7A0I25Dnf3QfF5YP+N4bK9Pgb1HknkvbVjZXUbuYkNoREX4YM6X1lH/
qeYJzNaskc7L3PSa72jPfuFM1tfz5UQsS/TCXJqXkywkFS5Cct3PycpuqEWpWVhHqAFsZDKstrKa
wpzsDE2kdl2tratZV4VBVaZRrq0duqykYjSQDv4HXb+IOYGuXzBc3C5moOuX4v5duerWzXVpdHXe
Cr1pJiTpBKIzs1kFgdmUP8egcdPCUfOz3w9W11AzgqdQglS6s/IXx3g94Dryakibch2dZFcDDsnV
WIVCXdYVUKmhBQL7eWEZpObUWYOdHpDjOe8162Jb++3CKlueEhfTXDRxo0YjF25cpO2p1OvKyjsF
waI4s2k8I5QQ+sv2OydG+1ShE4wZN80BJbOIk/rftLE4zpmB4DmNvqjdlwzP0nAMzZyk93GLN0dc
UmQ7i2PYtBzhxXywFDKGVjgWiMGKHpBdfzqWMnLCYDwNQ3pbCMQKF9KBaQgwOFnotEH1Ta8bw25b
lphzjwBGU06hWavG6zB135g63hfR/LJgFwLq3+CBYE+ykiZgcWfW+Ay6HACKoiFdgpD0doCyweq4
8QlH2jeDiGpnIt+LzLBR0b15cfckVAXrIdUrWYwa94WbQXXsqHD6yltI50LF6g9R4X5DhN0u7BI9
7Qorr/CkNuNrsVPevrmYLn7DypGvjK4QReIDCdtHViILTBDkgcXx4zW7uUkvrKzuaCYjvAMRA3Yb
EX3z9fxeDfegFFs34eVgri7lNpXIzYQAmTeI2ndaBwkjzgF09K77hzy+m6cD7wPr489691pfTeDq
GGjGqG6zKVkGDNma+kcgiivSoB/NbInx6S9s/d71bDVRA86+bkCG2WUlr1F5OpzTsjmLWn9phdX6
+d6xvvXCu9zvqykjpdrrY5lIl5k0tHyvdKPRVLEtS6+30i/R96UBkxq6Y7Fbyry9MS6+dTWXHSKs
44zmryAjLwe6ZrrIOYjpqvCm3jHAmJqdzEaEoO/smZqP8TUQqR+P9t7Xr2aWBH1F0OIMBY+tnphk
CedHaPrYSovOOztw0xTREL8iBDfY+hVUoGmv1it4Ss/hFz6dYogIKtj0473zZvONiZibajCDs/e6
rKGKG0NX4kUMD7wssG8FmhH/AE7IhXzCqbmlBae92uLNa+PC5moZxSif4k2toexeIrOXFZYfY8lc
16MAfXQyeXn4i4m7sLdaOkrRcyMpEBAsssOoneAAAjCOvGD7+WM7ywJ4dwlf2FktkCgM5p6IHg3N
2Y+uq8wq3an52YwhXRxo6xhS3ut0SA28jg30IlvwCIX1j+D5H43q3kRtftDvI3oNZ9aCAl0A6ARp
SzJcT2X5iJ4XO+jBzZV+YWLlEFc6QvSyHuApVtl3vylbBNyn+1KLXAMS9J1t9UuQ926GLqyt3GCZ
9kE6qXqIqhiSX6cJGy2kMVVbL+QM9cR4nnKfn2kTPyI48r0p+wn6j/KajBM6NXD1q1IjwdlTWZ2D
mJnFXGVON4kbAnKuqXfZ9Ujam7xclCCRjQY116SEHjCvviEecDWXxZ3SZDu36C/580eftNyBFz5Y
VkFAGoGlCKUeQsKuuAXGx/Nt+tQ7mpOBhqQ5S4Ndbc/usmk+sMtWodqxGxt/rLEUW7e3kcqy/1sk
6/bFSiTUvhxRzbVTH6JGqakSRMN6HQ0s+mbGiwJItSgskNVYIiqpmngfb+j3xRG/LnOhCwZxLLSX
qwsWMr0+mXpI/pluUY+4EPcYR/K4XEDLWZlZkcXuNasGCcpAFsflJnVLYf2L18VyJr4f7t+/ZHVm
TkPYophHSjj47VHl8AbT88Jpqk8J6vLwuPj4yzcf80jc/O+Xr87MmoxlBBcQWQA0xyJX/9Mm5d/Q
ejZtEVUVmiYhxYSc9s8lPPJqCnmNmU2vpKc6yUk8UHO21Cv9IPaW7dY44kqFElkgxwE58p+2IA9O
M6r68u8ifnvWVrMma5RlIHO+nNf/ECAK6394E38Dz8Fqvfy21ZxxLUcblxwR6YhDPCmH8VuUaSFa
kARoxJrbTB/tXoMgpov00ILX0aIDN3X9eo/WvrVTL3/H6h4syoYF3eKWUn6DVlqmAVpgcK7Y16Cm
e/O5dUVd2lodQ7xsk4aEOIZ6d/o52h2UU3bgtOhRnT7ondWiCVP16eO9seW+XJpcrrSLE5fEmUj9
UoEXPOTWpJznSEJLESLfe5zEiLzw48f2tp5jl/aW4b6whyxt59cKQvK8lfaEKk8JZR/fGchfrsP6
gLm0sroa+wJ9BdA1Hc0Tq/zcQov9BNGdl6XjszLpX0eJaE1RKk+RwU+y5nYTY6uGjTXUvZ1M6DOR
0gJXdvlDM8LvWZC84RX+rGTDcz2pNl2KVdv2aarmU1zrD1lb5+bcdLdFrlWmWsZ3WdVnFqqZ79ki
+4aACfpbp23zG56jYrVQIohtYltnyT1RGsg7ugDyRXpoSR3Y0Drd8iIpnY+HfftYujgqVsdSKwkZ
hv4/R8V/h8jedOwuRn+N1qzQyHzgOspmCqe32+RZuJUHhIHbJM/Qi6C6ejdGthx07+cbwljE5QWC
Dauvo6JL2qrFOzXOnmLjq5LdpuxKq17L9NmvBqiNoHqsbkj65eNR3Twb0IBAF3hu6DpbLeaalSNS
THnmSR8XmKJ/ZQ1eORVO/dpIILrQ7j+2tz2yqPxHWFjikbOOhiujoo0N7vflCm8ceZJfUjdE2pVR
V3fn69DZDQQuI/duZC8srnZSjCLBHFFy4Xa5Mjq8UkuTV6janrUnNgSZhcKeu4TJq5CLzwZrn0Uz
3M3NnJk8zn5C04QIGE1PVTQ89zI9TaF+hfDtzuLePDa5zjAgREApsboqck036iihkadDfe1oee5O
suntj8d+cyAujKzugaCNoqCGxsXzlRAlRQQsUGQhQqOzapKZ1dTbcuC3Gcv3egFuPSrIheHVpaCV
UG9qc5t5NUqrzLBRIQIvnsOqdGW9p3XZPJ0vbK1uAxzOdQbJonQLSApjRA67drLKbjI/HsvNCP7l
N602DigokYxQxPJXjsvmLr34qNUSxhsz5WgvBIQmn1E/NVkGAmdg3PsdIpL9Lrt/bwxXZxEaV5Ba
a9ECHa1mG0dF9LqAENNeyOhJdRytamER/U2J3eIwSQLqATxPXa7d+4poqKEJcZP/f2iCAFMUhWk6
cLUCVX2r6cuTPKuTKsi9uWi8JqU2HSqI9+adLbe1rym+h1ADzDS2roEb6pxKJWbo6wQtbxa2ZjS6
Hy/Erb1FUW8rVIniMKTp//RGDB2lJaIFuL9UIStMb1BDMenfjWK3kcqW77wUkqooeUNp51pENrc6
o0HVBR5aLS89Rv4DToos4eXO2Nm7T4OtGxElKxKVkEgjvtON9ahfyjqOAs//fjVsTtOFqdWhkTZt
VaoSYvACPWRZhkqtZt4bwK1Ndfk5qxWHHr0hqzkgqJyeZ+6Ajq/nrx+vhU0X6dLG6pyIU73hg4/C
8xpdWYSLTIydfyXeklVUdz2W5U5a36uXxlYrL+hxZU1LG4OF4UWt0ELNjLRBYEiO0Pad1IMuP//f
vu8dShita0sB5rNL4u4x7TBHYRQ9VMaIcBBge1ZSpld6nz5PQ3dX5SVkFmpnffwbNvcb0bBYpLYI
yFY3tTqMLAkyiohs647qfYH6FokSrbrcw6FvnfmobP5fQ6vbuqbowZiKECliLhWvNFR03aBZiYa9
43hIRFy7fi8/GxzdF2cN762oO6Ai9rGo8zuaysItWBUcByVIbmUXBQiD+Duhws1Nc/EDV7c6nTRd
nTPUh0IIy/DiIjfaFIc79+yekdXOLDog8eqWoYg4cGOCPlw535nQbQsUl4BAkx2cNH8eoIJMjPVo
r+Dloe6IoEbFVrFDWl52wrudQn6bWIUdpkGnoJUsrZAFeAnIsPIelXoQATN+ENEL9T20L7Y/Xqeb
DgolSyW+4HhTrHWjbRfNXdZN6KiCWMdl/2WUcuz2PtwcRKoxCdeVMW3t1c86XoDxDI3LzAwrL9Hq
J+E7weLtD7qwsTrcakz9kJAGTU2Kz0FV2uN0FzS5Pc8eMApWFvXmpBx5eQSVKd5782/ueig2UQlN
VMQ7V2dd0gQ5b3owv7mBQkbVadWv+YC85bCjFdoMH6O/JySbXKWLXujP1VhA/qYIBTAkSRHHVbnb
APOsqFZr9hBQ6mZuGXbZIRL3N5zCxSe6sL0aYJLGaHrXYhL/iTFGp+lucmGVH2BtT6ywPaK/P3Q1
okoeA58tevQebl1teOlQGxOCgdH93TX1+6vWUGmQJqsWJSiBVyG9DFKQrv/fSUHLQMLbg0SU6e8F
zFquD/7QAB06ZWc2n2XjzdrOQlnm4t2RcmFi2ZAXQai8M+q+6gDpIkHqJRSiMl2RdlWw8IxeHShA
TiMdnQTjHbObz3dUyzNNhXgQgoDVtOVR958emr8g6wA8/rr0gT1fLn2O/rFz9/njg2zTb/ptca3A
KColaniMUEwaXc31CT3Wy+jwsYnlR78bzAsTqyvAZ/4QygFoDyWkKHVs4iOZy3OtDVeDHroyjB2t
Cq94kh8/trt5al7YXd0LhVSyppr13ItAj2yFi1j8zuW2PXgGyBHQ8IPzsbqjEWpuyjxDaneMo1Ol
+VaMC65HndrHH7J9bInfdlbX9ITEZKb7iF4p2GOzPT6W30YXUHxXO/xq8pscVTsv/82bcfG33s/d
b8urAxNZvkljJEW/pBNadoE4lVn+gZuLpq339tuAbErpqNQlcvO6xt6J+AUZyNCjcgz5vdEOPwN0
ViHvhHLLx+pZwX8QypKaiUSQZyg/p8OuYnHzVSQRC6DEYOSdqj+H0J/MFSTSyyGdnOfD0rQBd5K7
j0TaXDwXptbLs5+imgV4vIa+cq0n800lU3fI9Z16mu2L3YAnyZHUQ+OY1RTikVdlfHEe/kb1vbXn
mApDENXj2b9+kZMIJbtAPcFr7ftzl2vPNU93Dsk9E6txA4V7qtQK42b4KJEvn/x8R3ewNTGX37Ds
iYvDfxpIKyHZBXwmAjQV8trKlWpr7+zp5WeudxYqHSTa0oL5iAjkn1YiGbKOE/+fJnJLehVe3UNy
pGCKKVfFzhG8uQgurK0j7pOhJVo74101ulD8AoNwSLwGOlGHuplt2FzdO7J2Pm/d0srPaKVOy8sC
ysTKQjGHJ20Bni/gouNNeApH7+Px3FwVGEYdAScO7MxqOAuGRCeBts7Lq2sRSitHYePHFrauMbj6
EpIwFIu8E3xnGfojo6U2DmGwXFLtk5I6ynCsslvRnQvEbVCw/bHBzUm7tLg69stOGH0tQbb+q3zq
1tF3aW11TuiBMVJ0K4WUL5J2OWTCHNXJMbhiNz4w0wGIL7VJJBKqUBgmrzvfumyq9Xa4tL54ZBeb
zq+asmkz8PwjRDoQXskcMBBAK39eAHExYsy7DZI3na1Lk6slE1do7d0sXObw6u+QdJsBpAuL77Ca
ueCpEaJDyXK7RGjHMN39047hX6THdwb012+5GFCp1YD7hVg8jUMgBUOHMh8+AnLF+a/rM55Oe6mg
nQ3yazlfWORzB4QWEDBuGg/feCrtmJLr0p8Oep6cS/Ca/SK0QeDfe7nufeny/y/soq+Kn0M4vczj
EjldAPCuYpFriUY64fQv5ClbZw3XCUc2iUK3TFc3UE38Op0TBBzKRPeUEJArnj/v7Ic9G6uP6kul
T0YNfef9t8HJHspHEZhKY1Kz/6k5hVtaHTZiZu5Y3RzKiy9bftXFUI5B5KP5FjIhM0XRdmrIQ1ej
yelcu2o62nNGU3Ns40NT9x4T9LEF2i5ulxrrce/C2vslK9da4dGkJQ1+yegGB1CY5oNixdGRmhrO
Aw449dDuOErL+fbuBLr49tVpOxkTaDMpdDnKAAV63Xmxr5h9/4C2V5D2G/bOUO+ZWx23vh/xiC45
cOMgPeitnjd8euSB9psRb4UGQEglKqpkNfmueGJGxrZrI+RmFkRKNucm0ZjL2Rc6fd35xC0f4MLS
u7elVo1tWsNTa5wGamWn8RKEW4EQXvx3WuxWp285boAfGYAgISOkrj1dNJ6QbQAdl6vNN6w0zGam
DgO+5+PP2rSykALRu5VxFFH9uUeI0fooJsdzlkXPg7ir4qtpz8X9pct6txYvbCwje7EPaQ8BWTH+
6hw7ONrVVJnFKSwPSw+k3lHQxWdwiSXdzDXsKTChk06ZvfcW2lwnF79hdQLFUWLEWQipJUAqRmgP
cX8Y07Miw72dsLlMLgytDh05Iy8JWoeCre6DyWmmbuJRHfTFya5P+qHt/+ZsQd07cqAc2TZk9/4c
XV/PSK5m5eKbEjd+1Q4MUmzFJN5kAwqYmN3XyN/7yK1Vc2FzffVPNNEyiUvQo9fGY/dCEXeENm0k
x0XMHx70s56Zk78bOd50ci7trlbrpA11lypV4OnodT7aQrWDU0fRfkKgIUtX/Yv2E1vrRkDMj3Jx
jevGWrUdGFNYzgTPJ9V/JO01nZ6qBVNV7HHml2Wx2iMawRWMojcpUdG3Wp+qTJBD0mAnA26oaj0G
BuPHO33LX/vDxGpl6kVLhGhAPP1HgP5ftc/a+5zVhTfprFLbDg8mqAIGzJQOFN3SEMnmdlzc6S5a
lO66wBuL8o/vW115aP8e1UUrCq+uD1l6k+vEzPkemGHLCIUZ5C4gY0Zo58/d1pRxP2OVRF5Tu8H0
WdDM9I1oZ3/xjVWnXVpZnZggdlRzGCmFxwI05KruJ/hHIYJV+R1YRSm6S6mAvJ+VwBTPWuYUlZV2
YACZ8lMVehNIH5WpvyWRm8DBQc1efRijs3is4if1xQAADMA6hsotCyAciSLWwBFQ28SWOpj+cPQ7
tJvQvuP9F3bmpD+C5jRkD5l/aLLMnJOfs/yMqr32BqQenKYZAVsO4DMNT9SvfhRDinQak3NHbFCJ
Gs0iTx8v4uXhtN4mUDBASK4L7MlfscWLq8SXahLMbOmsm1IMzGiWZ/WWysLm5KrczcVtTsOFtdUz
rs07OYM/GXpR8jhOjRllD2OBA27qrY8/a2u7QC8BxbbOwHJeh161MBp1gvJSryc2jQO8Ufd0Ogjh
bn/NbyOr/TFHPAfcp0HCn/Bzp/gPUo6BiRYmJ6NOrtA1yNXb+agk6Y84UJwkq96SAGzAZL7W0+4I
yqUd6IOnqmBLhuIJVL7CDDr/Hnj326KcTpmoTyRpr3UjvA20xuopA9OT3BRc8SalqMw8ARuTJseU
+WeVMauj3M6j4Jro3UHGj6i/OKriZpj6c5FVkWcUqAOfW/w5GS2ljHFqpay7yVRvARlyqtngsILr
Vbg01KywlIepBTSwwUOb5yCDxShGAgKsDT/59Bl9EV5YHX0uC/5YFbVTohcCGKgMufjB633dmSb9
nA6fpT6dWFnEZj6V6LwJvQIoduMQ2iQunEpBmZXauWi7bIb6DS+IE0GUbrYyhc8yozDf8I+VGpx0
OQIUhgMvvmeGjuqTWLwEXf/WNe0zH6XJ5/iYBuqJZ81SwW6zPv4GD3o0q5kDrtCBmquAMpVOD2PP
OytQIvzTQ1M7olvQFwaumFXmxedhwks4qJI7biCk20wOuhk4vSHuQx0vDYDomAwONI4fF6QB4Gd3
XAd4LQ/v9Dw8GAABjwlcElGjUIYRe2TAkAlgOBHqmkyhT69Zj7jFUJ57UGb5dKRZCLYnvx4gztNV
fq4N1ST5l9LowDWKC+DRno2WeqN/I2XxUDUQj8/aMY8qcEj7zFxIatAoLNjOygQ63VOk9hSODDjR
+aTUcJbKr5Aw9DAFV96PVWHmgWzg9ypvRXwvRrWHKopCKaJCGXVbDreGyk02M7uXn8ZSs4egs1Bj
bWp9D3rwfMhH3YLK6jRP4OWBKgzpwZMP2qCv3Rj9dzKmD1psHEjOzqqBTlmNt7BVKf0pZhTeYGk1
cQaiXITX01UcPWfqSxwyVIUOT32A5KMKrGs8OLnaPnD1SgMOA56CpePPd82R4v3eGEAsj26tF26P
fSbgEtGwPIPWDEEK+HCJU3XflRJV3jxxOjU3IwFvEbWgRso8NX1JtOeuI+Y0PA1lYw5ydFr6zLCk
08YLIdsJWWDSGm+C8KGJW1PRgJWJtVt0q7mKimvAJO0WlDTQHM1s/JzI+VBooLkSwKabN0C8AnRg
BARy+jp3mpV1n1uC5npp47bYUHXELAhXPBAQTdxwNklKSxTaQxt+qTk9dpjNsRmBkB1NEr0u84kg
putzeaIVOrm0tc3T7612yqrCCSl3UFBgq21/QyoKRu9rrqtgVergEr70MrHGERjP/KWGXzWGN30W
XeWgyKox0jLpt8kgV7LSzKRXn40CrRaUwU7kiAietvQ2uifTd455BvTc9mV0pjG3ZxCy24k50qjt
UqgWyI9ZRZ0lNZcH+qmBOp1wr0C/pY7mNwYZj4nf2HWogeUIiPQsXvEsM3s8ZnuWeRQUwoXxWrfX
kZpDOhMdB0xaNZ2L5g0vKrtqIKqh3yWLj4n41hC/taIUullQcetptrLpewkSohILOwwHM/PjgxSJ
rQ3UEwnYwtlNGrZ3Fe5y3r1mPopMSqDVGmbr4EaOOtC0bX8eKSDiBcqnIDps6s7qEsMsaIWEbuxF
/oNRz6DlApUHNmJl1ulzBZBShgALx2WO69Vi8BICHKB4o+PWVswWyy1WNY/joDLC61SZr+K8xXVf
g5/OnEHECwf4pKLHoT/epaEBjwOslzoBGbRzMS1+eN+K3KrwdwcojRMPBJyaoEbjSand5sOr3hcO
Z7fhMD8UwFViUWHftqaBJUiDwenwXbmKwuphsOoc/cDEl65+7phyLSHWGMDVKNEsvfR/9vBDxmA4
1ymI4xKNGyBNIwAb935mz2p8mxtvOPA+s0jexLruyXS8Ir1yi1sWTEeC4sD5ZyNv/CB0MnRSUvsn
gfL7YOZWUjVOOn3imHWJ6lyZomYJnV9KlGe1Fdp1Zeccu1TkNbjqwu5aeiwxZmrvn5WOHPT0lnaJ
DbBg2SinnJzTMbpNKuoWuubWZe8NMXi3GUOLyER90Pz2hJcLekj6lj7+aHJ6NlK0xQZ6m5M7QaCH
A5i/CCpAf3GR5NF9Lj/7MW4X4zESt0NJnLJBL3TxokbpazHL3pKZf0zjorBKjv7B3M1AndUSDPAQ
H5JsvE/0EnzZzGwGAvg2Chnrm8HA7aVft9GEOFDpRPQ8Vt9aNCUC3tLMJgBTv40x+8Srpwo7RDHe
IuWNluem4rcQKDynMX6igbJtXKyaADJLTe0GuMwavPpRPyyoUDIAOJxIK6xC/N1HkYOKObeeogA+
3Iy5IxPtQOvwFfhIZ8aRqAcSsA3lNEXAx3eZnTEQLGMQU9khMR7KTFikNXATvCS4eCFTM+dBevkM
CpsBLK+GPgbJEyrarRLQzd43TND88EdGkw0JSgR+6N0x0vHNFOjogmh20oEir92Q3PiaNOm3AIdT
w7jLldal6e2U4zuSzgaV0i/ys6Ih3DrcT+23zJg+YRYgQnlTm8ZucD6GfmOpHISOECoG2b9pPhR+
E3q7cZOjTEpVuueuuSNpdJvFV2mEQ7z7xFAHgK0CRKRR3OtC4HpfYP4AnhWf2hZsMBzWefnQoC2v
2U/i1Kb4O0YnN8q3LsqO/iQsoSdXwwyOKcdYGfQLr7/T4aeBFnMdeVM5PwazamogFSnjV2MCtRY4
4i4BnzNAs6sC4DG95JB9aMeqvy3HBEdc7SRiPKDZmIMFfFSQggzaO70BeykezynnFu8O9QBSW63c
kiR08659G4bbUNdNg1G7LwxwxrAIW7isUYld1JjMyO0E90UcXYl4tKvoTfLcbRSGyFx3aCUeEc1V
DyEiUb8M4zUq/U59/pSRTxVVzLpGfH/Oz6LAMZ7iVTKqb4m8zYF9UEBIrUGQDhrj5PODnyILh/4E
xvCT4cWchsFx7sD3H8KbxT0cjScdlNW6ADlEKZ99v3dK+YJOASi3RPEpGtwEOsA98F5JaBatbnaQ
dDM0EzDUye5Z61QAvafiNs0AGEVTlSiPH4ih4Eiq7L4OHb98zcfXKSlRMvBDoipioURH/iPFoR3S
zMpAzM0GMP6HyRLhCzOkkxRvLENUBi+tqP1MxvtKu5+Hxik0yND6KzVeAM6TObPsQEIQTnLhoXLL
KgjOrRbc56K2tPLVH8RJS5VrpWY4/JKffP5EQ3RXxFmCcOGVntWPo17aU9Zhl36CAMHhU+YqYMpj
30fwkCL03TFz7NYsh7wpQrwB7ezn1skkCOHV9xRIV9RtmYBIHqMUJdItPiYHPlviCgyVc0ZB3tVm
JxlqZxoz9ILRQIHO4X1BlKX5VyBXYE+Tx4zhVylzbflTbjUR620tQ2uDBB0QyoPA+aHrgPn7xGsA
yC2bzjIkBeOp9lQ5eipSZehwAJi6V/LYhkNhKWntNipcSiVwwuohjJtzrc5mp8dnqr1NdLDFSG+D
4HFofdMHp3aI05eF8MvkeWjBgwLqwgfnNsHEoGUarn3y2Cv4RSw9ohk8Ho/VspSBP77tJ/I9iB+0
wDjO7DUebv0MPQ9G3Szy0Bz4i1RaSwPiRa0BreXQfwe3o//g67EzgLSnAslPElNUhlMFtzofX3yV
3AqsXGB2b8MysvVJ/T43eEJAhF9mzJsTnKjyJ3QNwNggPTIHnkEjU4PFWqBfVq06NW+vs3K2JS9t
Q7nJlNAaRG2PIbviww3r0Tu3n7wwiW7nicKNG6yoeObNeDa6gwba8jgdlNqw4vwKPB6ck5/BvgUK
/WZsdScqDCeZ2blVfrDhhuaTGROED7vjgMz6PH/PVJyo6R0A5lgiTtYHh16i53Q5oKEGPRCltEkE
r4XGplH2OOfFoUNmXlF/Dj23KvV+yq9nXG+UvfUZ3OD4OwULN4wLKwLrekbf5gGnSZH591ovPREZ
11P0yuYExO4WQQVipyq9UifamHWCqtDhNAgEKHzVCRVQyrLotDx8ijJ29Qoq7/YODZHACrpSkU5S
sfoVBS1V0EAAtEInB3R+1g//j6XzWpIT65bwExGBN7cFFJSvdtXmhuhuSXgPG/P052P+c6GYmJF6
VAV7L5MrV2ZEfMjlYJxnr1bFR93AQo2xs6j4KFnyNa0YmIj4aERBWthosDcfRsw+n8jf7Fj3UT/9
NRL9b6GaRzX9jnkrcyyTaH8j7VRVz3rxrmZwENp0H9fvVSXTEIAZwP5Uo+TOboaPwBt6BW2YVj1S
bjUL8cbLoLe/7aQ+99bw01j3rOPl4twhWVVoL8NjXZxdLBU7oz4Uefe0pFPQqvey+6E1OLEvtXMS
nQKR8YeZCXfMLgba0StP3hCIChOW94ZUuG3FlWzH97LljseO1+FHksrTOR6MU6VGnlQq/hL1dC7j
btaXq1Npy87p0MQbGus31anBWDr3YiPzelMEVn/XO5rWlN6tZJUkXitsGXRvZa8WrVu/SjAqWZdT
PGJsIi1/kvmrR0beaW3U+XvkzG28B8PG1F5F3+2MTnWXdl9Pho9A7s5Iqmu7bZ1auwENZdP4Qpr5
ntAJLNq0S/H8HnPcvJTQktNTbAGITSM3Ynu3BeZoA9hZlzY1dXp9E/M4Utuz6Z+jrKxH0d2ADIOo
PjQVfFOXsgLD+uVtoRy7U52pC6uWe8MSdK+AY2dPfXGHWsjOTzWgA70GZY7hKTYAvV54c3mtTCPI
4vXJSrtD3QhfV4bLrOYfnXGuBuGtzlOaFa+Gk3yra3PUlOSxokBFpP2rbXaeIl8PujX8lUrJK4fn
Nf/As2dfNXQLAz4Tuz63MO4wb3ETe4iym3RBa6YAO1r7LT44pv45VMtjEIIu0XhNS9u1lWeVDCDm
t0E7dLG0s0j3uSpfyoR8yEceiLp5lfu6GR1js3/ImuXJ3ceSoT2klJeBzrpJiLxdee16VtGpYdX9
5jhSjcb7bLDaS0juFK8yU3eZEw/3lScnfS/TOrDbGr/rNojFJV6jrzjGTGX5iHEraqpp19lvc2Oe
UL0lsI1eTuiwxreZnKSw9STFmBWNYS8X18Sygongv2iGlxiXmHKjlrDxkGf5XA/iiN81Pe8jG5PQ
Kte7aPNgkvDvaky/x2tHExMlyoi8ES4OpNCZnk1EhVeUsedY5d7kaYnkZ9OTSdjv7LMd/NsJw2fH
/pC3hjJOX3rNvNpJObkmiuBoaTXgM/WfNRv/mfFwNMfmWoj8pk+29ZQayIlN41NsWj5ID15JOp1T
OSCduJwqOwtTOp/RschlZmBFDl0PlY6jHaTaPDuxuR+lzVAGjKdN3STL9uyUUhW0XyK2Gy/ld3d5
oRyaQaKkiMOYjtKALdbK1HKgVVqPkeeYia8h/kHjNTDIuDsdFfSs/Vg0VPb5dAPbEAXb38Arv31r
YCODxK/ptL8LTYduXYToXlRzNb1onZG3FL6VvDl65Y7JjGNZDls/39XSdJ7RlMmiv2Wl3rZKSFO/
dEqXdHnvaFwtkbIdB1zhDH41yeTLBn/3dvCGxbyoWrFbZWC8ZvCQE3hWWuDnrf+24sTr7OWk4OXA
1kYaRPEVHUAw7nnHztqvMHlznfmqAquAn1FUOq5VgMD1/aWUPwZ5cc1c4/Tcqu2C40Zl95lvj9Rg
kUG/l0ufSnrIDUZUyhXLil2v1LuJJRhFhnxgR/xn+FwTblfOPZ4xcCoP81TeOgmgO3+xxmafyVOY
53Zojx/cBKCmziM3kdj+dVhayJW+q/rJ3yovvB1mEJX/4CQS+5AeDNO8OOpBTYpzutyrWiUq6XUG
PKMa2C6sCOHbl57gygrPdQDWEn/KAiOD8aMT6UkzL9vtWBW2AXvpuqqq3xKVtKUI+1qES0S535ih
Wc6Wb0nRU5KGVdqj8jsD/LTInvDDizw8tCb5zEj1Jh4/RqVmtH3TrqBNjkUFyBQ01kujLV6Ch3NH
WKvZgu3kJTDBnIpglc+G+dkKy09paOZ9Rcoe8cpJf0pldlX7qK0Drl02gokLohTnqS1Isys+Dcre
kZmNG2+K9aabrLIZTByUZ5BnVxn2vTayDBS7RiKBKBk7dYguDj2fVeMDQOCtVzjcHzzLesCaifJ0
0ZElbUYCWpm76Wi7aZmfqjJ1syE+tKt0qtDKbcfBTxSUpZPioMe4HoElLPQ3ymQA72weDgbD329k
HTHWdrCuAU5motMmkmfyQWQCEa4bY9w98dUHubyXy0e/OsSvsJgbd/s5TREvZvQajetushTPGEOh
ql6XDa5qUkAJki0jQuQCCTrJXhuYcCe/m1nPipodGMquojnvZNxj1GtX3yrrK69lGhEdtY/zOL2o
3bFOE89uk/26qkfWGwMQlt0wai6RzbWMk2H9wTPxhqqUu3Rn0YT6gA0aTeSYvvbVUVuyEOetMEqV
w39Q10yr1r9Mmu1LZVt4qZSdptI4c6vAVfbMc8/JhFtTMmQp56agoHuTumvePwpSxjpfZmRwwVFW
JB6xSsk/1vw7o+8Z1HOS3BCa4hw9wbnj1aUe+IAvcpJ5iaQH2J80ib2U/+o5sBrIz1R+xQLTDjG7
qTH5mUy8qH/zwYCoUx5GYNSGo6TqT2tVnqX1WRUA0ipma5k0OzuKhEk19l2U+ob2I7frRS4jv+/L
s4ivehm7WnGzqtmb4YcJnvLgYMgTf0Xm4IqUEdf6b+a/YDWHERL2LZ1GvatfpTzaleabYfZPgxas
o/QG8u4lNJ0ll9N+h9+yM+b0skS2K+X6i7ni524UnH2BHxWtPdrL8+bmMG9TEWAEh+8JQibP36a+
BsrCzEExPDOuDggT+VL9XIDFoYByS2PCb0yUhHC2ywD50lQjdmX7IR39StNOdT66GrheZQygovcG
nG9F597R6cDk4U8s136a/2vTw6pUfr58/j9ayTcK7HT2srE4JFnj9qRsp6eImaejpUqeQxm+MCw0
ZAlYLSgATTKEPPJ5Punz26z2mPRlJy1nWFv17ubdIvcxpljrXjA26KP21aSSoItp6JynOZBmmZi/
vvQmhjxZCkY9/gpO3ezw5GM0R3ZVCvyTAWIOL1kMG6izbF+xK0aKVMKKWX85WhPWJjB//M4qNE1R
t7cpXKxcHCe8/FSA/VS6mFu+sdngjO1jTLrUi/k6av3rZB7GEs3WVndXEzSCte3PqSyBWyHfV3pY
69ProE/EUpqOxmj9cf3RV9AcKb4aXXMqTTZSp4Fx59+kekMLcj8i9twjTTP3x6J4mG1+TI3MjRoK
lCGMqU+64SoG42pI7WdeohlZC+RLB+oEOX+VTXF0ZuvFNCJfjJPfO/nd6JaR/Xjjw5iiT7kEHhH4
gg1S4slGetPj+JBWZOZ8yr4XrfyNy+XcZTUCqkJ+l/CYUq2q3kXpfVmzXQRaIyFVKyUYtkkRFo71
Xk2XP8Vavzgqlub5O4C5p/XpvSz1ESMkmhpeG+K2WqTv+rF/KFV+tuo1HA37pslHfXiXOVyJseBw
SRvFbMVdiDZJyUCqVu96rYV5LZ0c67XL9MtAc0bKLSXNlYa/CQqwpfah6czN4KHYuTeU6GeXsCak
Xa+G5QiEbZ0X4mi9QhhRXjFhwU7xTaVCi9H+Ecn3hp5sYLmDs1HUfcrYE1XLm6bifLlOzk7LbIB+
bV9JqddVTWBvbg+pdE5LwNuSYeKqAEjkps/0HNWDqw0rK54Q+kIAVhHvlp0eTWXGhm3E5uDtP/SI
sVZV1SHem6P8lOPS5OCzV0idr4300DD1Cn3a60bsddKXZJKioz8N/1ABN5ZS55gz6kDSbIxorK+G
VnvTkrsTLljT9AY3dp9lajAlzo6ds12t5p4MBGE3ZIdEO9bzzSyz42yh14jxGy04Dx1bLPunTxgI
NOFqYkxuLRercY72Ati7qLROAKazlb3ni7Q3dASZR+OUOA9VlcEEsRHVJ41wKtXfaf1daZMXqTBj
FhGqE3ZBueKtqcH7ngmcIrTNDuuD0avr++pYp0rHJMDIvqVOENevNjypAQzASb+KXDvKZXazGGoO
rXKvtyIiKb0m593jcjhm182ZS8YLS9NTd95epDqr18rI93IjM0KLAZyZA6xRGBNNCg08GV0RaFIl
INygiNNQoE+GeLepYRZSXTVj9keGgQ1OfY18621UyCv5oNXtKRGJDxDpy1Jz7IC21ehamtlb31yk
pv3Ik5mSVfnMx3uKDZISPSaEjFsl/qMk9jkyp68J11JRT/uhKGj0CJ5FclOi+glTHLYWBvwFcVKK
sJYF6b8Cl986545Zz6uTG2cVL9FUMi9DIoV6L/+dnBjxuulfqqVnQ8rP8YKBXNL5bRI/TZgbbRPQ
cR7gZ/SU+Exrlbd5/JpBCMflnz5tYITkF/J83HyietKTMB65jRDrmvprjdnVkvp2WQdRPx3MFtsy
szk1abXP6wUlinpfrounNytiwsloulPK6LLUxLpr1Pgk1PUFVKr2lI6smCrJQR5Sf2yGaRdrcGGj
6ckY1R9VolqsnN0w425WtJavN1Hnm3gIOtIUzkYxeUMS4xhrka8YarprGj1kp/1KC0XjfMZPqZ21
R5MpgpKo0bFf6mPU1z5N7EurY/M6SygxJ+WhU+VtdnPumvII9PDuYGZYNst+GfHio825GSla7zlF
Qt+BbMSp7DnacptVsJoFioApzp0uv+Ok/GYBCfR1c4slJrfpsGk+V+NXopZ/VX2+9mU87hqT9ifJ
incy9aHK1Fszqq/aNkqNI+kDy9OU8bx81yxc6NTpIhwR6iK/9D2tLyODL/SuEDgVwz8ZxsuqJzPz
12EKoxmAE0nSF6sHJMnLwdfz/h0frlvLIKQs+0BftxhdrLQFsFhQSo9cFnAuwLAHFCoPdctgcNgm
bKIaPhCYfOiz6kmqcu0ryzOVEhytmFJPNHOK42f7YlviK5OSmxDjTRPGzepj+v7+ZBfak2ktyc8i
AJfpZphWUanBC/FX2QzKqfjr6GZYolakj+ZZ5jOP0XyUjb8iy/dS1ZzqtMbJJi/DRbZPQjALVdXH
Bu5KSZJg2pMruwoVbVntMUcT9GKgWe887f3IGjm42HzqmG2IQt+vVvc29DlDx8XeNSkSD4bxgj3c
LofLkEfqr6mX5zyfAQRBwtMExW61s/4wD3bnCv4BkwevF5VLF31M8aLw4276adrRt/FKFMAGUT8f
pYYxsIXOf2EW3JBMpVdUcXLXNCwk5X9Fzt9XCvVYgAwgMN+4DrPKQvqxED9dthmU1hlvzRrf5Ln0
GQUcigjV2hgvS6vl/yGM+EVJsDIroE9xr1q3XJvPKds8A8neQkXGjBlU3VRBUijDCV4ggvz2xs3o
kve+YNRqqS11WfqrrbgWpO14iabh2prpl4gWpI8b0bhiNfSLmRVsn2NWJw8Y7eJnGIVONqkHJdWf
hggnTAC6fkLgtEZ+b+yWh97mECCGj0j9sOw2mNcsTPrFkzYotFwDg9xbCN031wiHTEjWzKDXRsaS
ID7nrX2pUvWai+FQ4nY2APlicHwwNdzVJ3NnRW2AxKmfqn82uXBlKv1WLo4K6UZz1kNrJd+Zoruj
AYOnT+OTMtHXNcu0r9cSjg5D0BlrNcJgNJq+Q1u7zArjdx3Jwt7N6e9qCa77CuEfcoiySwVmrl12
luwvgRKEoUJTWKu3kTlkNk0ykluSP9ZAn0qmH3KFX0X3YOjuWe0UWi1mMunPCk1N1uknButWautj
HdbXsVH3Mohxj7yFNcTvlpp5ZaTsRSb/nUEv9BIQqIjE05LIJwW74VmUQZvHwTKT8Akt3JlDZycg
+zZw8nJLNVS9hko6CIhfyLE8LAg7VB+U4vJe1yMcW/n+aGHhueMn1hTUrdglyXwta4N+0jaPg5CC
1VDcRiBqaHRuC/hngFE2S+1nRevx+xiJUg5B6It1PFlJu3oR7yXxbBX5s6ax5Y4pYyyakzkav5ak
+OrsBBZAVSl6H0cs8m8NZRreBI4dtm3ACbFdp5hDM9YDMPOzioUlQm3Hyt4s6XDujdCgHxr4Hloo
iFcj5fGQ4neL357EQnHL9yvZL9ZF4aNC4etWzyhb8rifNwhf3AuQ2rLEkomzTysXohi4H8R0VTiN
Bvko7gd3luNL2znXSFEhhOkJtJfhIko1gDt1V1fLyypQJany1IqXzoMoHOXKL3/MZchAJejC1xjL
vjOp+8FkRlDzd0EQaDNIpLjYIw25/dS0sDMyap+pwCIrln6iOSXA5YFVz3t5ia66cB7Z4pycoQIg
m/rQHLbx5r8kXYJIH8PGStFzwxBwMSx2iaYvqYDDMwv89dLyi1r3PhTqjBgTLMzE/JuXyXelTD+V
WYfrOnpKS6iy22uEdMwuo4fwLIeRcEwaYAhClBIahJa2W0nz3XnsmnBq49/U5k8vxVsWy+dEK/0Z
c0HA/FkgQrws1u9ohvjfXSczrCyMNqbCU5QDs/MCptXZ0FZKLXDBWSJ5Tekza7A2OieK43fLfUy+
ZtB3PG03nMXoyMCABu1JRJVfVn/1dvQ0CkqZnZAEpcgqdSOiuNmGtfM6lckL4cndhidKMp9nxwmL
rbRpEk9twzIrDlGHeA3kCdvMGdwXoCXs80to6k6AyvqNQQbDordC+cTdMtQ08Pj4kel7YzCO+RA0
5W9d3rKi2ltF0BQJVo34bpfZXiqay5IV3mIFhjriMq3RjBJpxnuCqMXwKIBO7b9dFurGd159dnF2
y+RgXVR31i6xNAORhI6xGaWbXjkfxJCwnSFO4GunSsHp97GKN/bmvTS5dcphyY94/nlQfzjg5awS
hmJXRijAgWtA+lDjf53Jc1fq/VS89cAOHCYj3vdTBDhzqJd7Ug9I4lHAFwZOuoylrR/NOGisiInA
XBFaK2AM0cVkAFp0WWtfe2oGfrVccu7ZlF30GoHn/mu1TM/uCqSdYNFAOnFEo9PzSN6qLb4NmT6H
bokNvba+s7qAKHWQYVM7Qv3qOVXrnyphAtbdCjADo/tW++cuDeUag2f8mzeLyHrFsPZVqr8kwlii
MjIpFDSIGpzV+YN9CqMEc3Jm4eXWvsSPLSpMKXe1w1IYTDJ2LqkovYjxby59NzJLL9NHRVnNF6tJ
mRsTdH1n2wFwmtyJI7fREbrSR2oX7oRlccaSTK/94qWrObDAyjCL+GLgZSI5NfZLp1xzHDvr9rNF
k8L8WRV4ZM/bE7RKPgmrhLUFWBQKQNzOOtUgEyutlQT4VKwXkc3IzUN4poBQlWjjLVI5/5TWNQVy
SpyOwMStVN5r+2rOH118y7QvRX9T00Op9bDD+x3eqFycOSD77FVIMsnVsoerUZ3aiqogWqRbqeoX
ayzgAX71Ka7xqBfZ6nnC0pbhqLpENCJgpEwLhXrbvgSw4SJ1Hqj9roUWLcpfPfkyIAxkJQVssosG
dZ91qdto/GvuNhlfhXZizSBqV3LtztYftX4eVL5A+i8VEcDYq9kCPw9e1wQq6HpmYaNcX8oUT1r5
b9L/8q3K5dJNX4Ae664o3zfE2Eg/cthYjXZykuG8DaMlvfZXE/BxPnCbh2Q9ce2HiokfNiRSJl4z
c3qSlIFZo+wWZXHP+89BJoMgOkwetfpUAtBmnbsFY5w1QrqRf3LNrlPxwOkUFtO+hcBh9Z4eYYQd
7esIW+XZ9hswzFRvX2ZH8xdJ+ifxnmojAvZ7sGpsxtcRz+t4eBHKP7m7dhot4QoSRTNSBAnaR0r3
ur2rbnkbau0laaydJD3lyrMVQbMwGR2BFavZ5MZDt9PXQ4e2yKIzosOfdrsFMfRLVsQNNt+sYKTP
KcbPlqMcdY8eZI/XXvRXvH8OY/3rIMiAcTMkAfDP8tiQHBIdlzW/XqhKhr0NwJdOzX6WmFxDXRsh
Os5kyIGqxCBwWoe+SI7F8tSoPGXYrOIVd+JdnI0n3l4P3QwGxjmXfszE2U/Oz5hg9yM/YGW7pgM1
I4nuGJGd0RfxkpmQBvht4LYKDIbaq59Mtyzt73L5tKZf5JQ2u5OC4aOdnflYtDHFkw73iHI2h6sR
dP2fbhpPA9FB1pmuJU8S3KuKlTV4oMU0gApBce5tL7IG14nop4chnBa8p4vqPKRhhsELnCnGAOxE
DnpET8iQoHikVNGO+dwt0ZFrUBsl3tpMTyIpiCBRpZdR3w/dvUzfc/Fc5ILmAnpZvu8KWLljWOWv
icHBmIKuAs76k1fvc/+ZDR/M8zwLlkk3vqd8M5G8pNBr8ZC2wdQ0LOS1uHStyAoGAThGvMn0u8gu
k6R5U81mZ4br+j+lMI5LQQYuwwkGenxf68fQ4MOj3NBXcAFSvFnbS/UrgXzhqat2QvEfLguastUZ
zwAXQzHXls+WquxWbU8fvbMGXlXu5Q74Y75L57sx2Z5c54zS902MJqrsUY+7PSI6EcXn6KC2KS2u
QoyWJ9yc7vOchF3+cCh1cX7NKOdEOVOKCYCsyc3mym1UOezb1hXJfZh+oE/6OAIwarD3so1VErQK
Y9in9q0FYpey6k/Z9eEqBi+KqBrrsw4YIyv7Ea5Waj1ZIuDpNh04gcOo/1dJ/8VYvUfqdxHftCko
2uelmRl9YfFtfJPbankP7roUQa0AdcKCkMDnEdgILP29K9+n5QNSwG7QOi8jXKndx5y8rNFJ6x5L
eocZyw+vasQ5JP5CzKmeZNjU0q8dc6Lp9hSeseE85+VL1gaiWtxtTkQ8aPJzsTz4v2hVdNPqoBiK
59zCvH25UHa4bfmCcDUNMjUhuG3U7kbgd73QT1l95sVTGtAb9vR5KTXW/6dcvT1NrGJGpPYVRhE1
QgXj9oNcDiGRnirt4LfqJBMGR2VYqcUxaQ+ksbKDqKt9GUXxWZjarpUCFBOgxcv+aitQ5QcWogMB
R7ufM1daSvphkFrUTbOz3N/N5EytHTkHJyrO2solCZbYcklvlvUx0vAM0uSiMALAIXa2LvZTuc9t
zU3F4hvOu+gPdXI08dkjK5gR6wNwVqr53jbBVD0ZjH1tkVNNXMd+G++dNXphW6Iqzc27ZvQUt7U7
ljeD6fa0gHvT4NtsLGQixkLcPkVNHqqC/Irfe6dRK70x8fTp2j2lMQJcD2Hhfk+MKSUd7Ht5dPFn
LcnYeHxKhb1zZOeEYA6RNYjy7tBEDUVQizmfdEjaM9WYqnEBIYHpZvG0qcy0EHXRDZI2Q6hMvSMI
c53QeDSMz8rRmX+w3VaDv053G51J8ZMtyllJgCYx9nO6R2O1BWHiIDXyYTZLP+WLJCwwLtXTCClS
xZUljl4r56+TO9v8Lhu/1vi5H+Y3fUamedhnnCBVXg4x0114J2S8M6t9+0Xxdb38IZViPMEawhvg
AC+xC5zlqSgknOwrd5U2Z03TRzOCeIfCvsQ4n2GUgvN7ct0CeWrpYEo12XPZYU/ns4XoyQUgQQyX
Ur/QSPUN3XShgWnfx257g8yTQFzcFjS661u6dap3KmKq1XW5LPJ0oCRGKsJLTapLc7yYAwlUhU9U
T1AfOuDeiGObnHhHKgPRIV4CizkFKqftPO0oxpRu5NMPPuXJroIFlICKTjLjOaXzJCqXePmDvDs2
9gbZr/O7TICHws/tt+nAvLGyqbZ6zxknhnFfrBjc7Lj0EuKPhesjFtOHufZJJ7nxMCPd7ZMrRCuY
k88WwtPWQHVKbF6aQMHwXtlE2ZKvwQw13dwzuvFjxXPEmXzMPgEPQ2JMoT/3GuPrVyY3Unszu8bD
uwMeqnW0WVldJOEm1rOgomhtmIP8BTOjW6qo1nk1tcTbGoWOaliQ7KCJKFEVJiuJlRKnUdAxWR0z
jImtS36PawdqnHEc+mXXW8tulN/1lr4EoB5MghWKunNgrVAlV8wru/i48l4LR9914k1Jt4naSvIL
szjddRDzVOJwEu2rgpCjGIxuac4l45TKGta6AXa4lDmvvHLbDHKoRwoLAE1kQXKsg1ytvHnk6jiE
ZNhYfVvvmvhTVg65zkutdX/7EwpEqknh/MeviIbXlnCn6pqlGVsaDBQnZb/wkTPFk5YnSxb/4SZt
oz2lWrGXLSAoIhwVleLAAbK+7bUP1PxzkIJRb/zMyf0mf0yyBVPvoJXQRjROKcPdKhyXDZdJdkDK
U4sZVp25lqX5aOCFpX7voZvYzFsgk2jAuxLkKmdhFgQeNnTzPyV3brkMVkysrLRDPSznjUvVQ29Z
kRgSfNEOmHUr0ivwbz7Hfco+eqXHSvZgzdIrO5A3I3tMkf7M6z2byhpmbGwisAklVQ7i4W2gc4F6
W1MEsmWTk9fzct/aAfkgTJnDA/EzWPvi1SYL/NmZUZlqv0gDuOLyiOqvrTHACQ8b6y8NcXaZrc1O
DGeVG1d0EVOeUDMnYISRt8nrwUEwyqEepsnfUW6OLHnlCgfRDLZhLbQFo2tpDbZBl76v/utMq+wd
SwWXo7bL1ng/g4P0DftKlqvU9k5RQ11/tWGWjMtpy1VEKUdBe1n6LZEPMjTqpjgcnHm3lblUxevI
eldJpH+atwU1Tl1LbSF3t7w2D1BS7Kn04sVhBea7RdhmaXP8Db/kHEPBKjlg+pCt6c1c2IfM0EvX
KGBCwN+dSTjjYuzq2ED8snNXzrE56OdVLaFv2cRHIBIJyonwJ9qYMh/5iGlQrC+LA48cFGAEooxT
bs3qt9TnKYIE1nxzeHiJAufLUIOtoG3WErYPi3jso9Cr8Pz69kevtF2+Zp5hPuJW5e9hTtq+TKLy
umiGRlN5mpb4U9JR37CwyrBO5ifqbKOJsxoysCRgmrt5kQ/9kLtk4cuCiAWSMPtE/627fK92KtqG
ih4fY6IBC3gjPA6r9FQNtl1HBsm0/CbTNixpeUvV9hIxHen6+AM/5feFKqCc9NO2sq+qkwrTZhsV
d88KOyCR5gSpKS6UHhwesKhJWkPmLfQN5YfiRAEEmqBr2NCR8vabYeiIecvcn9PqYTPpg1mm9O13
0zETzQ2AwHVXynQhBaRQoSQffTbvdfk+DP1uUOODSA9JAvoQiTBJTFeW4lCZC29QGa7+KyTq5fhc
ObMni0fVPzqK7/TvnImDCc6ZG7+aqp5qg6dYntPmx6CudOpXNFIfsho2y2Uynxq6cQt4J8vCMaGH
72qQQ1pg/XVxZsYg5hM19tzWF6lSvdqkD4dOw4pkoMnn2X75X5u8wgtEL/9kVJXfyawGOAHSsZ4d
HWXOSWIe5fVEfIu7P047nFqz/GDp78dmYi1I6gNof5NZB41R3xLfoZjExmPTK+4TLMqVpt5r4+g2
5TsPU7BP4ejazpmbYyljB8+hnqlZhycx5WEH+9hx3iOu9SI58G7aC1eyjjoXDc1keZMXChlls2xI
zpqi0MnWL1NEmbzdDi32+4bMY5TnhoWsQfFKeiV1pDsDWrPWy1h9Y8l6oL3wIk6aZuh71PRsT4Gk
uYCiq9CBzDAfAIdn50tpQz1vnkateYrGk5hfbKf/A6lC61mRVrTPNoP0JXLWRNN68cbGPuDAy7IK
ULmdm7eqkK6DlgjXWpqta1UPdFjPChSFLbBt9Sn5U9Ze0944JvVhlkhVTUXNyDwJtcOb09lXOHJH
Y8o03hnYLWSn3Pww4UdafPajJjf3Cp78lsZwnoSoNIYql80wA2WWAoOMNVzj/o8NjynqgnUNZfYe
Wnlft7AzMrdkcYJDk8Fvq5liVgLWTu+EjBHPVJ/g7Wz1Q3saaJ1t2hRybiMHJO2qVY+KxuK6Pv8P
d14Ugop1ENDmU2ujwZCntt2RsIMMDmbv5xnOWDVACUQ+O6oJEcDx0086b5+q+LO28yk1S7eAP5ax
naYlytFy/o+081iOHFm69LvMHmbQYjEbJhJIQRZlscQGVhJaazz9/6F6pisLxJ/o23fR1tZGazoD
EeHu4X78nAqv4LTpbUvtpINeq2MgSGDMHV3vk5+TbIPwml9VssS7C5hRFD2aTK2FAM9qZSf3DCFK
Q/WjHIV0V/gVwAGpuinK6L7zomctMKhH8IoI6WxQ2I88O+ryYi8UIZjrULoNdbRJIFStRPG1SxPO
i/cgzGUEUQRWgwajabZfirQycX3FUzDObyLZ/CmHCQp2KW/2jqGTm3Ywi6MueA9DXP8EbfYukZmc
kOfid6/GnDTwr5CI+Vl/V0jxETalgw6+dcrfm7mxq6vDDPrqBEJunn8oRuEgihHlSKM6dGib75LQ
OktUkqJkBkVnKWX1ygT06CHsKynxSE3RvwfjfttOJIipd+os/2MJGzhFj/xkwAd3o+rmD7Ey/L0s
tfEuDsEs1CW5wA7wOn1b81AhVr/XgH0+Uc2YiKJAFXwF8JFFI683RjoCKs8GSgo1LrSifkd3+T7u
mKTj9zObgfywmH4Hg3IUa1fsekr2Bz1OH3DdFegBmQG5oVLvpzR+mATD7eqTBXhRzNtbUZz2ptrw
Gm/vzLH95E3KjeKPH4AXJbaeTa5IpSsVmYfyinMZ0oGt4gdewxatJCkSj/z/L1TT2ZddWIkfIEg/
KoqjT7yuPCQhJ7fu4K7owekyxpswXJdYw/dofOyUbw2+iMe7T5NsqkTi1bdsvjiBdOuXiDmPjzO4
pUrcUFRvyo4pOhqz/J+8Y5RQYNwlPpRDdM65CoL/LFvqaQgz2okBMFL9Q9KKJyPzTjy/cuNnogJR
lRhvrB+MJue13MIMzkgUo6RjcyuF32kfxEn+lDcf04Q6u0BtOWJUzeQM0X/H9ba6gtbd7VxOBUqw
p36n6J8U9WcDyD8fHrLiOyPat0LtIvVDQ+IQ9KcsvI/MkYzroCEUnRTvteBuiD/mucCQIDitJ1AM
PWl6LAy7CZwdINzyqZW7o98jCtQc8vxE192ZKoXRduIEA6/NXU+Fu9J4IyifLb38JPkJsNJ3HWNh
nvnctNY7YLJHqDaOPgi+3u/v/IE6QX5DAv59rL9bxj394/clwA01+xnFuTNpHJ5UoKugF9Ih6ebx
Pb0FvjpZu9wYz1akubrUjcwYAHYt8xLspuwfKkIKaCOJBw8gO41xvEHs7coC+KT22tEYrUevnu4t
NbIjj4kz5nJb0/zBK/p7V+UgOvvkYWRQdE6gWtwyj2LaSfJ7XR/ueNFlSX30ZiQkQo8mRVOg5H31
ZVJFokGffZWpP0lpUduZkO0z2heTQZ7hjT3Q3ruQ1mCSf229+gzk6NbkFMUIkCvVvdY2PAeic6zC
f1feFTqsRtHwGs+TmuMEIKF61gTvQximZ2TH1H0Vew2osUNlKPdJXd2Oc4u/GvcBcxtJ8SluDnGr
3mdauy/j+n3jw3eRo3EP1Z0e/qTrR1SncJHI2hmhlwzUg3AO1Qp2gfSVwDf5+U/NU4sbP/XuIr/+
0gxkDrr2aWY/oPseEmKa29FqT9RRvIQZKqNi/LrVXsrh1PbtIZXT12Ci9ZF2pKap5vMaVee3ctM+
GO1LXXYoVNTkSNXIuGUj7AQqw0Xx1GhfUYZ9EfPCFeJ4LxrTTWx1YKwScg3kWti9fp/Hyadi0lu4
CCjRm9mHqZgvMPRvVGkgUXiILYb44p+i4r9kirBFzrRCQ6nB6TNLNanQ+izJmYKmBYOl8zDUg+Oo
j7uUB4SVTQednI46Ul1F5yIejkqtOkHTb9DISCuMHxAcyAzlKEwYviGIT9IoDc05Oa73klN8oi8V
7/Ndcx6LG3zR0WKc65c8GdOA/zGfiabLumpIyFTJb5i/IQaox5QRKBd9U7bts6Y+XzcgzXxITKr7
eXb8/n//j6kaiqrp4KclPq4IicaChyfSmjoXR5ky2W6CaEuyqcTcTY/g3W5SezzXG/oVkrhmD0sy
3Ewygk0LQqOhrAMdVGXoFjwsxul9JfwYx8cm+pgpbiK6KrioTHKuL3KF7EbTL2wuCFtGM05GvU9y
GqbCMRp0oK0Dg9LKu1bV7KET9kalbWzcGkkUemso5+mmousIjP3JbxTUpaEKQM9dfax88sOU11zS
nOvePAgQvGSp6ApGSHtFTM++ogDAC75dX/X61l78CQvWnRTOO7M24oCthcm0dpiNduUjI7mTM0tC
ommwdU/EFf4dDepikTNLl15bsnwlJc/raJrfcjow/Eq3fhatfwho+eiaf9DE9uQl/bkwiuRYK93H
SPUAgun3eRq81rX1SPHqY5VQKM8oTlcNf7ISngq1naFB4CLi4iH1mE1usweFcDTGzSNj7wHz5YAB
9ABy8Hn2oStpUEH2+74DIuUjnKRJaB3nKp0RAFXTlDFMJ5+qXtnlDKkO1LjKoniXxZZC3cuLbmtd
fY185QuSWbdaJP+YRv/VUOKTpdK8r7Vvw9g+pnH8pCfqq0JN8sYoPB53SvmUg5ILiuboMdw3Qp6c
JvEPo2ZiOmB6AzwRsPHc1csgt62eB3+fUR+TW9naNX78Sdb4YoNpPBSAAypfdgwyrEhqzwMz41ba
3IvIkOlxfVC95IufBkz66OUrFa1mTjnpKRjG53Qg1op+emuN3k8zg7YKFw5OhK5qALojmQe0o4QB
ACYcKbHQnu6oWe6Qe7kfhYA+SAHG9Pop3DoRi7sXZ1HGiNaU8ziOd97woinGxlVbIZj948wtb5pR
ggoroMyeMtkZ6VuoBpO2maA6qkxRrwqeAw/Kia7d4mPcMry4X51Sy55oVMDIACqJZIIyyuBSesxz
phsMWwrTfd+nL9e/p7T1QRc0hZI69WLEuXPTVxn9p3IX3UuHmQEfjC5KAzfBKf+wYXKFq+3yCy8Z
O5VynBQpZg/HU3MMqFZr73ULsnBrX9tM+UuHgidT4TAJHf13p0dbRqdmCMDz4UV98TBG4XMna0/X
F7fxObUFQ9yk83A06f64mfV+Mhn15E1y3YI0/4pliL1witocgi+51oQ0S7qeHYuO0MVBdnHj2e0n
4PBO5creTrM37G2cS21e8oW9rh+EZrSKEr8vOZJdv4fl513rdgcoF/YQjbjxEYzALpwZ3vfXbW99
zUV090ZlCIpuyN3OUM6yKtzhAo/XTaxmEJefc+FR/F4pk6gx6IHpve0HHjDfuVko0rvVmPLnwWT1
fk2G2H9qusS9bn19gZqK/vovfcHFXlbqUPaJOjuboboRyx8TjCrXLcx//tvTYlp0d0g33xAjlr7l
azBK+RAfifTnXZNeeEg2V1iv1w2tZrWG+NvS4uhHRVI1CtMu4A9uoL0QfzJfclM9+3uYqaj7wHb0
aLk0gmzh5bpleS0JvLS8+IpeA7q0KZq/TijvqmO6D+69Q/ro762d4ko765R9Vh2IIA7e+2BDyOEX
t+G1L7y4H70kxZrl00QtquNMDV7jROFDE3YzjW5Q7egbTLuZZXY8A1m5vnRpLRe9XPrihoRtKdGa
sXxXK+3xCaIGBAPj9w0lhE/Zz+5nfpyljln2O+EWarEN46ueSJIVQ9QRK4AT+U/P0AhCLTdVW7qN
MznqDrzkV9Qxj9opOzGy+XTd2spV0UF7IIaGNpn1hok1FiwpgK4mALM3SCRrokMpUd5Y0paRxV5O
aTeElPMCV+sioFkec8Dv/7tlLDZslDu/GzUoJQ1Bfsj1lHL0sCE7uLWIhUcrddXrqKvwpazUYd7C
EdUNdZT5j1wced6vvEUMVZe0NzoYoj4aHAgjcOuhcqyMp//cLm42rMyZ1hUrvzz3ReCprLHwG9+C
GBemFkXL3oVZ9xElpOhmaCUqhsF/7ox1CU5vNHmoCdBG//M454aSaX3IqoYs2DPSSjNk3HAWax9O
puIAqbeE3OuSPLxNe54E2YiASPEy+j97+TX2Pl0/YGt+WL+0scgjU6+SS6sYApfq4r77nsTOLDyB
YIINt7aM9K/g6vTiz+nGW3xtu2R8jcULldqGvjjZRaMwWWfFuTvBASoPd6X/JMLv1Ax3PuXq64tc
O+KXthZHvJ3igdkWbIGyyAABR/mwu25hazXzzy8On1pbVikKWOBTujUSpCk0ZRqj0ZoSw8uzlZmu
hGkeub8/3mLTkkQVgnz+eGL2MzOYcqCxY32UCtG+vqy1QoKOQJNhoZysIti0OOSV3BdSm1C8EPL2
5EMHqTH50DGIWT2XnnpkEHinFoLDNMPOH75dN762SCzq6CLKsi4u40UkhFE/mh0j/Rld9x+e9NqI
iPRsKHWuJcg67kmzUIegFrU8iBWzJ34s6ciJ7aFtAjPqpG4I049tuclIMBTfXV/WpsHFaSz1Qs2m
BiidijZhzUxfvqPvY8+SvVHsJrt/kRazQKbEDJ1tNMXFM6ZvGoG2bF66hQjoBiTEpA8bl/l/WdNv
G3Psvzj/eZcH5jBiIzl2xxJA+E3o+rfdXtojGv4eSsONb7hSkf1jTYtzqVjQREde7/96ZQxHeHSO
iJUdp7v+YB2u21pzwpefbxHkUz8IIsWjk6Na2l0W1J8F6HHSsNnijt+ys3CIg+9BXxmLPorU5W0z
dMdswodAcbT5RFtzh5crWhzAMYq92JTZLNoDNgTMtnfUbWEP5mGH9JaT3Fkv1z/hWtngj+1auEe5
VgB8cc9c6X5woED3D7XrQfivBDvx42hTv3Y2larW3MflKhc+EtqTyCR+k+veQDhwyGhw3+Q7YVcw
a3tDF3dnHkKbNre+of2ztY+LNBe2XB1iFs4L81Je/sJYj1duXLcNE8tURx4MSWOUkdMPzcLIWJGn
3QK12ohpGx/wV2y4uNNMYbWpbI7INGjercR0r0l8iYb8GyC7jQVt+Y9fP7+w1akaxAsBVYNi/DGY
MeBWjaa44ngDuO3xoSBoe8qL3Ce3GWjJQqr0LY8ye6hl+nhxXN5EulyqDAYdAi4FoInzcCgS5lxt
CND2M0bb6Q1hw+TWLi4cS1tlWWqmKDmYyYMuvXqRkw5PGxdvw09KC6dilkI+hi1XXX2EPmOH4t0D
jNd7qJXvjK3SyHyhrn3BhVsRorot29mtgOV0Ucl0TLt/KO/gOjvCZmfLNlX/owfzBmRBG59y8/ws
HEytdo0F/flf8inisOsO+bdhx8w7mCw3coFJbXzYVR+KGrypUDOW3rQEy0iHw2kuq6lu9lI91G4z
3DLJSOMKRhSX2eMQOKa0cSM3jC7vvVIrqSJldekKcFSI89RMkW2YWL30v9e1vPRRPTShVXe5q9ZP
mXbQmSBhPCLI31//fqtn/8KM/Ge+IALNAMWEk8z0L7wPoeK4lZJ2Y5O2PtciSbD8toiaGYMxMQSL
5jvNieD1+jrWD97FQhaXuFEKMcllKiqqWx3HuznAgGDeZU/RTWhr/+qKXVhbXGc9SMyQ/JESim26
9c/mOMtXSY/isToI70dHtgvyR+b03qtbSev8rd5c7gvLi8tt1LAqWw3nvd6LuzlnGD4Y76r9LLqb
PcK+9WHju27t3eJCF7JaMULb8mS7B7sHsPAx/OzZFTq/4Qv44DK7MR42FUm3Dv8iZRD1IDA0bU71
EGEKBBfeXvYTzOfcZ4eB9ix+VmGbPG69heeU4NrHXaYM4E7mjZ2dieIw031Q3Lk8v+mh51t1xc6v
yuhFlNUbJVd6Hzv9TtxNdr2DKT+m8Gihu+SD6LCvb+LGHi67++xfmU4TLSpUy+00F39OWbwVt+dz
cG1JC0fS0d3z46HP3bD5amgJrMfAeOLuJsufp9raX1/QxvmQFw6laeM8ZhoPYdXgyWKqHF1hB+Vo
hq233MrWp5t/frFTPYRoujFEVBZJXguGkneAZm8ACmXn0VF21Uk8tKp7fXVrLXs0Ef6OaUt0hNdF
WSGpeBfpW3c0Ps4de21vPdY20hLfgv2WCNPW15x/frFGs4YwujZYY54cKmhS1fhcducIOZfr69qI
NfLClQSWZjaoSlAYrNtTa3gvQgVlUGr8l4dj4TxCLWklbaRPGc0cf8Y0PAgjkzm6/CiP/ZfrS9pw
GPLCYYSG0YydwUE00GeRUxUEqgHh6CPYLBHx2L65K0rnusmNE7lUa24CrYbwiK8YjvWBEHSjo2nz
b0zoJGoq0CBjid/w6wRecIskDtwEDANMN+aKfd3E+of7bWJx5pKCboDR0INA4eZ2Dp7T6R952tW8
W/1tZ3Hm6n6sTdGnUzdrxg9H5q0P4712IoYcpOP1Ja1fo9+mFucOyHYUNQpwPy9J4D2xPvmStxfB
JPYoil039b94iN+2FufOiNIuLnJ26FeK3x4SG3bL21kVcUoP1Q72jI3H9FrHCp/0t8Vl9x8i09oz
SxT1QEHvqxoeZWTJdckhu/fIPSBBMWFz/z4j4NqbrcrZ6mkB6IlKPaCiN7KkgpqWgiH+Su66o3Rm
zNhR9uJ5S6R4/bP+trNcpJ+WwEtHPuv89iwZ3uezSu9a4A2U3pGOs7cSjl8+bxk25/4uN43yrrWs
raaWEIGEY2WmIT56o8pQEdPVHZWtQIcAXdCEnS8HyNKl6Ch0HzIItm6aQo2dkUHNNk6hYC0hccgV
kECFpp7jXmbIzbI+TUp5HFqf4e7SwCsNT3IxvEA9sB/BqSbj+OP6iVwL/xfrWH65IMsnRGKIIY3f
Ild5mzPcGH2eoI2a0qfrptbCyKWp+cpfhKtW0pPamLFEGRwDYwn0XlIQMRs36tFrfvbSzCKhgRWp
MUt5ru30XzysDGmydYtXGuAIH/69+UtISBdwizWdahyjeSP00XE9nnoGtqocwSYTtTILiPs5l7cq
nGue6tLuIqmJRQiQUl8s3Uz7kUaeg8+qFMaQ2uf/bqfmnbzYqUxS6sDvaLFrTBUV8XMQPKr11oNo
zcNfLmYRSRSrNQpzol40981mD+8dx/tfr4RND791JBbBxMqSxmwz9gs2UUdXvgmhtRFDtq7RIoZk
1SRKZoEDajxYCCsLUZWQGsbQz2SqEK/mo/EvWpuXn28RSRpYj/nlZDCDxfQ0UCQD0Zbw8F8dBH2+
CBcHQW1FocsGgoegf2OK/2VKDCZego2Pt1oDuFiLvvAMFtN7maZxmqNjeFCmW/PIaHq1V6GnpxZE
UG43Pp4yO4G37luXLdo5qvamLVd7ed/p5li6sis5io1K3tdibzypN70N3f/ZPzGk2sBZdp5heeih
PzL98cPct2ckW0S3uEWq/VA55det1sL6SbWImIZBX9dcfAn0i0OENgkrUfyJyZRj5AUbXf7VWGmo
ikTTWJPlN11BfzT02GCs6VcKwoA17Ca7v2NlbDNzvJGCrK7pt8FliEEuRQxig1SOLAGevY+iuGHg
VxH2zW5eWFh8tTxr4Iyfi2FzVqV1u3h/0x0acVfb7xjxYERuH7nRJkZ89QxdWF0EGg6VqpozcnW2
yosl3ptH6wvMxy5iX+CV7et3cfUzwmZnmHRaZXmJZaizrorLeSqFKcbnotbvBNnYCJ2rEfrCxMKL
6XAQy6aJCcgKX3y5xJR+zNJx676vxrELOwvfpURxbyihRhy7lRzovO7Mo+eELnNQ3+Wb2PbtgD7X
v/p+QKeYJFBlOv/Kn76sQhJt4NPSIakY0BQylFqELX+57skujMybeOEwwyht0jELKnfctXtYm/ao
R+7rW1TuTlBDbuUha1HHkiTUcgFFI9C7OPfdaE01QEROoMSkKqJnPfPtVOwVhhsV+WBBkFQZdqV+
1YoKKQ/R9kLYOuCKnad+IFFrzI1scg0aqF/+RYs7EZoj0ns+Oxsd25Px0tjjHvqbM7SXBh0hFQTr
XHtpXgGy730eHNevyNq5urS+2OI8iyKzy3hiK7m5E2E56XwY2LKZoOjpuqU3N4XkT4a3VpFAxvHY
XpzgYESmuKqIvpZXQxb0FarBxjCc60bm6/aHW/vTyNJxxtR0tEknDfOLc1+/60oRzcYZt4q8FQzi
/zHIZ2FucZpiWDuTclK4iVHFPMZZ0jfSyjcebGFgcThq5oba3iQzzyFqUYJHz3y5/sHeXr+FhcUB
aCdoL7K5rzsjQ8rpNFefAYbvlB3UWpk7RfvrBrdWtLjuUixl3pTMn6yEUDmcabI3jvTGQdPmn184
FGH0I414QGLpQykyHOQY/dz6w8Yy3jiSxXdb5OJZTOFN6CzLUQYj3sMKTfYzZh8qPU7swptpf6b+
NvSUneXDyQyl2VNeUvoeEvnRr1ELagb1swQl100mF0clhDIDZa+zNUi3RgrPtiZ/DCW0p+gGkxwD
vdYEcLvJ8DiLShYeWsqK/6lDiXLXil64Q3j5WFOz9Qbkd8rpJ7qHPySp/N56yWeF6eCi1r74+vC+
zxo0JQv9u8zj39HKjDnWftPJzmfmzS1UZR36Fsbt5F945IsdsMqCMSYFtqE4eh53g63c0sHYIyet
06aqTsBz3Ou78RYiP+/GhcVFGIZNMgtDP4FJ6mS64Xk6m7fKyTtD/mtvWJpv3LW1LdxYVOSwDEkT
Ksq32REO6dP4MCe8XP+DsBmu5l92xdiyeVIJwdAwAw8coi0PBtK5dVx97bRJgn5tuIN57dSWxuCE
DZWQ6+uUVz3p7y+6bKSkvZBnaVr+hXaKkCOCVY0XJ1M4O1SWDuZL/KN8D4k06T/xCYo79MTgkt5X
72ZkjbmL7rZC1dYmywtnmCRK6FtaHhIpGWo/ecfWKd6ph2y3iePZ2ORl0yU1tUEoJugo/80mvwnB
f55deeERFW/Ix0wvM9cHWUNOvv/FVTy8V4Jyw/euesaLPV14Rg36FCA7WEon412DTCg4yvtcl35c
PzvrMeXCzsI3Qg6r9GYDk5yZPiSMAEF+GdjgAONnJGHOAMu3LuXWwmZnfeFwJKjLBDnxUjdgjFDA
57ctWGJNrHZtUopflTKDDiIsoRzuldvCa9FpbD3ha6KpyMV14100tQGsA4O3kY7MW3ft/i7cEnRy
8OBEQurOcu68g7Po68anflNX+3V4dIlcVSatNRdb2udmKsGr7jn9abBhpDuFd5oLcyQAlOuW1j/x
b0OLPQ2HyepSrfHdEmqF4Qj9jqpvTAW8fWcvFrPYxonAV+aKkbk13EW2foo+ItUDRrConGlfnRDP
3V9f1Ntn8GyRcXBJtObzai68+Zikbd5GXHT0ytzJll6io39QDgLKCzZjOfsWnWNns/Y+p4VvjsVv
q9aiRqSjThXrA4JGsy5sB64sUiEhGcOjap7UBEXd+i4Fv21S4y6b3fUlK6sx5cL4ImdVBz3Lo6IS
nCaovyDR+l3qAqfs62RvWJKw78NU2iVNp9maqn80i/EooNHbhhDjeLEMGU8pdU6NKPlNYvay3Snw
jxti8LFIGTFHJfNAUn/os+ojvMLHaRQ/RnV96IoQEhxtfF+E8D0yS2ybwKPaUdRukths4brSvua9
ua9V5GsNNfogprK219oCGu2+3jpmW59/EUfaKqYOMcQWyUJ2JDchhKdMIXVusN/0TKuR5OJrL9Lr
QCpVmAmwhap1v5dke+5wwzklvVpudBYPWwZXg8mFvUUwUX29j7Nc9ZymP0M9bZp3ufGkV/8xdpJ7
Ay+aKcsq/CPWsm1aSi0vPWDKrn7XvsJDc4d45dH8pjFl729CkH4F9uV9ubS28D0lNDplP5fDxJPm
GOINeAvlg3/SH2DncfrbmbYB9QHbv7duQxua2HPo6Bu197XvevknLFxTZJVy20mktJn6g6F7iO7M
G71HLmDLoa8ZMqE/hWqfgpWqLA5MBJm8hxgrqcfRPPEUt1sXBne7Oifn3klhorLHg/ikbGHwVryC
DgrDNCHEkKEjW3iFTrbywe87pIsSuN26sbPLIuXxkghuPssaBvmwj3Xpo2Kmhw2HtHJF/jC9uI6i
phSZpQymA6oY4rPAeyWV3+dydNBienpK/5wK+XOYJs+Zkv5gWvSDEGt3bWWKdlNKMiJ6aAqk0M9V
MPI0zGH1zQ5K+Z9xaHwrNPOrVqdO7hvnLvFtKUpGJ0J53NFL5anR1S9GRNVzNJ8HsFfXF/Z2zEk2
dVpeqgKwwEJ2fBGbW8v0EaIS4RV2VLdDqvoVWr5Dc1Zf/KPxOOyFEzJMz+Z/flL/sLq4LF5bN6YR
a7GLNleJJGOjf09a2BHzzYGI+cwvruUflhZ3ooApMRCFOnG1Z90Nnxj1/uzHjHp3O9HRgOgh3nQS
7eS0hSlbSUXgF9HmGSHZUGV1YTeyhAxdyDBxs+akBs/o299kQbiVU66uTmF+EMJmSWawc5FTamMm
o4ueUKuGa++1doU9hWr+8V6g23N1p3DVpxzlzJuNY7O+vN+GF/ehVtO+g6sFTjGYjPbyrqcsACVy
cFPBfHWo9hMCWYiHPm/PL6ykqzp8PwpppErBV10cnbSHgq0PJs1p4Zluva8WFJ7XF7e6tgsLi62D
LBrVJIknXFo5xgQ1qxTc6J68keO8HXieb96FmUXe3dZ5ZaYoVwM6HH964y6DQ/rYuvkP6IZJlT96
yQ4mN+tUPf2DWsS8P2+uxYXxRU7ZVn0Ce5ceg6xobtGSdfO7GDQnwPCn7bR87VGsM68Gu5BqSRZD
ZX8e05G3TzXSCnRmzhvpFhauQ3pMDsnjv3gA/GFoEZhK04ScaaiBL0mMqyOaLatPkblVwF0Jf7pi
6pw9QqBlLPuasSQ3cOEpfLwEcrMkuU9EJl1H/1h70ofrZ/HXDX6zURe2Fp9OsqZmkIRAd2acj3+O
P6c7UBbAbbLP9UaQWwuvisWIjDq/NqBS+HOXhqFThwkhNaqs8xwSB/MXGcbWHq2GHB4zCA5Cb2W+
IWHy5Tr0ytRDSsZtjontf84YvYh2IWMJoh07/rPxydtFt1O/ca/Xnm7zK+pvw4sb5xWd6te1n/4a
jkOZiCwXYrt5vAtmfTf5IT1c37y1c8KkPZO8iqy/7eNE2YBGu1nF8C4Bs+9ukxauU/hfU0/+ed3S
/JcvTokBpyr+UFZM600UN2qEFse2MRxrRCWngRVyKsx3ShJl8B5aEipexYscN4LzL8zSa9dVEjLD
NBbXTUz0IC8ZA3fQnH5oi2HYpWhkVjp1VF2+S5jU3TXJFlPE6lovjC5eD7CRJ7XV1KZTtxCL9MUp
R9Krh1UpyKxD6MP6hnrX9XWuxByo9H+vc3EzkNU1aeFTwIj7vt35uXivUf/aOp7zVX6ziRdW5uN0
USBKOzMFSE0qVu/HfZ7vW65g61Rf/J2FlLSz9QpbyR3+WNQizBVSlleBijkZnnhDeSfK4504S1sr
MFHlzf76J1xzZH+YW1w+U6Gv3ZWG6QAPd3t3Osjpl2o/UDIZD7H05bq1lZtnyDN3gswrWX5DDahE
QuupZmM6BcNAZvEUGrqTIbKqFofrhtY+Ik17maahRmlrCRkbCi/l4dmTK4QfYQXdidk3xXpuPKRY
kw1TK2nJTHWogO8wVeCHi0NYJlXt0QcznLz4JmQfBWRbtzp5a6WmP2wsjmCJRkesdDKInfAGuYpx
DzXvSdjpt7NXQU2XAbnCDe60l+tfcWtpi6NoquMwjAwhztmkBf+6NJHBSvHGBVvdq4sPuDiBXR5C
ShyaloMWdPpsRPee8FhOr9LWoOtaZmfIwHwUTRNJFJa0mNGoFUD4e5PazeRMdv8kfx74N9wRDvk5
yTJxNSt2/yCtW/uQvDokg8OowMq5eA/Ekd6IMrh+sgV9HtWBD5bZ3jm+3qBvFd4gnbanA0Jz+/oG
rsV0vuxvw7Nvu/BdhmDkmm+GFr7Lc0vDkT839mTH58hGO6i2EQWC0vF2PPSbbZB5SUuvyR2niSfq
kg5m90/LYqhlljRSvApuC3pd00F6N/e6pLvtTtfqxl7YMhY1UTXvinqSWCXyD3YHICndt/hqxVYO
c1rmBcyaIVTtRKO7VY9dC0EK2ISZ5Ao+9+UyJ6TPQjNOUZRuwl0afNOjp40tnLfozYf8bWG5OC8V
Oh51OGjrkB37d7Av2frtXzXH7VfcWvsF2ta/12MsTqo8CD03nPXgoHUEE3n5zO2XYjrOOCu0Gf/b
5S1OaMFohtZ4lvmv2mVrqeYfy1tkRrFYj2YSiqi1yjC4Gk65Gz7kPS8s/ca76Z6QTPsX1c6ZBxdG
EAsSV2sZHiZvyiRoR2en09ya6QdkWQ7+7TwNIGqvzfbM3Oq9M4itoknhQTEW925oDNMjMZztzcdl
Ov//e/cPCtSzZ35zNI2ZhMSwLOvNAExc5klcqbnlmHeDjV7tQf2UnuSf4n5mO5TvR9ib6YPE9ix5
st+4FvNOXbO9DImtb1kk0+wk0szHyU6+QTrKRqJPS0+ZGYRNZMJa8sL3NCnqGIqJI//To+nG6IVU
x0BtyDvY/m1158O0D4CVkURjN8MTfEi/ebFs+ZjVHI2qCnwoeHKypkUcDn0DpTUl+TdNh7VFXppa
BGM1SKPa83ClEXpUaIrvosbRswd9q528viYNWjVJ1eEbXn5NAZnbPiowZB3U04yFmN795dSQJ954
Jqw6tZkWSDcp7cBIvVhUVotRhouZbZluTB3V2IfHGXuAjo29GfnWHPaltcUN1IsIHVREq+k4hId0
OiEJvTPeS9x4VbQFu+o2rsJaCLqwZy6jn97lSRKj+WEiaQZX7jGfhO//4raBF5ZE5m84/cuezThq
/hiG3HT5TmQW1xBt/4TwQUgxM9u32vEfgGXWLvilycUFVxs1zTQT+dN+Z9yEhyS7aw6on81J2ggj
s5Ps5HgDp76aZwOU1aAd4tVgLA9lJteiYcgZCa+8m2ebkceqXUcgh2j2hkf1tL3ffvD9L8fzt9V5
gy+SNFQw87JtsDojRnDZc9JyQjkBWNA/cNprAQKXTX0MaPO80D+txZkg+ZZZ/mVNo4P518X7JxCk
9ZVd2FoG90xWYUmprV+PS4TV5kTbRGSMlrx5QKUqO2yc07W3xOXiFj56mjqOTKilbmoG6h49PRja
8rg++W30zSuKW0XxHwMx+JBX6Q9UUOrzlAr186T5+U5VrE9qEiEh2Sk/06DG9YWB7278gauX9eKL
LPZa01JZCsAiufNeK7eRjXgjILBPAHX/0Q6s3qILe/PL5OJshYJuJMH4a7dnnjxJprzm2eL9NCcg
/Mdm+WJrgYtry5u7rkc5o4lsSLaRgEQetkYBtjZ5EQ7hiY/FUAEZ48fKXZwDSpS/K9nXAQhUBd/B
9R3bWs8idhSmH6WZKkauAYJbDNJnSHQ/XDexmpVentpFxOj9SfQLhU2a7tXsXPFcSmzziHjjsEOG
LHX+QZq4sawljESoNU5/9f+8wP1w/AuLONNM5Q70ppvJ07yEZbp2sURr4XU0bQqVypNTNyvL9keZ
N41rKSFcg1HtqmNX73Q5bQ9t2XV2BHD5pmgqtKlLA2W0yTpP2mBrXX7uIBBOUguRUKRyxTpG6DSk
jLqxHasB/PedsRZeS4pBZgN0+ctD/qcwzbdcY9SGLr/MwmVFWtWqRlHxeC3tHsCribIpHLv+HnF4
7Wy55vkfoIi2lrhwQzkgnRYS/jkjevOo3My/Zh9zbe8XPshP8sKyhF5wMvm19G7b8EGXv23s2UZU
sxZuJy+zsjIFKYNizFZP4l1kw1Cs26IzHrfrOVuHeeGASk+M2rqrkRgVtMbWzBap5Omh9CO7SKOj
FYGjk2HgMgt3Y5Xr3lxVqerzpHyjcBLJmY9IjhS56M6lN2HYWYemqxyw4DtDF85ppL/KXpKTaEKY
DG3jLlTz4iYyW5RSU20LC7X+Gf7+a5YDE0ajhok4gRea02oSpvco5GRHeQfj2TzlhtA8vJvOL4wv
bA8MhW18jdn1vj1Xv+0vfIrUinqi5HRP2tMMwBueFWU/OP4hBhkGaBTs33iv36hOwRSlswX/W3eg
v40vnIQi/w9pV9Ycp85tfxFVzIhXoKG7PcSxHSfxC5Wc+ABinodff5fs5DSW+VqO70teUuXdEnvS
HtaSzITUSBDiGaSUKcHOUTgmruCI23Z6ksI5hzQM+zksMHA3B/oxV69y9MbMy+ctyfaqC0Stxu2E
zVDQv0fZzlb4kVA1AnSBsqRYiMR3BI/Ygs1+U/qn2Y2efhkfU0s4sbCp0oBZttGKw9Oan6IsEPwM
OR0kv+4etORLkv6b6oU3goVuTDJHTuEU49YFZaCh5+AIwYL5QAXxd/NTnn4CHwutXIoWAMdiUUbP
weu6+EqiOec/5KYLxC4cZgsYOKzBZREUW1GamYCtOksuQ3IhJV8r4TKcSAaXRcgT9kemPnsBkJSc
2CXpA3ZrL3WUXTWXGYHXG1ciVJzN4qvJWkhY9MOaH7/oR1RAh4QyvADeTCCID5T76h8zaG7QQd4N
QF0BJHN9wFiV2A1vP9dWorko1saGbSZ5Gvrh47hjE2+Zh9U3sDS7oHLcd4CiED/vtwokJmYXZZgI
CItszvd3RQg6siouAntRsDrzYxrtg4SEDTwx51Vms0KylsTpjKb0faNLSAz+vkKyZQFYaSQq9mtR
Z+KLlIZRGZKcgm+nVwqP8RjL9LvgNFt2vhbBBWiMS8ijbmE2EaumzuIt3fNDRLtiD5F4dt8x2L/l
O9cSuS9VjEteAHaIbaeBT30PdtH8BwPIDC9mJ/KEvc3NRA4De4AhUXUg+fPtpUIpRtWqkFPJR6xb
OXIPA8DwTgL4VpD7OWQfH5VCtIu9FYNXQp9HfFbvu44sqVZkGsbe0fAYQSyuOmPmoBmJQWGwiGMI
0gpUVLmw6HKMvlHhZA+7RD4Gr+VzMdiWR0DlRjh0OVY/gMmAtQ35ogmx0LboIPXOBSvTmya/lsc+
+uq81YQxM6VAraSwQF9ay4bb6+ZRBZxUlqLUjPED0nWHOs/vaq29BgArCOGn+zmx7/Oi/gJ4niX4
gGKvfxEXouOiakByFWGx6SrCpDr0DFTbE8YX01+MOCwTloO3jHUtkPN6pC4tOmN+MjDAq923nwZV
GJS3sum1CC5jl+xpmsK6ZasN+tG4XDfvhMVZkSzOMaRNPaeRChSwl4n6U8NC3N0SGQvnEQj2JkC0
gWMZxVWugrvs66QvDnhaO8wggAo17H8JlGPLB60vkvPhvVlSaQH0vS89V56jY+r2PnoEWLtPxI/s
rQxgLY3LAKRaLeHzKtbtTWLQh+9AEXxENp6i5JO4xYhdVh+c7O94TwrcAL9sCNimcAxZfVi/YmUm
bboBOrCLDjPbQGd1Joz2h08TsAHFC1xbkWV1an7bULPUsDaX51OHgb6jvlZ/xb49yvvIAIJ8fBAV
MwQGyO8Sokc6kZHgsFifHDHslLVPArUR2AS/QwjKdh08qr+rM39ZoxXJ4tzJPA9K26ZoLv19mrE1
cGqtPxXnV7DZ27f93NGgAUlIm6kYg0vIQxoV6RE88l6P9a1OzR8pNkgdome6J7hXkapwvqZmvaEo
wpcDqMzBXIBcEqK53XtJ66kO1v2FEAmbSdz6xJzLiYqiNtsOyvn33m3z8baWxTmbRCuzuFngST+y
eSqUxjmbVFIWo5Bxlx+Rtmly6FbIloK1AQBBvA77mpbmdWZgRxuUta0kO+MgfMdsumpszSAFBkL2
G4IXLSutXk1xnpfGOUghXNYZeWcXhjXl3uRNpkywF4f9QfS5Xh+olKpoGtIcVmDov6YSRMyxtjOl
6UFu1OPUdqjwZOB47ymGDBXRHt92qrqSztlhpU5tRBSmlfMBjJY7yak0R3Fi33bz5cYOliuxn94M
TiuZnO2ljHLasrAuaba3ceqXkz8pArClzfi+EsEZmwkSrZfWlg7O6zIlXh1i+3N+7ABujlKda+oX
5SgiKRMJ5a1uJmVNJtylNQRpcZM0l6q2syK/T2/yoXa1TvbPe7HNWLs6JWd4k2rHJMlQE9KKq6VY
vDmdsQeBduiQe7lSi14Ymz7zJE7n2sud0pVAD9SLgF5iAhVU52zJNQ2MR5C6Yz4bhT1hSigSyULW
KsnPdHPEGFIc+vWgHcAnVoESS76Vbe3XZJTYEZpkjK114y5WjH2e0J8dkW7GzARuhq4VzvnbFqit
zj04WiDMF0qDjqKiVWgoUkezrxdL6H1ER+YcXB/KRIoHfNQ/BUwv9P4hE0A1Q6cEqw8dPp8/17b/
Xn1XzgOFvS13PesDf6QFsNniQu3rj7/jBwiKjoZZrxrsnToCoyjZqaMb7lmSpu3o0faKj2wVWBh0
0sDUjblcmacRIroykdyARIZ0D2oMzLGN3xnqgwqk+yyIfn7oPk/yOEWxQomStkBT4M99vsQPDbvB
7xhp2czaVqfj9CUDtEfe2ZDWArSE7SEr18qRxSrxJAZzYG9D1elgnKK0ZVpkcZsXILKnblQc0ctx
uhrV9S510EqfsdEquErR4bjwJMcY1M3kZ9X829kg0eG4qASwLy2PK/Sm2iHdzemFPkVuaj/FuVeB
SLsAWoHgbOwPnrtNLkZJWQ3A1CFnMHaKn++oF6E+mzu1t7hgn0rA8EN22ugs38/L3Y5Sp4/IRak0
zrWupjXQvgFSgEXS/egrO3UvGlXbzNNWasnFJrOf8xRbRCCwpo+N8mOa9uePsemNgf8FAkMstqh8
jS3GCJ5ZjkCS6FCVmAFktAtNkWPcdMUnGXxJrSB2KNvJjMEjy2XeOIxctsCJGT82e/RcyRZd2/Yz
YSWTWcQq4i25bBKzhcw3zwRhN3ZTAVeiOD+VAErXLCq5CEIg2Ulh5cbGddf+snuRprM/9EbTgZ2o
ESbtDehnV8lzk7S/HwisiDQ44d4KwnehHW3eoM1wTDBka8lvcDaLegZE1vAhnyGSxTc+B5p0pKiR
8v39k3lL4VfHMjjFSItoKRW5KYOp+pxM33v7Ke1j97xRbRntWganEYM+g3OgUIsAy5VOX0aubooa
mSIRXLjS+763S9T5gkkH1IfaDK5aNbUobmyp9vogfKSqaSd1o06DCsDQGLeu/ORx2MO7dkc2nKs6
VdDfi1vBm6kUJrsBamJh7BrF/9fWK6OKqFv1hEa0dccwi9iY22Lem6Bt++j4gc3weoAzj0l9vuBl
ys1g5xMafQmQNclY+HbWXc1Z+CnNDG+RAKzRF0CAyYyv5/VkK4ZgkB1ouZhXkTFd/vqYqUyrQSYd
gP06fSeP2WNGhq9GPgaVOu/iVLpV0+m6UsrdebGbNX+0hwGhi4F2AmiL13LlPicUSFMo25p4rTIm
mKlzFYe1F1Ogt6O9+DwQKpwv2HJga7lcbiCnva5FJu6ZOWXjErsCzp+KwDsyOpE0TolKSRm60DRo
MIfY1WGNfv0Q7hUsMztgANwLW/3sa/HueX06LiOQZ+gRkf8LOX+FZCOSxaUFmWyTZQGNow+o9jBg
C5TKbeslN8B8EeL5bTqBk7bwxB8qQJAi0o9FUE995VSkBbtVP6fONMX/oPd5e145N6VpJuuZAlUC
exevdTOPpipRQaXtJ2FWu51dXUqScVHo2UU6lHfnZW0+ouyTMP5oRZnaYTYski8PwLgy4p0OOOkQ
+wdTe7mgryku7AuOxy+uyWo+DxNDY9Pkh1y5sPVLm341Rdua2wF1dTBmG6v0J8GqZmdOwHdV0SE4
vExvKYOH4TdMQAvtelMbV9K4YIQiX19ELIlsjy/PixcMp/e8nZjRvjGylSguIimhkpsz0BCDMLyR
mtStu+9yetuk/1pNFpzXjs1MYSWK85JtAmzUWMaLsBhsrBVmxJvzBONPhYhlZDvcrSRxfrFowKcx
SMyaQf/xPNWdJZ90kAkqO9A8jQ+ijQrRJXKeMY9aAs5lzHlpi3nM5Z091Dt062hx02j++UsUno3z
ilZM66ntEWsyvJM6zBDuTSxrtYfmyHhNFNEo82ZetLpKzn1ME2Ax7BTuo8mBIY11m674ITiRQC/4
+l1MCWmkFtqO+Zz5OXqamt9ii9DaxUD+QAUmzgDvIHrSPEflM6qvMytc2XQpV5ZcGQk72jKDX9wM
3ZkWCZjOhnBntHLkhEVc7QqqtyC9KO/sKrw0qOHZ9vh5LOL7vMzu+7p2qCJ9IpVxZVF4vbmrTBBw
jKlHBw0wcjS+AZSD39j2blFE+ST71udOwHmlcbaVvDaaIpAIRg0UcLQoV1MaOQWo/BiaXS8sfGx+
K+B2AZgIPDdYjHp9Z1QuFXNUMCamBxikQrcDY8DAScVspcNmuNBIBWmRX4g84qYWrsRyBp0stdSb
DMkw1yrXro7aPAmeGJsmzNJjohvYwuKRyYxwXqSe4GAVsK483aaeMbUHCvx7V53zAPYtELh9pJNA
zvECpLQhCdUjAAC0n3PdSgCEHFPvvG1tCCEY58PIDyEM+Yyz3qIpshfK5gZsNCrVnYiIys8bAXgt
gg/5CB4Yax7zZ9I5O7nvchAs6f2hTZrd+bO8xZIH18DqMHyonzu1rDrGPy3t2TRt4szX87RjUJrW
XnHygHbX1Y5tsSWT/0UMRiQ6KGdsrVyYedVhiy3M0JHNNGdQOiDHLW5nlh9w8q+OyiUA2Cwzu0LG
UT/SutxqegMoFNuxRGbAY/zzZZIo0LMl+Hg60l2GGek2fTAacHwbD1r/wyguC+2+EoG7PiP/cs7r
lVTOpjG9mA65hOeEFu0gMwcpgKfPTv+vcYdRRbYcz/YSZ+itvjPvNEwTgZsM1JB4J1duAdLj8+q1
4Utf/Rwuhk+S3MtZgktQO+oYzeQo2s88eSCgUNCKxq+Eznsrkr+SyEVyswxzk8ZwOS+bVqcFl/fs
WW15AkPT0Zq2CXav+adxnjVGmZVIYLv4p5FeNR8Bpgdq5kkAZx6q1MtxVIKECtMT3/V8DhTGHJrH
vaDdJzoIZxokjptZpxjT7LLHQq9cpRJ5NJEE9v+rvECfzSVuJABJt9miOS1JEqwrzAJ123oqvbov
LpKic64oiwwgvCbyWBE3r56LuH+D8rERvF+J5CzOGqSsRT8NCNmT6lqN5cjVp9AW4AlsBNJXQjg7
stVEDmsKgoJaG4BeeYXC3eMw94dYUz0NfYMPWO1K6zgbGumotiM1bD+08sLLbPWyLuLrViojf1rC
HmwByydrNCPR19t4ob06JRdYZ6OOpzqCg169B/vaKw9kLx5M2HbQp1PyCBt5OyQMM4EGrV0DOM5K
L40oRBwirlLMPpwu+HONi0Ehi2stmXf+irfi3sqwecCNdoiTsFuqIpgTFeuL/ego5nQ70sUvpeQj
g53ri7U4N9JOEe0WwAq/XKwNHBjJxUNb9sle/ATYGjOBNMsyQZkBci0+P2pQvjRMCpo2BpLH+Jsb
PXPIQbt6RnZjCwmm+kM0PbDtX/4TymdMRWVKadKAlMSml3m1YEZYmKaLRHBPm3QqgJOgwdIHP722
HdCoB9Z1+48BTEqMete+9L2OBTnLtnM5nYr7cHFiDi80i1b32Vi+0+aym76d10SRCM71hybpq0XD
c6eq8qeFmImTZFLi5aGo37Dtw05n4SOAgk3dOkOwTKcFA4D/JpIvLfemFND58/kjbScBJw3UuDBg
ojwHHDC4S8ZrCyYKpXqulxmAJak0X9wr37bm09G4GACeudGsGH/MrNvfuoWgg6i2plPU9iVpRLF6
qzC+ti+NDwaFjaUD9qpi2G3k5VUvub+fi6GTgn3KiXzwpwtulWnCm9xydatcWFj0IkvzDknCn+ED
jPruWbeDAaGLL1Vkblw0qBWsZ7UjLBosmc4sA35ZEQQcwWfjayRt0emVCRTKgLSdY4zXYXMvkeG6
qYhgQk2kkHxVJB5jeZCk39S55Kl1yUF6yhwpyHb9Iuz1bpo0hl+AVwN+QyCDv861FCOWjSaVJd+C
b6qMg2oFaSlaA2Wu5402rIRw5jwpVB1t9pr6M/jyAlD1zsGXTWVYSeMsul8yO+1MeKkMmPhgOd7b
llPJzj/aZ/APX8r7StqLouamv1qJ5Izazqg0jw1oOWdN9qb8+xxrjikrbi99zkRgLtsxcyWMs+nM
NFPZMiFs69nSO/vzpsws9dy34yzZysy8nmcbnGfS14o+UNsZuousv7HJXSdiZN+C4mcEzv9pI2fH
eIy2UZLC7wPR3JNNp3Wsn8Zl+hnw6p0juep9DXTDeyyGoRi5qP58B0IAP/16/sQC/eFN3TZGiVgN
tNVoZhdgT96QiPiPtqzOBHm0qujsrDx1ZNJLjdLJqHyaarnr8uJaM4a9PKqH8ycRieG+XaSZrRxb
EtqTWOxSf7TSFRliwQNgUx3XZ+G+WainampkqD9lWOJ8rh5L5PekcMkmhd+FTrD1jVZCeR7cMEJx
sJnwjer84nmdBBxgGPu07hPXDkqPhGyd7QMhYC2Ty+lg2pINHubQ1/DB6HTdgZsEYGrgGZ/8899t
s9K2FsXlcqZSqWAmQZLwgkOpfyn+YUxnWG3uXFaYH5z/8MRigLAKS/ObQWj9A7iwMJp5C4xxjP8w
HzMDUvBPY7t6B/SH6GOy/1+99+12kSbF7FBcntDSnlBBHL6dv9At/7w+DhcSiF2oKrjOEYDyL5Vk
Bnqi+jLm23rNA0OgaAORXQ7vMtfSuGiAueQCuTgiOIDnWKE0+0fZS+C+BfBchPJ84olmg7eSk7VA
LiJQbQoT2qJ01mlPlv1ZBaNGrt4UIr74ze+kACwULktRAZ77+jv1FEw84VTEAWD2Af14nQyCm3vh
7ntzdSsR3NXZeq91lSFj7QB8noehUb5m47C4tLWP/ZjdpumwOAnFE3gwQ0wH5Yi8gdnRATDkzYNk
DKM3a4Tu1AGgFmPVj7s2My+jRO6cLJy+gUsRH2H+omD4Hy3Co26k3zt9vo+6+Wtn6ZhUqW4SlezS
NLqPu6xzoz5uvREQUfVSXixjfiQ1UEKB1epZynjfROFFU/efpQVETqVh/2OP0vdCTj+ZsuT1bTK6
GcbQnHDqv8hl3Dt1o/xbFRUFrKv9i1bd6HaNfJgbUjltrTVeM5HU6U3pScr12ziT/SnP/83lOvRl
c0gco+pvI12+0Zrygho3Zo7lXSdv9AdFGiQ3AepvakvfFwAmx3p9QHetdkG58KUyCSsF+ZMKn9Fa
Se6AKnInAYLOKdvsSJLymOTRpZRmQAmx7har/xyFyl1v2qEjDc0nqVR1t+9IMGrhndRk/ggMeMCF
Z5ELWM5fUjj4hp08xei0ysNyE2kAZVjmZXYKQ/mkJ4S4SaM0rq0Nblgv1K3rerlMzYIeW1CpTaQ8
VvLwYCjT0cJwqKeiCq1UWCIIi+w42+0doOjBwoLp92As0rvRIBq+CB08wypxtwn2+EjjVHk4eqoR
2X4kS4VjlvZ9mo3KzkgBSiwNdDd0qS9F/W2oF9fSUOOpV+j/jFH3A3CKX4jRXKuJdmOm9GuXDMNF
ZZiLN0h25MyLuetV0jpZNl4A+406I6m/J2p9N2ThFSq9QTwp+3Kwnyorr51RA1bYlGMinxZ7gnak
FFU3dWLswlh76ip1347IRw2G3d2FF6ad7Nq+mVxzsoK6SJ8WOhx7Si8VbKBOigEUjwrMcah9pol5
0LqidaY0/WVH8YOdFN/1KLpUwsZ0ohrERMOyN0rATeaA7K2q+yiXH9k9OV1ltzszwYqEVpZ3LdQ7
a0wgYpZwg715P2gDfvYw3kZGeoeJ6sarmvCb3Va/sP7T77uubUE2Sn3DkqW9MffQhQzIZ8M80V2e
FPkurCdRerSdUyjADIWzASY+j9XT1y2lLW3igPHOoSz0uPzsQrc1mBM9ql58BKiOqgfng8S2ezsJ
5bzoJJEIXVeW6ar3CZDpkzIXZBCb+djqWHw+Js0QoCGqYjZ5Lq80+x2zyaJTcOkY6k7oJk16+bzu
r/5QHOUiejRvAK9zKx1Bnll55u35e9uMPv+dCmRLr8NCVZfDkAIFLYia2VHmGyv9tDSpQ0chzv5W
0RdDfr/VAg+o15LsNsuMCCQvQawAwumlNvkM4fSuIaDNMK6i4WmDZomA/OS1tERrI9NUIO1lhjcD
IPaajVVUldys1YBs4j95XNK3WElXgSmiDDJYrZkd9VJCDANZ75x6siw7bWJ6GIyQ6n/7MnUXoJrl
0601XdFp3p3/olvTVgSTlP9Fes4UolppSQmyjw+ML/8PWz/J4oyiLENi9WWDUlEFinbNV5wUZ0LV
efrMeKKJ8Y78lhnB2zTjjyKBTef1p60bk+Z5ikym6Y29pUvXRQ9wdQIWPa3tvMkYdpE8Pk3NLIIP
Zd/wnGAu1VURKRW5gmDlbnSbQ76L/exns7OBkfqOtgW7unPSuIStJZFUy2MdwxcAzv5yvMqvbNub
gLj4iK37nf6VkemaO/VYom8veHu+uWJwzAEeCrQ0DOqE8BPPRrOUo51CtorlqsLPg9aXgA/e78+r
6nOH4NUZOTmc+gAxagEacYLxh5ZcYDI5QnpT4p9+RPNJyXdKAl72Ipu+2WO/t+L8RtbnXR/XmAy2
u7t6wa5Xq7qSZoEdN4kiOLA6ckyp+DIR4NiOo1fa2h7gcbKXRMZVGdWpY5vNI2iRAPi6YAsdqcfT
+TO9ceHckTgXridGr2CmqQ6yPtCRa9Wq5ZyX8EYxXkvgwRg6Q52laIybQC11t42HezmeiJPY+uNk
mbcDnamjJoqgcfzWq4CqDo4KS34gdbRNnTsXHfRuqs0SEOootU+gew4P86f6QC7QEBU0QZ8zBE4t
gOyjABGbbYO/qbDEcSSpNIT6EbO8IC2eDXVNL1vtoqwr19IXLzTnn+o476fG8LJxukp7eugxN2Nk
BtDxCiSy5NrM9L1hahdjNnlRnyPbTu09tTp01UtXi24sNXbtcHTbaTp00ejWabwflV9l8sSoDtXK
m5TGSzO2F2c7uRx7tCaerFZ7TKxg5Dh2pCjB6FHKEs+gbkCAk/60lE+t/aOMCcC5QFCaVJjuBmuE
S3p9BySpoKStSwu8U+wrPPocnV4WM143hnQxS9QHv63fmUDXoxPQIi1HT4oHPC38hUTXZGp8jTwM
RbaXFhmQqNRXSmtfgESmxzxo1mNaQGt2RYfSyWA40agcjXhxssaf9B85avlEzp2eNi4gcnKXphOS
iegirqWAKPWtVCY/wXd7MJJBF2jrhj28+paciUOpusmyMiB1yPllH5FDV7eiiPcm2DPdXOkLp5v9
qCWgYqoqNOw03wBBxK4DSqDb7OK9lDzPoFPRZCfzvmdUlK9h9boR0aSASDL1XyPLvlxCzAxG8/Qh
u0PmCsgCLIm9ebc3tTmNSwdBDOYqB/yQrgE3dvQAc7WvZ++8a9m28pU07glf9UtkUuyPwcrH3XRQ
nOli/mQcycW4F8WYtzMcz1/tdDIuT5nQUyjmASdj2FYSA0WNPeWacZY0MoaUIs8S3eW2Lp4kcrrY
V4Y2tSMkMlAEHTsmY3oz7McbNgHcNVCUyKOToCyyrSgnmZxu5lasGSH7fqQMVHJVTTsqC/zlRkCA
+v8ngm+Jz3anKGhaIwehyvdyoUg4pyc5Lo7W0t+Pw3xPJyE/w5tc6PXH48cJQ1PvJ2BxVwENr6CX
OejFpV3rGdnd7LHERFS/FWmmxn7Qqs44lLY1TngbB42n+Ewzw8N4w+LPOzTzzVOFOxyXYVpxIVtY
aPtjBS+x7n1WwD7/Wz9y+nZMZVfHavU+1xQLx6KHZF/4aTAdGUW7cfiQYRNNJ5hTxMAGd6SuT4pC
Lds/R/orw96+vpMs7kxKO1NdbmtmZn8+1fzJDkJ8qvZD1nUSxaxvdX0AkqgslXn+tLu1889ZdBWT
m/NXt23AJxGcS5TzbJGVDDcHSAonTy6nDAXMtHHPS9l2TScpnDOMJb1UF9pUgbocYll1plnIWrsd
JU8iOO+3NJ1ezxVE6ChU7jDDZu8zL/ZH4NPPnlRd5L5wCU10Ks75aXVhmUuEu8uANys5wJtldCoV
Ft4cNmo8BfKFLmR5OH/ONyUNLKJpcpr9Nql6OZYuI+hg2OfmgAp+EfTV7vzHO68ib0ob5ThHpTbg
Zue0PWixsccD9D5RrP15Mdu+4s8HBNLsa2VXYpmSkH3AwW8ObTDstUD3xUv+bx/1z+7vJIfzFVlo
kSZvcYGsI8hwgsPowLCD1O6IEq9TuZkrDJP/w7+fhHJOQzUWJSoaCP3798V5rTR5ONTErNJYAV1E
0BS9lwGOuCOCTEMkgfMZGg6TGAoLIAVYr6OHCk/R87ogksD5C1SPm0HBknqwGJc9OmGqJNzLPe/G
Ae7yWt1kqiaSzEJG551ywRqrUuNe9OLbNCDEOayPgJ3oTbUOu+MUNDc4jQwi6znHamBZAhlL5GQ3
U05F1mzsN8sG0mnOH+lx2vWz0TElCwNrwHpl6c43mCzx4BowjiBMOd+UV2FKK4FvsKelWSklU6+C
KI7d3vw6yxejhnfnUH0gfqwFcfXOwV6kuo7gG2j0M0kuzeLbeX0TXR3PmjDqSz6W0++rq2VcHcvW
V1cn0om3bWzu7jg3ZNSm1BJ9fHn5LIfpIh2PLT5VcwTAj5uNglRCKI+Z3CqXoFZlzRLBCXPpLkFt
CA08PywfWvWCJI9ZeBk3xJ/j3C3Ub8Lu7FuYbe6wzEJWwptZkfKs+52fDb8Wxa+Q51r+UO2pD66p
Zs9AhtXEkw7Ci94y9LXu8N5Kae08RsMItMzp4KI3eFcakuZEugKwHKAROHbYXeiRNDnxUgJJdUq8
Js4ECrblAtY/gnNoUR4VtHpOs6SjOn4nxr997wt0WGSNnEfDyfpZHeBmVPrU54CDXFS3LP049LLl
oJaPSvM4jpFrxv6sH83o+2x86ftLgoK94Ieww/BZ//qwnB+q66nO6hrWyjLkAtMvE6vxess9mzXo
HFO/XVzZ6yxXOsjX52Vvi7bAggUwTKBacPdsVRoZBgUeKYkBFdsluzm7GCMjkLPay0X0iFtRCpAt
YNsCUAx4sjmtRto8DYBDAi4H1oKa9nocTUF5adsvrURwyjtNjR1byGs/XkXYNJeVRO4GFbAaz0sy
/YmLfyqhH42L6/vjFFZbCEmUEfdHTEyZXaDnmBgCt7epD6vTcKoI+p2hoDI7zWQD9yugIEWrs9Ad
hr0x/Dyve5v2d5LFFyrCKKY5jUgVlOTCWkAFhLp9jGos7UWtGhYb3hjYShIXDkfJaku9wcXpwaq2
1DEarpdAL3Kim+5rJZDLzeVUi7MmgcCqvI/JLcWQTR8K/JfAmvhx37pKVXCim2VAJDAhGMSR2+D8
BxJZE49bOkdyrU4ZtIHBl/2uyb0kSDLjW4g80b2JzsR5iAodng6pLAR2maMvhhNHT//PM3Eeoo+b
MKc5PASr+ilYU8nTHUENVQrGX+DM2LeRwCeJzsQ5iLpWJLDC4hIH67bXb6P2TnAigc1qnFtAAqtI
E7u0xpt33S/5MTtIju2z4JEYWCZnb118r3ekCiK74rxFYdMpGxoc7Zm10fQ1D4zyh24Xmz6jAAnd
yhOcVSCRH+gtokqWG8VECMmnwusBgOwY1hyUdvgNuCwPeSn/AMnMvZln15reA7aQZLlrVpoNLyYk
aGLHe+tWMOdhAVrHwCgDl6XVU2HrQOfHKhl1k6x8Mmb5ykhiv4zz2xaeLCwsNC7TaxrZXj9Zu3G0
d1JUFw6qRv/mRuliIOwz6eUyKI3ql4xRiPPXte2GTj+QqeYqjcwLCfOENnLmyO4xb/ClBwRxPQr8
0P/wEicpnNEOktoYQ9G/FAiqxdeBZsS0oF58BvnzDi3YjrkniZwN00ghZK5gw6fq7/ypPCxX497e
//+ukLPeSprBSjQwFZ8fwfvgRQmcLQaYzkvZrHcoyulEnA1X1tDqdoIvVZnaMZrRsGrCnVnIQEpf
robGdiK09SQpddE/9FXMmp2Xz/78OU3mDHmKrCFrZlIFYbvEXmXa1G/lGqxMlQW2eFDoWljdTtRM
cOzzYgHb+lo/lUYL50rFqeOeuFH+Q16CcfKH9slQ0MLWiEhTRfK4PKDNe0posbB4xmoYmTfspR9S
Awo+9n5N3Cj2AHIsuxQwRMQWHPbtJDh71AGzULEx+qMa/IJkaiVkwiwuyhpYkZyBiwvCP9npU6f+
EoK/bPSJQy9MdKy/oRL6NfJmW+AOFGYXbz6zCvpuhagK81mv7zsiVkJLA5bK7Mb8UXwD+5VnDdd5
MN90ILwt1E+yA7QzQf1rUyy4hkClbRuWyWcqphlPIc3wyOgWupOrHxqeMmOJzYJIFdyxSBLn8LR+
yqqusPBotwhbgeqtH1Xyram+nDeX7eLA6kTcRSZylhZUhQNiLebpVwECz/nXBCKqbDeGf7/YxRRn
JY2deuXGTbylwriEtFjKL6JlQCpWB3qVCnJ/djlvtGMlhnN1KVDGY2uEmJbITlJ/szsRGsC2m1uJ
4Nxc2xellrHk6+8dt1AW59Os0NLlibLjPI+ovPS43tki1M5fHZ+W5HgxqUMM02b6oNvPzev4JwO8
ppn3nuY1U7Az34rfLFRJrJRxAoFFq+66CMvk2udZvhWo+WacPX0uHg4dQ8ZqlLC3LX+F4imfTde8
EsVueKXj2oy1wkiWYbnldUKPfXEDJXcLI7BtcMvRQeAoBLquc46iU5tRH1ooRxJ1O2pezGbqnb88
gSviMdDV3s4zebKhErm6a8x/qwilJOkx64RRjT0mz+kC5x4WTZPUSMdXYjMh9XHaS/pfVUZFWsH5
CZuWiW3nKBCeGrrLdX0ILzLh7Nd2IXSlFpzDyPSmJEMEtWBTIbRw4wNDlJwuJmdw8xmAZqFDgfAe
NULire1guRLN+Y9yVstiMJCcUIC8NtSf9iV1JgOTIskuRt8yaQ66n2OSKnWE88ObT7qTbB5zWNb/
yGbNluH5SQdYsB170tn27ycdnd/xpBPYBY9AbGbJiEFPZEgolxzkzAiyTBLMpwgMw+BqI5hq7/Nw
gekh6bukthI7NO7cOlIuVFlI6CBSIIPzK3NX150caS8uDJX0X+pRcv67SUa5/c7H8baH1ompWaaN
tjOXa9a2NqdVF9dBr9mJE2fFw1IrvWfr2odc2UkQd5+dqiStpOGEtQkOQKnWHEkWJjzbNn8Swl2j
QWNiRumzHf7tvOe2Cp5Eca55WIxyiglCG9UVtwi/lt39ec+8/WDF7MufT8Nlb4vSq1Lcw2H+jtYM
eG/UPWwH71RvrtHRFJXZRcrAuegu/ePG6sa4AJoz3ln0ClSKgpOJxPCeGQ9xIyKw3iVt3V49jGHn
KMm389e3LQTrUBgHB46OyflFSU4WvRqRzUuT5qat5JHlVxH1Aq1W2J95G9X+E8Pj9EzJaGTLGL4Y
Liab3e6gP1EfqKoeAD1cdL/2wIXeNW72ReR+BSfkUXrCOlHCxTZwjdZBj4+F8a0ZP5+/xG0Hfzod
Z7SVlSDJZl9qioO5TLwFcIWS+ojZpT0RJQjbDvcki7PdiNKx1nLIMoanscYKmH5r9o1jYSXu/KG2
LfckiLPchpZ5lQ0sh5Ogfti8UMJaoBbbaeJJxP+Rdl3NUfRM9xdN1eRwO3nXERsbw80UUZNz/vXf
0fKCx9p5VsBXBVcG90hqdbc6nEOPbhMmdqYyycuC2ENb0HcFoGerS2ywS41opHSycuas6D9Mxas8
5uIWJB7qJreqU7aYpgky1e5B+IkJRVv9kGOe6PIW/ser5VUgc4VBS5bPKximYJuioDmuIdqjqLj2
GB+Fzr0sjXdgTHSl18Bnw0Qt7lhhOVFs2rPlXZbA03PGWCSAZWvmhRoLU3JyWcO7P3NS4EvONxba
RC8LkzjaYTL5pKHo52lZcXFpfmf8Vi2uZs/I7nR2nIIjXhI96vCT4fAntYv9o8OEDEatJENGTfWt
bkZCrC9mfAo1aHbpb/pEdw9uI4o5uEWOtQgBKlJJAFit5ltT+zfN34hgTm7sCQij1qw59ftU2EEH
JJ838wN91E6xvXyJ/kVVXgWyb2hrkkxhbfFgysDz2yqfVBUd9MnHLL2eJYmjKbuKspHFBGdkjNsh
0qD4qdT5AzkAmnOWczvFnHizfJBaXn8WTzfYl3ReCJG2RhBIazQ/+5VpE+x6A2REThpnPzm1WRxj
76tlXOJah3LQN1Oe2h0Q+Du3L1w8V8CF1fCu3a5/2chjzD4xl36UaVdTPBBnTkw7rxVvQX5vUD5d
vuA8SYz1F2sr79oC6b00eWpQX5kNv1F0J+9Fjn6cowTSlJuqSWCgBGejxDYFloJidpOGR4raxu9m
Rb9eaygKmOjidHKFRQjoYHjcY4djgedGd23mRjbjc2aTiDIGQOAC8M7Nb9T+a1xiCi5/SBIOQBXd
r7MYS5NFRHEUM4rNIjVJO5ORYD9n/bmtr1rrXs54uNq7pmojQ35rFVeMZZqTCKuIgT3fBPx3J/Eg
+nZDxY0IRuGFOY0qMiBUrECOjfkKOynu8+nbaKIfjTzHgC1YDP+yJu5f6I1MRum1Tq4GDKz9dDV/
Nxqzq/UbUYzWg7nTkucV8RvJUFWdg4XcyxbAGmLOmnjawOhdE0X5YsRY0mx+rubDkn9Wuw+cbaNH
cUnjGB8pdUWCzD/soBqQsDk1Y6/xe1p7MEFmh1Kh9Pj/lMi4yjHXUe/PcJMze3Tb9XeNOtVRnYy9
yPmnTllQyf2+VYznHERL7fLsf3FAEXYOoDHe/WHiefdd/iqLTRQVyYrVDVjda0KdzsGsN3nAndDi
yWKc5lBoORCDT9EVzQG8JtT52WCO0WBzRHE+EX2aEeaP6wdreGqrB45W8NbCmAy1UaJBGbGWn93M
21iN19PyH6ZCQ5eAjrG9Mxo7UVBXsQaGyyZf+qcDMDxZJ7+2eR8ZddrmQA3+ta5fZ/Qn3WhcWYw+
mIUkt432JqaheeA/qcLvm8DfW3gKeTbLGlah7ERM2wdTDVjP9HFonzJS2ITUPMdP3dG5gXqVxChG
No1EERWTGqj+YPSPKQrDM/ovVy9pDsCq43ah7mviq0DGkYhDpudpDm+fAdslqqKDZQg366TZ6Spf
6YqloxTXmm4piaFhluGirbx4Y9/umyAZ00ChqhmMTe5NE1OCLeyVhV9tibndtuiqiX5cvnL7R/gq
hbHD8lIpjZxCSt/OfinfZ0AqjeqPc/H30CI0dtNeJTH2t5FA2EdoW/+vSYXosN7+nNfj3u3dh8Sr
LPbFqdd9VAFOCD3EcnKVWerLaMRPijxcpaN5SIgyvyy5Yti9CdrtasxsRSp6tBMn94tQv1PUyJdm
61oR00MrDddE7/4lYN58HnNFDS0um57OCA0DiiQKsWUBpH+KR/BNl49332L/3nST3qvNDbXMRBxF
MIoExdD7WfeiECG4LIGjQCZzM/NUrYBCi4syaJMrlq6I6f95/Ex49Yn/sGuvS2FupNRnWd8b0J/X
t9qf2rV9WegdMw3AgqPGzyxKL6dVnWfoz68J61dd5fnv3Wu+EcUsq7WisVUAkRzI0S1pXv5k9Pgc
94ZePQB9g6gQzJxAAX+rBfrYF5OQQkbcGu8SwKcnNYiRs9xpou6o6AbwWLQwQVccGsEPVpkdJSvO
7Fq2HB1PMXuOovf/oDSbD2LUMrPmblRpzDKIR0mxQKYQ/ciEwQGoxMM/SIL9FBVgJSP8Y5ZeqX2/
WDRxp5hf0vSDnCP13gGIZuC9dnbvgWkBjgWbDC4axrwt1SDKU0uaoCKzrXXvar081ik4Nub6cHlJ
+9nPV1HsvJJsKrWWL3h50EJJ14JUIUM93uk9IRAIuqSGcDCcyzLlXYtq6YYEBHkwAbFDAoVBwAbc
Ugdsjje5NlNVCaKxd/J5dJvZcMciOaySFYCt6VgPkWMmwjFT5EOdCVcl6TFRpfpKNV4p2WqbEQYp
lMkZkuG6q2RbrErPQLt0TmqnQlOmAIrCItZ5GZg9nw6GJXSEggtXFU9FyY0x7ApiECLgXf2rb4Ic
//QFsKcNW1GsW23kaOkyiAKp3mMto7d01JZAUDvfAKzI5bPZtVZbYYzqVUQFHMSMh/bbyv8fZbE4
C2NxbZZympbSgENRg9ntbHlwiSc4UYdhYdOObMCEHcsxVDm3eM9IblbI3mIpHoU+o9HYLH2L84cx
692Oqx7UqLMx5lYIa5R0ba31BNtIc/zlQOeuMTxHH8GJENC5Q26YwlFImXEzcZvry0LT8H8/Tkuj
xUuLY9yMshb/c9MrJZEvJycGd0mp3Bh1Zmfg6Lyskrzzoj/f3DRxaK3UqrGwXgbKYx8CytCNex4m
+L4UA3BuYDUDxTUjpU3FoQIjGA5sjL1xujfGKhhMbslz/5RexdArsVnMusr62q+nkmcUrAdyPNV+
JCe9Wq64tR/empioXxLnrEvBX4AOj8UZq2dVu0573hzqf1iM1yUx5imLMCgoUf/7K5aiuRCa9+Z3
au/mvVWwsv46JcY66WJUA6bslJJTfEsF7g9gpO0c+dqg8AEnyiM95Owg6x3zZUqXnl6qNA4yzA/G
KTCCo5fLCr7bhrRZlcXEFZYEVE/Alf3M8OifxU8L5lai5DSsrHnogZq9SfmDOVDe6hgjVc6RpJYK
yjHt/CjPIpL6kd0mnPFD3pmxIxSFKKRAu8WZUY8ie3QCO3OUd6cT8xfOC2LfNP1WEIsxTWtrZLmu
YSsVlJYwMTIV15r0DC4IO+YtjLd79Oebq6wBS7hBhQn9hUthmwlxs/hLbfCKdDwpjMEQFC2flzkH
ulx8W1mzDdCfsuNBdvHusMVYirwZ6qSmDTm/ohmKAvVn+cxzIjs8ILbaztiLacKc3iBAH4QcDJwA
ucU4IrIh9e3YDa4cTS951PnAZrYtSb0ecu1WXrN3ymgd9VULKhE1rtjwSJR42tKExQxUfoF8rxTt
C1Lb1wB3QMC8/tPQ6fajGcOzJqZcpTUOewT3WKd/pLDuyu3kr17XfWzBJMtrqKeKeu5jfyky4Ave
atewjvlcDAj60imY5cQBtap72exc1iyEsG8llIvVSGTC7ZeL+tpcZ1s3fvTWynlgXL6QKgthoq6W
QeYSDo8sn9T1cyxdA1uklUQ3jXmvpt2KnqqqkiipEgVYYlZUzcVc9wTW2lw9ldxFSZiZoy1b36X8
ylJKV6iuh5UTTVJtPTsnFU97oKxj5oN9qvV6qQpSjvUJ/UtFKvDE5fbcYfwZFme1PHnu/+XYXgWy
LimViTQsCQyCiuy53U5d4uBBjiETtak4kddufL4RxexnhvZGqauwtr5NvbbQr0bM0q6kd3EG3mVl
3FX3jSjGFVlqO0XyAnUXxFuwYDgd0TiL4RwU64Y6qRTqNINyVKXlJF3iie23RFTuIhAiCt1TmWQc
gdQkXNAM1hXNhjD1Mi0fptNLNz5FcRjHd2rxQZxqbx0VW+156R/eJjIeSVXKrFAELFFFVgIA5061
PFw+pnPKF2q8N+fEuKNpSvCwKSAiXtOXXmlulgHg71LcfBHqPLeHRgRyZ3KrVMtTRVZvMIZgSAEB
Xw3Hsk0dEOMdNHN8qfPyY2Kqj2s+HFYFVOqZ+Cm2VA6Q125yY/u1jFvrlkwcpwYKPPqnofAcDKm/
IUz+qEFo99232R/GuaEpUydlg0OffckfgDDojSEmdDu3O/wPmJI7dLZrxzciGddkCnoljAvVs/pl
jV4AGaC1vADhsgyN9UaCoK0jcG2Bd5WYbmv4UfEkFzzSrv+w379sqcZ6JGOWDCAgYyVm9TyjfTFC
4zhQfxXpThIrW0/9KZMcizxe1un94AcJTTRSoWEYXV1vHaE+I0tZKgh+Urxdxc5wkvhFUW7MOCi1
u1z8JCRhVFL6hQ//T8H0Pm8iSEEaZzW2sF4KTsQ0AqKx7bK00wgea490YF+BQ1sHzC7b75JhMLHp
VEgbBf1rWothFKtPEgEZxoh2IntuuierK1aAK6tPhbh+wfhtqA7dXTs1oNjQAEHbkxRcEULumEZ6
t5pSBraCKXFEUyPAhwFQ6axgglWKE7tYxCepCEkplI4hgvFGRZEc/z5XV79OzHBO50NGMLJ9eY07
DssUac5UpNDFOnuS6TyrDWkJMmXdTb2mV6r+1VwmB3xYf++uIEi3FF1VFXChsZ4RvPfTUsUYpi2y
Z4CuBNMIOonLi9mba3gjRH6rHsivA7W3KlpYLwk9Dam/kGOJ4U1P/0bR9EQ3cxM1DEvVnXj1wrMs
v4lIhmI/I0OLgU6wXr2VXTRJoY4Z2BVizMHcyl7iZYBSKGzjBlQhkiPbmWu5IrhEOOHimclmBTN3
QgELRyO1EAxiLycyZhA7LIMeSApJAhC7ygcrjlW7jgwjwO6kTmvOX8uBfFyH5tGMem6lkVWp0/cg
8QNOAUDxymfljgIF8KHL42AdbGOwpUPvCopj+OVddNBRsg2S1h2u+0Bwdc7D+czXnkSroCxTdTxZ
z0JLY1wxES4CfT4fh/tFIzfGZGaPQhW509Ao9iS1t9GzWGbCE2l10xUG9cNglP03y82vUTirNPJD
WsjDIszumHagl1FBz2nKfViMucjJh7MOgvlWNirNl4VMnYxtSqvoXd7gFdZm+VNhTbyYlI1xqCBJ
1tDOJgKVXGPzdKUaLVMFcO4gEyw0mpnqbTJEHCXck2GoBkIdBeB0EhsqCkJH1rmTwGdSTPerpISG
zL3cbKBA17GVwei52XZT2+d1gqzZhDlxjJB2SIvMTnZP8RYtl/D6HdmHGCuQnuDG2QBvdFmGTo4D
Q7GcTr3PLeFlyB5UDVj/1sTzqfR5unU2rDQmTsyVps1qAN/R1P71EJiHr3Asx8I3OEfFRvWmaolo
3tTg14A5JbMhw6TGtZjW2MZY/dEhjRFK7XIkpvZFJ59E+TBPOc80nivHW4mMVe70mBRlUqbBPFaP
eFOExOBlic8vE1wKSksGzL8GBhXGu8jSmlXgVE+DGNzKieKQkrjlWHGG9M4VAlLQq4QpHwn4Jme9
7FIlroMKKZV5O+idW6cJeqVrd1gEYMnwOIJ3PArEIbOugLhUgVFjFlUmBqmTKM8waymEi1Pcotvc
BXdTSJlm0Rt4xWfUoJHvWyV8K5I5KnOSaq3TevCAL3dGtbzLRmSVUjGwluWIonHYGPqdqhTBZb99
SjMwYk1DRFkQaB86DpB+1uamDbMlYdS5KALxmISgbRK88c6q4b8Lp/Zmr10x11TeRLEn2xRNUQ2R
OuTFDufmBQgUr9/AjlYt9SAJsDBFoN7oQX8vhZlThjRqiK9kCv/gXl7zWQyNe2gakqkbiKFl5Swg
Kko1GwQ0bm/Khr/IIrjN7zuK+0YWc6xSM8zjImN/af/WS/OlAZQeNrq+JrNjebTGpqn2BI6txubx
l3DXycRFUUl7YPK1+F3s+EWK8Q/FjtOeyqjNyxZ6t9Gq/laPAAMDkFRLKtDkBPIG5JinQ+RaTnXI
w2S4wlCewznEM9OGJ5ck6jroaDXTNFljajQJWdOlyOhzOaie+wOFeK89/VEBDDClcdV4anOmpoxE
5ijBW5a1mgSjsGCR5XvFrW7AcQZFrQ4jKos2r55zHl4yApnza2q9KWQVAlG0fE/nhhpYofzD5Mdh
+S5xuSD2ZyaIkUe3fGMLmlHNJ6PElip3+SG77d02sVXT+Vm5QuYOPIEYWMrMEPAOiCF5Vc2zN4TJ
yGd0yOq1rkQ3BKZDAO82/TB86cryrCfNI/DJSoDJIjf/FH8XOU1pZ0l+Vi7j/61lVRtJh1xwL9qr
G8Pea4/koXXBBOh3QX8FpMsb1Laukda381vNmb+XDg9y6dRI8sYSM6unlmSz+2MrC4UQl1lAMQUE
27iq74cf+nH8hvF+/yvYQj5rx6yygekSWgFBq/gUah/7p5jjEc7eEMxnMEmhStTRdCCRIrDGiNwA
hhNInyh0uJa1Zk6vADGHc5Hptbm0bsYD6WZFFDOuskB9lzwY/hqKH+lUHHGGu9j7e9v/dnlsQ7Ki
yKM8V9hl4Ka6qekD1NYbSOs2Glof0ucl+RyTo9m+L2VOBHNWOGW07GStN+eLd5Heiglul4bG/6Kz
yQOd3wTSUrg+zI7kLI/SdzT0cuzkCRPxwvayrcrCHEejJEHs4oBPOIze0cpmEioulY0Rc7s4rl+S
wHjXUHvmypJt3mGM+cZ0rI+1G91UYexZ7tzYfNbjs9BRQxQMFCYQNhlI1LImfNLqRpjrqkCSJ29s
Bd/pTnKpHZWBW/c/C/ExkwAXZZh4FmsSaJveXq5IL+ZOGEkO0EOjs9dO9lEsn50qIbGD9MixNMiH
Ol+uGkCZmXn7+bKOn/sqdNkjyaNKoNJV5ZNqbI4+EVGOT8WyCKQ2J70dtZ3upwj2Hi+LObffCvrT
FPqHcluyeRC8LcHRpMw01iChEvYh9RRimHIsxI6dhhzwCGAnTUVC3P92M00yr7NYGjSuyG7FZ4Bk
dLdSCJhiDCI377PD6jX+TOCCeR7q3DZBMGpXugWar/P8htAZ0UQmCNbiIcx6zSeN5jeNAhyUjPeu
OWsFMLW3whh3L3f9Ms8YZ4FXWNEKINmjaGdObjfw9qTkYqzIZ5EiI4/x9qvSJcRssLj1q+JnXi0+
FM7XEfx2WTCgqaJCT4XpSU7hFo/9DfHVsAxyEEbARt5zPfG5wmICDxsMJjWD3k3GEyujWkadGZcI
rrLSy1bwLGAHQv3QuKS+i+zCFTAcdVl7z63BW5mMF0aIN1lWlmEAtVhvamlG9NF+GteOI2ZXe5EG
RRMuUBmRMGT22TCBF6GARxtRRnyvfM1HOwmbYMbZgs+3bO3eW9zULj9pqc3T391t3YhmAqxIsdAt
awg44nJxtHW+LgvCCWbO6DGo2m6XxxydGAtJZCVoCGsHRz8WXjPbc5g4o6f6gKb/hlqbw3to7Gku
WAskJBx1+pd5LZOxmww0H5WB0UtfC7166PvhWHft45zRtPtaz7wzpGf01qkpOtiYEf/T9rczz5HU
g5JG61zCAkl++zH51F41LgjsKOfkF3QB25dV86wJmG7qVh5jCwqtzoUkW0vYgsnLQPSHuRRbfkrd
/kP3zhDtFUBIIgD3JAcTxzfpsbwR3k9X2aPmoGf4k5j4POjynWji7RcxWiw1kzWI5kK1OAriF7Rs
mrbhZU8DMKgqtyYAQ46fhHte/KSd5bBOOwGsFTyfQY/NgvvmeUHwJmuqAGfzpZ+0UE/r2CZDfd9K
1fxRRZoQbZVlbK8xuau7vgP1KTZs1u+00ToMYuy1suFacRpWavMoCmaogofa1IW7dV7RUz3bPcnC
FcTXypRd9Yl+VRigM5KbEU9kw5mzH0uaOSpMvlTU34y8GuwqTm97oXzALEEJzrS4sNehckBYDYLi
ZEYeIe6PbW0dENYCxBkgn464dD6RyJH+bxOovFlZehR4zSxh1tCCXRslMHGn9mFKOsvWZVWzJXR1
upe1aud9R8/wdS9ZP4qShSZnRhnoWSva1qDdkmUo7UzQ77q19zRtTB9Kq7RulHl6V1toq6qWoF7I
F1PLvlz+lr3QAbRbaEXBxBVqUozVmDqjITlClBPRV3ZMAmDaePGRh6mw58C3Yhgbr2LTzXKV0Yhr
jJKtjIt17NbJVkcju5IakYfnuudSdJG2YGq6Dm5QZoNXS1VXs1sq4A0nd6thhLLSP5ri37J7U+uA
Y0Rcp0ggQWRJC4ZEH0VtgRijSx/WHARLFTTt8gGdRkxZk2eJwEhFPynSHuwcgty3/aoZKxp920R8
6qoi8SS9cRvSu40++VaaX6+UXr4zNHtqxq+FbN4npAT5pmiJztB3ugcbnfgjGRtHKKRwVtKnobee
IjQBgJ2z84Fh7BFN/1wIzX3XCVd6Nin2uOaZXY3IBESjdow1dHuaSmInWeJKZQJO22TunEVZv8gd
Eew8sSj5rf7BaM1grsAsDUZ3fyyyq1hcSxsJFLB0NN2cwSpUVyNidXtEajc0RcxQNUK12KaIE7PB
N/pwef/2fJSFxLGEOoyoqawqWAWQRBO5r4Ia0CRyc6vNsm2lhZvmhzqOOYe15+c3wthHpmWsBhqE
IMzS0AMAY9gXz5eXs+vmaa1T0yzwuhvskGQ50lx521EgoPrQ9ocaeIAj9fKJbZReascewkWO291d
lg7DDpdLc26Mn8/yNO3iBKzlQtyGYg1V6ArOMe3dWASdqmWZkmWANZJ5WqRjC7w/7By01o+0wq87
NRxbnundX8lvMeyYeiTGcgf05SrQy8heWrB6Kry8xmmG4ezCvi6FhS5Ua6kzyrSsYFKnzq/v468D
HtE0N7oeQLteHWWA2Ch24XVPyPD5ybc4NJ5bqXDagOe1ecuV3+5q3rZS1iZw2kS6iQxgr2BshaOP
Owdn4OGJPkYdzSlnMWAOv6pbDSz76AMwtbD7+LZ/jJaAeBkaioQgASiQcZMAfZ0jeMelQLBloZMC
uIYI6N+ubRQ7SVpovKvY4rE+FM8t7oKsA0KvcFRXv0sfJMuJjxqvXYvu2fZ4DdlSwOqLuTATUdAZ
7BxJYknpJZEEHZk9FK1sNG16ox5WUuJEzUEtSlusQVzThGYah3Lic9ZNL9sF+WzRpJzzVotlibwp
YvzZJAO7xcxSWfw5OQH1EekUElQ5lmk0jjx80vSPbc+F7uctilHUtq06EisxrcRGx7HGiFU9fmvc
yVWvcYTDaF/exP2FaaDyxsArOnAY3ZmaehDkCeMSXXk1mJJdScSeotWOlOCyoLNSzM8tfJXEZFUF
YRVGIEATLEzxp2AN9d5Z8VyoXMRCvGfmWeqClcZY0abIxlGdhZ/SfqKadDMGuhSn8tNg7TlzeGep
C0YeC5VV5oCUEPK1CcR3eqD51ZGiFOiugR5KW38s/dhPnMGdP08HHagqxFVsOUhun+WH+oaXnGLt
EPspjI+KF63WhRw+ykCSnBh2PntIi3H0hn0EsUIYNY3meNAXA/s7SeEKADm99+M5GLO7tFodFW8b
jvbQ33d+139rj8o89oxVWZcpWppT6lh2kMBEtq23jUB20Y/HkcY6C3Zx9OebZGUp6BPIw3EpgEni
t4Ppmian/+ZEv3y+HtTtgEWLRyT72iBtaRhyEWH/enA5CNm3UbcAuztV940mX5E59iUSIQoEDq9i
aV+iArylMKahNViHqO5R9U9nT22Fd3kn6Y7Rdx/B4vpZksZgiokvdNk7IY+/S8LwEZyyhY1xoduZ
mIUNNJKrbOlTp6vV1FkW3kVgg8yfW/e6LmpvNlun60QdVRCuBEoMgr4FpGLpd6VBsNt/r1fOJp69
HllhjPHSstXEaDE6riZndAXg4elo2gYP6uLLbqn4SyjwXA5Vs0vHxhixvukVjeiwzmV7tFTi50Jp
EzwGljZzTUx+KNJRRCuq8UGQrrtCsg28Ty7fBPaZyq6ZMWxKMaXoWEDDnRnjQUxsfZSP+nTV91ag
ALW0Va9y88dlkfvX4feZsrF8nfZjsZYQ2a6NL+iiI6XfL0vYP0kFUZOFHi7ayPVWbXIL9nNYwKEQ
X4Oixs997WH8In6kiXQ5zCJ+oXXXnmwEMle8r7pBy1KsidJ6o2k5Rav5BKJR4OcCizJoK47mUL0/
U5yNPGq0N/ciKubKknLEKn0D3h+T4A052MT61vEgw86eRScF2UiiX7KRJMyyBAw5qCgtIRce8TTc
fBsdFu5yiI+DXX7lTSbtu/aNSOYe9mszRRIGWoL+V+er4eHN6ykeZln/vzvJXMEulsp66rI4KOT6
Rzx13+ZIWG0tzmK7jnmMbtylMdctXsRixAsJuv+b1f4n8kjJBZrd9duYSrKQQUFczb7Pi95YC7mJ
msAC/3VDLPDfKh+k6T3nqu1a6Fcx7G2W0GokgQCN4JnSHir5TrKJR4csZm9R3A6F58iO0O/gWy53
9IEezfkl+L3C02ZvVHPMm1qcdWwmIZmLbno71VbbSmRnEO50Aew79cPlxe4ay81amShFm2sRLAwK
KgEjGrI12Z5kA1WHKkT7uzf1JapojVMZ7b/Y6I1YxpqZ1gx/m2GLzTS6AftNoA+pV0xBYlzXzXdL
XoKEmw3f9UwbmYxBqxJDBkDs/wLenCIYEM+8pt1VcxFSBAOLQyG0H2JvJDImzajXtbYSSNRvTMzG
r6HmxbcUBjxDaYxXf+CpDmPVDDWJ2niA6qx9OOelq4y3qlDYbfmS5Kqt80g3OXfxVEHbaKoYq3Kb
qxoJciVzFryJhOlBKzk+gR7JpevAWDKxlPUcjblNkPXGcyFiuqPhbduuCACI6aiIod7HVjEnIx37
SoSxFE1A6oOwrG04i9hXg40I5mTQVVAo6PaPMUIVBX0NbFsTFQRHCVBtA3VM+LeZnJN/28hjnE3V
zqkOBr84qIzs/VyCE0OfgstmY3/XLCRKdRG1gFNv7Ob0+6JZDXmCJV7BJJIaWRgLJa8XZve+og8a
JSTks0U2N5ZVs6gA2gRkFK0tHxVfCWO3RJtV72XvJS/zY84LlR7DmbJt5DGmsJ60aQHJL7Dtx9Zp
kNEGrSdA0EZHX3ndrLtWdyOKMX8KTqjPFBRraBMGBSiafKoLvHfu7ilppwwwWjHUU8Vye0pDUaK1
FCtSqslGl4LT6xwTtytBB3gFQIPQL8sOL/Qkmgu1RcpCq+KDUBzjTOPdHp4I5vaYSVuRjOCxTvGc
zOckBNe02xRww6cea/TYpRbHKZ41+51u0GZZzA2KJxmwYxlyFdGn0aUnFLvqIfbJjQq0h/4DagGY
OHCrIHOKa9EtXOvQyv6MvInzD9ds8x2s/RMmMvaYRMEBAgLePJjWX+Ng0wzlRgITvS1VV4woqiEr
0/rj+kCf2DN5bISXywvZt4GvcthxGrBQSvPYyeQ0Rmr2iz0ERUCuV0dx0GiNVtF/0v2NQCbHkwIM
2+hnaGasr345JlcCEj2XF7V7izciGIMh1zibDi+VQMYtLv0xVAIhkENei++up92IYYxF2UW9OWsQ
00+3qKVk5bu142Bq78YOGxH0Dm4MRRarkpSCNy0w1Zc1b++1DAje4QogKbN5iBcpvLxxnCttMXHR
OKVtmmCSK9DUzO2au0SMOEfD1TfGaqR1NNGZSmTe8cZ7iyefesQHIuvlJfEOibEYXbHI3SATJFom
PShGs7WLzLiS1PjbZTn7WwcSIFo6hGdklMHI+qJaDVQU1Bn4m6Vk94vGcbynqsCZI8RA7S8ZjDaA
na+M5lRqwOuKpgpL9XTAYOVt5gzp6hiNBw6/0EobW67v1+VbriXHMk4xzXxYZAVWKnFmzbKVSX2o
tWcCyPlCBnahVft9BgpR+ZtOeqCCP8WY3BLUhz76Vo2Ye1vUwKrfaeW1KX0RNeIv6Haol2M+V65q
+k1XOXWB1ivFSwW03mp+rF8BKuLQIbjCcE8FzJTmo2TUqi1G8WHtZVtrZ0+LMHeGj0+QhIrj57Ly
quGzIN/MiYG56Gu5DcrmILYzRoUqu11Hp13AOU2+F1XMseT0/M/3FAVLzN+hHnsajdzcMLyyohjp
YJxbnvl4FqAC27d3cjF/ayLzfWHxup92gxn9VR6jJ+oYR3UGcKcAQ38xGg1iSXVwJ14wiMW7azJP
FqMvmZSUUTFAXwTJrq/r+9JtACbTflAP/dWM+WlHeO7c4iAEYFh4pI3CS5DekB+pkx95XWa718NA
dyuIW1FxY8FL5KUcyzJCvhN9krYO5J11cC9fQIXtEj7FBq8iWE+2NgSUxjFSOZMzu/Jz6RdPYDiu
HY3Y+XP72DiRq193N2DpRR+odiRO4aegy83QbBU5mi23tuWqrdNOHA3bs0B07M2SRPRknjUvoFUz
VWSkx4O0AdkJmrcVUOMsHy+v/qwxkq5+I4XNjTRpVIq1WSENeWgPY2mnrqqB3Qq1+A8JGH90pJSN
b8BNW12FJ5qqLHuFgDaLthYL8/5n00MdPqw3RJ0GgifsC6pkv7EvMjd3/h6BEIsFpwW6wjGee84a
Vksk1SttjU8dfb/Icf4MRGo3jbaRxZZq03RMkoJUyf9k/QJBN6/4QPW7CdCtLCY2sgxJyKIiBuP5
KL7ExIzsWslVcMAu90KPFFdRFXZJyDEdydWYyodOKj70kukmmunOSs0JPnZ1avs5TBw1yFq6WuaY
4EZRBiSCZDaqFbITO6LumC4ABSdfdIHUs1xxR+/o72aVaiubsZN5F5F5ybHt4lHzJVoGjV3jiYal
ZY6yaz96nAu0V73eCmSMZWl0SjlaM63ISP6WVOcP5u32ZYGTDXOTO4Qw5grGJSWGByhmSXGtIUHp
pXhaVuva0Jcr0TRfzLXyptRAU6N23U8jJ0uwG4WhC+j3BzBRmNBa5VSbCy3VL14RVsFoKysGAEBg
6S2hKnJM4J7134pjgrByjoFLn89JsCyfxHKwLcKbld4zslsJzIOs6bJ1TDKoi9ylB2NK72K0h5VG
ztES3kKYV5lVr8AxlDEEDvgTOx2+yxnPmHJUg7XjWlHkmqy8UUOatf8jc8OTRX++iX0WsS/QxYlw
j7YhU4hQtCPSNmgKEaqXHP+8u3W0YKyjS5UGyW+FRQO4/MZ5Qs6jSB0VnblV9PeM4NQvbGTQb9gu
qGq0isjwCzQlQfO6pwX95LvjLmjvbbYVRlVyIyw2uzqZ6iEJOh3tj1Jp5/rdKD6tQ+Y16rUpP102
UHvB3FYcc2XzGg3FxkwQRsy6owqzLcjvaH+NypHDOyf2ro561Y4aFDABDLiGl2YyfL+8krMBfRqr
UCXQ0PyI3BQ7oL90yTjrU4k+5X5N3TKzBiCsph8SE5wGGFJ0EksLUzm+ymrhBQXj2Klz5aMyq46V
Kl7fKLezPvI6wvaCmO03Mb7u/0i7suW4cWX5RYzgvrxy7W61WoslW9YLQ/LCDdx3fv1NyPdYFJqn
Yfs8TMTEKGKqARYKhaqsTFORjYn0cM//6DxMV8o1xoXowXN59GnbScVqB5jDMKpt1HYNTh511Bwj
omq/a13ZN3fjVcuTl6KOeHaVojFnYqc3JGPA61DOeZ+WgVDc9HHiJsYPOX+6/E3fGLQvGGHjliGV
hWBGDWYRi/4ARdzXlgzGlxK0Ke4olXdpPX0WxOFqLAc3zIIG/SRtSfaK2i9ObJRO0qluI4wukfrJ
WyYj6HOMyxbq7F3+nf9l539vxtvfV6cWTFiGALXeJKj6+lU0stdJ6hK7bi1PGMOnfjY1u1TJiyYB
bN2BY7XICOcZfzb98cv9338C42rTlBMlbXEb1h4iR/FNPqiOqARUODj+QmxMiUWvlPaIV3nbhCpo
ogzuSGmL7F8W6iiJLORzSwzWnH22q2HSQj//hZKgR5YN+izOfm/5nqYBEITZRfxzhnSGVwhAnaLl
QSI/69pvhaocRURozmfdOr4gMJE0TGrq8tkbpEybXiIGKGsHsKaC0ZGyoDeV921yZL8L5OogcQLG
GfcG/Ypri0w81qVG1OI5BSnvT0zb79WTeKdiYisF/iP0Zz86CI5mgEJhCBaM/4275JWz5M2tXS2Z
CdRZFw1hrBm/uleAZWSH2Md46ifKmZVi/GN5xJPvHy5xTTdFvPY0xBMWRD5ZQimUZZxAaRgtTLBJ
fcqg7MZZGE2i2FCyNsKcj9gslCoU8S07zPBLGHUeWieZnKZ1SOuknS1jStW0h1MTiMougtoW2Dk4
adj23r6vk4nPgl5INejtkB/r5WNllE/KVNc2MVLOWrdyiPVSmYRFzOWx7GK9ALY7F51aMFJbVqPc
1WOrc8XEek7b6qhpaEpe3uOtSx7CsiCgx0juOVJfqGOjXuQMTNkjsQfTdEtZ8i+b2Iy0oEoyUFVT
Lcw0M3uo9pAOm60SsrKF/lxVygGcoaMHauXsrkmQw2CC9cbsLcOWo0lwljC5amWR0wbb/I4YNkZg
AFeMwfL0AmRtasMgIMMd6l2VDN+Msd5JgsRxl83tXJlhPFbrsrlW5yQJiqg46f3wecRQz+Xt5Jlg
dlOXwtDoFBAnRaZU2fGoNnat8wY4tm+I1ULO/LEa4iXLks1Szp/QmG4eABNKN4YKkkMQrX1MouUu
aSI0+ROwqGfHBuPKCxi6UVPuu0+GcaqSn/+yi7/NndUIzSkz6hr+IFWghApFX+Hqlm+73LsJ5lG1
CFO5zCI4BMdUdTTxSznWjqnyGtWb7mChAAbEoYgRbyb41/USNeDtSgKzTxyL/ODCfDeXYWmahDE7
PKzZibWsn4ukNrGMRdUPQmHZkax7Sy/Ylz/Itset7DDXKJSOJmvMzSJYJMyP9dVNHMp2CDXvpvou
9xjaF5JDlf1QdUxBi8DIKto1CUsOHJfu1tmNs/oRzG5maZ1h6isGerP4qgmPhvVVbCRbRFO3i75f
XjBvX+mBWOWfC4YL+07ACUulbD8I1bUwyq6m8jp529F3tSTmYBlGLNVThlxPmknk6EI242YJ8diw
lNhT8iSCFFJNPFHMI69JwLeZV/VpLgve6OO2o/72o7eq/Wq9Xad1poa8MygqwVNRvxymv2b0ppmY
ZWKxqoQnDssJkI+lEkctTMjdZ6tDtVvkcXNufTRdlBULql50HJU5032idZhADMGPuVz1+WKX4lEA
Q+1lz6Cezjrh2ghziURpX2DQ0YKRMX4cW9BpKpJTq6ObyCMPXLXpHpTJEIQcKFVZLKUKuLCQy7Ut
3LBJHnWpOKVjQRwMTB2iBnNY1fA174prvTE/k3L50qsQp7682q0jt/oBrF8ISqSpsoD3YllUP6wk
uzHF4jFpMHilhtIPqes/Xba3vbu/F/w21bDyw74dwzRaMK5dEHKI5OeCqrO3mt2VXEwxvYrPPiTC
smaJyDzQqPh4xIUhFgwQoOISDXsRHK4ymPjksT42QgtxgBqZekUacPVowHImV6RMj0KV97ZQZbkd
k5bzUNk6gDq48oA2wqSd8RaAVws34q5r+xa5SVyKQWql+3jRH/5hb8GSiqFV3ONI+T4uuLWWSp1A
xhxYUgqc6kmIfmrtkYSc0ElD1tm+GgZY6kBTAaJaxkys4vJuTNR4tRqYVFGGVPvPQlPtCUQATah5
3eQRXka0lZ9AeRCBxcDXxA5+XBqQzUaDaYkS9FLCbjJ+ggfITqsfZfJc9MRRRJ4E1WZxYG2QuQ+b
IVzyPEb5DUN0QSygKpC6mQOdPMpdg8mNffgSCmCT4ZakNv0EmE2Ix+rQE2OjKAbJRXnQ0RKgEykl
snXXwGtyT8eSQ/GE7jsaeY1/2XE2K4E6+I5BCQTeQcwTfdxeq40gqmiCY7eaT+azfhCvUwzBRPsc
uFUdlZDplLiFo+ic4LMd/lZ2mVjbilMyjLTZ86va90ux+c8aiNRDzrx2ZYpJ3DHimsQzxteDSuqc
QQ/6dvKtiec321/vfSPp31en3CqXqGoG1JTKXPIh+vu5zJT7yx/r7WNcWglzFtpYgZDpgK4VqRfN
Dq35Xgmtz0M2HSSIXBRx4khKusM/V5kMErxSfJ1GxZ8WpbSrqPBVw7TjAngUgtO7NH5uGHtMe7jK
CMmwRYIkcm23qLb1KtS1Ksx0EvDfWOlBSmrMdOaH2RJ3TR+7GCjzZrP34DuRl6YgUMqEXR5b10Ji
+VGfXpVJssPj3a2J4EQi2RmG4qpZeMwL2V0izWtjNDIH6VsoDf6UJL4kqFfa2JwMYblOx/4hlK1n
RRuPfQlJlbQUrhZFHTmXPc8rmGPeZ2HVdx2uP6U9COShSCUvlCPO8eIZYQImMUhehgJqnUI5xXYh
dq2fp5YrpzXP/f5L2Hr3Pyat7aNClroF66EqhK2DS640IbQI3q2rOPZpabv0k/DBckvvsldyjzKT
6KpNnJZJjaP8n54P2tKUflY9CvuYJ4mj0O9y4QywaICyGXO5SFVamwJLvZu6YIJVFfA90hbqdG+1
jjYfQRYvgM3I6X5mYMbr7AozWiZkWGyq/C2otiXsFgUkFra4k2M/7GzU5JWdMDo6T6iI4wFnw995
ZUDwDaU0s8/3Qz88qEMRmMPwcPkjbCVzBuZ+0NVRwDz2Jgixij7JmEvjJAEBksvPcfrcS0+GOtjj
gEIFt6y0lV0ht0J+BQQ6uNmZKyMuoilsFsw30GHsNL6lKm/SqXUXr5Bv/mRaZOuTrw0yd8VUhl0s
dOjzgePQ1YjgZ5PsaGqs2rVGeB9s2xgUEcAtJEkoiXyM4+ZkdmJNhXXGBOmF2TR2WT2p1WSrwvgv
Dw4DJZf/t8X6coZkILJi3BmqlcS2kMe7NlMtWx6MVzFf/iEWrY0xn62KdRAPNggQoe4roeqqbeya
xOCMCrzB9djzuTbDfKwqU5ew0DrURQr9OhJRskKlsRU6v+2RzkhZ/mqN5h6v47tqUWJHXnKnTuIo
CEUZWl5zbKNqejMrkxeJTdAQAlb08L5PovuhaIKwT3nww617e/17meygz+ZmKFtsCzEmr9BBSxwP
d5cP51YMACAVLAmoqIKqm/59dTjFWsWwdStAjmrZd138RZaK2hY7aCVdtnNGVko7ImtD1LdXhnSA
J2MrIoiNfTM7EPcVGnsgOcbcrTYDKHTs7LiRX0CahbnYUreFYrwpE/17Ys6Zo+U1YKdydbSm+X4K
wUBZiypE99oKvESCmwBxNFikdGuldaUFb1MhKVWniwt5F4O609YLDCCMYWNXkHG2kxJiLJElNoei
Cy2PEFVF3hB+urziTYDUesXMBdvNnWIl1ggIgEcBUuHLTKGHyNUxwRZBvMwGuQgoioAw5EHgeB+V
uW8tAunBSIefd/ps1+FRibAZGa/KuBmNVq7DRCOMHWLaOEbuWvRdj9ZL9BIuytVST3fzSB45m8kx
xnaQoeaTLzXqN5hr1vzJBOIL3AyJ27ogzPYqhwTkyRj3/Pk8zla+JRgrtyVyiDoFbsmgnrqjkOiW
HbbhfVS2nAi4mamsvOUNlLUyVGr1OGZyHmMgd/Z+Icz0o3b4E/narafy2hQTVlS0Q7RexYX8Psck
BA2XbWJ768CdptK28hlnbaailaIDeBU0amv3/TOoZZ2hernsGJtGMCaFkromQpWHccJi0tCAK1W0
kFHDzMZPTXqtSrwK36bzvRthnc+CvnlNFKTKkRY6g5HYeB7extZxWQaOG2xG/JUl5iKcayisKyOg
H1n+JU8em5LzTNt2s5UB5goU6wZyPgOQLDQoTfvamXYUQdYcxh2vaLBVHUFfH+I40NlATkY/3cqj
QytNwtwAsiSsy9sGWPm+Km2paRxNGW1NCPdjyNPD2oQurm3SL7mySfIOg4kxvhTN97UjMF7Za40R
cHVwKhQp5piT226632qNTIwHNl/C2DPeF5LwCiYlOy+vk+zpsou/uddZ2rIywoRzoqhzaOJGA6XZ
52JIT5pYgIrmUCqSHdYakIbDlVyJ6MGUDscydbdLlpnT1SSZPFjjW9nnP7DXXywBfNgrZydZ3jat
1saoGEVAevEYr+X2C2TfAJjnpCHbPmmBhwCVV+NMRqvqwrKOUizIXK5BDG5bzX0BmbniOa4eY4uH
5dncPrDSK6a8JeY+5VClLDScAH1KfLHVf0ANbxfpmp2PVw1ZDpUOnmtRucusximG3eWPt53tgvHT
UGVo0Rpsi10bixHJXIXXgiM6U+eVxJ692ktO+X3rlIBot+6c2NHoZHtJt+UnySsxB5Dwguf2mVz9
DhrzVmeyFwwcEBVZLAWSQk5c2UEGwqUNHz/H/P6kcbx2y5NMsIKCbwXNmDMW6G6ohA4MWZgND0e7
snR7JC9WY3GsbC4LBK9Im8ERp56hXUxBHNt6wtCKlgy2VH+J8WRfzGtFjey4A3TibpZlezKfDBKg
Oc+xvnVPrI0zYbzpjXwZUgkZnihe1dX4gN/3960BsC/jJU2J9eG+zFVkYBxsITGYBVXpbhZE8IdO
nMtu41pVMSJuolyPqv2ZzovYgatUSrMmUEYfZBWZraD2ppXgWBG4nHrKeSTDMTCpkBqYeM5oz2cc
+mwqcBgoL05lXNdO7hiPvQu1DRnEZaEDpbrL52/jE6FSDg0bSkSuKGxrRRBDFDotPNYjQHZMJTwI
IeEAWLZ8EPR2CmaBoUSEW5a5YnPVjOeqTVTfvBYh5gLmVwgsEVSSxj1/NnfjXJmSiV4q2kW0xEK3
eHWOAdLPVWNsVH8yGqcqM9uavyoNl/Vx40uBPOwXJAfFVzZtkFsyd3HUg/0fGcritg7SOeSQXnsE
u7ONpj9P/eeMzhNPU6QodPIMmAkAkpiFhd0CN1xETJIQ5w2ldyM/ZocaT4wf6DTEnzGRiOxh3uU+
WG/BMBDe0ydHxOUC2cjL6ciSAupJ6HWd+WgYVXItRKblkyP4431z3/vZbcfNyzcc84MZJkdKaiNN
zVC3fOhJ7lSV3JBW5FWPtubtPhhhEiNpwLwb6JQtXw6UJ9lbjs1esvPnXwKimLzbRTsIr/mCQ2XX
mhfFae7a2Davar8KnClATZJzHLe8F58WY2jQqqKCIR+9t5AXpNXZrPl6A1GADvhE5dssyJxLdyOk
mSsrbBYzpHqkSrGk+aLcXpWke9C66rYqChdDuLxUfuugrG0xARqwGymWC8vyqb5bfhpu6RAjWBnt
6PvyHPP1dTbquB/Wxtw5WamoaljBPY1YL0GmOeEwtJKbY2wX6kHiXYuCB+B6YSCZxWmQrWPSQ4m7
Gm0hvcvH2A7D9iovrHugNLzLofbs2yKdA7kUpkexH7Rb+PHbVmabAQap675mFCZaSLJLrNmbSfHj
sp1zPBI1ZKEmCjpwE+MJ9IesQqBegm6mjsHGpdxk90ts96B6cjuEqJMy28N9gdtksnOeZKZ0lrUy
ZpkTOy5KrrfQ1va1T7SGJB0Ld9kBTeyO96krOAP4RhUR4QmiAN8vr5hnmTnGEwHFf4XheF8bvlio
twCg5KIOKSyyU02Vk6k8ZgvuFtNftNriFHMheqH1oU+1lJLdqDuCkzgodVPatRnSAfb4P9tkYoMi
hSQkMoFklFvtey/aZV50sNA2kBzthV8YOQvA+Jzg8EZVhAr6niXm0GMdpMjC5xyS1KkiEd1SXkH9
PDOgNtAiMIGfRwGGbdjnpaQ2A4ASPn3njyfi0/lm/SaGl/S75etlLzm/Qak1RVFRWKCAZZ1x0Fwh
loZauuUPvui0hTcd1c/jaXxsH/E03SfH8BO0zbzqR+oVXjmAGrf5AT2Cv43w9EeogJmY4IhQz9JJ
ac4GMQeTtG9AcTEkp3R+1mvO1Ovmp1vZYGJgo0jD2AqIgRrpXTUWdpnGUyfaOnLrZTDBTC6LSa50
hPVEjFwZnCspMb0Ug/Fl8zq1mY2XjX35823Gl7VJuurVmevBqqsPJLR8NahftAQs5nRKG2nXPjxS
gkXJU586yBFJo8PFmm3FbkpzD1AJFFkltqe1dAYGJRaEVGgx9Y55J2oYPin86Sq51sEqYeOJWlGl
0r/mwn3zlt922f6WoMwkzyYLN7X1CfOhdkd44MbzIRDGBHNBp1AlEKaOOiRKUL4ZoCMMUsLcbrG5
GKm9ng6AJB7yvepboPs1sd9/P2HD/IQzf11KOUWLz2+Kr+Ddd5T5sU0fLrvP9pl430nGYQepTwbB
hPcMOWgiMtz3Yc+rpGx6iYamLjQRwAjPtqk6XZihTYZ1kCOldirQQmlek2N6auwGamT1TuBrZm6u
C3oSgHeBJQtYyI+nIgPnb1yosBk+qgeqtB77SFwD6WBBjYjS0fAeItvnEIBLvERANwIRVMYiWEYW
JclCP/ts3EyueZCO2lXqTjsLdvN9ZS8v5pXoZmD6vvwJz7kFqJ+sLDN+Mtc95iBKwcJ1Ifm6Q3Up
Z8HuIAwc2qmd36SPE+fO4JpktjcZjJHEKUyOjnATHgof0ksdIo2d7edjeljwn0e73l1e6GZwXa2T
iXRVudSy1GKHTfUBjP6qdqqIuLMqMNd0KIfxBkc33XZljs0X+2XKTANHA+SoojPL+kFfgF3LM8W5
vC6eIeYCnqouM+ZIgK+GkKkS8XRVj2V/umzkvKLIeAmTDcakJqpJsHvzodjX90nipF9FYncPBoi0
Yn+wGw+VnH2mOspPM8Zd3wTjTuHUpbbD6mpTmQxxiLuWdOCw8+U7wLg8MyhP2W5E8c3Or+VbKegg
pbe8EK8ALjFz+53w11UXZhuYdLGrsmzGZArNreLb4iuIlDCYadr9Q/mJP1S3nVu9L/dttnZ1OZdR
XfZNgeWOTgpO0oPytDzF34e9GTsYf4OYd+Yke+lA7gGxS2QXHXUr6Jwq4BVm3tCsH5oBH5fNFgT7
cuz7Wgo1X6hdekVTUBP5CY49hIu8tqOjdqcdppd01wSWq7kdiIVDpwLLHvcDbEbm1ZYw0cpaLLGQ
RIQOjMHRTXAFqBW9mm7vCwE5JIXdf+HG5rPXL7N6JlxptZrpvZHSz1AdBeIrskuVSECt4qSJoz5p
d4NnJnbpi1e8VOUNIXVp55moJZAWIqM9HK72imN+akoU8vH1d+qeuDJ4sjzB6yGYiXgdn9q9Ba5N
BWOeb3An1DbxzghyVPaphB73U/C2hYlwaQE2B/CVQEz57eJIv6cQrFuuzFvLgfSOW/vjg1Y60A90
L8ei86bY2/egDJZ44qDOysSiJTSzaA7hA2pAbiEotC9+oo3pJHwGo21ve7fExJtGVktJFHEAydF6
kgE9QfqWOWGHbabTtN0PAowZJ8hJNIacf/J3o0yMQZcqV3QV7jb4xT5qbdGbPnWf8KWdDuXd5Lt2
0ILklnhyZ0dcZeFzwObHzTXFj4lIkkxCV+ewPn1L7ofbtAAdWAWpYAzogAVGRPaDWVQB2qyCzZ1c
3ly5IclvVVDkQMxBqyNwyqoyLpnRkQ9g8XTITQz2XZv4JjAzxefkQcVbEsJm9Q1ft/isfkcXvjLO
nLSalKNpJqnuj+QgDD8GGT0z7SbEfNll9928r1d2mGMzR4oRaVCX87sFftTl94k820k3cE4JzwyT
FkhC3dVEI7gqhdxfQoCXofJj8rR2tvPW1WqYs9jkE9G7HJ+M1myoyvp8kHzJhSLWwYI6jAxmM1cD
9Xq/q//pYWAgC4eUrQxMIpMyV0ZuZpWK5+P/l4smJ7+udlCnsNDcMRGOMad0GoT95c93Pprw5ifv
ZpkbqKmNOQw7vB6hAObJTnZFTyZVwpEcfFOkHfzuwHZIWC2VORhKrlglqDdp9jVjGhLIruqqSFyQ
OGYe6K+gDiItTtt5lelqEMHEj+Cfj7fRr7O4tPoRzAFphDzMBBoZ0n1x2x3Ng/p5El1yO36OrjIP
et+O/K336XQG2S3ElqFWF0Z2ejB37bHdazXQzLzK/vZLYvWbmMMUjeBQzydcBdQHNF9r30qG800P
cFgVWLeQoeTVmjbLlODK+O13zMnKklRTiAAHoM116PY4GuZhUDJZnP5I5SEsLoieft5LO88csrST
shmZZ4gLL/5u+VTYg5rTfnZoi0X85+927HhfIXPtmdmkFTKNw8anag/mTifzwlvD6X3Rn13kmThZ
3Et983m22lXm1osheanNUYJ4ZTjm9eAWD9Vt+tTc0EZR48kJWJRsZfboBWS5XBEcjnV2/rsu9NYA
xzctRUE62vxZ+dqXzAB1Rga3RhNQtzE/WtWOBO0W8x7NDk5QoUHjwhe2mFiWESVOZRnRunEBFIVP
Qd05INCCUrwiUHghbPuq+/19LSaE9cJECOTEaOTUgy53LEh/Io7QgD0fZTR4jjSF5DfiNtOp92/M
VqatXuqrXMJpLUSM9/SLbQDMfnknN10XNDa010enLBnXDWv6RJuwkRmehhn6jPlsI4njfa/NlazM
MN4qEbUrZnAy+sUxDNB9Ry/Irq4AcqSC3E7h6Jz392au/W6PfQmOcZNpWYFlWQUG79LelvN9ayIn
mlW3jEhweRO3Wwgrc4w7VqCiVfsUy6OQCaW4qwPdncF4b027SEKtknf66Xax7g99YiiDSoCboDf8
MenU5rBsoegb+kKzU7SXOOvvhnk8aKFxq2PYXshAQLTw3vJbUXVllM10Y1C0RXWRm4iqi2yr3rTr
bCUoZVxg9L1EHIGXsWyd8rVFZlsbYhgZoRZDdMNxedNqsOb1QFDfy7CofP+HzwjEC+Q7JUkF2yqT
NoyCKdXDgOZW6w14q7d2dDBd9GD2dH0aJ6q8+eDZR4RK/Rs/PR3h/vgRq7xU0sisUWDLoE6jmD/1
WvZTofHKYvZ0MCjgWLqZIXzS5/EYGtVzi0Q4teeqGO1soJxIE+m8KatdKQIgQ2s9pZEVu8/nhfNT
t4IE1EN+/1LG3ZJ5bIpsRrRPKrSKWjsPu72uxnf/sv3vZnTmKSWLuZiDBsnE6xG1G/RtQanlg8Qa
des/uLQ3nWtljXEuNe2EsVFgTbqhdXIJdMZAkQeoGYMWlZsEbV0hqy3UmSukyGd1WAp0hydw+zZf
a6e+Hr6Qq+VAabXo6jA5lN7xyiHnGGYk32uzjEfDxaIcIr86gA+0WI1FQomWqpqXNwbHSbZC/NoU
/fuq+JblJmlGzMT7WjHYufCskofL/sEzwOSueZoUkOHOkWWN4NHt9pCB4V1TW9fGeg1MqqoKy7SU
Qou4Ktki+ugIArk3PkJW9747jD7mbnftbX/L7ypsVgzXlpmUFRNS7bSob6EHUBDEHkfHk+DUe6JX
uNMX5YoWFjztGsSy6IPblWPtcRZP7XdxxwtM26cdb0RLRN1EVZh9JkqdTFVahP7S1y5pWl/MDV8a
ePKhm+8CRX+3c7bZgBkOKaI7IJ957ip+AZbt6HpUnDC2RV/3+du8fR6A0wSRA1BVmOT66KSNuSyY
t9Z03GHDPv1GBU4oUav2uXvknT0aFM/Cu6EqomgBpnMmZNAOSyvNMpY3+CZaNlQ8o/0DqOH57BQ9
4paELr6pAfnOJokNAelMpqQGUvHRK271z9khD6DDt+s84yB5tV9/ilzxitsH23oCQDIYgySA+QA/
wZz3tBBIj4ddiMty9iBbc9df19d5AHohlFSBegwiZ7munPGVt7Hn4jVY8doy8xHFdOpKSA2gHdah
76d6BVEbv4I+5bPZa8YpNyLD7+P0uyVXO8OUTpHRvcz9kjhLXxwmM9uDXexrXpaip+YWgXgnBJZz
+U4ToFc6gGHAbrtakvZVEonukCycjHsrjNGPBbCJARA7S9UwyrqQVIYY+n2GB7GgOgZXlZtngrls
5MFUypoW/cUDek7klt6lVIAcPQd00VO74taYtwLnelHMPaONeVkTHd27URg9tD8Cscxco5IC8akg
Iie53ywpra0xrieTWllki1oDCiK+HfbGFa0006KSGQOnXOFFwb3Bt5cI3BymtIBUZpl+osoY8og+
xshe/4muBmabaGOn+tIjRxmP5XdrtgESff2Dqs3mUTN/m2Y5fmoSprGuwrQaqM/NsYz8yRU9MJr4
ukvraJrTkUO9p60s3ktjy5U0AJlxDQA2fcbbEi5yHPfyAiyorOybcf4WWhIn79syAVZd8GACcaqe
gQfGHMQ6VSqFfq2WHikWR4fCyuXUYbPsurbBeMwClGscSwsKgiBl6V8wyhwI3vKQH0JX3muAlMSH
6bnLUILjbeBmfF6bZqIVHKmRjXn+VXY1D7HTHRXgFDL0REJbc8hJQ7Sk0hmXl3wOK0aUXNtlrtck
wjTwvCA+k70JOXKIGBqvqTs7ZtCe2mC4slAmkrzlMfbUm9mlko3FtQxILPKLQwLO3PjA3YqtK9EQ
MVYGTLFJGVc/3r7FHOctPgPeEXkc2S0ITbzcxEy5oEbPhhoaTo75N3/MTKiN1UDKxpLhLAXJvKoU
4eXxWHuYrJ+cLG86r+m7ypPMITyMeZzbZa8Gl3dw61WvY74TMgG44EAZzjiNbpChE7slC9S7CZV6
CY3TbjciMWmesUGc77XlogYQNJC0wSkAQpfJABPZSlQ5VMEvtZcPizs6iz8dwWYBzKpymPEMte5m
KLEJ/1QUhmUTDFuybmqYW/j4WfI+Q9ZbaFQiQriREhsYdLinarf4V18CNoF/KjbOvGFZAECidoGd
PXtp90s5DzFMgqfBQXMANZrPf//1YMLCYx6DJQA5Mu87pC2UMh1j0HSWKkod5crcL4fRHb/j3fAH
98PGe/KDPebS1TQtaZMM3w9M7wuGI9DnDcKH6TB4CSr9/wLK+2COuXH7MpMrs8HylBlnoZ2h7sQd
y9m4dz7YYA7AFMYqgDJYkpIYih9NoBMP+9wTdaM5gGehsvWIoNpEogJSvvPnwiQ3oMB0s04C1wAa
L3KN1uBsfitk5ZSR5TksrU+R1AV5LwdxLR67zMydeBTsOpq8Wkn2qIhcWx0krob6eirST5iV9mNp
sFvBukIF05Pk+HqQxR9gbG1tgNz9FuB1IId2cWKBIgXRopvdUg9vMUn4IPSS3wGH7g+y4eVa8/Pv
HYySZANCa2CADnnwx2PT9EC21JGeYmjwFxAMAN5b2mdQ/fSgcEve9IMy74kP5hh/lnI5qeOpTIMG
g4Ag547J2yWmyiiSLF5VOSKXpZoe/EsmGZdWzbkoulJKg1LcTTLsxccqe+VsI72HLhlhHFkT8yo0
ZiVF9NF/quhk0HJ+4skUU6fb5rfZnbI/yFi3ksgP+8k4twzihyTK1TTQJLtt0YMdJ6e9DtEdHLxU
2kk/f8FCuChe6haX1stE204MQQwsiukbpYC2M/cJSLgjfL2Uw+GyEWNBUwi2Td3A+/BsRmpQLSBq
oyUNzAwcIfWrLH67/Ok23WNlgMkwrNAM+7mvwWqxjN+KRHOtbria0+jT/2aGuRgFrUmjWZrSYEKr
KYkfZG2220m3L1vZ6hl/2C6mHNuKQjeiqJ4GNW1TqOJVnJnX+qwdjLa8QRy8D0lRYUp12htduZ+M
1teSzK/n6TqZIDmgd/u07L+EU+hVgwo9Oi3m7MNWPvLhFzJl2H4y06rDZBYGM03TaW5TMDahfnFQ
nxIFmSvvhc/xH3ZASxXzmMQaHBXEp06mAz48czx0Kzder+hMARmCBjK4ANIAJaDRafZUgmzaVVeV
13logQPhCr4zpDy8EgLHczUmsIFlA+PmUOkMUhJdk055TErD7UWeiPRWievD+pjYVqVzEbU6rojO
r/bDQ+UnnrnXj/FJxbKaH8LDZR/eeKJ+MMeEtLDsR0ET4cJgbnLkai8Wh0zXbNMa3EzlMR5sJPMf
jDFxTAYeKU4luAfteWWHbieh2pQeeIoUvE/FBJm0hNDFYuDaU/MRwhfLKVtSv+t4YiI8M0yQ6cCX
M1X0S2klWBa16z57HDJOvNy+ct4DJtvxaZYIPeslzQKKvsA1Z8t4iN7FeMWXe5At0bmRHnKSHK/Y
gqh9+FJM3NCKGcygKm7Y8fCM6swzBuKcJRCeaW5KX76p8x2jh5ddkbOfbC9nTpM8ERd8tiobMJZz
b+XNGw/4ZSu8HWWLaXImqfWsI0Ohg5144lLW094FnJnYqB8DWqSfGu6kyGbG8v4Z2V5OU+pmW0BD
IDDBxjnMFYghXlWx2rVm6nPWxznROhNAxKUxzLnD+miRVfWUXf0ju44ee5/ittVj6o02Atdh+c6x
S/+/Z0nKaolMJKk1RQIdRwLddigWzifKw5VBBbPzrMAEPpY3FccLlDoTTJQReLWmkuGiqI/Ebn2q
vhY+tTk4austC2Ak/+P1pjOBpYx1AeVZ6qGS5qbtcZ41zhngXdg6E1TCJO6gf4Sg0h90lGBoi1Hc
U6lH+oznVld4vsIkMJiUmXpF0tKA1rjQPSrBH/JWaKqfen+eAUWildHoUzfaPP4i3mlnIky2aBII
YXGftqOBB52fd+l1HcruZa/kWGHn0AoFEBaSCygaFPlOB5S478RDhnGGy2Y4x5vl+sSTEZLTaYav
poOaktyKMsiDwKeu9blz2dL2gpCfA0ernON3ZbxAKmM202DRH1NIW6gROE255HP0rJ6f5XcrzFkG
TkTV0h5+UcjkK0qRR6P4a2leRcQN826COb6TUgr6EHVpQHrRk8uXVJ79GHPWl7drq3v3wQxzZOO6
6ZcWPWAU5GavtZODco8Xom368YGnt/VfLs33JTFnt07mKO5CRMB0v4BNA5Qh5g+C4wR2Wqd4sUyA
NmX7D07xRs3lwxqZU2xoGGGRWxylzhVuSGILV51rxZ4O+nLBs17Gp+alWTwAWf8AssrzR+YYj3Mz
EqEI8d4XUkcEfQdJ0aKCqPnl78hxSBaclaMKaUYkwYNusWTHLMXE1iSFA1fajoa/v5/MlEsiJZG1
AnrRwSg0oOvMjqmlBIUgexBP2k9cJdjtbPjdnIxDuEI/RIKeGy1U4vGq7/YSwIgUZCHueG7J2zom
H8jLPh6bHt5h6QsEgw2XO7n2X67i95Uw4YKIoP9o2h6ZsF3s81OPVoF2ne8xJuMm7v+Rdl07khtB
8osI0JtX2ma78W5fiJ3ZXXrv+fUXNTptUzXcrjsJAgQIAyi7ilWZWZmREWwoqcj6UJTvwJjckGUR
7A1ufkZTrcJ4nFhYpPgj2eNPwghdORjYIk3lccef0SxxE6uzC0eGhNk7Ky3YgkivL+CnGPzqS0ad
uhiQxU689H8R+nDIZJRE/eBt3Hi/sst/gXP7h0nK14hD06lijiwPt83q/Mhads2BoFlrN35g5gnb
RxWVIV3FP18K46EQhmoOPgWvdJApHOOz5tbWIlhtbZJJdhxcC/UE0D+dhlPFpNT5w/m6mKduSmlw
HcY8kT0PIAj1Cpe7V23lrgUQfnEIFEq4ve5tJNZ6qTuTBbWsDgs+qDTy+y5Uzskgu6M+7zAVdTam
5qaI5yPkzc5TLu+FZfF49AkVo/VUCUo+sXgrFtHrMobCbmwlL04ToH8XySzKys0rY7bCAjxmXKTZ
qhiiWCEmx7HB9GoqjI6mFN5YVU6yFLtqbj2JU8xx5E4h2Cx4pfHkGlLc2eQFbcbU8N1OYy77TN3j
tFk6sCKTVx/SQf4ZPAEvSD9vxcQkffIA8wbFRDiimG+HbR91MUxdaKFoC73h28TjDukz8AfR5xhY
9b54BGqTLWBrZ7nF7cB1MUklBnkK96sPFUxC/U/rf0XNrxoyWNcP0h/S+YsV6prqici3y4KKsdEq
z4oy3YjgR5IEoKbVeClMXUtccZqOmPFzejn3p1w6zRL3yvgVrO2lEoTSGEOpTxDYCL2vEJkhxmkm
a5nN0lcszNrb8ok5usg6S1Ri0AVq0ejziIGKOxWCJsshPYT74AcQNXDLwaHzmpP2xupgszzFlyGD
KAlQwgbPZVSKfp9ppsHnjpFDsjkO05dx0DBOmp/qJP42atC2qKW5sqtaKiySJTJSdcau0wMHxaAB
nor2lAeFVHPB185VRjGUcYbpIQNen7moDREEDCM+twlnBmLmxGLy/6dlQaz5fYhpuFjYNBnfTkbi
iUNmxlxsJtF/vSg0NCw2IlGuSoT0zDAnApSR3oedbEuNKf1CGPdYMZv1cSiPExZQ52h0rKlfKjtO
f+gqsxCz+XVEcPlBixU9P5oTbZx0vYhbODXM8z82t1VkNtB3n/EYCD5AZeUonLk8iC+slW37nItd
ugg/Fk2JQ46tLGJzfkZV5IE7kwkboNnGG3ZffrsLsrJHpc1CuGR1RLpig9v+qp9jULA8lZbhJM/T
/YSB1vyNDA5rtyKm01iL3fQyK9tUZhCGaboA6Ii6WhmbUE8Hc2JiaeECmF5vM7zoZlKwskUlBWOo
RtWoTBggeoVSdZTjfZc6pJ0i3KXqTrjjvoc+ITPEyys0B8jX/P8FG8mbefULyKFe5ZnJGC+VYBTw
KGBGNoM+ftEwRWKGQ7vnG6M2JyNFTEnzG30WeyvqhMkUOf1bERs/JjyCGf6NedCoOyQmuZBzIPxD
pRHismDeL1okvRBlcRtPz03WNCpr/6mIDY1poNL7OfGAMbDSqDa13m9ATW4Am2FkdgdgQF+zKjuM
S6xQAbyNF0EZQhiNJ/5nqiy2JkWeWskMT77d1lp9WipEFykUepVsTj+r0j0+5UEr9zV8xy2uEQ5V
6nKJIyWmAckQzcxfrp/tLQ4EnCzCJK6CExT4l3+erG5u+iqJkCG0Tnab+OUh85fjfC7w797LPfFh
vi3vyFknhFUYOfmsJUSeZIJe1lH2Emil8MoiWhGsDGr7q19+GbUxY1dqfaujwEAoEOQn6V2VbRBq
giBgdiWnfeDs6Ak0GG99aEr+eGBlFMq2h7nYp/IYrtRLJPL4EsHYQi95Kd6MDGJ+o34MhvJnFyZ3
RhU5OZfbjT44XCG4fCh/hNp0mkvVzZtsRtofWVWRuzKPKUA1zw6FqH8bosKXOzTACmUfFo2jCspb
Gsi7sexP1SSB/KMEg3OVPPVtdJqjwdXSxJlGPHYi/TXPSx/FtWOn640JAJgdNVBWkecTyiOWLvP7
Uk8tHWSycRYcgqa3Ow6NtrLY6zW3640CtMnCvlMUZy5Kqx545CftxMgatnOxy5miazZck0LLMprI
a0L1krfMzqLP1yIoo2OzO0Ml/V91kFYWqUikdcEwcT0iHz8/9VxqScBpNON/XRcVc4Rp0vshgn4n
4UchFLpy6SbBXzcDrTHlh1zsrl9Pcvu+lGNX66IiT903fJ/NyCSGUTT7AkNmyGzz/H4JM9fICkag
IzfqmjUqymSdOHKRSsqJys/ReAEhZLoA0QB1l9DlOO/60pinhAoikdhxPaeI2E23wrHwW49MXucl
ajmoWTo42gyLrOVRYaSSNRHCq0iaQ94P04+xOI+Z04s1yFRvljBmbOZ2u3H17SjPmmB+pFAaJJpN
OxzFmfMWcLgugvqOLmdkNVnotjWeKEPxwg29ZwRNeqokzVLi3tcT4U1s5efrO85waCLlUMUuaduJ
dBDytre6FrNdwW0DBtC4qFlrJ+fy60nSZDBhQi1boVGiaQXtXq4bgI9B2UhyWytNbZDzfU5HVj+z
/b+YJ0MUu9ijPu00ThM/8kC7hHGbmRw0BfVJebm+fX84sBcj1AcFuXYKHNinW4Pw0G1x03uR25lk
dKa7Fw+QYb1ukFy3a5tIfa8g5iexQ6Lr5ZFoLuJTh/t/3YK4meRIGAYSIdIrGDRFd5PwQLv3iLHy
XeXLHkhG79W95gZomWi7eK/axql7rs7cCZwTsf8X20j9UjBJsDaXuvod5O+r/Baldj3A2USzJi56
JxmU1woenbHa7VRrZYXyOHIMOuUx50i1GsB+s7Pb70DZ7Am+XvpG6k2dNf1kD+9ue4KVXep0hka/
LJ0ML66f5l/6fjkCAuZoTn2MfQwQhahVz7vAuf5pt0/ryih1WrtlDgCcxpUgkObREw6BzYNnglCI
iCZ/SFvWo4D1DanjCoRxkihll3oZRD+dqAWP1+fMidsAX9HY2X2243cs4kHmMqksLVQKwegTOLVx
DzqNYwI3Q7oB8Q8ypJD9K15VA6NYf98YGqsixgrPLyF0zwnYgXCklT/TpxDCG7OdmMW3wgKy8cf1
T7npt1cmqeQmyWRAtCoggTDgbhtVavLLUZpviurpuh2GM6ChKsqEWnapo4vZiRiybAdz4M5czJjH
YrmcLyiVMoRGERRjvRAKFQsq6nwg3fd679dl4IBvxi4yCMip3YMKyZSMDx10PMCRnfqjOltzolpT
xblVEDhGl0dmykEldu4nlx+VFzxJMW8+qu+iPJmhtrACAOtDUF6qadVZ0EeAZPk7zDfZMpk7x7VS
HP429hf4j8IBZyqj4cP6KuTvK9eIkSCuFsoGz5AyegwnMP9n8mGRQ8Z3YZmhfFQKPTa5MjgougZP
lQx46kGM366fr+3tA50U6O5V8IFR51jg5aJNCqTPY1A7/KL/ErPyVHLLE+STGQ3dP7j6iy0qVS94
OezSCYGNx1z2vvkxnyIre0h1R70FmeYRklLJoa3AwQoeP8ZO/sElXWxTSXvBF1IZVJ8PV3WfO8tB
lczWBYeUn9tA3j4F36/v6x/iy8UgdS5BYSTEIPjBKyFp3ssmfzQSSPQEQuBPcrLLJM6fKskwJX7e
yW34CkrxgLwVb8QenNeKJuGBiDh0/Udtn6fLb6KObY5pmozX0ByTpekmHmPOq+ugtzgwrTC+NcsS
dXLzri4rToSlqOpeg0SC2Hd/TueAsaDtohfGnv4+vlRAHcqprjupIoDM0ZFE9J5z72Oymu/zI5u0
ZTuYXoxRwVSQ4k6MSaO76ZGsSLqplKxTwzJBRc5kmtImCiaQMIFlAhqod9lDuOfwmtW8wWuh4o0U
6fqZ2OJcRfDUNBGVJgz16ZRJzPxIepFgVfq3eUZakjuhM5hFY3a7KDKHXehpp/QxMXlz3AV4d1pg
TDLnHZPZbPN5cvkddLMoCWqgCAY8zaYP6ZXMXhlOfBT2JYALOYALzC468WxfMvmVPcrz5X0sTqIB
8YUJ2NkWjMW1kp8x8ORzRf+YpdBqT/Lku8RnlSmNE5hyQnSWr+/9NlQBo8iqLEjgUaCLMpM0G3PU
IvkNUrP8voBFMLGH9/ip/SgED9TbbuaNmsswSu7El4UbmLwCYE0A9xB1Z8oyjeZeaVOvlF+XHoRY
0IiBRhrniH45nePjMJso5pFNB0zjuu1Nt7AyTd2gqqjmXErQhJPUj0VZrFz52RSsWWHW+qgDHQSg
Ty9Il7cYCkebX8owMaNJx4TbbRE/XF/Q9n39fXnonl/aq7UciMg+lkaySqKEre+vW/iDi7uYoCJX
qoS1qA8KKgRJZ+ncaLfQRqhye5412+dQD5oHkDktL3Vm9yyJn83vtbojVBDrlFxM4xG+oW6eleWe
nw7i8nF9fawdpGLSWBpylzQAdyx1cQ45SEHpI2sLN22AbwCSGcChfVHJ01MDIG8Oc8BkJldyhUfC
IjxY0LIb7cYk3kVhURiSk/zlkq1MUjunJZUEqQcOdYLmrJUYKpR9sb8vAdeoJcOS586+vo3brmRl
kNrHcixTDlk8aVmIFmjggHSE+w7sYrfsVcwzxgEzdLC2lQryhQL5p1ZFLaQtPirMPfDzPWNRm6N2
UCmDgowMuTKJclVRWfBLnaC6I3vTkYzaNY6xL/bs4d/PztGX77WyRHkmQx27dgrgNBI1PdaT9Fhp
0k5GjUdVW7DLg386nj2j6I4oV5y6UDMnPKaVgX9WheaAOTpvGjsgjPn2HHG1VSy9gvYXmnwt199O
vGZqk3bqiv4Uc+EbJBK9vmnfwYGb2bXY3JbheN+hiaBqoa2lhV3rvdUXvNMk0Mw0xmPOt08qJx+i
IHVVcFCZica3pjG1j1yEzzwNh27qdnGoWrxW+m093wudeMrqfhdARL1Ipgc5Ez+Sadz3AqbcUpUF
rtjOdlfbR/ncNox0wYi7xBOkfpeGiY2E2+oDYG11yU2gixyKzSMUq+ygnkHiHRleWirnQU53emKA
Fw4EAoy8hvWTZGq6V1Y1BFcN/VCMN7WfhEylp/8oI2D4WzTNMmeZ7tjpFNMslVZwylwkco2+NOmQ
gRXY0X/knuYQVh3RxoTvY39g0ltupjKX3ZfFfz5HI20xEBGQOhWQnqvAVFQ5KRr8gBYx7/x2OFrZ
osKR3I8VOi4IR3/5GdJzJ2zAhLgzvmEVzDZfpytjlBedcrQGKhFFunK4z8QXLpztLkmOmZyw3CfZ
oiv3n1ZiLNRJHXMJbZbWSc9LjsGLcF/b+s0IkK6Z7VlICeY2Ur4T+OkBg2oEvgAJdBnd+vyp2ykO
adeLO6WwGI50M5CvNpJypGIicAn4/5Bcu4GnpFaPmgwm/jB4XlvpI+GYLWSzf2f1azcjxMrsF68a
zVkGkJ2XxoAqhtB1Ys7oEM9y7cNRnqdo8m6Jarw0Ez+/J91xMFo+yky2hu34elkKjePBGJeUyCXs
NB8y8Ca3nElmqnDw7wwNcB4y+scCRTJOPz1cK2tRKxsRrrWqpjswkTkgoYlM8O+csmxyrp+Qz0LP
lX2kJ2pnrpDGaEBqTurwpI+agVF8b7ipg/juKntSum2c6B6D7uBDRUYzayyPvb1eHawioqBAJIZK
YbgCszTh9PkTgjsJpI789wll+cQmwhNF62p7TPS7rKu4XfzULmapq5iNSRJMBpyM7IHnzV7eK7c1
CeY23qGhC5UX2YWmFQQeurOMajlImizDFpkYuM2McfUzqCsqFVokzgk8kNBnThvP0DjvzQLN+ZCb
7DK/4wBTvf7N/3CmLyunrmcxqBE2HL6cEGAshgmxKaKdZ+PxTxxR+8DGp217hItJ6rrGkdYq0JTD
0J6xK8TvGirF1xfFMPCppbEqzWaqBO3hBdgZIausXPg1Kyyts22P83sJn0NOKwthEtfV0qOJAxrd
o7BT/c5R3WzPGnHfHmC6HIjPELKyM3VpY5QjzmVjV8f4uTiOzwSJzTma1cwmxPIWB9oQTFrbP2Qw
l/VREV6RUSmeDYQm5WFxNTe7QcIEyrl3wowCnimLfxFGM/83FfXVYslnXS1Wn9tomEpk+tn0Uhcf
U+7pNUu7YTsIXhZG+Rc+LJdu4bCh9YC0TJXNWMYCUxYS73PA5KsrvdihHUqeh3o649Wc/zJuEj95
JPEd8jkoJJ3DO+VAiMcxpJ6cSddPPMQ3NZxKDPWm8IEVgBkulUaSFUZSF8WIApMOkv5OBSisfWoW
DpQ/LGFR1uZSvqRX+k5JR9yKqZVsCXRASX5fQc3w+u1muaxP+OvqnLRgs5EGUpFInyMfmC1Hegkd
xcG4eGlPDgrATAK97figAzQCcnXoldLaeFPWg9suwzOX1Jhrx3ggOKNHCC842c38pPvzjXoD9L62
zzHRZ9U7w++t+YUVpjb92upXUBekbOcaotkID9oEAXSkVGNT2ozN3aycrWxQF2TBdIuhyDgtrdM/
S5IlfYQ7QmCm987HYi2Oeoh/hNZQm0xft/mCWVmmrswitiIkt4YU6GxSvahB7vdBWP0gpuFcX+SW
sBvUNy+fk4qzfZ8psf5J6QHAmFGa8jP/q7mNncAGbIxwByEbBpMzmRUDQnpXhf+Su/ofP4K6LbUR
FKEkkNuCfBzq5E+c076RTCN3k9oU3q6vmXV2qKA7NFFf6zxOcITR8X565VWfYYBxcmgqLVGYaiMq
cxSyE6SKk3Qv6QPvBkv3GOr6i6hGzhxqfh3obhw3kPCYBqsWqrdQLA7x0FemsQx+nRq3YSM3ZsXJ
OwGTOXJW2lnZeEMEYYo5tkLZAM8w53Rp4WThfBPKEI1oG4gMJmARmzRRN0egu+wsiU9B1ZzkZtm1
2mLncZTbU8yrZtuMb5MYCg6nTaGpcPG+FFurl0c7EDsoycTuWNUyK83a3JxL1ZveHG4UGy0eUVvq
QPELlmR3ONQnDgTiqQcGR6sxDdnMPI7JA73dcF0ZpmoRUzfX6cAhvyPkE+O5Pku2YIIa8JS9h0dS
+pyeSjg0/z+W+XXy2F456aHV6mmqwSyTpaC7Xj6yujNbNBqvH7rtWLBaHpWo4EwHatsgUSmdPrIC
T7Ijt3jXcrNyFiu0tJ+Vx4Irbt6klUnKC88oVClT2KSABqamENx2Ewt6Tn70l+RhZYHywYrUN0JK
6uH8fn7OPzUaoufFIuQymN71mVidzRKroWL2H/gZ3qALHxlofxupgs+XPSC6IQCjgk4VqmNMOOAW
P6ahrSxRPj4TYr4QedQgGgMKdmJk6z10ZiP1rOjxQ4xxzrlLnFkSz6rBWb3GH6Z4sfUh2XUtZ85i
aye89pCJw5M4lrvrR2kzebnEBJ26KEmoJXqvw0HqMxKzDvbFalEB7+furxva7rauLFFXAxhz8J8G
nziEwBs+FhfUS474NAGYhabEOeLNYqd4BGsrHvub6qS/o+vKujib33z1I6iL07Ty0OsZzphizlZ7
/ovb3NjLOxYEdNPz6YAxgiwbiFOZ2tc4CZpBl/DaE9XhhBy/N+W23BVqYbeR4CpDyviO22+XlUFq
eyeu6Jo+QG8z7+5Bw1+qGF5Fbc3r9om4B8I2B5fRjqgoGwzAAwnYX67tyjC1pWPTtBHUPBBilfAN
XE1ge52bQ9rXwFpA0ZjDjYqr5+uHaTO5X9mknFE/dI0mRmg+imlo8kJhikNuAXFrKsXP65a2GNuR
r1w+JOWV0qrQKihQElKLGuoG3/4ieXQzN/wmh2geE1I0Mkqa28m36ZzdF6gTpS6rHLyN4ln9DMqF
RKGcTnyAF5zw0DtElxVpE+SyiAgHgfGwMAmsDaZSRSkfl06fgCvMo8diajHR1d8Y+T7mlXfG/m7n
v5f9pfJBTREiSRjnv7jYMgRp0rkDGMA4q3b1rn37660Y32DmKH1PJjM7/de1UjmiUfOL1JUgzeGS
b133EDejzfNHPYrs60vdDgMXzANPGZICJYy0AK2iGAfpJFQmKTgaZnrIbqCKPb+FfluazXfBmTw2
O8t2mfNinS4PhXqUltyAnKF6zZ8FFBMlwdQ9QpjMOapdl+aE1rD4QwD0mCTj/Tsr4G6Hmt+QD7p6
xFUCBxgaeU0mIPfv1AcI63l8Gv47T3ixQ3nCIdR6Th8/Aw0o4+6Tt9wZdrGlPxABksQcoaTMpCzf
zI5Wm0s5waJXASaM8KpRtMiUOcmsG44Ru1gmKJ8HhpZ4WjhAizEibMVGYWksSAfrA1GuDmQmhdZn
EizEL2H+0fBvNcYnGZeAZYRyZFnMaT0/IQKH3yt/3ufn5K2FpBpRfS11n8jety+ssM+ySXmzrlWU
XO8RjDv9KS2h4i3FZgDsyPWlsaxQnizoQTtUi1gZYV0Npswy6vw4lalz3QzrHFBeZNKCHqkrjvew
KMdWWmy+ShkhfdP7r/JVar+0RmwasOghX1WS0zh0eyMzbD0Q7/qw8K6vZtstrWxRu6blsSGFZDl/
T7EhO34rCgyeDjvR1+7Aeu4T1g1+35t1ZKL2y2oRbn631S+gNnQcE8w8pgCaAyxjoWJwQOSzdKlg
1Hm3M7SLHbqPNte5EAwtzofshbs5tETVrD3dblG9k57VGF2mUv8/sLuTj/UlP1uZpTJRaYBGwBAA
Sq1IrcnNBsii3Yzr8d5I7lR1ZkwlsqxRzrfK53AZyOdsa+T3g7wHv8GjGDRnLsw7sx+lX4zzQ/6H
15ZHed4SylrFlCNTIfWkFjTYHW8m7zl4tw3kR6KfH0ldSz9gIn1OLGU0dUiNiJXD8jHbTYvVPlP+
mZsHDGSReSwiFjy4ymvvdD4p56FME/uDszjxa+Wxgupn1Ly2fnK6VxUHSQp0Q+5xqhJ/fpZ2kTuY
MtoVzT2bq4JchGumKNetKip6sqRdOJTFOY9jwczDYscXvIBunfIR9cYOf7aFOXi8/pE3Xd5qayl/
xIs9xGtU5ODc+JJ1jSlPrN7ZHwpGv4sBNL9t2HRlMSwI4KMV3EEAHmNny061m1852PnPKN7dJBaW
56sMb87aU8r5gEwg0MsUUX0W7gTjY+Q9aWhMHfRobfiNV37EHWMeQNpMuC+bSY8MlXrUQwwH57Sx
0We+715HCLUN0KJtncKfIBunHYRjfpeDv1S5k1/Bm/oN4wLgP0HLJsYlAgMoGx7LiDgq5aQKDGig
rqQhKS2lOzV7C2XBLoXnNmd9aIZ/oqeKlopv6ljCdy5QEC64wiyk0NWF26od7TT8dv3cbmNdVntN
OaeYr6VeleAN9QrkaNIusA0n9FVT2YMywmM1SlhrozyQUstK2ER4Xxgd2N6D3VBD0z7fyQJknsaP
60vbbvWtlkb5HXHhOQ26Tqik3Ii/Bij1CGDlsvsTYXuUAaTX7QxvVMzamUJm1m/VudlX58LJXfbh
2WaNWP0WyjH1wQKVolFFEYu/SThk4Gn5JMp3StVGVqFDc5Tv4mMzQllabfCyjPhjrIempqLwPAFn
zj+FHGilIeID7iuL7yeTT+7kKXsulecMFHpKqv4YugTaobHNZ+GuVb/pyy+0ik05f03LH+08Mt4w
DIenUg6vgEMAgwOGO6BC4+gp/6Toy931D8i6cVTeBemSHIU+dNXKEYRwbbIbIHaW136US951S4z8
SqVdHB/2HYaVUbqY3aFfnotecwB8df+TFY0CPQKBWdVVi/OYispr3EN4I0LlLW+4hpHm/6H4/jtU
0CS7Yl6lolYi4vIe/ws9FuAAJUglIuwOIEhpC0DuLdbMBmMPNSqtKvVsTA0JLHFTxgEMVeK2pT+j
ZWRNEGzXKC5XiW75psEg17mCal78ncSC2gr3mT3ctl7pGeBqq4+ym75ldxwGRxhn/rMA8TW9MBTC
LKR/lTDWpELquQ5RHlKRI9pd82vDgSk0Ul+4RnUmQ34QBemlqqrbcTIYj+s/eOqLccp3DlpQi0qD
RwCpyXConaZ3aLeBmK5wmpPiXz+r251YiEj9vVTKeZZjFNWDhqXmCljGJDffAe4F1Cx/ytwJbWcu
/UScgMvlPvo+OfqBY4p2bbuYy0+gfKYE4U1lIYILy/KgpHcDnsXXF7ntYC4GKB/WiyIn6wvWuAgv
qfGQZScQS1iyxgRGkCB67dxQnkxZsizvyp5MeksfmOjx5DfpVACWgC76DGGhiaVntH0ZLyujHFpr
8C00U+AAWt6Li9ybBqiaDAx/tt0vuZwRekIKSoJSMqgABoh3omqDBwll0VKGeHn9nQfLVehEwKvF
fvBR3Q/PXA5BvNQFKw/jqDLWSk/JDllSQSIe9yKYRHsce3suB7PSGAUHxmH8vC+rRwwfga9aIQ0y
FU98TX/JmcTNf3ie/f5on9u9MlGVJYGyIDkC1hHUUWCaj3ethyl2R4gs/qFzIH3lcKAudK5fA+Z3
pDzLHI1hW5NwIfXmGJr57CiGCWLBbHqoAnP0ph0wljlagmbY2EB+9YVlVJhMNdUebYUUdPusJjU5
n1cuzCfsZ7UVsYgJ50z5fDLijb7Hm8eNdgkT6c36qJSH6bMiBiIqRoYxg29UqA9LI9xf31zW6aR8
jGIUGHcj2fwkNqYgfZuXg2A8X7fxhwrV5eRQ/kVYJL7OibpSOpsqet+GmfwI7+tzgP+0xp8dxozC
H7niZLmteTm4Dj9fSKwMYLsDtPIHlNcZdJDqdSDfwgu1ORJp7ciWchDiQmvbLV3uVnpjrJvx/Wjp
1ghsv1Kr4blPeMGVHYdo6IWehIqcAu9DNDhzH70uzJAlVvpMZCYLb/qJKs/137F5c8EHJ8syz4PA
h+av7LhaRf4uY77rG5EAlY7NQ/CWW8J9ftQgbQm8A1FLaVmYsM2Lu7JL1+vkJImCnjC+KYJdBJij
aR4SG2yLdnpKbiAV6Oe36Nr7MYwvTucRdjw2Bm/rI6x/BPUwruVcFfQmTYkYTWs2XO7WevLI2GGS
PdIOYW2E/H3lEMSY5zJNkkC1YQvu9ABZCvJ9QZzucGjOM2dhWV+U5vmZu9HIlAhTidmx8KHxfESj
+qeBucTwlvOIOkD4wVaV3Uxt16skW71aJXRv+oUDUednpRAyj3Z/L2Chuq8fCZsg4P26CVCxHbr/
qja4Nk382Mp0xiV6ASVk9Mh94UOAYJ+0q1BfSnF5+RIiELVP8P0sl7Hl59dWKQccjYtYqXMXQEsb
U+Unw0l90W48FtRhswS5tkN54aqZhDbVoW0RnDq/vCNnZ4T4an/DDl2befraFuWMZXlRDLUizhho
OUx8TYKVntRj8kx6luM7x5pmlbeyy7VByu3W6qLrQYRPN0AYypTV0K2lfN/P4o0RSJXZy4XHNRB9
k6NDn6f2wjW/hqpwMyHYjYXw0ialP4fVrd6Hu4EHKVfWxL6gJ5g1V+2xb/0Oc815Kj4GAjStErAn
VvENp2nHblHcaAE5E2YZm1Zx+nTwK1X6UWWJLcb6QYcYacrVh7mfdyKqZXzOv0jx6HAz82G2FWV1
iKLpmsETVi5qz6tZUgOlwfclYDrFLfdEVgDwg/aInw+nD/aZE6uWxbJJbftilNWyZDzOVPxSDJUZ
Sz9GjfVEYRihByW7aQ7EsQOmTayMG2GGemvDg41b76RXhoclV+CLh71sIQ0HEvI07AdOIOVlPKuf
g1/tsxKbYGPZpdynbAF/nL5xsH9ioX43nQCENEVJ1xQNvZ5/uh6BS8NUSkuCLw683gswSBzfdkxt
hM04dTFDc1iEUMXOM06B/GRsd4a+r/KY8UbYRKMDuvX3SmgecyUZp3TKChzDfjwqiXrgOPUBTHt2
FEeuHta36TDdRXn+yiXCkUvG86DM+0Uu70d+eoSyrlmmWHvYnKaAPxRScMiK/JhNx6wW7/ux2EdD
5Ix5zKoBbx6yS/pC19tDAzCHKA8z3B7ewpwRlC9lTOO/SyUYCMUP1a3wtsKgMyNt2vwgggTVLADX
RSCY/vndS7Wu6wSvfDRrZjwt+vEdnsxhHOvNw7UyQkUYQVuKIOaS2Kumh146tWXq6gN6BBG4GZTv
Q5KYs7qYo1Tus072BSMzu6ywVD012+hj4htXFp+gNGbjizCBBptJzeq3UVGpFztZDAuEe603QVWF
Aa/Uqz/mV87LnIJZe99Mz6FD/nu/KSfZKBlmJQLsN5mfa2QIASc2/5YhsQhQdj6QQgRj8zcP1soi
dbPHIReg1oHHDxZYKuh+9l6DCUUoZAzPGJMKHjjQqCQ/Wa/H7eztYpe+6kKeQ/eDPLpIqSx5i8/w
aE7pCefMnH6BfNLqnkCG7DFWS47SFw8qqMCDGcBUCnTOaARKKi7KjBTqiDiseovd/GhTsy+t3EPb
3lFbX4dsIvfGOuTb23wxTKWN6qiptUhmUbNKP+khd5j17lD3gX99gaz1Ufc1MdS+0jiU/JeidIt+
N9VQ7MlGq8vfrxvaLD4Clfp7J6lLqwpBMleQyYJDKr8Hp9nhzNYbbmorsvkfGRDXxr56ll/Js2re
lTvxzni8/gu2E8bVL6CvZlFyBsbeyBzh/868gNE791WXh73/aIu6l2mVTqI6wv0mfn3WdoEv3BG4
prgLb1hpPiPI07WykOOrqewAcBOj9qSFR33IzbJ81znxTsLMHWNh5Id/uRCXlIKumXGpovBLBN+b
9PO3SlSOWsZDrWdxAgFTAHJgTfVkV2p4Jw+JFfWLm/SDH3aKFac8OPsfJC7fFfGvkh8fGL+MtQ8k
pV69duQeuY5m4OFMSCn7c/WQubqPyftP5Z7UFqzPh/It0zFtdbZXeeonlHdlt+x1tTAMpDoA89ic
corAyBj0jV+rgxMqTy2kGZTwQxMSSxWeGGvejDarr0Fd31HkBz3XauL+FxciG4Wp+hoIhgHlvJUP
zJR8M7qvzFF3uKr0Omr/plNVf+LuYl4b1L8oSbkQyrTbfcuAL22Kna13l7q00DHmhJhUIgY0LAy3
RIMtMcuzMpiLnwhmecJgnovTd2hOnRXccN7oh7egxoBMnovEapcy/Nhmv2j9g6ibzXN6FscVniUN
wAv9GUQ1mN+o7vkdi2VkMwKsNpsKtI3KpUmuAlqvzqU3R88zSmHSwnKKmw/NixW63KZoQsGjtUBe
WYEXoSf7kJ6IpBnnKdY0QdOAeV9YFqnaEh8DmM8TOncA+5xwJ0BbuToM+94mrBiczaIO3UwWVwsk
V2h1PYVsCCp5jjLM96D0fup2uT/6bJU2hvf5BAuszCSKnHOaCIbSVgrvO1F1QJVoyj1olQ2MIyzz
9+s3n3E4JCo9kKFq2M0TeRynOdLgxms4NGb6l+tWtuseq82j/Evfy2lRDjgd/8PZdfVWjjPZXyRA
JBVfqXCT7Xudw4vgSJESJSqHX7/nzgLb/XmN8WKBAWYG3TAtqVjhVNU5Lgct9pW77bcleoThvr/8
nRPqRymdv64W++ZemrUo8abgSc/0CGBMUe/kAk4c/Nuk5WJHsJSFVZIj+FowlX/8rfb/9WG/uZrV
NUNtV/8ADv1FCJR93QrchbPQxv9Bp+jnsPGnrvxml6NYxZARoJ9nnJthR/3M2BzwsyL8b377Z7f9
56hvkVEOTcco3NZGhDTpiiHxq+b23y3lxzzyryr5mz3qcTRYwB/kpgajavHuL2B6za8Ke03+/Zyf
7f7Po3wzyIJmftlYqDuqLqEeQBP7FHi/1M4/e4w/Z3wzwwUT6Ww5DyM4YGrsNv+tTNr+utr440RH
AFpIN4Q6lgdiyP/0TOCOm02pS4wCQcQSrTl6r+Ii6lG72SNI8tT/hXbtx+ztz5Hfgpfy/Aaajoim
niNiPQAElq9sNtG/f6SfX+CfU75FLn8xoy9AcruZLDulTMTSDDysnGjOTAw2XrAqAhHW7S/H/lxi
/Hmh3zGPCbRcnTqPVJ+L4epjBaXrcDmehhewT8TO8Tz+tmBpa2sDJoay92Y4/Ebu+ts3/T5RONO8
Ki0bV+18q8s0P9pQnLH4GAXnFGnj9Fe/y/793DL667m/uRIxKYdlM1zJeZgDqhpoVPlvYuZTA8AU
aE+qDtWV935mFKo2ZAcioQ4V+6+FyM8l+l+/xzc/Y7CUp8APfH7/+chJWqp/qI0KzOU5sXqYYiV4
VkPN8jfX/YvBed+8z+TUoWvpfxod7e6MNrINEIHf0ZYfvRxDLxCLY8zBlf3PG9tYVkvdRWBsFgbm
pw06gMn7rnv3XU4ihmwz+ww/fuuI/ui9/zr0mzvKvHGy5gojc27f8EIDVdPX/35ff7bav4745ol6
uRg7tzEOfC6dziBSIUAyd+afybjZq+vs6rcs8PwT/1cZ+deJ3xwRYaDWLwxYg2x3iuvuocLemxtc
Zf5X95sGzY8h46+jvnmj2q79ElToOMqAVHm2o9H0APZJ+stL/OWc75k07etQ6R7L/2eAavB4eQdm
/K05eBgMhWoIhlBzjn9+s/0fZ8iDP8/3z+T1X5knxTa57jwM6TkbvUZeDrS322TxuhGXYh/EUxqA
KTfjTTptg//XFNTfh39zPUszeaPd4KGx3XF39njzW79dUi+trpvU+nXh7ZcL+D3LtipvbfweZkM6
5J/YEJWsjzoXSVo7/RJNfr52PmS9fZ9gW/9bmSL6zgGNAlp+pUQlNFAOMdtfjvjZYv4c8f3lzayu
qYuZ+IU+r8XEVX+hlt8Q+Z9v2p9DvjllNRMx9g4OUau6avwmMi7ZraO3qdt6a9Di+/dr8Ntx31yx
XWOnlVC4SLemW0+ht+S0m85/mH3Cx9Z//PfTfnuD5z//y/b7LF/11ICdiOnnnLVRre6xVMv//ZDf
LOGbA5aq83Nf+Wj+NjRikOmqm+YXS/jtiPNb/es5WNcxh8gRPmq10JAz17Dz+39/ih8XwQL2xxC+
uVxb03Fazz3sPpYe90tIUoFvkEThzZlPMfyCvhnonKJf+/S/faNv/ldIAHPWhLmvNhav5ypSHrpN
92klGEBL6pNk/Pe+4M+pyJ+H/T6X7U20aGWDh0UqiPHPr+7Lr/+hJvB2K0gYhgjqY+WDlxbpqpJ/
f9E/Pq/jgPDIJ0EAydL//JZoeuq1UPDHtM3izvpwGQpmIn455Wc0+69jvn3OojJhZgjSgnLX74bL
c/04R+GGJPb2VzXr3x7p2yd03Jbka1OfQ8x40RpOX89l+XnyvNu1+24HCoTfff3Pva3/eUJif5ut
16QBWUmAU9UOaOr+fOh/JyWgOwDnzK/EYz+6rr/O++bxHTejxuqNl06rZAikVR5rv8u5Z9l+rJ0S
XI3O/49gLXD9MECIcQiW2b6ZCxZeCWuRe3WJ+w7hn/jcEZFRdudwG8gDMobfbuSPX/PPid/vBjWC
Ls7Zn82sTTKQxJqB8cn/+vdr8DOc8tcx314nxRh2H2Zgy/Bvx/isL2Eep6eAY5I/DeNfGy7nMPa/
Esq/TvsWS6mbQVpHY06xFfGcim0OKnDM2ToUQ0FOWpkIVNDxvz8hIz+j03+d+i241p0zZbPU+cZo
N0yXsV02TT98kjHYuI5ZLqAOHUQTBJllls0bxoI6we7PdLK8KXJCQy+pNGOiStEkc0/1dYsNOT7O
5FW09s4CpbeVYwW6W95Xn0bZZB1WcvLFu2ZPJftoQA3Ny27FOJBvLxByzw7DYO59F8xFy432pMNp
sbbbznKfuh5TNNgSjyw7w2y6tTqp4+UnP8/uam295jTj5UAjR7dpZ+ensjGR070pIHBW/7SySz8z
N7Ts4to23EE2Oc8qJga7ekF+3Yzhq122gC6qBkRCnbp1ZxYX9gKNruGoHM0HmXPbyiNHeZtATJdd
qV+CuX/W48o9oxMnqz9kYY2czf5RBKDQ995kXidr4KQhhp5SFk5LMvp2iNaKyD2k8G7N18U/gsLy
tRnZI5sbsLGYx86bH7Qsag6mqiQUxeVSeiDBgXL77PQHU7yufX7RkHFbreFeamiXTWZbEC14mY3v
Vd0skTt7p2UaD0IgjV6rZJ0CPgbt+xyqBETcd3Y9gET+rW9UuV0VeWwW/6Kt1qTqzKO7Wlk8t+tj
3mGtAoSoeeVcWYTui26J1+4tr7udKeqNDL3E9v2YiOU0+19WF0Q9+I8GEKxk1XZa6rjtB6hXj0kt
IUMWVJd0wcKkeB/Qpp0ooNH6re6bPRnRFPAEKDWmYq/aJmmX7MKt9e2oq9Qf8lTio1oi6Ljvznz0
wgfTs70zm5g65c2sjq13MfrqpSDYPqvKQ1H0e7jcS9aGYDyti5uxGvZDINN1dvcw9u3S6o2t2OXs
uVt3RYuvYj5I55egiVpR7sxcReC/5EJqaCW64bY297aht6GDXdYZazX+nZ0FXNpooYOqbICLtQt5
72BBuhxAqpNPHWTN7Fguj2x68NRzWCzHujtv+qodW6bNamiEabGI6XCjFx/zuBmN3bbyofFb7VS2
ikg63YUAMc/seCmVV2YyO2QgkU/nvZHhfqIQyx6CqBNiV1nsUC3NZS29eAnZZq3XjSfGHewuMau7
y0C/SJe0bJ3Em8Oj9vHTxw7CC/N6J8ZbNmB7E8upxntuoR9jaIDkoovlBFGZAZ1Q6V9jHmbvLfhe
6H5a6/IEDbMdxr/SMgRZ/USTmVQ+qGXx6zQPlkd2fa43hd9tSm+O1rnmE2x8qF+a3r3LM3IDBYhN
44FeP5i6B8XCTSb6j5BVR2tZ71lBeG/qaF6PJGjismuSBgRt2duM0QU2JCOY9uCr8Kbs2EHHNif1
riD5pqW7jE0bSI/wluUVV/jrmQZnqVYgFGluF5lfGtyQvpmvcvJq6FXtB5FtVZcLxRjZoDmwvKQt
kVfll23wPAQ1Op4t4KcLfxXxQurEeEdaX1KrwcEFuFgPerkmkxuDHQbrsHeqz7kkOpKrc4B1R43A
YHPx3A4Ya6+/5uUhE69LcEEzw0Hag2eZeKNNnJU2Z2gCmvyqCbqIUFwbfKoJdy0AD4Cy7vS6K71j
C166ckqm2qSLvjvLD83K3rn2a8cWMKSDDxD74/3A4kaJyCue2rXiNSOJ66XdeOuo1wJ2VNcPmMdM
XHJtZslbWCzJRdwbnxPfPRq/P0DN4sI0oHqhiHb0pFybr4MTBesJk6rxqOzEtef9MOkoKzEctIik
H52oZxmX0z0NsI3lltvWey2yrRl07NbgrQ2mVPg01iBeKSeXNyCrlEDRhuWJYXbLB9dyBnwBlzK0
b6bwNdMPXnZT45cgmPA189YJXikivJxfRQ73nl9P+qZrH9oMmKSE4JMCtzGFGhHuiz80ce77XAJm
UrUDqhJ830+x6pgV73rRfLaftIvKAWbZmo7bEzR7d3o99iKI3XWIJn3N8nt3QIs2e5AeWM2XF/Ay
INBBaK7yI0h9252fOMMbNbes6AFkbXz1GrATZSrqeh3pFtnlRo3QAm31tduzbWAy/Fx7I9bzgYQX
XROH4R3qMU6nmyC4ONtD20OZXYH50vAKg5RQQuMmwBzeNlswEIEg5dgcuuMd/tzqd9ROZTjy3Ecv
KTj2NrjFISO+WAHPVkiPBFeKXM0B6Oatu3U+rGUDqpNPE6zJtL70dcuHnm0Wu4+nIojz1UWge3Lo
SweGzaCgCN45D0srqrwgKUmeGPt90J8ZrjNCQqQCytv1fZ1KaMVjRC3HdmOjeYNoZod3oe1FzYjR
4nYXWG96vpEQzcuyK6NGDo0y7iP4jhaYfrErbKl975/8SuG/zGZayKErg4fKhUnOn83o8t42acZe
Kb5ujmfqH0f7UbnvtSKgLDtkWPV3YcPTrLdSVXG5FvEw1VeDO0dd+yKZibpxSGj9rsWtR2698eiu
z6sBP+Arw2AsLu9GZf6mmg9h8IUUiHcIKpYO99rPuBpBm690HArMhbXvGFnmiy05xtEjQV6CceRh
Yd/M9VM+4e3KzWiVsRPU6VirncAk3+pYUQ53NIBPLtAz8oKJxRJpxzS/5S5yCeptW5pOrhdVuGyt
gBwoxlvZzjIPoXsqgl2G4zJ9WWokGGDu1qvYyTKPtDL3UOKKCg+H9X2kKIgylY2XdVFp7+Ashhso
tdJsiazlUedH1V16s+EFhYj8+LoOJ8hFey5MytrPQ857ddMUp5ye5LzpxB2t7tzp2YdZ6zTIr2R5
sML7cL1plY6K5nXGDav7F3u4HgoNuRo4AjCUZNhgt6xU0pdwehfryzDWUPQ8uf3BcfyzS63LK10d
Oz1EHr0m7L7yChCSb+f1wg5foYPueHdiuR89jD3CkGX16XqaV8HW85JyebTDiyU7AfCJVI7Fg/VV
aT/pJnq5eAfbWkALu8dfyekF9a7m7LJTFuwvdQpkcWH7WFrnoCwjtbC4L/zYh2I3c7a5dDfN+X9r
K0EWlYwhe/GwqlfQkod+EU9dG7vhnAjIUPjOHEvoK64Ni0q3i1zSc5VBaA6bTKwTfNLuphgwP5EN
sWDg2ukPNQTQ12lwYks677mCYx4gG0WhsoRRdjVhFSo85StGK12XM3N0WsKz7rYmaV1WPIBTFMNH
ldeRnLC6I8Z9K6+FwZ2hh04jCem8OK9f4eG/fAqwtgBH4bgkQKQjkCUqUoPAdjPBWUA9m1qYpZTb
MLhtrKNnSZ4HJyiocR9WGmQfhNK488GywpCiWyA+yLqUCg+CIuPdHK6pAfEjL+RaJDM80gxKVqVu
O7aXywp4tNMdpyV7772Su85TQXcjIkDR7Ve3jWbbTZB1x+VyqIW8teCuxuq5pq9uC7sTy8bGzPNa
4jYTEZejG1XWDnuvCBEZfoW3EithhblZ+88WIjzhsQIpwei6UY1ccJhcNGjEbswnPsI3jq08yVxu
SH+zsFsDhW3fotHi49shUXKQ200e9M+805Qx8PhsAyJ5ZYrIBqo4I2JgTJ871TWDM/Kz8JSFetvI
HLmhze5r8jQtVxa7n8qXxbvIlweF3eKqT1RQRjTHSEuxJiPuQNnTSHtXdLirQh1TBWNy3n36uXY6
ctkHna9MtinhWJpQxEYaPin36LUvXf08BuBQyEpeDOOm6POUFvB5Cq4f0sfkuWx9eMwhDcIL4bR7
Xz3SEnvk/cl4T8x6oOFlE14E2SXxL9sRYaW9L1EuMNVGFRIGGYTcyT1e98+ilbwBj1tXvBbOR1Uh
rGX5K8a8kA5QPxHG2fvgRceYYdqSLGXkqrf6EzIdOTepmytE8jHJ7Ce2+nGukMNad9J/qLxXoepk
Xu/NInaaUD6A8ZGdbdRFU0mz2NeHicA2IRDC+vt5yTlZbsFgF1fDLUUgNOJ5We4KD6p0AhRw4Xgx
VIKPw2lxKsQiqBKBjaCYkBwFuJWODa7V4jQH+6bbUvFhDGY58NxIxRJ/EkChZZvMCrWJOUmk8pnp
I4Kl0BD+eDLPVD3jITcMw9Sr/0SLa997t90HPZyM9erqxxp2xsx14b0HrbhBDgMtYmBwrI5KfeuB
1qbsUrsYkLdjYC00KV3LOKsN1x5uogvhkwrLoayBHuYIlylBlfFF4YAFctT5sZ/fM1PjDUsu5Sdh
Kg2cDzsrUOLMqZEk6iaVNNaHBSNfNabSZmSFk4l7lMTAc3jenqW8Xuo6jMyKwqlFrMcHo+gLrSTu
kQ0qXEl7CWKRwUlZz4Wo0LOZItYk6JzjsjjcOE3kyNPkIGUNkYyQt2q5pUO5wQgEt8x7Q3cN5vDs
ZUhyXUWL+8GqJ4w7cR2ap4YANDP3RMrb2tZ3o9ciKBIukY27YXl05ytUYLCmh659HLOnfra3U/Ho
rZ8SQ51B+SbJsZiaKOynKMQnajtkKprTAS1d8EOkcqxPlZfFiyE3TLAjGoeHaS22vbod25rL88Ph
NjviUUu2W+sqEaKNWm/cyarEmCK6HHbXb+fuEYwICVFPzEeJWe+R4NrLSYD/qBtFzWlw6Tf0as69
Z92hHHLhZj2Mjc072/WSAdWrpuuh7QXIdFBTQI1tQMHndyYuzAVU7MBN/rnoPMqb2zDIN7nBMB/q
BTKWkUKzfJ0ODvaSO2JdeBmYxMMCvFoOqBK41dWvrMD3bAS3wq9qvlVg5xSwVSdMwWIce6yMK8xk
N9i7WBub526WAJA9+PK6nSkPnPJi0VOkGEJSvW5zZIpB2d5YdYXGdBV1WBuAIGw0ijLO9Q3rTRrC
iUgfqAgBwY1fpqxcbqH+hYpmBeKCDLqRnMBZDXBaM6Zeeuc59/OU2e4VXeto6qBY5M6xO9VHr3F3
VTEcSY8XIddT0GGoG/OTy3KwqYjK9kCgWBjKCOyvsee9NYJFro1ffNmFWl0UauJrGOB51tSpWgjX
4Z3Zi0xNl23s+QN6x8BPGFeIqW37FeJfFKx1dbGiTkCKM1zQEAJKokq7FXzAK7qhgmGHxXS3way2
FYppui4RhAE5lS20F6re5a0vek5z1CnzFORRQCYsHCN5Lfcaay2lvOkd/2boPlh5swJpGOfEzyEn
4K9Isd618yhQ1U3VqwSlFMJHPvPOzHFLZ86Y9+RhB95yQRKMNVseguU7XVww5ThB2yezdoskAIF1
uqwgwalJB/fGws/eVz1yaGJfBoFOMaXTgOJ42RpbHUmXFXeZqMV7Lw101N28R0Vo2XILZ/LeYQUe
t325LNZKA1vVAyalwbx9ziFaP/D5GnQDn3sNNUEU8QImMQb1TYiun/G6p8KdP0fXSiqQ6cHPOvOx
tdQXW8Qrre0HG4Ax8cwFevW39jjsmXBTTVhsZ16c2fUV7gIED2T1Di2mPfguUQmUM9Io5TcfXq2n
pFrmKXamsNlXxhzLOVhiNdU0zbHa4dgE1S+qSNzzK9rLMSb+hN9ugUcaiobtoKjUbq0wT1gvE6EN
xbezjzZptyYbRTRqFLHe2+CVmLyuToUbYBK7cuuEVMVXrUInMnYD11cMEFSs1cNgOpAC9s3NKoHR
uDUmhUh93Tft9Ro016Ucq03v9yNvq+aazHiXC1Ut2KzU26ihG7nYQYS904u8ptAfs5wszsLski0d
4DdQ8EhwuCHTYqX1ahScipAH0MxshD3eyZAi6qzbsBkf9YTMqTby07ech7EGL9fYpCXUBPuw2WR2
jhw50MemJTuJNK3U2OTJu/bSNGxr55cKNQNRJVfDi6qRjk3eVmdlVDgPcgI2qG+t4JnAvC34Semk
dqgvPRfm7ZwyOicE76swm56+jMRDjHdQJQY8UMAsnefBAD9aSz42iCko05s6RCFyP0/XSoJCPfty
cAE6+LsGsTSoycUSdluy2OjB68RIC0AUDG61NhXglRBSuUzAmQPSWsPb3mVRD+i1La4W5wPMAg31
Y0O31QQ41v2CFB9i1n7xFyAIzxRV4AzRh4kAPBi5SxjQYrPFzGbJl2JObV1d5tWromeOAIF5yjpR
cGCY0OGGwJG5N2S0r501v7RtkJOOp8l6DdzigoFwn6v1ibmp5724JIjEuVLKngg2+Kqeh8NdYENC
EoA3bC1yGjxmX72SskfZQ/HYAr/dvYavk/flhIbflO8CBGTVZzxbyriUT21304Vma8zGImqfUf9Y
zQw0UM/V+NmNLC1Xi0tzATyNhflmKYZUGTsNSx01Fu47w4fNytSZGC4tfCtr71e8Gtf7dAiNe42a
PISsfTemXgmdZ0tfTK3iGT02IHe2BqSTT0iaIzaiiJcddHrwt5cMSYBZd06+HqElnwz4wVXh8wk0
g2PbX7Ql2A2d7EYg/vnAVnzoYUy6m3lA2yHKc/NWuAVIeKtqB9SEua8NGQ5YDxxQlK2JlUF1BDrz
K8qoAD33SkrEOIv3VgiY7VgWD3LuowUt83547qSTZMt4qdzq3pVl1EPGUwmgRZgRrAV4giz5tSrv
0Vc2Nq6aNPfprR7raOmmFCR7SJb6ICX9eONPoAkPQJu0TDEZMA+fnym1vV2AUFeLYsvmazWRjUat
3LbThtZPXdg7+PZ6t5B1M+VAzs/MD+FlZ3upt0hAv2bXaSvtyZJgNP8oHRk3np+08JgukL0S7M7G
txPssx4zq7yE1EFExvnQi1cW3Czkbq6KtMqRVhfzxxnrHDGN2s7u5QTKPZu6UQYMk9jtRRZCVB4F
kRmWqA3cuJuCPfpJ77aNiK17bpQb9f2TJQvcsT4WDur4sbryieAOXMGi0BRBHVNXbdqLAZka7jrI
TgdApwb88Bpoj6EgcSjXDUSUTo7ArkD2humd+1l4F32eXVnNE9zMxjGQO2LlBfQqcYWec5xf919d
f+lSH6HJ35LcP4hR7Nehuyh7m59r/dUM29AqLgZLbJzzau+ISyeC6amyEPlC+1D0MvWDAaGwEu+Q
WkH2dnTt+o04LkRoQbDRjfRWOFU0lvIwLMXeDYqDatneM+EhKwAqOjJZSnmyocHiu1kVzcLaEUTL
EqDF4jiQ+X5h5Ysew50PbI+5gNDOyJJ4FmEbB+UmcwrgWgFmvGb21vtmGxrwMroMtyvbac18FBDO
Fu47IjW4xnp2bXR56s65RwfeD9VjD6OFPe/k2nAbg7+Aw6IRcWCgp6UEnwxEdvCQMJbNDDCxG199
BBKL3rnWQ45xUFI+rhaLS8QcYdv7GhlXX37IFhBikWROC1cJPKO9sxne+1RFAFtR9vhR6JBoyYDe
yCXp5w/aSR42eOy2TJFgR02xbCzwd63hiQU6Chp8d3Xn4e2WAL2DMenD56w1OwdFG+hVsFnf8BnQ
gGBNpNYmEeV9a7+xVkQ9Yj+2d3QXW/MQBV0Ys1kkkwJXNKj+JnS4FgvUOsG8x2wZr5qDPw/g6vOQ
KF1jiZ64Pm+nJ8k83qL7NdoibuEMug6CQKbcr+EQ1bba+iv0BtGRKwsWCevUChr5DEyc6jAhfAW1
nWThfs2BQMGq/fDOHYHGHhQd8ZNWEOjddKgXJtw6d9xPGPk8Z7IFO9QM1D7mNZg8JJNvXW6glf65
qDdrDuPR31VG8z6QfCLPvXAS2hd8huBhue7X4Fbl1wF9CDIIlVJg9fJUS7ErunfVqrRz9xIUCGx9
rgl8ZtHH7QDclBSw2heN8bJKbSmBl8GQLQYrAgx6oMIGbhvm0N/Jj5LSSCiTgO1PBUc9HTssU+ps
4tKruWg2c3vlZRer80nmmxGsRCo3EH3e1DLjXoWLCEla5I5Wf9vC19rZhtpoHLFLazqSEHBq6cLf
TZz6HwwhrVTPJTpv82fogxrXvVq9JT3/RgG0uuW9tEw0UI064tpuj6H3ngfBZTGqvT88GoX0Yr3u
iqe8yCJJQMJirj0MHYz9ZZPdYgcKZWzFSfFCnWwf2vcseBnkHIcrEle0NUIEFYZ0iwUk0vVyNaGO
dqsPy+l2iqExFPiJMa+6zdM2Y8gLoUU3E86ylufism7Z1msnjsUybjdPXRB8dKi8iubJays+tPkp
BEiQOXNUoJpUYPutREwAfOnR3yLhqSzMSSCz7jS4KiaWOsFnZSO9wFp6oAaUZOtxtG1QQV9NTpCg
gxnLAbjQ0kA7u4mzPkNIv87dywGzDq77KQqkKDZLoMMDpczx4LanQixJyQ7Ggz0jE9DWBzXP6xxw
6r4t9GAtFopm937orc8pvyArGGzoiOs5xI5V84Y+VxgYqbqnMmB8XnPkmhIEXwUHDRfw3OC6BAyb
kezGtjqoeiwczRtcwscB7SDRt9xH+d7U2HD2UeUH4xaZDfqc5xrrWKPRR2y8mfBLmi7x+veGPIeS
xmFdA6gX6Cs8kQVNk8wDne9tB8Erot8b70OQrxwYQskKzvIhgQb4MF827odBSaf6NRpGqBc22DFf
Du2Irh/kswNLJtaKXcvw2mov3NAccjTvXfpUTEOat/dmAlEamJtYvjXja1uewjMQqqbISPyShKDE
s4A0D8DMzN4u/E3TP/7TFDqjI/m1jyEttubbsL30nImzpeFarQntUHuabm9nY5SjK6TaYGvbIg3x
cCsMiek8JYEVOyOkbkYTY6eGr3CSBaoSqO3xAZlYhrSFyQzpa5YErn4owjIS0o4yACGF0FwUdz68
iyMyIA1+MlCAKhSwsICZdCHgvs9+fnLxCrDCEhl1KQsDmOWaURLnKBeJRs9mbNOZWnslv9C2j1xt
7TNttnYfwnXCPzgGUFp3NIN9YY9u3AdYzizWaGKAXYyDHlO5U+jiQXmvBFAK5xAuAt0p6BLZp1lu
Z0qRyaDX3DSJyett3wd7QZq0caENGrA4LKHoo7wYI1JRWH0VQO20C6Is5SGmoLWFln7p+0mG9peb
k2tPePEo4b1GrPSBWs+SJqmITtxhSVtA1xOeWk4b18ioyp8y9EpqGwvn672Dotn2n+0cbSHUKxN5
m/Dw1G93vkORfY4P5QicCdMeI6jXB5QM50Zlie9TIhsRatwq1sd59rICx2PGjhYAZSbX6dK0scaY
mnBe2mblOTrty/hWK9RqGt0aDx4TBpGFQKEhek/Ojaem2Xo1/aASkap397n1LqyV21i/IKaKdPk1
Fzemk5vAv11ME83hfIZmAOC+rB5GugTuGa6lBposWiRfqOJ6ZG+euvMLDAdY5wsD2tFqa86uBsic
gYxcrUSyIA0n/RL5s3lR7mPAvhQ9LBq6azDJFvdyRKNETVY0SSiNmiuSDZsKptVMKOsbczVi0GPo
0F8BxkmKPmLywx4bA1r652D4L9LOqztuJTvbf8Vr7mEjBy+PLxroyGYmRUk3WAoUcs749d8DzXjU
BJsNf8c3Zx2JYlcDVbVr195vqJyO+4RBgi6l1IsLaVVWGNyne0M8qlG8S4JXd1KV7wjT5NaGArEk
fs2nK1BlPuRZYbeCvh5bbQ0D6qWu6VVrUECMnLZs7biVTIvr6JolySTql5Njtmd91qRiHfVQzlQk
qsdXsrhVxBGqD1+i4EelPWKpQk1VuJOsZCrDEbf0qzrOrnRdcbREtYUgoJRCbT9S7pRx2Kb56MTy
4IhDSn3o69RkddVfqkSn0P0ipoC2q6+lLGw5eWWBBy+K1cj2HMZkO/KiRi/byAbYoCff79etkq4M
apqSx3qeLjRpwWWaWo9EIGX3+Tk6fy3XCktZRXBuquRW8sN1HVl2SD/JlV4rATGMQUENMFxLY8MB
qtlt/RhSbi7pypGcaSXIhe5Bbn2nGQYQHZSH9eA+rtONRdMwbSvbpxwn6z8ysNee/gOAp13LZATC
q8LhbOzbjkaxC1x23IXk3N1ULpZdWwzyVZVQbDOfrbynsCLYErebrgxsi8NNlG7pCcdi9bsp42ov
XbctgIMYpPmS/5xX4n3SyZtU2CZFss8rJNDap0R/TqzrTHmuwnvfeDB4ra5lbFp9p0evciIBIfiB
nX1D3SamuQXc2+5cYJKmblM5WydpbZv5TlP63aBzexg5svVt6n4NjXotumh0Zd9paJAgCOarnNOM
8EhQKz4sVx9co+Y+t21GFHIpduTGple9DYeJUJbblKZj2GEwEjyp1vcwle3G7GwZORKM1uyG/M7S
t13xOZTareZ/jag2FrRrfJ0zyVyNMTcdjTMotZVK4X+tjdJel15IEn5txtmt0jTrpmw3hb6rC3Tx
2BdGxFYSvT3cwh0QkC9R/yxZD0JCaKcwbaE+RlXRSMA6fUb4iV71tdn+1NyXsrBFv9hIXbLTu2dd
22dufmMRCNH+dTQJvTnxuRwoSbmxU1B1ErLISbyWD+jAHtBLj0QnU764RmBnvebEqK3IXrLBWm9j
xC+1Qg7tx46hWSsgcnYy0Br1viZudBSpuxlJRT6IQZBBEEU0BuurbcAOC+l4SyI1TVL1hPPBK68M
QwewSFlYpeHUhOuO6l9hkck34QEBKduo0iulIoqiyrwacm/nijdUqu2g5wQjVqqi0tKOo5/YjVuV
iqKYFJvIEKnTiZtcGFFybD9JHVftMX9Kvex5zD2CAtlz5j2Yab9LoB0qRm1HWJcmpbbroFjVAGDG
wHBc6bpq0K9XRKzaf0pWdUXPZYeWKtGv/a6qL4bePuY0E4eQe0af/AiK3m4CcQ2Q7EoNmn0h4a7T
qXe9djfSRwwa8of4diyVdZnsSoXafTDdWmuWG60YgWpKdvDUYZOLsl3TH0go37eoOSV+9oANpeOF
X1zqhFoz0tSiPftqKOZKUFESlIxdrKGglfb72Po1DOCriN00ItKIpKNOtmV46HM0FtNmaymiHUZo
8mXhMVUEjIzIq6KWqjaQt0hxXP+xAWuny7jU0octSBJc1b0P63atFtpToFjkGsHaKtHbmVJEEvdx
mCphP+lYA0dsViVF+7zG4F0PHF2+Vrs7H6AA5oWrple3lQ/0JIykYtWVMXdiZS8W9Azo16ggDDo0
drjrB8nXpAbIGt/5irDF4BTIHqUVCs22ZfXbjpDTeKiM60+II68jV7Djyr+WYMYkFByqUfqRqwol
NpoNkrAede3Wja+lqL8SpsUQEOaJTroR8iZK2sgZ99mEDqSUkkfIE6eRTZ1G2VHKnsswdkQP4FJa
3abG8GIExWvBqc8FYFyNyG8Fob5J6LqGILvcCndfdS0k+tETewpxEMt691gF/k5NwcNI4U4KCWiD
DAyZ4sJIy6uiGJiZuLmrAziBytZ1SibZXVVVwKnAfZjqKo0J9sKnTK5BwfGu2V1t1TyMyLtKVMIk
ncwpJlFz1XXSxg8K/ba+MMHJSHRMyFN0bQf1hW57zWLCnD4ypH3WjZvE13+qY3+kK8OK+ZY02irP
ZMejo1vCxdFpHQXDLgTs4vkmmJ/kShYiCkbSY1UaD0pk2KYuIXdvbNXY341VcatMtuc00f0IWT02
J6q/KzcmEe96MhR6dGbROGGSfi/6YSu74qrq9H3bGldCm4Njwb2x6ahjiYcuptAwKoemq64CHbCb
Ve7CWADl1d4j8hvR1swfRd5PnwS2ng6/aBTHE8SNZeSvq+rOU8hehdIJ8wxY58+EY6ItrZ02fNaz
/GuMUiS3YmB8gV1R+cJxm74wCZEGrLW2jrFboMmf27Im3ajdoBxGozgWOrInFBcyAC9xU9tqfd3T
2zVymBc0pphlx6K1FXjkhUMsPRXmuA3JH/IOupYPDK7uD1JROyFjRMYvIssaBjenW+g6Smd+0aaq
U+Bo1dVIWbDo72suUp0RPXr9kzqikaeBUkh5k5ZKiiaJ4mY0OW09XmFJ8qzRd0tJPy2x2/s5nz1K
t5ruIhGnXIe1wZ30pyJAs65Q+KA72HFtiUDcVfR/Wrq8fmjaMsEWN9GVqAnOKHYb5P2ftAlCJDZH
NYueUrW2PWoxAm0dug12pZRPoWqVq9jj9SrGr8GVaHxJjqFG3/LprlcW7s8Q9JHnkeKUgmOIhaNT
C06Gvazk30TOU73Y076gNlmPjo/kVNg9Jl2/NdjBpW+uswjURJkKr/XYHjzPTbZknRo4v2QHxqzf
lqV7LftKa9e6+b3h4ddt0ISOSzqx6xNdXOUaFcOuG3ygFQ0WSf590ldXeh/peymRDyMnoNO3QUyf
wHtSi/Gh0obuUx9U2bYQhp9BlnLJ9ZufiiTepC0pZxHH0kauh/rQWRItwlrECzkkow6EDmE20X+o
83KTjpQGvIYOTqMeAbrcm6G875LyiRvLtTt1E4o2R+ZOzdtdr4zXuapT0K/YiXXn1MbAz90SBpGi
KzaOapw6nkGfS2j2gtT+JE0sVk1CWiZTsbNDTwttMZaOSmocvF4urqVKpByby2jse4rWXVUBQMzL
gHnpnA/qCdfBmJHD4koDRzq5BiVEaZBQ3YhYTUEJ199pAEsp5Fp6eJDNBUL/b9Hyd+QAXTU1TUO3
lt7rW45FYnnjgGrcxLFwt8Kt1IKDQlk3hp+J+uyqYYWtUDOfZH1r218jL7HEdz1r6GmefIUZiawQ
q8RTopZoxxUGI02Vk5TjHnRVZJOR1VgFZsdJAYXcfB1zQbKHF/85KFfcA67+krjYyZeZUZTEUew1
a6LNTbACL7oRrJes2yxM9lk6zckgM4JS22VRkLW0zaHv0AQ+NIh4SjsDz3cwX3Q1yKycYg8qBWXC
fM0hf3n8s5Q63ZQtRNs0XZ9bSoxNIkUCGvnbwX2JUlA10bBEwTq7nE+GmC3nNMXhubGkYBu7406N
atIm7cGoueRZ9MCAPtdq9ipV+X1GOf3y050nR52MPVvSUtpl/mihdVD8dlGiiHdP4fRQriikII66
JIQ3Tdb7HfTnbc6Wr5ZJRd6avE2NO2xifUqSOxNUaPqlncA55EKXH+/82vkz3GyB9rU21i22nRia
b9zW/YkU906RMQapzYc4sB4vj3Z2qRiSIYODsDRxLpPqi0mcG/SvtyqYBFK3NP1xeYDzge9khBk7
SayABYMB+ocyhXQMMP2eSNL1ooDt0qPMCElBWA++HinB1qc/EtQCFcjtwrNMH/FuKZw8y2zVq3Kt
pXLA2xIA+oxquhnU6pC00UaSy5deKcAoe8axt4pjqKiPwdB8Scrgk0DZbeGLTASyS19ktgWEpFMM
rkIceYXyVFblta+p13LhvkbgFwpua3ERbWqAIJ3ZPg+psRTgpjV/afzZnhizoC31DGGBGh+q7Abs
NgL1WHztqBtsRAdtbSfeLpm4THTAS4POdgbYFUoKqgi7dOtu8027k7byRt0tqgqcjW0nszyL3kES
5VrcQ6BNj8oGJPneuC72JbHFv748jdMsvXsgVJ8UTSUhosHJz0+ozzyK2+tZyHISX9Xqp2dgoeIt
2ENKZ+PJySCzqeJy10NZmEjwiXJv0IyP4uaboabfe6W5HpveWIlteN0C7PYlunukeLfQ96jtG1Tz
OiDPLbheVztGLv26y89/XvXq5LvNZlRKrM6swEFsYVqtqZbuc9+ZdIeg0qV2tFc3tIepmtol4lfs
5++Xh196/bN5Ll1EqGJ9nALGt6GguS1OxB3JvjzKeT62ZckcxqIoWXNdYC/qwwizeHRxvg5bfUud
tXqgrbxtcTtsNoG2zp5S9HGTl8vj/haEmK8uCzqAJskG1R1tFg/zWG9zyWDitVVwQxvVzG+65qFT
tsV9tp3EIc1V8tOVHMrG1/3WvxkcbtqYYYNGXFeP2mE8iJsaUOAaUx84zuKCLeLZhXn6/WbB1IVp
0Bmpgrkl8obqKygW2DXIFm3x97lX7qujvwNOr3/314vs1XM7/HTo2cbTJCq9VkX4wtkD3Q6HFMIB
6/hLOHIXgXKxmSzGqJd+He6EtWUb2/GTjE+671C3B791qAP7fxF3zp0up99qtlMTepw9dCB/2x3A
I6zBAAor6aFeT1Yx/vOAJe/lFXLuwKSEJYG60FVDtma7T+TSoOQNiU0egg8WH9BcXNjgZ1N/SxVV
VbdMXQat9zbCWajKZzWVG140axCzS8mBrHnroXi4p+YZ0VGD8N1z+Qh34drblI6wbw49RfklC6lz
J9bpN5HffhOjqEK5y/kmw/hNC9B2HIpdDd0EjuTCQ59Vm7BUQ5HwVFMsSZm917arvFYfOtCL1Glo
IWCaQKnDnVQKKGawiHC+AGG/SOI/SzvHNUeXMSnUVPldMtcIiaqAbkJekirxP7Rw6IokuKVM8pJL
6+ds+D4db/ZOGyNKcTXE4amTczAJomu3OvBaVI6bfC9mwmtY5WvDgyBZSV/rxrrqlHRfUKwLy2Yn
1B2w6gJMhroGSvkZUPL28vo+G3lPv98sAuqJX8mBwjbXSwJJXtKFogKa1jvBT6/isvliUVUzlYZS
XUNl1r8G73hsRf8GS4ZvBviBvm4WRF3PeqJYumEpKhV7/jsLPYapmmo+SRZn1FjAEjz9tvxbm/nK
/zXcuRvjvl2X2N+G6+BRurv8QqaF9+5EOBl7FmB8axDydlJ5TI2HunhpSlhl6ReKWutA2V0e6vy7
N1j8IjcLZIRm794IVKMzJgMWYI/6VrUV6lKrSaLddHrQfitc1G5IEzeLi/JsbD8ZeHasiGKke5aB
1PUkndFwykoIuqo7z1kSvDsbPk8Gms2kUmYepTZUvVnR1GITWDDx5vJbnD7i3YSdDDGbsLBt9KCZ
brpCTOvPenL7nhLoUhp27oKLYMu/pmoWryQP6QUsV7gDjuEXSesOcZKsXSOytS650eiydOaw5Ol5
dikaKj4vhqzqojkLHamkpkPoMktdUgDWbJ7pb+9UqC4hiLMwUJYkrZTzr/LPgLP1GNZqrDYKAn1S
W201w3XkKN1IbXLjBt0Gv5WvY9uimqAdwjy4K8rw1lKaTzRK94KnHJIqfDGLdp+16mdKuE8Fza6+
i0Ew4H9eCRtJgFkA9naoxk8idjO+BjMTpF5sQerrfDcFgUnnuTZpX5RgZr1oeM0T6fBXVosJS4HT
FvOumZxKBZWWQ453OkLMV2HMaD+H6OnyGGePUeNfY8wtuih4m7486RwGGU1f+CgJTbToSwMR5fJA
5y57lolkvckKwX9gtihdZUi1Xh6mbQyJYVPvJss8eTEHOltMOh1ndglwm6GHDzhOApKiHd9JTrhp
vxvrycoSdCfY8aXsYFrZ7/a0yQEt6hLmcvO0PAxTs/QMuA3VL9EGHOEUr2QKkx0WKOxdtRSHz27u
yZBE1nQyg7kbTdcpCFJU1J39fQkVGdqM7f8Evs5tXdlZD6O3Uu5T7MbX+lV6rS0cOGerzzzk/4w+
d64Q3SIrqEwjTQPHjELkA80aIIir/irAQeJGQrw8O3p3/bf8IfxLVjx0dkRZtlRtun3JsxDdhq5V
Jg2RTRLgzQ2h8qltU+DJ6l2coRZRtBDMLKDJrrG+vHrPpGJvR55FbjydEy2WORyAP+Hqi3fgbblr
EanKNs2LtrBXzizit6PNNotveY2cSSQVpTNuUADYwPna/ZgkLIHI3y+uqfex9O1wsz2T9KIyyClr
avJWqqj+SDvvK33llXKQnfhQv6a2aV9+oe8P27dDzmJbXUrE3MnhwPP1jZmED3DhH/9PQ8xFLIck
VgwzYwghBqGl904RW0ub/33d7s1jzAUrvQjGDrao0528pdKRPrrOj2gf7vLnxSrWwiQpsxM21P0A
NSWqWFneIJzap+lareNnHQ0IubVsOUiviqI/5lV7D9nvSzYAaqyD4r6RjGgtaF1zLENrf/kVS0vP
PzuF6UPlDKT5W0M4NJXopGa+xRn1WoMT4eufW09U6EEGV0hDrmR5Uad0+vi3sfft659W2UnBbWwD
0UOmBAOfx2Ht24BYHyZZtWEzHMOVf1CXShxLjzuLP7qQF1XUs1Gm6R4doGPQZJzfHhWO8HT53b4/
madn0wzkUE0undbs1Q5aMiDhxG0+AJELNaLnejNuRmr6l8c5E9OngSxJ15EBtgx9/lChZLRj+Ltu
Y26HGxDXa++Q7yjsO9HOO6gOIH53Ra9+AgOtgOItNRTPx4I/X2AWW1W/V/K67HGqa6jDND9kYdxc
fsYzV/i3zzgLqJWS5nUUcHOUr0G5HeINVWCTSkW7luwvQDbWS9eWs8/EQSVRqDMV+Xcx72RlWmpO
W13gatZbzxlg60xIF+bt/JF0MsRs8cNB00LatO6mdqpP+cbfIKWxhhmL8GVqLznzvE87eIEng80X
iTTCjm14nqAK1p2nX8MX25pwaWPBoskM7GwQnIVJmyLau90t66hTK+Ct9XmxKVUTX62V334e3do8
oKCzD/b9enJOyO1woXb/O1RfGm0WXyMgFl4qTzIQheC0GpwYc7zXVBSKUMjJ4BykLVBT42vddj+h
du9pHn1Fwf/QS7rd9MkG6P4u76TrLG3Bh2vf8iI4aPAkR0O6MiEjx0VG1JDKqyH07rRI+1kJNdon
ljP4/vdU1j+Nbb4AFjgbQk5e4CyEiHJXmtlQB1tZCm7FWNkDJryjPv/owrZZmKz31/RpgfyZrNlq
tESQZunkdVxNFJ8iNnZlpiHPUO7lAJ7A2LwKJTJPla6C7iv7br0w/tmj4GT82QIdi14MPQmLGe+T
PLmjUJmw1u1B/oFIIw7gwlJEOb/BLa5OYDAsa651WWWhWfRZGJOi4d5mR+vMP0TPP8BhbfND2a3D
16Vqz8KIc61LK8rHzOqQxo/FF1d4HdD+WXiHZ9fLtNewckDEc17oVEwrUfoKS4VJOx09QWwVAGxR
OIce/6BBSLPj6+zFvFnqyE9z827rnYw7yz/pphmWYekcAICCJCDXpvtsiuPC4y2NMks5wyo1xSzG
zyBOblvqhTGKobX//31nZxv8eZS5IWpaD0KGPAdlCRcVJaQAescA73l5ohbmaV4XDlW3MERfpYwk
QvfrnuKAqxhssGrhurc0ziwkxm7QFkAVoq2Zluh9VQDyuQl09b5WHy8/0fkbj6LrXC01dMrnsKYi
6tQ2rX/7PsA9w0apPBRb06nX4zorHA89kEVz5zNWAdNc/RlzevyTM9oMBsM1RcYUDzJGAbLmJFsA
ldjPy062Id1prpaO0TPl4rdjzhIRqcB/PtcoscP6bwZwppT1v06HNzr+e+8uQoTwHnY8jh7F98uv
+Pzy//O0s01Wo4uYx2LOokG7QwmNLUTvG9fUFjbA+bTk5K3OthnIyybzC4JIv0EX0olv09+dElpC
ZCa0TYalNOFs5P8z4G/Aysk05m2dikX6241R2kwFGMiVDwVdGdFpt/HWWHDRPb9UVUWTuVpJijrf
fWIUJ2YVsSuk22ad7xUgMNpN8xntW+pZQFiX7ljTLnsXHU/Gm+3CCu6xqIz4BE2IPwvcGVBbe+Bc
k3fV1aI+9tlz/GS06W2fvM1MrV1C2OQcFeyT9tgiiRBbOwFGmCmbdqxCQv0RykughqVnnGUPrTbG
qtiyaOqNuZ1apcLNeINl21To38gL17hpBV56obNUwYTorCWpQZVuW+8nZeUOWeVl4fYzisrs9ZNX
OYsvnlqYaukmk29x6/T73F1JDvqU8Nnheq6mLQ8z1cme4GA4HKpfk411kFfDVXJb33uLfhNTZLn0
1LPIkzRCGNaCSU1JAbQIf1s3fzwfenlzOcycv2qdPPUszmhDZg0uud9mSiKSh2in6za0lPgWV8l9
g9bsVfoVYP3C4S4vraBZ2Ek8TxnchGGLdbqvblDjqezkufiaXQt2hRdVaxd75Tl61MCF3Gp2uLb2
/9fvMC+mx25jZOS3k1Oq/ouWyx1yddcQg92dukcqDKumkIk1ACdU4qq4cr/F26Vy9G+L1PfTrGPC
hVarhGb/2/2b6qLoRyWL2/z6GfsIKbZFG873LUSYHb4cKUVLDVzXOPxWL08qu7taqu2d2V+WwheY
QAKa9L5fjt4cskxlsNU10VZgAlmQGhTACPBToU7rB1ekepwtLLwz5xt4AEWauvS4dc9BskEcQjcx
MBGA2QWR+TM9WcdCoHZheZ9ZZ2+GmUWqscsCzS3IVZGSgOdB4R28M9yIPbHqyntU9n9lPBn0mmjg
rPauCZSqlotCxW/3h+YXYg/r8UV9Cp40W38JFmPEmS6vZOF1/j+jzVewZfZGH1ikROpWQlvj3keR
Grl7/5Fq8FX3OSxu0OgDurW0bKXFkWfIkiaS8qQcXezc4l8uPP1OtB5AXCO3MDQbVGPtOFdsK2pW
jfCSuN61UdOwqj0LHh68iTH/6uXjoxJoK1+oKPWWEnKa3heqzMfC6q+8FLImwvCSLKBWnGCgDg0z
wqjJa0dHtARbFid6Lbx0S9vqAkQMyTukCmj6vjgUaB2qpu/ksA5DE2C7/DlHKlXSv0sJtp+j8iAo
BpJx2mMruvuRxV2O6lo1AsfPr10THcbhB6BS24WwMlYVOmGKDbRji+D8bRfIW7nvN6HeUf6Cgaff
K0P7M5B+jnX+yzP9VYUCCdsdcnTtqAkyzugrtS4O7M0x6dIDanNObGVOi4LaoO0ENCdD1MgRnHAb
tHdka5WNaG8bsL6j4aWzHhpUIK3squoR3zWihzR/TQd3HVtIQUT2pJMWIZrcI4jiesZaNtttHfZ7
QBV7AYVLFW2b2P9USrdV9zXNoU8K1bdJbbvuYcIiP7NaWP7v606yRihRLNkyDVmZg+0EVyxGSswG
Ra5/9F1aWKKvk3RTv0726KpMhuXSXY206jp8jhd2+/uYwuhgqSmPQt+kDvs2mLq60BhBCl01Tlpb
KNG4pN2Vfb/8jO/v9dMguqTopilrcEreDlIOtZk2qWQBKkJlvMq+D1X7cnmIMznrNAbYGdnU9Kl7
93aMPM7MOFKLdGs9tsfiZqqO5C+ojO6jn/XWu11q9p4Bib8db5b6RENRx23SWxvDFI1NGrIMIV2i
xdhBkvO7AgWZTD6YwRg6kAw9HCYQDbj8zNMQbw9CvoJpYVsDDZojYT53khRnci6aGwXFBBVWLxqh
NXxpeXd5nDMXHpnaJE56OhcCkESz+RvBncJI18xNd4+GDHwYfxO/5GsAHutlY5czi0UXKYeAByCG
quYsTCZlhWqfXEx0ZiS0UA+KERNOlkBNZ96dTttBtihcKxJr8u1yqeKyFcxMNzZhVHt2V7LrVVEu
nTZCVqVW4UyE1T1CpQ+NlyEK3KLYhfUmvckwrGBTIziaNemrYfjIYMjw5hbe+LkE4/SUms7o0ztK
gxCV5ge4mVpetUIhdVtaLtx4pNAL5WXSd6jEidemOj2yV0MlwXOtoZQdajFY+/RSRv2rWfbb0Y+v
+qFaPMzO3KHenKLK2++nFpEvBzLt23jvHqYLRgw/SN2UixSJ9/PEca0Y6gSqkKR32APJDcIhr+l/
tdV90L30kFx9pG7C5unyGz/XI7JAoKCtBemMi95sMylkmq2bcHkwHgva0L+aG7iX68ge74NrWKRA
jxH2f2y36lE8Li/694cAj/ln9DnqoJRDDVVobodmWDtDLDuI24G/Tpp7BQqwntfrhcc90+d7M+Bs
l3WBAuUpIIlWt94OWuM1QkGH9DteLPWV7mhbxS64ME4PKqPSvHIfFjuN0xJ5G73ePvJsiZeNVBlu
DKoE7ax7KekPnttuotT9okfJZ1PFw1oxPpdF+mgEJlcMde3BjTVjZamas/Q9ZktZ8BDH6iB9/obT
FA9FvA43Fj5E6c0g2/F9vF06cs+FU20KPJwMJkDm+VGF0LA8Gh1AIYSkQVbtGsqA3R1i1MJ2IjQu
NerOHfGnw81OKsXNEIpGBGKLuH+O86IUk/8t2e4tDTI7IgwpVDPP67UNpSokcxBFajwHR6LLy/bs
qXv6LLOrt5EiUyVM5rmJywUTXbhb2egFLJWsfVYkV1oBP9HoUC9o/dFdZb1qX/4CZw6nN1M3ixKQ
muViSJDUTtrw22imjpq795eHWHiTc1BHjsu0Z2kZAu8FXSb9bvC/ecZCK/BMYVg+fY45qkMVS7V1
/RwhQFug6oan+c7fGNQUm8/qJtl0V/+sKf7Hj/4/vdfs7h8bu/rv/+LPP7J8KAPPr2d//O9bEu3H
unx9ra+/5f81/eq//unbX/zv6+BHmVXZr3r+r978Ep//z/Gdb/W3N39Yp3VQD/fNazk8vFZNXP8e
gG86/cv/7Q//jSybT3ka8te//+0H53k9fZoHJfxv//zR/uff/wYZ6mSCp8//5w9vviX83kNTVcG3
d7/w+q2q//43QdKtf9c1QAka2Gq6AhNgvXudfiTxg4kDPfVa8JlDYflv/5ZmZe3//W+m9O/kuFNC
BgBWkn7/UpU1049U6d8lUxcRBZ5OE0Wz1L/9z5O/maM/c/Zv4HwRBUzrijGnGPwnRguypBrYVsjW
LGQ0Zgn9EbbJUe3MxnPxtSrlSl03iLLFLy4MdNgIum98k5K24JqZGVYpoHk/qpVa38dpqsQ4Wmud
fqwQd+oXgsDbPfjnS00b5yQn6pW41jMjT48x4PgvmljKz3GfLTSE3u6+Px8+DXry4Xop+72cdckx
rpoSQWmvR/LflwABhhUAhJMV8M/3fPpeP3oCFs7pIJlgunI1yMnRTyQsmgq/JtmsusJl/fzHbB5P
P3+annPTNjtSE6NJ0yGNkmNlAu72Y2/Eu2y8L9R4uAcCu/CqPhplljq0pRGGY5ckR8+ToweuIPei
pzUHqUe/Km+zp8vP8tGETBnoyYSkWZcpNNzlIwZXjYgWaa4EO7dTWkj4WmWUzuVhPniYedpXBrT1
i86Pj0h+pdKjIaUIK6BxLCOFHvQ6sjYGulcoTF4e7qOdZc4OsEoTEJH1M/fYVh7CSIiJjQiH1a7e
CLehX4SCih6lZGbJdlCqBARs6umxujEEd+ivBW1Ua5TJ9HYAk9U0pbZ0MHywMuelxd5wK4RsTcpI
UtB/UpPRyNCkcjVzf/m5P3rNs/RAKi1DbfssOmZJdZOKpTU5PYhO4/V4viAwuTCbHzyGOQ1/smji
UawCz4xNVC39l06iaezpjHX5GT768Fn8cY0h81S1jY6yr2r4xkXRtRX/1dhgTqOefvW+gk/g+uaV
VgGlqTUTGbdYkNQFwMwH28mchR7RcP02M0LlWMGrL34ofj1k4Ro/tihYh1ZatEtX2I/e0iwG1bkV
iMlQhEc/mrx6MH3G+y1VEK1f2EIfDTALP3Jv9jEZe3g0jDjG4srIIc6LSi8vTPNHS3UeeFIEsSQp
N66siriTUAxHoVH47Mno4vtG9+XyYvpgPoxZIpnIAQL+XWdcpXqeOepQIOYa5DkaYvgVXR5i2ltn
TgNjFmpytw7LQJHioxWXlIqL9slCpuFz5DWdA5Z8I2c9An+Xx/pgUozZ/hb9PFJgP8THXEirrZVF
3ud00tm+/OkfTIkx29Y5aXfrNWKMpJknroUemw6R6ontZTrWOd6QbC6P89GkzHZ4iwFs5mboVcmq
r65UvMe2roEXoxE3wUKP/aMXNf39yTavdc2IBVFKjxYmmY+dKvi3TRs9Xv7+sw7lv7IYY7b5ZK2u
RLG3/GOd5wI+S7KrZ/pGQHukeyoNzDiUdSYXgvTkQ7Kof0VtZYpfqjEzeluP60Z+LAsFth9SR6Ju
fglAPsryrsEiVbqzAL816fbyF/3oRc/2sOYGMrKqhXhFZetXL+beo1Crn406XCJUfjTAbBNbEeI9
gqxLV30kSMcWD6ktqnTSQ4RF2l+byTk8zhpS3zXC8rd6KsbaglZ8xVKwXHhDH6wTfbZ5RyzRUwlT
l6Mi1srKLwbhszYWwRLdefqYM7FBn+1XHHcKE7hrfBSEVtJc26X0RU1z8F0FWqdIBfabNcRA3MEy
iSpi3WFcDEuFiQ+2sz7bzlapC5Ugx82xw/ZwUs72XvPculcqw3sodD/cXV5kHw0z281KlXGpcnGO
ycMS+eRWwpRJH1HgjoovQoly9uVhPpqp2Y7mUuL5opi0eDeFIbqQhphrBVrcspxqf3EI5W3QEMay
6PW4dK+4KQ7ICerlQ+IaOMv9tSeYRQ0160osNAXrKuyDVl93QqMjAN658ULR/aOJmO32QcbUoY5C
1nJtevWnQkJPcOvLrY6yutalZvot62q5kxbm/YO9r8/2fodQdtZ3bXtFCT9/QkZxOBZuIN0HcbKk
RfTBE2mz09sU6l4v6NtdqVYj2r0mo0/X5o2TBvn9oKGHcHliPngSbRYEfI0cOS3VAKOc5Flo1CfT
zWhReOJfvP3MG3NjgFOsmHmIqQTBixnrjqJNOvIBN7murMzN5cf4YIdo01s8OfPcrBb8JvH8Y9jr
1VEqZTzKSpF+9eWPn2LWmVimzfa55xPqlVJADWLsn80UxW34qz9hzgq2m6Zkb2PnXB5pVob81/mq
zfZ6Jxe+66VZeB0H4icVw5mmvAkMTGYwq6hWSmJ8kiIFIzsLTcGGtvjlYT9abbPtj5B8Gsle7B+z
GKXdJsR70bWqzh6wDO4DeYlK8tE0zcJAgaRuEeqx/CAmPeYhSe6/GFYoLuzKjz59FgRilMFLjGH9
Y5QOGMjKchTQXehl7MIuv6WPBphte0/xCpTUA+w0BCv9Krcpb6j0BHkhYf9gEuZUZR+fuLEYff/Y
+LikSBFyH9ZEPKgbBaORLHu8/BQfDTPb8rA/RZxWUv86aUvV+X+cfdmS3Cqw7RcpAiEkodeaeqhu
l912e3pReNhGE0ITQujrz5LvPTd6s1ulG/1iR/SDKCAzgcyVa9kJWij5wh3OwbU+tnF1uD7MymIx
5/wvkmyIg0iVjzzrK+AfgvwLKq3jRtxam8Ty9xcOn4VT3AkOCAsOxGQPtcKz8hPvZCLxTWpQtV6f
w9oojt+DPdSrkzxQD9WI/P899iUAs7etMPCJQXK+ADUU3rdQEb0+3tqaLX9/MSs6zT1rmS8eR5OA
K91w/1whQ3t629cdJ+eooEBPlxIUnLvpB0kSCGRm5cKlfv37a6vleDdnFHI3foM9wa1oDxnOL7Qs
0EHdyK9DAZ7f66OsnFgucjjjTZzgHiQecanLbjSofI4i6xnIia06Xh+CLivySrx3GxCmKi+DGYJ8
5zpVSYAEqi5pPx+huJ7YGKyxk1J2EVgr9fdJ9HV/y9ICGdD7uu/jBjw2c+GFNzwqK4hBJgnvDJQa
M8nz9gCVWxsc9WzaGNy1vbGXuA2j4D6RVVl9qQpDNNQ1PSSzIKsxQL4McmG0zn+nTa35BoR3ZZ/c
8o9f4bllCeKkGQ26A/zmkYipOnQBqPE86Nu+zdxc7Eiv606LEJrDvQb1gkrj6WMMmbXP1/doxVWo
E8VaiDsmeUXUE2WjeuAgEDhKn+kNC1i+8ooB/EUlv3DEtJ76EdTp/JwlRS1qSDslPQD/QW3KP9LE
YfZtCkFZrG5miLLFFtK8ajRb7VjLFe+VwQPn6leygI80GqvHdlSfaVc9lSARgrjUeM+q4WsVkJtY
D9OuTvut6/mKTwXOYhp0MgCvl0NriHjPeQ9pFRpk0NZqm2ZjQddGcE6DMurrqDKJ96BTKOgY4KgP
qYdGt6Kb9caRsLZsi7m/2DOmezbJxlaP/eD/iWojoN+Huq0B+J4JoAWXhRsiY6GuDp34N1nhX4KV
F2Ma1N7HvEm9B9YN1RObAh8iCLFWb3vWBO55UIYsTzIhoM0u1E3qxehtaZDGkwpdBMsMr89ibXOc
g8FkM0CjfpY/mEZ18muSgZj4XVIIBf2lqQVogmwMtOJWbvs9x76j4CIkNFenZy38SyrG+lj6+kM/
JZ/R7CuhgIm/XJ/WYluv+ZFzH2wbiAhWc+g9qCYD1VU7hHsZYv8J8Kd78GKAHryxP66PtRaOHOMr
izmIg2JunnjYZ6AL6MFbn6Vkur3++ZUdcvEcpRf7Kmja5inFwxnE59BMgVgJ0OBTl77VDP7y1r0w
5tIEkOdGrvsc26BiezmyUt0QmUExvC/TIjhcn8vaUrnWlvYztK0jLFWpkB1WUJC+6+sw//i2zzu3
EErRe1lWTffEeLzIXbKh3Deagkr++vdXrOpv78CLVRIhU1AM86fzOFN+mLmGTkIQ2r1e5MikZt9q
HPwbIW1t250HByuQRBM2bJ9kUnunxfczSDqL4m5iY/zr+nxWxvjLZ/diPhIESV3EgvxhHpHD+OQn
KYfQRwXdNVxa6gHmdn2clW3/29T3YpwUeMwchts95R61R+IRKCw2kFcX++vfX5vHsl8vvm+RXNQV
LWfc2WyIwneCjqBFmAgv93LDcteGcJychpnBzSnRT9am9CzBGwuRHmg7dBmC9IZ5rS3TMvaLaUC3
LoPakg82VPS7H1Q8epBJhsLq9UVaMd6/oJ0XXydMeYMVfXQ/gWS2LA8wYcjHe12U+CCiG0QIXt9c
RnMP8H9E1D/XR105mf8Cq1+MCgqHbILEUfhh9qZMo6XR2GoABr4AuHV543pp0h6oh/ipb/sp52GO
Xvd5ii8hzvNIbmTTHf7N/02t+C61Z17GqcpnPzwTZtraQDLDCKDURgHBxHvLyAChFZ8Las5zZYai
BRNnNHXlsYE2NXiaRAodXXOkflpDjni0dUL8m7Q3PpF7kG5ADxiMUrWuDnwwbfLc6SQCQM1kTQF1
FM8kaaJB3+IV4U0/6SQcIAWEZga5r6peokG8LBnJv11f8DUjcmKghPYqsJcVbpATy5DI1fEtj0Ox
4QaLub9yrv7ls3mxnSqa5sFGvHzMYU4nC91bPmb2vlioLkfzfH0Ka5bqhL486lIvnRSmIEdohEIb
80ahjLUXxP6ZMGQNHfCNw3XFPN1uLxbXQ6Ma3LfVogEGWcJ7DTwjiNxwTViGoraCmmUGhfV0/nN9
disbRJwLtwpagJpm451TjoLvnfJHTr8ELRioN6LtSqgiTjSsKSEDszZ8GD0z7lUJVMGpTC3UORsd
jP5GsFrZJOIExH60MPWRZQ9hWuYwb9Lxtpf3fEhCfUrGIiT/mNnybDoxYQLI5l1fPYc56X89mbqN
7rjFQXSts/2DSGoFybVyIVTLTl4ecH4EVbkO7jNgiHx99Ikwunw3d6rQBXKpbV59RYNHHx78qa9F
smFCry83Or/+HbVjSYSCNvLwoIu+Ra2rbMOvIq0g7uOPWbHhd68bDXB9/x7ENv5Mc9F0Z56147FB
aPpFaGDeX1/UV706wr3o31/H05In4MYo31OZQXqoK/td2ZSf2NSrZxOPG279en4bwzi3v46zChuT
e7+GpoLoHvrJDt00fAxbD2K3QW33BCKP+8mzCZS66gMdkOi+PsFX9wgjO0HRWGiLFwITVHUZ3hIf
gk1SdeN9E4st4MjaGjovDpnxofRknP0UYfTkDxXfNxOSKqRQySlvON+YydowjrUlfVGz2mANY+go
7RYNZetDVDHKIx+Sj9LbuFGtDOMCSKIJaoIZIBxQuNXFPsnUQ1yiG45B9lqyLdjzqyEEsixOJKw4
XurKz9Jfc5KChBDdg4PBW70b3iWLFlaZ1Bu51ZXtd/EjphsnnPFTdgFMMeHIp3tNeeEtQFYfmrbO
IQB83cxe9VJMaFnNF6djP2TCSGgCn8uZQ9ESUNaDJuTL2z6+TO7Fxye/78YQIvc/ZwtJ7z0dC5DR
orz9+22fd2NAA3U4qHTmz6BTsg30gQ31j7rxig2I2NraOIYbQmGL02oOfvi9Si9NBKnEhyHQEJG9
/vtXLNaNkMIigWoBNPhRqiTZeyKDrt3yxkxKNKAium04xoopuciJlAxR33lDeCmnLN/n2JKdGqBW
XnFy87aJLN7yYp9FPDGCs63+EXdVdJzYLHC5DCDi1/jfy8ar3marLkwCGs8ALw5ZeCFNlJTIl/UD
9JahirexH2sL5Zgrn2lmejR//hBp9DQMKTuNEDtsdO9vrNPaAI7BauvXg/IrdmE2ejIkRk/RwKBi
Gzd649WwxKH/XHYjKPb+eyeyBELTHe/rH3VWmKeClJBxq+y41yKqb0ASzY5ACtuDUHLa4PNY9vi1
EZ1zSk6cVMbM8ifvoqdekD8W5WU8D/gj2uHQBFfEb3oyY27ucSVnz06o9V4MkDpHkyl0AqNmtw+a
6fm6Ha/NxXH4zkJJD3cz+bNOQmhP1+jzmhY4f817VFVGGHIwTVsUXCvRxYVM0Cmvc0gAhfe9F9Ju
L5rYevuZzZsSLWsDOGeVmRIB/Wqd/fST+mnCWQYB8WlLFG/t447LU9/zjcZL9Gc2Dd5uApnkxWtE
vnH6rX3dOZVYVcsOVR5yoQzkpkdZ5Fn/DPbDenybq/8HIiFt3max9n6A4ZfizKDoAuM4wAczbpSt
VnzdRUbQVKs6ojS+KPBwTgeC7QhOkRIgGpjqDHwF1012baUch9foUq8zraeLqMZa3usJHRrwdm8u
N55mawM4/h1NgY2nUdtLNJh3tCjzUxF3W2p7a4vkuHQ/jWSkg6T/52iSerzNB3Qd7WrfQsz9+gqt
jeE4dT8UGXDEll1IysUBiJFvLfG/hCloQ64PsLJCLhACUpSe7rqSXCJZ6e4WMpdK7kFkqc3bZsAc
Ry59qLUnRccupWmgH7rwM7WCmP0MBqwNM3I4Of7vGxW0sI4/58QPG2B2YK61hIBVP1WT+azjsDbv
J45G7xGcG9ko38u+582jlEAVfTFNFoV8j2IPdMUhWO/HX9GqIcefBJfxqT6MBB3bXySn80x2Pkej
zxYh6tqSO/EBfSgePr0cpKQC/o+W+jzmHTu+bUMXS3pxnYHWc9ujiiR/oEL7IJfUrKBi2NjMtZ++
/P3FxyUlE0j2Knsh1A8ORo7AbteQ+d161K193wkIJB9BvFz67KIb847bmoKY2YiNdsm1jzvBwLP9
oKzt5A904oOwzzbgek7SgbzV0p14YKQXoIs+IRdhp4Q+QFacVqeWdglK8o0HffKNTXg1hwZrd2JC
LmJkPiao4fbId+4i0j8i4fhQZqOHR3Z9hgo8minCByD+fl83qZUg5BbJ+ZwEorfWXNIO+UEbkxuZ
d96dr7U9XR9hZWvcoriCSiDQC8RcGCTMTtEc+oeJR5+uf3zt5zvRoR1yZGBMi5u3UbUhO1EEPjgU
gCUx6hQQ1TYbJeS/rEOvXCeXJs+X7lEXBLHFWvurnHhZ1Ts/yHWGSlWeFkVyziIoqUD/bEp9iCR7
ZaIvVqkJeBo1t5H/XqF/fjSHRNOC3qJM3KefdNaTMXkEJhEyEUfWMKDskhzoog9jEXjsY4cziF4I
A8MT+HLmxvJqJ0SkLtYL2hm0RyXeBAaM5lldWciw8uJnjZL8DwH66gv0vmh+UhmWfDf7kc2f4jGN
5fcpEpOe93g79jOgDzpRyU0YjDb+OLZE9I/NXAek2IdJIZsPHh+k/y5P87Y6BXlK2z8gB9fFD3BM
y/qYpmHY/zZtnlRH9N3NefJNhN408BNeKTULbpJSgpXrjpRBS4eNZ8SKf7hAAUVxD21ENv+qDJLY
WZx8ku34sRtQQogDiMX7dfFb5MDHR0NLNgx45eniogf6jOM5w8MZGQ9K2F1JedfdQS06+t5OwxyO
B6hmqaQ7QoOdLAIQUfumEi8GcUKm6SHrHLUius9tPT8aMwZ31IRb4Jw133FiZk6jzBCJeakK3YMS
ffjv2NAHd1Pogb/pun++3kWJKTiB0za9jWmY03tS5LdU9WYXGX7CKfaBReFdP8pfIuK3ZTA+W0Db
vC58qtB0uTE61OBffwS6GC0Vz6oC/sL7npOZp/eZRT72UzylmVcdOfNMuAgsVeoUQcEbJHi8EmxX
hWUN7XUwuNn3Yd2y7iEpO0BdvDHtwT0PkXt7iIQcQFc3BVI80z6e7b3oRNK9j3Qd52dJEkz72RQy
B1ma7VRUHtTQ8/k5t7KYbuSgsm7H6nwqfyXo0a5R+uxrLM1kKF5ZKWBr3onoGH1ZOyRfYG5op4Us
fKkhxLKfpzo0wbEoxSj/EMDDinxHVT4lt3SKk/pDioLL8GQGFEYey2jEM6IFx7X9Wfo4D9/NA8DD
z7zU3fy1pbNvH3nVN/U/0CVH1Nkvtbkw3FVdVvd8X4Bk17vYjlPvY0ahC/cUtJEw4CouyuCD8o0E
nV890I8S9ZFiP9uhFPuISLr0LU15/jnzyt5/SEyVJc+N8boKSbyuBypad3l6gx6JudM7PxoGQAzw
b3sTjFkQHRqeoIel7hLd3YTCC8U+wZUHuna60sW7mEANcKeR654Osve9O9F7tvwnaujc7CKV9vpC
uyYJHhQlIz/RCnWimzpnoXgYeZ+Fza4Ek7B/izbyxNthJmH/s54qBkbYCekhMGQitvG7AmIO9lGM
8Vg/1DMp5S4KzJDegFy9VH/mJh55fmSFGbubykc+vKuTpHzQHuFqJ3rcuMl+iHuKNCyLZJ3+rFtL
wg9kMHPT7tIqL0AHVWlA0wd09LD+2KQTU2jgqeOx/BQzoCE+hMZIwff1WNjx/ZiFMfJkrMg51hHa
omn9qx0lXiUp9FTzXTwkSfyPhbKR+GDCIgzurUiKn7AjnQL8LGJyGdMcfTUnWOcY9N9Upmv2BWVV
NHPlvoiBU0/7AQr3jUqaCYepouzToBI/PQQWRZgDqdq0PI46p+SGm95XdzlBqhkZCEDceuQlhu5h
pt7k+7uqqoYSHG5+5rX3naXpZdJ1P+7TTIztfRF13nRKta/SfUdK+xHIj5F/Rc9gNIDmTnDvlIV1
Gt0iqQmfk8qb1RcBCaL2UHtCigMXZU+PdTAMwa3p66o/RYHqlNopvBaOok97kG+iUhbtyyhuijtT
qZ7fJ0MwQCkDXbT63OSs6W4i1TB6DH3LW4j25c0n6LvlFZ55ovzV47A2H5A4zICnmqN2MagBqmn3
kyhjwEu5NKC8Bi0ETFjTOYHoomyi5lElrRRmx+OWZvmBTug3O8PTWrOH1TX0KbWBMh9iPwpIgiCQ
gChll6dZr6HgwcgzGB0M/qIBVEwhVBKPiYclaWh68msv+lGlI0qscUjT5rkMmzA5FK1O9Dslq6H6
6FGGE12yvJCXCi3+9B3u9XPysSVTDZQgkurd917ZBv2+o82k+VMFtMo+SWUsJFlNDKbCPOZVeBO2
QkB7AwsMRYoqgyJHpayIDpQ0CnUZaA+GR7hUlN+TtED/Rh8Ggt8IZkR6W/p1VN+BRhcWxdrW7/6A
L37w7icyx0CwNrkHLeCuakx2P6ck8N7rmBXDLbo16iY/IRecdd/QeDaUnzw+5gOCEeXPaRWMX2fZ
xWm+M0r36QHQAd0ffJ9k01d8DU32OzbkSPCdxkzgFXZI0rnaSsGu3GJdFC7kBqeAigzcpWj4Sw8R
CArVXo1Z+ef6Qbn2fecp3UahV8uBeJ9KbbvhLCsftkunNk7flrlyobjCj4reTNy/hH1kUR2SIMK7
B3Q0TY7XZ+Dw+/2/lzp1bshla6oYNwl5JjUYG6lF1Ba5+JITWE2iHnqd3TLmyR3Cqt4pE//OA32b
Fershfxt2TMX38fSkrQ46KcL85GQQBbHgzCXL/aDhpbG9WmubdTy9xfP5FbTvPeibL7oXCTPiOu8
OuD08beyr8tqvfLO+Iulf/F9HPpoAtfFeIkmJEZ1mfWHvuLmIIlu76Zy/Hh9GisX6b8Uxi+GISGU
sRnU287cr0ClmaAfq1Lv2z77vdzHBBPIcIJYjeKecn3Aldumi/dTAjieApnNS9m0/BjFiBl0gEhp
Ie1wuD7E2tK5j2c6L5op+XiZZ0BOYmgm5kOlTwWoUxPibWX7l6flKxv0X6CfnwiSqekTq/lY7nRa
gQ91IvzGlJ34IKr49xTH76/PaMXYXLAf4zKbwF+vL3wcVBvtFsmCxXmhFLBFFLhiCK4WosQsgsB0
5J6Q/CIaveeKnVmJqr7O1D36i+E8VbnrcFO/PqcVQ/ib6HtheZBsTkbwNYyXtkuLo7I126XQct0V
U7KRDFoDR/xtun8xRM9KmTZDXJ0jiQeHLpr0aEV7H1WyPYksfKChtofWQravyvj7ChfY/fW5rS2m
ExzKQHq2SqLxHa5viTwFgGi2fJd6dcNue6UYSp147M94QwqW3E0pZdWuYV7nb9FerxmM+2IMK+Wl
ZVedIRdgwIkAHvLsDj0I1VZ5ZXVtnVejxPWzLuPJv2d9eLS5eadj/l77dG94+PD3PaenaDeBlCem
xVaBdW1dnVcksobj7ClSnQWMVPZdsVdhSvY0gd1EMvzEZv5YJBguqbPf17dyzc3dYNIkhR7sspLo
97qxYJzodtCZQo06KkL/e6DmfMaTULTNhu2sbJ0Ln1Mi9fxWcB+lkpLke7SqD+rg1zkARNdntDaA
c8XIY2+skKHQnzSyyN4OmaoIaScfLNRv+76TiyupEshN2xmOjd+cdtw/4AW3hZFbMQEXI9eCjnwo
08hegKzIYr5rKbLrt+gnjBLIg1cjm+7StC4SsFEa04Vf87qpxhz0o7xs33a7cOFyvKhsaMp4vJh+
JkfLmvDAOyhx+QlVh+truBIcybJ3LyKXgbgGyfhskGeuOjQPiAKwESQPwrkbf0OYKG027psr5r0w
470cSHLfZxqU4ZcU8szPxBuqBy5TvhuySe2Ro6jOUOIbN+6ea4M5MYNC/ngSIFI76yap9ujae5fj
2te2soBMef1+VGxjoLXlc+KEaKugJg3OFg5xMZQ5k31qoJeWAWiyYQNr8Y84caEsg9hvoIJyz5aX
suDjV4tYF0XkgvzCrRiz29Z0+WEuk0cgnDeyz6+7LiS+/r1bLJXIXEHQ/pICoGH35eyVwT6zczJv
DLDEgP9easBV/e8BZK+9THG/PPdLRYMwvEixQxbvKdSZUDDLoocmUPp03crXpuNECtnMI2HgIzyj
WhaJfakgXXoIxy7+dv37r18Ewdn+79mYNirGuM2Hiyr9GW/0RKfQTttRHSKxYCiFltSp5rOot6qU
ry4fmBgdb+J2IqDjmciJBykqrOZkbIFtYuMHlY2nGE9w9ICET9dn96qRYzDHm6LKl0kZxuwMlH2z
RxuN+FxCI3A/V0Q8Xx/i1Q3CEI4fRRnQP8j7QM11mOxJZnl6BLnfBjBn7fc7HoQCcQTuGs+ehSeG
I54D7SEpkFOFXndxvP77V4Zwq1pyKtmEQh0uspIA654AGxPFiDaTibc4gleWyC1rafRCCjDyz2cR
GPXBaqt+hUOz5SFrE3A8hDKvqijv5zOygfwOit/5WY3pt45vonzWRnB8hHKR+20++Sdh0dVnh5bv
iR/ldxXyVTfXd2FtiZahXxxmaRaMsTHFfG6lYvGD4jzSHwaFBN5b4giL3coMgSyFRPbNP+FSemFe
AFwciE03zpJXgwg+7vh0HlqfgvvK3FiQFx9yS5Yng+z2SK1150CmWxebtVVy3FlWIkH6m/gn0Bbi
OcCb3OJGYbt/rm/C2j47rkwVrmRRmWCfgR0k8IfDiK2HItFWBXnt9zvuHHkyI7OPXWaBZw6ljc1l
ZmL6/Kaf7+bd2qFnSVPBTE2heujgVe1pFPOPBM1pG3iold/vdsCD82KOvIT5J+yw3bWx5eexLbfo
zVZOBjfthmYDQI2FSc+s9//YKPwHrbQ/dKHfpaIxkIEJ7gc0WuzetliOT8sQ1Hssm+0ZLQ6tD8Wh
OauhrRTrNsYdSIOadGOgFd9w82yoQstE1v5iVOJ7uvTVRZWKjpUYP060izaKvWtrt+zYi/jRM0YD
oFLSs2LjV1L+EjXYCWhRH6I0Ovk9fHGSm127r95RwaTsuHs7iLSTtjc3ZbtkL736c9sPH40fnBM0
piX5mwB+GMdxd+iCBbqpohRt9V5Nz6wI6TGZA3OXUBSSrtvBmkk7Po+USoZLTk1PuRfdpaBWu8tM
SDeuimsfd/wdsL50qcEHZ2Ipf5Qt4H27puLZ++u//dV3HvvLmP1y00U16xTsiFifNkIHWUnQ5AqA
1w5U/GKHcuYBJWtA0pPx7JHN5OSKPbt5tghRss/HlJ5k2z/2XNr7PCzyk5nrm9rX1ca1dCUUu6k2
1TRFrEdGTwFekvVhiOd/NEMPJIlps0W1s7I7bnbN5KIjZp7sOQ39/lnFpb3zsxCKBdd3Z+3zzpFu
xxmNpWltz0oAI7LrY+lDHzH35i0A1NoAy99f+HyeLgd6xexZhxpZMc1zNNZyGW/pE6x933HziLVy
KegGZ1sZ4J1USE8kqtWH68uzZkeOc6M6GtYqU8EZqHZxAuYVXawC6TAUyvxDLPw/14dZMyTHv2kH
Hn3iV/QkprreK1H/Qhq1PQQEudTrI6wtk+PkogVTj8mb4Jxq/RNlUHscSd2f3vRxN9Ola2naLvP8
s0zl/M6wvPwDTu/27m1fd56yFo+8WgD2fU4r9RnhNjygJUrcXv/4ysq7/aCA4TAOBDCoy4r0UUZo
wGijlu6LoA02Dr21ERbTeuEAbZcoX/axf1pGEMsvb8bw+8QBmrg+hZWtdbNYIkbHb0zBvkbaMXiw
Etf9FrXYtxmOm8AqxTSj/bBAJJVNsV+4kyF9h2P7bb/d8d6WJbxMkoSewYPTHcs8zr/6dLNHZW1l
HO+lQCZNuQ8VUl0myPPSWMZk77XllGwszsrZRhy/FTiSNa+aBIY/vpNB8MXWFg3SXnarh+4Rard8
J6s+3PnpVgFpzZocP5YtUhPouEmQyoloAbRMMN6pGQ/w3VjEWy+l1weJ3OyULvLILJVkscNVNtjl
g4lvc+krpHRQcLm+82tjuF4N7Y0k6Hh006KSCGJVmBSAcfoYzGBfvz7E6zfAyOU10DOr7SR9eopw
jWW5H+BJGeFgUwt/q4+C9e0IpORW/mBtNMfPDa1RW5txGYjwdaC0vgA2iIJ5yZ7CbJr3Qcq3Hpiv
W12ULEv6IqKALHRGllonZwHE5pkkwBC1PewbgFKwLIdPehj6n1A1qHfFyDYuicss/pNPBMpzcbEX
Y7bJ0PhdVSdIwOjovZwHVR7SdLanfIKIxgm1DfKmeAn5lX+PVLSR1bAJ/5QXNJh3wgf4ZBfVc/sw
zUJ9vm4aa9NxIsMCfholYG2ndqynHzGOgXcNVF+7s0FZO380TIYbN4jXYxD4Qv49nUh1PJ+mgJwK
lvEH0aXjA4u9r9ensfZxJxq00IZB4RqpBkCHIe+MVvt9ig6CjYNlxaJdgY5Sc8DwCewsz1E326e0
yt9z4JrIjtCMPEnSqgxaozTZgseuxARXoYOiq1aZFruijfpmqUI1AXy/5ziw6vlNC8aXqb4wY8po
1xUZkidlGIDWU6rA/zgNCagS3vZ9JwikIyBao2qTMw+z5jPv4+JPoWlwc/3ra+vjOD6dSmpTxE2A
SFOd3QhP/oriASiSbrJvnMBiaS8WSEsOFCSP8dIkAKqYnjX7Aa+PjYi8Yq8uyUGqvLEkep5PbRPr
x7FIeAtRxfSNvuYyGWjDeutDTOgEVybkoHJLvS8zCs39Rmxa+/2OMysaAV5VcX5O+9L7EpVAx+06
XumNIPv3UfdKlOWOP0c8aULgdZc2BO1faDr8BJdnsktj9p1JaQ4ppx/tMHxEHecYS7AsxhBd5X6y
q2Zhd948nrKselr+v25wK/N1mQ5sHJEJ0sf4PUrQaIdWSXVIxk10xdrnnTsA98SoK5z8Z/TbVDua
Zf0OvWxb3egrx6RLbMCTEe3OOY3PEavlKULL3wKKREeJLHYyHI56UA/j/On/gy5y5VRxKQ5YChYN
AJLpqc9Y8SNi2e+U4/Znomp68ADQ24jLrwPzWBQ7cSBKE5OBsYGfI1w7QbHUHwBZh+h72D2iMwQs
2An7bqvwE04joLfzsbgZkaREc+IDEOpbXRRrk1029UWkkLwFf3E4BqfewgHaIocry1n9mqe2OYLK
pHgTcQRm61wI+ob04Fpp5xtLgy86hBxsLfItFNuaCToXASRuQbVSpeCj/Xt1TzlEnrwS7ZvXHWgl
YsduwOjnsS8aCweKAt3f5HP9rS3BXIAWwu/XR1jbBidkgMhq9vNi6VziorshPv9mR1wDigQYr6x9
Ux2eRS6BBNTTMqh+z12+Q1Ey37EKJDhT/SvgIAF+0zxc7ogIEHg24dTEx8F/eJBdMAJ/nj6acEyB
rS43lmtlQ1z1DUgWsbrpluXStkQamOW3U0ceihjoo+sTWbEolztCNpDYirply5f4nacGd//RbqFJ
177uuL5KZpRmoEeI7R5SgEgDgHL8OdxYnbWvL39/4dOUg46uBhwn3+V5BDbSaUDFGDLMbzv+Xc4I
3cQT4HJVjuPEm9pb3LVTqHiOGzftFU+IHFemVU9SOjbsFKF6vkOu7qaNlQFZU/0eddzj9d1duRO7
1BCtrVNSV5KdbBl9t7LPdwI4AKA3P0Df5hs6OjbGWZuM49YqQNdFPCzjNP1jW45HFpnndmofB9BR
vG07XF6IqMoUWMAMO1HgNY9piz7CbvA+X1+olQm4Ahq6J8JvKstOis0/TFb/Wl7CY51fgmZLE2Jt
COcyLyUfbT7MWCM0BaUGzArI+z+gj6fZT2X/8/o8VlzCVdCIipZq4JnYCdYlDv1Sr1d9urFIax93
vBnNQGBsBzfqSXRDc1QJ/837ihze9ssdZ5ZB56HlpGOnfM7aXZ7Jb1CzeGNuJXQOZRMNUnuex04t
bx66FJyi0ANFpfBTO3Y/E8glvdFGHac2M8DKksOMNEhSdqKyPxrU69/4ced0ZhyhFKQ+MCCCH0w0
e/JHHJtvW37HgymIlOsuJMAkp0urGZuRFgrrN0ZqlwqCoXW0VHPpIdWU4+saEgl7JMm3uANWwpxL
BKEz9HXkfQTvDc2HyOIBSGT5SYjsloKBIR42z7PF0l958bhsEOj48VLdImhrFUFVGvS3IAwG3K6w
+m05ErZEjxdnmogST8+jDU4kqT6VSo47r1Lj2zaZOQ6su0BUBkhWPJet2qesKW4DdCbcXjehtcVx
PBhlOZGizwyxxwODg0WTvYxweeyGLWD92gCuF5ftRMg4B6e2bnxYUvjdzlI9oNXT20hZrBmS47/W
6CDP6yiAi/H3BuG/b80BwsQ/SpBdAL28AUFbCaT/wbel2huhpYezv1afe4vLXNVtkgOvfdzxZFWE
Vk0tRZRe+qA0Hty4ciGkvmmTXWibCaMh7EOcwn0qZY8jrODDAXzNlb3rRi8bjteHWZmEC2/L85Ax
0rPgRJvQ7NsiHvZzlvy+/vEVOwqckzjy0Lg3sYmdeGaTB+rl8wfTAl8/Fd2bhNgYBLv/7cZ52fZ+
oycwG6GZcm/Bxb/rCd9oMFlbnGVeL2JEmU1VgcRUcEpDtJb8D2dXshwpz2yfiAgBQogtNXlqt9tu
V/vzhuhRjEKMQjz9PdUr/+qiuFHhnReoNGQqlXnynKGpBrQcyp+XF2fp46f/f/h4FfjpjHsGH0fv
NMhtoAgK1qHv133csuAuNCbruhErz2owfQg/nqhcQwUt/XLLeBm4MKJhgv8xIDzcFQNgZsbJ2pUT
ueAa/mESYGXXYDH8fdE5YjsYI27BLSK2BD0vXxKEEePor0mHLM3EMmGoltNh9Hu6hypn9Uj43D03
qlk7mwvH38a0RWWjimBy/T0E37tTgzIeZh6iaR2k7vaqfbZBbQQVcBDRwo9W4ClHeQmlpZZwf3Pd
1y37zUbZNuXU+fu/zYMF6NU2RDr/Xfdxy3I7QsF8hqbwU4pFv+hUyLjvrg0QbeSaYa0vEy8P9n4Y
urELNcM4Bbnedc75L2X6B9sVuQOIj+aw3RC5DyFqcwceqO+K5vNVaEVmw9S8PAG+YU7g18b6P57o
bhN0qwnWBROzsWnoRmMaat8wsZo9Z275nKTqjhH2JPr8a6TW5FiWzr8VR2dh1IGIAMdnQMs9Xt5B
GEMM8GderrKGLdivZ9lvlxMPAsSlvxeafO/mXG7CHJyJVx1QuwFUQArdk7Xw93Wm33Q2MzAvrAa4
C7/cRqKJiKYimRhQST06mEUhf/KmWkP1LCy8DUADvbzvt9J4uNTxCCBMqLjpUPd19HX0i0A1WdZL
pm5qBYkKtMYAxrfhRKYHOZrf1y39aWIf7KtONJhPlCxF3PkTgHM1eofh27IVv3b6kWdeF7aswwDo
dSnL8VRQHF88qR4SVTwnyKJIvubdzhPiYIGsG5jUA5mrfpzTWE+1J74KJwvZzwGc/OoPFYmfb8Ig
yX8atLLNT0b66TiB06TkYf65qF3wTW76qClMs4kUgYbGCth96dhZVzcJ0d7ROS1m3qO5sgrA5Ofr
KyHuzFY6ENAQBYESINYNaT8Vpfa3ExLn++vOhGXrWUhywiKA4YCa+oryf7lLfbxur/q4DVVLvIkw
ajyAw/Ga8lxwl4XDqtLWgjna6gVtBph/RRFG9rUGc6LuA3SYItwrSDpfFwfYeDXKOB6cUevuOdJq
vgiCDcQyrizP2i2ZNTrD6mwAVK2QKLAwcJuAw0aIlermwpG0cWrDCHqqIaiBMc/HNDZd0e7ctMxW
Ts2pZnjG1G2cGlpVM2wkWkeGyOzpDmXsL0PefgpRLuq7OIycdOUELW2yZe88ivTYjcBcnKDydT8l
W+2D06Rt0Jx43Rm1bPf07Fd1w5F6F4j1jEYzaj6Xa9XDpW2wLuvOl42bnPA1egDi0Y3a7RSVye66
n27ZbjVX0NGUFU5QVz8JfyS73Emy28sfP+/N/2mahLYf5CMhJ70XBRiZTVM8dxJ6f34XfSoV8VYO
0vn1+adzMmElRL+zBqN4jL5Caiq751BiuMp+AxuTZgZ3HLsaCwTZcr3/u/yq6n9cXqCln35auA+3
adXjkQCNTmxt6nYb0tZ0Nxt2laYf6A6su1qA8ijvoCEIbuHmoWBQo3CrZE0Oe+mnn/7/4ad3U+qY
sYJzICEQ0BBfUo8zejpWbsPzcXBgY8rq2aVJS6do/1c1kjLInxGUk73fnNDn0lwlJIsVsgy3Qiim
wGSGo4M2DfCRl5C56LOVk7N0+i27FeiZ8tJojJAJdz+fWpTBRfsIEqyb9VaWpU2wrBekcFMhQbS2
92Y9I4bve5puy0jp58vnc2EKNqCMZRUEdgHy2tcdQryqHB+9cD6cMsplGa5V6BYmYYPIChdCB05i
cBE4pHvsuFGnzgyUKFb8w3n/H9gQsswPe3AunMyAo/e9wesTZF/e7ykBhd3lZVoawTLjjAmB5hUf
DYSObAHtRNoXymA7yHSslHmX9sGy5BqttMhzSQxAhyAWEXuA0NLey5ATBAPzyiyW9uH0/w8WTVR7
okNE1hSCypAfGLNfTQhpgMtLdP62D2wgmS6LoOI9wiAqgzsSpDdiwounrgGHgshonwfv0qQrueWl
7bCsGoTM/dCAJnEPIjXlomfJawo/iovAy+Qe5SnVrKQCzg6EHnJ7xdxyztxkUA+pm4PoGFFSf6ha
NgWg0lF8ZeXOY8wwihW/jJ2AZLrU0X1bjdDVvgk5a4aXIkUR5q2OBgZ6BbBh0RKyzmBEYCruy5ya
IW4IJDaHW89MLHkxapyCG3CDkKY9mESp4g2uA6RwoDgG+Q2unZoDO3B5s896b/xiawOgu5tEYyPn
zxDJK0At0Rft6KNNpuyTtLgT1OFlum1GCKiCvLKjQF2uBGJnEWQY2HK5KYgqeZpW4qFHnWSS+zTn
0O+CKF/obp0mleQPDXPeZnvluSEYiGqvr5JD2XBu1ihKFrfL8smynYs+AKfgPcjV8vEtQEvjqONA
edjGvY/3THZLc9XP3YMuBbgJ4y7N8vyuQ+VXvYKhKwAezPRj1tUx1Xz4k3WDnn75zK9UtkNzL3i1
s2pyV6XPzpo9uv1Oa/nB7LXxGwgV+elzARbq+cTlPtUApNVrPaRL3z95hA/fF46PcmEbFS8dGBof
CmS3yh1atEAfePmwLX3fcr5NCg9YejN7gPSn8bYFCxK6G8deP13+/nkjd+0oamgmP8rAKP8CKj0Q
lxJfBkfQwoLCHynSNSDpeYtxbbS+LuUMWGWRPQwkyLY1+F7hrnq58eH69x5vHgvWTStG8jdN9s/L
CztuOZTAA7NsDTn4h7kCS3SwD4as758Sjw0ev+3QLW2cHdSNfNIfTBio6pCA/Zj+Ajls5X3qp0mF
P7QG6TSLy9ApCMhJcvQ0gL2g4sI9TrnWwSljkubBAALUTDvFoyx9/3fdg7A7WIkQl7bd8jF1VkXD
3Pv5y5DoLNkC7Ba09+EEecqV6/DsnYtVsnyJASKyY12WPQQCYXkddt/khL2ZB/pSQ4VvZTOWpmF5
C+LKDmwigOw7nBaHVuXKR6a0c9MV61iYhR3BiYjXvYH09kOfTM4mZMkXPlP3VvDi1nfbZmUWf/Nz
Z46UHcMJv51LUczuPWJDqkEs6zUSIuW1E0bvEuwNkm31NEEuad+Ce0a+gv82C/NNk6UgoondUEfl
awWJYKl2Ipsc0sd4TKBnHoSc+RrOb2EpbGinE0Au2/SgjkgyUMrKWHohkCQ+eqihGNX0BvxiG5/4
QbXiOBa21o4780F0XRFK85C7qJkRDiB6zF2jj5f90oLL4KdpfvCrRRoiGHBnAJWNiT73Sr2gOep3
67bzvpqTehP6ZAXVsLBw3Io+M1V5UQdetwegJMFZX0/VUB6CEjknGfuISfyb2ZUqXYtDFxyurd84
pfUAWUXsU+t4frDxJ4BJN4UoeLsJweW/1pS1tH6WF4SGUGESmYb3Ah0IM8VMEAP9QnE2BC1/FOW1
ueWumPWX0Z27ci0ZtXQoLLfFGvBMJ8AXP2dRQtpvWdu16TNt6+mahofQ5ZbXqga8Aaskie5lmrYv
QeJPr20pvl4+cks7YzmrqkkalIAJItHQMQeWdbeQ26pfBnCprziSs8+E0P2nf8Gwrq+Mqu4d4EKS
TyC8CtX3tHOaYYrzyFXuHfx+BDKCdBScfpNQNXPXGmcXZmcLOKacTpPpfPdel9SFJ2MMnRx4jmbN
Sz6CdG5/eREXrMnucugjl/ulwA7RJho3UFV+5Xn/dc6xhh4pXq4bxHIOgYu8iZjn/t7wkbIjKNAr
gHiFroBnz1MZ+TuqCz9f8/9/QR1n/L/d4DClNANvGcnvwDvdT78VT4b5wGuAoV4m1+mcuBkJC73Y
CUUbjXGTpPmYbfpJafq9or0XlnGeNA79MuLlPB7ndAQ3e+EQFFpAx24mfcqoNi4rbotRGICF0HAI
UdKZp9x8MbOf0s9tqzOoCFVD5+BmAW1+BeQVipyleHRH6Xo/dFCM425m7eTI/wbHDCpA136SNpsh
6Xi4kYpB+2PrCvDyvXk5G+q3eVAi15vMZZBXLVrJxhUz/St/cGbBbPT8kMwQLhccbO0yKAKNNhqe
ZY8MxBdAcadtaLKNF0aF/0CgvOR7W0f7pJxix+FqeO4GXsk3UGG6RL9NrBwgYupIksgvmalJNuBN
F0m6w8U2qM3QBBTy653v3+ZDMVUdePunavpUV72DxS0zMkE8ICRzutdJWpefOtq2/bTxwMZPYyBt
ci+PpdNheXdz1kOuOjZe6/N5d/monq/HweZPrvLjRSZkDcqAogGdCLo5ALz0VD1/pq3w512glUpN
jPyrBgINqpsqjVPUPOlja8oOehYQU1OvhmeOeU/yIEWb1eVfteCn7R4WAr5WtDVkDCtKxKfMhJl7
kKhWlCteYOn79j0Ark4ITLvsiwdthWof0VAffO2DXv/y719wZnbbBO0kEEBq6B9kmWavId6+Gzom
KouDoVXXzcFunIhY4boGAoX3uAQm51ft4Z30nam++XV5DmfXCKSO1g2dNwk6JiBR9cOdWrSdJ25y
QH+YXknenPXD+Lq1A34PfeYCd/6PkqIaBCWL/BAC3HTgY9XvANxfq3MtzcK6kaM5KEB3yKYfzANg
1kfz7QYsY1chojEL60pOSrdzsi4vvnnw5zELS0h0QJFi5To+e4r80C6+tmCErsYxd959kzd7w9A9
iYcfveEuSHOu2mS7BEvQn+kOXal/EOH5WxqAXGrUa7mH874FEzgFfx98SzZ1PTyL434bWqo3npD7
AOn+uC04mKuaVyRr7pNRBlshyc6ndOsM5hdjfMVAzsu7Y/jT2fswPAfXRAmi7eBH4oT7EyMqPNcu
jUChq8lnPuS7cMhucjAalGAvnQA3ubymS9t2+v+HYeucEm0atz42bd73ELUAiwLoQLzmramjVK7M
buFg29lPFiVa+lXAXsc0DQCacGU7bQIHTZqXZ3E2mYfFs8x/mElYQX8henUouxeZceIgw93ThcAE
zp9bCk3ZIr0prtPLxHiWQ6hzAc0RBGWvDUdvpknrYOuIVWTL2cgWX7fcgE+FX3qp4K+gtOrC3x3e
ouN/OhnCfK9okrjoIO40QMT7Evzs5g3NsDq65v2GoS0fQSHFwoxysp+D2+xYVP13aqZFeucACZrD
5b0670z/ISBJiy4iqhH5z3QMt3+peIviaxa5EEy6TuPZZzZDLh5miRR6oq+kA9iLudWx9+HuLk/g
/GH+h3okQSPjRCAF+qpKLIrXIDk8zsk1aGX8cssNtLQhqp9m/YqQ83taQza48ny1YuxLv9wy9mrq
FFgGPTSbSXU/TtCSSMyV18s/LCLBUJSdmEf9miagxhkFqTe5aK7iQ8e6WBbeTNBaRFpGv07uMG5R
2v0cTPNa9fu8wTG7tlsrgbypP+jXFiyCvWqPXMHBTsQ7GAe6GkUuY2jUmCvPj23e0LIXFWPFUUYF
dMlSx5m7TeRk9ffrzqdlw75yK6edWPQq/NTdpCwBMD0bXy9//Px9gTLo/94XYxv0oMLrqi0eYvPX
vgMdbYg7+dA3fy4PsHBG7fSgMyvXsDGrthWdi80cibKNPXAs/bzu89Yt34+d56LHE7/fCW8VGD0+
5+2q4OHCObLzbEMHWSuVN9V25u5NBXaFTZ1UKkY6z9+ZMt/63uB/AqddsL1uMpY9z+6Q5rOD8ZRL
+33tIL7mLLjS5OzkGq/apAWqu9pCvXFnohrN1GtRx9ImW9YsOVSCITVabTMXymWk+ekbvnL6lw6o
dTW7jleCpXOOXrUK/bup1mkcBcTfdLRbyzqep5X3mZ0540LlqMBV4Y/a+NqRB7S2hY3cQGQNCiUB
raH2t8n7jkAlUNWJbMQmk6CmGDYIF5Sf76dq9lmw4tSXJmyZ+yzDkoFFv9qOTbQNAWd3xJ4E/nVf
t7Ns6HdAHy7oC7fUGxOxi0aaP1XtPD3l7UCc686xnU6raVMoN5rLrRRhsZ/yIvg25Wy+vWwlCwtk
Z9HcTjc1aDDLrWgoNolGUI2ck2dP0ZWIZmmA0yn/EEMjeeQnkK8ot1WYBY8qL8YtNX0ApYtBr8Rl
S0fOTjLkrnTp5HBxbCGfEuQ7UfS18uN5iKJ607pl1lT3oeMolW2REypntUE/wwwRd0OdQG2KSo78
2u2yTIz0Ih0mkQNA1wETVcWqmcNhExG0Nx8vb9mCf7DrL8ipummuK/6Khu8ez68qepEi4SvP+aWv
WxZTcX/08FYVx7pDrpgFoD2EwODvq366zaYBvcgIhG15e0ySpgp3aNFIPuHO8dfI5hfCZzsbiFQW
lIq9sPhJnMKJwIeg0eh/Y1Jykiwcg5KWNzIwhq0AZE734j/JR5/ZTbD95Png0RqCI1Pls6DAt4+y
eppzpWKHma+VHld8wNIJt9NQvc56QcFE8l12w+OkgpjjwatEucsaeS9QaQnxKE6jJ2hFrdSFF65r
OynlAT9DciTXvlcMZOIIWA+Tru6Z4LdQaX46vRj95iqOPZ+xk+/44CMSQxj4KvPmO3jL75maP/EG
NWg3ezFpcw0GG0NYbijqJwhZwXCOEB6t4r4metsXQIhcd66tK5vwtk8htYsgJkvGFO4Fb/pNKGQ1
XEV/gvvPCi09nDDea9UfC6/SKTLp/tjFpTesZXjOJwmYzVrBQ55CXKt3XpE9Ch8heAXSK0NBR2OC
P2xKk4034x1vTuStUcfClXX72/J4xoICK+IURCANJiEPlRg9psmxojT5nEKWFG7HqfowauNM1a2T
baE4m7fVNvRAlPVdAzWbBVht7fbu/dCruX0Hht+4P/QoWR+HCadvXeGlDkhJpd8FeVzPDsoASBJV
I3+cvMgrqm3ZQY0WufuxldV/ERc5aXaOJ7N6uuEjp9lLWDQGWlxJmzPxDsSTDyOb5qjuN07RplET
O0ifQC41NSyZijXepyW3Yp1VBvgmrWUAB8/lQw7o1/5keukEoinaQtM11cX+qnP7j9qLx0H7cNIk
hXOJYqgbmThw0MR2+esLV78t7zJ7cFqt8flrNJhHV4W3cFKfmO+teKgFZ2+3vismMtrTQh81MYe5
LNi9bpxuh6IK+iDCq/Ax8PH2fQgtZzFGLTl64P3Y1Cc9xr6+iswC0DPLqkeUzEv8VH1EcBzt27E1
MSBkesXnLay/zQvUpRXTzRQkr6Mup/fSOLnz0o19ZNI4h06tuS4rYzMDVSG0n1ElFUfikj+mdBTe
FErsrjpDzFr+Gj1LrMhT55WPvqqfIJRS8K8tVAjDP8q0ZE0MayHq+Yfsxs8jh7dDeNP+JE/jym9f
sOPgtC8frjXRtrV0UBh8ryd2S4afEvGAcurD34Q1X0PpLnluy1vQvmtR8IvYa5dpkNKOL7xzGSQv
5SaFOXeozwC4me9ZsvY+XZqWddmZPEeBUDj5kWNaSQ1uPa5f5rB84m2+Hyqgdi9v/dI43v8un4YO
FYSVzXAEluBPBxxlwJBKCdzPQssnCHRcF/AGVsYJZQUmHfDgHU8Sv2ABafYqY3x7eQ5L58o6vnjK
TsAL9+S1jMCC41GoPBrKv17++IJ921Q4oOdg0AeU0TtKvPcACP4+fVqNw8t1nz9Fhh+OL5vR099l
CX8H3e3By76cMt6te2XMZ/PfsAlhcp0W0Xui+J5maLsDSvcXwO1Pc7paLFhYfpsCR5cgFQXwIDhC
aiP0fuMFYIIbqGBWcuUOWoiSbXKRegQ+upiBRdOSPU/Mvz/ZeOnqfZ85j2NgDqJdG2pht22qkaY2
kI4Ph+nozR5Qd3nSFxXYFUvdJy+RAZfs4fK2L03pdN1+2PbI6JQrz9fH0hm3dR8+nOSUc2f6LMfo
5vSkGbpmZfUWtse3HGTGCOdDQ6cjaSBDCeAF8jSrxYKleZwG/TCPpIpQiy6d6cj5OP8KnXr6gX4J
7d9zFIiSDSRr+Stu5NNSmqRrrrsM/9Haigyy/FqH7yEpijh0QhXnMl2rUSyEPL7lEhtD0zED0997
xIe9DKctgTgjr4a3tiF/Lm//gte1yUmoGhi63OV0nJr+lpbJzdxWfwuELhl2adneXh5m4db6i+f5
uDucSTeUrf9+urVODr7IUXEpHLQky7Y+5AOEaSfASlW3lntYmJjNVcIbTVk/aPJ+kizwArZtJvbV
N9XdaWICMKvLE1s40zZfSRZBEFKNRB/FDHKXhIKSFEwCa43KCwfAFuGiRicTrdvoODt+HPrOpkHX
zyQhQ5p6KxNYKLYDTWEZjp+YSA5ldHQnIDhxyHSt3yAV/nnM/DtPYOHy+q4P8jzWVQUKxWalTr00
N8sbAIjLs0Jh3G5s9wVorEGgcieC+p2Om+v2xnIJOu36MtPleByz6FjnwMQ1JFwjjV/wzzafSQdF
xjR0+HAknLC49YrPaV1EMZmmleT90smyjN9tOwieDPV47AWoEivqdTdZ58rd5bVZ+vlWGKQLJygJ
KJOPbimrOCDV178KDriPL39/aXetSEgrPNlrKfpjMxV7VE4eT2XWrgqeDQqhKxHjwgrZfCa07mpa
0LA7EtoM92lBymfk/q8DOjGb0GRqcWMAQs2Pbhs8zEBgbkrjPVe++g+X/v7yKi3N4OS8PrjFQPA6
KOYhPPpOqeKMgJRRmObH5Y8veECb0cSlXS5riGkdJ9ocPRr8PhkzDzoEpn3w/8hWLk3CMmSgskqZ
Jqx7zyb2Di0aAz0nsAVcnsTCObWZTTgruGfGJjjWZQCWHbDptW8K+qvfvMhZ6+w5u1Cha+cjR2Q+
J8g6QXoMFwb/BHFU2T0xyjGpWEVdQHY1c/ImzqvRdaqViZ1dNQx6+v+Hre/hcgE4C6oHuA0jUJY2
3tg9pJkRzUpAvzSC9XBjI3NaPRfdg4ka96X30JWz4bIIfl7emaXPW/4pR93Sxy3bPgSt+61Xsnuc
g7xfuRyWPm65J6S9XRqkM7+D+Pv8LUnL2ovnMWdrj9qzxwqrb7knNw0NUX4i7qfKCPkUjFHDqy0R
RR5utNek5TVOPHTtPC7IMqdkSqBIrWddsA2wwS17miOetisB6MJE7ESu9gMUX+FoHxhwRH5chX2G
jnPHzZLNGEEXYHfVZtuJW8p524HANHke8iLvduihLeUNOLm9NY7ms/cFFur0/w/mQMKAZypz8gc5
5G+T8shuLlm90Ul0B9z1VeVPjHJaxQ+jMPRSRZhB8txU6GlHZJhtQWrEd3UxzyuX0tl3CIaw7JoS
4XgC2Jn79KRF524bR7j8ZxVUaRSgnTWKxpuBgYMfbaqMy+NAoV4uV8ZesBo7JkHFqMiakub3hZOX
0BGIWPq1Qxuv3F4+BUuHzfIojaNzyHSU/LkwwKN0woluaAMBb6cumpVwdGkIy6skKOUUzOHRc5PM
Izrew/Tu7+akLghurpuF5VtE5UhsEA3RS9QFmyICVzREYANICayyRi9sRGC5F1ZNtJhRTH1AF8nw
lE9DiRLCoIF/uWoKdiooc5yuyycePiclWK/EDB5YQiHX2JPVVVo4xzYzcoVsovCx6Pdh3UUv/Qi5
qJ+k5i3ZO33viD90StL559wGtfhUy+g6CEfo2oki7Y9tM4zEu4taJ7wDKZD3RSGFfdtL7awkyhfu
eztNVDFIjU5jL+/c0J82RiKF03jlNtSD2fhCQzNp7FfO2sJBsEvGBZkTR+CsffFo7/yuy1a/grp/
jTR8wVjoadT/cWfozMmDvnpooWmav+RANvjfsipBntzMfVqusUP+5dn7p26HTbEMH7di5TfNXNz3
Lcvk73EoNL8XiI+SPfJS/vwUODoF34kEYs2D5pxkzniUSUrrz0ECjq05LjRr8ifeZ4LdTnlf6D8o
tQlFN7kq6+FT3kbtnGzRHE0atpJuWlgdmxSStFWgmsnVdyinT366kagsRH4sBrAEvOKe9IKVO3hp
ky2fBeAHcKp9SJ8JHb3ktujQFx6LGgw/2+vM3fJYhPV+X6Gn93mg2kxfweIuowNEGSe+y4s6OF4e
ZWkaltNq0kEUJfz5F0jd1Q8GjFlfZKmu0k5FU4pV+2J89hoO+eUHjpa96ttg8pAciJe1+pq3FAY4
ObIPxkBcYMKbVuOJhq55gIJYGbH9JLq1kvlS/7+dkeWOkwdotAjv+xl6g1/6dCBs3hUd4/6W+QEA
RppOKFVv0HDH76lTmLE71IT0QMzWvnPqj01GATpw3s7seyaNL8VGBQmc0bEpaBvpr6oOEyeL3bIn
QDunpCLh05jWFN2Vl/f4bxPQGUt2T8byYZXAtMbURHVwh1R/HXzWgBGzdsMqfyKHInFasPx00ZCh
TY3QKuwA2JTKeDeMe5qXcRA0k9qZzJXOW5D2Dj2EeIDT8fnyr1uwWJv72nTlMFZhIl6qInI+UR5l
j4J37VtJU/Pz8hALvt/OQavJD50W/P73Y3iiME5ScSBs0nd+U4+7aBrajcZDbMX7L83H8s90Nvgb
M/cOlORwe/3sgra6Lqa7ipJVjsqlQSzfDFYboqvWKV4a2YB325NjGcYdyLh1HAbzaoC+4B3sXPRk
vLTPqXTuXMSWbkwA4Rx2aF8Aovryziy8AOxMdE3ykg9J7tyVrT/DLtzfUN5q7tooQe9iVa/xUyxx
LtipaEZG1QamJ/eij2o04KSmdugNECih++B52RzdFCSLCFq26qJI3ThBfytMcqiVx7ZO7eRhi1Kr
SgCEnyJv4htVu8wU2wANoH75ctVi/NPE00iD8mrDHnWIPLmX995OABQW+0y/QjvvKsgGevlspxwA
1SKyvnxJqjTLthCaCW9IeSKnzQF4WQnp/8LVz/gcO0euOtcV4MpXd2GqioiD/gTYrOeO1VFbxVoE
LPtR9+hU2od1WjU5PE+uWOwi41mL2EOuPn/zwLak9/NcZ6PYCg841m3qFC6vYtfJknk3NWYw/UOF
kH7qY0IyrZ5mxbOhvKE0hcTvHfinmfwTNKhwbscSNfTveH4BArMznMqU7UXGVbXHG1qL15IOlfta
9g0vk4MT6kZ+mSBmmpYbiAIGzZ4XYxd4hx7JRv2rnqgHOKbLdSW/4NHije2OdYWb/c5mQlxvq5K+
rd6o46c9202qS9MfUHxNyZfMd5r8lx96UX6LTmEKvb6wVo33pMc+dORWGbyvQYMhGnkACVg0qg2t
auE8KrSiN9/wegUxOogdw6bYJE1N0xuJ3qGgjcsM8vB38zwk0SOSDYqaDfQpICpw8JshG4P7ussa
9V54QcIPTU9d+i2c/ET2EMI0rXubYwHwaCypRDwJUFXS3xGS5wnZRg44su4Bt6X8EbQWfrLvG9J3
37qC53WzayHZVQ8otk0oHHZ+4QARq0kmumYTTr1z6hIH6+SnovLylG2ralT9F7wiMwmaArA6gW0M
0pkMECwic5mvnL8Fz+XZ0VPkdBz6ngb9ABnrdiHBrLbgOR9WvPyC47I5u8XYJoMvXfUyZAFkCAvP
u6k47zeE5+ONioA/vOwTFhy9ne7uwTsGxs5kvIs8rtg+T0UUvUlNc72jc16ukZwvLJed964Bh6jL
SqvnRkJ6Z6MlCLTiTGTOj8vT+NumdMYd2GTeSdd1QR1W1XM0nkRYbys0SxXee80KIQB7B/O2xhtC
k6ap2zgRA68xPMQSvDgquqY4gHu1RRxvCj7lf4Yx4fyuVwWvnzTa991thzvEjZVwc/8TXt9Duq+S
iCZvCunQLzQph/k+NIDJ3DegYPG2PAvG6SULjfBeiWvE9AmEgSAuiTOvUMCtU3qSWAXuFlCXTR2M
wns3A2kHZG7GodnqNmT9HRRqc9Uehhnp6SM9TegF+tHB9JZ4Ka3AwtKDGGrDEf757S2iO5bf+xFA
VHRnaqPRfQ/wlnFjU7ejnLcad1Evdh1zTi6nM32vYiB+RHUAOdwA7aPSI32zbXAXnYqp+UzuMogi
joCreU37KsBSJfp4UvPkP1eg7RYHVUASa8sj6YHUQHAS1Ds8rzPEmKIyxNzRUEW+vE14VRVTTMC8
Vu+bUoGl77blves8emULiPCOVtDD6nYp0hvKuSfUTcA7wE0Hgq+O5WHxrEcty9+Ik2X0VIwV4z91
Y0jYYzUjNxo2DKUa0FqIwkdyr1Noha0PWRNV6jVEYOSabcqLsAh2SYliY3eD4o7KN4EyrN4NKR+H
Lp51UBf8YezHokZjMFi/kzLG3R2uSR2dLVXjTjxFjh8i5NN2Q18qJXc9VNzcuzzShr3hfKXVLfSV
3JwDQEAoyza6N3h8x5LjhVvufNmX8umyiSyYoF2SdUE6oTxQhAEcnTSbjiMIwHbW5KrCGaZ48jAf
puikrCCALM/3AcwnhOC1kxdb4yZXoZfx/dO8Pnw/86lHs7pwvtCBaY3yH/ijsIRdJW8uL9DCHtml
LS930sCDd3rOcrhcEvJoU3jRp2JOwy00CjsoVKEQ77bu5yhbpe5dGtSa1YR8tOj8Mn0AO2336HlN
Bfxm4QwihBFAdojfOI5Hk2zbagXc5cZjszcxJOOjSqQrOY2Fk/H3WfdhZSHxVXt1JvOHyu/S/iGv
sv/j7MuaXLW5rn8RVUJM4hbbPbj7DD2cKTfUSdqPECBACAHi13/Lp96LjtKYr3yXdCWSJbQ17L2G
OT+UJXi3h8szu/I+cuUd0lJAuwAb6UPZMxuf6sGPxK+O67z53oMPXVpsmGMCFlcM7armuiqJK7M/
eOMEyxGklJZ+ZkVmTOPB2JLk+XXVpD80i3ezpmH5Mi2xr1/wjGB74xc83nl+DFjQ5Un7c1/+4Ehz
BR+wiUcNLSB70g4g/kSfDLD1PhjdEbW8PVjc7SDdStJQe8GOj13L6G6abfJMpJokdPODSOFPsYC4
jLg1flcFdg9/Ug20uhfwzt4iezImf9djNHdjluMgSUsAjXryc8YBVFSHBhBNSBLiLMglzaiWINOy
1Esnky3hnDK8dBPt34cNLcWhCOeSHFtS1/7n2uol2TIdWMkZu6IU1MD5tGlK+oSqLY5rk7f9TDIW
kxLgKEYXI2DKUnkhvfdgYJ4++HjhN1vWRyvXMFezIk/qBmTESb/EiTfsprEc7m0i+cGH4cyuo2YL
ObESgq44RWzVEHUj618goYATsejSRy/t6AY8dW0UztbMOE6T0hPxZ3iceJDxjl/zATmZ6kwE6Gjz
/fKCXevF2cpgpT2XoifxZxXMsPOLIFBSUU0OZIjukZDd0kFZWw/03+fA1MWB7hatXvRQ1XxP/TpR
D4wqomWmfRL0P8OKWHlQWnRszpYoGfT+8gjXvpJz6YcC3jTxGVpuoDin/4MKqE32TY2nxUbIr7Xv
JEs1BgGxLcqeeJ2w+6o1+Zelv86nCvoxzrt8SnA/ErpRL7ic8vtJF+q2jme9scY+fkgQVxFi6ocJ
KWRWPBMvCr5QcU4YCQ9yLk3Kyn8uz/9aH84tisGNxhu0KJ+hBzb8ZdMlXMAu9O3/BhJydtWLiLgC
EbSiQ9IA6fk0xW2X7IWBiPBNX7a829ci7a6Su8fXcGISDDXSAYlbPNMmjD7DWseeBYmq7vXyVP3J
vf739MAx8O8wYWaWaUEF/5IPZAggFJn7ltwrqqDTinOiLrtHVcb6tbVdPsNu228h3pJI00DZzJDy
TJ9mzULqW7hSLa3KIj+oE7JbFibbT9D2GpBxvPxTPw5o4ipPsMjLy9LT/Nm0SZKdEfTxPDaHMJ1i
vNyxyfdtdBjopuHcx7cR4opRTFDW8ACv5c/Qy4LGfY6dSTQhPJx9qHfTupDZWF/n+4DP7GwZsYGs
91wiLATADWzPa4MyTozNfiv1uDZ77p4ho6LDo5o82UDABB6W140u0gPgRrEVkGZsp4TdoFalBEWx
CsLCZywxra7LRhNXrsKYkoEFZPyn3BT1/NlOfEn2gRcE4V1TR6K+v7xGPj5bAOn+92q26ZD0U6O6
F2KF90uKyAKJICaWHEHC7knWQJt5axdeWR+uViyteKJpG4VPMTgvhzz0yD18xP9uy4k+sWn8Ngw4
2S4PayVvTP4jaFEuXSxlkzzJVvL2JwzDdLsjAaznNKx8azpCikVyYp+oacOh3hV5UDXhLWZ5KPch
ANDVT+lFo76BLjYsq3eMQsD9GNG54Bt1yJU91xWcjVtWdLpt/JcqwS1RlYs9wEJpRiY13jKdWOvC
2aoEAOkS6fn2BQ90797K6rxfQdforseN4sphBP9eQJhWVB3zsnsRlOs96bDRdjNecaW/6W308elN
mHMxYf04gPee0hfo/i9PBuppP0uv2Sp1rk2Su5FArHYAC8W+sL4WBzG3ENSMcRNFFZ0dNlbjWh/O
XgIDNn9hI1zepIYjXj6NdCcDFP/zc1EVqaDzvzBvhJ+jwumAc30vi+D05x9MjqO+JPluwV66ER0r
Qe9KY7Q1Qa4ICm0vudFTxibzU8LsN1NFmIAeeO3y+484hqhLplRMX4iEjzxHBeeRKC+G3IeuN96K
KxPrKmTkEU7ZKUrkC2sU2VcAOYawum54kY25ha7F5e+3Nl/nv797kbZ1miwT9/MXxWyg97FNPZpp
XSCfVCWFNoexUUX0dLmztSGd//6us9Auqo3iJn+Jh+lz3MKPLIfc3G5o4i0+5co+7GqRyhTARmVM
/gI4m7iRZ5Mb3gzkcLYdWlQPe6bEbtGl10bjbA+Ay83xUvH8hXn2twqX/Baab+2uSUl9uDxfK7tD
4uwOskuRBx50/pJbL/SRIoVS3y6t0nK4u9zB2hCcDQIUtTiGKlv+AohIs5MRHngWhY/d0vOtu8Za
F87+wNKFyJQ2KSp7yrvRBQDZDEybh0H488YoVtawq+5hoFnEC6ajJ8Ddmp/gPzGVQhjXiJTvBgKX
x1+o7IRNuxEyKyNyxT7gfxv1I5LEr21+dpY8by9AfPQ7D1apGx/+Y90N6E46rxYqvXq0ZSBeueq7
17xVc38roO1T7nQwth7EzrHPmLomj6yYYelkxzNOY+z8emNO1wbp7Av5uCBdgSrnK5QR6gfY431l
ulN3gLK8Xl56K2vbxbpLKP4uqU/FK+urPmsNK45l0IwbP3+t9fPf3+80nsZBlIbzM+zkujdlwuEH
9tNiyxpsrXkn9A2SkzaPhH1utZ3/YqLtDn2oi9frpsYJe9RvF0Oh4fOaJxWIu8PSAtvQtkO1sbrW
vq0T9YYHg03hMPsK14aq3vFpwXESy6X3s6L3gTy5bhhu5C+t5XWt0mc4USd7haLPXRqbK++YLqA9
9nPcxaQJnk1uvL8NjPJuYVLVt7Bu4u3GC4L+AZl+8CJ2Ue1QehfeJFj8bH1fl49tODXNrRAoRdeH
kWMZ/FUSX1VfRB7O9X0VD4mAGnnupeYAzemAHnJUmMpb4oVhuke2M7IZEyGgh2Iu4B4Mkk3UfeKl
irwveNCmKT9A16OcRMYWK4d7X6G4GGeoT+lDKhdR3ODQRBHOJtTL4a07JL9GH16JdwyMhG82qDR9
nKIyzG+QDUJWWSmtuldVFhV70FNJLGRNDICSWRvUo7q34US6f5AAa5oDXBhR9eZ+B5EVhtx7cGN5
NT/gKj/8Y/NE5vc8WupfLBCBfyBnNspNTFqRALa6tP4ji4v8iRaUzbdt1xH2gEtycvKgHjT9bRbR
VT9MAE3rW1LDTgTCALOKv0wm6Yu/ZTqEVmVTLHG46XIw6iB9CNPuoBqPt5qu8ngXD3OFy4lI2n9k
L+fuqDyKBxVL+v4xlir6pDHj84tu5NSrA807jJqLui4h0psv3j4Gd9X+imva1rctlGzoeICGaj7Y
nUY9FUr1Juy7u7yAHXCGTDnEZiiUAu1fbdKM0dc4UMtT3LZLesMlJHlveSDoDPW9KFpuqgoPy6yq
6pLfkSKR/j5MqaYZm5feO1Ys70GFyEhhIUi9pJACy2Jostf3QznbTxPeRuGNHIFs7jKTqkXJzJSU
JMsekvrQvzcl/ExuGQ/4eFNJyL4bWKrMkULVWbdj+DiHpp8Pamnb38k8j/GdOgNUsgZeKTFo/7gp
3BaQypRfLLPsW+WXoC7Ngej+x8iwYE3ge//w+iXwHnI5Lsvv1iTC3Ld1MFWvGqVcuGDxMfewIgb7
YyzM8mZgjxVmuTebfD8WS8OyiYXeLw6FmO5LayrV7WJo1ZbQQ8FG9gjfPg71iWGoSSbmqO32sYpo
umtBgAhui0TMDyEyIMGupxrSyjaZ00dUbgW4W9D+BzaGWgVZFYikVkccSorsZlBPp386gD2GHdc9
liu3U1ndBguEtP+BfL56SwNDd56MhLyjHU/sF8j1RCC9LH2Cxw+keKr7yU5evu9NgyHK7jxnfRrL
Hs5dXKY7GHqMuxJ6oGrc2wA40ZvoDDWGU/yIlIj14u6XDgB1htTbUH9dgBFpfvLOH8hdBBHlEGNc
Rphrm/NR3RRQBc54fHY28jReCYe2A4gZwkJ99z8fW/t3VpOpOKaFWMQeKfDwreIT/pDrBaZeiWj6
rAM2kj50uV+RXTgk4E81lUX3XAGrsGsK/Pd7wcIukBlsovWxn0RRfVaSyRcygxqMHwQC20NfD015
GGVlqnvADCy5mZHWheqVt4g72CgHEjEm6+Wxq7wmpFll4DL1s08jf8wqiVL741Jb9eItvqYHLPmm
2AepZ8uslqT+oSSfeQZPUbbcpoUZIOU5GeQUcgCcAY/iHbUAqY748YGBP+iN8lL9vRY9SpO5oibd
cxITjXrYBP8GJIb94btvaP1jEj7/7olFp0Dhi0ntihbg7Ffrn9G1U9rY41xq+iOBcfWCiwT4Dg+e
N+XxxiGwclq6jKM8MhLeOIo9h1Glp0NMvTTYV+XUmZs08eVVih0JcXlHsiJ9GYZl8KyFDyVUCpGw
dBc3W6IaKzcWl3AUJhDaCoshBVEjmnbgMrLPkeePV86Rc92CGHas074pXuIzk0nnwDEyAxTZPCTl
xqVlbQDOlUsHBtJjU1m85P3k35Lzi7uzwZV3+si5cpHEwAErbIPnmYb1S2CMdzukwdjsTDHw6x70
ruBLXGjakaoJnseIdt0tYspPKvnVk8uy5RqxNknOlQtcElTJ64U9B3SYjsYbxCNkOsxGbiXF5fmD
y5BL9qlioBmrbmbPdunGPZRZtMYuxxqyQMoMZcGJlIcm8H6NKdsyeVrrkv37Hg9JIQrQo2FgNExP
MT68NQHfGQ3rV2xxdoetZT9EqKsWE+i+l++tKwHvEn9Eo84gUD95llElDCCUUzNkLeM4C8auMVuZ
qpVv5ZJ/IHMYj00J6pSGhoLOSCKS4M6D/9qWi+daB+fxvXsDWQbDjYG1yTOXHaBJWgdeux+JXt4u
z9Na++e/v2s/jPIyrmwN7hcEFLodI1AguSmwtW1J+q4kc1yyT05YkoScm9cJAjoHAbDmX2CdtE8w
ojS3MDP21H6MErHBSFj77M4WEEdB3ua5QW8RIPGmGEcEEJdZwjc5hedV+1EAuQ8vW6k0GQPzynj+
pscoBNV+6vVtOEg4Yi2z3c9TR774MZ+vHJSzIRA792UjhHmFHYIBtRtBYgbQc4tzt5eXwUr2xeXT
wAQVxPuoxaBkWB/M0H+STCV3cBD8VIMltL/cy8rXcUk1dJIijkY2vILyYTIWBfroz+PnBeGy0cPK
VuOyakDTCaOkNv4zxQkDVADrdkTZTJxRGxNpxoyF5onZ5rbh6UaBYa1LJ8nS1k1jOiX+r0sSLL/P
NuN8wK76p0d4KPWZ9Ptsxjrf2MRXotblnfCobvI+nVHEjQW1R1sJoQ9yRFlgo4O1L+VsC5ZqNk91
Ob7yEQpVO15GMz8us6Dk1kPV6jryLHEFj6RfCV6yZnglBQSYVRJ1v+zCvGOzNOlGkXltqpwdwcc7
KfaAqHpKp2Dhn+mCy/sOmF5k/C8v6pX9wGWaTE03x3M6Lq9kwP0bBse3MTyi99WUfg+a+LHpEqjF
drV3c7m7jxV2YMji7gaT7hdtIvWq7dRPzwwcJFwGe48Rey/5oiGxU0CZ5mWC/S77zVhAoy+VbYDQ
yXjS+CxLQh1614gYw63lHBTvjg8jAbsRuUEJpViCeznqTyGetkDx+uKhZslX3Fg3wmxlml3ah0I2
wC8HSZFG1wwmQuqRt5hZGtETb/IdMl6fejJeV+NwUbvtXPZzjTLYKyNV/mQGlfzK09R+8iYavVz+
jisR5qJy2TxTP0nM9KqNKD8TowEPIH5l73FRardA/mspaBebK0ZcVRNmyeuSqO8LW/IM3DvvE23U
hOd/+BqmeTbMWK5puUSfh3JLSGLlPHExuzAC9lQrkc2HQCzcSsWYVss+DmMfxWvIDytI4LZh/PXy
VK4tDedVocAfzCEhSV7aWTYAZNIdqLk+ZtMDMIyiWOlN0fNM0v66Q4Y6WwrsG5C1QSLuhYAhk1Wl
t4s9NP6nRgmEebODg96hoJPNoLk3bXS6wrUkLvFE03zUfZPOr6j7Vw3ZIdMGIHQmmghI0CwdDN7n
OR9IkO5RafCXRwGBcf4LWTHqPdRt2hbjHvaOpU0ONg6YeILXNe56G59g7YM7uxJTcpEVOCTPZuRC
v7Ig9upPk06L5NOiI2QakP2Q/l/IxaoEvhedgFbf72rs8UOOY5nj1lwB8BmDrlA2vMngsZZiWiPZ
/u4CIaYfokuBG941k6rEPzruG2g8RyblQDAB64ukxxGs03OpulZR5d0LiOsYso/7TiDbllcEiRM+
QEQqyqCpMYZwXehrO36bF9BUMW35ol6hC1PrfUtMW4MjV0GYIFM+ZADfKq8OPUCSIrwcwDaIS5q+
8ChiqOICFwahNtPAzr5FrVW2wT1etVT9nmA13CHqBttBFGShYZ9RRhLyQi2+1MFUSW6TO6jqFPSm
AvfD14eqJDFoRHleQFdnL8uYTk80SWYqMhKFof4mfcZRQcxbYLFe4xBO3q9A6wbeD7AleFntZMNn
KBIaVdPBZCUsz7on4D+nKN0xbxiDhzmp6vin0OADs0yqqojvvATi4/FdbD1UJPcCtnsEvzT3wJZE
eipFPrRXquztXo2T5F+Q1OU03E+MS7i863CI5A30cAJ1i7Ocar47q6c39205zJAYhyzRnHyheQoX
FSAX2NTHh2KcSX66vOpWFp3LYYpJF06ouzUvlkEWjGAbI83gAaFiXrqg3fIFWLlBuBQmAg37kvoi
eSERQdo+pPUgb1ErrNKN0F4bhlMnVLD+ETOxSFkAA7fcQWu5+9rCg/Sxhe/nfFeydgvosTaU8y94
d1xX1jbV1ACOEM7IaMPqIlHeceyCMd64DH3YAUgKTgdUBQRwQqrBSY5fsdvDCJFATuTy515r/HyU
vv/1tJG43+PRMBW4zACS9j3ocdm43PiH5zF++bnTd423U16OgcfoQ1UbdssBCYCyTiuyupr5/eUu
1n6/e06pARwvZfWR11Wyb/NJ77gq7q5r3DmUhIYOjZfWYI/BQiQLm/yXh0rG/nLja5PjvHlZqkQc
gvl4NLN/q4I6P/ChfAVTdEuoZ21qnOMDqrH/N/tw4H3DzSDeFYHcSnmtNO7CiXg0wjS7KYYjS+f6
cVq8X7qCf+ZVU+OCiCAv3pl6SelDHpRvtgB2RPH+73qathCQK3PvQogUQB1dbrEw+VK/atjj3eed
/O77id64Wa9NjxOzpDsToFmtj2RR487ESb/vzp/48vystX4e1ru4yr3GW1ReDUdt+F9w74DN5iy2
WP5rjZ///q7xHhaCpRfX4tT0ihxkQb7oNldX/nInXCmAtGBgGvrQtlj8+2kQwFOhPBO+Xp6ZtQ/r
RCxh3biEsQ0eZNH2O+kjO2CtBx0AW7xd14MTtmFIVdI3Knggiw7LnSwrFF6qyMf7YkAt8yrbvShM
nOC1NWhJSzzRB1OFfDfF+a9r3VEiFM7//YkBZ69Is5Q9uPs5qe9HWLCQXUWSbotm9PGDGj2cnxX/
WkRMgf9JxwI+28Xz3EHZtax8gB/7+0UX4Erm4q6WMDrXcaP2TdCQ82VoY/tYWcEuRiiqoLtVUas5
HLX1MD0srCzFjacmW58uL4IPE7AYnhPebPR6TxcJJjDyk/oewpdvfdB9jwRMHkF4/Ylr80aq5dzi
fzKj6MkJ9bEeS9NCrYhnqYHTRTE0dTZwxe4hoP5IIPW2MWcrgeOKXXLSV7HxfcMz+Dx+qVRTH2vm
fwuHxt5cnrO1r+KEPky6R3+mNXrASQH3dkbbfWTbfOOusda8E/lN2gxIgfuYqJ7HC0xq4HiB6jW5
snkn7ON6MICJh/j1vJ+/QYnJ7ofSbM3N2uw70T6WcvLLOULrqTSfiqLCb2/t59nftO1YmR4XFVTm
BTyuUxj5gBcDcPtBMa8YnkNKQ7mlbbgyCBcSJL027kRZx4j5ML6P/JIDVBrUh5kiO3LVGnJLzkA2
QPBXDegCfkK4xSPx+KJqsCsvN782Aiesm9CfOSEsAJJYjaHIBu/shuZFp8WnW1ngtQ9x7vvdzlgz
bwH8o0yKbPCHn0DveJ8Kjlfg5RGstX7++7vWIUbdQ/MJhNNM5eLtbEJ7G/Bm66mzNj9OCLdFUCbU
MLQuFrCLGuRED1pWLUQK8IjYKm2ujcGJ5BxG7MovZig7RHM9P3omjr6C0LCF/V9r3olkzaWRcAEA
i1n49bMPDeEyk0UUbknxrbXvxDKs0Xs2tQEEMkaNN2BhmcqGPicbB8JK826t2TZBoSBvHRYZK8Bd
IMAjEWqvAlYjAeKc26lWIsJFAD8+aOhvj8EAohuLLeGGlfXjFpCrqIyR6Ovw20NFF3jYcXEUvL8/
H2i7qwLALR7PrAm7IdRYPF2/AH/sN2yXg3J93THgqkXmswGMKjhvQMmCayWkivw9ic1VBDBM//mj
vw9f0rdABvr5W1HJNsP922a18aCKX4AtfnmC1r6BG8NGw0ouiPK32s7DPvHz8iaxbXkbtoZed9K7
NmOBGjxhDEGEUV1/7YIgulV2LjduKmsB4MSvElZLWIphEQWEPcraNPsQVnIb07Nys3PdxYIkADgk
MWj9fF9F+vkTxEEfjIesBfztb2Xsb1SHV4bhVof5ADNUuLGdd2rbiJt0nFHk0mbaWKgrn9ktCytg
PAmY2zjKqJriR0i3tTfYuNubSG/VI9a6cFJsjEIuqmrMBPAZDgOTh38REDGyRQ/FxiDW5sg5j2GJ
NjKmcwwibrFQMxROQTfLu+75ciystX8e2btw41Ni/QBCf29SJK8TSP33PqvkBod7rfHz39813lTj
EglUZHAOoLybEa5nYGjrGgTLy7/+PAsfPA3cQm8IUNPYwnjtCEGou7awGfjG30kb3UMr98d1XdB/
j4HxZLJpAHxcxgat9oanX9OqGH7TpqcHmPtFG2iMtblyYjrUI+ppIcx0MhLAox3Zk7NuA546l4ex
1rxzJJNcAToJklORaTieZ4CpmgOsesX+qubdgq1CiawFaHo8QtMACYCcyuJXiGzVlnjJys93y7TU
VrmvO0hsZjUMDrKmm+pDZfhVUtVR6BZmZQ//UFg0hshVQfpeGr/6JkG0Dg5AL1lx3XbnlmZFjjtu
NdfTcbKh/l2FQa13vW7sxkJd2YvcmmxVLCpmGsgkMczx46TNTzoJ7wZVvdfrvvH527yL5qocVBot
kh7bMUl3kCe1O08hb3i59bWf7xzKRFdxUSNVcYw57ALbokFhzHwO5nlL72mtAzeQ0w4qAHiBH5EW
AYZnAbMFAmxwQSrjwr5cHsTaMnWCGB8TFO+CjEc5aX6gVVIDzB5tYETXGndCuAWNGQVKOx55Hj/T
OiDI7chfl3/4yuS4JS9mCtQ+yjm/0V1gbhFp7FaQ8hleGVvOiStbtVvusrTzC9TQ0QPMtaYiflRI
N9MIuYoier48iPMN/YPTwNXsa0FK8wLNlcjOx8HZ7Qj6NI+NHA8UNDjVJzf9cmVdxBX3giEOAD9U
oC+/LQ/9wF4TmHtfHsfKh3bljxMZ00FNHixR+ZxP0BtvkKyo5o1Dee1TO2EMfUmkUoVaCnDiRZOd
7dRi3FqyCKp/l3//+fbz0XdwQ9kMehlaH7+/9+2TDMc7j9Q3qqqeYxCLSh0dLvezNhInoiHoV9Kh
nTASb/b5Liot0OsqjHeNXLaIvGvfwonoRjagB02t9wapW0hYdkYdB081P68bgRPSSna0DfsFM9VK
uA3mzaRvi1F7kCiMr7tXuKpfYewFcgbtAh+jg0lQBFm4HS/klhTUSsy5alqy1k1B6IzmlW8OkkI+
VYgnToq7RDdR5nXRwwSZ0cvTtfIxXPUso/oaKpUUnXEKTpscQf+JF7lVZV5Zt65oFo5LGBsBOvwW
zrOXpaQ0N77qFdQxpm+k6OlXSG5+vTySta7OS/rdWRoBPhOR5ex6PNaGfNO2Oue0i3nPdEF346ja
G66mLSzhWm9OyAfgcVtb5+htseVdaPlfEFc8nDf4mQYHQrrrcpOuIHTBx2GaWlXxjLTk1CJ2dpCf
ujJtSJxwhwYXeJHgZ/FsMNbbpUve7fxw6ym3cj4RJ9DjOg+TIfKKk5xj0NEGUJoykGKKVxQC1B4L
rxIb29baKnaC3ozg8vhy4SduSHBfVNitQOn0UAW8vLY+bj9wdbnErBk01kP/WBXlF0XbCYAZnFOX
G/94zw1cWS6YngS6h8HOCVm4/LY7E3mqgsU3qZqSq6I8SM+r+F1sCDLCNC/ERW2amD7mrFg+dxMq
gNcN4Pz937UOdKIXJGouTswC1iWUiva2O4tCRfKfyz18vCUGrhJXqAjYchY7FUp80Y+mDHZ5CzR6
MP5OVfI6RM13X24ZiK59ayeyl4SeEzUxPxVWq3vsuOKlDZri+fJI1loP/j1Xtqi7vIKrGc9UJ4ji
GYS9FyhNwS8mja9K1weuehY4+LHP45Ecc3gvTkMBQLvevHSuDcAJalzPRt1xa4+qXpZdWA/IBcVI
Wl43PU4gqxFeIdBBg0plgUvzlKTixeMVubvc+kqkuUpYrE68GYeBDyqzAb4kFqG1WZtAmCnzY622
Ljhr3ZxX8bt4MCW0lYuwKU8QvoVw2VTd5FFKjs3sX5dQD1z9KwJxYt42Q3My0NvNTAObgHGutmxn
Vj6xCw0jukNizJrypHrIC1k9opgPdvL+8kdYa/08a+9mh/kkqmIo65ysWer9nAT2KYYI08ZFf23u
z72+a10XsNakZesfJeF0f85d5bX/Y57MVlrm40MtYE4A0yqAjiJn1WlYcpb1SNI89HH4EOf++DWt
WwiIX56mtYHQfw8kTjrRharyj1xjEbWzEAecaEjfT95VD1SY9v27h9BXE7JjHjkaapsDE95yx4Pg
GKXg4183BieavXYcygHE+lNb5p+GFMoCvfX/l85cHi53sLKWXLyYjUEL99KqPeHR0v6WgwW8FQ6P
yZbm68pHcCFjaqQs4uBinP5YBooWcZaoNr+FRpS86oIXuKAxUS1dy2ddn8K2vV3gPnv4/6hq/Mna
/vfdGCTO0Vz50G9f4nA+tgo//CZoUaAHfzwIJ+T9+Nnn5CibeVqeobMA/QYQS+fawhQnGfruIHxh
OD340ESqotsJhhIS/5MQvO53owFC/TdY+t3yOUL9HNVyUvoAfMaS/ORlC7Y83ASioNv7KeR1fokF
NDhqau+5hItV9dMH7sFvjwTXweKWwjJpAa5GRXPEDp7w04hkkk5+91qXC6QLMtkPaXkDL4zE33hR
r31aJ45B5dByHNrmJGoT7eCfQb+qEkSAodVb/mBrXTghbJIOeiBe4x+tMPHBBlEBeQI/7D5hfq+s
HQaJE8XRMKUwdyLjaWFRvp+C/HtjYQV6XXw5AWybZozhleMfjZk+w+ai3jXzpkrwyvS4eDHo/Svw
/KT/p9KgAohhQWfgvkxgdHD513/s3BUFLl4sSFoPVlqq5lmZ2upJifQrKWZyAw/6T4oLQCix3vaB
KsYDEPhzFqmFQ0hyXHZeXHxpJMZLRm8HGWt28Ot4H4zRs4ZS1BH2n1tCBGuz4F7Nmxlyrai5nObG
5Fk3z+yWFiOEHUghNor7a104m0AeBz2UMYw8wcvmO+xkoC9KRAdfeWSEL8/0Wg/nv787dWcfxFco
f5hTHUj+WUiEr7cU8XHUyVYXa1u90wVsfuY6hWbSEYoZz/FcqEw307fLP3+tbefSIGo1p63V1Qm6
NhZvVLh3ipsSVjXFRp555dLg4uCYrLnv1W17MmM9P0S8eYg8yh6SugTWMwcc4qpxxM6exoC1S1qO
2zNSBl/z8zM17eA7d13jzm5GAwpOjRjHk05ggaUiWe4Gep3JDULV2cbCfgjHMSXmFI5gAoeD+BKW
4GfxeIuVuLZEna0sAbLcA9PHnLpgCoBQmD/Xk9KQUzJXvuNdMFwuQ64nRXGxVQn75jUJ/ZHKAuvJ
C2uAmS5/hY/zToELh2OVtos/zO2pylE6jXMoLhZWxkfUtLudiIeXdCbm7XJfK2Hh4uJCj8FDxlfy
NIc9e4AzW0l2uGJNyeG69t19aQQ1i3rSnHorkm4Pw675n6Xsguvut64GC4FZUJkz3ZxmP3goiry+
aZr07Q/b7/LvX1lSkbNthLRtAAGum1Ml8rcwhS5HPILsdnUqInLiWYwk7MABlqeSRc1tFBFyz0e/
vr3889c+rxPQvip0ZXIrT+1AkoymEPSeeZ7vL7eeYuv/4Obpyq/oPJl6SCHZIyMTTt4O2HngK2V/
H5flc9tF9+BhB/a62lHgGi9byBMXeAb3J8E6nKJC/NXo4PXySFbmycXGaZJUaTziM0dN85wE1RuL
k7fLTa+sIBcYBx83aWc9y1Pi6fEPMDSW2r+tx0reXNeDc71AVgMlwl70J1nF7Z4olLDHXuyT3v6+
3MHK0eZC43ireovbbH8io/hSmPA5mobPFCgnLwo37i9rH+A8e+9uFwyiKk0vqDrh9QR7nZTDsAIO
TNeda/9Bx8FrT07zYk7Up/RHXKX2aeGQ3bo8PWtf2AnhOaJDmPJIncQ4iX1cxN/TJJx2cc63YCgr
gebi4oCVgiMPToOTV3h3OON+ght7h4vXJ6PN3RK1b3Mw/H/gsz78GDinnQH5PpLh49RH3+ELHe9G
K0Dxz6eN2Vpr3NmSCFh3aQib7u/k/5F2Lc2R4sz2FxHBQwi0rSpTfrS7/aj2ozfE9IxHgAABQgj4
9fcwK4/GFF/U3XR0eIFKSmVKyjx5jpigytYM+yAdL8Io4pdbVwwfrVNTBfGmFzO4Yu824K2Eatmf
dZoWhwuMjRGsOwYo312TZm73EnV4OkBvCJ3GBuTlBLfL/fkhVlbIrj3GBr3iZRl2L8GoeQICZPUY
ur64xNMCapcewd/P/RgwrJdM9CHk1eaynfeT5Obj/K//cq/i+1Y0UsINpjHvupfQUztvHP+AssQu
l5CoC2o06kbfPFdf6XKLZmxtOOuCoUK8iyH93b8Mef7apPyHpzDMwK8rp0gqWTw5OrxrxFYk+fJu
htlZcSrFfF2XYIO1o0iCuDlO5XCVhvHNXAUnKFdcUn7GMMvW+BQODVKxYBOlwQuYMCVYFnHvABHo
lrTC2gaz/FtyV8owi4IXodTk3w6Var098jhNtbGDv4yI+PmWj7dQEeZO6zUvoHK+1x5I8gcwhlwF
ZIsSZG0Glp9DuzxVXGIApx3kDQcT4i4v0nmjhrBmZMvHFWSqxxbb92XZT2rgYldClWXZUGjjaSDU
G96c95UvD1awWy6b+pOZwb4AtdU8bF5YrBM/Gp5ZmD/1rUAaLW0veZdiDKtSQfhUBeDz9l5o3N2U
U1rvapr/6LP64pge2rVHaFuSrquV9xKbqfihoDt8VcdEbUSstVWyXFyTWDNKUvclT1EJIRo8M1V7
r+f6ro/cS+ppWCXLr71gnlFIyLyXMkWaCASsc3ltqHI2blBfRylwgPzb0DkHwyv4Rt0XcAXd5ZX3
Q45y2EkzJL1fH7wm/BUU/XdocG/1knztgaGt5pPHInZ9HbovegiDJwYYw3wtwec5JOj9gPbq+f37
taOEdhUyKkYaZODOeQftfTKIKJGtefSa6GZs/FsdV0/nh1m26n/eGTCO5e2xEWiv0lg9kGk8TUCb
7KogSgL0XBfO+AOn8TGiW6+MtYWzfD830GGsUuW/+25z6xt6KmZ6Q9zqdH4qK3vZLk82E3STddD6
71AevclI/qQ9+gDY9d4M/QZSbcUotkgPA4V1FqeiflFV9a2S5ruQ5d1M2D2IXu9lcxFCCkmKZfhP
saudGJ37xplfFGQr74AwiY9Fn2+B+dYmYfl8A/nYitel+8K7Ook51PiKdnxczIxHvtih+fvxvEFW
7G0L66RdN6hKkvmFLRrdvam8YzpoZIdNvcWI9PVhFf6HzKIShoZtP78Q8Ow8pL1ybhon2MrgrE3A
OsxZ6Igmiur5pQs5O8yuSkFxPbSJnvzpcH6N1iZgH+fMAAU1TTD1kELqDy3+SRWG5nj+62suYXl3
zx1c20t3fvEEQY0K3q2Je2whvx7M1a/zY6wtkuXVTVcUeEHp+SVl3LuqU2pwdV8emqm5KNUShHad
Mh6XEr105Ms4hf19kbdvbmPExo1kxQJ2kdJUZgAPjTe+TCFQ2BK0iUv32/m1WXE1uzopOuYRF4z8
731fPwk6HfFG/mWYTlw5/x22w0ZYWjGBXaZ02RTFjhbxe069Hx6bfoAo7/F/aPlZ2UbRMu7neNRO
KUjdneg9Qu/k8uZoCLjq+/o4c7mxU9dWarHOpyFIn6F7Mnf5yxz0zyDrbVR9Ww751axBRKXnjVHW
JmI5NCScSGXmgb8QF4Rmy0xUODzGuIrWA9vYT2szsTyaV7IFyz3GCCby9zIE4sYNeCVvlsfZ9mG6
tm0t1waXtxuD+lcex10kIaOdnN+xK/cBm+JCA8ajOAuDdxPlP8x8QpL2sGxYCWsj5djEcuPmufL7
7fIltEvDYkGyvKeGHgirH7bdYcXKdt0yRnURVOSYAwQWD7WJrh2ldv4Ygv59S2p8bYjF+J+2K7jb
abQoBb3PQt5iu05hh8Q123vB23k7rLi0TWYxRrLMg7RMf4Jy86bBzcKLJ/DHscsCk81gAc63OMUq
+f8sEX7/8ggLB3pf4AVQ0q077JqNLafWJZQOasOD91z4PyYJmJsTAk53foVW7v12tc53g6aqRDu+
Fz59YKzcB6Q6gqvjZrlVZuyh7aER1UWX4EyCkFpebZpiHLKWVO8+Wq/JrV8Hff1csMLbagZa21GW
P0OPdcgYy7p3p25yP98XfjHOx6qF1AeEG6RnJCgcIO5dfFy2fNaxjUoFV2U7de+GpfsScb1z8LKs
pt2YD4cMoWrQ+PvmVliJK3Z1jxZNF7odbd4ZAsliKYGdJqdxZ+ohqXH3LFi8EYDXhlr+/sk3uaeB
TBzj5h3UcrtldtjfaM4/MKSVRjAWA9x5OL+GK6HervClQWOGNI6ad0PN4+RHCUUeI2DloSK/M0hv
XDbKsmM+zUe5DidN6zbvYNq46bCr5yZPSBPfR70LgMW04U9ry2Yd8qwHkURLJhATt0D+Y6iF3VkM
6b5nSG7kOkmhGHjZjKy4AHnzzggkyt7ZLA8Z/+mX3Q3P031R/1ls1rRW4oNd/ROV4/YpIIXvUGbZ
GV8e04mgt0Ee+tTslvnEiBkF5nd+TmvLZweIdiRe2FXyXS1cpUF9qJaXJ3zIhdDk/+uuZNcGkXHy
Iw83ppfa9a95lCfRONx0YD0dM+9KOc2GlRZrfJEasIuCpVIeKf2AvbVl2P+RQRWJ7lpJ6nZjxVYi
3n8Kg16XqU6K4l3gmFYuueVO/dB7w3eGMud5o6yconaBUJvIyfPBy95Tv4NKVSaPymcvQKttTOFr
ddsAlGD/9k1ohua55yjnzSfzTOrd4HNS5vu+oLmWh672ke3cIwEmKRqo0qa+q/y6YNXe9z3tMHTQ
t2FbXkvNdYmEi0rNGwEeob+B+OmwJQmz4gh21SD1SVRCAoq/1tDJ2TXa/8cTGDTBNOg4dnNvkqD+
M9NbGeoVu9pNS9XcUwrUbZlIj12b0gPhRwiVYWTAB862WEvWJmVFK3S1VuD0MvwVql7XLanBuXzb
NvUhA8GYDNipcE9TeBEtBKrjVryqBMs47QvnRLmLAFIbaapD2QzuhQHRblOKid+1rGTOC6hqQagw
7ZZr9zT3V77p99qPk/PusOLRdrG5ZjpQTlT7b5Q1pLnuJPRXEjID4LHhbysHos3EIlnXFl4Wum86
z1PwKxBnBHf7Dt1rRXDUYQfSXrCwoWt7P0YQJ9vIQKxNyzIPcg+86SY2vomSB+E3NHB41WkAGfFF
xJHw8uDfXt6GfOZ1NjRvftbIPzSO9l98GMnPy6xinRx06MoRNUn1Jpu65Ic5az111H0RxsfzA6xZ
xbpaGqTFIsZU/+YANjt73t6j5GrBkoSVf1fTYWN3rQVb60Y5kyCbo27o3oK0zvUfvhmj9DEOwCz/
qx8jyp8vmo3N0eJDjYQxXzRveSDvlgtEnteoc5O75QYBQZqN0L4SYGyuliqDTuvsx/JtccnlPF/c
MlfD9yrmu9T19g2uk1164aXV1vMQtQepX6hQvfhp/3tJwS/3Y9WSK0g5vnL+k/jTZeWYYAnbn66T
TEHDOjVB/sZKxU7KVBnENWb5dN46K8HfFuxoOJ8p4kz25mDdDmJs5gS6wNe+IPNBzc0W0+3KXgss
l2+HmOVovMzeak3VvMNCQb5wqBwl0CPRZ1sEB2vDWI4/Qi2cuF4Xv4qI3euihGBQ9G6ydiNcrgSu
wPJ8Ll3kHLM2foUi3KigvFCh/6VPa895uMwaludrSYjQfh69Tg04kyIHjz1+Pc4EDBNb4N+Ve6+t
0hHNsjB1U9NXj4LIqC3Rqpq2XQoUMLwRR9cBrbFLt14VHM7PaWXRbGKXmIPPUzvoY4Tsh/meQVX1
taQg0tid//yKyW1eFxmjF3boMij0AY7aHQnwa94d8wY1X2V0FFs6AmuzsC6O3HdI5UrozRkxPvoK
KhUsxj/n57DihDavC+8UgEtFXIC82iSLIWSn3wYS3XYp20g5rw2xLN+nKKL90WHEFf1rCm3kV4DA
eBokoyymcN4NeAa55kEw19larhWr/Af1MIMXWqg4uyK9znYGuCM5dmhVx3/OL9lKuLebrb2y1q6u
qfNSlPVdZrx9id8OQbW9FvoKEofHtL5vq/6ybJJrHZXoc+NFw/wywQNRo7FecmjaDqEZ2cYhuWae
Zdt9Mo9UfkjJAIU70Q3xQ5r60OpIc++27QGN5DUJ/j6/bGvjWAFSUgY0BYTeIZUJzu4Whffcl7fp
2N7P4ybybM1XrDDp51Cr9TOTXaUjXnEt1C3324Zf+7gVIilY69xiosVVPEw/c41cAUQltlI3a8tj
2RmNHW3bjfDyclAQmoyvXcJ/LCUNl23BtFd+v82TE+QeDSRkFF9x4NI/IMacvfYkUxfxfgahTZKD
wwnUqJMWr5FGM0FSl/Gs93Ua8K2TfGWJbIoc7XgNy1UhXiFj+Iou+L9o4UIdl9xuo5tXgofNjNMW
UhYkoMWr4MLck7kBybmoQzLthtxrt0gC1iZiRURIFUKheaRlkssM2tLuQ0SCK6ArbuOBbwX2NWMv
f//k1tU81p6MwzJp0EeLfqvY7ObAvRDYYmNTx5xoUtQA+o+8C3+HuNDrKwOSthOUXssiOR8x1qZg
ObPiYwEBG1YmM4pXe0/m43E24xZ4beWpY4NUG95P6NHEFFIf787asByK0qS8oSMHartWExKmJtxf
NhXLu6OWQzgGsTyZuuI5RFC9kp4iG4+2lXWykaouyNjaMGywTgX5kU0N3Y/1Zc1ISGhYKXKolvNc
jgKWRsfNjZ5wBlGNntPz6/K1vxEbeleHuh3DCbflNprHvTeQKgGZWnCcQr5Fevy1sxEbeRcqSptg
isqEZ10Egkioc6tyEbQG6m8XV81lTk1s9B0TECIqHIjuxGzWwa0Hgtn4moSa7jlJs3fVZJz8Pr9q
a1Na/v7Jt4HWDszUwiZKx+bXMM7995qFxtnH5ewDU++wLe3Ir52E2IC8CJq7evZVkXSdKe47v3rK
aXmVtiQ7Ok0R7KJoC4T5tSxbQGxwHioxnWRDFb34eEFDq2zvIZAsXEzh7BwRy47a08kiMjDE5Or8
Oq7NzrqSdFVZgc2mA4PuXFy7nCc4hMFVmqofuHEf5yLaSv6uDWRFsga0gJB7b4oFzPFc6n7cT+gJ
3Qdte01VlydpT7eQ8WtDWZeUUDu0dwKObSj0B458ARBrcZdG6bXDam8XZf3pssWzQhodjReMvRBJ
mPLn2KQfhee8qcE/BpNX74Ku+Pv8OF+/GomN1UMrYSQZUuEJiWaxq4MZXQXlTRMO17EcfgI6/QgR
kuT8WF9HUmKD9qCPWkZdF4mkD1jqo3exKNRVWfr1sLHj1gZYrPbJc6WPPjwYh75U4PvoO/GuRX6Z
PWwukTJi0CFzZJGgNHcflU6+06z63lfBlQPN9R24bB8uWyTr9pKDasIdYwe1JCOIA3G5uLiXXmH0
xlm5soNtoF7ktn1jlIvyKPgf5lCB1MUfruQ438yxaPd9Tjcw2WvGsNx/wIGm89FgoC7I32kwzO8q
DtlFlF8BiS2nz1IDgTnHB5kCVdrbQS+jGHcgKBizC3er5epOUOMGBkdLHFNM6FCd2gTH86U/3/Jv
B7xG6cR7+ALP3Pegl8Gt484Q+zu/i1ZOfhuop4u8T/NsQFGhd76HJfjRw8wksZ9uoSRWrGuD9ZwJ
qk0ZigxJH3e/Q9EHvyJwYGytzkpUsuF6TiBcR4HKIwlxdIzC/44E2oMPrp3K4dc9WCKHSW6p8aw4
hI3Z80PHQBIpK5LYTb+NGRJ/Qza/QMQ3IQEEUsyFF0lig/f8vPewZHmRZFmkD5UI5oT2vXdRNw2J
FkN9in0spPHsegjks67q9HrOuPO96gcgQc/vqOX2898iNIksd55qnpO5QlyaRBYlvKTXoVtfd7Fo
DnMvNpJZa7awnLr3DA+jsCgSWs1IkTA0/OXiOICWcMeb8c2Noi1BnLXpWN7dgs3Kn0IBqzve3ThH
v0JwkYJCJkGpeiMArg1hubgBdlwQEO0lWdt9Q0ppl04O34+EXY1T9HzeKit+/h/wHpRXWiRO8iSv
y+4qrjwPVx7ZfetZqy+bhg3i69E0LyE0XSSsq68YxTSYeKOTvg3n/KL0O7ElqfoavPKa43BVwDZc
1QXEbEk6v55fopVIZQP4oA3pxYObZsmc6+gHCH3m6zaf/S3029rnrfM66yqIoE5YnkYAW6/MwPfu
Jqp+zbyWU6dBzqLAYAuJOtvzRv0sgAcb62ajArWyQ23k3uCURZabOEuUE/zOA/riu9ovd43nyV1L
TLtFYLM2juXWtJ8DHRFMg0TDfVbPPyq3xzS8t15NG+FpJXLYICM6lRGPizxPdD/fD1kPleTKuweq
5SqlFRx8q3VmxdyhNZUg9MMSXF1ZkocGIAeHmhu3rKKNY/vLr0euTe8cQ5ueR2EunxUIkv7gOeSx
n8C+pIcNX/5yP+H71n7yM9aDiiFsH0npOt6uHZqh+M7Kskp34IskW5z5X9obw1hnRUWZHhXrspOp
1bAHujW+EdDY2mcxFAd7vikt8OU1AeNYxmj5KIoYoINT2jo9Ekrhne67e+EW9cFntN+LCArEFShI
z0eSL0sTGM46M3QwGNO61fgcp4sarFQLtVikfstC/onsxCLeDNReOgTujV9GFw5qnSJVn6dDlnvm
eQJ5wH6RHaZQudeB/AanZYg16X7Bgmdii+12ZZZ2vovDVV0Ursyz0SDsWwaUpXzQfCwPpuTdjuLd
HnF2H0r0KJ1f2JVtaWfBJAoXXV1E+SnNeZRUC/OPVgSMMHPnXHLEoH15iRufrkdpXmEMULE9V3Ff
XJspHL5Dn2sr+qyt2eIIn75u0qmMFYStnt1c/hlr84+N6NiCc6sv/2wJLrIwWhRuduiveJjdoq1y
huYbE1eneC6KG5IFMTRaOw6tRdQui2hznBUPswFXUFwqTGCa/hmFXec3ryexT1uUZiof7WO0Hnwo
I7vXdQCPO78VvozjsJMVOvzJyeoUAL6TNH5wmCjGIos/uy1he8CWCJQe26288dq+s+KHLFoWqVmj
vRKtsId/KNVckr6XcblVVFmbjhUyIHYCbWfTTD+qlmf1b+4OATmyNkxBr49XOKvrg1bgezwoFcfk
ImpSLKIdM4phVAUYZE7Gi+ne8E4+zhO2yHkTfXlIUWZnld3Wg2ADaGpOJuub78h/5UmpKAQBz3/+
yyXD55et+MmXQHqJ+2Cctc+TN4PoeYbJ2xm0QUqBNXSk+hk8ge3GWGtTsaKCaIUTFMLtntOwZy/V
7DEwQrIs3trNX7op5mLFhWnIwPE8CHlK6Ri51xWPFWCRk191eGaayZCm3mXdqOXGhe7LDY3xlr9/
WjuT1yn0vmt9EpNUEl0X0sG9joi/atdET+fts7Zmy98/jZHmYc7qUrXPJhhApKUjxcPfGevG8XR+
gLUNYIUADXKZSeumPAGWI/ZVDR1RUUF1fVFR3AUS9MBetnmFWFsxKwTESkOtVpfsaXJ7Z48jrT1y
FZpDBumC5Px81hbMigECjdVzUAflKZ81fayqSA/HKG/D7HjZ9y1vd6H5gtpt2p7ESMpjzHtWXtW8
NhdBPiizU8TTzE1Z9XVxUiUQUQfZQXRs17pxGCdjTVmwPz+NFbPb2WGeAxoV0ZA/xu1cfqti3+xT
l4MVGmjV26aUL3VNyIZJVvzS7ut2nXwCm5RBeVhlJtyZLFfpLVhIIn43iZA5h2zAq/H6/MRW7G+n
jtPcF4ZJGj1UxIT3wA+6iT/FasNbVjaw3dsNjXBFkewpTjrK6RES3+5BjpRd56XcUo1cW61lYp88
HjW9iTagkjxNThQf/hHogcLNnoRhsA+4s1VbWVsn2+9zytxApxmq3NDsvJ5Q1hH3QYxi1YbV1waw
fJ0IJsFqY/KTrgd1VGPR34Q9VJ7Om3nNEJaba9oqv8IFFoKjMXF3/gA63iowYXbVNT3beMCtTcHy
dUHT1pB+dJ5xTxlaEBsVabMDiw6/Oj+JFVPbeWPwabS6BIX2szvQEkcu8W7iutmB/WDfGvH7/CAr
nm7njuPWm2MV8u6kwr4Ax7Waka1KqBpq2oKJH9XXH4Fw4uFDA/NitvCEK0tn55TBAQwAJHDCT7yV
GoycPhj/BSRiuo34tWJ/O49sdOZVIF7OTq0aJhfSFzIg+7SvGb2d67HYOOHXZrGM/skX6WxQw4vb
+AkKN6hxxm2V9ZDswwP+vG3Wvr/8/dP3AejrpiyaoydZxcEP0Y0cvVpVh8Lt+e//81j+Tx6ZIn31
7wHEMKSOCzq2B63Kwjs2LI2mfIfcQ+uo3VS3jH3zNTHDG6rFk35Ff/gQ9LucNr0GJYaYeHoqmEP4
ZQ4V+f/+OVBcoY0oy+AZuN94H7sZSJHx5j6cn+3aaloxQXCvqOqeBM8EWgr7dhbutya87E2LpbSC
QVp5AkwJPHjGQ52Fu1iMxb3fiIsUqCizc8s5CQ2ZvNZ/jgcHHRzUwfN1X+W1mCFFtKWIshJw7Oyy
LAGQDUITPKcddFz02LjfWr+976KuvvWC5sIjzM4wU45cScOAwARHslteKSKk9+oXrA+uIzF72T20
lnh7SUc9Fm6Z62cfChzVyAp2EQVnb7FUXpkMbj67G5FmZVfZPeM9Tft4njT/OwVhUPojArvWWzgA
bvVy0a61WZ4naFE6qijzp5zgvK/y8BdyxFtPopUwaeeced9Vmd8E2TMElovrCbyIFHy/RaCueo9t
ZerWVsjy6phzEZlq0Ceqs6FO0qzrf5HOa4qNYtvaJCy/Ru0WPFfaY896nvNveZp6v+ik6qtQzuLn
ZUawnFsCmhfmMXO+KXCfHnLcjK48r96wsL+yQHYX+OTJGSCGwnsQXqCKW21GHFkqLHPxDinSqLjn
2dDJXYYbU3hIaR/vXR7X7EoO8+DezAJaqMeoxJtSV4FoblKAYoofVHaNc+C6w7MwBmvnVO103jZg
RM6HSBzztA2Qq+Ld2By9IO7bw9jT0P8VdRBQ2yggrs3LSh6IBpSFWZHyJxXq8ZvWWXvbhPX7eZOs
3FvsLvM27rQSDue4w+PV44NIP4dFpgG3PVXWD15/mZQWRe323xFEyaZimWL6hKrnbL5DNQq6yC36
mqtjL6fycH4+y9e+OIptYmkNZg7PB9vRvUF1N1m6zKs0C3bKg6rZ7F8kz4K5LKb6FA2J9HKvKcfw
IY11d0cgWbnnfWB+jLTZurWuuON/ij89VDmqMgofDPeLe3eOmj1tIW3fShSELlsrK6KQOJ2bhjf8
/h935IN+IxzPnzYOol0WsG7DJGv71wosoDBspwJk4o9TTKvpRou2giLqQPON687aFraiSkuh0isi
1Z5IoKabHOwcPA3pXiiu71QzJJcmVymzu8qnovGNG4T9iWZ5pK+nvoZsnk8CgzAZtsUWxnVlxezO
chURx2/LOoagRe7e0XiIT1k4RBtv93+6p77wEbuvXAz1GKAiwhZWiWoWiVPrsb9GdhVN4y5azOPv
vi9Ab0FFgDqjQGQMr/ngZA3fQ/YlRIs7ySL4FZHpXteBVNd0AvyW7GVTplVxqEoax1cEJeSeJzXU
kW55GU/0JNDXinIW2KS6W85GCeL3DP11IQi8Ge7JfVgE99wnEGg8GNkbmeRRqrLjVLEq/M5jqMxs
XNhXfMvuI4zLjrdBHokntK7UaOmeAvDMUgN9jF3tzJBVPe9fK2YMlr9/ihJp3Q0oSTb5E17ojbhW
JPPM0XGcC+9Mthz85JQofuayAbViSVAcBkEzTaA2H25l+VaCqd3SrVCICcMxU08tMNf3Mi1PdIrd
F0mK01xfJlACp1qs9GmZ0FedjdKZ0ke3isoamlqC/+JUNOx716hxI0is2MJmElfQQgKGO+ueUhmJ
2ypywj9qR2/R/q5sKGI9AFPgG91RBOKJx3N64Hh97dxwLK87zi+S+8EqWcE6daA12hI9PHGas+/U
KPUddEfh4fxWXYmhxIrRvM6DHLh9/mQy3dBoBxT3ELxC/lCCYGHuAjAsofM1fh8JbVu54YZrNrEC
t8EFA4CiTmDQei53aV2KegflD2eLBGRlALub2/ijS6csZBCxK3kIgVDdI+3aa+/j/Kqt+Ifdxu2D
8sJEhrNHtKf+ROHQ+QamVv7dQ3tFDeK0DKjm8wMtV70vIrbdwB2nsRM5swNxnTgcbtpG3UwEmkym
zHgCzvF30g9J0aGecH64tXktf//kkW4PNpGpldVTpZa2vryoIA/WQ3ATvTu4GeBueH6cNfv4/x6n
HZxoLo1fP0Frys/upx4J8sdGTPQiRnak7a1tLYlyukBP7JHEJYecJO3mcQf+gEsXytrBUwg17qod
5ZNUeXYN4eQEFHfsWvko6xWR2kowrazTf7qSs5H6ICKunjQDKY+mff7N6bZk5Nc+bj0v0l6MdHBw
inCgvg5aE3mA6Ja/cdlY+/oScD5tpSXZyR2IZj8RtIjeubjp3wCudrpo/9ityFMUlp6fRd3fIpTV
X9qNx+yIFjZcPi77vnUymSiOgxyVqJPmeBMfFqkRcsfyGvee8wOsnBv/PGU/rQ7k+qaaFR3/qSDS
d4gj0MUDKF/fRLpWyfkh1gxgHU106vtiCEfvkcaQL9lhjRq1Y1XwetnnLRd2HaiVhY6T/Ww9Q79J
jlqj1sGFAcK3/FfgXjOV6FE4xX6XHWPZQZpgpmAX2Vj/lUDnW/4rG5AoBeXcPqVqir39RIom28vA
L/IXMEZ2etcjX9g9nV+qFWPbzbRT1tWZo6P4se3i6hnn0i8RBvnz7G7JvawNYHmymPFAxPb3H3Xk
tTdt3YV7oERJgpzIvBGxVw4iu6GW5lnGorJ1noyOGfQNxBX20/hNxk18bKNM7bqYs6QxZgvJ/iUK
iTK7vVZUYYM3dhGchBh/tiVgYbt0EScQJridG/CfklHsAzYXdNch57CxL9amaTk+0MfCi8NmOMUU
oJYUCknGjf/SqEvukEjUu0KT297DCXx+Z3zpo2Fg375mPMPplIbVhwAz+4+5cZH5Bpobe/Gy71vb
nHaSjnLS7YdkwPcp6J7thefEl/16+5aF5rFmjjsuoe/kFFcE+kJiz+QMquaLfr19y4rH2p15WtQf
EhJhPoFW6f8A01tZevtm1bqsSwG9mG7zUqidyMGS1WXVxsp86ZBhYLPhNC4eUBxCAR8A/EDVJsfL
T5jyT4ilk40R1n6+tVF7VUtRzqT9GEUvr9NZPHUZLS85u/Hzl0E/nU7ciyMl2wEyrOMIcm/G6qOD
2s+FZg3+/XWolo7u7JbtB1Lk9e+xqFm5C/Qmg+vayvj//rwp0OpfQNziI6vznzorkQvyiouQl1gZ
61yaxkBFgT/2HxG473aRFvLI+s65cGUsdwVCpOcoWLYfkxd+mB7cc3l1Sbo3DOybJJ5WU4T7cPtR
cfmuSXO7tMsqd3hEa/ODcPKNnfPlcxLDLHH1085xaxCCQT+t/QDKje9pRl5F2b+5FKwqRAyPAyj7
LooNvnW9bGcdjoMp/XyXs/wvI6BhvWsGU2wxAa7sIvuGGWdQmHZyHici6FQSh72boEN26zRd+7rl
vYDMaRZNUfMBCXH3rlNldS8z4h0uW5tl1E9GGPPWNaEOyw+oH+LON1CNXJdb9OJ02fdtBxaRC5BG
0X3Eys2q+8qF7spdNjLxeNn3LQ9GcjoeGplGSZ6hkkZlpo9O6f59/uNrO9TyYENn4Em9yb+jdXSq
cnA65MN1LrrfCxS8Me7x/DBrFrZcufBKyWXjqI8S6cZ8IQwOir2cqmkLobMygH2pjNGRHMu6nW6n
iXyIPvoLiuDhxuHydYM9CieWG8toGGb0EqoPVGJ/9X7o/hZFZK5oL1Pw24fzXdEDUUOdP6B1BlWt
gl/CuYhxLa/2yjGNOBLqHyxy/CQlTnijO/3zvEm+vPPj48vfP7kFBLTmiFVUfORS8avR6wDAjFv/
buIu5A2KC8Ud7bYXv4sJhHVyHG9QKbnyK/LRgrbioNAlvmGeJUr8JymEiVj+7fgAevViQCyPlSz2
UeeMt2z2nH4XFY3ewOZ8jW3BKJaXFxNwygEngPgOLo64Y1N3Kv456ljSN9aMjUgGDYHP+bUBPRsC
DNSUU7/EPafpSokOxwjK5E+j44zFVkphbd5WXPBHFMKBoRcffAYSPC7ZvYvK7N4ZtgLb2g6xYgNr
A+nRtBYfIgDS/WekRFSm+wgsYfkbRy/JMRVTbS6Kor5NYqGoR1ile3IXK3QvIUa/pF30cH6rfx0c
UMD991anZqyWEzFNJvQZXafSFMeBz3+c//iaGazQ1jqG+OMsp9sUfBQ7nrG/eIG0V0a3Cvpf//rA
btqJwXcUoH8A0qJu6e2LfOBXXrNV916xsd2eU9UZuN7qXH2oKvDUnjrZ6B2CEKX2g2il5x56xv3f
51dqbSJWOIuhC1yzETG6dUFg2BYZ/EJuUSSufdwKZzU1rmLB0H84Xa8UxLsor5I4EMq5uuzXL/b/
FC/bqi188HPAzo0yO5Oan5SB6vn8x1eOYbsXxwcwcwTBIrlbZLWWar2E0lme0VObRQ9jvNkUsbJZ
7Rac3FAvbIhikKQqWZITNNK5ZKS7Bpxg52eyNoIVlVwAQVIuQwbtSvO99dBto1RxAkhyS0t2zdBW
VJpAyjWwdvD+j7Rra3IT57a/iCqQQMArGLvdTncnnaSTzIsqk0m4CoG4SPDrz/L3lNEEU+WTpy5X
SoCkLW1trculz+XbsIr5/3EMttk10gis3iHePu/G6CS86+2S2DWQ//OrE5tdU7O5X6SJlstQGfUO
xwH5Osph2Mmx/hzKxCbX1A6r9GjW+Fh3bYebipLiyOEXKuuNmI7etLdk/HmuEluuScgYp7JgXC6c
jtw5TJDPftG4Cv8yAC/XJwtdcgO3z2r5cXtGbX2XFdmMR0vPUcq7ABEnL4IVgUi6yuF/uWKmL+vM
up2puzU8doRDKRYsfupdCM5QsNha03as93jSf44LYlsN1nnploVg3aM/t1eIMl2dCwC5bnOgTSh+
3u6qrS+wYwNMSBNfJQSBe2SJLqs2De//BGunWwY9eZ00/AiLljqJvOCyILE7OsVdVzABsdko3HOl
5kPHIcBTI8mCg3Y1V19gZTrBW+h2D21MJpuJIsoSvKx5ci+i1wQ2W1WZDWE7JyxueEKvJJvbz9kY
CZuFEoWC02aEqHyk4g7o4GY6BkW8d6TdmEw27YRpxwup4stFVuRXmU/LwYXaOBTO9y4Eth5w/f23
zc71i5GHfbU8TqiYpv4cvGqO3PLepAasiX8/oHRoh0RS+BeuHH0ic+QdcrUHPN56eyvf60bH6VAr
j0qorJki6dsluuCOXaYAd4rDfQNs7XOwkSBj08V4BiHN+1nXVZK3ZM8HfGuaWoHM52FQa9DnJ6Gj
91dR9Gs+EPlVRqK7NCIRbFY0i2BQixSjc4wg/uKkpFerTGM67cmybkSATTfxcdbJh0VN7/rZLIc2
Cl4LtpvHbOxBNs2E507ZoW46vcvjsHtiEvhyAjHhE/HVU84HXI81IZ5611Db7BKXlDwuCiC7kqJB
umGGVoMkrf6+r3Vre3MDqAWPpEPrdRFFZ/jRQkgGXiXp7eY3YsFWJopGf5IgpfaPEOxajlpA3UCQ
MXiGyOKQ3X7E1khff/9tsSAN9AxH5dMLIwOWbqNI2q57ef3W+1uxzEo+jZVwOfAd0FV+Yj6M/7JI
t4337Bo9650x3nqMFc4+XwI3dFycTYr+hYcAdekohwXjnhzLH+/vAlgH/buPGOcQsSxyjLLuOx84
XDCU/HH5PlXqb63912uHdVN7cHbVTMj11f9bFyE2hURrSbns8vVCOPSjYHlSqXk8LVjYndThJTQ7
4DeZR6hkFMsPMaxQdweuG1Z7Mgg8/yhxRHA/Agjv0p+UhwGEuRow6l7c2FvlP8gzuh5Qu2umKbvR
TIlYY+hVzDkwcoem0UXzNCs23+UOExCbsCKcHrWXuuA4uGAGs/KqeU+6aqdOvzH6/2WqqIaSNSxP
k9tL1CehaFOO5tC70mvgdUBb8uuuULG5KrwsmSlzxzlOMvw05Ozck/Hj7aY3lkSbmSKCBsLSkOI8
Rf3kZ0DMFqjjhvKgIbYOtjjOGhQMhp1VZSPkbZpKTpGFs5rHx35s2EkvXH6Km16/3v6UrdatBaX0
eBSYPHaOi2zrRMTYNpzGfL7d+NZYWwuKH48lmXSAfQ8KOQkJ5TddYlXvh727pa23t5YSrdaujSTG
WJRjcOgrHMP83N9hp2yNsrWOCKnGYlxD59h7U4b637tc+49CN9+4Iw6mmu8MCCs56AutqPGQHLim
WVIfwpHsKgmzb9q70Uk2SaV0TDRqr2gvSDuWQy0YSzlKHXcNcWDV62s1uFhbtXMcRv6PbmMvEQ79
q4v0fbcNxGaLRMxtJzKH1YlA2yPlGtlrVZU7peaNCWoTRDQcpDsvF86RA7qf1bP5kAM9liERvwcD
DFGr64N/269157akprG48KWFiiRQS6mY6r2jw9bIWsEL9u9cNk0vLpEsIROdAwOcL3tIt4282GaD
lLXjNJRWzlFT8/laYXIhFT2x4OAa8/325Nl6fyt8yzAnPc3BaZoo5HFBIw7i8nMX1Nq/s/utEAbf
Ts++1uLiDgQ4twEiKIrtrQ9bb28Fbh0SFyCXWVyWCUZ8bjm6WaHr411dY9M+JlzyR/DILPMEGgvV
3xCwf9cB1njXbRex2R5RoTzo4Xni4sPt/Jm74NIGsG0/3Pfu1wX1t0nfB5BnEXDwPvaxVKkvGvXO
W+Z8x2tkI2ZthsBUiWqNKBUXNmNBmDyUtoETV5nn7t5Cbj3CilofvoVLYCjEcjxMGxFCPkOT5dfY
lTS53UUbOarNDdDB0JVFji4SpXzTmucPQHdEUKCanYQLP0y8Ihwe6MRgwaxUsNN1GzuazRkQAO+P
w2wkjrreycVuJvUM3eLxI3R0zw4gGbc/biMwbN4AyMhcV3KVJ61xWybcdcmwDu7ASbYat0Kay9xt
Q0/KEwnnjxPIUZCzus+ZJQDv598zN0LFW3oGMu74a0TZLfzHme+EB8Fo9N+NuzmWt4Ws4iLkItPF
iDzD/fc/t/t8Y8raiDX4FZWOoxHRJS8h9sKw/5IQpDrwN/d4jluPsMJ60F7vkDCSp/7KMc/rrsvg
CvoxVHm5w/jemJ82eI21RdOwJZYneP3AWgahME8fwYB98GtICen7bvmIzcWaetUFrpDroxiREPEC
64bLl/uOHTaCTUALze1JvT4OPnuVbTkmDs/3FCE3Jr9Nv4IclVhxsO1O8Fl6gi+ITOi4sp01aatx
azcWpAiKEYnEiRVdlbpR/Fasu1XOrcatsB0mNc5kdMqzhlhbOoGXeWxqFh1uz/6NXMU2bWNibOBq
F5dnHnXvepztp7l9q7vowQt7vdM9G9PfxrFFbWtqz9PdyYWvKZytvESuZZOE5R4+aKOLbARbHbSe
K2CNfdJN9eJeL7bV3TPHRq0tMIYGLDTuL6QbpmPtAjzd9PPOeXij+23ImphNWC5VqB715Mr8BINq
ZHO8GIRuz6rNp0GdnQAkqHvY6QEh1vbM4hleO4BjPE61WcgD1roIZbC6pnsi3Vsjcf39twQGQEIk
vybsUMFpp8RlbXXVzvt0e65uNW4dihfSKg7hZMyj1ThJDa/XxAn8nRV0q3ErhsHPjHrWC3XRpoGg
jVtD4Abg8fve3IphuMkgSXTc/iLjyD/muZe/KTI3Oxv71iSy9l6mSdR0zqouUiNBWVwc+IB2j12R
xtdz/V2fYGPX/DzvmFGjutRI2k/CwBlNQJQtu936xv5lg9fqqIZAatOV5+sSUfvsPLBPJbzgl5z+
VO5e/XRjjG2oGiyBiRRKqcuwYAJNXpO/dCO0Xm9/w8Yy9x+sGvwvA/hFKpxqZvCPxvJFoN6Voor6
9b4HWNHrzyNmKa7PLvBUIMjd6xx6a6rI/ykK05zve8a1634LYH+k2L7atjz7K88PMipeeON96Vn1
erv9rYG2YjjyYa8YlwYZxDw8aYDiEnD0H1VTZ7OIn8Z8rza0NdR2OPshyXElpS7c71kGyTL+MjZX
AYDbn7E11lZAExUOUR9DTsL15XtYWo3JYOK3uUAd4fYDtt7fiukyJNB4jlt16SMk6+3gnRSE4093
NW6DteQkh9BwirVuBhS05oABJ8pUuwzYjZe38Vq4Cg/UTKvhUlcOBEYZKcrjuEIi+77OsbWU3W6Z
dM2n9RHWZcuxD5vXaCmXnTDeWE3/Y1ofco2QRZS5JnjlOoQnQHAOmx+4hd87w27MHls8uS95XS6j
py5klW8SV7TvygAnV6p3b7s2wsyGakVQ0M9jEqjLBKRCggH5eL06eewpSZEtxe9QILkzu7PRWvVQ
GgDDZkQ0TH2AL1ZJ7eAW/u5zge34yvrGY3oe+hPkfarx1Ja5/8v07rRXC9wacCuW66FtJ0gJrY9L
AMSIS+evkyJf5Bq/uXLP/mwrIqxwBtrexQUULc5cwRlqGcl8voraHe6JZ8+GbImejwDcr8UZ/lbN
Kfd9faDjHr77z1PJsxFbuoa9eaxJcRYL/SLWnidIiR+gGf0V9OMwWev4rhqLZ0O28lFCah7iSU+4
0XrLQ/+yGPcEQ8jPPIZ8+bAnL//noQBf6d87nKzHPlqjrj+RK4lMMPdlf6pu9ZW1Q/OQSrUEanis
GWEaPhZF5KQaOp8ZUazMn6VTTpeQrJ68a7v2/gNIdmo9YE8tz7J0yjVdNBSusmn1hme5wErjw33z
y9q0uVOrKKDj8Ejo0mYAKg/vO9cVO+O+NSDWVg2axTiEnfbOV8rg/5LubgZ3875Xt4J7aLtaBa7y
zi5rUBIGP7xb0gLuVH/ttP+/TfM/N9jUZ9YTAlSjRuF65Wf4N/vROSzjtYRIVkt+xoEXfJS41SGf
mSpXdZCzJx0Fh2Tgo1+9uFT6oha3zEH6req/WIt/6QRiTvSxYUEJDwK4W/K/wAEr+GEUABOCaFFD
98aXsmSHmOf0yMIuesqncOkOatX9fJgXNkWpqH0TJoBQwOK0UI6bnxSJYBSXRCM0QU5iFO3XlrVO
d4z4HJbgI4xBfZgnnNOPgQfA86Gbw5wexrZd/1nzNvpGlsoTCXTnhq+rDw/3tHepeWgizT7UOVma
NJJr99w4s9ccTDxpMI7dtXHVIWhR4w/maB0THDcX55w7+Vp8JHXgQ4I8vwLpm35yIfsFYaEPa937
8m/C59o5ehWROC0tdPzR1tB/Pl553wxJ6dVgFXeicJ9gAGiRJKdKeM99gYPz12UWkfMKTYQ1uCjP
q+fUryLOEtlU03IBdLJ9WQMw646l9plvnlmoFn9Kg+Y6MSK2Un5cOzPXJwcogeiBj0pdZaPcssnf
h53yzU+ygHD8YVhpHvQpxpymldtM7/yc+dMhVu50bLyuPOoSW8gBQxCHH4Kuh35hB+tL/4n2jPoP
1ZJXXCSsgBvEN7E6tfcchR1vknVxuEjBAo70hURQ20k8US9eouScu4cGzucmoXB1R68VURU4wBCV
ZXhaZdg+uh6Xs58EY97IXyB2aOfKtINjkvAqGTyz0gnCh6jNZ3GKSO6PbVLRHqMc0Bqw+kCHRQy7
mqHrcDqq3I51a0Lyjrri6ECUlb04M4veALVnMA4Lq2FMF0qcJYEhw/IDNc7lo16c4VyZfHiPYpvu
YQ5SUZkQBVmDBKIo9WuLejlAEYWvioc85jE9ItlSuNmOAoeW3wuI1bMvy6h5/6udmzz+uUIuU6am
cReTQKeVDicfgF6WhDBznJNl0etwygEWn88lsqc3B46z7WsLupOXStZpvznMsTMA32U8ypJI+phA
IyXkB6NsDlK3CqEvIqBpAzUpyDP97cR9+c6PlsW86+PZr5I6b+DILmtojh8w0eGSB6TeXx0Fcrhl
NGguPWw2dArL1mo6u16gqlOzhq376hoCZVzRSwRfjU7Lk3jOyy5VXRFNn+lUtxHkEZz1tRHGFAfp
hiTz9Rp9hMfFYB5gR8W+C5Rgn8N5nN0Hzzihm7JIR5/zwQ3e1qUL+Cet42ZN6rAbX8YlVOVjmA+4
c29J680PwCJx76KB2PLejXBlq7+acGibg1Obvn4SIS+mDNBruXyC+fWoniEa5uUHH27xX1Xn+kPW
iaIDdFBDTvhDOw3LlDgAQdJT4BpUd3rPQQ8uke+rBCXbGLTOsQmLi1/w7qly++H9wGX8Dw8rZaDS
76vliIszBe/2qnvl6wIF7xoKCJ/zEfdP6TQ4fpCFkOtQ770liByThnMTTq9Tueq6TnCtFKsuQTS2
9MRA4I0w+pUok2ItBycduwGvYciMhcQZvODpelvzoRwAZz053sjy6yXv+s+AzhyTqvBL91DIMWYJ
6wEeP/XAVr33PMC3DkPBxXCAmqZTpVDPDkjiAE3+yahp/D7H2GGHhPk8MFjw8rJIawPdNIJz8y/0
wzhkc97S+BjkpgwOUvTrmvqexNwpBpbHE3QPmqb+B4uXalI2uBHYLDNkFZPA7+oV6My4oP3DHLty
ftF+wGidNIN212z2AoZDMgoYA3tx8wkVyKgpwm/YCDDvAOUqzTsziSFPVQx88ntdC+U8IicEBXzs
xRJncSMg4VmGrsRLhwPxr35FNb+MxJD81HnGbR8lnvLFgbPLgJV5CoejwyZUrhLlTwM5ylCU5lA0
uvuk1hjOyqIk1DlVXjdHWCEl0imfCn4airwYxgTlnMYlyQBm6JQJTwZw+uQF1lq/msphTZEJBwPw
IHEx/kLADsPBbTj75oQMtjjEGZtPE3aTL7DJk81z7A+r+0HDoDo4a2NkdxAer8iha32GMpHwexh7
OYpMJxTXpiCD4+7kHGMydstrODv9eIl78PsPuABt3wUNWXg2w0greoAISth9QH2g97743OiUjByX
3U2EBCqBu4Ahida5eSMcTDYsFYUMyXGex3J8BWBGs8QpqSEnX3WyPztKrc4jOM415ISGhmLnSbwu
jMpzI31ENAyvcqDQ9BX0niwFQN0HCOa3zevqBhoIbEgr4UbFAFiUgvcd/mhnaGF99gXvej+pOliY
ZfO64n9yLP7yoSMoGGftEJA6nSsDrdEScuy/ivgKk6s71defg0p0r96Yi5/KG7HISwgfRN8mE49f
DFaG/rwYLKTnppEBnLKQuzL5ZDT8OqM0buGB4lfAnH+B6/vaZlDacBedjENd569jMXP2OA9TKDLI
AGN3Vk25RBmgoUo/YvzF8BQVsfNI4Q2UZ4H2hh+FLGGTnAxKlXEqtVcNCYmv3qBVyeBGQfN+CqEm
X/hO+cPLXSmyK4zvk/b7uDvByaTKH323zvvj7dztj8dw6jPrULZ2Phl7Bve5MC+mC0yf4pTzmn3Q
Q093HvHH3Jb6NoIoyEcjJw/ef0EjF7gby/ozbTqxk5dvfIANIVqqHlTBRdTHYS2GAj47bNTZ2BRO
jS1hFns+2lsfcT3t/FYT5FUwNhULC8Aapy+kzdUhKlBcvmsQbCBRSdhcV3AwPjrSbR5iSn4JKHJl
kCvPd8Zgq5esQ5nwmGjbgRZHt5+qh57WItWwBD7TvNxDGl7Pjn84A9gSswWUp0htYMo3hr57hroH
rOZ8TU5MjW1amHY53e6sKzbsT8+xzhpxDkW/cWyL46IQCpzF56VVTy11DwrIlCOtkczULt05mG19
lRUfUJhYxTr3sBoE3eywuM2zy01/CIruXK171ZeNyWXDdQoTNp2JZXFkU1Uk4Vy3R7ZOdwlqUd+G
60C8qVbFupRHKfn4QBshuinBheTc7dUiNzrJ1mc1U8+7DrXaz0Fknr1oPIfecEY3PWGIdrB2W110
ffRv8edXtZfTbiiPq3T4qaJ+81BUwV16degiKzwi6BdxH2Q5nPtk/b0o4FCRYCkPxp0A33r76++/
vT0OiyPKjtfw0z4QR6IvIFmpAlgeHG4HxdYDrOpEbUDLBoKjOHJKi+cc8+jZKYs9ZMVW61Z1Yi1m
TacGne+xeHUSiHV1uHZcY+HdU6FA/1sx3cQLTnN0LY4SrhJIGnJ2MCEkdm93zsbiZ+NyeG5yIwMc
R40DP66Yjt33LmRj4sOofu8y5I9VL+rb8BwkRnQeSoyw6YqXtYCL5+LIBzC+HqswegGtbAfvuzEU
NlJHUDXjIO0WxxYZKryZRpnUAy6wb/fURiDb4lJzWSxFh430CGXel8KUrybUQK/NxbEKdm3Rtz7B
CuVliWsWQgkYmtoM3IrKXxKH7RUDt8bBimQtqygMVzc/8kEPF8H5CQSwp0ouYzLyrj5wvzve7quN
fciG6hTuNPWhwJph/PrsN/07f81kVP9Vld157Caccdsf9z3JCu7OLZwuuga3GOJzHP818PCicKbB
BVZGYQ1aVtN9yRS1Ah31Wtxxm+s3hWGQsis6kqpaZJUEfe6+j7FCfeZ93cHHFI+Q/qvoSQrVpdR0
3gMEK4/N8hQOe8aSV2TcHxIFG9YTFryHpdiENbFdkdTS1JT1y8ij4zj4zzUEQ2cnfm2C4uPtD9uY
1jbCJ69owZVEpuAC+E9SB+IDPAG7gAU7ob8xtW2EDymxYVRl5WTAgX+H+ljmzf61IKSqtOqGx8q/
C3ZOfRvtY3pkCK0SDtQrgjDTqh7P4PEtr7f7aWM1tuE+BErxLoCX15VykM3Zc3BWSqMA1ytZQwyq
rrcfszUc1kJQ5Sr3y8nlGehcIVRESXcIqtzstL6xUNo6qNBI0l5rkIRKqBifZtwEvOSlrj4vbCzg
Lg9Q+n1fYYU+lcDXDp7mWec17UdwkFSaV6Xa4ahs9ZEV7lMR+qZHspPBGiT1zTgllM97WoJbXWQF
eum669x0fn70+0I+IjV3zJyMs2nKZAGdW4wJLUW9dwXx51i3dVHrqStCxrD9CvjWdm99BAW654LW
oAbeNRA29GdlPqj0BIeyJpfNh2Dg3lENdXDfQNjQn0qOrmM4BiLnDnm3LgtP9aTbz7ff/c+yWFDr
vK4ov6WfNZ/hFeor9w214CY/8HBqnOEID3Cn67PC8wZPHIcZ544iIW3D5/zEOlEiIBlqf36QeiJi
xc6nbqxiNkJoDHk0ikbyDDwu8c4JCv8ZzolRlvuKpy1hJiWz2AMdb8xBW9OKjVTlRec6GXBC5rAG
DT+pqtdPk6/KA4rLPLvdwxuBZCtbwXg1F3PV86wtanmEbWWRAKi0t/BvrJi2opUXgBE8GsyOSGnn
rFHmTVFO8g++58n09gdsdZS1EoR9E3nUHXhmtHiYR79PVoOy8+jVibPQ77cfstVL1oowzGVM3EXw
bF299uhG3vrSBn69s/9ufYJ1UveCma24LXeyqYxYEhQ9/wC5LZUSlCtPapmrnevmja+wgUPccfhM
WuZkYFTy1JG0RcW6ze9s/Zpt/haqZdDR2ODSKquhGvwBVGfQOni0V2jYmEk2aMjrYFVR0RbzVMFf
Fd4I4xPUqetnM8CO465BtqFDAerdzB8wyEHrN+95HHrnUvI9uYWtzr9+2G/dE1VwiwOm18lcR1aZ
oY6X9hxql/e9+/Wpv7UexyoM4BLLswar8ZcpKMdzXgPSfrv1rc639vJ19RXwhBXPwOlrH6Q/Fw9k
rvRDNTZ37iM2TMhXcPMgoPteYwBHhWKuH1m+4ubo9hdshJhrBXARaA01zpJn3mjowR+aBzHI81i6
P0fP7PmGbKTttrITq3C9WxkTAykwpR2bIFtDH2tVP9RyPuLUlYWI5xjil7e/6c8ziv4HNyQ0NBxa
fFM/d+RgPL86RI63p8v9592O2sChdgndSAi0nrvxuY+mTxEIaJlgS2JwMZ+6xOw5O2x9h7XHQ++/
VTnLeeaSHKpFmjq4dankTi9tfcd1RvwWGYgHUeu84JlP6+9d39UJz4dvM6UnEPD/7kqwbW4Px5+n
GOz1/v0g2CjJCgYbPMM0iL/Ahql+1w3RcHZx0M28wsvvKwpRGzUkK65i3TpxxktVptGg4IMI4ci0
EK57Z6dZAd84Uex5weLAsK94TwDcwGGt/oarvgfGQL7p835P+HRreKzt2/MDETiBxzOd41Lur7hd
ivxRVLgnPjczxwU1PGpwDI400C+3x2lrullLQcvglTUI42Th4JkfIvS6Dzwyzut9rVt7eef2vqJj
HGdOpeM0R+sHUlVqh9d73Uv/WxigtnoVBVNsdalE66T+CJxBmXVaAEQy64fRAaQBpk6nsF12dvSN
GW0LWWGfokAC9TESXqhiLFCbOnquHmC+AtugHn4aOyOy9RxrAUCpPVANIHcHXJUiOs/cWVPCjwPd
qcD/efuitpQVgYgERJnQfk6eHP2uQlIVvL893FtNW0Hf4M678go0XUDfFrAmp0iCdg9FvtW4tamP
k5ClGgF5CavPrjmZ/gct73xvO8ABAgRQDE0z/5Nrnqf+wb0vWaCRFdEkVE3H4yDOwoqNx5aROK0m
coXp6PtKyTSyQrhfMVlIE8bZJHR4gKz0mk5rH55uj+nGAmGrVuEMZwzsMeJMxz0SkHFcYqCLVvV2
u/mN2W6LVgHU00RQkQaQKRihuNCcpC5StbbHUtU7gbsxcWzpKrh/znFLDGYlbbPJa1Pik6MAavn2
F2x0kC1W5WgYFzlUs4MSQTrmX2eUX263vLEb2CbobdSLDlex7MAjFzhJZDXujBKPPILGkszuno3G
Vv9YUZsXbufUQHUfaHEC+CqNVZUwb++o8mcdZ0pDK259pE6AwlybnwEHuwx5nvEm+ujnv0L/GAYi
g/LGoc35AeamOx23NamseK4Jo+GsZsBK1Qzc3vqoaJO2A7lUcHu7PTZbo27H9eQLATd1rEYiwhXa
BxP2Oy1vvbwdzlPsd+6A/pLDWzAXaQh4ifOCzPZw+8232rf2ZDB9GojS4s0jVISmIATMLko7AyTZ
epcrIUA41yPBb1lmvfolVO7xiH5ZHnPKD4i4U1XQHebnRlzY4lGFG7S5qNBDkA59bCGXE6xhGnrq
SS0tZHruDGxbOkrWLtDv1yE2fD0wAxbFXQLq6J/r0PzWP7Rgqh34hP7xnnrYsvh5QuX328O7MTFt
oSjZ9wKQQ7R9tazqUNQo6p1u35g4tpM5srd2JK4bHdiYnxFh/3MukEH+EkzVr9svv7EU2X7mUdTO
ULbCyw/1RzH9NcvnqP1wX9NWwEo2ziVEBLALBCyZ4rcw/jibb7fb3upzK2QH3wNNYbm+tvk8TFFi
mj0xwa2pbgUrhLKGK9oDi0H/z7x+BeDyLOUx9JdjFO+ZNG2Mq43rWqNqJrWLeb4q+Vj4DxH5GbL2
kHuvt3tnY1BtZJecnLB2Q3yDp03CnA9GPhfyLilESm1hqDmOaDyrAY2zIl3U1/4uBQc0bMVo5MF8
mEfIe0paF4/F0pATLVT+874+sfbcqg8aHbTo81l8ayB3bYIu9aMd1t9Wh1+n6W/LS8VUHrYtOjxa
4KJKY3ZW4fLYyL3pvtW+tb3mLvZ0YMjZoQs/d9Fj644HyH/tbE9bjVtxSlzVIrVBLHG3BT732yqz
eiLZfd1uBerawdASiHMks830N6oQ/5TBcAVelJ/ua98K17Csq7GMFUIJUmgezUIAJeFGkd5ufWOZ
seFlovMiEs/od9JfnPBIzM/72r2er3+bLyB7EBGWaLdfhg9j5733w7s0FCi1EWUURiGmbtC0cOOn
oo/Tgfb3zXJbAWqEqvcM2hHySv9N4QIlGI5TvAeg2ZiFNpAsnubFj6rrQNK3qQkT0Ryjfs+AbKtx
Kz7pFE/AMfUMWe8lb8FLATum3atUbk0SKzjLIIKs1ILgjz3xVrZumQyF3skttl7cis2JBhXOCXjx
0HyM4/LBlE+c3Adtxe3mv2ehCh0IOlVonLL61CxvTf248jC7PcW33twKzKEaFfhmElnR9Qw4w7Au
Pmi2MxM3utzGjBXzCAN52NIcRNs8mLk8kmAv5Df2ZhsmNo5xiAs8NF3Rt6oNwKiqkiF8jfo9YfON
GpqNFIOsbzFFBA+AFu9TE6BIhyNTZxT4JwJKAEFX/x26d0kL0//YEuYlbmGkV8cZcwVPeaurJCrD
+RTXy97F0vWI8YeaoK3qNK9tp4tOYCzUMYwAwm2nQxB/q4vvS+cmxWjSu1Qj8TFWFJsq8mux1piv
uj/rIITcL3gFOvTITuVlI/ezZZ4G6M3TIajYIQhfRGTOgX6vh6+y/a69aaeyvREWNk6M+SKsYh+P
GKpzsL5pCq2qvUP41syy4pkZ4MdjB23LxXmMnLfO6UGj+bsp54M7pnV9F7Cb2uiwBpzDRgs8Zi6+
hzJKrsFd4Ugu9raCjRC08WC45EN6WUDxUszgpbrx87rM52Jlr73sP99enTYWEBsR1gNJMXpOEWci
b8yL4c34fjLrDlBjY4xtFBicx3tWF7hQAguqmw49DLzrrF+8yBzgOranPLfVS1a6jEvQziFLEYE/
swyn0rDqIVhykrjCWY94A/n+dldtzCpb9SnUjRuGLY2ysmd/1WtsThWZ53QGc8ebwKDzXa4vA/V2
insbMWjjw6p1lqEfmCgzUjzkVfAj0uvXvB1Oq6+f49rbK/psDZK1a9cVK8GskmEGEUuZlhG4xjDJ
gC7OjGT1ds9tTTJ78+70bEDPCjNor6hHP4z9s+ia6r7c1DbMLntIhYP9wDI3XNzngDdmeuibOL4P
O0NtYJiipW5A72UHR41p5TAgm8kJ1LT7tnAbFsZcNUDEoYFfHlPTEbKA8WO3OsXPu7rehoVB/KmO
SRUFWdRAcfXR7cyKkictTbEzTTfG1gaGSdcwYO91kEmyjoccf11C5bIvt19/I+ZsqBcZoMnkiznI
lsY7LfxrKeWlDCEBvNILhVL1na6qcLe9hsdvJxHwqaUzsSHI8skBezePB7Bo71LWQ+P/x9mVNMmJ
c9tfRIQQ8zbndFW5nOkqTxvC3e0WICYhhIBf/x36bcpyKXmRGy8qwig13Cvp6gzGhg0frlFK+ODt
/TQfYcgFV6DxCTfjMlzJtJYcaOK7FCpkcIT1oAVfRNBoqP6m0Xx0K/fZc+Z/b0+FrQkziGMIHBaZ
4+9jmsbpiQyqe5zc0rnOlHrPIetaf+Vo8O6SwgOPMVp+MI9ZXsrhBQZmzY4FY78rk+yf292wfdxI
d7RyCNQMKu/ic/gzHsKpCatjGQf8y33fN4apm8YZxE5VvA4tEuuTcupUfGOtAyLhSr57NyYwPMbp
Bpd7lUOwd3ghInhgQXbigLVsQg6DulhBtNGpIbA+Dj7Z3Ncj4wIzsS4NW7wwXWCj1DxqJuhHN+zW
IPaW+TCxcPCrSD04otRXHo9eyzYN/E9Vsq8htgRHq7t6YApp5dIlALw72RNMrOkhDBp1mMtm5az8
PjQ2TExEHAMBdhySIH9Sqv0w+S1YHHoHePcn5sRP1SKlD9Hd5yCpvif9qo7gu7s2Gl2i9E26qsYw
mOZi9i+qrKuD3/N6F8Jx7hDBi21l1N49gKAJIyNq2cDOOtHOlQj4QANs5kD4AWYpfIzlXjvpd8iv
eCu7iK07Rsg3Ycz9Ieq7K3Hc9Fm2Bf9Xg6T02SEOXcMFWSfKCH0IF1Qp3ALUC9XusxQ8OE2kd7Ys
mH5OeOJ/jBmrN2ndOls/8T84ab1ycLQtcSMlhLMvCWTx3ctCP2y2wp3d4QoLj7ZYuYjYGjAyAmjw
o0RpNLzQOc+7A2yj52RPcLn+fl/8GBlAO2ByMLggXMi4kGHYHM7JcXaYWtla3p/92ATQCd+HDgkt
kstiVDzizRFiIR9i7oL120FUJV55RXp/mGITSdfAvp7XMvMvsRroR+G78UuGd//d7UF6d38MY1N3
SzQtDnGwILtWflFtVCHDPVwufmCJZde6hJHN7WZsnTAC359I23QtkMmkj9R8YJyE+WPXgT27cpSw
TYYR9qiywSQ2IM1VxKk+SgbpET+oj7O+6zCEgVp69iZ1pUq4cNhS5AL36Sk5xYRAyKeHOsG8krhs
PTDifCpFwSDaW19Zlzk/fYosxfsOUp+RqMi3+6bBiOm85nqENHvzmuM2M29gGgbF4SHAznv7++8n
X6D8fh+kCZ6IvIHS6t+gnw0dlIOiOnfKDedCxR+SYIrSb66ED3R2FnmS4M3sdrO2RWxEuvRzv+/b
OrrEeFoZ/U0tMrf8O3J94n3XPpUp9NxpRleuPpaJMlF0pIa+G24kzeuUzOUuhyHBA8sDbzvHY7yS
Gm1NLIeoN4stdNlYkHocL8jC1ZNPJ3KQ6ZT+hNu6XjkAWCLStH/M3a4JIVvkXtSoafO18oMhubCk
8VawhrYuGBFPQxINQVVAtoVmU3/K/URmX0g8e92+nWGYuhL3lqmPl+bfjBS8asMAKnj8NU9j+uDX
zpfGwck7D2D7GTX9Gk/e1owR/fDagjwaHLguAtYWUQwVZ1iBJpu4i/tml8NSY/A2IChPa496ttkx
kgEdIOPII7d81WnZRVulyqB5KDFHa/y6BOPzR9k3jE2YnQLxtKZp1b7GEFurNjqS02dUiFTxlM4V
nm+1Kq4FxE9ruehmdc5J93LtSGNbGkaWgChWEEZA01+aonpRXLBz1rnPcwIJkLvygQnBo5pSCVUG
9xLHiz4KI+lOK6wFBmbk54GqlWy6ROM7Y2hC8XLwuITb6vo6eQNA1OMIT0zon/o4N2dFEWKz47mf
fZyySuWbwhnb4C4wVRibCD10KJ8jxrrXcFB+sJvYrP4Bi42tIXksM2RC9NK8oAGktsJLhfffR1/2
NdTSkig5Zd4AuMbtWbKscROtR8IEQrV5713CCqGzF5UqxL6DF+RKnrZNj5Eaqhk0zIZnuD+Vy3m5
HcZFaA4CRJwdKsaH3fLqUWKTWOmPbdCMHJF2cyGB82RXiG/O0cbPWXGOucQO3tJVywbboBmJQQVz
g2sbny+UuB54iiTw/HmLV4MIvii358VdTgPvrWvjlBD2IQ1iV6a4OqeDuMY9qRJYZOU4k5SbCdy4
6gNLA5r86qCYkEEzC6i7HdgEULqSTgUdxACaVdnX3EmS/nD7N9m6baSMGOrzgUqx4JXvdBcfukp6
U9KYB7v7vm+cIJgnCFyQu+QiZCecnYDv5KLuxvDwclcDJsJPMZEUTi66VwoY2wcFnc79LJrxr9tf
tyw9E+AnfSjb1AXFVQoelBR3w75rNqQXvN8GccjWqDa2ZpZj35vNVndaNS4sQqF/yeroEd6dzi9d
uW76EIy+XLsr2FoxTg4MgsZ8giTZRdJsBLvcIdBDi4JjL9wVRL9lNZmQP1rPnS8h4HYRUIOc9qxN
KwCtMs9dmQ7LacEE/ql0cWdzi+6VEDmcZAaXOdg5ZluiA7brsqFcOWPZ+mEkg7SrszrLXPTDETk9
5Pk0hFDgrFdBu5bzfGhkAtF54cy9qH+lWnYPiwxfs2WId4ptbk7mS4YDoz62oc/nlUC0tWgEOqFT
VKSBZFfluP43FJ7bDU8nvmPErXd52uaP0LO9i7IZwhPx9/WMPTQl2iX+RZduBEujGD5WIInD1euu
sDSBgrjoJIkHw9NrCFfMLYZsOjVjybYD9u+VJixLwMQKhqpKQh959rWCjOuHsJqcJ6/3vPu2UBMs
yEHh0Zk/1o+oqZETwPXiXJWLjpPfwpo+CpeE342bvlutEP73DP3O5mPCCEMnr6ooilscbTqnP8mi
mLJXpUa8HIYCWltsE8Iqmg4q/9jLgT/NfX6mGUkEKFMzTAYC6rB9DNWIrR/WfE/7oXmhMEEvN6Em
za7SnQg3IusT8RRC0nY+qHnuCyjUFnm0y106ZBtHR5F30hFkFT6OULbpn8gAkZHvrQonAYvtIiPy
2GqYbq+cV22TuGTCN3mVRwJiFDQfXrXjJBdQ1nQGNUlnpCvXSUs+MhXqmnqIyqKmwYXTklwnDZUW
nsn4aVoYsv8PqzZbO0Y+yr2SpYmsh1fily/5FMqTatS89WbUJb1y/nRfVBlJiYd5Aglr4V4obvvD
IedSTFvFcGjduLMTrNyPbX0xEpGqnTlIYD9whUFc9azL0Dty+JdsJeXYW12u1xBLlu0uMJIQySEc
X045vTSyC5xnEvkygo5fNbZHf4x1f98aM7GQ8Jn1gxTSoI+6BQGgYpHa93KNv2BZwKbSnsoFOE+l
8i6N8tUxb6e+24+k6b397Sm3fd84eFBoYc/SHeAGAPzQeUod1m0cHgRrdSvLHJjQSNpVPdM5ko5u
Zm86wNy702eFt53mC5S+hbzc1w0jztUg2qZgcXJpI1I9dJ7Ov5Z+J1dWrGXr9JfBe5NFQr+kHAJG
/OrnuOo0sz4wqB4cmBoAN4bxueflawRf23gZga6YR1Uy9cNrM/b+Ps+ST9rB7T1j3tf7RsqIcbyf
+JBECjLI7EbhDxqDDrVNxhma1be/b+uAEd1Tymo/jzN+5dAihIA1xEvSMZObHnqRdzZhxDVtcbyX
FZ4fpqipPk5zABl0Ak3sx66nzY/b3bAkKRNIObV9HXWNwvksdJ/z3K2epJPX29Ibp43beM59+4cJ
qiQJxJpHien2M93grTamTvtVEoiHHxtR5dMWAickSDe3O2UpTVFjcVWj55ZBn6orhVTwRgW+3oog
+NWUzacwhiS5aKJuB8bOCXTlv283aRlHaiw3MUVT0ub1eNUioxJ18b7Su1ACLrOTeTiNW4dlzrzS
P8vaMxGkNHbh2NYW84XFKi33fpS1GzJRCPwzvGdub/fI1sjS0zfJYGpV7ECIChdaiLbsUen9OJVd
eW5nsaZnZxkzEzjKCjrpfEyLz03Y0CdYMkEDvi3c8iEHUOFpdtNqjRFp64uR2NBS3yUZCpJwGAy3
sI88wcRqOjtzzHb3jZax5GSQFw22xPgiiy4b92HUJ1+gOuc6xzmf5zVukq0fxirDxbaEaEDgXUgQ
BA+ahMEDH4EMZzK7y/86jD0jr4U5/Hp8HMOQN+HseMTd2WPjNqlgobA2G5ZtxsSPhmXkQvyeuj/z
yencbayqMD8UChLv20GEAEPLgKTZplCwRlmZnmWi37kTmIhS7sUC8AriPVQo8P/QWsz9l8wtGF85
Udq+v1QQ3wQLhwVDmrSxB7+40S31htAk9R4pScZoJYNapt7ElGodcp61er6QqGj8Hes0/ahhIRDu
OPfvfCk2BQZjoNqg+O/LV6jlB/2mSUUKJlMOp9797TCxjdPSuzfjBM+BBNxnxR7jIgKjGmJzTbUd
52ANq2pJKSZ4VA3uPORRlz4I6pcPHICUaYzdHUfN6eAE1Uqyt/XCiBEKzYs+lqj+NGNbfCMEe38M
G5yVC7ltpo1tH4p2KfFhInMZnFJuK9iW7pXMyXPuqJXfb2nBhF6KrnPg0ZirC/DzcgsKaL3lHczi
hzj9ctc8m/BLkmWB8OuifZUIB7Xj5Rx+bfysX/NjtuzwJvqSw2slJUNDLjCD6B7BjNXFVjdqdH7F
A4WlA2wVfLgSchw8oMwHowSWf+2TRsj2voX8B0DTV6oDbrK/qBn5bBOnffSVyyFeeZT8D8D4TsIy
YZmiG+th9FLnQqgHh47JL4n8188CeHIzPfPgRzWhSAevrmDCEcdrQeX5hEcKJ97BQiZzcXjzBdX7
FGV4CAxFQ5sNKz23wInw/3+PYd+BUjChg77qMPG2Fbh3e4iA7xuWPInE+wWvm+xDXPjhtiXqc5m6
euVAYoltE+sZ8gjGOuBZXarc6WFlk5RbuO2RvYgp2YzeGlDS1oyxx1Y1dwRYeXjWblolLrSFP9qR
sbAje83jOnmaHRyBVub53UwS4Knl97GMwYzM5oDxMyOjOIUlqmAire5CiOPrRldCFIrnXjvDGdKq
clcBDn0cavhn3xHj+LqRBZsO+hhDHCmI1AVs6+NquqcpBGPv+7qRBZsEvkhdMMGaLnW+VB7QhMmq
WIJl1M1KhkoAuOx7jbJf4OhjDhTs0RuC6+0f/u76CYhZyYjbdoH9o6Y4AXmRPugADPL0xMsxbfQW
SYM3ZMvmctVA893TFNpb/v5mS82jWvYhxH+PVeUeGxY+Eic+yaj61A38pe/V59vdso3Z0t23zeR+
Cgn7SJ2oU9T9ofFmURwTTRT7drsB27gtm9WbBrA5uG3MCSY8jPxXvLH2m9DDk+Q0BuQ8w4/0voVl
FjlUGMObrMLkT8wp9nyoBazw9F1it5gNI6C5S6RP5lSd1Kgcf5tyeDUdOiebVqbh3a0b36e/j5LO
a6lhwDWcRdGOMCR0hmkPi7bxhEeINa9uWxtGYE95m0JRqpjOOU4JBy6AexB19o9s4Ep0e65ti8kI
7pBFmZLeOBz9oneqbTXCHwicO7JK7rE0YJY15AB+NZR7h9PEwx8i1gsnfHy9/eMtw2PWMpoWGHQS
Rz0qCwV9jsFZ2Qoqngqarl29bb/eCGmISrmsAxHq3PRtsdF9mGzrka2pRNq+bkRyk3WxgDQxfj9k
CX/IDtDmJVXcHhzbx5dBexPFeRQVsRcE4xk6CGQztXW8jcQqXNr29eXvb75eUVB6YEenTiHM1r6G
jQAE0ZGUfbnvxxvBS9K51j48z06xP/9UddJvM5Wt8c1sv92M3Jm3HiwqxzPn+hsNG70JEv+eKl5A
zEs7m+tKlrTFS7FTdJvJLVIHtLyp3HstHhyCHtfqlci1LX4jcgXMjgOec/GBRWn+wFiSf4wzCU9J
Ma7xiS0DZd7VQz0CA9LNzTkfG4Av2/gIBTR6zyNGQEze56SiMRZeO57FCK80QH67feHUw8roWPYw
85KuEs5kD/PysyrLq6BwqgEuJDsufj5BI+7SnkcfjABOQRBIgIqdzyGNYigykRIEw3YFEWA5Tphs
T9QvMj8oq+EkhpBsOFVbECKf4Xl8xMvp8whP5bti7Y+bepYnIIeV49lvc74jzEeOE2tlANsSMgKZ
lW0ZzTlzH/A29sSiKdx0DFyh+365EcgC6C/Xyxx1qpxp2kgZk20wyL/u+7ix98KLr4GbrT+coVLB
uyO08+DBGbCMVisP8rahMQI4L7Msi3Sgz3ELfNuWkUIFcO4l3coxzvJ9s7agar93h3LSiN5cbFg1
vqr23kuBWVagqE0GQ6qwu7AFR9JyeQicatjdHntL9JpFBbxwLc6TVJ9J1ohjA9XZJzijh3sNq0go
GbbFfTnoj9oBSkVSkEGfQ8nBmKCKbaJwDVJqSdBm4aBRdeTVPcYf8CTysKAcHlWPG2W3Xuu2TfHy
9ze7MBWZcqlD5JkXSbvVUUF2tZ5+3p4E28eN0OW9m3oo6eKRQbnSndu9rKmk5CkAzqal/95uxDbT
ZgjPapFk7fVZs+IZJsqf4lm/0qr+4pC7aoQBMdmKWkweT3yOpTq49JRC9W9DImD8b3cgxlD/UR7C
140oJjori5br/uyDuVtVgJPDNmkao0Ps5C8zTbfwEL4vUZtERcC2dDsJrYBEHctH3qB+oPXk3fn1
pYO/r6Wmkjobz6qdmm1MGD9kZe6tpGpLMJgUReLlsnO8sT83MQzFeZ8/T04IRGMevdyeB1sDxlYs
+47EcBOGyPaky0+s5N0mhJQwZFX7cqUcbFmrf9ARAY9qJk3YE+hhPxicYY+4gSSnVoHI0edCHW73
xNaMEdSyd6hyEQZnIiuMV+GGX2So4l1eCECVGl5NK3Pybuk2AMnp9xmvfC8NsgAbEA8qEj3AVHP+
SACtTjaoYxTltpFgIm6qGD4ITZSo4uKkI/Ast3tpmy8j8P2Qd3nDhD6jzFdtGHdBYWqrL7WAJ9h9
LRgbOPMgKRH2DV6ZGSBM8ZgCjlVX7X7gaXuXXjWG0Ih+6rWUwlUb6aup6l2aqs/NVOuDFPFThrvd
Sk/ezcRAAC4T+CY0ceRL6540w5l2o3oESGoYNjNcge8qAuD7Ruj7uowmX2MbSRc8XgUr+bND1u6h
7y5nfHw53r758aFKI7/JtDxX3TgdmnnIjv+dAyvesad5XCv2vbue0MzS/JtmcOkCs5rAIBEclyTc
UsG7PXfiYhdwkq6kSFsby9/ftNHAWBCg/Vme82RoHimgMpPbBx8zvfbka2vACH2eh14dJxTvCFKx
H7CFrY/BEJfbIazI7nZU2KbDCHo/Q6W1gT/iGepX+R4+RupQtWm3IyO2RE3Bt7rdjq0rRnyLgjTJ
mEt5ViMYG7KSMaTHZHnu2nLNsfXdrRdTbgQ4dwIRiVb15wpPTVvRg8EHYFy0CUcAFSMZnjPRsX2y
/Ol2n2xxaER7A5m22k9Kefa9mW9pRL8C6LnGGbVMjElFVHiB6Dmp9ZlJOm8aXQHl6mNiWO7qfTCI
NUqIpROmlL/ye53SdilpwWt1l5Og2AcMBt63h8jWCyPaaTm0Tj1RdcpRNnuibSxPlQA+EZCC5JOH
6+DL7XYsc28K+cdwjs95oqYHLaeNqpuHxh0ODKjCWqgt/G+vc3gXed5PTFrixB2aDUGPrbhnX1EN
nLZe4BQrYWKbjeXvb1IKXibmkYGZd2YdhwcTqYYNBNv9ldmwfd0I9rzhXpk2kOwSNYsOgEYFR+jc
3nX9xsAYIU4K4pWDgPPIhtRA3omldp/7w9rxxPbjjfDWeVqkOYrH5wleTB/TwOUfhjFf01Syfd2I
5apt3W6ErBL2iwnTKjDwNeNrpD5L9jPphFWUwj4qKzDwLNDbqsCLQAqA3x62pP/cDgDL7zdpg3kq
iFPAMOchjYfPfCbzBhjLu+hvfmJyBqdmqKIhmzA4GP9gkwNvtq9KrjZlJsL9fR0wNuwwoKmrUnf8
77UMZJBq47jO9/u+vUzL26hqirkgIhvOvMWxLNbQMuU6+vu+jy8z8ubjsfZyp+WwUICvWbLtonGG
Mx9ZS6C2eTVClqVgHU6TwNCHCVQcdIs3nyrpP9/3242QReL3CTyXp7POFMC+PbbGSXi/bn/ckvsj
I2BRpkQFrlHLqtGi2NLcLY5TLZ2tIGH/NYrvTWuREbthTl0WxxoNTWDEgS8go5M3tnchSvzE5Pc1
XcNq+BDhKElqAV0jQb+2pF5ZmpbM8Ae9bwIjJupr/Pa8RyzFgxduqzjD6o/q5J7KIjpgbMJVUwk2
uMtENI3b7+DDgswDWunKrmLrghG5tK1kjXPDdBYieqmaPljQPRk8JvJ8f3slvXszRQeWlt+EWNOO
Lh72UNiVCftBfdb8BD/OlTtgbGO2YXCgO6UlBMa2So5zv3USr/p1u2Vb34zgJn4gC3BTp6PCSz5I
frG3nZxi2N2rB4DOGRHu133qdJzmePUbsh85ZVBAHzGItztgyR8mzQ9aJjW8+GaguZkLWxG8ifbw
1+7pvDI1liAPjSBvHAk7s9qdjpVynwHhPgmPbsOhQSymxeF2H2xtGPE9xTC690CDzIHervgmb+vv
Mc4tEEwbLgP8qS+3m1nC4Y/SnQ8fot9XmaABqK8ymUByicDxbsnPaQDOvvGr+kNb4NrVIkJX2rKc
V01uH++g55fM6XRkQ/7M/fC8vOdAqf4Iic39xLxffd+t4FNtTRnRr6TrTo4XTkcITMGGyn0WpEJF
khxVHrxAqPLQd8M9ekYYQSMT+ODZZHQKpiNs05rtBP33XVfolSGzhGKw/P1NEqBC8ikrZ+CPWQ3j
c5l6PayLGAgDo8vau7RT0AUj4BkcFOQIvN6jH5fsIBz6C6fxNRqPJRj/AJUVMwwzXXxcwMp12cu/
YU+/C7yNX27u5XUwpxDj8bINSSDsELzkSn2elDgPTB8gYLhCsLYEowkuowEfZKs8cqQNHtniKnho
ev8hV3jJgFLa9nYo2hoxIp52fOoc6WCNgqUX5yPIW3rH2+BxPSwsc2FCzSYQnscgaNyj8MIfYY5r
SuQBcHH791vWqgk1a3wIqKqmc49xVYPmTOCDQDY53p+DbeAk2Zraiq0PRmiHAY49rFG4XUfDZ1qF
L3O7Fm2WZGjS5nyIz9ej8BaW7rjzOX9ZHpv95K8SqoERHVZi2tYBI6ZV1LU1RC+6UzXgTRJqjlhE
qxRty6nBxJPpBAhXGUF8mVf6QFGUkxCqBlj/kBe4BOTDpYrrB2ceDrfn3NacsY+zFJJ0TLYUmKwJ
ALAF9Jc2dAuq1ndIcD4v2bZF5o3ue5CDAKAR8Bze9l2cNsWJuvUAkY7sH2gtrt1YbTPj/p5tw2jS
UL90karaxLumKYuenVgMK/Ft+7oR30qJ0fenqnoC+vJC3WiAm8/gf7s9Ee9DtP3ExJixIZW87bLq
SXD3SAMgVAFYCfcQbRGbGNPhZ8VLLOtig1JUt9Nxvx2V/GucRgrHgtXHZEsOMNFonNLZiXA4euI8
Yq80VxQq/y7wuG19lxAXOmrEP+Ux5IJY6jzyqh+2Qi817jj0tj2oKPvbg2nJxN7y9ze77iSjNkya
sHxSYyk3GTBdX2nbpZsJyZ7toLLA1opTtpaMXMAiWFWHUcae8kb9ReU8fUfdcNrVFfsx6mn6frs/
lrxmOhUIGaRO6BQV+lPvBB/2CpSmYzyG7bYPUDAZQtacbzdlWwBGQvCDIFdZkvBH5s7ZS55Kutez
9nZZm/9zuwXL0c60LODABBUxbIyfdECLp5gEznfWzKV3qGFr94MNorl0vRfAIAeWVisLwtYrIzFA
OB91Mh8WxlU2yCN3iuJcOVWwA1fl3mVtZAfWh20EezX2hAolAY4HGoagohWbhN77dGNC2ZiDYlzm
5Pyp4ihopSUo/zIDoA3FljUNVMt6NgFttPe5JlWA5+Gyj4+MR2fUnFBh7+CW3tbhy+0lYJmOP4Bt
QZuSlqSYfcmTg/Bm+RfL/A9BAXjJ7RYsEWOC2tRIoHXituUToah+5Imj9oAh50sucLcAQ3neHnwi
dZdfvZ+YMLep6EaXhBoz4/0nDNKAALUd3C6Mj7f7Y5uXZU96k9FCyWL86pA/MbAccUvFs2wVJhRO
qyWU7j0ARtZqd7aRMxPA2CWzRKg8FXOPVgA1Z+OLxGvbRvle4T25hDr0Hr4Khs04DMRNkQgGZnW2
ySGQh8WM57vS5dfbY2ZbZUbQi4qPbg915WzDA5xnRQM6TNyMP9uOrpGILEcC09RgLMrQrUJenXhU
nAfZjDgORmsv2pbfb2LfqjGOJgaEbLbRbvOJ8hY6MoN/bf3V3d7y800AXM4CkGebQON26rv/Askw
bKGrswbutaxZEwDHwS3OwNAsT7zLfqQ6OjTZcOBQSCn5cLo9xbYOLE2/CQvZMQa1yKjFFGep+1NN
gwNTuz7idz5tmfg3MXZROsVeeQqH8IfrN1B/KrLX2z/eNj5GTOfjmPgud8sTJWpPw+HEi/w5ruNT
Q+OV8XmfXecnJsuNYz9vKPbZR+7rnc7xbJ3n7WMaFBzikwBad72zyVT3VPTTT+Bn10zpbUvXCGwK
EyeP9cES2HPTvxCuL03bRteE+r9uD55t5o3gjosWEJhClKep1Mt9BapPbdl8ue/jxl7OJ0iC1mWC
n48DN0QT4Z99mtGHu75uQuAA0IwGp/hvcNI5f5x8vGjWxFn57ZahN1X6WQ5RknGI8dvBJ4U/sF8q
gMg6us1GoTf39WDZO96EnYgH3D8mHEY2UrghxN5xQ3Cxiu77uhHUvHSzQsLTNNuE/YLi49DKWmfr
2cZn+fub3x5XMhtjQpEy2KLACUDPvG3yQW5bLdbUGy2RTYzIJi6k3msXEJWNoOUV/uIPeRG8FABX
FuUaVsgSACbwjbC019zJ0I+Kz9MGJ0LsnavAcdsoGQEseQd9auQ79KCVegOmfQsKCB5Iegoey+15
trVhhHBVuvkMwhbaCEPenMBz+ycuxnSnUKM93G7CNkhGIAuoz+QlE2iCz1HwAC5seAa5eQ3M+v48
/6G4DwrDAEnXxDn6NfTFKN3GUfql4cG5BYjudg/eH6Q/1PZl0ZRdrEv0QFbAJ+Q1G/aprINdEU9r
huK2Noxw9mXiBX3r15gIlkZ/V5nvieNYyUDv+qrR4q75jk10G5UwzY7CDF1JQ+Q9mahvsEEcPgYC
Cn73jdbSwzfBXbpQ9XfKnBzcLDhBGnjbiXrnZmtgrXfnGwZExopVRTgW3QwDosbNn8OWH/7DL6sZ
0tQLkPl2H2yNGGt2wsbW+tXk74UCmBGkdxydPhVN/px5q9LA78YFLPeWcuCbcYKu/+jpkPr7agyG
T7kvmkfoskBC43YXbJ9frv5vPt8AXN/HET5Py1T+xVPQQYJOJ19uf90yQCYMu3IdOkSc+PtQcW/D
XF/vadc6xTbEG+E2izn+va+l5Re86UefzMNcsa76jIrFE6hYH9IA8KCqbh6J7/683ca79y1MhbFk
oQueLjSy6nPMcUqu2g/uID/DI/jq4lToLnXA2+3YRm2Zqzd9iRl8k8tKZJ+XhxYiwYfGfB/dXn7i
XX/PUxr64v3eBsF+lCioL0E72+MfoNZKNg7D/fR2D95NU/g6/f3rPetZSQFiuy54s5cZPpQg25XV
E0xJy5VCm23hGgFeNWMHMmvcX3mHM//kULYtw1XopW2qjcjWHag6RV9DqXTKEyxc8lMDuKjUUO5I
6O/X2XDvjxQ1sdZ9T3q3yd3+mkBMFIKaYG3imMzOnpL0cHsy3h8pCJb+Phm+18OjKSrHa5bAInsY
Ync7JMWaHJ7t68aOlBKhZaE1OhCM4QZqJO0G0L2vt3/6+5FAzX2oAQqQkTmj8PaZXgnJTroYLonu
zll57+83gppWXdD5IFpfgdw/TUmdbsp1eKptcJa/v4nkns1j2rrpcG0hPbytFO+2E1vd42xrx4jh
VMe48LpCXjOqwJmoh3ob+d188KZVT2RbB4xAzqPQHYlW8uo7jyr9FfG70g81sdR97YPPXeOayRL3
XxKG9b4Yo3p/e9XYfrQRvGMR8THjKcbFDfdJ3T8V/lpxz/JpEzVNQ3+CLi3Bp/HIqvCgw7L7ciY1
gdIS3ogi5WN3hUrdgzfoLzncuzY0XpOQs/10I1CRLuMsUHF3TYARKJ/cRFB19WrdrpWKLcFqYqSF
qL1q7OvuGrbh1anlNw1qGt48vgGi/Xp7Zi0r3sRGs165JOVEXPNAf9Q9nticMjz32eqp1DZIy9/f
BKzsyqKsUBe+jpAJhpgbahXS5XdtWTQ24pVAGLjSU9NdZZsMm1LqH6jTrqkM2EbfiNQ2LZKm6DQ+
Dk3jo0OS5jRRqT50SQiojF90K8FlmwJj342dcIBTQAxvh1aUw3YOaqgE6pqSv/1cULm7PdHv77/U
tGHJcKRIGr9R18bhH0fXgwcq/VoJcR4ZffDo2s3c0oyJm2aw/M7d1vOvQxfsQtF8L3X3ocVbLpxE
2S7wopUt2DJoJnq6hK2rlLoYr1Cz2bF+2Iiq2WXBmrKN7fNGaMsAbKQedbYrzo3lBodUuvXxZo8n
lDJf6YFleZmOKwHE6ZRMW3FtI/Gw+K0uR+soHA5YY6+359zWi+Xvb2IvLGGS5BfZCP3+TyFpN8Vy
y+3XStyWyI6MyNZxAM51KMfrf9xlETAocUd3AdM8GhmRHSivdusaacN1HcjMU+kPr9Ir5ErisI2M
EdtwI+0XjzpxFaz5wpry77ivj5k7rOmI28bGiOmqwkt4L1N65W4KUlPpZ4ASrH59OWf+gXvE4Bjb
cV22Q8672LsyVb6UeCgewLn0gnzP2/jkoKqtvOp6ewktl+J3mjKh1ME0TZBmoPRakP9DyIA6sy06
/4cMAX1M1CXN6y8N4vu+5oyTtYZIQCsG37viXnCdymEfeeIx6v/H2Zc1x40DTf4iRhAXSbySfUit
05Ity35h2LJNECRBEAQP4Ndvap++1a5nNuZlZmJmwt1NolBVWVmZ8z3UJ6r//cvIcppbe/7nj/vL
a/rIswZZUPq41hYVgsXvU3k7foqzsP+GBfzlmGXvsf8/AtBjWggmNLVPvst/baP8Be9gU7ZF9285
6m8f8P7v/8cHwOeFTcYR3FMRqy81pEW8MhWSiS7/+Qn95T7/6J7iiVDWpnp68sS/poRfdBzOaK+a
0tj5kkOo8L99zod4T8ArY+uEJzWC+QzHluMAODfvxUWI/P/jY/72wj/EfWOSOqd0sk+9w23ul9RW
OsR/uxH/9jY+RH1br2gDzTYiLoGu73Ntyr2D7lckTv3HE/sh9OGgy/i+bfZJd+7narw/qHX8N7Hv
v6Skj3zqkAm2jp1ZnmCid0Vxl8ttewYe99qb/zTfQFnxIcDrPniyiXF8SmTsLg0Z3E06tP+JO48/
/UParntRe9AboFa+iN9i9m0HUdEx/Js08V+C4SNbusZCOgjzi3kaV3n1XjAvU3fKejynApbNbP83
a6e/vYcPUZ3Bjzlo6Co/paCc72XfRvK9i0BgMenVxecZnp2f/zns/hIPH8nTM0HTyNUYn9bgRElC
X1QuqP9YRX1kTwcwt+rQm/EpS9hWtVlMv6R84KVr2/HnP/+Av4TcRw41yNizkEabJwJt12rasSNT
A3gFzbn5N1LI397Gh6gWcVgdE848uS0+ZMB021wccilO753Sf/sVH6JaBVRnSLTD04Z6UI/TBTSk
2yUX/zEPfaRO6zxukBCuhycWh7bKDQzbYBNnj3DT+E/bzygrPwR2syYWVjZ4SrZJHv00g4rfjLct
f1ftH/qXf35Of3kV/5dA55KlMy2seUopJNN22VgwdJv62GFJ80AX2v43wBgyx/9nXgVPG3YdQ94/
1en4worl6n0W8V6HOD/+W2r9S+zxD1E+0cZmJsOMNOv8VhJWDAe+wKD3vz2q90/9n5VBP2wRhLb2
CRfug24A8In49R1ptZpW//wRf4m9jwKdmY1ynh1vn4ht2VfA920lZUjeZAHnrv/2ER/ytSoSmGDn
VD2JnN1sZO8qVNVlUuAf/vkD/vYSPgT3BpvObRyjetpTdjFy/aG7fxO3LPj/7nr/H9Uz/xDXQrkM
RLJkPe5diK0+JIwE8TxJl5PlsIki1+LADGjaQ2UEk46Wzfju8YUZwmBzWgIZSJ0up2nkjSolxB78
VDWgw6pw3Kd6bEI5zrqrz3B63HJyGJeMwuBM9A7vYphDRn6GgFzyK2VCJ82DaTabwJDXznv2mtl5
mL6Hsd0wlQw29vUb7SDAc5n8tjdbqRgArUvK9qLFEHwVtrFVu7l5T0shAjn6kXaXbcrEgC86pXP7
hSaLmVzJEiawmNEtfH+Xk15g8MLLnOSyRlEEww2ATBpz1vXRt01iWAlRRVPc1kUW/AtbCHwSO+Ig
Qp6k7S89xHHbqy4vepaDom8TctZpXSfp9ZAx1zxofCUXQXAcTffmtp5SeyhEsUZ3b+KUsaQicu6T
7lj03raxJAvY0Y/ozurdlQNG2IJWcGtbuC67QQh8j3zozOs+THCIO2dJbPPXLfJtFZ96z0yGpbIs
sJ4csrogYS1JE3ryg3nfunu79yaxVYfbEVutdCcxfzEr6/ha6dit+fMsIT76PRVjPpljzwZQgSvV
uxHzvLVt5DAfuLDdNJRELuv74twGGf66lI5EsK82uqnsrLquB+CtlZ667Dx1kna0FCaK7OfYYIdh
KN/RyGHCfch1Hy8M4kAOOTfjit0oH5M7WexSlxSU/rp0kKGRTxNEXcSVhN4u/7PMhdJvci6C609W
s3Hu4DEj1gam2tBmiG8aSuHtFyihtbW/WQsGu+ISBmYKa5BLtm7zdOlWxrk/haSHm0YZOlUEeJXu
8i13fg3hSDe/bfo0iqCoKyVnaMIDX+PalBqnKf1uuj6RY9XzQjS/8pS3W3NshOyy+4TANq2/SQUM
p34kSeOJPiWLZfV3a6LKYfxM5qCe64iv8sVSiPI/RKwjjndzxiG6e3Krw64eFlbN2la0iHyEBlcy
BHdcgb6RB7BLVdsdDfiT2QDu7Ogmf8jnrl6fc9i9KlUSK9bwM6hpde0tLqJF3gaRZ/V+cNgA9qQc
1zwHytnABB0ew/nYJioeGXQn9ngrx9b0P5cuw5ZLZYqxiLfWFoX4bsXUxMuQxlkmJ203xl8lSbqi
OG1LksU/WzDZcs3Tyef7AY6ravmMPXZWfEuWVa38xmZppnKsizrDT0sRbH1HeZ3bB4ZjRa4jdPLW
+2y2yXqeNqH8Daz8knU5JWlg5jZusI/5Mm00JC91zbBkUTrgdaUAvwwTLr1BAP9iG5EP+lAQMfOX
MRTL/JrDJK2GPAKdTf0MS3nmfu5J3nSyhOkzG6/GWlK0jvBnz3zJhSMbB6vMqunRyUK2WK3omUUM
QC5QTaGUPfXDcViC7n5p7PkMphyn0fhnQ5eFlH1CQDuAHdFif+zKz+EmERn+duDNHPbL0HWEfYNi
n2yfgAbOyaFXUFVtTvAqi9njSraWf5EkDvtF4x6E+ye48Gn6Y+26vTU449s6G4Q/CF4AnHZs4WL9
uvY7AK6EkOkZe2Cx01VgZEOl2Y2rZ+XOoRBrqghf9ezMR+jEbm+NbvqBHBu1N0VaNtu+TDeiDZNt
yt2tafIm+hr2Ta5jdfbiVwmjAbfVaYuv27XPuYPU/CkqG8fHbebk4ryYJAd1kftmgKQXJDO/7H23
0ccFUjxjV65Y8EvesOhO/HTQvJdrBsRpYu130ndj8lAH2UCDoPc7Xaeq7fXOkkOa4Aw9JhloqQnM
e6mWf9ige/apUXk6NyUcRbfxAkn6afxNe9+PX3OPr/cnz5IpfKce2YkeYdTWxWMOd9DiGATu41BZ
CML5ryvTrT9NRBi+V/U8z/5p77ANCLcqlfhsKgnc2cdHXDdTdw+kT8GLpZjZoLCRGMz+p2l9ix6d
D9gAOq/OjVCdxoudE/hOej34H1mxruEB67i43GFYABkEHJXQ9O2BGEXsxc2ylnWp4mqzX4akzbRV
Qql5e4D9AO/PWL+j8n6KTTJ8Ze1O1L2fzTTDULDfi7VqYUHknxNQaeMNG4dBfYM0ivSvpE2EvBJx
azZSrrHOZg5F8jhkj9SmBenLfa27rr5BkdK2DxGSzSk/dKx1iAie8SzF3gr6raGULZLTWK56hOV7
CbzmfVc6Z1ibGc8NsvNkr9ABYuP4S60hKdXdwbWCNfp2VsNY7DcQZE22taLWGlAbKtmIdr74ZJLU
nMBrtvNU7u26uG8yuDS5x22J31Kl/TQmb8NgKJbP8tGIrqyZdsM5Qp/WgsAFb1zyC/HLbFZqmqy0
jKhbvhE15OMFj18KWzWOTllxCksh40uXg3MUSuR5jryjhGrhzlUbjpuTE8EPE1zt9bmItmgPxmPb
OL/AoxaYW6Vzn7Zp6STIgRed8zz5uoCG9T6n6wX/FAJq19PuloyNZ03SLf/07t+GP9ilKGRjiY3A
uJ930Xlxwl2vwnc5jIpVMmu3dr30umnRaHJ4VAnIuol3FVWpN1o81dBK36bSQ8pohxyKU6CflANk
1BHtAew4jNzniUs7lTNLwA26LOgv+xHV0G797Q4iqYilbYptYye8zLA8KgWo5KfKoBRTlAyGwhyv
Amueh7wTIGkf6xz2S2eR18b+3Hc6cXt0Jo0DlkwTiNyfmjaN34qarj8ofihRpQpkX6fDwPKM0tOE
/6yzyuSp4k9gqJNxOKtk09m5bsk03Na2b9RDg1tgTDHc3EPQ5bK0o73Vbd3sroLbZ2MPEf5UDaRy
lmbFFC5J9Hgw6RjGV27ZDpa9XFx6lQqVXQjGmVKWBsYjK2rPxZqtL1eUjkOs6r2GKkG163XNm+tV
Y+VQgXo0LeQeamQ0OyOtCHlA0bnX7ACW8lI/Ej3u/KGTKFS7g9xtx9+krl37qYGjiQql4sU2x+OU
5l+3nbbZs/GTit9YpCgtKml1vvODb2qtWhjsLCHCDNxnZoStGeHmRw7D1i0vR55MxVLmzRrQ+a+b
Jf4OluHzZW13jzAdwD5ak6qnCa4WMBJmJNJj3QhNDbgQedr8Xp0U0+dBdZpfbX3E+vo11Tkpwsn4
HlrOJ69znfxsVjkEODnyLtRbKeWk67sExYP5PQdL7VxOXcvG9UAFhCxpJdtkLDDyzBJsFc8LI2uJ
J71lYA7TZRB3BhWZ/5WvBhUxzGUgH5xexVUM6s8QlZkNqlgYIewl0UMR99s+3xt2tAWzMz+AUTPu
21nwRqTYjaznApe5z+CtK673raXmHjyhOXmiRrX916B30s2liS3JssMeusUU1xku3H26hTudUp+S
qY838NMtrC2Vw/t8WpdYDLeN11iPOGBpybLumsIHlQ3nVEEJwV7gOm3tT8cp2sGD3iSBuqUsTL64
i8NfurVyBm9mvOo1ZTyiJMg8XY9gbyibnfvWLIs9opyZ7YquYBGuOwsklH59KkLmqDxKtvAOPJLA
vblgxGtVrExD4EF3AnvsRwKhoAp0RIOtZ5TXYv1UGK+5L6mHCV4PyW2o/SwHwlo0MkA9PA9tFd8L
ofagY53O8JkspIDpW+yKrWlO3dKiOii92WLdowJaYelcokpy6lcUzs44hMsQ5FeKEnB4oe8qfHBj
7jq2rUe1tuvUlX7rOYzqcLdADOi6cHBIma47aGdbclrEzHKLdZDET+snKHDBkBcYYm/mscTvWVte
GibYrkuRiLm4gYcOWRXeiubhMTfbLL5GYi1eZ5pP22+lG9oHtG/SilMAmpehCOwQqm+z3/L2h8qW
RhVlplvHEMxks8VUQeOnLd4sdcj3hYoo4Q4FluvEC2k23T/qRc39g1Vpw14Xa7vhqZuXmqYn2W0F
GrM2OlF0IFxjuJiVPUTTE5QXxQaWUrkQTK7zg6/brocYtnHz1hxMvRaYPIp19EPp92Sd7/sMblaQ
ZunHbIApZ8ph/WD3la/jge7IfObIoY2MZiq0yET00EO8qjjDjDyH2n9fp3mU1WKWkL2uuBnit37y
dvm6Qng6NId5H0z6RatOYl2U7Yj1Fgo3W4OcHtawdDdN3kf+h6ULb8cyIvrHqdoHMmXquOYQYIER
s6e15Y+M4RRt0G4fVOjKMaNzioe5j7KzVdY24/6LZ/D1U1cxRw4cylGKNIVjcC9MjXGo0kIT5Cqs
PbxNvoYTEvF1k4Cxjjv5wHsolZSDpk0tymg6uPQc5JLL3cDTmwfRHFG+tfFti+2GezxDKzLeQK+y
rd0blU61BENFY0IKS4t2R98V2q7lpvTADiZ5rzDcmi+W46RhYW7JWvI5JWGYU/zU/N1pC1ddO/xK
oDVEs6p2a+hF5aAEpAvUBaMrPmukDm0rq3BI3lGIbS7OBvZ/7Q+txlZ8Szc30sdIenQHDFzzZS9z
ufb+3nDj6P3isDfiocrmcn2nVAgpnEKxMGxKNEbC3sDRD8ZQUANqgQejjmJMv035jJNYZhhDhAc9
LT0KuwULWnAaZHwsbrAV5pb+DAlEHr92a9E06OLtpA3UOTbt56+UT3ZZSr41BZqwfsp6CJONKdHJ
92JIsuV7LadkpPdgCHbJfcJZC5sHCFakk2lL2J2yRpRrun1Z2oXkz1iv0tsKK81o4yeczg33u4Ys
BLdloQtgCTeWGpnyk8mGIUnKzW3Z7zrpYAMX0dn4UDkse0JEggIJYmi3tmQ2smIh7nt/SncSug3l
22CL5TCovvA3fe77aT6aZVpg7lo72m6iCqMaC307DGsBnbJ1qn0zHmEpSLfswARc19dqAwTDYL4k
UgRTSRBk5FeWJLn2lQ35lJwzvY7hS5fGBSUOCkesxoTQtM9DIQaGggq0fVTM27ZJ9qtpsPf12uKw
tL9reL2GHYX7NLsHPeO6+SI3UCs/Q7q/XrtKzZHkNwPlfkYjk5Axe0qnaFLsm85K9WjpydKgo2rY
OIWvxY44uMu8SRFWO06We4JAKgwyq91Omb/1TWKbc57UAxvKWS91eyUaDDgf+jgleziotEDwVmwE
cZ6UaECG7t5zyPzMVQ2Z8HBriKcUAuSAAc7MjbXT0F3WNHvmSsX6AdRNK9Vh71vYGJR9SvHnlJFk
3k5fxwYqt7EiAc+TnQvnMovUme6QqWrGcR2fNvQWtbt4v6/Aavs6dz0scfc4XmI2b0GA1gofmLnM
SFejRs3B5shQc8W5mE+UQI0Pe6Q2DRPMIN6n+q+jgKp2hECzYbUqjeSq5tVQozVlQP9R3T3P+WB6
X8FOZRx+ktRKrOlogofkyj3hlIvq/Y5xSwn/TZx+fClAc2PF3xEjXjZynugLYtB1vMxqn0B2eMrH
MGWVQ+2KacYOCeeHEfVCC50TEBPzBn1Wm4DPP6HU7N4C7vF4Gc3U6QeVcYIV/7XH/jVe3MJRG9ZO
TqdioYI8Fu9FdjimxWLUa5t19Vg8pLIOmT/axLZ7cnZkkG24QJlYaXr0TngxnGirYLp05gtbAgAk
NJ/DCD3Qes3M9UCgVlPhf1dfUEojOVXw7FZTcdz2UTNyztF2CH0VsYYKBtBQLJCqPez7QtDnqoZY
D41Xti3+s0GUp+YltXshkaoEINTpWlsgdM1VgpW03T17NIaPfseSxkOGuFFjxaC8pTmch9NV/Rgd
AMPsicsRboJVm7cFvKLePYMxTVFwFZxXECSPGwtdj72LEQRbUFh0FkpIs/p5KM04WczVuJ6TbxB8
oKcim583mu51pVnXs19Ybd+WuWydQv1Y5hYrTeZ6VQ4dMm55P/aPkDfK2h+TWXt7yXCI6qmqYfaB
QIOe9OQdfpcBzHgaCRYrv20ONQ0+HuvZQCkL2pDkeVsbtWYYe/u5tyXoFZqdkPtMba+WFA1l/RnL
kfv4GcuQvnvDlBESXgDcJ+//dL6j+CI9VG0/T71I55tcIPPJI+ZW4Cgeh7Gj+z1F5kV0Sek9X8oU
Oa0Px5qlO2tOI1o5HSs5LqT50W+JKPA4xpi17hpfGLdotYkm0IvmsCw4Cq4Nfd6CBCOk2mcBvIvV
VCH4sICX/0whCiyXEntmhn9BWbtBjGZkM3OnAshehvnZFMez7ZLIgL1B9FIEGHGTBq0T9ahdBnQV
04PvWy5wGZKcNydADRi4VXg5vH8VWbrLpxSNc/tGB1ycT1Pih+DLHB2BuuNJYNmLNbVsfk0dVhjA
jemXbYUQHOAR+QmAS7J+xWE14RkVNCvu9mSO4+2+6P1HtyKR1+Wk1yiPYQG8ByEdomV616BCSa8a
lof1R98J5B+KHev6IHUn7QE7/JOeDnVQHNL46E/WptoBo/SPmIq1xf61EehwoLPV272+H/dAYZ7M
hzxF21aYvsFy2ZgF92dxbQbgWLZt9iONDlpNFJfIEiqZ4r7aLjXNdYsp4ap9cUHmJ8+D8U1+gFsy
pHonhxq4jAr7a0cGfdfkhF2NNK8Sg2byFj7T+3TBmV1OLJIWj6V5h8IVD9k7IgoP8ZsGLQfEqwHk
zyWhZAwVfvAAhNyssz5KmcTXujbdd+g94EV1y8STm25iMkOip8mclr1lRVf20s1Aw7K1h6Onyx82
9I43jEMgAutc6CV4vZhLM/Ccl1Q4/z3b9uJLHQf6Fb159ibSGMJBput65XosBtCFJUhVIzHnrLc1
nHRx1fsz1MLzFE9UqRfg+OF5GMQUqnpy9DscFSFIJJblFmoOxYzZ88670tU7cxVmSsuJoBA5KTbY
+1jbjh03LbbfOgoun3sU29kTq1EFXsPskWhA4uO8Hk1j9XyworY/PFTEryULDLVv3UEjcWuiFCWS
uPkJTEf4NzD230ef8E5dT4APrT10CBZAEHKbxrOJiXTnGBSJl8Inih2aMDJ+RT3BeZNLrdILwm5B
OSuYpofaT+a1FyFtzmPsIOBhspGX2kkI7tDQhDe3p+HCOAzYy7j2bIJRyTI9SAJR7fdFF/EytnP2
0yQem1SAsbmuGuSQ/Lh0vH0VfVqMwFcarNt7MhXD/ZQuMjmwGb7RXZjntdq56NiddFY8p1MTYpn2
XW+uUKOwu9o19KcmBa48tQ7QfJgRwGWbFxRIl0iiyK+GrTfmygEymo4IxIwcZIjifsGUK7sXK1Yg
KzH0YsdYxplna4KG16un2pQM1NRLor0Gat2j9EPZsY9fln3A6wTQOsBNqd21uAauXeuqh5Io7BSh
aTlh7XdpkmNOm+UPj+PiHjaI1tpKOWjuoA8J/OBgs9ofCsg5fiU29/EQB4KZn0cz01UQ05rUbUbk
zs6eofA+S9HNO3CZPCYHDjW4nZdoiBXIg2ncMalYgxI3gCsXTIiKlDyjvEU+s3heqDBVG+kVf0c7
jgYt/P0sRJIeJhD0MLmBhNFS7umq49WeAPqrarrh3YMXAEougP35R+cDMJWmXWl/woBRzNfrQsMf
4HFSX1aduvnKNRM6KZNrvd81yfujAmrhOuiTGn7Fd1d3VZ6v+QPjQj91ezMsJzponNoc3kgZbrwM
bmErKlNe9htfsbphQrIfcAng/5Fj14+/5zyozwXP5unQ0M2x05RBJ7ySrG3FSW9iD9WUyIZfCsgT
3PIZB+VKocKZPs3cifsennbZaYu5/DQsTmE6kg0o72W7fCMa9PZKTFt7Y9+d6c79hsx/ifuSvSdx
AT9jj4wtK57SxVR1hOZt2Xc+J/eFCRFoq0d3gAyN7ZOXTY4qRfcwbgKYWz9NwC5s1J/4gA3u0o2a
3iuMzK7DzoI7TLJT73OuhHwHluvUVZYVMznybtpbPDxkuRJyCOwzWWv2ubFqXG835fkOnxjipjPB
zPUz6M7mociUyB4btiG04Y3q9dGjC8SHTxAtOdt+6Q+miVl8qPsevxs10/yZbnuvSmeLmnxdBkl+
KwhE/dzbDKIRgDIU1Q++aF19BOLRplWLOp9UHEtsvDITddsN6YxvL0Ayt/rb4qCKVkaLwv/zzFn3
p1/W3B5MHsUCJRbHkZp8JixUzdZZgSClaY+Q32LKPwuuMD2FzHvqX7Yk35A0LZhx3UXbPGCoz5Ul
FXh5Xh28b1Rf0hyjzgN+ZRp+26ye4g1KETo9wtMOQobazYmoNgDYkLxbmuFHveNyPgMscQTOK5iI
l7ZzIdxmO8t9NSBn51CBtYCLZDPV9XNAtReuJANqVjqmMPQYVi7uB4b7HA34+8WP7CiGq37g+wJb
4S7YQ/1+eR1nrOh/t7HovrWo8tyvzkKD5gqCw+lD3Cd8LTrudSzjVLAH4tduKSl4DLeco8akMxYc
TyhB9es+quVh5Pv6ipVRgx5aJiNKc7hV83NWpOr3MHf5Ui1u9bqEShQYCg2IypWD+uGFtCGB0cuM
7gJmP2y+cIEx1snDcOuXJ5RjOV7QLJrz5IjYUQjWK7n4oel/9SAwfSKoiniZTpKQ01xgsHtDwUK6
btCNm7dxwmgdfbWgN1hFm5/CDBjzlI1RZtDma2X6ky8rda8c3gb9CaS7AkXK1LM7SNx5dTJIQMkB
trNTf8SAFWkw9R0yN4o2MHQwP9jfMjjfzocRVz76JO+S4VdntmL4NQwtm4/dYEJFaik+dfMwMFiQ
D6N52kjnsnO3bZm+qydMyM8JRhXqal9cnV1NGTrXisY05FWPJcCHNHXddEUV+AZwLcGTuwsaFrJX
A1siv3b1jD/S5ZLqA4RyaHrLklXnOC0NyALzkvfDYWloF2/rDmULlGyTroXJrQDYf0Y9krVVQwV8
aBL4yD4W3da9EfRvxSXs9cyqdgRzBVV/UPsdxGwAooLkkOGqrImUDzPK8P7zOhQttgtyqfQA7+QQ
F+kqDlZjPC9gzU0/KcmlPQNHJvH7uGscnjlIG0rrivm2RR6Cnptz9XcYtNuHFEiDuynignSxQsly
OhKGRgv95CSxeaNbTOl8RRpVBwxpzGQ63MtFbcY/vqWjl+dl6xf3WhSqm+1rWDikCR92gRWC7db3
aWo1mNcSzRD77VRRo7TBZADCVT3sy8J23PJxyCEBhH1qtvSgEibt/rCNvSH3rSDYkFwmUIV+9Ysk
+R0a7Q4FfVEA2M5CAgO6okMTY0uRDol6AH0kkViEAXpW6c6gUS9QVecHVDQ9Pfj9nfKOrrd5sbR2
+2HrJfC7TNYcKb0hCkAwJczcZEyBUZCqLuEHOhWzu5LRyUdoFcT8XK9xvqc48+oodhuAXDYpXIYX
zEYAMC7aLCXG/W0AzII2tYINLvziSZ9346MB392XBZPjC9r9/SGPZPqFXMBfUwnl5k+DzdCf995b
sHNNYPZhhazgAlYLER7nBUqN5ag7lRzd4HNU9PC4fulQyUIHAo4YGXzOTJHAa5T1HKHd0ObQwBru
Mr5X1DcqYnZV9bmwz6i46vo4UJcPr4svPFJpUWfPYL/Qx3lMenbsxzyncKSwrZzUiWCwh/w7a3Or
MS7ecZupOX1YDO2G5zm24zWoEv3wMMy5ay9yqoF8bGKotyvQOImpZuwbrKwCa2FZj6RwdC4hTwzm
DGobGg8giyAqhgGQ+AElao/SKs+YPuosa/o73xYgiqxrilRomxbysHPD6Fi+I0rdtcVaPgbReGX6
yD00fQ+OQw3r2BhNzFXGwE+5iVq7Z+CXxZ+ge3nbrWkPn5W9TdNH3eXZ12zqbPdSYED1W0Mn6m61
ihiAFA1N7xICqc25tPghAABqOn+OmDYU4DUFFm/N4HCt5vVu5/MAkYYFCEO7Fa+9dTx+N3kN28gK
x7wxebXRuYlH6nzzMMDjth2PW5sM5gES5ro5yNwm+TVN/dL/Rie5yoeQMo+iYvO44zA/5nCYAj7Q
v/g8B9XDgLEDQefQClrCl1i+mHSQ9g6T3/27cskaT3OSNfsX+784OpPlSJElin4RZswB2yTJQUNq
lkq1waRqCYIZgiCAr38n36qtraurVJkQ4X793OurY6rvKm5qG3F6EBZYGOl0kaMSu3Gj92sGALFr
kes4X6Ep2weqPzMdUaxYyeeGCzbifbNlw8wEN/bl9rAw8w1JRtKa4eZiCuOdDJFe3ZmWhj0Xmy8K
eVCVN7jkMHjGOy4s/8FPzTSmOA51RPHnGhV6u76LZInAwJQ99Y095vsaKftN504uzgxhvXxPWNv8
Jxxm8Y8TyaXAHSNrStXID5fYVj+dYQ0atjAFbaroV7OULqSPz9bCxs5jAQyjumTWUQkDB/ZRDxfV
C73tCZAf9V00ECQkdyNVmLxrdT6UaT9a+ZgGbHqbHg2ydf7V0DhaD1Ymr6phhwz1MizDcmu5pr9I
oKwvzF52lHTGwFvPyp8mZOlt9m5WL9umc13rTdxzW/FfQy14kDYqwnt/WZuHqhdbluomG59sv4pv
3CVqor1X2o6X+G1Wro/+mHVvG5+KTEyfF/veU+jHFnXet0fRfHI2YP4vyVPZnRY66jolznz8aiLj
vwKGjHdgtfFv7OTTKwGy4VMPO/PS1E1rgXqN9p+wpPZFua22/+jumC7Q1RWPpu7DR59W/DeryzZH
A2/691XKOPop6bq949AGwkkYK9KIIzfn/5l2RYbUPfkkfTsKcxXR28vG/Pk/KFuKNjaVmH1X2XQY
M7zOOaKkOOQDJMOpX8aNgcWiws72DsZduuGB/dVq9pCBYyFOkSSqwmFIuyQMdoaOg2VjcGVTedFx
rXV1IElJvU+Rv37kMe/blefN91M9MyLoy0kdWd5VVsSvD8bsY3+pnqJ1yJ44Uq3bOczKfzUWpbM/
Laisk8ntDD6Yqd7KvP/c21Rl+9pWpXczdWqcb3ItdHlatgqWRLJfR/edeUOw9tPJ8TofnVlr+0NL
DswCI/W/afZH58ASA7qWavMorikTg+1k+15rJw4iYrz37R5EIwenZw4y51QBzFn8d9qtqxjss+Ew
zWIvDxOeuAj6pVj61CMtkVEwmsglkHKc05zijzwmUXfBYfRaXd408yTvCkVC6CG3ahaEosCi8Bfj
tu633s3XtApllTO8D7fghGbVvcMQeqjbRjc2UZmV2Y6Obse73lxrQDRHcLw6ol0iTQQva1SHdkVh
PoZBOmWieFTxnM8JP1hh72wbAtrvTf5fRTllHams6+GuC1vX7Fd/qb09eJp8YZZdPrh91BYXhsjs
ORzl4GUHwCiSWxfR6+6kKwrBfHMyhP2BWiaKp+J1FDx4bhavl8ZcIx2R08XJ7W2w8bwsvKc6mOcb
IpOdV1c5rkkLZTFLgFax6bjU2CSe5xfVzlO6vosbotd2WuV5eUL9zO2zL0LTJDXb/N44GQVz+K2k
DkWUahGPl/KLrxk1W9iEr9qLptDoO8FD11otu7+v+uXeG8xiEsYEsZM0sg3uJ9sVO/zwy4mvFPWL
RSwPpUFCmK1c0EkgBPi7ZpOjdR2UCkOTSwtJ7oJH3c7w+qjhQri3Bqt19vnmmerVXer6v1aMxVNl
DwTHtAjfybDE/H27igy2pbHG/TSW5o1moR2TTG6MRK2qrH6pjlV0niDdxn0/uuVxiRvxI+0oqk9s
3VUpr3BG+0H2p9pnDevV0rh2VL9zuTGp/12CSJ2Gydverpv8rDKfg9WOOIVuqsx40Q1iYXCv3Kb6
Z4XxoJhI2ZwwqJ3WtMsqud03hZjVblVhMe+REfl2PGKC7qLA845NvKxpUJSUyYXJw2Lnx6q/VLlg
viak/tDeSOPQBtbzkgn7dTVhdSOLNn73HXQmCmx/TUWWjSYx6+g9y6qiVOxbgD5orzC66KZyv5us
Fu7fqsxWKz80pVPFpzz3ZutJ5xCqSVORUk7Xjtp6CJQBgAwbKVnxyp07HxFfaLmU17MsJmSgPOw5
whx9BxgGThPIaPxyVIUqSFfrJUM3MMuTOgrr27mNBRPaVnR/TeZ554DxYMH9CKW0czveAAVU4u0N
nMVtUwY9RE0TyDvE9/6fvsbYZ1YrPreScQvKa180h9UJGGOFUZ1FrJFGKDqyBqL6Q85jECWV3Vdv
I5pCsYt8BtE7xWYk/wUhOrjtAyFF4lu8Jztm8vwl2oYR3UESlTGd7Zymkc5PeNsvh1tfPq9Ba4d7
P4tKc8eAqRmPM2TlbgzJ2zwCWmt5ztZRzffKKnIPLtjBdemTNfTjtTlj5mGZ/kaVWj+KYcF1w7Pu
Zgc/nqvfVmoT7qxR6he1up04FHNJ3MuqrPyprsQwn2jqlLsn2UB7J61qo1Bqa93te8QwDW3O7lci
0Jb4EKFKQhiyuXgnNCdFhlj8HfMZVft63QwZCA2slFOXzSWaVfOiM1/88WZidHc5JXadQIQH40H3
ho+WLTNxmyA0eb/RjBaOzhCu/+I11x/SXsp/bp27A9hUS1PQ59l802Tl3B76STkLq0TqKzMkgawv
ABZe4ohgEKcce/WTb6xQUbe6iMu9tg2fpKNv5yhuP0ZPibjbeas9zf8KXoz1IDorFKcrGnFLOMec
dBk/uEVWKExvnYN/i2ustSlNdaO9LIYXF+5T1gn3tu/YreUpy0p9nym8aSFWtX/9oRk221Piz7Qc
Ui4uRC8EKN14yZrOuOTatGRxZNohKM2XovTJ/oVQCIchMI9ZvLXf01Qh31mx9mfGLv7014Nt8489
O23oh+omTGdLBGm0bb9bYBymnOxQFOerslXv8U5bZ9pjMH49Gi5HxnfuBWo//Au/3IvDyEDgZbYW
9y/PgP8Q2EPxrtwgm8EKFJokFS3EEKfw9KEce/zjTvba7muG/ftJ1CgxHtjh48pENZ1jB/pmtPHL
JKEqakBpUzl/u6Ic9aXP6BqRbVhWn8TuZtKo549G3A2972rr15dNcLRynPJNroEz/7FAKo9o5wuT
S3e9Y5VMf1sGwbU9aPzuq1um4qci6uHvOKE37pyQQfduld2ok3qwHKJDmcAeCgCcNzLo9Xhwbbdf
T0Cq/icOkYpgP/CViRJxTw23rQekbtnum6F02A5a6cDhc1sDrrwmn77dxQcEXe01GxPtNtsTDdJ4
qxCCb4P1euTjj93PzEzBvKJun9cTWvg8EFVTrY68heQZo8RSQ92luLUpB8MYg8XsMudsg57kU7Cx
IjGaAOWhV3nKpyz7pB2nkSe06/xf2+uDcE9vE6NOO0F/clrXG1NXY5/cGX8J/gRLEf4Ywjxelbvo
T1wX8nJFOMyu8drhYJDMFkaRrvNVOxCeZMfGj10t+iRzNo6uoQpOTQ/MsNRjRl2hKfnqcvVugjJW
7xzMm0dMsciOOaLEmQG+Yc4LLbUCaUrn3XiAKvvM0iVXlVgJk4g4a38UyNi0U9MAqzX3Nhp661/H
BFBbfbPzi7b79mc71PdiyuoLTpaMc94Kxx9SQ2T7DYaixt0GvV8mGX/a/ZqpLLXq0jroKnL2QxQS
PA90Gx/xXqAyyE75r7FsEDUz/ATjTgHFpKPTdMxmKBuyJKv43Zd1wKPRrxVVQ+/1+m4mibHdBVsx
zonTEGSdVNx2jNmFnF4ReMuv0AGTZ6yFNj/Fdnuj+wEpgfPvUkXE7lrtxtE/5SuCYMnMKO3renqT
btXdFrLNHmOQiFcL6I0Hz+6bg4ZdfLDamhGNNZUn07uKCIsw/B7iq1ydhQsUUjsvd9JzOe7WoppO
UYSbgYTwRUDT4IY58coa7zbXo/Njt/Qau5Fzp00Lz0WQnODO2Tw6opM6YcUysdVEZ4pX1aQhr53a
VVYw/+dbGwxEOJALH1mj/jRD7rjJqrlBHdpr7p+5Tu0u8klGnpZTwPo5C10wr5yEOAY3nanB/wVi
sn5iLiyPXXFlFSUtMp9JsCwxqbOHimptrgaIFnxV6q2sfRmklnFrudOhlf8wSsl/fVnbz0VGw32h
K+GVioaZU6EIaUiJ4zTf3KfOcfYG/w/3u1+eB/5mb6CA5Z8hW6snQuF766jqJfyuI/pYNvzaSJpx
E/1bGmw0hyXQ5fdk1jrVDLrunc6WxUFaCzr3spFztM+DxTtLw7mzizmWkm013WnUrv1APLceE9Es
w0mBptU4ZLvc3tcRNfRZEXt50y11dGvDsLwVAXY4PTRyxGG5FAWz7tr+MysQj94zbqpMo289e+3e
4Gbqz6IK5sda9ciN+KxO8BrXHVLMZwA2dYdJqyJiZtRTfJc5XpQdOybXA0R3Y4NNRTafaQEc2tDu
VFmbgAkrl/d9Ymzjt7TL5Cr7zr6oini/aINukM0dz57hGJ0iXd4z2rO+5WjUFS+f3HsO9mg/BN5w
Vo21OYlZpuq3c4v8v6mJ6tQNKcfpx1CMDTcFEoNQpxh68YBQa90gS8G6MB+3XFIU2uFz3HJ0wSa3
/Tjd4lgBI68ZyndH8ll0drFAcXihdL5SZk8KKCQGrtiyMopu8opqifGZ1vs8nLb/lhzAg7l65yds
OA4/ZiekG+aDM/e1XYgHO2uB4BiGILN4VA/VLtCiK4/WAGd4OwlGpCDzTAtdiyWnGJmmiUQGLwif
hqYZPNwdeHLsyTP+qfYH1VA1yLFdDlPHO4srMzDBzTB329Pmee6Thw5yIJM6KNK1hUffrZRpVy9F
V6KeEhB4R4ORj3+GYfLYIsQWV+dDUVBm/ISC6YvF7tXyEMfu9ErNutxFKx059j1UK4/2qj5I4Vko
JS2fr7/N5i1AkQa8we41JXVmOd/+GrMcswitz+H/VhdPSB5MbdN1MHtx6vyNeyp+l3LFZcNwrLNE
kQRVeQWPOHe96R6eCu0Rhl1L3FUqilKhchm9gi0X6nEzjM0XgpQWSBg5mJ7qT1SyH5OhGfjaxGzm
R7fImpcC2fFJNHa3b5q4e64H201wXeTdib5/JpQ/Cr7tqp+d20D4U/G2YLR4Qx4XYdpsAz21tli+
dSZy3MHzh2jWLdQAeVY4N76cpvDMsTzjajQ9m+DtHYZZZ9l21dqJZ9yBtfcQbFw+TTqaatk7kFWs
yi0G/RTmwLZEu5QPy7j09xgeuPAyoGgutyLqUiQwb3yCXxBEdZKUn8V3zmasLCVetnPKB8pcKqhy
MzTKcYawmbTIbfGu4/OvEwWb5ewzXbv62FT+JrFtalMdrZlG8KSZTLjMVUvoiqFzVJ5YVHRlsuVb
Mx2AzDosPkMbp6FbDjZvvGOfpR+2T/z4KMzTBr69K1qbHyBz2W8hlB/9CTaHBrpTNeP/eRRFxJls
Z3/jzqLFbJbtolpL3VhTbL7LUUL4jEG2EisEiyHJ0eCXABq7Qj5Fvcdtbi+9fsBMtmqEEHLYjn2M
k2jnCA+3NnhB+JMXNhOKoCvG23CO/s+SYIhKglbzm8NIzPF+9MgQ2I02T3Ia41kbQEKqLGI057bA
hzTb/c6rVwmjB1rxhtmwRommvuwY/vLp3YZOK/6RvVKfKFKHB8eaLaZH17e4pdi1T77F5vTUCj2d
qh6PxqHKPQyvgqswuykK2xwAFpiuWZH7pIzrPUiGige5VjwqjtNvF3Cy8ZYTNj+3FVOTfd3ZE/L/
CByb2L1VH2bWmR+RjNzDilx+CSNUZk9z5NQCavNhKDxjMRabGTu/1Jrf+EYtUf2KGZycmG0rg+JU
8PW8YhuNLmoImKo1oDx3SxB3r8KU6qJ7XQLPZT7fhtfyMVg1M+MdI89pn4FxUf9xr5WcZgtp/nYU
suuA6vpOMhn86JCDHiOYWBhNCsKzYj/NNVoWPZf84+JDkFN87+SB++mVTv4eT9A21L982UUdFJ8L
T/wdksLyd+YJcPbuPE/gooy/sKPwpLM4WUr3OwqK9cYdYzQ/8Dqo3UF3zAaQ65x3lUXY9yu/I41X
R7emzuSLxMV0jLeBmY52eyyZzNMZ1PYae2fC/D74LVTXwK3OZXzX57l1vCYUf0BnUJrNbvS52nRc
u6LrmerwPDjfFiG2CyfyPP1VUx/fmMILH4SWzanLl+wBmTm+gxELHhsdN5Qs2JVKlOjROvSNL1+m
MWoeRqvPjhV+rt+J5HEBGSLHVJSI7g1eyRZewIYlUh6bcjETL/8id+RZqlocVKmZSINlRkJsJVOa
A77hqvr0fXdSz8qekI5wC9UnJyR5UoZguDtVRJ7e+1MTQB1UdR6lHf6cn4BZOzgnxqtDi+uA97za
Hhvw20tNN5zQsvJqd57L3moZB/UPri6Ig3GszyKy22MUStghxZKmwQaLO/UEvX66U30d3XjX4ssw
x6cpKAiBhY/Mb+1cqS9LRl0DKmTbDwHGqaNVYW7YO/NalV9+WE7nKmfFI0oLRSqXETBgEnjYBA41
Mtf73CxYxaMqdHeedPA3jnh54xvUgs15diICmTlpeupLxCR6RrfbCOFu/Lqcd3gpizlVtnZiRl+D
V3+WpWeYZIchljYRrnFHEjULnQ/disk1IX20+oJBZU1mRGi42odRoT8sBqLichVkOJzjIRJ7uvnJ
S8U0LxErcAFdnHlRTPu4BePfwVjjcgqLEBk9xHG2K60RC/JWSSlOsVVIPK9xVNQX1QQU/n4YEeu0
jVcENBc6ms+kx5f2aWI6fVNhp3jqwiGYmYKPG4ezE0X/lSGtGYnmFaVCNZR5dtK0xmjjWQi+HZQ2
2FCLjfcefN3/z6ryWF420WRx6ujA45JizX29g/UeaIQGYv3vZWAHDa6X0HwLw8Bi36g6xzUAFTEe
5mtRAHtp+IwJa0DEminxvB2uBWcvtibCRT3P5oebcZ7vmAA472IN6KBKSBCLFjIrWdqp4tclam06
UhoUbAar/x62mHaZH+HuPLYtIRmD8g3e/bWis/DnPkujqsRot1WL3yByxDYwqhdZ2UtTkP1jNjYU
wa4FiOJQ2nOyikK9Uh4WyxHq1Tvma49TbUWieOD0YRlCm4uMhYCdzeNm8gVZLQeSLxjOlCVRwqoc
R7zNXcHevlxjWoriurxlcMxEp4WAFjtWAoeneRuuYqdzbVsGiIaks403JB6JAT9WNFbRQ7HGW70f
FjE9rMDHl7Af3PU4KATNeYDU52xcsiZ1e1x0iTYjbHpOMC2UE7/1PdIgveHm4qpvSPmzsKdJ9gy6
8xjyvA9rnkiqIidFdvPtBOCj/TE9ynNPHf+XPS7DycT+9BtFc8/xArz7NWCJCp/crm9+mkyvn1gA
mv7or17HxrWh7vVlzFvcS0Ut9rEr1L2ZDN7IIqP3ttbSF3mSl7XNAePxKhw46BaUJkTNMyVq53+3
rA38D9cJMz4u6ZgPuhr7i47YEkq+MduBF64bjltkCT9RZGgHf6B0Ai/cd6Ecuhq5Yyqursl1IGCy
9epl+Jy6Qk34RjzHP+bYkOQ7lgXG7PKm40xpnXugsnrM76AtkAL5DvRy3VPQeE0S4X/+nWBPslNH
6uaziIdwuFIsY2PzTXYaS6XItPc7u3P1Ngwuap3atu422wabyojtBIK7r5iss1O4IsIyN1V/ychj
aqXjqjxs+Nh1S1ldMZlfyzD7WNpGRcHerSP3EDf+eh+Oc22/A/yG/n+YWl2V7QFIzfJqlZUJfoiG
mbmA6Ahx2u4aYXmC0pPFhbtmxUgJ7VKFw4Ech9i+gSOU8oCmmDMDXOwrw7P13S8drTAPONadYd8V
mbqxA5d7NYtc77leiT3YYfgYeEyIQzyWNapq5FblH55+FHAXu/4nztfrK+1E3JNK1sN/VyL6uSFx
k/UzDKphihsfUNwh8hP4Y4yJR41bzdrOSJnOOY3+uoi9Y0HjJtjNYM66hjPcp3tbw5RLbm7dZLD9
MkgdBpD1U3uluasE57y2b1eybr/gwOtuX8FKRxecmFG97/A/sm+sqXTxHAM2D5y5GTJwEfmQdW0N
xEYgAubwPX5a/qwYduWOK6O/j+fVbQ6dxJ24G8eZLyjG8P5uSGjBjST5pnu08jtjKIWYwWIfOjWl
5chnOcdR+RpPpTNcKnRfEBf+5SLYjXPnhxaiipcXVYd0QrGcgLjMl4wEg/Cf0TWlwNxCgAwyamJm
22WItAAMcMOfv9GIxBHsKvu0uhuBL3PdExCifoKlI5yhD0Y1HAvuWYaJcCbqtit52RhI0Vd3O+RS
GsehnKp0bnB7vk5Wz34j/OrwT7utaUP/eokaZ8lTy5tU/029iZi6Y0Ef/jcueQ+5sXPySr2UGIrU
HXoRmu8qorC8G+BqZlwmnppfoGe3cD8Lert9DbIxJtxPy/yYb31Mn8AksH/XYBfPjtPVYapVKZej
Dvr5IfDdrEuJJOjdOgkZCo23ji0gbBi9SXp9B040HTB7MvTtlfdIAsV6htjuoVtxrd+4XQ1HMa79
cLSjzXnjIB6bT5v4lJn8eKSus/DhnM4kQTQlVY9Yxe1Kr97z/lb5+DcGxDlNXLDZqdVsk8SPyV6U
CyeDAqFT7LArn1bLp5EavPkswm7q7gqW2OkfBDo//NsFY1cgW9Tdd8s4PdxvSunyqcWfyainC7f8
WAed3V2Kxp4R+0iIC5dP3mot/ISMX6waEwEh009B6JP5ruUEJbtz20G2f4oWhf0RDXO1D4VLCjis
ctBbVGr+GB2ZZQnGJr4wCueV7cxR/eyETr05+yDEEn1uYgYZT2UlHZaVGp+Jh8913t64DKPEF93Q
4k9osB2wEpdHpfOAdJe29Ve46GvnkZiM7LE1kQPqB2kFXu+f2EniESEDPzr++kg9QcYki2P12r2U
wjvZ+FP674i3RN2WRBf4zIUYynwSZ+WizruRIsanZcNp0+xq3xgCWvJW1499iNv2jLIYNJdpXYLI
YcEALK4EmPnsChBogtaDrTpnccSonClZ/FtjxQvvDGQVwSvWMBnvb89s7tpDzpvvk6A+DPFhyYcw
u5l9ZyKwg0FJcWdNkyp+NvgAd+XbpoT/zDFPN8AHwHPN20ReWfkuRs+NPkrSI7xsJzOOx3c3b0Ny
9qvK3SZGnYq1k+ZMGIO7qlPpST2WaHtVFFjpYMLayZ5lURoHh51Tt/09oTP4PK7PzmSOOdm7hShZ
H2qbImW9TZmf1oHMrGi/9PiVdxHdFdT22A3+oXKabUvYUOv33HdNENk2Hv5ljd/H2S0+1y0X5W08
UcaTxkHN3B/reeAJnxF91Lls1WKRwdsu2duVzXJS4h+K/NkvHeYL+2z0W9QH2/YnceMKjZ17N4IB
TG8jiNJ0YiKPap6ZzvI/bKNBMPLVgY8fJzdu0oUR5fQCcS3ap34YJ+8WYoy1qIzZ1+pQWG4kn/hM
tkcsbL5MM8yL66FklvccrCKQiWwqLJZEOnjEnIyKktipGdMx+4/zU4+kaw5ZICqU5mCJT81iTUAp
5Cw5eNj6qfkQhh+cYrC1nfjMVCMvjiqKTQYLjzB2CWtUqcvoEf5076pqrU82/NH2YGTRdePeCUSX
p7Im+eIkQ5nxV5+XeO4fod7KnsfcuU6v53Xbsp2Posq/QCkrn8PaGoO1OrbCxz9PfEHDgAhthXEk
53XgyGM4BUpFXIIhDXGqWtAk/jF1oTPiLxvdfjoZ3cfVfRD3JgRyasZRJLMK5XY3t9myWWjKNrPU
LLxqU4ymgU/F6qGztezNOubs8v3pN3yjOIjnTNyPfcOcqJVweDxVA8TTGjuUzRj4X3CMjGLnWh2g
PlO55dG01316hNRs92KAR98pIUx3yPRiP9iMO7c0xnBCvTR6D+1YeevZbgSe8kW7ktmWNzNZdKzY
/nLbbIQmkF4b7Va0tjKVzYBrMyTmZNcFU/5W8tKRUBmOzxZhZ18OtRanTmkD0QpdDWk7zlyPa81F
m4xqZcRWDlNx9DrXd1KyBFDvCDuQ1SXT5IcfnM6njXOmIj/4oi5fGPHARQcxO3Wwss31R7m2GvTF
IJvsCj3SGbEojZEdd6H7j65c36lMEIOwLg5irqj7+D1voUWTuFggR7dtYdWPLvL+eQhiqMOYHC3K
y8Ygig3h2DhcrlmRygKXBWGlEFc46bH/lTPz92vA2pbU1Wh9DVYNmGX8zvqKlk3LG4eJykb+ucS6
ge2MOPeZGDGwNtIc1mvTbOLWxgm/MgTxY3mFDJiYZLuSXNE3gqbw97Z26cyn3OrtU4329HI9F29X
1XMD5ja45jMjoe4c1jkdIhUDFrU4CHxnlzHZf2MW3lw6KIUqrbTpRxT0viaaaXT5v8nJ3MNmBRch
bQQq4FqOvrYIdvWs87Ocuu2yVBCNOwPQE4N0NlmOs3KxVfcVWtVk97wZ9rTcq2ASrFTUWsUpQ7ZC
HU3JLVgfDZ7guMe97qBcVcSZjPE5CLZI9tSXrcye7NUd5JToFaT9sNGK1Atz1mmdjsgalX2IxkCZ
z2wIc+9GMYCdD0W8mJjCR8/yZoob/G8VejQjyab9IWTKAyPAVHaXFYv4ZIud9U1Rxmcyc4fU+3XA
Esks/VoxS+NSNGXZQuOxbkTS8YApazz6ISj4Te1ZkXzrlyFmjha1GLUGSxfmjBmYZ6Igi+pcGIpa
kDZ4iJ1vl+oPeiJFtb9R5Z6kcMic67ljnD29CLeKIa2iu2xdl7vNM1AKvrTZHuy8TprNdiJ2mhbt
4hI+DHDCnAyKqPjDknhd3GfhdQqbVqqLGTJFDjIzZhEo6aKip/NxO9EYI0WYk+fh5PWeUJH09r4J
dgNBzwRZG+4xvzTrCTxrrA6BGCIHtVl3eGiFkc74PFd4MurVpUIzjDEuPahQtZ+7XEjSwGa4smG1
wSIgYenWApMzzwPdo1rCL2CWDyCnAOeyDzy2Ez2ReTuZb6G+lVCb70Djhbp0ejHLIa6jxrwYWt+7
tsw3lYihxIkhiTWKd5U7D+qWaB/MdE1mR9NRhJOlPnJ/4COAofU9AGPPC9RN4WkMEvPUbJTPvMUg
QJXVL3/NAiRymw3SXdOC57F9jWpqtFTC5WBo8C3/Dy4OPjixtTXMXOhA8DXxZHef01KGdyp05Xxs
LaPkcdLo8Q8cPcpekm2qV4yz4AsNRLEfhwdHutft5rbO/1unLJRnfrXx95Ymi+OOB6frGbsWnXv0
SeibPhVoxq8Vocwy7V/xyGeU35/bSHAVeI1onZMc1mp7s8tu3ZJ5ssIAO0xhZTH3k9+x3zzv5xts
OKt9s0FavvvTKItExYgQpxqzcETqkTV+ernWf1A76TnGxgpa7KllXx82t5uX41oPPU6dOX4ZW4dx
nkZDK0nNYkJLWlIxfDBg9X+3CIg0UeG8YUQc5quL02X0sWbh+tkYQ+ILSh98W3GV3kTlt9He3XK/
xYsqI/mFjuc+hUshprurBqVQ5bsRlpyI4e2MOdM74um1frDZOeeBpFNzT3gEZm/VAYcqd0NqhBNC
zywrkOrS00138JnK36gyh64O6ty0l2zqupa6qcbZFYtWcKnqhYoJSpr6VI8KpQQNNyT5im76GtPD
IXiPzopvEuWRLyfGT27OvNtu8Jl18BI7kXkAaqhLXGkj3eMfRUeEMwN1Md9tU0tlOywN/5H7tpyT
vO/6C07k7t2xgvWltULnb2kF7j8RoLX9WKGM53NJ/47vD7t4Zb4zU1OOdBMhX8dr8Irc4yeMYWpr
h9ZtHaF0TpWF7r2ToLjHpUDXQ2Mzt8FmNQ/SEhhIFzuqvKNL6Bg8C6uJQE0D289QjCfuPZ+UpbNu
/NxOy8oNP3BfE9LJYJF1upls4kPBqMDd0ahyEJbU/K9ok/MpKDf5s0ayexLEDt0TUbr+WiV1ESsK
ER+T+WqA2xW5TwqBO1UZyZBEvtxHW7A9O8Ng/XiFxWLPpQvipxyq8S3UNUc+8/E8HfPQ/fc/js5s
SU5diaJfRIQQIMRrzdVT9WR3u18It+3DjJjE9PV3cZ9uxLke2lUgZe7ce2XKdHnd8VNv01HoDw8r
Y2s6EG5Byt4svzQy7UEftMlRFB4XY7Mm/UskY+/WkUW5z0gHoh3mJVPerBlkdVBQNZ83jRbjivQF
ktbAnDya8UZ6CfKNU+MYBAuVlD8V7/dwRf5iBDzA/sFXkesnoxTdbdEH+loYg7k/r8WrJVa1HAEj
bqUMqd1sX1cxDAcXiCUAlOlz6lm0gGsEyhk2y1TNPE1l+sPz3Hwm+JKhwZWpINBeJ8EPv4H2sPOb
RHx6rbHyhHVvsTvYwbh5AdUFh7a1bbYbXMaHTdfEt4zfcYznGvc0f67k4QtYrH7Hzz9/+V1f/Ewx
jTKsX4OZoqTTArzN3EGOvJgsD/0DVaHp7mOb8OMpqD76pCo7OVupgFBY48t+MxFDeZTY4pVPk3BL
EzneDyBC4yHxK2wYfaoK+deYbSi/ghU8AU/MMfKEW67RAzrwCq+BHgRS4eI5IHLL6CRQ5aHLrHw6
PyXRZDY2JE2l8c4G5RO2H4L88LPkcKOxyorzsBRFjsJOF/JEKGQOOI5N8yoGkFD7HhTsw5QvkTyu
IUtRjtngCcGZjA8AnX4790vZVc3Jn9qufs4HgKl3oBMTiyrClYKRR1O7C2/JysOY4b66w+yCKqrW
EDSrprmMI8iaJxLm+h0PlvAw3ZgpufQrxiCYrDAmqGOxx+1bT/RPFS5LaGroKN6enzWe/iK+hvO5
blkyFNKZO7E7nqfRZyK+S1TV/N8PyPRN73zGuO5vx1JSHIMinIbLwviXPMsoK3XCsBy84d0O0tOU
QfY7IeckLZ1kj+vyZ0d+aB7PlW47WjUlvf8sqxxeAqVic8DYptO7cdLJ8OrkSX5VU8CIjUH19C15
ZaNdi8P3ZdUyf+xAJP/l/66XQ+dufrYW4wEPw0gicEdwuCifcRNm8TvzMWK+/JFO+TJBAQnP+FOn
8EiPk+NMzD0F8nAucRDEZd+f4wFi0QH6jfMNCZj4lFvr6SsArClWZllLndxEWpHKHok4fNU+zQZf
WEZofBrmkLS/xlPB6YJ9Do8+ta8qcIejPw6YM2GBmOQwai8osGTWuJN89tXXVwtAAeMbnongAFHX
DX/oOmA4hLPlh4IsfEoIeiZHwtpEu01MZOEM2pFkQBlz51J3Rc8h+QkwtKiUFLDuJC/s8a3tOSqA
N21VCd9Sgbr7JIsWb8SiSueVOjMO7ypskd5V6YR+ujZ9Zu4qG5LNTOKYK2VXZFLBAbJlW/IZd2L5
BVYvusBxWYDF8cqSWh8E4CpDroC0hynTxw51BiG218p9yNYWYVUMuEeYTRFyw7wZMD5owwaNyYEI
sOzCpUJWj7GSvc/IDWc9JLXAxkv27xirZHgPgQrt+y5uGzjAJV9hVEXBz1T2+Xe1MrCbjC71uWCV
N2gy5Vdvrc3Kd+P3k/2TVIvX/sblRRfWEb7rd1xPW1Yn7ufhvBLuNjeN9Gke4Hbah4553ZH0VBWe
pzbc/AuDbCRk31q9IHKXjIyqnCg8ToUxOFp+idkXo40/Jr3qa7tuVoQWZNGJmZWnL0UyBUw6Zbd2
b9B1E30iwd3mME4rrFOso1yznW+X/rnHK8ctwIdD4cATdg7miYB83TCSZ+gtGdnYVHS/23UiBIJ7
CjMAjB5vj+sSvcN2+fJnXgm2X1vs0QzDgFGe0XubZ91nU/2waezzXmcktPfEiwN9yzVs31OIBjKc
4rFxfyp3yc+59Iz7gF9II/tXFeXxLLK+OGFeYWOJG6Ag/8H6QElMckU90w+XW/pC5PWdbvSEXF07
RJOfU7HYs/IEooLxqiI7InHVzv2MZfzeRW9+Xvo6qP/2Uz1FByWCpP7lpBM5FG2L4ApRlme8Hoe6
PgdEIrMHuG1MaOAKma82jcUVpxL2FQaWhbdvHOO2p6V3sQdp/IrFgUEztsdV2uYx6TfvY5r1bffs
TwXTeRJ+Efk/o9P3JEDCJ7eAe+y44A/0r5zw/n+6lQoPLHEQqMus1MQOT+eEh581iVgy5uKMWgyy
YpekXvITY2g+niPiPFuONKz7SxUkTQv7z1Od+ispuOCAVp37TobAf8ciQeVFG5d4T4EDgWvPRISw
btQQ1bsfe9uPpzxbsbuZsBf5tcl8h9GdlxMMSHjaR+I0i++Qy0pomeZeuuWTmliHfCqbPFeHbtpq
s841+SUL0vIvoi+Kk4Uwj+GI1cP4Mr1IftRrhNNxpLK/TUWwTWKtL35IMZDjiMcYjK7J4+TRj5BY
vi3wqujMhJxS1RZ4De4MPIJ7IDJMrEJVd/ZivFXDNgxETqxrmSnhT+3K+ghYmRIggt9EDL67nJpn
R8SOzUt4Cvq0PmG7a8s9JAeAGLNIh98NYXp9A1+mhhu+OXFk2kHHpsChoye3c32cSJqSQWzL8D5S
RcZFAiGT4FNBZ7PtXZEvSxHG7n0ysfb9Cilxi8rQDCrCaIPa/NEVDB61pBk24iEkEd2b6R8kbP+9
VZLkRZH45LZTjujPLPA5vsumWetDYWOuPGJ0WGWxKibjYckJrBik+3U3jW05XPMMAuC+yBu0l1gG
GeORRuju5DCh4Yuu5vKaeCuGOFCpC2zBIgyPS1wD+YwHWMj72ONGAThVUWJJkxRfIVHLfJdgkn8W
SJ64QYl37QEBkAVpewrwvSlde479Qj6PDMyqPbcGBzEBl80oG+NI4OPpca3X0Ty+NKQrcEFY0A47
Bao5wf8HuPCoF9hYO9p5p4IgMISv6DOUEKyzL4/c9BhoJAspPlziIc6uaGL9d7sixc73R/UMPUc9
EAEm/hXWYGtwKW62UHyiOLDzcxEazM3UT7537JWgKVCixpLARVSak5iHMT0KEUNlZv6ZdqcqaZPb
hG7wkjTx9J6FK8WpP9rmaZKdfsxcTgfcgQnABE9uQAxUVJYx4PnOnuQIUO8E3FL+1skIHDxrneSt
ajCZUFxL/qAFR5J6DFZGuwuT1yPe3ri8cH4WzZOSq/6RFJX3y+9wkgETXDYNjUbv0uYMgED/ziEJ
kS7hA5kmUjP7qRyHp9h1coQqENtXpKKgOcYuAyOMRFNEytknpUD95xE74xR65Esrf2W9xE9Dfk9r
XvNRPnJkEC+DtI6rJjB8Cz4OnGpPKGsLWqV1fCTmuw1ymg0MM4G7nFEr5/RjGcOAwGrPAbHP5gaH
MZUzlRLj2Z6BbJ3l+4LU1NV4JedgkFjcDRURsX8K9FB0tLnHEW2DNXrLzJC+VgD1PiKA0d4u68LN
FrCG2addN5iDHDp+re50/S1GKAr83uinLkLSBqJTD5op0Ve8+pF32AShbm9CkLq7oGUK2+IFeqPK
V80xq+H5H2hl05fYphFGsKY38g3UupNd4N1gXANXTKecKMe/ZCKDLMCUvvwLAWIFGcNo6Ev0EbaP
vtLZmyH2/lWxgKW9aMzYiNKISP2hCHKsCkahVe1UaAecWBVz/YwtYhFitu4ShnQBHmWnwuhGrou3
vF9sSXAo8zBhJACoW7o4rodiXTjlKoDmXNBtEFRntfTpq+nK+YZSNXIkAmpCm8YcbGfFDEJTIuXE
uoCv4ULcUoFxZ/r56KN7e0eVMDA9bPvgflFccLYzzCAGbDiWXyaJWxTDIz9Nm2AaqrhzzB6Rnuek
xSr05UQL7UTmTNjQyJtkGP4W8yfpujoBguXLC6BhhMCYiTKrI4KhaI5LY5Y/bR9hEcxgZ2JaF+yk
zlAKaNKitrvPOk1/qEtn+AV4lge8CByAcUG62dOxdJMjo/khLYFl8a9clVo54fzmw/ZoXvyciJMH
5ioMRNqhEz/iws+/JWlrs5vcLHfZWDSpu4TI7HrWPG0EYp0Gwvxc4EgSNCItMmrm1OfZm3A04iWG
b8KutDG9m8zchzubD356Snv8b8feraNix6x3LB9xv2OS7Fb8XRcJw3i6gz1e9Kekryaiw6sSy9WX
glgPbhokEv5xfoc5FGRTP4AR/4qzkX+LGAzH4xCNCOiEp9or7E0shGZQ632bUOWcaLqm+EczLECr
9LopgW4gOtTNfgym6zxxPtBw8jNSROurzrEJHFpDB4Pw4TTAO5Jt3U3IJp+rSDUl3wC4EiYP1kzc
hXpW2YMJrbecxoZKaaFmzO8xcXQLr2eewf+nNQiwjmC/KR7knBX1z4xvIbv5TOK6l0YVSJcQVrXc
JwnlGp1K0Kj2XgVROFrkTCidV9+H/XrHOVOnz7wGc8fpTm24h4vURTd2XOBswOrZiwvLfpus24P1
U0B+4olvk6ZwAi7BuPsfe98U28ZIyWXox43lLwBukqbTRQ9ubcXBimpYh4sPYjTkrEk3EkkchyOt
YMfSiSfD2pUF7TGaioP2mOrbY4WRqGsf2DhVxK/TwsN6s24P+zhLI2RgXKBc/tchZ6zylMB8V/cT
srRzBKpEe0MtUnRn68LOM8CLp6lO7gqfV9BHFcELfRKubQnFEkZk9H5HsYQHai8V+V+iSDnT2O6S
TLjLPyv8eQlRk07IC7ietqsOglUH5q9YBfqB5JgsPltZM4M+YorT/NsBoHfyKagGUqZqxZm1r4LK
rlysMwidE+2TdPAs2pa8oOWTI/QZYbXCzwNDiWfVx7BM8TCOfP1QjyLaD7weQPHxa26YF5W4lXiQ
vcyYH3RznYa7AXBU/F3o7X8P0it0TXpjJoKK36doquBLODBn2BABP/8wqowxQFaMPMdwp6T32DYj
8N+ksI67kznqMy5IBavyPp6LQD+EuNJh0ZvBB0oyKT9kU8xQ5sEXbK5oM2TidSNA7C3Y2AgzNvW1
q/kCNoOHkTFfErGk65gFTfPYV1tnrhtLj7sUogb854apGn8Cmh2r54npdvFfgs6CqLLMxXrzW9DD
l6WRmK8Z3En9SKCec0TUQLRekgFW3DMgqwqbq+hq/7GHcO5cR8wH0Irh5ftvym/d5TmRPnKbgIRT
YKhuh2bn409rLzE8KCRlouTzKRlzL303VaLqLy2axU+PRetSpMIjxC2C7yl6kKmBSTAK4FMhTUG3
52FdmuscsgVitzjhmB4ml02FcB785q/lNd3jfpnGT+5OYElRqocKeMNMp7qDbkhoKYMDHV9tjSKH
hq695S92cpHaAxJQK6BYbabuYTWqOndkcBPG2vX0aj0c/fvME8UPRHwKDPaBESCJlcSpDHKhRJQe
lD4wG3LMX3LCwfiOkuEhmWB/Ys5UxMHCVt+AL118D6pS9nc/egYcMrtCh+osV3cdwGxJT98Yp7mU
lXIqxp9VXjfFB/KIQ/Y+d7CjHBWODrILVifK3Mk5GFYS0SgqiOGWMPhdg+pcnKaQkE4KYW06+DmA
vk8WQgzxZQQxSRtaaXpZIGJd257aMAFMT3A3oQ/HMs6UD/k4paZYKBLJUFGw1IWx95qufol5wXtQ
PFRlUc0eXg3Ip4dgOGFAGA/tYj15jucR9WnJZDJ9LIR3wQImWZv8IfOVJ3ckRolaaT9mIAMGlVoE
ajyRFYANySPjos2BSLM8HAwElIqbtGDhx450lzdfYToGzk9ZZ7jcM/p4b9jrJGa0wRyPiUVqBXcV
xsyOYgTbBdhPqbsIzFnoLi89qXAmho7hcpJskDP/RO7Y4I5Drb05W6JNZBu1oyu2Ah5sLGG6yq2F
z0RaFEXyCiugqf+x+QbH4sIkU7zQ7WK39MN5zk+YDkb/bmGEX5ML26bZaAC0ERyK+gxEbCgS+rJF
B5zaRl0r3l/C077nfmeVEOIpGa2zC7OoGj4XCAosyCLzkHs8krDR/+G76+M7aqrFPEkzYfU5LR3O
Ex5cwyf6CiNMBmwFKdOTAds4XhAN+Mb3+ICxDVg3Mfql59PW4c6jKB0Y3Xq4G/x5TWa4hGOGStJG
9LS71qPGvm+KaLaHphRqqY/o0MNyYKMRShWKy9w8Z7Zaq/6BzQrKvmRTNUblnik3ZI3d3CSMT0Rg
Z3ixK6mJ9M2iBDV/qz7GFQdeQsTdMysdNoYfnkuIp45m9EUEiGsXhhsyRZKBn4T6kzHXl9rtu6fV
XzlLJEjN5WLzhvS2UMHw7AMtFPc9zX9Hslt37aMhcf9tB7gw14RWpfvu187TH0aysvOgQeT298uI
h/PFtY6uQWr46zvRdM89Trpd3LsqBSbwKd0mnm+pBUly6ggeiB6Dk+QwXcwydBcLNMgFuzGQ44hj
2xePeqF2uGeRKSGY1vZN9jU5jVN8KL04zn9TtlINM7jkKJAQioKd6nJfD/g2GQAf1wBb/JX7bsuy
5H3xDzQTEIV8FUfJmiPz1sp1XJ+AXWcV3olaRx4eI7Jh5QWUFH8atKX+qwX/zcCnzNFb+5B2k/5D
lH5/RCWPgRKnyN+PfrK09jQNQfBGVQ35TUh+wr3m1ZB7taLE7GWCVf0wgcLJXlSNpPZJoVhuYC2v
aU8CgccD1JnSPwFOaZYzYCc8cjTYPl78kf553kW5h3uqKLqInkf0rYMAMhti1dD7vICXP1/eKpFX
zs13RqMffBdhjOOfbQb5jnKutj/wdhWI0xskFgsDVg+iRkv4kuVxON0TXZCPJLiAgUBekaRV0JE4
pxKRj3jRlEis/46VJhzOi6vB5frsraPSHLM2uintkzZCUQmn95x5mdpeIU/tIP/H2wAgWr79KBnp
eU3I0VzAiO2O0yihkvgMoCKaAsTdU0f2eCWLvt0Mm0/fOYHJY0XLgbe3XN4Uv42AFSfHeudISxSh
ZxG48ztxZMFIeGJWfFmxcaKpEN+3h9gsmf6lEiZ1JxfkS3CaY6ZtB62ibpsjRU123wM+Cb+Nn0OQ
oAdlT9Md6T8f894E19w5Eh92D04TDO2p6Yk9Q+cBVn6t2hj1zIfWZHcThruPNmoNS8zYWnNUmJtr
7m4va37HE2teFlyH+O95jAhOzj7iZDaVGHEGSFEHWqxKgkEEInxGhpmbM2sAONHYkOZ4DzyvHMJJ
3Sr/UY0NU7WYZLu4MyHDOjs7MbuURlfPJGaTzHmSusKWBKUpGs5EmCBO+33Y9i86w8J0b+3gphQM
kftNV1C4/7RbGPdjIg/LojhRgvqsFixAx6oqEJJEjd/rIZsmQGixRzXzqKoczYzLfRbkeDz4eTCw
XbybZsnDQ6u8drjDgWz+9BUUJMaIiVkwqUkOm2YtUlJDUgQBWDJI5ixEWjP/KQBYt17JB+jskcFL
0R40fgc8v2olhECwXGQXF6xYeabhIKlJhzy7zgdji6H8EsAp1XViVMQ4SqCn/mgcF4t4MvfdfIM/
ELz1TT2pI8LaXL3HUIKZGVQNV0g/jtSNyk8irBSl6Una1IiBP/WayoCIT5jU5oqQVC53iqJ3unLO
5u0zfQcNezLg8otJc4VvbE6iBceWBZEiRhs9tCJnFKOLZPF+22Co6ouu55wmNtwwvoug3tE004LB
op5oTPuIaNaBCXopLxCdi/SRTHzcv9hxYIH3EfGNW3QpG2YVdmVMyXfp4BCoMLGqC9Pa0v5SDqO0
v3LRPOcMEw1beGrMgFD0s8nWJ252Yj7EEUzE30ZQ6Gwr/ss/Bb8lvCxW86LGKgInzAibTo7blXiU
X7HD5yK1B4mhbcPV/zNYl2BA0nSAv8wSDSxsa1cemZC97I+4pBbxMoA0/8Lr2PfHvluoQNjyhEFo
t3h2cg8l/imNZWad8cSaNb8Zd6RDW7yJaK9lOFfxNmj3G2PxZtwzcCwpqCvlNvve8eIbo0LBpBUa
cHfWy+TNTwwRlLhY/DL2UMxkIx/9uhXlGTu7uDE3SoL7NG8odTMayr/TvJleOa09+1msfa5vMGGR
2VFziM4LPFY1lX3PpVNZm2ffWdzah0kZIihd3q/hfeFuTjzwK5SASlcA9grXbBthzIAejpsli0Gp
bVE7dh8il2QszOqP5v/ttZ8yMN9Pju+/W6X4JZBK+x9JnifOWxtIbj1i5ApRGJda8zC7w9zcZWPH
Bjr4XMI4zHvL7f7JZjRxoC+lBxoMxa7vxVFgd+E0z3Wk99S+8YBJc+p/e9hjQhqxnEu29Er5GXH5
k9RmN9UHxT04HxuPUBJ10pByCsUUAUoaiBrZnO0aO84ydiZ72OCHZyoeslLUU546ytGHCs3CS5rd
jhLJPrLtgblYYvBJAf2Jp/FLevGwvSJzP7yzz6cUb7kiBvJRNEM4sKqRGThLfWKHUQFCYlTcyC1s
IOo5KR9XMOznyMSpuo9kRPU+esxh3upGBR7V+8DYlteWBwdZDuUVhqXLfk/E1fi+p+Jd74zK1T/C
NRA6VRfk+h7TafovJu6XnvwidAVbe2qekjbvhH8lI+sGL0sFbeyj4Mcen8pxluZujuXafggybZr9
RtBk9xko3YCdEYo5YT+UbC5jbrw4XIWENbJDL8hewrJCXEPYwsL1xnBG89IFdbk+SQr94NxbibFI
YjHHKIZwh59fQWOoqjLSP0W7Ou14NH2s6hvrszr37+hN9fo4DmngQVlqLHubaPqGf+46Q76zWIK9
J9TSmq66mPwKGzcTb0APtrUU/SZo5+XWZ8sWyID5z7qeWbTVE4h9FKQlNNDrOTeD5cuffWR7DYO0
PLVs+NQ7VY+huNDhetsKgCDDoDX4MMTDLPH/Y9KnfDYgA4wEggq5jAbIhVP7iSdGEMoQczBfklBN
71VN0BDyo5Q9hWGVnTxqkeJMAnaTnJBXfzP2CoZbQefq7CkEOYbglEp5bhdGMZvQg7at2czxf7Q2
aQjty+4zcXAypHssELG4z/p6HK81HkT7XI1OUN6z7QopR7hJi8aUKRlEj1u1mjxymJC4TTrAUpcs
ZwnAxVRjAXS2id03H5DiwPbdBr/rAUrSbJ5wTK4lLuQ18t8yOU7llWgpblX0fq9neZQQriLFOaZ5
+KfwcfLfcRUyuCEhpf4J3Uz/Mmj75VPDDgH/yPKI/E3h3UzfUcFNcUpKP05vmo0bhjqYmsn/2Ss2
FL0VzG++ret6fcGYsXKdY0zHDhShFkl2c1XHeZH1YlsTkAsVPQom/Xxb/GXDy4TBav5WPUIWb0fM
SthXE1Ox7TV7adyTZpVI80ojRCYXe1A2aOzMngsUwkOY+G/0mFihLLvscWkAR81M6KJcvy5I+qDL
Pc7bosemlHTsWs52eAkZADEYB+4kIzeF4BHSPb0SMEzNhSANUdhhDsbm14LaqXFYkQxbD/2UD+Je
qB4mOz4XRAZQn9tR7m4FcRamoz3wLSxMEfDRhq+V4263qvW88Y5QKUfF5BV+evFyqLZvYmkUCFcD
uBGaM7S1v2KilGBisELW80mql8cpqSb3LVoUAqCPtyq4eZXP2TVhNg5PeTmjwQqvRVgqY6sFocli
Qc/sZRzcMS0hP+HjR2Bp5dLZ5NYpxZEMwGsJz2julcslGfRVepxUQv3e+iGizOARgz7AKxLiUKl+
u841IM324C7sddkxBwfAt0ubkdgMl3S+3mDp+rOzty6LDJ4qhQenOfNnL8EDTuZlfd3kSJ6rKmRH
gB0bSOEITnpJd8QTuHtUkczTZWH42T90TlC5LzJYVA5iIAkZLSkjwN6zfm94tvBgygc56oKZG4F9
hUuGg4VoWp+H8x1/Vxjd6aiI27uBWMurB4nfOXtZEZ9QZgEL+nx60T+xuE19EKhrE56WUT2wqoT8
Si+2imyuHBTKZsAHXc7e2N7Z1HCYMD/PH9ERNoqabC2aPrjpQh0VFpTNeN9iV8eKiU5hmg3nK1mS
hWkizBl4mCyDbD4Nbp8/U0SSh82qccq5aYmI+aes8W11AImQ4kBSTTN8WR35jXtsM1sflzGmtsXD
CVkcpnxiikORVnPyYTo5OC85pDzvQjoOJVdMhP4PGa5fkpkFdFmGdR7Xt7R5OV6nubH4EjPoBl+W
zHzL38/QHtFzXb3IOxUwuHAic/SRelyisTLHid1KxM2cqBBvdgoj+yVMoZ6tBgzwRh3pp08h9uLZ
vdQV8+AbdY3tP7sW3fRSaLyJuOkojfYzaCHZHsou38AKYlryx5VGYwGHQS9wSUdNtzl5IyTqnjVW
7JPMS5LBPtlMJBAFHD2poNp/Ay/tzdkKnvhzxcxyeeVWwY+Dua0LHrOyIgk2VgDk2sVMC4thkpLx
ambJkuHxjFZ9H/sEys4T/+zsyuSRVO2kJ9QBBuKp94u3NohfGET5hODJ3/VvrYkgEmeuz/zcKWYv
oE9t9PIk1tjL3pLt8D7CYtDFY+yDmrzbKNG4JnQIDBzCcx6c5QBhjVUBq/afWWIpv6IsNs27GQBx
nKyVYfQczyRZd3T56cB3zkDxlFSQB146S5z6GNUFQq0uRvc3Q2TspySfsNNNcCnKq557L3vEDUvg
ufD9Sb2Pczz5t1Jim3W70VnPUTtzhYu2t/e1O+NaQ7VFdp79nBKdTGc1AOn2RlZdhBIyssemXJzr
7G/UWC+kAbPCqqv/73SZOxSkcWSrLh6hhrlq0fZoKQ2lkCJDMJMC9STG7wPl72hwIlb4dPYtn3y3
T/im4PIMpFbg/WJCktCZAqhzpPdj+Wd0HeM/c1yAmhXwSrNjG/ZBe8Qx0csjKL6mu9e5IktKXcbF
y3o9Nk/tehgt7BBO2UB/7ucN7FyYoGRHx5TzNTCctJqFTFVbnmQbxNmfqkNlm0IYKXeKg/oGbIfH
x267it6DgGWmALeZHE5XwW4FqgkWojefCjlv+sd+GSZFXYeL6tgJy5NA0eAklkWWPSMwn12x2Svm
DJX9RNszPFiThVOV46lKP0UDlAMSIwVd2GMr3mIoC/NEC2zorebWDdB0JFBigptB82IHyUHFRWC4
QjtSr0vCN9LAHT8qrKomO08IY5gf1jnszKNrXRs9tezOiB+hA8JFywjYYooJx04cQ8j5FTTxIlfP
UGWW4MwkG6Z+BWmD2X9gBICnvA1hmCGp/7/vcSQxbW0kBR2QXU8gcDuTraqfvmX+4H20hQPDuvGY
Skq3QkU7xgUOeehQoeYiXLDKSbZzuK19qzDfZ+99Afweig5q6w3QAuOV3ZaZxwDMUFkeRl/NwNGw
oXx4lheY4qcIb+xqyN0zQwx4BZPb0MMEJH/IBToUVu+geLDHym6s/EcxBROLloKmbNwdqgNvFtvf
aGIs62NBI7RUZRfk3uhBUHtOHzh1OLrRd4jwA03xbpqI0dpiDgxYAIfbbQScxZEFD2uoPLajc56E
gq3diGWJGGJCl6YU4DFW4VC/j6TKw48+3UbhKYtQfiqfOPlhnVKHsVbINroDGjk+gUD63XDXGG8W
DcaJlecyaTGQHHDgePIWuoEMxh1QZ5ZS0tJ13aXwoRg8rFHZQ0CDQHmc/Q4hDG9dyHo/6APY4tdF
1MERpACi7MxYOcFosL3/l2TshXO1ws0ekGgQm7JuddsHnVfDH26v0n32GMywkbfMvPL/qW12iGML
ZnscfZ5LCJoxYmRJ8UPjY+yYQ/gIjhLRZ/kG9aPy+56qnSJLb1JoH0o3/stkAHEN3DiyR8d+yyxN
B7LUc6te4swB/3kRyufL5t0peWzi0S/vQqwD7p4OiWwejWvSXcIwV2jZhEWSpL34ae91w/MGSgse
Y73l9oC7mvqfwjIi7h1nai8GRlz6X7JU0sLgJsTRbLERd/waIvCeexeLs70iJw1w8PUcJMBFRrdU
r0kO/zvbae0M1KbpvKnKakHaZ+eP6uNdDyR78ytXPh971c38YI9q7UzSnEiuoiy0TcCZlaVa/yDW
4uv6GM0KVbCWlInfeFyk/OH5Id3DOtrCQVX1O5xpUHbDiiUCccqWH1ZXJepnGTPLHveslkLgbuPK
n24jdtPqOrOo1/np2hK7jbErgaM+5M55IUzEQESosfqnmu2mqxfU3qMaEZ3OgwFnxuSt9ooX/Ms8
6YzwicOPrCVYv1kCytqWZc6nTzZQxsVDaSZeJ39K4/A9ioLMe+/LGrgHuAr3HZeGE322phneC1Kv
DHWdilFeVHlMyoY1N5dENEimevaL+o5lsfiq6JdwV6NKMV9DXZrdQ5axMYgTpwzojk27EnOgznCS
/h2zWlcbdgj4jOGYopL6OJtx7OwzQKWQv6NoffkryNlZthtYCYpqgfffPLF1qCTQLjXxFahpkEFZ
CS0IwOIMibVq7oeKNoDZs9w29DLLYv5qqU4AyTpYU2LG6s3eRGuCV4q5srkrBjN6uHAWKHjHSjVR
9MzTQ53fh2MrzyGazXRS3BDQQaPW4gFgMa74keWTNN89tgAsVYrs/LvJKxYoxz4O6QNrc5F4F8eK
G17edXTR2Zj2HNnkDbytloL7tnUd/KqKppK5b1Tg1qkYoK7pSYCRjhh95Kr+YfI0/0x7FDYCmQ7U
S6rxAYL3NxF7t/haGqZ2H5GegNAe6pKdwhJeJWuCyMuzg246IXd7873O+qi5cjpitL+bJ7f/AUNv
qdgQ5jsrCxJaE3il2SeIQxhCcHuvgs3fyQQ2KLWFCxwPjH0DZTzyTUIEdE7p7eAlcQnGjHyWl4SM
0vqrCgqScoJx90pVgLJDiCoN/o+EtOBKf3FGllQeAC1W8VQjMGHLpzop6cRAqGEfYjkTrw7CTu59
8hiPyb+EsWezLybiQB8Ile5yBQO7OnsV132Kq3rLQHBQdtNv6hYQKWzBkfnMAsGaWu5fxD+BpUCM
u6jmGZADB1W4ZZ8DqDYjzoaeFDCFD7GMesdyoWz6z4WAUx+HYGLx8g6XzobOpSKuj5jjmDHA+V2T
fa786p9NakxpOfpoeKlxTf/F+QngjJ04/XNA/S6fHUm49baNKscdO0WxDgrM4U9eZljIk0wyy37y
qlY5OJ9AYm3FZLwQGmA7gsGiNNY9y7QQo9FfY0LwbEabnfsQ8zUv/ezL/5F0Jttx41gQ/SKeA4IE
QW5zUiqVmiXb8oZHsmXOAwjOX9+X1dvqLruUYhIPLyJuPGecvnwtO6bS49iBAr3jo56HvwmRvObi
+3wloABKbhJ0IbKJWeJtrcSJmHrgX9B0hW/5DaesxKb9GA+yv0duNe05hXxHhbE0rIEJVsTBJeZF
gQRuQXKT96XDm7jwEq43tL8g9WdDRjNeR9rVXodoctjrz8oPr6g4JK+ymuqM3ajGvHvBQ4kxLsoS
+Vt4mIz4x/UQ0O22LTRXSlghOpOsvnP6BBtdkub8TW40DqhNpY+AocIaFhfn3bbKIMSrIVQWanpE
8mGcqjpgSXuu00V4SBKCOnCR+779Kx2SE7eZk0UQlasQsAy2P4Sv24JcGUTBoWnkV+B1bFVuJAUv
yb1jOqxMtpJ8Tdmv8yLFqZLJS9PPofoyVdCLAsJ4EZGq4e6FfryzcxPnZ1q6yE/Rw8f7gLUJe2WO
Zq5mUz/iHExa4oznpqXodD1xpcGGEVtQzk/OqANLfRjWqTG6+IUzCbLpttQZ92lyxou/86pKR6Rq
mBCCnd4Cg+w7KHBIsR1B4wwvU6i2cgssSLKvYdysmL4wugHReg3ajtXuIYq5xV7oavMWXF/sAmYo
ZCj86T8KhusgOU9ssCAj4UQJ3CNBw5Wpx5uaOHufQVWF3Nr5OCXafJustDNmwpT125BwjqIqgrZJ
zKMqoC58Bwy8qFQ568Dt/hm1YcRNvY4B+XJrG36lI2nf+7Jf2jI6ZmO8vTV01lGda2ZAaZSPtcN8
FrVVI+VEvjf355Zqo8A5JOSZKvDNuTHrEyOY53wGqqupnUngNZWsPvDE48hptTuDrmws5VFr0Xg8
0BPXhPQTUQXI6W5J5SR+xj1cHkihzYBRqRi75TWHRNxcM2UIxgWh3u6ulUXAV9xp4m00rQvhfCm+
LHT2EMDFhgWW+zXoqKpHXBq8/sg91N7wWwg/dO9W5jMIZ/5E9M5vvsxOeEMLe/Zn9YrtzmIEaw0x
V8XJ9bG/dn2PW5f6Rd3ec4xqsBmAsF9UuVl2yd0jY2VbMZ9QJrxhY+RdbW7yX2C0MNGZeMShxj5/
tY8UUelmn+IlucC/XYGi0HNJkR52ihANp2SRzUV92PZAuobXu0f2pSxjTFvFv8zAZJ/dIoDrdhio
HG+HPU6xSYDknLVETY68LiL/r9ceMcnd4mA+TBR4CcYl4sBFZXK5cTCWvWqC1esBwQnkea61G99O
KCzpUbIXpAavE8gRTZrSboamnbhvMYIgUuParPoh6XCJQ++e9Ii5z8nln4LtJt06jOfPsSii5uz4
NJceFdli97Swf5NvYoqXH4TLEY/SpSPT0yzC3UTA2c0HIGCjQUiKwrfEZja7G3CChM+V9Zb6aspF
dVcz5mmwL3C3lofKT6PsEoSrytDTVv2HA9phyebEfn0rym4jRpUb+CD2TPmWrI5lvOH/PhOG2hge
2QFWadRyIUBQjUmAKVbq9BqwzF258/0FEsWqyM8x0Sa9wvINZ4iVpigMlNYhYUl6JQEBOCCO6uAz
0cbcQBuZ2q9udtUdz7jTsR/rPXuwKyGEE0fuCC6CLNta3ZN84Flq2xm0YkeeAlponlP+FYvZufe7
dk5vMUi14RUfNL8KPMP9HwKh9ouWbt5b1eqgtsk10tltmAKSf/BrtkJ7CB/hDQIvP3XIQ/XY1IH0
900f4uhhuS/tGczlYL8DppgB9rbGF/xrxPT6A1Isc2E19pxIVJ8D2WB01Y+qzTIqzoCJ8J+4TCPC
kmR4hK/szEH73XhuX/0ofCk/wMA1Z5IERfu8DG7nfSU4mnoCD5WI2WLhwi7YbtJrn3dHU8olOwRT
1v9OCo6eG+G1+mXinHwe4oCwyIYlnphh1/KjiZXNWdZWynsugJ3zMm9nHX7IDNDGB9RNgzLhsJaW
dEq1HibsJOfNWLkxoWajB9zbk40gaCc+aDJu5rh8/7uKsjHCcGt8W1d/21ixVQE9O724vkhfsPcy
LZgQBPlx8w+aS6lwVeIh3ZT6ptjaAgh346cojU6Jv/8H61y7jt3jAU0ZV0UXkYP7ErSXYnto0OLF
18Ydm6gmiKg/Ej5vkajb6Et5kTBF8R03j1AYkvEpZ6dJFyalroO9hYJg0jvsPDMZzLXymSthztCk
UeCK6ft9muSu95Tx4Y24qCVujcPSwcT4Q/p9nF8Tu7aZy6uhDPNPu8QzqwfUysonJaWKWf/efA2c
ueAIwuq2duaEmsUo0M4dRA6+nOT7CUZ8SQlT6xeafOPcSnbMHtq2sOFAtV+SOnzfe3l28ULf1yiZ
6kkRqe9u+iqH3pmErFFV6CXiFox+nR7IZeELDGEPExsowoD9T4QU3XXsqM62z7nIgNgEqy5p1jgs
JfUBLJeTYjppt5LmhGNt+OBM3riIS8q3brDDRyg7nvR5A7Je2bIkJIRX9MfqZtWpH926Md/Ea867
rPloW0V2MsSkpR4SHBsXnWbihRYvXx4Dr3S/F9ozwuc+D/jNCgi025yQocYtscfWUZOU2/Yv9Aty
7vPVkUSFslNaomyGnc7qe2YPeT9rkILbSYbQj5uf86WOCMBgXecl7PsV0g4+4sFk3Y1u6+jvrAnB
HRo3IHm9rmvPRWQM7KduWXljC0dsPuQYSu6zNgZXO0VbjEDj6ziBVWL2xdyGjhEsrqHouGybgqcU
/WYnmRZqqCab/jSlhdGcRA1jXtNs74TEw+uNO2t65P9r38M4T88gC237qlNyaqD8qbnhU2mKyWAV
n+juXQ0X9F0zgt1X8YykIFzjEzRxHP2EbRNvqxr5yl4TX3HRiII04QrY6d4wH0HHfhswLHYXBIYx
wobvKFb+CGwx68IYE6ehsy2lnO2Iixonagi0xOeePKxc2/CD5dTcjz0dv/sUoaq+VH0ivzrwCt0J
W9vgHzmxuFNiHoV8yvtO18wmaST7cB8VY+i/5FUEPNLGZEzuaY6P9NFPXaIiw4BXS0DVAEYAi6u4
VWRre/w5mdOfVLsljAdkt+YMvK2P1FNvpe+7tMEqkIwH5OIBkrJPQHDPyyHpbpms6GK0RsZfyDZM
rTu8xZW987CaVBu3uRviB7feVkdLOtN/hV93gmAPKkZFxLZ8wFZ3dk25z8BGgDaJH23cwIDRymgl
8eyaEzei4t3F9qQvwopsOvumWl4LPtMI5W3uZJDvOmt79xYREqPZmcBkSz9MNfEvK+YncoxMdMuR
5r64uwc/U5bvTp1wwrahTt3DvGYT9dFINuWVhC3+LU6VaXZfxDASDqJ8rLEJv7GW1dAjeUUv+o4Y
otNoH6iljB4yX9UgOSmbttnOxfDmJefYR7E5xpbp7Z5loN+9rGKAloos3/LOISPI28rARgjvgsjJ
qVr2+m1Sr5jtuamIpGC1cBgIzsUg85pUmu+KKbjsb0KY+XSTk3JbD6b3Qm4b1GyTA4XJM1f3PPaM
mUHmYqoKK8tZD++jsvWVvcw4PtNqTIckZxz/0XRbcFlJd5gjKKYHb2zcf0mZ5fYPMyQCL6Jt4aEl
hpn40lUT0xA94jy9S3pNZj6zI5esREtwmSyJHb/8XQGa8I9LiEdAHxJPJOOLzMjx3xvsn8tvDt32
IYQ7gagb1sHr5AzhvWVRd2ZXg2GgoNpJXDG9qOxuVjBpnuAFBfk5bacteuypPjtWmn8ggjwZWdSg
wV0qrJ/w/XIYftgUqll/mR5puaEzanNlBB5mDbb5xCd2RQeRgppEykHoZm8YltC8aKitIV3u4awE
37MScJ0pz8g+an9Udo8tVPZ3q9bElpVGvuTAbZk0G5f0E6cdOmpVkG2B2Uj2rxn6zIP0QPtn5kv8
h2acWCINwsNlRWlzQeaRyDtVC+FqNnslddyb6Y+hizKdjc20LrRHBB6BkL0felv817B/qbKeXXk1
+stHFG6utrwstkpHk1AcOVL3IM4LZ5klUy1JfoZaoY54Yrvss1+ZftVNTuq/7jFEwYdj67AT4ejO
LwKDZf2UARab/pLXwg5TwLftPkglbk0pCDTYU5fNfIHJWt5neVtYOoFWSMWkL4BXWlsBvBsG1NLF
xtMdq2tEB2ZPui2qdO1clL6GKt+EloUHRd6iumn/W1IKFSXOcOJuntBdvtRsmQU58eEAsj3qP/0C
+Ycwe8a9FqDtNGyxg9oNHJb8kGM7b3qizVScNcpvfEpVEeibMXaW4CZbQ2IvC9/Uzy0gmNwJs41l
kVv1v0lHooAAy/L/epWj62JHOVEnrxy/or4nYLnMuH3W1P3Gwju9Z3hWij0fFHf4MAg4h4QzRPkV
XcV+M+7xeYcB6dSm4oW+T7yyshTaO83LIl2Uw65wu19BlqPo+4sAwKuq9o1o02TxJqVIWQHKCwg+
l4sK1KpIveZqQo5jKRb+wiFVho9V5sgnItVmwHwjQC5mEBT78bSkWnNWq6j+BW2neZ7YUjOxA415
S6YJdy2rlunkVw32yMpGnn8iqlOfTdXlw6sRdIOJ3oUHsIbphIbxX3lo4eJBocpMmh+sWGiAJPsc
V9l1VKt9CXlIibNxDISnWrAIgurireOB4m2uCk1GI+GC+2KI91z1gXbdBdyRaNhg/R4iXalePtJo
WufXwt3S7BrnFoJ1j7mW3zsY3YWYFDv3m3omAgfmb8Jj7leOz7hIz+W4c1WmH4elwssEJDd/pYSH
3ejkprDTpg6z3E1WQ+P5A5kUaz3BR1K6GU58RHEIvFgrRWR/ZKwPYPfQZh+TPKViw+ckbtBM49q7
bYKZBK6Hl2qflL12HrZMb37Dz5HAFIOtQA4AuDTfdBap+h9CVOechQ2EcxRacJLvpUEteKelKO0+
RMfG/z1wBHzCHd+XpgQJX4ZNEj+zucLACg+oVpyb5ewOULUKm/xbeBx0eEjpp/CSK4sRf3ogU8dW
B4t/DUmTBF5wJ/IMjg8eNAoDXpBp87S+RSUu24cYI8P4ylal72gsbrehDszs7N35IUosBjqD8npL
6J55Akex6zxQV+EMW8zdLX3+SDhsyyFMRzE+TQZg4reSAxRvfu0uxkfrLpyWBNgDZxleeMOKzuyC
vpMZRsiQt9+TolTCMpThGfvjmjY2y5sNF1L6u7GVJmBSYuh/d5I0zV4SYtzM1myucXnAB1HplSBo
NV96GHUQd7EhZBPGeb+Ml309K7myPxxrcWUyRk4FbKa784rAvLwguNPPajzYYvuJqhCwy3AbiwkT
pFzEHrAcrhIRK3KXmM3m4LT9odDxgmhSL67IMK4OkDzUdZkdX/72ZLv8zMreLc4MfznVA1wEVXO3
Bl2X3vUt7AhKGKq2viPABBPOlcM8/StoQq8PEG5Yi/grC5kK0+Jme9tyGcNaYjOGW8SELaIQX1/i
TZivBtMFFxNF3I20qhZzT54l7zhAGFDwEHZg8JCY260rMI665xRTNymkokpODSFdfHGUWG9BqN4r
o1+S1h2v5hW1Mhd0bhqfw6UWv7LQL2vqlmEs/vDXcrrOQKjktiBQ3beCbsTPR44bfUcJsuXAPGVy
In4HwGKnZ77XxPbzPxzSutRbQEKPZGnYxiOr+JIed+yWXphrbLC8u+LnOl10f3Sdwi8KKmy6rY/O
CFf/5H3rnuq5bYeHOmq4qXieg+0VchIJcCri0SLZOm2MK1ES4YCAzRRjWRiyNaJc1hxZVbPlTQF1
/K7SLWJb1sSowZnOKdVtNWXrIIuiSl2nbsP9JNxR0ZVjFks3wCHc6JWPE5pJu4QU/trKD7uDlyH3
HYc1xD9egch2dhV5Dwu9iFXJyam4dIAtFq8wY3H/F90sllNCSJaNuC7UcBcVC0nnMZ7MM+m0dbgn
xSV/eYJjaufjsrtzk7whNBW6ZIPDUfg/OQddyZxCIbPLjEwoiL/TiNggUs2z6Z4CQpjfK5KABycd
Cew+USwUH7IR/uMhVghpuxzTbwTqynfNuWzHfEMb0fS4k9Kz3zyxKnsBQbuaX8XIBfYMVQGrEzEr
vtwskVn6k44x/s2k8pYho/FUC48WZzswF0gSmQcDIKyjJ2s7t7zB7iCrx4kuTvVD0OphOOgLNGjg
H06IvIxYkJgfxmYdzsbe1xRvo6UQuC4k9rsh07K8rD1u6VPpMsW8yGjCeJTCHTVXOwZACqUD0ePi
YQA2d2sqXHlMfQ6Gb9bNvVDgNdtV/V0QEtJn1n4+rzZVZUBUijYbT0BKdEfAcey2QtNmoTeXLEh6
oZSFAWZRFj4/uz/eG4OIao7ctMvZ7wb8VKdirdgh8O4z8QNeHI5idKfFXnE0EbcEBjZnhAI6ZjOc
O4vex5C5BO0MwKPZGZR4HjMVDeBoIztwzqxpgkPIeEJ/Dkzj7caVA1KiUdl3dLFTs8b1FeQR+RwO
b1xxm9UZlJ25ZBntbVehcsgkA6nujGrQif+Vdwq6gIm4Tx+KrtTePum8Xp6E9WjKBOK94kmtJKsP
Mp+bOQEKjGBX80X3Ml8tuPDqh3SkeljWkk+MqgxWUvBfRP+DGZjrt0lCMD9E0Mb+ZmMsfMS+m37z
fDFbhpjrP6WXTy9h1/CImGFjS7Eoprx9YgHCyYxT09kN4G2LfWFmrrTY0DCbwFX/7465AXSqTGAz
ajD288NKxYMhKA/izbXhxXcp9L4/gB8RXArQbr9K9gMOJs+8YBOhWHDt/bbpfofW5BcUuNQ5gHcL
aIb1LEozL8XFoBrCA2I/u5C0OQB9Y4cWiBXzIxv8JPyZhIG9DGRbl7sEYPAfrPNkqrPYKzjwDG1l
m9ePdIWVVKgdMNmzcJ0gVj7HLkCMI261tj0kheTGVbEgp0KlyvVbhvk2POC7IrsXS+v85gcM32UE
uwAjMOcYvqbM1HeE+zD24U2Fe4ENiv/ConfYuLrK/qgmhU8PtwxUZOC1wZcQlfUJVbEi92+j0uNX
g8Grqi4dLbLgHNwWvg8RUqo1qD3ZLsqAqHd2gpnKaghH/IVLM6N9E1OFeoJ0jSlYxEuiHwoPnMQe
aCnFXVB8yzsJhcDeAvZnDUDjzTiC48UoSewzujCJctjGjkN8UIQ+k62ZsDfuEAks/W5dIRAj+NNp
rM8NOzpedM+tmJmbrGyjK3RF+dMZWqKCmhHKfxISwf0gZJuq52AEVwIhbgOaLBnxBIKeW1ESiOn5
CtWiJKjS4+0JvIUwIINa8RRPGdARbA8+lmxypUeQMvwYdmG3fuCusszXpAc/sGmtC+LWZvEzsuTm
xPbHP1L4N4FnpyKrvw2xQNM3P4ywn4jwMHUbYtLy1c8LRuZ4NlTPxZjFvpJaOnd8T4jm42EOngN3
5oLYmAw/dwY1je1dPdX+E+cQU2SA9VfDumzJedjaVf2O59+mt12qnORuiSz1O8WEkHFNsRxBw8B3
luzZ6bu/FzIUB8v6kFVxlxOdC+ct8MN7nkjegvrgvw+Z007vRRZBV8sj7L8VjYi3xEC3MYR+C+ZK
HFC8R+k6bQAswkj6U2AdrPbr2PjvNskj+aFrwhN3IeLcK+uC4lRHOedwGMIg3BVeXvm3JhKwCiSu
Xn67SYSNOV6b6SX3JSt+YVP3uCxzN/PpxxDNgHiQmsEvOc8/e7PBD+MWsQoD02qDG5+GHKY9IvYk
PubJqj1L5pLfsi23JBGwq+c6wVh3MlMHuManYcLji1XG1G7AuSErfMpZK4Q/WRLRcgBGAYiydQiq
HJAT1RkfRYutOfXNKwEpTnbJB1W8DtS7bS1P8wbemcz6LyaMQBHbMBRUUkO4uxmaFYt8HuHhvlAo
ac9F+V/2zqeWAJd2i8GOtFDQ8wah7vKW0j4SiQ4qB73GAR21DwnIOcONMu8vE/YDrgSFGz6ViBE9
YI3A+zCulzzEekjfXKstRjgPWsWWdRxm9Pom/zK+oWtXzU4V7oh4dLzCZzdqagTmIngM+9Vtd51B
HLiNrRM9YfWgeaZkpHmdElA3+2HUTkh1C6cHE1Qc3ZBMJVlO5Q7qWUG2DLtHvWDA1UHkTi8r60fY
KP0A+153vTsDBPJD7KrnIC6xWenCdNcIx9nwKJeZDwdCRHbUEofSaWDH6z+QJxydk7RuNiNl5SMm
JB8mN11bvfxNqGaK2VOXOt+3zbx9fwAcUBhMg9iEt5vF/El5DJptvqDcAqfhUTFBO38qOkOo1Ckz
/BNRSS6eWuuxdHb05aJ8/L/bHGAWeZyYJrx8ByLK/WG7xjyOVYVJhUiiJ47sIGoL4mhs6c2j5OJv
Eg7OcNuMAa9dMm3oI3OjGK8bADiws5qRZyMnicNLOYsqXjkO/IaFU+/Oq2sul5h+nP4QsZxfb0PE
++9uHjD+tj3a+GnOMzfYe+SbfuplhJoC795t/kZtXrN2pZpW/9RkS/gT+SWx0YPrF6fwAGGa3la5
LygBHJwmOslFmQGXV4b7cB+TabcXJ+1bjiUAUD2+USK/pDSqWPmYNj2rKYuRWQcquOAKynISlc5t
35cYBB82Fhx/T05BvuJrdpeo/Mzo82MBy8aW1s4gtam5rbC7y0sZOiPqqaVqo3i0rbeF0+cUxMVl
TnQviwOu74AVjLd65U0GXppOUksw3+IO5MFhxY/GV3C9LS5kLQEEVO2U8VHSPU4xUkIV63q2Xd61
cI9oIpqeIDRg1VBiS8wtvCCnG0iP5RtUO0whoXWwNPnL6PNdxkqRXjKEgJn2oo7FgmBcna/NwHR6
bPCGyRe/6LF1sc9Ehvd5Of2oyLESgcpVgOweqKF8rdnCV28OjQXz74D46c+GtOjKA9dNoBpo0MBu
mQ/mj6nF7HFmZl3isqai8JiX2QrF4F9lpn4CXLyUWMZug9YfKRLlV9N1P4d4FUG429qRW7HXBOjF
HgJcyLTdDSOSMs4HCLdgCJL3uB+tyyLHM2tx4VnwHquknvrunvApz1egeL0w25gpxJSOlJ3QksdM
Aky9bvCrHipwqSeBAfIHnjvKmDorzW3us2wqiZYmpfdWgHyufzdRRHEvuMz82qSBgwJrSBtJzwSX
IZSzW519z1ILQPkP26NjUus1ufXa2QF12eRe9Wl8YfSJO3CUfeGqYhlNG7zXvtSq95P3krfV9FF2
mkUJ6nkfQDTtseWp97SE7gMRcBtWw0Hw98eG++0/tmSRb5kp+paNh1lRSf8NI1cJ4AoWuyIoDc9f
ITBmY2GC16EjBMdJPYJZZp8cpQuQ71D2VDzovvo15NBQ7niKZpvhmWqo5NqHJaPrBWV8Wz8myqW8
w5SRS5NNlKAAZC5lyo/DPIQAeYbBTO9YJUpnIQLA8+PscaXkWwwHllM4nAv2LguCh2oCqrnWLuT1
NIqFsNdEutL+QG1onHddhbp6GcAIeMR4ZJ8UyD04PNitJvBbJFGpGJt0Tk76aQj8IKIGiZtBM98i
sE2ZwARns/YDsBzLf5xITSFenLZyO7VrwqpzPtakcwO5X4MlIaJB5w6RAL4wTe2daCVTdXeQVob1
s0PZRQOZwKXbiwhO6cR8WUuQ8Yh1sWZVelzJapjlRGcOfpjrKkP+rSUEOe8fyrhWFS4sXNGz2vVk
KER2SFOVf+SVWGH9cIl/TfI0W/BD9c2HQcWQ3pUK1tC9VK1LQVDNs3otUvy2O8HdzMW3qomSgksB
aLuzJirMDfe7sYmOabYiYe5dIwkHHFsPB91z32Huf2Dl3tOjRFZpGv+Ap/SWP3VAqeqVyWWN/skQ
Duy+p5ahu2u5dgoSOLx3LxkpI3CwmrGCx4bc47XCz9o+WGpautNk1ITuZ1vzEvkjzdsWwpgmyFND
JtyDfFyIFGXY2N/duOv+kQBP/edZ5iuGTiuW8jGuVvri/SRwcmI79EOeU9a5VKKvU3V1aqf6SzWT
LW/ozRUeOTql6a6d2FQ9jVjsk/NsOEXqfS5htT4oy/rPsEquUtkeej9wPimWdqnS6fgIXylFZ1jb
43XETx8SFYYIjBk7PGFl0vkXQpsq79kTCYJ8LMmZCKokp5mcJTcIUGq6UFU6G8/fVOaVJO9LRqZV
7nKPkhRsk6Ok1dlP2BzuEZm6d5HNE8/gyBHBygpp8qEIO9grmryFd0sAdOFXPlEHxSBlo+7fWOXz
c+EhE2t0Zzccjii8UUSlBYVM8SM5ok7/JkpnQN3FYflJ0VBs2WknTjS95jxXiodJOMu06+duDKBd
8+vaRSOO+Kuv19g8TAsq3nUcKg/GJBh7/Z2hw3lv7cycgi81htER5YRhon3kaINjMVHBY9SNjQZl
NjvUaER9C1LNVeKmt1FDTdecss7pMhqmN3mxlQzl9PVs8k6RFA6uEEnpz05D58RylKf+pZ3q8Csm
ZZrv3U6MeNasi3k5zxz/INwi+lWvEnMUpqdY7UJWoNMNZj76XIVy/DcgRuEroYKeVTuHdSv86bMF
A5weVqonIIEMQeFfRuxihpUc72rO+wZjKLFZ+cZbYbn3wgkWYQ5ol4rjCh4OYZ98uEcAqj7YTjsJ
SAdDmAGAZ/UP+8By15hwPGXce34OSdY80fStTiOzwL2LcffBCcroR6ym+WPgsuRRCgBLgeVSkV1n
lsSfIa830P2xSMKzI/2G7DbdiizNnERopl9IGvt16vovXbfhxtYM2Sxx5WlPfOcofytRir8hj3W/
ZWm8YK+ztHjZXAyvFPfKV3xgMzGxLBEXYE4caNgJuFQ1ffJQ1pauYc9ibec+Cfwnm3AtTPQs/JOt
9u4gsJTk4boEFrldun+ESOc7xnt6XlZLWQPTTz1/O+6QBEe/YuMJU4LMzxtd39FCnAjjCH8y3xHy
PXVe8dh7KZuVzfXLTbymrIDPkh/7fcTgAj7GU+a3myrzXiUQPZhrVHLfxwTFz3NNf+CRIbGg7W1I
4K86EZL0WMjpkdw0emRogmZfOaUSD2uXgc3Y1XhY1veFwUxm+9GsHcBwCzpqb9Ig+qtawgmHlDfc
XVka9o9Nh8NsX7agTatQYalsAsXFFM1uyj/qWKafiVTFtfIo2th3kW7bMwpMRYpOV+mN0ZvYyVa0
Dc5RLqbgRGtPoX+mcqjOeDg53sGe6X8JFWncRgsY7gdUmWREjhrX6SmQTknmPhn9W/BByQwRU9Vi
V7Nu5zSFRaeJtLkzocBKTvR+xoENaOiQaXYEVFERAYvD5tpWYvH2bA8q/xCVtTK3qAJEVkiGsTyu
FwM6kFhn6SKLxuF6iFjPlfsxL9x7Ouvng4ZGyTsvKEN7u+LT+z1CelEHut55yzSdji1BrSl9m4hH
lYcBJbZ518GIxWmw/J1/gJsXhLxsocMnzJH+eKCNXvvnoMxD5+gUtkdAzwk4bz4j+kSoxvGBatNh
7ZEwrBLbxN6NCfVY3TE6uD5OJacMuXbopeDP+k/G8N2q/IVGD7thqisQ18ISFPAc375PqgyiXdgH
4q8HcejTyV0HokjiqU+wsQOYmhUfIjppWX3o0MWPTIiQ0OOIBRWuOiQEoqEweKjOHlrzrFTPzqqp
B+TiSIaXuVt6/xIXOD6PkfIZanKJB+sIh6FH+XXxr6GHGcd/LNpJftkp6Osr4RubvTemdz5cx22b
S6Dm6oE7FUI9eWH6jmB3+Ni4uJRRQtcsNNJ0vUcjNmUEzjv+mu7PIpnFqa51RHKVXchrb3bMnDFT
4VzF2+NUn8IUUcH8ynUO5iVqqjlmFZfyI8Js9R66qeE7SDnSVc/tnHCTSHk591MWaMqdS7DMAUnR
ZzsM6aUpuLUdnD7K3zE0dO+K69pFcAWazhEFTUSNcELEcBJbkb5FNSHpP4Q+6vm+ThDP2OeqIj7M
ci2xF6WJ5JlJ+hbbT4rl3L3mkZe3733rVvM9SdjGvhV54xFTbtM2LHcIu6bBqQhe/Yb5nP5bTmOl
7gLtEMlM2O7Wn1ioCuctzDzYGFNLoxGxb1Kae/AAtBOGUd3zgoQqXrHFm2sR5WDdc7EeeCPz+YPK
a6ZrJtKqPLpp2TjoP0pgHHBmJ76nm8DxbzIsoGA4swWGFt2abO1qJBx9u106u4+cmErkk0714+q2
gK0MfEwQ6txPUCR4dvg9jffUAGXyYyIBaec9cJ9M0VOLS+OncFmkHdoKdvGbs3JR+RERV0eMLaZY
f/DBGJ8NEdUgZy+ak+Ud6SuaThYZDYwWxnF5Q2A5J6KbMEvfE3Cp9XmdGDH2UzMq3ruMJEQ3dKPz
+GT9PvdvhjlywneS3LiFd2zYp5z+2Fj9pCXKpSKH80gf8okdJUFmaiyBPSVRke5KLFmUZWpC/YyN
kQQJQVP5YRFzkl0j9k31URKgaM40htrySesg5E+YGqO9Z7bUC4Y1WcAd+GilNobL/9LMe2aSpn4v
7VAOF952VfWZxo3jn/Iql506YNjJiZ/FoukeS2J+8mnW7jLcj03aVI+kEPSK0pMvCIfcACK8FMJE
l75EYfq50PEpj6gH9F3zbU+WE6XBsn7DrCgXoJ8c0+8S22y67Cvfp+ieCatExA0yrGQcVrVPVpQQ
63tJFEl9u31a66eNW7Ycl7XlYzrU0LR9bEcLDtSDGlOjj8ggVYnXLUHtPM4gujZmSmeeU7693qni
NcRoiN38X0BpT390prTl8BdK/55nXb0qNJ38VOpwGA9DVmDVC4KUDaKaoMayAlzwdcxNZH6tVaDZ
QPnakq8qpoE2Dpau4KeJrxSHaNJd/GDSyH8wOXeLY2Wc5YsWD48JIh96EkzBTEj+QGtpQWoGhW83
8Z7GYioj+aMjcEoovWIGJGfBxp51E/GtvaDT4rFlHtwMMKn9KWi4YduLJHPXchCNbOdd+9ebJne6
Tby8hwifRXY8C4nMDW0goSNbt1QDwrVDQ4CO2fCq4euDcirmKMCbtURsWie+xnQQJV2BfkZbCYtm
tLDm3EY0TsIRYZdIgAQC0rGvsqg7LiXFuLfQgZm7U9+KeN85bHmO1GwYPJEeItsdlXMGDyTreirM
q02QZH7We1TuMdxZr8ySE7A7gv0KrxWVYNv1dsfv1A9PVumO7uSWI2IHb1X+1DHLmGMe1g4cQ8Ql
vEo9u7G9DQ0HsMz90rvwjDU/x6xcblhhB8OxJZmaH1dbCv/Me0vgluLq9Og2MbjmdcnlCm0v7n5o
v7PLD4PlcaSl3ZmWP9mUM+GvTQCXhk91+h9n57EcOY+t21fp+MeHcejNjdt3kFZSSqWUSio3YUhl
6L3n09/F6okKJZIdOVNoQCQIbBDY+Pb6+itMTPwPkGKU/JHzE2BxeygG7ZpPhqdxfWODJuFitsoa
dYPGu+g+INxUsyvTgJkDKg93l4PbOewNizJRqbApKym4CyQqKLbctafOlS+VQ0alWo7B5MYOWts/
wZkPkTg0TeajXdC9VyAAugpctvNPYQfR8sOIM+d453RNbd7DSRwbcJowfXaGJJkvFrhab2OUATsc
JSvi6CoauMDCe7EKp/8E5YcQufQNgdV88xwK/ZjtbfQl9yLbvwcF4ETX+N+V4yEpDOsRnE/X7/Fa
oiqIFbLLnkeyo4iIqDWOqDRn9eAIaPaI3DBYZSCMUPpsQuXLTxQOu+nJTIKw542gFkCJXddk+5zU
NaFoFc1+5DFYbAD0lXaNBLDm2VSpDofohEr/wIiV4zOneEfdYVOR5kyiYnhBQIW1pZn5CuB58PvJ
uW1KI78NO7MLb0s7wl5xpCAz2ztj2oDRZCv7HaIUsvs0acqX0ci7du9iA93SsSAh0EYtpTi9HYeD
Wfu6tS8HG5pNjLuo9qQZgFN+KLmMEJb71LA7j1iWDDup1bX8WJRkrY52zBdrw1rZYL0yaLa9y9Sk
s8hCtykm6BmryQGvjvxjNKj1L8q/oQRS+mfeuwWKJBRwDcL6zgTTfx0i6umuJFsK/F1LNrX5kZBd
hzXvcwkOtKQr3aNGjlvZoaqHzx4PlvPkNRLaTRUkR3zTJlKdXnPnXso7rpCl9oAmi7ygYfhZfptQ
lHFl4Ehos4kHIIMCk5KhTuUaFhj4TyXn6FuAFPugced9HOwka16MpImRnLT2NzvHw7RM1eJoVKn0
3GqFjWQF5PpjHAz5vYEfBvEOCW9PSGCc41jZzxr73YmHpiDJi11XYqtvqQ85OYKXijXwMCI2vzHk
Ns/O7B+UD7orWfpRsyIOaxrwzJ9J6TsI8MbqhmJtEzii2u9KrmA/spypx8CXlGRPlb65B5qbHGEu
DA95K2uUkaWg+rTKfCVb137MfUzerynNMr4PrMYnR+ml66J2x2/QVqG9ZrZVbClqIj9ZYYF5FZZw
kQ5y0+sGXw/Z0nZ56lcfM783b6qKcuttlLdIUQOumR8kQC0afNPQPKKMCvapgt0oKG7zgFkEApvE
aW9QtTYyR/TcDD4Agm6C61TVLWYDho3bRoLql4eBe+1X44CTJqK/DZW1wZcyDEG7drnGkVkKUHtv
AJujmjcqzUeDQfC0OLVy0Uumte4+Qy/2C1xpfcrRJVNRu6usMMpH19O4UoBnCCWDjACmfwVVUHc9
7hdFvqH8tfmBC5kFULqC2A99Qa7uJDIJ1c7gRoLq4TAaMA4t0pHNXTUYlBPBNWkOlKsOQMc15Z4E
v3PrR1RAUzw4frW6QXvGwRWhA8dLHcAkNSsn3rEfXOOqF1KIx3Uiy6rEs+RClb/21HLKVyAUp70R
eb+ae7Y2Aw5QR8CNmIhedQV9Z+xuh1QLsy1gGuo2ILpyvXQt9yHJETaLSXyszUQ7wy2Ba9rGxVHp
qvIEkU47UoSk3duwuT5FBVYdWIOUB3b81aMXp2V1tAMHzkXJwY1V2Nbr8qRGiHLJoqCy2GiBLXE1
koEE2KVtNJB58EpD3eG0B0krV3SzQ+NMVcMnL4aXXRRd8jEbKvWOvF5JnThEm0/dWGRYlxU2F4M2
YmaFexKzTbMrmwotZx9jPQxrE9AJhu5tVbAtTLucD7frwKXHHJghRATDfTDuH+7ey8fwrpmyPXwF
yCgVvDX4WjAlHiAB91dlrnRfuGaFCzi68kuAlcS1qw/GFZVN6TXFQ+Gwtzwq03ZdPErRtc6mOfkm
FZAaD1oadSgvMQzVt3LulJBbOfVxKkhbJdx7IVdnV0jk8XUK7QQsPknFRLFN6JZpSf1tG2gSrqtF
lzHaNac6fCzH/hiUUVshxQ5G90SVweg8OzZWS08F6y3bAqPCV3MIbTe+hVrf4NvCTTzZPAmvGNmy
jZ1i58FryNw8WV6tn1BXw7guNeOMhqtnY8b/8qyNEXoWCgXNeRGSk2yaH51CoDppWQxXmjldK5ew
IbBKpcaRE3/vjhhWI3o+tuVI+WyOo5Z7n+XguCDkhN4vSKzVOdXJeOHQHJQ3bd1/BD0T6h/kOKQk
pGd9x5tBGwOAT1CLdqGO09Shhs0LE4EMSAftTmqrG4R2ShVvqJCg4DjI05FQ1bjLCUDqcs/bPA8S
11B8EBTQgcExhGeiYAroYALsH2wgv6p7jzJ8lPqdhMSyOY6aFHEylIzcSZ7QfipBvUsq2bCrA2BC
HFcp3EOY0tXZ2aooUOlSqYAlidMilLB9UnMGrneBMkqGDj6s0vNqJ3FMb7JbLI7H+BljZCn/PHRV
y6/Ka1Xvbwyl4jb0uiwsrnp2NmSQ8gXJY0uNXobrMTcKnUcVGUFO/be3M8heT1POtGouq2A8DlvJ
0Z1HG0MN9gWwI6ThxuSbHf3kAnSwoER3OkVynCFia3h0C0NTr//51//+v//7vf8/3k+yfGDYsvRf
aZOckfDW1b//0f/5V/6f/17/+Pc/ErYHlq6boMr4//eXx4Dz8b//Uf7HVnPJ4LfZL8idOE3b8JEt
ily3y0+3Zp4u//l0UDm+pqmS9ZJkmnv0YpNEAxaCfBotw3+00GJ9LiTFfFluzXi/NdkRWqupuSTx
Jz8gXJUPqDuzQxdOW2s+VYflJlR1pg37zzYgW7kKFGn7wZZCf/jkmrgMTw7JuCNwijEGag1yK22M
ryavMToEwESCa5B+RfPBjYPChe/pJqCa0GlQe0k1RpAm+YbNpd0fSdWmCsqiksThRm3KQPvESZu6
UPb+g/+qSoqG4Ytt9YXZH6QBEN/Ncq9mJoE8Dd+bSVCFJpd0STrNrKkeQcY3sN/l4EjNq8saMP9s
QDKcruKcqf/whyLVHkDF5QG3oBQg1NlmuYmZqSZPk+JNH6Ko7SH0WP1jYTQfK3JvW3LT5R4f9Z3C
jm+bunK80pu5eTa9xjdNwaHwUCRV1ktJwfAxdBTymFh2cNtwu9wXZW6WaX+2EDk66Bt7HB4rTfnV
QevFEFi+HgYufCsHWWXRUrBFQR1lEk+jXvS3GHhg2xrrKxNiGpd3VgV5+l1vekhS2tYkHBhPattr
0BI9Th0VoL0EMP6z27hS/zKqjbbS3bnWhDWokYqkkqxSf4naGEwcJdxcWlJsH5bnonOslQkyN8mF
tSgKwqyuNad+9mJyeDjCjVdt044/lofs/TlhOcLa03UlxwB2uC8y3zFyAhym1Fzdt2lwv9zA+z8f
vNufQyKj0Bp1LTVeurbw3Kk0qM4/WlmtyxeNguUIi0CZjlxCIFJ7oZ6khijDdYkfU83lI5Dfx/BF
LhoHyxHWgsx2ya2OtfPghtS2c1vG1gOxX/Bh+T3NDYSwDjTcmmJubOgvhYumrB+lH4gbtT1aqHjl
ozY3EtP/3wQHOlyt9YMkeOBSOHwduL67q+C9nZZ//9zThdCH5qkAxqqGR11RQYe4bNXI+44KzOzL
GhBiW6eOGL/G2H6J8rK8rTmkXxXIPz4tP/39WLYcMZYbIDxWHVenrvGMfKNaXrULhiChVhHPiI2W
+vnKPJoi6+81ynKEeC7kwSB/b0tnN2HTwh4KvDagMRXbl80AI4yKAI98ZQ6xR0/blUZnRscWwtwB
JeOEbm299Phw9E8lO15kqyj6x+Py+3v/M4a+5M/JBW6Fkk6zj14cPaYGP+8+WG4UbtLWRl6YmWcg
Mo/LLc28P1uId0jdWUxhkXsuEvK6uBjskxgbQnXEwEkrweYgeumT8m7k270SOTOxaQuhX3hxi8Io
oknPkJ/R2vvoTobsjMZgLfznBkgIfyTG5E46L3zIyjJ/AnToP40cRVY6MPf06f9vQl+2m66jBNJ7
wHScGs6ihQR4qjGpiHbLgzITPrYQ/TGFXCF1wDr8qtrYhXbZcpau7G2VS3eAvdQL+yGsASZAF+Iz
sF/sqEcjk1TmLchtdyVI5oZZWAP0xkbu6/f1SSUNUN/YWYOBcekS+a7S4D+x/KrmxkKI/8xCRcs9
Y4NOXfYRe1bdgLUEsl99vFtuYWYwLCHYKVq3OqtGwFB4KdrrwfwGLRJBtUtmMC26h+VWZvphCRFf
gcqmQs31Hz23Gq5VpwxfqfUKVr7qM2NhCVGe6b2JT7TlPiD41Fv06YqMwI97OTu2lWtfDynGW+7H
9HvfWY8tIbg9T53Qdm78wOjjV+ZMFe3nSiZt/3tJpu4/x6Y+elpube6tCXEOwySR+qaJH9QwQ9IB
qpgPpIYzT7oy+HMvbmr4TahT39MD4Gu6Ez2hkD5zkI/mBbeb+Htf1gUh1iNFsXpT9eIH0yFFmuit
esbF8cIPiSWEuBo7DQY4avQAYWISfAFr97qHzqyIFNX5RH3C+bJuCNHe6QXKeLluHnRlpBTej9Kd
JUNQXX763KwSozzEj6f3sH6femDii7NpeoU65+oVZAllhQPXfGm5MuYzk8oUAt7lciYnndY8d62M
4Y3Z85061TICm5W910xvTCHWbZ1yzTp264cMkfhG79mp2B44aw2SNnfk1UEqjUeyZ/lKh5TpNb0T
lKYQ/oUeAHUL8JIKytLcD9R27houw64oD94ODufjoZiSpukQw8KswXDBCVgZudm2hQUhgB1mmjBD
qIyxz4OSbF0pC7c6mNAdnjflttHH+x7Y87ZM+JcEEuSylcgU1gbus/TEHWz/QVfN26j0FUoI7KdM
Jq2FSgW29ODWW4PNzvIUne2osFRwOSDD8dehkYWD/AXuYpy6R6QgefRSgOpvT8nYB+hbDYjFGzWR
zQp4XwMNcef5lozK/8LfISwoA3VTiID6iikbDMceqynkJMovV2q4iIRHo0setknhAJtFpqojdlZm
2cye1RSXGtzHHBk36YesK52bbnxCCn02bcpdfn8qXSnZLfdw5oNsCktNYTk14uu6fa6BwZx9syyO
aPCTDZ/P9Efv+cV+uZ2Ztd8UFh0X0wiZZHn7Uhgo2xIZsbTXGbdtymX7cgszK40hrjR1SBWPV+T3
lQG0Y1d3tvuZKxrp9bLHC+uMmYcmdsJhcYooDjWiPcXRlO0k3CWE3mG5iZmlzBBWFqwK5J4yGvec
5Tl5fpI2ldfLB8rJi52UNVtIhudWQbC63NzMkBjiYkKJimoaKuU0hm8Ed7ImgWOwncGoP3Nv0Wor
p++ZQ5ExNf/mq194pQzdsEseTK28xigec+r2O1uMUxNOHujT6qHIzb6ctjXLHZuZ04aweAQwbhJU
t7gTJIYiUTqMkCYaNlmaSz42ElESWKfSM7pouLCLwipBrXvTDpzEnilF+6zamvXVzjVSVg3mLsTR
DaqGj71hkAdOQTGt9HJuvqt/vlfZ4fqDcvzsoWjAPB3lfCKGU4Whf1l+izNLkCGsDOB57VoB9PNc
TfrlSiGzTpXxlWuwN6y5Sk9tc2Xez/VEWBsocAwwDgjih8Fs4icXxt9DCrBsuRszD9eFZQHsIDef
SHXuKZMBK0+hjmodRhXC9m65gZkw0oWFocJbCwcBNX5wJdc3TpAGYriIJeleqAlclVIpellDwvIQ
gbRCKcVrahCvR8ghvVgGNh+XJ0NS2uvlRmby5JYurAoq2CWFS/HshGiLmmZ0gJSnoekP5O6DVxE/
bH4oek3kbo8BRnjM6qc6K++kNvm+/AvmBkxYL6QByxdoHNY3DYnzZgwi/5hbGLEuP31utKZW36xG
lVHaA76DyTOiXLzKilHbNTDo7hBSZC/LTcwseLqwGpipQfEeFN/zRLyhPLV+rTCLxorqTvXKa8SY
yiQkJwHlre0W5l6ZsBQkoe0PhmqZ30wXudy1qWeSt4sQ+HSflrs099aEtUDtNM0A0eeeEwXmDSnI
fHzAaoPtFp5ta8v23HsTloFmzLDdGBP3jFwW0miQnycrpk1TsR3pjPEXhq/3FIH9iEf950Xd0oS1
wVHMktJYL3otlBorVs2EDFfBMKW6StouNzHTKU1YHTzZD4xe1aVzUgcI8DrUhz7ukNiPTOUV5rnJ
5SMGOI8o+vyVKT4XwpqwUHCtHWW6Ug4/Erfw7oPB8LaJ7GdHT4pTakdrwLQu9HwqRd2j1CXqtqpQ
fLiV89VC9bGyLM7MSU1YR1zQXloQJsOLXBvZs9tRBIoMKT0uv9aZCalN/38Txh6qtrAxE/91wHPh
QMIdqFQUQG2j2milA3NNTB170wRVNxbm6p3/Cv75NlBa91hbBmSh3s1X5sZcC8JCgZS/Q0/Up2c7
yIqj3CTDTdJTnFjXSK+X39PMllITVgYMAyyozp51zlqyLS5QLArrDq41nZAzKQVtpe8vXoc0YZno
0IrJ6M/9V6rW6z2Wo/mHUKU2cbkvczNKWB86I+AAoVflWXdrkH0YzoLZK/FxvDAxogrLQVO4uUN2
2zpXmnnbje6drYKF+/2egEBfwyi8/y/CdGb0VWFlAJiaxZT55mcqBvQ9oJr22qwYfckM05UpPPPG
VGEhaOCst8C1QFoVMbAtEmMyGjx3+LU8IHM9EEJ88FNJMiKvOkcViWhy7O2dmhlP8MvbL8stzExf
dWr5TQwCq/a9Ec/ds9ojPAsa68mUq9fEd3CFRKzx+0TUT+me5ebm3tf0/zfNWTGwafzux5dagqx2
kjHY5MbIg9rqr+wN5l6ZEPJqQgqxdvPkP3sDdu54mFBYgPPG02VdEAPeygAkGZmDj4qkgOjV7OtR
6eT98tPnfr4Y4JBQE0xKknMCUTKAKoAdMOAczPEeDTCMw4XjIEQ6n8LUMrV0OA+W9tmloIUqoUsv
nBQhym0ZfxHPrIZzEYY/GrMbNsgx1paQaeq/kxxUhKC2R8mMSmkYzu4QFzeylU5s/dg8o8PNtlqz
esSdmamKGNlVVzdGBIWf2lkJm9je0X5FVaqu5N/mHi9ENqJFI5K6Nnrt9f4FW59yl/dsG5Yn0fQb
33tHQlDDofHNgL3euZogjeCNKAzG1AxfXlvepnynKIFrV/JoMxNWmTr4JqJdKuOxbNLrc6ON4C5G
Fa2N1kc31N52z8vdmWtCCOmoZi5ReN7RRFqNmwizvwQon9Ig3sTeNX+6rBkhsF3KCbzEoawcb3D0
kAFXphvYIcGB/GT6utzG3LAL4e3mk2EXYICzSvHFLWZX1Utd2N1l3+/fud43Y6FSpo27XdacM/CX
m8I2z31AaC//9JnAE4WKsIpCEDhxe6ZUkYtF6vQBsPI19akO24QUrq4sTTOjLQsBPh1SdDWym3Ph
Gj+ppx83elt/Ibmzpqma64gQ2T7i0bztB+8VoD4QzbKtKLHSHrFECE6ZZq3cYc6MtCwEeCID2UOi
WpyTkXIuxXOgYxnflodi7tnTq3szzjqFzB3EG54ddyrZca4/Iqr8VgZgZksgT62+eXoEsjw0GjX5
Pv1yPTBuqP47gr28/d3QaLdfoMxkK7NqritCbLudEisdlGK2nFWxU6dDm+vEXy97T0JE4yMra9ZI
nrVQpO4IO8/46JTO2glp7qcLsYxTrNSUTlKcs1IB8l5l/URCzOILRVWy8I2mbs4vm8bOv9mspSdc
lsdHIL7ebvndvH9sNkXtH/45HeyELv+WUQwJzRrohamUe0fph9w8QGe36pNNIU5NAYMZGx3Zcnd0
bTwmrdq9aHxMSxh83ffLOq8L9SWwc3fjUU22q0OYp8s9fH98TPEymeoyrTftwLgfzADLosqgfmmX
Vxh8XNiAMAF8W8cSBXrXS4jfgHyWw067Han+NFa+e3NDJKyEWudGmA+X0XdKORE59WlyqMynpG8+
hp3fUyNfZLtADp6Gvrho0cI74c/QhyqdRUpoR9/R22GwK4W4tMvcc140IKKIMmqM0Kc0wbpX8afS
tyQ9wRDqVDZfLT///W0PnoB//vpswHTFl3ILFhailMaLH3/vbElvTYCE+uPFMgjTmebcmzXS9LW2
rjtzxCTIuSos5GcO7ucXvichLEzTkDglUVRICYkb3WH+DqZ+INtjXjZxHXFdVHEnDcImPmP+UO9d
xKGvfFAASCyPw/sfWGh8f76cJpBDT63H5rtic7grYIBvo2l/EGLdCGmg9C/a7oCo/bMd2cfdgepV
oFiVHPl3GRRbGPhuG4T7izoiCieBIHVNXILqRBLWUcvDR7zRqEweLEQAmiVfLzczs1CJ8skMEnEv
VXHMmc8crTuP/FdzUPHaCy76yGIL8ueLSioP+5c2CO5dTyHwmsZw5N2oyEOy8qLmeiBudqpGB5gk
x+fAy8zrSle8T4YfWmsq8mni/H2egd/95++XuQlTtJrktNxZAY5RWHU0P4Oyz6sr34gn67mxsdyr
UdM7CQ5GKH3r4WI3B+zr1M9eBxkK/IRetMBwCwXqcRd4yoiv+FjwNzZsAY7wtUp+mlwyZU+jlTV3
lHnE+dH1E+xMVXXQnC1I0ji9M8CO8wXJI7vyMWdXTYDNetYqd4mBj+0XnXJbrqVgaOCktiFxUjj3
6ArxRxwjgLtXOpWNEUYPoVs9EA4g/dVR0aOfcCp19j6VA2GG5Ejrua9SSCHemrDl3RECiz/9/82C
FfMxaVyoF4fCrK7USk62QK6t3QUTmIcLC5YN9stTNKxcJgoStJ2A/HsY4C132eOF5aqQVV8BQSTD
o8Piq6vJqpbduKZenXszwmql12YRpdEwUEHdbvqyPmZ+tBLY0/z8a97yXoQFyo1xnqp6j/dCYh4I
uSr/aigX2Vne6pXOzK8XlyhJiX0NV9jxkGLjM+rgG91u5dfPPVrYfjRI7vNcq+EHaNGh76vroahX
1ot3vxAo7cQFSatdG2O28aBl/VEab6sKv3RSFenaJevcbxcWJFj3OJ0nDKphVodAscBLXaQK4LcL
i5GOehreTjEeOA4fEvWrY2YrIoff9YvvzBd76s2bIG1B4Hh2wWDirODs9Y250bbWDYiSnUSZ9sou
aWZSimptw00lxZGb8UBh+qPRSeQVjYMmlV+Xg3VuaIVgdbAcqSbC9kHus2Mvd8ciam78ioRNmay8
p7keCBGb19j5weoYD6ap6TspydRt3uu41IPCXdnCvLuVnKSgf45EESeODgyGJjLqDHRqC/eIdd19
pdnV3m+Mb4oae2uft/dXCVGxrdal7ycGc7UNhj3wkesuW7vwnRkMUaattzboDSkfD8XEjad2M+am
35dwsJTcDVWh2Uo8z4SbKNguhl4G3Ql1oxmfgZDsnSxama3OzMsRAlnHjYrjp55OaDgvPMFdb76C
qcrYb2ce3t/Dr6zhRtX05XuMh6IVyevMDLOm/78JxAyql81RglYhw+GGUCr3plumQEjlX8thMjPB
LCHUaxD8wKHb4QCtJ9w4nrKDILRJZWtP/v+RY9Jl307xiO36refjBaocQE2z/fE8auPDKDos92Ju
3IVgx40s9vDJ4uvTt18HoBVm9XH5yXMzV4hxBUvV0JcMRsDIsi+FZB2Uvv2CtfYTxkorOfi5NsQg
b2q7lUJ9OIT4MaRSeJBxhnH04TPM4ONyN2ZekCjOpu6qw6LYH0HgeEdo0Q+1b6zE3MwcFWXZcgK3
SvVMZhA4Y7nehfKNFayssHM/W/g+q/kQQrDw2bhkKRfnZsINmtKtzZppA/HOZ86cxuNNdAFEjJJ2
iNUjEIgrL7Qe3aC9Usv6Y1gH91qj34R5t1t+/zNDLKqqLcdDtaPwkjQsvzZF0l13I9bbHYgO1fi1
3Mbcy5r+/6Y7XKP5JU8cDlGdBd+BvJQqlrl5ftk2zBQ217hDY54GUOWQ6eMLZK8RY2qkj8u/fWYZ
ElXQDlX7MDqt4VBHkbLDlix8HMLqax1x3g24296oeRlfOKmEkIZU50qF48sHtwY2hiER7os3I5Zk
5WG5M3MRIcQzpZM+Bks4VQe2p9xkk7QAp5VgrxhasrIszYy1KIGOjEQLkYQiGa6xVpX73D62Wbe2
AZx7urDjDrxqoNIYbyaw/+5eHYP+RUPs9mn59cw9XQjqKMUCyJBlSMqIpKQ72+2pn+jBuS4/fubt
/yV2HtPEMVxeTYIeaYtJWnr0HC4lWnd1ts41Mf3/TaQNvtTn+LvKBzzangfNfCqq+uOFRW26Laqa
TR2T30KrOGcWtno22Yph0IazzNrF09wACJGMmmrQOI/wTaOYoituKjdS3etmVKyLyprogfA9Nofe
6iuOmQdXo2hmqNr4GhZtujLCM4upqFcmyQILrWl5emE9VXz6D/+JMSoNAaSF5mULniGEcRdmOVa1
0E+iSH4hd/IDw9xgZV8/MwSiVrlTbYcjPpM0kkhU4EgAZilo+pWnz8zPv4TKdtfh2Zrw9NjF0kqJ
njzUNUcKrtdubeZ+vxDDYyH5CZJK5TDmWNq1gPL3par5+4tCWFQmo9vH05gc5EGGQXpUbWShujod
eLBrW5lDcx0QQjioEiq7Mk8+BCqWY3rIBbhRqgDdl3sw9/jp/29WCGi+RtkZkn1SncH5lGUlzttK
pTnnyx4vRLCrAGZDkOOcqgY6sqo3Xv/fPH5u/gjhK0tBUUx505OudGZzA320SQ9ho8r9oVa4b7zk
lke3deFDDL89iByjs06NnKtkmi3c8bYVEv6VFMBcN4QAJsWl6vir2adoMB/dFj8BzAeLQ6mjVlwe
h5kWRFmxXLeOO6B/JSPIRsVOPTyU68C81hJ8Ey5rQvgWF5IKUdHw7ZMne/5V0yM/MDQcA0Y9kXfL
Tcysp6KKGA/ikQvYyU9PsZ6SML8JovK1HfVTH65ttWfiQdQId6BAY7ePulMShdiBmRZg5zjv1ZXT
+dzjhWjGCtHCmDqwqdRMscyNjUcj9szj8uuZG2QhllV8wzwsXbWDG2efhgSWkNo0H/oUv9zlBuZ+
vRDNXU+hZ5Lq3cmlvAOTWJKyeJF4++Wnz42uEMwRiMceL1Ht0Oj5jSmxlhYKIMPcvgODeBG1ANts
IZRlhD5F6tl8cdC0bmQ3MT6Vbal+SENcpZf7MfeWhGiuii6unaDRDrqcn39/joEBrizXM9kdUQ8c
1HqGZ13XnoawaT7+1jk0kLwxjByPeCcG111b2Xdd2D6Ulf1juT8z4yKqgrt4yDO2GOrBzgIgZkmj
7vWcIkB40f6ROxxrrZpo5sWJ2mCzJvsJfF87dFH2PdKLYlfW/lqCcu7hU+/efOjwW8ZO0PD7k+yP
UflY4XfogVmN8IRfCb+5FoTYDiwdoKEf4VfRNl62GdzcHLfY9JorX6GZ8Fandt/0oDJiqomjbjxW
SZYdpgyPrfrZIeeP5YGea0AIb9kBr4btrnWK+gzjX4rervUhK3aOxPXqZU0IMY4tJk4DVoaZkd8U
V6pD4R4YXzZnFBostzA3CkKANw6e024kd1hdSwwtmU9HPmEnWaa/lhuYe0tCeA9yC4ufWtRDM5m3
Vi6nhclB4OSXxRqka6YJUQ8MJFPBrKDQ+FqHVOi0UXIYJOWzz9dof1EnRFGw6lsasnVOJp6tkw0G
OsbGTMJI3NxgF22tlRrNDIaoCc5yCzeJiI2NDuH5q5uQqwfG3b9c1gkhpAe36HHKZKgLG88vYAcP
A/7ymzHmNv2yFqYBehNymUVGJylt6+SG5jeIpFiuZVG0GTXrwnybqAZGeWzikclqimvQQ5CwKcj8
9mDF3QNGAp+XezE3CkJcA3fHiyeM7ZPteu4VhsDSyRrtbmVTMJ2k3klO/i75evOOMLEDZKjyRZXN
HI/FHNo7jBh1l1Ya13DYR+NLiFfrZV0Rols3ZYDEftKfQG33IYzaumh3BtvmfuUDO/euhOh22ygt
0WV0pyiArL61uTw/hbjer7GlZkJbFAXr0YjtMI5sv7f6Gd/uO2U0vmGEEV62wxTVwPBFFEtOpgOv
rr549qjc433qnpdf/9yvn+bAm7Hm4pPDv0W6xB6SW1xgBoyptX4v2Xl8YQtCTHtODR7asuSDVkJB
1fEr25E5/Oh6mGUu92FmhEWEqGfCNMaxUD80g/EtMbDXC9v0IoCBbotSYOj29UAxqHXCL8+xt7rs
ZUCPR0DngJfH2riwD0JEFyN+OK09TplJlsCtGZjKrow51F32ioSv9FA0Jok9qzthPOgYeDnVRYBz
U017lzUghDEXX0mgJ6VxhDdPWV6SSlny3ckR7K2JDqb58s6qJGqB9bbw7SEYWLljEGvAzG+H0TxX
IOs3UuhcFGuWKAl2NcfEzwp6+4ar73hbOWTHfO49d8tv6f1o+wsGGvUSyTAsK3l8DvdwqPoBxyps
qYysNlZGYq4NIaIpOf9tHtmdfgtu3GKId5U1xFdSgXZvuRvvD8XfKNB6wCHXxaVkqJX7oIwfcQ3B
QVsDiV+uTai5bkz/f7Mw4c9WT6Yb7amKImvn1dLkMU/xbSut1jC/v25YoiCsyzMk/eAOTh6VZl/h
YSk4GxmS7q+M9tzzhZjOWqxM2KdapwJnPQNL97oP7sdGLtbuKN//UFuiiFX2GjCyZS6fmiquJqaW
jQMrBuZYfTT7UFPjq1ymVmF50O134+8vQmgWQs6GkC6fCuR9j7hntFuUoMpOdpENek2P+50UpltN
qS/LJf9FCs3cDvuIoeT0EtXVWW5Km3aKdkvlXrmGn54ZI1E81nCtq4S6ZJwa3463Xta4OCO11spy
MjNAoqwVPxcrq0PHxFVcz55xePxohjzcm871gwO45b/gds0EjCgo03Ojx2FOpq1eKqNnM1XBgLuV
glCIBdKu5JU+zb2xaVF4E5iBCpxOzlvz5FU5/opdWh0Nz2r2y7Ns7ulC2GPE03W1LZmnITK/qTIO
UGXCDePyw+de0dTom5+OL7Tfd3ZmnjqNamjO2uUmUmv50Grcky43Mff7hZjvgjyPsY6RT6o13fA2
RoIGFnumtS7MPV/9swt6PyqTpat5Cjh/bbA5l65LzbtsJ4V94Z9PV6Ux8UcFm4YsxUf4sS+MJP5g
A3svVi7A50ZA2IzjgodfX9kYBxcb3JMXZu1V5wTqnRGra8KlmTckaslMcprYoMbmSZXUwoTEJA/B
LlRs+6KsuCUKyiq/8YYhiWQ8odrwKul70ox60IR3rY+78WXTSFSTNWZmscwGJo7d0JcjbHaurTbP
LwsyEfk5hFIt+VVlnqpO7X6qdUeppOM68kUJG0uUjrlGq5n4t7cnfNwQbWJ3u1GH1aTyzBQSZWNj
2w2dk3vaIc1wCqwsyd+iTf+GHVe/shefa0GIYRtLKTPMU/Okdz6mlqpkHGFuNXstodD9omVCLMwq
UnCCVoL7BMZK1V2VJy0ir0BbmT1zHRDCuFEp403BqJ+CHvsuty2r5yHxh31HymClibkoEwJ5MJoW
I57IOLmRcswqgChGVBoXnVYsUTKmF2WdxLhInyqzjopNhjl4sw2LNl7Ju878+L90Y3YbNzib8var
zLgpJHwDcWZZqxKee7qwAZedXrPTXDdOhSZV2DSq+h4HsIsAJbolKscQBSpu3trGSSWpdzfgEHqL
jOPxomkpasWCuJQ1UBe8mEmTJlPtettaXfuw/PSZaWlOL+zN59cbKZNXs3Sa9M2QbQvZ804O9+xb
pU8vXDhFqZgNPQznaJMtcRb8UKOqOo7mEF5S6M+7V//sQFE6eCDIsXoAvKVsvCHODm6pyaTIysvy
q5aIytRVAzgBDKATApPoGfpjF27HdgAqtzwGMztSEZFZBTpG9yUIOfCPMl7W4IX9Jv46aPVH4IjW
jtufZGUZnYkDUSiW4STvtYGsn1TV0LHS60ZVu7aCnFqj5b7MNTCdVN7Mp6RM2sZN1PGU6B27LBVT
a+kG/xPpovJmHfDSnw0Utq7VvVvqJ2z8rIpvjWKY27gKx5WAmOuAsJWOKJ6NQ0+WyX0GzpMJTvgH
m4jGWVlGZ+JNhGIqVDgaKEvk01hVysb1kkcspF182PqVeJj7/dP/3wxAEUmA7v4/Z9/WJKfNdf2L
qBJCCLjt7ukez0zctmN7bN+oEscWIECcxOnXf4vk+arG8qh5i5tUMqlCrcOWtrbWoe79RwNPwC8g
5HL4OkfZPsJWFFrncFMVoIeF/oJMqzLNSdYAy57qdAjLjWBw/X47nmHN2edlHT4yoDTmCMK3cAnc
BwaMbKhYFvCw0J3A4kFIHTrInR+gGT+895PC+7AvAKxDWKcyaXsKo7jmX8NxYIj8+TKAmevvi7Df
sGKiD1TkDf4jPIXyo0YB+lAFe69jNlYMpoRpmM4Fe4QzXngQk1c8+QHsa/4P10lHCDA7gmUcVlBc
QhNwiH4nlkVcIB6mz1W0T6wDbmxWEOuYclWXip7nzOMeFGCLeaInBZ/H7Eua0SrbOxlrH19EG08r
zppwmB7jgvXybcmBZD3gtKuSL7eX0/qLf6+wwlfu1wbgYANbuTRDPUzIb1lY8zsWj9O3vm5R666U
+nm7GYfudmiT1KEx6g1ZValH3bfDvcjYD5NE7yAodVFLlaOM5DWgSkEt0JPTp3baQj28Gu08tMt9
HCygNInMeAUZZKHZgUM+MNSnpfXi4cftrrmasHasEuBovCCY7JE3fXeRUQrWYE7EZd/Xre2KQXUC
4nRVc4X/5HKUAxAioSzbjdPC9dutS0NW83SE8ya/jmROP4Kjab5GadHv2Wox+PZWlSi4rvYDvg52
3wGaJO3dksLHaNfI2FU8WZVD1MBf97GEEXF0oPBwrx+TPiBy39DbhbzRdEvNoPD8CBQQigrQ98LC
VSEqC7c78Oo+xUO7eKeIihT3u+EKo6IYkFmgIB/nhud3XgeD2fPtRtZN77f4RiPWTmVANMiKiaWf
VBfeqYY9En+VHgSTH6LjV0DtdzGu0JC1U5m48yBTNajHDtS7RxUG9R/jXGxhBl3dWBfwi32QwMiH
J/WSfip5/E5GOP1qIBMhVX2Fh8XXXoNDfnu8XJNiRfOoBGzdk2S6ljA6gM8Crol6wgNHleyD82Ok
rJDmpm38vAmnK+3qp4w3f3dF9Q5Lge8LaruglwGsG0BmbbgyJMfNgYClKN8ENMy3KFivnhnogBXX
wOsCdGVof82y2jurRHwWUz+fx3nVSd3uh2Mq7KJeBozfMDaZuWbwlz3MS/c35YF+BzJc8GHXZNtl
Pdl5M+Xw1XlkbTZC8Gku5N+hnoLla714Qb5R93GdfXZhTwczFK9pi8ULHMKRpo04dF4Blo70Po/r
01apFu+PkUb/rIqpSd79fbt7jt3dLvk1ac7yrKuzR4iBNg1ULsNiPkSUAUJ/u4H10vXK5mIX/WJh
IkOMkJ+ghCDulIf7gGYPq6Ry49MfzZiWhxR6/Lcbc/XG2gKE9LI+Uqr6qEL2GGOu7qJk2Kc/Gdp8
UUOEzPJ5HK5c1p+7FmrklOQfUE/buoO7fr0V9FpAN8MvmfxkTNk8qGIMTpDEqzYmwhUq1jluWlkn
ftcMVziO9odGUH2aC2ioe5Mf7hx+K+gZYR4MYMLlU2eiJD9kkoRv52GKP+2aXbv8xwdctKtq6q+x
jutnIslSHqo23+lkGdrlvziYciOHQX7KeDE9zhmgyLKKtyAEjh3Rtu5hXTAMVZGbKxHQ+f5Mp3Gq
nnwKoxAKGZb4jP+F++DtkXK1ZZ3oMpm7IA/m5VPsaXKiObCF1IdyY2ZofOqDnTpioV0XNF4Pyhlj
I7I38lMr6MoHDE69tzvhWLB2WRCm6WHJS6DXJp1O994wBIdsZv1zwjb1Dl1N2Cd5ij1i8rLlU8OX
+QTMNX3EMfWnP3f+RoLoasGK6a4Aq7Pg4fQRVoOABikY+Mz3Jaujr72gKd14WXGorod2eVA2SUC6
2syfZqjsyKNJAgnBhKkz4qBmGNeey7Yb1aX2pmy6sLZcyIOeINZ7Yl6tx/tcSUhchULyLb6UYy+z
64mxzyBMk4/miiRMHrMC0oIe2QSaOA4Vu4QokpT1oISKjzTQzTmW4YMieG4bxfJzrCGVB1+ItNn3
bMLB+v01sewAhfOr0kNf5iW6b3oCbTYj+vhTPZl+Kzd2dWnNal9kr8JMQxAG6FLWAGCkivpdlr3/
N4PtFOATs1IG915UYncFl01JFW1dAdVH2iu8n6u7DO8FR2W87k0AKuPG0ndsQnaZUZSBBu+4l48q
goWy8tNvpEULZGW+5vUm9dKx0n6jpgaegVCwMqvhDt79OhiE1OvhdnucXF+3dogOjuDKh/nlAzbt
ECbvqngXwmvl2+2vu4bI2h3mqGqGJkb62hmTXjoPb7o0hZmZ9if6HtryuyqmWMHW2T83Ex6zSj1c
8TTdHnQDntYQbM6AqxfWsQ+zDG78mHgPhFfyLAX/EIMMc5GzByfoFUxxe7AcEWIXHRtPgALeDNPD
OMCharUSYEl8D4Wt+rhu2mHY/e2p+a/bjTn2bbsGCZSMSZNwxmndQUYb1yVyx8q19FQvW1KDjvuq
XYPUMCsYAj811zHJoxMcaP9JdASVviILjqhBqUNCsq0s3DFFdjFynvu5ZwXqCIplq6RpCXFZSG+V
A3xcj62JwhoUKaoC/u728DnChq3D+mI3m43xIA/E/SvpeXAxtSmeexibbOwsrq+vf3/xdUDcvQHa
0OTKenhh/ltC1/Xy8/ZPdw2VHfFL63sBFSi5JFV7FCUAmM2A/WRN9qMacMPbzbgWmBX6Ao7p5TK3
/hVSwt6bpuSnWMNqbfTxWHK7BVdHrKCXfuzRYhb+FUae4jRDCe34700yrqbwMZmaeCNPcyUfzIp/
WE7OkMSt5oeZh98yDNZx9mGMAuPALNFPoiWXhvT0nlaBPCqPPQFlctgtZhvajFdI1BWqmim5QrXh
w390Wgn+xu1BfJWGx0Fj/XWpdQtp8yX25wfZ6AtsJ+PTGOlL1gXRYU4kvIF88RX1y/P2jdxVCrC5
r3PUCDQZYzilD50I2KQyoGn77g2YyU8cLPHj6o/HzPB+mFEWv91Px2Kx2bCmk2SoSeg9zDneXEpw
YY4jJIAee6BRDiEBgfh2O45lb3vnzNHIgOUj5Go0OFWw5jvRdSwD/MvtBlwdsfYGxSc++hoNCAog
HNpbjgosrnMkq++LKLvz7WYcm3dg7RJxgiMHilH/fwvqYUyaMfaRFMjVAD2696bA+3q7KcduZ9vo
gDJeUWDjyBXF5eCJ8zn9UEOtZGPi6RqlrxRobJ7sCKc9aOm20UettL/okwHOtT7lWjP4IxZV862B
cba5N7qW+otpe9Z8ECGBOfepmk1BijcB6RMe34XVGHh/xtFE2NuYz9DDOMhBGfJzwCWuUocqj3nb
HpOOyoEeYCarU3Loy6CkWyIcjoH6t4cvjoUZTypFWhPxACrg/D1rpl4dxmXYhfLgoc3Vm+UUSgKP
3SsNsvrDWNfvylCbs8JT5f2umba5elmgGM5LyHITb5j+BtPAowdQoPoN/pYj9myOnljycdBFUF/n
WMlH0uKmnjV19hQtUbBxFjimILCOApm2gMzyhlz5Uk3yoPpxyQ59Om5ZSjm+b7OiiahgxlPV9IrX
+XY+M5Cg5cci1lpuvBg5xsimQJsqSHNfiOVK/eKDhPLZaaVYT/2mgrWrgXVDebFIZc3JEuSteJDD
KghU9TCg50YegDLYWUek69b4oglUGmIUq8ly7Xpa3MXx6H2twjjdev5wzcHasxefbxJPZMavwuso
ILUOyaf4pw8A10YMOA5cm/sc5wCs4+U8vHYAEZoofocTPTiULUQCSIXEAVf7AJtKb2L/dDvqXDNi
beVqSqZwUj67luGkIXFs/jQkSt8l3iaf23ccStRO9mKviVsgF68amXF54TldCtTCe+KdYuDw1VtS
59lDDb/O+QhD+iq+zznU5d/GE+Hf8Kjv1R+1B3Dxl0aMjfncVUk1fsnw/NT8EZTjEuwCiMJ+10oZ
5wUK4WPPxNuAVGn+vLQzh16x9kxGv9cL7eN9TibhvwP1Yg3xMVpaBlOW/9KAxuhHGIyy+//DTuSY
Vd9apfE0ZHWraXMl9fwJXN7yrLI5uNSck4+71o1N6M3iofao9GvoX2LddGJ4r+BTejdxSALsa8Fe
mYDwBKis6iuKxfQOoij8ieGifYSGfLBROXSsTJvTq5e2ZAUMUq5ySOqjnvHhMuPhgfn8z1QT9el2
Txx7xr+yvi/mm6x85LHvQFEVs3wTmwnHQgHPxI2pcPXCPnZQdeZ5OtMri0AGiqN8PjJpyDmKK3Kq
8Py7sVU4sj6b05sNvsejLsCVKljUcZzwYTCFkGbk5fLX0Nfzm37Y3AkdK9jm9zZsKCGBk2D2q6V4
Q3wTvMlinBSDqIaNBeaYFmIdRkoFxChocV/HekyDE5+8CC8FUddtTLujZGM7/cxeJtq5KOhVVZOH
J0wTfRUT+8b7kJ+TRn+e8pE/pB40lnYtM5vxOwsZBlDbRYYDMswT7w3uMsApp8/7Pr8O44tVXM5m
bCOofVw1z6649sKpHi/Ot7/tWMLEinXowndiHnDTk6pQZ6JIDjjJwD7gYh3fRaXaLAu4lpV1Fo3Q
tJBVJ/0raGeFPpGSFtFdB+G0+DAJU20Be1z9sY4SlngFzvGMXmdiwgOPUQSI4IvV9YSdQYQKN1g3
rhVsRT6DVPCUDNhYtCjNz1FOAXDRJNsitb0+WMzm/XbhgCJmkJDrnOMKY5KS/9VHmPdagZ5xe+Jf
31NQsvx1UTETET3W2LviENlNi/JitgbEeiOO1v+q1T7oKWe2h42Ixtbrlwpz0uBWH69lYCA3LkA/
yo3s7fXpAATJ6gyDVDPBI9d1Rc7GqRHXYMY/bo+U6+PrJL0IP6ik5mYqe3qVWdDOdyQt5T95ApGI
XbsHs4GAzPejAlh+ch2pP7yHrSH9OqTIoG//etdSsgKcLSLoKq8MrhmcvS5i8LPgc07zJDp5dZAN
l9utuMbIim54E9F5DpPkIUtJ/rcq2tk/FHHTbrzwuxarFdVQ4cD6SUPcvyqc443v6/I4axmdxbjk
9AQnkuI+BxV7S7fW1R0rvMuqWlqObOca5xX5ImQ78WMIO7qtNyrH922AIE8UK5uAIi9J+/ItGVvY
C6RasS1cz+u7INTyf12ytIFXfUHr4L9nBFarj3E8jZ/WG8wCxuyuJI7ZKEHdi1F2cLu40nDFEKi2
muiDCHP/RyJneh+qvBg/7lpfNlZwhE4EJIT6/BlEsuDYeDo/iijdeqZwxIgNEKTeDBcbrbGbZ6z7
q/No+QM4cHOXFqrdCEPHCraNJJjXoBwougrWMx6vH8teg8EnomAWPzIzT1V8EFka0NPUwR1vqyjp
WmZW7MfBsORQp/KvStf6XNY07w6Q4ox/3p4U17BZQU9bPspmzIP/ap4wiNSPg8zu06xszrdbcHXA
intR9bNW0s+eRZxGAGjjRTw4mjT3mo2919UFK9DNUPWijAecgj2k50blyXuoetaHvmm29HIcsWhj
BceqWIqw8HH64ZliHMFwSvT8hkXia+3vdD5kNlywG1KeDmRcrjFeEJOjCLwAD3m6mrekQhzr1wYK
UkOjCtWK7PnfjGTMu+BpTalZicdWP8RjFVi7w8a+4pgUGxyoNe8Lj8zLlVA/OM0x/6++bQq26/0b
TKpft8ey89OmMhSjFbTDv6WX2R/pucZrWDHs4/5xUDGsVlK15KnysLYiM78RKQiqh0LLZAu64QgO
GxgI53aIFqlwueokTd5mszZ/wlM7Pu0KPZsSrD0/Fq1R+fOciPGiskjU56IRvtj5fSu0G52mxUgm
7E1g4ZtPpo4jgFoK3kvzZV8PrNimSTboCJnDs0RB6aEpl6pGVkv099ufd8S1DQs0IPJEFIY01wCm
lndLM/01EmiNMNyaL+G0E+vGbHQg2H2ibNvCv85lM3NYDvCh/QPmdIBb3e6HYxnZAMGu8uFq5tX9
M4ItfuSctu9zthPwg3rIr0GQ+e2COnPYPXdlOX1mDNUEOunwWPT1vt3CBgNmTeknDGnnNZthWWq6
+N24yOYSRbzeGCHHfmQjAulQMElNEz/ouqvvmqb6Ssu0vYP28MZKdTUQWIM0qTiGuFD7LArI3gq4
J8kpr9bHsH3puc0UhlmFEHFcm2eUr+FhqLMhMQeqyZYKt6sDVjDPJovyISDts6E+vUfR4CmudPE0
zezH7UW6Jq6/vxZChe/XERrjvBnp0KEBFIveME3D9O04FGH6EYZ9XnOCWxOJPsWTAtkWzhxbhaRX
+8XC2OoXjeFk5RENr55p/pSFhj8kUD6uMi/beJd+NfjQgNWv2NR6aaIKDdRZ8iUOdfrcgoK+cW1y
fN1OPbBw8wTPuP55njJ9UEk9HFcxwNtT4hgbO+VQaqxGvBDA20Om3SlL8VRV+mFxLPDUuhF4rt+/
JiMvbt4Apy0QUIZ9COxex2PsJf6BBsN8ut0B19etrQkQG2AFh9EHaT7PYLyaJw8h8JUbv/3V4wHQ
4HXYXvz2kjBU1jpAYAkJH+PY+xpnQE5U2bWa043ChGsG1o69aCJuFw89kPRMPWAO5AyDhg6M3gKq
BhtD5PC/+418kKXL2JkxDc+U0uOYeF/NEp15PdxrfzjTxD/mYfghX9hDn6Yap+tWxds1N9bVQsy9
p2rd+2DuQNqA1iBRpXX2z76Jt6JaNMzzijL0z6aHtmE2VuEpSHYScMPICunBUFWESwJZiZhH7DzE
pfc4VE1+8CC4drjdA8fM27lHltSdjzs3BXqffOySNj+IunrT0n0VevYbJ2HMvQ5AsQrSEmlRHsVY
mAP89cr72z//1csEvm7Fte7KrCvYxM6jb45yhtxPN4DIxuk7jwAeimNjY49yLCM7+xC4Teusamow
eRW5J3A3P0TTvtwG3bBCnASoy4deg+BQS9NdtEfTj6RrefZUmLTbEpp09WH9+4soN/GE8q9YoFEV
jPpp5km7wJWulLue7dELK/nQaTzojgXYBpe5upsx9irLt8rxrh9vxbFuyxkEd+KfaWu840wjJGex
vxEFji3WZh/MvKEgM8AT2LDgWeilvzYJ1BKh1nNISbLrnR7jY8UzBEKCsicZ1OmT9IPJUBWnafnV
C8mWLYFjjGxWQcdNVLWiY2fehT+6avhCu2HZdwrZHIKsybu2G2QIywNzBxDIkwn0E+IsVVtpgOvX
W7HswTN+gumNfw4htHUcA0QXK7J9NpahzRfgnoZeTjr55xjgp8PMgUwusvDHrm3IZgpkVdvhfCuQ
fGUy+I7p9Y+xj6cP2PmQK+Rbyj9aurllv5rBstDmCwgJHwBfIBfjizoLSC/+m5PFgJMbH7qxYVpB
YHcX3BGNWTENyP2cBxkyg7KHbEI5Abw5TsnbooLd3r6xswKbL6SHRepYX6Bo8V0Zdde07ZtYFd9B
lboLsi32mmt1WUd158e8S0ALPXeor/xrO1L6rdzog+vjVmTHSxXgGadhZ9YV4b0sR/o9KuT0+fYI
Ob5u8wZo6tWoYq358dhmh5EB0VLObJ9zWfgbUUAyqoMwpWcZztOdBP3qmJvlz30/3YppKUMIhCYz
PTc5/zGGVXdOQkhX3f64I3exOQF6APEkmJB9EU+F97qAEE2WqvFDkk75RhOOg8GmAcAuvF11stm5
Mw1NHskKcedwmq/LpT9M0LJm2bH2Q7b1XOTq0roEXhzRvALdhJetf8aprC8EZw/e0Cd1hHrJFibH
tZqsiB4XHQ0d7JSxkS+QWCu85H0P4Pm+SGBWNNeZpn2dGpRAezIc5gzic2KIt/SZXcNjBTGXfl8P
QH1hN1r4A4YKCGw/YOecZrt4ZSz8jQuQD2wqyYybbouUnmYBAMUTNB4LNm5dFx29sPH+0ZKrpphj
/zwk83vI6Vw5Xrd0wL7eDgvHBNuIf5kZrxnZel8suuUd16W8FhocuX1ftyKaVb0kNQwfzhCpVEcR
N+PBxPW4kYi5fvsahy/Wvw7N5HsCp7TS3YDbQikBR9skEbm+vk7Ii683/gIrK537uIuU/cEsWJw1
xRq6PTKuaV1bffF12B0VXtc1uGn6wAo1yL9ODO/Np1ptWhy6mrBiV2Vx6mVpB0mmtv3WAYd7wuPG
cvCCZJ9CJcQhf+0ERB0rk8NG6aJziCArDXfDKNgE9rp+vxW/WiwRfHrLNXVBGYal3VfQQ2CRjVLY
7TlYV+Fv1T0W2vDtpg1D00Jz99y0tXmvpjCYD3QEvQZSxaz8EXMePyx8kafbzTn6Y6O5oeMOoQAf
C0o0kO6nHVzkM8i6HwCN2CqcuJpYs8AXq2oUPuU0Ro9qJrqnMIp+sEmqM2yD+o1OOKLC9rJSvQqB
k0QCoGAqeiwVeFXhBHH9fUNkRbTi1Qz9HVTemhknmgzGEDWM7JqshYDbLbh+/zpyL0YIqOJpYgPS
o7JZ5BvJQZ0qY6Qct7++/s5XVpQN5zaT6KngyLazVKq7OOH6M9DuzSFNe/9SQ1Lq7nY7rl5YoV0v
vSk6JBTnYgyTcxeNn6CxznZ+3I7qloum9df6Xm7+1mk1HKd00+jN9cutoAamUE9QFcbNPABTHlzv
4Rhm1b7DzKbEyAlgoDJFaRUTURypIeNxQPHw9pg7YssmxMihDU2arb986TLARmH3FM1j8MaTAMLe
bsIxODYjpmRz5PUZrh1jlkPvumjqu1a1W3rXju3OJsRAzywic4575+gn9yKFy2QHxETb9k8qwtvP
Msf/7OuGHcV90KsZNpYXmaMYfWo4nkz+qHW1eDsbsIKYjbSs2wgnQ1MUwUFKWHvXBO6i+37+Ojsv
tghKYLvlt7G+sEZ/H0NYcAZ8kwjrmmIrcsnU+guuA/CyVMF4zNaSzlp73PfLrcjNeiWh6GiwuZXm
787HW940hLte5hmc2n4dlrFv6dLUY3Aui7w4jlx8LaZsKx1yrU3rTjxW8wyZVmzLClKhyIbUoUS1
/1/OKRKXxynberZ1jL+NaedQrZ9aD5cC3nj+paP5cB/x4K9d429j2HXtT3NAq/oy9j65G2Oe3Huj
N2xAZ10/3UqmVVLC88dAYpPUE8OLs/aOlddslUwdR5cNXhfQFfcMCcTPLBzfsqX83jXVO9+vPrei
erdveKywHWHSHrKuFz95lf0z1v2X3gDBs+/bVtAqroOY5un/zhWjCapoU5ptPPa7ht6KWh7HGUjW
HrxBO1DwWQJpFxSGPtz+6a6Rt6I2TujMhIefzr34HdUTiOs6vi809EZ7lE1vN+I4vYgVvZTrdCnp
VF8aASYyp7W8k+2ojm0DO9LbTbgGyYph0QpZ0FjpC9CrkVjVLXHliNom2NWF39DpTKSa+0QnPyEO
NwP2idBVU48aVyy3NtDXt6Hf0OnlEsZjOrQ1iinyWxfyN4BsXbnOP4zZcJ4mctkzUr8h0/F8MHEs
WH0xHqCRMUwRaT3MuyLhN1A6ZKkqPyoTeNmF9QCPs/mv0ZdbsmqvzzGzRWvHAnzmNocmAEnCO13H
+SmYNg05Xl+jvyHSyyisgpa1+Dgvgq8dbydz0GEbeNcKEt71Rri9XhFniRXLWcYSCPP09aWrxjPx
x1NGyGUMwieIeJwnM7yd8Fy0b56tyGZFG6Q09P43z3qMBZ6ICuntemZkiRXTkPjUuAf0CbTI4PkM
HhgEFJdwIxd1TYYVzVz0BRvi9ZUiMdNT1utHVoHM0gz7+H6M2Wh0sMt1W9WIgjGCRB+gkPKwEgD/
KEjD39+eAEc824B0Bk9yhoei+lLCPvqINLQ6STBnvhof+lIsFvqQF5XYkuxxBEdsHdAcEl21TNfb
a4DWSt6EEJuRG5PtmA8bik5giBjMhR//bDKoZULYJrubA18eB29v/Nl4dIX6eEfasr5AbWM8Q1m5
grQaVJlCtqm/4OrFOnQvcusxHYtyGnNERB8O/A/VycA7KGgy+k/13JlsYw9MXr2Hww7912akLFVq
lqa6CAgJn9KYkYMe6u4MAFf3wYzDWxo1w4MxYX5XFrLZyBJcnbPCvQkX/d/TC68BaRQDPOgkhcpN
DovGjY65lpgV8jJIgBdCBewyhx4BS3IKLumozrejxfX7rZBvcGgolcr6koGFchRJoj9UURwclyzV
G7uKIyBtaBhuUxEo5wJ3qyp80KP5gixhPK2nKzBQ7clfETe3O+MYKRsnJsJRB0uMrGquZXeiHNxI
Db3zDYib4xCxcenClKYMu7aCYo3/E2T1v7pCfTR+86bl7DFN/Wu7DPtmxYalCwmhe0IQlSBR0XM2
CfIwqKn509sLu/kdmN5POomGvrqMZROmJzxJB/3d0kd06xnJsbJsTDoZ2v+luNIPigtEjOnZn4a3
g1y6D7en27WwrIiPGTi3QaNh/M3G93Egn8tWfeCCn+NOfB7Elr+4qxkrxLtlQfDxBBr90Bh7kCN7
gDmTdxhrlGpSyMSc00BlOyfeinXe1GrRMzaxVd27pNzcQZPmc1RvenS7QsSKd7EoD7bWMEvHO8qF
Cu97QCDze3s+HN+2oWKoM8HhSI/VxTRaXmXRsU/wHSj2GRz9Bk/XIh1iE9bkTAU2q+8Z7IiXJ9n1
RXS5/fsdK9bGisVzC2PHARPdeLiH8TSGQGXUnlLUGDdG6PVr328QdSAAZFFFSKVXGAPPCqBlyYX5
xfcK2+LtTriaWDv34rTlngnHqcQutbrTUkEupTZ3umAf1oW0r4l1/l80wZIhVssCX2utobXY9ao4
CKzZL4ucxSlpSLGx4brWkxXfWbvAmbbBwScTGd7DVrk6et4mpMs121ZY86BfAIjGkwMwaOokB5zX
Jpym+xTiPhu3V1cHrGhuRNAnGpCAy4xHAUFBDs91IfdtFTZYDALqFVyyy+qiulr/PccRP5t4FJdA
S3XaNdE2XCzDOwxMVMPqwkAPEJACi7v4vh3YQ8r21SgAS/91LfG2ptGC4sElg7XyYe7hpCcHsXwJ
+i79eLsXjlmwvaxwT0qDiqIHUP2SZ6Ibcc29el8FBKC9Xzug/UQLOmTIbkv9VUiQcVrtbQSa65db
sVxC9BgylhLf5nh5yANgnmvdbg296+vr31+GcStMn+DR81KGphvfzE3nV0dVRnLLrsLVgBW/ZNAT
fE8S7yf360kfmqpBsp9P2dbdy3Ewh1YEo16NZG/i1aWk0Z1uRfFfjYusNS4eCX5QzbKxFa2z+fsj
H77861jNcwet1BJ1riV9KrL8FAcQYw5m8q3Koud9y9Q6malHh4qkIJUoCD+/kVRCm9NruN4SJHJ0
wQaJNXXHO1gwA/xMwdTAeOWfddp9pt18JB5hGyecI0m2wWKqLaosG9LqEtdwEB27tEBN3Hsso6I9
Umnmk1HRO87lP7cHzdWpdWm8WMPSZEs4el55CaFVcpxqcVQpLEpQzgEMEcttIzNwNbP+/UUzCsDW
SChSXkYmjiId/4SI1yOQ0pdFZhsMC1cTVqwbZWBB5FeQ4Jzj6TKaCWrVITkVLehTDRi3d/sGzAr6
DvtqB/8InKkGaDgZ4bpMmz9whb16mzV/V1esuIdJbTdDYJacWSy/QXvgyJUCogbawlGnPt7uh2Nv
sWFkM8otRE9QLNWzfBYdIAl+X2wx6F0ft6K9i3IAu2mHBCdZuuMsiT7V2WY9xPV1K9DLaKFtDEG/
i2bDl3hCUadK9tneMGZDx0qfhn1pUE/llBOI0qCUo7NNwoljx7WRY/AfSpclWMv94fh+bvVwWu/z
61U+6YR/2gbjOpIzWyF2GZYphTgUPS+SPuve+9pMgwRpvt/SgXNMgq0Gy+rGQGEf64eK/m8ItMpj
m/tbPArXr7diWQAKCPvScq0B18OJ9l31BYrO2TkRe3PjYO3Xix0JrPgIroEcQC+VlgIlTS+H43dr
8vi8K8Bs+VcFXa5omXG4yjIAEofMkWSHlpB03+Mjs4FkBCa+qGgGeLPAbfHMJ8BNNND8ZzhHfg6L
LdEp11RYocz1FLO8TgBskeZH14CVE3fD+9AE4nh7nFwNWNG8PhIqHvbohhymAyfdHwqJzqnwd2L6
mI0h04wapWQPUcUWxkmEsOJrvJo4ZqFku+TzGbNFQSuPCTmWuGpNcqLhmzZZasjXJfm4D2DEbAwZ
h4NflELAAzCXOYNvDhQvp4irjUlwRLOtB0rKgcjYh1wxbu1TdiorvKxVBPfS23Ps+rwVz16V8jHu
Sz89zJI9+0DNHqnnb7nAuL5uhbJukznoWh9Gx1FStoeUt/oMndzxbt+Pt0/jLu+p7NaR9/O2QQZT
DvfLUG5mFI4zwVb+ZFWdBXRYvPM44VkHCczK1ZxJfp788hjO0b79yBbuHMfBr1ofWAUDAcIDG+Vw
XBRSmH2DZEWxpybD/SAqLsBQnioBKc1g2XghcEyvjSEzugyI3+LTOAwOVFWXabNM7Pq0dXmGaqIo
qxinpOz9d3xu6DHqkp2Xfxs6Fs9FJKICMMnO6Eur6P00lOQgvPIU5psQDsfuaaukMpiDqJGFy5nD
jOowtghZLoGPDbp0697jasIK3hjKPiQYu+WcRkPzcSnF+Ekm6edoqLxdiyew32QJXsehjbKsKJGW
53+tVegymorn20vzdWI0Z3YVRqTegFtVoP6ibKn6s+DwBbo2aaaGDk/yEIprcKkePVx/6zbnXXDu
I9+wv2JWjihcRh0h8WNYAqS9had9dUTxg+xlV48T8XLfPOsu5iPyy7r4MA+B+FYvjdkT7mhj3W1e
5DcxzOZ7NfrkqloU6Q6Q58/NsaK+/9ftUX01dPD99e7y4vvjVLTNEA3DM1t0Bw4EFJLfTKKZuw3V
xld3RXzfWnXzgNOibUj2zdA8Sx90Mcw1fwg9CXbTIaVlR598EVI2n0VeZn592tettbsvumWGtKcs
Y+a5a9cHUAIL9zsZ8H7reu+aeusw4bzCjy5bTAvkYCHL0J09QX5icW5VNV3zQn/tQOb/P86+bElO
nOv2iYgQQghxSw41z+XKKt8QdpdbCDEJECCe/qzs/8YfNpUnMvqm29FOQNLe2tpag1dC8ZKZH7K0
xXPfetW3FFnuRKSuvf6iGgSZXUDKf+oPnAkl9s7HqX7HK4+8NV1EzrnvxNQv9hJmXT/YNi0P5mg8
NUCKdG8z+FtBDXiPLpVIVG3rE4XPygctmzpdGotY6Di6JgHaLWZEWQUcMXjt6UlJzZUZWXZ0KJ/K
VERp/aDQBQl3XYbO0XUDru9Z0hucLV2CRGz7Pg9JeSBd3F07lRb3vX9S1+0Y0H907vDri0B3nmim
nmfqIMpMBJeaaqXvWVWK8I4rT39OtOenzkxrs3H889+ir1Y5CtFC9Yd0Al+OH0XvJemmBCfm+EQ1
sfaIZYDXfm+a2XaH/zB9AiadF1hT2Way0P/+OoespC62iHERRXCR1keFnV7N5R3F0Vu96ggo/j1p
m7J7g3WvziC6CXdd6Ix9/dC1VbaIezEM2ZxzWR5ynqdXRRP4O2Cy377+8bU1sAj7DttS7XhRHjo5
B1eG2JfxGJVqtvMmysBgOu8xi8BXYW/9EvDug+zpPAEMOZloAxDUZZ9XH6HLzsKc8D96PHCUlRmR
tD6AOdvDN8/Kq7AFhDQD6+7y609ZWWbLRo/pit4vAr/6PxFMCw/M5D8D6LAAePG8Ryx2eBiA+JPq
VXXQqCf4sXSS30SQxirpWAYllq+fsjL1yz7P6OmKa9+2h/8kuxRwM1pDUslIMBJjBYbO149ZG69F
5GMDF71O++rAFJoZHYE0gR1gbBuftrFZiZBlx4cZB+FQnZqDo6H7kGhs3CF/nZK/XPuARdCTwYFv
FVYVUhco5KxCL6xGy3YfytY7sVetfcAixAntYTPZ6eYAKG9dwOvCAasaMHKm0u3S5oc3gEZBQ7c+
uGnkt6RO40vOyxMpZG18FrENOZG4KQOK0e/g/uUdtcRnOkkcVE52GVYesezzpOARpAVXkGZr4Y+J
BDXudavJdqqBkvp6ma5MwbLNoyZXhZNtmwPzBH3SLJ5vaqbpOWQF/kePJw2bUvVzVx0IcJB2b1Iv
vOBj2U67897+GOO/ba9oFnK/Qml1oB5E9XkZ+D9bfab0PaPHafnt19HGU7T3WX0YeeFXSdrDNyrp
41afqtVWUtGSKKgLbNZl7PJDmULm0nkA1drYRJd0NHdzPJ6pdkkXkSwAgxxjqOU+MBDHIVjYbuOz
xV+XzR5oDdW4w5n1AdK13eWY9S1JYKIBucuvp3htjBY7NZQ+ODK2NpDXqW9GL++TTow/2rx+nIC2
O/GQlQJnSRmknI1x3dXlQWd5elkeBTSBDW92qYZyTSTC57bAhdVZH7Ts/ugqVFMkpvzASOE2nYw/
ic3cdd6rh/9OBl8/ZSV1LEmECtgD0E17A01eMW6d5/XBJQAiA/Qu4LBwitm/9pTFjs3JlPfQr8YC
Do/IagNQWo0tPGk4LOi+/pCVBLXsBwmoaUifQQoWMjlHojzgPrBWgILuKZTw2gOWUQ5YSTH5s4FN
KCh4pAxv2wFahV+//crqXfrlkDKYfV1yfXAAmeCavQvv1NESUkncoEBsO3z5+jl/hTrDG3ER4sb3
Zm+glL+UamqLTQmI4qb0wnorPRQFTZTmG5sH3WWdZw9Zy1+/fupK2CyNdKDqPjkdExw9XKX2CnLD
N2MPh7X/zjmu8dwTdDlPXaGtzdMiEQD5CIWfSZU/7DxEl2Qom91U18WJT1n79cVuXua1qaea5AfY
abBwo7oGXrEpJeIsahpHx+J/NxPhZFVqYYqDC3Ad9CBTj6RX8cCCU+aqK5OxpB2S0Pf8lJflQWAH
PEJGHpAf9d5Sle6iKf4sipMn6JXBWlrogFc3xzmTEMT3guk7jA+7DYshlnkiG69klSUJESr7WMmW
ttdpWr+pHNdmFGTfPXRczpKcwWQsYl5NUD3z06y7hkjmzSiBQwjRjDnx+msTcRy138oGWApXXZ5S
/wBnqTnRMm/jW6KO6KAu3M2iiq9zOqRnqW3hUxaR7+bRDJ7OCtQQ2TgkJh3YezlZcTOFXvbr6zhf
m2/6v1/EWCXBJcvVocYBP9xCst7lIBl10zmsFnzDMrRNXUboiQ6IjaoEJ3e473JjLiN3HhAZT1iE
N3baCR+g22vp+cUHz2qGa7Vel2f1doOlZQ4UjdH41vV4sBq4P+f4a00gwWSnvIU6BqQfhlr3J5qJ
f4+OYOmdIwHunIZ0KA+qSOf5B7HgwF8J0YXqZcqBff55zpzjav9/55wHbSGcz801BCYelA8lo9zA
GfLrH1/7huN2+VuIlDRAY3Jw5GAMnG2EyS4KXTy3Ci2Yrx/w9xULLZv/fUA3e+M0jpE8ECeqGZao
DPp3N4R4ajyrHxIsjXOEX1Ir03g4AKYafdC+HLbOGH6NO7HzblWCJUcRsK8oxTFzfoHZyZ1lgItM
Fe5vqhy55LxhWgQ23KmnVsKu7Hg+s/klw8SUWyG1/fj69/+eCv+4B4OXW1eoQuofdRR/ZmN4Kyjw
FqXvf/p0ePH9Xp1YUGvzvYjvOnPSRW2vDyxrbPdcl5rCNyAvbPnv11+ysmKXNEVLrIhn2s0vozc+
4Z6o2AAbO+57NKnOgYbzYMlSTCkE+mATnB06XDpdGxvyAVJTUXSe712w5CWmquCRSKfhYHJV4BMC
/QZT8jM37WDJTBzt7LKw7t1Lafh3QyuUTzG6LxcxsaesOVYmeclMNJkjjvvcvUgxa7phRDn/Oij9
gZ+I6bUHHP/8t7Rk7ARieYwHqLroktQC5QfAEz9xFlj79cVOnQaN5/eQYT6kQZ2ZDWmjuE1w3D9L
mgMLaBHMQKxNspwYSE+FwxmgSwGFvciyITrvKjFYCtIT45E85rN74bBhvS9nyT5R55S/zouwRQg7
VkQ1cIruhc44vAhv6rcliKFJQE9SW1dmYMk7rImradNm8gBh/SbfGN7YPZ36c9Ppkm2IRghpezPa
+7REni69Tm1nIk/JT6ykoCXbcBxnn8B0wN53WXrHi8julIn2qDXdiQX690NksOQYlhFOVha4rHtl
NAQJPCquqjjoTNKIqdzVsX0KO+v2tY4f+j6V6sRj/35GDv4Qq7euqnNP+gc+wkODNtARM3XT3tRx
/hoWIDp+vb7WJn8R3MBr+TniAiXB8VKxqwGtxtpy/ES9tDY7y+geK5MqCJa9SxPYi1qCf6iGbnMk
Hp73/ovwTtMqbdBA5ThWHCsa0QxRdDWLyc7n1UzRogo3sg6JGLz0oKOGszsLb1f5IzbQQDqRXteG
aBnhI80mGWB9AcqTAziHQum/umnoTzbXVh6xJBzadiAeLGndQRoOA8AxsK23IwQSo2XSGnnSEmRl
zS6NccoiYH7VRPMBLHZzYbLmQ4Gm+QiAzTevOKnktFI+LemHdipy37ExewdvGVQ3yZW/kdbrP1jb
sZ0hvbnSKErOC5ClXr2AY0CMy50U+1Ovv6uwGLJkGPR8cdb6XQrW2zkfvSJj2P6a3hcbBxfIfptX
szhx17A29Yv4TqvG8zLTZO+lCA64dEULN67NS96X4YkIXHvCIsR9VwHF3Yf2fk5bE25ZY3n6c0w7
L94QHPLbz/MGahHoghCflX4p3wlpuHlRUCnIP4qxCbPzAn0pXU/rfhrRBc7eaQRSvPRzsvXtKdea
tchYBLlpoyrHlioPQIp/mAbagdVRlT0uGIBn6A2eNUZLBJya214Vbeu9dUcg667GDe6wiXz4E2+/
foBAyfcnSCRYItoYQQKBREH6wjr/X+WhLYGW4O3x6h7mV5cOPqx7n7Unlu5xif7tYYuztssh6VWS
PDgID5BBK9mvyTtPAoEHS1yb9o0fZX4VHOTgz5+CBN219tJTAJe1Vz/Gym8lM0lxFWn8ur8vy0h8
g+lZH2yqPG1OYQLW5uH43N9+vzYQHyO1zl5rr2aJVuF16bWJnNAZsjjR7CovuxwKmHh8Pe0rIR4u
Qpz7MoxxbU8PXQe5X0zJuGOlKpK8OYnXWRuxRXh3RUN1W/fZq2q4vi671rtq3UnY8toHLDZxXday
GGCV+A6yd31JU7hGBeDpolunTrUlViJ8iWaTOowqiOR6bzIf2ts6SMdtGo/TpWvBNY5gNnTWVCyB
bNp6tjCyZwfl0bBMhCxhhlv3vIJ2cSjev37Iyg67hLKlqoT34pwBzQSmyY5wkCjCkYb7uR9uJiMv
/CE9VV2vDNsS1KYtm8ZhxMxwg6zr5wPcf3CKu/BClW/+PyRPVlbAEt7GOsCBi7RW74Z24da51O5m
jo5CHLPPrwdt7QnHP/8tJg1isiY0tvd1h0OA8KLxYZggOz+zYn487xGLsC9r4rXwjQ4PNMcN8MWY
udluoCgwNZu8mE95269NySLaXdGmgGX52XtrymIXYDVs3ZGiYK3bRLixOVH5rI3XIuIBlwNqNevU
e1C3agd8trjxxvAZZ7lT3DX/uLv+ZQdhi7CnRdyYcALNvOtg4ULRQG/keCdi3ARBxz1PjPXCq0r6
/0LRt7zrO9i5fz1RK9lsqX0vIhqHpNDDfToG0KVJYRYfxeIUyXrl15fcRZO3sySezN/NCABPVmTD
Ns/7U0T9/+6Q/zJqS0xbafmo4pFU1/9ZH47RTHas1cHH3JLgAd656poN+QwtC4hZXKU2jBKRmu4H
yaAXLcMCLrRdXrz6I3/t5goWMbH0zsPlBEu64xj7vp0znx8oDhZNgl0Caqg9zjSnsvja0B5j4rcg
Vn0PCwEn+nsewJpdxoE/JH4EuPh5CyNYJIkyzGQ9xK16L/GgKOnmYE5M1JjxRAW4UhgswW+8gKdt
Bp7RQRYEej8B/HN42w5bU/R0Y6rs0/pRv8ERKTsRxWsDtkgWvpJ9IIY8f2/KPMT1V2ArvRclTK5P
fNHKXrSkP2oicHyVDO2Xo2dLGtoXmVfdo7bDUwWu5XYGWfTEo9a+ZZEuSGSKLIT36jspsOYjmYFK
oYCHPZWP1n5/cQiwaAuOYoq8N3hYXjAWDvdwC4yfzkg5jP2BqeAovseyJHtV9D+7CR7Q//n/nffj
i1kOGdwGdAnBsDmjOiEUik6RIafG5a8bDl59sRPYCX1xCQr5Xkai2RzFjVNXq+SIyojgafj1J6w9
ZDG5LABzsGfgqqvuKEAITaEjXZofGZATPVO89L+N6Lf0IXyvatHBIXuCrTPpNADnUVWfdVfB/gRL
qNrAZ4JB2MlDDUNneEoO7Xje+lkCJVItpZcJqEZJ5TzorgJqXLmTfhV/Xfp49WN0/zYwtuv90ORI
SbSNH/UU+Sgoz9tt8eOLpA1hJaS3WsF3oVF6q1TdXWQBtqWzFs4SFeECl4ayiII9m70bKedrnBwf
4Xz77WzOJjmO2m+jIzl4Fkwr6ChgiBI9QGEuJ4U5kaL/WmhheBbBq3letWSG/NuoZr0xgL5t+kg/
R9DwOidx4gmLAKaurPhkU39fAxRYZ+DVDAZnxK/Hf23pLAJXCAaTmfGokmHjTxcALO7r86y88eaL
lMwbbZuZEwp4BcQwUU/kULCAc+s5r/4HAKIM8inP1FFu+GiVd0zMqVeLswb9D8SDBiK8KGBGsZez
j34YbNIe+HCydv77qP8BdCBQLi5CBQvKGvqE1w4w02f01M05aA0QMxYRiz4bIZUOg33tgVXi+tq/
6H241c7AdZ9QIlr7gEWl5YgQ0OFvyd5V40td4LYMvOXxREit/fjxz38L2DSsi4m1yAmj5wcPwaTd
JgjP4/ZhdBYB26lWgDoMq4KcFtNmjuzeDjDEPW9NLmIV5PaO1jl8xYxm+trwzgctlhAwcL7+/b9n
myBeRJRhBYMHCIM353HNM8/1WxvgwhLk/VNOPiujv0QddE0Ppx2CzYQA+QwOfX68VkfqZ+cpyf4B
OhCjdCHzBQEHhvwodZTvQoOLxa8HaO3tl1thq5lp+fHte6CqdQq8xGy9t69/fGX0l3gDFkwsg9xX
sKcOzrGlmMi3ORu9BFo6xYm1f3zPP46HLFjiDSif287jMBiROZS1+Vw8p/CZVFC64311A3nkEwXJ
3wu2QCxibJaaAxis4BiY0ed5QhOiNndpRnAqO4UNWButRaDxMOJctyzYC6suDXT7GlttZ++Ulsfa
zy9CjeUZrbzj5gILj/hWlYXaQ+a8fg3Hkzqoa4tpsTmaEiixOYZxH3DA9MmNqfs3BIPrxN3X2lQv
YlnNDcka6D3sId99pzqxr2WzVWX+7OY2CSw78ZiVj1gCEMA8g6Zb4KHCsuCz1RTg6Hk+2ftd+/Xj
Ufm3XC2qoKpsxxmqw8z7IWncymRgOMF8HXFrP78IZ8jFVVMU4+XLmL8KiLrtshRI7K9/fCUGltgD
OGQ78KZ9to/8+YFZ/WrS6lo04dUYBudljCXOAHZrcx2UEP6RDWPtTgeATlwz2BhE2zYvdXMOjosF
S5XjMQTVM7Uz24N2/wkMTplUOASfN0qLMBak9UOZwX3nuEwJOdp9DnsT8MdgHrdfP2IllKNFKNcA
5dVjS2G+3sn8ngbKfzOipbtcD8VZFEwM0SKWqRmhcFAi2nQ0Punqnw6iUsevyNS5k7CIZ6a4mYUd
2V4U5QzB2yl+yYr0PCwd7G2PCJrfIk2B7hw3aYZklJvbsYo+w7k6b5UukQWwu2jTnCKV0qj+qCNE
mVDATMbgj583w0tUATM50JgS203qmlve+hejZjfdIE5E8kqaWMII5tl4Qx0ytm+zGFIgIU7A6RDn
J4qulUS9RBHIoerKUVFMrMoubNbcUofzbxlXt8csPfTtKbDbSkLix8/7bYotWmJj5BDG0ve+pVXN
f5QRZNXgQcV3rWz785IqX0S0TWlk+zQI9ioEaqHJPr38vD5HwBeRnAbwpQXDFpsyge0qQPx5Evnq
lLT32kQsYhh6DEqPE/yrTaw+4kk/jPOrjsWdTXN79HI4cX5am4ZFIPOJ+GqC09VeF+XFVES/Anjy
9Gn22ZenBOFWvmSJJZAcBTU9fgnqoVtgmPcpzXBPDn3skm/zc2ukJaKgLMQ4DJEM92PLs40xk9uK
gksYrwfZeYtpKZEzwau+VnxgMP508y618rOM9CnUyMrGsMQR0BSS4VXesr2qons9ik+QQPZx3L1+
ve+spI2lPM5Ihh5qHEgb0I88YiAg+/z/AYJYm+NFNJMw8+nsFZjjgnyEqjuuVl4BY8FN/RCjFfX1
R6yN0SKaGxRFcQTL+H2eFS8pTGSTGiWMyMjhvN9fBF05ZtaHO1uAExXgCXVai4s+aO+KqDjF+l+b
hkW80WmshIiQNEgF8pLrQTRvyHnOnMHySt+q3D9K5fE9se6bklmZ+C379fXQrLz48iZ/1pUcid+E
+yAkP+GA+2uMOv/EprMyrcure6lxNZxjT0PZ7i7EUB+oKWQSVvUp2MlKllve2esjaqpjCFxh7A/g
12AijhvVwt4P2Vn0AhYsbekNhZtPV8OEm6F62aYsfC38MzvHiNLFZgnP9jrIerbvib01xO1nP1Xg
eeT707zplRBeitCkXo+dpW7DPW9gXcfKvRCN3lBqrmIvegRy+f28hbTYNkeqWpjdo3RkTkdbYYZ+
O0Snftz/vxvcv3QVlhrlRquShV16VKb0aPQPkH5cb2k3inEPKHfxyEnpPQtSRu0mRY/BJbx2c5SM
fT999y0h3/rIUPy34PAtosE0AKot4AW8B0MFYnBUFuWetVCzT5vS23dMZOVmDBv7L6li3PGyyGNv
rurqW6hCDVUyZtDcALKYXxtgXZ40/JLiXe3jGG807y5Z4QdbPVD8SASJ4vegaMJHLgKStN4Ua8ib
Wntbx5oAdaDqy6Ni6BXlOTMXOg7Hb23c0HthWPNZ4Yu9rebQ/ExgnpIHT5JC3GWPgjcNtiyUg/mn
iysrfwla4TZJlko6qDqCrLLtdB910FDxdLOTfLAXLTy0n+egal5LCo9HqN7Ax7aqphurhP+T66oH
Aa/Qe+l0GSSmr3IgNHN06UCw6foNnG573Kk3DURsxsaxDGYPPkTuaYTOLGkcbiVY1ufvtrC4hKVl
vLds1GLDC/iEA4Q2z5Ck8WNPJgJMzq2e+HAPl1s570xb9NB8LSHM9yBahvH13OTGjQ719IoL5P6f
TANjnegmrQ18DXK1ceDzsTc2+9A3TMuR/wBDdL7hHqPpd1e5Vt/RjBU3aDtBa0uOGNoNUFHBNYn9
4FqRjG7L0GfvxHfU7JtMda8uiMdhW1QASV6XZC6uoAgIye1YyxvwH5jd8l6BKtqlHYwEZNlleidx
VVg84/9LvYSPvExveNjll14+uDYhkLt+A14el4cOCGeFJtJUso3vQTvkrQ2MpAmUynuMK4e1mmFl
6ZJ4jBV2P9mal7RAcy7pajEDxeVH7BvzGhomsLxv7mpnxYXyu0gmAKUCfNCZMH4CGxtHHqJ7zFLF
JMs3OvVT96xcPT47ixdzJlLzJcUwmjtRo2GzoZPKqi1trS0TuAB3dAd6kPys4YR+pSOaPgDrANBm
0eKfTaMG+Ltb3N5dEurNQYJRNdsury3dkn7q/atq6Oiw0zPL//E6D40U2jV4SZg7+D8IS9k3idBs
E2bD4LrgcT5dToJS8qK7IAh2FouP78hANbsSc6+CHS5cxgfFCwfBzEAUB8j6R/llbB17hwP9dNmF
rfyEeR9vnil6LM+Qqx+7pCsKS/6pDfO6LZ+6GQZ5swfzNxHgXw1sfjeiMe1t52N1lTPz7rLIr3+5
rrbfgVEubvOsFRcjuJwyaSUNLmiPAUravK+fUKlk4U3MSqzXuemr6z4o2acw2OVcy8SNqwScuKqm
TjfS9FDIzNviUcqB/+w19CavfTX4FxYYfrsdTV8Em6Ee0clKXYFKWs+TmyF1FIt/vdkUdstGqGA9
FaTF7AT4Sze1Guk9kgEksAFXuiKTqK6Owot7NHaDbSqyLL0YUxQ5tD3agCh/KF/KbgwhX6FTdNsz
2/Prpu4K/1G1favnRDZIA2qLy4lW3TcMgjM30tT23zKnHhZQMMHTqoSZORR6ejk8+Lp3Cj6A2s1X
lsKCbs8hktJeSFdChiU1wGYq3mO0gjqPoWquBSrfOVf9szGEu40Kq/5Nhn30nOZCf4MBTlT9bITG
2odorxQXsAU3l1M9C8D7MuebeQOl7PwuGIGoz2jupEosjcJ041yhfnVwvPxJYbb2aI0XP5YI7GeR
hRhF7R2X35gP+l+g+upLAmE/uU9lWuA1sZZeuaP+T9u5/GJCmrxMTVRvAVwI5JtVNMgvjmam4baM
qJfepchrr3NwXDNN2lZBko0un69a6CVPFyxvj2LVmlTZtuOcmm3WtrkpN+hTVm+ercj0S6sR0Cg3
9uGeVrGLLuQghnshw/EVTWzDk1R1/UOQAYS4UWORD4kIReW2NcHiOGoUxJuSavrCsRcNiepp1yZV
0MW3MbTvr/hc998tUeUeLaIaOjWh7GiSjqw4VPB1aHZjA+rwBq1Iz/um4ryzD0HvVyKp0dcmEO9o
21uYl/XxlndxP96lEoIb0EQX3xwkpj7ANOouIhXxDeMRIMqsmYrHEeSQO8ZZ9+yFA6wVNDw3XrVk
wQXQYeaD5y1/wtY1bqnzvT4BIm16Tac8VAmPSjJstRcE7HJi9azvRwkHIWCDbE7mVwpTSW6QjI5o
aAaYffUP4x52z8hNlG9IkYZ4ESeCB7TWvDKhQe09UwCbyFUHTGWvIa1bmWIvxslr9nUTYCesu8HP
7rg0Y1IWhJKdzT1IVIwqGu60H6CVSYep7i6bGPDfPVrwoJMCqVbZSxa3Tn2gxvRlUpS4vr6yYmii
5yZqwIXXEngUkgKcktAsNIgaiPp8q5ih91CTLx7zeGbfLJQSvF2lMn/66cIYYh/t6IoNKIyNHZOM
mL78kFg9/jfjC7wV3Bj4L/Tt219eisgmMPD6FPSo9BXgMnqH0qVkicTp6AYugy2mjA7ZllFvuOc0
cFECOY7Sv+9M48c3rLYhTWikRb9N5eA9u9yG5qbVjn/vQk+9wyvFhrvGzvaTx656j7PcxEkHcUdg
OdFmcVCf5vQGvELvA6qMCEdQnsP2RjQtXp7Tob7toQP42cjS0U1ImlxvUErNZJMSpMOCh+VDXXtG
b2D0R/ME+aBHDsa25m8w7mO6MTQNnsd5wmbEIZQQosju+A831PYl6rDmAJeBOvs4yvzKw952Ndas
+xHCaaffjCk8dPO0JP2mgfvwljeljbdZFPN9E5uCJHkAKTmcCsb6FnY/2D3jOMNWLWMSXPWKlS/M
byuIYCvLPblFr8GjiSwl/zWmSCIoIdPuruRx8Owcq/8FWTq/CAAXnfa8n3h3MwNee+EUNqJkDGQn
kzk64h5FT/l3koFVc8OGAvM2WuEgOO+mNIKrES044VA+i0wGqBTBDpZMVmHUkUJ0dYeUJLoigd0q
IVtPebHJk7hAIr/rgILqt0HUYUpBTtDT/RBzWex6vOIMymTFxUvhK3M9Tu3wBIuHmWxnXOx1Fzzm
3ZueB9YkUFTABjwp4nY6HHy9iWNwOusB9rR+5aXfQz2X9zNTxS3uZ9VmLDmMCnLiMZfIIO/UhoMi
5l064USdANTR51Bp8P1sozGqOim6KaDbSlRpsWtpbOhVFTFxNfWT+4iKxh3qMPf5VubWbCU2Rwa5
mFy24C5mldlj5GBxE0NE+IYjQ3obPjmU4AYXEA80U8iTGhWn3tkCYGA2SAj3dNl0Q23gPtK4Kj4b
2KU8dt1YXRcN3McmeFhemzpvsg2SaH4n2qJ4jL0R6jExmU2wHVB5Po4pCFZJUHRI4EM4umlTBa7+
LhWPsw10y1D5DHbKMsgmB0iapGUYjKjImzJRxpMfXU5q74LAS4Alohzktz7zs2fIb+qnCNnWbkww
o4dOcIaZN2nDJDQPfJHvxpA3DQjHIv0BC2v7wVNT/BCkbu5NarGFSkOQWLoCevD73tHigGJ8/mGA
54420PdFoWixkV/Dmw5AfwXo94xzxXEhCa8tIWE1lRoSGqHJnqjO1GMOu80BVk4dtoLaH0S1wR0D
Up/C2Se8BFYSpHYHlH2QVCgyv5sp5z9Y1Y7fwhQSOBoivBDODuPPUgm+50Gt9kZkqI2zuf42WscT
L3J9Mo0i/lBZpJ9wWJab3MbjaydhpoJlIuSmB/uLbJg3Y6zxayjQXdwjQnQ5vamilA91NUw/caAJ
LM5nGkeKkoFbKTkEq+nAJ0gRBqiANyno+Khq/tMbsmjr4GNymv+TdXjVuundVa5HgkK0gZtH6obh
Wob1uOec9Qcx1eGbbXAM1N3o3TCc3S59k5f3IpT5iwRSzG1bHGA3aF5A4JQCgGI57EdcNcgrgJgE
EGR9eBcpwKUArp+G666s4TRQw1VMtcCgEgYNOjVVM02yRsqbNhjTaTv5gf+WoX+Z4OQw3mUgUKhN
G+Cepcat6Wsz+8OVoEh4x1vtLRc9/noXkDhP0JWk9w62fS4RleGPzJbIMiNp5ot0pHTc2arr7gWs
jvI9GoAAVJA4ajY2iNsnbSIEfdhAfxZAWQw6iC7kUldmekvLnF+ZuAXboZHsefbi4c7ovr41tDbX
qFr0Rg3F/NSKvE/sZPR3vyXpRWopRjuN0EFQKau3xlb2QI61UerjVCU5iZ5ZU+l/uOvLeJP1MHYN
ITZwDamo6roltTtQzOndaIB3B/YgfbCc5bu+QxpCayjfyqaqthMGAWLl0n5QVE1TomzTTdjr0rnY
MeKKDwBTaL5tJ6SMbd5lalMD43dtoqq6Q8cYy806EntJWSE/1CEOtRoWJm9xGh4byEGB8Zv0MUEH
nfXRfS/tvtQ5v/DJCNh11VQIR8VJ4qPef5QGYtO4SULzBBrwVy6QhYJADcRdJEc7bpNSsEBxrKJj
cel6OrybyNhPGNd0KMFlme40BN0vmcO2sxUkau5S3Gc/GsG/01pa3C8Uqby0dV3iGD1FwQOiM48T
SnFmKaET/CR5X9xiRw5uuQuHqx7h8zIwifR8FBAOtqoJAdxjMWBTkAnxwgBEmSiDgeUFjkvES5yA
rh1Jioyo4FVnzjOXJMuJuqx8w6vvPUPb6eL/cXYlzXHyWvQXUSWEEGLbk+fYcZx2OxsqwxdGIUCI
6de/Q97GUUxT1ZssnCpoJN0r6d4zxI6jc7iIVz0I0rj+4rbB25YNOzHE5JSjSXGjo1mtivs0+0GJ
LrGlTZ373LoRGTZwfrgfSRNqVChrrFScswbvYHroRn8hsCN0cFmusRcyJdteblDKYEgRUwQFpsEb
it+md3O9q4nC/W6+DGUbamAqec0g9K1v4TuIYAtJM7BdlsAjCaVugYmqSx6z20i5uKvAFtKN/ovA
E/OvTCATvhUND5prbyoztXOU8crbOI+jaziOYM9NILJ5iGFlOJ8mfZy1tYai4JccJ1FcS4syztMv
UJ5I0m4D2ATM93QJbeV9ytwcaxQKJmozJtAJP/oOUgD83bE34joKvJEKIgxTNCYZf5K0xdELqdf4
twypSyNFe36/y32HfmYqD/h3b3BwbYYjp8aZiyrci+6mtHTiJ5wuwoBjA3XVVzCK42ST8yHQt5TT
wL3RChZVG5GXRu3KkfbOA9d5g3qVxMK/aiiEMq5B3m+DWwbep/hahBooKJPEFFhAODBvCC+wtcfR
gBGIBpyIDxFWRbFB8u4xdq7E1TMKgj7Yj1WYQ144jVT1EIqmfyYg1WsIz8YVvZoTXX2tk7Z3DsIZ
83jXjzm0QCYPx35OGVd7PqW6wLO8Ir1iOLM0wIiI0NmVIZb3xisT2B60OOK80QIelk+y8cvvNMwQ
Dgrn9mSbJiZLDpK3AcExA+nzk2QSwuADtGTQ72g5fQD5vuheEU4y2UtNeHaNOMMxeNQlUF9pyLv8
quwVf4JWLrS2cdpojxEU3nFiIXK+b6SqjPYOb/MBx9Oqb0sIzcdVPESbEdS2a4bepd5JmXf9Nxez
0m0p7GV+ggQn3e8erPLYHZNeAih35FF0op2bqcMV70b3DJCYscENlQs3ITccd126QdnawaG/FVeK
QmgS58yB/DKyDdQ+lgJpI+o0L7aZR3E8bRtUAWDA3YoS1qqwItv2YTPhcNQR/UmbrDqyVqM+JWa2
O9gQvXoeUyJeIqj0b1NcsK9IlJJriB7zmzzrYUgkTYxKURTxptsXHYChbgSS+T4byviXdmof4Pp0
GER4W08dnAZLGMLhloEIFLmPC2lnxnyrOxLe+2GFyJvXTXITtYA4Ihbz1t33E7IhNscJRQca1e1L
3KjpV09ofAxY3+6ATzf3HgEishWp+zkjfV3dmnLQn0wc+J8iDk7HdoSwdbwjaSivApxKPZBHfG/L
Suxt0YCks4lyv823RQDqSpLFc2lAcNlkdwZH7+JKuNBd2egBdUPcU+RDHuZDuDFTZdK99nEo1cja
6UGiLfqEu67/CZhkcRMH6ifSBm4DrnAg1A7NgGYLiz8XtzHuRLuGBDzaoNmAL4sMIp+yAeqUJEOJ
wa3Fngxk+EY6P/seDainwveO309EmeSQBSCi6MnHTVIWNb83lKifCUhT9+5QOtO1h1r1TwFjBWyu
OLsWcLo4hCxI3UNjWIEooD6D2rODy+wdG01ylRoab7mbeag9woRahGp6YipBASqCUB5EUgvRnIhs
oXlQgPWz4SnK4EmLoiUqpoH/lWlk1lF0BGgA2t0qZyZjCVKbu3ZEAQCqix3MgucTCPxk9GFAVeMa
m3j1qa2z0N/EXevc6QTScHCgKnBHi5EPXsoKcxyiurlHNuo+R0jl/CppoUYoi9jMI4lN2akCWEC1
ndpqgerTpp+gUno1yiT8RaMpfBJNWTyznuFKy1F9bBqZnaKJu99MVeKCj3I+7snY/8Zb1CuAr4lH
uChsar/GnRzGQ/3B7XTwFoeA3UasxTkB95FjxcupxFkhQv8JB43+ETEePzqqql5SuI899myIErhd
eXH/w43jkG49nFa+tqGvHygLolcBxMGW9wWJcPAkaCBELILtY9tNW0/SYtroub4OKTtPbU3rIf0a
z2EbBirmZgCE4HPgj3kJfzzpV9jL4lmlpwURHMd4UMv3NQdTaVOHLojTbpHRbzCcSl6NCJoYLlno
gm8GjVsby/vkKvCVlLtyMpDP7ihK3/t8zIjcdOiiVqh6ab87DKhibqWB5tNuEkWv9n6QZ+O9hLqe
s23QG2h2BNpKxQFNlOELJ3nQ3AjIl+cvOWLbuakBkUatrCfhsYeAoTym0NPO38Dqdw65C4scAAsg
BaiLmD85gCXt+iLFvb/1xvYxjQFjdxpfzdOU5z+HlGGpGjrukzEt1C4JcYfQJoXQppkgepz6rvhK
2573W4NyGIrMJvQ47u9V8hm5UrX7aZgM2UctVeN1hPPchG286ZBvvQk36Xxf0THwX3ztxlD3iKPU
3JRtWpdzdXqIkDQ69rUt82Y8OPmIUkNGK/xWNHhQiSndALm9DJn3GLso2OgInmGmDoTcNyJGTKgW
/8QkLOO9bHD/RiTN5SM+OxHEUzNlv3UxufG2Ej1uwijMufq7MC0oj2Fs7kYvq980rbDZymrEfdmv
MvNqBl/jxtOaXxCfGn6mEdw69IQi7gCbkD0O7CTHFzhkqyYUkgYXrn7OKELymECqxbtHWTL9VCs6
ZyEHemFxiQ3LhbDwVa6kfmrGHisxcPm3SLjY6zMwNn8lAMgeFGqbD302Hyk8Jr86GufOTd1B+RLr
tt9GYkgcHFrp+LssUG/YotaKdgx2HvUNCR/nmto3xYsDwp3e4bblPKumRO2u6TV6Tb6qzb3msFLZ
jsag0qIi4Orr3MFVR+WKPJs4q57LvsxOHmvoJ1qlPN4W2nG/JEge1Usy9WW7aXFwM9dJ1gZvbdwS
VPRRW8j0fiy88TMoGbMAgPDJjfGVe4Q4uvsNzb/puTeh3ksI8uS7FocP77qUKDomNXTIUSYsZ8Gq
ofVIexOSQqf+rp4gQeiZ+RpH67ySuPDRrsY52hMYIdwAd7RoUxzs3SZo7lhMzVXtjGhFgJKOmxRk
zrP+eoR6+n9wwcZWY8oKAlCxw6Y7J2wCtkNlyhk3jQ/9DnhxZ7/hdRwfIfDR4eaa6wwQRxy+3hqC
TXWbMFrfxwFusddjIrNrySJYUgyRf4PGECtvYFMiH03WefKQOE2a7Z2gFN0VGiK4HVVy7s9d1si1
wBJ6yiCO6gMsIQOF/ho4QO2UrjH5ZkztB11cm/dMQk1wAtHsUExjvYFP3CFHCQ/3nYP0vWCTZ93B
AZr+oi+xadBwz+1GmXkwau5xM0UvyuvHt8IEuIyff8EC/sAmQrPSKeFFV/sHsNd+4x686x19YkZc
r7fvF/AZNqEZFwCgSPPQO+ho+IpzbbXt2lW+4AI2wPb0aKBKF2eD9g+AEH2TJj/QCdgeaeAQG/Dx
ex+kF87EjBB5hwrUSVmAWZ/4B6nSXR7p16BlKzSeBZCJTWgeialTyCiwg4yA/ZDzFoO9BGT3BECQ
y/BJtoWr9HlRVB1AMmiVmT3vseunE1Q7whmNdtlSsuATysCrRUniHcYBOUSG8m1G9qIHeeca8+X8
O5bWkhXZYxpHWVshstMpALWc4ArAJVmx3V56uIWA6nyfwisBVWTc79qtCpvyFj5Xa5G28HTb0kMS
9NVdd/AP0AW8hhqn2g4lCv7nx2VhCdlmHhhkjdqRxw8RKhEbFYIJo532VEV8WoFjLv38OQDfrX8C
ymCgW8YPYxgWm7zv8q1XZl/P//yFLGR7tqLo0QxE4Ocr6uISynDIBsgzHNmmapOLPGeYZ5t66CoX
RanQvkx19L2OUJf2C3KZaSgYyn8Pj3ayklcAAIBLOH413Ty7A5TCzg/P0uxa4EJpahjhcTCeZv5F
HmXlDjWTbuMzs2bnsDQBVuyOoQ5orJr//3yBzDYjw1Oj7qtErdl6LX2FFbu9lqwaJfaBXM6kqhBj
NEI8dusUKHOfH6ilz7AiWLtV4GeO8uf+51M3DrumyX8xoFVxZFqTt1jYcWwXj0gHLnR6O+8Q6eKZ
lnQLreZjBO5KN71UyOQrCXsh3mwbj5wJkaUgwB4i1jn/+XlY/qRlXKxA9RfmwjZ01UmXAP0yD1Q4
oltV3s+ks9Lvns7Pw9KPn+fnXbKgOOY3I6mx5YcFalEEWzLKmD8ue/j8Te8eHnkjbuES0ZD68EbK
UdvfufOmf9nT7UCWsSl4hqcTPXyOK3AYggYKR+cfvjTsViCnYZvAGha2rDXwKRvUCtptDTzmUK86
NC6tTvr34PRQrSFxMfqHhvd3k4cyD/ZhEobbAFSkwrkQLPzHn/bdHHgcMqcicUBclAAQoQ0BzcVA
rz19aZisME6bygeqcgz/JNMZcC4D97VVl86x7ciRFkGHUswkDrgNnkAjKdCECNZ0kRZykC0yMaKc
mMTwBAOOWt6PaX3P55NQhYu9JJ8vWka20kQq43AUgFIeUCMtdgDC9ps88sItWjJruOSFCCZWBLOO
mABlXbC/c/RoxiaFU+2q6uHSEFkRjMp0BuZ6BliVJ1BTJiCzJdcqLZ/W4bYLtzRbbgINUPQHYW8O
0nTsPEWiuidO+ZR47FcVljsSZ6jIRZddN23xCWQ2lFl1gx0mdtPkGg0mfZh4/nJ+spdmworouB1L
1ysCgYvHOIMRi2hfog55uOzp1qactZnj1mzAb3fhn7av6jDYBwn5dv7pC9nIlp6gGqAJUwrQOqQU
hyA1X7zBfK0ab4/i2bfCC1b2m499sRnQcn+nvZSqJG/8WUOzc1CVy8ervpWHqnb/+//Lqvve63di
yh49BOIk385/38dzQ21HDpnVqBcWvsA2qsNb06En7I75mmry0tOtI3fKo2rqswRE9xBtXLSFgl0V
mzWd06WnWxEOkbsucjQiPCXtD3gbRDtXXEgLgBLc3/MRZZlfJT73Dlnd5RtXmGIrfPYcJ56HHa+/
aPFS24nDLyuuJtYGBy8vv/IaaRC4o4vsx7CkrL1axKTtQ8cH64C0PvpDuC90/WUMPRpaQc2nNpta
HfMDHOFeUhAnt1MPIM1lq9KKadX7qLhHhh3QkWKbFKD6i3M3tbUvMrSN5AR1bfRhAS1PG3nV1mUK
kAG9DdA3WzkofbxDUFv+AuXwAID3iAF+773W86l6riU0pN/B1/b1omGybTcIWqRRaCSAQACI7XGg
7K+8fPULFsJLWMGbebKrWT1pjFPZPg3eNNzTRmWX6AYzKqzgjdpaAM9n8PTa9V7p2DR3nQNcwGUj
Y0UvGckACT+Fpwuj2hu05tKd8SNyPP/4j3cFaqteMMiBT2gno6g5hbHcDDCrG/3a35a1+hEy3W9c
Wq1dnZemwYriHp1OIOgY3hUX1NuVsQj3uNu+nP+SpWVqhXEBf2+4YEZ4uluI/wLA0LZD7gHRzL9x
x1vZRD8+ylDbfKMl8TSF3Jlf0uX5nkJ6Bt3K6BPAbbAT9Fu1pSj8syK/bFMT1ukbmBdV4H0Vjk6A
UUEdcAJiShdr2psLM2IrYQy1R3OYodRATcYB+hlOqxsg5Iek+np+UpZeMI/ju7uJ6OqA54JjvFqK
uyG6nEDFl9NKkfBjwVUY21qBHcVQS4N8LB6f+maPbtFW9uKgXXYXJPIpxEmzGx9Exe9ATbqo9gYA
3d9fRN04LEcCnCjAAeoKnRNwQjx/3J8fr4X1ZatjRF2DC5co8fSYAlTmOj8QMDtnqO7cBNaVJqZX
ANuczr9saXLmv7+bnDRQXeDAju0XkWbYwNMENHI02K8ve7oV7awGgaDouuZXGXZi27nqB7is3u6y
h1vBDnRRIjWMHH/prj8xATxdFgJrdP7hc2r9t6sE8NPf44LSGLCunuv8TNtMXWVGOndBkEfXSUXD
tUPy/EM/eocV2EUz1k5NRAxOSe/+doLa38wakbU/l2dU029ohoL0yNo9zA62YeK9hlM1IBuri0Rw
qC2e0WV52I8giPyet5ct8HPAmmT5mpvMwrZi62eoAWQE4tP0JwiVuwIVFSyFT2jZvMz6EOsfsfQa
K/5z04ehB3zWb5Pqm9ExX8hstDqa6zkLTw50xM+viIVIsdU0DPYs9ISa8cdAxhhd/BBnn4ZfpvhI
bTWNQrEpHduc/dRTdHA526OSAIpCnjxyP1QXfoIV7BVMu1JIr/g/CgIYet+UPyG2sOYk+OH4cM/u
pwCokskwrcwnBn26q7ly8Ecr94LBx8OtPYRlmR5jgaMm3DwfJWxLrsCbvdCikNorqFC9I1FSOZHO
Se+kCJ5MpZxL9gr8cmuvyGNI3kgocr/qths2cQ9eVDaAeHJ+XD5MU3j6/Pf36RveXBwytv5DPKCX
8jsO/Vy4h1Cnbg6aTd5AR/+StYM3WWunFWBLV2HkfQeO17/2kwSIGtAxq/rC51tbRQSV6gYkQvqa
Ex9MgawGW8EdHLn2+z88GuL3079Hygjwb1QI8w1QBgBTlnHfenvuTlN70zpAMe2SXsTDhR9j7R6p
oBE8p0rnq6w4usekqIbpOqQVcFPn5/3jUw8+x9o7DOBYdAKV5UFzt/0JNlLtSbAARrCr6DCFSOd1
GkLiW7TCi6E6X4kQ6NgcmNas33YltLZWLrcLK/Cf9ks41or1nfsqAbDLdkGUm9uhaP1+G0ZgeZ3/
3IXJs5svkI+SbYoxvRelywH/6hPgQeFnuWnB4Me5eCQgL55/1UIa+6cTQ+QA1lrovgIjyoJ7lplm
3I9DB7jRZS+wEgIDUwBgnMI50rZEMztyoNyW1VVEDuefvzQhVkqI4ypN+pLl4KETgCkpuuZtEzh7
GLyuFTSWXmHlAsYJji6pEC+Cu+KBeEDMP3YRSovgZI7moqsicOxWRihMh4oGAIYnlE70gcKidO94
SXjhPFv5AJhXAhPCJoc5hwT6MgsmYDuCOlxTZVpaR1YKoCnAhjCxxDpymejveFeAABz3BkSJ8/O8
9AIrAwiqKNjvnrplbu/dp4qpZ7dabcnMG+s/Z1MOTtDf6RJiChXXqYAuPSvVwYeM0SFAa2kfdVAA
By9muM+huroBNvS/85+zsKbsNk2c+WHOuyH6SgzA6XemkuD1jp5L/M/OmELD5LLXWHu9ioo0Sjyt
YDsYqG+EMfEQt9K7j2M3+n7ZK6wAz6YxxmQM2QmIxupFmaC4imMCyYWsyVYuvQv50NYHF7XDUUtP
ixOYEukBIOd6A/JMvauRh4tkWCu5Ls2JFefoGKcgJtbFCXoHNeSxJNhoongzk3vpG6wY73PQiGVd
ZaeiBZ01mvJnnP04iq9r3ZqlT7DCXDBftHHQZSc3Fczcog2E+gx3iIr23EmnYSXpLk2IFe05UFyF
23J1C+/g/i6u5LDnZhR3EdzjgMIuV/bBpa+xYh7be6VBIc1OFFrWNxLk9n03Nd117LZrh+GPv+Sf
zo2TjW7OXCc/Cd9zwO/Po20G+AzKNt7vsGnW5I4//pJ/OjWUTsGQdFNxAqqCdki/SI/bioC9WZHC
eT4fiR+nSGo7p9dTnZIB1Bnk+M65Gbn5oqlILrk8c7R8rAzJaJJFThPcx2PVtABzgwafftEOYNtr
yWrp98+D9+50LzsPynFOiz0q1K23KdrGrzbd5Ot8JRt+nOX/adjAlSiCbxDY2cwD28+IJ/BT71SP
5m8RvTEJQw+UQJKLDj7/NHByBmfZodLyEyDQIBHpOH70arbmmbm0oKxAH1rHZT34lKdwKtrrtDDp
PTXuq3CrH+cX09ILrBAHnWbqnW6QJ5ckr5WcnM2fY5UiPV1pInxYycCKsqKbdiIropLJE9y0rxoQ
SDeiam8y8tLjINoklyGmQEOy9nZwJcuwKpU84W4wgPw9cxfyotsWw0hfVUx6sJiT5rJZt7s6grix
KgopT03R1aBWZK7zX5qDGXjRrNhtHQ2KhsdCjBlz+q8yhzTrQPLnJoRn9fkXLEyK3dkho/Hmso/3
XTToscE6/L5JidoWbq23YfwCdRS2EowLdzrQw/4O9zqA2qxhLDrW3hBviGkUKMaF9MZDr+IQrEIS
/GzQyR03PioI+Qa9XBClqnTtCLaQbuw+0Oj4poym2HwaqTD7vu28Rxcs4K/nB3IhfoS11SuIpEmo
lsjTxGQJfnKbbhzcIzbGd9e8SJdeYeUAHXlNETSR+cShErYdffJIoMx0DR3FNcDY0hBZSUBOGtw9
mJucFHwjPyvXvwOjLD6eH6Glh1vxz4rQaQsnzj/RkcS450oQmL0GSlccfLaLXmE3e4I0I0mZCHky
sG76L8kkv4VLsv50/ul/an3/3hqobbsOWM8ErntNvlO4jIEgTRuQFTeo/U8CQgODYOoE9rPScCaF
tIGiG6ikGb4Hew0CFgaGqE0CGbo66oObWiV13t+jysf83zJsGJy+CrdvkteUUs//XFeEp58Dp4HW
GuSH+kcw1Mpx08ZOFvtXHQ53xXSFdTwR0I+h1JTnu6Kb+rre0qiEUA70kD2Xls9F2coh+RlzaOMl
KzljYSLtlpQctTP0SShPYO6DO8D1uJfGez4/yAsHNLv5lDqdD88VyEApiA1uaaZd0IpxTtgUFaQU
Kg3Jq5XFshBO/zSiCgn9JsXy4+jxFxxGAsiHgEwTQ6Dt/Kcs5NZgHr9355tROAl8QXTxFkPqZwta
pnMAZR9k4mqcQuiRcP2zUiZeqZUuDZyVgBgo53EFUu2x7vz/xsT/FnWFhnwIZFudlkDU4/xHLU0+
/fujlK+DEpon+VGi2wmZLKiYDJUXX7ad2n0pMgV+qI0sjlBBcDd5qIZvDkxrV3L00oRYGYgUxOOw
YgRJqxzAqSX6R5SG7g9dlmw/R+wOElX050XjZDefeEdHpw0neYqH3gSoGXZy/MJTPV5WpaJ2/4ki
04SR62VHJia+IR4OsugSS7jCrC6phQixBdzTrHXTzCthtDEbBYJg/gli6OXOCVYPzUtvmBfzuxBh
haCAAxJ58oPRHILMh24A9Gyg8Qf02WUTMb/63StM0AZT2KXh/SxkAVZ7vIeM4pp75sKKssXbgZp3
UWiJqyMdqwhKQf4zoY4cwLNXwFjxbNxOpgeN9bJPsUK8zqEbCq1U8sB9EpFn2lbxuBcOZPD351+w
kENsJfdRVsUsRVgdU8d9BMwOyn/Q1os2Zd1/Ljr/wgYCtY3hoRMFqQBICt6rRE9PvYay5iYgUbdy
01haVVacQ2uItjnN1ZHiRr+HDPp9TsBigR7uCkZmIQnaSu7cVUBl0CY/xoD5CqiVzRqGWR2t1diW
nm/1A2ndTBFQUPmxNnn6NAL2GWyzRkPe7Pw8LwyQrd8edQzyuiwsj7wlBQBXc/da49JSICWef8PS
F9iBXSWJ25IkvO81mo6k7J03r+y8lb1u6elWTOs4d0Arn08gwawqEbRtBAFPf7jIII9Tf37vu5yh
VEr8LmqyI7QWcH2sB9c0oBZfRv3D861ADgqq1eS48uSN9U/I28wCZMXKKXUhhm3ZZ0grjg5o9uoI
ud/6OvadG0gRqj0crD5xseZRu7SArIuCYE7e+0SWx7oX8otJpvwzm1FvUHD5ddkCsmKYdXxUeRKX
6PNAI4RlRfWp6/M1A8eFypAtEC9MhcqsW7CH1E9SB2rNLaRb8DfIXURjnjj64Lp5k++5D+nJN+q1
OVlzdlyYH1s/HppTAgI3gzrFEgXnloJ2kgzdruVpt3XEqvPuwgzZUvJc60Z2U8YeCNiZb6ThN6Ke
ql9Nv1pnWQhCW0s+4ioErJIkR4bqSrjNjR6GeygkRGussaUXWFFuZAhBY79jR4EjFNvnOTQwtko0
ay2mpSGyonyMeUIFBIROqYP7NPRpR+gOltAhmrV/zq/ipcm2Aj3NYyeCUU1y1Dn8j+sODSzqQ/s2
qNVTybL8cP41SyNlHco1uv+GKC85xlyXt7Xnk9sQIuwruXxpnKxgHyEc6JTg/D4weLY+CsDSD4KE
Y7GB3sXKaXnhHGWrHGh38lMFkvKp95PhsZ6l8khf1deQeVLfIGL64jeQUD8/WAuxb4scCJrXo8i6
8J4KdTcfCutK3RmA1baAr0B3BhirwM3VZVNjKx702QA/QuWmxxqghPEaovdV/z0LozBfsQGby5of
FCVsvQMal76EiLJ7zENoAaWfVeBDurXsriF1+QbZ2k2JPwRQMlpZ0gtrzZZAYCxvm9aP2VGKNrv+
czwU+TStTM5CwHhWzI9TlssgJOqkgsoFbZex/9y+nq5CV9B7yszKJrmwpG0NBF5HEKUlUXnSsH8e
9hXQOXtHQlEzqkuRb88vtKWXWMGvHWqwrDL/CLVLqbcs0e6sDQj1+b1XOExeOCFW8OdBEIFm7vpH
7GXQAywq9yqbVmGoC5HpWcEPQVqJwRqhy9935S1sD7onXlfHHt2CN3gg6AcXUnUXTr6158c88Ooo
65JbkvJ+L+Dp8AAM1vREhyj7BrUK8fX8xCwsYRvLF5sR2m1SqyMajqXYx9D105BSbqN4d/4FCzFp
4/liuCt4iQlnqZ3gwDpoIUnQDnnZPKisvBIUacbHH7LqIr9HTm2MX+12dan9yTuCoISyOhModn+e
gFlpL1tkNs4PsvJ5OlDjH8U4kBO2SQiuh2Bz05WpX4gVG+kX52JgKIL6RyhHSsj7TSNE1MYWeiH7
bOzH8bKQtGF+VBYewPRZdYygCbUdXdgZiY49ewaiPeenfiGBUSvo4aI7SpUjXkY28lte5mhzdcHw
JSIyg0iDcFeW2NJ7rKhXXgi7sqao/o+RMFy95QaSeKVKDHC1a+SMpbdY0S8KKJLRQvioxkKTTGZI
MH0WZAAjg42VwT3z/KAtxYsV+HhkP5UFdY9QEv+meIpDRviQIzokEJOKeHdtXDwXgVrZMhcWmw3q
424xJRVwx6c2GvxtxggUhvPgl+OT3+e/ZyHB2IA+BdlE2Oxq96ipCe/h/yW/QOwe6p7nH7/0++dc
/e56Ko1uMogaVSedJvEDTdlwU1aNhO2Ht9b+X3rFvCDevQJK91GjxpwfR2jcfuMQDr+STgEBrqGE
BvL5z1hYXO787nfvSEO4XI3JUJ7ikfPXMCPsRUG7FtqMef/DQwq9Ov+ehdXlzrP07j3wJ3FjpzHk
qNz4W0qqW+k0mxEJ7ZA2ya/5mCRK8dBGALScf+HS9Fs5oE5h1grJWtSffGhG7GhWuPLWyVCzWEky
Sy+wgr8PlIbIJ8wHOKog452CMUIGRKwv89fLvsCKeyCHRnCzC37kI0QvotjxQRKBKNtlT7fCXbqh
ajR0Am+1jy03HerxUKQAeZ1/+sKysrF9RMKjIyayOv2xfkkFkY8FBaOZZJDxL4fy8/nXuPNgf3Dw
tiF9vPR4gPZ1dYLMIdQI+6d+kDd9PkSwW1RPpIYcWJGTHXSkr2qAQUSYfAsy/O/51y99pZUDRs+P
TT/hxgT25HhIYWjL/bq7RWHjAP+sCxvCti5D3zXo0iZVegsNvrfI6Js4QoCe/4KFRWyj/HwRTKlK
RXXKPPa7M2m7d+hqY2Hp4fPf38U8g9Y2TOyFOpp49nwSckTwQTWW/brsx1shrjvpTcJv/GOv8vAg
Jme8CtyLWGscHrx///gxoEEBa6TiyBISPaYNpOgHwV8u++VWaEs4nnAFvuXpDzImpPCn8phYwwUv
7Bu2BAOfAqgwQCv6VLcedgsngfVPlPQdFKXpKtFnIfRcW39BohXBIDaaH3u4kXB/zyu0Qu777o+C
d+HzatoACgBjMQjMygY2fhCxgl4ssHI6u48bXZLnrkgS50s/QiV8d35g58j7Nx+4tjoDutaALTpV
eRIe5FGueF36DUQIK8h+DoaG946phbMjHKe08y9cQNRARPvvdRJPcSTBOlMnndBpQ5KAvzo8iIpN
ELFx7wlz+lNEqVmbXUle8vuohUfA+Zd/PNGujQ9Mol4AxpFUp0DH01UxBuxQ5tGGoLN9/gVzpH40
nNbpoC78wR0kVSeRwBBpxjO8EOiTr8H1ln7//Np3CcKf/KZEea48NYxXn1RXFm8qih/rJswO5z/g
4wzt2ooOtPTb0feMPPKgo3vqFs8wA4KHTIsMOuTZ2qVZLIyTlSxkMgqcZpP6xCeIiascYmfUhSLo
rKxpUmb2WkbbpOxWKidLq9xKHwwCG2E86OqI8At2vACUC6YpYktgOXw9VeE1BD71/vwILi0B65wA
oSHjzLrNR1NDQZmiCvFzil003C56vA0UTHhvFBDg8Jr0A2/H4fLwwATcF88/fWGB2chAGFjgnAO3
uVPUe623HRMS8s8T4C0ExYDOXYvDhTGyEYIRiqMMkjf0aPou3cH+I73vas5XPmLp6fPafhclzKd5
kStTHqGOAZsCfAqIwuCjyotQxlB8+fv5OZDwcQGM/AkeOL9qV2VAHubP5ydgIf5svB8dmppCHto9
Glzzb0dPaPOM1Zt4txFzhT5OaRKuhPrSMFmnAVak2gevnBxNkA93ZO5Obquog/D6ZZ9ixTjJBr9I
IM5/ZA3376LW5AiH1Ouqt6Ggkf48KKClVt619C1WgPPCmy0UsgqJMYoeAdAsjzg9m5UF9acO8kFa
t+UeDAS+yrLqyb3MafsoHdTdr93MCb3HBDIK7Lcp+eBPVwOcYMwrjOCgPHBNKdM/4L0xm/qZVo7F
7ygKBlDWRB3m7CsNXey0PEuSce84cAj+zNGQGkookneRcTEfY6q+yMH01Yvnxh6DH+DkVc0tHZIo
WPmwhWGzoYdCmgYWA6hY1l5P97py46NL4M50fgEsPX1O/u/icNa+Hou2do9AMHlXEHwv+Am38ck9
nX/+x1dk14b09cGYdwpMWzh8AnXXM1Qs+zB5FCWZNrXKYT44iWuP+zctuUjMirs20E+japFwJ6tP
Kqzrx6jW/sPY9cXu/ActZF8b3BdHGmKWkU+PsD3MGEwRoj6+Jh3ka7YNtNpWpmXpLfN0vZuWyek1
buFxcEQ1yTnELpRFsTC7mzgr1kSnll5hpZZYVQKgHF49dBzX5K5M/oMxLriwcrUNurCjB3ZyCQH6
ZXJEqcf/H2fX1hynzmz/0KFK3AS8MjO2x/Y4VzuTvFCxnXCVBIib+PVn4e+cKm9ta/iKh7w4VdJI
qFut7tVrQRgjhGjAWYZJeuV4Y39MfKu+7YJV5mDTQda8i58R6AISBMn2hEr0jc95QL8VkF6cDpc/
vGkCLWYgPknL0XVriHGgkyEuWZd9hxAYdA0uj2+wFB3XZ4OXexRBD/eYgLW5HMBbS4LhAF3P7gbC
1Lhn6rtagQNr7sCKfHlOw5p0qF8fsoTbU2A/NfwO/d0/FJ+eL49sOF06ws93mYJMDF4QTRN5P0Mr
hJKfA3mDuRnd18tTmH68FkLICs0XEvKGaOqChN9f4Ya0/9KAhWftSjFNsKztnREmvC4CQlIHfQXK
SfYOk7gZLJYVKxGvafzl7+/GzyFCPnQTr8+I5QdnH9iBz75ZbrKxgGdTzcRpUgLsJYb5P9GDyiD0
MVarFVXTJ9bMmxYjD1jtIw4V45jtQeUUxlE5Z+0hw/W6EjSYnqI6oq9sXJc6ZStPiiHV1vgoe+QO
LsLSdftrCUnavQfS7VhOTHxRtv2Dq2wt5WCySM3iZ8o60g1tfR4bu/yeQCIL4kL1LW6Xz3xqk3hM
/GgH5pRBxiNHX9OmY61DACG/mHhNL+iT6FDtO5QeOCkO7QQZ7MvjG6JXX7vx+yICMRPkdp+a1v2R
juSviMDOzLi4h5RzenN5EsPZ+BcOsGERgVILP494x+3QlBHtnA4S91A3XFvHx1yZ1PY1+08JmI3L
rFFPJZFo4WV0n9jOuBPLAShzEB4rx/kzEvfWza2nrsJTkicgh7q8QIPt+ppvyAEmJmknkSEB+Ze/
y93Ktg7QN4FAy7YJNOfgte0cjR5KSU0IQGWMw1/ARRC21jRnMiwdKqgmALmKEafbVT3ZV0vTIovQ
dgGuyLsp6Od4gD7kt9FOfiIqvP0vUr+ms+H80+05YzMMA5pJzkpZ7BMBQV8R133oBfHImmxj2Oxr
8QCefnYfQbTo3JcS/bgQUz0WUT2tFPpMn19zDUz0DOKxUkLIGmmeuGcEhC68zf0V+1mM8YPHjA4j
bCgYuyEnKE8Cxcq4rOrPqU2SfV/wnwIUsVfjDOHCul970RqWo0MHIcPdJFAIFeeIN/xTG2b1SwG8
yuHyUTYtZokP391zQFxClrd35Enm45XngVp4dPrzUoGFKtSdkm2+n+q1NJLhdOngwRxs3onwcCtB
FJl8gpYHQTcoI3fMlWutjabd0mwf0nwuoj9AiRy/tqt4Jv0xy5L57+XdMo2+/P3dbnXI4KVzUYsz
sfJwJyHddOPaEJK9PLrB+3taSICMiyjRWyNPYItYdDqz16YQt6nTnaN0tVBm+gaahatSQrYoG5pT
z8GJCewblAcLaGBaJVphLq/DtEuaeauERtwq4H/zWvZXfYUG1sVVbRtcs+5maNoSWnXsoXdzyC6g
C6bp18RZDMaggwTxmG9mrwnUvQygFkVbKm/Skb2INEW5pAKGNuKTczMsocXlxZgmXP7+7jw5XoiZ
aoVk5Bh+nQfoUMsGXbGhApVZPVHIIrJhv04lbZpOM/YeMMvMDpBdp07+qoSMRQguNjBV4/F0m1hs
0Ql+vbyyZcgPnKQOGGTCz5ogstnDEpVBc3y/8GAs4I4+c36sQ6AMYaCOHLRVRVngwjl6hV3tKgXu
0laA7zMKFzp8KICCpeFqIc1z0nANSmo43jqMUFhRzpOua09v7rIf8UJHWfNq275pPgBYjq52Ki5P
6I6JoC6aQT5XBldJWoOytoMuI9Ixl2cyHQbNEaRuZjcMmYx71QIVJarxSyOzVyKql2TqvnGcjMpb
a50xzaV5hKYT7ZD78AjFLO79ZBp3LQufPOpcC6/4NM4dirWolF9emOnoaR6CuEiFNyqRJ1Yn/YFV
9I/0wZgIBazmposIylZgIbw8leEo6JjCvm8nlTMGT0dyEXsBU7f1IOX15dENu6YDCpNyCCS6VdV9
4/WQwltocZbUw2KwInHpjtTe1+VsX57NtBbNOeQqrKEji7Dm7WJ4k2lr+jXggmlw7T0gio4D8AFS
DlU6yTX6eYc4y1DeufzTDRenjiMMaDb5XkIRV4DU+2DTtNl1oBqAO+ski1kx2k/bJlqW985fC6+1
0jEa5YnIMNpRWP3/39JQtv16eQ7DBa1jCcGKEJayWbaKQ4uBQoRpTyOLx7XT5fttU2imn9jJ2HaD
1Z6YqCGfnLZQl0c7R/rUqHReacd7ozT74AZwNJtXbWOP6UzaU1INTn9FRMbZLRtnG++8SYJr4hEN
9QXq1lAJHRPQSMrUK15IA078J6uqkybZExDotAdoUgTWroD2tr0C1TJtseYhqFX6KvNG9jCqDrqb
IJtIXV4ftrJO2DrWEIhmlGysCEhzPETR2Ar2rz988sfHy9/PcN7/hTQkHDnoyuZnK3OhV+8kL31G
yPdhxut6qut+5SFl8D86bWBCSjl2YCA4k3A4T8jf7qJ5ApVuWUM14mqp2YF4LJS7KqvnesWUDY7C
Xpb8zsLAboRPXiLC9jsib0OVJHOMkAxM3pe3zvS01vGHZaACbpV4ICwALt6oM+Tn70A05pz6cVRI
HeOtHSj/qw8dvZsAxFTb3KuORyyjqrH6bmAP4aKS69kIMMHPsGJspl3TogYot6ZRVbv8jHph9KXz
ktCKfReUkisOwzS+5jD8pk67DAIY56Hi/j4vM3ETltUaPaUhiHtLIr375q3llYR3DiChXPQ7q55T
pAzD1+WeW9JEWRvt3kIE4ZGNMdzb6Xg3JU1tJ2rdlp9LJ8t3zgiwVRUAF375kBkWpIMRm87xixkC
SvdhEL3KCjTOU6peEvBL7j0+V9dFiE4jJef0lMFRrFir4RvpyES03voT6Wh5HiBA/UsEbdfFIvPd
m8trMvhMXQ9KRuHoAa+dPYxZ9X2JFgUwtPdW6vgrTtn0+zXLD6sWQr1JjjMm0WDiWpX9DGzLWkeW
6ecvf3/3wR0C3pkE2j0PqKk+go+hPoi66I6u9MPztg1a1vVuhmCkHRQBwUBlgfYz/9F46Pt7Bolr
Ot0nPbSyP2+bRjN1lY+cg7EHD6thUUCtBnAKNxAQ39u8rP9ensP0KTRzZ0FihRnpyzPE3crbMbST
I50J2vW3Da9FBqxjaRgEHPdKSbzoONU8rx5pKPxtLKu2jkdklmSVHYT42D7aiJmdJ4cIr+nLv/5j
44as3T+/s+R+IlBhaG6XjFmaJ6eRptGVh0ztNZL3nzv0muyW/+KQ/9xke0QHGQK0PkYiD9gZrRhF
nFs1FBRCEPBEtFoLoT+2D/IvVKGvoBkPTYuzlFm5t62i/YPUsr+j6B3edKoAfPrnxgXCww2FyO88
tKOfPoZkABcnCPT9NPhy+dOYFqEZuQyrcupAOHdOlgeT07cnRC3shJ6ctUfz8lv/HdQSXQ1KsAKS
Pp1dnpGzlvt8FiLZoY+seA6DTJ5JMxO+KV4gOpCwBEOb6CByfwYFh7sb7RlfPq1D+nPbVmkmDs5C
SO8NtDqTqQnTWKVo7aqDytq1wmJ/Ls/xsRshkWbnAU37tuJqYcNJvwKOOl+7sPyV68L0JbQYPm+6
HrK9XXUuO/q1LNH6qFARPnLcTHXgihVva1iCjhYUzdTTFFKy56kYXksviYPVVgLDYdWhgjWiwbQa
wXs6UbDgANYrjiRRQPQiLth2hnSYIM8F7SQUY85FbYOQtPElHXalYmvsU6YlaBZNSlGVsxdUwFL6
8uA7rfuzntFhM9UNX7lVTR9AM2mvZBmDbATOKZseoR7o73o8E1cSLIYyJdHRgvkM+mLepqgUwmEv
ujchwM1xN7fN9USZc5iXN4Ln7Yd+krvOx/nKQNq+v2wept3TbvLZ465to0x6Hly/22d2EqA3SbIA
GgQ2wJGXJzHtn2bnDm7ymndJeS6DsflWZmgJ3/EyW2VmDz92iLpwlDW34DpsuTjb0nqRC0cUQHHn
JTO1vA/FnJdx5tbb4LVExxGCUyjkRUaq8+jZ7n4e+5HGQqGxC8juesUzGnZMx/RJG6g3v/IAXXGR
GI0dp6t+BHUt1LbPrvMJCuL1AbRtl6dH2yHhL9r6RoS+fUO9ZFx75hrOlg7tU8HI5cy87IH0UOhI
HLDoJYSMu8Dja6TKpik04xchmdERDAfsDOgWq/zgvus8dW3PdXrYdHZ1OF+RFzR3Uc09V8hEXHM8
ymUu17CCps+8/P1duJ5Sy/O6HjmUvOc/wzEYP0VlGz1t++WaaQswOUWuy+EYreLG8gOx95ugX9kW
08ZrJk3KgBWJi4eGPyFDUTrVvqjLQwGSyJUTaohwdT4+FvYh8szokggnevTyaT8uiSUxQYK8a47K
729SCDDALauVB4HhLg+0u5z5AL4go4pblod/xrkt47om6R6NLhWoVNsVV2hI/RAdxZfYZVmC0wSW
h5ChnwCoDAXE4XJgmJ6aVNzPJWIH1EAA6W3vg65c0781fDAdySfwvWyJSc6ya4bdWNjkqSJFAfEw
Dy38K3v4cdWD6KA+iLJ0eVO57CyBtXszR7ca5K3thk3cZt7nppiKm8un27QezfJTS7l5h38PMgLD
tpyCcT9GNX0uytTZiC0juniUoNH/2efSJBB0xddpqRIls1WdrEiy374VALEoIEadNRl5GiNZbmpP
IDq9n29llT0gv3oOPDtBB2kPnb89HpHe18vbZ/A8OvKPdJYPAwYbfVnk4jijzfqn57v+78ujG4xX
Z/OTVjpDxBzJtKU+3kBgMVXha9eOCiju/KWQLyovX6smX+vnNq1GC/LH3gUewkK8wkB0H8R1Sevk
CnSb1rRysE0TaM5BAGjngRuGncOune4hRYCybtZ0Qb3i7Qzj65g+VwwoTXrIRtSkodd+mjc3gVOt
JOUMVqkD+iD+IXw61yjmJJN9ja4NaR8AdnFBmSVlAMVqme8habRmNYZoTIf2RTXkmMJk4sieV6/O
gvR8U9YcYEJE/RiKqIEeAV27iEyL0/yA59qUS6nKhxTlVqsHsE855S/G0fIorhzo/9nJCVKleIPv
UDOzO2/lAjR8MZ38SEgZVb0Yo2OSTePXEKj4e7vpni/bj2lwbVGqBAvmGLnRkdkT/VKWjvt3GlAK
uDy6acsWl/ou6ihJkzU9bSpwqvrRcFRlbV15wVQiiaCEfQ9Gry8uiOi2bZTOaMjnHI2oKIGeObOH
cziXzI2ViKptT3AdpZj3UVtVKKY8qNlTPwEkhdwJzTMW7ep0lg920MluZSWmu1snOGSBl3eRG6Qn
KXC9jREaxxcudBVCYFIU028199Ue8mR3dld+tQGduvy9DKdBRyqOMoNWVuMjZ1UFfnNI5z6qbhqL
N8H3yxOYLFbzbiXYdIhlk/REgBo8jPP3ZVUObZ7HDlJE0Hc+2nwbPSdSq/88fFVK5xb0g+zsFBCf
Yo1DPw/Jxn4FouMUFQoEw6AQ87atqn82YUC8a0IIdGQv79RiIh+k3nRuw3DgTA1uBzEMhSwrD6rP
6EUlR4R5a3Gv6ZDp+ERiga69jTJ+ZmAK22Vo9Sj49BcpP3aV8yg/VWF7lNW4j5J8+r2uV2tKQ3ia
V7B75VG/d3DFNfbfFpg/z/+eLH2RaQs0GAAt5W5BZ9mBuGVF+VqPkPW6vKmG8+0tf3/nj/I6wYn2
0+qcgTvjkExB9hmQdnF9eXRDXK8DGkObQv3cKsDMj3w/9HDSCvRRTXMNvsWnOqv7q8vTmBbh/HMR
CU9AKmMv7xUW1WgPXCpsfbUxEetpAU6SJY2FoIOdac9L5N2j4FqMNl357Qb71zkQQVhQeohwELZn
yekt+7TEayxLX6HQEfe0YnHlZ+7K5zadcB3haPkVn1tR8TPHDKIT0LHN2jgBAmIYZH0ALmdvpdPj
PFk/R5dsC0l1NkSe57wAjxi0WVL/vinFXeEK60cw1dV+JtlNC1ngq6wDHbEX2WTlwjCciX8BA6GF
J9xuwpw5RK13jtP09c++tKG9t7KXphk006kTldQQiYTpQDcWsm69z8c4b7Jh4wq0HAJNwJItB5hm
zTPfiWXC2+GLtN2hOl42G4NDdXWzscqmlXnOULao7W/QrlKPihEEPorXK08pgwPQeQRlErTghHaq
MwAweb6rpMO+orOxf8zy2rP2vueE37ctRrtHKauJE3A7PalMVRlo/hNyO9IZAlzQAknX0moGa9Xx
fizFe73myEiBucaJLeQMKg9UKlCU+UGj5tmzi4Ntr4EmDQdMh//RKkTjQg31JyDb2l3j98OtW61S
CZlGXyLUd56/BPC7n4bAP1Ge27eNBP9eXrG1y9o0+nIg3o1OwB8f5JabnnJL+ns5QF6jsSGCcflj
mz6Ddl+G/hCGXeOnpzJPXsMJIu/Up1e9xMvQq4cvQzI+BuvtRIZDrNMHSsiJd6MPxcC3qiLC0G4H
VQ/2CYieKi6nfJuqMtGBf31V07mIOLRBl+olQQ53v86LYDB2XSpYOVZrN31RnhUfH9wwoKC+aLtP
0Nytf1z+KKZPrt2TBDTBWRjJAvTswfC5CZBUK7xVWRXT79fsu7Fxx0d8Ls5vBOdVaacxB6j4hjH3
z6bfr2P2ig5J4FyhHGP7TvhQSNohu2pTRg+XxzesQAftNUDP+F0vslNReK57BTJwWnwZutqqr9BM
NK/VwA2fQQftSVdMXYnK4jlsSxDehaB0i2tbuhsjRh2gJ3k6pKAD5GfPG7MvGLgCtck8qpfLu2T6
+cvuvXMcwmZJVLkiOToo/cX5IPmhWN7H20ZfZn03eslZybwINVeWhRbdF5Fth59TDhbwlXDO4Ct0
fd8kV+kU5oBRALQK9SLSOVe2w+aHpSyNSKTaZmtvFFnv1kGadqzbDrY2Mt+DIHcU1H9qZaPMd3mf
TMvQbDlHdiJreJmfaYfaTo5DtZ9AlgRRgWo8lk4NycZtE+lmTWqEHdmYn5OpKXZJ3vq7ps2a27lC
O4fDmfd4eR7DsdIRearqZ8Cpi+Qo6yG8Tss5+R0kPPtyeXTDdunQO88CfcrkuTkwpfZfNliRFYvG
+1rgMtrZiNjWWJ9Mq9Du7NbjowsdJhxfybNmJ/yOl1dRMgK7cXkhhuSxzvwHYh5RMJDznO15qEZ0
zg79Z/C2NJ8KCJj+qgPp/AhsXpN9oMDVTOBitpm9TguoyplVKpLZWUyV+1NaJH0K2rTcX16Wad+W
v78zF1TyaSZ4icvDmap76C8ndkw7sYZzMXh2okXqdTJWBb5Fdfb5JB6QEGW3ThZAtQBkQCuOyzSF
FqvLntY16+fo+CY5xLj/K5+gXQbYxfPlLTIdYc3i7SEflNMl+TkAJNoJE8uJF+HlQVn5sXHENjlA
pH/0L2FFgztY2ZmoETqQdXg9+EJtedD4kY7ME1XdzVZQFGcBDeY9h1O8anv6dRr8YMU+PvwMmGEJ
SN8dJJL66Uj9IQM9nVcdaKecfTLQcj97AJRu+BCYQrPxcJSp7fYyf0sIqIiEj6RdympAPuxJhzbm
LTaBeZaD8G4pC6hJob03OpI5eZV1BtGqaZWd4UODw+DL/r0b3EsZya05yc4Nchtf5DRSe48u/ypf
MQfT+JpBo7kfTJku0rK2l0V70dttCsaHMvp2+RuYhtcMuofOIxhl/OxM66n7VGVleB6ROliDZX2c
78P2aNbMEOH0k2qHE5Th8vulUJcSCLH2Gd8RdJfHowuueCJ4de8xVkBSFP3kqEtvW5xu6Xy2066q
8rMfpfRzQmrBdk3mWCuOxLR3moU7HmVJlyIN7JddHV3zuW+7+xpSWeO2b69D8ijIfqK8wrdX0p9u
0qgV6PaabbUGRlgM7V95Zj/ScXkqBaFXDkjnmY1++cjx3rjvFP9KVYF+ITBvPkbRJj5ZTKXZes8y
r3DnDLrkgkcc4pBhOh6iXqx9i4/TfZhAM3JG3cSqO+QrnF481WC6XPhRJrv098GC3lhYipGJubfR
xBhvPmE6v5/r+rZbNT7uksKvjpbd1N/bwe+rFSf84VWFRWnGzyI/oMqfcIeQNrpV2dIrTwexEyEf
rwjkKVbmMTh7Xdy3F9HoepBoRbmkuc3T5QlFw/lTpPxqTQDBdNY0RzANUIS1hhFTqNGLBWd3mWIu
jZ3OghegttwFYPzblLHExmmW7yb5HAxJl53BrOmxq8oS9nQMW+ZvSo9hAt32sxmdbwDH34t5ZHE6
VCoWQQA54W9pikZ9r8j7O941a3Vgw+7pSL08HLM0jXBVdtZkgfypQ1vmwgHWevVOOPxzgYrRSiLT
5LJ11N7cWWXUgNL/HKDyHM+l8zuK+i+Zw777InFiWkMVTS5dmqL6DCrn27G2tvlrHcqXcq8rQ3Rr
n53akw8iG2iChKPqV4Y3baLmIjzlksarsDCg4bIYlzaLITUCneNp/g3O6DLu7YTtN109OqAPuYPW
h7Ib8MhoA58qke+Ro1g7DYv5f+C3/yW8OyMhERYD6jSN+CklgEE199f6xT7MOPpRoEUEDZt9Yfkq
gpRLckJj9iEXTR6Lwb2LZnEXpPS+6tYoAIxnTfMKKDWC5t3jze2ogL8bxilWtP/Ws2aEOArOGA3s
3Rxkn+wF4FGE6vdSGNz2hTQXQZiXJhAXAKreiao5FlXCprgovTWNxQ8fmNhHzUMoFk1VUSfITqHS
uVBDQLvKYd6fkffnPoDgcwP2hqnfJi3sRzrkLwBxfSAt9z/z2dMc7iHVuta3aLpedWCfgyxkoVhf
nauuvee4TAkvuxjdjH9rC5TC0Gf6VHvAw9ehuG3dYk0JxHAB6lC/Pp8lGVInPCY1op48gdpQiUSr
Y8EzvbUfXT4LhvuPap5B+pKzKS/aB1Dhyc+ybUvnU5Fza44t2nrWzeVZDGar4/ySOhuKshHRaWSw
rkUJhLsgjrs8uGmnlknfvUMa8HS4liXCI6CRQ7in45DegOVMHvIB0ZzTkejz5YlMq9D8QyJ5y5wG
zWBNH1onwN/Gr0WU5ytvQtPomkNgVuANWQfgRlul1tcWYkPTVef60yZIOqxEs3ooi9hkzKfwODbZ
L28AkNhRkPpBBL/22jSdJc3ukxki38FQJSe0uBTDrilCRDn5MA2fIZO3STrSj3QkH43Assgdq0Ka
J7HnXRVQdmqWmGfl5WFYhA7mE3VZ94PThEch0h85gaqTjIZHIALWhKVNE2jvAa/s7b5SSXAsk3bY
eU508ngQ3fwXD3ODQfyLly+ZBheZ3eBUdgH8B5oi1QT2tdBPfhZC/b5sDKZJluW9szqB1s4kA2cJ
6kxTEaPClMZgYT43EXUPdoT2yMvTGKxCR7cp5YfhLO3+ganumSUhvw42ew4d20ay2vZG3w+OZODF
OWd29QOcf823hjHQCM6qXOWWNd0iOrSNJHla1ECjny1LfWnLRn6RyULIUYOGOVjIAkrUlr+1gypO
CStfc7oGiDdtoGb2HnAZ/STA7iZkEn0hHSovcWDVahOyFvaoGT1SZZMkTktPXoQSLeMyx8MmY1eb
Pr+OZhNzmMt5SOQzHjPgXCfo0/mZV9uQUX6kw9nAtOzIFEohD4pC6hDc24hL6CpDgGHrdTBbL91m
JBUdHtDqVe/AVV8UMcKlYaV+YwjqdSAbeoPZPNN0fBh78NQglGt3ogfST+b+Ee8kCBFudu06eC13
M0/xgcsHhxevoULXRN4OKaD5q51Gps1a/v7On6iI9gmQf+MDMFI3soSE1NyP1hYQK76zdnOneJMw
nk/kpGZIKZAws3c5IeqQDL18WM+vm9agX+FZAmE1Z24fnCZKfoBrP8tBKjxFa3JnhqtDR6mNVDZe
1nv2KWlC+Uw4+lqA/2bfhqxUK/7W9C7RsWq0osVCGG+fZEjyYQBlkHKTOzuvcW/F9hwNYRfnPeoI
NyOoxTv3CuiiXoDai1hDmN96USkrCm42H3oSl32AYdU6nC2Zp7CzVGufnDD8HEpg/nqwhXxr6ShX
7jLDd9Oxa8JWLSjXKvtEuN3tWYTO4syH3Mbl328aXbvwqxRy9rJFAjAfIX6cjgm6yXO+9j4xjb7c
z+/spp/GsBUDUw9jPVl3FTQSdj7Y//bbfrt2y3vlpMa0zcuzZwE5KMPGPVrLq3vb6Mua3v32piXo
QwcH/vNUsmlXzG5wk7HGW/ntpjvX1azeRgo+SQYGcB2SosTxv0IxLHryOxpCFh5st7yKTgxqpFdE
+fXtPE7P25aluQFJVZIzmuPA8tZC2zpxP6nR/nF5cJM1aPe5qNscqhfwMTloUM9lOT2mSTDf9RRS
Dttm0G700SOw/4nSY0+HbyQqm+u8ZknMc2fNjxkSBDrCrvLQU1oVkfU7A9TuqgCgP5/su7YEJ5CN
K22HpOKrFVR3hNTbPokOs3M8H5n9oHZOwH6r8JD4gqZ3mdOAV+XyphnCYV2mN5/tPLJbh5zeovp8
pN89ObdoL05f50GtcYIZPr6u1TuiVIX6QQHnXNXqW9on43fw4/td3DKUSFauANMkms071ELQbXfk
BJ6eMnaWJ1BeuuRYJfaw7SWto+2E5DJKQ5ecPGt87AekNKppW0exH+kQO9IWHZDhYXcKJQWmNoyQ
DYoDx4pWkhmm06uZ95CPQ5K6Y3lO29CJJ7cScV/kr4mQzypL3Ti1LAZOYv/OosUab6Ppm2hW30RW
2fk5jpdYtLnevonXcu9gu9K+vnyCF6f7QWrV0cxeJD5Pld2TE5TZs68NdSxwX/M10IlhATrwDp1P
TeH2SXeCn/Je89CPPjcZBdn4lNXV900r0MF3tMuClndYQRPwHrB6kHdT0ax4RcP26JA7NqpJ9IA/
nvKIOb+oHIPhjoPiWq1sv8GB6JC7PCijCEx/9OgEeROrCNlRYjXWHY/m/tpaZBa2bZJm3UKiaYJ2
NUEZZaju0WYnvgRhL9eKXaZtWv7+7koPmcdqdyT0mDT+CEJeQHZ5B16NbT9eu9FJWvHBjzhGHxLr
pBrXOiEt73/bNvo/DfvyGKZzrhmqoyzfDcAoCKGghTfes6tDn9jprlqkfS5PYYpr3v7+bo/RP1io
KZny59GCPO3CHjxaZf3dWXJUvEHnnGtFbVw3SB0Oie3fgQR4jb/NcEp1iF049OC8cy3/yLpFu2J6
fEsk4in1d/LZGk2V4QzpSLtUVk0fBBk9Si9Nf1E1i5coc7Kvl7fPNLoWjjecMJ7Ns/MfP4cyHrQB
EXWsfBzD5aCD66BkWFn9qLzjQqtQWvNfYrMXEo7kaqF570JxX9hdc+Pif7YtR7NnVUc2isfEPya0
EDeoLjsPwLKwFYUcw3EmujlPgpFiJvkzmGOB7OciAVtKAfr97/PAVqH+pk+imXU+Ozm6K7L8meZU
PqIQ5bxUwCGu3NemNfzTrP8HgnKgMYDa5FGEybhHRpHEXuXRXSSTTcg9PyKa1YfRWEOA1vaPiGf4
rRAdaBl7VPD2PugOV9I94Uf3s+fojAIi62cZ9YDwqLrzd35v76yBfY18gYKut1A0ZMNOgk5hi6vF
dNqupRMguoyl5CUpUaO0xt9+gBTZhjOLsbXtEoxXtBS1+0KR78G7FbRLqnM2/nAtjgH/U+jkwBu+
EBcYVrr8ajqXm/LRnqOXH/KmsS0H8MaXDC/VWIao94UV3RIWY/Dl079z7LyYlBoUfvpMxjTYi2yO
ogMLkVPdkorABJrv6ym1AofP5CVUtnuciyK5KUH3uWJoH5oxRl8ujXc/3/OJm0Itj/0NM7RoehUo
7TYqZ2Nwzc+xIgK9qteSFy5F97uido1MIQ1X/NzHaS8Mrzm6acg8VGCS8m+Eh8NSlKFFM+zlhFxH
ZbE8Hurk5E/tqW/SJp4y/1czbCINxtSa96OKe2RUIX1OJRreWZG7bwm2bbamFx48kPOl6TB4z5Yo
vB1p+LBLqk3ilfjpmiE7+TyHStTeMzq1hnhGR2lM2vzXJi+hVxYcP4cMVyvSv6qkyP0zBb2aRaBj
JeA2nFa9tACRAKWSuY3+WB3j8TD5dlxl+cum364XFtwM6iilovQ5I0gxJHYndqyZNgUZnqMXFuZi
DqM5mJ1nOQPOw8PgDwXsYadc9tPpWXEzt4iQZ2RTshFSJttWpBl3DUkfOVBneqk9v8xjls7NsW0b
8Xx5eMPtphcY6mB0wfxs0T+DZ51Qs0KHSHvk43gqwGRSdfUtKAJXvOzi7P710MXuaaYOOa/eL0B6
/iLK7Ffb8V3FuwMBmV0EyI9q1lp7Pww7MI1m1kHrpvM4su4lasrotrXK6Rr4OBRNrAHd2Jd3zTSH
80+Pa/kkb1kwTgc287jtnThlvxy17bLQqw20z/K07iHfaddARoIkT1jbrmi9xgAl+xEwqwkjl5/s
9qorni5vh8Gk9UqBU4FrMQ0xbusnI3BN3e+xov7Kj14O+gfHRi8SKKjM9OC+mA4WvVHjYRryuG2f
xLjNY+h8Nz3L28mxm+nQp/VxmuvntAlWiOPfspwf/XTNdlloqyH3yHRAzvse4OO428tDu1c7EWf7
cF8fHug+239/8WJ7B5qv/XRId208xk9ixXmY9k67vFul5shBBuUAXoDUruM+eMro97xfCygNdqCr
9bRZODtRgs1rhfhU9fzWAhOSw7Mfl8+V6edrpoze8mYo5nYCbJvncZVkR9xDD9zl+5mzTWKnnqN3
6meSoapG8JEmwqu4EE4dt6BsuLwCk2VoF3UzNVEe0hkfNrXjLuiuqDOu3KOmvdfibctCLpcCYwAf
VPd7yBRWX8TYozxIO3cFsGjYf71ekLVJ2WUdtqbwX0BOL+qTH0Fega+cTsPm6MWBKCrTIK8lzGNS
DKWh6Y+j0jVRHMP26IUB3vehBHkVfN1EoYIyxC7m8JvosOnD6hUBB9gOkBdjeKv5LoYfnvN4edy3
LtMPfIYut+MVPclVAJMan/h3crDvnCKufnj/y9mVLEeqK9EvIgLEILGFqrLLQ7fbPbjtDdF238sg
MYhJwNe/Q7+NW9cqItiykISkTEmZJ8+ByNZB3FdxunHum+Z+/f7uzWCN1ex1Pk4wWjTxOFSncNya
GtPMa1Y7trwOlgp/MJXfW1tEWf3ash+Xp8c0bO3g9eqgyak/TkevkeO/rOu9KvaLSsmNw8Y0ds1e
3YFwe1L1dFySAaqg//qcR0mxRSNpGr1msr4foJDRx6ap6Dkd6ojbj5enxfSM0sP8bVv2S8PQcoHb
9Kt//zDF/dVXfqoPwy5dUY/oUf7OhggcnTA1FQNZelgf6nCnreox/iWdpT3MFYxpOkl1zlUTzTLb
WFLDpOsB/sAPuxCoOTRenGbrJdh5cdC1bkCzD0n3FN4rQ/Z8fgy3MLsfh5kx0ZppdskYNnUG+3Fp
H+dD+cid6dvY+WdGyJvDh9MyuF+dbok7y4su7x+Do9cr6yvPTaGxhX/xiqfRkXEKyts8iMqtWinT
Gmhmu+Ad6aZQRD7S7NiXt+2WkLjhSfHHHN55sXoE3BJkRNMxmPN/UK7/qObqKKz5k8eT88DIBhLG
NHzNbucm8H1vwoqQ/i6fbkS+73zVo/pzKOvap+V0tD16JA2NgdJvI9AyfGU5+I4ur61h8HpUPwQG
bobaMVzDHH5PLQnKAZQobRiXabPqyjUVypoRR4HjCbok6qFcBUaoyEEi1vWas+Wxm54KiHhTVEFu
lY4ZFl0P9VtuBVLhET8EyrNDGTjQoDvlGYuS4LPaIvownAN6ybwzZk0/TjCISSFH7nRnH+CVNC83
XgamNVm/v9u3qB5rihLB3SOUoFEoWN9O9i4pIY/o9fJSzS4oFTFy1t956kvQnptk4/A1eAlbs+Kg
7ZxEdGjazcHe37fx6Ldxn/NDRqqNLkwTo52/2cgsSAtjO7EKZ++/in/bZwSaBdsVqvpHhUMgpfwk
3eQrFXzXLdbRC+Mn1irHd+EcqEjiyRpjV22hDz6eDUeviJ89FbCBYps04sVpHyd/I+pqane1rHfb
L61A1dCv288G7ab0p4PF92UBHL3yfSjBpFYmWEBnyK/CkYNlaau86ePt5+h175M3d2pRmOiqzk4e
JFvr7pdnZ/HcbeVePrZ6RxegkV5eEjcs0IP7T+O/cAFWjl1BHUdXnGnHonJquU65lcRdJw9TukXY
Zbj8OXrFe6XAu4NSZIQwhvmAWsnFqU5NFcQV9Ozte2GJm441h0Xegkj8sMeeHF19ZkohogFs6HT0
LRFZrhuN/Raiy7Q5NVNNHHeqRwZT7cQ5b7+09LhryHppu/KWbGAL2g0tN6JQg0bMbl/La2z1nTmJ
2h+mhcAvNt21mO7cfdcOR69g95eGltAEXKM3n8hwyIPHfeNdDezdePkwQ7ckp+oo7et8xGY/XW7X
8HZ19Np0hf1FihQNzzeQEL/K7/9xvvjxjfWQHrZuMwYnoNenkwHKGB7DTTKYXqaqPXJXRqiCnqi/
EVYxbD+9MN0tsgYxZRDwOC6JqjmMabZFfvCHD+6/b3uHaQeoCNOkEwvqPec4uAIH7qE41ffZCcz7
3+bPd+6VG8dZ9BUghch7vE2fLq+K6Ye0I9Vvh5FSihkT3Zmqu4nt82h6PfoAzlEZcng0X5IzXMFN
wna6AL32fA0lC+hsqqMr6GFVQKDB1uvKsH/0UvMWptqhhlQdmezuWUmfqiI52vkUI6e25ZANx4he
VI4qfd8bQEl3BOlSDAGw+7BBnUizFdQ1LCjVzFe1PKsCjmN19t2VBq3jR5XWu5DnnqOXkQfglmxd
FxNUh59SC6Umu1BeaHj9nXdep1QgRFVkwaKGVcTodQkXfHmHf/wgcPT68WHJ2dCAFeE49e1NtwAo
44jvE16CiNK9+QtkQS738ydk8IH9Us1+VxVYLgTmJvjSnPhN+kI/jdGV9d29qU/FDXusb6/9b5f7
Mi2yZrUjp27TVuhKlpBO/ky23Jtpb2qna5WFFbPaFOFF0NUXfhIX2c/eJhsngKF1vSI8BwavAJ8C
wmf+Y87fZP5ob2ltmZrWDtklQF2MI9A0BJEiKX95bhYP+c5xaxdiq2rDpgrhyyyvOo6qvSrmIWbZ
vueeoxd7947LS9niXGwG9om65dEdt/gMDPtEr/AuVTk1RQJfQ6YyAiIgaotNPut1aj/Y7v/Raimm
3AeoWh3bnypOXvh1f23F9BjGy6eH8q688+Mv9Py7fL284//EKj/qzv3bQUwjKSp7fe3Y9+qf5IGo
KHiwwdRyqiL1+m/yqbpv7q1zcU8Pya8t1hbDcaCjrYbUKnEphy8N4TvAxWCHYARvPgfj+ggYyi1l
CtNMatbcgEawn1AjdBTseyrvSgZeLfklcb7n6sqXW1E8k38KNOO2wtqm3eyqY5qr2PeX8xAmV2QZ
IjYMh5CRzw0MXoYjZDCmu4oltyRh8VLVcVWRY8CXz9NsHS+vpmFidbwWat5Rq59gKGT4XqSHLntI
7QeZf77cumHX64CtZCoLXA2kOpZ2eQwDdcJT+fpy06aBa66gL0Q+DKnCBSEX4UFa7gG0pl9UczOB
JXDjIDH4Mh2wNXS0t9oEzj21grsgy2RUJ+WtXaS74pWOjtny05aCSxS+kjGA2SG7syte6ehgLb8j
eMKWsJYxO5D8uk5/Few4yKvLM2+aFc3+XdRX1YHo1THxEogzNJ9VTU5TJTaaN9igDsiq87pjiVwP
kJU3FNmLO38G3Ut3a81RoDYuxesu+cCH6cCscSGlsxTrzBf9A2n6b4v0rtravR9KgISlc9g3VZqh
N6LLUVSFbrL5tqR3+XLKiw3TMqyCDs/ic9oNE5/g9CHUGJVIgJ3oDC5uFnCxcdoarFcHaeESONsj
iI6PanpBYcc07ZsVHZ7VFJVwu/VuM3mPc/hDyXvUceyacL3m2xVeDzEenE1dd2e5KMl6EDsjQzoC
a6j9jqNSYTrO0yG07rp92XVHh1vlU5ELb51l4npRkLzRYF/0UAdYCWiJS2tBw34OlYG2xxNk523G
0y7YZZJVapzQtDcfhfvZFrvi7Y4OqVJpUzizj1tSk5Ynhzk3CwgtLu8Mg8XrmCp42cSzwgxBGvKl
WM6odrPYM1XfnWErCmywSB1d1dd0EpbC5aGy659evnzq6uTfgU/7llPHV3l+slojfoCgQDoLkli1
WzA5w9zo2KqS8wSQ8wYPM9BgJhbK5ntJwEwzfFKFPECXZysNZTi03fX7u7cluD2Lsgo5OirIKRfz
VRB8d/IF3A8bT0yDy9IVT2qPpjwPsDGDrPsBGGFVTd8u7x/T6q49vht6gjoVCvkAxJtq+rsHP3Rs
5ygjmUBW8/1yD6bJ0c7VYLS8BLVQCimbwD5apRiuLQDzDwHoGY7ZVG6p7ZjmSDNeMhddJTkuzg6J
Q34TbinhGQ5uXecE6uxV5nEsLimvBII0eQryL3VVExm5U/owFhsPENNu1Q7VnjcglcowTxRV/b6V
3Ke0iYGXfKgzfp2X40Y3hmnSQVUeWAlaCXa5oyvDFyDPS+gIsF3cvZ6jQ6pqSUDJ5sOYRyeLwaUA
ue0NP2fYpzqeCmVvU0qnYDw2buQWziEcn1uQ2F3eoqY50ey3AaF3QiYMu84msFryCMGcfS2vv/PO
vMbBV4p4q3erbrvhup02rvAf1pthojWzrUvSjKLJ13a7SCx3GUJxBUDGwyAPgnwVzhcxbfEjGgxY
L6x22t5VDHKMR5+qGBmvqOTfQv/W24Lf/IGsfHBr1fVLBKrYw6xfp//Haxezh8f54Yre39mHOfpq
AQ2+scqmLaS9gievsicXK3yk3Q3pfiiSRcEuKXush2a8jQBTqJujbW6f0+km23q5G3amDqxyJhDu
igXtdu1baBfR2CYbs2FqeXV373Zm2AVryWqJNyxYqHHGR71fny5v+o9RGaiL02ZDAusLYrC1sM8G
745DyBytgPtV0WeuWhUNqIdUvP8J8gR1x0fx43K/Hy6wz/RUeDqg8h76uME5EM2PP3r1gVP+aMdg
q2TH1IE2Z5CxnhwxBSgpTFBuS4LqR2KXRezaYF26/Asfrgp+YT0c3q0KaKlroewuewWhUPEKHZNZ
RA0wOnteV2hec3Qk8UYw3C8+OD469ucHbFlUcdFlW6Ifph/QHJ4nZA0tPRdTVHZTGAUlr/pogh/c
mKAPT0n8wdrvuwnqqbRZ6Qz8NegIsQ+Wh+t6NJI0/IlbcHfFJk5pbNXz98vrYVpx7fLCGVeBm5H6
E8rnh8iGiLjt2uLorEJR+3ogf//Q3BdBmPCl/uSx4adUaonDcpqRQ9jkYDAtieb37HmwMzmX4NQm
4CMDbVN67tkmVZBphjRbD92i5g4or36OyUpRmiVNVAgn+ALGzPLp8hQZfkBPnZdQblJLkvLXkvjZ
Y980b7RN/I2QialxzaaZXQhS+6r+ZJMGjpCBccFKFvewb+iaPRMfNL75JLOfvK3ta4qqfRkHjrC3
SFtMo9cMGkKsiIlRJFFYMMlrNuQU94AyqR8vD39t5j8nMygXNWuuezLaA5jZnupq+m5z8M7IoLq1
LGh7NFZHjpd7Mf3E+v2dTVs5KebaDdgTnb38joveigY/C7/va10z4VlU9jKOYfiUEqTVLcXJgyJl
et7Xuma+LMhSgMy98Gll359BJBYHwbglfmqwLZ3UnXE3FFOdJk+ATPQxkE0PovVB3037LQF20wJr
1pvL2SbeONKnnNNvKncX0Nhg83slepiqLLjaNUt6Rj1QLQpfkkrely3J3Ju8b0R9ZA3YmTaOBcMW
0vPqg0gC1ObY4VMpB//g173zKks5b+VpTM1rZjw2IejtRRM+1akvrsPO699UZm3VuXx4mfehz/f3
/i/Hvpzdrixv8qoZD146fVHuPcc1gw3qe20V9iEb2ntr2SrYNmwrPcc+hHZJ0zKnP72OdTd1Bwgl
AyPqjzYMtwIWpi40k56p39uZXdOfTsW862YJxclB7D7mDSqpLu+pj+E+mDbNsAPod2eqZ+KGyOCQ
D/4/rGgeBvZAwJiuRvXdLnwoOlcPdcWuiQ+owlI+X+7a9Hea0Y9qkEhtVdmrP+IicMiSVV+5ALVy
7veWdbjciWnP6cd2bXeDgxqrn2kZkLcaEbjPLgXp3757h87WLhOZtwF3gUDh7VtG0uwA6uBXuohs
3/j1ZDwk/gK3WAr2lBTp8DQ0NhIRoKvZNTk6O/vQVzXKERh/KRhzz840NGU01lmytbkMk6/TsOfL
YAd0HsTLXEKCJB3G/iAgy7axdU2tawbvDD5I76pZvFSj8I7EybqIq3aL8ftjQKbP9KQ8wOiMDlbI
X+xOiAhxtrgd1bVbyCxyl+k7+EOukpaexiy4A//luZdb8GnDw4/pKft+YOUwTFK8QEzrpeu6a2Z7
n7O2usFrpo/GVJ2Uqw6tXb6l+Hh5K5j8gM6QEnRo3LEEfym98Xp2cU/3/ygrkSRaAt8GQ8r0Kxt5
hxK/DMUB8A4iGdZKyK03icF/61n8IkgmTzaEvwx9e4/a6XgQAfTbUvEDiN7IX2v013meq60yNMOp
rROpDM7UDMKV3n3qWT9qUT8EWU+OCem/th4C9Zfn1bRJtauBnTZpjmqK6kbKwEYGBwoVyrfqfSag
J+gtJ3E9PKb5Sx7WbZS2FnvIQG356/LYPw4p+UzP0HOJHB/hDX+ZG3Ddr9uhaqYTsjunPzZRFW7c
NrCHogtULJbxmvbl3eTR5yCrDqrGIeWjXuvyYAynhc6+4tCQNJZdgugDG5DHTaXgpjqnd36puqbX
+zrRXErH5oowJd37rl9DE3k6xPkC9kZa1vvucHpWP4GYkOfVIblnTfYiZe9/EiW49vYNf92E754A
tZMQxGBV+Ir1UNnNzFJ6yqzMI8cMNZG74rzYFdqNwRb+KOmSeGfiiEe7BQc7VOu3wqQGe9ET/Hbo
OSDHQOM45Tzkq+dfPMFLZt/8aJcBcLqRyUoZGmd4w3eF9QO1Gd2xAi/3zh40c1cF6sSbAj0Qt0mi
xKIP9nrqtSVUTy7/w/qi/uAxqaf2JeeDcMrAO0urPQfeDQFbak29Yw2aXhHYn8fG20iXr9fyj3rS
3vRDHXhDg4Tr2YZ/7Eq861E6FENS+nsSkH8G5mzcoQx+WM/4D24B6TNakl+BGwgKzfiyiZwi9WIv
673viZi3wsCmjjTrzlrp9kM+8ZepHcrTsAgejaweIklwdVhm9vvyChk8lY4F6DvIXC3NjG78dL4O
cnECzX9zn8zJ1s3H9COandtjCRaCgNivIgNnVNSKQUVdxew4aKFYjnKjrUuQ6Vc0U1fuNMsUQrcv
fISSuHQHek1yVFPTLg039rPB4HW0QEhZKH2OY7+px/SHzVvr1lfjTl+lYwbymivUG/X2K0LC/TnA
5r1ZjWTfQmvGDp602k68SryEZS4ep3bOz0Hri3h3DzpqIM3Bytq1VvFSTpSC2Kq9n6FGcm7CTeJa
g5HrwIExlJkqwIr/Kid+mmZv+UOOF0oKDiQo7IGHdOMyYVhnHUZA/J4PvTOEr3k+OldSWnYVV1Iu
W7Q4Br+oowegAJcn3HXD1z61yKlwUon8vsVumNtOEG2bk8PMxyXGZtiFk/Yhpvr3acu5J9lEJ+8X
MgTBE+pz5zNLcJwwIaoN4zDYn07Nkkxz6GQwiVdrCqqrCdSkx9atqiP+It3owrQumomX2dzJYXHY
02ilIBSCcKwNLrJls47C1D75e5ZmoXqrB2//KxbbueqCij4GgNXswb1gDbQTfbblWDsW9+4YUkrf
mLTrEpVsm9IXpvnXLNziKnWtfCle7MX/bHuQMM7UaJ2J33rfLvsQw/ToQALSKZVDJ8B5HZb+dRmZ
insc7KfLjRuMWwcSeDZE0CgrvDsSrhTbJLa7VbmKg2d77NKX0JZb1mf6jXUE726eis0JOmuTZ4GS
0epUehBBOywu8zb+xLAQOlNLDTRH0rep9dqFUDRNKC620nXKNBqzbOskMvWxfn/3D+EINfpCKuu1
EW31uUBheuS4VgflDH8roGeapvX7uy6C2atYrrrklY2jeGSTz35bGZQnLi+34VqgQwxUXlHHWhbr
VY7dcMoacMz1eJgpCzfQHvJJGx7D1I1m0cUYiLwrOus1Q94khrCbD5UvXh3y7v/+lW+EJEyTpdl2
DVa5XnTO9DwUXWvHQ1Ik3RdrcostLnrTgmvWrcZ2gHoUt159PiIjORX3U2aB2Quo942rreEXdOCB
hAQdipqUd1bz0v1qmM1ud4uhMZ3MpXAW0E4sLHnNu8Y6+Y7qfgwTVOm6htj71kAndWHVQEKAC70i
CsAKd2UPpfonw6TtSxvqtC7DDFmtecrSNxS85D8dqwiuejDz/75sD4b11cld1MQXB1lJv4g8GTpu
LC2O6NLcyzNgG9nxciemJV6/vzfp0esgh4Gyl2jGbQ0xQUs1xb0FEdxl61FpuNroxC4g2CJ13XKK
LpqFPI0SvKp159+lKwWtUlX6u66K8MbPq43IvCEU9ydG+O6fZhQ+zkFD52fEkoK7pnEKAkHCZbgb
hqHN78oKoaBTuoRV30T9nLTBQfCi3ypZMi2bZve5nLqGLcP8LHts66pLHqxUsNtsBLfrvjXTDL/L
WZpJ4WLN0gqssX8YxhHD2tjUhuXSCWGGHqKBKu9hMwMV3nLgDtKA3J3EtRKopfGTfIynZKz8E3iv
x61aHcOa6Qwxcx1Wg93ny3NaqJPFliu/fRagbwlxr0/Anu763yRp9p00OmGMzG2/U82YvqWsCE92
6B9tFY73ZVXfiWYSh8vLZNgIOkdMOCW55P6SvI4O2MBD5Dvnw9RT/jirqqQbe8HUyfr93V4PB94F
ZTDNz1Xe+iADRzizWkNPhPQ70yA6D/xsL7xaPMdC6NIaZUQgf/IjsPFLl6fJ4IF0sphgDJjDeZi8
ygSQ4NOS4Rd6N/N3cbH6TGeMKZc0LRySukVEKkWOygd0ZwAsPBrn8u3yL5gWQTP5tLTsti1q67UI
evZ9Wl83HkXMJM28fQfZf8B0POmCwOuRKs8hsVH2cTL0fRePrm+5WyonH5sg1ZFzfOJ2wRuf3JUB
e6gJ/5b0SKPnKfyWt2Zu6hb80TmV56Wcttg1P545qrPLdIjF9nPNwldWWNbz7NBvnUjqb1JCdOry
2nx83aP/AdMVaaDmpmXnYaoOvPOPcoSotpup06qwfbkP01+sfb8zQsbKwnF7O3miiL8fUpApxa3d
e8dK5nSXlVCdeKaWNe1rNyFnbkMwFMdpdaA03YJsmyZptc13PwBMmIMCIF+8zTkdH8aBuodCeS9l
itqdKAQkZGMxTBOlvdbduq8HCNuw17ZS9anxUCfspTQ9ZGCEvbwUH3sTZFW0Pyn6yZ9nl9xB6JEf
ZuIOx55svh1MrWuGzri0EE8cAmDEuM1jZeNoZGwrYWWaHe1clz3tgnAhyetqB7zCcz0t/bs+R1rv
8uQYOtAxdANePHamQnJOUwJ8D/S3iESwNVz44+UODPPDtJg7KadOFOATe80V0qGHpPaL5lxAvKLY
+ANTB9pDfZjd4v9hOF5BZPIXm8AydpviTrxVAGrqQDPl2h65y5H9eG4nV10tXJBrq6gfLk/PxwEN
qiPpAuiEVEE1kru86u75iKSKqpFqDJL+uOrqtB11d73c6H8oanDdDrPayn+SvBiyU50utIvCZFDe
xi3RNE+aJfMin7vO6ZpnPtH6BZVJS39YCQO3cgSmrarZcZknDkrxLcgzU54fE7dKoLVBQSy6Gf42
LYZmy3yucztEsuuMuob0gOg9iWrIup+4Qn5b1Rbky4m9c7Y0y+aMDGlFwvQN8TIrPHmd5Wd3iyWh
lH55ZxlAF1QH1+WoC3XwWmTQnlInYjc3qLb6nOfNXblSjg7yXHr917EtozZh15f7/PihQHW4nVQe
Lplhl77NGYCJPcKbUaXyT121dI+gX6uOS5Ffj5UV7ruIgjDob9/u4Zgau7xkZ29xgog0UHdpeLkP
3kd1AJ60vCF3Fkme17xwlkBMJ/fE1voYzEVH20lp5y4dA8Q6BCu/4jZdgdvJTb9cXgmDsei0NnOV
l2APycIi4s7yC1CX5OAN7H5JN6F8pvFr5h7MnTvlueU8SyILcJ6MwY21tN6GVzeNXzP2egGYsvA8
F1UzULNGTQqFqiKivEsW/t43Q5qxzxPKM30YyDMBxNXruIj8JRAgtnHm074eNBNHmDoPENhFiDen
j7Y1i6t1+1sgbr663IFhCf4DpYNeqdNCwq+IktZu/0knkXthHApQdW8VrxuugTqgTnpQtxoCRZ7r
vh1jXGOTaPZs9t1tl1+FdJtdOA+q4+pSxwt4ks/5m1fa4EWfPcgQoHgWTGfQFr88WYYdpbPdhLZX
95DHIM/CXbKrcubtkbY1O5aN2sJlm9Zj7frdnbmsKVjaeJe9AUwuv0Jrp0ZlFkTAz/v+YO32XfNq
4Kq0UU92XndsZ9v/en6YxaG/KcRlWmzNpNXkdSXmiDy3g/sC5cw09nxA+kF6Vh9Eu1naYupGs+18
qnJXul7+UybVc1mp4npoyRPzZnHtD2KLPMm0GJp9czeoWSdDsILbzO/YS8n9kj8l2WZ5guGw02lt
ZlZRJasWuBWbfpMIM5wZChZjXsAJWiOEmEHaGVt5vqWJY/ghHRoHmPTchlDffgt5Iw++67UHUUDk
7/LmMiyKjoxTnpgDWpbe2cML6ZA3Cfs3ya0qckJou2dD529YuuGOpaPeFj9XGZJ39XPDp2sq5Gua
j7j+8Ok0JkEQQ6t1Xx6Y6nQ20g5GcHaS+nloJ6C8nQ6QkqXdUrA1/Ydm61lIggL6DfmbbBoIINnc
B42D62cxlUX4ycmpdez6NDleXh2D89IpbnhpgQqsFvCPnPvXJGXDMV14d2pcyH3u60Izfj4O3ULw
rn8GmG8qTl3piytaTEVwOxNCt249ph/RbF9lTpFwVdAzQV0prthiuE3sNXubiy1Hb7ITzfClb/m+
I0v3eeaMom4lyM8+7/PD5Wkyta4f6ri7EjdPvGcfqI/hl2uT0b/xLfAhb4WnDFOk4+Fsl2VVRhMk
R9IBFAOR3YDDYA3yddfZIraUCw1ocKrT3XA2+EPLeYV6eefJG1l/KpYk/NonDo9pCmSXctxbV+BF
6rj18LUOqvmUZPz3rmnUIXJ4pKNOQvXl8wza5EPB5A2ku+cNazGskU6LU3I1oy6dBucybX7Ilqh4
DDdFh03Ls35/dwpLa5KF3xTBGSAvyMOMZXJc0YMCFaG7IrtUp8gZMiSLGjcPniUqJGLki92bsGx2
XlJ0npyurSdP5FX1nNh9e8utQX7dXcJAdfCbKEdZVci1PQOYOgOCOC4KzBhlukUmZ1pazbgZY9Xs
L3bxljgVAsKBFGMVdTSfN17NptXVzFvJ3C0R/KLPnkiuEbHnse+2Z8eui40ODD+gA+CmJq+Bls/K
ZzY4SDZarhVkkZLM2/cm0OFvoL+eZgXqxWfCXLc8ESCoiytq2d7ytMtyddib71Z49oW8QKWbnK4z
h/ZfceXtN/a+4VjVQW8DBTnPCPXzN9dSdhLl1EXWkdF6jLoRthZbtG0+jSTYt6E8R8cDuGCV/T+T
wjx/XqrzslW89+FGQrvrPeudm8AjacxtCsKQZP5C6z6S9Zl2bOOs/nAToXHNB6GaurDCSoCpj2Yj
Ctnmr26/ybxkGvna6buR00m5ogavCl5GD9y65tmjqB537B2MW7tjAE5lu1Ki6ca7q/1HlNvsa1e7
VVgFS6pkYWDA7fJDNSRHaP8dLjf9YQoMQ9YcTjsM0M9u/vADF8OpdywvnpxAZJGvkuokUpANuGC1
f0BRiXuoIL+957GHfjVH5BSWz70ES5y45VekwzpoFwfegUzeBtDwQ0vzHD2pb02CTSyr0UHXuvFc
d89J7g8Hx8uWG0AgOiStpL/xM4b9qqfyE8bxrF9C9MU+df1ntk+01dGz9nYn3ZIM4L+DJvKVVTRX
7ubz0WAFeqqeu53VWiA4OzrevwE9Il4aDeLn5T1lmg7NfAcUiYK6C9tVeNW/cpqm36XtLK+XG/94
4DbTHI8fOrxVNSQpmX/Luhd/fmHs2+WmPx43ns1/e4ZadCgRlg64+fvr0nq059+X2zUNee3vncdp
UEtStuCEOQ7FuR/+KUDlO3653LRpyJrHQYJgSgIBir1iOdXWKWmOl9v9eMiOjoCArIWHinKY52Tf
leSpC78PtthzRYBlamPO7VEmMwGzWJvl/9IhRDlSyDdwLh/Ph6NDH7KhqOquAI/mlIjIzh6EsxE/
MLkTzU+CLzIjbGW5TAX4JsrYy9/88rauflZpvTHnH4YoMC+aSxSd4PmkMPbakgdP3TjzMx6SAxEb
p+rHa2rraIelpahLJmg/KdjJLVQEBOVBzt1G8x9Pva0DG2qOu6WvQLcNWoi4bKYrBrasPbvR1hEN
AfiHSoZH+nFiv3n2mwRQgN4qz/p4YW2dG2jmHS6UE86J3roHSRD0z5tDPj+EeBjyctl1gANe9bcH
mKwsG0JBxqPd0WPdYElbteyzJxTc/d14A6WJRAr8gddw74H0nbrqe8TuNtbVtG00cwXYk2Al4RUb
1JoEbnc1ZuwAEYSNXW+af/L36EUW0IE4YH6W9e2YfFscEXcgzGA386ZsjqkLzXYbVPiF/rD69eYL
F1cTlBBCb4nm3ordaiPfaZolzXi9gJKq9uHjafoJUM+4zK6CYuuSZmhcRzE441LwGZU9x4Fl96iC
u+JiTeLuAgciu7FGgN+dT4UKCBCx2J1hIU8TGW9cinwwBEDSKtt1Q7LZujTvusiqJqWji1XO7Rse
ppGTbwkJf+w1bV3dxWuxebIJE7/QX2FxV82vWfXPOF3t8jw6FU1IFhusOfCZi5oODViq8GsRKL42
Nr/BZ+pqLtbki7kIgDGdEyt4cN0eAT3hTG+7Bq9nyL2sVRNE08fjiPp88N1n4V1SP+1rW9szrdtk
tdPg4uFV6sQGcRgHdmB9sOF0DBOjJ75Da8p7UPTjegqZT/apSTeOcYMl6SnvmQWN7VVol4rsuyOQ
Hhuru9orNryAadhrt++2ORFZnQTrZnSC9I7K8QDswa/LE25qev3+rum5AYm6Chc0jQsT8ZMonaqN
08k0KZqHb7qwd9smx1qm0wHkK6/BsgCG7O3BCnq2rt9SDyEd0wAMr8R7RvV/6f0zFFslQH/kWf9T
84zGNd/ulaltL31i/Z5L0DWgiulH0TASCereDjO+cKCM8q5+rihDLlEtwQ1iGRQEffbnStYP07Qv
8oWRaCcAzQmV4QR5gaZpAWNDRMfakvgyLJCeCF8L2kDlhbUvaHcigYQ4Qn0CcHGfk9OT4NMSVBWA
H6BZJ8V3OgsWhYgQ1p2ziyPAA4XM33s3CZjvjR7OL2r/Ri1KPPZbkSLTzKynwjurkMQqQ399DY4o
GlmSQ5pWkV88XDY5w9GiE8qES0qDisCaQze8sRXyRWFwlWfjnVDJRjzQYNU6c4x0eGZJ1eM1qzxc
O8mT37Mvl0dvalqzatz157yGkCpYG51DEwYHH7TNl5s2zbp2Z/NcpiYInozH2b2ZoDDryrther3c
tmnYmkHPHg1ma1jf92y87/zy1xImG88IU9OahUJ2MwGJJg7zOTiNzf84u5LlSnFg+0VEMEhCbOEO
HspdLtfo2hDddhUzAoQk4OvfufXewq02lxfsHF5IXEmZSmWePOdzpX/v+mS7cr1EPprcNMb1ojMo
OmezixaVuHbRmkIPyeEBBnaH01B8VGIjGls52HaRmkwAGvIZDj9Ek0M8AJR8mCT7yQevviGlX3+5
vi4rx8SuUE9hq1O0v+Np5X9Lq3t/mdDXtS/+sGlZPNqCgHeE4QwaWjENPZrIe0g3U0Frn345Qm/8
SsFMBW1J1bwQXQ5xRZqXooL2KUT3dn6/ZZ2RymoVXB77Uf/AujZeIshcb5jnJQZ7506klnmGvayc
iuEmCrzp5CkwSXMfPCChVHHa6JNWxbMu+RZAee0wWQZLdSiFPyGD7EE4U8QTLfsp7o0AIzStpxMg
uHujcWoZcGVcLzAAOhxzKmPqR2cwEiZjVB+vn9cV/2BXpuchoAFEhWEWQX3iUwNSdKDb9o1txctz
7+Syvuz3wh9a+d2vvl4fd+Wg2oXmPitRCb48rLhy7uYJYg9cZ4nO29d94192/Y0hTM0ipT/DzjQv
YrG03xgfklDsUzVxbeoVATjtKBiWxbTiiLdKLF3vdP3L13bTMuGBLQ74tTB0pcI4D0GuKrcUNtaG
tox3xBuZaomI1uNz3A/mIMkWP+Ha0JbtVobXWRMgFhOQKzgaPfuov+T+RkywYqs2uwp4FA1RGnyw
JjMfDKvOPIdqh/YO2s22KsDR+97HlmZxRg3KyxknsuUPgZ+dZPAy5HdD+M2DaGxn7t2tK+B9BDhx
7VqzKTgAudWU/cpz9BREETJHGRqETJe3ceuHy01ZOV7cgUZBp359RsGjPOw6W3YVekgb4kMmEkmr
4cTap3pnmsQuPqcMDLEhqMCOhJUJ8bqbqfU3PnnFUdiV5xl9MIKkOFjBcGOiD4N5QWN7vG85LnO+
cRJI6NcsiyCuwUO0aumi6wHLlp+vD/4+0SG2+WIqb0Yv637pTYbrbFDOiy8CiGeqWKrx75FNB5oq
SOeIWC0sGfGuJ8MItLZiG2/XFYMJLEufgdqlbY+5aZrdgIv1sULefEyrm2bZorBbsfjAsvhI9WXa
M2xM35hz7bsxVfPOfbGu5jF0l6nO4byL4I4hARQUW+1zax9t3cSj5v5UzYjSHfkplT9SsfEeWllv
m12lKokO5IKTNOrlq5O6j219gEhDyeW+uMtmWJEEyKy0QbRSLGDHfXTDm2FLp2/FwmytlrDj4YUt
pHmJRMTuhI9JejMUh0aznX7HZlUxPbjknMtxDJ38zEtQtLbRxsqvfb1lw4wGVZAXsCCdNfGi/uLu
EEd0IyJd21bLhPMUbO1UYFu98usY3RnzJYcKYGp+XXcRK6fR5lFpI79s3IvsZSrupfMzJBufvbYm
lmn2kQtc6kUOuADSXWZDkoJJtd7KRa4timWdrpe6PZoR8QRg/0TOVxqgm0jXSSD+3rcqlo1moLDP
5gHWb7wHgpx76+5SuyCuzZJC5eTMFcHIcIZd3ywQRNzXGYOxrUA5HyRi2hGrUtUy1t1NW3yf830J
ABsMpbPWVfPlJumGW9J8YN7x+kqvnBMbDAUu4g6AaNh7FByd8uPcf8q3nMrK0bahUI2Zc5XlaJcE
VQC6Lcb8B4Huysb9sHIC/yRV39ysUZPlwCvBLKGjBMKYCRjl1GNLXGW0ihUZdrGiYU+tW7T0pZsK
XqhjJLub0OtuNbrSu9ndSOqvrZFlpm0/MXcqwvEoqLpdSpY4cgtGvDa0ZaMoBqO5V2OFfCe89/L0
ov6+0SmwNrRlnlVOGPqnMnVMTRNzdJ8AF7ixrytD29inSaI7xL2kolMFDG/hdjpxhk4m10/7WkBm
w51GQTvlL4hYCs8Z46Uu6Ieca/HYRvMDCLO8xM/N17Hz6EEYRhOhiRuXICaOZbTIfXtuAz2irILY
UgqTUx5kiR4CvXNca8PdiXTeUPDxmA8VRGO6JA354fq6re2KteGSkjoIVauOlKffPbyrYyT1f+wb
28qwR9XUVH6Ixy6YALr7bpy8H51DvH1lLRssNqQtnQwT+PJliMNoSmq1BXhecZ3u5f9vXJAxgzP0
4+UpbehzLeebskBaZ94ZAds4Jj5QKnSI4cP0I4lYkk3Vzt20fFqldefOAjYWdctybGHJh0huSpe/
uyxBZGN1JPSkwHTsqOMyZ7Fb/NV6N5HaVTShoc2DGUmUQatGVC+6lhdttWmJg9pfEI8F2cbqvHuz
YIqLDbzZ1myEiuM8M/rsMqd7qIcsJA8qGmZyIFrpPKkbT/d7IlfMZe0EaER1WHn4ORe2gVgb9joX
pEqY3zztMC5MYN0vyMuH+QRVh5cezex9Asq2dDoEhch29ibZpJhd5yCJlPvsOcCPQZlUfTZR1p+5
HnaZGX6C5XsIKvWIUILqBbI6r41AtwVzgp8oy7KNS+Fd50ZD++Hmp1W9tKwqXrJWUXEWNSX5TdhV
cme7m/1wC3hfLczN6hcXyrl3DoiCP/FFlBto4ZXzar/dsr4Lgz6b6xeBg/lpLntg85uy/dGxLD/3
stzCVa4t02X+N3aBClQ7O7Qmz00HBaWDzJQnbqc+E9XG+3ZtAsuf+l6WQeguL1/8fsiOLREdcKwz
wJDXTeFdv4RttuyainaYOMCsz2kg+VM/1n4b5xM3P5Weodl3fZJ3M4iYxDJo5vVBeMHi3pq8/mJm
dnuhMYdM/WNvwkc14m0qH9rMfLo+29qKWdbttEOIu3POX+hA3RY6yTVQgAU39HB9/LWjZUUUjRON
VHukfvFnX/4Ftw4a0XJOLon1f0pHu8fr06z9DMvCSxOQCl41eP5DlzTM0XSnxmxXWERD+8UHxzcF
NSurF2T4liWRk0QxLyvqXdkHjM//bReZG4JUt66C50CjN0ZASqzOGxWHNSiBrq/PJRL6T1EMM1gR
UqOQwaubPLgVy/J3NtGnzG/PKWj3Lrz4QbRFEbKy2/ZTUA2NVqgO5GjgAu0F5YsTzxn75kxgM4d+
yZ6ADD/GsnKyDKIRuaTPmZSQl0ohtsvO0yijLSa/ldNkvwz7Gn1zKYRKngcwx99e+oxfojSHBPf1
zVhxI/aDkM8znWtYHnqfsBuia+VjC8UOUKMWGyXuy8F5b7stq4awcV6HtVO+MK3T4CDZmH9yPNx/
ORhCOBfeLQXR6AwGny3CurUDZtm5C8iRMZnH/tAXZEVe3s6zClRsWPqsCb5kCTf5JNa2xzJ2T7Ba
OASXYT/nrkzAu9SBQrBVfOM6XBnffkBGfICUT181L5B16D+mlUZdkSnRP1/f/rXhLWtnLsBaed3X
L15Xe/pQR+D0PbVO1W9k7dfGt2xdO3NeqRK3bJWX2IacVb87v+83Hu4rh9d+DSF/zHVDiuqF1hdY
NIjsNUqimSTkydfT1hasOBL7YcTQmxn6ioXPgRE885JoXoSpYmw0pGsPVb54xImbpXOzaMNk1lbt
8v83sUnrBeACMqJ4KdN0DmMRXTjGWMj5eNi37da9LuQoOEN95qU3/dLFLh3NSWUgjNmIQdc2xrL5
IYzacCGieZ4K4tzSvu76hGRt9w2EdWZjjpXYxLWsXBUNKOXqqXomI3jNL96L+CrpUcQ+CogZ/FHd
KjTEQo2z01gsWyednqQHrofbeRDfZM3RGhpFmlcbP+j9RWP2S7Ma0G98ITx9CUb6ZbhEumlUnv4f
L4P3DzKz+0JCtHeO5SQApQFOKhla+j2Mhu57XQ00aTvFTtcP19rvsGweN/nUmpk0z2h4/Q4n7983
o2FJYZb5fH2G9x08sztFAO6swmHApRuhU7c9jnSWN2xMofncCgbyDR/UiLot/X0vHmY3jTS5pyGK
MWUvftAWTuzx8VYHvWo3Nv59c2d224iPy6lVQrJnCJKVHzMx5l8cEZldts6i4N/OhDAjF0FB5lNw
n3+VEnWqMa2XXRlOymzSS173kwBr+v9SIPgyyOCAd+oKsMiycRK0iBY7kCDgDZh7dykPw7yC6FQw
ogmgRaC6q26OX2GZdrYoBbVLaOSZ1JF3rHanLqlBVLOVcVyxCbtvJIISLMI38NW50hU3NXROHgUI
oH/XI7JK141ibQrrKtdDy/XsLflL6fay/6QgCKVu0oxDcSxGa36wZXxr81jmLcfZLaO+aF9ADPV3
kfbRNzDUfAGp7RYv74qbsvtKB9fJlRKgH8rLhp+Bv0B90mVjopiQZwmG6Y0FWzE7u8nU4A1ihnzk
z6zz2B1LXQqvgdTkFr3K2u+4zPvmFh9EC5GHPGXPfqiG+7m5sKdlc3Zo1NCC4nYYb/ZtvGXg0qlr
UouIPi+Nn5+lrr5o1y+BbfN2wfEoszt7UnCxc0ireEWsNBQDv2RpN3eHMe9ov1WYer99AHNYpp6K
1OlGR9TPc4+cM+jfoNcEqZJ0Effkwg2D15X+c6dDuPPxIiqoSPnU6ghpaucbQRXr+mKuHQrLEbg0
C9NCKHrLvFl8AHKgHUFbOS7Zhq//087/3+cQs1uBik63AW+QSimMWB5IN9YqFrlBh4opnSpI8sJ4
fZwhLNNxMPj1pTvuokUYjmCpK3njb3U8rRxPm0Kz8kfO8fu8B1MsVcJNuZxB8NcmSxO9Op1Kd70A
mN0/JIN8GbyyYs9T06op9phy/hkGt9x4Aqzsl91G5IAcoY/I2L4Y5V9kI6KpYOqnXMBUvZU2WnF4
Nn+mcqpw8RlpX9ouvG+BwTy0LceyhWwnzT2zSTTl6Hah26XVc+/19JCN5Rdgd7e+f22JLP/Qsxk7
Xcz0NnXbAVxhIKBElbzZiPbWjpEV6vuzbHIlsDqMeB8Rvfbn3si+P/GwvfOpUnwj5lvbBcs/6Lxy
kGEJ2pdpdrqkYZ6+Va0rDtlceLtQ/pTZjUMZKGCWklD63LVKm4NXlXkXEwS0T7uci909JIOuzLNy
4M8m7VxInueFkzhihr7K9fHffxIxu32INWoSRC9IfJREfm1MOw1/A/MNISM6T4058BC13wRKXw4Y
kxaUmz52ZRuqPZgOyuzeIlcEjjMTROEqCKuvwNEV07nUXhNtnLSVqN/m1VTwjIVpXXqbkV4nimTj
l75uniQChEMZCXlyUifaynyvHGu748hMhedCD+qylBLEUiAzLjIQec6N+ODU/ZbswYpp2k1HslCl
bqNL2BnOfzd43ydeNpUbFrP2Eyy7r5sSek/QRXsOSuoe/yh95/DBsanMeJC9pzauzLV9sTwAT3Xd
EKcWL3Ja/k4b0JS5PpF3o27Cw+ykzUMwZsWuCiOzhac5cgrSYQS3iezyc+32wf+RhvqbJcC1PbEi
gA5vgUablj7PdYDETp0PxR2eB+0WkGXFkdk9StIhFVrUQ/aMHtLPGfGgwe4n4+LufJDZrUr9ADXC
gkYgRos6fVCuwIOY8n3Xrd2vJE0zUAhnkWcJht4TOlvmWI16F0aAsv+0KTnC5aRETQuKOE1wAjNz
2jymfVpVG4m193PRzO5Vyi9KmmKm7Nkrm1fGdXhjdHlMR3EnlT4yJ/VjAsjbvgeGzaXZTlK1k+OJ
lzbyQDFmOhI4j40Hmv/X6/5+5ajactKV21azX3f/m+gWokUBosNjYFfrN7bDNmyHgvGcKfZMu5qN
SHhmjjgMxiF7F8i601VLs6HkgXgBGb6OW2Hq18an4a50HbN7lJo6W9qqQWbij2T1nEbDIdqmbF/x
rnaLkh7dxm9TBa/XALCho5HEBI2Yn1JxeaXKtPmxa49t9kxwrZQKjJjsttJFFIPDyb+ZIMl2uD76
2q+4+PQ3b9RepxngPiG9vdD2V+3QHyAf9ilj/CHqR38jLFmb5PL/N5MQ1TiTjGR42xMoe7slqrqp
zF9TwKcTr6M/r/+UFb9qNzC5bEiFN3nhrSznry76qON06h+ifKT7zNlmy0xB9Vo1nQ5vkab7PUd5
EOes/Xb941cs2ebKFEU6TG0j0+9qQbGy6HNIwg1AJH+9Pvza2liWjDqdyqlv0u8gYss/GT65J6gK
j3WM1MTy6focaz/BMuYmJ5DacwxUIDrRTnGasyk7epJUG0u09huse5ksRZ52PuhQi5J8/7O/TZO9
lqoojtd/wMoxtZuYig6StSFH2bDJLqmzRmd1dB80WCF0FvktBdeyG1Ubz+KVX2P3LfUMUjgoRfsP
rC+gazaxn4wt6TmPNq1uZT/sDiYiA78oMs5vocsgEx/OKvZCvassCXX5f5u0CoAoQ7Im+5H7tAZl
+xyQpPYp33IZa8tz+f9bl0GGsnMFiOWkct0T6/3qjvcsO6CSvBWHra3P5f9vpvBzUvQCLZUPil2U
5UboguvQ2WIGXvsBVvAtOV3ICHK1B/wAsK+6abs8KjOYMpkmj3+9fmLXJrHMWkBcLpujJbwV3cWn
NlF7XjxTxCMPl8P1KdZWybJqsYy0jArjfDell37sitz90PGhP+0b3bJpqXiVRkXqfEfA7dwuIgRH
d7tFAL+yOjYQLqsAT5sXFt6Cy7dLCtEXMei0vwzeuDNfYCPhxOBUupGIv4rB+5j6WR+jLLTzbWgD
4Zjv+3lT4WqWaJ5ksdDtbJLdyAVmdzC1Vdm0damc74MumrMqwDgFacrP1zf2D/7lnTSnf9mUN9ZV
KNRrmoIEH3Cz4cKMHgQ6Ps4pCx9N2YhT6jfP/tTyhKXsNIXueTTgl89LBDZLhuaHydPtsWuGjbh/
7ShYtu5CYE5JnTevUeX4Me6M6Ryai3pCsQm7XJviPwYfkG7qoup1LkuPxP2o/0Ker6+T2oOkzPVV
XbmhfMveCzqGvBiy5hXgprKKTZB+w83EDylZgidvU8dubRrL5puRmor3ObudK/bQDAFUXiGbm3Xp
8+Kgsrrvt1imnzbhQAewkb3IMPXiijHxba6Ua2LHgYRQPozLrkZuyv6DmIvqchoXTe59F7FgA/BG
DBVJd8OF/UFKvXPSbcBc6uMalJ0b3JI0DMuHInKpn0Fego8FHE5kcvbNd7O+EPdDNvfDfRa16ZxD
xC8EfuRQc9Lof1gfNfUcu4MZ3eiYVlSzDUNc8d822C4Pa6p40KSvZVmlXWxUrZ7Dpcw2DGtt+MsR
emPmKpSkE5Ui980czMNB5dPgQQnBl/vyPTa8rhdAELleTe556PC2jatBLeKLVLWpwnip5mgXsRNg
/lb1VKYUJ97PQWzpFj9BDv6DZs0hIDlNrh/3d5NkGN96aEVOPXiDg/YHUMT+Qv1ngTCQj5gpDOmR
V8uXWdJ+Y6p39wRT2XsC8TopIzYeOzSrmVCdAYfZMNq1oS2vXjn9EixQSwcyHvwiXYVsyUY8/K7P
wUdfZnxzkBbWQ2CkouOxqD5Pywd3nuKwO1V04xytfbjlnZGdHFvKMfwE0vHEieR0gizXlpD52sdb
frkuTNS1mY9uxkkcxgKu+Dsoqw50V7MxFsdyyN3Isg6NFZfuwPRz3tOPDvt+/ViurYvlhcNS+Krz
Mw2OpzA6dCC5jpXjjafro68cehv1UOEYmkrgu6VkZ9DnngMnO4/1FPvlcgjAqnF9mpUfYbNmDiZr
yiXHNJ7zUbpZ3KAZ9vrI717qgB5bVgsEEQT5WIl2SYiuZLp347SdTnUnX6+Pv/bllqkCaI2OyT9f
7h1keQ8FyH3jWnYaNsCvTMuijrmrQSyMBwgyPVs4tbVdvfyYN6ZqIOpZ8RzUGJW4n3oel9Nj3g2J
AhNQPm3Y69oclr16ULJ3p7JRR909cH4caHYa8bhJh5iQZufmWlYLSEMQDRxdgGqhTybgtyyFTmll
tkpIa5trWW1diAYUAc54DIUXj9CwX3jweH1/186lZbYNEcbICp/Op6/cvW+yv1q9J8MfRDY+gS6+
8pHmV8fJ+TIH33zv6/VPjnA6/hMmYVzrgp0WWfR+VsGUpr969dTzxzxDcVX2sUf+apvvCND37auN
OAALVT8H6A87usvtTL6T4UddbAl1riy8DTcASLKco8vqNMvPqPZwB752mx2Y71YnsESW1XYG7586
xa4O7cfe+5HSxyF8lsFvqtwkbDYaFlbuKhtqkDsdaCU6dJDqzD07QJMEIDbqVXPqh2kjZb22SJbx
qmboApKBOED3n3j6i8ubYmeYYDOYZmNBMjwNYbMs/VqP3ZNXg6iXmoPbRRtlg7Wvt8w2B6a8WlAn
PY7jEGfNUzffzpssqWurbxkuGsCppKBcPmZEgWbuVQT5ZwJZOqfeIptc+XwbY7BIHY5BhcgPMgcP
clY/+Oh8aoOtAuyKY7YhBqJeRJHXMADj6JuZ5CcqXxvu3Cwj6NTn5nzdWaz9iMvsb6+YIdDCI5jF
94eHsPaS0XSntvSerg+/4pltJMEcVJnmHC3r1MsPhOuj8bcemysbbOMGuj5U1HFrday8T1qCCCFD
fA+69rGpNu72tbWxrt8y6hx30rCuQfcnYKpB2JYlbHQ2hl/x08w23jFkSzZgbepmuh9ynuS0A4td
neTg2lZpFY/lHIfDrvamIGLWJVx6ENsGEFYdXdpGCYeg92kxpdlwdise1YYLGOU0jYN2lhfEEn0M
VjuTVDJ6MNX4o6PB7RSa4tAhJ3X9WK3ZhmXcSw5Bwxbp3iONPkK9LSbg1ajHU0uCJIx2obmCyIYP
cG0MKCtBVjG4vQ/FUVIkPKy24IkrlmGDBwqjizniC86tD8HJJXgE5OZwfXXWhrZsmkK3DrBHfDi4
QsFKqQ5ZsCT7hr4Y4xt3ESqPVWLoMHTuHgM633K1xVS7Ym02YqBALUj4EiwUwzD+VrX4jiaKY2e2
6ihrw1vGTJs0ykKKRZHiW9hPh3A5p2SjILq24JYl8z7sXL3k6lgqGlPQLk7TFm/B2tCW1aYGSaXq
QmsShMtRuNOJiHznXlrXL5nDwhmCyw3ZOH8F6fJQDeNGaLvim21AQIh7q3NrLHbuf2iLMwCwAJY/
tuFWE8HKZtqQgGmG5GzfIeCHtGVzCMcF7UiekcmwlFu9xWtTWFE0YAbzLAfkdgbqj3HN6rg2gAVw
v9hYoxUfZrOYuhpW6QOXdozEJwOJb+SuA/mUk09OulU1WdkGWzSzmPvMuAxuMvOyxPeiH7zJX9Ek
eGEL3CXzHUQ2GEBB54mW6Ok/dhTkac0QF+NN3srjdX+ztguW1UYAcA9SwbLyRRyquUzS5b7f9MFr
o1t2a8JA9WiCGEFpSW7qNHqE9Nad76tv1z9+xXZt4cwypXPbMaTCGlUnXaQOCjo7+4a2bFfPSNfy
DqEJEhCR+9Vx3flLLyZnq2i+cp3bhKZhn+KlWeF28iZVx6I7axX85mI+IXNbHebBPxYsGjc2+X1S
0wDM8v++VYgE12FNEUmPIj/23UuV+kfeZ/GF/itCj0IL/vzOF0febsHTVizDBgWMvleG4AtA7G5+
NumcLEOdpOw8iq+79seGBHTj0I1l6Be/SNWp+ywDJlx6/dbbeMV12JgA7MzkQtcB5zYldw7Yg8E+
esq6LKlBdsmqjcflyhmwKXP8nFYiY6AYa02g72laPLlRPR38WTzqgnigB0MNqZ7oFjPbirnY/DkG
ChmBKy6ngLC/fZ2fZO9+37cdlqEPvvS1j3L0MePDPRuzf0YebDUfrX22dUOP00gHdcmnU9CxVu18
gP5ufP2zV14INkcOGoc1i2bavrpjceOql3aALsM83gCAeAY0FOqF4uAbfwNVvjabFVTXVRgyCeaO
Ix2iUxB8RHEg6Ap4mAzMs0cGpFG0RQO5crT+AxhwuqItSkw1N/c5+W3qR5Z9U/2XgHwK2MaLZGVf
bMgAp2ENDCprXgXJvcSouT4ujfv7+s6s/QA7xKbtmJecjEeXzHe+qmLoO8eQKwUbswtXT5N8bDbC
tBVXZaMHiqZXk8uRZGtE+jcwm87HSUnv4FHkYxbKyg2PtTbN5Y58E9kHpY5IAZ4qCDoMN3TxbiED
9ZH6zamu0o0weW2Ky069maKGziRKLnP7OtJWxtlQfeki/Rsc16fB35Il/bO972Q/bSKdeoIWSyDA
l899EHWSV4jhxLlxY81/6YzGExBIKNklLTLFUOR+EupTm33kaEVEkvQccO9gnF9tqSBMAiT/8M0f
+JH0+bGh44H7QWzK76EmMc3dT0UTboSCawtjuZDIH7LaH2fEmmlzLyn9MLdfmWoOEae/r5/XtRms
eKEJaiBmJ9wYU+bVp7JAiWIOwvTWtIQlERojvu2bx/IhPPBQKY46GPbkH1Q9xkAGO1joOg6IuwVo
WLFsG2bQgVUXJBCYpKNVdQCE85+00FtQ7Mt5f+f82CCD3LDWuPkM2ULj/g7CL6RbnvIxOl5fn7XR
Lb8x9i7Pe0ioH4UHQc3CNd5dBvxFXAYDO+yb4nIE3lgZUV7l5tmkwZ7qnk1Xn5u0vNFZuoFHXPsF
l/+/GX6RUxtQAh0cWbDYm8e7zK0SV7Ub5ai14S0f4bUMifkaCyRDkNYEvHTAthu9kmXcoulbueZs
Hp7ZqdF8qUFi4g/o9RRJMKUf1fhMy9s0zE7UvWF0K4e+NpVl15nQ/djUBD61cw58mM9D3z5Ggf6i
IDY2p/1L3Ycfopye9u28ZeSd6xEQlDONjGh1BJF4kTR+dOoDaEFcn2DN8CzrBoXF4okSoomLivqv
mgsWPY3M9FsI/BUvZVPwLE5E6Zhn4JckIFgWvjiNU3SD9rlEOUF5e/1HrJwwm8kVLDJLP0U4YVre
ieCeOz9n9Xh96D/Po3echy1e7XseSoUEYy8f6kNxLOLbL9OH7kt235/zU5NkX5+Cv9yP3t0R7JnJ
bzf+/Hk4V6c8/ow/q8NN+tdN/ZAdTBzEW0nmlaeCTdyz+IuXq/GPVOSdqqdkpPdtcOqji67PxrW+
cips1p5J8iLLGH50X3vo7KnvZqn2+TKbylR6bV3RBl/vImXd6/kYFXkCHqKdw1vPAhLpAGzBiHly
9rOrf9ft0ySfrx+FtVNmmb7bTX5r/BFyYW6Ilqcb0kYoqGcblr625JalM9qIeazn4kXNIDv2i0qh
L2YX+U4Q2ZrMjHepU/j64iDTYozBe5x7NxfqNXfDTN5fG24jwCC91+V47UEqICluebIFmVob1rpb
M2dZZK0L6GA7p0Lr2GsPutj45PfjfW4jvUQ5TIXPZf5iJEPMWNywlB4kolaf189i/LK0ZOMVtvYr
Lv9/c79yNRR1nqcQ1W0KX8WjEzjV7z7v++DYdGbbVb0b5nC7emZoGZiRIvWlIecjIK84Z/sqG9xm
V+p52kW8gHJjELoYu8HLpaperpvVuwcfCNPL/9+sjnRD2gQ+Frtv6HRjagj2FnmzYbNrg1vuABxn
iItJSe7ZUj8Vg69vkRzcIudbG9xyCBBiYmMjow5EYE7oJQRo1PacN9wrnq4vzbtHFEtj+QSycOJN
i57B4IO21McLr4cs3PTjrKsngZxbnoilqIH1A8L4+oxrP8kKBxTz+2WYK+8X9VIfb7iS3tRtvqXB
vTK6HQwE3tIGA8qYv3CdZOYvsJ8jEbGobqhudn2+HQiIso3aufH9F5WTnsU+h1pc3HpiH/8ws4MB
1UnQ/Xed90IRcsRu7TgH4FKDAzWm3hPLUGbf7ujRBzHDyL2XsXEFmi670KdJ5wzyzneKrZD8T1bm
P1ENZrFcUiioDtC645bxVOkh+4JezC49Yvd70cVVxDzxLHVT1t73OfAnQ4/gvxJuefZbrQd0E6Fg
6N6gn1+kCWkH86uZiKgOWTWGy1ff005wn3nl6KErBcKDTz6ZB/D7IbUpMDwKmehdTcDRVjcmyQaZ
pwsYFYYhu1cZKRmoeIXxwL5M/XSY9UlyUrOTkZ1xTp4DnemNw/JuaEqpfWcVgNAviBb8+9SDnu5c
AN9eeTy/g47y0ek3SULXprHusBGs4rgdnfEX7fo2Oi6DY6J4XqpAl8lYCh49Er/pvu0xADSq/9uZ
VjkH20LoBvd+Sr35XEWVRJ4dZXy1kdd4XzUBq2adHJfNCv5mAeO6CI2oejyqyx5OaG76gAeHIFgi
9gM3nnGKmyqq1eSfXC3yjNyibDIwdc/R+M6KQwBJp7JKEIQU/LTvx1/czpubxAcoOU1rgbz8wp7S
EWxqtOm2WBnf913UZoILCygq9k1T/SBy/kdR+JXaxQz7vty6SaSviGDCbe76eigTqWuonC/Dxpat
fbl1i4DDoHJIN0S3ZoGsWeoRfkAjtNn56daNMdfuUHPG2L2Q0A5AC8YSG0M2LsB3IydK/4OBJgrJ
A8L6O152j+nk+qd60TdDz6J9X2+jn53GI2ltPP+XzLT2kaQrqH8bsVAjgXN9a983f2a/d0yKg84r
w+5dWCYg/05SdOpzUXnfWy/f8GTvLxNzrSiHcfgR0Nax+1kQkwCbdZIGxPvepWvv+q94/wwxW6ek
QIKrmCh8ZVNHivwtRyL9Y5NnYbux02sTWIeU0QI7y8bxBX3JoTgWTdvONxAjnva8aHHhWce0arTG
MjH/HrJs4EU3Zj78P3rL3v96asfHZaiUSfksfiyF/qpH7384+7IlOXGu2yciQoAQ4hbIobJG1+Ch
bghX2xYgBAiBhHj6f6XPTXeer1wRvqvOcJOkpK09rb0WyyfeftRE+9+7C5WG/15rdBsym2Da8yrS
85tQGNnmFX1MlGw+uDff+4ILpxHFKgwonRgoBpTMh8Z9lQpReJKYtz+fnve+4Pz5vy7mQfXZ2ndR
d2K1ETsSyudFDQkI6T7KsN5Zf37+/F9fIMKmnmeoKpy8C8KSTFAKUlAk/vPbv/fwC+uKqjZSfm3U
iVecFRqSRMcZk0G7Pz/9vbWJ/vvqzWzoMsg2+jn4CRx9bfLAkyz4PLnwI5a3977h0rQWYYdNp/XJ
rCBHxcQg8omJ2GyBZLb72y+5sC/0yzKlO1th4NauOUdEhZnHFXaAKbS/uoOSS3A9G6tsGVMqTy4z
ujS+Iujxsw/C7nc2+RJhXylMloduHU4DYvwdVRhthVjA97/a40tQvSduC4zy4rRE4PDgAiRyFARi
+dqvf8cGk1xi6wc+95pBOuHEAMnMh9D/Gsfk7whYwWjy3zMaxRAPbYIBofF5GDxanMgXlULqq/2o
+frOGb0E1pN4ClBDahEA2QFjE+w5YpAPDePmr+ZVEkjH/PcneK2Dtp8XffJtLyFF5KGsI2uTtwNO
6p93+b0jdGHJytC0bbp2PGkFUioJSEexVMFHHJ/vPf3CihumQRsKfN+JROPD79VfKVgp/u7VL6xX
aU5XS5LuRLzbM7qBWqbW/IMY6529vQTVL/U2LsT36rTQBgq3EnlW1UqZh4H9CDj+zuJcAuu505Cx
DuPuZCbwEyi+3Y+2+Wgk5r2HX/hftSm1QMtjPEVZCjbgeOnKjal//rzy7y3Ohe81FTTuO4HFQfV0
gu+FdxcquYnPF9DffcOF8ZqsdalA0wrXv/0qHKX7s2tcyYeD9e/9hPO6/cv5Gq+2JO7W+sRrpF2g
MybUVeVcpe3uz7/gvQ24sF0xROMo3DCellCYsklBTjp168ufH/7e219YLUdOBMzgiuXxuJY5F0CO
GVDmos/3V83tBHW8/y4Qa/SkhkCqk+Rg3hV9Unbib+MHdmG6AhM3LuDY3qhd3hgohguX2pfp7B3/
vEDvrP4lZh4T98s2o1h9Yv2w4N4n/GVSjH/989PfWf5LzLxuTA2MclCflpXvo/OlA2K2Q/vx8X/v
9S+sl/MFHC/VeX978CQUGhaG+8co9neH85J2DwOd24QkFc93wz9+1VEx+g/rAu+tzvnzf5lWo7Kp
D4K5Pwlvv1JJfsl4ncseIzgfhP7vrc758399QdSFJgnaDn5XaggtgR9oInVa/nlv33v4hd0ukQsn
qGa2JxpHW5wL2mv7JW77IPoINfneN1wYb2Vlb5YFV3PsxqBIWSo+rTPS6z+//3urf2G3QoLRirep
Oqlk60rm+P63fSEhePy7L7iwXZINIgILw3hiIeLCAQfpREd+G0aQ4fjzN5zdyP9f500uUfUuC9dV
h2AQhZCWyL0DQRYHw8H+zDrfLZM5/Plr3lmpS549yBIRzFUhxYDIiyvPE0J0tvv4Y1mws7X+r99x
YcWYBh5mXD0KjWh9szgwWpGzJ/MEvISt3LI2Dwdl/+7cXmLsh5bPKAFxbIuwTxhC2JBnfEh58t5S
nT//l8UNzTLHbRDhl5xT1WWebtmZVKVi/Qfdxnds4pJpzyzxHGlAnk4ugOrYb2eQgV3hzxv93sMv
TFqvukOVLpMniiJwDsoZVO6Rzv/dwy+seUmTFlmY7k4ceL8TSfvsxvK+zf/89PcW/sKaK7Qgkn6p
+pOObfN74QWNWREvHylnvbc2F9a8VBl1tZfDafGIE4dl1se5q6byz6//ztMvAfUKqpRonXF5qgg0
BHwKsvth/WgG7J21ucTO661KTL2K/rRUfisGPTxUBJzAov5obd77ggv71Y5WmawzZJASZGtqhGgO
CMmHPIzU39GhJZcIeuLrLZOIUbD8wVz8vqlT/JC/W/3z7/qX1XrbNNIvrUCbyA/nwaStgB/7/HcP
P2/5vx4uxnGzfdX1J9/Z3e+tDdmHwfN7K39hsSROe9fWkT5FEITOVbP60sfz0yybj0Aa7/iYS11Z
ZRVKn9GKkymS+jGCPOE+kiKAPmRyM+v5I2TPewZwab+QQJbOnsOUFkz81bTJl7T/sJcf/r++3//w
MZfistzVFqEW0gyy8uEVGAQ9Pi3wm5+XjYbBLoJY1Q+o0LT9PlqpOZoZBORVvrGNd32u3EQ6IC/C
eWW7aB27OgcaYNw1C9Ymb5se1drIZTIqTVM34Q7Fykjdh9uwjqcBg2/yyMUiuULzJPJU7Bq8MVdf
lJ/6VRYm9euSyx6vuHdQ1IjKIV7ruogIbeo9TUV7NzRkbksQk27jftAqutURVbfRNOiTgfyIu3aI
s69AX96shaqDdgcKhfEb0k/7lQx1ve1EtYXfiV7qT2lE4nu9VmHpsyh+9PWwfSJx1TwJ25PjEiuF
b4uWrHB2YQ9L3wYkB/y//UpplxwjHii5U9W87J2SG0GZF8SBoXfpkffW7e2QqJ9MSXZFEOzYAxRS
W/Dqm4z/klMHmj6WyBkbnK3mbpHRecXqCsz7qurpDzNQsOtuKClAPQzQy6sh2dZXhpHeL0iE2Kcl
zNjeJ+AHQCMbe8CYAtG9dyLOeT/N0U6wcwKMLvMnkNCKa0wZj2NhQoWxJFCIzkWX9SzOTVu5Z1H3
Yh9F8TajXRt213WFnkfFTbCWOsWxdhKQqlzE2Hcad81u06y5BricdjmJ+5SCPnxa9kRrk+Y0cMMn
MWK0ICdbNu5Be+xfJ1B0M7CKyQYBIHg0UWCYcTua0YQGVUK93pBsg8LJUq3z/TB6kKxESMHUnMVR
KVOpl4NZOX2BSlWHiWAml2tCu5SCHg0TgUedDfTr0HuooAi7hnRfBWr5kmEVwiOSc/DsWeLNdzJ3
Y5LzoA75tTLMvMgFuDPklQL41mocrnu2TqWLXf1NmTn8KcJwFSfdyK0vu0HTpIwHyNPdACeCnjkx
EHxokyAje9H1yXFlgfwhtV6+LZsS99WCOeZ8Gdd+1w1dsIdwlLiqwdv7MoBsvc1JGCKucC7pjsFs
cVSXduM837j04cmImIOVgdD4E9nQknpopGXTFSgPQ3/Uoqp+DkF47ktlM7QyI83NAOE/XBbNmgEh
w3XrbtMMdaJiGip+p8mMdwmgsQawtgcJHYbgUu2LSKLlUvgtqx+MoqHNzRzNYPAmNv2n336Lyuja
0BKqTWdOo9nL8Yo0QIGAlXaublm3UQmmPLFFOSbrZox0jWiZl9Q74JtMKLt01yYV728D6sZ2L0QD
2wYQLfSnpWbkBYxYjdlFEtdBMUuPv5tuRcsw5AvGVhMN430kRtfqU+uFqkDHvvRxganHihYoEg7m
qJhh/SNdcYISNyxPKgCBXZ7ZCoXbBqEhzYlsef/mAphtwZG1TrKYG0+3Y5iOVX0LWFq4IPSdJ1OC
3S0WjwQ9NVNAxUHU+TKFiSwV8lxVqHGesW2VgZoYBGNdukuzNe0xAQuOyAOLZqwFTyaoyVVVSsSB
g2uqOziJiwkUdBSsVq02UQ46+ei4QVZ63Ac6SScgavqRHPCyszb5JoSitqgoq6K7RqkmLcgMQsAc
Kuqyf/HdqDCbsyxtsuWsmxO6W+It7EFXoEPMaBLSzP2dS1SDNDeq2IlmGJZ9amIUxnKn3DofO+LG
8Gb165jUeWCTFkSw6eyT6RtfRLSWi4qC6B+hRbuiv+qXZcqZFH32lWVDjxyEBNCE/ArmkMXeCL9h
uCpoWsav1hqYJL9LUpswm29RuAavKLbCF8PMmXM3QxjO0V4020qvm0xiHHznLDSbbB5h+e0+AG0T
+S7RP7A/pOhqfUJ9H8RjuQta15ncg/x1gddYBHsi8dxgMtWTqT42m+8ylLgnuV3RcPNqF6nWLEWd
ZmO4t2FoeKGMN6xMpsSxb5i2MHfSbdn2SVoNpkUkXNLkckwxiK1soNddggvWFSZqOl0CXiXsA6tT
1Rem8RW7Cm1Kt1tiK1YMgkZiT8NxO9QpjsF3P26LvXKZ18seGU8FSWxSt6DGnEGUfq36NTbl3M1x
OubQc5jIQ7hVmf/cTuBKOWQ0k826y1Q1modUgHgKNyI4TuBbg7Ei14AiTdmvOglU/FBVImO/CONB
+L2xda32rsrgFtMta+wB8o3MXQW1CvsNdiS36acXWSpeUG2Sbg9AkPCQ32gbl3Mv2uXZ0Kh+RmvL
k5c5U7YN82xpI9MjhwaeEHOZzZIleZNIJq+RS+i0SLzoZlcoGSr3XIVO9cfGgKt6LV0HrktwSK4a
InyzYln9XWQKDiR1VUMKkFhG6YtcXdXtvN1g9JUXwXggNplI3uBaHEs/zN0zEEs8AfG1rNmxnZa+
LpesXeODwMXib51uh+kmDROL4CCIuiswyOlxRF2TL+0RKm1IMwnFzVcAtKP7MuLeiAKnREdXY0Op
3vkltO6WLUS1e4iwBf4RiMZ2vDJ8Db9HzCRsy+O566aXrW2duY6gibSVgbV4k0TG26TyARz7N53k
QP2ziSNiKkhjqx621hlKSL6K9nyFxaOhPBfGzXLFDQLSj3232Gy7Trhv3+qZVMlBATVhMLFsMRlH
19rqHWvAhvWNzWGa3W6T7bI3mo1Z6ErVppZdL+2SxvspNlV3tLRXZA+gbOK/axZu2W6ZN5PSwvN+
9NNOMiBZT52LM/drIHN8Y9N+CW8rHGpxhWGt+huWcG3iQ1PFc7zuNQXML86RxyQrP4A0Y0s/NZBR
1V+iFKj2T5KAuOlz1QbIQ8CMI4Llnruu70soNEQj8qo50Nm9lK4dbsBiOclHDTRbtot6niwVjLVv
1wNRYTUsBevncYOWgJIT3nfEMPNPGkUaPKdDPfrmG0VpRz/4uqMTSAfZ7F65Z4guWJKpUOAdaWoP
vmGxfBJIp/UdY72g12aNWBTmsKtRv4FXe/4nEUCZPiihagC1QhbEDoNMM4RBdd0BUZxDmIj4Y8XG
JSvNdr5IdbPQ6Gq1E4SQdCwwztFRdBn2ep2H7G4BqBqjd3Ltib9iEuStV2BcS5FRdqvzX6swnRwG
p0H6qqCavdr0be62GU6iHgcxQ6oyS2ZTENDX8f1QV8k15T0NjrTtVl76bjAh6MOgvFZGVVjDD7Bm
kODLh1xg0UTg1u7gYSAuYK0UO05oT5/IGeh+p+NhdVkppmF4A64xq69iRbtHU9l6uFHoh7MrrmKX
XC9u7fzJAxXBB1TMGnTlUQesph8doHsa8zcmmO7DII6r19EQnE7D6gn0iVxCgSjKxu55TWxyK4J6
sAPm7BH7XM+1h9NdgzbK7gIjkmsXj1QdF0BQon2UoTJdl5VTbaZyjwYZLhopOymXfPWS8hnCbPEa
7xuyeGrzwfHe16UYW0W/Ue368GWzdQBUC7iu2wcqIER+rbFoyWfD7NQOebz1VV3IMUKc5PoIPCm4
iT3J00FiBJi0JsPbRWkg2FE0XRh8d4E2/IRh9+a0eo3mXd5NGl6XLo2Ea1qiVVe80H3FmitQkBOa
b2RakxdkmnG1n9stIjtwOQ2vik+j+M4hcgaNdHAMiNJz3/dTzpt+fV7qvtEPSk21/amaeOK/3MhU
8ynsbKLywK+8vclMzbpiSGax7hqoW9Z7xLZGfWMNTTDDCTsnPyMKAE4JH7iJ26iLDWrNporrO9Fi
h3K+9tN05U0EzF7Uqy19isKYT2+8jttph3GRjl5ROvp5z7vBrwXFIIa+jZKauZ9SY7HLdNKL3nX9
au1BD041L4anscAcFolMSfRqzBeMWFTiGIQ1AiGW2AnJB5QP6bTXvEEkeqB0Xl+nCT74TdguFiy3
NWfNHmH+LJ7dktHxMU7VvF1n3WRA4g2CtvAGP6miT0AjYkGXeQ0QlhBfLdXBhWnzhOlkU983EYNJ
0S5uhq+LmDlYJWs2xM2u9w3/KVwIvGmkQSVeeNv5ackjivxpn4Cfd3luNJxNIdp55DcZ1n0TeYsB
UofanqsPsa9HcxPLTfe72sakCIME/jHXmZ82DNEG65ZHlXXxwWWZUIWce+SmJJncUkyrqRv43M2q
kpkWodaCYAVUnUmkxXUytFDRHWrpyFUC2NoPFXLsD9QIAwy6ucmHufM9QrwJEf2225Js/KI2G7WH
BYnxNRkdgkTA7jfYHC4hciVBHR3eVGThL74dcStCP6ibCw7aGnXNkITvRU+tKpAUmTfoyFF6lKHJ
JpnDA9LPFrrE9m6dWfclI+lYf6nrJH5MLZ8G5CDDctPWa1Rdh+HEtv2cUisPSgjcEE6lWUHrM6hG
Ydpw2lM7nktnNhvQbcJTC+3PgrgePSKgYyaCbANM1hkpyeLSR86ZkLsKU4P0AUEDLJrQGo6ZriYF
VKpr8TfkjAHQKjhlfPvkhxCEjB2kpMpMVOlcZmud9c+QFk0+D/GMRGXoKRwBDSMb7EUa2Tu+xcyX
eMfmSabafPchHR4WS0Z2j6qf7O4GwJ2/wH8u5qvjC8apU3n+t72mwwHxsZg+qYClyPq3MYXag20g
UVj3UJY6g2An3Mh9FSNPQnt2u92kad2RhCINS+vZFpTawIA17RxqflUTFhWOIZhf1q3vd7KB6/s6
j2zo74eKoaSxILXid33qyI4E0k+5gsZOnce1B5KZppx9iSagOd5gdJkpHB3jGznG7W2QRSvfLRLR
1g5WBuvceuCEfntzcKAGq/tZqbOXqGYNrVoG/6wxg7jWTTlATCwoF2qg8gcI4vKjajacRdSJBaBM
Ygp5rgQZJ7zL0A1qJ2yyVTseIoNahnjZDmhIDKHKQcnD2KNB9sYLUD138X6FxPlXYs/lnZh6WFUU
mO6K9OdlIF4Yfz1nRF8txLYW7LgSoW0Vx9bsiYNs/Q6A8fqbhDLVT7hZqUuoeqApjeQEiVfX4/p9
tU06y12aWgdDTzKZxwiurgYkI02B6gudduCSmfneBDOOkxlXeCraVSbZS6Dez/dkWD9viQ8WlC9k
0CHUIBgvzAe+4eA3zVrzvYc5whpXA5sEgr36CQnxFcxM/Whw5OoJPytJz6qILlDI6iacVfydjgij
+3GKbyoEQddZA3xqLp3vjmBg0zhFYaDuQWK/pYX0c3vPuiStTlUQzbqkKoE5IS4OZSEwRv02JKRd
UKpXW5dPXYprM1NbaI8unl140GfyGtNvIXIUq3SAOLfDoaQgVcCLxBDvyX2Gip2ANJ0q5pCYCexP
8DSHagztV1fHOCfRNK7qeVihH1oKTkV9EIyAtolp8OrdOo8yzbNmE7uB5tPUnsDjCEb4pQHdZeld
C3fVzCgvqcij3NdzYH+i1LOTNFVbKjeg/mQ5pBs4cq6roOpAexpYg8IQsA1hn5/P8mePULKMFEFi
AZU+c1psyw4ZUErfzlZyDZXb6A50KigvAe0SZ0XHHZgEhyDagoICgf1GgOdbdyCEavrrAQKMAjQA
3txRMkGPE+rW0N+RlcCZQFgYmStaj7EuBIOlLcNizzVMrMZq1HaLoD6qyl66+ouIrPgsW909IDo8
e5LMyBfJjT4uzNmHjaEEqwNqE0QFdUCuJfLecceQLJ3Y2qTTdQ83C7dVxbaDQFzQI2geJnjmG4wp
xLeQvVyetdr6Ma990/3oUj/9hKmk7Q0m9qHaa3ytz7uAoE6sK6mRknoQi4CL501XdnmSQjuI6c2B
+6573Jn5XHN1b0C2bjE2Q0XBQ4yfoB0DNswi5Wp7iDKXAoVdo/sJ3SX1xAwqsaqess8EtY+TzWrs
SI/Y8yhQpUPdRIZ+1xPop5eUxutrZ4IWwc/QpVvRiMoxRO4ogpdsack9s2kd5H1DzCNDz+bGsWod
4R3j5o4C2tuUmzyfSgZlmF0GEa/+FCMFQxmFu+/1OkLqGrN2p8GG81DiwLCf81htthSUm11LwfAI
Lcp4LKra4K4Alg3lFYzXt8eR4KrgJsaz15qN3yLgj02RVV5vBYkkal4buHclvEBQFy4jKApKYJT/
cQ23dwR97v1gYdNhv0QFbs+EFasSw4GHSXIN+3Qv3ShkgwEZtilQZVTmMwEG/DGumTk1mUUA33dk
Lj2oOl/5vKqf3jfbr2l17XeCkh0CNVxUBVigYFIVwFk3v//55tf1lWdyfVOuQWXfU3cYNyfAVOLT
o0314nI2tcHbAvaqxyHK2tI53EqlZw1qBtQjVCuHRvF+t6xS3Rke1wKDKaY/gckFVVTTZ+7nONbB
KwSLzqxNwdgD/YfhM7oS+uLqEO8D27Ymd/UyfWX1qkmB2ZUWk0lKp4+JtvaExIR9QalAnpYgJZ/x
I5JD06brP9E4qTuCKbY6J6Rbnz3qlNERLJnVd4q0uMubbuqeJe2HT7Qi09fKDbg1EOOc3WAcyQGc
JDyWuRZrmt2Irmu3tUC1DMa41WPQlkOIlDHXuKHnvIKgNYQDCFQpjpvdUK8EQ+32A/dTdZjiFIII
6FAs102KkZsR56W+J4rP/FZZOSCIIR236Lyhxt1nQ/fYRSObrvXCpp8LYaIYxgSy5Kzq2jaP0Gn5
ilILDn+YVkjjz/LBD4QFWr5AlZF9wjVtH+KUghtOhRFCygVucIA0gIZmTUb5dZaS5QfK7vPncWzi
GtXJJD10myMogg0hFtOi6ldUFoEVJmBrdYBOkuAHsIG1V5D7MFWpGAhBcj7W5DqYmoaVhGPyEdVk
SBIOaY3lSM9zFJXckIW6KW4Pfs54sO8UgAJ5hGqM38eoMj2lQRMHuV3hZMp5WtG92zL4M3xMHoOe
ZLzAMAwW3FGZ3bWAUpkS2mXrE8603MMbzFc+qlVue16hztZ7HJjVDMieeBJ4W1AiRiQyVfuaoksQ
4+xw8cJATn/VS+i3FlMvNQSUUmwScjJ1Cw88zkDHhdmD5meRNGVncAvh6kUEEEC/Noqce7RksMdm
whUFP033YZNhxEozDkH1aMOt17F6fobGF7CsazwGjwT42SOKiyjw4kaNf6G2Pn8jdkE4uPIQdVdj
xXYYoW81Ah/mcBVOo/a4A1amYoikS+5QG1DuFhVYvQ9BYwqxl/VcL06jRR9XGyDqFx1tnvoBRI0F
4B7tvUHts5g5Mt7GQuH1HCFcsZbZBIWxIPkO4/rFtYEVRCPnagc6uCY8cB/UuwkRcXDolwxLqoKU
v1RVi90WEAgXeVaDLwT/zyjuiUgB7cDAADmOrWnfmi5D3a+tCcp7acafMT4nEB7T5VCDp+GFUEKz
ciC6e8Rv3n5BHysQmP8UqFaHCwwJXbP4fpk0AgAKR4OzwCL/a0iceQTqo79KFPxBVUf818JE94P1
nXs8RyRH7AJwV2mQHVlXB49BOsrxRlCFgFUE2Tg9phEbJuDKVr/b+GYeUWdGHN0DJVEk6xDsqa5w
82AuZdT5GDFAVadAYNEIhDWefITWyKTRdVv8AHom17PvfZdEn3CWUX7oggbtLbz6Y6YViqdNnGEQ
pw0QnXpjwdgGfvwzi7ezVTl2K1xxnGhs8SAy8ZnVDD0ljhbMPW/i5rpeFP1RgSf0NVIzaJIig/pJ
SvgQvqykje0xMXPWIKtDDbiCLPwDetH1T5gQhiJjxJbgLwurKzGgKvRJhSjdgAY0qkieGDVHDzQY
lmuFwuxcBuH5oBi9tdNBJT2ircHV2Q89pC1uzyiSLRpHCa4Yrw25z6Ya1e4hnMy+nxJzSrteGpRG
zJxeIddFRYME4fhlaAJb74BeShEHWv002zU9dpFEQhGuhtxkEwv5cVRgGPQBDiYZSctysqglO4++
Sfk6WcqvMMyOhEpqQsRV3DL6vCx+/La2E8MMbIb57XBCcltINeqnngMNmmmITax522IWp6wYI6c+
wGyShzrnmwRS5U0kdN7K1UT144Yy8niQkIHa0QwdvqcNCfs9uh/VAd4XVwIPVm2uoTSczid4Zndf
G9fvKtTzB8wF8KAqhYPiak6Bh2F5F/VgMmxmGrbF4EDlsCMs9D+sy6ZPGEgGraJhw+tgBujvKERW
O4IM9xHYcH7HEO7c0qEZrpC7L0kJIhMzIB+LkNo3NlP3m23quGx1sF2nm4QXG6cKnTKdzHANArXO
LJz1WkxRHH2KxmbaRfWyPJl1NCCQU+fEHJY/YBwsQaIWBbV8tevZ7XWNQbkQRS/2XQ60udvQHY9L
eDEpShaS4R/RIl4N1gbBKMhy5Gd0X5BdCNsi9l1TQfMGuaDbAbEj96wegrduWEAInpGYbvkoEqAY
Bmfjm42jeJonIl7ZPhQ1g1xPt/2YCM77MYBUVJvrEJraI/Y4zIOUzfWew7nfaYjnyl3kZwRJ8Cko
RahetUcu2/ZrFLDhH3A0qKngE+TUqinWpPTVkC7Xy7qN3+SC/0bM1Nz97pIi0KqfBww+wokCKxsg
8rd3acPGL1BAaaFKCQ7/XrjGI1tl3RFHDcneuU6PISXZR29TZtG+XVObmn23NrLZgcOIYuYfaQ3G
oyn/GvAqpkdr40EeVZIgAwgocMbQyaogQzr2ddQ8BhWN0JdBvwmTuSP0pHLtwxrXmiKPVCkYOaCq
3aPd8HJxgMpjPicM7Qcbyu3HgCPm7qOtIo+kDdUXglz1KUlT83kMRr7kdcrrALjTNthy0EAg6m6i
DnRRcdOVxKzLAU0b8+JIrw9TMqK7IESNPwNE2924+m/URmF9Owi0vHLTzP5KAczxGmGTH+POo+NL
RTxc2xXevmxWGewRUaK5jwo6tlEn9m5EAKwB8vvdCJDrsMWvosWNXXJ0P38heNLi+7A2EDrB7GJw
kO0GeZWg8f+4Tc90N8jQVm1uGKfH2ep0Q7yWBf2bSevXKlz67CAsXngcVPCIVH9DSuoVChDadfLs
iaodcrHxi9hUAwebLWhM69SqJ98k5hiatv6G8rR+wnUiXkcWoiOKPlv9Eyp+yAtM2nZx0aBdeA8h
JVIuSLTpN7Ts/Qmt9iHI0zC2/IC6ZeLLoANMp4P6LpMvXBB9VJVBsY65wLmjaUOwDtTIWnJjMXB/
HHwE1wcaAl2K1ejxaEbIzZXrAkViFLWzBmSrhgG8kgmy3tu2HuWtiihrn4MaSlQHNEK7R1oLzZ9q
sGhlhVrC7otsOxxIBMWQF3RzMJPrCPquSYk2UXTbNTVtr9LNVstXPCKcj7FPxYa+DAFUgyRVxz+n
c7/+6FPZF8HIWrGrBocuU1aTKrtDJSbqi2xeoi/9thFQraB0NByzsd2aMvAbescw6cEdkDehHoMK
efN/pF1Lc9s6s/xFrOIDAMktJdmSHCd2EsdONqw8HL4Jgi8Q/PW36bPxwRHEr3h3Li9ACMAMBjM9
3cnHkJTwJ3h1ovQfpoo04LCZcRofALQYvtOBlYAJIklLhhVYugFspLNZunbNVDMMyT8dTxzJmONs
zd5+E+DrPzyWRcuZ48X8XCBRfiPmxQulPlztyvgGzJeufunGZRMv9Ar/oH4zT9CdcPsvjiL2CpjS
tD4LFuwdZG2oqBwFkjmg2wLI7k4B9GAjjQE4Ub1xBzTEHcdNGuABxs/KQkfY8hMgEKh22zZg+Vnv
pp8RMVkVwQKRPPuEi62L/gekZoBBLuDIdLpKRH9ZiPcOcGQU8ruuSOsed9jk3Lqpxys0zU0pojkf
bxAoixC2DaHoauBZO5sQ8k9BBdwsevQkZ83OL+Xj9fUyHSgde+d0AIflPDnjYmA7INC+w+c89F6w
Jrtn+oCGnWV44rkuOubOaBdlj5A/VQduB95fKw6DLSyHlOoUk6gPjB5KiWjj9Rrk6glKSG5L/5dG
bYNR6DyTxRQu5TYfRkHw0H1i1piTR8ea+UqPqgFoqctRuqJKIR/sO3e2h0TH0UbVtXIA9lJ4I9Uq
8dVvpFpmgBE3bbqj2Tjy5HjA+oDaI3b6pJZ+sWHOP/8PjXWGTdf1KW1pDZQwyzoRhZ58SdIaMaT4
FRbVGtuy6QuanUNHNCkZLYHkR6GDRx0YdHZjMoQfppyXX68vk2nXNYAt1MRQweFJeXbDiZ3Beo4w
emKDP6z4KtOua4adFKj3sZ4go0WtiGB7d7aE+FctkBDHLbKtg0OnmuIIiIWaAF4XTgM0i8cAr3xQ
Erk4fz93eJms4dgvbwnRKT0S0oeh1Qv1gdjQXnBzELSoAWQAfo7Q6PqOXF4xopN62KDb7UQNGVUR
gmco8CtkOSsAqsjw0a82tvuSQIO0s9wqrTj38RWe/wlQPt6Dq1Ot/ITLq0TfaPXfXVDJUAmbTxU/
27hMEIHW38EMA2e12vZoOLU6FRfvPTqlToIQJJ5xSS0dR1XlvV7fAMPsdRouVONTR1g1vDl6FfD2
jyN7mn7m7WpH5WV5AUp1Ii5BCk+QuB5xxyY/Epp9IvRrAipwgC2+AA37PRHpsZbq5+zW2wxE5+Vi
Y+I0iYXmlCzk437pk66A3jyO8Mkr/ta0JctqvtvzYnAAo+2rEZ2KMQI11y+Q3E8T2z1e3xXT+Mv/
341vxyVDmdZZpJwhAWd1v7hbrwQfpg3XfCDqULEj2ty7U13gPgQg8xrvbJTCkErvKfJu13/AZbum
OglN4KZ1OuWee1ekjn0DaFhCUR90ZTs99qLhEnhQmzdr3Yum36TFPGJC8sGFGvOd8tA4USQ8fYwR
RLd9vEktEodYC3pEnMFR9S0OsRt7OwVrjNKy/3V9scKLUSjRKWkYHv9WQ7P+PIQtSDkmUFsGfxLL
+yxB+U8yK0Ii7Fy6+Ob1710+XURnUwOqR3WK8P4sw7JEtZg0O6tco4cwDa75WmBN4znsVH/uAjRp
C6Qg92WxSlBg8CZEZ02DGE0umZ8NZ5TmUE2AP0dB/MuyWFBrHZE7rr4BP3r0g/q2brc9MYlOpEba
wQOez0UKMACpehWAVgZgjOrm+nYsK/PfRwjyjP82dmTewtqKJ/ykWX6MBxBBJTXiK+GLe7zdrchZ
7ZK9/NwhOjFaNTVDmUBQ6Y2ja0CnOCgeIPE5ipPN+t2E16GvNvHYopvV/fevYqj521bj9GeSqSeB
Dpw9KPbdlUDLdMg0g0cJPfO9rB7OwQTOGndof5Ueui+u78dlb0JCzdYTm8XguxbDufCtb6hFAs3e
QcFpile7Vi9+wQv0HR8yxTolmDzMe/dAfost7aQYVnPtE9wI8r05IFjSD3ZlX33KeLNGK2aas7af
HOodPocc0AFIa1SCmsmKJK5vJMtQbtqw8Ji/tqsOCB5CDgAiak4o1HvPiQLsZ/x7ffCLNxIG13bV
UmquOwrBrx6QV6jO1vw5Fw9Z9bhpeD1WbhIRp6TF8O4AATrrrMgDZ+gg2nTiPWDA/21OElrFKWrR
w6Guu9upQEJZrd3VF40JQ2seu1/SESTGsqN35oAmiT0fVw6k4cwEy168C2Ooa1n+hGL9AVpG6B/d
BUm3m63X6ytumvby0XeDjxbyZqgBDIeSoCGfABI9rRwV08jL/9+NnKc+OFjQMggO/OZDObg/sn5N
+eriVY+11kx05EAStCmGFtWdLRTQWKg0AtIY3HjtDQ7LRFbCPNNv0MwVtUprqgSWfmGYbpzkZgzW
UpYGSwo0M21RcgZdRNehz0Mdyowm0TigZ6r2b9zK2xRhY6E0c2XALfN62V2g4faxLwDi2WapOjcZ
tca+atzFkmCfA7nL0VnmuBACWTn0huXR6ckYykWA3LVoCwN8tAHxfKAe+uSx6daSPRdvcS/QKcpC
pwExCsgJDpZ6AIQ7RVtO/Ae+zGMPq8fHYLk6R1k7AEHfVlj+fn7uIDia+H+KmO2vW65pcM1y0RsP
TBPQrYeJTJFPzm6bQLXpddvgmvGyMnTzuPnHwjD5ycYmOC/bxtast5J2m7scRtXR8RzKEi6H72tw
eF4f3mCz/xH9lvWEXk1bHVw6/ogb7xhLb+VQmpZcs9lypr7ICAjn5TBHhKM0qNiOQhxo28w1a61V
m/roa4B42ejsPbQbd2tvlYvBsRfojGQ8tDy0JaFolRaeD5i8390BvLLrwUV9ljNLbjK+dg+aPqVd
sZWcPRWWODk2hZapukmKu+X0QHI3ot7zpoVi2l07ML9Abp4oqHWgVZlVR79OVjy+afqLP3p3ayUC
Ux8Xid3Fr2XV8xC+BtlT49zCL2ybvGZaDjJRTgtBk4PT0lPTPQg/33bydTFuiZLx6KQQH3Sm/Dj3
zk1Pth18XXc7BgluHqZwZIDjRClofd0gRg/SxmtK5wuzQCOYo38D4Iqa3onQ+ULRP3J9tQ33iM4W
BpQl9ADBFQzE710Z1xFJ7wDNgqLDtpXRycIkusiAXF120wVQvX8NvNexmrc5BJ0rLB4TN5lKLHvW
+7tuRDuy/2fTslDNgmpqAR4pcMyxEL73mlePI6UYfpMCVqBzhNVzzKcCWe9DIR6W4Az3KlZpZVUM
XlgX2QYwEJ2U6ERdBl9ieIQdNcQ/ri+M4fagmnXGM5DpaGqHgCceOKHP9iF62q4PbTiKVLv30hgN
lpa93HvBMyIOvG1itfnpRN1/Oy5JMGuAs/vD7Lw69Qt6gLAuW50W1W6+BgSfIHBd3CIeTj5r9qsn
0eBwqXbpOeh4Txzyz6rgxbc4l3/mnrLn6+tu2FKdEowXvbDQwwgN2Jzu5gEN4Ftv7P/QgHke+mGW
y06KV9mI/RSuJWNNk9YM1B4LhYwitpPMjxWeZote/fXlMJiPTvY1+VmVhRIjjzjhtvXaQdNwNWw3
Db78/931WdLaU/OE3YRtQi1kCRq3RtNEM020pucsqzx1yJNWPsUgZhBRifaKRz6GaL25vjqmddeM
dEBNkBWOpQ5+ol5qNPFzv7ndNrRmobM3MjTpQjCWAGPn1PRL1siVW8g0a808U9qC2YPBPF0MDe0l
wMnWvJZpaM0+66TnTStcrHrHX3qZPs6rSgGGw6IzfGV1naAPDNaDF4bXv+KSILgrNi22TvCVeglF
30SIp3U1n9C6+oQe3BVUgmnammkWQUBAGek1IJ5AzSQKShccGL7DrWrXgIpr7X1nuC50ei8FTgNH
1XBb/XgHa2oXDXH+uprJM+yrroydLAWsbIIbmFzx5hXXwxbTzJdPvnMCU5Yra5bYV1x05fQceM8j
3kurd5FpeM1EUR+2FakxPK4LELBHCiTLyIeFSG9sOzuaodZVMdSMwFCXsCsNgb+l9X7b0JqhWkKi
6z3GquPCqBM0pjntincx5DM8zU5ZyJivRNAfguwIUUj+aud9ZOXoAI9vVrOFyxH/T5HFC3SUYNqj
IYkNWBmFJ13tPLT9g18/0PzZcW42LZCOFES3eOxMGVhdGnAUezsHFBRHQBu8dsUvGA6PjhRMPHTj
9IHsgBwv71gpDl7ztw5QQ18rHxj2QZe6djNRoL0CpxO5Scnv5hrMoFgr/vr/uApd7Zrt2wqdxkte
sqb9KQ7bTyNojYa4WXmiGvKrrmbAgEYPI/DPIHIq/85oOYlgwnX80FZk1wjro0sbqE0+X99wgzfV
wYNwcH45KVxdeY1WWjg5RJb+WqLAtNuaJQvPlVbsYfDBq0Hi8krIH7gh0r9en7vBh7qaNU+iD+sK
5FsgsGnsPWEgSYqhqr1yVE2jaxZdh76quiUHtxRyVED/B3lDw7ro0EA0gYJqrMe6hMNzkC+cUHME
lsFos4CiDg10it6ux26ZPCosi4fePrR2/4LfrQiyt9Rz0URv5aG6P1zfUIN/0xGAjgWdthx18QPe
xOP4d7ld4NxQ3srCZuUGMH1CM90BXZX/pFLw8gYvU4Snt1W+4q1mbwISQ+1ds17wsoDypkHWwG68
6Yl1xfyrnQVdo041ODhdezpb6PvBwviWOkhhs6kKjnjLYp3CzD+G6d/rW2HwC29ybO+CiIXkaxzQ
PH4QzncIuUZlAJ0+sqaOYbAtHf3XV7FwcWUOv5sarapgHJieee2VH67P3TS6ZrlDmkA21Ku7QzOk
wXQQPsjMbgJHgFZm0wd0MFtpD2FAKD7QLsXGTIEwzj9eH9rgGnQoW4FJJjVaNQ4zz54Hz/4EHddb
lqXHNuXbXis6lg3krG1vu5j9MPk7Lxa3Fezs+uwNp0YHrU0JpDCmUaB9nXu7cCr2tGn3hSTbIkNd
RbKpqZzLlKuDFwJfFNS7IfNWhjbNXLNasFCUIVidugOUKs8FyM+mZHpEg9LGhdGCZi8HIZlVoFlT
ylS8iD5vxy9oxGUhWl142u+vL//lg++HmmvuhzgLezTEvsWHS4HERlb0+tCX18fXIUvAymeWq7z5
ACo8cdNOJNgxu04OPOdrTRKXPZuvA5QCbmUJmUARhoTCMU7FB5TyPyLpJSNnpq+VA6ogpyKv236P
tt+jcLOphRoB4nVybMGaDc59MD1t0qDxfB3FUgR2PjW9hw7CGECN7KGyxQ7UoCubYdpn998vvB4E
Y6BfmrpDYjtnyMX8Zf3crhiCaWwtqBrHZJw9iQgdxA0fsonnu6Ku1h7VplOkeea5HUAPOmDwvKf7
xLWjmpVPZdt8vb6pl+ce6IDNwS7QQt4pfkgEoqnAR5NWYq1pQ5o8s7YwospJW9FSHQqHJqAhFOGu
J/Rc9U3z5EJg9PpPMMQnOkZTIVwOxxYUnn7vRCRrI6Vu23LeuXERoe/++kcur5OvYzWntifomAXw
QQp6p+x5PzTBytG8jG3EyV+s+13gYIl6mocpAwfpCMIcdKnuQYxxG0zypp+cE6grdhxkM58k/eZS
73D991xeNF/HLTGQY3J7gD1kBVK1/BHxUOrVe7RvrWY/DUumQ5dAb8qn0Bm7A1gWwO/bwsWqlSUz
Da15bfCDcuWVMIql5glw14NVeCu5MtPQy1l+txlp6ytv7MFO3bbTF3Bh3ofxyhG6bA1+sFj4u5Hd
0XfwAsaSIw2RpODP7V/jaTx04vn6lppmvvz/3fjoTXS7vMWi+DV99rsuagCaXVlw09y1yzgp8wKq
7Bgb2TGcFkg9RSFiQ4S5K+fR9AH335NnVoheimXyALc04x1jDyI8N90aUME0vOaJ0N5Pm77D8DFm
DR6THeAn0jpPaD65vvgme9LcdJvMaUWXLE1Gb0CtAAqgeEEXQT8NdM7xyiIZdliHMLVV4Tto7weA
ps8/FgKAw7Z8uD5/09CaDwI3ScezFkMrHkc5ZgyGwNvrQy/n+78pOF/HLaXOwChYm7tDAcSV8G+A
wEyrlTNv2FcdrwS3OKahBCatCc94pe6R24MLAzfWyraa5r78/51N0Rzof1UD1AV62c/gejoRWXxK
S7np2eX7mskyiWQSfFl3kKhlByQEU8zL9UU3LYxmsKCbo6MEtcthkNkB3fsWIgc604PM13LOhhOv
o5ZmcAzUloO5W6m1JLZd5wYVwKgF3mK1Km/6FZrZLgxEIG3BEyOzH+lwu7gdvNon+mXbImlGKwWk
JAA3fHM6JehXpQM+IrJPgLq4/gHD8dFRTJ5sO8uxKxxPpwOx3Bdo5N0m/babSldUbPzMtwgEMg8T
oJ7ovzp6Lb25Pm/Du0KHK9mgs7TBnQni3PIv5fUttheoKOn+KUBjStdwRabVWXb9nXEBckE70Am8
faVSPKrQ/bCajTE4NKZZLsgZCVjcg/ZAGrKXLttZGdlfXx3T0JrVkqxSdW777aEh+dGS6gb9khsP
jGa2NrW8GE6hO9CpP1d28gmAtx2IfL9vm7l2y4qMVTYYl/Bkx3IrNJGCx3vFlkybqZkqOLRGDhUT
RB88K4/u0vY8Qx8E1Bq22pSF8XVk1IizXtI+7t4wXdJN7ptyW4LH10FRVJFsqnKG8pZdStCKFj94
mq/cUYbjomOiVAZ6kJp67WEcuwacPCwEz3O4LcHj67iojqlkHr2OfA84euYzKHTs6Lz25DdNXbNQ
i8a9kzYj+V6GID5qvAo8oi37tukw6qioLgAnyJgO5HvepWLXU/kC3pTf28bWTLQAc1cDEQTy3Qc7
QdSBewikbOW42za6ZqVF06YMlRTrh0XBk+1neNc0DYQTro9usCQdF8V50yugI6wfQQ2VehDZzLuJ
C/Q6TMXavWTaV81Y2SxSDhlY9RvgInFkYKz62lVJ//n6DzCNrl2rIXhSsq6W5LtlQ4kgQDueC5bk
FQ9pGFzHRlUJ9CQBHlG/FhxWVNMOFLZdsuZ/TaNrYTDUakADGIJySA4tCMxU6ISABEGbfeXOXgzn
QixMlmDq3ZUXA/5bEIhK/AZv9ks9gj4+VP6HPumK3eRUK8fTcIB0vJQ3lWM40aL5QYGwOQUQ6jgi
9Q7O3oBsoggAi6R2uwZCNGVb2c0PsCp8FR5kd6iLznoAqbMv1w+RIbzUsVNdJ5KiQdn491iy9oPM
Q3IzzQEYwsYsB+lXUYExL9+kwYmfoxm0Atd4Bg7e6jfkR57bvt5xn36ACMAHX2yEDPtEu3tnS4z5
kEz5T69R42kArc2NUwxP11fLdG41g65lGVZl0SU/+wQdnQpAbfAOesl+2+iaQUswEDKvhb8Ds/FX
lbkSZJirqomGWFPHVNlsKEPoBLQvOEZfprbaeeDPQ74NacL8c67KXWWtJb0M1qdDrODhJpCk++KF
gCE5GpXzIbeQZLNFvkM8t+Kgwssm7mkmDj51B9lODyUL6T231ZNg6INDM3dSQN8q7188wk4yz4/X
t8ZgJjrmqk6HzJoRg764I9s7fn8Ms+wH7b1DJ+MjmDhfrn/GcL507FUDybrM9ir3hfUJ+rqtIiJQ
nFlZMdNvWD76zilCqyUGM45wXzywm+MyepAphbiW8yxgiRbYcK//BtNB04wceRMHPKGseQnT4DVD
i1/W87uBt/dgGH0t8vTY8bWqvMED63qLrAWdJe+6+mcfxpLeTlIET+DgA7kzc6shW1k301c0o/cr
MiiKK+o79Ti4LjxaPAobz2/pg7P6+pqZ9l2z/BYquFBALuufbe/IHeRCJMjtEn9lRwwbr4OzRg/M
8W6f1D/tMLynoWNHQwC2g7AZfhVFDkGZehtI1tdBWiEo53FBDf2PENI9+6QF52vSrF3qpgS+DtFC
EgHExmVe/ix69jmw1VMCXu7lZC2nKlH5V59mN1mcoSmTbssc6aAtVIxpmUu3+rn09aP1qhofwEBp
rWy74WTpaC3wOza2HTfND4dUJKJVCc135AcheTOsxdBvwIULoZAO2bIh/ASgBwl/TEF5w8i5ab2/
MfMfUpcdUzgzt6kgBU+fs7h/bGmw4i8NB1oHbwk/6/xw+SqEy5qozJt6X6tttEbg89bu+KRwgJWJ
3fl7RpvEfQ188MgRP+UC5LAgTyeM29YKV5rhLtORXKLosDcTj78jI1n5h8B3Jg4OfbcE63E/8oBD
bAllw0/X/YDJUjU/QKC6aI3Ki38Bw14OEAZOP6c5z/Y5hEmfWlHKFAqdq3k5w9d0sFcC/pPaaof2
d2rJ4xKOJdb4KKAAkdtfoa33cP03GY6CDvgqwGptVU4f/nqj9yZWmqFfHUH/ttGX3/buUpMTFdUi
hfrsyeIFvGA2RJxQ4rs+uGmBlkPxfnCA5SGbGAa/EgL9Aks+DnL8mPHh2Inx0eo3Vk109rexD6Ey
E8zBM0RRn7sYr1EBRmMvs5K9KOOVbXhDeV1wBDr6qwriZGhIbP2aHO6U+a4VIF60dwJMvwNEctRU
1c5NB2nD8guBBJ3yogx4T7DjBC1EG54gvFuDD33ox0JGHrohuHeXeXYBhuwioJnz9fqSX7Y3plca
0MadJhAqKfcNG78Ry/8KNcbHtoOWQaKK/fVvXD6RzF/c8bttLXrFUZStyn1l9TlkNKgFyAhUVNdk
oC+6ddAr6lbsBMA2ssE5cdWJvYvUXMRSGyoWHA+r6z/h4smkjl5XBsG53UJZwznFff4H1Lv5LQG9
/By1adOh8Rhae9ArgKbX9a8ZfpBeYmZoE84h0uKe5DSkkAoJnf0goSqQkyxb+cTFPcEP0uy4qoKy
K2TvnAAvJslnaJeCijgrumBTDyw+oNly5boCgmA+PgCdlrsYxaZbaBetBb2m6S8r9+5ICQb6xhSE
wCeGlC9008D5FFprHvSiTWDqy0ffDc6q2EGHaszuMgpZN3CiNTu8cJfjC1mVHvC7lUNl+hFa5G73
vATndZmeOua09j0QtOwVlJqderp+jEzja9c2XmVzXoEl6Szb8D4GbAVEyILutw2uRelWkdeTPc3k
1IKhtdijAwfk4JB49n9eH/8NX/of/4ld0Ky6ChoHSA5sMWngoW0vdSDEnXT7Ag9NPsunzK8RvkHG
cge42FdCWyhm2d7daPtrSEDDOdDr0t0wu/nchuosQSsYFXa8k9DOYan3CknilQjEsEf/odfI3akM
ufBOQU/HxyQbodRsQaN4LeQ1/QbNzhUDjVjt0f7ObeuMRl1LvNbaqdiCfHZkBZM3jIccKmRVv+1Q
6xcKPPCc20DMnzPUTiLmCXfnu/G364fCtFqa2TMxtZJ0HaQyE+dTkVqom3KkbbYNvnz0ndkrnrq1
ZJzeeaP7OgZDERW8/LJtbM3UByishq0CzwDa0iCqGyKb5YUApV0f3bTJmqHbsW2NAlLVp2GirTyr
OAgP6INr7nMJcnlUNreeVs3oVdd4RZi69MS6ih/VlLrFse5tO7y9/kNM+6vZvGMVAuzkpUoiWjvj
x7SC6kw25+WWVxJ19Lp1ZbdJPEFr9FRKu2mfvH6u+ONoeY7Ft50hvXjNGlFAeBbascJyINHo0tAO
dgDGQpdv0wrpJewYNPn5UHnWscpzAclWvF7HPPyzbfDlfL2zgG7IFRQ+QvRSvnnaGNz3N16xjUrR
0UvXAD30TZm4kLJo5MeCZ/lL6tnl87apa8Zb2VAMykMHU4feRbEf/KQDWLjeUmDGwdHMV3qx11Ve
SE/JgEdCXNByV9pQ6dg2d8185QRNuwoy70dbORSqNuhy/On2kODYNrxmtFBQxS+C/lQC2fs2vCl8
9CPO3C42Dq/ZrN1Asbd0MgzfcpscpjmWtxTY/BXfZnAJegmbQyeiiAW3jhDvnT8mHfSCwdm+1mRh
Gn1Jqr478dDzwMpLiAJG1djdkxn01im64FbmvlxLF0IYvYgNqt5gbGPM3Q5rTvZB64GXNoak4U26
Db5OHZ3hIwsm1ArjUkLktsnly5z5ctcGtXUfCr7t1tUr2m5YQJV5BglKxOcORQwUQaMSpru/fj5N
q6SZLo8hwBunkDyFQAuCvBgCKsEQ2LsQf1z/whLsXNoHzXyFJ30fsTC7qyrnVmaIfzi1IdYX3M8J
Iru8X2NWNX1Is+TC6y0alIIebcCpl4AxWALVsb5zemg5r4ZBhvteJwGBVFcREyjPnJMQeRJ3vAEU
ca/8+VNONkZaOhuI8kDpqZopPPF6Qu4a75Q0iSyr20QORh293j3MjgCLaiHvAgWiETnArPN0Xnk7
GLZBZwPh+TRKAmX6O1FAgJZ97XL2gRXsK2mC+xaKcivmbXAeetVb0RTSyr3X3XIxQtd3gHbc5lBL
r3YrX3JgRxb57gpVYnRudpCn7udC/b5uE6bJa6E0CJPDhCYdPRZljt4CnjWAxKXDtutYL3MnTptM
PPDFmaPBKeokgXIEovXrUzdtr2bOhVjk1rO6TyLihkdXFZ8TiEdGNqcnvyPnPtzGEotTqtkzJPBs
VVm5vCN28wAJpwAtbNBISgu1VmQxbYN2Obtq7DyIhva3om8+qBKBxdyKTRxKmL52NVcQz3St2fFP
ogsf3KEXp9mCTuf1XTC4bb3AHQfp7DDIZp2CGDGRHTqL1m4NZmT+waOkabbF7HpxO84h2AX1KCwQ
pa9FQZN9in9si130onaQcTJCLTE+kgKqS3s3DiBm6QIPFj9dXyTD9up1bEDD49Eve3rMIB8Y7JBg
fQSVKUSztg2vGTFv7DAvXUJRjYPGMjoj3OoerWzO7bbhl1/1LjpSUHxLWpa0Z3cuIDLuIsVCXUQa
10c3HSDNjOOhBOIUdY8sEuU876oQLgOau8S9a/pFt/76Vwx3pV6zznqBxIc79rc2nYsdoeQOIoro
5swDCHg6c6z+Xv+Oaac1QxZ2yKH4lkOzBtoyEShvPqmi3npONUMGYVm96JtNd0UhICRutw0Ln7yx
stxiZTMM09dr1kEgIHnPkyCDqDO0r4NRPkIdb61V3TS6FmbLDjpsDTA8RzZBwfm2jrv0dopttgZ0
MhwlvVKdlTialpexY0IRzw0EDoK11Td/hmbUpu3VC9NZVY/NjGrMre2NL8UAQTbova8VjQ0Xml6X
FiwdEuC/2FvYqHzwXkYQ3hFqB+mVXyFZlOotNOet1UveWrMuxMN6jVqGyDKCr5wdISrcVpEYfORu
p2lkHkTWZVrvoUk+P+YNxHNBFyEgMAoJRyIPVoMDfutBZF4++uj8/VsLCulHzDJt0YYBuUXh1Hbx
Mc7wZ4KAyNu54SwQICkXLFsV2lUPRZOH8TEH0eQLVBiD+jPIEdgvzmdW3xCXWt+ROMk+xgKCG5GT
OdAaJ5AqQCucDN3vTPb+uJv5Iq85pMwDG3FY2939OKc8OUhO5jiIGKsZZdGbiMZesL7I8GRsILru
Qs/WQq8FXgC+AJtNXpD0EyAOQwGF91oOC3n1BI5vcQhyVOe+khnKvV8Z5J+DnYQiXLaryBx0Ozd3
EzTxtm3Y7YYuQ54H/4ghue3M4wNrU/y7Kmzv81yMff5QoqhXHGqBst9X4UAJ7CMkZMCl7LAhnj6p
ORib735tQaAdyEAoqbr11HvQi6+nXzyj1ausM/GcpkGSnmXFgLVBegCyrG4MDvho9ERaAUo2DsN+
DtIsgyB2DAHH0u95vBuCIHUPpZ06wQ6S2aRfQWkYfKrOzuGWaV4XYOU/Sob+7H45qW5IoXOaxv4N
7Uphbbv89UptPOb1oEL0gBSF5USB5c93NcvnlevN5DX0C6iYc8iMMXaM7TR7iKf0T9xPxbmh7f11
p2H6gBY+clEMEITt2DHDlu06hGJsHzT01E+5TPfXv2Fyrdq9Ayki2TqtZEeRhQ+BGHtUcuVWv63d
O9zxlU94OdwWFJqxkiFzJNkmEmfq6HCImHhDkU+UHYuh+Cp9Bu1dn1b2HgKF7dpTwbA6OhhC9dYY
isBnR4ilP2cZgMnUWpWiNGyvropXEJ6iGTgZbjOLlSCnIda9q3L/Ow2FvWJppk8sv+tdBMZLPk4B
2K6PAQ3YrmshCA2u9HjRNnAP1w/QcgdfuAx0Ghl7JKFsM3yCkOkpsFwJjKXq7R92i0uO47ROMmA3
4KvO7V/Xv2jaFM0sAhGXPkP89Y9Vk179JKl82ja2Zg7IA4fSA+dgFnEbws8gS1VRKlcFe0z7oRsE
JLxpFyeQo5SyEBFhXfuiYrRVh9QvV0INwzd0ThnhNg5PuhQ/gbGqiDiP79/et8IeVkBWhg3QqWUE
lIlzMbagC+qQU2Wo6rifrASU1St+zzT+Eue8O7WJvega9VN47Fr+21ZWuvNluAbFMA2+XErvBoco
K6MQXMfDP3Sg6x5lgr4pBE9T/7jpDOnkMkOVQF4aXa3ZWxgsU/LZYshPbRt8+Vnvpm/HoE7tqzk4
ZpZdZjvBnNTf5UW3Bm01nR7tUnNpS1rAsjB5Hlvf3CWZzefwm7M5q61zayS924UEvOm3b5mjIUEq
FeCYPtqe9Lc1Kx4GOyzTVMk76A+2h9hPBCCA+MS2LdCMOBhyxFGOK+9U090PIbI6iDLWmHcurz8Q
vv/e31gIHne1I++qkv3gExC5Ckxm3712Ebm/Pv/L4ZetE2tATcduULkIT9myOnYhH2XI408qAdEF
NJMO179y2c5Qsv/3DwGHXuj7dh6eKjwXIib8fme1/dpvMI2uWTESaLU7OHy4HXyQFbAEo/slf7g+
ddMeLP9/Z2MdnvwWJMSDE3J3XvSmQVbVi3LbVlUtW9e84kkuCmjiOlkEVXIBDDlDiS2/zYPBJflN
a5HR3hQD2zqBkD1wkaCZ3sWXpgwl36njH2oUGTYFwbYubJZ55YSMo+JnZgNc43aVuEkIosjcb5qN
J0mzZjk7jQA4OTipoGUHvHKaQ+iyr9f32nSQdGMOeQ8NXyu9j5Wi9wW6wh6hGdZvgufYOu7PBcyM
pGEJbzr0lrN3U8DAfCvdtrU6zs+FgDLHm5WcksQbbrnHkuOYspXQ0bAwOsJPuXMVh1PoZeiIpq+k
cMpD2dTjftOy6/C+bKzCAKpA5DQghLjveMBEBCaSreuuWXAwuXbAs7fJu95zbLdiV1eyW3GgBv+g
A/zssFEyTsMGeXEIbKoSqs9QYnEPaHZVN9vWR7uGu3x513tFA++JT4gmqyKk675dH9w0f/ff/g3x
M/TDnaA5gQD2PIy5860I1HA7gv1oTfHC9AnNZhOeuaAuS5pTgiTzHsmHMGIyb3dTiZD0+q8wXGM6
wE8mNqWiJ82pc0q1G+yFek1Y8Y+etnQH/pBNHFcgjNBu5Mr1VRfaVXMqRPMgId0b5d5qNGpYJx2/
V3CLQxwkb04cFbSIC7w5Cg7J5zYsNlFVY/7aRSz7UhT+lCdndMLX0bBUt3rg4q9vgsFL6HA97njK
RwianAsw+O8Y5UckODde8jrwm4WD36KbBHY2DvanoBjCAaCcbFsJ09ZpZuzCUUlfwMaICyoYxYYv
qm02tVZh1TUDruLUt1re43SGNnuGIGj/d6xkn2/znzrNjJ3lc5oVjg3fgLwN+sjrXe+uZiZMu6pZ
r915pet3A0bnILOJ4tKit8041odth0a7cxmvKEDpnsoimzh/E6BCPo9OtcafYvALOkqPgE8syCyr
PC1ojYLz2xiHJ2mDe88J/mz6ATpML6kSpFVq0Z6qiUqANPBCTQtrrYv8ckbF1jF6ouSZ4hA8uoew
QnYjxo4dMsSLEeR/mx2wAv1+0Z2/H4NVAKhhv9mylO8DXh8Nv9lMylNR8t8uEL+HcFxVpzXtx+L6
3g0ee/MgoTGIw1SJHnxOA/xDUmfqDMLtL96AF862TVl+3LvvFFAOtuYZFjeQOvGizo2pHw3tPK1E
W4u//G+iy9ZBfAHNA7907ey+G0t6Iv/H2Zctx41kyf7KWL2jB4gFy9hUP2DLPUkmSVHSC0xSUdgR
AUQgAMTXX09Vz+0uXaupa20mSynFzCQSQJw4x48fdxXcw/VjwarnWZTOzdRoCP573+Sn/RnKJVAh
XEbEjsY2F1Gs4tV6Dvn3eCdgZP7xRBWOL3Vd0O4wEhqCTSnr87Tw2/9+7H+yof2sRgM/GonZ2Kk7
iNXSw9JP/mMdcfUC+8e/sgL7k7v1Z0qfO3kLw9x1dwid+mEUqDhk55H8fz/+P/vw+6L8l7tIOHam
/uB1hw0Ko+d5AaBvyn+PteT+TOjbOt8CKl3m/eICMBhn/gLm/F+l1H8SNn5m8vU8amrXHSHyvNG3
ulGH1rBT681PkIw93Kffutb8xVL4k4v8M6OvaCgajt087zc7kzfohaH/h8Si+qS74a8Mbf/sd/y0
nIsRsswAGWdwE5a8kJV+0UP4GHT/s0/857f1v8p38fj70lV//288/ybkNtVlpX96+vcX0ePPf9/f
839f88d3/H33Lq5f+nf184v+8B587j9+b/pFf/nDk2zQtd6e5vdpu72rudM/Ph9HeH/l/+8P/+P9
x6e8bPL911++iXnQ908razH88o8fHX779Zd7QfKf//rx//jZ/fh//SWfvgzf3n9+/fsXpX/9Jfob
vMkjbCSMR/Adje50meX9/hOH/82jQUiiIMR9G/oeRUYzCCA2v/7Cvb+hiemCjA4CqUf9ezaiBBzT
f/2FeX+jHA2SkPnUowzdsF/+58D+cGX+eaX+A4LwjwL0K/XrLz8adv+MvZwFjIVQXPeJz1w8+7ni
bUdeTIUc3Ljrl21vIGCUQYsJfhOGVOel1tW54xPNxRyYZxFm6zJ8ps3iAInVfIgDa7frusnlLKz8
KxrK/3tsnFHiUU4INLhwFn/Ks90eApdKKBMPvURDeJ6HFEJRj2O1uU+ig1VhvZERIpK02Q3EBudo
NM5+mDBOE23hnBpXh6meeXsuG+ql/3KF/3Ei//XE/aA5/eHEccbhIMBxee9/fk5HxchrUbh3YR1p
15gpyhPXmulaDCHPtk+Ldqsrypoe/XUI1pTSYc+tw9OBvxppxHWevshuZbkT9t554seC+/RVFLVI
AxAxD3RsaFooVR5WOXkJzLnnzHZLmNabq3Ydg7Cos/hHulbTzgmdg7FDmPmmF27syehMvaV6+PEQ
RWWUY0yVxhjl+KtRsx8NtT+ehAhtQtcF7MJoAEeFP8Z2Kma/0BBXiH//1W7pHqhI18VCejMQwXUC
A63r2AuJSvoaNt7J68fw4C6dPfz4Nr3C7q9h0/LUNkWV88r7q03zvrP/4Qh9wrBMwBTEYoIr4U9B
r4YjalNNYDpuhmOoBPYz0Q6qCZdSMnsRZGK5DMJ0dEONU1uJa98BljHcW5OOt0u+dpsHNhQR18aO
fWoV1em6zttpaDf+XNX912jyHzq2PsKcfTpgNi24cKd7pG3n3SJaQUqy305VgzqxtSW0lYuVJxHv
0kZ1boL5pvKMlKS9yrqhr643HK0MZGxnTQ4ls9MZ8xNJSTvv61jZV1UN5gHz/RnG6uq8oMSmMuLN
LcII0J6V3RTLhqQKIg0vdLb2LxC3H/pxP51Kjj4CADYELUSr+6n+l42crQw5tC/ga1FNvxm30zf4
3etM1Xca+uYdN8kfi8EbHqepojFrRfkgW/XdHYvlYfbVvmu1GOM+aoZdMUU36UK4AiJ1n/Fefzdv
G2QsguqrsIO6eKuimTXjlJRL68ciRCdXiDL95+VYKE4RuHZD1o1r9bxilCX3p/nMmPPQFcuZVjV/
hI0UnInFla/oZIfFywB2xicL4WWwRLYptmvR5oskOgfbqs7b4QBOrLoF/vRkzDo8TH3/XFsXQMta
y2ulht+ibn3twtU7gtZU/gUsyKPwjzdrQJACE5e4gR94Iafuz6leH9Y+BLX8NvaWxqbw26PxpKPr
upKnsaUsdjyr4n7jZCdClRakijLHXouWgguoz+BOuomDWZnzJr3PYR8lvDD9RfJvE1pnl6LqCQZz
A6iNLTZr6ii4dIqweEYinBrpQXKBVAlfN5b6Ffle3ReyJcWndemyILDzCXpDTlzxdteC4RBDblGl
g4ymsz+SmKLxnhSNHGO86iwgt3Kau/mlckgcTK4DhhC/hU34aho3Jq3zeXStv5eChOk6Na8wvdhB
JuVI4Y7Y+1XGOaGQXOuvs8z4smVTha5BXU23wG0vdRXK1GPBiSnSJg6NLVO3ql+eZGS7ZLPjmfiq
S1lBM9qGX7umwSXrntuqfHOKNUWDoHI6CZ6SJ+Op9F5VOz0H3rOVHeCWKCiSzgNvxs5zwknz1Pvm
i9huqte72SLsqtZbH/rqu1lq9sFDlhZAgNLFPnGykfcIJmlziNw6SiSGPA8oAavYCK4v06DXvOpo
i9kzNTwNwwV4anPj7cMaOto+FiYM0t7jkcTciy8zb8BBIAp4qePUQTL5YWFjvpHMgzbtI3HLnQyd
L0vvRrmatoe23cgDNEb+8cCJO+H8BQ9CErEP4F/3kUTyGIxzla6MsCPmaro0KjFnrqpmyeaokg8B
2mI7Onr8DLHdaD+MsC8DprlbZl7v+CyLxzCkTuIFnXrzKvu96sLwtyVqEq/Lee+TKyRoq4cfD5Eu
2G7dcJbLokyoZ4qzwQAbjdG19TN8ABhSsihxmu8hV1RLLNeWARJ/k6KsqpjcsUFYX/0mi+5TE83i
Myb8l9jpBPtQ9PUKCWO+PIemSMlQ+2eUp+rqul2yDl7/oiYALKWMyDkojl7HgpfKNZ/YLNerZ3zy
CvnsuLP0FESredSOnl9q02bEH9kb8Mi8LrXNx5qOu9Ep1asTRB/UtgQ7NlkIsY5V9Wix30eR5lCL
0fYB4hWxBlH2OmJkItGcRqk/tRnCZ3iIjA2TPuRb0tViTWxIq3zeJHmGriAADtxDr6wov6wBEZ9h
u/MkNq95pBT24BAiiY5imL2M6en7j2eqAVPp9x+MfQyWETtat3KGWCjo8fz+QJzrSMu+QuzgLK3u
a3ysZX3sguEJk4mPpO2HB0z8jeeRuSYGpy96i4prB0tieCLpIisjexQ80g9agakpwBJN4Pux5VQR
gxt7LWVSm2UCec0Nz78/cD9MKppA22w2Ikj0OOvLPx8AGrR7IyoVRyMujlHFriTt8rFQrr9vcChJ
PVR3/fKxOIP9R3P0dswpIN65rSr3qXHxBUkp5wPp5uIQROxD7T05tX4P+nLK17p9GpZtegj60T/x
ljkxqbyzN3rki29ysVbmaz3CkZtoy1XOsAB2EzQ7zlLCH4I1Kv7xDOpmRSqhAPI4U8iqN0Y9hbSG
apvhF4GPf9IjO6la60PduhXIAVuZt9yO6TQLsvei5ruCvMI9wRFJOPI3UVfPcnPXZGBs+yit64Ed
uPGkKyDME7vurHb9pPXRwAzs6IVm27t9n0KOF0RfbpebatYwLTVzd+ucOl0kP7l6efcm9RWaeOqh
oshWPD4ge4Tg5XEMceMVsidPGMY7Skja3draH3f+tItWom6tk7pKR7eulLeBsjGr0aJ7NKWrYZ0J
KWRSEPA/oyE61ropc1mGWcAa7+ihSErs1n8T2ITPK/SGDuQu2C6OGIvsRRLN8J4ydf2Rc4Cljr/A
0iGALFiwlNVHSENun/OJ6uGFG+1mlgon0/enbQ/qurBhcIu2+t3MuHq9tTuvX6EhWbFn18jt9ONh
DgKy88TYfaA6sunQz+IMJXqdQLJHwWc5GncM7gCpWSkSiwVN0qSpq2jHwuKLG1JxsY5GpudDkNlx
BpZBBt3d4yqXyTYxc0MbQhwnpmXMgBncnKbsz2XUvRnuzzfhzPMt6JG6Q7CxhRqk08SGYXbbFi6M
OdqhjMem7xD6KTstk1l3G+ivcTQPzal2mBKxc//nj+c//hUOwxyHXputYi4fO/DR0x9frVBtd57Y
G7x7zBevUbCpDJccU5XJUk7kzCXrU1m3a94jeUmL0CN7OiLfxOqIdlXrDcnkrU4uqUW2is0o75tC
AWDelvO0tdOu9Df+e+5pux+WrFuMdZwZYskFmc60s3P/YSyG4MlZbfAUdSG/73S//fie934TnHf6
xwAbSRKoCUOAdTA9WdP2KRurHZTuhmxcJH2t0JaKu2HOMC6uHqIFOu18hOPuXeYY3Nmz2TSCvjVH
Z+zFmbgDAuy29PEyVsMLSBo28WrTJKWuirwMyihxKoy59T4dn8s13Qj1blDBDdMt6xHb4waNQizt
6sVO4owtzdwaQJW7PoymuGnCJ7kWmCN0l+FQjQNSeIt+LlQVrpN05ZMOy5Py5/lc935mm1J+6k17
5CajxLxugwyPbA2nXIe8zwUUkCAXR7trYAMOoxc55JXeniOUCxesRnErh3cNRYy3ltkhJevaPU4E
LlUWumPPDq/qFAN7v7l8mfIfL+8nUh9L/559qOXrjPbLeRzJ+Izmw2ex1eYc6Xp6Bucpp2HEU5Q3
Ip9D8eQiJYXqTPMeWlckM3toGrs+jNqPax8lMnYVCVfEb7Yhv9FFVC+ULyarGEtKwGJHtZnrZKYx
DjzM3AVdK87gLkYxCpAOdtF5uQSf6kbrWJKljfVgHgegGScrXehrQ5m9o9ONYSM9IkVZrkSJKoYQ
0hmdWy/mYRNXsibx2oJfXj83LGkq9pmhRXZYSIjfWSNFlFbXuQkf6DJH0D1FqbUOUQo9lPriRkhN
u+myVE37umkDQFg8KYgPAG9QFsGC5hhOECn4ux8aD3KpCtV1rOsWsgSKPPsN/UBx159w7oyFyNta
8KTp9GlkW32UmI9p8gA+lDswEi600SILudfHqzVfI3xOWZos6sN4huQYrprTZ+vs5BrDBIbEiyyc
y+Y7WeSiJgygf3f2p6CBAS4cw6zcHvwQCTOzTjq4mBdgM8vnQA97xaFWsYxFvip+pJFTITRE63Uu
b/XsFTmJHCSxEB+LB+KcJA3XnRAPbufGoVTlUxf0S8JHrpDvTRmdn9fSCNxb353GpbnpjiBInz3q
qUQguUu31k1B68cu0GKW0t22z27rNjfa7xzVxUzcAAIER+JSkhCBQ5mr5Wm0Kl8llSfdylxj0Oro
1/eczd1F1RyAojk8oBTBbjiRNZ1OY+0aeI6kE8r5dCBmSGCR/OwPTrQHizovpdAp2oufOcw5Ewj5
vcPO8Qoduvq6IjGb1nnICQNrLBrSWqKdXMN+aL92v1nYRzpl5Z4Hal+qEu3OUYQmXQ1imF7Xfb11
53lrE9Xjtgw23O1hBZHtollevFmJjEefAuwt8VRLklQBC/eFJ96arloSEzl10lZIY9opiJfp80Sj
Bd+haLAffrorE2BK24kN7JZy223v0dauybK4Se96H3iPsW0MRUynypGX2Q2fyOI6KaGF3HdNfylb
KPhM3mugoX67CF7sRtU8NF7As5r432cEkawi4LouE7K1zfs0UALXYdV8rDeH4ZrwOd+kPdLQKXJW
gMUyMHvEcASYS1irmDxcHlX7bfGnax11PWaXvjpuE+6Q163PGD767L7OuO/30bJ2SWWHZIgUzaGZ
iTt2tOdLYUi6FmMI4QVVx2zwH2a+inO4ySFmjf0ahtte+WOReYCFU78u+XH1hmyT3QbEBiVUq5NO
8jaHXsmaVZrevA0FWltp0DPoPX8fOMKlPiyV1yaDnALQxQb32rThRXnyhUdmzP2RXrmcx2MHwBBD
NCqj06pQG8F8HJrjWTFspxJiuefgPtEMwgphSxcv2/be1O2OlHw9MM2KxJWYiQmi6aToSOMRyWSD
4dUDUL5XkLwfYfpicwNHxnQQ0XuzLfG8jTx3ITW+G14CgqkX+DN/LoUr43Gs/LRoEE5LeEPOcC9S
mxce5WaT1phg79oliolf+mmJErOz8qVs8W2LrkwkVeE56luDGreZUsMbhVT/2MONc9fL5nVwiug5
MmAJN666OW25JJuvoyzsvy4WdFVVhjTxK8B269bGbtTOh3tN1DgjJmDcABe/wSJpnQSgsJMvYdXG
1uIWjhCOYuoVEkY/W+yXxa0xtT35I7TauVz3k0H8r2ZX7ILI+XL3qEyGwMYRhAFPHcSZAblg/gDo
6fca2EIqXS5OenWSoA3PwuksdgN6KkpWPA3Sf0JS5RJHfMFs7dOKCo6I7s2K4KlRfhlTGBmlPJiG
3RYiGwnh5GUbNlxUByC2x5xJMiwopiy3OzuGAAO1d67M+A0+H9gaUVDhntxib55FMhSTjIO7iV0d
zO3Fj8IlQxpERaTTsJ8lkuVu3Vd6/Ta6zEdAGA8tNERSK3sGg8krb6AYWprhN9fjtxL6AfFgkWL7
tISug+iBC+HIEw6nNqTf6QrBvgR3iEo0xjJtVZDEE+IslEWIGNomDZv+YO54ROHDMqvVGB6Ck18a
+sESr8N48ZrC3du2PbWmZYdtwTXj0+btqcvHGHhFzKZyOFLNPwEUgM6M/QydynbXOVBs0aVzQPsf
MqM8OpSq6JMFk0zZYPu95EV7G4Sfyfmt9csy6RcBBxfLn8LiPuGJPC5ZycDTkBSob3mNUnn0EBs9
nrRLCZpUpaBdeAciyOrJZHBxDnrVA/j26iYjfRNjYkHFQ8VM0gV1NjjLlizhuvdM3e0qaJOWKJ/T
KdwmMH4mXIOt/ji5cWWM/KqLAevWIblvvDGhlYhyiQx9XW1/cKg6hNHyyThpW/L3re7HhM8JRoNj
P0SzcmIiKfznwFYoYZZmTTzjHRjtN4zDhPlYLeQw87eOtHXCQV9IWkzWNy7y17myyTLWJg63qMj9
hu0IgIVbILenssGIedh6bdr7CAlkaHhqC8QyeA+B4H4p2biCN1DoOFwAsfMRW1HownOwgbeBFpQm
pcLe7Tv60CrULFIw7GPMVbix5zb1pJ+5wwQtxK2o9uh2HzyggL5fAYFEu6HGnMSxgSqG5FX3unhB
Pil4O4YdlTu3Gtt0qQSGvnTsuYu8QF6PeHDjWXqc9bWPUhQF6gRoyL8AFp4MAmmNFm4OrjzAKlce
NabFIBK1vm0RNng54NzNUxXTECUaRkzSTWIiLXQtthTiny1rltSls86gYSnSdiaw9UNau3hYFaEM
c6+DNjthQmKDMybt7nelP/RrFjLzmfTmxEj3eaiVzsFIwRFghjuGkcWlYiLtDXoOof+sN4/lLHRn
LLhksnAuIspmFb8HNIDmjKh0oaFJpl6rpHnzefXVdYI5hUv9S78Fz3oeP1TDXMSDGWSGIinlG64w
t4G3L0XiOKTE1lBcGPaHPCzWfagxw8YGgx2TDyJruPuVAPpKx8krM+Xf0zoXMHfJ2mdtihzJqR83
fuRcWo3awSIPiocupLEM22xatE14HZoYlocpQ3RA8C9Ra60roNPQxirwylSvcNboh/EcNuTVwbhc
3EnrIHULhkvv0mSbB5J6ziywAQXO0VSIcSHzsIa2+aTWqgVVuiP4goGTFBR7al+XWdjAZwH3qZu3
Lt7jmFcaNfpYlVhX3HrZ4qk2VT1K3dHEyGf9JMD796pGLt8uAy5wY45grUMgCGn1GdJeV+WC6R1x
atDMwW+3aKvDu8dm8O65ItMHHMgQ2pegAGooMBeJwLdY7ISYdJcUAI6UqwSuq/AbtI9StkqZxHRo
uDy6EugK3C4WIDH8SW3rQxW2x5q7M4odMmbIN6FOt+tIFcSyZRe/mE9oEnCEtFbtwlqqmMPVJvbR
mco937IrYPwM5exL5IUWeBr2EtxK4+js0EybUkhQigT1njo6VKC4mBqJ8FP6x6HzRaLbkmGsKoRC
i7TDiQfFisQcARAarPvSsmm/zHpCCjOnXhGgFCPFmjUihBCECy2lrlwx+9B0R6bHTyOuzwWCeoeW
V4fCGQTmwipyWVubmK1vjpOSaemNn/Q6bUdPQ2xe+j0WPSypYsc7oozcPtCJ8TSQHoXbjQbxCQFY
mdJ5RHlZ71sIdORMdWFsgixwSu9KhvYgog10Q9/OMXpJj6v/2NoV88NKfy/9dY61X105KdOZL18d
Pl1RHKSuzJD2XqMQm19lxBflejCGDOkViUa8biKP9AUONh/VKL8EbbXFa+4vBY/hadVUwbd1w3/R
rt+H/nYI5+WAGc1c+uJlHvk3ZGO3FrUnNnZYXLwXal+hM/BJ4gZXlGVhaT4oXsC1rQzOIwhFyBTw
Jcd1eEGLx4sD0HL8ZRuT1bUeNuXgU7O1QYwRx1zz5n3umxsk9c8eBryL4SoLnpmtA6wcNehkmthI
YJP+N7mwr8p4aFuWDSZtCwG8drht34IV66mH2aPXbz6keN0XrVC28O1Ats5LUMVvKfF76D/bJfZ7
fM028n6r2Ao80XsBBIb7DnEco99ZCSZpssCyM6t8HGSzVemisAlBij/dttlLTCALyGLsxtZ91WIF
vu/eF0b9wB6NGOSxKISKTVeYmDbdiw70g9M/NYVEZrtMU6yjhudNaPihGN3nrh0+dIEDKHmV16kt
FDSeaovUD2XF7EwURDx1d3jT39pRfwjqHvBvb+6bH0NcMc/F0E4XDomxu21hTgNOsZEY9FA8qvLZ
6UhiuDgu0P1Fied9j2pMSwBwgW90kAaLyls01NS0umh/tegPs2AG+l0idJgy05HPMZvAviLXWfOp
+op2UkaXkD0E3xS/Iy2+ZocKsHy61W0GSoKblJhYPTrBfX9trjOy2EOzoAc3YHeJ16hAtO+QmnfR
WlzrXrxrWxz8VV0cd82bhX/QwM9xPHKCDtXiQ7+9gMoeCMRJxXWy9qK8FhURMHuk5kmOBU+rx80V
86UrZ74b8V69kRzftj8Pwkvdevy8FE4KuS714CpSxtAyfV9cwAlu+6VAeYrkfP0oUZ/GmOYFioE+
fVYo1u8XYOVpVPdJo+v1MgELTzD3znJBYUq4ke3Uq8J5K2ibB1QhByuc+sj95Y0t5gSRTBk7oqox
XAkIeIQV40ZqmTueLpOGw09BowV7VuYVe3kJG4cw1xB/DvRXrepXf2XtzR1QX5Vl+2FUy7Kz5MMQ
Nu6DW20dctUJm6TCOemqtUKVs9Z5ABYIosT8oRpRvhZmewCaXe9s9YVNwFPnqW2TDaP8FF2IABPr
O1IsEEO3AD5m2ByfqU/hjt1noYHXvV6+ug1JKCCQuIMQVTpM1TNE4hGxZAM6rivC5yDofoMhVmah
8PGx6YqT39oQiO0pFEcCWDF2dXBeSfNx3Sjg4OlZd9xNidfmoh6dR2ZrEasZaTjbipsiszlNYrgJ
ggZAdHd9bycYM1ZbsoGae6zWdcc8jfJfUUAEQvSwLIV4/GDhX0rb+Qj2SJOOHDcWxTR8glN/jPwe
qJ+3XE3gHv35NRCwnPBayzHaGSJ4lhGQhRDJEkibeiqDOwWyyUdAKuEM1gVaxumI8MsK+eXeZyzY
RwqHrj0kWQooJ6jcMudtDNYibkl3TxNJCt7Od11FYt9vzisZgms3m/KEpjsMnwaUCENHHybnQuf5
OM5uXpoQ0wOrm6opyGQR5kM/xBI9v9gPUHr0QflSzMXHLoDXGK2K7yVgmYVgnzd6iScHkYUjU3W9
p97wj5g1wV7UsjVRekqhUyKRADTI1AGfFRHPYbADps1TISKSNR6CEC7ubRMAn5HHfvID5P444igx
cJLsx5toaReD0fORKeCW/sWrIRThYy4q1hQolh324SiXdNkW2PZ4S050+Na6+ls3ThhYkKATKLVT
gI6SNSQKwmzyceiadK11n9ZFg8rCIDtZl/ZkTPPiF+qGnDSBgqeOR8ih5Br9utxIGDGjfqKtX+WE
QM2WU3T6loVkQzMMSEfCHrrEoD8QGpiUNAN6nmwWmYgg2s01ZHBLCTIRRCCWh1IOQMcai8sFWWkb
ApMZEHRX27RnqpqrGMY6cbcgWQNDoZghxxTN3rgFtBoXqxSJiNlSwIQjMF3euWO6RZBuCJ5g1+bt
xQ9dDzM3AGYFkszGX+JoKU6TR55BgCiPvYNOJevKlwjFWMq5D87ANmURQ5PP0xVJatEc6o6auAQR
B+uXJcZVQYqv2aUuwvzFA7DnwHgmbRWQxiUU66Mc1K5ci5sNJE7S2OeNbMGSAVwdebV9c/Ie4pMp
MD9PYRAV5chNOcFnH3R3hIYgQZDsEgNIK45672MHXDnhemizpjl5AfrKqxfTmgBKcl+2wNtVkGhA
asbaPOzmT501Z96NxcOyxX2zRWcAoQO2KlukAtsVa+O6KOyx/kpAAN1JLr77hkDZw3GLbFzLpxkh
UXXor0ZBx2Kt76WL7x6qENkrOqIxyGzhzm9rxM3+6EG6qeP195JiF3ZrQHAFvF2WBtGpRim2Vtrf
W6lWVK5Y/GNvuoRaOaPqQC+leFxI8dVM6JcFAjDa4IMS0JV225Vq+dy4Awxn0e0LMbBy7Gx7Uhga
ymDhOh7XeT0Ky8gR4uzFroE5u9j8XRCUSFLgG2sr8mV2Ziw0t/tQ+IWXAPFbSpH6Rh3GAUey6W9g
wBngEhEH7Du/VlgZ3EOWF5CNXAjtzlUqWv65Q2f6Q9WPj6PCwNLiuWwHoTvYRjZrlM7UgL3i+rt2
rdEiDBBo2oBcS+Hdc2NY6TjDwTwWum12GzCueNXTCzJ+ho3aN7ga/pT4DHwqyQKKBtOKDxuca+lG
Dy2mrXfUngPUklnZR6BcVd8FOkuKRIAMqANRac2eBzaegqDB3oi/Vzsii1FVOk3TmzN2qMSY1LFG
+8gxvT7ybfJ30dA986p5amH0gZQJ3VF0WbIFut+ZF2kntyeolQHOCtEUEw24Fg1a6aBqp5itUaiD
hJ/oom6Pqn9DBjWc5sUce+auqY8mKhZvk9vFOYjRfuHCLHHpImm3GBcHBN+z/mOr0Aduyf9h6ryW
40aabvtEiIAtALcwjfZsUhQp6gYhysB7V8DTnwVO/PGdmw5qRjOi2I2qzJ1r77zT0XezeytpHjWR
/N4D/ddUkWEswA8y7r1g6rXswBQ7Zo2rAwnVmnwiKwoV8y8tdzBoKPhIIY3y3IkfeULIBzILd9m0
WU8yKSNh8kNXs/jg9haimfiWVghCwm6bcOf43LEejurETb6CgwyO8jrGcRk6bjOHq8MKEjrUOmjL
/m9bdkhp3eRlCVNFF0Wa3/5DG50m1ApliyZnVsK2AYLIsyVwmPee+tcWn+pNb128AX0flJNWenya
OEx+zWX9cKS5+PW80Gz19PKF4GlDwiTPgCelGFJojVqKyEq7G1yYcl2cH2wsSa560aN9xEnpE8f3
VC5wHK74Uw21fbb74VfifkubIffASp1z2Qv1ZqnV29bzuczYJw6fkc53002e037P/VQn9UeuV29s
MzqWbdtELlFBfvswqbv8hWAtj2r5D46qtBPvgwKSgrvBIIvhrLfbRS2s/DrRp6fTJ5mGFHIxAFyW
8tUQZ3+q1c/dPvcSIVoa8/nC/XMtazEGLI3luRt6n0Wp//rUSU9puSUhUw+/c1tfsbL5XlvWUXZN
GSbT8ujVOPdsUW0HWyra0e3jSzst/cmsJaNMCADDeqrHVfm1FkhkTkI9VVRW8izZreBw3DMgVs9F
n83ntE/i0JAynEb7otvumWBnr5l1wAhzeBc12vHW4LjexjsQ3KGtGuNQT5mBFa9T0aRr4c81irDm
0PSq5pyiaKn1swaiQ7JQLTyDrCQUJwUvMm1HURppiJP1Ntoc5YaSbEFWVd4w2J3HvuvsVDsfHSPG
y7jaJ8OivWrxugZN3oRiU/6VefbQ1jRa+GAf1G44Ym/svGbpeDa2MkQ+M7xRaqm36VZ3Yl7vb8sm
+SE6EHFNchj7C471nxxXjj+X+nPtdtwDRVEcysbCMdc5+m0YintRjnyr42Gy8uNikbTYC8oAQ0Xu
FTFXe05NO4xl6q+yuOaVLg8oCXEwfF9z8bq65eeqkfssJutmoOQFYE7QUmjE/ryrskoxbIj7nrSd
8ZRa63e1Oaw9o7kiydDFHdeLnXCoQQ7LXPmstTz121QwiaWlS3Ewe8XqDOhRZ1lkEBGl3fKgy+dU
GR/MjfVI7/Jf2eY8uchOSDQJaq3O7HlqXhpzug1TkQWG2gGflCinQv2UMn+sjaIGCx0fYDHtoGoQ
QJyvWRCr020zqUMTt7+rinpR8+lspybjK1evrqywvUNKvRhpEjWFoOwS24+JN7pJVdVzf9h7L9uH
U6eQn6UY9q0WcxYAbfSBtreq41C8jeN278ouaBo0KX3pvyvbeZjSN46JgfWmejgyQjzXQ1ZQJk0k
O6scVtlEFlZ/M033XErGtkPec42tt1FrPzLFuGbsnwoZ+L1uZDedza6/TCsZAqKw/3RmDg+nUehW
aOXYYW3VBxAZIMOmd6GvdKod92+eOanf9BIkL4avSYz5VKvI4lmhLF4q3Ai0ErxYMV8s61raceKt
rNyGSJmOzVAd1aLlTALbOtL/+jGsmZdKg1X0ArRHXSuyTsWIFytrHpZaHp3e/UVxtnmLaF2mJIR6
2xRdXtJxD2ib2h4q02aspxwUUxVBX68b+XL631JkyjHr4Qt792PpdvZsV04hv+vQpHuagPJIJmNK
SZEAtTdxT9nKoxdaJCQYZLq51I3cYyAEZwMZCblRuQxm/54kmFNVlyTqysYyv7FX2YKDySx2RuZF
fMqSJagTpmxrQn2GBwvre2odjfTolKCKWGh/N6ktCcxoI5lbF8SdmE6AG42ct9lbluZJQ/aMs9r1
saG1hxxx4JI52RtvPv7SRE1DfTZfFjLUNHZ8+Kjkpm+BPtB+BHHMyZs3xK1qskwjhqNxwDDcz2Xn
Mj7PeEjN6lItN4vFEqnY/laZduM8XoMOOJNn4Gcx2O+jtfmxkxindKK3HLU8TIauo2qvqADTb46Z
tARl1b+dynpkrWkGeOjgx1ZApMK4d0r+PLO68eAuGWNHExWyVLYiQuKpVOUf8RvigSKrdXZUMS4t
FQrpEUVYmxumU/42xNbdUSvLqwpmzRU3x5iOlafkcR+t9UCBCA+lxzMPvK1fc2vJg1EkBzq4V61y
fm1T+ZcRTO6NSj1BkLAYptTO9FGm3yyG7atJ/afrxastW2bIBh9Ahp5Rmv5yTVCEbFKZ5JfOyDGU
TMdcGKGjIcttVfuEDD6vVhexxA22x4gBXQs5hn8nQz/Y9WBGo9CYVjiTSbRbXng6KiKzH8QIV+25
atw6zPfH1ew63jYkNRG3Ifg5d+gc+6PN92xmw3eRLH1ok4qEygKrtMTPua5BW+3Fqel89oa8pnu7
6kJQh/a0HRu1vxRb+S/rDPuAyf+wjZchje9pCzIN4vKnnpqIeeYHhRmI0rIEs1mz3qwmUEJ0zzLP
P5NdK+A6Kr0VoimI+47Ji3vXM/pWsB/mPsVWha5kC26/te8FMqMam/XB6pHHk2QKJ8Nd/Xo0YRT0
pjqa83vcE4QFr92wp2PhDnLrY2k0F5lRllYMkEZbnYM46UavmvRrIZaXRrWnkO27ROJM3cfqMo5q
V0V6hjteFbwTg4LuqRgUPrN46xiSMyL7UaT/9FEmx2XhSp/Tz3XYGr+wMVcYdvybB9GK4sxFICx7
dipDunjKWvzrWlsJ0kZElTk/NY4SgN1eFJYGHKQ1vXBlcNAV+9tlaoFojd+rnUK1ODzQMwS6NCW0
x0mZ99nztH2vxnTy0o60IytNf6wm647afqQq00Km9M+jnv4lA+Oy4WGBRLH/1bZn9XwQpnECMDYb
WAWddl5yOQSMfV0yFRGR1fq3WT/3b2TRAzN97xf1KhY0DllbgMZO8ouR3uKmcLT59JOcREpVWYLa
d0UG/O4OwUwaIVl2sYcZuAhyQ8DUFhckqDCJHR6a3vrlppSa2JGOOatofAx/t2oXxMc61w7LOPW8
S/JfMbOO2IyLH05JRujB3viGLdm7NEqO17jdp2OqH0OfKFFtSMqL1g1zCbLWCPFZMDw6kHzwvnVw
AhKVS6kgYHuZN1RI2q9Jjk8xKKLW2/3JaqGukIFYkailb/HUHzTIp4ANBtEQM36ZVvk2zYzRsJYM
4QuI849ai12vtOzi0EnYPVsiu66qeUaLz+5ZrrzoMgssHmhvc6f4/WsePijrN22UP8upsj0tt8tQ
nfq/TP/f+KmVwQh/4wsKaP5dnnuW2sTYGirN9+Vba7hPbq7dU7uwD7WLfFcTwdYYms5QkA+g0ahl
tAkaWka8bcCxe1YShlzUrTrFTMM4QOVg2+b0pBf5W806QJ+kiznIHHPyVCqTaOD7oThM/XIVP9xS
YUc3p18zq6913/yZucCDJHGee502fXKXt/2o9dabY7CIbpgtbkVmO4Y9vutmm4aaMz7U3Buc5kUf
0deIqv1QmglkeJ7+bD1N16aXTdRx1Nyarrlsm614i2LKoDUmLtZN9+Jmkt483XMn+Ufa8Cdq4csy
qRvPPWxxb5DWq+wrT7qbauS7NByzb8oSkoFvHtoSLKkYVa6Rxvy0tNelEdzc9vDMRGvyq2l5yZyI
HJfk6pBjF9OTg2LT3hV16sVL/d225UMfrDRyxtjv++yyTBDXdZHyqLDjoLS3sFDeq7r+5pCHiOq8
0fesPP1xd8m3FUbGCE2bv0HHIomw6651kuywZcnKqGE89klxcXuKYkLWjnrbLWBl9JSD27meq9f7
KoKHuoLWMH4+k1IBEibOqpDJwa0zVHYNzdfouu9Db3xCgXG0pqwAXPua+WvF1Egwi4hdzrUsrwJG
QUinii49UoIUv8q66wwtN87ZdFLcZR8RMYLptWdZFKnvVmkesa0m1PJsihLKf/aciZe0lugWMT1E
I+xHDXtvmnoemOQgcFJ23xHg0Uw3HutZfHZjRz8he7C8TnvFKUCVkedBX+QvWLJeMj5F1O89KuL2
GutGOLdWwgWLeoJL6bYwQ/bmmPqChSTuU1ckP7otFYdFbveszd+agsyarTzh54k2pm6X3tHPqobk
xlI5m1qFy1U43YWd2sGqbJWXSy3fDVSZz/YuAr3tsr80NXjspMxPLVj/AWic4085Dx3Vk6Wurzrv
i2pLYF7ZaX6T1Ml956EbG/K179ynzVEoYrgHZzqoNQXo59oeTIJptYJxkE5D6dbTp2ZsIlqcovbl
ChY/U4VytZcq3PWaqD6+yJ9dMmV+rtTI3kVj+YoNDpBr08lBZzoLS72ZSYBgzey+c6tgydNPYYC3
tHtj1evjY9RouhzGk1686YT0DkytxvZqG/JDt+VynPC5zcm4nmqr+9HF1V2UbhJuE+s60gPFnr1q
t9acp4Oj5BgJcy1kD3nhg4pITCr9z3Yn+2F8/Skli1NYQ3to8slPnSko3TUkUGg9b/WbadTLgdAZ
untrfYhezFFhz0Ng1H8G3D3Yl6rvlrN9GxZ2f+kOf/Cm9n5LEwfQaJ/mdTnSQb+Opv5t2/rE3woK
nWYc38fVjWTWP2Udfg6uhDBetLfUmt/nrmNspyqeTBTCRAiiCec5CezUfrP16l9qbh9o5KmfFeO9
bJYnJ859TorqgIWIHRx8ID1F8iZ0kO8EkfoxRZuvLhSyXX+O++ndsq35BhXh+tuI7uEQMqyZzbGp
NiPUXXOBjBoyPx2ylxl2mH+/hk6pUqfiEXUoIbzVnALBSe+1VAeUZPKdSgrDGBdZm3Cbzirwdo5x
LqrlCiap/WPwxjGVFYBa5rvUek8RRg4ktbxoGWInclF9ZeXQcXHvSs+MS0y479TPtKyfRWGy+mBB
ZZy7wmOt2OorjAzDuGlYH1oq7wJ308G0m083pbw2nPyWOt2pawzzuqeUHy3J6H8zU09yGSMhuZVv
dy5FvnlbYjD7sZ+ABCvhiz2xohV8gFqqWDvXvHmgVZ0sHrC5IRWrFkJDycIaOIISUa5u7bEGJEiU
hekTjIkPBvPbGJ17PvGRFuauMl6QFlMPxBIQDfQ0sDsK5WZIRFTutzauwsIHCkWDcBaq9wUEwijQ
3LfB3eHjB9ObzIvR7nzHdQ+uouse8SNor9NviYf1UCvtp1HNXPL/hG0Wvjpoqd/HqYl5NlPC3E4n
dH1Kp718rhR6JUUyyZjy7Oy0LnOwckX3NX9jY1Fu1SBvK/37EV7/O4MbBkt2OI4FcGL5SJfhno4W
VaDqt5W8Y04pn4ste17r3Dwbbf5tVu7SlS82O1vogLILqyOqYK3jiJ7BPrVN9mMBbjnJog+rvrit
xcbHtE/VA7yFfVGbPI5Wc1C8Zkd6FOO90NM6otyM2noMMRheV2bK5UDL21r3ErCRZb/p91kULucq
moz1ZuEKi8qS89rNEt9JlgTnnHzKQDs5jNrPGUJzTHgcxRb0MWClJfJjlmhzYGJT9Myq40HPqpcq
tZgF51jZUvtnXhrsTKhWhCBwr9XZbnIxZn+S8tNuI6L35ktSJixObJhEqdWLmSXZM0oQz59zquU1
E1NUsjD1ELsINlP+JrdsCJ2FJG3T8ZPJuRoSuKp0mtM8g9kwtAzTdJ6uTjVESl7lkY2TDdDU9p0h
4wutTL4l8OSrWAM1TgMHqR/xPa3Oa/M92yaFUR/hy3XaXVcgQG1KjUDpvwzbT22s1ZFJ3qo5qhf4
njoUe9KxLYowGwgUbzbkWNlWp9Ssj/wemsh87tkfZKDT7HRxJzvzUGpc9qTa3jqq9R2LYff3PhZo
5+m5SCFmGabu09LOyzgDvFnBKGEMfrbixQGu0KldNcObpvhnDf/jm4r4wPTiAo1L959tVcbbyHjN
yO2gW1YrKifwgWxbb8qUPSryPoOWDbUej+GTnCxPGqz7nJ1RPbh28q0qC3EyWuqbxvhVsDPKGzRV
OWim2YEcZacKr2iYd6EuxyaIemwG4VJ3Ls/d1HkKPUahHqokPytj9ig3N+N2zPd5JW+YI/hBYwfT
7k37S12sP6WBaTlHIlXYH3fhe4KttPT6KFDwafIxpDgIAVI9DqQ2XSBPotqtf3e41U+yN8LE1L4U
zN84J15GKrzDwNXqqxTYljL9au1gm/fZem8PYM1SC2dXgR2WFMgaGom3Vq/M0fDp77PMbu0/+6oB
BnVhS4yO6sSoynDM8tbX1k9Hp+nK8EZ5HVQC04T1w2r7Gqir7xDwinPMTi1CsdSjxaXdjDg7GkTw
cLDc3s835ox5Q3lmlVnMaqlpwZIPApwqQaONdGAuCiwwoRHVi3YgcCDx3KEFHWRRy0FptsM2cDO0
Y4ddaShnxmai8BubP8ygpNLhTXW1+cWfZiY5dQlLVuNEskpswKGzLnSL/GmeZmQ3vC1lC9OoF/of
Jekaf4jPNYcOn7UtUo1Hg9qHvjRlAQzFcmin9PvUi39p0T0AMFSZA8krc3/fUtIDOBWUBcDUlZdu
oYfIeoxIZpgOjDVEWqjMdcabOugf7cyHR+W3bfl01eLpuip6/1QqqokATSlWjP0PrXGMsHezG5Ky
DTc1rdzpkI3yVaPW88H5U5aQdi8644aIlVaQF4X5ijvvb26Y6cnEN0UvrEerjriOmIr7cFmcp7ww
Li7y/xHHw4cCOgZO5Oj5vUAG8Z1V6whFTYt7ojGylUX60JTEMo9KjbWl312jZFEKzxWoKsXQp09E
yvttkbiRNTe8ryS3PS8zXpFxVj9nGk3Eo/QMbdL65hQD8Jrd8xI7DtVT8dyY4y2Wa3dp43FouWDW
18kk/75ipnhnVHvmiu2OSqzgKYETWrXxUrIc7+zWChOkRN9qHHqjm9CwVhYpI/nfqrCzk+Vucu8o
i6NhgRfU4/xC19ODBSy1j2s++9mxvdnbFlM+Cczp92I0fpqMxevyymeZaJ2i/w0XmJxWS16t2FUe
zDA+WyGx1Oy/mi2CaS3dvTRFq96GzE0OM8p2zGDlOGJo7+QCNGkRp0aY6hCkALchCgiEYpGv4bwp
9XlsmkGH5ExKNoG27oEpxuprRdfcjf3l66tZU5NzP8e3//1zslGrCCN+ecxvdFnDt05g8dkg+P0J
8EUDwnkxJSRRocpomE1Y/lFPIvTkgSgANz6VrGCOOpfqAQodiyqREEGl6dMDoNDB+srvw3m0b7PO
fw2upYeU/FqoIJJ62G0cXIpZfFRHam7pyBMJCQHPc/UJ9c9ZBwBXsOb5da02eHlj778H23rVa/dn
n2V7/aNvb0bJwEDViuxu1u32VnO6LaQ6v2SLLb7rTvSF8jHezJ4NYjm+/hNWkTvXZXVHdFkiYcg0
iHQWOZxtCwpR62vj+//3S669u9LZb/2kz89VfzISrX6x9heAjobUStAbQAljncx7TFDmxViXaE4k
mJrmXiZFJPepGu37bBiEYsj4UENhsoPbNU+Frr5WxWYIL62cM7s+YPE3u7y5o+lnnWZdWIljXXji
+cFKzt2stO3L/17kXDiXOXeAuuxsC/FMoFE65njClGe+1MUk7hpp+25X6QR29ssxE3X5vcXdXsTS
eJGLWn4nUIUVGIvx5Dplehf6/NatvPFCnbRjPyryxSKJ5bmO34t1ky/Dyk4ss5LDYdVz+6boDZZe
zBzD7Ly0VsVubuTnPxpPr2OW1dkkXuZUbIXl2Z1THjZhj6GwnPho7SiTDTcSjlQnx7wsuo825yJ0
+uodg9m5mV0rKjB6sP0k0z4yzOKk51WcUthMvdXVXPi6gdlVNjyXhvP7K0MDQG+3+X7PigajKiEF
NkZipP/VBbksdKs+dqmWH6fRVK9fLyMfov+++vqlxgjAy7L2qCGGHdlx4oJCQSK71fzdXdPk5hCE
DXExWsFksqwt1dTigDVCBaYRy5ve9RlM9NSdhDmG6dROl8qwutv/XuyYD3Xd7X/f+qQ5hgYj8n8v
yY6nLq566+GGT/WXRR4ydqA1Is1AmEbqY6RaaQWwWJbLOF5hlsIJtOReZNP+120vImHk6KkNRiLL
hRgHjSrTq6iGI5b05GganXVWBhaQhF9fzlntV/hp/cElMEJbSMDlEOSCsIhjGdrheS3B7+p2rc7L
ntOiiPiTFKE20kxHuzhECV9y5YfO+iObiDvWdHGxKx7P8vhMwwbHku9hQSBV7dVaL2tc14GqIM6q
BMr6jVUXT7aBdrYxc9C4bb4mCV02nivcyge1bK+A9dNf3bBudmWK50bdfjT62vpIOuqLw/kGnu6E
ldyUSLfuNv6hN/5ybJWw5HK10HKr3HzXiknFs1pil1AmuOMO5dSp3V9ySbOLhW2c4cLKqDDWDzM5
eqcZCwFlQ0obU7XN7mI5EfUDbic186lta+eoV1TiFbY+364r+Lv95/D1kqggOFMnD4OpUn7sZuFZ
FzeIev1k7h7wJEajzTLseZq2DX6JX+VQjB//HRYl7oFNFlzwefnGBAadYE+B6SAKAnUj2O/rnVe3
YWLJcCZ4Cw0Af6xE3YXZVT8c9Z7oWZxJDL+M6sGg0QxrHkkqItEFhTTwiBf1LVfyNHRkKi8qvhtW
6aC4DoxnQU3cC6xvfNF0XK8bG+WDXFexCBfTCwB5CmRmJS8QcycpEy5wwtZuTapovsu6nIsCVcHS
nsxL+qgVd9Fr/fN/L0vTPmV2Az5cLyAA3YP9kssj7zcVPTtzo2HbPkQrjONoxXWkU/qhlNmParBB
etVpgRje2uu25A0nmTzlrVG+8Ual50RX0gOegOpYdtp5MQz1LTCr0bokWbd5ThPnV9n0Hbii+VG0
CwKhMBbmTuKVNWrz99bu80Bs1JWjabxrWY9XkCvVrK05IlKg+cZ619d9spCNyvRmF8i9y1zBvJTV
D0MaIhiGtjxZY/6WGRsREKv+rdeW7F7yIUrIe/ncSvORI9eeEo3pjlMsxbtJjRUqLHo4gMn5ybaV
F2NzShpRB1svCTuQ5vzS6ZzuuC3j0ZSG3xC2clo2eiBwd05t9pz4Uz1jolr1oLBt69F0JprwMvSI
t10fTZDg9xLI846JhO9lUv8QYbWF2BAAXWgRAkbm1bVPW7gke9C9rzimonSSB7IejlKErmizVuu1
z6TwHQfbVrVWxbVTKjfqM5tSqZIXkwCukMeRoVY+rvfCecO8uNzYjab4bMAdAjYealeewsFN30a1
UW4UovOroUw01e3zvDp6iGBEbSJSC1PPuhRHOQ2a//Wx18ptYrg2/rKU0fpm5n+WieLXQphugS5I
98ErpwNCck6k2OSqnEa3yW/dHvCAD1W//Hf4FMQvTHtcEcLhK6IrUmK8DNA4afNkalDnjaF6EGDr
TwHyoRtuGbJpRfPkRE7URml35qPJKlHsVhrzmOWUskzqUSvjH3Y4oKMlhnbts0alYuytb3pX3FKc
14BZxDaYWFdt9mHwA5DFmdiA+rHlaRkqEDaQ/hgNLG38Z7cGLBZ/y9uq1tVtIjHi2FfGy6xjOxr6
Gr9QM8eXdDFOmSi/bMgIeTNhJsJRSYdpLMr42sVEK7JwybD+NzAmHhYyPfh6Y2NnfjHUBR98V23s
21uNCPNkRZVmGyEHdoyByKUFTiflmhprvR8OyKDqsF6lSQWWixhkYmh/DzqXfEIT8HVCkXRZH6iA
/+la5gZp7hBXstl4DUYnPmlprfg4jjaK4gUDxDpgxE6zj4SEi28NEc2719o+2fQnvjobGpkPvChV
vo+EOaHzlxko6ckZXBoujj7FNUqc4poVaGWpniVLkL5S1WRKcIWGJPh1+K8pSwWtgefAKUEtEnfS
Ll8vkk1AWIKrGhHGpUwutIw5fU8Ob2ouP2A4MIf1KWeIa5GOlI6wzI6unVNGieEq5HZd9hc5OsN5
ROq0YtIZ6KPt9Zzvkh7beO4C7U4o1EQJk6EnLvrBk6roz21e/SjJKLvhLqnPNayPNxhC5SFlVZiw
u5lLFoLCwu0XlcOw3ddmL6OX5EHYjxs1iWb+1/sMJMB9rwm/2E2Nb4QbkFmrieG53o69oPr7OnJk
OpytaexCMjef4jUeT5axIAymvbyrSw5PzFEUjaPjROwWgu/Y1WPkMEYxccWidkKcj1PSXjt4gBcQ
cMVv+V1RYsCh93UtoroTXplSfAxzPl5dKRZ6sfJbxcETYGha3ihoukPZbynqlCBLZ16vmF2UqI0H
64ABxH6ZHQ6Irdh7eiuj2RRpIISeRXopgjGej2Y/py91TP0w4C5uctvfuqy/Dr2ZHow9/eK/71xm
y0+5n4Dgu4/N0qkxVxocoiNSgnb2Ek8BD+5yTG5138pA3R8ZDSPHsdx/aZRzGq1Kxuq41o0vfNHB
rBdB39U5sRdQzZo1TFR8DdllQwy7OSIKZqoOppFskdgTeHE+F1fGnvkp6er3xkSolKljnPNK5Ff+
j7S/XWveVbuMA/aOSsxA1ZuDU+6IW7Ck9ScGx1kh59t4S245CV6uKK/z8rFsk/1kNegXKkplglHv
6euZs/VWYxfEaN/ixazPqap/73P9vChSfWev3XAYJ/MbJtr+yUSp1oUg5ouq1ONbkw9RVmXAQpSd
4sUrUkEga1Xys9pWMpzccjs6aseTygOLIJjL69dXQ3qV4nP3Am0iyZ5wfYmHRln6EAVUX1dfZBlr
YD7/94/B4whmInatlBVtvLTCvOir81TOhbcYVhOsqhKpmTDuYmQwRqdgHPPZNR7a0B1Yv6vfUNGi
ocvba75n5mFBiC82uaWmzbYKk2yLoJ77gni9pLgpMIIcZ8FmrOJVbWbngulH+Bk69sc62wF3XVi5
tXhmkZYeTSNmgV60LfPKLL6u1tRd9K2fH07eVCeHWt7T5mR+fL10mnFL1OqvWm7PZmUz86a4dDX5
KOMtvszrQA6VBWnjru0lE+Olya360ueT+2yJ5fB1GSwbq4P/+6xOjfmDbLMnXeHjoJGS/tqxoSro
Et0JYIHNiPzP4mS4lhVIAqDgmlfSifrJd9rFuuhTSbKO5Kne8D5dmlZjZO4OFH+k54FL6vVL3mzK
B+onMwtLJJGot9yPK8xUXZ/vTqo+uX+9CENL7mNirue+6E8MXVWWivWku+QLuZ+ZIYE19Fx55smj
lijiF1cD0dMmWN/G3joGhnim807bAiVxlVCZs+LFMF9LAuMgvAX3IWlBI1PSSG8cxJS2KyihC1O7
TBojH/aWZ2j/i7fmaRMf0lURB5tD20v3zzQeWIIbiMAIBWVHn/TDectkeZX7C/srPzgUJFdOVlxa
u+kObrth7obDeF2pGiZrYkQqneHQLpN7xHbzLAYtvkw6HaAJen0e8J562f4nGTuE19ndz5qguYtl
TOm3DLe53+lVepznmSAb4KkIZAgyV7XxsSM1HWwigEBfjfKxCPM+J6UVWqm7Hvp4KB8s8Lx/BUEV
s5wO2ayul2wC2moy047GgpmAKAcy1vr6rZu6JTlZVuvAVcyNX41lcwESS4LZ3RZfoXfy2mmcDy3K
ad3o1b2qrPkZ21Mb7dEwoEP6Lc6sZySe4ZuxoWVkefmX0nf5KPAmLUpZEojncrOSpqRoK72XXnZn
bXH/5avRX8e0s3FcMLdivrud6hjSrOq1NNBWp3uYg2pHKv7Mcy9Swi7WxEB5V3wlr6unOracQMl1
Art6x/G+vvUJQRuZskyDr1/+P+rOYzlurNvSr9LR44u/ceAOMOhJGmQm0tGKpCYIGQreezz9/UD9
cUtiqYvdd9ZREVkiZcBMAAf77L3WtzDYsKLlBJdSCmD9HtjzmDkbQ1J52BX15RnPMe12zdkUg7lA
lWWBf1pHCmspaKd9HW6q9PULyy7oB/LFEShjs41HpbnpW4hieoDTo2ydT7pBWdGy2yM72EadsCjq
17pWWyfKNetk6n50GMPs3qqKfeI70c2ci+BBH0IeQE2s7ESKZLAQc31Uw7Zyw9BkHm9bm07VomdU
pIApEGheplH5EluNsiWCOb8ZZLh7W1AVsJOJsAYaELdlEKhHS87JSQmtM1L3pZ+6vMsI04nJM2Wj
CIQhc6c3D290pSo9DM5oXCAlGSe0YHAmpBGcDS1itu8wLUaV2lbTjWEl+jWxX3xToXqph7XUFGuf
Rt1FiIyOVcsxMBAydGH3QktF172pOZZZbIGOVDtMFrdq1zMFXbpa7FpWdEyUi+jae6f0ExZM87mx
pvlghriO+Rd7BuUH9rX+5udGSyMrc6ZRgPvFCXa1nS6aTScb9oK55XHUbB5qrNM0k8E16vPnaQar
8YaB6jTnptTV4Jj5ZuhZKaV60FgHLUhfq67fBGaMThqEbLM1YWkzsC2cq+ZH8dmJVAAcbH1rrQfM
YMx7Uh8IUM3B4EAQj7w3bpuly5dqrpkU4sbeNpXdniCOfgoxQF7i5cVqrOto1LlXwRPRg2Gny9S8
cgMMIIaWRiY+vsyrGouWY2V9b7QC3EIyhPfT1w47h5vm/ElF7eajsLqt7HnGlHA4p1YonyqdHhnM
p4A5qPjkt1lwAyQpelrr9JuPVa2lrobowM1i0FlvVuR8ysNzx7qW5l8kdI9WoK1cNyKyr399mVVG
7xmgmX6SzxK1d3bk1sw4eVJ/F1rrvGvLR6GhvTUVZdp2QFo4oUazNtTW3mkEj22aBFlysRQUfVIF
oAhiXK9R+agGs6eEMaqw9H5RrF4w+Ec3by/JREFgJaV+xJOsPCIOWmXqjdLK8CvAVkawQfOqJXgT
eyUx96IYabMZu3AI6B/BuIIigO1v4+d4My3FqbYFeV+cl5KG+zx1vee/VkPRe3XVts9MqLlX7WfZ
YDwtUz+7d+zyZKkh+/A6n10/cQyU31W9N9W+vk3zzSjFsk+Z1JdC1TlfTnRnZwz5ZdM/JEDY81kB
ZlchCbBDs/E6uwp47pjTmW1XQHwWeDjf6nwPUThmHAnVUFfq5zro+oOPvupK2ib6rdSBnjYa8zGJ
/B90qtCMOw6kNRZNFmP0Z6IPbbRDXX5RRs8c1AosC6BlojGYDVENKyvF0E6GAtMjE9aXXFbznRnp
FzCrxlWg7BdQcX9+lWKQ1UVauCp0guc5v6OFKl9yU6WZOqaDq4+NfOnoDcGeNB/pp2FTNZ7A4PXb
YpL6fRZDNVQYnx+hGICBZebZRemLrkzVocbEs8lZ33MoP/cKPqjN26+imEHh269IEWDirg5bo0Wm
HJuRdvv2YkQ1ikGJimn5Vjfa6WWZy9aWzZCyao8Ui9kdYYnqTcQTu4sbgKY8wamW6wngQK+iE1te
ZgfAAL3odk1NcTtYmeoaCfN/OHYFEh0s+TaagRMSI7mKDRAN1hA6hyycBU4adgTtoDP/VYZzYY8n
MSPoNDTKobE7sDmNj8ZSTVQD2x6nTh4siEcvMEie8BkrFAMgKiKRtmci7er1wHx+n4Kdds0KBbsO
JQUrhHytsNjc9JTSZfCd1mN0+/bC2NbYh8sPJHOdFJgfo8TyGRHFeWvqeBJDOva3qJbZXS5VWTLC
VynEuIqDOPuWoIWlx94k1wozwYZ97behsMqHXum2qOWAT6e+Az3Msly8jTcmyjOZ9h2i5mIzq87r
2GT5SZdB+bQxOoopBKv2ndXyIZYjSIdiuUmKpLplexV87XvqsRoOFPqEZifNMnusYib3KA4EMuoI
USG4CnVut+OoYFpopC3oMxoQYGaT6zQAX9BOyD/SHtxgj3JwC3nVPI0l+vNEVs8J7ra1Hr7WqJmP
NRWC2dS3uYr/960O7ovmAg2ZDYDSOQbirdLiQcmGS7W/YFtGtitRndJ787f9qMbHanRi1PQSofHA
Kt2X2ZGa48hIyIUR6xzCpVsmSA3fvz04mgiJi0/lvU2VwuvTYXo21LxdN6ScHXG7rhMFUnMzqxPP
fnR6M3lAnHrf9LBgaRz/VSUEfTWMTv1gopaEbJIdNZEpsLi3VhUMq1RFDzBNhXiQmJO2cdsI9+3L
XsthqNXiHgwXPESbaboZjvbXquyvkd4Xn4amrHeNYiPDrtv4IbSnL3ojzEuTmNkK/5lxySbcTTma
mn0xI9nbdMWYbpNJPTMLxhmy9EWromluF5AM+0a+p5hBcztqVurBJgJMFkn+SNAq+z7jdGZKd9Kc
cQIsSC80S1vzixpPX6lPq7sWVbMzN1eWu3IPwDNDSlw210aywChzVO4yjd44jSgcywtk3GjYkAFD
xoU40XkeZvtTrOjnbraybw3UrMDQXJBA6h11u7hDTIHMX0V5bThMFCSMgdu6WGSQlZN8WeIi+4qi
UdWZPth1Mp96Q2I6Wj7WTI7H3gYypCOhQw7baW6pV1+xheAMLIIDS4/thYx5N8Es+3uVvk2NifeJ
IS4CFoFFPmhi7UiLJdvOuHFvxvLVZgS2hhMyPFEEwKaWsjJ29sgJjoqiczutiM4AjqKz7RdMSv/6
Wu/i+5qmxf7tW399/+1XRdgyU1HAKjmZP7jAbIjX9FWCeP/rRZIVfpGW/z1Wgnb/9v3Q6keGBOJV
1dpE2U80oY8j6uXjZDXawe8McQeDtH/svtQaCkEcBDg163a64ZNmWmer6YpVrb76Ocgkp3Wi5x48
0iYIjeQgFl5+3TZ7TF97daS0gIhi3vm+f+bhMD33DEKpMwTwscK5L2KkPJr+nbxCfDJqZzxqMQ/4
aGj2lgD99bZfRZJPNuAo3YK5LbcbqrnGoWX41pSoVLgfE56Yu0pX2tvE34lP8Km7b+Uk+rUW000Q
VpEekVJwOVhwIXt6dW8vgzrC2UBgywf+SFvg4BSdc5bLi9KrRNWNjfaD69IAu68V6ubn7+CQ3jWD
ihH8v/40uK8ZXMBMGdI35c0o5+80PLTD21dvLxXI6D2Pw5InTSFK7FBouWprPFqiLjaGjuuyx/mL
fKDWPdrmt03iG9e3b729pEUouPnB7bz7Dem3j8KqrnUJettuw/CszHoAcSV9sueq83q1N7Z8ujOF
lvZjiKfqBfcS3f85sA6VmWUv0yZd5peFYYmDrMsbilU6w1Iz7hq9Z/c9C+MTihmuMEUtHyOZ3821
7RZdOX0eLKfZYtVmsA2v7wCbzp1w9N7PQ8Ez2p909626jvMjKul1EQW6RwAdesc2JYFmqn2BU5Ql
nV7Vd8MO2YFpeUvGCzIJOHI/4Fgtxru6gG6j10+qqh6UAHhWI4p7iCzNWi/5CuQoQ29ATYzQZyxj
q7g2bpI4WJOf92O0nmj9szXVZLxLW1yA1JdIk41YRzDfx56uIZ1W1NqTi/uYkZaDjjBd1lQ0qpI2
Qh2+sK1QseSbtIONTqIK0FGC+JsMHhpG0Ll2lfirziR4r0c2oDsm44hWNqGEpGrFuM8dyk0bzRzD
bQwdJTBF0CzFUdWbG39okTQ1IVleE9rqlhukGPyFGIgk2FT01VQ544ohsr5GLZnAWVjsaXTpkL23
t5ZfMQxf/iLpOGtaFMnWUexv+dL9NDpE+Yz4152o4XawMdxWDTVbGLJHHoLvI/1vkzpzjT+YKQ2Q
4rrPqwuOK5jGtPd85zrpSgwQ07YPqpUcIgNkCQPQ0ktNfWfDVFnbRGkG1niih9lfM8xrRWxUq6qc
W4ypUkNHmIXbmSznTYcczRENQEwML1ZMAcWT7Evg07YhoadFCrFYP43pxUf+tspVUZ6nEqlyYLT9
vsWOnA7YQmlAemNjZLdzy3IRMc8tDVphiwXeMeJD72enpstPVdAM65Y6fTXrOhSMiGck/TeS0l5r
n8QRamoAu0Vw0ym6c1IJGCntDqBKzy4/KnFqU83QsVTHVdRh4w0lsvOuOMRC3RUjwSeG3ShuYapg
faKRFF0YNRsTGv26zarPqgpAIu0rQC9a6W99o+RP0NpUxCWSSbkOAzSsFirp0dKNz4rar32nidfN
HAMPFs0hQ8mxLyIcmr1+EzK7fbRDC9/F1NFrQ7quS0SLZuvfoBWm+b0QRWdfWaRXPNHYBLlkODuE
JGpXejDpjmHkSgHJf/CLKDr0lbKp2dNsbHIGMHqBX5tTICCTb7+EdbZuDb3dDrMh91G5CcNXH9/4
nQ/hcujK6DB3sAIMm7fcYg/08haPQhCLVbrIvvHKmC32KSC0mz6XyWmAyFgHLe1STEfV1IF7CeQI
uJXx87Sqi7FGPZHcQTdgcpX138HYfQbCMYFQ1Fu3rMbrWGKSwyCaLhxLgTJrM8nxxTZCyIiJtBeV
s2ebySOCPWML8Yy1qKdwHcxXNlFbTTO/W2giNo41U9KMrjEnwtX7pl2GpMnGYhO80rrSwEqWuare
+55fIZpMAcYx6QO3CIKQUd9MEadnj4nC6DjXgxccqrQai1fyWAxXDlp31dGRSgNa4ly2rzjOzU8l
C2Xh6Lt59p/iDLNoPTGoNDFiemOkvSgSG11hmTdBJDJMcxiwldB4jaTkkw6Vzw6NUjcfu70M+9sS
qjBlceomNT4LT0gnuTrskMrZOQm2/Z/1sN3FbSy3grUXVBTXm1G9Nnb/6idMIckM6dZ9QCZGOVU7
0AJfQpl/Hc10AYEsYCSo6+sQNde5WG4FW9XF1oQni+ilrw/AgJ9mHss9IRPbTj6U9A+uegyBP9BA
LUCxd7WwME5R5COcrkcAKiTW8ABgqdJKyDY6vK8KnbY14YhQ+zRdNQWZEYNBkkG/bqzyK9Ewl0i3
yhvI6vSMYwBHdDUARdbJ92YB+1jMEeniimojaokE2zy0qtJ53WBdp9w4lQIZPDOiG1uDU244c3Ro
NYuIa2yeyAgoOYCCojTozx3ZVKskRvqt9tkdCTp43v3yc1+hw5gqTKD+3FebUNO2c50bHvRDRM/x
kYRsbVHzXEaZ3zhdG21LKzgmlfih0PrZ5kO5T4ZU8erJ9j2LW4+mzjxvMPAPdHZqyo5iQPjdoUYG
vP5DAf4I+ss5Vq0doUlXn7iSnqoIbiHaOde24KAYjZDcakMOnpVPrBH1ptBQ8RkFijTFhCfSZd9h
rsEqjNZ5FWCmFhq43U9NCVCWEOL7pFIcr/WvVY3TGp9IuUZVigrJZILhJCAHx0Fe0woizRQMaOBY
d1z9Rml4dtBjCu5qB62kxkCeek876A0ZmpgMcfGH9UlNc+dC4FO09W3CGoy7LiABArL6eda410Q9
xWdlVH6MaXstcZ/tSpX4iGkQP8o8f6Lzgi7KT36UXf+Y1/NzPWsXPcTLjkWnNJA/UxEupFMd7o3D
JjuBZFxXL2MLmqZTh+dqsqQnGrxpA9/HWAvXNqVinAX3TlhM3q0zFwziWzXfZ5L7Q7Z7JuxbOUTi
yK11D9CHXUbasMmaMBRAiEM8v4snZfBiJGF2nFsH8NMnSw4XC/W/h04BLrgfEVM5klAR4DRplSr3
uijq3CznWkpwo44T+wy/yi7JYLkYGb7PgXrT9uVVBIV2tpvEq+pgb0W5eLIXeQgyHYJJteiz40T8
UJGyifm9+8EPcppWLOto5jRauKtCiWJ31H31ok2Pk5gQl4YnU6qIEwvWYE3HokRUPPSr77qi3uHD
w7uOG3o/RvlXB45PrHRya7bZWlU1us1a0e5sjcqjUgZ17U8B+rLW3Ha4m89Gyf49Bwdl1RpyESQj
fZG90iLsL32LttUgQ4EG1tpZ7PiILDfwWW9ni/iLWca3PSYwfzzN7de8JEQiswy3ydRdmQaffbX8
npsjaiawCLTe4UKI+JKrRrJnoLBKlJ2idDR4lSDdavgvdkxabntF+wSlLraLr1pcfo7G/ls5mihr
sOS4NGsHxMzTeahBxMq0/IEj70es57e4oXAiMBPY2yMVYd86jPedqPTEWJNyjcdv0dbjf1mVDoQf
vSZfACGi6drMKh7KUXsS0IWxcuf1hu5y6gPezpPCx/I83yGuxUGd5PskAkwa9vZtnCKKdgoHVCIw
iq1mD4jATBRkptGt23I8ZD3dWSnIh/EpBO9qg9mBUOFZjpskxlbO6Oo2EuAQOtqna9MMjm3dGIdB
IcCxkWurtudTnSWoq2rHupol3dv5GiKS/d4Pyi0G8O1AHM1jy8pVLwBKzXrgsm4uFTL7OYXya/W2
O/xoA9FuNZKB2RA3mwKlcNuTXF5qmFWMMTzFTcFLFewk9tgZv9bZobhatUlPvkVpubWZAWhU1C92
UIprmfnqFXx3ayvB3oEh6Yk8cVFTUfpM86dwhjBaG8lnLD/KvSGa9hAgdlmNvvXUMrbbJL64o4Fg
IUYz0z1KE3M/NTY4BSJxJHfJnkEtdOMSMomvj8OVCF/WsFb32C7/RzgwGDKSBaHS5i5Yy+FQ4UWN
A1J9JpUuGIy5CFO7QkPEHBCqExOTBeUFq5/+YBXlsZfQsEZ9g7pH05HzjuI65mG8zyN5YC/tFqnD
cIVR5j5ISFEo5jsr8dnIG/QcPwp2F7/H4dIfsnXNgqTkCKmZkO/eZe4ivJLg9zBo1zNJM3YHOCdM
DLm1SdRh+oWuRPJERDQY5NuGjxp1MwqBvLPvtcn8GjRrW4t0hmYoT5Jo/CDOW/tbtpetE1ptmULH
Dmkxgv09PQ1UDHufqeWnC3huJPEIrT9I/dvOdDEX8lE2MnLNTN1miTHdCb1F2RA9mSI889hR3KaE
qkf37YR1QIBmYSXJNTrLmbIn/kN9mvHx4EUuPwglM8QSkFekU1DkS/Aln6pjq5atSWnpqippo/3+
c9eNBfqHZFI8q8vABA5tcsHvjf7MmawTOq3sjsXpC1bSfD9TYf3UxMDLgQ+mGCQH4Z5jcG0O9OHq
yVWm2vIG22m8euy3qJGSB0NLHgJnytwA3TBDq85lFe/QO2bqHRZH9a7D2KU0MOhmzNqkWEBGUCsb
SGP6qVfN/tTl8YCXuNFgP5jhxmxBgmJWAgZpEGdQFOAFfDs6IfjOjmRjj5sKFwWFkr7t/Kq4aTvR
3PMBGIC7SIBQSkBfTVwyCxd0KFM1j44R3MM1+jkT6+QQsWSPMGnaOGJVhNa2b8BywZDD+1SVts3Z
NaGyVdjQ2Wu1x57Eb5Y5sQx44W4WTrcFwcbaoCWOF2AIhDgL0pZ/Q8PnpCm7uNCb82wV4c4Ip2Ad
pkbroqevPLNUYPAvL29fglH/FKNjdP/6VhrmoUvv7BOsBuZibUIbjYcEeVTL33r7+29/VYYWOQbk
xhj+HF6t5aXKsQBrWnea6xILRsHWVIDp3thTzniTMRNrgPatGhr7BsE/Kek0E+tgsO/pDhHuIYCd
a+x+kr6dgKTzkjZwJzoTZT4Gtstb66sU+nQQPVKSgEbGdlTylBK8I4ok0ugqFHhz314sYT2iRzZ2
eKXiLW6eAtJKJfdOo3xr4j7Dhwzpg9DLwnv70kii68Q4xm7U0Zuz7K5rzWpPr5Y+qnKZW3KxZl07
9w5SUAhiz4Ja8DCFOsR2UcYkGoDZH5vJutXIq3drm6QHsBP+6e0lr1IgFbIBa2qEyilTC2pitSU5
hjrrth5K/TECqOgo8Xw/57mGoHDWNgG1lAgD+TlwNBLNdRAoekBGjzYyamqrYW1FJNekdLyZcaLw
nzgXzmzcaOU5sR372mqFcdNMF5kYimt2rePZI4KCoW4B1+rWyJba1D3SaKC8l/V0uhm5Kk94lGtU
zmYAP6CpW5cRiN+tZhkZp5Z9mbIMS7F6pd6bDpOHLR2Y+TgqQX4hUKxifFi/Ah0ly1RmLZ6Mcq1V
g/BG3cFLqk3KHd0SxqJ0Q9e0KGMa1cQp5JUY18lyn7TL3UHWeWCle5L8iqe+zJNVwHhLr7PyzgAr
CCdjJkphAQkwUXJOJgaI7cByTqJWBRmfjDHAuuqzLQBfGL2GPQuO9U0a4BYo8kJuQmvZw0QptL5G
ImSbs2Yt5Vh7GnbbFckLTdZAl61tjNQx+grGsZE32cH3hicE6pTpNM8GSl5Y9ZpWEZRhFYfWjuuD
5pSU5nS/9soUNZfIb/CSFijJ/MphYrJ8L2a9Ib8M60nd2GxVKKFRgNpVxXlV9KNUnAtBcwk/bRme
0FB8881kZJh9pmgwTr5hIl9N8xfm8OZR+kMA7ajGEJg02bY2sERO7D39JRFWLw22J2rebCNSuHZj
liPAUMQraorpOVxw6U6RGbAFBwY4MIIbc8RqjBo8Q0qFztN2wh+4drU9c8vykEGR3AwsN+tmUmB6
Dmp5E+tzsMcye5Sp01z1qDYpVsvksQu5RZTWK4wsPSEujN2+sdWLImlz2LWTerpExWsUw1nHBY4l
VSfUpYgh20xeYsfxS7cAnKekk8QYCLoa6B2wo6Pl0Pzu65sPiMDXeRUrT8QNjDCqPHtCFAQ/1uw+
ofY90nBz9k42yl2ktj/6sM9uo3SsLrlQ5arV9e6CgtHYTq0encwhmfa91r8UPZ2PfsAsPMpxk2HM
nHyreWry58hAshvo7DHqIS2oTyBgpv2lNbtluqIUO+wa/dW2HM8PxTkiQuXq+4ZymHK7JlAkXKm+
Tu0ANetCLcVEbmbXIYZcwf9W925WdMsHuowqdYxpCmEK9P+t7yVsoVM8QI1qg2Dw6uXFoIO27nrN
3EIz4QkqK7Fn2JY9zNC595INB9lAlIq6D5op1WAMgcY8RORjbBTaBV+Vfg9iJz/Sq6l2menP62BC
rUSPH6V1lp0NPoWnbPABmvr+6DGo1X7GHv8vYrr/Cox+l+X97sv/m2jvc/StLpriR/s+2/u3OPDd
/z8B4JpJXfR/TgAnB5y0sS+/RoC//Y2fGeCa+S8KU0nh5xgq1ekSZP0zA1yIf0mDy9bBmGAYuDWo
Cv8dAa4I61+ORfi1qpqqati2RnI4GsAlA1zRbH6PjrfjLP+zNUP7fwkB1xz1tyKPTS7qY+Joga5g
0KfSI4n812hfRJpZr2GZWNUM+BAA5r4AecywX2u2yVAXzmn0l8sKTqVMzu0EMfyIWA7G0JAM3bg2
otRWD75fJuCUujpOjridB4U5XyZUImD7Jg2b9j5vQlz2W6IbAS/dO6Gl40PaFxlJ2tZGC21M7N7M
U4YjlRY8eu6YPlTmL4Ibd6T7G5bIZifZxnTppk6i5JjpfMmg8net5qAUE8vsns4z8tyt6RcK3hbU
AZjpQoltQaIFs9xcUfP5G0yV/HvvIxxbgNV5zM5R0e59mBg+EBpcPPeiMupq6+AOAD8lTTD4IuKn
9/Qss+ptrVoZYcOSoVhXQFvapJDso4OMFRvQL251g55uV1X6zsITB+2H2Cc6xg4EBsAsJeGwhY03
OwnSrMKUFQm6tcU09MdSgDpaaQhJxCpHdMCHbk/aszVoaJ0cO+9ikM9T1bhRJevvYRPiM0vRIhmf
6nTAezMFkA4+ASxItC3NuYrAiK5ox3RfBpDO8GhyRU1l85pTnGMgLkJ/mTcnPh8XXnWCwjyi5MOd
RQfx2VcVfB/qoNb6QzdlA62PQVbZnuAr1SJ3GDTFI3p1nKOZBIwKDlJUwoWwOoQ/JvyAqFUdbJ6b
mOcCCHZiOzNP1ccReCC7uGD6VuWyxTMdUZyZX0a048p91XYIJ/TY0b/3rTwwT/hK8BWtXtxwIfhF
kXaTlNglQpLW6XVZkT6Z1+W2a/Z2yS57U5lkgFJO1+oigiJxZd5URA84t3g/cpvhRKY5j301q4wg
u7qLvcwnCG92tJqS0UaJAvtsyi2nxjWEc3Nf1RLJMR9KkD7MShXom7Ibg+R+lErueOWQZOj1oop4
iVgvpf/a4hToPmkirEhFVcx4uLCLF+rnMkeqwXC8dxqIBU2pC/WBt6TMBx4JAw3xuI6V6EQbJK+/
YHe1sbeUUViKV9kEU7MzO8Y293aVOu1tqGaDdqdqwYSRVk8bVL8hWFZLrrKyjcnvGZRs6FwHV3O0
9Gd0vJ+rWkZYNwWMkuaVR7Ntk0LFDdhH1GR6TPAMZgXbI8B5TgEd9HM8PchpZhLH3LkennPLNuqt
EWAmplZAocHTfeh7H3HkrDf5vQp+QT3ZmJmiY90FdsE1JpPqkCvFYG/biljcnaQeRDax0HIRryCY
KqagJQQG64i8M9BuJRC92NyFt8wtom6r1mGtE8qFjPtozWoWrqak6CAc65J/D92NpSWftcCHCDAG
k+GDfxBltlEDQ2njVVZgKyKDIBygEpu+Npg0gK26qdY9VqMRbOgYSs9MrSA/Fn1uKafKApLgWQrT
KRhG/ihfsB61CTTEiUbLEMFZdIWostjVFRbGbTnqttzPsC9A6ANjgOJaCQL1FIPRmUejTjdeWdgG
8lEY+3f2ro3auWYIFRo9oh8AQg9zPDSShoSDdC4Gv88EdHQIacjLTBmYPjT0PhexuQ99xlART09D
avnIYyWT9zrXJKndfTjR7PXjuKtctqHjBDJBgZF+p/U61/XG9m0coJuuarTAlXYfYGodwc0QxdpU
N1lpF9lZDSmZsS2lKjBdxwZ5EKUmCvqOkV15dtBoq2tT2IqFqpyNDZBzBfZcyTONAGTEdbAsmj6E
kJuV/bClz8weZCLzkd160xC/luVpTrxUOi+4wrCZm2NK+ABh5xNjk+jKhRCMJ58/y0QwSYpnUxCc
7QkR5+Gj04yYQIOUlLYoKEu4RTWF0kmZ0gJPnKPLpLs2iQJHYZC9TawWH1v1wDbEod2FucH2f6Ca
bgl6H6qgglqkR84HDR7B4/iXRgnPUNsgrcFyIHPwuJaW8/sztMjsVO/SghXYQyC8HTzLw65LKtDh
G9NFsB7fsKiuok2AP+nwS7Fx87Mb8z/yLrth6W2b//0/hfjTsQW4V8uUNlpICoxfn985OixDN7Jo
BV99m74w3NwGh+YgHumGrz841u8Nobf3KUyqFY2pPiI9+a5WUCZ95gkFrn45lrF2IYIhAtv2a9XN
t8n9dIx3/3zE5YP7qwP19wMuP9C3L3cRClU+iv8IGYbh2uKA8aE95K590Hekc+0/OsyfPkRhGpom
GNmajqktH/IvxzEZ9k1d8+/jFF64SdYD1J/xTFbP6p/fkjD/9J5+Oda7rpqWqVFuq8A28pPt6cx6
V/HG2bZfAYfu0u10DOhlufb2n4/6xzP3y0HfnTlZ5SX4Nw4KNO6k0N7lLtj/8yHE8m/87WT9cox3
J6stfCW2JMdYrg4yRdfBbXIu9wz/19112hdP/3y833u+/742DC57g74vvvN3N53fDOCgImoqa7wm
JdE+kufrV2v89M+H+fP5si2AhBZwAl1dzucv10aM+sqhwQ32baN6w9Z08w25GEfrQFjPJrvJ3PJs
3vzzMbU/nS6pG1TjJisLkpffjzmRnyGjllUaRI+LtNP/XJ7Gk+M2j3Ax5EWuqUXX4w5E7da+bx7a
NcTPR5SJH53S3zvXPz/jX34Ofdk8/PLee8JdCgvn3co+Y/dzxyMux5XxHKyxJ6z9j5aXvx+NRrMh
2BQB4+YWeLeUgc0EBEAw/ap1hUvqCakdK9hmrC7xXt2jCPnnT/ldf3t5d78fb1nWf3l36iiJWFuO
p+ztnTihxdkGZ+YU98NG35Lntieo+YND/v3m//2Q705s7jsIP3H1sqDVh/xQXBDl7YxD+WPY0Hjb
jzvM+R98rNrfdni8TfZ4qsXCDYZfvvtYnVhDamkgcSEQ6hA+5xQwm+Xgy6HlnXYQt2y9tum+hS2u
HYcnuflvvGljeWJoyyVt2e9WVz2vbJ6a7DV6N9jnrn8gAFFB2b/WXLKh1/ZlQl6trD487p+up1+P
u/z+L+cXrEWTRgnHDU+zW96Ivb0hwPgL9ec6cj98OP7xY9a5bplFqZpqvDu1NQSMWrMAS6ke+mpI
5y5ZfIfpoH3tProt/770cUb/OpT57rZME7QQo+RQ6ck5GR5Kbhq93JtgDe+Us1jjSzkDWPnoPP59
gf/9sO/OY5rWcd/VHBaC+1Zsup146vcw6w+lF9+m5w+flH86nuksd6kQFhSRdxfu3E9F6VChr4zd
tCU7+ApAUlmPa3zRLrQY5+W/UQdwfaqsMhRUNlPFd++w6goH1x9UVDW7j7IESdu4dajrEO8wyqcn
R/ygvmM3Cjn65p/vkj+dU54whsl/b0vg7xcrQQISSwu7w2q0XWVM3VwWu7w7hPrw0Xn80yL066GW
p88v90VCDnLkJBwKIv6uvIG1vYvdZG2syIc6DKfYG/Yf3h1/OJeGZgvD0VmBbMd49xSdyZBC8diT
Ub1mCHdZnqHZOloHh6V0VF4+qnf+8NS2OB4zS7Yr9N/eipVf3mM5NLR/QBnxHvuN2MCFf7U2GHJ3
touibbMfPzh9YrkYf69+gPAwfeEdsh2w3tfGSZpntDqQnUSwZ5f5vx92r1LPDkFfPbPdGVE3hocc
BPk6hJ3XtCg9Z6v0pCi+ECz9PYN2sA6q7pxN+QeT3D896H772d6d8CFpsXgtAX/GmTgFpkj+rnSD
rcOEZ+N8dm7jfXyrfHDQP1xkhs7H4LAa6pz4dye8rpPG6QPwo7aFn2xS1yS0AxsePni6/WHvZRmW
Jiwo/5aU+vtFIlsiVcImWBYlpOsIRErXyr+Gvhtvksf/JO3MehxXkiz9Vwbzzgb3BZgZYEhRS+x7
Li9EZGSGSIr7JpK/fj6PvDVXotTBvFUvXV3IQpjcaW5ubnbsnP4h3wCNkJ6g2kvNldotUWeaudPP
LfTwB0yyCK0tutBM+QG4i584T7UTu0U6B3EQn+jYvSxdtujka5pic5VObhdTbVMZzct3efgW219T
4/rz6DNBUIhc6Ojv25MrJdylutGV+nu3hET7qnxIL/JryaOE2XrDAny6Z222t3NbJ7ZmuihF5kmJ
eVKDaQofDZ2TqZ36boWvBoQKdrOn1nar2t+z4F0usjlXOf1SouLOeJkDBlPRVRGCD2JCH455BZXI
u0b1K6uCC8ajriw6ihqia3ImPWqJr0PdWMQbU5wVk8Swg8be0TwFtsJ/Y8MVRbFZPbkCbYDjHwM5
uIOArfreq+8dlVrUVh4DGkO7KLyhx+fvutKV4VhsoMXIVFXI52zADi5q5jAlCACi9svMDzoNYOwO
T2BVdVRTt6fZN8AOelmm8p591e+3D+QUi4/rNvxSf82/KhdMH3u0oX5SDP/nhuHngDmKXE3lyTO5
5tswoHhqKLT7YEyGsGdrQafHuCelMdDyLkN/VXw99Dd2+7WjiG2kv/JiM2jXanhpSObMrznjI0c/
ZnKaUxUB+ipkbCX5EsBzXNK27bu5w3bmMGMErUBZ5cbnVB9/e9A2EK+myvvgMQh9qf/aXYhgzLC8
1/6M/erZ2ny+xecWRTfJ4Eq0qFNN7yYrjlN9G1XvYfxQGSAUb5ng+dzCufhhqgbdKJPl8EiefMSh
btOw30fvCJht1Bf0KKCDiOgRMVvhisfqOEIu6hu2v1+rc+W309TJwra46k1YMk+OUgG9cD2MIbbt
VaKjOesFxpLpaq/5Yfm7q7Be9i+0WorVbEZ85kMeWZ5crDKjkLttH74bLiXdBULAEEZcoAe9Mpfw
9ue30mLukXxurYYlRAOp7ipkVMeuk7YBY2iV82sEL5uBVQFD6Y2OvEnpWXz+ScWNMgnOjmGjWWaQ
1ijkNceWegCokIw4P9uiAc2CbNf+eUvdFWlWsrhe/VbbzUyAPvNStQ5NTt81nYScWJg4P9Xvhhus
nCXqO+tgw/gSkxXusCyfsptkzRyzp17P7+zJIXFUEhYgb7qmGDaOdLxep812eyV2fqhbSB71NTVd
cATjTHg5TVdIgFUHU4xPyEBFJ99Pi3RwbfrutX8zV7JfXkAQEGyKdeGbj4ZvuuoSBrLvMCNC4zcX
4E8XeGxaPV4gXUswpJiGphMNBA8Bv1smssMFHPO+4hFJe3Z17opXxF89cqPJgif3nK1LqbIPdq+I
tC3VZ7p39NM8a4X6RO9tZ4+HcuK1E3OTE9nsLA16k90rBOZA0zqE+9z0YXxitFC+Lr2QAkBOc48J
i1dksIIf80XyuR8wie0Q05YM++1eE7l6GcfyTuZHdOoa5qyNVTLiZMC5HDRfPz+rJ3FosuppZlPX
jsKszqvK5D4qGttkzm1PkoOJgUl4b0CdbeVt8totg9X4pFF0zT0aW9ol8nW4j7wAAewguI4/fZ97
y51WQzEurkrLVjkxJ+2VfQMwoMyEC3WL/ir7qagegzUXw0cTIllkj/Vw0ayNVbsxIKqAsdAtf+qZ
u1vO1QdOA9TxL7GmWXKybUyzjV+h/FqbvlXc12SsD84yvU6YZ7nHtUDieo5vrDRRZJovwZw7wwdb
YU3Ch61ATDjmwr2DlW5fBi8JD2nlQbmobmzdayCxfAxu5h7vc0YngSPM261WxrvXeAfnU5pdR+qv
OqnnwtPJzTbZ20mgAISvNpYTvzKV4m8v5efhV3nteFCXMg6EQsgS8rC13i5n889zZ+dwSycRo8Pp
PiKyZTGXlqp+DRri89N5WhuYLG0SE4ZwcJij36FW5zrbRQh7IcoX6gICzuYpv0d2BIGD670O9+bC
Xg+Xc2nK3PebRIdIKTuTQfVXpYYNtqPkyvgmiLyZVc4ejkmMAAWRtLs+foVxznocKBDCzbwQrbR6
yezAs7rZL8tNcWOvk3vnTn2Y2eM595kk7o1WSTst3b2K5tPwEkNNg1x5Rvf1YncfrYalvKgKVD7d
3WM9l/sK/59ecYceNM0cgP8FUbR7NW6RFmDyiBsdNfgNsqnMWM52YWe+5vSlXjlDvIcv57XYok6A
iPNQVBc14+Wf7+eclUmgkSFCSEd8pgl1d2vd9B0I8e7b5zbOXSoH+2aLfT18j+dtbWR8Mpu5TB1E
sbkF4wFQd5dTJmSA+3NrM+fcnsQXmDRMNeMQgp1cyDbiFLDGfW5hbs8mkUSOG3NMFMik858KxCrR
lz6ZczXxIz9xNVv8hMMtk+w00rjoS5+FLJU1GvWu/Wi7eLf3b7oa3UfbpH5n2NN3Y9nW6bAv4tex
iK/lFObu/Cpr1OfPd+2kCCSCI+8LSg+AJFV94mnSvhi34zZ6lQdIFdFJ1PLoQo3ib6YmXXVxcA2Y
y//c4llPAPRo0GNkbkienFceAds+4hJV0cTa7W2mOx4/N6Ce/UwCJaHz2qaROQmFNuwodkSeYDLR
tlsPEpxJPpKHGro2IZxeqiv6YJJfLgC1pLlbNVeN5Gu7L1bxU/OYaJ7Ni88u+eAHTaJjAehgROPn
lYoUs3+INxSrz5d8Ns/XDixMNhU9MwQ9d7vXahGgwelly2aduGjFXMEdC3ni4nNzZ0PH39amQdCu
OnuXS/FrWjeu3iImZTaIoaBHGPIszl8/N3aKbBAuCpoJFC8wgJO2UA31kgwmjbtFI/F8rb3SCxaF
j1Bf/8JU32zf/ezXOrA3CYyRUSYDwNDXvDcXaNTDuGzPBJKzoerAgnDggzgC0l0Ckxm9Jrp8oWU3
TJm7BvT/n+/b+WWAMOY3QnM2rSAMsgNNbBC+VuVTYn2Poh+f//nza/j/f35aLUALHdkyJ3wtSQ8D
GNtyE4oAQ5lZxJyVSXjK0iyWQZm81nG2LNQHCdGKvppzsLPurP29lOkHF7IEI0sJN+PX8qVE7Plq
B3jGoj/W+TBU1J0buKqL6OFM7exc1qQbFlUzWfSspkUPxg1gZEsjOlAGMh6mtdSaEBJYq03cUKvU
5T/9YqL+rtIOopEBUm66l4VemYPZfhcc8kP9DDEYU8NzjbjTJdE/VQSqnszdoKB07NrbUUGaQO2+
137riyx08KEIXsNb+9L5AA4WxWq7DH9Hv380G/Fngw+3xa/ssal+/WquX4vpiISw95YXQxVB2sLs
xV/2F6/N69F/QXsoaoZ76FaGh191mzT/53/9nuIQ/8s//cf/8evjrzwNxa///T/f8jZDa/nh15aZ
osNZBs70fz/78H+T7a/qePaB//3vyQfmG5gn0MCY6pRlRbnyX5MPkv1fpkm7iVIb9X6mYk3+6a/R
B836L9kBJMLMg05bz3Zwkb8mHxQx+CA6yIoN1lSmcP6PBh8+wsPfqRQtYeZbHbhRqaPKCr0ncSYP
QiCfIGAkPLpgIqioXloAcUX/MKa5KneM+1lOECNUOEr59mu6Hcy4Wpt91ZXIzu9QtAeNvFdbKWbw
f4gZfvw1qLbR6EK7UYoC+U4pGNrtEZkuUVFewdEi05pM2yHaU9sE49tl8MUkSEK6PQqxewRrm55h
LuhCwl1/haTTWMK0GZcmlU/QidoLpKtoB3qOZqQ6QDew2cw7pQP6f83XZp+X8OLZEM5CtITCdAlh
pRkZWgkTo9aU0Q/4f8MaNl0r6Npvao10LQjpUGNyvqrBb/ujXqrZpclIFPLBu7hqAST38Q4CSBei
fa2rYGSNFcE2ytmLvrUMQ+5QSmtiqY82wLQp0AD4Ha36EghdUW1kRU5KiAtrs2eoeoGg1NaBsKRN
Ynjrt1AtJIzORYpFx2ffa8pwO+71woCEI66h7RMiPEmtuJVkNvLPGM0VhH6lYr3vjCD9EgYhFLyF
Uci7FM5DG3qlgcoRotyJke1VQTM/7Lbkkc7WkpYo1srjPXX0XOURk1Wa49ZMluxhMd4qxtPAN9Ap
KwDofrRbRutvK3NURghWqez3kZ8Ykm4U6Kfp+hZdx1hto9SDh1I2X2TI1Hq4kIYKKQeNkRdtKVUl
VBD7EtafldYwVgCfT1nakGw5IWzQla+V+x46dAPpsU3YOlILtYCWVFAs7CTk9X5alR0qdyC+DfsB
VeVKKV0525XDrZYNO+s5CS0HZqWOifqXNrNi9JqdBsISMNHm1l7p0cDswHpMmrppobouHNCCPVSd
LQpZMgTEPvjl7W7ToKyVAKSWdkMDuaQxqDvI/5i6UaqVmRtG+MbUN3zMEaoTxa28L7r4RrRO1Ru9
CZTR9NVAa6SHIeKvbYyUryV5aLk5WXwR8OU009/2spC6SZgRLS+ZSqN3vTBgFpdquFhyaMzo+e1N
H+adFFhjNzjdpR1oavdcZoENRivdQicHjSLjoxBD1ElQxH4K1wrd6aIc9+92bRh6t7KDtgEeU1fs
Mj9XaVvnWrUYTZIacP/3Xd12wSIbanipJLgKtS+hHCTJY2LlMI2ibGGP5FajmYE/03aKGn5V9DFp
60VVbeMBpXGNQv4CApbqa0f9CxplauiymbhSzYjkFUIrSXlbQ4oC41hWN1W0gehRNW+yuI2pO1sV
bl57eQos/2dbNgp5f7PvMwu3TbuACnVoiskoo86tC8gRqsy4LWVJ0qP7RAYXeol6VYOe7WhX8dA/
ZUhYITdR2/DT3WxjUPpXUYH6wkWBHJADht/MzJu26xBFIX90tu8ZylUVdJkooFkb1Yxj+b2K+Bg3
+6jibnfT3rYyhHqloFZhF7ObOA5v2myEvMSTkNQdg6Wtd/3+RQtlO/Sb0ApMvx8zxOFsyw5GvzX0
rcOoPQlS3S00mPiyYVGDAIYhI9AhxDAYlOcvQMXU98yn4AZDafiERCrhfq5327j3jJhAHKErFymI
GMZLdGGGIXOWoV0Ved/ikG001BXSslC/K/Qq5DCOjB0T4FutvmoM0zJ/akEI128Dc4px09hOVd/C
sBpuqfLXUp9d6zvme6/jXBYDrnKTSupSV/dd8QBX2bh7zLkpUHMPlQKCkwhuZOUCwdsxuJe3eyd+
ieGtzm6jKrPjm7ysrcLaFBEoDR4aNc/Z5yDutHEzKNDGpq4lAWBd1kEdkYjuI7BA/sEFe/f7fjrC
+x8n1YBxuftQHxEwKoVi+LRb3odMncCJlACKqyB19LofxHILseM1omPr7L7QGf9GddL7D+1OXpBq
sU/3RQbf1QdYdsFgSuNuV/1FuelW2wUcKX/lVL8TlXMrPX5En6508qLc2lKmxYJhq1nsfbrJPqDr
2IXVBThwde1objnzKJq8804s6pPyfmE1uQb/RwJITVTyqK3DGPWt8hH3Xkt3PDXnKuuTwYNTi5OM
2Fbh8mlQwHZFB9laJotgEa2slbpgyPJ3jvrf7ueM4zA3epTvNF2OEGzPdobdZdR8i8xoxkXOG2CU
1EJo+nQ6JNs6SWHFdeI66l2dfjNRpf3cBz/GMA5Ttg/fNwxLgCTJDz/q7AcpW4kuV5b2gseA9kf7
PXsklI6rfe0z2E45BdbVR/urvZY2pC8McHvmDVQ3n/+GCbDw44spspj1oSWlnBaP6n3WJM6IRHW1
CO/UV0S/89Vv7CRQX/TPgOJn1+mMZwpXnyz80OgUzRhbibyvRoIUVKprpNLW+6W+VEGozyzuzJGD
pEY0p2VDEa+nYx8Bnd7Rfx/FARADPjUTXfQm+K8LqI6uYRvZ/IcGJ1ElM7f9vso4cYW9gkhp2a3l
n9kX+ba9am6QSrubqxudO+KHKzTFDhy4UFiBjw8UPp84cJIbenv44Re62y72V/AsPCpzz1Fxgqef
jiIjw1LMkAA+mxhUog4KBhFTfp9wetBLmDSX5rJYzc6Cic9zZEvAqLgfqNg6gJinmEsnkK2cWTKO
+KZ+Uf1kqd8lj5KvL9oFXPyeTqkKTjIA8bPbKoLHiWVVdyA44u128rJvtKHsgxRc3W/HEXDbZl0v
1GW+zK7nJn+OSzIcQRUkE1Na/H+OAZ3S5GIILEOKkYbkNSLpXmiDmIVsEfKnz33znBUgvUD5KcwI
HOuxp8h2v0MFHisjfDH7+7xeq8kMEOzM96IawoUNiMhSrGmZOOxQMitk8C0NEnIdA8K54aM/C4nL
z04tZ9Zz6vqqYcNEBbidTjoRenK4Q7npAmTekJ/2x6U43tmy9IwHKKf9+vEPkB/itpz4xJG9ydnO
q1QbEepBV6lFTnhIVrraXkqjvIjlW8RNlmbUXA6Ix8Fo7X3+6SYN1w8POTI98ZA6DWzY2Viqvmo2
w26xhQTJt/x2oXiNN/6ikbyWvmmb/XouUJ9xmkPD07p0nEBS2UYYDhkiiDVSpOra0LZz6zsJKsef
clpIoyA5aHDL7hgAScDvB3doh3rlE8ql3myKIvz8+DNCRcFhMzWOmsGte3wOeMGPRrvlHSZfqB6c
yLfVreTTsF5lD8gTPOsPM9/udAuxZzMmZDGHKVOgObYn78UzoE/Ft+s22aJh4uOH/K36IkY/01tp
79Wy+wcDAyfZC9BThk0IoACRLfCvx2aTgfpDF2NWAJW6Tb0ivw31jeO1dOVVnl0uKN1gLshM2ibC
U5k4IV8yZFDdAnd2bLbRmiivbEHD9yhm3sY181gr5s+82GfOevX53qrn9vbQmqidHtx+hREFbRQk
//qW2SMSf+pOBOsLxnp2HxBU9OJu5cuh9naPGhOGIqGBEUfxlbm7/7hQe7r0STySon2Q8PiMGQur
X5aSmzI57pp36Mx44q7qVunOS798vgNnIoNJ3mgzYQPe2D5JIbdGWkCIIMWuZq4q62o7PMvyc07N
SdHuEgiD98FtR8dqYGPS8Kq0Xnup9Er71mjQmu1mzvGZz3H0YyYRMsz0PdGfHyOH17vI8ijGu6o6
l9SdtcJ1KSapdPkkqaPWIFFUs2PG4JqFxvBfvExX9pOyQr18CbCfduMcZOucWwtaGUs1gdvbXG/H
jtZsu77OFb6tfMEhXkL86gkEZ73ZevKlNpNjnTm6R8YmXp3WSNIx7x+7iXKz12NUStKZu1O44iQG
GhoZnEisBCPPJAZmCfNpkELFyIEA2myvct7XCjo6RflgqXMueibgUt1RGFsSEq4kO8d7V8dRnYUW
Qs5izE4k4eHCJsAnbrnh2lrM7d4Z9zgyN9k95paQYct5WRuSg07NRhuuAzRX//m5wwpwYlqBHDtz
soNB6GTthzo1T7d7KJ2HVzh83Pza3GTr4NFaSRf5t+56d2vONLjOeaIBExlHHo5C8Tg93s3twHQS
klYxmansjVf1arfSubykFTqQ/0YFgYbGobXJie4V0NKSEOGuK94XEFY3T8o6QaCLBwaURJCJNas5
dL8mrqapdx4anV5dcdin+xIAjX5vLWp/y/BG7cXL4Er/VtxBocI/uPLyTcy/yrfi7aj46ZJDz/S4
5omuIs5M47FdOxtjUTIft13Mlq3OBHsG9WWT2QAx7zLNpguYmpphp0IkHzHUPniDv7sUeNxqvbtW
7z7uWBokt3PYrDOhgZYv73QeJYJQa+J2vYrwtC3Mxul3Wf0l67czfn1uXTYtLO1jbPPk/q60RB+l
gS3OvpqrDvTXKl0JIZGFvuX1w6A8c6oLTXPR5Z6L6+eCEkOqBoPdNDm0KWlFVUlIB/XwhYuiwP4a
Ofsvjs87c6UC81txgT5TQzcWIYwBi5lVnwtRh6bV40NFfdPKpBLTwbO4UsCGLaLn/bd6YV0gcL2A
cnvG4LkgdWhQ/KCDxCUeI21XwxoER76bvvZPne3+Nb84evmTtVJ81I5w+rmwNWdX+NeBXcOOZG1f
YBdpo+gFBaJ+EXoNepd+tlbejWo5LNJFcT23wefc9nC5kyuAGVNJ3or9BVXh5vT2eth1Z7b09HlG
L452ncoLlJbqtPUP72qrB8X2d2CEdnKNTOKq3uS3c/HpzMPzyNKURWJMg0EOdfTS9FVwryxrV3GD
uzfd1d7t9R+MAIgzPQ2HYLt4uXPeZdBcx9/MGeGQoheAwiPnQh4vontzYaxgQUsuo+Ucu8K5L+WY
lOMVcanB8XdsLFaUNs5VHB4pIG+r166azJU9T4vEXCoHNhTxJQ+cEHHhSoWzLKb0Xmx0f3sRrOur
3xwcsw5/Lqgc2poEzAhdBHUvY6ta0PVtvlYbHbRT7kEiWlLpbNz+It9I6iqdBdefS82PljkJKlld
mUqUEatFDQlFU3/33ViS/TCazgh+dGfwJhq+2A/ScuYknDvkh2ueBJemUVLkXDBc++Fd/A2GisXb
/i1Yjoy+an513a61pxmTp9cGlFEO0/4KtUEL2qbjTzo0NgLUET6aXZl+DlCOsJI9Sp650G8jT/4q
wkp4P1vfPV3psdlJOIOoahc6tNvc4X5clg/KWs+XVr4I38srfRn7hac0t8lq1qlOT+Sx2Uk403Qp
TFQ0lDmRzWZPcWQhebuNudwzYTuLj/44DsfnX7zr6NmpFlc/IJPjvW0cJx4L1YER66LYyM/BRr3N
bsicN3Nn/0xueWRpejAzMxqU1sJSt0SIyYHZhCc054NCBY+qudf7aaixdZhFHGiIFMqF0/s+lRVY
8iKbxvWA4PjdoD9/7pTn/j6j0QJcIxotU7he0bW9Y0r8/Sp+GJrrffTt879/zucP/v4Ur2cojDxT
QmbOO72oVLK9LlwlcbvcZcbM3XbOzQ8tTYKY2daWVSRYavfPY3PTRnBXz3RkTvtAPGMObUyiFTTv
yhihRouXQUF6l36QhtmPiI27w0JeqOv2yxxY7/yy0IHndUgF/COAHtwDI3pKZSrcTU8FkuDFKaBK
Cn99/pXO3Da2QWjSmDElONnTlDkz2nzfprhBsilvqkfIySgL2W59l97OefSZBR2ZmuxhUiqDjkAx
4Yj5PEV+EEpmWTiXJ5/x6yMrk1ir5uboDGRyrrxiZGz0mjvUIRbN+s1OvCzyBCIQkY7/cBcnkbZS
1EJH5EvQ8sles1HWAYNyKaX2arbtM7eL4t8P3EKRQAgy14pAA4WrBjU72/6Ryw8zCzpzeo92Ufz7
gZXOQsyFsIEVX7oNC9f0YEFzzcLV6WZVN/tbJCw20mYWdyB8YBLNj+xO3u971DLKQMUuXEdfs0Vy
262pBD+g5/e85Qn7+SonM0yiJgm4EIAqdWdZc046aD0qKkm/Rfxq71U4DJq1gy9/AL7phG5XRohM
jiu74X1/r1WufNU8/MFUuXDI6ZIPf8Rkq7XCDBQAMwRiStGSa6wjP12Z8GW1tCiL67kW5Tn/oScK
NR/pCG/JSbTUlR0ALAtAlBRco/LrduDZ0syZOxHnPqRIkBkjAXx58lIejXJwzAAz3XIARQLL+UJQ
ZJlo/qzSBd7zNPMt5wxOtrELKAFHwmDxxiMV6YQPeIXFlHX1ArWF/VQv9gt1IR6sKg9lBjbnk5Fz
sedw0RPvNdFPzTuJ36Bun4b42Zq7Es68rXDYg12dFJxq3nd9KxzWepQpW7+EZOt0Xr9Kgzf6MUub
A8mI7GnqnPCcqoIxxoTnYbKiQElTcgdN5HIInq0dX0AR5kcgJoQSv08iT1MdchgB9phedjoi0tAE
Yqf5Kr3pHiq0gWu24GPMzfA2vpc/zXqBPsgvsHuf+83ZLT20PNlSsw1NGLSxLPgkdg+q5/zIr5Fi
AgYEZXjozz32z+6ozqQQr2RbPamVl7tYLzpDIcLF36vwu2yt2z0cyDwpSV0ELQ54jH++RPIHlO1F
78kELT8J5kBXS/p6yLNQpUT7tf2eeymztsBikUyDk2/25XEmph1ZnNyHTr1zYtnAouD/UqlP7tFs
hADMWWV+1rv7y9lHx5mwJobK8FHe5YIK7HiNcabkiAkNwlEBcz1HPgp1jzuv+QCz2JdgVYFCzNwf
53zn0Og0x40bjWmw8GOZonavLaLvkvcW3BK3vT9gVjy7qyyRb2lDEzo9JFmjIVzSYU57/E1AEi/N
b9q9YBuOL9CXnVveac2IFtKBvcnRsAcn7IIWe6K0YjD837k75lz/AIl05snI65iSLVxXLG3aL8jt
XZZ0Bl9v7w3e9rJcBQwSG/CqxBf/lm+KqS4GRnhDQaty7CllHMQwRfZIq91CMIC8H1hDkPNPSHWj
Sw5X5NyJP5djc+xs2Gspvwn1hWOLcZGO1dhj0b62L2o4Y37X3szLf8w3/BFIj2xNrsHE1va20bGT
H0x4mESTS2IiBjJMjgJqXojSyk80AfyZIHPOWQ4XObkpTKbezTL8OIA9fRcxCS56+Orl7AcUbje5
k46WOHFLhBnDLBdL3L1YX/UX5wfCPU/desu0N/Sxzmp8tZC5fNQfwu9z1+Hsp5yEGbVxsiTd8ymd
x3Fheso6XJhXAsEZzxJhnCYTDu8+mliqDlXXCdVdb/RlaSJS4AoJXIPotfs288lOTx1iCULvzFEB
chFWjv1SyutoP9rwYKM+VAHHk3zjJkKwE3LaP8hzTxO0Y2vi3w+eFL2S5vsix5q4hQS2RLzLgqU4
5aiZLmfWdhorj62Jfz+wFkqB0TcF1v6Fbdz6nWv5vVduGkbChtWMvXNf63AvJzcegwwqHVXstRfX
3YJK5uqX8MfsJXBhyp+nBplb3ySmNI7RFbLgFe8AdwlzImJq1yi0LFNoD2eRFGd9hbajSQOKQsH0
ft1mepB1SvI7h8juEM9evbWL6ma+wXmmzsactg5/sUN3VYEJ9vjTlbHTSVUHO4BIHkbUnP1+bQHM
URkHAHw+xxRw5hbHHmBNxsMdlcb/xF5ra3nL04FHAY4ZwVz2I6Zi2Xm9n/Pe/ZNs98zHO7I4iWBO
2CA7ijwlF2v60ISXiIJDuv2zpwLdkrkUm3le6LOrRDZAl7n6kBKaTvfnEfpDJepoH5e5s6NjDI75
8WNXKbT/SDxppmY2GYsXVxFqRwcWJ0diP7TqDpkeiKC/Dn62KL+LB2AIsKHmMTheBgu0TBKXl9IC
pZsfluXnfnxRygikz5zNc9t9+EMmZyW0kkgDSAvNBMU70xvX2aJbD3cmbfJ8ubXd2cTpTKg7Wvnk
EqbYUIaahMHsSsyjRheO7zy3C30pr5k1+zmzvDlrE/91OqtvyuDjy9av4rCUi8YXVUne2bOB50yc
4xkhxigtwcQ6LbejgoLoj2rhRgNzbvvRLedgsmdqrfgNoiagbKCJPCEQr4Kml1OHR3r03vqqhwbM
NWqTnnUvygcfrZJZ1nThAccpBSZ5yMIq+/Gfk2u9DlF+LCQdqHTVr5pc8mw52/SIrf07n+pvO9MH
w5DrKFDmgEWbxe7VgvGOhyYiXC/M6q2VO2eGlPf8TlKBUXWo/XRrCjfUmrTc5TtNOL72VEJ4dKPD
sx9BX1W+wa0J1SsP3DmkwkcCfbSZKCQItjvxH3S7prh0vWgl0xwpsgbfE89wGRGJHoy1AEok9NqM
G2PV++FlB41YtypghZt7C558TAyb6LAJ9CrIzin4ZEvVXDZqZesqzAcWD8buMelmgCAnp+DDhAOC
FPy7pU3fK45Ry852h4siRPW0zWO/7ZSZDObsKpjStwSGD62ZSXKWDEgTZpCluNvgsQzXhfrNNi9m
3FHEoemX4kIXBR7wZyfQek3f9arR9YJNubmCpHtZraUbeICvo81+wUt9hTD9up+Fd8yYnfKq0TdP
cB3MNgvLjdYMZd+GtFKs6+BRcJIzUuPJMEjPpWgiDk5WCzqIFyZRhQHw6UezYzkPO8V61255rK+0
pekV6f2DvdhdWV5yk/n57raAxW3OHU9PIRozplBCMEETnj7bt33ntIOuQ1gqGt0ZukAf6YW0Kpfh
mqLWCnX6zedfVsSr6VJNk66hindCsjm58YKmyasxMt7jDdjmZ8TsV/tNsQr/6UDDx8L+tjK55iQn
kRplZ75b1UWTP+VB5wKGd6nSuHOOevK4nFiaXHF50NRdExrv+ipa7+4F455IGuZXdNoRwJAoDZB1
EjrAy7Cxh8+GVGtNObbe4UlB+UX5wv9dRkxiu2G+ARSx7P10oRg3pNib4WJo3Nln9Lkvd/gDJq8k
uejHDvzpe+0ry9J44lheacsWmafit/ZSzyMeOMbwxQnvVUYU5w7JmbBztAEilzrYgErv4OiqrfdO
fYHrUBePtOWvlXpb9o+93/xBdeTcqYQICpwgZMUOwe7Y4KiETlvhRAmY1EDZRNuL+lsV7VddkM/d
vufWdmhq4q+xMmzVIBR7+xsXHa0av1kLaIK8tn1YHmffFmfuCSYMuCLIlxjhnYacbbUFm67q76n8
PWtf2+T+82P+UfGbnnOhhwS2hHkC5paONy8fompQcpPQwnjbek+21K669Y4G0nhfbgTY8080Zk4j
mskrAnw0OEgEF04wy9kWPItaj2xk+CR9FaNF4w+J1oB0jxDi44gayVyp9cRLhEVxS0FOLJRSJ+cS
egnobPPxHWymABQkbeBuuz1t8WstncmaPgBqR5s6sTU5go00xCrsKe/yih4LJbsVPDk/rlGzecju
xDs7XyGvvLBbHi+Sl68kr13KS8Prrg1vf6Wvd4/S08xnPnnAmDIdO1hu8CF6ldOS5ejU43Zbmb/0
a/Sh1i2/QbthUNqXPlpps3D+k2j7YY6xc4EO4etOom0aOa1RNfqvbpnfCH/SGFGhYbaaCzYnpwMh
BbqQouljcfinNQVGQcskr8dfI7wKOrVf5Xlm304XonIDUijHEJi9jzfxQTBrnKZXa6f5Ja7B5DZa
5VfhGrzzcrbadPIEwzUtCNEBVvJ/TyjXkxoCGMmwfyYwxQ7PovlP35ipTzFMM7drE4Jc3tUUBW2Q
jmycca4nZ9bmTi/2P+1rkyxmx4MvW+bXIL3RdXEe8mt9I6qgFGbiRXZT3oYXyt12OXcgz3w7m6uS
qUwq9kBHJj4yRqNe6GH5M863iO6OF8pcin1aamWZhxYmRZJYC1EmzbGw6Tq3XommHJnaRfsYXsxW
6E9uXZNaBSNvCjMfkB9O42gYlZ2tDDtsQbN4KzSW1F8Crx55jU+kiV1lJS9VV2DlZ4sFp4f72LbY
6QMnlYZek4p+95Ma7JXqlQ+iG8FklCvBaH0x36M+E7yP7U0u3MGomAHBnr4qkPm9STaqv39WRJHC
o5cUeoPuzXMpnzZ4xQ7zGOQkislocxJUZatqtUSLWSUlmFfZdDPGkgQjorQC7WGuzSXjhavZnP/M
wYTND71tKuiINE/RDmXUqkqWbH8KGgvdF7P7TIauxJTb/GU/YXv/OJhHxiZrHM1A38a77U+R6Nsv
5gVA+aURXLWL3gdh+/G00Mp18OUPTJ/ej2zvwToniUBWlLpWquHP0jdXLUImQpfBjy7kb+lXAecq
LsWIgDwrpXl6bhB/QJ2AaqbgSpyemypte7WU6NgTiLQ1pJZM2syjA07yNlT0TBIoGPuxZE25XBMn
Cxhos98cPd56HfROjGY5kM98flucsyJIVoipVIJ5Jx6fw90Owgmeh29lOTDYvlVbty6N1s1ap3M/
t3SatrGgQ1OTI9+XkllYhvVmfhcFLv0F2qD9mqEly9tHbn6nryk9L3YwGjMmOVOVnVvl5PT3Sh8R
z603PbjLaCrJ2lVUPc4s7zSisTxKgyp0fCakSRMbQxhlFNOsNwGGk33F7UcevM7rbkNffOUYHpXD
GYunx5xOO5cFRIMms/vTPFvaORB2Rt1bdtVd6VyI4v7tXlSwW/Nn7ZzPH9qanPJm19dxsu3ePp6I
iNTumXOcz40mKl4imJDQC6JcxYJ/BATwsTsOqdK3UWO9CS3cve4Wt9ZN98W42S+FaETHsNEiama2
8czKSPl4hyk6zfiTHk9lc5R722Bl23W9EqNjQAvmaUfOfCwePeISEvc7j5fjleUGOlDOVn2rvtaD
210VFAX3e7fwufDC9R/0k864PKkfJIQyWvMQyUzsVcleStRuDywMwZhosfNz8EU5eBTBWBF9NdDh
mF/kaX6E6NTfRqeV3kRC+lxq92/2d6W/jNbWJXLiFuwqPF/gpEuX9pfgZraTdZrvHhud+IwdGKOu
1T0f8PfsvuUPTP9V13Mp6FnnJFQi1GhRP0Sy/fgTBlakd5Tp2VJlWf3ckbEwtfG14kHSrOybP4C+
nN3OA4OTZNCBRAxV+D1UdfTopJSyxNYH+2pdM7XR8f3ClfljFmhw1lEPjE4cpzVGeVSGntvNccWQ
JSCDaMMFx00+a+v0AufT/W3rozB1kAVCKN/WdqYQM+3VeJV/DwFi6+2bGGAV2tSGDW+0UIq+mRVy
PnfqDy1PnCbY856JDHE8yhf9Rb03V2KtwV1wJc5HtxpXDf0J5MBmkRynB5N3H30JYhzh4ERFKu56
c2zl6lWvlkH+akcPozYzD3zqNsIC/klpyTwdrjbKKAmbsXpNpZcISk7DDhczN8+pBSY0mD2jEyCY
j6f8FUpTlzxTktcAdo6ncdE/Rhf2okPyJgLAuMRVZqVnz1tE4YWnpnIqo9dXeVQX0u51S+U8f4pR
h5tZ0un1zZLgCBabplMFnRzusFVgykPgQA65v6N1fc0g8aPpGuh6Vd7udrbkKc7ucb3l2N7kbP8/
zq5su20d2f7KXeedfTkPa93uBw6iJI+xE8fKC5edOCRBgvMEfv3dcE4nEjQwJy99OnEsCEMVClW7
9q4HEJJIEBypgwGvK/UDN7bqjj+++KBp2AQzMo/LSMzjkrh5OLBg37OlTCbVshcevUbxOx4FiMHm
mkfM/X2yla2Pl5f2+MDjFMp4vKM5Gi9nMUyJdfTEANHzMinmPfjSYtYEo9wE/3gQG/hSiJMiagZi
Q4hjux4JnShvv4C8PE2YS5tdxhZSZMdvSJBXI/WHqB8wcmQ8xJUD28PYlMpODyegoAYQob23d+s+
gX+Ghl7AEUT9YgL36OhjWBgagiMeEx0Zm0NJQUHKuBtW2spaEZDOo7RxMwScXgtiweulAscxFEUY
kH+hPa8sI45lQ9HuLGh9UDwfDTweFQ+kuShRLdWJjvwwSLkRdYGxyVEQp4hml2mJBV7TnK/pNU/4
96vx+jeioSPrFoYRrK0tDGBP2nzHg/NkR4Nh3QT1tQIdAhntuf88JBGGE05KSzNWGhiObKRnsOwg
Mp+9FtRFixfokW1hIFD2Iw/HC17goD7cKjtG2jTVMUgw+fwCsyesYedqHzibHa7OR0iN9IsPjxMn
kvcBG7A2cCAeZ2Zp3EGliXw1plX6CupnHMrkDrCvtT2teOwlrxdzVUdRCc7+/pD853tnMitLbVI6
8jV+MZ45hMAKGrBPBEqgYv8WLeAopHwfTUPBFL4EsGNh/6JWKZKuSL8mG21VIWXTok82cvXlgPnE
ucS0fg7k8C+yN61mYhmb8hTB1gQJtXsuGF37xlYfXBT6oEi7ZG7HGanDmXHu8f0BNWYh4MLMNFf2
eLiMvueQS0eDk9NLfzDwVyFbHPbUggIJjIIwbwU+QpsVY9/WSRy9cjMvwIA4bMdr1U39JUXm4xgd
89sfSDD0JpkrUB85r3JohzKUw+Igg8CA7Y7XcM6/I8Z34mAiwYdDwqVONZjD4YKCkKidkFZ5VUPl
mavV2P4cGqG15VXDxRoF352DoAGFkP3BhNlNlpnLasEHQ7YWL/5oRTe8qWeZYeCEiR+MJFgAmgpK
NDJpryV0BJvmgVWby/e1IGL4fpkh1gILPsI5jvUQLmxnZE45p+orF1NlQeL18GBcxIATdHHn1YLH
LlnzUHIpiX/CZyLZw2HG0MLkuumHOxZpZZwokvxqgDYverDSra4vQAROLR4gOBZXBMC1JpYJGHGq
yGhnLB5IaaBEM2UL+axTxxxAftR3UAYF/ZRYG2sseZ6pM746jz2KoPRBcWtP3aUbDeEq40DKhfCK
KxmIJ4+TdaBI4AALeyRjDXXrvJ7z8XV61iA7m/vTZ+WKswdH93zDUnA3QVAAdQOQNsdesWVr4iEr
e2t9rIMlOPoxxBLR5N53EZ1mNzO1pPXIj851702raPtq4vykD4WfBhCtuep9aL5zK8zd7YTU7GIm
gNuZYIcH3+DoCMWdIZXjq/mFeGZoo2iCdgrbR33UzR+S1VfjA7BL299oqjhxXwCzjhsX8rg4WGIs
7ZARnCZt/cqfrek690uP7SYveXiv8Pnyw2UjPT7H6JkEUgrKKSi5HSGldNZWjjZnr4qF1LP92Ygf
L3/+8VsENTQAnqGhAdCjdsQsUoNjLMom66VbzasZOao4MDdxqLtSiI7FzeLlcOw+FQ14BBTS8ew+
1vpKjAGiFIn9Yt/MKx08hPY1ueVhEueJWpjZ4bWAqquBlCwgZqjfg2cAkdmhkzHaZI7mtnvmGAUE
ZjDPac3j6CJIV0sEUIcO7X0sHQ9x0Dri8YrmJeE0dpEhGaM6PWcDcpfSFYmHoMrv//mEwC6lAZsO
b2OAT+dwQlMTqX2Ty8/Oo4luHuVqWuvuDGZ0RNBXi2w6J1bvYDB+MPfCIoLmoUbHYOlTszFBx4kI
7Lne5EF2l3uLwfqhTf1Yvv2ZCVvV2UTJdCo/k035oAHnMOr3zo2xLYLxSvrYe6qxhOtamp2AyNE7
NhKWyc/anblF4/MWlCiPfCGT7W8EfEuzE+IT4PwdI8PsrEfe7FLfSF7nSjccQ5Fsf+PlszQ3IULp
IbUyNIX8nKESqGFutq/ecapPoLIXqRUE93G8c2KQUqqSFGEh+WB9mG4RxF6zlQb+2+zuN5ZyYW4i
dX5LoraXsJTpE6fxJnec75FeOyHIZbaLJrCwb6JRl1PVqRMGi18akEv+GMwIAW/CizVd9leH6NS/
l5I3WSJAx80iEkpNtVo6OVWeqY1eRL6ahQT9NyhKUY688/Mvjr9OQL234FVOzvLXsCIotmN1NxBb
ftZD6Tl6qtGgq3/L3XLTgWTKlTbdEgr3MIz57zRRM+ZC6DKgRYeOpdT7RpkwnkpDVX8k0Cy6VqCg
2rat20/aIhT95KoiZueyjwiRxEoxUE1GEY94GLgZRR2GP7eyGJO0PMgoA63iUSQWi0VqNQFF8mOa
/BWEKAnVGCTdDqfZzXUKxRsdaQGewSErrV8NiKqVINlm9mphDw+jhOPBBGcNhDHAFbL+3DNwec54
S5ICNBI4OLar+s3N71AOnLT8/QkKPru0CZnSSX+Oc9dGj37rQQwJlIR3kSttOQDwjw7q/oCCz7bN
MkklXX9moZ09Dr4c8JYT+b4bPk0Bv9OXgtwTi2qizmQhC4xjg/6swx20S8jGml26a4Z+2HBCIdns
x/XCzp04nrx5FU8hDRUtvCUOB8mytkxAAb+zHvWb+IUHKvywoEDuWJ75zOvWBNWXpQv3RLiCqiRU
0/COAE+7+HbRk2EoOmo8z9Z6QqNnLL0M9ZeFmZ2w84MxuCvfCyCkfMr0rjeewcOBViSkMLUNGzb2
Nd007vyFP5in0QWVv92vtH9YSng3iIPBBetTxqSpU9N4rnz+qH3nUow2nBnHAHzRY2t5kc7hxM2E
1ngIUAKXAriImEWd9DxtpynZsYjLASKR2q1RReNNrb/Thnm8gdB7BUETz0ejRUN8hERMsXs5q3em
/bnSfN16SeOle+F4QhgCNCrvrepIrQj2TTIgp+euQVo4uwUbMadTG1xQdQfzl98w7sN3Ad+ww9EE
46YMii5Jz0fjDgzaI1eIbb1xQ1dLCdvjc2kpnN4MNxBnGRDztWkSp7rTYem661K5trKHijJXh1SH
3C0dihO7hHw6MObg8AL3pZhgGYeEkSQfd3YZRtN9NQVWslBnFAoF7+t2MITg+WcWD1WcjVi3eE2p
S1a8CCjRgHfjghp2di9b9akZQZAGPaugwkbRQHRXnTVEk4nhss9Z+WCiokSWXjnH8QhepJwkQef/
e0QMRsxJacgALD44EqBfjPRh/MaVbxAvo/vAWBruMC36YwGBIjNMDjtGskjwFPlgMxtwq13u3GXZ
bUzB4wMs1F1XNW4NbHBje7mtBpdX8dSu4QWnwXI5ev7oYFQYUW+iftf5JlTskUt3kCElt5E7hL9h
Wyc27WA04YwkHSmzXOp3ZgaNdcRAKBb4KPPsoFxWli6nD268Edmiy5N8v0R+ZWjeVxZJEsCfUQoH
J7cInTelXGZ6N+wgEgmPD96ZewAhEXkB4XOtBnRLQ8RgG82Lrhzbg/zwb7T+n/AqYGfl3wB0Wygp
C8/yJgMJAV4M+ArOV56sdbwBugObEjxQSyrzpxYZIFMUEpDeAKBXOEeGkpc11Mt2BuyOfC0zOJcl
mNTSEMI+Kk5LC6Ubd4xsIgJgJ93EzpK6lpDW/LFr+/PgX2Lv2mbtmFSQQ3t3KAN2jKw4XkkyXHLL
X6x5uOhTTkSSFtrufy2d4PvLoTSbvOBDaqu2wfnIQoAsefU9K4D+jwLqLF1uJ5zMwZBCbKfKVmdP
NXbrb0oImaPZ+9UEFXUwdY3rrlhdtobFSQrPnt6uYydqx/fyZ7qm04ZjgpFntzeKp2FEpViolfPT
IJofWGZQDtGRlAIl/uFGNsBD9yMG1MhDHKHM6tgLi3jqOKLVFa1TXOICTQGHAySZlUDqZ9pJ7Aok
SN5UPzToFVtYNv4txVnsDyKcjXiA+qUcs53igJC7+QiFzc+lN1xxwhWmgUfgBzo+elDl5Za0Uyu4
P7ZwSApr7CrQy+xaxI9+/2Sg5YE3A8h30SNKMtBOWeYIOrmmkMHBDQucAZqrDtfU1kB20RVsF32y
Q+4jkVyetkkCSqIIMKzhrfAix6+XXDVfxKNF/jWqiBk0tBQ6uJTtbJ35Ur2tKrAhAVc006XwQWgh
+eFdwKEDwQ4gZo+RV4VsFNMsqbAC5ZmrJEhBie470JakW+1hXKHlwcu/DEGD2mvmO8ix9N+TD+VS
6ebUfPe/hWAaBU2RRlXVXfdMUAFdW2sCXgbtVkcBhddu6usZNe2luPOkB9gfVdjbjMxI+4wqfA5v
x02gN8TDGhvd8OUqXS3RLZ505HvDmTzw2XPkkq2mLQSzcfe9C1J4GvSMvDnkVfThS+WRT0sFqqUJ
io+SFCxUNDOxrGCGkYMsGKptfNMgFNXXyeQaAOkshBinrGV/ivwJszfFqtBns8cUU+WDNK6S6DPR
Ftz2+yNfNI39IYRrvQESqQRScScrUliZ3WMK8PNMPmf1dVk3PpsrPy4ntB6HEO51S0hAO9/j8dag
oGjq2UrNv6Ah2s1ZHRSNF7WgJrC3VRfO1ZXu3OeK7qfxtRxP63RateQJqi9WdqOpH5JhJ8/ZSrKM
YLTUhVUTQFT/NUKQcEJzDveDCJOXusEoSaci59AgGmxnsKLwGn3ualA3/pij4ssWTz8/3Mfr+GtM
wY9n+TBUM9YRza5rBRoADVRkl6uCQhv131NDCwBSG/yJIh5BxRyauWcqHg/Zrf6ifu/DONDvB09e
9av4QwPIkRSCoxu1rcxYJCBfHF04jyO1Jsixq7t49PVttUITTr+CFjWFQrCHt/NNuQG3wY3mkusZ
KZ24cItxYW9PXVnoWPk5f+G4SkrcVqgm7sZMdY3uJU0WgoqT27j3+Xz8PYtjtG8Npee8YOwL0x50
deW0cVBVaSDjIa1ons3eFiKAk0a+NyT/+d6QQ6LWZolF7b5y7kGev01v0oB3/eKdxpGhqa8+XB5z
aRXFw4oar6JilgqoFSsT2ubtwjYJjTg/zuk7QS2gJNDFENG7dVoQUzK4c+ayJoixtbvk1XQVzwAE
FOlpdIlVeBw6vrqUMDg1t/2RhR3MdJNEcanB+B3IAVhr3m2obyANAHQcQRZ1sVDPD/2h5WOGoIAB
N6YBHJcY0hioaTS9Y79fe2jvQJU+C6O1vCoCtl58zR8fFpu3wgJ5DcfMFXwPD8vUowyQzfQLtCfz
lWmi5kt862HwKlDMeXRlbFUUipbapI+XFINCBuCdyRw8DoLR0UGDSmJXfqktSLc3a8N8vHwcT1ys
hwMIe6ZMcwON+fJLU7p9DvZdxSU+z/PIOSptvwP1FjoK+fl0wCCKCA0KkGhrMwULUMquL/Rm3gFS
BYVquiXffnSuwJ+F9TWXc6J3w2+02x/v3+G4QsjdZ42WGeO8m5MH1qZupL01ycfLq3n8osAQ73qo
gFOgg1DYLabpMZsyeVdaY0Dqyuvy/nqctQAFuXvTJg9tAomry0OeuHEPxxQ2sOiNSisTeWcAFHPH
gnyngajd/EivwXtzk99KSD6uzQUnduLUOIoMKiIbCAgDBiisJbLUjt7EMt4SZhiFfET9Y3qN/l4k
0uLVUqHtxM6BBwL1Eq4zqx9le5ymaNgwKLuh2xY1+IutVWYv7BxfpUNP4oCKAEh2cD8APCILxl0O
mRSjjXqn0kclgqn16sI+8VN9NAAygUBxgBQAnXCH3qMgXTLrNW5P8PXXw4fIDEl8k8em/8+PA1Aw
v8YRdgYnMIcUgbrTFDAROVD4fmeC/cogcP/d/rE/mbcUnh9f3Vi9vUGFR09pdVJi4VIrs89Kep+k
kRepIFmRbvUa/6FbFWj693n+74EWfPuf/8Ofv5YVa9I46YQ//ucm/dqUbfm9+z/+az//2eEv/eeu
eiseu+btrbt5qcR/efCL+Py/x/dfupeDPwRFl3bsQ//WsIc3iBF074PEbyX/l7/7w/95e/+Uj6x6
+/dfX8u+AOHGw1uclsVff/9o8+3ff+GY7205//y/f3j7QvF7Ny/5C9zTy9GvvL20HX5bcf6lctgV
h6ijf1nHQR/f+E8c518gSkSrhoUcIipzNjapKJsu+fdf1r+QVDQgzw53DNLAd06Jtuz5j+R/2fzx
jnwB4IhgTAcc/K//zv3+x/n+sS1Yi7///D/Q574v06Jr//3XoSVLKm+M4gqK6uHpp3gWU9BjtaFT
ax/mavZ1hT6hGWKztxQnPp4f7l9G9uvjhVxsW9ndXJRJF07IQ5dK4TaavFWcj1CBWjkRXUD4HPqK
X6MIr95SThI9Tgc8sVIQvFrWCkLzCyWDwwvk50eLiPSsayCkOvZoIVA/Rj3UrLO3vL83q+lqtm7l
/p8Vj34NI9ippbO4Tcy6C02sUUTrIJlnlxVL3TqHvu7Xxwu+x0mg4Jho+PiohoQHyb1cvnFG9CuU
OM7/Kxyr3zhGtuBEHTOHmhwtuxAKab6k5q6qAT8m9wtO9Nz3Fy4BluiRZXcVTulA8GiucFmjjBSv
UietPcvKpPXlaQgpq18LxU/Y/rtjxsu5cpo2HL1kQ1RfavziW7HLgjTAg98HvTWEMqKvPQpGIPRU
XXsFPJc7QgVxSdXyjEGK9AO0inQ1bdo2rBP9M5HQDVSaruVM4eUZnltJwd4TJy0Sparb0NA7NHKQ
+K42+9kHlv65z/oFozk3iGD1ydjnrCy7NpSdwYsrJEBm9MarT3aU/eE0BItv4yQeh6FHjw/SJ6xO
wtaETmUBeIgUB5dX6j0ResJ3iSgNidraVKABLITsqmq5DYvBSz8T9MZqkxVdDbWifs8Sot8pbU3W
LWDa/qDIqW8q47xt2ZCBzkGJjefenuxdrPQ9BIIy2XMqKm9JS+PJy9LKemFA5D/iJSGvpMkkn+S2
7DwnBWutkdU+WhyGzax1kh8DI7pq6iwP01hKt2lrx603oNd807dDHQKWPgc2WKg3Wd+l/iTN1Jvl
wviQJs1wF2sOUIfjNH1Lc8Mu3NFue+iWVqr1UQKg+lqLWnLTQo46c+vEbJ/A8Drf11Qvni6v5ZkD
YQn2W7eGWoCTvg1Vo3QzG9K14ydSWm69BMk9cwNYgt326K/JLDVvw14pG09ps9bNGF14Rh8GUz+d
glgtnqs+QhGuaENw1X5z0uQtKeabsknfMsl6Gdr2U6S0oe5Un/5ssYS7QB4y1jgDfFAXG14yvU3d
m6Z/yE3jHwW+v6YjXAZlbhRJAuRd2ESvoHoPi+g2kSuPmktlxXObwU/BnhNtqUIbLYJxVo79YKbF
TU/IklGejicswX215mw704CLYO41z5QUz4EEciX7f7byot+aC7voE1i8rcSBZSFHikYSq47cFuCK
y0OcWxvBcU1tQ+YeEimhXEf1VRlH6UpiWr5U7ODf9ITPEuGkKkhc+7yOcVTnGeKPhWmsEHVGfm/V
4OXtS5TRHJltTQClrpSh0UI9ba0H3anNhRuUW/SpLyAc3oyZzUSiEpIM1LhJrG4NpdlgLp0/izN4
RL5/tNJ+zIyCYv+pEa3aufzcJNFXOZH/USPRT9MQMyCkRXXBylkbxmYZDEi79NBxu7zx/BueWhi+
YHtGAcjVPHfGCEdBEi+yPHtGccTx1Lb1Z2tcMO0zp8vkf783CG2nRjFAGYOuRohSmNcNWViYMw7c
FPInEZWzPucfbBbqVZft6DSFMZFcpi2cm3PLIxh2NWk6ZRpFcXBWrgu0iJVD/ICq4Zc+L64h2LRg
IOcWSLBwtPTORoL2l7Cm9eBOcfMxKcFNfXmLz519wbaVWMJtbWWAMrTmjTwXj1PT4dVTFwu+48wm
GPx+2tvdPK5VAiJ0fPm4vrbU/ipqEuINlN2hO2kh/XhmDoZgv3lJ8j5xcJFG5Wudze487fByWFig
cxMQrVdDkbmUcZEqDhhQYzVMk+KeIU5ysnahZnFmgw3h7qmGogD2B2aGgMaUwUymsIXVP7cy/O/3
Vp/ZRAVnFy4HNUUJV7nCXrs9ZLQvn51z31uwXFAs5JptYmkaluOJ1hUhiBe/Xf5slRvRCd8j5qrj
rG/APoyv3o0ZTVzZYMwfyokFYDkGTHxSkw9am+evIHLI1llD5XVHKuh1Ib+51ud5eETuWH5h9hBf
daQd/G6Ize0cm2CFojYNgTQZrmY9Vq9bg0AT2yFLpZNzB4ZPaH/N0yTrTAPuvi2UAFFFQOTiZQC+
0lW77s9cmyG4hL4ZGzVicwf40WfJfEmUGTQZAJ50S7m4c5MQ3EKmTups2WMXSlHuZs2tGaNQyUhg
E7Zwt5w5mmK1pZhGWycaphCNqf1cdKWy7czCeZjqIv5++QydOZ+64BdQY5GViGKILhlmcNvotfOi
OSP1L3/8mTUSu7kLx86hFZl14WhdDQpza1TfKiQoCpKtLo9wbgJ85L2j1Jpjo+QTAceF2j7SyvCJ
PCx89LkvL3iGhrAyS2YkuUypdmt6a0aFNyswDpBbXv7y5zaYT2rvy+u9AorAOMYRahWXJZGPm8VV
knRh9c9cvrpwu9tFWYxDkXZh3bwq4+SybqdN1M2j5/GfkdL8jKx0wZLbXKftUAEF0U6yDxHlgJLy
Hnn3hWuLH8MTHk7s2pqldNDajnZhlo3sc0QziOI2mfMk1wVZVx2hbidHynXslMPCRXNu0wWrJsic
D3YZIdKOUcSN49lF3z51s1j261pZujHP7IwmXPlKn2jQTzXbsGgUN5V71zBfzMrxiTF57bQwlTOm
ITZnRU5so7XbQVyhNsxtuuKL04xLoL4z6/SOtdk7ulWR5rTusE5p+TToT0Mbraf+yxw3C6Zx7vP5
3+99/lSCjdXI8flSMneerBeh2rR3UZ5uamWpcefcLggGXuPdBEEqvgvds4rrmRHL7eV7cJIXarww
j3ObIJi4mcdRV8kYA0n4yjXS/jWx5PCP3IdY/dTmUTJH/v1JeZeYgJ0z5jny8+UPP7c4gmUnxWhS
3YFvai15U7XEG5UnOx391DC9WPv0Z4MIl3ROBsUcHSSwDasKtaIKbTq/NlMzuGBMekEl9w9j+He6
9r3jlGjZlJW52oZsjHw7QS9AlPsAlLuX53Fml8VWCqsDErKFXgx2wrjWnXFTqtH68kefuSNU4YZG
OjRhZYdMVCdFrsKoXxtNUFHdv/zxQo/jTw/+zlSxtzLS4Ay1Jst4G2cdeR6GvAb/VmP5uVSrjyhu
+kYzM9SAJ+LcKzlpt5RgezQ5qhcs5EwaThUsXaoGp0oLbI0GzrYXi/lZHMw01Etfav38n4Gqfk1T
sHXQyVZSQxCJ6FZpb9V+cPweWMCFVTy3SYKVG6PZ51KC/Z/G4ooS83tWSI+11T9c3qRzx0s7dIaO
OkVmx2Zk92P1dsSj3a8rtlTJPmPo76+LvQOQ0tFgjonkCBr3V0x7xr3hlgkebyAvtqd2wULO+HOx
S1EZe9Vh6JUJuyaLAhNP6SCnlr7uRqn7VseDtLATAmLi10YLF/g85iojc1qHiVFvSjA/qRJbO0y+
YrG0IpMROGn+2Wpml6LaM2TEnfvm2akXHJp2ZqveeXr2VjPTx3xWs7kO5S6r53WpZgTcUM2QBE7p
xIOb6KVuuD2NjRtNryC9WKgzDWqjGq5sNN4857aR7TJZsr9HjFGP2p163ydUvqM1owGT5W6Lo4yn
JM0RLmZx5/b68GUAcfeGpKn0nZFGIm5KVCeQ5mZ64tob7mAO8moYY/MpVg2Qg47O/FSB6TuUGY3q
hR0+E6uJPQpFY6Rzkkx1iMIwvkHZfGIF20YllAVYdj+P002VlH/2uBOpYyuDSjUjcRMCwmsGqil9
V1TjQ24p37s2Xmh+PWMX79RfezsZqSDGqbukCScjHd26gjfSjYS6NFfXuSSjPKhY2cLaCVjCn6f2
HXS0N5iDc6PbqVyEUvxKVBXQYmMLSTY3lvVtgre9Gqcuw9bRdvSnYXYTtBSDf98DV7wv5ejYNirP
0Zek5s64s3c4+t630VCXLap0LMLYbqAdpnWgKpRY645qvnjvnFtewaf1xEqSPleKkNJOCtIpV9bM
USuXk1zdt9OYriBSDwH1RgLWnOQWeFfleT1UOajq5ClbaWNhhFmeZ36L/sPPqor/54ymFV52ueeW
QD10uXbfs2Ye9TwkrdQDcqhpqGpNmT84s7Zw8Z1bASH4wbuipkPKcpQl0GyGZ1nl1K7FtPQT2HCG
tQ6SxdHve0NZcI3nquCK4BpzpiiSU1RjqMfdLoaqXQ/aY1P7iFB+Yw552NTFnTayjVW1q6LUg2rQ
vTntV1Bq/D46uaepaPGQI3eutSCFEKhrWnA6GRgRDVca89CoswX7PrM0okBkIjdSW0BNA+WG8o6N
yrogxWaskmuTKh8LOL3Lm3xuGCG2ipoxMs1qVpH7s9AN7Uj0hkhddTfaneXVwO/IrqN0Sx2j50bj
f79nVVStspYRGe0FlTbd9JqU3A7TWF1TxTSurcIaIM41WtNCdfPMRSQLYZXhQCeSlrYaTgju1rJF
d3Za2Qv7IzSm/PRXMjebvbk0eRdVkky0cCgda50AFLDuY4kWLqk1xdMlGQpDSD88Qn06DSdNLbaJ
1JcIj0YpyKMiCtQqclwk06OlTOuZ60fm67D3jbq5mwrW9lpY4As46MRQpe9RizPK0J9E8meU5S4f
mnMDCY5La2VwkDi5hlocuTXLRzB6eYYOCe+hJS5yq74hZX/mIWTBCRkKKzSniyGdlEFBDg0ktAQn
Il4uttPdTuVCnuDcuRT8UEujJtcSUw2jhCCzrk+SJ89m6U4d2WlJ/zoq3RJd87lDKXggTZ2NJm/R
YaND68hNHVA3dLa6urwxpz/ccoSkSpciuZ10iRpqNUkf8ngmVw4QCn+0SoCtHp6vxFbaTqIoblip
M61mgJXuk9YBn1YdOR+GqbY+aVNbfP6zqQiuwsqbyZSGkoZjdJ2O1EuaNrj8yafjcGi+HU5j1huQ
3JrNGEpoiI/KOtAsGWUP5mbqy+URTh8nsJkfjgDYapybSpmHg2LIPhnb8mriIG5XyqNvc9GzT7Iz
O8qCCz8T74NJ+nC4RG8qjZIa+JmZmGGbDda3aBqbJ9OMJj8qErIu5QmSnGOqoCkKj9dNPmkkNEEo
7IOkCY07GtGIf3nu71fpccLyiIZzbBmdk6jNQ1nWpFWUqQzhKVpQNHeicZN6RuvYN0avj4+yXRZD
kOC58tVo9PnPUsrQfD1cDklqtaozpS6sUujOVLUF7oO8luXbuEjrh8uzPO0BQcl5OEYtoR276eQ+
pFoR+U6ZlhtpZoYnD7IUom1Kvu3lOH+Qa2la2OX3PM2pdRUcR27rCQUx0hCie7lA/3pT1aY7lnrj
9V0UrwdNKq+AIPFnp/cLaw5HR0POoqiBHqul4bnUu29dqpmxS6tUcTVTz/wuosSTaYPoGlF0vULI
2a4jRLw+tF8znyJTFESSScMuUsl17VT1UydNUJdNZuNOq0gau2qGkG3h6JwxTBEgGOkjoGbWVIRJ
N21TSV0hOv4ElPdG74oF4WGBsuK/t7ZlC4cjlbUhq+YGp9PIRyjX6ulUulIdR18J8oh3ktNKCHOh
KPNNglWhZqAoketoTCvWsqz3gTK0zYI7PTNdEdGSyHmJ+G7oN/WoKteEqNZNrOndl0rnwYGaGQvL
ejqORxfM4VmtyriUgHfvw0lvpLVF43zd6xLxlIIspWG5pzlxNjnOez/yyAdDLrIo6cMsNl40i1nP
bTouZUjPfbhwE0w0ajXAnvNQq9Cf1+CEk3ThKjiT+sPD6vCLQ906itGL1IXN0JaQkIKMMGrsAZi6
p6uKJhAwZ5SsEMet8Qze2tXnZK6X9uXM/oviwvlYFlMmRe+Fx+amQ4LkJjXKWAYuywFdJJ2yZsF3
nFtB/vd7gWFkOErkWA0N5XSSN8bc6YFMpnl12Ree+3TBFzoFbeaIxDRMZdNXqq8pQprLn3zuLrEF
n0f0NJ2gkd4hMT6E49B+UvJqlRKw2LS09WU1glBrOqB3JmP3VOq/XR72zIREeOxsNehhmBF6oBTv
pw3xq5gtzOjMnluCoeD1KY1AYnUbLbKGoDNtyTcYZIwSS5vuKi2PF3zLmQjEEmxGi2k5TBJis0KV
87A2atxFWl4+6BqDaPdgoo24VJvHy+t1bjDBiAD1HcEAxPpNaYwN4AUcocV6QMEcnwK14jKAkxbW
74wvE+G2MVXl0lFJu0mwR1CTjof+g9XP8pOtp/mny9M5t/387/esBRkuozamClKneVJ9HAwVSmuD
2awvf7pAV/7zBhIxtzWD/IZe2nD7Tq8Hdp5BvKuXdgwqMiuF6dLKrPN4lWWZfKVNunJjpFESlCVs
S0f6awPy8/zDYKZQedEmtFvlsukmEOUJisgka0bw9Lv8Rc8stSkcVQM0S20/5f0mgjX4bCrmz5E2
p7lrNGypq/aMOYigx8EswJxOcHIGJ15bY5r4tqLNXj+0K1sd/qzxABzqhxtK5qKpBiPRNlLRqQAJ
9Zb0qCN9Go51Gy0cTKHV9Ne2Cl6wH53EZg3kzdHMYW4ztEsFpSYVW5U25JpmRfbsJEoxu1lXOZ/1
XI/u8gFlUCku5qCukIJCBT+3vJgYc3s1IVoL5sgYc0+nab0mZiH/GaTGEglSSVUir2RizU3EWltU
UG+6tIEvYta0cHL4CTkRDYhY01HNVKfsW/gDRVKZO7W6fAsCsuxDwubJy0utDKbZYR5NVLaUej9d
QgP35OEeA1Gj1XHR9xuiTNJHq9FLZIg10qBVgI5BTBT1i6EMeuEp2ajc2lIP1bPLdnJutoK7cCit
pylO+o0ljSXzNJ00V7bVEQN9FRnsEnG5/tGueCImI0A9BJeHPRfJisBVJ7IHLa4tqBoiF8kcLbvq
KZNMv1fjKnObVs/XZpM2V9FAGh/w3MI3tLIK86IoM3eou6Wy4rlLWpSkzbNqBDk57jQbUJUrsyVW
76L5TyGumVq5l7CC+lke9V6hkip2tZEajStFqbwEQD6TijuSh+/arlJZkQ6bMerVz3bUqp2fFwYr
XUVqmJ/8P2df1hwnz3X7i1QFYr4Fena7PTvxjSqDHySEEAgBQr/+LL8Xp+rL+fI+Vec6Ttyhhfbe
a68BBIFLYeL4d95gNq9sqNxbusxht2sLHdasXZdjEALRgpRnAsT9LyfjL3XxT8sa2AVDJYRF06nD
1fwOtyxZ+2SMK6GXoI6ZMLsCJfrw38/DX16APym0gRZ8EF3oT60k8WUoaFSF1k3nRDRfIpzMnyzj
ct+PoG7xsPk375o/nGX+7733J622naegmJcU//zK3W6YJntVU6GeqeBR1WRjslQ6xRyphiU7RmLO
9/3g849Ebv3dNGDBwtqQ1RB29+dg4+lTJxYF9w2lYDvSh2AVuu6sLCOlT6nLdkJP3ZsT3L1trKBv
g0PGQGmzRN96ov2D85neJa1iB4Cz8rrZpp9KbxgDMyRdKxttuk59P56jdU6ubceKf2mC/zZJJH9c
A+tqp8AnbXKSIBlnZZx7+4vGvQoqQ/r8VbF2q4tc568unYa5bJMpR3KsLs6KoX/6lxP3n8SR/+Xq
/ZMPW+DRwwJsjk95oRiCmhDzhFl/lflSKeWR37wOQtbpwKyqt7Vpj1EBH0+lYkjxxiEwtTeLKCrH
5+FTC5G/eZWOczmPrs3LtgXQUPYF7a5MJdCVkzy/l0x0z5nFnQKNcHfgIupT2Iw49SP3Xky1JjO/
9W6WP6Xt1OO85PGdh9navwhk/1Z3kz86XU04C+Jl8adxYf0v1oz2pGCGBT0u8UlQxhjiPpJ0bXdD
qILDiiDrzziS4pqu3j5Tm4GuZaMkPxT9QivAm0np+hSioWIIgu9ziAngv7+ff2l1/qRvM0U7plHF
T4EOH1uXvwa02w9RXNtJdv/y9f+tt0z+qIJ9m0WixSb8lGvSLYdJQWNQGSrceWjnSNVpsJJHAovv
N6mIEGjlmuA1L8bgFThE/hMOr8sxHyWA6dzGRVuZgSLriwTTtgOP274vpFGyBLK1vfz3p/Ifk6b/
7cDS/1m3+yXjnZcMvZnV4oh1eTaWjBD1lG3zerHFloiyjyl5X2cfH7ELjp6SYZQn3+ThI1QU+hxl
iBokbZSfunVM2kpFyrFSRq04zHGgv9ONykfm2yytoxSO4uEImQpJPRSB8SqsOK0Zd/+fX/IfTSBD
AH2STqvHx4vcryza+p/CkOA52xJ+AUro/q3k/aU5/9PiziW9Hddc+1MUefJQIBD1+1hM7BtQ+JH8
y2n6y+/4f7jXJBFp2i+gHWZpceh9UNRbnPpybsHY/O9f/99+xR+X5rSwycHBJDxq12VHb6fwvs+U
OmVaNP9SF//2K6L/ecAan/F0yKfwSOVm93kWjPuFe3OA8n35l2/9b7/ijzOMrq6zXJvgqOXsDsUk
lh0Qw2JvGvVv6kDEMX09k//lTfmTp547S8c5S/mxaEYJG6Aont8bkGh32WrYa5IreR8GJg6+rCPm
p5HnqSpFI8wv3Wr/bMaJHIts8epLwA6nji9U7SDH3sWlGDjFXVAk5q5bOaH1LLfM7ENPumsH0/V4
D44/+setJc6Uq8GAAi2eJeVMl/kf1uotreI+GgCk8qR9SKY++BwyE54W1vKhIlo3bcmnmMBR3y/u
QztNn6nu5RscGtIc1EpXgP87+fUU97PboVKD0gHvhiem4uCxQwm582TMq3aQ/B+RW72zoVvRYGcN
uc1o5HCHT2yEq+UUjR+OWiV3gQ5IABZQiNVkEgQv42C3uOz9DDlwmC+vw2DYlWRt9DLlib/bZmFu
gwwWoL953HWV8BGJKzaa5TJkKcJUqOFXfIj5oRmCHK6VY0BPo/z6UY2t/7cxHaK+0k65f7YEYCEi
usYhK7t0W45tB1XqtW8Yu4Ziij79tqDsBNzO19RTe3Ohjt6nLG6OzTjxoezmwiAqGD3yL6La8NID
fv9WmGZ4z7ZeP0Y2ig5FOkxZNRuX3CXxRkpnpvCDLnTdJXEUH5hq8vtYjhF8p6NoumNR1j4iarr/
B5YJWHt1+TluNKyo0Sf5EgzE7IFv1r7aJNreYHT8xljUnIhMDPTtmZS/BgoVjIiK7YnaNbrLlA7R
MjTZegrzie8coOsPjftBl9wM7GXd0qSpaG/iZzhm5Q8FIoTH0sN1Ag8Yu9yzmdb4BBPZqMNPBRta
byena7dt+oQKFN0QFSf3SL1EU8mTsIXdVRqStkaVho2nJUO396yJz4xu2Y7FIPUf8zXwdZIy+x3P
v323RYSQA0vBAShjoBn9DrT56Q0Tgv3Bt4m1ZyWGKK8AxWy2zIiFl77nUdbvtyHARqRF11qvtsj5
sW3i5C6KDJiZ8xzAgGjVw7JnoWBXGnXyUUUtWrg02fhUkc1Oc01jl8Yl67eIV7Ggqdhp+IadLZLA
XRktub0Ctcoho6MqKDGobHmN85S/5VMOa2mLxjgpRbcNxwYhxciiaB27iImJ75lMk5MfV2ZK6jpT
GUQ0wTvZFcVdIyx7XpxOv+giCJINQajjYyJPtO0jW6+xtTG81E0+H2fOVlVCQ9PdZym6xZbNw49k
8WB7oB0le9HDUhTfSLT9pulA3sCOHCAbTr8WQw4GP1bT38aC/VC2LpJRJUcVva6pmH4obKSaOiTN
8AipMQI9w4hdcOxEW6dfQ4i0cXZdNmhJjB/gzThlW4WbOf8FJmr8YxBiTspGeX8wMLs6JqFbSLXI
Kb8pYFEvNhT+LRbwd8jQW35zBTYNKLXTG/W95fW0gmdX9i7sCtAQ2p6XnWm7oRQ5TeoFi9Mj8SKk
uzmFD3Cpu57/VME87rcwGfdWNeFadxIG53iZqH+nK58/58LToU4WOXblBEXVP6TN+WkanN/1mdDf
gF9NU9VvAQzAfbz81NkIV3e8Iu8iYOSm+DBfCY+Ld9iHuM8c+om9WeYgrWB1H97D6DgDi27z6Ezn
ofmcG2rhlgC688fkdA5qgJXxLnOseO2zbjoaEaiHYrbdhXQ6f/eLULdVp8mz6JZ2rLNhLp7zpUho
WWhqP/oYaRSWuxWgVB98eYoEGwitLVLsPG+IwU+xDs87KcRFBzLsTpCXQHNOKYyKyyzY3KVQAGqg
S/NTuUGOLksIyuRBy3x4TdS0gSLU4BqVpntFfEpmarpZ8cZyv+bVwFh/XMnmL8EacaQJ0sIjMnMk
XVN2HOv9MiDzRMps6Ca353HeZ+U6qiAqOxdMprRhvLRAKpR+n1izNMdujjY4UXRj+moKR4+eZ/oT
7ld2l+BZteUEJm1fZpueHlKp5DtFa/mrYNnMqrzHXTB0fP0+6aL4xZFHL0oSMvfK4atxnbZJ//Y6
oU9UzP216FZcBlM4G6CseWvu2aDEHV3TBO4sY7RmdZivaq1NUiw/VOeAarBowMfHc5r7GlR4fKsW
X6UuY6nSK00XvxeaszNIxv3PbJbwUw36AECRbTawQCwqcs301hx6ik9ZqtAMTyObzS7viX1WqdE9
Pv7Unda0cL4qvI4eZBz7PWpEfOvRNJ26YQIjU2Jqgzf9sg3QLSbqEUSj4AcsHpA0Kztdey/zG2qz
v8/zEbzKRoUPPWbqaiKBOkm19fsU2oC7NGyDk9ej3aW97PY5lrwXFxN6a/tF3pslCI/cDsCZUJdV
NeuVfOtG0OrCdcsFWuxsOYQUdNsKtD6YS6t2lXcSHClk0OYU/sCzVjW2H8i5SSccxpjm1UpiU7M0
Sc9dQVFVUjW8Fqmz235KqcVEkoHGNAPd0jfGYxzx1LCGlWOwpK/DslhWt6nEjZjCiOl7GKJSllEu
/QcVOdzVEu7ANPa2NWPZFYZVrmDtbRAAzDrv9W5oBtVUAyLbv/X50N9rRjx8The31cmYJXGl4eQG
+8WA8CeFueKGL0v8iGzT6jLt7HQfLYHIy5z2xQkDRv5NJQXucN3l032uF9BnZwYzrKpjJn0Stmh2
gQ/948Qp1tvRINAg0WSEJ3YQs9cm3/qXFfQw7OWTXHw2qF6vZgj7XbgRg9dtmJ6WcRUPLcnX85Z2
TtWwSt1uM/ZLb2ZTRUWaiVyQ9rXBtphlP6YC138J06rwMOIN3AfA48o0x/OjXS4qlkAPa1iM/8AW
Nns3wk4BFWCsiB+CauDo3GAXab8m5XU/b6OAyU5XvM9yjZ+NzqfngvashOsp/dYPidwHEx0OqZvk
LpfmB5zbk491oyQveTeMNeQ0McOj5MFTGm/8vtnisZrmJjw2aSCjciooWpSxi5F83i5bAlc3Wdx8
EpIHk9KxOcCiLXGliB3iLZIU38wpTi294ewoVbc6mv2dzuTyKtLWzi/bYrDSjVngsx24Di2sEpvo
g400fSFDwhHuhKiUuER1jTWy+QIgHcmGw1zDdCbMygwt6UnQHoL3pXAK4pbVmh86i8nwnLlMHJDz
on4pyEFgmqSZ0BWqKZjSqudIYOYwNGzKZVvI89wEdqqw4NXxKxm8y49LHBRRuW3YAwgxzrspsfMu
D1n8rDk3teKIaiqHYg2uMi8QcpwXIOwXZoDVjPcTOiO3gcpRqI2/L2iX94wu5Go8yR4zbI+rzch2
N+Wj21kYRx6DrlFRKdIo+WfOmqwM8amOQgGXbpY+ObXOumoBLelHK/Ks4n2vnvQm1leDG/iQTRO9
RtGY5bs5iOW3LhL9bcnE+MbM4N/hUcZPrgnlOcmMOHVa6ipq+/A8hCIEDIvaco7duPwYx6h7bNrs
bZwL/o4rUp1ESwi2AihKOtH9x+y0v+/HddujbLOX0TbBObBCX9YplcfAB+1jJnJP0SXlxZHNCz3F
hjavFFPEa4hCh/tii/BATbfnbsYKZUvCsWoS2pwaPKDdNo+8hxntitMTw2PgsYlFC/2y0v4Jiehw
JSUwTozqAtf45zbjRmhdoz/Xud1Y6bY50btoDsM6TpP1Mged3MmROvCWlRnmSrMQtwXPjQW8NzAM
G0YkO22L4XEzNkeCWQJPehP0/EiCgAPtQEEEDasX4gwreXreYj7fj6PXx9YtSQzWlOsjBLeA+eOX
zr0sRd7epkGwi8LSqYEuM8yftFvxEiTLUMNhwr96nshvhLvgpRvCAoyhwfZVAn++Jysgn2DBHN1p
YsbzTMJlhxJlq3WY4nNOVgjDVMvo4as0nIrV2Mc0wbIRpbT93UwGNY6vSHwU1O8WEgEXYKBMO6SO
S+CDmbqGcUIO28DcrlsY6iVuB3s3KFsgVHYrhvvEdd1esNhDqD8byKItSLHc5sPNsLUNSsCj6QWe
gWtbFXog14mE/Cm1UXyJVuvvOtYkl6Tj9AZfpK4ucIdqkyOICzr3Z5GIviszLhpXQha4PjR+CQ5t
P4P1FGPSOamMD598jcPaD1v7m6hBvqNiDwiHdgXU/2EcHemKEWSlTX7O28a92Tlbj2tB+aVVa/vk
5hms3R6aFrD5JrkiP6G3UVaKiWRXmAkMNees/74Kkh8JdhDolcUGs4kpdUOdtv0QlGu7kLD0DS0+
IkfSa5PBdt0ubjr2zH1Bw+uogzKdgg2sFCZenInG/ZyY6M0ghOaA8X/bYcPhj2Tsxx+ATxR6WT5A
PoYDKvaDVVCneayGbiiuy90oEV4+NiQ6Frzx5FzwwJnDFLT8N8/4EtWJjJtzhnyzuxYecafczeJX
kQnys2jabddDrlPFgLaXM/or2L6juQ6u6yDpqQ9Nccy+WDnQt7PnnHL9OqKxQ2XJRn222wACPZmW
XTT5tkb9EscYp+UDN33425Eh+t22mLH9IuOKxmGTwfBOs30M2c9LLNf+xjQSp0pm4tBVkJSFVW9J
tgOqIE/4reZKkVp9xmHIqy/SWtnk2L/lFNQmnCl7chA37oBY+Lu8yUfYtflYQz7SFe51DIl8GPPF
1EKm45WPBOpUq4o92JHhecZkecmaFO/iFBcfGXV2qLtUiaJMRz6E9dwCaSmnKeyRl4xC32CADs0+
EtF6b1bKG2yvB323SA+2hWoU3iETLuXSO77j6LafuPR2P6SqeWBT7y8d+sarmfP1bgww3q1I5/sm
fLdVWkbQGkS0rRJ49hwM52HVkYTtCo5VJh/ZttfT4A8UWP4hgjQOFuLrhqPZw3HxZKRJe2y7GhmX
MqATPyDEvNvKlaztIZApOS1jwz9VumIGhRDr3CAmt25D4Z5UEfcQPOpl17CtAP1mzY+pFO66ZWsc
QJoqxaEfl+IyT5xDwZVm+IvO8AvMJTDxpowdNs2SBzKLjQJx8kBkt7y770FreGwsC88jicBOkU5c
WZTQW5K05neikkVd4yWnt2JLLaRxkUnf5Kzs9zgMkexu2gk26UV/we0N8m4croMt+eIApcPeyovK
4Er9pbYJFKQoGduL3BwiTo0YTzJG1XTRRL936ZdavwG0mT3kHcEXl2B9+Lls03IfzqI/FQ6oD7rE
BClOcHzMnwKJnnXqXdEfocX2tWjV8oTpIw/LRDZuJ+PC7zFTrueE+eyM5TPZMbUV5zhT6/fBk+YR
3Q4iqduC1Hbt4iuS6Pg3oMIxr0xYmJ1giUSN5VgPJQy6takXn0ZaulUxApTv40J1M2gRJr6Aeq/f
42jpjxGsnq9NqOgLd2CxlbpN6K4XfngI17TfdsIYet+HK4pmRsndwrPxkKbBfLLoulbANIW9gfXu
b8B3wxq2g+5VgBtaVFuuirstwHuMyzfeSchFwZoYSAYpjJY3TXyDbHSIlLB5gyHsUA0OEGiplNZD
6QK7YP9LO1Gtme9/KlhFv+MODG4rELTTNPf5Q4IO4nsbGluZYvKPebGEu7hlGTx1BVnrcMxhyW2D
9LXQbZwCD0jlRY9yxR5bgDNjddIDZTTR/agGJHN4nzyiwiRPU0vh4IE+Z3vHyiCca49xrpKBbpE6
qZtwP0sbHtZIRUdJXH/pTKAexSzg8y9CUGrz3lw618O2HpdkPSQbLhHfhU9Eqe5JJlr8bnoVX8ZR
+F9yXjATJ84nz2srWVWMy7Zj/Qrz4XHzv9BN8nJxxborwBvdxYBbaxEQVmepzkGLmiD2xhk+L7wD
zzV2tFqhltz1IzX7wExUwqoi8vcy75s3gnuQV9us24OI3LInxsw3KJbcA/T7fmdapxE9OQ7ouyTw
4JQv+Y4EocUbPM7iILMVPCGpuntD0gaXfC6fHJzs2rJJ4/YNyVHLZeE2fIY9L36SsHRDT5aLF6HU
eg9+0QRsaoG9ah9jfsYWFlBQ3/gdd1Llx1YDnCsV7+RL0ZD5FwVt8Y75ZuB1sOLEXrdCMnSdas0q
O0SAClcZz7eRoeuuFOoG3t9M7G3IJeR8E8flkgbqkrXFnF/IV+BHPeg47EGswGW2mLx7iGaKfwvh
HK9cNuJoscqfS8OnL7KyXfcIHSJHFdj1OK0E/OsZeN5dC9iTVKsu3Nsqg6KrOw3SbWiy5B4YL3tG
SxQ+ddR2oFVN6IGw0w53jWhAa+zlJIBcp0J+AGjkOK8I9AOelrbFIaCo0zUPWBcC+lnHagA76gDw
byEXWAUW2a7v0uynCzS/jwrSnOhsosd0HbbiZgkJ6nAB5/olWlJS7HkogrYSEY3snV8yD4zvK1y5
eV5sJH8I4d0BEzSGbupiMERnF+QW4N7UvYckjR3yWoRuXiFmT4ca5uIJ0FzJlmv6NXabmHxZRuHV
ZIDOKy6gsLQF9MEOe4DLsHRfU3qSJGVH4/VKTIKQqGxKk13QBGy5SwO2qWNjUDwxwhQ0Y80pZmTp
SMnwotZBQoANrSB17KQc87bEUqe5jknG+qcwEvqVjcA16szwoq/bLWJbxXULjLGAK+Fv1U5zUPfc
bAYPCLDCeXQbVLnRRrZ5Fyks0qD/WDmohDzdSCW5wvYuKjwiMyiW/a/A/cRajaAFrYc0cP16xo4E
eYDNuiryodXAj4Zu8IkHOfF3Hoo4+963kf0SkQ5EQYsskvYQpYZD5Roi2eW0LGv4LNCJBXu4V8gV
2hDdeWAaBvXY8BlJN97Qm2+mlJeAXEUPJGyhTy6R6Q+aoDMol2QTtzgN8cX7rYAxad/fuBDt3kw4
tJPS/VvLW1lHADnrbJ23M2UMs42jYo/gLLhALhkBZu7iKQEOgHjirow7qo8qJmyXoRerAqSJYUDU
M0XArpdyPxnfPLV0asfS4KCd1dcezaW4o8ywdfs5THxTYzlv78eMT+kRYEpTceDWZqfiZfw+ZZv9
BNA67enEYvixAlpcGmx8sBmXAiARlRdJabuVabN5aEITX5u56eAnmQIyu++Ec/+MsSuOzdysAV7S
Xtx7jS5IBB4UgYk2/IDbDR7NcJk5LK2PP/jatsd53cRHzyXIkAifoNeWDfMHeD3yFuH1fOJ5OwH4
y8dPLyeYS87C76lrxR4UL/Idl+DAK5jRrrt1CeSZm3zFOIa1zEfcQt/jEXz2ST2MbIAfn0OovivI
o9AqpS29i0eyfUZAeJIqMm54ta3g+2V0/GDbWTyZGABu1vT5GejN8gvVYAU+GhncK/iS5Hkh6fhj
KSS/yNQiO3pVqaZlzMP1G2ggMUclhFHFF5USqWdmA4w3Q5PxOWAG9DSB29RUClNyOI0AZwqHC2CF
4oyYplntwasOnm0/47Ji+bDUCRNIXOIBT3erZ8Mu5G0GbDj1TxM233cbGI2/EpY1+JAKnI11ITYv
R0Gnc28dogipGQDFMCzPejJfOCbQfyjarh0g3q9SuAESt02ez1Wcd/oXWQz9kbaanwei+x+wd5e/
oL2bjuPiwJZiLCX13E00/5c97V/4EX/6ZDXjoFNdkB6aKfTWyzA+pg5vLTqrau34+3/fNyOR5i88
qT9DEUDSs4rBi/wAg+MRyFrqbyps4LKiRbghdGuMT+gG9evst+7YQHx7LsJ2O4sUbe/Qdg16g0lM
VbgC4gc7YS5puiNh+Oyafu9Yt2frL4mwlqFHXC3loC1BL790xUVhNJzkfJj0FYb4R1wWO+9gltnR
uhBLBXLMLoMnN+2GR4h8jsZM15zlbyl+BlAbeLHNeSMIJERDcG6bBImBsFIIi4dMrLtowL1t+Wca
oSkeBkQhQAuPmgEWYA/DFLcfBlcJ57/QmEPG+yvGpZLMwDUwFaVsKVvkEbaanhoGpK9NvnM0clnS
wZhpek2LAdNy9lvNwV0vgYINIGMFuIyw76lI3JaOkX28BZ9t+kp088V6PWdbCGbycuy+DJETeIJ0
apfYp85j0xZMoS1bq0s76gv1/iVf173y9AYT/T2Lzx37qaLwoUiQoDkNv5y+LdAZBb2pw+5h7f6J
2W8BaBZgr0PbgasjBFIQYh0WIaYKeZsNRG5UxkfTmLsmmz970pQjGSqPFythxzQcdzQ5WAp8rHiZ
ANqzfKyVfJTiG1lYFapbZ9sXqWNEiWHdQV8i5svGwO4S6M4WfheZx0GYoIVP9+PYnyIBvZTo05pn
yQk+h9iQLGXuZd10n2s/1hv2g0HzCKOo/QgyzaBRb2Yw3tK8yg0y3zGExPS8dvL0pUcks/sZhcFB
B9OJRe7U5uYOQGlpmjOdvult2aWdPNC+LZUT5Vr8nPvfLLD12PunEbAdcKGKw8Fk+sSiAjjFxVJx
HtYbK2AGOitkvLVYCQUXZ99Sqi4JQEvqPzoqHyJMgusHsB+cSRQqq7C4JLVqDhuoQFAMgSecwpQo
OUWhswBfccN41VWZxQs6PyLxtB7ZJ2CJyrLkTiV6OdhoPaU4smmAg9Kkx5y1AvjYSzw/9UDxGHR5
UF7hVwxlwLGbK+YjIscegPY/euFuptB3Y84qYoa01Gi3gcshSz7Q9TKNJ4AaGn/o4gWALH8o8n/Q
r5TJCuSKkjpPESqEg4CdXxVjYicG1ghC1KRFano8VyME743AnZgfsDPjZVpsZ5+w7zAPB/w34S9M
tFzyTwMN3ZJ76ICC+SWEJ+bUNnVjeijsEmBK5Lcf8j20dDuPDcWKnU2WYBIAE8QAuZMURMAhaS8h
1m5+BOLK+IFj4kF39MDnYp/4vmr4i81CgnG1v+tjGEtp/QkniJJsH3OW34LhUcsHm/dwR9iwufH1
vHr0XMPF5TOo1emVdQw15aSx+WQWG7Smh4bpu3XxXa/9XkbzsbMCNRCrq8EdRvVuInNz3n8P17sQ
tWdJr8H2kI73ViLBVS6Vsd/6ovvBSH+xBNzpqDhntD23BkywBfRNn+xGDXoCzWrQZSsVNeckTX5i
3bz7D7XA3GfJz65odySB1/vyk6Px0iTaCxkeolbhZVUvGV8f6YwUAgIjH8nrFasyssQ75OT88j04
Xwp4TgAbgk6VMOYtbfQ6sKYKBrw8yc9U/Hb0O6e2BN8AbEb85ZElAIHE3ksHjzHHHhOSNZXbxj1L
owpw1H4pvi8LQqby9n1pgJLDGt7h/5sDnGfAgQuc0yI9YgtzBDOvlsF4TPQ39IoX1+SHRH3vKMjj
ofmcvTqmmzivOcxJmAormzNgXd/GcT506BqsvjTuFvjlxYzX3iDidbiSlX0smHcCjjqT0HOfFdWg
+2tAg4oqBL/GuOW2tgKtEiF6vO6wi5IpmMuYBiNYYgg73cgW7PxwX2ClS+PvTgEu73DZxJ9f6qQA
uiiif7vuAavpOsz6t0Z+i5uwQvNfFnkC+fxWM2wWOc7DJoZLauczD6L9kg3V2qvSJd1u45+5wWPI
f+i2fxs6enWZKYdmvdtGfCXgmp8H3lfdPO/+D3PnsRw3tqXrV7kP0KiAN8MLm4ZJT4nSBCFDwXuP
p+8PUvU5ZIqtjOqe9Ik6M1btBLD32sv8JssHjqRsK63oEhqChlBRKvkNydoXqcx8OWZ3U05yScwn
AYyMIZtHfcr2IbIISmasTi7LTpxzQmd9F9WpE1vh5yV9LDrdERPdoVXp1w09Yw1RDaN/gTGxR7bf
GcchsPKOKR8828Ty1m62U+WjOEX7WKkAv1e3o4i+WdRBrTkO7HwzxC9AugIKGQdNnjqNIgd580Ue
mNymfrxkTpNR05iAYqD61WJCgDtFBUtnybcspi0gPsq4EBY21i5UwYB/2o8JkxjanGI5HSVToVc2
aSngiRaE7NFAaNW086oKr2u1kK8BLdEVHkVeoThqGqomcfEikqk+MLIo3FAu63t6FJGftzwBA4kU
Bsw6d0dI3MPVLHQaPdo6nO6LOEpPQ7xI+0zIqDAkK2kPGSzqyp06OT4kzEwLezGifHTUJYmOa6u1
5JfdaB1oQErePJgGY42MmlnqoHugo6b+SJPU2ue9XHAyUajQbDFNmN43uqTvLVH7EPWGedXGa3dD
Ux+YsJYbFR2n8suQCLu0Ea/0udi3kZAfWwXBGKcDXn27VEVvo0IlBszvBi9C295TDVO0EUykJTQ/
LVa8XZ80GOuo3Te58nWEk37UFb5DJROZqgTgEYNZJCV+iJZ+jcG8Y0jVbjW6Y9VJVBxJ549gy57S
SLwatcJrgU0g/qtfIYs0eWuZPEdhTuefLn1/EpmV9+gIXLfzdAPtpPZmDVpKuqYP8yZqiU/ElZwN
fiYP6bEyxtbRGtm0JeBZ4CaQZE+ZKqMQDI6nGVwx7+8yywRYVAHzwe7nSVtM3c3SaTpmpn7KLToG
Jc6Sbm6NT1Mcf0xaS6RhXgpOEw1uYeqhjRQbpyvJ7td6/CjJ0j7J+4fBVK/oO+6VyhB8ZKqfE3Nj
y1QGt6eeOVtNYsM3oSkmN5CHptiW0nZw+HX8B+v0fpI7N+v7XSWpt0ZVXjeZtUsUwa0H8ePYYARG
rXeQEGB0JHM5WuvyEQ/2zE2YWPfGaO3jGLSq2ezxUinw6JC8xiRvoTmmZKmfxP3R7LRjSTvXzNvy
2HRiDiJi+Zz08+xiw3OIe+BWcRoeujITdxic2cjnPIWrhROypn3HqCN0+7W3iFN1L9nlWCEnO4qz
RmLbpr6xVuq3iokJHbk+2cX0aBM7saI481LKLa7H3kx1W7Zq8gohXBm7jakSx542DEnho0Anl/dD
lxuFI5gqONVOQu5VqJTaF/WJMlmJu+XRUqLyY74yST1K4bjowbDAMubfVtMXA5JMTvO3Kv3cEqQ7
0VyUIwO0YaFwbtuGvBtRJHsgvfpqhEqGIH2VNo4erYzLh3XUFVfJBdNPs0K8MuucQtFiMAbeXOkZ
EAFibjtTvu971CpHWbMcIE7YYldFpvhGaE71jnJ7+iLJG2FoTJd+sYt20l3ZZGyvZ9n6hDShnjvC
NFmtk66rFXQt40DbFDsx8WlcZgfGWLozKUlPsR7q6FclUmYQZqO2PeJgk9ceQ6EWvRbe2viNUUvK
aEBQURxcgEz4ublKXk975AreqMgtqvWt0xRxA19FYlZsayO1N0rGycjf6rSssqlgijjHp3TIk50Z
D8P9JHS8R2PSa/2ggk8ho7HQAbdlSc8awmVO89xSyVFrS+/o5Qgd13vWhNWeeVZdHQZFzvr9OGNb
4CgLow5CdVwDHYnmtQyMtCt7D+j/i5GL1UNN+NFca6F492uZGg55xg1mtEZwQdwSEDPYcszdY7dM
NeMGKDNGTgkZDIlGoTRXBdwVZwI+0NrgOsDIjkjmSbaZQQZnntgIH6Kylq/BZjZ3Y69KX/qhQQd0
EdAD7ySxuNc0ZW0ORWHlmc0ggFeew4i61UOp36ns58CiRjtqkZGQswDXPoyGuiJ0LA3WMUZkbado
LRbWdWjeAC3svKhY5vuaDzHbtarOdwgvD4KjF2F1U1W6daMNsRT0uih6tTV0O7OXSH+0RblWO6M5
tV2Xu+U8jw9JK8XOpK7i3RRRuDgiN7lPV6gNlmhpD0iQJcdC/9k1b3LBN81Wf5lSKb0vS8W4xiGv
+DrT/fYqhBJ4JpkWrLylk8qotnFg1bEZ6KoG/qmU+843kDQKCia0RP1kuQ41tT0CqezBFLW134qG
hcKsxjSPawA8PLm/oTUQ9Swjq6+mFMPyfENppnsz3fBcZSmZHjj98VDFTfkwZGN4FZVT5KeFnh+7
JJoeQd+FPkhEUK9ilnHSJ7H8QX6Tu0PRfV3yobbDqb+dzSomrYf7pQnDcFx05dCWCYGiv4soQWw9
pgGf05V0pcVAlKlOfkhLfcq0Nf6catOXlT6mH4ooG8VteC/LQ0MZ23xCtzVymDtF/qT3TyIAJ8fM
8o6xhFX7/WiFfKKeBt0KKlvk74jQ7UfQDpv2QvlBwKBu14WDhliUTn4iSvuq05VgAK6yk5lmuWYj
g4HFkocR2XwMQ4BsjSlGp8pIYidtViUQreSlCYlKqQ6agnEfj5tWcIatEUnoZPKbsChuskRKrsw+
3DRfa+b2lmyBlawWtxCW2R2jQXCllky8r5eHCRj4d8sozCcBYog7L6p5zSFc3EToTCcr08jpS2N4
mGsz2VslpWG19qazRobJLFLRPUNMw/sQAdWj2gFvSCfeipKXOamo/rEaWhGh9RL4D0igT2EkCxsy
Y/WVukt8ucTljoHzLkOp1AEUq7ommfagUngCmzBtMdFW24CQ7Bi1UD6OzNpPfbpg6xqB/FPHMAYN
w6QaDtnWjWYoxVA3vGI+mBzkupvuk0pAejIyI3ojBeiELtJoy0zry1LDI4NP8rHPFfptZdo9VKiS
AfsuMJmv8gn2ZCcQ7HGfAhBRnIQeOFgxiaNX0AbfT2b7WNQRnyWN79MiWd0+KxKv7pMZib5k+KzG
Y/8MsNHAZKS5Sbf4AWyudpBfG109NiBo5fUzkHsDDBJWc03cRKdwbfUgz0oLeUxeMmWYcq1MdXoS
Wyj1faloXkSJdCO2VnzVZ7NypdB4dRH/AcPEX9urptKcj2t64a1UCMxoO+Zy+vSRNn/hNOU4O1Zp
casjUW838gSAuqHSL6PiR16Ij4My3M2S1jsobt0mw/BNHBPFI6+/wz9MR9UyXiETloWHXmLyFIsW
SjtASG09VZ5y0ygfVGxDvE4yRrca8ru+5RYtZKUINHrbQWd1jxkh0aHDT4tlImDzzRtvqYtD2w/m
fmKwwgR//DIlK3gbNeToIuNmZ3H7VWyG9WaV1J0FUj2YCrn6IGVh43XdKiHVAkBxGqOXRB+YHFVx
e7P0kng/plXpgDdiW0rmPkHcEkRYHHoiTAJUfeMU2oD2odcZrDKTq3ZlL2EfNTfqzpDqmnx/+tCi
n8IAJiXVZBRmp+N6pBF7PSeWyS2mD7txsLh8Q8G6zqM2cohvoNNq4ZhYU+7WMq5OYfUSmXwHsxiL
K5DpkFGsptnhzyP7aiWZQVmm5rEVtovbZDjAXEe1pai/IQ8D5tlczSmxRBGId3SKvwM9aW/58bd4
op5KqSuy3dhUJF2pnpue0ZXFDU0fOfPqbF4jxwznu1EFEUXlVd8p2jp9p5iQ2SBVZ8iOFA3jlwhd
cHACcdLtDfoMXgOgZ/Vm/IQR/zSKO7ECtq2Ui/DSNcziEiVX79ekCN11jgToC3HtUYdOm4T1tLfa
ynKVIiYjtlTJloE8AnqS4ttZm/RjxLl4aMR1eaJELKGBjAMCn2BqpO96bSCE0IQd0Ncku42rl0xT
ml0xUjZmfbIGM0NqLnB8zZdFfp5lAEFSLFI7WyRPx6LMwSJojWh9mLkbHgWSuCe1K1s/lSZYuJFg
2UmTT3cLSHpfTuMoZHzedD96uKluV4bQwpa5yjQQO1NxnNqO6soqZf77YpGmn9RoBPHX1YwTiA3c
JrEi2uEI37AF9UvnroLX1IbSfVwXxVPfNcZ93xmVL82yvm87geBaCvIxjnXNVayBaDQxJkdLkj7w
B7IvC3WIdsOu0nBbPkPNg8+8WrMBoWXRad9IY4jNyUwJUGYpWlBJRz1nrxhdn9QFVsCuGgeN6KFV
O2kNFUecVfGEJat+J0V8Os8qQXbgCNnvGBU3dizxzrdqbAhkwOmHmkkUg96UXQgUPz3WgmQ8AaFB
9DIRE/qGYtg3z4pYqd8ZMOmDExd4sZDd0P4SsijzwsYSrwREHZ4KFc+aManCL8ym9NIfJrACgVgk
9PSaeObWUmuz+CABggRMYNbk0BxjBsL40gy6Y5T4jHhYvUCyWGvQGXeYCibtqYIZxOR6nQzoink0
2UlMKxEUDIqK9SikASxivMImcwWXtmi1vutBrDlymhh2RWACZCDysh2hNMLrsTFyZkNj8l1PKTts
M6rSYzGq0bdkZNqrp1n1KSvh9m64AFRvBYHRqjgl44FrByqMVm2ESkXJGifBoMEdZewGaBYsuuRl
aHGVdmcIFae8SxTjBg2Y6AOmyem+X5L+Wx/n0hP4JO37PCqGK2zj4jCKKj+Km+mWl9s85KnMtZdb
ClVGVqQuyOTF7rGF3Yw51jCIBENxYzPHkyzX9Wuo3/KjLqj5h1YTda9HauMKSITysejL8FnXNeVl
NApwkGmm5LWjrOY62EWX6Fe6UFmxF2qm+U0GyA1SzMhuy1XpHQ0jPS/JwistLdevE8CGowL5+2oN
jcTVtKn1xiQhtjfWNgDsu/xbmQz5J83Ckd3ro2kd/AgaJ5n2IETtbZ+qYuGkRi8spHpZihxHCnxj
nKOviVEkbiOUia8j53E1W83kiSMO6n0x/kjoWnCBYF5rjwx+P8LZpctGXL43F4LMqK17kHGx22tF
41jz3NL6Sz9W4cIWCj9OuHRUKPjv0BaM7mPdGCByzG5BSe4JENrsKM9Fm2/pIlYwogaOGqwpGiww
mld6M9yWQ3YUar22x2qCW561PrPLpHTHiaumojhxGe1aXo8+wzFdRbr8WfNUDmFgDsJuA895zPbv
jKa5R9hIQnc1V71BXbn2gCB+BersxknzuQdUcqfgiFXJ8xWlBKCXcSS5q7+r4/JJVkFrLPwouSGv
rlRXM7OrcFKvRGEM2hz/TGPRD0D8PC1LXgwp3YF1ozNE5xhm0wgNaz9FNQ6AZTEcxyK9pRG+k400
vwKtUdtxmJHSyoVOG5xTyCieyUc5qqdc+NwAFqmED0UcQyxLUczKos1nKQmssP5spKEXdepVAv7O
niXdOvYQY5TGCpgVBAOOSvq4BEQoM5ChQNM99JU8oRotuJWVGyHvBGcuSdoZ4Ogc6jVYlthrxbQ4
dUN/jATZ0gJaq+OzpsHgvcDd/+9Gjxuv89uX+6SMsJOW/qNKRdyFYqQIBmSUA2XpFl+FyAiNbBLu
tWj5W1HnHxmJP1YF/5x7g7/xFA9eqs1/uzv/o/+DBuIMV//lpfybffj/B5GWf3ltHs6f/7IOl9W/
RNNQiRSmZJiGtKkc/7IOl6S/dFOmIlRwCccPfJsH/20dLqh/KZZFbQshzrLYRBaE27+9wwXJ/EtU
LAVFRpzWDEXk3zszef6Td7gibgpj/2bbkiNbmiEZhiqp2Jub+rkMsxDBchMZYkiSFldBNUBYMp2x
R87lBwIUFE4xJPKmwzq7mYvqGVSWDOs0j9Ch72uxLGD7rWglRO6CtltSuO2sozzoLDOYSGeKpCUv
992Kw48PzSSEMplNefoEC06tIjoafSoi/zMbyDosntUMTaK/RBVdJCYrit7IIKvIJHLVydJk7D6h
8zCnt0WXo/mhArlCH42bsiCxTpMS7jy+vDQtPk84nBUVaY1qDEeZmqT5AuaKSyVplr7dLaspkw6b
WcmIEfhPuH7qpUzgmpYmIc0lzru4Klv+A6g9L5UuPSQEIp5xwxbFdCw6IvTSNih0ZWM3zUBQLHEG
fVeD7bUTSL1rY6NLy5ewBTOuCuTcpEm71leoLSN/IND3Af69lIzgVQOFxhUQtHXs5o0DJA5q/aj3
Qq7s6JJK0EHkYraA5svc4TwplNLihvbxInA3a/LUWE6cSooOtzGSpfxLWWwBzW51wGFk2I0YLade
VuCBfkumEf0SWZWXTrPhrYKTtzFAUqtAga4sr8dQ3opdIwMtcUcOK6f3QimO63NoGH20U9VIEOwU
2Iq1Q8kr/RFls5qf4FwKcgt8Tuu6K7jQstkGYZJI0T5VMlOhkwZDofLaKE9i/JMThtgtWHP1OS3E
Vb6KChHVKgP3ZNPBNaxHWGcBIzvshCVHVkBaYIL4q7ya800xq8wyZr0HbDprMJ5tTZkHxeMldzSr
UT16lvvW+mzUtfE8I/tUuTjZjnTau6pKbMBMoHU7Rhswi5WESVKsAedzoXcN/S7qOlolnGMgmoKE
rLWDTiHIR5kByIIUm6xgJT4ZofpI8yiOfS3LVYiaFWwSkmeeyoZuLakuqAgYNQvcEtFHaBNkS1IY
NFzKfuCWBTBFBlWVjeCKkC9HDLxzZiOpnJW1jSCpBpomqsvG07EueowgBA1AnKFq2sKqhpWjrS3A
gMlQxo+LrMU9TJl5Ta5oDyuaIzSKOAXzoJNnCpDLXybosI2NLia63V2VZj9aa2J0NdP5+az0GOa4
cjsuUqBpMKH8qpZVwGS2EoVGypmbJlwfbXnqldAvY0FjoiWIjEjNUDKTmyxjqgyegJvbyUxkCCZs
ZRJxvGEYDf7NGOMycyq2SfRYAVdD8rEDbAlpvi6EA99tNYIeKEn/SC8oaianVTRBCKKyEoTrKYuH
0l5H+qYIMgxGtqwe9iK0WAJQ/rE18yITpTh2ecrcYK/RFtPka4QbksijkGB2zndqKOZiwt/Oytsc
YgrUPdrs6dKIFC8x7SH89iroX9iXViD6prwh9cewnaiAhn5EA2MNZyhk85QvpzCG7/acqZmoHwDO
miP94RRev9slYZGAkxJzNUjnuKd6VlJt3GP4UZY+B6C1ZKjIaxLvpjyRla0r3IikD00yoyQodWm+
+DmlzaT6mCAk+iGiSoK01izhpubDPAr0B8VF3t/XGHAYX6eOITDM0V6rk8bXl0wx6TAXYq5FLhGU
5HweRxMp1JAqCQCeUmfCj3YzWjN4yQtvyoGAOirOauL69KSXxPQvwwwf3ys7iC7QHerKvGJirzP5
a5h2FD+SVdeYNEyIrdIlgWFE/gI5r7I+JDOzTA+pOQts7QqprranbNKSH01aiQtCM1k7fYMVyAx0
0KvZCvA/MIUDs6LMulWYOFuf1JaD+b20DDH81Lc0zL+IRLUGyBLzAjcxsL7cJpC1UX9OZr2SdzKw
7/aDlrVj+WPSwPLJlNB5Wz0Q/7LRBSWPG6o9p2tOoxJ6tQZhZinFpjhINL36azrA4fqAOY013gmp
3k2qp4umpn6NrUrRrysgpjFYaYvOusW0OobkuVCyybUUXhsxyIGTGKbG4AuRwHTQyVt1IKmbajEE
n9yMXSk8vsoobn9dyP+vHIrbKil7srK3ohiaoejmliXIsqhiFcCw7G0Kp6fdFAkqNAIBFd8fsUQb
fGdF1Wpd0A3+fR1LkclWRF2UNV0+Vxvq1QXdiTS6ztCQAd5la/0Fq5Wfv/R1wqHob1c4k1208hjI
VxJdQ+KIEAW4brDfe+mezE+623qrA2sqSD/rX5nrAjbjszrs6QtqLGfyQdvbhC2IQiHa6KQ9hnqW
EOM6QqNHq66jH2GgoHQBJNtZP45fxf3oaU56KO/io/kNBwyWniz3z5/yTMWN1Q1JkxVLUmVZUn9P
udYyT7GiL0+MmPSD4qZu5PVHdO3c7HvvJG7kXtIuO5PQ+21F6UxmNofRKhg4X6hBv++eqpPl1V70
qPt1ED9ll6CHb6uMbTFFUnVRMVQd4yFS1bdbtZKrQTCL4dR5aCMuBwAgDl3jBwbDbjc4sB+8yl+O
cfDnt/reqgYb15JNHRyLdbZqYtWjWMvVqQwzO1keK8AIQ39dxRccId5K4Px6OEOWNLJ60bKAB7x9
uDS0GAzV1UmxvnTEWaVr3Ta9KAe8Ceq8OSOGQitVk6gCZE2Vz5PyvldSMUvrU3nV7tPnxAMRfkX3
1UmemQxe2I7nJx6xFHoMqsaRsGRN+U1JNy/pQYXGfgPWNeAlBwQT/tmn+bmCZeqyxJMo1rlmG+2R
eAE9sMfy5TbLpBNodHdt08MUFvs/r/Tes5iaAn7AsEQDWOHbr9N1FC9rZuxlmgocXNoBVWReiJBn
AniasT2OCfeH0kuSZeu34IHknaQrxl5Sw0+DivrGgH+fXUN9mRKRSqC8MYziqsiTu6WZr3NAvn9+
yPMt+HN9QzQMmlhsEPPsKljl0RTRwt3T/YYq0nXZQwEohO6VxpX356V+Cxy/1lL5crqimOK5RNY8
qTPYXn0/ObMrO52jdE7oqna113cAyy6p5P40Iny971VV1jU6tBwtRaNgOXs0ZBzyRk2A4E2kL61j
AoxOUo9mM40WIUKJ5sippGluRxh3qalbWOC5JMeIsta6K8thVWZXk8qxcbQQ8i4eBanZ+51WKMvV
aDXd8ENE9IRRWz7vlipPaKziISMuzBMaZdeo3RzBCStaLb3O1FQXBkLJSkuedhnudvcqykjaseEa
l79eeNG/7VzN0LdDb4nc9CJ309uda5V0D6xe9tvneh87kj1+7W2mzI4V9E7mW+7fmuz/qEVzSr4x
8qh+9OcNmDddmpv6pYSX9vLSn77U53/5f7BVI2+3/X/frHkYvn8pX/dqfv79r26NYv5lqtuh0gzT
5KDLxI9f3RpZ+ov8y1QtDfUAQtnmw/p3t0aW/8JAm0/HtUDY0TdvgL+bNdZfqsn/uI04QWA/DPmf
9GqktwffIFsAHSbKkikBoBAl62yPAMBBIICxpD05kye5uZscrGvDmx3JaW0a6EHlXboczrK139fc
9u2r1qGi03pXO9aED+bB1W0CWE8Oo7bbzkl95PAPqt/TJfYS0glMGBUbLtar7/NO6vvThe/fUeH3
33B25y5I38oJlZ+dfUD+ItqVfhEop96TvGQfBSAtr5kj+NYFZfkzt5n/WpYrXkGkSAcy8PbR28rE
MM1k2Xif72dX9dKb3kbL5Qc9LLd0LiZp73/ef6137l8bCu1m3QEUvLwCb3ulesSo21vdlhzpVPjT
7u77n9/r9vt/f63/Xu8s2BpRwbAn5vl+ZoVBFiiB6su77sJ1dXaH/P0eJVk1OTckvueZWY5ubqE2
rNNhB+rIXnLoMSi3ARw4A6AVN3T+/FzvL8jNRctL1ilkzj7ckpbwylIWTPfdl+3WQshjN5J50tno
g0uX1pkw69/PR0pAcLAs0zpPoLhvrB5Mlm4PB+WmZKdku+5zdog8w1PuFHgbD4hIeMtXpGQv3Bpv
L42/V9boEms/E9PzTCSUsEKaBiajSm6ezHw5pvN0oVx7Z1NusWZ7PBmy1HkyH4mWNIdNwSGQWg2L
ynSf1nrsKEJ9YZtcWogo+jrQIKWb50PIswx6fo022L1YWI9611yQ0X3nlfE8NORVEmxyuLNYUmSr
vrYdy4TWg5CubtQU7oXt97aj/vOrvFliq1RehcxIEToVxfltvxfXNbGKVo9jHBCouvDKzjLRXytJ
qmYwRJApac8vBD2qa22aWImesYOmihO77a7YK568iy+4AG6v/yxYqBzerfVgoNl5HgxXtBhNUcp1
e87jG6uig2kGMQLP4YMEoCWvLwTfrVr7w3LnsbAbsxK7E5ZbosytYsYOvZ8VnZfiAKo3/T/yT/z7
PWo0eAyZfrl4HqHSDGV9gLqslidupt/P68WY9N6+w9LzX0ucbe/QaAYVkv0Wk0BqqnbsiyANe1fz
Fl90M3fA5LcJxn8mbfv7k52HwrIFc6MaXCLKhm5M0bYtoLpe8t155yphd/zX05G/v93yXTuDru94
ukhS9t0iUglVTrt809sRhdEZPt+dNV7a/e++UrJmURFNU1bOj/JYx2IlNNm2+827xZuC1Bccy0EU
4QPYDfty2+i9p6TFTE0uGfI2tHv7lKWZ5DLePDxlFaIPGn8FxPOjbBU/StXT1CQgUiNf6y6F4PeO
HnM7xTIJwwox+O2yk7ZMxggi1IZQ7nZ67VvylRWpfgfyMqtEr5cv9DjejSuvV9ze/KsI1qGUlSUG
mciW9M2P+NLvJp887y7xL2U9733E10udvVOrzyfc3VgqAkpgKxXVWc/ql1LI92KyIioMauhBSNZ5
+zSuusVkqLLlOt116WeBaq+OcEAm6MKufO8ae70QFcTrVye0cpxRSegwUxtnGj8t4uZAblx6nu2b
n8fH18uc7YlQkgoFTyJog97q4xe6G4/JCerps+qLu+4oXgiQ8vvrGTIdNmoPxtJvH6tIgWX1JQdc
vpsB6dvmZ+STb5Jrw8/uqqe2t/W96haostvKAeE97aA4rQMa0/nz3fr+2/3Xz7DO4oxeAtWE5MHP
MMCKDKe57uxM8v68yJlB96+gCQXVIHXUDVM/74GvJP0wJ9iT0pCm0FE1pjRWUyr7rNTxW5mLxmeO
nOysxACnkxqLLaE+sCvMVQXbLIcflFyOTjnqEzCb5+4xmVPlLi6W5eXPP/S9eKRSdVJzKtSE584U
jF3aQdkSePEQ7brA3Gd73U89Y//nZd59H6/XOfv4DGF1EYfCX2kG9rG0VnF9qH3tiIO1Tdt6dHhI
CLup3Z8uHSj5vaOr0tWlBcX/Jf2sTCnbamIkyVMyzLPrvfZc3oJAmu3IG23vm2njrZTboG799LOw
Ny/the28nh+016ufnWetmjKlNXj2zkNZ3008EZMNYgfRkFb9eMlj5r1w+Hq5s3Md15pRaNtymEPh
tnwrFa3/56/53hFSucIYPCALTjn29iSPWcZG2nKdUJ+8JQeUJo2bWs79n5d5/0HYmaouby2Qs3a8
qIMdVYZtby7NjV5OeEz2S3chHLzXGVBR7gQgw7Nsdcrbh4E0LAvj9jDbRbVexU7+EO6RVucTGYHi
oQjKLOdipf7eK3y96tmeMCx0w4yFVc21OKBhsKt7SC9Nc+np3tt7r9c52wzpzKg/XbdPddIPy2k+
Dn54s7jbTMzaXwqt732wbSRGMQn8g2ri7atcowKXOQIcagc5IFdT+AoH+kJW/15LRVVkMA8kMwyG
zs9yt8zQUWtSmeUQBjiaOGhfE0DmD6mduZN96Zne6wSwnqqiFqSz7vlmX2jV0uvlofS7fm/1duXA
AN8aAd/bwLj9h2PFvy+Ofy93XrWoaBtjS8jFIQfmocvsnsAYmK4UhD6P7Jp+fL/di8WDcJufLnmV
vxumFUXiOS2JjFjftu2rrC1L1CxJtzC9HYaus0sX+R+39sw9umbMVVG3DYoHBDXcf37UFWapW9OU
a2Jrjb5etwylyVgycgNcqB6EApXJNrm0cd7NgbdLTjE1k+vm7KCvWA8bP+tBOcCi1u8f6++ZFyEe
bW/9sd6pg8JtbtlF/qW54vvJ8Kulz067kBRgXSzKDKDM+y4Yjwh7bnuocpfdEl+Izu8+JyFN15jA
8yrPwqZQG4JULrzLXGhflqL+vkbx8xhrt6okSah8yGBWyvrSRGs72+eXnPJq1e1Xvdo5KHuLIhz5
becsP2Ba6qf5ZnHCoPajQy/amcPEJwqMQ31N69O/2EC7tPxZ6JkkSUQHio3bumYwXGfHMXOSu/4m
9hPHups/WMyeRNt01ODDsjMvRNn3grkqiYpqAeXm8JwtngFdq8H8UV0ZKbrs5JPDszF9+udH5NUi
54FhXKUsXTaVjyxLHkyk3u0ahKH9P1hEZutwBkVdPT+H49xrGSJcpGlIVVc9nHqo0n9eQnr3bb1a
Y7tFXu0UxiDGmk9bHRCUsJfYI0MAEH2nnKzP5g2SuF58uNR6eveWV/k6NJ80Ru/nh8Jo5VGBXLHl
YGGAtFVQdk7e2/VOCyLCaXQj70pn/QQG6n/ytDpzHxMU7tbgffu0lZIbCPTxRsVDeCh942uElpSd
+tuBsALNmSunRA07+POy793E9FsN2il8RcLd21UZAOFaIGxJjbaxm5DeNy6ZeL7XXnu9xFmLEj3/
vuwklhhrzCMMAL/LZ7HhgTRaN+qlqfwZ4OXXvfh6ubOoZqDoABSQ5aAEoZ3IN8w+Z0+Ww4v1pYPR
OO3Frvx7gfR1zXJ2KSngAMSfpm9SRIkyceXLiHk0GMhHTqHCk7vw0d4/Ga+KsbOTkSORuSbb0AGN
/6C7l3b9UbpHjGcrFha3dZav4TX01j9vlYurnu2VUR3xzxg5j1sHeIW+YQNFSH3YGd7qhaaNDU2A
tpZ3Ydntuj2/MF6/3bP9E2EIUHb44HFhjNBI7PVYftRIuEE9l86lh3w35rx6s2e7J530IVq2JD9C
/hsWpTXcZM0Q3htyjPnMn59s++HnD/YqCz73jg3XwszB/BLfupo2+pQAYM1jzHtaFGug2YjLh//d
gmeJjQC8BE9k3iQc+eu8z46RNFWONeqfVVguFwLae5Hl9dOdpTJV09RhCusFM4/0sJTzLo73f36c
LSL+6f2dHbsVIYLYFPlW6R4ZnN3WN0Tj7uLpli89ydlpW+MWYdqtNBq/1XvFze6EZ+bRrgqF9eo/
2TuTHbuRpEu/S+9Z4DwsekPeMQZFhKTQtCFCKYnzPPPp/8+jCp1xeYlgVf3bRhYSBQgpu+40Nzc3
O3aOI3sQ4X9We7f2mPPy5geldAUF1kF2w80O+eqb5u2mLo5goNagTEQZWjqV5+RU0UiVH9VPRDbu
wuak/Xp/hzftLc5eH8AkmI4s3XqIH6NbZrS98OvoIXSx03/+V6fPMC2oayzKL7K1rD6bBRPV3YSD
BhbUTvlLGT75cJZvLGrFbwCgQUij8frkpl8cgxFUjFMxz+um5wgWy7vuxfjLvKkfFXCRxlGa9tK9
4tG+VSm7TCftccP8Sjwja6KsqQBdBDq2+IaMNuZpoYhjLwEAIrn6KcG+A9MPdJZ5xLxr05zl0vqS
+903sHlot0Qbfcm1Z4bBUI/JHjuvjbbLW19DfwCiFodZ3FD37Ln4bunZLQQRnlRCc1ejoY58px1A
ZND3p3BMd+9vwVqZjTcHT0emlKgsL9//WZjxywLfcOeH6cb4ayDknSGJvxWlZeOj8TR8N46IiWff
GQo9+ftio+ewEngNmw4zzxCed7Q0L5dfyPUw9C1zqwayMDc4uH1M9ag+RcE8e+ZgjYf317uSH1zY
Wzx5GlvJh3YMoa+LjFLM6ED96D/OJUFinJ9NlbsTNpmX942ueDmwUdsywFULVNBykZoUWE1iWm6a
/BiZF0JV+hQl8EhBNt+k/UE18gem+DdSk5VYeWFV/Ko3OXuhafXA5K1Fskd4QMUaUuH317VqASof
UWqxrxN0qPfDmaqiBSHgOU+/wSuxYWDFO4g/lmKC6dCpdC+uFaWUdBRrGKtXhnQf8Y7SouxclfAw
GPXGQRDfYHGDXZhahAKrGKcerWkbvm3rYEqGl8JHLds/S+hNp/Tz+xu3ktrYFuBbhIOAcOD2l58m
b5yyYogDFtumYEQMxgTCD2KA/3lWA3rQxvPA4Fg08S/N+LEWCBp7283wwF0B4VBl7HQLJBc6gxv7
t3KwbGRAbE2BelIGDH5pq61REzIiwKEz/I+Ow5Kk+qZiDgtRYi8mpWmrzfrFSouAehe4SczB96Eu
1kcSXCNLgKwRQhCeJSXHKKluCkRlmAl8Dpk803tmeBMYTBGfe/8LrizXgeOaFzfPQ3GDXC43rct+
HGL0URQG8Vte5i7T1cfcnOF5QK0MDK/s9k2/caTXCpuits6dKSYIrgDiTJaiU9b0hC8mNIcs/uSE
NfN6v+VyPKsM7/eFf6/p5ctcKYc6/YsxyI0Tee25Flc1UEjhUuASFycSxrcUzoKKRK/RPESmIljS
yrNZRBv4oxV0laXZTNgJVLe4oBb+VGY+Q+Ld61Oj+KLfDFBWfFCfh/vsGHnywQ73zefmcbxnVuPg
79//tmtrFH5sg/qkfrx8iAdJ2yhpQ7Sxo+Joax8S7REWr61PeR08LR3wBEkH3S37Ck4+JUyxDuIt
3t3Mf6EYAmAIDhfo29x+P5zlExhlacNpVy57AP+yAqAb7D+wgsWBSSBo76HveC1sIBAKtQZcbed8
BzG4q7slHHBf6NhMh+lBPhigHa3B+8+rxpYh86qjCQAA5apqXFZ52Q4ir5QpJXUA9aGmf//zrbkO
JoB6ERiYt1mmNMlQKHVWv7oO8mg0LMddU9zCKiEa5kzVMp0SfqQ/r+3j/XALVe379lc+7Fvzy7fk
LAtpHpOk0spp2DQt8jhb+PwtE4u0me6enpgFK0yS+qin3xMkhP53i1Av45uYP2eWmQJDX5RwUv1K
Icl938JKdcgSpCwccHDVogZ7aUI1GU3ye/ZJ9C1U/oGV2+1P2rF8+SeKQNlI91fONQYdx+KWAte7
HKCIZj8eZ9GwMCfnbNmFl075KYXM6v2FXSctYl1/m1lsnV4h5SKpOm8aZ3qKGvWP3w270i5u0Unc
2kQRBS+zFmwBA6XLZYoi7CJKhg2MiXYqHqFReMsgiKehioaKcYj8aACTxfsru85jL60tkucJPZIg
Fm+VdCh2GQSh9Pu8MjX3adjzPvkYlfBPyd2G1bX91CEqsGmPgOxdXrVSFoSxDKjC7XSAT+neNNV9
Ezwafbbh82vhkSkURgBU4gZneOGRdVNHyYxyCm1KqdmHjz78fx08ckxEn4IbATGz5HMN1kJ5gCwB
NN0/8Wb/edpmXfwMcfrfJO5mrAjlN+J/AwM2gBRPRitAZZi4Qfn8/S+6trcMl9Kq51WicR9dmoI9
0JyLUqGZhpiTZ3cQw6UUoJ7SAMG+eGqqj+/bW/FX6HUBkjIhKEOPs0ibpriHD6djh7P4awo3qgXV
bAKxqWDqybdS0pXFvQYWFaygwalffM7YjyVtQM0Kfhj5UW+V27BIP9OfvoU34vT+uq7TQcuE0AMc
OPGM2dLFutQytGCnsYXKjLZr4XKwo8d5ROEn6bzM+tPIz+/bW1saj2X6VgyDQYqzOPcIiSODJ/Mw
ErzLUZGhXdmdZAZaHYSE3ze1knOCMxaPFGb4yDyXPdhmnura92F8H/9CnGSfP9Sgf5iS9SAg3UwP
rmO0GMIhPVbF3MxVRYY+OpSYDuWIEvKkxr6Th6/moG54/ZoR0gOdwW6md652T4o0tFFgHQBOJnsa
TL9q+V2VNiobK+0rBgPeWFlEyzienWZodcP1n60H5WCmLuOwu1x2rb35iSOgebGr/0zvs68bH2xr
eQtntMsBdW4dw8qD6LpUN7Dk3/a3SKPBEn8odgXF7U9baDERlC5voovVvsbWN0HLyuYOFheM5t2N
1P2GmO5/99GWUE6ryRx1JqV1W9QOAOPGxUdN29i6jZ0Tc2BvIy/TzQHaTdhAvQR+eFh19ac+sjbu
mesgeLlVi7ikQr2t9cIxOjg7ByhY9MhDizOYHm3/8/u+8Lor732WxV0yqbBDtFSBoG2H4NwTWDb9
OX2wH8uvkJLkt/lJZPrFp+Kg305fq9xNj1th+Do2Xi5XbPobz5BBrKLrzGkzk0+F/2WKztZ0B7zP
U4dDYmzUU1cQq5fWROR8Y03RWljLR6yJYTmOdvs5O8l7QZj2bfgQ7ZF/PvY3s2cdi8foF2885SX6
lhz+i07Z5c9YBOhcq9QgK8W+3zFC5olqKvqDB5NtNs7vf+OtQKMuAg0CPKVfd9hq9vpNff6R7WGB
Te71RzFGWhzK53Cvft2y+lpcec+zFlGGkQnH6Sc22nB7Vggd/97fNV7l2Y/RPeQt7U23g0/nT7yf
TsYuefHv1fvma0pr5P3lrwYeUb2nQihKrIsUBnJNPU1JHuFjz4E/QIakbz23VhJDviaDUABRwUEz
KnrpVLBtc12JHY7v5m/THpKfeyQnRsAp1OiVvQW4TD9kB4mZcHpNaPQq3nC7lRauPJguf8XCtdsa
kAR0XuI797sgcIdj8xwK0ON+2nWf+g//1QzfpcmFGwew2gykO+I0KQdBWaFYbkQejErK0XjcurnW
ferNPi88WbHHMNcbsc/n8S4j1Shu0u/d/XwbPSNOre8E6AvNlOf+Y7z396jHxcf02ELjsX2oVqPW
m5+ycG+z6NXAmPgpotU9C8d+thGzyVz1sYSuxDyEN85jAN70e/SwVSNZuYaY86fsJRIUXV2+Q2Jf
EG1mHC1Lu4NbMZ/ggKKR+f652TKyuBmSRPftSFPZa+1Xa+4T53dvfnrfxFpkuljI4tzoeZL3ZsBC
0rtSdZ1v4zl5QizxgwNLNenQR6QdbuXb4qe1ce2t3LAXdhcnRZ20OirFBtpj7mr8++Tnd5XJGNRW
GNzaxcUBKUykiPuSXWzayMuqlxxq7rHeGMNYCXEXy1kciyaA8LsVN2iijh4ERSgm/edB9MLCwtvj
SYZHM8JCi5CMFn0uzN/vu8JaCH1rwRa1/Df3MqGrcXybjdKf4kdEhZ/bnUKOdWB4EVxVOXnxS/yh
fRnOgDqh/pk+vm//+sEEidTfR2pZ+1FrZP8q4YlRQ8iGOM580tTvVbeR9K+6A/AtBiN4cDI0c7lK
IcKRmLNsIEv6sfafZMgI8/Lw/lI2bCxJfXR0Ecac/XShq0Cm+aEpPpfz0/s2Vj3u73W8dq3ffC3E
VuC8qFkHfeN7dL+PsJhuZMEr70q2iAoR3KM0w66ae0gMBaMzTgYAChCF9TnbC0/wK7IGdRcdtoLq
CoCCxx7BFF1p+pVX056VnEIcByPha71R9yDDj1370eHulo7ZwUdAacMZ1qLQW4OLY5soEBMxMGS4
lYkghAaDrPmI5ikCgkJM0NrCSovHySIho2xlCQSobjiMu136XmQmyBwlmBuSr0iM7NE0PdKYpeb5
WYJKzW27Z/6+Q6H4IB1KJMrhvnvfa1bADIzBQyfkwFjG/P0SVAsVQGf6E645lp/Ls5iB9k92CYSj
eAR4v9uwtrbgN9aW6FpUVDN7rLHWAA0HLRHvwp36yTqqO1/xtsc/Vh32rb3FBkttwgNXHDy5PgiU
U7iLvPIPF5nA2P8bCKOt9Yk/f3MIqxwxEQsBFLeuz+J48IRHgPxjs1MPFCa3Adlrhx7yE0HjJUZr
ljAFyckkH2pQKhMqupRC0bXZSAhWQheNNWbsqJWJ4TXx529WpDh9AKsApaQ8GnY85r9YM2x/5qRv
xZaVcE9Jk5kWJpBoAi0T9t7qbCm3McQtcwDrKsHEmDAV0bvNbtx3D1B3Gc/5zb8RZa4OPSx64jXC
KhlYuBqAgrxVLulL8Sz6BDJzx5wu5PoB9w5kXvX+9ctN0OuNu/Hl3+Ck0JYxYGF9EXKypBJs91gX
zCX03EPG5QTeVvGmz8mhu91qB18H1YXBxYWXWUZj9iYGRRNHu1NfHySj19zpBxvWFC/d+rJiBRdR
7sIgBMuXLtR3WTJmDKW8Pjudb/Md+uCZs48P9q7ZTbsZDdOP/TH/Yf3e/rjvf1tnGWELU5rygDco
eAPoSPvfM9mlNEzQyE6o5Wpb0fTq/IulMuIGgEOgo5Y5i68jlQXCQcQ32ZP3uYA77sWEm0D8dRsZ
4OqXpB3LE9fQFIL3IpOFd3WShjhgECzYCWxlcAOJsPo5iQAyC8bA1PNfNgL4mre+NbnwVqY/YPoN
MVnvGuPQnpUTdOl0Otz4Q87ISX3cLMusfcG3FhfumvhmZdiof7tK6oWPIJhb5FT/Cm7yn703QgGZ
HJBoEbQ7wcHcb6x27XPS8uZLwnYmoAWXnptHZkljMkJRwTWP4ff6uxhYjDDb9N720/0q1OI8tFhA
VmLqmjQKuZe+REOcQrpe35GUfggjeH6VYCMZXVBqklAt7IhL5U1Iz1G0CkcFJ9WfCuPgBPv6zoTH
LDuGX50f6iehznqEexm9PZTjj//FaPjC/uJKKR19UKNJ2EfTRYGdGbnyW71yNuqKq8fj7X6KG+fN
OuPOzEokUKhv31FV1PfFMfFSt7pTBdCZ239rPum62rNY2OI8wquM1svMwpSHGQEqt/GCPdLFMBvv
FA/C80Ow26S+Wguubxe5OJClOaTpIDZTXJvaXR3ttFN/YngD+qunu+8+NEp/0t/0D7a6B1f3NYul
1AGkymBwE1DA5e7mEQOvhg5CXaQgnu+jmyB3EyTTjfpRkeONwHOV6GANvBgIKgg9ratJG1VD+bas
ATHB9HWD5tChH9rv75/2LRMLd1FiQFrlgIk2SD8BpqrdUUJ+430ja7tGhQj8GVgaYFIivr7xSbvU
YSGRMJLF843Sh3+cOf3CVEHmGjnC6O8bu54z5UnB+0JRyGrAYi6tJWj0WQPfjutIlLSLm744Z8Yu
+93DczTup7Naov/poipBm3rzOKys9cL6Is6EphZSn8C6YC1TqBggcVvdwPAujmG/1zz/a9j+6I1/
h0Z35Z4yBa0oo+aqLV95p04HspZnuuT2fX0WBHzzSYyaz170S3XRc9l4NyorsZshMAWDJAD21USf
70Nan9FHfx09tcObOX2CPv2VQnd+hh4d7T71MPm7LeDb9QuHz8ezTeSv3JJXE3cqbO553ajiExcv
EN8dUPF8sph4Y0r7dvOTrm7rG2uLaDNaSIbXM9ZaRqfCb4ikftB3KLTu8/v0JvX+RX0JaWXwu3j8
Z474lkp77aoyFT4h44SAbvHiy+PSTL4uZYQg1/8B03v6a7rPPxXP0b36SAH/JrfhU2wZ0m6P4dPQ
MuS/cVpXd5eAY9BKsKCZXNJ2KRqq3SlyE6+5MordAvIneDSyX9X37WR15cAQ3mAWNeC2gjx88VqF
ORyVTx9GGrn5SxpuwvzzIIUHYPWn9+PCmrO+tSPSnjdBqBuiKOlm7BThUyL9KrRHtPzeN3GdtQnG
Nhg2BUoM3ODiw5W5OrUdgAfQP+WIIqf5QFuTdTVHuFNDV0av+32D4i+8fGRw6Khh2LSUQMUsc+FM
rdXZjzrHHTREJn3/ZdRVzy9HJGyj81gJzaSfNbji961efzGsgkcwdfg5gNYubnyCOfILGlZTv7w3
kHCddOdjo1pnfeh/vm/q+qOhlAv1rA4GR5AGLJxDQY/NiSUUQZXkR5P/HDNkVxBef9/I9R2IEQZb
xOg+IOklKKad1HzsOsNBUB1F2Dxyk2Cr5nXtGZiwqCA6oEpBbS3WMfqJL1etjQklc+vIOPSGfyoR
OFTryQuCX3VW7KrkN0AkN9AcFyKKXcr/V+2PUP8fq/l33icbKMOV6M1vQvYHNmgHLPwS3I/IWB0a
QwB8a28fp31/tuCFFMPD2jF7NEAvc2VsjdFcV97US6OLWJo2jg4ECKP1zvrLOhTH6TE7Bx4ljk0y
ptcC8/J0vF3g4jiiy6no3Ygt/WhOrgVZgH2Xv/SwhG2NgK4uiy9LVU2BVp5NvQwuk6l3TdKUlgs7
zr6f512SNOey4Et2sadm8TEHqFFVtqsjXjir6ca3vIZPsK1CcYn/CeD066vgTXDzfVhEWlCWrwkx
CDxarsfqN6WkzENFmNKxcTPdWbqbfOvvo13qxXdbtPprJ5U7CfZFCmbg5hY5Xm2TdGlda6EZv1fr
HMQ2ZLtf3z+oykrkEdSVWBCwqyu6b79tuUIsxgr6QzV7xiE9oJ1I3fEU/Qa+THLFCydxC9ndfHGs
xIi3lo1FOafImt4YC7CO2Rf7ON/lO+VnAkhD8gTxnBTwsPrPJ7ZF9f/vxRqLmOE7cgbwhsXWlKys
A3QpDfQwXPggssb75CCdnfNWnWx9mczHkO5gfunHnZ8jweuP0I7n0JArgadZW7D3FUdhWX+bWESA
rGQUC7kTMWSWeUXYAAVE7mULwLllZXH2eb21lpZOoAC0+CjXOrfxd8L7fsMhr1ND8Y3+32KWaLK4
yypwQyym2Rvf5m/WoRJ8Ok/mX+FJDIJuthI2lrW8R+oxQkViwJ72KQ725jE6iWZCFaOW4Z9QzTuQ
5292pNacgh4/WFiAjtd6IJkRhVNlzZy62doJXcAu+f7+Pl53XXE2HoYAYJmmEUOWl/FT0XJdTxJM
QLz0BDvRRzSlQDPYL9199huVQ+XYZzv5m3rIduW9sz1FvBbAL36AiDxvAuiUyrHZ2/jL4KF49SG7
EYzMilfRD9o82OLgLu6lC1uLy8IeYmPUamxN2LIOzTOUp274QduXx2orYq5+uzcbuzhtfoz0PCJW
Yl1C6KTxut/+TjwJzW/Yo4GtfX7/U66lFRerW5w8bVLtwNBYXXrWClf3UDj9VN823wQJPOH5qb//
NwRk1s4hDUVGFUlMyeAWW1rJjpSSeIuLQTk4h8N8Sry8drOzCgsSw27vr3HtFIppRS5aMfK5fLIg
2B36rSMx3WbywE8cr1A/1M4mv5r40Us/wYhB/UdHf3HZhcq0QLLTmVHFanLnQ3JSnwFght/UyiWT
IcoEnyvd8+ujnLvlZgl6xXEE5FgAqhlB4d+XB0KHQyNzxo46SVzdTVN7NqqX93dx7TbHBNNPpmG+
nvxLE11YAVafBvvVNy1ArL9SJrzoq2teVdP+yvfBw/yY3tkbz7Rr7KWY6DLRp3zlr7ma6JF8WYED
e7JfH/QKU5DnzkMQde8oXhK+lkz6vbybqNj8yHbNWXWTT+XTf4Eh52e8+isEUqLPuLjgKyTYiylm
klv2P+hycWiVb4695UUrvsr8HjACRqF42yxv9LrrNRMhM9Y6oSIfZK6Uocyub1F0rRzACzOLOBNH
rRkyz8S3LD0UefOzuhdXIXK0HWheuCbk7ctwzUV5hDKxjqqSejVWmw1RrqsdNsEZ3lVfXutAe8oV
H7QbFUabaLdZCRJZ3uJEMlkk4JVitpTJ6EuPbYuyiKaczdS5ebt78zwdVK5c4vZWaW1tP99aWuyn
j0JyaSEf4wYfhJZGdeOf/1nIExxy25iBlcSaZq8jXqgyswDL+Km0MFUXXcaTviN53+kTcEtIVI3k
iRo39CTVzCzKfuP8r6wRc9QtmA5B43V56We1JUnWGDsuCk8Hkk44CB35qBTNORp+l2pyMqvbTlZQ
fvpkBVBno6qsq1uP/5Vql44KGE9/COL5NctyMdKKgVwHLDc8mzeiX9LeIOy4FyNT2/ssLr+FA1Gr
wWcZvqHCtrw5gsamjpg07PMrWZ/gn1H27XGrTbFy6G2kXUzVkbn7r0bR+hAm8JlmG9lvfpK6b00w
3mawjb7/AVfOnxgqJ3zLKMhc8RCDKYCxWhkc5B3mc2qpXqeUWz6y5pgIV/CmRRFBoyZ6eeLg3NWq
YRypcHnDn/KuB3EVuNVTcSxPTeGG6U0NM2cAec7XrTRtbQ/5RNzziPBx4hd5jDQ1sVPUkwNImndz
FbllqCDotEWVfW2G+Sj2zqB3LqpcCzNDHVuQ7jkO4yLD3pak3ZgNHoLCu/e/1XUugRkxCk/1iVL9
snE1ZCWMbajIuGZ8gzyckVeeMikvYzUdEzP7/L6xlTOFNUG3AY8vF9ty+p4di42uomznqI8pJFi9
+Vtp/afG8p+VPoIAsAEemu61xvGYn3/W+uzw/i8Q4fHynAm2T/rJEAI5Kuu6dJt4bk0p7DnUbRve
zYa1k0pn8ALNfJSV6Qlt97PW9Rsxe+1L0o6wGXYD3n5VA9KG0AAE5RM3yxenonXf5C7i0RuHbu1D
cpebtlDfo0Egguqbh4qW1GEoz/jL6JhPTZGdAXsd0fW8H/pqhxb8/v2NXP2Uog8gDjkfclnXCWbf
bKSWTym6aaKnFO6CZ+UooIjN1y0y07XP5kBWJU776+j95eKyws/SCXSeCwfI3s7850B7zHTbjboP
TfAS+MXG6q4jGO2NN/bUS3tNY5od81p8Mqe4zYWwdu9vHLyVLPfSxuKDsbNV19EcJdmcklPfeYIL
Xdqrn6fUsx8i320+i0pr/LyJy7nOVi4ti9W/cRWlrdKwDXHIKIp/5hKzNppxZ1S1q44pGt/fpUQ5
yMjCZsmGGMt10L40LE7KW8NaV8/A2jA80ILg4BXTDcIHbu8b3vvuuXoaDM6aCmEzl9EiIRuKXJL6
Ce8sLE7a1IY7c5L205R70hwdhu7P++ZWj/gbc4usLKJ45VMKoR3RhvuIDpldQtfYblhZwXCI/ft7
VYvoFVRSJevp65mbW7jzofb8MB9xFcSunRv132CJWzkIXHFAKsR0NQ2BxVMkHVQtqGQs2L3hBU5w
b43t1nNP/B2LmExs5K/nuhO424VXwBUezuGEDZH71A/FUUCaFc+/jTdnrV4v5/dsCQ9944FQIsJY
1GKrPyQf0c6lHDB/iJ4Rmcnuih8OsNHH1BUViRQ8QA35DkK6sPv+kD4Z5/x+/hQctiqrKyUuvuib
5S9c1QgQwPIrflJ9yCYoU1KeSHLhBTfWx+zZPquPYjNKx0tP4T797XtbpCorvnthf+G7YepXsybs
d8l58p1dqD7I6RanyDWnCTBAWhG8IjQhxrF8biaTErwGHfI1FVJaW4epElE+eyc/DAfBOZgxkMTF
qKBkvtnxeZ0gXH52JusQMkRtSjAeXX72sjX9bEgS39V/dPv6PNxrxtFQqHm1CXNRib0XzLiMFh9M
RNcSN7+3vtdH4CDGSw1lvXQKhDrJ6f2YsQKQ4nHx949atg5iH3HOMeVHiUnPmRs0AsnP7xh24ck8
5Uf/g3beMLkSFmlmQoAki1lAXhuX+zCoFWzrFcrw+rE++7Vb3hmH6T4+gDj7VUCT2IpWCYaHwN1k
Q1475lCtMSwBPJvEduHndlY5td+EgPdvsg9A7E7ORyH8AnHdV22r7bUWtt7aWvh0X0paAyUiW3tT
nMyjFgF4s1OY5cHbgOgDZO/ZAFKKc3GQdsZjelRPySfjJTpsVgaEpYXnkWfKloCk81pZ7rjeOF1e
RIX4yD2/4WgytwHhlw+3vfpXuZcfBbaZAozups/SRnf5dYDgyrhguhKVQii3Fp+7jQzfR/WZVAIy
kDYiksFIvk9ufjqRe0h3mWf+AtSdu9m9CLliCDP6/gLDKtRfx4oSafaw6fQic7r6SfwSeMco6OML
lx6o2dnIbvGTRD09fYS2/EZ/FA2K5lNA//F9f19xd8YA/ja2SOPGZNTlWMVYJX1NDQTtxtALQ5ij
+5qx1y06t5VITuvRFPMrNirOlEgv1xbawxQqDuY0t/OMhwwl+hvJTfa+5HaoDSVef2PsqT3Ht1BH
mz+39vba6dH9edWGF4JmNO8vzU+xHFqhCtflGLzIwR+r+s/TD0FHwnd7zaiu3tz9qDgWogI+eqZ+
fagRFRC6FCHYSgvkOgSHmx0mutULf6GhS6lClIPBAts0gS4XpcMU0vJo+wbQqjM/h1VfwfodVHEs
13d2ngXW70DmrQyXez43Zf1DbwfEBvajXEzWfTYEphrvqyyzldBDODfrq7NfalqrftB44ubqYUj1
pteORWh1xT6ofU1JPsUjs0jlrpOifOAy8GO0a73R1lKI8YKxsc2fgR/GE1P3xZQ37WEg4ibWSU3n
MPIKR4r1F1/2g8EFHw705ZiFcaTtuVs76OYsYyqqeAd9h288z8HIteRKSWzdJCYcrum+9Se13kmJ
ID3ejQjIBYlHNmnJ91I6mt3BGcbOQGLaSkbkj9OSHN6NkzYba7eA5CQ6ZU2clH80EHjFruvKLnSQ
poS1E3rfrGwyj8kSs+w8gHS+zFVj+WX+J5Nru/wutREiUCOzVs7PqeJnPjRW1Gq3rZLIHeAl0w6q
M7KJE6WWpB1suXINNbe1lywdtaLbNZ3ZM19da/Y4T26CAgUyekZVJPG+bsY6QoooGR1Yvxq2+XM6
S6ox7ko/qh3Tc2Y76gtkEwel+xyhmT0yOcy2tm4CIr37zLFC0fqk1LYh/WidXjMe80Erkr+SaM7M
276SyiDmb9F79RyUkdZWBwRhmvAubHUt07wedImNUkuXx/4Pw4Ji4TBq8zii+5vqg/0xrCQ/f84V
J02eh0aPitibYiWXjlIvz9mtnWo5gdKm9tPdQlw2GnuqsJp/15UgIL8Ytdqzp0ODtdS1Ozv1nzIL
IW7PGSxl/FCNtU6mWSS+vkusWBeKDXaT3yQIDHXHPKR64KVjpMS36iCZ9g+9KZPyYNUl2mVe3CSy
X+xyDaQ6TK95hRsmYaA3Z2uOzYexrttdIMm+9tWcu4G2hRHkEvSNVajW9olR7FS7T6bEmQu3D5q6
PYdVmKaBFwz0+j8ls1CM50+sNLrX6j7voMWKhjo/wrlZ4veFryCP5sskUPe5mofMrtOpze8YXBI1
mxns3ADIu8/H0YvNwFc9RR2q4Tg1Riq545ho5sm30rxWvVgvy/ZlmlVSnwnxzTrqBXXxOA2NG+pW
qfx0KOzNyTmPpUDwfadRWEN3VylTGXlDIQc0hWap6CMz+2YoZdOepTofRhlxBSvU6/CzGcQhieit
1sBszYR9a+nJH1XTA0tFIKgfx29VXcXVz96cVflpGCqAcEloZbrhoZcw0Lpr4lxW7sNI0ROGY/Iq
08/NYDb2UdJ0Lfja2mkz31SmIUnEDrkbvEzKJeTUFKZ6vLLvJwiMUqlVqtizfXlWYQGaITMEniEV
asyu+2pefKN4keq/i0qLZI2CEGxZrNL3s/J70zmt/LEc5shnaIYjJf0V2U0UHLSUGlLNTNsg9Z/j
mCpnNUta/klNak3dh1Ptg1BrGRpLf1RaYZiZqG1J7X09xmn6xWq6BnKzMbWNFpC6Pk2ntuvC6eOU
12aS7vJ0xK6r9U0epreVldht5zpQ2GePvdX2ie81kyXNnRtbYx7c985cASFWkiE6IcEkmfsgj1Xp
Z5HM0QBNuxIajctcg6rc4GZW+DiUfRTfZZDEJ3+QUmrSdm9m6cnnLKm7opmb5qHQylC71eweaInW
ZkPttrIaFN/7uW+0zuu6Lm0617fjuQxhZ62k+V+wjf8vLv9/3teWJ7Fvhpech/vvvI3a6fzr/77+
F/9Ul1edfwiKQ5tbDCgpXJ/cwf9Ul1ecfzBoSSPYhMoL/nPRUP2XurykWP+gsMx4tKLQy6SAzZ/9
S15eUs1/kCAxXS4oNA1eQc5/oi8Ps+lFkgA6BOIyMmwGv0AMU2pdFLQGu6VV00KzPlm+PXvM1Opm
QOHcyJ79Km50xZUmyP0pOxuN3eGLcRTtDDi0lB0TRXG6C0hC5PtsUgv7nFXdIO1k5vT82y4sLeuz
GkSh/00xh2q+iTplbE5lRZi4K4zB/jVxRVtffQpa/mjrLxhmyDVN4xCmHsOcDS9qU+2LWStyfR9W
ZtZ4pQaHqVvbTnEjDxYvUYitw1LEH1W99VsrIBbVKRmWITipDtwylCf0MOGuAojjdLu4gt3Dyx1j
MvYBgpo9JL7MLbu6nEjPHUHbOvfKGJgHparq787QTL8VKw2/j0aRVW7bVfbgOVYr59+ach7UD1Ae
jtLeGkls92yyPB1z2DlHD67TZDpk89TXXlfGc8Y0PUvecRqLCMRqLlv7sdBGshF9blMXOQHlUxN0
Y3EeLCRF9kVSk2nXBayIrpk72mdLCsv+q9pU9mnoiiHfp1aFCYtJsD+NH7dfLWVoYL0gmKm7VgMY
e0raTrZ/122ZWi9Rmhn5nYV2dP8yF70h39i9o4a/6zDrchgYesnhR7aJNHQ/GyUJSb2aIRBoR8mO
zYh7RNX6c1iOw+j6zJGTDRphGzMNneVj+JQ2Vt59R3HJNcpJV787eT/DpThLirEX93x5UvsgmU9R
rtrqgz/6TRq7Wm7MzZdYVue//NrgW/hSB8uK2ZYJ8jRIm32pIFU4xVYr5i7taWwxPVeNZw+B0u3U
jCseptWpVe8zJ5olNiNuDuHotxSC+zSF3iSdfvDH+Z9Rtaa/kiBsolMbxUO2j+fGbB6CLldDLxhz
J0f/Tk8I2NNoeJISxlx6raoP3mgpYEXSwvRDN20M/3uaklNAl9Um1T6yZyv5oFlZAzxVK1T7oMjh
9KzILRVaY+hKQA96Zda/Y0cKeaeOdll+yeWwVAuvqxN/8rJOLdhRRxvbnZMPRXRQJCAFp3xOs+Jm
6Oq2/5L1NQIXM1rO9k3UGtUhkGVkpMfxZxyTQvwqlXTO79K+SZOHaCiM/GzHYWbc5ZyWxvWzScA7
cz2aActqsHhaZ0RPtOBPVkW1ca9AP2/u9ArZbdROLdjVQz2XnkfZ93OGifz2RWtz5LiHQJM8NZZ0
v/SMIDS7X201+MnRVCIn3kd5FemPSjtWCITCVzLeVoPR5EcrHRp6AMPcR7UnT7LfHmtTj+VD2aJ5
dpBIm8KH0kqK5nMa1vPghWM9Sh/HJq7LE7zwesI7N+cy3vmjOVl7ladUeR5NKpE/9NLW4GNi6m/2
+JKdvuvCvPkxjiW6UFaWRTU6pXEQni19/h/2vqQ5chzN8r/MHTUEd5pNz4GLb5LTtYdCF5oUESJB
ElxBcPn18xiRbSnRfcTO6muX1aUqMgMOEMu3vGVSbwQlJrr/dhpHyk052EpxxSL8rINZEVl9ryWP
1JBZOJRuOXXGcD3FatsEdsYycy8qxsfnduBWS91SRbwvvC5JdHJlN3Eqr1SWlOph0CryMhU4Pwd8
DJq5+Rzr+6WtTiV0YGNxoB0tDIogtFWmxB3Rco73idGMrY8HIaq2qjIZEGTm3GyCMi2y/kBHZwQt
Nmmz0dUdnpSB0hp2fU8UtYZgs5hmpmUUOTcT7hDuouUyMjcVJJt+pLGS6xsH9p9kK1UrTY8M2kIQ
I2N9Pga8w0nwmILB3C7PsnjHi7ouj7AzjPKgw32T7NQ+L2FaAPbj9Op0DHSoAzp1rGABbF+cor6u
OCo0pj+0Vh1Te2fzGFy3e94mPKcBsath7LBrCoABYrwkrbSf1DoZravBzHF7jZ3B+G00mfQXEsx8
8HITTe/HQau5BIg1rrkLHZXJDibDJu+sENYdlM/rBzxoOnetNO9qr050DglRWUN8y0i6WDkmcd8S
HwmY9uIko47XhKWGdi+0LH7Qm7p6FOiSjt4Awz15lSuVyXxhJVXvayZ2NFikOeOunjelDe+EVLd3
MhnVatMghYcNiigH1sGfBKywYBLNOG2t1rH6bWkMqn3FEAS8ltA+Au0BMdlfRbH/CbMQNKGh8L//
7//5w+nyX8XrXxFV+Mp//cf/2nas+PVKoNHTvnafgy38e3+iLUK1f6GKA64Q8BMOzAjmOs6fcItQ
81/Aw0CZRAOdjwJm9He8RdV/mcB1oMKOFxrEtxnI+le4RZV/ofyH+t9cbnNs/AP/JNqaOyR/F/DA
YJoVW2e15tlfDnotc8HmQwfFlmjQpqxEW7nc1r10C+XWhr/7PzXn+GsgjAQ6LSK+M2lfmjVx3sXl
sShr1e2c5odhkhVS9Oe48T+HMGcHBrDa8L8/zwUIRsHBsDm2Qn8rne7BzPU7VpJvcVr4wl5TzEfY
e2HtgLqxEaEC4nNGT8xqYdkdKY9jLSvUOip4IgVd1CrPSDbJpjUMsjE00T+OVed8T6uh26kACjLP
pGhGQ5LJKXy1UrJvbVt1ty2T2GkjLg/uNHRj1dAd6G0ZuYnCBtSkOrwJcYJgNBZGHswuPfd6VxQP
tToWd2nC0nsy6LV6qyN1h4rmOAnrLUuFkh2KWvbxDGkpaneKEqfbcyeesm3Uxrb22Op5lV9bapXf
5R0z0HXUK4gJUr0Gp0201fjWM2jugvHitG+Kmtf7PDFThBC5jtcmKkHshX4DfHr4yEELN9XSCNGa
Mb53zqz/O3X6XhSM+3zEU01R1gt4VFTByBt1W0WlElJsvRSC4ZazjUrNQGprsB+8jMvQUEr9wHhb
eahhEVdEgOVturolrUss/JtymOjzoBPWBYLoie5L3haIcbLS2fHRSImHiiKM6EaWqDd11aW+4Mr4
Q/SigHiFIPwF4XKqeJJmlo+kR8CAIOXObjLV/lQZiO5ROmGODewvL44mM+prpnV9wNXIOaYQGn+q
JwmTBBtWLXdlHvfXKdiCm5Tr7DgTxN7LSI4HpxHTc6sK00e6UvANdWI1wH4SD52Mi9u0Y/IHaQwd
lLe44N8zZmohJ5b+PeGkRPWnjdgLzmjksdpqoHLM5BR7gNN1SOgHrdtBXKYWjZc3dm5moS6RsTco
S0LgbNfpFrFQg1KZfkCsOA0bIAMVec/0OAMcVuU02SSmnQIKrxeVftJknNhwLtE6BPSTlt/z0o5h
zyZBxwFob8BGNEvYwe6yNJ8GFwG1vdUQNsdu2g8JHMnlHCtzOmR488WENywWOoSG5ZQVUOBEDbV2
q0JPPLTXlTueKdCoyxqynWm+NzkCiJ3VFqZX2Rl9qp28vlcnKHcCChN7LRvULSo+ZR90XNsUU+b8
NIa6ua+IUA51NdmzqanzGMcRlY8kbfZdCy0UOPQItiUN/BbqvId+LoQ29Kw6KTUNUcvCO4l184pU
wfllWhPUnYl6R5ojzWHd0ZgsiH8NreJbZle7tMmbu2gaUdsYm/7Y5da0dRxSFW7fq5UHhyP5MFRW
fVNHEDduxoFvGhRU90oKPTkUBWMv6iZtk6RSv8bOi74VJGo3ipH0QWRqfGMrw/iYF3ESaKVSeD10
VLcjs80fTe6kPlQEa08xxDdmldL2yzwtbnurqo4VsdV3oRf6pi9jWEiIuPyWj1QLmlHWAeR9HQQ9
HU3dIinUW6iAOe9ma0FTqS9lf0T2iExWKLlv0ch8Q7UXzUItU+9RzoV3pN7+hAADdyNkZ9nkqN9G
qRtB07dvKLmpvilqck90PiQoXxlQ5ewj/L4aRWx9YvBFyuFmy4yhCwqELN2cBuLmPlnppEEMl75N
ZSoRF07mro7Va+GkLMjBh3KhNDP5smmvkeGdCM0Kb9BtvEq8hwUw5Hv9opHEr/WeoshfaKAvleDb
dTb3Bbp3LkHxNDP4D5n0tgfYH6CEfTc8jIXo9k0zzD4jmbkbLVt7GoFORcM2a94VYWdH2sfpgYLw
DrRAM71EAl2fVDL9GVE65D0LVQuQDIz7vI0nHzoj+cHpIuMNuYQKNGkWvzsNGIApm5DQq60TJKJ5
g+zCK1eiLjBz0gVJPPKbKhMM/34U197Y5ea3SVO7E0cc/4icEbDm2BqfEGkSF78TAPmqgo28A8lN
qXPnSUwdvyZIxrbtWPAXrAd9YFaK3FpR2yAWWn8DqR7UJDC4HFzkYHrh1k6V2p5m4nrxUrgctx64
KaAYVCyBa1DNzAl/GqPHiob5SLZZKcYMIpL2dEelUT7mJlzYjVFq+CKqCuEoLtV74FIZAGMFPouL
DFveGUOen5DfojSdDvpo+qyg6ksM7YAhmGKt/QZBiP6Z6KjABo0ozaOOt8byDKnBJrxFXAAhII7m
qQEfMkmnQ0LR4EULDsQgFM0DnlD0s1Pq+JVaHJIpjbYxKhVurANghUokxI+0vVA17jWd0LamPg2e
Yqf3Q6KrblG25WESUQI9SbGNBhQ+sEZItFPagUqoulOrJic446C7nCGnxsaSvdfUrfmQSeSU+Kgx
krepT8m2KQVqLpxaQNyiaIOoPq9dbleGr1XDrUVLPgvr5XvemVdRhusjN0dz20Pm48A1Md4Qq20P
KHkaW4hARqcsjbOfIu7Ho2FzbRuLEsh603quqMpfKoaj5+oIIR5M7tArO2uyq06N08ltUcW7y63I
jA8dMv8HVIGzk5lH/X0VUX7iWloc4LNZ3+CA5TAtNKpWYv/xpgoMJnAM4ibBtsVFVV7ZE6kCXWFT
YPciezIrfVXN4XPv/Hd4hnoWsMoGcMSauQw1kc1Hpa7JoyPt+AcXzZa06ei1ikIOCXNMn0xjFLQO
DnFcqvEuZ1UbtLqZvo6iaXxNL+K3qpdpdAUwqO5qQzT3RhK9/m52SWSu4C8XVNv514INA7IBvKVg
86Esf60o0MgCsfA4wNnKiX+ZRPEQ4Xg9bifc9p4R/cAJvEcQtxtnHrCdbyKJI8du47rFVfpoxd8G
S7oJcfyegrSXpJsPucbNnxj9o37EeeQ+909VCuIQOB/qktdNMzVRU8s5xiZoHkOrN3cjOgrftUqJ
w2aypf/1cAu5ij8LMgPo4VCOwYDE+xxdO9Aa00lKjsW1wEEdKFKF+1kjU92jTuAOr7rY5XQXOVu1
3esbsf0vsPfOdxCsGJAvgUIIHe0zvT4GxLPKcusoN9ozSG6QqnpB+2OWlBugRmI99WLWzPL7N4g7
ad+/nv+l5f449vznHxIlNGYdlB2sY6t336iKMlTKhe519YiAqYkn7+vRPjf//yz2x9EW2IOh7Cpz
4mh5dz9iPKFa9fj1379AK50PsGjEl1qHaF1gOsEYoOeDgB8cFHjKGNtkBwaRfCy2a9rE8wb5nGri
68HZHmKL8BmEy9jnFdSRnzlkso+4A95HU0W8Y7WWbzpDtGMtvmNXMVh/SRI/lJa1NvhnWNxf8/0w
+AI7Qhq9nUlER9apXhFNwMXaO6gurZzJhRbBfw4Dj0NtlgcA2eTzHHs8ZbWaO0c929NSnuqM4IG5
0YrWRd4CvD+QHPVVbD98/TUv7Ra0Z4HdRuNEBSb986hlr0skvuQ4JarcpVhm36kqcwWFdZ7toh0B
rBlGoHDXXDIF246rpC/zUEb5Boqre0663YC+tJYV2zGJVka7cNzgsgfKF2od6rnLi2PE+sgFD6Mo
9gQakaLEqyy91lqpGVxI4lGb+TDQYmOgccvinvHQqCXQAclovhWFQu5HS6/3SDBt1yS1vY1IZHqG
XidBUibGvZUmlhclPYHekz56k17BnxN2oJUEDq5IoKgH/+m9ofHvEBSCQD1V5dYeHbq1wTD5PoGo
tKmGAmabVd5ZsTuZFf5puzMOiqgVr9JHfxgbBWlVrWpbW8knF3Qp/bYoRv5tqrNsm9BpzXH0wiaC
4TEodsB1Yuuqi60LSWqHl1Ud1lRUAVoDiTe01Qolc22Mxa2DTm+Vo0oTWgoE5NJXNVs5CAtD7t/n
D/AGaFOA5YZXeymJOcaNYRo1D0VmyKtJ6vVOIEbewPxzutMaCzqrmiVyDyLw6sZiLURJzaG5SvQJ
7aJUoKc0WS0DTiCfTi2v8I2Zw64RkMWO18RtAtuOVhE3vSPVAwwgyNZR2vo4wFzKAy2kyrf/+FzP
3A8FzkPgRCHu/XyuqcKIg7pxyOwsd2OmPIJDNP7zl+bTGIt3rXV6R8m1Kizt8m1IxieTdiuX4oWr
F01cBGUgfKi4PpYbi+i5KeMmrOzu2kpHn8fVfd7bt1+vFagjWI3F+4LNC2QZCElzA3lRymy1XiGy
q0Oi9m3AgUhw1OxUJpLejMV4x3ITpZlivDHzYp8M4rZuhh030tLtSnkceep1ZX0L7aZ8Y/cZ82lb
uSCOuFFNrggiHuC7TkzJ9znN0QsxijaoYGwEvYkOxUXeWV5vF8/ZCCf0FF1ZhssR6t6+VRcncNYf
uDTCCmqXmap+kxMKcQBqpe7k8CMqbxquNm1PDGDbNFVFWUerE1Tq+p99PN0BL7WhqNkjrdtPOflm
xfoOFTv0mqUfEfiVAWGTwhG9v2V9ct3o9BpR67fOIGE7VLf5pCXorz2yArCxKPL6vH9RJ4ZeY9eP
qDoo9mmUptih+zV5dTRou6gl2RVpeu5lWm8dkDwjlYU4hupadnIns/62IoBW612Y22OYduMuGVNg
cGuxqYe4cSOT7g1rcnW12WV0ACpXzZB7KMYPtNr3kVF4Y59eNQRo1cQ8OCJ7SRr9uQfczx0zgJE0
e+WGv7T9EMej8o4yrX3GxZRp1qKbLcJe/85LCI59q8oVYO6Fl9H5OMLiCbFHRSBdE2HJkpe4gdkN
09POy+GgPaX9rnSqNWGChfjCn2vu44iLrd60ZqkkTX7qD+KauKY3/kr9DHrO7TV+ha8A4L7m9nLh
PYb0L1VROHSg07WE3KNrD65F34QAjrl2BtUHclNB1EUBzejrc3zpc30YaAmjB07SLmDDHtZ15EMN
bdNbd6xdofAtmDd/1k/XkR7PwnsaAozPF6vVA9sROXVo21zl2zgHAzkxGzPQ7YjuG8rqXWr0gNkB
ZOIzx+oOeeaMVwPAB34k9fikMm6+fT3vS7fXx086//mH/IJZcWHiNQmpA0AujV0WrVyQF8LvT7t0
MeeMAy5iRclpNK6YoXmJXXl6AuTvY9SgyCJgVtTylXW+tGk+zmn5tgAa0+q8DcdIQnMcylzdNzV6
jRN15Z28PDU8Mir8RGGlOv/5h7VrB6Wv2NSGVZyX3uDwoMJSesVYVXBhanbpSAPgXXaFbX/75x/t
D8EbEQeae4tzKPB/6tmUnXRBlLuED/0JHpX6yvVy6UTos3IiCFUXSFsEFpUDt7vQKE9ApLgKvWlQ
X/16ImtjLK4wAIAgHidECCjMEZgNuF8Wm9pkK7HGpRoCSKYQT4MxFhqBy/AMsoUFlEuVUN8mzTG3
d1Z2rXbXigkqB2SO/HFT5btC3TK5bYoAGdrAwF9ZY3xf2pUAzgD6Npu4nrFm4LA78SihoYZwD4AB
NwKKuuAgmOdN8PWqXrynPw61ONQZqbKG9ko4O2TVIQ/Ko7gyr2dmEtuoO9gx+2vudpcyUEhsguMN
moh1rpsOlW0pFXzJlGQ+DJP30P9/STRWeGreHIZceXbK7jGL8ieIkvpfT/fSwiJVwyuBOgwECRbH
sCJJaztFcWJdsmXs3ql+5WUgOdt8PcylvfphmKWhNbC2BVcVETaQIRjY92Kc3Gl6/XqMi1OxKWYC
Bva5AohaoBwN7dZQc15BL/AmIw7slLss+f7vjIP2Maj6yLqWET46hRJ1+fJkMNS4m3wzOeneiGFc
Z2sre3HBlfzz5kHeCxq+KL2aYEN/viQzSy0IH5TQujcPZumNL2048FkrCizl/ApMhFvNC23iA3jo
2tezvK/mlRtA3Tz1qO2Tl7XdsuAQ/hXEfEg45+/84dZGhk2bOKnDqIAtjQdePcr5Lb1BH77xm3K6
zW02uEkssl1DIhJAQedNQ5PBnivXQLBKr0LhABV3Rg9EZ8S3i/y6kyJe2dXzGV2mFR/z4nmrfPiZ
cQYbOKOvQ/AGTrV+yxv2+PUeuDgA/JL/er2WvjENkrya9CLk43dVq10ryVY+/byQZzP4MMCiPMTz
hjkE0WJsbHRUKjvjZ9WQlQdkBqScDwLALkrRJmRPlrTfsdNhEGO0YWb2UGgGEi9C8Rrq2/BtQS0p
qGsTepH2r3KY9kosn5hC7JWfcHEdcfGgRIzyFF7Kzx9KIUaKMABubvYhrQcfgvUrF8+Cd/rXjjU1
YJJnwRBcrp9HQMO8rPpChMK05TbNM6jfd9TaJYmqePB2rvZJ2jWBgrLQIa6No1JWbD+qikT3rUn9
PmqRKiaZ2CrZxLeKMqB/CmIn2MBx44t4JPsBFcxNlENcFKbAhddxArcC0VSQzulZ0JcAzCOoKdGr
Grunr3fhpYqwY6JCq2u2pTt4GT9PrsqdhJGW4q1q9lmQnlCXSt+qQAYmLoEYPpK/1nKKSx8Mqk6z
xNIcOy2jJyZwrVp9F44M9CL+PYltf2VOl3b+xxHmX/Dh7KIBJgyaQ+eP1O0ppXZcuK1u1Setq+VN
xWPmS7tO/EiUIA4hN98PepkF4FVp+5nLFdp9/cOMoulQJvZa5fEsa4QIDKaN/6Ihhst/sd5S70kH
HHlIZH2V2jOGJ25dgwEiYVbZKePdSpB8thbzeEiC4UGEFA6r/nktQB4tI+B1QyNvfsaUxj6zBnXT
adlKvn1pXr/r/LqpwPFo+aSB29a2WSxDFOkAnY16CyJPpLOwwXmLcukQx++RbNv91596bS8tZjdY
A1GspAuJkz5PVD06DlsZ4Wz9oK/0cS8t3oEIDampZH0oYrmtQK2ejOqgNtHKKPPfsryrESD/NmRB
mLxUaMDhVtJiEGHUNRsh5A1StkcpRngj87WH7eKEYNEKeBaU+c6Uj6hFRFqRIRScvaY8hetdcp/r
8p9uu3nZ0JyA7RUk3M6UAmw11YZEHcOW3xOBbkj8VprNSl5x8eODWgGFMfU3Efnz1h6GToDZJMN2
fGnEDdX+rSn8/dcvvvxIMkv2Aw2FhK5S8l43atANP77evxc/xtzSpMAJAy+6fFoE7F3NdgwFiVxC
hduaP61OX3khL+Zfc2lcQXj+W9Hr80LVuU4m2ukzcs4+qFUa3UDH0/I7gKgOtilZIGoJkNI7YeSU
p3Z2oqmW+C3gzK4Eiu65m2RxspPEtn0NWq4emJ2q13eq5kMHpnn8eknOXyR04IGI1A04V0KCflkK
grC9kk56H2r32ZO4Nn5bvziT2wTWofQzvziWu69HPPsI84AOBS3aRroLRbDPyyNpj1vf6EMTGnm3
ljT4QVQ1kEVVJ5ty5Vuc7VmMBe9mxP3gX+NgLMaKBtBp+7IOgfo2f8VGwp6dHl4lX0/od9Pm03WC
BhpUpAC3NZ05M1sE/QNpmhxdkLCxzW8SJZ9n8ITsZ31I+EsN94KrTDJ5Qhm6DJhWVs+5rt00tc03
Ewg/10WbKve1ObBAS7XyCfAMdPtFzka/N/Xo3Yw08ti0jF7pdNK3etzzX0VWkfesj5L3rgMDYuJS
vHJrHFdOy6Vb8uM+XpxIKx0Q8aMeEuXviXUCNnfbQRQ2gYzp1+vnzF/h0/rh9pqVNRARQRfL/t1z
+BBAgOdcVQC6hmi6Jluas2foI8J9WevtHSkq04c/rdjFGfzXqmIC05Z3iUcndJycjA07qy5LUDlb
UDQdCt2X3HifrCE/yIRCZhSgnCAS5i8YBqiHZgLflDidE6L5UAYRzeE7pFRyO0aV9Edd+6UaU3Gw
ZAyppdjJQZe2ottooArAeOgyT6TmfqlS9kI7KAe4k4yNAHwt0Agah0I3yY6DLOLovvcAz0xTX/gG
RxRrjRbdmYNleIMZszvUs8ZtjgqbbxrMeHRUkm/SrHf8CL2zfamYIxoO0v5pD62xVSMLfLKK/+RN
nj1oopujWICTlTbm22KaxgDWB71X51Rca7KL9tOYqscZPOXXohh2Je2EJ/rYDkBqHvZqzuPQNhpI
fJhxGVSWdAItzpwQ6l3cGwnIxVDfgIGI0qsQZAfRdVOTRnPBkLf9KXdKqM10cL5TM2Coo0q/AbzA
BoYZzDiosKS9koHKjQfbjvTuByWjgGwi2C1tlPXXda/WRysFMHZlB50dcxWO2Sg2oR6DSsJZTcTK
qx5WPkNYDcPBYtWNg3bx13v0QsUHQyBgB8mAgjKwbMzzjEs71SVK88dO6QMg+r0WLK4C7QdhBSOo
0npt+03WrQx8aWroFc963mB+nsUPLG6sZuwoplb7OShRw/TPDKXmfAs35N8jLDPjQZNEldEQQmbw
JzUtDyg6V+bFBtiAf+MzfRxpkTuCPmNWozWEUjU909xXpFoZ4By6NF/2GrgPCLbOlVdLVleNGuN9
B1q1B2gMh+VQwcfMHJNAbYfDINd04c7i8HnxoJuLUqA2wyjmx+7D1UXiGBhTZwibQQ+Agd0o9rsu
Qe5T4fgLJc2vN+GF1PjzaIsbWRmBbVeMMZT4RLPTb5Q9k+bGZuoV9o4LL2BXGcGcslK4gSUQTzCA
X7TZBMCDuU1F+pD1+d2osV2Tk72VvjWm4+mTGQjckl6q0nfLnI1tI4DJYaP6NkRIh5W6WEldLtRr
P89iXtMPa8bIZDq9roUS7o/GLrtiKEqDzrlVZ0UrSIw7+7Uc+P8zJGjXqJ3AMWaJM7SbQcJ1AhsD
GjPPzYMCSZ9XmJD7pi+DjL8YsB9fl6S+EAjOE/171Plsf5gohG0MAFPHkD1J2MJAOUpAfRgW1LAQ
pgCENT7TPDzf0KztrpRvUbCmUnahA/f5Byx2p5bbYK/gXpx1g6x4a0HK3fE6H8RlQLT/K+7F5yHD
5wEXG7TO0goXNY7Dc/lqgpv52wUXxOHUlzvtCIPY6b4/5bexT79/fTRWv/BiUzWdk0qnGUOLuuN7
/pNyeHzM3Q4BYPcV4x6cRSFMt7axLt7OH77wAmqj5Oi7N7jROvC5m/LG5sbKkV8bYBHAyqyuUi01
QkZKoLToXrPk5uuVWxlBn4UvP2xSvTcKsF+GsCBgSRAUopS7rwdY+zT64to3EAI7DFSQ6Ng9VT+B
PtzAXwZcE5cch0D1Ibd/t7bzz3KM+VoGohhKCQpC2OVrLTQeg8cfn8boJuVQ9Id9QT5VK0/z5UGQ
wSCTpNBm0D6vHKjAxWBOYzgO9Y5SsjXktaF+W1m8SycKTxlQgaA8o1WyWDwFKGyExUOY7jvuqxPU
HrUr5w6RRiCcsHiaAiD3HqO7NePay8PCt9vAkw8RqcW+yzWd8r4yQpPcFCAeKGCS2BA0WFnBWeti
EfnDYgn8S8hjAU+ERu7nJTSQvgxJx07CB0FsP2VgKrnl1oZoww18jwH8eav9AlbrWkAPNMj8dHBJ
CsCHv6rpfPGyRgcCTE3orIEvurgrS5UTwUc9VKCoOF/WY9B6qV9NfrSJr6N7Zwymp9kQJn6r34pf
a32aS6fw4+iLi5PQRvRZQUIz5RDH7jLpKsPE/ullMmfef6f6S3gJB2w2AeQidHJR/Si0mRCUxM32
6x17NpM5Gcam0YFztFDxWlzEusFJq9I6NEwJgkN5HJAJrszj7ODNQ6jQiAJvAGIpy6JuAcdqogNY
Qow4dWureGpFfg/63Yry7qVhoKAGHDX0WIAQXJzvAXBYYZpFSGUali09lRFMgLtBW7sfz6JWTOfj
OPOKfriBe5i82LQvAKnziv34auzaI6TZrswHbXLVE/X4zbDl9/2VccNWbpezU74YebHna14nXSuK
cOzN6ziSxSatFMVX+gLeLykrVj7beTgyDwcTlN9uL3O69nmivLLN1iirOR7yjU27BTlo0206fwrg
ueSvgdHP353FcIvHOWvbWR6tCpUq/VmOsFCFgQ9kYuwmgcxCfcUt/Tj2zTXPp+tpEk/QfAxlI+4d
dJfSpnlDZJ/4X5+Niz8JfQjwKigsaM6Q61naUFInVQjhqEdeF37No1cwbn2lHR/NTn3pTWcnteE9
VdWnssueaTk+ka460AYSF9q0EonP6/2p7oIFApodFgogC+jqslmRqgD5clmFFKoZKXQXWjQsRYU2
kUW9Vnv8eu6XThNgbTCLwUuJ237xokBAIoZTdx0O9e3Q3Tswn1Ta+6+HuDgfmGgCnaqCxLa8wg30
RhvdasIh/y6cMQ9aWzxCHO+akSQ7OE65+Xq4izOaJQJAXprN+hb3A3UKngKvHNYm+ORijN+B1bxK
ZLdWxFwbZ3E/lN2Ut8xswrb+kQ94iwXSvJKuHc5LtxBQ0DP5SLOR0S6e4gwGRTUUA0IyRmSTTJW+
gw1i5ydQLgtSbjtvWZsz0IJj3ecDNbdTldebyJqF8g1luu5tG1Jqjj40O4DHssRj+ZD6jV4aPrgS
ayqtly4uoFOgcWTNMlbL9peud0kzCuD40tbj/VsiZsr6rsufv/7ClzYUEkaA9WE4eq6yzSJumlHe
hB3NQaQGc6GKHuhk3rW6892ys5X9dPF+NDXH0vDa2GiyLI5IrwyRM+ptiDK9fp1pA1raXNRbS+bT
SwM/6hsV1H2YD6XwrXN7MVDfbgmi6hxsSWYb+T0UAqGd9/UaXNh96GQAPANYOSLB5SVRklTrR2MI
gYSiQa9RBGT1gKZEBXrF1yNdiBzQqEVtzYKxBkDmi+lnPBmrEb1aZUARaviu8zH4eoALnxMlQlw9
fzVN51314aHlDZVm2snQaJNNCfpChKqI8mBkwZSuIcQubFC0fxV4Us0X3hmJrrGiCaqdMuyqG718
BcIAxqWOCxXFf+PrzBpzBno3yASWdxDK82hK1BiHjxCHUNIesOjxuciV96+X7rcc3OKtAK2UQsgL
GEkI5i4uO8SuHRsBbNJyqVUbO6H2VW3k7V0lDPO2UGoFlJxUD2hT5HvFymjQVrX5KEdnCrsCIEQe
d80ziKTyNcqEM0BCybKlqzUVTFpKmYdNCugq4lPhIYK0PbvN8k1t281rJ4UTdBqKU1k8vVNd0qCb
9GavgicQTJFdHDSlUMNBQWIAaczmnaeD8L6e/aUzgFsLqQooqjNf9fPGIWDFdpk9hZNDNoOCkKV1
NqQaV57jS/sfSsG/wbVzQDhv34/bk+ZKnEkasrYed6xOikAj5evXMzkfw5nbw6iR4z8Qw1mMQSBm
kpgTDROI9lEIrsqsvP3vjbCIuoxJ2DJ30MfVfmnw6U7Gh6///vMiKISiYS6F3WjqCtxvFh+jK6Ed
7uCLK7eQmWieWeOaqGyxIPKjB+VGvyF3kNQ42g9zZOnAxh6CeQcIcaD8s4WP2Spm/+KKghEDECOd
u6iLgwFp1CkrDTWU1DwYU3nI0Pb7x4d8njHMTUCtsOdk4PPGgAzjNMaKOvvauSbUSvQGO19dgZGf
73EMMrOH4KSFPsPy9k1qO9YiqYW8Lz06/KBQThyqNeOG8xsYg8wOhRAnRH1+GQQWmgJmMVVDu2bi
BFvcLnbLuiObDKcPKuNy2BKcwvuvd8yluxjPCQJuDU8rLMM+Lx8KRbFVWRUE+h24PZbKXujlY2HA
R5rnK4uI5wp/2ed7EjOEVD8OMFoQ6nKwWI9YSQEAqhR0+1paw/q7oXc8mqDMWrOXLHdCwq3btopv
YcV+R0BajWwlrCVa/EDxwWjDF63iOZlEBMA9okPATzP3LTOgiQF97a4HwP97gXYDVDo3NRtuSZx7
yUghb2d7adPuoBR56mp+7FLIwYH9v4H0ojfmkNOvekBSIa6tQ2V3vJfqBBKNWf9QBKhTtXMfl9EG
my8opuFWL8bTaGnbMY2vIGpE3BwGLbxpjwQ1qBjKmxqqQimo99LI/IkmV5P9vUorCPvGd1AS+X/s
nUeT3Eiapv/KWN/RCy3WpucAETojUou6wJJJElpr/Pp9wFbJYCxjava6B5YVmRnhANzh/olXIMrA
Um31F8xQ/vDr/ITo7j7RJqc1CMvBFtvaaO1atH3Rl+zcwLL21STQ3UzvxSxy+jmluVjcCwLFuziH
9R92VEWGjdXpTzGPH0p4dVOp3b4H1DqFw/PQU1ev4tthTG+0WnroKsFVijqxLTm64eFvwjmNV+YU
0hAJq4d2UOWVHuXdoUu7o29au1GMnT5PNoSbla0IAoLm2YOFZAZYEUdM5HUc5Bst6e8Qd82dhka0
PRN2DeGIHudwGASgBZW2g6mwKQfFtVJsn4MBvWbFFc3sWyONN71fvpq67hYZ7rFajrqhZssxj7Ac
P6K5G2i69I9Rw/9kvv/SRPIhFabA/SHok/vmyzihO5lbGMnnZJDywqPUlX0xq8d2aFacy26BfkLE
OYp09qHqfKf1K4eq1oYn5cRJtEJ7xEGuz5NKf8VxbQ9Zv+P39oGGtIwgQtgW5B3W4x6NJvIzMyqu
HKSXNkvKNtQyyTGIj85CPARjkzqSmmOnTptcw+91ku9//7L/CpHleFgERKjXIMALuuvnt31IA10V
RJE6nrYyoQCu0BDf6Ss0Wq5rJfy6szAWfB/iLqICalFnY6lTL6SwfdQY40EFaQ9BWiXKlw7p1t/f
1eWBLGqTMkXSXxwgzDmLJJyHj5kubqP5rYBb2CZ4sMmm9/uBzmSBmZHl8Vn/HmnZ3z4FIZLu92U+
icf5JNa21DkjjW3sN8yt/gCKMrH1U7adPesZmPbLlaEvbZ2fhz57muGsqkhki3SrMEc7SPtoPaz0
FRYJ7nXvyAuVmJ/vc1mpn+4zwCBBEyCNhNvuOdorL6hU+o+4gu5kRvSxpj/lf9IG+Ndnexa5EBVJ
k6BVxz55K4WjYFyhMF18uT5N3bKIPt2SGRe1BjcXdbID9d0ETbYrE/RriYBMkJOb0IuivX4eIqC4
g3BxPkMsEqYV9mDKqrzFkdrVFVt/Y9f2OMzY0c3NBL1h321+P/yvYjEszU/DnyPVUoSGlYgUJHiO
3v3Jbh+jvbEpT+at6qIHXdjYf6LeSbdAdk3gQ6fhz7rk/n0GP1/CWSghi6GKJrx0XExhVEf1tBfB
+dDWktffJKvrHky4BjBn5+HE5wHPXsdKVTE6iOKTNuZenpu2IZkHBLd3NcD1Zko3yE0m6Ew3MJ/M
zAtEr+DgDZGcssIvKDmB+H6cosfEb5wEAwwpL2w5/UglxOIn1NekW0PI7TEdNxhPHtph3JVCsm77
xkW+Fj+26T4ruq912NtCUdq6Skk4D1qI0Eqw7g1j3Q0xHWyD467VtnpUvego+gAgKSW7EkvXL7pV
0eNvWPY4QyjG93KI3tEDKVYA0ncQT1zc5iIbcpqv3SIBoBHf9E+hqD2iGVJgWStK67EF5iDkDuqG
N32XeH0yInEPVj9/FmPBVbudJsVOmvROMIMaFpxqwlMCR6yxge7SbDtT9IzsSUkGew6PphyBR3Lr
MvJkAeo0gYyfKu4Qbetp19YbI32U8icxvReCByVzuwbXoWZypT71NCCcRdC5UwliIYTj3JVraNgO
TbuDPzT4tjZPcf/a9A0ije9ddyumvh0M6GInd5P/JZKRvOuh54crHXdz8EpuNUjbqp83ddnbWfuY
ldC4tYkaWs7sHaQGkcYKMTKRS3iS/Rt/uFUQAUyjTSk9m8NtliMFdKMZu7L17SJ4H7WHWERCUuhc
PXj086+l1aLojFtIsKeWsl4wX7WiuVNnPPSt72Zx4UmFtk/rQ1Cra8TG1rpZHiK/syGg242k7MXw
m6xEq8KEL5G1dinTMMrxW5ukfeoXb75KLzLWMXiZUNIzyxZBTckxtPmpjGKydPmQ14gpD+WuDIab
JJNXdT8htSncx3kE+IF1U5aHRjn4nfI1MUtYl/E2Kyd3gp2D9QM6YMJK0T5ScXwcZGudWRlWMRpx
aOoI42xTWIS1hP7grAPjCF667hlTRitG5rAF85mHL4kl75Fz8EYrOab1xIrsNZvSQ4y6MBoAgJVe
uwQZ+hRYsD3UDXuZIWyo3zNQjOOoqbhzHOjOUCfRusDVZgHGfAza+IAr3kkx50NTI6EvNtibi1vJ
eOwS7H207KDLrNE5L9c4x5DdcIRa+EQqvrhCp3Tj69FzJh+kcf7oa/2gNvm2KKzCyQtlayi3FcqD
ZVtQR5leFLkBx5e5mF7AoFiWrnjDO/jmB9bGTJ40RMvDAo8ItJhiIB1Mnlo9DlFCrQlBs1C3B+Um
NnU3rNs94qS4ZlW6m0v6TZApOxUJShGPL1kZEKoMNmEyu5n21SrH7ajJrlH2eyCTe13p3Wg2N3On
2HLQ2lYzIpAaI96feY0ekLjMdqj5rhn2qPk+U6RGwQNnoDxxxeQ+MgOnR2WsqFRHI6iILWvVQhyQ
ggHhg9rxq/Y2ylEb1J6t/iVo/e0i65JV31P055oEpFMJIdwS7LAIdnF0q0mto3eJHcahV1iADpPy
WMvSQRiyW6uLE9ufxTUOVlt4yp7oc4cNidWICCnNu/SNOHmbGOmDWuePct55PfFzIvar3swe5F56
Idz24qqMVtBZdlpojV4tmfXKSM2lMV3tJlZKnB1NpPqTeeRVhUl0SHyk6cKOPlIlQi/pti3AbRsn
pffKH9y5etXKwNwUUTKD5jYfLYF55hLtqVDtwMDWjHaIleauXnztQXRxnVcOzwuxAT3MJVhdNJN+
abR3I9BVRMGPI/Y6PtKl6nQtOrgQHABPMJSFGEbv5TzxVYs6N3Xo4X6ZYoU2hnujib8qlb8NJOMZ
hXxQGCK775WY4NL5iEr9wrYBfIf2xM8xzzyoQ4d9ItG+8QrgSFMd5TA90e05ajdYzmz1FYM/9Qmv
gt3eCO6f7tsv4TJ6DcBLQfv/0iOmQx3J1KkgAt/UfrkKzWtNpgtNgZ9HOAtUBckXTX9Uj5rNGX+f
r/qN+WDaokstyw1Wmvv7B7okYOfxBiZsSE+hQUEF4yx7MvCpijWB+9lGGzjG6/AoeeKmulImuYCY
56Y+DbMspk+hKlrFZUnFlxreHHjtQXUax99OJ+EYPtD6ttVT5Ki32U1rQ0IlZFlsyd3wpttYh/iP
axZwl2pSP5AKGJwsPptnSyhM5FKLSuSSDOlL0/co4j+Y41s2q7HdaKffP97lu84f7+dw7izFsca6
aLQxOxXF8F3UsvdADF0L5av/ySiLOg8gCXCpZ3c0l5qJEXp0MpWGhkOlhdkWMwr13mzkazN5gT6y
BOX/Hus86YBcbAi1eJQ19Hqwj7H/bmsdOZXqDa/Vtl1j+eb9/v4uD4ofJ6AoxCh+QSdpTZkGGckb
Bkdecj9uF1vGBHlCof6xVv4b6eKlfYaO3D9H/BGnf1qw5iCkucGIwhyvxvaUE0in8muUUEobqdbl
EtSEfTbG/493ap0lHJoxTEnUqse6lUoEudNqWAl+O62CMH0fS2gRQhAP66gwVY9+4Whjt6NwYE4U
VvUw6ESnDQj/xNy6qgR18USBwwMkzQTiel7K0Tqs3np1PgZ1G+0lIZw3+pSXj43ckzlEIUZ+RZ/t
hym11oHY5M+pghC0Xw0jDVvFQEyYIztFhO3KiSAtGdEvrxhpkIRwJw3i8+vKcCa0ykE6Tjt/Xa7G
jbidHZ9lAcJ3fQ3+KV9cFv8e7Adr4NOysKJakOZkomQhraTm0Zgq11KoNGFn6Qa70ksezfouzHY1
8YpVfo9Kuz9W+aq+Wlq4tInJny7kbJ0MPc4yooC0yEfQjHdpiT4RIlDQyfb6NF6pM1wsseHWIy2u
BrIsnZe9aBIHtSyIx9Ka6t2U0q7TC7VaiVU7PBtKFG8lLR2JZTQJRZpmEp7I+/xNiSD+eGW2fwC3
z2Zb5yAR0SuF/vgLnxpVVmMyDdxb1Fl4DZH12Yuz7h8GWfVXQoLQQpsAFUz6/sZvW2lPA48wMMjr
GZlISOFozFcHEtf6ILdlhuctikPaGJGyqnG48rF0c5XMFO7apo5sZUwmV5CzziF+11dzoqnbPA2r
u0xpkr0WJhgT5EN/L5Vo44E9UtcInU3e0FfTtXrgxemGagz2jT9AqX4+P2deS18nKGiSbK8ah4hk
vh0x0GSLQBTr97vtpTNr6QuBQl1gfefNT7+Mkzi0xCP4EBtJezuu74fg7fdjXNhMEPNEi0IEZ0ec
enZilSNtBTSfjmVY3Ld9dWr1azDnH5d5tlJ+GuLsoEqq1EoC+KUwXHpX9ECfxS4FFcvLv2teduMf
KpRxsNQ9lU/Fy7Q24D7iBuhqt9f0mq7d6zK3n/YMuTKTPBq4Vy2EZfUa0wn4/cOULlWLPz/Ns+iq
01thIPk/tu7goamoPrenYJc5hpNs62dKc0ic0/m5ajx7saYKFmHZGpZ25XkKIOh5JWe1BrFD3cmO
iVya4LAHbostiuJOflOvr9UEL97ppxGXw+DTszQrpUpTXzkCO6jdKuqGdaD3loslQ7bSE0l/+p88
2UUtdWkjApo722Zxm21KrRUJxudVinXl14XNQTerOEwufhE3zbblmCm+/H7YSytG1dD7gEVugNk7
G7WpIjOqm+6YTH9E08bv/jTJgCTm8/efPcVJovmFfdkpw4CK/d4uq/ff38ClLQSECN7VaM3Kv/Rk
1DHRk3pWjoPeHLF5XSGCtlHK4e5/MIppaIaE0o/1i1OMgHh0goHcsUamcJNZVDWNLJeJSS3R/f1I
l7IkMJwIEMOXxqP8LIxHrVKMgkb/kSV1N+1m6VPIVwvel54aEwPGDYimTjz08+Kug6xKZ8L4OdMe
jVo7VFg/BFZzbbu4dJYAOyHZI5S+IElSqXFBc/CEPWq0TToRlz3UaT0ibNMNhmIVI+n5+8d3YT2z
0QPchjQBT+Mc6AIGONWpyp1aQqe1WFhS7SStOTVXDq5L+xHByb9C1PPoLBBol2GOwX7k4yFfnnAx
oO2CgmPvqavqVOLt+nSNeXLhaTImRFSV/+KOfXaSmajGUcQVj1GVOj19QF+4g3DnDzQf/zyRnvRn
gX4tatQ4i58dJIoZWUPpx6dO3GXZTrP28H5/P1GXbgbzYJQiJSCQv6jRm2Ua1UqDspoOFNHX7DrZ
SdW70j/V7bWd9eJQKM4vTBCgE+f4sihJc2nQw9PS/AM0kWyyTezOXzDOdAcXa5LuQL8CBpd1JZi9
8CpDqv33uMta/XSCAPdqMzyvj35xpPHlGLjgjPWHona21AxeWe19Xb6yLi+816zKxfae8hAi/2fz
NiIkACmclFntIBCPBG1tnkgnzU+vhW6XXjSe5gJFAbbHFv/zzeE3k2o4ghwVYBQcISu9tP40Zo2u
N7UvbGzBYgFt/3mEPC1mywJCUVAObvLDiMjQ75fgxVv4NMBZ2DbpmTmmfnaq9Q80BbFcuv3991+a
DCjDKmh80Ae/7EVKrGbqSGJft9aqkKfNTE3fxMTq96NciFMAh/17lLOIrGyxpp667ojfkktZ3Bui
EoVePJHCb78f6EIVFoUzBcM0IgUQu2fzkWHHu8h0nmoaJ/n4DpqYfqxBUXyca6cp8A4z6+RK8H5x
TLBpC7r/h4/ez2tAGGK1bPX4NKlxayzqz91WEzGEKg0ZqxGps15FM699e5j119/f7YXFAfmSOteS
67MOz9a3j1Q79i0wibXIbqo/dOHx999/YXH89P1n0xYEiNYr4XCU/FMbvNXp9n8gkmtaJFbIgQH8
Bpl5LkUktaY/KNAvx48ArxknP5Vf5FN18F/NTbLyvfnKcr+UG2gsjWWbRazkF7ii1cgRFHmBM3Hy
+tt8lYyO76rUWRVHe8935VpYTftrdZJLRRlWBzdIyIxy3Xkok0S1bwSMOq1puGBBt5M2pmvc6B/l
7KmbaxXdC28bDgqEmSDw8Pc43/ZokRnBMMAFHg03wEzKD6ZtK3Tbwo/vf79ALix9oqbFQRJgNAjQ
s9dNqbWylKn/CDN2a5lJ8/WbjLZYhKVomT73cXplN7w4fegvUdfiz999Lj8fV5Us9MNc1YTqTanb
+N5Hd3k8+HeV1hWuNJUYok49veabvtDiXd6mxfuCZ8bkvhR6lcheFPfGaCYfciBlW32urdu8ScYr
q4zlyzt/lm3/tMyWN/fTsdqOfj7oknAEL+Kkc7XqJ7Qdtf6mQU8AWfZkbQz9Gz4eOBbODsjXW03F
6m5sd9NQYUr0BfSb09bxtiqVdViIWHT566ZMXK0It3JRQraOt/Hs23FyX7QwUjCF7NPKM5IX30+d
uRodNvF1aWEuKI02IuvrrLRA3NFniFCVSV/EvFnpuHZPcBkA19LPbNaSVB/FITx2WHVmYudgRnMz
JDTX82BnKNVNbJR3Qi89ZNGHUih3VaIDGczXum/aklmupfwLBsMrC7RC1O2MuXWj0TxUVGUloThU
QmfLRn+P7bMbmDCgJaINs/S6ULFLuiAC5anUmLC4bl1sQFxV/QKKbh3KxXaWVDcNE7ctwp0vlNtM
Gb1RFvBNlHeZpbqR1u/agGZJ2N6OwvdMCx/ZrO00F+/FPthGurkPRJ+wfsR2OXUC/3WM+wPZwIHS
bd1+5HKwTqb6yey+dzOSddI7sNNVZyYA0FM7MsV1Fb4i/rYyE/8G40Ibk653C71nfKbXlhA7Cn3m
Du+OSsw2chJ9nwLaKJW+imXQGs3ge5kuhBRAARnS8FTj8puvGfYofTV7/T5vAkcoXsk8nFmuFut3
e8AEshS/y3K8FuRwFRT12kBWvq+QnhPql174klbJTjUCat21sMORi8gDZhQU7wBMqtjIjpC8F/5o
y9jSWxBQMb1czyhiFPlXMWG6qm4bR+HGHy2nMnRn9DO+/X4y8AWI0UoUla0yNSVyhdbOKpKTMH6V
hvBWis3dWMf4Q2sU2qbb0Vo3mvDaY3kztsquF1qv9vEikDWnFYdNomMoPYocfMbip72OcYKUo9ZG
mHKjB+9FM7hplHpjczdGht0Jt7VP9fGLBWR3nOw8elXVbwONlVj0CFGwn7dcuW/2lfmQjJQjm2w9
BqGjxiP94xxb02fZSLyyzt0swTxKGNe6ULuDFjlTDHZllu+6EVfpwvIaqMVCJa6I6UDFlJtQ+NIg
WBR1khcNYBkKE+3rPNe2lQEuTjKnJw71N0qEtY1NymPZRE6BcbctLJZ9IaKxROZacApxb4+KbLG7
W5tYjre+cpNKhgdY1p0wZsyMYYUbgh2Gt2Iu2XMqulIU3sjMz0hfRWlL0Dum1yyFsRkMsfG9C9+C
MkFdCFd2aJUOaKBVauo3cd1vkmJ24sH00vaurZpNn3auMfGpCNcT9b0xP0pVWUPcWIVJtx6tcIM9
28ZKiidNx7VColksPBl5ttGKzktr0eusxp2S7qSBT8qGY4MWQkw/G5a/G8njKqTFHyRcQqWsOgkX
dsiSlTq4YYKZXFBtgR9sG79/NtqPxHzzR5xDG/xiLX9b6ZU3oXNfYiNgBF/xqUlcGa3d0qdSn0xv
bf8VBbathrdkZGD1Xbcogz8MyoskPXfLvFPw0erTYg2LDLoN44BHuZgC0vpBRRiYuG1iR1aiRoX5
eUogLuX7CedUJNVUd4yFo9GWLwPtTctAmTYacepV6nyHP/xhpFhtJ8T3trVIN6lh99CHxsbwO7cC
7CxlszNZ/puUxoewx3BU7Y2vYybdyUGzaSPlULflE8w4dOzaTZuWd4UE9qNuD+YEOc3K3EE2/xAJ
nOQwc0A+Ym62EgDGT/AXyU4I58dtgSsIvbRi8VLU9U0xbgP6JxLJetsKf2B77y4iGwuu2ZWzVyzK
Md9O1/LwR5ZucziGelm7eVCtSx1gWhVuYl94wylpHreK5buz8JzVd8Q8btmP7lhLmxwANPCgzsez
FpkeQBmnoi82UmhcO6zlK4fgWXRgaI0UD6EAXrLdik9IgzmNmzyGG1T1nOzl95HIJZzAD4tpYv9F
+uKHBdOnE3cKZlOq0S9o/tFPLxzBwzXRXXTQBTd8ujLcUnw6P+AXR+t/DncWGpfgvgpBEX7UmAHE
7Uza9sY63pRP15TkL8c8pMsL0RbayLmiACyDaVJ8/6hl+VFpaO4Iwxs64YizVbyVsosNzLusDbhM
ol6UhdggYBd6SuR4AuqVglzmPPd0w79SHLkUZS5qVqRbNEF/8QPTal0Kwnk+5XGHZ+qzJLWbkiFD
9G5//6wvZCHa54GWZfZpZkW1CNUyt45xg6pVIoKO+9Ip14SsLt2NpkLPVrWFPn0eM4cC1pQ0SE6x
sKvVp1JU7CJ+6wGS/vl7+TzM2bIJ5CFTqKKf9HjTxbWrWUdfs67UVy7Fnp/G0Jem7afnFQKXK5U8
OGWmCWBv0Mf2pYvH8g+6ZvLLoIrznUTo+JR0wXBl5It5Dtw6MFZUUnWIkj8P7YOfkQIrOAEy9ITX
ErDOvI4ekXBA5Ua/YvN1aVl8HussxJ6Vvq5KRGDiscpeRvzoiLDiwFjPoyatfj9rv4qjmLAcEPsm
f6OI/0tZAV5bFwtTeNLDYTyoutDcpfpYrdvGIEzWUCX7ZvlCghmTrz36Yp+LDr7MspOUAZu8DvdG
dyy6pyVASjF+tfC4PWm5ru20TO3/wIB13uazUVzrayzp/9kexVUjMgqpGInJ89xabKJ2qpXxpAeB
5JmzL9u9PwVeUMTvUpzJt6Wlb3//oC7MycLSIxNE2dT6Rf5ZAfaoGl17itv6S6NKz0RDXyHqXNkQ
LtwXVYPFTg/bPqp6Z2WPCMN5JCTbU6rMJysH/yopRBt5n27SWdob/T9EtP/Xx/i/g2/F7d8fWfNf
/8nfPwoo1lEQtmd//a+b6ANsUvG9/c/lY//6tZ8/9F+n8lv+0NbfvrU37+X5b/70Qb7/H+O77+37
T3/x8paJueu+1dP9t6ZL2x+DcKXLb/53f/gf3358y+NUfvvbXz6KLm+XbwuiIv/LP360/fq3vwBx
wydlQdX8r8+D/OM3ju8ZH37s8i//sW3S9/xrc/mz396b9m9/0bS/ciAy7QbsaKp9S1do+PaPn2Ae
xjjGIkMORpJXNS/qNvzbX2T9r7RLKQwuzB6q+X/5j6bo/vkDthFWkkHjD81J9S//vMKfJuzfE/iT
ja267Dz/fheMpcS0MMT5IkTw0MI92y1aVauh5gaYJz+U9baYHOkWEwc0ndLFin0341yW2qi4uyQl
GBf13Q65Wl1ZRWq1JvoC5aveDZ5ga4fUDd3Ud4gv6KSgbb7S36CMwkDoU2fwdKddDd7s5i4Wbyi3
IhZhd3nnYLgkgb3fxG+IZcyth0CER24xNcAaZ7cwnWDTrEEDRRv1jr0zXRmr1u1dFZVRD7vffZZ6
wkOL1zvmkLqXHZHfrJ0MNl/iGoWtPmd3eL4j2CQ/k05ae4TYJmfiasoHH5U/vOi91C0c6365srzy
FHQHu+/tAUcQ+Ooecuar2cUsYaERx/VylyvBmW4jTD5t/ynftrpHrWxDHmsPm/bG9Ia7EWDiXQ2t
QLALyWGHKwQHbVwN6sFaLWyz38VeuvadcNffD25tZ9EaHMiwLZ3wLvoyOPNKKGw/JBQ8YnF714xb
cp/QWjXxEdu6tfitKzzwxRjfI5pCtY4n2ByhQm5lb0E2TYgI7uU3nkus8w+5W8CCXlgp2j75lgMt
fpJ30b7cgq3ECsFu7ucXngzDLR60XruZbvLE6R+qm+Cm2DWqjY96vGr3pu6Ya9kxXkCjNw4xuFfv
LTiK0E43dNd3mGZprV0fRA+1ruV7xG3wR6bsw+AA79CJV5Y3PQU8mxT/vUxzfVp8GcWIOQb35XTj
KiM3xh68uCVDKJGpbO1xW+FSbUubegN3+3v+3u7T75A13ehgrI3YyTfBzjwEXuaMqdsR+tnSfeOO
XnCI/tCO4Spz/FVqj7gS91/kbfeBslyTQP7GOPJ9WA005jXNrkgA9ulzaQdO8YDw3Hv5rK/Kd7gS
q0n7avo3QXJIboW1+JpvwPsodzorYHL0bbBFPLR6hZlA0UO27FbelaFT1G78Hf6m/1V/6N6ip8gL
3fAFT6cIHc6D4IF/PCygBxYCgr1FR4XDlbdVsDYlN/B3wjPGD7ATIcZ6ZG3ZtkcI0shc6QiTiVIs
Ypju9KEd1ROUpuxQ3ETr2pu9ZJ044it8hXkNnLzFsDRzm6/x/fQhvHeowrx1Hxm/MjqTGx6bR+sm
vQ8ceZOB+chSt1QfecUd6bkSdsr9ZNnZY7037hJHtautujHW6jYLN+otwHU3RYG4pVC3Gip4sdNT
lR6a5Yg5oKpa4rAIQ0i3k2kV9XYNRrcl7fZkGZg+lxaf1Ns6W89OaUNO8LIvo2p3D/m9NmB7Y65K
J9Zc9ZUSEbyAu8S13pAfSnBIr0rKIU6z0nYA/F+aDbULj8N7E6G1YAuHcUWLTnGkNxG8fOF2NgY2
oTthTvNRfpiGrarbdPDk/DX1AICu09EJyi29ljrnWc6jp+s3YbQrUTp18NoJd7HlJZIdb+KdtctW
zUtl2PUHLhHbYCP/ARs4IV3byzaT/6JuBDcRbSO358GuvIps+dCEdr7unMnB3yd2lralDPMJvKVn
Nnvuyk3RtOIHuttRTx/haN8W+8YbvPaxPiguZZ2w9+rXzHcSyh/UEuJdwHR/ZWSptJXWFd4Kn/Wz
yyE/beO3+UEyn8Ob6Fkq7OZ7/gotqStfIuu2nG5lomlvegZ9G6r3suiFJg0f40mdbkx5KxDED/vU
C72JiO2twQMag1bBphA148B7JcA/I5D+86Ah9MHanb6denbQ4JOptEjXMcV35poapdutKW7ysipr
bV1E69ZTnJSNsQqvYKvPUME/RgaWQy0e92u6eeZZ8G0WghQjra+68VZ2QifxqvUCJhduTOCfVBBv
r7U1kMn69VT9acizm20wFoZzQZUFs/RVfZufpI8iehxXJcabviff6PfwSzOSAfm7KwkrWbmR8Bm3
cWa7xRO1PYRr5plFdMe/jGuFszD27em9jOziuMx77ii3izSt7gFqctTdvC3WIkvwHlZJa64J+SeE
R2EChE+KPewGjxNxmCkfsbicZA9LsrOc/lCugp3qLe/Tgs5WVj1HdFbQi5Gdhdw7kDZrPzASsavF
TnTHydO9D986JMR1O95OMLIAzanPIf46jvaxwPXHTde68ml6i3S+YZG07T0gD8Zy3PguAj6pg9Ey
2BW7ZxpOLLqVeaDoa/Fi3ZVf5pdKsEfxS8jBBmdjDwzeSb8HrVv0m0BeIRC9gMemr7G6jW+zzfjj
ZJPs8KF6gjXuYaQYfBvuq/UAkxHD1XVwNz/GBCYYU2xC1/AQMF+F3+Fg9eMhLtyMFN01H+o9G+Bu
vlf5KRSvcpMeo8N8LH7smeVz/oUC8pS9q/mBxgGdWjzvjRtDXUMFSzhCHOTvsZOOArveYu7KBvCl
3eExtB0da238Mb3VNUXtdV9xhao3b8xHlZpI7lXbeB/u6GvsBLc79N8pyqUooFJ79cQVTI5n+kQ0
wtoJ7mrtTBth1aAMcL+ED8ZD9jJNTmS6FuzAL2Z6I+M82q+jB3AljmgLLuu9XS8A54qzgY/XN2Zg
y+Jh4AAFEb9WPyTk9WpPckSiJ3z+ptfhgMzyPtxTuX36OzQ6XTcPeHs5xDZOsiooUdsc1htxnd+0
b9a2uw06NsJ43VMm3YKNGJZjczPOTuFGru9NbPQJ+1z55DvIhhD8xE79VMPtui09WmFHoseW7T72
9Bgwdu30OHCxoIXH6CS78R2PxSnXqdPt9F23aVfUB7yUfVhBpZifseVaWyisevymzY/j6Axb/2FG
K1rYqq8itx91dnarb6E5uOpecKf1gPbBm7GtXWklg9LKP7R/1Ev+f05ETkTB5P+eDsHgy7+9/5wI
8YG/50CC8Vd9gavR6l2ECmgvk5v+PQkSJPIjRIcWFSlAev/KgCT5r2irwYeknQlShfToXzmQ8Vdk
dQE4A0rDS28RcPkzOdDPezUqwMCkgdGB2+TbaNaewenw+OkTRSlu6vFhQprdb1999coRhBzUec33
fJSzQ2hO1DBKRExu8Zd2rH7ut3kAK02Pg+gmjM0oWEm9CBG2npsH0xSglkZxtM3aUnmKmpg9MY+x
xNZDgVYZyigYvuDlrA/TKUkVGvUahN1Eb0g7cllMNovo9VNYxuNGnTPZS01/ftT9Wj5ldY7zgo6/
xaTKtCajjH21KOWbvg3L0ZuCpnGURBPdUclFu2q1FJBDhrbQkKm+U4q1sFHNUrPNIEuxwtbm8NDF
UfsQVDo511TqXhVPomnjQlU+y/SZQDMB8XQ6LTVvUsMa/S1667AZk1L7jtlSD3ktkBsk3umczk5d
dcpmTmloOj4r45BmKS3MEPazaAzxs9plypsxBtDYOyk5GVJYvvtw66CdKuJY4SAcarA0Y73fhbrm
e6no+4+ZnrHPaTp7qxj3wT1yNDNH65wqkaNza/tKrgek79PwWRCmHsn+TPMseANkBE2afiiNkN7k
ZZaWdowZ4RElzOotj01sP+htQlPujPduZHXbWLgZtgx3c93P8XyUDdjOKeq9K/A15dpSxfpV0irc
zHvL2ElTPu+GIAz2/v/h6DyWI8e1IPpFjKA3WxZZvuRNSxuGpJ6mdwABmq9/R28zMYtuzaiKBK7J
PDkEGO/7fOUwLetwOeMNdS5h31dvxeIpVnb2Zp4Kh6iaReIo2krsuoPJ9miyCWk0lOV9WcKQT3Og
KCo6gMV7jZfhq4hc8bEor7szRR8+2aNp77y2WlM7bwaBDbmrPgsYO9d1sqKrN6nxO8wJ5Ij7oqWM
jzqvj1mWNdeBpeFFeqt8CWfXo8RvKT1GAqUE5p1dRZrge1WQuec7m3ntjBye/dwV+8YYox10rPJQ
VcvP4jbG/doTV0QVmMULB8Udz/Nwg8wyPI45ifAwZ+fPepTu2XQqxCCzzRe15uVlxR2d5NL1k1a7
fjpMY3OYfW/+C3JS7EugwHeI6pz9lrf/0VWWL1lj9Gmtlb4vHAHhPsz8/WTmoBBU/TEb69mdm0u+
dPMeo7XD/rCo/+pua44T7qS9IwqYleQ2Jn0ms8uUYVvKrdo/T71bcDOSFogcUAcWK8VBVf+Fstzu
gR7YRVxPeruUATQ6cyiNi6jn5W3I5uWkFxgKMdpx++AD1z3aRS32o5t3z61jePWBvYnyf1ej4ZVo
TlLbe3smzmGdqqDcKUev7MoIxWtV5v0zlKMeO51P584uhrfC/3VPNYu4J/ERs2m2VuySc9yvzBhP
RmcEqWpc815ikP8q9cQBNOMlx67ckHUvzMxNLPxgggezFffKnaNsp0Qb7vO26/u4Hi3nRLxj28Yz
hre0LoKMGYfX8amYdtdyBUM7n2RRPA7+ps1YzWD2Z/GbqdMWE2GQLcFwaTRayDlGL+MQ0g5FUtQi
zEB79h9AXpKlOtcCnNRltHy6bayHoQ0bPOXYWczUMJbwYpX413hl0Q1IWcl3ZdbumUyt9bmyunUn
lIFBBE1E/vsJuGvC6Fn+Id6Q7tiscIlix3ld1mZK8mDa/ti1tSa1yJpzp8vtIvstTIzRhwgvbZmd
HeFVqSOi4V56OQEBRclW3ec36MOqgipiyovIbOZg3RhdULE775rbLG77X5rAQpisOfth4qIS3VeR
1ve+mxfwlVTGKtbSLDfX6uBsofetq6JNgnJl7OP/YgDKPnt0jUiwovYH+rZpJQdsGl/qwZ0uY9Ab
VzbsDf6pCinG79kZ+1tRnHQ12bfCoVGHnYBiQnri0bWFU/LGhNtN9aa+dZ2KkgDV3z6y6/nbiDYW
yG4RPfpdk5WxV+AF5VH0X6d8k0k4zO15KxbaY2043q7ndmRq4Od+k5hmgTFm3KJ7tazeM1e4c8m1
t078Tlo/rdZmH3WlzLTDooxbPlB7KWEgUAY7DFzUsH4tRk8aSRlWgHU08X4HzGFs8jdewAvO0um7
i+Yo9XSV/+mZbDOAq436kXRjlZhG2V/0JsRpMzuEYmPNbj8a2/LaV0bz5IDkQq9QN0Y8BFubx4WI
Vpm6U2Bg7zLmrqIJM/VTBOgHX2o2NU2iHTs/LX2Yfw5j2DCAWdsGYIqK1g8jcKZ7gdP8oLVBuqrj
8546VmdGsQjM5dpM7MZKM2jPRTi5GbTNbb5Njvl/qyXQiTT0Rv+f3W+80x0gx+9qpqgPGgsJlhsU
n05WiR89+9OnPXJ8umU9W7EFEu+6Mbw+DXUWMOV09H1OSPjFV7/UNdsU3ddWs1uMi9GfwKpU+Xpt
ioGUXjGg4tC5thmrWNn6SvnUHzNTdc+GlXcJvjHnLPVgPUiVO+4uyFbreTI2GzabkNcJFPzFrRfK
6rm22qutg6bdkUxoAZPLMw72or8v50g8rW1Y3zjsl9e8ChYmduEsSV6VkH3XyG9/qtbxiFNuZ5qK
fpyesjCsMBz1efcoBnd8qHSYvfZRRUslCGJ4yZzaYLIocYxG0WbtDda7x8n0yiKuXBNlmMsXZzfF
nMe66IKDHmbzihQIWV200cNS9/wHsmZ9tgDp3Y1tEzmx2ubssuVKfVdGVV9JiRrvkX3TGmWjdTS5
05OJ1NhE+r/qvE25MRYEf2/MQXs0QvipYWETkTKUAI/9eUrcBTipPdXTTspAH+bJ4rupaiu4itYk
xlRLP2hTw5EEmpe+8zSsLGTSbVXIPbSxrFytHFX1zq7d7bIulnpcx55FTdVY3V01Vs5pXUJ5GLwg
vBXGyp2lJAiTMQyGeGxG98JRy58RtXkzV9JqZYORcETPiWKYi6rofFqgrTaaHfEj+XnUJRFcSwMa
xWh8tOyhuSOyWXzYOTlyvZZokqYuSBxQkmdLGvm+zcf2Q7e5/8gSyTy0M8a+PGsRzMCEv4RrNECa
cTb+Muzj8+pNOjGavnHRInXeYczN/o3ENue8DdakD3bnGUXajKrjmpk2sDXdPLtvocW/jVE2mTEx
D5uIMxcBeuh17Vcgw/DkyMWGNtSGz5BcgvOE0aaKjWBmlhfNwbEDn/g4GaFx1zSyOee+OdJuNsI/
lJ5R/XS5LtKgc41jraKCjyOvDwSgjbtcTiszxlEmUbuRl8GLlFRmHp1xTPSXqtIWEXyevRNbzhm+
edG6M3KHx29Sw3JHKbjdIszTty4LGOnZY7Q3y9pO4MSU59mk9IbSXr8X/4cC4ULfQQbZ7m21cXQq
y7yHnFUmvqvHxzlaR1pdg0Q58tQvs53rV2cc7b00W/zBWWA+m+Hq3pph1H+0kQnEaL213RlkeaaL
Rv0mQk/tNBFef8x5K27umk/9zolG4ztqCzvxMorNONio3+MtkihMRIhRAmDwwQaFcvBZgbNfMNa1
TSMIg/vNWvN3e8o0zYEIf0VhTrPFlH3bi2N0Y1J7Fvli2sv9T95VPwMIWCGsW8mc/w9YY7+bZdft
/VygxOyE8ZFRpeyFoYyXxSj009bNwE+dQRqHsSZoeMID/mBufUftHa5XV8BkAgSPJI9l7zWQqq/j
3/VXjbMkCB/NzW7OVKPbraiH/i4wf3lL0VwAPupH55yRZZyMTYFPN5pArPgjpZ1rll8ewV9JL4l0
BUk5+jdd5kTyFUW0/t2apSwZK09DvZdzL06KC/60BPlwM2a5fnRCM5bQwo4b0gM57iN9hZjvPcxI
4Ew+mV58OeNiJHljbEAwV/kY5S1yzKwvQKCzIbBrE8T5VEy0DcHACqxqzbhrlEyVHNvUU5U8+sIo
/1ODw1crfbXXvh6n2BEq/xnNEfZ0KAuXnUIOrlGYy5LKYCMDxQ4qfbII/rwv7OUxaqqqYeIty71v
9+3Z8FuEow06tlbD8KSzWGfj3vNcgRrF9w+QyjIGwcX0WkfSPG+mOf7j6TXVESmeUPEERBmckHRY
Xjljmz9PAbVOpqowtbSQdHnm/+UsY0RNO9pemkWDqWk7i+3DWsNy3g+Rai6eAneTmnUevJIwP/8F
Al2hHbR6/ccsO4NJGyXpPUgauFhVOE17ErCtfVgRTB8j9uv+BkrW0bHQkk1QWMvplSho8wocbHlR
3E8PA/KBPdW4/24UOQ8rHalLXiP7hs3JQEZb4lfSaszWpS22/CmTfvQlgs09CtAYhxEN+E9khPbA
8K77vfrz4THIjequoxW4tS1xjbsqVPlV+HpOXMPXd03uARgtkQPmoRr/g7jX3G1NSHM71P/adVx3
UW6zT9jgEq2z7oC4InisO9Rmvjl1wPHQXbMcGZ0d+YfTu5CNdfKibYEHi0s8jravNhrGnafyOnHr
0vwYSpu8Vd9fk8l075bS+cAdWVFhBKXDJSzK+T/iVNTR8offRb9pdupsWVW2C4asFTGXPKWguULv
dRrL+zPaqppiTO7qZ6JBfLSbAJaXFggUS3PNuU16P8k4qP/MTUYAhqt7OFSqvNXA8Pe9O8zXaNXm
00j8bIeIo/Hf7NmMbjVtNSWlOVyiLmxvw+/xspsaz2tjaq72Xo4Zo/cgmhgad2PAh2NX5k4ItTzL
yOjtRLbm+jOPRpkE2o0e2pYjPG5WrzJ2bt1HRzcQWt42Wc+CViBjBjBlUN1GyXpQrlV0cozK5H0M
o6d+NI2kjDokJYbI4EQRkNVB2P0xYOS/iaXMkAjqvoqbmR+xtMI+2N40pHxBW2rDYdxJkHJJ0bfu
SUfjGMti9j4Cu/fuqAnRtgoxMBdXSvfAyhul5505+jwhRRAcBXftd9454xYrOazfXf57DrsblVM8
zJNrxzxwzdMybqFxjihRp/e295b6YGZFpE7ZPLAcrRYEm8nsDlZ4XIxyENB7i856aNq+/K/raJjF
1hThVzB6Ms5D91/eNDR5S35Dyd/slcMAmm0/KcbSrc4CLllXF9UhC3gYLZJxEm8sv2affaHX/bdq
97gZ2+fSI3vxnXSaxvt8m/8ZZvYhaNwNbzqMVnelNnmpgv42KRJQw4W+dM2aGODD05xZB6HMBJ/Z
wesor5TXvouZhqxpt/m4tuCsrMBM+jqjNi45YQy9/XV9ve2KcCtg6TV0cVbwBWtWJIGvb/6izkPm
v5BIWt2I4h5iUQVsMe1lSFd6nWtJeDC9KhGbq7Rid57pI7J1jR36zkvnRQNPmPlf41Ql3oDm3VL5
ELtNUaT1Woh93fghGaz+ElMzfHYGv/Wm7HIXhdu/0qXFcXVHYCccOWfbTllkc7hlS1Lk3n6ozfug
6F+DBTYgDvpfmoS2urMi6asFcuYBSGscsQ+mMS0UB7IfPeVUoFnNUEdpB/3/Uuxh792pabkOQYR2
326Q//pLdLcM5jlTSFhnepyXSfmgxubxU7tIv/VQzLt+GPLEXPo7zn5uYKnF84TEfaeUH36thluc
yDq1gM6E3Y38hzYm0oaQLAFP17awV/T55sYTwR3MTwJnl69Nvat1+GotAW312IDEy2f/EDFR21kZ
tK6BXIJE+6ym/KCrY7uukI6acDN63xsvJQ3NfpwjI/XD4BmUBolj5UApMC3+0e5KJvJecVtbrdlg
kMdhNwvbeWdjw1qu+a4ORX+OQJiD+A/+2U0tzlRT834qTfanmcN+Kgqx41p+u5ui4YWoTeSNwjt0
XKk7MJV53AXiWSrjuy9GfTLdUSV6lByPNYbAtm1fGGUtv5TsDNPB2EPts/9alfluUbphVXDZu0fo
qscQwDEPV3viVIXKbClSSF10G7jff6YAVr00nT9OKT/CNvrs1/ZiiMBhbIKSvV19AtfKkliwokKl
npl/Qsz6sSUKTAL2+kzJP+6jcfMSRgbeba3CLtmK0DjSoKMMKdpo7xQjyVvlHyoJsDz26OECLOsU
k099COu+S+tuiZhUKHUcIiwuslks+jvn0RIonGWRf1jj+OBYQAD7bjZBe0aod1yAnb6BXkZ4Ojw0
/irebMtUF6qmdle0gX9Z0LsdyXJ+oK3Dk6zaKS1D/7P2XR4111c3oygmVudtvyOYu0/Wcfuo7SnV
Y3CzetZd1Jv7YrRfs26E6kO2xK5vh+d57B4CmTHOiZ5Wj40jr/RjtgVHw81eCzUdC/S5fCvlvmkn
Fs7T+qon+0m3xR+3EqcyWv4uasCV0oLbMF2G3usClaKq/s09F6eCP8bf3Wb9Fc4OC3HfvV/66qwn
9eN0PRxQ4yDtI2UlfG2E6cFE1GumrmRhHzazf/H7CSLbog9Gkz91E0d7bh5IT4yFtI5eVb8RmrLv
imq/GkN9pJfeCxT1/cDAyqUWG8r2Sazl0YbbXU3oyrK7dlhYb4oKaKZA7066ZT0c16iKtetiWQl5
Ik30l9gtO1Z21MFlr69FiBBg+A4Kk7Layg+qcC9iRDWTFYfBZlHlB9N7NmxGgiPmYLVlDbhpaK0n
X03nJfNOTrPSQLZFavhlidNivkyYi7bRO7k0ppqQ7lj0+s31JNVgG+lD5gHknHyQkUXVPZYZeuEB
0Xv4dyuCi7WhOVJ00DtTGZ/UkTeC0wkTqAKT42h6yzc0WR4jrHjLpvyQifUt63I8VcZLXlG6gCRg
RbCpGg4Oh60S1r9acpus3l2vBog7iIgqc0tHu/yu1ygNOeZGZOJpFw5/wSgm6ORezVr9Z43b5zBo
NCitcRfWGx+yel5INrL76bqVxUfvIYtw8VoYTol7Q1mxFJAvDWiVYOOTHudFQwe9tZWMPaNnS2jr
94iY67jvs1sU6VQZC4N+K7Gd5qthpikDyAZGTSWhAOTTt0x1+FVU0T4oA7jWOouZFXyt45CG4fRH
OvbB8o1Xa+LL1Tl+hZKQttjqg4YfML3ybEkk0oOJw2dtd1YbIdugnMO8Mehpxtctv63Jf8uMEXJu
5j5Il78QeK6/7x3nzpu6B+Vy10Oi0c6Ha9s7xyfEDgRDy0nkhHkyueB7f4NjCs4Tnc55cFY10+ez
QGhjZ/m92yPMa9zqP71k7tlSxYPXr/eZnaF+4GM5uEHJJ+LfTcK4eLNznKG8gkg6T797DXMAikpK
n91dtgVZDJncVqV/b5HnbvYSO1iSMNCPLYOFokQ/Bhv1am3By2IXN8zMjyWt9FyaJ3+wPzxRsMYi
rGAYqnQLmnVflGUcUjiIrLz0TvQKYDOt0TctiONDXR7bEWsW8yH119/IZXgsm3/uLHfEsB/aKmA4
QwvBHxei3uF0MAFIzcHOaIIwrmfW+1jOsrph1mDpgTENS3RsrHnb34ORuCrL3wWsNSqa+svQPki/
OUZrlqwBdhErtSy2Su7zmG1kAL0seMSU/ENuUmqZhyBgez6wW6En5RyoxZ3lL6fZJd+dDbwY1H7d
2E8Hd93cv8Dw23PK4NcxdtbCjNl+XTwcL2HzwsyI/kweHC7MbELdxN1GMb+rHPvR992fFTSwye5L
4D/EveUa6OwsFv728rZE0VFZxY5ZPFuXiShrf+eYMs25WrbRvuDc41WgCMoMvVNG+YOhN2EIkgps
bXl4qTK16zkvc3dMhWnHvcL10itsXg+/SAo3CNKo5vEOoS0G3oGr+NH8fTBD68+YR6deisvYmW/K
cvdtVe1MyTMRLsdWUaHRU66pMz85jnj2a4SYBRzeaHsMKw9dR7+rRvNq1MC/CUZKQUyquLZy6LHb
bqnlWeaKHyP3K8U53i8Qr6bumel1STA/lwaFS8BUD9sb/9UN1aOuxfvWRomMMvqU8b1em88l996n
HIVqXV9ILb/H6HwuWtfZke9xWQK+jMXchTBjy/K5WA+iPU4LCRw5ZQieM/tozl8KhU3ufihJxfXe
MAix1BYv6qnKQeJaCYV8OuYoSgWHwtB/1XyG+WSc7F/LUC4e5my/WCXGOMGsJnoxSu8bSOz7RGMN
IqM/eFUh2bjJ13wmhcIJSYctXlebBQfNB7ZDdDK1eckMN7H7+ppN1ktP5e5E7ZUCOx2W6j3gimn5
ZePSkikLMbxW845rN5kc/zHfOCg8tGYQYsc1u022cS+2f1rNl0KMjxU+qGXLMSBDUwn9S+aszLnC
9tpkeclV2z1qr3nAj7eD+MNAhRO6te62MMJs51/GlV1CrUtOeEpJj5jG1eK3ZfM3oUsbaW6iTqRy
tPYdo3N+SbagRDvlVkhuqzyvwZyBp0ZLKLDFVR3FjOougaBTX+v96tj72QzeTSm/Z2u8DbL140CI
583kKB4WfAShKtJl1cwAWZDIpUjdQrLCcvY9BXTemvtRbifRry+tNe0m/z3aThs5HINArzJYu9r/
68ERdkKVWGiC/SHfQWBOFo/urmVsV6p32+CzqVE0Dnca0I0j/84ggDfY0WNR3xVB9JDxB0PBPxpW
VWv5is4hUdnn1BUv9YQMKUSN6lQPtfYRITbfxpTRrxMROyJ6KnmSqpmtQTitaWtkH+VQXLdovbhb
T64ecOTFTMq52vv0adKM3kyb8Etn2VvygZfuWLsGDXvGptd/GkM+i626dnmZKjA2D+ZiMfpziofG
L+/7TfRxNckfZ5Z+7EmW1KXEYlsZMkwo2l/oYFKzKB8q0xw5avrvNR+YJOaUWKwpoIF4xn0xZX+n
wHqZIYa3HO/0vnXchv5b5THunPnPFWWFBdC6eNI+bQGDhtblkrRjZTZvbeH8OEi+FfJCd2BuZ3jn
vu1ulpqfc2mnpq9/sn58zM2AwTplxbzAdRfFXzaMQcL/9q8FFfGY61d76ftfakXs7FfhXcRM+eDi
RopX7Az7arFejbo19rTF/gfwYcQNvteeqq4qU76o8uRkHv36ZOjoZxxFm1S2fwdEC78vLlav2fzn
jHKccg15pdq+ZVY7ac0wjXwjK90WEcUNXfLwuxwE83nQsnxGv/C3zPkizeIczfM/axtLrp4IJeG8
Jd7w01vy3husC7SLNzfs37YNGZ2FuNoRT2GAHC5cXht64JADpkaxqUcqdpJxcTwt8bJMfwz3O6zZ
H63VHXzrU62hoJcNrYXW74v5FvkcN45xXsrtnww5c7Lt6KnxojL3oivgDZZFv5JT/dE1UJBPQ8co
STk7RosoxRFGLZJWOtqq97aIkkqz6Q0+bQ7txkahbjNEr6VI/KrYmYFKxDxjjqm8o6iWM2fPzaIg
de9WAIoeZ5czL0lps/ox9sxa6W6Nnec8R3KgsyGJEO/n/yf9mKlNLnaG0keTm9v0mjiC2T21AXGi
7UFYZorh52LzjAaZccvXjWoNJ5APRVvKuxItv+iXpDWq1PNRTa5YDcS5CwvmnNjG54FxzUs39bHI
/au5fPeLIryAt9musY3DI6ce6tafdvlTM7THPM88hIXFj2ZDZA9Tonzv1KGzENZTj26ydahoGYAl
S/CfzKafpnrt3OtQcfwGXjoZNavIh8D/O5tf9vBgu0bc8VDq9nWcksjKcekPuIFh2xMlyxBxRi0e
IW7X+4mx02jyNJmMPItdkes3fyRfRDN5XpB59g6T8e+meCegaOea12kuj6ZrH6IQ2TyaeKv/djGr
UnhrJDAmhfaMQNjAuYEJghynKrLu9cKSbB34IPdiuOp+OkClj/v6tSWpQcj91uRJ71ENpv3EXl3I
1Gi31CrWkwztOEAOr3/hwHpGBcxd0QdD4uHAR2K3eSgq3Fd3GI8+x4UoA7xbbJpR+3Qm5m4g/Jkn
jr+Tp4Li+5cpzzaej/vTz58K69Z6V6+AyR+uu5oF7SrsXdMYjy5pxlv2NJFWVamDGtC/2sLm0pBp
Nz3O1NDUALt2CO5NripTwyv0HWCTOm7QJviZfzRDOtrhtJpIpx0uBH/fAfOcus/ffS/g293SvUxZ
mTD7n6kU2+xq5sewgsTwIptXkyRv9xa08hiAXmreyoHyBLMCb0CnNGdoGrhcZZdO3DQoIOOuby6t
+A07aHmw7qfxYQoZ6cNluLfLlCPKpKeAzYlEiS+//RHGnQd3fCjvSlK2lq2PHSIwLDS01YLlRLxm
26vnvIMXMrPvQhZXFA/oWNzYQMxOgGJiVb+t7J+o+KKEhPWQXYT/umVFMoy3YsRzIwvqF+8yGDdj
cagC/guCaSdyc9eyk5mCbV8MZEz981x0BnOdcs7tAjJZTez043jLmGAs3rDTyHujLaGRiUO3uq25
e5YhN8vvUbI9+CU5ZPJ+dP8y1UNNRaJXdh+pb4coD8dp02xGiIwUnlyxc8QnHDjdsfRxMMDicK0v
LuojiR8kN5JDoHTa5+gLxvXOtjcIzfZ4Xqbl5IeIQEqH8fZLxIBtcZ3zxHKwMD6tFplpUz94uSCi
7AWK8c4rip3t/C0LM/XlHylvev5YbUFZgPs7O6PUKjjj5XvuevuOYPg+KtPfvISpKHF8m7ykdVqS
nIwsZ2eVxm/NEyNpYnmAg6Ws99CVj1mLetYPHz3B1+sFKXMFprqPaEF2koWsK/6Nm7zOvACTXo5s
B5KtWy4bQA+EcDsHd0KjMYAELu1fcXFX50mYaHlQAfpdlyjDOM4LkR9GFmuFh4EhaWgUp2mWJz8Y
Pmf3qcbT4rU/UT6wl0f02/DUiEw8qjX67o3lvnaak7S5grQZMoZq93ii35oZi5Ty35oiM2O2yQz8
LUTjPHhDTqpL6XVHvyBKvG53TCF3I0LLvSxZEbDhZnBQJ6vrPVnUMZ0nrrUQCLM95DIV2FqKMYfB
bmfb0GM8mkWTloMWm1VWi8y43LYUwdwQDlkyZM39ZE3An/hJwpNIgYWJ8sM9B1N0G0O637HTP0E1
vDhM54cgPzGkQpBoDseN8oFjJt5aF/TAtiEar67Ag26zWd6mPH+MhgZVXOUuaSnbP6i/CBRtrd3i
fS8VYenaO9pbD/BmPhp0niojjqJy9+5v02AxjrOpZ7qu3JFSDHnE6/5BfyBXZTzlCqMRwxVtFeiG
rWGJiTWhgBNcjUYOr4qbYrc2YnpQeuSOUMW/zuj627CwsLTy7DRv7ZtBU7kj9viumgUl0IrYXsyb
RTKJW2JmyV+CFihBQ6Jp1TIeAYuZZqLsD1Uj3lpV3omWoYKM6Jt1a51XI6S2ctCVMAkNSBPJHqus
fWZ0PaZL2f5pW4cpEv6yPmT9uLnW42xhlyuQQpK51KT2yplQSVbiwDHHvXC7BlcXgvVVjWekmyp1
ov6BgFFGeO56iILsr2HiFugsZe9sUBRHD2oSsEeenyIiIyNnaMniow1erKhqTvUsvz214UiJ3H+l
WHvmqaT6uLP3vtTWU7VmBKwUD8WqPioT6BioOdyFAckdcoS/aE9PQ8QrOSK7+G5hET117SXKxzPt
wV9r5cJsWdEcK1eTcemsDTEyef/mbmI8l743obgQdseh1Vspy9QPX1dHj/Hc5KPsqdE3dgfJxPkD
Eln5OtoZxh7LVtHV6RzWTGY43Npxogb1OfWfIrQtdzrjjvLDujiNDvIAl+ndIEkBGZk+r1V/cGrx
QW612hVz99Da6Cnm2eGO9T6XQj6x2Lk4lSfSLFMnaTHQkKjtln4b4tCf96xLX5p+YXZKf5ep8tCE
w4sCr5pMXr3XnX0x6pF87fzckYyTau1eepvPvWq505tb7s1Xh7ScKFN7D0jKBBjQlyTLbP3vtt3a
qX7+nHIMWcWMSD/yCSgiyahrw2/aPLT6+htE3MPEqkm3mBJLAuRRr6leovBRRI2UwXK0lJOSXvgS
uOyMPAeRrXNYvDJRQp22JmLxAiJkaKfroBkAooqMzXr1YOu0SbcyTayaT9AIKS7nnWxrsCT0IDOc
GURfn6zIz+C1E3gsGWwPbIKyS0K+1NEd/wWDukNU8ACR4Y5hFRsUxzgZ2rkvVjdlcfkzuuaxc7Nv
GRbP3egT4OMQFtg95Wt0Aqx4rzpkiR1NjLVVDImd84JpcQorTFVLn/YqvANjcmAwtq+YZJnLx8yE
10e8sIbFnVn+rv/sL9mPvBrbpZDQUyIKNJ8/WtSPkfzPiP54ObuhjgwbIWwysLJDIELgUuPfYeru
KS7SCUiK34w3ZzH3vPqp01X/RLHcz7nzuXbBRf+PszPbbVvLtuiv3B8gwGaze5VE9bJluY1fiDhx
2PfNJvn1dzD3AnUiGzFOFQrn4VQlFMnN3aw155i6eRsqzTctU7VNO5LdEwnlbER4/gh+YQWzj5UM
iddTuxfoI/d6XuEONL4HbkvYllYi7LRkeaAQhrONCPIAT9/YjA79QgFCKZWmTdTjqFLyINE3DFeF
ZrlbddLsNaLLbl2PSVoc3cZCzmWr+WPL9ssbfCRuGzCT7i/kOFq4EnSmALE4E7m54YBvUi1tZRMk
IXs3FgS2zaEU+bYtSQBnqLeIEkbdgvDjmHHj1cIdidJxtMc6CVSq30XgbMZC8uTSPn0kGLF8UvNa
zZaODiOjrTv9xE7QObppZSFloyfs9WNJoKUwCQRhKhq1G6WjB+Sj0qCRVCbu0W96LJCxEUwpHC4t
OFeJa6/NPG083cliTvsNSbJ0H3UP5UX4zrE6uZliPf9V6RUJ6uiotFu2TjYLaGssE9VFhiUJCtsF
ZWEvRV7iDmyF2GQG7QbbaOia5V18cMLEeJucbNy7rbBfZuGwxsEtGm5ay4SKVcZOfwraOWGysrBO
15IWfE53655S97hTVTY7VmewJeiybNUn7F8bkTXKwhZC3OVpqz67UV4fFfRPK9Hmxj6IJtrcTt1b
qyR047050PsdK5eZlt7YvdGLAbtToHIS0o0C92RFnxT5YLWKc2d4sxB4n+3JjvZjlZTlUkUJ+L2o
2MtGRYAL0gwRZw2JP8Ow+sanGVLr1OXtsALS1BnNJZf6QEHQ8n9m6jCdczW2ENRkRS42jjQ1f2EW
Sq8b27jP5rRQsy8u5VSTWBrrxqEu8rreBu6IFBQq7VazewJskSN5SaOnF3ha+cjxxKeDZoZx/Kgl
E40hMY37dOgo4ytNvpZ1T4m0MOGTR8IN7tRarw95m2MgBt25pq0lq5WE7/0TGmSxt+B9r5TcDLyJ
3/Gs9QNFpkyVfMbMmygPRvRYefUufH08lFgItv5Y1tTxiXI6GwYbhzptCXlBKDOcrMjGGj8G2GOd
qbn4RpE/pLzDlcxC5TZB0n/A1RgcC9DtP3PbDraZ00YbSyNwyw8QfIW9Nt2HWozvEeXdvigJ6VCr
xiB1t1eVzSgNLGiKFD8c2aEMm9z+tpBN9iz4FARy8Yi0Iqz3dVfo4KwqrFhOZh/qXOvXiQyayAsM
GWLuTm0ZLYcyNpG7OiJcmxkb+dGIjGEJEMv+ZeoC8Vuq9u9ZJI230VEjjGNWlrFNFvnoVVq/sshH
XZEoih7R9/XXVoympIJmokxK51Zs5ch9J4dp4yjt8KQW+NJLZdA5a8tiX6EOvpQIeNDPMaAXIYqm
hzZXwlVsKNbBbRL7iUboyfdH4rkNIcB9qeNRVqa1rm1LOwlasBceK46wRKGQIwqrWcVp5CwTV229
stOtdwR+ONc7mrlT7luHBvbU0inqatv7rfkE6Vu7lByjdXyLqvgmjAZpSJeI+zLTn1sdyfDCys32
bBC445GSku1Srdd3pjEChGmaIL3QvaEBkkvQc65N6zZqmNxZx6Rnl/iHKKAmVC0Q7PkoOqKG/bka
KO5GtJqGhnhMvI5ILaKZXahSwLjUZI2mavpVMMV6eadRLkHYc4y73NYWBO3Zd0aG4mcwm/4trHt9
i0cCg3+Vtw9dSEmXYLF4GcdddQlVulu9lO6rHFX30qqFRu5bhOxnstToW6CNve5Nk1/Pk3DeXNgS
Rj91d5r2JUeygOhGFeu1m0wXOgGscYVvjYuglsYuok4GM8DvQ+AN4CVJC7bNLWjCb1E60WXHbWI+
S90Oty3hcq9YvEx29oY/sWtyoLvKsD2aMP5PCkkzm4jWFxr9trvRWo2moIOuZl0MNANDyjxq3wMt
y3LLxn0Z8Jd3QMPCBXVbqq79UGQ4TmMTBFvdsofUsAgsEcsl3wbpl5eoHZRbLQw40ozUAdcyoDnI
I1K7fR41iBQ7Z3gIAsf81dRlsa0SvTj3vhOkiNMEOgniCcEcjE2ue7pvhWS/dfjUVnUcJU9lXVR7
Ojf2nRvVw1OhtX654mhV7Rx9VO61Lh13sjdqzyKWiRo93MoO2dJEkyOBh9g4UfVaYFzZDHxTL9RE
E/Zz2dCntILsCW8vmm8Gpd09BpVqP/lpHj23yHpZLCsOISJIbU8bLC/Q04Vv9kjExlj1f7JydSsD
sdZDYmChpfM07vVQL7e8UNzTlqJfRDXansLAWM6ZQOshJ9bQYNt9KcqgXftNMR7zyA1R1elooBd5
0UcYRG0HzmXMwe25DvV4Z6MUZq8VSo+pnCqFSUHdwnpyG2phtfqHLfD/GST/k3fZuWBkNPBP/vBG
Q1PWcNsRwTxjroUwtSsnnNaawEjUej90k7E3g8ZcYz+ol3ZS1F94zo1r0x2XQm7BiHTY1zriGsMa
tZg8nNjaz1CNYJtgxlqyDoEPmVbC+20Lpiu8rN/waS9ZH1YAGiSYgWCJ2iVYAycpjtV2fP4qHO4j
Dmr+XZDTga9AmgHlwiP6B4mqL0I3saP5d/HAFzOeZDhgUtoYnvLtq4tZHwheXIyAexSeM1Rc2FfP
28fdktq2wroo/ftKGPWPxOCL9bFtZ1F2y65kPq5YJMEi+Nv2Yz9uKCvt00ihMgaC1UtajpdGKqjv
uTW+nQYyha7qFDt9OVK1RbNWxwnzRkT/aGjFTxIF9vo0oIAo2+exr9ddPmxjhX1G12D9dntrYxj+
SyX6XdPVSFKMpzZA2TMo4lIIs/LQeqtMdul7Ng0/ODzrz4nVgnFIaTjHKlayqaMZFORvdUX91Bng
VjTppqtzz5TYJBVlwg7WPFsW8LdU808I+6NXXRW7oQGI2dCGWbgjXyWR7+05xCbpNWb7ez/9qtL3
+vt4/+z5C1WjUAtmR6Bk+/NlZ2qdBeGAeF53um3VV+Udv1GQaFuLlxIB1BeDXv9s0Atds/iMXKLr
ZnbQPweXX2sGy3x4iNDAHHBMgZDQzZBM2h7p2SQcmkHQG8Oub49uZ7QPahPmq7GyIuo7ebdiekGQ
WVfaXZCb2UNQR9XtULP4ZHUsfhKTl29UbGa0CESyFrkxfIHK+v39/4dI9Ht+cOCFqy6xQuCa3avx
SuEHMbPK70dV5xWTQnOAagLGiFp4vcaBEZJespFxTqeomfzCXjU2RjDsf2yGulb9pZAZ4P37d2hr
tjajzDWhX39Dlj7CzU7MPTqy+BG69Dgswasp6wixG0f7UhRPf7/gDIi4fgg24HLLxjgsPkAE/Wko
zaYy94MR3TV+8WZqobb8+yU+mYfBo//nEvM4+sckZJqSxnEBay1FM9Sf2GUu6lx8cZGPkEZmH9Qr
AAT56oFZXb1NU7cS9NfWPgOqVJ6Tg3zMNkAfVmKd3wQP1Q450r56/vud/Q7w+PD0/nHRK/zGaJp+
XxvWvm5xsGpd8kqD8jWril1ex/1SBNG9I+MtPTgIKFbw+Perf/pc/3Hx+X//x3NlW69FsWLtFTuC
cHUZ00e9/uIG5ynj+v5+ZytoRNqYhHD9eQlBpNtA75eI66ekuiQNoFpOB5q60Ogi/vu7cUiQU1mp
+HuvE8X0yu/ZKtj7MXhw/J9mscno+/39Ep9+8SxROPBnwKRmXt3O2GnxIEp7r9+FZ/EELAroh7Fx
EfRCj/g6Pf2zMekSfGHAorFcR7t+fLk0Ag3M60G7t16dzbwTUJb5IYyXrCpzrAiR6hu6O3QOv7jR
DwRKii3/vPDVuMSipDW+G2KlXoBE9u/8zYxZKTbRhszup4SWVrr4vwxXSo9ffImfjBnX0m02XSrJ
Nxgyr8YMpxlFM+IDJQIwjCVw3uNgBtMRb5rAfVOPxpvap/5XxPcPI5UJTDddjRwNnansCq6Q4nIK
OBQeTLeQZ8XFlBUMjvr29+f68bHaYA/JvJs3ebD2rr44I2xqTWntPYtTv7YaXIZdMUBWagvYk6nV
wGbBN4+waJTJ3d8v/XErp5sC7+ec6TNvs67HkhzaVhsNiGu0yj2zsaZd11VgrXF6Put5q3/DxtCV
HKJclHS1VZnLrsnLdSnZ/Mo8d++/+D0fZp/fvwe+km2ziyZE6c/XHJJ+wLashSiF52WgDIZRewVS
D5jX4MlsTRc47lfd2/TFi/7wDrguJz+NJGlIH7zuP6/rcOR3/dg49MOcOk+RaCm7LDiZaqBua2e0
ylVV99lW0vf46hXMY+iP2VC3VGS+JIhR7jHcGS3yzwk3q11Fk6V+TEUatKjUTftOYj7ZVzQVDord
yrOKwG/N5lVd6BVlETdqkMmj+dn+/eF/jP2cHwJZMayrumG61tXDL3Az/Z4sW/gydbRa+9OyYTbz
adS/BPRQFyAzTsm63E/vX8fsffbmXZN6tMt0rTPW/3wMsZ11mcNILDLgBgVtRmha1eMXd/jxWZu/
5w8a2CTO6deby9AsWlsf1IPLAQer4GCz8lgCQ6Xre3TH2m2X2tVOdhoHKpoDC0eWLYIKP1j1pVJu
ZDHUq1EN7GWpNfpdnJjDAWdesa5Ctp5VoRuPTTggQy5xnH/1aXz624HwsshoOjFwV+NESy26y7Z5
GOsKw7drxncFAqH7xNZTj9UpX9qT1dC1ySh1tREwopR2iFSa6YuH+MmnYqqWoVHRtdSPMam6Vo5j
2xkHyooOARMmhwG9U8TSZ9t7aANy16A+RNlWZJn1RSyT8eEwMgfxWJRE56RCFavzn4NEKe2xMygg
opzOt/jVX6ZmaE5uRR6DWYkb4XIIp+FG/76xaF6wuU3UkgL36PwK8QUuZGpwmA4He1Na4LcQYVPn
bnehHz+6BlCMRrFhk/VQ/I08pN8inn1KwTFFB8QnxmvQzmUQQZewCQua+L6SLTgfIfmYckRRgvau
XeGwpuy5/vvIveLPcaz4feecgsEPzTCeq7efpXmjRL15wFyMBtwJGy8UanfHI7LXod37G2pWGTaC
iN9fp/Cz2oa0lk639e1YT5bXzQ1O9MkIzvzavtFCY4IA2f3rXfnVz5wHzz92j2auqZHV24ek8o9C
0NpXIOlXrvPF4zA/mS0YCP95HFcDAdx2SmCkcbCVDpV1dCOxem5YXzEUTJy03eiXgXMfX5X+PIYq
77zMXnyYMlXVgfk0ybk2yQJAAPSMluGNwuKb3g07xakvfaThKtabJ7bBDxGiGvo3qL6BeyCCFI/+
6PQ/7T6yVqprfDcCo1ninMeQqTNFO1BM51a0O4Q3QxpuOt09uPwd9ICCX0oJWSCfnq0uW7uYUBdt
kb/ghTujKjlGLpUFCmLLAi/EcixxGTrTxOhNxEtYYAAB9dN8cbL/uHHlZc3MXJMzoc4G+WrK1QGw
W7Ca8N3nlFbiNO9x34xovcsADd3UH5ua7HPXCZZaEUKdHfNhrU8Jcj01m/n0SWz92+La1S+av/9/
DJ+pCeskNuyDRXmwxtmflMrOUr79/Vv6ZOyQ+cd/DI7C80z/50X0opqGXHMPDTHnCiodE2316H4x
SxqfTNc2k6TGWkqSFwFRf16lo5LsuBTLjVuqvMYL8j5Y/iuzoYoxiJlsu842pRcPmddbLEPVMj0g
mjL7xVzlf0FrgQTgGK5n7Gnv6av2VG6cL/bUn8zkf/xE/c+fmPn9pISGS6mCqCE5PKcqKkVLn7O+
Eb3DGlXGL2IJP3v06FksprMZJO5cfbZdbfl0L5OjSyyRPhBzI6xdm0RfHVQ+WSZsOCD2zHSfwz+v
Dgs5CKW8n9kmPdBSNIDGqjTa9jZ0zWKNpB19Y+Za91bodPtWNgQXNWoNS5bGyyB75NuiKdDZCbC8
6uRS5Cu/+vQ+nGbY83GeAKU+90UpY/z55KNWHaIgSY6aHh7DFOV0l20xgHuqohA6r+7+7YD/82pX
k7I+tVWsT9pxKAWXY6e/V4fQf+IjU74YUR9LF/ONOa7uqvNO7sOBqaILyZthAW5aY2sTY/xNKYPo
FaW8hiCV3vl3pQ3Tk0m6z83Uy/IxbWJOjf/F/TLCCHKHCc62+s+n24KMF9IwjpSnnC3C9JhJfay3
ud4r239/JYOhDOccQcCH8ZyjT4lskRyRjy2c9JDYnjS+KmF8Nlb426mEckS0xfXdlI5M5pDK46Dj
+8O/PYGqA/HkHl3RpViQGmcbd4H9xZf6yeLA+YvDL0xBbpAz958P0WhChAzDcMTVu9E4guFm2gBV
2ww3JfDKr0JfP9nfWIDcLWsGGrIYXX8RyOyFLwOWHK96eoV2gj6gmVnqwNiD89JPyTCfoZn+FwP2
44TEZSkPzYRGpqXr6nYQV1FOL/KIjaOn/9jayD6zDgdlqG/+PlQ+vUObgrZtarxM+8MRM0a1YvYa
H6CPiEzR1Oy10Y3g5NLJr9mZlsoxzPRhNzgC6TELytGyEmeH53Q627UI3qgdEOpW0EyWJSKwvjId
MqQaOvtffD8fqrc6ATi8doO3b388B+ZVWHRTCZTZhHkRFPmlHIKXvz8N+5MHr82BLIIAbVdTr0vS
uWicHG3T0SFsBlGbyNE46mDh2cKhLoep72a1v/aj/rbvwGFnmF0G2Z39tD8ZAG2Wvdvc5wJwxhAP
/ZLugFzrdjcsplJ/axIM2p0Ii00KxW6Vu+05r7qNAYdroaTVOo3cfT4Yz7gmsdOXTP8D7XANHF4g
+IfVpG++mPZmLt/CsDkjfdsWMT4RwhAeeGBAw+Bla2FB0JPWbfOwP9PGe6iIRCpzcgEganGOdwns
STEwLaZWX+io/TzgKoe2hxqEGcLe6sWwtwdreO/Yu3qj0N7oZJWbZPZvh0H3cxjk5HU2lkHCp3Yi
TKeVrevB2i+DU2bXF+HEIMCytVorEDjYC3v0r77aZvONX5UmeEnMO/RjwEpdl7+MyQwc+rsnK21Z
njCN64DjK+vff4N/XOVqG2L3rZhKxz4KUCxPSFB5p/AqHyxARV9Map8Puv/cz9W+wHIGvUnM4ASX
5gcagBripl96CJ++yur55EKc1FgPaB+AZL2OaGkT34BtGZ7Awy1aHCZKcNdG/377bplCIwOG3gSr
7fVhmCnG1iQIT2eidBfp51axvLiFoZ8htXLEPnBDiHLdY6SzsZD62QqM227CufH3T/mze6UsYXJ+
UKHZXm90E9NhvBfhaagt5dVQR8ydvhPdicHHY/hfXIp+jMVN89/rQzAFySLHkXmSEbECo9xmcYDa
6avt0sfdIwdLV4UkpxOuw5P9c+UrI/4liD5MB8lR1YsNbVjPT80NAsT/4n5YC+ZkKp39yvWiJ0kS
boiNh4iiYFUgZtEKZl1s/OPvj01jxf74JVNlVB2Vz9hmwFxticzU0jK9CU+VDw6vx0qc+OYyRa/s
B9VR0X64IiUY48GdnKOkNKZbCPzLH43V3EwCoHeR3ncd1pYwtu6DmsCAZirdTQvvY+dAqVqkIYqw
eAQWJ347FcYUkLaCQcy130eFpNDC6Jea2u5VgFVmGlbroqp3ral5fgGZCHwJYZIaBH9zFzfIn8LM
m/J6GxZbu8TQ4Z4K91edbAPlNsKJYG3A9NSAuKpqH2JvBvJO9hal+oNUyGuZTpm2DhwPTpbfI6+M
XlRMNbCBQN7QDloYgIP9sxKisCfpgsCFeDn5KyR0kHLUBO8l+RMLsjUE1uO02tfVxi2x+a669/Bd
okcO96GyraxNRp6fNXigBsFnldOjReBLvYbQurCdXTkhxlsRT6rM7Bf75KhQfN0Xw/XyYiPgP6Gb
q8FRrnD0OfG2ULyhq04zaS42fyrjTSfhiANYphJp+3PM+XtW3KtYShTMIY8BJmTB4yUAtnkapqex
/en2yUZUgNH9p5YVJ8guKeiXIHlThh8ZMja2wEs7+qYrO5NEoPB7jL3NBwnRWi+sedxqGF4sXC/m
rcwXpo2sAYvNrXLk4Cq6Zdbdht9bEL373KC4A3tmM7UHI/Rchc3Z3n2O1YtjIhnj3XlGg+8ERczc
kCrwoJSkMJJBYywwsIzlKcR+ZU4wH89FviTL2ASKARZumZL4iFMalGikekh1M+UFiu7oYmh1h5Vm
EAMJ39r5FpJKPCt5+0XcLVTJ73O9usStYhwV41i8xsmdHwfwKdpFbNvLqcctswni7ybO3FDb5Zgv
CPqw6u2IxX+LqXslJADG8tfUeGq1xou4ktEzbpmaVLrQ2ooqPOf6UxfeDv2O4iSkg+91fChbddnl
KYwEJDnGvUkUp9QLqm3GSsvYaMj6lJGdE/ZibSBp1Z1hZ7i3zQywdttNqeeebr8wp9wY7Us+3WDv
xJEdLW3FWEDzXEBwWuqO6Wm1s8OAj3r63pUnB310pn2r9H1XrwkCHSQ2P3wIT/G0U2CyxiX8NoVo
T0AdYU4KEfnUi6HhlSaOuW2AvXWd6an5TEObXoJkvJWWvxzwRGTZtrZTLJcYDe/M4DjkODN3kkya
EnjdERUqUe+Y6pRFIs6qeCI4balj+YHLhusLy1sRHGIUhEOwbmnU5KG1q40SXCWjMKoqbC24bBLk
qOgM9XOSSZ08ViA9OkyYyA6WVdYtc8gAYQdQlvDBc6eig43xoHTJbKpCOM3Hh0fqJk6fBziOg57e
yDHCvHAcgp3SnepoE6lE+fTPqThDMFu5pCqMv+wEUh7ttLL65ZTfAuUUQmNVdDx1931Hsk0dIFZb
O+bGjCBqF7sQ32D96pY3PWkoGVEv/r0DlIXEX75shTsrTjmEcAyl/bOCZyrBJX8uEsrB9U8gQqGJ
iS1ZhcO+7791zre+ui/iHyo043AvuQOrWpgq6sJdjM9F1bZTfZLtBegFyucNJO9pwHv4PNU/Q3PF
RCvzjTatS/uX4fByop8yvK+Udz946uSDGqDMQxINfyS/J56+VN9csXP9Q6psTYn5rzs1OBeUx+zR
qT1Si6zqmNL/NuU6mjhJbkqE/D18SGSLuCsdr2BfnL5FAVRwHPSLejpP9mUa17X7q3RPVn7AVeN1
020rWq9SngfrZ5maS7isWz+4TyIB7eU4lnca7jI00stE7t3qHnFGZp9BwHAzpulFyc59zlLSHAIj
/BmTqEJ6LPFJpOhFEJXbmBwQ/SlqUVEVMBraJbAwz+YPJlGwKRgsJYY1eu4rxU3ouxDE0WKPVQj9
EKxqebaURuk1RCf41nsBYTVgsGqrFlewW55b+KdTeVNrmzzf9jPmVNkqgDEkj0HeVOWNGx8t5z4M
PAPCB8owsCmZg57uMZv/ZPqKCG0lY4pF1U0fIZFtfwx2vJ3M8Ihbe4HxxOsnd61Vt2U07BtoB0bz
YDKpFB1xtYO5QPFEi/cpDpm/fMNDmrBrQ+WIuaQdbmvDBCFYrF3Y1abdsPLAisEErHKKwBubybWN
6a4qtZXRmailO3LC7UXPEqReRMlxGRth/cMeXlMk883ZGiLCxHeue58kj0l8gbAsceb6/S8mksI+
dV2CHPsyBeQSTTc4CfcsHBjfj8LZBdo5Ip2lYHJ/TC1gFWsN/7Dy4tu8xEdMZdFwzItvIl4Gxsoq
H7AsxNkq++nUm2yniO2QQVNakX/YneGI1Dk0jk0kzn6/Helmh8/xfVbdjcMax+7CxNnSvrQXgwXK
XkXNgzCPUUFUCjknpvsrhgv0o0XdIyCDPLRUR8ntere6Mye4MOTQzlv/XtbPdOpGnYBmSJ3klhEg
nRyjfqtU2OSB+RZ8qEu7pZ/+DuKNZWmfqXdx8WgNt6K8sWswcrdYA5CgoFPFjAB0bxGpd9q4Huxm
gRpbMkc1sNKjDMPJg64x5O9cyFZB/x3EUQ99P7AXqahWan7ISHWt79TqLJjtU2vTiw37h9K9SaJD
Zd2b9iUpLn6KOzBLX/qCTLppl6rjJgjjB4QxoJhgmiZsDMA2WfFj2BJ0JpYFjAwfEgH2fyuADNre
m9G2wsflW9aiib+DW1sEyt6B8JEmO+bgNk6XhkTiO6e5vUMHZIF50JslgUwNanomHhd0EniYg0/O
nHXS7At4/EhbR/Udc/0QfANGg70zqA5EIYCahrl7wpTmTW27nLBxHpLgwWRw+uXRKQkMILTpYUr3
/buE1JqflbJfpmVBD+ilZqlmp77EhRiNaJu9ID1jPsHXbt5TfXakui80XOMDdqWoX3ck9qmYBvvY
vePb3snIOI/1Qx9ijiaJq7udHo3C96oQykwIAiih+6ad9XQdgH8qT25drmPnZbQ8B8xRXa2hpaTK
eSgOZenTdwEK1KP/xvDLcWKZ4s+IJnObQRvzK5bQaBFru5lDmDTfBhSavcZua6bfj98b8spI49K8
XJlbgnzA24HaRZw6TOx0gs7ZeJHYx8vwkTxCjS3zREcxBryR6HdZCfunQ8X1WtV7Fxh8lb6mxi3q
jIWfHZPyzoct5NY/UgFAsQJEn9+VgCuznVMfIrSjOXIiMrq0p6Z8bqHOVDdt57mlVyRsgDfUDepv
0CQW0j8HwCmiDUYsckpj82hVe9lsC+Flw4YZgfWZfe/SgSvTvvdoeCu+h7NBnj1G5coBNOZJjOoG
f5g9HXHetXE2KNMYU+p1FSIjoORBfJ/q95X7bSQpkVa9u2vLfmHhqOQzcYATTi+1uyrH10Z7ysje
gWbu6iPwOA1t0nIiLIGMtR49rjZ8FyY/2jrxVBG4SHlUWz7wgXwnTiI2RRU28Uy5OqwA98Em2FHP
KXhAHX1368OorAOBTR4OWX5vJxAK7H0NriB+YkvrkNsH4NImjWPP3mZoN+LiT6upwWn2CCE1J8GN
UtLoxZUH87+uHlzdCx7bbNOM9wmxTxWHi90wXbBDIn8Ynys+BqK5iyNObhVTLRGLBBzxFbZebC9N
7VTcJ9gB5wMU3Cw2/LtaRUjP7gLX9kaOO19j37pqA1LG2bYuqSYtHLYVJDHVrHDhQ6nsAwdM29ns
7y1tzxEBEKmX/7Dm1QWmoP+QyhuCV6CUx+Y+is9WfOOMe3bOleyX8ImMrVudWu05kLcTe1O+vijb
I/EHr0RJFRkSRoofQfzTjDQcIA9VLB9wY9F/Mg9xD0SCQtlDUAzfbQdvhmgnIL/9UufhmebBvbjs
l0PnvoLEvkgbTC7yIN195/+axh+N5Ov6VSpypbPUq8glJmiBI5YuFa/25JxFQKta2gsN3028qkh1
ml41/7nTbsCWBs1yUvYJGVj1jeF4jXGuxYOcLpm6cnFfh2iBwtvYvxHp3ulXTreu8k3tNgsBvWDY
tA4D+q1S9wRZ6vIQkOAZrpT2MVWemgZQGY3ounmOwb+4ZxUnOq7t4Iw3lq+CoI1QrvN2S+ZWou1k
c7GUcxCxc9mAFVEmEOvkH07kNsWXOn+FfbWhczzV9xCu3YDo9TsnPMxfSnGWzjrmaN0kuyLaOg20
i8uYHLLmdmhe2BKZ5gpAyvwb1n3nYR0kzMx4SNi65RfUewZb6yHCL0tbY2EyT8HwqUFfzPztfjlv
yF+CaGFpNylWRBOcGkzU6QCy6MXNetvrYat7GbyyvV6GYMF0veDsVvbbRBccZy1zAzP0za7ddill
nR6oHXFNbGBflIM+NhUtzkBkRaPUQCFyXTPMC7oSk0xPwPfSi2tTE7LDgYK3lQbuN9cN5COMA/fF
wUH5lVr3k7o1l0a/pJlYJtTrTomei2Qcp+QEzRusdjCkh1D2/hdhSJ9I5iyLJgUdLtL45tinP8tD
oMOLehrto05wrLnWtoADlv69QRj216rHzx4mFT7aPjrlxA+iqNxRLRf5/anTXIWDFyncq0kq4brQ
IuLmANYRwdib7feuVKBW/b1q9EldjzYAGjwq9LPV5eo+Mx+cdOpEJ62krlh3uTzAlzR2whDxv+9P
/nGlqwJwlNu6lGl80qxKIdLDcbrvKspLpH4EkHzVHP7dY74qalskeaHOn4umjnp1X0EV2IlMuS/o
T6bdYuCO97K0lx3OIyv5IflSwEKvXVzArtKs/brjzFKzjBL5jZ23EQOn6nFpyhNtt7W05dbguEj1
Sh8k1QQSSInhSWHlt+A4BCkCBsebEXhxA2OTVRTGEixF5R7+UQKqZSKcVenYWIc/AmFxbBnNU+YX
x77HMlZmT0FIvK4Y5EUpi5OR1uspto6pEhM3DMgDiZ492qdw5mY1/RIb54X20iZihXcH0ofjux4C
a3TMbDzdEB+LY05ooD0xCWT839nYOCPTIBFUikqOigKK407m38V0lkKs3fxddt0+gEmd9MPCwjRT
TRSGTJP+SmW8a0l861LhMfLpqAQc6RJsyF/MJyRXf1K7pNLB96Zqmq5evzB41V3lW3Ds4AXGdcZW
LlK3od4ug+KGCBccX6uWAo96qpU973wZuRyxsQrrBgj66F7Sp0Fus1GTn6k8y6f8xXdxwD26aCza
+jQpj0OJfd3cVrxsB7nPr5z4G9zLw/eaNySS58YmMiYmCVA5+8NjmHx35U1h3ZCxslCAWoxyxJ5v
LiPQC66g3B4D2dgkzZOCqsBv1kG8NEfgl7V/7vt6YUcKodT9jjKW17NnSrofahQslBLKa1J4gZM/
2nREYGspeGTbtZbcDcatEbJQriSJtBD4N5QzaJE50jMK1sKHqfDKCFH0KtmY9aq6s7ptmmxH8T4M
K5czpR0uyVjyEg5+s6yEI2WdPNX5G3qj0DhZ1UkN1aX8EXZn2cGLWOcuVbNbM6YyeedDizUX0Hn4
p62tQcrzC0aWFbLn73wLPMvGPIn4Ue8PivLiwH6QN2HkQWjOKIaaG2p2BYRgfY4iWObqumiMDZEH
HMOp3UIf9WrtroDxGe3sdD8lMMbZL7fHSpz/l73zWJIbydL1q4z1HmXQ4tr0LCICoSMjFZNiA8tk
kQ4tHcLx9POBrGtDZrGZtxd3N2Zd1iWSiQjA4X7Of36hzRew0s49ONmJNmaMHtPyWCrAZ4q/YTUN
mwg7rVQP4ePlzwGYYfIZg04lsfo62QkZOluHciA6++Whx1W9uTree9KFibh13SOHYtPddj6K8pCk
8ACwFiNWsI5Hk6rwZEzrOH/wSM2pNqo7VkR4dnujfmjh7DhXhTQRw0E3rPBBEliS7zDBcEiKRo7n
4s1LsMvRztAIAhCnK/uTIDEnW5fjV9CfUh56/eJ0RzdeQnZREk/dGrHaFDxG5gfsHlR28Am/IZrM
bbf4SOneh6jdBu/BTNV8battJjblRHV1TRoCgXC2Hq0VAHIVEKi55o8alM3jQ+quC3pwf8ZlhAgN
lLAJWeLiM7o+BKSILiEN1jo8XxzfPxppTsNXDwP+zNVtL1kSU/WQt3m70uJZrSBU+ofKcfakmXzo
5wYULLp0eb3HvwR0/6vyYH3iczjU+GRmkbZFpHbujBZ98U1sHfNSnmWwLr1mFRn2oXVGoIulA3GX
iAwqU5Z7/qT75Tbqb/DFyfKHb7EBmRZ2GLnM6pZwgA1bZecZodZ/rKp8GxC9llM1Nnu05U3/ElFX
Z7yRM6B+dzswXmgvbX4W+rXWb5VzmqYbW90b9bmdQl4KYa0DzNmwlCuvhTgFDs3xYdRerBpNIIz3
YJ+Uj9iVReJ90ZxG44AZNUS9ov06Dvco0Nk9ygHrMYKVi22k39g2TZC2YoM2m0etpYWBixrpKXFx
NMzRKQsuWoljcZutekYqcibeaf5UTO9j4zGOeeW2ajhT14T+AOvfxHCawwZ2xzqiX3IVWTPOJ2J9
gvLW9d+NhCRU/YfYeezZ+ftRrp0E93lsIXVYRMYc3UB1qRhhTOegftfaD0V6TZvzbBLPal9t7UPB
BiOL5xZ0H4UlsvI2TLCM6+X7Cfe+/uCXFOXvzeIhzd716pPXTkflg5Oqlaz3Rfkea1ddXNGR4Q0Z
5Rub5tedt1YFT94k5n4dGDc9csYAW4SL1I+9uZnZUywy8dZpecZyWkPpnRb7aj6nyRa/SIJ2Gmbd
47jHFhRDbywyS42e+mbmtKRnNNe4txs32FokNMIguORh4Mo20Bh20wm5FDMo2vePuIsCHH1OszLM
sZNVdF5RfBPjh57nwQoRCTkV2QavT3ZTi5wtTOt63d3ixJkNRxeLs27SMAdrdwaK8dFn3m4f6uRh
QOxdYalYEXDelg/TRbTmSq82aU9Pa2wHDZsHnAo07NChFIO5JwjMcVbrsvt42GCGRLYemnveY4Jn
gaXTNSPoVm0J/AAO5iyHyiEiZPp96GlfmHA1+tbBpo3vrbByVh887+DNDOOeCGvAUAGS99Afiiis
821nwCEJu5e2/tKm6OHxtXtpCfI1GGzY9yhgvXKfqTsz2cfZvSZAZjaJOjbTcWyw+ycWnSAGhhXk
2mrGLnPxRNpBUVXascOu1D6DDgzxgybJn9XlWRHo4q36ao+dDq7DPH1jpTjEPjvjofHvE3Gje1fT
leAIx0bDUl7D8LXdiQpE48U2UuONKvVXg0040T7Ol4to1LB+rsabUcF90FlkqcWe0sQvWGjhHT60
CEUV6wam+BtX/MV42P3xiq9UUNZi7wnoS7zRYrUuzORBkEYSpsqpQ4HX5ad/vwyHMeRR+ljmojD7
+QtOne6muEIzQMS0iZZ+Hl5K4IrfX8T4RaPhLdojBsTQ5v7GmMyD0lQNU9XuCGLAGDe7EftgSwL2
AYM7Yrtp4gGTPi9dDlbXb5R4v+jbuHjgLHTNRQrzajhtZaUVxX15cQh9aIMThthvXOAXj+zHCzgE
+/5IKxZoA2D2V5fOUVuDUIXGOFHr7huj/06Y+d/45H+YrJh/nZ68+lIm5Y/hycuPf89Otv5AAYyW
CKK5D5cQ5ts//opO1v9AvUuGSEBCcoC8Hzrsj/HJMB1p0zwmIkDeNsu+q3oZ//Mf7h80xPDTMESg
eUO45v878cnfNoj/aQex1IEmjJgGQgmHKyyM5c34gXJuFXaDqw2igA3Vutgb+2L9GRPdea02eSi2
b631VwzZb9eDXoKBBEJR/BO+wQs/XM9QgYwml9QogsCd/XDKDtqOFDjiwH94ALffv8GPPhW/+mI/
XejVzlg1RBtILqTflYd5Q2ztHs+07fAVj5wNJevmjcv9/I79/Xu92ha9it5d4m2iGav2XNvrbG9+
oSLF63brrUmtl59xK+fCb37Pn0+Av1/41Qap/JaHyhFmX+IDnqDmkfn7aWHXD2vtjpERHnyHdG+e
vDdQizdv8HJHfniSTTxacwnXIT20oMMfuh1u9SFR0MkHk1T5t78p6hZ+489rFSIhuBYifog8lvHq
q8Z9hvwEFxS7LTHeAfu0HV1bWWmjgcgbREtQd/t2uQ0Iq1Ar7CZxwyStalznuPyMT5CVc5IsZrf/
mo0WbpVeqd1gyWtBxjdrxkoN6iqgW2z9CI+eAPmw7+zUU0IS8zujro3jGA/VhWxtgsAMfqq98fFc
sFeKxEk8eJLUOvqq8h+0zh6vNeLJq+0K3cViGp+zdZ37OP238MRw0kiQuOGbX3T32WgT7DN1PWE2
QdagclTs0wemIoWi1bPSch0HfnoZ7EHJe/LUiP/iQ0+YVM/xTRrgCNyalY/n/1jtZDxTlMneqTeM
QkYGfQ5+yyg6TXMbuXp6kNA7Qs9XBs1knxxT0lgw2RakSvdOPO0a4vLG9eBY+Lo4DCCptVLzVivI
G6AWi/yd29fqPS4588kOEMZGSadvXJKMLWs0TnM9DgdYs8UXx1fjNtaKOsRuM3ss3Nx4mDn7CGzN
DF1ACm1hG7Q47Bz7xT1PCmN4qPpx2OkDBqO6Bveihp+1d8nJ+mrEuvGpUcF0mXMzu9Rj5GyMpFfb
WuEFO2l4ghG7xTzJ6Bl/xm4Z7Cuv8vDztOtb5pfFvS4zoI50mK6MHb13Cn/8k+4W3gHrNz+cB5+R
AjqpVZNMLnZLc3WMiiE+qEiLnw18B9eL1QcOrrn9VCVFyeL2WrIvlErvmDwzI3TqanzuoKCkl7TC
rgiG0ESB2JeO+952SEu3Uhtm1eCT2rpxsFlsdtweG+ACE10cu4qhoj/ROvWhKyp65p4d9F5PPZuE
Liclf7f2mhdj1BoDu3e9fekxakuw7lIZ3bozZ4hpiHAqcUeY/Txs5oWzY5spFv61gSVXZ3Wjhbwi
zb+47cKbNlUx46wIYJVvgnhkamV0ScOEVcMCZYtRurck2+aPQgdoT2RvHAa9NPPTHJPeQuNjM0RC
O0LH5VI3iWOdmfGwtyRjbXzpu8ei8bK72XQWX8lIx0YwMHp7JwtN2w6zXx/TPvYwRvZy3QqZIGa7
0meMwv0mO9SqGESQGlyc8BZuvI9ZbVrZF8R6EiaITvbfO9oQ3d5mniBgSJoSGmTfVaMdBnqCmWRi
BszVlNd9bLAPOtQFEy4SMYYdLgVWucV9wX4chnExx4rlAHAkCzQFkRzSQ6f3fbASmEBc9UnvQ1e6
uYJs7XsnWcvmQ6nj1h4o195jxqcxCouNBE6LJdkx3LkJjmMwgankeuy/9K5G4hE1gL3C5Av0EZ0m
3oRxKWfvfUpO1pNtj/FT4bYgAUpuOqLtIYDL95YkUBM/iPyWCMPi2SkLJLXm2CShasbkPA1S3oyB
UcPyq2gsyDjwwnpMmidpzHiNp1XVvpRFAs2sHFV7k+NSskV55EF8UfHZagQxeLVTY6yla8MXErO0
G3eyvKdhyOKjGOv8uY5kDA1iMWFHLLYuuhon0DGej5otutAdvHaD2K/cmH6VnTxMmddjB+Lmti55
q9NQ+Bt8v4gat8FdMcIbT96kvL0Q/LSdl/YxFbG9J0Y02+bCICRZ5j7Mj6G/1F7b3gBhZCeVedZ5
JFH0MJqk74xtae6iMg6wJp3YfvlVzA3NPG9vCMpMb2ZJjCSWYHN1tuYo2Y5doy6+wPw76esK3dno
ftEKHLLHtmo/k+cjDpPpmzvez+XDEuncymB6alE8rQ07IowrScs8rG2dkPk2KKej7vJ6w3JynQJO
FhZkRHFElWIil7QXx6urA4ArxjrtuHBU9Pp9ikV06Evyzifdyx4zZWU3eW2jTRVzCY0orS+6Wthf
GvZuXVf0uwj/NyhnBNOwvGmiLcGsITcSCD84ql16cyh2fWmNe2fqmSBGvr2HlRw/Oj58RAK4SeGe
NbkLGhckyrSTkxAz0u3KKze68u1QU47+MCoEUFgbpNeiaaOXPKgZ9M9kCabcu9QGxFIjaTVR147r
oCiCc9sVzk6VXYorPbJNq83cc++XnAioFfK9RirfpmyEce9D+/6S2F517CsyVzJHRreFkMX7NHUY
b3ta8DJnJD0NtlF/NrGRDJMecWWVT8421/N6y2ZmrjtlqsOkejcsTYbjQxDkJOll84aumvELSapn
mTbZJ+KkjGfpWDTgtkqc58oZ5JacQCfs9UgPCyYKsDL6/rEYBJKdaKEppijrOwLu0L6PxZ/BHLsv
U1w3JwHqt5vwSw4lJeudZbjxpVKp96VCjy5WKIHUnXLzkaCQLN8YYiDCzkyGD46fF2EyxwxpcYPb
xtYoLl5PqvRYDc25sdBACNMAzZ2zBJ2F6jndBd6cFE25EV/LBEfvauina1rF7jmGjy1XFZ8Z5+K6
w4MU/eYm9okUXhutFu+6foaalVHp8MJ5fLXcGfjbph91AS2uT4hUT7rYB7NcDNQ5OCKCeiJzuvHl
ZBXzdmYnGxea2BwdSr81o2tXQZ1fOYPPWMPLO9VsR/w4Xpy0Rslh+BkJsTIiyzp02WHf662wra1f
Biz+2BmGdFNXzkyuBT7HA8EEBthd4Xesy86bCMwltcCwYJA5GN0TGJ2wXfd5lWH87futAD2wFn4u
zoGAQ4b7biwaE7qIJkbX/lwwYyV9a5wmdR5AS80Noyu3PySGXwyfTV8o6yGAFXjqLd4fi8KpDucO
hzJNOg6mpBIGmil0cjPw1r3VXHOE1Qb14+C78fBZc+f5Sns2XnCaAYTLg2mn5Nicfdm4R5ys5TGx
AbzMbPri1GZya2Et+egtBuUi0uZwZhi0QjLf3Jj4VoKd65jo2mO0y8Zy+NMJBvlM6hfEJVUpd+fJ
qd0qc6jvqhkrzjlxIILZRgZCaKcbW5BalUDzOM0dBIVgcTnHXtWF2oe1o0TOszH1Bv6EPbknc1Qm
iTlqOLVjHG07TXbhVJWCpFo0q9TEorn18xLKAERSnDoxnkrLUu1NIIZNmsTeU23nbFN1Jf/k8OpO
PeHxAgyraC5ZzqPBZx0j5NoWUEOhFCqCy+ebatKdtU6Vtv/WNv0vYPAP3Il+6CA3z/L5P76Ay0p1
81x8+ec/3j38xxPU2qT8j0OXP8M4/wk9WP7sd/hAc+0/sHanRddtbBDp+mmKxi+d/Oc/NNf5Q2cy
7QXeYs0FAEg/VFbtAhIY/h82GAFsPYxVHHoJMKXuO35geH+4zNOBHBYpBFNg89/BD35uyejjqUNR
+tOr4Z/Dp1m60x+aQCKYea9KM9oE2bA1E5LP/Cj84cb8opP/ucH9+yVeIRQIQ43AGrnEFNsXv4q3
rtgkNSbTFXEI8Xj6/dWW3/Y/Peb/vRqoDPPWRfv5ajxO3lAmpK4jiFBkKJTXyi7OVUUOXLwhcfNR
q/q3+uhfXRFnKYAedICLAc3PtxBRdtvQr0ZE6A0nOjY9P1U+hHVD54hXu6aEYWENp0qJnR1nx6RQ
N1LZeyWs/XKz1VCuW+ozXXMf/v1bYXioQn3dcfiErxAUEhqMvJonaI+xdl9b+T5mC0WgdxLLs26R
YeTTW6IuFvrfbv+P13wFoxBJrFxdh2WcxQhSHTh9+bMnnFWpNuSb7WoUArTcZLukay0l1HIK3tDI
/WpB//gBXmEMkpg5p2340jXVbwppPbaz75ve5+n/iC/VLxb0K+Tk+xrDuszk1SHKDs7Oz0889dRQ
+ULyxKPqdtbLTyUnpsa1svQmGNTBLezL4PanDhvdQFa3+FdDo9z9/ul+Q0ter3QoNQY0nsWC6fWr
29pOvxRh0cYdPknyrzLSDudFotLle2LPz3UTHwhWU5DBUidgAfSbXj01hf8uxpz99x/mlV3E91uC
OtjyQTxN3fOWdfHDPhIA7AhrKKKNNZ7KCF+1iVkfQ9WMDDDS28O2GVc1wydD99+VNUojKAPwwgnI
sI8BOgHZTBtybm98Mzn6Mc4FRhTC5VsLh6fIO6unOSxzyRiSTOWB6HltPdTjyiFtbGCG9ftvY/xq
EfEq+ybdA+5pr7lDTVuXLvrbiLRPZKsWOQYdPFtNhLaJloijvI6rTQZNcI5gsNrOhTRTQmc/xp2z
/v1HWTaP1w8ZmBivGACzBUr++b5SBfMCjyUpKDCzJ4XlJSkhbXFbVwM+w8WGMnYbv7G+7V+9xD5o
suWZuAJar3WKlvANcuhTXmL9MXWLjePzLo/JsSndFQSaLdADZM8PBu7YOjTOdLDxHxfEfWrnZUej
GEa8pp1NFZx70twTeEbLyz8z2tYSmAKeuHPx9I4CEvNuSLhfK8t9sBQDOjXB2RBbrSIctG6utZgx
clHwRoqN2TirIcgBX/qQz6UwVf39rba+Sdj/drMXswDb83Q8dF+91yRD+xlOdpD9omxv2AWU9+Oc
F3vf+mROw4nE5MMw37pdtMkjd9M7ai1lFAqFYT804mQi2KNaQuCKs8yeezxggiI9powotSr5iCAa
fj0TT4dueLo2LGwcd9dAYFsbMSPgw9nDVj5KmaKSkFl6wzZvLfZsdz/P6b1CPzgwLJ/hFHhwD3IQ
i7YnM87L9xPif6K9EYKLXVksFLSBuIR5p8Ov69J+raQDQZWsP2ahMfT6Tid+qxvDqSFaTjJmr7YV
odgxvCALFbi7QvNUNddBjDc6KaPuR/HYxvVJmdrW9fSDzrghiLXQRm8wKevo0JZnqXlxrf6UkT6T
ieIceAPKQrifsOFzsNrJF+Hy0eCTrPtR7MaA93mRuZdnDvFjCpeePRu05mOjEOa1sOTN7jBa2rbr
gDVJJCTi+zhP5lFDThjB/R4hVVjmfrnzUo2ryso3SqCit5Pj1Iowd6i6rWHbSPuo8avYlGBwt5sh
u+BPBrSgdoMb73yJgCjwYceQ/F6IR9VWzxxg4YSMU188ROt2ujFHvpjtPxVGcu9l8up1uPvdiMp+
bGAbFa5H0FZ87OoBclt815b5rYAV4nXxGtvBUBNx2At59X3MgNiviG/bN96tX+ZkqM27iijJvAaM
1K19pNE+mO+YvOyxmnhKlxPS4XOT2exSPxGN0xPCt3OsC/okeP1RuOyXlfs15ukuh9DyxJucrhDf
8jK0m0/KgXIdt2SXM8gukbuwRGJgoknYe8vlw7X91kCbT52wZ9KABtRJeIP1Rz3hVWQjXgWQs5ei
AZPzE67U27bE6IHLVQNS7bm7Bvw2L8Z/roVHATs39x8yoRHWV94uF/MctZvzIcxduU24E4PgTnEY
ZBHJp8C2TV+SOr4s47PryMOkzYd4uBjoDKRAQlrpiOiA+GjvSjM4Yzu8rye5HjxI0+zJWqLvkALT
S619DKtMvlGTOnsBXQgk5D7/5qpb7HVoAzOpM/3Xohu3o5bdxWlopjKEzbNXpFgSG7LNhl2pPSz/
xhl43jwSQH00jxFDCW6L477r8jicZAuBUvNOxQihBjZ/TCmLPodvUOFmka7rxWLfG8PCwM0OHanO
aViyOKc5WWuSBTrM+y5buyRkNMXREPAs+FP4goLggqjyLBZabI62N1Fq49VByLkAXdNYORbfH3Ke
QDGFcqnu881yR33WGJA1ORk5LTZ47UitJYbQzzkuSfkt+Kt22WUI+MJ/fpVl4xroIBxxiTTMfluB
m2saH46/+o7jmN8X88USV21Sju7cmXf00wQuj0TlZntdQOeGOzANFLRi2g6xh54wEKFhsrb0HWjZ
sRVf6YYgsgHYdVxqinfLYpZucnTYjMaiuG11EzYeYrkozOPFHELgaES4bE5hYLP+zUffIDTZIHLF
GNHbxLulhshEBpaSfOyoGeyCD4ljvx2dIjaFAQkoSSwrmamdyW/WNGfdOh9/f0gs5ePrIwIjV99h
qGvhe/qqX5rbxs19aQZYe7bkHEPihMrWO+YbR7C1nOt/u45v2Z5BI4MDw6syNsW9qW78INg0hXMs
0ngX8w1bIv0E/LZlb6ugaeoDrE1V7AeUKUYbhVUENYhVAdsPU4N1xOs3d/OOaUA46Dw4J3pvDdkn
YTxKA5ZZ3V4jNhZfvvem/ByBEKSUkL+/X8avCpiAyTmVMmxvx3rVhEh0SGUR+QjNkvRjNF6BkrB7
d8jmDh6pIy4ZNlWjY++JqzlO/L+Wia0oPxouJqmWebEdXvzU3vuGPNG/vVFd/bLQY0hvfiuiDfdb
JfRD2Wo6OZaKuRtsyNG4zzV56CpJ+tD8MmFEIYkImoM+xMl47fkQusbmOSHcsQGVXrK9f3+nfrmy
fvgor24UqLtWdDgfbBxruvGYfq/iqn5OO+/x99cxl1/0aml5OvkHuJV6Bivs1RIe8ibRCF0KoOLn
H2vdvrge5MvW3kdGSU56xr2mQRui0GPC07M3FYzmGL/g3Hm1AyhibLJB1B40fQBZD86iuhJotC16
toi4f6Od/1WXQy1m4OQD652/eXVbXKHa3GuB1Xpkb6Q1h3E7bzqQ+eIdTw7MDn6uQxwhy3/Iidjs
WStzdrdsigX1xu/v3XJr/nbrmFuj18VXxnptt6SlnhU3kx5sCuPT1MVhpfenpYtJqHjz8i1k4RfA
AtZcANYYHFKOv7bX0Gqg+CxvYHunh4JcOBcBUBr5m9pUO6umrJFvcLXwYv3VF2RbQavB3ua8tjXK
3XYqZMIla5uKhEOx51VdoN4kC70AEmNuX8aICrTRmK2QJAqokcxi25vFWdTOMRqz/bJkOtRnGOFi
oa+sEXcglsdskg2YU9fkjIWIJcrIsovlISNIatIjUj+nbV3pUPeGEC1YOMJFnq31xB8nyCWk5Nq1
Qlx8tzgPbrCbX0TDMVdoDxMyp7TproZi2uUH5ySzLn7sHCXCr0Q4x6xLjh3DLLtN7wrU2d6ST1kR
hhNlh9brT30PyVjG9+w/et6cW2TqQb/JmtBnecmJej6NwVOtveRs9CGlkmSO0A9tFQfacqAv78RS
gff8u7LrT8sOV+e0CqUglAc/JiJOe3ld8ugGegA120dDJ8WJTm558/qAY7hrrxo1lVbDdA+ydZDb
+6Xm5dzDPXupmfUZKjCzJ4KGCeYlUijOvg68qxYwjt1P99oLyOK1oUwauIEYuO4y8qhdIvaGpDsY
xhAu9bPRQE7Vt3IYQkzm9gwGwljXGPyInWOInRzFUWPeJT3o36Zk9LB36vS0HDeqtY+EUiVNdJ/b
sENWdEqnDtopA2BAPawGJEfI4J+tlCjR6TJ1+SafCV1GQmr0YhdRXORAQjWI2BJWiEwazvUeOG2x
MflWlkaoOpYaOh6etezBzYetoEdpaJe8SoSdDM7KI2OvxYfAkuRO0Q7K5qoX4j6AyCvyLRNd5uwD
5gA4oBWnBWeyggenByKYLFRVnywn3zs0noUndkFBK5HFu4nHEQ8v6VhvC/+xHThZE4c4TboK0mIT
6h4T/D5Hzl64n93yE/9LKbScWTDKY3rdItCVatfnzJV6gqCXRLt+a8uT0ahdwn4V6MbnlqmcG1mX
TkPQIDxcWLVzFNBIlOpm+ZhYe6P3pghKWUY8PxEM8HwpQPF2cdzpximunfto9Qz4Wlq87hPsrHUz
FrcLjupHFL7OuDNq64gq5lCr+GiRCblgFzE6q1klSE2AZYBcyJK/K4FhFrTXkUcaywsmgGGrO3sN
2angV/UNmX6JFiHwVNlH6n57YkqhNgtYuKxbd0LozR48jMN2eeeWAqQIuoPysrOi2rD1AneZEVhE
EqSrNoyfQkmKqklPl/jUGDAWWvwO3AJ8VngnvcNwpuI2azyuhAdEe2S0FNrjo4pvZl2+YZX+d/QO
yzwXKB5TQoweaVjZA38483FzS3vuD52W0B6WrqWwp41p96eZRmBZaku9kWTiwfP4xKSydpGzaq3g
/vdnyc+EMxAzPgaYvwvojvEdNi0/f4xKb/RWt1Dgdzmrm14nEkTNskJVId8oc7DUer2vL0ilC0sQ
Uy8X8/BX35koL60skThtbCc9ajPhDrHCioBh4z0spRyovDeb5wVR6+zsTnNgs3PIxJa6ibU/RxrP
3pHXponvoUc9ZmQUMdA46sHj1LPBoD9tcqCdaXxxbcAcAk5jt0Bw74+naSZQgssVPYr39JMaBvT0
rnZOs+QI9/ngOGhEldxLHw3q0ol5AAd1zcuVOHtD0RAm1co3x93o9usFLZ5dnCxGX+08NRO8iMi+
KrI9ga8nBoHHyrMuVQYkARTReck9Pcp9x+tZtONN4M5wx0Haq3HaxDgymJ3+iSSozZg9aFgiVblY
jGfwIii8ed3H4n3qz4vWZl48lG9GyQadFMOpdnGTyW7wnXswZ8CXkr19Ls52614Q5j3CvIKUdadl
1a1syTvyqb4daXzGgmxNij10gWzbFUfZseRLYA0zup/MYrN0cFP9Sc+QJI1ayMGDJFc7Mv9f0I2c
zpTB6YMcqk9mEbNjx0c3Rd3Mhq70fG/b8kVr4y9qgvSW+cBG6kFqwdFn4DqwgWhAdNil3juyey4o
5eqx2COgeahcKnGr6fFI0JBviffSGsIkAEjI9mmM0mhsoj+jZgjZnY7j01jTPSfpMfLLW7nQnR1O
+AVOMEvkw2BfFp9jAe46Ie4bqW85g6yMMkH6Z83EyIOPAWZ9Z0Ryu5xoDY5QGf4GSk0rH7Qo14Jw
eQs7S8P+HBsOgw6YlaYAvSyXyjQxN5P4CHlqK+v4WKfjNmvF/XKCYLT1zhjLlSf7tZGX5ziY1hIx
u11rm2+XClI8ANtDAn0lB3L0JNhKk++XsyTAsgcvfDgxZBFDhFn1NOhLEaA01NH5xvWCpwi5cZ7x
9bv87I1/ojg7ZCmcw5TzUkPnPfovGi8vJtQvvdCeIAsxkR9t97FCTlVW2Vr4XyPMnsjh3AURA/aa
tWVHYCfeuFHJO2kJdCPp1vLVZmmRW7KKffsh1c+GFNekxWcpz+++YUdBcYy7zQIrpRxPS8PntC0q
IYliu0cz3L9Dz7IZyuSDm1D3xIsbcFA8J/hFuGa9q1V+J6X31FiE8k3JvjN9fDPEx1GmaM4iUnBN
i9voPbp+cWvLfFOSnTygLARfWrABDGlpLf0/JziT3+AjjnNzIrLRzTjeReiSi9xXJG0QyeHXbK9o
u8qac9H1dpVhHYP+k5sE4dJdqeraavIlqaHhZRE2AOZqKaWXn2JieFy6enDPc9chP4nd9iI+L2VK
0rTPvtFe21578olfJRbjSGK45afAAsQom+aOsEHE6eDjoiyfZ7PdpoVFSrJD9WrHx6V5S/HB+P2G
/os91scIlHkujQEk11dzQAmAXahO9zZ+MFIYO+ulPFow0c4ucccY3rjcKyb2coCYjBzpCFG8Gcyi
Xl0Po/p4smQZQIvh/TXxSKDgjHlAKC4orLTt8t66OHpp5hvnyasIn+XSNvMINCt09oxJXvtDEsfl
u649epvaV3hqYf4N0AP6sF9QnGzG0y6T68TI8FN8jp0UTz7MbOJinyzSR5Aiwdr9dvP/PxARHquC
//3n8ps/V7Vqgcjkf/3nT/90ST63VVd9la9/6qc/1P3Xt//MzHBhB/z0D5TgMAXu+i+tuv/S9fn3
C/z1k/+v//EvvsGjquEbfCYUVy6/TSTVz0oFm7P8Xysb3gnICc8/kROWP/CXtgECApHHOJnTXSJy
WBwHvnMTzOAPmj/bXKxt0Tjoywr4i5pgo1+w9W/+5B5Tdm/BF/6iJmjGHzZTI2QPi5smkhUGZ99u
Ld/89nsfzU37l3PW7+DQD/2263ve0mibkCOwOP4msPixVBtzlXbIfe5jRsjevpu6IF/r6DQXNyVb
v3B4mUOCnUevXx1hiLVndO7eIPn9ZM+udQfxt7m6SV/cmVNekAVWxR8n2+9vKzWZxFk3/mEYyUHX
lAyoSSm8W8NNkl2X9+a9zRkbalkWHI2kXSJaG4vrJpknn3DnN/xVkff9Xc/wbq0ygl6zsrZ3TNmr
e3hU0SXxwIGH3qYhHgyPbmjw4tFec6J5GmoCiIKF1wvsElsjex+rnpmKEPbcnEkOqYuK2XmX6fHd
bNh5htWMl0uCISJvmJrHmSkTiblxVNemAf1ONhz2FXz206DgIt0ZRmH4W9JK5006tfl1juiy+mqq
EYjYYxmOIre2ImgGDJW0wbm3UkPeAHYqkuECfEBIeCavVWLx/KxD1wdvmFPC4kcou4igWryV4P+C
juzgHs4fpyhT+7Ggpa+1fMJBINMYl5ZZOJqT/Dh2fs852GueRTC81J7hz6s/pcmusLZNTXs/kF68
JiZCYrhVo25cFNBOm6B1ZqxaNbI7grdM+spSHbRnkp29bi1jGYBzs6OAdU4jHSLu0/PCssQyYRVx
+kG7S4OaSVigVRtdGMHnoXTgXGb9AExfiaDlXqRBvx+0uWQwFsnc2GpzOr2Usk4PmRPX684cS869
xXOmFS5axUpAN+FMR4yf6zYK/cbvanIYqi6tdpnlD9FHeKXZZ6OoG7iz2UiYWDkb8wMgNUXbyjEn
75yrvDji34+nVZ456aruBz1sqvG9gvlN8RwP+cHNpCFRTY4tPLJA7K0Ge0md8/nOm4zGfhIFZDHQ
3xFXq0iY1pMyy+wqCg76mrkCTMAChiBhGFZ2bj0DnT/prgSlt1Ntxjg6mk65Eb6NO8BoByjuQfGc
eJNp01Ip2Go+MyhMPqjOLd9JP/9v6q6rN1ZkW/8ijsjhldiBzu12eEG29zYZCijir78fPnNmbK5p
dLZ0H65G2g8jmWqKqlWr1vpCAg5pEA2OIHS4KDUFzHlBcUjZFQy+QWCIaf+sRN6w4hhgL4yuFdtn
HFk5pBm6FJJZbS7TX0TzkBEwGYM2lqgG5JmtRGbslwzhS5zWSQqNVsXnTHgTaypurlm+7wqOA3K9
1HocGXIMRwc2v4nQDzeB0Mu3YYhbBQ8nEzQViM5xwNz3JWDKegl0LkE7MCQboEzUtzahipENRXtN
+AySAC0z4P7row6gV22r7kueDxOIEzHaqPAfFJimeKg+sopUp7AWk1UmRPEbRzLu2AX4pU7SMeEv
taItj350Bq2AppKba0Ya/oyqa8rCrQHMjoFYWtaG9dirgnU10YMEpjLPfexryYef4sI0Sv3IQ732
Q59tkUgGCqJBC0vkWIO7AoQJYOEjhwPUTSupqeKdAIyRQ2KI6Agj0b2oasaQeICKdZ9AsDPAVQt5
FnrYK7Sv0SEuY7ARKEy/0ajIalKgd8sXg+Fz0LIb6kba4fKmpI6UZLEdSOyA4JYMlXqWOlipOG3Y
44YGjMN7HXAUvyfUYk92INoCuVO56spNmHGZDK21AKKtvZ/8QiFNMP2WEa1gCEHpHqo0OTH4/Lc6
F9IXuAyWK492xV7Fnl1Vrd+6ABRQM214bPK+bNegyAgBRAD4DH0gGqR2HEGEpGIFeNK2FXvx/DaC
2rrQAV6VVhX3yjLYMkhRODQCufjKs48+Y9ZBDmE0BgICjwqv/epKmB4pdeRftSaHLgFsyXAzKJXo
mpahB5o4REQDbZD1nvDahyQk8bYOCuhW1Fq9Vep+OGMrczxKgFoN0Acr436QdgmydyKCPmCUQOCa
wOlAmJpH2eSm1eJggYbSvEdigDKQ4kP3jBSK5mSBp8ECWm7qY8pgWbcMMmrCBsSFW5P43qLmD7wE
WnjQZUwSK09rLMYA9aEXDhJUnMXCHclCTRdICuDCA5Bd1KHQ2VBIwLQP+vKDxXc+RxypXuouL1Yi
xzbYhR4rH0NEp7ehAh4rV/thE4Qya4op4z/iKOlWCmClr0DgQ8w36nTKgLJUpmJ7I4xcN1vKZzUk
GoP+d6mV0MpNpCyzqQopNxJIdJ9mvXpuILcg6lXRlEh5B0ZtId0VpLHDUdp/hDLg2hUiXxzUjx7q
nD1kGkotBprYy1qQewIFGsw1idvXOGfjY9cF0aFQipsK53Coicr06MsVZ2tNpNzqoYkvoaTARa/T
oJfgiRX47PxINWoAmeBqnN98XYbWAOGaTdlF/g0wF27jC2n0NqQkf/TVFBPG+9C+jYnorSOYiuMS
HAnIZMNuKwQZ6Cc4N2QrBUfBhlcBHJrrIXVSCXISyH0DAxWQzE4av4L4L2BmtO5qy5eV2CkhdGZk
SQSzJR+7hdYaSBa+BklEQOWtmoG0eQhHI2inafKDzPUDiuyoHKqo1VkhHCQsStUOggEEdHW5FGFS
xoIBqcYcLAQkEOMq6C7ztSatar7tV7mfjWpwfL6LijBYVwPPQA8XiiIhKd7jmAEUO4cHus+k0LXl
odEV16Te4OLAPfG5grqvpyUVHAh69qUcAnocOgiKeZGC2I1udqhgS8jiyat978JRHj1ZbPMrKhOx
95oA5Lf1KNzXf9f4ng0UbrUOJJwWnGRu0BJw7AM+e2mJyj5VkFdHQYLxThLWw6nAbc5AutbZuDUk
BxpwFZQpiAfFTrb/CPI+8aBF0HV8aOZtmrz2iA9GQFPw7VKFvUF5eFgFVQcBmyEUoAkRZAexagdj
0K4tc0KNV30Fmr/p1gRKX4JdRmz7u+M8nG2VxGctGGzApOs1DOmMplbSdxJjjnqAwJ7rXsiglCvi
x/cxLAIrdDjkziszlK5jmYNySsG+oGADOhQAdqIbKEoNkdeohrIR4VibqTrIVeLBONxDZDsW0DGM
b/OVGPj4gFG89QKiwO2ecr+gvi3tkfdxWwmp2UMFC1jDb0NlO6gCf5LFUjGFMA5KvY4K5iBwDflA
cRpGkpwKZDngqNVfUgT/B1eoA/mdXWj5+zfdvZL/B3ckAZ21+SuSXkP961f49Y40/sFfVyQW/G+g
tjXAwiBxjzvRlysSLk+4disSCx24EYf9nysSw/9LYFFZRh9NYkdQpIxawX/uSOK/RFzZcXPmcaUZ
LzfKf3NHQq/5e2kXdyT8MDigoZgNMWrus8X9pZwdAT/HsAK59bhJnbQS4jotIsmh8zjS64XQCIhF
cQgNHiBTHVXp8y00V1NTZuE7GzR1c0CVizNSCLxDioT3snelpcGLJBAl1QE0EyzU+FSIDxPh5DM+
LiYFi5pix5SG2rX+GtUdqINkMMXiiKds1QhZoVGAbfHYwPjH6kcaSVCnKhhw7KBqiItNfxZoGawG
sYjPWlSW7/hHWgdpU1lS4kvbtulixUhyBPGuq9pAT9SUPEgyQCdQH9PCBARXaE5Bb18LkZCIJihA
0db3cnKKh6RcaVEGDbK89l67tMqMohzKG4/LHghESSbUehCzvOPzdVYYCvIAMyyUZgUhM5RDNW00
3YN2boWTbBMnyAz5wKOwi+8zHvixRmN1Ly8g3EIKRGaANGLoQatsB4CQzEHAFjRGb8UTNKs4wMce
1QG27yqYvgzO4UxOoPQV+u/JoOToTvvAx4Z8IwtrbWBZVyBB9yiXYeUgRSwfGoUKeuQxoLcNEfcq
4QJ0o8mgrpAGsCcVxLtAp14iQrtL5B1W9vJM91nQwtoSLGiD7Sj34vWDanl91mNSBLlVjS7nR9V/
3FxfVVCJtxlu+LzOc2m1K6OQaXUUjDkD7kzRAOgNC6emVIaoW9hAtxJ5jffEcFm8Bgq4RSETYwsS
Q43Sj7JtCU/nk4+ACOEWUGRhiOTb6JXjqhCyw0uoVsxDGDJ0NYCP1Qz1VkbY+6ggdwxtKtjCsDnN
bgRvi1owjHMLCRLeAmChWwI84Nrnq/qQUVY4A42G0iayHwfGBDm1RLmiJ8pAKi1uGW/Lxn4AflcA
qFKDfZGaXFdoMNpBUVGMQv+l4JRQgWyk0I7ZC24TugCygIaraTCsUeItTdzlIEvvscNOYLsih+qv
wpxajkI+jyD/vxXgqApAz1doW3mSkIPjLURoKvSNEK7Qa0bdq9Tg9hMwBfK0nGmKUUucUD0LPcik
CpUQy7ZUqQG8w6VSht8AsGQMuMWQYVfKXwTc78Cmcd4CZlJJLxkb5MqICoPQdFAy3ZM8QJI1TTzx
0OB8qtcaHBdXOOBhelAmSKOQuCkblUOFQy/iptyJjd/bkpx3hQ50KzohTDxsUWz2TyB+AHSZlfSG
vXDMPWkkYGZiedS4UrlyoZ9fG1TV4eVHq72MbA7K4SBW9miqW0LbMZcSK2tHBJYc8WmGrdQIrC2W
JHlWxTx8a0tvAM6oH95xrJVOVrDcEw09+AdmGTS3h1o16zRjz2rYqI8aeAMvgZLnLq8q5DSANKI3
FfRrOThJF5BCzVH5EUCve+g0KsMdFJX9QqCRw2QRuxcktYAcmSh9SLnCrRgI4r1C65Bbw5+EtThI
0FyrtuBem9GLCiGl2YkDcsU8IzV8NAG6FVLKIdErK6SXXPaiydC5LQrgBDGdOVlDtCCwJSnrcZlU
wlMtBwWgAUyXObJYh88hCwMND73Tgx80aBKN5dFToaQMqgsFytN+UO1zNcgslGC4Q1BSKA6yYHjl
aq1uOFEUXmR4mkK5LOhCHZzo3soEFlrrysBsKfL/jepHycPQEHUDxK8ACh70YOHGxbtUqKpN02Yd
4HMoZvDoNhptVItbGQKUbjfE3aHrZKxRBE0PKxP9iKfxFnBJQ5Ffg0McCGdR60QOSGWwh9c+4dAj
rOqCaEhGCNSkG58fZYICAYV1OsTUv+YiwiVws0N+oBwXN6lOmNKrbUwhKXfIDkEsHSIVtMEGcriB
UpKVwATp7v+q3vv/LVkB6v5etnJ9DdvX7xXg8Q/+na0gAUBFFwkJmmIiD9UlJAv/LugCRPQvqNdo
mihgAMii4m/+Kujy8r8EFSD/8b9/E9H+TlZ49l9giKEwLKDWrwpgnP03ucpECZNBlqKg0Y1G9PdW
d+NzKgM6PucSlzt0rnpMV/wRUonylj4w9pfZ+KuI/FU3Bu/xBaL1zxhjmvQlDRJ9EIuD2Ifr3Kne
Bze9tZd8VycNl38ePenUK7BBZVA04lzBVc6e2zzmbm6zb/6HuMSeYud+/QTl1raSQgf0o0FfBThZ
JQ2chTKxADi8ySCB2RJQ5mpN21CxU/UhAD9WATl+VeRetUoo+tYlBC0gS57wDtD2McL14AYAsVqF
UECIncMplHFQcvNB/LZgETyYHIPMBLoAMgQz48wAq1kDgQ1ybI0UaJukCyBhEIc1EF+M4og4rR2Q
rxV4ygghZNN6AkQYJ5zU0PMe48bj10HURS9RAEHXNom9h67HGdhmmS4Pp4HRInso4VHOhOgTprDq
NX2KMooHuMIaXD2gPvMysmmbSSC3yEALtATMqVGUlO0BKkaft4Q/NwW53oM/i5rjXEtz+LrzfNU/
JF0bb2VRIRcEMUEPuzJ/CshAQabHISjldfW7bsMKKpli6pQR8mHUaiCLH0A4csXAMd6htOMhrqEQ
WBbmrSUSVbJZGeY33gAhOuIXkgUspoxjNUwdhc0HwKF60PH9sN2KZcBuxRhVS6jKQgkdjGnYMdWy
BY3lwSjFWHyNhMaDfQqfoNCiNmsFrHv09wkA96TurqIP+ROtAMidg9yJTinjbWjaQvAoipQFA/Lv
iMJ/VvAI+/uyOWoxB9u8xwoWdyjemQB8Cw6PWpZ+f+99v4r88/gJbwYGLF0MQBTn8gox/PJ332aG
FvULTx/7mf80g/55+hS74tWNV6Ia7BLeLWBuIxWHUiSo3TwnAqfDbTkDh+P+i3zH5vw9lDJpqWpe
JgXo1wsuEsTWwGkO+ULqlzu8H/AhjUjN++PMfA9IgH37HjB1LtCZ0AaXzUp+G9K3qIWBDyn4Book
0rDF2SsYSdVpC+8184GmkN+2ZDRVi6vBTeQKeY5oZv4J1h33X2YuPiqT8I5C1RBUvD+gTw/hG5gq
AR+tgp8iyh9+cW2KNeJB1F3vjzb3KpM4X9EqZ+Di1LtMBBEH7aXyATVr1/cf/knw+2GtKZNQz408
Xy6JexdmX2a8PTQ2KG1GZEr7eNesJRvoAiNd12YOaCYLFKSos3Zn7AtTc7RTYV9SPVv31gV34/0m
sXgI8S6db3PvPTkhVLZGNwNSAu4gjMqt4JnCDU4oFzr7cwuf/74guz6HGKwUYUFW7wMHsWC4Zdbd
Ux50l/sz+6kP99PMTmIEmhUphRP14KqOvwoMTu90YGwQhYQN+H4LSQA/xoSfRpnEisaHOZ+KrqQr
O55T37J16VZGbpCVd9EeYJm0UW1ieFaww1m0XmQTzIw6RWL4KkuqDAe424W1zjHPfb8eqiOsvgj6
xixE2Dtk1Qq/lC2MU/bDS8qT6CErgAh4DaRnaZeIkDj1IN0W9ZqeRCnKDLUmb5ughtdxBRjdmPg/
EviKQfyKtOf7H3NmLY7Vra/HiY9qD1R48L5QobEZjz8IseKmnejcf/y42X56v0k88do0LCvIb7lt
G4Np4AocsxAH+blHT6JHjP1NKq3gQVooxV9ChxITFE5KkzYoi0SlBvCwWFGnoUizyghsQyUQuI1X
FoA0NmhUF6w8mmeFI2Q75XQwDUC/FVqYy6VVA+LrwKMDy1ErlGAqE5Rqdhbbjm1cT40EYeEl5t5h
EqOAjwNlx8f0yFATVmHKRaHMe3/mJwCfvw9AeRJlOjWpUQEoB7ffADBp54ZkMQYMsFbU4qwP5hfe
dpMtxJxPWu1P35n/vow0qB7RGq0shIRwCw4Hu0u28KPYAp2XHTkMObyq76zbPciPdNdeeLda3X/N
caP8NPA0FnVQy4kCDJwHmhP1kEQuLilU/cIGXpf8IROf748zE1Wn5O2wHFXsUH50wf4HrFjtKJjF
o6JZRLoNB+aDeX+cmf0oTdIWBATWy8qkd9VGNgEm/aBetS/RAP+zx0/iTalFokR7HD1t7bYB4MJQ
XfSWdDCF8Wv/8DGmjDqtbUbgrdq7qVW8QAT/+R28X3PN6fLNTjfKNrJRedM7S11l+pHVYTpqvnMG
dRSzfovfIkP5df8t59IYaRJ25AZVW9ZToPvOP7fRtZFfIuAzGLoFe0xn01NCLk0rLuy0uU82CUQZ
oyBrEqPe7VnWzOrmDbT3fdWnS/SpmSPpU4rzS8Zf+KwQAf2AdMEGjYF5hXKqBZjmo4xz7/58zcVS
aRIrAK0fhrSRezeA6z1123O1KxwAGbJtZGYr+C0+FcdolVnEQDvRSW+SKei+zR3vDz83gZPggYIG
myU9omDoq9c+xeVPZc0wFRfkROYePwkRkjwEaadKvZuQBEZZKZKuJuefIcxVLqyA2YU/yVUyBaB8
aBT0bml3pmqB6aHDhEFXTEUfTGo2JqhDBqODFa+nBkg1uryWTSdehwb4vBukMTpwT3925E6xqw0H
ydKEgw2KCN1Cs00VwSwjqDz80bcSJwEEnfYEhywWo0oBlD70uW8k8Ji///AxyP0QP8bC1tdkRE4b
LYUBNQfgXGsoyiHNPzrIydL6yFdvcvkEAciF15hwEv8+HcVJhEiFhlM9FUOpDq7npr9S7BBZrLCB
qeMhNrNNYC3pEk/Ymv+MNS7MLxtYBBIPCq8YK9zTtbiRzOQKl8JNitMYAv9XSCc5wEZs/COqtlfo
4201U1k4TuZmdJJgNAxJhqzB0PJGcoctjhQLHqG7JTf7uXKgOAkc4JAFTVPg+Rqn02t3UVbNI/Nb
RhdmB+ygupAmz+zgKbU3RyFJBC4EZYPwQYbWJBhQDRpa9xfdTAbxeX/88nXkBnogQeojj+SvYfRW
Na+CCkBIbHkAoynZ+f4ocx9iEiFir8uieHwFAACNKHRUr9e5apt2itFUWw5kqjZbMiSYGWsUHPu6
3niZr5OKw1gDNCDrQyePhA2j9g5K5DSAmoCddf+l5j7/2Gv/OpIfAyjTiR4+v/bKVr9VuLu0Eg7+
4eihbau9wX3abCrWkFCpWxhy5nNNmbQhg14RkfFyRbdKBSgT7zzupJSXiIPqAxyIwS0FB4aFaWSS
7Hv/rCL1FdYwOQYvDhaDSz9j5lAWJvEDlb2k5cc9LRy8B2LWr9yqf4b/VLaPFkLU3FecRA2+ZWuZ
1zCCeuLMa6eLB09PrCUR+Lnr9QiG+PrpFDQg/XKMDNEaxqSdm28TBwIQa8GsdiG4mTZgiJqBqLTu
j5yVQHn27f4XFGZ281RGAP2xltdijAw1bH8f3gS7OEPdepM5/YqY0M2009fkCF8End6YnXzMnfCh
M5qbtvH0YD9Kt7c2tD2dYp1flqZjoiLwd4z+PNm/RAFwL3ptSPCjtAvArAAW13uIcxoajoMn1szX
CM6HenV/BubS008Fri+DwVgsZyFSz7kVTIJKUza0M7kJ6HBb0S5ciPyfrgE/HKafshRfBlE5kZHT
DoM0ZmylG83mrdwBs9bOTPiqmrIJC/pzv6Zb0SxcasC3xGG30rF3XqC1+/Bnb8pPQ5Ffyg1UeLFN
bIhWWL9hT2xpDrNeOls/6fo/vOXUM6Hl2b9iHbXRFcd7VY5sqlfIzOisyRnAT5uM/esvisosnWFM
RH4abZKgcFoHsZ3xw7XphXQ3mbn0nqdX3jbo1wszNnPR5CeBJWDirCVjDuTf8tf2PKzbj85VVvKF
fc+vcJ2yh1t9SX7fH+3zqT+90CTI+F4F0wIRo/EGBOU31/NgZCjnnaGCj8yVsw9Qtzn4hqrzsGqo
rJtveoZq3R98bjInESiCV8KglRgbznYWjKV0ai0lDJ9h+Kf3muQltK8iVR7XHbUhtCU6A9wzeJPV
C6tcp1Z6Tkx4T9vQzzaklWADJ25F2BdHeIC98mZuezpYKLtui4ow5GtNdmFPfp7AP/0s/nvQFYVw
oNG/9yRrZXbn1jdYD284fXDJOlzBh8oSwT/XY6u6cTqM5T5y1zugIe92FnVWPPwjeFNxeBs3d6td
BWvfXvKS4Mff8NNvm1yTQGEoY3HMGkrbXzVuDW+/YUWs2IG+ggVR0V25D4/iU2kku8CRHdUI7fvr
YG7FT1IjkoSBCi487yogInAkfAmlxKry2BQa7en+EBMJm7/D++f//xIMhRTtoEbCy4F5bCcHgFHs
1oqt+sG3HlGIcDpHtFmb21Tbpa01dyf89Dn6MiQDLKwSsxgSipnrXA+cG4eJra3G5A3Ajo3ATq1B
/82h21CZxFJ14hQWNR86izjAba0D/bLw8jMp01TqhKDGmQO9imvVAYVYS3YgVXcATtrsdH5dmb7R
rpVTcSS76N/IjtkwOTfgJIZ5fF6xwRhVUBEEe/ZcUyCpie3lbylIAWW91E6cO7WnLiTASnpNN35W
WFJb6T7e5MZaOlk8/HIuSxtj7rSeojKDOhxkOM8iTmn7XNlzcAaMSgPqDHEPgrl4CZVzDAL+H36s
SeRSGj8JuU7F3L0zT8MVZtvAGJW/Ipu8NmhSHWCtCefWfi1c2rX4Vjz+4bCTyAS9HkLLcY2UJth1
H4NJsPeDMSICPmXWiP4Q+9Phb7KwRMYD5odo83mj+LI7pA6keUAMOZeRzmr5ErLHkWR9/2Xmnj0J
KFDCyMJOGKcwglYFr4Kd8QDY3589fWrtzKJhoxAq4YAG7IWDtruS/i6VJXmiuSsVO+6pLxMDxkas
lOAZuRIHDT+d3/lnYsc78cI+ldizt/tTNHO5+ASvfBkFApZlLicyNk6fKOCcVyjLUv5pyOTS0FTo
krTESCPcUUkXLQw5l2uw06igjO4ZEcYsbgpwqPt6792KXXSIkbiZ9bVcVe6wCdeQsvioVvyKbHgb
2hEmfQiQmN5/7bmmCDvJd4QwGgamxtJoP+DGuMPNR3iKjgBzDk5X6uRD2JBzuQ9O8vn+gOO7/bDM
p8ogWiclIMhjPF6+JNWeopHs/Qq1cCGFmistsZNoEWRKMoCFwrkHePac6TiX1UNygCvjevjQNv4l
gzSmzm9zKx50GVcsCLE+5Kv7Lzezzz4VqL4sIlgdFVKbiEiy0ucsUfWwCOxkKTucu6BOvZaLViso
3I1QunL4DV2HFvwi9LGOOqCGGry+voK1aA3WmAeRhfxspFH/+LkmkSPJoFHWAEPpYi7dIHJF0FM8
PcUl1d/yx/SlEHXU6Iz2wD56j8qGqjjWbuFaOsMstAEiGICuRicwMTXCXfch3EDJIRv1jUhm+yhT
fIfgtNQW+HnygQb8HifyCBLLEFFCUXErWfE1XDgI5h47CT+wMkKvgeKxivIGhUgjVt4zUFPvL5jP
a9//3g7gW3z/0b6SpUz7GdzewzO/59aAX0twLYtCHVpYVwE4wqu0Uw+i7j/IZqIjMUIZYl8gE7bo
LrcZh9lEC62wmaujrE3i0aAxMFAC9taFJdFqXFaBwRqJLTlA1Zu/BaM6BFZoFwubZaZFKmvjjH/Z
LUwfVmqHjrKr6DCERk492NDPB7hRNo9EFwz0nHXIFW/gJW1lO39hSX/Wc36a8sktK+nBzlVgcOHW
o58mcgmeXcHvK94HjR5utXOzrR1uyz/zV2YXHhlTPJXv1TZ4ISfcNWAgC4Q7EHRPdJPuygPUSrfi
Uof659j4vzTtZYbWeR1SHKToTgR+qRc48oBh1WUqLyy4cdX+9PL89zlHFwS6Rx2HCAXVDVjRg5yM
7mehQ1sIDutyVh1aKZWeWChjLHxmboy8Pw05uUYROWC5uq2QbL+Lok6Iybz58BK90A1fO+k76xlQ
K8kXdutMtgBpzu8vGLNEDQZvQJGnK8y2BzUNVs0MDMFgncMXbg7PX+0xTyFKOzzc38MzAUKdxJ0u
E4YcDH1UdFpiEdhs5UQFPW+xEPdzZgKBq+9v1LV5Cu8bzF9pN2ZvQbsI2Q9dNW+Qv1m/R+fxYpQ4
/Ja5Qvbp/ivNNINAw/o+JsRngzLza2Aqnd6q9t2W20YXfwP6yUa2qQNPs377X2r+/+cqKk8R1An0
eAeiAAPZ8v3V9/kbqYXfhYJOUFNciiDbS23lcGqwF9sCWrnQI6oiyy/pLor7c6SIC3L/M7vvU0D9
SzhKAUkWQZLEO5N9HdpNBf1QAVypbiHwjPHlh32gTuIOn9Iorj3MqcK8Nc0NcpvG/a81fpSfHjxJ
ebqGZ/iCIbg5oCxcwHY+uqjaTeM3TdQ794eYCRvqJGzEjFb5SoffXvfwMAxYHeLlVhyduQK8M8CN
Ncgw3B9pLlyok3ABGQ14KoOFNtadD/lrsWkf/JNiJa/q03BrXuKFQDFT3YFd7fclDj1f2MBJmDXR
AZ7ETdaBAa6yORgaDh4Z/WnkwI0u6+yWPMBzwgT9fmEhzO2uKRK3YTo55QIMXR4F0WgADkLpy39R
ztkKtlDvAuhroH4vQ/hmvt4UkQtJ6S6SxldtDeYAszwLNgUrZKYod8Cm0gnNZ8XwDRhfLbzg3HiT
6KHVYd96PcYTUOjR9CsMx90lOPZM8QHKud+/m6gytZSweDhFl7rf+3qiR6sOcFRt4deP+/GH7TTS
TL6mJfLANwxIUJgtZq8CfdY0S7iYuYxnisANxRwqpGNYBT9r063KQ7opNpEJnOG+2TZbasGJ/aCu
IivYiKnebqNiYVdNpLf/jrFT7VtobEBhRUBwwwd5Ag+ChWALDD6cGFQsCWInK9BkxybXigGDgJzh
LogLsP/st7pfW/1WsKrCLCj6UZAHZRVDMcODcFzY8TOBd2qvorRRQTxQ2NwCYrK2bKhr3AhjnTlr
+2yrnXiz2TVOapZLAPW5PFeZhBg4oJRqwbG41NwGFzpeJg3R3lN2g+Nd4DyprRNcWPbUCZ9Te+Ed
x6jy06KaRJseWWfMjUMWlneCahK+dghsRbdr/zCeTXG6Rcx3MTgnHCIZ6uXtia7TjfDYraD055YW
XZFVb5aGtIHhFy6IUDG7/mE9EOYN33cMWKctpBSRAUmCpeXX3IGMSybpZNtFm2AbLFxPZvalPIkq
WeprKQvFH1empdGM7IVkofQ2k2HJk5ASQANK9ELcCBiVMeSa2uBHW017hZce9G8lEEcVnTbXP1sK
U/V7iFj5fT9Gx8JCbUL3ncjm10CWOer5/ggzCak8TuCXRAY2jFkrqBn65HxrZZxvxnmhd9C9uP/4
ue0zxdEmBUhQat5i+8DT0GqelAO/ic90ndnxejgFN+9C9xXMRV7zhd0zc57I/PcX6mEk2cMferyX
FhsOZGBQ6fXu91JJau7OMFX8E5lm4Pq8Gel18Vl4DNDtgv2pidCj/7o/Z3Nrd7L9EyZmoc2G8Nu3
6mMc5FaYNKf7jx6X/w+RZYqPZZtYZAvOR0FN0tuP5NJsPGgILOyMmfKgLE22Ngf+FgQIGNYdDrCn
fm3WwIknR7hhnv1NC7kRB0a+PGx9B0N+u/8+M5txCpn1ZL+DJgxGbCAdjfs5srBNvoa1Wn5c0t+f
2SBTMGwEFZOAIZgyuFO+Jdtg6Xyfe+4kcxChglXnFZ4bCrmeaDWUqB+FbuE7z36KybYmrEY00qms
W4YowGVX9QRKnudqp8bwXG7DOJmVHpirtwAxm9sVUwgsVAQpYRiMV/SHkA8tSXzqEnDfuFSv4xOR
1w3zSwU1X+wXYKlzK3myzTl+aEKpxPQBGvEgHstdsXzHHI/2n3bJ5Mhn4EOZdh5ext/3t+iY3wT0
c4TeGF7jA3Hur9y5wChNd3mpcZGUJZwbrEWreFC2ylO3jjc80SFZCysXyBpui0PSrlRklWQhHM8E
xym6VfGjoWZZzBrsBgo9f4By4ap+U5YeP/NRpvDW3muijm2RVigaajaQcvc0XXyrlYVfPxMYxXHY
L2eVAg8BjSQ9spYEUtiYlFhauM7PtELlKaAV3r9FEbc4NRRmx71JO0ja1ZHur4MTtJ2hymRrLhBM
C32Uma0vTrZ+T2FpxlY4QsarFUApq/tLau6xkz2veUWraoyHPQhCMO1vPQP5ejgD3X/6xODw71uB
OKkc5GlTam2s4OzYwCHAksBJCDf0mh2VLQABG+mUmeRQAYkC7UWDBSwbknhmAHgKILM3dVtZta6s
F/sbM/eAKagV9Xu1BR0DRQagUDKb3fBOjBKXdyXb2kXV2+gtqIdsIBy4alf1ijFDUzNF4C7+Ox+k
f6ZjEiS8VmzadKxyMBoyaKbSE/kF2lQLZZq5jTqJDqSNqrBgchQ2dMFl9uEaVthH73z/U84slCnC
VYZFgwRFFySV/kniY12ioSlwSwtlJghMUa09RO1LjemQUZbvwE7oRXmFul87rLXkzxb6FMTawp4H
AqX49kKY6rns0uSRydKFdT4z81NoagxPzVzO8HCFUa1eyV8ZYAZayAlkqmpCv287aNxCwjRDHIHu
/feARhnFE3IombqRCwqhDZZzflZsDXihcguLdp1ckR6gxiQfuw//uXsND3CUKW/V8f46mMH1yFMU
a+d3SuTXLed2Nnurb/Xe3wh79I9MyYLBxoYxhXcZeJrszJpL16e5zGSKX5UrCP4pY1ljxPNI23yj
2EgQtiH6RtRgntktVIycJeflmQ4vvBi+zzCvFBo0JBBqOfsGTURX3tFr4UTncCe9da63zt1gla9T
GxWU0vGNaM8tYoRnTqspTDWPlAqawTjgQxjnhdAqCrRk4biae/QkOngSl5Mk1ViXzy6e8J7kS4t/
Zu9OAaekqKEqXGFBeK2JvgtU9mh9hgEXmIH3l9wMjAH+cd8/SEp8yHuUEj6IKT4Ma/6BhYio4x2F
xzEvReEG8FZ4uBnwQcP630TjR3FeMtwYlq6kMxucn2QRjCQXTURziBYOmdHk/p4kxIgQBnmoxkuw
FlSHhTg7c0Z9zsGXfCX1JPAFJbxrUXeYTJj30iq2KawjihTqzvdndGYtfKrifRmkZgsq0RRJUUwf
qAhpx+79/oPncvrPqPXlyTJhWoELQ85lb8EVrk+oDv0PZ2eyJCkOdel36b3MACEEi94wOD6HxxyR
GywyIpNBIBCDGJ6+j1e3tWX5nx5uVquqSqt0Jg1X9557vinqtF8esKf/t33un3n7xzXqzhl4N/RI
rDuiCasExtRaHZZufKRN99DCqsmB8fSNi11pvXf+Se//cbVBuizrz2kvR3r3DFgpOF2tuTf9Mlpx
LLPUAlWxUn4qWkC0ACwn+aqavBur7ZWz6j953j8uXnaLx5oGpTkjaB+d7S+9lVsdF/H3X+vaMLhY
EkYLFrU9aZFWm14JeZPZ4/e/eyVWuJR+1nTK5jE9ZwqbQ798ebDQcoqn73/7Wnr+UuS5gOPGJIyS
9mOxYUlYPest3cLed79MCHduXIRiZfnLae6fA9gf732YYELLNTJceqVX3Bd+szHX1aZYJSsknrxT
eWN0XXtTF4nBQppGZcAgeW8ICFSrd95mvjHeOO5eq0BdajW9Ou0MDCH8OnBCd+bgIw1tI1Co1u0G
Yogd8rUAqPntWr5A4rjtX9pYPN0Ue1xZMy9FnJbb9hmsA5HF88sqQJxiv8idu8/RhHnOhHtBHi9R
BhS2773z9xsf7sry+U/R748PVwsAM12GIV1uQIOOu1jvi6d8V0VuyGIXsF7f/Zz3/L+Ok4tQYZ4N
5BMk5ue4ne7crTiAuWKfyEPpm4Hx6p3mG7vCtXFycXDIRwW7fxeDnhQ/qM58gprlcCsPc77Zvw32
i2WgK5VVlxnWU9G4Z1aedSz69JkyGveTvRoTlCjhXMgIujbB05NLu08wM258sCsz7VLbmbSdYkuB
c0UfjlH3MByqw68ebw/mDGt9yG5EzVeGxaXEsypLL4dDGM6hRrnrC5jiT8gtD94jr5zNjSe58hov
BZ6jbVjnmu+5vxVQvEBsIZ/w9ySu0d3Ablzkwrf2/58gLxWdVm2ZHj8reOTGirr4fJE0Egfr3Q6h
aIrhrdzurA2P08cyLp75iWwyz58RHXs37uDa+nup54SQAtXz82OCFIWWDhWgt9tHt1Zwa/G9sitd
Cji54vAbs5BWgc8mJLJHl9+YRNcSNpfSzXZhwuVwdt2Tdecn/3ylKtBbNH+gKXwOxd0txYn39xl1
KdNcyFJ61MLC23fRWe7hLziN56f2vnr9frBdibkvlZosSapUcFzA2Xa+Cpb76fDfJKagtf872Fat
Zed5jZ/W1m/m/B74CHLcjcHz92WMXSooWV1rAAPw23W5LZFl0upXpp7/yyth3sUhQS82A5UPv23k
8Nhzj5NR+Rbo66MXDZDxf3+RK+IRdimnzLwKvBgTV1HNrq/uahPCQgJWwXMCbZSTHq1621hP1bzm
6JbuxNuNy/59bYGn5L8/ypzkaQV4BLJ/jzoku/poRfl9bMYMbMXjrVa7a1/n/Od/7J1t5gAIP+JU
kGonBv43ct1hn8HU/vuH+PsafHbD/NfPE8l5CvaPsa9m8HCY+AIJeiX5sJk8YIi/v8bf5wXzzrvM
H4/g5YW5pC2uMTVdmJUfY+b61IHsMjuOgJ18f5Fr7+n8kf64iMzdCjgiLCMNX9sE2jhy4smtJ7j2
4xc7/bCIEt7jeAI5yajzvggqPRm7tdX/fbdll+JFqTTpvfPijT68uNkvvt7Row7QdBdBlIBT8/dv
6O/rH7tULBIw4PvKxWWAQP6wofM9S4qN/a06yJXAll0qFgFZ0DZAHdjOgeI8pY9zUN6JrRPyt+pD
v1pvvEV/QxakBzMoPRDvfQEAq3+zpnBllF2KF3OzAa5a4/KiAKpDbXN9WCBBV+4DeL/fv8G/B89A
xv17jJUw2hyz/PyE6BFVR+yyYPYi2fX9r18pJEHh+++f75b0/538QIXKLH98kSv3EdaWkTv6Q7hs
QQ1+gm0BOrtu5V//OZ/9zyiTXaoTB3iE13WCyNwaQziE5msTtgh+afhW4U/I+1vrtggduEnF4kTO
y9p8Y925Iopi7sWiYMFfO68tXHn6RBdM2YYm1DfgzURpbN+VKxIUL2jGxpN6B/Ek4EmCiCa6FQpc
EeCzS2Wjl6feLGAOgRJI+qPG11xWdpDAtPQxXSfh/C7i+TAcIAQMobmXD+R+af0C+ZJi56zqNSxk
4Yb+68ZnPy8if/sGF4tLmmGltShWrjGQIfBcu+W+W9GgicFn/nnjGtdG7kX80Jq2AEAcYqvq6L1J
jbcZ6D1m40sSgnS4U/tkxSJ7lUAghvaSG9Plyqp5KXgE1KQzimlBHi63fpMeKisX3GbZyM/vn+rK
3nUpcJyRE85A4kJp5S5Di1S3v6VNu5LOZ5fmomKEUV5h4/wj99YH0qeYGa/9J10B/NDs9Ukd8mcM
0SiPwQjcW+26BAl8y96t/Xzj1f093GaXcseis7u2cKAWMuovJ7WCZbilVriStmeXQkfwrFXWMiTS
dYjWh0IHTRckX8YJbujLdgE/7xMWYd3ruB2B4721tF17noswY+LESObz+OvfqhcFRTlclD+dkIbJ
po+MnVjd7Gw7j+i/zKZLyaNuqLmoCYXx4YGgR9/n8YSdVB4U1rQb59Zr4/oi1BjcWZtL3tO9oxRA
4ejw9UH7476pK3Vjr75yoGOXYkVXARpXmBiB6QfMSEikA7gipsGzeavCf20BvuRnq6Gas2FQxp4/
pg9F4xdP42/7ZbpXcIZFTludm37M07yVhzEsAbIO5eGWOfiVF3gpWhR20VbJWfIxeMeyeO/PuJTT
f1oTLkWJHaB55WIPxr4ES2Qx0ADSwMfb8om81fd6ZSm9FCTygrfpbOHLFOpusgEleYIPLNgYAIwl
R6e4//45rkQzl+JEouwGeC2sbdoBUGN+GrgdkPIxR+cX5+H317gyKS8liXIpjUmeBenAlPr9uPiq
udX1cO32L+a7DVonMxJFcSJryA/HncegBLdslYLN8diVpIqbyrtlcX0lsL1UJtaJySfXg3erXkiQ
Je5K648RO7W3ydm5c+6LZSz6/pVdEfH/Q0j685gxdjBqXnK97JP2YYRXEBovmuGDoKwGHwVvXyWb
pAtbT/olsOD73JAr4ItvrKJX9rtLwWLS88obZg2DRZxHAgZYsZ/OrFmltUgiVVk3ht61HeJ/eHwa
NFeTwDOSXbK1fssnVD63PJhX5bFdm/f1kxT+Y/F8441e+XqXSsbcg+GX1PA3HoJ0bcD1bYwaiErT
sxUKDIeyD6QdYZHZBqN/Y9xfqYeB/fzvQLs2E9dMTAp/zmLZTkN5lzJ0WWJNAtemjpiudsgZQm5n
tS/L3H86hP0nMTO7VDm6XPQLp+Oy55TqI8MXXU0J6Erfv8orNfL/yx7+4ww8ZnDsTTNFAUzvSBIO
i2foqGtTDhCvNztr0LcLHnUsM1z8gQNgUClojzXSaPs9RAXGM9K+4/0IX+VNVucK1QFu081ARP9R
CS9xfVA8ocl0OOnf7XyeBRyZSy79WjtFJAe3S26c5q+ldC7FmiTnSvQM/ooGTsRmSB7MtQyRF3xR
mww6IHIj031lSrHzDvXHG5ulS1DYhZaxp5mfOk9zX8Ck/kSWW9vslYWQXSyEhSaETwyOmNXwsdSb
ugChj90NCLtKNFB9/92vPcTFUUoUioMRheHswCZ7+lXLOzM/NMmv73/9WijCLsIdlji9kU6FsZ/N
BurfDkQy3D1T0WDnQdIXkZcP9wmZflXz+Pj9Na890cWRyG3hvW9yxCY1pavE9QIXLbhT1vtlb96Y
ile28UvV5tL0zSQMXALmQw8ASm6cdXe6dfK5cv+X6sxilgCQnKXGQ/9ZpI5vy7XwYk0+v389V+Q+
7H/IMx3q1WV3nh33zrZ4d2PUFQ7mxgzFVu/Ku+qA0zKBoU71Ze9uHUn+EWX9JbK+NIjUjYA8RRqw
fr7L9ndhtU3OlnT+z/ClW4veN2IY4Bv+Kwkg6fxCsmc7+o9DCDuEOA/S+HcafMIj9YAE8C3pIDsP
h7/d0cWpNnOJ1RGe0n29gLNdyMrZ2TkgZq3yxEMN+l0EWls4CEUDpIcRrsN4vfLCelD7pWZh6rEf
xChoWGYzLC57F64KBZIR2hE8LGr1DCwv0n09qClmy7Z5BQ2cZ9TodnE6KN8L6zGR+h7c1h4+mTm8
wUS2E1q8eVWxzh0a0nSOpyGNmmT4XYGy5QP8rHzVaRGyfMz9tGrR1NpXa+LMzKc6LYKl8Q4U7hgg
rRWHZnF+Z4nigZIWv7FWmPbVt3Zeqv5Y8zrXTt2+t7BcwHQ/WNDMufFYoQ2fL8r7KUFwA3XP7uHH
JzTOBWgscduAFlbxAEpPC2fnaXjgy1ydmjMiRiEfZgOLUzC91b01LfGcywQdNHxwqmjI4DAbgRSG
fJb0Jh3kxeD1PqUCfZamBQwgirOebiJ0qcHYp7Pmx0X11arqUiQQOY5Xc5bB8JbI6TSowppCAcot
9TmZLAueNnYxPiTlTNYefuodzqKmbxuZ96bFYsT1wqwYfKgi9cFAaX+BxKgA1rCMT2SjIYFpMABA
RIGCJ5S4vAQtfWyMqC3N6SETCdyhchhN0wIL9jQLj8d51g2vkOnYVlRoAGBB+ZMkaKgcfplgiomo
WdKc+TPKM6/UrPvHUYnsYSI14IF9lwZNtWQHVkxmONjmR7Y44MiTYnFKP5sTbM8wRgUfMZumB2wZ
5k9bFhUHxhI8cr/OxPLIgbLnu6ZOh4cZDvkgvY3JcLRJiSQqGtLrk4aiEvo3z8beQuWEvJqEaXYw
gF8YkVmNgUOnISwc6Bq0yo1V7SROi69RWWgVQqi+Av6ZBboiBJF66m69brJCxy3RwO+pyc8lzGzp
MCfRVIOHM+a2E3U2a+4dMVqwkKlkU61So0C9PQO92vK5R1Ik0Vqj/Bg0QbgqW89PiJyDrAMQO5c1
2E221807BdzDCiBnIwsGq8IFcc4SX64hzR3F3habiD8ihS4Rfxq6KjbUWLwng7BPPTi7j6WoloAk
nP0CPzO9l3KxAvucMymqyj6CLU5f6VBSAxTqbLgDmhkknFwZ4dxTY1OPaPYCyLJb2aXZrIqkLUH8
0clDNbRT4I21vcHNFEFeYvZ6E59XjjloWHHwWkU0SfNVQyBx6xZkUIZkYZE0anBKsyJRoZGpZUN7
DiddQ0EOWs7W0Vh6fQfy1Xhv5d1wUlkCV08z7wKYriAQYcK588ZBQS6qjPJhcjv5UibM3sywBscY
qUm00HTEuIDlYptOwyco8+4doN+wsDBNdAGCKey9pgYTQZkotWsxqk+mdOtjmYOjVQvODjLvSCBS
Lla1WLIauHUBqSoWw6BmCFG43SXHycvUzh5165fK7ncKHySASE3HamAQ+lACM1uF0Rul3K7RhdQr
O7CA5wS8If8xusZrXtXLS1kIQwQ96cBQdew2h4kW+j4PBZomYnegYGst4+ADpg3wNbcsa51Ql6xy
OvanXkyyCbxs6fqV16INyURiuq3TJyBcOVZpNIhbgB1kc6gW2FvWzkeqS1DkOaoLxfw4sH7dArE+
JyJIFCTAIgnoZM4rCQ4ZIIme8jkvlkezSAYAAr05Ahs3XVWmjLM0Wytw7gs2tcHcyB8LRnWEhRn2
xH26tlsG3DPtf6PmTwOjR7asqw6ZQ+vVYJhpADDkhHfP9C+3HMG+HixM1bbwfHyPoMrrofFr2WN9
6UnsjFXrt2L6LVndAi60NFE7szvOy3vDcQssknNYZE44ahV2QCNWsgtkPge06+/yxQUwzVlgVQke
2tZuobhylsAWxV2Z1fu0n/Z5pl+4CRAEt8e3fAB9ZCJqLUYktvPURmvEqOB50DZvLZkTJH2AQB+m
xs+b1q9L6wiBZ/eiNT+7daT9uksS+ipccrCa2fQVdaIBRsML8OtLAXXNUOsV2J6RqCYfQOrAxRoq
suKAR961JQUeh45+XqbHxDDe68nAoStp1jodngSByVABSSWY1LtayR1JQYFUmMWufDlvx6WTrhLP
nqJsNGRcGQnSlLmJzZ0nUYuZGICUt1LIkdWtjlvaY5y7tnMqpnGJsMPt8F5oXBbtKidNZJXeluhy
DcZLdOaoukN+KtpsW2PE5J2MZodtgQ49ZEt6bOV4nHN4X6ZGaEw5jdJsWBct+l3hYOm3uTmG4NeD
GTpOsFbOHL/uyeQDZAqqblcIOK4k6thMCfqakTsIcNrblC6EVp55Z4HG5ZN0ibEWo/PbCaA3W1ed
2KqmRSq+2ySN68MjN+5U+w/LbeVq7zh7og8LnqwqF6vACOH5Glvo3hFCxHSoTraznBTc/Re/pqLx
54m9oB2GBWrofs6LkkehRzQiDU4DA4cc3v+etskT8mOYpEO9dm13bwDQHWATyaD0QNNSXgISPwzm
vGOih1bLIghn3flRdnXrZ2PvQWzL7PBcRn4DeROes2Av+rQuitiYkg3Js0i7s4qn0a5Cw7R2kog1
TCHnkIsz7h602Q1DIv98mFRh5pEdnzniuaWjMVfOPUDtD9xLwqYCsNhgy1bxOlsN566YRA9vXM3v
QLfnYJ20QyDH/FDBPBOU+AhovvyZGhXfwoQDJsttt/h2MwoY4en7PBWPC5FixfFNuE9Ne7046GtE
VqxbGQJTlvcePK6aGTVL+PEfElYC5dJ2/YdVOh6YrzCQzJuotFL4Q1uJFRBTYLcrqu7Z4eCfq2WJ
y2QCq94o34lNhpghERZkygCbul3g2KFtFLU0ggBat+okTNSrU4t9dh2c9KgTc6033ShfE5sfcpKu
W7Dl/VTDi4N5BfDzHIg/DLuoarqVShKyzaXcIBw1Y+Ga0zHpzcdszI5UOhCn1YXaNHaS4Phf2IEL
1vWUcRDnEPRabR+VnWVuCzLwL2ahc22waLfGZrbR0vUdXNusqtMyFdqvmgp1wKpdOTPQTEmfYa2e
IztzXuqE3rnOVAUeZFzCBb7bcYKpsT9pxQDMhS67yWYZDGYyBu2IfGzqJoXv8Oy+yJYnW4JYbxUR
CBzdhvUdmo9ST5c+uoB9N8cKjDEoZErijHWw5aDGGE1WN0WtM6Yho2YV1WNFQznnBXDNHI08r1C7
fuplORh6PLZ6CKWoVqWnUMURw6eRFdtyTo4kaXZLWR9MPKzXmVFXTA+JiewPIsBHRrw8yGZsCgvi
EqPFWs9+zzVVh9SxwyRL5nBOaY/8OCR4U76BYyHZGIlXbhDP2hsKybEsZrXqhsoI09pTB4Qhadib
7ReboIoerLAo2KouUisiBnuYGxLVXT/7vJXNY+127ESLOmwccSCVt3OmZZPZiFZdNOK6cMGV3fOQ
DxDZyjHQOKf7dm+pneg7sDFH6DdS3ZxzQSe6kCd7yeLEGIN5aKKldcDQ1pE7dyuvAHrXcsYDvLht
UCDRs9GBC9myJ5v0xSZrnSe7tPZ4XyUWoyEW0guzqQgrXkU59VaLgoH2PEZ9jRUEoTuijck36Qi4
bg4dhsdTEIhA9wRdPjBFES89bhZf9AFAKiwmhu58Pf5sG8nXOciVPu8SuuWdiQb8DE1oFVywjoj2
7uy6CUAS39FK3Ldk3HuS9uBL8iNMjoO0njCeTQS0yGkhaIdzEoKCxPdADNeki3lu+UCEbhdQN/Wg
QiGR4ZmL8XOeanSSFeptqcs+zmZyMif+PBhQiaZjvfJ6HQJbEVYDDWSaBtBFhqwDlMMjwdKbEdWA
5qXZ1wL8YeCYOdLc3XJssuanQ/BbOD/cFYaDYrZZrGzqbl3RCz+l9hAmFtpUGggURGP/4h3eyWTP
ZEvmIp4q/tXZ6qUSatuW7F3z8ujmYEmktPFdU0dadAhYu8y3B3VXIJc0L3Di0Tgplh20yoOXBdTt
1nykkcjNVxt9TmULqjmn6bIibjvHM9Sdq3oSaZCL7K6dZR7WvKMbN3N+0smaoD8AwdSxcASuvQe7
rS3ERLYdTll2EsZy5C47mI55GHtY2qbSwcPJPkpMoJQ8Zm4bgFwpaRu/Ke2TJVKQ4orQ7LGr1taP
ho0HMolDRZv7UUtQG40AHOoWg6Xq6X2mf1UU6j8IeCj90eefUPLeS9Dik18k0YvfMO/gGWRjKTRY
yV+Ddu8kSV7qtvoqygaYSwG6UZHfpY5ZQlo8o/8pq7H2GEjTd9aDVmoOHW2e90ArZaGdOj+BhWiP
oyIogDNhuWh01sWDfd7fVfVDkDNoVkVKmhGY9nFGcH4tjXvQarcEpXTZn/+CY/peahx5+YWM6kve
GAd3nsKJ5l/W0t3nFc7YED/1E9KZ7fzVSAjVgHqvcufEBAdcbRKxwOEj8cBOms1+O1Jji+5PCDgr
Zy21EU5JGfJerXCrwdSn0ZzbIdrOV7Yh7mxF11OnYltyWKPOXowD3qasEdqBotXsaClYPM39CP0b
hqs1bhdd+KJY/MXt+kC3bVzLFz4CuZs+jEsqD4WLiWogRYIvf5cb9SETIkqNZEXR8QoYCIzAXNQ7
a3gEmlPtJ0rGskEgRJ4Rya57k4mwoQ8wUIR+0xSRGOYvM5kQazmRZvmPGcH8mPKjNaEhly4xK784
/iEJDVhJ37G54UCWVj9oMnxVA3tvl+EFvnkv0LgGlFhPEvL5sGiHrZMg9VCre3hSjWkT2GdeeTGf
6j7xiTMYgdkj5MoyTAmJ9UO9ONifa/q7tYtnK3MfjSrzi16GRfOiUQOt9G+7feuG566xIB57Hb0T
K/KIsLdZfwnW+1MLzqL11LZAL7hokhWQA8z3A6zL8ucizXyFtaRp5mDOvNW8QNHeD7+yhX6muXsY
5Qfs4rZzQbeu/kLv8xFs8ZDN2YFb5UftkRnFB74XszxOUF6jU9z9Cd5uvUpHEHnxvcYZ/l72UaRW
FXIz9RXO/127yx2+Nm0LECz7Z0p/L8661P1TLZ5zab21ADjkDIkNnO810Hq9i9N454UMf98wHqh3
T/BvbLhrTRFgkd44Pcyh6jzGiQBvcMspi4BHAzt5QEmk9r3auHcn+IAOjtxMyxymuqdYjiBUguGI
ztKoXo71/NBZhxFdQC3advHy0wwCon4LNFigYHfZ/SbJU23dJ40MYZ0QpnAjKupdN9qbWuPe4DaQ
dk88t4OSNptK8U3Xcb8Y38ts+TDrzE9aRGnsdH447WFjrKLZeEQRKdSlu27b31y38F/tMeVzKxon
fefi5JedLStwuLLLZc8WdhAj8mog4pbae4aiNHQLRLAJssz0Z0bGT4GteZIJ/pcvDU1s7lThjM7U
vENrFiyUWrRFG2T0lSdfUUffifJg49w4mT1mBiQV1RQ6qAC6KA9yVYaDzu8lrbakWxCJlZiNANGY
Yru0MlRGscrYe+15QdNOJGDLq2H/ZpXcd+6469rucZg7v80m2HFOZJ1Y/cbi/EMj54OlZTWN/KgZ
hnW5+AQnt2YCkqyHVZv9bpa40xF0Yf6W55+1nUQGZU81OuJV30Qz2FJJCalym7xWOn9KC7g+TWSf
EPPN7HHQbF+m6qPm+cGCD302O2FPn5MGAylJMXoyBN15/Qg++46ikNSV/T5V1suczz8AXPUatULj
c9TbW6LqtyKxhhXFIT3tE2QQGcYco0lQDWZcpRA6Jfe6txFewOfCR1LsBYlFQH1tFsxp/4UPfKyL
kgeSMBJYphNJ3WMYZI7eL6B6b5Huzfx+0n47t+FgzHAPGbZ99ssa8MVYmr1IDJgETrHI3vRwwKZ6
42DyFMMSZm4XLIgTSkC+HeRrdIVXzQdflajsJyWwAuZxrM4knzyyxxLJT5j3zK3fycUv9fE8iFyi
QgsoIWupw2nCbUEg7zonxwKOGzGvzuaIVS56Rl2KnIVcOW4SjPV4T0gDkeo+o8dC1tGcIH82VAha
Br9miMmpEQvB1zL9AMY25pOIanbiVYO8ghEY5q+JFgfHy2Mlm7Wn3ecepNsxnyLSVqEN7ycG49bU
OpAE37/tA1t/Fo536kuo99kHzrDIEsgDIy3i2kyimoy4PR8hz1Ug3REVsMpBKqxCAzHHIoeFrstB
M08NFWOSHGprm4mvcxoHasEReYc1d02I+DYN70LXKgOzOnXZXYKZ3bkbqH9h6gj1JyjjwsDONGKA
5MXnJOdnN4XvNvd+G23zOBnoltCDj+TUdnLbDwEAlYe3ipoj/Edw2O1b4xkHoypEYRBULVrteJq0
OEfkQ0hL+rYgQT/VdwqffRjhFIWprJFwx3+OMkNu31rndfvSVz0+fvZFZI6JDeRpoV7IcDdIuMu3
CYNFaHEEqvUwgTAdQJi7yr0SDTdfJsPp1FQvjWFGfUkcP01J1JN5m9qT8nuKsF3U7Y4kolvr5isv
5i2oLJGg8gghapAn+X1lC/BEUKBLJH2EYdN7VnZ71/CQbBEsdECy7lzAk5ijD5Zw9o0c041sYUmg
R9td26bxzuxFRaKWr26VEtRdH5zM3dhMRGowEPvCUG1a6zPkscZJx6+7LCiMe5MPH8ZgfCZ1/a4Q
u/suk0/TONoPluFB4XnSaquRy4UjeMzFZiJllJzt6FEHUGurmQLuPIHtuHGhCyeJjNMeXi2pNPx5
dFYY088m/LcnpO/gau5zYRor4XXWW1oxDwmFwSbWSiwLYxtt4UAaeAAQwmUhz93fVTM4/R5Rsb5T
HR9Pc66RkOYZK19dobKP3CZIpOSyp77V4bCRCNKs3KW33r0JVvkpIa+cZvRZGrPR+y7PkxraRgML
TSetW5qPcx21Lue0lpuv//2/iGWi2u0a7NJSBE+6IKM6oobrG8HP5XXyUbuAKOF+9LFk3hAlnCvO
f7vIZSW6Bs7Ls9i0n9onpQ9Ge5+7twQd1+pkF0VoZWfGXFLL3CFNAvNjg1rtYbYy1EVyVmcnc6yR
IBwgoRmRpgRGAmuYrX65C2w/A2WCzRt8X7e89oznF/xH5UlhnUIx10SSO99X2b2FdaazbkkGruhI
Ln1E2p46i8M5Qx5xTJDB5mozwtX4zegTE6EJKg0ovZnsAYceOIr0ZfH1nx7q0oNj6NKihPYd2k8k
vIAqUNRfisULqtqQN8bGlUe7NOKQxlllURLYHBg6WSmKDUoPLt13rZHmwC7p6Zjz0gkShpVE6/yW
TPpKGfvSnmNq3dISSzPvh6VyBn8SxRxhiDaPSZaTu4G2t0Sp54H4l8F/adVh9IswmNPRfcrSreyX
J+jHXr7/PNfe3cW8klKOMx+4sevTxnnkrejucHQqzDDNHHGvOy99htAFq7A3z+gp7vtb3Y1XjPsZ
vZh1BlnAZZEz3fWYa37f1I+NA2FY3dEvr9Wb4WzYhpFad3Jbt6A5DhUoQyL9yqtyVaUSpzuvgqZw
RCVveRmV8Ukzo1oXXnfDe+La173QdQwoWRaGJPLgDM6wdpxqiot8RISVz3bUuMZ0Q2lxZdZf2mck
I/o8ufDqg1io9sfO2qF08kWM4fX7L3zF5ZRdEt4cF0GAUwOchG7VAGeJ2IqN+ynMo6JHG/UY5gGP
nA3qFYB52WGPxsJf78/wR1whjts5lX/L2v4f/epfhvGl6YY1m6pezgSnZeWt6BqJfL/fnzsx4S0Y
E//JheTeDpwtgm5gjzykVHwCzX+zcqCIBq4NHTGgqIXIMq/RBORnEDxJf4SHRh7Y2HM+KMDDfVwG
6FO4Qw7tWMbIie4TH3a1Weyem4XiYT3sUNBYAQdxSzFwRcJ0afSRL4OYlvPrHQM77kMPrY3nO3Ng
wYtE2wrFolX2/P2nvOLrwC4tPdrRQx3jfK3kQB7l5mcRnuZPHZiBjG5ttNce5zwd/tiEvB5J+9aa
+T7x+nhQ4riI5lc5lfHiLeuFyRub7rXLXKw7amxlB4tzjpYxO7JwtPe9BREiNbpIpP3/Ie3LmuPW
kaz/Ske/sz+QBLeJ6X7gUotUpd2y7BeGLFvc952//juo8VyVUKxCtydmJrrv+LqSWDKRSJw851Gt
U5FA5tlJ4wKNNE8J0Yd53lXy6NCBOnT6kiUIKJaBZ+dvBAXozl/LOBvSDGxooyCynkFQ8YwfXYEn
SVwgB0DbdBfHgiOh5mv14N4PwTmDi26Wy3+WOBxazo7WTCWTRtMUGFEDJaeZvKoTdPrmt8ub7kx8
OgDkj368nFRVSVF/Qg9Uc9NXEMGjCqphpsB/Dqf0UlTgUEqGkZnIrzrolteFtJ2TWkPzQzSOP6rK
pKgLBdN3FLgUb9SBHSBGFH8DyCrwdOCNUH9D4ZTKSrWq2lC2SxOvwchYweOdzpo79rPptko9fgMV
wbBCRqfdZgCKuH6Cpo6SFsTV267aztoQXKVmSK7VIh9XKOnO+6DKzW9UqXR0fIAY62uk6oEbzZax
S6WIvkPcGiWgedLIg1HFxfvlqT6zZQ6A3KOpNo1aK+tKGXeBfJXkXgEhLwlM1Nd4g9VnQbJ0Jpc4
wBiPbIy9Yc7oyB93ffIdONYEd7PLH39mn/CkCHUDEm9cEsZd2Dy1DeTO3ubg1+WfPvPNPBMCycYR
K4NvHgv0EyaP7fR0+YfPTDhPf6DTbgxiCd9stU5GQDrv4Z6eP5jUQc3msokzge6AUTyab9wJ65kq
IbCItQF80RUold0EHKWF/0VKFEEAOAfZ5glmolrTwWUMK1rW4tVwNKNpjaJSux5Go9nrZZjc+FMY
7NC6POF1CcADtDXmToyz68/SGJ59RkUm17ejPu4mo8FL/XSdNNmmzHrBz5/Jxg5g/KNplHTg1MgY
TDup2uMlXxlXprXGc9flRToH4uVZZ9S6CGdlJuNOn1AL7mI8vak6JE2Jdo3H6l2vqjd+VAG75kOX
kaIqdNnuuc3BNvzRqABOoPmojXDGwWDQPOs7mhjWaKW+1eZypSbF18t2zvjmAUZ+ZKfpfVqMaj+C
qhDUC4lkT+Y+AFjxz35d+TyKPJvGwPLhnr567ze3QXdVx4LD58yy89QhHRrxMlRcsS5g2FdXk+zq
vp2PAt88My08LUiY+cHcA/W1owra7fF62A+dbU6CaH7u17nFbZM6K0ctK/akmfwfOc6XvZG1wa02
ZPTP9g9RP898iDL+NNO82Ld+iCboVqZr2g7ZOpCsbyRGXbo0alF14pyPEG6Z9a4r0noAJBUojeSG
fJkBpQRK4378otoiSZVzc8ZKNEcbtUTRqwTSK97PVRAUePD0I7eSwYgRj2Ukagg4OxIu5fAVKqdx
0MZ7Le1ttblPo2djvJbw4p80L4E5u5WaOGohaKJg632a4FCeQKTKpJTSOkM9OjKTL30b9jvfoOH2
T5yP8hQiaQ5cYZrXWBX/Ju3uWhWlShHzApuPpS9nYetoNSZTbvspxZfHhV3XLl7SGxRuqN3qdidd
+R2aNASeuFyGoDxXyGBorYT+UGDhnjUgRGNbm1zUpQIAsAG3zP/QCtt1R+NJojZB5yhbCSjy+XaM
kItib4PXBSS1wo71c2Ph/F4DIjoKZljpUycH2u7n2Diggu98tAc5/a8/W3bO88uKhGWmpBhKODiK
us6M0cVD5eUfX4661OI8vZPDuderNNt3NWht56saLwOA/DSKqEn0nAHOzQ15CussyTIERNRbx71S
D/ZIr6z+6fIAzrkc5+C0BQAZTHgYQPscAlIyjAJfPpNoUZ4lJNcHXwM6PdtP92ibzaCW+SsrV8pg
A/4TpQ6wLHUhCO7LySnlCUPyeGhUZYApirMa9WcPRN3JHamAE3AvT9OZZeA5QUAAU3a5BAtFHMrb
LI28LolAsgD8N25chcDrlmM6NZn1I6+b0x4Em4MU7wO8HkrW/aD+LLrHyyM442s8Jwg0J4d4Dqtk
HwOID/QkLn2BnSi2OroVEIqiNrVzQ+BdOkQ7w2DMUJhTnoNqZ0TbngpSz3NrwDlyKOe01qMOPz2G
OFDlGoQDEhpc0hstV54vz9KZEgg1OYcGuynEfeIInGttPQE8BKThgyzlaFQJwshpiyxzZrRAbhqr
iL0Op7zX+e28TlpT2shBPwjGesYtTc7t57iSAJMv0307VPacvRuT4HZw1i05h2/CKTWrNEv3ZQfw
GbqLAXcDts7u3vyXprDH2emFbVXLhyJP26E1PRB4eZXuZ6V1OuNV0q9bUxBezrg8T9nRpbSWytxK
9sh21sX42ql3vvTemK/zqLshquGX98OZ7czzd3SgFZ9DHWbMGaz8eJeu4tdwEPn7mR3Nk3NMAYTO
ZC1K93Ve2Jr01NAUlzXgrWfR8XGGFI/yJB19WUQhKNPSfadB9aN5LUFf2ai2+l11gm/mxvE98Fxf
nqsze5ZXJyNplACyFqf71HpL5hvFf/qz3+X83sdbd6WNYbqvZPpWwidAqrK6/NPLt0pqcN4ODEke
GIfZeafevImf9VUoKNueW1vOg9W4k6QiBfY/HgJk/RYeQ8GOYNnhmLX2PIqUwc6NgHPnEExSVo0u
/v381j/JP8p3/8USFezPHBk8uwa4g3/PDsHsSDf6Tnsv95YrusGccWGeYcPqGi03A2xNCzCPJ/BE
od0B3Z4Fipq1wH3PbEmeYgNQih5UjdiSLToxbChRf02Fql/nPp8t/NFhnVezBO1lzDzwsE1xDcGJ
Oyu/Ll9bATnMuW9nIeno97VCLvIwztE8oil2G98P5PHypj+3rMzg0Q9LxTAO0YQfTvBs9Vw/SQ/k
FshtUJkKkuJzBjiHBeJmwFENA4hqs7ntbnSIIddkO7+KlDbOHdO8pFcm450cb6KIBe/J7KB3KrrG
BlIfFOqBQqm+Cn91m8uzdYZAgJ6QZVhNgZa+It1jGYobFeRimpsVDlqv6vfpifpuDOH7r4Fg7s6a
4xw6qSTZVNmyB6/jW/6WvNP35l56iDSnldfmW7uXv/3ZwHi+DBySypSyVC2UEt9WtCzY6JVVfWua
3PK0qZJXeYaHBL1FB29K09br87q7jtBVeQWIewEltVkkynDGl3geDao3RauWcrKv0KeBjomX4IuG
F0kg60UH4Rlv4gkzQFjYylPALDSNHZrURoeGYB7Zyizc/TUuEDRk0Gmj43zK36TUAXowNe30q/Jm
3PsvuJNftnImEeH5JWQqab3PTioSom0t6AvoqPkBudJTqflDE1xcsKrCICSECcO6TfxdkwALWouU
6s99PxcTsrBRWSkH3x+AhMX6nhkehIkEX37mrOWJJQpiZEDK9Ml+jnZ+0rt9UTs5ZM4GkWzDud3D
HeYKOnlpmyFpntiNKb+Rqj8sHGmcu9cW2FJiNcX5HbpArYNKPUUr9+gZ9QocKENoAx5+eQedqeVR
nksiZX2aZYJBAM1bzB6wwD3aq3+o8joqbYvaaBkXWGLTsuARPKvEWEWaZAKtsccajE/9XQZBocDW
b9vvzW3/vflx2cyZ1IfX/soIqA7xtokz4N5X1tFaqd3xNXu8/ONnIhIP1Rsj3/IjH0MY0xUKxsDs
B9168O3orRSlV2c2FeUOeJoP4+Tn+H6pBYb3aysSXTzjapTzY3SkJNKcdONOTr4TJFRVuwmG58vT
cu63eTfO/YKiORdvV91Owg08kYCffDn89v97G/8r+AUewwMQsvnXf+Of39C/XkdB2HL/+K+nIsP/
/jf7O3/9O5//xr/20VtdNMV7y/9bn/4Sfvi3Yfe1ff30D17eRi26Kn7V08OvpkvbgwF8Ivs3/90/
/Nuvw688TeWvf/79rehylAUefgUgvPj77z9ikE9gyY/ml/3+7z+8ec3w9x6L7DWNXk/+xq/Xpv3n
3zX5H1TWiG5pJiGAPzO2+OEX+xNK/mGZFjjhdV0DxEVlS50XEF74599lGX+Ef5nIKuphBv7y3//W
FB37I0n+h64r+D1L1g1FkzVUs/536J9W52O1/paj37cAOrbBL3/eCxr0ek0cDMRULWLKss7HFaWX
a71vwZLXv4CE2XxHYDE2zU3qBl6zCjKna9HVabdfGkFG9jna/7YLOhJTsQxdk3m4hY5n7tCnsEvQ
DTUDcQ/FaSXeDHWSNeizkwSHy+H3PqLZb3vA7moo81LQznE1/oIOmMz5MM7pvUhxSwHI1VUzR91I
HrqoFRt6VQ/g8e0OJLNo/Fq1TrT6z0j2Tj+DRayj9F0F2UsWjfgMKyKOnu00IP6ONt/vFT5e0c8x
77cFVZMt05QtTeXRZ3ps9jW0L9BvkzP2CdD4hirD3DulBJl3VFiNSRasJccbfGKTh96pESg8Zhk2
mVDEGK4T1Iszt+xtMEw/M5yY7s7OaLwYs5NObrYSbSbuJnH6AdwRn1bmbHYBW903C1ofaE9dJ4Od
QQxMuQ5coVbwotN8zDGvQhZgnzXmjPE2Xp45MaSDg4266TfNKn5WQ2f22nug77zLC8tdKk4HyYVv
I8oSNJwcrKZP5V3qFo7+EzhBJ7krVtNGdLX4fLKdmuNOolYmuWFaMNdVFNcJKZV90NLECroKLg9M
ZIjN9pFPhEE5KWBgwe5pXwLja5rrf2TARDJmWKqq88IASpHLbVBgdzQGtmTxoISzwMJiNFM/LHBu
3dUtyFCYA2jRFwMqZ6wpwryLiQhTemajfxhit/ajucoyMDQFDYbSuvMKXNmqG1z1EElWr5KX0BNF
q6VYYmk6US2TGAaiyWdrap75YRaixJyioy3JvhpWsMLTsYL2wGisXHT6X94Ji4HEgvyAoeH0g7of
58caAX9ToiFxzneAzAIX9sX4AfLO7l6+TtbDqn2tQU/6zUwcJXHiK5GHHfyWPyTAf2/JsgGqCoN/
+seT/KyBXCi0B4c4ihOChlK5mjwTHNytC9C717yPLrqXvPZH5IBJ4Ga6A2mPp6+se32n3iur8ooQ
II8Fs8Km+dJnccswtQY4tBXMyggAcQ5ujBXkJN9AdO0EnS25IQiOnMsmOcrrg/OboHiwDJyXxNQN
zqQ/6FUNdjIFES676ciGXKl28jWFNJX+C3i9+qlxCicDHhkE/nq6MvL1jHZnW4cwq/BbPl8RTr+F
C0RGrDTtyDaFZutr6SW+s27rXfgzIZsehfdV/Thfsy9p33soaaY3/TsoXnQQWTmqk7yUQERfnhuu
Gn/4HuugF6TqlLLs7LNXJFkktxVr4VTWvYsCz00OrLa/ZTtCWXW9U4tNLsSXY5M8S3OUFhK1ogk7
QHaVKzz6PbC0JTZskjrGfbFV3HKNfkIHvQuCwS5M/ifLnEfG2YSdIGPy28odV4oDp8w2+S24jiWn
ZbTaqY1WNZCgrZNb0cZfOBg+2VY+T/TcD7JesVEDLNN5kZyNTqS128sjXDjLPxnhdrra0dDXCAaI
zl271PcDfc8SQVxbHAioYyCFKpuGzHfQ1L4sT1mPgchR6rY5Mszk4fIoRBa4AyinuWoFLSwUSn9N
enJtCNExbLa5KGSRo0Fw274MZcMsO5hoVzniQL4C+YdDn8Bm6obfhU7Gpv3UGrVUTUO/Gy5Qn9c+
JYYvmRJCMSjFvPJuhGLtCvRXq+hn8zO9l2JbdNYdoJWXLHI3hLG36gmATnABbNFSrvp2nzgo1CXr
1p5WKrjunPK739ugBxGes0upHeb2Y7Tc8pmpMTZSA9vo7L73r9CM6koOuU1fNSdGy4MuCmGi2eXW
ckiKVEpj2GMhLDNdYxVcQaXsmbW6OombO6L1XAwjHwM8lLWO8paokGL0a8IgGeZ9lz5L1nUB1gwN
1Dka+uUuOwMnnfI7QuOWR3B8EdA/ckFrHMKyqQtYA8GfbvcaaLFd8NPoTuSBPvCFvLWzA46uZoto
rWxEY11K0ixyZJ6LW34Bvj99gHn9Hm8O7rwBI48Nvgk09gCL7AgGywZzsm+PrHEBbJo1K1OYNdCA
ee22W/cbXG/t7E7ZiALyUrXg08i4o5iYSqe2bBnHOX4geHyOcd2pDBAiIrCZyXsw1G5JCURkwPaj
xDc6AZ2ZvzUq1W60SjTyxV1MNYXiKkbR18ztYmUcUBZV8DX9qnqNrlP4DFOLA2dUbBO05IqUQA8N
iKdT/ZfBk10c5RZ6m2GQrgGtmxEl8PL2lm1QkwXxJbkiXgpxy+Qh2xiPg1dv87vyCc3vPhq9EEgc
pAaZ22yHW2P21NIBc1KYbhLlrl0LL8QLmTsW6uNLOQ8IrWYYCWhF8KWhj5ZsJIlO+YQu+ehatn3c
x7X7MNmGo6ui0Y8lD38UYQCCMiykSKbFQzxoPzQNmqWxK69AgY9UunLMO81L7fqV2OjzEJx/yxH0
yB63F4IRGOcqZXvhBdEbF6Rq77s92tNmMCHualAOi94rFo/cD4smV/yP6iHJpBEWLbBBBMOPUClE
k8g++nS//TWJPJBoyqtojJkJ9NvdJjfmvbUx76HejMnM2Fav7elWW+eRQ1w0sW0uBxbR+LgoBsr3
Ca0CMK51cQTQdewBNi5IjJYufNinHyPkglcOGpK8YSNsvBkKJ9FDkbkAK+vvDWJ1tJYnB1o0jPVb
t1XvD8eoKbKMdn4ZJViWHB4dS6E/zIB7szH6ia0mj70lQDixHzhZwSMDXBqjWSAiGQ5uMJQg+9rP
APxKmQgOJrLCpS5RCGLaguWXMaSKpNv0TlsBi4twSBlIkESobYoPg8X9cTQ0LmcBc6peZWxo/px8
gQo7xOs10UG+eO85ssF5dd7mRRvlbH0CtwFN3DsIWnxg6jaSMzpTYYNTY7I1sHPf1cL9v+h8H7b5
x72S1BnWDrbpOthAkGszrJptLRT45l70ficrR3a4UK2mWjNmNeygCGZrIGbQerwmDhKA4Y8qqFx0
ClWyOLOF4jjLzndkmfPwLEyjOGfbBofET+02/Jn/jH+CB2tFt2+AyYGFDwj4+qFdi7MWwebhK0t6
BElQC5RJAKT/AsUJCPj/IHgBkSWjlKNalL26fHLssOjrMmGVHNrbk/J1oAIDiweOTAxiyYSqsqJy
kauxLEOOLDZ5++odRz2uQ4ljfFHXoLdzkpUo9VqaMFlWWXXKIobFFx2UaVILg5lrg9lOrFtde/3P
Z+zIAF9iyHUFqpDssk0VUGKC5wGvQt5lE4uVExm0VKAsNnXwqHDR0GzMsrLYINIdk0k9XHO8btWg
eT33aidwRU08h650Pv6imIenNPYiciI6SrU2qIcWtZrWRa2mctAVHTrme3STbPLajR6iDZgS45Xl
dCsLylrUaUHZVdjoj3aTp/kZ0PeVuKK1FK6PP4qt9dGpo4SFnBTso7o6QTN2bkNCwy6pqP1j6c3L
kk1FNxWqG6dPQYo5V1LLbpWaPa+MF7ne0Cv0rTpIlD34HPDC7/P7pNg34KR3nBT/c3m9lyKoYiHH
x/9RLDfnIlHfSLl+cJE17iX7dqOtZY9ei5LdpUMCXqERKOmA+56/7UmzLIPIH8OUdWUTGBisDL58
AkXDZH15QEtOCBpnCy+6GiaWv3AkPoj0LRYwM9l/6S1QkCf59rKJpcEcmeCvGG2v+qPKrhgkAS9P
LN+VOgHHle6kJhEsD6cb8j8nz7Et7uQJhrzz4xL7cHCSV5BsO2O+h5bHunFHT3PGffusvgKfDw1K
bbCTH5cHulhvUYmugoxH0fQTdcWwKnuFAqB9eDQs3nsXLokCCKqK/iP4HHEzGR7FD7BLvqfKqkLx
yKCq+G+ffS8YoshQ2EtN53+lwZM6gb2+F+CBFrfJkQ3Ov5tJgr4I0Fhgyy6+DcTcAQQtWLsl1zoe
Bne+tah6gNAZk2ckbTXYphVCQDGayVeQaiFnDmOC/1/beUXbhCvNb0SNQQr9DJjD5sFzEJAIQCEA
omApB76boyDmQ8Nq8BlbazvQZF6P+hTMkZOVsWKAqyaYkZiBw1m6UsHSttX8vm++gp9Znt0mG0Dg
PXd1DbopS7LIK2Qjkm1m9CFEzIwazJmSdcDIBcE4IgmhemfdthGxYocUkG9fTVDv+JaBvS5a1wWA
hxaoQ8NUVR2JNhJkMhuk9WC3LsIOr+2uEkWg7nKtIFHQLmMZYUNLNyaSQlSX4DHKnuR+q4VlMRAv
BpX+BFp7nVSNWyjx3BJoDkCarAKOKJmHyDXqeWQ06k1rxmhF65W8lJwMqZs+MFJSFVSAdLYm/Ae6
VGPcumeQE9fgCUOMzGU7IApkQpSGdtPL0CO5tUA9Ss0WTNWg2TKiq6FviuZ6ruaRxJCG0X1kfkCN
SG3tFHEtg7o88I2iD0CnGVkAMfjmZMUTmLr9EBd9VVMLrMIAyL2fOeCdDcCDaCq5UiFNhy5K6AzT
IF3jUJiSTdArJH+QG6lQZjdTtFm51ku1NG8N3Ce6H3VSR7o3JhXBG49hggnwxozBRfrDT+aKbKsx
S7uHbIoSDQ2SQVsQcBqWc7bqBnZX7KTChFE8W8QdRqCEafu9Arkk2XYFVYB6GA05qb+VTM4FSIyy
ujWhlKRtyjSUoZSkD1bnRLheg+8YbTuWhw1V1V/VsNfLh9jQo/hnNMWabKulnsdQMUB8cfumTcGh
GGTVu5XOtfKe0Syn30o0ybXfhgHc/146mVrrzKSzEqdpTDJ8IaE+6Bt11AvtvuvGioJws2qmfVOM
Me7XpQ5eFRs9+VGrOMVg5PpP1PfHcBvko69tpoGU1TO4pQyQlMsByVpqB0Xot9eRplivRTAY760l
STWYKTuS7fIimqebWKXSeAPG04yuTDQxV3dmlozTVTv4DdWdIi8TYwsHMcEvORlaADLP3qRVuoKq
aabfGFIv+feTpk6QX8mkuJ5Ao1HkkOfM6nKOrnWNSAZxqFUqDaoDemH1K0mNZ+2HGtMBouWRP5jQ
L4qrtn+iZUaUp8w3SHFfSWZXrANwY65zhUA5BNMELr8Z3Ji+F7U1uMVXeIVJlJuqVMxgq2p+HLlK
Rs3yBaz3ISghoR3xBG0Y624wBxPsLHqerP1uwE3DlioclzeFMQbjVT3U86ZqdMl0p7FUp86zmpCa
mqvqVQNhmA5yHGVnW5VJFLvsrRg4B2pl2SrK9Eh3mhncvw6NO8PctJNMg9u8UrFXlNggwYqaUwaF
gk6zxi64ptlUzXhFgBaGtirlUq+/6ZAHCNBlmBkQSXEyC9vzPq6pLP0i4CmNOzvs0uQ7NFCy9lqu
EJjeWmuM/e+TDNLTeCsp0VBaOzXpG9Ks5QHhKrnv5hQX/XuICKTasKMZBfH142S1amTdIGYw8tm5
HiLS3VuW1ALyVGpK2CheNrdGRZ9aAxnOvG0NotVPXVlQaXqsipGiWT9SEbf0SpFCeouiE6Xtek6D
KS6v/HwaJxS3Z1r8TDLVMDtUXaERlLszpYSULqGz3jx11GjlvZ9aCg5YZTLh42s/tyD3t0FBt6aP
c1NKYHukQdIbwHz1eqQULdoKYsX392FeZaiuYQIN8IUKkgDRcczdCFJNC6v+UOF680On3jbr+ivQ
WHjQJLeo3XmgoHwQFe5ENrlqCTH/93jONBM5oxfiPyAwJxgZSyT4mwe0Eg3VUHQ8QvCAsxDILl1i
FdgayAFAsNiDbe+AGIXJWEaoTZfuZYuLWceRQa4eo2qtkqAIissVBIqM/JflP182sPiucTwklpQc
HflZafY5xHxYTRfKkA5EZDal1z7HGFAgfPY/GQ7yC8CcEUxxhyeUcElU2NXAOyUWEuEYglXVZopE
rW6n42EmgDahGrgu8cbIJVHdhPJOAOUJLBGQBMZK3pTX0da0px1igxD6d3r75cxxe900Sy1TmbnG
G7w5c1DLSrxs3TuQEWpNF3HOyX8JH6NOXgI4q9xuT42mUZIGVvPd8Bzlnm86qpvcZ/ftj9aOtmXl
eNDybBBnEgxadDc7LZMw87oCMCJBrm/yd0BS5lI51Cab43wXPEDKZG26/oa8zB546cWTfOJ2nD1u
25AJgq5KBXtgmA1wvR/2rA7qMyhr/oB7rvCp5SSaHAzqqgwp7oW3Rl1H+wKEp0IUZcodzgXbGkzX
nAXlpkVvAHINSQOeNE+euqS2HII8hzeU0NBQoEWfZPcC717cKB8m+JtnBkGTeGYOV71P76m0J7NH
Mrffyii2Ni5Vnd5wtRyqSlcsgv1BSfAwkX8NkWcFqwtVq+II9rs2dfz6aggFN86lOdQMHfUQmaqE
8NRNoMaTm5KJkQxaeKOX9ZUvYm1ajCjHJrgY3DMZGCuGCeux3LKmVH8HJJIXb6A7shIWt0QD4uKx
jGbwpAtgjWEkZnMT3Ix3+rp9sl5IAuivzUDcEPfZjQ7IIVsvfAA9R9XjrdYh16L6pGjo/H0QZbbM
UEL2Mbfh3bwF09w1O8BlHOHRSnSEs1D56XDFXjmaZx4nKOPWKJcZjPVRtK39H0n8U2124HUXuN0p
koAzxJXI+0BLwSsKRSa67p6D0S3nVf3zfxDN00qDPqjp5g/D0+u/8S7AAvPJGE0URlBAo6cI+aHx
22ywMMbGg+7FGm/LqxK4m2FtfutWQ2RDN+u5vGe4r8uBYHFXHdnlhpxbSisPPuwqMmOJusu775cN
iAbGQvhRGgHFsbKEriSUT8dXtflWQvNCQ/dUVULWTxFQMBwK/ZdmkY32yBhE9mIdkj0RFlB66+/Q
4Fc8SL1NNbcGmA2CmRswrgJXNIBzVa1s3Jojd9j0X5R5NVar8ovIT04KN2xDofgjo7xgqic5R1Ox
Sx2b3bDRv5JqV9RgaQXpJJFdI0BxJCLr9j8HQB+MIp0yYVc2+ccDi2SSonUwWun11uzIDQqZot7A
022DF1TNAGbXpCZV+BcX2uIGOSQaEGh6eDOSaVNHL5f3zUIu8dkEl0CxZv8mYybSHXpVyh7pEwgy
Xflq0LwA0vDiSr1oUFzy1M3YPYbPJLRaBU0jTUCMe4gCkJVgZIt2dMCVDBPilqfPFK2OJDiF+Hg+
QTBjaxU2mPEBr7Oc+FnSkSsBYumJMBpLmYshG+wwNADs49Pfqm2iNuwQ26QSSpQ1OjTU3AWFm2Bs
SxnZsRlu1SIpLvsQxG02qP9MiLR43U23zvb+CuqCQbYqVpHw7rB4GBmoUBgAFyy8PKgG7XvgOtnJ
2HnhT9QVr1pQKvfP8/7fsHa6ehpueR/W2J8fxZiY9Aq6b2Gt8ZTJrkEf5rAnpZHRYQHu84RsaS3s
BFiKosdGuctLlUBfT29gtHXrHWRDrB8jcmvjutib7ng1QWaaADuY/qr3f5TTH5vmVtTCxQy4hsN4
oTOreBVS+vEKucW2tjM3cEUn0lLMNFCBRh+dvPDAo3ZQ100t2EOFbJt5PW6dyZ0YNHUKekeYPLbD
n3xdBy1fE3Zw4VwbLxb1UITEiYF2Jn90AQ+G8K7be1Dx6B/QHZ5DltIxnulLcZdfBW5nX3ac0wXW
UVxHfxy7n8oGT10gjX0dKhSxhwQvOQHMflS9LJnvc2Vb+pvLtk53MGyZmqxDMt4wKd8ho1lpSxAo
EOdQqNrEaDSGro7fCzKLxQB+bIZLjykap4JCgxkzsbNX4iXX8rXloZUB7wFe5iJ+r/9v4+IyZBqP
FtABbA7TbB0Bq6ibkWCZ2Gb/nGAcT51GOBhYP0D9bQrZ1KGonXehE0HiO74eIQB8eSynD2ZAj3/M
HvbE5zBjBnWoFsySn3qaivfs5CbaRPdoX9S9QnanVbVlD7mlEKLCaRewt57PljnHkCUy91OEg3dy
encY3QJajwW8cfCU58ZuqA3p0y9ggmeo2pVvyxAu+ipaysXhoyWHVRN0nFc8Hgdl+ASlXpyR2m27
BesyUjovupKcN2svO3qII5KVof7EC1FzZecyJWiV5cJsTCEvHJSwCgrulTl9C1Gp7r/0FSR3RTxG
p+cx0psjU1xYVbK4UkcFpiR0N6Fw68jBSs2/XN5FIiNcRpM28WCUKozE8ZccgrLhw6w9XjaxFEyA
i0EiyLRyUAH9vE9laAA2iQYTRidn3/M4bCBAmCki6CD7Gd7xoFlNcNXTFRXySJ/N+J0VZnhIYZWl
cov3geGGNSQYjrGusRXRoyT0g8W5+7DIV0jqQa2hUgyLKW7RpvQrg6xgVAlmbymeQJYGrd8WVNNO
GqPLPLNSYMKwQEn4TdYyR0qhuBBnjhmILrenT7gsn0aGBEgRwTMuN4NRbvaQW2GmgFRu1mBkXkvr
8kqcRp/ixhFAgEAxTbSro+ebL4Z39SQpORhEbLKeV/ld/5i6oO+2bqCbdktQ+Zyh/3crRMYv7pAj
q9xxA6LVqMLxynZI8ZqYLqh4AKMDTWZky073E9qA+boQnKTCoXKTGstVB6+AUfCVQuzsXfmCAqT3
Rh+t+/p1ekxca9uI8J+LHvcxUJ07g5QMqlk453Cp3CIhMyI78xCs3M5NX4OfKiKj5IraZRZNHt1Y
2J8f5bzQ9IJEKIGTo6Ud8mlvEpQfLoeRRUc4ssC88chCCsTuWLEwAid5HbWtIZE7XQ+dKRVVPtnx
dRJJjixxgbfpGzxqzrDE2tdltHcGXm8be2sN+ZSNuv2/DYsLwHhAr6CrBWM50pGoHD21/qpHg4e+
fcEELp+YR+Pi9n8dFDqKKjBVU6+onPhu2EMWDu/T0LpzIpQF53fVydx8HYmImhYjpU5lSwVUEZLO
XKoyx6XhKyk2ZCSj9aC7bsla70X1z+Ut+GGEy0pIlPqWEsFIOkzOgHue1Qtyu4UnG8Sto3GwCHO0
B/VpqIoyOThzvYM2YoImotwzrudNhOudkWwKCOcJz5nFnQ8om4reUplSXjJqklNkAAffoj4EyF+l
4afeTo6SCo7QpVUCNtZEG6uq6ScFAIBUOj01oUpFSGp4eNJ3wO/kQyV3CgUTubRUFtVRdQe5P6U6
58sj6kW9GsGSqSqun99meMW47FYHnRneiY9NcE4MTdtJaVGBts19uW026q0G3Wf4cuhaTtDb/i3U
pP1t+ih5kJBMbbQJrer98CMTkQyLhsr5N1M4UOoK3xGlQ25LTBoROCnBaJdX7mM+Oc8egsIoVLZy
FRCk+rgZwaNnRv85/B6ea+E2qOLlTlVMHuNM5i6bZKCG7PZlXoUOELsb1sXUe7VXbK9YP1vgau7l
hVyMWsdG2QQf+VwGDEruA5Fh4ylocnDv3tWdDS20NcXd26qc4okZFpdxlhfuY7DcHpWlbgBnI+yG
QFhD1Mj2S8E5zZb+dIt+WOC2aCepna5DHd2OZ9VYK02fpGtNHZ50EN8QvZevi1iRjZVgPlmsvWSV
25CyWk6lGmNcOuTP8Sjlb0FSi0fnq9zL15Iop1yKXcerx+3MrkI7DTB4GGOE49R4AaleeMe6heuv
0jMgx5Pi1jexHbnanWCcytI4cVcFl5EK3B5f5C77oO+zELNLofoG1Wh3/hGtAcpysm9EeIovOqBJ
YA3JHN4Tuc0CRvomyQIcrb4hX8skqG06yLucgkBIMKylJBYvy39Z4jYNsEKh3IawZO6JM7samu9D
dBrUXriJQPkhOlQXazQgnwJcHJMIaCd3dEdy0+hxjQX8/8x92W7kSJLtrxTqnTVcnNtguh+4BCO0
h7ZU6oXQysVJOkl3Opevn0NlTleIGS1WF3CBi0YBVZ0pGX0zdzM7dg5Hy7NHxNl4P/cSZZG51+2t
pQd/o5NodjMHJueVPTjxjgTIcZxNogKde1Uq9kUpV9zK0RzGoZHFVa50nOX27JfVE6WL0tLnTy2m
71wG9S2gAmEcEC9WNpO6y8bTBE3Q63nM1blduDYtFZKX80DTHb9n14CDhq4PDMYT+vdANrW6lkdd
2sHELnZpOo1a3/5YS/QU6bjzMNCZKwNS89Pm75dM0PviAF8GSAR6Lj4vpg0U0pCX2K8KQcpdu7Cc
269PxNFBHRhYHIiaO0OvzxkZXFqQJh7HwGmSNZm2NSMLpwlV0Cp1KYyA+4KFhplBGURjb1+PZEHj
/pFX0+dSoG0iAkc1cLEnyUTNsZ2t0JRMr7LJr5xJBkDEstOhd6bzuGYCYj1WJEe5Sy2VPo+04+HK
V8wrsrggPn3FPBcHx0/jhUu7+StINCIJW/j6OyKTjwMBCVBWbvIZmbTeuH7cLgG+y7XQoPJLEZ/p
CCFrnIbuZPTLJ7AZjRc9WmlD+6IJyEObgb6lelsLXP/NpMNn44HtmKDt/jzcIsnx+ixglkTNk3sa
78Do7aMBZ8ZfrSYtj3hvlG7B0mcgSgXYbLGPXKWeOoDcfoSWQmw7CMZvFCh5qhvJIjzv/wJZzJrN
xRUsTYMzMj8zZpxZArCh6sMmwId9oH+w+anbtVLisazHp3EuJpW1FZBLyodN9xK4eGR5gmHb4MU2
3LdOMLuav+BPj+6gP2d3mfdo6GhCFx1W2yDeNxcODRQAbcIfYzXVSxmN29gfVsKmfzNYh5imY+H4
uotjG/NCr4wSO4i+1+Cpai5KiLwOW9e3bvQ26Hd5qATmStpg1ejilApTZ4Y+G813xov7QqrQQpXR
DpXz4R2dCMrJPNi1w3LEDeoqErloIzNwWJZxfKkk0BGajZaWErluKHiy8jxds7C4+3veWEUco1em
caqtWV1pahx87d+OvEg/jWGxWnnOaGHOQYyCRgGZXnQg6B3dbaWtQE2Or9DBZC1WyITuLygIYGgm
4qDX+ffmJAe2pAG6REOHPoRa/gJzzNH5A+gCV645N+TMR+TAeefxmANvhiPg3iD1B66uC5TUfJqE
ZmTg0BEOz22sPLXXbC5uYMvI4T8z2DRKoM9T0+fK7ddrdgR3BZJTF6hfW3cIUhQLf6KUBDqLc2ta
vlPvZxoVgjdockLP6xCdmVdQv9igqn6++mI6tllwoC1XnZvSfklcJV0fF/nUz5EneOmHIDntI/6W
3WV+etHcNpf6mYzoZg2ke2xCdVATGsj4wOgyztZKvc1+vAMaIOZAbt4pK5vzmAWgSzRQXc0sPB8v
04NtwgrOE7dGw5U1xWdFTbb6uCozd+zeQbJMRVMYmk7VJZWs4QoI/GRAwpb3GSKwkEcz8Wd6oeof
/n+9rHB0UH8aXFYEEdmi7W02KONno0o8Lf87s4YGN9fRTCTJlohRJ2VD0lUwkIPaeyIU0mDDiv87
FhPo9oGN5W2tWBJuAzbGE7RzlbhEZlFwX4Rxh25ZFan7NTjFsVsTPdiuQTRD1e3lC91FkwBYdmER
0GVfHW5NeedYTysHeM3IwkcowrYrOk+d3XlDGuK6IlDT20+naCoK7BE0+w/pKcAim9X80dFdcTC8
xZMLT1lSlTPgnb9rG+RsEextpFeHbIZM1hfTebpfuyaPuv7DKV0sYjfqveK0s80QXXjJtqdeW3nG
N2eHTqqnpPfIcwvOzPX+9iNJj7mf/l9rufCTHDIjYFGHYbJvnvgFwPU5ZF29FEnxCjw/GXqOPCC3
J6+7TEOuegwEMsOVfbVWa1tZbndRgdLyVEW5Dd9RDDdWcxYPV+PfSSJjrMRAbRTt5NoyWlJqpxFC
gQ9TmsSvkMrqVt3/8b3zp4n5zw/cpEYKp6iTeTojBdTxtfcjf+zcFHxTXRghvYl9/T/tFganw+Gw
Fjd4mjLWjClsCqa/jqLfQakj+vo0Hl+dP4e1OIxprCt9YmPmhNVu05bfohPtMdfL8Gszx8oln4ay
OHq1kyvdNE/feAL5NRP8bmAR2Qxbe760ZcSuAGM8WTt8H7Lvy/j1cAIXh09BgaYEihqA5T0qrjIQ
u+EWYU8dewTNr42vnWnefBONDy2aTtwIjAeGE0x36ynk1QlYHMfWrcCJE+NTjBuJSECPZmpQ1+eb
4smuP2gW/oLReXy/jN8FhRHegOD7XoYjCrVJOYwo41uPwKgijJa35gO4aqO52u0b+6kHR7Rxj8bW
S3Tyr8QlR7fWgfHFiaFlOmkFGio8Yri7zkh8d6ChWa6Vd46ZcQBUdWYefQDVFo/4QnU6p1Sxs8Dr
51tkr+qvmbVmZLF8M+ZCA4IZ3CSouSEhsXxM6+5UF2hGNRFP1rvmYtqBoQRcuwQtHOqtc7r+glnc
/r9aXJzMuo3ztk4sFblyZ59wL9tOKLGA/iANQJQORNza5f+RVflzt8wWdXhPB/lkFKKACF/kd2Xd
QkiyB01x76PpDSneKg0EsPhOoAUZqmXCswBF9+PbbDdusisE78DS1NHaqT0y8s/fsQj8GO/cIlNN
8PQ92fFlDULhPHDD6WQC+wOo9wGuDL72Tp+30Dzw+Z4EX48OHJcOTOVn367yVuRssh1wfRnepEBo
Sum9yVgDjC2wxx92NM0B7RD+AcXEcqu2idUOTO3QxB4ZG83xsF+/m2EfoGrVoQvIXRPrXBBIfRgE
cwJ4nIAaQoX1g+bj4NJKOYuFSqoaBsXOOE0D6ZU7a5OfrGazjkwhvMwM4zFAqfTLDTyVnWOlKoQm
tZcewSZyWQEWzc/LqDxz93OTO/CH6Z2qhl8v3bE5/WR44WXGnNSAMBXM6+Hgh1OBpjSxNfaGeq7i
lFT/YQ/MjynFlQH1DaBeTXep5UqnuurTAfa6XvftHEKehfc3hoTuVuCuZnmQX6IlbjM1N2hc/wSd
lGEW0iiJZjpd9Xlt5RbVj48Bza8MHQ2Y2JSw93nzE00XKPWrNaof+WuSeMCKg5LSvShsr4B3S++1
dzBtzI3JdjCBa02sUor/euCBM8MikhnQPDNALe5GmzYU4MNOASZfgkR9bnAYtlnUzdIQUXqyhrP5
1ZlbOsxhpwJUiTvDmDfzwbFoK5ADGByOzjl3ov9joOw2xQUe6Nim62RT8yb85FlhEIfCNZGJmVuW
FwYn0RTtgOvfI1J4GthKYrqiJvjrUUfJn4AwR8UqzsiQxTWIur9DJ7R5g+JoClSmVx4qCK4nVDdI
DZyNsikbL1VUPxZDlA9kZdP+enlYUKohOri7dAOKMUtopzAKObhj0yDOQQfOFFQBHRCwNj69U++y
0L62biY/8cfKy27iUA6gLvHX/PhyI6HRAoyi+BAHFzWi16XeXKKSTFqGiXz9g/bSoiGgjBDy2HfK
uRIVAOKra5mNBYvY3Orw2eJi65q61apWlRW4M+N9m4L0XW096KReA+4tAy0NsgnEquZp4yt+8U3d
0R26abI0Age9oNv2Wj4hAb4KE1rwN82fhSWwHPxvLiAZy+xsCs4bPecQrUepNsCKBBK3KBradiSg
byQAzLHFkaaX7pVVeqv33GdcAawDyglxALTYoKEN1GqL7T7KYrCIqLAF74EDBxQ7idSHOee4/miZ
5/fgZOnwkEChgMYMB8sG2d7CVJlz1DEbouOGS7Yc4i79hmzWJ3R+bH1lZvEYM8uygVCfgfCgduKQ
mSiFKQ4BiNMlu7YQRfj1FbA8Tb8MaxEuDVWuFFWObVVAdP5UbMYQ6R/45ai6SToELMRrzqBbbdwX
W1xy5803Zbe6ip+Tdii6LaZ2ETyZtKaKzTG1PET6yd40kQtswQg3Odds/kLGYrltPgxC3AMFOLAz
4jXx2S0bFFz+8NlA6wc2+rwBXzopAbgsNL/gfnJebZPb6QLwlNHDRbiNIUdlQATNW5NJWqRsfg78
4DsWT4rKzAUAAfgOHmobuLAoxuEOqlMzGoNmY/gicgO6Bg5btKP+anWxk2vaDhBU0IHI3XbvYidv
3AdyYr6A3wUVV/tafhOeCJPvAwJmctPs8i1AyskDoAEre295O/5YdwRSmk0g+gVc9udlGBK8hyeB
vS43aOkotgYuY+oP0NllnvMg9zSIL7LnlQ0/j+6XAwZhKkszICrzizZVVrQUWP6POXcigvZN96Lb
TMG0A1jng3ujD+a3P93MLzp+0oVq0PrrGYPPAfPHIqB7Bilq5PhNC6wNn8dOSjaaje5AmLfTkG+v
MnbJmBIRW14ZBstPumIEUzsRL18P/8joYRa8c/CdBor9iymfwNsF+SYcNbN2szPJJDl1mGw2JDbk
zdemlg/meXk/2VrcWCnhrUQyYvaY6SsBUQvCupkI+K9xtRyf0H+N7IMr7uCpJUx3jG2KG3ngWz4U
oImQIbEfJ6RcG+J4uctXElq/vAEW4yOLKJYn6JeVeKlgfLkFmo9iA52GkPJdFntqMMMDV3OD865Y
bF40yNlzHxAejsZStZiIjIO9BYNE4AxaDFAplb7wBqjMdJfjNl0Z4ZG76JO1hZscO0niVGKAFXP8
LDbwmstPeuhKFc4KZO/Ytjwc18IRgu9Kb2iHcemVcgrk3oNtIV+s99Za2Xy+zr6awPlDDnaJ4oDV
VrYwpIHLvH+qgnQWEAH4YoK3q0MJzskZdbU2k788k+a9cjjAxbUuISJTVzHs8jCPL2cu5znL0WtB
UmxkHEKBGs7e3oF1pGu9vb5OjbEIDD4O4+EHLO75LkfRD7wu85WX3mpoRkHHxD4JaySWxs145gBh
E65FfEc9wKHRhbexM86bHhpP2K5DYIPIFsDP8XLCdp2Gv9APoq9t2IXHyWgGHq8EHidzICwatg91
52scvH3edEsvoBLvgMKi2sw1iQ6jDlrXN1GbmM71cZM+DWj//AvV8ZUttyQ1jqk5sLjBJIhgvuSz
sO+BLxJbAn5fFNe29s7wKj89Xw0+5+P5xV63F/6JEoretAnHt/enTXkxe2C+ac6GcM6QrJNlra22
vbjSnClR6gwYEU/oQzhBhVvUuzaLKu2bad8bhvAHYkSQmw4Vftem4/br6+boNKMDD2oPwIr/ghOP
jRxMfjmsq9OlHr+ZjenRGLiH3PTLQvO+NnbsNBHUmdGZoUOBa5nAjEc+NJYy6V6uPFYZqNKrtdzM
MY+IeAOSd4DoQSF1sZXx+bIkCZ4p4P/eV7m87Bn/NmX5/dcDORLVgHQMvskApRN81OKEZqSDbAvB
Eyyj75P+OlSuZ3D0EPfvNNYeWRvfY67XnPCxY4r0ASDa0EyZs3ifnXDHtcwEPeq8MbOLpAra7kS9
/5HGA02Q4dtKWN6CQnQdl3Zs3UykDJwPVDHAd58tkz4Rkwv+U89uG3BG0kBIayU/smZi/vODG0Z2
ZWGWFK9rixZPiqZfU7SzfL1oR2+Tw2EsJhDtSHSy7Y8JjEuEDlm+KxHjIw2RboAScW9Aqg2snTmG
cyw859NWPuCYazn8gMV15oiMFELDB5BoQmEdJFNgLw905sUPiT/jBdZqu8dO96HBxfVVaGk26hwL
ByiEg4y5dsFN5ZzwaQeK0Khgqxf22ggXB0O2Rl9nLQzKB+RZ6P0sajTr6zntVvMZiiJrc3r08jI1
yBdp6C6f+4k/b5yu03swfGLjzNCtrkEDpfo4iLBoLlsOLs0zHZAqpJlIUO405NZCTT7joGRiK5Hn
4RDCBCkbmlL+5twffNji0IAUVc97sC977cQjaDwjc2sWoeo059LW78xhjaL/6Fof2FucIHcqwR2s
wfWBUj4aOJQAyiJGRQgevdKgdFjw16+387yWy4sSngj8mOhBw3Nk4Wv7hhZ5w7DWgtY3icXO0hQp
JZHr2960o2IAkYnLuvBro8cc/A/laVSDTNBXf15uGdOOSIY6cJrKbDN24GpwkvEqJu3z3zEETnrE
vKqO/PBnQ2lS5cD793jFd8Y+0djOtWU0VHL3tZmjTt3508zCJWR8AoXthPGM+r4cETr3rZeCCnko
r782dGziZsiricTrXN1alBFys86V0YShMoHmFznXwHpcT6sVrXmXLTfFoZnF68miQpHNADPzcdQC
pJcfU+o70HOagZRs060TR66ZXHgAu8+plo3zyHgVEDW+E7262stzbJ0Ox7U4zbVAlV6Cn3KORG6J
315OiJgh5TTDwY0wT3wwvCACWnPgx5I9c38nMj2oEP7ax9dOVZuBvXy2G0fiirwVFkBRoLHBHdWr
gapDY3DV6NHBHhhduBL0bjcgY/wwqm3Aylwmm1a/AIt2Fs4rqYP5GmHBLh+h0b0a/RzzY4cjXhy8
EW2o4GKH8bmlu74aL9TitHiZ5f/MqLzSngak7e/YjY46V/Q3jsjBsBdnUYlFzwl4PDzGiq2W5gHj
PAJZ/0ov4dH9emBmcSlbOfLGosJWSkywThFlY5K1h/bqtlncwyKWjTI0mMTeZ0+i8+fce3len2qR
5eUgk4QW5hq31FEHczCshWfmFkpZ7QiTaZuc63zCrQPAHlvL/h7dmzoe+PDJcx/IYvZAeK/Zg4SZ
quweuWN6Zl/dgIDKk+7of70fji7UganFJPYWzYoMHUte3isbBbAoV//JDPRfL8N/J2/s6odn5P/8
H/z3C6vHNktSsfjPf55nLy3j7F38z/xj//prn3/on5f1W3Uj2rc3cf5UL//mpx/E7/9pP3gST5/+
I6xEJsZ999aO12+8K8SHEXzp/Df/6h/+9vbxW27H+u0fv7+wrhLzb0syVv3+8492r//4fc5Ow0n+
16GFn3988VTiJ0+76omnWfvbjhdP1euRn3174gK/iFh/oFqGFNPMpkmAl/j9t/7tx5+YfxhovwID
tIsKOUgSf/8Nggoi/cfvhPwx15tQa501l3TdwjbirPv4I+MPa5arcDRkclEGAyjt/77x03r9uX6/
VV15hRea4P/4HfWyzzce0j+QdpphnKiqIUGtLm68hjmWrmh5e2fK/Npod+jNfBB65URpAto8LS9e
LDN/VtyBBy4S1ylB4DtSO4WUAZgc656wSE33aOaHwFHu3vA0Bv5EGcF51VUnVSxOtFGyrQ6Sjp44
oFVHp6o39eONaCo0AubyySzcR5hRA+l6UNTp/EqpGjCfNWrgQk44SZsznZc71KQhLtpM97OLC+N2
QLlPa3adqyJ5JrqtMpMY9tr4UpbJGI1c3GktlYHLOQs0YW8KXtW+o7c0APDGSMbkrLK6vQJ25kmx
Sr+oIOaRGY80bkFey8l+dPLa7zX6NP8DqYfTvqK5lxsciN5Gw2WdTX6JNsQwTS5Kib8LmYo0GDoT
vVxqGjjFt0oz4LVslW5UXp7JOBkBIqml10/KhF9kYnKb6yxnt5X7mqIWAFnP9HTiTROo9Td0rm1U
6j5V04ubVI8NZ9LrnPZUSS12IvFbansqtrZTPGujsXem7wnPo0ECwJ3GJ+WUPWd2a3hOBXhMrN4T
cN17Ci83Dpu+NxP6k0cwb9PmBlCoM0V1OIQwMjXs0jKwQDLpSYU9ItJ0va4tziEWgo+OyWvLICmq
dw7U1meeNu6QvVHy3OMNmTyrBHAcQqy6E590Qzr5qmiDMifS4xV7VcqGBZlJn5EZqHwzRoNmym4S
W54PNQdpfCYaqIVklxAvOK3gbvyO589xmQRa1j/B2HNWasAX19oWKNmt3drXtrSk31F7W/G9xii4
ZkhNIhW51LY387Cx+9jX+kzuWiPxkFPZpJnUtiWomP3KNCbfLvL3IlXv6zxMnfbKGiVIKAi7kkTe
s4k9J3pOgm4av+laVQali93XSAYOMAvSGamTRdIdvI422GvWcFU3jyriOI8X1eOgO4/o+jkvReKZ
Kghq2tLX2occjujjzzlkgR2e7PqxvanG5DSeRB3qFX46FfprIq/H+07pdN+QyouWaSwwBxTyCw0b
SpyrYnI8lzvbqU5fO005paOXm/19mRCoFKbWbVdlr4qlgjK0LR4VvQbVEJ8qXDO5skEwfdErigo8
dhKMwmz9XPSvplWgaU4h9xmJoVYzQvKpbnasQxgqW2X0k8q5sLmxpUXcAeTJwUTS0lcV2440JeR+
ZeY3iQv0RX3VTQpEHBJ2ZinjvT5c16gF+S3N32OinNARO9JUzBvFunRdCmAs0IdTOz6UKruirsa8
Uv+OBrduYxWphQVKt71OnocxNqGM1vOtBEipxcpoJw1yAaCeBHtBfa8NkgWTaUhPHezLXtH3WadU
3mDwcwhbKN5kJzyA5BP39doFSaaOlUwMFIhckvDI5PgINNXZoT2qO8Uk0MUtfJHYzUlr2sMp7+vH
HCnVCMod41ZtDPDruV2IKheaxsH9lU3dQ92bkZ51QPa6xjYxsx2jI/Q+LAeEDu6G2VC1cpI0SGgN
peuheuQxFp7Vpmerd0Ze3XBMUN5wcC2WVxkZLyYzCSsUshyrBDlwXJx1LM19oKafjam8psrg1WX8
zdXlKyEFICDEUDzcIrsCsjJeow8qkJUeq5ppQwG8V1MHjrPInu0qOS1T5SRt65vS6r8rqRG4w+Rp
o7hLMrkXFX3VmXkL4tZ9zJLXSd3jJZn4ZsnohjrNFW3zsK6RiTGg7TnystuMbb8jpX7D1HJWLTJR
yDC6LWc9hN6qCbV8wP+h9HhWFVC7stu48MvWLrxcz9iJuompAnHiqdwq4HvWW3MrBiUJjKS6aaEx
4itl6OT6zubZBh1u+5HQ74kB/WLZXWoSv4+0auhk1btZW1hlXEkYpYyIXoJpmQ9IhCn5s5GpZ8So
doaNcxKXwF7yfAATVtmfK0N56XAAMa1aDZSkYlvbgvTIJK+zpoDqGdMifSCD73bxQ1fiS2NG8Ren
PErrHA6xDZIM/68reoY+8Cr37daFLPVIbqzJFBvLLcaQWuXV0ORnkwunOpjz/ndax1NyCdbGMqm8
Io3PMyK0s7wMOvSt+EnRwv1gIhvZl9F3eASI5lTV3oUEnF+bHF30Nlxulhdn0Bn3GJU5binH9GO8
YIPyTEvoM4+T19xNNA8qS/ADBr9UcKiqtHmIh+qKwun1SX8/mdbOIPsE/rhWYx7FPH8c3KzxmsLZ
NcI2MaC6gQdjF51xHatvoxlnfoEN6sdK9h47JHJjkGOl9Zlmd0FVT9+MId+FtZHklxMQrjbeDQZt
5S4BMI2gCTFrq+sCzihCotT10uvOKXigJ/j4+QbS1QnK88p0X6SDV9ijGwADdK6WkMvRBxtVSIom
EgdLUMXDPUGJITX1yVN5+iqz/lzK/ioFjxDVShIICxekxAr4RV7n8P5jGHN4X9LEjqeXJUDpSFMo
IQeRn9/nooo06MEEcf29ssQ9bgbA6PX2gTrJs0rZI711VFkEdqzuMVNJoFPITGlltm1rTDi10Gpm
4KYy8GOE4n1ACdPxHEAfDshNg7a0vyPNZIEmB/jumLr3LHMUL3eYGtSAA5yQOv4mlGoI5FCWkaO2
mjcQcWqgqhI23Z0JVRWfOu5c3MbnUzhzIBl4QA2GXrcW3qpoJbSLbTPQNMXYqdltzWYVzawxvGIr
GvvMsJBMHPWinn0xulhmfvVk2ligC5UJlnM6MRutD5LRflE17C5qQtnWVfozxRlVzyJUw1VqvZuk
+5E2/38QP/zbKOP/w9hhfsj/+8AheCvZS/skspffrt/q7rnAv7D330T69hv0tRJ2GEnMv+lHGGFo
fxiQmTTR8ABCJEiKIn79GUbof8xaeHMLBjJ9wLgicv0ZRszxhYYXPnhLkYFBFwMe/z/DCEUz/gC+
GPUYKKICMwrU4n8SR3wERweZszktB9gyaMMAMIEsLQrqnxOO0qmkogxgTtJJqkDspMvGmr2ng2xA
WpY3inIC8bDsJRVDw14I0rrVCctK92k0E9ltpd2bWeoNMuc2ACOWVqocd1rfQPEua+KMQCKy4HV9
5ghCqktTTTg9m7LY7R9bg7X50yBA+OYNucmV91RRaIs22qJX5RnoXSYKbEiepglSvcNU4lWmCwq4
aukwJrmXJ9AsuwK/JnN2lEkH9ytgODqCENDz4QIwm6Q2WFSipl2jQ0LXBN4aLOEZcNO66JurwW66
6luX6r2pBEomoeokJLPr/o1SKuHvoVPY5BZ447lTJr6tVVZegPpMqVruKWZjaFDHaxKrqQI8zrqk
DhtItlFEX9XUDXg0ApALrF7OE+QovKrQ3eSpG8wS8otKA0E6OISi7EEALlybkrcUyubOVdWDmksH
hWGKMMmrcquwRk/aFUeSWx2Gvr+QXZ0OryaTmYIPdiCMcJ1C6xBqPTVYFYivK8k4bJhSEYI3ojSY
P+pqPb3IxjKsLBQdLZ1HW6qifhkUZwI9iNaUJA5FKmx2T9ggpktqZlA2p0iv999kn6dFiUcexvaa
jmY2vsRZbJsvCNFiXIiQi1MgQCgsTewh3NbJxIu1DsxYXg6HN4UuKzXtuz0JJBW9Ebw9Nu6w1OVn
SUWoeMhadBoHtGFl5Bq9o125jNl92nsV/B05k3o6dmc1hdZhBIaTDC12SaZbWIeOZuN2chJmnJJi
6qat2dea+zArUaSoddVGWVJPyXK1iMjkUFaE1Mb7fZuPqYqd1aGPZmMjSrRDgjefvdU6w1GiRiQu
pPJ6rRCniVbU+qlmTS1rArdzDbxsqCuqK2FMA4giqrYvonTqMH5EwTVP7yhIpcxLJSOZZmGRG8Z2
SVoZ0Dmfmsagj0OutvxkKsEH+966am7jEU0MflobfaHh6cTnNKTXae0EICfPCBYdUhRmdcuA8m5C
EMNM3b5xyy7f9pPVliDmsRG46zxWMcMqGSJFmrI9sSGEZT4KUTjDpsycHrfQUAGhFAKm5CjfRApt
tisFwPTkhjmdQgFp6DiNIYEp1clDN5YdWlU5BA3Bq0wCWaRdmmNfmKd4/bzqqlKWp00FdP5umJuv
gkrPTLJzy4lDdMDBHhAI2acK/NaqUFz3UmsHwfZSz4b8TjXiHunBOm7ZWZN1iXUFim8LhHt5oov4
JC36bDixSGxXnU/iErKDBWkbN8BeE9VZZgq3CrMx0VzIZyZciX21H2l1M2YxhYiTC8YLAonMpkFE
0xetobJIT4bEjlIJAnrhs1I1s0uV63G/rSuzk6FeKHzwibAL+t6JyVLRjabneIYlEh26z7yXkulh
jsPZZV5fq8xGVUFRDGfnTDlHJ5QDZRlQpaU4sR3z606365dSr0sW2gWwD50HcYHOPhVTXNPrwS3U
3vBJktYom6eVmKArqY0NJ3BB6uiE2HjgxBZxM/ZPeYfYq/cVBuc9eW5cYeN4Tm9O7YU78QJvFqcX
tcEh1jNK67lt4rZ7pzVr6KNiVEqe+oNWZBQSvT11sztepHZ2xnjlAjlQaCYywYHFjUn91vDJQshf
C0YQz0lpzTGfniLYn6WLS916Tg2NTSA5JWg+4/4oU0bmwC+b5ckqrbU4sjhjqdm5F09l2dOg7Cw1
pr4xuwqUYZO8LaQPKRMXaCIIupR4i4sau831NRmrbRIkcznlPqeGBYB6hmtoANFPUVfUidqYERPJ
8X7qeeZZSSkGRIq627b3UKBy5HfQ3bv8xNWBguu9ttCIE3WtPeaqr0FuE3FGpXUDx3RgQwDt3+T1
6J5Y9ahOCF4qkX4j+HczUtSau2Bpdksz4LGkzpWiQyK09ae+jveZVUqK3okeAev3kgq12dqQP6X7
JLU7e98JXpGwc+JRD6Gmmm3Rw5PqW66PNQ0GhsTEnSPyxNkLDYkgyFOmyiS8tMlaCJpng+AgJY+l
phQBEkaGAv/Qu+k1d5llkQ0v8FFIBVtuDCCwJptR9wehKHjAO1MLbjfoUKqmnzat0kI/kCh6Ln1I
4CJ5eNKXrnC6HV7+9dCAlikVCj9xusHSTkF3jNvcUzQhswH3JhgN/U5NbPru9gqKkR6FlCR9GUA3
YGz03oCEZNXUkJwxC972Jw3iOAH8eW33MrJNWVv+YCfwlJtBhZSs5o0iIcl21CdnuJw0Wll0o/EM
SK4CF4lAKIBsKvPb0dRYWKW5YiC8zzIt2ZEKD6oWmbFJBQmyInr9DE2PND23uqrsL4VNpXKlMjee
U1hGyaAWOgIaP06ng67yOnKKUu0MCKwqsR4WUzH3TXUSepch8OS9071g3bT8qmCdKV6g8ZBUnQe1
WaN5ytoafRRg5wOvJIUsIiHdY5a5uCNDDjlS9WV0ZZ++Ch1ilx0OXhdT5puoU+O/XGWgBoi3oReJ
Cww/1aTnranjQYavm4NiNqSJdV5n2VDeVNinQ4mcXTMJH3UEaGg7tTpCSIjWr22a5lDJaHAdY8M3
quvHDUn8QUknG5JuJnVL3+o5yy7UXsmBhW+Lhoy4pdusUR9bVcFZ92xXQ/dJnvdtNEqX21u1SCSF
lhFSwMYdwjCF4ldaDqnOSAslIE81EfUUeKqkNH/G7mrRuFPV3dQ/jqyt/5e981iy28jW9bvccUOR
8MAUZrvynqwJoshiwXuTAJ7+fqDU3awSW2zdiDs4EUeDVqjJKmBjJzLX+tdvaqYeepddWBNZBdg1
mhpmwCk7/8vKlhT5y6hHhBlbqS4/zbOFYhKgTcnrCgSuKOtju7Sie+ZVIgwXhUyvPtV1ZFDXdU2e
tqNfLkDNl1PTyxJViiRkOemIA3yqY1PaM9XPtOT038moOscy6tTML+dykCh5Bqc+zlqBm5+nbgKX
IJttoGmPXx9Nd6ZYVY3UbrpB48xsqtg8Ewki6LNOanPtx8mmqMgqs02um0ZWbIpZkrbuzVx2ZkV2
ruYol2a3NOs1B3dHhIc0qlFeR06pibOhmvWGukZuZg5LOadIMdxGB6tgWY4H9qCR97vVy669gCVW
zF/7Wsmyu++tyP+Hhux/2kBnI2r/56bMT17ejXC2v/1746Xpv7n8g/KU5guejmAq9EfjRQfFHBnW
DtreTVL8r76LnyE3DeoFokN0j5RU/+q77N9wcxFY7QjaMjR1CDz/xvgG4uH78Y223RZzRH4pnR5D
oQ+8iHq1RqNVrVOt1MvsAphNy2J71uga0UXbp2PGob+k8nFwwAZCPbWakjSZsZoJ4sPgpt8Z1pKp
l0nMW0ypnFhxukdPKHUsW6PYdimmjUgok0/Gprnqh0wdVfmos3lreegogwKSM3dKJS6xoFMjyVQg
dfN7KRYxmcxzCmUSVw3GBLrjxblCvgD/p6kqT5mOW/1DuYrGuuhHrVafu86KLN1XF3tYPlO2afaV
ok91pWBoDPRwScFUElja9iSJP5aaO61v5RpV07cqjWkCg7LKjTlIGM7P98Uk5/4mbrFlJqkbG8R9
o8/yFf6Rqq9BV9H0eAUTozjzK31mntOYWardy7Fd1ktZES2eBQkH9PQM997FUTYx5mreLTXN252S
O8Zwn3VmC6akinTVd92IBPOzGZFWjrqkRrXHZEfmzWelXUawsHmyy0x6o2HMmPmkqVLJJ1liXRL7
hHwkkmYXw/laxbrCKGpQ+NFWFRjqYsndC8W2Irk3qqSwnmPKe/kpSxc73juOaMwT0JWdVxwZQnQH
ZuZS7hLNldV5Z9due8Qvk+hyHz5TUzzXEUzcOzycW/tKp8wySk/VjdiGrYBemOFN3+ZWFHaT1gKY
Hbu2TCtGCfmEtdN0xSRvXRH0xRBf5+lZMKWo8i9t2mbViHMBQellcresupHr0HRi2kjJiqszRq+e
ZJhVaHs0nlDW9ou6qJkSJqqM12dkOb3UzrBGLIavCWg2i6CJlUxbw2ju1ro8FkrqOvMbQdNGgcKz
Wjla4/248tomb005z+yJLEVqQZLEkoK+pV9z/IB9x2pnGn2pzgOyvaoTLYdE2xm5LzslG0cvq+OK
ZDBLjYR6qcvelCytKHEWnWxcLDJh5Uigr33T6hVW+XVcDHVDqLwlk5fRmbZzSiM7dLnUV1JBbgGh
1eSC4NkCz1xCnsWe9n+OvtRyrMZrK8/c0TNTEt+vlNxY18t2jtbqk5ZrjQSrG206cr9U+w4TEZWC
QZ0Dnp+UOBdl09S+xkJUsRqqzDvpQDIC6WA+F3Pb8lAyUGew4A7vI2dnzpORu2CQTqtwrJntXB27
jZI+caKtJfEurMZKNwKnx0YAhNSulWG4cKxFiV5sqaXTkwMwSxY9vTaVcjKMzJj/96gZlu/cgc3Y
6j+fNdcv3Us8viw/An0g9P88cJgx/QY1EMYU+zn6+e97/u8njmJpv22uY9b3WCSGy5sjzR9Yn6K6
vyGyR1KHH8sfJ8u/wD7N/g32ge5sJxn/Cxb4d06d91QZIkE3V3YKUcPEhBqfiQ9EoyWvHUQ6cR7q
cXFXqdSrWio0fzAzN/jhwfxBV3hHT3h3uv3pSt/l0T/QqhuppLPTcSW3SK4yJ0a9qJq3eubc/PV1
jI2F8QN8CXyKFyxh6UjycKojKeYDLycq+1Zxez0Jq2U0Td/V50LxpQVEF6Zltn2hta6GFnH0L06a
WWNAxEsjQ0rReeSdcmy6i7zo4t0oGpd32dTxHrOsomYoM7o1+s50chaPAFJzp1tmVFx189qaB71S
0/lMmdal2JkcPhlQZa02l0lWQ6/qIvC1W1EtvdwPyTqUOzeeS+FxLE7gV5S4na8ba9IclHyo1N0S
GXF3cKNJs8/VbrGyXTMznwjB/So1NNlflvMOjoJxzK1GHQ4t5FObKeskyXwSDKp3RtZxs/Tv/Xi3
9iM68pYxaH7uaOWyBjMo5Xxc025Zd84idYMBBVDssSqV4o2q2yh82RDuGMSJNo3HHAl3/23WUmcJ
KS/iJsiKvrVvi6VsSJaULkWuE9NoXhcWVQMYgpXl54zZOnRgRSWqGXy0a2V1SjJ9Ni6cuWlwWaoB
yr5UbIJKqMGlXfYQt6z4sJY26MlYWnp12+qTY1xDJV6BX5ZCvFpVXVu7cZqmJWwmPcEtpKxm49xS
x6z0DKc0x1Miukj1Zw2W/a7Ky3EIlCg35MlKG7sHLXCuxVAeSqdrotCu40Uw93YyFMSNoST7aHbd
ZW83zUjaZBNrpLvay3ifTrWRB5OTKEVYdVl66zhrX4IwG6U8JaaM6pOaDtazS0vVQrrRx/HCAR0c
/Q7fZ8oTy8nkgw5IFz80QDAqh1oeDf5UyGEJ40gX45FVKpTnrHd0ZzdndnKKzIXM1bqpV+XGappm
uFXScmnPRLaoq1/rbWuc2esiqmO+xubiVxIOzMmwk9I4Y1RbVtcmESfyoptMOe1ih0OIsds42nTV
WqJ7fFH5I2LTyABZdjpKwL5ue6qgrn2zV0PNz+OJfx2AiAdYKCtz0HCODZKh6X4GTjW1LufQdkG/
vKYudeH3KwIKn7St9mAWObWi3jog+A1mxaWtH7OqsEbfqnPGtNLS4mzf20Vxv+rael8rufVpEgIU
y8yWlDFfnna2l3VzzzgNcorkfbH71HcpPD8VXWINXpSKZA3NelyZOke4Tni6VVtDqDmt2+yqwW3f
VLSPqr/oSx4f1WZ11LDskxYysCjW5FTkhS3uXWm4ypnBoLA41LO1JJegAkK9ywwm9L6o+34JZZdj
yaNbsGAxRTUpGe2CoTg+ZbFi+VSxNeIJ2CeBanaRABHraYFlzUyztJcmPoouNZWdNXQMS91O6a0g
bWfR3MluYOwXqaIme8kGG98tqlMrvjJ3gGdWZwMWYxiSLAGY3KAGYiWU8FoZ0GsRRDKUzGjQX1ZB
VRvSHfxuFkNtP2a2CT3puhB9tiznhKfhVINBy6I7dYi+RjGv7URblvFCGG3KzFBPLKM7jgkzKxy0
N2OQBZ4YXXEQuy0jAceWLupKka+bg5YZGdeDPcvUZ1GCnjZ8y95k1PHtUEXadc/AXUKYIHYgzEvD
yQKhdwIVPs959RIbH/QKYC29bKc0Gy7dPDM0fyUI8VJdV6cNZmYe03mnza7jj2W4VsV0hDpg1Ee7
G+W3YdHS8hhVlab6bjK7X9lBxioYBePi3WTr1Fm0Uum9OhZzsVuKsgW3mpjo79YhHcOm17VPlWzy
S7Uzx1tFGNHsZeOQn5lKLRI/p4YUvpOnvHqrYazxdTrHzuy5bhEBPihJrQdxTTLYPhVFN4bVPLfp
mcEEALRhiB09MCaDTKtumpl5OwrEhLDNbPqfil/WnliOEDTKun3rtLHiK2ZIXl/YplPp17gxin65
ErGqpGeO1TEyZmdjl7YqktYOmTIAHTkSdUswtlVjn4xaFygjwa8xasuyAVLH2BR57yWzrhZMxuOp
8NdhWg+VWblPmZt11WFsyma5KNM1w3opV8p7voviWJTxbF1OjppMdxN+cCJcy2ZjSuXKZkfjGASZ
OmafJn41aGsTzHDGkNobpco4vCgTJywzkORAhWBkndRobEhdKQrcK7skPu9EYuxNEjS/RG4zPfeY
I5VeNJZzjGtQVuT6TtESfIU47rpHF6jtIu8Iy/PHJFYxcze6mPwpJ2owfQD1RpAqRnxrBJ2+3Nlr
SiKJO6Sru1uMTOl2W9jkNa0+qXfjNDK6G5IIqpvT9YPLwWMth5zGFBKymZnrC4lrjfSZt/HbS9r+
J7tJp9xzCtile0wi7Rr6ud4MYQk329rDd6ov6RRzLWhk0udBTr84Q6AyY8vrOlYRk0KH/jCpbdC6
JOugxq1NbJZwfJpFOzpmCuidJqUsvaGYU152t7cc34olcPWQpsCe0LrwRq5HsS7+6I7rvNeTBbS/
oOEyIXYZ7OptLc/QVnUZJJSobILScaEwiREI31/XqegOKckY0faB1/RcYvfShrMtV3FWuHbaeLqZ
jOlhEr0LvWyu5WrfaHR07rHpSiiO+HOVG6WwdN3quapFgz8O58aIQVCvZJ/IgKzMwJwsZ774x6IY
5hJpahLKVstYNczZ7CwAxNarczhUsLOKUemqFxPLEiaBgrc1oOiY8tM/olzyXdL1hcwtG3k5Zg0W
8CZ47FMFWh7v/5GXOQJRnbiNDH6Z6smhi9NgSZZIIWhH9Mwm2gyN6l9Xk+qHAtnZzNBg1KJ8MBgS
UaZTbP5QtkI7g6+Zu1m4psgclgb4rtScz+xLLqOO5qLIMMs2irOqBg7R2jT2pq0KWRK5ZwYKS4PB
gAdO2/+9cnq7Lwi+RJnSW2BN9T2G+If7MqbcAlXIcgaYy3LZjMK8LnMVyw8Z/yonaquX/y2kwdpi
ewQa6iriUjkinA/k8ymLjdTI0jxcKbuvpnTtPNNo8gvdaCiuaqRCIu0s7/uD/1/08v9om2/af24p
w15CKKnSH1vK7z/yB3lE+w0YByo5an9Vd7CS+CeGqYvfaH0oq4CBKMahg/y7odTM32w6UPyVcJeg
Y7Igo/yTPUJDqZOrCfbJTHtTZf0t9gh0k3fLxbRMVsvmerf1YZpLsur7N0aPMT9qZt5Kq8K2GQ5j
nx1WzdRsj/CB6qh07G9tv+RMAMpR85z4e0ptNcbeqKjRl2ho3TdhZtPeVGRWnvTKpUySa36UzJL5
61oVDqaZAa8BbI7r8CUfp8WHsQ2Hd3S08z7O2Woj6iCrG1xfMZb4mkrsjiBszV9EUlvHliLLfVTZ
zvL7rNSi1y5V0VDB3ivqO6tOUu28HpXkwizWzBOKCbGqlKJF6ozZ9Zx2w7XoVkyS1zgzq6uJyaXD
RDYuRXmhYW+YvpKrVtenTYOBcb5CbQyRLFFMUkMnN2IWN0j1ok7U9nywIuZ1ItdT/TODsSzep7m2
6eGaWFQcpsyvg8Qw5cWa2cyuOkgBUQB6WyuHVaUqu9TStdfDqZfVtdv18rY06BSjkZzXrrcAaNsI
5SVp0p6YYONIhkDMH+rxVK3rrp6LJqCEuFbqzj0abdJhaWBr2Lto5d08C/NGtrZxpuvKkbLzBaRK
C21wwz1J6rDTlaHZpfznjV672GEYepl5s5u7yMBKS6uCYTFE42NL3KlPTqe45YPhDCKDHqjwSC8h
o+jU4H9/2/ifNs4w/3I/gH0AE7r/cTvYfuD33WATlyD7NzHkJ3AACzXe69/xJUP/TQNDsp0tNEbF
r5Vd+1/wEgQ0i2EDQYpAJUw1/r0ZqNpvxChuSVpbns72g38HXfog/mIvgMKGRxdiGWwQCJj4AMUA
PBaqZBdDZu6cFK/Z4eQHdcsjaDkYj0WY7vJfpYaq24n87+Pqn9eEYwL2s1HsthP9h5NRMdzMVFqu
2YfDOWh5MBzUm9lPyNiM/PJX5v6bfOfPl4NyByhHvsnvaNQPl2MKLBDzc7muO5kaWhq4KK47nptu
7DlLE7h5eYiK5pTrFY1AfzNZM5EX040ob93myPw8TCfjpK4uTSMYRn05OzfpDBY9YIoISdgbk4W+
A+bscsjc52T41CrtYSxOVZccDXxPGMf7w/jQt8upTIg37JUvppZd530btlMc1saZO74O7jPqNH8c
C0CRq8jNgnZQP01afJhm7bjk2sWYjC/wlm4wdrhoI3vXrTnM1mE6z6Z0L6Qa9rby0BX6S9Zpd9SG
JKXCuyZadOPf6m9Z0gT1FjS9CTYcGSzyvlvG224sgzUCDAH+mfAEdrurcux8s+5CEQlY89c9Zkuz
ZfvYAFw7OU4njHUlihpMvvC4svzetS6TlB24UN0AFsLOdlOSlvobONqnwnGCWroXcw0v14nxwFv8
BKZzWRBwp2rQux3mNR0w+xQKNzox3faG8grA05czWTfZFBYdfkjwV871/GZo3kgkaTbpM1oLc+Yz
j2x/STjY2QwwgqOZkgSt7XyBxrfD9i6sl5fCuG1d3U+H2zgCoaINJ3R7p83jGTltQTW3uzzFsDtj
IapIXBqdGv++nCO6kiaEo0NPj50wp0Wc+I1beRO+AJPE9DwD3Pc61wIxVR85UG+NmIGFEWU3sJZL
Py5nDrfisUxzr2R+QJFeQtHAc2PELqUwll1nOMjR7ddxwCoszTZSH01F2t/LqsRAx6wDEEaQs0Oe
zvs8Tt4wxfTb+qIxriPLPmcFkR4vb2Q0HBCJ3q+LG9JN7ZsZRQ3Zv6VyMDJBL68f7RVyfdfigIZq
YS4vZnt8YtH7wBphgWtN+VoqNtwT1Teb+WbtXoQSeSaM9mFNbl06PwYb0OFj66jon0DJuMvzydjm
KF/IK/KVKrpYss9LBqNoXowgXdTLGodIxw0nBnqww708++zGa7CBj17urEE2RC9NmjyXRnUczAXG
4ssCNsr4n1nY2L5NjrPPR/1gClgA6rdVfBGlc+D9OFp1tM9YlBItrLIqzyVgjVJ2+0HMfkUvN6zu
EZrQBpd4ylabJMu9kbDOXAVJXMTnHb281e9cHdacuxzmpD/GAkKeGM9MnGtlPh1cJd430wAQFwWl
7oaLslcXK7Chs7N4gkYZ/VWVfrMyPrSHg8BPb0XQs9rTqZyFHxuZ144EQiiJD82RKd5rgWW7hlZA
pCG017BzisBo89uIv1kXvFkNKHW5PtaiupmouoR8mqv0NorsY6LWfibXx6yEtLJEEN8h3JrTFMKq
IX8vCtY+D41lvNO16VCCcw3jV8N6mLv6sChgqbQDzTgTPJBjKDt6AkhObzM+Mj4wIuLPSNaq3qL4
mfgAP7Z0b6rc/bxhGJR8dve6tsOOSeEFb4ivaSX9nTXtAFgOSVZ9Vp31ZmkBWdl4cWYrdkZj7dRO
mcJ1UGBKGfFlNKXPnaHtmjq/7at+5yjFhZ7lu1RRP+E5cgUhxvRKiiuvmRHptsK4tA3YImzSPDEa
TiM508QmvQIpWOLknllxOC0DAhBXI4kD26MkDg2TuVym+WOcPq+VCKSaokpB3TYrq++Cu5bycm0x
c+vdT/jbPimK8zKtCb7PWjB266Gb5U1S91+nHClVP520bn2I4uRFGc1dMluPalFfDHMWrPnEhTt4
bhbAN5QXN2T46lXp13xOn9tYeNHk+K7aXTRWB9WXC48YTyYv5Jj5ln1bJV8hELIyMNCfj4n2pGNr
C0a7k4kRKtsE0dJ2cnYPLThnr9FB59GTrqDon1VfAjSYaxNyrHP9XC8CqvOLGZyK02d+VlXKU+YI
nqZNR3zQfXDyz3q9XvaQTgkk97V1ugGY4y1TOYSq7EUK+IZxMZseMwFAR/Si8TegqcAxn39okq5/
P99/HC+9175upz68dYPuZWtX9T/FUA88c4nuGxiKs1PNcUBKX1TeyqXEtTYCn1nd3ztUhM8/19v+
pLjhkltOES0XqUvf7QV/OPmngh2qBXX+bjBh4Lla7GaSab62584u3UW3vzJDoJb7UGm8v9725z9c
r7cxl0gk12NY7bnOpbB/4ev03Sflfen0/gofSqeurLLR6rlCcoz2ll/duZ751bgYAn03H+MTIsrd
eH4s98XT9MUI6qNzwGH/WPnzpfWU3/3KXhRj3p9+YpcCF1MdqtUPQgRO62aNJ6Q2VvG1XsvQzT7h
wwKD7FsBEtcyeJKO9MoNlR6fLZRsDkjistqXA+rAajAea1Xf1c1XC9rZpMJkxsw6Md4qgNLG/NSy
StzYAlumsMgemYvvq1gPlrj26yQ6KG117kz9mWU8GcoU6NG1Fin4+BAHMg7MZphpdETmNboHnxE6
fgwVW7wi0QuisceyOb4qXaSlw+xt/aMblQgNGORoqVdV94140ZW7JL+I58+LcbvqX2qCaKL+s9U8
YDmBku25dvuneZF+DqilZ4RItIxZbM3P7Pg8a57sZfan5GmRZjAUyUmT7Z2WVh5kbY/g66Bdye2o
rhtN3SnGpxIBk9DJT8lsb7bf3PRqWO6EwkyE4nJKQdN41wXTCwpnqO8UiCeDu6CrYHrDFrsAxU5J
yEbM9lr5OOLew2nduTNedObjnB4hl+4Kw/YW7TKhdLG1IRCCsLWx3UWmetG7c8heAT0fwDHys6II
OzP9ZA7zeIAceKRAgUmTsmUVj8DCh60E0NP+TJXteQG0p+hyZ45vVv+AIUC42HA/3Kg9wAdG2VY9
W/xovGIDolO/qMX5oM63dTmA3WsnvV3PhpzKs3xVadM9W1IDjvF6vnBwZctFmjxw6F1VXXUx6SV8
qk3Zu+x663aqqRKt2Fv1DBSCGDzqdJtqRLWJMWTIY2hfJE8c0meQl/XJmi+LwvW0vN/PnOPqOHKa
Vn6lQtJacyw2XkVzqNPItwF7m6W4lRbBoXMWDlLu1wXL8fYz4dN+K1U/neygyHKvFp9r49HE63F1
CWBhluB2xPwuNFIQovU5DY1uRZ9q7k2R3/cIy+0Ea0jjue7xvILuK7JPODh+s9QVHJgR01rSGMC5
hmINJhIwveWdcT2ILTB93QNDwhCmkZ+oIjCNYd/1xk4rhvO0+2Y5E4rBxUNq/uhADsucfrfI2yyZ
DiIiLErhXbAeB/fRaT4PvEJR8Sbh8cYrGejRdaSjbeOnV9vwSnR3pk1LAhfGVj5Fa3dVW2EjHoYK
t6GKldOeUDR6DnWHFrc7Gdm3ZUoC2PjNjS9aBMF6xZ/WrW8s0kOpusvQhqt2HBT6nV4+wqlhaPOc
Nmaoqoxx5RjmBL4MLPd5Nf1lPqtVvrJhQpiZ7VrjKbWvTAlrGmmisZrfpBLfSB5QHMHc7+kGBoYP
ZhS2VUswTQ0hQNvFynSII+bPSuHZ2NdX1t3UySBJeq9Hy1minAdZh0jVHCJoVoPtHLrlzliKoIvY
S6yHSTH3K3bBwvZj13pA2O1ZTnMWW/LcZHId63Kfkv4DOdtLzHXfD4BPZqBl8tEaBihgz3P+mrvO
blCHxkNPdrKyx6jCbzoR+8Y8mkMUWJWyJ3oOvraDx0F8iNx4XzYoeLHOa+F3NN0YtMtz5yaBbMoL
N69ekw4Vl3qDJsZTRhEig/KkK/dKPfk92WOtc5azFpW2Cx1mWQOIflVmh7j4YkBEFmvK9zWezzUU
+2G8NFHTlmJfCQcyYhmoWQqjYvYFVqWpttCiRE2oJ1C61tssTR+K4Vkt7M8RG2zKxgp9O2zWF3y1
7sZqDXIWzlS49/iYPc28wc5obVZmfgGlV2GwLcrqOOnUN6g9XseG/mTttafC/KrQxkbxZ0ghuAko
l2l1SByGLdYcVOIp6qNACnUXt6+j2yL+uB36fDfX1r2G1NnNlr3hCCTkWMxG5JjLxEcydm2AQ/ZK
eRSoHqLxy0YKRJPvp8rTqBA73E6vhRAU7b2n9obHMOnYiDH463rng4Xg94JHkN3AmSI2mOUjy6Wx
JBqsjiZZvYtu1qA8RW/VVem7fkUb+RbtQBUDittnCPuRP3z+xdV/cjK/u/qHmUBtLmmWR6vFfuP1
i0eOGuakxdP4dQrV0xwahzj4pcv8T+ofgSpxi8wViCa1jffzQ/1jrSIfZ9hKHj4XXxN/3JPhslkn
n3Tf2f03MUff2U8f6iHG6o5j43Op4W/+Ab6KGqfJcDVm+O4a58u4BXKcADnClAPWgKE/Wq9FDu1d
nNLk1V0eFVJPuumZctpvEnH8+8/8uyrzj2poQwF//Pz9hJ3DNFIN6apXHSF6uhhP7XIfkj7boWfA
uSAc1v38K2PDPyNcW1X4ryrM/PDcu1EVseNSw0M9JInxbtloUqbBpvYrm6PvU6sPD/zdpTZs74ev
OJqgqcIJNsHu4ls2oS4ghMwvAfL0e9rhY7MrH0qS0OaT3Fxh/eExO1PN4NdhET9Z3+9uZBty/HAj
+mQ1ukCPQuX5tIrBw2MsSV7/H75Qh+CNbZqjaTj2vL9IBIqgSLM18RcjefqFl5gADPzzsVTD48Ui
nPbXLpU/gUchbxs6Cl+EQZpqfbhomiQj99Jsj1jf9c9FTtwIBgsnPSTlw/Hap7/+kD95ad9d7sM3
qmhzBemPz7hG8NsyFyPG+RcvxsbO/9gY2YyuMNqlFTPER9+jyhgh3hh8JB2jaAR+FIhmiOjJT0R1
sq3HecK8J2tuXfezidFEin+Euc7hBCO+QxarptPOHo/p8taLbpfb9xJIxUnvXXeXF/XRMqrHxHSf
knU5LHh0GmYXKmVz0prNe4BKe7CPUIR2Y+PQ/jcFYy4BLrh4UAqOWw3Gbf8+5fiPref3lfHhPXn3
iT881Zk5HtIunqoczpM1OaoW+248kqcT+2yflGP1huwpu2qKbhgVhzC+zuhkD46E014kYYOaoARZ
6nuCx+tmX+RpUDe/+O7VnzTl727zw1tEcpXNZJjbLI79ZXmWEsBMQtsdmNnRPJksdBmYfhb+F/62
P112NuoMY0u1+RMc4HbFSjUAbYoSKhAY3OY32Z2C1b5Ffut8YYhfWvb96oofmLQWulGDxb45wQCG
VcIXcfGLhf6TTcmGbsLcBrzBNj4GJ8E3zRwU4CYHzjeUY8hBbL9cv/z1C/shFeF7YcGsmK9G2+JV
NOG+35UWJrYbsYwPYrOu1DApDISVU3SweiaaadBT8s44aUqyWTHgeZgTEZqg/399Gz97nJowIV0w
QdJwJHh/F0qGekpBeIXO/xzXMW+EbPfXV9B+9jg1rLG3YHdhOB9zsPIaPLnYvrE2e+rzhBfnZjE/
d70a1JibG9C0TExm3HS9ctfucTbh0An7TeZOYKlDmKnKA3Qtgg5Mv4uiva715/XAFtDR67rFejfH
6cHNrN1f3/XPUCd7o2JofEUEtn90HRxsrI7qAfcuVJgXQFDhEpWQ8p5HvQ9K5VlTjNAkMKsqO18T
9ZWVYk6mgCCY8hfP72cV6Ls7+VADDlNvdQ4C8I2tdCwnuSuJLVMJ9tNH4yYrIUxFOLa448RMjNnv
zC5UDWD51c5oi1OTpQbN+AsKIB+tQiDNh188qW13+bhJ4rqnMXeEh6B9rJfGctEU2fOkjAb//C28
rf+2bQGDQ1jEfxMO+YEs9PurA+MBAw84Gg7H6PtFmw4r5SR285ytczBcp2EWOMHX+bvhLKcriTS/
Mgr96XJw4U6x10EC+lPWfKFGejMypd/in5L7FHPN9GG9bXFvCrJDdpNdtKH9+tcPFlLJn57sJlND
eqBTSWzSuPefE0uvqFwLMpWWqPEcbDygbmTf+iwCFcBOZ2qPRLDuoJntGR56s5BHU+muG9nuHMBh
dMn+LIyd1VSa30cRR25zUBfBdA+/n+8OT+0OMe8N1nPexNwsYYjhAgCkCrKdTp6r652mfCuZH2pz
e5hsuIKDNzXisOQGvTV4S0ycGTY92N/7WsPcGWqqgBdpJHed9dZNT5gDrFN3wHYqGHl2Fsxtnfg1
0gdO3HmgDMjCSWvucQWrRcF7hasgPjxCTgcU2hhm5ReO/DLhFGUaDyvsy9qc/Kmywl4kZ2rRvWzA
nUKJbkTfqii7mIoiDzSE1BFDjnwq9kpChCFKMJkMmOUx1UtsPkENZ+ahUr+K9KFONeyMen8a1r0+
Lr6MHoV8UK1Am01mdLglGJfl+CVVz+fk3JV0J7BI00sLTwCJTncsdo7mEKyX+XnqhFWzXJsz4RHG
5Jfl3bpEYcpnB0jzTPM2pXGsrPPO4pOBTWm2ONTNgLXunU4NXqx1ABM+sLkbS0+uE+drF9dXRplA
Ssmea/htbeR6DWOkUS7B4pibc0R3JbE4lG71BYrq4muMPbBVww2p8rsGhm0C/6SA3Dxbz/1U+3pv
hUaCp9hS1czjokvHYANLFvcy6/sd4moPbwlP1hozuSo/wrG9xNnC/7/svceW3MYSrvsuZ15nwZtp
ASjbnmTTTLBIikTBe/v098vW3lI1GquhrTs9GmgirY7KRJrIiN+USXbwL2cNdHJjfay0y+NkmdRY
+63PpaVUtachzdRMbD7kmyZRWBpyzJooHqNkoYXpqUPAYZSBFv8cxd+rAKQO5mcOU0dI5CWZ7RV5
vksrhCY3SOSXT1PwtPFrCkCjo8UJtQcaw5nsJjF93qL2MFZEv/+PaDAe00sn+iZfLiU1o87ykL06
F9a0Lzb2cxBWrh+01AENxANQP5jG7cZEUzNNSSr7r+GQ3EZpspdqQDusDyhhbkUFG4mMm3ok0Ss2
njQNx9TY7HvtPEg/LGTHpKxAvyq6i+2HoP/RlBPyWT+7QPEsmeJY9DVocieMz9ifO6pdQ7gedlDU
DsAN6ItmtxB0XCBLSPQfrPZpzH5cVCADUbRtymOQ/+j4DZOGVCam2ClA4IxqSfxkjxNWjazk4Ye9
CW9T7RHoEr8T4xYdM2AWXKmF50TPD2hd3Dblh9jf/Dbb3Av0zxNF8UqKnaZ5VCm4bS4tPWBRP/8k
Fd8n/UkJ70KsboPikyJ1WzwjKVyedCo+Gv3rskFKpFDcQHsaqAsl9ofOpLJr5vshlA5tdNvnxa6v
7qLpQeofkzrcaz11+344NfKTonz1i++B9aFsC8dUn3rZpziIkIP2KTdRhIsrp/Fvu/RWfJCRtsFQ
ZXdGU3vgmr20QpnSetb8hAbuJ/6ia12+gJCmjQp1pSErp7Pd5w9lA0uTKxBGEEogxrbXIWAgdtpy
F2vtT4RGHstuOKpFcD+mn4u8/m1lsScPAucgebJOY7fLj7J+mLqfAcprA6Jymtlvu/FDF1feMDwM
6cdBvVfU33VPpR7dkZQvbKnBvo8HaO+NwzPB8dOKCul4n9UYPAJQNQITEsaDLv8IW74bqwnUvjty
TKht51bTh6DIEBA76pTXtFYiL9ogbvnct8qNnN0hybEtKpRMm5umo7lsgMAeEWykMbyR0Ue9EExB
fya8hLtGi+6rYNgaQ/UrjfQnAzHBpkBGUvZ3ifERgYkD7FhHTaddr8fHED26zVNFWKXKT3mQwyqF
oqTXPOIMJNPa+yB4rmVcFcPR22SGo0QKwh016Wne76JciCnCcJz0Ht2UDWwqya2L4KeOMidw5dAd
qHJrEtokfoycofUZzbudGE6u08LGaN6vlR3tL9oXdUK/KPm46cf7Lg+oWEdPUp05vuIfk0nd+hSJ
O6qmfX6K1PSbPAz3uu872uanSgpkYg+vmdVelXn71RvAKF9odZ8RRdjzGz1zU3zRADDLunnXFuGj
LcXeRv9sj3TuzRYBKErlFwqhVtm6w+YYbvYouj2MLdZrUv6hRzvVtjK31O/N8bAJ2+dGy70GDcyh
efbvN0NA9/YG64OzZJxCaTqmkQFYu7IfavRIGrPZZ3HxcfCr3aZpf1jId2zNvD/EsXar2vmp1std
ubkp2m+BPrmobzgoWDrlYL2059Om21nxY13It5BYHiz/0UJhNJSe9YBFMSROFsq8gzNvU/y8ID5X
6Hd2ph3kTvZUcfmpCLvAsG70B7n+VEIAH0Zr55tfu01yc6FopgASsdsfQ/RsjuFuUlgayschVXnO
0mHTym3efpFI6Hxpb42Wo6Tngv54VN8MCQZVZbod5PAwJQ9SfBuhUqzEFLn1cdcHkWvqj1P6M6bn
Myitq6YfIjTE8vojwq3xgMlKbRygDDoVo5WGD5Cn3NwOD5vNQ+Ajq1k8mMV4pqq/neA7oP7p9WFz
jHHMrQ2TOrjijv73DOhJ0SFMP0IrRkZRTWhTRj/j/gOGFwVLSpaifdbKXsOIKn3cZ7SxirR1FFu+
sXHh0ONql4/0XJtvfluSeWCqCJo7TD92wBgAcqY88yvuQqMU6jEgfeBPqD1eVMn54kcUAlEtLtEO
G4/dtiz7e0RWDqEOQ6b9lCR32FS4lrXZlZc7/aKcR33YWnCqtjDjdnYcei3UGXSlMBcf3TYHwdb9
CCM4PXJ0nIA9pbYpGlke2KNbOmY3cV8gKhNvfXUXlkgiDvdqqnt9NjlW9wuVN0TAaBWM+c827vYK
Z1zc22fFRgS24ANWWzSMqbIgrMr1Nph3UAjcdvNRjUYIUo8TV4UNzhyQFvgMEgCkROLYEawRJHuC
y22T3LWYTQsccZcPTwi4bI2uPMn9GfQf5Q314Mf+A7JGKGeVn2pfOVVJCFMhdMz2ENetm8aJZ+ia
Y2soltBu1HwNWM5ds9lbpu8VQJJk9WcpRMXC+5apysP7If+tFfvROgbq9yk9tWp4W6UozFENrqV9
3p3i/CzZh0b5sNncaRe6WoBcaI+QHpSc1TJiIMaxkzj8k3sbMbgkN7eI5TiN+ggl8jzAQrFjMqJ8
F8fHwAxJt1onASFZ2tGNcdknm8wbqeP4DxM6p7DivxrRV3VAzrrdd/WBRyeqedUOUb7UuKdNJ0HF
31Doqchewn48V420E7q5+UDelbSn0MeeVQrYJ1jhakezfLTwMmgq6VlF1C7O+t0U38XqftS+WMY3
X7klyfw1kVMX48esOxV2etel9U1GH93KzxXSAHrc3E9he4eN431AE7TGeQXpJrc29wgCc0dv8wuf
rxzAuTT7ybocil6nSJVvGxWBgfbHpFr3Pc7swVPSPzWKDvrxJmb+JDhnlSzt2+ZobW5SKJVlBiCt
Q+r0tiJVRq8F37BDUDRsg8tNhWyLclSSkv7jebBPZvnkR6eNyG2Cu8A4I/T2sVHuTJlEZ/DgVTlh
fjbK+438uUiq3ZfWLO4EYwdwo1fTR5ak6Zz7MnJH+cGqbu0EamI6WKhsh48RUx6r/YeLAbrID48S
J3Wf35XGsfJvN1Z2a4SJF0THJjlgaQpj8C5CcyYNQEBavTdiIpFbXzJ7vNuU6cHSUTQ2Au/9F9vC
K5EHm2nCN0f3BJj/rOgrwevZpPC/t82u9epnxZMPGwfC57O551Shfr7WM5DfNg1E0wRWgWIoVLfn
VaRJMtrClwd1O+yK43gXelCQ8A/9incgqF/ycbc/rHaI3r74eXpbug3+B+G6N045g3CGHNAa2gbf
eYsWD90Dj0c6JA1vCw+yU7FfG+fbGhJAY8zdIDxAvWC0r1/CdpFdNKtFrrIc7kvl1la/hcPdyscT
fZ3XdQxKPRK0Dgl9IA3p0NcxwiKY+jAJ1K108k/ZrjsMp80eV7Bde1iJ9LZe+zrSrIY5DgkYypRI
+W/hRRZ+C84xH44WwbfgxtgOHuIiv+jYjof/VLT/H93n/1B7uvoKwt3itffEr2z8fg3uf/n//4Pu
l/8vnSFQ7KLMpskQvf6L7ldRMqKoDXZfh5BFKZB195dQrAQiTVC2TFD8mmWwSf5L9dH+LxA5eHbC
cgKYnEIF+X9QLJpvcYN9BgHJwAcQ0B38odfrUsrqeONDLt5C5d/K3XQsa0FWudzWlf8/Vr5fQlHL
0zjCGN18CyiCSFh3kByN1jgMOajXtN4WcfR8NfUPf+6paxDhfDfPw8zWf9vrao8YKckAovqXbuOM
eb0vLWv3fhhlvqPncWZ1Ql9T+sEUcfxvoGaoFnbu5BYP9EY4JAFn3Fhf/IOwsq2c/sfakfWmSjmP
PqvbBi34NQT8eda74R0wCKyxLpdtjIFUesw86aycEQR03h/ym5LhPOisZKhH0aTVA0Gp4niKA0ie
oQoMYeZl+3yFlSH+2PWJ+RKMo4x9QFPQmDdKEEnq8hIQMvmIVe7GzAjuujrXDxu5to4TNMmDMSnP
fe8Prp/UyUr0pVVkq4j7ARmg9jz3qLTRlKoQCeKdVqtO0MdbtA+OBbC596d03iFhkDRH2P7cDcin
v9gRXrWoURFL7I2fRMgOxy3lysuDQeHo/RhLn+1VkNlKTXjL0BAiSO31dDa9gP40MpW/Ay7wf7BK
Fj7cq3Czpan40OxVm3ADbvbBuSQkaKBz/M302t0wbpM7tJ++yx7L9B/YD79pfc2ndLZI42YYjcwi
fLfLvw83KLy6PK4Abipbf4tPwmHarDRRhMrPfKlaNu4/KiUMwbsSKc3VV+ywwouMgOd77/iP0UP9
NN6anxPk3T4PH/K9diR12WXfCqfr3PgrBDvgdIFbr6zYF2m51xsGsxZuERInVO6gTr3+FapZobNa
Z+JXSE53rPfxPr3Z7KPTZcVcdWGKdUT0QPEoNN1UXZ+Nd+OD+FLLC+UClertVq9cQdHy3c7J83vz
JBAs/3OPxID2eh1T7KSrOeYhCLu5Iqb8kxKi8tINDjzTCY/JXfLE227dNHqeSb2E1OHXWYgioNs+
uxs3FgXvsQ1DTFK+l9GXC6qzdRO7WtB7NSOnCrKykN4k3POIYqFdDbKaZK3pOiIOP5Vsrz13Db12
5H+87DuGLlSrezd/QA0CePDKQfT2vGN6r8Y6+6Q6DgWmkRM5pkoTbTbU2v6Qc5Kev0jQC1fz8oQK
318ofYg7zbbmBTFshDv5huN0KM0IbWZqquUvGYXiPEEEl4Lw+wHfvJn+nNC/Is55zHRmDAQHiKjt
R48a7CF3jKN5q+3SXeCCV119SyzuDTJ8nVuLJuEbU2rIQKPSaESsPfve35s79Mu98cvkKG7sUrvx
3h/h2/xNqH/9HW62YuQqavBCIlzXJ16PGJNQe7bwEVrJqt5eVK/jzNbHOGSGaffEKcPJzaZjgMrD
+yNZOEVfh5jt8Mg2ui5GBmNbmRX1I2MjbzUl/6Fb2k7zMQtL4Qa2yeeywbldN8CDgmW3O2q6KNuW
ID59rab/RldQtS93Wpo9J/Xlc5hgTER1qw/WTv21GRE76mqvhmjjyKqYkTD6XWtPFzgN70/I23v0
9XzMElnbv0TjRpyy8LAO4slYefYp3a2erEu78noJzdIDRb30XS3iADe/UPnGSfJu9KqHbCc63/hz
ts7lWflCyT/79g8QoW/z6NfDnKUL1qBxo4mDPbvx9+0+3ct7OlUOHZ3j+/O5cEG+jjQ7fpA8KaHX
E0nbb76ICW138UNx+geOp2I3vL6KX0WaHzu5rY+B/zKlXhXs9R1GZ85PIKhUQycv3f3vUEdxzl19
Q3t+VeWdpnQmQ2vyLymFBfmAWuz/v/U4V1EZWx92rkSM/65Hda/tmnU0hFhv703e7KiRJ0R0O3EO
aPv2u/Jbq7aSR4PC635Uh+6ACKuDZozNClk9vBfedK+ncXYExdSU03IitMBVRoHbfyJ13MLA+EJZ
NnwQGY540VFqdysX+Xpz5Qxcuz2Eq8z1oRJYGAIqIz+AzvJe8eJT6hTn7tR5Ecx3Woqf398S4s+9
mWpNRn0AMXD5DdYlKOwNlgGEQ1Zsu4m/j3nk1tYKq2/h/aHrwFQNxJoNssaXQV+dlHGVFQVm1IDM
PcgWxVZkpjBIjvjJZbwA1lKZpUuf4QBaxMaTq9+abYY46fFDRPRsq287V0CGKI+n34TNcetOXoRi
wf3qe1z8zdlMvoo5u4f1i1bZEfLi1PdExOxegJTw+jiPB3XlHFu4eF6Fmu0PtcsAZFoMr5QyWk9/
SN3D+6tiMYDJckD1QDIBEb5ehLlt6nWL1glwDe0B0TZaLWtn8WIIQEdUuCiA2eYsRIfShD0EuBOV
1pdCtDrSlcNqMYBNmYnnIJmYNttIFio1WQWWhObSdLeRcaezppUH13IING8Appk62d7raaqgxZq5
SogIwnwOT6a2FOf9L7H0IKAw/XeM2TxJQ0j3QiYGpikdVSYECmtnOou6P5aGxjZ/UFwePg/GykH0
BpzMhfIq8OxWRg8yyVJ8LrbWbWu6Xbtvbmx66rvQ23ilS98OOnNyCo6h7Cp/tK7sFKf+bCj/YqlT
FUGIAV11gSJ9PcUyqp7AggyWyWCdB791bVTr3p9iMYPzjXsVYg4wtGtEwLSagWpyg2YoIBpc6yBd
jrQVy2FaGdDSDcOxRA8ACzB6HPNSQYJf7NB2sMp6R6YNvzU/thyKtROfuvvoQ3zbxE53gDLuWdOu
LLbr9vZLV4xBP5RaBc8wxTJmO8Mf4W4pNlsPcwQc7ULcbA75Ht2CvaQ9/7OS0OJqsjWgyArtJCoU
syMrR3ksl1pQG8Y3eScDHzm0uovu4qn5EJwoC0FzUn8ZyJM6JjoG34ZfwDRWvrO8dEKLLMkC9KiY
8CZer6VeC9omqGhBwgL5o9gNzDKqwd+b/T/IacXferOo/o5lzkoxfl8nXcczhOosREF7b1CxkI+x
d9mZTn7jB/sEYP8WLmd/Uz60H4LVO3BxVV/9gNkViNmO2kmZglWI7x/LDJ0OIDr2dFOH0rZRAvf9
PSQvhkOTDMEyift2DvT2J/w2R1691NxQNNd/K950QG/3frx4QeP1PwcPa0MPpCCSjCuxF1IYw74K
PTuFzdgfLSvliGghfISqtMVwGX3ZZOU+Wd42V3FmJzGKylZaamzcbhc9FDuETuhXOwbZqOrBKUm3
5s3KpC4uWLwA8Runc2S/pDlXaRP2ngZeWkSsPf9RUPOUI6/ebXVCiGZlcyhiA75ZsITADMaEmjAv
dWF8gBcYvncsWPy770DLxlt0xXDH26RbKXZzLp4XqgdotMBpfkHFNUCUBkflvL59FncPolO0uEVl
fL6axmC6QJ8lwdH2+R2sn726p5O//tBYusA53P+KM1s6ub5BiVdmk5C2JRrU5q14Z5t30oP0MwJZ
usMwfbWJsvDaNmE3oelFJ5izUPyoq6/aQ+TpehSItibWMdukbH62TaIgNpP9QGIAJZ5Yv6/q+rCy
mET+OfvAr8LOTv1NMYzlcBnEYsLwqdlhH73HB9m7qKIL7aaf/008IR5Iz5Oa+PwF3Ldybo8+Ob/I
wc1du594AjckLaqnfV4b3cKHNCXos+JCRVFTnyUrXXWZ6hpALLwx/wmygKOXxcpuXFiTr0LMbo/K
LzDACkWasA/A58d70Da79TW5cJqRcOvILsKSld+wg5C9UkN9VEm77BQM34exQoFaUVfOzIXuoQ5T
kd6awmbX9fn9FE5BPPUGEyZGI2Et098plw/yWVzFgiwEmsY19O/r2cfCRUFgqqK8z3AlnT8t1KS4
WLSjL1uWx0cZsGcCJixLvKmH6HzJvfdX4dK6gBCn6KLFprzpOGe2XVZjzzCxGvEude90ZbcG7FiL
MTtEhkqe2kgSa4+ETnaj3YBggu01nuSmGBE4RvswROe1W28t6uw2sg28RLn+MfGLil1S246UrlGD
lj/V35M331Q5X7FK+FSB0F3IMIXW0VeyLJDWknvJvr//qdaizfaXUaLBgi47WWlwX3cWfoyArE7o
hadgM98PtZStsAj/Gtnco6kdaqUvdGJ1u4qkjAzURuikc0xn3AkqY7w5h90DbcIJkOOwLVfejUv1
iVfxZ8kZJenWkIeXJTO4iXajurgVbgHrcULSMXUM7tS19Fcsw/n5fz1mcT9cXTtJ6Zd6YRKz7aov
dY+FH/6H+1HVwGzCrPg3M0yur4ArwaVLE+nGdTQzDvJEJGXDLqaWnH3tLTdx872gbkq75Ht2139E
TqW5XasrvOGz8W4V+dJfkcXGuYrcKmqLgvVL0qR/aT1ON7DACFvtFYjotVvvkVXzumeEtfuGyvY5
3v2Ljgy/wEKCl9oDUJfZSu56zBxSn5sikRtXh1u377AWgE2qtehmri7mxZNAkAiFbqVuzispdqUH
m1hcTL1VfB6J0XbF42bT4Ktqh9jk6i768Dc1vhTo1hYBdtDSCQ/qB1xCb+1QPr3/5ReX2dWvmR0a
emJuDHXi17SX6hsqd7+tUv5gl+rd1Kj790MtDpzeAMBE5IoxzX79pXHCxe6R9zTWVgaqIDU8i3r3
foilyqUJIY9sDfohF/LsmPU3COFp4Usmmt5hmUHHAEg4Eg2oTa5rYyzlaNfRZpOn+QoOILR9yNGa
Y3NfkJi6tgOsAImZM5QR42lleAsvDFBpBn1fmPesntk2VfI6bXQN2L+Z2fh/WzzjOoimtXnba41V
okMV9d8LaagTt79MsYneTlz80AKbglfrR8Onld+z8AoxVczPFR2IG0zI2V3aJaVq+wJi/UK9/Njf
5RAZ9pYrcq2xOhV7fyVBeENuF8fFdcTZB8aoTvcZLwcV3DDMcjx9t7G2OBR8yD6bnwbrhdze3HZ3
3T7crSE2ljbLdfDZ9w5lmZJIS7J3yQCER8N9ZCLJha9H1a1ceUtp5XWk2ZkEZ0P2ZZxitgWSPTjZ
3WCTvDfTcGW/LIehviKbiPgZ86NvrNGTmcSx3+T3KcLVyF6NcrwylsXkFc7qf6PMr+9eiUfIGgxG
JK+Jv/Pjs6iriMxV/5UK5xQEwAA2rV2hSxUkFsvfgWcnzkWL67HDGoHlSX9UNCtFqQ6eULdv9qs3
2cpkvpxNVzeZjo8zAqsMU2Qp0Zcp27bDNruffuCvvO081ZPkp3/QPFk6hIRBAFk6qtRvMBrxJFsj
nP4/81kBnqoglDj6Pn1QDhRw+rULbHGYf8ebPxQxoqhkiDuUBnUc2QM01iHArdHIF3eaTl5gasgQ
GPMHYmqa6SWGGrQtzB+DeTtZG+i/xVZByuT9I2ypvmvC6/8r0mynGWmkdHrL9F3yrRCtaG/lz7Ls
JJ+hNW6+Dw5NxG3JwzFzUl7DsNKkrXx8/zcsXYyAsmh8gLPFXELM+NXCKS5ZF9H9AhKioJjXPdSX
3ns/wlIxzKSArApLCc18U8/V6kL3I7w82QnayaJ0PRzgQHfO5ak/ShSt4/rfZJTXEWd5HZ0qxWzB
nQmQAigX5IRzlMiLGHSUaOshYX0uLx5aVg2Yev2P98e79Di5Dj6b0U3WwF+rCG5G1XOKdvHGejJT
7ecAQaqaPr4fbHFDXM3t7BKEEV9yZzO3YfGcAMaIkfe2R/f9IIsb4irI7N6TKA7rCSY+sOr7j4rU
7DB0OqqX6GfVayuCpGvjmd1yxpRC1NkQCp9m2K+6y5p1k3TtHFldk7OdNzXg3DuLgwSJ7N3wB7pa
onev72UvRFvrgJjryppcGZg2K/IP8dC1tSh6k0edg8uxhFtfQ5d+/0utRZldOl2jKhi1kYLmpaUM
ZxzrMILqs0t5AeWB6+DKoBYfpxQnBY5VwjNZmo0qNy49VCpxeuzUHeoLe/VJ1vYC9yB6Q0jYD/RS
p5Vjc2k5IvIhOEam4OHMBomfxJhMKKxvVa06qHD1odW7rb/Zbcqn96dTrLb5O/g6krj+rg5Hfyow
YkOllHNEre4nKz330XAoiuhkK6FTW3K2k+p+ZQssT+rV+ETiexUVQ15dzVFYgUaMzF5cOigGXJxo
t/FYr+ZjZrnKjXJYpQJpK4MV//0qrN1LgdkKOIu2V5Ltpd8mbvShOYh0mj0RflX+AZlqLaZYz1cx
C1wklVoRMbNqb+Z/XODavv8JF2dTQa3PgmrHff4CJLwK4W9SyLcib27c0fFPvKkRygCa07vI1OTA
LG13TaxrMekETcJzUxiFv4F4I2TZtor8khb5j/4jNY1dgiijW2KCgXxBsW32m/W2zOID7Srq7AM2
kDxHX1SKcHV7sJ6lTxnXguE8NFtz3zjaefOQOSO2ZVvVwwLRsRykPt6f7KXPycuXf+jtCQet15+z
MrX/9KszP9h101esrFYiLJdsrkLMtiQ1xs4qwv8c3Eh6oru8cVLUvj+ZnDqKKx2Cn/3nwnQAOhy1
8xr+censuR7hbG9igIUZViYyNh/WdQiuYby5VI07DV/fn8rluiNKgaZK2oTb/OzS7Y0hbLKQx6Z0
yifPBKj/3OK9SfXPJMG+UKB6DjqHtQRFAJ8TbyW8GMj86KPf/1f42UWsDdVQvtRm6CfuBY8ZHW3q
CxO6gciroMrhrr1hxJX7XsTZlYxKoOJHov6OHEM5oXPb2ThN3EOyhfd1CrrIzfFgXBnm0ve8fuvO
Vix2c41ZiGRNvNK08Ha8M62tTLtLTHL1vcccF/3w8zp6cPFcuo48W8gIYo9SKTOz3S47+r+jfh97
6R4bTDoqR+0GEtNhrdi4uKauY85Wrz3G0xCIbLHbNTejscvzvfKcHgRl1nSkHfoIvv/pcs6Auq+e
iYtp8VW5ZnY6RWZdKX3DTFegHHIUdbZIhqCDQYUV45LueXMa9tVt++PyaQ0Ct1iYux727JbBqwVB
74Fh99RsaN26KKZ36Mja+8RrOR1XFtXimoK6qenU0CmYzdaUgqtE5heM1JTwacBKOFHHvbWBy5Sv
9BmX072/I83WUGn4FwSxiZT00SGdgGzYCc6UY4+szr/ZKFeDmi2dyaozvHmYQ+u2OiKV9EHfJWQk
6u3m0+SAM9hWt+gw2R9Xwi4dQ+pV2NmqiTdKEBQTIySrvEGmJ8QaeCf6qRyA1MkBAP2DqobIWucn
0XXQ2XqpE79Ex52gilFsRxtErV31uO882NBQmglZqqoF9hU3j32ylvwtbpOrAYvFdZWuNKMJNibl
nSBa7+h++xVGVh9QAeIS748aJrf9Q/sg94e+9Nax6IsLyjJESQ5ymqrOTn3sLYOmFw9nzNuLbVVa
6A63ien5SCSufNmlXWIg32pQdJAs/eWFdjXQztwkG1Pk1smNKbuZ7kkeCwpKavEbuKD1kzxF4PrX
MRVLM4x4HpQi4BzGm1ZAo+lJpnfUsbv8q4a4eyfZTiM9BiW6KMO4tm/EFpyvpetosy3qZ1NtZOKx
Mp6CJ+VF7Vf7EN2JzqHtbnYrk7r0/a6jzXZp3ktNaAy0OZTb5GbaTa70K7sPvPBW20o/DYpM+3jd
f03swfeGONujKddKlwnLcmypnRg9E61/WBnXUgjI7XDjDQUc8BwSGOHgXdg93wybksfqo6BNi8Im
ypNYHzsim147xBcjKgZ2eugmA6+YZyO+P8lTIp5+G6Q09qnVIOfjN3mwRupdLEWgnIHoqSQkPl8s
Wq42gqLreBSIN5DABITI+xw2XoaWsDhVHdzgMQdy/s10/h1SnT3bBb1Ybl8IINzFsNEdNT8KxDuF
Ymf6ZcnO5XFtPpdW5tUo1dmliDu6bJjiUSvHkoPWVS/jxUHL/P2RLX61q4HNdpuCsbsgtsBsidpt
i0mLlq7QWdfGMdthgWnEelETobM+lcox0nIUj/bvj2IxN7yerNmOqvRLGtjibET1ai+7EIIgI1af
Q9JvDHA4nW+tNWTK2rjEf79ahZHZSfnLuOrfiMqNqPJt5W2Ogpdb75LULXFH4zXp8mxcK+esRZ7d
eDymsmgTMNgBj+nK+mYBdL6s1UnXdtkcSwR6aFA4GEV1Y2J5IBOTcteMu2j6h9fM2lKcXaXYsQ9R
LBaK7eORboGGaX6uLJOlK/R6mczPqGbQ2u5lLe582HidEz937vhdnI6Ga5RuOO2yp9StPqkr5/HS
2Lg/VUCCeDS9QYXjlh5LUcHYsGbH7f235GcrG3lxC3AYcgBDpbbfALBVPIACH5MQ9IvS7/mLjPhl
J30Vyro1z6N1MN3yClFV4AE6I+Pfr3dA2W8yORDrcKy2/t5CzcwTzInoGfcZB23Ry6k8rHzAxaV/
FXK29LWLP4VDSshaSDQ5mtf/su86yE6Aorcwj9xgp698usWeE2Lifw1TpEdXG32TjhuJm5SJdbNj
fhCXjgY8F33erfw5f7y4wmEjuxtvkI7Pj+tlqtV5nm2MPDZQUxU3Kw4BmGge5LMgeE2nkYIu8ifr
0vCrQ57tk7bMVCl4uRXc1vNPQ7j1T9Jt+lg/Ng/BSb8bYFBg8GI1nnFWDvZx9d29tF9ogaEbhbKP
/mK/ez3nWWSiMyySwD8foC/Ppx/2nUkRkgbVt/HH5o/3V9bywvo7oPhBVx9Z24yl34gNGgbyMZw+
DpV+MlJ5ZZOuRZntmJZnpl+JYQGLdvzplLZoXGorIKHFk+B68mabBN3oKDREj6FyNeSwzEMYc3Yj
4Yyuf/NU3oc0i1Y25uLBevW9ZnukajukzsXhY/gPzB6ksa1WHxU0D9//TEtPkeuhzbaCGqiKXgsC
ZxlQ5W/tR00xTs0Gv4Lod1j+q6wC9qZC2RWZ/xdTjatFkU1jYRl/njaF4irfwdg53Vbbxsq2xsCw
eVxH8C4u/KuQs3zsUluxNIqQU2ru6mHjppeVEsgST1vI3P01qllCVjSmnsZiEQ6X7sa2FSQ+5X2r
Bp6hPaWT/lzo6tHCrqxc03RarPJfR55tMgnJIeny566evnCowGO5Sdot5nOsTYzZqmmrfqet4b6/
aJYP0KsRz7bdBXCOKv0Zd3CrP9pPOLMjeJfdtQ+Fg43BSmq4xMdihsFmQobC9fplg16tG8zRTB0O
Asiyw7QDpLBXzxEdxkcT07XPGycRrBZHu6nvozOJ4sYx7vKV/bh40Fz9gtmIo9GsyrIU+1HmQqY1
FdeHVjv+m3kFFElig2wiNYnXh6bdZE0P4V80MweX8pZb3mLMi5BCecxO/ee1suTioK7Czc61Kguw
MxeHzGQcZawIh0+t/OP9IS2eY1chZudYFo4thEiezWFlPwYGyVOJaeOGtgUNsbVlKV5w8zIAzNa/
pm92mJUU6qN0YJloe8zBHPVgHZMtZL2bZr9G4VibutmFHk6yVClCGmaQ7iwLYU4V++rH9+duJcYc
amRp0TjIoh2qjp/V4qTmwFTrFXD34vH495TNhRgUI/vPzho3rZdRbARpt3JHL5G14Ef/9Vns2RGc
yz2S0WL3Yk9wP5oOziDVzeQKj8qzcUS89Iv0U/7W/jI/i+4DlpNeXXnR46oMlPj87yyPOZfVuGRx
Mgj4aPgc3k1ueFYP6R4d2e4QO/EN9o4kfyfljOjN07CS8y42Da/nYHZSx7aUK5eX1B5e9OVr8kD3
QeiTCqAC7qyg1e7NvTjFhDBqt6ZVs5zBXH2C2cESDNBqciGXJJ0wseWSIH+xXO0+/QhT7UnYhKzd
EWuLd3a2JJvkP0cZwvqa/rFCkl4yVs7LxRiG4AUJmOMbunWbmlKeCimWi20XbmVEH0K1rbdq/D9r
2QrcLTCP/0aas67rwW9aGxwGhGB8EG5QK+OFK95m5QUsV4pQ0tr8LW7Mv3Atb4jXldyUuo71ERAT
6ynW4vsald73z5e1ELM1mfSm3HdiUD068rl8k4MQeD/CcoJyNYrZupNq5T/P9Ma1HtUc202hwrjD
cNa9fA8/5h/poPyDh/TiwrgKO1t8gXrJEWRhZOBXaDP+ljCmfULAk08G+g54Kuh7RzmstebXws4u
O2MstBE8PDpzeosrgeafK790QUmH7sq8ivLom6PsaoCzm+7SJQhMipsufrZO9b75rAGxVW7S3do9
t7ZGZvfcpomzwBRDmjp5O2Goln5aGcpShKsyy5zbFxR6EmfiBfInIS305HKP6Qn3AJ/o7D8ZgE4/
vx9zLeSsElyX5PKRyHsy3Cr88BSNsfd+hMWG7/WoZndeP6khhr9ib9VT86W/WPhHDF/rNHxUdOy1
h/F0AbhfwPPbKJjhYIq266yoWfkZYsHNl8n1r5i9TPxikpOsZ259wH/00frPfoCkpu/zkE3VHh+U
f9Vtug4p5v4qVQ+MYppUkbT8WdYJPSPicwpFyXRnR679x/sTrYoF+N4QxZ68itcF/63S4U6EqvvH
8a6E95H/FmDA1smOLYr2VNMMN32ecPF0ZDSZTMf/YLWODk0E9Tl+HceRZiModBCmHLi84nThxVBL
nMuBN8VprRojftP8N0P9RcUbgQceNbPfTCupA6bE4gib0NWMDw3Nll7+N1Co6yizQzBpzOwS9SIK
UrC98kEa7N37k782jtl51xh2EI81CZUMWlw39u3wxV6TfFp8a14PY3bUaQb0+raEZaTtZd5+6mE4
mLfwsvlqNAP2uvv+mMSsvPdt5gde1kh+MDJrdWU027DGVw3nIrhpj5r04f1QK9M3z+/xPMxQH2Fk
RnLK1eprOP1EDvXp/SBLkjzm1fzNM3y/8s0u0sRJ5CRATr4ET1NHv02kL9IDzjWh5gz/TFVk6ZhF
uUXo4CgU0ed0LUMZpAjy+2WrIiyJweEpIutseJBBmQDK6eAX92/yjeuQs9OnblrZ1i4Cm/e7fq7v
hLDVBYNqfoPys/5YnNL7+hyv3CaLSc510Nl2NiJFnxKx0aJjeAieNMREGOVOdoydEBIpWKdr/dPF
VXo1tbO93RomclFCciItnytb3SabL9UoZCWHtRkVV8Sb/aABk0BbS0YGaHZXZroWGqaQeAU9sAGI
h+KhEztWQyNwdMs//gHHTVyNbyJCB7Eg9ZDXz/kgUhL5nS9KBkIXGLM+xJQArjZb9RSdI1w/vPc3
yOIuhE5ISZIeD1uFn/P/kXZdW3LjSPZX5vQ7Z+lAs2dnzlmadOWNyuiFRyqV6L0D+fV7UeruYqK4
ie6at1anlJEAAhGBMPcuHMg0xLUUsrlMo7rMyWUU3OX5038mgtNKqjE8UAsXPQ9v5PSh7Ee8Ub6f
lrFaYrAX6+C0MAD0+JgGOCiG4ROGTov3JVydjP8A1joaJ/Pz+F5zgzOAHad+dSF6sKw+cW0TNLEq
Wlt0tMUfbyRohyIzBWkPsuSdl7ZO96P82n5pAg91HX2vO+W+vQZ74neoK1rYxS+m1eHI5Q/gPIXU
FYOaJm8/ILytgOTdOmBTBohRh3rWQFDSRZUFjBwm0Bk9Aro+9/QRrCaC0QqnMHptEHPwUFWyNOip
FkBzgTh5xkA3wOiFwKfZirI2605xIYm7/1UglSGYdNhhgysNYQ24cUFwiWpO6NLXbGsLctyrpnwh
jzvbeZBoapfYWnn40mCUaQyeT+/dG03ph1sPhgjkPTHEAcSZY+3pAyTNSxXqC06wl+i+2dMn1j2k
HuSf5pV+IFczcIzYBKP0zepBImNpLlKw9X4GBlglxNpZXe8boSpayAkmS45/jTr1Ut0xo4AI5yqV
5o0lic5w1e4sRHBHGAyzpTcyFlwNVaOAns5qDacYJ5jWLLWNUKCcb2bzwwYv5HFH2EZ6kBMWdFoX
5ClB0/Ztuiv94jw6H0BXbQ6uhrFUcKLezK55iBqk02fLnc7B9iVGKl/X38WP4a7qEBZZEBH8GFaO
HO5Bz3QDsFRXusl2AHPZmventUt0nFxQF0R5N5cm3GVA7dzpKpCexlW/PS1k/UB10wK6NQCweAKI
OS4NUssQEmsS0JJ2UnY3t6IIh53Sx1MEkD2G4AEXyVfQTDsOaht750z0uY/y7dD4fSl5sgl0iEaE
Nfj/HNO7NOaqF75RU8cmL1lkkz+Mvrkp4ftbD0yoLputkoSIAus7+C6Oc8VNmRPLSLCDA6qeAUh6
+xIsYmMsKhSsyLFgYQzC2ITR+8mpQ9tIJOgZ/hLYnF77pny16uBnkeSCTtoVrWMtnkhNYhIHE+bc
cmpVsqmUAFUPdOBOqFLAabT70zr3Fn5x+gAeHGBJoUXlbYz3+ITqStKqYIChSs7tnbFlWK7ao305
b9EWg+IYZtoBH88y20Bb39nnTehJAtewllu2ED4hXAOCLaw3pyRti9rnHMMXQdhDd5/6Legi0Lvi
Ti/AGJ/u5Q6eFnB+p1e+5myPxHK7GwKHrpgq3ITZHN1au8ryYdPnEjCrSzdMzkLw4MqYXYlEHe+r
p7pYLvt8eSfaMCIJhVy7QLNY9bNRHwUrY7/8w5kuJDD1XUiIQr3saQcJDFaiv1VAAmB5pqs+sXZM
+QxknAKB7IROCeRc0VhpBL4OAo0LA+jf5CzY2y3GoyVMJ4wYhxCIY1/3QRwB6goQF2TA33DXT6bd
WKVsB//oRVEAYBQ8MBAqBVgl6mNgbQYQrbZCGKo1g4Ye1z9F822ngal2hjFD9C/Y4zDaMyhRhucp
g9yQjYsKx5hWLPaRSD6wkStaNQmMjebEytY46L72XQIA79baVwTzvvm9fJ6+ZAdcE1Hydu1NcCSb
u5rDMFd2wyJi6Uw9zPfaWXwwL8n3+bt+zRLGYArqnfy5v4q9wG9ehOJXDxqDeHg8ArpN5wfIWiMF
ZjMIF3HQ4Pi9B7/xkH8BobT6mt+AC+WW4hGZ7eIcyRz6qmMg/yaxXWsTEUd7SDcdUi+706on+kFc
2JEiimsIczB46OIFcJ4rP2bWVF3dnZazaiNMGT18gJMCGxSn4VFtmkXYw/IX0eWgm7tsigVWVyCB
z5qPUlQRu4N9M2mxbWftWwq2e4FdEMngNNeIzCpHYgCNFi3ORiJIif1n+2Ry+pnmFLQZDLwj7mNv
1GBzDIGE9Rv/fhR8VFY1Q19Shj4e/tSurK3ul3gMdwBQQ70V0IGHVpSaWUv9W/JCIucgDHmoYjjL
X4gkyjneZnfZGSqFexjTTpi+EIrjvEU6gUEOnCrs2Q2GU8CWAUbgrPLlTQneBhEEE7sgH0z3Ym2c
p2hDzeh6hgY6zEXxOLaFcW4pYHSNchMI33kVPep1qfpyDLZggTau3t2FaGZnF16RGqQH3CQ0vqKj
E8vAsoXx0lDECEQEAOx2flikBaulIaRB/y/zzwtJEwjOLI1NMavh7PfpQ6GFzmg8FgDsbVh5uf8+
gJz9ExZjIZNTmhygmaQZoDS6PTgTJhM6VdDpsRr0LiRwejJLwNSyckjoTFBwXwzzRSUCKxCJ4LRj
JGOeNxqOaDC/Z/qXkdxGQmgCtvmnDodTA8DAN/EQQAYb4mQtUmiQemRohO0+32Rb/fb0uawld1Gn
eVcGzmUUUzAQk+J6qTfGtttnL8quO2v82c2vh0sMe3+OEg50UwuZnPtIgeJWlwrWiJG/WzSLPLPC
dYqylKyin0/cI7n+isBjEuSdBNkO/lXZZHM3NTEWOd9J+VWd7A1lq2008CWmbri3J98kjtoD4dJn
s1Uv6T17//0FRLn1m/f+Ozh/MALuy1DZxLm+DQ5q6mV39ZcIPTKzWzkEQ1bFJWNu1PbFl+zwqdhg
sQfcrTeijkZg+MVB26Zfk8ZFOR+Ii8B9T0S5mFVTthDFXfY6wwGPM0QVaeEUDSbq1WCToP2pqN3T
6rseAS5EcbfetuD7OoajOWzGhwiUlNcJbox813vRznqMfyg/7QtWpEDs+wxud/+0+HXvuxDPWYTO
lkJJ6t984a9cfoMXGfKxQLJ/YBgQwlrMasyyEMiZh74IrWQcoMms/Dzs5/1QAFfHBvA59ccf8+vn
pglYccRGOgbsth8QLUEyaleEBdnqRec1e0YJJaGgLF0oAPeIN6Ix9tX3xEIcZ5CAtd1IlL0nFOSx
M7n0KEZfknrchL3iTY3Aa6yq6kIaZ4osJRzbMGS3onipJQqAzh9Vgm6a/lWgKau+wwbYGRt80T8M
41Kp1fuIMazoW/1nAjboeUvJzkivLQBJetqh8Gf1bKoUEGJ+oteeJZ6Bg4aiExDOuTWGGgX0OWO/
CkodbOipHW6HWmou0q7uD2Uvy4K80GrIthDId5PRZPz9WdZOgHBnhQLtQrn91SORXYiSn2sx21Ia
F8YrSW2RoWBv3nna5nX3qCoD9fUSwBYa0q5aihpwjN6H0we6dhFZ8Q4VPHBuwmYeB1F6n8a9DvJE
TFs+o6amRT9Of/9aXRtdMe8CuHsAupAgVHII6Ce8LmV37nblV8AqwLg82VvLcsi3Gbz27l9oL2Nu
iI9BFN1mU8Bw1B9mgcFNO8UTujmdUdYBRi4j9DDscwBCJ+44Ro92ZFxlUgOGqgZXlGjp10ZC6a2j
+9NbsGYJlj+DcyM5HUapVNjdbIxbTM1v5dDYSWmxT0jvm01ZfyJGxeQGZtaBLwsuFu6eUHUGajmL
EuK4wYiY0qQOBmGTzelVrVmchRQ+RaM3qjkOLPgJ4tdUI5iFe5aLa1qJMunrciyQgOCBjlXxCkqt
Qa4Y4n+nabddiUAHkORhRF1LFjEvreqqCkIgYHgDkRMCjy8DAPIBmarCDZJxREI71amTBn20DcL6
LmjlS5pIGz2Xt+C6cfW53EXE2GnoU4xK47YZyctox5eoOIiakldiaYw2Al4aPw3FvTfvvXjodKWs
qBnLhjVeepk8K7voznanp+IS7Cc39rWotWbFxB+J4/R1HKdySlleU2kL15B+ZvPXaB62p9VnDfX0
SAq310GBMv/Iaj0sAmA8fOmr/oPB6sm7ufP+Q2FMyRY7aEh6HdUthIHnqTm3N+EBuJLjC6ONgOcX
jMGw/eHMztHKOI21K2M0ggrZkrI3HSsKPVQOBfGicPc4q9oFbEie9ewQCTCuxSbfGvczIMM2HWBO
PtEviwWZiJyQB8QV5ELutpszq2HC2qK67s3+aYjly5rk96dPaV3v3sVwetfauTEYDDGLpF/L6J4S
y4kANHRayFoZ5GgxnN5JfVlMBXOzaH84Z3WYxKPfJffF3KoeZQTaooTI6rJUCxgicIM4E84ck2pO
QPnOBEatV5FDBQJaG2BRgnWteBmwyv8phu9S60rS0a7DIXXer/ukP99aiZOip1NzkzNG86g56fdI
cI9XlX0hlotawl6dqMUOLauedblyQmF/5Nrj5GhlzM0vLm82aaWch1gZGAYe2BQwa+iP76WLT3f0
H4njtF1Xhz5sCc6rZDAoyveQfqZZ60gEp+njBCqTiIFvslxgWJ4hX7GJvOyRNBt7QhEwORifsUmL
Y+K0PpAwNaFJkEgCRAPSU2KKoo5VNdcI8IDwyELLG3dKYajaFQqBkCBrt2ESPilKelmH0otAz0Vy
+OORW1IOb3tn7EZ1r29joJIFXp54JognQq88V9ByKh6UWVX0xfq4M1NKMwD9OOIdKS4cBMyuGhPR
HWZ79MFzLGTwp4SsbdkwTWdYs8DtuwJolWvcqcgRJ6+iBPhazgHtT+8nxjnFcIxGuZHeLKHsahtU
pHfzWfOoXQ7FoX1iHVGFn4LPPNnmZwPMo5DOgx3VqeVyjrJqaiUpprf8mTw5BJj8rO9U+sq6o4Bp
sBGtWHSEnNOkShgQqYeKplV70VnmvrMtEa7MWnfb0a5y5j5N1K6dMHKIB3JIvdTYZPcVlrU3Nwoy
HNplcKeYZzPqiODxyS5EWYd19/Z+qHxYnph2l0g59nTYkCc5cs2n+tKAj7P2QAbL3MTY6MJ5GtGa
eciewcjBd5ZCb0eXvjHj5vFdsmGF4tmfgo18bx/giZCJtM8/FZss1suZnTnM9VqqIVrSin1e0H0t
pedTpG9Omx2mGidUlYeVkrsRdVMGBQbSq0FDJ7jepd5IzDHbhRbwkg+TPGs2WO2I8awlhSrAElpL
RdiqhZZNwKKDWJmvdRj5EAIl5m2HR18BlmkYuqaPpytK/yHoLb3Ty101sujRBLY1GrHRtnLscsEA
LEUDfJSjTs9zfI+nT5qL4KxWb+NCBmd+xk6V9JQNDJAcuCnql8jW3NOrEEng7IuZVEOpJrjvtMI7
eLwg/fQpi71YBGdSirrp6ylFTmo6pLFrbpjW908MjZ9e/IXWWbYnH9RwIY4zLkpdgweDYkXJvrzU
Brc+sF4BCd1eeovhc2Y2i9Fvz0Rj9WuzwaCX/VMh+FRYn5ZyCIR6Fl2WsFvpedMfkNbcsFCMNo5Z
ueGA0mnnovMbpm/T5Z7xhKSOK6acEugm4SJOa9ZbJWqQx40oZmT1Kgp3xmy23tSOouTYWlXpaNmc
dVEmo4gVtt8M23Y+766nL/0r3eGMwfgt3xs1kHeEJnw1CljsNRfhlOls9znTKf1CBgsC8o4XL93P
yVP/Qoen4IoQ9vkitg5GcFUSxmdtZXfD+DOQf5y+gmvtXzbArUH6ARZFTeNzFyAEqNWckX53UwL0
kFw10cAfXCpz6amSZnq9RkKH5vNF1tnnhRZ4p+WvKctSPLc+EmEucmBJ/0KWz4j6LTQwhUyJwDus
XUvMzxB01SmwmfwD2WoktNszZng7VUInnAvFsbQQQFBNedCS+fX0mtZeevAENkiqgHCIVNXxmZEp
CaeIbWnfhv5QkZ09nUvjuO0o8edUlHxaXRvOzbRAAwb8fs4VqLMaV4qKB552NXjWod9GgAzLAUBc
Jg5LhSeo9LUtMMJPL5IdDG/pmLr8IZb9rIViFuhnCfKJJQOG2svn2s0DwaGtDUJAJd9FcPuITm4a
jTNEDBvZ7e5HGU0f42F+UjYFsLNHQHU/hpj1T68HDElsRSj6zFSfWiDnOcaI6OZUQzqGEHYMAoPB
52cHUXwk2kfOY9i21rbdCDH6PPqppaJBKBUc1VpstNhHPuSkdI5ozwiFAzV5mUjoQ1/8Oc73RW3X
zlDlm0RNBe/ZtTkEoJ1byKmgFo6pNe7wzGEYh5zRfzTe5GO24pDnXnKvEF87V3aWl/xkoyz1vr+a
fXJoVce+QG8UyDOhrkgeeKIK6to2q4yaCozywGDn48NOoe3cspy7aW2pFvhEFpHjrEpAEyYb8QL/
Id9J1td2WOuAcQaY8eS1ce8GvZCXbu2ug/jgTxmca40xnESMGpYl+GKCZqgBmQOQ7WIA96TX0SVr
+ky9+E4UbIpWxjnZJJpKKy1gPWdNc6zqPpA/99I0wWVooWqJzD5nxCStbXJ5xMIYt5cBDhDDtfas
X4G9ccsrtRS+idYX9S6Rs19ZAZ+AliUk0aX8dqD9fTfG+9Mmcv1RsFgVdwe02OjngG0cG2gcEBBh
eixzFDd9Tg79ThPEumsrWl5zTjlSI2mRncDLEu36A8Cjxi4FSLAxzpHAnqwm/JaSOIWgZa7qEeZD
8ZyU3eI6x3ycfsewFRsMaWYXorTAWtln6Qj4y6touaQrEusMQN+vtGOYRPA3r8E5w5AcLidA78li
iP21y7ZcJdvvhYdrNR2NXiyRpV9UmC46x5jPTbLpzqbr/LxUgZPeufld6Ik6pdbFosIla6Bo1j4w
b+CJGc0mrLVEbpsucWlaI5CIvCj7BG4JtvVdEneMWWwbPbFwBawu8Gb5G02EiVSmcx+d6LsILlSW
DDuvdfbCs+9GH05n1+xY+z2MvJimj33XKVnceXVRpec9Y0RVQjwGcj/0M9lJHiu/+qb4Kvod5vFT
N+59dZzVGkYrSiSCDUyLBBPEqP/PlS+wIau3Gn0cKrjlMDXM8zJJoRyWqCRBHeBZSqDYAEy+ANwf
8o6QO22sF4aaLWriWr9yC7GcMamA7VliMJO9J9Wfxo2FLC6wi/GYlF/GF+tKQeIRgCKioJJt2Icj
JACJ1VUZ1K4ad4SY4xs0k3VjDylo3prZi2IDyI2imZfVPQUovoxqmfqRjbzWpTgsIhB2oHnDTbGJ
Zt7eCM6NXZ4PS1nI4MLHuh4SovSQwWzkjIRQTt1hV3uMqaIzXNGBrY0l2tpCHhdHKhRYLAC9Z8Ey
9YZ9ve1durF36OjwU7+30MtMD9EOU8wpixI2pm84LI3bXXwqoH3/ITqD3FmYzSGYpmwkM94jyi2D
ktfl1BPs7fr5oQUA/WJMEnfv8i4LiDJjb9lgj+6mfhwdTMwjAu529nOvq50odImwSL2qnQZYgXW0
pbPg4HhlatFkRS1BLJsM1wHA1OEFCRpCVqVGm+N3sU1bP1WTcbKhZIOyDXcNS3UIpwwYTG8RRIZJ
wWiXWv4MfQJF2+D1vWc/5l9/wb2F7kAdG1oW7sczNX7uW3co3bQSlptXPdTiR3F+g2aSJmeDCnsk
BXehCUQcZHxu0x4D6ZNCRAn71XfYQhq36zophiwxodjZvtu3W4DM7Q1g4Ig4i0SL4kwPiJAHqxuw
05kMGiYklR6CEbOniYxOqHR4Oq3Bqwq8WBOnwEZvW23Eeis6KdxY6u0Qlu5pCesGfCGCrXdxDeci
T5DskJmyyox2Dg1UZ4Z0y/KBswuo4pup9uHvg0RsiladPqgWEB8pDNCVM0Uxrca2LWEBWJVsPk8i
JHaQeXHNx3IbAiDa3Nb3eLJHlRuoHsL7ux59H0KaxtVKC9g7//gZb5mvxQ5UqVbAgeFnsAaWenba
GLDcdNcRvDNRgrzRQMfii96Z67HxQip3Y3uaJEZhQ13Rw3puoiEIeP+W1/m03bB061/om11Xpvd1
ctex1WikSgMkspf2iJjRBWKuZ91ZaPU2mPaitV4Ykq/awsUyuVsZFDSLFQKhbPawBNtU4+gPrM6r
fU0ux/PhNu5xpqKX6P9jD9/Xyt3SKs76irQ4U/kQ3+pueZPeKPdz54O0/BeO4OyiQJ8BAbx386fZ
xTwikglxvEHy6HMNjPZSxbh7TDsD9YUBP4e1TqrwCEqLwAxp/72xQxpD5FpFm87d6YaqfTPLEIeB
xN083YTaw5gZ/mnLsW4I37eYe7Q2QVNNE2smqsbobAzQi0XVjTxOGyIL4ffYd/FBkg4wSB1Dxgj6
+ExpW1CQa9ds/w7pbXsb1E7plq52EVwzErPmEnx4BmhMQpBVnF7kqnFYSubCs0JOJvgq6C9xAJyA
67mf2fMcFGaMmKPHdP7mM6e3FMmZRUWrwT3FBszsCQCRmHq+MtXAJZVcCp4lq3mHhSSDC8FoY/V6
RmH735jSPe0RY+QpUE3aPehOUWr+hMYsxXEmT59Doy17xANmGh/kGHUm47VIbsxU0EO/WqtYCuIs
3WTQpAeP7K9DC8/SQ7wFiIKf3YiOau0OLAVx1g2jV4wtFsGrpN9Osum2Ogrn+jMpRV1ha7abKT+m
HTDlipfksZfOO7mYbAtq2Mm1W+QYqLV3n9L0dxGc0UhmfQxp8hYIKBhFImdv/KUsCgic4VZ+TMT5
GtGqOBNSIraxqxGratRzeXaNB5bxBUv47A+Wq75M3rAV115XhbLau22Av/gDY+lYdg2VU7wdWSZx
DzoVVDhJI8pUrkWjIFUDoJalo/TOY1FY8hRbmPNHwFKcyaC3tMxq15s/QdYM2o3UqcmDajSe4Ag/
2n2TaAzgELEMWik0bj+jjLR1Y6O5Qd+iYZzYjoIcOvMzYYD3uHZgqBTBpRCGiV2nY+t8LJazkTog
7/TSgtiJOBTghN4v/KtmBLMlo1sXjviL1slZyFifrWBg60z26WV/yWYSGQC/dkDbMXrGIvCsVaK9
FSySf65aamApOZMZXMS3DJolRYq2j9nAw1+oja+Eh0d7yj/ogPFh05iJGw/SVX3LlgjoTF/5qeAJ
KSZAFOwojyliVn07zUxcZtxS+VaacmcqRBZGJISzlmZutmXFhIDuybxiJDS1Sx/TA+MhQ1nnG/ny
F5CPPl73441kny+i+8SqO9tmytl5wU2kg32m3lqetk0ugx6wOox9RpSdWhNp6zr4Ry0wv9gydw1z
TFWWOZuomNrvUlQ7qf18+qKvCmA4pgqAAkFxzTZ6sSY5plY+M8ZIs7yPMffSiwD0RAI4X2DFpJpi
1vleB+dRmW5jMv59jheANSzWwG1SKpdzj8EMxB6YjbqJL9n7p3gEQkf0oL4Aww00kCIOq5UukGOZ
nKGSxooU0VsJ3Nxn021GSjeLTLcKXwwp3FLlmkLpNfvMond1X7n9dEnBFglWZkHgtXYRlmvn7Vc8
y2i3xtpDDBZ0aeVn5U9CM+8zWoJuM1PX8cDmmxnKKKzbtIYLanvJqePcKbqvpyW89QLzlt8Gw8of
IpgeLRSxqvO67xjTOouOVcuzTK+9xEDmK3ksL4B3us/PGcb+eGcBbKV3lG/x07QrBeHe+m6+/wju
Nqh1V8d1hB9Bk68hWOv0qfCtZnt6qR8jPaY670K4GzFHU11qEmJXiqmJSHaidJdgUjLSBA2CIjnc
tYjDxh41kCs5GG/ytNx2SrAIx/KrNP/9fBme5SB8Bdk4eh2Bl3V8duNE4jHUkMjSh+7eirKbsYCt
0srUU7TqOczC79mU+41s9QK9fMvOc1oDyeB5A+uaDGosbo2SIqVapiLSZP0ayN27846AmqG8qYG7
hPCvdVqve9R2xmt2xTw72Wqu+YAo1Mfhnmmgqja9unJh0P1ClLxdsXxHv40zEfIEkoM4xP4XYOGs
EEflveBJuSoBbGxgZALTqM7PpgGWnGgIPXHCIJJMNbigQNh/zn4lv8NoLpU1OCGigNv3+GzloCbj
nGIVrS9dWbiC4Fd/yC9zf/5uPNdeem+VTv6DUGQ9pk9UzDGDsBDObaEKMzurTHgxkV2UFHsk+gXe
Y+XKH4ngDCiw35okbiEiV+od0vx7a2i9ptN2f/vSA40Sk8oy0NYQJXCWxUpzW28nXJE+szZU1t1e
Vlxbf6bpw38miLMuplq3rVGxpLIBVNHuPppfKkzUKq2IeXPFvGBFqBAYKmh1AZt4rBhDTAEaU2Dj
GkDVBXbjjGW9CVN1R2NVcM1XdXAhit2DhW8IWtr1gYo1jR2VnFCazgCBzyAArQwzpqrfJmhBS8zb
0zvJNPuD5i+kckcWSbXcRKxkJyXBfWVUF0EwpMhe234k2weZzWScFriSIYK6M+Z3FF0RkvF1+ExR
hkFnybbST/ajH+/0ajPvbLfx2/PxPpXBVSLKqq5u7UIke6ssttauhsHQAfrvDPE57c966xnwP14u
ATrUfGyCXGCx1uKmoyVyWlNZSkbMGfKkXY9KWng2XtY3yR1DXaA/yx/tXfEqyuCuWUkUBdhblsFE
a9wSSxnNs0XPRHb2Js+M8yCyPnO7FyK4VdEpoUnFDg4+15Xm+hDKtmNNBvDQRL2X6wf2vhruLpBW
LeWAiSJXrCklP9RfwJ0A5CjbnbcMF04/j18q1/ZETG6rhnKxRu46dEhMYNYZgrXkmw5oWanc0mEQ
XAGREM566XaTzuVbunksXDkBaQ9pNwYVILCJpHA+LZ3KLKAsh171h4lcj+AET/9m8GUCRBpT2Rpm
7eFekBw6vlfKnPd1pjeJQ6Xsuxo1ioti388CIKmuVZcirBhexd+k6UjoAcoEQBz8K46CFUUzKLpv
ZbWXzqHx3QExaCOIjleloGkbiXPMnH8wT/JYNnmkou+EarXsljTvr8LY6gVtnPzhsLWoMgibwF1O
0JLBBZNdXKtBO8aJY5rjRT/nXthcop3cP21ree/FS+GMgl7ngSUXkBKU8c5GgCZ1qqcrkVeEd6cl
sQBi6UZ4SZxtAIgOnt4dJLWq5CgxmvHS89CUdgGSyhk1dla1VX6cFinaQs5GoIu57mgLkXLVOobZ
OGr1lI4Pp4WsacPynDgNt7UpN+oKQpI4dzWC3o9YNJi9ekgKYGkRNyHDygdNKKVqnRZBRBhddJ19
MNPAsa3CG5Xsbxrwt0NaSOLsTiINeazlkBRUxpam5qFT5tAZWvItVajgqbt6OgtZnPXJK7O3CiYr
y8leT7KvtkSe0PQn0PDV89Gxc6qKljsEFscWKM97rWr7NAHYkJn6zazEXxIyyzentQDzBWv6bSoa
IGEJy1Bx+h1bZUx0NYIeqIk0ueqk5IfKINltVcnJo1429X2ThMlPaZakr3IbB1doLkOTIdEDGvrR
aBQ/FH2Mnhp7crNc8umclq922haK1+QjimMxoF8dQCWmlVs00QRAP9JG3WtHEtBmFNjNHuQZGokx
cpT3gWQ4QRbZoQbIgDaRMwd848HQO2FZSH3lJFOTIEytZzV7Vsp5IJskCMZvbWHNqkOLWJVcU7Fn
85Y03TxfzWVZ5U9hOibkW5jYMSj3ClNqRjcv4/Z7ZstW6E7qGLeeFRDiF5mOebK5oqHuzk0/0c3U
6PHktBUKkm48UYrBBSOarlIwBD/YbYjUUAFmKeNs7qUwcewq0QE/Uc3ksm4ZkPwoWaEzDRSTVJWh
phdBgqcDbe3Z3quBMcYYpVTMHrLmvvLiBoim7qimXbyfszRLfVoBinwjG/MI2jYTUZ2v5mEHggk8
S5uzNk/LezOMzNeGNn3i5mFuSM5kSDU6JQINnmBLMzPq3biocxqE4IOuQglJ6zJUrO5Wp32d2KFb
Jw3wD/e0HFsAxCJ7BL5Qp0klGuXuFJo4TjDUBUa2S9Ogla4AwJjC1Eo5VS7Hqe2BLKthEucKsEM1
oL5mSpud3UuAratavMeuA2VsaeVNud7qX1mDVvaAnH0fhGe0r0JiuJj0bAj2mCYN9QPFzprWCbSw
mveSPQdXTT/O8dbS2ljfy1JqIHklhcqPYegUDWiH8VjugE2VFjc6ya1+0xdoJPFY0dT2OjObgtIJ
5QaUBVlZqT/NNsp8IyN6uZUrOx88ySij4sJEagWFkcZSLQwT0Xmc6FNaD3mu+opkN3YN+Ctaz9eS
bA1IC8qmOd8MqZ5L4YWRUEv9YZVtW8AzUL1XOicd+0z3DFUBTtIBHKzD/aSCMuI8qsb4Bx4hNRIa
vUQkN2+r9kYzgzHfzE2Z6RcRaOiNC0QmdQaAYFOaNrJCYT9j/UUC2zZgAAHNC2bX5FsWzEiYRy21
/RKA6saZJdmd5ZvlJA3ngSVNxE1ob+ob00h0YJJKVgpEFsBZjI4Va5mJtOYYp7vKTiLiaXrZmk47
K2VyhxdoiTFf9GbVOy1OzWGjy72e+h24oKZdJ9UBzjoNhtY1qlFrHDAmmOO9Xs3TsJsl2kY/5lAb
u9dZl9LZQzeNXqSuQvKs35ZNSbRDWJholZI7HQxgQ9BlygaRgmW5jdHH1EFsMfSXBp3n6bw2U4M4
eSXNgA2pqkk6a7NxVO+HSW+LXVQFs5swAujd2PYzpicsWmgwAlMROzCcdXwp5Y1ZOXWlyPU+DQKa
ulUtZbmrBoEOp9cFsoTx3zKa+ofRHjHEXWRdPd2lTU5mxe+LzjZ7r00bufHN3LDg/200iLqqGSOd
U/rhUEod3UiJZtU6ce0yaoZ7ZWiUCKPvUxO2QEW3hv46wVSS6XVBZpuOojRVuak1S5L3BvSbnmXT
EMqGE8UjDMA2n5QqATBgPVVdsD9t7Ff9saUgGQSyHdSQOc8VWaD6ABks9AlIjtO5ikIkSbINaTVB
APOhlezNHy8kMaezeJaaOdwG0nqIYA5ggWumO0aUMu/Qfn+Qn6wXpfBxyccrcZFn1WsuBHPpoFKR
UFdl3kxuUyRoN9305fQergvAfBIBsxZ4INjni5XRUqU9tWHr5fhpQOcieI3c0xJW4wvrXQL7fCHB
Uoc21XRIGIzvunVG2tcifzktYl0R3kVw4ZKmNM1cWBDRtmACawEV0TyY+XluCl5RfArmTQ1sVQa6
KZ42wCo5Xgo8KIjqesiZczRn2ygLJxjZGlIvsRUkm43N6WWt7hxwzwCShqF6g/DiNDWKUoorXaTy
pqjLbVQM3iirgnfUsRgTHeDAdzQIMOgwVoUUGneN1NAsqyDtf9DIUEpfk5gt6RIlC9xkjnLRkBhX
/2XiGKsJsRFy6iA34jESg0iKp7xQvhNaBIr6RJWEwkllg1U+VnNvJjcp2ozJrR10o7SP2tIAgQz+
V3EzaMY0eSScBhJsG1q20uhU8A/27ywG//VC/zt8La9/vYbaf/8P/vxSVoCjDaOO++O/L+KXpmzL
n93/sH/25187/kf/vqpei7uueX3tLr5V/N88+of4/t/le9+6b0d/QCo/7qab/rWZbl/bPuvehOCX
sr/5Vz/8x+vbt9xP1eu/fnspYcvZt4VxWfz2+0f7H//6jeDs/2v59b9/dvktxz9z8R3Nt+wf//uz
iV++Ff+4fa3671mMy/jry//4htdvbfev31Tzn6jREjbgaKPiYbJiyPjKPlH0f2LwV8Xhgr6LIHWI
+1iUTRfhI+WfYGR6mww2CJSaVZDRGcU+Uv+J+Q7W5g1DboJOBVW9P37p0ZG9H+E/ij6/LuOia//1
GyjXcBnfH7qmagEFDJNCwM2XjZXspdXJCQUk/7a07QTcmKNVDoiMZjNVXE2TTLTJA9EdWG5a3qfb
uiujdNt29VxWLpmHRt62Q2CDWMGS4vyANFcW7TuqhpmLSDRJL5JKG/KzKgFt5S2FAQr+j70vWY4c
x7L9lbbeM43zsCXps1yzQgptYBFSBEgQxECQAMmv7+OZ2V0Zyq7Sq92zZ8+srDbKEOV0DPeee4Y6
W0JBtwOk5Pn7Kj1efG/nYpVXXILpfIxbl3ibaeB+dliGJvU3POodvW56b1xuRlThXaXJ2LX7NOts
duzmwfz0Ry/dwrpSHuJ5BPSQI3Gg3RaJtu3PYG69+dzp3Kr3kS2E7FI1qPyWdC3LMNoVaW8ectu1
wWb0I8p2esXH23I+02K/BFOsrtlkdHGjCzQrfRlKPnnfVLy26dZRmYETaLPRwRydBZOoAoMit/Z1
y8hu7JIWQtXMEvswhiZi97CTg7lK1VopottuRc7OmXNa4HQsPHQoSGmDKWsFhlym3oJRLfL9krbt
H7tmTDhE2pmbxaZfTEPvIx2MzQHaBknPS8SSdusNzWxOOJXa5Z6qpW/qULvYlbBBzLOnAJCxOfc+
Ef7t2pmY/4CZWYBpLPH7bmdz3gNz0B7c1kOnE1k3VKKR8qccMMESeVZvbdEys3cSx+1130SmeBxF
7+TGEDil1bQVyNhYrYKJIsXhCJkDXourVoyHxW6Mhojhrx1U9NoNxZwfZ4MwNZQIBVPVjAqlPRPB
yHQAxc3nFzrd3MGlOY6FPWsAZRJ1FP5/kxs6LycUW8NYuzxgwTHia9qjCBMkr+cOoQlXfTzoop5i
mKxsp6HILMy1kXGI1677dduN1OX3mk/54xy4bi6Vx/GXFO0ShUchECFctYAvltLxCH4YoVuNRV8V
tG6j2ommt40WyXLqzUS6qghM3COiTQbnrFgT9djmJG5OsdLynLYaD6WLmfNakMFPK5KN45svmiYs
c3hfBVhMbW73OVp0KKTWAMW45+iAoZ0f6fmUrd4Eb0PnAlXlLIS//zp0k79ZWDS77aoWldah0OQN
jTV+OMXRBRAzgRNIdxhm9F59aMvfR43V4Bn+3aa8fcnTNWoqLVDRVG4cHT12xfASrr4trrpuxN/m
zwLOTaTTZxqu5DuDtD1AlDHd5ULBOMAboxoqXILGM7P+bvJz41Wj8ajYZMsMik2WFuY2WTPx3uYG
LgoJceK6icDerVcXJyBgd7H+4bifv05e18hr10g/21h0aVmdaJm1d2yMzPTM2BxFG6CaTvW1L4N2
rOJhnNkGv8Wjb7YFecIJpA9LT8z0fVJaQb6kbTp1ZVsgpQneDbI7F6EHzHNCbTcd6djM4UZnguPL
y/CDPY5foquhj+Cr2mNxw3E9nZOujBQzX3NjZ9BDUsafqWdvmO44rJhhT4/3KoeoChYKB5XMRLAs
0mmeDAf0tA24dqpAg4MuuvfKkREkrWAdMA+Zc10BDjocJciOzFNbPHrezP0tLLTzuYTbUNTctDhv
x40DiGLPPYtsUZOAI+CsCVXsagAvaJdoHDh9GmTnDdUKb4q86rWNsXfBOWSVT7Ip2HaT8NGUUkHn
nZIIvt4irRLm3IHrFXkmDd43zgwoZg5g74VeLdZMT7up60QI9EX5wHVU65ETvJFIsieNYvzQK8Xu
E5YM8rZIxnE+N/0UAkB03dJmu8mQvsjLpO2a4YkKgCe7ENdOdOtk1uu9WIvCXuGSz4MTN/FMbtcp
NtGeO417waFD8jaJNln2unh8xmUnF1Z5S+OKGkmFcXxMU8JhwFkIM0EZUshsOnkujdsrhs1k9imN
VPZI3GjCrfUCfvYmv3B17gdFtBODztLvI76AfIfspSW5yYPVDEftwzTprg+E7r4viYrGd9NjoY3X
vSnYBHNWCHug18RxSNb7IfNd/wWkz96ENfX84DH2Kd0XggvoKxvVklcV4py9SzMyjqcxtIRu3DR7
YuPpZA2XKpGJ/x5SmpjdFLVuudH4ItcjjLg7tVczoq6eUuPjmipzYjK6A58z9raJVTOa4cD27KvV
YU+OU+RQ9g2OWfjX4HxH6yO1n8q6dx631Si65hu0wE14lM2czqVYfZWeE7J0wxY1a+/VTSqHn+sC
vdRuJTRC0hxdXfYs0pj1W6g23FR7U2uHq7AYU1Y6vcT0IQntGu9nqXj/2F+SSa8kABm2v1QcfD/N
+QJS34g5/IZpkudfPUgb6TYJNRiv0bBgMjTKuLme8K2ON2HhJuymmc5fE6LQvWd6iNayy/wZB87Y
8ZVfTZJ7wXbsIkWrXHpUPsbFHLJTKpMcbos69aIvOKED8Y0GDt5e+0Y6vzhTLyO+LcMRJ3GlfBUt
J94HMUiUlrVRnQ+Xolj2Td+WXh8DzumyFjkjNBbkagE9FzV93jdT6dmB9bXMfUZLkGujrJQNgnJ3
E+65d9MM8IXL27DxNgFmiaaCfXn6Uy49uSl81mHq3LTeY7Gkjd7KvJ/5lkYwlDuxPlq606xlB+Bq
osldZjoabbIc2+6ouGxtJeMcLlQ2LHp+nWosjgSNExn0dVFIVC9zIlnwmmPmBq4VgD2QyFYxIFta
agAm32MCHM+VFnxytmUo7IsNa+auv3Gd02zbBunM36W3jq4ahF4DXCOTxJJrM9bfxUWH0KYSoGwW
1YotSX/tZ/z3jAgadPY5GoZMotBZPb1tus5TT+E4cXHgvFEUINai2Vc5+v2DsZrMRx0CuDoORKw/
vRgBlNhEWRR9F5TM40EDuBpKkeu8wNb3JfRdLo4vttDx3KavPolwjZQ8nt3ySLl2+is+l8b0BWZH
bqM9fKqT50k5XnU5yyzFYdurjpfrKtdg2UVFm6TIoPXmWT2tacCDDYu7xt4XqKhcOSxD4p9DbR34
RyIFxmhdEspNmC4+w52PX8GxDlkGZ+EOKR5/ErD+fwP1nzmQn3/eQO1+wPuy/fbXfunyD/7ol+L0
N+QCYOKfxBGGlvD4+O9+KfbRFGXg1KIB8gs0+v/ol+LoN/Qul3hOSM2DKL3kWv3ZL8VopWC3DREu
iG4wHwfd6t/olxDx+Gu/5KcwEwfXIwLce0E3Pnrk5M51GTHjsCHgfHh7BOiSF+DkEy89HjMEIK9C
1YBz7RmLcKmU59P7MOoGXFhRhiFAFGy9HCXUlCyozQs9Hbp0iUolDMEIgiTbvgt+hnGUHtJ1Nruk
hQ5Hh7HYMozVjvkls2vGXXKyHPT+kPV0R43tdRkXlENnrLonlPd9NaweYvY0twezUrPBsIMfZ+ID
kR8afbQR7tHWsXafsxWeO4qimzHEPYostj8d1NgV6VAW4U3rzdAu3ha9lD7B/x4ey66I6hDc9NpP
ggQM5DH72QTQirAIGCys6jXC5QawKDLfvq1t0OAnSaYrzCRAUSEFxDL5Koq6dTmvk1niZAuzcQuP
f37oRlgyhksx3A9RoarMc9mmYbzY9RHrAPIjGAdRI3qn/QtuH3co/dq5R/mUuS1qN2+DTWzr1Rtf
0JnxSoeO3ObrUtS5WudtatZxa0Pg4lHbqJ1ieG3JGCdn5g9rGVO93EwwuiiF9OISVmAAoTkXaI5S
VCM2xZe0Flnd0vitYJxsYmibrwNHc4waBK9bb1F1RvIMbE36puzS1mZgz1z2N/AkaQ8wLp+qxQxo
jS1UiD1GIm+2z9TWRiP0r7gByzZJvLptjNqGaxrtp3DGgUXiudKomhw6EhdX6KSbWkoy1Mmk7YbH
a7FDhI+/i/I5qXI0vTWFGdZXI4NelXGr40djzXweF5HfJgaQf0nV7J97k0Lsy0k8bHuvzW7zEDzv
k+RNsIlXyJoz1EZ4yskjU/cVI0S372iQHQuXg/7GBD1PIap/oxL5dQ51HJWG9fZyP7J2F4hxufc6
yLzNMJOXacEtU2JRNRLoZhbgO+Rsi+Ff8CoHw+9k1yY3QzghfijVTkEbbnv4rgkZHx1xxTZruTtG
LqTXUnXJiIFLkZ/9GcX7Mk3hiarGv3e9bs4+H/2DJlbdLlqwrZM9/blGtoMIZyTDdSc7/ggajngM
e5DrGHPyK8oUesWWyJ08ka27glwaZ4Ck9Br89PkG0AoMJrwknDAzGRGovgZxzf2IITaA9+oGxXJy
SCK9nPN4dFcaaSsoUxfyMHFmdoAHxdF5rn0AKOft0P8uKDiSRi51QYQ8w/MkvelGP5sr3J7DlfCt
g0OZi9yPqPOzsxOxOFGP61tlc7FbVBS25cDG6SUjHb9DoC5/JqtkHmIP2/w8L3Q+oE2atyvRGJ4a
krU/Lx3znedW7zYfk3zHIHWqtB2aXUb59EOhky8J3Lfu/JWFawVf+InvMc8Jj1NmOSkd2pazApr7
Bvsj9pRbN27BtWQQhocolMsgsZjtZnjLolq5UhTtUTK9qqyhd0XauN2SJcLH8CoTVwXr5/twzhOv
7MNhbdGvd82tYzK97bDRKo+k0V3Gjbc1gmV3jDX9Dz8Z4eqBchFPJHZxL6wvit3o4uWFpzKNS8QX
B/oYIzXn3QNj48261tu3TRe8dnTGYop0a7o67XIHN5k+7TdzNDkJ+qNATWUHN2zTFgGCqDha+01F
fCT4NPnwDZZM+boJjVPHpvfnUi9OvYY9+sOcx/q9y+YIvLFWylJi4nkAehbcUz7Yd87y5DYlBdk6
G6Eb09goXdVI2fsH3hCykaucbI0YkdzVEw3Vpi3QQXMUM7th8QEcdJ6uhbXzdYGdc9I60fDCjdTZ
WkyXqmwMZ1ISvNGbHlPgfRHbNqryvO+fWtjs3U3But4t69wichtnx5VYlThk/bLAOJhKja2hYEeR
jkkL71kwZ4Ml0AfRU1uUEUT6IU50L33Ao2KOjjRVUY1E6ubLPGTBtykh0VZa39sXKoZ79tw2w763
6GBTm4FAIPMARsXazagGhTw28Nk+L31uNqjl/V3X5S2CujFBZSWgDb9CEiUpG+GlFIMhoIJtkdva
jDGO1DayyKwgeTGKapx1cNbSkq1Ol+AKYJJ/v/YtbCzU0N5IAORPcxBhThoAqngxcWxPqzXpT8XX
5TDIdXkOAWueWJMuuDm84LbhSCIpdS6QF8CkfSBFtwII4pPcSKNBvnCjv6Lu9GJ2XHHmv2IPDV/x
E/5uAL5jEL8Ut5qGeVkEesaSbz15ZLkNbrUTEvNaSVwdtYbHVYFh4lIucdoeeEATgXDt2Xtm6KH3
KJ2bqymYyD6eZfsQ9Gm8IUUUv8HrIXue0nDg4MjK4qpAcXsGmgQH6DHqToEgYEHoIX/p2ToOZasz
tgl0hHK8b8y9pjn/MYbJusOeSPYCZhUSBJlpCkozGnHMwxGJPVzbik9c7tsoX3dtXMjNysaxmhJG
auJAFajQ67dxFfUMGTc9z0oRm+TeR7HyRSVtuG1NilcBPEdv/ZyQa+WlwlXKhDG4AYPtU9AIaOvK
sEviTYJVtvXHlV3zYrhMoIKA3vhzwr60EnumGVMVgmsnKboWF85b0U/ez7HL7e045NkVZX3Dajf4
wdnlbYclAOpcyeLYu9w4i49TVYkMJhWB9s8jmvItZM35Vpm0uO2KlcLAAZNVmOkM6BKhixT91QJ2
9BV61TWqi5D246Hzcb3vpqDv2xobpbN1lymUJCLUYgdiCx3KKVqK72uAPEToN1N1M2nZHOVIQKhU
nAfxPmBh1Nd6VDGtMEaaNCaRY+fKxBAIYDzgq+1NKmbku/t8St9zrPxX7F9cpoZ2rC6g+utPaDsC
s+mnFe8pQILLtZdI9+xYQ5fKND50IGRIE73BWeGviDxq4POUuwzgcz528hrThhiyxCkP3A6EioLg
kp/RkRPOWQz3Lp6LcvUS+rCq74IgE2Y5r4B8AJtAckK/rbCCAb3Jlm2WQLvZ6bdpjrfJoGuScEz0
OVKt5LXJkLxkHgb1heVPlj5kti+H9jT2TSWwqNR8XLIfprkPwhZnXFERyesO5O/Vni1Lr9vhzqgH
WaT7Ih3emnCqHKp33HwHL97gvCg5fonzHxY77Di4ObGnb7GnDovmz9Gkn/pkOmVjcEyYetQqecoG
JAaIoSLIDzXrm853nViAdLGs9D3xKn3zMsQaFdP4OHRu2MVsKQ7o/OevgK69tSh5GJR+Tx78totO
qVKtrMaoJVdjOD3wjuzZoDeph0gkjOFMCfTtRzi7oSYwvX/qRq1/jLzdcpzbOQnnb1g8MNhoshtA
AxDwK9MdYSXvXxHdrjvX5DgyaNTYLUvGtOwF8Ny6DTu5SRR/bAE2fm/jqd+6Ngl242QTzFENRS1K
XjFc4LVqs3cMRW4VLsAKk8AROK7ammR+zqPpdgT7ploXXtxPXar6koz9WmXDsmxXnddFS5Mzlxm9
G30a1JdQRKitYfWUSF5suAWdalGgj5hMfaFa+pVTYM9nXgJTlhaeQmSJdSVHz95TQ8ZbmyKesvNx
1WQ5GDYjEGxfgamkhNYbDDn6aoqX72MObESkBqIeV2At+AZwimz0E+HpeZbxHTCq4lhE4h4IZwov
omKuhUMg+uTsC4rV13EtgrqTdOex9doWXgGmENTivpxhpLYspQaZrZ4G3PZdG38HK/CHz6PmeVQ4
A4YCN3rbcuwIDyYncSNoKeYMJ300Pa8UuzqRntkCMW9LDVrMhswCsbOxiyovslAVY2wF3Lrj9VAE
rJ569TIFYDTKNAINK6fNBjljwHczNA6qz76vuIgRSzAP+wy0r9oWRNZKJOHOdxEcOAu450USow09
x/U0dkWZcOhQO4+rg+47UyY+6TZWj8lLAXvjG3DPwBQj3Wx+5t6U3SXN0py83EbnNCTJcysjZCx5
KLeuFhTc9zMduu++wLABaF78DdMJdUp4UJQo5mhaeenQXzGq+FMHo8TrYmgENMyCTOnOpMA8SOrl
4Dh4qCMhbLVg//jBTTR6aAymRuDgGUn65GQosaL6dA/s9fLWwoRsJktwyxcBIdUAXPsycmX3KsQn
dRHpDr0s8u+TTslZDSkcenkHO6Ne8ecO6FDpQw155S8RMEDHl6HG6meoNwODfx0uCF2A1dt00xQ6
f7bSIDIVg8atmEHzOUTxGj9JWH8/moD7px6HB2CclBWmUtjfW5B1pLkueORehjUcl00hvDCo+1mw
dRfi0rz8/WGxDVqydrUH2P3gh3T0N43nhwYCnGQINsZHgOABxVj40qZZ2Nchcauo47UXm3kE+XBI
Mu/VZiT74Y/SAhbr0eoMqb8ecjWipM8yKR5Wr+ij2s+cePZVkBwRNsAPpGO4i5QH17zFAGe1E5RA
5QJwm4PIOibnOV+xzcOQSdQOMcQ6mZe7LfNizKxCTI8if8036cLncqIN2QpQLa+CAPtYRG1YFWvk
bRh4aodoUU8XZBn2y8P0M5fBuiPBOleeHtcffgiiFYyFwx7I/OBfARfLACY2VJ0G1OvnIB4htcox
l8gubU+5uBGcpjDvbjDHjb6ydDV1Py38J7qp9krRcd2jQOmug8lnt6qfilO/iA5BbG5a3vKZLVex
W5Ci2eByrU3Y89MqC3eDmRqSYF08P7QYUR7XrMlLMGX1cV0SDf4jWeyXOF6SH6ZbslMyzMijxtu5
SvMJE0tVNNXCmNpqaIC2AwUl7lBIx3EOEFabzJkbCmf5vMIcEJNcmk/eUyuX9NEi0nuq20gA8UVx
an/aqfCvVW7ME+nnyG6yFJPhShCdbamR0YHCi2aL3zcIzFhX14Aj2pG7BG2Cqsw897t2HcwejLpp
3CSUwtyb2qHAks2WHHXWNDWPIA12QJY1Yz7Ojt5LgdkTiVg8HGI+2HC7zGnLq1bGiATm9kn1+c3M
YB4RJwhZZFIeMM0O0QaADkmTGRYWMPWrVKcgH0v9FM1SONAag0/sBt9T1xLazufGTtGtL7GxTlHU
wPM7kcOZY/y2RcDZenXptb4CcWcgT2Y6f/wd4/u30M5H2eN/HxkgvzBHAA5eaBbm43/0fyFNJAWX
4p+jnBs9fYONbgumyG5qxY9f8M7LP/0D7wTV4xIECI5vjjDU7HePwj/4IclvaZDCpQa8NqSl/sIP
iX7LcsCgF/tLCFYurJL/wTs9/D7woCJISnwfMGHsB/8O4PlR3XYRPad4EAwUswv77SPtiTaI1OT2
HdHMTuyo3EF/o3fRva3C8Zj4B5wzr5/r2z4mGv3+1AhMKyDAyDP9/aX8wobLV9p26j26QZxQex+C
RpidIJbaxDdsizl/lZekTJ7mTVjKh88M/n5lxFw+JGy///LsDzQ5MKWIovo9Rvj4JSnWbb1duP/U
hvNXHPnvT/lAJ8vMkg6renfwA0Pu1WNYuTNEizCkhQAaNDYYz4F8sJdbu1lqDsXzZ671n77iD2TN
0fJi4uY9HwpzXPVk72KWwpEA3NcnFeiHxWRbPcMcbY23ahlL3cUe/H97CjIDtJQU1ZxLW+8FhdMP
YM9lIP2oUvJRDS7b/2Xf/Ela+itJ6bMv5PLzv1Aj1yhXkg3vy/HyhYz7yxcyfPo+Lt/qP3hQf34f
yHwAyS8rkN6LscNfH4I5f86a5p1FVwSacjG96zws0/gTludHx60/FtdfHvOBrGgFTT0fj4FFZQz3
0e3FbQtsvSe4z33qI/a3vZvi1LgYkELPBrd0iM1//Uzx0OL2yt8uznvzFvXlUZ7BudlYhDkF5889
ZD593oedg5ihVqnsDQg/xiFrHZ3afXtMrkcIjcv12yWb+zP/rQ80ySTD2QRyXYihDMzK4YeCg/Cv
XxuUm0gCM3ifQFxaOIhcEnTmn/Tdr/+PLBR/JYH++ThwgJPLdMr/m3x6hNfEwuO3TNfNI1ZjFZ0Y
ElzDm/DFPMpDVIWfiun//glx+uGch/y8yDF2+qgIarXy0z5+C3fFG8qPIxqx81TnpV9DhHL+1Mop
/ZXpDJEgZm9gt0LDl+ICwajt1xe6YNA/TGlXOTnDzcm0TV6J0XdXEqDGQ7t2yR0QtKWLDgkzwqIL
T3R351nf3oGZ27cBSEqL322WLnQDLgYMgSWshAYFzLXxKbuK1gRT1TYzcIZmC1hnFvMvAB1zQzae
14XvMRq5O2OM2/O2V/XYQ4uD/16I8zw04XPmAgenp2YsHmfn640yxvs2akevoAiC4JDP81uzdhh4
QOlxMIX5EfkD6GBauOM0ujHZ5sqmOzBeknOnZIybjWtZ+w3uPne/ZPn0gGvVvVj0sTcYjmHMHtOZ
VzZVwU82eguU8hG/UnG8PmBdvvZzC4sYHTTBCXQ/5BWSRN4GFxDbw0TjxfDEViJMvRq6CdgezRli
s9PJjqqUshNvjWv0K5/7/ESRCCrA8ZNLURUc1IEaxyqD6UXX+nEdty2bjgxWHXY79Kp/ZAmnj50K
6YWN5U3ngYFACD/VofZM40CEl67MlmyteSDViTNM/msQjIJ77zIoxUkdMwRqpBYWAIWgyChCIpVL
MBRBMvMxtaTFOd9GL2IdhnYHcHzZR10hryHdoO98nd3buopkYywmZ5lYYT0/j/J98inYVeMoDjIV
mFtOCUhmZpKVS7oeoDSmhF22JCcIucSVAcJUgpCIqr1PSY3QqjcrQABpw5TVEmS7qy7ov5uhUfU0
C0QKTcgBGfhVN2DXzbKppABPq7XNAvdvb3olmDDtuFnoFpW3t7OJHQ9FY9edf6E0rRjjHwYAe6Xk
FJCKpzUw1bQBEb7xz9nvkwu46R+KcaG3fqfF2wTd07eBymjT9BgNei6Cos1RP2irCX3/riNpCxPl
PhMbR7u1rWCzggmYBn5xkzFanDzIRpsxA4My7hIwdMKiMWbzr+/G4HIv/ePewn7Fbk0vp6CPIhJ/
wYfLUYk0HB3GAt4wHliDfA84BHvRtF1T/k21Cl12t1thI2GsrUz6iSjyb4fF7w9PoSJEVmgIGfOH
w6JpYmYzDxNPllQhC8y1hKntJ3KCX8/c//6ECOAI/TyCsd2HEwnuxCZuOK1WVCe95vAJF9UiX/71
e7xUOx9eI0wG8IA4zoMgCT9c/xDfJi3mY9DR+eoY9BF/pCRSx2nJmyuZpnTrcj8F9tm77JMn/6qW
+P3j4clQgUMxi6L+b9ambNFUGlj1NesNm5LzKhHElnnXY+/2diWfGKf8Wub8/jTwsmBLhtWCoNiP
Cvchl0nRGnDJ5FfPu+HpHY/Oov2kYPtfFiWCbVL4tML60L+Ytv66LkB+WgNRjBXMd/fdBsTK6i3Z
sX1z95kT4N/XBnrvBHVOUOTgyeYfvrYgmXrjQ7aJYe0mGEG8BQQ4e58Ubcnflzk6LGi8IpSHUQzG
/K8fp6VGL5NYKoK5B8CZjOFGagzR0c5hHvLOVqdgnKSU2AYdVLujobEtByLN82CwrCGxSyEUTnsf
YxPtmiipaMCGb4jGAmdaofOqkUAQDuUC3Ohn0QO+K2F/kd0ucG3agYgRvPQ6kgj4SHTVgXpeJiGZ
vhM/xUx4gj4uGpN5k2TTdAKDoPjqp9P4XSjGBkyQbZPuJawwl1rGNH0swOmD/T3uujOuHnsKBh4/
6qzoaRnn4/Ayj9A6ls1E8740RV4sZcjzKd1E/W0S6z314MxJvINSkXDXShb0pw6NLz9ZpR8qycsy
RVMbx1ikMZIrYeD36xvnvOsyiSAEVc9IKUir6HtxDauMSpXzTj6IT0PK/rcHYt/nIBXhNMVS+nDI
IIXNsd4s1QDH/kuWeLCfT5cM27RcaoDIZ+8TM4u/nzfo4JH5FgT+xXv94z60clazB9uRfDkArdzi
hqrz7l40N5hRAMmbt//6ePv7Cs7hBYUdEkFmAnLVhw1p4yBU0RRUSOtAlsWjWD45o//+cfD7oWRB
xijAgsL/8PpEA58MkGurIcTvB53FrkuZZj+C5jmLH4d12fzrj/OhKL6sD1ic4sOgVUvhYvSxs6FN
XFidhBXYSVf0hHIBVnMXs3bIXzfIOf7kAPjQteFxWIEB/DNwxwIJAZfs1+WoBVjJBaaI7pjvgN3v
0zqG2ShFiNH/YB//Fk72/6isCqvun+Nl1Tf14z++/Bjef/yVGHi5Dv8Ayrww/A0KJeilLtAXdk6M
RfgHUuaFyW8RItsuZzTmEjncrf4hpcp+C/0E7RN2G/5peHE2/ZMaCAEWVi1gNIQ3IaUTwux/BymD
uydWwT9qiPxSNcB7Fx03YDcYunzsRXmj+ZCF/jdg3fuONZibaa+t5tm9YyJSossBIZXuJzoeBz9c
yglsuZTfGf81FLKyECgvMD5elKvS5QsUN+XYfwchvcr1d8JfcFbnwddCSahD5I7lBGyHVyHvYhga
kKIak5tUv3FfY8aGqYf80uFgsUvlJdPOzPcDxQBRXy/kBLnhUUUafDxhHpkcnoTByJUtp7ZHkTzx
rQ3SbTCF20Qk4OwZkN4QZD95/8XZee1Grh5b+IkIMIdbhs5JamkUbgi1AnPOfPrzcRvHZ4/2wIIP
fGcb02L6q2rVCis1SpwGpvE8mV5ioGKaHiV4KzrdvaUt9HPyQ7JoJ+ui2yXv+ZCsBdFjObsa6mwX
+eFGY56UwhfMGWy9eMRoeqsFF6kJV6UxrLUwWsP2QLWdrQ1jS7DVVkTUNDemwx/7UbaNW0VjxB7f
3AZIzqXRizLfCzIU8zP5b8ot9jG57PP3sbnI4x3lye0bFFLGR9CMWwviiVpL6wLqSzo/aYl5rMX3
rshXPg4JvnChzbBlKWeQO8SE4BAlghVUVG3KZSZq18+t+cEWcj/NR2W8TInmTYW/0pHVixWZK35n
t/47aWeunrIX8icHnQYbSVbOobw2EgbpebahOIWC5qXdUxFFjq5U26jhKYvhukpRQUEcSSQcoAYk
MnNwroL7UnyT5nej5LID9tRNv4XxYhdWvzJG8YRo4Lkr4HHk4bhqldypwq9oRhNU1qtxNLe0gc6c
rbtMwwFAp3HQYaMG92wlN+k07ZGEvhDQslqoKV0EBpnmXmh+9qaxnstt28Xw1K3VwDI0NvZCWXkK
U5TYQtxk2VqP+IKHNf6l50i59DGsIRiRY06QQmmt+hLbDMNcNazuNOEzNp/qHAe4+Su2tPWyVe5L
fAjzbBMR9mGGwS4T9x2vWtp9sKB2SlaaWaoxYN0CXgNTspVsM+YtKgxhPfHkZaEk5Qx+ZQtPUEJQ
ZsshGUVZes3Qa23aWYlIiYY4ZMF3jSyP/Tm8G90LjMhJ6OJHdpUdnMfUHM+DOD4HfbSr4spppsIT
RPzU8l1jsJdBiGZi7KCV3baorR1CCsKRv6peuuajeGhnlFZqXq1ysdnUjXjQlc9MkDwrewrM6tTA
z537kE+PKReOvV7BYAniV0FEPSSm2Upp1SfdSHuoHuVmEGTHFEc4LrO80ktkZqzJnKJRH4WpcXgn
bl3fXOWpWyniRY7qTcdSzazY1Piyoy4O6oLmwq9/xqbKZc+3FYrBi2P/dfbL1K4COkc90gd7FP2H
PGneY/aw9t+O68u/Drq/w7TfXOKW80/VgRsX8IjIu380bTWcI2hn/NsHden7d7hKnKbLEr0XONm5
fOz2PwUKyL/3Hf/7k8a/jnYanG+deZdmMwKM+R0qnzu9JV54ldzULdYwrcHSdWJGlhYOntauXQer
dqU9bGDjOP7Tzx4EC8f82/G/XP6//xbrW5hCmwpwS7L5PRd6N9cnO2ve6/iX4tNuL1KSqL4k0jnN
ydfRZndM7ypYOmZ2bbVXyX/s0VTk6j3OEHAPoB616arELyGFomwGz1m7bo2PDNIaDAoWevmqVnCP
S6E4RydCtN3KBNhd9B89QHIsOnX2EPUPfSV4VQ4vro9tDmRbCJptORj2VO1CA0WOvBdHiBX1Q5QG
rjUV27yLXKWkp5FSNzN1e27OgpC6A+L6DKZHu4MxjibNzdtfGdHPxWPRXcPxVRrvUvMR6xws9d9+
eKnkv+7bt7JqiSzAZImgt39GW8lmnmdo5N86ZZcn8LRj/TEWbnr6OTaSI4a4+jTk3IE0ZWLKGrRD
TEvzqRyb4JrnjQNdxGkBvzpozUKV7soq5WtTjjD8vUT7EGX4v7V4zbp9MBiub6iXsYdnoSZrnWeC
XNIu1XwbdRRd39xQPOLoILT+KUo0RzAsGAovvVwddT95ZI8N4XcO+BOKetmIbDqtOWhGi8t0EvDR
f2pRcOqacmvl8qYroLCV2trUJXsR7zVl4hpyYCvWaPfmoQ/XEn9Q6h/H4UsLz4byaWbmala/xPQS
cKLVYnbhcPBEv1kHpka5QqxN8jc+dXk1bOV4JNzmV422NGn3DWwHSXalGvmlTMGXWCIrittGoVfK
9YbQW9dsmLXGXymhrZEsO22TrsycDODJBLCUnUJJSf0Gm6Qi+pybkCmjXner6T7Rxy1eRwdNFe5G
1kV63TkhXCnTyGDc4S/xliY3OaFyYGU0KdWuNdWVnM6OYKWrIv5q2mFlpYuXMqxk5dEI75X8LpCv
gZVvZuMOZbktibBroPm1Jakk7WvSc+jBeMt5OVEKOykc5Bn6dYR2lnouKnZaXgLtAm3PhuhK6UcN
DWlHgcFtCL8mv4QJlTpylcGL+CqTZyMg4Y53g7zv0jypOfvFLHBEK3f4508FjHyVbqZtoKBBOhr4
ANtBcgShhaz+6QdQVlD5qjV88F0tMfCQG9yXa7/lKaKN1uqN4PdHqQwdyDjoX0EpqpqgP4KYsl/I
78AumF3GaC2LAJD7vrw2cuJJkeoNtX8008mN9CdR6rhjvh30r3V4TvhbAvwqK2Eriq+Q+9eBeG3a
yZnx56rjxGWa2Ue57HUzZjZgvcvXMeGs1UpQnoTRDiXZjlOFxV69hp2+kdV2rcmEgGXvM3KKePxq
h9e8DLeitcXfyi6r9wK/nphjNG29vm09ZlhwCtHrxmoNicrLTYhMs+xkycWE1gBYTsOI+iM4BsOL
CbklNYBHu/eWTC8pe6rrm1oB6Xb0mZbuqEB7Yvok8GyUdttrs13jsS1hHRult4b8RalHFRgeDK6N
u+KUcgtkIdK8qV5hJKtoHlx9kh0he4DT4ki5QO9huk3JXQOvaXl9q2BGtbyL0JwLvbrtzDdft3DA
vYL6oTKjkwutgQPjpQ1DhPsQPhsLBy4JXtSvCu8hmePEyJRVWW5CkJEZMMi3MgfKoKG8zsZHJ/g7
iU5NVjkBjM7OpXxtCKgeMY85VER+ZqL1iWrtLlW1SxrrsOexih2nbShYFxWcRvDKOdzFEPoHrLd7
drITG1gIqYNEW1ThLDDAa/JT1yiepeZWC8M6zLYBYngpMp2xfZMtTBrK5mCWRznk+BmidcyLWvD2
RTI0FMFwBaiA7VytsmHw/ET2cmilyFMG4WGQT2a1G4babjj7h7E6hcVVB78aon5Tz/Aei3SjKZnN
COQ0/cuEvUveGZsqRkNQQnhR5UMWlOSNBg+qNtDLWw6Tl100ndNVxC4qByPEcEpo17XVUcYeGv0p
Bg3DZcCGKQTp7yLmX5G171TB43W368B0Gv4VjbTsLLzTp8btRdNN8rMs5E5EzOnQ95uwe+shv3TR
fMrE3k4KYBWorkaIQQd+7XCQk0zzRvNaBo1bAs0tIo7eoJjqMq88dS3fSMbklovLGEB22EluJ3Yg
XzC9NHMrU3dnhJ3i4ArFpVlu5XHMT3me23XabjrMAtrIdyJUU6Zc2pryVhYvyQQHycSXGodtv9/V
2EipaueGsmJbyuPI0TiquC9jyRlpqq1WlcsGx/Orz5RvsOtzN0X5OKIWr4Z0Owq3bMycOfdR+Ew2
YgZU0BWmcYOjUpGbcy49VeyTK+ojohA3Ca9qvxzCXujfSq20TYYuk3cILirsOI5bSSOGxl8l4VMF
SRaFO1rX2GnDhbvIACccW76hpHkrfAMviFem8k0WQnOsHsLkrdFkzzeseyV+bfDbN1n/9xVK/bBb
l+I1V/ArCCMvls4IiOy5SJezeh3Xw0pR9yoeQLBq6UU0JuCn0XhY1APCh1gVHjC/I1m+GyNGbRTo
hjTepcH4glm6wJwbQI+MnySldcuO/5U5KfHv8+YSQu3Wg3mrDBiFFLQ7uAmGH4jp7da6q5rYMwLo
9kv/rR9M5FQy/YwkMLNic2ZYEMmSddK9sBxyNCmHuH8WY9+z5mFTpNfafx98tMkcPlpauLWE9sK/
KDKJY+NZ8G9S99VwggZQrtQcJ7wuo2uCbjZx1Vx9YoAU1d0a3i1Zc/iaVVjwTQ992K8NDM9KnjVf
u57nrt4PbiKYdmm0nmQmrqab27jKT9b8qRacJZbpReZFMtaChmQEql9F+QhjfTep+FH5+Rop9Ihm
w1D4r4saGjXG78/zPMDDT3lVDhrzpxSH7pQQUl2ZTqVfY3He+fQx0rI9zzGAMG+J/JQYqLXMtyk9
1cHJGJ+VmDEu7G290SB5a/gRtHzXJ2BNmwUlq8TnrlH31URhNN/rpHI6mlQ/mhk2OC9hWPo5Jvda
5Azm7LYU5zlvPQt1mKxhLKF9jPDuWwzWpTp3DGOlWms6niLncGHarQ3LiTFQoAP0TFo5iezSsR4R
7m2iKOGF3JfKmZl8bIpNgf5e7Tyy6NYlHYIA+S2Gkpd2/FTHB1ptdN4JpeFtkl4tfXBzdatAdCzD
FzWud6RfOXOJo0LWIkLEnsPYapUAfxtMfuuXG9wWH7PmYZK+GigOY1A5gXLNOcYri+G++uil3vGF
s2r0roJ0TWydaiALvN2xoHWGSWXUTqkhmaMXwg4pjm2JgiPA6SviESVdtMvkcJsrw2GOClfjRvd1
sDWEvVVqyMJv+GrZYd+uw/YXLhmOYlauzqcdCedigHJtPnVRsB6INOnyeROhXuyHI152bsrsLRTn
wXjRBnNtde+TpvBhgDT4dxldWJuovK5bAYe4RDjXyr1MKC5OAaQ5HYLpMkk3Cx6QmVNK8OFIZxku
5Wfclk7fzFhdoulj0e+zQ0cush7M5rVhj43LpDdOqVsFIlPvwUwlBwXKph6s+6iqmZvj/j6Z67NP
E8pRshZ0DVQgWwsgEbnwwajJN96+zANsr+koWKJtaM0uyO5z81mM9pmu72J8ztX2SZxPU4nttIgz
EFVlxnVS0mU3md+l+kPpfadAYpUBeOnhvZEmtobJ6JS9Wpx+mEO6gzYiHkHyUycOBkC8wvQKfKdI
JDvqfCA/5YxaCZvrbI6PrEdWzdgyspv8u1ClK3RDln6cJMSLxXWoSjvX0VdM+rHQbwLStVYmCpuV
TYdRDBjEbmCPpCgnnPBdHZuDtKUumik3uloNWUH3iOdFkm8sxKRNWt/HOZUPkqyRZRtVoC8wR77F
r8IfeUPeE9xu6rsoejetyIl5czIQAUNsDg2gnSD/yoX7DCciQa5XldTtsjC/i0RCNpClhVHi4mRq
G8FkFwFViIMiISZCiBFlADxqz2xB4fg2Xo2dmjGXzqSC7qSv4XwvLOkRw5OWvjdWfaiVO3FABnMS
KWi4w6yVoVyNqFLMOHZUNXUa870ISxtrBrA8VP0aR2XduGFNMyq+6gREqCFdA9Y2CP03qsJHn5AF
Il7GjHfkAx0Cs5TmJX24sgzfEXv5JEyv2qCgn45cCSlwWM0HqYNfrL37xVaQN2mL61zfk+52H09f
g+U7qUqhSp9zATdZLgyC4aFLP2XxvhkCdNOKnchvPm1fno2Y/EFfavWNiDwj7W/D+B6rH4t6QDBw
IIq8cDqGsb+S412P/WWXfElVbOszZrrKxOzEB8bQuMiss/tZ4vnqk6P7zTaEaxEazwYLtki/Q36k
yVcrwIaIikjfGVQ4mwKO4QjpWQVFPz5VQwVfN7tYXF/eMdpPuivkNyYGuytItMZgqUB8odet12Sf
UmA4ajdvhu6Xn9MHjqObaIhUlMS20nsx1/EThkvf1Gur8A++9N6VCLsjvEBi0+uyOxRJAyd3sljp
UVM06ym2ZOaJV7M8N2bN9w1uEambaizZTGf2qBr4miQruCYMlulawXlEpQ+FnGP74lWrz3MC/EJf
TDi7aLz24wrvSb/LV0HXOahmbUEYNzNAXiseffqwbubUJb3hNMP2DpGcBWIPxWT0rHI+CPAsxuJt
FE5djtYUjTssTeZLgoqlL+QInMCPQ/6ZlLMLpYiG5LmjktRd6ZUUuuxN6XJXAw8DAY5KUHU5QeBl
kAL70Cavxky3Nsm4kIGOaKw+pxk4FeSIOyxl17JGJD8eO00EyzGYL3sXLradY6zR5Yh7mIvGgEtC
DTFZkYeuAw7GZcg2BkNEVOE9FTB0RV/oXR9b9avkDUhg0Auz5ijCq8JdqloCr6BplP01MI8t/W6N
TIqQWknGJPZNZj8bipSn+aK1dx31sF4AnA7CAt+s2ften55aJoy0efW7Z0t5GqmVQ3YX9TKOYd0q
ilMXEXPSP4vF8JZZ+jrhgUWPSOz4XQnk/D5FC6ICmyCktNLHMSahlp48wylFEKgiHZanjP5pqPLt
A0WizmLUMVqyxhnZBL5gDaQyy/xtnSUrXMIcvf/S+vlg9fJaFwpPzPNVH+HpqkW7drJsjJ1sU34x
YSu1QNUMAnY76Z7QpugwMI5UA0wSzrC6XEWgadYtJ6rfVW031/T6+l0sHySQgU71MZh+5Ttqg89c
e891MilqH/FjyAwPjzbseJIIrClv6M2kYZMNE5oPoqkwO9OtdlVCUEOYu7OKR6W6GAx1pc+Tqz+V
tnJFztxR7y9wuM+lHrpj8yr4rxF+Nl2LQUtJzwbSb9EP6M0Wx2m70t8aGTCOJk0JOpeFEQI4Os/8
v9sg/7Vt+g0W+8YkDbsYgydDf0vNW5qe/VnZWLTOAgS3KTlqyLR/AOL+CbUuezQ2adBJ4cJ9JxrJ
UdBOc1XelqzuFouhEsOLVbniTCbXnh6yc4EmHL/ayXxgPwY6/77AXq4W9g97XkMzAfxZ8/2+gW0w
FBalsr7NQC6RtJfEH5hMf1je8QOmpRLLxkIe6/XffwDJBI7AcnfDV87TDkuApb8y1oqXXH/irC5/
6u94JkExDEyKiS0JwNW3X9IiyCxZU9yy4mkST8HwIBXCT1D87zSfv26XBC2WJAt4YUT9fOPFlPNc
cpTLt8GJTgudYdlkbBcoXH0ON7IdsiQX18IPr8gfnhEcLUxfIdCDvCA8+I2L2w2iNNEV32ijnFxS
KcDdD78g/eEl5Ce0v95AXsRFRvF3ui+OfOzi44br6t3FXDgmHwzFmh/tVVdciW7ooUpvWJhM7vhD
hssfr46LY5P8l5PMt6tLJL3qJL25ZYSGGxqGZYn1w1NjZf3PVwNaMQwDgO4/pGgouVH7+lTdrH6w
G5iVSqQdh3n4ykprdvJ+fAsGk/7F8C+WGr7FZfSox+1B13FJwSsmiZvtgAP0MZnaXznmY14iqUDF
6vti4W1cRnMZLyxM4Yp6bSbTo8LJzFLFYTZ1sFU4y2mz1ZEKZ4jbUiFxdOu9rV477Rmm0DapdXdZ
R0d6vWpQmQEW1HsTv2VFeGh1Tjw1seN5XA/5B/aXODGR3jtAlhCUXVdIa72R1n6FbBTUMaAV5Tpw
q+Mv1LftMOG/WKMBE7waTxcrfouku6BIITYF55RBUVA/u+5l6PSNCnSjKPNWHoL7Oee1nqUOd6b2
NvrVNtCDraZXqABBOWKNeQvDTmlnTeGTpU0HEOxtpZKsVeD20ZoGxYrtnRG1e7zNHCHU90UWOYuY
IUoSzyifhFjFRERH+g4uA/R61lkQynWzRQexRWa6bjGdhMTl9Zz2c2mdVDA2WaxYkwYo6d/xBT7q
Q7MJlBzbD97VSjmIwHKR1L3iZpAPB3IYcBOAXQzCUdchAQXjLhngsGQv+C84mIfaEk2oPFbbUAaG
YJt054fEH8T1pq8MMJD8KMnEoacY+AXRQ29Zlxrgv5ce0pnBuRkO1pwswym2PU4EKD8l7bovtAOG
fRykuoMcERLuYcZUK2XdwfSfTVf4h7asXttA2fS4xIRdu5ZldSXkT0OTuRKDqI//Orp6uwlvbSSs
1al5CJLHoGaghzk7PotBt0e8jvl70ns4MpxJsDZWw2SwwB3uq4YJzRrx2qyk2HDY4Y3rsdzm7Vde
1edhmo585wwc9cpHwmwKHwEuLHFJVyWJWyHA7iKBi1sMwpegPIZ+fp+CnYVieRh6X8T27doNyl2k
qM4AHMOK1iml4oKCcgXIvPMDSHd+uAcHu/eVZpuX01rrg1Xox44CUUPtLLtsD1Vy9uUPum2/woqT
8zKhNc8+huQwxDtDgmwwnQdz10A3R/QapIpTTJVjMdM1SKYJQfml4dUEMX4NmZ2wP/pF02dRG2KA
107rHCQ/VtOVxWZdNW5tPG8rdgVpS6tSMCyBRUTDW+t/UpRcxKi04/VJnzDCrMzaieOGioufik0S
AtIs/vs5Lu5CBr6RB6erBAbEvSV7KeazULHhIIbRr05LDnprrLrxpU2OurCLtHeIvUzGJ5mS3qQd
zgfCRq/pVyqcGOLxIkiG41vHcLpT55Am96mIH60EmA6/R91KnUz9peNW2PVPpWHskJx7uAkdZ986
h6lu60F/F/gkQwi/qozwocg8qIF1iEO/dMQxvqip4IXzGx33A45ZtMqL+2meCQ9CFr2kWODZTSU+
DTqIH742yl3VqwIwbdWCBidbQ4qfhlq/IwrQVeBX6HP5osT6Fg/wY1Wph6wLgZz6TzOJX6JExKJT
FWTMtKTaU8uIXASBo9xKRRfCum1hrTOl86ZiZpcxGVKN9u4/d1B/qPuqBt9PWgRmOmzp32vXqETw
k+L5VkywRfrRbWaN2iX9UETkpX341l5A9IMUR5L7oon5VqcYbpNKqLWbJtee0uGJEfLccBG3SVkI
T370GCT7fOIBW8fGlLdWt6yBZj4/bhqeYToLqjrJXYwv7TErjhgK2zXeIULybkCr6JL7rr6f1eKH
yv6HmwNzSyIxHT4v2N+3pohHx1Q3DbdI25vKPszWef4Dp1RZSHrfbgz/sgRPHRKWbH4nJScoCWqx
kW8LV4CdYEP4tOhpe9HLvPjKBtlpN8yviHoYvz11CRtFsrLhW3uV74Nrt5U3udNswt1PUkBF/0NX
Q09r0jNB0ESp9a25FY1QN/WxeZ9Cc6WGPZ94/awN6n1WBE9SOm7yQCJQ4cUq1L0+VB6SmCMU62ta
1FvJHL2RPUNBxQKYFKOPxARwijIvTNhMZbegvA7hfC2zgD6wxMsYxfZTIQD9x1Jha9nwYii9wmoH
GYbReQWzi2A+5kHpyoRr5Ex7banvsTj9UGTtpYk2tVS4/WQeh/RUFATaRadIpt+XdfTaaBkz9tXl
c0UuJ5C1dtVrSOYKR/VNjBQ7Y5+Ea4L1oMrVZpZZzJdroXg2p0ezYYdUELAJ0BTVHznbOpTnHEnz
iXCUa4XufFX5xRuUl5NulE6o1vgJUYsKFpRFtCqWrUVcsCRrsZoYAVTuRTna13guCBxn8xScDb/c
pqXhBr6AEmYCnszWQfeqmd3a0L8qnYgXoToq1OdeGsBTb3J3UU2cvdP+bLHHDNHTs6VwFhtwDLSc
cjLcqcUajsOsaPyDhEilnaL7wfwM8muIqwOyFSAL6aONSJ30sWvORqSd4lMS74NRuq9l00vZC9W6
N1fki0T3RNRsDKLapJltg28cdAhVU7vsIIV1mUnHqAM1SNmF12ytlw6AZUP0WvZfWQoy3pwWKrFi
3WXBsKmjF4MaGdblesARpMMEDbs+9s2AbnnL/QtZNn9iNmGH8WayiAYxelxMksPoz66QYZkWg0oY
j2GWwDQAaFfZB7+UwUtkPUpadDRYhJSSdcpbCAYSdIcex6QomfY5/UpI2U1Sk6NcOUIxuAMg30wq
BClrsHWT1YE1MucrdjSCMu6w5YaciI1QPT8n7MhqMOUx7hmpg+xm5eG6ldSPZKq9IuA3Jskie0s6
m1Gxi8YRkG3YCTldoZXu++HO0p5F67VOotAJ2xmoUzhUFodeRWcyPKT5R1rjxyTWOzOtn2aCXmSh
2dYo4jF8T21Zb52sHcHAhJOKbCyVjqp2zqpmncKbseAAlHlwN3SCVwwyqxqidI1NzC2CCe+JyZvO
whKrqRLLhlFhh1q0R4D8TV2Mm17u9gm+cZUm3odj5qk1m0EiZuYC/zRff8mMjzFicxDr4DbSsZHa
53zEqw0r9VZvXKFSaweH2AcreB+a4U01U1YAbBHr6KguO1pcNhpB9yxx2kg9PBFJO4sptL8lwikK
V5SllWmMdzj4vAwGi1YTYnv5JfK2DaXwwa+2NQfPio7p3sLpheAgr23Vc2B193jUb0frixXkV/Q+
6XzV5lqkHW4n0SazBFYnWR+o0SRYQePBQGiHJ4LILrFjfaCOa7mYLzJdSxp2q0FUV6XIvYRDQsw8
by19kYVpoV57IxulNEbdjerbh8TTtNea3ULdsAZUSleEP5HCBhxUFebN8+CrmzotLoLgStb4pE3B
fTtVS2uKCsuHEYLFsT1W952yVXXFLeR5q2MxnWeXirxbXRRWac4WI5NIC1GHXZ5JP1QcaYFgfq84
qJVMkTq82Fwj7v+94s99n/ZNPb3H2/SC8dwGZr87HGBR2kBbP9T9b5T4f1HhdJX0RWQ3CijNtyIS
6VrHf6b3kWw0W/VYATnjLnjgXLFjj0gH9z93M0u38vu1UUJJotBFHDgsBvLfr82XEYb3Y8u1aStl
s8jk4fT8qH79QzOzML4XMjXEOqy6f/+VrBZqv4mkdzW/YD6P/VXtGGiL+w5/3uanO/iHxwXJf3GR
pQlB+fqtB5GhcIVVbAIBiY6xoif03cjBMN3JXqaN8PDf3j/ULfycbOLsQK/2rRvMkhpijmbekHNu
8xU0XVTt7fonrEn5A2LC7xAvQkMoklv0/aIirO7UWLYov4glgWJNjE7GO5DsZynhlCnrq+aDZkxQ
0E35ER+3CjVuFKEc2kTBNYse+6q3sWnPnHwYbshucSmtgTcPUX/J1a86OYnCVSseW/5vVqvhZRdv
xVrCEry3m3xby7ClfWiLwUcPp86pyDZSppuJob0fPZnjm6gck7i8I+zCtVqcY/OGk7w+tN1WAmQ2
on0Tf6l6b+cVdFo4wqOwNhDnlRfD33fJZ0DyQaOdFE0iyRKOgYV3PRtJfDan6dyET9gH2TAviThI
FNxLCRoZ4+Tcx50nl296+WsK8IDFArQ0QTbas1Xf5ay5ZEFkdr6O4b3QIWMd5lPZwKbDSFIURay2
SrdOGWfYEwMaILwkX8sepPiNmrRRo8ExlYsSDU8Yla5giOxlP9DcOEvdUTr0UBGnHroSRrXaqNvN
4iRLbNsgLlvaeJNmxlpjX1gzl4G5biMlduSCjUhBXMRbPmdHXtxVUQAKwDuxgpmTUtvKwSpJXjWM
xaY2hTdoenWYngVqbhaHuG93DqscljIVpj8HzLjpC9idlCfNZ3GSRMo2DsxDM+aupOQrrWETkJgb
SUiQU5+DcNskvTPV2YZsr3Ww+Gv38DCF4ZwwVlNZ92QHHArCU8YK8kaMm3YI4XY84/zT2oWpPSWp
/wgR+xglbLOti1nWu2wsXgnE8Fg7Hwycc2hOU5zMQsPRl4YC1D4lfo5vNWctqe/6pmfBDKveQfO8
strHFgG50XSf/XQzJEzwlbsxuVbmJZGhcwaUZQFzQjFjlwhMEop4q0KtKIJVgF0TvoT2ACsTJhLL
wItYPWdCcqY7eejN8Gj6ogo1BNVD/AChQQt2Yg9XBT5gHH/G8MGbBmsOs1mFnXrNRQwVnxKdFzPS
SUkUUCSHwlYVG1baVEfM0PwG/OAcitDw5l9K6G+LSdxrrJxDFhDkJkO81LZlK+9NK3ssxe4hqIyb
mlmeGODOyRVEvnbC89mLhmSfdufEaLezP60HQ3DM9jKxX5ufZf5ECGwbnd27iBI8hoAMo83uFHUd
i6jZFm9qIZPP8PIfMYR6wXHs0TTbnd/PvwZa4R0K8UsUW7uqzTDI7LaQ5XKamOlomTjiWt0ViG4l
gxZNqXgU5+CX0PWgh7Xm4BmwixYNQgcgSMqmFQ6XmqVKVLM170bjnql+h1XaqY1E6MXJCUX7Q4X6
Jc5HwioGdwzlVWhhiR/VsO2FrHT82tz7VnuJSfdAQ3Idpej/UZwlVdQoLgrCHSKafi8tZYLr65gI
t2kHiPO6rDFSe3DDfX6XOz8JyP5ZLMEl//ZbC1z/NwcTow24slS4ibtgg4XJfliFm3j302H/p37j
t5/5VsAEkmmG2vRv8bbedneB19vdqtgCxt/9W6b2/vfwr9/Y/kvp/b0B+P2alqH2b9dUL665y/2z
rtJqWPf7d91OHvr1z+q7fwLvKkM7IfAGszGY+bceIJ2Q6Td5Rdfbor++l5sfKvGfdAu//cDSF/zt
SiZDknM/4wdYKpiE07LHdyl3T/5mwsXNlm24LJZrbf5zA/BNcvpXw0byCA+MLQ2wxPddBhbHWEFa
5XvrIiqU3XLlby0HVMukY0tWqSe45k86xn9CINzK//tJ45tEgZGnKUKz5ErbzlncdAQHWhMcPTxo
slV0/alJ/OkajW/PzkxzI4Ft/Y4ilF7cFWwiOM7BWkWEhVazXAMg/lcxff9qg/FpYYGyRAT8A0up
pobNlAUoO1V2EQewEGMsRNP1f354srF8st9e/9/UHt+uLCQmOf4f9s5jOXIsy7b/8uZogxZTh3JB
pxZBTmAkgwGtNb7+LUR2dzGcfOFV81eTNCvLJBzq4txz9l7batr3Elm1kl81+QsDYbpkh2S5wz8U
5ggJYnozBtoPE3dXYu4KoUGC4g+RCG4SmXTFR6nbzZIIlJ/AdOtag7w2slUAtFy9kne7qUXBL8SL
kE2mgYxRTO61+mef3mfVlSI9rY0HIB3uqPfwk6FUdnvTqq80AlnyhXdFbVFU/ihCpkNafRGL2Mji
6yVBeYtbpCzofbYJNE7RkRLG2Qb/bNJ3jZk5+jRER+kjKbfuoNeeMEHI0JRjs0xuMlDxyN0l7GJF
vhgXcUNxsMm7Bkgg8h90sEHhGcq4qwlAsTg/2Jd71SiRJdMPxignVURYxU86jfpoIGIgXImys9uW
9+TEuGb5FtX6JlazHRUrwA7sOiJY4Qyhsj5uFeSsMkFzag5fdbyeSUXT01cBtUYcvQ1dZC9JYWdh
5ypJhYBM9ws0IhkXQrIEWuCM9odXBPw93aRIN+w0E7bKqO/kPLmmB4cfExlnBeM2GHB/IJdcde8t
+w75UWSmJeJzjPSjWm2pNRIoN6U2o1Eh+GW40KfLUCw9sTB3UoS8pBQPKhFfGnvQJOaGaJRzM6ag
6LKR0VnIijOY13Jq+CjsJfGoh5Dabzqu2dStFelKO0d+Mou3glZss7reiox/VoMD4ORE2cXphz76
zH7ZPL+lE6hsBiW1fIfYbdMxlJMJw6Of0fIlbi8K9TKQfyX5Iedv5Dq0kwjh/lFUf0WVstHHeBO2
iJto+KjS3ZQhimsvDGIszP5BVV7n5WMKKpSfPHZ+L2C8LDzROhQA0IXWH7qXLpjgZ5r861DhatCZ
oYLM9ldC3V8oD+l4gPaCMCzy9XC2U/ljKm4RQFZRuBHQAA00L4AVbobsttOeKw3t7LS4/UA2jYZh
ssPvmTcw91fTXH0tJDOq8OFIfPWHbNzJTP/0eiTNGtI7vz1CFI2LRdYdOKKuIUbbvPhptk9Ze6WR
rB0XjRNb22z6UQN3L3Ofp58IsdgJi/ZYDfFuxmcaov/RuYRgmXw5Q6FjPsXLR6xCsZ+PqWidWUpO
UnP/WbE++8ZOPj8LVgeYkdO7clVcBL7kFB7YS3RaNhoZXL6vqRM6yn17Zp2Uv9nt6gaAPZNcMomO
wckG1EjZERDnzdJsvaOKDbcVomhvfmWFptOyka8YOVIUqex/tUc0QeEPGKPnet/W19a3+vlXnMap
EIWdN9pY/jJVMjcmJp9yPnppdSfFhGkk6W0Xaq7Qa6hoo+tu0bF+xm7WhLTjtN3Qtv6ksi3Ixdta
6XxrHtyUHrJOLxzXJYOiK2akM3bP5UJOzY+RMlxc0zNU/jkw4JIbhHwaQ+lgjG1kQY5Zk9oWDzSB
6ZM3A4aMyDMRiSZLdbDE27hRftYmsS2N/lCnQKtZfsxM3E2D7kpi5MSl7Mhy8Jhh8KnEmwC9XyNc
d7hpRJ6tUNd8tX3O5xwSeuiXycD7Q5Mwlh/R7KMOFB5m+ToWmidTehPHGiyucjNGARZCPpUiwV3p
cZwPLVItadYfw2Q6ymZ+O5R2RgIum2PrstO0yLHE0qJ/SpNcGaorLoyJA8PaV/Fw6DUgI/p7gyW0
7QY3WmOM86H5NWA7/PsH8rtaFAuopkkiIx3YNiffxyKHhCJ39e/+EPpZl2EEqDvEC/9O4bvW6l8+
xp8OdvIKGWE61YiT3gdvdOkY2Mnd8ETqNIkUVG+NPx702+WMHOTbftvnEzxp7inDKGkNJzja8n7h
BKetBBXT3ACBO4ReeeZ1/UafxIvy6RTXKvlTkRrXbdRX/T/X80raxjTcdE8823D7/r7psgKJSFeo
uE/2EL3clUoljJyWaMPd3ChvKwaFsf0u2ddnTuqbyl6H4Pe/xzrZQlREdwxyyRJEpKGZP3f1GcjK
2ZM5WeNUcg/JPUa+uxOuDI8kcg9qpUM63UpbPFdcr1fmy0P4r7MxT4rrzBymIQnWK0cIns3SdKAb
gUxG3JgOlg5M0AgXExWx8ka9/Pvbpn4VDvF0fDr2ydtG7ADAPMn4MAHgq/2wC/rgGOkYJhPsE0Jb
ETdU8oHE8jInuySXsBj0F6PC/IkskYrcBy0ZruTyBhVvj4qhjh8jBYc/bqEqnR/JZzrWzMkXI/Ob
atewSzcMEyMRpaqTIl2JBOGhT5rG5k561tzZel3vxdC6GSl9Glk4s3XSv9nHQMZdsbQ4v5EEnuzd
0whKNrmB77kA8MUkq9WgczisPr3rGgKegY8IALtZq+Su4D1H3SPV25iJDWNTp6j3mc5Zi53TgYzu
tPcxISwo/aVi9pDb2zpFW4+xoma6Zmm3OlpciTabkpd8H34IoJ9Nwjq16jpp2TVBoaV5lQ2zMycv
onE/orauCHkyZsadzVODqVdqyZTV2R7XM+McKjwWCLANXaSCdKKfSq9F+igECNOi4BrTTpQRBCl7
YIi21D///Un59nv76cqddCJy5K2GBiJRMP02jV3BDO3RuB2q10j+kOlx/v1o37+Anw53spq0udYI
LS/gP3q9gtLCuqxcyy89a3duNflus/nHU3GynNRjpYgJW79VoTrtUjfE97VBxUZbB2720wr6OPPO
f9PX+eOIJ+tLokhMlJL53RBISsLJMSawVgM2akhiRHHcSIS60X46c1XPHNU6WWhqUnNVs5rf/yEU
r18CyZW359gK3y7O/7p11smSMgVjTbDt9G7VxwGJNgKNM6chf7uF/nSEk6+20kqyNEAQA+yHu/wQ
AkXJBhkhHCa1hB0GuDSWTOW2MyukhLhzSzJnEBSquPw/hozwgHHaGEPZYWnTr4VauTMjZsuFei+s
2xkCjQZJAapTX88QD8482d+WHJ9+/MnnX87pqDbpehN+t/S2AFScYLfc1LvMLR5Mbsi5Wvn7G6ID
nlWYGVnayRHNbOkLTQOvYWH+/oATcuZh/q2h/vIBM/91gJMSg1DwckqXmfcHCbSXb9EB0K9BU/6Y
POfu4qCR8TNml/5kT25NjDjza1ZUG8LEOTr199UVUltDBAHH/Prk6WsavqSaOv8uQ2gO2PFLar8b
Pr4uR9ida5zq30zJ4AcjvaWlI3HE02s7Dgs5n3L5USyX8TSQGz34K/tIGPS9xTgiT56qeLmI22QH
obaB54Ma0wdX4Tc6u8q+d4nXdUgCIjJbRL0x+YIpHPFuuVaSuJjYVgLP7YIZpLGI8CvE1yIXfXPI
Dj2jDE22HvpJd5K53E4SEgepk9nI8A0zM08fXmrG4bX2PPWCXYsMUYhlWzECLK3XKmO7dHpO1WPZ
PApRQJflZyr+aKLXLP45t902TZOLiG9PPGJP4CMojNMxLJQJLz7Dp0wkr4cOlUaLSAIY26gNRi6c
KLrqxXLy1reXeRdvp3raizkBy8u+KyMvzxvsRkCyq/Fn0otbk71WKeSetASiLcLnEXv9ykwIlWFf
WZBipPJtq2vlUjFbx1LS3QKybY5vTNIcdK8nijFmQCVEOMnQ3bfdqkh4FzBN1RZbJGxdRpNuiR8h
J0N8l6QW9wc9rMU3IZW0pLmKaX7J1AvTDBQtvxMkO9B99j6bJcAPaXA5t2WbQFAZubFWuRFZNob4
xUp4zIvQqUiiA7Yh8slHqOCSNbSN8ElFZBjNtInIl+y6h7JljdIInQn5s4VhR7q8o2zYonKBP8Lo
c7iwxuwili81dqktDktmY5somrcaZUEzbkfgQTOyj1417DAy7b7yOxLTrNobcplRz4Oo36+h2yli
0o5OWqKyLcUmpE27fmIcS9ZeGjzTTXXDioHUAlzXdDHr4XikZ232hP4ggO+fxFwA0aG6WbydO8NO
Rl9Z4pu2Kd9z3PtLJIKeidHDgm1o0WqjDVz8Pu7I/CJKa4wPwBEdORyYzoK0DMBmtC35y42jzFCz
0hUw+TM0xAv+fBaMh8F8T0oeVgV+WJJ5asB0Vn2VVJBNCrgwAiJRrgbtrbw8KD0S0tBNCbqRYfSq
qG0TcwESQqworUjxYhoeZbxgtSXvloh4qpGyitZfR6hQnfllrW1IEryIIULp17LFZl1qDtWaH1I0
+yEdidrCho5mTxrzFR5wEWWqG/GNJC8Fx9dLF70p4rNQ+l1UEIdcAMUY7pIaBa54YdETbDOfqEWb
Ps9V1e06jFQ9o9eUeBEyXXbDxKLXzbtYli/1Zwg/TWLZbJuZihvMfpn/BQEtrftFOY7lm0QRaCC+
ibqnUrqzShp1wlYA+SHwraZNPLR+IUyQlyXNLQrJoWt4m6LOUiGI5UJnA3D1JiI+U0jTUaS7qSXs
RpmxAENE6R98WMscOZ1Hl1Blm2g4lzLYh0bq5oQnlaLlmap6rLXM63Tl3gyOfQ6oItAnjx6zQ1Vu
0/EmUCZqAKfgFYTp/Tg0E1DqDumIjp82ldNbcglp6c4/teaWGD3HZLgpsmpMy84aVidz8qAITJlK
67ByF6YSiR7tx3F61dLEW1JESVXkEeDkhXl4m1Ydg4Z6/EWRRntcPEACOmCCcNBqbVvDdKvOOqQl
hIZucoPxR5/OXtwNm9CKHpG6Ai1iEUnposvGZZ8PG/JNnRa+i4xquYpmqBRoAzeZtGwH7JCWMLgE
lTEkry4IbBXydVHocTCTjFRZbouiqZKWWz2CB4fAK9A2etzYpXlFTwipEPAfDY0XfdKOSK4JHzm6
SJlpdgGuIuuepvSHmF2KhEWb3VGaH9N1Nio9rgDmqRiuoupnnckg5oDBsfmo8E0nHe3wOH0HluMY
9ZNYvc3LXRKuXc6XgvXAFJL9bKJsZxWjBesT0sK9vJCLe2HwR+SYfSLdj6nxlqGgsOr610JBNASH
jL1zycOV9/eWpjtFmu+W9q4aHlps3yNTl0y5HmJ5OwhPkXWfIE5QuaiDATMg/KVWIoQ3cVsv0VYB
hmNNrRs3V4oKvEeMfREP4KLR2C0Tx6ATP5u3BgCSZiYDdXVoKlcGNntrQmwR+MugOo2SoSL5lfcv
goAoaPQt4FDDZRLnjmbcV/Uv07pdWmEfQQXRLSSMNOe6wJ2Dmwrpazp5gUSrFyhNHIYO8aqy9PN/
3pj5Zy49xTTgA6A303yMsVhI48JdL7ZlIzlC5i+MMMYmsfNiW8OKDqsSF7j2NDdPY2lcB9FKMVAu
WrQhI6oYDA7jUW1ytx5/QrO5qkmaVA0/wdzQr1SkELkmcnGCR3lFWsOVY70FmB6CmLiUGa8IIwyF
eQ0rlUIQX0p2J8rq1sJ2MsWzV4pHtBU3Q4EoIstkDsaPAfJUV68g5S6DGSyDyVVZUGI3KP6Ix1zB
voUBQYay1+wnxjo/mB2u3hfYXVuzLFwczWS0cVW1YD8o0lZiOVCkCtOA4Rqzp433Yf5CN9SZLHCL
EYz+bFCJSFtUWHaTzxwqdkyiTQhttdWw8NVG9oT8ZzK8VU15A/Zg2w6oT8ifE6l5Vmd/KTzFXOSg
mkDPEKUYukqlP0xDfqb2/M76RP1lrvUeFjJEUSfVrR4ZjSYnyq+imvymASxUYyQViSxDh15ICIca
fQc9gKjD4AnL8Eq8umlW/1KdoeS9k5AfaVXr92MeICUBb0P/M5cizKpG7GqTtiWVwNM1w5bQkeXW
cjEEmdsIlS/1Av7j4tegZu8UojxRmbwjHMoxGRuNhurUZQe1agRjEPkA3FcMNGWJeFkKg63Qps3j
7JKoV7frM5foCHZK9xI2yCjpD5aqfFhQLSZdfOzzHpcTn6lJ9dX4Y5XRFKHoaLBcsqWAxBLcGmoB
WcDYKMWLDg2SJFN4lLkbKpLfA5dOJsFRGsPv9Yu2eze09A1CIzaWHLPxvMcNxlJWbIXmWm8iN7F4
g8AfQEypwHTwgQgWk684FDRSF/blrFoIp3Ae96LiyWXDSPJ9ojul1OFRGBNPLIftKP0SkntRhyIn
+tWg2BmDJtifTsTYL091oAsvTABtq+yduQ93ktIg++mf42Z40dbP3/TYqBfdEGz7+Z61NdREVw5v
I6DWrbEfuLYgM3dVTU2W9e8F3fM4uF0myVdyqh1e8DZkAWoVV9B7hwTQbTXcxkJ9o1bAECCLmVWP
YNiSYeVw2yrZn9O3JQywlBg7WWFqoqcbXWvdUkrdkarZ8OJtjYrHMxAXy1PihQHysGYVZwepHfaB
P1upUyqql8T1rTHHnhXiSlr7afiPat7LwqT6TGkjmnwKdB/0gZQxSSdbotWhXRmv1QxSNGkvJIQy
silfkcJ2KEDnIW91+uZdl1/F7KKwpoMIqENOigeylcRods3xxxoF3I7vFbmSGYOYeHLCMnTJ/7Mn
ASPR8DKDPqoRd2aswYFBjjgfnLbHOg7/GPBEYly2uK5j3gSRgbS4z0fLqTCbtPOetOlNKykvsyFc
9PV0nMfwMjRAnwRddaVmHbH1z0bTeqkIU7lXb2LwIIlqInW6adrgqpqYvlihLXOpZlWCL8enMK+q
NdvSXcW1ZlocgqJ1ayu6mxdicMNtHuQE4bp1qu8nMUHTVnhCczk0nPYQ2tB4OH0MV0RrFDS6lrnz
eM1dDe6VsoT7Bjhi1CM0ZOUhG/VGHqlWgSFWQF9XGlnJ+MagtjcC4SFfF9t1/ctVlPLHMfopScme
gY+VLXtBxlAwc5sNofS6UAXlAdpABMSOgUlB30kWZUitOg1UaTNRRjoqsvAu6KZtrL6KAwOS8THH
kGJqPdLiO6MRnJqJY2W8Z811JGEfl904MypnSsabfpyvM9mwC6u+M0XhRw50IRZ/ZiHvjPQihbdM
YNEZopoXboTc5CLxg2T5qjeqo5bAGFH5SMkalTgLlYUSBcXr1gwSf12tQiUHksJYOtM6NxiMrTwZ
u7IMt4D2fImBdzcxfYdzmjV4Ovv2RViu9U73GjR+Ivz4glxlo7iNe4GdrHpujLnuyP/sHrCFZqtu
qChMkB+ftPqmgczCfCg/WpcZ+tpsV3eMyCYXZQuv+5ne0W+zzsnRdMIg8ILjyAXOffK5MOdF18d0
+uAt13p7hX7mPh81G7qOcUi8Zlsqtv5uZVtxq9+eaf2sf/vLsZE8S4bMK2yeOqzow8tlZYofjSN5
w095JY2uHf74er4HOhBfnVXRfO01AXsSAVWbkoS361RHXrRDXqXtOmqa7cnBeUKLgDOmmWqbV8l2
epjfzgUryF8nCmR7EBXMQZkzftENj+GsCOSyvjdOeCvddRfyAy+hW1+m9Lmmw2olrx5JSe/d6t/Q
y33T/qFHwwQKMbauyvop17USi5582QVt1Kr23oF0tTUXXsw6RQH/tz07vPnai+SAqNkJU+GOiqci
swBADaqh6b1kYgjZzwke0cnUH+bvNLbwR03h9APbqH1uDP+1qfdn2XPS58q6RZ2qZXrXjF9d8RFN
4rkX5cuJIf/WVxsgoHxiYk4fVqWdTYlM4vfaNa4Ih0aASKD7vvQFN/CSS5WSE7vzWVzD13HlyWFP
eokTCOYiks1flWKv+nZzN/Y8MpPLtP6sge7rlGE9mElqw0oelr5078J6rrURI+7a+NfXVDXxuXJN
aBT1FV2Gcyq6L2/jydFOhk+KRKZTbQa/xi50QvMqa0Nn6s/kKXxz11SRlQ2BBiFSoO3/nPYW+VDU
eMveJ8pK5EK5grV6l07v/+lKtko4/3UY6WSSMJNDj72Cvsl65TTVTpzpSbyDnreZ71EvFw/nBiZf
xS4cEdEJgkdZV/F7npwY6NM8GoX6V+vObkoxtrouf69k7sC3IrSzF5PMavvv58kg9HTJ/vOwpzrE
JgYNoKtYjVRavdgZhH1bxjiJFkqftq23Wos8cezssqlwJ63WNrl1Gu1jnWWKKCUSnEprYLYIOYjM
aF8jDhnsu3TsAdClIYU/Uro8BT0DRLfGUtuNb1R5njmp9jDVdoOiHmuDnYPGNRpnoiUHxPFyGvF2
a89rj3QsfyjlsWWcaFgelhgfPwEjVlnbCtZypeTTB1IYW8CePdBJU3rG2Cnd95ou1KJjBR+Isacq
yel/AdJahoLUNVN4CMTnLgBvKBTbKU8c7gngwjL29UV5ruvirkjTH9NAKymI37Wiv6wN7UYPxpsc
B4QhR55cEXRlDnexaEA0yPeBKrk6jruygYRfppHTZSQV96RfQSY0+ZfCoXsOgGdtghE4LpAxFRde
FQDApGXJ/lNTF0Y4ixN1vpC/iENIuO8FKapBzFYqrhXGx4ZnRMOFPJWuria21a9MWwGhjrUPUMxb
o24TfG/L9FfHkm8gfSalvxrGEJ6/fmwojhd6LNlwo+yErPRQNGwkwuMwQ+npk9kSbw9tvv45Z9ex
fA/3cZKxm8iPq+8lSh7K8th05lZlh1Dm2mFZwBnWB8F6nMp8Ow4/F3NwSUylb0ELAw1lnV+b85tW
ZPsM0d5KutJRu8Fq2pZV84Jr8MrSGJA3/bafEJjLBA/nwmW9Uu7As/a2Tm5cP25C6vSJHlV1LfKI
jLRpeiLL0xASI3NF9POVJl2ocA/jbGeEDyaCPEVDeYfDM3motNyfhbtCgj9Al3BYPRNTugmSj5E6
cszkQ6vn9OZ2WnwzRZc5RVp5m4BiwunhxxYks+q1EmBVqONFAxuune6lBVZZcRyHylNmNJFIBBpc
eqIZXYbS8+pvDKtjrzynePTT8CMonuoR8ziRxQFNVFmlvQSQHu3Rj0UGD1ARG6r8hJ3smiHtn+xH
TsxFJ6q+3IvQhCysGCnTdUYuarBcLxNNvBKogpy8xFhPdKV1luktmlU/6xocfJTsyYBR42VSHvT0
JayYX6T9djEfUnzHWNkdpQ23RQlCEWWhUB8k8GVFkN1M03BfRRATVebvavWeaQu7RcE2CoaFRuIR
9QchA4BJAMfD9JeZAf5TbD7NcuenwEGUSHGM6UXFuBAMyHi1YqMNMsLLcZOMoCKhY2iBn2of1Owu
wiii7fa8WZFwPUrb3nwgYNmgYDSmnzLSUU2ikYDeTed2LJ1sVz2gkDZDfCYszHxmK3rOs+5K0zO7
wecUSbSnq/C6rw13bOhtAg8ZWVgMAUzRsJ8As0cYcHhSXC1tLtS+u+/yFz2a97gCWMYO5Lo7s/yh
apRQ0lMyq3cWWHMaE26djY40oMmmn1cR823yfynj0zgk27ZXmW3fGygVCLQapWlj9QKb3+Mgho4A
ZtGY3zr4d1Neg7T9EWn3s3LdF5WdAIzJg0cxfJyE67Spae4l29pKkM+1DoQV4DFI3esG1mJhvMgN
1BM02xgBaXMndqPzHIaHRbjFv7aZy5d0HDaKWDlxj5GHZnZUQdnQnufoVgbdGNfmiljhOpEuaNaH
Mghkz5DLB1kbLvjMrY4Sdu8Y3TQTxAuXA7CtUUSXCo4aEkTBQiiONFm7MaQVQtuozGAEa5DaqTrF
qPOEmUgv0Hl6DWtWAzN3bNoEOe/sVol2U0zxj2FAopflV3ks7kt8xHKM7HsgD4IPjUzoBhlluGgz
v+5BpeH+SjX1KLCxnIWbSkMWJEzPltxdD9qxl4/lfGfJb0UwYObFFMyLURvkhbPJG9XMJYjsJmgQ
TKZPGerVoJQ92rUjvPoV1ZmwiYxT5SZVzFt1kHq7anlNKvatfeiHC9oV89rIU+SB0fXSYOAU6k3I
dU5uY43dNnGWhGtsmqLeFirSvQLQuC4d9RSucBX4eIjrjhB1o9kt8ujninKo0sgOE2GnT4mj9G/N
VB6yGW6I+roI0VENyq1Q6t7UXK4CYAsgtwHJx4CtXfDc5A1pdClfJfrHXawcDYZ5mPjDasBSd1FN
r2l/FIia1NgNgwTxGHY4meJnpDnGkN2Z9s2U6hFfCxnLYaUellDZFBXJH9abJXktcuquPogh3DB9
ccYe9nrH/BGPWFLcaejwRdjvQv1eVbe6gtdzeQ94P9oEbNEivoXRZRldZc0lrONwwgYGtGA03sew
9uR4l3MB5/B6Gctdb5XrnhyT2KRBYVM3rcH0CF0/3u9d2bUvlYajOSqexJqFtuUnL6rpBLj460UA
/9kw3Rkok8lVbhgratFDRD8hNRZXKB5qfbHDKdiJlbRJ0xvjgtEQ/i4/5WEMJZAGarofLfqLhNMb
WCujcqaOoJcZz/m2K41t2KqeNeaAYu6yICFUILqSoNazmhzjlb8nRHdxeoznYNvK+WUSTNswVK5K
IdkNnXU06vD6d0X2/0Ou/o8ks9X5f6dc7V/z1/j99XPE1e//4r8zrgztv0iiYhNjIIpc/dX/G3Fl
mERcmSDwQNORG0dO5b8irsz/oieEl5i+i4xmc+WH/E/Elf5fFv03SSSTarUZ6f9RGPzJZlVVDZ3f
QHde1thsGaeijEzv60BrxYDBFLjMRueb158r1f8s1L8c4kQTVGXhFC/mTJOvyvZLbu7n/HYargap
dT5d9ut/2jWf/Wsnu7jfBwIluO7l2GB94f2NopELecq5DBRiKDfdjoGuGfyHdqQvhznRpKnKCGIK
YYSbhNcDRcYUSiQxvfz9XE7bJetRjDVuE/exIoramoz2WRw8tYnBJFeMPOGA5frnSi8sDjiEveqS
6aN/riF12hz6fTwDWYokob1kWHPStdCZK2RSZUUegutHgg5mV3IShwAuKCS+eo1y1GaYzweThLzQ
Af0ZnmlrnGrH1l8AGEBdkUEmgYa/YT+f5NCCLNQDBXfkkaTukMjgIVDagofcFJ7+mLoBrbHZq3fG
q2Jr+9KZtzVSabYcjnxGevvNc/THD1nfmU8/JB9lqBpmHXk1FdoYHyvzxlCmM2/FqbTxy+muv+Lz
UYZsameF013lZuk+P9KBBh1ii07uRDemqz+cw4ueuiK/HHJtUXw6pDCYY5GIHFI/ji4kNejul6Wv
71ZDSHerH8a78xlKp52cfw5qyiKOFOJp1dNOp2DEUqFVXeSt8nM2iTCahq1hr8Kvyj/Xezu1wKxH
o/mBO4E5HMBF8+S1EQRNmQIzj73WTcFktpdrdFRy3d8kjnBLfeSn1yKCs8JPr/p7cxt75xoT3yyo
4KiATWDBMUnPOrmtqB6kOYJs5lX1fT/edMqZNtI3D6clK4oJzwJupfr7cn+6h3mZwuBMzJi5Dnbs
8X6aXtew9b+vPt8eBOncGl68NlBPluwCJWKF2DJm/jxgKye5o6KFmpvyGcnl14tl0IZeTRA6Xzv9
NIXXGhsDPlHDaLIWDpnMQlOA8fr7uXxzDD6kimiQXLy6wk8Wtgr7rKlMcsIWwDrIaQ7HUjP+U1U0
z52hSZZkQJvlD4K2/fPVKrNMS0I5yDzj6jec1Ym85gC1y1Pc6iE6M5j5envWg5n6GmtLY0I7mcuQ
A456KGbYGVnvDXkoLa/x8PH3y3bSrvx9QmS/UhgYCqvy6XM8KcRvyVqQkEnBhj2jXXBnKr9SukB/
P876Wz9NXv45joZZDvWSyjuztvk+Pc9TKscLNlAGt+AT5PathpKYJy9JeWem938/1DffVL5whkqp
89swfSoJbbvOjBS6IR45NKavutImcnqaFrSxo1vdm7dWdebsvlnlcdFKpiVrFnnT7HT/PD0r7tp6
yWF4jYx5WI8g0QU76Csby6eNbhPxcc4g893z/vmIJyugJs9G0SQccd7LOMQ2yTPxVE5uo2xAROcU
+39jjT+Rr/++iZ+PedICVhdFr/SMZksmIrATNP3JMCK/Wsh0NKdlw0RE24RdeZgN3TOawUvkWbbT
aEkckaioItV7zMvDfRZKfpaqtwgXEapF/bkS48ylUU9641HUx401cWkCNqlD/GRqV2eesO/eTDhD
ik5qMivCKfbPYIGIrIILAQEgAlnMUE94S/eRY7jlRXtR30N+q84igb57VxXeUmCTBDZ/GS3EhCjV
9cS7GjTIWOlNsj7YKHxd9C3O38/wmw8sDzRdX4PBDCHKp8tpZOklH3NhPcPqQrmLLzsveDF+EK+9
iTwMerinYQFQoMWMhtg6u/iYz5ROpzzMfx63T7/hy2KrRkEWc77JLtyuTIWVtyDbqGIKalbBju32
AkruI0JVUG7e+rrxuwzSnYsb4VpSzr3k6xp1uoZ9viYna1jY5XBbMYl43Q/zZvUOCC7gut/VakmR
8x/aOL6c/vqYf1oy9U6diZ3hFoR1ZpdQWdry7IxxvYR/O6X1Qf90jFmrs3iZf19ic4/+ZYcUyA42
dDQc9IBnbug3NeKfD9VJYSojY1fUskj/u0Ys0DzaIBIdba9v0ytwpX9/iL9dBz49PyeLsqymXW6Z
MY0n6VhGj0JzZvP2zVYGTiuiATbUbKn44Px59XIrCaVG5OplNBsd1Erbdc4/XDQ71aYhiq3Yp8ne
NEj2N/nuQnITd96IT8zJUL+Csjxzfb9bHz7/nJPLa1VyUlrrzVQs1giNfIQWLx/zjU4ozpSn337w
Ph/r5NqSllubJtxlr3tft5AEKqVw6pG+QPHbMI7Z67e6+/fb+d2i+/mQJ1+8Hgxs3esc0sgTzAqD
JxAj1IXGmav4zRZ5vas0c1jhdYP//XlXh7os1BSRuweLYZ8ytkILc9FfVh6WAmcJNwQhY8TcgJ9G
A+9le8s5t9Ksjacvr+Xnn3Byqp2IBjJf+AmHaGdd/UNfIWPH5TK7RD6R13CZudFmIxxHR97kXnge
OPP1auOooF4TTZFi98sHoCLCkhgnlJfrfq7b6TbE6jWTd7ElW/cGP/cQ3d7+/Q5/81SZaEZo60AH
o8I+HZ6r0RSHgaqmXuMs3iqUWVMCikPrrOqR8i7zzzV5aKetq/bflsCTay2B55TURKECbtc5hQkc
XgehcigKrIBpNV4oifYgiyK9kmhO7XFR9yrJ8GSySEQzjEi/lKjdWt00Y3mLD/USODrDYU0uthWS
MVUtf1hpSFCsErpWwfMDTY9kJvieMfmGpTxhyc2Wj74L95VekPvVumYsMZCc8DKI8WCz18E1YTbu
kDSoEofYiY1i2ETmeKxnOCml+SJp0Wwn8bTN5eYOSaXuWFWCoWS6HBfrZYqmG5yjkk0ILFibAmV/
ToZZXzQ7GlxbESC50MQks0crF2RF7qLSQ8GKyPTagNmNfSVyhg46Hxjm2YZDRJRTh4i9ENofWqM8
NLV0l/T06ZekecvVgWx5JXvstNy2cv3RrCtPFADERuB7BUsmWmydA6IK4dUKiXhC71vLRO4aBiaK
0Wpv/i91Z9IcN9Je67/i8B4diQQSQ8T1XdRcxariTJHaIEiJwjzP+PX3gbptU6Qs2uHVXXxfRLda
TGLK4X3PeY7VEDMIzKPYg16tF61j7rpArlXeXxIXTmdA0fy3a5TicZue414diGEn182ZheIOwCd4
+L5LGpsK943tX0saDzmcYwSX2TBHLSLqN5315E1fozgjNNdI90kevHAIAx/sj2LlDZO3dGt7JdTA
9XcTEee9RmXO82/p5N9jjyC0SeJ/F9Yim/u+Gs10YFQXBhTAAkbx2OkPCC6hCujBude1lahhTui5
d3LzcWOkzV5FYUvyQy7xTooDkrV60VRWsDUKHzWrflmr5iVO9X6Bdvc4pYI8BYcdPl0cj5YvBhkL
iFDMRpyivzMrTbvF2NNoHMbSPQaxe19LbOO0Vk64s56UmgE/trZ2gogEn6K9HlKg/SJ4skJPO+HJ
3mWCzlke0FU2c7vG4UyFEK/GhTtmyabKzbsqdBGsmt4mlc4y0KE2ZvkxNxtJ3E9whiU7bYbAeA6c
rjnFUr/wcvuliCaUp3p3C9iIgJvIH/dj2VXHITMf4yYm0TfQ12noFVvKR/EOAt3ct/zRuVW1Itki
X4feoC1VaYHFt8l3HLu9r03bIjYO4ySeRF78mOheISwQxGfxEFLXz/cyE9u+NuyLyi/OGv+edOF+
WYOBzI3xykRVZUUIxjTTII0yLbfC4ahQhRpuNb+iqxJ1d2qKv/tVCEJJxsu2tojoLmrQ82MErFZ7
DGDaLAc3vo8cPBWe2mqjuu/j2FlwFNxzheWWR2ISaSC+1R0CgtyR2ba1erWIpbWHHjjdN8HwmuQ2
2ipREGAX6xqpDnZIom0YVgv0+jH6biEu04baTKvTfSxD/q8NKlwhIzaXZBT82gnBjaqZ43WsIdtM
ra7d5z7e+oq+5WYcoYhYWf+kN63cJ1Mc74rGPmQR4R/GAEtyHGS5LWoxkO6RI8NPbAmHRSPzw1IH
l97wKTBJoMiF9gwMj/zBKCiYCtmA6xmLfaMHuyxJD0JE5wrGfCO9p75gcjCm9n5ELZFW/cGpzKex
ap7SYNqqmD2COaGyVtlY3Aa6XFjCeQ2MJN63trqtfdxWia/dDtZ4K4lNPNRO4S/tZgiIkpwnBmIK
BpWwvwIQsYE6F5K9B5nLJ3uMthwRwbnjeccR3wXAYXeXS+PBCwp0iCXn0yhLhmXtafQ7+2YCU6XS
PSpjpCdBLdc1BomFoLqHlqCYNrHbF7uSpNge6FI/uwQzd4fDY5Mn4GxLcwOaGGVR+dVSEW3O/jl2
7B9FXzyXSbnWZHQKvbluYxgIagGN5ip77QKomaP2ReXxtvbq61DyfCY7U8vU8jjTRP6xTI0Xc8K6
xMigPGJnXUeWT4QG8wpB3kSWJsO9iIsLvZ5ICnUuPbA4VW6fIrSoC11vCH0o1/pgcypV4U0eu6dI
b3duH94Iq70u8Z1E3Qgp239JJnE1JPEtc9HezMeT7dc70RPMVacjTn/ScFXrX6bOcLbcCb+lc+7K
GmpDoC/NVt2E5NEgQ2xT8GmI1wcDFYQRW4/FKAk7nMJt1elf8XXcO0X6pPBSWgkBiRo67skHsKHX
RrQK69heCqXOmfAOskjvqyqeA07i8xT0T8QU3iW6uvYcULB+fFkGNuZXv7k1i34N9uCelG8cPcn8
TpX1sfbxvhg+kkWtps/aD9p+iqOXLKkPMi0W5qyZb9mwJfhVLW9oVw03FTppve8SdfCz4DYa1aWq
qBG1xLBVEeHmdgAOi1kol6w5zVNgDDeWW/FY06C+q82WLOBYTJeToSUXptm0BxUb6cZUPlYkevcQ
uqqrJsif3JAg0bjioMPO4hAoJ16m7fDies5VXyhQ1hKPVD7VGA1z9pxBgXQg6LKvkdRWdiivAzGc
m8K65s7VyzEMCE0cECjkCjtg4Hb3+ag/9AQ4hlYLAVWY43UQ88KAaSL9B6FoPaxTS63tOR03c7qV
5Dy78O1hy5e1afP8CwiSpWElpzJI+uXUObtRk49Cz3ejjXJK4aweG6ReVdMfoOsfBsu4L8bgZWSK
Wpc6B4DezG/ipnBAK+FsjZzhXtYE3g0Vmc5eQ7HCj/BIR7G/C2R6aeDmi5SJVwtiYpX8yOz6qgdY
tyLcnfhjQhC3jr5xJ8x/gYffLGuZxjHcoMdLBhwlPTD83hF3KnIvRicjQceDYdva+8axTlPoXera
+I1Pfjh5drvVJ3IrtXGr+/gf4cBJfFseR+xFq5NOowueblAV370S+Vwo0+8oRYtFHcYXRWJCgAL1
FDjlNpeYgaleP4wELpk016EfY2DxsXNJn6gZcy7JEPj7ICzvuerqM62YDkIex0B+OqnTdb4xJibE
oH4m9fqW8sbRrakhlVF3XU0GwYqd/NqoiSNxpKNucitjO4AqPww5K4Sp4ec0mitTeHe2BWm5borH
1LYOVWbfuXaZIobxvlipUvil9S+DDkiuqDN2P+N0yEq0XV7rtJdlZ7irvJ+VU6l7nXfWnfDh9GsJ
Rl0vZlnJ3G1qYSgP+8t8IibXLQxv5fl6vRhlipE1G0ggZ5YieiFcim4sCKdtKXWGKR+n7Llxfp2t
GhuHA1qidEsp6UpYHV4QiTnOvQr8gPyDidVERN1Wn188zzRY/SULOHXFY2aFjxYZNAup+a91mF/7
BphjbUy2dlF/n6hoL5yguqqh2HSaelVWXG+NceIW5ZHLahglZ73AcwGFJl2Pg9b5MIFdBG/1WN83
cQ8hL0Zn6WZog+xe3jeWd2KVw59thQ/5PEH5STJTHH2WKWr+RzF1YhdofXj2h0pfWIN2Kxt7maTT
RTVETz/vY1EfRUwyfVys4gFIro8vbikcLjvWE7xF8T4Mg7s6SwEe+/eB0eJhSaOtVORnxwJXKTVU
X7c2ystA8RkNEcxac+PbBFJHRt5s2irtV87kXbHDvjZF8mKPmbv2ivwyzvBjG2FyJeLq3DREUrj2
RB7SkJDRW8Y3gRbeeiLTVt6kAfbVeyg3SfVVYMlaiap+Hv2xIRkjIXG5906jKy90FbHcivzOK9vL
ZqouWye+Tw3QFVXBFsSyUfDANCwIco2PYWRtvLrCMhZcp2XfLUvCnTS7G/D/EQheNISPsZnBGg+W
Abw3+woNjxiRsuw0vAup24cEKVY4GrupYQnxI7lux+o0qfwUDUQBJRWyKuPgT+Yx0OIXj6DchTPY
nCRq+0oz0DyFVkCka8GkVJ38Kt+P2rSxJvNrZbQA1pifl+OEgE0k8dmfALU25MkggqhPQ41PaNYf
dVGa4uWVz0YwXbZBcFEDUgGrCBFuxJdbOyao58GcrX8og4vhaJTRscmsyzh0v/edxiszuvcZRxgv
1UjGSvIHVIGE23WwlJvcsamP03hQsEdIJRtoHwme0+h3BQHO2a5XGK+n6tg37b3XYVKLA4nr3Ilf
JxKrSMG6iNsMzp8/6znrQd5PriTyZrRumV2IYynhvGtj9ZVf8aJoCXsxvPupKe6ajo2hl7UXdLpN
gs0NA8mwIXlGNiEmSkAZRmoEWWFkz0OWFd6s5BSbupjX0241OvZXS8M8aLeCb350aXxZ9nQsk+Fr
64zaLjGmq7SAWz1GpcS7WflLIny+VIh+v0gisrfgCjnYdhSp7a9suez14IXNMtKy+GjDgLK8cONH
OBJLNHp7ZHMEZ3RyzjYpTjI1rG3bRTj28NGqNLq1bUGovJTJcRINmbRs88bpwipM9J2C/TQLlyY4
xE0jgXHt0O3GoEj3xjjeR2676tLw0vKkWIcp4S1l6m+csHoKu/Q5CCZ0EE5V8vDkje7naI2nEuUf
AejkobTfyO/i0JsRrBNZRNoVRMUmxSlK88dMuuuyQMw24ZmrtT6AgDmBMkzHYdtZodj6YxZ+QYw1
rEp7qpbS9wvwpO5OMyg6pClPJfJMucVwBtCxpLJU5CVALJNlp83T5KG1xK1W9deiEvbWh7myE0a/
K9wQkiwOZw3eyAmaJjmscwWgHMUVW5xZCozMLUqt8uQklYHmuHpqrYa81xINZU3W18JHV7tyVSpZ
Og1vM6nEvsuTwkT/TKCezmLkOwSV4RX1WwJqfMxvRdwv05IFRc9H+xt5dcaOr5Y9NoB3oLPswmTD
camigrWNBT8q7eJ2EzDFbWUZQfwcUOhxYDdWWdLc1OTILawGAbEXewarvPajAuIwVKkix9g/Vf6s
dIbd2ZZJtUiH8nnUGgxNw5B/0u94j5H5p9iOY4OGziyUetfaCk3Dj0yNilu36YDngAy5Lw/11r+f
mwzZOly5T/kGnuen8Lnf1voMyl7/jPyeozmFVHzqlpHBTaCGvMLTuyaoetMtyWg/mgtrHx+6nTqH
e+OrdylXYscBlRKy2v+5+Pbb5t6b3+NdA72ikuGJuaL7Nxfp71yQ6tMm1m+7swaKJ4RydOTROPxa
XjU4j2oeR7e5d1ZtfrZRzmqtb8VjedfvPx/wd7VU3N8YDUlwQ/L07rp8L3Kwo85ddKPa1RHPNpWf
NBp+U7dEdvBmjLnN8qaN4jlBwAmKxkYEAGXlJTMsGx1Ts0b5G14h5Fr+NzDu8w99X7h8Uw9/Xyyt
A5zJOJojNDDj2lpSFye3k5cGKcKWfAt19+f343f38c1w7x1H1B0jw0sZrqiJggrPk/34vxvg3YPC
t2KO4dy6sOVNIq4j57OU1o8l7V/aNT/bU2+eUt9Sm/Dn/kgTsY+aQYLBYxN++99dxbvXu2O+06a5
S4GQeTFbBXr1We/ldxXrt09iflJvrkO0U5WmxjzEMbzRjxHv2k9tQ72o6Nt9HlD0SV/pp97szXhT
PM+NJY1IFX415Rc7e3QLotRra/PnW6f/bgp6e2HvGliZ6xKupnNhhrZRl9a2OwbLeK2dq4sFCvO1
vZ36lbvF47/OPu22vvc9/lwB3g7+ru2D44AdV8hVZsdx3W7nXB9OJYtm+3moxGef0ruWA0L+xMd0
glokjY6eR8Evq7Ag/flu/rZ9/vaC3i1phSvZaVV8T9rOvZQxvpyFsfkKhcBY+Qdv9eULTKwNZrSt
ewa1mCzdLa4Uz1gay2YJruL7n3+dT16in123Ny+R2QyNCufbazbYZmY8je6vJhec+Seyzs8GejeN
UMMsOq9joK58lJxdE/NyUFRO+0/G+a1E4s39fa8Fq7XS85yctxVaFTUxQETjOuPWqvXcKLQRIQ5r
A6UnfqyZ9YXicxYCfdb0/fTXeDfheKkZOmzn+DpJxwy++xdzkzA8YeHbaAdvHy+7g70lKXVLdPjG
PjqnzzYOn0yrPzc4b55sYvumXhXch47AOnN47NJdVuifSAjnr+/Xxc4Bn4iuBv0L3E3x7pOhdBZW
jgoSoHMcI9td6j6QFzTWd63x/OcX9eMkRO8RhhYKGxSR9D9/nV0jh/ZQaNYg0bbNPtnAUiHy5fNt
yW9UurNrHXkCckLxEVzo2J2PDJo4g+RYPEZ7Z1tsmPhuFFUJBLtkspH07S3L3Z+v7jfbL4aF9ECe
rQ6Z4L0/X0/9wek0K6Gv26+pcxg7bY1NbKMv9fX0qq0+Y4V+fDvISMMvLCyF3huR+6+3s4V0kdAc
RZfZ+eseTu8wFCsz8JefXNdvxrG4JEN3bUqRXNiv40zCitNmnlNx8T6M6+oyBFwesh2q7+Tm73Xx
s0/v4zSOb92EwI9HAy3Y+53l4Pu+DVwr3ZCo3ZnPZXb352v6+Ca6821zaYRbhOi8//m1HRgxac5k
NuD9hzO01bekImzs/Z+H+c3KR11NOIYDZgxR63smc1+2EN5swj/ih2EFiOVk38yzh7WRXz7jdf7m
kmZl5kwaoRMv38tNc8sqnLJtI4yT7CB0+tRmc+5sCmnZ7SDrHVmIYF4e/3yBH1cErg81A0oGHtjH
++ikggZBx0Rd3VF0pp9Kc4acXal9MtDHSWoeyCaE0LWEFO91zrnt5EBzuLpKhlud9HnfOnImX9gW
tXX9EwXohxeer1e5XA5sCDxC76fdKpNN4JugcXJbbIIu3kITumk1b/Xnm/ebYQAz4GsyBWLkD/HO
KtdIEMuCcuMa3+08XyVWtvL05JPNyof3AmzY21Hefb3Y1ah5jKr4j8NntZ5f9f8hiBflMReB14b1
QyrBbPHrJCGHIolMJdNNL7eVFr8Kw/nx59v1cVpnCMm0YPDF6h9F2zG186iyo4xTmXNI9tOKTION
lwFBgZ29Gi9KypufTrIfD6DzqBSzZ82m+VHGHepizJBHZAhn5k+4XhJEopEA0q/yK4C423xtfDZr
/ObF+GXI+at7s+xXeWuWRdLNs5P1I7iiaHFwz9rDbPgQO+KuUWx+pgj98H1xlbNlyBaWpQQ399ch
iRXygyibSACIZLq2xhAPatSA5rUdCE867syp/PLn5/lhjmeBhhXkUJBD/YF88dchK4tafDsEBWiI
o2zvivTlzz//57H5l40NA7D64/VjzWIVmb+MN7dRb1xMLjUDRHtvm22GXY35qSGMLflkhfzN83o7
0PsEsSKsaxF6mDDG8pxNL3UKiu5vb+h/mSz38WbpUuomzrw5Ge2DyxB3h9Mkoco3Klar0jk10WfK
uN/cLkyX6OxdymWCifb97n4iP4AuBGK8PQqaC2dvXs64mGpbfvJgPt4uPJwYMtEA4otQ71WAVpHi
/rGZ97ziIRM3oNSk9fdB/n9kpb0sXrPbpnp9bU7Pxf+Z/+q3vBihmgTN//31H+u//9l/zVfPzfMv
/7DOmrAZr9vXarx5rduEv/r3M5v/y//uH/7L68+fcjcWr//2r9/yNmvmn+aHefbW8goB5s0LPv/8
f/7e+Tnl70EAiMPs+V82z3X+4a/97ZSVf5k4mtCws/FlXeH1/g+nrPoLYwguCpu9t8G9t/ijLMfa
8m//qqu/2KG4fIQYPh3+kvwPp6z7F90IE++twGQrhMuj+vfrv/r7S+PW/ZfvMPYavrj//CIx4VIB
xsHBVgj/FTvz+S1/80UmcZDqbSmXdg/IO0ySVJy9oFGQuF0zPYetYRgLIPLwIhM1iwRoptBwt6Oh
+eE4SfDc1q514egxROoURww9086cibA9VE851Pqy0lN0BmrsFEG0qXvZT5Z81AsJrlzTCoOfNbCW
46+o5L5SbUleLZnNDaS9QV0bRh7tDbOf6/K9gUjEacg5z1BY9eRjAC5fmGBKll1lyqe6qcMt1f/Z
QR+0UbuyEhxM+NBLQZt16sqXrmPrvoqRN13rnZEcHAXSeWlg17mI65RKsBYUj+5QtgsSGjpv5fsU
nmgHp/5T7tSSriqtn5vU1P2rwMsBzaYtyqu0L8YB+ZFBDzwtoGX4trGv4WXC87fcvHlAkBblOemM
NKc2JnsycpKizIGGU1NmXBoZpJhWa7VqpYJQ/2qjOBwf9L4Ux7r2wdrXpbjkLmpoJzNLM9de5Vn1
vvEHDbb6WACG8cHdV8mALqmP/Sulw0H3m3C6JCSHpmVpZMM5wbANYSQdD5NvP9h9JuMDjsMErDGd
96Ls9ZVn0EMx6xpgjZ5P5cWQ6iSP5Y57X8WT9cTcLV+UpeGbCnRtqAmgBGYosyw8Jp7A4mbAbL5q
taTaajCn9pHU48uk0Mh4zzIJycCEBhsTgGyHdfnFn1SZLmU/ei+G6tsHe9CDfVA0TbdIGkfuh0GV
O5Q1Lj+C/HNuTSZXrMHR1WD5wY/eTmv0qUHfVvuozdWDGSDeJLIduDLgRmTwA45q7DiJQ9Ag6dyL
1oca/J3gdTHL0bPJvRmHwbXWA8BqYmlBMKQh7eLO1ILLWBsjUJaaoDPZBa2Sq84trSOqCgE+uiuP
FEP6ox5Ww0WRRs4G1Z9YJRJIrynD7rHs9BzqJUSLUE/VBmKed4OeUgcHU0z2a9TH4cnq0u7ajFCw
IONLt4gNYyKzejKAqh7UrWbiSjDpPwm0bkvPiOmiIWK77YswPzbCQx9dAZvIVNds8mxQz6DcPR0U
S2M/V1WroT8SwzHqXX8P4oJNSuAjz0+U88SmnY2TZhIHllZg9ce82dKChMxRA5gAdQzcsg67l0rx
ueVGKl6azBnPsrTSL5FqPHKyK7Fqc7M8uPSxXqe01m8mE91NbjnJLiikNtN/vPTYVkV5dCZNP1Uu
9wL6h7WjQpevx9JujzSffxgCvW3YVcZLFQRIhQrVH7xRiVu+NnPNHEjvPVLxOqIef1FwCWsnVt2W
8ou+LcWkA7Zx3Dstjl3Ctod6FeG5Wwc22dCJ1rR3KWl/C+mbpCH4hfqh8SKB0PXbfZgU7sZKMOsL
uy6WzUT7la0WypyefEDuQ3El2rw/AVfB019gi7dEUH5B06XtUrvNV6Zd5Hs68dWpcdv+EOS1aSwD
T/ee/NwSU7TsANCcXPhD/cY3EF+uJc1ogrRV+J0wtHYNUwZyaWVl2zHUhn3fGNU3P0N11kS+/Ro3
efTQN2I8mRMdY11E+aXWGSBAs66MzoVbIcxTbcTLU8YKtH+XRK2rw7rNjLOpKW+T13F9dt0xPSeN
rDd12ySHwezjlcqUkTI1jkibcQ1+DUsEGVPe6EdNutO3Lp1inylZtKcynWp3jScY5o6htUJfYHsm
XAhFgLYcfJl/6YqgQFESZf05jmBbmbFuhru2yrMGHRjIMQQeVRCix2GuXk+ciZJLqPamfSLZwbqK
8zIJFm2TaRZloKIIUJ+XZYXPwUu0Wt7npu+Gy6GGjkCqkdGkxFAPqVSLgtDHbNe6QFesJnGBncf+
jds76UvRdzFAMWD3y6D1wjO+Mj1G+TCWWDHd8pV0drV3ZDWRd5X4JFxVUxzSPSpKYrY1sCj5umNB
7BjIQhIyBGPCr4YDrliaiWbtJFEDsAn1gVE8N0OkqfvmOK5g+FNdjtFw97qoiS6Imp0VhYV5bsZi
yJe2ZUUW+sSku3HbxL2DJ1zfEKqnZevYzklxEKUPakUA00IGNxjWzmtq9JGWi5Ay4Q93rc8CVYUB
0tvAUs8q9cqvWutNlbljjiv2TdlUX0rba8hIzeuQdPoiTXBm9oi4SWjUw/3gRxGUgSmNqkWZ5YGx
sUzvAe1uQTU8kuWwCWhUPvmT4COybQ+aypLwWk3/5sgoFmjLwfpMi9xWVUwdrSMIQ0TY6Vr4UKgs
T7ygGei50PH6Ye9lbpYw/wxiWLuVPnVLEU06sLLSHuzqnIxN2aPPta0BLT0pIa+ByAL7VXmtMR1F
n2bafaNNgOjCqT82jYlwX7cgU3uYEZZD5YQ7DTW3ccqnKRKbLvHxYYrKQtHg1J65zZoo8baqcSqE
O5Szvtlh1z6FmdPyrUbRyYlzee+4eXnlt273SItMe5CCG7+2yhFATlD4KBOaeMLeE4/FefIr+d2N
NRQNXRyrl1wZ8PLJKi+0m8Yqye8TyIYuKpJEPGIO5TRufSNHdjE2KoKFkwTVTZENTbIyjSB8GIfK
vRvU5J/4H4RgZTctdr7WCLa1ruNwFV3+VOg6EpghVnLaT2psqM6iW9/YIvI3MRvJZJvJqbwZQ0/s
6PONt5HnYV1wygn1tjXAh7LCQe4zxHuIgYPwMUyi+gJxNnvrWlRrU/SETgZ+g5ZVnzTj3IuSXmRS
etu6VMVOTESLJG7v35ahk4OASspHvezbxyS2k+tJMFOs9LpLXpoeOVOZ9UQPDHpaG8TVDjqSHnzl
9SIdo/FgpSk0cwdqe7/089REFVM0R5Frbr5EGKZvWQNKtUrSvr/O4WzPmgrXzhahEWS3SAZAdgX5
QI6CHTMXpIjd9tY0TnN6Gt5cNGu+vI2Tyn10HVkcIj2fwcgV8C2zr11n0bK67xVy1vNUm9kXO/Jd
5ogOIS9S/Mhdjd7gP7s1gtVK6qTusQX6xjWayUI5cML0xoIMqvuaQYgt+PPMEda3PAuamvXcQcYa
arq2r8uqyBFZWmS72BW4g4vIL9qbqJxNDUbtm08NIsbbeDCto+qDtPzScOOYwVOdZJvJlA2pFq1t
4NtQA62/rAn6+96W8Wvapt6t7qJ+MckLWGNjDX6EpufcGG2bIMpOxwvZV3IpWajXXWy3d0C7UVA3
MalpcmQhsvXMevD6tN2VfEUHA6riJoaXtychNL1XKjFOkz44rwPZyCvbDW25cDQn2CNZGbFCecXB
9x0Trzzm04z/cGElvBY4iNq7RNbOjZjimrCnQC2bBsTiFJvjWVeltzSKAgfA2NPh7OxkR9Jo/WUQ
XvllikLtkLc+cnrU5HgfNKy2toKlF6h6EXXCfWGfkhBiEKAzGK1io0dw7ZTmphDIlIkJHCEtzFjO
w0N/SD1jN9bhOYMpOHP3Hoo0ZRtvcopaeVlYbq04so7VwK7WrEZ1VsRyvUqvEV8Iq+LLQi2pP0p7
gOc+OmX14rSac4pYKF6dUrK1bUXlXJSFjB+TfBxfhbI75HNDUOFt8ubsZ2+0q11cgbTs9abB7Zg2
zrGlZtYuYPVbr0k2gL5EwpQGe0PzkbzXLry4PO/7g9B867uf5YQej0XJiqBJ8w6pGEy83C3ORi0M
0u+iWnv2K3ZOK/wq+ZM+6YDGHM3tLl3Db/Nl0DnMN45oLFZB1e+RtIod2zx314zD9DpmTKTWFIzt
KgLbWC6oLVhkSkTt5diQoQxIEiZ7gqoi6pHsRmaeX45RUZ10Nvtn04/SR7RkBR+H2WyEGCO8J0Vg
XaaijJFLF9rRdrXxhVOj85rDNSe2Tx+PaUr2t1Vj8NKiBiW61gFpZLkIj+xWs2+kh9VXKd87cHY7
uoykRUYN5fSFrnROJlpkbCF5mJfYsx02GpYZbPRad7YqS+2HbEzHe05Y0Q/05kDoayfcmo1iy266
sbqFuJ6fjFgn33aY8nNKyfAwVgExTSro6gEk6djep6rstrZvNE+dB/nPzr3uwXVRmy3csnV3SmvD
K71NugfpD123wADQIb4zK/+pYq+6NkNk5hKV2qZJiBWaPHfceCSS3FONdRd2E6HXFjYT90jSEew0
5z7XZL2tWU6PTl0xgYU/i6c4ri6A6LvbBBATkFTd34gx1y5S9tZPrlvr+9EX/ton+WzrlrO8um9u
2XsRTa7L4bodVfbdDnvnsu4c7avH5nPdJbLYKi5layDMXaskSS5ysn4IbWjGFfJUml+Dsp9EIkW+
koluEaURWM2rrLT+qzak4lGmdn/ryLB+dGSQPmijW+zhs7MLRelHYLsMqmvNs6ZDF+ru7ZTpeJop
2tYniZ/yNnGHeINa1JztDZZ6It/CuI2iSt3YWV19NbwBLH2T4cFiA0Koc249lVXL0xsxEZHZElhY
+DynfxwHl2AAU6CXzCHtO4MWPzUJuv5JI/FBBQZJL1MTXOa459Z+2ra7IZD1w8AR7kvv+RYlgEQS
IDXFtjhSUEHn4CTWbZAF7bjyi6JBfqcwERrEHMSUDozytigJFBrYJs6cmODFISzzhuic/IW9EWrl
jElg7YwlhsepcxPwkh5t4UWPRYsjeZxp+zTziE+KncF9sGqJR6CjWmjB2uujh0aztUsDDf+TBj/2
STp8mnRBozZb8NMIJnIKUWnLebKdjQi+e1KFILzJs+1sozOSvjCxeLRAXBGMGl7dUawjDcspAnHS
LSvmEFERDLEgpYklmi+C4BYn0X3/AoNRzu+ie9WOwCF1F9QhBaBFwyEL/H/NF/qzHPY/qvmdwm9V
Xuc/ml8LfD+LVP9Z/fv/rTJoUa3/r+l5fMtF87YiOP/nfxcEDesvCroOrXCQOq7UZ5hT/1o3//av
0vzLcpUJM8agFod6j9rjP/VAQ//L4pBBF5EG7D9VxH/IeVL/i5apbjj8uUVBkZHe1f/+VA/8tecA
xZufAa0MeZCOWvFDHbijjuMbhuUvB8CgDnpXwtgOs79NIiphItq+uSv/lCPfwu1+LaH/Mxw4QNIC
TCSL7+vbMLbxNUzAKNtCXgQy2s6xE38e4p3M6t/HsBRdMDqV9nutqyUngl1cdkL4wPYomhO5sn54
h3AXLi6Hxau5YH9ofasWBy7ws67RXJ9/U1ydbycNUtQVSs3tqvcduIAN4DhkHMDs4imoLxPPWARW
ceH59yW5Jma1jOvrRIOGjDHjk8uelQa/DD23gHmJBKhsFBDvlQ9xHGTZqDG0ll12zXWQGQfiZc56
Z+6GzjvKRG0d62sip+s/D/xrJ4Hb7ZgsydAdWbF5oB9ud+lZvdPPqugydTBZBsba0wggbmVrfPJo
5zbpr5doUlint6kcviNpvuuOhJ1yUr9lqLqAbB0ZxlGPg/tQDNeFn9yTYOne1CnH4T9f4G9GBXyE
TsFRyuQw9m5UAYXczsMIzfTkc7TrdfkSw/tee0O872NKJe7B7G3t259H/fClOOQD0Tcj4UJybnr/
OEvd0cp49EFBmFOeEUmj5/+Ps/NYkhtJtugXwQxabCFSZ5bIylIbWBUFtEZAff076FV3kUbavN00
u21AIAMBD/d7z/2mZE2kb/58nS/jgPXnY9msUyC6MfyC6wbxr3HA0pJPIJoy9Xo7dAEDBBPuhEou
j23xtwf56y0xlNYME0oWmabaLysljemiNSr5OtRkcoIr4eef7+X3F1jlArZGd8D5ci+ZamELIZfL
SymF+GZrXtEWXfDni/y63rkLgygVhplItb4+MCHbSS6vCYxLbjobJal6NzdJmrPUWf/Lev9lc2bg
w1AfUbeOANv+J2vmX7+NEnL4XcScwq4XkPo3iyRc1XkMSS/t6QX/+b5+9/B0A/2ARnsEyqH234Vg
0a5WjLpKvTEyrrzsj+HwNwXsr2uN++E9UhWGXcxQv/w+0ojHW574fbCwSudew8S6G2PRfRDKMXEm
q+iR/c83xQvE07PZMpDGfLnilNTdInNg8TKyUSO3L8JxU+Cf/stlfrMmmKKuMhWEOETIfdkiwMVo
UYebhFDCxDVobmqAo3TIOH++m193IoOPJsEz5A8zYvz69eyhLDPy6jOa9rlDYd8Lzlk5E6IPxaki
ugUgnvfYIJFH6FXi//niv1mMWAAIlmbly+uc8r/rw6Tgzantucf5KmVPkvkKTv9h1m5/vsxv1ghi
nxWjqFirnOmrYMChJM4mcq9Uq1YAVadaXR2kqhu+dZbSqpjnsjjZ/Pma6//nf78rBovRQbIENlb9
ZbBf1J0qz6LDgm4W/ixXHwxx+30xzh+cSKqHIsq7HcfV/430u345uSwNVd4FkgUZ+v/3iVq53IVD
SoRgPuQ4jAnuSIizU+3wL1Kqr2+2SSHC6lfXj5gig+/773Uw2uKfKvjl6jmS7iJBv5NTR/eX2ufr
D/f1Kuvf4l+b1ZJVoVaUMa9a1ah+rEEuyqvFPKqD1gQ5+SJ/+dG+vnNfr7f++39dL+rHThsG7iqM
z7pyXJpntbn+eV389hJM6p2V60Wz4csPVItaT4TDJeb2MjtYtGzaBNPf6IpfVx83oiOBZMGvjK1f
HDxqloksLWVSqY1oPFHFjUFRR8T4FJkCGAVPcTrk+n5YGCsRPRclfyngfvPDoWmR6SLyBmi/3CXt
YaXsbGarURdvFRFJGyUH6GGXBemyTvUXpfPXPeyfu6UKYB9jfCx/3ZFtY0T+XA4raahlpByS8+NN
nNZf8L+PQU27/wQxND/X6Tz/BWj2m59T102b3ZPTjuF8xRoazCzDhJGYZ0SF9RmrOP7rqSROnhbC
x59Xzm9euf9can3m/1qc6dwWqpmxiy2V+mrOzqaZu78szt8+yH/dzZdPm0zYTTwuFMNj5NinpG5m
txrEQ2fue9KY3brUv0sMuL3/x439c/6k/qEW/nLVJcl6Q9JatudwVBiX2RaJO7Pzl0XyyyvB5o8G
SuFIsd6h9eXxObOJrzfFIGyoOaaNpHohmAAPgm7vgFjc1Wn2NIh4u1h/E/t/EWABSbKQ7ZJrBRQS
pY1tf9nF0qZDTxIbrUedchsH6zhP1a2a1B+MSZ54yDfimfy+j0lqzV/+/Gh/WZ5fLv1lQ7O1sJUR
iBD27Lw4wDGk8lsS/U2J+kVK+esNfnm0ySgyXdJjTqKQodZZM5ybbazaH44ZNm7F/j0XEIxr3XfM
5CB14T7OYNhERqa7eRj9xWXytaj453EDkwbWrtsadNn/vifmOA1q3/NDa4N9auLh0A3zoU3Kk5Zk
ByFnn//7I15ffaTS7EPo3v57uaaLLKHN/Lq2WZ+SJto22JYRyv2lTvvtKlp1lWATkeIiAvvvdRxN
0sOBEdcaFPRjNKb7NHMONelW9qLCl2D479ezrbqGQwQHZ8o/3+XvHipRDAjQLQs1+tcDa5ZYoxh7
MpcWRu/iKXI6HSxHkTbLfU+LJ3yk6Vw1mykfauPxz5f+Zd/jAElWMhsD/Q+22S+lhrkoaV31A4iK
yT4pavFT1/8mKf1l31svweZtwNu26Z19qbUrMruhysmtlw7EhsuOJyNg6aLe71rlGXjSQx/O/+um
9+WS6n9/zoJosNCQiGHvC9rVS9YQAPG3WuOXr/CXa3x5cpOtx5zTGTf3Rf8+VsaDMONjY2YTjJC/
tcjYTX/ZYTlVahQbtIo0GlVf3wRux47zIpZcRuiyZzYqgIAmkeeQkB55sO4mmTYaYdI8YIKhl0XG
TGNiqlfUMaE2kIkRhtPQa8zuFqUhlHeI0B2409qNfjQa6VM0Otg60QSq1UffK7BJZKdbYtcy/Tyb
oWb5A7BzXy/TJtCJTnN73cyOmi1kwCLa90KaTbcy549Sr29imq5ZJftc9s0csBLp38PlqWDKMc9j
MOvlOZ/RTqDIKeoEjpT6kI0nSdq2zqfZNcEUMZMjsok5AnItsoWZxrg1WXlG7ZPP6KmVCBjgbpd0
F2m3Rp1JQcq2g9GgLKqO3dDtypYwX/2qDIAswvagx4ygFXrdhK/ngO5KADvlodSUhxism9Cljb1S
yUz5nEmWT3CNb5pwExLMDJOme5Xomd7F41FvzEtlx7vQehblcpqN6jSC6qrBsJizRaq1UcD+FROQ
FiP0q4HBB42op7Av4FLwhzVtFBADnWl5ZBuSoNS6czdcym6nOsnBCJ9681sikVlQpjdJssx9RRal
MxnfDPoV+pQ8QL7aSkbtJrq6Q5iQ8+jbE0AoUDcEzpvpFa3MC7OcvcpUTzc7hHZvTE3cMkkCq6+Y
u02+NTZA5Bpi9ZjdyQMZ8IlvpVgu4V2F5FwjQjpp9c8Uxlvi1BxvoO3pTvEwaqSXm7pHhhVH5dJt
lhs61EOjCq8BBBgq81kRPXoWb8r3axoiGUpwAfok0HkHnVtsuEvyOCI4GFE7nB3zILSdxj2kBAko
hFzXfN5cTWTbOb1At1CbjzgFHDQG8XwiWiiZtxVJ45APpZ2SbgQ6y05v/BZ2Y8tYv0AZCE6qj17K
5PuU30vpdllTnHzFGl2hpE9zIR/0ooaaIbu2lW1jwteX5EXKhherULy6gXFZQS4tYs92Ti14jczN
060TulHsWjrqnMPSPa2J8kx+Xfh0JRhE/SkCs1UzFR2610p+mAzF57kq+s8xHBAg1Z7UHXTWgu3n
8ikX4V5L41vRh95knBfpHu5GXz+Gceyr5oOBJdZo7y3xmIN8aYgzS6VNnjgefKLZT4baG6ezBgZP
NaW9pt7SCdagcFPYc4ryudT7PFz8Wdmqce83S7XmTdfGNRteByKtzcByymBKbulgbfTsrINs0W/V
iIRgejLiu2nZU1yYlq9ZwTI/tYSixXLmm+q5iPYjRwunfekExd2AYi8UByUa7hSEkcymur1N7mSa
lvsBK0uKC2Le58kbPHVXXvblsJfTg93fJyTwtuFtko+x/Wmp11H7QFOA2Me1UazapX5knMGBvnNe
KrHh+lAdJ/sOVSUy75MpsJPShTf4J/nEbGwj+GWgjAzEvBl7o9ikuKSBc+tPJPcZyB48xM+D4RvO
uegvk3rg4KIRrdJMNOUKfzJO+qozHX7Io2jcZs1BV5zwm+IApDLmH2UN/FC2n1OEMr1M6liuj8sm
FwDthyEwkMrcIx2Sgrary20oT7MLVmilvi2Bxgs9teIyp/22W+UiRIBCOvw+2LlnWLy5sGzdaQDI
0hTmdrTinciMZwGlRY/CgxHbPJEpfHCk6q7Imzs1542rZPNhUdtNEzuXIZQgUQGqc9e/sBmbeK2s
w1jOBw0iURabNxPKUCyTwTWriqdOCqfgaCuj3A0radMO7Ydek/ANYo4NZQ91yU2Vd6EaDGenfQdT
MO0uVQjhU+xzeznAhVH55avlkCAhtD3kozSU6LhEjsb6fmqVR8ve2OI0xjsEiCQv0jFsA3nY5M6t
TrbyeAzjTZFvjI/M2LQP05QEpKyVSEvCB7VgmybWvv+mdCwmAGdAZ7OA70RiPNhAnIQn9bvso8Ip
UtyQ3Cn0BWn9zGZGruiB+syN+VblBXlp2H29piOe/LKMR5aaTV5c50vWsSW9My6IB9TcDkSlFG3T
YhWA9RvbBjiaf0Yg/IxxuETDj56/Rk0FPUTQY7rmQZnHsxoW29GZ77S+qpllA10eVYeAO2MjVWiD
Yjt5rYsOlZt8heHmz+i7EnhtRrNGEELNu4nspPZzoKfDzgb8JzfnanzVsucsewuVh04/m9N3xEmZ
uXWGXZ9sh3Wzux+WAL4na5RQ0ts0s8gbDxh0EPJNHO2Xzth1kevk3ws6EE7sSdl34Tzow7cwRj2R
PhH2OTlBEh2z5D1Rjjn0vRjGr5S8RfarpnqL6gq0AtnYsjx/xjCp7J9mtl30gC+a2yBcbkL4Ui+M
G8A/oSFCG3+RumtNEOcqBDI2FQQ3G0jXT4aRoVmhFGjAIr7UExbARXa75XlULjow8kiNjpxu/Sy1
T2VFlKHORxJE7FOJ5s6rDZb8YGWfuSI23Vj6bWKQdKjRV1FrXzDYaBrtPKZJoAzPUZL4IunezOiR
8BM3EtbZsvP9JFGtN296mgfKCBk6e1DTeWfJ7bpuq7HZ5tWdVu2hP0XocFVz9rpeAYR1hePkyrQy
mPneINk+43u4jJPySJ6q7HzIyp2mn+fe8vvJ2CkAAqr6BmscXDHsInO+c8b40DXpDTfLfao6x9Qp
9vP80Pfs41clmflVbo7VX9oKEO+sXHXZgnW8YihJoOyXYG4FW6u5nxaLnRYdQPNRqDuSeNwpvJTz
ddIdz9LuGqXzdEyiQ3VYAcUjfX80da6Ybb/Ivw/ELZKQyLoCYVeeu+gth1+M1CHf1OGmAatWCKqi
4qpLKmwt6IvNe7fApLuN2tksP8JiQMq6+IlqburR9mWJfSStLq2S7MwB1brxaclLMEoOPzw0oPHY
ozYioJFMTAbE27w5LYjsUb+Hbw6NjRncnJgQnEMjnOEMz7J+VyzkTyOQJFwVtUxWPZjzjBJw2kik
Tcag5KqOTWjRtmN8zsIaUBlyDK27q/Jpl0V8cOp6l8Yj+zmJXFm2TfQqSG3jSr77RlpWs0pJrHI/
jxRF4Xtrjo0vFQ2iCzJKC2UvZBOkJbUKT6yiROj0Q6/uZ+Wg90QzjR8auVR2khxn2LkxxgejZoOY
lUBBRg9o+6otVLtiCNoi3xdT+WYuVu1aBfHChvEY62Clr9KiuIrINsq4Jowkp8SKHlt73I4roit+
zVmH9XHJDX+WnFNf6Js5Uc9SOG5FLO8j8a1KzL0RniVo3thCSIDuCKR5iEbrJY+PYmmuOWM+QHR8
BPqgawMBsI1yAqTLqxbn6KlJmjJtzV3M+mHq7ECxcDFMt3hYNpXU3eYIlpMsf5TjjyVfEJwAeBaB
rH6o2ia2msfYBtRAOWpk/ZEe8CGXL3r9tKYyA60jMxyipuwswi3YRdUG262DslLPh3fb7iEFDsrj
PH4MrdgL/UQcnsbXTgI57ROuRHsmWyZqGg4Ui8TfTEXeDxdjDmjNmE8CAhdjmCXctN2C71uvHH7m
nvIWIfGV2dOwqZK2PBtZJLumnDbuGObO3WAV1UHJwhm+kHUEIXyUq0QNFscZgwWQrmsZpOiC7w1N
ygqnVa/yIp/ttDdx/IMtn/UgMYtiy6lho7ZIEleyoY0ToCifUWYGVizfVdawL4mZLTLpvuvzi6ao
fVDhjn+2E2fcZYyZVya4XI1eqZ4mhQWCeIhlyIvYqwcS3c5DrW7TKUIVOd03iJJbOz21dudF5VMk
vjvA4rJUdzHE9Mnz2B3KCcggWtFqkxBSCxMYZhl17JlU7pOkMO8tmeOk1VFH5ZnV+kuoxE/2XLl0
pP1Wu59EeFxU0+vj21JBUkdOmJSKu4DISaLqUcHZDmHRMH5U9S7Mh1M0RYFc7rquRORg+bFSEMIt
SGW9TSL3a2wtYdF5Zj/6MqAlyb5Hd4qGW3PrVGYuiDdj5vjhkNPFepqdnQZbj4Ojz12/RlW6RRHt
FbP6xCv7UuTtJk4xe42O8+A45V0u69QugwsjG4PJEJgwkmUikdtwK9AvVqHNU4uC1q7uBMqtmi+v
ZL6Xxrjp0jMeM7TeoTfT8Jcy22+xrIzvuI7ciuTZSrrXCEi3HIwjxnPKLoq5zM1JcjZDPsCcTELO
B4lzreTDqnUuTHNXw00tGvOglKc547N3N2UduNh7rZCY1WV3BlR3iVac1H5rx/bodBhVEhq6fRTE
gCW1ONrrOiq9JNumUchxhta1aV6lISm9OkW9OOQHkWTtx7RIn+R63UsN4jdO3l6hA3NdmfFGuWEz
D4qMFRBWm3xa7kOT38Qslqe2nH9GJBrrN8CNVXZU7XtnTlyZb6RhnMo0ovj5XlPHqpRirAjbXMNZ
DYjBzsGpg4qtIsvaTW2d54gzRLJdP/NzdC3zx0qXd/wOY6ZBM2mRrwFJt30S0CvTrfM7M3rV1VcU
fWZ0PwCwZ66dJsN2EdG3EC5pQvlXwBfOSYJFLBO3ALGplTkMNyshNfHLch8tW2KlUaXu6MCddY4o
pQ2xXCBkkNZ66jxViVdEl6zdTybJbA+cxfRiB5vRJIq+W8VOL7nRb5v4ZDvk4Xo4Fymzyu5kKHs1
f8JQMjh7hQJVAyJOkWeIPeCdoFd2abhsc2v6KBbY7ksh1ZwWCeqTVILjXzk1VJJv9IdB33Z20bpy
3XlNeZ6t7xMry3WgAbYPQ0yOt81j+lm3RE50eOnA3TcdotHa8No1jXgafKCfsbhPpYAI4wHjlMKx
teTPc9ncOK0nrGOYcK+o1EeSO7xwvi2hEsTx98T2GoVJ3yUMXxfpu4JgcIYou8W+N+aXtnDcovqw
2IC7iVyF7xJ+leSicTSVlpc29zrOnxal7XTMymTvxAe7vZfDS49hpQOmqQ+PvXiRKIIZ1BzlvMAO
aj6mOINK1Ss5sZZ0eHro/c3zaMoHieTnUK98KfkhFdeRZkyOvjPrd634mGnEEDAPGVxTn1rIlWbq
hiEY8PB9NqVd0yKvUddTDjqqbv0+GvQBiNeeNzI68Dz2atCmPSHEyXKjkbIsBFOhzk6k2ZMt81wq
LekwhwS7xtI8dQgpF/wIDMrjK0DJJfswOLxH2IwQDYGaI4m920iotFNOSA4nc13hY4srdGOMD+l8
D0GXOvk4mfTop6BHWIwNZPTnmNrdOOBUQp1BPZ/iEy20i9xWx3KgGq0eKzvFR9jJFIV0BTJOpbfR
kblq+7TIWFiMOTASNlcdbKf2VMsHo5K9bl7pkHDBdIJEoxKfjUGjQ9/kaLnz5ITfA/fFNlKnIF2J
o4KvccdBR1MCtHV6ddc6h0iDMoq1ITxrTReYQOLjoXYH3CmuOYh9PelBVobfaqn/OeGYwJe0l0jU
4XyM52p5mwDFY4g+6qIMgEGwc5s+DaeLhFRIloWXTRlcgpkGhumir0AJVbqOvR/kj2xMvLC7iLY4
DPge1AcH328T4U2k8ZwmP6Bfdm13T7m2AjCDaTF8LF3XtsI1ZjbHIv8HTFxvtPVtMbzOzgGrphnU
dcTKZCbYwhMK9b/jEGGQxGazEbYJrxa/MzedYE1OOnDaBZYWVLE9vbExZL5O89v4FA61V6DO5I0B
co76h9yctTej1ukPdAkhv26lDOGTYg/WjjTExhtDu3kfVRppEn+4GYePUY2Vz74tsD6Uy6SzQTSR
jN9HMlY2ayW8pRtItSKBQ3pvcbO03pit3yXuubyfo2Tk6z0lUjDzvyI31wZ532lxdkzsdCE4u5Qa
TkGN3oIdtio6dMwLrIlAh9ZkYOlarZJXuy5R6USabfpuOOlytDPLOiIynTBDy1Gz0xQzvxGvaJb7
LtbrazGZ1T3dWXzJY5m0d11oit3gGOqjjLb1IMZuqdwBxUJQkRSzlaK2CRqhzs+6ms10s1Tt1hVC
fRptRXwrCqv8IZxQEddkZDvxgGfP9lZayuzTjpL60MZ1/IimB2R5BPz8QylFku+WGI+l1+Cq3MhC
6jAdM2rqE35Xdy6oVv1hypRAa/gVfYZzDSwbp23eoDF326Wj7zjOUoEioy9fzWGQL53BPeGjGHah
ZttXpPrUPQat1rbKbHoAraHQ3jPCySs1o3+ojEQl1AV7NbtbYr6lNFFPsanSfOyTorwYTtc6dPya
yJXnmE+XKcvm6A5lOsZ0YNmaYEzj6dD18VvZzhyKR6GFmVv0CZ3xIR+r52TQBy2Q5xFTMqAUcZDt
MKFiy7WHfG6aSzMX032hqdW7HWKW9+0ELxaORu1HYWgOTdSetPTz0C3gkusFm5XXlRnJ6yR/ooTn
HC6CQqqojAgbmwqMA+VwmSvoO3gPeuWxyRTtLDAvqmR/2LWvThz5axy+Dya100GYkuQqkpbdyVJm
8erPC46UEZvy0I2aZ1p8RRf8Cu9Rr8hXWR2bD8x18SluU4s+f1XBHi9zeXwmDbLdxqAwIm+YbHm7
0MOizaqzNRejLJ5Ca8qDUW7bd2tkVpyOOTvGiDr+ccW1rx/BuL1IdaZ/xx/buNjyxrNWltjAJJPA
Fa8Wu1SbMIVUTFtQIVhEcNC2RV3oi7bhINGUakM+S6NTPDa4l9StrsYc9EWvrG6Vvl7KfZ/nCrTS
JMX2NRjREAZ5NojMHdrYqvfwoRV/BuiMlxZPJde0Uic9UMwV9RuG0Kq7GoNUlIdoWpJDptYVO8m4
YEAkm7vz5ERLs41ZGx2esZADGSZ16LmqU5wsYQ3fFjGRLQ0b25DcRbVHuLuaTmxYnJqrFzF5BWVO
q7qcS69QnIKmhLb6nwsqQzMFYObLaOg8Q3CINjKiSrya8/gziIFma8+1WrolX77jYCrsnEpbdnhi
y6bZL05ZUW4A9V9DXQaZwBM5pIvlsEgeRFI030OOKNc2lLRzQlzBRgfsioMpKiNUSPrCKblMX5ph
pu2WpoVM3ymatGvWKdaOqOJk8WKHZrmShESv4FEX5IYnWujZY7T8bBFTNPjPLGXTLrp9V0yR0fmd
iYvYt6Cvf1Mzc800Vjga9wMQga59NMl6uim9+aoKMhBQEhC4IZftKQQC4Bf68D53MZ2AaRKbqFJI
DddJSjJtkd2NdhibZ+EUnc05suAUIxaGdKAeGW44OLo5/MBi7OT6s7Gn5hsHbGJ+BB4z15CnT7mn
Szv1GrlRPZKoh35R5bORLtoboQ7OzoxJL5rKKYSjXarzyZCq9In6jOlAs5R8+lOlqWO/IyVrB5Z1
fLVHedBcZ+66Z5nfXnOLgQZi0wO2kJLVyZwNDQbHfskppxDlXpZBbt/yNkckMssES9N+YYgQz8au
gRnttc4al6Jiz2oSzlr16j32ZCM1LMrEpj6MKAFh6jvpxWqS8iGasLpiohyUm6bl+Z4toHvE9B2T
ZBSm2iGO81aG/15E78zpppe4IuJmTuO1ySYm6S5D07FVLSl+bOyM42mb1vdQAGQ/JZXlEzFGw/ya
NBXyUcqFRlUKALju7HepdZIPJdTEpppNqqiIVIr3URsqmqpNlXJkJz3EOYgpHDQvxLAYLF1U+L1m
lnQFkfioPTYpPmyhVPKgIvss13lIte3US77Jiqr9USZS2+9VoqxwiJUWNUfaL8ROqLnQHtW5wdia
4ioudD28Gosle60+1eTKWDaFUYHxC49d9Fxa9J3qRhDxmUbs8oWjvhpZUu0yI5ado5Prj7jG2Zv0
SG0tUpMw6jWBTamtHhtJn9rd0ETOwLUn4zUysNG4TpJYipvYpmL5Qkxaj9fZlFuKNXDJLv6mwryo
RpY3R62Osfva7TArbmcIozkkINlpxfatllwwBjrVfTFba6BrNuhh88FTt8qgH1Cq0JUeZqLi1Dk1
LgSzhPIeWLvR3il6V4d7G/VYTdha2wO2S/kEumYExOVtpdr2HBnktMOcX+DtNwHzQwYpduQlDgN9
UTuafEFFgymNkWK2C1HSZpoPK6GNi0BEtWkSNIYCGoGEMS/WO5Hg2sfQyYds5pylLB+9gvF4bEu/
EVWLPzKKps9Bj4fY45lk37omV541bFr3eed0r+iSCPEBjgG3vYDq4Yh9GytswBlbyXOoON391Mc/
emswCHixt1rL56pI4txVQoArWa/ru8wKtYtd6O17BGQl4KSkuciIui3pdYQWjtqL0lI8wQtgw5BN
wJZOeek0+hz0aW5pP/5c0o6p08hSpdTSLEYppvUqy+Um6YxTqxdnR/QbtaH7aZJ0VEk1mFN5XM1e
HDnqgZSTarS3GQf/gjl5MssXU6KII5qOitBUt8Ysyo3GF8jFnj1tHZnO2VzG9sHQu9sYLuSumcHc
6T8qE5WdWvQHq5PaQF1GVzUo3gxyeOiTN53iM9zZ5Mtb2bCNOYYvgRupw+2UzKdev02GxDgW8ESX
+GOkrcnEdyXJMmG7uC0xQU0b01gaHqe+e++0JzTf20Kcekp0ldQnUfQ7K0seIk4RgBE2Jl9DWBh8
Ltt7PLod2dLK+FMk9gMxDoGYn8JQfUWtSkPL3CpQGvDDknX15KjPixBHVSGTXpc/nPRuFjJ26Gpb
MZ6vKy1gsPe9m3a2RpdZLjzCoR7HMDtExbBDw+nqPVWRdoyTwlNIcehGaBzpVq6ng9O31yRuDyP1
mNVIfrPCdJJvsxzdYbfYVIvksQMEtZi346DtEuAeRjrSMuXIhsid07PlY/M7mOo6baf+kIw3iKVB
1otXO8z8WkCTi5SdWb8we5rqgvFu8i1ac+ysiOeaALjWbTeckguRDozxez/il4szTsmyH7X8V71v
TnEwWgenEAezajjrhgeQqEFmn8vwYodio8yUHJbGbNixr2xUO8k2HlqoNg3RQOyScKSCVuHdHYcz
3u8XFflnlnzXYppLdNS6MugS7VMr20BhrGNz2ZUtr8+3AWO12TzIw4ktFuEWE/0RcAowD9mWnnJI
FUt/swwmRi1S8fwcO8axTfo3gxAtbF8bu9YeImaNpprtLas+CVF6GsFMQ0+igWZ4Tq0EeZugnK8D
UCNerRtBG78s3Z1WKG6kYwwvLFcSL5E9UhgvZ7odW5HJXkhmoFxeF2aG9dr2mvFPon5ictjHDslY
+LUjsSVY8ZQsG6d4bOO7YcW0PGcgAzL5iUrVL8V9xQFZlzf9wgue430YyHYiD8oczzVpLpGpu1Wf
0Zf9aHMOVvM5q6JNZEweIkiyxl76kgGHlvtj+22u6DTjAyeJW7FpUvN9gwThz+OT0e2KcDnrEi3C
5JomvEXZ4jVi9GKj3Y75sBMJVYkybupc2c4SA97F1mdas/ZL0iUvlUGEYpgGeQf/WHlJrBexvFTl
Sw4uoRw34yLeF8XwwiZ808ax5eWOf6qJ7vYhsy46ONOccO4N4v7NsZ5GjkH9fOnz/TB8DHbma/Bp
ZHGuQ9AKqnonWETQ487LhL2s8ns9kGaZ16y7H0rZX/TKS/gvsvE+Fm9D9iyR3aaMZ5EfMkYI2s8p
6hlyhoHTn6K6eYg5pzQGQ3EtYUNQfLor2XhMR69GxcNIGwWMM78szCcX8FB1eB1ZkSHiZ6pRuF4h
/byBIoUApvSWjcSAaac16pEZGFtqZb0OmnyvCHPTEMhizdVzVXaYncXeWjOMMJ4bL3b8YsEUKC7r
UbDjhe8kJqVMuIR+bvsXazpN5Eb2/XNadS5V/LlzwuvUp5+Zqf4wE2xK2uRl5rFW8VxwstMIhiv8
RUZqcr/+nSs4OvwrG6ZGxWFB5U1QM+LDmDE6Ryt/j0l3qX5q/Y+qa/y0JKdEfVPy7bCcpfbqWK/I
9UJnL48H1T4NxXF2ThkxTBGCVCH0zUo+ieT7cbn26QsO9u8J6ZxS7IU0kLsgNo7CCKrhmtQvdG31
5jyIZhWBDNEp4cg441S33zrj0mZtoCV+TcgVq6zX4oeeriO7He7ds0B2nuU/VYhF6qTuBmwCNVE/
SHn2UnaHdXNLPb1Th8953Dvj5A3muAHURgydQyG208aDyfmoimhDvYwFhwbsUZ+CAjg0JwaEyJ2M
NfBHChztZ4wMMa4Un9nnWWkOY0VfqyRUUKJ4oP09TKQCqew8yV0/HGRYJPY0uARIuUsImYw2Z3Mr
p+yOFnGo35LZehrqZlPHnzJLRY3+j7kz2W1cy7btrzzcPhOsi8ZrPNUSJVmFbcnuEI6wzbomN4uv
f4POg5vnOM+NQPYuEBAsyREKSlu7WGvOMTfCHqmzmmib1prpkQwn08+g3uo47aLsXyL9oHYOLJ0E
eIDjz0wwkYisgLos7Fx7byJzrphLITPhOvFOg6SqmA9joC0c302HcIva5sEayzcOPuzQMnZsTNg+
kDuf0zQBRTpIDpVCo9WttH7clVa4y9gf6p1OQ5SurwXsiLLYytKHn6pR7RItX4xttFRRr4ShQw3p
s0xOsWLOvPoJ096SVX0fmvonQBNvnplLU1uP8k0Nh2fVyrcS4TIc4qj1Iyixg6VjNktJ8jcER62M
tt05dnIE8LKo+K8VNL2TsgZnwBxGAJWlBuugm3RJBXUKXb8lSnVJ2LPUGhWAOtgOFl02WjBJQK5U
GW/9APkXG1FNK5YayuQxy9lepodSGj9iyudRxXya3mvtguxzqXofQ0/hjGGMxXBhNsqbmk7tMcn1
yHYFHDdWV88yVnpLx4HTURpQ3jIfx0Y/o+F6jvW3iMWrDpdaIqPhUxaaHSxiiS2izm6lq5/H9E1E
bA/ZRQvCCOumXISRvJccfe63Oh0keS06lSOLAchPDWj4h2Fv8OGKR21AMlfYZxAQgJYSE+RcGF9J
gjrqhrNM2Ffq3kBjV9v4ibcYyniTZle5JWsORUFIn5yYsCw81xKH4nJcUVN3xRjcIllZkeC3ttVg
U9iXqEo33sjE1ncbR2l2o4GlihIDKaNi4fTBLiVVTU2DmWP8EC2qlY2AmzOMZBB3TyZrs8FJS0We
3Mx4FbqZDvo+aS1aFkr2WvJpLEx2Gx+WQoVBffN1jiUnuaZ3UI+LSJbmTpgfNZ9ITDvc18l1MDo3
rJtV1SGy4x33mmQNDo1SlWvLT6J7hmThRkPiryWovoiUetGQQ8lZRdaGcyVGFtd6l4gBiRZn3HZo
5paS7gJLekpCdScHMcwNzv0zTpicWqqQ+OkyaihGc7ylmlAuISmVhMn9CPty3oYz4oB9vu72VO0m
4GrmbbNTvoYX1QWL9tq6RMsBj2igdpwslqlg15zr+EB4bquArNj47A/qq0LMxSza09WEBLW0pYtM
1G+5NGiuwbkYdnK+UhAhT1vaY96u2cUObmTtkyfaErG0kW6W/aR+ei/msJBvMpqwm17N7OfahDME
xYEFa1GuGnuukkvAt7479wsUZU9cb7EjraxpFjmRV/M6mcvNoW0WfItriSA1j2IXygZxDvSNJ+Z0
rtjqiuO4svb5oVqly+4UL0Im+Wg2btQd7eO99zMtt8kjgYJs8ltkXyuNKf803o1tQ/4AZ6aS30Sb
UD7L4UIeF5iSN2RstVQIN/WRjgGbs72+Zs80VYzP0r2+sqtBUxXPxpX9nKpuSnCzi+2+3IiHTN/6
0ZG6WJQuaWb4zU6NBA1DwomjH7C8jCeQ2OEqcAPWRe3TSq+MJTyOlHp9VIfy3n8sTuHOn4wKF7Jw
d+2PDkANwhC2ZGpEdOx6oMPIXLbKVBrFvKFz8C1v2YKT2TZbBDd2cXwlYFNh6l42t6JY+E8ME9pd
06LYrwp5q1IRrAlgbumhVtWn07/lxkflXa3hFTZIXd+d8ZDxEiiLkpXqbNtwoZDfSOMVFIWC3GVl
9RfaNI656I1d7X1kn5wutGrF5gAh70ibsX3ugXR4c4PkF45NxbxgddQosiGZpA8YbEmqo3TWo6UZ
N3QR5H7VdPuoRRKar8oFr25TK1rVbASdx4xCrrWEfJJDYIerPHdKrH5zJT7R/ge2gWQT3auhuuzZ
rYguI1+Bte9WS+9RQiy59Dh8XFKuZIGnBs+veDQumjvGq/KHBlRxmutn/pPxaS3Zt5psBTzEDzNz
HS7Eqt/T4wkJLfwSml2DeKvzKRSPGSp2QCZ8JjPiYptqGeNG4LuDrgX9zK7PNuJast6n71a9L6e1
eV7ms6RnEtkALoqLh4zGAW9P7A/L4mjmDyG6P9S/YsV/uZ9rxGhVxAmuacZ3/ZogdJR0VE5kAmqz
Dbt0N0VXyyma3at/QYgDf6S/GBttPFUkT4ZrJL7+7SsfdN5ejTX5gztE3uxQasY6gk5jrbJY84cA
VvnZfPJX3p0B07sK6UPqXLn1NhvfPT0JkwW8mXWcnotrg7y82UY/A3nWcYibjCXKrHqU/AXYgORd
jrYlMhrlXNlvlTaPwODE8/wHRbjhQwlX2kua3vMX+4rsXz53EW/2QRMHovFChdbJGrAhnAUA2nY/
G425XLtJtIy4Tn2mfwQnpvmKFkiwQl9O6WV4tZ+I5zTHmXcomiUZp/xN/gI5V9Dg65sBbGmmPcDT
WWPV2DOPsOWm0ECqxLBkIJHCy8E9PHslW9pVnS64CtV0zfjq1T9MdDvarOP1QmlFZZowOFZKMHOz
qZkG83OaIdpLeOFI4TFqnaNersxuQbyzhrJIeWyqrSy/BP46qZcl8yDdz2TGeurYa6eZO+hrQMIC
Zpxpp0GsAjgxz1wMyucSTQQ2YMZVeaICWdcr9WC9cHBAXt4YC/tHdWQTdiE21ae2yAY1m/fItbSj
lZ4SNMCMSM9cGg11jeAnB1/8h223heYHX7c2Po3x1Rlem/xo2EenXKnEBpto69O33F9DuXRH5GPD
TGwAVnUftO01/jz0h+4NmR9XXSyT3fhjbLCFzmlrSBtZnsUv0ll241P6XJ9DVF4f3ol5qNkBQdOG
3VSxkGfqLUzmggWVv7VwaAPzLa74YOcRhhMWhR8WZ2r+cSiP9aZzrkVxhkYYihV7GxD1VwXrC+Fy
iM4Oqptw1OVBuK0WH9GcJgiz0rPkjv5GdbWX3F/S096Y1jagDUfbhXxFJK79Q5N+yiudgtyl2cVU
Qanyg+uLHpuCgtUFkiLXKL3lB74bL6r55Li6teiYIZii6zk60G5YOkD99v6VWqT0bu1N9le7Udsj
tKhScPNMV+LcRGdgTxIOuARtKXSB6dOkdU0nbmd5LL+HkXqquaijrR7euofRWDGPoUIi8hc1hXYk
1m/F88U2hiQ/q3f+Q+iz25vVP8bb8AbdsT3Y3dx8J2K2jyDDfhS8gSojktO7wwj12lvB/CHibC7n
TzJLfi6Wg1gqQL3yHcDeeYfOImo/A0pOm0Q+YPqNkHg8SttqpS3knbVp5zjio2jtde9ISjRpqQRz
v1kb62qNp3XvvKDq46Qp3gmtIKVRP9Tb+u6/e28xar+99EpLH8PrTH8lEItzpjKXnuWamtaMSXAg
aSV2ETThCvnZ/eycnaFu48dop/K782zp37RnFvaWTGk2t/IcsccwC18daVeyd/pJV7d+yUjouyQL
qqoub+ddUGOe08bCH7Is3Tze+LfwYq2lZXEyqZ098ARJrNPB0iX0AkVIMG6HdslWod+gQRL3cT0s
y3Q7/jSP1Xv4Wu+lE9pNatmsFnuHpTXqVuUmOLGuntHjHjmRajfnkj7LT+bdOUbpfEp6nYXhjLX4
rr5QEhPyA/uxwZvOUOhCjJXjnWztYsqrUiwtjWPVIwcR1XlOZVc0TxkSTke8CmNnxOeiXEfZMSLd
W7KuLad2wLAczmdkTUr2MSMk2LwrwKKNNdr+flx3BCuoi5iiWHbioFD67SLTw3mhItCP1/QYz324
pwUMe2KeBxg1HhQ2uH67t0x3JCNTe53KxiJwjYB3DVMMB5aPthPyomv4svjtQ55Sxzedz3rS0VkY
GgKfBciWNLIEM+8dlGO1CbXBR86mnwBy3+XA2JL95MJNZ55nT6BHCoKCfOOXTzANZ3VmHkPpQxmI
obIZSYa28hy4rI53o9E2q2/ZpBRBqEvqMOI5EdM9tZcYWz99/kGdEkruOXNzCJAq98uK1ThY1s5p
qFxAaCGnDAKOnTXg7RmrUPVjEkaOHEEYjPq6A/VQPUn9ES8MnR+A07LgO+qqmJoFvqIt+LkgP2W3
UGYFRyf+SSr0XFZnZXfjbBGLGZJAttgBuQjqHoJxzwBQLTKRSMnuol3WIjBtoEzuvIy2HMus91Dl
D759jFBPtru4Xo7N14fpLdRr8R4zfPplkK2R+nCsbNv1mHIgKNplUCyYW0Z/KTg+R6TDQ0Ge5GXx
RUNUzslRIVp2WYu5ZG+blqrDrDwX+kXTmLeW1b06N+2OBajVbKjI5txIBfjGNUHNMaxtlTeKYw5B
wD/qO0e4oboL9YH9TTecivLUIp2malG/GsrMUFzzSSAYVg+Fjc5j73wM2ry+ofGkh05mdfFS0SfW
QVVKTM/mvqT0WFiBCzmta5OtUhN0lBDLjehLoxGhvDG1kjIte58aczwV7Mm6kF106Qg5ckCMVhe3
/E1vl123HbNdjljNRhFYpIihIDnrJD0LWPL208hZqkmfQj6OuIDKPtma+tUksAFwWbyUyB7Mc8y5
uJwNL6azHD741ksDPqbFiD1kMb6yZNlMh/Y2YkVSiazvwnQb4HWoZ60DtHDvlGsWLY0zmkCpFbCK
OtMuQHKSJZegJx+1tvUrgsYfvZzDpsmegbpERYY0wbLzntiT2tWbL+9SQBrwTLNXnnRKwnWpQAi8
IN7onHs+rqeucXbohidO+BS7ZNSatzGjvbmQCmme6tm6ZFQ3OITKduFbjGyKzlJLz8CmCFpeLVIB
egqm5ObSwci9RVkUD70WunHe4QmiiltoCXT2zKL5ot0RQbqVUCTsYG3hDuDsVwE7lTGIg71kt87d
kCIk/PiuEpn2XePtYkejYMSLIBwKdYeNJM15zGVoJVvLhmyKnl30teRaMKwj1r/S+lFFbAMiK3yL
m6hZOXJIoxTTWx9p9tlrytDYNAmK3gWGBsqCpa1QxNRkiUFuGvCvyr4ZX2rhey99pKI599FKMu69
sxAh4TEV8EyEQc3dS4Nil3hqcuoQj78Hha2u2jEPn9JRcOgQnTgrRZesgYig6JSNcWdAkmXWNrPD
aHr9VtHkc+RTLouNqLjrYewRmU4HCBm3RZcTLFY/uGaqZICyayaB1AC5AHpEGR6A41Pa6FpJ20tG
Ssu+qXxj7UF8eoR57yycAO9TDeGDA4XfDWzB4lpbhhnykGVPzwLNhc5eU8J4WJuZoKesoBiE5c2Y
DkU4nFWf9WQUhb+IZZKQS0tKAPuq/sIPI5SikZm1+ZNV1XSnAkr5JiafpgvG9za2pD1B8dLWxNGy
kJRcQqAbGWwxsxo5GQpPyHLlZ9rbikcdNZv4i0WGo6GUy13TyfomMtL00FvYMmh1RE2+Udoysbga
na8NcdsvUCMRQ4yd5ua6pHio6/xig0Kbr1Sg+gX3aVHlAc2z3KyT9Wh7CmeaTtxac2KOkf11phrG
RiSiIGkaFcULjypraNEnAxo5TqM8yLoF9M52Udkjh7gisJbEuWB5aBMOhXU2fPgdlkghk2pVh5xe
/EKpd2of4LSMlMZbFxrFlcZLJy0WgqyQ1AIU6gPhKZ3BpijU7ZIJp6qc6awhUcHUlGJghxaabX+v
kTE0D76qkSI+qmncckIpCAlrWq2YmShx5oDMeyYwrb7lQtGfFMlA6SZyq6c7FfrlIqk8xLJlYYK2
Tcuppq1X73aFpVDy9O5HrmQSs0Cf4OYXdX5shdHsY1xdz1oT2RzaNTrWo8iQdqrNWOylkMgcHIrE
9CF9sX1nQahEyslYVzFaDLrJeTvwHOkt6Qenfi3UPo1Pbckwoes2VDL40rR1wH4breP2lYX0NXBa
xXw2KeFLl1KGOz8TDhXEZ423nS1jGdTioJZD4ezK0mnDn9bQU/VJHUuobIgTbyghLWT0bMF1SjJb
4aywRcokoeCvA1WqAFxFIRfsI8dmyQhSexroeaTJwbvXlrgCRq+N2xdabrTSSYU3nGnbGugAwwNE
VtItg2xiMx1VsnEcPEGjsUuogAK9zkS+0fWsz58daTLrpl48Gq8jax1raJyLca0lJYt94MOinpxY
bZ4QPQ5jlx2sIlCAMN7iRIcLTOVg7FV29TmQQ7l56UJN17KfCeNbUWjo0LqylVXWWJ3aOyuB18TE
VKR0tbnWE/L2Zr3VD4+k0lfSMFNAWPmkGGC2CvFGr8YyGTa/9ux/xwVYJLpMVCkyp5hlFesbrECk
JYzlbDoCdbc+Rw+LmM1DwJCNj47+mwil77bz6bVomoJBVmU6m/o3+oTal42jo7fCdla38IhqJvgy
e4Ww/ggsPl0EeDzR46bMfpzpfn2d39kEX69NPISqMw1rsjGBBf7EZAkMW8NcO1TzsCCxBN1JfJQk
vf4NuuS7j396FaIgiW6y0P3827vpNxJra8K72aoRM5zvL0fU7KB+820Y9L9jB/3dNRkT0QLQA6Hj
32EIhabJmdcBmmiRpzmchNvU/M3b9ncXZMqAmWFKWhN38a9vm9DTDKoZb5tKVoztCk7MCXOD1f8u
b1KZyA1/xnBNbx2CUwdmhm7w4zf2SpGoeqqiwWQXTdqJ1bP9pn4j52tft/SVIbotO7+ZZZn1OWYF
jeph+esR8jeXarD5h51BeKjOSeSvlxr1hLDYSVNxAJfpTI84AJZ+zRmA0tWvX+lvvgcG/BHdBLmq
Q5r59qbKVjT4wDwJF7hPHoExfykT15DXaNdWtrE1iZP59Qv+zaXZts3FMSKgr36/NIKSfV/2lGqe
1EG2iNE239DdYtFUM5uSoPQ7zNPfDEwgdRBlTdo+fOG+XSDa1VCMI6OGtQpXudxyiA03v76mv38N
kyhbcHEEHn77uAwPU0yP/piwDc7MOWIDRD74o3/9Kso3sCrQO32CmkAAY+Litb5dCoET5qDqOdAY
tjxFjnPQ9I5KXGAjOmT0qXIKRqOzkgP1N9f3HQjE98HBpSBPUEGkxtY3OE6LBQ6mBZ8ZKRSTQzpU
PwMu9DeXN/33v33reBWmYtLAHEDA35g4jVzJdhFNjR8Hw3AS3L3AuJUIKZRObG0nWYyc+6Qa5yJC
duQbSDCCmg5nR/QBy1ltXKI0QpQeD0QulfHDr/97fzNumQ6gDYJ7scDYfaO9BCgnUaG35dwjEGuD
Kq5fiKHItlmBqFQimek37/n3T1udcCiqYlo05wCjMqr+OgcAZaURWfLNZL1AwkztI0UtANxdH+jA
Y640K+khshTs5HQ+fn2x/z6gdZlxZk5oW2Ya49uAHsdAH0yLMoRm2Bfdas9p8p+PKV5CNwxDZy5w
4Mv+9fKqLh9bc2BMaezQi/ZU89Flnf2bC/n3McWKpJoqqyxJzHxyf30VtjhjMRTM5CUyHdW+siXc
NSQJtVE/NysaL/rvJlRl4uP8ZRizdyGteAJJGfCknOm/9KfV3e5M5IIWO4tW4RzkBNrG0soPaww3
5L1cSsP4Wef1pqSOk3fWAvHYPW4dLLK4Qn/9If7bdko3mdM1VWanAybz+zscY3eterTv9OQH1JMv
EGlnelwgZse/OP5muP7bOjK9GKmAFpBgi13ct9FqJF6BzQiHFIjFU+NymF4gJ7416//8mqbJfGKP
OhrxR399czPTEbGJxmIODT8Gr4Gb2PKGS2FIj00is2WjefDrV/z37yFX9ueXVL+9ZKbZKdQZfHkh
irb8k4KcSCbYfjdriisbTGomTyBJ//np/UcAe8KY+PNLev36I58SIevvv/SXhMv/JZGW07r4P5Pr
r9CGgv/z/z6r8OfbnwH26vTX/iDY2/+QGc0sghwP5Iko9l9/EOwV8x/TXKLYOCyQVE57wz8A9pKq
/kNRgcrzFZjmga8dRz291v/9L0k3/zHlY5IOycjlPMA/+B8g7Nkbfp1R/vXtZycFFpz90jRfO7za
960AsRwQgIVKN1vp250XdeCfPe/apKG/wlNwJR2necj9xthTduuk/kG3g+yxpzXnjlHSLkCWDq8t
j2Pz7zcKwSczWWqV0yj31c6Pzdeve10QeRsc6lCJMqhBZRHjwze9dVen6q7GGjDFVJZzfwxwU+gU
b7MqheBhm/5uSPATdV9Pl36HHxJnj69YLyLHskBoynjsPZQSesavyVWmPUmJupKk1nYRzj6Guhxc
Eyxii17kOTggP7xmsiI9lFjTwRPcGwmx4jHOKTL5JBZtbTv3H2OfqoXSBTTcBlu6tiqoD1Xv5H1e
Ex8JCBB7T2/NDRw6comkYwxMzGCR8dBODKdoHFLMFEN2GuMsO9lJGu1JC90QmweiT9xSLe5dsxo6
V/QWAhZJpVKtglxpjXif+128p/herpyOLRJhU2AT1CHJXYMGco1AB5pIcysbKTiOxmA8RiG+U+Gr
1raSKvPRbvpP3LaIseFcPmVjPE8l2bvYVZY9ddK495jQj1V1J4MJPSrpHw/yYHg4qWptJQhcWyit
YaLo7rqLNRRLw4CWUWWJjs9VkKSXY9xMhgLsBpGA2Qlt/N0kXHTXlrmxEaH65vRD6XIML93O9AsS
OqBsuEHgG0tTEddA1g8plobr1w1npge1KPpjZfnaTtcppIciOUldpV+8FsFcV0fvxfgeGHReGHLh
bhjLYp5wyZRQyc/zGhGscQTbL21yTR1BA9ry5aXwY2Nc2EOFQDMI0c1JmnVoc+dBiohOtEIaW/BF
0P9hU3kucvnJ7vMLKqO2G8Sl0s3gGrcKhLXgkCM+Oo5T3SKGo3mv5XCFuAyvFu7G51ABT2r1MlbQ
6W6q8fpMrzrQ2/CAtahBMM7bt9Onm9pKLYLY9EjaFEoXnrNqrHkXTPzQ/nBrKWq6Khicuaq1bx3i
o3WQl5n7dTPgyXKHNMhcuVKxBU6knWlyIPEkoXWjSCJYWh1yD1pGxfJP9+vpvtbF1c7o2uvYYKD/
uulLgzSdLj7aZVqdEsFRLTEPlWTam0bpLoOndq783zeB0XRuEfu9+/XT1xP/eqwtonYn2R+tSMNt
AncIg5PnxtMNAU1U/S17XBleranYBRCyRgnGaUAUKz1I9VMlIS/sPCk+iCx8azXFO0SJ6sygcJ/z
sKQNON0Y5LWeKm/39QguD+8U1Yp0GjQYSSkhM8zIMN2iuCQFVntSAr1fk+xW7L8e+rop5ab8511G
IQqYsXoZ7WioEXE5wYqoNJy7ft9PHA6+g0ah5XS/pOA1HPyYeQuMiNqpYmFhYzp62OKOkRX98ROJ
asGy7xWZLnVmyHB5edqeblqTfxu3mfPPx5LG05ZVRJJRpGv4DCPDkzGrRxkmdSlBryOEdtDLa97T
+NSz7mxA++BTG0tgV+DT5EGhLdX4iOz/+1nK8388SwaSvcvT/N0shuFIsI5zoOzQhQ6pGfbdMXAN
BbhQjmmB4xSSgMqPliRI05UzctIq7vbjI1VCy22iHM1MEhxL04JCGGfM61a3juBh/dD9YRIGKi85
GZHoCzr/kXdLWUXGhJGTB/+IohCjlYKViaQdsGN2grxCppOX9GSL5TABmyYelp6hRUh2Sodyd2Sn
JyxPs4Ai6dEOA38xWnjKA0+j92oRTe7CU0NRY3ejsi58ae040bK3gBaFcG8eDUfd+ngiT18PYfGb
NNVYBn1sGhsn5f3H3R4ekOlHJC9WDZ1J2rVfd//1hB2XyoZMq6PXg4+M+ih0ldTC8/unH9N8VEAg
07LWk6J+iIJc3ba2dbNhoFDVVrQj3D3ERE12iuW0fdIMsj2G2CEybFAs15Q5GiaBsZTGnB66cMDh
jN4PWcaaq2h18yBs0r5K3TAXTV00bzbl+2Gp2GERodBRYO9ZwymNTO52japsKlXWZyXdDTA2usWK
I7xdIxq8ciIiQFjHQ2TMv37EuXqxOrPeFH6mHkgKUQ4B9kNiTlQ6rU1KytX02BSCeMg9XSyZNfED
fj023VBlJ1PMYVGKOgnBXRHoOpbuLAMKohYHjGD5vkYtrrNsPwDbXjG9NxchJ80lZM+xakycTk2Q
IFImC/Oz67LE/Xq2dmj9DoqHcifA8opw9VGOxHjpYyQbkWE8fj2kxDJDFJZHUuYowaaVy5hWLh1f
4EoDBTb/esxu24Y1vbVWhoXfIGxH+do5xrBG+Zxu8YulZxKLJYTI4yGOOxKgrDI5QyJE/pE0+fbr
7tdNimOeMmQ5rL/uhiOa0CaVEbNXz0WfGHcaUWIVFkW7/rqLNeOQDkp89c2pCuwnRzx171QEk7uv
s0hkWaGspEAk9yimeVXDBXwI27p7lAUY4elxJS39XZnFOI+nv+WICrt3pjduWY+Ux3HyHesKJGRU
lM+Dp0WMMrT/viXCO1XBADhFi2OqccJ7o4iXUbXak5Yl/VVBECoTfb3zi9RewCQqF4WcqscmVhI0
7gFuI4ibF7uTJhSXJd5bdeeoZrvzbaRImVQ7x1aVtwR7MvcoHUreHK0LyCe2VUMTOseOZ3stD65G
aaJp8A1jERqFh+4p19yUVsdJtunW9GCKZ2SJJa5PE5JGZNAS1NZ7j2bYnDz6DG/UcaiN5gOsq163
j2GMtsCensAr++j4HfS2TB6PGtsgOu5hsK7Quz9W+XiyVO0VHIX2lPCmLBWjr1eKMNWnNBbSsoMZ
tPraF/7rLr71P37569lybIwL88QqK+F5DBTMTrrNfrW0nGjjeZV/kWUuIWlr8a4zUtMq2eBHtDFG
6Og7jc5zo0bzL63GRhanTfE2JIg94H2PD5JXaVs1i/Yx7SJAFKNxJwfu1CpN/NmD5gsm5l2tDeE8
tP0YR88XH432GeTCKjW9XWcazRbqK2aK2Kt3Wqv0EFzSxjWbXAZuCPgeV5q+Nktko6Odeau4SIwj
8nvyLtPx5lnStAFSwwcST3GPUJJ+K7roghcmR+pN372WhnQRgTE4hwYhmb0cqYe+80lKxay4C3EG
uUadqeucHW8k2/lOA9jpigKBCKlC4YUdfDyo2sIv65paRaM9y6rMNrJM70T9zrVaw9Kr68NdNlG9
yEkvbzW/Gu7paHHKt0FftvgokTGA7mmMF7t4NiIvfZMbDx9nva2wXp4bGc2KUg3oj8Z0aaWd/1rm
voQNvQe7SnLRMRwUf8GshdVGpViQm4AHWw9vSk/n5MBmEdsaMv+ujOGSpn29TdvxB0HKDE2P9i0l
UMxmki99SISyCrV8FV3+qmjvZOYKNECZuBY2PiCnCYbN111KQQRxQfvjS8mvhIkzT2zabZ1ljqvA
2ZotLxCrLbIRI7EOsV0ZeztJPmMZ7xC5AeLMiBDLWMuth1hnkFI9KI4Ovc01MefWPosxUWVdKtxM
xfQUemQjF5UFhROg5dfNOP0kx3ydGIj6TJjDK9Kf4kPIkDc0BU2034XLcAyrd6bBj0GKpJvfiGEe
tlF9IQTMg/6sDAdL1PHWFsw9WWS0M7vxpS1ff8s12mBcC6+1jlhoR0iRY3rJiwwga6g5T86kVrcs
4b+qGjOi7LTvmh2vdeCpZPGiTY6A8wANX5merLyHknZDH1mA62B2YLXG+uBgAY0NP3I1KHorL4mK
Z2I4nuvY7N+hJxxEFOb3mJD3JRkcYi9sJT4EwkOFyRz2kqFNqfSyfycY6YfRt/WTkFFYBxBEdipk
EGaJEuLPSMMTvkL+2nXMKFGmOQeiKbtzHRrveR/kr7ihDQ6deb73sAFdlUo7x5hTXoWKBkQmEXLH
DC0/1T6QsenxMrbHZeB0713AZBc1nvfUWemObipUHAfFtwBIxtSnlBeSBN//+XgNqTGkcHPUIz14
SDqiHvElJG+qLH0MgEcvnZVtglrj7OdFr1B91ecmT4HgFaSnZmgKnquxkZEVIyv/epbURGehQwgB
JsizdVqxazYlFYsBdwPZePSUWsLXyj2ziSGnWsEZQ8xetFmzYWOluVXRpAzTFDOMwepDVraEHBO/
LaMi2ZbUC10r0Gs0pqW6JyKcIHn6CYfcaL2VcFhE6ud6FECJ5Cx0u7ZnsyRK7BBGkinLSkT5hUqG
vA1KH79T7TX7NoDJNZA1BWGZjmxPfMZTNfg/u9rq3uGBbA3anC+5gwU1z7L04PVY7gbPQswv5Owu
KaDGHES4FVarfe9gO/X9mjOC36guOBp9YWlRwpf6oXPAIOlxSaDa4CNfGlPn0hfax9fzuoMUl1Ju
eDEDhU3roKJyBylD76x1gyxSXSlXrJVsCeVcCgTGsWl4d4PTtGfnYD6rfRrkzPQVzGKY3eM90GR1
HgijOgdqjkTRK1s3FLXq5nygaIr9WyUZ1bHv7Ght+kl3SBGgrBt50ltLfr2x4Bu4eSQHW2mSCxH8
q23RpGB1z5mAA10bt5KeZa6dx84mRoey14cUjE2FtyHVSP7O4ya5alWgr/tcgpI93f26gTq7CEYd
XFBqJFfbCiY7NMYj/40Ov3cNrWw8tk53qrQme6Slkj4qQ7TKOA8hWKDMo40Oudw4RUzFe8gqr1x3
PjTOXhIq+pQk3kiYS49tzdxdyepwpeiDDa3w4xfFEC8x78RH2rXI93ME0IUoAW545jvxKD/8rFTu
YU07NK9TaJg0D5blyMwY6x1eqlxIa7nnTEyulrELCRDdyIMIQT9E+DDr1Dx7XeUvjMLB7aFwArSC
Am8qx+sO5lybgFiGHm3FKeaygjkta2yHaT/4kfQaTYgx6B4Vp1l+PdzGvrFD5bHye1Zts4GjWDjy
i1Hr1YVYXXs/dGzcGz2IX+v/z9V5LTeuLFn0ixABb15pQNAbkZR5QcjC24L/+lnoGxN3Yh6OjtTd
kmiAqqzMvde+Eb6a7XThbBTVFzEkFxWnqwlDb7AdqHtme8eBNW1UJhLpSvCyHv59oN166c062fHm
hp5SwxeQu6Q7Nziizur8man64Wae5iz+/dl//4L1NHXtEUnd//uLqnYADTXoHmX8QpTtwUXDJ37L
xxqLLg/M/fflvw9jOZ7NlCW1KIL8pjp0zUJDxddQsKLPf5QoVFR9uecdZ38Q1XBLc3W4xRxhFzlA
jd2/P8ulpj1lkrb991UbReMNyFi3RoqBeHz+hn8fijjbS72enP59Jak1rCs81LJFQJNYaJAvDlM0
+f/5kFdkvqzg/EjrBiLSXgDTTdIUT+4kY0NXYRKaWrNN8/gXVyzA2sS3d1IPJWBoiODmlza7LG1c
uAHovwmRhMWEyVIE48GKI49JIKQsB6E/KbPO9BAWvj6QreE5An/dodYvPqx85ei7Lt9Z0yPyW88h
oLiLEa4o6AvNdYCvqufbnOanNcJVXr5In2ZPXKRu7Muail2uOJoGpBBdI8Y0kvqRps2yHm72AUHZ
shR/JShHKm8DoWAUPmX8jQbgaHM2rFvPwKYD0MOHwbUDnrCw/3r7d0gCz7DwFA1nREys7Gudej9C
Yg669tIshu6bx9/5WDPqs6m8qgMtCuwSFtAFqXlaADRT+XN+OBogO7WcgXNrkX5q03uZ/fyrWoZ8
NYSc+KulWaSsMDtN2+jMC0O/2NRE3UotCRHFUXT7xkjWrQVe0fqsq5Z//uHYxXrQgfmI91kJqYnP
sLZwI6JFU72irxeK+Y5aYBU070HTrlJe566BSMYuzAP1gV84DJwmni6ZA4uLiaGFiYzH7wpRm1P0
/4NcyZholEPJz2mRu06Yz4RgyaNZI9vHEgSOdpH7TckWpCqvubOyJp0jEfNYuISB/Ueps1Dl30y7
VWmwdPD6KwZ9ovx7jL7MCstH9EX0+aZGqhnLjwQfhD9cyN1eGNBpQ87O6XDzJZhL+i7tP3oUN22M
D64cUbaaCxUDX+Z/yFG3aOcLgK5Vq12k/Bu8ERYpzrfLhNds1OJF5fwIDQ7mJueHTpP6F1T5ry1r
DjFA9w5kqw+po5GqdY8LJAifdfcdgJuCs1VFSzW/I+NaAxhdOAgeGmSDk/9mwhWA2Iwid58YGBeI
KvaxonO5ddCRmgQCWIGlXXjoibvqe6pdMkU5vTkjPMQVrCT7B3PK8EWGhDzydi8B51hgA0qowy72
VFLkYcZhaM+B8xvwtBbMXf/Ml8jfmRrERkSiuIF2E3nYMWa5BU3REO+IrgCfGNaTGjxbAtHp6cB/
0H+Q8rfd1g2pxJzyqalbheeMnDhcVvVWyTY6BpIZaAzFQKwRFtWgYHV3KnCgrO27Fiz6zjNsFxNF
zckSOgaNebocUCNe1WSVZM84PbfBctI98UviPVsEcQ97+otayQneFdYTZJvFhHOGzK2U0FWjPeey
Sn3RzQMI+Jyds53BkHW1gX8lklOhAr9dNBW70MYhSlTyBo2zoJcgRII/ITCAYANpj72JtVFC90Vc
dYx+9Mcv+txbxwj/Z4dM0u4dG+oe3mlPlrDYwJMAhLCswrU6ulKyk6urqBGlI7tcA2/hhTAq187O
scEBj+7gOsb04rw6yr3Ce1pcNFT8f0wt23rLLZHR+K1dlSJDX7fFuZJ2qrTzoZnA8+w+SwH+oLoG
4UrWb0F1rKbLxCSyiz0svEX1prK0hU/NuJJy3mBYMsW51YGBvlfAY/SVdsK8S8a4MdL7j+4SRDof
rRlXl/KwQjeCKIuLyNiVkMzNH+YijbaFZQ89Ik6PuKJnoTU1sznsGmPmnAJh5HQmxysnOgvpT9Ze
dOnWkO0Q2NXKxKSUbJJjCdZS2kflZ4O3ii4xl7lDjgp4M7w5kB1861LD0IhpDUBFxNoCrfjsfJmh
x0LMlGa+kusNS74JPQziVz87YlPOrM7eh4fW9QduKwolHH2woXQCCiKaHQOrJh0rGrMwuB8aDbuh
Yh+hmKgRyYoNIDPe0HUuLXP51rL1NFCECxQlaEph4uXJWS84UKHv2DlYlQxoHmu135r6i9mTJCHf
dPHRym/9uKGJ1XSXsDsJ1fUTPCL6J7QYsz3npcdh2Z/tIttW2zvmOUpXjboEcTAJEKAEouVXTnms
+F3phcOlxhwDmndPDwcOQK7SX/M1NJ00oGDw7WsemxvjNE0OwnlkEmkGzKAZKJzMBAefZ3x08U7K
VwJPHKBlJgrlMuDchgu+XGYabRBG/ou4/+benehtowyIcQBt8OFzapjNg2g5AwpwLy5WaMyF7yHt
xi4ed66d47Z0e6C5IS4J2tmNsqzwPAWkO3BDM6yDUQO2PljO10f8Hb+wo3whna90LljE0csJtyUf
MRzpniH+mf0G1goZ+vNKLz+n8eBvsw3uSAAJUe8FxVJ/b6qXAQko2C8WK2ePCzlW1t1Cc1bkO/Bo
Y8HAjlQyZWlTfjUo1pa0ps499hMnXqT26KFB9iwluCk4aZYcl2DcOYcOuTqGh8oANMPjsVdNhTkh
CPD5JB2cC8RutLR26ch8nYVypWduU+FkMbneC81SVnQpQbOZKs2xpy6fZFHM15SzrSvOtZKlbHWI
fbQjQGtnOYYgOso4ZWV/QcTINGn73OKmHqIXUVXhLg5JNKa/tk9F+eUETexaBCtQuVreIIYQra15
rgYn3hNwQC9Cs/QFMoh0Q3uRA0jB9TF8B3a4szgqU0Tk0HNJ+xjuTWcswx7P8SiaYifwbgcC9x37
UTQNe80YYY/X3IYRxg7Fs5qnwXaaZpgbpdjtlObC7HQRCcYfFPI+El4HR2NE2sjkF1iqbJjHC7Zd
pCxfpVSdJ6f+IBT6OG+oZqHRW6BCa8csWffAtlBAX6RK1Lt/H+ivfQ2Z/QQ/P/tgF+keP18ElnDR
GOw8cV+eNAscR9lOu4y9bkiIeeWMrcmfUxG2S8A+XtofxmaUVjWbLI6Evd3cQ32+6bD2o9m1WHaU
ztmU3F0SWtA6B0ci4cTjSRprQwfWp2FTMXAC567iv/lzv3XR8We+TZeF5bLoNhrToyAkDibb+hRU
XSTjVWrNwK0c7c2Q23GHTPQLPbc0XSGFN/KSiqAY3AhjzVy62ZQaA6Bba+HcIDyt/TD+jCacUVO2
CayDHe3lRnyxFJODpss8H0yVdseUoPnUaAEC2F6p8NUZaaXEKvnGz0RnVQLt8CbXPC0LN7D0U5aY
bJi55bar2YhC+M9J8YNPsuf3LSXTU32v5g4LLr42VWEkt9FJv/CzAcJ6eeDsaix9krGTFXCJU/sL
z3U/9dk+1sp9j3kUe3QweyzbX5A5TwvCeq9i7FL4J/7936fVmB5owx9m6HFKgAClhNhW5nTplIdW
Rre4Lt8jcyb8le9da57b8U0vlIf9UxvVXeuCz8rkLh7weEZ3dejTK7DJYFuMXB0SA7XO+K6rEDQX
E30lZInNecqiYJ5R1b7MDQJiCCYbRAqfyAeKqrzB34f8QaX7ZMs/vRrhb2DGTdqKAbuK/BvoB2Dj
bE5wlwR+Kx4VJ1v2GS+uEcISmqPN0tjcCcp8HY8sDBIqynh2Z7c9ziG2SR25oxs3wtyy7vXh8Oyw
Njybdphw0LZrG4PMrvbvhUALX1VtuXDwUOwwCPjkU+VfOBRm89e4zoYl84B1gt5QOmkJl1A8LIR0
ou8oJYegZ5UWXiGf7ZrkGuXoMH64z8AnW92UzpZvY5IP6IPTEM0aUf1OQf9e5TWvinJ3hmpFKjuh
OBlIzA9txmqixEYdsreifIXUdW0I+Pknw3xGbcYs7wUus+K7MlZuM/6rldewxp7DtYCxO5A3McU6
dg+z/qvCew8Bc7THtWiHd7wfkN5Hd4zMDbd8cQxfiiXnuQVWPS73FShiH3YyewzV2fgWFh7OF0Bl
7CtWDldo2ZU7PaKult8ieCWaB2A4bi8qoALuLmthjSv7x4YnUG2QGwb9ms+L3gP91IklUjcq+rME
G1OaHYOpC+hwAtzupSQ1UyMnK3sagVGn5A8u/dy1lb0NM5FAEIObgB2S8nouP9m4oHIkPdUbVA3I
Tgt94tY8SfUp1M5M3mG0xCgtmTSufHVfUQcm66ZYBYo7FCufNAPWouFJOTv4q8RY5QwLQefRnAri
2uWJ2G4UbJVyp+AIn9GRgOOTNVcE3xf8svvzt7U8LlCQ4V+PdiDp+jXOVu4DXBKpfXWqV1XZYzBM
y5VPKkLhYVyLiiWvhpLzrc5SxM/MXvv6SfTe2Hu65AnpJvRVrKVLqr3mbFECVc0ZT2wveY5FVIDE
vXSQIa7Z7oA6vwAk4k7pW+jjQHAVacW9DtSnlzE9bhCB2NPGwdApaMOsDGPTVZsogFDgDoQDUdIY
W/gHdkwf2gu6rX7vPBxSp8ZDLfIz7Ye9ddMvjCTmN2kjg5cLAaCmQzwcekCi8D8zMmZGop87PdnN
YTg1sOw0D9f0hK66wVvVgQ6gYwowBGf8sGd6reV/J7kEck8tfc+Ln8aUt2TN0cSHXTDQgcoLeC1F
AUqzpMm0bAAUmUgzFj2I0JXq2MdGsV0mn4lHQW2A3Wi+fPszsTeKskPjgS9Mzc71eA5iZqJn6veZ
ap3BQHM56eCzWiTxQZbctiSI6dnE75D/KFnBPERkt4jXOEnX9ImruZN+AhcNi+IomUc5eTY6eW8U
nTVAqHFX5F+SAnPmN7SOhAToPem15zh+7+SOxcelFNVoTWDmmY8r4jG/ejEJIjGgh7p9iaZ7q24z
VdmZagoP6BYhYMDyCgeHhC70QPVOrW5Z8yCFG3fOypLg5HP3Ox8drn+5ujnNayAubMnryfBIVYmo
A0nxSH4BxS4B3ebRZjA3gUaqQAG+Rv6VpLtUx15ok7a2kvyrSH9MSV6PxBHSSkggrGwhGvTh1od1
OJrwkdVvOYyxgpqgUqgFVU/hdi21teZffV5TsIrq+D68jCA1Ej3dUCk7rtMxIttDTbBqDfLnrXQ+
Qp51ku8kE1svu/5XVWggplY6L4jgUyZmnbwieyLIv635dduSbxZkl5xLjaxElWegw6bJ1HNEOygq
N//5WcgCEOWiscBRQfIIwJLA1au9wtGkfq+Kta14cub1IAph4IxbmVI7Tm88PCl78FD4fOQA0oUn
ZZa7KJ5tujXIRzTF8MMYyOfYmkErl6BnPwF4jekao1lN+vNkctRbD+FJtDj5pz0wZU1stP6tVslE
wQ0XOIvS2lTmOwIoHGfb2VMOFVNl4ZwRzjvGxuzmhDdD7lLKN3vYOgKW3q1Wmd/DtGkVGiqdkp+Y
xRruSA/NCjXLtah0Gmsc1wEvg4Spz25PZRM7JEmxHtbEsdkRwJrMGN8VMyRC0jbYrWHr5++omLAj
CmNaDhlG7kkGyUjWGReIra0wpEFFUQkSI5AybIEUCUIVbKnkXbd91yx+7UE7jBFVXaPHw7GsZEh8
VcO9H5XrKc2vRUkPLJfkd7XsN2O+dqzJrTQSfDrpnMHkvebbyQ1IIGjkS07HuO/0F5WZ2kJqGHxJ
VvzWd7X+Cjhw2+ftT5QyAsz1caDvzPROQH9DTrvoCeZmO2i/YuOv3tpjvI2m5NmaxY8TZ3Q4yMuK
+l0BH2hMwuuI9qXs66epQiqSNXA/DqOdvL8JYM1qkPxDtxIqMi5T2qPEoIWs0D1YPkRN//7/v18X
EIhpi+j3+Q+Ew5AuYs2Bp93OLXewEAUnTnXwD5JJfJaQzx2aqnUcQOMha0HD2x+Xc+OsDX2m7u0p
7J2TXkunnlphyCxXAnKjyONb2Ru47zR3/rv538AJ37epV50ozJ0QvKB+oGhqoEBmXECes5C0kAaF
2HYUDR7jkOQGj6wdHko6Nxcuqg14SXtnoNUOn35HhEx3CzkwovDcdIhJEnKXXN6pFcERHXa9hAwI
M7gywWVK/tZTs+jK0Ya4OQvhteRRVRfNfxhMo9IFl72z2Db+w4J3Ud/j4CSqS88LO1L5TMD3D1rD
Ufg0KRc/3YXpA+BATOBkwnPW1Q38+5CvKJNCx4uqE/8mkE6SeRvXGhFdL410LrTNUJ19IE84UwNX
C/YdpCORswl3izS4hLKrDqtE3wnnrVfO1psOiBx2tCtu/COWHkY7nBZBwobGoWm2cklGzT3nboXF
lx7swJW1XRvALwHgIK5FwVCD+N14URPDmfvbjtOa/DpGR/JKcI+r0kkfiFu8ddVZVrZ5tCb7Sib9
p/lO+i8FBqu4yuLHjo5m96VWJ20wFu0pB0MQuA6gYYb3DChnk7G/NYtNY7OJqJepW4zZzlY+wm7X
Qot2vJGfzQPk8SpbIeB1Lwoa69JDyVw+qW6iWIMOCd9ie4ZBk6EaLZ/5tkiVa2jmf5bdbvDmXuRw
+hbRsM771sNqurUG6mhRfJcdLyZWwv98SHN7qzvdW6/6rlqWv73GKkw8KB1ORubS8FJM9j4W/bfD
KHGZ98or4hevQ+aiB/NgWUJqY8ujJ0OspMufcdawug10greOUZCQmh9dDXbIfwisSa1mU2ByanT7
VtdR5qazx9m3EFKNhrlVQuOROh3fIUVnxCdAYcE0hFoybg3Ti0ZnOJUlsTmYZon7Ybvi152DsYJZ
EIpdqA0rR2i7hE4ufUMMktnQvcdJwYUdX5IQD3GbC9dXg+5e6f1GChwvl31jSbKL3YYnXdMTggob
iSEIp5RUKW4NwBzFyTcO8oZ1Gavtthg4qigOgawDnYUDVJljOzszED7aaAZWIs9uuDvKdWWBPp4E
rm9QGPTCevNdh0+lJ4N4Rk5m7qLSfsgdDpzAqas3EaW/VABeN3XjccxBnjQRNDCLShZFDOakeG+Y
ZftCm4MVfPaSU4wipMPqHnHR4ul/1xNnwbyanpkgQydH5tINL5VAmesY5NAFGieQvTx3mVVq85QT
804ImqVqhP8BhQZVNSLPl8hEERNTuomWSKUSXFTJTE4uS+lWk2N/RSFC2o21d9CinfQUDqg9a/QW
ufWT9KF/TqVH3hPeItDSDNYEN4EtVOpGhDht+hf2MAGKibLCyi03dqgQJGWo3HGKJEZxMdIMpoZN
hKHHmDESU55CqUJLtRQ6p5kuA5obhUBecGsdSKHbEO7JZheUn745IU2Q2VOVtrUXjeow/ggU+aNC
jldWwKjBGLBHAxhlB42ahF64xpDDGlvGQ9z5EdQEWWc7kRGp6Y6rmyaVMwQhhaVRafPN4Ktewskj
gdRFVW0/pwpDafKCmpgF3+sNEuBIYnUqmhi5eO3ZfvT2S7WZypoFp3bWu7job3Bd6CjGBvdSTx+r
2jaafYymz6TtnJ1vBatmrPJdxKD7QNq7TUrk0tDA2rYG+2HYHCUw6ysyBKkaUucmEt93ddSde0Vq
om2CaHGU+UH/PmhNR6IMrkw96edwFG09lMlZrTtlMyEgPCBPkLy2DDgyQ771QUAPoXES0Vh6oz8S
yeQM2bJqEri7ijU72NVHWa/btNFdVUIqN3OWhv2/D137qicBTldRHNVOU/ZS3v7fD1YfCKZtRbqu
57bYfz+oUUNv9t/X/+fTcOqRqPCEv5CurbUiGrYWl1AApJzdiJSprptbaqnGod1kXy6/VD3/mYh7
qMNG8VrH2g1KXx4btYRK0jR3JanGZxxoiE578d7k4OranGjEjEAWN8ic8n1KprPOsOwSpiEgsWCp
2Tu7yUdoe2RiW3axNOWi2yb0ssd01LZ2TrBNnGYcgAgmW0jpRKxE43QzaqI/1DH7qtxZkNq16B2l
Evokn2FE1/kXv+EmLCZnW4FaUcgk2tnvUlbo+1bGOA6PCxdh/j7gUNnyBQNp8uOqjg6EPLzlgjHk
1J2y8CWq2pxwGCopOfZh39KqbrV2GzhG9pJmCcmIgq6OXZgW55HKxYts3hokCzA/AT6W9gCRPrKd
FabhYEUiGJM0dRelFY2DrAxpg+s7MyPIphlawixpCCsh2aV93e3VSrn1kfmoYvpiMpP5XDVWE6mo
aylW35pmKHnRnMaNpPKtUAjMtX1LeH0iRaeGlJeVMulL8lzGzTDSGJIH2lp27zSrTlfRJ5hzx0i3
thAKRjJaUygXcXhivHioZI58FhLqJCvLvVQp78SctC5ByySIFuhl9YYkdAgXxUJtafRVp84AwFNR
9giL8yd4/AmNTIbQkLbLaLv9YE6em9b5rHcnExStMmejLGYs0b3gr5RXaUAY7AQP58KECyNOtvNb
7VtSDNkVBYM/S5h7CWjDUlgJmJ5c27aVQ2h2rBNNYtrfg/TFStSu87K7RXM6RGP07JX5D51TGIGd
3V6HkQ1btPLHlCkH/DbRvnPUD0x/ldfI9LzggTPpGGNpFYXlzWqJ4umHWDn5APwsbWCiotXEY2Wh
C7SkXGXR+F0OJlKBgQT7Ph6/qyYcrrUjhmvE3r0t/IRxUqMP1yIDXupQWMkJrYt+KDjXQfgbS0Ws
y3MdhC6yV/uKEM2+xgJ4UUsjjyMVG3crQNkTZUzUQr3MHMdf4YaDJRYV1V7Tpqf0FU+wBp1Ed31N
+3F4FKF9GXWCEQymAz6GJU6joKvyT2veBVU4vxbzsty5xwYOogA+DLnZID+CgOEOYDYJWGZhnPL0
rkEKB5QDP+M6BtukGoB/Har+iN5pAd5JzXOvNqnxdIYT9bhpO7qL0ENWBqVA5NfMGNR9GZ1R2y+s
ikk+KM+KKeuY3UBcuJmjr3nXFxgwRfUWjqyXnhDpWq+2Y3mUUM317NdiJ8Oaywbdjaita5hLGkLm
+lbn3siloTN+RhGGcahXVzoXtP0SGm8jQyrdhs8OFkbi5BeeeUFpluDFhdzu0C5NafS06t7MDbeK
930I5U7Z5+PBmaAi1pCDj7HKI3lEzN8a89NOssyDDY5TqL93ieq4WoEZn03LKl9HG5SqvHfit1L1
HE4l+fCRxztDfrCodfKus08qjZHkBb3+Uiq+MwvpJfw1fg8grVNIk4BMuPxZW7iRkr+of4046PC/
gfKkjeR1D75xdO3okSavtlh38VaKtoH5FSvXFm5us1HVgxJDfnOOg8SQyX7EbbtEiKRnqCSQ8xZ3
7JhLExwZFtGFpd67+DUrkQS9RhBeAd2S9kV7uVmVyrWojkPyUjsni8F5Igym7+0q2QqQUoOSr4xo
m1H8+0BMLfJ2IHItaxVJV8+ZgvHkZzijD0faM/y6hGiycClArGonJucEBlPZthqk65TsKSQK9V6l
xuj9W0Oz06FtyoiycEfFbTjQtYynVinjKi6eYVXuMzhxhIGz+hhQ+OXo6R8KvqHqrz6NUtW/BR06
v32trCU/qT3FZMMYi1lDOG0sA6ROz7wxyzfaCOBXRrqx1lqLgW6/KgFCp+82sMbKQ+LMOe4ipA3M
FyZ/tO9axt0hQYtye5TpnDUGdG3p1hLlMSZ7+k7x+CcwfKT5MY1AgWbWtivqVa2/DfGOsdJSQ1hC
HBNhLMNGsxAJzUMDp/31hb2pcrG21IfGz0x7t5sNRKA8CQKRLfUks2ELUj9ljbHuRgVRE/SIS8pX
eSg4UJHIheCCnLxdFV5Shofca/O1WEVUjhW0LWbXVngeaTKynSrA+OT+JbC9uCUfbiIC9Zj5Z0H1
76u/fosWwl4ibllF8kWEN5hbTOzJkSS9BRhadIBVz8Xiq9+U9H17xNexqFPpELYn8H+lAQzQOKYc
v/E6b0D3M8WjdS9uum0fqxIKMW8VufD50O90rhWkl+SKzYN3hjNY0fSo2DNf6GjKmDrcLUELjr6L
Sj8IXT+rUOQNowfciY4O77nyZ8p/Vaft6HuGuHp6muc18MYkV6l76HBFr2OAnkHDkQM1PeDql7J9
QLCfbECZBq9HzWKBSB3tzfyPkB8E6q8CuqGrvnqGdAQfrGb35Sx+GQY0Qmu2kjJbBzSPeFgoqqye
pjXdTb0MUcdCg8zdhpGuytJIRyvRuTTaa24hsDv2yqEVO+Cf3KqJ9sMAcBkr4yY0zEOT/zj5d1TR
dlZ+pbReKQ4E7o8I1oZpPqQKWm74cHJtbVNqEn0r6N6TqsBzikJ7IfnBMgej3KpLR7kOxhv20m3D
hBYMBBZKZGgcy2dRq1eLQxyQ7mEA9OVFlB28qvrOIVcjc0BUKqQ4dgkqmI9ktk77e6GdNO2cNO8x
o2+jWFtK+aUNcKH4ElK+aD1hHtRIXSkGh+aSMASsAOiPdMJ9GCMvBh1OnPYhK9Dc8f8kbqiGxyiP
V7zuU+Cv4WItQrl2iWJ0dCJoOAfJObOQeZmmlaQGVE8lWaequvK155CzuNV3Hi0IAXqepIk0tzh9
VaYt2K3VPKkpTtU2JLcc/iZeGr9+i4OjbT065m6c7Oew5Ho9P5T4iAJci65RwGluU3TXrNuyAMXG
0ee4mpNFfVWH3eg8UW3AtzeMY6W/oo6RG1TrGnfbtiBCIVEWFRlWMbhuQSC4ebELt07uNV9HyT5v
9lq5CzGf6qtyuuX1SwQGkCG/feoathDFVeW94FVCeyeRrezsC/8n8G8JEQS5Z8P97Ef67UcBS4+0
WvNasz8wZQ2Rf+3qcqNyiMbf/jdl+xZlg+U62gb812KKX9SOWe/SdHZiPI3OUdReVR1zsluajT7X
k1wde8JQuZoqsQPXBiUzUX6b/KRCrMp+Q59oEg9pDb191T/2QFRpPcSPofw52eOr5p/C4WHU34b2
HpcnyqnG3NcthHKgQq1/DJJDJCD9Mdd8QqJPfI8rno4E/ejDnMuW3aruqsJFF9El6u4AYXOVQUN7
zI1jpOwV3vTuJ2nIhxreNJVIlVOHZiq3rrG/5wXgmfrSt9JFi6z6QMMEpAvVWAtUYEOWGxkpMOvZ
lh08NEtfQ8bTPsN5hLDnFWbK32lnu70P+W4w761zk7pvWT312iUiqJmYDpn6s0T8dFRl19CPHTKf
qqLfRgEzT7BmW9+S0Vlgk5xKTUS8pxygoDlrwXuavqm4lW08e+gxpGyb9DvZuWk5Q06MgBtOhlbm
1Zab9Qlr2jXMNvhhNDJzzJL3aNta277aigxGWXHO1AP54DTZOUQldBd89a9qeVxeoT59/WYUOIwe
OTWAOAjw2+jVhmkLurStjgcj35tip3SPgVhJXxf0HWnAM9X2XxWmyPWWjNRFr/51+a8YXlFfQDtb
JNvGMJaKPF8tcXGSdJmq4zEkO+IxrIiQcHtkJ/VQtI7Wo+9fVZ36bauaX1V51E1qtnVH5ZLjkRQ7
e3D1+fnR3zNX+UhFcPftc65cO3HIam8qnpmEtHAnJ25mb2yLdB9mNKhVIsRa+WUUO+OkscLX2J5z
BqvwglFkXBReQHPVWg8UYkrMpHpnKoe4/iq5yCS3XOPUGT6q/Jw5R1s5hP7F0mk3roV6GKLXip0g
AqNubQfUgEtO7k6JtQz3Ghucsa+d1yT+YFzVml+av84g99ovvNbxeNbHUzl5sXMKu88MhwIdV/WP
RWcQvEW31FrlE83y8i7zPvgX0P9V9p4ae1GyPQJ121bRqUXjo8Vvtb5JCEeLx5tV7+XWawMQ/Zsh
PLNBp9E51s5KvUekMPY7/4B+y2nA7yZHONuNsdOGr7D/QJmLYpWfirxiHE4O+p1grQ1rwzrJ5sNB
VGRtecFk9UdEH7wKSA0DyeVZm9k5kj7a8pg1G/lcy5tMX4/mA/3vHDkkme+t86NwV+iz0onem4hO
SYAynTQrkxC+U6a+1ORJt+or4YOBsu+jJ7OBRZXd+CPFvDrrDNqWE55r8xpZT2luc3Gg8y8T7Ovk
JWFjZXuhMDWmox/ZC7NVaIluffWQcHiqNHBJMCfXvXOu1TsHR16lDy3fG8YiZ8KoHnimUbssJgQ8
4uA7Oy16TcUNZZcIH521HItrnfyFw7kLz8r4NZBoRoTvou6emCmXZhKsEGEl+B3r+gVdo1kczPip
xxs7p2IstkNyH9JrJj7U/s7EVtPpGMOXrx6p9mBtF8Nd9MeEeW8t34qa6JrfKnhhkWdMWeEFMF5y
9auvH6WeMXaqjHXut6h1OGnzu+RZMb8x/NUdoWAB26H6MNujXjcuzrVF1WbI3c7QHpEXmvHJpkvh
x4wpiq087nL9kTj2so7dmv5Iy8ybKhKRbcqsutHGbD0j15Hz+gV3NHHV8j1nexnOBXGazaacjmns
SQOJnYchfklShgFwgQ9S5erObiL7i7QTqpoS6YD1KZMwweaIOKeUDlzGfXMsqWV6ou6a98JYtnAH
Rw7QXAvWM8ofsx42+WPJivl9bxISXbJfSwZM2V7G0TteBjJyo20ZeyRFWfreIYs4K68T8k77JLL3
wP5k42FhtOzXgtKN7QiVLRJYtXsZ0l/NubCUVBp73IKmSkPYLJpkVX62PE5Bdqm8AacN1HPqP+bl
xNoETKadC7+eLb/VSdHe2Mqzqcm9R9dZXChfrjkrXSld+vjDTJdhQEGgs1lrfwlyeuDF6p1VVVcY
8ShXX7zp/GVo/A9H57HcOJJF0S9CBHwCWzrQe4qUNgjKFLz3+Po+6MX0TE9UlCQKyHzv2pWFIiiP
1qHCsDYRIYeRQzC/0//TBhtgQASCAvqaJ9BdEliubsx0lYeXIf8CoAihCoKfFu1Dcq2rXRfucvvT
VpY0OAX9Rep/0S+M3Z8X7UgZlD2AK8SyGvt2n63tVFmsuhCRoubixs9bxmSZU1BPenveczWp3Jd2
bD0EZSGFd81VGHfXP2Vl8J3yhfHTAHoSGTKjCEEQuEXp6KodQg6bcT0kmJFya2cgl+AnkGtta/vV
KkHO1LmVE1RfIvGfoYRa0aIMh2o5xpjqpdQtSdniPdnYFDs+0AQ573i9IgS5FtVCo2XhqKNflsOh
7q9UK8/UhM4eBKxmrM0bBOWglkAOyIdkyKV3S+fcWCLqrrAPkO+Lok0ntt69CIsQ6IaoOUUPZHjZ
vOKVDpyo/dTrMFjUWwMUn3K2Uf5Ugk3HE19ts2ppyf68EJt9WF3L8YBgjoVYF4+S1lAC5Evls1Xu
HPKyt1Cyj5ZHOnMdVG/t1jLXeeIE3Q1KvyxZQAkIn9GfgtMGrEXeoJNN6z/00vSaNNokd+nYb4Od
aP4Q+DoMBgCWFMS7zSd92019Ms/2cEXygt25RB9sXRD0dOzYoZUfJbuodzQOo3zWp2LoDVR5S2Ca
EVwK7Yea3xwPiKLKRK2sTXclIG4JQV35tFO+iFwezYV569obKXZzmhJF+kMtnobQv5J3WTc3SIqh
xs9K9/lwHYubhleaobpC1JPuSWRZNMz7sbgAlvNPZvwAYV5woDdDeyoFDUpiGv/5lzI+SPXZELBe
Yp/UpyY85tUux9yqB2cxXA1SnfLtgMyVx9Vlg8sfiIVp7BE2/oTBpCqC3+C+zgb0rxAFqVJyJ1Jz
z4I8UWkaC02G6LnSgg/8aTiAlTt3F9JwEW5ZXClxQcdGJRxiTuNb92nl22jErScbgLsiPBo6rMGX
2d4RPKvqbYiJtNIXUU9BwibGuAVv9mnryIt/6RnF3yBzGyllt2+x+FINPhwFJ+Z4aDkKJY3leoWH
QQ/gZhwK1GIszsGKuQEi3CY/e9E+tSanB3x8yAK5YZtKPf5sJ4Y68digmXft7IypVSdwO6OsMnMJ
FjiB/3PyWMORGannueqeqQzJtUPzHsb/Bntr9ycmq652OPVS6zYBWGH6l+awghNQk53biPiIfVde
7PTfEIMffpUTKwpTcVfKn3Y81RI6+lUcM6xRrn2Je7CfvciPSjHXZARQ8J1nU/wU+t7+h8Od/w+X
JF3fHDV5L/A6IfihtcKxqk2UrPwE9dVJ9hx8zgblePGtY8ZX72r3RKPqFug6ViB1UXfzla3w7wUw
uPpsmQGig8U2qyxzVFzSL++C7RpLFzEsyToEKXXMwV30K7c1j2ghpoqKdCa1D8oSU2aWycZs/OjV
yyWrPr4pw1cSPiQSbvXiYGe/IQ3qkb+cTeYM2X6j6y6Vy8i8YuxYV/gEzf7Yyg4zYfM5CWrx4s5z
gzWjX/30FI7mHesCTu9tnB5Tt+DQ2Vfts4G4SsN1jxNhwIp4qpR/suXEKYRtuaGVp1U/E/lsUyMy
Pvv+kRv3SdQcXZWMQMPNSHfnj0mvk78hVdwKV4T0TG3b9DlxlQXrskA5vzGKfUjJinBios5poWKT
RsDobrJ6E7lOcK7ldTA+E/cB6h7qn2q0t5urbjsqCffZzlcdU6xj6Vx3izI/C0Yeyme6hUioJVwy
xinihnkIK5BpYLyDR1zJyd7jgEUhQg45NlDFXEj9dVCfDJV97iTKKuvpNUyhhOeEptvy0gvOwPB6
c+h1aiA2Qj9IFXsXXpQNUtQh+IAHrZeR0f+mBHNGKFDmgx9y+AjxSFwKjChs/jIKdwFC3R/SiIXS
466hiqA6iPxKlgS7cgqJhiqWuTuVvVWu55Ouc16OzSz/EL7K6uciSrRwtuHp4rB2c84mUNR71FzU
geaRQnwII5kvEZjM1bGYF8ZvoyH1n1nloinzm2sBC4OB0bxMUHS2Fma3ZAjSwqdqQ28i4pjF4yZN
WJuORrZ1ST9PBF5XY+FpK9t0UI1TDdYg6fD5fBXSe1zYQyIoyIimSnQH4ipjxPLlh/yblMYcFrm8
WFLNgv2wqGxwJd0BD5m+FBK/ugyOWU3ZgziQO8E3QOeCMGbBBoDMV+70ciNRZY3F3OsFX0x1EOBU
td3HBhkBmkO9BJfiGqWzHDipWjCDWN5boXLM/M7T3w7iA6c7hy5HEc4NtwW9oPzIyT8kgRREI96A
pkIxrnUVcwbpOkhuVlzeFdQuWxkvMnfPIs5+JG4XWKKZhDhL+vPsiIDzeFmk2nwCwyr71OCkyI9y
eSg7Ir8xs+bn0cV8dgx1p7TPzEOd5ZTygWoYy6PMAI+uCmg8EFHmmdcCHGeAjTO7gVrGYKda1crU
TGShDCa8aHFE0Bb/7fb9KqBqq5UZWxGh0DZh87l3pjSvOD5wjmwLiU+fkggZJ1CFRpb5LP8oGpTf
Z1zUc2zDSLCOtpj0qCOy8owPh74heR1KL0PxVqNC1Fv70bSXYniNGGpzfRkaL5H/RETCdk9K2lEy
0Wk2fKfRoRDvpnjJ8TVC0gr8xwPoZFp9KD12tJuZPAayqOZK3+3dSNrgGqM58z3dBEgtbaB4Itjn
ovh2SZnvZbFEATWLlF2rH+JBJVx/wFuFBGBQ8kUXfNEWv1R5HMCkMrGMrbt9nBpYdJ+7ltFRJ1Ae
iRqIe6CT4742E3mZJNXcY0hJ9TsagRxG3HdSLAlx7uQFLuJdXZyL4G1wKOB/Yepnmq4JkS9unNHU
gNg+ovqEX9eyQDPpTK84ixTCPLEIMddh2xwW6Dx8zQlAlCKJHvZXhNquCumfD4p1EIbHDHBWGJ8e
TrQ5qUqzueDeQqK/RtUGsVuu+d9TXs8qZzrxBXBKuaxtbGBevQw+2+TZIv9wG9cZeopxYd79tF4A
WLTmTu3Mm1n5+wKgswH/AAcHOvWsWVfyBMc089V7Ea3T4tjH657yuOhhFncW7Q2+L87LvDhDPWDA
ARxxaWuejD8JI5L1IyW3bvKqCXutgHrkhqDTMFzFNREf1aozcVEjIhLdt5VIi6y+i1GDA082Op1M
EUQXYhaaMpRnaQ0o5dtlY3+NkbVQTIKUoJVYhQa8iEb23fbuQWTuqklgFArEzUWJ2bXHUhXzx+Vw
YE7gsR3sX12Yt7bqmPu9atMHGDKzFuMe6SdNGzx8v8dHJ9Mc7H8ZurpIUM6qKKcy90eFK8+Ni6vT
m6IESw+VWAz9oSAta5VDwrtGKMMmyZG/Wzs5vYvSXWWoJlI0X4a94S/WWq1kNSg2lPAC4OOG1f13
hxNltI0VddgLFcXa9K2NtIeOt8ocFyYzo0WaPjH2C/YkkOuI4QiGtg/uSqrMWyZbxrZ4IhnRS2bz
UgpJ4evQS7MjSdpi8mFUNr21rTuTdPfAuKV1/G6oyiWTtE83Gud/Ink76AbJYtVHIC4r81gou6qW
t4MucV53rHUfMUh3w6JWJvXCL39kmV4HnxTC7Kh4mDKtkGoXY91YpAxWqCERMgQotvVssgQgmqH6
xZcZErRHTp2cD3spZy+rItEkPLfNTyPQXLIKDAIBIM19KvO7XViLmW6of6Zc7zghecx/6pzPMXeY
7CrC6YniX9a1Rk6JutFVTimXhbVHQD4hbVVLJVX1AkoqVTrgamUGxKZMeHx/rGR1ljA40rJXqBiK
OjYm8Ob0j1yKmei/LdoJC9k9200OylahWf8yyPsympzleDJ02M0eDRaKa9HC6NBWg6Wy1Zd7jyMZ
kb3GiVRat8kP1sXUzfEnAp/2RsO6EYpGX8amths+v4WP2iztl270OaDbqKoLDpK1jadWg+33cc1p
8SeZZYcBGpM65JL3+TR2e4OgN2jSmYiBSeFdDQzSVvsM29pJ/xlmSNU2icyCIyPA9E9XVddKF2ni
xI0/YWikx13DrNchAFu0YLe8ja8lDKTc+PsOwkSFw4SjgvRyufTV8mQpt3zHDRZkFr+mkid+q04N
1egBMs0891XmVGiHXfcrpAZuwD0aCR8y4SxVOLe6bUia5cIOQ8rGkdqmIa+W6NC/G4nJ5sa35lbE
hfPjuvXBHI4xUuW4I8WkMx3wcaIl0G7LTgE1oIGZZtFHXiNzVvyDQHASTneafYgoK2nVZFshiVRp
tVXDr5i53o/sObrZhLOMYWFmGN3SZiZOuEhcZc1U3qfRpk0O4SRG9wQSmTyx43Un0xZk29o34Zn0
MjHegfOgEnq7oK4hJUaT0dcL303IkU8ShwcOc5l+FRQkzwOQ0fIl6yO2hJ0k37X6AbrHuSgw+Fhp
tdd//YpQTrZeZnR5q6lINSMLyWamwRZZNFWhdP2rck57jeB7xI/uCpcdMJa/kCy8JeHbwqebnUrK
5WNpWUpPjekl5GLQoaPIR4MEF+XekLc5d4h2KjUx+8PwtJCpkBCGMpxRs0lkms1ToAAyCtAYzxiY
0/rDrgYiEsuZXt0b7tb2uxM/Yjw16Gs7RGYJxU/et8x1GMfPpDyERsbOKIWouMpbLKAQPKmbEw4l
qwuwOagKteeEOajudq5zO9rMIxR7EVMguGe1g57iuhuz72hM87mEIJpcIuNUpDjfcVakFG3WBlEU
4nvaycGo7ARCnKL6joOdhQp9APdysu0aviGmyoDgHqu/Rc0LPaKE3RO4B7U4nVHtV0XfasF3xH7M
/KczlKNGQsZ6zPRv2SAeUyczi4/b7saZakmrnlAbdzLrOGM4ugvUQotGLgn6DBYGRtaS4DjSzTjx
A+HwVySYF8KONJzMZKMEM2Q7keHVIvycsxK2dGbauH9rueuuhLFtbAvBZxjTj4Wr3yEEjQ6YIUTE
3WuIbyG5ZAbg3lT1BZdljf10RhDRjJfIoUBlIaEHVnJnrPPFGG31Rn1bOqlbCb06KCat+5CwvFCB
5sEpRwcDGacNwhkyeo4e1aqY5ANbx6yS/CTdkfH3O2GrUr7H9tNKLqkJAkY5dLM3ZUQHsdw8aw/v
YRE05bIHpmkzGxDFiCbmbbiPCYWMQ0ljVhkZ29Zr7Us6DIRQV7tEUfZuJ6lzo0PxkD3taCRJ54v3
zqITayjUpRZo9yBRv1NVTHAzr74rlU6P7Q7ZEj327TuccqVEI2atzJ4VDv0nCUMzpSamiyQCs4Yt
o3vOPHkMJ3r/Z6Mg86u/mslHEJjfq9ZiSsMcS33NXjpgh2DziKjpTgmcn8sDr5DbuvZMI6MAGVCA
AwxgDhjIW5Wqj4fULH54OvWVV9X+orLKuxea+hGMVrcRaqmysa56okxoTqTH0g//XGMtmz3P3kdY
nHvpiAHcMI8q1ejNPvDiX8mSX1l5EFOlxfRMChn/FrGbP65Hu4YoDDwa8jqfAMV4/An79pAUw40B
Iab8WycEmGUdtLRejPoCXZTVfUTSJ/6FRR+MRzsYnM7NVxWVbhFoufHu43OK3fhtx0eadLj+1BmF
UvA1124YPwwt2JcyahVVTx4WIodVr8kvJVCzg1elaBCQkbwJq9K0btkH/wyCZ8sC3fir5IrH/Pmg
HIzk27lcodioCCorTJuYvqh+yVP0r4qhvRsaFflBnjPH9GtycQlFiCPkvDLwgDEOz5C7suvlz35U
TA4xkuBNL9io0Vfk6bxabl9zEbLdtGXAkdGgDI8iHK+5PsAY9q/BYG+FsQnK8rfqg4+KsavJXmGR
rqk+mCsqj533z2tu+bBROmofj371A2LZ6gg8CkaeKs+2+hgectRVTiNo0dZ0e0MyLOoDmeYnT2G2
DnO4NDNcNgY5RJGQPwfdWyexiY5c2WauSnE5z0/z9BTKD0958euCslZtcamVTVd69C5r1rPvOHKL
2kDS1aGErogfy40iwSiaUPLHSm1ZXE6VJD99jeTmIWiKbeQy1+kwbA3hh3xn1gwT7bhI4qtEoRpS
IW9E++7G86oEBHMXGk4/UZwl49NE8e7W3tzEkUBiKsunhIvRsZW12jxTjqpk0isXk2Kmnc1blk5X
+1fHgONUXsbhramdICBGgT4m0lKMyCn04G2ZONx7S8Lp6LM5ttIz6Yu1VoNF4l5tWG/jk6aB2I3N
umLRSPT64fekIhN+1ViLlhZE1NEr0ya8JrkPkvRjhSztyjTS01nhs2BTCUVMGB5AsPCwuBpy9PYo
PaRYQjhBaB9iRT21cnVDX7jIyBTyPJe6cTkoYYrBsgsySzwnHNBPFue23QpWGmSjkAvGXK2/KWfN
/nUKvVkt9q9hKIKFVqxknVjPKqn+8mZR9R/kGrutY2gXw71F/E2hhpeVtBL62jM+jKbbxdOxNa+b
a1N+Sv4F5//wzPz+exxsgh+kueXtNe9pVk4nH3nx5+zSYEJMB7p00kjrCodLGv1IYh/4Kcr2TVE6
VbPzzHVcnGX7EPAVZMePtkWztoIfCtpwjl97bSdXjm/tdHDPY4l3rVOhMrLfxBffg/lbsmcIBmHy
FMCWGnyjk9Es/lHoGMNLjkqPcUnGieNpfx2DDsF+SrCNdetmD+oj0r0freWi4ja8VQRNcv6Q85/7
rlgolffWw1onz8x/y75LMZWl/7iAVb6/H9R6RkRzEL16WH71NJC53DOvbedj9JPHpLKsyuzaYqk9
Dew4lrvQcechv7DYaAFxo1cRXRDRS/7aULi66+TWiAQTt9S8U54FtlkIKaPhF2sIvpTZvNionSBW
76Rbv0eqsgeS3gnyoPM4UPax7tTj3hyXXXQWpM8EL8Nfc2j68dbSrkP/ImlnP1J47wL3/gX2QqoJ
zd6SKoovUsYaOcBFbu3oYo/XsAf8elox8V6/fnt23Q9fJUACkYPxslz5PkZO0u46e136BxhuGG+y
AFeBiji544ApWoF81QUVb5R54I2nkhJFMvPGN561fqZ2YGz+YJwGtV9DtBEBFUB9/y9FsVb4SUit
eWEmhTKP3SWccNRvCPDODfZw+RDlRzimK3MROGpHdwjKCXK3Xnkr/8lFd+WnznhRTSJGiJqY+/FO
71aRtsxQ3OfnnD3T+xDeyTTfpbnK83+SdFbDRxrwLcVbWfuFCdDCA3xg//bOucs3/uhyDrt7rDmJ
dGJGUoO92a8iCiR7ZBN8j6umm1zCehweSaI79UFpzsc4J12tIN9YkItQ+MBJwjtbiepUSk2E+Wwx
pB++R+zbwTTgYZyyR/VMGWmHBrhzRgIK1Efp/9HFRsshmX41NpNRAyusyCc2lXfsY9bK/QGF0F1W
zmmzZ9clAgI6EjFOrhGI8aH6jhfvEyiuaQ33d1WzHPOdX54D5VjL4FxrKZ8HKEW9Kz+zpx/94qlJ
r6aZlTZSo9rI50Chg/tA/mFDnNsgIyMpftGUJQRIHGSn0H1a3c1AqBetS5qKo71sXAPxDfWupyc7
esLIScqlwqZE/JY6HGsYWvWvRjQCyU66FZqYpnOM3Amh4wxKL3EcbFtepilqXTsOw3iTM2L8YZSD
T5fZLiL6J0fFjeaMKx4baHPR5KeJFy1FL95xEurxNlIP2H81eW9JJGAf9A9JvbbWwfc+quGN+x6u
c2nmlCUipbMPY3nl164Cv8F4dQFeFkJeE53oFAWtG79Es7+sSnHtpLOv/lM9gBUtTJ6WvijA74Qd
7IkNlGeEkd8tT1vTEsDFw2vIC3dww1U4PnQyZooVsL4wd0KAPx1FsO6kAx9ZnTh5QIxSNyAAYZ9K
QPJmxAZq8QZ4TMuQgU7jKFWeg3kLizhBX/AIBvJ/CylZpEbXwn9nmDERqTlCJWkYgmLugbQxxR1C
GiRWdaAdBkDemVZ/ZW4AJHEGdO1HMjj4NYXcAkZ01PVHP5ByeaVi0C/3kbW2zRevl7B3QZh9lYnx
awQK+AAYVlcH6A3jIwhdaiGTu3fZa2QHALgq/KPLW+kRjCCKX7v4tcZoFwXpNRfmh15gKVCa6hJK
XPzohVJVF8wOFBpZryJM1mCG0GvonFKIvwASadRuOdkm4uLDMhb2Tpf53a69fj8Ut7y760Nw84KK
CDR0cHhjh0Prb3KN/lccIt0xD7aNe6HErfYQIn7HE9+BzyAHtiwHwqGi0UcHY0MXq/tl08WIqv0v
KWjZQwnRwy65NYr8u4vrYIVENEO5k+JLSL2noboaLdjht2R2+6CwKVA3gs8wRUSk2BxgdfTK8gTW
udtriaB/XPOCZaeWFcGabNnpxF3HaJmrHDDb1Qrg8H9koEgzoYMnejzoe3CKwbz28qZNnTzbRfg8
pz+6RHSpJP9QakXWJkLRD3gEH4/4K5V0PMCdfPOthvsMt++s0/Mj8iqdXjcMDRljjqgIF1IUNrjQ
K5V56KPrgbvntbY4omq2+Tyls5NgCX+uf1FtBUvQdncJpgfpSI7019bPE9tezEf1iheoKAneWxj4
Q60F1gpSirx8RZRAo2yGkbzQJT+g0RyymP1om2Ubk/VHZ98Ho1snGIvJZY7WQEIGcthO21vVuiXT
8GFpDy3Y5vxU9IoUSCAWfJMMfJDthrwM2w+buIVVlCuLuUYY+qgECGMrWB5CdPD8rb1k36tUqC+B
3dR6l+C19y+9wFrBh8Z12u2G+gUPhzrEj+R9Url3aikAa2Aa5Ui8Y/qZDKxs3Wr2SS3YSVSARQ3j
iZwyTKFJRLZknkX7FRlE7SIcgxLNMoLIFpq+45p1a0zf8cXFntYPCKFXiob0vXcMdTPLaXKJj7i4
pG+RHPnpyLbUa/SFhByux6hdcHu8iCRIoR7CM7HWuPwoy77Nxl1FFMC0LKQ6c25mcLhSAIN4R+85
mf30NmbvxCY2wZz56rZzT737VP2l7GeTtLcdUK3Xa25Us+J4xBXL5Fkc9PYSI1lHzFYjlfXYixCu
zciPcIRYyS8vRfRezTCHgKf2DwFvMq2NM6P+12TzlcbI2K42CO6yQxc2IwHeChx7hvToMLdOAX3e
0aoJPrRDnJM2qW1ywChWLzJTbXx65779gHgeormnvolhWxZ0ZRRfuC7U/gYF/he7QPmUnHx2wPOZ
8eONr8q7teXNLP9U9RND7zD9lgeOC0neDeFvVp389ABrwjk7fUpWfgLBkDejVZLy8uNKX/qZA/Ge
lt1XT380wVbqeI4a+NlVj6vd154SEuh6nbvnorv7VN3Nc/bi5hQ1m3h4ZGh24nrH+KQYkmNawz+x
7FXSTlcKgAVfIV0ZtLqE4yYy/9kTkELz1lyN40XXhCuiSXWFxCXi6L21ar/K8mBGOxvHtfrLVRe1
hAW6dn8LIBETcBLFIVlGCf+EeVTIqgCKksjogP/IH3HzT06+0d6j+Jjp9h+Tw0yg2uryVexRFdOP
8+RHtJ+5/XLpmS8P3HeSkZB4zYUiJTBYPTc9bb/7VI0Q2NXpLSwRHer5J1U9a+Q53P1qvxt4XyRP
X5s68hCLxIHaRSoe8kgoyh072aTCRwCJZnr115Skyz3ibOkNtylArAIsJVLlQ8qWakeHzhJgoPU5
hpor8tOyRxwxLIx4olNnQPC0m+OU/zYxJ2EG1u9Ndx65A8vdys83hQBPPErYiTL/WqK2GNejtFQ/
8xYOEZG+CzoV4mLW8CHHfMGiXlTEheiI1IN3ggS87N7zVqVqvRgXKIZFBmPM9CM66ok3ofbb2HR6
7DUdEYB+i8tVYfr7hlhXpQ/8Fa7gh2tEGxC5DzN+J0gKtAPQjjZTiw6e6ppazqLsDl39KkgJbsm2
sKSF1nQ+rxESRtgudGCgOAuDcifDnCsRBx7LPRlVKcC8Xf8TobKRQKlS/Pn1GCNz3UVht5RAiSv7
X8JERxGS3BKxjKZp0lxhLNFCgi38gD2golAZikZbe8VdGMQ0B3RBguK6RraYRzCeFuVoRE0FnE12
geyXNckSqSNHRnmVhzpfJ4mczMqGOV91gkyvPgY7/gGdWpbNN6Xaf5NbZ5ZEI6sg8VxhfYFuQfJP
f4gXIsl4s95G5rysvmVdmSMYVLS30kvp0mUUN0nvcmUiAeUMUaC2mseTmY8Nt8mtA5vdolMWqKMU
lRZzl4szIE+AG81GyWOKlmC7GJtFQn+V1uGYSTH3YB/dFrq/RPHfqCm3VEq4i0HiohZaqxoP9MzU
iLcb/OEVaKCIygj8XEyF72CySUF4p1pJ5PQJ76uGLeFDJNCuye25FG5xWxTgb8JS5irp7Q1OEAAw
DI8q1dpj83Bsi0urzF6xAKtsQIdkS+fMlUEcyBb+NtkUcrv9SpFrlCzme+YTvGOKdFAi/NR+BCkq
umGV6OKlVNURT1ojBurmfRMhLaZ0YCEI7cGaVSEFYDWaT5FNiC6WY5J7UY4lBPNUBEVZJpd6aews
0/8nxaRrN3UNKemXTmbYH4VeS4yT7Wc9sBNYNWEt+WzQqmZe2NCGYyy9sWk+3Az1rNxqEZodYott
MAUVcwY5QILE1ELhcZD9DymXXzGyRMqr2s6+De6XEUwHiEQztqGGc4mliRQG2WwWKYFevkmZu5wz
n/h7ZN7mAmeQFCOulrA6VR74ey7ZTpK3LIG9D2VW7Yu65ms36r0Ms9ax9ckYWaLr8Ius30UEYbju
QLdI1uCcpfgpYGmeFSK/AXlfxqoX83qA+ykSetZI3bW5PSfdudrlc6MaHlKaX5RYV9ax8j8cUDM2
5KF84WE2ZEHIhjciIbWsLRXJw4w+kb+uDguwLtKb+5zlLgYe1Sg8b/wifpTWC3KXMV3Nn5mSK6to
hBStCdeKovSPRzXFBhJlB2P6B6VWsK7k8EMrcuAAOmXhRSUYLDQ+4zYglJP9dqyqxVGKZE7bQY8Z
zc1b0WsXrb3W6kEUNjIIa6t6FDdMAJ6VDixz3DiNwSyUMHs3vYbkprjmVx06Io0awmPo1qIcgoHU
5EeCylQCPk63DEkdRlSP7SyhcouIFMMvGyLPXOvhqqrq9MPIXTH9axyZgVMZyhTuHe4L2gUcSdnK
SvlN4PkYkzZ40Isv9JLNiG/guzDV2UDenHwmeKbHUXuu//VUkGDJsfXs4PItFPqfIV71O27fpqbO
LF9aRmgN2+off0Ve/kRsrOreGJDbIK0u8HcXODlgYcFpqUczWEprdFqqZe6KUl2a0b5tvzXYTyNk
rMrgx++JDSXBLNMWABc4MnaBS2IqlxQoJL6SjPwe2IPlUG0yuyUSVl2M1Lsbqb5meSIau15gcpsO
oX4WDAPvyrdPKVwkn638zhdLIFQ45u1xU/kAMdyx42zECGQudDbQylwDMk0F0bJ+bZimuphwrqbG
5gq3lB0NbVMoOxJEOxZ4qUQ6h7s0R6D7L65Jq7qknSBxOeJ2tVimzlEHESdtVOlfT/Kn7v+SqctX
hmPPgDih41S0LZpB6JYVwzfeUrRpao6gQkEmvwLvUpf18FU38AlpUtmONCLJkWR4MSGyXUqVSqjx
L8OkmpG8aWwryTFRfzVIkB8+UnhPHzOVULYIBhjLmpwGLP4GYnXRVOLl0D1+IePG4AGbnBVR9NWU
3tziWY/5pWTI6GISiAoMvYHxI8ULxv2w/EHAOH1sgfpXCLyZwBpL2yOZigxnw1ghS/QyKF2Z3x/B
xHm+6lp/YYRrSsDnnQKhnd19+GKduTHQaqzMnDIyxgtz148HnEKhctC1vd4/K544m9dFDR4EM858
+8YUhS7HUO4iRTCzatV10W60eDmOG9/YoVbwZnXIFbN3+63U/DMqPiSCwbRZnH0UGbbGdZrvUF5m
7a0rNlp06wQphOdCv3bdDiUXEkaBd8I/Y0eutS+FiUziPxXoiiSoT/mNVbSR1S4WJHw3oAbmJVFu
Fm4OnKtUlM06zPhjUqB5edsu6vdvpdwP+UG1TmZ6d2Vkno6CuF6+JOE3Doy8P3GqBuZeqOtu9OYD
xq+G6GH+QnNNjumg7jMTUSEJu7aTBZOUe0bEiPIl97dJnijfESxb1ac7kltAGg1iXnbvzLsVuBzi
+ObmB17G4mc2pI8kOCb2PwYmIV8C87ps03+u9xbJv9Ql85a59OJ3+lxrf/voEPqnUH+19QNHGe6k
ghMSe60qTfQoeYY9l8u9aycPy49qbtz+6OnXAv6dgIAZCezovxqVTxirSYdtgZhk7RRJjsaLWtjv
YThq8p27e9liwihpd0rsv0RyoERs/YXGVcGE7LPJ7UPVidyDWn51xtMNzpr65iH3uw/+H+HuJt/2
lGhr8ufWVrEGxRqVLa7wvFmRyIx7TtWOKt68vzAzTzwfpuUiKGrFrk//pmRwhP7IxerqmmAwah5V
fgeHTtoL56TuH738Ysp/LGgU8JQIH1FDarBab9v8yvJ3kntsi7ijDqpxTogkbpBHRANUkbioMAmf
xMUjUragizHX8T0a4k4y+BNXIdy65tLUsy7qbem9IGE2QXrS0Kgm+yR9D93F7nhLMMmLBJoLfbRC
ASmYcWQ7QcmFuwtKoKn9KHIW8RMkGq7t6XhMY+IbKjHzWWY9DYNX9vSte29uSciBlJiFxD3i9adA
eObpTzoX5XyvYShpFlqyGrybanSzMEPvsxHqJkdCC1rcQC4FJ2Mgen6bdBuD6JbsP47Oq7d1Y42i
v4gAOeyv6tWS3CT7hXA7rMPehr8+iwESBLg3x7FlcuYre699mRq6/kNrrhvtHj95yP4iCCQX1JJ2
sZfFyUqOjnhiS+Wvq2oVA/VuDhuQVocWPW94KFyu/21VM1bb1slrWd7xzMTesQr3DWyHFr7rfqpv
glfV5HTfjt4enFCbnYzhGOTXVxe+aoYaEzlXeNaTNzM8R/WxdREknyFOtN5NZ78ZhWfH/Km0jeYe
8D6V8Y4h49paYDYcGEqOWDt29sTDe1DudoLdjWJDbWfNis+gZ11W7DcuBtmnnPk9StbitJE+pJO5
3D8mwQ3slCSZ1Dnn8hbB4pBPuo/xZDUQvZg+2esWWd3PNYqBQ7rHhB5qvNNA/S8Jt/wL8l2Oulgd
Q1Kn6r3MH9SMR4Bvj974ACif3UcE+sWhGF5rdqbxEYOjMKEyriP7QRGMCSrttp1x4tFKA66fJ75n
bNZe8hR4Jxh1fb8C1bPHN+bkz27/D/Y7bULK7wK9EfTJeG06Z3nI3bPpvQ7ZGsOPCHao7tiS2cVO
OvdQ7QcGQVBjzZPjrYZxj5tGE2u93yGXJWcLEWUXbxnP8WAyWzK3nEEyYWu2TRJsZRs0KGAgoMGh
ZAryE15XYb7gYhssqr5dvEZYJ5aOqvYG4rauxz6PvnO2JPKY4E2rLYzseC6OjJINE4PFcE0PEXgZ
c+J2uM3Yki48zMF+nS+uGdmwamS7BhuZCpIRuMmgBXhRfrGi4DASARF2ALCcqfooQ4mSJJOPYfTB
hbp7T4NrA/0CI8PEUjwDcBL/jnCpbIS/9QHfZMZCrs+mdZy9rrD1XZr4rQ/PLakUNbMZgJqhV+7c
OUAIkkq+KupsPW85okb/CnIX+T/ypVjSOmr1nOfX8htKLf+zFv3fGE5AiFONkaas+8PYeK8OLbIU
qD6KEJpFxZ8a/e8OzyZSZCoO29jGr8wVDe5LrBL9rbcA9V9LwnunzlgkWu5sRmHPJ0AMAG3YQtoL
V/Sie/oQrf2nMwq02sumYpvXXmgDz2PwkXkoSpMvf8AuNA4KtFUazdOfaCeQ1/ouyWhD2b4g3+/r
k9m9kywahIe+PMTD2tbNfFGw7pdeXe/KiTIrv2mRco5GvkN/iPkAX5I39P4m8XzGFAkPGz6yfV3t
UIVY/c7wNwYqaWc5vCnrCf33UNjjNvKB5mIDribP2LvQ+01rOxX9dBO6LJ6tRqQHW0DlC34LbXgH
kchhehZdtsVUZhvDuZz4My0umz4FZux9k5e6RQqImsPQXnzsciskb35A8RkC28+2LY0VeU8jjEYd
dJC/H+w/H05NiKTWYu6pMMayUm2Lp1Sc8I+XatcbX2HNWBg26nuB0dc02ucB86oTqEVbm+eg3rbZ
UZR7hnYEH6MihVuPAoynoCx+QbQxMDFnaG2LcehVZc+OE3lMQvco1UFxNlyqvHssqAN19yccxSO/
uq3XH0MMbxmhqiYBkMMCL0+hbXQtkcsOYPMyxlepe+9peCDZkEecGSGLq2r48BF9sxzxYfj5gXHV
LM35nIzvpo2RLD0cOd5QOQwVG0HQx+F73t7SluiBqwVT0MQyejQJ/IFkmB06xqYWahaNsa4Nc0vt
fbntEL3Pe8J003f1xvcpzYAAGjYQ84CjDct+hRliwDebYMeW6o4id4jfkKBh0czzfWZv7ejDZG8z
eOs8jRBTX2MVbjNEVBmjFiBUOZshzhyN/nC6ixDr4a7Sdxa3Oewlsj+QiXvsc/AUtwsbf0DcfSUu
3zwYcVLriji9j0I+a2P3nNF2VoOgnUXfVa4FDTa4QEJuvlJUgzT2DOtcELJYW898mHF+oqzZJLPL
UpIRzJR4/NeN51SSr0F1cY26ddO8u13JKQaydB8Jdl17d+K51eSzD82l8HFI4g3vvQ/2ZCxQc/Wc
NNB69mN7rbTfmhVS6ezL6Nj3zHG2Knw4LrNTgH3Co9cpQmZ3XYBD1kL+ULTd3oEMhnXLbI4GJ7dM
TabK333yMaq/PHyDxEpmIlmhtGAGUbK/JVI5NaH8Gjc9akUNLrXD1TCXX+ya6qONzbdnS32I8CCW
TEYXtncrq3UOfmSIDrJ+C4Z9zYwUom7pxJCgVZMfK1ipIk039R2Fkrl26jVzV5YLjRMc/am8+cYB
4O9QsyP64GIIwvco3w1zsoDMNoGBHgTTf3uZEy94lZKehS4LCWdVZVuvePGZoiPZlMY+am4Gwpo8
+xSWBbcRySOa9vBcN92p0ga+t8iFY2h+tmgMOoJI81viXe3kL7OOgc/MdleSNob6kyXqIFnDeZLz
0ugRGgTucGxSspbcJkSn154yOTs/fSzR2L+NF7g7C/biqyF/1sIcnz+yQLdF94t/1pbHQbspug/I
CXrQMqo6SECbuv3LkpG+VV+PwxkEPpHu/viRcz4VjMtIl6ONJMmPNQgjx0CuQmoaZQOCpxF0Qq89
jKxobNt5aFkOa0bs6piW0i4kTybbY8k4OxjVJ46z5bS0kk+3/nacHTeqDHaUNIkJ3uWsgyXSn8Us
E7iFFSf6C9pXN0APs2VIguYHItcxNrfolCx/7Xy5OjBzBMD33DsXLlSiR47WxWZn2a+m+pCSIyMR
85296bOd8mVX/kKDDbHDBEgCMXUa7dZXDncck7ND13yzERzKPzRJeeqjA8surY8VFhk/m7UEEkzt
3sUINmqstGXhh8fR8ZmMqyU1kx0+8uoXVQUSf60+ZcnNo+g3giOODDToNOVw3oi0WnvTsdJfNBCt
iPAWoeNAGPmIgwVkrWWLPjLjW2u1Uxf+8DVS0A3KRwMmv7TgQeiLGfmLOCao7t6QempM+io3+S3E
nzb+sJ2XopXMl3FSrtSA2YosmyBD5VhCFkpoct88YgxnWFGrvnWO+Ma1OVDaZcrPh1vUiZlj1kuT
sZCevVcohob40fHBu+ETU6UlpjOW+xCT8/XQwpYysSCkDSwq0r6YTsfh7wzrMSmABCuownuiwxM9
DjM6EI9wkNS5w+wsewfJzrXofjJCKbOAj0XiALNiJtUY+BlYLpLItvZVpm1HivoQT6zWsTqhwKGF
B5Zd8lJ306sBoGcjZ3BkjS4e2oRmPydlvzQfrlsdGjPbhuE/cjGDhan5M89rWurcZT49h06zg/Sa
RjPFnlL6kBdCa9OFzmly4qVCb2bMxnOQ5zGloc2ulQg5UrJ8RoIPr/tWmr2RfL8SNXfNxqrgSB8Z
M9VYCmRTU7E1dMg2L7izgkm+7KcnMSF4jHkuyeTTsZcBA2iMgg/VRnoahseBsEhCNpnu5ivBe2dC
gvdekLNuwUyuSP9dwWCI1YyLhKqQ26C3XPuM3TJFFchLt9+EYU6Ko/GbZV6I0jxE/gqmzyTTZSRq
CrGzviot4JnvOWO38P/VQfxh1/ivvPzmhIrODUxvKzTm9BR1oflENp6u1gL6JytkuTO8iHcXTmti
OfvEJahI5R9Fva9Tsimh45imu8t7fhe9vi5KhBElzI1GRT+JznMccnONXfGbJ8Oxd1q2mu1TWvN8
04BNlQI/5J1iI33TVQGUz/oH8u5ZQEWtxS03mTiQXrBZiIuYOWlJ3m1A+PFgLoPp3e0NjK76E66z
RXOq17VXwtXsOUflnZBXoIDQEJGpnnpw2i1wYqjKGQz+ib+jGpaJhPWu/qz4T++adSQv1lovGTqK
nt+kzkM+YfognGro+W0dKv04tm8xb7dXDyvVXAaGe80xYaaSZt/18IcCSht5HcwNK9gg2zuHgrlc
Wv4RX71U3AbdSOglm52WvyP8YhrWlNbl6RmRZNTvKFwLkKeq9R8CETmtdRdTB6rgwF5zclgmUIiJ
RD1FBUi8HOthigWUQtDV1jopEczDBmOktz4OFBM6+hi1hy8SxjjGo1cbCRXcyCl5rVNM/fOQBL2c
Pu95aSeKRzPduulLR2ZRZ1+296t8ixpsHm+9at2jg+dqauS5xzk1Q/hPkVgJWse7Tdi9JQ6H0Iv2
NkyEAJRNz+pf8Acsfk1p/EjRtWpptGtK7SlpwQUTFmRrWBT5nF4C1/iwXXJ6zIsDaMvxR0ZfQFC/
op7Ys0p9ekmxgKaN+pH0GDz7Y3IBYLUwE0YLZ6U32G+8Nf77gwt7QKcOqxh1uEk+v4PrWfivqnNU
GGuTqW5aJKtqsPHpuBBLICKMsF+RKXgAfPu3siRgtZY7ncqKJL8+PcCeaAn07p3DEP123WftrIvq
eYywMS9wLrcdpAfTXNVR/VRkv1F2qRA7q+6iIs5o111U+HEk/irL646wewl1MFjnxCcDf5wT/0SB
txqzRw+ILgat3u90GE069RHHWGj3S6cK2Bm785SYA/pFfrZIuLogxbuD1btmBRUcIq6O1ETFyfbL
ZXwprWdF7CFy36U9+UvT/ErQTdQctkEEYspZVPWvpPq2UCAnfO/+nP2VcxuV6PULW+3OhXUbk49A
g3Y2709JfklDgOik/xnkiEhxp7IHn5UJ42o45E6EPzWmmb65FuqqYw0daA7CfkTI9tay8FYheWUi
fTdRxfZ6uSrceBEKKi9yCsJ2F/n2I8LsYKkOtoD3EpXtlYDlE7GjW4O+ZmKyiOuEEvnQJNlqNs9K
7Ew5WrGcgMYKtocbgc7GhWoS7xKBNrBw8zcIFdVmsA3MY69lxyq2Y1v5+WMaOhmqAY71aZUBoyAk
rseUEXj/ahEvXUyohsQMgoqg+SNtVTyZwkZvY6+IkxzIJTQhG439b1yRfOd6S1v/6VMCMUSxj8Jx
qwprdWmLR9G0r5T2WoqYkwt2oPkBtlgBHhHa3sLMEyug+iCicHvbYDvdRhBLxeU2sBxVs2UNcsqd
Oa9m4tqAyAfnKv9IaZf7FqcydKTSOTJ398N+VYL8YcZGPpje333l7lxmaBTHbrwMkdLZ9bYySj7t
lHE2jwcYTJFedc6XgTofXg93m91+JZITxQ42nL9Z1C4N/B8EMCXj2xg+slmh+9k6OrMGdF5zz8KW
pNQGPtQJs++h4JkAeyX998HHK/MdRL9FiF//XRJoaUMKnc3cyV8dESYJjaPJFZHb9Upyqzc9NrlU
3eDqL03cqXPiBi44tiV/I1IQoP2k8XywRu86e1XBAYLAQy77duAdBQtkUH5k6bQZfEnpzHiT19S5
I99IJp7sA8RQSJtOdCzwnfotDgymoAgSir//Zzh82az60Sk0A0Us2/AyGH9aTHzNT5bxL/qgDIhw
xP5BngGTKlCtzA8aorhS/tnPb5dt7eaJKv8fuW9Pfo7pOPicF9mauvghPUHSrWrkYFr2xzVUGS9j
fZr0g8zfMqiSsIYgFKG24AfOomltkw4raH199anbzmFSgJIpcQhpLlk32bjPTH71mtPvbLY4hT8r
k6m02DVZ2lcyE1HOqdDYdd+j6iizt9D78ViWNFUCaPeznN8kNshuOGy9aqZ9DiMJOjZrl5vOMF7k
3DAo5EbYh974MPpVTq0xVBqm4kvF2jbkjikZJJl9sOqgcQeDYkgJ07t68tI3dvDwP1F7snCS+4iY
leJ1wq2NUREn9I4005CSyzQvPYI1dASCGqhC/8NrGjV3t0SP4rIXIegFbRjj8xaV2Uw+tj1WNDDR
U4b0FTsC4y+aK18k83rAYCkCTEC1C2x+9Mi5KSki07uf3FknZYNkSUbOF0Ni726qM+6fusHU9dU5
zCzqnxkIR5No4vtnWTJxjztfWWOvmwAjYPPbR48u7LdaR8jBlK9DJHOeeEd9qtUmVeQ/pitx9TDJ
IkHRIw1kgtq2nbMmJdZk66q0G+SVkApGhoR40nQ4C0P/9mENipAUa0KJQB9iIkcBgerEKwn3omMq
Oa4tPB66e/WdvyG6xYzdBPF0MiQV9OCFN4No5mn0EdDyQZlUxdWR5Qjwupp+S+4Ce8P13egH3TwS
Vrzx8M9701fS3aOy4rfMeohAwxDD+0uPAIJqyinfGDd07nvp3DrabcmHy9w6jr5i7SAYBWl8rPNa
MvXBpzJD2lbBt7Lea3kvyXzofcwQs22zhuQv+w3lPXQCSIsk23sM5rR5i8HUJ8Fw5IIfI6EzozYO
yw8lkCYme/3hcRAGPfUV0ZzuhhSpVwjkag548l8ZleQORvx+WGXo84qCbRNIBZifaYkSNfpzYzSA
FYQ7AC4hCqsaexxtsIfPJi02LkyYXh6RHaJLKHX7K8N73CJYDFtSF+c8y4PQ8AHSW7Tdp+eyOPVX
OcJNLT1qTceq1VtGJlExd+IbRxspzETLSG1oHnvCVgTKezbt9eQurU0TsvIBA4iADY0FIIDXhu/e
ZikO/hMqXflP1A+jopBh8EpcwAob/6LjYTDgI8bbzoQh6q/IeuZTARLBDT8DealeNbUT5iol0ah/
kbPqRvxmLN8t8edZUHo0Xv4ybVskjvxbpNNN465VZ7Qey1ELWLryoASXIP7KXLUV6kX+FsQqxMEX
BrYKpc78ZqcSmWr+MXG6uLZayepm6YxWGD15sXqqUdYqTCXDfLGPL6SG0+9UC4b17N+T6l1jlQH/
BM2pag8a1vQaZ4qizp07sCjADk/y2rphBVTTEqfefpieMmSn5r+AT6hkYqmV7y0E9XnR65i/nJ9h
564yk2rZAxbwf05Bsu1a+9Vwkj90q14HJCIVFyfsjIPyfqgu725W+6jWb8UgWFh9dsFbw9M7cl5V
VDdxOfZU5/ZuUng/sKNB7AThkUT9S1gOz4WWMREoecix8WB1ZvNSjC9mc3IwSaZLXBCLDHAQ80yW
7YBgdKGvJ82iRXPeQ/oc26DVgpQndEprt9kK62qNJGoWxU6U3sXSfiZUGf3RQt3PItrOmRlpkqvR
o3ct4If2wnk3B57RGkdthjDPj4PvXKducgMGUWNWPwbgLMnBsohjCWh7odHBKGRFMltV03vAhyGZ
0VeUWWVZb/soRxHb50fdKYDlVO3HiMxa2GG8tVw4s44Z9eus7D87ZM0wbizvlrMPVrT13BVfRXMe
J+4DTFs618jajYN1krOJhcbms2b9pyOUMgY0OsFnITlJ8naTNw4W2ggd6yYSeBkJiSmjkG2nsmEh
EGqAFHjGK8wDxuzbC3AKYpTwwo88mXiJKdeKivkF+lmmiMwOzfyrgOiN4ksb+4U3O5rKYTlpJWX/
etTRZrpR9lYo/4nUHw1oB/a2CGneZIMzagdtMRTM6KfktzMwoVmSYncm0HhyY+l/hjo7ZEEhfI7h
sEokXoswnWUueh6vhOjgJuT2W9dOCMtqFpcC13F9GwIGU6OcldLgsVGopN4/JySmNeG57i961BAc
Mm6TEpV0UFssV0H3t5q3K6OfaNy6MHYLPSK9kqgkQDaD9uE18p9LXqNVXpT1ZuiknDaENFTDD9wG
RtvwZjxoKMZkr3XyB3hVIHWEDKl7QGVRq3NRxhmHCWk5Rmu9oJ/Qg+ktmY8d4ZxY4LBmJH+POWLu
Zs9sXgzRYezsnM0A1oEiy9hIA9j2wIRxIYbwJGeTkjO9i/vQvrhkQgTiikC6Lr8zi7ktUwA1ou4V
OdtBZ0LoaPp0Cd2QHvK2W1uTtTWFAV4gIqBDOgbZKShXOhdieKmxw0TiH0TfhGbsHF5F9Fewf4zB
PkYdF6eZeZt0TB+eB01NqWOe0hOzKjqKBmtpQ1KBtUmC7GR9qyRk8GruEgU0GzhEF5CULfnkRDcu
3BhrUy4PFf2Tg38UuD3rE2uZU0mNGVmgwv0ZCYji26KVKA0UcfW8WHMC1pIy6j7J9xQFsdd1OGya
pr5iBT30uAtxLBL5h2kW9i9EdTSJ3cbRcepW/sBSiVNZzXjIvn0pCJHn0E/NF3Jr3sTgP+gEa6j4
JrddGtRrh0AZdj/ECOrZS5+kzMC+w0675k16t8zpuQiRsndiE7OOdx9hGz6Vgx+dLdugD1m3JYed
qLrhrKBHQVOg2DXJC1QRQmeS5Ex8KupRM8IIunNQvAX0J3m4GpIr8r2cma/vf8g/gz/Cj3XMJNT7
Pn1uEnoHo13kmrHT1De6ihzu/GB+5QoHkK2B8CiDD5ALmEfbH1ZglD4DPzQe9WNTRkQPNdhS6xpL
UqdrZ0tpFlnIYvHUvLrlkcPOOiFkI0MkA9xq5StHZy/6G9Q7mO8ObkCxKIEjI68YaZZkl0C5ad8P
EvFg4Wyr8OSG/yAeQOh7TcEYkLAY/9bqMLTZpspsODeSkTNHCzEVlxEvgj5eVbyq5MZxWFOuDWBp
bvAUB3w5/QoBI5IrB2W6wRcaiL03ffuvS3ICIWSHOde+4aCY64xsX/Yhp/17NqU7CII8syeLClkb
9laFPBytULmqzHUSnPzmjUo4d5/MHpqce3cJvJtQUmAjEXPVh0CYeN6kfTccBo/faiSEE1JFwltU
4Eju6v3UPZcQCChrveRz4vYzuINg/OVP1eBe+gJASp23lEnlAGzBRQjkSMqqnkoWc98/8I7GVldP
KB6BubcHl6a6jjcd6HmCHfy9NkcOxPZqcCQDWQwQeVZIpmqMZzMn2aYfGgmUE2k+RgSNXcv32HIp
IGmD+APdwcSF3+CWdaRxDly25IVDzLJiLqQXOwdPTeygSc5qpFvsdSqWOc6m6WpqS3+HbSm73tOx
240WsVuBTYuXYyGOdylj1k4mu8Bxn5nDhTRLOYsAScxhYB6joHwOJRqK5huJlbBOXRlVy56KGPrN
LuF+TyNeI9PwDlqfE8/efNYD3GdWPj2WPHOeFTzSsWbZSKh7SuedjNJbUWMNHIqZQ1UX96iV6mZ6
CafsYOb3Loq/SKo5tPAe2iU6Me63mLBht5gNteaJH+w0xdWhy8JtjnFOQ803aOozrcoXwKV5VuJ/
xNjgifDsOAwlUBioDAV0HAy/UY6CMnfgHRmbUku/YpmdEGHvdU7wxDwgOkyVv3KFh36bApsxCuNS
Fzmq7/Yj3ShCHF/e4omcqt5FnBZUhBABrZpPz3AFjCRFrJCsB5dmpP1IJwfgnc6qaviZcBWd3IAS
krCqeNX0jJkgZwNfIkTcHUNCiRGIJCWfSA96TnMl28GqHld1yADT8V2LlErGiJnh47zLMSgadkvi
CgaL0uYeesg8vgeZdqlRa3TEiYV+3HBijemqj8JTUrwoYqhwXmCRyuVLqY2kWLTnMVREGTrnQEVk
yzgHfZY4tL9xTEPZGhgrE4JPSeIOveBfBx+RnQG0DiFxQMDWtYadCwqnJ2GqKPSdmb+QsM645Q2t
5dVggwpcgeQ+QWQXtVO5jtDj6q19SmXyiBv75PCw2tYtbIuNgyiDtCf2ntzxSFqzxZi4O900SEhC
cWt/6a7x26MXRdtgUuKXOgYL49x502XMp6UNwR3TowvH3THQGtQVYxHQLAkBM3WsxpfRoeJPtGuP
FZ7oO/h54t+UvlSEmCSr+Gw+M7/SSkKUrPqqfeYESWE+YzziptgGff9sFJnYNwEDL+F9qlo84YlG
KKbb3w6rjQqxOutzPsJ+F/hoktQP/fHQwFaHXOR/zEJSNEUhDm2m3NklXGdZg7+nAO5Mn8PLBrsz
PKcpJsCTV+8EY7Rs4yAlQdTINuukHgnsIgxvLr3rb9ivmYvXtHK4mUDjyL3Hsi5ZIUCahncBEks7
Whq9zw9ppwjzNCtbefaz47r9Jp7kX+FMe3zZzHf/JXdCDphJMypDSxAyFquDi4x/HKgy6lmOB6M4
sPYB/2VY5yGge8IaIhg6Berxf3LWG/j12tvM/zPx29x4ggy0pjgt3Fxe3KA8orj+nibvXzC52bLg
1Fzba9OD0dyMwBa8keAHhGw2S4wft9O7w2hPd7/lIQgH9c9Wl/JfVb7GxApT5qFZWgYsVmu8ILzX
yYTH8+hpNMeriJAU9Y1QhN4r9J+zzl4beP/Bd06KALrlZB0VbUhEYrDYg8+C8YEnbmeQfKA9IHLp
+Yk5pRe/EzniI0DsPLA/7Yfs/NeIe5u2gJBb7sqO1HPwhuUu6OY+TAPcOo7g+ab47KmHm2nuFSIk
WCWGMw6+CSvwxNIcNELIap7qNhcV/Kr4hRCG/DK2/IeQbgDr3TSF/mYa07i0Rnaw2eyEshliRfFr
FaAPX7lTfCFcHsg2N95Ad17unXnbn7yXMeAZKyT2PfDrW52k3cFKqCjsody7CdPqzuX5779Y4x1N
dUERv81V9zMKcENtJp9cVC+ENcxqSd4ANHfYUgGaINuxr+54ImUFnQxPwNDvap5pw96O5YEnjr8m
xtTWXkocCM8EalpWs2J82KKF9xeWdU+i6iYH+5l+aBUephjTyMAvxLvN3sYQGgD2oniDoWWwnwyJ
OXile+yfV/qwixL6kfFvcDTY2MZakR5dffnGt4woLoazFR0ma8c50Gh4sXFwboT15GY4puYdaPKE
cdSM4qsuObyHInlCnmzQ4Q4i2ZlyzbQW9ahOCCkHMm4OYjHksmyZU0RLgNTc7PWRpF8R/GYM5lCS
SkZoI6tM62yX93Y8MZzuQgvWEMKJhYN3Kxvgj+x78UVGs6S2H7TfeLiZHEj7osPdAbWsqj7heRvU
eLb46sWb6vGcchMSvzh94/NhGPrga7jpuQEzXrzNetrOQ2xiw9tcSqzj9pKnHCuMYtsbXyDH8F8h
KjumJ9b2hYY4/jyjVqZnAh+YdukfMDyrYEc5VgQ7gmqyO4o7i2MUvu3PHIvQL0cdu40c0DEE+Pus
ov3X+y9jiDldtTbroHMYrafgqsHoQ1gs8Xt3BRgOb9otFBJ/lwIYXTuz0uRmVuO61N/CEo+Nj7FM
l/RvotTVUhY3K9hELp5Wfpp16+B9o1XOPcBaS1+uQeKmGp1wvbeRszPJJrwm1zchpFGL0nJYQhNa
BXRQxhs+Jlow1sfzhDjl6OJLJu11aMoX4Rm/fvkby4ltG0ICvEg1A9xXDbOsvx3TO1UclBkgVSw8
WUUSLMbggZBVA1jPHlcw1+W3T/nbSRkiVPHfucbsJRG8P1pt7HKH9XJYcHmJ8WqOHtNZcg87YTXL
qaNnYK8YhgR4v9eYcgy7xy9O5YE0Sq+eOsD+trIXZukvGCWv7BnoMBRHKaoXI++fJ615qYW8eo3a
JAB+PYAkPIh7K3qYqtnmVYeFOP/QtXrPntBk7iNFfsvF2O5yhb6+FuWPKMPPgXQRzbz4ur/FdqQV
/jzerLcKakGfeQ+wI1erI1c20xn46fEc24VYAoAfg5fnxG+voPeOjTT3ESPEIUtXIwWGDMa9LtTO
0vpHMO1DqyQFxo2JvX9MGcKWsG83oTsRn/UmqK2iFKe9Od3j3L6a2MV7XECtCgbkCzUylmrolm1r
vPY2fM/SWrFneskJOM7JnSdOfO2TVYcBidUK9jgPi49d7wbKjZ4vzGA/8+jzKFhk9tKwWNTx9ywB
+jp48iRdLvAJuErC+JqA0SvPYc58zcE6iEyu2hkQkHMdC46w95yxREr+X4HHRsMAXPePAXxMSl8y
b8/mR2DUf23hEmDEuGbZ6b3FCNLHseQY6HzbtW6598wR1Pwdi10htENRC0gl/blZZpJLFJRTk/K7
/mvr6GOwUeun1qdF/RweTetElDXZkRHgboSOonnNxvw8b4Fz+0RWbkGL6wwgEM1DKXBP5P467NIB
u7O+avhDBuFpCYiMRh3t7l4jKkc2kvbPZreNLJJaig5vc/yG+HJFU1ubfwpbRIuMubgx5Wwswm5g
CAlVANgzNxqFmAkkxSbTbqay6ycRODt9CH7jcNipovuVpvYHrOZLBoA6r1HDYriCAdjoOy1BPmwZ
qwZ5jXSP6h8TZy89rEI2CsUt1R4JR9n43FKRZeRzUObDQAfFaT4H7NR8v8yWvkaznBD0alvWMoiN
neUTrhSg6vsMtpBJeP/ZKDBQ9cZ0nfIoEkINqr/B8qMd9dp9yxDkYaTb2DikOhCbNW4jR//sPcDl
4BCCIDtin+tpRa2/IGZAZ9W7openyNKWjuHdS7xwYYp9zICvxZaUR8nVpAOPaK3rrAg777BpCPHM
2YJO4q9pTnYyfvnAcMOmwp4BSpqdh4N03YoiaGHBMbLQK0M0GtYdn6BX4lVpSM5ImNJkiBvJQrXe
JzPZwDPxAWcFdfBrYKqzohiARKs/ee954pHSim6+QXNvP3EsLBKje7KmzOUHsr7T1udeLlYDjvvO
RhCXovSdC8ZHFK+NDiI3Stq0xiIz7KrMpcODlk3THKnfLpgcnjyuCIWDq0UsPwl/rVe4mjJBb6tp
2mZwOQV4D0fGSDmS8jEkLW5k4KDZDnMYtY9cui83ZX4HGICxozky5GGGo1zGxwSvAGDncu2c4EW4
sxuDsrFBfIqyou0FLSNSkDTaT5nwoUhTRAaNhtddAy6Vb1QFsKcEgMTJIj6VeuvKf3VBSMq0Caj0
nTknCbqDZWjbUmLS1vqDz2iUt3eLR3FVjDOz/RkK1UbJZAt75lU3Qb+77aL+tjT7FJW8JoF7yrOR
RYjxHNZfqn1vwI5o/bDYOGOMij7hiKTgyyDFZ26AfuoUhPM+o1g41Z+rG7gq27XVhDc9jY95gk7c
JHR4LSJo+6G76hXpfSi7XOBZbf4Y22M9nWp7V6i9E8Kdqj4InMOKAvTU/jcrVVp4tjVoixjQX2ge
DMadJo4fi/eqomdcloZ20RS/1Pop5j6R5bEuCERoy41XF0vxz8GUMEXs6ItBIxQLmzkw2YXW+1Ak
PfzOILJYkaHvxM1Pxjkg0eJYCmvJuSNpC5vkXzNcjJzoMh0hKedo5PpLUX3lbr8XESrZACNM82XT
KkT234DqKhHWOeKV4FSxUJZMG82MQLfRO1Y9WytZqnteKwYRK20KN5ApOMOaZx97/oApymOBi4V+
YiIWgEWv5XTJ/yPqvJZa16Is+kWqUg6vluSMbQwY4xeVMVg5Z319D3G6+1bd4nIIRlbYe625ZjAZ
o2c9Pi7lsdCVbRB6OG7+qs9Wga2n/tL4P1ThMkGFJeLJaWviK+jcm3UI18obkoPIja55k9u0hCtM
23iS6ajwjJY/Eg1r0LCiENE6J5chc/FrZoGuHcdRclQ3cvRdd6+tdzbiV1TGLXWk4VEMxDKRSG9G
8yb0p8a6RZO2QCGRUlT19FhNALAdnXUtWzdcSr04iUOyWCoASQX+H4O10efJbZZzbp4qqQ+qMTpW
+Wrm0lLQ2kMchqqTx7FryirEOp8mdsw/qibl4mEwjXd4Cgc2B84mw+wEnAxBHhCUK9QX311Da6a6
hcqONMaI3fqXkDGenIigzHV9SjHmV7s++MjQ4lsCzW5e+7CLDFh5pUoA2Dg8pzp1TDiLlUpmWLDQ
yIalGYO6rGtQk/GZfpM/LEa0OZpgKdj7I+BYuS5v1Wa8CUF8TuuLVU6ncpTtGCkBlf+EQqYJvvAR
f+mIsRAosUKlW2Hk+xpKwY9PHRgF6SafyFbPfA2SYbyROnM3pP0yYqqRw5fMhfPE7HkKuN1zKsYC
zYTSMrnqXuvgJVGMo+rNlm2UVLW81AURdgebiSFefCzcZlQ4IiEo4n0Kk75LEXmN57FzvNwzXMZb
nVHONorWrUYDNwz14HQ5SZciNvg90e052WNSQ8CdgdqKeCD8UgoLG9kgdcPyQyjc/NeEJGlhLBLU
b6kYifA5/WrZCv2ZjEJqAfGYGpiAGYtaq52spw5jbToLzBIpvQiC2mQStFGf5VrMNbx0kHC1tbIi
Lvd18iOG8zxcnMxevoUALpQoeGEB3ECJpCul+W0hwo1EjuWLVGVbzB45PTjUy3nCWe9lE+s3Iwvx
alrp/fTS0DCgtz9gn7NXPBrVIF+pKt1rhotepx5U3QQPwRJyhEPA6GWPPoa9lmc971c+HvEQrVZK
jR9DrjADGHm8kNr6QNIhe1ZJjuayr+SvfpooHrLQxV/LZjEfMIRUs01d/DHPV0VsPLK6/lRnWztr
StZ117UOitLVNEQrjTRCjzCpEcWLr2MgIMPWScF4VfXgSfWathk2dBZ+SxIHqyl7Kwu+zIQIhh5T
C9JC0RXjmbko4b8VeCVW0IY9fh+lOUosGXZQDMBDGZ5tJXFbQ9QLyCWV/N622rvAeLfLhN+622WW
Ujvqz1hrJGl0S6uWcDjTWMSobfc9XLIW6jvZ6uBRC3JwUv+17EhVpyVnYspkW5x6jGM7iAFyeIsb
sjgsshhoIRWBLcNiWZQvNY11Qk2oK92hNy+63la0Bpc69F+kgmEmu+ycrZbXXBHvlvafjdc7JaLY
WsLfPT1GU85gzHSRPq3MIXF0nDkkAkKMEBslxE5ZZ2JPjFIuE0iIi+85TX9BmHpr5hNJVjU6V9uj
vw/xQKm8ORUVYHwMjwFtNO9/Kem08visGtmr5b1qTKyzT51bFEogFfJF+vQbMMl8dAgg642Lhwl9
YeY7kyFqNfOl2/bak2qMnW2/ykX9HWae2eLrQWj6innkZzcJS4kemitZV8OlVj5lY3zrVUZENd95
NdQrrlioq2e/PFb+RcDTJ4X6d5KhjUuh14eWtxUb68VvYvhH9Mj+Vg2Y2H/zyLURsMLQTehD8D/8
0vFygk1DJzdkxyDQuY8M4N+qxeXCJ7l6EpXnKGRAiairu3Y5eOJJ0XQV3od2ISt7wgsenLswX/VO
Yu3XId800w92vI5kTC6lEJ0xK2c0oGAcvgTqR2WZJ5ixrVNcUDwGNog9uqy+V3CJPSYTXXpNzPIz
a0lBypXgQr4O7Td+nFF6zHvsa4aUSYHwRm62xovtOAZmFFrI4xfHTjkQauW1T52VJa7VXUQABzmG
54DamVScZT6071hYvyjsx50HjBm+ERGG00DrSApoaBq5CG44n526yvEqZRAgLT1RhNuEh1a4HHQB
QaVxpuBm+Y8wr4UsEJRM5EQJ75lBLj6qgeWA+6QaY2cZQXonaCEo0tcGa9kMs5/uj2TmbRuG4mL/
lbCKRhJh0ilCpzlHJCJsLa0QAAk6ISvRbshjPM3bAxYTVFB2A3iUYXKXE/S6tDyDHSHeJghU9Gar
WxAs6Vh3sqZBjcHDSC8OI3uZFgDDtxVentl40qPmOw1pUQmHtULpDh/CiFMAHzQ/aTyz7RgwwGs1
8sf8nwLhcjStG8yGfN9S31URSh883jGiwSs3Xqtxuh36htGzh9G/eQCfxjUz/knwQ67j+jsaYWH7
VM0polBtXM7RmdPwImZYWXrNhoRoU8LfPpe2ODg/CIKGUC5NbtIRPSWzFNoTJRlKnTnwWTeB2zHX
7LVKxQIe845n36punwtOa4arsklWPXYYBaFXQ5MeVKslvuxzstCaFBjSmyEj4anP36qMQXwLvz/L
33BEeZlk1zdFt8JxpWaG0BOcHs5gjKzhHX5WfMwjZiW7D7SGNwlhRwjZBXxTeyMnmyZcZVTVeYRK
C1LVtGMM7lJMMnDMbADKlDagX1sSZB4jqSdokoRSmBcLH50i0SEmMxsV1p1+86PURVVcZIXrS8lK
ZerJwH6dQywoOmE5Bdo61QhqIzsji76YNsxE3SBD/FcM8JE6soZIMs2mfdsJpdPo8m4J191Z+hh7
seJINdZMWR1m217TuGY148I0EWhQY4yXBhwvU5I4/77HYkdf8vfp3wfrN2QsvB31BoghkXGpNUdM
BWQpzbYYd2JmlRlvwTjhwCOUGfHNfPbfP42yPMuMjnuJwUg8/8DfUfz9KMz4BMr8xsv1nBbQOjLr
pUedD0mtmnwbJyaRn/M/8b4l8UBNOa78hegGxqV/r5DH5LKN2OfCL27LbVcn//vBb6S9IkmkrRX9
rFsXdL4hymBEMuOXv9/9O46/D/8dVmr46HhzyyGQp+0gIQvi+E2ncBInePijSfvy7zz893uDIljk
E/u7NDSR4BJSGqMldbrQOxYNOCxzBmEkr0XoR1KOVUFZihGppD0smWK+Hs2QOUPwGeZMt+anRTOn
HK/dy9TgaNGkJnBdCR19AumSleEwvx4lHWdo/pAIjCESCChRXE2sjeAIlRoaa6ZqSGis8BRopBBW
szzHqnwsLaR9qHrU7oK2ludT7MEszBo52kQRJUwvtIe/8/33IVZAQ2L8CNCk0B5p87FMZlhs0Wqi
OoyfYzQgZQm0TgY2lL/U/78EOO6ajm8tqm3L4B0WcVVs/37z70qbDZytMbjVSsX0Kxy2cUmMdUZ8
cCIom//OTBokutsq2mefx4nk/l3cTMIzOVXwGsydqJc7Yr6rYVvqKdmYLZJQ0wy5ef9e4+9D1pGd
KVmsXX//JJfHBHadT/7fB73Dsj8ytX6hRp7OVU/xqhlC8FrVuvfZVG8F06i3f5+l81tBmy+VSeD6
hT6xs7JtWYjzTWA2iW7631Nj6gzHB1KAkN1yfVHXJaP5731BoPrfv/z35/OpRZxnVcsiFP/vsDXT
AGqLqbL/nqQ+q/apN5HB3c75n36wEa38DeZTug0V4gfSgnXr78UGdRck5VqFbgGmhPUcrJWD2Kev
NE1Q0vWzyKmMRZa2/96/EL4hhngvolZym4qlosPyJ/UZ2fPkQQi9iKO8JBeFUIFhxSrwZuYA0WWH
K1QYA7cYHrS3blZGS2DJCp+QVr3OKrh5f8tFpKXj0l5Uu2rnrfGNYH7PWH3prxCJQuih1O821dpf
DfaXvngw6xuk06i4Q4H9iK9Hy6wDZYuao9ijjtB6b3QSAt9X3nGCTJOudGGJEQC+BqbvIvDHHpBY
s8lwDJKwIbRVSxgipkR4ilNeSXfNfZdJOOG6c34cLUvllOYKozSCQTB/Mhsb9ABjQrLyZCA/RoPk
gJM2pmISAEOWwAZHMWwE0AHUJwJ1AxvJOQF7NSpRurX6K38ot84WgU5SChFbw8fKlUMMDknQNYWx
hS4SXTof5h/dbDe63TO48L5m7hoTFsw/QQQSKJN2wuCWilmZ/RUFkm1kYFdMZ+w8teHCqd0CRxKN
3d+Zv8auRqVFB6RD14U7ABnABhVJf0YE+uAcICI/WJIhIdcQGuL8ZRs0PgvSJQIdwA3XIHu4k0m1
zwZHblyFJxoieQaM7YgBmT1ugcGBxXJITIiDgxn0H1TdQBmsI3s8ICabnqG6++jd5up6AwmA48dz
L5psiXPUO5xrP1wIdNuYNZDYxgyXiswmWqyiboSry+iickEbYniduCk7Ud44w8XDfgtSJ8yB+c8h
mebvGM/hQgZAD0xBVOBXc4cJoI2LDF8v8HYbjl74Yz0hoDX3WVGQLtEB0gdjk4RugXxYxnihjSd4
defU4eckGI7w7N8pieBh1D9ohzzB6W4WOgFkVdhK473l2+TpQCe0fsFAS+OFJJN5eEzXwXoAmuNo
0GJ/UUEqpP/d/KsKWWlbFg7RtrC1Xrub9DIcGEVGu34z3Hs8O9ewgmFWy8uG6EE7fM8u2Z2Wl7aG
N+A9qrv5yN/5AQ40O2vPiG6E2Lj5LMgzWWxR4RyU2v4pOE/P/J1/5SgGrEVS2smdi8qdwP1Q3edx
0mR3F+Y4I7LuhfrQbvJjqBbTk6j5Up5/jZ+ZLsUhPHHDNYD/GDnOX8MywsRQitamtSlumfkWZ36a
w+M45mEGZEh8s+7UNXw7wMQPwejEtHdhPTNQssbFHR8F2J3fMK+8IL9Q3QlVKdo9ry2YJJ5wZHik
3LMzvEA6pQhi7N0ii3QRnrg4vFMuPwfPRR85KsYB9sF88Mvxuw6jKFmoV8g93V158j/1yh/wf2iU
0vm73Cz+T/jTXHreJyd8gAdu09RxEkRzUzUMdE/cpDHDE1JKRpdP8LSF/4pkDWNCumENRtX8mILZ
JRc5me9kA/cklp0b+gFPwoGSFsxm7WGhGLbaLaA+sBbmW3JRXvmJ4hnuGcXV1+SiI7KAZezqR/Mt
3IwP/Y0nniUFE/f5pPN+ocnvYWHK7ybG/OfUWoyAqGig4aXvQgG7ObtiWov8lTP7xUYRPWPY9tlW
PEXfOJEg8f8wzuZJZTzF0A/HWHv8EjT0Sbg88G8AZIscPFheOcpfBbeprDefoofbPUrwnSHSU5e1
gSUYZmxjKJABiRWPPDDwb1pzFauNus6zljRYmuEV4XLQWaxH5TJcQYJ8JsvolTeBIITyDM+MX7Qb
DD8FaIuzSAQQESriokxs3jN9gfbC/rHB1p4ZEwfAzbUgUwZ+JLSyxfie4XT5C5zAPzwWsM7up6WC
sy6gCsOm2jEGVj04EAuFK1faVgksYHN1MTDjrnGjViGl0PgNmiE+yBjImHl8kKoQML0PONscYNXH
n3ENtJg2/Y/VAiFMLjcO3TJ3TttiiszMxJVSZEJ0AjbtAiRjzIOwSJ4lZEQQsFRjHYT2LDvOdgek
OzHYpmvuQHhsFRnyiBDG9es5QDvQtxpzceA7f2pQ3kfS0v+pxwZjiBo1npLUSOgm8+zWMJ55FsMT
C3K7MZ7mtbuweKO02+P8s8FN/apfG1ZF4+n/sLBz48xLxDM6i5XjPaTn7OvpxCf1AUpwKg48FRAM
Z85tvZxXunhT8PmdBwhyKsYsZGuCx9hsQGWFNgl3/3knYmcwbv01uli3MIAiZSuvZEtH2pU47B6X
CsQH02t0SS7xhrqabWmKNgy59OqKHVQzOgDO8JhGgMZQrLYhMTOrN/xB102LtG6BmYRPzhEJxlz0
2MEfAAhMg/kirpvMTaUTTz1RFre8Rdf8Vn0gZR1howoOTGgDNibTCNsYWGU7GgBKsYHgbOB4nDVX
Aj7f6IjIosXZDbks9ISLdGFVR5qYz2sR1tyBoy7Tr/7ogbwCWB29z/o4fUgfmPUDpmeL9gj7rmYj
w2+Q2KCO2R8LcHXP0MjPS6J+nS4kweKxxnLHG4IYuoN6276zunc+nIXEypGKIzt3mjPfwJHyR7kI
W+lSv2v8nox5fXbWH73msqbh6XaO3zmLs/fehcch3WiQQV1WHfmhPvx31iMKVzaG4D6MC/lh4hR2
ZHS2ZPMnZ5tVpaFgecueAmIVVH0PHaI20UKMHY6VpdabAA7hyvKYFldEe3WtDiFzDNammmMb0HXl
AcOXpZEV+HfQZA2qeVLStkAEMhGfYxLcJ0+wi/Km/tYrGq3GFCNbUdqePGzM4wmVYsKyaXXmdJAc
Icp2fkscsbaWanVamQGPhKYZqtsYmJpImrnL+etsXnqxpG/BsOKlXRsQanObMDbo0AAVuD3EjDiH
BYofUr+35rrfyBA2u1X3gQQLSK5wutgh8cTE1RqBqGyHD7xWu/qO2z8MbUtf3MWkPDCdowJXvxVo
Pp/JKyBnCGXxm71ZRhrtDjlNICMsFFyLCXIM6+Zr9zt8YMmQvIr47pH1Q3M9/dZv/K1iWOjUtuz+
sd198BrNh/4NkQLDUm5E8EcMRbRfaoXyrXudfol7qzqnuU2/qbnwwqX37V+bG5lF+mfKTR3d1E9o
h98hRQTYPLQVcdF/+m+8fv+pnKoPTlLn280vgkay1PC7gGiIaT2nhKMoXoQvjyiSyUFslOOtDib6
C7bZcOpNmMFQgBHowfzHSmQ+QJgP1W9wQ2dA0cJPMBLreQMqIDfCRShrjGOx4+ay2CLufL8j+cNc
5ILprfUJT57aDs6ZSOwp9EpYwdBCFt1V3AK03aAr87xSKCEUZ8PkezysZNIiiPiy3js6Vsx9EBu+
V7DoRDv+xHM249SSa/mbk7/3KbwrM0XGiX6ZXHlnIO4ZfCR5oV+Q+0BGJNIk7sBIxXWE30k+JGmJ
M8kvPwKlKUfqVLim//cjLxNDp18ZqR3+0fxJLXKYVrRIdQRb/Gx+udbVxwDCQt7jNzdbo9M0L3gQ
dJy90K/2boQjyLiqkarETqhtfH2l9BsE3pxN7qZSsGOM2cd90rtcFZnpb7xD/jw7MHPqYjtiUlw4
LWDpjVAH0NSEtLzFnOWDUxHq7w4JOjakCwu3dvpN44hXunIX38NpF1WM/hcQskOE/VRW+lyuUjRF
+pIVKDpTisU/4Sk5xCwZ5F2iWKLSogTKkjW17oQZAtXjZrKmHz+5WUXJwiHD44tiDT1N76uIvwcm
Z1H11pOdZ9FA0fOgX6PWptLR8Eyx++tIKVjB3NuyGbC2CLeuHGTXTJTfmsDh9AGOynIKzYw9heML
Mqds0eIu0aFSocrmxlTs3ljnLdj2iYUhqpdii1LHmbebC0eYnirS7udSkBqWIpVPFPqRJ2VC9xRH
tur5GxSJEwCbVSynlm4v6J9pZeJqv9SeHZV/OP8M5R5QDq3TlYqMg+ZTlDjBHXEO6ZxYmFJi8r4C
G3Mz2uu0XdEjgcWNtVsB4ajzx2nEiNqhDyHNEa9jGJTFkxXWrxy2+GLkvDmMD6lcIF6ppSM+QnmB
5BOLBoO0Zl4dJtJsMruvPHfuAh2v09ZJJZD8GUOWQgP2EI8tdL+34EImbkVJyimAmC/NHy11yQtA
jHwtaEHoLMcjRX07E145VI6c/oyDn/HDCuogVBwHkJ3dl+Pkkgm34E4jKwyzWIjSkU/w0UHPMs5q
JQrEHj8Qbf5bfBO7WWt286ebgVIAyWdBy0piIrsHVZtYOvJb/qCcDCXyJ6kwGczL0NqwX/3hH5hR
g2bOJWnNs4mSiZv1J/pO92Ypwuk6+pbOro6qgjjzh04t6EEZsz1gI0spTuUQaBspRuGF6RjkmvDU
KvBdo9zo9uHAfDBiGYwq/N9Cgz/SGohrJcYy2b6LDRLaRevW1N1PqQrPVC9kx+yFXWmMoqMZg47n
DOYJiiet1AklX1x1wjrW5GXZgdS2frqRSoCrJoB92eo5d2dLCSgxHXRhOz/ELIq2RfQehUwPBANV
mab5lLAxK3UvUQmUxkCIMFoWOW0Pg1B0rhKp310IO0NEb6oxACxUf9kHDN9yDaehSLBsKYQb3xct
LFcSGafWylxcBITAhEZcqUSCTnNIDmSvMEH9U07UlpVHXN1YcpMkE2bqZQNgE2cTho4LDjrSdzQS
9AjQm+hV5rtChZ83nZjdtSYscwtL/yix5J0Q86ebiNmyNlGZSS1sDSGGrpReIOd9NmCHG8P7xLeJ
WA08mhceyYh1wX2UeWrliILyGv5ZH0y4x4hYmTPowyhCo9ANKLzyoaN9biJrDyH8bPUEK4jg3iRp
UI9XN2WAA+bBs2IiLh013ADVWoOBQKybm+iTBWvA65fTCLUq4AoEEyWODqRs9Ma7L80qqHLaNdFs
c5sS+zhoyZV7bsK0l3y7BcUYK53y5P8gWKK/qw4BqX8jcN0uoMHOd3lznSGWeq0iMRldwjNIErGm
dY/nY7uCC688WVLjYEWNyRyw5bHC/RRX5WG3HyQVGWt1GQyo0fqDL9E9sVTTwAWONLq6ihGaC76E
WLnHq5GWIVrHs98VObUtCCu+j9myb104SCcN41yjemSsLr0SZqtRWCtmwBF5VKdoztDdBcK2wz58
Ukp4NKOHSY2eOoIvjZ/yJk6nFldnTXNDHT+8dmQo3KFQQUS5CGNKtcFXn5LZMA/AgkWI5WzH7cil
Ii/SqzECSBqIzlBlI0O6tupEywSv0LH8CVNoKC6pB7id9KC6E9xbWe03tYXcW6jS92Q6HioU5zSa
S1p4Onx92JGxA7jCJQD2mVto0/bncpqNCQUePb8OFvNkCAoAwfoFeEaXiiGXhk0IWy128f4WWwHF
7LbSAA6VqwSwGyFuXCA1mX9PY4qqCH/KqhYbp5KhpI+MXbXYROVpwulG77bosLfepE1kwO/j0RaH
nZ9/yRDDW65JUwIqilOLVGTCqzMUVkHgk14R/HQVUnW9tA7piccwy1e5f5gYL6EegSR0lxBSx+iF
d6V3VPQd3RN7heltPe3BiouqiW2FACxW614w3REJ7liOLIy69jFBgkP6VrpJHFA7me2xlKvPurZq
Mn+NZUVHGbjzVJAOzJwbSbJetOkYv4/Rh1e7YA8WuJjGQMzljq1p4KK9DM3XOgz6zqd4G9gVSEtF
GuW/4DztFVy8+lNQdSbc8vtQSWR8g+nNCzuNdjJCv9vI+UtnLDGHrNoljrRlczSYDlAkRQ5s6Ebr
hxdtGOnnXUoCjwAwFEHWtoNeIiA5Wk0t5l5Nku/hSn3ounZue2i5RQLY5iNro9/0B5ZwzceZ3qzj
Ad6B9tqR1qCS46IEeM/1Ih4dqqHgBhuy0/aMtTVNZTe9i7631Qo0HGFROPWelwSBEl65Zwh4pm6o
Ls2F57K4G1v1CsmH7Z05HLBMIW+n3mE/rJ7IT0D6AkxbYHJtgQgJ51a/hPOQvIQfOnIVJZ/CTS+E
71XRLwdB0NxiyP2l3uGdkXDKUUXiMACc4zERg2tJfh2Fu5424aoXjY/OI49b1ZGf9213D0vZXw9S
9ZElcCYR57YakqBp6O+qcYp0GQCjQZWLI9MOfwWAKKIm0KCoGyi1JBf8JYe3PCQFUR2sI53gmrVL
285tBaoLeiSl3EE0SJTLsK+XVC0sxP2DhR6wQLlpTKaXukycoZ0ixR7OuEHXmJ425i4Q4W+X/boS
QFRqEcFcJo4bLR2WZYUypWSHYPWUNqqG17ykmqsu638NST8SqemPFtwSTM+Rd9WXQqpybg+TaG+y
OlqAabMyXCyvQBxB0q8EkG0lE/sIJHj1LpFarph64vkD9VKFt0ps17AguDMBOHX0gROemHRmw3mU
ROwmqZVaCWJVaSrk4pSxvslVwRWYqdDVXBL9I0AYCz8Q/9pKcZloBK/mbLRIuI6G7XcAL5FEZYwd
MrknXL5iQm2xf2AVF70OuqatvYpHKMAERhXGBtYFiL5kdotzJYvZTvAJQsriM7gB6oW5WIbBylSf
OsZm5cRencWDr1DUSSoGi073hJIlX/UHDB6AVVa3Q8fufIkO8hWECYyyu1CEgqtcRFRD/4fT06Dz
bMxfvktAMyDw7FQsllx1ilyKXz7SHfs/JUkVFxyVaPVBmtRrvtffqMOFV74wPGFcgMojZVlIz3nD
wwGTQvCvtjXNFT/5oLb13nJ5LqY58J+SNAFejMOmjA/6j+BA2UvtPs9DsJDmLwYuYxCOk8cMUAm8
h3AkoKDu0u6nS7S2tkAE+pJ5E2gE1ReHEd3Ha6ItwR7m6QYzP/ZpdFSuFW9B9IEF8nf/i6oc8JwY
UfzAAJWpVNnqKMSBasO5fHU53+ybvBxOMXyRA2XKwrnlZ8CX6C3ivb+xmqXwO63ABZMnFfcnyywQ
FKAo14k/zTHPoNyr9wZqinb3YdysD4QLwn2wdmiZRCQT9JE07ohfMcFMF/lj/AGCFH6JBHsOZ29v
ntiB5nQcuk5lrZ2xPCJBCVmaYM6wY6dO+PmRpXzhnFO4bvmrQL+Q8SHio9hiaZrrfJYfLhy8RXnY
QfXy9fN84i2cMFzKDz7O0XHacrZW0khN3s1k/r/HnFflnIHVcI91T0oSrqp8/etiYo+bhRPCrcNK
wL3J58KNOQmjqo4S3KJ8XVBdMHIypbnT4CUYV3Hm6AB46LlZAzYvGL8IArgrjuOVPgAjZMbWqfJq
qf0poQXVqgJthPdefWM/pMUAr+vO2/XQfoSFdqg+0aalJQkVCyabGDoI9MtgHpxS4u6befuOoFyw
zn/XL/yEsqsJAeqWEmYiiP+QCdCWC8zhoIwyWZn/GVPbHb2GKh2k1x4+k2P6IZxTlAsUvVBwsJcD
pC6AVeefDhDjx65aVsivE8peHjA9GD7w2V11UGWOkpRd4cr+8LnhmAPgE5xPgXEYomY4UcfOj4xN
MfrHDAUn0fFsBzhzLZJMYDKGoFjW231Gzqafcry8om1iO9T5G8+LcB+beWNwgoiG7QP9tSm2iqZ8
9DKAcg+XdRM2DAfNAlLsWADl5eamr8EaHNpCTjUgPI5Zn/gBEfpi+evwPZbnp0G4AcRZ+OYXL/Oy
jis27tpg3qMt6t9CfkEyxPBRGu16NjFuxcskuuwt9dLAh2+XMeYWRWHddzIPZAPBMRbt5tBuuvtw
Lxl205jtMWAhAc5iZzlApGV5MZ401Yxt6I4Zbs3zkx+/gdbqMr5hFsg3tafYrqhn52GYteInyndr
cqvzvzKOx4yuU32I7EavLBvcS0/xyvOnt7b01K/+T8OQhdVMrtczLhEu8O0CziQpKfxiOTEBJufF
kVFhyRPAF+Arz5sZL8ha4r1ZL9mFrZynhW/2JtFkNs8ZQAPnjKaHfnSB2uGEPeK5jeqHjjrG1oOf
ocs8ZOqiS6mgPYu7/1UdokP5Dijzbr2We/5k5sZH9QFuStXQOwd06AyPmFoSUf5UHyxp0eQyEFpW
NtC6DdY5/9oSQM9mxSAlniXK2CLhtMWlN8/W1Kt6TTAvXFYHjbkE4RN/kyuiYxbBGZP6TfzO0viq
bDVW3Izbzeaa/w1rm5bNJw7r91FikW3W1WiaO6PrX3RLKJjb1y+s7qHmMk3oog3OP6wsQe/QnccK
9iXIRxft1Tsyr0qy2ZmG9ZpxhlfhJoWxFgMJkDTmytHZSLZT8GLRVrAkYPSfuR1OG0y3jEWqgP8t
Rqdz2yVa0jNz9e209d7GB/RsQI4HCxBX4F8bI18Rszgf3o7TOF6Fm/xmEUJXuyw/zLpYkthoekpg
bhmQXdPhGrPEtT6gmFOYwEW8zHj1qJZptKiWOQ+4FM43GHagrHdU0zOuPdlMC1P0AH8Dau4WoKYi
fRtQL7JPcvH5DWIy6G4Z0P6BXgy5GUvwi3N+DK5H3OiV3Z0Bz3gMGRJmZ35UeMrmmhloa31j3YC1
St9uxVj/YjgQwzaPlkK/VtMXHy8YYNcZFHWlX0A6EbYeax0dOp5i/bKvaW33XnxE99HvQBrb74R+
aM2fh792NsqF8gGNT6GEQaw1LKZfFg28anNIJb5dvpVYBaHp/5S/C0BCkLEPI1poX+a5/E5efvo1
MemfesWTgkPMQj1YFDG/uEIjF44+qCJ7V+1OPjE49Uc8/lo6ToYHnHkDKCMkUYb2bBPSXCwKo+GA
/UWVs1b86LuE5TXEQwCUFrHR2kjgJeKuDFJ0RHNU80lwsGS84mViJjPbZ4QIsWmR0TqZDDHjFKMv
Y8ctZABxAc+LL8YrdUM77ORmK7crRjG1dBrKU+yfGNE0txoVrnTm/ecOqnzH2HoP/WptFdcAYo+W
hbefxldROsdcUAblEdm+QNHIVHCl8slmXSAnssB9L4Vo1y1g/QKvui5xieFCCiM8WZFIEsBoR3xX
BVylGOkAvQ/g8d0H3SFGG6HMirPgYP7NeyCCAkjQDs7Gv6KDFIEfA8fnegDuy9+SzvLi9NZS1o56
vrb6Fy4h0TrxAwAIZWT97l25i/RrcY+YoWvasuA9d4svSq70XebdURRx97OkcpvSorCI8gkPJZRP
xE1MIgNYJnMpMwWI2ng65rseVAehInv5/KxDJZDAtjcYaFBIsBbywzxcsjrjCOwlbPVgjTwu4I98
lzkcDx31GgsDOwasE29Y0iO+ai+AQJQAjeeCNzJjZigHlQaz5+c002BtSoXySs/wD62EluKjUuqB
PuZZsHpSEfCzOTMSQGrNjZzbbPIVww88xnC8swOzy/YK14QGgImSIm81jBcJBpLs8ZF6qu1n49sY
cqnxLv+ewpCWHBsdCg95bfxYPzj5wBMT3uNmMXBfwg79xpAXDJ4viLCO1wCuAGEY+VC0YYwjLVXJ
Bf33u+UUOTiMQGQNQ6IMHKtb1x5NJBsoNk6L/ptZCYJrCiorv8fasS0guovXCkSVIYMP7j/fE5Qr
zCcmB3+c4Nb8gtYzKOFeGI1tKbtg+RiaZLf4AUrfc5NwBnjjKMoocBjAwFTC1Z+/wsdf7hCqpvEN
z5VT+OBOxXWiOViX6W49ITIkh+ECQt9NLhJYwswwVrswfIbzbzxZnCn8mzsRQLBspJWMQNWl0QNx
5vaYUpdWvnao2CgFKPnob6mQuWW8ZkXzJ1Zrr8RmwK37nfnmoXKch8z6G5edkg4MuvBcnztiji+w
2SrogjOeQwPS1Y8v7Yt+j1F+A+qKuzEEK4bNxJpPMnM/CLFstUgLFScCCmXhQdIZUj/KJlctCRBD
uVTpw5OGhe6bCrheQiihkGAFButhE4Kp4T0AhWiBeDxo8Lj92ZWgnNftCqLJ3/v2a4fagPl8RzQA
OSU6fwBtDI4EGGEtmw6LLZJYXrCI5iJosdsKNmT9GFam5nBNQoZKL3UoOOIg33T8vyMreKswqkai
LcIasoGUGwY8jUM0rtAA9eyQPvoMYQijRCg0ORIgB24FOTMNtBHO0G2i2NX+vkVWNWNGiZoXsg1x
4hKjnnnqJTDN+GUtznDtOxobbTPinISTAympdBbAo8yccG9ATt86KDIaKlp5l8SrSUYP6aRIa1U8
Bfet6CSWO48D2XbAjmuR6b+tEZtzmNxgx2aTI0NiuoyNKU7svo2DrzIwcHPM5TR9sHEztJS8zPGV
s4rzWrGI1hRZrIiZ6OKiKwyw6dxO/1I9nA0WjI1g5E81d+2Kp5NCUAStVW22aZhh5E9iulu+M6Yx
0M5gfIbjPwqHes1UCfiNkk+aOQCMmRhHY52WvrMF048wWGEeE/4wUmKL9n+s1+DML9Iocec3F3ob
Cg7uavbrKz0d3fFMTpBnZg7FXNi41JCJuKGkQ6BCQcDG0j2hELAIJtGGlQ5kkBkNDwN1Bh04PR2G
9e1VZPRiMOGwqVBKHD4wwMIFJEX3ZQdgPZXdf1HLb2FgaxUdSaIyu0g1umZBiLe5KrtgJLwQzxRD
GOHXKlbEDkffReK0GvF4UcDUJbtzrLyD8P1/qDqvpeaxLAq/0KhKOdzaluQcMQZuVGBAOWc9/Xyi
+2KmqosGfpykE/ZZewXpMr/BJ85D5nquKIBB1CXlLNebS19jSIZcle0xXHIVubQDUCFsOBpsNMdK
IFObgiu6zuf913LPGTx1uK5IK6lgmCIUKzWXkqN3vWqSNaaPLA4K+rVpLs5gl/HHnQkWu9SsJdQH
bkiYOTH1Jlo4ib45vIMFigD+OBpXUBp4C9hFMT6wWs8RSV2bz/A7ueYv9UuM988v2xE3jVI2XJTv
jInxFj5neLdY8ikCUEEy54oFn7SR1nxf/z2X2bljvTLVfY0W3IJRwbFtwlRNRimEAyv2j2nkpCJ4
2pIZzEaLGzATtOwdLrf6Vf00sQ2Tw5RtKokIK4962cuAWY76peebXnfhh7K2Fib6NChuczuaxZmm
aRZsS+2UynMDtYp3mnqT2hOiUkIED2F6Ya2e/0je0RNHY2/lTha/4unKbPRlO4Of3hCNhnWCrUhU
0W6u4fSAC91bZGX3Kt8Lhm00KyiwjH1CaWaf5EUs4sBGjQAjbpUSXEOJXJN2vFDO7c74pk+HM7Zw
tr71I6r8bKmcy8LO7v1D+A7uyQ+rAYtA/9CBPfslOx0/5V/+rd6ZR+WdnjTPF93bnfBifUMiph6T
vaV+1Xhaeu7lI7gbWDHAo8K7DQnagf/zDLCsco6NHEHKRfTRivPFohct7pLCYbNiZ6JwGnRUjxtW
x2Bgb7BzjI0GqE5zWZU3D4I6qsltdTeO5psCpjffLG5TcprCNQNHe+331MsIV/0lxAKIAKxJFGPm
o/qAzsAiXJtz43pg+SVhgwRoCbPdhf9EVQnx4me26UU20CLTX8LvUNDX3P6hIXBzeQK877HclAAE
QA8+8JvlcaK5YCmnGIO9wMZq4t+5Y7Nl6cMkivXQbBYU5Eps98WKjfrO88FRqH505c7VMc7+SXzw
vBTIXBva+oK/jj7i2xzbTWmNkfcXF884ww14oKgSzs2h3WXzNQ2Gmd3Rf2X3XFqy2pOL8Ci/Ynod
yCxfICFg00VxyF2HYUJnXlnoBn2nmV2QPuIbD+KJucEqTKKvkD9jIGGuEeF6uqIQSTAzt8Ci8mGu
R3RlLUVnK6JX4agavSA8h6AapKvsXtBn+EBcSpMWayIafcANw3LEdEJe1RPhcOvWcgNx7U/A0zZc
WrpzHol2yjuFNwCROi/HsLTolUO2zPEbRK/6NLGTwNV6ha30LCTQx4eKuzGcpeQIbOxq23Y/Y44s
UL+8C290WIlFFEH03jl0/2LCyXpHU2yg6eW7FK7FvHSBZ0LnHVRMn9x/evcs42TzJNkxqPDRmxvo
EDFnuHPG8zIoE9SqYFr8nrqFCpceCaVu9io/rUvxCnj6knzm+z80kjI2fyG5A9NbweFoAeoXnqdf
KmBoBvShkR5+YLs4fsDNRXUTL2zvLf6egYkzxsBActkqVdgPEc1wPKg9N8B/QqpRAkLndGX4x3hO
QP4D08d4kUgTTobg5wFWKbbxOsA1beAJgJ8TVj/bntvUgwNnFb5vV+quuBBB4M0MnoBjj8wCuOLY
Qr1n/GhszMQTUVIjYwQowNOWhgVmqj/TQcFMn5MJf6cL81RMM2SJjlzORaaEa2G8Yt6ySpJfxfyC
JmzITpScGfkQQ6JhbcS2ErtiaWusjD+Yt9O9hdHDEMk+KiYYpQN1dTFXSBwzTVI4YS3BJ+G9/8Qs
MqY9odzjiDMse4iiTGxKbmYgSwZmP7E7/FTwWph75J0RLRLMs5x3CqcpSNz5w5YOk9PkaMaqDjWZ
j3r3vmaLpWY+nnF2DmipEyvMyUwnBH7ZnrHOo5LQAa4tlJXzTknVwLCqIYozNgFm/Etizax0fjnf
uGMhu7CsR072gMWYcJ7BiOYGovJLT+WbykN9AwjC9AJQlSY1DBEgFP0JCEDByQGLkoKDf88jIbvz
LwxEYwUZkyenYYiodOY0zy5m3iLi3Du3JK1f740ihlkyb4gz0sBmuQm/OQWnLix65sM/UPqMVEPD
e1KHaBdwI57eX0HcKFcAe3q5ivfSBWY/0BWiUDBpwlz7cG/98TtzizP3ko4G9fktoCPAk+ETPSsR
IGdTGvy1GbK5hUDJwyt4t2Ykc9fmFQHiIfLxZnlMNOO+OFiArcVbjt70AzzgfdyiJxuoniWgFg5Y
tFGUAyNToPF4zukUMKBHYXHCRWI26QQVoW1xaX6BXOhtczXATdIzqA44JOScq7IFtrkSroJMgAvO
U3MROeVC0s8MYvCWWg2vFitmjP9WCeCCtOFGNrpD6DtMJK84hf4RzDEObTx9aJvrFgoQN4eJB5KW
Yio233JeTQ9W1u8IkZQDUg3HhwYrfzGXRNzJcyseYe9C8WRQlDhO0pKQEUfB0LFp1MByp3s845Hq
s/gcCIN4IYzxSTu7+xRrQuX+yjBO4Bh3vzF2/G+GF7cTIIvn40PTYuXTQhxiXOQiPprzkZ1hxd0w
MYrj/BXiucN6DCCMQTJA57wo8g3YCIe5F8ZFjMLgb8wBe1DcGb8c/U3fZZxDNab3DBGkuIK8Cr98
PPMJ3MXqZj7Ft1y7DgAoTzokaDZYMUH7C/BO0gT58G8Ma3Cy+Vj3pJMLkWce59KKXjVHfdorI6kM
Nge95pc8NxACee5AgIzScgFc5FgJ9MjH5hAabvizOlk+0LAEDMzfhJ4pdXLscCCk6mVdfgh36xC8
yvO4MlioYEjg0kYr7oW1hDzPVplpQGAVDQW8kuIo4wEylRw9gyETYL9xHOsNkuHl9zLv3uM9zEC8
rxHdsPR/8sEYc7wbtgggjHyPgpLPcJmOdKBn39hyLuCBKeYC/5UZAWlny4+8MR4KWKRQTNgQ+HnC
PfsHQ5dnysQ/JBj+MSQSunKgVTwpCT8w2iqKdPpw37N6hOcsiVC39SdtJ07X5RsqGU4TXF0uI++H
GwBcwi/FJ/OYf6l4trkhAj7C3eB3oCZc9xmIv2ChCgvqxrGDd8djJJwGWZRO4xP+7B+I0r5VvzLk
4tTlpXkk+EzyOb8Syxar1N/KAHVK+5iNmz9AbW/JJ3zoPa08/pELxsfge046PHdjrMgUmNUV6T56
ZR+kyYTm4VV89m9g31yJgU5/NZ/RulcfvzofACo8M77oQv4Bs2caY9oHRC1O9rR+eBDQABAtjSHe
Dm+xY6un87LgE7wln94tPMdg1MBLXCCGGsIGfGXnK2otIpobAY5Ec0O9eGXNtC484sR+zqB6nX55
wp6KYHT4hkfwrqkTSN+5sGnj2flq3npHfPKG5FP7BJzghflL5BHhC8+oPvN5pHKd0GPN723m2yOM
W0Bxo4U53zq2Be5NjUvt3DacoopYZHbBCi6/AGF+nqVMNXb0+aT8QzFMPUgpGmBzcQ/hS772rEgc
kK+hcGCFnBtwYGIsCJ8y1kwogvzv6O+8xhYwr03cWbBnVgjI7fucdJwVexk5FUVuc1aDxa0xeffl
C/DN8MqS5r3pSAu/qQaAlsI345NDk8CyhGeCCvHA5sDG43LCtTzWAPU5d4uZ17QcED3TX9Vs9kQO
eQP8+ODYvLIDckDjcBhcvScHagY7M57r7tb75IgZRTuQXqjNFMRi1EjMTTiCCo8CExl9gBwlJmN6
Li0ULVrVYNU9XBqDCWTyCJyEYux//ZUGQ2GhTix5ShslFCMUaX6RHfSE/HIZO9FBqbtjSGQEt7vj
7NPSIZ482XOx+YFb9JX5dbSsfH2TJqO61fXOwnnCLE8x4n48s1v1ZRIJV2t4rm0bWAEXtPwJpFrf
d7U5q9ppTWoqufOyR3MKZywaK9DznBjrWILj0NB5iLaBFhttW0lEJGYtqabki82Jw753aSvL3HU5
TFHTiuvPRKhdywyE11Tr3aLhkBcOfXerMXE8QQ3bFLJJllYiMUuU8CCBAudeCH6Xdxh8emL9U0zT
mxSp5bsv1SjIBJ+rLWPlIinEEvx9QXwurmUDBY1OD8eKUpKLU1m+o0blOKw2wqYII+WeF/m/P6It
7XZVHYC+5iO0bD8SD4Kudg+QxHDUccoaBv+AoxrCxZiB54siofU1prtmYFmc/A0B+TU/jphPXnBm
Lci7x3Dr73fF/A9WTSFamJHi/P3u70sjlvHKLOv4f343pda4mmJIaX8P+/u7Ki2B1GHdSlUiQv0J
tFsdRzMy1X1JKK+rpaqNm6EqR1z/G+2m6KEBYhF8VlIHRp2U/Sn1xP709501ZO/cKhF9x//9vi30
rdWlDVGWBnr0LHptW5i02Fqx5wV6+Fq1YLgZ8bFraf7XOuyh1Gpiha2TMYObLcJOQwmOueoRSyFU
7t9PA3mJg+kJdzmEnT5heYBRtAEtNik/CjX03vuwRQ2oKeYWVh3pqn3jYAfkvQ+CVDt+BYnv789w
QOvDChAkDYy15Ze6DV4EJOH53lJrynhPtMU9K+kTjFpZbCwJJZ+fywPrQK7eWhUIfowy7cPo4yMW
AeFrVkIiN2SU2/NN0TxLOP99CZtURSUJr7Iljq/rjfqmZYF/o97/+0EXs+ZWFBY7kUUNqzRopOvc
UHf49Ce73sd3sI0LvDQE4ofI9bhoUqiuS0Mq736pvtZ5Mh7r+acQc2hUlqa0//vHKRJZJSv8lSZ9
UNdN6ocbg5wAYkdFc5dUQ+dmohmfSgwAbKNT9WuVAAmHteS9hi3mam2I12kcymfD0odrljBmGhNV
Te4VOvousg+go35zKsjLgbOabuyKJuufCpRyI+rKD8kfG/IVlfIBdAxijiMN3U7oOFNZWJcmMlG7
GlZ3asvYcFiA8oOm6M0aFC7dKXqJ8Fkyyo0nDPF+iuH5CiW4h9f3xqWxYuPS4/+oakWx7jKmfFkZ
3WseYg8Ttsa71VWGY5jy6P79mBEghWd0sk1bstWsSa6vbTyCSyRytP37MbYCy23H7jsPqoef4Dsv
KgqajFyAN5kM0ksSYCou+D2qT2+gMcR4kTKRFSQ9ySj6X0SiTnnD9a9vKN5u8tXRRdx/9XR+CqsW
19WmgIsb19XRmL+kOplrkwkIlhkyW8z8O70HrFz8/UuaKDs1qKJP8krcTitGLErqClKpMuy7Ton2
yWA3DQaqqTRBO+iyi5yY5EUVaQmyO38b9sGpKkANsWYjCLgsLkHQ/eRaEH8YFqwQLVEEfMnxdMEu
ICfoQr7TkiZaqCxJu4U9ccB8QdvkVXROWtye4GUXuFMX4xEXKx/jMw+uSWhleKIRq1HmZGv6bVjd
gtDXIH8XIytb6LXYbokBpp4deo3eKr5gOX/KodScZYUD0piMVJRlBW+SWN2zaV3SKscLa/4yKJG2
8UwO5nXUgX9iJPD3RR5wBxDnL2bN4GPOQprWnRFqxRGfv8zFjac7eIIi0no2zH3khzcj9r3NmJji
vuYD7cwZScos8YDBk7dNE4x5cojGpIRlEFuhdlNh+dPdQ/uN45kuD4HddWF4GgjwFktF/PH05qkT
D0tJBHZGs8sNMThaiVGDb4nl0wTuMonRqVHb+yoUu6GZXCGHLNxHg0y0evEWq0oB1F6br+ZArnlu
jfI5ZWwnOlGvaYsNmILHqhPXsohUxQrWyLHkXa+KIvT4CmR/TOudh3hQDUp1rbf15Eo+62BmEGzL
jcy/cMkknIGYDj78LQsDXMQCb614U3D6+xJJ4TszHi5sqwuXtKZY7LxU/+4fxTgM313NeZI8wPEy
5sZPE7TYkIuysVEtrTmoqgENohr0m2gIYNFDLLmstOWumL/w8F0zyA+zLPx7YZkWhpLEK9dBL7zg
nXo0aB0iWWJRtoLQKRQxea2sQt0GlbSrxuxZd0J0jLJxJnJI40CxQNniTzS1xaK/sEDK67hsFBuX
9/49TcrLoEicyRukO9B5AVsRhU6a3h+ITxQdOQ/67dTJ/rGxopuYSf5LXSfuqCso+gywGqoF7XUM
8w2kT/gNAW1DeWpA9YUIqrGOe1OW9rlraaKwxQKt2rMW5E6hNcKVKgjQJ4yIV+7i92gsWrJZsS1O
IsKW1Czsz5XH8a8RKuGFRAptPQYpub2iKrwUWHontX+TBq6z38vMS0YquW6zcuEwmRr6DAsyQDqJ
2s4QoAFlKZOqKbL0qKMFgMYm9av6VuXqcAyihljN+YvYK+NRt8RbJmfDxio+Uoi2KbEJSVoobxrB
6Ou61y0IFkyvoJRomzB0r1xPeMld27kanomK31J2G56JvYeYXrSh++5zBHAh7ZG1OaVQqHyDSL94
uv19yTGkN0Uxuox9+hEHCAdrQWKYjX54wgIesr3Sbf9+9fdlmCRMd1LioOqx1/d/X5KJtS+UMPT9
+zHwK8tJKxByP45JKPOKeyLV2dkXg3+/KEELxEuI3LrKKm+nidpk3zwm+Wmq0GbAyQXxJ6DW1f0m
o9eW0FTiJKQotXhoW705KK2ZrEKR3p4aybKr4rGGIlAP8AP2/v0O7jkVrx+uzd70D0M5s/0txXKE
poUSpreYMihJPBuI6dPVqC2YpoZ2kqdUvKZl0W7aoQcWnP8RW0F1pQ+dsKyxPdnJ8mRycp2/nebV
KG8jWHCFKq18VdSPvaHGm3oolbVe6RcpgddTZ4YJzW8MOowFyXeUOr87JxMytdH3xa2mFLTwPYhU
WbSnemTqxp60E9ErP6QOjKmVvbvRxeiNe2gRk1+RMSgBa3dG3m9Cr4h346gPwOZGCr2OJiObx4Db
poZGDQHE5CtvLORZmrePIZKF3dQm5C+r5dEfs3XUe8oh7+gbxyVCAEUe1UM95f9+iWsxpbAiGDIM
puwgNIAbtdKZm8zjOCBwkAg1uVxXCsyncfK0HcUQdggtBf7U1XfLMqMfAZpoiwAaTMdcJCqn2rwO
8/0Qh8ZlUMvICZWwgQCun5Q2KG5xXJN1WfjxuS8JhpILFY9JdewllwAK5JKgYjo1KyKoKnfYjtTD
xHo0wuHIq4M4rgZVUQ8eY3ujxhxFJr+wYLrogos3n3n0Y3lNmfTV+yk4EqHa/eI/5eSVcT8YOCsM
1hXT2WUxIaYDOAvEkFzw5jTqwVM2iAjyEhQ4bMSbqE/3TUVsiyXDki7aNc6JGQ0P/aqATHnY79ab
nLhrPHqWbSu7ghhrbLquLMi3QsnQ275wQ/Ac6EF/ZIW+InbAyDarqfrt8KaBszEB+VI7ZYn+Gfnd
V9Gq9OKk4WsqaN6Z4KLUoxLOn0eUOyiBMx0RcIsnMLM7n8gkHvqd1OoLgGzpPQHSrs84XTelm/o/
ac86egrNe1E/g/oZ4eAwPNCatPE9ki7kqSbSPUyvfneRw1eF7TVRTlV1NdO9ZbxQARTQeThTIGia
oVEF2oJL/fsnVQT5+0QvCGwodyTyUiLM1iYE2QNd+q1LTQtOR6MShCbdzxUu1epMSq73/H4mkCkz
DMezNTQGNpa54unFN+HXckHU8rcwnJ8aA+Z6Lyp4WXMOXwZzZBDA9AYHGkAYILPxm5uon9R2NnOx
7i0ZyBjQYKeHdxkqN2GLD4kGvE9nZ82j+UeBxeIQ1288mJUhbTfmN3/DiZET9nDFXgHPhHRYjN/m
c7hSwZ5BlIudEiErWZJS1Jon3k4GoFfvLfmEOg+dEDx/oTpCl4W63J95bSzNgEh0DMPr4pJHtvUJ
Wq6Nti9gj/oDwsgbxp4t3MMuwqte1u0QOQ1OEMly/MZ7AZUbI4rW2kFYDtduy0sKP5BmsdeLlsWu
hz+pL61rSzYG4dgLVVvWtLcQqolw/J3+DViITg4Odf2ZV4ItYsKj5jteAg8yNMPr/Ec/D9fex8yZ
PuVyogcaznTSieufXM1nejZc7TCsravvL6uH/D5c8x/8AyCVQgCZjWxWXM+BvGc3x8aBUpE3ivMZ
ggTcu7AczNbhUoC9AjoDE/Kau2D6OK8tIPv6W97Wy3AZv5VpQ4WtHDrAJTNaGaheMhBzGFojdlqL
oIBig/nCargWn/S+Jp2g5dWYOPkbUYjepCwza6cHVxyh+fAlN5/P060ZBQZqCs0B7uvlYyefZHTk
jDX4DSBk1k3yHhVaDKyywEcaF50mzwl3l2pbYMxHazJcWMjx+5CcxLj46hniOTwo6IHRCiI3u8Ey
LA9ZtEl+W8w4Yfy8yNkL9yYyVjDBGPVtaI+pQ5PAi7H1IzZzU5RPfTp3W2BIkpIIAfb9rZHY+EpJ
JUcgxyIjGiILL0CiOMvCazdRidxFAZ3rMkBmDahZbToyHnOHaNM2efW0M8xr+HtXyjuCovCThHdc
DFeFdIaSFZEAQdkELYwPqLWs5pjgeJht4ubkZQ7zgAlHEKl8WxC5EOtL/XUkq3GR/xiqO8ifg3qa
V7LBZahpkl3AAmAZ3g+w1sol0xZ9QHWEy8AUGL4Y+8RgYm2Psy6ZFrDDsZ4jgpsxnHa2lZ77jNuP
5BiYcCzuWnIQILuIdlDtRNwCkO68Vt84LDJASOZuwZ5r4hpACreEbfj5HcuJonCl4mEpb4G6iUqb
P2Bg8fca/bzcIMFliaMq94LpXjZulh1HlPQR+h6reOTNqQ1h6KBzQHeZ863Ou6Jf3B4Ncs5Ku4dP
Rnsv2ikaAqKFPKxVognpIyzk3y4kxWwxQJCCqmUcCmHp07WX7KnYhuKbxOO/JDpyvaPHr3iaL3T9
jMNW3J4SunVMU+9F00+C/AVfHv9eajsBD0DsX8DMEQwHDxUCh2iP8AuiE2bf4UCPasO7ETuMkKd9
ZkLWzw/BLb4T3auAavnYPu9qmWjkmkyIpdLuwnBrMOgyY9vpB+mrBY0mK0AOvsX8s0guEEV51lIG
cnrQC+K+LtrxpRbtTrFl08YMvyLUSv9wRGvfJ89R2ZGrrAfAb8xWDZPPS/MgCUOMVol6ytuNXGIm
YjAoxZu+nwhr7354CVRpeY5D373RPrjpxQDJ44LNZMztS64FaRzZp59ePdER4guVY144ibYxdsoe
2l8SHLsIw8ND1f52ksJHec/jL6P7afNPq7pxT1Rl10vEhm6wVCwTTGG4RQoNALgytIHoQpNBV+8F
qFYGNRBKNGvhvQqP9s6lJPmXhHL8anDHWKIMJsVXznF/Mt6T+JIkbzp2CeoCh7KqucTmm1a8c+4r
i7NHm7Jb+Lv8oxy3XXWDcYl2gsRpopvj5JiGP+i11TWzt8vXDVXOeA3Gr8p4aTW8A14mMkH1M2CS
6dFBwYGf+MWNXmIM+TqVD7zq+4j+xGEg4IfdssUZcpaRS8K+sHZNfGDQlzAVRohktnnygisoMd2k
6NNAIPjBXqKTM3ZQBSyCH4a6MaaVDF5SbDTpqow/me4OUCJjslo+h3yDkzPWnLPHpun/hOG3MD7V
FmNlF7tjizKD2OTAKdjgsGwg5Wg2WoYptGpoIGE+f54Cx7B283TyZlaI5DA7pXgpCZhv2cScTbQo
uQ3SOgfgPnxpj6lzKPjgRZ+jhx8hc1l6LzxxfO9hsCaYYyo3grMy8TKI713xRAuvGxtBevesw9Dd
i+aaxGuzW7JMEB7cEoto/NbMZYw9P6LTsE6+iNlhnSix64FPFi2yBzNIMF5EjbsdMD8/WzwovBUi
kIzefb8x6OtoR24fnzYlP+caUFqq50pel52dB99JjxFWctFmxGpZDVR//VODDXS1TIfKUIdDYhp7
tpdacXrQeV6/zPe4o5CNy8w1OzQ78k0RZmK2Qx6f8JBkuwJKpurRsaCiD0QybLGLkMZcZZpGs/8Z
JJwlAm/HIviyOzM4X+Rg21I0MsZ9OAwYGbTIWpbxkcWRq+5ly9jfyjeJA/8CYwaxQCJJPRoJtl5v
CRoME84R+kbUoc3sAVl9hG7Ddhy2fbfBL7ikshwIgbWHL0L3Av3QqOvxTqoBAh9t3Eeko8GlaewR
dhwFDDZ3sL9JcTQxd6DXXE+EJETdWQ4v1vCrSHYNq4eJWYdvURetNO01kY9RR/qRLVI/Cz3NEsAI
tiJ2dI4FhZPqR66i6SNa3LY9WWxuXn+0/TokTZG10lrl0IFQA8pvo7INsfXsTo7vmcCwr1p7VsNq
mSOv1Hlb8vRiBM3GH9aEtkAIw2/BO2fNPsif3G2KRMKOFuXdIbY2Jne+Y7nU+2WOcY4sPGJCbjOs
PLq9AdEwsda5v5mPPKI62yCyWZBBMUAV0lEGE/VRnKDPeo9YgYnYIEJCsjJsjZSdgHRaX1j7dPxj
dhVMeHDkeBPEe9WlboEfjlC4KXSjLH6r5IuPBj2B62plCxoVB/raeL+kd1m7yfkN0dMCeTfWA7+q
8CPrZxmFIkfP9i1vrmZ884pxobypNPR9CC9DesqEgxFfxcQn2hv/vUJcmRCRQ4wRBLTfhr8Lxl2O
waRKgyuXBXsC7ppoJuWQPjL1S/wBPmk/arygFt1tPExf6T39CW6IwNin1fdqXMmbamfZ+qpZI/BZ
YK5lj8dhYzj9sdxGb9YOpsOdrpancr6l8FwoD0y/NKY3VQRJqLAVI8d4aF/9D7dCezRodg/TenpE
p0hYmT8drkxUnBvN6TYT53DkGTjvbgpaTTC74sWAi3nnDJob93Yi28FteAzEInPsJK6wnst85L6m
tDOUNduiLqxNyj91lR4y6ivT1tnNTYdByvdmt/Zjm7oLr92gPYrdhtKXOkdTMYpZZdD22ErxtulR
Vy0SWPIDKU1rJpxlk2NFUUgks8USOK6oAFX0SJGtx5y/o/dCdwUSw4RlgBFCd/TkXcSHlm0BphwL
F/z85JiHW3yy+4J1Yv5axmdWYwuWPMlaCHskxxTcsluTjoALcuAwRCac0etZAAltuu1dql1ACnzO
OL3nCJQoD6cDtHGxXE+GwzKpiRhd7/gzIrDYcuv8jvsGnQJE5KgKMKCSKgf2LtpS6K4qp3rxkKt2
WttUowL5JjggkfsnbUWV9GVX97Z4GkN1MRB704oDjKjkE5bx7+INBFLE9g2P4zf4uyOpOWSf0Bg/
cIoIuO+QBUHb4E/BYNQQ528EKqr+wC1k3+WfqJeiFoOGpZ8ARM5VL+YRHTUO9EheJljUmDksEXPz
LYOIIgTxovQg+YQQwZpbbu4D4xRgekcnmV3HzFwNWS0rafGOI5xGnoK5Ssg9xJHmm2c0dv09/eBE
x6Aevjh9k6xt0iGIMF5aCq9msKDTmeLl7684lwGGY9/AbzDSQcyN+QH4JueGul5D7UMmBbsg+OOD
wBqC1wyDqNEQPK04a83nQgtTgAXVOPcg9dcSuq3CVrPlgGainw9ZvDLHJo6J2hUsjytCiruurUSS
5vbyJ7avIVFmn8rkmNBEfn2yR0lO8neecDQbolpI90AWgdZ1/k+1bG1PVWMiOYIoinOUD/l/nnai
zr659PQzBSLVUguaqa067NFXbEakRIr4D4KG9kvGdg7kFVJ7IX1fhWRTZg5e6SXDWyDJd9lErMBI
5hGubFkYWEDBaPh6raQlOa54rFNICzkFlY04lISTUrhiXM1cszyUC0ufWkFZmN/ZVynt9HdNc9nP
jC+WHCaH9cWOzh43QaNAcPKpf7IcVGfvd6SBhfUbB8jWNfD3wAUdx/1+lcDfRrLGCEYkCeNjZl0u
mpfiPG16GnyOtas/pshpY8wllmyncMA/k2xp8nQFmNscmRDvcN3uIJaCHLkpaVClHSd2PWy4CxTB
GvCCjwJp1WB6MNsyLIkHFKmqbsIXuxHgFyckUgQGotcoLyMfEQHUP9AHZvKKujp6Ew+agLp4RRgq
e2nc77uTEq6EByC0Jq563DRVrCphAC2ybyT7DWiuuZ47aeT/iEuUzFS56OcTZYHnQI/ANXf9aMmj
Q7bvbpUhhZv5gXb+wSSRY7u8lz+cTGl9KaxtZB4hkMmhfi199lOICCbNSDswLwVGdKXLwsMJBKPE
BvVudWuFX5P0Zc2tppWIaqRmYQFLdALNlVmQfvidgJl4tJskyvBlka8K4EgCZqkIC9cjMzrbWsQp
ipw853WIfhyLkJbNpRlSoYGh59FDqjdjs4Ukq7aumjhysIIXCCICvU30Pltzw2yDUfMieHadzM5O
UOyguHnWJ2J1uDS4W2I8hYISc2AAJoQH8zm7WmOUwRLGBi4ODo6NjbBXoi0rY0W0xgAD0s2E/SzA
iR3sFmTRSUEfIzuH9Q2KyHBHUtJi0oDsY8Eyio1cq72LMntax7FiI8lbiDUaWaTxPPnpniMjxWJG
8B6ZvJ1l3k/eJOC1h+BmhpJcbdpE8na0TsQjq7zu7P9BZeNwnPf6HbbqRr2nyuVT+LDYrBNmozHG
3tJ2ki4EAsajA1qA+3FKYccai6PLCsJQEK9RA61yCFvKEmwMFpASb1X/s0wcliyIQIpnw1bL4nWO
czI1INcHaHO0Q1KKU0z7FuOJ02apLPLYCSOb+9efgYpQk1Fesx5RCavvuI1+i2wd0KO5xR6URVBJ
hs+7+u7/sGLxW1gSFNnslqW/7tV5MWEZgbf8xSrHWUSoiJC3TTjYaCxh/1/Cj+hW/rQ/fb9WvsoD
kQfViTKFeX9phBeu187YdSdjp+1TyhRbAFwito56bTe89FdprxLEuqyvsbHMnOJmfGUOaV/rYY2E
HTjG3OSxTdElPcIPFr3EUR4EdB+iU3nAFp2dfNM9gpN+no1UaRj/ANzAcONyhS96bK5a+YLNJZS1
1rVOeYrZnqvGW1FyCXQbuCvGuoKTWQHHLISTDlrIyf43HDgdUFI6U4Pz+ldYLqvabmBGw8LDhSsj
Sg0/8ZkSrATEzCx7Ecaz3bjoiarkbOjLBon8B1q6FBkfliISEhGA+3NTbUxtp5n3AK8jbKwRhyDV
tUmNF5SlAekpATjKVDdgYsSwj1Ebryb9o1E+ve7AnI45ZACWzSnqa5T+5U/6QXXHwtWyMgCOwnKc
yIh0BZnKcSlCbNdsAfp46w6IveSVDOMOS2asQZH28BFUtzHsSl0pdDwsdFi2JO08xFn4C1L0Uuzk
s+yip1AhKDJwJrAHdpN3mjiQT1IKVZgXBFBCf/0l3oeEbanaQkYRZ4JrT6dxqSAu8cmivrFo0XlP
BFzDZocylQ3S2+XiTqzfJXG2L1MV6OxrAbfJaTHqa8zZyJyE6gcqhr03UM9seQZDDQTg6TnJA8jJ
g+HJms0WSU5D54CgzJv/PGxJ1LXFGLIGemxylRcU9yAX4JTUfOxVNYM1v+QXWEP3/DpA1hNsbdgN
PtvQaTA3RQDKulCe4khLdzkyPVNqjYX+gSqpenIomaNgjaX/W715hwArRWz5IFFycDIxjNmYo82p
L4Yej+gUZRMMRiT3TFKoZrhvAJQX18l6GlesfdiRG9JA2HBJDqNwANb+8TbMN86k+jtnWP5rvtiT
KY9QflrQOJpFeenZ+24pVQ649ZKXyZt9/RvK+B8t0DCU8lbVd9jAFMLWYANFqsBRmeHL4PBQ7CwY
HNWmPMbX6Nztq0127s7NjbodbIFrVqNTAiV750xtAuOCBbxXX7OK/di+j2hYrFn+/o/hB7eD/jGw
J77g0a/ykcD6+DDuwqv6TQFWfOU/2hfdrTe2SMKLAF9Ef9l/SEDT1q6i1BVtc2IOLdh0sfl4UE23
Gkgy5l4HWgDKf1k6r+W2sWwNPxGqkMOtSESCSaKSb1CyJCPnjKefD33O1Iyr29N2WyKw91p/JPqC
GYoMEGoKeiRWQGZe8kK1x6X+br85KteP9GG4iIBRFEJO9OH09n/xLaj3tKB+GAFW0sfyFn9ub+Jx
ONDzWZ+NX1qCEQApdkEe0Y/0hjoY6TN69c3OH8Ob/g3PxN3EOYwMlUk4QzB93e46QB8v2YNRJ3bT
M1vsZoCoXORP5r3iL4CH/jN4EtgmAZYSmJ/DNy195Qf9NvxNXliZ9jkQw4+nqZ5VcyzBZtIfjKrg
sHJi6G6PQX15Gl+l5rgfoy/yrxaab/J/UxJZbTV8is5SeeTMytDZU7yJaBhSw3qa+TP+93b/P46J
lB4FEy6OIEtp7GFqfKLQLlTC4rO7EZ8CoFb9aInL1ESQCoM258eMqZsND5SzOYJcTyxLzAjjhWUp
ZY5jSMQOhiH4L59Ez5WANYjPhg8TtAVK5JVNjpWOQZ9zmi+Wr0TrX9gB+FJ0hinyWmn6nI7KhOfv
wCz2pUHZTegqD+rGbnW1umN1Y2Ja3/haE3xggHLkZrAMHMpn/obGYSGx2wslhQr3MomOKZV7TxEd
qpx2/1oEobBT5HJt5I8dQA07gvBFf4cGsCB4IyY7DA+DU33y1YvoVZun4We9qK9j/zqDx+7mjX0e
3N8y2TZa21I9aGIO1/FV/N1HWhAVpFZgXzhSAL3ACaMQHRNPcNKi5ty/QKVCcPok/zJvpgzrTJfN
EVKJo4klJ+K25RvT/rfw/C2u42tz3cAvukN+ik/VbXgQtoUolRAdRMAECupPEZuP5TYPEd9/d17J
gt7eC5qErB3P2EjYHuytdBLlyBysIvePn5pbAZH0pBxzDw7Ucsw36QGonX1Hb2zjt+2hvqKVFHjm
fo2/fEirfuDInH/5S0V86mO/icMx9nkWE0ZcvC5miIaqzV0tOnIM9Sxyqq8iysSXx1cC2k+KPsG0
Lwze2Uf3yaPW3eblWJAbjQUhnB6bv55LjxrQN/Vfg3kE9R+m9dyPq2MDu4oU+IOfILyKexe+gdME
G+aTKblcjzqwklP4a3zm6qp87ZsDVMMS8QFazzELfsXRyq3ODcdftOjTv+sv4Tt+3pzxTbjycEik
k/lTmN3KCydg9ZD/zW/jV0fSD64Xvmn/ZLQIQMz7t33n54OVogGEIHwZDxlbCzzVD8gYqyadf9B5
3nopPvU3thiZJFTRGX745DOFRXS4mV/EafI48K0w37oGPxilW/uDu+8CmFkokg3Wr+42+c3nunGS
t6+glxlYPuZ2PgYShZ36WztnO02p8Y562d+dHv7RSc/57YFg+CQgPjuXzZsgMSqwuFf3k4UkFKAb
7FDkMIPKcJgDd+AdfAct5tEFER7v3BioTKmzk9iZMOB8im/Vw/pIn/+jPwDDGQkRhSM4D6RvOsRj
XrzI7jjv/moPBDA6AB+RojMJ4cQBHdv3FjvfU694CZfqO/Y9/Hg66O/k8KNCyTcx0uCD2mGfg7jd
LrgyDYXZYHeH56wmmU000F6YCd54xOrZw0BNNs5LAaMfLCLtYuUTARz8IiycMr91f/rhXz6n50wo
frLFctp7hKQPofJbTErDcACU+4Rhn/e/NvFFfW8yNZu8rfmCmWU/7Bg9kWfyaYyX5rP75C4dX0Fw
yl9Q3qw/ca7DMSroLye7HY41GASuNOMJcrqdHiBmf2HRRDM0SSQmyYKPjELiwqc51yBICjwGGfqX
Sir720wvjYZoNaB8q1zCzAi19FTqAXIY0pB1fPGZzSxFzXYinvIS5+IJKUa/XQs+EcZ8gVZClwMs
2U7oMhXLMwavSY9xbZcAQSpyep73k7gg8HAJCBXTgD/KftY/W8QWEg/We1NP0XUwgqzu8eyurp2G
joabm5K+Rts5z0l3P+iAGv2zSVxSwZdAgAx84RMK9hJXYe7wM0x6KUkICuT5cRpsCbE/YpHqXm+u
vLB3Y306skzrkJ3T0fzi4ZpTsB27pbc2pyLPyze/MF5n0V3YF5kU8Nx0BHycJOk4ljzGfJMpdDkw
RMUt+UEgX/tL25H1zjFhkMTgWLErM73QWjn4Eb/t8/YAE+HEblnotyNrCnfwhrxiLr8UrI8TS052
YND70z738X1TeBj21OBDK5Lp4cTFO9+Pyt2h+cGuSFgg5GK2Ie4YrrnoVPIIsjcQDz7qeM+UPu4j
yBjZKQbAYtXoosMGleTMW2ljUSu4iarfxutJsjoXpk/SP3vdQyJ6lIvFrQa60GacSkCyOf/LmuFU
5z8GrsmSnAo0OnSXWedJ6q5JNAdddaYY/Hez0otOmx99v0EHX2C2WNH5xzFB0ykx5ep5WidbLmHR
1O2ty0ic4X+kTKYVtfTZ72iQp4FJgm+Sqb2ojYB/sTiVmyvyUc32/n+n4FBLZyBr/aqEB79m67nM
MBVZ6mU/NqL0kI9/utRkCM5eexIAiQN2aEGL8fc05KyMFtH/oifqxnFXTbAW7pZOCdGOu6lQ3x4/
ip16UovnNfmWsMJOjBcGr3MMt6dQjU1l/Krk59lk0O0BFVIObEE7W1z37dLumg7RN1ZwYE3iQLKm
f1M9dcSYjCIHXNCK8s1ivSpU69GXKu425dKYHFQs87rcv8GOTrSojgOSiHxIcTLg3iEuQKnXW4JQ
ll2uA3nKUnveMoIjCV7JgKLxqMeKdJgEFsKuZ9o3u2JymgaIL9eDuejvXWE5XQr60FYLsKHi6mxS
kRQ/txGlw8V3MmWRP+QYhPCCRmweoiA7TU/gbMKfP1gpImeVnaPu0pb5fUR0TogPdseroJPPNfd9
9LDEPNCX/KasVXOULEdiavyK0YCCvQbApiw4CYVjRrI4iypx0scrrfbNaNem4Msd+Qd6t+dyN3j+
22J4rISgZ+l4W+sQDaBTrUSjScV1zXCPUrizqojPgG876VmXRbdWdJ4bzIFPsvDbqV9p4iURQqrz
wD0wKu8DFXoUPIvPMVEQ3DqYukgN0nhi6XeQT+ALbfFsRCdz+tzEv1L2KKSX+dyYQVR/oYYbUctl
wqlfP3JOmqL+VVXE7UerC/vqUNxUHKiSzyHHesxUwopHcAdcMsZZgDrSnCtvKhGk+yhAVpTfOAsB
WPBVnPrprKe3lBmF60Xx8j3GwAZ4xrQgp14E1ArCCjaNivpiih4jIJsr/agGC2/BVAXOBCi9wTD7
yUCGShivj1Z466BZexYNvy/pFHNFtM2it4IYiefO9HWCyufjiPJHDnTQ5NV6SYVbYpLjOXEmo5sm
bLu+DSDsES4yTkTEXMTjbVgeR/rsTSlCsoFxCYgSOQ0MybEuvuXloZR3ZafuGrzEurvp1xIjcAvh
Sh2nTdsmVcQhhPrM+aT5ZfVXoHHEvCdGsPIxGOxFNAzD/PYzMhjgQLeM3rQOeDRhTT/30gfJx8sh
E9y4g+N6qSyfQG4Ky7PYtdbLLitf7BQP44ocDmLJacRTnJBqaFw3dEN8e6y7JT5PeTiXGbPwAIMv
zBejSgA8ZQw1+TWV+vWoycJn0WmeCWrnLBZUmVfEnAmUGfq68sgGj+FWFK9VyRI0+Ioa1iX1bU8J
LvLEZtjNa5dXM0aN6G2P4aaI4UJqUWFTcs6mJK53cmLlhgJ6NPNYB31FxCJ4SEaPe95kmGTfXUJ+
n+WYPvO31hBk3aPoHkCy+QDjgw7loZfBZnmz4oobFVDP8uxrw2nCQS6f4Gyl2t8IoSPKoT+2zxKz
pURE2fO4eaNNO7Q0HNKSlpZrn99JR5qUl5EF3mhZYJj39d54pfqSRvMRLm3JCHGyxoCJUwNW2niP
lXrwoQcReBf5lXHb5F8Ol9+5Co/deFKSsFRcRT46k+WmuT/FUEUIx4JcPykUVcdnrXmo+YuufZh9
yBTB1U4zbMuDJ2/nMQ8m6yoGPI74LmSgDFKP0i9BCSlZ1EY3koNGONcFMdWeQI1O7zSWv0aXtvBq
mYfEM8EVOqdYHYn+U9Pt5lOWhoV0NEtPM9w+o5XEiSUWBOS/DFUt+JJopt/LB5Yh3k1Rfs1xkykB
r9vcXhLLa+mf4iZg1CFUSQ47woWlR0+8uXQ30rAyvATRugNWEitskpEOHZKPzDWoekddii+5uT4L
KDGGl4mnHuISQZJ5xN12zEaeG7+qPw3Dj+VHSUlCT9/igY7pWtL9ob1rUSCvRD7fkxr+99B1wnsl
WW/1fTVtBQUcMZiKLdI6RTQfezYwIvLDzTd1oum8NA8a64o4fz6N5ksjhfXoWBXkgRfvfMR1j2nL
1mdZXR8i5cMS/0FRSc6F+TeKtXtJO/PkWoSTQZxDR4ARHVsFwsdHbJAv3oJPdMKmuXic5Og/+wJq
7rFwXVgIYWDzHJ1DEec3eHThoTDYhKAXfQt5FEWtPWUHBUmln8pIeTzJHeY/6kflPmwisMMzgltB
Br+MgjjzJQrNkXkinAv48Ph5zn+boAaeI2PiKurrb4vaSVdHdZVnyUb/Mvpqy2uQMK5A409gfanh
6PrLNL5wqG+dy0lr6AFyg11bNXvGGg76OdbfReOGFHjGE6H5W+Px4wKPwepMufEWvULsbeRamJ7R
+VZ7npZ3K//Tv4nbdRLOqRJI4iUzntMyEIVLptud6CSE3+oXYbpIbaDhS2EAJCqc1fM7Pam24fCy
p4OTJe5+xmCFaS8rlER9ivRTJQRt+xaLnpW+1jGHD7FSs0VhNXFCZPbF5yF7FZj2t+WlWl7S5mfB
dlpLrX1Wq99mCKp9Ko6TQ7acVvGsmL4o3EpEszhT6RegyuFEWeNqXabeRqfUDC51mQl6QVk5j4mj
Kj7ipcSJiBdXru1MHEvbsnhK4nYzxPGsZcq9DSTjnJJJRfcXc3Q5X6ncqVSsGwj6vaF/4eiGcLVK
xOzLL32y1n83BHgZFzRozVaclcofOLA4FxGD1XYreVGAjfxQ6+TN8CsdDBQriERa+F16NCiygs1v
oYjpN4GLIE75pRI+pQG5mcfjtyqMLPdyJYI2FCw3m+jOcqmKlIg6MaP3UjxLUNV5MGOQZQMbtQ9K
rOvNN6Z3C6DPaiFN7Xo7q1lQy56QnKJfXVq9xBTOJgmY2XOznsTkzLcxgpi1XgQ5VOZ3YUXk4b6p
YsAssvU2z+LW3SXtR4OI8M2CONMwtzDVuJzJhvlMqaaYonsPOWQaFTQVfQo2W6evXJkIhoqMTGMD
0e+4WAOqjy1KFjQ7G2wQXw5V+b+7iN97GwOOZsRO+erRtNq24F9Mf6+Qcb3xLkUIcmwp5b4gsswF
4IhgJTk0M/4gVflHM3yTxb/BwfCEZIc9lj2YVc+I+Qdx9vlr8lm81tlVKzk2+r5GlxDlNEQ3hz9A
Yj2L3eaiDFHg2dETohMlhz+3mfgeGAoQ2iTw5uz1o+IoSFBwZULN9feZjIQyrPuvDHCTDHoQuT3I
XoN9tFuLAjYyEj/ICjaya5ddDfFvqd9MGDJy2yDWqLaHm3huq/ioCz+NDjDaulH2ts60nKBNSIPt
FMmYt3mxquKxMFzM52W8CMYfDV+mccXBA+7fY1/K5eukk+Tkl+p9xqNm7jRK/DyTARK7MfRe/bD4
Rgm+nt2zyWvxDr3PGVtW8dETrTZQKAuBLmqF28TbvUoIXZ0wXGiT8Dn4ZlDDMikBfPCKkEoTXqXx
fbx3QLJgzVtxzcb3faHJBIA69AbyaSTb/3eNX4rGW8Bflu2HcamKHExzDHOVTq3oA3+JVITKHuPy
rKmh2ZxiNeCDqNMPNvq1wFt4BhdlZ9rXtUYj78ghwBPiHs4+7n93NquD5EVX3kU7KrfRmaZi8Xe5
O0RyoDlmuTXGg2X4neEtnC6mwaq619tdVh1Kjhxj+IfFusL6KNfMeqoWuoOeJ+U5td6n2ZVbBxNu
xIfB6fqZZaEmhQZYmxLq+IjsKk7hQWhC1wOdHJpC+dKr52QjDbOGu1beW0JmID/QtkENo6rhnotM
BtUP1K/9oexCrXdjlOawhc9b/CZkjtIx6Dqj9aalj622dfnSjG995BWqq44+goepdVl/pMkRk0Bv
0Ap7MOt4DUFCY8UdMLyA2n41n2Aj3Qsd6s2xyvEbIBB8g1DQ/sLc1/oRGnx6jP+99gaCo8HN0LtA
u3BeGhmRgLpXAMBLbFAMgipZM9Hf0SIiVArUlCzWERnRKOa/dTDJB5AItubVvLGHAIys8J1kLd/A
kBGL8HFUeBlA+lDIdyQ/7eAGdQgTr6d6Ts6JdgOj0fpPjpopZllwhfllBICD+Zzl6KuM5z9mTPQl
yGyvftaI1RMaw1TjtCvOiCTVeTpHyc8KdILPo/xpqc8bOC7ZAfP0qpWfygI3/I+f4kkApmSwARaZ
64sp3QsypGCIpfsCb2CBao9RhWkgORfre2H5vDloCeX61HAMVURICcqbRfoyQ9ngoHnYRx+R+EEy
KkC0iI6GGoW9Ng8CPg45iJHLgz5e1SSgQEDTzgWJqsyl/Ql3XT7f0UXNS2BSGVh+lIvPlgGoVYnH
OvFmw5b1sJreqp0bwNQ1h90cqvIlMR6DdVMMR6NA5IfiDwZuV0ChHj3q5U5E7d9sjzhq7GlkKdoT
L2JIawwhKnj4ycrY2gJF9MlriUa37Bty4V4pBLZSH6N7pQUZ0EHjjhNm37+FRn+wl9N/jhyCfRaa
rr6q+oei/Oo6q+VXQtyEQLLBGVhKW/FNvfYlu8VxQJRq2Z3qLeadI09UXsTmVTdCpLq4Vcucb+lz
vVKHbSdNkGQPQSRAxkPLrDM7LYEYeVPioNPfWBxJkAcwANrTuV0dPr9S9KcoUDN/Wd4ZNdch5M/A
RigtDBjnVWbLubAYiFIwb34an+cSlMame9NC9lvFLu4ZPEe8n0dZYcm4ZrM/cPiK2jmyjj0pdNUR
3JTym3o1iXwnl3WmVgwpk9yiqjzJY2j1HixvP4bJfhvbsNm6hJLPKSkh6byu83o2YgY2gBiFtTZQ
5bvZ3CZaNSZqdnY4OolcrTubw1+zBaDtN19ZEgSPfrGcALNuXXsepf3eNe+1/Oj5rfrAMNxFuGew
soYJl6Wllw1WSGnvPZTqXHp964zGuzZfUuvEeTri3hNe0ykc2wujB6ueGl3EHMtsOJFtmR4yRjl6
LyTPWcagFOye9uD5VEQorF2cnTXASpds/gSszBgPHJPr23demW+DDI0rFWnwRyQHVIFqZYNGXiBe
lulDID1sgxVGnLC2zmT+9G0IN4NIVyKvaw0Vg8gt+jdOJbLo6K3RrjGXYf2MkmGWHauxUcGs071c
XP4izm4NbYL9yzJzbHOkWPnDUq9j/JIiVEt+0KrO03kpP6YZsoBFnUJQFD1G566pp2vOvlF13mBd
QQ6RD0zNPYsY8Dib4TUreTsa6nM9fs0YBBR7ElxTJkbc29LLrP7RjbtY+Yt0qmKPZMOVNVrnLGYr
tBHIpb/tsrqixfqaD3/lr0h2B6LXx7AcvtfCk4QrpBB6gHrelUKG6czDtVAYaQI98nQLerd+bXn6
M8cBuVUi1g1yO91FRabFyeH2hafFbv8fxpEltoYihz1ICDt0lFv1yogzpCc5/jTUI1YYwg4vefee
MGhoN0UPdzVBViNvRkrJuybuWTPDLTe2EKuFtJFmg+ZdvyTYHoyzFYddctr689Tfm4zXsnwaoBG1
9JmBkAUe14XI1Zd85hiEowlwOfmdIP9APGTltBZu1l5jej2Gv5pGPXS875aMZEXkbsJRX91s/Rnn
Ty1/SHxIO0AinNhVtuK+xoGGMAi4vwpX8WSVoOW3OPKW5VpFtG0cq85pYVYlGssA6Y+dfp7aYBeA
NS5EYp6eddKUOJi39X2zXrXeTkgLsyvenfLfkL7K+YuBcDia/xCeUM2nXW4I0h6FsdhQK0uUi0p6
Tq8/HQvT69DJoBMS7JTMIoRKKv8w8JFbtva9F/LzaIq3DZW2EkSCbYiXMeeC4tMi+5f7YtndCjn9
3lB1mYtUnb/lcNsBBUrtNI/fXOC0CfQigE+sk3Nd2SPqBALAwIj+U2Hi3474rdqW6alF1O6Ny0XK
/0kwaoN1ShMUiOlJsz71GgYlze0EQNuAuLEK2YujNyO/G9JrLeyqpmr7kw01B08EEaCxUxgoMEJZ
95ThpzLu5nBNckdejpW+189BU0f/IVhraLQvBnK3ErZNKf5FMxRmGibpVYwDff5c6JARX7LW29v6
tp+UND/iSbChkYYshkjsGVzmX7AT+EuFyRenpn5qwpYM1E3C4E+o0fwfJOKVdH/OkP2iP46vsloe
jqpBWZSHWVgn2Eg2V+IGe5FsWQJ/Uklmp4LoLnCBgDWX83PGpiTpXzEKwz4NoPHH3B06JtzTWIed
BAcJB5AY4PVgukirUyRxOZ80Wexnozkb+DsHRDYVMjDJhi07NOpLtuL3DiyMWNjT+ms7XAbgpJI7
zbcMty5tjUeRPCPrMD+D/6XLObZCjAf9bCNwLAsfiqTvnZIOk9XeIpbBo7hXpol3reURJza5IcyP
y1/Buf63RjQWEUtXc/FE5V9mwcp81rufBMqNtQyYYpvclGGuDAvKnrrfqH9jvjVGxEQf4EOJGjbN
ta5PwxCcBbzujE5Onfp9FxZV2JJN13v5SEAzthXjo+m6oF73bTAeHr0F3oMgkghPbcABe40Kr7fo
A/hIxBcksJLwasYYT0INVXj7Xg0XdfLFzC1UX1RO2A4K4Trkr3p0Mch6G0NAqjV+GKa3KchyTyu9
ubKnLxiPHmsfSNt5bj18ljzRDLC44hiDrBrmPGwI3NFYcc/tFkgWyknPTDyN3En9fVR2ogQAbuDd
SfB/Y38mBQnvGVK0IDVfVNlbUnyz3loH7fsUPfd8saZ1skaP6gsTcGclk/g+GZwpXuwhQegGqITj
YHqR6LUmGmIQk5uEXbbbLiqRDRHQ//fEXJCOoY4IcXOmla40N48d+ClgfRBNXhS0oQjl2sRHbQoC
00r+tocOulF0qdldCtrsbLTDYATb/Darl9YIcUBWlW8ovpRe+Rk09vBPku5myLh4TPOvKWLgP4/W
QYApRivkxyumao9hpovBP3fwd5mZcIIa4XPmZazVcsAlkbcY6QDrCIRy+ppnxRnKO4LSerLzxdWr
UMxO2E2S6tz/iUDke5eVHVIyWv20Ps6mM4p/+4xuq1Aywth00sQBLe6I2efCH90UXnU5DjPNyj7y
WCU+QQEaaCEgN/GR+orhrZtXyGGyOl0PvOiWnSMSdAZiEGG6dLb1NKt3ERxzQoq3YIA5KcJ52YEH
N6I7bv9+eRVrGvlEtC8+abUz7NXjdrXcq4rUDjDquwqBw8fXboqfHQXtD5YuCAjKcMborfwD586r
hV3NSlymssxiaGNL5CaGOL221Beb91n/Y2UulY7zeKHDhlRmwhkHsTpXFZW6vNPiGMJAjcXO1q5F
UG3ONroor2CV1sAcjs32LHQnhfBhfTxLlSctoYpsd8TH8oTLjipQ2xhd9F7xduUeiZsfhQ2nnV+n
5EuX71H7Rr/jonFOBFN8YlRKdUcaP5Cttc1F1hxk10l84rsDxJOkPPNhQ6UVuU4lkOx1Xl9Trnui
pRWEqE5a2MhCIrxe/HGEJwduFIY008+99p41Xjp/miRxRxQTVJ6YsqKdpC4UyZBb/+TLi9A6rAbs
FxrZBglbwN3a2c4r1j2F8x+THXmr7bFO2ZQ9ofHU5KWpP+buiziPhl14cJxIvZuLD/oPJ8NTDFoq
bSctD53NhDqwGxQaopuPqPTGRwW0MVVkZso3CjdRT2oIWJOFWohUjr/ibp68Zn7kWYTDYGVboD1z
qsxzKrvlZnO8ZJvDSsUmpa+H8p+s5K9KfrU031nk55yzmaCU1BWmfYEufsa3Y/ed8/FTq0IksxGO
40VRL0eyoSOFWzPjxGxBO8pc5pWZpVd1wr1VG8iB1kr6V5g+ehJKc9rsPFvAMg4qHUs9IJoHrUKl
aOJ9BZtdATPtej0qxPLHx9q6DO15qLkqjpF4nmlF3F6Y/dCwTKhV4lMXX8gSEniydAdcVIsv1ejx
+6+JjxJ+BJednVlxUEnog9MqLg8TshzWi7zw1CGco5exuXSWOwCtoyB9w8KVKg6ejtQKV+2SWYwY
z/KEhtelqQBXNYrNeT6hcs7lsNFOMLretOKDuGwyIor0tmQPMaOg5B+mSVPe/8UNJa/8uQW8uN+F
/rMqj3lD9ApQ6yvtuVvgfVx0QYrJ2eryok3kVn5BEOMeqJLjccFJTSIOVbo0OzZuhnXhVUG4kwhj
kM2HImO1ClrFN1XefdoDgJ/Q9msiclLUD0ppMpPOdSiZ3/gq4PkVYINlQ5AQiitc1cfSccCDp1uO
hQJTAEE5YteqKALItH/1GKrIE7RficRCYzkR79LS8wO3S5PEnmSPN5OQ/sOonkXlmvPmdidjPJfb
sVgOohFUBYs47wQd0/UPoLPRH9QVoMBFkVIUD3xvTG5sn7AbloH6A9o30DePz5zLt1FCABTUfFZ/
j5DOs+yRq4xllwk7O6LbJdOczoQaRBink+kYqQuHLao4l0IeN0A5VXXqjk8zEPpjzluBtAL8j26C
mH8gYH4EHFL48qAdntiBkOPtEwYCDktHr+uI6q5k2XXCVIHsh5zqb7HXxNyJm2FDgejL92g6g/FX
NaOwUtkUKe4yWOwUnq6svau99VmMLdMPwl2Rnm0bEKZP/W30jNm9pxuhT1y4YG4D07ULqi8ha+Uu
DhF7ZZhzcAru+iE7uqA0mv9NlYVcMZZR4oFKbcRal/rXtkDX3RmhAB8zwZmgnIRApWIWlw/Br+vH
kHESBpt+K0Cu6IHY2tZvqMJiU2YytCXTwUqhE2gAFrtjgU/dD7q1/CsuIaRYH/izEprqd4AwivA9
0mlAfCnS0R9wtAU3cYMTWg9EFjnS1nfloNaf1/GvLp3VBiUiAvy6theCXLdjlx1ILZZjlCqjj2UH
rxpuTnKMHLSAqD2X+LkoUBKAiniMT6p8HhY6yWOnWG64WQQks8V9lD4Qli5/8fUQ84prkQKEgl05
tjyp+x6pCgIZWD386HpF3cV1ya67kSsFxyZ9wQXKQzAJv2cb8hufBxIJ6yOmLlx2W+msiDchQqB2
TwuPKKt0ozEYIJf9E0UkfvcBTS8tmmEqeSUyT/R9SOu/9eKotYRzHEvraFbHREZoeFY4YfOd0Ibg
wjmr/0PyI9BDTqllY29YqaQTZTJ6UEkn6zGThq0Ql83br26kfNGT6DVlaMgQDGT4nqAdO7QDgpct
8NkMJJeGaHlFBvQ5K/WVHUsi7IakYEbXH3Zdyo+eQMrqFatIuIl0SNkkwputTWw4Mfj6X9JLu1ey
31eUEhApancTB0fEsQC1BGxFQEfsjIXNTpjn2AETMnW8rMXy6irFeVjDmkY+Uuz7E2I8ejcBG3Dw
9T5jAoSUiaAKE5vsTkrIFcP3W/7q77z0Wu1NMPY5/CgUHs3jVBA/MfLFogvxkFVOptyYSs30t9Gv
puJ0g88QjDmufusTbINwKId5gcLkLITLJHiEpgG/3q7iQJzo21ohArgAgyaUEg7o1v20tLsPIkqt
huFB/RetCnliaFJBQ8yHSQuwGbJYodAGCOT9V2IbYRgJhvwSzAxgXVrnp4RVQ3Uf283GDUH72Y5w
MYU9wWFh7YJgm1QbFVhuHhYA7Ixyv1BDOC/drPXFpGAVY4Z81IkM/ihoiCTeoMoAb3ZoV9HCUbtb
xWu5HjmfQXFIK2Qt7xD+5pgoydryZyz9ZLZLB+Pd/OW+1JFVYA8kMZr1TcdHfFDo3aZIpOGBp5c3
yLLTqAcDez9xEyNJmOj2yUpSn9O6uIH+E6FwRIyab1e8H4g5zEPHvpQc2t5pIYZ5oFle4PnJRsGG
cFB0GDbpAGt4Q49KTl6+eXp5anBXEvVSHPs8YNfs4tP8XC9+toU6ogKSNmRHIXcXBbyAg5smA/gs
n11gY8bl7kb+VkL5ua3sq2x4BuPyFU5z6h5Me5lwlSk9siy/2xyxuVgrdaq2welmeLrkwtXAUojm
EUErRLuuHwtSQi4M8DEuP2T3op1xLy9Omhb3OZacYXdsRk+M3Whuxd5JPrk9TZFOXG+KL4DMtonT
Q+dOYrTw0YJUkDWVLybOsPsKkfBcyXtFDOoagByIzBSH/3Iu1el5Kv8chwE82UmA3FGwYRDnXYZt
FI4L817mbLWfAzzhMmbiN1aHa0kwXJQAEUAmNhxkTB9by5+dQGlk1+5B7l8U+WTkKFkpXexg7dFm
y5F+bJgAI2LEfC13+Mx4NsgurrlyqU84p8Ar5C2iBewI7zltRMf1NrcmcqOk55eS73MENmAAr1ae
bMdknwZwFf1a9BKRllcHrSLm+Ko6SBTRNEfUgPVLsWYX0QaqR79oUoBIKkBa4NELjMlJyVFJbSZI
1iFX50AlvBq1BN3m1ELlXjUEsQA7uv/rqVpy2ffS+ENv3zo1LCmPGxyTmw6OwMDY7IH/m6/6on4P
XesX6Z9koQEvJCkA1n0m4oGIR7xeq2NtN40GSv1EniryDAp9oTUKVHOQqNwgpQbMAwbNQINWRqcB
GpU4ZjKL5JXHyLsNWpifO+VynCU8U8KaYcAQSKnGx4kJibwpUbuhjQR14lvWz0cEwrlk71Al+eMa
5m5y4fMo5nIF97IyoM7W+unr+XdP6hqH9TEH8lc2cn+BUrg6GeBoGmhKE5wl5as9rKTeiqiAn9Ck
cserpdtSniGydB2pktFVX2rCVSBmGVxOZGAiukn3V8VtStzDz+3wlx2YkXHdIe9vXimgbIRMc4Hd
E20+jRQXk7DM6ZffUkXy2jwyldP9EHPOL0NcUJ6F5lsU7TEdTnOyHqSNhU1d8sohxnIhZaz4Zhwv
0emhw+QzkHB6KF71AgSVlaDZLrcb70NS7gpcJ8YsQ3rcEm6CR4jmMymYX5C+AHOgSEShjKaNiHnx
HeglPh48RtM3MJPMEj8+Qabpv5Ayyf84Oq8eR7U0iv4iJHJ4tQ3G4BzKVfWCKjXJ5Myvv4urGY00
d6a7q2045wt7r63tWKPVN8vHLqq+FcfloSTtHTfX4mslOXXVP8HDuJlLQ+mEX8ptZMtIxUEAF7bk
3kn1A9WZHDsTSB1qQiZYAmEQVHVrGssRdhmGgHmjYBpu1pU7ni0Rce4KfTbbvdoBY+mLoU5QUhNu
JxyydOicsxtZ9MTMD1BzGruOJxtTGL4e/DOgxA8AF/ziW3C1G/8VYS7WjpmfGTPeoulrf5MP9hB8
Rrx/mJhYlSr1bnFe3aQPltjjI5RWN5DUzBL5NyEdEoZW0BbobRn+BirK+kJBBqi36QbDBXvq2W/W
3edAL7yqb9Rpsd/euzdsbj+Vm1BrcNIuEXX0+mqP3xSzfOpUx/zMAOMFAIJd2T64aKE92LqHzMMR
joFEfbJKt/FW+QSKhLS2/Aa0hNrNoNxYEfe5x1zg5D/TVYGa8bNYwxAmf8ySQxnDJBeuBvds2l5T
bg36C3MbHLI3Fc8DPir0YS6xcLIdlA7TkUPudkxcPqaP6DQ8TP4QH94UWRIX+ZADXloXtnUyfqwb
Wp/4X7Q1zrHDsiP4P3qPeD7ZdChKVjNZ6avibcP8HEEEs1R6Yboloh3eYZYcmj+EIvTso+qiNSyd
1G2+mIF03nxO0emDqfowp01jYARYS7uuJwdOynb4w90YK3p15blT31qkI256SU7A3xPaPtKisdKv
yieRzcGOigdQQoacZdxNX4iZNnyFT/WMZNSyY9vy0f+g7ezsemPlDrMDMPPIqjD1o5iw5X8MxfvO
yzfVAe4Q8lfDf53TN0bewYGsHWwOKwqTWjsobvnLhjeELFSu+rP8cHgDbEoHNz0EZ45bp3RCWz2D
/z3HcIpXw1/0Iz7wCFBJfHd/mJcwUC5kSWyDFxw2TuzKNgmHNq6t4aNIVowk97VfbCW32Q4Hxi/f
yYn0th3ZyIfi0fFPqoNyhZzpBCeyec7xLt4yxtr2Nx7uX+2nmlYs1e+X6jsQ1xqv5P85Utp5PE3X
7BukO343ZPxMDd5NG4Eczcdf8Hy5LQlJykf04G3ik+EXFi4WRO29PaukofLDiofYZ0qy35Q7BHyb
zpefwk7YW3f92PkD/0pvkxscqfppjOYY7ssNC92JL80td+E1PUoOcWxefAHl5yib7hj6M15AVBbX
5KM61ruDcOJdDC4IE87j/56k6lgdmyNvSccvFm4s5hHYBZ/BI3i8ibqFnWcpk4P0krp8Q/Bdqj/M
FTyAMyUvt7hmo3kIaJthpji8GvoCMLszOxnlddJsowFAGrA55kk7TGQ4902As9J6+Aq/aGeLafmY
oNtS5hJ9VvC8SA49qFlte4Gekwsni7nWoFJoFosfz+RKxLwQvCnhngMryU6InT4nNOFYyQEvFNh4
nZ5dSwnME/cRO0nM9wAEGPdRzfPPQhYXg41TSnii00JpqPkIp7JLfkOmgqhbPZuMk3iUClCGE2E+
bwyQsBSNjT3WO/wbY2KTX2h8hE8sFWxZB8lroytrYYNIAK5ocjnkPRpVPIZ77rgcWFCxcuZ3zJxI
Nt5o9+ldZ8uL4BEZK+0O3QZjvSm/WRPa+DycoVIYi2EmU/YDRabOxN6IasRc5ICm372iDk5aZwTn
Cfg4xxLzg5I8G2kNbBlHQApeg/TUK6hF1/JTH8GRne86hB+r4B/OWLS2qIsOKGNdTIEu2BIXd7s/
HeU38e31W1yHL+7Sw3TJnmwWiFoblrt+9frT8G2Hi89nCVFjhcdsFWCGQ6iuVhza/esueu370F5D
vwHsdY3u0V6/5ocUqV0jFEAHGOSZ8b0YlMyVpeHWdt27kha6HcWsJ+NKuJUhOV4xh+1HewOCxvlW
31MfbRRH2rhhgc45JiquiUATpeqMithvKfF2ys/8axl2tC33w3GRCSwp6MGdLTinF0QbZHDVdcPx
3P5QJjOqaDwyJ054jKBZGN+Zx/HwJgQn5GWJhfFh1eJns80PLKlbZHLX8V0iaRzHWczIeG2d2vfg
c5psjCAL+AR53UwHu3vdy32OzR9v7bTpvpHkfE7/xn3HSH2FWaQ8YdtfzRJ5qEThbphOIxeLHux/
uVLJyAtLT0B8/wc371m57Xu0rzQZFowJTqb/IGaLVbq84r388hcn8Zr2qvkKDo2HEwJ/plvc1D00
rN1UBRtMkUf5r99JDvlF38MzP4hPlN0/oWpi4eYxyvT5FjMRAX9IkvSAcWOaR8YzMV9yMELWkCRA
v6LqWTWZB9Hrpy8jGDg6lsNCT8NjUFWs1JqUDNCHmQmHUm8kJ4zFJ1OqVHq01WdlfjQFiZCcAOtE
Ip/ZRo068MLQdvFnwFVB6b3lC2XUk2vrsbZjMlN/cmuFXSiZGMYCSPG0ZaZxTCoc2SixkcYBFfWM
6AETnUWbEqPkP3WcsyDeMQCZG5bbKQLEiDS3NWsXnlfRH3D5aEv6MFhl02aA1pP9CL8w3zNeBKwr
iX5JHaECmPPRa4ysyl7sxKYsKo+8zq3wXjHkLIrcchPJB8UERdXiKpEa66vG6YHHV1E2Vimj1qB9
KCIFIxXC1UAavFLTnlRBQ3HGFtXzcBhryi114oZc96NXdWesccQntliLf8WFhra+qDLUp6jOvycE
Z1Ry06wPR8o2gBK4fc7YLxERgf4m3+liZJ9sP+rpJir3UL3n/Xbkrz1jEBPdYhkhUl/bGVmxNiMd
/Fk65rBkH+q+VOKT1a580PhZlllC+RankClv6E7KcCvgDKInssbbOB8ZCwXFuZkPNFkazBRt3Sd8
UtuCY5PEIxDXPODLxc8MgE13GbgpdWT2tAavzx1SKBDH9+mxHWxRp2VaNacZHE6xbixnQrMxX3lK
yg1NYE+gKMcXZ/4PVppA2Ze6g5tCV/dptheiHdbuPnYRFTIxUoy9yjypO7D6FLCGMhXQcqfBYFlx
b9gBWM0lONYO1tZv9SyeEfFk6iYMNiAQWNPqDVvOU6jRGPY7hn0dj4XAccG5Ibui7MqA6DqVOvZE
C6SDNdAOoMDwxXkvwqzh1C86jw1RlWdVfoTWXbQ+TCqnyUtjFCIr4LsrJqZR/6EoTyU5dthR82JP
i8oKl/LdEtwZX5p2nDrfGg+BuJcI61o29eCynEZ1H90pJLpmwCx/Qa8JPGpiqgdmVt8zbwXnqLID
1HCAMIeA+oKhjWN5l2lnlln/umZXNYdc9frX7qUgEd+SGlfdGxP74clSPpLqLOj+mG9HWHaZnUMP
TA8p9jgC0aEHsvj7AQiQ4NN7xrjxeASZOhs3Ptk0gYS2n/sLl1b0Wys3Fr5gIuWHlpxj81L1rB1c
Lf0e+7sRM5Q8d+3RpAQOf0nXMLo7eTFsx+mzU9WFct2nvsh+n+A+Klcaoong530lH4WMtaSrcBAf
w19kn0uzvFHDjck8EDSWNZ4UYR+X9yY/pcBHmiuhNkuAN7PnEMzX/7bO5MwekccTI+kKv3tZegEg
Qd5jJxyBh/nAstrCH4VzBS+GZMEd89QZ/QILOjBDTP3Ii8fT+mwPjHONg3rKMNuZf02IM/dNLg4C
nCD0bdkWEq6RQz7YpmSrSHtNZAa9Gci0ATrlxbnbTIjwnEbzafU1GTBFQ+VCUM4+PDbElqTLiYXT
n2OMJo2arlhXTlWe+HrI7OsNH7FsaxIi7+uzo85OfTT7JQ5t4gpwQMJt6kP0J53F9JDExy5/6+Kd
2T506Gc8roXHx03WjjnuA/3yerx6Gw2PeawwLS1BbeB1l8A/AhYyJ2C8ZI8H4YO3Zujf2vyLzqEG
cgZ1aglcXbUHdudHkAoVnvXRJ6j9X1quSDQqdRA3iFbJWeKhSctT+WWaO9BB5vuwy26wZY4TJzEn
1rt+KGx4gSuauxWshiMpcpH+P0qaQePvdBsfDZ1qsTFIe1iX25HTFXJy6PSUbzSuvLuKjYnNYKgr
28JgGykQY7tEK5MiBV0tmU4zsqspPWSNXjgqSTPNRCQWPA98xuvmPqEiQkTCaJU7Ph9WlattRr5Z
zl4KwyvCOU+hc6XwRfMLdhfkunwWhYghoTUkm3lQfl8HvRIEWypAairiseU0JlCvsRkKvDArKNex
fp/LS4dGVaCbpFMnxBDMEcqQ2c2ZIWg/sXzB8FPRca0Y/TEYqullkQhjzyO4Gh71mnUlYh4qR4ZP
CxIhWvfvNeFI8loOKAt5LZlCDYsinVKX8fALcajqZCo+JfQ3NuCtLD5k1dGytqi2mT5SdwtE/fKS
Q/Tcwh1VC6hlngodhiF5vcWKx/I1cxFFTP9gDiJsQLJgSGdpwqy0uPbMr4U4cJrpy5AnOkD3VCp4
j4vVlzW46k4BrChYTAOMHDaUfQmjPVRuVIyAuV1pgcVqFMJZCPLACy6KjAGUiqb+mfoNg23BZfYQ
qA4LK+S0/Cd/D6pnavbmS882qseG8Wjc+nf+6qy8chCZROmicUZluzd+lQ9kYyBjV4R0D+paekSX
9JYclB2Js6izOd7po2h0McOu8KHnw0UsERSdON0bg8CcI812PW4jQA8AXKDLnAfJZmehoiAN/Aop
trWRzsr/9nbar5L5JALzVfgeExKm+rq5ChAU0RsxeflEfzTs5of8nd5k3qJtdSIWU+CEIzd1iQNV
v7kFD+OxOL+uwj8es2qX0s5j1uOxaF1eeH6HGUHa6FgFuqQ1icOW7JDDbBRMoyBDbsbwNj3THIX9
uuNCelKQc4G4Keuta/HUwEYzmC08/rbLHg+qXc8ycXHdGwOKuj+FXG66U364YrnGXRlJJhTDYM1A
Vv2/vEekyU0pJD5/iPBRDzaq89wD709T1K5uySdtgbAD1ax+t39LDvEn/kUbM+ONS1556y/jF5X9
REToP9I/r2BPJXPD61zgFAYyxAyAP4u5EgoSp2l9IYQQBE7VzjEyg3tMN0Pv8KPnn/z+l/aPeCIO
If6W8TMATETUAqrXahfPLu3nYLBT309sqqk8EtzUzFL4j/I9/9Fu4iX/ocZk9La0t/9wCzL0plJp
PG0XbRs2fcvvHA27qFuABcmDj2rAfgBfz9oIv7xgCIEk0mzXKGU5SChg0ZnTv9MGLQ8XmAhIB2il
go1hgGZkWsy34+oVGF87oZzhn9DE/GZ+tB8u6Zv0k+BUv/Bgo2HXNEQPdmgAIllZq/LOxEwH8gzc
h/oLGSArkBUPPATQpESE+Et1Sd3KD8QCmmaZ7fcG6DLpyoQwLznK/QHrDjyh78p0KKyo1phWsSjg
+BUxeHG0/laM8LhrTBC5FDUQB+8m9nia02381IDBIRY9ySVD+iPuaqWzJZ4rohT5YVA2/YifdXjl
1eRjNA/hm3ycz/wuNk4se9q9jq9rdG0ZFE5OuSEgEgk3yUWkDEDMAve4TusNnDN8Ja9r7uV/FmqA
lfZQo40R0cMfuT1LbcFlRtyIaD5BNdGt/DDK1NG+LWs3e+Lag0pZb2uTEMtV8L08R8A1qUPRj2B9
jZCneUp7kpLjOG6F83BLfNBGMNeK905w8Lgb/whRrQF1/vEq8qAVwno8cGZkk49Jgpshqs4Y/y2Z
SFg3Bv5BeCRPDM9tN/hj9Ee53ris35UY2ak9GE7KbE/ANHHgCFTLH3mhya1w5jEEUH6i+jI7ZYin
RTiz+F400QCHcShzE1fbXGXVgsHn0gU+I4GgddhfyQTSEWtmbiuDiTK2azhLDsIti21jDlB0TVwx
MnvrX1Rsafsg66zMZ8FmEQlC+9q+inxDxg+xb7TLM0EtNZ5MJEE7DfQBchNu3hckLSjFvsBEhpCv
9JcMJNKNif/gEVYZg2TuJLu98RaDZuedgtTVOamyy7o/qaFwZly6JXOlZ4Ee8GdtJR4ecVN90OD/
REz8uNjUFTNpPd9Vw1udUh6sddMJUb+qu5Zgao4xOK69zRv+IkYK4MkHkwYdZVaMJxcxzD4oPP4X
fu+Qe0umu7BlwMfDrlafTfShB+t/yDtVLCiWQ/kZmPdivpqBP0HLT7YqSqXOKXQv1L2pIeDONxK/
yg6qfkiLHXMGvvZR5jPdFe066J1XuAs6jH8rkrwr2G5voI/RUwqJR9KVkW9AIUBvh2gLLxWhFKsS
ZguiBF+GdgAqxKbAKUQoZcWbSnTBnjKVQtRKV/lb8TE/5v8/DLYuYNkmgCrCckWN0Ba4rSMYFcyu
kbqw018C2VOBcg/58l4W94llL88o+HDkQyAae3gj69k4Gn9E7NFspIVndC7a7Yq6PLtayjEo69Um
55F/HUqa2vY0kB2Q+oGJf9I14K4g4i7tUEFs5tD/oS6hfYa/gHx4ZBB1wbJUVxgNmQFsELjL6Ooo
RACg6BuLwUC7opJnJPSLB4/lQGM4ceBjT+VpiWcksO5rG01ehPJ19Fpyq2n1gFIsQZQbFd5ZageK
2/auJSD/2SX9Ad+vFP+YXDlBxi4Z17HN18d4wCw2UeHgxq3ULQ8JFwy/EauaoWdhueJ8GNotUbfs
o4rQNtk+0HrCmwAHU7jMulk4zTWWrx2rDM5PyCxUlp0MZgeB0VMXNoD9pHn7mreB5RjFVUbxxAsC
R0Ng8rQZLbuDD5we6ezQfKH3UoG0w4AXfJ5zPntxREYBdOZCbqSM9jTxS/wFBfJzpHCnWtgSZlhg
EZA2FH59/BDCq1TTkfA70+ICXKGNx6+xQ7NTqLgmPIVGtDsadIkowyF3UlnB+M+2zM9ZsfMCLvUH
GOz/2zHqH521EKQEmTZly+72xUHPJ5Zs497hZa8PlCLS5DWlR2dN0/tCCZP6fP46Y70owkZ/0WCT
64dMP5XTBTA1WeeNuRpKJgf7Foxj4TYaPdI+Nu+vHlr3PqSyWWoKO+YVo1We830ZnwvT4catcGAB
txN45ouDPLlMzPqIZY/XgrLIHxlhG7GfIOQIvZnwh3bTcISY99S6JzKP6qXo6M+flcAJ74twAQPY
K60/GZ6gn4WJcIQ1eT9y4aWvQ43nkiWBAXr2nNF6xqC9Fpo0LN0NH6J15hqPtE3yOubTXQHc2Cf/
KkH8DXgF2hB1TMc4bhR5GvggeC8Zn1mXAUTEhAFOdob8XdYPagj3z9xr40WEhhBxmduiuJkRKf6k
2N/tOWb6aSbdRS6QbpoqObS6nfCWvFw0TazqVeb9TCRB7Euu/v9MChnBMGzyycFpi+5ARb4x2VZo
T7nPRjSQPCHZM36hTJqcqfAxAb06T8EyRBnc2AmzHN2tweU3hD8gksLuQAL8lqcLcRIfP9tnGYOy
4SZM5jM+Afh6TKr3AHLmyI7IMEe3Qd9jbnAbpMU/LCBd7lsp4pM1Ygmm7lEH01u+WSIRfjZBnUJs
y8B/sIKC+Ant4p+C+Q+2ENtTdfm14mIPpOqx2boZufNbkBxDo5azqWn8XDvrKrqUtYGT/8VRtVNM
chGY79R0xcexOIQEfdSxbzL1looDeV7tB9+x+joYIE/sAkpgYpehS2HFFJovqkwYw2xZb8JkpXTZ
KB/GjgVMdKiebEDd9sHhkLHOtfuHSIM5jsxMVtTgrB9QjgwjPOgZH1mBinNsMPK1pdpu5zn8VOrQ
y7cMCwlB5A9ErE/VFBwHNzvdMrRdrC05W+Y1FTrT0uouO6bTH1V/fIzIiTjjHlFI7xnuOvZkpLTQ
kDAek6OPJnaab64ri2CUaS9skFJY9zA7vDBrwvnY9Po5QwjEBvETggc9xLP9VJFprwi77WxGYJB0
f1oWCszqP0eIQR4/haWvQE85tB5AlEtXhhzHWwWcw8FnCKJU7NFfOirtCL+BShIEQ9wVnvIt15kJ
wnYxv3DnFK23rA6E88TDgWAN7Yk5b6SXV+GErTcG/nkRZxwoifPcOkPNlnbF35KOIKn+7yWIi+Fj
ex2pGsoYI+LG+nvlmxrAVeoqtdMyExmQMj6Czrb4YvjgCJXqvCVGNYWclwtUb9SXxYSztlaPM+rn
APGF9acTxLXKpsqbZ9XX+sKHWLBvQuEnSFr0HY2tSYYTFP0vAtxyp+rxZ5xYb7+xwrFwklWSIB9d
/2Z1B6oAnPkEK7G3NUGCQKUuWHDHp5loA4w2veRXsA2MRZZGl5fFuKso6IiZJzTDk8mxAUxTuNxl
soYM8mtOfqsZCdjWoBPTbrUarsfxnqeUrEeV4yRd18eJGl7cyvLRqIlBPxPuRI4SPzNIcupKiVQS
MuRmdh4cyI4OzYBvKHtYSPUrhPz70KC/AhzOuIuaIFotgxoEeOrG6naoEUXpCxpJHwB+bM9Ct1OY
XGSriR5X2fEXxrgg9bucvUZEecqUg4Ao5KpbqO1IUNkxpOtCYLLixPou1Rg8HTQoX+gIBN7opY2g
8FtEoBhJF+DATjUdspcHtzM8cfoNCrcKcehfXtZeBtzTbGv2qLHbxx5HYwTnqfZYuQ5MmU8DwBZc
c3xc45IcwSCHtBUchWCQXDkiMaT12uIolneTMX7+NlmeVPs4GorQxX5aQSvez3+14nRsQmVhY8SH
eFhmx/V4n0V5D3+ESFqI9JQF1Dp2GR+b+D5UN7N/i6Gxo5B6FXtmX3K2a9XzAPtU0PfoNYT4p1LJ
jGJyuldA2OLHEq/N6/7Kv2OkcoxSd5TWJQt0VDTWpWqfLTCP4dwTnjB7Zb3WWF8GxzR4iAxZMUdg
7/8panvonqYcX1NzOEh1+xwFKIh1yIia5jHCS57w4f++xDLaMHwDc0JYhOJm5NsIko+Li2NNgOm6
7lgPjZssAF+n2cSYj9vmxq1L3t9sXaPsawSHgTWc5q0l/Y4fl5gaclXmvajidN1llSvOb+x4+vEQ
wX1Cz5P56hJZx5CWTZ6xSm/xO1WSHNm6ZnOSpA3CjwV6D8+AkcspSTQ6O5DRc64BzbqFafamk5f1
Em/lPA7g5bMPIUYKW6mmq1jAY7QXDnhawSZ/hllE1RjUHAiKQHUYoR0ralIHVFoaQUUhUrN45FnK
3ktzjwsuKRk5cpqOzlS9i/rEJt19vdF7/aDynLqzFXrjtj7Gv4WA0MXu6aagFfoGChqNyhrxRU38
iVdDpxRTdZUgnhvL3268VcAk0cIShfayLSQIeFLBszehvVikCEow/ChzRY3UlA8L4fsSY2fM06aF
IsO6HAUdF6zk4AlB4otSOCfbiRJAcBFlkTIj35P0iZ2QAh8st56dNKShbLbceXxU6ptYCrz0rgH8
qL/mCBzSciG3egLjZqRmqJPaNw0YSx5vZvDfvOWhfo2DU1Hdiec2JK9I96/4YILRIBG+LrZEfVls
+7j6UfNixBb4SZkrC1tjtMuZGLmdfJfjbRxchWxXcYEPP2qzxLzjuqZz7X9H4xJTn2qkA83XWvus
6F9HbyEshCt9n+70/z+CZmMxKlWg/NF0v5b0ifI6JoeUddm+2Y8ZMiU3lf8xx9FAsgYA6f0RewEv
IEvs116bVhPMXH6weAuinKcq7xAGEthHmGJtl/pxGs4tRJyXryG4sl//TMUOkavS8KfCJ3jA+Jkw
IIUCnQGeZ1dKEZLYVUUgE91BF5+j9kiMh1X7mnJSCyRHynTvW/EmKYO+rWLesUkiUyWe3/SOLWHr
WWZ2qiAMUzxC5GaGQN4bmmU0abWbQxj9SA4Xhj+MnRZGXnpkSjPf2FbF8trQ2XTajQWpHskaHj43
y06l+WwXHM+2q72XBeTOFuONZMHMIguSYRH9gsfVOr1gRazY3DRwMnSkmyvlonnDbrpNqMle2zBw
2s/mN/yFdjwAuosYaOxxMgYdQ1u2CkxmPl9gLEzXwr5bbAUoVuSBbNhRbUNQM0iO9AdDr5JpdcwC
6FAl977noPxqQ4+Vakz5ysr/m1eN7DaWLTScWI3zfay4XIRSf4l5kDo6vtWIUhC9sQVae52XJIwd
OYiQZFHhMnSMmbEzWyopwzZKccCQlaP++2GayglkLJE8DNscuiUdlsNvVdshBh/kk5C7MPySaq0c
k9Fja4oDnul7hp0S8kZ7s2Bx6VuZ22BGZXfR8dDo0jZu57dJJTxhgFwik16cYtUPtRJEiYX+amjB
zskm/Z0+v1aTPLCtesE3N+v8IVWU85LYQl9DdM8ck2HuYZxtVkgMbooPa16bGCDGTTK5WrUvStpp
UmiwX/iitdUbl899urXoBS2ik7bTa/8VVicNV9XkV7j4XghdbeJbYgbh5dnKtwM7UqRI3HlI27gF
Iwx9zEY+lPT91R4H+dbqVDpL/EKnbnjLeDN0RvclPc+hBRvEM60RLI64F3fJZf5uTJtwneyQjhfO
GLzdBN4ArGzYMc7Li4BGTVL92AQQwJjLS2XK8rVSLgmLLf47WB/wN1E5pp6JpsPEVMUYGcf3mqPG
GxHGGK5WnEN5b5LULaI3Zue95peRrpDnZwIkc4WgAW9uzkp0zxovJZIKvs9pzLYEOgqsbHTOtK0k
70oq7fkQmNDIvB53h4ai3y7kJQOG81l7CMi8+JxzwJx0lMsqTlBcBQWpwegTeq5hJogIVUw0CpZt
aZ1J52p2ourIrhPcEPDOZBenLPZvReZ0vwZSPpx6PeX0RkJuGxxaKHzBUVnixXfB6JsRwAyMIGtO
XYMmNNkHDZXjQQw8Uh410SugXoCE6g8Vt0mOEeFIgBCBatCQSsObNQzyfHMbi6SB7oO0U/EngjDV
QP33SoPBIYMCR2ZZlDk5HnoWQzw86EIQnkhuXfolmNjZYRuXnS0kx0zyG1fhJuN55hmRFKdItQ+9
pfHoY8DYfbCwaE3LCyU82mNgxnYT8VuOj6hiDbvCHj4wvZxIV3e1adt/SrAoyTl/2WQr2vjH2Q+z
qOB2p8ADVklNBOtRmLYtqY1ocZB5QCuKUYeumbYSFgTXvbGAbAJM4siTpxdE8Y4XOTubL03aViGL
kaTHYtgLzTEPRWRWBoChecGGqlL4Y1UAaKMA55pGh6TLuKdrPtKkHIp1Vwd87zAe50b8ZxSTk7ws
hIK9/k9JhdyrRxWlGG6Vgvhrpy6PrVw+4WPii2g0jIQUPHE7NWBtm79y6Gc2aKCu034SnFhuYTI1
fi0zCg2Y+bD39XSNjIy3AnGuzjGF/LzFXoC0mb+xLOE14c0r9L0CbYG9Gc+ePuPVLkXbIpZvQglR
qjxf0PmLiumRMIvtYcBwOTe4C9pMSGm+pX2UzcM5nkxMcq1v9eQmv8Q/k7QlWGBxfKVqSshslrW3
VDlnxWfdPlg3mZjd7gUxCFp0yOufTn5TB/aN1aEKDsZkk/xBwCcppTBINP2eKjfBApLNKFv0DbJY
mo3EqJLDvL0KdERy+SHq12G4Fdgeqf6GbjdY17J84z2RdZ7ObbpXw6ssMfBbjBMdJh2c6sl3EgMe
5hWbBI/vXtWves6CLPhSC/aUu0i5q1DlGoWhpjuYD0vzx3lHDlWbwy59I09X7oBM+CpDitEQYp8F
CU1IRINRDe9JuTVJUvlXJqSerwOqOku6K82+x4GV/xZg/ELczYFlM39mgLGuQw05nexxdCJ0+hsJ
r4rN8LstLYtfPWASCNQvtWQ1EmSw5E0AjjSYAzP7rIbn19G5hpncMPn7puclAwtejRz+DgLExUlZ
XKM0ozFxFHrKL0+iBCEfdVJqoZqWRTgkhC8IQmmyJKb7lCPfmD+LDL4+akRyjJl66J9QNKfalQ2q
6HS2tM003EaCFohGtuKSaYr+rYUcQuULSUpkkfwoY/P/bqwHFct87MV7iYBCDP7FFPnS8CsndpTt
lOg5JGfRepPIcW1IK4vOfMGv5ipYZ63GJXIs6xunO1FiReQ1gHzQN3ZVt0DX6XH1ir7DMw0u1N6v
ke2FbOvMD4HSB/yOPDhJZdI1aMSEWeTyxTIKDr+H/tLyzFP+/Vm5wJ8rwggSFusE61EDMstRLB4M
rNuJgvSSIGYZLrUMFFokp1GHxsWyqWzPGaah8bMGlMHZ32PFAF/0PmD45SOMQ0hJw6VJtqlyjKOf
KDibXCxS8VsJmDmOguJwN8fRb6wdFfS0Q8H//d7Vn2TkluK3vMS9KOzCBbCaqCB087unfp+wWjs5
OuNcvFesqLL2gyFGVd61ypEHvsK5haVnp9o5Vx4ir20c/cNKVZhZvWJDHxf5M5Lazq1NtoFRxBZc
ALwSTM9AEw5hM8JdbU4f87+2eisTpEScpiWWB03+qKDDSuCOhB+cBiw4A6Iial/Q75PBpH8Dsk0H
4BiJj0zSz2OdcrYemo9hOvblcS7/aIoU3gHoCExmWHRH2bYbtm3JNegkyX3o79Xc45b498rJJ0n8
vPZlpIFW82VlxxzSgHoYKArqjNx3YxWwjcRSXZIJzWGaHFrNk+K7fE7za6m0bsfvu4TG9/M3KEpL
71aa9KV3JwVujYHA4T2SvyzZTQcvb/YdHL/ah6wQoZRiZ9FJvsmvf1Uj6SMt6xhgfa95VRofGWIi
YJwqOPqBhcUjSOMHSYyjEN90UmW1e5ZeR+kgZbdGZvT8FQePFHlZG77n7PpAgrX3iO8Bacr8mR9D
xICJS2r2fEzvJabjgT9Q3aM+WrDaGQaeeid5UvfgdeBzk+EqQ82Zwi/4UUZ3rRVvjG+oOsqSANZ1
fmT1ppuPHuISauOspHhgjuosMCfrmqXf1FsIdqlcWk7OJL29ip80iCNgwS/PyAfC0AQAwwpvMqte
Vs48jyAdTekc5bdZOmShTyOdwX9T2I28lpEc+58pkNct72PQ+IJ27qiyOEhH4SaV/gvl9siiDYEp
PsfyEKGZ1suDGj/UgSJkJWmeRtgXknrFfeU7M/4m2lTN9gSyawvVdjeu6Xde2Vb+jYfDq3nm2inH
G6+xB298ETT2DPbnfZJQ03Qy6/6uBwUQwKkj+UL5VyJr78Az8hXJylX4C0Mbb7Xor3QggIl5N/iy
h8ELB+CcE6IZ7tH8I0s+daDYKZNlNj/7hDa9f07KVc4drfI1ZG7aWe4wMidbIT6Z8k3LsdVVTpN9
jNOupeppu4diPl/dly46aQxn+sEtFzfVTiL/oQyYGPX1NTO3xWtYDLklKlApEtcm7MwqsC2ZikeM
TMI20F7EEyvanOlWk4MHMXPpFinWNZVAwokC35CcW54QozjrxQrV64dUjxxiOW4xud2FuLAoT/Fc
xmL73urOEPpU7wrk3OyWxl8v5TKOX/Jrn2IOM+ibB8imIGEy+UynKE2fxQQ12dE+Obfq4qeLWfLD
FYZYpu7FctcaZ10/CLXGEPXCXYLOInKt+pGicJI4dgLxmtSPHmOB+rrXEcCzjfJyQ3X/ohjfhw0L
SsQQ+YZngQlgXa5r+c4WsFB+VOEyRef6uzKckCUQiHy2eVuyEAttA5Kk1aHcvUszYnX1P+rOqzlu
JEvbf6Wjrxe98GZjZyK+8pZV9OYGQUoUvPf49d8DTs80hWFV7epuWx3qlkgiC4nEyZPnvEaCpPxo
dW9SdhvkyHA13zTjOWhAwCyoEVbWKpb3Xnmn2kOVIfFvSmff69sUoTlxqdNeo03Pbpk+GEgQatGj
aq+jeqtkuwoN+/S9CV+6/srIHoICYd63ON4Y/ZKkywgpbiCxgNoNGoU/KprTVUhNDGwD5+GKho++
quAGugusIw3jyqeXbrZHIhwWbMB+lR9OtKt4pwPiDiB7sDw0NVNn6vMxEvARJI6cwnAL35VgywF1
yxtZneO5aNsrdP7xew0GUizHZDt70eQDvoYmcvT6MVVeQTRa8YZX34jfXVT47GMZAZZYZd6LjfZM
6PN/u36Z2Rv3LUgxSpRFkqLCm6vCXs7Jv3AEd1/r/FthkF8ZT3U0i/K9p+40+9ZWv5fRDwOqvP8o
mvc+ON2c/HrQ2ls7FKox4oo2WqwjL3BtI3IORZgyhABqo9pxD9SehGKXQBwNIRJkPVBlavJNJK/y
xNIXlY4yp1B7IDDl3cdSbiI6byHZjAPA18iPnFlccd+21STUAHjo9g1C+2G6pTxccKIQNhJWdhTK
dDAvQo6ZsP1MA7vP75tk39jLMkM+HaQIHkgkODiHoJvR74LgIMzi6E1Sb8XoGnipz+6J/4jFQ0Yl
+0eDXo17TaXZLDLULY/6rpUJQpvQv64LBOi1N7YQL9s/WgVFn8rlOG/KNnkSkuZ09boNWFXZXBU7
dl9AmSY5vJY7SJf+qHDgbNK1mT7L8PRwcJhbwcD+WdnJQWrvdeQVi2KptM95v6S1Wmj3hXBH2Twh
qyVK5DOpO2gCJAO3pkF9LULcVd4ddcoXG+lKBI4Xz7iZzNmKqAgjcVtTikf/BGT+PGtQCDvmDQZi
8CHR8aSSkmMOSJT4OCO3yUPYozH1lKDhmByjtVw8EesmVr8yrCsD0JADIF666rMFy1hvbh3tWw2P
rDExypy2+sxrNqpyTJQrlzYoaDe/QnBbRPdtqmaD46gApVM4huEjRoImMBb76CBi5xuzOgEDuwFs
GgvHygMygP6HsmmihS+tOCBar3zIXBcQ0dgCHhVNpMLdyRDBNf9Zr+pj4Rub4EBXu0Q+AvIzoGDq
dc1V4l4hMmr5cI5vIACmwUOdsgFrVyHkOq+vKSI/p9WhG1pCNJXKdSRiRIp65Dp2gLkh3grPes5S
C3MEs6difKdmc709qvY1OVKsPMn0xfSrGqGIHzwbJjSUN7Vy7VMSfO+75z7nNavINOO9DKcO7o+7
cQI6mruIWIYhSqC9pMExM8GHIP1B1u1t2n7j91R/rzvxW43nwarLMNgEtzgU0GRrFRrT8jrqdx1I
exyNYNiXUxXbKI65fNYgha+LptKOhU8Bp4aQhLdUP29rWhiTMLuRI1LIhzyrZJgaT9RdJACgPITm
lXOuqzzT/6O6aVJNy6bckqAt+OnEuOkgVTwVKqImyx4rJg9HhPkE1V2vxAyMhjhiI7//9p9//+9v
7X8578kxCTsniX+Lq4i6SVwWf/tdlX//Lf3HX6+//+13TddkQ7UUVTdUVVQl1VD4+rfXGy92+G7p
P0yjNJU27zBtCxapiVzAtPsB58QENhXig4PVIJJ9CzRJghiyvIR0W94hdzuh6C/hlawCUzjSg+rd
laodCowc4qe0WxYfQh2id6iBvYtTJUY78sInl7WfPrkpmYoomjIa56KqW6ps6D9/crvRmsCw6fcH
bpYhrzeYhmvVtaUNGim1QNsBYIntOmjJ1drOFtBzk3tJeRJxp0iU3H5rLIVGQ9Nz6s8tASiSQedK
LG8MbrDy80MdmMax1FWQeSjPz0zFsZZFbR/OPwHZ+Pk+mHad04akaookaoaum6P7MDE/SSNck3IX
RreYoujlqeBgZDeqj40BicgpgBPIYaJeZ1T7xbw5VkpU7C3ZEK4y07bI89K3LGiFK9dcaLQgdqHu
3fqm2W2swiFRVcQMtkndgPmwVqbUCLeGHttXUhfTDXBL48Kj0ax/vyXZshRZkQ1NNxRd/fmWGopK
dqJbyFzrwG0qRb/JI70GGKx6W8cOxUfRUZeN0la3WYG1WOxU/ZXpFtdpl4fvXpMhTmAABI2CK1ec
KK2kHv76LQ5CVHo9/z4zwls9LK3dx299Jek79yYu0H4MW7U+2OgwzYqyccgwcLjLkpTyoAHMva4R
CG0iD+JP0RarJC2w34zKYy6CDFdhts36pEIPovRh8Bm02jShCx9Sg/VTq0CbqJ2Rj1bp1lcGmLtE
7Th0nRa/Gf5oxIlIIS/cWHVIMyZCxD2CDfPxp1DD9uxj8fznT+9v8fE+f0u4e89xy9Ef/36XRPz7
38PP/Ot7fv6Jv++9b3lSJD/Ks9+1fE+uXqP3YvxNP12Z0f/8dLPX8vWnP8zjkhrZdfWedzfvRRWW
/4xDw3f+T7/42/vHVe669P1vv+OxGJfD1RxOz7//+aUhbkkab9G/4txw/T+/ONzA337fv4bev337
+2tREgD/kHXdEC1T5IVTLUmWfv8NZQC+IkjyH7IqyqYoaZKiG5LJmxgneen+7XdZ+0PkH93Ued01
FGj5qSKphi9J4h+ETVO0LFNm0Zui9vs/7/vP+PuPB/Z1PJbN0bsjmjqfzLJEXkpVM4jMP787piSU
ThUUC5WKAeqAQHqEeaT5oX3MDM9ybmwrRUfS0F0gNY0Q6cn3KHeceO0R8txrpU1lY19rDXCuXqvk
9sWL/RhMkaUhxWg0do3cu2xycs2MwNrkdeDTJHd626QsneCco/SJmz4FCjSDg1SrXUZvqk0tyvdm
JmnBd7NpdQo6Zal7VON6x8yB3Th64z1qQUYHPAkLx946vZeJN3YV9smzlOT4FiLUEOh3pe/C7zcy
+6EJpHZZFnaMb4H0VrR+AYzchMdw5TdN2P0wNDlBWbNzmrghvsm8XVN4m7WElZLhs4nbitCqizBN
S2dbWo1UvKiCL/TLXuxT4akldQPj70lJ3+2TrIqoashppEh4MwpJ9qREKmLqvtF55j0y6U59FalR
FezArYQ5ZCTKk0czsAAK26nqK4+V0Bi9gtme7FJ8C/3SXhlZaShvUSpDIMI4q4pf3aCyul2VaHr+
kDRZLG8DN8zDF8NPpO62NplrkIO2DoUqzywngpFrOBY6YV6lhdJ7mfVVRJU0L6z8KmwjEcZBnZKz
owklBWVUwu8xlAwD5kLqAwXKbuKnCB7IPuovqQio6Jtu2MZgqdg4QgaLSCoxFlXUAHNdTxD8kv6h
4lLzrtHZhaBXDGE64S/LkjNvHBtUYKpetjmHKHUVmNCk6hgllz6qHIzbgqIp7+q2CkjfRNkfTpl5
YQbflcqR0bYoRMuDRaN0CZx7U/GqfGE1qZ4jtVtJVg2xSfGdrt/1icZCBgOtuujidUEAXFqLtD45
ipnsa2u11LAjazTd6++i1AiUt7aE8FIg9h+0FCc8y43zo5IEWXwQEqf3weAbSnydKZYvbaoG5du1
1CZ8amqMRhvcanJTpzdVaeUGWPrKRiOvt6xG2Yue6Go7PfUtKvaF3HT1IfeEpr0yzBaqkS3Fev0j
cGQYXpXo+p6GrrGgVB7SOUZSeV2RL2JBTzq/WsauoEoVCD6z8XTnqTKdXHJA/7l6WOyUqivI1KaK
57m2hKaqIEhlc6jlOIoNtElM38VSKNPqHIlSUZY47KJrELpBA91d9yFtRWnnvKmSoduvjpQ4kFQS
vxuqUIkO69vvdQd1soCWfl6a6aIxrLwCysRTaV9NtQYcIKuByCFPqSoLKcs8V5trT4pYILNGteGJ
d4VjInOUtgkNpdjtUP4PO8E03kPBDGmYZJ4b3SKGE2JEoPeKK34LzT6xlmEYBuEPxzAz6ymV9Cz8
UXsmAC6jc4Jq0WsdGGXdCeXgKGiCAM0mTxG8RRY8K7V9Z+dOdQhb3TDvK78O6QrUrTzojTEMlW/f
TNHTdBPZvxWEhMVitrUe7iS7bsTvXiYnqgW2Jhg0W2UP50LdJgTtA09VSE5FGrL7IG0lYangkEbc
66LU28aNTpusqmuJdosYZdBnYkGOcGHWEg5BcUQHtu9jHzEtQejU4ibuBV19lMtc6B7NQvLMA0Ve
P3zMErcxb/2CVg5VYj1C+pl4J8IKtVOhiqZaHUn1jdRUXXplRKJZrQNfK4t9ZxF4D6VuVPmr4sSA
eIUuhckLFCMaKgWopRtYlJhCu7I13sVjpGpqeMzdIvIB7zRF6oCLRjbje+N3NQ43bmJlS9mitLEQ
5R4Z5MAPka/wEjVE/zYU4oa7kprgiheki9aVktZU8nwhbuF4K0riPGlik8dLzW/8FhEzo+rAqmSt
vxU8xdCuIr1pghepLwxO1Q4M+4KsPsbcSMkrv1jHRu7j4yoHsnZo9TBCSSVuAHoVw6OvmhCQraLE
zqDP6psKoPc644ivKX2JBFIBDF3QlNTgdGjg55fWsUfYLh1JaJG3pwI3/98nTP+zbOiQvse02d/f
y/1r+n8hJRLJsk+nRCukln/bDr/d/r+bn3Kj4ef+kRtJkvqHquqaYVqGpVqyRG7yj9xIkpQ/TFWU
ZF3kkVucUv5KjeQ/NM0SVUsnZSHjH06Yf6ZGsvwHqZRuWJYl6waXlf43qdFwaPjrpCrIZFkqZ75h
6M8nVNFxo8bNa3EbFQZkEzodweOnmfjiEPzzSfKvKw9//+nsW3dFFGdyg4Ssj8q6LtzoUHi7xl6d
v7x06vqjY1BtsP8EQYGr3WsFFOF7U8+ql+oet3O2HlBwND7gCk+RKtifH/HnHPKvGxof5sXUlysX
TdzM6edZjlin9V0FaqJF172wE5Dd8+r380OdeipDXeHT3MWUAmS7ZyjBuSqLo0Hj9/yFh8f61eMm
0/584aQihnnk6duSQm4j5AgqXdu1REOxXZ8fQTr12cWfh/AUsxaajM8ePbS78kDxrVAn+SN4n+AY
rtIXYPgxTMfv54eTh8t+cUcfp+VPUyX4nt2JaQp5v4p2AQKYtWdtGiOBnV4fqsHmHHy4AgWJO392
BoSEhoC/z9YDRFCmxOIX0a1PTzYtwbQ62VsLMeL8Z/u5BvGvBaONag+cic3aSEQR+Wb/qbOxXWah
CiAbVR0TAse8MMyJCR8Ob5+fqRTWUmknTLjrvqj9I8YT5z/+qeuOQoNDf7kIC0KDXUDDqX+0xcP5
C5+al1FkcNqkLXWRD1zhheWLCVypxwSsW2iJS5T9LgxyYqlrw219WhhOmchGEg7aoMq7qeB9WkIx
BuvYBnvcQFBYMCi4Yt5k0F0kX6XBHW4SEcsrOpcRVP0OgyAHQEjTgXmW4mmA2kYFdE4w+oORgc1v
knlV4eECRdJTY0y/GtoZ4FrsJl+1ojWtZTCpmBJAM5cp97Wpj+Q/aKgaknr+0JLwwLsoQ9RnA8jw
L2npY5aFZbAYHyp6/D4JZ4mNYYCXQ9MG048SIYy+1kZe0ilhxNMehzPQ2dsGeDgWXtMKekUobVUs
PsG7CNlzAnOpzb2l732LfDJ2ZCANKp2l/NZbYDAxE1Dy6/PzfSIca6PoGDe+5pq9jxd2f6/H9/2A
GL+wXuRTj3IUDn1gSxHZn7jVMxp9HD2s2v0hFTL43netRpK9QmMSWVGrQpAIo6hKRuki1uaOWAIx
g6ERvWpAtXzD2ZUwSTVNXcUBFmMwBc0IebFWfnGkofZdz89PxomtQhuF2bhwsirNWeF1nYJLhuM1
KCxBpnMcKMtPPXjHAJu584Opp0YbRVxe07ansCFuFTz9Oh/QmI3Un/9ii8qktwQOO+8SSOio0g5d
3lzVESJXkbZ2dNqq1L5tcsK6dKZhJT4KSfyC3mPl3PsklRQf0YGtFxyx6PXAo/Bwv5JNGNhQ1uDo
qc9qglx+SfbNArfB+ADLRUqigchuAmK+cwJUH6MEilw/LfWBaXLbSA82/BO/MHEwRgulbKYXpuHr
jeBjdj6977ZgcjqNmHO5QuAB5RkaKeevPCqK/yuQq+NALoV9GwnoBxkyIiVQgxRSGkv9LvjPiLL6
ABnq5lbNbsruyvGfpGLTVA5gNLT/YGzlEMk981sfuDOqntMqa9a+d+1HiF/TSozl0r20Dk5MwGgf
0BNfyQzd6rbUEelYl3tf+HZ+Ak4E7HHVzPLogqWxzPsXbcxBAcTYB0AUEnOj6N7m/Bgn4oc62hTS
xvE9q2G3KYWD531X7YNuxRdm5lSuqI72giDFNKboWBvUFNb1Wln5h0FXMJv1c3+OHfSieywu7Tsn
nsIoDqZhyvFWYqgAjTlfQLoAOVdddCGCAvBtfi3afjSePi12PYyLWioYpWwfVeFdqG6IZecfhHTq
aY+CV6I3ek8VhORz22yws5hhuLQN9vAOpnDgF+0cXb4FUJir8+ONmmV/vV2j8JVZmWmIdcu9ABfz
VIHWXznXUV7O9Qepbfc5Gk9K8JInT0qLGC7KcaG1twN0rMppS6PBQ/5eUhFDgJNdgV2WYcqEtbbV
YI6HpjFXkCm3QWIlPSY8NkjuRNk45dGMKiB5dyIUtSJ6BUiHZvpO74uJIhhzj/cXaCFyrED/LmwK
8rAEvkhVlSF+f3poQm20ESdxcQt0eY9a5ca/ZXB8s0vSY+EHrA3xqN42O8wTsVU3d4awgkJE6RbV
BhAFwdv5CZeHsPXV5xiFMz2ltuZ5ERM+M5fhETL5AnXvbbRSVliNbJ25M0drf+HO6mmzkBfyrjlA
+oKUHV9jur4UFuc/x4ldXRnFq9S1w0iV9J6jJ9jXBvJ0XYNfeRNR3jo/wokMVhlG/jThWdn3gmwH
bMPIraKC6tyev+6JN0QZxSrq3T7vOflIACwT/W9Xe6KoNpGBTPV4hZwf5NSHH8UsVU2w6fPtfhs6
32oA0khsn7/wqWioDOvz07Skfp42ckS+AA98HlwhYDJF6GAK93eOjPQUKs/MufCMT0R1Rf55qKZ1
JcOw5X6roxtODXwmB2hyq/fn7+Qjfn+1kkehStG0vFA85giFUGB/yC9NujnKBwu027b2pt1JC+/V
uEXSudxB9Zt7mwgpzKM6idbaRl7Uc2cdPujfoM/MkSacK5tsZ10bm+xOX5TTcOpfmPFTszCKcE4g
2okYWFjxAkmtsKlQoexqABXPT8OJ5SiP4oooqo6adzknHQv3suCuFY8amEcFDUu5+X5+jBOr8SOW
fFozXqdEldEyRlo/0RgDxeVdmBxpWAtfPMSPFv7nSydhXnVwffDYQzxwjSgvOw1V5xuTXebStnyq
LPFxtvg0itvXUWkih0nQyybyVJpYVzfDhgY7itUu7PT5+Yk6OdCwCD4NlJYc6zJL69k8UWI7Zuhm
tStn6bGywHsdynt/eX6kU49kFCBaK3faPOSOdFoQuXUs9AvgiRPL9WP/+nQHgpymWjVc2HEOEVDT
Yp9GN+c/86k9UB4FhLDqvKZumB0UIqeIgi7dQ7hQ59bCXudbaYkY/8ydw9qdBQuEtxfuvtn+8pMZ
RQvZKnzBH5aAfA2Ebl8stW29VWd4IdwJRID4vn0+f5cn18D4hY96zPJS7lJelrv6zlpEc1xyp+Ki
vHK3nJaQXrow0omz31BU/rzaZEsvcpiT/RbduUWzR1RuXi/yHaZwqJ6n82CtLINjfdPf4/Z8YYWf
WHfSKH0IMvL0vGDIyLlulZeseT9/LyeW3Uc++mnZlUHq2bpFlGwwvQXcJqY4ZnQXYqQ0bG5fRBlp
lAuIbZOpYcJW0S2bOf6Bt8W9s1dn0U5dxNcUBYTd+bs4lT5/7LqfbiN03N4OaxU1e47EoLxu7Adr
m92b63jV/oiv0A+Jvkn7fA/4/8JyO7UGRoHA9ZouNkomLskwReoQrutheheQgDWkDRCrCwtMfWLj
wpo79fyHGf50g07p2p6fMJwuHur2IXAv7WPq8Hp89YxGwQFwVlb3Rco5e4LX0OQ7rHJ+0c2evOEj
jtrxO3UTcpWW3+PJI6h1fpkzncQlnfBriiTRvFgVq++INU2gAvzq4hlFjsj1Av5V+q1y26GIvk42
nA/m8Eee9Kf6Jr2XL5yFTgUOaRQ4KiH1q0xloGYDV37v3+bo9m2DnbTRVzj33qBT/Hh+nX5E3C8m
WxxFDqWXMkHBlnmbzfN1fFR2B0xPVv5CP2o3YIfnxsZa+nMUJG/9a5SX76vVhYFPHD/EUfxoykiq
+gxXw4ctPpvzZvrwgFbg5AXt4km4cBfRYDMwRf1lUs2e7+njTLH7nVwMBCcWmThkUZ+Wr+nGiZkl
THFvvQoGpS9wyWXe4HoFxdp5ErylKtbwK4/nb/dEVBNHcSeQcjrqucHbom2jDiLrUYrffu3Sw5Cf
7iTKmtQoUyKNj7VTb6Ow0G3jVLuQukvD4v5qgYzCShDZVig65O6AuqZvbz0vHaw5Wvf+BLOi2fl7
OBFMxFEw8RVRSWODp5E4C+DXCG/92nVHoaSM9Sy2W7PfqqY5yRERdl9+7cKjUNApsi6RSXLh9Bjj
X1JeKLucWiejNz9Xqsg3XB5m7G5DBF0EtP1hcp3/0F9eHBzd6F1HwKZQrCF+mRh/ypFDJfc6CeIL
G8JHsvFvK2WA6f28EEVDbhxzSHkju974aA+6uPMJEXS2aiLhLmRp9xaEew2ykirxKhvexJFuQpyu
BFRYAvRPoR5KG89zLnyiL3dEPtDoHfcqLxGUnA9UWccq+WEj3p668qpDkqiJ42mCSr5ycXM4Ndjo
Da8TAMVVFHZbbRKh7eW9KKjp9eZriW0AMqTTfqlHzyHZQMfxLJY2yhKngol34QU69WhHQaCtc82F
uNpvvWhjh29O9ZQL339t1Qzv7Kf4UhY0VxE35siE3ZeNQ3AU3niCfOEZfb0B8ZBGr35o6Epe5HK7
lXNWS91OevT8E7iSZYKPg6TBzoR1OxTwxEcZggvQbLSlnXmKe3KDyFGZ4qohy4tE8q6SWJiF8D59
QV+rgJ7PT8Bwo1+t61EQ6XWp0KOGd90V6Rr56xZJlPNXPvnKjMJI2xtZKOZcOpmns3KWXKnz/NZY
FftgGU6W7gqheHbgaJbuvQvxfFiOX93MKMCofWIXwA4ZsTvo3Z0vaBRMsPG6dEsjyP2fdVzZ+sDe
floumZ93mMIzQMNa99RrrUhgSq18PZkKpo1/UrG0lOBNwKSllnpgtz9i4w4DW4kmvQeDAdKYWatr
XCe8YK/2WAnB+w9Ud5np5ToTjb1bDxpr5x/AidkY0Mif13Yu+oVVNOjAdhr2PP1dHH2PcC9T0cY6
P8CJtWOOQhA9yyorFBFGnphjIvUqNBdgKF8fMJjnUbwJNS11PRGTu2pKa26BK+0UFsasneK2M8vn
jztlmqMEdv42ToQXcxReeikJnA5M9NaosVeuv7vlg121F96vUyHAHCbv05LxQhCErc9TyObVXN2k
63xtL81NegywqzJn2U5/Mp+sTbXuEcl7xUHzQuw59XBGoUeRtD7PK6ynRRn3IlMDzVleeO5fp008
nlHQyMLIlNQs4fHM7SVU+qkxhwY6uUJXYX7+mZwcYhQ8rFoVCj3UhmlrZ+K9fE+7ey7Oilvp/hIR
6OQYo3AhAIfoJFMdxuhnwmNxTeCd93MUbi+P8eVJQAYW9/PjB7Re1kGGtgvMrimNG38uiLQCIuhC
6I3I9TU65ZNuhjzMVvdzNOJRtC2P2oXVd2JpG6MQkGqpU+YliIWaICU81zHmt3m/uvCMTiwxY/T+
V37qaW7TEmCWCKOik2/PbJ5SPd+8ItU3qS4tt2HJfhHWx0StuuMMkMSMM0SDAxIvM/KpJfaLE1TM
pxeHGR77V8OM4kBrlw5LYridKc5uU+RIp2iET1HTvLCoTz2NUShoRMFLc5X1FuNYpskvmf5q18XT
+afxNUSClTZ64XNd+fOFtwtsN5DZwC/Cc66lwRa7cK6TDNpNNnXyK3aoSWUh8GG+N5j++cgj26aI
/gNSQRIYnzsfZ9osxmUeUZDr3ro3wmZSSncdomQ58BMDfmfrt3NBQOMCp0oqTgf8dnVzVcmb0O1W
6FtCP7cXnWEACxj0b0l4+k1XYyJR3EdsFrZRotdxnYsXbv6jMPfVsxtFpFIzotysm2GJdEsEO2dI
JE+QqVzSWZxls2ANi3+qTXM6Huen+6Nc8dWIowBlQLvIOkekl6hGG924dVyEVbRqEVbfEjtbRAhD
avWLc7HBf+plGwUrtxVLO86oZWBHHMcrtbtUzDuRJuijCBV4jRirlkDhB4F+ZYGnxLafOBsgZLNw
QrqwhUgnrK8vTNsQeb6YtjFZ0bDawEHPZEgKs3k3laccupOlcSM+24vdDjjJpFmhgvt2frgTb5w+
ilBC5EtdOCyLGDq/3nFvmEMqwSVY0qnNfQwtVqLe0U2Fu8lnWErM/BnuXgdzrR4RetgLc2tqLGFt
oHAb7s0b952MPrkQfIc7+GoeR8FKV9NYl/O+3UrgOtUM4dRchPN/F0o/NNu6FHlPPa1RxLLCUuHU
QkV5eFb1DNk5rBjx48SAspwoy2wNVm+JGuP0UrH/1AMbBbHMEIs6V5lQqT8aABVE1C8tFFDPL4eP
SvhXszYKEwHApkgPuB/9up21O6qBb+mhXn1DfXRdHLHs2SPxtjg/mHLijdVHEcIOU/ClJYIVhg/d
MNnp6gbWLS7Md6Z+3yOUbkH6lhFDgD6EL5S+H9SQMk1fey7WdBp9jahaRm6wzTpUF4NuUbZQVKzo
GjoSyg/fUAiaJMhRtSstvsJeWrKx74z1WY1ev4lth4oKxPlbgRp9YrmNoo9aS7UpK1RXsCJCAxCz
ItTlvVSc1eGLb0vY436vZGeJJNvUwJZItlFmG5xWrV2HpW6HFG3SgcRW3gLZw/cgmClpvkgSkjtU
gPMruD7TFgdusZ9GhjYv/WbS6utKcGZN7C/dvJxWXDlDiEg8WkE417JbEQUcJ/yu1B5KrOJN2+EX
6qTXjpTiMIbeKV5FLlh/XdAXmS2DykdwwMuOChqmoaiiNPnceKhwVUh5zf38e9B2MNSRA20Oqf0o
hMea2S04OSYWfu0D8S1+hlMyTcsdaiNFiAFygBPyYGEACLO8CTF4rRAAcA3gj0i+KA5gifC+144G
9DTJdK58XMhT1EBj92B3iOA7OM6L2lVlPngOIryYvPXBvCiw2qrWahFDdsb3yCxXJiKerS7Me0ee
phmGBdCwLOmhds0jXIppKBm/dg4aw8x7V5e8bCgFmEihGaizICRwIVqdqB+NYeIA8jOti4hWNdK2
gYQ3Ror9LhYjjY2btjtz0whppF+sF43R4jZOnJAwsPWKB9mgvRZ1+AQ9n38VTuyW2uhkakpeii4n
L7XttRMnEWdmctfl2VRHIenXRhhFdphZYlANe0rRH4rsRQ/WDZJAl4oC8omoNMaMy3EpwLwmBGo0
oDCpm9IXnGBTOUMmYC5MtTmWHzMIo3QjvBn+LHSYcBm4cG+nNswxhFoKvRCpTEZ3d+664EQ8HBvw
r6UfgifINptpy+dupkzpiQxHYeHC0j5516PA3yhypSEzQLV02mIi62yzGw9na2fyzZjK63JSDyPa
U+LuTF+glbASLh7ET+zU/waUTtNcinOn21JpxDAjmukZEy+iBNviWYkA0fllcypEa6MQnQtVrVJc
AiiEda3zLGZHuxEnNHoGTYJJjrxLGD541Y/zw53YqMdQZJxTK6pcVGiieGlU/QyFiQXIv0tp4olJ
G8ORqy5LYtUt8C1ayUtpoU7DRb3SruJVunJ2ylJeIAtyFTwqd+fv5kSeo47yRCkIlc4d+nWil15J
qroq0aDVCiR4gmLlovLR4cl5fijlxFY6RhrriVfWIf4EW0PBHgVbHkua9uIxzoSpjDtBar01zc7E
XzmODyK7FXsd0ORJAXkz8byphs0palFxky7ExprDEmUX+m7U9l6ADhBjA5Gz+RaVPosM7GeCXRMX
FzKar0kKoOFHoanV21gxwapuDf2b1hYYk2PdFMnTqscIwH0zB88IhNl9DEfr7laODnr6XUAxrTW6
qR/BTenxSgzQWilwjyjwLa7mEZaNonDbhle6uLKhlJyf5RNRboyGblvBzK2Sxp4K0E9Awe1CIPka
Y8EUjBLUXrWdhBxtOL/IG5S6yITzrberZgqYYfSZLnTJT2yYY/AzoEgzNBqqd2mKGOuuFbGbnnr9
opVWSbC2k/WvTdMoRfU0x3Xh/dIottdZjhUbGc75K5/Kfj8AEJ/qnk6Se0ijcgeG8KLnr0Y8seDi
5dZLmKyN5FouF4UNFdP4ZtoPnRzMS8dbJjCxYygXrYeuZF1cuRJtEMzUfKgWrl09qcKrXSCAHmIh
g5WEZYYHNE01PJ2C2Jqq8gZtBR/t9orc6vxtnFhHYzxzqRqt3Qliv7Xw8ahsjH8uPOCvCReypQyh
6NP82OE/5yediUvqFRwfg025la7aG4ROkWTdkAvPMPKZxEv1Ci+hGarWC3NuXXj0JwL4GJpsupIv
VEO2V4U/7KKZ2SlCccdfm7VRkmSXcH3dbAhx5rc4OQqXki/JGPbrLw5wY1hyX4pu1Vsc6HNJnsh5
MnHym6B5iaSDi4Z4gIpBn7zF+aJyVpJ9DNOXaw29Q2xQ77t4U3l4Xz1IiIHhZV/hjOlbk5r/GP3g
ciJOTCxZux9hU03i6DVssD8rcEQMntsSTTHsMoJlkS19XGMUK5mUeFl6ZjVDWr5Ca/1HUm+9/E7H
BVJBI0VIcZEI9233bgs7FLLd/FrSaMTMpJR8dJviYt7vQ21bdu9lvkrxpROedQwt+qNQ4LSTN0+Z
6a2dIHmwpOwooEbWqO5cwxlW13F2KndRvTKM4FojdSn8TYfC7F2uP3cNrhePHbZdEMj8W818KfNd
rs+c+lG8I6Bw0sHB1tQXJmagNeLHlb02XbCJvKDljecgrmxfae0eBzDUxuAiuNVBL2aRvvdbzKcU
c4YkzqSoYVLZmPbNRect1QZVNnGCmGNTblVMMLO59/85O6/dyJFsi34RAXrzSpPeyZsXQpbee379
Xan7UpNTqgQGje5Gq0vJJBlx4ti9yhMPcSp31XA7dwTXwUlEqTTfVf5aFA5JDrFrV1bHqbqLqnWa
7vQQoJAe26O5GOM1oDCoeTEtn9ZwTFBdRCcwUbel8pkTGafxbs7vBqRiqhLGJxOJzWdoemBWFdWE
aWIcjFhCezR/DfWnkLCvEW64f7X7/Pfi/ntvuWz9NDb9sXNjORWVqhxw0DdoaTvE6Jv0OD5BXVjS
X+21S3WlXQsGfiui/pxDf1ysmVCbjuZzmd+hfMTF0jvjvfuanyDY7ZMTrLBtuIlfEXQF/vnvG/zF
9/ppYv7jkmGvxFIrKbh2CTMa1RlFQSxsoJkcqQj6teGVB/mLBfopy/xxnWBQps5sQ8r6FoAVmOBq
9J6bj/++iV/f0oU7XDSzJpYGb6lfwFg7AKHbjHiP1lJx4q25mlbRMVz++1p/nzaRrcs+M6RFgrkw
uZbozG62Ep6QEFuEzvmvxpltgHV2bkvOA7L7nr6K3GiRubnH3wQcgvvvL/HL07xsORsVVHRmoydz
Vr7UMG3nEcTn1fjpN7t7Ph//eFd9oAxVIXKah7txQSGLGoxPU6LlfNVb6xY31GP7OQg6MlhhetFT
l11xl88X+JvBv/C31IyEVzFy4UHeJNZ+Dq4s8t9K+ZdjGxWDpJDORtYHI4oWbjJCczlcxIpcKhI9
9jAh9biKqzuEtffKvBOMF0H7kNDwNtGfLx4DsqyiWB/CnEE74zWVmsdZAC5Zm3YFyFSprzhSvz2A
CxfNF9sBxRua6zL0h7VgIQZXMhm/ffDFBqnmSIljxmq3kwDnC/a0P11rQPy7YoFsXY5rRJWSdHXT
zlthBUeDWYTGfj/3PNLGuo3oa63J8yc/2YXPa5nj33K7l+Mbpp7nqlGSomTk27We0Vj6f/dcdcFu
7oyNuWiO+eZajuknEv3Lwrwc6UhSPf//HsuATmRWklcMr7W2jCzefwaHNH8v1VNkIYueHHkepP7Q
NvNPBTlTvYwQGv/2RdDzkO9w99qZ4tH0UU6HMaZ0NNjIsyHufleWe0gWFvTdaS4ASaReDzZ7ShHB
qrO1CEfEMA/oNjrI0i0H9b0T38PmNKsLRg2N4Kih8RrhZlyT1vhlyVwOmFi6MEmZf+6nrW7VcEvC
8Mou//vMBAvmbNX+sC9xP0qJGrDKz8vlPLySu4kHkZ0MDUCDn05ZdCWW/bJ0wo3vKBSX/8dGiZ+U
0R+XVjRdEbJzRDeLH0V40gvpys79JalwOWMymSk6ToIPcv5j0p66wtHMYRncS5UGoOzaVvvF7P8k
2v749nk3BuLQTDgjJj4pKmpz/tRjKf59qPxWV5UvrE+YIywWaurIqC8Sy6EBUcOIHAP2W8BFKvOL
bDSQQpBhHULhWg3xKAEKFqNNUwvFqS0RaAuE167R2I7oD/z7a/32ZC9M18ygWcbU47Q1DWitBnPO
T2i4Bx1OY1yuk7t/X+XvU1s4eufg/I9nGwx+omoSx3rNuImyaI/1EYl+G6rFojtmVyaRfssoXM6a
BLD2SqXmKvmOHrDNubaGm01tjUQkyMKrTsr54fzFYP30Wv1xN+j3zVOc4Ekqz83B2Eorhb+Dm/SY
fQEqOeHor8a9uCpBlkKKv7/yDH9Znz/W+o+rFkqmV0LB3VVeuzMW58k3kKoMCqk4RPIq3YCp9r1/
X0w9r8q/3eKFFenFuCvDjlvU60+/L+E/PpgjsFVjlxi9rVsv1hmXTaqbXJsa3pih7urJlzneahR5
Zhgnviiif5vvgvFB1jdKwLjJuC9kdK6baZmazyqqxWijCEJFVinyBsgO+dMMNr44haDGUU+RlhMz
2E1yj1TzVFxrtfnF8F429CuFXKIx2VE/abM9pAHPNK7N4P7ygi6b9zWKi5Ym4zfqykuO3HXJ4I55
rYD8m11H2/Q/tpCi5arZnD/9bNfHBVLwXmNLduLhKXn019AsNLh03uIP1D+1BmRCr5jf357Z+ed/
rDy5VIO2is4OXpVQtouc2givLLTfzOJlS3/kF9o4yD+WofIaT/Qga6xM16SS0MD/OcBF4H6uqXL9
EpCJZ6f8jzsxRBw1o6BvqF301BJRC3SpFCNtfmXb/H3XiBc2frSmVNQ7bibr3nvzMAXXOkt++96X
Zlqoa6uSO4KGtbagM9aj83WZbnuHbJ79Tdl173vm1TGLX16KeTkBYM4j2W8xOV+u3GnPTEa7qOwv
GLSFy9msa7v3oJ/ZSNRcWWG/NBCal0MBk4HMgGLE546xxr4H8OHh2joPw/XWt78bbWT1/vPVo+ta
izMKntvHV8E+jvautGP7SgnnfIz9t7U0rYss3YCC35yqfLZIDTCwv14OD9e6o36qiX/77It97ze5
YJYoW2wHcBBBPDU25Ic3U+pgTFuPardvohviL88s4N6Uvp039ALp0JrNU4mMoN3oxXKKb8L4XjDR
rsr2Vvg6Tm9j5WbVtNXpoNfGzCsna4YJBX1Zwlqr/UYDGz8WcxsB4AwLJ4FIaRV31pn6UYAujzXk
Ymew2u2xTxfoVKyCekK5b1LsWu/WekAOFEi2At11mpVlmMhwQrR7lcEPu/JzfVUo157QT7bob0/o
wjxJXTNmCGZO2+fX9/vA+3rabUL7LqBv8t+7+he/wrycPShES1RCC+jj4/NrZN8ul8vdw/fnvz/8
7w6YaV1YJIisVtX1Ia0ts+VO1tFIn6sB9nb6ruaf83wlr/J3+2FaF4ZJa32lGiqmTqAKLcs5XxQC
jSMxVTn9Np2e/30rvz6nCysV0ViqjjEvYkvO1G7smWcFYtOGN3rlaf3Szm5ejg0kSDarybnxs9BE
iCkZ/Lx1z4x+6gqeFMPRgy1ZI9uGjz1yFp4t1P8W3ZiXQwBCI2q6KgoUUhXEXEHvxfqVBfZ3x8G8
7P6vuqEeRYbdt4l/Z44mtMfGTlHUuvJazkvpL/vjcgSAxj15lCDUgBIBFEvriFEcwztAYvNBnxbf
GYBa99+X+u1GLmyVDC0Z+f2AGUPjdczJ+Wg4caN/LYP1k/T4251c7PTMr5ohj1hgpQsNZhmu+ec5
M2jDg3EGtDwQyyPGVd12UzPNjjzeghyl/QZPg3v0rzzQX6y9qfznSSJMxZgIPhV13/Qpc4hudKZM
Ma1G59jA4tP1eNFA4fv3M/0l/WpejggEXTHrfUN/gKxsEMa2UwUUjPAgCIYzM6KWZfBRUzSDy9qN
I9DPreiKPhjk+DHxr7zX33b2WXP/T79J0YthaCIsYOs+vx/vb08vpv1wd2VT/5Sc/vZaL+xGHY9j
ZpXYwDL3l8i327H0GCrxQcmfRetrLCYnaSHVS5BLVc0raZxOZ98e06OgIUQNAAyaqdWiF8v0piI9
qubIbN1aGD7y+DYZ+xcr9O3E0re+1L8P/VvS3NGLIDKYHcFLnXuwPeaVEPRHLOi/b8W49GNCGvl9
v7QGiBSPioBKIP0Gvhl4mfnZGwIaUasa0UdplOycFWLRkNZOI7NL1I+sTZnodpe9xTJg6z5uFgZ6
GlIpU5qJVzFU6I6KEkWjKp8RCUcjrxyXOsKApVLaln9nTWQ1hWUKRVNvJUeKrg2p/P2IMi49pwpV
71iRfO5JrClO0TzBwVHmJ8EElMgwcQKY499r/byP//b0LvwozsJctjqupNaPacgMP8Dgf3/ybyv4
cnokzpQpV7SamF06afJdXL3IEAdrNFaHKd7X4ZdQ77NGcup+2SnrSL7993V/OXgvx0biUEOjICZ0
ysJ9R91HwzKVd6m1Hcz/1T25HB6ZNFNv2aHIrtm1O7qz/fX1gXf7cHfz73v4+1sxL4dG6jpu0lQx
R5jUPjmo21a4Urn/pSRnGhfnBcSAyPCHn29+9vtjFycTr4FIg4ylbudeah8I/rxp+z9JTMkAU//T
kFVoasf00FApG1Io1G/j+FD8T5IkfPbFuWAFXVTmyjlq0m5j5SEeH/Tqiv/2y8H6U8T/I25tykSM
23RGZEc6yjNgXOO2BiLy7/f7m1NlXFj3JquHSZM5tkmhky6OF/PKPPfdLz9eHkJPWAdH4XQts/Tb
nVza+myqy17iBbT9Ronv23RdyQ9X7uOXz76cv6ijtG4RcqZWEgmeOCjAcysYx481oiNz3jt1N9pK
hO5XpC5M6dOqVCfLi43cd/tCmq94B7/slsuxjNgMpDbWCdVF81koHrPm7t9399vnni3MH0sgEiPJ
CiRuTi4foZyG2erfnyubP0WH/za7gHX+86PVQc2ztMhpzWH/1W6XLZEy7BJP2ElI5Sb2+BLcVu2i
0g6q7+S9DZBcILAEQT7Yeu8VzSIwT0rsyvSxhSshdGZIi52bKm9FtUx30aoY9lWy0aGYMOtgLTvT
8WOnDZZJtLAiUE78kLDRph9E+oCq7BerOPY6uJK6I4SftbRt/c+wt4V3M942sduptvwAbzWUF0Be
Mus+Rlzlu9JcDaj75NHEFAJ4vIk/a/Wh8OrBG4+D9FySXSLoaZf6d0WPHP1/KD5qa6jEcbRQUTHM
zjiQyG6b2ukOQ7tLTacXuDs48zTi2TJN6qcYELtLj4S0Dk5jd8p9u+wgBcL23KS61yn1EmLVUpgX
VSyvqnuldq2bQBFX6ohcmVTs+kd4OlDPjG9aDOVnaDkLAewoVUNAYbc68KBKxqd0tHlaS/WHYfW2
UuxK9NmKnfHdV14VL9N4E5/O3IjMaUx3Xhu3KAdV1UnTP0R+LZO9Gp1etGTvoQOlSPUJt2auLHPt
rTzJN90yrjw2RH0fFyu8Vl2jId+ZZXsW7RJnpXlV4kVCRIVTUXkyn6zfdc2niT667/J7MX01NN8C
kl1lt3yx4UAFJqRenTr9PSqmI5MIyBg3tIzD2/JkcLopCsJfw2C5lvE8si0TeReQc5u1pfSdlJuA
Ljz05xbapwSaInLk92Yh7gD9GTex4eQraydV0MK9AZ1JeT8bTtDfDNUrSJam2k0hhMpl3a6EGs1O
O5XdKnej2auFFVhqmIO3waJvn+fAS8Mlyg7hS8AwQG3PIWwxd7jNt9ZTZR5hNZ+/QQWfw1Ofx9c+
dGrBG05aezDRRGa2Qa5Y66t0cI18LVmuoR7pNlU0r1Jd7ckPkfyuDurkQegzLLt4j5hqn0G5O0Gy
Gm6tEBY9GmKkSOR+bY6L1ndQ8xwqVziktEpbzpA6bbHWx9VorYLmMWcFJZuGm76l/7SpP/zM7QBF
p461a327KD6TAj673W0iutvdKX9MqN+0OICPvg891C3yvakeS9BDfmBX8U1D3sV0Y1TsM7jIy7zY
hYmLln9vPpI80p5I24fPOup21XLK3PijYfEHjsCc8OxRNB0ArGdsHphJx+Cm7pywcctqP8GYZ5ic
laPdWga09iXNRPynENxqC7qQwsyR4mUpuUGwQC9bf0ufE0RujfVgsP1W8neB/Mcp60PbBJJK7uzJ
eqd+HtSOoTkMl/nWnX5mObKdeAk7rblvUo/lKqPw9FkMa593Db/0eVbWVWWL3b4+f2GHC4TPvfRZ
ApAZl/4jYHVh4vE30ib7StdGtBSBSq6r5PM80jnd8CrgX7NbtHYJZbFSEJi5E8CRd24tPUTTpkmW
2Cd/ZYZfUAOdIvwc0VhtUJvQ4Eh7fbSQC1jp7LXIGWi7CheCeFCb15zm/86rtX0gL1EyQEDIbJZV
BgLP1iyqmIeqd5CJYA0N3RH6ncBADn9Ggqvu+IumOzfzA94VbDlSscTreV43EI8gIEqJ08RQWm/Q
btSEdZHdKCZaaMdm2Bax18fr5Cb4iE3HJEEIj1nBCiy1HVRDvkbZbeLAVeq1hrFP1z2p1q0JA5MK
e+XIZ/wUgz22Nq2m+KAmy1j/9EtIxMa2p2uU+R0yzdVTjYomhqB5ThW3exgzLJBj+HQfofi4Ugyk
vxciilCmrb+ZFCwCW/zSJ0faxtCA+b2n/rN7zGj6nZHA9/he1lHcW+m+kry5dfLp0VBWzDvF78Y2
WJKC7hetQiOijdET8gcRyc5v1XDrIyRiFdj4ShXs/mMwvHBwauYdik3yFh4LVnaysugIGJ2h9fJk
oxrLLIZbe5xjp9dfU98G3jzL7rzyIZw9VAyTD3cG8OpxEwnIrn/poIm1FkT2dKqsh55pAGWb3Ao7
IAT3CMc4/MFEd4zzKYkLOz1nBGhy+Tanu1KjxWBX1552a970T+HnJG+rcVV/zp3DPkeCzR0S3RWC
0p4mzckBX2kla1ypbTVMGMFCCrLuXNFQnEHDgWHvtxY1UwvzImpedD4amtqWFASPIUs2KS+TL5p2
WEG9Xqa08XUR9kI+c4C3NRTiPvkyquigUlaLcOU1/WZGHl/tfUdPdc7gt3Rcqm3ktp22oo3gmE1u
AwyLaoMXq3eVfmijjwikbLzTgjs/uAvaXeTf+DDuGbAyfG/qDkXxUCYH2Vxm6Rawa9Hfc9x7AHR7
0a0tz+m0Qy/sM8CxQcB3xUQ01k6dYapahypFyYUzkdnqkU6OMf825ZdZepf9FxMcqv8y+S9S953y
/wxpKXaFFxX9ZkpPie9lxi40PlSmGspNIdMhHXzik4Ri5/p8N9nE6bO8LDgCRIM5i0wc20oRDz7B
eFpkrmQ+UPJYgGpbJRzAhv/V0FkyIqTb0aBp3s/+PpGhu0+IySW0bSX5eu5uRUXlmw7LeSyWFkKN
PbjLnZov2zJ1CnVYqyrnyPtUABOwqsXclXc1GyPPiXTG90Fo1qTmvJbnzIEvNBupElfi2C4R0Vg3
OX1TVuYMprYcxdqZUn1dd18+986UrG1Ex1SxtlI/tEDnUD8zJKfrsLuqBh9Dt2vxXgFy3QqK7Qv6
zopOmno0xFMqYW84BAwAzpkGaTpS96UpHMMGgGzLvMF075ODBKAdNO1OYx0MqeQK47oWJCeMuRE0
abPysx6hiDXpkhqRY86mq6GgP0ECTDlxA191AxzvXGM4DXKzRKdpneYLqTv2A/1RZC2Y31mVyUcq
qY4a65uqJodXwdSteVV+5hTKayTQG5wWNtg7YO2dbQYcs1oF6AqUe2tb2Zuaf+fF4PadvAR55oyz
ss2jnwSZkcpe0+OO4pjo3b3SRCurew3bo5Vv47y11Uxy4vEuiM23KisZfZRso4zd1Iw9uTbP0ORE
LtyoAzZdPUVG/wYnjOUD/6wMZBppz1Ry7BsHgF93q1hMnSiQXuRcoZIdPAaKYacjt9/tFWYNw0BY
lpm/CEM2W2IHQbJISL/TGlPPSMhx512VO9UYbgp+UW5r0NHhUq99Twieiqzage1NksPc3CvCaw6j
O2HzMpFZZxmFG85NaVOJ9bGx1qNsHimteIjg8B4fSxZwWj/I4VPIPffDg94Yy8lHKSVoXE1/Dtmk
cph7FnPBei8AcSzdOZfoxk6WIR/uqxyo4lJUlnNzkAXm284/kB6Mn5SJtEpM0ymZvgwskmhB8RAp
r3mN4D8iJiISRcI3gjx2Ud1IEOjG1678bLVN2K66rF637U0ZfJSwffz4rjCChS6t5/pVkL5Gw9iG
ZwPY70udT+pzakuPRriVjH1NzUlTHgV5cCYFMF39afkbc76ViVjJrKjCrjQ2aX8jMPlQJk7RqLYY
g4Ceho+ZZmp/QLp9pIVUl9wBNfVko5QvU3xSZQIJZtr97B0in5dVqi2M3+N8kOPHXjr1YNQHYXBB
6UG8GtelgmcIMx1VeUOL3SxG4W5qHvo+tRVsnt9/psGhZpKV6aK+J9Vn7huaf8UCKUqJihy1+eKc
Ho/93GmSu7ZQvYqusvTsAvIGpjHatd3jGN9mSJwD2GtpIt+GI2h4nBZl2WG/fNrxhceS0rX0BmYm
C3b5/DjrJ3V8SISXgnFm4b2IwL5s0/pJl14qXcIB2NeSBDzwZUAu7lz1myrf81Fzl7/EOrS7Tv1q
gnCVhcG64qnJrWAPGn463rIeC9u6fQt6wS1q1W5StMNE4MU8FS3MeKDGWtSGXUZT0lzlXjVXR8sk
+0gl4IxOXLdKsiy0tZUdLaWzRZZgEI3sGY5lq1kKg+bIxrCIMJMJpmM4lxGN22pieMNgg7wWIZ0m
k9dJ/eJs2aeUHTzUhwJlbNAtq4J+lCj8Tvxt2DHf/TqJz3G01abHVOG74dY2QbwMyq8svhnG/UiM
EjdwVBUwT7sqxp4PPI8YHNi0GfB95Daxi6B0DSzX5H/GKlGjJtml+l4mZPAQyS6KTQuew1IZpR72
sv80qscIuY5iHQ9MFmVHtZPsSZIRszumMIr0aSMJxWFSun0GSbAgOSwPoTsxEW3EITjymdnQidp6
W9lzSZ20aG5LnKmuackAk4yZk/d2rABhe4bU4RLDAvGrXTYMoCQ/LDpjfKn0Gm20a+MlpE0yiiLX
bEGNKIIn+2/T+C3mdJLJH7K0tiTcS3WPmudBIWZRUWeivLxpG3pIyxEkZOGY8KCteDG0rSNJoxOn
WzS3mJeeOEoYndGfKiVc9JXozv6nThIgxU0tVHZU+ahXm7x47IxwNROLiORX6qY4Dueh8XaEPXQo
/XDZE0L0LZVm2XKiUvYyvb0zjRBMj8pGlJ2KaHZuh5WcVgt40p6I17hvWgYvFckzyTfELaVFfIU5
XJLJtULO9il6CHuUh6xN0u21iU0zjPjL+3Z8sIaDla3aBgHnODiBxOWuHhFPhABBnB8rC0K9ROl3
0ewz508XeSPsCKMDKgnGWhhzJ6hMb6QaR5cqAaeySITJrVT1ueMczUhzCKqOyznlUOTOQ+tukxon
YZJdqkB+c1KrZK0b7bM6FIBCFRJ4kEuHxrG6nTKNBFUfU7nEOSqnFk0zwwmH49gjTM9x2BEjG3lF
nNWfmiLbGjwDxp88IWbmRh8dkenEebwds3CZ1gGXlza9aqzUat7MeLiFdgpr6aRq+VKga1Zsu02S
q4Q7xLn1tscLYSSLVuXKmcPRrTJzPepIHGc4R9RE1JowR45dWgEErG187olURJIIoqv4qzSSnFZo
Tp2J51Pp+8jImbAPV9bMc+okx+xNpyHbFuQm0SY9SjgjsUQnapWiV5lvVCn3xlbYDJH/OA7hszEM
btOnjpp0MIRSW+NElwrD7gp5HTB0oE5YIzp/0WRIg9RpUIdLyv5YKCWtvC3frnTmDvsx+LaijCjW
iY+WUD0POAdA1cjHzHabYYyeGwU3NcpsSRo8VExWxlkeoHsMi5oSzbZMBDus0LMQnlJ+ovQtC/dF
xkJV6dJvH9si2qRp/6JYm3Fap9ITHFVPEzbW6FVy6k66gmV5aPxkY3WGM4QfMemMNjNBf1lullqr
AukJ42gohIUz4rmq6cmJQviZO1aC5EQgrnri6Sygi8vSF2CEb/ShOkyYGmVoVp3Wu6GMyJUmr2Yl
twMaM6pp4cMYqlgrWvZlBjjFs7E8mwFNJAsGkpW4NRmfuk5/ChoU2pHK9u+0SnKMtN1naniC6Oia
+nNeLc3ybAqrFdJ8y64hY9RMxn2GaCKD+nslOPK27GDGgPA0mpo4XgkWPvGTVB5qZlBF8bVAl0WI
x4Kg+Fyk+zzThZsRcUIGpQo5WvRkYQUxRaFg4HZrhuP7YVfL+HWyuep9bMaUeDlvrZwf8gLfrJkX
2nCXmrIXFB9tPt/hi92JqIQ2o+WM9MbqAo9xAZaP7nBDtMVeWuTj2rc69DRGRxvWmUGbnLHr/R4T
aDmy/FJZiddZvWMZg5MzABz6IzjbbyOkpZLsldAHH42s7HpyaSHwRgskVysLm4qJnbk+o+GiRSOE
np7r9zHeQSRaR3+YHcnaxxlEXG0rFkTP7VdF9OULrdvrqTO3BDSjypEfuZKhMMr5oqIllotOm/S7
8iytQaLR8m9qcqpJW6xSJXX9RHGLanAQBltFAOk6TTsa4WNoTbYmCftmVp2yPFQ0BysLIz8E6D6T
uLXwRaNHTb2Z0xcqtsN0W5S6HWqpvIvLxI0lbTMM6t3UKwefoDcp0hNS4AyDtXZy9u5n6bX2kx/n
v02CvZLIa13vnzVkGeSO2qswBPbIipRK/LTyVMUWXUURzcNno8GW7cpFrAoLTetvehq3uTLpUmbg
Mvxbw98XIRFc7EnttJOHGpx26miVuFFl0j0FIbko5IuRcTx11+ump5ccEuNk17PhSgOBfoLMxahj
+4ejVhe7hqysQX5mPorAmXviHcUSaOirHLHVblJSCVaK95g3JUi9YifKPrkXaWMq1UFUdfScZwEv
yTjUPKIh+LIIu6QkcToOlTK8CUzUYOf1SIZEwXML83Tf+OQUyUMIycagTCvmHZIkBA0+lYb8dSgf
ck6CaSJOkDUvKd5jkJZDuRWlXYo9nNMz95MAnfY5YztSb1RppczC2zJ8UpBsiVvTEYF90ZdtZ8ab
Uhzansys/tZItWfiBQopHotG3dVCtEbYNeMaiLrbmcpa73Ibhr1tNN8jkReOKQ3BSDUN4E3nYtmV
uxSFhFJ4kWWaOM/8v6R3tPJAVdKRSIgCcVpi/xwlY1hQiBaz+mWFsmMKuzRl1koj7S8zuFvOjqWi
Q4P8TqcVS7EgR32j+uCQTSLW/iNBObdjLnPs9qFfLgOd+BmHvpOSBYVER47S75FEl2o8RhkHd3Mr
la0zqO0d+fK0PlY6mfvgyzTIPovoSOTyJtLyVdh/yRIZmDDzjPQbtHxsMQ9TZmulqDahaKzQxTnq
xq4b8GnguLLpz/OmJkdZvm7zzOmIVuSB0eBh3s+jl1uvuUS2QiSfXeqoPZFPjIKHDsqnlr+WcbjS
GeXpY59x1cnVhqcCM2eN0ZOQPftxidU99Sas+Tim1BDhh33WyNP02OH+WdA9mWyrkOwT3DU5fmqk
rUYPjPaqiXs5IshmkVlV4cWhbqtNf5jn78gvnUa1XB8o0FiqroSJLuJFT3LPCoOdOHAQ5wPWW2D6
EnanWm5yiaRUP3gVZi7K0nWIg5bSxJc1JCB06nj96GaSgvui8W9k5ypxlzFCW/TmIm2euhne5Pia
tUjl+scyoqqfH2EWu0V0h4ooaaXQFsluVm28M3uRMRocehEShtivWzWh9YKYm3DeahOnl1gzPpqL
qiiuE2iYsfrpz/7KMpdmW5PU5hsadKuO5D6tGMcugp1JYqBqSR5o20b3N1U4bVrSlZEpL1o13cYV
1R9mgrNEW5RjR4acpRw2XlGMjmBIKw1soELkNzL5rpq1PQCsHFXqNGa0GjN11ekPWpO59Ry4rYAh
KFt3HNSDWFE7Ud+EGaMjdIC50yWu8KIRz8WkYTfQDJyTd2uUyg4V+UFu0js9+DBJvvZWtChoGxE4
WWu6zMwgd7Uch8/8ro3XtnmOw3P8kr7kSuTlBYIUmmaHXKdtjNssi12xGdZaO2ySxtxnuPoiKmPk
ErYVsoBJPhBCxftSpGXJH5etZexTdDNkYS105qbwFbeiFka7j2uMCOISv/ZyQU2BVHgW9Ps5RwEi
CJdt276I00jiOnkIRctTLIIMtdQ9ra1fW0PhcO5KFx67k8XjY96HBHnnWNAAlZ6pM6ElSlOZzOie
CNFIBt8W3/dzsGvKPlgO2esg58tBbhaTBiMy8QIhCW1JCBcpsVgpMVitb4qJ6d1S3sTF1uLoaqWb
vN8V+Us/vqjN21CjwhE8SzOigqRddGaz/ExeCFb+Eks8FsnWyNyS3oj13At9jx79nIJechg1ySnN
t1J8iSjg1mrqJm3KbGBFDvVDmNYRRQeZt2cOW3/cWLSeqatGjghZVMfoy68uHbyCzYWmYKfeWsm2
J9s3M/B8n6iPPTlxyXpWewtyLToJYf5WBKNj6hI5yXA1pdSsxFF6Aujs9VV9F4ni/YhClRwJJ605
SXifuR55Ucssw3gQpGGnFe0y12/8eSdl5sJP5M9w2KX9PqP0VVXd3hLNxhnkQndVrT4FEGepiD4Y
s4bTOH9nWWjYjfRYjv5nkndsvF52+npyfY4FiwQEQ+VjVhxKUtlWIm/w03gM1aIhMDISmHXpXdon
q0BvD0VIZhp/0wWCSu4cE+3fh0LKCORJx+KGSuMJLa0QWk3doaYi1qRsKCoYWk3eWx0WQV2sZPlm
pnRolQsTP723xMoeuoSmpvFBC5Jd3OdvJvP0Y9ItQuv/ODuT5ca1LMv+SlrMEYm+KcvIAQmCrSiR
VD+BSXQJfd/j62vBM6rSH8PpTMvBM3/ukkgBvLjNOXuvLa8H/pz+TrSno7jjuuDP2sc1wJ+iwAmf
aaQh5HOml9ucz6QOUm3eNvVcd7PnEclybHiffqithZYdIFNaI0aO5WF2odIP8oh+R/DR54btQi1Q
ZOAOOdV/ndo3RRBIJXbkgYPZwi3DOpUMTq+UJ3Bhq0ahlkgrkUOLI+fDsa82NNTX4AambqRlDnRj
+p3rN0j5SkhNyTsyOr3/DsxXb/hMaYVWleTUWr5MRjSnnL5U7yOTDgXobatdDNzLsruzaAaptWsr
2IBMwTH49nz8UmiyWeMA39pwNOYrgV+dzIRZyv8PZUPNhxTgu0Qz5oo02ik7TwIgaNUl6S6pf7Tx
R9AUK4XMwhpXFl1fkxpby2E5MA5KvE/9D4+lgtCRma+fS21gE97QbkpOkufaQscutXeDx9agH5en
wioZ/b1vrJt8TfU6o2vT1esK85LX3ZcCm1bRfBECmLDeesxXoWwsG4HCg1fbaWEsdPqPUnjuQO5Z
/alnqPaABSL1ZVAPatzcm3K7wghjxwkog4AHXKG5EYTPMivZbNp1GmGzkKJQngm5Ohtp6Uqe4jTj
WmQnIMSbttu2neiIfbkhHXPJ1Cg0UxBz+60z92VVvhqlR49DC8tXqBEhOwTNI2cIlVN5cDYjUpRC
9ay003lRTbHRidZ2HNNV2ppMnyIRTuMBUqs0t8pw0RPYyIy9y+roQPDnrquinamPKz9gHLftqu62
QsnZVAvuEl1ZSw3JPMyRYc8pfiyWjaotR+CtRAeryg+B9pXyFA1s5T4r6RPfkkcDQlJ2UbSrEUN0
DWfNe2QUun7Qmn3BPkD2+nuBDo1A5y8az2H1Yg0vsfvFio5CcK+2q8bHqHyv0cGz3LUe7VKIsAhN
S4nDk/SAaEAq6d8VD6bwYKIps8S1UG/67hCVd16+V+M7yb8LpDtxOPMx2WJ5qprAzizPGYLw6Gfv
qTfsRjEEQ4G1wBrCty4XCZA868NrocQz9JMPmUalpEgWMd1Kqn5UAPVjURqYwk6Buc79jVjQ9eWk
63QmQTf+SS8hbNClLKJj3guzqUsw9uoM2DWb5seOUk6jbBi3rkXUgndUw2NO0doqnnJDPzSNfPSk
5N5TV2K3yvmWulW4i7rtJt/g+zlA7hrxHA3ZZ5W+hsJhpCtjGdGuh8abBOrSZzqxcJAJ+V1sTp8q
2c3KXoD7j2yieYqiHzmZoaNHRXPbRZzrynItGQJPMBKBImk3voSQZTQ2o3eYVkc9kWhjp1iTQuuj
yZr7Xi3ZJ1fvfXm2itfc0ByCKR3PonNWPOvmKbVS2nmflZ8cRs9aVdMGK07tfKy3VeITAWxuJA5R
qvqVMROSwlxvDJE9cWJtKnFvWvs2xCPXsScRIUH7OWAS5VFM67mRak7nFisvfLFI/vDClZp/GBUa
LU3ZRKiRhSz5ZPmny0P/Xg3Is56LyyKFfHUXiifZfNC/jcjR33WTFog3Z5YzqC9xshTitVSsimyb
iINNJMLQUVRnEzwvi5wi1TblEvrwQXO/5FB9j+JjxclOvheBiD2zM2llRxU/FaQNImd43H66PO7k
3KVtwmr9wkIcPo0WWh9WGS88at2srM6F0czzeCVbq3j4kAxb+PZVJxHu62hVHyBuyiY78Pn4LSFy
Ifa0muv3rB4ClcMYjcI8zB0SrPgm+d7kHpNTjlCJUThir2XtehqWJkO3mqOW9Yw7dLLMbDEs7W7d
41uk4fE9ulRSF0K3ijRlqaYhkzWkjlmjLvTPQpFnXj13Ty1Fltx6TkAW5CTbL9hRjfmuyvhf5LAU
3XbYF8VsSxuUPSz7zYhQTJ0C3osQOWM89dspYlbv1YcbbeV4gyhbi3ZU1hrae7K7HZ4JdN+byqFB
EwWaITNsP9g23VMMyj5axLi9wnkuHQXxoa/YyAGkPnjZpsk5ZVArnUsRZgugZsFLK6yN6JPFm7cu
7IosqE2f//AmdBiVE7RNc9cnq/bJBD0rvnIkiPRD3R00ztvtQmow9nC98lPPWYCduchewHKYXqNs
Vec7thYuKolojpY6uO/fs3Y5Ppn5QjUeY20ecOb9rqBq3oJKSNfkbpPG7xe5m+p7Vdl0yN2GTfsY
bWmhIJ6It/rJP5pb8ZOju763btjrrr3X9O+/vFfIXop9Cu9lVhwFtkJ6Q/x7TbqvXyhCxSAQM23g
hbtNsDc37QN6mfYzfxkeGFcf7YEtfCHOpB9/VvJdvWeTAeSX60h7I5Dp5lLzmYfrkVjTZFMtfZs2
28zfmsAYb9jdrglG9QvBqJcUSl/TzNhmAkljKicSZk9JpwdNaE/tNSupoVIYy05ifZlufyoGipAU
Tny0LhElJNSsPETqLYfEpFP8nX7xQlMKyUqLw+m6h2W2qJ3Xe7oz8+k/2iL2XpwdblnNrgwU7cLG
3kadbkYZn6eY7H11WRm3nC3XPrpLrKs56uwbkwTK3p2IYKJcU5XfTlQYRqQ90RriG4EgV+6Vdikj
VUozcmV4Ii0ZOgZ0YMXcB244K/JbbP4rTmVTu5CTBqJXC20gdFvDve8ROzWZtBTgKRCqODNlsEEt
ekOJ5aMnzoZSKSVvTr/FokMr2KMKybSjNXGN5eBe9YRT4VI2LXPKa/lOTW5oha9wVTiM//VZ4Xw0
ir6HTDfkN5RqkKl0xmQXNz95tWCkmafvgHD6zUOrnToUM2CNOfzR0h6CmZmjvMObUKhHyVqIUm3/
+Qm++ltdzER8MhlFJwun4U9I+GbyeKOFd9i/k7Q8zh+E+Ys3r5f+xrr1llccCtrFHFWQbF5VIo46
erNsAhzQ2ljLe9uYIRNdx7sJ8soTu5xMVdVr/c0xyzqY9+iCHHYSiz9f+NXxfzF1dVmZGeXIb/Hc
2miwliM2AG/2QNrBPHPy+Y2J65rS+ZIga3SRpAqW3m+3iO5m+fpdnt/TQpr5zlc7O7+oM0wHZIhs
9hS/Pi37h3HjLk+f329mKO1ihjJKNSq6oBy2Ko3BJE5W5LHc0JtfGzOX/NgCY3g6Nv7E0aThPesm
bv4buYz7GmVtuJdtmk2zZmuso5f2LblF77xyRZdYWd/iiOy1A0bMBZpfu2K+TeZnfZbP9vV8dWt0
XrOG/QtONpAFQxsMqCkqvkglXLKiIk1J7bJHbpS1HKfUbK1Fwq4YwlXjmWcNvaxqRNvY3dEuy41F
Ka8MSqbVD51zcUBmoEwno5L0XcxqJKKGSLp+71nspMQWHuD7yG7KSrsHr5QXRRGA3Ms4uUg39gS/
N1OZl8xaQw7pcXdoOvL0Tadr2ikI2wcvepMb+TPItfJnO+rPT9W1mfiSMjtEWqLHBcOutcEGzNsV
Z7RtaFfL4ABgYSPfu/ew2u3wrqjm2VZwrF12Y3xcs2qq07j5ZS+ipGqTSmoAdhVLEmDHu+ou2BQw
S/oVekL7q10lS3Vm8nzrLzUBt8N24lUAklzGS9TV/7vnTr2Y3Fodqg9Y+X47mO1cMWp/Xo90lP58
e38ae37zVKsXk5aGK1FSNJ48zRgoghwRVYvqY4OIoAipO6hUjcOHMXyj4ZqS5Z1++v4nXUqWD+pw
k/yloanSv7jUO9Xq09T3ZriJCwt5C600nfqyoJM1FSxaDIsSZTn9QTDOCmwxvbUzBm+aPWkuHICG
nlj9qSKM8WlJxdlrHaBT2lniZxAeAhOrzYMwHpqWNcW/D4wXQnMRqHwVSXdvuVtF3Rc0/WVJn2kB
7lX33aWOK4XNUTeKTW6Ysyig9RKvpMH/EcUfJJVBmV8mCg2xYf3nW3nNnveTQ/PLcNEDXavDBhpp
gZqE+gbS1tgOE3ERVF/qICwGf9n5T+mYLHMOV6rQ25bn39gSXZvKLiZnOsmZ0GEK2/bFneeuOvnW
ojaNg9+Mj0vkrZx5qi8kZBZqMwR7rGv9jA/Wfitn4uzHn2+ccuWXv4TfqqAXqq7EjOy5LyLSCNTn
WUqQtDxCgtAdq+lXVVM6qkkPb+icNg8dBIcQ0dZ+tLbylVgvtXhYiDKKMGDAcVbch5r6onT50RKp
qsb6wUzZSwtfJrG3UpXMdUN4tShfcl7dGTQ73PoWq/z312JYF3syenV47PuWbEx/OWU8KLU5+/Nt
uvbK07//MrwMTwpUJTE6Wq53SfuYoJv+8wv/fjttXKIhdEvJutTQu22EkjoBNZ65PsgNeJWpaP/5
LaTpVPWvw8i4RESIdNUtbky3Fcm8DfFG6CJgxXKjhqqto2cKkWXopUZHaaLX3Zjcrp1dlYuDAk24
Lh0jCSgBvKHXgmg6d+2ujcXZZDsRbqz1rTn62t5PuTgvtFWVRaXPOz1Pyc6fNFIOvn1+8+aRw7C+
cRenMfSvN9H8ucH4ZQSU5PdFScJDjj7DGH9g3V/pZX+jgHD1Zl2Mr6DqmrKQpulrUXzkMHoKUouC
ZbrqHNVRd+HBXYTLPw+HaxdysaRxPIGZlPNWHTNlTlOiVrKZ1N1wA14htZnKxZomEqWZiA1hXBRz
5yq7uin0K519/E9QPNcu4aJ8UAlyWsU9RINoxj78/VNiq9/P6tn5bQqLvmX1veYuVi7m9Uj3KqGt
uJQMsJS5BCzF9NvP+Q+nMZSel5LdR+TcBkNcGwaXsE69qzK3m27e87PGUL4HM3Q8vzDbQmm6Zfe+
soG8hHMmDbgm1U24eUPpxNClDZSAxVOXPRli6RTmrbPotZFwieVUQwEQb6z0W6g6Ez+SwxgE9Tkq
g1tTzO8nz//yo/7yTIatp4uByVDO7Wb++o524Y5A3nVhj/MTigPbv7tFMLs2x1xSMZMyMCwx47hC
8KFNm3ce29myn51RpdqyHTm3iM/XLuliIpA1rxQ6WaaFpTQrKxhXTXHfTz4xVDb/q+f/517/l5sW
yeLgm1Lab9HO68Wk0ZnJ+g18xbWxdfHwN2LoKwLKrG1X5E6kvkbaYVAr20i8lYgmxO3dW/u9a/fp
YgoIY7XT+wgWDcsWaSpP1L+x4/jzhMfzpVi7Sg85/gUj2E1y0O9XUfPn8fmX+0Z/sG2GSuLZHObi
PKC+0FJQ+TjdTPa+Uki5ZFzqapZ5JuqL7TM7eBofFNnPXU/Xjli+6WQMNe1JwMyVItSKbsJorsyl
l8xL3fXcUprO4UG0ioZw7urPUtEs/jzWplH7m0XzZ/3313tmiW6GdgWumb6l8zsoNxbjaxPlJcsy
H0KNviMfBpYBR5iNTvrogzFU1yVgOW3eL9PFLVrPlZH281f45RqAnhUyRFyuQX7TzQL11cNIE1jA
p/fnm3TtE7h85PXI9Og4TzfpdaRPrgyTgez45xe/9glcrPaKNhSKV0F/C2MpQJKu2hlq8D+/tjw9
1r/7eC8ed0/DRdqY/8QppbvcLrbVKrfdpbqoltkTkOl154wb6YAHCCJ5cn+rRHxtaf651f3lQzF1
otKHgctSWP6VlbKKnWx+pCA9r5j8kW3MkeFs3eOtNzSn+/W7S73YC6h1p1mR1fVbscJMJw12iPi4
93ahh94w+IoNYrFFDJX0MuqYk2faLHAL6ApCEUzV3mmMs30fvVvYyrQK0EAIqD2oOHrrTlq99Ugo
/E7YjHJJo/hOFQCgl8kD9olFNMToabDaSMbCJE5Wms7uKnEt3ZRbnGJG2Ed1M1fSjHA99CmRPAf5
t22wXMSttQ7abpbxCzX+zldQeOjIP0dksMbH2EClFx8EhDZDRHAEKgAPPakPCmqAKtAK/qqeoKot
avZqF3vDWnTTdYPeZBSwhzxZqEgT60eWkeYn7lIKZUr44rqPQ1vNmpGToL531QDY4OefR9uVkSxe
DDY/9MQg4qC9zd3HGr+XcGMpka8NY/FiLTH0FOFT48E3K88KItu4PIwy6nkjOTYJdfO42KhVYLeD
hwnamHkq7eEBUVzlBY8KPEJz2khzf42DEb9XOl0rNXHqrN6Wor80h2ARK+m9mpwjTIJVVzuc9xZT
QEaqrapqF5nv4iS37H+QL9cmCM6x25WcAL1qJ4k7/EFGtiuSb/LE5rmyJ4yxwDxNM0xGmWVhQy4q
d92gkamNcy1CdxSiVczH3DfZqrI8hF4J7vlvSbfmtS7MTHwZbkn2oSHaavwhe+89+3+F6JCuR7sX
TEqpbl/r/TrWUEc/ZIm2Vn1HHc2VX+z9bJ326lsbKSuQTqi4EgziRCfvTVJGJAlhuZRVj6na2vAs
nRZblpu+GcpizLdy+2Josp2h0TPyrTW4s2YwnIA8kWbXF/5amFS+mBOjYa2kG0uNEaUA+YhHJxQe
M0t4SBpy2+nP+8RXdhJ+foATPeotXbHVRa6BnnA8nFZSh/+i8xaN+d7rKG1LDP+T8aXondgc7JSU
ykEJV3ElIGktThFGH3fQVklOkz1X5jnRcA3OL6X8aKM7Obqjp4Yp2Q1BhXwqibTocWKq5rfln1Wg
7/kkj6b2keJDt1DgxwiGXBHzVbGsjdw2NeMrV0jAMfuFGKqztBXXmGptN1UWsZEuJKp4LcSAtGF1
1xMUOMiyPGi8be90mXsMRxnQLLl/MZHAmHDaSni2inGu9tnKEu8LuCpeaPfs4Xrh5A+xLY6SE9dP
nnqsacOXA5pk9TvNh/UoIkDW23kGmlsJUydpcHoipu1RtI+Rtggr/bExEDcJfDDim+AGGxcT0+SS
LjXMufF3mN1V0sEtf3TisBQr+CiGeGPfqF2bX8WLzijUP0niDN9BskdLKZzH8ezmXz4cUt8Xll2r
YKMgh81MZjn1SwM5NAfNxWBN2VXSJiWNLRE3te/O5YjPUalnqStRmIcSITMcrINQ5IjOqA+M75Ly
UBr44OVsOSYtLn76cdW+LjdhpzqdFy+SkuJri6pIxqxnzGGRbgt1OxYkrLGxiPIVtKyN4IHOtYBm
68Ro1hzPUmM+NM1crRgEVHCNHmeHhjIlcOKkdUj1ci3Z9n1EOM0bCOGVKrqLfHjSUMq0yUcmf7qo
gj3kci2j7ij1J5WzuV88dOh4og6fhWASHoQ3IdOcqErvx1zbeQHh6Gg7iWSfeZI1b1Nj1uYgLMla
KyVhruNNHDq4GlW4T4fXrDKJ7nHXMfFKalAxiWmO3+n3PoJnkSCmLlJOoF4781WSaPn0EK4yxdER
z4toe+PgOUP6npVkzjlhgTU9XzV4NuF624b1bo2YTeiddLlpW3oJ6aTcZVFOOmun3JmoRxtMDepw
3yafQ+rh6lklxbnPdkP57IvmvJAVJzP3TQNZy1sg38WxJL2IAtMrF18NAtVx/VkNBDtKuHAx+Bbq
dpnlwSOhomTzVsewQUcjPCladRxach1Dw1Y7Ewc8PYPgIRT3XYWGShhXLfCKLmjXodAD7cnmZYTm
yFon2YNVFovW9Dc9LDd1r/Z4sHD9mpKwnGw0+iDMpPIxSBT+SJeRz8oZokxdKnVjZ2KykdzK0fT3
XDzl+LUa+mhAj0RxFTfJwjfwLuvqfNRLGgnMWhlidv27bl0nqSKoLTzCDNteLY6WRtOW3CIPVZ2Y
ZE6rBfiE3zUpsvXy2wVaKmTWPpZ/FDnknhwNGqm/fj/LfGsWxszIRrMeKbJjQpxLxWESMrbVWx0n
+1L8MoZjxKMhYDQUhDsrrO9yCXtav0jUV13s7KL9qMz7tFmJub5P0nbdyvkiE3sQDxDJgxXzsdWD
zBFx2Rsro+AziDRa8GexQ5vefbdlsYXAByvjU0/vcHghYlfmYvRQZ2ehuOtyeMNMK2O20GiAi278
KDK/Rf4L9v+FLBB3j6su8R8t70OsNrrHDkbixR4lDzlbm63KrnJwAi706NtAzaWDnDKz57baaqip
clN/GyNEoUG48JN33y8d3n3VlI+JPk17BqMXCWikrHNhQ+YatKDBNtlFReF3XR3JQFp0YTurc0cT
D2nOeiLja/lqFWqWmJwLHqkuxWFaW3MRfokMqbjhZuiPUbw00y8jXZUtDmXU/2P8KQvkuLIkKMAZ
x4QIswDZWEx/pd3K1c6wUogOmGx1HG5u8ziKZAuiGMYHFGK9iTtUWpp1ao1thbAdG1we4HZcKXnv
6KV+16B8N6pXIY4QYCB9TJHMpsCSesAYerAbPe8rVHEINs9hn7PBe5FqhMJavkoqLueL+AHQZfVD
PokR5B9Jf+iBtqgBlS28hF2yaqVT720jL8FxsbESjrxBuqpR6Bi9tM6HU6t+iMXrgBtl9D8tXYWb
QVsl0VcqiH6OGDMhyxZeg1jaeHBJDkXMnBxK1GAKeB0TLZ44pNtAgtIg45lp6yfEtQjIjWyRRf5X
LCnrsjol3qsKkbJ2MVcyy0n1y5AmUJq8ZZyNZ031UFwYX6ZkzQStZsflzrrKRcefCbYsY3dQ30NO
ammMZDzxt4NXnhNckUOSgMnAWEqj7dPrGngrygA6ELlITIFcx2mcadzTGjtIWsYPZauvNesQqltX
kc40N+ygirZ66igBnbHPUtzLxYsovRmNf/TDBM92usv0c4aYNraKZem9FfwGSvFsRSBG3fTOqj2M
qrRa2qcmf9SgGw2psehGfeFF04DNt72EFFy+a8tPud2YiK5HGV+1wsQeRtgO9hna8b55CrJPXcd4
Xcf7cnwshbc0G226lDP6w/bYotq7A0wx6yXCZ+thHlsYj61HFs6ViFZXH5ibdX0zQHmZ1XrLIic5
IfmggRwsXfFL9ZFDhSGtoInLjYZGtx6LqPzEPOR02Ml0JoYkN7lHIwV9NKnJ+G0NiSPH5ixBA6+j
dCSOZC6pbJ+heJGS6qavmfYu9/1dAPxJ8fzHOKBGU7WUh1rkn+7Oyw8uuAFdI4OxVtYVusjsTpa0
O6RpLNnTq6U8sfVrKWmLPkRkEr2NJhsVV/o0qmrVlajfw2Lj4uDTWoycUYQt+WXIBEfqgDpoCFRS
WhFBCzHKxzgibD2NSDX/fOOUYl45zl+mf2W130S5TxOqYMj68ugE0WOpuKdBDZcVuspASrhlghMb
90U+7qribEQfHrOAHOskigOcaB999JClKdlGKdgepo44tYg0R219GHFtdeOexQ116ZvQwNTSgnkP
hUxIlpaYLrDp5sTsKTrdWIs4I/wKCeC1kg/bxF8WGCer3dZNuTZ8agGQYSzrQ3QB9RTtd5x2SBjX
uvRShm89R6BsXGvBuoMTFtTEsLO88GQPwbMLrsXK0gcNh3BYPGs5LEZxnAUZnjcW1UII12Zj3IUR
ltmpj21LE9Mrwy/6JkvAawzUUv28ck0+ACzXcQkCaNiHdJaZjzort0vE0hkav/J9pKYgak6GudHK
oEDp7pPrTXJqoFSRZjfCLhBpaJsJNj13KcjSbmi9WY7o1jC/h/5HrOx0njVhOHnlVsPcognZSpE9
VnMTp44xC/o7gtv57aDNZMewJuMw9pwu/vSC1wyHheDuUq5aLJD+IuhVC5oy8Uuov6vNsbO+FOTC
ntTYoVYuQx4aSmhCzjYbJ2sQdVvFXAo67DNF3AXxPmZCdBPgt2ZnYw638/ZY48IMkWibeLM8eSlA
CzkaFUZi7C2w4IjhNk4KH6Qekw0eYhnBwDmoD2L3hEXIaDeVCTGAxM3eehd7dnrBZ91atjqCAAgP
psx++hy3LfSSZ1E8+N6not6V3YtbRE4cg7BinmtYadQAq9SRoFiYMB29xxWpPrYPhSbEAZsENVOZ
IeDxhfTfWhF6ltKzDVIhhdBbMAUtq25jyZJj6u4xEORFwI6vujOZzSzFwFUr7uoETVZrbWWcynU7
fuCS40Bt2Eb+nFXvln4UrJOEfr00c0Bd6kucp++qGmPefIuJc9P7A/p1RjJTYMrJmYFWeS32/kcV
YyVsy8nLvnFxwSiBvHVxVASCd0rTAi9Tc2gU/SEQ4ftYkh3I7dyVjtjfZiW7Zctw57X6pKBtEEe+
W4x2rnLCPlLFxxoYCWW5Qaip9CTbThVsQVLuIqAjY24n+bOSn3KfQHhmoSlTc8XYLMK7lGpUejIa
p/EPgvAipzut21fjqUQqEd+X6cnrNxLoYOtFj7YmKpriw8NzCaveJhkhD3ahhA+hPzYe9hzz4KIn
bIVjU6+K6t4D3uW12dFQvaeUxCXYcTKuAXgVmp1ySTmIFQUw4bNLjC+77CRa8pUhPwQApHCcFegg
Euns1gNu4HbgYMA2wtor+Ub1l2XKgwSLggZxWYD6I7/QmyeR7eva3KxepKiiZygvLFQbWh4u27Z6
MoVqKzU6KgAdWOI35+fYr2YlVnC/kGpkl6BSNOrkBuBE091gWMPw6LNra2yZ4ohqUZKq2IpAhuIY
7BRJvWjRwiApiTz2ymG70htrnZcR6LBNCzCDfEpBXWR9bCeWrRsBJwNxCiWeC0hPrHLhNkjn2c/n
lLPQu0T1AzpwJFH7xMJcFcA6cOoeRjClspoZxFyb0aZNsIjptN9HH1PLzPU/qhRmGii+kM1ec2r0
3Gm7iDN+j28KITm+r/g+aJ/iSYQarGV/IQF5lCWQJrheJN085qM06xlPUcPGhxIbR294mrBFU0KK
uMF5puOwpiGW+0+gumwYD2sikx7C+FyO64DMRrdCQvNcpPLONFuAN8qm9x6FmsxYo3Bc6CAJUERp
2YncJrU8ZG5wp5DnWmv7ZogXZPMuho6OpR4vgs4nh85cq6K3TqSVRcVirGBGhDjw3WWnvQk6WG6p
tYPuHPb1Y4BmU1kryUtrnAKomJWVvtS1uoozb+277U7mAP7nxfKayEu80Ahkhg6kxeQZyxbpmuGx
aB+Lo7sZd+k6X1cLdwkt5YAjaC5tsPgcs0drIy3KfbOrHhI7cW61xK+Vk8Wp9v9LObmTWr1TqRBt
zaZ+0j2cPomMzRUz80jrVXKXaZ3OzYR8APOrcEFxlPiqEUl22Aq6wnhAxXHMQqIiLG9vud9/vjvX
NhLTv//yS5WjVeBs1IlWAzQTyriDLc6g3s2W5rXXv+g7qJHZtkVs0D3FJVSP4hMMWX9gYuWi4vGk
AAFo1LVKrYA2ZAXqfiyZ0733YLixV7rWxREvmhOk6Wa6K/HxKxKYojJciZT1erPEV53aLubwUtVt
auLA/TRHZj9dNOUC+gLlQk4t4g3xxdX670VtX9QHT3TzHtmQDGwx5TRbPNZBAzWGFWY8dvmrB1VP
cWE31vWqJB29SotFDECkY00UOqzkZQiLLeYQmIVznf1kU3+P+OT/PBB+X/k2LtOUKjeU+rrGmawE
IAOLGSykGw/g74eAYV1UvtNREo1hUh/paFZlMGINxTAf/Mqff/Hft85okP91BLPB9pMR2SBbbHHm
5lt/pDNDaiZpFDfe4Yog27jMcwndGmm0pnAFkQfDRIRcKm3oNwON8E5SYDlkyjpJoi4bvXuQKDGb
ZbxspkDxQLHBttlNDuklVNZgS2aRIH+hJVrVcARpMTkmjZNB+zBkcZUOjf3nm6JNV/+vrSTjMgem
8IljalTuio/NvOmVXVVmC6vu1kCM1qQwc3pLF6l6CobgrPkmeJKT1qjPVmosTSvegspLCALvFWRB
DVw/J4LAXMjfXki9Nzr5vuUMHCUlwsnMaQUIqJaXYJsqtk41XBlXdEqldPT40xjeI43iTgdMcYie
VdldkkA296BgM/dhuHnUu3gRxlA/xv6TZe0l0p5K4cef78OVwWFezP1DhJ0XX0+3lWLyVNmit2gG
Bvkh9r9+vsG/n/v/431lD/91S6v//A/+fs7yoQw8v77463/eBecyq7Lv+j+mH/v/3/bXH/rP/Ucb
pN/Z5ff85Ud45X++s/1Rf/zlL4u0Durh0HyVw/GrauL658vzO07f+T/94r99/XyVxyH/+sffzlmT
1tOrecx4f/vnl9Y//vG3SUL877++/D+/tv9I+LFF7QdUPj8uf+Lro6r/8TfV+LtlygrziKQoiihO
mRLd1/QVRf67ZRkGqQaGppmaNYlB06ys/X/8TVL/Tm6VqVsgOERZVSUmpyprpi8pf1csQ1X5Sb6g
KTqa3P/3m/3lw/nvD+vf0iZ5yIK0rvjpn1Ld/34uDFkWyXnVkAsrDClZuzSHhfHQs53sQUn5cmVR
CByKepjVcCMw7+Vi5+6UPjKGcs6CPVIPFoIulIuFlWZS/aZ4ShTZYoxLiZFLMjSKMNmE+NsLIhjh
buz7cuUFegGgXklF8Z5CDMsrubO9BMRHgf8dRm4l3HetzF4+GM1qIs4WsvdCdV8VlHmSeLo5UorP
4wCnaCNXHGmR7FQAFhVJc3uOmYUs+PBSEbADRutDelNiZgyqeAqtVqG2acZpOG7SKOl1359pWhSq
6jLthVpsDi1+3BjKEA3Y0NpriSoQ+AFEyVCrH6koWzEu5bxuzConso3t7rBvgtTy643rxtnw6o2i
UTlEfSoUhsuiylaG39Gr1hTawQ11ni6sqXPL+bTnLbNyJailmjz4gpxN9uc6bnXEdH0Yhrj0yVLX
WHzHvH63ekuBCZ/9X/bObDdyq8vSr9IvQIPDGcjbmEPzHMq8IZSZSs7zzKevj2lX/5KcZfXfjboo
oAHDMCBLDDIOyX32XutbQ+WBQw2NJDtUk63dA1hNe9iKoB7JFA2kb6CKyws2Z6mrzQBKH0Js6ceR
sTcj4fe86/sw203CLn/ovtUga4MgN09BMWvyQa0+a05DWcYIBtQ4e9fKHOORlO9G0mCCKpHe990M
80jEEYSZ3ndzQpOajqbBioghE1QWg4+woDM4W8MA5ThidBhKp8csZtSxmQEtjQa5g3KWolFKjaI7
+jGB6q+GXTrD13awZsaGblvMRb2uZhWqO0eFsQ2MqVXltDfa0Z+u5ryqQr53sCqKSzT2DDkki66/
Civwa8x2pxA02CAn06BXrFIa9m0DTzxRnpu82kbmjmtn9nr/2lCxf5PFbfFVzwpg9Jj1xYWtK8lJ
1jBFvoieC7FuvJk/2IkQmJSosoYkBLocjGCSIGSjkZC6vRlTmX+pRjNiGmwE9OLSJrLS7eiFmTpP
415hFADdluwimWblMRQRNgFyz4K6Iy4BnkgIrNOaEKDWAJC2fk5m8hq0lfQvugKZ+3nkNaK/N+fM
D4tTUaQzlIEuA3HNpCd+NcrWMuDINlCqEngw6aH0R1yc0o3n+Ifb9r17w8QIt2Bbt8wZy85v7W0R
gV+9ctOqCn5OxDi6+9kuB/q0EyTgeB2Ududei9YawO5FfjSTYlhbzKxn1YCnWbf9VI1fnWAYioT3
oKPl3kwz2N6R45TmU9Ln0yu3Pf6NwrWiZhNPNYHJaxUaXogOI8iGFRKWqFEr1UehjZ1Wj+wyhZ+k
RBUNnpuBg4pqn97+JKOCcYVjsfsfWrvZl6zR6SoIMy2YobsZWwcAKuUC5p5UvcmcdEg32KvCZFo1
pSj6rVEpHxhM0VFLN2bUl3sPVxIQeJ437poUSMkv+AGwElHRZHmJ0kjaz3nj1y0RjZg8b10FVpHk
9qC3yNDwLB3sW+kFxVdOq1UvxIc22VncIMVb3El5DR5MiHGat4ZSMyfmSzpCib7UzPb87x4DBfzm
UWlAR02KJXmsJzmJ9R+6uzjtghDMVMeVlSjTIDBAUCX4ovfChPkNbayVnqe5vwjD0LauOpmw555b
Q1eXekrpqAm7qR/7TFntbm4EpViuHDourlmNzS4KAI5sXTfAaxDO1YgJPZt8ZDVET0G8c9PpKWK0
DfE2d+d0M/QTq6ui9s5IeU/Nh56cQjqAXV34SFZEXV7KVLTJdVnb0GNH8iXBnTC8QzI3Vd60t1WT
6V2jO87YqmBSuXmHuC6p7Tl7mIhIDXZZUafmtdeGs3ld9kkPtJJdT39WT3Pg381NOLhb+muWf2QC
P4kLy6KFccH8owiehtIBsmHEIX1IOyuNH+EUTWBGQ7tI8jN3kENJq1A1GvZQbPzM56Adn2VQltPB
tZxAbluwb+ZmahgdH2LEEcW+Gf2Q8it1qhbgkS8lHavMikllEOBrB3K/kr4+A9TotOdE0U8MJNr4
eZzMdmtldn2pOl56+0xBLvqe6LrV+9KbqxkTAD3qlVMlCSx72TsYNTwPQHy/aloNv7lozCa+N5pi
rPSFFr4ab9I8RfJu9pUriYTvGXAWD9BLB/9r5dou2wZVGNywKzpTcX6JSSrrN77KKwuvjxU8DioH
JsctGr/YSLcB2NgFtwc9GjfyNm2Ohn8jssbrdmNpJfltnhgWUu62LrpdXJQMA5HkwG0Hxi2OYDuH
ceeOznDz31UqXpev+X1bv762ly/l/4CCcQlt/K8Lxofw9X/tX7Jv70vG5Xf+LBlpa/5BFp1LtejY
SJOUQ/35Z81oWOqPpZpc6kIpPGo2KsP/LBodfiRt4SlteY4C9/a/i0b+oKkccm2ly4/NpdT8d4rG
X+qvfxWNrkkxa1ssNMdzHCrXX9OYN80S4L2tqsv0tjGdhwEG1qoeJFyLiuiRyo7IobFQMziB8cUE
1pLU7bHupwFuLyN97vJvYOlPo2lfme4EnV22jzayZas3cHEzYe21hJxotVu3AnklA9I4XBxmCUWO
NDBLeRF4Whn5vEmy6FulwKCKKS+ZfhVsqY3oPourH61NYeUFvGDqmifS4H4brfRbQrUKJutFifZH
woaZdkJ3qCR07/Ja8Bz0HrKxBcIn8Vmvi8wS5yIECh3FuXhIFMOKUXrWt86ZvFO4wJMohcy1hKF3
UuG4EKYMo7w1ypgm6hD4X3ykK/CUfQ8gbdTO6yI1xrWY63Idtai4wjiHdGtBUsbCGk3zzPQB0VqP
Aojgl3BgYk7iWrSL3DqwNmUWRmiIdAA72XOWopLK1J0gfQ/Sv7diRLq8sNMIjo/BXOUQVVI+FyqR
3ywPRpAEfMr0eoyNfeVU0c7qg3o/joF3nqXJY1eTWFT39bjXmqRGN5957FcwoApw6rN80lNlAdcv
0Uy4XdHDXzRj8xvkgPAKz29+q6KSgIl5MEEaeXUaoxdyk5c250OvShIxaXlSzbEHN6jAA2WbVz3v
z+uAscK5Ggtc66608rUBK+xEtFV1sAY3OBPVpC8hBvtHb9SMKc0UHRZbGGYZ4jG2/PDoRp37ZQBG
ysRuHGACKCebL0VjZruwJlpR9/FwLHTeipXsGrYn5WC4u6Exhi8lYt0b0MTMoLUpH3LPQH1R8K8K
HcK+Ix954zOvRnDWC+M0BINDi0oD2pGKbALbCY9xyAC7M+f0LJeZBglphuXRrcN+3wfMjsJkzvcq
KFy+p7AkWquEmmU3c3IZp4kD3k0OkEsZbpNzHX+poslglmhZgDqB9Xl5zFWdipRYRSlPQLmNk7Si
3mdSMHtbo1TFUdgTsVausk/2nPoNI9YCAVMmqtMUV/reT0P/C0GKEgByzqZIxqo/erOJ5EtXmqyw
bGbjtEqFMxWbtB9g6rqwVR2WE1gQfod+XCzGL24fg7jmbAR+OU/2oMj1fJiUOW+T1K5u/Gl0to1X
unvehE23wyM9YP5OWI8aQP3G8zDRTkPMVMBWIcbYvBffk7Hz8g38LuNpqPNx1xcWBLNcWxdszhzm
94xkxsZp73kSNV9Ch2gvWZcjzG89PbpIPc+VGbOvqEm2NJ3Mvu7KhtSPYtQ3aRQzs0jF13rS83Xv
mpCuG4Iwz0h7JTZH+7FPMycNBDNq/+DnrbaQAqegw00GJ7kFsansOuvoNHm2b2s9HXzDsXb+lM3P
YzRcTVVJh0cGzKvYzgSvho6ehZk+DaF7LlugVxVTY8fnLq/b+NzsEEfJcVEd5OHejvplLIOQzaNo
CivTuXfKhIvuor5MmhKXi48c2CqCFvo0loTGtxPUrLl5hTW64zYp/bPE6KmY0+xbYAWvocW4ksMz
d5JkNmW9VexpJNl31BHxJhHmLQ4n5GS5WV5UVDTo0CjPdo1qpxtnEb2lMZ7TqF+2uYS11cAlt2k0
WesxHUlkDrT+GTYM00QYN9s3b72/mhFvmw8fvEq/XiPCM03aHErQ4F7aLG977szF+hrQzG2zbe2V
JscwWacrnNJiB1ruU1f5h3nD3w/Hq/Pt4bhRxJAE8229gXBWP093zvf5Qi0RaPHG27ZbefZLnLhl
puasmS9/YgFcRJUfXprvznZpC795aU6GUwjF2Y5MjEvyb/VCoQt54B77Th9L5ezh/H5yzOWU/umY
SzvwzTHrIuvC0ZpuHX3t98lakW37yXf4vqH494v6obHoe/6U95wV6q4NzyjEtV+qNdcTa0Dyw40f
w4O9inafOQM+O6/FEvXmvMJoanFrQwYkIMWr1my11v+/Nm2npZm5tH7/69p0//Ltfe9z+d//LEtp
SkoqT/yKtsbtvXQS/yxK3T9oIVJWmpqfu2IxNf1Vktp/OJZnY3G0bQ003Fl88H/1MQ3nD09YnuW5
Jk1MKlKYJP9GTWrZ5vsOv9SSHqvS/OMgfZeUpu/XRD5ZrnRJL0BIYP7wTQbC+yCk8QX6UYz5vra8
4mQH1AIIXSL1Gvimje1TOYQrtZQ/euPSUBrOukFa5yKokuuumoqT5uUHXVS2UbJPdOuNV+bcJ9fY
oHlMjKPq+suAlzj5DaDQD34DKpac4gzUr4zIljEKXZw8ycsD/mIgk7NZ9/yilUwVWt5atteztIpT
alTyWMG6qXdO0cufEa1W4KIgGGH+wXfvgZSaGrtKZFg/JuXzbs1IAblGp+I+BZoCyhgGSR/KiYOr
WOqh3PuxprMWNEXT3YnSMr1dp5z5VCfERxRFRmBmL+LXrCSqkJRVf7wqm5DPF9KzvaoHlRHRDs2c
+6vr+O+CRtJrFWT6MaDAsYCOCkh2mU44mTYf5YMvSkjpNWLbU9zYNUM8sz3ouUb8aUr500tKcESh
PT5FTVz8aMwah6LTZurFE52q1lWirR9mj6x0b9CShkMqhaJzZvUu0TmGJkM1pR9wZJ8K1dWjLXg7
ZXaArq4t8NDk8QRQ2+CyoqKdiT8Mhsm+ni0N7Ml06w5Vjluccpu3zbbKyUuZjQJjgzvV6Z2Zm0R/
t42LerbQJn1ZbejhJRsABOynLKf9ORVDcKXaDo0HfJnkIVB8R9IeO7oaqOLR2WgIoKUoWVG17ooT
pYb/NXbM7EtvAA8sqZFCUhY682D77fg0NC0rqzbH61T2dbuxi9S8ikPhfJc65yA1o5ofCu4lUGpi
l9EIJizg2IEw6NtmRY+xCAJKF4n0fZ4rIiDp/zvPNQ6RS9vt+QulK4cFg93U8Jp1qb/LyJtPthXp
qzl1xyfTi/XVVPp8UcpUcBKDdDh2TYYISbdpBC/CnP1Xx0iUuhOB4z1mZqMffXsszR3TAoPYwWkO
yfYJZj2sdRACP5lJU4ebm+rwRc4Rza85sa1NZtjyJ2+38sYnSAjjxeTUeApCRXfQsDoWbWqo9HIQ
TGWg1lZhvWryonhqRaOBbzbtIU/JMKJIJSldx9ExJ+D6Sz7mGDTCtsue2QNJGqrzzB8Pg6G5MLu5
JXCNO8PLvfJmEBFqWT9Nm59DPTYXk9ux9kzCt77KmLvTqGXwvah7/9XLEUFGRgKN2aRz+ly3HdvW
avL7R7qprHRpOswY7GmuxdpNKu9GR0PxlHRxwztIN9NeZyV1XdbFTrtpzLL56RNqcF17JuucBxJh
HMHgUXmTiXFRFPx8bF0eDU3hDK9JTnezJTqONIKoCW4kyXJXLobR50jF5ikRyXjt2OOz1wzcRUnG
Z4g9ER7pwwdXgFdpQ0NSmnBIN6FJayyflk+cBHZ8zrShufC6dt4rUzJAGaXDqDOPhRkfG3soTmWk
i+PQtR4qKyMpNiav13GTyX65cmPDp0ded7RyxKjm6PCa15J+My1u64cly/barVhTeVw3hO84tXly
LEdAL8JcTfGqQvqIk/4OOS5BFh6SJJCMSfOzmNkj0H/M0h4ZqzROuUi9m47cFLVmNZTPpNhbCkql
Ypk7dtZe52iAbjS27fNhFDSBJ0YMBzVzibNq6uOzEPVMto3izLpQVgETLLLsW7fAUlZE/H2/nLlN
/VEHkMrCjKvNOsW8EiUmT8punJyVLiLzMFpSNLQDLSbXRtCw2HW5OJm0btx5G/Z1QHqo6HybMORp
vhkVo2XBeO3JqUbk+Um2LOJwypD9jjaq640oCM9bWUbD6i3Z5+nIhz4q1LwwhlujOI6zmFDYGnq6
jueu+yHcVP2csopdpcT7CFp3dp9a9tE/4Tcar+z9azDQw1TnZzzQ54l8q4GU0ooL2mwCM+dVQXdT
PljkhYDy1iobCb3o5M90DFlKy9a5diQJHUUfocwiVogTG3XfEI85MvLoCt/FaxbKqzIiBgm5pr9p
nQojZpZVx9oohzO7rhgtJF615H5OmfdzdjrsBlkWXUZOhQ40pQHaxK06EyXzZp5z5OgaLXnI3So2
aUaWbfloRTBvG10O56IK8st2UmqD13K8nBFsgkT3vB1GHqhebWKs+zlEJVD2vQPrPFkkYpmdnI9+
D2AWUjQJvgBcx3lSV101EHxUmvkxd5juuZk3G+DAg34ZiITfoohIkB5D4ZWdV8bWkwz6szkx1/5Y
NBXdJG/aBqGXbTuHBMwhkcV6nrCasHGcn9N2ireZhYnGKIjLGJ3R3IV+gU50aIfzQcLYacKiuK+b
1rpppA42MF/FBUiB6o4kxeloBezTTF/UB7a/GDuCZSfMng7ROX1mcVkGUbQdBWG5gznU2WpybWtd
RJl9ppzY36WG35/xTALp1w7NQ+0bxTlZATB4XKJCjKqQZ7UWydFyZ/MlgwqE0Yfst7giz6R/KTGd
OQqvXavj/CLwdXHdW1V9sCTcbK/O0/08+8Y2UTgzqRrCfZALuevi6FS6ut6bRlrtVRzIq1oiPWZv
l2wqkvDu0irl3m6zgaSAAuF7QCquMifSKEm4WKFAJM1QkUQWsVM92u0w7LrcJ5/CI5iobmHrFrJh
WllMXwPTanZ1FKakiQtyG1ZtrLNjXps52gvkFUZhh/wti7SZkQeqz7P4UpVOt/GmAe8RU7KnJg/8
66LBvlXgy/vSmeycq5FPHteAm5ukgvScieCaRt2MeDcNDi0ly2MXxtVLVHmKqI7Kp8lYN5B1qwBV
ddRZ2dHEoEEnz1eEi+FJC9XSscprn2ZVrmghcHp12JQ3RV58LdsZeu9g9i/McbHSJUaGJTGEEDa7
1j5yzPCMum+6yKOlLon7imjsOX1xmloe6fyFm6wC0jp4lAjxXIXnRoY0uE3QsM6zy+SWJsYdgw7z
SGdfHQ1JrGMwjSRFUDmsJzW3+zIvo63SVAG+YVXkeyHaTkNbXNtB7fRrYjfSg1+CQo8CW6yIlbUg
JJfesc7i4EHXsDZF55RbPXX2qjVK50BMV4yXiK8RUDLPGcSqENoILo3vM9OJ72drMi+DgoBhGWrn
Vpl+drCNOjujjeWcz22TEfNglTxRU3kImyomjZqyEu0ugR2yjEglsiudYnw28hchQnVZ2k138L2G
QGHTs14KrxLQB3hhEMnaoTvldSuJ0EqzcBkHh/DwuG3OTSIP1n6WhF/aaTC+xnEDiF6Uc/8YBzPx
L8XYxNcM48n7NlzlMpgB7FukQfvTK6f8OaxbnwCdho+TW6o8BlajD2VtUJ1w0BpvISlzmQ1wPyUm
ZU+cUHs+C91ueYSqUzgZGKrirLjIfbTPEvEcHFLS5Mqglccah8J+CgIgloVfbPB2RDde6Vsn7efz
wS1TWsCdNMAfiviq85Tz1ZE6PSuzOLqhyCl3KRq+A5mGVJOWztTS0rLPyG4CohgQdt/3nXVLB9B8
obJpXwdNmJMa8VO1cwVhfERhlVco/SI3ry+8Un5pMMbRpWtMmr0VoesOLzG7HeOdKLL6qpiH+xFr
h8/3ufP9Nj3niy8ubbP2EFQ3ryGo9aOFqugyG8fvWd/ZJpl7Q3AhlpZ0kETjUbeB96AGayCwibM/
hdS3vCRqvOoJkUIUSclwcLp6uNWTZf1IOsveSqdLU3xZE9/ztJiA7Vniy4dUG+NfdBgTonXJC2Lh
ZNYRH53LcU62WtpZBJuIe+42Tymebq1K4P5qrKrCgkZXV9yS2izuY1WRYhaFXBCpR0kEVdiA6k5k
iPtmTN2zes6MQ133UMZHPhAhamVHnvec9sWm0j5xWMypTdDlGLJwrJWOWqfsZ45JnkHtTrtC7vPO
qU6C3pxNKjR7pVXlGOFEngFX+LxRqr2cG5WWRDmlwQNKDfNYCB6g8N+Ghzq2WvyjXXCbleSKwdcz
64tsyozLikIIJc0YINjNfRcXgUosIoV9n8zxhFBS5LOjCG4sLxKk2mg4/1pX2Rnzx/k6xhKztQmN
Swhq5SW6qRxuNLxFsRjOZ235323IG2xsrXwf9Hm5dkzRwHYZnAowe4VnfTOlPRjPfmDubjiq3TrL
BF654GA3dLizSyGC7nJKCjqf7gB21iCvMkdUa68Nw78DQY2csjYy46QcYTy1tWguGiaY17q3oUpo
Hr3MiGyw+pWHwSQYQBum4YVjlvmjn041g5eBqBidkLeQOZsmcC9KK8Jdag4/KMmwH9nOuZe4T7Ih
EB0XtpdyHXpDYMZSkXtZchLsa3iIO3H9tYlFeAh5LKxjE4Gx46nsXObYLoFPfI/i6b4T3iMvbNLL
/OJKY9YYqmpY9bW1yZHvB01276uQqLHZuHN9lPrENR1HrfCQwNxjdo/bx2/Ec24bmGny9jH2SZRz
liKztsctrb9k44UzFM00pRc4irMsNQ5GiM1uxFIVO/1lERdMKJxToGEgYNQlB156B937wzrCxxf4
FZaPembnlZBnH1Jeb2wLExyysXk3ZNmXpu9utRV913aP4tReMobnKkILX38ZxfSj6whF7XsicfIf
5IXcz3X+vQoTbx8ngOomA+n69DWX6VVnYs1BLRVZPLRHmvZEOhMNlCAbB+Kf+Leu616aXXyXujjs
VU4enlwX+rtbkNlHaANA54sun4+eEPdtKW+tKdiK3rgvneYwOeEmTcufeVLLtRXz2kXaSzIjQLC1
qT0UyQKiNhw4wmoGhGDpcQjDQ0MmmFUHE5Sb/NxUmCt4eJ6nzXgnEYGgITWxIZQPzHMeq2kAT5VU
d71DRCuGb6ML+YPVxnOJTGram8rVl+yNHkVAE93wbhsEqYN1zb5n5c4OMX+wN9JUFOuJPCTynjd9
SCRY2At8TtEO0+JOxvD559jgRza1+JILZ4XlTZ+VJz+gWgvn13wySQLy1bXtG4cxlFuACrQvR94n
8lvlxC9BEDxkhBr2YbxXfbWvxEPGiI5aHsO8vDNyx1l32Eh2OrHuk+k+bNiENHc5fmyQ0Bu7yn+k
qXmHP5B0ZYQ+MqnWwlj2hCAOobhzTPICumej678ZinlG8s2J469FkczbOCmOdlL+dK2ihtwtdqHh
3o1V/zjE3+sBTkcE76H4aiNya29Mkj/tJeqhjU4ZYqgoXiDJbAUKbCV4qxQKv9xjgqnZKtPJIOWL
FEopwwvXjk+A/QLCVn9ITHctueOsMOWR54y+okib62Z8wVp/8IhtZ9S5M3ibOgyi6qnc5iYBVYa6
R4hwP5Br0BX5M/vtdSJPjn3ldQhalrQMHK9VrwmurP3j3OY7l12KO5xSm/jJNMe5i/W9bf0LMWaP
ThttRIu8d1qWK24ZbH3wXfCz8logaSyT4S507z1M/QrB/GIrScrbmWmFP/Rni0GNAvgQgXFtSqIv
m2YdWBZ8/ch89BSxtwXqdjJe/dDZp9Pi4bryUDcXMx+KwJrGWNlT+FUl+JsNgjF4iZkdeVmU/msq
jVun1wfXc3/E7CADy9mo3CWKCpunZa0JmZlyh0iN7hrT4dqnE2YE/k2LN2uG/Cl0dslzfaNle8OY
ZW0oJtZtf0JSex6Qcz7L/Hki3NKbbSRBJqiHnwZOvUiD7Ij3/HESXtbMpLFk5D9UhtXGDcl+hlw5
nFCc3BqNOPWyxPvN1M0WmcAG7PCVE0/ILRRx2kHe7acU803rgEThc0Y+rjmvWtJBTBCldUA8S6Gj
9oyXa3bjWKn/1ZxpZ0QiXXfeaQgXNEQUnSuDHozpd8m6UqQ9tPN9k3jFBhzGRIENdSwpAp6vQBXa
cr73aS81K4bHSXoVuLDZt3PoJc/ZJJuv/cDDZe6bg5W1PRF5xEA3oftcm66DSc3HSo7adF0XTrpF
rcbCypJmO8WKu98qijVet/YYBBlS9rxfbv60G5CzVe5AFeCTsDbufeHLl6iMbXMn0Axf0aCbMySz
I37QKK/G4kEZYzDwGoDbQyqqUfnztkmsauCOc1zy/PLWil5UX6SEQiCRypYVUjxERWHXr37HqybN
6SJP+Kfp99ybkv1cuBrVgJmsy3P/OaGa9R/K2VycWX3/ZPDIuKqcBEtr7qCOnJHq41B8lEnUhzdD
OuqLlAihQ+GblIlmamMwfTM/+M2Ubxlr/WsERVve9RCcoH52bbQp4uOQr4ulWc4wTw1Nq301pNK6
YjTv7rGgJ9OfU5t32vO3E8X3w6i/H+vDhK+nJdGw1FemTNWud/pga8kR91Y1lfvW86PkEyPEb89N
eloKc5k8uB8cHZnXzLHlYsMls7Ku5H1WiFUtnD91Uv/lWS3DrL9dQcJAPQ7hIGr+MNgQUghtlB7D
9+KOW4LOK2pt+hQIeoHqsBaK5pMjvh+v/bqONqdke54pHRvB0PtRSuylRYI6c5UF3Te5BHgTbvZZ
eMbvjiEtLhpbdc/VH8+KC5qVI4+ezgc140N6Ep1x/89L7zcXzn57iA/LwQ3daBo9zDARfKdu2C/s
1cD41roM3ZHVlY//fLgPzqpfl81BUMzbAY+8i7b//WWzqejVgNLRPJO7adgSgpjX+/bg7NGBrtR5
a+MV2ahmrT+BaX0YpP86MP1FKS2tpMYYsKzTN+NQaYHTT0i0XEx8+jAf5vJUb4cNkWzrYTUkz5+c
57KsPyzId4f7OFX2xqSvguVw1o5KdSe6y2hN0vs5QRfR1ScHs39zMG2hXqc4lIweP65++jvlwnua
9uXRuYg34SY/dBv4QpfGJv7k+YF54u9n5pla8c4zlZC/fv7mQhpGzrSKOVZ8YYLTRSuV7mh8njHv
WunokHzugfztAeUyH1UWor5F6ff2m3NVW409KrAYT/kOfh2jwQPJ9gCxdtOmuw63evPJ9fzNMxId
4L+O+OGmCEGQB8xuVgYwz7DdEtxaboBareAZIQ7f5E/DZrqPdp9d2l+k04+L5u1xP6xR8CHOKPDZ
G+ftJsjuxVqhEVgH25tjGK8vTiTPnyc7fzvcls4D2tX76N8VgPx5m7z9CB/Wrd/7dK/5COZ+3s2b
/mY336s9HcCtdTDWAVvoI4Lg+/72/+B7/s2j6N1V//BoYMRo9P5fhxbr4Q6PP5PJNdVXsY7O5Jbv
m/t11WoQx5+JJazlj//TpV8+3JtVbam/Ds5OYTttGeyEyYVYywtM3ivzyMAA0wV96A1D4+0nq+2z
9f3hTaJa3SXLagvCtVypM/OyWP+61BSMu+lY7j9d3r97XLz5jsWiEnhzrlFm1X3JDbU8LpLzCiS2
eWSG9f/wuPjXvbRIIt4eTA80TLGL/OfZeaR1ZGuWM+PFncvj4tOz++3Nq+DEONJFavERnugFddQR
s7Y8LohIRlp3SDfBdjlDsskhOj04Z8tz8TMa6++fi2+Ou1z1N1e1CasyoPRedWesWSJ61+nO3fgH
cnBXJtyVz59Sv/kaJboAgfzZtYTzkWc/B3JUWbHcquIs4bKOLNTlJOfLzx9Nvzu7dwf7cH90Nvnk
RKW//RqT5XkgVt5+3P/fLVKKK8ngRjhKokt5fzljqxazCbKOiIbdcLUsmj8XaX1GhPTu37oFte0p
y8YNLC1ktUuV+uEWTOzcbFwSFHveL/ku3MVoeC/kV5ermW6Hw5x/csDlw//rafPn8TyFL0dQ1ykK
ovcn17n4f3JPr0zaTUZ8TV7fqs6+/fNJvS8e/3YM/eEuz2zR5G7KMaypvk/hxh98f9CP/3yQ35yI
oF/GAnRsmwv4YVkotMGKKm8VgyuZyf3RbrkymFf+81F+ge0/XC/p8O43XQIpKN4+XK9ERnE6C9CL
FyhFt84mSM5zlOm0AX2EAWsmi8Va3jm3TNA27Xo6NdcA6sxVxhuS5vDBBTsUQN7OoIU5q3/+bO9f
HL8uM4Y6BP5Ko6r629KRHWEiU8aIBGmFmhOir5uF7dnEKzNP8chE4umfD/ib71VptGDStIS03Y/Y
2cK0U9GRHTVU54YZXGTG9Anz8rMDfKi3VJJYTJZptiT0aTpdtCuv/Ywm/4uH/eEbfXcWH0osPyl8
b4yh2K2HaSWfy4s/awzwKhfivmECddPd54+fvhx+s17fHXb5+ZuHtDKQ+IwNAUBP1VN9BIy56w/V
nrk5lZ3+2d7m+7/eC/8NZu//aQ4e1IpvVu5iKX/n+b6Ivr3W7/07v37jLwOP/sPhjqExYAr2ga5Y
rN3/aeCx/pA8hlngJv0CSy518l9qSXSU7FbtpUfiaoWEkXLiL7Wk+MNB0YjvRnkMQFx0lP+GVlIt
JqE3j2gXoSYPaKoIQj5tNEvmh5UiOs+ZCwwpPdlsPf4Sphy4LlG6e0aMo9ivopHWgg2OdlU1jnme
OCp56lPb3atC9Yc0GfVPN0+rB78wmj220v5H0NhkEIV2/IiDPL5xZt8CzFSE1bYkRfJI7wpgt6BT
dVyet4cYuOzTGNlMMVrLvO3TbjzDX54dAifCAg6FZ+/oybwZaOKRam82VxOzs6MxzcXPBiXcd7to
2y/o1axb3kSAmDNXZ4xyWl9fguyN74mqDLdjljZA9uehuhtqY9qYY2+fPCOfX/+DvfNYltvYuvS7
9BwdQMIlpjDl63g/QfDwkPDe4+n/D7rdfSVKcfl3j3uiUIRIVQEFZO7ce61vLWh2jknaGjsFcWYQ
C4WhXYUQAuIXBD5mDuG1Hsxw1yetfipUu/J7liu655pzFFG5XuqkxU8y1FN4Owh9ndwoHFRQahr5
41aMa2cDLrijWejCk1NG0NOkxDuzUcWumtT8kstBvLSD0Z4nPRVHWYLTKLUuvLejOTvRqCV2k8zN
b4PtrI/4h5friHH6nNAzuct7LT0nISA0s58iDqpTxUCFhlrQ4xVirk6v/Jbb3D6lva1/WelE3jyy
Nuy2Vt66Dp1lRAJyvbfLXJzGDOEe8e5dHPuziOZA6WPiImWVfOLsnw4yM7ANGIXGegZw8jw69mYN
mDfAU09ActVE1r6zEFEKK1VuW9l1x6LIqkCqW6g3w6frjDH0PkOlA3tiXJ+ltMmyWidDOxetAF9n
JMsjQm6eExX+15qrf/R9OygAdgSPGdzUuQ/1xVcWyziGpugP6axMj+tU9mdjNJ2dYH51WCNGqlEV
k3WmEHj2EGfG9D3W6v6grUnpGf2ag6rvxcCfapL6XUkhas9T3XqG0SbkeGvqOYej9lrgVL/0aT+i
WVzic1r14jvSDPgzyOy6vTDqCHSpNK+jsIo9YgCwQVEafi6JJsG9a/SBaMouySVh/IrhqTPqn3Zr
NK6TAlQYYtUC7sa0IK87ZrKjSeZ8TIipJGCFBzm0E3dOoAyKEAFOV086ybylSlB5O/tRnHcvfYcD
xq2KTT/WALzye8tUHqDr1jTWuzZ+0EpbQqhqxu/tkonHrpvXfbHgoUberXzQazR1F3Mqwr9aTZ7j
clwD/NrDUa9NcUUzqN3UuI6PTZgXF6mNTIRpdO6zOYmfB3tWr8JZ9Gtqd5DXlXV0tTxGPqboj5a1
gOpNGuuI8ggjnSXhDQ6RjXU6nveiwmbNulKJ44T5EXhalgfN+lDXXUdcVlx6cWMMt2SLEuoKpf+K
97cPGH+Xe5B+uj9bTbiTihEFFcJWzPULqC8dyzKqtHo/p4xW1azKXizssCdgAuX3rmkIiteHCcUs
owfFEjZgw6J9QpqkB1MizXs90wec0wt02xJxgluaMJvDDOM7uiQtQCeA01/R2kunhTU+xJaIDU+J
h9lDDr4cCwxevDAgGquCfhHLbufLtMxrqMpD/oKsIDvStSNAXiqScW6x4LyykwI1E2pYP9Ta7sns
AEEAURuHL73klth1H3rI3oThVXi8an9SREwbc1KdS1K01VuyOBIM7bo45yEvmp2JVfFYx4i/YJdr
Fd6SKs7jIHfMFu1Rt1RfsdJP4VGoNqPOsIFpTlOgvWlTMT+PWo19TkktJI9lD6PdXONLNpqpcTBl
Tb1XVUhaBkvxeqfCMGYiBb2ZwHm4VWXiRkJOZgQ0zsS1bsPhMCO53ycakMSyRWtvhq3AI76sT+Za
iECb7OkQpqPzHKJ5OTQOzygoCcU4M/RF0iim5E4D+u61SOv9znZCeL04uTsGB1T7Rfm64GBHKZcL
oMkDVMc1hilUp0vsL31bvKbqeiNiET33ja6hygRUN1hMyCxtye+YAq3HtVw2fXg2YTAd4clNGg+6
CnZNs2XZ7Wy1TrH/iJRYiJX613BxZi+XnpFZYOdSfdTGMA3IQYINO0+OV6UEBkW2guPKLKKg6If6
YFlKeGuNKNfTZNIvEuwk5s9G+VFG6qp6td15mgz9Ek/FTu8sUk2dtiDHPqza53JQhveqDaPnZGNt
JjlwARdxzJTvJixpyS5a7PCtbjpj38uk+eDNyoO+WImMLKZ28FmNpg0sPQAjzJ35WE7TMO4cNWo1
4LZ99kXqyRZO8od4AeFWvrPWAbHTmKQKc+9QkumcFEyv+7auDlPYWj9xClTPbVZm/KSzRVB0WPum
MGH5r4ZS7+IIboub9rNym9dNA8mxyN6jSUHVZ2CB8zhjrd40V2hvRyeJzO1Jr18nuwB3PGMjDYVT
7eJCn05p2EgwisIK2tACvJ4N6642cmDQhdDrW3Zp9d5SIF03SdtfBCLRuwJD4+yacWPeJmj/Puq6
QL9Q9uYrpyqe/nlo31EATye1bi1PhCPU+mYtwbgqCBePVacDQJwlk+i4RqYVbjno0lRcpGpeigFZ
d9b15ACn+KrJEn+VTd6j568TA8x3WCTviJfp5Q1qpfnGDLWgdULnI1ER/Wfp0DyoKqvFGK/A7W2L
Nz1X1B/OWIpDmAuSHYQW+mKU1r2CjApWq5ElEACs2Z9qwwY2qRDmsOrFZRqdaO8A7T9ivpx4yKbh
fuiIMjCMbk4YHY8QaGVk1DcTGnALX/NaPdVja6suDBw0GSBqzuPaDvfakBOxto7z4rfJCBy8wcH1
CfLTfOjsrnoKrWalzbKGYsMntNOeQ0Wk7x0Rxd/Aog3D96GqkBMYFA0db5U57bsq7gsXD26fBHGI
jtddVUTmzZD174tqFb7U0yVg2a9fl9kMjxUt78DSiuW0VJnmqqGp/+wrWQ93GESMm0pHkwxwdGne
dS6m4BzMm5w0XXyrSlaBuMU1Tm1bMqtNIBu7igW3Y9eYmdyXoDVe2mwsAka5C4CFOAcUOKlquO9z
W3vtWr14mMcN/GvMNcCKDcw4iEXx0dFiSKkbY5+i9eSFBFR00wq57MJhopyMK9TSfasVb/DKwrdO
5Iwf6hatiQYhv5dGe2vGRvlosDJeO9CEO1Wppr3OMuQPK2T1xVbSkqwATZ50JtE/1rggbCSKkC0Z
U7pFvNrWD+HUkYP5d7KzIG+i6DUpY/NL2qjfCWRfxwcqiaG9FrYVJu9liNsH+RfYjxqTc1bPbD8K
ItC6iasrRny8AVE1X1Tiuy42bzem65JZ+jI/N05qvugjC+CuQODbe61hwTifB1bIOxWYT8467ygw
UfWmzbKXKq/Ta9sXYM6KLA2PVp8YM8q0aIwuXRbbH3M02G9TaM7kQoxxVD1kuZ6kbqKPNaMTZ0F0
AWKEAopzTzRbbpwa9Utdx8t1rpJ5ILglc2oCIAxxu1B7kypkKhGSeaOcxC5EX+PjFZ3lZQ0RT+Z6
l4FvF9mA86ZkVF4gsQs9lAOjX4YjoHt6pwQlLyNqibwaxR4JcUiBLJPsmwXgEUGJppKOUnSrZHnn
dXZDfWzwBsXj9G7PUzq6AvMzelfQO/14jqZ21yptT2aEmob1oS4UskQmWUWviiyaO43k5gqyDU7y
1yZpqvnUst9eKT865ZirMXxiKVC6WQqyNq/o0BPGtbHt77reBJXeyKAL2QhckYIHIEpjzn7HW9xa
Yv9uSnDms1SNySRdR5VJiP1rurRc4qWuYCFkWHDms/DGp85bD+2nvIi3/DDhu/CUq7GrdsvnPVEo
v+ly/bU38a9Phy+Gd5ABJeScX/ouJltIXCMKE/KmtX5o+Y91ef/TAfzuX1fy59n/3860EC8002IY
z1FZQgH4a/djVUROrQU+c46ChB8j6n7zAb+0if+4BkMFkeJs10D//ZdrCLO21je9Id6JI2NPH3/8
zt6HLvVngGblN723v18P7UCG/TrjfYte2C/XEztzyA5Fad9fjeEYwe7/z/dr617+9Xmw8V07GDkF
sQ3y19lFZ6WA3dfSR5eCGPE0iuco3NfzNaSyNnF2/edP07av++vHWbgiBJZPy6DL8defB051ZLQN
oNFrfSxOQNHdwVf25Snyf3fjfpmGb78TXe5/f9SvSaKxtrD28VHNT07UfnKiu44my3P2FcUEQZW/
uTIaQ//pyrauzZ/bbpz1lgJ4hW8/LqRDuURVejSKtyhZRJn/jSnm7z5v++9/avOZ+N8MZyj91oeu
TzLmeBBH1uK9OIC0Pvw/XRyaAthKzPytXzpFQ9auCOHQn72QTMZZzp/PPBtoYj2Has5wf9s7/ftC
sf14//7AbQL2p6vThgmNfIQDrfawAjCebpkM+4rjGe7ki8v4Mu7xqPyu0f0P7/ZfP/bX+aw50+mw
S189ITWgltrm/oLRKCeH6C2//2+M1P7p/fvzhW7//U8XSox3LAlD8fOj/EmwEKfoPt0lPxAmcqGG
cNOgfsaL2n9bjr8PPP3HdwRBhaZJy5SW9atipJlGAaKDyf9xvgx7OBcuBoZjy/R5cn+39m+0yl/e
EOQUBlQiYJe6/beHKKqWaWzsxu/98pjf0Wq85xXxt7Z08dXv40D+RjPyu8/75RlS8sladITYWv6R
cGDN+t/lh//D48KCaQhmsJa0hS5+eVymZYzNDqnvuFM9NO6++Rm+G2QhkuxwS0X6O3SE+NvqiUoK
3hN6Z6hLsOl/+Tx7dJSqXOZAfKgneHc32YEH53F8nd4NtOCeud/EA9ngLp9hIB/yj98pjP7pCwgV
SKiNUgVgx69qrahIR+rnNTD2Gya8CwAK7XKfSA9WHc2bSHEjAH6vecIlHCv5TkxK9a35zWL0x0P5
lz1ku9dMMSUkK52Gzy8r7US7mmyPZpceI5BtGCHcZh/7CUtDdGaJOhl+H6QPzQ46vL8Ghb8cMLbE
H9P5d0/03xapX77IL0vwSLdjCiHD55KAMYWmizwXBGD9Zu3dtsRfL9fgfQGysS2Iv9KWyzQ3jaVD
GEICLqFc3tyCQPwk8az049v+gKnksgZOBkl+Z85PMGl+Kxz521bDdW6LBN5V4H7YYf66RoFC0Auj
b3fGHicsUJ29HdBiUnecvPbq+X895f9/mvQ/oCv86bf/2zTpADjgW7v8GSD8x9/41zRJCGDA6PrU
DdUrpbHJCv81TAIGx2/DeiAli4Nkif0/sySDYRJFsOmovK+MjbYv8L9nSeb/tJEdaAh6eZX+IBL/
XwyTdMqrvzynfC/eRgpvSD6C8h7Fxl+fkijt0tQo7cbLxwwbbK3XZ1yeb4YlrkXd3JaTQQgeqpgB
p74r+mIO5qba5cmArxidP0f2yMf3cTKKjLGChStsHMzIb6S8U8le2mXqID31pim1fToznijtiHAt
yGs5qhTApKkAQxCO8Lca5FQjZr/FbFHm93nAkMj0G/4AlNoXDWQFLUV2edFj9RoxcpmwEDnqV6wb
uZ3SNdv60wX6WrmK5hitc7SFGB3mKo7xIBA3i3C797fcS5mFR9oYjTkoL3VnnDiy75SEcVfsGB8J
UfaHUN+OWvSY/UIjFhEbCdLFbBm9RBkfk/k5NAYfGm8UjOAVVLwEqYAOm4UAbpsatEgj3NjGYGQ7
yckACMmdJRovyxqEYyVhcwA9P5LJvmRlDKw+Ur2lIxvM0U70BmC+KtNhhoB1qphAHOZhemfc0yJC
u0xSDyoqSCz1jMhCPJRkeJTv+cqkJ85+5P30pE8LPL1l+GbnyApiazF9muRQm39Iu8J2z+3wsv5b
EZKAghjrZ6jhkFKd3mWrx+TjJD7B53v8ro5Lh8P0unmgaWaq7ys0VEzMQViQ4xea5WnzrK0KvzYB
ZWooyd3WElyss5OSbXLS6i6om4oszcUGcmtxTle74R4W9A6/1uxpJqYWpnZuxZyLLAP7mEwJoXYV
8K1MDr42lIW7FrHqRTqe/Tm27/EWkiKxjK+6VYbu2jiXyDJV+Kdks0SRTGBxrCFxEzg2MxOV1TJ9
lq3+00Ak4eEdf+5zAZfgfcBGpSn5d0APmKFUEKC1lOSNkcdGhqKqFCen3wtzy48bFFJGHcNrMPvR
JVUbHgrrxVGm50Rx7vo6e0qbHHPRDHKvGFhjZ/0jxzrnxRPQu1JtA2FBUMuEDnK+b0Uw5CkwB1zw
RRz/Mbo4z+2Y+/1Mt0iOx3J0buY2/sGcNfMBoFUWc7qxwKOgQ0EGAaLzizJM6cznGh73pR0bBGW7
LrsTw2c6t194c1XPSqCKGBEacLvBGMDICNP1eM2Md+yfxHUUiIvVyvSUWQn0vMQlaQKAztCKzxkU
mzXSXokwAa0/bxHOsrd3WmsX3tI3h4RkrHqePqXM74ScLF9LS3/sHRNbLeiSuIn2pvLlhM16Trtq
9dZWJTkgal4weha7QhsZrtmrshNx5bfwl30gBsJPZgWYolhKENxEmBTb4aSv8VwVSeHVq/yRZ8qh
6UNCBhyOabqTCT8y18mnrgGFT9aPtzrWJ8HTjyGs3R29+XSfN+TpyIW43k7W3jg5IJuXeDypjg/t
6MUoy+wIOcZlJd7A2MTglIV638/luxqnASQajGLUxF6eLTwYnVQ9BjcvhmVoQV2W32iIvTPhTr0Y
EzTeTftbVheUUvErTmTC+QZImJj5b0Nzgqw+FDsnI9MsJpPeN7dkszrmLm+P97xqvljrhiClvPG0
+cbulAiXiaIc9NRfMUfvtHRvx5Lj4lhSsEwYocumrPD/basZcupGIxZ5xScyTuDa4XUejaT90EkM
8fQa+5UmyQgGdOMvg1F67ZSTxJp1LbMp61mBiJsNwptHhZSkkBQ0KZlaVdEBn+zbUmIIWhOsZWYh
96GIVn7NasGNhq0KUdW5n8fLrOYDNIrMDsblrrfDhRHUc5ZYw65ReoyB8pPcXBqKHRHQzPK+cOQH
8ALvTDV/t2Pl6GhZc5GNcYxHKH9Jl3OfRsfaI6vA6Avb52Bsw0uDGK3CCe3d0jNou0f6t2LSdnge
MuImq7Fzx3F+igbWANq+pQvxEgKDuG9y5WZOyWuoE0FSipI86wV8qbIm9yFpZ28tlVdtAxHxkkaQ
b6R4G8VFJ63Jy8EJ8cB+D6VNfml/nEr7oPQWU3poR5ivJ9VNK/nDQUIwCfNrULpr0o+MvOzuZh1O
4HPw5Jkm1HHsOa4y3sCjN9yCWZGniN4gIW52pSbPjq2JPexQziFWco8RKNknElnY+CatASB1xFu9
RPldhc2XHDu8RY4p3gDym75k/gv1uWJuYGd7rZL3c18dQapYAdz+CrlZvCet8XGpYUAyojlppPew
T74ZZYj3bfiaQzxik3zPmQYHUnMoVOsaJeyA/yuMT63Oc5OFREEx2yu80k5UL8vfwlh7lOkQ+eOk
0PEvUbsRibItJ2C52/pBLBNtb+LWt1c4VzN8rtwxlgOe2Ll4QTz/FZmy8xykH+yV3xetRe0RrplL
+i322BC7b4eJcGK4I0FmTcPMYs2ens8R5UJnMIpSzENTTwfV6Klw5yXxrKG7wlQkeY+ZD12moK+t
NuixlW/PcIZdl8XRDEH/J8FSRKekzu4FP6VbN+OlrMpnBmmEZfFygYBp6QOH+kHJbdNVSN4QWr45
xsYTuxPAZQJ5yBgSLvO3A0ZOE+vwgOVLA8BZOVPhoTPBgzox9I77i9STR2XVfzh2eleDNac0ukZt
+2bIWkGFy5OYOf1Do3DfVOZzZns7USfwFuQ7Jyaeulc8XW7QzZXpcg40wzSaYFGZfAGehPcoPwDn
I4LNx4bmDpQU3bm1I0omiGC6nxDhO2ZY7kJM5il24NbIe8ZUmyG4bN9ZDrwJdGRhISgfGqiKZMW4
ou0fuk0GY3AMF1FN0NZ4DDusn1K3X9BGGG6lWvsqFr2vL6vpxy1CFQtBxtA94DMfCUwG1VJo87ES
OebLoWncmrZabyp3St+z/jPVTAfov7SeT2rCZBYcAZGPyUOxMHVMyfaDAYVKILS9kol4OOOJN0fc
8SzItpWtbp+Hj81KVCBAcaRPg3HWpznIMHOXshL4VhnsTB2qIQZ5a2u6nZzulwqS7Jr61MOqX/ft
hYnFw2L3OzzYxMgN5vdqXvidBzcjTggHsbw2EoCEU3yIPL3VOmIF9ca8KFE1ej08Mn+LIAeBwoJI
BGvJmk58PL5pAyUocsKzET4YbMuevcKwV6reGyPRAaBhfoef/oqN82iT29qvyxugTwKWF6H4xnYn
ptXDdhFesDuSChohOkmXfPIlQogprWCcHCvVsaiWGA3AhyPbmOGXoT01m2O+DElvXOLpdlU+DFYq
T0bRixyKY91YKwUHgZjOvIH0qwuQ/1gfcLSOy5eFGxWFxgOdgVLElBFm+CPTO0zArCFYQEmF3M1j
yHCQ77zUyqlSNtvruE2gZlv4jlY/hlPCVP9bWeAq7vSVwQ5lTWqRrB3n+zbb0GB66i6UxavW51Qf
MZXDBMODVCkrwuivwNZR6hkkq/VJCUbVGpMkByM4EJXG3SQjfhLOZSZ3JyeqfDCyb6ue7mZVHDp7
eYW/DaBD125YJHU3advOJb7L9sl8eKq+kQvyYwEecHASu/djmNEgCfbU7rs0tB7teki8sIeZVFby
kABoAkG0Mqlb0kNqoSzqWusQq9WbnoGjQfJBjDjvfVSl3x1iXpc8/gCXx6jGaimgiXeAGkBg9dA9
6VXxnqPW8hQn33HeEf6g24G51hk90anzC+tNBcPBaDpDfz0SDC3s75g/2TNrH4hd5+E7/WZk62Pc
k9oRyvUrfVdzkv3gV+9Vm7WxqVM4/CYj2Bh4qLeo3VWfw3PXdfDjCTsYw8j2GpFJN8Q9DSb/x1wU
80XnATp2E9tiN9NApebPzQ5TPkuDUn2Xkfpl0vsI4rSedkXYsRPxx5ZwCLTEXP2OuE6ZIW6opvJQ
oVj0yBDOA836tGStchvRzBjKsM+MwfTqAu5PUyHgGKllMcjSWVzzfFflA3skk+clgmTLzB46jb9o
ieYRCpgEmh1fKgf5ybDO9EpmbhMRM/sE6t05ns+hDfBDdBPxWQtx4ro57420Pk3iKa1MMwA3TYZx
N1b7vLQz35DrN3MBnlQ11Is1Y9VU1UAhyVedytdMortJMQnsZQYtrHttNn8WRfuokC6ZA7hYLAFJ
SOMdNYFikOCY33b8Cq7Y/jHluIqzcdoR+PAVKkYdWEV4DdUs9aeOmzc0NhkqCnMGOHoGUp7QAnNR
lNkWLB7y1PQg7kJvSogOGCUO6EwkpJ9wuIyT9D6t6BvmrAV6lRa+3duP0pjviFF5ziZH22krAk2L
UWatXshBAXsSkX82Zt0hL8ZL4tQXUUTn1DCvaa08dXZ5W63JBxIGxw29elOuaXGBcb4OD0UGgLgb
eDfMJLnAqCEj9wumooX1uvjqqCWAMa+PUtcDJDS7lCNia03fOfiyTmfV0yqhLltZ+NlO9ucsGRqL
zH6eWBGzvuo5thFSYXHqngEF4CKNskMuYkRKKYlA3QWKZ3xwCJZxE6NMj4giWC/VqvNi+Gr+EvU+
p1NxWM3QLdek2Tlcn1ub1rhLRYRjQeQ7HQRMIBaSQtrCZNdDyFMP9s7oKjA3MznA9XjXR6gE2tr0
0sQyg6mRrDOF402khYZMhkmWZ85M9+Zeyxw2gq5d3anYlyMbjxLXubeUTKCHUrs1REqUdxp9DBuI
B9EOh4oJt2MHC8pexndROp/Rq65PkBebOPGrsHkDQcd+ZE33WluOcEIdn+zwkUgYDhPlhNDIUHXS
rGf1HGn0R0YkTG6fmXROS54IqFP3YjVyHPIPSc6eARUqYa8m+oGEvTce+KuaRC+GPh8QCN92C8Jf
EF26vo+z/NpWjTfyesQPgiQk+EmQMAp+b2xJrbHnvnusfw/6cutI4De5D+Ne6yCGDXpg5c6hnc3D
9UgqIvo0S8UXGx47TbnboFdk2N1Pms84/FHM65UEt2tkDj+tIZBJ9JBnhGQz2IxcS0uO6wRzqzpJ
lYaOVdXHGoSrb1ndtQU7VKTTzpkBqOvsq0UVv6lzhdgo9WBekLGs0yRQOAtlqcg9qTifzSBpYYdH
RHG3U8lxWLi8lYEqGnALm1CxPzuz+EDehNrJWe4HfT7nkX2uUusngU0w74ugmYfzLIv7cshOSp2f
xmk8ZmyHOjXh6vR37eJ4S/hQ28pbM+i3Q979oAq8Aft5jmx5Bx+aRlNWvFhrdE2mK0rdo0AXV43g
F1TlvqnPOvug7dgX1jigJzXxh2jKbkG+Ik9pwu8GLEJIk2yr7TlLo2PDxu8jNt2hpjDU4TwWxUOj
Nmf45YRGzdG3orJfNSO+rxbtqaX+XdPpANxwgxZCVVmkQlIzZ+RiITVmOmPFPecUCVl7jrU9DpIV
MIjcFyCc3MmgPBIK5Ldt/2uFBaBTQepaRIXitmq4qwzQImFSWFijWdS7DNAg/0ZJnZ5hPaaHas4e
iitLfusv9gJG6kFfSdS2OYBj1TjB/oXhpcEr7KE/zWxbbpUgXc5qHqO2UD7VRPmaBPupReiA17Pk
rdbX0OmXTQYTT85OAQqw4XkvUyn8Ro3gwYvoHSXGyQzFx8zNr0q4u7XAKJkvuzi3d6Lpf9ijPK55
ed5Sc1M+tYnDz9Epfq4qDRz0zfA7+MomIFbA9675UGpZyv85fKRUO9fIprgt2gvwNhXaTTBr8mp1
CveKCorYlnBf1A6couSepKDvxdLeaKVCeOy4CxGruGNlvKtaeTTJ5s1Xr7CK59kYAmIbBtdGIKaX
/R543J0mtQOsU0FXAGlS9xqZJGbE6nRQNhXnNKYHxSBPWfmx5m8yfkC3GYzCfmXkRHBXOfrKWpGc
Jkj3HZOEJUiVj6KmMznq9zEEYwRFgNLl8DJb0WWx7oqxvkQxJX9i5dkpN/cz2CwSgIoXAILQoypi
Z1oOhWlJeCw0SeIfYWhwylKBMUgddZlT3gv4/2Pnm+MeRMOdJMvL7SpdHHoaSlCxfjoDMTSQFV7b
3LGDAvIt4rOSMwqNILhaji/nN4LiaMd2nMpzQG+wnEpQeB0+TIdjlFmS2aU57S5aqT85J+4yQFhe
xsLWaQRiIKMNqwb5Os+aJU1/bAbSqqrVPK6zdhQUB0gzbah921agNzdKrXGDOc95efJqNeZhpiTw
q256qIthV2m0i1CLjh9Z+K0iMMQTjn3f6Qmc4MZ0AaWnQYcq16Wtg47Qs+lHkmYbiFyUfjp+y2Zz
dkMna1hAvUTPh11iwBNIWxAJFDWAq2bx3BXOTTlw+AzNn7RQzlBLaPd2/ffW4jWLYO1EBtVkXVkE
OM/FgLd4tP2hBcYVKmbvV0sZ78J54ZOG6NNaO9rqSUWTiJ8fGxxfrapKryzrLy1rP1Jatwd2jmBo
F1Ywlvi7XOkiZCPpt1Tv7iz0fU6mP9WNySlUpcddOAv6mNR+xWY+XVV2usbkNITw87arWlTtPZuB
4Cxvelmc3FiJvm3oCFDxUlxNWUkfETdCK5gTh7gFRMXPcVPM2Q0pakA385rOchz6ZmTjR+jHFsW2
Scqppi23WgMfq1Pnr4SeXLQ26a7t2Ilbs//UJ3qoYwJuWOvq73k36Psk1P10bU4dxfZdPfLyDrn6
IdrksyrG0BtnmsBYQ7+KxtyRrDSpwLitljWDDDnNlfSJpjxsbxRIt5TKzM0FdW2Xdl+Lqj11HStX
aFmnqpREJFpj5OZZn7laYnh9wguyFhww8pQ9xCR4ys0tbqrZDhbpCyxgJclcPbowPyt1x4VGqQVp
GRDpcKVC+5mSrEncx2r5UUkjD+8jKVPFYntJ3aY+yNMioF/Nb8SxNqNBsW8Kog3qbKIESoC1VTRN
pmwzyKgLzUcB8QY8seWFkiJXH5+rLDbuiWKx6rU5GwsYc7B327XPgLSI2KOx6pUWjSGFrsx+0tkj
mnrcK72Se01fQrkEFxL3mrXLI+tbZCb7EZXpLq/rb8Kmn6huzLJFB2qWGD8I/AYGu6K7qBLwUXMF
BKEXawAS8gn8UH6ohhoq2zjmrgAwWC20GnDY+BgyQCTkQ2Bk0fcmjVV4dP3OaTjIdqG9+kmqc1if
P/H88TejbAjKQR1QCeqeM2Y4mzbRr5WylDYo88gS2qP8FjteLx7OhR6Z2XbSy5SFkNauMzmMLF9O
GdlUb9Yxx5vBQZxTYWZnR1rLNzEDABoebcbJM4aAlSZYs1O/jIcvdDXXrIlvJ6SBu2kojxa772Ud
6hPmjoyb2Dd+DpvErtb2pjNG3ihafMFgyUujg81K1dsMDp/bkcxemCr5CtBSpDZ55A/NPq2fPTdI
aCum+kNRZSGK7pqv0XMDZqhQu77J7/RmuqnqkTQ/CMWSFZ6TrBL6Y6xe6Kr47Vy/Js1wEnHqL2qk
brW2c6i1+/BWTeRwx9RsAIJW14yj6ierkLqf1ybTktW4VGb2PRqkPEwOAlwIepZzj1x3dHU1eVc2
g1CCEAqxtGc3xMutdnUyk/UU9g3wsBGZf59r+DUsNTtkih7daqv1IFI06gOltkszSTsS93nfwziG
e0dbPyppWcYfSVjeVMq0XCrtnMlS3kQpLWqHV79fmKXQWACYv0jfdKDfOaK6USwTv2c15oHYSlUp
U5+IQ8iUTDU9SJVuq7XNfhhKx7MTjsdtJDTPHJgcAdgEf0nEccwkbFmwqlVuTVfVjZOr1heNpxsm
9Awtu0p2r0zNrPPCu9f8F3XntSM5kqXpd5l7Now0kkYCO3PhWoWHljdEREYmlVFrPv1+7K5FV1VP
90xfLlBAobIyhLuTtHN+ObBGxxWotwL8p82pu3WMmk4qWxPsl14aWxN7Rj1GuJnNICXsjewuWLuI
Ta8a94kxU6jVc592kXHvSO5VpOMEgbnGrvfrdO30kKlR6nx2jd+fsrnveEGfoQSFBy0aD5moD70l
euL6J1i+kV9JZm++QVS+xPDSz6+Cfsw1OXMWiK060LgKUcBFvCIu9zYrW7z+yqpwhX3ObHLLavAz
bdHbkwNMnj18hXBrNh6/u9M2sdF6KLr1XIGQksj57UXjcxkvT3KGwFTR0ZFw/o61U65Hv6bKlFHc
act3nigGkAHCZzf2MRNhh1BNCc+bVmjw02HX2opcvC4jzQmSRMebcDy1JVH1dmq/pbUsCS02/RUd
o5hwJkF+Yn3rF7APcRN9p5Iy1JYNjGDbn7RDBqegPpoVStF5Uix5RNISQlf6azM0rklGeSvkarkf
vOg5VBh+nF56u64U22myHya37TmOM581HF1ytCxnifIgDb2P1GxY7hCzr4tpceuo9BLRdL6DkgTz
rW86gzRh287YSNnYV1kenWM6E0ughLWDUyYJA72KTOjvsCce1TJ5KylApB6IPyAM3eU0iBpwX8kS
2bWiOSV1+yNvQU0yQE6Am+Y5DgSYjBnS12nj2e56iociBi0YY3jK3q2yMwbLVdbo7UTU2MrxOpLu
IlYBrtm1kdpcCyXbTQgw79T30rRAOqp3f9DtS210Tx59Tk0XZLu4Y3iKYtvYyHxhq7l7D0EXEN2J
c9TIcpfTFbtIwNOgK6EkhG72vcvk5WeLi841zB2cNNwBiXdElwbezuqjx9owTm5hujeitH+WMYaw
CkHZiuy8UxLnj17YuIfK8j56mjFXnoPSu6RxwK3qdk0FaAqopIi09RZh9lOvg1vHZCsavGfMPFtp
T88+7rIpTx9U5DPW7TJr6Le8BVvRBz5UFA9+ozDSlfbn65IPWboPofqimiyDgGFDNuL4IWXgzCrg
E6gUnhfDne9vY+pCl+xAQh3VvFO0dq481f0oGnUkNvg59bwXIwcohwF+LlGTd3NKD3f70GfFTVYk
O9+PDjRt3liW3oZx9qN0+19FU39PZvUOPL1q3fnRArUnvApMi9j4alMBufahqW9CCTRYOkifyiLA
CNqF28oyWdzYMpgJ2hVFr9g+odAijUbeqGOxlzp5ofPuPhXhyziXh8hLzyQJoyBryOltzIeEyFyA
YMJx9eT/VHyuFlGAvYTSsAN2s6wS+766Aqs+Yp4Qh8xlBh9Hg3rZCc0iabHztm/dAaKlho7PyHcv
l6BE1V0MqgKOaz/NCzCZoViZiauOkURQYGlpbSPRj6smjuKnprL2PbTLSWa9v5VLwUYGMnVr5pC9
hVF6a2L12jMJfitXRO01aJg03an2DnbZg3epNCbEvX1L0sS9KG0/iYIW5YyjD7NDaezaKfavoUCN
6LH7oJe5uoicsrYdTjms5L7tpidyGZwrD4i9dJP82IVZjisiCHaxvzBwXjdiM5mbY5KWO/xwNkAt
o7iS2XRJ4nreI6Ne2EDh3ijx3FNXaE57dxpf1cSc1KiAKPYie4AlmndidrDKzfbBhctgKG12JKyS
IBlR0tf1Z734XCgneUgj9ng8dA8qjjuSj2uMu3G9nRNXrNuG1Luu2zcBRCDwPTzVANwy+X2LeIWl
nN1h5HKKO4L4ytr4TJQLSyujd5wUW9URw9kQAA1ws2afdDde6RJ4QZ7dph+ZUGWWI0Xgztxo5t/1
iNBla9nNK84ZLHz4R1Yx5cjboNY447zuzU8ZAhduymzj/G4qdiBI+WMn4mPV4NA1RaD3oynyM9bQ
eZWNMYHOSwlwxEmyVp3j792gpfpl1ZOwSlhj+BSG7atvWuE+GbB3BF5/X8RzCFg0PkHKAMNAIHh5
uiNGFaWOLpyDq+PLUIn84OXudLaq0QPVLvdk/2cvBdVt7jifulgzZNAWRIw7G+5gIyMoh54VGvOZ
55PfDT6wrgY0ubXQM48bgY/H66qDN+njWGfbmhP7iC1xp4JObRyaeyKvdTCMkB4+UicX+IysdScf
SkqwdaPay4Dmf1WqCNkCAi7gdFRFJAoE2zCF2avH6jagxALz/TRfZUcEiF8F1rmdOU0Xe9IxdM29
TAiDDcbwQqfIdzLApxmz2EfFvqO+fJEIWSs4bVCXGnC2wFJyHovySTSgUQ7w20kHyZpOIhRUkwY5
0ySIDpGBSCZKyBk/plIaxEy/0LH+PAT+s+xshice6iZ1MA9haXJ4W4GzHlxCSYK2Wzuubdx0zA46
oVQxVEm0CZmSD6T2X4Gx+z0G33xtzuzOSw/0uqyjcufM2PE0w0S21JSYWXiD19452LCsF5qX5gtR
1JjNpDBgHtP51BNRFuI9utAKshgmO2CpBsZc5RiixZB5Wy2Gt6wDf0wSEg50fzcu46zZNPVWyumZ
yKZhF1TtoyV/ulibeD+jYu03YXJogo6CbSJQNenUqUEZYId9EfvZ9J5mOsChY1KPO4QvbsiUbMyx
uOiKnSzj2AevJR5Wxwfz1VDeS0NnyQG01+D2B6HurPjYh9pDCEVBeAHqM8E9GzQ20BjAc1cV7r6k
fWmlqx6Z0eDcOWFObbhPAF2Y2oAomyDorc1k4dJxs6USIOGv8YsbgaPWogKerhwG2J7o2CxuBygp
86yqvANN1VfhBquqb9V2Fu6x7TjhoKiZLLwJQNlArCeKO1WJSzDkn6PZbOXkHukipu/SOEyeag6F
d5FMhIivmk9aftAbRJKcXk7mimJGs/JOIwa1aZkMsc2+KucVnw4olXMZw3Q8SWwXYV9lO5qQ8cAv
shPLacTGUdGXFbFA5jrci6x7ttkoS3BwWYR3njHOW3PgfjWbe+LV6TJA6lAOyGh0s/HjvW1G3Xoa
LGS4Dt0vtGY8RHkp4QPrfMeE8Nwk1LzMFhHlHfUQdef5Gw2LLwrD38NOHXoiw7V6S3gyVHHIMcJb
yFVD5q2INhE9NUefDWpeKkut2MnWSU9OuOtNMMjRm59xeFkEWqycdvQweypgrNbdR9Owx5cXrKPY
6DZuMW3pt7y3SI8mD3/YtIb5ztRPLmMgfwmde/tQpbfRCMBDTFp4TAxcaA64C1Bcbia7gBasjdta
exQ7WBFzrlB6zIFiS6RhfeivR2EAfzlAePMMgJFM0Kc4T09hehmmyXkMqMSqp+HA6sUQk9wivAk3
dSFupUCCY0oHA3cGTt2meG6bO2gihsXSoccqafcG7svc8afNNBpfGgID6Q+/QDddJjsQzG1etbHN
/FcrnQdapxBy2QjhEE5smim8RNpvdzS37C1R5UepUa/YPB4i99V0CDGgQpYSpYKbQow24wT9JrWz
V3bCIEr99Sbyrk2t4xsN07vpxXwzYixkdG2DQxVvDR/Dn5ceJU7wdURXAp+rMva1rV59empXpKvc
uDmxV04UOQeaKk5pDGFMhjKSlLLM9jx+7gTmfeLdWR08BCiacSLDwH/ya+w8ZCnQGSOaCsFTHe+6
2EAGAzVCvdY5K4sTX5UWbOcmAQKrZjLuIyaKtduPJ/rwXrJlbsVByCaZ9p++z9TUpXBzqPhWVha9
ei1EvqhJlxpoBUIO0Vco2HZmY94akeqPA8pBJPDGuQIvYfAo6f9MWDqoqEn1aaTY29MJcoWERVdS
LQ/HlrxkpFMcVDtymfEIEPRA7CLPvZKC3CKIA26xbMyFhhs+MReX64ykZMQCCAEqot1sNzpXVvQt
SkVLETxnbL1oMhjMaIjIYyIjea6rByyVt5onKl0s9UkCS61T32jIaDgFnWttWuH361l4S5yMTauN
xOCRLv50TX1HkL7VsXS2DIs4FTxGpbhR2KYlg57hW1uajyygGczGtVVsZ59DnEaOeq8D2oIG9mr0
GtcSpBBBA1gupecY1UEIchHeu5lK9nlN+AJNr89mFWCd9fIHYcEU00rdUW+7E+S/7n23KwEY+djZ
xLfOyKPJo0OeEl5Yz0ZSjqfd4T2tq2hF9bOz5sOnzTVyBuIFumndF9xlRWqk+8jHvuKHpEQX84Wu
D/gzVHDslGdGFTrAeotKmoEKEF1SQhGsKXOoNuU03bQ2dX4+jIVDiQ9TOQC3SYAKWQLbZhLIbaAJ
UlpjrYB7rTShqYuAvHib5B0gRFqm5cxJMZTONVMdhR5yTtbY+KEyxoxu3qjc6FYAkSdv5iI0bpBM
uU53mPvgxkCrvYKCvfXJ3iUBhqGxxFwLBTY6G9MuPnMjmNYJMZGZaRbkb3tQTTz+Btd4sBWdEcqR
j+mMYsweTZqd0949GFlxNqMa9o8nbVC6ZzeO3qegKvGLDR96juN1lyIyHaM12DwdL6K6t8OrCKE2
8tG/711GWz1YqNWw6WHwCFG+0dBnhHTYBC95lFUXFYOQyF7fpl0h1rEJuQZiEqf2Xdl6X0Vq38C+
IwywHG/j1mhwpxQ5VJIZe6j5dD/NGnVZZYE/yO1oFZQmLdsrGUTcc/ZIQgk+4XYKn7opYDE2Q8JJ
ZQeLZNb7wjfv7I4G3TCc4rNNtdtD6Jb3pUQ9HNIJqSnbXvWtUV4LQcAv72QF1E21nGKQiH3K3kiJ
omkmX5nhTd8mx6mc3hyz+2wA+1ejF52A0D6barJPRR0/8e9jhkH+PY9++QStUY2g3mXhzSvZeFyq
lL8x4nZPM6pHE8mDnVr7VowlE7u1n3MXfTJvPOpMavxKkjYroOBUig2AF1cfn1CP4G41mqQdudHO
G+d1FOWHel4ETbXxy5IpfBsDj6WJUdJcozPhC2zck0PhCZU1yhy/W5JCRmrf1+Re/WJ8fQ88jYAO
vBs3K+8rlRrCW7rY6HYgsBztCg+CoFhXyYCKZ4CLqsnl9DU0UhY85jnP78SwNugvvo0+21E3uKHc
mTtrWevN0j7WWbWVo496mNoG8gLQkfW1fygs7AIFQunClsZpiunusYnpM5D4OFH3bOgZuZqZkCOf
k2yks9q91zCRxrjwHIrmTbVVkZ08wcH7iKpD9uC5ROuAwsA123aTTfHMk50pg1AP7qiI96bxrH4/
WC4y51yfg9S9iztAaWLhcQzSvmjnrY/U1nh2dbUjM4UH4dRvyOmhNGpijRiyfF34lt5Qy+NseYvM
GpmMtMoGewSSQa/iEU7//KVQ4S9PlB0Lp3gzDPJEbQZq+sm+jazdpWqY1o2pPubi0yidbyWYwzIc
YqtBzAc5hCC/UX2Xuf1HUTu3LfF+a9UXxAcsn6/v7TD/Ek6HRKDWebIF3qRG0z502XPbC45x8g/a
EL0C7yy94Shrm6n7EVKUiMawn+mm+KnHlHcZ7TZ/QDk4J4w9A/751cCE6TDPZ6xBaZGsl8eT05W/
Yje4BpTAH6x5ZD5Iuzsi8uXR6xTSg5AwABAfUl42WZSu02o+DBG6V0qLH5vZKOHe5Ach4evBl88D
RWe7MYH48Mm2WeUmp2SaIzPwiUC1FWkg2GmOKXsEL5Uhxxu9pyCpt2KObkK2+qFAkW9SeUi7kDpo
NiBhH7lyS6RxM+kJbv05FXA+89gepYleH7qxP2Rm+GEMuCHQAEB0ya8gHT96NAJJUeKGS+U5qerv
oMCf1fHWQf+Y50Sbz4gN1J5qp+fIGIstrWknNADxriGTf2UEZJp6ejrZzvzammm4601B9ZBwrt44
HV1SqFDcxQ+e07346LKoifPBCvq43KdNt68HlIr1ZKQkpcCipkbsrjt/um3h5qThSlSMQNQpSVk7
n7u9itx7i16avaK171BTtkW6gYW+3ka5WEYZvbDc0EWDqBCNqTiEE5SeXzQb0STvyiITCqyGHDD3
y25NVo8y/ml7+aonsW3fZAxf3lCxQ8xPpGBFN2hEwRpL+6ZXh8E0nrICqjoQDwY9UFvZJbswYYAp
Q0w1DWvrCMgGRXium5JAhAJMqBf70CrpAep3U4/kfCqRbre0sWfXscifaM78UWJtPxFYcij4c9J3
nAN047Jui3PbACpb8mPAz7TpOv/VEHOyww/EYQbv5MTGlU8ASbqcyfMqKkiS6VPZBMqM44cPVISG
Bz2o44ybxnEvoYGcOsrUpzX1J9tQ1kmMXrKqDH88xIP4Ku2CKXIi9iOanL1t+MmlDT6syJkpMJxf
4ykGqksrenTDica1aDMbNzNI2BBw43oyYtsb5lNUJmKXG0qvU2igXVBXd4WjHv7qLfu3bHZPRcY/
/2f5mh8FMxQ/sf2rCezv/3UT/6iLpvjV/vlv/eGLmv/66/8OfxaLq+0P/7HNCalDBfOznh5+Np3+
2w/47W/+b//nb6mLT1P58z//4wfcfrt8N6pg8z+45Ww8af+81PrysynaqPiHr/j52bT/+R+W/xfb
cVxaPkB4zaWr+v/56yz1F8EGZDPWk5VACjE/5besRsPCYKcE1iATB91io8P19pvBzpDiL4A1lvIc
7NWkEZAc+2847Jh3/2CwW7wjLn3XfDtpkebLT/2jwa6agyodyEOD/yzVM0e5h5wi4CneeQhoMbjU
oGbk9x2ssR73ZMV1H0FdTifexfYcoUGlg6coWHyaigejb+fGvQcmd5sEsjqH2Jz2pbSou2smnkc5
FMSz0RXzkZ6JmWEb/fQFBR+6fbOogrcRowAdTXMYmzjWiSXSfmW99jbTCkKcusX2VTOeG3lEikut
RroLCzrcyHzSx6J2B39TkoKXXTiOh2+rBFgehRS/zNYH30hCa484DakpqJ1PVp8wPFwpZbTrUBT4
7I6SSXs2LZuiH7M60KNcfI1pi0Pf1vrOQO6gd2qw5mMFGHZ0W0O+AVBx6pMQM579olMsojmkvR9E
Vzchv8cntA9GbS4BaGOTW9532xbTiQhJfemSF35Eu0nTcrhQOhqcaRDHi9tWPdV1CX1I5P1chpDq
igQ57rpsE+/oIIpH1R3relN7mAtWofQmBANdaCO7ioOnNsMTwYBuvplguhd7Tlk356q+hr5j41Wi
k8+zA/dFBwN2kUwmx8rh4R+BdWzrwWTAazUlRVNQn3xzaO41svBH2Mzi2aqpCY0zEWwNNX56EEF7
ejDnLxt654HCN7UvcplcIIGjG0gXJDF90RWwE4gX/dqzf2Y4UDfWIuspLS/5ImEsPjJv5xspyFc2
rXbAWxYnW1wbFS6oKMp2rRU3n3IcjK+QdjFS4axEbQfHhrcbk+4sVF1f1KCHvYMsap+SDXMuMgrZ
XaseX2cna/f46nyisMfJ48xJhvNi2/uZSxV+06xMGSkitw21zBxEfapujFwFKBXqeh05C2qBUISH
d+4/Vm6DDkSm053dht1Jm4HcMyNG+zzsPdp7ef+/G0OnN07WhPtQxF9+ky+jSpzXa3/g4CaeZ6Dz
TTW7XPvRc2b3xmtFwebFEa2BLbOp3kVlhK+D7TtEbcrB2ozDKB6zuE++pDZoQ2wtjtZ51G+1b4o3
lffN1gPfZPcOw+Gpdz0bTVAy3Caipzc7cpITSk4Kt2xupzjwojsjGxTiZYfkr9pQ+6oQcGxk3L3i
HS+39GzThGUjeoutwmc8yaqT3ZcAnAMgoRuH01c6QUkg7hXHWUnyY5q4WNcS3jfsMx9iApUvGhfn
4lEqtMsd0z4HDRrzfMrrz1T1KV3M9sRYItqbwtTyhI+mWLukRpFjBiQuydxmzcm7nSXm+RPS2bjP
x3HcNsv5C03c7cj5ZM2cUrmpU5R07Yj+N1y2O3bp6BJmDTIY8NqDmoLkiRUpu1Mj7hTVEWsvzVRd
o67yb3St1S07O+as3h3TXTkiaWH6IEopTgFOh8TdNmFbw4Ijpcpc5O/p0AQrksusiTVvcrG6kle9
XE37drDEvaxSJC/1iBNubgpynoLsVNXafNG9GM5gBenRUgEybLMxzsiAqYU0Wnthf5ps29vmdBOb
xOPyQQ/7Gi8NEotpAKezO7iXJr4traq5mVWNaVVnasXxaN+apaG2JXV1b7IwR5xO1Jg7FsJyykTD
5Uppn8l2aK++5pZm9/CQTiX9NuZboUpnrPFqHs1Wj5EgpygYXVHibHlX7F0v8vkVu59+4IYnyZ2s
VDJLZXRMSooVvQDQmQ21nR6cqPRvjbQkzLJwKN0QkN1B16qFY0gP1kS7+gj1eCVdISXqN9TnHDPw
Dr5H3fvw3D9bZkI4f3v0HoGEiUgcm/l5aBjGVsXQxFsnb9wzVyzxWIMIp1fduMA9Ue69I1wzP+OM
h1xgW/GNiq0IW6E3Avo0yJmMeVgHdtLtbVeo3WDI5KnEoUc6oaLvTBZLBSGsY/3cl4Z7hoaZoFst
Jvoh9D/ceWouWtrZOrbMESDfXMrMugLVUJw26Mlt69GLI+Jbp8baWB0BWOeJYlAMqqN9MNzJS5GT
lbSoeVPh7VRO85apR3NLu43e2w0VNxBBDOtHKDJJfe9M8Z3wNcwTktdb0dEsRXUWkHeVtUeL7Ycd
IWu3edZ1t+0sQ7pqp6LZQsQD0PT+dKB/q71pWukdKhWCsTgZNGk2U+lIE8LObWd7HfgtqLVnR8Cr
bTT2+6RsgtfM5GtqCTxWLg1q8E7GEZlkeM/gmLziRfZpg8oJOE4xA26MKB1+tBP9zEES8Qw3zeEM
LyPXIi/NU4fWod05TTUe/batHiC94AQDQXMxIpSY8ttQtN1uMePf10601KmH0GKyaPeOO8SXSMUQ
k9aU1vsOZuwwYbEDxkpVeLSDzvwtauXfmlb/6Sj6h/H1/7eI8aXT4p/PrKu6y3/Gvx9Zl7//t4mV
2HDywH1CHIR0yDxbglJ+S4Qw7b8IZTKQ/n2W/W1idf4ibEZZ5kffNi3ia/4+sPI1jFjA0sJeZla+
4b8zr5p/yoOg6k0wqGIEIObLI8x/ief5XbLRXBoiss2B0m4Fxax3oTl9ZUrDlEz+Uxu79WoUCXg9
MayW0hS4c291vthrHbxlVZRv5rm8Tn7y8bv37+5vwSm/D4j7U+YRsz3ZFT5tdFK4NlkV7p9yKhTP
2Qmrvj6mpv/D7alRsdrpS2ON36Apqg9hURyZwb1NrZC5xGO576p8+69/if/mvfnD70Asx+/fG8NN
JfFk8MYDIQXIICx6KD3MIbi9TM+7/9c/jAvkdwEy//CC1Z9aMjpzinRam/oYRcMXcZfXvDE+I4QM
s/rWsfv8r3/af/PSJNn0Prp+x1ousj++tExHaRag7j8aDZw+taxyadT1IaqMpPwfsnGWK/zPLw36
w7ckjWCwv39OMwQZlQLRLTXBIngld3NrjdYlo3eBelS1aRekg/J5WJRTMNDnXgYBB9ikL1Q6/nAT
wcFuhkwOxi9yjl/ZvxCiGGjOG9f4rr1fJLQGK0wFeDgt+WJB563+9XvlLOvhn16A5blE7zHuKu6X
JZ/l9xdCabRjGEHwHkIqPXmYY4RrJWq/tpYbXySHkVZv6IKSJNNpG/D6yuYIK5BsnAJLF0Ge5TUb
UsR/WJKHeLxzkhj+xs+TS0MvL9/Cf86tdNgAZUybrMZlZHEHShnDwno9RZP8sD6vEWZW4303xGjH
INpWUxM+hKNE7eGRPTCPRKc4gW3f2/1wdfWpGmV1HJSkaE7Ct4TWj7wbq2s/ivQltv3b3OI7ouy4
R51Nv26JPKIarzlBsKPnHtriaje+DeTWXrqGTMwpm1/tAkVI0TuUluYwYSo0q3NhQm0n83iifiRC
NmWVdwTa1tsu47QmiHUT6oGKp7hJyVhwjrY/YQIvsYFFITIDx7uU3TRhAy0/KbIlfzRtPgRW1t6p
hgPBs982TbS7Kig/ZirYV91sZus2WjTXw4PBhwFdUE+OvthO/p0OZb+z3foDyVGzG6J5RNzsEwiR
yas2TZKyiRi7+Om7JmoWULgBnoPboZRAb2CPDTJOb0cPZ3tuJDMhoCTElhZPF5eqSAPxuZ3mB4av
d4Y5JCS4pvDyGThAKYxt3jwT1pbLZFrbDnYeaSe7Em8hrhlwpVEdGOibLcCAteO0WAeqfPYQF6yF
GZG4T3KLNvBMSt+uH+jgXOeSSBnRUmgHB/aiOtSicwxl3yhykjMDenxmuV3NPcGWDVOjt/Jcj1QM
B4jdqi+Mn8EZ2+V7jdd3wl6jPOiZIf6FX4Cbxf2O6uqqmwNygnGtXquqHXaTGD6iDMUxv05/Qwro
bgx8NCauQD/VPqBpE6u58xXRGuSJV0gTJdhuvUxMvFq1V8HA8Iw2siNSMXcGvooqWTSX49Zz49cI
1T6b9vBRdyk28gm1V2F2vGP+N68JlasDyYg+MVmPFkz9gE9h+EUnLiaFPC72WcKy7AfjhsL0e1dH
9iazuyfc8PdeTSYRbXVUJxSE8liDhHREsqp3dXvqILfJPu8PiJc8uj9NdNca7aajPMZc/3Y586pQ
Xqpi+Mp4zMrMwkvpMMQSh0Ja7rp5znSBTTXLPlw7euNAuHoq3IYGlshSNuZKqATjb9WshSanRyXx
ZxXqV0qmv6pyCUYsn8KIYtmQ1AbwCp9OBpFf+hpxDqnM3qqxYWpwowXnfHBuZcRKT08Jk2jNL9Th
ftJ+Ud501fB0EbGARAtehzjSjwgHr3HZ03aIs5glw/rEfPBqZ5aBYpxwWkRI3HU9K4+Xfri5/TzX
M0qyyH+teBcWhuqElucxDrHv0fAOhJqHb6VbETyCaJCrUKYdczODZlRrzIZmCMObyIs2FytbM7JF
qdcR2KRZmuPJQLePJukxRiqnLWmJ4m2yv0XzFuXKeTeVRATdQ0LkNOkmRTC+S3SmfoS7Mozzp9DM
Hzw8orAtTn2NAffRU6hdp/r6aFdWcgh7xD+znbgbv+7bU9w7jCQQByvH3MeGmX047Xzj1vOx9DuT
fIP8agP0kgFRRjeeIfi4+VxX2rbmfT7O4T43O8pEKrWobTraZhfX4BBWzy35Ts4ub7v4WgToCqJh
wqWAXuQaGuGBpnpYXasXxxYH+cOclMHWJxWCqgEeGYMo76KiaLEQDj8ILa+uAaE3u+U8kmb/yyf1
ieIJawduhY+xD++aHCWqb8b+wYNZrHkD0MVww5WJ6dJNjeLQLSA0Iqos8PBNvzgK43UZSpsKcKda
TYZEXs+Isql1c5mzkqnEwokqBlrPTWlsjdjIdo6pQ4pMqI+2eKahR6rusQfSKpgjKtJV8iuDsvMC
9lyZZ2fpZRNRzHhtiti4kUl+cLMbXJjVg0gScaPT+dMNmkcPViWfpv5C1AnYAQ9AHCEkOKFa0vos
o8y+m1v3ecEw6Eop16BVSFUDX11NcA+rpSQEInuQwX2AwJ/nDYhPzTKkWXQ2iUsje2SnB6O0XnIj
9PbCaKCKe8rVuzbi+ClcFEpXP7YdFiTjLFO/2XRtxm6ZO/f0ezxg4GnAHDFHzW/5iDASH2qzrXL5
UDXBbR8guW1HC8BMQWsnDt0effsokhF6qj36ZfGWl+Utx5YPeQaP3gXuORmWWAt1NLV564cDGFuD
q5G0tHtPgq6UsSb/DPOPJYKVF5TlxdTOsEhNNG4hH9syijCpcMySCU/4R2D6KFsziiiq8Y1k0TcM
XSNpZuUJTmq3BNwXCGliBYkXN1huNDNhP19su03XXeVRBDq/kQqcHHImRiQy8zq0I7GBubaN3to2
Hv69tlKvZfhrttgLic35zMqcZ/18Sx26cxTAB8FMKG0y/PzX4xK5x/8wLtnEICoTCJxGORKY/zQu
VZUe/a5IuRNIU2hF1nNaBA9xQpG9zq17B4xi1aqFTrMITbW9N09Ei9LeuirXuiXsAEOg7qObLgn4
EKmnHyKelBm2+atD+rbtostyI+uustVjwJWO+oL1xANi6GnZUBPCGRtEaDs2E5eKDKuDMil0KSXd
BYUBV4OZJCKubT3jqqmRpCCFDndcKFvEWQMWLfWIr+BQNNPZ5GaK5+SYBYQRSGlN9IE0r6phZAH4
+lbFW4CMi5A8jRsXD805dfsLmFpyUmbEDFIZTwDFa6oI1AbLql6jH38F8tx4Q/xF5BOAc4sKhMfV
nczNRxpKDrQpbLOk3vuCHKwGBzhPTQ7deptZ+s3pOzR/fXbt0Be5Q/qACOzWH3usx8L/9JACpHNm
X6rEZgSMqNJMOcPsZriDly3s4OR3qXFsK3SzOkzQFg7ejyp11K2hUOt12UGG9U27nMRxEd9G2XzI
RZyQwoBt3BAjJTPlhzOUeySPezwS424CSyZAytgORREhKKSqwY6rjZfZv9yBVh/PH7e4/c5hESQr
JKMYoJvywLx6VyQCl0Nl0zc/3oSagayz0gSnwI0MqEnxJoiJAEZ4oGaGpEHLRqJlbCt18IJ3I+s/
lh+Tlva5dxAki+7gKqZs9MIlxnA6zn9wXBC34CQfTZV+DG21TwFzNtktIBkw8uLf0AFjk8kr2PTk
EHThWzCKg9PGV6IK3+QsLn0DrV23/FYiOuUOdRwRLiKrO3kmervafc3j6v+yd2a9cWtZlv4rhX7n
BedDvgaDjEFSaLImvxCWZHOeZxb6v/dH+2alFFI64Kx+6G40KoFK1K3rYzLIw332XutbhyYAtlWF
Y+MGvbhObXPbqNkd03a58a9UYwZ4R4AeNiLjuhX9xp7wxtTZ9DxMFIeQDuAsMUkfKm6AJoEOy3J2
Q3WKv869kiDbOzNS6072m2fMXLFHL/ZZFfmBSTNQjx4XDa/3topbCQ6bhUbMhxhQ9ZeJvS85ChRY
0/KkeOHUJHYm7SBkPPMzE93XIER+OoYmvzb8kWxecGgRwQZIelqw1avU1r/HBiLtirGBYUyLmq0f
UBC+EIJ4FRBvcRiK+ouEM24l9xkogdDe4f68yWcYgDD8W6/NrlCa1+s+gBESNs21QZIFsAM6ZZXZ
7+QqTu9o0FMAqCIKzzknbhu0z66qWhhJY2iBZtg6aaACmxuiK0pTk1+Zv+gQxAfsJVd4GwRCoiFf
qY1/XwzCX4MavPDt+DA2XFVUBtCTDPtRlsQNGQ6po6I6AW4FSkeYiHOs5ja1mhsq9+6cLDGOEmI4
sya8cl0pfU1xP68M9XteRT9ogVrE7vIylXH+lHSHBoMob+SCLNbrnSyXyoWgCW8COegiWaxQIGG1
yeAsamX0TKSBstJL7QohygjPcd1wLBl788uM95B5DYe/fGlY6ntaDQsCsOQwk+8BinBuaG9KcOwE
orX+xuyTl0Ywn6mYavzcuP+oe/ffmTW/a/BtvheHb9n35v+CgbS6RO796+be1yh7/va8fAW//xyS
714ZQy//yq/+nqb9JZuE/BEAILMjqzJJA7/6e6rxl6oJuniGrZiCTyLfwX9MpGkKgnldPo703Rg6
i382+CRV/Ys0CWhl5Nzyj2VSB/9gIq0ay+f2V4dt+asaTLeBeS9YYsi0MtkER600rLMWthLKYYho
1rTF1z7GGJxygLMKedJyEVpXHdPL1g3MwWi/MSZAqFpoSIlcRZIiyufZHpX4fKA8nHfKrBXNtQ4E
1V4LM5wAGoAkrTZyoiuLqU+FqvgjgI9Ven2ZIZxRxxDLCr5CDgvVRHjIWqTKKO/KVjKu+jhR/BfD
bvGX+XEbmFdSzVOPliyMoJUhfOkQZSCwcTWp0Hu3BNoV7cugR6AJ9ZKsnsGfls5IYAtGKmFekzIF
4Uu6oNdpTxtSGbL6TA2ROpkcTEFBlgvtrcQxZ27Zt3BYRVZMdJu+mGjXSTZIPsr8xK43Ro9V64zi
uKp3UiiFBmbMoc7W+DhzxkRT3xX0WCSiAPl7KGTApvEk4xcN1OiOOJ1QbMMES7ST1S23XVM0nLQJ
FtMCLWwwGslZIdHh77GnV7LKgaoKrPLVbkPjpkIjV8KxGlV5Z1WFml2psjyMlzRFoS+oyYS8OOiH
MD6TetyzGc2JJi+vMzOR/bOyanu2lNE2httR9GW/i+HpEZYO8BfRrwCa4OlyJfOXaCqUl3Pp45T2
KktVZXNljp1UXo0xaAofP6JCsG63rkj7q72y1lv/uYspc6UBQFqpl2cgSGkD6BoWaMYSKF7xK6ac
IC/J7bGxhWu9bnwx+LVKZF++ChWdgqYvv2SJiMYnotiyZNNp/mjsNKpGanSOTGQ4B1JoPfOD2/kt
p1uZD1OBszb2dL2c67OR8yqpS0GeclI0Ww0/4yqpWNxF1dVMG/wokepKVUzEV1+bDQptFBidU1fC
AmcRxAapX4WI0XfGo1ZCdps05SuZVuMi+vdnI/wiUXT0a3iSSXhQSlnGeJxoCHEtXPAqRUcuq0UA
h0gM7WaGZUXAkNEYjXqfMcYsHjH9yq8j5hsAD2NUS/jhzE6taRY0hDXhtYbGsAUH1XW7yvQroiiV
UEHKOHVlU93O0QyBuZ+rniG0Hsjdykr9rkJRblbo72DMOXaYSPFZznkg80yLUepjX2riNZMNDSFo
OvQEIg2MhZqznOFixrp9Yl1wZIvGfRwzy9qpJafjXcVDX+3bKhsGegIYowEbYHdBWd2kJN88REMP
4Moopb580vTBDnZBw1XTKsYpd9UnJuSTlTIj5gZ11tTWMw9M+wMreKuvx4QpGXwWSxt3UxeV6mOs
T2Gyt0lbFBASbJR9LeD4Fmd/Ug/80Yx7JVxzNZPGbKz4MM9JoZTn0zxlWOuAFFY0rPjXNnpk8L7y
6Q9Q+hsAZmkkjHk7nRHC1VRbBbusDSVigLwhOFjDAQNtXL/S6ygY0I55mGtuzeFqYWK231q98dH3
Fa11N0caahG0iRnJd7V/02LUmNfC0oxzQuiiaI8w1CZpqE4CqmGms0Zpr0oUJjOH06we8OZm1NPM
6yFLbQyMm8E1g/k5P4+VLKK2iosYJ0vZRg2ifzFH96KOhnCtgwUjtGOqKaMdrdLkeiFvGW23a0rR
2lszakP/RziTf3Q92Aqe8TwbRXUPi69uQOzOqZIDO8tC3Be1hvG40ecYkAmts7/TYf6oTPh/c8jH
MO13hcDFt/Tb8G7K9/Nf+LsMMP4imIePLfB3XaAy+68yQFMRmDHAQm4vG8qvT/0/ygCb7GGLusEW
OlIxvvmoyf4hTFPEXwq58+R58y8ZDNGVPykDlPeRUgYUPz6/usxezDzN+llwvJthIAX2gQsCZ0Iz
jwRtCgrVTSatQihb1E/VOAiTBsokzgu5sJ6tShaBN6T4jX6VmVR/yAWvPhntLdFLb+sR/ibqotSz
ZM2mxrCP6pEomhoza0knMwbCVM2qS+G4z/5wM9VZ+ppyyr/pAgNDiYJa9zrtiuYWVLfGZB/4m5MV
fX+bhVW1e/NbfvLXEkvO87u/l1huMwHQhG5RLdlLufb2DmV+HMezOuPfBE4eOzqkWjouRlpsp2HO
4AQODX7Jvh3RnuuQ7mc/31fWUF8PsZ2tc0vFrx8V2aViGp1H+2Pco3gx3amzWs5izO2Xoy8kDx0P
61SUNVx8G260Oke4lZFQJD7fbQXobOeEAWqLVWwV7eUkh8YV/mDlYjBzBKeqbmxCeQ5uUbb4Xkj6
88LeCPK7lkC32wFd8d7WpuR8GnBwQ1KLU69EB7JOoeqviezDSWToq4jkD3sqgChoje4YQF09s4Rb
JTdN+CQHJgkdsP8x2nDe7irCnLVooPUUyxnxNyY9rPMsWv6vdUsmZehHmOxlOyE2ZoRE/3WIJpLt
OhUFMfMlC235oBA3UkoUeQO67ceOimCfF3p3ptvJeNar7F4JRcSupkR1CFY0z1Nm307XGONXufIH
iJlCua6MSpyXUxdgA5LTtZ8SftrP0GZ3dR+a3tCgRjHUXDzkDY1vGt7kC6SzbO8NfH23Bd3twqGr
l77Kc6ugY4lVJLu1Ul5pY1MxVMJihrO/zinMVpUY+sSRETMtnYLC6MIExwxMh8u+ntOSj+UUGS+z
ygy7cjFK2/7P7GNL3zGkkMOvcpyDdIVHLpL8WjYbPb8UCjTMJ968+meIaKWAl7DL2bc2RpLTAwC/
6Cdnpi4qQHGgPFrtQudTGR+0OesNYIljuMwy6HS6LQi2idGMqhgPAZ5ZfPJ5PGtuE/f9cGbgOW21
FQygCrwhYqvgElkl3fmWR1rxcJWmsReCPAicDh36TUnDw8ciZxjSQQ8HDQpkgGPVKceRgFwc4K8Y
B4G6WENbPoUyx+MJ5uSjyVzmDiffJPGtUkMP7lP9wwj9oYT5Q4ozdUMKRXXogpjo4x7bTYDOCA/3
QEFnq2MK31ZT8GgZOPB+qLXQ96QBIfEHJ2qv8QAlF3oDN9q30b0CFcrhAtN1LB/R/wvCuzQpdQ1Z
VZTVHOT6oZLHCTxEo3XKSs1HgowZ1FhbS1fVdWYl9hoBZ7pRQBS8Brx0jwmyLX87USNDaDQFhRFB
w3AV+hg57mjIyfdQbuy7YuRw4pqjgjANPGPWraq2rUF1qMOQIpqd8Dzwoe3z6LIh0NBrBJMRZg34
3rb9IAx7RXzU/ArACsC5mQAVi8bgbk5N0D+ZlPyQNID/q7GsZZKAG3svk8t9H4iwcppOrQ7ZhG9z
LtHGCb3CR1qIBuKmoW5Bk+FoN8Nuifum1qYNDsOYIEZ1Z4Sxfd4UenmNMkocDFmrL1UR6Lsev+A1
Jw5agDq/xNyQK+1MBF9fVHMybcHttA+pERFwHLa+vQkHWGKmnpB2minxfFA6HwBGGHe7uFDtYm21
8by21bLchzKaQJX2jrzWzBHza8b4c0xbtnac7mOxis3C2udssLdDpOUvEcPn17HKg+c4kFGLjcg+
3ZgMj3JtWcQqcc9mGlxw0aEllXRbaxCHGltdbc2kJkVmeTWBEd7FOYkZVE/6/JyAWb2Ip6z5WkKG
KUA+SDZHRD+HsEsvEJtggHYkSbEB5kHAtNua5Tu/UQHcq7m8bXSVnJyh0r4G/JHk9thaa7lRZKfV
ZUb4JEx/MqXZibPyJRs761HEKQyZVqXGdzhBqDdS1AOPEUXUznhwc22niEJ+tFqk7E4fG+3E3pMm
1yNZus+12mBZjwXep5XMjnjV6Eyj6ipdlF6gbthUJ/rW+y5JS8FR3c6JsE1RUmqzVu5tY7a8bJb7
K5XhxHcBtAtCQYDNKDKHucPigwNindfQ1wI/6UACAdg9+EnWbsug6Z84JCmvGa64XY2M8JIwofLK
rqV+B11A287RRC8YsXd8hXMJHZvfN9r92LagQhUDlx23D9dVHvXbfknEiECqnBll5X9PmZrypvP1
t8jrnny+ikXEiCi2suFexjwVOgOnKVr9Y5U9TrY5t1vm7Qs5L1TuGeNo9xHClH1iBNLLFEzAp3Of
TrGRRz9CjHK8c6O/16uao7Dwo0MUSIoL/n++hPsy4NpqqxEekaSaL6URW04gocImMkCzrxpOYQ8y
W1XujlmCobLVZ3gzjabzcGa0tXPUFz4z6zIL8t7TJCke+BrWgmDpKkax2JZ1Cs61BXTEs5H5G5xo
4K7rKcbRCk1KA4kmCsT+Ss4ckpcYBldrBpzGYhMK9DpB7g49R2/k/ehb3UXQJu21BeRi3JL1jtBj
ithOEiXJfqS23d37DVXcSsgY69uqaKDyBAlY6q7UfGhOOt8mqTWai6RJlPsZsZYbUi380PjS3UyW
HDwnlKpbC69674osL6tHpoTdbT9NFuEMgX7TTqG+C6Zi4FOmTjxkGLaNa4OI8p2docJ3UmuuNxyw
OoYIALgvRjIEvJgUoAdEqOY5HmuFLEoat3DLDNPNGETQce3bap+YMDHAYY8Jpz/QhHqo+YdiGKpN
XWtKeeEX8rRR1drM3DxIkieNIGtuc5fOsKH8jtcebaKXQG56DqJJc+UiLzEHyjq4KvSlEm0LxjAs
sPeDOnYjPDjnM3agbUfSD0zR0nI7ux9hxAytgSGMQUExL2ErqazfcXYqnppGis5bKmYMtEnZXIy+
3nidAgPB6CXayTzxMDuGnFttKLNySVxOiyGCXn1kKdpOGpHROxP8jxhZWpbJZBfrlCvDKDVP5UQo
+yq2m+KrGdXqI5jnRWEt+/ElUx0mjoE1ouRFt48FoSuCPQWSgsW5rvtrjOHZAbNc9q2vLQTWpKTT
0+/moYW4IzdPVWljG6yqrN6lEyMr6yd+JbawsA5F9oxWbf6qUehtFVXKbhvsjmBraJl5PQfa83Qq
571oDBukskjvipjsByHT/uE15YoZZ7bd3piU8mugJu13qUT61k0J24pqluM2hcP1pe/MXnUYJ8Q7
Ve2ke1Q16D/mSJhPszradxl5eAetjeN9N/rkarc03YOknNbaBDggNQCdABcwmf5WOKLh4Yhgw04v
nxlBHF4bovTvula2Xu1JKm4TJdU9co6CW1sUCsz7hlc9UOgbSHKnbxSlYn4GUSrz0kJrLoaUYcPQ
FrJ8GcW5dCdJUhjsGarqh2BqEfrYyZTe63SETAeKfYj7FJwQ3XpzGzBk2OEzBaPPSa3me4546Dmv
JhuSJQPVUSjDNgZ+gzd8UMTj0PTa3i+H6ns2W91tybmLLS/HgQhORu5v6BDCH21aMS+64vlbIEzp
DJWi0jp5P6Fo9oPxLOrxyhRGiuOvn2QahRWfWjpw1Ny2BYgS/y16FkFqzorwIONilumbNKOK0Hpi
ZzpLSFbH71pgk1imQNbDUA/hoR7DeMchddoUIw0/dpDqkpNNcGHL/rz2DYmwGQOvD9484e8yvRSb
iaQjV87Z5Xx8ry9GL+vszjGQProTeLk1+W7Szcxe1RSybLCtb161EkE/wOjySx/H00atSJ0GCqln
19SmaAdkqXfK1DIOZZ7hgCCXZ77RjYzkOy0uw+9a1zVXBZofz5fr8rJsC/ArHLvOUr0TT3Exm+Bm
wmKXGZa2MyhGv6TBAsm2u/ICcVdzMPWp/FJoJRgOK9SvOjMEzj4UFngaqriCb2nV3VrFUHiBOrXb
GEU8vnxmlgsSto42hVWEOyVBPLTSEUqtMVXZjQM4vr3IY3TpSCRVDjX9Ih+oiVy/50tWbuXWWpqu
y8hJSlKs3eWsn7WdmTzoMD2uFB9039zJzaGmz7qM1UqTPAG0XCSF+Ni+mJByodBxkKJPgWRdqH6s
npVqGy2nKAAI7H/jd6lviG5PG7ISij7XHkU1148Wyo/K8WNSjMC8mC4tsOwCCgPROmyicM069b5r
6RXVqT6f18GQPfj0qHeM3c1XMebRhU7B5QRiMjfKAJOzlTvjgD6nuEz0lOz5UAUTUGhwbuJwSjY0
75L9bFThNRpRX4JOTPdWEFbhyE2abFubxzpJoMrROSOa2J+i7oXU+nSbo/Y4M+FRPZbYyh4Chg/w
WQ20NQZd5Rbu7CEpTQhCYsJMUgVJ8Euw+f87VP9DqAbyWc1EE45blgmGjhT1X4+u/vPGvXVv7t31
//yPh+9N+73O/+MW/+i3t6OsT//If/a02LE0wQzKImBOQyX8a7SlGX8JA3EHAmIhy8rPiNG/e1rM
wwhSQVqMQh3FryZoo/zd0qITJnBmYttUICoouqX/SUdLlRdt+j8bSZ/+xd82bOq202pIAYoTZLD1
a8PYBrSf3SQy5GuC8x5K248cm2G8kUrXsd7fgz0hzQpCqaHHe1njRI+wf5PWxqHrk9ViwOrs5pBU
TfrVstjqewnDczZBZFLVAPDJaD4w3FFgyZQlhGjFH704mn9MI1rIKurr27lBISZhBWTMPiEIzG6G
UhARn4T+dddOyeLr15G014dxbA+amW6ntLifkBMN6ELI6bEjWgN9AbylVkMTgCbt9aiLxg3pSsOK
9LOR+hJr9CgI1OoumszS+XjkD0kclnj0tckxcIuupK53m3qE6V6jZqhgB5UmIGaKD0Ou6S8jIOLf
OBSaOMxFdN8iqYwl5VyT5YswUje1MRHJimudcggnam9ow9qKERlhhgLOJOyND0kLwCXcVa3MflDb
+E4dAJrTF2V3N9Oyl8c1+9XkZD2n0kGWvzdh+q2xJPTAloRLTpcSzP614WUZQyOK1XAFpBZltYBG
lJcGshH0omED7VChixHVw61Ums8diWSbrC3G73VT/Zg46lu1XzvYphUGaPnZOEw3VkmOCh82BlO2
S/brJfbOHx3kvlXom9uopmozyarhQDf4Z2MVbc2ZrwQ8aX0VEy2Jgw84mUPzrtmRiwFh02S3NiK5
A1qD17zgA3vVcXzErqmI20F5hofqf5n9xYpn5RnriqR15XScscsDqyIhyfTdkr4bPiE4AFdNYahr
086UDcpHsJLI7i2RvrT4VT1CnGaQESJ8Qo2NLn/Gaq5AKxSMpbzeMEKA6G3jtRoMPXKs1HRLn/KS
ceZNYwVeLgZ3GkNvliF2QRgYGZzkUqgjYLFvshhaDcRdVf0hDdoq1vK1VQd0NeZDqpq7uG8uSmgH
phZf1GFzhmeKAn+CuFsdSitDGZ1uYFqdEZe1SajSU76Mk0zLrdKQIybJdNtx+EUgyfGfilcvgrOf
m9f/nn19+VP+yxD/f4rTnRbzv96dzxF4vduK2RH/oSpAO6DopiVb6Jr+oQ/4tfUyMsCMKpbd1dTZ
f/Gr/0NVwNYLnRrp3U8ZgrLo7v7eeRVs82zIlmUYIEh+ihT+QFJAmvDRzouoQZfJhDX5UzHVG4uZ
5Y1rSNYBWlktG81cTmqguGlp+qF8W9oarOLMkWll26an2ryoGoUGfnMlHzaSkqRUM0pmNha6Oyap
EMbMtisZK+ipZj7bY5RWO3wR/uCNiWUFpAFlvQz0Nx3kgVqfMDP6mKBVmYoVKxIZY+tlnPuGE4Ge
jL1yEWu0mmdHmv0mAAE5YSclU5bGqFTEc3LJ0FRRezK7zAUrMsBTEfz/5pjfY7OuI1dDkn5ZDpmS
DCulpLh1MQhBC56xK64ay8y2Bl4c+ZuF5LLRzwJi4tDl6H1DbhGfhE7ZEEaXEmHXDGZiL4TgfiYk
su6SuCzXnV4IkXi91QYjpj08gsqwsudZp8eSLjbRe1yoVnvN2UYDd6oofY8jFp0WoZ49/E//wWBE
DY4d+kxSq04hdDYS11R7MeDiloNc+irFaoXeXysSMzBcUn3qanZHeg+xdua3Rqgo1/NQ6pG01xTR
mblXpSqkJ8bedjffBmbVpgge0zArvqt9YvQvRgPM7qAwndftddB0kO88tQtt+b5OBmJ/vJGHrv6e
J5oAq9/WRdC/zEgY9dWcMscEO1rLCdOGMMbZAeVDoH/DAY1MpNL2wMxG6SGnL2M/srUtJTNyvGa+
ymp1sh5nRthQy8ZGGQUzC71MgwFNe9sFl3WT43to2nhKnn0xVjaxbmorznMTYiritoBpPPAtGpRu
2kBzmd0m4cQQr3qFICppFSddh8zaDHskauc+w/32RxUKP71LDVUO5n3VT/3IiF9Gw4Juvy6twvfq
bDQI4OEEqk9OjWK4JwczUzlRtzRt8nXdiEU7h6knDJ7QX9NNgWxldvlLag269j3EwWQ+DYWpNqAV
CBYCWgQfoK9Iv9KRjMdPkhphaXcY0uUqtGdlBF3kqDwj4bkIMfGy+1vkkpCDoKeANUnjDIPdIKlY
23GikkKEitDWRiKd+Wp3k8J5MqKyT3DNGXYD+C4ylDx4mu2q0+HqN4VgkIE6ZyqYrGMPSGzafoWZ
mAZVTxIOdcN4WUGzLBMEm5e8DUFOSaQ1Qj682fw+GcAp7+eCy4hUtQR2RwGFQ0PQeTR/40ChIT8A
TVuv/QvsEgjuNyTX0GMjNuc1d6ez4uH3S6rvh6I/l7SxYCoaqemKZv+UTr3ZxyyzVWOLWKBV48qO
sk7X6W3qrweUsJROjH0O8RlonTWpeVvza//UFGve2N//HY6djlw2ZG4LB/ryv0k+PLpsjtWjXRhI
b4gIcKES4l7ftqvRGc5jgkE2J5PqP97mZT1+Vh1TG1e+/PM31yxz+m1H7v8K7vAGFbODJ1xxp3gV
7MJDeFZe0DP5/SUuV/C2TucKYbawDQgTqytu1vcrxi3oJ1OnRZ2SfNVV54P6Ojavf7yGqeJz41Rg
6ejcjtZgAloXah0g9y4PdXqNJNNMr3+/xLGuffmlLE5CnFw48NhYGo+uA09DVbeFsfLvjMAdXNkd
NtlmvoF0T2tX7GHzrZnaOr9fdjEXHt09Dl+cqSxEBXTPjr61XVD7Mx1wuui7epfssw3y5n3mNdvf
L/PJc2jwh/NBB52DFuH4DtLYCINuoFSsR4Y6ivGljZTnKG8v/R6qIHQqzxfg5XL/FlAVubMGivyu
OeH7pXg5ulgTSaSwBdYBAw/B0cXmGNzL0c/ReveBaxHQNi42uOCWYxJku3ANkubp99f9cUWBJpjn
E8ioJqO7fP+j0pyy2hntIvIdsjSrg8CG01Oom0RkELVYSYn7+wU/vg0siBRTEcg7LEs5usRazsDJ
0qOB0eBl2mM/oZAEGfj7RY4LNOQmOrJUU9cNFJ/85/1VSQnluBLyY5K54Vb9ohs/tYTy8cEUukqP
nBcCqwf/eb+GkcSaFdeMTOS94dkP4dp2Qu+5uy89gnY3xkV7r7gQhiLPvvJPvBOfPKxieUaFqXAn
P77us6HRywKUt+r2/nW0jfZJf4H70dG9emNVG5KPf38/P10QUzfe4EVOy9b5/mKhvVs68BCEVS4R
YC5IWn3TrEeXg+MlSVa19t9dcLn7b7bphl/Pj1IW1DftLvV6VI87cVHsxk1+J50DOjlxgZ/8mmDh
DJt3gboe38779fq5kfq0VmERMrCGFvWo70svvmU6jw9Duo92kwfddDgnPMEN1sO1fuLz/8kTK+go
0drSZV7G4zffHiZbQOvTqHmAj6Y3o3974gqPVtA4Gy3btsqPqPARso+e1yEOpKnBKcKHlplfepVt
sQLVD8pNcU5yzLfxYsl3eT6x6PI2v9m9WdTitMaSBo1qnUrj/W1tS1HnDJm1VQaf7nZcq3zfcy9c
S073NF7zlV/DMNlM2+rXWflfqqw+XqyF6JzfkeG+gr/kqKqYemLprIrHEvDIKJ5MqLwnrkz9eGW0
91RFF/xo5ofbmcxos0dJ55mgblkuK9rXWwIEd6YX7k89Hcff3uU+vlttud43r4NUa5ghEZat8pf6
XFnbD7jj9okzOuYL88l74IR/XCl9WPPoHvZyOXZJxZr1mnBT6iR5cJjArpdNxj8YV8b6xC09ojJ8
WHD5528uEvviuMygl1uKJuh29nSnv1K2tgMUAQ/rvj4wvDh5nUcfpL9X5RzPPmqr/M/7VbO65gQ8
AcdsiaKBLxfBhY3yU+XF8qAfvQjW8qDQhaDGRxb1fpWujDEF5orCzRxcun5uco2baz15pmc+LyX2
7+/lJ88/tSayeE4TKh/co/eOLlpYpL6q0Ly71/2LIjtRDH7651sqnz0oYLg0jr7iZl+3gjBUhDEV
gX7oC8rd7y8AeeeHG4b2kyG/LtCFsje/v2FGOUgcZXuFz6u/4djnFk55puyh927FqbU+efDerbW8
628evLHyi2gokYDDJfZUh75ftSL09hBsGm92ygPB2NbK3p38jH9yF1kX/CJbMxSS4z4S43mzRGau
8MAjS/vSbfB0PaEc5zveOqjInu3y1Lb16ZIWmwmjFBw45tFLTcQZxL8S3z4uCMReHBi2ylZyiYzb
M27TfmhOvDdO3d9PXrGlrqZVpvCL/pzavL2/kxgLs7LBCBDs5QRnUHPgbjnBhXLdnKvr2kFPQ8lS
iH/nYt+saxydWEALRJk6sS6Ot/ExvVLWGMrnh/pMuZZAG3ypr0me/9NaadlQ3l6tcfTkSvqQqpXE
qvIGuoy+193wstwqzbnsQcX1LPfEm/LJl4iyReYltA3K0ON3nYgKMZJ+sDxF1gbgo8OYdJ1vYRq5
4b46tZF9fC9pvQImMhS6cNaH91LOEAnHUcCbX3vWRnc5p6xr3+1dyNknr+3D04pxi56AUNnDFJUD
w/sXszTVOqnbBoGJ/BXoA8qBE/fuw5tPDa8A4qR8ZfyARPz9AskUNlZWtPixvXw3r/tLZLAGUIlX
7Suq7HTVf6suIUBDtwi9E0sfXxvCTLH43FSdFjdi8KMtOusK3RgzLJaNq3hWsdExnWykA4kR5zoT
IWndABt3T/U/ft6ytx8ilrUgrNC4Xf6LfNxmmuceWd6i4F0qef9avbfuxUOynbexMznL6WXcIjPd
TOcIMJwXyPvRKr4pXs1tfYdm2Tl1vD/eGpaaG68fhZrJUPdDgSj7MjJgwdCoAAYn6WudaVgxDSda
MMfNNeo0llGY2WJAMCxaJO9/Zx2zN8IollmqtfwK9ewacfK52Chuf5eevKqfX6f3d/ndesc7T1sZ
keFXP9dbvigofddW73aHhCLR5qS2aV3Tk7cV/twNqUKRByv6RAnw8c6y19r8xAxLUFDpR9sQ5spu
AEZNkxPveNoKj+xj0tGzE8v8fEXeXyp1DUdtAcZEpYo6eo4Rl9YT1r2CL4pGmUi+5UW1AcNiO0up
mO95jjaWK5gonPqsfHyDaKcxgKedoKiYS45WrgX2zFaEXCFvkOnEXguCqN2SbLIa1uqa0JJqXHUn
PiqfLGqxKucKnKsU/0dPklpIU9mDrFjVytVYPCAnOrGA8tkKFoUi9Rs/34deXpUvGMkIq0r0gyj5
PaLnNV5QhWPonflIzO8quTz90Vru1dGvaNEVxSFDrUVH6OiyKqW1h4jU4NWw734YXrOx1nPt1C4x
etvEE1fz04nt73jnZdt9u6A4+jYz35gAfHGVtLaab+OX5Kv/qr6WkNXPQam4mYc8If1ODE70cGLl
E5cqjl6MPJwtaNFcqr7pOUvFXnSBvJmoOpaVt9aN9vqnC7LF83kx8CHzmbaOa65yFjgF9JlHxqvP
rX2yp8cuKLl6dzrPLgdkxOt/Y0U2INugOUVf31r2hjcF7fLJURFj4jFaLYfT0AmZWjhkcnCKqjxp
J9+cWPC4BlFVROYQnxGns+qHStaYo5h5kERIpousNdrSsdlSUyImcFpHWp/a247bCsfLHbWj8li1
g6xkuTmHoruAMWqE7DqzN/SEmABOVpKnru/o9cDOnIOoYUFxaa/IdN7M23Zr8PUY705/Ez+c9lWV
zYw2NJ65ZWJ9/DKiGi+xfGvElKXIGNZ14HbuxECIceXG3FVsBcvS9Sbe/P5n/LDzsC6DJ43vBQ45
2n3vH5seQOEQa7jfo5Kcp+K6n//4O7yssMwRlgdTUY4/SmVJpz+o8UFVrnn9a5uRd9V6eeNj+mon
q9XlQXi3rR2tt/yub14EOWnhtyzm+mFvOb1HIIUL684TYgWK0JvW4Q1BV2sqvLNTJ/CPJcfR0kdf
J1GO+mTZeFuW4dq8RmzCtJuOjbVi6n8mXZ36HJ661OXHfXOpwJvREOBXXiXkes90Tnstw8bAGC/7
AQmAnNwTPbaPH6rlCm367DLpS3wTj64wS6YJixkrtuvlChuHmE/SzpwX/QWI/mYm3v3q9w/oZ2+G
SinDaWAZIXxouttF3BqyxGQQRgJwJHMjPPJ5iBBcvURkEDu/tptTRfNx+xtELHFANqwKNH9QYo+H
Q6oG2WzqYS0aq/K83XF23Zs7suwc/fz0W/jJk8OxikY0wzx67oyB3v+SJt4tXZeW04dnirXw5q3E
l9i6pBQHDLOV1qeK8A/f4qW/8mbBo+0UOzmGwSWvL1MudRPmLVVjMF9aaeWc+P0+btzvVzraR5VC
wt1dslLvkXEutvx8VBq12ybb+ke+Mr2Scrj2EJufWvnjDr6cIpfDHjBirvboYcUyRlyyxk2d9rjk
3MRl0r00UKUNpQZu0C8nrvT4nLws9na9o9dxMhnS+AbrLSeO5qBs6zNzNXnSXt5K5yfW+lDqH611
tG+TY5Pa0Cm4qy/BDVxGbirmJDiZHu4X5rLyKr1opvW/terSCsDkadmLPPbthlOJDEzHSP4F6dLJ
NzApoZN6khM5/4u982iOG8vS9l+ZmD064M1ivkUiLZNJIimKlLRByMJ7j1//PVBVT5PInERoYjYT
MRtFRau6Tt6La8495zVRY6OPgaPkVjyGJ2NpZq+tVhlQ7j/jzs70BnkTdDCIm4A3PHcb1Y7X2Y48
PN9H98puIO74Md35C5fj1W2pU2TXyJKRVp6XcP0hbIykoRIdHnC9mbpS/jrf93fWGftfiv5/XNiZ
1s+bgNYsRU6QZChriYC4hE3DRFHm6EIMWo/03YLtYv192gLvL8v38WYftJSSXgWvi5zXBvdAwLJ7
6wlm7QYBbIy97WC7mBlfOQ6YTkB0OiJANBdnERtEXK3QNSOOA3dX1geej/sSfVy73oDApXOKs6Gy
i9bCYSnVuXJ5Ge9Cz1eRLudam+Gth2DO1v9MT/OE+lhrS9wh4Z1+THfy0x9vGERkZB7LNKSomluz
0SpGkWsTYmt6eKyx313h4b3LN2iabON9sLYO66XH6kUVnU7Du5CzUY4JnlEwMyIurpbmG1f0Xb43
dtPjeLHKe7l83seanbDZ1MCMW4Y3fs8PAhUW4aFesXS+0x+2veWxTb/9/XIlHlVlAGnkAheVrMjP
VMHPYe2oO2+vfpwKkfL3bu3Z4r55Xbw/ro7uTbTpVHqTXoFZK6WyIFpn40T3rO39dbua2mHFc0kD
cyneZTY3DQ6IK8kV1eSL66qVMa7I+XBqCTlF0jh99pIfF/dRTg27CULjFVce66lFT2spybo6sRRG
TcXgOafOk/QMA59xFDqckzbokSI6DcxHXbUbvBTq3fKHvLy9GOqbcLM1ilVei4UQ4eJyL/Z7Rfuk
LUGwprRivlQU2mDQNSBlXFQZvThLeAXUfy0Vhadbt/1d1jgs7PDpRL6Iw9YGWU+XQ56XkxPZLSfk
ZbRK76dn4nTp1xt1ix3sX5H+Z7Dgb6Hg/+9/m9XEb0T3f40af/0a/fy3QxV/TX+8pfH8/n/97Tih
6/8gd1Z00GK0m36L1PyFHQcB8Q8QHqJK9dsyAXCzTP6m7YAQ50nBNxPh+QCjU1mE/wKPQzbi8JqK
fRP87Y+EaHi/v1sjwCE4qVSVercFghwE1LRW3xwkvlSFmdFp4rP2iFpC/+hT0CNp0/aTgerJRX7a
UNMtm9/2mi+sJeyC2ge6xzssz9fS+IJiwCrWIKPUkIDbQ64iIxVa6043thhmrVx4Hm5f4+gD0S57
HRU8Z380/bOR44G59aHvlGW+dqGmoBltkUJZwr3egeW+C7SNlmykZCOTN4bYE2ZwFVH8XY1fLN3u
YDN/BNOd07Ce6NoI4d0Z+TZWjuK4HttTcVQgmkCjg/u76tHsOiESk7Yw/u6SJ3Q0fHcXOilWiavo
BXWUWIVhczc2di+gy7UKXvQv+BhZq1B70jfFfggeE0Ff57yxfgboLTA2eEQ4FHfrId4mxcnKHCk7
xuIeZIdrHYZgrWJxT+uys/Hu5pReud9QaPA3wBdsl9ppi1cwvR27fal3XQ3z6THembaJtfQvlKB/
xtGu+IDsasZ/bWW4m+5e36vaY9+vIJ8g2XfojZ3+Rd2JO0SQf5p76w5OUPpY3WPqiN5nxix9bMQt
/2ziaADBVj/xX/uE19F+4EkjHDTkv6Uj5lgrM9wiuYseji0fPd5yfrmXTo17p2CcLTxjDxDpL8k6
ekSft90PZ9hL27HeIL1bGUfxTv3S5DukieB5+g+dLuMw9RR8iTb0NsUvAimFe6iMQwyD+seYfOjl
O5od1Yj/uLkyrEOzQwwMAepjAuhHbFcZTpvTD9lW3VFHu8Bhunao+Inr5Ln7NGV9kvYQgLbMBZAL
8aGNzVWz+SE42PCYO3dFhyPKHy354NdHOVzTMF8jkrp6womXPpK11tAVOFWQ0u6hArfKQS9U6AtP
sWQn4S7TbKVd18MhDXEMekSE8TDWv1rIp+150O8N6auF1zei2u7RNfB8+xBBrsB4VOedEfzMH32K
wxuXoMMWR+ktngXRffW5v6Osg4DjAVFy2R73UmmHvwxUVqrVeNd8Nx87iz539eNzX65KY43Ch/LQ
hDAkcM5bm+t2mgyY2XdIn9jdx2jXbTu0018QZEKsV8juxHAXaChrnHOQYV0OTkBcKQgcbLLddK+o
W2zl+PLJffrKrxaeMPySWyZ31XUfTG+jfghf0V5VaDI6qVYiDHNKvJ/IdlTqB9SnIt0e8BGYOG6b
YINYq12tQ58tsi1/5UCjo033IB2BaOOCbPDuqTqYtScs6kCJ6x/M+yZ0wq2yVn/1PXSGo9AdWTju
rypZ1/e5k5LMlxvrW/azYk9UqLd2gbrOTHSeHqxQ3TTRgx+fAb1ZMTzCFXIwNfaAMk2A/JcqPqTU
r3hgsckoRVT6F3SD7Lw7F/EnrwNmEmyqTLJN81lNDwbqGQla8raq33UpAkV4n2dfFV4VZnQy8RDE
u8n6oCe/dIC0RWFb34sHDFGOBRbJyHqzTYItB4tc1SgB2rj1xtmhluzQeh6QDHiO7hv6BpSDVpX5
cdC+I/9LHS89aT90xOqzQ2E9996damF1sW+FfTDe58KvoHlwMb0yrJ8qWWo3frNU76QY911+l6SS
DbYZXw2wvt7nQUS3VtZWclbbQEBR6kahEfK5oGyDVIcHmG1zbJbNpt9AhhuyOzeNbKs5xeFOl/dh
uBuytdKA4Oh+qA8qGsmrhURDmW6Jf2Uaf98iOn09ZNV0WmCzGpFpwaCPAYk+Ixr5YoER3haBjTT+
Gge9LNiL3SGAN6/594nwYuiPnfCiDN+D/llqf0aqiVHGibfXum0cLXz2gy37A330NfoYK3NSAlr5
31CJV77o7r5PsRV4HpNPyU4MnVg12DXnWtxxAw0rcO2cFQgp9T51KcR/cWkD8gqh0K1XKipieFFz
PNqDaEfDd4g8csaJF/2SPnShXQl22u/KYWdodtrwJKk5N+sPBldf7/8yxydq+qiyhTmmATiGoEHy
RGV8Veb3gfQN9W6WcKtSrFp7eAwUrxae6Rs/WVvasVKRnGgPfnCo1sO6po9u9Xdm82vEsCOdgqrD
PsnuEOwCYMQGMR6VZxRBw/JQ4zD9neq3Idxl1kNVOWq8rhtkDTfxZDBs4+vXjptyBXkmWOvBcyN8
GtPP4njvrWG6/v7K/5fk/TsIuDcLfrLj/VtdeBJN/o9/v/uaf31vmjv9+3+nd5ryDzB0v4nVf6d1
KAb/Ru1PxBnKtPCq/5nWqdo/6Plr4FWweXrPxpbVyWTMRLdYp55Ls+WPjMTmDX/STarSBtVFqF0w
FucV4jgyM9Pvc/V5rAwuhwDB2+9e0qwVDX4t9t0a2irFMVc/82cQPtf1R/6hrb9kyTE3WxzQX2R4
TyZMsSjavpk7569D4a2Z2KxeNv008Mw0dKiZT/Si2VERoa7bBq1lPg/1lzAZgBukW3XcJzgTLJQE
36e24M1/R5rePTQ56e7MUlvIv57keUTy+So2Fmf7yKQfr8aafXtI8qxwNEViUDyQqRlpcAlmtQac
DicS5KA8j7XccI+LRrtGzkSAoJgFmC7IEtKzudWl97LvlycrUhXHy0xjpwwddjG9L29yRIqPSLWk
yHiMOM2rgvgrhT6qb71OHWFTZ92ut0Yu3GgiYaWBtsoaMke/kPW172XRXebF2Ep2udvJ+9vjm73+
GZ4GM2ICc03IQODF798IDKnQ+lYWnkGEo8FeHAc/3Ovpqarutf5UV8pCvNkSMafmBh0cXjk6bxL5
Aoho4Pwpi510bnv1VMolGk+65+BEskJ86Hx7bFc+HS1NNiXPH2WCur8fm1diY+p7ovJc5gkKTeYx
beOnPJUYH9fJEuBxZkj9e01C7AGtMU0kyIZZbRwOZpJ3fqk8Yy3Vb/JRC45p5gWbKG4RRqyL8JQ3
VXgws6TFLhUKuj2Cbj0hbz/msCVlHSnJVLzLEPB7NVtDePQaN//GLsOMxmqGrTz6zcGszPogllaN
HVinogaTWhs10yESIfW9HYROQACr9wMaq1r3VODY+xz1rs47N8OmWWqUhT7rbCNO3xOICocbfuAT
NGe2PXIjyhVfkEenFOMPqi4cJLn8AlJmoQPIwfomCUH2lzB0iVkw5CAT2uj9p0TSatALqfTO0tgm
WwlNHCjEare5vWDmRczfYSj3o3AFGNC4QGj3fVeA0DW8s4hO2i4r6h+A9oYNEGfLSau03IpKpth5
636PGpwwxiBqbVPQ8mgp65qVd/76IfSvJ5gD+Me5lLw1Sm7g97J/DrXe63HqEwDoZmTRqWVtkj60
UVjN15GPFYeVut29hSrNUq+Hi+9izqlr/OdvmM05biou4rGqC/goDj7iBlwc9Vj/IbVuZ0cJr2HB
D+P7DGJxajdjVTsI9CX3XRh3d+XQmwtTcuXgmKos//w1c5S2h84joKsgP7dqfuKOE/1vsSDzYusX
As1bsH/NPcVeanhIoVw0mxEJ7hsUPsInAzLyqq6kk57e+VYS79iZwspJjSrboJ9VvOphj+yZIcVw
0n1r4Xe8z7v/WvIWDSC21dRHnNdGB3fACiAJLSep/J1edvdKyqNF6CVkQvIXv1fxAKvdBwsf2tu7
4NpeYztbIo6gSMjMb/EA+X5X7lvTQXubl4+SnVoKILdjzK6dv+aYi3XiIcHXmV87eY/Ir18MuE/z
Nk4QYDMpwGghJj0uaqhGNGUOtyNeH9W/Ik6r/U0xbBzksURW3XLKvHq1+uSp1bGCvh3j2mFIOfY/
RzX9/ZsYcsv3MroA1Cflg3aAr3aK0Ti7HeTqRtCAIYLYg7ppzk5cUx4aoapE8ewa3l2jGUiCxhhg
ReK3ANOc27GuDGg6cpGRnIjMgOrfD6huGqvoQEWfez9Bm07Y6GP64iKCvhDnYq2r4oQq5+qk2wrM
YxYnKIQqqIOhcUq1Q2slHnDOTgtqI5H5sVMbYYsW3pnl4uEJUUQLueTlqU90OAqQf+FxUbSdHXSd
IkixIfiWE3u+sqq75IiPAwZ7kNXC+jAK1lmy8q9Wlj7jenVWkmJp3VzsBo1XBhgs9D1McpWL4ftJ
W6t5kZ4Fs3GKYPycCgnaEHAJPCSWNsjlPo8N2f7tj3t50BGW6wUyEhcMb5bZSopJj0JNLQkbg03y
gLSixONgh7PBiNOW3WbvJdqDpAcnSw93cZZ9xYx44UdcrLDpN0ycYIrirLEL+lyZNXEQFtm5SacC
F0ISK0OO9h4Z1O3RXgmk0gwlrUbqfaqMv1/KeeXlnZk1AlKgcWzzTHFRe22BKpbC0lV1JdRU+qdg
AjEQAOQsVMdDoVbK3HVGXcUsig5v7J4rA4GjPx4ScZg2Mk6IS/POXYb1u5gqNaqocZ/aHV4c+zoZ
fQoYlrq5Heri9NRoWMA2AZQw0Vwm0f23J1tcGZmaWVbipFb2KZCKB1mrFzLJWbY+SRdA9OBRgB7P
pGEwC6HHid/mYS47VlfuCz0+iEGOVad4iBLv5GfD7vaIZjr93K9TPLoj9DxhKV3wk4BfJUYktImD
FuhJqoxtieh91dDcLZGmabCxbCT9rBQ42XRLgIvLFfI+9nTGv7koipoqIEq6otM1g0/9zi+2Ou+w
tad0+sKXmwPZpnGCRZqo6bSBWBGzs7UdzUIStFR0akz+joUi99vKU63vruQVr10el6DqFF9bd/Uo
7AylM9Yd5vYPdGX9TS+POjU6I7ynECE+N16tPt/+DFdmgs46PusiXbQJgzKbCS/q6Ze20TnnibtL
o6hf8dA2t52UFAtHzZUFRnkGFT0dVBYOgrOJwE2k0gbPc50yEIv71hWivWS4mFwrOrrKY1jAVev6
Sv12e4SXW4c9o8JMpvDDKOe3C9qfSYc8aen4QeQedV+P7ECstdfbUS6yAtp/CKywpqmIUH6ZBv92
RUUIkjV0BJ3CQNqk0Kq9l3p25A6HUpOLhYPnykxClpyIA2gjQvSeXZgCPcXBR9DGqbT0u5qqPyo8
2I46akQYuRbSRqKqvpC+XWQIjO9NyLkkCJYHxqACbj+jFCiuEb07SWHxs5LjXdYFr2Xd7k2cR1vD
P92e12tx2UAweXjSw2WcLRqMylHHj3rFKfXiAatRDD1wUQyzrkACPI1XaSt8LiIkbExjXFivV0Pr
OisVGj0UhtksF2NVmb4gRuckz36Ai/tEJr0ZTX+HPjs+wOYnpc0/ax6F9NtDvrIlTV2Z+sZUGCH6
zZZS2iWu6Qdqdta7+j7DLsEMtPs07F9uh7mSfkzvecRAOJiQrJmXZ9wyUTPTykRnbIsjzlC7UPxO
ecjGf+ixqD5g0bSK+6c6FXZ4lq+wW10Y55Utw9EPOpzHPkfk/OgRxRJkf5hH5ziDFppU8qkSwycv
q7dV8sdlEsD1ZJnwedCEQ6Fgtow0HDN8swvlc8QZbQtJf18UJtIEQ/7j9qxeppIEAkrDWc/rgFPn
/TlABaZUo9CTz77ob1R18njoyi/KIEYrMW4COy3FL1ozfrodVb42lxOMR+c9hx7exTaJML/T9L46
i3fAtF9cJPzX5Fiou/j957wIPifdiIF6ic2kWWvb0Te+JaPFI8l1HcimaLf7xpcsGn+pI+3RDoGh
NaXLTRSJOyUJcCwNMZSN26eiQEk36B+MAfrk7TFcHQIrkvrP5B2kzJZ9xz4XcbCKzr5k3sfK+JLG
/arDMrYRhW+3Q13u7CnnBjeCYgUyGb/xn28Oa08z0site/+pH53epV0ffE5RpvBfG+uxyk5eZSyc
YpcHNrC1CaYCSMWASD87SkiJ28ZPZaQso+HYRkW9iRQ0ayqrQoffr4ZNm2YLMiOXpwgrgWIvVXMy
DzD77xeilIVGGzaC7nhJ9r1PhHVe4bTje9bh9lxKl99NJ49DfYc2Kb5p8+9mmrGRj51cnYVBEZ4w
X7lrOv2lV5CNEpLNkIv0iv3yQy1mttBG98U4KivNEzemHm8MF/8huWzvGytcKJ9d+cYcbSwkxLKg
D8yT89KPq9YUEsGJLOTBV1lkCZs6DnGLzpLsgKgckihJrL2ym8Z9K0bjbmFeLkqIlAcUCgTcHJPK
zHxe4tTqUCvhFdKE3MhZyqUVf0/1oaGbWWxwShM3SW3gBmTseOYv1Hcukx5ikmSZwO0AQc2TeS3J
mkCpLNNJC7R7RxEPucoqy+3tMV759O+iTL/izT7qq0HDEVDpzngAPPpWafdRthdbcEO9tXAZXws1
Ud/JpGGeWvMtW7a9j9fdEJyxnn5Kcvdz6I8PaOjd4220vz2qKxcjZQiszRDooW8hzi/g2Ii8qpWa
6FxhSbOi+/VLFJE0LgTvbjBgbuf5QVKLeBUU8lbu873XBx9hq9i3f8aVEYNfZOWa1oSXnl+PrYo7
St+4qNqE7VlU2gcl0X4IyCRX+FTfDjWHSPNGmQiuU+WMqjvSb7PzScKzxix4iziDke5Vmuudl9uG
+Zz4n0p862OBrln7EDdfx2Lra7iviB5AkaXy/5UtS70dsB5Ah6n+Of8VSh5pZtcPTl1W8leXB8IJ
7xLO4yDwkRKWcJrO1fqucwXTHvxhqdh2eXVPOrM0nGmhcjvM667UQZBcDqXRQYMyAIpT70dpOCDr
8dNq5buqbL8LXbvwka/F/G3BxtMEQ7P5xZCHnWHQnW0cH/raCjj5U4YYgKEY60JVH40ifhpdsHK3
P/fVoLoyVddpzF0oYKUN/qUmV4eji763kYGOI7xpjYcxkKy1LpX6Tq4UoFO6529uR75yKfGOoDUt
0U4CFz+7lGQhc63SRLYwEN1hjSGuu24Uwd2lnVQthLqyfaakFnk9/Iin6un7swnd5rjJeco6ueZ/
bbRCWY1+9VqpYrfBZWQJfn9lYJDVJjE6/piet++jKUkVyaqCPI7YjDrCbK4EWAwLbDMrssPtObx2
PFGeQV5+Esqg6jSLVVpC5aepoji9pFa2rFW7Nq4PVpDdjaP23BXed3GsvoFgd2KNXyB3H6oQuOjt
X3Elo0GzB74xTRq6JPNXNddO1CSFNjpWbNam3WDiszOG1r9P0fzGF0Vu1rESGgvb5bJUrJG/g7rg
aQQpCPju+3nWx1FEkLxv2SZJ9UHAJ+W+kMfu0ESG8lhZhbpB8CJ5bpK2WuUhvYw2QsayHupu6Xq/
OgFc8DCEEF+C2fL+lySR2lSeHwCraoeHJHXxyBVsVco2jedFtObitS4U20xFbzEL7g0vvA9zdV10
k91y+xANsJgC7NFDN3y9/WWuXP1gMqZfRb4Js2A2RaNWC1EnaJID/W7YN4GYrXNNWap9XvkSk8Yp
/O/JLZny0Wz8qhRESdjXo6OCMN5VUeN/0n3fPAmYUttF4WEbFKv1syV6w1o123wjlpX2IdCTbGFN
XDnNeERC2OQk1ji5Z9shMAYTl9KhOVt5emji4pdkFcVKSAH45lVwX5nNztOGpz+eZEIBCJwez5el
+9AN4P5EnuIoMrhoX/OVk1Sa8sKz4dokT3D03xIRHC7zK6kweSGIhlA7EWLLmV8dBP1jSe0lbL7W
4rashbtcNGzuU7s1xYUdfuUAJRWgL2OQglCinY68N8mdJBZZXIyx6Mhx800LyqfcDL+5er9rm/rn
7dm8GornK9I45DkXJ5ph5Vna+Y3qJKP2qITVHg5Hxg2YAbDEJvh2sCvrZRLboJpFJYCiwGy9jC01
e08owyfGVztNEwJl9vCvG7WKI0zvjA8K8KZdDD22W5jSa3kWqxReCrKyZM7znrJARa/phVZ1hrJo
H4pmCL7JGa6SKBM1uzArkcHz8K8ZG0lzKlnqbH8oUJDBgnQjBORe/aD3j6HrlgvZ9ZXDzJoYDxyt
zMyF+lI6CAbGYJ3iqJgGiqWCZ4+O6QECtl+DjteTPP5tcfBfyjZejaiT6LFvSfrmF6aB42JtjvgB
6oGMHpl6ykv/1cuk1zJyn/xBCxem/toSQ16Bq2oSRIPa+X41d7TaR6DJshN0E8bTO8C4+ia2+Q6n
q4+3F9jVoUHkog7M+qJs+T7U1M+NuqFoHCsYAKQGDSTowGq/4/E1bpWkfhGVaIkuP/38f4GEp2YK
9X+QVlSfJ/2R3yDiN5tVcAPLzPQuPDdu/9ESy0dTkB0xsba3hzYd6rMwpMhkqgi60COa3y1WUxtN
qlfleYiR0w4OsYkNhgIPt6aO8iFMX9ol6YHL3Wq8izj9/ZuBhSFKzYlMxByGSQLjpcaxoC8DQN1O
pcS2Xyyc7Fdm8l3A2b3W5RX+YBi3PSlF9eQ3lvpB8sph3bh1/sdvdJiw2C9TX6a4fCEWA6Iqq3GK
wLu01NQNhnnCptN8cWFr65fLkYoTPcqpPiPxyJuVPnGYiYLO9IozOvjRsa/0z34/4mkzNPWx9HXY
qTm4ySEVkMsYdLD2GIcO+7iTh49d4FOQncxaBMwRjrXUl4dWj7GdSHtU9UgvVyHOfk8dG/yrnnXN
p0ISwxPGPO1TInVY8qqJTmkxB2qHi4ZtedjGuaEwrKJarDjrYgUwe8gfQu7ZcRr4+27IcOdsFBOC
TWat6gY52borfihV3qwxX41erDhIf/o+SLq2EN1HsW2DXYRqxcdAiHpbFBNzkyWasUlSwzyZQ59t
5UBV7FKWONDSAos8rdQOmS/Jn8wuQsBGEUR/ZcZ1fi6EsbbV0FPvfByFj4moDB/SJlcwrdDSjdyh
ejE2xlJr5fJoot5JFYGKMY8VdX7Jj0kWNHFU5ecAi4NNCVUaoxnw913+FSPDhdtvjpKcTgoAP2TO
GLhjAD5Pl4q2y7vUiLKzP2RIk8kVtI/BxUTVM39acYPORpvo6yjpS2wARWmnja74KNdFvTN9XT3q
lZZvMHO0+EhF5OgYLEKYquWvBf5u0yeEepwHkxORYWLdqKpHfE/9B+RFGltR/Bz4fwOvwKub7VAK
0bOvmqPdVTKPpi6Vd1qXGAuF0Mvp5cmgq+wBji2qCtP+eHOCJI1XRJblVUwvXIFQeSrTrdCEO80a
vt8+HS8zb+7QSXKCY5jMcF6EB64XjpD42yc9LNydNBod7uhttXAGK5dhyMjICqeuGMo6F70Moy11
V1XSM9AHWbOzwYNMb+g1nk5UqSytymyuOnPr5vjSRmTFO9/FHZZuGczC0epOfWTUDzyN049Kb1WY
aPVl9zGLMI9aZVUT3MM0FxysAl87EZKEm0DIC0NXe8ZFJfqWgEvcWJGU7TucwFZFlQ0/h5J2nIQd
8DcSKWtFbS3fK6aAZlrcdUtgncvhk3ejBEehCBl79D3ef08UTPwg0fvxXEviZ48Xh2cuqWpdCTGB
kSbjISbuomUsRZWcmIMEAg8iAKCYaOsZw5fbi+V3hvP+LuVIxhdmyoCkyypjUwao6iRG+OT3xyiB
t1+j9qQPe/xJTmb5FIsvRoybiZwDTg73nKl3I4TF2z/icm8gGowmJUQGUiNkqN7PpWoq+JArgfak
ZqApu3rvj19yv9uSA7zejnSZOZDjIQaFPyj5yUWkwMoGI4tK8SyUBaJWQr3J5Porp/BLZjXI2Jf3
Q2gekkRNFoZ48S2pUgA4QnUC8UnUi2bXH4ZNXlj4Y36Oi0bj/TSmT6VWjpvbw7vIGogyKSPRsDVI
webppRarrYr3UEJiD91NFje1Hz6aWHjeDnNtMPqkcDkJ6vGImH0vLNx5jWv4x7phJm6DsgidNoqs
BVkATeazv1ua02hozdI1guF+0T3AoFb3TaVNHVnJMP6OtxVmqGFnPYMKbWv/vsIaupUOtVBDqnvR
BvOUALOM6dcper2VvZdGquiuvEoePjK4TXDiijTyQA3rZujI42vR7PnfYnnPm2bCDZiasGqFM/+C
oDzSuFlFcohpXr5t3OSrarxk+kfRyzZWGNgNfaSp/Jz66Z7/UiTv9Ui5K2MoZK/JsMdd7vaUX/uy
6FLzcKDGMLXT3m+Rpk7InVrRctqhMDb4ebdr04jcHR5O+cIiuvZ1qahQT0NiB3HhWajWrcU2tLLS
kavIO4hN4e9jOVqqockXjSm+LnDD3/SPqQE6e58UFXe4G1XBUxZW5BtjL6zlUAHsKSfeuseQW0KU
usQXlVzQN+vsoPQ9KiZeJtspyLHHQOi9T1WPsbSg51g54tl0HD3RWA21pG5cD+Ll7U9wcUpNP5im
6ZQlA++dl5pwOK5lJTANx29l6O6p+OSO+t4vgCwLJffX7WiXDc0pHI83GneEpan5/otrVpwO3H6u
E6dT/z6TGmEv4Az+1Hb+L7VW8Y7NrP5U6iUsdFggj4ofdx+ApqhrV+ygCXED3+lKjY9l4gfuMaui
5NPt33htpTAb9MO4p1RYUe9/Yqi7eTRWvXiO/fRBt6TnylgSmbs26Uz3lDPRbriQsbcqz8IEMjQh
36e7wEK8S8mcOCBtD9kHfzwcmK2A48hqwB/O20/uMKoxxtaqkyVlt1cnKjCayfrCe+vKTtYRfYBt
Rf4L1G22vcY2CzMhS03HiLTIVguYYa1X6LYhjf1CqCvfRwfGgHQ2bUQasLNQqIJboxETCuPuQwmw
oC2VPz+X+PxcOTzEJ3DhbJVmhW8FidqrjlEB2S5F7ac7Jvs06A+3v821WZtQJaB00PuEOfZ+qYHV
i0cvBqRcBZV8FIagPcYNBOjUy9r1H4eaFGlZA2DpLhkXakenPpQEhf5f/xObq54Sg7g15SWMzkUu
wk3Ntv7LNQhm9WzqakPPxQgZNafJu13uejC/J7pfktTbgVTY9vMYJqdwiOQl/4Frk4mrFs888LWc
87N966VGncZF5joDFosbsy0+1YVpHhvDLBc+2yW8Fp4WIngSBdVJ/n+e2mEDngUDHRgHa3MwrkKP
X7jAJzxXashdPZrelz7rx1WJh+vHnL/d10K+1FiexjNLJGDqTvwpniK8bGfjbeO0Gd001B2z7e6j
tKIJZ/mnkga2ULZHtV0yq7g6v6aMDq4ISPqiv9jU+agbbmk6qoYundAXL/hAPjaZ+eP2Sr02LhBK
ExeZhzvU/PebohitXsjwRj7T7gP9GJnadw+Ryi6tbMYVa+oSJ+jKaUyWDnl5kvhle8yW7KDJiWC6
luVYJTXFVAyCdV6iDJUKY79pC20pBbwou7F6kPxnibLvQbTOdr3k60LqGWF6luXPcpM/shMKHNL6
DEXTqqlXdOo3t6f06ghpKXLXoJ9MtvV+ShNhJC1PXB2YblY89UkGrL4PynNfURzTEiQObsebLxUQ
wepEKbZwgoMwPteGNgKjiPoi9hzFQxGhOZM+ysn+vxEDfubETdVpQs9nMRRzL5qYpIYRe3apx18q
7gNLrRYOzvlyZCwKtw3fibzFuijxYeGdw4Qcx8c0UQH6qKm75qIe2Gw1ipQK9rWqWRe724Ob26JR
qWJFynho4UXBUpnnkdS0es8XEt/JK2jTrRvbihG+JqX7o6/rcEc5MrfLsLBWUdti6xLCsk1rVV55
mR+uc1Y6VqmdtlYqShelkqR20MrGEbgzbdNSfLz9a+c38jRFEJFpAXArT9P1fnkpQtW7bqDpj34m
rtoO3ZNooc507SOApv0NA+CRO98yXqCOfY1Lz6OMeNoKeXO/XBnpaqnxftFDmkYCKpgDjhtZ+y1t
9baepVvIfSi16zlwBcaH1ui1Y5ZXtFVTS93motpuUhcJjTxQoydZ+IJVqn7QLGqpSW64d9aoNGvD
TNOPt+f3yujx4eMBDFH/CmkxkWIpELGtdXJTdwIT2KiCFlGmBk7U4MsbyC9/Ho/jEPWvKQXikHr/
PQcKP2KR+74TFP6nXBSPUlj/7rD7qrKT06XO3ZXlM52+/ww3d3lQEBjAn2TwyYA1Hkmt5tljgAvy
7UFd9Ht/byk6VCp8IiBQ8/uy7KmueTWjCgcJESOZbSPlu8AL9oaO8JSYZZtSakAQxsOpEGSUkeXu
6+3fcG2ktOSA6GAVC9lo+tBvyqUhdu9KkQXuo5yqTuAqj70SLDCNrg2T0wryAmMELjN/6CaFR8VX
84xHUcRTWy/Mbh1EUXUeGyrs8L+HXaPUHV3u1tjGcfRRGXT53oMdvnDnXFm0COegEMc7D2bKHE3S
Gb1YQ5oQHpXG2maydKe3gFOpUq31VDhLQ1Lbtyf32ublbU/OQEbGCTevExWlYCVjOUiPPRJnuZbe
q+VgIkQWfREV/1UT1R9BpO2N0dhqoWiLeXQYpfpebNz1yLe//WOufGmqGqTaNCnJRuevLilq0tZP
Y98hwWlW0ohWVRMbC0v68prl2fBbuIPGJI/J2T4NOojj+VgKj9i9fQgzb9f6WDIN7sLheyUMuKCJ
VkSBEfrNLIzXuZ6WDXrgDJEkPkiR3x+8SlHvKBSYPxembV4dQ1MQtoKKtAWrd4I/vd8hXRO5bpQW
SMbVSrKOE6WyBat2V6rajCd84ft1kID2XhVyLT6IUW59bcWqP/qxi1iWXmKfApZxBcQ12rHupC+c
97RREeVw95LIOyTihF+JUv3z/5N2ZjtuI0uYfiIC3JdbkpJKtVmqxWX7hrDdNvd959PPx+ozc0qU
IKLONBpoAw04lczMyMiIf4nULHqYqiHalEMRuVNZFhudx/Jjbc1yepmZ7OSRupoZh+lNGFIpCkRZ
Qi9LtPbIVEQPYRUJblDV0xZhGmwFfH36G+dJ5CRhGD0qchG+SIUVbqsuKvfXv9J5dkCxF9QqVmCz
Nx2K6qdfqYjyQCljAGKdF+z7ttrGwzaNnrsSAGv8l3qFrcvf57q3VP3SlC0IMzcuX4zRQBTvppYQ
0DDRQR5XCqhnbLy5BYRWJMeeLQ8fdZFmgvb3+q5vsP628u9GW2qH2gqkva8k5d1gdZWj+Xq/6fQx
us/NWPozDXmKTadnGPelpLTbsI3V/eQZ1baOWnkFs77cxYDFUfAAUTTLHlB/Wnyz3kvlLFb74bH0
UkZJQA8kQswTtVmr7pxHvpn/QBmfMiNAmOV7Imtxu7QEROADr7S2bdJnCM+1lPHMrW+Gu7bs85V+
x1m0AeBKIxpAMy8zUrHF3NB41MFl9daXpFBapMa8fjsM+Urlev5LPr43WV1qSCKAd8BvvH4XWV5k
5GHUi4X3JfORDBSMnaY/WNix1GHxYxJ3lK8/n+Mz5Hs/FTQcEM/lXTYZoaQGSBEdQrgttjZacxFc
uWGbrdT8zpZsftPSJ6WFOVudLnODBrZC5rddePCi2C0E080b6RC16i5oou/9hCP49RO8fALOJ4Ua
BSF1RqyQ458eYL8PIFZQtTsUnfoaGU8wVmz4cF8ykyM6bCEMrVyO5zuEcAEdGNFUUZovjdMBq3qs
lNbXokOTJHiiFWWxwyV0jRdzcRSYGVS02CU8cE9HsXphyhohiQ4KLX1B9ALXiJNoc/3bLR+zxBWR
Vf5/g8w/4kMSBfpVS7NegOpKYxT7I3vyaNSq6I2uvToujjRrHbNMdCyXleBGz0cxA+N6SEXhRRMe
isR4abQ7tVjJ2c5P1lxIQneNUWYVrnl3fpgRyPWm8gxlPJQV7hup95x3LfKD+VGSkN2DaKJowXPv
tStp/qXVoogKEHG2VOJ1cTps43VtFDXAxPLCd0GIGeln011W6uMAi5Vq21D2EoEB/ATmtak39V2h
ldVKPfj87DIK1w09HTjCqJifTiOT8j4eUra2LI/bIk5c7KNQoGz3SMBV7UrV4dKWwLWA/GSuD5/J
aTSVWHmaAbVtnJVCY8QcGza5mDhhJbnX9/ml5aF+avIIm+lty93XQqYsipahjNS0G6/9FYz9mgLm
eRyiSUWWOvfJ8Qxavty7UeuiJPYGLmrlRq2U7eS3u9jAL6BK3WmcCXvXJ3WepLMnoI3NMnr0TqgQ
na6WJ6cpcqDCcDCV8m+SNfFGtfLUrRJLvmvjRLjj+dR8iXo/dXpLMGxPGmFbikgU552PNmwRmndT
EE8r2cHyQ8xUstmGlzt05gQtP/akGb0QyHL5WJh94kxy+cSPBN8vg3qm9erriP2Fa2iT5Qq/DwpH
UoW/SJNheQB1XQhZnqx8HAcAPIMxAmdX5E9eNf8OQi7NbuWcLwU7RKqYSiIo/WMl1rukRnxzqLL9
EOoAwPziKR7kyJaVUVoZ9lJMoxGKmhk5AwIKi1wwUIdOqatwPLSp9EO0ENDSFFdSKRClwTtXEp8V
ibruDsOzX9f32HIt5wuCMSl1IizFrl7cdSnWsSNZGVtMrNubJoaMqAIc0KeDKCaqLQbR6xhkf64P
Ov+lp9kRgwL8QsOL/JI/ne5rtc2TDFbieJC6/i0Iood2AlYeFeIaG+as+fA+vQ8jzdP/cFvok1lF
SQiTSzMnw7XU3jsOXpnfNNQE76xSRlN28GQ3GrAcCFRHLlpv9z/MlQM8M6KBNC+xWHUnjllfjONh
mMq9lqoPoz6iNFEXK3XFCwtJEkSiRM0GYPeyjGzh9NH5QT0dImvM7E7RXosiQR/B+z7WpmpPRnnv
47aykipdWElsMEBPU9TEmOusWD6BrkTFcjqElTzew5Qpj/irBLdjY6grV9eFQ0I0nJ8D7FcLdMnp
Uo6m2KE4V4wHaxx06sjGodXUZ8ROf6ux4mh4xwl6dAy6Nf7WMvCwhU7GnW+5D1uoEgNpjKt2PExZ
909VSzfNvFmvb5ILNyUdFVr8ZJ1z9r4IAK2utzkk5ZTswpg2ok4Y1yfZRF+UZlnht9P2+nhLzNe8
TfiCgMpmjhj0u8XHNMvBUMKkSY59g7xhHd21bQVET3we5ai2FSHexmjqVTH+P5PxiLbmRo+RixeE
m+s/ZLGo79tV5LGCYokxV/oWaVVNF17Vc0k99prQ7yw5+Zqncb5JEILzpfoxYsAhCzC3GNZYrcvQ
8O/QxJ+ZUYJy5fId2HLDTU0si4c0iaaNaYa+G5rFsJODuHTByHZ20UnVTaCW4yvVbM+pNTSBrk9/
cXzefwMqNMDBUN+yQL6d7q3W8E3oDpNyHDIEIcqNEnibavxkh+l9FLBaEMQQ5gTpvRhFYftCQMxw
P7SqL37uPcSALzF6jFZ21WIXz+NA96LuxXuGJ/1yUyUB93NXCeUxARO1qa0m+FYWeemUba1sK92o
V0Leha93Mt78ez6cTE/11ToJLOOI2ukGcN1GDfXQnlqMCK8v0yIEvE+MJBZjHOrufMLFfdXXflKq
wyge9Rbrpkk99OWwUpW4MBcuYRkkKfQj/rNYI7ihJpjDTDvIhfI4ao+Tkt8p0kpCeeG0sdGw4Z47
0rDxF4N4soRahoa87hjXtujdz2C5EoXCHqIg2gmONAibtFgTCbo0qm5SkuDZRhl/+WLzaD1qZuZF
xzpPv6SxwGVUqb+LTvgnLrv7uhUfNDqGRiw711dtXpUPWca8arPsGlgt+rjnfbBak4q6lA1gNrn2
dwiLHTs2dbyi/VuX4u8ml6aVYLZsJ/w7IqGEJwjVWAAHpxuyBdQswYVLD0Zo7pVWQobAd4OpvTVT
7M3r4haqOqZbqeEMU7SVzWolnFw4gHS+ZBpRUDlAMS0OxGSGQTJ6snZAVARvCXQ+bhSlb3ZG3YQ9
rfK+eb7+iZcU4H9n/GHExcloNLEUUy/RDgPEztbHtiP07SYq7SLHJFeY7Cy6A3WUa63dqW8Ttg7X
f8ClY/NxxvPe+xACmrwXq8DiZA6+sG90yRXC+CuXyspWuhAA5pYi24j7iN7Y/DM+DFPNuY8odeIx
TibvoQn8Yat4gre/PplFCvefj/nfURbL51WIzEQ9k5GM6YaCIbBUhQaibP40usweK39lVhe3C3xV
sIUoBZ3dC1Zak3X0yXBoemsEcR/di2KHi81kvcpdv3I4Lg0GUoVq92x4JC8bI3KviLPeuXlIlekR
8dqfidyVVAUUR6+T1+sf8sLJB+4GmYWjACd4Ga9LNet6IY20Q1AIuW2EMb0MI//d0biwI1OK3Xxa
i98Xgpwxi2MALAdmd/aO0sRQS60mDNiI9U3e5JtmSr5GtYd9szLMItz+lynpXwpB/fTFwSxnqUQK
stRHlzUCg5RYgFFYHXUtcgQzBHDxN++Ela1yPj1j5qnSa4Kwc+4yVsXkaHzW/qnucBMfrHvVEO9q
wXtuFOVLmKl7JZHu1MDffXYhT4edT8yHcxcg/Rqkbdsdtax2C9F67RNhA1RbDk3bRPTk+miXJ0kF
caazsHsWwSyFfRvC++mfuMZuu2RE5D/xt+MY3iJJvzVkbPhaah3RWp3sfLvOswThBFV7lgdbnPuh
qKtcUkY0wYAQ9L3+p5Tle9OK96gxfpHD9Pf1aZ6fRIZDjwcoHu0wAN6nH7Wu4YAOvKWe/K76gcRz
s7GmYp+ilzSr1K/EtPPIOXMLkcGH9mCYaC6eDpahoA0dyeqepLDFn64sdBtE8sotcCGXPx1l/hUf
9kkXdzFVSK97qs3kW2dm29xSfgMwuVHKrLUtvbqnqrovQ+1VG6fn65/zPGozNj0K2MrU6uiMnI5d
VpYX96Dzj+KYOPRIt2WdosbzrcqLN+LMdrD0z2dUDAnDQ0ZUBB1LdTFdy1PTGABrcsw1bdsJ3Rv0
tn9yXXzwhO6JVH+LTs1dXFrfr890CUjngmJc/iWEA3c5a9bVwiAOgpemR6F8EUeeRJ6KdHaXVr/l
Vg822vSmaRUu4OJxQgWAUqpDTTTUbxol/tm15Y906NdeUBc285xsUZGnmTc7yZ9+fQ22H0RNr3lC
NDb7LmSy9CQY7aOe4a+hgO9aiYMXjuosFEscfJeIlhdffqjaakgkH/ZQ721C4U/Py9D1296RomFw
B2vNIHf++ac5LOzID+MtpkcXPhtGoxePYLkiwwaL4wcrU7r0BQFZEn1AxorImZx+QUkNh8aMhvbJ
TADJ2VInu5VXO7nlU3tQhZUnyKUJ0Tkk+FBfnTOB09E83NzEBK4utdTItH3Fp8aYhrrdVXjoXd+u
F4fCgBFWG69e4vnpUOTiXQk0vX0qugDuDxJh2p2GvEALiTDrVnAfF6IAfWOLlxVxDiuVxWDo1Rbt
7KAOqdOrHBl0jSMUUr6l/YbdriUGTtMK8XEsOu3v56dJWjU/6Fg8IsLpNIXCEKhYS81TVLePUqTf
gGg81JLx6cc2a8ZXlGjlyHAeF4Hc6JGlkAK2SePDerTBAxb3dalnP41YUXbXp3RpS/JqYxjYQchI
zhf1h3A+KUXqqc3QPIXKJNqU5NELzNKD1dT2OBW/rw926Ui/nzAApJAQly9veYgYrpKqp8rUf4m5
hdtj4Gil+r0f1MGJkul/2JdzYspwczXmrC0WelKfFJlWP2ltndu9LuL2WIlfuR8/qT9OvJ6f3ZTW
3s1DqACdfsciLhVtCsbgSRvQsw9DwXdjMUpdIwk/qVl2NtS8pB+WLK7qVIOkKh8HE/Zu6N2oNSaD
P6mu3/OMwY9p5XCfrxqoaVgF9GpmguDSY8eYxNIopF4+6KnnJpEHNfVBmL0b22+w41caXpcGQ5gO
iiz1GWrs8///MLmIYAbH18+f8sD7WQ8hZoHdr26wMrtvQbj6YrUSk89DF2k2jGJUlSWFVsniTJd1
KzSoorZPWqPZXhn9NIXopk76lZL6edDiGmPpZqsiFJqWbwcJxyW1oSuFFYahvCharH+nrlFttSaJ
71SxG26sOgjcQB+rFXzMhZGpr87O9kDx5trn8os2qHyDcj3kOgIOief/ztXhEUGf74Xmb+ka73I5
+/RLyYJ/y37h9Qn4Z7mKejzOwoNy/aTQzHerUTZs0aqHzaCavns9pswH6/TatqBqztARXmU8JBYb
pmyRaciMpDwgqfdnzPOnsYifrw+xbA6zbCDI5+o9hV3KXMsgiQtR7wcAjg+RHN+LxZ/GKjbxqGzG
mlMu33hi6NAohwPcPQUSzWBkNMwxsENpTa//0mTRbQQIRAJBGra4GQb0G8YmR6UyoxHz0sV9dZ+Y
BLTr8513xPKTgmSZseacDGQNTneMLve9OOSo8pZ1QV6Sjd+KKr/3JgUl42Ljh/FdKk07tUrXBMbO
z+JMnMA9DvYcUpDL2k87yJ6XqH31pBWNt2kyb3KlFjMeb1Ur9ezaI6cmsQaPyx+o3i12TUKDtkC5
QThY07ZEh9DHWNPIov3Um7vrH/NsTgxAyYo0jKNHqFnElylqur4oLe+gG0HwhHIqLAklDo9S2Muf
H4qWPdjmucsBQmP+KR9iZ12nEK9nSqUMj/OotEpCm0WVvqm+KG+uz+rC9+O8oWY1v1HOCQlmYRa0
vPT4KIT6W+JByAZSaPbdjvrJ2/WhzgufvJvB+/P4Ij+h1rRYq1I3pkCJdOk5lsKNGEk7v0eBHu3K
QprswegfPFHdEF0f8kh7a2v9AZbiSkZ2diL4CXh+oAwLLAkoxuLL0vwQYou6y7PZbHtM5KzUuq1V
bTeP2MszoqeQxJVPfN44nMM26QslElBeUBFOl9P0wqTPtbJ/Hmcb36YWS+BksejoZtptgMhnjq/0
oZMXSbbLhdE/VFFYvjVVltxYhte76Fd8PvegcGLMtoVcY2yxZYvd8Dw57/2qfo76utkmxdBu9aSO
H3zL9L6HXeY/BhF4Ebn0Rm0lDTmLfXOhCJgsCt48xs+aiFJcBWYiqMVza3TPukIJxRJvVrba/ElP
It/pGMriyRSJmYVQu148p8G4x3hjIyXCPlGDDdTVGxkAcOl1blLw31Z0EFi86T1UnKrs1/XfcX66
eNjQq+ViowR+9tIO5SQxa82vnwtf3qJljWAczsVmHB3LIl4B+c1bdzllitJoUaEvQTdjsbVjFVVW
KlfF84gTs6gHXww5vPGmNeGr+ZCeDcPmgWWvzGIgiyyEGNIXQszqlaWAmacwoTegZTLaDbw0wnCU
EfpKgpWAeOkIkbOyV2Zg6zn3Nqz1MjVzuXjW4/Au6rI7oRW/9PoQbrKk8TfkvF/EKHsrjOYmrTBA
8bxdGk29k2qfBDXOFcf37HmmLhFMlgdnCrxeGkqzeMZYKrV7q300y3JlKS9/Y5hR/xlDPg0YXasL
WhxYBdumfvKFbFN6hdMaFXoh0086kisB6uIu5UHwf4dbxKegQ61g8JTi2TOQnLXClxqMz3w4kq5a
efJfOvu84EgnGQ1Dl8XuUXuktlNZ5FzqXfMwDvFka0WXPV0/dpe3y3+HMRbHv7V8Gqs4WiFGGDuV
KJH7vNTBWyb/UcPK6Tn74bA1u8wxsE8X4siF2eFe/w0Xj+OHn7DIvcxmwN2kLotnU+7uSk35opaa
E0TjylZZCoK8V8DnZiIpM9zpM/JMOvZ9OhhB+Zw2NKincAruLQ9Z01ajFOUrZo3t9xC5XjdUji7o
0q4ujGLvD1ZxO6Z1czcYIZ4aoeFvvCGjpU2rxxZbDcPMaPS2NZhNF5cAf+Vnn2fihBDyfXxJuQZg
myw2QheieQg3tXju0sIpa1v1/tG9R7qvthQeg3QvJRvZNqqNnj52nLOx/HQJ7/0HwCNReW3olExO
zxipfZ4qWU0c85O3XJTvJlPamlXjO10iv1zfCxd2PRilGTY0N7rIO07HSgZtpPemNM+ejtyXIuS7
zJfXSiTnp5gWIQH+HV6qchGcDlJlLQwKE2P2cDJMO5ShHOp5tWlM4S5Bb+j6jM7eovMDWOYfYHM0
7ZcpjVi2sl9jPsWuU+qNJ5SVG+Gtbbd6PGx4hKH7hwzRgyoHa8Y+5+cK6BVE3RmfP78XF0lkTFrD
Mxf96JDGOOQGTcSRIhlX5nchgswIL/S15jcjWL3FbSp5VK27MGueMYazucRtNmIfPYCpciX/q8KZ
wWMAp+m9kP8ypa9dsNY9fJ/I6UU7S7yjqUsfiAfH8olYZTFY/oH1zFv5qR384xSW+0HONmOq7fSw
dnyr3ISZsInL/Kc3TXdCMNhNEztRrN4kdXKTZ4KjSWto+AvfHyi8OqtxsY5nb8pUMhud2hHnJkp+
aHlzq7Wi64/JmvTXeX+K4zKz+7nzsXA6e295uY71TWvkz2g6Nu44BI+id5jT9rJ/iczxrTas20rG
DqdcWfvz08o7j4YNLypE3qDPnB6kvBbMqCyq6jnLWuMQdqL2YiVJ+fbZE8SjVaGeSUvoXST6dBSj
CtQO/E71LFf5iDqqPk5fEkmOdvqIwkbgjfm+g2mz9ZN4LfRdCL6MTegjg6HYeaaqGNddoucKz/NS
rR+7UHzNB+XG9HyXavmfVpF/NlL0w8JNMPEIzZGpPE5T5eSDtxtz7/n6dzgPW/NvALIPRJWkcpm2
pj1U1rbvk2dZ2k11cOtF2U2GcmbZhitZwWLngiaeEXYErPnBS9lqcaQ7wYAhLMXpUUEbS5LK2J66
aB8o1cqMFtnbf8ZBeAOmMFzAJV8kAJAYB7HcH1UaDFbUNXaiK7f92FFx8h8mbbVpc2lAipI09CxF
mpvwp1sJ7Qq64UJkHVq1uA9b77E1qeparZo5atCmdm00K8XdxaK9T5GoOPNTAC9STjsdMWhNXA6t
wDx46oiKufRWJ21tW4K4T5J2c32DLAPBfwZjWjQsmePyphYgSlhCqJqHNj8gUHbX6b8Kw3CT9jaV
vqb9SzOKCNWNK5WCi1MEtjRruhIIlheAkQsJXvNSd5jyaY/m5i6TVLcarF0t5iuv1QsbExgvMlCU
Ppnt8mv6IrAoKJXNIakjJ8im0ObZchAUI1nJSS/MiRYirg8A/MhEll8SYfZaSrwc7aRkFkGoEj1E
IryEreEFg4Nd7hpL/d1q/cMlNq8dhQ8COdnPXG9ZbM3EAG3mmb16AP0aPpSGrx2tqEm3hVzXmK4a
/r06ieEt+aZ/X0xj5mCIrtl1X+V3A0DqitrIpHaik3pxspu4sKHaJ76b4rNb2df32YVTRP8f8wVK
6CAgl/U9aUriLsBL59Ca2tYK5F2RFHsjRkA9GFCliCp1ZcBLG5vWwPyMhmBGV2tx0RjDMKjqLCJa
W0Px6neNIthloJRPiPd4gq2AQC5ssc7qXVP5KNfJKMh/5WLyVloal/YfGAySuZlXDXfq9DSnSVhr
tY90F7nVTy2WfuZx+FMpwj/XP/Cl3cdtDlForgGeiZ7FWt/HUl3nx7Rp3Ngod0KquJ0UKbYhYbf5
Pww2y6vNgmTn+RvyQEPfRrp8SNvSI09rex4+1jhzsht7SBC/vT7eIml43+jkKaSlM4yU1vnpNxz0
PDXVSlcObZ2hxwyKbaeLTbuCBFgbZU7LPxSG4x7URlsL6qHKUaConlLt6/VpzI+E5Xn9OI3FIwJk
HL5YRtzi61sjfNRHdomKMGU8RyqwU0IOAaXnG9QpV5ZrCZP59/uhf0qrAvMzhDRPZxZqECo5k9Oh
bUrkcJJWTDfxQKgFbVn91scg2mWBhzQCAgsobHfjJs6t8iahjG57nTluok4fNlaaVfvKosqqe0H1
+UuP30WPneAAWGFJPFBjw6/8KKsOSuE/12g6pP7wBSfCZ0PpVlp9l5ZBg9kxj4XpwfJ5NfgjF1om
pofa9P6EMt1FEBi5FN9MTeWQL/0dyNB4FMs/ri//pRioUZ2BcsVOPgNGjm0ldOSG4mGohq1XDtiy
1EDP08C3p8l6ok+Vr5ybiyPC1KQiTLHrrDbu+TAtBmnCiggwf2hjsJz/UsVEwTjS8NzYrKtNpw3R
yuV+6fvqBvAPLidmunwr50bZjvRy4iOcy96uVSWxDaxuKpTrp3z8Phra3lPN+6FMVwa+FGpns4e5
KUcGugwTRVybeToSak3qbT+kZojeimBAYV8wy5UjdSncctHTfweGjZTl4kSlRTIMvtSKBzky/vYI
jt6X0WQ6xiRJN3VWSCszuxSaQLrQLIawh2jIIgAi/wiv1gRc4OXc17ATxH2f+p9ERL+HibkBx0ME
KgZwvtMwQeUOgaNgkg4jvoxm7r9GqV/YlKNLJ26kcOUTXpwTSG8QLohtnEkp91I4TpM5pgc4kD+b
UHuOyzXFpn+lH5Yhd5a7mIn5BE59XsePMb3sJC8xg+RQqELkpF1h2Vrpm3QlWnEnDOoP6NmWW6E3
tEk1NXXoh3puOo2/clkfHE8x0zu5Q0wiDzobxJ9/h+pv7xR5ZDlllMkQ09rGLuP8O7KRrSvyvHPr
AWjcaKAr36l57CSj8GrI8W9/kDFxj4t4K2ELaof+lIA+zYeN2MmvZIfZdijaAF+IeqIfaSW3iD5Q
mguQmI+b9DUSEPg1IrPYqIhE3cuoUdlWkBVOo5eBHRe67vpM1Ck0QXWM3hsdgI/VBoOLzM7SQLdJ
eyCFWwK4fSHRbHFIMnSpldKBIPGt1/vMsYLun0Zo7zDR9vAwrAfImoWJxaHcOJ2e/jSTXrQxsQJk
0vGnQDdvobIWbloKIvyRWLDTzHqK9P4QDtm3voyeirDRnU4LDUftplvN6v6MpJp7A4QY2vHjP3qX
/0hGbqSpb/5JMul7kEu4gxuhM3SW5YRq9c1scRzMtYola7QYeS/xbQyw0IIS8QAC/c7Uvdgu6h4h
/lGWnSgvv9B2FexhGnRbMHv4RHpV7jpNfC5yPwGu5QXbilekjX7NuBMseXBjzxfsSsxe0nrS7bA3
cieSUIuzvEy+xfFEs316r3ahswTsi8eqMn5GfYCjTPSaJpb2QJ1jtMdI053Ri14UxXzNabs56CZI
+zCrHmSMgrcxPu57pRoyt4KXg8TpUO/LIfuBkuur3+rTCwgifEHG8FnVxnuhbh6jYQqftLERqSiP
D1YhvAiyfNfn6QM65LVd10ruKPWovxZp+F1K0/roDX66k8Q43aSVnzxJgRXfpL156KIo2gymBBBK
C2+TIP091Mat1wvHEKX0TdjPOIyeSRiop++9QMlcy2oMp8+rNSW3C3cSusl4epgyBeoziE+Qhp6P
N4Z68AfcImB5xfneK4pmE0Q5isNVVbudJq0VvC5cDYS3mQ9MqRiQ+SJee1rgS7kVVdCuO7xZSpjH
vh1HhrbTolXlkXekyyLqwMqh8EJAog6/RMJQxcPIdkLkGJ2nil5vWRymQG6+xnkd/B4bVXrU83bY
53qkbWan2Mquy0q5zwa1f2iNoXHFxghukToaN5WcYx4rTAjbUGy+7fWiuEnyippWUwVu12toWeEH
6gI0TndT5aHKrTeew22h3xfF2Ll1Go52kmnS9no2cyl8f4ysi2w5jUCJBa3cHZvOdJBb/uWjqbWS
vyxrae83El+SruDsM4/Mwmn4lvvZjrbwtcNso9v4xq0yGE819kp6Hr7RQMVDvDDd3hA3iH9FbhbL
XxpikDQGGwFrvZWfc2kToZ0L2hTx/1kb7vTX1FqXIL6aaodQb4jucSzvLC3B3yNOvM9fjqgnITGL
8ym56tl+VXiNlFGZHKMGAYsaRCsOPfHKIBfnM8v0zsVmXlaL+ZBsDLQHLeUwyfW2AStQj9bLlK01
aJYsxHkV6Ub+d5x5K324hIFDmHErRORlcfpD99A7FqZj7EV/PcP/oxQy8mbpfd+aOCkY8VaQjM9v
VYRBZ8QPtwIJlHI6/jTm6DkLcnzslOCvX7MvwvF/OA6021ABgDQ9W7guvqXaa1rQCX5GmWl0cHAA
MOleP3AXPyMj0OGlYDaXlk+nobfSKMC5k470aCCkR0e8DieuDOCsUvNVrEvM8ga7G7/QWF/ZKYuO
1PsKzqL6poQDA1X1xew6fA5kzxSEgxTACzdgrY398GopzU1epX9kpf9aY6m9ctwuRBgqaUhWQ4gH
WLjEnArwRco49qcj3od0gyzpHykMN9c/6sUxoACjYCprM3zo9JsCliwnEVrGsQq6cAtlQj12qj+8
/P+NIp+OUopDDw02yg6KVyBWuB3Jf66PcOEoUyzmhQfHF3O95d7oZ2BHb/j+kYzLcAowURsK8rhU
CJO2cpouDsWjB5UCaj/c0aeT0UM4lUi+Cgc9ysIjhVfz1kCBbd9n6loj9MLqcGzZc2iIzHtw/ikf
AseY4ThnDXV2GLqGpufEk1IZdte/3IWtfTLG4oXQgxWKJiv0DvDsv9Zt9ixz1+b9+FbKWudkwgDx
xPh8pQliBl4/9Ev4Wsvydymak1ipsX6gEya7VoESjGRUwspCXSqBwjRB/QB0nGadaVlAEK6KsmWR
CjO+94ZgF6nQhKv2EArG3jP9xxL1UTPGmANbyb/XPytS9izOMgmilWzwtiPrAt58unh+KZe6hQvH
IZfE5kFvfOVrlBWyQ3IWuYkXPzSiU5n3cVM+amHUurkqlZvEnL75vfpHniblYJCfbTON55redPC1
R81E+Xe6z/K/+Nmo1vepgB1s+l/y/uskx7GtZ9ldJpAZ+8lNn+k3cSvdDYGJ4a6KHUvSS0hV9WXi
mCHkzdCvbFUplK3eF+Mu1krZFroxdFPV0pxuFOBcyI+j1KavcosrzxDEP+Wwf/RH3brDjqfoIjAf
cqy6klSINDFSfxdkTf3QdnK46XgbNgAfXuBWiPdNKiY760YTbYDJdqKit9hZ/8hf0tHNixR/HnHi
hfIt85TSDhoMkkVlrB1MFtptgeu5XZZuvEMN15iOhuNPgsOTRMvcrsawM95SX6m25thFtheL5cYs
Wn0TWXrvmDgEEs3sMbzrTVgJVCxqvuJDgGyIOMTuVP+EThUpTtFZUuK2WSHQTWv1N2EQFN5NSgFl
jq5haEElK1JDc8aptnYyE0SUJDc2RSbDc6iU/C2Ue2sjhmXswBxJnFGGv62JeUpfk7wsH+tgK+hm
eecDCkf6XPTsJqlGB8GrHyM1+HstFtKNyAvInQpPdlr6Fi9WVUm3gqJ2u3L0BictLemxFMd+n6O8
48pNNm4GaxoRb4v0DTNIX3A4bNxSzPQHKF0YxGM+vBHHINmaZeS5GpShLTWb3sW1x6IZMIx4x+Z8
6Lxpvkitn4BarU0bV9/6fpJ7cVv3WeTGvK6em5HqlaH6km02iWAXSjg5Pq8yNlWsOcoUhLd9GqkH
s460LdJp8lY3vdzOejN/THRfdkzBKF2/LjFwyWs1cTGa9H4OslK4Q2Qhi26O1W0QK8VGHgffkUoE
ltUAE6IyQ+8LhwNsKQPLc4sck6emMKItUTPY+21qOl0qgCrineDKg1huoxQbGluLy+mtbPrRHVTB
2/SIPH0HEZ06Fv0wV87MyrEqNKW1tjFwDkXCLFJkf+MPcXaTlyY1XiVCeldoFCeIuUjSme0f6Uno
8rwwXDE3PDsaxMZFzzHYjr5f7lsAB3YuKPdmgYmZWOXBc6uVyK+FqHWHieDvek9rb+tQ+uVZqfoq
aZl+b1AqtDHwxfMyzDie0kT72FA8O2w7BcaahsUOXqquHov1U9iHpQtApXcyENd7c4wKJ+EFbBey
r7sm5qdO2w2jkycCQJlBzf5pKWG7aRZEG0kIQ9vIm2TnmxmC/JLZbQplovhj5sWrmMeSE8lTupHa
ZrBhFai7qTBHN27B7ba4F90MPiiJiDBrT0JpbqaQzdD5amgXZWa5PMn8TQAf3y2HbmJbIN3fj0bg
YGzS3DSGmNpl2+ebIKiG/8PZd/VWbqtr/6EjQL3cqq1eXcc3gj0ei6RESZRIqvz671EO8GHHGWSw
z02CILa1FkXybU/ZcErcbWkVgMmJsNqEbQ+l67EYUsZsd4eCsLz7iztsm4b+IoO/pP4cOXHd0xqZ
Hl5G24uzFekuMRepEn+pRLaYc5C50oGROiCeGfCyMhNCY2M4tZ05YWtmbWvOABJFddpDqXTrSAnr
8bBvE5vDoNIbqiYmFXEu/4P2hC7GymmuNIh9+dWYf8iHfhdzEZMAp/JCbIrv1Y03ML7Qzgiusq13
mC+s0i+z+QuWZmkUjrHBqj+kef8QN0bysCp0/f8nfovyLZBU1lgt860HUMzAjoEXyrXg4dUDabgK
58eyJAcvGjcC+qeBp3DDoz4vhoMowszBFfbv0fGvJOl7cATAy115ftAY/97QJe1MO5eCbkQF7Jxi
10Tfykb79eou4YRhZOQaGRo/hohb0ySHYAp6VBWqTkuPL7vS7FdE+cSSCMoxuDLb+oG2U7CLwsWI
oanDkwA+kNBAMOYKbY5S3v798/+mxQ/daqAT1pQTtMhviRn1mfI7o0HSBM5UPIXzTtIyt5cx43b5
s6yNL1EWG3DP//Dc3+WeGCMDiYexwj+ZinZYLCqKtHeVC/9FjOZiGO3Zq8M/7M/flVo4JWsffJVM
xqzm77mL7UvYKzc9R1lgLXlIPUgFLB2H55kTjQK9Qt0CMsyhKDNq8LWAWjg50yhz0hdL9X9I7THI
hihiuJav30fnhmzDxuxIcSVDZMRS9c626FYBPbMJ/5Ax+msh8n1bAjoMh24oI2Bk9O29zkYxtjaq
2FuE7p0ZRwCF1dpqz62LxmA61VJ4J5tWxmdPPfkatYZ4W4iWjwuU7uQKUG9hVsumGBouuGzDIrxE
0zKmUAptMtdcBph/hHrTjmyEDo8CJmtAcyCOBCnBqhU28hXbF1vDKDaTFUIkhQvZrHoXABKbrQVf
+MFc+pxQbRTxUBRuColBY8d491pXZYuxJXHR5K6FtTVE25TxxGAqlY4e75YYbu0lS3ARgz9IXAgD
obt904Q5t6KbghC5DRlTbilvC40PK26a0jj4wOPfHcNlV4rG0IVyAsNngC1ycPzH1CnmKMH15d8M
q9RfCMZ41lz+Caz4PZEGphVFAvoKAJ8Ci/y94HJnW3mEL/51DrooKVR/Nxvy698P9D9qhe8P+Vai
onM/+di73Q32lgehi5uqukeIj6Qu4Xu/Kz/hOJQB+HgY++K/HG7h0agSVmoFMHOr8fLfD1un+m6w
C2u5EgAVan2G/ekf2hffr41vT/jry/9HHTkit2cRmMfg5hIkyTS2tJOrP4E3f/OeoHKJyS5AEVBM
/Af8nsErgIzwp0ZbC5R+22rX7Pzf39NvnoFZLroiqLdAefkO6ItgF4PJwDgBjVZZp7ZQ1XVls/3h
ylmj4X9eA1gv1Iur7gyauJiafXsjTHYFoU1XXW14RsCbgKbVGIq0Y9157P0/3OnfmWtQPAQqAYr0
Lq4cKLl/hzF1EYKUg4TuAs2CA/ce3Yi/+uBNBY66uC4gQroLdmNrnXyBFLT0HsvGSf99WX+zQUBY
XfmUQOis0/m/b0G3xKCDhNq/jBibxGQpXs1RHXul/vvnQEwXsDe4CkOg6/tXhUn7vAomBBcQ7kk6
KHveDJYOY0CCxz/0NX7zlVB6wwgbch0wu/4eNhxBnSoE//DiLir8tI1qvMuegm9AsaL/9epBmhiN
OkCtVs+Ebx0hy0bpROg0XhV1UY4N/aYozbdQjX8S1f7NLWVDvAcTgZWJDsr0tydBEIIiIcPGxFze
jGsvODIqT4Ls6yDVi7txvenBHo2kGtSf7OH/efLwaEhaAAL6V9rzbQQ/d30bdBN85uY62oJDmFnt
078v4/ekauWde6tjJVIrhFdvfaP/cUuFumjnCLJM1w5GKYWn46URW6eE0Y3I0aRvnLwA6Pzfn/nP
k45nYiWRhP8lL/3tW3GKwbsPCjEU0QH4b9609W5gXmSQ4A975DcPAq5gzduA+AQ/aV3e//hyFKwr
f/RJd/XNyU2gQOw9hS5K7GIe7S1yAe8Pi/l9+wNpuDor/i+dDHHz22JOkhQhi5Q81wEYLpMxHLxJ
wYCi/FM79B+5Il4bQI0mChnAn3GNfRuELR5FM88DhQCz0owN7k5DcE1DPws1s5WY3XzjGFhVtX9o
oeXswjL0D0u7vqO/39brB1izcAw41pz870vbGmBCwc6oRnPeJ7eRNfOhmxXLSR0QtDowoCr18Cd/
dMBLzX8eiRXKCdwwwI04j9/DxNBRYKFpH1yGoS/TtuBmIkUzbxZTlpuucou0ZyU6OovhnEZuDwlx
WbfpZnt4houinw6GU++4O6OfYmp3M6n+uWtGJzFb4ywIvQgV5k4ZvAT+kpDQPbY+5p5N7TdxMIS/
xgAND9mplLnyqwd1cu8tQ5ONTiVzh/Rw7Sz0sOvn7qGxNMsMAtWrZcQ/Brj9xGKhucLQEZgQS0J+
D9J/KA8jwKz5Fs0z+z6X3TuiHmb/TLAVHVAllA11BiPNp6kv39cPp0bvjjI+BU0yPFmVfJg8dCEL
a9AJUcvWaeneLe0fLfNPUs9qp2WzJEahdNwPLXo0NrznFCm9uNa1igcmq6Mvol1ryI+6H6C12MG/
lkQktvxawuQBWX8Qlg+ycO8ikDZyjCgtAn/ja/Uy+eR9EMFWE51DPuYOdodORqVvS6MuY1MPEP2Z
o6yU1YXOal8a+BRQj3+CxsZbAZm3YfByb0CHyXR38ExMJecYbOqz23eXjkab2kR2q63oaR69ILGk
pzI1Al7Rmu6H4tEFNBuQr4oHd0F+pah4nCh7VaalYle2L12NEY4L28ocAM8DShAWlw3PbHdcUgdy
T5kJTRHKquCTWCJxOwnsH/sxOM4bMZedWZINFCfzioZLPs1T3JjNlGiMFaGuizbrOXCH6g6Wh8pY
Ze3nvt81plWgUQaG4lxjUhX6B2JJO/ExIYNQ0G5S8ytAaW2MP50w2j7Dmey9YvpzdObTWDibRbgH
3ZOHrmkPfg+QelQDI1lpTAPGIAHmxojVBEG+aowepK62DeEJtyGWbIGCbATH1oJuj3Z3AthrKt2E
RT3wICRHv/fSd9Vjr0W+mKCh2C+AtCWqcTKj7XelZikKy9wygpTb5AVK0OdxqbLI6g5mRw+VyQ9l
QRJokiedUe8EeMF+Cfn2EalR+4F7KMUs0OpZtj7MgMhqL5vE1E4G4c6dQF1D1a71gsysywNx56vo
w6xS/g7Yy8wbjXNQdelMncxtHORb3U/mtT/KSmbo5m0J4W6ChqQFFnLA0t7+WqiXRQBwS7TBl8nK
+g4KGBWJx8C/W33jYnINmNHi9weLF1nA/bfWNZ6Yg5ZpiArR9gE0r9m4BdP37tm4n0nbCvjdD3cx
0ldach5jrmwlRckiKGIrfHp/F5Flgp1Q/0miaa9c9QOAple/6mPDLZ6nun3osW3U5CTB4MSleyEe
OuhOmGroJQqzHGMQmOOIsWSZAtwDOglHBSZQkErSkQTY0M8aqocNSRZh3cNBPcOCEw/spw/KekC7
4BCPX5c7nwA25Ajxa6iDpPW9HQuGh1Eue4mJBTDS6eSQpMWejAobUC/vVhriBlxGSmrzophIZtxg
JvdTJtDvhGDR3kTCKQWa1LLRcdFT4CWbpOJya0c3wDsPLWNHqxBnVgLkVdB+E+kBabLY9WZ1meHF
kEAmocS1sCROVV8ctjYYh+M0kReGPVgE9sts8QT7tY5t9WxWgEF5BuFx2xV1GtXezkP31GthQQb1
oqn4OZaAQo2HkfsQUBCZHMJd78qDrtxs/YKR/Oz4mELBDD7oDKoTEoKfQMaZPfa5yGzcf03ZZc4Q
vvrjhPW2HihGhzFm/8CEzt6RqXCLnjLQt97dtrHRWiDegA/AcEKGP3um9lCGyrqhhY7htCSN7cc1
am4C+SPAn/gRbRGAXljmqddlGHGQm9g3ntc/gx5jjE5RMgqMgULsBaxSMNLH2pLJBCcqc3kpUKDh
a7r0tt4KDhzr/FLE4ChA4D1RRGfSZNuubJ485WQhem8mmqiOel6NrGqrzjVVe92g28y8o8PMD1gB
bDR4hIkxhpAbNsMY8tNXtNB0XJk0t6zmFEXe3scn8+UnDgWoWDjtvkxdPLvBekpR75nFf0DVbx+C
XCiJ/nAQlOzafSi499n4U4qeSx1Ln58KQY+kZbcwaA6URRgp8bQiGEvgtGICkIRdmXSmTLhpnjAf
BuKwiyNPH0xH3LreBOZuOXMPVKaqe27Kh46VyDjr4mBIdB0LPubleOd2h/3+U7hiWyAwLmw6WcMU
5kMIp2xztYQsgDeMPdY6MYwC7h7w4+gSvaK7yVPbKo/FECQzvE4xrvIS5QfPNrcOaJoZABDUieu1
Zzj+vVbSiful2/Bg2GGG89I6IZKIJoetzCZwjfMi+kyhjY7m0WU9EmgAbdwBUqQ1NvA08otu6R1S
kRuXImOmzs2xjTrmQ5Ui6k4wImzA2eV9vtIcrfcZ52Tdlv0AS01RZyZito0v79Fb2b6wttr7hfNe
Ub1bpL1xNGxGl/nAyBJjyPSqWZSD870mIvO1t6atMQPD71Y3BLWnehQ5JgZZwekHN8xN1QcxsaZU
zMbBq2vYpXSQQ+rjbnpbKIkdyBvSot+0vgHGq7nXlbNpGp54s4+mtAOT9wY2LyE49STRwt/XFX7X
HaSMy2XYO1yATtOcuavSwey82CZQEw6ajTKMO4PcdaNuwcKyJgLpqYUZLnb6+ukntzpGjTo4HQI6
Cze+Q1v8Dsye/Wn6OVjdJZLGKbTrHOOfA4BV6JeRAxpqWzAJk/UzM1NnbjtfIq5/qBnzI/h3lbTL
jdDazthCJd7PYHs7I1IXDIk+ejArMo09CFTiphEu0pi+gpKQnmOMQnYCi2/L98YsDiFyshz9u4RD
pKXw2+kQKDh6A8u1XzpxYvCpM7xu/Ot4W/gkHMl9QIbTUIvMsKEpFxZWGhVzuqpNYViJgRQNrU03
wRZyaJb9HGpgOyfASSb7rQM7cgf42sbtELO8kV0AggLetQEYqhu2pJ72BR2nY62d7ui0VRQzVEkj
np9hRphJgH19fI9W3dZ/hZG+BQYUV2V5LriRQIY8M41fc8lrwI2RauBmWjDRo6Ri8TR4iavJD+F1
eYSCaI1PxiKBgYZrna9eJ4/fZxo+O8TPF7c4LYD0jFhlR7V5Ew0XKKxcAxM2bbaHyxPzJvyeb0Jm
ALQ2EujjmlyNZpu7jY+kpzNtI6387uJY6hHCoDm3qycUSJcpqDsr7vEhGMCRWIJAxsyYPwflxlVZ
vEMYc1PZ1csoMAni01xlK9pP+jZ7pKTcA43hJiNEvBJto4sREVVdkIduJ3/toGIEoR3MqpZHs7CO
tiQ/o9G5BDVgpqWCmazdbU0D0beg7+gUf06m+WJwinXBbQzKJc2cYoCX1UQ34wArz8ijScGVewM2
5UwHigmYf6iLeW/X9AgPxcTCflZEZHPhnBtoAIElj5sM7jpnq/GgMdjwFt0/4F2fAhLUGGtauRtO
25aSzUSXPGjNix4dPNFGUqVnbeZ9MMCjTm5saJSFoN9j3GjD6G+9q9DAhuluVBWPq36nGfV89fF+
p9x8FqW/61t1NKPxwS2cTKopH6YhC1lg5LL2/Ly2xZFjSli1wNn23rozOKbKNGCIzV+GKRKCi6OV
NJ0b9yCjZkddjQ01p456jRC2iLBiZdVX17sVUAGILRQmglUJxlzH3nrxO5kU0k1VBe9rdYNOZtpC
78gIySnqjR2fnX2wiOc1ugvLx20kdpX5E2yHN+KUB5R7L7DsfiSFzg3DrUAlQzoCDcxjUUSpAZ/Q
GILcmJZCVH+JPl3f3odms3WAPR2IGwMdgMROvYclOmiBkZRgJPZFtQlwPgbY9cJ9IacT2S+mv0f4
XZePV95ethMSI5VyWe7Wt7huNJs7Oh4Bkm3ZkJdC/tRsTtDDS9c4w4hxsxhJPS3OCysB1Wk3Iy/y
CUwFc5k2jc+S0htSkzhJWEH8KVpSG74SE1wa7YbiwNb2Q4DcGZ3vFExL8CFxMRXQ9AiHdjMhSKwr
uv719Wme1TyJ0t4HHpRGgEcAieq2rqVjvcDNJOmiTwfaHi4cNTsZ7dYQA+wSJgQrzcYDphHqDbj/
RLRaTKRz5MMYF7mm3x1mGIrGHYG0gLVCM8w2cwBp3xSLmVMxYTmZehhbmcvoDWC4pxlhoh+8G+nr
foPr5hFLj+8OwXM/GlOoJW2dqj2D9XoHdyPDhL1MdeE0MVrTH5PAkJzOW6jiP/kUwJCy9qeYVfBC
4HzZtmFxRgC0wZNd13OQIImF87nCpDuZymIvFhTCKtQHZroIg+o+2y6s7ZZU2H3qMjuLkOkgVQR5
zH3h/bi1AWwmMD3nzZBz7SdC0P3672BAkYyLS1ZOPnnlNmAgADtL7rjshZLl0wbWwsJqrrsarsU5
ncPLQt37GjlB1TwvqklG71aX3m6NI/DERIGMNnHQb2an+2ioztUwY8WQfYVN6o7RphiDe997aTdO
aYgdNyP6huyxxxwpCpvYnGUKJPoO6kNX0vKXEVAkw4fvLr5/V1h5a9Bnp67vNuZIvBouE9aHVNhC
ZXNRxI/hhLexYOqB81j61RMj851I5DjoR2hrxpNa1KnPhWVnyPkhhAINzeYFfmo3WMHDrc/aYnqd
rvFE13cT01S0WY8Y06VD4e/wI6lnOC/MaO7NBJuUiOFXghg66e+uCt4jc0hAackXpDEN5hqljRjU
zTlC1I6p8YjhFggl9q2XJ+xSK6RnuMYljS/2wKTnpXY/Kg4GYoGmVSiBLIL6ur/8KAxCYqMwVRLA
VLVe5n1pQxzWxCuplZ9j9ru3AGEPGooOdrlzaHVf6Qs4DkWhj8tsbpgYrs3Cy8S1oZCiuSR7yQUS
eFSfg0HOAj7fpVf9tY7rIskIJI7Os2FPjYMzRziYlFzHQO3Qsv6qCxYkkAvZkkg+WMRQCdQBiqQr
HNBdJdoAFQuTaZrv64UGCOvL5BUURspI09kstn3YbSzMDRKIa+SITls3rAFpsp4qVvk5b4P9WgNM
WHIsU9Twc+mzTBsj+k7Dbq6BCOz6LU4LqELFkK1/pMb2ShsTKQUwy70nnrU7v7HIABIMZo9DtI3g
MYl+HSpxq3gKG7B0HIXUXdRkH/b0jUzTWy98D2e/uqqlvNW4lenQ5XbT4q5yPyNqZut7xsGHWOeH
6fH9GLCnEpZpHK8Z12mCyzkJRL1rbSctNYl95KnLOG2tAdrn+D7YjkYNuCmD/rzpJEWt0EjmG28w
dpG1pMAH7twxRL0/nBhOvag+OqtBlRklNiTrukVc25DtdSHuwdx+RHBd7p1T0C5pNw+nmZdZ15G9
VvNHVLUpIiOC9VDiaJbb9R1yZ0wc/9liRqZxgY3e+3qgrQFqfLZTQX1PZ0vY4BKcYiwIi9dXgvO8
NX21W9w2CZdqB9wDmnwY7CKXB0ElkUgHwd0ejpKEmeuXN0+RXVeFn5TMTx5SddK72ZqeWmiQGMh7
RwNNldbbVG6/C0ecrACsdzIb2VouGQ3Km0jvzcnar6EKCyC6+U6B91hvwBH/y2pR6JQ4gVr/wOUo
+LKB4mCu4L47+lVWOWU6EvJagEATuNPT+kVNqi7rl6r4eB6rMG26ER/hJUSFXGI2oiwRYz6UUme6
wWUtMSsJj/lqZgAShT/cqZvTUNFrhdsNZCvQs1ChqCgdJUrImuGLiKtV2IBvqfCGZvJ26EDbhy6n
DPIBfjPaJzvuTNkM5KpfBYCWVPmAXhiIJK8wF4tr+lqCJOSAIlGV/p4GGzKLRBnFXsrpuO4e6cor
UPR1HNLwy5vpmBRDsaca9ZdbPi5D9YxhyAM1TMAC6pfZ4W+RKt/d0ptjfxZfS6d2TQ0FdXRvvizJ
YWXOkF/iyFgwyHCgpIUmK+7RWlpH0vkPWulLoJqDJYY77IdPNr4kd5etbxQu+qTuSbvsTSkwOxyI
tCN6rgEK++TVb6KzF44fTmM+88ggKaNwaUMr94ozcnaX8X1ugh246s9D7WzUMv1gM9/Oo3Pu8ZfG
MjwIMUXJzIgXY68eS8e+o3G1JUu3pZM6GeP81i4A3uGiF7PYNzJ4Xtj8aRHgh+oKrUWbdifHrHbt
PF2RE/C4CVBS6gVdwO6y8HbneuJSOhXWwmFoTXh2gn7RbrCm/eTWkGJH0PKNc4NytxL0Dm6PDbTO
1MReMOBU46+6GoHKNZGIOAIpbrhKci+S7bgWG9brbW842IcRcKBAQSZRWx/nJtwY2D8C/wegYpQP
XX+bNB2uHOlDv3DkOBaySFh8JO24iA1+KEDZOOz9OniW3py1o3yzjQ7iPM3rQAGBG6pPtjg/1nMY
jtVBRexaT9Zp8c3b/6ZIxnvXIdXWBFkeH3aLGut4gogtDJe6A4qsjcfnndGjeoAeRkpE8wQx1Av4
gGfIxD9EpfrReMU2aqO74MUJLoA/FXZsqIFyZGJDSB0BCVI+S9c42oiOrblqQHuQ9WatjTRflycu
hnPokjf06VP4Tmw5HU++OV+cnqvYRu9pCKkF40L7U8FrBKp09rua5Qs28iv8avyYEPw1zcZftcaZ
Ud6i4qIYPqAgXqCdE9zX5JEDBQzx04dlRMdscQl4CfWZWgKlzOBC4afYrHc0s/qvKdSPDS5cgRxW
GMh2GtPM/TJ6kdTOpwJDD0fexTJlMLKH5eh88ju+dXqBTKF10JG3f0ReczY6AJEbuJEt87QfFndf
OsgSWyCT4w6wvdhk+p04GlkIhVtoa/ocscKimBg0m74qvrgr0mAoHzzmvnpTe7QQKYBGS0wscFwF
UGlwQpKNFsNdUX+BxJQUNoIIGX0nlYW/Mas5ribnQiJUbKt1FoZa25pAqyjQt9UcEvGleKwBDo6V
tHeM8b0r+n1N+4fSA6zWKc1Hsywe51o8aXSp4kBCNMeo/EMAj0wahHlUsk+7Kq8+gpTyIcKx/rhA
o0mJ8dTP0YMNMCUeTR4Yo5tC2FXqWjoHVm8X1hrkr3nJGYpQOCrxh5aoQyfmBPDqvB+dbGrrHJfN
ZhjwRY0hW0/a0LoZyuYt9coIqFOAtavqvr4YuAht3Kl/qAm8+gBJTcswQKxW9maeh83cIy32hqfR
Lw4uB941Wmr0l6SHyQzFnmTBdoF4zcKRmgENuu+F4ccqgC2vJ+oXaH0GcQBR6NiY7B1OGZqMTfW2
5j+GJR9bp92zFqlzUKP+sMfwlz+ULurWJa97E2s7uGVmKNDAAjHPWQQrQ2DoazMONH8RiFo2NzYK
jmcQtzFjVOMbhoq2sAJwZMd0BHjDpfPda+qnUbWXyYo2oa+yUuttYCLkyfAKYM4rBBh+EMc6t1Bb
ByXzgJb3aZpRzjgN+KVQ56G+eoq67tq6EpUABkS9OXYoU4ImHZWVr3lGS9mDCXxyv3howNAJiGDR
x47GC2A0xNUQnjCqfNDMPUnVnFB3IGUZXIFxHuRrGD+p2dmB1coTjYW2DWjA2RYSfIoL3+4wEO8Q
tdCjNJEqR/uCO8grssBrnBUxmugW7rKB+NGsBqJCeumgu9hV5a7ywXwwUDsswyzSJqzR0m5hFVON
W23CHY50URQ3i/exTowB8xtCjBTRPKXI4NeXJKBjHuJuQgf+yCAxOPSIrkW9FYEDgysa4OxV+od2
9ZiUdvOLudabX6n9EvIdQdczNNFDoRKGKWhV8T7Vk4GbIzpONkiEzrp8nchh45FzFb5OZfPGOrbF
ATo2UXvRw/AGK58NCDYPDZPPuAq9pDVBXjUBWWMG3hbpwlu/1glTfSHa3vfmvLV497nuSAzjtjwq
f6DARvvAf18K7wSW2iO8aw9WXf4otfls9EM2CHbGzPgJboBjjBN9lL55XDp2g3jE2SxRFzB32bsh
P/uG7BHIa1SCQ/844D6j3DipvrkGA1KlFtSClZM2shZGitOYWr4dD7KgSWe3O6Dov2bbADivP5Ro
WxRW8yu0+8wpUaWxAX049H49TCAmkoeV+DIEfF/6Bs3+puJbbfSpqKsNrXgK9ShAc/EZDXtrrn7f
ZvTeNoxsQ9d7Ggr4c2jDzabGfkCIP5RrTBXd8mH71rb4640x9YEEFO1mhVEjHJHjUCHjEaDhOyBn
dVOBuUT5VIvg12RXZ2lFu9IdwXEaER1481kNvAOD3G8SGz8uJ3Ur6HwJvPbXmjjKAHUa6CaHbhV5
sUJMmLUDiDsy3J9RtaQs1DsdWLdGoUtu4BQINgAXr8DN94NLN0g0pIqcIJLQSF2tZTxVmP1583g1
QJPwDePIZX2a8cEWZNQYzufrvrTQ6OCNs7WAgUfyBZEjauAI8LJOgZa4r8WRCtSmnrpP7MFrx6yT
mOqvTpsHJoSZIbfpkmHBVef3a7+5eWEzOaxLYUNPmQsoiKDOyVGrgamBZB56F3NHMINqUttWLDVg
M+XT5aPq2xae6/2DDDDr69h+miBuwI0UXNZrhf8uzfDQWH0CHevcDPTJpH5qF/UmZFBbqNfpRfO0
aLK1HCtZa+UecjClaJ/VIH9yTR5h+LqdRP80sPLAOuAGYRAHOi57H8tOJZNjHkwj+uqodRy7Cdxq
3U3pXBYXz7CgO2C3D+Du7HjffXHBkHqOH9LE25QB+mcI87ONyGigfW7PFAwOz1lbff4Dod5XH/k/
ieTvHQdTxuqMXLilysIBLkuhbA58cR9DA5KZkSzzMMDwXgFYb8gC32z4rKLuVTKYkFB2WypMzoUM
NsE0QgTT3ChmPRWh/7EMfEwCDGaT1rZfA07rv1rMlVnd13MKxz4Qj5mXgkbz6KJtrq1lwthdfEJi
GPMrRX+uH0RU4aG0l7WpzxJFjSFZky9Unp+0tAFSsB58oG4IIKxstnXijRJt2Nm7uv4zEcBY4Kc/
eWHGDu8eQLOB3sXwUFTitURJKsV4Uy466Bo9ktbo961o9zPRezi333BG3rqihREP7nyXTsBBBF2O
jCW14D2UDlXFk9BpP0fdfyyTewYGEYoaUEdjsCorIXXRjwg1TP2MTJT9dRGiEQoajYvYnhJZ7ktc
yWvWTDwTxC+f8FQwDxtEQQSiUcVHZdSZw+df9WD8HEpmxmaDhGde6Dbs+z1oDjvPo/cGMlkaocZA
NGk965FKDtHLIm9sUu/sSD9S56c1GhiksvJlKRwvs3v2PGL4P3bk5nfWI2DIy3vV6JMV9ph2D5/r
Z4dZHo9XP/CeyaNHq73L2r1k3oXUXba2wZHMoIPvaWSPgZuC9LiBbcucueWa7Gt+9X3x5kT9TQn4
bIZ805h6V5tenzTE13FZ9jsWjtfK4j/XT2y2/sFwp8Sdq6M27P167fa6O5ly/IL3Yx9PXV0/S9gU
+VHxgpQcn17k+DxgiDmfwJRjasgxva90LB3kFHBD6DHZwXyTDmcLKfPIiAMXPp01lGVFGcYasvpo
llpxVJt3CGHsqaUPbQXaimw2XEPxWc7G2R/0my3GTTl4b5Vd34NwQY/AQjM9lDF47Vto70F+BAS5
9aoEBj8tmzkEdwmDLzAmjzBU+n80ncdy40qzhJ8IEfBmSxL0Rt5tEHID7z2e/v9K596VRiOJABrd
ZTOzzirlh1JFf1yxuzVV0JaGj/tTW97dgsVxlPQR+Rs/Tpd1TK7fFuUaV0IR1sBq04Meys+wWihG
Osljlql3KTKfq8UjzA+Y+4w1aQyOnOn9ZKGdb9yQQC1mvpI7ePwN5o14xF+gtqlDs2sKXn+kbDMV
1A7ZhTL3by51aoOqyrpAgHkdutF3MbB4bWjvlFE/9wvHkL1VRM2dkru3NKpOUBpWeZ8k0BXzZIMa
zq1Wat8BENN1oBU0WAVD2n6SHOxjEP5GrL4z10CiWaIaoD4UUlLH3Y2YTdugF9H+6P0bJs7PGMja
9Puc20N/D+2a7NpnD7LOsielBKvSxqJQRN2SIkK+i5GKsYFITfWTFM7EjFOGd+k9ZE64T73WIlBi
J/TPjveuBRb1q3kXte0uA+7A6FdacMOE+Mls3LhQOQ4rKBHbZTQ2JVo4qCxe1ch7rwfqB0Rlc6Mc
F7Qb4uZUJNZpCftd0r0a2I+oAYrRdBepsEjxDRq7AnTTGMq9hhOg/RIH8T7LQYWkAYxzq9tqtrKx
NdHBxKKBVEAy7dxUD7OhH+WpQrN/CaeWAmK0DoPxGFRXtGlO02xcZKsxAYJd0A/roaWBaF/Y6kGO
gri7GnUK1QpTPNE9QSSFkspmojPFFV38LaOLgXdUghVgOTbmpEMTeOgb54BKBG2ItwbPIcKjfKYE
D2nk3kx6c7mp7+GzXfVlOGsxNYb0wSvSJ/qRD2EJi2tyTH8pzmDEA2k0dFuvMlf9aLPIGk3Zfg3q
Y+kcurF02CuH5gWgEO5lVJtNRteUXMfQL13RbJxuW/QFflO5t5PosBgLUSa5QhLsm7BDGoe+2roD
CJTrVPnvjNj8KIx6oxJgF8y+ZPtIvQrX7Tjgxj7r/JgG+440qsdJYLG90WcswbqgwhFT8KqqAz8x
p/k2RvVDET8LTEDpvXXubJ1I25jdNrTJyfluzHctG6UdnzBhD7JQKKLD15tVv4qtXe4W+5ktwcrp
Vr7nL1Q2nNwXd1pYv4JW4VKysRwS9Dl3Hsesu4K/WydUDPp23DG9bzc2enIojHTjDLUvgaVs/W7M
7p3K8OvFWWXqN1MUcjW9cI4cZ9qYFCQ6GjJtMW6a+ivUnXX73yqU7T+m3QyRi+xSTKVKjtXLTH9A
6vDobvNtv+eeuGV2LCE7S2V33V1RTT+Omvn8iH77M18i86YrWgrqICd9Wdh6uAHDPfJo0mdOq1fZ
lQkbl1PA1XtqhQEGXS9ucvz5H88c//tL5YP2ATOUGvXaqxwDHQDSY2Fn6xo/a9cNlNNg20lFiiRD
FkDL/15pAaApk3WxmAI6AhakLhQux0JRnsS/lwVQ3yJgMqezLpCH8ig/c1nxi132MIBM4V5K7ztM
zFUe2D5mg2WUMjI7i6Yl5x+pi7hIVsnyKB0bATU47W+VIzNKVYUzLPZdvrXb+ZTnBwU9VMP4xyac
ka9R3CejTbYjeLPBDXekxlTOXqPlS0LbrLXvqX1zPy4PGE5vXJ1VlZWUdC/2wJOyOVlNM/4ulE8l
Mtd2om8ifuARTnRjvvLoQkmLaMHGBEA/9crxF63fssN5ealSb7wcMR7I4TxKUR3qebwP4+/aU33X
rv4N7SnuXoGE+gxJuiA3upFZHM5DDVZS/ldOTTE9NBxK+l8HjjCO5W4c6n2BvWCBagcGNoi2Sglf
yqH3c6yi6bA4LHLxyi/wDyb5DgTI7Mi9VLmThUJ7vW1rAKHsSJ52Vj5o+/INny+G05jNtfgJnhxR
Xx+qhs8e5EYdNmtBf81yniHcbLwxPnGi2hk+MTfa8PW/TcvJlvvTJnvn4taxYHaSntIy+sqWXdw/
F9J2N29m/yYD7Oqx38jXP6NMjm0OyHSNG8ueLj3v2C0euTXe9OD+4hqk9axqu0bXtnPL8M4oosn+
SR9k0ygjzsbcR5O2knUBSLLLSPaW+UX0jTEaM50CPkJuOHfKV68K92KGB6q4VosYWmyYL1LbT2F2
KTZ9HNYj3zveAeLZjm9yQhJW07DuCwrBegynGVFSx3lRAINo0X9HuMUGSQvNwprOvbNNnS0jef3a
kOPMcg025FDnQbYHWjTdHRXP7Z9EvffOmWB+Qto/yx6UPxJDxakU36sGJd13SmkjMnMYDhZPkF1i
iMYW+Cdms05+5A/EHMgWVz4iwifWTmy6PCdWoPHEp9IDXSlZuC+8byO5cFbC4Rk3h8H47/1xrzaR
uGbEG4+jOi+MZOeJglb9K4JUBOuztrF6c10GvFDWO2Pyr9vv5LdczhD9Z14FoFU+CbWFpyHg9PZs
S50WPqgobq8uA98YKARG12hZ1tLYZq0TPmuwjyk1DwWEJ276P9OFcMFOsjh0sgEFLis1TdasgEsl
Payf4DMf7QlwRvbABRUP5DcvQQfDyNtmoa0e1j7LqTNlgaeJYXeCilFJsTApLBBWj1PBGRgT+8nL
T5ZW+jnluRmDWmvmcQ7VQxTvPDy5qbzoSBrIfsIhZ3SyUrYAp5btkWCnOpWqA5u5tY0Lx2kK6w/J
+Uc6faxtN99k//130qz7FHARGjsaobip7JLoC/PZT8o2zWu/rtpVU9A1BhcegbrT830JBkB54XkS
cjjkVY+M0gGOfY3T1pfeqKxuMlMY4Df6YzqmG1YjwOfnU7npdOPSTiTw1btYfdmxMnyhrR7GIL+2
M2RMgtK2cw8MsfTCbYiVa0nN5CRx5/OCsKHs1NDd1MOyq1hOS3kpiREIDqZ82lnNp2XQ16p+/1uN
/56yq7qrR+iHDZDLpeOpSy6cfaAOZwUhitbydmJzJMyTxCu1U4mO+AhyRav9bSTkHR6wXU5wpXQZ
BaDXuh9W+++ABtckWZ4xDvIZeuWuVcx9aj8Anmjrd8tCQu9cFeb67xI5KSNhU8x2XpJhE6HCSwRU
YH7C0NvImU3tn0RH1wz7hPHjfHpSsJtfqumBWE/yCtRUUdAwT6Fs1NI96jX1a8V97BbP51W6IDbk
qMnmYn+muEZp/8sBZnOqanJCAmmn2M9Kda1YWXvZEq5deuAcQeeC0IfVSqvTG5zLwuw4HqqXUSCs
XsnZl4viDvRO9wMTri4CqyuED99RWhnd6GSE+g5DnWEKzND4Zfsx5YLOsPoXrmiLDXQ7eNP0t6Qv
fQuUqHymYRSPRlu/JZV6Z/D+qvwIE/WUA0lB0O6UUeQolPCs1PYXjSzQl9OEoRxyF8euvNhd+5gq
T87YIPxn35rRfmaj5hOuOX5RadjqHuINVBLZk+InIZjwmpaVuIeOGropBQAyR3aYRBq1epWgSCwL
YYjYNh7CjqzD1NaFnNSpV2As9Psu6ldZqb3SnnoY9cu0IBNC3NbWwdYobrz3gKIRg/i+2RoteCE1
y+VsdvsEj24uAX1nku28v2Je/u5FJeI4hUP4TsWBMnr6ChdnK5Wzyil8RKjX+LRZfzWGcDNRLW69
298J4gzX82tcGMAXzX3r5EcxfS2iFP9ZHs4GZ3p0WfJPqMbrKDR3+TiDHwWu57w43YKYEmshxzew
vH+DE990eqzkJkAzK31aZ2W1rRNKIlW6MwiDI0YTSAzsUK5mTtJe7WR3dpZ5rVOQr3WyE2fispkI
K7W+PstndfOH1b+JCVBDa5cMH+X8KA6FAY/rRglfuVm9I6MnjOavJPIQ15H1n55oXxR7DOeXPl7U
prgCbXsRMX3SGt+rg0MvkAYtup9V45M1Yv9xR/isWkCDRIddQ5sqAfAnLjw0211QPQEakqibq+JK
ecOJ99CqqJ/03DN4ISmB93sxmcM43S/lcXLfkC694efj8tXqy5V8OL+SUfSPa/3EZ6lOuQusEM2f
bTswX1iD70P4MxFXW6F6MrHo1RSdx3ygTWQ61I7l8lR6LzlJhyT2c4lWkA5ME2IoUT4WRpvmg5ho
Pp7v/kwIm+PPIPJavWVdQ2GJDfsPMdP1P/aEaOny1btITI6aihFrV0GINZ/PURbgtBTqFrpEuEbc
fcuKJBKWz8QnAd3PiZYR16FlR6U0pK/XbWSPQRB4pJEuC6YgA8gXHHZGVpXY9SebVt4d/Zn5M7DZ
pchY/d8yiLmd2nIfhcVb3dQb1l3QMNhULHVellt5ELY/8HuC69C8SfYloxIS9TugyJCIpU3w/IpO
hEinosq2aXcfRN+4S8lT2Nsq2ShmjmSAsKhMv9joIetBVN33VOQLeVZeezF90Nq7G/Nqz/NCmacP
OZcvBENF+sUbCyqKc03+FvMELXFjvldM/blDLrcCogiNbx1U1r6ElcHDJvyS3Bd7DBDhT1vNzwyX
uzB+1teAGE89G9y7yqNqdrCJ24/G9nwghMXUIOeDccLALJTpezU9z+TlrEaN46SWsK9IV7BEFEu+
xSKzuH/BHANHaurZfzdqrmZT33p4eN6mXLO1lf2kEtmTv0qwhG4lbtfdSHwdUy0Us0bPI6JNrJIj
gZaN4TlJ4PG3/uq1UCEEF49mf9/bVH90+1Dpwy8I8ZDKbu2ny9iDIKxLkMf9nasnX2oOeD/LjwsF
FmsGtNpBhonI8qpae9ey9Ojp1RpaxlpGYa8UdTZXoY6WTC94AQAFdUyZTaWMKySra9I5IpNkhvvW
bug2qP2jrjjXYYInbRQKuaB1l5gQJFCreeZA780IeNVcFeiAEvdn8K8sDHsECNHK1a+iqJ+bgia8
Wrr0ZiwqQgQy0M9a7EIFMCdmjCPg4j2owvvZrTbdXJ6NjnMXoR+8j4sZVeA4rw5z3RyWNPo1+1Lx
AY+Zp1al0d15mPpU9b6iMb9b4gnUYAd/x4nc+7iiJ5eB9wbiqWiwt6icRoH6oQRsyZqat9+BPnmE
lPJbuKVg2TzHj0trYFArgY7I0+6XuP1FaaJdlTzYIzMkVFSm+peM4QOrZKIx6NroEoVuMJ9cuk7r
dFgoHAFcWDUm08/SfHBgklj7fgmY+OT+NOZ4qyE+gI7J3612mY7IMlF6Cm5Bgdagsxj/CgjH27wI
3yMEJmj7w/myJqJh1Z4TAGfKvR5AF6HMfQR0p1EE1k/9XBxRlINI1Qcf1pwDGDZ7mdwOMtVuVMs3
5+WjDDRS66xZ93UIqF+FFqPM6DlHjs2zj8l8HvX5MXamFxWp+CJJomNkochFeR1KXdm8lwGV+smw
jrpLka8K67thrvtTHoQV9Be6e/tY6Zy7NCqObhwmuwnEPsi4BeqEZsdYwAR2lDq5ZARw+ynax6tZ
r9AUUoLX3IXjFFbhPzvDeBkj2mPSDqtNOnppbNFXRSqnb9IrI9zjTbWkV3dUXzqe26q8O90cwFrU
pXub2/C+oDJyVZgRSAn50M/NYQS/ubX68WjmxtWkLbJxLfOg1dNVhah2pZyq+x2Psh7teWt22BLK
Cijklc1d3dkSzY/hI7TA5bjM2nxuLEp6WulG6Cr3FVyKgBe9wBdo42Y1T6VBItqBSZ9D2/ciZzwj
WlucdGiRGxofIUWWuj6prUenrB0boiHmQuXhgPx0X38qcfVNH4LDqzvPsTlQQkkx3IZX/jDThABI
m/VwowVD8DtDANmosYNsiWZY+mdqZuUbt1ptB2MgLB2bvN0NTRGe5pwmEvxHM9oWAPXRUnPp7jq2
cfXKRD3EvI9DYDvGloNqSpU72U/ZGD8qHVYEOCZtN21TByD0evucebl9QSDYOHReu6878xg43l6l
qlvm2XUuCKyAAh1VHfwirZqt0ffdmvrSV5UAZwM4aGsKzC2cDZMAWjYdRWDaJ+m9boGrdc3Goizr
bidj7jcAUmBOOQPn2MJsJIV3Tg160Qlthy5VCd2AaPhTMCZPOpDaba3lTwx+AYZcFHtXhTCWhR9l
3TqrOE0f8xT/HPTY+1SfjV3LqWus/H2oWobrYe5Nt2XGUkDiX8G1zd35rh8cKj0y6rEG0rtYhMhW
fzdryZ2tmNYqoaaZlgGFZlL/IBrOWWT/i2FUmjQFTKLyeXIeF1vx3a6+MK4K/CkgEWCZFoXAsr9S
Qklo0NeFAcewgTcI7gs8H8WjDf35hzq2X5BSYnrHsLFazJU+nimlEmpQq4T37eaJn1bWNildjmmq
XuxZA2M9T5d8mkAYBPhVmqcHuZOGhgjzQK4m8Ho2y7oZ45eSIbPrKpnuhWkb6vTNRmvPYr0h0QEO
COupTqWydrz6s4cKoOvABsr8pseLAo9HBZEchned3d6lMs7HM1M/LCnqGbELfS2oUt8U1H3hHZol
gqCunyi53mBC+O6S3SW2+c8aPKGJqXS2i+xOV8dgU6aJDdgsQf3cUYipR2ujlzpg/f4KCW/b08eq
SBEppoTwaq134PFXfSxhNOfRa5y4jw0DBTYGdZg98e8ldVHBMxxnF0zZ1sxmX2P9zKJ5mN38vtTi
Y5s4j6rlKfyCRw9fL78UNc8oTORbxDMGXy0MEl1aOpoWbHFWW8th1jo+3ABSMAC3QjL6Po+1dwRa
nI2TIZRXR5a37QwQH7CvJr/x0nzlGvk/9HbudbXexc2gQvOzKcor9jpUqvcYJfpBtb8yxmUx62T5
bWkwVGO7bfPlva6UW5dqr0ZDVdMtuj2gEuCxPSlV6VyzsaMEBUrTozTG8FxIv3oPATLfGgondNa+
BgQvV1YAliC3zwkqbeh3vOrJ5NtG9oq4Pk08JXwMhvnk1EMoCT1NAXsiH6lpUhudcUUM8Uxr9QXH
8VU7DGxS5xR2kzV8A9PeBmPEblKexywBakYUMTD0CF4tMz5rBchtvNhP2jSeNQMOth10D1qkfapL
fTHM9BI0QbIaqrJfL9QYhtZ9cAr3dVCAM0whu9rK2mE/LUjIZcCgNSveZbHznkzGQlMOGhAqfc2q
Z6yCUbZ7K+7WIBqZD5unT2lFH71rCnXfToIfTLzI70kT+rj4tAP03jP4H0be3g0WYYSZmT0g9mmP
bO7jhP7TSi9be5UrOT/TRyh79OlbsKKKp1GjDh90N7hz9PkFZ/1Up86p6EhuTWu5IUJJ3tokz3Sw
wjXrLJwjFiDnyBPmFFNOkcXTLz3qIZqx+K1GDRoOZ6YmD27EAEYJENPQg8HblRQqWvtRL7yj6yyf
YNvTdTW1LSL2pCFDpB6ZNHGvYmAaNCfBw16mZDnXrvs9GZQs42FC9E85gItpz80YHbpqStElDJ/7
bnyZSy33E9RxgICNbEzVXNVDcqQHi0aGsgdoENMoNTbODK7cmSrgITUhfOqTIK0zOEYrGKPnyXLu
67wAt7CM4xpFq3wVYcbVmbRE77fE7YcG8LgyVO/9WPljR6LSQ+huhoUGl9ZuF9v5qUciUE2FY6R1
8UNeM/dONShcFsqlNOCh1+qdq9FV6RJwNs6cLGtLrzcI6b/kVC6Hrj7UY3BDciCGvUgkN3AlpdAe
UlpFZq+tYe1USMYzSRsmNkg7rFxjPOhcyIfYyrt2An+2gPVFg/MMH3vnFdPMzBqYCXCwYADnDyBU
zpXdvGA39tBGfJCddyblY0ejcKQlx5xZnus+bUjdymOAHgP6ELQm1GpTwi2K0vZaWN5X4UxfXl0B
qOeQAjC7Lqn73EQJhRJqAZm9qyoH4B9TQfl/pdTXS1c/KAmkN6UJqU7qfsHYoFwx9rFTP2QDLHGL
aQplFTH2RjspVrnrgGFD1mdWMuUdsecFHJxWAlI5ow47e84I/exZfXXT+Sed3YeoGo/IfN9ZerWr
SVDDxnrRiuiQusNDmY3nYJmeWpfvU+9segPbexzLTbA0l3hq9h3d8o1ZOPQX4+nk2smBjfmdW6lf
JOO1cfSjkg2PNfgitG429agTfhECo2jmMNI4KOjI5NtIdY+IT35Rr0Dnjr07qCGtbSwLkTvKYDBw
FQENAZIB5peCrweRugFVdqD5+S0vRAe+6OqMd4XjDJ14ygCNjx+u0d4sY9hy4s+enjFmBADIoqh0
Ejrf0mpgGuGJbiwxPD2Z2HAAFbk3A9YkoTQNC+1kROkV6PYuSoLrQHVb1apvp58uBQH4VKiMsUiV
905zjijaohsAcgEty2M7RidtdCgReQf54dA7EwWeaFdRtIBxtl2scOsApmcGFVAhyA1lxaszjrLp
tMS5q6N5i0DcJXf1Dw06xdwiGcliMfiAMjMnsI5sMFPFdDDG/Gyak5+llDWoWepdcACPjrZ96r01
M5h96igJwmrQzxhWj5SRQ6V40Y46YYZTW0eKAs+U8rFIGojNaK9WyHSm1tNk6Q8JgFlYOhDs6PwO
UtGnJJhlzbOR5VsRQGJ87FYI5gXWdADoQC22SfstIqK0BqHLCrOdYoNFCGIatq93L05l7mId71tn
4WrRoBuSSHZTBw4QrB2Q7n1GqZl8ZC+exVXbTRCAI1JHqjPYDq6RpemHU+sHnUjdwfXrqNQ1sf0I
wWEg155+Ysc7Do7dblFG3aMXu5maiAA3PWZoumYgrbyhFDY+tQQtvyIwAcuO6mkzHgifT7NrI1PK
vqtbOMuFtiPD3ch1NU1y6Og0kZ3BiByObgchw47XRm/sartGrLGEh+XFe72PHjsUKWGd0Vc1gkPF
aAVanH3jmxx1tAgHQDreFvk9yk8qDQRUFAamarQCfI1y8k0G88K8LjZTEW413sjMm3Hgl+hF9lT0
5QF6+rNYkJoD1hs0c1nleg7PTrtAFk43k5vsLAp3SxY/zlQo0ZHc2bbxYS2smjoW1wFWd6AOu4Yk
UXOrtejttRWAG0qyzjz6Jtl5VgAOYJvIaRkHoi2933lNwNlVaZLQw9VdGNCejqcNx3NbubClCsJr
hxKJzgVb8LIpoeqqDqz7yp4Pc9e9IHZhmdB7xc51xnK1MaFyE04jvdDsgBDOeSmjl7hDHSfJnl3C
XxdQIAJWa+abU8Jp3usal+POAdgOC6HaGAEJitUUpwy4ldCGJ3QTeGu5ko2oyBnxyq0YFhKMM26A
92+hAQLBdPiZGk30l9OrGfdoQY7jM+0gX5bF6xc/i5YbecUxMgubqZYmqBg8BUf5xSAPH6rsuZIC
/Qyelewk6tXXCkxRTJFddWj+9kp+I4N9zRbWB7M8ljyIZf0qubZS++aUWYGKDUsQHFYImIb7JlRC
AIgsA4DopG4oxoAaV6BOR+YzZOcB2ZZyG+X2tkclYoGDwNtRkcHu12ISFkyWA+88GZpLXSp7iOyo
VvCaIFkUWw1FCnQcLDhANq/I0s4hO7DVjVNt2STw3LBheiHAJ2QD5vHcsZJqS1S1PDMc9n6AIzlm
5dmi/6Qvry3ZYIDeipt8FGqzDiGtdj+cbigLutv4cOEiRLDACyJtg5jVkRb1YEiqA/iAang3EWzb
1raNtINr9B+TG58SOLeiG+Eu9zYIlM78Dez56IzZl9HRxpxn+ziZ3WuXLUewfSXIN/tZzGQ5dZBP
NLAp01lPxw1ZM/ocIDlr65QQAqloOIsbmar3stfepiBY2WMMgQmoZtM7vgwQjqJHddKPFtmRizUB
dHLXkcX0UgjstmbYHDsr2PWAps0mfhzt/C4F+W3nAG0APmBgee4yQzzCNu6mCv5m2V9sPmy0Xz2s
Y9XTwiKAlVeXB9Ol81CQmOi5zMcmQVlUIZAYqqOUEVsyLflK1vPo6PE+zvS7LrbpN1yN7qcs9U1c
edvKi5lf1EEPSm9FzI0b5UHT3yWMgNEucSss7up5itUzUk5rAmraCp8x5BLDvjCxowNLyjtrWRZn
HHx5NWUy0gDuN33fvIkBhZaPfviHmE/5cYqWWItW1oiDEkee9vexGr4Zc/Mv7F5pDRA5r1Mqa5rw
TgnwqGjTTtJ11KJG89RrFSHR9Nhl8eeCfuTSuo9GlDzGeb6XlU5dwL6UW2uYyrBCAPIMPg+REFpB
TLtMAETDknI6dqMZQONy4EGg7qYkASujoD2S7haGvGBbaGmnwEc6+zUKTtiVq/i2Sc0PMKK2tVU/
V43xbriQK1DLUevZR4Rik7cgyMJwM4+Ijriaj0w9C9VN2cnskb+dqr1Jhxn9deoH+f3QtHcLBziZ
hy0SXacZZ96QXYVx+eg5fJ876KDl2ykxj/byPGqfVPfWfPFMBnr1uZ9V855WR8tr0UPQCOUBYfsX
D4Vwd/QmJNOhLeq5J4z8k80owyBb9vRvj7M6kOJQYWYiy3qao6PmBme3zIuVpKRa4x1Nrx9oSL7G
ARJmrQZgQwrzKeYwfE1r4PFls1uQa27R966C1JdjX8TGxYB6KG+/cpArmm/ZgmK/S8QNTVgBfJgW
wZZI65AScho4BBtPJC/b1GYKHT8tDVJd0EHWKaP8kfETgyw6QkwipPY1obEeRd/JnFy1eMKAD75h
3ncm876qcpOD5guJF2oG1FnRPeuCD8HRosmLcIV0gbz0yjDfFVievbjDlnuchVhPQ4C9F7sIBg3t
k4b5i9m07EWTiwdtdB/0PDHwhwG1KoMDNTK8ypt2cqtRMPrwA2WfICtDEgmxyzJdP5NxtlDtO49k
qqZohvnkNRn8iRHf10tzaxNlJ2bW48MzYr4lii4ZynuyNj0FPR5vlXs/8t7E6RbO/KBpLpg5ayuP
7OU8NuprvHiJkjyKU4xAPCJZAUw/XHH3/EReH19SN92Pwb0mYA0eWkXxoDd/h164etnTwDu0FwOc
F+Pn8MGRDjHYjH1UdNc5UxYSfS8vZswaHuXScrKIh9B4cXDZh4EBBVJ+FDfeY8xr7wPFvd+KIQk4
l2PN3Ai3NqlzPs+e89emgQSFsauWeD3P09olA0u6mwR5AcBMQnRGf8BB+M6A3YX/uoFkMX/tsG4V
ob8ccaAsk/Yp+Vg7xGhMzn6OyWiMkGL8uLIr8wa2KzLpRUQh6N5qo9OuCBB+kGMSUQic+sz3vOiK
QDGYHYB6gilie7ABJX6LRpMM4MucAEvwgYpXb3tWqFyMtewU0zpH9PIkxGmB9xVUtQMrRaUkXv9F
XzXAnpISBNSf5dV2P0sqm5QqobqbMIJfeHR3EaazkA/eg5KMnXeuUC+irKfNd0OB8CDn3U3NvWlV
m8z76Sk36tZ97363JUNwiaVMnOfgfuPhCj7dMgLfpBj6J5ZUzvdayhRadMd0orGRyHVuvqhBbY0k
3KAhux0N+jtVelIy2P1tOG3lyqGLhEd3keU2KK1zubYnMRq83TAf2ceG6e6MjJ671e2YTnhCInIn
Ab6EsCj6H1qMaeIMWP9Yzteqo9/mReRw7FDwDricpRp+M1QiZIMWNdDqei87vJ9m4AkBqCpmMSZS
ZPzJBuW2yLlUbEp9KCNSERqJKtVOAazf7fjLCB/PYnppvGuCOaFpi4RMNT8qSvIpAWfjwtgti2Ns
UnNQaMeExjElCKIPvmnQfFJB0qq4D7ZlCFkDYYo1prpA4i8sBsQY9JNYpry/520XJN4kmn61RL74
DYmel8UClNe9dCPjCUil5a0Wzp6eZ5fNp8h5riZUoXIVvs+47mIq9g1UbmVXN+G9C0czjJODNgei
/4WdyvPhzbS7neV+Sq6Si/fMVFy2sqka2sZ0bSRnqOy8WXc4QLdoABvYl5Kkz4FQG6FKM1a5kAb+
rIdBt3/UIWU51R6a52NGRiJ33RETuA6heL3sa0IJS+lZGW9PZumj7/eqGDfdbs6tQhu+NnymdJ7k
z+SN2UhhqNEXuPibS1SRpSTIrIttLjt6pyHyQmJkM0KmBqig/IWUeIrQ22qFsxVTap3dsV3r0ehb
RNTiL0h7r3Rbe4xqAeVhhiL8Z7Hd6Ya3k1MZgPTzCIuT2v5taNmKI7DS+dwHW9lYmIHC/oFruU5Q
YGaECayX+Z4hpHuZdmF4+U3eeW+Wa+ae0JuKtpp5HyMdJulkKYxQyH53kdf0a4W+puxIBHdW7Zh+
o1e0SzGjRZUf2nLaRczoFPMJdSvmqORwVsVEqghmyx6T6zTTAeeU2o7f50dsfMtCLJW2CWFDlPaz
QTgbVykBDTCa7keKEpzfiVheTDUqhqWWHGxAPWJF2HkhL5Wutha+4MJWFu9hsL8iCjDc2t/1iFEq
4i6xnAuRO2Tbda99EjaFCNzQSlixnXQL6hfCQwUp2lkWJYv+rs46QHz0JcQsAhDUvXnnobgl7kIu
z4Ev+28JsHOZ5OAy8p7ro9y9kQeeaMDZdb/xKHKZ/VVChrB8gapKYHutSODF9ykh9AVZfSy6vFXC
eklMu7TcYVzwSfwHG0qnJkVECVBwwKf8v/sTS6xApM6QAuDCqHqvY5gytj5u0RQWK6iPvw07ONUe
gsy7SUjH50kOOxBXliCV8FTcVAkseQZDK65A/KzctpwW/Co+XLZUuag7XE0BJSNN1V3FkdK11wGz
iO0Wxyrbk4NhLJCOsDoo1QBJGtcqEBc5mC6ahWI1Z/5/yoH/cTqCFmWTCiUVgG9Ufz2CrDz9EheD
vZEkvwUzICsalfSstAdE7J8XOvfi09jT4mwlKJJImEqMb0bvciXZG7xdprFSRp023B4iJmssj0Ne
JDEyMQzbTmIUdhSPp9nRBkwHzyrlAJ30RC4S8o5HMiqH48Kauea8tVXzArH9dUB3Nxr6Q1srB+bp
rDXnjezRWbGFyEti4P+L5k/pci0G5SkYoUwDrwHMt1IoVCLWCKLrK5QxVdQOShr3rU40nkJSZT/h
XEbxnoyXbViuVgfVGnY/1By9tVerzzK7xGPdIlv1Y5y3hXwgrDE48xAZloL37qHSWZyYHvSXR5BT
04VnWhzr7xF2ozNgAJ1W/WkA6mt8GY5MCIZcSOtzJmp37WELUAl7OdwEtqt56a4YVF8OS8aWT/Ts
1QjBebC8k2Cy0ntkUu96tQR6misniQqN8GUZ4kvYhrj8aW81zjExIH/zYuUESjjjBDgEIAFejeIU
MQf5NNA2+6Djys3iRkRNm5bwpnssK/skB4QjWtT9X/YgyY2mAJ+qax9jZPTprsNSOYRIbAsjjvZy
pxYR7UgvlDES64ESOAUj6JN0S62f//F0XttxI0uzfiKsBW9uySabTW9EUtQNlijNwHuPp/+/6D3n
3Aw1NGigUJUmMjISeqISIJmErPpb27D07eC48tYbUUKr7RqbgIKkTvWQ5cfAaQ7h7r2xiXRm2VK0
oRxRmnhQouGOR9N76XuINFS9zJReHKY/0yqG7Jpndndz017SOn29wsnpOdfIgVKxIBaua/sphR+6
BD0zmZx79INgKwxwD+qNI9jfyNFWXoZWX37cDCSYQYezAWhrcNZLM1AVhw4y/AtzRV4HHEESB09g
OqKmtYxKGu+bonzuhuxJMZ0fhXeT6SCC5D+2yNcuUfu12v1rvxlAq9kTWc9XynkIB+vO74x3H4qb
EmCtQuCMv+O4OQ45kV+3FY8G5Cqn/cMQ4c+xpU/eX7rfYM3B5WwV1Of93rtKWys51CjJ9D0u3fUH
SI7Tk1eUdxAeL6xlAZNkKO4y3LN5b2tkUC3XfMlBx5kXcB8U2S3OcI+RD52AqbUHVIqMQLy1YW1k
eZSnuYBvZZ59FlNH8mfcI5WFapxxQ6fzrdkk5/Rdge9GoqpInzOTkeUmqQmEhHA3DXCHINge0yx8
rl3v58SMVOY1HQOqWwjFfRQQm5W3D9t+mproz1Di09wNXdM4ty98TRu2Q1rD49qk0wbssQ7rl9jc
/zjEjnadHUzSRLlEGiJO1uzdKh7IwdQGsDiDDeMRktLE9oRWDFdayQWBr/YOxgWdb5g46jpX5Dq3
BroyuuEx3f61SvsHT/BVbiaU0L58G63oFiUD9xxsagkQVWDLvlhRdmQmAYBJ5xHfbNfBxtHg0NQU
MRXAMHT0FFbIyKwDJSG8C91iyCnxuTgXuGPw3XgLiiLgPiNFdVgw+ZCanyK7PuJWKuhgE3jF6oQw
wtF1pNlAjNv0p63QoIB8P6tY8MPYXoL//NRgRW8N9QSONHw9ZYdI6KgzIMyeiQAa8mQ+U/5IMRT3
IdhPXhkBhCO0N26Qsp6yIystzlxFJa+tdUs4wFVg9QBakNzCNdRFuInAoIjHiC4O/kIXDQAmwVwL
cle8DkAUfESd/zVQSDTqGkB4OBBRyPAruOKKjU8jCSe9IAXBQBMCnxtOdHPYNCNIDlMjZ0TPLmXJ
GlxdLpNniLr6HkBLIMU5nMY40jHxYO/oksNljFlP8fOYMdSn9BBSU/FGmKPGB4+oYgOk6F9QoS7J
yBdsdoxIR5vEiKcNl2MX/4mbEPUSSCFHlPYLfq/J3pvx1GMM8+Veb0sQLC4+2n8qhsG/xEP/ybpz
fT2QXjUZSZv/heGtVYYQWGpn4CabdbkUwYEFz+I7hnPi3tcfcht6Ffpl/lovjy1iJtQ3EWCQFhUJ
amvBc/hbRo8W6UnbbQdy+IMWnl/IyJoXis+T2kUISS3rByuE3RYmMTYv7JyeT1dcw/Xx1fovrPoZ
bFApf6WhuNoCzDp0g+lWsBQ7gbekZEUZ6IJLlrd1uTf8Jv35MLshL7KsUHbQVVSQneLPkEe58MCZ
LMJwBSA2LB5+1GXv51JIxZOyHXqB6sV14QDaQia2iv4WkqJPpMF3Z8Rz6XHYKGEASrlO8sv2Hxhn
dCSBPlnxdEdj0RdxU0nctGweEQALQpLkmndEDSJryGEKbGh0TsjiXFSwURU5uJBCxtp71GJO4U4v
CiPtCeqQ3rA8+2rxqh9GwKBJDgv34ZPp5n13lMFhzWjjgZqIeEXzrlJyFpOfusBzLds9u1rt8Alm
5Yusi+LGnN2eYRYYCfOWo0PCciqAlpek44C97yWnOm5O/YoSO0JfliATntyt6wsGdJGgvJyDTHQf
lzvf309DEV8qjSjL9SExXdCoNvpkWWlTuy2nd/oND6pqT370s5yjUxVa9FYJzmYrUeezKjRGIK/i
rAfnmZsrwlIdiewT8iD+W/nzA50TfRqoLYg/5T65aQE0dAvxm+KT2LV76+JokBiBDe/T3TjQOxgC
e177pPjrEr7FHcgHBfisLD+HnPzWw6OzuVUI8tfwSfkPq6CgoE3r+zMKB02n3tsXAvKrwKUOBYvZ
ocyUMJINrjxAmLd095mLGhuFJPCbJTtmAZwDz78s0/BSd8B+YB4SDe9EhDTT5JB+rEnl+XcouXbP
cEC6Qs0JXeDwyXcf2+KVC9WuC1jGCMv4z0TRDsXNKx8Dl/j2Y0PxN52N+xWmLbJ1FIWjg5/FOhaz
T/UoGL+aBYgYY1Zl7S1SPz/1uT71dDE8jQezSA6wpumDpn+T0iEvVJBZNAAqUW3gTHBKlTz4rv22
BgjcDH2LysfGhISCyVscgm45gbRdtC6R2v5poyVR+u6Bd25YmBMOV0fG0FtY1+B1RI2V9uo3zG6/
IRPRRw97j6AuxIrZjI5Z+82dT9bJbt6FPQbTfrblBO28e8dGdsXIsGroFBPJ84at/XOkoIUokFJF
ZGsuBbEQyWArMtqDUoIhddgo7x9It4WXsm9o374RxC5bPkDu0BV5nep14XAbcYcm7QgAT9x/N+Sv
BVkNOglyC3AnjrN10h8MqqyA2fOHMhbzAsjhvpDtgEi5Okna1QvjF8Fr6AMbjeAcgoSx+5jFMpcP
WfCeDNutkqWVcNWPjH/nOLlT4B45802HoQ3sPzQ+5Vl0a1bON+pBB+IOQHmDnrLsMNHfweVFGuyB
Ed2Vhmd091QmVuCygTxmaXwST6SIsts2928dujFnMEKU4pH78q8Z/0Z7enehhEcFGxViZJgEcXYr
zWBoKjHHFOT9xZlAaO3fdOYcACJ1jKPIOadzCRL92t6LdJPtxxzh6936sbsvM5LeMhB+7v1bQTVe
x54KI3LSNA4n4IyR9+bmGcI1DOooMmL494SjAfMYASjIiZQNrB8QnKGOP0GMPegoYf+RKCOzUToK
biJL5RikwNpPWM4pVutJMLkH+fnFercojKQssdJUVaD4/QmjIDAkzOh1fcir4ZDFtOCyZPzwf+YG
U6en2UB7hXywYQXS4qWU/QuO05n/X7jDHbHjRnY6/8LG8LvavPVyr6xv7jsiUXgfxCVsCvkXJZla
YyKPFFC6aL5JHnGMbY9kAdxKTiuxBk1fZ8RHIAOGgNvi5shOFospkUSpfDifx7xi7OqQ/KsKZhMk
J4tEnt8a1lM3ox6ev5q0CvRmLLOZNh86R9kLKfVEcw6VF4qOunMOes4uAeIiiaChtFeazc/EuuGT
YwgBPXTQpGJiB83AKEIV3wK0QSpwOkxYJ5VhXv30ohzeAzZ2VsDvtr8LzZ+gjtgJVeF7ejPWEG1+
HPtSMfKW0MMic0WZIn5rEhT7WG6F7MmOX9GqKhdXfpzPIV3j+R1/qWNRJq1Ww0Utlx/qvAlG5/f/
+4KLsuib26zyaMdMFWBTsfYsKlgiKyYsQ4dlLm/peXQ8wFnmt1JcwzxwEXKWwXKu9u3v//aCaX0u
QG+4I1U7ddLUleK9nK0J20gW0+QocVXOvI6zzx534/ESI8sdjzsDqOl/Y/mdRd/olu82Ys5k9uG0
JN38mG9qn4v55QP8zfSaAs5wL/yAuGgJ/ZuuGR516PgO34+yZ17l0DxH5Gw2aTli25dNcX6tQVEc
wMu5edo/o+bbIvVWaKwyMlkvISUBWgoiyZqwiggKkNaAQRgIQbx1lAmGnf0NREFUfS42UqXZXirn
352yCBAAMuHW5xrrFXEP1ZrLFwr4VaSP1KfNFiwy6wjD8FrcKjEmuDKBC1QvMNAEdijbhD8nMFsR
IxYAmXnplbaYwstuKg6L/YMbFWDUU7TVKdotrca0BsBn+Jrkg4OmuJCjqmCRq/OFMJZQuF++YySU
MO+W9RAS7u4gK15G21P24kDdSXhHurNsia8VNFLzXZT/8CITz75grM9rDqSWgE/JmIJL6EFpGE0+
sFGl8T2TpqVWduSG5Dp15CHjsM3bMHgImYEhzHUNmdLBnytATtpvfauiMqg0L6cyZwGvj+lwO/nn
GhWXEieHVcmhJytgN+9TeDZ6zZAeeDBaMA6MuLtYWAzdDyj4himBvwnhBJBG+y/54KUOiBVC/8O8
VaDr2mqcTDYNO3hlYAIEqktZ4cr6p5opnhLEYfr24cWnj0DoGBzua26YbprLdkouJ8B/Lsy6squ4
TVV9J7uka/1vQSC9M3vD/1sW3sFanzbMAGcKnIsPkzHXiZQlB3GbeyDSvJf34CguFBq1dvReFzlN
HtRMSnZZ9Em5PKEINVERDYhlVAXliCJJDGeIf92PGESv6E9ZgvwBrVDnMLo7Y2KuN0Nm2y4LAmJB
6wrtKsrtCTQbGFl61Hwt/uVfgg/xE1WJauL0AXAruz96VPCrgnlVeGOSc8yubbkwtckO6g/LFk43
nfM29ryL/IaN7AvBmwcOBcigravdJAiGV7BPAD29f8Wgk5uSfiwPdLiivJvS2orNF4mkGO3DvlIH
pfLb+7/l/7pHXj1mJK5+R4Ej9BJjg14xcJR/c65PCjUHEtLWV+Ax4TwFxMuMmyOSQngRlsUmGOKP
z+4Kqsh5X3A+OsDsOshekxl5DPIX9gxflJZSG71aeScYfneqvxQkgB/p8cjPVESHaFD5OyprhEg7
UqSgEpwzxSFE+xc+pLO4MY96StZtSz+MdkFjEXERKmFye16ZUv8oT2v6oUPFRhKvsuRE1GBNHKEU
nFyngGqe2G7FSJUQkK9h6kbeksUPB0U6JsAGq6SCZ0e2IZeOI2XkCbPAzniRmVeP5MZtxpHYA9pD
+udzNYuWM2HPSsSaZboTtMShUh2e02FA+6SBFq2xi4TmMeTcip2izk4zLvgxX7ABWiiWgSqXIitl
ypxCgPm9PucOPT5DH6Qc3fQ3gcL6X94lex9Xq+fBbOt8EjrKlfz/+PZ/NW+dnWUlqq2EvBDQ9oSu
SquD8k8Asq+z7+6Q1TNqbZinmhJmjohU0PwDes7n6GxS4Q7jW+y1ys9Kx/RXqwnOC8tAGBi/hxWk
uk1AEJLyEAsAa27Ef0RlJSMUpulNfkafwD5SVV/nF1EXQMYOgy5N4fGA4OlN2j0qUZL3/C86Ooee
RHYdJWqiBHbNmY/CnuB4+aoQYLqx+ufCdtG9cseKlTCtMkwlhqUeknORn8XGfq1kzgLgs9I9cgWV
G3hZZdYdMSI+KLB2oehVvu3fBNPPnokMFO+083k3zmbLVyo1wbsrKiJk0UcbgXeDw2BiBhRnEZ/2
toUqVgFIwk1J0DGY/ehkuMbJX/PrDBm+OK4hwgyI6vXedZA9iMLBJ+B16Q6gz276zTEVuY4vZhhd
M5wpNulAmo77Uj9DBHmyi+bZDizyN+MhgDpaBBFlF6t8TXpkL9nve9le1Ba8KUjVrbm/p838J0Vq
Mp9tal7e8OVuJPLRnjClwngu3f6pX3O4+PExRv/6HCINkOByQKx2al+rCd8QYyAgsz9AyX5TUV7L
n1bOXRbGNKVm18WQ/AEaRwcVov7Qd9cgSNVhXLInPw1u67572ub+hgEID13rP/RDfy2KVDnEZNZr
8kEJ8yNJh1cVyMd6vVsmOmP5/CVwPlSLGEtUqeLhR1BGv5WBMIfrjqlXd2G03SdSBEA5pe+xArEn
jvLk0LI5jadmrB7z3r5ns78hBMwcqjnhbDvYscj4nSP+dZFP5sscp6r1HYN+vFlH+GwZEokFrswz
U2LnFPghnBJqYHZxq7xwnKPfeH+y9+pKoItLrb8GO1OtICx3qn2ldQV5iQk4qFExh6XopztxIOKu
ey8IGxguDWmaJDgzumNkJWSNHJLID+nK6ZoXJgDcOHZ0h18Ui9bxDWITkKWwh0SVeK13GbFLbXe/
q2H9RNMnk5DekGm/Mhb62VhnueE0o81wdu/pp2FcPYlbRwVjd+1/ZftSJ4S5gyYCHLZh9E5m0Zw8
xNP7MmK+YHtalvxuDaZ7H+LHRYdMLhDIbbkP75PlXXTDXzEoZ5LHc1kF8sMAC2CSjpRQMyt3nx2K
drP/qRiX3nUxm48kr/Q5/0I69ntzmXWSOExQrF8ocH+gwPnUJuiWlvivYWCM9uLD4yxvDSqJVboy
jSG0blM4wIpsRgxmCrfFB3fI912lOBph0C/AjwvuVW3VkuBi4P+lMTE/pntDJ2pzOrN+F2Ie10Nk
ivE3mB+fVbBo5NzDngwEwC7fx9+DYZIEmcOPemQWOAjlhwqiboEWPHFkS0vm0K1nG+3Be4y8/dsj
blJmWezr9dltE8UFeXAFkqEcQ7VMgpPXkQRUBPvZ/acDwi73dmQO0aq5b59R7F7RfXpa9xJSwPwx
Z6hhg8Waq3EprBFnaEXhVbW+FvAZNvtHMDz3GFF2iWyjOCiZ3xzxI7LBGDkFRVM53qsGGtLXIEhF
xPvUxWm2xIqUOEnChMsKrefWMkpaDoUGPKtNks7sngt9LQGaVffCio9EzdhasamEH5KSOfn8qtgM
I1YW33KMSts8/yPO2uMAk0i20mqS5yYrfhI+hFWhxHoclkuXAkzOzST171Gb0FneiKhw4FyL+xcv
huoz8Z9Sbm6Pv8a1BEV3L3gFw67gYKOuwFncpuxfrqOoM+2Hk0w1nKl0SH9gwvukucGy4kggjCC0
ICct5LgBmjLt8VuhX8SwHlogEd+hiyhwVTIix8ceUY177BFNCcDEtuhFz0rVAp8CoKIEAhdLjkHy
wHe5V974Vv/uzXsNfQJHYLWkpuHPVDWN7bqn7hZKZJ81lb8TGQaVwemkXIWnzzhwK1GB/GGs+JoF
JTo6v6T2tcwIM6sP+KB9TQukjdZCHN+aU/QoJMmL0B1gSinVCj6hW37Q528geSOInZPH65OVEuvo
PIGn+bKK5eRSqK8KaNbTyywVTushh65aU2/mLRT4foFi+EquahMY4ekI0ZBnVERCWFie5mj9Q5fh
hclPx6x5ZT8CoW7avVPNZMPy3gsRc6H45VE/dejNqgHVVK82jrzRAFlX5dW6QRD7BYUmdfdwO8ov
Ka+jXNBjHcXEKhFtoq3oea2q28n8trrwIkEeWRB9B9RA++THSMmbnSEUSWFgnKawSmhjjh8VILpS
+iopugDfB+9F/VNAkgrTqq1YQA3YEtglSfiDpKnkbfLU7MTK/6sNBbGP/de2r7CPTB9+O3EeqYh2
jFYHHPEcvQyoHKGrbcUgKr8V0oLK9JDwiI7cNr3r11+qqZAM3IieKm/KX6t+xV1xSXmVkP290cFK
tNGHxYnl51MFPglC1VHcYYZ4YNC8WoIyVcm4TbCDKSBewsDrrNs8D7uPXKXN3v93pEIiHbluWM59
hrobsPQEnL8Q2pIZU/eC0wsvGpx7cp6zYEK+9V8uwVylvDYZjfMNaeHKL9orFXCkksQPR9rgdvRq
TahtUF7qJxugLEKpkkREuQQ400AU19I/rPQeXFtWjcSNuyrtszlRBosmlbwFW0dEgjKOrxTVk0SY
TXOVBO+g+iFej3ScdxRjzmgVA/tUFYX3xFkcxvYBTEZ1fGHhqLPf2Tb9QhnMLGrdfGu0/pJ4K9WF
MKt7IUXX1gdudTYUC4H8+W1UNC5zb78WxMCohIsAWTCgWtmgkQQ2Zw+qruBSFOBt8c70/kXN0e3L
0LOpuSPaAzngt475owO14ABA9VAUpQPNXteLPBOvUB/qzqdURUMuWINfBj3kzPZVpxSb1bnLK2E/
N8xqwH4lrxPegeKJ8DWRbAI3vGUud4q6jPjR2kRmTHeHeelv+5kanb00CJfV6306I9cJA2HAqfeQ
DomY7dW6WTB2ZlhQr4DesKFdllf/PZ2qGYsH0d//5LYXiMGt988+WNe8QR4z5yDzhdvkzQzsqb5c
QEs5tuPB9FHXMJYHlZUsaBlTNV8qUvPS6pdZtofBsU7CeUb6upmiE57pSzH0EZo1kh8empI90ylQ
7YUUtr5WEdIoVQDvhk6jJShOEzXbve/fdGmt7BJNj2MHLDil411nmV99ED4lNr0bI5JQE9pKKnVE
wK9LSc1pCsy/vQdPdABHUY1sQGRr3f6aRccA0L7Orqvd+7O5xXZYmuYhg6c39strEppkCi6akkFH
uddO0H7vB+bBZDXXKxJmqA7UkG0kYnvmWtVPUbv9rCuK424gj0K47dYhok7zSSBO08woDw2cHedl
GhJ0xlBUY2IqxPEHO5g+BPm2cQTMkXTxMYEtbdkArPHifO2FC/wINxQ90e0L6ZSXKdj/ukbzo9l9
tEFN40YWeGaMghAf+DzXTkwnYW3lCfBkijQc8vSR39zbLULwXfw0++Vfy7XvC4RBym0/LM7wB/UP
1FP2AgIWhomz7x7njIHeE9IpDKb+at2CwDP36MGwq4uKCeewxpRBCi8xA5Ttxxdn3o6ICjFfVJlu
C18iDV7t7tvzThXWCDXNpvmD1Z6pUPNFmPaZQSQM0JyewvoOAydvCG5xnVDM6YkrxDuipUqWEJul
YoeIfDKKMiAx7FzMs6lao4DfYWlPtVFSPKa6vL0gDMLQgAA3/B3DKSAd39g4ugBWS7ehHFpwIpVu
treOtWIkIbUtzcO7Ef0/DrKwKcZJo7Wp8qOAZwZpksRgheBjaj1ki7kRbnIhw2sy+/YcIRW/FNWJ
DszJZr148LPtDa711rgN7KNINhuqeYLP29o/Q3BFg0qU0zMrvjnpBHEq17T7kuVqT5FMWgLdNYeZ
PL/mtIXg+hbQCNdGGWq/gdemWIK5EUQ+X6vBCQRDgS3XVx/wSd64lw7+O2aNm9n4O9U4lFobUMYy
xnxEKsMQXmhJdoPxu0AXbUwlC7W8v/Ln00+K/TG6aXqNfnsrvzusxa1wOl0sGmh3WQ84GCTUAOR4
UlUqWCHM2wZL083g6TD3DX4h33QGF/LhT55SMIXY7qmd0jQJb2nO7iBxPzgx3BlHqErcrQxebq13
16b5FMtEpyKQWf/MbIdHEniCCrUFcKMrfrucxqPMMB/LlKGrMSSKBN71W7qVO4qSNjosc8AAUhyC
TSvbFtQ3BKfsngUelj7VA6varJbOm+Ea1bfbnkg7HoqPEcO9InDGgMwru/9benBdx2T8N5n4WG0F
PIXCYsU+PqgESkRoE825LbkGxsq4l7oSBjZPE8Z00wqMfA81sDv1n3MLvB2Qq6zN2yuWP4/Qsalg
1ZEtJXC5XYbREQbE6ovK4R55QA8h+YuRoCseBxkqwn7JnIropiJLh8eDTkJhnEYY2jRRYaOp16iq
U4fjjSgcZCqHAXCV1CZjPmVrO39H0g+1ZepB1Ck6J+NNEPon8QryjvqDYbwpR3DJUVX1XNv2oPCF
kE5lF4GAZPncz1HEDFkmRI4u9WFmFn95U/232Ut45jUtzNMvbwzoNUmvHJOm84bJQOB6BBYdOUNc
hifxEzr/N54ML6Q7UUEpIPRm+uAlYA1LZIwoA9G0wjRNyLzDsny6GxIlQ3mTKjPF3DEs7ZiNLCEP
GjmAOaFRIAoMjgCpuNroPe7dx339WFCRUXTnksavUOI48ybDBhmbfAEGfKUSErLmF8okSn+7UpVc
KYoQOOwIdbEGIhGHjFYphKfujb7TWSNQ5MFU9s1uCvi3LJAiCuU8aLEZR4F8VDLZ4ipDeaX3h2KO
PodNrTo+Y78uY5KaiNDMh/oxwZgB4fYISfnC/8nGYA8bIPx8nk5+SncC5RpSFuGCkv0QEaov8I2E
PGlQvxVVC728y28CPNUS7XfRDPUOIKGq/WczGH7yVVeNvBGWEzBREB684pcdu7QOfJMfX+TB34H9
EUVYijzNb2ME7BlrTFqW01EDpvasqj5Clyu54EiWsTEyt6+oH2d3vCzZCgiSpKvPFjpPBVxIjMw5
BBNzldO95S/c5GVBC7eRhjDoafGBGgsdA3N6BtG3Jxa3aT7ddf2pSmMBVsy2ncpzaWemoTZAfRwk
+CGPjavBo8cQII6nWkBwFkaResCk4Y6doJCgjiadbNkFZG5oj8yFw+ZowpCAJPWbvf5VHRM4J3Cp
yq4Qi4n7bAb6cOpLTykWqJ6HbF/BXBLazYh57rageViov/szenOkZ/8dPoj4Uq/NLNTQveV2oVfN
Qpdp/KsCezk+8TOb8K0emAjZZVCogkFukBfKFmr7Zy9Em1DrIE5aRpF0nmfEHiH1o7va3vpAIEba
ZSw/iNh/nD11hnhhiBSlf1OzmXNyUaxzlbYqmLWcSMGofAo97ahQvUtvrkZVH3uf0YzfMVRIvCOB
q8n+jacHAZJLDabkODK/ERKCTdpURDw5UAIMAa3F4Ejw9Zrx7b9FaVaNquDkoCWbZf/kI+pZyZnk
otJU3pRHJQt1lT6JOEWsSeWBOgLAcg/kiW3tGLbHRPJfwX69pOUHAX+tsQWw1ekWebWoZqiZSEaq
dJMHozxl1CtESWRWyFUHvWTyyM/Wg1AcNgJP2zNJK0XNR2mmwDN5Qz0D7ovggjWtGxpNOKhYN2pA
HqP4kviO70/qkfY/tIfOVq+qgfcQ+/6wWGh54JgunTx470e0hhBNhwGj+vDMcQgo4jIumvdrXvM3
StZaEkEwIIerGK1z5DV7RXHv97jhFbIUnQNojsqTytERxufTaa2tD2adXZoAi6ngCPoxg1f5g5la
sTyPZcJ71IjF5glCEYXu33JPYC9OeZJwjnjLHqT1avoDl2bBAw4Wkt0TQbzn3dJ5fg8x6nkdGMFR
0MDBANTc9e9i+7vYfkniUERvOQkb0bQhqM2rxXKwdi994r0PfkOiAcjPHrN7OL+yYIJXthH4ZZQo
Ni0OHhyjrd0EhqJrGGAI9SccZt4suxJS86MCjbV2nqiNjSvSg/57DbpSbykpAQgBRp8lGdftSodE
7DhJR3ReCtQmzRUOPKFdXA+3vP5r9Dlec8I8PkEGQHRO3o/W1UBKM2RsRUDfcdB0d7xu8Qx1owsd
htU+PoV0tLp4KSzZyR6Mj36ev7MsvNNVfBKPDlqxtpG/OTcV4Ye2hR5yXOyTMTKlCr1SebB6WJFf
Q+EUm60lrGv/ZRj3x50kRkoqiWnfw7p51HXGdTjo+zIMsv8CuuT4AMXSZX6KV+8Vlw2eYJzFG0NC
yYGyFZQndXoo+qVOsZ4nyWsd9np8bIEhOxQDsuUeNW2wHIIRG5VQPI30nSe6AeX1E2a1S8gR3eUG
b8WOz3oiEItsYoZIZuXx7ykz73YGfhGulJVxC4xMb5R15gquEQU0uI4BWz+xqvdupxG2VcdkQfAs
+673mqCK4nKiDMTcsiK9U4qZ58u//tAcZkr+Eqze2bX+p7YEOQbJkTpZBYQRdt0GrLptJE8ZxREP
TaB0YjQ77RoJE+QVY/QoME+t98NjpkgKfDp7aNkMSXCuCarbip15KZcsEoBtzE827RGTuyraVfBI
YkThJ6QRYoDD5yDSPjEBa0Ckwb1orT+V3QEqAWzSpH3ayRip5k2XPqwF8I6RacfEIN/EtqNSYcO7
E1WUetoECSE0tseOp1VTfjhTRvSOXVQyhRTWOfUDl+M209vRWeFJfCUwGNVoIcmDCEHAakpGnrDt
VtO8Ryfxazb2JwvbIdrCPOfJKXKSfwgOBPoJEuoM96ZoU4YZjslwQ2n3j9q7RHvkvRpQtekThvsT
vLsNeVNWFsalV7n0AMAtof54UN0NtEilMi/6SgysBBZCFCvBj3BHP506/Uqr+nnaNJGR/hhOYV05
B1SkwRtwkTw0ExAuqtl9EWRAtOMu8feG/2Xa0nI3cRyniQJ1+CdtsVd0UuPdda4VKnhb9xDO+5nN
oM2pymFFroXlQivyWp5Lex1CQUH3dGnHb3TFnIQsGpaN8iIzulCTspsKNIvWxclACLs5F0oKIAt1
fM7YSXk+xcYr42ccVGJtEpUUyYLVjR+zfqATCvR4uZeZCrP+uim30xiMkNOah4G512Fj/q0Wi85f
ahTi7OqaLcoPRQ6VGuYI8YPqyi7lE/2KYHuffPd89969mTLjCzIMubSLESdBOPcogYPwtCczWMQB
QtPtww+A/rh02aDGBjFOWS/kOBRNiLgIHdm8WvGzKSLJbs3oc8UFtnjw0J7vE7JIlXuVyfomthdP
gJClAK+OZhtcFH076XTqQ+suwItomzqe9yzTxwyVx9Jr1IBsIHdno++sj5KgJ94rRCHcz2DYltTc
VINuYRngOmWkhdYFQHyAK8zfpXGIZKKIGVkHwz8fqXlxBZJPNlyQm1dzWdNQb1M/oi1smG41ZciN
owOAuhz0VEQPwqD19Clnfa07SH7vU4xyZJPeLOX2wy4HAJXy3lqch3OzA83wfWy+oMIFcNNaV1Wb
Pnq29TxE/ZvfhC9jYz3m04bBMXIHvYDkww5tWtwwVza6G8U+nMqgIvDHdK55ewRdypHcM5aj0Wfv
NaOnrpnugbZ97L04cfXQNvZ3XtLnQm4NBN0nBERuGd0VXl39yglyK9u5muIKyui2Hs20+7n5iNVf
ZGENRTwNPzjTxgV392fx1+9kI9JDdgHSp4l861S3zmkr2ukKma1DZTNdM+HBjLT44Y7uV1DYPzz6
dhnWOLGr3eDGT6Mc/e09OqyoiRyd2A3BoA1G4ppooFvVeUBSXRAOMIAQGfi+IyYOjN6m1MpLrHvE
kjoKvgXLjq7esF06hmHS2sHmaRtCYKaiAhhXBPdwZh8o1Oaw3fx7N5xJRJKFwGpFsw0J4afOxndP
qw0GDHiQFc3riDov2nPmTW5Nd0Zrp9+1y5Bxf5yo4ACQkmAMb3sNKajtYyaoDu1nH5XIBZV5fAIH
ZNGdaXkwxvqrJJy16qw+WPv82DrVQ7+MP6emPOXr9odM/u8W58x+hD9w3MH9IvqPw8oHyyq7lxX1
rQvP8Dt2YwFDA22xfPGsx7Cw198mUmaMcvBeLIJE36x+UJaTBgGxKVvqtgm26soJKsgcZn+11Ou3
T8BWOLN16aclarxt/HvdiX5Hk1TAXRqku7yYObqosWEDviaHycnqITUIu+imTEvCD++98UYO6WKc
EB/WDHRqHl0wvVMASYnVrH/MGIZXgogELXvvjD9+Giszv/f86oWpy+WT59KMNKS8nsFJbZRwPfLi
YHowFax6KMR5qelILexjX8b7LoK9PSSHqvdQA0WtH3s34MraP4O50goB8zwrHVKyqr8xRljYHLEw
9KHEFNWnw1ulqlb+03Xtr73e720r/obvTifkgIbWtLwgXPuF4O/VPDawCvbXvEoAGhEEHKrqaGzO
p8c03Nr1fzEm6IfTst/bxYnvva59HEFHOr+4b2id8Wa3h6nnlVdV6KBKHmSXlTV9JSUJoiXcXhqz
btN9z91KZSBa36y6gBXMXK8lXD+Rd3aZnuB+eA0zVJGOYRBRSveZeYfMNAI+ww6xYIKbX5YvadH4
p9iZ3fdijk57E98XFDgmHHuzMNTBKTP7FAlRSoLZuWqGsYLVPcJz6A/mEDWnrkdzZrKXU8/4SsSZ
kGqMhl8hnDEjJxKqmoQMWXitP1Wn1aKPLnGZN7ooqdtH59CZ9FsbfjYwSyb/kHfKMtX8i9+LFz0U
pv/aR8Gzx2aCAfvDYqJOD2HbiCE7WXNxk4/rd2GJqUn1kQmxlzljtus4YBJG/+zz0pMVxk7gAHES
UqZw05Gzgmbjmm8JaQMadvETscHrCm/AiOlY1K9tA6iVS/tmHpEaeMxAt2ojvFgRu7paQ+b7LSsk
DavCK5RFAiHLIo5y4hkWBJElVAtODTAQBVxoz7vfwX1mhgaNATNjGxHTva+ZZH+3jw14uP4U5gC1
Nde1L2v47QOzD4W6BCO8FuYlVVP6aTHWru+o5YIMHZnxdelxd1UTwhdx/C93LqOvYHHRvdtTpF42
7z1rkmPuOOgM7Ol22Jyk+MUQwjs8P3hXbu4MkNuA5f2a/ewXDJRsY7rxKAw0yDpu2G+k0azn3oP3
mHbP8YbVLOzbMN8fvYosoneYYJv5Yf447tuD2XroeufwokJrtS+byN4g81VP/rA/bZnZXdruEJBS
pu8WLEknnTZoNgawMezZKEuhdsycxirllmqLPKWt6wWWFhJRw7IbUADc5DFfxtclsOk5KO87v7ya
diAHJFnvGNj+YEwJORDyzQczho6Kfg6J+KFrGXMbL/50S8mD9oOKgWSB5TeHoMm5jxZAvduY6O4Z
qC76AXLFCewsM4IOyusdAWRsI2ZsSUox2ypPZkW01Qf/Wnh5oGCGFlHlcIeUDoLmEWRk7go6O1IY
0yW9owGT142TZUY3eqcwBt2J2gEIFLEy4cIEStlSLQmxHoAhCWNodurEpT+8RFFxl1MIExJHGnYh
vMecIZIDnOFn6cacju2yP9Q5FJbVRFeLaUvLyoT3lKiiAzrUfspa+zqJx8+icn+tRJeCWUcVwPLW
PZCY3RgmUXHaPrflhNRMT4/gBuLO1ophP+x8nhWfVUhstp7gFwv9VstBjap+Mq3kpunnJ2stNIjh
LD5p2im9gfk5SQQruymSDB2ZP52GThsfKnkkiAEaSPWwVErvpsr7EmFsJF9eCYzJqbWyQUxJpbdv
ptpAwLe8djitqk/Kttk0r4BouHYG55Mdk3ju+woIOJDAVhYDfHl/JbJMpVEwL2IhOgwpuEwI+6dP
BQWYmbmO7RhdJoX/w9P886aaGF7QPYsXUBDoq7L6f5SdyW7jTLqmb+Wg1k10kAwyyIM+vbAlS7Ik
y7Od3hB2DpznmVffT7h6UaksOFEo/JVwpm2KZMQX3/AOFDDPpTkBBi+fa4cmEu0UXcJPIcxRGrWK
FE0/6JQL1Zjv1Crf9UH3Cde24IeQvmHejnNvf4zt+YFEU7c5pxplZIcfDe362kQSNKdlq5+0S3OS
nmJKcmIF0U6vxVZDqThpFOMI7sLIm9XCJKZf/LVebjG9em+BnznF6zCetm5RbbJous2IOk7YI7ta
7RBC1yolHrMkJ1Orwqxf0rkG0tqBhl+6cN1KgOMepzgUNlEfPnkBXbmOKVanihO6iDYWXbkLHT4/
2zjkzmEe7ZiP9B0SAEZ16LMEYV1qy0hd4VP8w0lKDi9AZC0iZy1l8QgYrIXCSML0qQXBZ8qgaZlc
pyEliChoybF1R7cclr1mk2lVaL0eumnnD/ZeTwmKd3NEA1djPyoazxqrmkuXoTxLZ4zpghCEx5Jl
nNKGttbWlF4iR41jr/+guVsS3bAMXb3Y6W7yMtmltHQaLxr0BFv3HCylVuCYaBEfIxLePk/uWsyE
s5TBJaG8msRdkAO5SJd309bssHGtp6z6vp3eXscmkuNIOScIqVpZhhp3eNA/H1ektbK44R3kpPft
0B0jtgBjzo3jviaQSAKAl0bTX2XMN3qqYJfpXVmHr0jjX2Vq2hdx/0NP7HlC/uw7ePIQcEQEmgW0
FWDqbdzj+wYmO0XVxV3Kn0z2mF5SbWQu7QpK3V6ioOgD3mAoMZLkaEphyWtU+J7qtra279SNa73G
0AILV+jCABSwkgNdiNRud41OrCExG2+Sjo3DrQDbypR329X0RM1KzAxiSNcaVf5Isu5Dd79B3T74
GW7ZxDdaKDu7TF/Jy25sK7oi2duVlgFlCVi/YaSIVvIYI4AuntA1P58FW0GdH9yRmr8y5+hkdCop
sIdUorqqPmefi8LPHOsI1Dnccj8L/2c7RbgNpQ2at9FtO5ZvWgUpiJbXfyIcIFIu8VXN4olK860R
QJTq4lb/yfoqaMpTLl9YtXPQ0xl0Le5CyoJ4sjRUXN8GSDBmHVSP1/FcbHSMKUqf9Sb1BLCstQoM
m0m3xzUqBhXZe8bk2wGNEg2P0JiczhYEML5JJxdBneiFjZzgzojikwbKjNy5KQlokr7OYJsrx6G5
oOZNgKGQm2N0bLyUdbMNCVkVHY9ITYwF8MMLaULzJk0WsXDtJyZ4oDray9lJt/mCIGdnW/SOxv6T
wxLJH6kZP0XecA0I/dqJ78wm/uGPs3GhPEQ4lfoGLN4lRulegQ5aqXKeYzpIBWevRsHqeYHSzX+6
SUCn6kpc2pwOn9CR4ftnOJFgDeS06VCMZvb0UXsF7N341jL6Zx9NH+S5L2oOHNZU33V0+u706Iog
FI8J7kTu3k3iJ+pjHQJ5/Ox+HSVK+LeaK6JpeNngrRYfFG5QE+k+UnqRtcZ3dScN8Wbe5AO/MPNl
74LFEuJJbxWHqsrqm2vfECthi1NXZzdBnO9mFXziHYOWbBQ3XWbmBrZT+BiV3qzvUBmEQetblMlf
c2uc7BaLsuy7VpnQn36ItJZmvqGPr0fQqDAc8afCIC5d2b1F+L4ahhanXEhNmLguNtOPwrjQfn1R
/YiE4Ls3DulKD9rcJj/qkBKH4cOUdjcNzWsdGgOCW7PYH12ACreID840fWOs8Iki49NBTELUncZ4
8aDDg3CmKzsLjzEJgjdD7DOrT9APxFXa4hoyyNGrEX08byq9y85UTMFL48XtsI2oyBEQTKEVqft1
NY+8iPETT7qNJ4y70qWfSwei8l2ApW2ODgOmrAE6zBobONs/R0CfmnASieDKEBh4orrnRvVK5fkM
nD27lDFyS9RRS/k5j+WF8TGWPF6D435OdV4w4QE/GOskmnZayc73nJUG3OmQj1QCxK6UvQrBksGN
aHFEQd0s6c0TVOKZNwHlajTDA146+mmzw2JjeHejbzoYCCPZmC3iv8pXJNZe/eDE/QYYDkQndbQ7
+36QYXZRDkgDO/390A4/9BrvS/tijoIrh2mi76IG3GSnuoxQTza/ubR0KV2AU0+nyamulxQyvpNQ
jQXxS9+V95XhbfVAVbeUyolOmF2AVakdyHLNTsQ+sZknOdEfsaa93ZgbewpXy3itj5iGYKWba6SO
tEqBNyLq4C3f2DUW8Fe95vUjVn12GSQJwf1FIc/FA/4UAAzEbaS+eaq7cVoI5piXuCgn2VV4x1LG
O/rYQh7Vp5EOj1ODxWURXffKYfiqip9pPiB5zJplaKsvPQWfGzsqhq0+vOc0OhE5dKPDNopNiInY
AAmj1S6EoDa78RFQ02vi57fWeGxDBGuMDyAk27SWHIbPRSp/LYIMnqcoOigpGQxXfbdOlCHPYKMi
iBIzWfdB57CT4b1j7frQSve1ZS8CBGDaz+vX3kV63en5p+smjOZ1zZ3CNhEwXbnb0LH3o43jSDdO
5OlaeS6HBbFUT5FpbZQXHZq4XcdJeR92zTrE8hhg8yHNvE+pDDuPKIRKc8dU2Pa8dS/g79gbC2uF
NoyB5qZ74d/ZrrkfBXifxLqUefIhZ60xGmAElL2KydE2evQ9tVE8BknGSLdTlDwH9G6B7WlwL26g
gk3keukDsSIG0a5FkkVlAqumJJDZ3pz6yzSE/DNSOjnihyQAhXSNWhdrgTjAIHUyvTvU1b/x8pcc
uII73jJjnhyoUW5a380tUnFEP8MkuxDeDSsgDMor/dr0aZdjizhCdIetl/zAowIJ2JLPs2xagQM1
baG4TTDDMfCHbh71UJw35Y7hIZoTcZ/bao3FBlBEG9G0Ue29BH2F1K26O5UAueomC32rrGdxJcvR
DvvHbAYAX+X5R2fAC6nQ65DJ/dCk3+pi3C+KXmEqgkQhTpn9ksPwYs7mfdLZB+BMLyhjPRU9o7vI
cNEwH1idToBcrM5PQ1qujG9gxTGUbx4J8/T3Wbuti8ZcQllcuN5DPyBZsuApiNZ3cOWmfbvBIfNg
xfWy79zgHfj0fZtaR0pY/dMBNNYmuxUj6z5DBN5vwtuhql/NzsdZK0x+6qvOnRak8QNM7pcnt/fu
p86DnJS9+LOqr9LKf28X9AM8/6WK+lMR+YBaJgtEgZ3iKdmUHzZtrYQEaEITSf/CvCufnaamBE6c
F7ctfuZRw+ktWlRwq/pumMfvbp4w4zJLmhgGFPsUTMJYx6+5qlBBW3RXC7yfzlSmxrkf0+HZFpCs
StwE4HbP31rVbWHE4VhQuD4gE5d16ocSnFP2EEq1a0S/CQyy4SB9y9AN1jFkwUu4iJuNaMbjWJED
TAN05vTnUFjIG/j3qLXvonpidpNN+6rzHsYyfk8M7IbGNtjErXenmmE7hBTpWRtum45RqU714eVw
1xniYob3pkzj1rRdDuT4oZjihH68xWFalLclYv4BgXP0nXeF381K/2xcuS99m3zg6nOH3PmdyEYO
M/7B8EAcaaRPGW8wMAFQiVXBMAMBWWbkjJoKaxNQYXHp7g1wwp8KD3OndqKpXtAVRDytGg9R+ytO
3uw6QbL+G0eVajSn3ro1gSpnvbNNJZMhgNGkx/qRC+KRFi4pdYdGMxFamqyYQDJ509/V9IBZQlIJ
viVU09XIAWvXcqdtKBUCFjo77xNd/YtVVLx/0uNAcVQWrXgxM0Jc7GNkJSs9+dTHGZvdbKljmgE/
TnADzNaotlvRXbZOt5uQGtA3byj7stDwf0jQOsuK+Q3AbnW2bHEblg+MRB+tnE0RoiQRMYGESiaY
SkSwz/hJqpfPkyhfOJQxC+dIHOFfepBDhf2T4Y2Nc5bOaRmOlnQsW9AM8RJe6yHLYqiVzVEmQsau
oHwTPpHk69i/dajJPku7/UyF0LYIhsEXGEi1NY7UoSPjNwxT2IY6PmnSrgWCTFfEUeWvYbAymkkP
IxJfFmlWBgtzpLQkawQ5yoxt2WPhdp8N4YOurXwnWukDL6nJkZvpkNbQm3rS045yelYwO4i5ZeF9
G3xeZDIOt+iz3zv0b9watxdTgWGsh4cyRQZIPy79bHx0QgDB661ANhb06jaWNeLrQN9qmla5PT7p
eRcl6exlNyEjMBzQf37C+bz54AzRd52MkdzqSqMlqR1FcaUVTUC5vnOMnWRnvuXQmxBQQdi8oIhP
jYYuM4qaibl2IhxRkDqAoaMR7FMAN4S+TRLL+56UJuZM0TDbOTZWjoXqPx1GMDlu9hNzjsuO6jUh
NjJd3TrQY7TBF1pfOnv4/IDkhYEafqHecdSfyCKYef5EqowoKT+W9svGo4DU/zY3ATg5eNl8Lacf
+vxVSXIPxGqtq3L98gyCwtJ9423X0Jb0zumGYdM6ai3dYzvQLOPuB3QfQ8gRIQQwcguZ9gcAVIPP
zAuhl/gjALOlf0zDWGyjvhwlLIvkGFgO0yb8Pdz3soVFyLw9A3hI8XJo6aypoMeWcOMo8dQs033D
haAobLiAYcPRa9FiVh02Y5jKkLwvEIb4sq3NbWmTCQbMg2Z1i45A2t0OwQRfYIBnAXDHRmFFuUBw
HZoNzHx9cY8b/SUTL41b0c9iSdOTYdLoXMJ7d2JuEX/gxLLKLKAzPdie2LSYogM3bcaLikYOWjU9
Ecq+pLYwzfnnpCboXrFQN0um1wmLpPOz9ShSsRtLhVieSE+6XFj48K7dXjXcbtf6xyBMsJq0D1Oh
1SlItoxHSISQT8lMsk+JLolRE+PzbhaPbZDBV+n2nGVYNXTWJtJtE0rhiMqPfKSr5XpURKjOLij5
Gsh3TR5cLZ11IN0mLynt66RFhUY/FeFWNwk/N2bx1cDmwgMMCNP3npvEXwAk9lrjdeSQXM5dtXez
6m4J/beiOw2aQxE5zw7Ynws/xus9Icpo7ETSYKDDvmxj9QsLpEPuz2hUWA+D2b1VlvOcl4s2KG7s
7lra0yF0DTjJzpGILGLvzujkQUdhaQBf9oenyK9P4L+2MZZbGosqk+HamHGarpx9p5pNI3FJGwph
wg9KH6nH1lEUbb1y2Uccsrnpn2riOkZO1mdJ/QaipmLX4M4H6seCuzd5yKSzYgiFOtnS9N+KnHeg
jUl8Zoaf0xqqy5fYHegNVgcrrF88ej3LFL8UPqdwtXQPXmLTQ6fEGUnJdbXvVfMz1GtGLozRjefe
dBlR4YbQTj9bd0JI6g5LTuQVoLkt+XM/TRvbLuGnH2n80OgfnXGbGml55aKYNo7oOjrBqu7w8mlx
e7DcdZKGGKdYa9vqtkshAZ9wK3nmMN+XuPKU0VXVxj8bZ/ipeza206KcZD5SwU+AInjVg4eqoNNt
rEZ3YAtaMjTzOXwxUBTsWUPtAscqHg0PGnqOeSVdVRAslnisQJYhYYXwEAYusdhVQu7c3vnWZB6J
Iw2DYvhw0mHA4QVpwNo76PDvDMOD0aKe08j8DiD/KtH9ow4zmtA8tU54J4kOjUyu6yW8TC1n75nj
LrS6fQ5obmJeMJX9SxhMWx3FFI4IJlozS46/hcwfMUI7osfPUge2UoXeW2B07yWpDnD0/LqkwXWB
JddDYdCEnga564haQ28+FLACo0jc6HCkBSg8jfU1h0OtZXyq4bZO7Ou5jqeNlYTRqg6zZtMHQXuV
wAZAKHOfJXUCFi1bZ8knX+GGIEaZ7HfPMoRW0CGSD+uAMSGkoOQXgBWQo71JL9k8iMzFEQyuogLk
Ovv3oSteohkTqLjFFKRPF+QemJSSaXSkxjrC5Km/pe48ytLvLiJyhyIr+U6RbCM6LjUNP/1ak0Y4
8IDDq5wet5pdYKs1gKAhFkB72mNZhLdjRyMVS4t9o9D6bElwzKq8hie+impjb5lApflBIL3Rd8w6
DlnGsGbKtp09H/N22HeRdcuQ+MMao02YMicMJ4QPeLI6+AQcrzlaspZvrfEbhfM8xVtsNleJXdAZ
KICeD8iyJp21dVNzM9GKsezgCDdZ00W9Q2NFGx2ITADu9WLswxJhrHbedqGHJqB5yDBe7Mv6OFgD
uskxRpltu7NIZWDBoJsVGOhneykFe/aYIwJ6kSPLaWPYbZvwd4ZFoQESZdnlMuQt4wlmTGEBtizM
qJXgPflbSOPPUBBosA/DL3w/cJAqjHu3jg81Khxd0QDarSs4saOXMbgZHpCxpMaNsaYVstrXNiz3
sM+/J+X8ij4xid6SDtuyRH0PljDy2XnQrDqb5aJMm46MX+O24b81fv4UxwH/ZReULzMDZB8p7GSm
qkDIa4L6ZSDhdtGE0z0Wr+469IYdM+kIESr7NDYZTL3+cVmqcF0UIJySycGbsm1+EQm9y95pqRtr
C/ctOJKMzbVibJGjipz1SONSqW6sePyB6ztuwBF6Tv2MUOUy0AGN4pvKGLa6cRUue12zI1FNC6Ok
/mBsT59m5TNO5t91Jw+zuLdBtne9it5j3tZkjDf6zyFw3o0WLm/0GlVZro+oqNjPbf86OMtBq4z3
dQSDBZIUjzOnCulY1qTW1+FQgSZub6se4D7Nbi6kOS/Z2N7U3bjOQiJ7NxlXLqZUIV6K0MVsDllQ
OnQSBpeeuMqvcJi8JHfQHWtSJSiJ2lGcjNvgxFzwYUbsIF02OuzTTgGsQ7pMl98lHdA8Cw2gHuvw
Wnc36LDZYP/0cGrI3UvtYUxjh+4JXR7WEKkJvXo8dvTsD8NB3YjRRwLQ9lUBGntCwtP4mHTHi+ky
bnfo4u90Yc54Ly/abYwEHWY+KLJ0l7WHtQJ9Z+6l7yHm3WtoL18sRr4r83T7eUrRAXd4Kg0z3kqT
JWgdeICc8LRBrpG6MzlykvP/nEmXLXndzF/2IL30L4bsyHPgE8IvdGPA1+JxYBA5cNTopi6JKHV5
wxOtWd2zDDecoLazU9G3CmtJM6lpfb7zG7IRkxm8wejRwHlCsE/72SnnrgR0ob8JiTHqUAM/oGmg
LkcQj78RMDPeBFQn/p5ZmUmFpbc5UCWtPySN7jN14qUxDKkIFLo/oEOdgTzyBT8D83ajFx0YUCIt
UWLTDoD9plTLR+XufU9iHbbFe81rjkmiRZOsdfmlpwE1LHqr1QJZ3Pkn2qwID9rChF+oy7hOjK+y
AZDGjldM4JsO2HfKAz2Vab2LJPPIKwBQ+s1As4a3YQoSkqVaTTFl4zuUNegyaEGj1aWxYPATW2wO
4WjocksvQG6hJw+mD6VLNB5Qnv0ygmiF9iRW5cjkBwWY5ye6O1nzpkN+2CGfHl3zifFbcMS+A3NN
Xq5LVz0JyklcRMQJAY10+O7E1VU3PPKUdTmm1xwtAIDamlTMuq2BI2lGqW4TkraxBUzjDQnRC4Ut
KMgDnb/p389l9Lw2vtN1CTqueppkfdPjhYSqLaLzbZRvgmko+T6sCp15k4jzqbjvaOmBlWVkBa88
U90OzNEKKLkyh7bh0cWeFcmQPIrC2uuphM8BbPfm97kN1jyPMQXxI/NVq1WCkKdmGelPkcbHFMEc
E7M/vdNZGl68/azZES7B/qGK28tMoggGoWz8sMQTTIe8t9H8lWtcq+A18fSoOrSrTY2oIejUNT1O
fXNglkjVhSUBozDTZvSmC3xa71pklXvgXScsuRZLUB6JBlryMHSU0NuFnK0EUA80NESxL8M8rli0
wBLk9Iu8fh4qdI8UjJTbjCVHFyynOARlpX9c30fu9uuwXu7HyL6uKFH63iOssK31ZnLKJ71eRhS5
9KC3pBTTOaouwahmufJnXsneG03o+9A3mUWObGPdOcwgQbrhuMs/VzpB6Mb1x0vuxhWf1RodBXYY
G2aQD06YX+i/7swQGV7vPkZwne8kx8CuBOOfGFrplV0+sXSAHUFZvUGNYa23Ja80B+PcMBjJi1eo
9tcjrhZAq7RW8D3Jo2phYSA1FVc7syMdyl9YyNQ4DHz4nSwXFnqbTNe0F1i0Q+Xt6UGhQ0z6lIdo
Gng96g/wL4KimQCol4gilLvOCPA3sjDGoraTJ2A7F4DvOKFfQuuTEa9LG71azcZBZrJsCR9XOo3i
EoEZr5C7junNpz9KgplefpMb/7T0QqP8sWNrBdIKAB9KDLwwDWAV2mqS/hvvJTe8ld53du+T/SFG
C6fULPxjl4dr/YlNwrdes1lfbGt6K4JBk01CBBnVUBEEhmjHPlEM7izBXAOAlq4RdLeIee9R78Uu
+YS9Fvi7A3ShD0mwtkBj1b6/IaLri7NreYZzj5SXF1+7kbZWeDRpebrA8brGQWYKaa1s2o20mqWe
yXCTsAn1+uWxG2A1QkwCpYk7PAtLn4/+XWLQCNOoi1o+JgMK57EA2h7fzU57inzz2Yyd68EDH6Mk
6ZSHI6poxKl0FSzK4jobQ8hnUfvhjF12qQwZr+YUi4+5u8X5b3lHLvwlctUm9BSB3KEGxqikyeER
l2jM+VAZ6+UlmSsavXSJqE5bhtZNmNHBH133cY5CpKqrRQ6nMW2QwHaiodmQ4QSHQeKtFQ2Bt0ss
f9EgfRzf/vFf//v//p/v03+HP3Ufcgbl+19FnyMFUnTt//zD+cd/AQzVf7v78T//UJ70XCCPAvAy
+hWW6yv+/fv7fVyEfLP5v8TiqxB7dnDsZXFfhsFuGPBczPJh+x9fxxXSVQ4IL2mhsvT7daokb1I3
LZaTncyQT6eRdksmKamT09cX8v68IY8kU7i+UKbjOmc3RP8s9Hrly9OQhQZqJMI8GRX4B9kzn0/I
Dy+73mPaRDff+cuzdP+8tG+7lnQ903KVZdq/36PIjDAqgtA6pU7CisRgnuw8tTVxlDQ6O7iptzx/
fbd/vj4lbFO5rufxZB3z7G5DhoZR3w8oioU0TA27RnMondy7pWLjfn0p/YZ+XynKcixhWp7wLCWF
+fvdAcAz6JgZ44kpk7VvvSK0L+WA462ci2w9IL+MgntcnWRL+jKGFnn91x9Aij8/AR12W9qWlLag
+v39E3ilW7WzGVmY+KRAzv2w2SCBiADAMBeIKw3O2JDyIUOwyGjeMVft9onKceVYOhPlZyFR7lyi
GmoEgpbL9wYc0nUzZhL0k2lAeOscbz1a8ZOsy/wu9Ah7MGIcKNQtcv2d29/PY1RTkpKqdktu7lMU
0zF1cNpGU5s8xt4BjI/L0rEYTAyNeZowb350gry7Dv18uVpMg2XRkjjQSxYJStISbPfXD+lzkZ29
JgngltWv2Grm+WsCsCbidlbDKRdZuLHMId83bd5fNaNkgtE1dnTn1AIBii6kZH+b3Lp6teIw2FRD
mwMCyqR7/fVH0mvwXz8R0cVzLFqGpqNcD5Gt31/b2LpdFSVNezPTWnny2iZ7VLGR3wTAI0HMZkjZ
9ciEfH3RP56DI3wUu2yplCOV+CPgeF1nx40bdcfJY2bhaYlVKUEmjrcemIu5V/gxBTWN5hZql7H3
QkSWfLE3DGf19Sc536KOKfhBAC8e3vZKuPrf/yXCWkFjKkf0zm3uRUJjQ71HKzaBA9fucvOfXUp6
SkpXepjNKmm750FWCjQMsgRDulDF7XYeasAhbKRtXpvN4etL/RnrFOhsXijB3HShTv5+Vyakl84d
2/4EE41DER+jCxSf1GPeartO2Zvrr6/n/Jvw49qm6ynfVJYU8uyCqdW1jRcq/PHmGbJiVUTZR6Ws
6iGqa3gGAUlh7bX4f+S7XBPe8waWjG3b4S80aqO1UvDznCZrbnLGakcnojm1dJG7i0J6GsES9T/q
tEjWY2kuK+457SmEmmkDmkpuFot5aeBk9hbOlC1WtYqjU+ggMxgO0PwCr3TIL6YeqGefPwSund7A
v7dWYTj2wGpk+a5qczz6eRbA/2gweCqCumQFjBBumm70vgF2A5MzTYCE5gFOgOV1b6g2f4hQNocZ
6bju0M2zpX1R0m+jkx2jGZfTkKxuw7Hj4HCMCvOP1pTzRzF63V+WsCX/2MJSsVBMEzCyUJyqv7/t
qk+RcvcHpK/y2b8tnLS9nZ3C2QMBwyRLzvjs4Y03Orc47n53ip6xVZt112nVaQ05N3QeazcsHzo1
OdfhpLID0yCkfETIrMGQ03w0qHdhpoPGmcN2gTchojVcJfcvN3IWiljswnZJcqQvfdasOjtButSw
81lF6qGe80NZlNfeEDy2LU1MVzFDmIe/HFn6ufxr6GNDkhFIhz9chz/Pjmc/XdyKA0udwAGtxqw1
MdVdQOWJ4vLr7fFvdofP3Ig9afsOqcDZhUqzsbxEOChpRfi7Kzvz0os0B5xupRbSBM5S74MsMe9s
b0AhlcX2l8hj/pl2sTo8X/hCIANBsP99hWAp6NRJz5mXlMDbvKRqd73FKVT1QwM5VGV4s9muul/o
vW2rQeKYg78BynoQSSaraNbg01CmH+YqAUnUobm3JAUjGeXtIz8yP75+XH+uZ8eGKsnzsjkdiChn
n5ZKvLXk1N6lk2yu7ZpZNQjs7P3rq/z5THxSFYsUm76w9MTZM4mGukkNSPInr/RNUClxRRPLyOUI
NtWzXylw0vQiEt6CTgizka8vfrbUPbzIbJvY7CuHYs10zpLR1HH8NuM0AFpoMU2pUkZpYVb/TNOl
XpXNkl87tVH+5ag39Qb61wUPb53E11Oe6UkOYP/sqjgB9kMQLPaNm6XV1p8G/1Y2vng0+YQ7pBZh
A+a8ZymzACo/WntuFMwbGMrmr//o9tnppsnpb3MKOib3evZBAicN/ZbW/UOtWiA585HS1A9TtPN2
jAT+cjiZ1u+3ra9G8i1sYorLNrfO4srYV3kZ1Ln1wBtdxR1od2tHNTpEj7q9MNwN1i41PpzhHe3f
r+/zbCX//yvbHmBcKSxO/t9XchG4lHblZIErm8lCyTDh+Yi/pP5nYcy3TUtBbgHr4ns2JNWzh4k/
j9eTTGTIgmU2o6QwwcutS7cqt4zLr+/nPK/QC8hmBblkTfxnn500iZPYjDUXrBiL8WWscdhZbHVl
q+UmAQL3l/d2dl/e58Vsh8LUd3iA4iwMYB+8JGpMxY3M0dlyZfrUYKkZhFDVv76r8834zwv5gj1B
DeWpswfIGLGZMV0Vn0o9cf8tC8LvQ4w1U+w9xir8S+77Ge3PdyGLnxhHwc0Fz5ajgDNYIkYnbuzQ
0Rj+KgKFJr733fTEHryPvfaqz6B1ls6j5CEAgQKDOoxBAlvZuzHzCidleVkIRetGYZXne/nF4k6H
QhoXljY3cxTCfaYJMikKT545v6ksuTaX8oewJcMAdwYfEKhxvaTzR7U4IJHN4rVBaQSRkEGrGpEA
xZuvn/H5JtRvUy8bNiL1IdHv7G2OTMcMuEbRqZOQcMcSN7ihafxN7wUe0ip2op8+UsrCSbyDy9cw
GrIGETvfv7HHsv9LrnG2uPSm8TyLMsR1BEXPHydihkegQDngYR5mAJauEdLlG1ZBalh/2TNnq0tf
iYSfCsM2Ba2Vz6D8LxUG59jSx3NQ3YOLvF5y4JyCdp5wHOhW8HaS6i815lmywfVsTjVKGTaqUjyp
32POCD7OTJVb3Iv2wtOMdmTZKWsvLAzrmHBEf7m9Px8kcdz36KsI13X+SC3ofzZBYpv5fV+AUhlc
Dyx7dmdm419CqanObowVBGLO4ahmDZnIbZ7dmFuXMZN1zswqDIt1MDj3zeyIZwgM5oWRyOF7kPYM
8HR3AdxrtzKboHx3Mtd8RQdshtEj5XYJ4uBmEngXQHopr8YWJQHXdRGqTptqPS+1dcpDd1iBtg+n
y3oeMWeE36s5JvIlCIQBxb+PwQDMyVM2R8O3sC8y+u6TD2MMLy2EeKZ00swLY4A5X08PARLgl5Xj
4U8LNvQ2xMv4OKSQMPyxco7FYI+ryAQ3gTtMuG9h41+ZTYnU8wT472LxDPcqGmMXsle/eGurDIDd
d2mMxn+5jNRD44I4LzUL/WMhf9hJDFdKGsWhbGn4khOC2bOX8rpyzIJ2S93taDnYCK+LZWXJeIHA
RBd49MfkFlo+jjppjT9XNjVXZJGoryVBdQdQKkEZqR2fO7SlLxGJ9x/6SS56/IR6dBgwYK8Fehlg
C38aMHejDjEFMZ1MC0/pQFhYUmuN0GS5XXzsD7pSMkcjw9u5y8xjsX3whz62k3XYp/uaptBdOYz1
Q5aP3gvzm+XVrjxtFRXjdBfbSE6YvILM7dUvGlnJfZf1xtrp8phxM+lEg8DgdQqcMILPMhW349Ag
udfSznSdqtmYGZMQ0LL4jWddcjW3GbC+pkNkx2kZKpUA6HAIhVFAc2ZbgRIFMtlNp3Dp8stS2grn
2IHe9ox0nd/Y5VbC8YZRI5f5DlkPcR+Z5vTq1V28n7MyPHqV8nZdDhMCfjqDQtpa6wC07UXBCPza
8WS0r7xkXPUwmDdznRq4bJbdJTSj7mKpa62Pj95K2XBI4AqJFO48WNeubJIXN0oh1CM7eCrGfFgl
8Kn3WGuLta8a/NPgTa1GKGmXfuPmK5nQZKpoXm9qCXKiLY1xl/YeEtQ9nwoqOaj3UhqoIGfNugsW
HBD9fAYV0SFobGhwqLuYgIKd26+PBXUWHf+5qX1hKd+yJEnh2WG4tNXcZyNDzNGcl9csbAwU4ej9
UtgvRz/KLDCXVQYKtAs33pR5PzjF+/3YmN0ey3KmIc1qzhuYLqYUGHpsuqy+FIgpQUGq1mkzApjN
t7lto93S2dXVWE/2d9erQBHUeY1iSYVtb9hVh6pO1dpcKGznFIUFl6HH5eAv+dEfjQdgv/ahSr1u
k0YwWoewCJkCh9N1OvkBfQQQNH0jgyvEI+zLpMqhtQXQomayzi3ys/NT2yTqyp/RHJyr0d21DTL5
bYNWT9V1IzIRKMQH4eSuFgUWl8qwRh/dKLYJUgzfhk4yqFChuDCICSvTmOlbd6kJxlGDNoDHY8zn
T/PrTC2wbr2yehYxUd8wLAPEMONG6ZvoW0dGtct65K1ju6qeWrkE/9lJwKv0FQkKdTTHnU6lfj94
qsYvjCEzaBeAThwuUIuImr9kamf59OclXGnSI/B8V9jndYPICmmFSxQ/JF0GdA3CIaJoyfKXXOW8
MuRGPEnXnmLd9vjf2Y0Ahlpi5HKYirXzW94lBxl3xmVtqwx7quZnC0AaOSDv7eut8G/u7berniVI
qZc4U+l6w7Eaxx89cpPOLKa/vKI/dxt3RvLl6dqLntHZbisROFAd2LqjIVBu7KO9VBnSDEcb7Ggu
ivev7+jPA9tH6sJk4sIQ1/yjKaiMocVSIRqOyA5gfRwwCEcfDW9tZHUYNNd/WRxnmYheHAQSXQPZ
FpnmeUpXYbsYm3a93Ip6KLFOncyrKoC0PqIQs/v6zv7Nu6JcUP+PsPPqcRvptugvKqAYiuFViUot
dVDHF6LbdjPnzF//Lc59uWMDHmAAY2y3JVFk1alz9l6bUyyxCjp9lX/f6pVCGmqKsifXQ3OeYhER
xpJg6/n7q/x52uIDUTeb9PVoQfyzdv6/ynGxvhZBq/V3jTR6Zt1Mkas8yH6mWq4f3dKNf/399bTf
Rzj/NMNdm62dno/GDfLvj5VrdSrNJLPu+hLaYACKJZpTFjR0dnphuxt3rG755JM1ROgy60g1nv7+
Dv64rnxtHGOZDeKzpsr77RnoxhgohFPod2PtTvezyAOyJ0T84++v8udZZHkZR1/6LksH4vf2OMXG
FBdtpIhPDJmsB8E3ZRQgtB73hrYbdDT5lkaAWJCxS7oZNYqAdFEOY/Ift+wfn5epruLwQZtLM2lH
/f48um3RjYChru4UEX/RPtTOf/X+KIz51v513qRo5kF0l0ELNe7vN2vdTgF+CdFeGKQ9pY04RLGr
rziUkOQ2DRNJGfLiwo+IMR0L2D+5IP6liv23qGtOqgmv9QwrTM+73WRpV63rAX5qCOS+jbghhVD/
ZIJFNl2p07Ml9spCTanlBgP+1zBMgOAmXlPY73OjPY5xfWdmkNus/hLN/uM0vTQhg8liuupD9xyG
9Q/TnrZWz5fiUJ0n+k7M2CqN8nFS2VPuFOdG+rTL1H6hveNdizuwRlOOhEmeVfBcA3awKu1BTfEu
DpIHrQ5OvY8dNt72PlnpOa4WPntiNes8qBj5qoeYPTUbeT/aiCrypztGHuX4tHYIAIcA5U0RsnSJ
2BSZIyUEx+MMGXEbrlu384YMHl6srZagPH7YmknWgazbhmDWzE0mh73T+eu4edEHAIKZdnZN7XXQ
zTcZR2egugjXiZHy1UM/dic/Evssf2HaiSStPimhtjOJCmr6waAnQw1D+LUyOK5AV+rebUSvtNBQ
Nb1oA0o/gcur6rOthZ00J6rUiqYdF3U1AnquuMhL6JnAgyU5ibpze+wybdcX0TY21b4SSKOnV/rQ
L6We7n3y/cLApL5o97IXkL1QuZtA3yn8IUNspvo6GGAYtdGb7PnDNHvcMbH22ra/SpEfcoScbQpX
0vhZcrxZ8SHEiOS0nl5z/2OooL1NmVjlYXOr6V/Mlr2hAl4vX0q08Pz5NoWWbIMG3S59ENeF1+r6
1ikyswPOCRup2kcXctCME+Rt4Pl9vd75RriXNb7NStceafY+ZF15DDL/LoAwMatxm2dXLjwhpyDs
ig+3snEmyGe9SBt4mfZ3Ms2kaOXvMGDAjyp4dAV7ldIvY5Pda3MMjsQyf4ajtZN5/OR0+FSsUlE0
a7gJ7B1jpBWR9murqT2BvkY147V1+tvsxAdjhHLqI3JM1XOYWhfpaveuMz+KFh9k328de0KW1T2r
2rwOlf+W2PWbaeYbKZFcA7BOLJtTJfK3JW2oLddKLGk/7dGJqifNt2nQU7TW13B52aHewHO8yCiD
3gLwtCihpk8bUeNZiptvs/znJ2JaTEGsA70pdioVBwb2HEC4EnJBHNW6/dHVeO/cHBxi2218m1Gs
EHjwADPQWrj40Ls29py8W5pCkw68ZTjPg+OlWsLJaMQOQswxY7qfpuZfa9282gRr04w5W2MLXsOn
xTtLkLiU4dk8b3Nm8U4AXbi6zk5+8zX7HIvwUmrTPkc/assQc/3EXRGQIUpogsZyNKX8G41cM79+
SAYwY2ZzK515NXMxmii+FvwgQpAVlfsBBvm6rfpV55ARSm/Mb0FKcLW4qJug/ELFd+CYdu5IdHZz
qDjcVgmNMFGHx8hutlUKHNhMX6JQoo0cL3oXqjUDxLflqZeGgKrBVoHEfgLcrU9rZd0NceSpwrA8
s5cOAt3xiSbJPucwnznWC96ki1FVzx3dQbQn2c7sHeRYdQltoMZynS2HiGlbgKYkO24dusvahvyr
6xQEjqosDu4SUYCmBCtH0rWbwLI4mXRLHo76KnJtNwoEYZaBkZZoo65aZzqAOvIoZ8z4urDPmArs
lZUaCCnHGIFevV6WP6uNMGyliyAvLqE/+tq93y5OpZnMZl19zr3ANunAq2zh2JoNhYDplj8tuCkb
WpnlUU7VW2hLXLysU1lDxFoRI5euTuzHK5HWO83BuZEKzvvIRtuyPjRtUyKBzSkNs/Kc1f1hNjpc
g0YE49CtPvGp8Xwn4leQuJ9RXb0BU/mK5uK+7uQzwWrXVp/2vosnLVeC1C1hIm4Z6HM54TzdANBw
FFFTv3zlyAoGlZxcCSHKFa1+HO2B4yHOh+LUK2V5ehnyxI1W1qzo10G+Bld1aJVp3GRsqI0sGEDH
5gKum+YWALsddhvhdneN6TzhfMGnIpz5LdZqM1xPrsGMz2nwrmM6d7LvoqjSU6S30c2MNBq8ytBI
FEJ3O6SLZ4rpYEsERM84ju5D/My+1m3bQZVeXPjOKZGNdeYl+o1uqBpmgeXcYAv7WChHOQae1srq
xUwrJOhCzJu5SMLj0KXts5U0w09azKaGqiZJjlSp/srRFzHoTL5NsPiuQlJWg1UK3+jTlc64F9ij
GIt00yn0244ckwHRNjgTRMOgFOce6w890xGx5AQguQ5ZuhtUd3UkvuVo63d1qsFsEYGEglcKa3pE
ew71OzI4UZMBsI/7YNrOPQf8VdRV5SkcWTSHsqheYzBWjwCioQN5cd/na4dJ2A/OmtF2tDXP5WYc
IrUjiPQUa+bF4eTPOX56ospD80x7EK/2QEunvIy6ez/AT+ARO5aVfuqXiEt0dsRSm16rmkviNr+E
PZDxIZl1a5r+XTrdC4A6G7aN7mylFh5ry/yagc6tGq14rUfnO6dRs+y5SBHQByM11uqHDvIiSZBA
KiqAGPTOyQr+pGHqRa77JIJgN/rAQoSuA6rL8I9UJR0VDWVl3W5DElzTsiBNxI6+WtQhELm6d3OM
bP6uRUsG5R/6MWdVde5jFKHZmpP6QzO0rZTFtWAqtCoMol1tmyZb59JVKjrn2oaRN8+zQPIRvySu
dUzZK6eeqPTa5BWkdiBg7oSUalPrErF5GNznOB74tPtBInTXm/tg9p81e7ZODejFjTGTKBQUgj6e
f6s7pztEbZoSuiPFRivR2Cdwk0i+mXLyybsSREAjxdkVJeZR7VxF+gNWwVXC4sKesB0DuHolBeiy
z48Zk4yZllNVk/OmYSAi+q4qbE/LTC9utX1cVvDp0KAPxW42JsitgcEdSxxmymdJ8vvcNxZythd3
xbPB3HRirw8CHtepQ8HpvrqohAPwbNHAm23sbWoSH7P8i3NWv9XSOie970lT3xINRaWjPNv1d8vv
c8BcShcabgcA1WAV3suqWwIDtprvfpoVRgsTQ59/niMsvB1J6HZB2Knff0TWvFu+3oLua1A1+95Z
Qup+BbokDB4cRHRbirGG3Uh0yLvb0evBzUEhvoNtQIRytCrmiH+K+MtagmyJjYVs4cmCWmdw6lcc
RatE/wWsdY927MhpDsCeO7ylXf3tDy4tzviXnWvPmdHf8/6Wun7Q8faWGD0IfOBvZC7eoSD/Z5sr
NHOVlcPGNSDS+fulGsm7X9LFEUdjNre0tVuyp4YuLhNO7lJWXxwQjqXtPvQ9oTTihZJgk1fFVlfm
iz6x32nFN+ra+8YN0OCSgCTmk48y0WkP+vDRmQJ+oGTyVWPkZ31sZIMLkTEiP5qOiIeMBhW41uJW
inZhkCw0Uv9UmdXaCKzvPFdbG2EKyqZVidUhzmD6h81LPJo7rQ92nRUd3cK9W76EpGlvpDOdHKf5
qqb6vQmguef63VDcyLELSEx1vbrtT6lyTm5tcBI6L2V+KeIvQJKYf2wsA1UA/ABmB1mNtYkHwF83
LgT6pgPvbmzdQe3HsntSvdpwrX03Oyht8EY1P+mqvgo3P+KwPCwXfSSh0dCQJPqERDUPZUhpMcDC
oXRUstigftqg30EvOTtPo2hO88QO1gW/xgKybDzD3WXOtBu6hPjW0tNZviPbXI8DsCxuxqFtl/ae
C6QUdXpS6tsBBTja4U0kFEM/60ILe90M5C34IBIpiZDDeVPyqfmWZwtuTZwNpb8JAYgK336UNUkK
ItiGGYuM1cPXwFwo/K0wuo3tgEmWLVaR4N0pYsgBKL1t7SS18bIc/QKqqIjK1aBWgV+Ur5lVkTL2
0c8Dvn/2Bk6ZpMNc5VQfc6hgKTC7tGqPyykUd5c3VhVt1fHqFsl2WVqXZAuTdbjg8JHrJGz70aXN
U1KQ9RvovYewAyI7zGRoW+Ln33sF+m9NGJcuAf0rClmXFoz6Q8MLoly30OsaTxiRJeVwEX25Gkpx
Th3MM1d8odXbCG/jEFTQ+aZquIdbjslfmSPSZsPiOuO+PVHVNOdaDQnUfJ+IzWxaWNyVEZ3TEtBv
b0X1NQ4qZ2dFbbg36LFy6usiA3tqoQGubcR/NDn//FxIITT00IrenM6589+9ntA0M5UFpbzZzVAd
Jg26lOKYaFldH657QweX9/cr+Uc3UFeGbliL7FWnn/V7G2KIBt1ocgNAm52z8zvtlwUv47EdZ2rR
sKjrTSTTdGdWLKUdcvjN31/+j9bn0vBE8U8rkiG08fvnBU44alYKqMSewk97im+BbH+1UCkZxKWX
Np2a/+je/fZ5eRYNB+0SGncusUtt8e8LzLDUcItqSG7RVHgJK1PfTve9PHZNR2LC6GX6d++8/f1D
/vmaps5g9J//XNqgv32pIsi1SaRYGREHrGW9cOA5A3JUVcRvYC4j1Ww1iP8YOGu/NV4XOeu/XlX/
9ydNSgtjC1XuE6ni7MXEJZTXrNiX+cvCDrD9S8UhN/zuER+YpdqphvxZ/VYROfL3T/97//KPN/Jb
/zKz6yFM/Np5SvDN6QHlzNGo87VuPqq+Obb5UbgxeQjvf3/ZPz4+cirGEQ4uASU1LAv//vhzFFTY
5K2JBZ8BDZyp1sevkgS/ElMbbn9/rT+fWkb7jm6hHzZ4nn4XFEEyDaVsXPmkBwYh2Tp79+jGRAYC
hVo7Jc7/v78egrvf2ocsgNzJNCmR9aJXN35vlkrFAGpQlvFU1xWBDtrFhQucpAPnYKBaok4ABCha
B1r5anXpq4Fh0k+qo9swDBcq3iU9ECN+o4RJ5wQMVZIO+YdNEe3/VIWAFuoeEqZ7MuCIXs7DQZS2
h3zlLErr5GbFURujjSjUKreHYxrqxPlZ7XYcw/fAcK/LH2jYbnkCmY0q8u6JNDDUxVXRN83Nf875
obVgCQiI9kX+NjnReUCG3PrBNoDfnNpLb5BAezZZfHlWV94iaEKwaUYIGmQiWvV8Z5bOpiqMW9aS
kdWSwmQAE8i0d5n9gH2MM7g/y7g8RJGUK1shXrd/0sH4dojYKIRBBvtwwUy2Ufx0OCIsGt1HqyMz
tEz20A4RH3ARHRASprFp7HqtGx9NOt+FRruNZ3lMs8+AdoUPP6sc3zVGKRb+XlmlJL/1x6gI13QV
DlL7VgGIsMkl8m4+kKp5HKT5VLAERJFGqEr9omf6tik/M19Aajf3bT+tJ8felUlzSw0yxxMNgGuW
XTH8bYFcrO35OUjEM5DuO61UtAayXRMaKyN4mWHj5YYt10l8jPQC/2rX04dEGNY+zUmzpue8aQMV
eIIamAevDuu7Wi82c6NXZ5nzffHul9DSphYwz/oN796VQ8CU3/FRgh+NGRCHJKsaJQGKh+4W4JBW
MHUyepYkimIUTE384FzsBdTrUku6E4e35TfyyTyNIVE+/qWxy51u5bRsXYFruvf8qL/GEUIfgpCX
7Fq2BDgctnsc+unkVvXdPLYnl/NR4+gYoawPW7pHQ0OdBX9iwH+m2duwxt7NPF0WnFUWkKPebPHe
XEom/us2lp7v1icL/LXVtM/tWD9H85iCh6TJE+cW2TmODpSQY0fFIzEoUrAYNkOC92iI7VoKnJWm
Y0J1m/5enx6Xq2RnOJFz9xXuMRXHj7Toic8NfpgRkOCk6d9ardzmjglWN9PXjn+Yag6EACC/0cWQ
CdQLeAhVad/bXdU8ZIHZ0QyznfrOzozXYW6qXbFcWtqC2wHgQzHnR31Inh1jMO/7tK7O4PrcHUdA
YHmq+mpVrh9GmSfHriv8o2pU/xoypYaRZ2hrlGrypcdS4wOAklPyZMiK7MbZ8R+FMJ3NgCrt1exL
RWRjF0P+nIxtZ/n1rnNj2u20f3ELSvGWpERewoDut0VkEIo21NM97oCwhBom5GM6duOmD/MCaULA
8b8KWvtOTlg9PKaoeb+OuXkWAqDd36zGARcZG7y6KWP7Le9tmssE8pXsSHn2bA0z7Z4ITDWHj9k9
SAUIKjJrA658wZdepL6MNp2y7ScASs5zbek0saOySU5TEuHaL809eSRAXaclZKUhkLgnB5bZUi2r
XZeBZMsUHuHWN/HYdyTL1278pLsBYo/gUmGR2JZ2/AO/RLEnBeOnmrJXU2RQ4pIjluBthaGKoKTI
g01Cq1tBr1r6mGNtP4JEey+QyM1GptZRq786o4X6p0i4AaXJ0R1An13oZAGSbQerHzu85cu98i84
xOgJg/sfiCDrbhYFX91POwWqUygT8QkPKMgsF6TeaH3aC33EB0QfgkxnKIHEgoJCts2SPa34wxSX
YwW+FMV2MDzmwn3tov6tnGOsfoq2+6+kMzz+UMIDb5OW3kO7yVGmmVz0sdrldJCqxegcECGlSHwY
NvTJQb10uwqGaX3UhH0l2W1JSw1K8yhH0OsEGk/dj64Yf+mFAbbSt+B9W+K+SiFEhMHaZLYRcqYJ
An09EYUekkLbcq/DnuKyKavl7r5B6+Ph2AVOfd/l448+LnVKdvK+eYW2vC4fkZGlx4fKcB+R7fGj
AU9GIYcq/F5UP5LKvudzcTU6eRxQCeXWs/QfXeIklteetdrTg9Hd1FZNig6pwVABVN4gJrqbK/OR
2N2jGnxKYAU32pyw1PsZcDAWTd4VFUw0lc8B3hlA5w+E38W7BpMS2odjVur9sQxslvmjttjYm2aT
t9XGwYtqctbv+nSjLRG46bxX3HP8iEN2PTSoI6QcDkzyuHTBl3+JSq1Gmwg4LNHe7Sw98L8hkSGP
/B3flqC2smmHZozRnMtxXNGMTG1+s9sBf+RJYvlM7T0/lCfpOTdI3LHRymjvulk/cfJPBJHrXB2U
WB6/6O2wG7RupU2Py9/FCbq8FysrX/jDoCoP/F/XZB+6wXGwhfU5nrjAYDJuYPjhh9jw55J1Hn8U
VQXHTR6x5y7vNIzklV8CVGEb3osc4/cK4i/lN78YkAUJRt22EyV/J4kv1JkKjNoLSb5bZF9bElOP
InDeHM7QUFlWDgfhyhBbW0EQ4x9vijO/iL7+yhmZmHMs78taA/ypEQV4j5aV7AA7Pyin9DLUX5Ga
HZh0+qn0+5cg0z5VR7yMrrJzVxRAqmhf+QnmaYoorWuAtMxwAGJs2UC8P9PKbUEZzgYYYmQT8OmP
MoYQGo9s/uUMWyLyWxicpBmHEv4pJA0rmd97duIV/sV5hRScBtP8xKnWv7Mqhfp8mubGG7PqWkUB
59a+6daL01BbjXFKXi8McX07c/BaYYaiLRiA4TSBpLjpxHWoFAWbIGmk12sLCA5enRNTh/xoCgS0
K6ON8mqdOmjL+LbaYlOpYiKLxmcyEE0mEtQMn3w/+pfYlfXjGAnzRo65WrsIVVYRv0cORwPvN+Ez
munFVM1XFkWfOQOstY5Dfj22yWemT+9oPOzVUE6sW5mP5zrQn9NcdpthHK4M+vOPyE1enUmAlC6Z
ChSjQyBogIyzTPTCC3M7uVg90NfZoAvVCauDVBdpXu4aCyWIVV1TpMMm0ZRtwizl/iMcw98mIYkp
IZRt4o2JkwySYb5V9fjuROYNaSx0yE4TJ5eaKXjCtNKuzbD6YBj/U5j516CBpJO1Tw5o2TrX0cDl
hNTMAbjg1mSJrPBroD2tVb4xdHJN+lS8JjZBHrk1i00K5YExWV+TOOe+Az903sBBLdyEgIrSYgbm
TVN751jxQdI1PJCOwwwqnRvjfkGHnrRIxkezDl+Y9dOZEeVzFmX6RrCnnIfGdZnELV1tSfPCjGf7
nTw7m5DhgIZDidrtGjvlcOJEnxJ8ScB7GEhClgzw3Josz7S2hzfXDN3PSnVLZkusrINDI36fCgNb
n67DoaQH3Og+y4ShgAiPCJ3QWquYA3ccLHYy7HzwHkL2ZYyJ8DXDumVbtmkTrEzVhcDbJYeb0Va0
4QIiaHZhRShT1vbRLu+zhHZSp6E3a4PI7dapbof3rMwBC6zujyBJ3bE+BOzSXi4DItqacbwLghQ8
tU823zmexc1WKbYvxn7hixvHQKJFxLiknfOXAD7Ta+nUPXGgs9rUlax+gfyfx21G6A/8VL/LEzZT
YferEKTQMYHekJPjEHevBapBa627dfQjjKd0L3pA7uEcfg5D+K1Vzs9CZ+BHn796JUfGaYFwcQfo
tO9+RmlDwWhYlc/Wo/y7aBL1Lgnn8kMO/uilWWN/8X6ybd6j2dUT9k1dT+W6Gg021KxFlJAnMvJS
GLnQZ8DG5HZLzFfY5Ewq43bhu9skI5N6y5cAE0GL2JuEie0hiJiXcLI0dUZsJSHAfsA0obJbZhwE
cbk9qxTh7Ph12+rRZk53cpY+vzbtnMW5q1fmROIVXA/XqQkABroxTvUu01FBMDhhrO0VEjJjIXM0
w+JXBmQGyYc3kPGQKIojnB5ErFAO6LT3axKQi36PBmttgC30x+4yVsUJv/KpL+p1Vs+7MCG7HvEm
aKTuErZG+Mut6OASz2fQrUXcyq4vHgDhUF1YLfxoxYAQIhxpT7Dx6S5zDs1AP9cPqU/qc6VpH1YR
f/nQsladNWzKiTNhMCCX6C9DBaurSI+xKjzbyZ/zsqOLY1/0CL4LNamXi+IyO+FXNdKQbav4aXQH
cEat+9VIi4Sh7KMrdI9/P2IWtUTZV33JYiNKrFa9YZ5DR3tTBi25nMKVSRxD1W2stANRkDfsIK8x
/qiA/8fNti4ncHLG/JLb6dZALkJY+iZNxcMwoEkmIzpniOT0MZpo9Zx0TArrosQRMNnmxvVZQ/O6
X+vpQHOV3Niib77KGqC01k6btpreY5NJxPI5qeYB8iY/or47d2VwIDyXhK9xijzbaPozXweTHeUs
ccbuxTJCH5Vqe1jenBsWn1044uquCPra210JncwBcOZWzBgTbLcZe+bKronbswgVLB0BAtEUwAzB
20zEjukzGJOy3NSouvOAiIQIj3xDzz+RKTL95DhZxlroGbkbGEgmG8waY6w8ddfGoMwnMUWvyuof
Z2bnq8Boi/6hZlz5xYcetpnveMWc3XpNOzjpeHaAM7ox7uQcya4Bsk024jnIOC32VZ/nK79HR2K7
al4ZiSIt49fUuq9Cgp1aybbs1Vb0cOtbOXuMmtGJmlCbFRGwou4v1cDjE0OASp1R+xFPeUimPKrr
pPm5jDQNdj87mfaSPKBajEc/DS6i6z0Lfpbp6M9yHrwC5YYx1w9wBW6Ry1ga8A3czG1I3lDV2N9+
j2sa4YXpT9vSLafVXP+jogEHMd+bqqKgC4hcDK5Mrc9JWFAodndlynikLC+5BARn1D9n1dKHL8FX
jtM58YdDOGekhoFhQJzvhh2HcrKZEIJ026p1GIP1+6Z3r4ldbPzQ2fl69IEkcNxMPGprEJygZmhA
72TF4jZOpVc6xid4OrjSxSyv8wwdNK1qMmJi6G75zHikiqFgE7OCPnRMyXxFG+HnSN/ngRm+1gLK
D7Lvrh0GD4m6vZ/0XN9qXZDs3KpkFcqDdmuEjjjEWbJLYlBT0zjsGWdfzcycCIkgIbaErWNUYC3T
IZoQq3F2D2HbZbwj4uEYg0eYrabE3DV198ZQ6ZZnTrfO2xEuXBmWmzI3iXBEQu8Mj34GVsqCO3Mc
BFmMY/kapab2GBWd/gzJAvzS7BO1XDAa00umbW1fn9Hd0XWo8xIgUlruwCCgCWk4YlLsmmnJWpts
oEVveyp3epk7olZvrc62A+srzmBp52zFHdGJ4Os4hFVtxcA3uQwZWobYAK+BdETblhCLRjD6oaU/
0Pwl7mxMzsEyQQ606iCJ+EGZiCGEIVrVEcLkZhcjtDx2r5KpzQTCLreLnbTzaTHKtLtxbqttrfr7
RuuPcb4cl5nvLzOXtY+2pJ8q4G3y3bWLh7Bddk/HPEf2+LSkDNaR3wC+bs52FpkrFpC1ExrbvCFg
NbKOZmldonD6aaXFG6kEm8QA7Z6Ul7IJ34q6o/ejD7tqeWYGbC7ruVNPZgv2o0lfhF+enFZ3Vn7n
/NBrCGFmxNVr8vhCGtC2b/1rkWevbRw8D2H53cWZ/+znRGPmAwvgBP5vWQVhzVUCkHz2XDrMaSyG
e9jst3YLd7tkRzL8vWEnHxPTvEQzt/mSOeu3w7FKaoqV2PBcPORr+sN3pqWOFJ1n6KyAx8RDNvjs
0NSVpFbHsiMu1f+CHHZGM/021cy8RugafaA8l/cPGefkLjTANlgVbXOiBLirCKhkq4b6q/lUNtGD
mIsd8v3bcs2daAmct3Y+EiVl027v1UvRu6gNBdKd/GB0+TbjYZ5Cwe6JSCOKn+as8hhWfc3EiS9d
QZJbYLzacETlBIFD/Rp49eUHAjk36IGeqsh4mUkwn+2e7uS4yzp9TZbgBn79puOd65Bfs4krTyl3
4rQ8BsOHToRCm5OOIF9Gy9rX4WtSagytF4ZWtJFGsh2YPiIVRd4Uwrgs7gKUzWNAS1FM7m6Y9Tut
J7tcK7uVGSKWmQz72LnmrTPI3ZuWkDTtUqJNjGy5cswatLx2i9L50gQUH8stWC0VEPsrqsrLaJkH
uE8HmMIEZoF4JoJ1+W6zYto7rFrOxHhXzTH6vCx/1epuq7OG+mjusnT2orC4BoVxX8l+35HtWWQt
8jP5sHDIJmMJHOabWL4V3h+5S84pDqKvLhqf8qa5TkzxvJ773S/Dt9H8atqQp3KOi+0w486chmhv
TYgulsCkDm9gAasT9MrK0Ks1kSEPsxjWU5xt44GgQBoLLY0RLXy1O9vLnOQz1Aki7Tm75DNl9TgT
yRNb9laESKa6Kt3VYwJnnLZErj/FevUDjzIyH1F/yprqUhPJliQwTKjEgHWjc4/qBJlXAdP2/+6t
CQIDEroBWqLNJ/C3vj0fkPYkG6sZbipHrQLjZx8YTC9Nar0igZaHdT7znMyI4d1xKNWmdDsPJC/x
Ux09zIJyHxEJ8yiC1aZub/T8nY5w8V67Izj7QQhauL2Cw9HIEjO6/SNqc+FhfCb+4qEeUaTjdPEs
FZ/bbNjrPQEjbbJrknwbx3JN8X4rEHDCG/FE4nx1hImXgwtXLeBemnKkaygvsM3yOGUG9GGt38U8
VnlUeZWePBTcE5pLM3r8bgNkzm7lzbVOO077YYgezYSWW4A1/fgBI8VLCyPZdwjTYtUeEIkL2zz7
XCvbSVlT2nHb8DKqIp5YTM+tpi5q1t5rxmMN2Hm8g1syUv3VLJnxztHaoAnoO+N7KR4Ut2cENWwN
GhhQmv1z6KJTmrGDEp0ye8xKswORztWGzqo6wg4Wa5sE7m2tI6FFy/nOHfqG/mVe8wjWJmx9bqJI
Ew9lRFBpC+ls9Bs+hyVvbskHGpzyZnLjZ4S5NWyPA52WRV7g5+riI1KuxpwgJhqVuu2V9bCHl0sE
8ATZs7dInox2eIm+FdanyiLNqf2olvoaVy/bxDaGeRtH9YUTGSjK7Awt+xQ5zhGI6kUDQtKJ7KqR
pRn2EBCy/CtyNfrpnCxT+ZkwiFlJIc7zOJ4bAL2qIl6SJ3AoI/YQ02s67iWbAc5oW+3aps9MTsdP
8jXOQkJLNKPkqODmoVlJcm4Mch06O92MWX5IEK4ubSi9st8zoBjrTKVfYGb2lur3AdlB2kCICZGU
M+06EqgW/CrDpeQXVtInv0s+DN6jaxUHP2J5CeCCp8nRcLsl9ufkazw1aiKlnm2TvIRg55s8ccs7
jgFMqpjM5kjBhEtPzCV3orY3GfKd3OguDqq7lnO6hTKtRvI0qHBPA2ndQC5bhQ4NCTcaoJea4K8I
F6xpjpb5WvZYMLFOIGQbg22ku8uKuzdaCqEguNLo94aa5APmLON6kop5kXzR2G8K02ToxYCjQ/fV
SLWj8/Oy3IgmC+UU+wzKiFjy40M5+HcdjHMtjr5RPt1SfzpgAd10dNZXVl1smtIiA6HyXEvbFWW1
z2RGIk+/ixqQ0TQ3TXCqnT4f8EluXMBescFy3GTGXZQwa5oJTpjc+SnJXwrGMWFLM1Ki7ZOqfDEp
upCyCASuULVR2vZV9hi4ck2A5XvpI7lKqoxs7Ih6w0J7yNS3SUBjpg4XW/w0LGIwen3vDMadMS/5
Nk9xYh3d1t2hwPiGef2mJv/E8q2j4pe7vJ1PFJnnkTbBcpvBxP/8H2fntRu3sqXhJyJAsorptnOr
JbWkVvQNYVlbzDnz6ecrnxurZUjwAHMutuFxNckKq/71h2IwfqkHQUEMPWP4lVGGzU19aXI66+FT
5I40ldkHHFp1cbMf43w3atUFd5xVbJS31B5gH0W5DitggtgINyC1uwwvCAoD2DgdVJr+hViQLWck
9mgg9iGbGQYgm7lvH2G1Q/FGJhCwfdtl8QO987arkm6f1Pl7WY/vdQUupL04EZ3+tBLXY19uQpvA
KCJoELqQScE9WXDQBMk9NlAFWobm6DbaaRzyHYfNTp9Qi9dOgJJYV9Z/7Y+RU5qwGrQMOpsm987/
evi0+FZxTVNXWicl1oPfMg7iweiBqSrV9vfbQ8tWpfYQn65uVw4gdFq8ruJgi3AAblIyX2Ve9tiU
A4c96gof180FL+/UVfEuo601NFUBUj0AtEY39GRh0JFL7Gs1R7J50RFXgtv8/cChaujRr9o1YtJO
MBjVW/9p1mkL2lixs9MYv3lHde9etOry0pJSonZ7e0x+BrVBtks1L4iSSTetTHY9AMIqiYtTFYiI
UtB48ljBnB45TTQ0uH1lLkVXXhRpACV/1h9bWy7JFbwN+gSolEzWpdcRssyzZ5O8rQolnuBms/Ry
SYR9ctv4Dh5XMRs8TsRDCMaauLc50tCFbGMSVcNEBWvVxOr6KDrmMF4XcZHgup8GRz+jk2Y2cj/2
uVikNfC01gPvxnxhizjhlUNmA8q6Vtvw4iluZEp7vB8Q43vc8Qu7vSDr5yHUcTWfVEWRUCWZjk6E
VeJF+KFU1cpqmme16wUhNN+mD9Y9WnbgEUslzKOlQxUlkVwisye1YhwRImR4uBzgJwMfWy21oe1O
2yDH9lR2PCemigW1U3rp1MkhK8Rm8PqX2G+CdY0ZPNWJ2ClqSFkByWrlIZPhfwQU45PVu8Qv1CkV
HBpLjqofTU4EXp9WB5zLfHLjRrEvIo57qxT4mhYPeuuRYevUe7wdj2j26WWZ0cGx2SQNMqk77piF
6/K/1n40RV5eVNawGgdKnFTxxzyu9/HSKvNDP2JantWi5uiGDqBpWkrGV/4yoI+vy+rWy6DcDx1Y
g+4ONtW3EiXPd4lV0PbK3rPCOiVufeDaTBswaX5FJp1YrvB7GSZHmOFXYamx3eePyeRfa4F/DRR7
sAc4DXLGD6LiWjmjRxBZcaMOhLzMhrVR5bx0U84ZdyYCve+nMqjuK0dAMYVSOpUXJkdOk1kX9kSr
YEhXnkZKUD8+jej4NhEVH0yrIUSjYjc+biL5iyinO85mbLsNqkxo7xQD6exdaTGRMr41jHyh6N6r
RwvFTHTjF9VeRs1FkneQdqYUZ3G6eL0ZXmPIuy+dfjWyFGOJhQexevhs7KQkbTiMEVbQns3lSxsP
axgmu5grdYu/LSU0HrFh7B9Qn2Cp3/1KEF2jN3g24uwZMt6VXwLNQYXD39Yh47UPI7IRg/heQmTb
jolOakhtF+Gi8FL4anODdzQ48qvQW+uu66G7S8Wt18f2JbVzuOHzgHGuhllsxDzvEG6HxQOUvu4i
TOaLPKvocdRdsYEI/aiZ+EIbCoSnu3yr279nC0wEtqV6TdvkGt3WroFPsE59JAEETUMg8X1WnpEo
n/DeWc1piGdE5eSgBLA6O1pThV24T2UUVQt9TqMjnq+wXks35pEEZDDAcX+vLqJX9JbT67I38otQ
dlBPTbB54FRBc+FS5iWHhz+yrZrNzeijBhMGfSOMXOaGtJQmGxY+VGBy1GAPb+u0HVczTaFnL7BQ
SZtJdsuNiyg4xWIdO5cOlz3O7n9tNPf2wibi+iGPQupmQ7BCFZNuFVl2vNGkUb7w5otDYtjTBcgm
/bAa8Ue8GLluHzC5EmvhJeldBYKIDiSoTrNDVyJE3Lpr3aZ+6fC8XGnKQ8+va//BFhohZoHGrcLP
xt2oe8WmCAeCspJ0vPX0XPwA2AGq9HpWvBfkqygkviHv/Nc+gK5Sa9Cf4qnd96OG8j6rCxR8LvAJ
iWwGfuB9dB8zGUgkd8Cm2akcDct9M6VBXEkuhmY0H6mRhkPjRFgm9OLGLTO50k1nvivMprzMjfhN
kKKERC1Kbx28fdeNBESfKHzBOfvHetAAoFN7BQLzHhdawiY/x2A4k7OfbaiLQaPH97iqaywgT11j
s4jUsrITODsU0bAJyHyD/G1Ob0Xc2jtRpqVcYBkUudiUDOOtC9Z+EesiGE8otdv2GoBW+JsckcZy
0AzK6hg8quOAXdkQYDmPi3f6EdlVERjzyaV1i04Lx0OjGJu7Zg6d9zStWzR+TvM6zERSIbaay410
Zu8YZZzI8BoafLIgIsOGNJe2Z7bpGmlJdphGiMe9G0YHmzi3VeGP4xuGXrqxSeeQiMXEC8S+skcP
n31veuqEiOlZu7i7zqaZAecEXKJEnWRYJc9kcrg9MXJ97zxPgjxOXzO7q1EMoHRKaeD62DIwpYP8
gfAXf2/JgWw7uizabdvOWEtTHgJ4tHa/t/IYCQrzerr3HUhgNCrah6zCdV3S57mzAnqXsaciPfI8
stdu0pxSNleCvUh3uohgUd1mWtFhC1FakJYtnO5wP7JOedaar7Nb5ogcAhUJOHon4WPxACyY+nV6
qAZrOvRd/2IVcJdc6uhuqVk+XuzjVFTJKQLDJaNKwOBxlKAKUFJbQLdqp3UyauZrMRvNaxJDll3g
ggZhwdHzh4TEHELk5YZ2kUU9ktirrvVgh4dRCzO2Fm3/PI/1r1mWNEyykiaY39rIo4DpdW2gmZrN
ZAD+Nr2nJOnJDoCbB4AxDPhfJGZaHDWpHA36AJcpk8bHYsQ/5EAyTz0vUj2zd63vW8WSV0mKlU4H
uO/YRkvCO1aAm+EubcGoiUix+ts4SchtiTCSC4GnxBhFN0w0bddM0lgGkhBMwpTldBgAJbwVBhWY
0iTCL961Ie9vuKsBYFBkGNSD2Ocs3VyWyybqxXMA+SWhVOZ3GEoJ0Of0pEkv1STZaEm8t4Ao1rEo
xl96pXsLJMSPVg/nc92OUU1YsKlxvXADF9rF6EXNg4Uv2hoyV7/J2gYNkVnP+67Ssk1RIYYLdazE
SVlu+S6tvpdlkr3maDbsralHYu0Y9Qj42CTrwvHLPc1vSjPCWVde5Tu3TQOPdGoG8eqbKG8o+GOs
0hMSXyjr7byR28nOXMKOUGiSN577yDkwsMzG4l5zm+YxEGb3lLVzerC7rLqVFRdYcsqzR43OL4QE
4nVOuuk395UklJKceQLsfBMSRsxxSWwkmzrUJQJDAzd5YXVync9w0cUwRJlUcOEYWk9b0Gb8mSME
ZBM0YMQm8o6w8W49ujWa0MYrl0YpXhtkwbdNPlY6YEjXUGRoFLO2K7Nfo2+W9E5cDv6xjNNtAbi7
rOLpklQqbZeWmJEbLfJcoohgDpItCyQwvEE3eEk87x3LABqgCfInQniKK7wN5WUv6l+6207o7OJx
kcr4FpT/v0xGwXYm7GxZj1zvNLZiBKWzv2Nz94/wHRTdIxIrrdSJUtVm74B0A8pMOGIGD7GBficI
p2MiVI4wdycaJISE5TfeD0l/8C5s7Zb2tXBXHAX+ZojzdpO7pNk6Wq4f6MoDq7NRwWSkwi4kSYYT
5QeC2wlK3UDbc9DoVwZRG6/zwbLgEmAnuyi0HOt3dQMV0lWkTsPGUwmSowxQb46zVBErPGlcVu9d
6j+MzCK3DDdGa56IV2CCaGvNhKMF08uKkysbCKaWBs3R5hDI4dFqCJWGpn9LQ7ekU1HvmKHOIcad
dmHouBtFyQrE6AkkbFV5sPYJ/nodu/ho+BBmLTL4euKnMHmin+FeO/pYUdXodGbt+DLJwKbM2rzE
nuDOQaRitd0jnf/72CQ1SIZcwHP7oLfxM3G5FKOkx7h5fkOC4Vr9ARLH60I3f4WDuAxzch166+AQ
/rLOlB4JUC9M50Mbp9eiFo+DyxKq2ueuHXesSnrkEh97Wp4yLyhxq3untkkmdM32QuRzs3CoX5Q7
1u+f0HWQAeZouGi1clPT6MaV9zIwyru4iSClkjVlDmFP0xFWqIG5qqKfV404jpl2mdkP1BWvbcEJ
jBHnu9Y1lLxRRiIyS30wYE5I6xTkOBJMVWxSSUTkbQ4B7Tm6ZYqLE7TFnT1Zv2B8LkjOXYjJw3Yg
2lkUExlUJ9DaGybNDzLoNo1pErmhOJ4aoFw7PYtcf5xxBmm1+RZl6UNaDbdRldOUNtZG1P/sZP3W
RdpTQDjyNiWwz52z5VBXFxQ4+cLs9Dc2mV00ZndZqe2qeIZj6MDfR/msWO2hFW00BDkDrbhoHA9q
GNycGmTVPoEFJMPgj4MfECjgDCrcBc9UOf/NYXHLqSp33ej8UH/LnfFNElG66rUcahcG5IjHacuC
VyR5v8Y5Ykkm3S3+AmuvAXrNvGvM5jfxDDBV+RuZ9vd4BMO/NhqyYGiCdNUFxwexbkH40Fbt5ejV
1/ZUcNNs/KeyDy5y9F34mu3wC1wYwPsFMVvgkYQRtVcYhm/zjPPV9X6MHTc/13ltwB0XsqYUcQc6
E8SGme50Uebjo0LzooErWcn9qpqafJfX+oYNYdk0xVoruOHRcZCW7y+Yqbd4nhyMun3yLORhIQVj
IiE5i9BZGem8n5P2WBMbseBYI/K5Hm9mhX2Y5L+TrbE2x+qFxKwnCISyCLkKl+VjbA0ljYbkuYn0
XWIX11YXsLyNYyDyi0r9pmbe4l9waCH5Vp698RKa/IrK3aTkBQLTF/am73DmyLKCV+4/6bpxggHw
7BmdthwDAcQWstOXvp1uwA2I+5DwNfq0I6nXV77+7lOAlG0FxPToTOjgPamhB5faERVSRdDU/BqK
6NUx8aQbUFu1bb9PCU4SCEJmUkSGpmeLTuN+D5X3R9gNiNpD8zI2bbieKoSqY6VbtfMelBTUbeY/
m2IKIGYXGNA5q8rHNNLUS3MRCv8thQ61M8JhR7N3V0T+YwCvbjH2E+1NNvIr2YfZdpRlShxum6M/
s49Fa18XlncJ8c8bonpZ1WanGIluqB3yisSUstzq9DJs/ynNxGoGcg/YoAzL3fA31xa8Qg+qaE6E
aWeiOJOIudXicJpxZWJOQeAPuyU5G2s4jhLJ38CmG8TitejUQW7SBoj2nOdrSOLbEdN/IzmhRGO5
zJtJhzZLPI6a3hrN3CizSMqsuBwDjg4tRmENJl50rh1CKI2XiV03LgxEhBoNXHGY2Z5RBCorgAl8
M84GRKAzN0UE77AzXfipNtaAk+mfgGO9lJBm/66AgwL1HabiI8jixBfTXGup3oRZBVdNYyxyXdx7
ND3gpyZ7DN0OhuZd5j1KRuiUg3Uck+CpRvNoeemKgnI7R94W+427UYAtQhbhwgZQPz4RgkGOW4tS
8ViY4ugM1mvHw8i2oK1iYoLjPw0uZHU9UgFaJh527TIApMd6hvjlbtUOzT4nklyJHp0UEJa9hkfL
mooT6jGgwAjcfI8GSJGJRVit9L7cWu3j6D7XESppo9u1mbtBP6eiUVepskBL/YFLVrWZgLcEPGT1
D/JUCdx9t6vp0EGQmsL8RjfFhRGFclW44UXoZntua2sP+57O0U4IFVfgXAedf4RIj/0Y5ifLjC8z
/chZsoSBG8EibeQLv60trtSPlz2hfUm9Nmx/od7dFM37vjyaqJWLsDhUvUEgLzxwRciqtRdtDGld
x5tKej9EYz60WflzaqxrmJtcbPlyTAxeKyOpGabo0hwlYq4MCoVS27gQ03eEcST4C7Hshe6j9Ajv
ZvrcSp4J/J/iKzK86IX/7uj6pqGbmYIeLtUrSbMupa/Z1Cs3MxEnj6dKm1+6TNyKKdsOXOVhMgAD
190xhs5S6DaG+SgQlw1x5tMA2cB+0Dp7VcTTNnHJPtTKtZxZs3On70JOqNSMtw5MAZTl/t6Y7Tud
c8+fnAlGxwByDK9YZWNo2U6jRew21rryILcKwgyqMsAQIV55SfOCDSYZQsO+i5J12xM121B58MZx
mCrWYso3ChPorWw5jZz2eV381L0qwet23GcsnnF0NzoIEkfyLXfduw47YtriEZhaKQ6mgq74JX3U
78beu411Epj57HDEUc9iDsL/pxWCx4Urgz5UlT9mXE8MQUrUkF/kNGQMPq1Gmiq20BtD3voeKmOr
rC5Tz4OQ7IDWIj0dex1jId+N9m7F0axWcYB8ZQjDTdxpGy53WyZQWkHhJHz6oPRQTR1eltyKKQYP
3Eyue6qXrjHRALibVogdnt9XA/9OUmFDwtjqd6k/GwPjR4HMGTCbBrOAsdkdRR7vfd6vCPGNnGbQ
yHjFH1u+t6YtD56sr9RrN3mZXhTQdkEMPZZ3ge7c2LnyZka/sVDfIJHJkdDFFQSIq9iM9x0TKuIB
ND29C1waUwk7ecy/xGvNIHnPpbFpB+wfxPxsa9mVQ0E38Knm8K2M57V6D+pNe1p6Ycg7UOmGDNfh
CKsMcRQNXNi9bHcTaH10Z4tqqwHC2vxSnIEvpi5cw5lDSJv81+GglENCSBLr0eEFc3ujAU0JH+IP
4UV7JUFQlZcaW/27Dt0qnWBAXBAaGon1UsK0oly7zFAlZBk8OBMcAMCDcjfJ3sRY/EyjEXL3vKOU
x8FGReu9YwqidP1+ml8k7YASmjPeLa6TcaMN4c9kCPfIVCBGPFeOu1Z/WamTW/5WgA0q/H4q0OCY
siXZuEByquAQvR74vFzo1z4ry+BS1obtWk+iG8+YaX9B4kPYhRgIDoZk78WhGS53kJbg5OBv11UK
qd9kb8+cLFmUdQb5nE8ihxA7j/DAVfHCSVoCpjW2bRldkFMzrPwmJPO5vC8jhPFloR3q2XzCKmbt
sLHr7bSDlAhUSP5eHhFfXeCNw8OwzNNLSBpywbJGxV5BzZm7AekHnhjdHD4kIr3pI3i6GljNYBk3
Go8wTMk7hiTbOA4u0jaYuC0l0z5GZV8AXKxj0JLllInLYrRONIJwv+W8muL8uiNJrsKeZVGPw4uf
Gn7JPujeVhDQMlv7aZf1bdX7kCrpIga8YoenwwAGb4Be7uNOp2lfyq1II3fRdsGtmFGX1dFaoA2L
635LxYhXCw21Ps+efaeSi1Ab7pI+v7WG4Nri7YOMJTgp5c2TR84TgW3r0DOHtY9sZ6lbEQ01arld
XzSPWNM+Z0hBugbzr0yYV/1QvFQYZJRcDEtzfoqCHBNIl+YNuUPTixU3p9KBqYg6FNSxrQ+9Ux4d
HwvS0Xzg8rwW/nSgdqHXUr+FboABQ4ScjUbJMbOGg0mVAjvqDdv7nS2rZxnJa+r8m7rlUl2FSDqS
4CGYk1WsiaOXt3uSY7YUnGuJj9KgqCN5QoNpRDzt+tW1ql0INFmVNV1gGNhco5ym2YDU1ccavQa9
97d+Sh/9PL1qzeiIh+DGsIP7VOv2QwT1JvMxvMIz9ErZICkfEFlyQgzs2m6HdWxnVBvHq4ELJUuA
XA3ShFlMtHT2CkTU+OeyqbuJp27a42mao6VLyxUhNFvlTjYk7NYxhlV4z2BrXIPzEFPaVIs4DYi0
HaDg4Aj0bJFDLiQwZIv6cYCG1Nswr/PgHoOyk5kPkHUTvOE6o8233IeqJTlP2ANJ9zIqQX7ySj+l
aP/coWOl2wVwS9opXom/LLxkH1rOE+rKQ9BmGNVMt+XIZdNSd+uO7j9gr+FCtYFrM7T10ZnHyzYq
CZRrIbh6KnuxtdnnfIKri6i9SrEpXRST6S3pq62jOr8qdX3XWA53MuOK+88m1QkUVe9ESKzZ6Fhf
dpl5U2r9TYkFhT57oJlil8XWynS8cOH05N0bxUaG+l4blUEVgFbqrummbzX8LCkjetPBpUUB0XF2
20KnNuz8anI4djCqZWckOctJdzkWMOymHZ5C/OiE7EMjfHdmfVHZD15TPCUNCcmw+LI2eZRJ/VDg
qEM7aTMmyVUYjYcSf6RCi3Fg8akXsYbSG/hcpbfigvNIE/dy6tBP1JSBhjT3A18o9+jHKfxTRccU
uKKRWrvt7BIOc8Y+xTSAab/Qvfw0xPbbDG6u6UO0BKjfh3DGbUKj89jaebZGsraJF5RErmIGcIob
8zKKoYV/LWr+pJKn3jdB6oSjg3055plM3AgGu+pDbzrFITJCgut/BVg4MxtO6qlCHxYgWfL/Pqat
O1hJ/M/8QP2mP7w8K7osITqX4TRCXJvIqYSFfl/FL11kH7KQvQHxz9x9o94+N7pEu427vQuX3MVC
FJaUkq7/Meo49Ip7PXenLL7wjLvKeuZ5gbShbsn3sQ43/Kdhy3LV+WDJj18/8metuhqcrpzE7cHC
c+Hj4C6+UWmQie40WsFJojSJk+OQW/ddPK2/HknyL/3hcPn7MaVOrJ8kSwQP4rORUtm4oeW13YkS
pL3hhjAfmrb5xubg86zBRlPH7tWStm59cgVuksEKLODLE7I8g6xVML8bJecjDNqZS7xoKljCwzdP
9tlbwBKCZEbbxKzDJSrl4zv0w4RuPg7mxMhH2koUsOO5scJkbMT83WRRb+nsLVo4IzJXhOO6GLB+
HKvVwi5zHP/3A1p2hyCxe5j8nRyvTHvPk7YaRo26ZNfZlz0xsARpfv0Z//KwH36AmlB/zNYYVnjf
hBHLEDURwrPyRCjlaWj5j68H+sun/DDQmTWHgA8xIsiq1bKAtridY2wnDQ1RD1Tb7kqP5bqgDv16
0M/uFK7FtNEN8iZUhIo4m6VZbRIV0Gr1KeFauugsyJyIJ7Qww0hIv5yqC9J5Fi1/nCAc/nrsvz6w
1DFYV/kwfN+Pb9bR8VGzXB449AiFVfDFcNOWyWVWXMIPuR75TwvC/f9jUGJbDMxPSL2TZ8/rdRFa
keJ/g8Y9AcVd+iOHq2j2UF8EHLPoh5E332Qcfd502GANA39f3LtZO2dPmgPh4hdfzfdESYSvkzBQ
ZOrDsO+L3NYWVkUi5tdP+ZcBhUo0ETiGG5+j9mxvTuPQ7K37ivZC0I6PGF5h3MEV3H/8eqTPuxye
H3+MdLY8yH0fm8oerPuwL6pdXGXXWmxk3yQH/uXI4FQUUrcBNqW0jbODClRx1uF1TPcI2agh73SC
5Ijs21SWG0N10pcRz5bgO283NHH85AnV/vLrB/28DzgYvJsmpyXRSVAGP87WQLjZYI0h8LG+4eMV
pFIcq5lC8ethPn8518O90SUWSnct9tePw7gjoke7qsp7A7s4dKlkJPp3vpiGZSO7bx7pzFKeE8rl
kaTwbAKfABfO3qo/EdCng3DcI5B1Ub/7XbVD28id/oeIU7CTZP31w31e8WpAx8UKnZ695Zytg4rm
PJ41YX0P/8R1S4iJP6AxLwaogG5wLRGdF8Xu6yE/z0+G9DiFqXEkGb5nZ1Umi87HS6K+N8O3IC6e
oIoH33yyz0OopBnMn0D4HCy5zoaoxsyGvoJFS+mkb74ymDSnu399Cg/bJh3dseE6nLtnq0yKOW9q
WVb3xgizGRgk2LZwUr8e5PMM/ziImi5/nHTt1Eu9srPqvhzzy9mO5aYnc41uoHP6eqC/vTDIGHQ0
dEKX4Vl9HIhoU66tCQMNcZhyvkUprJ/h7etBPj0NUa5YIOFnhTcRBhtnC8nuilLgEZk+6FnzhhwP
BYM76kiFk/t/HQjlnUV8NIlgNlFn55+/bSBDunn94FXNVpv1izqenwCUvx7l075A4jYXWEu6hinI
UjobxTbm1Oi7wVA5uCdNXtD52RS2vZitb2IZP7+3jwOdzYISF4bR7CfjnlBRxbZJfhJ7vmzr+Ltk
BPUPfajsPItnITlJFwbXHUf5/v8x3XLp+KKTJW6t7tPki1NfL3Gi25hw5uG50vL45xf4YTjz43Ak
SQZzX+LHWaChDNG0r4coFmtzTmnw6G78zabwaatTTwdf1eXEZ6b/tif74+n80Q6gE4blQ9nEuA00
1wHCmL4Va8w5yvmh9zlAMBH8+hk/n5OMyh2fdC8yS4FRziZ93uB06rR1/iCViY/zFPnvQTXyQtMH
jF2Iq85ftXLEc+q9d54C2pBfj+/8ZfIQJGxLjxOSjAhHfHzJJN2Kyaid/KFKG5S8mDQg5wYib2k6
ibWhBF+GFi79NLojwJHb/VurRcVSOj0OLtKlvYUopAzKgXoeS2AMTDemh9VE2NDMw3rXsMc3DRUU
hvCkYg/2vI+yAWMQ4tt2aNawOUEJYpckh5IS+pbob9rwWKP/UPrKUZ8uB3PYmhimQPYBMQ1xv+3t
Z4MuvANZbGkEAR2cAs17fkCWqpAG7sStGbw35nRi8f1CiZRIe6fUQ8oiSZG3VecvTsGBgf60tLnw
XfHS+4hdU0R2QdSsfbrUNIjwhWh94yWpOrQqjUi3kDN/oMUCCS5/VaV/O+GukSf+Py7n/8XXmi6Z
1vjAfbogjhLLp2xOnBOxcnDeSflbQuDBNVcRpL/++p+2dTZ0NkKydijnBTXhx49fm36sBSZwbZgE
7aXn5Bgbp6b1TS34t1HIruf/GAauztkUjwpYclbrxg9lH+dX/qSh00/y968fRZ1AH/cm25CSEsz8
bbDpnp1Qs2/Bwyra6iFyxFMNwi8ILcblpMvkhVUXL1+PZn7eCm3iMKjDTFcnH88+e3ODUdWejoPK
g5pMueXuYmwR49dyBI5TrCfPWZUJLKmCHRKJHi28EFxeP/b4ylgw0jCCoZXg+c51AOGWEpKOySOE
ywX8aqB8jgprwAJk8/XP/rzY+dWCho0kHJl3dfarKzF6aI6b4mFyErmvSXemsxon23TCl+vroT6f
fg4DsbmZcAC4P5199NycURLXtnfSywC1YftDHxzo5TQsUvgV/z6W6wmbcs4kI9U9GwuqlpZH3uSd
Ot9alFl4bOL5UqDGGq3qmzPp83fHhpNiGFdM21Dw9McVY0qjRtAtvdOAXweyO0zSsI+qlZ0VBn4a
Rnz//GggKRQqBMxwKzxfobjxB7TOWv8Udf11G1oLGHDr2epW5Ji+fj3U58nBOKoeIktGGUOePVqR
zKHF9ds6EaCOVi1rj3iXHAWe4t8ctH8byDEATl3lF+vZZ0eOh4OXM1WmOMHNnPEeTI6eqZ+Qd3yH
zxjqJ3/cFFxwA0dKyW2CWXj2SIaZ1FpSWuLE97zIYMvzrcpaWyGOPwQY8Hhag2lJ+wZHEBHVd0jN
X57zf6glFxkAsU9LIOhFnufCPdmooImEoFOj1ajmYAd+B7qd737qzGCa0KtVE+XTg2I/m4MV+TYr
gKDlbqvmZEvbgCIpkfKbmuX8uX4Pxt0GdI9iiZPj4xpIm8nGyZXB5jn5RehxqjeX/RBs/206/j4G
LU8FODm2QPP+cZSmdpyszEOs8jSf/rd29At3WRviu9noqTLyz0nCyacug8AVGI4x9c82xRZmfT3Q
97lLysi4RFgr6YnDJcNtB2MEPSiOVhPo28pI5XsQ1lq0jzD0VG1su3jRQK03AQTP67lzol/DrFIY
5EhbZpOkzrDRcqhbta1P3tYb7Yj168gasgv8NA+7IcRNc7rKUYEsLWII1umM2tYQREcMEqmZJFwJ
NxQLf82sKp4E6tzkwCFHxmDbxphXwc2zt2VZ99RKtnUkuLna9oWZbQ07Rk0ZQIGndSm5EVSafKu8
WkH01fTMczAHg8LbpOaDMxH2CYONbtm8nOOUiIMiFBhc5UG2xOzHPlV+Da0zROxrhWF7MpFEraxs
Qv+md816MifzlgZi8+YkcXihYWT2lCbdsElDb1zKwKhPLZjGojewldCCDkofYRk0mdxojfATwV5l
2pdaPjgx9NTOXPV4vj6UU1ucMg/nR0xXNG0zOV67t3PsU8pB0YeNWHj3tR9YtzONsf2swayvrbjf
EGAPOTXMkm+C9T5Ne8lBr4MIShBQOgRnE7J0LTM0Qj+96/WN3XVo+mBGEy76HWyl5tuH+cg4bFaO
OmGozs67EGVWEc00wZipuA14CBytKo/hzJHkAscejsqFozcIf5r+u1hE49M2IilpSLE3Obg5Tn/v
p39cgRInhR8QOzkOai1eSY1t49bXVrvaTqG/ZcPoXKOlMi4KEls3chgMPFc6yDou3m1WXATLeG6w
fqS9sJItokH0ja+9DOQ/HiBcplUnCLCAzcHUf99p/viZTjn0FgW9uIM/fFkT3lAa1n9ZZK6/3oHO
61YphcW5wX2XyoJN6GxjGJLMhdLYpTfBYE5E54hkIw2n+uYGdj6t1CgcEDZolCPZTc+mVa+xDAgT
SG86+wlZGRYW/vTNyf7pkvl7DDA8F1zNEVw3P+6lSVpY9CoCHC0snE42VQdo+JzgmOnlV7MFt6wN
dpbsFmZMlBg+y1+/x/OaiZsFyCi7KyisYwOmfxxdpuGkN0Xd3LF9La3i1umf/frVSCSsjPpBy5++
Hu7TJD4bTn3WP2bHXDhhAz+OWLjUu5WjUeKeek2IDZtC6x662v3mOPy0XjmcTN3gAg06yx3q7OU6
tY4NJ8FOd7McV22d/Sy8I5fXdvCvWzQLsOeq/Jvi+q9DCs/h0GJDss67E3ZqlGOpHtHGfSKAV0b8
ieOGe4i3i8r72YfxZahF3zQuP1VTfEd1fWDFAfnCID57ULwaMQYyQ+2OW15H6Fs/rbC9Qz/iJ1ca
liQuTLIujp6E9DASwUZgg/WH/Mfl8r8fQdQh9TAZnb/Tvf/4upNMdEdv+RGo+jrcHjvcy5NbR2X9
fj2NPvXZfo8EFEmnVnmyn+N3/jwPHscTdsOiRrh3D71UOUZfBmO0ESEiGaOaifcLF2QGfj20/bed
h8hTMDYwZObW2ZuuCVyWfmilN1WKdmzOcHRNhJkeRVOiicCKGFtp+DlBUkcbz0vtI/lvzgL12Tt1
joc0vILrXQtSwyvC9fpUYJIMkeUyayvvLg9H/FkTrO2gfqZPUeR3VD2wNwzg5MOc4+BoBB2GDLKa
00dv6MINnqY2WeazTUw3xjJ+j5bTCTN7D8c+PA7O2C4xrcTCRxKsnMr+BoPMCKroOO1DvffWOreX
daK1Hk4W0NWxiyh3wiwrECJ2IOJqYWXiUDophEdfZYPnw5gbWzz+4J7gaViuhBc8zBPcMepOuZIa
JGA8le2VE0NbgxmGXUNZB6t5ENq28Ir+H/cUNlDWNjuYKhYten4f95QO99Q6B/a+NazG2VXEXCwS
WDs7SV22CvwOU408tL9Z5X+ZBQRlwUhVDUiTfuTHQYswpx80hfpN1pY/5f9xdl5LkiPHmn4imAEB
fZuqMktlorq7WtzAWhFaazz9fqizu6cKCUtYk+RwjBxyIhHCw8P9FybQJ0npVz5MWRoE5yv6SbzT
2WuzL6M+ZKiNneYOXkYQa23UBoooQNuqJZrhEZ2cKrjHWLFhS7QBky4fdd1LOXiWtEXlq0FcoFe3
qqjMlYO+9sOmAsO7g46cf5oBhI6wHuLaiKiI7RJKVStH7er2nXp2+GSp0HJ5z8yNEJJWyqt4gJhi
kE4d5AiRUWEFwdPA83BlOd9u8veJHa1BQh9lF0gsPNLmiZ1M3UCIDjY8quUIqAQyuOqiRj0My0Qg
YZ3dPMgq4leqMfwH/fDfvianW5RB07OQXfWQAOJ4rHUleA6qAhXqzMtP3iAwzwsC6Ytkmt0Rgzn7
GAFdPriNhtxu0/xQU5QaS7PD4q1J7M9S2yZny+zqz+GILIeVI0uTwiImwMXRLkez90CNIN4GlWGt
fP+0YLPP17ESmx7+iq5R8vu4oOD40gbSSnGZOHZqUb1IYQJjRX1tk7US6tVQdA4FMGBmm9SK6+rj
ULwhCl1PbeMMzVV6ljB0/EEvIfxcxUn6ROJY/ZvfMM0CYbCe03WMRS4N/I/jDXGqdEjVmM/S0Kg/
ihgQWyIN4evta2Ge2Eyj6EyfwJsX8/J5FgePD7KH3VcOJIJt7CNxSOdXC/qdKeckOhTIb483Pxv/
M57J01u2MO9VZnmb7eZyCcGsQi48AgyZHHq9faLavlLvVuer9TaOoXOjm7ywlPlLXw9zMwDl7D7z
3M2hriF6gGUavP/H0o+R7OR8ppsEoiyyllr9De8S4wVGb7UdDK3dsYWx6Mx8Lh0gjIci8O09VFT3
GDWZfbJFbDgCC87HLuXK2yDpj8h47qPIpOviEy0AKtJeVD3kSfwfUUfjRR4LcVSVxPuqegGBvTTc
HAFfTfta66MxbP18wo82hf5koGT36faUK/NcmRBBlqUwF+xf2hjTX38X9XqzL0WMK4gjY3r84CJv
eogGdEoytQaAL+QaNpcwn4oo0T4laPpCV6oUFOy8+snV5BE6W61hx2gp95UxiCepKFvsfOXoHlVd
7tfbv3Yeolk4U5na2zKlZAo1sw3ShW2ldB0bpDKt6DyMqOCOSmutlEDf/jbvA8fbMBRmQK0QQBRt
Ohfv5sQIA6gNnVk6JbrvqaolG1lXXuqu/NSHKAsh5aLmaEfK4S6EVqDrYbwppOBlHM2VY760OsAu
iShAMHUO++yc0w1LjM72jGfE3wsKJoPlKqiVAYfdpHGiV9RvcKQXWp8eTRZs2Nej8Dg6RfAYKhFr
hwQwYg9V/pp5YNFLPS62sCjSH6MdZ98hhMP4/9clAiXGA9Zgfbjg5m8vo9eTMI/s3DFa/5tnNhcF
yNTtIeaPEbYsCZFQZJ2YO72EPi5PqISNYkdD7nhqqP1yOx2ufBAluzyUUozmzfG3h1Q8XDtIDTVi
aSvPr6vH7dv4piB20MacWqkfx9fNsgHOVOcOcpAbDGOl7lhHtPRxgoz7TY+FprAdC+6/Scqsmms9
laXPn8omEyqOoztPoJA8hVOakkDVFm7e+UiHw2j6O3kUz0rU/kB8GlEmwOppIK9kSItfTsmAD6f6
i83e7EaVPMPKQ7nLnUouK/xjI/SeCsV7oJuTHiUL6SMS/AzqqWhOhATiKQ57+6ZM1R398/Fwex/M
wrhFwQhUq0JtRuGRYcji4zp4Hb6kQ9xrF721tRNv/vpoeEH7Pa/s8t6AarSSus2uw6vxpuj0LiyA
rtcqaqD6pYvYYln7UGspXP5cUSGDVX/Lrny6/YGz+/BtQAMoso1/n3z9IDSkhniTmOolw/YQqob2
GnUIwwy8Rf6bgUzqNbQYuXpn6+obrW6jq2ZdcBP/hRrHuevl10iJ1jCH83rf//2i/x1oWtL3U5jo
AvWj2LoAPYzpbw8FAlWRHhytQii/4jYxfuXQ9f7mqlw9+ElbPQQ+tw9wPfwhwiK+y0t3fA50NIL6
9k0zPtbu+7AeVlKE2UXz9junaxEwGPgTuB0ffyfPfRdBBFgtsRGgWigJ6Tim6VqCurShcCjDUlkD
YS/s2T0jJVmVcs90jp3JDwJd300d+ejZm9KdrtXUP8fgcnuhF7+L9SVy6tRx5v1YPUmSUSSwMErF
+1PI4UtMxLo9xCw8/c/U8diw6Y3SH58D+KQEEU+7F8alg6wEVaT8I5fyYxLUGkTLdO/Suu5NA4Vw
KdvfHnlxOqlRqQRGKjVzlFXNraD2FvU+fL+/2wbUGFzsn62cWCg06fdo9CuJwtKAlOYNbmcDRNq8
DRzx5FAifxicMa4+d5qxy0Wy8e3609BI2VaWxEpBbGlqWThQ2DTDdGrmH3dlYqKRb/mNdVFlUIRl
8sIb4z7EvygZZEjHTf1E0YUyihysBKLFD4VtCwCbP8DZfxw40zqKpzx+LqKFyN5kSfisZG68g9wc
P0Zq+dPtirV9tBT8+Fv+/zFn0bYWytgMALQvSEe++rl5CjL5szS6K7jreZHxbb9qsDipFIPcvdo1
PHzaVseUxNGjzntw88Q7SZ1F+w2VCExAcjTjp9rUwF+lntungIMQeY4tee2D5/W/q18yC469b2gB
ouXWRQw5DsNZ9Z9QGR7LQv6q9OIlsfPfJc1W1yv2qYvfzO3Ds3SZ0tBVbIAabK/5se06o7Qlb7Av
6YBKTUxy/Kh0hv2XLpT/oxkqe+UyXVpe3pY68CVKISiHf9xSstxGkSpLJqTNyrxvk+Ab1mvjnuiR
H25/2eyF8zatBkACwwL0Bjp2FmWjJubJooe+0yrN42BlX5G6/VXk9Y+8HPdlabyWdbnSuVsKs7TT
6DGCmaaWO/u4AvGGLBQauudIRciN+lAQyv+LBeM06tNrCHXB+Zns464rc9zDHCShMHar3/QE/Nj+
6lnGt9szuLQ3zAmmQeMICPO8DlAU6MZ1OerRWifZZ9dA/RUGK+xdNCD2MSolzu3xlsINoYaeIMwl
QCiz6aP6HPDKo83Wez/7mBouKlG+/NNVx72Xr1wai99GDq8qoIamDflxH1o882nbpL4T1uFToEO1
kLUS1wcL8dH46+3vWtqJE8bOBHE81Ylm3xW1Rmdi2Os5uCp9s3zINMgo30fm+Jmv3VIIp81rrtxR
S1uRrf8/jRSoHrM7oyGxy4euSi+ZVt1rvnkCSRatbMWVMeYwXexlss5A2sEZQTVA/uTyW29RsA7v
3uRvp5gNAWSUyvSEmv24TnndNNQk5cChC+NiKWqnD31m896oq1MUimjlkbcUnqD/TJ0YJo3I8XE4
z7OHikDoOTI9hUOZB8O2l0b9iAfhWhN8cSjavqaG1yugkFl8qkd0NBE1iqgaQWe2qvpQJfkPO/rH
at7bDFIyVKZ4RAox332dG+U0gKLoJcOzqNdNR3GjdCOr4aEsBTzqYlxJNpe2+4RsRoqLLQ/B8eMc
UsunBYzYoYPa3xcxDshLtunXTi5fXHg4IrDu/QTO9O0zthQ7bJ7l9OqoW8rz/Z6J0hsR7ekuZiYX
jwHaGA+JWYlnu7Rq1O7l0SlFkJ1uD7oUROw36IQOEomy7McvbVDSqKfH6sWSsic/1V6ppJ+oKu6V
Vvnyr0MplIGoeoBkAz03n1QsvaBt6WV6CTC6M2XpEsbDpzZRxEZyzZXc6HpnfhxrWuB3r7W+swP8
Z3zPwRfB2Mljkr0Iw2gRSdPDtTC1ONZUbjYJxTbwuI9jUc9GOo5U/aKaNaKKX1sfIqfl7ZAF2nFB
07m3DkneXcr4Jc9fVPO1EspL1VgH4aFs0RwnK4KyEltNR3U/2tC528Yepn76YzucxwLY0REnLKX6
S2QCC4g80Pc4uFd0R1D7rcx8Swdx48Hnl/JnA6tjzHn5uxrW5zj8Aghsn8na3e2VvI6azK5GmkBK
Aot4niSAMQ9TvZJlx4i1O3LTky0p328PsZBSMoYNumeC4HINTLP+bgVzMdRoAuXaxULtheBiTfK4
BUqUe9yc1FecTuWL1I4NEIKo/1UOfnlsirL4evtnXJ9JnE3esAP8kgnE9/FXcAfFKQQo7aLIbXjf
Fm1wp2ALux/dGl3VbsToAVPA3e1Br88kg9pAtKe3tXLF4u4L2mx5IbeXOpHRAR7u2tZ1lElDuNfW
GHnTJfrxcpqSI0h5Ex6SftvsA7NECzNDF50DDDKx/4DXwqUNJ57DGCOhmn6D6bAS5rSJ+jIfknyd
RzxkOdCmsyF1NIRbzRi1S0CZ8zmQsGaLK+hhG3rFw05uAoViXFiifSJBNMgKFIHsxNoa6rnRAkVG
Z7RtGvy4E3WboffL/zuQ9b3Qo/RZTbv+US8QMYmsath3OJfto9GV/1ZNZXyv3Kz64QWIeUgAVJDC
RMX+E33a4C4XCHt0etltA68Wr21nR8eQ1oKxKYdPA1SS/6BC3TqJ3iQ/ComWVVC23sVVMu3n7aWf
vn0+N6au2URiOuhXuQKeFQIhRKV1MlC4QeidSj/7E5XJf/6LYcCEgReduO7ztDgCGsJ8RfJF9Plf
ZEZ/BXKLze8/ssu5txUa8iBgaATA7Zvf2wPdGcX3Su2Ckuy9i2VP7vrHtPdXIvDCpFHwgicAxgWc
uTpLFKWoMvAMscbLVA671GWBEHJft8fJl+7fj+b07gPOPl1hV33FeEiaINCpQnVV1rxYIgNU4qnd
Vw6ZtPN7LLP+eaFICGhgUkzlNTGfQaBFSNh6TeBk/ojUVa/Zm3zwXwwzWevXLJxKRqIUNGFoII/P
JjEWnsK1n0ZOmg3azijFQ1tJ0cYY9ftGN7YVoGWhxr+VMdMwhc8O//ydkC1knk50NWldzZJWrskQ
iJCpO5HWf5Fy/yhy5XfRGPvbw8y7UtOOZByghxOVUZBTfoznfg84RgBJdrpJ/lt0BaW93kqf9AzX
W6lSvWeklUscwYvkMapkgelIoBwaHHdA+ffdLvCGcNfGMh6fHne04QYRitn+sCmjclzJYRZuWX4r
b2R62HAo5hXPElHTuulGlJVwhofCnJ8DK1h57i/cb7oKdx/UoT09WGfzkVp2M0rgIRw/x8EarTrV
zk4mIvCZjasSWoS353/xkybuEWoBsAzm+gRjJNdx1ia1M1lRTOkPXk63R1jKG4C7Uv022MQKH/Vx
hTU/UyrYJqlj2+0L0K27gJid2goiDN9BHDww27tMM7DDSVb28MJVqgN2hsknm4Kezuxea101agkG
Eaav2xaoCQB2II2IMFUYX5PorczlQvkPbAjZFVpFbOir0iaSBOlgB7Fw8qRRjr1QEqSE8W+NrdY8
uS28EfBgkr0brBaxW1kLH2WUqDdREIiVqLg46boJ0Hgq7sJ2nW0jT2vQEgtETjn3CL1hy5+84tkK
LkZ9iOyXETMxSG0roy6EfS4XOramzHSTiH5c6SAF94ewauIEsQxAL9YmxJy3jdN8JTYuHZL3Ez3t
6nepaGlodeBqeeQo2fDNUiFb06cD7WDF5yLySDrilU289GXoJU1FOJB0oK4+Dghw3ijGQJYvMCzG
PZYx1kOXhNGzFpby/vZ5Wcg1YV3/71DTX3/3bVR6UADTkXz0db3cmXnynA6ohJbmoVp7/y1OI7Uj
lCYmHu98veS8CTtPTuIXUyn+DPgwKknx6kneUdOHv/QG1qrSK+Pp04337tPUUKdk2gTCoWu39Yv+
ftC4wzq7Rtm+38lhudLjWJ5KuEtcX+zKebwOdQQdS7ehud9hTmTeBahFm1hOdcka32cpjEJzU3hy
wrG4rngH5lBFg1o5Q+nhGRdYyZZNurLrFz+HXhNVWorr5KQfp6/wwrBFZyCiElz6m7Lxz7UEi683
qzs4OKfb23Dpi2gU8xQBog2tYrbjqRNrCTBJYicUYqTKlfw02Fq1EjEWQ+b7YWa7PazsrG+NTL5U
4HqL5L5ASWqs6z2E7seqRubOwjyuwanH/mHYa02+66ISyTDzyOfxprtqVZu9COSgjGInEoV16pAJ
34veiiHbSdkvZBhzTH0M81eodNHK7C4tJaESwgTFF4Ans6XUC61DfC2MHL/rn2TPe9XT9mHIFbzR
pbWMdXEscKICcjH04nn5saggyaNXkzg4nz8kuQrPvbgzEauvrWKl0rk0oXQvqXROdRdKnR93aGS5
Fl71XXYZmp0V3kHY4ral+jHButyV07A4Fi8YOj40LK4Q7hV8b1V1E+Fg0XaMC1yV8+Y1MbxtbSb3
+eg/4Xe5cgsszeSEbft/Q84261A1TaEqfezkuDVvAC7aWwn/5DBEQFAYK8Fr6cqhAsCbEFUHmVP4
cS6DXrUyPHQDR5X7p1ap72Opfqm06t93IiUNggonALTkvHLkSb6o7CbXeWU093Wd4L5oPUZKfMis
NfbDQkiBQUOxUZ1aTZCdP35Rokp5m6GCfQkzH3NXOjObNLNXCsULdwyKNVO3nPbjhHf/OIjtmWnN
NVM4jWsiHI67zB3vKG1rW6G7UXF7O5qK6668d+dA9OkVg+IB6FahoZGkzl+FZWHaUhJYlWOplf5a
CNT7pTG28NpyUfKOBBe5qY7nolXRmcSaZ6/CXNjaGjg8uTHEWR9ld5/keffPzfbpd8H6pmkzNWxm
rzjZREfbRmTfaTCNQbUeaSflpTH0BPv48GINyuGfbw2STnIJ2qM0+OZv1lIklWzmdubYXfdX87t9
VVbfbg+xtMDvhrBnSUSt9iKy+yZzwhj9fIC5KU5jtbdNzTTfDbjFvfTcnivBZnFQLgvQguytq26b
HXeN6P24dgwZ7qTvPmgSSqXi6Jr5b693V47+HGz/tp0AoXH0uRwATc82MZmtbA9aWjtaHX3FJk+2
o+e0HV/arvhjp8kjnCzLSA51P2mQDuH0b6cGw48qSuxdNaAdUP5ypfg45qm+UeHiYj31E5vEc91n
n8I2PdX+TzLoRxW5+MDlM3QMDrAmTqmrypX1PHjqORXmIcBjbmvGUFhur+ECdouCjcGpMSwb8N/8
/suTttRRdcwcWsTygzr5FmuuUaOajiQ7ELL+6Jbd13RA47iS8PuKsj7bNzGk4abCPllpBnMb5Xgq
2NowbFS7Fg+xieHe7Z+5EIJ5F5MXUykDuaVPu+JdvlpLNCiMEFn5BOb0zvAbnLsTq4RHxIvq9lBz
nPC05BR6OKvUVYHFzHsxHtSgKArSxNHCfo/G/3PfTFqaw97CZoV4TAFoQPlF655UKTpEY3w/mvVT
oIb72z9kyjxm9c4JBQCAhdIce2+29awA7HZg1KlDwQbReP8krH7YKDgxbuGWRCRkCC4b3nFo7H8/
YyC8YObzcgSmfCWVCrMr0vKwdKz2i1GWTy5+mMM4eRVYQ/H39lcunGfGojQwMVcpVc5WtqE33lY4
WzquVOO70DXltrXM5s5NYnVX6pm80xAAX6sPLFT0LIis03YyJ8LALBpn0ugB+M1rB4qcgnNCeSrl
kYqE3DxOjkOt2qfPluFVm7j5IvUrcXNhYWmdTjQFjTIzkgsfN7NZDgIDZCl06s7AZh0b9zT9Ho3D
fWH6u0CTvwcN8O9U9VY21MJUk3pO+EeqexQzZxuq7a2iTLgCndD3anyahv5QFq6ES1bqAXoftGzT
e5q5cp4WUjXUKElDSbFBGM/rH22WpDLa1u6FDn95VH2p31hdKu7csudpRoNr5eJbHI/X3wQpoOA0
Pzb+QM7YDBItVEzkhnavS0+VfZbrcmU2p9maHU9qpLxXLAr5xInZbJaaqEJEmoFHKCyhUY36t7oc
5O99gu/E7TOy9DbD8ZnjQfubctb8FsoAOuLFnEQvPJ0KfWsLH4nrPkTwPrOlxzoxg31W57iwtO04
fsYLNUFkvqyeJwGJNVjI8o+h+Mo/gHxT2Pq4fYXamqGNP+slLrBntkcI2DrWc5uysFD60lKU/eVI
3ahFbm4NFNmflDpGkL/w1iqmC++Oib87USlM/jkvWGtWHLVFLHwuhUw/j3aK8Hj2THm13QnsDJ5l
oOyHsS3SlVRuaeWRukJ2hjzzWieoqMbabbFwvgSVOFsFIvGqfEIE4/X2qi8dV0hTyvQYmJ4Fs5ep
VQeqSQhClkD1Nm0VOmUGp+/J7CxcbtcSHV0sbGdkCmy0gQhOvKw+rmrS+A2+EyUGo6VrnWNRpFtR
RmDCetfyfpOQhajd+3hLqHpw6gjMr2ZZ4h2E3DeS/NK4bWXf+IYXgbp3IQ7FyDxU7qEUJir7YRzJ
J1kt6l3WjvUuzkwIUYUcFHvNnNyUerP+67cdPit5iSUOeSv2bRr69ijDZL+rqgtq3Ezt5K715AJj
6yLhJur0YCsNKDU1ctx8Mtyi2sI9RBOr6yfHGjvPtgZAdLyCjXYD5hSRlDLqJy/cACM1nBIUuyvv
Ct0zTnotuVgdV+YdRZj6vg4M6+72Wi4FpfdbddrK7/IXy5RaqN6654jYk05T2DhEuihfYqv6XaVy
tjLc4smYKHB0kGWg6LMjmpihjh6eL10GN/86Zi7OTJi25geSXAx8ffsnOoL721+4dCg4DibiBehc
XBUciqjwFawwA0dWUavvtC7YtJrU3wlfXyvZLA9FagT8gcMxTxmwfC3iSTXtkqTar9BN9K0Z2Zcw
t//8F59EnWbSaVEWGmJCUF1IqW2HuSj2lRvo2GPhNAO4uPtvIjxwZZDPcKe5mmfHzzTqIPG7QnEw
NruY6Lj5ftJDFTAucTIcPC09ebFyxvX7JHT3zkuytfVbav+BEgYpDf1IIA08+wUWJh4BEkb2pe5V
epp6PZwzLcFqZ8iH3yjN18dW0odnHBHQHg0T+z+i08WdzXtmX8pFsY2GVHMCSQpeQQxId6KClyx7
EuzgQo3rlRCsLUSrKUOHKURHBQmHj+fJ7YNaxKVqXkapT46em1cPRh1Vx9sb4DoC0/BFehVSLjhS
4CYfR0nVWFUKty2dehiKXRdmhy5zH2zKF2OfPK72567zwo/DTR/9LkiYTSJVRiuXTmxX0kPY1adg
0O7cEJCx0Q8/fct8VLLsuzEAY739oQtNqmlog6okxxdQwmw+Me22sIz2hIPCy9aIxaaL/qhoJEEU
HcY/oVRgiIOLcPjPyyjkyUoAjK6YnvOzONUraS4psU0LvymmYn2nbu2c0W9/3XXwZRSwZ5P+AUIc
88Ka7tWVkUONcWI53eeV+aR00p0cGfeSb6zsmMWh6DlCMqU3fZWokdxaReO2gZM3aJNzO21l/N3p
d4bfciVYGew6DpISAhUiNSSjv4qDnpSlnZK1IZeKOLuyiecmRQMFrtHt+bs+bIwDjJXwTi0JBbqP
+zIQpQiRYRkvWpijMjDixCqClRtrae+T7CCQRFdPuWq2QwtJ0lwt2ftR+hNbq79pIlcXTe73VLKa
bYZLylZT/btWcm5/3EI6OzVW6JO+0acAe338uogUM06tzLxYivQ5rbptH7mIsmEoL3fFt6JqM/zN
wmMfGAetgDauuiuHYCHKoNk7FRqoWFLcmJ290USWVa+FdcHzGBrvb0MpNkF/6CQnxn/r9tcuTPP7
seYlO1oqkRm5iXHJ0NGv3NHfSGW7MyJ126X9fa/Y58wqXnLrH2U8qalMusRUgaHfsWXnDTO7TcDO
Q/J2AiXEXCttn8e+O3lt/QMP+G+3v3Fhu3JjT+4otFIVLu7ZgqaRFwQZIO+mL0CoYYZ0Dmt71czm
uoTA850RpmcQrOGrEgKajcqgdZAeDXyhUVQzjtjXZOULen7bZGI2SthEi2iFw7iwglQNppIkzX3a
O7OQKSWaJIsSpYbG+KqPoTY1dUT1lzpkoiUn/kMQr5WDxNKMTiBeogz4JwqFH2c09iylQsvYvliN
aZ3cIKRoPY7xtsx17dlVq2oHLrHbyVqSfJHlQT61WF7sKG4Z28GP/ccIeRB+ZNTukB/0EQ3LjBOO
e9U+03CrE6LHgmlAkrtPQeiqk4teNyTIKFvKSpRZOGpkjbzaAXQTyObcYl3J9U7SKgXIqnFPhLnP
wvCLF8voB+b7wvBWXnBvWt/vawQULGlBU/ngfJOszulQOpr6ih8J7Tn10qd6qtfhwj3Y3v0QfdI9
DME8b0+c2+Fid19RB9s0PabNhoIehxIf5TrarRyN+Uryg0wETMEnA0WhmTwLdp0RpJLcZuVTknSP
aZQjwdf+p0JxIM3CI+CYvZZqnzVY8MCsWw/ktFC2kPDV5wJTdj8q0UN23Ww3oQUw9vum4RT6M8yt
10aKPlEj/gMe9Emx3bukkPcx9VpgPtzpNYg1vM6H7K631GLnttCDS0w8kJz/GekmTCD9RxD0W/Jt
b1NJPS5jOJsGOBQiD49mUOx/CUOz3Va58hPF7WQlKC7co1MjjLt0QhVfgcmCeOhiZUgSxwhQeJPN
bT+ceaF+vT33C6nBpB+LYg+PI2Z+NvUSvuqu1reEebKVR/Dd+a7sVRx3R2l4goIYHW6PpywMCOYK
uoROfX9CzH48tUbQ1rlA1uMyaLLkaKnd0/ASLGXWJwc9FPGLFVryTomN9LMcZU6CAN0DSi2/PM3o
jhXC0vtg9JPXZMzEIwrWa/jxpd/3JkoFIQedyCtMyCgPIk3jBhO58IdR2Ce5Kf+USY4UWfWyMhcL
S0zbfeL8CFMDWD2biy4LCglkgXxpuu45UasXver+ZtZwCCuEFipD/OqwUI6r+GLL0veu8M6VqRzt
fEAzyf7VZe3aRTwXXZhuRH4RjQYeW1wi8+eWUrQGDux9cnGt6Gh68Xc7D157d3w07O5F7ampIaSY
AW5vXGufVv0pGr01sub0fnkfnt5+gwqilbSDFsO8sd3jwGpWsaxc1HpwHR6Z1X+4n429VlTNoQqq
cd8WVFBTv4w+N7pGcq6k2qHwMDTtdBtTzREhfU/k0jez94YvfGZ3j+tqvU383kAyOKYZNKS29HU0
+/aAZpV6LjM9vR8y0W/rVjFw8huG/qscpPrBhXNJFW1IcG3M610buMW3SKv7M8iobFv3SuHklDwO
5hCjTdxX0c6PEZ7Nm5HaY5tJjWN1SlPhuGviXzoqwV2JUShIozal2ysPp07ybewE1exLH6vBThLh
6zBGGAj6Lq4DoaScbm+65ViL2RzPVCql8+Bfe5ncG0nd40H/y01eRkyM/3kAKGx0eCF4TKJrsy5+
K3w1S1DLeBqDttx7hWrui1ZboxouHh3EyhFJpfR85RNGd3wsoSRkF981HhA20w+20mW7UomS7e3v
WR6JjyH4TRK5s+c2lB1bCrxWvdhS93MM2z/o5d3pkVgZZumx+yELmM0bdueWJ6oidlqf5h686EzP
7gkO6aaSlV+S4r4qdnxKbNR2xmyltXaFT5jQ6nDtARpRYqFwMYtE6ZjZrWf57lm06knDZcLScYhu
MFqhuZeN0R0pHBDrnWH9TFFxUJJjWJ8ja+1NN3ceAIWA2AsoY7j45CZXt0OLJUWmSpp9jlVj40bP
UeOY6G2mZJSMWebpHqCqiKy92XePuNAi3ptvYFxh/1omX/lf8zsb9zfUGECRQXSw3/77sU2/8Bfy
DEE/ZSWIi3nG/faTSegnliOFxnnGHQTe6DWSbJ8HisL9iZ85tONWy0pkKA9V2D1bibmNqVrwMxt8
2/lTF1t305+aVzP+3RbHbpC2qraSkr/pv7+Po28/jEUloyQt5/d9vGlprMlDk5UuhgFYh0TynRp6
u4mjhi8aK9fznEoHZTvQJ2preZOm9o96wsB4ryOs12pItnEJnSU9hJ17CIrPkNlSu8KRtMFHxJyE
QSP2QHTwynSTGX9ySdq32VqTadp4Vx+BCNCUIoIbm19IWt7XdZ0q7hkf3odgtJVtCUXlNGTAAUHU
oFPqrtw/86fM27S9G3EKoO/qXUDV1QLJJfdsAN7YDN54EH65CyBXuWl1jmPzLhr7n6h8rwTmxXHB
2k4Me/KB+RGkAo9yW9W65772HwxpfIwKHXxj7e/atPist8NRqoZzaiAAdjvAzTOe6YMngBwikVRZ
uQ4/frDSxr6X5al0tnQgBVZAr9vwMKYtcyu+03R8xm+Pt3hiJjQUWuMUyq9wXvFgmUEwdNI5gRV8
Z6mwmPjyv66ev+aa3WP6Pda/AQK497WbNkfNammakPlShDagt3jqodIy45NWx92vykR8tfSa9hD4
ivEcJ0i/6KlVrhS1FhaHJJweJ0KB1FyvchI1U/xMbqQzd6qTutJToViboMQ9OWuyH0pjfOn0ZBca
zUoVZmncN/kVWrroqcyz0ZxGUJ4YgXQOStO+aFaC1q2rhXfCrNTHnCtrVxRjCkk26GJeJKW/8jRb
uhjIw1DwhibA9pj3rVF+RiRR9qWz5hY/RDP+avvisR/c03QYWuIYrOs/cYasPaHNH819U4f7pGp3
oe+vBLSrzMXgLQTlBYTztArzBktvWFUld7J71rrwOzyJR8lXV14nS1uTciL1RLJyrIPmdYyw64cO
Zo97jnyj22eBUHb1YHU7BZTzXQWjZ2daJaw4KpxbQ4qUg5uGNPxSxf5tJb53bGwPkxa0BTAAgJlZ
ipayQSPCo+hdEuccuWDhjdrKiVo4wW+XJj8dVO2Vg3FVt2k2qpbLCZY2XalsNPBSXIa+Fq+U5BfC
MWgzCq7i7fDOXaGbIEO2pRpZA7To8Cc4SLjeVyI+2pZ0kJpm5cOuyqDEJsYjSoDUIAOb13j6uHST
fmA95Lzc9Ym5Mzz3JxXLr2mdYTShon4X7se0/aRn1n0RiJVjP8/9puGRgGQrIJh17fYrR2VK/9Qm
LYISFGndj17qeZjFa+q5S9PKB07/Asl7hVUOk0YoXtR4l1avT6K2vsZ68FRK9WepMf7W3RqFZHE4
SruIV4GkukqeVasu5ZBKCvVW+1OethRFjIuVWKdWsv+qIl+BK74VEWaXOMGenhjPAXbPPIo1xSiU
Ugzwbw26AVmmo51eewlWI1B+za6Uj76iDBvTjcMdtjnxsdLxq6k01XvAZc24pyfeUBtqtQPYy/in
V1B2D5FNOxdanh7z1Ehfoxr9sqobxSnhYQgirNM2HOF4Dye927nWmDutFCh7Obb0re71Bqyj3trF
Kk7qfamWD0Nl0B6MQKXXYyHuvSwSd0CQk4esMeOt33nkpCGvUFsbm9/NkEMQ6zXN3WPnOG5kJbbO
Y5Bkp5Rg/cOjvPaY6425lXPJvKdeFR/ikCApTQ/ExqrsjafVw11Z4SpnkNXsxw6TFPwHrV2HquYd
ji3F59Ssh6+ZGQ4PjcQTNlEksVcrCNdqWkgbLdKx37Kj/JT0mrupMwJP0OcSirKi2edai+oFgsAH
pi482LFa/bl9i18BEjkbKK/xaqBIRVV5HipNNW4Ui6bfuWklBD3qO7+AqNM28h6j8a2E4lqQjJ8w
pj5pcneeyGSk75/6PPh7+4dY1xnih98xBcd3+VrhF24u1WxmazDcx7qMg63qExmgmDc7L7ayreIb
ylNimtLv2yMvhF1Gnupm3Bb8MUWPdyM3sRKVtt9Z/4ez81qOm0m29RMhAt7cwrSnZ5OUbhCkKMH7
gn36/RX/iTh7NIpR7HMh0XU3gKpKv3LlXWvF3b6ZPDWap0wEXaqw8zRp3v/36/1BbCUDqf7VO0GG
57dItNApcpWtPtwDj/WZAOYLBvnU+qE2x3DCb/rvV/uDuWVfZTKfMcOEY7+FD52SmnPhGMrd0Dja
Tda5xbEcl/IvXu8fNCw6jyo2LHoMAvu9r50KGLM7WhDSk2tbUQ85+8XIzCZMbRhv//sD/fFS0MPI
Xh46wn8vuPaAJtI6GdL7wU5Ofc+Eujy19+Pk/KVD9w8+G80S/+86+r8fC29MUo4e+qJBRxA+QZtF
TKVvr6tQZRxtkIn+70/2RxEAkfsVOzPE9reDQaf56BY9dFmp2d1vY11BVTQcnF55q3rz0Su6y5T8
Dczzx9WUGG3ghpJO6LfDr5aQBetOP92XVtdFgtjlxKDt+aTm5d8AD/8Ux34zIMxmA1Wh0umiEQr+
+5KCumIAjlDdux7/++ho1XhC6zXwZ9XqpakscU3zYg3dwptubbvLQ8nVvu+m0YnmFBZja623IO/F
GNaJ5gRskX3emlW7YQRBGwiwE5EK7nZvxMsU9Ek+/Uol7F3LrBpaDSO/TloxVn7jxPkVEF/l23QO
R16X0FVu9d4+L7z91KfHuQIoZpo9mPqMIU6ZudPLtQidUk0OojRaJmq4SdCnm/BXVad2DGLNL/ON
3uN+gvdPDCuJgc29MEey2OvunB3rYqoubZLVQWeO27EZYtPfCgtuAYGLzFVH45QJs3wAvZtcskGh
S34eFSwM5Ec7u5qNqKu8OUrVYotm8oIvifDiQ+4wq22ktfs0rUsWKXNcn5ldOZ4rUVT3bWr3J1j2
K78fkvxMASS7b7OGYV4KQMpmZmCnvszDjRmbfWTaKf7flj13Hog4VVWMXVk5xYGubi1Kx63emeuW
+5sBbM8Ysy1snKS7JAIgZpmogHrKTQGMp5ZhE2+xX4gVAN8iZ10ler3L3LkMPei4wqHwxhvNTZTD
qBkpgDwmjG1s5c6M12HfjfS/z4riHgthb6HaFW6YjQLu6sby/DFvlUsCm8purWy45WfX8aumUPys
yuMggff1aDATZV95Vrq3jWGzfUPNp2BtSyPIjNb286RY/uJM/4eGlaV18rA0PVH5+g/IqtZ0sBJC
EAXLXZU8q3Ezv04ervxfMot/0keghOhPAHP3n84lMa3ORXLnbu47ZnrM987ENMdZ0BPTbesDzKyv
kMh9y2zSfv9dL/1JR9hyaDz4O/zk35W7Pgwwy3Pk75ZhPKVx+roY81Mzl8NfnvCP15EJWgsAO+ro
N13EaLt0sNbCvUu/pqLSU5j+jTjtqz7/uwqywVWzUYQC/9F/0W9iRnps54702SjIANhJ3p4tUn9+
DtoMNr05CzItxpfrTXQKon0rmlp9KBnqc/AqZ3yx49H7WLNifetMb5KaaRvBgPbLa9LpKdrLaU40
QDu3NXUKZuBVPWxTdkoitlac28mY1GPTtu2xThg8BJ3N3wrDf/Jn/vcjSjPzv/wZO24S7sad7zvy
mVFC/2IwjX0cLko7h7QW/yXR9qfg7osJAFcGPBvUxP9+vd4Spkhoe7mLRRYZZv/SF9t+HJIdV72r
Wn1H79bezcSTpSbHAoqE//vplHInB1uRI/Wk3Pyvx3XmJCFZETv/h1PzB4+NLg5VU0mtE/b8zp4x
MYlwMfPOvst09X7RncLXp/nZdatXJQnMSVP/PwSOFgNaOECV/ecwAZOCvruAB7pvplQD7jEph5gR
l0ztTfK/yJyMTVmg30WCnBiJbya7yRmg/76AICFoyInX7X6iTHlE1WXwSS+j9kMZZ2AEi6Nmt2PX
lhTZ7SFsh1Z8em3cnoaxVm7UZmyDjRbNS+kAhcZyiuditfVzlw2Gr2+Kfmt22Y8pyV+bWJtuPGTc
783VuzHUmtHbiifnl9vC14ql2xc5qbhFVMwoa0Xra8OoZX4q+uUtHhzlPJpaH1Hk08OE5krLbxLz
p9uZvKXyqgDsRRZ1SqO9qa3IQQKAsLnmaVZcrG0zDo259vtJhXmfkY9rlC66epp4oW84qx3RfNwR
PObY0M4FPLAq5a1jZOKqFmt5Wedl2se6lu1Am9fHEebKPd2tVVh3WRzVjtIGrZ0mu7Tu1toHkprg
g5BExyDpt0mbG4/L8IXQgHx+BwA8Aylova+i744O/sSFxrhqX1p9fgedXBY0TRmHG3l+5lHpeZR1
Ve6nCVzfSYYtVjtaloopF0GSq+ppNcR8p2xbSOkggo3AuKxkdUIjhYakXavtaHhZfxReca7nkelg
c5w/VqtXhZjHPqzqCfRMomcPSWKYJ2fotDtgr9apny2ik3Vso2mL271NfsEXS1aGVu/afgoI/CZT
5+qSM76Lgb9GHzKiJNttybA+AmHMj0AiVm64Ww5DpdtkBRI3SubVCz2jc/y6m7dDbG9VYLnNENRL
3Tzb+bTuR6u2IoPRRiWFAQjUws2Mq/chV4ICFQqdX9CL0FovTHVS+mLSjlpbmk95LpadUo5vmp7q
34pGLAyHWplznXZGMGyDu8vzalqY/Tilx6olXPKbbH0bFTvuAYOo3T6unTiMVav86BprTSEQjAl/
aT7H6djWu7Fs112s9/P9MpnzLtVW4vbNnL3nLR3d7+SUzatVG+0WZXgY05M65KQRC81kIxGuyLAW
FYT3GBuPZUs3n7Dm9mzTYRgA3VSZDpYwkz4xu12dp6x2XtmHduJcDqVp5j7Ex9prX23g7VUIC5NO
cYDz1Hn+VnmFCf9eYqa+yfSGYz5v2X7JdSWIB2/Yx1O7NqE5rM1zXYH78rVuqMKKRlN/8OLFJxFR
npoeyYXlb2BIT1Ke+7zb13bB4UnDeM4ukCH7+bT4LfTVS9eQowCCxujNir5/xkLuzBYGXOtSu/t0
bX04hqjtAVajzHmqFZx2hojIPyzaEZtrQycL7qAoPgim+HlZP80FFkVZiTJXRnHga3ZzOMV5pKzv
skpoHRl24PNSh/2cYIEq1SlgQGRedL5hyq7gA4g/oX1WDA9RfpQjqfV6R4BWAyx2svvGvlbFh5ZX
EfFroG6mPynNbtSulX21lvagTd/Mzgm0Vo1aCpO2t6JxP8TUnMohv/EqKm3ujyUZggQOQK7LPVGO
1Ism8LKrbj5QKdwMPSTDzzygj3gElrTauL8vwnufi9z30NkVFQ9S/aEwoNOrNADQuT9q78Y0UGw4
CNPbxV0ZNBYzxCjExWew+o3f0+pVriJgtnAQt0VU5wqOMizjSQKxLFSsFy9zdjx+lq++PpTkoZYz
HqK/uuzzwgi8Zg3p/fSbXou2ruTfznLzqIhJ88eGcqmz+Kzbp5kpRRpvtxP151iMO4h2ar+AkCbW
8z2H4GDNIPB7s3jSNKHeJ3l20zLhmwE36xjFwmUiG5rS94BC+/E4c/qSu2pDHHU5z6QrVRyf/jIV
7W1naDfM7ILGxPtUnc7vZaawW4bWp6/+luEJ0E2W7SHTxxus0qHhgTWlv85NFaWz9lou5SXTB4id
Zu+x0JqocKtjy7BpAobytnOt3aRZT2DBa/rD0ltlMi4WO+vFWaAa40X2ctttwQiO4eytzg8lrnYM
fAlJdtK+UkdyCQ1HeXbmKtSN5IfRmns1X+mNUHyiUTUASHfXi+TibvWt2qEJtey+5haQ2+9xYT8V
tgaXYR6t2kDXp75bu53H3VrGRwE1UjwVV1pffcvtoxEgvOMdYQvlQKlpc5H1eYs+ehDI/IY9bYQg
SmOJOpViN4yQ9iuNhlX3yNuYVh/lxkj5It1x+khJjNondVyjSn2ra1ChdiDpTesdWLPVWqIurkIa
Qw/M8fBRN0DQEAI1PwIDsJb5FiiJ329llBZi1zQkcJM11Kxjn9mBADQ9l9VeZBOTEbRdbX9S7h44
XEaa7OvVYS+r/ZYLOPjWIJmumnaDKPakCSum6NSzcbLoMNiGaicH3XBX8rBS1JdnNC8+wPP48uhD
nu07k7sfW/A2o2q9ScVjzPYdq7FQxpbXBiB+1ZS9aXTBAqTBoXXFg6vToS7PvKsISMCoJKFEOzCl
+rtizYEzDAFqpjaWkM8p6DpDUxj6N4+poIhxXosDLYU09j2o889C7QOmR0c8nzmZ4ZrfuNsDeo1F
YjGEOx4AbJQ+AycDl13tC3R1qdVBFbsdIueA6AZOsTWh5GAo5zoaoJeVOqOqwR3mZ5UQXrLEWj0x
cG98szoVOurely+bBsZKbmmQDImvpBwZ62KIz9aNDxwF1RJ7u84nyMziFxSri0IREkuoTX7RNbK0
X+feNyYOy9M00OZLpfkwlJiWVN/12exJGG+jmGFdieOAu8GPFFw+lZEJXOyU2f5kzzCaO93FyVCE
HuYGrVx8yla2kYJeXvOGSNvVYgr17U7qSVVZmdXDqHo+11iHB/SuYumAXMSDqg5RPsV7G/IZoknY
GvQo8ay9PHryNCjrh3zoDMO2jpacgXVx4maPuFTuVPo8Yryoh415v17qBuyOwhcsxiiGiPM+AqKs
hhVmxI9Cd04WdKRUyKjgvhHXBXVKY3Uzf0lMrdehFW+0A47gTzOJPal7ZoPy45zAM1gwCcrloFp+
rBwrK8mk2Eich/xiM9UdsDx3kwOVYGWFklz7xt4bE0O8q1fTiv2eW4hJ4SjxLm5TeaYAhweLVsFw
oGCdblsVx9O+Du5rO+R+GVPXWz8bcVxMw8fKEN9ynvYQNPtbfHGUOth6hsIVu9lZoWKl9hGf+Uk+
LcobdAw/MCrLd9znHolMc+uBj+izF299MNWzXXwv5rMaXxiDc1ZynB5XYZBcHspUPpPA9/rYfNke
QLryjGF7ePGSECC6EsDiGU2o6hqLIw3RRzM/l8hMZy8PazneSWuzcc7lqnAfrBH3xJLy/coT84av
Janrt3QLpe6D71VaUySQivTOsI7lAqGFkJiexVGQ+bsteZuzPdPKbsb4wek+KSH65vZK5N9qudwu
pX6btHdu0jPLsErM0NVPWbN82UWuXqNlS+1FTbND7+khr9uU+LBuqt/2DOVDfzYFTSXFT+mfLBSp
EB13GfwueU3KV9e4kzfGQBI/5znleaySLJQrq6h1NFGj4W6bag3h1Cu0FxTRUV8YrA6o2rDmo6ID
Iil2jMOT+WFPyXdT1vgcgqp+kSqRX5YmE9Smn20KAQzVdwYURJMRH1i7sn7hf5lp9IqfzCnhCGpH
xaIZl79LPdGsqk/xF72eWGuw4mKIxX7btjPV9Rs9tx/wAVIHV/6g5InvFNYj95IU6g3B3C3PW2Tb
TlGt5zFpDmvago4X+GIHx6ohF+Xz1xgC99q4afDReGeT057FGHuzCDocD9Z+IyeCPTLcQ6w+0RsW
LNmz9P+Msv9mNekJMpJU2dXGzoNSxMBfd7SE4XIpL79Q4p3W4U6Z14BDJh/FAHEq1QU6gLMBMcAO
VO5FNO2+GY13AE6Aj65S7opbhItvpIoYOvdR+koau5pai28ay5kjIeW46UKvUlF1hTyGE3smzWGm
60Fcwu+1Gg8exDxeA/COv29FcY8JTU3xjyKwvTAtPuPip61INc/zo1Eh+xb2B7DpKFYcORZvJw0d
aoY15hBLX5ePWtSfZmfcufV5i63nZgNkvzLUdD3yoF+erbXjOWEJl/cyVsUzZ0jDlcANmHQjNL1V
upBO0wVCjLvGyo+wuEhovhSLLg9qc69tL3JNpbTyURRd/KIvbqU4osRSPEzpApZLtDk76YhTYvpS
iNKzrFX7kjHvOY+JymD24+L0+vD/l8gbHy1Dd/jMGPWk2myDHjq8i2zRDiq2q5I8fflUeNewyfCu
ZXxZSk2eZJT2ZpvQspLqloceSYKyw2BD+EltCBb5asfljVxLdkP+1BqlPFqWsv2Sbt+/1okvgvBF
MqrLJ5ThhSvHdNuHBN+Av7rKl1vbU2T0lcH6aM1mn5tjNEA5LTpnR5vsk3wnG2eYIHXX/Nlm2LcN
vGwSldSUOIjYcZLQ3CiCIXchFePka5O4n92C9Nxy1qbh1XOu0I9oyDJXl75O18BRvY23/GGi5MmW
f7eXeEekvl+8EWKpTw4v/8tdpD6ICh6a76XT7cslP0ml7eGsT3ijqGZ/cCUzwQ6Qz17qZM4eX+QR
RjqlTLOqia5GQm3ktzG5eumqbqX5k/t2PfcEC+CLkV2Yr32b28VjScCGbLlYEpQ1q7/2H5xfZIXX
s250PEUohQL72bU7ZOeoWtLHm3DwO5EdJEU+JxCFaVQABfPsw7F6zlEFJd3jXG4nPqNRvB98cTL9
Q6cNNRXWnrXorfoZ7fPKXzK1iiBGfuLbCfC4SKZAq9PDvywK7Q7vkktfPs9aXVvRPXYgEKX+4Vfc
KSsg7QcaUiRayEHHbMgTqE3b2RtCKffNPS8ik9/133kZtsAmFVR4n1or1S+el3WWNs10XlhcHg8L
rVQGLNq7PFOYYflYx9rBU3+s5eZvEKkNBF28RlfP0EmEnGhEHfGMmw9bfcPAolAQe3mScAHPkoNH
LoAY99IwwOZvwtTDC3L0D3+I1TaUotxJ/5pfr3CcTdqVH9CV0m3idxNanSeJV/ONyrrfpCY+wTHx
5ht7sCJJhOulP/msYjxJkxkT5lhfiNNqjpxCeqgTSk/ojDGwpHjxkbgN/0TW0pTH6weyyQfIYwWw
DxWF15pNIyCllxi15xTfeTzaxTZUw1Cm/jzLlzfzNwBG0ofiHW7/3d1G6i8/pcEjwf8VN3IpqWR4
FumvO/Ymw1Euw7u5JKoVwIXcE4ONSKdrNTxJB4ing/tPB2g4rRS38L7wcXhGsRVBSSphjZ9MzZW7
K68lVw1fDzWg3tq46KS9ZkJy6cR5tgik9pDnlD0iWf8+wn5FwJ1pIDU61DTCYp15v9Qbo1wmtKgE
SvFbeoh8MSaEV3aQ4YkLY6H1MN3J4yLtNxMRU+JjR0L8pAGWXZD/wKA7gUPU9Ht8EE6EVKArlq4m
cM5nLZrm3Jc+rzx9LKp8Bu4eKV71Z5ZHxmcN0y7kvbFI0vWz2pM0eJ2byP2TxxOthNdWszR2/hUw
AU+R+kmQz5EGCqGZO4UM1AVNy3rKoZhjc6OmFZjiB+2fIyE3f8SH4OqJB9kcZlxYGXiXZyGuzOb2
mTO2575Y6JYWqI6wXB5kDAz3xew53262Y6Z1BC1mUKmJvAFOg9xx3sJtqI164v3jkAcIEpTrF5Hm
xA5aMK4kfLcIc//PxuW4F3zoUCT3rDw7k5v4Vl/WRrqzvJvc6h6xMKA8QmAWcz+aaSAfF9KcYuvl
SWeLeYUMkkvLYAzex2I153J6dKbpmC36j2K6zfP2y4KPFt5cp2kX9qfexJX+0scxf3SxkzQxhHNH
KPewxiU++XhyJ3gDKFiSekqs/Du+DQIgnZ6JWFauCs+drwVNvx0+kV77ywipnOLcEOfs5FOrHeH8
srNmK7Iz+5bH46wY2ysxAGAA+xWfDYfdcp9nMEEsmHQSueBikZxLn7YJX/+ryZYFUVH/rAaL1MRV
AFHhTWYruNrUjlFQvElTqojznOa69B+AUfhSgUmPlJVQbJwYwh/ezgcrI7F02frcDDJpTj+Wxb6V
5w2vCX0YWzFt584emwZ9gnThpUJSpNAuOynhUl5iCExkrGsV32lFkstEXt7XSovBC+4vk2gq1oBp
EXxIJ4ElLqdbqd1tXiU/g/HoUgjspf6cJntXNMbR0Z3HPDPIKj1w1PjEImm2wG7zF3lgUbz65IUO
Nl7Xezzz5Ss7h/jLu+Ea1biFQnh3vfmkxh9LmkdSUqfeAJPe3STE9jKzwRL964iRLKTrjwwmil2m
NlznKmPU3sUrEBcU32QMPuvTkk8jw/eokDxjAWTgVGc0IJkq+vbr4Bl3JvEoyo7JWlJjs5NTWhxl
RlK+2RlTX8oGrSLy8osSf0gnrQFEiHaRW4g1YYt7sje5eJJf5kKf/KGwr0Z/1+FV0UrQ2on0oyYd
VsGDN+G21XQpo/fihoYs932du71FrZEPkieCbZaPuxjVI1EIiaAnDhvbsOjLVVrCdq3DrEgi7qSE
27whBaEyh2aksdzBZxCgJfwRpVCSvvPlkxBnNf17qrvBOBnA7KavaIc5LtI5LLd+j5UdzPKTFvKg
kXrQSYI8hvCGMEdz8PbIQa5ZJbW3TYrKissIbqTnLGHE2iiyD0uxfrDzNsZVRm2cOqe2UMuVL/Uu
Xne7kHjpJwDd9iH2dHKvn0OjnOPYfl4LgnX7qsTahV1w4m3XwSRTLxr6tr80ix5MeGVDvz7X9hVE
pa9XzYvGKUICpuaGyE5thogKbOQ2yk/FjI8MFSC/I05Onb5Lr7yuJG4OBqFRvYHwJ9TSD7m10Ajd
E+Yeaq94kOA2KNMFagtrKPVVXL+1qJAm+SUXQEFiZCyJbubh0Ele/pV1y6bsiBaQK5kryW420OFK
A7schs+7kzqYiETKRa1i5FX3aKtjKOX6n5Ai81wZHK0Wbg+NyX615IFmxRGVB+kfMQ06GLB9oHGi
dEsfhvhDZK8UvnyZr8vnfvbjxXlUl6+dAcB2kf7hunT+QraN2CTw8uW+0pXRl6PixlEqHNJyihlN
AB6T9EeS1+Rbs4dVa/2kewPfGMbFdjTB3pu4ZBMqRCEj4PLRXkX+dEtuyHpJZT7ikDg0HjMNUdPr
mwknR6zzTqAmNhzzUpavLCuSFhwFILYY7IwZxlC6yECPrdza2XeRn4GMXSeKoCFAdtoiD2LSdmrp
3JEPSIjz6/VYlIi6lLVa6PuKnKuPMXT676nm7WfyqejmFMwIa5qQDGtQiM6SAgMpI3iZCbsFfRBk
Iehh+EoqSFWGBWuw+3hKwaCrQauLaNKnvTbpH1/3Z23RuCZh4jjSxd7wBJy1YGz95HtkeSYvkw6j
qw43MhYsi7Crh1upGqWukMp0iHNZuphg/QwMoRBrD9BOzP7saLAyJ19PC8nZjTW4LAOhcKUo4WIl
kWgrH2lHLqVC6BokIvshj6tU3PN8vzKztUt+kThFKeeGfmom+m6LZa90TK3hq3wUzo6GpKAApUST
Nbb04lBSuWNNdXKUQruaRiuvQ4fuT6nQCPRdcc9u4XDAfnzaTAgG0qdUJlq+0hSqK45qDcZHuPBg
pXMgrPQ8DISYAFICtxUYGvi3+kdRd8c2H26cyQgswD6oXfkpUID6VPTOHB3WJXaG0Byf52Z4cDhX
7FxNHc/V12hLMQdFr13tpjzHnRWS0duliqn56zzea4opdaGdWMzUY3srOoeLn0uZS1lL6gwX+gcC
VTHiYvPuMUMVJ0bE5p2D150irF7TUNRoz9KFtWWmIac3r8AdQj2PAp7isuuPcer4emvR+aCT7Oyh
AdNmX2q0OhllykgdyZRwgIxf8lWlbZ2K7DQhYTIDrmXxt9iyL4J0+mw3llxllAmlLXK74hBX3m4p
3F8GxsnAvhAJGVT4V6e+rw0dG7rtZpAahZhSvwWg7w+dhFwtrsw6SKPoJO8VQABHrxlN1nylaaVN
cDXnrcCKNpp1L8tFJQ7bhCNsucteMnkO2QuVKinQZpHKMEz2wNf0RbX5XeGse2lNC4eJmbO4SPeo
HrUbje4PtdvkE0il41bmeSGukbse63Y4F7Tx08VfJd0pnZxf3N1ONz70EpraOGFO16U23F3ipSdR
9qGGTtFLNAQSoLfpxUK/SIsFQQeV1zfUaq2+2OW271JxizK8oY5QojWZYnunL9P9AtbTmb83aOlm
vGFW8t7j9gbSbWZ2kap1UVO/G4yTNPvIAIkMgBXEHVYQQ66NnZI1OZ6QtuETex+b1VObGo9N6t4Z
LsOec/eyTQ6kE21gNUognZzRNMGzeYHmZKiBjCJ3GUBsCs3CSlfGTB/edKd6/X0/iYdkLMBNIqdV
HQrX/TXV35EG1/N8hfOWdfiaEsfsYCOTEsNNbUR6JlAr48ATH6O1E5s6wMTmFx+tuj63JOZrKget
Mu8xdvk6fG/SNynRNhrH3dS9TIGZQjzHzBqhiDIymLaKChKXkCYbAruf9KESj6E6zxDrDnvp+9Rw
0dFPeNWy7uqoc8q8vOqY4w3WDeBzo6IiXn4jFcB8GGdHSfO+S9ePurPBCbzI98t9oJXXr0kRGnWV
+OuaBpme7KXLVebdbe6YB10d9/aGJ1EY4+3g4GEV5dD7pUapkgxwnLaH2aDw5+LUSMtEx7dhtXTL
0/TN2JQkzR7GjkkR0tuIaQZxzY0aaXkVq2Yz1G+83+zutcVwpx3OlqulrzltrxJs+DFqTlgk6hFg
Fn0mxu2Mm2VbE6mqJDL17Nec2/sURTYSmGbFp9sVkdpWZ1rEbzu2vhwoB0A8KM3SDGQwzTxAhsUd
NHCXkaOrUdmoNfgFvSE5CmMKOyQtdMlDGsS+0CrfbHlNdXpJTYwCpYDW2k4Zyws13jHeyqO8blqk
UWKDY+z1Y9n2O00ot+myHerRInUMmhCi42+yPdddtyeXkU+4/OphmMS1tfvPYvXwp6E4lUWB3CSM
S8ejwnDMsfKg7WzeO6N3wiHt64Cy9vM2CMAhxdXJKbuu1YlBuXLPos3ruTj6p6y2Rwhdj9LJiTcb
E0T3YG8kTGlru88kt3TfZHK6382av8w0V3iQSdsQskjlBUtqaGHZYdLjJtPANZXPIjffpREsLU0J
ks275O76qvfjvWU00HckgUd5Ufo6wtIpbZYh+/F1dF1V7AeHN8HvBz4H7wiq9dtaz69VPNyrgxux
u1aQDx4fTumOztfkXC3iO7CmgKai263tCvRSWfuWhgPdVhx3KqiyHN1tHb3QzWPuNNdqnO68IQ0K
572e896XWcdEQTixEjNYP38pts+lHI4tzq2D2tOwlpvOKNLBwmSrO31Di7ve1yGSsmFT22pwhVq7
WnEdk8/FGJ8NOz6Bb90nHYRL7dzRL5LuLVcChcTHUL1O4+Y7C6EOWpg2dLBMSeAWOWrGrY9an4LN
0PIPkc57eaYBTb9aehaZBFJDFe8zV/2W2tlTumS3FSUOtbS+6Wnx1rriUkkVgE9aaDaYAlt9lgdP
EeZOvhCtRL9DHNZTdoOOlp5hXr84UGxKO+GQ4q40MuuouBF3uDCJRLR23o3pS15OJPtxWOqJkV2W
XBcCqRG/yaZa57nirPYbczBVxsqY+w2UPoiUjao5Yj92I1Q+xOZYBm9lNIW7UYxeryj9emZeJpre
JlbnaX/myvICFInjPQUeOyJdImVJCaHxy2H0gaRr289y+mxC6w3csMcMBvONvISdKNBJNKDXAEk3
3yuTQcmZUlqhWdRGsBkJnZfKcDMQtC5p8y7DOK1tfyWT91Y4dZgggjLQK10QCGtynkE46Zsemrh+
StJFq6rsZwIIr+aOmGImAx14XYI4tk5DVT/16vKcl/1Nnjb7An+pRpeDXAGV1Fzt0jrn3PsCGedo
Wjsobt1Q4aRwt0f5oWyFiuPsDMs3W6lu4LWLpGa1xBzRo/Q0bamGTdNpTq/3CjbAG0vKA8ZZOk1M
brvUlM1VvT7HojiZiUMVW6kav6PCSxQgHgGZIb30jTsjcGGcxhPS+gheQQ9EbXRknux3ry5fssq8
YDdP+EVRQ0W3M8wjPVf7wRpPUlVrTbxLcqoIkkYsLrSAJG4EbJKM+gjwfTM8eHTUxgcMe170uAeQ
jiYttLE+TO1Y7jtTcLD0UbskmlaHCsh4Kp74BeOS0O0QDxzDemyO6xIrgWMu3Q0i0p60UnF+QGBo
nDWHsGzzFrCBdmd8X5nEvQSFZRdvI/1j4aDoVUiJQqOhEHCtw/gVSmUj7SHOvASGBlNsURQEzOlk
+mwyBWi7nM+dIdyQw9qzGroIlMnxqK1KlzqrP9qckGSkm/ymAlUIjZB59ZJapUYX/8xV732bh/Gb
2vflTWkt45n+0fkhBhpzMOuqPy0AGS9Cx2cUgkyUbdNHoOT5EmqjSs22N+ogKaYY3IUh9p0w08u8
OS6w7mzmD6Ue5cxMi6asSiJ1TnrKg4TiAUDs5rbIhqoMlxVpHEU/B4aT4edDxnKEbuK1VUswgfNS
tnvdajegzFOdlb7WkzpojGW7lCkCnRfJeGckuXPqljk/pfQQH/ti6MN6iUtkznTPpojxnNe1sg6e
mOx3m1NFT15cwFyXmq/90vXU3Kwsvrr1Oj2qIDAfYDcv8KNq5TFrUocdMexQr6zlosVLfnTLegzL
bE2vnII2WuM19zOtUg4r3hl5fRsS/rilIbQnXp51ETMjq+su7jLR31GnDqRNiro8jm5jxbtBAUUE
TMltH211GcnCGenVAv/aEBRlKfWKpLqlS2hujra5kZcwRH7PXrThVIjBH7RY36m962BL1/oEg3h3
m5UExlqWgQdxW80nuvNC+PuSiA4Ai5wguIi4cugSc8b/oey8mtvWki38i1CFHF5JMIsiKcmy7BeU
LdvIOePX3691H2Ysu6yaqZqjcxQI7NS7w1qre9RhdaAfk2Ws07HUD+aQJA90Hhn8gLj2JWFDrcFB
UVBT6vQ6l5p+18aOt1GieVwvM82mgY6Pz5XloIqkZWEBPsybyJXAn9RXYWs2nJdUn0nXeeM1rUMM
qp7BY8j1xO+AQ/t9ny1+g5z/jXxaew0cwD06HJNtRePEu7B33U/zEMEmqXKaWHtLlaO3qQfaz7GK
M/psl9VVIzV2yiKz2CiJ9hK3WX0zqsDaVMv4nBodeEQnUjYa/JFNqC2Q1SJyUP0A3LDphpqtU1He
cdKSFrZdDlM6NOcviZbQdCLFMTCsiIqqV5Lfqe1mmzhx46uTuay4+K0nY9aj+6zApmUckGud6Nox
t6LJR2s+e9Q4vfTxKixcMbPyC8uZANMF6tHoQ4ozCRnluI+ByM5lAxdFne8Wr642VLK7s2f3Cbpo
mvcCRnnaQgX9XnTLdLJR+llXfZX6Jiu4noZJ3aEp3R1btZ5OqqhmLGo57NoIVCZleD1G96cc83M8
e7ACXZg5RjWE5wmVFxRkOFTYH2CRqDD7C7IGxzaivFYB4gYa4GYvbhCSrm5QPQoXi7pzZBKgOers
j2FHn1unsnYNIvBb7nblYTLgf8VqkK8GrY7E1/f4PaXeJPSoWg/5QARWZ98q0+gPsaV0m8gZFuT1
VYd4uB1EkwTqa7nUyN8hK+D2889eV0a/DA39HJhZ/9CnIfvFAJ05TK32GnCd/6R6EW4rr6mOatq6
K/o7pb42xJ/UyPuU1pxiOy/2RVLZGyfK+nM1V9WWdl4UYMyac2e683oIogHsK42ZWwwr3m+IPHpb
UM6xCv0cjVPsBy1UptTurfUQMgeLjofWhexw1LaJPprcvdOsPtvUS+WejCzoqPB2JpfOIIh0MyHJ
Mnqjvyixtw8Rw9jbJnt5mEmpWl1proOEdiEdO5xSrmFzbrEUVlZ2vhuQ1Q7bnpPe2eQfBjROlpiw
CAi+uikXTyBMQeFrdV3+sqF8+nnWooaiAO5Wi9wFIRuBFcxz6MZcgZTXaMaiK3nqz2XrnsgLp6ul
sGLCsaU+dfpEMcsF/YzIh7fJEfn1U3fCGCda6Pf5FB7CVqH873rxNssAwYej1vmhUUUPMOGWDRLj
xakgm7cOLb06ZPME/jt3S6rMVm/BWCnmpwAxPFwRTms4JdsxcZ/L0O5e0CVJPmGMgJWpETAdK9LX
Y82hKXM2puoN7T5rdQKdKcE7KahacC1PK8UF3haRRlshT95tUrBlpAZpVnHp0SlYBzaB/gBO/thb
zewvldPtI4dGvw4S45e8KzAc1bLsK5twHzzWtyTRhxvnHmx11nhPQZapeOih+mjETbPl3p1281yh
LrFwB8XuMn+OMbVfFnwwYKBm6FcCaB69AZRLHTXXMFbUW5SYFPe5tpCDNiocjKb8OdRNQQfK4XFZ
0MGRVraroLPArUDpXaldGW+0EtRYmcaw43uXhg3NpKznLM/CVTIZjRCzQciberppKOOvFdvQca68
/lCUYRyuonQEoFNFsAQgxvt53JETnwGjB1atwfEb2qdkIleV1oZ9q3KEHvMmdNZDlXkPoVYQy2Ss
XYEfeRwiOwMu1B8NJfulBLT49RS9vHecpPLL2jEPZTj0/hTgcfej0Wx7ve13I4ioOxhtYEamon/o
Elvd6Dk3TpfpJW1Fx+kxsnTy1jZdYwpFzwiYcTNC3Ys+uUmdHmt1AHs9Wt2XqC8TX22RCDKiQqW6
XtkHpUdos8g189ohKbXt0r49GstCQXWJlH0cDTPIIthe68yM5wsAchL5/VyuS2dAQbLXKNbVcUyN
1MhuhQd3I6wsAjz0AAi/1GUVl7V1RnR5OFvLkD7+m/jzh9SWCXX9v4kr74hORlgj0l14NpR9G7kZ
qzmJW1x52dnO3KfSdb6ZUX4MDQ0z2g0f0JC1v9JmUBMWTQvHNt93DdKyJOhdzXQuredEuGlKsktj
6omm6v7QGzM+eqOTP5fq2CA8R8+qjGQFGomwQqq0089KbRuf/j0hb0KD75k8EHiQbcPnNmgf8TuT
B+pL35dp7lx0ffK4CpJoC4WCTlZTN4IjbzOym4Ge7ZbJIR+J1OqD4s7ZfZjk0cbw5mbbcpRJPJLw
rmIj8MWHJOU1URouXHs3906yU/Jc2ehxRR6ni6uVkXvZc9O63oHUyjdU3sGPLvRk+YAR9TdOm4uW
mGahbWmhjfv7yBzSLK6CgM2VgwUiRfcyhqNJi1933o1Jq37+91T+jWyJvItqWASr+h+CPaVWG3M6
q/0VVVL3a2WU5UFkqqjf1+kln2gkwbS6q2koxi/5UkQfUEr/Rjj7r8e/7fz/4rTVQzYPQ9J7F5h1
4Sob5xOUJkBCFFPN+MlIP9L9/YPCykkCJw/JiZgdots7Cpg2uQwuLaNr3/Xp3WhEBC5h43ywiJqs
0vv9CUMQkVhIbRqU899XETpZGBthH1wiFVQwuSORh6vShwIBZVqfjWRB6bQh2EPq8/9e0L+P8D+P
lp//14wWpp3OYWb015wi46p13K9arX2ktfC3XQqVHk0sMmaQdN/t0rAvdfqS8BCc9SelhOGcpg+p
obzCVvtAUeovXFmYeGTebBs1Q9oU/D6epdVLT+NGu0T4gLVTfUUkbrfEy0fkzr/I4vEcRE0RbcPa
vhfHmEp7CVxDmrYACEAIlgKWSV4NATm050Hl6k9c88lqWur7BqDXvxftL/PpMUa4x/gtnvZ+Pl0r
SOiza4XXttiVM17znN2SenoqqR7870/SaLWkasjqQwx+RyKFPkY0jAjqNUNKD+jdqQEQEidwIkg0
/vtRf7PSKFDa8JvRQUCV492zaPY2VWOrh1fDrqJu5ZQLjuNCDl2vPBtCPvKlBZywjZJBsGogeW1Q
bw2p5znKxiBKW6e61oJsdduXSh37dZeOPRWb3Nj3uVOciJvQt4uTeuOVC7nFhlpDMSkpBE14yi1Z
TrAMI7Q21Wo/mMU/NiUEc/5HtzUsNb303u3/gdRY3JCwvk6GSiqc3/oxmnnwFMGH/0Dq8o9HYZP/
axI92bf/dZ5xovmx3ir/A+v3b7vP4IxJV1YRDH1nrZZ0LJxa7SI4PpRyMvOuEdEyZbgYev3BnviL
vcdi/OdR76xTHgZ23ymecgHhssqcyQ8CenB5gtQDHfHv/af9beoM1aErBhocKMy/G1dpxpHTWAio
QOaJ83qzJOTGu+2CZrQajyB4BLJGjVADwJYDWZrBFFoB6LvoI0kDU2eV3l0IjPs/r/Ju3CZ5stpt
F/fiBlZ2s+c4Ezqoss6HBBARpHWoPEu4cxvSjSFSdcAUwNx6CmX/xlOLc0JWcYVEjLJpBjs4myCH
Ac6EcH+9UoPEq+PHFyYV/kAfQaFTlRms0Fs7VkLrpqoiwIQ5eRLJrr1VRNZWMRv91piT+z2oC5gv
uhduganMvpeM+OYxKtde3dR+lZBCr+fS2TRLWW7L1qR1dVpCVsngDf57vf5ycyHPxL3MjalZtND5
fafPedLy9oZzaaqmXolYs107H9wmf3F3PNSBRHrGQAZGffeMNrE69ENt61IXiFaRSqjq3VIVYE/2
KkWEechPS+j6/x7Y3/z33576zn9PWpJY5K2sCx3n6kM3UKyB44lQ7ghWqVaDxq8cNfEjSPmHIqiJ
RbSc2ua/3+JvR4+eUpZpamTVYff/Pr1VP+sIT0XJdSiLU6MMn6ijb6xcf+mGJCIJr37/9/P+5gTR
9knHQUfSFWnyd8cvV/oyaF0tuSpmCMA9R5oTnkfl7jqtmc5to6cU0CnFdKm7jpoRVDI9xnx7QGfl
gzf5293uIdXPzSqW4L2Ge5SqeZW1lnUJQO8DaK6qh2Qk8dD7NXUoqpmULVVEB7IPHvw3A4QiAN0L
eLZKauv3KaeX3qRz24bXsPBCip1dsEHHpkOGX/uwoeCfOxvFBhdiI2uroe71bnkpwo5p0U/EiOBa
FFRrQrWhvGCdJ8O4J8qlRUB8dpbmoxbpf14e8lxH5BboAYrs4O9jNIMkzNV+Sq5uOV/GsTggsrRt
7frUmN7Dv9fxTwOhqfguIsuHehnPfPcoraTHQkpWGxZWt7JGt1zZQ/GBI2j9OZE6bWxsW6SlkTJ9
v1nUwtOaRrODi1Gi21yDVFjHUZcdXaeHtxQG3XoYMZR2EfXUDd1F35c1se4UAMlFix4Ade7a90U+
mrtwrN21Xn5pxycbyBdJM/PUIXW3dXpK9fZsLJs6TRuSd41HrbAs4vPgtshGuAm1Dd0sAEbAkmnm
3lzPrVrtRj0294qagA6iF0Q+In3rjm1yR9OLc2O5wWvkFq9lABArhk97R+TukWSs0ZjOh7WpPCtu
CKmzB7+jKhZ3nwqWLTaGZMP15K0rA6Ry7qDPmqkm6HPHa75EYV1kkKUCG9hmVfppBV/3f11WBPxp
K8XhxK/+owsZdXjSlpG9XEwLwX5VJ41Dl4XXfz9ETOxvF7A0ZcOwG56uoXDyXhA3q+lM31LwucSF
Vh3joiw/NzM4D/Rc0nPnDc1ujBobxdPU+8BX/NP6y6M15IQc1IrJo7w7mWWgpp1rNNUljzMCphFh
KNfvAbgJJNo6juriR1SRprL84LL747w49G3F/Qa1QH8/03p3XsrG65OyLapLY7RU9qqw9GOVqti/
Z/ZPOy+yUHJtExTRUud9ymLMInZLk2QXPUTccQ62i+qsoKxh8WhLaZbKhbbTT9WIZonV7R1Kjh+8
wB8mCL1T1LbpZ42aLMpN70yQQc/NrlPq4tJWiaauSs+Gij9hjoGTol0blV34QvHKg0K/WEd67Tnu
bki9jINr5QBDVWQ+KJSCXK+ag9bP1iGYtOiD6/fPxRA5cMRr6KeLatl7O8k75bbehc1tQEO6j81b
W9XP/54IhGzsP646kkbcAZ5lEd7hEL5b89FeMhBURnlDJNtHIxmklbsuqWF6TogcenRIYZPnpXd1
nO5EidTXtdK3qvFHs5gXq5y/x01+V2jUV70fJV969E7spEGkJbyP8vYXefpdFQcgDpNn/OtDqxcX
He14OEsFiebmTsvRNaWcvvK8CRhC9RM5v4e081ZtlG3TZkSIGfhXVt7FeY/8SbF5eyE6jIr6XOD2
n5e4X8+Qm1eoVz2EAMTC1l5Ts98we/s50fMVDgPNMfiTAgxX2FQ/yrq6Gtb06EQIqy46dB7QvFD9
0rM6oH9uN00J4q9+nMN8N5nzY6t62yFyX3BuP5nL6FfAEZOo9fPWPBRzt3F1yp2kG9Iq2LeVulbq
8oEN/j0DoW9FUbZWwAKXw/h10JvPmUZPcXzHKqsuERDDNtc2Y6YA81TvY9h6S1FXPk02Lk6afzHj
+Jq4EAhy01lR6KMEW9A2AxeBHsEnT50eqyB/AqN2anTQV/w615DzQCH1OCzmzgRRZI/NZ0NUtkya
cjCT1lpBSYxGxVur8u4zBVQQgIKNZdOr2cyXL0Ae77qxfHQMRX5i3fGTSYLs+7kZH8MoubOKYR/a
Bvj98dOoVXex0wJCNsHLx90+XIavCeiL1YL89K5NtLUOB8k1Zno+DJuubJ9pcW+sYlY4tKJ7UNrb
MW42S1+xHbzPKZxDv12GW+vZ68iLbnpgvaiRdtTtctPAkW3d8qyACxjVcGeV0+elK09xBq8kqEzf
AjWpdiictOAN0vlHWykoFMKEHPpDk/RnRLpOZt5epyLc5vCAmqLZJMDF0orydTDfgL1sZNEUO7sL
A+c0RP2JjW12+sYpp4hlmR9zOwvW/eic3Br2GhIEJcK3IdKbdByAa+Z0QNS0s0MZ0XGqDY3nmpVb
QGbLUfMe3fgyzv3rbFY/Wiv8agOvqQP9ZarzXxqE3Wh0fqB1eZmlsDd5xSHpQI80XXwYdPNcARq2
QA3Q7+DJsyZSsPZGM6ZPfdNJUn+dLaPUlNkK9V1WhrtmrA4l4gVO677UTGfZgXEbxgZPPthMMRBe
MCXY+fToLvibs6JfhhJE1MgMN/bVy2z6KdDZBC/lC8Qnh/6+ZrW1ExfXxC1vuFxQwfO7srafcnO5
H+LkNlvEhZWxS+xs8EcnAadY18gIKEqoPZYJ0FgN6IFRel+RxAhLe9UNANAyb04eHWDk55RQR5+j
qzKrw16NPQiRY34s+wmVDMAkenmWQTY5F3EFj4efjclZGGEG2OZo+T4qE31+7QopBQpZoU69sb6v
ofY6GS/sBBA0UJivPR98q5/AphizbiPCgLTUWhnBeKhbAcg5G6t/iUJgy7ZxMqxb64y8JLoTja9X
P2cq/R3EjgayLtITZ8rObQq7AYIiGgp67t7zr2JLDY65PiyAfchPT/Vm0k0i7vYkLxs6g+8AArDs
ZwJnRIGGQ8dulR3R0QrC8r60munbTvLKCEtEMWX/QHs3dH3Hq6hYPYXmy+qsU1Lekn0BEFu9InF5
17mxn1rpxumSJ7WIKVQBNFURaCu1+Fzb6Sa3HZKvoZ+jWJG15jYKXsBDvTRRsSeunetkn5bzDbji
qg+nbQtfkwclJX4PaAG9+VFY2nmZfyxZfHSBi4xGvc9GYUq9EaBlVnXrpmSHAlgxaiooXMGzIktp
LGgUDVA0kuY6AA8tlV+0KaYVl7tmjCnE37itN7bWrw3OC0ljYR7ZrQMLuljZ0oB7tmSR5ZQOyrBT
CyRRoBY7RvipK7pzbgcn8J3rro82mkaP4ghkP6K7TbSdeEYDaQXFOqR4tBeJ45hF+ULQeZozbJ6u
s5wz/8cC2RAmFWd4KItkF3MJWUg8iCwFr6u2Ncprn4me0O8bkSl71fhOgHiCjW5OoaN/qqePCZxN
GxYRf9N9RvtjQ4RNdZBPTSiAOgECis5a757xxteh80B7QQSdbrKqAz1AGLeioJUx2xtmRmMrdVPr
09f3ZinBvdjwesB6eWibwdfCZwkRHAit+TbMToJQirarOg1AIFgNxZYNjGD32mh/5jaCBKqxygBt
2lxkbfbQ8WEWnl6QvWYcPoVr30bIVfYMNbCHsHgkN7KS4aiweGYHLmVRNGfudt+pm+dQC/xw+a7E
FdYhNV/HtpigeU1+247XJKoPZpJCQXjkGMC43OopzuvyPYkg+M3GqZqcU0klAO7gkjuQXrJ1COtA
76pXDqWfWwi6yXXeoflvjPqdXdefEcry5XQ6fbNSU/fYcDbTLD+4LX8IWG5xuOqsu0wZbpmiHDUE
RQj9/HKyAN0ivDyBHkzG7dvZFMOhPPNCbxaeIcu11OMB9XPni1lR5ULQ9w1WAWEsPaV/OTNpkgBk
MGULlrQfnmoK4EYF+qfvV3NyCzmsrLuc5NYwIYA7wF2ik+zWhD3OOT5VEJJqHIUMHDsghiel7k55
r+006OAaEaMh4xARAeuQwNFMh+zNWEK08EcPG8pbOUsib6Y6NLqlUuRFr+MMI7yAt67v5XRrQHig
R5GSA0MKH5X+HUjHrwGl7ZgesXld2O/IDG41FhYU1ytvsh3mizcKJOAbisvQPAD9UbPWeB+ZEiM1
XruWBo5Yz9z7kWuC6MwOmf3DsV1Rpl/bU733aJM98Nv49mtNCxEjSo46bxOEEHA5cU5WvWrMBlGX
LzvSDsaNFjffeLYWPtscKvmtYrbvjPFnmyBYq/QJ82WfkKG/8fIdbJTKK0HLfJtNbRf2N1N28IK8
iZ2Ar0urlUoIHFaAZwbnQgkfd22Bsl5wl55VNgiQwV2Tjz7Df5TByUORZLxwVEZ4UTHFDg7e0s0H
PWm2YNehlxbRYc6NgxGn/+/iylCb1kGH5VMNxFKPalA6N62GRNmEl2kJv+uMhvfJtAfZoIZ9bsdq
k3SfY1wOeXrlZNfc9DZi44yhOiYq5KCuPcnkcNDXta7sc5ZSpsPWknNjwlOZ3BWNKCCvm297Ww5t
W4ocjy5qak9Mj1KHhwV28qwP3ar24ktEYygKyE+JRzfdEpC9qlSI42irOCl/qstnDAtTnsPZidf5
nK9M95scj5gbQOaNDaUBQiZ3ggaNRYJ58R0L9wZhtw7ylqr0oFkeaOO3T/W9kY+fZDwWTCtAnL/k
Nyt3/gXy/NSXBiQmuBR9fVcDFqyFSJJmu2nOTwn3ugXhN+y9cw1JMNYuEX3lljyCHBVcLVpD+ojt
XHWglcUyaH7WBufZ6ykJlNY9ms+/qoEEeT2ELxVCw3KPK934uV9sdkZpPso5orkdknSoRBgse8Wk
4qxuVaCe64Q+VjN7AujjfR5qJ9VxdhpUDMV2Nn1b7o2mT+jZWOZczvMmccN75JIuyFCvxxg6xACr
ty2Mhzrov8UejJG6TRH5RGvN8+gN4CXPYzZcS8/YDHl9lKe7OTBOyEpgDe8tWv6VxCmGF+GQ0CQv
nwDz4tjDGwhMweOEPwJbuQca91BH0dtyqgtuhdZwHY97mTK5e+y+/x5N1pewnBE34g/p1vJUePOl
U6ez5RAyLWqMDer3vVWPglW5qY2QupT2qS6zG1vwoWicQ6cun9qxHjaDPV1p6boXQ+diFSzb2AYG
HR6S7BRW07kZgs+jE+xCb/kBnWxXaqODygyB0ZIvq1Gdv0QgU7km9q0X9quhmtEnKC5q2B3MPtoV
regtAEoMnG1XZI/uWH0HGnIEWrXNq+g+COqd1ho3REB924heWuwV2I3tWNMyjUlE98k5pLr3Sn/4
S0iwOccRmDv7QDF915oBmk+wBTwtPdUpp1+FLy9bCjcoW9U1+YdxACQ0/czC/FYa2o56b8mrNzRU
yB6HpBY/FXegG561ykWKT9fv8zE9ibmELPqlTMxHO6wfmiK9f5udOT7B1ELxh8SZNZz0xVDWCHvf
A6xFkKl8SUtI86qx6xxEb1pwzH1u33kG1WIGuhj2tlyWe7WxjpBdV55aQ2KI1oXr/arD+mRxXaOk
5JtR95CY3PKNhvim0YSg+8IvspWyWd1EbJUpLI92npym4ga0gXLm7JtxtV2wti16QzVCAx53pVu6
GzkDZvqVtMZaXNyBBans+TFcbphWst56pPlDcs771xpGNae7nzD28dqmMmvPNgwqayMGx8CfNZAo
XUz+PkP6LJJkVdh9zjJEfwbtriSIzop1o8Bc60xc0+2YwovC1hQzuCheRwwlvhTEurVdnPhQscNy
9XZnMSVyl4DQQMMh26Sz+y0xtK3DyqqDfQ5yFHD78d7rnV0yokmCB6VGziZ2wxUIPb9FU0tcL/md
mQgwho3acTPjRcjlCN/fY0MFKl4utUi07gBtsqv7RUNRMNp5CuospDuxMStZQpkly3kWo6x0yb18
TRGRAachLygfDkBGpiWIrzbhUxC9ahMxvqR6oY6oQqOm82ntPuG4oxz/IrZWvEq5pbMHNXyW/aCU
ySPDJzwQh6YOpzPyFzIiVsEk1yAu0aIrmzrTd3Lk+DaatCsHzdEGeAw3PBM6ERxplS/2uAl1ssPN
2TKHNR0c/GY6WAQNWvec26imDPFK59ZhthHaBWQNO4xjm8efeClSuie5T/OJhGfKpkDoBfdh0b/w
0DeXi8kOobj139LoRWP74dgqxkDPgR/V+JTk7RrRcaJ396Cg7lSx4lyCpvdFbl6qV29xEmOVSQ7M
8e26M8L4qMBlNn/JHq2Cr20rpEzyHFnDHbU30q8qffnG+duba9/J7BROuqYpVWFqJ6Qzd7wcqv10
M3qABYBSirq2MP0SE+ahvdaxH+J8qHh5BFvi4YEpFvm/1URMyAh4o0ULYKE9dzSIraeCLfwgx0QI
N+NIRZb5W1INSnIPz8iDr4n4okM4joR51vME5rT92VQPcjKTUN2x7ZvZPmbk22tzunFEetTQQiuG
hTT4tMwRvu6czHvTLTZeoG6z6CXuhl3MJawruwRujRLRpEDWgWkTt1mOmtm/iInMXHPbJQpqM8q2
UevzCKdIk32LVB6/yULKObVtS1g+by8/MC8ktSlmI8zCYHgcQ2TvNEu6di3O9zwecQZMHCqxSRRP
lOqeMfHPlljQYBco9I917eRS4o9ldA1V+k9sIubOxkGVMx9o0lB6XJCOC3z8KzZ9VU47vZ7WYnck
tkupj1BtqJFNmuFzi9+BpB8HSjaHxFwt4GcjRG+NzzLYpkPzvR6inRwanRFKBNny38zeW6iYOHuZ
IzH28t/eVPsy9GR5DE1IsoaxH2KeSFSAgy0fImdSjC1bRh5XFaIbW4kLWNcBWgSENPS1iLvP4qXg
a6JsjbVC+TBS96NlnbCR8hHWqK4NkgspKPUOZrEebZslOmf4xRILE+fRDOaTbUFdY92ZCDlVsr8b
xkcIv0Wb5xD009EYk2tQPBP/nPHG1zWZAEsurSGGTG1tec24UvbyqLe9hOyPCHPm0dkgTqURAa3c
CQO7W0N3xalKtm9+vP1gQTaGbrGqMOa58r13SbbeG6i/tNxI4pQuYjWZ/RLapEu5U956tKOj/Kwl
LEIz85sYG149SL116mm7BGlB0sKy/AZh1exlt8FzUWqBpoljxhlu1Htca2I1jiQPh9+yZf/ImeBL
whqJXYHXetLxP8RCym/JKstXOaI12tZk4/WRdBe1d0Yv91iG2IM4NSpCdoZXyjvZdrVl8+GMstkZ
Xe/YD00YrLFDYtVK4rMCEvdof2ZTS5gDoHmNtRxK7Z5PNdRpW3J98R1LxxSxZQZ4yWOEtRCbZz+z
7yoalwT9J6y0TBwj4GlE3Ss5YiYJP9sRGbBv4fjAGaDPfeRkcmhs7jBsp4lHRTTMMSBTtp5C7Ca3
ithBBWEL9UVV2vveBJxBGoG3ljNoq+0BFIqkR/QehUI+PzKsfQUTgQTd2q4UGNOkMPU9j8H8NCXG
nXfC9Lc/U0IPZlEWvhqRhFa3st3lyhID0lcG+NxvFatdV/ja5OW5E3lvo3+RP2NKFa+5xGR0IiIi
uVTYhXodwnLkIuOT4i5iAp0XsTOE0fyBTrYg1Zx172Wnt2elsa86L7yLkc87mwmPcE9r62Q4AyJO
zkbnMsunB/6UB/MIeRIHz0SwKazT3YzjKO8r+xY7TU4DXZRsK4maOiZyIVrhWzBUzgZRMearUvWN
BP2ZAkkUI9B9VhP9scK+y2U/FdYt4xJPU3vvZc4pcId93P7q7Y6oI3gclOg+4TJvRlR4J2AwQI6m
6lOESIRG4NRo3UHWBC2hde3Qbwbfv+jafUzbDyZRLBwJmVlvkNJ/EZMzmuMuNr21gcfi4gplD8Bi
NoGIWak01tBQtS2mTUx0ONvQqLgf0GM2MDBykMVvrERPPOru3JwcZt/fl8pQrcocUWh7PqpgfE3q
LwmDKc3q2kU95PYoX1Wq9XayZOJYlt5Lvsh5k59DKER3liveZjgdcgLLRfJyis3eNJCDVDesBMtT
q/GGsfBKrclULeRGWJiw/dqQibLan5wwmXy7IwfZYu7mS1Vkd7r9ZgiZ9CWEzdJGd+Ly5QGy/4LD
pxOqo0S7lLRHlJYHPequGbFFUeRr+hEBiO/ebkKWn5mqtWVFr3qYe/vRfdFJaHvxFSGMNSSjUzuy
9XOGk72W3GCGoR6L6YFZFx+ZjPOaS1F8PrEUcrWhlHuSrQkVdy9EpQrVFxmUg5cklk2xFoSGhfNL
ekgOv9adRuyYHrzI9UGTk4OcPhJ0xxSvFSKtDwROsnOyq2Tx8/mRVlKrIbBRK7X9DB9jQr3DcNGe
xv/SG+8YAmKTB+MYcjxlk3ZoH6Owo8b21m4LP0CTvmV+cRmrytlCpuIi/OXKoUnno8x8bKY3bAu5
PFs/Fsydh1C03KON/e3/LTlOXPYgQ5BbVdx2ubNaPL6MyJUVFQ+n6GEZxcUOE1OjX6rxjhgPpbty
8MXm50lGbmogR4dwk/tikVVKTaSGg7vGcnwelfc8UcmADbi+jKEkqJCjOdFRgU+ax/FMXmEy+5uq
9uKvcb2H7B8x6w3E/dhBAYSVgqKxZr85kplho9hL9WS05Z2h0s0hrw5q99zit5bYuTS0KS5yKeAL
eYknnmpF+sAbi33AFADeJqZD502mXvkeKMUncAzXyYq2YtYVEftXnr0anEn1oJDLZqsYaYuQ0LiT
z8Eb5Tu6+03WKSDn5GWvEiFh9CtSSOL2zVW8LWxUtXApNGoa3Lk7cceAJW5cYgcx8YxFMvckpQ3N
fsAaqa62kUF2UHTosFGk3aYk8SlJS4BFPDKEtZNH7VkyzjL1vCXrl0QvBU6SOKcFkQ+eNePF1fET
cxJDy71dsO84nXq00OVL2arsJtmKBF3sHhx//kmUv+MaXGxlA/iUHhjf+YOx+Z6Pv9RO23cup5gt
zr4Wf0RCrCwIHt/c8BCZawhvxIBpnu9MJJMlRhInp2ofxaNXpc0Gd9ebieESR59o0xO883Ky4cDy
Su5vL96CnLM57GicoMzbVv8mrgPzLQlocQrcLnpwOJKp5m3R31mb9rNlnxfKdrJjxGfHr4vQq6/p
LFEyxBr0w9wj16rek/aUw7WYN/ytXNip2ncWkUkQX5DjKN6V+LR4sDrzWrpXfkz00ZaxOH/Mjqmf
USOE5SoNhkkaLremJ4b+LsNfIsoqtENLUDUdGJW8lHhcKlwkyYsqKU4zQumsjzCJG7qoukwTD5Tj
3+Ait0aAM+K++TKSc020Zw4dJi3GjxvScsfVJ4EXA3mL9nFPuhiSG/tsyZyN2Ul7D8JUKjiVc5Qj
Jjniubd2Kf4P16Xoc9XmPgl4jYDoinBensfpk+3Shr+a3j1piXknQYTcXcQzoPl27CcUdvz2zV0K
pa6BLyqRMvtXAkm7im9h1K3IcKz6+NlEM6RATUpe0pvp/46OMoPgMzncAwxHMRlsORyQhDYBsvzc
EBB81+ponumwtO+Zcbn0enOU8EALIBBXNpbp62DQa5otJPlfm56Ww5MNxRcT5yFtwSKzYm1v38E/
9Es6S7Bd35wB1d0w78p8S7hO0gF0QBk9tYZ1Hal8uy1d33ktjQimFu8aDzHEaFtoihbKL4kGZZRG
l+3a1LkXd0Lc1wy0w0Ibk2FyNgYpa9nKEg5a3RafjVoBb6XQHQbe41apq6NDMUI8cvYR/Wl8lY2k
OciKZw9plJ7L6ktulOhGooP2fzSd13bUWrOFn0hjKIdb2x2dbcD83GiwDSi1ctbTn282nBsa2y1p
aYUKs6pmxdGhac2dv2EyNxAPoXP4lhIBNFf1JE4lvCzqMTuje0ovljAQplhKtkq83ehYJwzIS/Nx
oRRzjeiFQ58V4B+JIw6dh7vlOpd7ahDPBaQvePW7q1eAXWGW7Z0ODodOvw629qTVpoZ0BxLR4CQY
sFsrlKjzAQgNw/Wuo9oFpDl8MMvq+eIStcVMWEgmWHxYepmvxviUVDFoYW5ChXwxe1gbvq7EOIWC
IWnky/NBprJyyVDP7AhUOKfP6ryjnM9ixvEkAJrMhHkC+3Zh5cj43Ptb9W3ihSsjOYzAVpizWK4M
N3X/aHdr5HhzJj6p46tZy2/ThyC6By9ElVkF9hPr/W/rOsCNbK1yAJjBLYV0mr/LDEIHx8ML4+I/
kI3RBDuUj8jmrNb3Cxxo/I9jklnfhvyZ9GKulv7it6g4BsR/RqiR1h5GNOjGfCyqtqZQm9AiJgs7
yAOrazAqdI7i2dnLsLuiSBYMSFj2w17GLjiKneGhBvVRVrg5FrvCwyDOn7VDuRXfW3PaTlzd6pa4
gfSE1DgHQz/qtlJInGx+E8jWx4uSw84lstQZOIpJuBa3qvt3ngibIwQwMxsbYF/RofFmsPLDeHkz
hhpnguym4ZEexofARVfiyZBdgV377+Wborr3IIQIOJKGupuAgGKklES65k7pshcwmGFGf/gGiRlf
WHUGgKhDr/GvQBPuyXFiZaUyEeFUBMHLQYYbi6BNw/xYmHwybYsRWc3E43ZpEZH0xvTmVv7eZA5k
9GjKUWZXTIb3GTn3HEgMF92ev9GtcYcDKfMMbm/8Y1k7SOIO4xClIPM7jbrbrX5m6PjdPqGY8aeH
5MO6wBZmguRkKCLNGEIfvwduDOwIdnZCTkqLoA/aLwVzFAUQxDYfgmTGn6MbPTsUdE/Vd6Lo43XH
sPslNflZIYqrD4V7hemFZX+W4eByzNiQ7vS/krwA4Rhb8sQgmJSm6g9J/TGgx4q30icmV39SaHwz
I6U0QQEvz74EDNIH7am0XDKjZXg6yUOSuLehNUEgfA0Jsi20K+1gOSJlr8+1vxRJJnrGIzfInOg4
Ys5K5i+jvZMjcKlDqnu327IbdzLgEv7GXA92/AA8orimtFkosCI3jryH/EgkmUR9tF4eGbtsCnAW
87KrLoAGsLsgw9sINozovWVLIsyko3DCSe+UcJJq5gpGFIs3KKvOrJRhHLQftX9Z5Sp8wbBIth8h
gl3miQDNdHyVl2zPjzowkgyCO5AnbWRCGOfeeKYiVmw66XFSW/nB3JYDkzb7AbLPuLoPWBJ8RQpF
Z66e2ttq/uN7IOMzLBvw7Ug5oCsScBefmJggDdgWuf4V6doB0NFOSFY0J5EP5oQjwOli51ncUBPE
T1oX9jB/5ff/Npx2uwKn/MiuDDhwrtXL/OP77tW5l1MqC+kSwE/DxmEdGavrN3dQNP29kYbDjRXI
47ke5dW8nww5jGsNTlvAjWEJgtnU2Q5LSrAFreYH32ayyMbircVZyEkYYOcuuGM6NCbR/AaIgl3M
WeE5Y5pS9/bNd/yHv0ecUUSYfmb02qckDJpH060OEXHLvIK3jzDqPxve6Zwbv8BeGb5Rg7bTLhbk
pk3LMKVEiidSBjlPq7XdzmSSNOwU5lUHksmSJaCpY1IEdCHMZZdJy2Ayg4RwLOVUbWgl7odpiYQT
hZqF/rMpz+eXMq6AG7XLURNaxauwAXeb7C/sRO4pmcpbpuS3Tes5X7JTERBrNgyIkn6jwLiL1+DT
s41aSvD+yTBCOE+T/+EQmsMvBiJhK/4uJqwHSMSYIIbIQGVzUbJ16GrEJednK2mcV0Fax1FgweQa
xkAHebKe5b8P+T12zgEkivPQEj3TCeTtJx9cCG3CWctokM7tE/Q3jS3ZPJpAX1J8ssM76U6dy6te
kd2vu5LBfmNEDiFDv/8fsy7n4oJFl1rfWhzWDYEhQIBDJ2zTZ+55I0qz7rTIaQjdFQ6mfHOJoGhg
TdFtpGOhYWnyglTTqkgNYgjUCz0wSCwK1xRkYNzzuIQ41WUDcMKD2+ryYYNaO8U+NvdapyD+YjaP
qnNEvaEeb+QeomsQ4i7Sg1fF8ORf5JBp/WfCOcHTBR3LnsdZtcnNkHSrSAHB++F5TEUSsZZpuLOj
4cW1jRP5SvwWAaF7sfuUJmOU71LX3I09IIdRxgUDysv5lj72mNLjsbQzqNRftQPC8oEPFgCiS8GR
ko/xiJPBJAPEKdqNuY29zPFl+klb0LTzRa5iRSKbBkJMtm4Fd6+Uvy6JiGBx9IQmCerEDqFbDI5a
+U+ty7C74uKGtuFyedEhuRqhVXaUCUQy143MTQy7G20y9lxHIhsoQoBM+7t7eUV241UcMQmcp9h5
3ug6rIQVOaG8vO9z9phUqaxhoUkrWL9NP43hQ9sOI7BpT5f00ENgJ8dHslJ/F/TcDf49L8xySgJR
bNlYMPqatF2BsEdGKvIJOSLMRfI8hrkZ4phnt41PCj1jJ/BmkgUYlAIjA9SLYjpxjRFjPiF/RwIC
TDjCvwIr0DDRMoBuQrnYJvU/K5zXDFYQB058+zdYxDnCVWJYiIaKvEGeYlYu2QlX8cWH7gVd8175
Q4s/PHALbU0+5uqBzc1yz9ZXeSHjT14QU1RQozbrPxX/98XlPco+cTF1IAk8CnnmvZA7XKQZZg/R
2PKg7/3dDp6DSrnY+6v/T7WTNA27RAPGnAeI0wxLQ5AtwalqyN/IzE/5dAIX5KPJHVzAdHknQWDo
ngXSfBYcJ43gMCRQSjRjAXUH+gCxkUZ/FUhJqkqVbbA9IkF4GwbENCs3Jn9MKUnnhryVzIAqde94
cVmhnBt5BYAMLCWj/Dd3iqUIO2p8877Kv8tjiTZSmDnxErOyHmVycDVD4DL+5XHCbHhFFvxWsgoj
kA9CYKNf3UmDpDxJ1q8yH7+tl/R6cBgTOgg6/CsyyZFFeHMvyfc1+JLDxsUv2P3ICS7UuqBsG+/W
MqLXJCfD0v8WEkGuFQxfoR99NMkKiZBSOvMV7Hq5ddFZFTIGCrJyEKCOux4IJobnJXZ1i68cZkQk
kuYwRpYks8xG9gJfASYuLJmC/3wEaW46SUisaTF17rRQ7AhJr7+j15nU8xmx8AOnx1yVX8iunii6
MbBz3Kk5kidzRer+Xi49Bsn5UP9CoGk6/Ufelf/o9MCWdkYCxX5863c/iT933knbRgvGCeAggLsf
XYhdiUlck3zArrhcBx+qGVq28ZfpzYOnkbszdm6GCZYrUYlDNW82tXv5Pois+9F2kLwHp2+flXFl
ZtvLNZwRDM/VQKcVcvQSZ/qQChtoT8fO+ysgNUxpFh0oHDnijkoyWov6iOaXuBEYxSS4gMqKgrEh
hSCtKGTs46tUpbg7B+ePwfe4ZhghnsJnJwzBzfLB25MTg1T8Le+5CBqYKD9kuHKm5a2Pi/MNEzu6
5GeewsQgoPjXxJcGj00GCA2HDx9JghjQsdEmAQ6FUhB7Dqu6eBrXZ6ab8etAc3hk82vAWMLAxkgs
GbYcFL7EOvMXxLEiWi3Up9hyPGyyzWfIrLTwCgBEvB//TczlJPPdCRfM2OlJfhJvL0hNti7jkZiX
2EOsYSPKWmM38D8HOnUH85EpiPL0YYxFmHZUrgRPp73rIQjdx9pOILgwTpJ6Ahh44jW25t3/1Vke
+RGoUIioyFMF3UPRCdjv6A4B6rpNsDuimIRDpiVWHEohIq10O2xx/XJJ+sO2RTceRHyyLXT8hR/L
nLKxkTBrdjpPLAUYrVZZiKz3Ss4JXhcTjpTOx5N2QU0LBHakS4NEVSdrCPyRwBoOEWQvN2k6Eex+
FjbgYQtvHZAR0SH2VzVB2pgfEX+FRdshwJX/dyCdcT57/zIxdAKjZyZT6l/+vY48syXL8d/xpZvA
W0ucgf2mM8t3Q4RVjEmCN9464Z2CelLYpB1rYcfqch+F+WNwKY9JndxsABZDMEBztoLfQ1zL5svS
M28Kx9F9Uhn3l/Fzg4yKx/IM7TJ5MAAMnDU5vnLb/pm1IUkfY0YsD2P4Uk/PW1M8jJX3m3bS31ub
jJXlcu595yAPgRnUloyC9Qf1V4eis/aCizwyDnzyJRVMcYH70+CXnAMJKrYHrHjIhf5J+US6OlyN
33Fu3uvM47qGG/Tu2HnEBmozvRodPewzgA/xUfDo1YLey9HRa/JCLKakicxqGuk4sEfq3Vgem7iA
QrQDlWF0UYAy8pmzEhDXbbzfkjgeyKB0mgX8LBb72KbBavgF31PLQ4BEwEZh/MdPxDJ6pLvhD7Ls
WFKKtp5qm2Ka7r/cpGeHSWY0iW0MXkYBxzAg5QLPnrXkAglnTSgyDg23orcEsQuCu96MCDLHWpo7
oXqGoeyYJ46LLrmCmdZJlg5f5saoMjwYCfXWGX/pEOhCVFeKqS5zR0qHr9b5r4q8OA4yw0WAvkcY
s8q5YjgEIrj+6iDx+Veuaz+ilvkyZa7kmsn5/EnL6xMz7uDrODatYF3mD9NaD0eQgXvlWBPSN+Rt
xw1Y83WCJVz+erq8h4bUzl8UAcfOZk9KOvHanXM7YjMn2Se/E5xpt/NZmRzCMJEQUs1kIGEgIx/Y
JwyMMuM75UXIQVCgX644O1igKettYc1f5Yzp3o19dEubox2Rl8V3vw0ryWjOp0OWhjakUdh71NUc
v6O+iX0hxq/ZbJoLlIE8Icmavr2biboJ3tMWEbrQBpdjD5KlU+ITRrVIYW8i/L3Pce0E6mFSL3Q9
Hj9Njht3N6KrR5VYOLqwMbJ+EvXMj+vlD0oUYuBXec5S81vuQP0AVTlX3A/BL52yUMk7UwXBDCoM
uRi0BiBLl7sLqdOukC8BlM/dC/MaF6iKt7qGbdD45AUU+uDefDEboD1ufvMUGTJ6NPFpeYWKSTLn
9hA8cEYW+8MOwVjm77LYBLQLQVmHFy2n2dKTWYIjtOaD4WE7TRScUenWnGWjcxczOJndylgderZi
kfPshlQlZ5iU0pSyxYW7Sj7Cr7LTOmvytCP/2o8sTVue/wWwtP/lcXCl4CkK0OWPXieRWilFchVD
jbv5Tud9i2Cgv3qjvC2DHq44mcC0DqLchY7dqBZuVSz/KcmCnZ+E07tLUE3Ym6aSvUw/awws1DRX
6zR3/riPoydZBQO5PgpbYmJKa1YGUDenj5NMyXU0VAfOAft7GkiMAdMwN/9O0hahyxXcTm7raMc/
lKPVO8DB2OGVsiS6AD5pDIPNOuInG3QFl+6NpzcCS/wZe1uXFMFwyFEAmgm9MqeeYDlTzldqALCl
hmZgkx/VALSwZ6SQBPvpAuZFzqjeSKqxNZ8kZJlM5RZ2P4OikspnENfyBqQzd48uxu3kuA8styJv
+fKjzA5h+msxooMQ8xHGxUvyzuO5T0m1n2w8qUlMSm4WAKzy4VveTbNAEen/V1+qFw9LEQp6GKMf
UGiIF5v9q1uwJ/8NSbf5ewvFbCEugH7pQrtYjFr/W82s24Le1JM3pkDo5Nq8OPMBnQJJKCXkqMYT
U8Y9gWoRLz1YQEQRDIIWMaJn6JxfBQ1tqUlmkcmrbYUzSEEHYZr8VqYChRDWM/S0r+syvDuUCcCD
wsmX02b72/egHB66LnqKXXoWFQmxQ/IVw/HyQuT/ZQvgR7+sBpgeRXDT4P8oek6u0+TvdhZ/BMBb
8kwWd36U4qyd6OSu23eSnfYSeTmd+5aZOsyaaj0vmmlnlp3qS859u/0lnt/dYn1u23W+acC4lB3Q
LuYr/rqNIem9D7i0YQnNElPm0p8PwmNa6Lr+Xc39y2g8NH343yUoPtri8r0h382YYPGzlv/FVvzF
NmjKV15Qh47ZPzvVdjQn82mCFf9moZ0KnY+KH2QFUGDQQf7Ywce5m2ukYxGmO7KNTtisAqoUM2MJ
+qF85TBZ3a/FnB7cdbhQZeXd9212wClYVsTasI57WiTCmtg6u4YMtWn6FmeSXPl/bGaujnP7Werw
ylC1vA2+RSZqiCDBaQNA4tRSQnZYStqbwBQgJ8coKhPnIT1e5LzRKJJVD03qUM0kOM2m+zJByHdV
1rjAQhOF/+QxDhvQz/aB8DAR7ltJjheti2r7T2s0Z7mH4UzVXAmOnBnhG2Gw2Ztfw2b9X+Riepik
rS30+6y67xlVG509vRM31boNBLRxcGbqzvwy+wmwH87e/4raBsakZAL0ZhpJXViphET6MG+dVwcH
6SWkjEK7Lc1I9bIGCpUju7URNOHplySlhpKzPa3dWe+pqGA2W//TCelnA9vxjxz4EowpKX721LSV
vTKx0e9IXpbrjKXg9d2ZDpbE6e+F4ZKQ/8XJIswuqkPxChPKgGvna7lN95w/pYmRIMVe2F5byptl
scuWEDYlydUu3rFWeSdnzZwnwRxpse0V35y67K0kLlpjlsyhebnH7tms4MG28z9+1Z8Cq/mpxOQN
CiFQwmKXU03bYnmFJXlQgf+ZKLMQ/gnl18bjxfiCZCpY5ClNvxqZT14bvTqRcgoDDXlwJgVerrkE
pX9xYFI0mn1J1qDyNMaGjCwGVzbrI0OFWPsEif2NDRLHj0pqE2YmkF5ZF7w4zeNgIgCnbXapkacU
IlLCb040NaapIniStCV2j9asIG6ikjUlysgdRTUzUsXcdQBVHqLdPBMRmZf1nsZBTwMdALqLx7Dc
96JdXkywVUF4Muvkw27ERSXuDEpCEExoSBirjwM5AS2NWIXLIGx1EAIyWojKmTMNBLA72XOKyErY
EY4fgEOjbTrzgvA9yueEG+h+uJDVgU72sYjnvv0w4/lOCFOwlb9sC6bs7VL9F/rxpPQb8jrOCVr5
XyildqOdwoFoIYxhi8Ok9SJ8EgTdt8tMSfhIhGAPl8lNPr01JPegavcd3a85ZYQiJpLQUmt487f5
TvHaePDvYh9q3CTGeF8rP+M8XLuLozcIBN21JBIJtsq2WDCmm93GU3OnzCptwlW1sdToM0WMaJia
T0FYmjh9alEhaHyWHp7djG0KIjfUP8nJPPZdeo+jx449djBbYx3h2SlPIRxgaQiqbNAxG/vkqx+E
55FaRyaDvvQ7t6+/MJEm7Y/DYfxj0OAqY+GWdtqT8iUMfow55WP0xqxv8BGTnFld8CHi44Y4veMT
ot8T8WPNAc/wyNQQmNWXZ6HYegZd4T+sunoIu/i325Z3QUmDBFKrTzJYtCnjzqPcID7ObLHUPyrZ
gDspf5cP/aSnmNuJD/2kmS7K8W1zFsWE2ZuaDilhLBCu0OrzYXaWeVdZ3uH6mNLerfOXxGMnMVA8
zUvUUXTSjGc3d29HqznxgiZpBx7ZM9xS9aDQf5z6mCY21KqS2nbf5+6+9s5QBQi3bobqJYvHE30r
3gRnxuF6rysMk1r12Z8ozfyF9HcH/6CtGm+PSdBf6y11FVjQQbUIeUn2XLbqFeUPFY1JBlX9TclH
mpoJepWzk/RapDT2jw5ICCIWSqq7v6aTXo6eI9fTYA7UqpYAOUyFayp1PX0sZspB8S5IrKFW2U+Q
nZpppmjMsErS8ZOd8G/GffqUgjpoTh0UXPOEHSHTQ9kZWlOfhhYdDa9z0q7pH5R5KVy12/COZN9L
0LME5JTeqVZeiSp507/1LW0+Am9+mUnVkfNIng4DFxY/E6kp6+1R+1tHj1FbU/Dq9c0jpWePil5q
B12WZucW/d6gETwKxsaZ8sdd4/kfRgjI30ynhEaG+7or7uMJnmkCLBlz2fenAZnukR0jfUQQCenm
BTCeYwQp+CR9Fn5nOFI8JtF2mY7o2xL+WKOaPjx/OZDEuHMWntZHu8Qbn+WsxA3wPXBzuBhktUFz
76d7LQLDZwcNHh2VqQXm7iR/ak/iTrLM8iQZFqJUWS8C+vhpGgvtaS5DOjMrSkfE8CUsSOsYsAll
ZmMHTW15Tcty6dXUg1PBDfYuK33GBb0KCfOp6v9guiNXwzb4IRPs7zLizTiGITyRdK4NIQcOR9ob
o1eA1i4zmpjPwmwYrlnnzwyGH+ICAm2au16xa8t0TRz5U8T6B9veLcg5niisH2fCB8mu6P34xswf
FWBhixV+v+sbgiqcMyZEv9UaYugzG71fX+te57YN5BIzFL164V99jSzfdhHB8Iz+jkya6cefqC1G
lHXrmyomrT46ZU250NyiJ6uvol6QxGIgUc+SvT4zS/VM+xS2doemEGVXlYcnfIV/MsXzkv8t5gfv
xWy4kO3gObAKKocARm+bz4lL48ZhYq3Xvo1JAqdhXvRZ0WqiG8EPEU9czBrqZCqMzZrhhv21XACD
Yxw4YL/cL3+6HBlFUjW/Eu2VKoVB6wq67ZY5/LX2kUTZJslo1fmdRHw23tzUwHdbf24tdZwDmWso
TyFK0RfvCwaTDsHW4CnZ5ADml+CVXOUiSL+NRdCfo2q8R234IBy8lUo25U4qcVbp4FlJOkaUMesR
ZbNNk5BdHtF3ZXbemqR5QQGb1vTduVgUKzS4hlP1hWYOpBbNtE9MSKDKsl8N5BTkeM14hEa2o4SS
wXo0EKOEwTgFdYNOnJMGX8e4YA2i9WrXY/+udKCk2BO8BGqMxnH38t5dBILRGsbxMhh0q4bXQ+cU
Tvb7pKRrZP+HHKzX9BKcWPdvPtJNRwK29vuBRRZUa83RgyIGbgno0k31KXH78xhExOFq55zQDiPM
rM+k5N22GHIV56UfIFDKBg+gLokIxeShda5m7zEEXl/Ttf5Cmxvy37L5Px3mzltIHUvy6VFDFtWO
h4tJUR0V1WzManWglUzwKsuYLjwXu83uBnd7hCSHMqQwWqiHd762NWTZiTMDtZDsPpjjKz1Ddu5K
99w5SX/nkA7+BI70jm5MKjD9Xe4II5EbEfvnjkiR11s/fLSEHGfbzowDPNvDrbUA3Wzt8gjt77NA
rflCX8I8Q4MmfjTfRp1aEmwkimKbLFv8Tq/hP+MY7DNIpRDEUIauh2Uxfo1RHdwEiGpdEaAm6Uyx
J2hBTKw0IS6qvG+e3b+tJk0NBoqYbq2I5hd03pzLkARn8/LFMcITrhiJPkBUeVrQyK8mYmomVFLN
0Z/cbh6uODmnKlyKfVHZZKVPZL23x5nyVQgA6WxghBGeU3o2NxoXZbTjayvaRK/pa0IHjtsmnd6j
FNFTefYeZ/4ATzu53nZSAJevjzAUksZhFV8rhPbqlXuXjLt8cjmLGMqP1Jaehi53brMsoJCemCuw
PTKZCnkBE30L6hIAUiH94DG9aYspAh8n8Z0oMOwUGK4kbrew9GAPmBQxgWxf0TQZ9ivKGhBaxpw/
jYDWUfDQDgSkC1fFAhm3aXz7A/ml/Cld0dHPIJvWfTDZT4ruETIc42S/kYIiKWFSdq/0ceWdBRjm
AvVh/YVxcy9gbKQBhx+dwjC8E4fI6LYfXQ4dEGkxBvY6j8x7i27fPvJ8otgN2VNQ9UtlkKQpFHr3
cndsZ3khqNDF9cOmjI32CqYr+3jz9yNVHCBhFp0R+s2iL+d0NfwqzzsosGkuwUNejncbkJzy/vs5
ulqtwscVT6eVBGtBcSBLQPI11nH1MOKnYgPhxTARV6jPNzT1Au71gWHiNv/ryNcslhV4iFR7nEkg
z1u3SY6ATgvZ+Qpa8Q5xjCkBTTn57swtfSV453ij8ddk0xu38V77/L7mT8qWjapvbm/tSJFrSCXs
MQQYAjK38kh3gSnQwsHk7m600PoH2FlBsOy/DLdGyCjWYU4ebdYkP2hirGAGO6RBjzFniHz51QKl
5AVtFFg6f40xCJH24Kz7BKQX7JanXdFsMnHGfFe3zmMuupOcLKC/uUfKFCbIGCvNJ33FOolxdS4s
tYW3pDxe7SHcB3zeP0rhkU7VrqU0NfsEG0ppAoKJGYFB+LyrYJTAn36lJHRYrsl7PQbB9Bvz6V5O
o5Q97H23PgrAj5eDlBIKQ6B1hc22FSXELby7vAs5qZwW/FsjKV8Koz6na0cfIqRIMX7GdNPzqV5h
LBKVfJGkJX5ghhsLSojUwK+nGAM5T9S3ref3ifzf/o+sS7nAcnF1yoTvMYJLPl8xAPw2xXPXbXvc
fBIe1nXXpO4zvyqi6pheRtiW/BZUF8tlXI37KElUjftB44hz4dl3Uef8ECP2PhzH+7W0v3XuSPcd
+tX50A2YyZfcTP5DLH8TDjH04x0dY+ksY9MyKzOcZO9RxX/nIN8ms/3I7PWHx5npyVykCwCn3/yD
PiNp3r/unV7g7WzZ7wOCmk4xX+NhOI9J9liX1HBr3EZ/+ZoV86sVUKhrVdVTMnbj29AH92SAfePs
wEfUl/8LLnSDDByYLbNfsvOmbHgJ4pJKo9g+zJdsb8QA+nCBJ17/J11qyNummREjMPogM2nc0Z48
h7Y+UCi+KAGsLymT9m12UwMNhF17qHRQEZt6cSzXxyWMv0NhXt5k7XKUQWLY0LQ0lr1fHNoIpkE1
DOSqmM/I8/BroQOJt7XWPXsg9IvDBGDyRqugb7kBtxnkqeYN7YqC3aAQQri94W7C50Mab1hYv4Me
0q868chqZbyrkbs39Ed4CKqgvKsKtsEQFuAGBurHgYskJCdps58kd9d8umtC70y3gVuna99hrvi4
QoI09HI2n6KMksT0df0S+Fl/ExgG7RM3G4EvnrccEeY8zG19SL18D3GJe5N66wIpjLuc47k0zzOC
F0CV9FYi4K6dnyZK1m4deizVTcJIa7K9zZjTTV/LoUqovAjrXQg2UTtEtocxgVQpOvi9cbYL+yGM
6se6v3y3cY/bwKfw2aNnvOWdgLluYQl/6YoQELlcyHjtH9PRPemzqgfgSTzdMH4I6+XeGaro1p4r
CpVAgaeFZFc7Pi8RufuZcyo4xl0Ft4WPp4vFOsGy0mDl+hdijWiNDdRjvPj3kFoeg7UlRj5OX9dh
Ba4Jjx6AE3Xbj2GYfPiTCXFO15Y7J28PcZD+Isb61Fnxqa+GhzXYjpZjE/SKdtvQndNhZJ4SGuBs
TwawMwbKM03kj31qT+SLGGSjdQjdAIZiZ70vfXiKPOs9Ce37APK3NGzbXZ9CWuNO9NEKadkjqayF
TCPyyk0aTSF3VlAE47+ayJXbkdY5ussp7bf9AkZvcKwsghW04H2M4ZsbcCFKyqOJl1GmAgxdj/Rk
g/w7oMy+d5PXbYq/NpcH8jj7EtwgwF10ujcQ5cfWHYkDTKfsUhOLgv6FRkDj2bO9N9xtK6HtoUvb
HKd9pK/hp2WyV6e5vaeZIXWC6fijT1u6EVHQi1nlNuRodGkDQWR8svLnSQ5JGx+7ZLndkuE7GYf1
zcRqWCv5mtOFvsn9eo7omGPMlyfPz/+g2ImqUhKrwIx1MQ8lZW5mvT7E1kYv+aH63c3JdoiZqaDM
BQ3EX0fXbu9sl6pWJ6U/fUvfpWoafxfl9KKt2SzFa9T4yQ9lQStQtRBjvS2y9t1qMoQOWZeD/Ql/
1jmP8wM0fpRy+hiquF/aRJcls46lT/1Wn5guCt76PZbm1xbl74yXLxsBzqEOv/QIziyGUWOgQlWN
lpoGXMYui3s67n1J6HEjIFE+mOWQjUO6qUwzmLzpBU2Id812a0m/+3EgZk6ndsMa6cFKDz1ZPBfD
6e+axPou4J9WBXQNTP3p1nYuv2bTuez17HKyktvK8fVmtMm1ebU4I7l+Jq2gDi72bT8m00fTUTXr
DCX0EmV/nALvwfJr8hMDt9v7NSTaBThxC4oVYXwBKcPPtjnjIS2afjf63r3Ea7H5L4o1XReX+AxM
X7eXuSPzBKfKiy/nhdYvuy6L030E5hC73XmEuW7n4OrfLDZMPutw3NzAu18maEeCNf6ULxEuF2sX
9/a4r+3pa0LXYmi+SXvrDADDmQWpZxe9A2SQrnStnZPThGfqblC+LPNnNoYvdU3ObVdU4LY00rmV
SqnN8FHL3pkeRffxR1Zs/0H+yhae1mMWFuQAjf58m00W1WCtPZBgEm+/4o5O4YpRjnb5Vad+DqoX
fCeYH6bwOQqsaBc54598rVuIQ+w5IKhPk8MM2sTfsuV8O1xOJZ22IKHM772s3YfDdJomQZcDC0gX
ajI/l56jRucW4HCADzsg0Jd9bcwaawUccGdfBiCpvosW8zYy4tU7hsFkwSjZua0CkXTBofdjmzwH
GxwqFxSS2fknouhgHMzuvjP6feSHJKKGFq3/1sG+K/Ly69CF5R0OlrbCPjO4yRaO2X+e7Rj/A4c0
ux3tX3NoEUKKdxBfrRWSWgEO17UQ8dKcmgWdqJTgmWy7Q4VwMnnlmZBwsKbhjbuieCGWArpqsy9L
GimrYLlJM+fp0k2v1kQDua55oebnqxFvd0sCT3U7fWtHh7RVZ5d6lXFjQMR1m0z57yQHIlc4vKQQ
73vd/yF3HNrl/UAGEvHslSgtQuDGolw564uffgCBENZrMYekoFINYBSZoknszkq1J32QQy1A6pnN
oc9754/VoKUxyeoS+ogxfSclRi9zyb5eckCBsUpvkgUsZJaX5I770SMMVdUQE9mnrGwfjYReJ6lz
Jrr17MfwZkHLRGliWpN9ZEH4HX3Mc/1Es0ES0kmM8ZzjFtbnvCNX3vBvY452HQM7YNnXbFDisq9e
ZHDuoS5kGA7mcNOZZ/qN3KYwm1Rjmz4Phut8rXqHnOxs2bcXh0JcKD2jrjapw9/33bjnY5uJy2iu
CwKPXVXflmGb7ac6pM3nxUp28Ld+6egA/d5H5NP3oB19SJTUaFZ4H2Z3Z+VOuvONx7i74L9gJXXu
qYf18+K8F06BFCVo2OL6X6AIW+Z3vgErOPX3Dlle1ctiffe38ZNx1LSM5RDdutn47DOVVPGUz5YF
EGUW0Jw4dIyJd00Db75PeniL0544n4HzUqfW7do0L2UfHSryoVnPyi7wNxGNk3158Aw8H3wTu3+5
NOuhjPBBq+8TT/K2j55+XOQvwHwzssrB4warqN/RCQAOytK1jtVMf1BaFbIDDvVoH7YeJisDwsEc
msatvG26t63Mj4H8j/WxjbCkAzjG9nPzqZfnY/Geotx8HmgHHNMAupjhXAGaGvA5S+9bZM7H3Lvc
h0ZF7UFJr1TPVMN39/faYkPSPTlBJtJX9d6hAeNYB7ed9XVBUvVe97BGK8It3Sf+tDOoZ00MC54b
iHbt7T5ztj2Nb2hKs954zUBXS9HAwi7oHIvstEzduehXcJLms48yd2ca9Y5w5kvU+weE83VqGGFH
upN4QlsLSX0hh9f42qDUvewlLuf33D8O9aPXubsBU9AqaGaXqFpqvRkB0NMZ8wjcBi1IRpZ/FzUW
O4BOzCF9r+Mm+GpOBuGN/NdIzt5kVq+N1e5HKPpuLs7bGi/0FxyDX5ea+GeAPWdC6YaJH8Bl7tEn
NeZ9TWqw0LY3bZzcri1sdPbORaLbhKO1T4ZtPbAojSjmU0ILdDSvRg7gMH7QEX3f2DnUsvS4HPHf
/VtQQGz+jcKWArJX0pFhK4drtrM+7UmOzY8yxGiJSiCc1D00U/cVo/sHXg9VeduuoKFtFH+p8gBe
w+pnMiVAriKL7G7Zk0Y07bf4wpknqJJDswzibdTwRcCttwTI2vcQEJP2HFNL7RCBDaa1LdLDMIDj
+M7zpVkqNlLfHOOcCP5gvRKR+LGs82VH94vvg8y0oPLuU4PCui2mEjp5XYqUIu8AbBydZdcnN3Vf
y7z4Xx0EuwJCP8+ZzzT62PWV+7LN1aEZ6WVP38nCi85zXHyxaRi/dtltsTZAy+2uCzAwavM9HcxD
0vSni6W0yOngjeNjYSZv9DPuKey3CQdPWbIvQodNLlKKFk+UDMUFFdODsvWwLRmmRUxovbPzvCBn
jnyNoDttZnhfhhZUZxS5EdZj21Igjh9/u6TV6dKuD07slni/G6XC80eYhnvaIp68guwksepA024c
O/DfEDeWVr3AOG1/n1ClMkShd2gs/6NZIbqBcH8XTebjQNhul8ztZ9n69d6q6LfgFE9zYuNnF4c+
S8gqHWsCpcCRdkn6XT5t0U0ADj6ySpR83Tl+930BMIN1++fadnAZmHcwdH4kbfnaJ9Z8601UwbqM
b2iPue99Quz80+WtCM3vcqs9R2O2M9kXRm/9hCH7B2T6uzlN9iZn52YNjceSFuELixARbXcL4+AW
5VOfBzAygkNFJce+SIgIZbebVe/HwX4NwwHC0YraYpY+W4qvpWH97jz/nIkWvfWtF6BjDlV86OL8
yegRb95l/Z60dk4DUkhcSxrI15f/I+k8liJHtjD8RIqQN9tyKg8Fhd0ogB7kvUvl098vuZvp6QaE
Sso8ecxvYI6WyW/nfSWGDkXHW7CEABFrV/PZ9OOzjDgUxZBAmeg7jIYR6WwfAZDU9LZoRnngGKOK
XMwMBAGtmOKXUVNuWo6vhaZAYcHAq9mn2gIwkm1M4d/tHsTJoPenDiCCZ6tmCW/QNksArZMLi7PV
izcjz2dqYfSBP/xROthF9dlxcPQW6EJwG9rqaiWdHxaWeTUt+SXjBR3lZMMiSXOb8f6ec0gGA41V
CNL9Q6lp76ieg5t8lZMGVfuHOdyO71YfIsm/TQYavvFkEGXUv0jhomk0fOe8OFGQfuTfbFNDU3p8
LOvOIOsFzAyCqvnJvKfBo1/PSZFZT3yb+uGYgkYDF0fQKRS9zdtKnZbdjjEHUFdGEqjTLPmXWtAc
p4HI1SGtoTVk9UY4oJcBLfswIRjI9Th35rHYDXa+LzlN+LFStAoqiaToRWeuFTUwAWsOUW7BHZm0
Id5jPU2tSR/3UOqvcQeMmOQtEzvCD+f1iF5m4NPP8l40zGjGmk6/u1cht6HFDR+Ep0iOlwJAZGyB
nA6zYOfKjf7/biZOW5cakkcMp31t/DWYjjwKvjyTq8wglaOMQZ9/0AW3x28pBYsf9Hl0bhnsuUwL
g24ztdFjKipOKEZH0touPDguUfTeWrYZza44e/Ei+19FTRBo+kHg9zrgajuO+nGJuputPLRT47lz
qofOtA40jl/dUuf60fJpMCIULtuFkclZ/RY31m+ykZc672+BXb54I/AAjimDghrbS/Ohm3iOPQmI
1mY/DGzTtY/1+trVx+qQSJ5RPElIFsXwuqR0kIM22ScVgDBDA16BauaAQeHKM8S9wjIWDploNq2V
wXTUSJb8SmwWnLWhTUIR4tmrHc0HOEdR/9nKkk8bpaHskCTA9hqN7VlRDfJfzSj9U9NYuLqn0W+J
sBqsMXZGXut3x0I82SjSB2gEhKyufRISA2RNrLNEOwZR+mEIddbH6d2bi0c847+YTu8oRXl/uIHE
SkJIq4EVOLesplYP6h75eItpUD8mVxXinLj/SvvqPIEddanRLDn+V+Cvu0QZA2ZQyzT75SCYaklA
hs1uTKKT1Zgbde6rn09TG5U0dLVnGW1dDwDhzMgiBVyQDNELyii3bmm2gWMfTb3b01XAPNpDhB6S
pFuGZQeaJggAtoplk7YGKE/tV0XfiLbDYLtXjykOsplhK8WRZ7hBX/JTzqUFPxroS8sUYqGfbsfn
SHO3Vaa0dL075nAbJDsPcUmzDOsvBC/HD78Zb3WTnCYmshQrdC1L86ntoke1ZNAqPVqpkjobDrQx
NmobppEfNp5DSshCxos7jrW1Td5WlKCczOz1/8+yqvZm2oN3W0hhQVrH+jmWXYip2T8VrjxAVlJP
1gtFhE4uQdvu7o+zgQppnu2yGSqG1d+MwvFXiTa+RzL9cpPxA4fDWzu4DOzn8zBGK9YHagwthYW5
y4oZkbYYfG1s7HpuljIKYx2rveE2fmtGpEYssewrmTIMtkqicUNhQvYkMZ81rAGlYBfMpRNZoZs1
Hzkm8aaDRXediaPXGi9+rW8tnYAcAFRbzJPWkJTo2m0uMebgsWOp3N88drPbo5Ia1b9gnjZRU168
ND3i906/ezxHbICaxES96A7EoiW1ddNzAWuku8qLAuvUMz4C4pVGyCJN26iqn8m2QDlQaiz2ySH+
mDmoYks7T3n/JGdtm07RIW9gqk7mv1iPnnQYIzBZyysD+AvQJSBOy/uS96HWuUctth5TOg5J0qie
n2oJQJh2yrPBId00bFAzQm0J2Jy5xEgo+ZeCw6CztVs0aP9pZnsbreKeGNanusrICUZQuFrIGCyo
vq7A8CvFAaXv1CfI9k17usH7bAmoEPwXEPfACZh3r9TqWCrGpdJ7TwoENdz21iwEG3XMac1wLJbx
AGoVkDo8vkrUWKkhGmYwJUmH+zR2r0EG4dWikaZrF/WCmsV3aIINYZfUXzjqNSuZTTcRzRfczT+j
ZKDikscpclYzdtNpgOOHn6w1OlFkaHtNwEkVEjqm/xaRqPaVzwpu9yMOGVmOYaCfzsk2L5YnnYK3
8MZjiY2203Xe2sjaW67TCSfYLhFaqCYTyqFDKwA8uuvt41L7z4lnEhrvJ2VQuzZMndVWy+Pfw7Kp
H9Si9hybLq35YmLYYczOy4CbNtq7zbltlYoQU1BYD/7nhMlEQIpULyIcO105XshQPetS116sopgx
c28/XLCZeH2GuUhJb0F1cSA72oX8IGMyMQL5wzUmJrIslF+dTaXgQ85ibenG+0xVRqnhgMinituo
E8vhDjopNpxyhf4qlofAeJJLfYzJ5Eja4i0X5oLo86rqRy9AraQHlazwa3PGOQkUgZUHudqB5MP3
giu/YLUAoiTayphS+qGl8KZklSxAMoKAlV9PT65f7tIoOwYyRhrQZKiE/pn+q3YRlsbcKuMAECw+
KJo7h3xPvYvlR0GWYGvptw4gRQg2XIfcAQcQ/i/T8MxBq/bQgBfFPFhXPmhZRCuO+ckiQpAOuanY
UITiPm2s1X5QP66/8t+U+if/JoXiZ/hcmBCtB3QaK2rggXqwzd0d5zzXHwg8fEi+ramrB/7gL/SB
1pzMmkJdoVxF0iD76iKQAx/HV+69JY/pKT9UoutRDdGnsJ4o7/d1/jvZD73zIeQj1/FLHOhEueEG
xsHA0qQ8MCf7x+N26PGpp6h+FHk7uqoO4bwDb0HyE9jGZsAWYTEwfTSONvWHupV0cjdZg0A3FV5u
nXJS8YWclktwg0k7bC0kI/zlOwGgMBgv2YiCow8ebTK2kzke6M6tSe5KZL27AUyL2EXGV2E8jAXd
A/mPMl4tiuanyjHqsNrnFts83p8owSlx/xD00zc+O6tKffQm/22BJvMVGJebtDFXPQ9FdSdGbDrj
5Jlv4GFOTFH5wyWF5I1MFFEj0b7RrA/KjHXiR+tkQJewhAlxRyuAMIa8hPZZWgB0RzYEE/kujAS/
lhde0qqYxldeGosaW3AAk//Z01tevTKtWo+8SJdGUN5622q4kfvyjbwEwZHmKgOXOzJzG39ATsrd
L9EzkV6lkETWv9dfrfvug4yUCREGAT2IFkgV8U9P85i0U4/OgHsP+Ot+aoGpElEuXrRCpb6xZz+D
W1irNfj3kfWLhAirAUAj6TQAhrSjguUOoZcjgGS8MEQ4xl6NRPElW9xT0s5PmgBYz300tnOnMcII
cP7Qpp+cNF89whm1oO7p/4uTd+CMbFDXOPbab+mH5MKDCXvVP/GG7CRBCyfACind853C/uG/uQXV
We1ZzipVPfRANRs32nTIXmdqk6V/LbHAF69dwSibSjvltA2oyJvK2fd1dA4UHoWV2ou1D48EN0tc
Zt5ZLrlNr7KXb6xK7k8lSjakOGcGZUst0JrjScWiAD0X1OBBP9obU5qbsVWCojXKqAr6x5tkJzXu
P94b7hh4lr1OnnWKxgDIBySTXKdZ1q/l3B3aQVfxTmX9KqDSmVE/zqcYOV2C4LDUF95VP3nXQlCC
98GmLJsbLzrRqxN/2HqBLOSFF/i3ZrFJ0oL2p82Dmx8xeNKjr4kyVxPL2dfmrRvle/UBTVzLtbG8
qdtUW5dSi5tgrAjqiUTSkiVtEioCO+hPVay/IH5s918yQlL0kUUsUAkLkCW2Qa4HJu0P6hYVMVhC
fhWqzhFwTfaH+r9uAdI7vvI1Qc7FQmJV1ES2DualCpD8i8ruuOrfM+MrKpL+NTSBQIodRODNX+BK
fsFFMWX+qzc12noDFS13rfYiV1e1EiRHB3aO+na13AOoin35JhEvZ1e6TX3gsmpL8TcenYdbH80G
1XepnPjSDvllrHLoDR2JvSe9kTGhPVo6zceZeSuzHs+FT9s2NCzzk0S8XYsCyFImKXFcfRRzsjzk
dXkvcqQyPO8akFyDJP5t4vwxRfYpREb+rIJ6U1asnrIjPDjzRXOzjvERylN5Gwyh0ER7SFwebm+b
UJgQXyDDfJyt4DbFiBDSRFhVHfraJpACP0G7wdD4vrhIz7KDXVO4XNzU0x93mXE99moomJNqICKo
H1iYppXZRzcMD4xSNgjBKOYdfH1UXjOh30hE9vlUhahyh5q97LJh2cYmfJIhlpcFSnYJPqutcSau
AB63EZP6+dRZZIgipq2ZHDE34wx7ZKUwnTo2QnuNCpMq9DwS7xZQaHUiwCsBkYnOuLaGba99DRat
fdsIQqdINyPLgrdu1gwqXc4VIzpqkApnFqOl44Qmg50qfTvaAHbi0/Q7CwiiFtN+JEvaqxx8WiPd
ucnh8NDgy+lLcPI5tLBn/T8d2GvN5o2fxch8j+A+EORBWGyasWFS7yCy+1MZIPxtxoH2r1EHGy2K
L0Y/hYb3aiTqNyXyy2eea0/+gb8VVratgAsNmRsObFms+8COQFOzu63NeqyC7KxBvuka62q4wPZb
KmX6QEuMiwALE/DbtuQ3DnjtsDp7WhucgxWdVZD9myLQqc9IJqMzt19M12RxQ7VPbPk2knpSExF6
wML8PQYnzS9YD6ukgWyGrSHJ8AscSNGvgEg2HmndM4M/e0tKPj2zwszbUIM6ogWQkBfgCQpAEGZ+
q8o4QAHRwcnSdR28CZIqPiw/29eP6nZ7JKstzzyPsthJX3WQsRcJYITUjxYFQpX/JhyhxOYjq8GB
85EWDWWDFy7a+E3DDW0CEwxMQMWZAhMD+xCUe/zV13bp06DFrLnlOGcUzSCh0o4Or6YuRYjj7rrk
DClIyTkm0WCAcMAQnrRhJmwGy3efouyd/Og86rpgThm8xZhoKStwoorH0EH8HT0sP/Wm+C027zYY
kCVfLnw89TB5tv58TmsO9yIe53Acgh4IcWyjMhIh6joayyOuY806sew8rOjR7lMzGXdTk4eZuNqV
vsmb6gkA1bZbLoJMs+ibjZd/kmoYi7+ectC2NEGXPW2i1rJAf07fQbv8Jm6wZQHymVW2FHeARcfk
QiZ7Y4uCH6BppjHC0+b5gJMZWXgC1LJePEC7rBcv7v/xedSaNew7nhcr127R2zJma5U0M5rFxUVd
Tx01fWcxLQz2pLrqxG/olbuZ2GrCOlrS2djohel2E6pNxbrjqp7H4RHHaHiYT0HvPQO+PCrcZlci
M+VvvSo/42gLWGDYkof00PHZyzM8s5Ylh9s349E8Z4binWvHfufsl+DydKVwmH/EFAX2mB97toAZ
TUcIJiR6/rrgPALT4t1V7Bgol0pL3yz1C6+JC4wSeIMvQ8y+1qnDLIOhbNJ154JsGwTrUS7w8gT4
fz6uadHd5bWoN5vqm5IAbcHYUtfsZlTzLOSFcfBR6y4dch71T2x7Kmp1wHVKeC/p4J/LwL73sfS3
5dy8s6B4mzw6nS1GLeBxUGZWeue0V07TWnCSLFWVaw51fPI8EBIUnxxBsMsA2NWWBlQ/+hKkC4xt
9mPzMjVIrPFcjHfO8ok8XuUNDvdJO9BcmMGQcVgI94C4PEzWcDUX3HB0SwUf9NwdtLIrfq+FON78
m3QqAfLwMdB/x6gLh6XZJ+mRsfJZDum5YAcNEPgMHgnFLULx9ms9tOiATio3VIeKR4gCJLrr8HgD
cPphwtfM2qeCksOwj72hMoLOVUlSQhHQTNNbWswHs/yxrXe+JGAuqziqoomK6F42HNRb5L2od4F5
IP+L8ApJNWkCH5slRpj28+jI6GtJ2aqld5igBxZ6udXBVjfd/MB386j9aUQYFD+W2rvXA00TB28Z
A6+kHs8sa9nAIPzTsuBLfxd2/loaKhjoHA4kIcj5iTOR86gKKLPwEVl0D3b9pu4sESc25YAw258S
p3adFk6zPsDok3aBr3jX9SWrx2uKvXC0TJ+FSz3UtjMENCd6N0vveyRLL7AuyvVjQuhxu/mbEWVq
DqexyZp1GaA7Q38E6BuwtWpQWVXCuKDuo7M9DCGrbvYpQBmq2jZMUJ5awjYMmFwKaJKBYR3Njiwl
kddgXmjngoLW9ZBu/g2m54YfT1o3VJ9lAH1g+/ccOonNAF0nMHjDG95nNmipDlh6Wx+WFpyR5dME
ykv/bZnaez/6t6zNNha/3I/kzpdeSNwEBxUVGwYvFze1oJH9WCZ85B5NIP1ZIx2nqR7OLQS7Biwj
A0GbAZ/KYmIckuJsPOPDtVJhBW7AeqA1q0O2jkTOkeI+xlNOa/nZABua9j++BLnJnIxKaCQ1Y2Zx
cLx8px4EaV5mJtd8ujauL9aUq0CqjEcqZJ2Rqhvb8Rai38aLu9DvPtX2ZheJzliruGSy+Dhh4xwB
Aec6JNgU5N5v3UyfHQV0XmWgoaQ4VWzNgMqHgSSLsli6J5seUjw8t8DnJ/EfkA/Q8RPGGozmuk9V
hvB9Fok1IY3ISmJC1ZVK3AWbPlRRT/fNY6YQjkn0TFJhk6GqggXkDXWHKz7y8ehWLqDaCMRkjhcj
rpcgTZ7tCMAEpYs6qCQN3I4fymkXFNVrSpUzE7GaDuyEpuu8GPdmw4hREdyevd++c3dd2/1jR8Ik
VOVeglu4ngSXMQWD3+lnjpRC9OHM5JGvGma8SSpcL5Jn3EXXqhUxR9O+qjNJtlxt1etdMDZQ1X+Z
TBcKG499WC2HqUcxeBZlaCmAHS9NpQdB/UolhGa+uZ9lGhoMYFLv/3lgA8MUyBF4ymr0fjQGqqoa
mBzzheN0L0kRORjVLiU1N5bs7mr/zca/oLDfUuvJY8RMhFLzpYX3oDJttaljfYDHRRTH5A26FCmH
CW2sKEr61ZhotE+6FjqMS4kHnaUd3YF8/AnH+wetCGBpdCB1atDY+aGqf2WjrT0zDuniMttn/VHF
82k1uz95OW6sWIRQavACGjA9/BEw90EIcCbURwh3GuWPOmKcZN5a1ju5IkmbhmTyVKEdy4dW1a82
DR98CpVUJeU7Y9Jt7cWb3v1WwR++5IiesNuoViF6XXxoTg/eliuMPQkOnCrG7N1TT2TWbPTCynHL
5ik1SkIWIt5WK52zTW2I2H83gnxdahn8VufukstFECEcynz2GZ8mBIm35a2yS0wdTCEIeyi7D70u
HhZ5hsXwHNCfUWGI7WT0zlUdunRkAi3exb1J91+GIwJ2bvwWaTYmxmkY09QRdFJzhvxqA7ICSNTU
ElZ9HWxaNH3ZqTMaj9lLD5doxgwQ/wRyRdJcAr0m3FCt4rb04q3d/Jdq2seEFE5RmP8mw3qxZHUc
TPncWuVLSxHPo+DKEuxbOTSAiegQA3pnEjiiBqLFz1JpZkR0ZtNcEdxgJ5k4YzIfLqenIXblypxx
o6DXV1ryI5WfwGq3I9cfjek6pndLbfVJfoEpbVYzwdaie+WX6NbERLe001GcZLJoLYcMoohKtiPH
XCFsep+z+U0Xzn8RuEsC2DN36ZVfQz0+x3GK/EDdvamEVzrpg0pIlny8q9U/F0YI8PMZMEK/1QKx
ZVGoFHZqkAcacR1AKF8lV3pt3lUYHuMHTnnELtdFC8eB45OugaPZ13mmw8R52HOqVzgABDxUlVaZ
jvno1fWNluSI+SizMbrM3TwyWmwGgnTz35Tikygf67Q6RPh5+hw93vgux/oTlBBK/djveNCs+gkp
7Bo4uB9YRz+o6C+B/4mZ0clqXfs2jBHoILMpiCele9KX9EpeUIZy0IHniUNbjke9VipZzndgQ6VN
poNHN4F0BLgX5XWNwMNGguce2J5tVZ+TGOxRG7OtU3nTg/mNTAHXMryOrcUbt35VUgeUxDhMZlcq
oVLReUgysfHQ7D7WHF/M6JsCo1YGblvDYJN1KeM3yBvkNwDzaTQuTHx4GE5KHW2UxtXU5bump/zi
Bfz5TDN67ubPLkeNZXYYtGZDu1blqZ2Dexp6FkMaQLmihEakPNoxD0FlGh+GoJvCKKV3E806Otyl
otnDcfXzlhzOXbZ6XVBtdjEouKH8nRdMyMlZTAElYxY7Q47GJmnKe0T2b2Tie3abF1VINXgLTQHw
fSsaIZXSoSdVnEPGGShLIczgAINrM/tkNvKl9kww4GC2C6RC4ia4Ys1Yb8CTJRctlWKlsnw1f+gm
Z6/Sx3mwgbpON88BRyFsDj+7/zQq8Y054k9t1o9xF23SmoeY54hpTDHYduuYRxNtUAdpx2KkMrSh
m6uasKfDz1QJ7QarBou1LOlxbjMl0lwgakEwHboAkzuHbSRa7aPV5ueu62gFBBV5qNNfMZNGyFaT
UWh3PvsbkAqa6pCd/D8yDxRq5reIEuXbGjj0bFX1aklBhCVF9+gFYjd4zdOYYxPSCTmeLC3dtL1A
sqF6lraegdRLgseoVZocEuJvZfT2eimRTNCG9qVnXEuTztymVnLR4+zEErtYHbpbMjkv6fTb6ctn
kC4ntVzB4+zGOQL0lXCAzKkPBUkED4aIfpMICiH4Um9V2NbGFRMQHSztmYWhr4FTuA6WeshwWBkz
FLYBzu2ctJYrFFgZArkmIIql+ugmlwne4m/RYwCXJPXP1iXDnzX5ZekFQAobSFExO/7G9Rlht1Xy
4PnRV1Pgk65rTw4HiUlOUweYIzRecFlKjlsP9/lgwa/YA5cIVzCcORimiMsNvg3plVl0pVsnTHQ2
PltR1+fzmMIeiukFG7YMtobGPD3262ZfOwAtEjIfJvHvKvx4snuuaZLE2sR7NRG9BKi5KhxgXbXB
I3UfYqSqgbqjyTaz09x5wFEQqFXsPqrugt91B7PPz0amnV1OQ7Wn8toDtEQNG/vZi6MvD06JMosV
i/SU125/AqbtPSJkjVoala3MzPgWuA4UdhDk8bxAi2578ASZwm4WKhEDU0jDjkEpINkJdQFnXAx6
kYDSunhaNxPdpIkJ2Six5ZR+9ERlcIbcspFyxHTdeIoVenHwd/Rl3nUPD7omvcdL+mbZxW9NpF0V
Td/8k1oVoM3uPYrINraNx0dWT6VKCXUkUNYR7OgZJjcQoGIT2Ey9SCzAHN1tdaIW2Xsws2fwqEYL
bbhrU58DmO4Z/BKDtcFFxqT/xzDuaGTyO9fmV4FawH6JdaSyciQD6ho0CpiwIm6PnjLMcBl2DdR/
fTYq5Eqx0WeSdKX2r/NCOJ+l3ZwKlrGGKWDdDG+BcF8Ll4LbTRmzJ0WxZZp16yswnH6OwPzgvWYW
+uPqgZZ5y67WjlUUYapQGGd9HN/w73Kv+lKBmTeg+2vNu9CmTydz3iK/fYpmvG+C+isgrbFJorqp
YuPp6M/NnXFt++k3sU0frs9U/UXdLJ/eOXAWcjZCr+tE+FZ0otk5dCvXXrD8aHlfhKr54wM6NjCc
tPwGQkC3612cYEqr3ydBc3Z9if16G1qUKHU1P0BACRESelgC/TzSWRAGSaKa/RTOAROoD0GrIMji
I+yCMyiVTcfwUS/AZDSWyZEz0FYu9ZNrIuzkj5c6MI/egLfc0Hw4HlZBvjkfVbSofAczMSDfLU16
zwfrP7YvGvIIq5FLBHL47jPprUtMLtA0KFdMVbCbm0lo5hGNWLh9qqsOeKUE7CjjdNv7/t3F8Hlb
IeMArk+gx1bDYbKJgyke160xUZGjTtSXgZpJgIJEd10HKuwM9HpS3IFk2qG4uOS4S6vRSjCh+qtD
BPM7jqM4zd6KHO8BSZqkU0WuZMup2fVQWTpra47a2gCTx5Do2fXheUFNpedxE0htFXG0j+Pqscot
7xrRaf52RXaabeM2zX4HxbuaDiBUk7UJygjj6/eMVDhvs/syLdkeXqF5wrO6PxYehKVeeA8qV1h0
aEjFBJ5+sRZw41Nz7zOmEn4FgK6x6tNi6SdtiI8j8PzTmIkL5+ZuYJgUC8kcIjrBdGbeWGyLvtza
siISTbulMAY4B3QoqUULOzqD+STJLtamzoYE6kyLGQ3deDbPhugYDZjGxwxbGG1/AAgknvHZcpbn
Cr7iyk3QdGyDJA2H3lHFdhfND+1kg0sxYRZUM4TUNlEjKJH7t1E1wqQQV7MkfRXJ1L/1Vt+Fyej/
OnXxUZUWrQIf7QTkD5MX3+hBzhg6UJiRjblx4NgAboZc/Ls0MWbh4yTCxXLrizvZ/QvwZ9r4HLzL
IDquEMQ7YCYZhpi6/E8DwxImXlxe0yVKHzrD78gybWEMW69Y5DVKoTTAWyM8+5ClKlOieNZoy8Zo
52U/RT6C8APGDIGZ3YWXZutlsMHKJzHSbJEVb8c5GfdN4Xunkjd69GiIgWTKm1tQw5eyG2Djdpn+
S63M/CHa1js3g58vuh7d99bSHq24MnfaUPmbGCtz8KpFcYyra9ra3SoFLr5JJubUBmQexxxp8sUw
syuITutaxGDzA0QObUANRcJctc4tPNZaZzW15vMYzDWxa3nBzPFlhokH8MH4LHN2oee3h7nPDow3
3JVbV+9jPbyR7u49hD8Yvvc7wFHvlZOhvQAGCIdx2z1pAaunhGh7BMTylNkBmW22aQJsfDpS6ahr
Tsnk3jy63yJptgD77kMKdMOA8onM1b4rWsAV9PhdumF6/tyM3uavLEygf6vAo3qX2pRhx8NGLpb+
VlYSJc5GU+2i4S4c65NVfHIg0iC65ZvmvTO78XuexaEWGH90ibVpx6yumMWK0Ae/pPca0o4N0Pbe
y++BxYDeUL2BPLvW7jQjGowvSu1dUedDF9HLqmHvlfauF8XJKLUpWGsdnJcJWdKRQwf99P7oemMC
rTGg/Ia6bLT1Joi8s8cvWwgQo6ePwFURzCYJSOMeOCKsmB0oYO3RCSSB2LVB1AHHDb1gzKvtXAJy
MzIKJi8zQM8mebSbmzhh2jqjAlT28X8sPAgOky+PpVl7F6OEM61HdAVFYmewnZty8H7KxGNY0GSF
jgZW0+RQbrzUucy+SEBbYfrl6lkCdKtb2Ku5gnhYs6Od8n5KefgiiFiNg74XKWqsciJOj/7Oznqw
8PDffCprw0d4psu2k5eCjC++baKUn5ACZkiF5Q5E8U5ANUQ9vGfsQsIAmJ9rqL9MDaRlMTubKmCq
PCJylU0JR0u3WRiN/dA6mJnKa+VM40OEQ62szLVzLorPDGy5hSZGUqc3T7duDmIE0dyd0lbrHyyt
TfcJtOhaalvhYA8cwK60Mqossyyv1WLoK+X7EOfxcQr009wMHx7E5oGuM0kNbeeyjhDVb92NbYHV
1r365uceKcJA3e6V6WsOCy7g0G394NJG2X/S7p4j3QbeRi6hO+5qLlr4322W7OWQfE+xcZ8JQ+iu
OZiAuf2hpLtqI7+neYjvQ2GzJgf4YdmHoz48ol7wMA/Ba9pET3GNkcwswwlZo2Xq3pZBemT5bUCr
ubzCP3rPBAySZhrWabEA84VoFGX/htla8yE2BbopWlu96ojLAIQFShtYJaKCQHzmNPqa5/jR0ABs
1nBvsrn7aQfnYXTE1bdLBHrKi2PZbzRcCDilMR0zs3ixfFQvR/FVo23WZEoLOH926dTpdCITLYyG
EukXfilPgxw8LCJjq/4sJ2yuqkV/cU0gUj6OZIsVXICU4vtozSSVZh4xD6SyHfQJ3jV6jNJe6S3k
siGuVnZSP5exHaIPs03GJgxm46e3sip0cec+QbHda5LYVKfwb11/r+URfO38YM+ZhSTnAnKlCGiT
lEyWGWxibspMifcqUtgxuHDmyFSj+baqKR5RnsoYVghfriUloemMm4TVJlO5nrpm35n9Bkg5ODPE
MXudzH5aRT0SGBxRRp99FRkGOcEQrXw4tbFLUTs6t45yOZ3jLSD20MSHIrXNg+3lT0a7bBP910Cb
oCpA/SwCUhalCG8bOWb8epaeRjoUe09/7KTLk+VmjPnMIPOprIr3sqCMWuAFoU84xHCJ0MFasnZb
phiBBcwouuKimeK7cMArF9YE46WQZCZCbosaIOKs6VvRSrjSzo4u+t3EK7oGRMdonzZMd/VbDheA
z8oXEtbUtIsymwGaPX5OmnGdRfrUxcuBZtCpmPq9Wy6kBtEEQztihqsuWga0B9VuzOpTpucGtLP0
fakYRYk4WpkMnfw4g5lQ0KxojWdHz9DUbqlINf3C6PfepM174yeAP/xjzPp2eiSXEyeketipN2BX
xmOnO0D47Yutm08WJ1su848kkXsp/IcOFWDNF/sxcLdFkR2wfsQhE3EAkx5dbfxIfBxBeC4Mv3KL
wzvtIJwjn1CkNKUW8ej3+Ch5U78G67orJpbINMjdPCVXO0r+zVZEKshgZ6Nb4qPoso2Xzoih6Kck
djdpPO+ZkaDtUs+vtO1PQpflVkpEjTsEDdeEH5qBZbudaDreXOxADomjnS0DgvfoXCNZPMp6PGN0
hqZST2KVTkVomybKKDZtjRa39MZhlldtBsDnejPvbULwktbojBgp/iI9+Nx+hAQNi/PB6dHzMQLi
gltZL1rC0aHbQ7EddUjnw1h82Yu4GZbzFvvORtfjl9bzfhZHDwPk9I70Pp7ixnrSqtzfxelhcZQq
z8GiUkQ+UAMCXpEMRW+Vz9QGkV7lKqBT1BivTmZtTMDCwCJDO8XDNV22Tmdtckv+1y+JXDv2A47y
xrpum7WZ2QdRj4c8CQ7liIyZ6XzFwZPTJ0i56MWtG2zGYaCTqw90FP7Vg3biLuSEtXnrov3D8uXv
JdBxYaAvwxhJinGjGTMiw9h5NvreFGCVKebyjP5NkuMm8neHapP5MYRjf7439aNPat623dop7a2G
drXlVNga/4szymkUL/6U25aSk818HLQSbutUIhIwbsma/kfTeTU1rnRr+BepSjnc4oQTxmDCzI0K
BlCWWjn8+u9Z7HNuNrUZbMtS9+oV3kCi6qPY4rfATSL1s3gYkWuyP+utqWnHeur2dmY+Zyjxzf7r
3GG4nr51Ka1xs/xSi3GswOYgnFLn+O2YO10D8TfM5ZrvlVQj0wUXhGxz9FFDj9B9pSlqpPBU+6HZ
8F16J8X9IW3FCXUX4fSLANu2mG0Q8SiqYg0YGOPK7L57VrFS5aYuKO4d5tHZbKECp8cQ1KDbys1M
LMBMaY1UT/PGDz2lNgq7XZ6l8N6LB2Ok5zeGHUs+qldRSkc3SWaY+MJdZeuhS9fIuzHFXRoX2F4F
EwS9cCfGHt7CxuSr1D6bkEHcGKLar1t7NIcqwmnS7hM32vmp6tZWXNdnu4PdlyzfydIdIwQ+5Sl3
i/Vcdd5TXNT2MU7nc8pYzavCdFWwjPykenEa+npdWT9muU/HZkoZJGUprWtH2ZgqDs9JZX3a4BDL
1sXQvcAbUY2Td7UxWmZoDIjBrG2E3ZY1CkzrAd1Bs253TGbXox19tRpIUAvkC3nioOgT15jchQuE
dm9tp/4pMlKOSWPG0nkognWCKoDDMN8eAppInQ5EPz/4pfGkqZiJJiPCumuvanLWzRi/5EnzGqX2
V60NZKGGiT0JWGl9Ch9bR78MYZDzvO3TMEhHt/9YfIAGdCIgyEFd8DiCKRCmwmHwMUzUu/45pXMf
h96+C8FLtY5230XwlLWK5oX9nHsePHmLtMAOhuluGiEpOnbFbkLRK7FoT7gaRL/Ahqxnvfi1eqiL
cs1xXXCvq41b8KICsCGFITmZq0GZquHDOR4JUKolUOw7a9PEwHcHPMQWkJOqp5zIGXglmn0ys/Jq
4sJbNzrwdDyyNRv1Ez/fzC0Sf0WZbR0kRDv8rOH+m8YbbeX4FmVN9RoG9U+vdbfKyAFPulxGSsho
XeccR62/RbXw3LSDwXRp5EjuysOIejAIlne4Okc/Wv4AdkMfOBm/KDj21TJf8zYaV3qfvtnp8l15
3Ocg9h+bvhJVeiO9ZUWig7U16vaPZvvhK7IgN2fCZ1flz5aWP/pmAjCs2WUI0pxSai9TOZtKZwAc
+zsgPRe3X6hBlhaheIZ5AUIhDHq8pb82XtsD8m1pP00u20G1C0BCf9cDq2IMDoXJWbqfBAhLjXwK
akS5HUMab/GcqIJNm9Y/YdNbO4ccIg8R/tQabW3VziojK+Fh73Ldg9wx+nBSFvtYZOlBd6JrR5G+
2O4/vyvWVgigU0dudwzXkQd2zp8mZgpNvgXxAQ2a0Xpac5/n1NpAWH0xqNxQdJ4xZzHXttEch6C4
ZlaxdUCgS9bnwNlM/WwXZPpZcDVWMK1+D08LTNIQvxkaoj4W7NhlQalqTC/lUr+ZJpC22erIz0Ik
5DGzmnOWB9M35snAYt/Kvj04cfhoo9DTBhWi0ln3U/v9vT+1j5UDLtqnZ7HifK1Zlfl97Jt/xOyD
4o8DbyTnqdM9gI3ae6bdS1ReiVpSXF8xPa9N6skpWwvUg7G0+QXohcjnOCf+utA+feN1QbeLSGe6
1SY2RcsLfZIsIsoyBhucDef0hVfI+/sjFU2GydRXMUPtK/ZFAQANKYzYtai+EP6f9+Psr3UOB909
TfwGaOFMfIkXb5MYGmIsiKc91PqD3L3O8bhJn8rBMByDU+v3XevsKsEQFMDYnuWf+BKR88h/i34v
28Y3RHn5Ry4iO9q1IFXaijHFID58XBNvNRrXAnJbCeDjy3T9Y1h9GgXamQhUW2/8OjPReHRQM3VO
7hitJ5hrI08Q85PegVarLgl3N/MVPp94FDGn5m25AMZN1L1ojtX7yn2xwi9MtajunsF68SturMZB
ldkYt817l0ENB04W/yClz6OQISb9BXF8mDZO/86Fh1G26bR3N3xI3OrQTRiXlNtqQoEn23YmCMeO
Ri7y4Vgh08NIBf8m+44/+u/T5hwkK3db8Ut5LJ19RuStXs6/n3IeRsxFR/Uqg1yuH6gMsOVdRdYh
jQAuieOBCa/cMnl0XClvK2cCPxCyusv557IdXpyMZmP1H2SPLzblSNd79TfmcY9yYAfD/Nn5IZa/
E1a7L7xYXsgPsT+U9SNLMktWRXipgoUB15dGR6gD/jGgTj6B6+cp0Dw61mUAlVs/yHIk46hJrGVf
u07EtHIbJ5BrQfTM8iB4dxveFouDrzq2JF/mgTcWWeeUTp7kSElNfUcClEa0FpG05iUx/1t7/3lK
yvuU73IH5EXaABpm+h44tJ2F/BIJ8RiPo5T3YdGpoD7IxuCzFqozPl+ikPxwkisoZIVWX0HlwYo3
7OvIQJM1Ukc+axgie7a1+eu0IgaQ08i90WZaBqBN+HXPXCVeBLj5NeQzYK1+ZYSPcg+55Chlc4W+
3BB+I2qz8h150PwfAAlZC2LNrtmPnv+36BF37pCXsUIR7QrIBrNt2e+Fu5BzzpGQcct41jCTOaWK
3/cbOQ2auVmR8T5YBB9eUrA1Msw/QnIrnhz3ye7f8/R10CwA/TRODcxFAocWW7L2AnrmMn4ixMtS
yLj8tElpgzgH5Yw3Xlz0zpEfMI6vVazDN8UshEvvJZzAwZQNwbW0GB124UdVmE+t9v7fA46xoVMx
KTcvj/hKgp+S5cHLe/tdN+djMw+Mil4nI8MmnXiuVAfdiYfBgmpmGGINBiaqAaYE1COKb17pI+Xd
jMgvsg1nCRTMpCw01Izz2APn5+tbnNZu8FEnj0N4zXymN7P5T7dJdwy9euyIDtH4NAFGUrn1lkJd
1SsA7K4272fV4ynC4x1AZZWoX6IZWCDcubKMUxKgImkODHSH8U8XGiCVCBbmlzzleviCgfHpI0xY
mDFJ7uhdDLP377IO6HfuVmBfYO4z3a510EN0RuOx+WMnYbAOWqrRvplGCj03uENjES4lU1m0bf45
YX9LA/WgFZBuCxITr0l/jLZlKG/4f4N8QdxL0S8MGu1jsnNk+jm5m6kCLBB/11X1TO+MzmoxX2rF
rLasX8aWQfsUm9WurvI3NVl/O1LLNu4vnpseBzy2GEsg6KOavTObq0IVOChG+9lv9nLvZmOG6hMY
73VNd9s1h6NJMuNqwEOLsnnMXIQzEuSJZMye+e0ZtYa1P467qvBeZEP3Vng27Qw5YIXibDTdT6m+
T0b7Xx86fzs6qYIEWKdDfRLN8Y5olMT6uGrV+BoV0ZM+pX/rJt/7cOlIWRMc0/JcorWz0kuLvskE
nj2zxmMcGA+Jbh5I458D071li3aRhWTQ4uj9BicTLTzQ595LbVSGw0XSZxUOaxrIa4mVUaofutpH
Hak9MuZ47rX0yVbITfB3yCg9oaF2jsL6vh3V3ovTWyTMqsJEw9B04qtoxSz6+OIq/daOTMzycjwj
DnGQdNsPiaNl8arc5EIV3zHkbu+LIHorYQ4AvHHbVdLHT7RETZBplH6+1Xx2dvxlx3Th6BXQHmZr
dliAVP45C+aXOkLbvxhuIR0vI0fpjmHrxzgZZMpcTFcNJ621NyODnDKqcROyLo6tvRnm8pkmOWAN
qAYORyjqaYGo213g/KAj1PDUzKdZZY8x4bfzk3POjA3xJMj+tf5hOMtP4NQPo+uDaBzb68zBmrX2
vcnum+fsHRm6lYPAW9BEJ8dTG99rDou3rHzE9qqSYne2zmVrv0rcDiegVIr+TjNAtcgSmsvMpQ59
Oj7Hyt43zXCFPQVYO7E/LWM8uNF8AmTzbfT5qx4akAEwgO5rHO/sU1RTaE0x7dF40S8mXSW9LE+9
qw4u9h4wx+17FRFT9BDxSBLIpNsD8XovY/0aljoaZA3iGdOBAobs0drlKnsLF/WvV/0lbDVI2SPx
2axBGKE3PIBK5i51NpqRDk1FfxRIxNOIQQUeAsc6x1kzVRu5J3qNafuSn53RehtNDOVq7b6awkMw
kOORJQzR8rZowc4Kwmtu1xct7Y7tjEMZgllFR7KZN6iqGDs/HI4TJ38za7j9cRMXK4BnEkTUSXHI
ACPeLXyUrfr3IKnhFCcLxuwRvch+I88BpyzaGisi7nryJmyyWyRh+anXFhAH8ZVb7l23RRkmi+h5
saPkFhmO9sHEqMfcEMiw0yV/1TLuJ9W/dXqASKpXfjBeO836vJdkVhXGwQWflbA1sePYIZC3scm7
cemgCvaWzVg6+y6god6CnogG9YbA/82w423iVJ/BrG0l62jifFu5dCkHbottvM1Eiyhg7iEhWk8q
iGzZWaiQYz8fXSQ/0QvU1gyuD37W3gp7evYd56mxzVc1BQeYYiipYYapaizmtOrc2jbGWtyaxB3o
CvTZ/aTBxNQ9+zBF3kpVFk5WiwUil2Ud1N2e4Ixok1a+OKirTGm8d/Xs0RuTF8BX9wT/H6az8IlQ
s/MWmgVlso2H8kinYRfErXZnxTP/SoPAdaadnsUXAMgIF0g2ASlorZkWOlmFu48sHhNxD9EXFFRA
qP5EGdoDWYNXPe15a+y3sqA8IzmI8XfR+g+5a6MhwQyIOxjyeTCF2HkO0iUhDNcgJHKkgFVtdRr7
5hL09g+g7Z095Gfbn45W1G2DgMev4o2ilSxPr2ro1E1BdHUrxh+OI1I7eOtwo7s4oM6Npl0mwuy5
pn/aTDcR8dOO7mThda/MBz1IdrWdEM5jMOAmsMumGQ/Uhe+SEEmym3GIr5y+/dMuywWxS3gBqrn6
KtjmTXlpUXq3vH7n9/p9M024WufJJIvmIfVsuJFsRqfsNm4GQCdEW3Ak+CCku6/pUadOcUjr9rny
ly0EMu/Od/JXxBfu4WZ8+noIi60x0FfrdejxXEnqxTTgy+K91LzPKabTryyDsFL/RRprbxr+wRjT
TWqC8ieRJ9PbuJaHElWCpJ1AEGeqjnlKPyrAaFzHxdNREjPoKHNwho0u07xtF+AVQkaaVEwO4wwF
ETk9jGpinK441ydUigxjH6BvBk0daG2KRjuvBeAOxlTvPrs0+auxLdop3IVDsTX87gvY3t5SNOZJ
yWGWQyyIX2x/gAODuVscvo8hKpAepPUcwIfn9d8leVVtDygijt0n/HAqV7yL5CDwbJOhbLqTv2yq
/DXkKCgVSx84xWPYYzVsgUqrG3onFHYQp+zwgwYOSCn9lqExLytGgsvCuSruerGNKgjdTFpjO4A8
j23TbbC5fFIm0aPJskMfIT2SghAvosswxicQRw/zSGmWqbuAU8P3wQvbaG1ltNyMBNedKPxbNhOW
5um+y7J7idGa3R9Lrd9GtBpiagbVk7AXXfrqO+lVmcWjp7UftW+JXilCSNa6MsYPL+p+jMFCjd75
HGJM9+B/xn63Tgty6qAtUK5ZvPs0y3c4ZWEgP3yXWXgcfEKQiD0RCgBZYS8WbjRP/8yDZZv0cEET
TEkr6I5p2W4WImBbaweNvnhceH+GIH4HrohrbokB9/zU8BAj236cPcMl+02eUWrbq1C9M+V84alu
pnHeTK06LAR8eITLesaCi3bkNZ5h804DubAK3rzFTxiKkhEkJLnjhLRpop3JALYMQAL4wcPGZw1p
BvoGpbdvUdpUlE7unO49otm0sNqSxfinXCgB1AFQXJvPxUNy0W12dRTvMcPcjml38ASWVjvVky2B
QqPJxqZAwPNZViTLZdsoOo66d+k0tXez+VQJWy5DfQuh5YY3Cjj3+9Heh1WHx4tOBwWbmLsyGGle
F/dySPw+oVT9WSawXm6y7KK0pt4f6Nopg4S94CmnZDQqT/Z+4n5oPYJ6efeNMQEttAXBLeNV9b12
F/YFmDp6g+2yodn/r9SMCtG8ActrpB2tNqTedLynMpZKFy5xOiPCYcTtKyrHR90vwCIamLSUxrNR
T8cl9fFAWzBdQqren8ZX16bf7RuYjDdeRLO8BfvElCv26n+55jyauGJwc978FHEpNWZolaCGkfv2
djb1bS/dqsKt2K5MOeTOahalYFZq7wB4Dm5YPjtiGKTBhQzH7Ii97H1AFNF0agd3LvBG1EsaFPAG
JucNnsqTPuY/pjl8aZZGEdF92qmIcxSyRLEe4OX1YBxty/6bTdmmRbuscZBOTsWyiB2pqA+wjqoj
dNy9b/pAr5VKj7qn7ZKqW/UtKfXYFk+yS5bRf1ra/CcJptdwbG/Uv0AG52tZmwd9RnuRzp1La8wK
nYtcpOwqA/6qRWO5LdWWVjhtLxJmKgKA/WuDQOFHXJ+e/tPr4GPAQJTkAYNvex3ZzmakVJ3JSCRj
5vhg8TbwvEaowmz1AG/aGc8GVqLtl+ouL8qHKsSzcTGe5qbGLsalQQ4XPyvvZz2jmxdeSvpesgNm
Mz+4Wo++r8vpEj/Vnr3xABc7JXhozQJZ10C/To9tm70N+sSMqr39Rm58JiUoTHnPkV9cAjv7M9Yz
iHvUDEPa97pg6L2ugR9KZZpDLjeiB9oKFJv5zmRTWnHylDIi7hEd98huKmoNvy6fFRBFNCx3jjHt
NVedJ2O4ZKxPxB28XVGPaynNsrz8KiJ3RZSgYd8e5ftnI1I6VDsmVX9tOecusNjG0b3XdrieLDH+
k/i4Fv5pWoY/hW39GWy0QaBuh8lwHrz6S6UwtnO9fdcbNJGsoC/vbVN7tcliw7a+MGz5AvD4Qv26
ayNGcmiuPzCKWdZxEG9YRDdU/r4QZrrJk4nRKi699KXu6c4QJwjOsCfnne2p14YjQe/rtxabMnjb
0HpJc+jLXWdt/EJI+kxSvQ0y41izPKrEOg+tjp+J+1ZZfB2NZLrK4bAj1u6Ph7Jtj+EUn11WcGam
93pv7+Z4fBhR640yeHgNKFNuD+JpDJ4BWMem9oWGfUXK3l0gZe+Cpt7Z1bh1xuUYW+UehPK16I33
ZuLEq0k2vc5BlaiYjjkDQKDcQI1Yq+g9bLoI0l+onQyv3GVGtgmC+UQRuS/L5iAfjOrLZuBuiPq0
wmk0pV/Vybo17JMNvB9uICldpO9l/VXIvUmpLFWlfCM5MafQf0iMxLmLcoXVm3PrWnObL/6Wo/nc
E+MnyzhbE0p6LmTtXIuF8uv8y/BoS5HukTWQIgkM4t27WFHeYJwZfiyz97OM8b5klJxE7s8g3BAV
4NaE+wppz02qoSWzHlWMetRgIliVhGdaoj0dKTnPZ3tei3nq0KFuno/JzzAm1UYiqtKmTWA2X9A1
b9Jdl3M4ZtOi6XJXa88zMMJCWneck4PLQnWV1FycAiZyAqqbdm0oWnERTO+EET/ThQ4m/7wXG5OB
LNwE1N9anEd4nnQLDg8mDeRPh05VXI7XKtHeUm+6SDhZ2hhNc+/e7kIY5e2pW+D+sS6kppdt44/C
omy2BqdD54DsKr4txMTpny9cJA52905WfSmyNN8EJFwD86dZLo3cmYAlD9S1qkOWZ/hu9H8ypFRV
Z5xnu7sCrMfFEHYrfWhu4E4r9L+5vlwgRFIqNZBX4cvPdGDL+LfuUjUMHFOjHM42zEdXTRuQrKdb
ZkDQ7g1EHj0EdW+/VY4Hk48r0VUKRgxPaPxniiW7M6PXHuiMhFUBW9F8hpn2mAglRGLOQINNO9UD
CuVCijD38nGK1p/ZvcpVLh5FFMtFToEsTh6KKd2544g+7xW7MD/rsM2p1zb6XVW2rCbOrppn3Y/6
i7SBZVtPFShNZnMkPQe0vYgp9GkQmcKAESlq+q75xEQhXumJfqYHOY3qzsrYR8RsiwZL1X8X/pcL
Mwb9a3DG6Z2ajFUUfmvqmk03cHxrNB2BBS8MdnsoeRCInfCBuyIngtwwh8bsYJlY5/yTb2IjtEA0
WAEfO0s7wCQxpisp7hG/YTCPEdWiVwRacMwAf3LT5sbkq2CQxcKIYm1bNNPNIieSv2vqP31XH10K
4lnhEhDNB2add3KCmFGIHzYtF1D5PAL+sjWxuuEgJxVatbBIOlxq8xy1lGwvbdWxAOJtl2vMNVft
0vwmZk4U4GaGDA9mWrn9R3aN7s/rip59E5bHHlFwWSXYjodReyzTZm8HCKOQmtD3lL2l5byWMdTy
jNTpa7Z8DIN1KVJr5fXdHlEhkMDIGgZwoofk2I3RCqU8OuDfslJU8Uepdi0LqEnnTUVnTBAEoMHu
5Nax+0QGOzMMvis6eVybiC537Xwvd9VgSaI47UYw4bCRYdbBopJ7JtuaiHWHvsm3HL2S5Mh0JUBQ
xp6RkKpQnGBmRYLbtZiZhF/yaapU//hOkrPRbTWj4b7mJsuHR+pTwgayWxuT/R2U417ZJsE5ROEA
cX/lnXlhMTcbA8fditxqSs+h+VU2Bh508ZppyBgZ90OvoXs7kiNO3YNkqnlQ7DsKVTMEPk4bJOhu
HSs3ybvfRDbsbrIVeg7LPp8ASuA/XYb7fiEDZDnyDVj3xIIYTZBmZ9JDBzZuGczy+wbOX4OdH9Wr
05W3qHvumwpK14g31rM8tYrbAYByKxMcmqBIykIDACooy4J41LPDi3TY5lrL//uaDJVW8pikaShr
hDN1oRjycHlOOtqfiOayuSUaWkzwqAdlBVjDR2x3Z78xLi2AawfTmLDYsGBiG81ioAi1pOceY8cW
wF9RPMVgw7s/TTiRj1ibTEdktdPWAIkfJOT4nbfiych6ygxrL7tHQgjDMMWTVJB7MNldSWDqvQEo
xoc8w4YCeARGC5H5TESBYnFri2953iMJmVdyUoUfDDP5r+8z70ddwn9nHUX0GmWPivI7XyfCWqrm
3szVh9jg1C7Di/QcNAAxF+QlEuhN5DiyeHVCiBw0Ol0DpkIh+SlPQTYoo5c56ZiOMyFngzKt8KhA
7KSFCv0Fme0udSagldSVhJ880u6M4JZqETBbF/gBs1OmL3IPsuTg28ifipUEVawUSrLpOZBqLKVy
6wPVt6N8IDXC2mJZ4HMjS76iTpagtYyWREI5RGRXuBGKdrruHYjbdKNueHzBM6K/w9d2aDDINuvU
ZeTsUfpyP87BnggB/4ETuGW38SXjKNpJlLBAYuj5+FBX9okp1G/4rpi8UfjJaszTmbSnPbNyk4oV
oCcgEoDchXSYCVXZ4j9KqcD6k8edth10LyjYHL5y7MstMIx3QkdUAvPnSxSono4xaEkUYq2PhJtf
F3gySPxiK7HrKiocOaTifmb302z0EEYcGBRL5KdlvxWzubb24f9u2a8TdDuJHTJW5Ml1N4k2ssfi
AbI465TfSjxYpOzFAbB7lmhj8l4x3AfeoyaXZfkA3TsEHF3F9DmIrjse5A4sCGLDwJqVhZJzAOeg
Y6ISWppWMZDMMG98h/N0yUiu7eFqF/w1z7Cz7L3PjE8QKv+3aiT+sQ9ceuny/AwHicjwQYJJCEK6
ieOLM8DTBNPk02qQloLrN3eQhU864RiIw8FtrT8ZMx1n+Wh62RZG3r4Ss4rZO3H9oQXEdoHRVl7C
wn/wx+rr90QxFOy6d811V4GD+qYDrQ6KvB+b59+Q4JxAj97b/wVXq4tFzGFaZzjcIVa8ostDa4nt
5k8PWXaRZI6z14heA8BgKFgdZavH8/jWhenR6F4J/lwYUiobF83uPO53uF/+frDsbjnG+We5Q7If
hyq7Z1Utltp5YHiRSviNA+SdiNAaqMMjIq4BZORvZDHyI4MwJ6lBoMfg7UFc0Y720vSRsTCBjLeO
A0iKmDHMbX5pMLJ3uZeYDx5km6U01dRVtqhAAMz4RLDhJWwg+ChIAuPKSESCy4epskU36HvAmcAF
WC355nzltRJWJCSzS1iqeVJe7RLYBCu5JHCiA7DRCoQVI3UfBLSQ+HyHZxgO7l6qNbkAZ6lWbAe6
GlDNeXR0nIah2vEruSl8Q9N4D/muipgo9s4S0Dz7JwAQQ4reLu6jnAETwYO4LCvMCd5tOHi81++q
7l7FBnhuu6NE9WhqHnoO74rj2iGkEPGoH4ONBOGGTaAF39rwpOftzcbtBXLng88SkU8IdW3F6Shx
SM5T+ST5ihp7XqfvlifertbmbRi8zQ5iP40BPOuWglVyKE1Z5uKYk/iYhxGBnXn8tWBLMJeaIRNE
c/Qwz8grOsiFTijyitQYu5GguQzkV3h6e8F21gcpIQqNqeysRQ+pbGE2PgFidpqD2BbJpyPyx5rz
zfgfynVMqjIE73mvVP/H+2Q2N0oijCQh8gq7M06tHV8AZWLgEpTo02AxS2+K0lt4qxvwrJuJJe1D
/WmmESwlgYpFZ8DrUF27tmb7pSUJ6DhteWCyDh1gAn1bPEgY1Up0MasvOew9hzIoXnYVtbys+yTy
LkWIQjDrH3wYeWc/gUYsW/LiiPG7vrey7OSlSHyyHySUJr1z4NSQXWvnEUANMhk/6ATwcScxMnCw
scYMjTeVUAf2Sk43+Ii/yczY2Bc5YPSi2naE85h8WCJKasSkL0I6O8tSkTioSCfkbJVwQUySD5SY
w/P5TV7tjGE1QFnJYomKDC3vZRoV0zXMe3o1Zbqtke6w3GYtG0lhjzLR45TVINE4HUCzN+vOhnWd
OXtZaRrDOD8xj0sPXTcqfhMjFJdXEbs34MDI9FsN0cQn7wDTQ74p2avE1gIoU8W/yGNhz0sAk49F
oQMWO+oGXLmEXFaENFYmEPbcIL1ZbrlTbQPd3tY1WsEsOumtEvoHxb4J9IOXKszVAhBENVkKklml
vVI9k7OquRSJBjK6QneA5Cad/rYh0KQQSU+2SRYub1R4nH1LAF6/+JYTW86fRRVbRTZueLiocGpK
bkHI+F2L4fdEf0EwUyX9VCxfnezd857kaoG4nCrPf0zJzpj0HSRN8WnOxZhieJa3rr2rLFabBLNe
MHksNCgX3bXWUPdhdcRG8cL7CTBUUm8NixdJbCJCnCwoEGhbuU1s7JbqRKKCpIwWh7usQda0pKUe
A5Burq6yBGpCmGcVO8lz5NRjQrnG4kpCA8Xi9b9nNjwvCmYHaRrHd+2DSYbM7HUvEovZwfIl9ej1
92LGiRktfFSiSxR/dr21//0Usz9L6tJHzp4UJ6+yPwX5oDswdmel/n9skpzTie2d0Xn3EowmKvaO
BdfjDiaPO9Twnp/CNaxfPDYsEdtHN895QdWdim3ojrrGHZRbVSPmGTu/t63y5u2kKyDOIRkgh6Oc
A0G5rOUTGrJRPrQR+mvx/RsIaTxzFkhCt9T2SxhVyE/i3YdeDB4JU/giOUoQJIdsCe4jk5jdOGQh
0WtjaXsJ6GaX4rA9HylFgTM8QWbZS+YsCzua6KZw3qKiyy7SzU2Yjtes7URq88rwRVCPj172blrt
RuJqoftHyS7z+i30tB/f15ER1ob7lo+aRaPVj46SfkkraGo6dgu6XICaIUIyFhQ1reekIY40Oh5A
eYIsjl9pt0VzmCoW/aUPolf0si4QTIrVAghlhdQhZJAI+mjjRAqoRHcK2+4fGmbEkJnzvQ9H567H
ggiWRcabw/LXy1Od5AuCfjMS32GmvQUGz2lUM3KvQec+9M0COL9U5NUeiOjcRbs7KtGJWyyjoLD2
P2k/6VSqPjFshjJWRkVGIqneRqO5FnF0yh2Lpn6I8K5YChX4NSBQFhdYiqYfCv8+NCmX5iFpivYU
O5CtUl8dE3/ycK5F4mveObD8GC+WCZ+pazw9PBCDwLxX1eLsc9kw5YTWZusFlA9eu1xnQZgtrdOs
9NREfX8kSpuo9FNfiRWw+NWov0Wh5UDzq63t/3Ca3zMSL6xjQfwZTUjnQ3Town/Q0LoVaYYOcq/+
U2nlcSLgVGC4NJQSVipdnpSGRvdYAYmvfxpsq4F+kcIrOoFIL3Ro1boUQLNbfVo2lB9Pm4GJ2rHr
7pw23wHXxsap1nivNJuf8oZnC+L9MQiBFPcOyMC8vtYRsBzJWHsP408UAV+xBgd0abqvjQGOvh45
JyrX/HFGyC2qwaWvLgJ35xrTuA0W7SNV6D9rY9shVYs6qw3ZBLjzafHZcvH8OXa0laZkwojDTUHN
JdXO9YFBMJmKUH9AacRnEF7nANkWfZnuNR0Bn1EjpLfdrVDNSx+ULws+HWvkHE9jyEN2Gp1CvAue
IiE9ZXTUUZxz3iEK3YzM/Siq6k85hsXaaUoPPVd6pdW8q7r4DbEj3G2zyaBbllo7H2IbRLGXpC/2
mZX+nS3/IxFJ2TygO+Im6XBIEKCjlkREHKfDW9Sj2RUZ2mNvoq+aJUW3nTnE4LrSPTThAthI0qwN
pf7US/aKps5fRhYPeAfSUdHVh+YXr/oUmTCJpmtW549VxvCiaD+CGaFDQ6ep6QTJy5ij/hHrCVW0
acbXWCsYQ5c8yWywu7sOLH0EDBZ9zemcFfo1Hzg1EkNxNI4Iu6NTY09Bzjqb0Btr0OZq9adhIU1Q
Vf4cquCExRaCNXrxpHd45MWNUgfTNK6NnUbkiGB5hr5qDp2Da2JRt5d8MJ6rBPpwZmYURMh3L721
Wnw7I9Xzz6FhPhZaER8XCzRc2iEti+7t0iGS7tKob+IOt0TQ/G9zXRqv4USHdszo7dE4+ix992hG
LW5hE/oGmrJ/EPag2jKHHoZOxywzdIxDUjIPy2oHJIqPhFfqr7FxY265WBbBFOWDmOfnxXp4Vy6g
oAZU62mKPzUanWxPm26T5Y9kecu16pe3udBoHcMsvHNKaoC2w2yzjtR2COavIvCOyVxCdgnAjsdA
MHx/OQW9Y0DN0mkLDmjDBfFnlHVXc3Svdb+AMxX3tMqqBxRvgPMvBpbTU5yCCSzziMZBoR9K5TIr
6/uguIw2nm9eBT2osDmncQSijTYi7qzqAOMjONHPU1zpRHLfO/RzcdGA7qBDO1OWANd6xPK8WU0o
QYAUMZw1dBacuVXi7OIFqkFZhPk2BwoGVJx1mwU6DDjH+1INvg2aiUdKMM/gSsFsrvs6TLa68iZR
z3CPVo8wEbcVWTdk08jkvrOamW2DgmAXOQ+Gpr/jtJghoqWBtB+/zDJ6gQl/iK0Y5V8G73WsU6Pr
uMG3VrBHuCZAFb081FWLzYlnndtoKmmlU9Qj44AwT2/+bVwURlJo5Hcwa3C7yYE2aDFt2SVf6KXj
Iqcjybdu6ha5/MDIgPcv6WFWji1thAVqjtEzC0fFCR5IcGcZc39fpNqjN6EmBzwxNyoW86TjC6pz
jnKaaNUd+i3Q3mPnKEDVwsZXcqpCDvv/sXRm23Eq2Rb9IsYgAgjgVdmnlEqleuuFYdkyfU/Qff2d
ceq+lOvYahIIotl7rbnw4SufnXppT9QmndVnKR1Lx8HTHA6fnU9AkkxHstUHymthBkwl0e5yK+my
75lMhm8Lg/O21zlHw7q2xD72x+m9W0PNjsuGbZdOr7J10oPvMuFxpAAAPgEfOCy9qiomDM2OkhAu
+2HBwUGnF6POGMzG1VcnJ8uac5pJvrNsltTJr2VfE2zhRioC84LLG02+w9JKqN38upInBCx2hNYm
APq4a6uxeyBIwCYQcMOtDAFD35HLnDrp2auy+ag8L0T+miKUge9H6sAmDGJa0+7Sl1Ts2ix7CIGB
QzvAVbJtXPGVdxLcM/rTQwfll6KeXin6WfbZ1elMe04mr4NdD6fUtp2DSOoVnk7mbYuKZNeU0uhp
bcxWPbPCB6nlFG28vuJdCEt2UlS0ugd/ypoGJcSU3CdRTux6W9ZHGpE01wpZQY1VdfSa+CJjXSsk
lgmSHs5d7rTIQVr7u/Qb9dx4ffw5umr9Dh1bbdcCUFYlPU6F+Zge5TKiLWoqZX+nKo9/N8BujgpT
JdkFViW/QXgDL8oWENSqwHg0E4MD38mxyUBCNez0cgDY6JLuFK2orfYtvm32SnGYP5XeAnBjGo3t
zyuaiTTCxUECWpV1HJGnGtBhj0v5r5bgzMqsbJ9cb+KpzRE5PC1D+oKHqn0eBxcbiRtm821ED4pC
KVXvs7b6z4Vq8bWWKRV/bTm/h5GltXWwvAczmhERAzOfFCotdkLjPpR9eQsWvf6phxi4VtRHil2p
F58IBWRnqRfNEuDSEuSGIdODKpIcHQGxSM3V33YWtDgWB45SgSLYXRzI7t2YPYseWoAFW2eTJijS
x2l9JMum/0eWVg7G27NivRkmC/faoHBye0kwyd2cSp9M03xhx+cJBjtJWsB0p9o+VqXQO3rFaF3U
yLlfoayGjN4uqLtbzbyVtxYBbFGEhX0YdX5dZvkjicLcEDeYPo+NwngyV84PsaQzfTdNSXoui60M
pL+TU/rlQscxBDIgMbmhrKCXYFdtE74QFINPPWnU7A8alI00cKOR9GmSdYrkoH3CLLlpzZ2fZ3I7
u7UFozRcHqf+19SpDzH846HgQnzWE9KZfjKESg/vHcvyfdv/LAXYxSl59nUXXyXnLpJyOVASRU4N
dp6JRTeaItyGJCGS+oVN4JJl3g1M13buyuFOWjSy2eM1Iv8QSoNTnUOqa5/8XoznH72ggha6TxUL
+0649mmgZwJ9OwOoxRD8W3ovLc7945KoLSf1eWSS53MyXO4ClvxMLiersPYu0jEBlIWfSpUALuxb
3FVQAJezS2+685qTPRDcNvoPzfLjIKPoqVaEIBhHXnZKlJ9+t77HetkFLgkS4HHL6n1k30j3YjQg
FsJvWu6e5xEG3JOOAnoghqpAefduTHG21UT3rLnRlt+RJ/EfAQyIa83hMHuXwL2DCHmQC+jY31gu
ZdiappGPvfBXil8T/OqcEnnDoVtD+s0dBzwmtWPV7hYokuzh432ZGWh87b9l+VXEyzsPyYdihIgy
2Nty3EnXPs8+OckMNfLADuaTCSd9SQhjcOM3g5fhMwQWiWVu7t9qSIOeRdhKDcTAGf7JivZU4/82
1iEOpe+VWHbEqz+sKuWwHW34ESgQ6D+MuzFWn0p1z4QfQSp1HpDGbQwFUxQD4vUUStb0l083Uy7k
j06S4OQxc5GvAovrbk2SXa+ynbmD5r//k1/jcoCr2vGfDsUiO/k2PzOCUVHh0PKAS3d0sa3xo9fr
XkcUOAG1aKRkHHZZbp1dGTufFXTMjDs3Dm+zg/3SgS8RLnsLa4ubQsxgiz7xkRIYQ6LEkrTa4IDC
m5W3W9KLt25Mr6PEiGe/F0V8Hyawkj2XIGWUmssZfCwdWTCRHFScV5cFspgWAm/YjzbtcZnSV1l7
p9ILXkt7fPXRilZF+LnElEOBg2N6CDqQw30L2jp+ySS4EDdsqEu6vL7d1J7jBLJXO/+R9frGJqDY
p10WbmDZHHwR7UO4FkV2hnRDQAFINz0itMOaoa8WtJBxDB7ws1wAo1D9pVIKT8/V7xVB8/XAGw0m
kbX/HRfwEWDnt5vox2FdiH4YWzJHoFHoKNqWPB7z1Wl+nZgTmaXvifzducT25GjD5yTe9VP71w4y
uFkzWugVmIBEzTJw597YxWwSdsKjCv4M6pUQ4ydfF7fM06+SYB9utdTuTnj5a1uXfznwbnqx3thq
Q6EWENQgF5tHIutDmJoGSPtdpw1qjgXRI0RDLH1ldq7c5plI0YOnsBLZAbqm6jAHtIvUae6cP+YR
ZbxMkrJkhCp9sv2jdtCGrpyBhhsVBdb//hOx44Y9x8UlG0bmn10DWDJvyPyQNJHYIU410aTk7HJf
DJPWMCYZqZM/PDEyGkJlGJ0rlbLRlExT543rq+HRCcjjcftdenAU2IdxWrnzGiAp1kDbDyQmn7kb
naPHyAm5Hea/TXZsQ2zSBAiBSF7cKjBpeE1DDZmzzXkcA0oAVM7Dt+00v3DdDc7yCMj/08oXCEB4
CaNTLPpPlgjetJwAhplO87AHxHvP/TIzgKrBimM5+O99qquHPHmmgL4fhLOLh/zAh1fImfmDsUmF
8MxptH90R3ExF8JfL0O34w+/84kbXBmp8B4btMUD6eTWi5d2lNX7GPrGhIqrc97ALUOt7a4AkYC5
QN8CYbnzNSiY0C0+nOiXuWjH4Rjg69RE8RBAMU9EUfJLLDaFN/6cBsv8zj7yoLRS+fUzit38hYvk
46OK7M/KacECSJpPogSMeo+Au7kqLAA/Zdz9ycgb8Yt/7jofGJld1hc42d5ycK98y+KX74X9aqyr
CD+ew2w9T7l1zPzmN/+KI+rEvxrbVgEi1hkQDcnxxrt2oZAM7pydqV0+8CXGxOuSEVh1cOC8p8Lx
tj1Lo3lN0n4+K0xnNkMftjffU3lk6uXhJveWryThZ1J2XUW6PIxzv+sX8BjEHyHJ5o+Rk/amHunS
ZtX8AK41yOeND/jJ5BCbnzVkvzyOqQygdTeUw0my9mIApxcbXVTzneASdv0LY6WzS7SM/ZMP6HYb
1dMTrqDHdNQkLLX7KQ7fPLeBNUxy5NDJGYFYZ2IZ7MhM3ZxLz3Ke3pIlP3e0Iah9f6CPCSO+MLcI
9TZGY/NWL+gcuuzXWP6YsDfwtJuAv+0WGE/925Qzb5bTm919ptxvbogJS5uFDVQGWhJ4S0OtZeyq
9jVtsU2iSWC/nnn2rnMIi+CLeeodI8QuOQ7qnwDfyMAawYuYL/j4IvsIrtvtiJYdWYqLf0yI5qGM
dmOedSblJij+sbCYj1lQ+sM6vSOyiXVA7PKYuT47m7kl0kjvKZWtLBsybPDX/jjFdwgrLmJx8LJ+
Yz5Pv1DuhP3KZ9Jxth+Rj1TDL61844eVvb9NuEi3LYnbeKgFiCIKsVZ5U/0PqDcWSJAxLnGDbvDo
z9NXCKmO+YXe6RM3cOYDTUF+ymHtRk6/NU9ci4GwWewDXDE3DLTOXeh/JiO3kKweZBntRFOwR0zM
9Mko9TpAMd6Pit+mVhHigVqKxob4x//aqJVM8EmcW6A4z+YrQ7lCMwOUy3ZhLsUOoDdOVbl++OC8
aaaYx/XfE+ZxmXeWWzWLm1nmZfHNB/DDHzcjj6j9M+UmWz3f8RVsfvkh5lUzj5eEJo74/0WKeDyV
3uZdvbG+jCzgpXoLYvsYiGcpaTNX+4Ar7sALec5wWRXBC9wvtnsYGGB9f5orjponjP3ngqKLD3Et
B/krzVBLewu4FRqEZT0iM7+TNqY2V9CWJkgMwzURoHsz2ets3JhxaD4a92lMyEbI4z0fISXpirvE
BZSwUgqgp+aKza0dGdUKZOma0PEG+pl6bBIicRTpz39jitvBGk/HmaowQ5eP6awrXSZE+5p0wXjY
ssMTxK3zanFnuAVrhOozPPBHpd4Gz9oy6vnFodnpY3ky36JCCtwjKp6w7XeCUZSwk0UawUfkofzv
QRVU+lm9ZkiyOMF2OqNtnBgxLGhFP3osnQ9E7QlJpjUOVmcIzrz0HunHkR2f1hYhaYDsklXffi2Z
YXXxWguPdxLyhTS57jjQXZkcEhE8uPm4Q/H2zuRkLtmxmDmHW8nuvM/TVw/xLb7Ve4T5UKPTJxu6
/+Q4qE/p2rJ3MNNTJEsC7KjOtuqSrgA8mFG4gSxrgj5j6Nb/TQbNZGOO46kz6ZlpYBpWCtM9gCdT
diXoZM2f4pZQyqXGOc+KqnH/Z+slY7q1s8jaL2wFsB9qmpg4mAhcJMMl2bZOd99b3cUZ4bkR02ZQ
Gj3De0hpYWXRkwG/c1cZanbuYd994eR0NU+C85DHq4BEDaIy54pgMCOcFzrxEYXm/kNEZd/MyMHg
3MZmYqnaN22JbzJCkWDzTfsJwfG6ZE+JMmPim57VPaCNDVW7A69+yMw+cmNDEdWbsASK47iAkKcv
ppNRrccwUo6ZKfso/uiWhfvlEbHbLNdGp+HWrqzNKPxzleDWA1v3Ho3EWDZTUr8PTZs+6mWuf68w
zQgg93t6arAoKKZHHxPFI8zYh3hN7kMnfY7c8a+ZEEbMIZzZ3ijFIx9b9niufoWxT7mxkxTuy4HM
q2kgQTg5qzxhGnFppSTjw2iSgNcZlF3vNheZ9z9u6HS7wK7JyKR5Rd1NUt7xgl1QD2gSfEB15chD
t6wFfE2LftJlGzHE+b1ALl6oDBBo79NR8EnFQLh5J4PxRN/6HTDnb8o9HJKQsFGdzChNmMjW8sNH
0WwtKdhiOBwbl1T0v+zhaI77HJYCCp4F8CGreqAU+2E2fKgqPhzLOVU0j833zxkm/BpbH/h3iljH
jgL8aXbYyYtYf0sRnoVyLnYin+pwuFCYP0jQr4K9Ud4lV7Lmok2RhWQt23j5bUfczX0ZABFxTkS5
Ey3MBIuEM6AB5l1l9FeHGNCU/7wspipHQwvdGyjhbWVKA9jYnAD+koBjVSrSa0GNECgSVK+iTrdF
ndz4CTa/Og01DynbmvskCOsdQWoN0/0U2O+a9AeeC2KpYh+wC8TOADIEqrmccfPF27FbcLKmxojB
6TultPXcloC/Cst6g9jzpy0FuoO+uqeWg720TOnpz0dqWIdCky9RNO2rVsmHajP4BuE9bfuvompB
EulT0oya0IDyLSz4P9QZflU+BSQxdpfIB8jV90+kg721zvqUYUZpRnGtNMwHIPY+R3jwOJuOSZfB
fKXY86QoZ4W1m6wMqLzcttK5+nOx7bRLII7nAPhcFec0wt9PCyr+OzPBE1BE1pNLpBLoDz+ngDeg
I6pR9aa1t23QFxUjCU2zos3LqAfCoP/O/tAw45e/Rh3e7CFBGAO60ShtAR7ryXuGpZlgasxyF5Be
3ET/MFlFD4D43xzQKNOg6LOEpPxFN4x/59weLtPQ7Dzsc4GzgETQpxC3e+B70b0tvVfTxWkipvc6
PjZRhmi8cZ9r7lamxxrbTX8NOwYU6ndKnglBibVDqdX/XfnRZ6DK34tdPlHq2xuQatpgQ0N0xmRn
Rx+zXp6H3shgcv0Y1WyF6jYkcVrJAfk6kTgSx38r1G20qcXE64A0xe058/dXa8ZXmwsrZn1M2MmB
txqqk6iam+KkKPoWek7FK1oV9zqZ5vvISp+L1v+n8vFQhgZjEM1UWuH822n0tnr6lBb+ISO+ipZY
eJaF/RY7Mwnj/tcSlh+A7R/8oQQkgsTfSo5Tj0N2dG3OvUnJZ7MCknnQEnWWgBONm0uXZxpdO9UF
jyHhTyxPxXQnVvcS4M5eafXrGogZnQROLe8RIjUaSHuvS4/m38UY3Mc1wTWWLxDQo2kqxioDc72c
hK3v+0R+Y+L/CRyvu3FGPJUShWnY6Q+3dC9KcItrG4fQjLSjhZ5swzLmIWtfHLA1XVPlnVNe4bSB
PLfAeShz55oOPQcGEnIeZyoej17nN+xCghF/MbInxxZvLqkCd7MzWQjX2GbavfrT5wSa+IH8Ewbl
k459UnBGQc2+0+8JaiwIlv3B99xH3wGI7fWpfUOhMt2jEfCpLokbqJrf/dI8RaQAWgFD1COypfDp
MdXhhSLXxfGX96COl4GKOaWvxAn+la6bzzuKlNbX7MQ+IeNRHnwkkJIsuW4ipe5byFYpdZOMTRNR
L1SLeMXykbFFPU6lPrMnOpw5OUyMZWIHrr5rkmp4kb36fRnCnTuu20m3EvEnwUGGNli5W5zuh5C7
Wdpgk6uEAB6BBq/RpyxYkauy2R4kPMjWk3y6IXyh/PomXIfIEh1+OspQHnnIBsgQt/XTKuWFEvq+
xtfkuoTHFRJKYMC24x7KFtEKvVEjzyMp20PbYx7q47eKBhDcD/04t9FAOG2YF8DCkr+5U3G0WJAf
0G+yg3Q/L4ME1R6BmoQinyLk7IgkjJMQKezCppaQE+GgIeJEV9nUJ902QNXPGcvhftAaGu9wCXoB
suceAwvr2vfg2NRYZpMOYVcCBTVysU1oOYT/NnRHCE6AVwGFEWlCPA2navFxHkbNcgjqMVKbdo3t
zRiUeX4oOrr6r3HfLshpm1+dpYFteyj/tLXMbAqycSW2vLQaGkW+j3ujV4G6RUVhXzBYrfOFsHoI
y9aKyrUdORR4KEISzKg2W0Ur9dp2FzaZLTjrw7woMVY3+8bVc7mP8mxAUNv1x0lXzsGHi/OBgrz5
LUzLZpu6K7umYRE7Chi7kFUQqYEA7gDO/02JAAtO77goqklP4G3DnYiGQTfLH4p3/kMio2nfI389
QWNb7+IhUReZ9D994X1rl4Zav+CMGS24NDDoTCuKTeZUI/BUYn53yk5dmhAhEP2DcTtB7oNGGtQM
2iQnPHGH46nb2kAzT1EQT2gG1lR+hzoUPeBQFe5RzwRXP3AQsNqCPKZgjDDy+em4LTuSfXijCXwb
O/Zo6KKhvTE7JkGOSTHHWhaFQQTOTSUPGQe3nTvV5VaBEt3aqENvy5gBCMhjGiekO78vi+YNqzP5
VNEqZcFPfoD2k446LS102bhEfZNUuw4YNjwE9mOUYOHiToiuZ7r0Vhx527UNyUBOtqLEEzZ4MqFm
QyCSH5A2s6TpsPUsB5XpFLvX1ocgnkYUEEQQU/HL0uDXMis0A46VPaCYQRce6ohFbTQ5vmizo5QI
XM4mbOqD1GLstbHcgodt78Ym+SH0mq6LG2C1nMDudFMl/sqxbF5qI66ZqdHeW7GF4wTdkoN9kWTi
Qg3MlT7RgCrl1RhCFW4aL3F+3LUIEfewBsJapytvh90pbgPkd8AtNlUFTZ81S5NZUgj3nY+/sr4w
49drVj41EcFI5H0Er6SrBdupdSRQrAmHmTWkj7XrZ5RxqqRF4yKhPvsy/GrzdnxhRGNzXbP+qIPC
ZzDVPjFx/tpT2nTKv04IX6ojV/mOyiciT7pMfrJfETqYZtPYIq53B/CPydh9SvRaT4XbSQ3AfVhf
nEXMu2p8XO0b/TvKOL6bg0gYSDZapuDLAqMmAVTqzeSQAV9wfQfHLrETl7V8yhpFH6QGwkMdQH0E
Ucy74819RI+ha2kbjCkrkkAYcJfHf5HzcPZrkYAQS4d1CWltu/W5q3eLW2Qv3rrMXxI2+5+wSHhf
E6L6oOwM+PgsYkNlPmMsmkV66se6OGVpOh9bz612Ip3QhFtR/ztvKVB2DpKjfOJYn3Zpeo17OoId
Sxz8GG94WJckRyNaZ4v7IlQ8wFadoVVPpuhit1n6YltiuK8Z2FAg1vXSpIViswzHqQ36PxLUrj+X
DWltY1JPWNqU8Q1RR2VPKJ87j5767Pnh+BimSTIeikw11SZueijSc2fTDOGa/1m1SKNt5AfkKs3A
LPd9MoXPluiCn7rPyjd7GY6RXCmfrwkVejnsorKAOp9YWb2129EGfdFmGviNTeGBY/2ln5FssWcy
KEOSUHDT6i5803g/JKrGXlKOnrQmMoNF+o81TsuXHnQEFFtIoHk5cYh0WHZ1OTaICbFwerHwDkxb
85W8L+dR9D7tEDKfOFVoSjnuCp1BdV9dEk3HxVkFnrWGlmTqxfeFEDZ1JDGTJoTBa1P08/iQJBXa
gyU0y8K4uNGuapEpg8r3jzTA4YI3Ac+2zOneLxk2dRX7NmfBDBnF5HN2TxRa+A70jbeG831Cx+k6
TxrfT1cN2wHYwcHzac65um1wCGCA1Xr2rhXkh/1YzXiPPEEirEewVp3r7g9pIbSb6wIlckmmUEp6
FkUXw9Efw+owDZKaDSez7TQpl92x+otWdsCo3rnYPFoXA0v53xYwuBVWTq8np+QgbHeiUxKrFv9p
09z/9zsInkeh3cAXVlZY3ddZmXJMKBwq3z3MCzR2eyvhdxCBkd4cd8n+ZjwXiNzV2Hy2Xjke7S4d
z35o5k9Sfh/tKf09uH5Nn1DhpV+T+moxk1A7kynnTT9ZTvQI0sdmWP1LKvrlOesk9Z+Vo+1upXoB
VaDpxTvSORqMZQVHR3vTG/Dq7B7K63IGBJmArZ4tmqcI2JUzrlcZegl1l5L9VejQPBWkoNK5c8XF
X8H4WIOjDnm2BE9hbWUXWffiIGnzbyXv14bQJcy8KyrJOGWzo+wYTWlAgHmoEYbGruzJEEapxwYp
on9aFtYpLxx83i2+09FCWjSvcOz+IwcRzF1TrzKyXRt1D+MbiozLipy3zUBCTEF/9j9+kNkq+Q7n
/9Et1F6kbrlXZQOSOk38EqIsTfoQwAcNDfppQnmoSXIYhYmIUxLfyOEL7Tg4dsQk0t9b1vteE35T
9wiwKBbo7TBRLEC4B4Goh0yfccQ7Jp4H8dhlZV1dl6AMEhoQCHkQM2Yngf0uumNvC3J8IvWbuHWq
fQ1EhCCDlxtImHTsgIBKF2NJXhuqhjbMx33rUBXvePj3U+vPlz6PBRXBYHlm41vu/WCM90Szo283
/xAZydSq7PoTtaN39MYOJxEv0mbyVvnJK6u2tgzTk9XO9mM9pf0+ISd6O0k3IBsTyZlT13QqfPLp
kGKMSHmWrOi+k7zPX3M5xr+invw3L8buHGSJw5QhwvukS9t35SFvtDIJO46SHeAYaR1znL+bkNYv
BuHFA+ljSloMz/nFHv3xfvC7AJsRk9VRiAWeFxVA2v86T3fady241UFdvSCwQiVU1exYm2I8pFr9
MqBhpCeHmCZpStax0wSPyh8+F7axdysMmNrt8NK74Jfm+hZW/lEZLZ9j/R47Rc0sZaGpZzd9DDOd
7JLM/WVH+VfdgpkRuvoMBHg+BGuv1gp9KR8o9mcFFBX7gXr+c+HlH0Prf0FIP/dudRlEeiVf/b3i
nNzx56RYv7182Ao5vfBU+aaafBkyinRa3vsOIsFozJ8qqY5c6pnzO03ZhLZV2h/W0SbsIGwOsxs/
lRkrd+C2WNf1Wx9mnNgWcENJEr3lC2EYHez5LJ7f3Tr5VkXwKtbh2wCqxZochtFBjOnjKtMnJDRX
NVXPFW1gAE1wIvO31Y4fTKEkiiGtozZDzXCL1vCz6KcLvO+HtY0YzPOd0u2jMYvXbmVE7nqPGImU
3TH+yOPubDIIOtgXmHUJV4DCprrupcraxziqH4I+eFiiCCNsj7ufhJiwhl2F7vhO+mwuPDKIh+S0
SETt/Bg0WdtB0OggxTMak2Ma46pDh7HJbKrC1vLSes1P7tWvbCYwKIXzg1U5N9k19PWji7lLc1w+
CeYLvMoa8sRwr8izWPr2QhvyGOnubx9A7Rvz5pxGEho27hsInSW5yJqC95x5aD8bfeG1vCJc+j0z
ESWNzZqSPDNpxbR7k+9srO91E/BOuSwg4Xo0WP0ik89Fb53E4J48uaLII4/AzV6g/BzmiUhWrSZE
PvrFBkMwuNjQDTKTXFmglNC5FzAPPWpES4fXsvHPRKzcooViDNwmfO682AmFLSExX5NzDipovtlZ
/MeTxibZfg5NfAqz4SgG4N91gD2vAvbX8f6mDadTTyVPA1mM3hBde09trDZDDRPsuzY5z7Ww4QjD
sEi9t6R2AHaPH7B1SMseL8ALoRura+3IF1TT0BWpkTPj5BTui1tA2ovJP/Eqdp+oQ00T2MGEAcrU
3vjEXdF7fnKS7H2opq/MRI/V8W0uk69pGK6O8n9hFTp3HQbDWrwNud5b0jsDyWSz2LxmbXlpiDJn
1SOOUu/MxTCpHDTBCggAv9HI7+IuOwQxfmzbugyo8qd4uq21s3Pq7hCgRpwdfYwG8dh1HmeHkepi
Ccpvs0j1a26LZ4beR85GCX4fryZpHVIdVo5LceddprQ4BMtySsbwake0juPpKVLL01QDmeLrXVmS
e4P6AnK8hVLEnblKYvBgG7OI9+5PILPXJSQxeUqcpwJZNCspMoGKD5GRi+cukJpMPpvduse2smjM
ozQ3N4Hppdi2dfIi0JgCvXR2JntX2MD2kvKvjb/Jx0Wk6q92TNjv619dLf4h0/jntgN3ebmSZIRY
raamVIJuhpHpvAQNx8rKxCNmNi0p66glsXRk1FYdw7ZtP2jcXYe0Ye1xd7KavvHW7FlK+jtu5/SS
8Y6f2rL6XrmhdW4f0s7/71ONoiRynnw0xZDHz4X4K/fx/VMP9mvrS1tY7sgpHYntoVu/T9RyHHwO
wqIiw0fIt84XWDOAf1frd4rW8A737W4JbNzA/sAiIR7prKL/y38YgRNyaQPCcMg+8YsX2wRd9u1B
qYngRB4Gn8utZoD76lDKjnAQbCC1JrnCcf0AbgIU4sHG54KCqzmNHfQthVCGCI2AbgyDY7v2y3uU
peImuinAz0j9wQC1i+YaOP5haebxLSrqj1SKd1nZuKqwI3TIFUXDqwQMQi3pLTcChqBFpR4UwcNQ
0aCLegqzU6k/A3R7vS8r5+jUZf3XVYt/WwMUCBwIJVHHor0lvd2/SouC086NIjUjukinn5J4rz2/
skQ/g3YjcUKs14qzTtXF02tN9wWicgb5s2uleigHv95NtQNvorXXHcGUDTFFizj6wSJPPhlPlEHo
KIYdOs/UDdpjmzrtoXYbeVBdDLWn9/wTtZT4SAp1fFxQIBziyFfoBj36vXaenYjdKveZUma1n3K0
hjVNIHTY73HQT4chZbs/67aECDOTst5LtfNpAb8kXdhvwjDPTVeq3Mt0iA5L7iK5ydrOZIb/CRRt
Ajf38EMBazmYiuCLG1rjLtNDxlyc/mUfip0uGbNX4ZGScNfiDgAC5qC57tihfdkdxSzLa/XW9x12
34qOceoTNsfZdiQsxA1KZ0vDIEazXsXyo1cFZCjWiYP0zY1beFrtiGsuF6MFN8JaNolRu/UFuYhx
M/lnjOhkK8aSg8xcWt39UMIV2ORdBBI/CpPCO6ZW4B6XAk/zIIP+POe4GaZolXsdSMNxtobz4ubF
K7ykDhV+h8LJnzrx7kCpIsocox29Op9ya5O/ZVyejf0oieY7W38QhCxZT3u3NbnZ2snxTR6bxt1U
yzGj78n70i6XNNKUAUP455Spmz8oMVYSsuiW4hio1gDTg3UMh+g/0RsYqz77pSfEGxl9pvYUqfyM
7BDhP7F8CuRq99wlH5m1PmKjYoh8LcF88Ah2ZaO5aZYLQv87UyosfUrJtOnjF1XNWwvTT6fJ6EYp
kgBus+SGD8x/+Q562nk31E/zgOdeHQM4OqX3LsjvnqmKD+WHmxKYeU8iYhZxoHNJKyQQOZvApxH6
XP7pl5fV/TNx7Yr8OCIhNnAddjY+zQnDpEUqK78mU8eSwIiWj8BnJCxJQy8dCDbkLmn1HSa3VhAj
dOG4jtucdZ+Ab/KCrfavShHJ/PcX3vrRcXtabq9cgfYmH9zlwn6naE3c0zlsP502obD0x1z3siL/
ovbP7VoEJLn/8tdbvr0qX0x92E2f6Gybn8eFdVIc5sG9MxdRpcVjS+U7kOG+i3OQEt6em8iPRQBh
rpDOqhqeRB+e8EGfiHFHnvNe2v+4aWHTgJ9/RnV3V2OYrPsHvhNA3Sad1J5rDAgy5ILNWLBh/qN6
UNaFiygt1IdjvBXaXBK3nGfTcfBp69EMijQ98XXKuXJXuJf8Y2i0ibgIYMovyDG4bCyjMYVWmyil
5cU8aYYXt84DB2YJirP6MLcUQcQnY84IWxiZRquQ5N+cMbZ8WclGnz9s0o1MN8Rtug1DiAEBSo9n
A7t/w2Pr558lwdCA9t38CG5tmn9nbEF0wV6ZXQ0FG+YUErcy5IhXa+Uzal4dvk4dzYdh2ybWXysR
pXZA7gvAI/GGksIlhpL0Z5toVCIM5YReyQ6PPGLzyJigD+YJlljGFGLWkDlihYPKN2Qxr1wEWX4F
CM65J2GvwZm5a0LMNfwQMqf+d0dVsnyax+wucIZ9kAr2P+5zlSwoAz22I49RwPRsrTMjE3oijqOU
V5whwufmKpmsTPF5+7/BK/0/EZMX/8TTZIQxhMzd5dmYX8rFMrr4St4thkYuFI8BK6maQakABOG7
cHGM+n2VyCD27DIREiIy0+/WXD7wtv3/j8PKcNfJkCryDfPF2Yx7XhXR/cui/OaAw+3r65CX1FPY
y1FbWrKdmVe0ds/mdnSgWL2GNaY9NMF4MbNSwOaHyEX+JpvzN+jUh9HleLd888njkVIP39Z3wVGN
HzQAOZ49e5Fz+N+oM7fWvB9cNJdfyS++yI6CnbnwWAgEh9iGCCckhVWM7c6M/9W+zy3fMJH3biX/
xt1xqbr2ZlELPbrMi8tIVKtlRdtFRGixORySy6e/9brilvGGf3Q0T1UfHgqrPpmZw25wPplsRgQ7
goYg1JDubPpD5gvtbPjNSXmPKXbHP+78NES/sUKQ1Q9Fije6bZ90kfAu02XVNT306qEZ9EcUs7Nm
Qgv/j6PzWI4WWYPoExGBN1u190YtuyGkXxIeCgoo4OnnMLsbd2YkNQ3FZzJPthrpQUhJfKIh00hu
aqF9ekl7G0XwGnjy0ITtym6Dl8muD2WonTVCedNJ/Q3cA1NZ4F2rgrsvucF1q902XO6p65aSJBWk
ysyrZH+W7UAQdPfVIe5h3U/ibyO+wtJ8dzQ2sn31ir3nnwwCwl+tdjnf5sakGHiORO9kW6IZV42k
1+cTG06LBa04Rq557S1x1jBCEJJ2smjWlJiujR1cs9pcyd6G5K1fBiluIf3pE8mSB8JAVyiU8YKx
TP7/DiBzwLbUfr5+JtHFFQFEddO9VDbLSjACGygc3jx4xRQTVsskcd2nqJ8KVv1s8cjPYQUOakMj
464mUY9ZxZefWJco9r4TX35iXlsJzg/8cqcoQn9sg1Z5kgV+P2Z099iOmciKvcXmzchT9DDF0cxz
wkbkWsfxwdPJ3mEKLRvNNN+UAlrsSHdDduvGSeONHlszygWpnPQeXhuRC8XNYlTiyH7r0qf+XjbO
ikRlNmk4o6xKHrq6YgwSsGfm2y9UsMYqifkZxK7wN1aBvRVwVkZ2AYPs10Bau8Jn/dMGEanOsGNC
8xEGCKnqjGYElRYvj/gqMouNo2geYQME0s4hjnpuXhEb63Ahx+dAar8pZqUl4d2c1/U8tIzJnKaG
TNLhIIZmM6bolUvb/wpz8mCVKv5p+Ibmf20kw4MabJVoNUPmYi3p/1rQI5Eyz5B1tq2P4G/M9VtK
rcFoQVs2o3YEUk+QlPVWQjCpNfuRSnTTioUaa0gdnxvapJ3Ro/RxxneP2Ob/P7nbL1OhXxFqb9r5
+ayjY0SOKRbcfjn/+tAATA7+qs7TFy9BEjrKhxGnkH65OxKXZW+aXkLEwV2t/RCTRbID2tbOerf6
cF11cgf2DMMbAah642ITwvVR84IDyCshOlpO8Rh97S0silXsz39GsB+xbQEtijdOWG8GSUEQ8rjN
HygztYvdpmfDizYI384eW04ngPHpldcprbYYpU6W750nZ9g5EB79zj/SP12FX81Amk8Za3sdnq9H
1mhM6y0iZ6Wzzplise1Euc1d68vOtRdUBj+17ixZzM297J4t3dbNupPtvk7w7iIsAqXLtg3ahtO7
6yFP1mLIC+xo3cK0QHdX0054zR/l7kpQLDYt4lQJOFvMURXc62FLneaXp3kzs/j/C48VmIek3lYs
wsGDOd8qKPdmT+6SYPTstMmHMpEbwyxk4qgvNers3Ocd3kv80Yzxv12N4wIFoZHC9wuwL0JptvWe
zZkyN46un0HFMKwL9cNQuGyQIHzHvTiYAe2kN2emIQ+c/3afujBU2qIrffoQwt2AGh7BfTIn6RFG
GZcKxcCTLqelbY83J0BNFtUKYYiXwlWoxaPQmLwVNqnLxEgyNBy17lra8VY0wdnMBIcLo7MaXTuk
kx47I4aCOGDW6AzBhRHWdmAwGZBAQjyQeK9cAKK48DaZ3SJXgIgaM8zti2jlada10hDvcOc4CeI7
KTfMTsH3DWdnTD9EmT8Sg3GlzC5OXhEvYeXkuvrW/77zZtHp1TZPJrbwXKeO8KQRvbHI0c+e8rJF
419/Din7kMlBR+gEH9jCmEJiJuuLe9TdmsBgIgWTPB2B+hf2zrflLsc5Wfb1ohF3mULV5Ndb3Xuh
mctcip3vP8gXxsn1JDk9q/E6NphA0dy5en0WcYomVmzmu6TRHdYc6QGE3EglIYPP+csIoYvVujzO
t4tG6E3L46OBafVxAqWV+zYVfBMW9ng3Xuk+PjKvOxLXja2PRAEet75l96ACRMl/MtUueaWe5Uh8
mPvihWI9X8aKcItuomuwW7zQGZZOxyG2M1rleM+rKWfTTsQRevPe1S8pb2phRHvbPRVVdxYEO9SM
hKyWWcnM+QlYCOQNaQj8iXravKHOW3WVDsUAbI6B4j2M82XpMv3p2xPT8KMn1CEUZ9yjh5Dlp9Wo
45wjRz07Io5hbO7TTzmaXOkx+7X2xAN39kFr5l6y0gaQBxxWyQSzi8ypJ91kicXLIgras88RJ2p4
GhG6a8HkCvlCk9+L2AcYU3yKEnHvTNUMp+cZgplwxpqyOhpGsWcZ/mH209Wf1D1CRzOImdZjfBcU
SeHo7NlqHXivLbK0Qy/TwcsIyN7J0Mud5tTtUc9PhPceI2meYxPfLCuURGi8pHgLzQsM4sVssthE
/Zy2wztYzre+1d8ZAqFiQBuivY4Rmesj2hqIcw4HqgbOS6GrsoL22rfFOZwfB3ZAqyrPbuVwdzJW
gbJ+sgT5SqkD98F/ImaEKTYmlyJe4WVHMfKbdvS0WKamzr+NA1aaer6d+8J/kT2DJ4yWMapXFLCM
gwIsVjX71ZQUNScMVxHyVnusEuTw0DSQLc4XvqE+YUAN8cdk1sLdloUpG/evNgZIbcXAXu1z0Jcr
lwzuXoGR0fRnsnk3Usyx2xOVN57SUO2b2H6t4IuOvQ0d+O6ZJsi5at3ldwsOYAAxxWRSX8DCJdfx
AW33muAsC0xtXQXlGuUHk3AyUBMPAsbcleCW5+sJ8U7A8XzuLZOpW0Ib/cVdtyvbJn6aH5sYxMGQ
judMwMjipRmWr4P5BoOMtmM3tSSUjdOGnKpH12prfUA/WBjkMqIo5HPPlYZG3dXx9mwIAhj+X8t6
XwiQnsLB2kiWuDanQBGwqCtOvFOXbfPtk74BKQ6QFr56/sR4+hYFjhkeo5LSIDeD7fxJdCd8UuNr
lDmbGtkPskDqFPh/brU1LUYtobXlPfI/uY8U9rszTPu0L9B5G/seEDU1uTrNYqz5OitqGaPNVj23
XYCg6IntNfFVBZocPEyJt875+FjcmHXyEyuTISX7ihphBQ7SgeqU+7HkM3P3gk7e/X9x+3gjQJ1U
SOwd2g1Mivoymr6LOvgEM+GjCmMRj0O1sh+JZ6zTonoXKAE6pD4mpx36EALRSNYQ8Fsn5LL+15jV
1ImxRDfWvnFHS97DzKT38/vYJD/DjI3lfNjknLnZbM0dKepNaDI+41WjwoPl6hlFJoRjlFkGh2U8
RDcLZQclhHphczg7fJ/mb8cig9VUpyi1n1yg4hUaraT2r26IkYM87twd5tA8Ag0yTLHI/BE/F2z9
cb1ARdFRkOeT/s8r3TW2BR+oE+u/UnOJqVCz+TGfozHKDZ0NeboWW2ktpJIlQOjFZMnAaHYba9or
NPAfOZR/qV0m5H+4cgP8fDVOOY8Ww/Y04NENINv5OwU+K7fy364FbennBexudbVs95ekPlpK3UdD
Ua+0EvQqfVri9998S/cohhTUFzS3kY2zbciZkBmGZAplVTtkhSf8yCsfqx+cFQ05HFCm2ESApQbJ
UBEnRxD9RCWSiYSrBNZhl2vFt+3CqvCdcOtJtt706+MGpBCC9fASEG60NIPqu57wqNuEVUC90Bkn
t/c8UJcQUvyqnldOtXMnw3zr5eqQpeSXO1oSEkaOiiiPaHCkt8XV/OZE6THDHwSKkEGlM4oN0/cP
2H+vSm9sji295mUy/mS9umnKQ+4jH+S+g8gBRc3iy9vidlxWUn+pQ0SMTZ8flJYRfpGcXFt/zMcp
m4WPsotWRm2v0VpyMfqDlUVvmLr2ggxiLypOrQII07JpNhKSqavmw2rkB5v6TZJmW2l07iJntSjc
lqAKCmRqjfAwc9I82iC7oaStypuow4VZmxAr2YBXkiaqb60zjkgoQ5MBuSg4TAmHP34s5MsQ/cKt
yOodk252GgZ1RbJ2jYyYdH/b+9HZLN2Pfnb5VEhhn2q40EvdMXosGbBFcpNAgFmlF1ir3s9g2NFg
mmHnI+VqJjgPDoDVqDy7WC/6sIfn5St30dAZxTVwqo7vw3YgIlJPaoX5kSQ6knI3YF0u3ecJynVm
tBwbBhn2gdMd69iHqRMASbQW+eg9TNzVhvL/SqJh26Aj9dH5J7ppp43m2UGFlBrRu2Pm9ywPSjAk
1r88hpzT6PXJCuOVQ09nK38JzP01riUlylDa0NnyH1gG8mhk07cf0mZnTYAWMK1J7PXKAzXwwgyK
V8fXiHCFdJdnBEoiHabJZvCV6H+6jisSfQgfIvrVyUFSQVcvwErcBfsrmcBMBxMQuNyCpM68kSH7
MTnWsI1L0u8S5Xxb+rCOI+aazMn7ZS0A0NcUxuwF5NJoMv9JSfvuIxhZToPHXi86cI+CYDNvbHOA
LCfioLc1pwiz8WOpAwXqRfsvMWt/E9PgTh5j+JZNnAf3i5F5PWhr0DCrYKj7w+Rqy3mEwL5/oWbm
i9k656CUe1VMp64Zn21OdieoL75A99DTICFRXMQNGtwAooXSq2cV+fNrUTqYuDLC2Z3kswu6T/iz
WxugicbLFVYQfNo+O3e2eXBgczFhJJkvkZ9OhsWxI/+BEKiOMFZftj9mS7wbLVbOuz4wvE0bpNsI
g2eSFICbwEW3keUvLQMcwQRPyddeWjwKKCHiatPOYvKB2IcnWTbAE3x5LKmeO8zIQeWedeaqqGz3
WZgcUs67yidMNQjVW0h2a961h6Yp/ioHE27KmJ0S2bioiuUl1bRIxUvR8FQp3O6CndpYVduQSfOK
JMmUpM4BCAsP15iMxDolzbXMHczimIPd+CsT+S3hS2XgTQtm4EByVMteSx/ebA+Ub8RDyguWkosw
ddeOoP4QwzY18VGxgzhWJis9K/7RKGDTPDuZA259mlE95/2GnGjPKpPEYtFRqtoScLEhyVNwWwvN
yfDsDvktxKxoZxLZgwnH2Z7QohPVOF/dvsx/Wjv6jS33NaFkomKoeUtpBae+0GKPDoalXNlejL59
YE8GKtdhiBsfZpZfkso9RS5OSQrfunSIcbIfMwN1SL3X+RM4jLINMGJWjTMd4t6MgUXLxYjc3pDY
cXAhf9HoL/EYUO+Fh8RpvuYSJnLzvQCeWaAesAoXHVy2nYtLfjVO5w3ejlXRhatYmIu5OZ6fi3Ce
7qALjCt3S9zHygaobCTdYsAcyN+TH8gzO/Sxf7IRWc+6X8x7Gmjzvi8AkSC/kAPxyDqprBkbKL+N
jUVmcoaOPOZuCTeWgyDu6JfoGSYcDbil7lpswnZnXyzj97lEtjQb27TLq25EiZ4jXcD0BP14/jtM
BQCuddDqkc4pXDBZLN/mGl+mZ0t7rSLi9vAPbguQVrOjwi+LUw096aAq967XeUlzXAOvHC5UL75S
zI5QsZvWT0ptgcXoARzqSN3oRNUqVNYauvvCBD3tFPa2ZJxj0sROWa1+ArpwBS1rVLxf/DrZdjHF
v2hXevMTdzX0r469crANk2Bn2GoNnCL3kc8pC6OxS7shpE7/aS9qQ+xHHyR5+zZXuBTvsLnmqiqG
n5fdDBV9uKG1tvj/S/iXVtguJho0pdOzsiZxNXhTZRpxkuH7mPvBKPdXdtrvSlNflar+CEyMZnQq
bTBeqg62Bz+9cUrKdjTSU486x1oYgfixE6h2cx/V+NRl8xwioVjNcRlwu0c/g5/c2uBzrjFNyrMa
gwFzd3AUbxiN+Df4JPRWAx0qm9i7h38matD1VvUxGPQ//hlRASY3W18LoMkWEBSdkyN3ITaF4Fh4
gEFOUXuZbbISlbMs+EXzT+SQ2Y+c6D0jgVRn02fQtRScOr0ozlIPuK/6CyKcYpFI1CUzOSM0Q5bZ
Q+nh9rBfA5LOnrSZoepPwEIryjtfw/kriNdCricse11OxrbV5HGM1DKLMMnTndGrJNtpEGyNZ6Ox
H++GNjkx53zgIYJ3KP/vyueWDRP4eaRdigTvcpHyX0/W2dH7I7EiS1gQZ8b9n26KL4BesTHeJrgX
ngdq1cjW831dDHeTW7upfPQ3+k6OA/Md52Zk4bWDMsJcSzfE0o2NTWoO2RM8pLPEPuH1/dnpQSPE
qGBj5kQKZfd8R7GTf9IBXQKxoDDWOcgpTjripgwwBEXAHoA9QkEB05XfTmodhe+8OkOywWi2y03v
xlyUojhx72mbnUDvvQAHWjl18doCJixiuZMAxOZzpA/zLRy8n6KSNz0rn3mWeKmHxIApbZ3q9T/4
Xt+uyXPBx4LvsuBFu+SfLRBbrEoE5gBuETr+qsRaSensU7QO9L1ei4mm5QMRqCIpLjrye4ib3vNI
MNxvEQhFNgNpvOHzqdIj0F13zv8JqN198nmyGu6sVLcuWEcZxvEAzhOZyRSblpMhcrVjFdsX5ipU
AnJrF+qjbfsPlXRHXqrv84RG4wpKW65yilvbDfaWpw7oD/7inDvf0LJD6cAEAUm7nmTqEvSZLZoJ
2zyfvfPxpxae85sMAp1jU/yLTXbgTkyWejh1gEltM1mxH8YdV99CX6OhByNaJ8lP1zFBC3SOKAJf
0DiRLcCpWFGx5HyTE4evnpMZCYWPmNeVLLl1gGZ9e9RFmIvxf1Yro7OXjVH9YlHjmQS+28vk6FvF
EXlSSjnICo5uh74sHMB+ePI3tSln7FlfCXIOG1PU9cvOcRk+gagt3yJd4M1l9cHYuOdb8iQZNp4f
LEo5m2p6El8TaorY69cGHa/Pi85Jk01YBLuGT2VwKrhlc/AMQD+2D5g5BJDF3aMk1MTSak55kv6L
XYz5Xm/+YCLZRByNZsf8UUXf6Aa2KrNOFOULvgKWLERJcHRrtXiXskPsiI2Dyjsfegbc4dq12zUD
+d182QJUxk9laKx1w/7ty4CCwLGJXsIbafdXlmuXecw1v/Yyms+SkzeR4SrMUQe4LKYSHD06f/18
HXSFma51yLmxEbIKd2as5OugHu9BXB1y4WDqZlYatRsnC67G7CH1E+ixVneMLQloeHQpG8uT0jt4
etomtnpUNfaiMKpwiRCV5jOdFqJkm6R6whmg/AJoDHXnTbObr3lKnyUeva6xMIvh5McE5Sor/dfU
CZY8CEQclFXYfLtF8SB43nuaWtDzplqNhv+eMRC0QiRvHjpdVgzwtfjbe61ftHX6b37Lap3zwX2/
RGbxNJX4InlO5/WB1dubrvMQpPSAhlpkcAHhv9b8ghmmg95r7ynRYF6cHakfgXqC+zVil+Ez1EBV
A+4i4HAz53CUAhEl1aPO2C6nrRmMcG8PKAJ4vRpzH8B0Ha+Nh38Avts3BG2mywwtZWtuvdFlRNAD
q2tNheGcgjspHUDYrApqP1tZXf3nIZDhLXnH1bOa/zw7HJFLaWi7AEMv6qrcdWPyo1XotnhNyjr7
6i2mYcbAVTEb/V2T7jnyp0PeCGZ/yEgz/1zz9DOFYOFrmfZGYIGYJxwO042cAIMnqYwPnY4/ZRCE
kOdAxhsr3/I2xIhWcF4s4wGcrogBikng1CbZuevKx41lpDWBQcNapuoZ09jHPEy0hKnN74DW1ve6
pl+j0ltXTU2ZgW5HztM6lS1VHmwCS90NvPVpO375bfovqPqved8GUePmjmrve/0zWLVdipe7CvIN
zq8BwIfYor2epemAMAKMFv6qmqCixbxOg+5gpdlBqnyN0yeBeYjv1t81evOGeGxLwB1GTZPkH6vR
bmXZXtPGuc+HT8BrhSfi0FvBKm99SOU6MUc5fWJmD390pA+vMKHGsUjkxJyfSZfDxYv0i60Etv8S
tEZuuslSm8Z93X5NFmC94a4IxeXiUl+75ovyOZ3SrzQC7BAr9pFaHWC6RK7BCWi4c62hwBXr0FAh
FY/iZnhzlImKkVtYA5pFvDH4wA61Zt7mK2C27U7J4Xm+C+pZfCewtlDuOy9ZcPe8aJdynKTVn+zd
BwmXK9BwLMGDcDVRLrhhupNNcbWD/K3WS2/Z+sF9nPp924rLSAIkLZVimjqehqTZDb1p0IUESyuk
diUHaXwiA/rcyOrdMP75cjrFKv+YmGmUYKUyNuKmD/LceBcTNgg32pcVnVHofeAqBiVdUoK5lo36
wyCVtYONOW+gqVVC7MJuPmwxkLAbLk/A/1/6rN+OHbo91gFhPd6U8I+h6G+oBCaCC+Skdl0fOEvw
Yk9NR/nkFWiNjOqcjtkpjoDANt8mL4u6uYeRi5yu108VERuhn6zy2ji4Xfg8Ns5mcEMaJrnqQ2ej
dHWlk9hxMTGJdFfLHN7qJtv0gjRwM98KzPeOoz58Z1rhSr2a+vBnjfrNxkQtJuoX24r+iIIrkUOQ
xGgH50GxbWtCcjaDZZR6B/4aRWg2aoeRmx1phJ8wO0c0I1t702P/iTgJg3L40o26RM9efdSsFVtd
vUld+80GDrc+j48t8h2BeeFpZJ6FnP5cmpw2TMVe9LQ4pq28OGARMIbAiQNZ4VvGXueilQLBWJ+c
c68+hVO1bnL/PsbWA7EdMorxZ6zyWxRBSAzrXZMGVHX2Lx57OAs2rZNdGitiHSlvHesUtNUeXekt
csaX1MJ7Rr0YdFCtLPE62rDlaPbRItkyHYgXSOLVLLhq0B4R3cTwly/BQpCTadq+NPujUwRMA2R0
H7tszuqQxUVmrrnPO3ISJAq1hsLSqZqHREtdhKSOe97/0R+nOiR8EBVIZ2evfqpBKJvGpafFxaLy
h4M3kgM3Feh35x/AyXqo3GImDdRHRroj/1W9FSPCYN9BOLdPdLWtm4TkhjxcpVoH9RPZgBwufthC
immRx4HhrE24jNiWFVb7IVlWjTV71IMXxxy+sqh7TGN39prktevktbD8K7Do4EnY47FUzXmY3Rwx
3PE436i4hpHIvLjMoDWq+BOvrcl8JeR0Sd78ZLiL1v8VolvGch4fZ7iqzchmKsq3uqwy5PcDaQOi
LVnppbxh8tT/LIdxHecoZIFYyyI52PnEFBI/m5guaUh01xz57nufNhwpyxZrqrVNNYEYN3Vtjkoo
t8R0bAZWtgu9mM7cXMSNIN5CHDRwu6W0S+U8MHZt9IXRVhvKg6FNeyNngqB1ct1HqbXKx6AinLbb
0HysvcFZcfOop0q3jlKZ0ZHT7d0zSqztA72api4RUGMtag6Yn5dGre8btGWpNjfkYUY5UkRnY+KJ
mi8clvjF/HThFpiBYq/St45FjJ+TH65s1NW9fG7c4OGX8mpJex8l3gu9WHS1i3QCTCjWTug+GzgK
cakf+i76Nzbtv0k5LkIL/7k0sNiZ1rc9kFvhaj/sRg8pgFkuT3Ka4vBQKAc8KRCW+UhtUTic6xBa
bGLgDXdIZcNoXn+007S3xqxbTq0k7MyXZ8gwa1M3duAbxGYq3a3Bi6mbUI33wJNygDuCY76zjj66
malKknXdjG/5kL4oOyNzc5z2dqgtQtDhj4Kp32JqmfYD/DRgMdubyJIBiw9gR1CFfwYqZN511FWI
AGNr+hxL7zfNISnHtv7TgLxwhHcJNPvScrIFGdTFMP1A2X2vCjQpAsEZKAKsCD25vezC0LaEr3KS
p8BM9mluEbWpxLWoCVGutfY1Tbp9gzZpflA7xzkkmfPXChj0kRODskw7zATOXo4I/TG84w6GQF5w
k9n93LUTxxUkFFyz6CrqZjGjDWfKb7Sti6ynbJzD6AYbUyJMafRuYVTWtgTiYyhOHQAG27SdKLex
Zi/wvO07xk9llL96JXmGtsF6CNFZ67bHtvfm7K7uIdLqNbcqaL3jc2r1tzTIjxBcWlSWWYAJz9B3
I7BnrLu4qTW0fnn+nnvuupPyEaYIWNzuOWrHYjsLPgYzP0puy6fOdX9VNP0L2+Ja+cbWMdqH4iBw
QziXUl9hHH31O3VwA+0hC498NHWUjkPYjPXlpxlaCUzHDQCByNtItyVGwX3RcXnO5LEjYdFkFLGZ
aVHAR+J10L1XzfCAJRc/UVxue3ycdj+sOFwWkkdnhPDIJNj9G7ht6jbeGxlZhEBfloXoRzS2LhRG
GwY5si5nUdUJeiQ0T0XMatcEpYQqJpoV6CV9ieK4HmL9r3OjZak5JEGb8DwqDfRKokFNqMW31XUO
VFbjyn4XzkluL2xl2FQS9qP0aDcCQXQbdr7CTgyoutZL6QarLGPygkUGDZAJjae8JZXNAogTKiY3
zh1B3ceGvI66by8C09rgK9yN42zODXUaSWA5ZIAey9h7Y/dAvkqK48hqX+vW3dYRg9kwrlCj+lfZ
KBNdqbMeZQM7WAlWFO5zPwbM1GUPILKDyF0e8Y9OK4tRTNMNyHGM9WDoaCeHt7HPH5MZBE89anBp
Ej8y3wxGre00M71RNP62Qb4fRPrpGQCY9QArm3HJi+TYl0zG/PEiQzZXU30rNG/lN+o4mM4HeOdd
I+qb5dK9dA5gg+xLhVrH1N96Rs3AzeD232bl/kV+cEZcSuZ8lh58I19auKU3zJZvIijPHYGjvELK
azPL6HOToQ2eCp4TGA55ckoGTKJUT9Tl49pTaJiFjNArix4cme+vY6zDDBT+FXgifMu6S9V7S+ji
a26Oe1MPGy9D80BMXZQZn1A1DsB9JUjUcucFxS3z1ZuB7s/t052VIYfDmAWgZtwbQb0WTg1ZvY7v
iRj4WAmKOZNFjTAp48VemfiPZiVH1T60DHHsSI/Su2wx04Ae25PyDBLhGAf5zSmqfdrluyQp9/Pn
mS99hZ4HWecPLrGzkUXPYdO+EMnOwI1cRP461HDbWPk/aGsM5ADVCX/An0eplWjlhQDg7/kHMLXZ
G6LYD538wQNInAHDLqBaVNNWXt6ywNyMRXmZ5aqs2F/QwT5qMi1YCpM1y8eu25q2ntA8dvOF8CG6
lPP1NxnmSMgJo95yufk98/WshUd+zcDWrHPzANoQr6Jh3NpIMessP/ZETACduGZpscd4dkgM9zHR
JpmFu/MDcXXy7D0aGL0Zlm8sURKAMhg6G+JtM0um9trEcowRPM9AOIUbAju2BVYY9L8DQ7jEw1EA
k69khlbIzwk+EMPVb56HVYftmRxcyp4h28TpdBSOdZj/N6/N39HtiF0VqyyXC8xhPyjWLgGi0D5o
zllq/UU5IS6W7iUvddnLDcfaHXrduGwj401AHPwwfOEQ+ub0yyjr36cgmR0dF7JNcMN6oSSBGlEj
0DY/1PYFsoWMrzdT8qQop7DF2z85MT7z8CNJxNbLiGDGc2tpxWYQVMths8li/oBRP2U9/bKEpaVn
BzOB0G32J7ssrqaVY52vNvzgddBOWMLjjd/XV003tvoMW8PfuGw9nKyA+4GgDqjTk+zQl6zhnch8
p6j5I/ABOgSk19q9gHcgpWDAYoA2lWnF+G1JinhOoy+zZE5GLouFFCC7aIb/geLxzxa8dCM2OIU2
LEzuVGSux0H5myKOPydN2xqMFcM02vtZfhrS6hBhw2RntJ5/a4ps3XCcVScRufvlLo3Gsz94p1QN
3y1cA9iw6Wr+AYWXXYWh2Hbk/0xuf6tOIIkWhAyX5o2t7GwMZXurF/iCypeh41kLywY1A9Kkp570
mCes6E9OE6yHLrmN0j/kvA8Su5vJvgzT/O4vU478KI3uqnXmrmWSihUaVJyJIBJGB0uP3P9nZCUe
zXGv5TW3XgzyzXbTe6amYD1/eQV2lI4ctD7LeOXH5rPFYKGIYVfXwx4ISrJRbvkrUqAqwGE7I7+1
46Rv3SH9HnjMGBwveP7XU2avu6RLTporHQLKxBclLKFkLUCDxmP5ZFYABNPPIQLF46XtDu3ITse8
zNumSu8jKg6+wWKJi3+Zeg4gKl4FiPLuQeJ8TRH9vuEZP1UzbSM0euxYGA5Owi7wwALhKlks+DgA
gUuAmkCkqEqIYi0zgKcSkZ4eBVszh4jQRdo+Ys2OoF4dK6t60AEam7xKyV+eP//8cwS+9AVLwyuD
QH5HJB9B7B0HFuJEOQfNStVQd6Qg07yZzi5mZELPf6F5hRstZifEjDhd29BUF3lBuoypV//ywYLj
3DSnJiGLL3MW7cQYNwO0wlwP+VqTeCFyn74mPgIWWahhFp7mbXER4O+ilkf1C7UD8yQiTVGMcl+V
xI3l1E68UJt4jcAOVlXGHDppevbZep82ZBtGQPibgnKmblPys0fzO/TIe4AI1D13oU0ie+XS21Mg
yrckq2f8e8qOskH9vfR1cyCMiFcrsjopihu63nxlBNY7Vl4aSW+yPqSjMzMxdVB0+thcJVOsjW9l
Cj94GqyIdOJ1FqYDRIw6eSatpDmUU8lbzAmCtR3BHvPaDil6H5FGRqey6XXsjJ2uRwfafXUsJy1E
PlUx+3Gwf1aKqTNclXTbq9I6xCAEKY4qcx3GNmurkvqMiXRm2/dCeUVBqK2qH63ptYvQgD2dGdFn
1WrmqqmYvAR1dvYxI9zdImaQXTpuhpMfmZVyhqs3aN1GVw24eMPL13RzQCPGCOGFAsg4sVsi1mmU
pKTrzsrNemAQXFzkD3665IYg4pul56WJTB46Cjqkv8jkSKoAFlD62cmt3XBRzqHSjP6sZRLBZZ6m
rNsmRCMt8zgA665jNQhii80q44KbLEtyEg2DJiBV6d3NYw/24FDtwbYlUAkKtZ3sFkOrEdrPTcvW
OiuS+k7SngVpBZWEPuGYbUMW+tak+mublf6CsYJYjDqQB147LLtNU6zToQ2vntU169QYi+fW6IO7
oxV/oF9+Q5PLUJQB1zeSgjRqhAYRbKJ1V5kFfsQWeISZhGwHCbCCiouFoC0Uq4S+7bdmkdgHU3TR
dgoy9yB7Mz3+R9qZ9TauZFv6rxTquYgmGSSDvOjbD7ZmeZDntF8I25nJeZ756/sL57moTB3BRldX
AeljSVYwph079l57rSHTPaqcnPg86HJjkSEquWrHIbqIXIoKiykPH1vKeTd1LikXcDqQ1iX1ZtaE
kzv2cfdOzHe6iC3b3OLC4kWKAVo5wyI7ZI3xEtoEOGzdaNhI0I1n6TTVl1nTf7N94h5gAPMtaSnu
6WVOpWGOjojO2bIQegVAmCLZLWI58boaghay34b62xJ9klZUOlwdQUrFXKPv7c437zx7Th65tVG6
QZYPggq9JyOSA+s3GspXigIQtUcJMbyQNbTCXWgDrJ+hGWjJNI+apu2LoMEPzMf4uqXG9Cwo0BzX
Iat+jP1KPKSFXsWgJL0Yhj7MKXYj38GOxZWkozj2phpQ4zkXABy/NXrYnHMLOmvsGcw9YGruFRVi
Z2PeNJt+nHZUEl6HRQHGH8WnxIKQsa1WFoDINIvBK5icpIkFUzLxmCfTGA9pVlGbHRM6Nub1hCis
VpKa6XX7KoC9DHZM+e5kcq0FgL1QZk1weHqrRhwxx5FGBtlCnniI4g3HxE1bed/mNn2uelgd5oI4
QitB34C0gDSwzt+9tvwZOTNQRwSQE3ekBAL8FuErchwcu5qLIlWlP4vUpys24r4zAYCm7C+RNFpb
xIy5rd3G3fQsKUJ1sKZeUN+6RrE07XTXV5T92wxkJ/1VCwbKDSkGRWrSLbufbRTexHVyoQ/JAwRd
31pffoPgj8oV6a+h66VsyboxGiSJBytDIXFaQtF1YZbTDdxRD5ZNNCtNVrVX7UbduZ/GduNkwVMI
4l+a1aIwusdqhPZ7IBIoc/02JNnFMIfasjBU0gdazt42b/JGcnMfORJzIolnFJ+ik1dRgxfF1XM0
4evoIBu9TltmdgXAAoaTH3DrAeZPqew1XANRpYTKsaALAWrA42w2oI5sEhd+pd22lXPnlcWjm3r7
KqdeUtf7l6milmYIXnqD1KRFvn2kqhuxTqREc3s/Bz5pxRSIYQ1v0Nk42PjgbXVuFjWk3Apv7z1F
VX/rBtpDExsPU9GjiBhfirY+OC2Eal1JqBN+LIoP0RidDMokKA9FX8IjkQMepB5g+0MCBplOfenO
ryKZt049c7KZd2loriAyAb/DcZOFRLmS7BJ1LSQ/gRnannigo+84bA+zSsaFGrVxbnlwGDHySMZ9
TuJoCStTCreuv5s1yhBqFcChLhk1phS5YB6IK2tkLgl2EzB0HlIivY5EI0NvuAiLN24/5qZojXu/
sxvsTnyfJzB8jxQjL6xxXEx5Hi+It0CtUYrrksxtVEzE+QgukZWjTrc3b3NKYGDu8mvkT2DNHYnS
aDAeITX2s56yletzvTYyE/AcjadFpJ81FZTA6gpuJi6xBOJbDW5FNY4XikVBMXqsOwdMcgZktQyp
ogwfigS7o9QYOa/OK4n8uZlT5VI8hFFxgNYzOTOl8exYnEUwW1A5XwdiodjOy5J0XzKy2vKqPLRu
9tCHECunDmU4SQF3pS9tyiWcV0PPEWCoKBjQKQtTdCsSuAGQ0WVkgH0mwkFw42qUGpdLikB9cztI
75wF+E0FxsPJurIHC29oDPcmcIs2AoebjnNPsRecPpoIy3Via4DcAyxYriNMBrn+6NIVYVEZm5mv
c/PaxdOw1wereUq4UQp7WCu2MxV6xau6GvQRHGo236ZBEp1P1OktQ0xh5FBo3MJ4GpkOlacabGat
mS646xmExSJnmY1NBzuuyeUtGZ4dt6GiLAHfNzjty9zAJJtYVBb3ShosIVZWN91dhSUHccmVz+Lb
/Fu3C/AV/JoCPWyUCYAKePqLoXkWGDISc1TQXZnhRFLJtbNlBs5kjkc4FMEegMSG1I8NGmxl71JX
ppa7NfjPxCbw7NsDyMNdRuBiGyRwH6sRtozpXJC5yPV6D/fSdZW3iBwnq6adlqMhLmTaPYNGw3gM
VLz4tQMN0vcQKpcmQixKDG9J2JFtzPZMzVOjBdCn4xaZwM1bF9rEJlN5gu7Zj6afCMeFnKbuNdby
YE/6BrHjn1UCwU1LDS6aM99z4MV5p0HR3I0zeStwYjHXl0rzngIteJvCchHq5l1ST+iiaNfkLe7k
0O5ic+qI/kfDorQgECHmuLAyce4Rgi2q9N4Kh1vilWD/ikdfFWsU6dXUBHvbdd6g9VuYgM2A/1Xf
nFTfx/C/uNlEBAmup9m9g2PgsiFnIBNvDUnwbdcgCE5MYqHOhp76NTOtCWvIrN5ULY6iXxvPnU29
N/77Fr8McA7VZkupgEfhrF8FZZ2hjMyn63hThmWzUHOEa/4IwvpWE9PCMOZHjWT/2MFDNgr7OlI4
attoLgI/vw/m6taT4beuF/f22O1zmV1khNncOcG0U1aDvcgRO6U8dINvfAhtd2+22vmczJQ8cBxW
1CKxq5d+69NZdXi33kHtP4wegAwOySn8Rkrntg5sxV7s3YBKerIEmssEduEo01dtD1qq7Q8Ub/2o
uk3iaG8Vx05g5yRW2Ro5nDivUPvzHrpLLqzKLWgnnvHXj9aDlKl4pEbytpin26kkazr7dXeeOzGQ
AC5/exukgdpvfEORIUHNbTkHeSzc9wrSvFRHuJYE1ATEqGYrdQapRE5v2GDCO/ViFJf7XrsZU6TV
6RkKvGP9hgiGpLIdMc7IvmqhN0x+KMUSmnBha+UHFBnqNzG0F2qljcC0W9BuPDVFpKuE8qi+fguy
bqFobKw82Fu5d5ZNoKtvDe810pKlN93Q89znxHNf//pyxsEmqsPFhPAiyOW3vwaD7DzYAVzG5Jbv
QJFAyx+pzFPc2TBEr9TeDNsnU+UOE0IENzXeDd+aEP/nxwjrYZx/5y0LArGmjJepMdzRvxmaAcos
amJ1fMzFrvODgDILZIWPX05gvLsNn2JaBNgJdnPMhPGa+uacQHOWQ274xmPjixLK5bn91LvkMYty
eiZUD8Pj1ewdRIImkblp3QLU4kYN7ggRua9f8JveeD+kD4Sr1CCGOEgLthc6wjxo4pqTivTizTB9
r4rif9YFLziQAPGsuQgWfv0SuC0XbCg1XIrdvtGQgx/211PylUxK410jcZoYj7JEHtbFRYdi4teE
UjaQOd/5tPr919Qz8KGc1uoH65zmRkqSWDHZVJ1N+S3jOQ/Ql8b3al5ov6aI0Hjs7PibGhc+OGKN
BWkLekrOY2n3D8ySJC7ISAk6p458VcCUq1EZC8pQOUr66Vr9ORMcVGrN/RoptReYgV+/sE618or/
7pxqr2bdoCCkdu9a21zzqkaAXnSvTtcr2PQmaa/t+UE1azvxjpYG/2aASoRP8vV0lcdQy01tQvVa
+0DbtMXA8i+975wnPjIBdWDmNVCefGogltTJ8Y5PkP1KyEPWBZH1ZOWM4x0dCgNvbcSD6noED30B
+z2v5rOzVZ3jC9TpHxHT5a9JFKuOweG1Vs1iNlQjdWNy1V0lqbnq25sSxlcPeQRKgdS+VcPGm72I
Fg6CsEwqC1/GFpTNTHxO+SMAsPS9wiqzgrJqeGL2aYO11gJzt7RLnqbsvjewgbjQllyK6ML0FG0l
asQDej/MNDMa8TVIpp03WA7bvpDJVT6SJ+YB5uIasuNFMvuQ3NvrjwcJ+kNAqUgRvTRxtDOwoNFw
F1QQh+MeUvrpv0/DSshHiQQdg8siYHCJbdM2lPrUSKHXIx9N4pVJoxZFNNfLXlEdyocIO6NmkOGk
F/wl65n+EwTdqfMLXByLRZ2g/JnnJhvBgpA2zgJmRzWv7At/SAf4l9Ea2CZi4MhvV7mdbFPvez9e
at0D36mmgW8xsl9z05FSg4iD0a9fCue1nbxND05XPoakVtSyUfMZcl+OjdsAcDYFTAh4RzAy8rrq
klb3W5Ug/esJNP9c5AlobDQBkYGyp/PCh2skvwMdPgbwJBqPDogU9Y28D8hp4U3RXn1cWSTYlEZc
Z4471iictWr1gntJcrDwtzx1O4htp7PzZ6K9FM91g7iW4IFENSPfBeHWKrdIsBd4ji6Vc8kV96oh
Lj4MdvdICOOMw5q7LBQfLEEBrthx79HMPkNiPOJZKToHVA8KQpHLkMhgBzAlXYpkfcHKqfeRSfrf
yBaI5y2aeEPtIayzMfHyt1a/igsLEWii8Wx/Jkj9MPNN4mdrZ6zPWDM8qtobXfYxWx6ZoWZsPjb9
r02jTh1mHuvGp4JpQJ3OXSmzpwxHhqK6izvCXk0iEqvQozCdai/D3lSVsEkT50k7xL3gWAwr5XKP
62S4UCPJ5Khl74prdohyhHwu7vwnC5TvsJsdKzdMvXNL3+sx+eDpbuIazkOwF9SSwmggDKB2DduE
3znVUhyzHkXMUoAiE9d01uNfbm/UbqquazNJ6OoqsmDJZFVbzWFUAK3qiufhhWESTyk0kjp3IZi0
167SWmySczt/te0fSUnBBYQA2D4+q87vESQHxzMSp4vJsVS3TetGyodmeKth6KRBvQKyr7/zdCwU
OVNnmK84mxpSV7yWM52Siysmrk/JnAAcZev1gA1VO/YvWxTBdAgKummvIuPWld077yHlfOYLgOdR
gzDzSh9mnCf4m4GRBMaGK+mmpaBG8JKlt1D43qlu8hwzMSxGmAoY/irjINKKt6IC/JIAliAwhmA1
yPjL0diCeiSiXlNvghOb1cvUDHaets5aY+N197++IzIqmNb1A7x/F55iPMXfUmvcY8WoE8JsH9Vm
NIowWaouWhqSZN2d+uqyi1+9yrmvaBKDFg7L2iI3N+TmFWtNPY4GXxDmgM5yehg+OEcUnZqUez3y
olVPPIbIjoDTcKjax0gVbccQDWomIhHOlpGK81aNG9MzuhiS8IdtFqSKLARd3AcIEBb5gC40Jm7w
k6sYfsS5b67KXhIPRsM3rKf9x3SyY9DGxPrQARZYN+CKUAVEtmUalkyhJd5YmDg0YL1WwkzhsHnq
UlhcvespvgQ3uFRupN1QoZjlm85rkRlauSgSpQ1KA3haSXcDb/ye71E2ge8eydx1DY4Qi49faYPN
ZcgGslvyY0xrWlFA0fzgvYklQuk1j2bh5fBQjb4pvZ2vPTfuE54F1scrTKpuHlBB+bDLLQEITJxy
4NQCTvwXxLfOOJrorFJEyZI3ZdGM7zylV5Ej2wYpW5QaOfx1Z4ZNmWOC7QbcW63R1lEHNZVIZ0H5
5tnYBvNV3RObNCQnfofF5m3KDCgyAd3ovKk4xF/DilbIpq8Vty8MP7g43rUyeTaFKkSLXuZCHQv8
RZ226xQ/BL43OG8I9H0UnMyUDsY7+mWa0bCThC8ilJsG+HOkuIlGEoA2NmMghIJ6UM9+Yw5oQTUN
y5Z3bTvoD7ILWBY9G4ZxUtunniKq7LobdUjlAnQ8wDGb4WH8Szj6WHjqWFMmj6FW09rzAKUOO+86
0NB8QAYG2iuvhyOsjiHRGS/VcplySkbBmZwVgNbGZj4wukMGYLLbUKuq3D4dhk6LsQ31bBmZ9Spx
4Mwv6/al11c85MzbnnygAHxJOQv4TgFTOilvgCrKXKCycD9b3bYwiuu5A/eqLiBDsEMeTF2mfnlz
ACaRS2jOwwBuMPlocyOgYXqEh8l0CmqqgvZpHAFWgJBgqASehOuQt0ijtVrWYJCRSblQY1CD7sDJ
ZAwM1z2bWkId9KPFdVLDLCYKqVtcMu5RLCi+X5EDqBMxooCk/jCAULIasN27XXXJKlb+R3QzcEZV
kLvhU3DDqEj1jK6BukBCMLm9g9FWmSxWE8PGQ1gjygM9kNcyafYt4uysFtVp5QBA6gvbHgEoULX8
zQgzhXoZB9YfmzPWJJ+VWr5HsJqK5T1LjSWvrjgCmDBLpA7NpaTECARfBNUCZ7IOFxl/zt8xHawg
dldDrtOF4uEjsoatUzNhmM9BZC3Z1CpAoMpm4JAhdQWduNgyyrgqobxVe0P5ZPZNAHeEMTYUXqOq
9mGVVQvaTd2ODzqFoZJbEd3lRbUJI3wf9XS4SR9zxkJlnHlfBI+KkBQziQoAShlyaVCI0YzbkoSU
XipCDo6w5KVBqmruHk3zWbTqRqb8RzXqLBTlR3ODsX/dXfha5Srg3X7MUgtKcN7kYGl4EqwzG2pH
s6iOb+yxXRkRJTi4fNX4MTkmFxWAVLgGqbP1jYLS1moPR/ZbO7WLSTT7cYBsTB2ikQn1iwjd92Yu
Kf92VTUeUbwqnlDIhB+KyEBcVbu2TyB6SlvS97UHj0g8bFqv2OuV9TjE8X3Zip/uPDwFLVWpalZK
NCpUEJ0b30UCcdHHyRm6EEmzGT3iveCL0aaX3c+gERdkmRsmj5PMNXRSrBShw2uKB2burSlftn6I
ezXcE42m6E9SBp6Ics+dMT0zsUBtPa1LylzB8VdK9AQ12pCCpUTpwy40Pbk3enOTltYdUeXrvCfz
7/fPpHG2dae15x83KApPi7B+GMqCa+O4QhjrAOEyYXO4dOHLfoLEFbel3oq03mcaTwECaKu2h1od
utQ3XezvHWskrkyYWB2ZxXA/4dB31p1yDLlvA8KSh06QLdKSjPIEgZR5mz2oUEzWA+PiflMDKSYZ
u3F0jRwG6gFGzIUDsOZtr8+qpHcJJ/t1bpf9uTdU3+CZvSnR+/PUjbnmyp0FDI8hD2oCAHcT3WzM
hVOEu4ZVMnjNhUbKjVJ6qnIQdXUm/0yK+IJj+0xP45fWgh02H7ZNDvE62BBMoYmURZxhg1jSfTNI
MtTRuXJo4Ju7HaUDF4tzMFSShpqyzA+eayUtC52xKmeJuAj0ANChlZym9DuqRqjVlN/gIKXqU5aP
g+a81wWVG6RUbubGvfdGZ63Wmnp8I6d+/+NInoL3CP9z0kG2c/78hESC6jtn4XMy5zVUOGB0PCD7
dhc8gb9+UP5rUYELpIgvruoGzl5n3yHbAP73wtKoarTdGOIcmGfG/CGajfvCmw6tSl14HvUTCmjW
UxYU9N0B8S1yDo0Fpt6HwKN0KbBtSN+FU8+xP1IkmC51eGzQDkLSqhcXMzHpsypFVULvw0tk7cYD
OY1uXTn2nbqSzkpSWSQkjbO5UpqyK6gZoFBJuFZn17YIDp0qosNu2tjRNnXXJawW3KaCe0RKuKMI
NqlTzWt7DMvzkmDGENpP0oveJXHdJe7MuevW65wgmZG0b74WZAQnzbOOaqII5XEhDGzpHCzGiR1H
0BVUGDamwXfQYv+BkpaXrIEFKZmM1ce9DV7HvB9X0uxX6vQa2mGf4Vh7FtS9etkfChTzNv6sQ9OY
hxtXzptZZC+WHzL75gBIbWgp9SIJs86zzl1UghynbAgopLUPd7F47oEfA4zajDMEBXFr7aYamZdg
fA0Mj+piT4MiO6rQjRXlDaT83+2+fS7Yw32f7AHabvCliABhkaruGoYWMCzIUTtBemXGr5Ds7FrO
kcaxD+pUdPWGGEJwrxLlhkbUtex3ORx+Z6PuXXg+7iV1mU0AIwOo50gpd8LPdRbIgEM4WzaEokps
n982e2ULJHa6hqhERQ8qkI+xqT24XfLToJDKgYwDabnrEBa2ISOn45bbUMolSg2r0NV/RoQrM8OD
5yjd+QGcFbp8ScR0m2rNix9PhPX1N0ApROUQ+ClHJEL9fQtiCHjAT7VCkqS5F3p7nebWjcgpoCzH
C/L413oDtb9J5AVgZaJle4fiQNeMNmEScBlx17o0H01OlVSRvNqw6lISDaHCgbNo1qv1QNZMIOkd
An09J9l7ZdX5j9GmYsCgsqqCVgrluqX2cRftdmPjbkv8Z7VcdWpVEMzcD57cSNbnWOQf5yUw2Oth
jm+6hpybAxE+zkdeU8NdsbIkuK8Z/6LNY8iQ2436wrgM3pseSa4wuIwVkNYrFfgM7hVNjSFc8eUw
+efToJN9M570Do8mpSxGsPwbdpib9RdZNK+4Cm7V2jZj8yJK7dvYlfc5r5PSulQRqApL5pQhZiN8
z6Pq2+iW69COViSo1spZ5EqlnU8WUT6CL54xQ9lcc85rtyPFFNIm3VvCEu1lMLGPQAmatVrEMkVi
0RGHYCgugJrsU8D3Z0TGwR0JeQOIESQ318/Ipcg0qPRrNS1N7C00W1/ZgVj3oAIGuPNmvXgyIeGy
BLS7LeH32l+hAkCxESjTtFoKf/zIVobZvA7rZqvmTC3ukZM9dYaHfgjOJXuxsECC9/leYvFikLzK
C3eZHTQElx2bv+k0Vfh1ltXDdkQxK8zN3cfAWMlaORhG5b7Da7LQ4vBF2RYT7HSWGEvKvBaGM2+T
0L7w0IOMWRVuInZE559DTDcwFIdAjr1q2/QQJSGkj92lKe197lADZoeXA4Vjk5bBiQwZMKsAb9x1
hnvknYg75ysTeFdHfagPYw9bYCsFyXe7XEiOQPWe8ny7WVwJLmS622CPVSFYvUNDjT2a+D9UR/Uh
2MPycDnI9s4JoouiQd+SOy5nqFyU0XSvIpkeoqN9UKyd0LqYGkR4VVfsknCOHRPsyHdOOb/lvncV
BeE2nYIDCpZnvWduy5DTb24fReKhietv1I6vJ+4cOtTDgENImJIDdnZ9iLsyJhCAqPAyDAPBGQ7E
HqGknaBoI9EtKI74JQ6ylSdGDk5zoZ5BjyrypAhBGQnMUv26hgwCRMhzDWF8nFdrA0jw2IlXxBEe
sgbNwTn4kfbadTABeWus8AnFgQ0MEnctrJym42ZcmfrrtA++JYBd+jq5h39+h73YxK5FmQ1CY2gN
jHN+Tx32pSHtbUFiSFnP0k/fMhF9szP7oiynXUxxysABqWJVjqLxiriVVnNNhhCeipIVUqgsZLcn
2Q4G1VsAyD10M8JftblORV6iXiWXVgmdiFqj6ngyg+5gjKAyMOZeTIYXkxUB1Qyz8tJRtNglIkkN
b0oWeSGi9wFBC4g3F9Diwz5d7eHUotCDTD0aW7KiVBy+RQhlgCrVP1QuJMR1H6NxPWcKfjFeDN2g
LvQhMHg3hU2zGXYpB3Lja9fKjMI9QAy0th/b2j+oWeiIttW9tw6QRfmYSMFOtKhYA8xzK22yIIU0
d/3g7TLIHeoWrjhY/iKsdI7kvbL8pfTB0xCISkV40aT6e8xkFaFcmwa5Y9geMlc8FGH4LSZwGFiy
x2kKdxT7bYQ9vDu5vNWNHvntcZ+69V5gai3On4h+BZnYNxABmRYwHWz7aJu3FKTbyzD1twkCA6TK
/CsVCw1bk7r9fBdivgKruVang52jKm8ZvP8KweaDI8P1v5ppyGTHiXkXlR7Wed5Sag27xnT+rzBO
zYSCmfmumkryqt9D8v///Mf/+j//+338r+BHcSjYJEX+j7yj7CHK2+a//+n88x94herV7ff//qd0
LWmb3DOEZ+hC6EJ6vP/+ehvlAR82/gXJRhyNVK4cmEi0ctJSs69qp5t4CBOTYxvF+ecNuscNOqbU
LVS3hUmVkq4fNYiqteij1Kdy2m5WSTmvkygALg0D0kwhd9xdx2b98nmTf+vjR5NI5Xqmo5vCtf/s
Y2VVGXCVUL9GmYJ7avnsQIBnTBH0DdH3/7+m1KP8NpyWR8VGXOf6dTEnzUU0B+U+jXIoiGaYVcI5
sg6ft2cdjyYl+B7/0z3pCgjNxJ/tNYEd9bNTRdSsZXA/QBYYLj5vQQ3O8QLRdUe6BnbfNZyj+cI3
wroYbQQpKFykQwqc2QTBbNhW+MVSlKdaMmAx8xzbFKY86kuVxDDVGRL4dj26S5C3CMU7WrYJrWBb
OjZFoGKobz/v3d+WBsvfkpYuLUOaPLjx5/j1sgidBPzOAV9HIXLhRuoqeIER0wRO7tx93tqJ2TIt
V/csxzB1xLzUCPy2Onpu/n5RRsUNpbGASua1X9tfNPG37UWHbMMWuu0CknCOmyiithm6wkq5TZF+
i86CSHE9vLXEXEx3Q1Ff9B/M2u8Nqgf6rU9p7va1rdnpgWhPBG+AOrKBUULoe97jO38+gKem6/fG
jhZjkVmw4kKMd5C+c2iGcutb0XaAMw6xtTD9omenVv5vjTn6nz1rgH7WsvXLQ13D217UU7XUtQ5F
gxaH7vN+GSbfdbzLbAOck4FdtXX9aB26o8FUtk16SJwYrKIREZ8cLgQi5eqgdShQUY6EuhAZihQX
Itwh0b4Y3NMPYSMiJm3Lkrp9tAE1LvU+xko/OMnU3jZ+OW7ThHppz7kfYIrONbjgivqq69qfccR5
mcxmdY00QP2FyTlhCAQmx7F1cGzCdI4Gg6CdZeQeUlNBM1xYKTRhPQpzSRG8617/BjD1+ovRP7Gs
hO55lmlYhu4Bbv9zpt04nZO8iikpb6tq7081ItzQ0qyImRfkbs3wVfc1Ik1z2L6GOf5o5M44j3U/
bQuuwTgPZfvqenhgQR+3z4beDf/vdp5glWAVCN0xGZo/n5DC0a60zCA+IOCy0lPzHvnmH1+Mwon1
LrBLOAGmLTzreA0GUjPAigbFDYFThxRtz4VOI77RWsaeBLZCUlhldK5ElMiZ6Fy82fJD/aYytF88
itpaR9uB4IgnTJIXDvb5qLs2deIAuv30EFiJt0SL6pvlJM7Oib2JnE6Xk5MZkSAJPM5ZfR0atfvF
eBun1qAwPUcNufTc470AKhjuCS3LDmJyL72mOqALtUw1iGdr995xxIsjut1kByuLLLqSRQ7qgIoL
MEm2fylBH3YZt7Zo3H4xMmrtH4+MDeW2ZXi6zf+PLKCVZdwQYp/iKtJfsEQs3RRoLVWoIz6/WVNp
NPfzczdGN7og1lyMXzoEJw4x4egWTdsOHpV79AR9Dh1L1UqJkj3UdMQ2zrzWKc8/7+epHcnYe54U
tu2Yx35NiUsjXDNLD34MMaZGCBDy5qS8LtoRrSLDljeft2ecWnEOxob4kWWwv45MAEpFk2XAV32w
zGqTgYBMbIKsAJ5GLl9WQJmZP3hbF5j315N6auNJXZeGg/EXtnfkFkR4iNIKIkLU0Km47fytcZqX
iWzw53084RqwnQycbpB0UEAdNdPLcZjiLNRxDaZvM4U8biNBmLVQfFENNjg7iIi+mMZTuwjHEXOC
cSWbcLSPSygB8irsg5vMGZaGijPo4VWBvTDHHNQUJYufd1GtvePd4bI0TUmBk61bR2vT1brYgT4+
PRRtfYdw/E2UkKeDgOQ+iYZHLTBvXKu8U0Gdz9s1Tm1LTxeWYEO4OMrHHc0DDTUACgF7M3tEb3jb
wLnrZfESUqRrX6ULSFUKaksNRPCmr49utTyPOm7Ra4MnsBzXPnb7YqjahyHywsNckzSZ8K6pg8/q
y2m2zLuiRH+MQ5UEkeVUV2KmOq7TM4eIuqu/JVaTE7Z03a+21IllbbnUPVFCJh2Pmjme+TfPEHI6
4KckUw8ksM+T3H4LgJB5JLXB5l5D5gKZKPFQrX8YXfyrlHrYWG93CYwYmtfczzCPfj5JJ9a/5bpY
LSGx6N6xr2/MiZtx7M0HHbhdaJ2l9iPV0iWcGmErgaN9sSZO2EnLsxk4HDoHfjq1ZH7rflNlCawY
VXJQFSiG2T00Lhxhn3fpVBuc1wD6CSqJv3n7ZZoUsy8L+5CZ1V3oe69+1kRf7OFT02iyLJlDwb3d
PFraDny1bh5p4aFvyjUkD5djj9j0WNx/3pUTpoJecNI6ro4ZPvZw7CTNCyNH+wru8vyslPnPICAf
JyWM2iATHuoxidefN3lqQXALMywdp4oeqkPotxmqkTvv4CeYD10F1YPULgVYDY2QsZLfqufiDQWk
z1s8YZ+g+/p3i0eXpaC3IbeDnPVQE+ZKxh5iFWcH/etFniQZ6MFwrzSf9GG4/LzdE8ephTfDxUK3
LMsTR6afEq228ClvPNTIk3aeuZjj5Hp0u21ah180dcoUEocwPZwELjPCODpJ3db1oQKvooM/kNua
AAnkXbsuOEpVAFu5TDkl8SqAbpHbJDz8H4zx7+2rPfPbrOpdGyWa0pQpxvmSAkjYaYstDs2ibLGM
kMqmUQerGLmgz8f41NwKgXHBazENfIk/251kUrsIuESHyY329TgtOYvP87TfNUULYj1Hua+y9ypy
/Xm7p1axsHGTDNcxhH1sZpsuC/yUwpGDyidJpM6aTpWAUP2Go+4ofeJZXnze5Mmu/rtJoZyp34Y4
tsK67yh4POQIfBA6Sqm+KdYgyR5VYBbuo32eW/tIat8+b/eLroojk2o6SGAYaIofwphTLWpuAAPu
DaKwKo3iBekmAiv8eZOnumoT95K64xKtPJ5Vp9SogEZ19gCkDka0bNvBEaxWkczdFQpky5xzq4mz
18+bPbVhHcM1TMO1GMBjd1SkZNRgcwsPRsk9K6zwf+Oh0tcDokTmGVoqJPU+b/GUmXe4WeCt2S7H
45GJMKDpTbMOM185ztU8mS8etGUcYV8FnE952pZD3R7rhxDw38J8lILXJcVsrNexe1Xp2HBEvZHj
/04QLSfE8Qhv4XUnjQMMR1/M5ulO/rvtI9vg1R1CHEWAbeqDrS2yn6Av31R65T8YS8580yba9/do
Drp+njMOjCWwkktrLm5VfgkFuqvPmzm1HRwo+R3DsjG5x6HZFP4Y3opQz0JMsBbzIfIsuCXK/Gma
bA7NEUWf5otYycmFKbkf4QvAmHVsbQbCIsFYMXvAfJAkzuHWQ7lJ9gucna9OEhMzcuzU4nb8T1vH
272p4c9PBLOl11SlUbkdxe5KcItQCSiV0u4o93OT5lUVc/pU49V19YXFOXma/f4M6hl/M3VDjoR9
Kxhj6tcvzcLYZ1m7mKUE9+mE5KrBwykkWNmgc9xAvNKZX4UhT4XlsAH/HoajRTuKcHZkncApMbvU
C6jCLUBx/BsAm3XQ+FCv1c4FpBLIxf4nsRiuFFg/MjYcL8cRB6PvcvRmLRbzbLqLOQ3jJawQ1LXA
xUZNRVMioanni8nqqm1fTenNEKFw+vlKP7VvuSET08Yg8ixHhj/3MsNvKF+Fuge+DQRIUCQhnTsQ
4P68oVPLW1q04NKUTZ//nG4zC8YWjgq2lJbvmtZYZ+VAd5ObMRZfNHVyaf3e1tHSQqFhCmF/w1Gp
XbjU5WXu+XvloOVFc1UHzc+h61f6mEKhP+454b6wHifG1MYZJcbqoLHkHBt8JyKMKIOZw5QCDmif
FnpSbAXKT5+P6KlukokwPMsirswxqk7Y33aQ41bwOKZufhOg7z3dAPZUsE7KUMBccqWG92iiAg4q
y/GLAVb74sh8OER1de4SZBzJufzZ8CzQuMtKUXAnh1JgttC/rTXf/6J/J+4t6u6ATy8cg6uEGubf
uleLbBgSO0sOkGDAZpFne/Qe9xwMa3TQQZM3XxxhJ1YoV2kKpEwymVj/o3M61aAj8NIRbGXoPEkX
OiBWjBZll6h4V1+M4Im+cVYS4iMvLLg5H7m0Zm0BloUx9JCABFJIqwrmDxC5zrJNynviBl8cLh93
g6Mp43ZEgsy1mXr3eJ/DaNXJAa7Vm65yw5fEm2CEHb0CdoJcanfoAA8+pTUadxcLpZcmEFCE9F6V
P83daD/0UYv0ZhJ13Rcn0YmV5GF5uMfbBnHX4ysNScIyTuaW+gbM45sWoU2Wh5a9/XynnNiQf7Ry
tJLGpM/h/Wi1awTC9bXsDOcKnQZ3HadGsP+8qRNe7R9NqUX226KFmCMHea8HByuLNlByrSmLfvQz
2aMZ4L5GsJwgPzCuKG++/bzhU97fHy0rn+a3lgsjq7PKNcMDTLSQNEOFUurnFA4uXI1KheJhyP4v
Z2e25DaurOsnYgRHkLzVrJok1WS7bhh22815nvn052Ots/cuUQoxvPqiHStWtCGAQCKR+Q/BiWrW
Js/ib7eHvvYRhUqeZJggEORpHUNBC7KxMtk66Ghx7VI5NGHQ2cHMR7wW7uhfKxZ3pULJZPpg8Es9
kV0rsg5mGBxbB+MbpruJpXKjOtZTk+SvSGLcdR2St0q+wvbo7+MRGSFFc3qJGmFvcmYdOQRT7STd
sdcELLjoIYqkF9MUB2+Uy82zuSh7LUbY46Jq9I00Os/nHxQNKRlxC8M6VE2GgrZevOrUWZcSKK0B
4JhX6DN7d27A8Tt/2UEdWuyeA/PzWMEYHWTjqBviKUmb+7AqN0Y1qDNB8MqWHSsZMr0gyodjz+N8
wCCN3FIG5HV0tAxzJR1r4zfYUYmlfnSW2JEcHkaCsOEXM1nP5UzPBjYmz2zblxNbG08pFIwRZEj3
bSuyO/TMR47Y354OIQMgYeuQ7FHBmHxGz9ASqY1i9yhnqgb/wqoeENlLln8/ikDaDRgOj1sxTa8c
FO/0JLSw+PXBiiOj5q/kUe/29ihXzqBAN8lSec6CaRL2JMggDBF3Qm+tQySj9h1IGz/xNy3GO2GV
v9YObt9ls2I9ng213QhjeL09/mUg/zo8seZ8w7ggCEsHn7ujb6RPZIBQngHtisIoZiZ6GcbFCMmh
UMBsOX6TDKdt2zLqDN86ILu1SDPKPeyQ/9Bqivib5Y/8odtTGy+G8wualEo3Fc6BAWRmmu1gb+gM
+HB3NFjcu1SD5ACSXi3STSuU7e2hrp07BcSWjqimzfNn2misXVFEeq62R8DyCY41dkbHIpTRRnLD
6k/X6hjQSLWyawrTelF1QafaJ1WY+RVXPia/wh6hGSbnYxrfcixAZSUoy6MzSrzCqZI37K4lTkwq
FObUOuK2s6zD/sHVDyjIPUK1q+Gw8Tq9/UMuH/tjDk2OaYGMsEjcJ5sKE6yh8oPyaKYW7rWxrqO1
j3eGhsjbQu2RaYoGZGWwq8rmPoRy5auj7jciMUYIGFiz87HrMI7Qh26Ng90p2YlmqAM5BEVBvcxR
ytJxAVaM9BWBPWxS4yZ696UGpHqaV+qxDwyYL1Xjasu2iYy95crVJoCghEXSgPO0XJOyObL9W66M
0cO0gjud4+Xqom147/Eau7dk2VtRHn9OawvxF8Ra9ylctmXhxXxx6kZb4iLSVSF/kV9n5XfRJ+iC
OW4ByrW3ftapEZ0slNkQN0Cap9KsUXakIvz4oblVmjx7NNMi2qR9oa50L69WiR9aK5NYBelRVZ6z
KG427ZDVCPYIefRQQoKvN5BbMEpfe0ztBvi+HGtPgQvIOhNl89BEufNRtR6OjCKCS27YUNHyYYXv
3u8wykt2iQQdM4l9GWkfS2BnWAZYZ5jtiaVMHpIAGTPeEjjkqkG/r8O23RNRA5h4+btSOwj0uVXw
wCLBKJXCCuUEoZ0608jeePY4d6mq6Uu5hpfmDmqL+hx4arvW019SYGbYmsCszlq8fYsuKrZkRu0i
oFp3KlSXqfiwQEKsXrHEyGIA9VCAepQd77tE4XsLxwtfFOStN1kkR1Qla2nXxTXON3aCG0/WOVvL
qPsXF8xpvfBRFVwN/GVvTeXIM6nOlW05BiHs3oXCW336WsBl3XSGrjZPjod8Y0Q3B7EoyfpH8izj
KTQMfS63Uy+jnyoLxjMVHgJAhs7PQR90qokfr3cUuB+mcfOEZu9KL0fP5ZEmmdTfDetnrGCkWaBS
Nwv+uJIPqLbJ8dNVnU7c9EEb18bQDb5jHbLRWke4WK75SoTEcY6xOZULZ+voUbm7HXcu02aSyREQ
puoKu0aZpFsMl0hZEATHSkgWLG3ccJw8fbk9yJUgyyB0zi3etAgBTrIPKmhA8xteBVIm36k1SjVh
ifGd9v7Xw2C0pWo2jXI6stMYqqkVJk8e7txlZboPmer3eJcKfZ0bSr25PdSVbwVuCaIJTXlTsF/O
twr+ArzdMBE9ujUKsgpigeVjmBo0Z3auP/eNriwfOO5xV4zIFRp854O1SudGZQSIOzIMTqzmYVVn
e4+J2q9vz+raQKBXKd+DE1PRFJwMZHqmFvaFQCmoWHddc5BiYeOeYvxze5wrhQDybK5cPhfY5gs8
ZOL1pkNSExxVEz0AHLxcLCOKDtFqxL6U6BvORggkuPJ917zCYYCT6Gxv/4TPzTBJdfgJJh18tgAw
tMmiKpVakFrxE/pSQXlYReEftZQBLQQ0+wqqZ8tA9RCw61CUa4PcWTmmnqystCjfW93JV45dDus8
SJojBtDZXYGEIX4zrv4YUqhFqpGXN9rw7qpKMmupezhg8GJM8f5Q2qcE7ZQn6slkjRXoDMmXBdwU
M5+pt1z5nAaoAUKnLI/TnEyxbnMrT0TvHYM6RXDUww8jMh7k2O1nsqgrp+HrQOYkI5YiL8M6m65B
E6hPURQ9egMWvrb76FnYnCoiqGYGvBa1vszMnGTGfpUrcjOCFooqv/fS5qSn2mxlfFyeyQ4xwA6Q
oZqcBcrT56dBGGECWV/2jmzOY1HvSrgv4x/0e/ufciQ/aAJIwc7s/HVbo3JKCUD6wLh+xx9K9Z51
H0gE3d61V38SOCsFyAlNy+kDS/eRetccyz2WPD9SrceeB834RddjymhD9zKqbRPQbsuSaOa8XLmM
dZvkUKFaaFENmIQGtYXC6w90LDvZQguV9V6iVk1VmVu5a6RiJh2+8oEZTqfxZSvcTNOrGOgQtlWy
REcgwC9RzqLkwS/iOQzPlQPCKFgRynQdgO5PtpETlWhehKp/VNP+ecBMNQ77F1+ZSyzmhhnzji8l
DQm8dR13WXAU+FXjhFN72YutNAFS20n2cXuHXFk4mjggoDRV4S0xvQMlOolebuTesW+GaiHb4aMO
en91e5Br25AblowBTBzFn8nJsAthRWZH586M0+AUZoq7hBTjU4S32zVbtFuZKp6ITt6167J0s5nh
xbVJfs0MJwvKQ0m0OuH5aORmivJS4C8xO/JQF7CanaHhGN30CZYTueo+8ubr9vmA4bUe5+a+KZsB
rQwk06w0xsBTxUOiQ+t5tK9XzY2qFrG6DCOMeVEAEFs0G5MnvMBqdHpb/1GSYDHD0ZMhsStZtmky
G3YipkoLNUdvM3DDdKn5UrYWtdw9iaYrtsJV+hc18WWwMigo2o3V3xekXD5EaStA7zylQMKZ074j
j55jcVO1iPpG2PMZMpZfKnZd26LAsMCCvmxhvS5wqXpUSeN3ioEUklSH6mMtau2tUPunSqlPIcjq
7SdQEDukh6GFRlugu4A9ERaFZtOW/KZZaOa1ogwpCveMxlN+bCeeb/IgTFM3tmuiJWqvbpuv69L5
Y8GhVRVe8wQm1Hkr1HhQRfewSdKTv+53kcgSKSygbGSA02JJjMSbbJae4JWu/vS6Rqxlj/VrdC36
+9zPAI6jgdC2afRMK82p2Wo2wmQU8nWMJc2M6N/twKn7aMLMRvwrcZdiL7wsy+BfVGLPlzVLlNwf
usg4BKC8FpTs4mXVJN/tKP1V20Bjbh/saweL+jnsDMoyBpTB89FcJ1Ays4nFIbLqYh0EiroyC9ma
WcBr6d/Zo2M6TAFmMu9s5Emj9mWQUfBq8vXg5T+w+kTS1TCfID7v/Fxs9FRfIB6/BZJ+sHp1ptZ8
LY5hUmMQMaHDqMb4/38JzLbRRy3a4P4xr52xFXuMKjyZmrs2d1dKZP6LljZ1fj2cWeUrw5L26rQP
yOghxE2Oih+bWDYOdXSsVMTKNQsIc+xlC0n3N3UsnTxPfdS14GkI0/Xtz3t5EfG8hJc5UvAAO015
F7rZOkFawB7z237VKD9HhQMymtuDXM6OQWyOIN0C3rPTDkWbuoXcxHl31ESe3sPF7O56BDR/RXjo
rmxPhrTtRsK5N80ALXWvCWYCwZXxVYoPFi9owtEFA1WlCgSdpm2PZYNq6lgf8fIOOeIeFZNmy+vG
3vUo0A2Ekpmk5cry8hwEDT/yJ9QLOHzh6k1dN1iO6GG5CKEYZv0OVc6Z3XMZEQCgQ7FVPtm9/HG+
aelWYxnf+O1Rc7U/AjeK0ooq5OILY+GnRjgzp6ujsRQgxmjd0uE/H62ndhqWhdsefTM91ZwNKMRQ
/wrjzqvmcpcr60fRBTyc/UnUmo4Vp2bc9qFojqUnt/cqyBTybaGhEtqlMynE+LPPc3uTpthYKBgx
cRfE2qyh6aq5g3vE2+l7BqrRBu/n0G7v0m5dec7MnrwC8jEpfugQXuB3XaKsh2owMG9SnLGUP7wY
hbnSmh+50INDmuXtthBBtCojBZEjYMtP+WjFlkkyhb9SODNTv8J9Gn+LxaThCFlkiuefNEr1wIu8
T0U0b60OqbJIDecOH5Alstu7QjEfbYyteZzWywirVgVyTGV7h9weXbYQDYXm/l/saQtiMBGYLjzB
abLLROfRWWx950CZDWZrgZ44hktz/ZTL221kUTMAFTbgidO4K0L8LAJDNQ/xYL4pwKPlQJ+BElw5
LoCiyb2pptOyma5tgCgoGmi0YyNjQP5E+zfWI+wYgo3Rp8+34+yVjIvpfBlrnO6X2yuWMldHXKE6
4inyS5HDfWj68QL5vgcPSa8F5ebHXLLwqip+K4WAvYZc0u2fcHVB/6MxgErLRcHUDBCJ1RO1POqA
czsUdKNZCsSVaM6+ILGUTRb04q7UiiHOKp3GpeMioLmwMSdbZ3EJaQuUwaJSA39fAiTdqK45LHjy
1DNF6CvNEb4ib1DqKDyoqI2dr7LtBrjEI5Z8TLPMxVQZIVjVf5biYpV7xY6W+aNNZ7h3LcRhxF1O
OQfbEQQndOmpUepnKUDquKzDmUN8JX4B96dhzQMMfNe0oiokrbatyBEItPvptgCXvXQkA6kQ08vX
lo0OoJMM4Uw96cqOox1JCZevwQ1vTSmkmlsaDko0Y4EVV7Ha7odFPSjNMrMk/TvNGWlnWkmzqeKo
erAG3V9lBT8na1BbvL3xLm8K0NqWMp5k8gyqiOcfhXRRwSZAkw40zbRdr/ju1st4+zW83P5+KDrZ
1CEI2zREp+8ahUdT3FUAsvxafrIL6a5w012n+TP77MqM4AfyKeHwjZfgJCc0Fd6UUcwwaLfGbvBG
a7cv8m+3l+1Kz5UP+GUU9XzdpN7BfUrFA7kr6ydPjX9IvvSNUsRK7cP1UGv7DEVbo7W+CQSEbo99
GSsYGrgZBC1rPMuTT9YKpxdlWTqH3ICHmBsW4aqdqwteht9xEBOoA/1rcVHA1jgHtZVijhTBCFrI
CoIFo5xUqETvTZ1pM1vj2mh0yymHQdGi8TD5Znoe9ZKktoyWew9qXj5YAh3EItsU6hzb7tr2sMEE
UvMjCtKoPf9wZm0BJUVCEMFXhBr7qF7XqvxLzsz9zFdSr30nGC7AY+lBgaycXMW9HnGcnJpMBT4L
cGykYGnNx4sBqbSFkobKQnS8kHr53nX7376XRXeljBNULFV/4qD8mQUVigZ18j3InFcBZtIujWbb
tO230DUeCxo/fos3S6QgpmYWp6i2N6Wuf0rPCdVeeoP5hCLJm8KGJDdZFmWG0D2umujZQa8MZeoH
ZfBcNqNfpIf+vfbiBQ0Wd56xb7RgU3YeqkfyP41S0jTmf3ROe2gq/11zxTfXQdTSEnhdt3W8kHvj
jylQOEvzQ6MY3wsJ4VVb/TY0KZhcaRdZ5TPQ0C3GgGuppbFaWyjYkZHRpcgeZBw0ELiPrWWJWVCj
tnujjN7gWSLqa3Mnhc+NMmCEIT2QUu4kxX0KhuZ51AG0Xf9XEcPwQAQP8/PkfQBr348eMV1AFyRM
9FWUIYTl2KiLqm/j8NjWbTJdeykrZz0YmHN72POiG/yAcsIjRoAandEso7UeYYjtqu0SJNB9axrb
yAjXgW1+4ONx9BAk632x0nMoLkPxkQzmPi6UHVzhg1Z4uEaDQ3Kje5YTdeKgUNCV69YtNmv4zomF
LBn/WkZ8V6XFz1oy1hHkAwtccdoYLxjD+yvNqx8Rfr2zKn1b9Dzz8gBlHAfivKpm+0odtIWaGEsz
zJ/HualutbcDfHzsdFONXjtptU7axoNshBBVoSORnOAeu0ho8yPWHexkCY+hpg73QnK/4XJ+iqv6
F6BQZdGrDZ6CedYHi0zvpTUM4mQ1KKNyVIHci4Zr2LotEmuLR6y+SQoubyfCcAVLpPHtTTDnmYCa
VCl9z/yoXCNHg16hIzk/4nasugFUWRhprx51p5H/RP0gpQsz1jTE8HN/FTiSTat9GEoUriV/n/Ql
JnJNrzeL0gprXIJKX35QTcujGdRmqJnyd+aIJC09NB6fOj7F4NvWk987Hs5cBpqJoTECGABYIdoY
qw+u32DR0edR+ZiSdz5j/xKvpUjqcGXW5FfNCLQN8ODvCV1BVR/uS699F6G5H5UJm17eOr2zdb3h
3RAZPlzRoVKSx1b1UMj3tmqGNF+h3He+uQm4dfyiPTg+VNCgu8tCmLOO7X5XO2kZ4bQ0bgavFMci
Vx9MrfyTu92jV1kHX6veutg8+FwtCOo/juZ1YZ/fpWXwz/htq1pZueSIjVq+J0nz00vDYx6p29zG
vbI0h98hkbq3sBePMctcBvkYQ1w9XeS5ny3KFGMiy262ihUegl7cWy1K35Wunny0YmqdxrXZkWfr
BY9tIdADtb2fbocXhGz/oZ+p4KOLxpDRUPeoMB207IchU+4sRUJrQPlI5OG9d2oOFTq7Btbpvq/e
o4yFjBwWRYl+bD15VZnyq6cp2wqgntFrh14P36pUebJrTGlHtTC5NBMko/sfSj5Ei8LNHmvVexeR
9dS6MpxTOX7QTfURWZ9/LRtHGCPc0fzEtL1S73Qz+O54wwMGmP/0VR+iCOOtFds4OpkbcRRHK3Rx
F0nVUUWLzxFYVJv+KGLiPSAYES3GH+jmKM7Vo5G0tmsjeYdr3kcbGJshTddajJquZGIzUfWyeKVK
C7pJ2bR58wsNPXlTxmIJpxonevFhoIRmejEW93n75vXBKuyt/bghRjvJNiv+CdkkSAy/eopyksMa
fzxlH2BpVITi39JsnyLHfndV96lmLWIUw90kfs7iDscHXOOXldzGeEHjCBpZjx2AGsfDq044w950
mvvYVz//mzpr954mXrUo2uEC90zfhBJ/aR4czdwjkF4tiwaQDt7Ky8ZDC1rH4WzNxltrerQZGuk+
0oeDLnlbNwNOFNcAzvulLBzMLiKXQOV+s0h6xmUrWhN18H7YQ1WLFhoHpFK8742EJKsIOOZNAkEZ
A/dTXeqY3FYGEqo8r5cI/LXYPVEL0RB9MzTgxrdv4is3vkaKzbODugG000m+VFWpb+lBYR1Ajd9r
YfJhSvUaxOhMCfTqMPTghTApM+vTtEzxKIUkpWUeKD3kGrivBSiv2zO5kiZpFMv/Zwh70h3GBJXO
A/WlA9IOy1TKHjwh7/XE2snBHJzvkzN2XtdhtXh4s3KfAINJ9pKGhRM0ac1GYcv/zqOYxroU4IGY
6WLZdAntW730d/gnY7crJw1s4bDbG6ER/ghTCJhKlaDBVBdcyBjMRgtaCMNvVXPSl8gpw98xVbD7
PhDJThYUjDx414+Y4GHlh7fLPdJf9qrLG3+H43p4dJ3SWBZKCIZL9PU2Q4d+5tHwCTOZTPfrO2ja
eE/1mNnJgXtE07U69K5f3RkUrTdyoWcf9BQKOsGIt9ieXW9bXIK3piphXdBL3S9LoGckrLTeFKFS
IuOOAu7t7z55o/JqpjnIVwBMOoLVp13CWCl89KS89hlj5F+Kho1Oax8cSfvuRhBCsTW4PdxkJ4/D
kfGPfQudmh5MgPMUWadL0hhe6zyj/vnL0/oFSS6Gzs7f7ebPYRTbgpcJKB6602SH6VlXkfQj+qja
wdLUvJ/wnOoKh+pRkvT2jKZVQ8biQEIxhZSi2pdlsYFOn4e/XfZSDcUirUfFfUn9rdL2iZWXUcbf
V6SlC7PKVfK1z5Rvjz/BpDI8z15gI/QMIDxc9JJTiTXQEj960eQmHHVtm0dIgfa9Pd5KDXpS22oA
gY014hxP78rMabGNFGIWGHTw9NVtc2A6HNiSF1gOQh6whNg34IMT+T3v91QIm/iPZe8HBWoLygO3
pz15ATFtMGpU2O2xxWxeYOXp6ZZOYUruCz6AR9MlYZjVn7rcq+MQoI6o1itc+5PgjsyRlA6G474E
yFYP5XuY79FxnYECTF/7/5nI+C4FKkN/a1pVHRLJp38WOM8RJtE4pZqe/pjAX8GosTXqZdGBarIw
8LLJh0T1GshzJcrLDSRGQidUYkAC4AUm0yxsFMsJ+lgDxn/C5J1vaTTlquj3fnjohTUDjrmMN9QX
RukXY0SV6ebkZPZZmblu2UcvCbKjXYZNgfgYSpn9aS9GJt3tXaKpxJMvsZfVBTzGzQxMBflptst5
vDEyZI7zzImfVcluvqkuPuZZ0Gv/oB7kbftBlqE9qiicN0jrDplfvHQdJhZ64Hp3Q91Y98EQDHsY
IDJ5WGG/IUborCFudWvXtovnJjIThOWDbuuLLHjs7CTcGxIa26nTa+uKxX62Y11sCgk1IqsztGXN
Y+PekX0M4aQEP0wacf1MRL/Ytp/wWCBAJmUPCiyTFW6F2SqDJPqTFYp2UaXGQw2qZqFlxu/bi3t1
IBaVTGqU2phCr0wvGXqzLOrnyAm7RV2MjNIUOrRXePZMkLsMNcBlEA2yOIW6CcFzMqkMLEQb+bgr
eI3ykJf2g1xqa5Asf1zs2avRvNNNNm2hryWsHBoMZRa5NUfWHffKZC8RSikj0T8cr8txPb6U8k03
TStLVdLnJKm+e6jgJb7y1opvAye0QalM41rrYnsmxZwkZkCE6ERp3M8oOJFrTrv9Jm7QkZO38olm
5kMpWd8yQ2AnY6FF7cbi1+1PehELGMyiYAuWmyFBDZ1P0YD3WUhmoj3nUfamjbbTBYKMdfQ9T/Q3
bH6/Ze0wM+SV+aExCaGFpEAg2jfJCALJS+QE9ednz0BjPfZjajktcvhF1AqyP9+ZWc+LAARMkPSK
fxDP4+KeTLFH6jyLvUI5odWlLBILd8xg1xZUF7CRtF5vr+eVI0L1n0YWfQAi6/SIpNlA6V/W6mfR
4LNs0DLcx9zEeLWgE3N7qMt5gakBDYJQCkiJCxxpqgUSFQQtPQ1RkVCvQB4lhKBPG7/RN1lWlR+y
7mMxcnvUy683jspewZmG5tI0n1O0VPYzoZYnwNYFEuDfuPblyLNXs+S4qyPB6aIZypV80WOyBFZb
StHhDZ/rm6GOXzPNWlmw9uWoPt6e1MVBh4pvfhlqzD2+HPRA9wct1e3sWBX+duTIkrmNjkiC5HF0
nC3aX0YmzaykOr6wzsLL56gspgwuCmD8ZGM6llblJZy/k1u6380q/2PgNuv9a7wZfrIefWzsXgnW
XVXQb0arneJNj/W370eriDKeT4KpoMi7NOoOITcn8n4r5WwxfdpcIhqNS/N/P3L8Sl+WJpbMWg87
Mz4lYW0+8PLHxU1PeL5DRNkGWZo9lNSm9yOFYt05srnogkzF5T6VV7e/0eXJOv8hkwtBMktNQh60
OLUmpzist07pLaXQ2NweRrmMiIwDCZ7WInCrCyBHICdd56lo3qOZgwmRbmYrBeOUpewHXDgdqb2k
yy6ejMHQ/Zv2ErIYIW44zZLNgoUqNiWvNAqSrdAl+s1I094nil2coBUNj1WeAIC8/YMv12WkHAN8
g95J12Pa7khwECnoG6gY+PrRwmqNH9zTH4razO3Xa4eEVw8tdDAK46VxvhPctsRJsDfK0yglKVMZ
NJPR6djAOGm0IaP+hEDK7bld+RYIhNs8c+D/60Sd8yFR+dPD1MszBCRxvvUBgw7wbp5U179LxQ43
wdvDXS6lypMY0BnLCL1peiAHV/aE1rbViaqLYpzQq4+L59tDTEF243ninuWlyscC5DyV1zGlPi9y
uZSPIRZ/EobPdFXwgMCCSCyhdi060d8BY1i6/j/C3kc5TcBwDj00hrPzwKOxpKRW4MZH5czJsna9
qqI+asXHQlH3dtifhgLm4O2JXn46xkDYEaQ+nTgmev7pIoxA26b2wlM9tM5rEw32sooajI41NZdW
meypC5yF1OeitoeZaH55MZ4PPQlZrm/xOqjpYmkZ2jmSm+AoaeMu1KEL96DW2BnymefUpy7XFN7M
WHsAvoNkjjyZL3Y3cdEFiThRJf9XiZ2f2PHeXtHL84fkGZSRMS2m9vgZuL5E4jxQVXSiw/LU9O6O
gvGnzbiFNZC68xRpvKM8zJpvj3k5q7MxVfX8KyJNrkpFJrknq3WaRWK4HxnNi9tjXJ668zEmKydy
I+4kLDdOg02Xyoieyih4la05btj1qegIegvuW0gT51OxJKQolDJBVCjqdi4CQy6mcP/NTP5viMlq
DdjHDaIeipOoxEeVIwiIn4uVz3yTaydrfIPx1gP7AnrtfCKpqjSGk1nFCY4v/SF9kza1s8xkjPDU
shVIJYf9Mmvsn//N5P532Kkugtz17MtGKU613PvLUkT5kiypX/Y+ily3h7p2gKlLAyThVhuxCecz
bPSqkWrEX06an945IqO5rTgvat2u4dS+FgjVzgx4ZW/AyxiRJOi6jkWZ8wHLNnHasnPSky5V2TYj
3965Zd6/357WlVwKCBrVOQoi3FwXhRdZxg+60Vr7aDXNfY0BJeSD7K7XmqfS8J5yO3zBiiNbqpgD
erL9M8fP9vYvGCPfJPBz/fATQOCOwMfJwqZ5CXpzsE1UZZPnMHHfQ9XjFnJ7Cod6MXcFXDnYKqAZ
4tWI5NamqLs803rHD9T0hE8zFmqYaS6C3t+5AJBnvt+VkVBMQg8K2SQ4s9Pqr2l6RpcaknmslbrG
g1ndoiruLLwk+X17Aa9sFHrOpgyHg4WEqHi+UUIJ2K0VAgqQaqPc1bKd7mEcRn/X/SFHGC9NeBPU
WihFTmsfgSlLtONl81ioJcpuSqY/AcN091Vr4qd8e0aXS4fyOrjoERIONHsaTRDLEHVuK+KEnJZy
nwIZ3NOgEOtadqr97aE+WcuT7QfMCdgg1ZQrJdxO0fuyaRSBCGUl0R+Nq1+RDdsmtqwcGWr64wu7
QDofrBB+1XndPCh5EZxUsyz3hWknu8TzpaUWBsZq5peNwf/il0HjQLVmlM+dwms6meZR5KTiqOSa
+hH6uX43yCqm62ZYburaA0jQU9Zvsns8HFysOnC1sh0jmDmfV6546vrItHBmBHnoJA7llY8El622
p7AjAxxOfvviOw8Cn2G3pAEGT4rtfXvql9+fcPRlyHHHf8kqcGhEyMNunKNkY4cqcCFbFWX4rc29
uXBwWfhmWxPRR3nMUTN3ys4epBCaF4qaR+AFB1MaDsUQpQuBS62cJDsi3jaStQesFuplnetvt+d5
5U6hLoNUPCdr5KiO6/BlnqYG3tEb3OFIyYQsW8+7dRBjxIsU+imw0sc6b+YcVfTLBz4NTy7p0emI
NZ6eY0WoRVEqnnG0ERrEXE7udiYisg+GSPV1p2T2EiaWsbRyXV8acZvbOF930drp+hwAjJ16W6nX
wmWhKtk+bTQMyv0GT3jAp8s8j6J9YJc2xL7O3/PxxCattHAd1ghjpLDt/rF1H7h+npdbQyn0Q+F6
2O7JPW42XkcVO9cqZ6VVsvkQUn/BeBZDtLUemcq6pU+6CEWSvCUE9mVkuvLSTYPmr6McnZxRipYq
7yj0NMljqiLvgzy08WXqPfktDMz6mQ5Idi9ZXjzzsLu893Du4LVDGUOHpDttpzf2UBSg56JTkPlv
SQpTFn2phVHZW9krv9/eaJdXBGONcnqYu6G6NH0IZMKMkjjDBUEu+3dQC4/x4O5uD3F5ZschuH4g
s4zl6UkqWxpdC/q1iJ4l1/eOquOaO9id3Z0bmulMzL48NgxFqY8YgMfVBX+wSCIphLAenxy1hDRq
7wP9XwRh/1A4lebsXy4TW8ai7v3JhKKXMTmiCVDQsCzT8NTbxb4d2g8VufKgyg96p72oVH6gvCQz
4e/qmGMXlecwIiNTBGfFhdrLzPI56jZlelSlcgF2L+l3qKk2WKPf/nCX8Z0ZAuMcK/u8QKbxnZaG
I8vQy05p6xreQjbUaqUNmGf7vej3dq7GmHXX/TcfbbfvVpDNaRdfngMCEo9xMrLxR0xR82hORmXX
WsZRVvA0RH70hyjtHfIf3yOd2vjtyV7uUlI+mCNU3OkvWNNKcd6KIMh1RzthX//SpTkUyV6MshzB
8+2BLr8hl646/gP7WYU3eB7aWxPNUWew9RPokmiRp0fb+wd3xRrn0zw/1pVrLtsklWfu6iuVHIZl
LYnwo0LldLtyPql710IcASeuhrR58IEeaHJ9Z4UfVTUsq/ROMl47UGZS6D/W9s+snwlrl6EGPh+5
G7k15ZoL4mBmO6LP1cE6FmjnLOyw/bcP57onVxpxqC3YvJoBprB7p03xFi9O089zA+W/ZF+5+Y88
SX+6Q35qkvjBzfMl9nC7PlQhgyrvZMU0k5U5itBk39IKMz4JzBTMKIAAgj7/wkYqu1DePP8Q4EA3
ZACV6ca+5pW4F5Jxur2bpq+0z8EAeHBGiAi06Cf3EuCkum16yTsYub0JBuWlzNVmEQjnlxVnD6AP
woXXBhiJ68vUj5qlhnDA3x2dz58wtgVgUaDFdgFh94KAQFQrsLsSZSdF/QvVLDRQlLlW4yQe/f9x
6DaSdfFIm77QBoCxXlpnHslBXD90yMw8Jo4P/CBvnZ3T2eVSy+Q8XEhKUb2WvTenDH+BlOLDjmqL
GlRGbZQLntxkgaUNhTIYxQke2kpRHofqSY/U5ehjGPggABt96bYYuj5ZALN9/63dRB+jrfntTz6J
VOMyjNxQ6rF4lrLkk7S78Tvb5XEgngClU/oFeD1LctOubGF689R7cbrjiTptDGaFjlKxbqQnVBCX
GsUTLzJXrZUuqujnAEjcMA+IbC5EMTwFKeR1XswlJvSFhCHxdvCBpWcnZwiWhrZVk3ZRe4ew2iXW
j6rbl7icS9Genx1ney0KNwovbTOql06ZLQz1xYb/EGlYQ+RiZuEm2QELx5U5ku2paFNVmz6HBR5+
IkN39ZSpyXPqQMlOlOAVRkSz7rL+uQMfdPtLTd8QnyMCPjJRxSLWX5wMx6uEnjXu6IeIX33tdcXC
KZqXQUNvhTcSLuS19malQtu4loQnZuBub/+Cy71CugrxiAt0lJmaXuFcdXKM/1L+VKWgy1yt+iba
/mcDkXRmbaeB93OqX0eavMyQEUkbM/a6J8mDgNBVFVJIgWkdlcjx3oo2VnfYvKCNMWyj0DdOudC9
ZR25/a7183gGxHO5e5k1FohcBIgQXLyevK7ue3R886fGxDr4jlz9rQuUhVsbc2fxggc77imkX6Bw
kHKSIk0OY6iEpYJfRPeEU8Wy0KWlrbx4brzTM2k1+tpoBfBJ+ykKvf9H3Zn1xo0t2fqvHNQ763La
HBpd54HMUalMjZaHF0K2VZznzfHX34+u0/dYKcHZ1UA/XMCALUvKzWEPEStWrOWhhLKxUJMo0QOI
7ky7vg5m1MCbfvX33zn5GwCJs/Qanl+SqVv1XDROfZr7bvZH+PBx31+b7ngpGX/vMS8S3JDQoEGS
Mb4+55zOwm8JM9CTE2u7pIh3hTr5UZSuLEH199c39e5YdHQTDpKgkkm8HstSGmhM6dSetLK276PQ
wlK8LqdDpaTJSU2b5kKwco7+LPMZEyQNmI5cjzrJ2YvNRVIpk2u0p9Sestu6NxrEJUpjNbjliDZk
XfpsVM2jG03atgY89KsMNnjWuJkfuOPshXrs7prIKda/fhBnUdRyXUQXwMx4UdG1eN65D+GkkhUQ
0ylE492j87zZBz2GSb8e5SxIXUZB0IxcDdooC+kcZ0O9VIsiRZmBeumdiAWWwHEZQzcbjxZ0YXpU
ssCbwQIvvOZ3tuifx30D29uDbo5jPp1o/ITQ/23IdmFoeiVq35p1KU57J3Z6dZfnu2PlJlk4W8V0
yqxYuxNmbPtOfLQDVcfIVWC5Fbux9lTVpbgRudvsJkzshDdA7L9w2+89bhAmnTxchQ54DvcEmC9o
mcjm06CHGYi+Yz7Z9NfcFGEW7QMVu1C1VvoV81RcEBV4G1ORLjuU5EG5SA1M/fW6wi9Dw+KxHU70
kXyEhRz2ObTqyMv65oEaeZPM67/t1LFMriWCAcCFR0IX/esxO6gtWh6n82kyYQBqk+M7YXlyx+YS
Le+d08+CRGXyaAFL3ySw9M0Y2JDM06lwAk8fjrQ5eyR6F17eOyvSxjIeF1Kqx7Ctz7cmu0kkehrj
KUzC625SP8+Gsvv1cnznRji9oRGDoSxDLcvmJziw0SLdSXK9OyX4ZXuBHYvlXIXbkNvffj3Sezez
uM+ha4GyDNPu9UhMbXvUO7RfjbbUPmSK6nplEBSffz3KO7v54qO6rD4CaqjSr0fJq3LuFPoJTv1c
5WvX+pYJxGwHpb5lzv16qPduCKc5UFSOqQUXej1UIyZbb3Mi9Vjpaq9U6fxvg0saBu+sX8iPi9Yc
7aUIq5zdT5JUtUIRqz0lhbMnDYfoHlKg6gZ0MQRKvNJoOlQgiwtxzrv3BicbyXm0Bd6QlWUVz9Jp
6vYkM9lf6Qn1zVaJ2wtP8L2XBY8dljILiUTz7OaMqLCUQpPDKWjV8Apj836tG1O6axr1O8WG9MIB
d05pWs4ewDuxkGmp9bzhYhhzb5u13dQnPPiG750TG9/aZio3mp6KYzJLvM3awHwWbdRhgyPQQ0tR
XtwrNJ1tlLEoPks1yD8l84xmgjYHe4wWcukpJOV0ASKFfukYOXs+y/umALYA5gAOTLOz7UxpMrwh
p9R+sCSqBdW3bHgyxt6rxvzC2jxPJ5aR8DkGoSLeYi6fxyQiVPq06aX1QBMM7LodlCajKzalsbEC
3YPSSEPbjRbf/f0VxCRjJ9WWMtj55qO7WTYOY9OdMoP+WXSwsXmf4tWvB3lvhxNsOsTR+oLgnC3T
Cr9AvaxDeZIhNftQ3rTKvZn39/+DUWC7kDgD3XJYv94MjFIXUQax51Tbg0emmhVPaXhhb3v3Tpi7
BkTwpSh6difU/TFLoofgZCzrEZnraW0mQ0GdxLYuHN5nM+/HSqHwxq1g2Iwe13K4/3QsVOloVtXE
+seFqlu1g/iSheFNq5ecqLGj+79+eO/tNrRiCLYCKEl4M7werdf1WRTF3J9cN5a5J0VQvmh9+Ter
/stNQRRhGwUixF7rfC8tM1VKVv9wUjhYYYpeQdkNVbq9/idHAyMtgqTUFNlwzt5UYEVRXQzwGfLi
iX5smt7//lT4EVqRhmmcqOd4URfHLe3mAyoZRvNxScRstXoCGr0QHbwzDUDnF0bwX00yZ/fBC2vi
SEvkCUgh4NCpexpG2pe5pHSoZZeIle+N9nPEeDYN6nBQRTM6w0mKMriilcJRXK+LpXrV1JV1gRz3
RjlnmQ1QqjWVYgcw1HlkTG/VWDhD356csDBO0FuRRXY7WOQyGfaaO2TryH2pNYqRHIViFVVajHjy
3HyFvRdvlHYM/ahRjXWhkbVEcZd8+vWieO9p0CiqUzUA9KPT5PWiGAcr79OWvLSvRecNmr110PB3
G2ONAeL212Mt7/Gnsj8rA4EkzkXwR/wukFh8PVZS2IGD1PN0sufYU8d+G4SI/9u0QQvzY+/0F6KL
txsZwzF/ab6CdinOGXxGritFHYDw9WEv9rkdVld0MGnrSA8vxbfnJ9tft/bvsc5h+3FqW2k2ynga
k/iDFpXSS4VxN0bjrdaHm8Si8q5W1Rqk7RBPyoVT4cckOnuwEFcgO0GnQibzHEOf4nCM5ZTndxZq
S14/lA+aFesboxNoPNQoewPx0HDeYO0xF9rkz1JbFTRKgepd61ZxapY8ptGTmyyhCB5Ewqui+juC
IeVa4VmFsWhRQCgLX23bm0xW5TrKx9oz7XSAVGvfmFP5udNGxcu7/L5oxdYQ/Qsq+pPX587nXNgH
u7Cf4rklA1V8aQfXE5hp6sxIA+Sg7fWTqizgUhTeZdJaiSmpkFJRPvW1edCL8tGeJHYNlUTNNpP7
JiRkEqnyybCUg6nXK0vqH7BEPgVpt8ukUfu9TcdYnx+VoTzqSvjBUqFwZhYZcm34GCs9ot6yNSNz
Kwv1gE3i5AkruyIygtlP+xw1+PFA6nqX4TScO/GHSKobM25fcIQ7TrZy0MZLhk9v5+pStANhXdzU
ibTPTsJUZIEiddEdHeQs0E1Er/FSmPc2xif0EUv7igqp/M1pkYvRKIzaYQhXVOs46j7PrvJJ2rJa
yVR9CPT6KZ8U68Kh+w5GwfG+8CaXzpJ3hPawq3MtUqUjZ++tqZXZyhnCaF3a2T2qxCtm075Wm9Rr
lgpEP0O7kComG7/eed6JyTm+yG35A1LwptdUYJhdDELL7uy2v51CuauCaT/XqNqH1n505Dqm+6Bs
pPSaKfwzrYD5O/EYjOM16l13VkMr4dxVNYaz8TazoguB8dvIZLk6LDk5DgS741lYl9ZFTuTsTqe8
TFfo1906rvvw6yfwdp9/PcTy/Z9DrdmM2tbAULBzTobY2/0Xwm0xXOjFf+9GKJDaQHv02ADKvB6l
NQBpARTHkzsVvoK8kDA2v76PtwuFuocBgYBoHjD1TQoxRg36dnp/MvXeU/uvCyQyUYj49Sjv7Ocu
EoxUyRxUJzg6zt5IXxZNtXhh3grjuyMUz8y2CAZ1uOCWA4bu3ddBKuveuFTEX5b564389bBnb0mD
VxKUptRulTIdbI+wQB4jHQGTQh3T4xz03aGrOuOTo4w6lgv9xU3COiNRsTmAAvD+jB8HNaTV128Q
56tusCE5HfU8de9hb7HbTTLeQLtUbqcGOxZtWTKTHgC0ufrYbcusC08DAh5XGnyfFZHUtA1wV+yg
yotgP1QhcjN9oze71jLgMud9ZdxPQ/e1cRz5YC/OK/7oaOlhHgPlUcFdB55UP35z8in4ZBSy+Jol
Q+4HBQN5+BErj3ORzDd2kHWnWovcdSoal8DJxAJNgrVqgNbs5dQyg7nrvyomhObQHLKriVxmZY8p
xapccehoL7QZVK3V7vXe7ZHMjuoPeOu1V1yneWMoGD7DqM03UVfIDZLkxEhYIe96bXHgjBJzWKMI
hWPdUNePF6bfD82Ks4nAMU5Hx9IVRS/+2fwb2cpxCG/FEc5Z6LejhvN8/pJLzQ9drrdx79DnqFZj
qW+xJ/6Q9uV3qxl6wJpm18ctQjwJG4mjrBKIBr7V958SwQfVStOtsMC8Uu2pOVjgWF7TK4nXJ8HB
GkPLA9U8ZpV6U5rjvTrlch2OSIhlZvsl163Ks3sKx5zI2z5C66pTedxuBnsuD2GKRqI6YHRHi0SY
wgbOsC8Z0j+hNMWeXk9f3H7WkNkwRj8M0sGPiDy3pqEkvg7v1qtwq1nXo1qvqHGusVfwAyvnevul
jzTxosgIPFG3o+eEEt3YRANq7o7NYFCwEleZLb4aqFntzUlH78o1o43tjJVHD9ujjR+Vkqlf3d68
xxfragrGVRCLtbCbD6GL34GEJYt+WZr79rD4RTFBhrm8QaXtSxE3YC5Z+og5ouWHaoLWYyYTP5GJ
vQpnd9vG5R51kZNT6XuMXX1HTDmitf1dow+KFyfzVp3beQuJfo8400G1lGfcFe8GWXyz6wB1b8QI
lP4ZbYLZGwznqDpz4Mui9CMXZ7+sunVq+9Qr8yfoRTEU3vTBDsbbWtrbcbJ3QEuHMjJXfVw/0hN3
Ek52X4rZd4viWhXZtmPI0AlrH4bo1lGTtUCvBV/oR3ihe2OIH0Q4fYNYu59jZ48jHmRf90OizP3a
0tx464RYwfSGvknLapcEwcmxxu2Qh+u8tx6rzMLcS0UyTU2SvRNU11JJPw82RXAmWLcKEqfb1oA9
ftXJ2SvjadyKQVlhs6tRUXTTVW7CAy0mvAKC5kKm8c4+ytkAAwDZhXd8bZjqahza7nAcxMahSutJ
9douLX9KoN4raP/P7ufBuCTI+d6pAUJL+x8YFwH5OdJoohJW1GM6HLNOrzZaKPL91IUF3q9BcMg1
O9lqRRGQy2XjYdSb6JNTt+WFA/KdMA9TlIXgsTgnU2x7vYFHSVpMJKPascnc5K6dmugYCSN+KmWD
Z9vcoJ7iDCWW9nPx9OtdazmczvYsShVAHjaHP4DuWQzbYGVYxrEcjxyWC+YRrWCwXDyh3iaRHFD/
HuW8wmYTk49D1g7HDi1u/nFXdO2DGXTXmeFsLXe4kB+fxRsLZghRf2GxEtDAaD27KWSFiAOcqbpT
ZHkDpeS2HJ3nNmovoRJnM/Z8nPOpMzGR7YSs6C5flOL0G2FYy1+p3aAN+KJGX1v9go7F+Wz9MSSz
lPBG5ax546oQpFVRdKFDw0gn97p8KsQnnBuK4sXqH/jSnE5p4q5+PUfO8RAGhZu9gG9Qc5AMPYf8
eleMGaszvKGm393WNOyimTzqq5AHsAM4QyORLvj1RLS+xZa7WEUdJAPLyUsfEdN4napJulaDxKRe
rY4bZzLkhUt8+8ahZi2XCCmCWuZ5BanI7W5Wx2E+2e1WVp7Tbi9KRp+zLngKjLEQagC8gELO0z1H
KeaS8lJ2h88vcVI/75nTvecm3W3OXrtkyjk75Dg6m3q01hRUD5MZr43ZelItOg8JTWwk6pJsvLCG
3735f1/Yjznzc5qQu1hYNSlpQjqXd6LOmhWNtWITUN+6wFBYIsmftovzZ/AjcfxpqEDMUjQyzO96
rVyVjXkXjvrdr2fbu0MgDs5co50ZtvPrvbBXbIxxAyW7G5NwWU1V3a5/PcLbZcuLXPgckGhQpzpP
R6joZImoovyuzT9So8tV5C71G3a/qM2WaGkFIezXI54n1H89N1A0ymWLKt6bZHGU+Cg5RX5XjtF9
RhkVlfp6n0zJjdotTduC1tEgMI42UpMhYo5ucMlH+WyjX66AJHUB0hd2DhP49WNlLogBS6ruhD5B
9WEa1GLbzojWG0NerycVjd4L6dg7T/nnAX90fvw0VQYd4mc4MlVClAQ2g0JEb+RF7LVF8KdZ4TIO
oIDe7fNCvfu7T5tliFnjYo2FmhqVq9f3OpHYzHloanhwCb+jXZDDTTrR8pc9Kcixlj4mlXgC0N7a
pJfUBt5uFGfDnz3qNsZlU5u5RdsYuqUGmG5soRCkFkX1La2SMVmJPHN29mx7RYBcpeP6uOWMfjIK
ZdUGQXY7aXTqNUairofJbBG3jqsLZ+SbZcZFYq+nU13V4bmf1yFKtyih6dX6Ue9hThrF/KFNnEt+
V6C25xsGpORFCAHGKBxINHRevwoVjDOLlAT9NcP+PGQ6/Y0Aqx5NP880Tm/SaFxxKf5glOu2s/eK
I3elNn6s7BpZzfQ2qftrkms0dsNqY/QpXlCKoXhcOIquyI00TrUzm+rYzOqfpjU/9J3GASCstRmM
O4fCEWJSxrrstE8j7F4v1fuNI8rvrUyfC8u+b/rkPkqsvS3NFYo+m9YtDyWk5Xk0uo10Bj/O5oNi
q9+1DFCxzlAJrleV4K3GZvdxjo0vA/ojHrJKvZcBr3qxUX10O/fKitFhSUIH5nd772pB7XULVEYF
71s2ItIcO3fLhMzn6KEb4YWaWYErnbNLMOaeo2izxEfSrSD7DpM3B3nm22H7RR8sANzWvOcO+flK
bKxcXk0TSZ6iqZ/UJvloDG3sF4N1H2HB7Yk83IRa8DiZ84oziGyojR/yvLupRPRxbgpJYG08tali
oj7rqEvqLDd0VpqrMU6+415yK6R6a+GR3LQkeSjV2mW2D53qGzLRn/rU/qgUWbSeZ7mNi3I9ZeZh
VpMdbPCrinokHtDKfqDhbJWAWnt2QmPVSAOWY6afoa9WIM39GpOowaPnuNghfw4pV4kPVqMeZiBz
en8REjZ7c1W25raEYum5SPJ7Dn73tlu13vJhRiEKv69n6adxfl2KWPVKZbiXra9mJiraDh8fOOaW
4g0dZR0MicLF4jgO1RuIyL7Sf9IR0VbqtcxjXMsARbexoZEL6zR/iVh2N4VI6vu67ZzIq0UJ6C6K
aE3Xrr03mrLfmPbkbJVSbfBXKNyVYtVV6pmDpb+gNjLSxcfe74VNMnoZT/BqGIuroKZ2hNXFvDRz
qtsZW2ZMWHGYTpM/aWA7pmYTeLR9dvdlZooLG/N5uLD0FlLfoqyFGsoiavV6SSq6q4iJp3Kcwyi9
cUVafYEFNB9Ddxwv7MSv436iP4BrxkFFQ9BPbZ7H/W4ZRpMsJnkctCJZN6FjYWPURR/G2XE/DUk6
b9Jahi8/tv//8238j/ClvP0rHGn/+Z98/a2spiYOI3n25T+P8bembMs/5X8uv/b/fuz1L/3zscz5
c/4jr36DD/7XwKtn+fzqi3UhgcXuupdmun9pgRB+fDqXuPzkf/eb/3j58SmPU/Xyx2/fSlCp5dPC
uCx++9e39t//+A1W8U9H4PL5//rm6Tnn974851/j5ze/8PLcyj9+M4zfsbWiTxr6JpQ79uLf/jG8
LN/R9d9VKLs6YAt6p4QEDFKAl0d//KY4v+s0ZML9gGeCcg46Cr/9oy27H9/TnN9Bi+EN0oWLXx0i
QL/9162/ejv/flv/KLr8towxL//jN3wxX50RZGn0ixPqAT+jLIM44QJv/hQpyGpSOqBHygnIcrW7
yDDibNNFw2xQBIscMUNZtxQ2Yb0vTTztwfJ6A/1HnDSuEqcI6ysXKH7UfOADHeCkycM8Osncyky/
aNLA+YC6t9Nmq54aZv5n7Oa4C5oGm/2uyZNp2vVDElR4kcQ6SKeNWPlBVnquraresJGzRnW53bVO
mQVrJ8zyevZyC1eFmlPLVMZVWLlqcyh6NUo2asBFx15TlG7+0KJP7H6t9KjkwylHtOugdXsEzOFQ
KegzhfHHsTN0EMtOVYo9exy7SdMFbNp63zjD3SByu/GbbpicGxv8AVsSJ6EhV1ccNe6RBm4SQsqp
bHQqiME00/+Hg0vKxu9Qv6mLLaYifQjbUY8cU27ofuqCzJMxwJsJ6WdAsp9D7VQIi+3PsboqWI8W
VoS+NTfwfJcAffZGbO7Vm7BOm2kz6ZUFgJzAtE5CM8DNmQ+siZdd4zjUCTFNPVd1cwjssvuSwMi8
m82isH0lkZGx72e1d9D17VMH8DFNP+tRV2obQFE1P1n1YMzXbViX8ZXexql9bcbELrsoqZzmqi+p
XPjDnJef7Tky1c4rx6QdvCyfZ9obitLcGtXkzH7dDx3aWhP2Cju71GJ1paI0Vfuj1WgOPSEq/mqr
IrLVz5PTBu2qDLXc3rdTooZ3Fk4s1IChlzRXWVRkxee6KZHiDspgMD3wE2dem7BE5J8DR2C0xiGg
E9g9J/l8Cjs5PA1G3AsfND7NId6DhX6jU0hZDDnVvvUz6JTabWzqRbOuQFLTnavkcLjt1A3NRx6t
U61lQ3+4Nw5Dl1yhaVDIUwLzoD02rkqJM0dc4QUIaRq8pJjyyMc1prJh82ek4MKAmrPObcCcvdMl
FH6LpnA73auwOHA91ypkvtIisyqPVtXa8iqNBH1ESTi6WeqJQR+TdZJVzqGEebfKIQXcl9CKtFXi
UMZeh3GYxeC7RWACzOFvsNdExOqQY5KEGwTodSptQ45xqDf3c2gnLF1FKp4eTG6w7uvcGDdQyCfx
obAneswR4bXzNXZh47RvyUn0qzwYsnmVoYOk3ybo9o5XWtcXmj9boyqAbzRLgVsBpWYbD81oPyq6
TO7TKRmMvdtIixpskxNJt5ZV26sGNz1jh8S0ayPSHtZV87VO9QFxJTvTOpo05rgQ/VFxh0b1XQdv
My9KtVF6mBRPaIu4Q29MtD73XX0rWAzZahCNQd2iKtMSbV03pvUikzg8BP6cRtb8MaFQOPppn2Ty
a0R00SGFSa+2TwNZ1a5DbtFcUb7GVaFTOh78KLk0rllL5quRR9beaEGeIKjVh0br+Cn0y/lgllY5
+MKZaLqd27Tsj06oKf0mFIlUgOrbuFsPki82oQKXAMfqUadgL9wy9oxS6C8yxjrEQ5WeAFZr5kjh
9UzUoI7EQJ3q13mpoNY2tJ3phY4aFF+yylSD0EtSta+2ojW7fl2DPU5rTWvVr3lHVRhceNRRM1MU
7bsqIyU72l1V5OBeCd4nWmrRg0WdRGC9IbssriemoEwkAhEN6t0qahqPY4ae/cqsDBctaEy4e3VH
hTu/MQf0vVotwdcuyOScrCeCrfyQD818N9vofvVljQuim0fxOlkEZXdoB2yNKFE9q1KwlS/UtsOL
Qc2L7kaRdtvmn+O2rQavbs1p8T7no+7rnkqh1wZu0FIZ02dmqZWEFAdEND6mQ2SotMjq87jR86hH
jc6IdNFuZpbE5z7pFMsbOetoZA1hSKzQti3VnTZTJPTxhKS7dMxFF99Hbji9pG0gFguFhF4G0FfH
+IZUW2n7cR6PtL+mY1LemvZsLgKGKVxef4xi1dzEg5ZjwyAyx7lNI5NUNTPDZtnjlVlBBX0AfSma
esp2tZjm2hsRvYq/R2lDQBc19nBrJ9riIpEn+ROIwPglE01sHjSakdxD46i9eRi1fJyvlcoeH+k7
tkDlSOLm/TTYMts6E7Qgf2xnXUcWHnnXA2JG5kOTz1R0TDdPq1WgKFaLt8rgBFe1Udkm89CKjBWy
HOawdckLGm+iedFYoSEQemwFToUBwTx9CdOsvmlgMiZsJBX+CWZDYRa7m4onC7twqj1U7Zx+r/ZG
xVmixoOzwtkwDtd6Bed+bedVfZ21amYcOeTHyCsdCr/PSm+K5jQjw2XeKhPFn5zKv5HTFZNPFSmZ
PmnmKplGK99oM9YKx053W2uP/bkDpWAoG+fIC2qaKwWT9uETOZby4qZLgapKwrjz58jKx+vcUjvD
a5SeilJPxwHd1DGyHSvwQizkYo6fWzsqkawYhqJdQ06LTI+exrj52o6zbq71NIepg8TqsYpgx5zK
ZIgH3w06w3pkro/TLgicWq6Cruxib+ocfeLkEBMqvjWv5jiExkQxu83cGSPoTuq73BCyORLTI2Q6
sS1g7qPVprMOUi0293U9u7OfalWur7EKiRQ4a2mkeQ7nebCKxinVdqIjRNuoXSKELxVdLxmxxQnN
Te3FnkbUerCzMFDKnmgpC+iGT82WCM3EZ2nXd2YUbk0902EZFoVFmObEnfFVTkFrHFI0evI1veEB
9ayY49TLgTv60JsK2Margqg0KLzeXVxucI31bLMP7Q1N5dhaZwWR2H2lu2PiPFgFnfLqhnZ1Q0xr
C/uCUG6mGienMlpVsxg4SGu7VbrrNIOGmKZToJyUDKxl18BTjVk6WYSVtF4T7lqekuVF/1BFYaqs
mqSK5o9BowryMSuj6RTJZnUeV0yl3Eox0UkqA/eWvgtTQkyOyG03dZyyWg1y4yFUEpfWPfohdb+B
r5rp6zEsEvPJUEdEiWPcY8wPYRuZch3BMP8eNEbTbvJAKQH+CFCUryGOnp9yzu9k05WprnlZXEUq
5K2usQ/t7LTRru7xzLtNh75vTlMLLzf0AsOYPgonHdpPuYnX22aKpkq/mmcs7Vs7HkZOuqCrN4O5
nEUNRd7hcYrniMJ9V7X1wwR7pvwzCg0cr4167rq/cr//hTTspnopHmTz8iKPz9X/B9kY1ZBfZWPH
5+/P4XP77bn5OSP78Ut/ZWRC/Z3UCvAZwvHSM7pwKv/KyEzjd40+YZiP4NMkZkul5b8yMk37HcFk
WOqwW5BToKPy3xmZLn6HiLvQpMiiNAQX/k5Cxhg/Yfz4UMBqU0n+0LuiV+ZNX0mISphBScHxk72x
MXbpdtgo22abbH96KP/KA3/O+yA9v+at/BgJdRuVW11E2d+ombR6rYpBYkCT9WNZeGaispJ9zr7Y
yleg2BmV31BrRJetqmRwJ6wkQrNQTkOg41rpjOEPsykmuO6LzDC+NGB6z6aDn5sytkmyWWJhCvpF
H5IKsd9U/lSE9iFrA9nRNZnLYNON7oD6BKLGqPjo3Sw/9AUMUMxk+ilgDdVp1Y+aZ0oQk4UZOdWg
paiOpElB3DKbHL4VNr2EXkaUDji+VQVuBLcxQprpxzBtYnkI9VY6kCUEkl5gQKIdKDjYaZPwn/i6
CrX2iF4lCsXUnmXSeRF5Qpp6tT33EalcUtTooPamPrm9F6lqm+peYEZVfFXjHDLupl6CHYH1DSYZ
URSkLmaqMTlS725yCq/WyxwjoUy8ElU1gnpzjr8azeckSRtDWlLs4kYrOHVDmcKVRL2hccionTK6
6vXCUPdzQhDvY4VmuN8UWHlAYHVUJs0VwVFp72yCy/RLVRppja6cE8jVlJRDvwomAk0PZQPzTpal
uy8Hy9oKp5ueXASYVlWGPjIO9LpALEJrphRGI6qGazQ859wLojE8GuSvuzl1p6vKlg2oWavQKEim
caIf1z2osNwHnyQy+TgNUn0MG7IvKwycrduyCQ5JrwY+csTh15R4cVPJSL9WEFZPPNT8eHG91RRf
ikwfdB9RSDKHMok/m+Xk6B6cUye4LnQ5H4ekUj8BT8Yne2iwDynqvLjqh1GXmyJ2RpfakWV90fCF
BHCch3vFDIZjb6TBasgpwiEUBRGpjgzd61p6mTxFgcCxLec5gIXRzJhtK5DRnzWthzZuD7gB1sLs
v2pWSeoF7wLvMzGeur4ynyY9w4MqLzDV8wZhph8bxNRxJsIoTF3pRggPta0F1OE+c5vPWU1z/CrG
0fBDu4BolF8q0oKskf2JYFJf1VqrbISV1FdKbuh32ZjSgjpqQY/EfUctdcYkz3cJqB+SupluJ6CR
xuumOr0qe81YQRPWrqfKXjqCqYLvjd7NdVaoVqyFtBIMqgWuYVYCRQctnw3LTVi+iSMcubEderre
hatYlv2um0T9JSAhxLFLVM7a1dpmnRfEQgdVmyIQ99iydnlYzTueNdcwTkbnCysUvpvN1VEmk/LF
KYiiOTkV9xQ4EQr5+pTQFh3LIf6QZy1d8QEcts9prA5XlgJ72OF53yJDRV8ems3KIWD3cXcEQumw
Qh83+Sw1TmA/jfThi7Ci9soBZtFXzlT3wVbJrfo+moxRbuH3If8BmhIeVSoVpxi3jBtUuDMV0NyF
mxul0jJ8QsL5ZXHkNaDPZn1F4YkFS8CWYPSjO0pX3MopGqAqdvbBnGwgFqUhPnmeUuAVb4wrKHBl
HX+HgNvT6FXaQeyndSx2ht3Vh9zOrMxfjpXaVxsZUDGxNBwoZLfoA+AtmTy6oiTkwTiBrQKkOwI0
ua7SKH7Sx1HcWg72iLzdID7GUVOXGz3osKCStS7vLOTNv9lSwlWrugBHgqUr/lqzMSLESS7dJhjd
3JI9uFswEpMcRil3ExDA/ayMxvc0CJvtKImTfJKkjtJMZO4TssMTgIvylbRK92gysK9Lo0heCNKy
tatidlAKLTqJLJ2ubCMUG4G2ghcH7bxumsTeVc6IW12m4O1WFm5xoh7fneSsVFhfgeOlHgZ5JKm9
3dCSpwyuYuPTqOAm6BbaShhSngoNgcU8DiJKAwb1EbMctjQyUhPQW2387g6hu+8KK7+OZKh9Jyw0
N5CIYBbE0/Bn4wp4fmoDg8yyYwCvuf+QDexMIA2uYNi5v3GdEM9EvXb9sZLzASzcODiV9s3IHS4p
nMcrG8G5FFZdZ25sgMVVNKvlvh/m/0vaeS3XjSzp+okQAW9u4ZbhohUlSrpByHTDe4+nnw+aM7tJ
cAVxeiY6ovtix2auKpTJyvxNdh9R4PHzqM897A/lR6OeWbFZapx54DdfB5MCYl4Gqa/QInGprpeO
FlvCUSkT5ZMYqfqvGAjlbGdwA90Bw8rE1tOARqLQiCcd39EjnhYjGqeJEtnTJMRf5YGyY17iUqDS
sLWnnsXZy3LgJ2HJeQgP8lGd1eKzkSXigxZo0XMwGpPDuRl+HuZmxdrzHYsWYOgiFp03YgHnsyWz
xA7aXHrBRjzk7ZEDE58oZPhprzR3ciT0Z9XMhuc8ynMvS+u8ssdZSCmQKa0nE+uwWNRIbLa05va8
f/8ua0ouBr0gTxVCy4m1HiwdL6Rvuh5NuLmCd31i5s2bOrRo1FF3HR7zTBs9SP517nXxnH3lZui8
pBrrmNpPoLndEvYX7ORUFxSidQol1XQROBAoBlbx/aThtSpmGA5FViN/Ihco/V40Yl+fSomm7cyT
nAyAaqs8XjrqQzrzXiTPdRXTpqwL+QiCBjN1PdDZ6VH7PZrN9CcScZktYFhzEMJW8NpSwf4Rw2as
qVr5FsUH2a1mmubzqBd+3rfFk1mqzTGfys7R9Sy8CQNgi0uAjougtOKqgdHd56JW3pDRl/CaxeRg
mgCfi9nMDnka/EhrNXHiRLzLqq50E80MfOQ6IyeqGuMhSrT5qz6aKrBJ6NHxIIs+voSK25FmHUSh
JWcpEmqZaWS6erlkjgzm1G/aZnqYxUX2OjXmGV0lzRO2AcnLOI5YOWaJ9H2SCvMnXbr8YQDPbhvL
qHkN83CrdlPtlIrS/AJxIz0YzTS49MnGLxhd6G6pL6HbqVP2gAyIdoOIQWuDIQIEh7BPpwvjI/cE
O7yHfezWcb2cQI4EN3U5VU8lzug+MxiDxGmbU1ob5Q+yUF6ZiLi54cgnV8vJctROHx7KvFz+srqo
9RNBHPxJm8hpMjPzK0XtnEjpMJPQe+13peaoKo+cwedY1sdDLRbKpVAqU/Jka+4u8lA1bpRO0gMp
x6LBPbBo3qpdNfhccCx2XSwjNgfVZZ7t2s90FPtH0aqlS4LTKEgENayohWT6r3kU5E+Y/EH6iScc
LwXV8LiuRk+wlMZNk7F+AKHK4RLPIh4YMEdqJ1762q1LxfxFGWnhbp/GA46j/Q1qevGPrk1BPodW
+2gOAd3rtOg9aZwUe9Hj+BhBNMYbzZB4f7ayg1Powv/Xkr6aRVrflgi7+bW+CBc6MpVmz2mff080
ygLOmM3tkyTkGH+a6RD1Rxqbcv2gagkCJTQfpwCqmCK6VQm9yql1xAqAD0tyQ+HexMMSdw8FWVu1
DL5rTZbcqrMQHENetj8jCvvfcStWbyppamQnza3pS1XqKVSsJHJBaWkPpFzFTca+PBhqAd9dEhtv
LCrZrwLNfLTmvkJSQgO9bi1FUXjRCPhaDqL52PLqPWTtMKIhlY8vEimQrbEYcb7RU6cOK8kXu7E4
dK0oHhS1wQsnH8TDXCfq53QOa5ZHGLh0LNLHLp0HcCSV5gyrF+lY65ablZZiK8qgPc3yrDOeju4B
vWC3iuL0gQund3QjqA9ibEm0khLjDCI5dKdWHG66uY9/1+xCXRFaNw8QYRcRAnbCRGl8Nek1vIml
wlFbSfIQKgyeunyWjqGotYep7hRKLWFxG+l1ft/SDfNEbWi8qERjXa3BAAu4Aut2jf3qjWqFy8Wi
zuP3GS06e576/MgZZHoFvM5TnucSJHaKr16MO8CppNFwSBtpOg5T1w3wgWItJAvpORbkOnPS3syO
CyfcAfBLddsWZv8dNzAqLqqytD+aRZJ/CWJb+y2F829hi65LoYGoRZ4vPGq1uDxVmdF5aTbldqPA
9qcpFZ8MYQj+TpJA+TQoA4BkMdFEUAMSKHAc5yu3WEDr0hvK7kSDcjVVnRFy0JQcVqMBSpSwd+dl
kQ/9VLbMfov2l9SF90lW5i3cuUVysp5SHXKUeKpmfe5qejDarQCv1Bji/lRAWngOcJ9DVIy8GC6d
bkx+UhfVjzRMpVMQJfj4ZYvgGoLaHWRjqGky9iZZXJy+5GKCRrJZhi/5OJqeaZVLfsqByZ6ZUe6a
REiy7EkqY2AtQWNFL6MeUS2eayksnUopZHsAYv6SpmKBBKZCQwuR2Jd5kb8hPSzdcJUKgFKsHDx/
3/bwtDCidmpxWCg4YnBONnVvMnmHZOLGBbXQCJ8jsVgea3adRhciZxIyGEiSUwVj8p1iufpAX2v4
UtMrtifqhn5BseGgJabx3ViC7qYowrY+yX9eqZo0616eF9n3QK3QOrCWbBo8w5Kq+y7qcg+N9fIk
VZp4DEY46VNvxX9xKVQvCrgnWDmhnvpTrBgvVtfJD3T1cEau6VX/HcQmH4brRHabmrcYwEkgpENZ
+SgvZy81/Y7MoRljIkMfA4xyoTug4qItmelPorWcay1ajlEZ6oc65gQ2YtmgFCxXM0lJ1Vd2Ns/x
2aLkReU4M5e7oE5Dd1HqMHcEC9dBKpWjeoonI/6VKTNOyjquf/WM4Tl2Q2mqQz7us2O0pkmFtcQv
GYfbeazHmNdtRLbXlUn1LdKC5GgGlvIgRbF+BGIu+FOm4cdj9vFN2fICRqOt/TtPVNGlgUR3WjDL
X5Ac44sVYQbrhN2SITtBUdiWlDmjZ5KkN3KJaHuvhdoNoiBrFVBNO08ZjfmiwKLAu7ozqLNXcmrd
jmnVPFbdZDzUTSfPj2sXDLoNzT9HqNvxXuoM9nmldRhZs3TOxcCbELkgig39FIShHSZWepeWUIO6
uFUL38BoS7ivsJzqzkPV8ZCrsrq9GSSEbgQNSsNUCRVd0R4VNl0tTk2ZSRj+WYELnaL3ZjSM3WAZ
1txQDS9D0ARfl3426DxxU7hNuYifEGkWjhxuvDvrjOoMNE/SRWn20kSdbxAeoBFO7n6ktQN4Kcni
+cEMl7ymFQfylwsAidpcL01bNNNJ8bHTpiivyKyus1UhYDOw3b+Qoo9fBas0nhvdyE/0bM1fTRY2
biiHk9eSIR6SOtbtseeZqM6x8SkcsTuoLSN7CKXZekQsGd7FCFnCVtI+PUxGaJxYyipPT2lxtLay
3LAF8VROceZIvErwouIl7ILFG9zOyMaHeUwDzS5R9qZbrarND3VZQo/3XHemr8LKBrlzZ6DaNK2t
a9XiGFXAEarFMCuurA3jozastkpDqdkS5krPupYXx4T6y1OhCfMhw3cigmQHricwx+h3EKvSpaOz
YJfDgK+tAhEsK6kU1+j4zotJtUkonHThWGpLqhxZqd+KvXixyjxEfqxP3KITnkMNGwR1AYsnjXpX
2E07JX4NmMwGEx4i2j2EHskMfA0JIcVIzbJL2sJpadupcLTSUl1Da4UfM6pXngSOvDhQBY0q1Oyj
/pTLUXPWpK4SXaodJcU6ldwdZUt1plOkj394T+bkLcViHrn1isKp4wZl9A6o9dkQrOyYVsCRkzBN
FkdEGlDFOrgf4EJTT+PZrYL/VHo1ONNlgMwkUnnsnQ750s9Zr0k/EJJEDnGwZuMyUwW6oLKn420G
yUmnXQEig5LBACRsCPvGKUHPpW7awYbVqLY882QMHgO6aZ9jYRypbiSA8uQulXnjGPEpVC1aXIlh
zF/nPJ5psMSYmrtZksyRIw3GdOnRc3qQ5yD7KigTX5ZGaNSyC/KyPsp5sSz3oW7Mn4FUmSMohGj6
Cfm2f6bps6SuKo/dF+5ZNXdiRc+e5kSbvsj9vALMSo2mNwBAMuK4SqXlQVJrXijDrKWg8fQqO3dJ
lNxb7dQ+d9g1sib0elDJyrLhe0T38CFv6/FGEfTmlxKNgmcIMtwhKS8OkA7JBJMmPA55kt1Kxtq9
5YARMPytInV2cHIq/blvA6/uM+MXGX16FJopvUhlmLwsAnvNFhIdwZ1Fl74kYhQs5LRx/Cz2HMlT
noHq68wSS3MDq97fajzoSLFLpgOxQ7zwGksVR0/ABziynlOx7ha9pJuRyfNXgfXQ3QZtOdfnftBa
8zgaoyZyG8wm36MO5PhQhWUUUUTputYXBhAzGUDEDh0ACvTR8LVMkV9CE01gLZuQI2fKYvmQHUTe
5slTq9JBxWlXn9WXPMxIQGyxnkuO4CpMuI/mOB/M2xS5j7sxpKl7zDDYnk59F87pOW1yuJYWYxV+
GVUvwnZqqVGE32IIjZJBkY5nBhWgSTH0e1HN5eExUAALPaqDaAaPec8l8mmpW1G6IBwXCW4UNhPY
2ojem5MGRofzjKB1+QMtPbFzc3PilVzKLM2zkAayksPAMxA0An88ZeVnPLSG6M4UeHM8BF1j6l4p
V1EDQnyM+bNm0srcEvTqzPk5ydOFmkFQcKslllyY55AecHRa0pRTApmrUXpBIJFEesmV4KugRnX+
3A1tR8ywy8OXbOAB4M1xox8BinKMd5NODZ7F2apf4rFjEcupaPTe0DcDNVC8saPDmkTnbp7VOU/8
DPlLW6Ko0r3wGp7ic5GYjcKvnUL+kJjm1P4cKyq19FMIFj65p5eaR4/USwTjLDeKWJxYO+3szapa
P8diKgRuqdZ6c+glYA7nQg+G7DbA0nT5WRdUjL4NVrd+o1CbejF3xUUYwScnTRs4RR9osj/yl6OL
SZFAv5UnXor3SoW4iCtXjWg1NurwVugF8hjj8RXDp+digUshiZ+sLsiLp5qqTuiXgtLtoLzlFcz5
D2FjbbFALPuD+Fxx/yhlvMXW6bSJYy0aAie4lfzgLH7OFFddnOShke3OnVzDD88cr4OzOOVzUN0b
oB1SIOk2p5Wz0/B5Czx9/1toe73G+dHyzaI04beMzuJL8ZPs6E5ynzrSIdQ8YXTLh8Srbsvjx2Hf
At3fR11n6BW6kA5clZOTA9PJVIAbNHHEvUl+C3N9H2L9Ca9CjLxlqwVsndMwo5Cc/MrF/fEHmDS/
8utD5K6PSgfmrN270TGZ3PYEye4RuMtRcPcEUjciou9/zfoZXv0aFTuh3oiZ5tZrv/C+k73laDk9
XXKnRBXcSTzBNXe+7fVPC0tMxkKWPuTaU3wVs4/V2USBitQ5gu0rHNFB48h8/vhLbnho/zOy/0TZ
Ep1UrJ9ic/2UrSf5kWJrx+Q+/lwd86+jP7ulq4EcOQZ3XbEzOul9S3TdRf8E3uyivOjMul8IrH0S
z1QSv/SH5aj9XF7i29G3Ds1T90V2IZ2fQXTtbZudqf2jgfxqamOLepxcE1sRU2p5rR1ZmlMPO5pH
e1E2u8Qo56Q3AqKEaQMH6rfV/mqiZAd5vjeNm31ihINJAkEQqr0HvbYeopgCJzTkm4brQsH+gIqn
31mR+39cOJst0XN7g1plS4iH4Hb+uzlpfurFnnEHhBUZkd+q3znijbqjlLYxWv+f9QrGycR/FPb/
hoeElm+AXzTj7dz2S3QYne5S+dMxPc6e4Wdu5IYHsuQnUKVufpBPk0Mt+Nw4oat7yq/SrU+lOx+F
HYWljazK+18Fsvv1XqV/TAcr5VeNzugNp8of3MVtHxNXcHiVeeJFPY6X3K0O6tPHn2H9vO/von+m
Y3NIANcL1a7lzqQ47pgpGrfq3kZdl+kHIcwNlJw33YLyBSGSU3ikOJz4FKvtws4fisfpsH/u7U3m
VoorUmItVwEScCQtfnkHioo+ugeh0KV87jSOdoY745Dp7+Mn3jL63n1Hc3OdqvXMxabwHZMTqvKt
15yG+8wtHfw8J5uq351xLt0Vyvl/neTNWRGTOisrepoxV2QRz60Tubmj2gMdcFfmStsz2PhDTvzo
s24PDgpYtDwYavBdP4uHzo0eIidzRcf0Gre5BGwtww6PhR+4MRxjW3gUHGQ72eRlbRvO4EmH2W0f
GodX6F+pDybaqV8+XtzXV4IB7RDGIeJJ6mazB11JyXJdCepj9CwNcJdwAHaMm9hDB8UPPtEruUty
W0YZHfzg/nJYP/e7OXoVf7OtU15xVRQRf93W+pcVuKPapt0+527qtztJ1Ybj+P8W36tom71c9Qj2
qjzsHPmgR6STspeeA8Hubvpv9aW40xzInTClvhfO3vK7eor8E3nLKQJLROVtZJwDVXYhPQ/BnoKz
vBdic91Pg1aM9MiYynP0wFuJNPXPITn9zlhhcOWY1eEgH2POlpJnzbnwUnf/cLl6JwPnV4E6QaLc
ni1ZiuGatJ6XQkXJ+nbGzjTeoY5ffx+s+mU6OCyQaJuh6gbCpY1Vk9nYDZUyyvVki/pJvMc8/Ftn
IzN/EQ7rQRaTM45UjZ/1Y+qb3seb5+pIX/2KzVEGW8Ok7sqvWMqEHOeLnPeuIvz1cZAVIPd+h7yK
sjm3liQyzHomyuhIvtBwbmkv5rlwY89in9a3+aF102flUD01DuRD6Vb6of7svjRP5Sfj9PFvuZrK
wr7FMAhVATSON6fFhN1atwwl70fk/WIb6V6zdlIv5KfQmY6d8NuSu7IbeaEbHXZir990e1K8jr05
KRKNOqCUEbv1KKweEbd09ef4pPq5L+7t1j8L6KNgm4NCrEUgGhXBIC3EjuxEDtPtJS715k/mg3xK
T8mT7Iov+tP4nHjWw94PUN6DDHGk+Gem/4hnvcqfA7GDl9/yA0BlkOhwWN3rp8yNz8bz6Exu8dA6
8RmBw8bmVeYbXuOlz2Rkx+JQH8Vz6ZX3+k5eKF1b7ib4G+ThIaqbW6+mSYDEDJxu/QCiAyNL/Ou/
L1DpjP6jM2BWYhfO3iV67VBD3Xa1dhRpo2zV0doK85OlW+cBdslk3ubinsTA1Zfn6xDrBnw11SGy
F8nY/Jnq+MfoVb8R8WJBxycy+/UMCd29Qa2r593qejWozTYKMh2dd6Pg0u2fAG9SfKTWWT0VNXos
5o2VU15spp38Z90eH8XcbB9rAHSZK8TEJ9gL1E+6cC9Jnw3pNum+6Nr3jzfr3lfbbJ8miGdFXlev
Esu/ACrQsJF2HgRXVyM4XAg2BiLoWz5wO5hdFieMpzA/NzI6r7dCu3PNXDt5SYr+E2Id5auFgcR2
XTYRIWZDhJdEuVZx66Dz0FSxP54v+cp2RwN7BVcjq8rVuY72VSgUWnIcWnPLEc/hMXOTT90n8kAy
MLOyLQ87tgeIArzUuWjqn8a3vZvs2sGuAelGhVsW0aLZqikaM7J4XTitezu9g/XT3HflSXD0y3Qe
Kf4on6FYTXhP2OWOV+iVlaKZlomE1Kraiev524FnMoS1tCBbMPWbav49i78/ntmN2dKflG9VAiYV
waRLfocLz2f0v5KyYa9R15pvS4dDc+h5Py+efEwOIFn2vuX6kzc7bXVSgpuMnbQMVe/tkMSSNqka
kvaLB/Wg/dLPy6VwtZ8iBkY8OTryMChms5vzSm6c4JfuV4/op+38imvj1hmwhIUhM4sk/dtfEeKK
ixITp/Wo+uZB9WoGXv6aM54VMqn17gq6soJfx9vSoUujsLQxJU3pihxxt9yup58RiBTRUTSuLqVU
LtK8Z2J65RAgqIZgikYbF03it4PUhbZahopBxsrjHP1lLT16tnvGVVeOAUMVcdKj6aDjj7EJgsYZ
hJQ8Cugzim44PGVF4ww9gM30X+4FGBJ8KZR2+Be3w5/Xy6tDQAL8ZnVWu6B34c+0YLNd6a/tfG0j
bC4Bc+qgpfdl5swgskuldzWJ2y3Yk79/d5yscfB7RevLhJTxTmWWN+VEfcykgOypZ9h15yBxLdQK
fw6ObitO58joWdy2og0C41/u9/8ObeGZY5Kgosi3WRLaXOgzTjZUr0RHLDzUM6gjD54121FuR94u
IWS73bcBN7cE4iZNH1fiQhm9uwwn7SZ9BD/mzL7k5dL/R0Pi2jfktPzPADdXhZH2FfAzK11XyQC4
owofu2jn1NyLsUmJNJS7Y5Bui1NkP6h22nJ4Mxl71fd3r/HtzG02llpMg6BnRFlbOpRtO8oPP8LS
S738MDjGQSHHXHwaWP196u9+t+3No2MWjkUHVx7Pcv7ZLJSpQDhRGZpsrQedECkYJ6c8pI52WF3K
Tyk8Om887h3L7ydWp63FJSuDD0fAYjPkRVSyCeTH5ARzccxRJO3qwDWyxft4F6x/5vUVxNjYeEhg
swlo2G19LyHlAqxApsaRRARm4LOYFXCrufb65UuYS87H0d69lv6Eg06P/r2IA9xWLintdXg+Fo6p
5vf46WtziX9MrmBnLmm0V54Tf30dxvMN2XTqWrtdnCunDaPlSYrUJE7WuNC/3fIxT+RUTwDMw0i9
z5/6g3Cnn5DfmG46e3IAZVG5xwnKLl92xr2989ZxGyjE4NJr0EHSN9skSOOiKoecCrlrHpRn+ax6
8eNP8e/gjFbxreHVMe6ydvxbvsg3SGTtXBd/VujmK1s6EtUm6gow8ra1u6ZPClXH2MgJme8IJ/fe
Cc/hQXtEunflwjrVIdpT0nu/a9A7EVE+QRqBPHGrQid0rTENQ0lPJ52/BkL1HPVaiYMfakawCW41
674Yy4sA6U1MJm/UHhHMR4/EngcQP6Hii9BfFFOwq7l3JP5bo2RbZH83VXhchE8t9HfhUoq/A8SW
kyb2VfFSxbk3ihQ/muFYhSmEO/myiKPbomIY9ahJYLACpODGlJ/yIfIt6pTYf52tWNqZ720eoCsM
nZcvjjikqvJWdBTwbo79OxA38JLg52UPodnLLH6KYEx/vLCuTvI/kd4VC8MG2avEEh0A2LBKTk2i
ux9HeL9nNJ6YlsqG5SJ5n6RWSawmdEQHbq38xwTj6M6CaUWdg4aK17qhcpm+qD4oyJ2hvTsAN3E3
GcjURSu1RyIPWHJPgVSeCpOHYejh4/G9+1aE4SWDBhAoWDKqzeEO3q1Tq4DhRb1ld8hO6zNe7Oga
T92uneuVIRlQ+9mG6JuSjW5iGVrRQxVfBie75HcWNtmXxJ1sy1nO8uyjPGP6zaG4NfaspLdFBP7m
m7DrInqVLQph3U+o7A+UqLpT4XfH0Vd9+biX2L9bi5sw6+hfhSm0cIFcRJguZz2WDxKw34+/1bun
ynYkm2M0hM1aKSkTOPi9VwyO6pUH3Y3u8mfu/v2nyrvq8Tbe5hIu+gGTj2X9YKe0tTEb/lxQUCvc
+qB+af/Sn2nLXxKaAc0B5t3v0lVUe6XP7izRve+32Ql5J0xo2fAr1ENwLvzhmJ5kPzvv1WzfX86b
D7h5CMZQsCdFmQZux+CxOTVu74VHpNMVd20zhqfZ1f3wJFAyHy9c0PsvQ3mbjLz9AdtS5ojMfzXy
TvtTyiTbG5/qW8HrfYQEIsOuDsbe2bZ+vzf34ibgJh9IJyBUuHGu60n+ewUj/wr+bjnYKOdRK68v
0w/1Vxfzefc+6UbnmEtxE3mdilebZS7KUUxjs3TyEs4NirZVBeM0ioDInlZH5VidDiipuJiB76ym
nW26Kq+9jozsN2yEdU3jNMuRo66G2aa8M7NXTlW8G6XVaBCTI2urB4u0vFJ3pUqel4e22Js+AEok
IkHBZcJOqGuHKoVmMlgFdoK4heZk4wwO0GI8afX3IMYA4b9NS76XuF5bKTB3JGLIa81m872EBslB
Yd2Dg699nU2XTpJ1A9TBab8OHlbkbu2Wp+logDMTDtPd+grJLiHlk/FmLR59fA5e+4Svf8zmEwZ6
OmZdzUmbmZ0DAwZu3I5nytWz4HWI9Se8Wp+SPnYosxACxq6N47Z5TO/IWb3IVV3hkcbrRbcRl/wb
BIfgjPZxV7Z+HcN2a77+AZvbpBsgd5nrUZ+c0qfcuw9OvyaHJvepO+z3XN8BoNbt+Dra5mKpkfZZ
8n69u9zqAm8xuVVsdGnonZRO8zN1hO/RnegW3sCX3Ut09r7muvReTTUg7cTo1pEu2fd2Plvzj49X
y7u2xXZwm/ujH3R4VhODWztEMf7ZdkBxUbiFl22vz6z5ZvdgvbYpX8/n5irp5AZp/5kxIfRziJz2
MJwQYM4d7Fvd4Jd8aW61b/Xx43FemUcKSbyxDIvCOOfO23nMUNJLFmss0Sh76qkYNUK9cwpcOdUo
uyN6tFaJKYBvrgsVAmZdgep36np8FIr4OewtV6/EwxhL416uc2UD8HBSeTVavKAQV9sMJ1B4OE0V
PTzeybJXH0y38ZTD5ClOTjN+r9P0rmnHKnkTb7PjhSbPJCVBp3d0BkCeLfQEu1Xt4ATH150vUIKR
+IMH6X381a7N6erFhbAL4p08yt8O01DB0Oewh5yivp1E9G1J9CcUpMK95PFaIItqKUrhuiTyEH4b
CLWIzNSqakJlMHVnA1GSABFco7oITeF+PKYrq996FWpb4Q4z2AMIBwzOZCF/bZwbK3F6feeBve7a
zQFpWZZorZfSes9ujw1x5JLN+8Lpg4uSg8KiaKkZj9Svzkv2UAjJzod6PyieSapMNJowrMjN/Fkk
DiEs6cmpE6E81DJOr31l5I/GUik7a38n1J+W96sTUSnKWJz6FAMcbUIYerTVAeAGLImPP9P7FcH+
wkkP9CIDk7c7LOjXzFqpuE7QEemmxQ+QSYC96wDj2wl1ZXe9jbXZXWVYzrmsgtzVb6G3OPNt/j1y
QbLdTp7kFF7jVLfR54+Hd+Xcp9vxRxqXzicjXaf51TSORikq5NMjiK38TnLBzh3UB9WuL/Vp7VYL
7h6A+cp3exNwnfBXAftwnHMIhZ0TZvMJSXFbqdYt1v7r7UVBSVr7VfoKG3rXApWsBaopFjaj/kmA
4iRmBUy09N9HwdIYJxJiIM+9rfqmWlXLc0oxQNYHFCH/UsYfYf/y8Se6sgKJQXmFSq+KxeLmQoFO
BXHDGjpnmIzkUHcIGdApae+7TsPSL5OEf4vM0AHjwJPgcJK4I6XtJh5KTIAsYSRrtEevvyv82gHf
5Qi3wPbP0Tlz/nUZ+09AA507akRUwjanFHLl+iCN3CpyayEcF8SUi9Jcxdwp3Ctlv0Mo/vfg/om1
yXMQjRyDwojWnLVA2gtegLv43GSH/BA/mi5iHm7T2uHX9H4v31nPvrdn8Tqt/0TenI2Rps11M0Lm
ypCmWozhhLmNp1pPS/k3+phI+WSXEZLVx4vn/QVAUN5nCFizyZV3FwDMPamymFp0VeG81/YSvQwA
2yy0JpXEDdVl51Fw7UChvSlRzGa0iLVtDhQ4k01UZl3HBNMx8yQ7cSHbVi+S6NBAcBRPoD3y8PEo
r9R8KCO/Cro5VPQgWCyu085BbsXX/BWhKP9OQXM11AOWnWjrMbz5kG+CbZZrGFBlhnbVOar1xVpU
DF9L7+Px/DEr/CjEZpUuczZnYgVbzMB/wRJn3c574QDn824W60+mOnuZOiBNEB4QEHAlI7or8SdI
1dtopkBRijYZgdNYqqN0EG6RNZxj/UEaUp7ZlhtUiBj3xQ3WgvyHx/ByQJfuyUpPgWn5MQo1aM86
LRR6hDd21uO1O47FSL1bo6HE6bIZmVIIoTmjjE2fLDjknnRTdTb4ZN7IruSUv0VQyaErR/7HE3rl
DH0TdbP3wOguo6SGPBR7ZbQXxKDtpF2+9YOBlAdkvp03wPteigaWVFstqijicLpt8nIkCgxtgerh
TL8GpK48LlaqY3QhkRMkM4/9PYTftQG+DrhJHbIs6gcsd3oUv3CySfNDr6OvKQSeoO4hUq5c4Lxu
sInjLKPdud3gKCrnU6bybOvDR7N4yrKXVP788ed6H4J+v6XJWOEBxnrXcETzGJieBmBuKlgQ2VM1
f++NvXTr/TbWeQQqNG3/gGu2hXY5mkpEvyPYwmX9ZMwQhos9G6f1JHi7jTEMUXHDROdBxDZsswzo
+yioCaHApoUJoiGFKCNWICvRbZIF1m3bBNINEul7d9z72TMQh8XjiPaSgTn6ZrFXac4DpzJKusFI
GpXlUx5CZyxQOv63X+lNnC0TDV3ctJcTypMBvEUUB9DyCJwSaYP/RRjk3XBa4LiAW/A2YYyQFRLT
ieEocgBjG07d8pmy087B9H41MBgqg4DVJEwdtmiZtJsTvuHYO8Lir4otXfrvHyxvI2xOvjQCdR2L
jCNOEMwqO69tb6GR7LQVr9y/b8Nsvj60a7XpcsLQNNWxBUD7yuUOeILlpRxA4Z3RR4l3y/JXpg/t
KHr2YMMkDRjE248kzsjeSFFaOkv/UujnbpePcC0AZ6oEtI+89B1sSsEQyihjyipDrP9KzexLpHz6
eJ1dObRJzl6F2HygMNZTWVQSinmuRGKYexHeDk4Pt7HwxBcMjHeW3MYQbb0aKEhbiL8id0NRaguT
FNKpHjPsUIBpxkfh58paWgEG7UPy2B8/HtyV6VvPOpVHOWVw/CDffp8CVRx2Fh3Mvpy/aSEqgnqq
Pn8c4w9k++1x9+dA/U+QzQTqNeLrgimv1aFGtrOTCPYGmapvaKJSJ8pv9WdUe/zFA9z9V/NX/i33
0Qxypwcz3+VnraHe/RReEire5Bi9batwijrR0BXaAv59P5ytIK+QhRtiX2qxTm4bRbOF3PjRj1a7
cyj++cvvImMzZ65OpiK95rcz3fQIB9cFUh8rwXvM7CqnOo1Ypt0e0EuZjqRervD3KNthAGyzdKvb
8WWvXnalH29gSrP6mfJwVMHOvf0RZTPk9RBSh2mMzIrvEa5P1e96NmkooBbClGPdZBZ95EpaZmQ3
aiDbplwflkT7kVq/M+Q09a9dIv2F8re13En87/JOYerKHWXxoF27P3whoFNvfyCxhQD99MKp2vgh
ingllJGN08TPj5fk9TCGQbK5ljm2JAOtxgp9TGWess3g1EbtggiusEz7OMqVR6UBMGCtNqwb4F2+
Mg9GPM3x1JHUxk+LD8H20N2feE+e1E/WI05Gaw09vDefPo77flPD6ViPXN7MV6i1eijoSGwHOSou
sMDa6IxI3s658X4CV9oIk4drItXyLRiqqpY26EVCIDPsdEjIq3Hu5PLe3Xil1fk2jvx2PVhDXARy
g+qFNHTxJUbx1M8xwMDEVOofVW2iwytE7VHLZu0IUvq30FvB6ePZ3BvqJlkb6qFPs4ahNslTyEmp
0KXPpc//iyB/Vj7sEziSmyAGCultL8m5M3edS/tWD0cXTwX330dZXUO1FT2HEP6mZKQlQyx0ybow
UALKAVEDF8Fg6L9IO68duZFlaz8RAXpzS5Zrp1arZVq6ITQaid57Pv3/pQY4U8XiXzyac7OxsYXd
UZmMjIyMWLHWhtuvbdi5lcU30/wCPqqMtYzIdGjwfn2Jja07+TqDpq6GSJsOf6Ouycv9Mjq/rsoJ
G1JINnPQf0E56WmxZ/6tfOhP2tF+M5+7OyAVKNxsIUpX13dmWxy/s0pl1UeKgtQPYu5w+1GD+6Z1
NBykaqPetmVG/PuZGTks8ZSBckJY3ynW9MFUfiqq8em2R4h4enkr8RChIspMCHAzBKEvjTh6ao+G
nGYMjDLdLtluPA9ePOheq4bvGtirU8g3Q6XfuA3XItS52YWLjKHiJI4vBOrrNNnTMwjvwmL+Y6Q7
eZTFsBhBXuPmXT6zkmqMnCilFRCGn4oigG493ThQK/EJExBHA+/FD69YDCJJNRFBmSjNI6CFzIgn
ycpr0CPeNCenKNbfkq7/q8zTl0SLNvxjLaO/sL1Iq2DwnJBAIfWdf7SP7UfnS8eTa1efpCeba9uF
snNq3a2G87VXXi54cUH3sWSHTH3Q94hayPak+T0KYl9C3zY2osjv1PPSNS8sLekK9ElLq7zFEmyx
h+xd8y56QJHoJNDT1E/2w/P8vXrebudfnwjxNpZRPOA5AbJvEYnDInd0uDzpH0HnVjuvgyIzg4E+
r1zuoiQ++NPzOLzcPoVrm3pucxFRpKIcnWkOBm8qfkryjwyZGn2r5bf2jKF0Lzq1isbs1/L5Dxex
LkkZXST5XitcybUewlfJ093Zc36137abwquLArDoKGCXaTOKfz+LX5aOJiBcchR31Q+ydDf1R39z
aGbVSc7zxcX7ZRDyO3Cd8/yDBvaDDu9BuJsZ43wX/+o6vEQkWOFPez/+oMRy+6Ndl9ZI7s5S1cXx
62cjsHsIHT0IQw9Od59EKIEg455L6kaV8tolmV2jUg/qk5bcFfA9lMJg7KYG3Cytpl2WoHqU5Qla
SEjCav7oNSU0+VJsZ3sp1e3j7WWuJLGX1hexOkGjcw6gKf9dmaXdpP2VDXftQ7VrHovsMD/F9wJc
l8Al+hH4/yaZwrUbXZpfnEdpLCskNjBvW5790nxv6MnMshv9TAyPEVbBc8+AWwRUPN4I7iuX1MW2
L06lgVxAE0UU27P8hz0+WMPX2zu7tbLlAYmNKkoU8ff90uNRurM06ZhY6Z+n6iwDPWuN9wByhIuI
DdemVqkFG1hrj4nyppofKuP59kpWsjFMcBooL0LJsGzUhWhXIY3FSgzUr+4lXQnuS0S6D8P8ZUi/
tsWkfb9tcP3T/GtwcfYQgRlHtaQQTNX0XZIgY+bEG9u2uiYmaJB65ZFjLoswaVE1oaF3mJgQK7jr
kRXJ9J+d/QQJ+O3FiB97edHh4b9bq7wQHQA7l4GyHmF0kMU8Y2p1j+n0uWsIz+FwtMPH1wGh6NvW
1s+zGA8iMAv0+iJk0kvN0eJkYdNRf5GeKQPvm6ec/uqD49V764gEhpcw6P88nLa6Easef2Z68dmQ
cSszQy4yb7b/gqAHWuJvDpWHjQWuW9FpFFC1Fa+Ey/3UfaWNKLWI+kr3WXLDt+lTtJdYG9dP+aH8
Jj8ElJduG732FtA00FUAKLBM8DsLm6VhIa8EDMrLZ+U1KqAWBXkyBZPnlPnJhjzxtjlVBN1Ln7m0
Jy6ns8sVgIFfJhWHWhDazDvFtVD2RmjPR5z0/dg+CGEqMfw7Q5ZdHoKd8Tf802FyLLbhyNdn8fKn
LPypb8ZgVGf4oXGq16FQYKjs5q39vf6ml0YWnpOYGeM8vUXHpOv7naTa5ePUQg+cOoG2EZZX1yMy
JVOHR/iKgAIWFBvmTfo/cJ7LCMXFYfOCUJJ0d/sTrvSmWdKZncUn1CSFp4nB08v32/be4HHmoeE0
mo+pVPeC3V0QG1Q+mOBQ7l+GKW8egU2bT3HVWZ+mtCo3OvQrWyygbYw548bXJQi9tHPZDjmcRfol
avV7uTG9Sq03gt26FcBnwPZUYE2LB6fUKmqKMhZOEj6pPN7H9KT3Pze2VuQEi9PBUA6c0sRvi8HL
Rc7QSPD1xd3v06EcfieFz8kTGlY7OOEBVeubMfU6FySYnhkUPnV2HDMls6kicvz/wT+iUvhMcVtH
MRJNLneArGY6zbFb5XdbzYLry0OEccGXQlkHgsnF5ZF0gZlVCq1EeVaeU3nyYopVOyWPIrdJnbcA
6tt93wz+RpBd+4y8q6FLoRByDX+zmR+PggFVJTm8S3J4MVpm1rONoLpSrkYGUAGeT6WRwcelswx5
ocGOjZVmP+whI94DcUYsOjm2e+nYvCL9Gr/AFgExzxYeeG1bOQd0CMQj9GowYEicprA6sa3pQ9Xp
95H2pFoo3iFCkei7rlM2osGaA3EcFHJ8MSq8fCzJ2hAHLZpL6OMiAz4M/cEJokeTfgWVT33jpG8Z
W0Qe+ploo0CF7XUwkfrj3YCGQid3r1pd/nGdhw94tqzF3YAMghzliZqi+614DqTvCTwnG4d9fTUg
7aAAoIl1ddjNrKhl67eTONSrPqr75siwiGPB+OxaezFqYCPEobsx8NONrurKXcH6/rW9OPe2pIVR
0GI7CJ+K4rsybtxFK/UlNhB0GBBMGW6RZfKuzo5k2MB+PGRgCP/FqTVgLUQq+CFL8geofAK3hSu6
1ecPQUmJ6/berp1yOoNM4ZAo0opcBJcGmvg0qZ3JsyrtvVk0L1Zk/mztP+YBIBXl68GxAeE0z9uF
lzStjbyzyox8KD05keH6IFvrLcDuSv3j0soyhfBtLXCQEPLGAwzZ0pv8BPSzCu7RtTpq34klQ3m/
+XoVO7S8iXRybeDxFFqpQl5eDENuaHk2liKCQcRIgv1Ve8ieJobkTgwzuGDFTqOxKz/Jp/w+OGxV
qldKhKxZjDfRSab9sSzvmpJRAQzFvPmiHHJUB4FwPUvefJQPyVcy4fbB2WUbZ2ItdJ7bFKnr2V2Y
FgHwKQf2j+xXqrwP0gDViGe9LA4KE8xbtKlrWdTFChcbHMN4TIsANhOqhG/KYbybT8ER7QnBMJoc
nL//+EBA7iMYWgT3Hy/dy7UlJGx92GeICTIW6wJMOcLYcp/54x8XBJ1zO1ej2Q2k9lbMHsrQ9/d6
7xrDV1/e7K6thM4LM4tkDGFXsGEpyxFkb/I+3c1/+TFvh/Ye3RQP+tKn+mcb3G9FzSsOSfq6F3YX
LtKVYxU7dZ6CqLDc4Xs1e7onGjiIfr4Pn5UvYG7phoNGhDvyoD4KhtiM1sTTVvK0Er75HQg/CkDe
9VO4SAu7KHzWb4bmU9+aHzJFervtMWtH8MLGIuy0CGtMapLCiHSYyGGaY/BiMW/sjcz6ZQdev9bX
rWWthO0LkwsvFZqbBnrcmNRyRBA/oJLpTr61cfFubN5vsrGzc27ELYItHQvrUqQkFVAqSne4vXmr
CyF0ivNGGr8MX1GEYlxmSjCUOYSuKupit2jGkxB43922tBZHVHiXRPeVxvnV0GnVlKhJxD7MLIDb
0bxldi+DW6O4ywEmb/JbXN8KZJZAJGG3FJLUi6Bl6a3ZGDnkOr56T/cNMFa9cXOvfZxzC+Lfzz7O
zEyHBVg/8bLeOUbpdG9U5q/bW7ZqghsNxkRBjGItvIyGNWyGDexLDSxV2fjOGe9uGxB/YHF30rfj
4kK5G3TXMi0I5gJV0KZNGF0PTtqpPRlH/ZActkbX14KghlQL3R6bwbzlFV1VBuLZA18eeUXE/yA9
N54YUHJRPtnfXtDqjp1ZWnwUWE1GMNdY6qZPsn8Kk79v//1VJz5fijhPZ1997NIeISbBSkWhxLXv
ayZftSeEh8c9mgr7raLM6npMU7UFbxlN5IUH5FFSalUo2OnlGL2WO2ub9WLdBJglWZZBTS2pYFXF
lHo75aTUkDYE0LHWEGo/i+g57qFOSNz0adyA8a9GbLLe/7G5iNhpTYVPknBs59V6G1/FRL9/0p9t
N3oPv+/Oudt6/K2FuXODi32kcJ626ArOjKshTp6PiMKqB93eCKYbW7kkSChtKVWoixDhhvBOzuRf
jehb3/bA1SP779YtYUF5F49SUuPhkw0ZX1IeDKe6kwsK2ppZfekyVI8jpmj8NNkoiK5uoUWPH9wk
aqdLQBc0W7YVG7hiMcrKyUBQ6tGQDAWV2EHb2McrFk2RvWhntkRAOTtlpj6lAaIJiWd+g1KMoXZu
i3ino434qXgKjm0pZoXegYkSg3L+h1rarKOvIETFT+CHAB7n1bRk3oLZrwrSdvonNEoNwhTvHfh0
REbRN9+2KANWhjMcKnWCu91kdoeq6OWKi6qUu9JgHELkifXH5CQKXO1JUKgn77W9/RcF5t1tT1rz
ViohjLdxBfACXbwJi7BppUnW+aAZELkKCV/GfG+bWAv85yYW5zxET3JOuhn6QAgdTedNR6h0zuEv
r8b/cBvrFLEMCqw45/K+7xJEa81IgQogQgZ4fGdtzeat+uS5BbGdZz6pRW1StmYCNOIgWLurY/cB
QrR3v4mWvNbVJgici0N5VDM32NVPWx6ydvwMBh1VPtUKjwZHbai1FgfRmuShQD8WfWV//vMJE1JB
5mYsYBm0WZbTM/E8Ti3oKzJOKz/l5YwEYvI41c7GA3Z1MymoMscC7O4aJVtRcWv6tBbuPuyNQ74b
H4Q0SfP0Ae0KYN8FjFXO13R/Kje5Xdbc/tz0IrbMXaD1s9rwHQsH/eEXpen2t71+rQ4Cmp0xTpUb
1bGXt7ZkaiGTf6xOMDpJimfAj/mp3MMsyXhjUe6Gv7byhHWTDoPEGhP0WBbuc+adCLw1rWxyLdQ7
SqrRSTlJXsX8cvJRlEC2p55UcXSXqePvxVEbMB1eeJcGaao3aa3gjyOPrgkGe0iAPgankBj9Ld61
D+1dtu/5Ec1ugpijPKLG0JAkzZ+L0s0zKOT4UVvIKRGxbvwmR9D8nW2CqlRtjboZm8Dwkt2Ert4e
+kTh7fk926R6Xt1yi6ayCvCNCuUyZDdaaNRTxw4I3g6p3mm735UuFEP3gh8xQjVwI2KvxYBzi4tH
/RQWdqwEWOxnByrPn22m060rN4L2ygHh3QQyXOHi05lcvdxFOVSHUq5VzmbuvCJC+L5PjY0TsrIQ
Q6biCqkE/KdXXQfNhmAJWVEeNmDPS50KhVojJvr37XN4tRAgBYyVEF9kkLiEtMuFjKak5SDvsSKu
HIRL5zDa2KvfL6QLl8OGqN0KdAG9/uW9A928UnZBRZoALSJnz7kL80PxEty3aPD0nzP+g7H+5k5o
KTg7aSNRurpfsU77FN4/SmYgGxafKh9MfZZHEs4qlh+N/j7FIfy6cEtUem/v5dXR4g3KhDhXAuwc
UKsskoW8c4ws4jLw4onTq2ayvVeicTf31pd5kB+bNNvCXorfvtjZC4uL3AFRRoVqvMQLflI9v5F3
VpE+pqbmIk/6mHb1YegHcgoeX7BKGfpnSWiJO1uUqFeeyrp5gJOVUbFQrurz+aT7bZXn5BWpdFL6
/DBZfwMR29jdle8Ixzggf2hPITpcdgGCrBpTVSJPairSF0gAQjcx7TdGZ2W3MzfnL9fMUZJTZNRd
KMcsm35xZdtRG6LnlmjFwZqKl76nfSNP73N12FjZ2v5R/KPFSBPTdpYeGumTRSrBSY8qaJUlpEUp
ZQRGub/tnitHXWVqlSaALiQAl/Aoxx/8wrcwE0IXi5q0225yeV6n6EK4gtcP9Qtu9itq/xmFUDhC
sCFY53faoUfBJUqOlkz2Z/6Y98rIlSajy7CxhWtfi2E1CmdkfzSEF4c8RTFVcXyudiSaf2hm/hZX
FmxtQftKGnB3ex9XbVFvIPMTQwxLRywG8JZzRjEA7OVJmbi0TfOu7zL6Yc5/WRZ8t4zv8AC5ony3
5VbxqwInLGOkmtpAfQmRzjCn+vtcSVtzQuvr+tfYIpjYtdFJlUqgjPw8tF3w5EGH5/uGf18VTWR7
YWZk8vH2Zq46Jfgoma4Q75LlMVOdaGgA71LlSMrTNCM9I6sbm7h6vM5MqJdXXNUEeZPJmCgd7b5A
Lzq15N2IEOXtlaya4RMZYkKXVtvCBZlCUrU0xAWlBj6yetgZ3QdtS8f0urYmuDJEB5Y2s4CVLayU
jh/42kTEl+/bx3+e/NY7BC7vq+dgt8Vgt+IRGuxMYjATcrkrPZockn5pgIbJS2RfOURS+Gqn2eyq
jV64OlLNuz/eQQYTmdw3oCckX1y878GWFGoSBKlXmd1ekeJ3Y6p9rHNt4/yuXNNCAFUMY4BzpE5z
6Q+BOU1j48Rohunjs241ezS37iryjzmJ79R5i9zxGiRnklrBuQYASNGuJ8QNq9Rh6QRhpR9juLRQ
ooGXb9hXH5xDfqj7g+Xpzyg7v9kAEvc9HS/zy/Y8wXWza/ErFqdbG+y4HSRmXZq9fZx3+U7jwQXX
67egoBsU/10eogHtAPR398Uuk3Ym5ZwfQ34nvU9eN/vRK3nLxZYsPoEWgiuzI7ak3gncoGhzSCA/
RQ8830evf9zouFz7coYjjOMoNMUXUKLOHSnX9sHrbdddCWPnC1qOtCEtPI6Sw+46cujVw+R2zum2
hd/ev8j1Lkwswhgo+yKObEwMXvXZOXV77ZCdmk/BN7IhQBnH+XMHpW2xY07kPvsS329N7a4EA16x
hiA5gG/sSlsmVBBvmhQNeIRT/61YUuoaGvKdJDV3dl9tlXDXrJEoCAoPXiVXiUTHW72RKuCPUtlU
bpk7n2dJeekqJhuKFHLZ25u7FhJUcDvonjA8daWNrPtpwBvRT71S/dzL8b7tx101frES86DEG3Wd
NVeh0UulnaBqXM1qDbqWWH6MLTPrvw8RDdFWr1vvvyyIz8Q34JMtgVxj3zZDnQsjxXtGR92MGawp
+UF29lBHW5rBKzcfret/jYlveVZSiKvGKvuJkkps3/koA/fTU/Qf3qk6D0jqvyrJ0NXt2vXRaOQj
yNtJeQmcBx4+Gy6wuogzA+KznS3CDxKjBT9JtzqDSblJjH3vwLBoFpDx3P42W5bEv59ZGhxtChQm
3z0znxEd190wPRV/3GYh5J3v1+KblI5UW1rGN1Gn0mvDj039HyLeuYHFY7fye1WeJlYRCw7KGWrx
aNrIB1ZjwNknWVxZI3jIthVoa6k7qnG2V7vCldPJ417fOC5blhb3UV7ZRarBNUDo/jI2L2nJHI/6
YmVbpZC1OKMZ8AbR9oZ/bJl61JGUxdVgAP7i9Vq1iTuGxS5n4i4d7yJGqP7c0ShF/NMXZxxm+Yl6
2J7tGligkfF4SIvdLHxhsxa25s/nZhafSTNqTa47zKRiytl870utq8obEM4tI4svhCyVzQQ8Rnxb
RkMDhV7lfRJvDBCtheazlSzzhChp+iFXMSL546Pc+g9IYBxufxPxO5e3+LmJRY7LgE2pqBIeAAVZ
4vqa9BZZ8VcnD374afMYZLl/cBQIcJQt8eM1Fz83vEgfHDNV8lC4nkPdt/df2q44qTZo5mRrZGnd
kigoipT3auKyLtJgmEt2sZH6YxCN+zrTHuHhmtMtjqwtS+LfzyJpkBdVMTSsqZ30x9bqEcd9TVMN
bY+t+sK6+/27psVRUmfTrkvx2Sx9r+mRJxXvO7n4T+cVXWow5uK9pV0uJ0NuVMkLolDghIUnm1nE
OOygqaEHFWZj/4foShWODhbdTeBnC0/UtdKC64HPFKZy5uJ4ez/9AYPy5CZqtWHrmpyc6+jc2ML7
VCkauqIXxh71F+0HBEZehhY4cqBqDDpadJl+6QfzlL4MXzQETPa3T93qwT5b62JnTUOKGDVjZy3t
19Q+ReF/iU5nf1/YP3NEJ8icUcr5+yjOMV/Rl7+qIgu8LlI3XgFbCxF+emZIbWLa4gJlPg/xrgry
nZ3f3d6q1SsKRhpIHAALX01yBGVtD0GKhRwtxTbOf3KH2G7npwelzX8EdfPttr3Vk/WvvSXGNMsg
UOt07IHGdCsk8pgThQtnw8r6vv3PqoyFsztlCB5J7JuWMxCnap7ulxsbdz0m8tvH/7Wx8HFnVKaQ
W59oBEHX/Djfla+G4oUH8KOu4il7/wF0IsCura731toWzs3UdUY1HLsEZIpOjTvlW06xakK8++D4
peu97JxWspbYVSgCrVy/9yOgiaV+uO0H6yZ4rvD3KTct8W/S7KuGnwgTUuQp1d99sMWht3pbQDfO
QB3F7ytwjjoaTW40vInG8csQ3Sdx6vb1u7j4fnshIt1Z3vDcfCR58Dpfc/hrQxg2KADj0IMxHeJM
AnDhhLP0PSil6blR9epTXEZhzaiU74cbV8hqoGVGj/sDAjcoZxd5khT2SWYUjLoMXvCuf6w+m/fx
V/uzcvK/OsDVIsHqZfau/FF/2C4yXbd7OQJU/kWXDXaxqyGYQQtzx49Zu2DX9Y/RqbgH+gfMX/MQ
O9sk/F+LHYjeUnPVBLvD8gpj8JRLuJpAYph9PLtTVcWtJ2WNQ6M0rxRr4+G2EhqZGqa6Cy8YKBdZ
uPBZ8LVySZ/NLuCJqHTHqs5fB2cI3H6Gty3THydUfzYMrlV7EWoR3Dg4LK3gRbjvY64RW+vE3Ma4
S07ZvvpJM8VzjhVKkd5WIFndzjNri3TKCv3WMkusqdzR7a86fiqTv24fjnUPObOxSKRAlchNYWCj
P/hHgRDyd9qHCMkZQYZc/fXHA3TCIc/MLd4mfcb8WjH2HEYpuesYzGqk4c6q3sVmtTO1T4G8NSy4
tYeL82e2OfhzHYM1aZttP/QmkxPVRrqxetWA4GWqRrQmaQNcemJhxINhhL/9Iv2oz17RHlLFTV4o
oiJhTYObUbM+3Vev2xr16z4JFxJj7YhtUMa6tC1nfRFbY8Nz77H7jIAQ8/rTofio7Utv29radsJg
L7rq4CmdZR1rqOZBQm+JAzA070o/PmTd8DGowt1tt1y7Gs7NLDy/SZLaylSuBs2pP6qJf8pj9ZtR
l+86aOtum1pbEcxnNJRpIQoEyeX2BTMD1XlHiIyYkxtSfTfOCEZmb/83K8sFZUpvDzVW6tbYBcNf
naPvu26LSHq1tWE7qHEKNt/ryZVqjqNJCRlmM6mAw6lZ9NVwrFNTEEtKk/8mGxAX23IN2EMW1Na6
MbS1W5hKrgGh7szvhq+V/N+y5E3OwjrbVUVQDkd9Jv66tCP74lR1Cly3deEEd41NieYwZ1K5Z3LB
2dIYXPkyNNeoVyu0rq8n7rUwLYZIYpJk1j4nMmX06a+5tfa3P8xKdiCovmWQbwJPugREpU6hhNaI
ESMvT3JITyKbOslVeYUzJI18mnQnR9HxttGV3Ao0Hw89If2rXPF9d62RS7JP09CqXrrshzVujXBd
YxXF7PfZ1bjIr5M6mVNVEVfjob7L+p0Gos53A9SMj4IHr/o47IZD9NjtGNI2+d93We6iKnB7mWsf
8PxHLBJw5vgLvJ5lOrG+j5VPhpx50AlsWLlGPS/Wugi+TNmPmd2wVrlNcOaieS4g5ams4ktS63tO
fecVNpyAZhu9tyr9BwKM/8FVgTAyk0uxgK75so6o5sag1Q0DlQjivkTB+Cmph2dZyQ+3N/R6BoHr
88zOkkM7GBKt92vsWM/mve5l+/gQ7niuPwoxpQh+3C1qltUu17nFhSMp49xWyvB7UnWyvbZw6wqI
oEh/ig/WKbsPXsoH83F4c0JYKVD+FRowWz9i9Xo9/xELR7K6zrKzkB8hVDjix36nItOZo/AcHc1X
6zg8VgwAbfXX1jabxyOIIyAs8CQt8Tljy5ulKWLOkEODOGvcxqtg0vthdpCjWb/EIOl/yPiAMSpg
jnioAAJcXEa9NSIynACNYNjkfjLgYrPjey32N/xI3DaLJ5Eh6J2hDWO6+mrQrJyiMst68SSqtaDb
T2MI646mtPJfptXQnZoSFLw3julazIPBQNYMHgbaFVxMTuusjzTeXkndQLBbpt/KotyoF4tUZ7Eu
ZoEsMTwHvQDvkMu7XA21pB36CSSQqYTerNPPMbUkPxlTexyz5s4eEteYind6XG+xNa1sKf0DcTgp
8FOoWZwT5tEMI+BZ7jH+hobi3zPD5E3eIKH1H7p7F5YWh0GJky6eBNTV7yIPUesmQpdutN3boWbt
bQWLhwZyDOj+1UizU0t6muesZw67t7qcj5LPC6EyX2ezOEVG9vG2uZWrgtEZ6ASofcJqu5zrKGvq
X7MEWCdp/J0JHfwQ6u40bzUVV5zwwszi+VHkc503ITdS7ljf+3R6Xyggrm8v5ZqcwYR4louAiAGO
6qpiNxVylSRi/i3K5r9CNTuNc/l3DElDEEpHrSsPYa8/ZJL59zQqGwd7bRuBDdNa0gEkXWFrmU1U
a9/iq2XhiErWdzvpEO35tLHAtV2k7yvYGymMXxEP9kGjwwGLFTgZDFfoP1f2Xvo+3qsH1O5tly0N
DlvTcCsHjMELgocIjaLrfHm2M9TqxhZlCm/S6sENhjDxVKX/Kkfhm1I0mzftiv+j3qmBnoRGGGLk
xXluS7MHXMwpk04zdL4PLcCY0HP+guTfyNzyZLwQJ7XPxWv6tHXdrW6vBhenANZeizAZTEwg+AGw
tjWGE37impX5cvsTrvoJ4FZZaE/CWbDYzDzuASnr4Bgnpz7QtnGb9mudSRtp7poVLjHEnQBmAuZY
hGMKC1Iw1AYjtLwNaERO9uTG5KB/vpZzK4szbRaS2QczVqyicOmuuynp9Bz++HMrVNC4vuBdISIu
kkwzrlp/rADSykHoydPHAEm6EIGs21bWnJw+HRcYT2z+y8LrwsICUCO8TkN4qQkaN0VWqehKAvyf
B1ym5wQ2F3DwNX4jTvpgbEaOU5NkkWC0HeNd2Oj+m2bN+gbCZiWTUuBxgWZSUI7opB6XZ3eS40mV
xkhMTsme8gi6pjkWR1H/RNLga/estptF+GvfE7BPwUMFqJChrcVOJk7rd6UdQjcSUqlzpDsAyJ42
dbvbH+w6TPB+YxYEJJgGRdpyoqiviqpCg5qMA26hwPlC0wFVSdurJJCF3UZ6cx0YqOAiDCRSKMrZ
y/M05Vrm9yGzIV0b7doc5YU/dgoMqMDRUWOzRfS5/E5VTrMhMflOszPv2uKtaZpdCKvq7T1bebBh
Bpy2kMikZLWcyk00P9BzSE69ynlXB1XgOkMEAnMMjnFQ7jWlPKDALYG6T17kNPaGYiu1X93Isx8g
juFZ4bhEntXJJQZg5nTYcQnQD9jK5FeGbC4XuQh+DUzmSRj1oJzfpmlf32k7iEwO+l0Eadn7/AsD
n7vwJJ9Gfad+2NhflZ9/mQZjWqDmuCWpRi5LWjXXs9KkmG7fSkRcGWpDTSpw1fFgHdWdfKIEetvi
ddjCoBhZInXjmy6DI8WbLlYsMbSU/ewdnhLNz0Kv3X6T21wEiuXKaKMwIAUFo7hXLj9cII9NYlYc
N/0oS/uaYYZwZ+6Ue8k4wE662+6grK2MSWomFGmjEPUXX3HK7UmHzIJUx5ncCL3rMTuV07vJ/A9H
W4daXMywAkNcjn3Nc0+7FX1aT85OU6CixbU14LkWEEkKKVGTIIrQf7l1rTrkisnjEqgEr/TA2JnJ
o9HpW2d79QsJfLpQ7bt+wZL8jkbaFmTYkRvBvM0M/LP2If6seLBDf9rmjlVXvxAJL8I9jCKB6L5c
l1THjhq2rKvd9bv+o3ycQTHsk3v0K+LnHtan8T56n6Gjp5+UfX2k6Dm5smvcq7vkdevQr8UV0W8W
b094oJbxM+u1XipDfotlUilQ4FQft8CKKw1FKqIwogFUJW+7gsZa6RyGbc7hrvbOK5FlJunxosAV
UryQDuyMp9nLkztabv+7YsyaH53ZX5agLCkba8fmrI8p0/c6snE6N5+1VcFcN8MW0kzkYCzdNcri
cNCjmFdum7uN8yyNpzT7fjtsrcZooToKWSU1iSuATxDJ9iT5hJPJ036YtVt9yJ91yS2/mK/Tm/M0
7VSXafXkOfzUbr3iV2payIGgTw65I/5yBffp4oj+M9MQwm8jV7BAKbvkPvtk7fPTjKxX8qYzSL41
jbvSLRJmebYxw0S9YklVFo59WRmmTxPsrb4zwflbH2Z03gStV+5tykWvfUUhKkhtHb7AK64eGqm+
1hRssGZRfZbs12Iu9iECr135obfgU2onuHqdU1j3uyrrSQRS5DjiXT3HnlNv1TRWfw15E2maAD8t
URMWuf1s09vwEvUuQ+Auj5/M/seGT60FQGbLfzNtcSkuh2bov+hygSCRp0wPft7fT5PhGTHMC3Xx
qAU/Ax2fChClCS1wSR/m7tT45Ua+rW79BpEgnOU3vqZlQLNZ6OCZR2mC+4Giw649NW+cp6/JMXi0
9v1DDVuq8oQQwqcO2BcE+qfbW7G63Wc7sYjMJVjAJJfYCZXaaWj9lHQGajZ78ltWREw+W+tcEgsz
ocmaMvlXNTaxKILWLNn/3xYjfsaZmS5oajPyRZc1S14HZrK7zvRaM365bWbtqQRI5F/3WaSmfZJO
NCTZNPkl+s7tkX5Vvjjv5pf+V/25/DAep1P2ZcOkyOqXSRXkPOAZKPddkylB4JKQWPkxoAbnh06u
2EIe6hZ3BcKz/dfbxlZdk7IYzWqhOXAF+pHL0jfDis/VHrrazSpv+AU/snXoniQvOEZ3+rP/WO/n
vfmgeTHkE+9ar/xftBSu234Kuda/P2OxzfYoDXYZ8gRB6ehglYUb5KmrQYNSyabX6JM7OFuQ1dWb
+9zmIgNjYLsIrZylx4926Y2dp//q75A8PEA8UXr1w+gl75XalY7Rj/i+O22N2a1APVgzSCQx849c
yFK6wMlKW6sdgnG1zz4bjJ3dpwcSpLtcOUpH85Qfw+Ptj72WmlGz4yUiRG31ZTUDqbmCaoBYsI5a
3/R1qJxDAd+1pmzVTVaflBBdc41D2AgobnE8h6z346ATLBrUzeq88hr7fRcdlRIixXJE9Igt/pSq
PxFH2sh41+LPueWFJ6nzPI2TQsLrN3DFGr0HA40HRZF3ey9XzFCtI1EA6UFRcpkPpYPUt1ZOZag0
tLemMt+N3fBttpstL11JYclIgBCIuWMQXAsn7e3epAEuZt+n4XFUhtdJ3mLWWxlKF/TdDKsYJEBM
mC4+VmrP0qyVVB+158R09ZdhP+0bD9pdtOE+aLUbf0DsczM5//+YZU5coekFJdjiPkpnNQ2qHLOk
Po/x3yq0XJJn7rRj/h2F3ZP5kD3/+aCjWOm/JheXUzzITRCaEJHr4XBf6Nq9URxu+8XKGVPBR1jQ
RsKIeaVq0eUMhGs28zGVPe2k9CV30uMcvs6Rurtt6Lq3xrsGvgdyNlI53vuXF+BQq2ZEE5bDfBfQ
921PwyE8qaetJ9San1N4AtoqynZXnB1G0+h26hOYlUr5CCz1NYzTxqXy9vH2crbsLKrGsR9FzZBV
MGhXzZ0zNm8B5Hp2OW7l+WvniZE/kCW87EkKFyW1VKvkFq1jgD8jlDsSjHe1vPFl1oKfqpNqoo9q
WwKBcPlp4qiKAklk2fFd/9gds+MPcZXEbrmZ0q2lJxemFtGuV4emKlK8QPAHiUHhSUwKR17ykSnG
cC/mCf5DGikEDFC6EHEJ7dLL1c3IXkigPHlUz9nn3MoeCkX5EZvpBoZPBLZFFiTuRmqf8Agxhr7Y
xAjet8wULZEuHOYPWZnG93mtRd+QEikoVMqm287U/P/cC1HcoQYPiwAQvsWhCv04NVKNtUX2WxH+
bKfv09YM1dq5PTchHPQscdXgMMlRcIw9i0FK16rayu1SC8rxpPwSWsVTlSNgIOXjJw7jxhlbi00U
zwQFCUH3SjKlgA5GmVvOct3qH7oxewVOvveL6c1Xhj9G8SnM8NJlQhcbfo5lYVDRi7Z1bHLYKfNd
OfhVcxmr0+c//1oW489Iigsw9xJpaQyKnfB4jj3DSA+Dox7SMjrRYTvcNrMWMiznt9YxzUdyp8sv
BpQd0HYpCJIM4My1lB38jnnO20bW4t+ZkeWYhx70tpanfeyhkvkp06bXApRbVucbp2rFjEZPH/A7
HBliyvpyLVphhmEvqKbqAlK1imELgCWqbW6sZq2aotEYo1RkkLRc5bY18z6Bo/Fp1KPzrP6qP1r/
KELeF5rnPxueekp/dg9bRPrXDi7oRUhuaQXjFss2qh3Uhi+lrAhpZbAKPW+K2Wu6HpJoc3TuLKsM
g41H9apJpLrpvpNQX7Voerl0hl4oH8uSDDy28tPT1CbvyAykbwxkDvPGzm7ZUy8/YGXovT7PLHEq
4aWgM+2OfTQfKPwhXp0aWwj7VXNEGr4g+gRXsJNCnfVOgVPUS0pn/Dy0ge6qXeofEBZnhqcItx4O
6/YgSGL2F/6WZbrLi8yxy0qDylcLzV+jbLRPleEp47SDCMD5f5xd15LcSJL8lbN5xx5EQp3t7gNE
ya6WZFO8wLopEiIzoeXXn2dzdqcLhSss72XMOGR3IFVkZISHe7vi7hetgewJTkqWS+anQY0Su2U6
oIigIHOfE1AiAUhtCwoedhbxU15ZaxQuixalVrbcqDA7Cz+UphsR0AN3yUThEe7uIsXIgJF01KDX
uzWKzMvTjl4TqUeCFCMe9/Nq6NhbdjyZqfCPbWo8g+T8eSXUuXy2nxmYkyUqSoWuJEic+EUEGFcL
ecGgBabsxWZDE6TGCF5HACp+QnQjLVfWbuH5jCIvxONApIWzBxzK+UmIMrcF5TSmsvdjoPkD9dk8
pijoMYhVeWzy1N1asvZytIDYAJ0Hx4kA9+JRW459OUAwjvst1HgIuGqU+LuSfSR2fujSem/yNRDb
QnYYQ0Mjgw3ANaps80Jergmn0aBd7WvTvRY9uPZdnQ6eI5JQVX8IyGlM0c7uHxl8QaWv1dIvdw+M
IzWBGiL82wXBIhOmG5ESwy2Hr3r+5EQE3b1rDH2Xl+u5kZk/SzO8pZIcRuyn6ib6me36U75NTt1B
ARIbwhLVCQmK61ft0s45G9jsEhxLR6St3gFa/pP8JH71xD9Ot4PfdijRdB+VYK3J5jKUPR+jnIN3
IR932wYpaNhLgDvrDN9ViD/xYiOEgNrKy8roLtOH59bksr6zppsDy7Me1ixgzmoufNcAjSs4QVry
VKtgtoOTs80BTVrRhls/rltfXk4X1T/sVyCMZumKsgcDYWVDYpQ0ysHlms/Q43fdxPKhQIL0Xzbm
T8XESltiwoZz6kN7U27p1tj2gSyvCX/tzK9am7mZnMTGkE6wBpnKF0kzr/gNsAI2OjgO69DqhXys
XL1/D25OsQCFxsJhI8yZd+3zsAF53pZuUhiP7+HgNuwNZA2BDRIkeyQn+5txzx7a3w5q8BEgVYV/
tQERmr+9eIHOQb3CR9R54rnj546qnu2GoCteuT8Wt8s7Q/K6fLdXs8gpjMKBAuA4cM9h94m19qJb
OHvIx6BiCYQC8NVzbEttIR3TaLgl6JR+mYCFSBLdL7Q67Cx3D5raFVWChStCFg+R+QSWG3fSbP9X
tUVjMgyIlxLzoeYHVEJCOoxhb/KgRlq7y8ft9eOw4KXRKwNUCZjobBS5Z/tT4UqdEFFgwzDH0yMw
KA+PrNtfN7LAjoYw6Y2iAGSxiOpnLpNbVW+NBcRald2wcbY6eGhBTWYH6FHc0FD/om3Ng6g93YNU
eTAcBrC0/SedBwv7Bdg4G48+5Au1CwmySusz0IujQEG1cTMobTBpv7/1dQg0YjZRB77MALhmJwxK
cfU0FTtMEHmvRWgakT90q4p4i4MBWhenHTjGC9Q/KCdSiLbBFDRAHvKXbAcQng/MDhDCPhp0g2S9
cUNuhvOkCt5k70zKT3p33nCfTwUpYNLd6Yfuht2Lm2gLeNdd92o+qvts372U98Uhv1sX01l4Ep7b
nt1LBG406irYTm/EHhVIqE4c8x9K2G70z/2Ntem+SgEpd+XBu3TZA50ELTBEiugemRc9WlFrxeRC
g5o8gKlKXhduaEKEQXbURsd1/vClVQUgVcrUSGj7PCwFPS1eqDnOI1WQhEFpO9O1DdBXVrlyD14+
JZBfBKRM6mgAqDTPMqKFqp2SBI/Oos/6x1KPya6sVf2Yl6nltb31+4xZCNVBPyB7EAjgGTMXAAS0
GyUDGLOycbJ3faNPG2hh9ith/YIDla8/FD6BuXUvyHH6zixGhjeFnxfmsTOwSlTdFWntGdN2qjtv
WtNuvPSfwIniuYnkNiC+qOScHwkr6ykUEfDipJECLmgGsvth+oKM91pP2uXGANAWPgXyEuCJuGAm
ddlQ260F3WW11tTOn0qVflYihz5ed9VL40GKB2921DkwpNkLM+Jp308cb1qtLgCJz3obhAa5Q340
A21WgA3LQ/rL1ix473SDMpJiSLUZWXkA/fT8O/JorrrilBftyH5gvGHxcJ6j8XhE+3xsRtyq0GJu
Ap6lUCbGtVqG1+fu8khhiQx0n0KUfGHzFWTs+maaZGviFIpRGSCYJdzjGPX9fqJxvGJucVjvzM2i
HxDHJpUjMCxUerT7VijKYxKZ+Vr/wuKOeGdmtsPFgICzUmGmay0F7V59fBDpmG1KUa5VixZHhFgE
qTdVgr1nm08b0ZFs23jN5aIp7KDrFHXyQBxXroRZy3ZskNajeQ1Jt9mQaNYVLudYqLGvp88NdarY
46maDsH1DSF/z/l9iQ2BxNC/7Ehv9e6+ZIPa9bTG1OX8oFNQxGfFlk8YUy16VLINZ+XxtjgueFed
IOxGiWXmY0szrcykwPz1WLETek2GTWasUrcvjgose+iLQuxxAYlCPj1hPcFN3HegooO4heoVqOGH
Wm1sLZtCCdsq098uCGAmwUsP2iQHku1zN1s1Q9Vp8tE2VWMcGhzBKmEK9SiqOysX48J+l41eiKgc
NFRcYITz1uynXHLNWta4c9PmlPXlsY/RKHt9cyzYQRjqoCMeW/0ylw5hTJ7mTQ92FdrbW02xWy9u
wNA9RO3P65YWYicZ8f5lSu6bd/uwSjVICCiSNSNw7ygDuW2yK7cIUj3AZMBUD75pfq97xXYNmb9o
GbGFAy4GIHovILQ4y1VKbAjVNbnY2uUQe8zgn4zBCaeUFV7utk9lPNx19KEay20NQifFER8z0n0X
Q34r2VmCMlq5dhb2r4OEGLYkgvRLLKoN5JfLGbBfnbhjBQuS5BueXJ5BOr/NVoDgCxVW05G9e+hb
ARvFBdAD8lYshxYPiBVPTuUV9/wAxSbInmrlm0bLf0LqoV0GQbCJoYE6AtXPiyAoZmNiWlUC2ogp
3TomDVy1xpNfbe4ap9o5vAJRQR24ihp0kfBS/S5OtE1NoGo/9CE1sdtte19aBVSnlXolvlgAeDv4
MiJBDiD3v4hjRjDYWmjrQvM3Id40gtCAqZ6rDyc6mMeyMTaKg+C+H05VWYVukzzQpD7gFfTBdb+p
wt059HtRpwBF1AnC1Hhjl+WHiIB13kVpKOuDlucB3tiK18XFihNa2M2ySwEBC+IwGV/O7g0BIKhp
dYAkscQzvps0ROYYHbs+DRVfIUflI7Dat0Ci35krF9aq5dlNoiR65bgJLEdf82cKaj+OKm8I0Qev
ulU3TTgG7JA8rWWvZi4KAwUCRYIQAHQAzfHb4+id3zC0RKmMCnSwozHdZsjlQ6I1HfZViq183UXN
bi5pCbTDiKCxM9CcP+9xASUi76FLp/uMuEHcl+FAqpVc8exUwAReca48iTjzeDPPLsdhtKaq4sPo
13p+hMbJp5bykPDhJdfFczQhwVKZa+T0s4jwzSYgQ+izQhYekcYsu6IzcHVSUYx+pvW3rB4mr1Dx
jESRGdKWxMpXZvFyvaQdWYqSmOgLpZOmI4nhlGTw0670nByzGMd+BxKc31ss4LxwgkwIJQCnBKz9
LEyL+pgLdLZVfmx01AOt/41mdCurNR/K3IZ+fmWBR87phhI2QABw1NFlnbbJB61z127h+cZ7s4Ml
kuwtBlJDsyOd5IbSklGr/IrbRwr9coi5r6zKfONJE/DFQDLq+P0XxewONDSQh54qv0zYqbK1vWkr
WyUf65CLZqtVCDMggLNidGlc743O5m9y4hF9qTAKuqXHxEx3Bhser2+DOVAJOhLnA5udKA3ijbyc
YMPJtH05Ns+2QR/UTg0yASoDdI6zemO4x3ycHvQke7pufW2A8u/f+aYuqvNcd+WsZjvijH6VrPHF
LlpwoRAr9ZCAlZNb9J2FJK1ioLDGCvDPRKR+nEf5Vouqeq3jeZZVe5tGmRQFMQnQLpChObcDctOS
saGo/DZnXh6forI5FA3ZNxZ6C8gYtFUdaP1ak9/SAYOflYV5NK0gMjm3SsCnmkGytfK7BBTp4jPu
05A7ayXIpTl8b2V2b0Wm1o5NDyuNqh4YyKy8DnwG/4+9/t7IzMuOxByFFsNIWre7gnXf7IyvxHEL
Z1hyILoWenURzs7rAGWS6hVXzRKEFvk9ceh+aJtqG/e5usl140Ef0LpooCZ/fY/PMeZyaxDkLVDw
R95cxh7ni2SDms1oTQbeEXTDWexgjV4RebrluYg6ht03sOx949p9PHnZl/YpPvwmWE/aR6MkENh4
USKJMPeOMTdYk2pO5ZPJQdN6F+TxLeXV7vow57ektIIyNcizcElCOnK2FceecaXK0UZUdOZtIppD
a9Pb3jHAQm4Xp+u2Fg4bIEVSSg18Gog0ZndXkau5oYM1xIdqCfHLqPIaTjeQ6AuNzj5lFr9VLOVj
1XRrEc7CecNdaSD9icQGGOpnhrNGAPJWJoBY6rT1gDt77oYq8XLOvlwf4dJsyn5aIPRxR18ALKtp
pGOXuHCMhB8Smj8XzfgBBbltJcjn3zflYt0AMAAa66IJFbg5ZDcivfKRyAsGTGqdKDtHfbKV/XVD
cge8S6RgH8qUkCa3ieSXnWfFCRk0mxV169Ox9Vkd74T+0ljGnio01LK1HoDLGXTQsguMDfLVeEfN
cWCxiQR8bbPWn3ILb8JUKw9lnzdQATTiwFQMtr0+usutcWZv3oMJ8qRpJE3W+oLfjOntpG/j5Pt1
E/MHhJzB92N6u8vfXWYQOFO0KoaNwLxLHqt7I2CovNkQsY5dP0W5iAa/2XvwyySgH6grYndc7Hht
ckVlQXvZBzfVkaX9jjo0XBmWdICzjQEYMd7XyFnDVc4DbJr01KZ50oKWFgkopm3RvrER7bAjgzi2
+hAkFDp5eA7AlaQn1S4eqkx5TvN6ZX4v7zlMr+RGgbNE6DsnPFJSQ1FUJW39FKwl7hR7aG8Oro91
cZe8MzG7SisaTRFoPVpfs7ovOndelabc2bpYIzy69JDnQ5F//26nDGTqkfnClKLFJx0JkImQzeru
aqsPsuwLwDxdtsb8uzR7yFdIggPIdiB3fm4y7XH9CU1pfC37Cq2Gne3WK0dsxYIxk+W12txOtIZi
L1Z2HHDTvusmp/Ovr9BlkIBOh7+GYcxcfDWwtrRrGDGGJnSiOIjBtW/r7NSqX/txz5N0ZfsvLRV4
UQzcmtDEu6C0a6ukjUbuNv5Qa3jvTV4pPjXJp6Z3fFS6wXoJJcjGWkmfzVNab+f6vdXZRqwNxawZ
ixoEJdoGYg0uxF7Redb59hatPt/z1lvXel7a/Mj9omUKmkvOBUyhjIZKKBZGatY898YU7Qkdmw4C
uhErMdeS839nyZ7tlCjOhqxTnMbPJuPTkJk7Rt0D7tpj3vb76/tlZVBzUqo8ik2UIjCoROheWX3M
LMszhzUM7vJ6/TV3tn5+urQimxwIbDQAUyP3QI+gFgBOwDyVN45nhIBSn9Y8//9hUnLOINWCh/Us
ootFboydgpFRbUtAahBAiPsTaMw+Oy2k27Y6KBvWwU+LdxxEACUJornAujFa1mCOEDXyyVf3bgiG
D+VDGgw75wZ6ti/ZPfWHj8ndbwp+/zoN74zK/fTOXY7maDa2XMTGdZ81PfFju72NSj2C+jc9ML3a
/P6mgaeUXLMAJFywtaWRE9tN3TZ+2+cfgfoPhdOBxtPm36/bWToHrgYdNRCKoUdxHgSZ2cDjXmka
cIqZiteYWcD7WnhN2n/uamflebXknqUCKzhGQPlx0SY2qGVL0IwBR9Y+NfFJSVfyp2u/f+ayWhCv
tyPwxT6Pbp32LqPP1ydr6SSDlR9IV9kXdoF4ay1IG2EPNP6kfbN64O2Qnk3ZmoLs8ij+sjLbar0L
ugNRw0pcjCE34TOwDa4PZCHQBiHVXyZmB1dX+oakE35tVzeCb9o2TlW4JgXCBoUw4odYa+Ivjjka
a8Tua2ObrVCsDsTVR4zNrauPie48pFXTr7j2OZjn7azifQlkgymbxedRmuPEaSP6Amdn9LTNsM++
gmKl8OzRB70XPKGbetP36xM6Z9y9sDkbmKZBi0LTYbMJyEFFY+wIIOQ2f8h910/86IneR17/vfnR
bKM7yea0hh6eV4N+fQBcMCjGwONzIXLArakp4wJ7v9vwW/atIX4WRvvmDYoqdpKzzXwpOx85dzdY
i1kXnQjaqySFDtqs5vdAjsJSgq5M2O6hnJk8VK4R5lXhKcZa7LV45aCm9G9Ts3nW1a6xBNIVPn0Z
AuBxxhMIugJ6Ip7y0Ewe/aYEv1sekW+q9yZnYSs0v8oCyQtoYpiNj+papX4VCLuub6Dl9ftrYGQW
kExWFykRxL1869QF9XPk+LzYpm2olh4/NeAudh1/gqaLsVUcf9jqO+vx+hesLOI83U+7Hn0aGT5A
I/y1rbLS16q08bjlCuCzhbm5bm5OuCo3LLo2ZXOGY6LXZZ5rS3o29UWNG7XWctMDFB09Q72ARyq+
865K/HoqaWCMU7EpotiKPZIWa5W+BX+uI9+HfI0EMCMLcH6pQ8PY5oICTZyWD1MzeAJZWf31+jgX
PB5sgNQVIucGItqZq0VfhtZX6FACLwZeJOJjRNbyokujQNkBmTvkLS/rNCNRwPKLVhrfbmTVwbLu
GuGC9bprteD3x+JCGgt1ZwzogsVqGNOOZqJrkJtx6FZnhTiUWbEG7luaMeBaAFiEK7OQDz1flaoY
JiUGggucDJo3aIqnRCveemGr6+8t6OcWVMGcRkgLbpJ+oBGqTbqm36PQ0XixsabNvrg874YzS+7G
+kgrYuCuFZUdqCMBGIN6OOnh9bWZtyC8nSfkYMADgYI7HJb8jncRKhQ+soZzXK3dBvljezNBh7oM
QIAHyvP/IO2zUBZyZM7n3/bkJL+zl01jbZEO9noGDj8GzHwOZSRQkg9F5w0qSGOnrxGQIAWrPAg2
rkQwi5vknfXZsSq1BLhCE9Zb68tkfHCyD9enc3HVwLeCeZT5prlrcAptKkoKztMBfV4bPXnG8UXZ
32bVyrotGIJIOyJiE/gxsGvOtkcucmVqNIGYtecjqNmMj71WnrhWvVwf0MKEAdAADSRkOo3LPi2e
D2ywOPwCoMYHXhZ39rRWzF3IUwBsjK5a1MFlxXi2A7NCHZV8ggm3+SS6Z6t6VhoUjsW3inYBMv9e
FvGV2VsYFUxKOQ6EegCyznxF74xZoqQwiezJiYz21qJrIcfCAhEDqAiokKGGdoEidLImSzihyAvn
ECUsXV+NW8jNrFVyl82gxRS8IxJLONsHpuEwtasV1HvUlt90qIdvk7Jw7kBKlgS/vRUQImqy1gPg
xwWyT6DjykxRWQWJ22uhfxiKlat9cSjvfv/MvbIxY5Yl9wEIYRE1VVkMxbRcBcUz+3x9JAuOHF0m
6DzH1Yo697ytpa56W/Q5qnKFo0d7dAntC8aajbCyn6x0fz9AIujFlUoI2G9IYp47PDK6dLKELAF2
Wy5uBMqEtq0GkbZyUpem752deRKTOlFhCvA8+xRcuru2J09WNICFQct212fv8qGElhJkGCDXA9CK
HNv5iFTQjzhT1JcA/kTByGy8i3J19AWtJ0/n+kvORBsC927jNa3euDR9IHGx60F2FDhRuwIFuTjK
+BAUzBDZI0GAOtDMo0dlNSLJX0OOxC7bk1G0r01cke31IV9sGLgKhPOSuRFc7RfQGa3rUwFUbuFb
CbTc48HZjeAIiVtQjKqrdd0Lf/hmDDhxNOmAUGu+YbhpVA2k7gq/Ze620oejbnfg1EvHn0Np3rsF
MghDQvBkpEz3ro/zYg+BI5yAwwNcrmjKRc3ufGVTo1Nby2DCT5TCG0BIoRgf7FUWLflbzsoytuz5
t0EWgj4rtM3Ir3gXAkzWZLp9jc7xhENPpp1ugRF9hXxhGGdFAcRhOv7urS8NEjhHHRkkdOzNnGRu
RUTlZYTuiA48kwB6Adeq5SvHYmHuYAQgALxPAAeZk5Cnao6ukhpGpt7JPE0MJ9GYn+uu+nR9jS43
PDJgaHRAogI0BheyDyICbMMZbLQ6afq2SdNXIzWeft8EyjyouqsonoE/+HyBuGMWdUyBgC9qjjJ7
4T6JQmEr18nlmZI6XzaA24DugYVnZqTmbDKqGG9xhU9a2PL2oHfVR+ayR9ZqK9jMhbUBSy9id1RB
AM+YHynHijltigQbgNfHUkH/YJbGnt6I37YjFwZ97ZJ7T0ci6XziHAXuL1cgZdcy8hQLNZzsL8RB
n+vvro8BxKX0D8goYvZmV0rPbaehpgE+CU146uCGEB5ZuYwvdxmyQeDvf+tWlLjL85Hkbc1GXYDp
Li7Uj/YA1gO7W3viXAJYAB6Vj3iwKKMacPGWz9AwWCsOiFyqQf3S93xvxvUPYsLzafx57NJjBj7V
dNI+kXGqQibova2lm9GmG9ccPNMobyZe3qWCJQ96Kl4AxFrZoxezABEDdCrL9QR/zgX2RNfGrONj
k/ocWUDR3Ix0TfzwwhfCAqq9EkSD1CNm4nye28k2GzUGx5YwEr41FDQ6tU2gptph0IwERIrDbwem
uCXlXKPyItsz5mdBSVPL6osyRUmC7pI6Ajtt76+K08wJ+ACFAlwNp0E2R5uXfSC8sNtsoknqOx+L
m+pmhKAKC7pjcQRpQLKPd/yOfbS/Xz8XF8dcngcNvF6A8KASOAckdVlRT7qbJv7gRl7SEc9qy0DF
OXkz89/fhv+hP/L7X1dV/c+/48/f8mKsEho3sz/+85R8A4tR/rP5u/yxf/+z8x/6513xQzw11Y8f
zemlmP/Lsx/E7//TfvDSvJz9IRRN0owP7Y9qfPxRt6x5M4Ivlf/yP/3L//rx9ls+jMWPf/zxLW9F
I38b9FfFH3/+1f77P/7Q5TL+9/vf/+df3r5w/NxTIuhLkVc/Ln7mx0vd/OMPXBl/QxEWJSHQcgFk
rMLn9z9+/Y3xN2C4gM9B3g6XiszOiLxqYvzQ3yQDCVTQJMs/wa7BIazz9tdfoS8P1TNX/hcNh6iZ
/+vbzlbpr1X7L9Hy+xwosPoff0CvCIfpr8BDUnkBriY7H+AzLUDWZy8Mjr75MqkUse2n6TYyTL+r
gMeo43FbdEqY2xkDEbVbbqyqKEH0QlRvcIonlM6PtYPO8yT3JsPclYqJkrrwc6MNWpfd1NREo1Oi
BA0jGyfqxZZW1s7K2U+hDPgV4BiKuzJQhsjwyGBtUjstIFrGbnKb7CaNhUXSqx7NIWhQ2g6YCsyt
q5pQhZGtjzCVcNNzFa+upg1a1B9LJQv7yd7z6inLoDtb8K/O0AFKEOk+T8C2GivmzuXOvq5e0aZ1
OypO4heq7nE8pwUFm56jeBmaYHub+RCHszye0Q3cxaYhj5WjPxgR6MGFuUsZMhh2G8hPlR9TltaG
RUo4gTepIwKsqyZYy3iIRncfbSTmhLdu4mxGecAHsu0EeTDN4rPF8ifhTsyLaBsQyIk2vbiXv0tp
Td+u2deusHal+uLYPATMI8xc7YFG3ckaX5uSh4rCQjFAuzK5NV3QeNsfx2RPjcdGaQIHnd5q89hU
gTlaSLnYe9VCO11sQmnj0TCjA4t3pTYd9Tj6oGaG2JZQZfWUjrD9GDuopg8+yAGFVxKyk6vrtPcN
Tbd5RHY8coKU02CqWifIxwT5N735nFQQhijFTZwCATj2xZe6fc3V1wwzpWjsRs06oDoeVRftYdyC
Xtuj/HK1gAA9KT2lMn2ikJ2Z5vddI+7H8VH+L7k08gfHjmypSrZQ8wjlxygGUBu1tW9K+t1KzQc3
qj/Lf98p9FQS5XOmoLm/bE4op3tKWhY+x5pOahQ6qY7WHPTJZIgOxoiF+Ejo9ezGvgvAe+AnKiKs
R5E/qth7ciHGIQrlhlBz7ANb8cUHNzHxstG31mD7aRYf5TnRSRv04L9Dn/Hmrb+vLrc22Sa2uZc7
plU0PIywh9E41vYePMGmLOCJUz20HPzZ3VvVd2m+EuZW0YWvQSPZqnUvznAGsd9pJXyhwgYYoU3Q
w1Ys1G2wAhXAOXePtBU+B94iH/h9o1m3ULU6la34SiZ+U0fWrh3sDyimHccSlTT76Kbt257ISrqR
BEC5PTyXThbK/TFydiKmB6TApm14CH2dsKqireHQIzqOdzzGj4ArzBtz5aAqbIteUF+Y1sZq+M3k
CMMzmuEEx7VJSAeh1SFkDsYq7FvIAm5N8EfIUbpRFLaZs5GrJlc0aaKw1EElowgPlXK/rJVw1LuT
PDFF2wZyHVx38GyGvqsh7OA0OsfeM8Xa5Bq/cWOoSxfxZqRkh2f5HjDzFoej1eX+cfaRI566FP9P
gDpDbU+WxUONKN+4i/2eFKafEyXE2S9zHG3L8uXewR9zhPhZ+yiVkkC3dowSaxPTW8Q8e27zm6py
9ikpNwkyAb4ztaqfgNUah8Hq/Swb0adWca/NyhTdsfZXKDC10F00b9J6B8/8vYZ60QYO+cZy+Q3l
oCbhec6CFsAn5nILXcL2V7eilpfbsXxKo8VOZ0nArVhgl1YbLY7QDyM52PM23mh6fpv2zuBXMZQE
3DEXQUcL/CfyFQ0M0FFR3OlO1HhOY+70sn/tJmNfaAxYaPlvIy2pPY0mHxKR3ccki7eqW8UbvR9P
te4+Cq4ZnuOUZmD2YF2miX7K0XkRwBv65jgKv4kAgHRr1JsG8B90NrkX8E0eHgK7rkb+VVMTMyhs
OwSVaBvYA6demcQcogP217fvbMxDGakc49SxxOXkadwS6F4RPy0BNV6m6Cem9clOMeMTVaMvhsNF
YMT16NWmBR5FyPXmbXtwrKLYuJMVOE0jtrqSuEFSxV/KTmxTJU82ZR/97LsJcoCGDmpxoew6Vhso
xvWvrFaNTUvF4OMiCtK6izE18MBKO30DcacViol+GjvcabTmQW8KPUwcUYZoXAycwd0UJQkK0EDk
yMmzKtnkGfvGK23PISs2iehzwWiY8+FGTezA5gxTcozKdK/oaySFs4rFn7c4HgzoLFdd8CvMbnEl
QZcTJX2+jRR7M5ZwufAgNpr2bXiTSegPbBR4rbxS0gWRHYWKq628v/DYWogkDBMkVAigkbeeF5sM
bnWAAGdo+XDJlrvFoYh6gIELZxPHuEfkfYz7i0UvGVi5cDuAnmEzpeikhZjnKTPSF2JqzynXH5Qi
N0D1BvpD9lD0VPNMs4e6bg0QuJv/0LeKpTIPMkJ3iGwD6aBxbO20vLe5Z1tZ5/HJvk1aspVGkDnB
A/dDpwL1iWgBJFK4WqRTpJNy6HARTCMLpSuXE0UmJdRqSCsV4inrnA8meQU1k69+apizj+FtB+x7
SI/vhY0eF7q3O/G1h1eyamzwDj8PR1foFvR3bJDK02PR0WPaR2E1ED9JrJ0DdW35ZzujR9V5STTN
S+ED0+GxQtrKEsLTegGVJXvfsdd+Qqa/faUGrr9JQASP31up5ffaYy+DLlwHUIj35O+AkOI2ithN
72joA82fXCf7qRQEGkoIFTTlUBkHOli3bt3fgk9vw6bQzNobCkWZobIGCBq7t8LFJcSVsM7Yzx5P
dNfYNSPZpSh55cMWkcQeOM7x1IBctjVNMOiSCfUw+wNYSR6Yk/5MqGjCRCcg9XChlj49y0CqZBam
RkfUiNs4AS+TGYVyKBWigxZEuPDfcqZMxH82OXROHdiWeK05v2lq8SU3p5CQ13wybxXH3MjuqHdx
+p+x8PvY9/yZ+evMoA1WBfQfBxYb9/yZ2Q1xzTjUcLd9NKqecHUvRwcsHDoL8TmxkrxetzcDXPwy
CAlFlJaR9jZBq3FuUK2TrqVAJG2t3L5tk/oYZ6aHPMOuV7KvyEE+kAkl2qwKKK4NefmJTNmOuM4Q
JT9c/xbzPKH6r28BTs2WEnR4HJ5/i1tDgc5JrHw7dJC9keEGItExK+77xvTHlm7KBFeigyjBOijJ
E4uVw5TdqEbzTHR+k+omLjQHFFgPNcXedPZu/n0UiHn7DbSyf+3K+Ftlgt+gV0JWZNuoPxTMvi0t
Zw9+jNtIqQ6O8anRyK4arH3ZgFgVRewTtaBET14VVAotBFU17gYdkOou5iFSp9sa52Tq/cpyPdEJ
HBl6xB4xhvKpcA8yeKboz+4wBBltX58yY2nKQFMCKKFpI5SZlxfRjaLHHTKaWxnWsQhHW2bw6eAR
l3pd8Qnbumevk0E38iBG25Z+VuMuICAnU0Hl2FSvOOi2CzE6K3oL54aU7KRfbqmCABVRnk42gwMl
Rb6tP5dkCNqxQkPqdNvXvV9QEkjDmWKD7BYZQodsx6YLVga5dCiQE8TjEmTSqATNQEG9S9WMACi5
xSLIF8cwkq3VtUEOJokSpE5FL8D6DKwenmat4GHs8qNuvjoZHinxq+e44j7VoBUbPaoVu5HUwNmA
o47N9baExaNcMvmCYhkEOPi+GKPD0Nkb1TzppN4PjrmXfxsPuMaKtSV8yzXOH7tILalQdgC/NACh
57veKJRE9OaAXZ+y1zpHIEP20MYKk6otwYxh7XMSHRDPAuD2Kv0f9lZr/jAy7Y5wvAtSuPRRCaOC
B3pbe53BbkpsUOm080FuTPtYlGtZxze3cPnRqMuhfA6ejTkawWClYVW0xkfD78sn3qB0Aep4fs/J
TrqtUXRBxkFHrwWRUnpgzr4xNBGiLnQLMdOQsFsoie0VYuPl8blNcABb6+TcVcNr8jGKSpwVXMR4
aaUQMtPqxzbjoTz98i3fZ8DxVPFzjltTqlF3LryRCK0Gh9rCA3QydrGNJzT+qRpDgTCxNw02KdXw
/3JzM+b1Z3kar2/SGULwl/NCNxqa3yV3I5gpzpeRWVMEAimWb+UsyOeADMuh74egQPek92hAKO8l
COj73vSrSge0VIDLCOEAhqjmX/r0o/RWTiw80ll+izfbyifK8snFotmWAwqvXwRU559oFgWSTRo+
sRist+cIbgWkdF/ls1C+QQvMonwDjQO7SRPQaMo4DW9OwzwOw9cSS/iWDjDhBnFjK1AHxSMJmlah
RVfhLpdnnoC+BUlJiIKgE0edTeeEmeuiCafCiI9TYzzmdRtyrKhd4aGFy76n405Xez8B6YqjhAYE
6YyoPUkXmzW3pM8CoxQrl/PCZYmPwupCBQPfhsrB+QT2wIMrY2Vi1yPmwsB9OXPcVkKoRAZUEhH8
L3PX1Vu7jW5/kQJRXS/3QXU3b/dy/CK4SiIlkRLVf/1dcjITWz7jjbkDXAwwyCBIcrhJsXxllW6R
3LpaLs7DLPiFVad7ZbBOtVKXyX/9kF9/x/KhPzXmai0dy5rgoWRgTs+l9A3HjNMSkZVzhe85mMTj
9GWJICuwj5dwZ9mIjmJt5CXrZag3zGOu4S/7rcs7OLs9cnYoQT+prPN8PMNe3tnyeRyGoJ12wnpe
zpLDUIARMq7bzJ+kfUyaMlyO4DLZHlu6R8DQmd3dx6b9q4b6V0S0Ktqu/vZ/bniJ/63Lsl/Kuf+y
zLsM9M+q739H8RYb+tPBXYrDX4q3Z08TfBG+lG4//os/S7eG+QdQlSjUq+ing0K5ZFV/lm7xT0Av
xutowSgIYAkT4dNfpVuFaH8sYoQo0AJ7gsbqIt35V+1WIfofi1CSBo48AZIRjYB/p3irf63to6eq
wckQ7U6gqpZj+0Hv+LQ3ia3wmmeW47lci8z63qwYVDJqe+twtml7pELCna76obijxljDq95vGfLs
ohxAbfk1lHnpeZrmDYq162ooD8CZKp3iSW8jDZgZ0Bx26BESj9Sg51W30K2GfAor37OJXgJFdDAk
3eeOuOT2ZW51L58+xG+ic32JNP4+eMvkIOqINQRz48M9axWJtElBHJoMjteRadOrF7BSDNCyPmQ5
vUwqPUpnzZ8DmOOggAuP5OZxSufrTKlvSiZ2RkNvlcHejF0SlFkRQ6byAPmbNrkgoxY4zgDiHI0b
89rV9rZC/LaI8qyK9EwLdLU414W8kB3fTa0b1LZEJv2ec8v/eYZf48m/JogsAIrxsA1WzdUNVzdK
msJn2vHI2IRUyy8yJH6W3Z1NururciMWBb8Yx5N0RW3JM9YrC5I6WmtwpgRsZXXfJ71BhByF6xH9
jqdNTNpq38hkP4wwg+7v5gXrYEifcxgnzhJcK3WvlinU0bI4c0zcb81OK4jvdIgrEHnU1z+vi/Xb
3wfaN9oeOHyQD/h65Y6ujUY7a12UwbrQlONDXaFSpu4GEF1QejqMtr4frfGojiUkvpeKmnlmSxar
zavWk3jqUXUZ2x3tHmAts8mnIu64tR307oG19YOZ5peY1YwMxMvUZCMArKP6VqWGZwv9pp7cI8Qc
YbfQeUS0v7SuYsHUjbs6U+4J+q+S0liTSpChoAOn6V2v2ftRgzD2YbbHSD1yoV+hHAlhijSLkH0+
aXl535TlOTUdqGEgQCoLz1CGI9Dw52r+6+fFM+yvZZg/txWaRgS31sLYWL/mqlMqc8UGF6Ta+gim
1aWNwKzN7J3CujON8H2LoFY1LpU+v9Xc6oVmyaM7GQ/p0J+T1Ne5uCnV7NZUI9Oct7NqB3NGDi3T
ntsUhldt7jeJiQ5iGjWW8cgkiXMZOSgSJ/D+KLLOo6oIU2TsLfwogQvfG2MeFm0ftlZ2o5Kg1BW/
k2gfN2kg3Pkms/on1NNve1LuDTOQo41C9yA3muIGKXVRXyzmG4vTbQWPgUJVfjmdE6X82R3KoCH2
Gc/6s6HmoQoPbEnFcSyLnbTya4atCg232Dyoqb2xVHFwjQp+6tm2TH8paQ5ipHZkibhIMMYV4dar
2ViwuZ6DUcACkZoRGrlBm5CjOnTbmvdbF46XkGPtVPPcURF8MrazaL+1WmdHLfIMZTr8PYcP57ix
K9WHpFYs5NkwdOe5tGDxilrkg930e5nxiNPsrCcyHlp5JmfV11HaQWcqQB7sOwk/8HzaV4obt6kR
GjOPIurmQUoEBFPrXUYkYMF1MNowWsndTc3LvZNP51SDVwFInmkHrkxLtm+gBZzptDnmBo2HDAWq
FtT/FpgwJXeetDp5cj29qs5aO79UMu0wauV9pzt7irKaBPEw4xwtd8tXBnLgtbMvRkR/CUMbawjL
tNlBpjMsCrlREn4OXvlt3bAAzb+x73YwSgtKWiM/TsPU0KO3suMXVDU/amPQC7yjVvpedfYmKa4M
YUZIopwbrecXidlcU0SWySyuUc0LM9S/7B6Fu95ULxOYAkFPxFMU+mr31jbD/WO7LASI+6a1jPuG
3KbCuCxNNUahJWZj9mp1ZjxNJEKcDswxuhUwI/Bsw76pa/NIG3QX+vEgZvaq2PXDEoHPsFqbllvX
lnDcQilO3neGdTQQ8ZqkepSauOATug9jetRUn/F0Sx9ESAj2iALiBSqXLnwx3IGitmeMXocTb9f4
oGjjNTW/tgYva+Z4Kq0jRa1i6dUQ5VY4mU9a58Zo8uc2qa7rGa6cjRmzarorpCY9LC86TPom4Uv7
bwzkjML5rN4tWSqvy2fFVj2QGnAQ62umF2HaZc+aUV+WmbIBq/lmdPNnmqDMpZfQiKPPKrWOtVbV
ABI/pYlzIywABU0lNCdy2dSi9lxTHtMMhDar2fQO7mEGlKsosrh0+HXj6MchRapssdv+aeiwHxck
YFXb4eiyoCsyT5nqowp4/uy+W3X9BgzQdV0Nd5Uyq0goFGxcvKvOSHFub4TCroa9xZTnjyZfY1wC
XHPoiuFMZvbRbOprWRp3zRuYlzCnbjTiDfvUORoARzu5e8loG+RZCwBb6fUwOfSKqn7gefaacUQ3
VcJuqdl0kV32m8QW+8F0blI9B3JQZwGHQn2a2BvV4BeFHMImJ/s+Lx55Vhwsbh7L3JPM3DYVv9Y7
4KNSTb1jU3JTulqsFiLmtkBmjX6obUwA6C+hhIE4i84aPK019d1hDYsyWT0nDQihCFvyuUbvxZo0
PyucPfryiycZsqq6qlKY8ARwBUIFCwmpSlGTUOcZ/sQkVJ3iupHNhrpT6UnNuNRU+8g1+r70FFVh
3YxIPFphPiuy3w6wd1Za29dmNOYoQ8euUHYaujS+47jczwMi6d1STeucYcOrpc8+oLV6NYPsQG14
G8EEjie9rzfiujDupU0P49ycjULZD2hXQeR0l8DQtM9RDCTlxkz7rUbye6Dvz/sOtTBDyzxmAJ45
OvdTlbwbeR20dn3ZuORMJmlIz0bCr0Rah5raTF75ZOUFwlXlnEz8BnCFULGaPQhv1JuIGQxOfmx0
Fs6zG5a9hkoR3eRDjWsMsO4sv1TzHlbsv4DO24woSzSaunMH+JmrFCpe/WbWIfmDOqUGsx+C7L8n
HRqN5GCW2ZnInU2fsG2uxQlwpZYLywkxx0oy3miFdZF0sHnEO/DzC/1RZFqHX0gcUEJEhGugPPA1
vCkFBXK26F2voCpMU++cwQmS/rzSJ8Aw50AbBej6qtdZqafCvMRpw6G9NFBcVG4MmaEQiHwGeJX/
t7Tvc9b3P/EbX3Axcp1B/lfmhojI/zWwB25T/OWFf4b1kKWM/mduqJAlk4MoEuhioBksHNl/JIcK
sf9Avog3B1q/wPIhkP1ndqibfyCNBL5+MekF5maJbf9KDjX1D6AWgfmB6OuS+kDv/d8A9qw6ggjr
kXnirgC+fgHeohv2dZcN6kjVVFefZUgiyycbynzrAmovYRunWniK2Lkq1/w1HDDnSIZtaFKtm381
HQCeNudnKCZEZrSYOhtB8qv1QCaNyygFhCf89DF+kx8CoIcZfDpHWGKgaJbcCXBBUD3WiNzZVJR2
nNInOIa7057BGSs7KxKdAxHDOHKrO7enpghMqmZJgs63VY7F9GDYPe22DitNKy50KpSXrkqd9oYO
uoL/shQuU9xta5bplHqlXtkdIHO1dOv7VGO80I2g7gCQG/aUK+ooHdRjKsKVK6Y3Bq/9GqqLIEj3
KP+REi2Maq4h2MqqrDnvmiqXNw06infCGcf8F8c93F5zF8q6IRBCffJYu7VJdoaZAVoJhbZei0dm
sQIXNHeQvTJLhyu5KwC2qkmdQNoMoPEx4jqRh9ySDhKV3kCaCwd4mCbavaJv3ZZRE9X6D4BMVoxn
qiaQUzuW0wFvOCyL1agVggjWyIp5NXA696qVSTzSzZQ8Ns7cPFWOlT7RcujgKq2NAIqoUDEMUN8f
ftUDRIx9QCf1HQyIoJFryqqOisJoUhRiqwogMArbSE86M6Q8W6jn7oq2nkNWZPmGEV4lO0iLUzty
jYkpG8CDBfohiHGPbOodGDL2re54bedCQh34f1Q3+nSaY82aqjRspjbZNa2V306EVFd6OagbdDVM
BUOPiBITXSB/VyZUowFuaFyenudQTAUmRCjT6FKgV3mpafgxc2Zd2xNCWcNjEBmDOC60b9TsnuZF
03jaPGZhlS2eBfBpQEGE2ZWlp+C4wik6zBrFEIEu0foAEoPq0AdG5frKSOs5v0sQ4/WhSLMRdpyA
RcgtDCHLyzrTUNEcJatZ4BidfMVLXV4beeW8AU6C71gUFkBoaddNuTe2Dn3uyKzc9MqUvZQwInip
oMGWhKNtz20AezuS+1RgG3u9qipJMAzo+nYjFgUpLaKzXZ5QASFNgPChUFwphWtcFz0ojsIrtRy5
bKuXjXZIOOjnrTeNCjHDyiwyYPbLuk5eNbth5UVH7NS9KId51PJI472SACMLTFW/qVuSoC2flazc
WDp0NANZkyY5tDZn1dZNS4OGKSKr6rVLBPllZIzU1yDpDSQJLFcqGbQSkLY2vqhzU3qp7EstIHqW
WKFqzxo/l6OemucjaV09mioow70nSCq0IGdJVR0aucAIIVZh24CY6HkbSipRPtBzYGnilrOUDh7T
dVkfdKheSWylerIvqJKZ2UMjZ+THxlypzkVbWiU2T1lRM/eGGlT86xx5j3kP6dFWgfZyh3LSzGHz
d4VtbmrbhiQEazRkFfyiZK0k5wYZgbapIBxWHaVh1eX5qCOGuFE5mfyychqcmVydDwBP5tOFazIN
8UbTWfetNPE7pkbN2w28AypjX5vwpvLaVB1fug7Ea3TjRQM1mK6cfw2IK5A8NKgt/MpmijCX9x0y
MVcRpnqwBdg/3qSOCYGNgkA5z2bzKyThgWHzdK3qzftmYgP3mNoZwBfpDOAF5shENvjgrdjCEsgK
ZzHAbMJzRdu2+EBz6bJ7ruqiED5JFMvELxkBlGwB12g9qHkNWaiUbjYCrVYmMgKLopaeWVELRsIt
XowoR92NbTinXRcpyFsH0A56UFwSBTCiSBHAlfsDyqfcN5Ih2aT2BF4xU2aBzEIoTtnCuLdwih6U
37lTpCc5aDhFVURTk1TlhNyrF93DDAlSmiNxL3pYBrijMXY5eEGa8soaA7hAaxq5iYCrbZUZIMGK
nRfTlBxJaRhlYDmQ+MQ4rg3ZEE8WllLs9RE5mw7cNv7idJsKgGAvWQBaPbaiJ1M0yDtxnK0RzbTq
2KX2tWjzIVQScin0sgpToepHOVo5AnJyBXHAQ6aBwmdqyk3Vj0msTppzGFLAH8RAaDwClgge68Hp
RHZtkixOZPmMXt773CzYOs75HXEVvHHwZQ6samJjLCyVR1LakHLo3YOLgwoUZX1rkyFUpblhoorm
qYxZYe7G0Ty3ze5WKMhwkdfCM5tYhwHb36t7wHTc5RF1xDHXdTQUywaSfm4b8Y7jMawTPysNKNPP
PC5z5HidrT+NU/tLEuOh7wBnzxRgUvEgtEx1zycl5VeGBdZUMgDLaCTpm5NUFx0E5JWRP+MEIQDH
hhw1RLVwChPbIk+mrWHIq2YAFCtzBdvhQeC+IOiIF2TaddCFfyZ1mxypkc3XbGAEndDhrjPphVLj
fXJbt4kUho8zugDhDXprhiWqxvthrjXPpawOU27d0Q6Pf+eGnHRH0VlbNQee0Qb0zusmgFaUxG7e
3EUrpmEKiVW7HkINSutK4OgTe5CDWux6u/qVJDKt48ykcKZzmIOKaeMEaCXvSrfpX/lMlUNr1No+
J8zCtcaksUVFP986bgeAG8RTsx04bfBKM4wZNw6+bZL72NvlUwsIyB7PXpt7tcZSF411Nm6XF843
c26g8dUKf5hcIIBoNrnejAIcmsN8mB6rcYR4rJFlntnYIkzMhAOrlw17pUrnw1QAdm0U1a1UM+pV
QOR5AtmI12QAMkA0AoBVIBc9iBMYAaTMeQB7WO7RpnIeTH3sdlklrlwzU1S/VhrqNX2S3lKeYh/V
pmIakVVXrbKt3LaSIdVZUuAjgCXoWYt5iAoiqc7G55YUTYE0G6hJEziOujlWA0Tm9I7RnZY59g4C
0BkqUS5qK6pbO/ivh6QPoZqIkozF2dEU6IJqVtlfmSm91YbE9kZIkY+dc9nCaq4aLczbPmuSfJOp
N7U1RDXTd8D9ld4s8S+DfnrV2S6etI4hemGJhy4b/6XNQ/rY2OxmbqCS5prp1gIrdjMbBfAXggzw
9UGmDGhIeRysMi4UnP9sKIbIcsw5sHBFAYSYOcjW6aZn9Fcx4laqHANmoWrqHmAbBydrYCkGk4Y9
tAcaj5hFDVcFYBpFDvRoY84o/wly6CAmFE6tUMGB6SzPtvvmqLTqJVyW670hUuYGI24bKJvkvdg2
WgORgLzMu21OnA0U+2qguCrkjlMB/KxVAcdTOOmk+ga3ENbOhr0jmdx2lF8Vbt68Wnyuod0psjOn
1x/mFIoEHsQb7QeK3QwcmQrxEsW54+AfhYWZp2FOFbmVg/KiIlr2RoQHbwVQm0bcDQVcKvqhWcCX
Z5VIDpasAni7nQEyq+JiAL6gRJkl7Q+QjYDSQWve5w5QaFDC1oN2yI2ICsPcUpovzCalehkNqCea
fYE+hTJofio7MARkt6VMt/0J9ZuwzEGLhudgujcTm8c1QtKtlYjXfuqKR/yoDZ6852nREZ/TBcGG
UtHgOyDJAptf7/NMh6uHxNlveu3dVKzKq9IBQFYirR0avhNCwnqZq2/abVSUeqw3CFKGHo4MKgGC
K1UBjHCTLvGNUXNi14F5Fsgr0GVq73GBMqQPQOWCJIuOuiFoCNmz0R+kHD0yqTLMau4PHE+owZBq
wKDxRbSquqAB80O5RC4CpLMtIpM04CiO7DTcB0E7qxtCcyuGkXF5kVstu9NJbUPAByfFc/PiqbJK
VLcUhwcdVGFiMcCIwKtZm27QSE+jLBfiHnC3/mLmWglTa4hvLUg9ad+WtdOf49YQFzWr6JGjPHbE
fhwOEBxLZcATQM2JWbkxpbLx1XzoIotw9VaBgmictw2q3qUAxHVsiz5SUMuJjAZiSvYM5Rm3gY0H
NJL7BaCVRaUNXZJplH3Qo9DpyAGnblBRZWuUh4xA0mqCAxkbHBckAZuFja1lQSvGa5cX+6oZbjJI
HocG4oBNlhC3eJAOIBce6eCyk6ew8zCETOVOwDJLA/wDQN7jqCXNU54UQyCzTIKPYKIxqqrgiXCD
jgMSv6LJ3kCcZO2Fndfs0u01IK+E2U4v1SzKV5ODwOFrHW+MgFrotIStbPIwGzMLvl85b6cQ1t35
K81a2u4GqdTpQQgNaYGSwlUGW9TFYJVDUgQEjVA00njQdiiyWyVrMiBoMnBZlHSgEtlHim4L0pfK
uUf70CwPJgQQh1spYSiEt1+MGu7mFF9a26IxksMgjpWGPiwQcESeu4HMZnbAh0Y3eICUAD10CZoX
e5ggTtpOVEUBpEJVTHgOPOQGpH0yxmyEcgsHEn88KLWeF6M3ZXzKKj9BFmUUnsxcLfWsBko5mafW
rcs2mQ585mbGkMZGmACF7QVwh/AqoYYKmD1zaooyRN4iePechhnAgDOjsPvXnvQ1SJSIp4CPVwpA
yq40xYSNe2IlKCKnLbVfUhu0mmIRyDGNBFAetU/fEGGryjvyBRALPE0t5/EMkQNYrKUpJ5V5itAH
dGPm8TjrFhk8nhs1pBQLLU08VHSgw5mM4EVxYHGVxLhu6hTJAuo8ZbZFnMxhpIKY274G3E9JnhHx
5DnyZQEP2GIEIjOolUkhZ7UqBzNU7J4Zqk+bWWg3Eni8GgVVI1MuRVmW9DBMFEgVxMRS3mVap5Sw
dR1GGeON7VAghYcGn+Bt4fIxUCzE+1sCqdjifexBk0iXa9UdnlUtQzm7ts30tYfoq3GijvK9UIQy
CvB+iyM7/gLMzddCUQf0oT0n1ROuxBgBu4jGTe734XjXX2XhqarNqueNmg0ooypk2aEZADDWerCi
nxtqZsYT3aYbsmHxEBkRnooT6KuVGsNC08Yw8LyCJTIEEEBS/TonAxB3jeb2k36eH/sDWtl+u7Ef
p2gOQZw67dm0/HFfK1GL/h8qC/grKMhrL5acdCry9fzZhCv6HEgwQWBaDIG4gITNZXV2itL5m0+G
D2ZD1gk4VCgor1cxmYp8rKwGtb0pJAGNCjweQR9aEWTOYvP150LbSk7tYzG/jLbCKYxo/cLBu3nu
dugCobS36PBJULeOyU0TEj+FaXj1WNziUdieGHmFbyFkkeKCx4PmGpAPADTt62fUpwZg4pwA8k8i
LaRRZWz5cKltpwjkeCQIaA7UMexvTimGflvg9cArdLSaqZXRCfJGt+12MANUBjb2mb0DX0z6Semd
Mgz8/XiQ+YHstwpi9Vr9IXE6FCQ08iZ32bbZVhEgmleLziCEbqNTpdrfLuqnsVZzgwa2QlqdvBnW
g90J0Oygb8ZPmcR8qwd/rOCnUVZIW7PFEy5t8kbOJzso0bgP0h2oeEet89xL+324rmJyUvjvt1MD
ZRaqJBD5+VaE1pnT2plL3uxrY4LbnZcUnuVnUXpr3yqP7KIWHvq9cFULft6nvxkWYwFKb8Mf7bt7
t+m22lhL7U2dz2Z5U4FiOl3+PIK2XMKfb5iF14M/H7Lr4BLj8K9OgpVlswkG1bsRFy061J4NH4Rd
cwFdysD28xt3118JyIN5fFvfGAdjo+5PGVusRMrQRwAWE0LtKvR6UG030J74AoTUkhS4W0t/N6B7
SdLsPFPTDUNhgwKIbMiIjq8uH2IGG1eVPfw8/d+cDzQxYHQB5W6U/PFofx27Fqoz4US+LM0MEtQx
HH5zH5ZwIRxF3hjxfx5uhaDBTG3HNnQgYjW0T78pVtBhHijMTl9At/EYfcymU/faqQFWR3A0s05V
++lFjfsmAMjOh1LPjvmG1zUBvwCp5+Sh/zYiHl08h6CgY/FQY1h9PBPgBmMS6bsgrmeJmwQ8wp/X
7PsnWo2w2qGlbBFENNObskF6HpGNFWjXU6QGZZT4JxVav504GMvbQMNDiAI6ONCt+rofdLdzxtSp
X0XgXmvlvtoC2R2BpJtvIZqXHXUf5cxz89Rn+92oIO58IPagzrE+AYzVE3Wr9N08D7Td4gep+C/J
NdDIfhlswPI9sQ1PDbd800/oTqdDvbnEN+vpI2/vOndXOKeU0r4iv3GmsY6fZ7T6aCkKJNCiUd6A
DoWe7yDuIcMN9AYHqZKh1HNKcmYBzH69xlbjrTY+kvIJXMD0HYHLu8tRsfCWe4zsy7hDETfwrYdh
K54Sj0dgXQfGWRI6Jxb1+026+gmrhynrJkuhWFV1x3Jfj6oo3eWXz8bsy1gJe59v3fc6wkKLXXPb
7JTgpAv90t7/cpWvfsCq/d8gZ6oHlr4v8fYEN8KL6RFdrHN5y+I6mN+F9Go96M+yHYQXbn4+pKc+
9xKdf9pR7ZBxoaXp+zyAfD5vC7fz5nyrzu9IPU7dB8sR/GGaaxHeCejRj08NesPNn2cFAXFEcTZp
mAf/6Wdda/OMtK4nFDjfUUFI4RsYyCtxbt3150WwvJDAMj5hh0voKF+Od0BmheAun5jxsng/TXjZ
+58WV1XhkDhjby8xY7ljsR67uya2T11Cv/+G8CqC2uCSQa2OLGylcnNCJCBD/kR7X4USw07fs9QH
9CXUIi1DEhcYe3fb/Pt5zp/Xxd9jr46vXZgQ4SqWsdtDAdEKBXrRzEdTFnTcJ2sO0ujkd11hgf+6
of4ecnVcSQX9cR2npY/oxVKcBnE75LELH57yUG+dqL3V79RNt6kj4Z/+pt+Dno/D+vfwq8Paly2S
eld9GXzgOX20nG7tkOzoRsSniCa/v+3/Hml1NqdRLVlC0/d2uhb5rxwBnqAnuCwrneh/XPf/HOPj
n3/aovCtA4Ead9+0a7bwl9jM8XAAHCQ4JaP8Ly7ZvwdaxWuJCmxYjdNIDwaGMqHXHlcwPDEu0m16
4e6gHH9/JDs1aHwlkHt+ym/lxBn5iFU+zXOi7WQOOIrsDuoFnhPDtsyngXaRX7ph4Tled2Pd58Gp
9/p7zvN1s6whNwR1bLEE6R83O7SdurNxv0R1xNcO1WV6csDluH27cWATTRCuAsq/1oofk95WbRxH
AyBFm131aEUncOHWq+efn43fbE1YoyPyd8AQg3zr6sopR9nAqcl41yq8kuY1+r1+bj79PMZv5gLd
gkVOF/eaC9rM19tzqIEnBsjzXYCzMd51BrrL1A4ufx7k+0QgqYuIx0Q1ARJm3wI4u6tRK9XeiQFp
2OFa6Gi5jtnm50F+Ewl/HWUVtzVa0YGybL8tyQrMuOPmnh36kIQsArX59cRgy0n6ugeWwWC5uSh8
IWNZRcJuamZuZmrvbdAHoILqm34DpOsOTtTsZBLx8aG/DrYoiRN8ItdQgV1cHeuq1Ia+77VHXMcv
4pBfGT4UXKM8RoFUB5M9NiIWnarl/eYucZfSDwRAbaiXQXXu685whSFHkOMfm4f0qEdGSK+bJHCP
875EiW0M26MNPIdv+qqXI1gzzhwenljj5eVeT/vzL1g9AkZZj6DH6o+gIoRovXo0cALgGyLUveJT
ipnfz4H7p8KpDmoXkIWrswZAF2RmGH2qsqshe0u0V6WA0gI4gifm9H3fYByI0MEgcCECrUuIDETh
Cv2cp2KrhtNtBof1GnybrRYoW3hg/TzYt2O3eGJqqMdABhKccnu1fmoi1JxV9RNPupA2PfiSxa6s
7PjnUb5vlGUY6CugIIqKL+7DrxsFlC/0MtsOhewBVdEiEOpVAgmw5yUwGkNgbVFPizeD576KLoA+
18ln57fz/PQDVgefMg1t/qZ7Ivys2JpREbX3+pX7xB+ICdMJ0H/x2p18dL6FnYsVKHhS4ELDoRMA
7q+ztjmdRT53TxDK2qCl2O+NV/eqR0ez8ly/eM/9cqsGQOYY8GH0ADuZ3ODndf9+Kyy/AGfURnlm
qUuvDuiQSmZV/fBknBWwD5HefLD84jwJqj0aZda5DuVKj+66U9fst5OyGna1q0oqSqlh2LbwwZsx
UEQ58h10pCGadMUOU32WXyy5hnLSouW3EwbxE7euCXNqaMF+XXKU4mg29gY2GthAE2LfaMkdB+HV
ha+czSGP1HsLSIOL/8NCo8egQegUYn3fuhopa0WVFTbGXYLRzK/OU9T/QFuLSah5wi/OTrVrvoc0
uIXwTiLIWJDM3xTbi3wGmm+2n/oIxb6wOoeB1t68GiLiNx6/BtmJ3/88yeWMfLlrQZm3Fy1OrC4q
VWscccNst+ekeumGK6XaSZDef/7zv59RNPJg6QBExiJiuqaV5wUtylqTL5I2HgC2AVgEngLBg59H
+R4DWF+HWd1FmqJxNMLli3k+4clA9BkZW+sc8nq+utFP7YvlgH1ds6+Dre4dUBUroBmaF3aXHaAx
eHCjxchH3JMrPa636OBfLK4V469/d45oySwHANrBIOrai7Dl54QXCb4hBqNCUTaJ23MaJYEI+3cL
MYC9VU+lLsuCfZkjCNPYFOhSQu7BhO7418E6wifRYkHbBzj/jYcuToLcZwfb9OotD/LoZLHv26OP
AY3FWQ3tQ2yT9b2aAiJgWHx6K9/7YOlVfmS6jQdsG27xUy/kt12PRp5mIJIzHPzfBwX981K6aPRn
U1W8F3I7FcxTTxrbfD/IqxFWe8Th8FCGNNsbULSB5k9vNOi93q8P4mqJm4r41Lu0vp3hj4EPZeG1
X7RN9YUd8XlGHWioRQ1+Eq+UnVW+jt1r3YFEqJxK9ZZb/vO++BhHgx3HosyDPbg6aLVe6q4g8g2S
MyFkHMNFx9OXmNyAzk9gHqdoCsoAwA6AB07pkHyrDnwMjpYI6LYIPRB+f52kWhQcoN/mjcmDEy8l
aAdAkf3SnWTRyf7L71bUQI8eCwqGBRowXwcbiWycvobt2UN9N9yVmxwGkarwZDRE6UV7rHZAjcf9
SQe49TlY5vh52NXGqUF8BW1CvlWHfot7zPGg4xmoD0vbXj67ryfulPVB+BgNx9s0bYgrYGG/TnIa
IXXIoNjAm0i6R4EqBXCMCsx3VOdWf+TbKsx2WfzzoL8d09KRQn8o9K4TjE4XTV7k3dvI0E0vXR/w
pv9sgFWk0tbYOorWvpWSPrsVQPegjJ98cb7PAteGClUJE2060H1We3EAzXc2RPEOiNpWOdeq0I3o
+f+ydybLdSNZtv2XmiMe4OinAG7HXiQlXmoCoygKfd/j62tBiqwkQT7eipqVWUVamJShxgGHt+fs
s5d/IV3m6T5wF2bpP5/iZOepM5TRytDe2jQ7wsfVwNHkJQ2eTPlCQ5dty/tIObGVrjds7uu0sqwi
CCyoqlp+/VUsJ8wqKYqa/sUiyBHJ90klNn13ais71chqK1OqOkvmsXuRz4K9nn1ZvEvRjGiHzgNK
qm/GXWo8IIFyPx8Xp1pdfTJJbUVt5/0L2rGtGeAo4Of7QJlPtPLuuPq7B0n8yTKkrsXq/20PSk0d
lnE0skT67W1QXvnEi/2DuTEv0/QsSb76v8Php0bHOw3OutlVn062ZI1ROBIGQeI+ozl1u90SFS/u
p8bD9ew08vjkm646VIGYNJr68LKcVgMdzYHvYe6Q7DSn3zQHdQTa3u2D8EQHf/gZX/XvanrHFAdm
at+/tOOdJs57664dTo3PZW1/u8sxCV41sbrkpXhAp7UxvBiX5h3GcrsFR6x+Nxx5K7zyH+sZVl9O
XWLyr6ZcLvIEYfbwktWtU1tnQaA5mn/ilT7qNHZtgAoAgAx0E6s2KCKWQ5M2ckg5/r2NBNscTwQ5
PmqDEwgHVNIS76/GlkXNSs4RLrYpy7nuhvMyuP98Br/fkzl0LEmY38qIdzcyDFsKU0eg5Jt3ur6f
qu+IOh1/uv28lY/e43Ury9L/6nsgagyUSZVf+p4TjX3QxJXWnkq0vLuxCKBpIC24fS2MNmUtsQhD
ucjiyfxJTZdX3Kp7wAs7eau6S+D6VKrsXbet2lrOHK9eSFY7vDd68+coLii7dIe28exMQoh/ipF7
8q2WifWqJUPxtUgbl7caNtVtvk12raMTp6zuTr/V+xVv9Vqr7yQrbRfFqvkzPiRXiqeeRy+2dl2e
txs07ZvIf6xOHX7fnc1WDS4D59XbCW4oPX4pPxfdYX+/vB0SEq85VNenkw3vbhDrAbJaz5uu1sqO
AaI7slvQlbeSS5TJeZR2/eV/o7llAXiz5P1+N3jo8LQJvq5PF5XizyZQ0Z/ymXArBxMq1nGArdBa
T0WS3p2cKCKmGJ9TJwlVlbH/thfb0SqC3CIkkEVuIK7U/sRSd+rvX412ZbJnmZqlZ9zgzpOx2s5U
xX6+QLy7BK3eYDXK53RIwypqn+P6ulBJcFk3Y457je1Kcon5/vHz1k69z2qY56j7WyVpQRFWOxk/
YeMUMHLZpt9+esrpif4Q/9Z10Fur3S4I62Zoqvk5Rb83avKZbPf7dNQvgg4Xb8LLp6bRRy+kQmwH
UgS/DYjt2wFgZ6Out4X8DF3UqbX6ougLN1Qnx4+njY1sgCs7FdSTUxNTNdth689oNPIaq5tTR4m1
NRe6RV791aOsJllrR9VQ1eSbJaQoauDJw1mAhbVTtd/j6ftMnUuMZqTAYGPW77Ab9yLKSvPsvkkx
iQwO5XjfdCpGklSA2d8+/+wfLG9vn219usLHyZA6+bkLXYEvNAXeD2RCKCE++opHeeLX/Kt1Skby
wadZYJE4LRjUXKhrYawwSjumyv/Z9i9tc3YH/xQz9IOpY2D+pqK5pXYbk7+3397qqVpppeE5TkrD
wwnAk6r2sdbFdRjNZ5JenHXJdHeiI99vf3gD/rtNfXW+UnAzqdpqJHAG2dxNt2Feb5o2uoCM7UVI
4puDvKd4coNz/d63h6108fkDvDtP4O/LZs+djR84Vq4WvFg2KLTJlWezV5yIm+HDouH8vIkVxmoR
4L5tY7XoaWIuc8rCn4MnTM9IxlD0d2e92A/x1vBGt/1mp8501xFNuBvOT+XQfvsevllADFMjm4z9
ImcZqHOrkZobgRSEnfncetU3zS230QYEJLWzbFeKWyGwNH5Yt6fI7e/PGqtWV/eATPbjeUqWVkdv
yYwGZ+1ec+xdvoHq5J3o32VJf/eKlHsRmiceRP5nNW4B5iiJbDCG/sS9Sn2Hva+77I8SJeyPfye3
/pFJzP/X+PONA8z/Nr4T28yrvv/AIrSro/Ypj57eOMEsf+hvJxjtL6SgeHqS+fqjxWA+/bEJXZxg
ZIYhqC/yAZAJGRJ/24QK8y/WHNjfi7clYRuDD/i3EYyi/YU9DP+ZsAeVD4vt6D8wgsG3++1Q4W9S
FoqUSeENeQ+e5u1QyQ1K8+UqvDJiTegQdzS73rTqxOalUknW/5IoMMIjTUv0wpFbKomdYgYmxgpP
bQalm/4Uel0FggH/2SCs4vs+6cxmm5hNbn1rosF6bNuO6E+uxUbojfZYZzv02qa99Sula38W9QDs
piyLohoIQRSdeUuRn5KdqUo2UfyGZYfkCSQu0ZVSqUXjqpNCMg3Lraj9IieKVG2qvhmq56kuM+Mm
UNgbU5U62pH1eb7Aksoov3A3GnGIz63xLLPsuR0AppiG/6TUlhz86AzDv83BtcR7UXRyv5ujyVfC
4CDZll+dVa1QQ/lOs2KY5R61oF1A9smu8aS31Exg58FT1vTHNf9V6AN1bCZF0+J72QkS2he6NEu5
vtUiq9DxUcxsdb6ZFXDY5XEyrKxUvyhjiFnDRR5Sstd6mVzpSX8lB600tYGrJ1INs4EabD02rR4v
haDQwFhMuHtY92peBVUIGzxS5Vne1n/cZyTljxmNjqkBWrFaGSBvUCZb40vn6EXQh7/kJraDZqNV
ct4+d6wj7b3WTZYvOZTGWanxLBehohTfbB2b+ljehG2GkUllUhUCfYk8pOTYVTMmbtnn1OoXlD+W
Fx0yHZxMZOsLphdd7LWDTg1ip47lXkx58bNKtMeqsPFXzZtHo67io1SZI2n4dErPYap0no3TQu10
fQNWaGg6T9hFfa5bfQBBCp/kooptR2c33lP5PXlqg2+eKJPquYqT5LxfTNqZT6iVdVPg0GBV2oOE
0Q3ehp1lPBgB1fxlTPWC45f4XLhtPmMdFqT+QxMa2WNLX5MDhx/1BS/4PnAKP+2uojLArwHi3Jby
xeKx8MvixWqS7qtPja2GUyV/7SLCQJvb6vlEIXs0lrrDb+7xgiZeEu4DeVLGnW9RN0k/UeEZm1W3
zdTZOEYmhnxOhyXKAPJoqnhtHeuUKZ+wtgnl4bdlvmzjGdmL2oXIhHUNReoRySYtlrdKIqW6a0eR
uJV9nNrDrvVx0bD6hAf1k/OuFskeI5QWfS3mP4oj5RaDOBAYkNRtd1jEeDdqS6mtMySjfkUpa0xy
vEzFJSd57UzCu6WGNB+SeGoSi43ZSnRscOO0cE1qf9HUtCredLkkt+eJXMsYxmM0YDiaVrX7ZNC0
OzMfi2Bj1lYnnYMjjiCIldq3Lhvr7dzBEFHyJMRsv9SmC3Wkrtm1ElN7GOc8Tj2q+LWzPOvm/mwy
sPjtx9J8SfAeOvcTqfvSqDj61slMlqqRG6/lWPWDglSt8YK5lw92HiU25Cd8VjfYv8CMpJqVElB7
0HNPQh4Q7BIJVZ4nRKWwPfo4C2x9UVGsUwqBGWWeXBCDjQ+jZqQmDiJFVrngIBP1Ig10q3qyjFZT
kcQoss9dpNHn5zFV5shwIEXK6pmY5UG5nE1KnxEiKAOuJHGViWedEuPNWFcclcvC3oZFNWdIUCoj
od9AF+H6FyV9ETTndUfIUnabYZSMX35UDtL1UNR5slVUv48vRCSr99MQRjaYmKHAaiDtFXuP548q
PZaAGoIH6oqTaCMlcHYP46jq+kXkG7Z4GGi6xj7ITPBbYVSNv1pLzgpYfcn4C0efZPQUCYT9AZ5b
id2MHQt/OxkqlnQgnaNjGIiscOdaVQ12jRkbmcjSx95tutZGCxvPfbwvjMZgvWEdfzDjRK7Qk2d4
8fd94vfApcIQTk7TWT+pg0ap3Mod7K1EIhm5iSJ5BIgx4LeajUZm7k2lsL+zmA/C43c38Bikbvhp
Rkx2d8Q9R+MupgzYu6jWLbgJCIQObsR9tJ01FhzPVCXlzphD8bOPZ8hfslxi4VGElst5G41IJ1T/
GylLM3K1Dqq5I/S0FF4aaV36aI5BIzu1rSYMMauxMn658WfbK9PY+DaCkWyY0LofXVTZOGPkkylt
ODjCz+aeum5jBGhST6YC/6SlHlE2JPZP6jdjhW1I6lR37jgMbxPNRnqURMWo4meMU4Y7V7LyhOcM
fEBsa8La68qmNS7tvDFHPKh6LntKiE3RngwrWIVelTT2ZVXpHfwq9O5LocyKgcemVQcdvyyJEmeh
JpkA+RbUOZyVIh5SiKZJqJ8Irq6vg4vBOdVoFioKeo3r0+pYQZVIPg6GuO+31m5Abn9QPYTZDOQH
c2dt5f0/TdNxSIK8YnCm1znac+R9e4wRM5Pen5pjkLXeNOKacZKDsD5TLy1wxcQ0Ga3hYt33toU6
AEkp5dNRprinAYfn4d/szcjGsI1sEtc+/OMcybrF1XW/CDNWpHI6/s5e09K8Ub15b7qoxTKvDLZi
f0pOudxnX98bfreoc3AjV07h1DrYldZ4yyXqfFS1EkxhbaaPWSEaAakyKVRXxVrnaerTtjmPpamx
r+1mDE5KK9Z37uUZNJRiC+YXs5S1YEybCt1vG/XI+Qf3i3vbDneKMm9wGW6deP5hiW6XY9LWtonD
JWcvdfZFwBEisD24nV5S7kT/MohTSUCxjjWsH2t1f8O8mGXfEkc1MbdJ6v8gC38lqmw3D/X10CZX
RvGgVR0F/NFVGmFVpdTzBuPgfZ+NrgqwfZAdu5U9QlvEKwPV0SNxVajYD5idI2nFoRn1E3G/j56Y
CkUM5Jdi13diqRmMdljjvTRKnRuxiVfGP42/LH3yuoXVNV4XAwGvWTsOKrnx9mfHkevVZermz8h7
DeFax0LWDSxz8lUIu5hrgtgq7uO4Y7ehzNnjztDmvYGp6+cNfdhXGANgvW4gU1wHevy5ldMm148z
8T+ARGNa38517s8nLubv3weMrhCIAoWJG+Y69BD4TWKavnJsAfI4lYlZYF0imvB13o2rWX2i+95P
JdI1Mo8MSJgk+droQLcjueW4dpzM7lxLgo3wIwBtgEqC/nyMvs72qQbfdyMNsvAvehcm8e9d4dX3
YscbNdFKx0moM+dTzv7WnJzYWrjgrhept40sD/GqEWvKUuxR/OMiuKZ27Ikrafw8O773bDjRTS5t
pMvJSzfJneVSXuZKJxfmU2+52glkozeGzvSPMVPWUr5Np+vjV5dy7FlRm8icVqnhAvi+FitP8lDB
3JGPbSZsfPxsfB77jBXYwn2qmivTgeAEZynwHwVx9oOqNv1VIlvfPp8U75I6vx+Dgm5CEWzm74q6
MzuS9ClSj4MR7yKsT7C8qypHZbb3JYbeSAsJ2MG9clV7+DlqOFaZcxBvyxxmMQ5i1hk3TGn7+UN9
1Pm2pRKXWYSFKP/ffn15SE3AxOYRfFK7YHPug1Hcfd7EB7MUkSmyJrSg2C2sqyYijEOwgTeOYa/g
7moPX7g174dWgkWZcQ36vLF1uJU+ftPYajRHdjl02EkfbYkQhpVeTL1+j4fb5vNWPui1N62shuwi
jasMWgkpmHPmoD7yYU80cepFll59NS2lDPNFwGBHMwTimGAzRBboccBw7PM3eSfjWDpMEdTncMhD
g7k+6alWXKZ5bB1/C/mVm3Lr38hf/cOi4h+/m8aiyDl9MHoXvl23uno7q47CyUiWVlEFk0zt95Bz
nfKqPPtvpIo/mP5vXnE1xpUqyHO6k8aUrY3X6M4/9JjutAQYdqeUg8vf9fbI97Y7V+eaXGAJltMW
gTz8Lp+xTGYSP9pl5OjS7eef7qNB+PrLrbIpIbm8PqGpQDG8xJq3pf/r8wY+GoICX2skiWSGuYG8
HYJ5SJgibOLHLGhvMlveYAtxmEW7/byVj16DoUdgFl8fWBCrQ4kaU1hXCuko5BJ2bb+BdX5iTfhw
jHMA5jC4pDmxKnr7InLXEL/Ky8c+RZkQ7HFPg9q8yWxH3BNUoWQj83KxxVLs8zd733+oVHVoajrJ
bn62ejN9KGc/6u3HKVLqhyqd0+s27rCasgI7r0+cuN7lgCgYlE1i4+RiLJsIzPIwr9YLS5ESU+Co
6OsygeXptswqSrOLbQtHBXYPsdHwJkhNrPsekABsgiZM8Ya7yUp4Mom6ALmJkijyc2XiXyqdGEkf
bH08HV4igFgV/lkPpdmIjDwuou8VLh9FWJ1xmLv1bfPGF9CFg4G6NgM6Qs2aY/AhutYZooE0cAQR
NT214i0Zv7dTFHGjiXITBcLvwoe3PcUuPJXQHL7Hh2ifX8PMdKctVMPLU7e/D4bd0pAtU2XB/5S1
qmIKp6Kui+S7thtSqGFO6A6XGCCw9OSzUz/h1ub9c50j44C4CofFxdyeF1yNg2IODEJL7XecPp26
O48gLeninybxFzd4g7QqZ5hFVbbkU14PtiHPMJTtsyfzTtl26UHdj+d4cJ3JW7k9LMUxNgrwz+fS
+86kyWURIlZAPO1dOSmpA72u5JLSK/vY30E0cSPXRKTSb1QcQUrcK/4+Gv1fFu4/KO581fvvsnBX
UfBSr1Jwy5/4k4IjY8ZHWBSSi05gUbH9KwMHi49zNrw9FruldHm5r/ydgVPUvyyLKYe9Hjk6Lvb8
ob8zcNpfgrOUTgSIrYaaWigN/yADtwzvf0/u5aloAvkCP1togeuqY/wzS2KJqRfHig81pU9JTqT5
wHobmDrWba/65YML9QetUc3JWwl84bi8r1b4UCH+nNWFZ1rGD5EX9pcmCrBpW8zaP29oOQ+tXosx
r6HQYtLhQrcccV6t7kER9UZq5R4XFW1bana06zVJAYeQll6vQ738vLlVsQWdB1lCxqKQOAeXA1aT
t+1NVRDYkx94zRRZX0mJT66BYw1Q0tK+7CErHSorVM+gsw2e7FvWZoqEcQVZ9JR4Ubw9T/15EHUZ
IIvok9vD0jGvXhypmBHOZuIN4SQdptmPN0WXPmSK3O1imUyPlFGilFX9r7YDu5WXOKpmxs8yCDAk
S/KbMK0xzyMfAFWumnfmEDb7QsKZOFbU4C7sA+xDwvGqxD/FieoIlpA+zmDu6FHydFeJahcnDgUf
vhDrMks0tXfvYoJBWwd5aMReY+IknSWDuUmUMgkxiqpND8qJuNSDQlye+J5v97y/u5G9l6WaScjn
fduNiqTO/YTPJ7AIbHj63D4zVbk+b4OkuB6JSTnqmIRnVpOFu7hNksMQRdWJ4+q7ucKQomk895AJ
szasTsa4DePkDWBplNp+12OdehNUE05EwCM2n7/tRy0tCkOCQ0ve11rNSnkCydFPsVeGYtiWOPOP
zliU3Vfw2cOJr/k2wvunXylCRs5EYIGD3qpf7TgOB9HGXm1rnSN3WbAtqF5KPC7VMEHwsMowea9I
/s34Wjv1NMNR//xl3x6f//UELMMEwgzyBKuXxXvcz4qRmkM1jQ9KUEUA6cz4++eNfNSjpB/+q5Hl
IV7Nws72CyvsgWNZ4qfeETlu+/4XxMxTToYftoPpHHkOihzfm2zgBkfcBKGbKO3DbNS/ZqBUsLB9
e/c/eKFXDa0HY9o0qcYslEWZojoLcNy3yqDHRpozxokx8uEXetXW+hoVJZki0VbQiPJc68bkXJXa
k+5iH3cdFf82qa5FxPv2EwnIHkEaJ5BiEnJlXEO9ilsXjJr6VFTywzHPeDdRnWn4wq1GnBaETSGY
XlMrzstCcXsK40bzqMq+azRns7TL61OR8XfbH2uHScUkNe+LYHPthSExzzrwGJ5B4uQmVNLEFQOF
320ZX0qdyE9sth99MA7RlL/ivbhUW73tyi4Z9AAzYQ90SO+Sr4Ee3UTF4fMR+L4R1g1q7zjwoCvj
evC2kbLuUJiYsRfOyexkUTMfp1bt7j5vZHUrXFYHWvntWaAhiXrn51EkQuDcjHIEx5JFJqegZQDq
7VKrA9xgp7r1mbwXRHX7zZfq1Fb3fkgujS/ZEuJKyLVWQ7KORznQeMVi2hSwxGXpxUyyE+Hr5Vu8
ORhxHeB4ohPf5V9e+G03+q0OYamMGYS4D0VaD7FBcWV5XG6QIDTgZD1+3qXvh+LSIMcwdLKa8a5E
rhJ951dJjMM6mUvSxENoukZhORpJtc9b4vC7fjmyDchGly6kUVb3ty+nJ6GKWMN3+lrJjXNeL0mc
XrWC9k5oRSlvbbNok72dW+m9kdv45M9qLl9mft6heMny7HawoEQS8Z4VmFNDoB4kuWi/tlFopFuo
j8UXqijsizRW54euNdvW08TYfwshf3hGXX6V83H+XlVa5Ey9fZ300tdcyntnGrqHym/3YTXcow8L
3bBSfaJdyRe1C/ubbBrVa73s3CISX5IZi38zmJG3pBkghETIOz0MCLlIEokGP70zreloIGyBE1op
iluWebwdszpU3cY3ROb5dnJVDGn/vcLxZI8QrLtU5ni+sMqUhEUZILyPct2bEiVN3apPBeIGc1S9
xB9AaPcSycw+yO4o2t+y5fzo2qkB14Nxu6uJ4puqpv6GioH61u6rEkDUGJ9JanHdtxFpATFkt0Yh
l+PVNA+wvpqO9JKJLGpbWIN8Jed9JrsWluzRrsnsUfGUJvJxzi/wpI7keBsR4rBCsbEyH/nLcCW0
ZBPlkydq9Usm5Te23WxGgfeghJxE6MU2beyN0Vf2NbaJRMPye4B4rSPazDoPTAVujylHeJgbvTN2
VeQVoygu/aq8CCi+uihzhEJVnW+jIBhcLSetHnYpaKFi/B6apUosKL1HtnNUa+NnVqa3oiutjVYq
qRcC/3XJeW2K3uzvMG7AaUNNq/wZwElynWMrf7ZsOpnr69nsFYU6b5W63PY2P2qiO1pSl08bq49L
t+MAurdHug8qx0YRU7at+jLPXdUfmDYhTAI7jABJmK26qblmOGOgYDPQ5x6rJFd5S9yknOP1CWQw
IotuO9pWeyVG43uCMZcbqb50j4oDQE0qlOtZjdTdoGovRP4TZw4L7GZke7iuyDsA9bbP8VvGncXU
75ocpVg0QaOU0i+GH5+ZRncTDSOBzUDBE17vv1KZivwm7S5nKbxqzaR3AmveU0pcbIG86a45iDM5
MR40X72HjqQ482DuAoEaP/Z/xNN8zbFWuhqGHApbDnPptoaGk2qR4ZVNY3MdjfpNl0XfQkM89RVY
z8AOShBcFjB4qSA0HZXFJhpUXJ7ySDukpcJoGO/9srw1jMo+THZoOVFc7rO5PqQmKaQp9EcnyxvZ
NZgaTg8NwcEO8mGSjbMs072s9+EiALFQuD0KOS82Sqr/Qsj4o8xt5DrzBMzIz45Rlx1Sn0Lwiphh
YaYeiNltim5w2yGN8lgmvlgahs7lFMRX49Qr2OonpSdAE7lak+1J0kpbK7DsDVca0BOx3MEsbe4i
RbKuTcXGFiBQRb0pRP0j7I1flaUZ18QDxs1slSgTrPxJMTtpa1ZJ5+JlzdVT7lK37ADylYYkXCsO
XnzdDpwBBPFstjtNze77ovoaTfp29Ae0rROIX7WFWgs67WG2w8DtSHh7nTYHbqBkCUo4cWX6Aw1g
Au4lGigOORE3nGiwsNXMyzbPvpVVa+86DpyDKW/7Hs+Lzo8PBBxux1Rsx3QunFnqnrPAeDHHFhm4
CtspsCIQ9qJ0cl3PgJlN02GOrYe57YXbNuF3iiOBzrbBNynSv0IQu+4NA7lrkMWbcUCoO6dJ5lSB
YrlyBvQDagHEmSjwpjDw7wKRWm5st5d1OI1eaaJHUvMaHryk/BJ9b9w0vTlshkQ6lsOgbHSpjG5M
KCgwZqZxhwi1c6oJsLQmliGoy+k33aTUxQqlzhkHbg0ENrTjLCrMdeLoRxQosFaC2nRAuZ3TbeeS
VLebata2qc0x1py0H6oePrdWfZ62Nm48g65cImmZXBSnYjOie3OFYAYQ/wS8pFfyfraxCHSKsjJK
h/qp6vvAerXNLRhyidLID3yYPnUQ9EVnuZUHT3YVlcd5aMtvpKY4OaeiBUjXqIhfgdOpbhDOA4Hb
NiiWiSODtNJhP0G6jeMnwwqtfTWArevsovml+H59V0pVeIAh03hJUGX3A6qYM5MAx9UIcpywRiQF
iEM7Praii+bS6Cw8ZHIZA0yoZzk5gjYZfmnJALiKsqjUwgofyiMSTzN8sqIg/AbJhlRmbuYzpUFd
oJ6FSZpLnqxJvn+Zh4NdgtsL2WCrokVfBq4I4op+ROoeQUuU9AijrgJ5MoBIxR5ZfGNtGLPLImq6
OXEIL9XB2TTg5XWnzrHRenM5DwI8uBVPbkfGfDrLfSnN9qkP2zBx1Iq/Y2cXGWL5bQgVGaHqmOut
m4Of7rbNNEko6tIKwtyFzjDxH2Pk0TDTUGbGrl2YAjfHTg6jBzraDg9JqyG5xnJcMIR1tEOXcS2M
wZVY26wrKY1aIM9z+6xnWRozeHqRO6Hw82uYJlnjot+AIJDEQ6nsWObKeySBiJHNpYrDKxVWhQVI
6ZZNlTVn9QAS/lZLIZlsR4IlP3zfKibPHoscxyvT8htPFcjn95FaDqNDuV+B52yoJKaLpVIen6sD
nCyvaAI/caliszHKmxrQW8mkt6ZXN0NbbNoYGf6VyvEn9WYALrDhx3mWHqrBqkAqJWjphVsHZt5h
3KuG0qW/cLe+V7oKZKVvIIpuAjnPv4zgFMKjrw6h7E1KYJHFahB49SXSx0PYF6I6H9opNW8C9KGm
h+S3pkJlSuTxKR3CWn4oM/T3mxI2qXITRLnl76skaXHSalSCfo7RDUn3XEB17CDBxZYJ8DKzAOt1
qL3iTRNZ1ezi/ZJnLHNIYB25CchrdabW/bRZpXvHGKtoRlsO6fiut+tJOaglkKwLY9bsO55JVx12
BGarXyOh9NKxxNg7lZWgdyxIgpzrEvjqZ+0YoUEJUosdwcjV4UJkep9dd4A7EV4VbYMxbdj0I+IF
WJyjp6dmvCwaqi3/6noKGbBbr4NbJpbNAq9xrE3RY4+iZh8TeWs6YCp75Ubmh/lMlUA0Q0qpU9bC
QS8utd6E2a5ivwaxy65xp+D3BbkDidAPDnruT4R4bLZxZ1RF3G5DOKTful404xcjqK0cRlSX+bXb
10MU7JoeBu0m1rSuvhQNCnyiqSn8l+leBQXfaZBo+6x/mgUMHdOsQScEgaQ9BWDmUWOUMryvqWCR
A2JT/ewAMvob045m4GZ1loGeK4xA2cBIb8/Zr2S0G34y8dxIdu/yPNEfAdHYA9u4pj22cu3DbSS2
img9V3CS5HBpXFdtnP8y23SUz+JZn1qnsmQOI0lQF2TtjDHsHCOEq+oklNN8UdRSY5xafngo8HlB
xFrrlUcpo/LUz4gMgUP1rQW1HazNpVWhn941egcsziyRR3hEDmQig0bcJy+kZ6viSQqsYULXXUaS
ec41aKy/cIKr1KfGB70X7W0zjuICVGsz8STsXXr3HWCBonZejDTYHN0QQb9S4mzeTaj06m4Ah2ak
c6R9byO4gLvZsPFadIxW5gkovpj7ukdL1ep+4Fp57WfpEokd6mM4N6B6OziF6kYeclvbg0cEJ+T0
dtprFvSk1K7yba3rvfwyFq0SXsMwSjT9bJ7LybzApNCffqmijDM3o9Jh3jR6AyVrljCwYADJjO5D
aDPqYBeyNo5sxnIug7mMudU1aLHtFFrZpEuBtGzKnYazRcZZRvvZjaweZ0HST8mNKXWW5dad0Y67
vKla+Qz39b5y5WmczX1aSRUuJ/KcpG4aI6pGwmhEyrdGhly/a0Ha9784O+fWcn7g3urEoqrMR3Rv
8rGhHEDZmcZMIg8VuBEfNTUcup0WxKW5EQM2jHtEbxo6fDnUKvW6RQqpnKeSXho3ISja4VDPRTd7
PuRh1RNRr6abCj1dfZGj/am3StMKXC/jOp4pYTZCygYBbRlE3dI+3BSyHHVbnSWPc6psFbWXZPPM
ncQc60a9R+tQhAdjVkf7XPiMHW4IiI0CVLxtkLvTEOOT2hGR1fad6LRn1WzH4Wmgbqnd+qY5UTlN
zYjudsA4H1JtTtQdItiR+2xaxCF+9b4559dD3A7BeTPEpv+IMJlaiVwa5fIszQ2DOZDHM6X4ihFe
TDBfBXkdCw5kYhdT6gZqLYWbTk8VvPajrA2OajDhS25B9dzqZhyUbgPHs99nqG+pyahJ6DhaUIpm
x+3ISB1TEjUHvDJKba4scjnbLrUymQndyky/xKwYievzGa5kTh/UjsS1ljazqwRx1YWeZI8xA9z0
W3xhPDWMlu2w5Ods+G2jyWDplClj2TYX1btB9dKw47Y35Q980Ehj4I1mygFuMGapfKnqauIkkaVF
gAU3GRFwslXFQoRD4r7Iet34YbZ2/BJJalgch7jvdil5t03gt7a/JeiYXwJOS0/EN9fJIvIyBGwh
G3A/NPEEXYegk1EzR4OilYUzxbGi2llUnY6bfnZOK4fehc0WU7qlWo/UCa4l6/xexPJREPJ36pFY
CCzKx0iMf+Iu/5f3/Q8h053/71/Z1Xd539vhKf/59Lry8vcf+JP2VeW/LMQMEL6WGkdMUAn7/im8
FNZfqHwxeUY9iJRQtQmm/532lZS/FmgIoTKMZ4jSgT37r7yvJCjl5N5tWwJhOjkUqjz/9Wh/p16b
1f9/rW0Wv93n/h0K/J3v0agJZVFUSMravyXnr5IURR/62Mebd3FezD/bLiSdNoTJWVzcz+zhX4Vo
tU1jG+lVaFjFl3yerMtB0ccfVOxxpot91TO503pBpzZXiS9jL1pn8oUc/Sd7Z7LcNpKu7Xs5e3Rg
HrYYOIoSKUqW5Q3CsmXM84yr/x+4qrslWr94utdnU9ER1aUkEsjML793CjBRwsXnQTXm4WgMmcIN
j/O2sh6a/KcgBfOjNOBzRPkTnBC4zXu1FTWP1TlyUSNBfTVFWn1AcUORQrkPjVNW2OP9jHtylarN
1mgMrQOHLEkLnmtxlcxB9kTLZWLHD8PScKPc0L5pczM4QGaD6BHo13J6x2HxJNeFuY8rrUbq1Jjh
FzNX25NKaDeB6zKeYQCd8Uj1b+T0GAKQ0LUviFpiq8h+3CkQODzy1EKtphe0DzIJtn+UGTG9IrHr
vkyBqe07K862syUQZ17HivBzCFr/UMeFsu5qH7O4OZy3+gi31Y58ZdJd4kMN1RZj6mJNxlWhr1dW
1UeLYNJAGh6Ik3hgW0+2JM9HpzoO1Nopumj2fBOv0KoujG0HFX5tprPwQjzy9FWVrYTbsmy81iRG
k4todBO0/6qmrcAfFdezj4edmhQqd7mx1p0MG5BsozbEFW6GShPbW1pHSycki+cUMUuqdz9TLU9K
r8lAfovJbGRPz6rwpixCsur9sDZgXHdNQWaIaXD2DUFk7MdZN+9kYfQ3ZlSX1U0/9F3AvIfSDTUl
+enUJrs5TPVn9l9Dsg1xCp91qjFEoLV/qJS0uDe5AG2EQcHsoBgkJ0+77iSbuUQ1nBjtlzjlDYM3
dASmxIWBIVSOOYFIK/W+L+aQPiNELc9AGusO3Ma8LIzMbT6N8oMkjt2Rnm743Olaep/RljqlbKCH
qcyL+7Jtoj3iw7i2AZoHLzHH+hC1etvZRcId2ymLYRY2hiU1kq1JKFbtUay/Bynj2Vm6hK0T/Frb
UzUarmgq8inINH0vkinOtatTvihJWe3z3NduQ5R534Jayb9NmR7vhdYnITxJxcL3Er/hu+278Shm
oXpuMolY0ghSdm3oWfRQyjT36GSgVwzhUB9FrhWym+kBf0BF44vQqtWELfLe+ZyVVhnfVzr3CCeL
CRJyKl0c6TUnM31FEn3LDk+HgCIklUdpXrc0Mudtr6HR2qJuiltn9EX5CeJ3u+R55kRDkrybOS1B
nVzGU8uonYGFuJa0KNpgupw++mFrrVQlFQli7WshsSUBKopd9mO9qTutcMy2qr06apDYlkK6heJa
rsx2iFeFmPirIa2TQ9nl0bog20D2/MD3V2kXTo+SKRgrazJ7uN4l0rIiGhZcvD/Eojof26GSvlN/
Gg9pH+ReT9d/B6YjfROigdqr8q0t1VO4GeIi3CWyJdym0yBwUZFoWHLXc6t8FB61pUiBCTimlds1
RrXO4RDakmmUJ8xz8xtTDqZv4ObmU1cZ8702d0gI1VBx6WiHKxLMpXMWkeIbaWW2baRp/vH7qPm/
U/d/5CX64/9/6p5f89fge/ru2F3+i78NDyTpH/B+oFTB3dBVZFCcoP82PIB4ADd3Md6A3GEBsP2T
b6X/4zcRyiThnk6q/m+6lSQvXgjsmFB6ac2DKV0csp8dupcQFbUARRiuQTp1gWoQUnCBlUrIa8Ws
i27oHCbDKiX77GvLyIPdVbLmWVM6bTmrkSWPqtCgKpFBHIpMlnZqmQQPqBJI3R4VI0D3J4zdYHOD
kbrNJHLJjq0GiK0ylbNe18lqmqp+2xB8jiJad+PG/CnU2Co0JB+7mlxkuyps0Keity5cSIs7BcDm
mMVNv02Ckpt8LymjR/+rIo1aXRzMRfZ/16is4EcH5NLC4w/7VVuiLtNqIXpVO4JyZZQLra1rQA7I
FaOnhOz6G0UlHtoPev2mlWP+MPKcLUk9mg3Ar3vSNKqsNgjZqdBYmy5ujT29GnVdSNq0HQo/oWsS
VyspjHVn5IJ0EPVI2EK40VYaDpUHX07EVTkO064J/erJCPvyp9K3ksvlsN+OWaZ6MN/ErWhMwUbo
NGk1V914KuPGqhwC7KUvXEqiNYCP+M1KTGXbQkpb63IQ7oQ+aQ5KSlguiCAZFpmpe4o1Wvch5cod
0bTQpuZUyneBEjVuBuzkjtJocTgQumhrXK6cscej3CGYON6a/WTtfUUdPbEMzE1eIf1Wh6pbh200
3mRj1NxPqqCeQzbHDS0XgqKTuJWfA00w7wWplL/SIyUAl7bXNu9TprMdp22WtaU7yXP6fUq1kLtL
MP2YTane0KGp9siZcf0za7HZmk3JuTaZxk2hcb2yq6Yken1syoDMKbGzbslkqDw1zCuBPmBUOmRb
C3ejUFS3vWpVN1bX+Ksy8osfVFLTA3QG+Zve9eJjJSrFsczreO/XdFhXVdubm2HsYyYM3zlHM5tg
r1dFkW2HekBNnBH0vsfpvHpVqxp/7tEv1xZOH+CRfhqVtDl0kzQLyaibFV1e3dOIX+ndyrwTzM44
1uZI9ztRRb/x+iagTPWFHDgPRvc+jDqsNmIt+MHb7b2kq4iflCoKVoh7XmGm6d6fO38rVEP8Gg8T
GFgZZfI9HeviKGEyQSdCbwriXBPsimFvNjfFGPo3+FP7TqtjyE7JoHomsOtBmHN/FSixsglaiFqF
0YjrVpWig2a2hI1HEOQnw2wPuhT4p3qc600syME6mMVwU+q9dBj9vPimN9JwjPVKfIqMUF43sd8d
AqkrbrC9aGm0SfWuFwccvsoZtWsccpq1cVbfpmHfbltfxoM4TMbmZ9zhmEAzSBkeTdRa9yFL80ti
JaVi52JmBSvWMxELfTXLuE43lUxcvdnr+2goGiwOOWe/Q8BSXyI5rcaVNZQDhUuTdSQXYnV3kPj9
3/yuiaN1l9YR/Q51ULZ5UNGJC3Itf6WjQ48rSGcRlGwoXzJsInC6LlqiFowh8TR5DLy0T0LQxToY
fkB1kL0kpM6y59iAlcjLaUlAbeY4suV80h+LSTb3KTdb2vtinX+Z9aY9BnFGxnemGvQBl2bYrZ6Z
/pk/i6OcAYL90LcZAvosDeIDlTI5NwkmJQ70zS72wP2wjUQHcpxmY1iXYwseIA2N6NUgM9xBouII
7674apaNLt5NijHf4b/c39aN7O8bwtxTG8uLeLaHVKX1Vklo3O1CoIS1DZY8gGJT9Pt2tvpTFgxp
ZCdZrcirUqvyV9oT9U7P9fFX3uT9vZ4KNaxUS1vXoTUiwOzy9I77TsCfshK1JT0tb2l1S9l8blhw
j81vB4CmCoiZkWM1Ix0dxa8qTBkPYmBWU2M4gFnGHMx7gdglKFqKRjVazaUJvA+NEvMcNRl3Cmz+
uzQmkzzS9OqZcj11JQ1M3vKlLrODqklOTVsNv0BIhReNo+MxTNjr8T1Qbvy0rB4xxwBSr0dVOZld
KT9OQZYndljJMwySSIY3Mxj+cajF+qtGSXykVxbddGarfa0TpR1sQZriHYF/+bPfzs2Jr2z8Nsgh
uj2xr/oznhjSLquTzp0ziskOv/sXopF0j79d3QtWVqcAkRhVwx8YhC+zJBBOn4/WcC7x3HhmoghP
qKa5/ikJOXoVKVJeQ2SB6zKKiF4Zw/Su0HN5b+mTuZsNv9uqRtBXrmnm6W4OotaV5SJ245IW5pym
xr41qnotxLm4lxKVbTmqR21xlA61h1mdh+/mpKo/uoFelRKm2Y+BpByvSqtyTSKeFtixjolTlcjx
KW06C3laE+U3iWjAoqthQIsObF2Z2Axx7O+UtBUsWxqnkW/Wx8Eh6frhsanSaLLDnnrAiYLZ3NEu
F7EuSwaarbhnCKGTJi1amShu1Bu5CxZyi6WjT9f18DznlYmURzKCOwwS49HN50LzplQVb6V5zHdS
mRm/siEysLGwQNSxz+AuBLxIJ1MDcMRTp9FIfpUbeL4xSsQOaFiyzi2s8Xu6d6wKP5UVi41A9Yml
zZoAgDgT5k2ulKm4aoUkfEhkCRZv5AsvZtyMugtjLI3cFkOmX6ww2J6S0oTPU0UGHB2/aLyz5FBU
7UGkTIdsiIuDGI4Dv0WrNQyGu0T8nkrqHALe1NMRiXZ/28VVBXrmq+OZikY/CgFuSoYfhYmtC2Vz
7I1JX4uKXiDxKeV+5BtRjeXsLqP7SA5bZTclUORPgE6V8MOcEh0boAJPpw4cvxEiW/Jhx3ZODWOi
3ODjBnZeQcLmOqhwQx12cyGNZ7yhuict7+S7IKL/KwRavAm1ID6PbHkQBgLrC5qa9rYutdQdLCXY
9GY04PYTlYnXV5N8rBq/4H1Sf1FDKtgRqcHGEHt51VX0fofOT7xWLSqvN3WtIrGom1snDWgzr2c8
P+RNZ+gDtuCTH7/6MbRG21fSBotrTLAymP69Abgd6bXpGoHBhTGtEVU7td4JGxNvG9XLOhBOkRSy
VdlC5vfUIOicMsqtA5idSI5jFwWmk1QGbO+RdMsb8FhxP/JVz3Y++yZQY54/5mYmuW1b+M8lHiI3
iS51z1UcT+7YJ9EhbcSgciV8i0q3zuf6rg18kKRO4fWzj0+/Bk2eyKs3c+tXqljCVo4pmFltVsaE
9MazkcTCioSxfDMKQ36P+4bY2lY+iq9BIFUvkW/FO8jF3bnDPmhNY8mHehlLcEBgwAxcSU2Wgqu0
BeQjGeYxNhq1zhVwDgUB4mQo5XszVqBGHZqqSIp9Mc3il3geqI7MUSzGVV/7Ghj/GHdnqFBlaHOt
F56EsKZvZda1n2OlZZoLm6ebtthhpqYniWYE6CQFyeNUyOGdEZnha4/9VGOXxtQFq0ahorWtSRk1
J6Wzb2z8KA8iTsVWLjjHJaFYy+UckqFC843fmfgyS8nU5ScfW7PWDowyzzzd4DrMdRuG/jbSxzj3
YCD0pgf/DXZVHsqUC7FglI6cmeluqCzIcTEKiScrGDpE+tlyHotmbC4EoAg/E7HCfcNRYlVq3LRN
yzN9OF3ErKbTLZvKzbDAYPLiyyRBLLRDv54DW6qjql1RS0mGZyoJQYtl1KYaPKkQbxvfqkHUgMsh
vsRpPLDSBSV+yA22Py8ibmVhJAYDtw/65SZHczDgXs2GeCcqjYLpd1lSwcy+IfeOMU3duNPAYHln
GEUXjjIOrz5Hse5YvRF641Qa1UrrDFPailkwgo3yXQ2eIvmCSpEIkril+eE/G2j/txECjhGAT86e
qtkXX6ZOyEmM7ikUXSPHIsrNBdDfh0T0ObjukjY0X0OZxkAp8MMGRQY0GwEQDSWbNmzt0mbCbtKO
EAmtxoiyir5N5eEH7z/OrQUiKAeCdpgmMRihzDUB5kGKtTSPUBpbht0lgrHFACu6GZVWm4lQFPO7
HvToBtO3+WYeZkooLNGsxGmjjv+DFM0oPaTJ6Bso9H4bU+Tz3dI0UlmgQoOblB2PvRG5uibACOlQ
hhS4CXXoRkYULmv+o9qAWRi1+ZeAFhBoUVpE44a2SXbWBaUzN7Fo4F7UjPWMpRvlJVJ4O5JykWUh
0WdbQ9et7vxhCM39MNVttfIxrIoHO6lplSW36pSHRrlORSNS7oJZ0QFH+cwrS3npe2lyqQt7D8p5
/dy0Tex2YkXrj6SnsKa2iwu1gTShpeTRdM23WtdUu4JOGwM7quramAtc7OaY6YDqD2Wnz+91tatc
P8/FYtk+q9c2shpXo6XjKILe3yoLqcjCFXBXJ2JY4mOrxAeMOuPbpPfNY18IwQp/qwjHcVDolz6I
1LWCQnwjR6VPHN4c3KuZLu1pHeuJU0XUUlERRp4RZOraDymKCUz19adU9FGYUoMdyyiQH7Mh0PcW
l5DHcJxx5+Jymlobrmj5TyvoOWtl2m1brabfjIucATJeDepdNvG+ECniYUcjNH+VVbWihk4C41Ht
tKjzCqtLrygY3zNraVtYCyCBSGQJaEcxeUFNTgQZAqiiHnuYff3UE3wyrClyZ0eE3OWU7XzFBfY9
a/j3eDA1adQs+lxRulTZizxzW6j6Sc/8m9actvUIgBhWMM0w/vmPFCF/jYX4BQ9HxJmYsFwwyxvQ
1nbqRDBORadLrg3Dvkos88oMXkp6lynkRsMMQlLWFPEys0lqEJ+LmnhKaxdiTnRPR4V8ysrNajeT
7eYG2H99VVK76DL+jfH89WwGSBJAEq2tP3ywmlrSfNjQp2k3d44IMkJQWnZQyWUbf4W/wsKFf7iV
PC4ixc3VwT96iW8HvxCNwPRRda2UTupa+0rfZzjM++gQ3Kh3xXa6MTfhLj5QmYXXtFsfPjNiZZQd
ugxadvGtIrxLYUXKp9od4VxUDmGgm2pNG+VQejouu81W+l7v5sfrzgkfPjDKFUA6BS3gJbA7hqHU
d7N8mgzFUatfFlH1eLQM8TU33+UJ/nirb8ZZQN83yF2kFSKXOfkUSgZHc5y9CGP0QCX1601f9W/I
8C1E+B47/vvjeTPMxUQG7IU1jncnoy980BeBjD1Ji6+8rg8HQaqCWlkDBrlU2rXSbA15AL27f8n0
Fyt4/fwZPpyqN3/+4htMdK1TpVg5lYayS5uKAcwv5ng1+Fz+6I1oOkZHizcbaqz3b2QayggmBDeH
g0QK7LiBnLMisNTGm9W9pvH83SP+4/W/GWz5MW9evxGWlTXnyiklzD29kwuH7gFEU4Xyl9RZfP4c
dcXFRXn074WHz6fzwy/8zdCA2m+HFqgFGx/L2Hmmq9N5pbmLY9hcbC6fj/PbqumzZ7z4xAt60At0
fJpOMaTyTU6AHxVU43Xuslv5zrUYk2sPdvGtCzOtEj1RTl1+DHCPpx3oanoBG1D4r56MU2DxNMJh
6VJ4VmashFBQTohHQmcJ74P9u00JZuMAOEXXc5GXV/LHTL4Zb3nyN19LlHF0KoxXu8YP86StpE27
6Z6XXb/9FnrXvL8/XM5vRrvAN8TGiEbBUk5RPELTW7QvVxb0pX/6X+fomxEuVjT37zDNA/UUfcFI
gcXWrMe95RnO9HVwRVfflw5k1muH94fr2wD9xd0RNPdSwzfMldWqs3rK6MNWGjqUyG7NzPNTMEcA
3oiEadP4AbEXzlP2IIXRla9mUS798RLfjH+xHOQ8H9PEUk+J2RzDYNr5abAK1c5rk0UlMXtaOqwG
oJ7PV+GHi+LNqBeLYiBRwUx46jIgPzDJNkIBKT0SXWFoHz8f6YP6Eq0+QhzuQEvYwcX+2aFGmuJM
P8m1Lz6BO+QPsVxOK8SAI91v2M6OOJS5+/mgy8+/mFRNYTBk3rKxeHO8XxkoRGJf7YyTguEerPCo
9GYhpRsjS+OVEvODkuTdSBevT8x1My0MHRBASF+gBPURF/UkcukoSq9q5OfPdZgZbhbQLPz8GT94
hRoxl5hIiFioATi+f0Yx0Mteqc2TVc5kjmVBY6e9/KhmlmcO/TUbhI8Go2xfjC4MqtxL14U+UgJ1
0qxTUilebPwItUdaRDvtWmThR7OJjJbybsma1C9F5HCkabrk1knsdTfN5hW6tDWAr+7qhvyUB9ND
OGjXDF7lxUP/z69lKeosEcd6PErfzyTdqAYygHkKcxzerWbVNGzdMCZlsyHjfV7jq70uZbCKqqV1
SyoLd8x9P5oPQjqdfLNZJ35wN/VEQGtKcGNNX2r8CYeiXMHTdKzpZy0p+4VikKsLwxzKZvFaQnvG
u2I35JrXdAXCvQQF1NcofS6EH1b9pcxIjUDYZYj0pKTIYzLgFFnr0BKdvs/sBLOiGgbJMLaO3Nc2
jtoPeot5cgIGUybbbPzu9/j8aoojppYDeR4hWnlXheHjVAv3WSWtoIFo4LnGSuZXlrgRiSIJDqPi
hKm4qaYCxtVPsbyt5FtJB1K2JCfJDXRlUrCWAnKgM0iiZpINtlHnyFZGmxvwkzH72yr+pgYwnuLv
jUwERhkcZF8PYaXnqGpmFyAdppAuuSM6hYH+gFZ/kehvZWF602tMcmO+FNaoYMSKiknVqk0oI9hN
S7qD0lmNH9N+wrR8OErE0piSvhLBvoSu2ug6FhaBcWdkuo3MBcDMWFcGggPk2JrP68M++Vj4P32w
lTzs15ogefkQu/NouWMTe0n905hwsx/k5N5PCroNlc3R4Im94cV+degG607mPh6MD5X8y0DeNGWM
LPFLSWGTg80oHWrjuQh5PJquxbPuY5s+W14t5nZd3xj9dyX8ZUlnKERVA0pabpqkolGWO2b4bJY/
uEiiYuOFi+WxUgT0kaiSYYfDq1nRcU+q2Sb74JQhm4Qtdw+IaPeFdpcV6q5tlZU1o0KLu29pgZCH
C69vBxEpKO0EUyryoE4P4lfB34o5dvpK40QIr12URK1d5vdy/WwUM3Y4/jqQzggI1zCrt20Kvwsr
xo5uGy/hqxLKrgy6lhsgJXxPWxmpUSa9IEf1AtpTehOfmvFsJt87+l0Yx8IB7gCvVJdukFMjcVFF
Y6u3tKQ4VkvE8eoAIsLZE5qRp9ArrbobmSZrA3hbmF/ATr2w0xxE4ZtwgX8Q7Tr5YsyN6qRJdUyz
pU2dd0ewN3eO442k++AcFfnMxhYYwJYVOLF9GffrKRIDB+f7wk2Ujkfu52IVRggkFnpjUOlEbRZX
Oh0fnXzszFg0LVkpf5jGxaGAFUYqnHKRAQet7x6R8PU0l6t0AOTSw8pb9Mf/xdH3ZlRj8T95UxSG
Ej2/svdPfmx9NyrphhijUzqzN31++lz6Fi7FmkbTQ1N07kTIiS42TWz6K4FsivsldkZ2Mg9v//WP
glBs8elqu+HDmXwz1kVh6A+SWoxw1ZNfjdcud/7AFl7GjeUED+xT6a266u9Bz+6uJd19VEa8fcYL
1bnepyrAIVodIdqS4WFpkZPl0enKTF4Zxbx4Y4svBQBpcL9EzjUECUBFs5PdMp8oap2oWce76fqc
fnSiv3m2S9cFTRCIE9CE05KTGjrJbt4nj4mDqbsjutUq3uHf4jXXiu0PH1Uh8BGulgJd66JmMSAt
EXUS3Kfb7D7x/GNw8FeguJjOldz81MP1tOBLt7S/vtM3Qy6H/5v1UProwlQpuDfOSeVIGFbrGMeD
r67ajbRLcaNkj3Wu35Y+nN43w15UoH4Wdr4aB/dAiYoz6QKRV1NhgrkA1SOAO3/+DV0b7aIKleVp
whU/uJ+G2g1xw1Jarp9xghQJHtDnQ310f0fcYMkmYgdcJC8dreMhrBp5DO8bYsRUR9lDisA6HrH4
ul1Xon3VrP7Pb4Y9Bh+/34FTi7ri/Qtsm6KF7dndL2mTODJTYBurpQ0DDlLbg4sefJ+sTO/zp/xo
x+EZZVWnKtT/GFRJoX8oo3GK5SJcAR5uE6U/kvVzJJLma28JV1yFLq2nf3+liIvJgsTbGo/Ei50m
bOe0SZd0G2fG7YEMQNJ2sYC/9R/yF2BR8ZjuixvJke3aiVYWoshjeLq2zS4fyeWlSQUEwullESJc
trFNtbXMoTFPKQlfz7VhFA8BRMDpysFxZRTrYrfT2iohrsg8dbLUIuBpsugA38a/MqEfj7I0ibG3
pBNzcTr5iH9YgNaJbtMj1N1VtVCPPv9EFibqxXy9/zAvdhbyN8B3pPY+nY+iBP2lsXPpNhjOSSl8
EWtjLcr5Cr8o98qwy599/5p4N2h/IB/QjvwjRk+RyZlDN/sQbutt4klPw+DAy7TVVbZSS+/a8rvY
WST8CPkS+KeoEzeMX9n71Yd8YJKmSj6HrXTIx+ieHCNXboudRgrRtQldVvKbJ1vGMjDrXOyGWAa6
djGhWOT4Uxwo55gny1fZmqppJayBkr1qc2USL76P30PB+KUqkzCew3vo/WOFwZwaWa+e1XV8FL3K
oTI93qwRUR7TEx2DK092bbSL+gVNS48KVD1bxktADW59/fxpLlpIfz0MUbIAExIitj/AiXmC6yGr
5yVAJL+rN9mWS/quuTJnHz7Em1GWf//mIO31KZZRwJ6lND91ofSoz1V4ZZ5+AziXX4D8ZozlLHgz
RheaUjpJ6rn9Wm5H0tTrbi07kovNxVMSOKFbbtS7iW8iR5m46e8TtkTiJ+7+C+9YPsW3P2RZFm9+
iBy1cVnzQ5a7apLftOkmH8wrT3t5kv713mT6VOKS1sc3/34QTWirkhSK87jCMEY9LTu+8ajbvj3X
x8yNXPFay+jaiJcR61Aa8zDQFD77yTOawzLicFzSKc3msIyYPH3+ZX44IJ1w3cBfGML+5bmmQc8W
Rtk6c1WfV9m9/IjsyXhK1rU3uXpIxXDtELus935P6psRL1NO8eIYasWAweaWW+1O3/Xn6hC6NJHx
7HBiG/9M+5oj72LZ+sfG9XbMixJFmdW2QQ16ts711npiKh1iNyA96A9gk57gyGdjTXhvfygPgKWO
6JB699CXdvMkrkt3ePkPW/V/zwFmZxjEUaJd2j5anbn4MflnhMM4YNTBJtasl//mzRrg3stWjfPx
xTNHaNcSU/LPEpzdqv2ig+Rr+DM1+npShHUaIoLWfySpaof5SGdysmV8rK/8ho+2JLgY//oN8vsF
NIaVOYX8BlidO400wmOFnVuz8u8Gd3ogqOMq5PLBaQjyLFGfmZis/QEDE1U2V0lunQGhYZ9gUVK/
RMZ9i/HQ7yf7PwkQwlsWz2cSoOlH+Jqmr807FdDyH/2lAtL0fxBOqvLWRW6RBnXqP0VAKv8GGIfe
sWbyP4gC/pcGSFD+wQYEdRPOAG7IhIdx3v9tuixI4j8WkEDDLJJNWDKwY/0PdEDK+29S45pCp0cj
aAV/CZm4qYt1gSo7wo8Jvr4kPqlSdpcT1rbKxvBByqxvOr3EAybDj+JMkxJ+pe6GnfUNxhX69py+
1UgbfyjkbScMezNVTqKZqbd5g8rUh3pd3hvIDmClY9eUKtm3CP6MXxUY2InnWRW+SWP3lKB/K43s
LpT5mzHuNfVUXrsCvi/UNJVCA5DTglOnIPe1Ljk8U1wHKcw5bKQ6+KpifMQAYjPBDcNNYY/h8FaV
LLvR1Geujy46nCvrXnm/DJfxMTpE5IXJmQEd47IojedaLyE1E2HattDi/eKca8m2EIrbxAq2eCTt
FqlhTyShGlkEmsc7hdLYHPR1WWjPVQo/HLXqFEh0sZuHICj3MhrFHI+ALPke5yHEs8iyy65BnTv9
wiDVm6bAGa3qK/fFVeWPt0Sj0u0XFU8Pp29Vj2wz/PXmuz/+VfS8pWj8foh/10LLQ5oQl/gs0Ybz
wV4GBRB2qU49hFpHrqsN3i/fx0oK7EYvfbcajOBrGJoThio4MowzbPpwPY+F1/UPhS6686C5abXu
VMGhBt7I44R6Vyj5akwCXmfEvqEKNEFAQpWjBoqT3DGK20gBaTXqdVUaK988ldXXNPopt9eqvPfl
6u8H40JBX5RydTELvijyEiTo8Al5sHSID+VkPeqYeCem5hYKYEZK+ymwbpS0v+KP+f6Q/mtYSGCS
tMTvGH9UW/qSqSgrLT2ueNdrXxCBsQDnVWU+dhZELUt1P3+BvyuNixeIHOFfA/5RbOVBIOo1AyL6
cjEv/JGTMKeYL20Vvk5Zv5UTqOAj/Qwp0DZqd+izynCqPCC1l+zh1sfPHJo1Niiuz+GWiZYrsytU
UbjB7+5nEmYUEFFmt127qobWhTWNXFlD5NFicVd62ZQ8ihaMh1rpjvP0NS5woSHWvayGYyUYjpYF
3jyKq0mG/o591Vrrte9p3GFKZ92VUrEWI7w8K8iUNNp9Ybyyify5hs13s3OxTxrW2BAvx+yM6Y3c
P8uEJ+iTum67azfY5XP67DVcFAnoHP1EnRhIzF5k3SBQl5BnEqM/f9uX2z6rdTEmZa0q8A355/tS
BGuSoo1V7HgR2tgjRnhY4H8+wkUt/dcHTC8DbxHKLUDPixmbggKeKhmhDsqnVdnvrNIdN/O9ak8u
Jk6FuRPca3N3QW3855jGklUlLmv24p4MZp/OVsKYS9Xq52to+86ElmGD5ntw9ZZkYUcorzb9lj97
+c7Y+0zQZja+P67nM9cGDJWYzagH98yU58AkEhyLnjaz1nVye2Vml0/g/XALZWdxbIGkwIu8eMqk
hPWBLxMQFWCGtlp6DxB3bGtdrITtNVDhwol4mdP3oy0b1Zu75Vz3+GsXjCaNT+bIx2iU3tCfdP02
whpBNx4Fiww/9WdN8dxj+hlrxiFTtT02fZsKhbEd6RL5uMI+RyHx+Uz8uVbe/7SLG6kFfWlSOn6a
UB4obZxOKj2ruP98kD9X/ttBLPGiAxj0LRLNcZnthsMbZBjFMKTnb7l8LajyAqS6nGrg/fdTHSRB
QynBUNpEFdI2PgK13HhU9Bm3yZ/G+G0K9gbOHSZdeW2oz22Urj5/2Ks/4WL7UX2xbmd5edo02Yez
+KjC6W9nPmthK2CAbhVfyvCER+mEeq4ur8z1hSPR3zOAdTLGiJTNuM+8nwHMBUFcZoZPt9FG28e/
2XbTSvH612sNIvl9Q/TPsS4eNTCLtMHJipztg/QjueW67/mVjaWuqxwUw2ardwZXviFf1XhVN+Lm
WsLrn7sGH9abZ73Yg6uoHvSEXEEnNhE+t03tzZjQ5ab8CM/ViVLJvvJuP1wuMvEui6+AjLr0/eT2
fqviEMGAxN3vtMIGtqdJlW+UtbgKN91W3/wvWH9/nDSsGIhqRBxgGMQ96KJ8KslozmU1Iu18SGiE
jS96qx7TvPzaBhK5SkqMAEmwx8g6dya+bj25JTbsrJFgq+H/kXZey3Er2Zp+IkTAm7mEKUfvKd0g
KEqC9x5Pfz7wdMQmUTWs2T190d2xjbIykWaZ31yliGr820UgmCO3AvYOixwQ/Or3DKEkj4jYhI5f
pPex0WHkno4uUO3NPMCzr4udblYbUSq3YVSii5Jtm0LcZWXuRQlex1l/5jZfFRHZhpjQ4LBjAiCi
ekaf8etXabJBj4qmCB1DbD21KzGW1CRXH9GVgRfV+8qumSGWK6XdZhS9IjTzxHsBKkyfarteEJzJ
hHAMtEMT0VTtIWmn9daIpL0/DjdpFz1EUmIn4jkjhqPdy88mqyG1Ih01pHVBZYJ3OUF6o1CWw4Hq
f4DI8QVXDp6U/F9fCkhCkQzDwMBeAmXV1aVQCZCDGyMInH7sruco3baT4NR9datZP6w6vB0NGNNx
sdUaFXma2vt+x2hHx4bhUanHU4DSJ3Cs1Y6JKhDuUjUItlhrF22EPQhiSUDYorvIah1EAK+LUttE
jYibUNHj4VZsiKMdqZKdIUHyQcK7zReeKsV0c+UtTX80oIUmEuTBUu0kxfcYy3u7zQ06hLtGC27N
WXPhQF41eeeinwiF/DUWf/rGkwQuIrVe5Pg9kkYHLTkUMXgnIE1opo0UyaZXPKN9EhZ96mQbQ9qr
xpuhUB/D8UqAA98gQ5xO/LPoAJ1Bzx+HXqwSgRcabwptEXS8vm7jOvDFqBA7AWrcYgU+u6b2ihDf
RTLJqJ2n6LPfdnLhRnF9YYyTbei6l+TaZYcC/Pff6zjwXP2S1b2O1qbcZR2/ZHA42D3ubVgOuQmI
9NEz9P8H68jjl2Q14uoIW2MvB03DiEtABiuvob+F4rbq6M9ocW/8fU4jAO3C5/iiqxGGcpLN2ULy
UZq6/IZloy79UBTdV7t0Rmw6T/1WAP4L4SySI1dCGzkRUtfSeNHEWz++keD5ydF1nKmPljhs0ybz
lEp9yMQ/oeFvUJO0GzPb6tiHf/9JTvw2SlXccYAVuerE1RdRKj/vRdrQdhsI+3nurmMDLFgcPgFy
RoJk+DAdkNv/6AG+j/8n+FOcqEkcRW4W9Qg07JasdjHsWMXJIcrjPU8ssuIId4ZKbGft5BQGOvzB
mWT9xBVBeVVDV1Y0MXNc+z00fZpTwWakcHqIhgHc2GAnynBmlFM7GxtzGUdezKxpPK6+MfLwQYEL
MsiwQoRenvhv/gwp5rWI4HhOceH4TfsGY8yT6vIiG+YbpU1f0cK7/f5znvgdvJv8CoXEhidr3Y5M
JmlsEOGKPtKs/lLFXsyJNzWOnIhZCTRmznUIFmu6rykPqsifR1wlITilzXB4JSJjYBV8weFZssub
/kK15XdhiyLApt0CreR/Tef/c7KrqAmJXOQyJoZWt9GOqmZrd9tiW+96p9qnnu67ypnl/dA7/JLf
LZPVidOwPUWFaY3xDzWsvUthCYJH6zHKW69RDrkVbhGrcYUmdqaudgS13NSJ4aqgEfv5vir/TM1T
F6GWnXfhIYuQXZIlepC6as+zArIwe0y7dKuOM+c7ePp+jY63//KD4RsRT+Ecv97+OKoIZZnNEaFI
txcQE9BDA/xvdOYaObULyHqXfaABJ6CF9fWNAR0bFtDAI6cNYKUTjvVl5iDUa1chMub7WP4VJfnG
6McLreluAWdft1H/5kfVFqLca27V1yryE3gj/PugcslYFEWFdEVBfx3kZi2itvGI6yma/FSnfKT5
XKCfsaPawePsGW+oqEeuQun7zF45vlkZmCqODq6RatDax1CIFHRK9BygX/OLzeQmWuNR69+mkPTR
BtlFBZrihXXmQyzin+vjyLem+sBdRINJV79+iAmRAWxW/JDwFP8NiLDNpFyOeuJOY+fmYu9OcbXT
wuk2EfqNDww3tRCxHFIXaakNWid3mnKDqIgtW88F5CMFjr3aPOJApbUFaiPbAXGG1DA8BFdeYjSj
A1mCtz3s6lDcp6Hv6sp0UysB+oH3cB1tPS/cpr6Phr/f7+tz01zdtzIyREmvMs0UgVxpl2wH8qT6
rPX0qfuU50mSQBou5kTGKnYyaAWodW2hieYN3hKuJPitI8WbPC6erMOv8cf381p1nZecY3kPAa6I
BGvkoKsHWUTlHgEig/zLUYFxdtuItu+8K3dLO7881E/p9lzitWyJ1aX2ZchVjFQgr4LHJ0PqJiX8
WsBY5dwxlJc/47sxVtvS0Pqy6izGGF+lwk6up+du218IXNjtCwGH59u5VzsY2ux9CRTBdNk95AA5
zyzuuZmudg0i0GWDAP/yNUc8CrDuSq6spZhQsLhINeGwgFD4mVHl43zs6yddgqFPZbqI44i5EnOX
t4Dia1s+dLuK7RTtFn53exEdeqysqWhMlxhGT267zUEzJJvqF4+J+x8L3v9r6HV6hyE3/OEZia7z
crQ+/Rw0+HoJcZnQaV3lvcVo2P9RGd67bi8HiIwx+1Vuz0YJxwEfa/DPoGuwXjKjh9KkDBpeokBz
2dyNO+0aG5LeRg3DDZz5D2RAGinnBv4oGhxtvE8Drw5wpSO1MghcFJmOLA6tEOQgtnoqO0VjOVr/
gAaYO+UXdfuA6SOOV+0OrnSoJrZQmHuYwFei5bVonMjGS5Vb22b6Zc5e2GeOqBY2+l2wUeBLacau
QECuw4lLyGrL7QXfDY3+JakawZObV0UJt8n4oEDGUUMk/JR3dUL9ZBDtFAWdmJDQetaoK5QzjBfq
mPFvjRp1icKhIj3KaOKJl0NtQuSGuIIdk5PoqGGUFuI16U4OQa5HxRV+C3Y3/FW68dGcjfszR2dZ
p/U6kh6IH07YQJpWYZ4ZJE1fqx/3kujEv0uQs9Flte/vzoeUKwzr/96BFKWoTRFLqOAjvu7QwfKn
Adde3rCNshFeOg+uz9O4w+im3MSbJV3Uai4JWB/Kn8jFLOnKejx7EZ+Ia5HgBgEAVY3I/uOh/XRM
UINA91dgwstdoW2QmM/tKPFQDAkdtXYB0G6HHUbI8KIMGNxn76oz46uriEpQc/zny+XGRMSrQf5f
KeYn2USixZTRikp+a/Ke3rUdwgVTms4ZdX+DGPFGjujioEaVBdndYMBSSbKX7/fCuV+2OlKlrHZD
J2gsAwJno6xeFr5eOhOxv5LoLo2WyI6b+kwV49SDv/RwDMQGTIAXq4yxaYe+0jT2xJRhah++YhGE
9g3VOEk/hOZjZUquMSi772d6XHPnNab+t4AxuC+xg/26E6tQMsdCVpZN4G/h/QQ/1b1KO6d7rJ2p
cawzRJ+T4QY7CzV4TYbwo66eYg6Ej8L4Un2lS0aLjMqhvbDaMWBzgvdye5a0fCI/YIL/DLh6lxtU
wPoRhw9HnBY02XMIgNXw8YHHJ9bx7eQd3dJNcW5ZP9LQo9vEUk1NoYmFze56c+e5rvgz6zqhkI5j
zQ5blm1Wo5wpjZearFyUzeAmwoSgM7aJfWcrlYghqrAZcUXs8Wqw/TJAknZ0o5EyElY9IGAOs9ja
ofBDllDxLK577WY0nkeTgqR+Z6jxVdx0W02KXtrSvCrj9IBI1U0zGHs0YD1fnNDFm9xinuxevaDY
vC+yeRv5MeS8ObPrVqJsEF30keAiUOmmcrYNBAQpo+aHKjbvQ2Fu9Ohv0/1AmHTHMXUXCU2sRS71
oPld4PmTC5MjDNGmmS07apWLOKxzu4rEu1qV/qDWeVvQfq99PDAiGINZDo1RvCsEPEbFd32hAUqq
W1Makq1iFy95IxaSCHg/ZnJx3yL5psaqa9TzztcoQjQ3ZSbfzqbwmoENCDvEsYJniKv3aMVtZAHR
bvopvmTs5vJWb2YX3cGrCPMpZMGpexZopOWUcd9T/qlRY1XK5jKtZzcry5tM+231mjcjKoi2oZMY
uVONsofGO1MO3Fz6NUrbeFxsDV/HfvD8un4bLPlmmoVfapBclya101SfnMwaOgc3KK+ShetWF271
glZwhEy/bz6K85Uw4cOZyAc5KAaKpu1V30xut9iHZI2n1NXFxDWMu4enJcWb340uEnh4cYBjqQVt
G4zqdhYhPEjpuZTyOJZBsQZZ14WRR8fmQ3vj08tQWh06lCY5weAMGNNfLSawIUgJXqbRMe20vAgc
cYdw8rk34fiwfh14uZg/DdyUkejj18dhrZ+D9qabH6zuzDV73OZbDF8RoEbEDCQCsKyvY8yiBh8P
9Qmcut4U8UHPn2XajE3G17Yu4Ui4AkqGOvK2dXwmYT4RmDI0uTqq19T0gTN/HRq7eo2vxvRqd/C0
Tfh72MYPJUZNsY1NkCe79QjSyDkXn5+4dL+Ouwo3wqGP2xolIgcDv22y015a4KcPOhEGfY0/AuKK
53bQcr19vf4WFIS4UGSWZH1dES79zi+lgLd98RAe99KuRNtD34R3vvf9A3ZiqyooiCzwL5NSq7GK
9XUEpYpS5qkeJoEb6BHZMVsWbibj7vtxjkMCJgTiUTR5KPGHX73Oi2eq3EHJcyR9xDAz2So4lc1W
4Jna6FrJcBeK+dP3Q56e2j9Drg5DCLYMfwQCAmRY7SK7biC+I+Bpm9qZI3Gcvn2d23oNZxBX88BA
Udq6FkVU1EI9iUcyltBMB4b+/bxOHHLcfwDloExP7WhdYswxvS36hKWcQNmZwd/eR5szSM9sjBOb
nmef9q/O7kAkYT2MkqhgHyteYOhMC42xvIEXzv1V6iTCNfoo5zb98by+DriKNNCltdp6lknE1IMf
XjfGNqrPsUKXy+nrufo6xvIbPl2QkjYWTZcyKfYpnb5+lwJrS/ObWcO41d9MVGvTEbof5VY9Grem
kO2//3inCgwGf/iCJqUIuqYY0o5tJLmjhT3Pf2WIt2cRq6e/G008mq2o+R2poFR9WMRAkGiS/yTO
tuhhhW4HRsGjzeig1nGegHqq6I2apU5TAVzzcT85y9U6NVImpd/ltyjKurNLYfDCUPeyR3XKo44N
Wj5yZmf2otprHltn0Wzbkux+v7rayeWF37KA1+hwGKs9hHuwgPLSGDoFPXSiBTMQHMF/75srq/9T
+sU2ruVdK7duvRR6J2OXKOVj1v1tR82d1clJQt+D4+cacr7vlfdG3itNsBc6FIOrx16JcOK4xGja
FifhNhUqu5lfzNYkB3+fEWcQdAEFNXqVgCnD4s5KXrUGtQm5Isi4DoKIZ1mzrbDfz6VsT1Ho5bHm
dXh1S8YQ2EZeX/glipVFRe2hPdQErt8vz4m3e2mGw6YHQaFCflptf2FsIaLqmIf36p8pD1xZuZ39
aV9lslPhXugPxQ3i13f1hAtv1P37rc/gixAjOoki+/Pr2cNTWY9KzModPXkIB8ppdMT/q/n9M8Tq
8+uJOTdyyfwa9TAWgLZL7XLsEpiurRsmkhfmw0/ktOxUTfdYYbhnhj9xu1gi/BQL+y3ohesrs1KN
PIt1Zrgkg43dXRVOb0t38qbYkJ3/+G9GM3T6xhrCCOqa8CSqUSyYeruMJm0a27iongTnXTnUh/rP
uRb1ibsZzA1AfBH2AmzlVUaPR7MfDVqFCkrR2PrwI+4ip9DqMy/byQCP0I6kD8Q2aI1VlICOX5xK
Ay2RwYlmx9qZ2yV0rhCny+zeQYG4dfSXwLV+f7+Uy7b4+irga/dp2FWkkEwt6spaFjklJYpA+gM6
/NzOPBGMMITCxYu4BFKCq5OXB6GvThNDLDADVF2udSd/MH/EruDgMitvMAYAOyXY0plDdwwB5aUR
eQZg8ILE4UpcnbqCW6CpiRaEFj+KctwJhuSMQrnB+NbBJ+FJi/CGB9GSTbdhWXuCPmxUGpVxor7M
w6Kj0+GJpd3DSn9Bf9H7fuVPwC+Wn4cjMo1BumEfbcNPDzLuO+WEXjfBTLXJwvjByLFjjROsOfoK
P3RBe8BndU+aTISqLgI+XFpjvldxDBEq8baQo6fUulb1xLHQLcISxYul1+9/I8/Hyf0BD4j6jgWr
Z3VzjV0QYau97I9J3glS63aBZRdD8paBlUGy9zBicCP4V/BVf7cthhp46qTtQzW3G5T+bVX8G5Xj
3kLkBy8I1zLR6ElSr0NHObPIJHrTNmYmnHa30OCxxmS/N5f+ZG6rJLuMB8UxjG2pXVml70hWdWHm
sjPF4FLC7CY14xvO7WUvFU7T9YdSy7aRpB1y7YaodJtllEaiLPsZjroX5xnd/gVQ/dSCTq8r3WnC
ZKNrWGD5wk3TU15I8LqNkbXRxPDJKvO71H+sKBsbVfhLlrFnkHNErhXrzuzfoy59ULPHKcX03DK2
SThv8U/mqOJNYKXbAgwx9y5QmvFQGQM6SZTDKXPEkU4XHNfs5A7TZezaFDdH5ZIpCmrU2SKKK4vx
wEQMtZf1/D6Oyq2gTED2ETAuoGnHo+fPs0cJZSNI8k/RSg/lOLr1sG3D2zkoEdAfn+dAd00VHw9q
KKl/kxi+O+eiO2QhOBlcJzCgKwGt5MCtsAveK8JBM4PnnNtN4t/Q/OtC0PaFcidZVIS6p7Y7RBly
GmJ1FSCzhKv2QYoQgU9rMDCPMWahU/SgTuJOyYINVi27DrPBAJJBLsDTFLOLSfad3nroW/8uMN/E
jqYGEIR2fI36+mps7zX5th3eQ9N8rpXLIQcfl/6YlRqJIR97DrBqaUawCEhF0Hc5RZzSCq/4SzrY
OVtLdGeWJru1xOtEL7dx+SBB95qC2tHSJxwvAOHZZqg6aYekKEHMaN1MoulKaYWQt2HHBB9icg0p
yXzDyNlWitjpo0WB/SHKtKs2wC4X17xAHy5LBbEvxQ7L0lGlC6s1nXBoP1axVW5N/a7PuUiyfVe+
CaCtRU6rmKK7Ulz6UCFy/xe8BapkOVZv+h4fXidLXoO6wWP3ySqelBJvBFhW0+JSofzROBdmUt6q
GV2uOArdNJZfC3mjt9JBlmfbgOWJvLjtG5Zbt8JlF9Cx58YqhJ+D/hal8iYPhotA8LfpAKRv8sFC
AyzrLoSx2Vcc3i5ztISNlISuWLEnMBNu9N9hwUmqMfuuX0Q1PxSDtUEW+84CldlVd1YtbHtup1T5
iXPxRvZRj7K6XYa41IBmTzKFfzOzuAni5J4I6l5r56s0DF7GJP+pKP6973eS00g9yvu6m6UokNMo
sqpuUyrttjDDw9y8tYAwjEm7KVpcc6rnJn3EiAn+zVMWZt6wsCGGpW3k6It5JkTYItOelu/98bNG
KCEU3grdwHhSdnGP2qBtdiWK6J0ipw/n52oIimt50j007bclBdGELVSO2UVvBHuMhgyeiFH8O/rw
EvThvqzqfUzXUW77fW0BF+KRQhrZQW+XIuBV12ebCbeueq6vZSkC1TE66HPZYZB4ggTAYMqcfu43
oYSDB7bpjQKKL9Yhof8a6saVRZ71od73smqXw490i+84qMiRWm5nHLSg+hlL9Pyolg7lc9iivExI
HqLelSdPCEbscTrwMjk/5IFwgenfDmdyLxtNL60GG+GKYL6U8x9pVmK9FWOCmT4Fmn+Vm/md1t8r
7Q3epeicEdyDyyqq2p7V2O7xURtN4qmBEhaOXLCeBrQ5841s/M2BbIaF6DYYLIPlopAh2lnyMHG1
AY2+LFX1gGwhJod45ZJOpl21zczoKldzezLkQ6j/ENgwWWLhF5JvQvHQlCWGLNGfWZJZsmhfBY8B
vWbFuOHihi3Hrppv8C7Ahj360SfmLX7jlyj7uOgXbqdZcgfzfRE3wXz0ohFD7Fp8p8KyMfOreymn
d22kl3RLXJG/7wPKVjTkszDTbgT9tjd8kmyZoPi3Yra/hkGH//c2tDR4qzup7r2FxddS4574ZnLD
+Z00xxLw6haaXasomyj+ofbSftayTd9KW7MVoQA2nNWlyO4feovcesRkMfb/tibEwZAW2YAYoSB7
Zu+7edpsJ7Hz+vbQKcxMaK6YsNtgR2Yhy480v2c1gY3GnJcJvwo5dfxaesv6QrbjXHUHtCgH9Tmb
anYAhLVp9LJqwV09Gj5yXcHklH1yPdawlyY2tk47KAwfB2HZGBiUluKVUvu2CfwEX5hLTMqxWthA
xHQCeIlN4tOrnc9EOye6RV+jHetrMBYBZlQo7RNGxzt/W5KZQ3eid7Gl5qA47Xl0yvIHriJbiPmS
ohNjSQZ6P18HnItcqOAooxFcwwDM7pXmEfiOIB/0ML3IovFH2TxW7YFFtf3mbVySCR3nvPG6lqNN
AJ49TwJgqal+phz4wSD77oet4uFiapJYXYpzTf4CeB4rncsWHL1WVo6h3as8E6Ms2TmafuCW3bLL
8Da5Gq0nrNpsbdQ3kfYeyq+9nNqA7Wx8jHg6EIbyb6fiPq5L2+quDSx/Juu+4a9LNAIAnzm9DCFG
mCHgTHjFNURMJv7ggEsFGksDDnv1veFjEBiNrt++4aLmLI7GLf2OQvsZiT+b8HeJC12A+0a31and
WPJdhecsK2zLvMqpcBt3N1P2U4ZQ9n0UutIAWnre7B146ODFaDYedRozK2mLpqQRF8b9ZTf2W5wM
nucsuWynX1Zc3Zv+8DgmnQO64FymeSI/+jL0Kv6dVNIXsODYY00PWVFgFks60Y2vrXEXqX8FdbCh
/eKLg7qZkbtmlbkYT7DQZ9fg5A+h7S8ugDmRBsTX7RwbsxKbA4WmtsBFKxZuzaHc69ZtqOy0yNrA
qLCnerB7POZtsxdcDTx72kKZwTTk+89xAoLA5/j0U1Z5VWVi04TBPQVtiHQ5yVuTFB4We/eRAc4V
lAzc7V2nNltVTWhiVnet0lzBsYdWXeMdT1gpb+JJ84ZOtvG4vbRi+lZTe6nO99//0pPVaQwMFnFI
A5Th6od2uC2Ngc+d0+Y/ROtV9WsbXU6i4GZp5LnfD/bR2jo614sewSIbRalglUrPgqWpac+ytG5b
u5hM9yjONLZi2gCZECHdkIlKTnlfuEBbzjUzThQiDQDjKAWQzUOwXGM5zQnY0tgwehneTynHM1Bu
GwDWVQmfQ6VVOb1EJe41MPjDp4q+qGnyKnD193DUE2lwchEXP1V0p/BaGpLHbLYcsrjrqLlCMPvM
FlquuPVSSagcw7ugeApi+OtmTuYotFpxKdQKmCDVgi1oIpKh1rmLY/lzjsahqrVAVWRQMatHx8yn
UJ/LifZE+DJO+WbOoark06Ewhh/DUNuR2OLWWtht1d4oYlvaqizSZpXObI1TZ3cpS5sLz5a7bPn7
nzJ9/NEyLcv5NmmHeRUGb/LZ8tHJmS4wTFT86FGu8/Su4Q6vVcp/4yZs9kByts3gpJMt/Z3c2qE5
GGzOguXOjbmaVieHkZbHVJyXTh1ij24vAY5ovUUuqscehA7z90fsRCUJQTaY3zwCSDmvy6gl88ei
bhmwV70UoALGPlh6Ya17TvxiOavrjYOnxsIUozZDM/vrF0P2pBwpXFCw9W9TH1e2QcNq8AKjvz2h
5BiUZ3bICYw4EHEIdVyr0CSMdZUxMKJs8gXqp0gM2Au4RSYZ9BIvQgzclq5JufaAO65rR5c88xyX
70TLVYYGQn2OppeF2uzX2Y4lOg66hei+uB03yTVVDXT4HdVNr2/7C8PpvWGDwO9W3AmP2Y12prWt
n7ilOVaysTBRWIB1w7cWzFoi6AwcHN5sJb6Qs+4xjrnBqtfCEC7wH8aeq6wAi4R3gjEcyja/tgr9
xfL/NJN0CEbyPX3ABO2pV/S9oM/2VGDW14AKmg6RVTpCSBC/AEgUlCjydETyIf2j4MeWKUjcZi3Z
kbFB5fAQh8FFpmJYl46OmCh2EpgA45uSXDT9a0TCfShl8KnB3ImDV6EBn/W3dFfL9oeZh09pMb0I
vd7ZfVfMcKH5xzrD7pHys4CTx6QGWXE1SBjolD7S4U8ZYF+58W/yqXBbEogxff7+uJwq3i2VT64/
/ptDs/queA/k/oQRs4O/6GuIR/OUHAw0u1WQU0aKjbXe2qbHjkP4YrrTStNtAG7RF6SEodgLeV4L
Y1rVuNyX1SEgGRTH2OsUaZOYb6rUbcyCdNIS8SEz332wOwU2Y4NhnjscJ54LcA+LAv8H+GutHNCY
WL3ikMpp7MH4xbkPi2IB94GjiZqDgvWgntUoYxneSEaForgniYk36BmK17I3SdXj9wu78tD4CEhR
oCAUA+Bi8aNWgYUxzF0mVjVGmzGkDSvCD06eLvX4tg/mvZBJyIGlG4GgXmww2BWHlylWXJ/ENJap
Dg7CwxDl5xKs49vYREGV37KA8o75nkVU6TivpgLpePpYWDPM2uxJMYiOU/MCUtnNLD/W3QDU1roW
YvOiUuhuc+84Z9ZGXl2dfCbAeQtPmbL2sZZlmtbWjGMut1X4BLAbhXGVGOjOtGZ3FL2idgaik0C/
F4K/83AOS7++txmc9iehxQdQhrfw602GSa9cmzODC9JvVR6dKjPsbHjQ5jd/Um/QtfqXEeZ6vGUx
Pr3so1ymCuoHlHatZp8BVK+ytxRzZ43SH9fAmfdveVA/v0rr0VbnuZAEqLA9oxnxvR9CuI3PDHB0
Y6xHWH7Bp/n4ZW62rcQIQaJw1Wnx/TBZryKcF6oFt6FuPWhZjxtl+Vpa4iYYb+Oi8WoehXi2Z637
iazktR++SB0GCkK9kdtoi8U1ynRv2vg+iHcTdXRfz9ym6lxLSTdTLTnpjFOA8Vhm9ZnZrMOF9WRW
ibZe6zrdFCajSJexiWzz3Vz8oXLz/YY/OcpCfUMoSyY/Xd0FFhjDPl6q+wo1a5JXWzefgPC5pXzz
/UAn9/angVb5RQCac8Q/C7RkkgLGf6zKYJ/1ko35LeUfcO7+mfdjCXKOttunAVdBkNmqw8SkfbvL
QZn52B1opdeHgWNRHYvlxRBv3ki4bf77eRLIwhSlv3vslSj4WT+mrQ6jp74xBPESI91tJT1biCfl
uUW/xtx9P+ARNmDZKNwZlBcQGwR0tr41BL/IilIFFoGMV6UX26r4rUopSJlwV1jPEZ6ZbfE3tiYn
6Or3M4OfWuXPg8tfj1xTDPkQCEB3UclVHfkwpHbzRsPCjW8yp/S2FWXdveJ0S/+33J6L/Y4wMx9z
R+2IdwyRtyMBNKXGOrvWZB9VlPieWKeyp6p+VdvnMoq9duzdUNEOtVgrdhbPd1MZ/oii9iLWizMs
4VPLYLL+yB+TIKEa/HUZ9LnwfRlDIdoL6ElUwSaoVXC7GMAmvVNE8V09SJ6VJJvvl//E6WVUAGXL
EiyKZV+HTfs2TvxGtShAyF6MpbUu3up4uohyciaKMZcP+eU4UUj6oDxaxLpstNVFkfdl22jgU+xe
z676LL4CIfOKt96fIO6htXRUBerA/I2cnE3f4mbukBYduwG2YKZicFNkTjuXV3L6NqtUmoL4WpEa
ZevH4dK21OifF9nPEXGFQh5pBFH1407qS+1nixdxNmWuYGAyoyzdGilDfW7eDviOD9NTkfQH7F6f
oim+nImwbHMg48FUmeqMIXrpnDlU8VE+y+02VJxEnq8GNULiVct3VtY7Sio6lS8Q6Q5eYxm7tqMC
Vtc/fbnzupJyWcztMftebsluIFmuUT4jsXaV1fVvPbTuE/lZiyK7DKgHW/Nuqgtq+ggN1n11aA1K
/SbE8MS6AKawy+BqWsK4jZAW8qdwY0E7+H4/HAlCUEVRZRl2uPrxn48qz6cXsNbhfEIWJqcApNDS
jJ2DJ8TcI8Lh8mbw/+g5ksn1o1rJdK0Bpkq8/V2T2hMw9O9/yjrqXf+S1X2v5xbWwwK/JCr/pAlq
gpZCO+jMHX98963muzp3QGBRKaQFbcdIFwm/Ag8foxt9016FZ7WtT4+1eMCh4oOux1GSO/cNtuD0
55aCwXANqHKLrhoySfXTOdTO8b22zOvTWKtrVe2SWjLp9SNuMW9kR0HeOoNVGTnGNt21T+dcU09+
rE/Dre4RM4XPjAGbYatpvkszGpq/xeKczNWR6M6yJUiEQKaCn4Q7vf5YeK5PCRULXKMET+uGwFX9
4lc2BfFu0jUPaR1bjBtPq6n3L0dW125HgfrqXzb8BZI9C6FeAmOiPKdhodmMtcU7etdl0HXa5iqg
JBbmptNZ53QI1zn+xw83F5kVldINb+zXaxaF6iaG4soP72htmO9jSk00kLfR0F6p554S+dRo1BHg
JINYQcBp/TFEdTDbno8xR23tqWO7HXACy6anPlM24xwckHSlTYbwIthHXK0vppCjJT8OTbod66WP
8CiBeywTeJ9IlFZC6GXSczwO1Ct/RlZmS62yy/XuMEv9v2U5LSsFDAf6BKCz45q1GUc0tYHT2Y2X
zE75exH20t1k323gwPJKb8+ZcBy9gAwIHhfwKu8TXOfVs0QUKUxTMxu22L1ZChI3jN2pINUJd76/
0NRzQ61uNCscRslCXBdqj3FppOKmpkijRr/T+KcIiQ89XVUhaYizq0GAcRzzoQLgH7qwgYRvq/Gt
EQq32MTaFFvpaP70VWU/qBhW0r8WjcyZu8nL253gaxdScRubzUUqGV6ATGuQ5hdzpTrL/6/y+7D4
VY0IOao4swONL6jHgDwtu/gdVYKXebbexKYGIPLjzAIcRQAqIFAgcJiPcITXZe9uGnS17UrVLvpL
AAZkQcOZJT51DX3+mKsLojdaYzR0VngM37LxzgQEUrx+P4kjpOKyQz+NYS7VxE8vZN5YepVpjBHv
O0ghSEVdLM1c1c7fRg92D4TPczSU09NaGhuLStCRFPKcjWmOvKhhl9JtV9AYTdFT+H1mXkfZ9ce8
/hlk2b2f5qWk7dB0CoOg7LopLNy2wo3Y7xe7JhBGsxdb3rAzOu/MsMum/xoWLsv5z7Cr8zcJ2aik
CedvfG/fqZcEL9C6vOhABQ4gFeS13lM3wS3Qiqdpd+7wH4EQPz6mujingX4mAVilPlS4FGXKPiZt
bhuPSlb2RtfK4VQkT/M1FZR99Kg4xUZB1h+EzP772Z9aczIQFMYpTyKkv3oXgkYcxiqAJDxUWDoC
Wp/U/+JEfB5h9VVzo8XyR2V5tcFCL0/eAknb5lb2b5NzNo/BzU39bRFuUlfr6Et9gDv3cihUeZfU
ymNU5e4Q+uj1iY48D4+J8fj90n3kC183DvEN9QbCgEXjeV14iLtC9tNwQos4IB/vQZLakSmm2FJZ
lGjqt1zInptYeYoMepGqRoW5HnM6rZZ4mci/5XzcNdkMxAyVvp4Szei3YC/THaC0wTH66sY0nqMQ
ZpT5kCmgfKQg20q6dZUY8atev0ZDfDsJ1YXkN+7SyC0z4cmUw20vqJ7pG+daFMuTvZosRU0yNYDY
H2/V18P5P+ydR3IcWZrnr5JWe892Lcy6ahEuQiGgQQDcuEG61tqv06tZzCnqYvNzZlYlEIQxume2
syMJIl748yc+8RdqZVmpniALpN3oa0NeKZvYAz5W2w06GR4sTAQiFtURYateg0SwK3cPGcn59ZT/
1GRF0JpYmLgCnDt/PI6/5Dkv5wArXLIVdRWpV/jledg12uigeGGcuiFQv3i+lAF3Yi+lWsl1Sncx
iLCfSPK1WqNSnRu2LL7pfX3BxI1gyS11tGU8kJdy7K+/7hcn9aeveyw8NCMYXy+MNE60ZRHa9aN4
N28Et/Pyp+6svO5uVIxCTmzpH4rbP70qi/4cqmn6z/ayiprMTdMySSrwMj+M19LQ3Ldq4QS5g588
R1qwHrvLUuvXqnAh4zJjwvjAgDJI70TE14Eq6RKGpxiliuM3Oac50T8M04uMvIyppPac3meEdbmV
rPqFkju9/XravoiyOfXQQ1OIj0kDj9sNsW5iMxvyAEY3HhShXpHyieUbJDrgnocJfnEsXkfjTW28
6tnkmSaq1zr6SRFmGAC1odl6RoAVXQEVJqYFi9Wm2p9n4A2HinUKvPTXX/jL9/zxCx/FVcClEd+O
FJWYcaQRiw3pnc9pDTP+DzOzad/cyyd25BeDfg5mlqP9w3VJkFTHplmA5rUlbxm03ZiXjYf2I76G
vl1sgpNhwM+3xechj26LWmkHv0EYcpXoot1qgKJOBRo/QY2oPX0K0Y6uC6uYw1kNCdHC7YJSGzf+
BoQ2hjanXBpPPcvRtR8JUaAIEQPJNLGnKXVqvTt1XP0AFhxvRZLSH9UMndTx6FaqprnHWVYEkQOL
RBofiupdksOVJtzlBv1l83vVUI9HynPuUFbRIv97NymPCvmOGWA1nFsrP3vLAc8WprkaQvZupNoV
nHirCc/44DVKBbY1axtJwfMXeCe4MJwLd4hbb+VW3CRS4XVTdTX0vugp/uTOeX4GllXc+GF916at
q5XknHo1bAGPbtoq2nSAX8u6u4uDwjGMwTHiW7Wpz/I0IhNScZIdclcP4B1zlSeWRkdSOhvGaCs0
i87/K8oBbu/f14tsez3AaGRtokedJJcBpsM5QMsm1HE07HvyufDcz2JbanRKOcM5QqCrwto22l4U
Hb8S3S6Z8MAFi0o9a2hyTwt88ADDquvffHEjKiVWvIDvkzMddzjJvzD8NzG9DazLFlxdoO/bonSq
+kXqFoj8LcYWK2XpxVImo1PnCr7lFeIhCb63GhUugNFy8VaUz0MHSC/ErHq+j+N9XW6iEtkF7cYs
D3n+bUj9Q6VrjtJtEcpz+opNr2m2Vo0g+mQ76EGNNg+hTN1Ou5zDta9mZMFuC3AMgXelybya9gvQ
ZE/qdDuj6GaVoqNh7iyFvqcCDBTR3Q0wtPRpjGf5jdy/t/FTNcy4+ca2Agx8jgEMJ6tGnW1D3AvR
d+xPFEG3fZ0HjJkUyEo/sPnauaDJK6n+3kP1yIwDkApvmH3uhPtFEjYDH6LCkliW4hgXu7qt9ypU
bH94LeYLEUyHLl1W80vgFweQZKTjAL6N21SFL8gfe5XT93umYi8tUTGefCcQxyWCcZoF0Fo8itO1
BIzRRCpMX1QbAJtmlSv6sZ0P5Srp36Lkse2wW34fVWGr9FxHrPI5udCGfaEYKwOJto411KYxEAJI
LCBucUI2wZkP5J9Zc0/LeiX0Fz2TIw0nrlHQjT+FPCrQNUMj7MGj5KdeZm/2FZjhEQapNHQHKY/P
haj3cpQXiSK05lKbU/02krsQnF2NClK5k0zzvDbLzNXH/kaM2ktfNi/7WDq0VvUqhNo3YQz3rai7
ltaZq0iBxoH2VLLqyqGy9TaB+1DqoB1EJHMCguprVZyfcOVMI6J/Bf5P1jwtX2plqrXsmTpMViEo
thAUPENDSVPATJNicBp8N/rdKN0tfuVBpLhyPe3AWYzwvfryEgWBNo8uy7yEvD1KbKLOjRRcW3Nz
TevY9eMuJ2GP3tCRzFeDIhB/yjAoTDtHfUTjM3PzLieSRbJjbO7m5C5MnmcK31ESgOTK6I/x1oPz
TgeHD3NFaR+6BU4SsuQMtEHIqlRfZX1buAF9L6J1lO+UWoGRWqx98WqInoD5rGajOxsF+lzJtB66
wu21huq1hnwIYTL4PsAkq1FDbUne1ZQftDFZRGlXWGJu9KLe1JbolsZkdzE2OPFrBS0+LN47dA0z
86CgOk3h1R3MayJpvYFGou0MJXCa4EwxRxSpLxp01A2lc1ql3LS+tW8ltJRGANO9cqh74UHqgh2q
giMi5NiarqSSfa4UBBuFwK6MtyrGkZaU4RO0i6WNUc1ObjyKqeaO4q2RgJgdOcvpOtT1hWwah1Rt
HZ9Z7op4E09wMsJDohZ2ksF1tzjjSrBypmKX6DcHsmn7FA6zFrLTwAxlZbBuUvmmU2B9Kmizl9Na
0ckeadikVfyaD/q66pV9a4hOHIeOCRA+qOdVDZeE7MYR4QfpjeXGanIFuWbU9Nu5mTlfYycwkgcr
JXA1Im9GZj3R21UkPYjomKiU78QYwD5TWoGm4K7AzkFZ9TUGLbxmI/+m+KQH8nlY8LeMKHJObnNU
mQrRtOXBdA09cmLzBrUJjq16ZS6JTICJEfIqUyNf+fJ9YxTXctY4eQhRy+9cuY3tiL0A/MPJjAm5
zHMZYbQWYehCP2BN4mCR7urR2aS9p/ig0GtpovdavC1wMmvb2TPRRVOryfGbtZTuh3GtZYdafg90
cS1n8tbvt1J4XZp839BfjWW4tqZrrYtcNa/sbpG7CWs7bd4pLmct9tU5bDpkRCXuKbV+kBKJJt43
Kb1Ux/vZf81Fd2ovwEWyBwWW/qMfXC86aJlxFooNwKdzFfHx2YcOSStXQ0CtvmiofEKGiqtXpbjP
9G/5fM2zWFTSJnDibauu0vhKGO4UVN9mAhclrzkjy5Xsw+O4lOr7mgN86BCANzu3bGe7p3UsR7It
kpP6guGkIUKRYuyM/HKb0rkqz3u1s3sNFWDQWOrCQEtBqkNUSwOUNpPGG1PTG6vUS30O3RYOAy9L
H0QU4LI9tGcOo5sOd5RmeIwqylH5Y06EblDwres3ha8TJhfQ3eG8RZ4muyVpcqtk14MIMe0aYBSQ
2NkmvSSaWNfWvW+YALwx/MGLR8yu6rx1MnUdYHIVc92K5kowH0tWbjRcDKoE7L7ntnyuqbxb5nlV
X+j+N7na5vNbpZ6Z4V7pMiczaeIpgB6y68m4L4m+VAlFXoKdfMwcLYI3pt5MCi9DfxbHW71+DaTC
sYydaa67snNMA2GzIHHK/qFOZOIBKFnVi4SdVCCew/7R+4eZaRa5e2ucYnoj2kiJ4sh6sFc7lNTL
O0iIdtNC7NJNlKRRQ8ivMkFwQl1a91HwWGuCBH8rswsMjFR93YqPBthHQwrXivqeW49a0LkFJkew
wdBtR3Ar8zfTnGyiaIb6R0ez12DwdiuNunFQ5Zusab1W6dlXoq1M34qYQiEi1ppp0fBsX3thtCAc
+B73DgjxSn+eRuVazLInuesI7TrEFFrw0gNttzrhMB7T5DJqfc4nbN7KOcHwOz7j7DsFbf/iykWm
hdtWRGBEQRj4c04jZbkSZRXxcoxyarPu8ZhYhB9PNae+iv25iykAMxbIkaPYn+6EMlddT+hW6US2
wXY2TrURlm/6OfJX6VL+NcRRSgidhf5xyRDqoYORn7jFWrlO7l7wvcd6HhEvPA9OpaHHMNIld/o4
5jK7HzLCuJLESakZM9y222YdOpm9SGufnr+f0LJHI+lHJehQkCtZqRipdaZ32c0vknX4rsX2y6IF
VzhYgNox1UyL4Of/5iGhE+BYDmAARPnRu8sms0RKuqEQ1YZe24i70h+vpKByAjlft0ZMKQBCdOR7
RWGdknD56qV+HPvopQq6VM+VxNjpfFP2cG7q0GmLySsQigOUZxsqHNo5ONNDgP55zck5fhPovKsj
IbMiur8uO/zczaEGthTCKJMA3Dj2ZTHUahjCrGYmyJXUaFuHPbC7lig6PVHD/TIrXwD8RMGU3xB3
OVpZej1PxsRQ+Rln28an3aCtJZee5ubXz/RF25iH+jDS0RRLcmoEs8xIjfWgi+44w9Btz2rjYIQg
TpF7K4X3qn3ShtKW9T3B/4nx5S/27cfxj/aQGGRxWtD/o5SjPBC0ocedHeJ30cvdvDqtAPvr0Y51
NLVOJhtcXiEmVytLvYsH1e775zA49QaPzHsRveJs+PBcx5UIM5pno6oYSb6Kb/NbwavPqg2i33a0
yVySXZvs3HReJg/SWbTu6dJnD/E5iCxvgLBoN8aJffzlVvrrPavLe/hwVoVlbrWqwTzrOMpDDaxl
zQZYfmKUn1iPx4+9lLU/DCNXaB9GJo+trrunbg2UC4bEbEeP8ib/n4u1/RhNxbgIzxn0zY9bubEZ
4d4QMZpxgaEHJTkA3dgkU2NeK2763bz+9WL9onm0VMFpZqL6wqjHnCMwBHTswGnxdGp5fpjBGbmB
qzvaWslWlSN6Hd06oLG26YWu9SicuOTUr+7Rj+MfFesaw6giNeAlZrhOS+PbDENcl+6IZGB4X4TA
9ua0tE2ldjQYfNX0zTKe0uSlSd+tZA0tySX2Fjvf6cR+1WYUDirfzrvriaQxJ0LpKTrnMIeait3h
j6QsXXEoe/ooyWhPfr5S0F1or/RGWY2F4RqxsJ4EY9NRT0uh4s1UgVRCFN8wTpyHp5776DgMCgT0
Mo3aIXL1cfA4qqcqyl/ujg8v9ugUJCEQJwR22R3KLumaTaM/a+10Qjvu67MWcueCtUJo7bgd3ksQ
PsycUch8DUqN76lTHQSXGvK4R7HAPi3X9QUCaVmxfw25zOyH/aiboh9UFhXkpcfbIBzU72dEilI3
ujjlh/H1S/prqGWOPwwVR8mETDJPh2i1XWolgcEJyOTymo9jPASfAKNR80EO+niEJIlZb2y/3LqI
QNm3GYrGZBZ08OxS7te/3u1fxcYfwQtHa2KYU02Pq2XR/YiN2w1iOd7p2O7rh/oLI3F0AcpKEIvt
siiq4ptIMWcWDjX5dVX2K41ix6+f6csl+OGhfpxwH16SMFRxHuABTLJ9KLeKE+yk64CRlsbVSn6g
KLSm3PXrQb/aXB/HPCrKD1M3m5XKmKWEH1ewL9BEtyTv14N8efN8HEX+vPzqcISIDKh51Xu9E2wM
L7vyb5UrHyW8ghz7FInry6X477cmH91zvS6HU+TzTIpwFUylI6MiEpvoJuj/j22nHy3aD29MHOUp
y5eRrJv4dj4b1uPGaFbFQXOrLYbdi0+CsdVeT8zmV6nNx9k82mrhJPSmPC+beZ1cIxazHXeIoRxO
K0FKX8a6H4c6utR0uf0TJJT63zXxvim1nZZTZ8QaQMZlRDafJH3dyLetTxyBrrFP+QJpFruvHwU5
8Kai3xXIu1jWUxTdSPmdYb5EgkqrGdvnmrqjSCu/GgCVtggxnqu5hASWuRmh8WOP5Fjh5CRAGMVY
8VL6t2N0Ycw5ui0zdbPiplTuC6o6rXqjyIVrBTeafydGt9FEzUh4SsZ4RUfUXdg/qdC6mXgFRhFo
gOJK9JeE4lIqzgz1UZmK1Zh4RY0P3ndBiO7LZECXQ7EzfFisGemUtrqUtOoaMPC2L1NqCMNBL18p
WG+HfLanqHWXnktsQS+ik4AUjUf34xB3+qrUA1ct01dEGSkXIV618i0qG4kkFI4/NutBqi67JHhD
QdTrCvCPaOEFJhjIQnlMlPsZJRGN2Yzmu6K6mWi91PRHJkXeoUu7yctin03V24nVtezFnw/yv3bP
0X1eio3hj0vTcbGJam8xUlnXrrLDkG6frk+1OL8AMXxqcR67FfRGV0nWzA7CGwEsBeoQdALPrQvZ
blbzhiIcUhjJ2npCdWQgnc627UaXMKIoHNqC7q8f/atLUpMkFWo8LmSgHj+fUqXZKpHU812EqbW7
hCZTdyJI/PLa+muEYwyEYeIYo2qMoK5r/DxQ3/1vlXS+jIU/PIl2dKorwSQjAsw4C7Y5vlScxaS0
uopc39FcbT05uVseVG9pJecnpepPTKN2dNjLtNyQcGPwBKn1xC8cDSHBX7+pL+/lD/N4dMKXtdCq
8nJTds1ZWIsrPZDxDLwJunfAlL8e6utbeSFXWl/ycdDyy5oEc6FV+9I75k7ZlJFH81FaC+t6p7YA
DPPYOTHml3vww5hHU6iDg5bGgjEXSUkdX7h4dggLbJ0YR8OL78Sy/AJkwi78MN7RfGa+pQWIsy/h
VHoLifUxeNbXGrJu9g8tSyg/+P6YZ61bOeq2c7AB97KL/HBKNv3rOOHD91iW1of7tMuioC6Xs0e/
8te5s0jm6o6Eta7iRjd/Fj7/45PBTvOP/+TvL0U51VEQtkd//ccheqkxhn1v/3P5tX//t8+/9I+L
8i2/aeu3t/bwVB7/z0+/yOf/Ob7z1D59+gtg36idrrq3erp+Q9y4/TEILozL//zv/vC3tx+fcjuV
b3//20vR5e3yaUFU5H/780fb17//DQD9hwW3fP6fPzx/yvi9WywOf/rvb09N+/e/Sb+boglOHalC
VMhlelN/+214W34iiL/DYYCR/wPyhv/ZclTnRd2G/Jb0O0IBsNYkaivslIVL0eCCwI/03yVJhp2M
2qwEDMtAiORfz335x63zxyv52o3yKGVahHc4IBflCpwwZb7o0cGmKX6qmXEAzAc8/Zm2N7dL4D8T
+5y6mU4OdbQHlUnup5mh1HW7tfYB5l4jiintebw7VYE/OdTR9gsFYZCTH0MFm8WJfgL5Wrsyfozp
ukxPCVd8voR+nsPjTTYGTYtN+mr0lsJ4stbWS+p0qnj5B57nr0Dij3FIBBdSOqrlLJ3Pm7kyjRof
1XdRnrVgo3BMu5NRtU4RFbQ/RWFyZoSvaG+GsUDQnBSFRAtK1OyoDpr5fMZaxtZr0tXIzzRXGfBn
EoQChU0WCY5Mat3sjbJoXyUDHBvtY4MWa9jhaqPhRmH0nVOZam/raQG8AkmAC2Q/gQhUfQ2Af5p8
F4yO7+kVAKEWIqs3qqO+j4dU9QS4oM7QoiLYmIg1+I1UIUgOVyym1bYHdwPP1LJipwqGxBUjrd+o
msQilPvyqhfgDERmpa/z2cLzaBKk93TI+9cqV/31opiCJBzutqoQVOd9N6PQ5guza46xbNf4Ud7q
pRxdZtb8pkO5WqWS2u7EcsYxpQWULDT0/31Fmc9yIxkPsi+H9G1bcE5qOxAayYkcMckp9YNArFw1
qUeEEjQN9FTTiBdyVYulmw3R9JjWWUmtYcAh8k7Nxqi7rHIxRoJNAgd1mBFQHe0uaKzsKW7KAucO
RORU2rSBpN+VsVW/w5dGo6+SgzbwsHlJRjT66iKALtql2eDmRYm3i1J2DZXUXDWKbalJfbLRtUAw
7G4ehfyBmetjx2rpTQAZEKJprcdCft/5IXYyoLPrzlX8DleHMWzqZ+RG58pT/Up+V+ME9hnTH0RX
QidMge9a0VRbJAv5GK6bTqq6swwJ2cGp/crvz+jYicrlFJWINWDf3t2mkpYgMNLNUeCOVRat52oS
m3wlF1nfvEoBShirNEzNi9SakCFD5t+bLOSPNezEddWrAkND71LSOqePDjMaEOmVoLbNO95b3dLB
9iVbbeCoq20e7Ds9s95pnFc7JZRAnflBKdCilzPd1pQiOchQIAsUIWUFnJk2fdNDVRoBbib5bSFM
OOiofRp90+UqMO1YhqJLNaLWLs0EGRX8h+NE5PXW4bmVD5RfSkxybrKRZkDSSUWxTWV5QoLPEmIX
jNxw1/Wavq/6xH9oK+ACwlxrYESk0WsUuuBVVSluO2nJN3AbOSSUztiXcyq95XE3PBdZ6t+VYjfs
0z4KA1ykOkQ55QqnQwoX26BUKjcU5xJ4yYQA4SyFSLOPyOTu51gO76KqAVwPNoIq9wAjDyYm7+05
DrV+a+Sc/KtZbGL0Mxr0/ulpmxXyx1E2PrbwAhyrn9LHbBjra72JfPx/zALUoFxNkoOE8oRMTK6N
LvwccW0hZryJLF919ayr4ZXCNHqshdSqV7E0N26vCub5QPloMyjpTOJRjbEzR8bg8T9FbhclMPei
HMso+lhZeScKYflQmzEWQLo531GNHAU+KWpu6DICto3CuLKDWejsIZhEoK6+lp7l+YhjqRWbxSu0
sHJwMJCjryD0HTTitDAugszSHyfJEu4zOVAfUj0FwVUkQXQuY0biUeLuEDeo1I0+J8V2miYZS/oq
+lZOqXAjD8iuuvhqzkCBUXAahURwRXlMA0Bl7VQ5oTiICBY3/iivUBoVR6j5bY8OrhzeiGVfvozS
YL0AgZkB/klq75QNqpM4TA2XGTrn1krTtPpQ+/noDH1UOCWa6pcpfjJXOpt6X0Bg3uQUTe0oEMWr
eTGbacrG3wC/D9dDJY3uqKjjvs60Zu9HY/hsTEAAZKWsn7W0UlGoFdLu3ci0/lJrjWEfxaiTDCV6
fSwdlKPkLAA+NiturE3tW9L6FYK9tep0/eR7TRgOrzMhwrqrkmbd+TGlEKmWb/ReQa24wb2pQoMq
XhlSI3lyhTqtNkXmTRMW4f1cGN11FkwB6GjfV3Zh29U3XS1WD4KSqd8jSY1otVnNrkHi8lzEvHQ3
RbK8L0bLPORhbyEYmyUbfJv660zps8OkjOVjm1svKhsZSIPQjkx5Nm5j0yc5KeMG57u6V1xLkLME
XIOBzROYdLNApqLXb2uRP02YRThKrSrnUZgXt0qs+sh49mF1gITXcUhU1suk9YhrZ5EgFo6kpu0e
mVFu7lzpsctODCBUAI6SNQwaYvRwZH2IZnQfoLParwy/MjyVLbJBtANpVcNP0X4OsjMVpyLXH3P/
oNal4HIqVIQ6xCNbLQlg4IpYoWtzW6P+jNnbvtU0UJJyZJ1pIBTcwYoHqA592z35YQOySEiQSspN
4DLoWitPWr1Yok+yNiGwOkXjlZBp9d2A4dWqARawy6cKQdAAMZH7egj1jTYEzUbSsu4KaXH4sWGO
sE+rp+ejJM5rvwpFJyqQTp4C41VrJGEj9qL1WJukDauklOL11AglvJLGn89IeUKvNMb02qzbZmuF
AfAjq1ToXQZZQ1qVmxk/F8PrBhCXjex4tFPGQL9rgjrYh3hqXcyFOerwVXKkNDIpF/YqLi9vQzQo
CFQHvX5WSIvCdNWN4O0DEQ4LXnd53WySIaz5RjPG12CUW/kbQOVoY9WNDypM0pvXMMosYSMEIc2G
H8H8/89ryGuIjP/jX/nDT3nNzT//q/jttsj++b9+e8pff7us//m/8xf46J9zHT7ij1zH+J3eiwVo
glYwjDdlSSb+yHV0fiJS/+FfTQmFtyVg/1eq8zsOTYv2PBQx0UIzkIron6kOGdIPBycyJHIhBIdg
LP+Pkp2ljvtXAA3aUBT5YmgSLiNKCKJ9DqA74hUDpBx8GbR+X/G9U4hDV9mu3VSOIN9Gl6JzuuVx
zIv9Y1TEXGFzoZlEpvV51CQLW2nUH8u52/hIQeiaubIGwBTKW9Hcpskzgd0uVFOwm7qdjM8dbuFN
3gGYq89rRAunpkEG78IIroX4STG4mTRQYMqmktvvRmKtkqpfVSCxQ8zJ0NHO0THuhpHjGjX6dlyH
aMVXT+o0eplI+39WHUCNHvLSVxgRbrVu2wZXY/AG9Mou1VPOR0e1nsVPTbQgzGEOgUAii+MoEWsH
S/DnGt45GUbaX5lI1VbjtYZeVilkTpd1UMYNLAWoLFs7pWg5TYwTRcjPpa0/vwJsLlbg4vJxbA2j
y5wTPXp7LRSDgCA1HfE6RlWutw7WeDLJXer3fy2xn0c7qu/n8pziQ1GT5EoejEfMajX4s4vXbxC6
+J9rdnNB1pQ8T9cfduafmf1veYcZYpS3DSWCZSo/jyyhC4oEibigdaRjObiMXKSOQK/3fegmZXvd
Vd2qRbg8C/rLNtvpPdri/boSpW0cvljhu0Q1/tdf4aj2vDz8569wlAgPEPAJiQDQ4w7Y7fLtRJpj
DwdoH9hsRTvfqZzepUsxncX71hWddDO/RTenqs4/v3C+BWppHBgLK+b4hUtCbVl1CY2YJLhekIwD
QfkuDojNy6dfPzGf+NWsfxjs6H3XXZjOVYM2vTDexE24EXOsCkppr6UqW/Fh8LVDgz1DleHtQBas
w7Jp4LTr450Calua7sVFeR1IQoaVVWHiDJJR51Vuw/4gpJNrxrNbmySB/bMpRGe5HroBIORKA+bq
x05WhFu4EMMAz6c9B9xK4ydy5GovU1TBCULxn/BssKX2CoAz3puaTWS4SwbIx5m0rpD8z+rSM3LF
nlCiF+d+kZuye6lyjFRbA1FGjr21J0lcmaRYqXKWhclOkSRPTShgWhgTJ+MdMbKtzgnBmAROu6Qy
p9hYamykMHKTXF9VBgUD69bgnEJ8mwDecgX1tekwalpsN+RrXN9WluivqmS8zI0QCwNrNRNhSZqw
6cFFG/W4nbqGVnt7lZb4hFuXUTjvI+W7EIXQcfdWwAvQn9QRQrOPzKskrpOMHGlCTyZPkUtvnCl9
bv0XBNJxDrVWOmhWIuqVKVjnWCatEt96TqVsE/rNWW+ZHvz3RUzHqSoEBuTvATwGODAPeoL3rYDh
b/I8RnDhJZxRcd+tyDZrqFNEu6vJf2JeVn5aeJN8r4iyM814VMTRtsv1b+0A6n1hhUYwdAp5GxHK
VSManHVph2J8KYazU3TVRiilgyr1h7mTz9TCd+qi8EL/PSgLYLucEOl+RKdiCmZnSCWvrjD/UHtg
MbO4kYvhLZodVOoU2QbjCABXRucc+KD/KKkV3hXEzaHwfS4LbyzwOg2QciU7zIxxL0EPUbHEkaZ2
l6fhtzQOvMa0Vl2MuYiIKRgt+l7qsQKcUa+PDlKm3M59gRWA5iSthvgGLxTOVaBPK1mXHKuEGRRM
3hQ9SE3q6RC61OjOol+ZR6oLDAU5yd5NYH6q0k0T7LjgiiGgafcQjhh3tQ3U24KSErTksFrn/FvW
hC6ppxZYXoKl+sSKxgMDLoRy0wNGSvuXDIsBuRx3EiqhlpJjfmZyCqNLNPqeNfWHEM1LqVS8WZS8
vKWskCHI1GTbCDsGv9MgppaebEXOiBT4PIt2JsVeWp/r0rvVfJsyaxcq5UXn59cjWG4rA+rO76ga
JtSXmbmtmOhEooehw1kTS9tf7AnaxC591C6GnhcdXmpGhnt5toFZivbaJjTx7UAcar4Ae0o39bqn
f2pqGMYgUlV27XVNwaWxoH5pg/GtU+LzRu8835whOY2bQJJsIedU9VvsKrqDkPsYgA3ruswf+rh4
7DSkn9CQUrTOzrUnXxIvfDm7m+eYCgHI+IFyZXio4KM0EE2aKPaUIdlMWbILqHIJ2kOQqhcCi2yo
s6c+Hi+qIXPMFP/eKT/TtfobFi6b0RhtTSydWYTkghJ4XGHAkc03kV7tGtgVyVh7gFy47yM3xqRB
pPkoV+dxp6Fypd0BGOc0O2tTbgSpPx/Dl4CjpCqBEVrlZireLA4nsLg6x9wAE6awIjuM9gmWEGGB
Qt4w0V4W7SJQ8RyY1/N43lbUKHTCDf+CgpcNdmsxHorrJ3RZXJml5d/l0kMt+ZdR4+MjkTA3NJeV
aD2K1Gxa2D5KciiyRUNGsNU+2EyI43UZcqnxKazikZHVj1vTRFATbRR5MVw/xvWJIfW2nCLUYI/O
0qUdKIvT3K7O+j1+I6U7uoWDhNIIpnB5eHXTbX59ix11iZZvIBM5EH/LMkuVAOJzhBrPDaqd5XPj
ChfjLff0LXqDiwVs7OJ0dApj/fP1DEQL5jgujrDIwTF+HkwN50JUhpdx4RJSD8xvEeBZBUUDb++U
oah8aqwjVNPYx7ROhxe495NreZB31spqcGUbdwYXTwxP2i/4yZYpxvXtLNtO0Ur3jDU2oIdT5fvj
nsQyyQtykzaPSNOGNOjzcxO5YcDSv8qpapvNZR6InhHhPtPHZ6i1bVHatyPk1sRK21a06H/9huWf
wxRZ45TDNxNHPaRtj95wgxMZ8InvCwIh2OOfic4i7kirCJDHqi4c/axzynP/OXCUlbirH+q76FV8
GM4IIQLvZIy8DPY5Uv38ZY4aQboPAnrW/vwyFbbr0XrAA1jenxIrOGIS/FjYnx77KP1ostSYI+07
taxzch/ZlqKV5OQXi0ZCjGMdgtvhDuIgwKLDKcmwk1N+FAzX8qyjh/i9dUai/m5VIHG30h5Kr1jX
mxx79zPjvLrDQ4jUYPJoBu8BRF6262kbeaeULb7IDT7P+FHiq2VGHkw686B40JGuZKYc3RuiPy/V
7W5/8g1/udxoeQIdRmfhJ+BHOkRIQfjf/QMGVjhaSw7sd8xCAzexlXW8QYCsuSwBp5xY5Z9xXH+8
bjqjbDVksXHRPnpMABoKDaynwRZtRNbt8qZMbASbgZ7Xk21c/Xmk4ScEI9lVttWpc/TnFIwGL+KW
ElgXjCmOM/1Bb0EDF4xvrvuzkr4jfo9efo6KhXNaNenLl2qg7YOSmE5eKx6hazI/HSup+P6HKgQ1
W902wTQsXAIdLYr7U7N7pJ345+yimWGKqD/juHM0u2ExioP6xxkSbRIDEAUAdGdymkt/rz7ntnni
0Fo+7/iYgHzy7/GOUqtqCGpJ0L7H2tn/Ye/MltvWsi37RchA37wSIMFOpDpLsl4QsmSj7zfar78D
Phl1JcplZdZzPWWcdNgbIIDdrDXnmHVP9QSfWPLj7y/MBeXi8y1dzMlp0cAOMp8bAComCLIH+iye
WJl3yWk6gia7GVb/pcLx85AXSxI+OiGXfIq0GG/qB4q2zH+5Cx9l9kPqT9XN1xPuRaTLMubHE/HF
bc5VBlUcsJaxKnbqS9tuCB/1h9OiYXpV74I7zK5o65U9bm0oDavqOVib7T9F1A/akA/1iWW++/g4
l4tYILCORhTAZbxD3cZ9ElJh6vbdeniYiX43pZWD08d+Mlz8zMNK/6Ik8qcRoV6RRGJT7PtkxDOK
ts7TRQypw/47N+P3v789f/znWVRpNkHN++SQyuvEVGodYATh6HpTe9VXhYw/7MtwechEYiDNWBQf
F8/NFDjb0wyuo3wTWSHOyZdCV9wyLbe5Krn0nj2kB6tucryJA0z2VfXO+v1MPj4zJjSbSHYEB7DE
Lh2T9MnkWbG+T9FAsiWuCBu/ucjW2iytK1Xzsmb00wLlKWZ7oQCDmBUSiONV57CuqY9J/CMl0TR9
tYEWVBySpTRbmbhrzZFmRuJshuDZIaihUDkXlvEGretaIZ5tsLBat/JPSTb8tkl37CTdWsegnM3H
0Hmzrdyno+3luUEr6DaljpKYb6nSUwN4ham7mvqBg2O4F4lyrkqc1CppnICuq+x67LY9MZ52nuzV
3vTDWjkEkfNIa9INDG1XJdRluVDNidaZruxU51QQOhc2jZdw2E+03M/saadX4sZIcBvTdko0kHLc
c6aQ6jFEz420K0bjnoblzoZLZpU9fZD+SS8cVyhPNFB2bLU9KEdEwHkQQloubuaSOuS4TXc/zW8V
vM5IEM1HcEOfUzSzYq9gn5YuCYFWcZUn40pJqhXnHK3AmDy3FFMp7k0EOBBBGhV7kxZt72xy524o
NFr2wE26B3k+57joE7NZd5PwYXZivO1ICKNpq+wdh/57KdwgeRxy+qUwhO3KnYndqvuXCrAJSRnr
HEmNmKzbdu5cJcEYjKMm5sCmA2jU82MaILS16rWI2cg40KRPeYx3XT+Y6Iu7+rWW81uM1SkYrUxm
9ATmJXUKyifUAYZNVTV7h9Z3BmrMlGDU9OvaJG8wUG9obbpmNwIeUXdVxXlU4rw80iV7KuKHAdt9
aUp7pWvWAWYZlKgre3yxRnWTo3xTYoEVBMe9UxQ7y0jdXGRXnQ47Vc9v7OzOqAq3JHVM2MlmSIi6
ia8nTvGaGXlJdCSAdzO3pIs22XWfj3tTwo49S66avSotRThVhnjwVFb93hDJNhrsbYvlKHCkVd3e
DtjdkrDzjPw+iPttnJ2SzFlPQ3CMm3HVoKNGuwIP4lpJpg3qLGTd56oGjGWG10I9aclLpF/ZmbZq
gbuM8Wqo7nl717HBi98CLhAj14Z3u3N2BtEenbrPYS0bTnc9F88SdOV5Ms+l1Wzq2jgQ0LeSJPTz
8Q/hUGsELVDjBkfEscsLydXmn3S1XZO4DdJWF1a20Q6vk5L5VIfcYLC9SWJYOXXbvuBT+h7FFIzi
Y4+tTrbuq4wsVRWaYvKrMK4NHW7CgPi4aCgMNUBfzkUdvzAdr0PN9LKp2InxHpSEi8zJS6tvTa6s
E/um5OCboFFWQtI7SepdSlzrToIFQV6LaQW3aQvpSFNojkz3UMi8LroRCSCsrAEg8EwXXOOFF4IE
T1iLgABWwlQAvh6QAqzU0PHD7AkPygIPWnUV2Cd08LWKiUs+SSWptwSfjk7kJtSxegKIjHYTRx3h
yPGS13oSQbiJyresnzfBGGDhF8x4Ooi40bVJO+3N0pNqRGBLcxg9jabcOrrYhsX4jbKEOzbFqXb6
J4VI55k2Dr673VxT2xXpswRALHnsxLCBjLIZ+F9z5Bcg2CuJw41ZGJsEbERpyGtrmqE5NFdSWsE6
hExhTeu+l7ZRPbyg3mIqfjFi8zoi5TiOSbuumxyxPjpU56avNY9l+WjazSGcyoMcX5fiqWeaa3PC
f3hzgjai9WSskJ6RzNxBzbHvrWo41E5Bcawfz3me3GHmP7Y1CayK2MfI7g1tODat2A9IwjQl2nd6
TJBnvkuo5No5aRaC7B+yeucaOhET3UzQYBnIftfpV3FdXpejcmqYYO3stR1DP8sUN7HlFYgUNDuA
noQs9qQDgDcA52HZjTdZIuYbwH8HHueKdcWrUU1MYwlwdnzOZOOcGcZbMLE+DQ7p1fNL1f0MHKD7
mYOaB0FBiKmAgotG2TQ3jGNnaK4RP4IH8HWlvZ0tdE+sZo6kkftMJqeBlgKNVRltMoKFE6l/1uen
3k5WjjjJiLisZlolper2XXTP5sdHMrPv+8lXAvQg5etIQmXXlBshY2XMJ4R4094xyrdUcvbgdl6D
zkEFTHolEa7QiZ2O4Ba9ey56+Ce2hogqTMJqhchtN2vTqzYHtwN1yoaKl2hv06KO1s2gbVKz/NUv
f56qZ0H5EUQ0ptd4rLnKcJVHgxcJ+k8BLDAQ9c3G6Vo+q966UWPpe0aAbVg+Le8XOCl7WeucqLtV
m2yXh/ZTawoupQCt1MsnmVupBF2OGszkeFSGb9C4AUMOXhX/DrZcD420JpjIDbAgRGw79YZgvDwj
iP2uDNW1kqEVJKZJBUGva80xKtKNvVRlTeouFHGV7KHMZV9picOCVhyzUIXgdGa+IZmAzChJdmn6
rGGU73Oxwijp2RPV+oNMHVmRX6yhPjvhXmUxKuL2JmzM9aRl6wT41SiKbT9myToh/dYmLa6n26gm
pGI1840DkWaazFU5RGhJ5HUY6KcEnZ0onesMgFELlzK3ZnCG9A/yp2yM1xozU9o89oKNdY0qhpXc
AvtoMHu0vMwdfGmSicvv1fKuJt+gdSTtddZdjcM3ZbCBrWBBr7RdmBg0UBLKo+BOIh10TrcuQssd
9Z4S/Y9GuY6TmuL0bVCD3o++SU7ht5R5i5G9BKCkONyaoYND1aK5etcG8l6k2bZVEqLDfxTtD63f
gWnz0umoUXW1p3kPWisAOpNPJAI7KYwemF5h4+ZdwSbszgDDEub2Wg0HnwS473qpPplxc0wC2Rvh
mxlNu2vg9BtUNvSBDU0njnXQPfQyTBDLcC1xzphUFhZ429CJyd2pyQCab4v8FMNVYyZYAYDbNqbm
NhkucFoKsXnDMcaX1HYtDEhjhUmj5NrohJcaCnNAyHKU7rOO21Xon5OzNU9iM/dU8azUtYb2CNrj
ZmjrtzkotknAlz6pJEzcN8012zRy6DlsTPcphGhUlZ7tiDVo9Km9V6SXBaTRj9rKsF+KIN/K7OTE
9BTPj0L6qkLwxzOtTeEHIq6ifMrs6mM1i9lQLy4EXAeHxJNOWIv9pRIVbyJf8r7aw/8+I3zewv/v
iMsp5oMDQG9guDBi4I9PyoaUQm++X05+vKUU/eh9rIq1/OMrCfbnwxEnBweQvW5S1v509mKflWmq
9L0fFR7Yd6v6r492qkFliXKmtlRAFlX9+7saS/IluvbZBI1rZT9Nfff3o90f6le0jjXA9bK2KPMv
Sh2dMSTNJPjnlfUwgawRhT8MW5OjwN/H+cPrwDjU/BcVPh2Ai9vIC1PM3fAsV2x51L1RPxbGV37U
P5VtPoxx8QKkaKfHeXzWr3Q/P+GTd9laH4dNv548jl7+l5aTPzz5D+Nd/HaDcJo5GZ+TXX4QnvS6
ZN2Yw0qQBa39kvbq9qs37SKu7XdF5cOAF3Wi0eyYNEfKycM62JMi90vD/b3APcsn/QkaF3a/ryuq
6qdqBg3Md0/u4mguqVWRqeNzt9eeljhOyZV3zs1iAPsPxlr+rYtPGHsGmWekaoBIVi8KfRU0i2Ya
qSTHJ+tp3i01XDgM1yzJd+wVpqO+lR8DN/+CR/PH5/i/o/4GAb+bOGZHhSXVP48q3acmXjd99UV9
70/Vt/f3pV00JbI+ilVlfC44b1+Pr7avwbTotxRsOBSpr3T2N4X7pdf3jw/u3W0tf/7utrKsbXtj
fF4kKu0JCDzaHONZ3ZSb8O7LevCfxyL4U4GCYLB+fRxL6ZRKluTnfpOfAJX9LvQN1+UOSvCX1dkL
h+I/XwEaflm1bWAdvx1D7+8LoKHVOfqzvC+6PWLr+DBvTc+8q4/BNqJG1LvVXj+mGwHyfTG9ffUV
/ultAa6lsyOzfqMlPt6qg8OuysxnO2o4lb+2xdPfJ8o/zmLv/n3ngglVRHk1FMFzcpzcaY3S1AOB
3K9o9rok4O6l6/Kft///az7RfPLs/u+az/uOXXH88lHiyd/4t51N+ZeBVFNmIpJZG9UFBfCPxNP6
F71cx8JExAtI2i1/8G+Fp8YfLX8JlRR/ixguPpN/Kzw1+V+LVHRRYzoUaqkL/1f6zouXkMtZuk0M
hNLUUT7FHQQOyqtQrVAJ7KVzfZuBV2JiPmv+uFbW+WY4RP67n+b6nzn4fVF7Kda/m5k/DXg5mVA4
qRWdAWt1X6bTSi6vFPGWIsW01IPaz1/MmBfbhX+GY9OocY8OReGLlU4Q9hqZUg74pogyFF/OUySH
17ku/rsEb7xlpGmzIUF0S0TfguX/+DX3RpIF5kySZ5ft4rxdRRr8dmblv/96F7us36Og70BUZ6hw
cJWLb1q2GskxU0apchJrS7RDCFVUQJOB5P19pMsOyD9DsSOVFx2oRRjOxxuK8MgYVsRQ/Sa6l09m
5i08kGQjttGjhXjuLiUORDm1XncUPjUyD+/MV1PkYtq8fFtQAXMVBIJwHZcKzXnuTCUY0xTNqzvc
9B4oBdCcLpqPG2Rh36az5RsPSbaShVdhVqRiULpfyhAu1qR/fol3F7F8Q+/WPyDD9qQILmLYx6dp
PfiZR2tB8539dBd/manwx0f8brSLzeDUY3yJltHKnrjh4imQrjTtyUGG+/cH/Icv48NPe/FlyInR
VqnMOAs73kHrZJf3paF98cL+YX75MMrFel6YdJlyhVEKzYQfRW0quf77fVxs9T49nYvuoBPPQhXm
MgJNgG666svHORrpaOzb6auP/Ku7ufjIu7YZpL5hLKO23RRNgAri6++3s/wTF/Pj+x/MvPjCh0C1
xGwxhKRcj3LmjomBsO5ObqtVJT1HVF+68cffh/z0xqGlYqPM8oTISP+UeNlGAR6cUMXuhtwWhw6K
r5UwHmfx+vdxPr1xH8exLm6NGc2MhaYgLsCSp+uEGQYgLu7/HwYhTM+WmR0VQ754rfOizme9YxB9
zKn4qW7SCWCx5Rdfz2WjUWPT6CCU/j/jXLzYgYSVLq8YRzvDQV7jG36MHiirr0H5u/JXkJ9lsv3w
VlyMdvGST11mOH3KaKqvPC2jYRc9kTThGW7qxeevFulL5dXvuzNQhJPPabNjwTH/YcqrA2OaiX4A
HR5DYs7QIBdR6EVO/2JL/EfSx2u1Vb7JQvVFq3AolouveO9fXsPFx6aVJm29bkLEQNv2ZhAaOAal
hys6mgieC6IIpPi7pUzb3CC/ZY6eZIpu//3L9O5n0C/f2Ak/p2lyCaCVsc+JTd3dwBbd/n2Uz0st
TxfRBvUtMmetT6kUaVuidTSWX/so7jvbDUF6Oid6RuMhvmnQ/U8ewMBmle6GIwVfv31Mbr6K37g8
LvzzyN9dxLIKvlvl8imQ+2DkIuaz7o8esRZ0NldgW3dENHj/ySl92fl+eqvf3/fy5++G7PlM51Zj
SAul/Sk/Eayq72cP/uWVg95McYedtc+POO02zUq5svYIyL9M/Lo8U3+68Yvl3YwR1BgzV9F4+r4n
5STfLtUC/fsImNJ6QND3HyiRPk3zF4/8YpWXsjEscb4wTfn12r6Z1uGhOtPD31nrcVsdzFXzoL2k
G5j6X4u+LjCR7FUX7ayu2uZv6Srqr4+/O7z3hJxxWn0KZps+U+4MZWnMdaonaHWM07BVa772ATx3
3u9NpOwG3tPOmd3UboBvdbT8ZGzRwg+1nWmWNOYC6No/JevBoLcZhvVNhDmxa3OvHyIvCEIvFwTI
wn2s4CG0ttho9UKPNz179mUMiwmBW02KLEC5M7WU9wEFugg8Cfl77XyVp/15HeL2oeZSX0BW+yk8
z4jyMApqJtMkinHq0+GhmJ+b4ovPmgjj5Yd8P22j+AK7oMuLkNVCwHoxjY6YLKnUG695FlILShK5
yO+1uFLmU1/J4WMbjplMZHCW3fZDiqd1kGf0AYtZKfZrjMgDcoBIm2+MaLbOVpX2xF3UZanSys9q
baPOUXobKDXGUXKH8hAhQw2RX+hisemPjYhddWxjOi5GHx9Qo+XnSusKCzdXPTTawbHzYSKFq6Df
MMxCkg5RJMuP2iQrgOpbcifoknSTtHYUJT3ig9XPGi7dndUE0haSqJx7QRcl2zDFP+TXRcxvOVZt
ep3LznzIcnrDZjL10NjG8M6U2pcEgvqmzoXiadMcYy4CciWFxF7EYwGeNZt7N4ClsTbtjMPaqNPG
VwcoYKn5WitT9BSYIflR0DdI4yOnvcrxtVZDeK76UNu2xGMEGOk5DNJdGrPYFt+srokMH+xfTTCO
0aFUd0ZJCjeiEo7tDqJUky2MBi0DtRBm0NjChmYSyRh7p1VzOmmw5wqQ0moleU3fkhJTV4Yd+pM+
N49yJfU48iBoik0eVMZ5pK0FL6mwk2ZTpkKKr5DL0f8s27iy0O5b2vda8K7Rf0Gcocx0eeM0uNHE
2P7iObW3qmqEZLMOTgEAoBlSIij06kafdflYDOObVSs4xUSa09Ejtci2R2Vf8Aut69lGEBsPaC2a
UzuXPHfdNjeJkhBZ0TvtOdRGWmjK8m4oGqa24Ps81H7gVPdSbHAPGYc3NZzOWj2idh2swmuMsPKU
1iBrQR1vywlICekgY4imCBhyW8504wh3KGRXUsZskxh9TVu9JUekm/BRirIpno2xSHb9AC0qESpc
8KX9pNat20Ii4cgGBteed2pD70hU6xizSGkGrtHrP/Plo5fU4lfryL0n08+GOofDBJ90spIygcKB
yJqNJsRVIEbpwLiIZLGkaISrhGmwCdrYx0RqumVr38h92XlJNj6CjmhuOws7tFg8LIRYh/swC3B8
huY2NOTXVHNedCGYdGSrXkVKtbOr+NBb7cbugnOhd/4CWICPskun8HYZNJfUfYaAaczKmilLkTaJ
bqeeUHtrlxTRVo1S9Xk2bfKDbMvKODSQNsRjdNVU8RUHIY1WmdOVMSeJpzUFAqlITzdma6pPNTqh
LiAloiOUhVQK2UnoRTTdtdzVHtwGpBjlcVosKVpQXuci3pOat1PAAuAbhnIS4GM0iSlREgJSoqs5
nXliCb/8qKjqzsT059qxPAGabn90DinHRZ5th8a6a/KR68gTOtrFhGnNHu6UfjS3ltLdZVUWuBma
qtXY1YCic/rJwdRdY2BumNyteW1Jkl9Nk9+GAWlY/YMZFr4jzerj0CLAGHHgHDMyFdZ2HhPKNj9T
l9lSqux2ldq1fk3cUFVBPtQFdqfIdiMjfSw58pR6f5uMkxfLwGND5y5Lx2MXBp5Nh9Uog6tRIelN
yggTpLWddPqbLAWrDnevVhCtrQW0vXXjhzIDTKyd61Zu9LWqASMutaxx6wo/YjH3+zjj5MXUehsV
pD5lc7Kpe/kux55UBIKwroykL1V65D3FnRqP5yjGLNeI/MwdPamF5Mdqdd1U49Im92dBkFOD3d6N
8sQ+jU3trKHiPcyaujEh3Vx1kkpxOVSadRlF4U6pheSTmu03ufnYm/il9KjY6gUmZ8Af9S1N5gh1
QFSuK214wjSLI2/M6J5HZKJPQVWv28AIDlIbr1SWt0NZRIh0meLXuWbvunrc1sZ41+ewxdO3EqUw
8ReLZomAcyJPkfNm646ZUyF7dTtw3FgHVvksGb1fmuXzGNVbhaAJy7KJ8w6f7Cpd12L2bQglO1tJ
yebQDrBzdNeEoMJPBw1lEPIermtHOiRJzVXTu7PNqy9h6Y4c8EqG9QJ8A1UbGTQNPrO0mDdxaaM1
qh6X+PgxnB9hYmA8CcPorKXsWKLZoOlONXNDsFKDWVK+n1No/4B4q72cazwknWO/pDhr2Uz9VDhX
cowRLGhlXGL6tgqsw2QXL60ZVaCx7bcpKbeQ9XZ6kB+MXnlqaxt/RyqBtQwfkKf7gR0f9Xo8VTGZ
lmXmnO1UegIzw3poVW7aTCcrTw/FiDPBlJ9KxYk2klFs0poPXe01RNLo/1r0H8Y5d8A+EJl1LCTi
j2IpQryQazBLRvb6U5QXyz93i4L0aNbhdW1Zvh5HJCtK49Sh9epfirwMbzJ+kmY9WnmUXCVDicPL
SaGvRC2i1sqZ6Nbn1D+comf5CJ0JUpBRuFIidx7mxB9dRvCmyFX5IYyGUFsLeYqUfWLjS7N7EaBE
7ULlDKgm9i30GF6kOjXxKJPugRCZNkB+2MwlQFKjpB1OUyEmXy3agFJgCfzDD5qGF0/u8beWSQY7
I419Pc9tF6MkkrBGL5FSKnPtlnY1flekFMkHTBoEM+B7XrQkjcBeQSjSrd9yF6WkPIW5L6+s7pRr
bfINapLi6XKWry0xyLtcxTbIpulRgVtOaKvW1O7cDCPBKDmmhijLkkMcYqcda+2tmyZSsorQVOI1
6GYgKtIcP88O+BsgDVnmxVpXf5vyQCPZq0PCNuaWeoq7mui9JoD4YY0D+a/hEqKFMQ1pSUxhEFGg
lIRE9fa27ktzuChTtMAraptyaRtOPlE1KRl8eeMmjQjOjtN2b6lImrcgZkOIVm5ubmNmknvFaU1f
N8VIWmTexfSC9aoIEbip7A1lcFvVIl4jhk4Vcyx5EExSd1DZKzSW4yAVtl+LiDrRgMbGtnD2Kor1
1hnYka2YyKdsUI6kOe9CqT31E3jsypxvy9S5tmeeVFVZr3ls+lWpDptscvbxLOvoTWzUoYn1Q81A
1WQZ+qMyQQbfkKWhtfeWAPDSSWSUzmM9HvLO1O/DOdR3tSQFa6t2BO4wGyAOgqzBPlNsVu7syc58
XF/37CH4afK3AKJCKFvbokvLI/SDehtNIthWY6G8yZlc3hDzcUr05CbWbV8u5h2UHp/wG+IImQqq
alO0eGx1Olx1v6ukET1Sj+ozmn91CvNfOHTA+IfYzTFxb9pR7nxTNMpNC9toM06WvGbVKPYRSqe1
BUkCd6yEwLJoDwr8mp1sJBOjRBXhi+r9nFsvkkkKYwzaiWPPOK7seUjgDPWG5xiwzqy5e1Am5kW2
w36nhk96M/BRlfmwm7L5J+a+s6PHrpQPt6hdUHGR3REHV0OlWB7u65h4izl5RM21dtLiWVG0atW0
6jnG8YgsxGiZ8kG7WH0Ky0aezqFiBTtkcg07Ecg3WhjvCIRkZ2RdJRKOBNIzJML62huTFWRl9fCq
rDDCFcz9TWLYZlFBxXTYtAjqWGrPaZFtQi3zpwpxk8UvNDfgyQZYtEHH656YV8CR9zW6UCbPh0yv
SCOsfqah/gz7cl930lkh8cYzuwRBVkqsVz4E12pZvkQOKLKYnzeQaP60TMzeMGXm2srIIUScUnlO
3be5WwD/yiJOi3wlRB8qI8nwKNKvlCVRMctRnpZRdZUFZFPqPWGdIiYBLMnxrioYuSt/gIgxa/a6
d0CJcQOLgxtD8ZQIsM4yaDrVKr4xiQV+YEDVX6DNwJUsfPt6AGhMJc3pLtan0MtKwSmjrDuAIsVQ
3JhpELyEhsH0botrjK6sshnn9JDMVaFm9ioZw4GsuHHEl5o4EKcTge3cBRM1eh1GRbqvC8CKpxxE
zHL1JP1I6+y6Gi0/bd/mpt47QuxqrXXRam0pSbiYxA/mUO+HZv5VIP8im0P4TaK32y4dYEoh58fD
BHYA4tJpHAt1QwsFTeF4a8WmdtCU6ZdmTyjFZ1IsjWZnU0uOOyVzM7krn5WulQ6JDBw3ypV5rQ4D
Esdg3lkDODG5M2L4Tgjmx7x9g4kIL71rHfSjM7rHlOPZ3E5P09zhYxh7C8dYELcojo2onyJXyROr
f8lCYcoH5r1k9tmnmlvZbDQgU9MyP7VsqHCZj2XgahFsao/1Uv7BzrX8PtoCVFlLiiQO/ERB8dea
44ZVXCFXLRuMrRy009UcGeKYJw0ba2BG63Ac4bUMRhOueMJmSlGpt1lu1TTvd0YegPM2i07lW+GQ
afYVEZ5ouv1sqAJflwtSyzLJ7n62VlU/zCRvzW4yZcGLBv8mcTuyH8hFC0ySL+MuAfYQdaG9k/RA
wnQd9WsOmIjlKtP0y9pwdo0cZHdkakGLmaluxG1vngD2EOlo6Iij1GiYnJUKTe5GpoiNyDyP2e4I
kcihq3PjMaTwqboeRwUgipiH7J7uY7PLoloziDPVhgdbIkstB1V3Tiw9e8po4V7pdhMsa2+xcUp8
HK1RSD9L0rsIxRvy3nINtcvWVqSVnm7XYbHKJlvc2vKI1E90HZw7STTfJlUD41ipQn22QpvVZIz7
Dtiu0McXOYolgh6BzccrvS2rb2gPk8cwGYPjVFrI85XqupTqcGMbE6fctv1mW7F+cKx8vOqygmBr
JRuzncThFBOIxMlFKZxWwlI/iQPbYPkNfqPtm3HUM5W1o7rv5BHjepRR8u7a6BSnxNslzih7oZYq
h8bImEEn+IdqrTlIEy3H1Yso/dYMjrrNw2LyQl6/dVxG2blMmAK6hmOFmQMQqPqYVD5BLuOW2aby
OsUMqDmkZXTsh744GnWvbmgaK17SAwpFpTnUv9TUtKu9pIcZBJCyP5p9OOgHi3vBlxCH0i0F1PTB
jgPO6VOsp/gPSqewVjKi/Eerd4rbtBxEhtRemJzwTQ4ZGwoCTMqRnAUTFhxZe27nEYalUtbLznAg
PGuO9DK6CmtWGtcsh0r1YGW07tBMitsMwZuusSUI2ow4xLhsr7okDr4ZQ01VzZlSeZObbf3SGDah
1300rk0rYctSyLN4Uznu3AO/yR7IAoxxUnNa3g6lrfhBaA58qkRdHlstw3LT67FXiYm5kMOQQnhe
6aDgbofJDauUvpszyCcnkGDHZCDFBGp3/LtLuilgwrk+xpbiuAlUTrAFQx15rRjSgz6U8VbSVO3K
CInpAK+/vJ8l/we1SCv8oQeWtOVcawSgIob0yDNmFzq24qRUc7mu5Yx0s9oW92gag3NtTdV9yYf6
2tX9AGFOka51laA9YBKzWwKG8wqjpGQZx4PfMwvtHauLnhwzppkbGAZ9FHaexyar4vPUTqmBrYKc
5ZRE2gO6TPncj0IsqcAVOMzSScJ1UOnTYwbxknpcK7X+GDfQI8ZeI4IgipSF29jh2aks4zmdE/tY
NqHMg9ZFBJNBt+5GtmUqrL4ellNJq30bJorllt3wUAG8gwPZip8lL9yhq3S9hnAwyVexI8CZzvnY
vibqbB/0MbEj1xit7pkpoX7o+IjPTaFXBPGmNUL3QKswKkpx227ZJsueOvBHQtPYmBQ5+eTOMDyX
rS7vQpOWChOc4tE1Y6bN4qT6PhfleC+BAHtNnbLajmmVYNNB7ICoe7Knpz4M7J+VlvYcFJTsvmu7
4ZuosvGc5kHMzqXB1+yZ+mQUhyDgqJzbNZEEUsbB3qiS+j5KdCivFECTw5I8L44Gh7yHnJ3JU2x3
Q7YK60z1xgSxiMnExuc9mN21MDvLJ0sGPfuQEQpaUrdhkjNSGIWVgCjU2OWTk6tsEx0juG7YQFuc
HCGEmZKVrGMrCXZGI0d7tZRRWTtFddONRX+VBor+fdas6NaQsuJbmbZ4B6egnB2WPNt+i0mV56My
2ZOVMTtsUDyI8ZN6cjo3U9SgPUkdNSJnhDgCN1oXaylNQGQGWgoXYpiAB+kgG05kKHXqqpeHZi1n
cGGp0Y09Bzi8LoAuRbWNKJv/Mox6eM17zv/U6WEeUWNkFXKjtO5Yh+uin1fzrJOkGSbafVAqM9ih
1KBNhHtNRtCthxIzbmeXrDgkjeJLE2pt3lcz9FVmKxPATpzWha/PCjRg00nZQKzUrmQpTBopLYEZ
EWZ1rYU8ojtJ0RMKJQVkMnOfhRi5j2bV5Oo5bWq1GFCwTVEkPCLNVHgolRKzcNnVMMw1dbxaVe4y
eM9K7WeisCyAu4R9ZrtBS5Tw19+bacplU0mjskkpHm0wKhmQGReNWS5Dy9JFcTAqKFaKzbiVJR8i
7rW5qfygXU3br7qlSxX/Y5X/44gXVf6qbKm6a0vLXua7IIZxNRIjbo/5ta6TMq4vBQvhfXGbl02M
y9u86I7WnDrovjKo6vde8Kt1M+6UAourPagbukbu11Esl+qHZUjTWrreuPVRsl2IT6vcJDK+QHQ0
pl1yHAYSl/UKa+3q77f2pzt7P8xFdyrB0tPEAaArQTk0G/Kbwvkf0s5rOXIkydqvstb3mB9amO3M
RSKRgqpYxZJ9AysJrTWefr9gz+wwkViie/6bMisjmZ6hPDzcj5+THXhsv3vdzBL1IEZDxdVEP9Lm
sb5U2tCLHJ6dGDO1SDC0Ifk+mGzoLfSTnxFh9OvWrsqrf5gzEMo0oK6Fkfyy5jbmddxwwuhhP6aP
IRm/I4R6lhs9pie4k1uagHfxzRZNzdqKETL/r9HFzqQXxyolC6OgX3mI3+bQUb8+rrXFemlhsQ1j
aUwQssWCmQQfSv9WmaNb8kbu61aWGJ/F5D0jeV8UirWOtipVwUoXpCdxf0YOmr2IkLey4dXZ6XVr
G2Na7vPCj6a5sbFmO4+8KmvpTio3kOJbJhZ7XLKjOgsGTOA9n4ZxeJxi0mNNM739/xvKosI+q+YA
fzF2nnuPm/d0pO15i7xu5Aqp8cfyoP0KXY8M0FKM9sXy4BOaKBMOUOgU5G9gt3JlJBFij3btjbW5
wt0826KGxxmyLAi6F05Ia+aJqip8kIKyRHVNd96F+/xWyHNI5y3PvmyU0JbWFusU+2rr0OJJwsLL
HoYbSzoMv+ozpMV7Hz4YK3mqzvW79GYLcvi8oZdXimUZNAJpZB4hX72c0SHoNF455B8gYdkFp/oN
OpI7QUHTfKZw5dyP3teb0k1/ogGjoGS721jQtTv0pfkliIoYeZzJ3e7qg3xjHDTgRsFROZJR9GJP
2ivn1+2tuilahoAb6QBNzcWa9lNmVtREcSJl86g6Z1gLNrboloXFOhJQqhFte9yWTvdZg0Sr9X++
Pob1jfliEIuj1pc9yqki7oANco/KAArMBxPJT4QLEvCxW01Dqx7EUW2QF2RQuZMvdwjim4VsBFzG
HQoQCuLuLdGyIW2szBU45vkAvDCz2Al0qeVWLe58+/fqa3KbHvJ9eECx9SY4C2CQUu3yTUGu9bvy
hdHFXan3I8gIUzjg+8GDqqLbJaf4ILnQYLxpzqSytwWjtqZzcVMOY9WWtpjOpnTeBuTg8sT4GiDG
/vouWb3IXoxscV22tunz0BPTaVqeMdCsU54yGuBnuThOY7J1jjfMWQv8mg9jhY36CAfr9xLGh1+y
q7vTh+Kebvc3kQvfYkhEv2uP0nmLz2r1wP17oNbiSDPOwO5F5GElsqeQ7/TLLaq6LROLM82rxS86
YcJpKL0HB6uuN1Zry8LiSCsN8jFqyPSpSQ1LifXQZerx9Q2x+lyxiaZpZzQc/l3sCJRrA0kjD/Mv
LkM3in4VRwu9Z80zx1/b+PLVI/3C4rKHIKWoGQ8C2P9P9kQgxl/QjHR7j5c2jDWS2yb7YL/lsFYd
JMQ4qqLK8OkpV2RY0OHkBs9d7KIK4KLNIb9D3HbvHFGbdd5uMtmJzb28Q1/aW7guRwfiEtfYE1GJ
dpvAmKcf0ps/ITO9tk9eWlr4qyaaWqvNn0cmaNRCV0t0AnwIEPaaW/5uJ9a+/bDVG7Eadb20unBZ
SgfCqaqwKq5oSuoBjIzTQfFQ/Nh++/0f+/Tfq7fYp4Ml+xk60H/sGkEVB/g2O4LtOhaQ237Ztrgy
qbA4CfQc7CTXYsgNxSDHj2WIBh3zWTqV1NCGf1wz4aA5pwCGFDDfxZiCKGsLvEi8U+iNPulV3sJM
A5fP60d8w4qxcMJaLBf15MMfgzjO3iBLK8Vbjt5YtQHgHTISSKeMZQTepE3e96ABd2o2Iyza50P/
qchrsq+JM5xJh+hngChU8m2rmPZ9l1VfANWIgtII88pYSEcr7uGEnQflET5AkzRTXxmPlaJ0FNzU
AapYbYJ3wvki3vsdmak3cW3DWSzlce3fq93Q9eSUfKSlJq2IXbvLlbPRSBAiIeQzPoT6QIWoDKCm
rmvljWYjV+PWDXknCX2m3VS19TkyVKgei85I8Qw2XMKJZvSHyIlA5yHB0+9Kv6jfOpFt3rSDHx3k
IQYbHGg8B+uuQlcysrP0MElz5jnQ439WE8M/IVbanF9fzzVHBjsaeBb0GRAXW7rssPGzUIZxC0cm
u9U7oaEJZ73QYoQbc+spIPbgwou9NLb01pYV0pQzYSxFZTpBd6G4Q6b9WG08SFeyITZZM0WzaV0T
CZ7LcNLwh6asVI5CV0i9W6Rlve/i/HY0ut+nvtM2Lta1CM9WQSDT26XCk7aM+Evb0CzQXOjBpx7c
jxSUYfXrTxPpOgTu6h2MxzCceK8v3MohuTC6CBgmtZqVRMXoUHhZAgVYt0Xnv2YByK8tKPRI9FiL
iyAt4oRiDUddVSG+iikMnRu1sjfW6nnNL/cEtLQqCTh0YuHRW76BJ3OQAkjVYzRt7F1AZTKOgcgM
X3QI0YyWKyg+1JYKQbO24cpWboFLy4spVPsU6r28Yt3eClFQczgHnsVjX/NGfRd9hxr2r8ZHyAPB
D0rikYvAxE0vfHRY5GUd9x0h7P18EJ0vNJ97tUeeE65lab/FoLk8Bwtzy/ar2ZoTwxgwFxs/RutX
2XwEt1LZv7++E5eH+tmK4DKBiwP/sSSxQExtVuIIK/oRWUL8BwCMs7zJ87DcjpjhHeHQJ8oM0kO5
CMKHabSzVkMtoUrPCmEsVeGNG3T5bFpaWO4HBV22cMJCVEw7pW/3RnhjFp9en62tYSx8UyenSdOr
GDGN26RJ90q7yasgvufLE/U8DqINjcuTHrgl7YA/W3lvt5iI78wbOheOgGp2n+qvorN1KxBemzO6
DzSF+8Og12/hJHSt8x17oCXZ0H/1XXmEUQ2KpZvX5+x6h9EjLpqR6W+gILV0EUNfaAHchQAmtfyO
UhFSEB2YHRpObMT2cjm7nRzpPqpTa8M5XS+WMCzygA5t86a9OK8w6cUoDvQZghG/eqRDo43Pv569
i89fshrURhxPStllyEjEe+oQrjrfApLaSDM+B2WXGwIztMRbVAfIAi7Zciy5h4ivBkUCHqfIz7CJ
9ADGm2gfI18G5usrOpqUHLlvfpUQ590ZU0U5sCsB1SfTrLvBENJJr0IeaCe249lNKGjgau0YZapz
kGr797TjNeQmnWmc0C7yh10iNb9ka3pom+Y7X84FMwtcp4FODd7UAN3LcnDTYAIWCy2dG4FP2Jdz
nnuJkMYbGrX4bI+280OfzFZIOXD1yMDRAfI6ZBv8+r2qhPpRNpvAtaqyOgRJB+OcpvR3ctsDJqRe
etRZu42ZvEqh4t9oxdQsInni+atuGxM0Q+AEVCJFtBSdgneyB/kLjtymCUTUq9zmKfSUfCPEWDsA
YJFNHTC7al9RPTtdbqv96KQ0X8Dn57ezEZ2rYAJQCsEKFGCRZNLHoEKF84FgGVijFM71xiG8ihQZ
u0KhjK4+vgIkCwsHLAWUzCbdQozGEx11+UGKoVdo9qJTHVa9rQBn097CHc+w91q9sCfmun6Psu59
cobCkZ5BSEI3ZvgqGBCjMzjhikEN7Vqrfgot0AM1qiqNN0AwglCFcXRII4j4lIDVoFVjQyRcuMbF
qXxpcfmUysBKOGjScvibd3L8o5b788wx1GLYaoP68LoLXRufqikUGSyDfrErH9DnOqsbs4Xq/XyY
vHwPB9iBdsxdcQ5vy/t/8qf833TP4h5bjO7CnnCtL8ooKtQ+bRZhT8xn6HbHwLNJ+ddede6P3e2W
PZEfeM2c8LQvzKVyC7FC9nxC3o2z7Tm5diBbCJMvAFx6L+meeX1CV64GIh7aiUXtmE2zOA26lcSw
q4L+1Ae5fwO9RHNGkzHbOHQrF8SFlcUZaFGDLuQYKzlMqxFaRE999J+YQJVCNxX8C0RClzPXTils
3akAn46Jm3bSvi2rk9O9e326VgfybytLNqnMqIu47Vu4Pqovdv+2coCLbkRWWyYWKzLqADRsgaIN
NBm0LwR/g3bWp6f/YCBo2hHq2viLJY15mVldg4AqTBPVz8Z47Ptvpr8RFaxurRcmFkcH2PZsGy0m
rGk8xpp+0uZk6+2z4nwYATGNyF9CvrOI2+gMDMyuqkUtEEEUYInDMYSy9iR5cCF66BoBT6p+lDfF
Gwjht7J9awPUNZlgzoIWiFbSyy3XoSFrNGhIC+SZm0OvOWzstrV7mgKcQqOqGJxzlULS4rl3oBsm
BA5mF6HwffY2uulv09sgo94z7CGLrXbdaevFdfWa5Roh+QahEW9+B+L0xWlKy6ovIDfF8Jm84i66
0c/WkdhmUw5+zaGDvUC0WFcFc6BgdXrp8SYjznRgp2g+cx2LC4vrWGbpSJvqB/nU9/dbZZCrZLsY
3EuTCycLgBbEnDAZnwdP9shvgB91e1eFVixO9uo+9qAn/w9OA7KgcFMoFs++5WumGKZIGdsiJo1C
xk+5y5Ivr5/old1IdoPDDLSEg7B8v8YpklVlMsY7mQRfQH9aucXqshK+XVhYLFUCytNuRYIoPdfn
f72Q/zoToii4XNhZrI9cldDD9YxkuJERk0pO/R1CWMZBMGxIvwfvjRudxOMm99tVgX9pd1GcmPW0
UScxgx06X0/5uTxAbOpW2q60dsV3kd/wd+pOcIlUXnXKf25KkwiHsbj9Lwa+8GZaQHMjdLhkpZ/+
IHsI99o7UT6gl/H4+m7ZWstFoQI2AkVNS0wFxcdgtOBN/5j1n+zpaZblZ/pvqff3r5tc82YXw1s4
FStsU1qBRK6PSLinv5CWm++6N5M+Onb7BDEFk8zZrj5uxeArR4MMvKyrKHeYprJMAdYloCvkJRL6
/AZ49b90Q7DbGJuIYBZLh+6EJeJuITGxjKN8JSCPXsPBNbh6vRM5MccFsv1m2lNI2+SjWrn2LqyJ
b/MiTAQgPya0rlNaKB6sNPzVpRa0Rw+S/TFU7Y2dcpV949VM8lRFexbOmavkQRTqZTjLcb4jVrwf
feXRBEApafnHYJ633qVXs/hsyzSB/iHVgSDJ5bisGgh3GiDLV+/pHN6ne6cg2Ibzw0NR6puypeF2
ffks7C1OQccLdB7+sCdSpykSNvk3epVcHW5J41E7v75LrpYNc44QTaMYRJVweZ3LGY1DtsVUOikk
1/psHdJW/ho70c0kG6dUaz68bu/aoy0MLjxaMbeR1hgYbPcoQjCfvvOx/TTHLt23PEi56lBvf29n
uwDxyTM0C+kHJfZe/xJXh098B8PRebXJCgLZ4oX1Yq9abeZTLuJ92KJQKtFRUHx93cDqKgpYMdLM
qA1chf6WJNOEHYU5wkDqjVDFU4CfqY/CcQrto634YWVARGQKpkC74VMWA6IBzG/qlO7gQkXvBJmH
edo4ctc5AzqMdCIwHdyVA4fh4gYMNYrXPc05u1j3Su4hoThG+1sDdInOMG/rMli1Z0ADbIvSj0aS
8HKN1DwyiipBvag/2Ig+45KFwlnwyLmDdXgr2XodgDG8l+bEDL/YEnT9KGYUYK7+jJpcru5lL/FE
4To0UbnZddAdty46cvuNjbLiXi7sLqY1gZrMqvJ/DVPbV6RGxpvsPJwFldLWPtmc1cXpM8cIuWEf
8p0WJmfBWD6e2lMOEBOC5dO0KcC5xFagB3wxuoXzHGJ7kOSI0SF9+F7DVHTWD+P9nyBj35rHhdts
TLXrwpmBUZAkgEbn58l4EPFz7sXbUdFVqLIY1yJsUK0A5o6ScelHAOGu/st0q6OYyPxjdc6+RNL9
9Dk8zTZZy9qVtjEyYvNfXO2obqH2BVMQZHjQVy+feZkTSZI905t3N4Ij6fO31dHcG0f5rpHv5NO2
0Nn162thcXG9G7mcFnJAEk0ESt1DdSxvJ5Qlk80ocOVuJ7tFHQ+AJ0mAJZWn3WUTLCcMbRyeHP84
aIgkm+fC/vL6wVtZQRUn5lgYgZ5vGRwlEOtXva7jXiiO0rs3nkYTsdxi9D/KEg1+U31Ttg4t8ak8
bp35tdV7aXsxl6g0z02UGvlzrdK/QYvZdbzwY+9pbnZAQWHjtlu7jC7GunClVVHJkHYxViFVAC3K
k7+3PP9JcWlIQ0dS3ciACJe13JzcEg7E+ygxwAp46UqlfHSkGm4gVCGG4GMK7t9zYglGFNG39/oq
XgEEcDDaM8Gtrhhov149YfNuzsuKg1g6b3xPENKZrgU10bHaK+p74bO3WeNXLlsNulsuWiFNR3Hu
cnwNwm1lIeNqAs2Y7wfaqMjxzNrG0FZmkWIIiUPY13Re5wsrSRU1Y5RjpQrezulnvz7TRbp7ffpW
R/LCxuI26AK5gmIZGw4yVzWCM+9f//y164ZBQE5NRQdSKnm5FWx/hjySuMR4I4TLvegmcdsbqPWB
5x7yo7kxZ+v28Izc5ATsHOzLpaF3OrFCnQGhSxw8+MfuKFQnJ+hRiRq2kSIrTgTVFVMT6DMWaQlV
lHu1C+hyFddAe+6O9jk5hyeKGufXp3F1K7wws1gmTZGUZshGChhCAXAodkH6exRvOMQ1D38xmMVd
neWzmscqgxEIovqNmDjASjf1/VZotzJrZMNpNyK9L8D8i8urBbzRpBEtVPLNfJce+lN2J6KP+P71
WVtze2D2TAtsOmlKSL0XmyEa49BpsTPc5AyJxtuT46k/oP7h6Zbfq1un6QppiTPi3iI/CWQJ/RRz
MYNJXZiN2T0PDBnXt5n7nf5sNz7JJ2NjR6xtdG4owSXO6OyrZKhvREUOk9Mfr1KhgDADXE13IiGa
bNK8iu+9cOgCLShCcd5KV2m8GpkrR6ORYJc76EoFKuiKR0l6kvv2bCN/8PqyXd//XBmqILwXJTUc
7OWq9U6YxlKFvpUVwXaZ3lpzsDfnT2375nU7zzf85ahoI2FY5GAEuf5yG1p+ppWhAeVPRZ5ed6Gx
Oue37afkrX2e33barj7RgT/thcRw8ASfbKR4W4iV6/QTngNVJaF0Sq/S1VEIc3OAug/Glcrr9053
jE4ze9Q4Zu/jh/zds1y6KzjT//rQL8wuToaV1FphaZgVb3AN5XLjsd6Hjw4K2sFR8LUnbnJXf4Un
jxAh2m8JeCvXHuBy2ItrQYYUAgIq7AtcU3o3U098LpAon9CT9oLm3H+lTHIcH5n6w/D29dFfe1OM
U2uXeVtCS7R02gVkBBaIYRi2igc/uTXM9yiEbVysK67g0sjCZc8QL1hBkFDggSh2ACakHIc7lXbb
7bf/ii+A8p5yJW0UUP7LSygNjf2dOklRxUtZOeis3twdeldkUsKbqHG1rUt9bQJ1A8gYMRA3+zLZ
kPqpY8d2IMYWnYxPxT2soEgM78wdtAG7hFKna3pbisMrkR6jfGFVxDIvHugaiqg6nGtiz0BU52m3
aJv2kAoiuCTCPBldRfKc717fKyt3CEa5qlA20MHHLdO0Slu0lQ69FlYj2HR241OB9LgAnyIshUpp
ftysc4nNv/BLFyYXL9m41JRuDA0YVT7bR+sQUAeq9iPrCQUpKYH/0J7NdWwRbV6dB0mTptjPzZLt
wyXpKp+gz6v25rPrqz/4D9bW/hHeZTFA+v7BuWimwQt2uV8hldHSKbMK7n8EGmjf3sFt5WZndc+E
bjeUrDl6w4Q1R1EA2wrpscudM5U9TMIG0rjGm/rsfEqf2m/6F0nxEDqu9t1eprZWfuhgGbJ29VtR
StF+oJrx+kZaOTO8T6izyTTGI++y+A4FiRcE27Ryp/U/B/lnFh+MZqvR6frm5J3wwsbihFiDXFXc
4YD5f9UqTy7XNu4UQoTXRyI+Zbl60JDDVYzUE9fzIsjpjbw2psQuYUXuED6tTqmd/XjdxFJZT8Ob
GXAv8+miOEKO/3LF0DauKt57UJdFu+qXUCXSaC6VPKvZFTm4KPnQnQV3QfrBl93Xba8slElxgS4P
uv6Nq6hAsfJg1hwmcYbAFPYxKAU/W9mGW9kyIk7IC19mTloLrwVeJVY77WGqzfpb70jyJyWWksPr
41m5HUTxVRXCQTyQWbRLW5ZPrX5GvxYPllM4F1pZDpIAs9s+/Cd1UpGvZJOLG4nSzPJsp5x3KZqw
1h+gGXLz/TyiBMtrvPcMdzbd3MuPhn23HdNchxTCsK5wtgCCg064HCbRuGHkQGF2/n19bo7trdBd
2RbjWp3O504EsPuE+8vHf9DWdWE42IH6iTmFhd1hQ5qfhXOWNotqK2lphkVjh0EahWfMslIBwcAg
Z0UlVs/5jAIqlAnhk7lvPVhK3OmkjHA2/omH7fowX9hd+BLIXoumVRjmjGyFeDv1J9Q034rS4Z9g
ub9+YDBKmkpQeREoiKVPGUc9tyaFPqPGa2zK60JUICMQFU0Do4uSKNi6nUikbmp4irfmpTe7tLy4
bNsi8bNEWK6JhMXpCG5SSALU/Tb9y/qcopPB64Za4hW+ia6PtvJrnu8tOEFIxPKDOBjyQfqln4L9
Vqr/2k8bMvEgoS5Hn97vxQr6ZCaMJOwhRvWnk6k2e0MPHjd8y/WNAzEK6E4GpIJfsZd+LGrywRrA
yjae86ZqDlkE0QJNJaT5/e9j5cJe9OcS4GJZFst2YXjh1PK2f5Z1Ydm4qaOy/pxCK+oHUAlPhKJD
5d+m00Y6YWU+aXlCBRCMMjikJbKqx7dYhgobMLvlc6kXH/L0r0otkcO8MLGYTpAAZj1OmLC1z6DG
ylLbOfqnjTVbGwcyWZYA2QF5Xj57xyhozcIwCyqTwUNwyjwK7c/5UgGxhjg6h+IZYXRvw6z47ssV
42KgxQSOWfK0C/+cho06liouMyYV0z6FoFhETFu+g4BsX502rF1fsEhRvLC2ONZ2JktJ0mFNyAEb
goGT5GNA8rH26o8DiiHgzKdbf2OQq1ahZ6eThrywveTuaYbOKWGVL3bg9j/kqIjXfuahLbHZxnk9
l6ojOoJIxQBIWOJK7SGolLRDclzu7qak3cGGDB5oYzArTx90NYEu88QjIwcSjm/xIkgpkOOSa4U5
VN/OB+UOKmY3cSGo/hq4pUuDw18OvDCHpxIVc9Hrt9ggRChlLbf4kkL6ZI0/bO2XGn7Z2BYr3l4D
t8jcESWA7xML+GJIUikaoUSQkN9ph+qGxhC33dm74rHdRG6tZAAMBJSJ9UkzsEZLf+E0o1ImDje3
fW/edMfsHjjDPcXBPb2sG3D3taW6sLVwHFSyIFyzn6MEmj+99Ht8gB2dR2rxxf60fbWs7PMLcwvv
26lzUEUmQV4LEd2IqlNc7IW09+urtRIUsMVVnWcpgn7OMnD1ixySYV0q8O+gpKSHqXrXmrHrd78q
0COv21q5T0hEy1zNov9NXu71GeGBbu4CmIDVH6mp7ozorUkncd+6vf+QTRvrtTJ/F9YWy1Vpdh1V
Edb0fP4G/IbSY73XtK0K0oqnpw4C3TQNkTZHebHbaUloNCXXi51gAVWKk2q1G2d2bZPzUOPe4+xC
pbfsjC9jvbcDuAAJafIzpMT4CP/OIAndblYN1sKnl7aWTR1+FJoowmDLekLU/kTB+0dwHlBSq4/O
fqvpYS3wvrC28H4tJIRda2JNvhGS18qtlLyFetcTKCwF/cj78K39sNVKsrZiL6YTzdYL/wSbt2bT
So3LjRH7RYVA2wp417beSwuLoyvxlMDPEhU21qckUNFFS90qSbb6PVeydQjT4vRIM+tUQ5bPMXId
ap0PjKRGi3MydjUMi4ULK36ErDbpOpE6c7eukPUt8sLq4tpvUPQZVWF1uGnvrIPIpXeH+CGgBZgG
O+91n7FpbVGpsNI8GBoyhLvsowBhKLv5U3T0nwBF7KOnraLZijVauYXGr43ML4X1xcrJNfTCZQur
wh+0KOl+GM72XiBcigM8tps6b9fQHezRseVQR8UvLt9kala1k6kXBcBf3n+Qipnn7lD+iZzB9Za8
NLRYNMrfCUpU3CZy+pQ4H4vkTsvf/eWlEjZIV5EekOWr9NuYGFNXpwxmcIuP/R0saTcqdY9nVpKY
7XF83d71uwhzVLwtISvPUi1imSTvIqew0mJXdTR1dp08PRRIpHl63BUnayqcDT987Tcu7S2mEKAv
7BoF9tL+pk4q1+G59x+MiM5wejPRf77K+We2r5upxu6rDBRtcpoSIusolY4btRvokdWxvLAkfv4i
Rhv6roEiF0uw8e5ovvTkqt06ueKsXD5GmC+qiza5IsHOsXDuE2w/lWHmYjuMAP3SfX8yaeSGcfhY
H4fbLd66lTKfpYvnsSPycFT6FvuhDCej1xQKw+LlTzC9T7zxm/MgfRS16JISO1T7Lk3Yr6/ZptnF
tmjsKQsqqRAgVDqRYFKid8Da5d/UNzB2uNYNzb1PdbsPPm3YFdfUYnqfAw5YO0Rn+TJHZsiSo/kN
4ajAG2WkyBD+aA7d3qR5pjspPzbMiWG8Zk6cxhc7JiMfl40W5ubvkEZPza454hh36Ng8VN855tAC
PYhCZlXu52Hnf90wv7JhdUoZvMRArWlXrIS2IKwObfzXVItp9qxvdbvrd/Aom7vw1LyJIMlCOnnD
qtgyV4PmGe+QeIElYAnHTTu/MSd0fnZWuBsPhF5vCb1+DNpOqFH2KIFCLvLpZDxOG650xVvj0rja
TTYyeJrFNZRNZmFXGa4mbz536fdK/xFIW8+0leN5YWPhAmbYoY2kxUa9jx7Gff8+3Yd7B/Svc1QQ
u9wqh68MCa1sugJpU1rp4W9y3fD9GOA0abRd18NpBC2/Fmw0g6480gBxcZ3StAAf0BXpC3z+BWUg
zCC6aHw3b/KDvy9vtdKtot3spZCgSu9f3yRrAzMsnXiPqwic0iJAsXWtUJ1AARVef5PhWcoihrVV
X7jeiDavZlmI2esg8ZbV4DrU1V71g2wnHwNUz+cz1Cs8qvcCPFC7AhCVgOi3ztKW4WsvY0MZYLEP
ec871GYvj32SBoM2RuRRBfiqfQJDCfHj7KKlt5dPW7xHK+EX1oCJqMBtBVRDzPULJ5Notq/0cMlT
XxDBnibvMnIH5g6yjEMU7rYgX2JpLo83lBDUKiFcFhjqZbSXtJbum1WW75Iss35B0NKcrWqYj4Yi
DU8hwiewhSbaQ6QZ+U3QIfX2+s5Zid8v7S+OIF0TrYygMchAlCS97F37mO7Rut0bXCX7+aN5oklj
41W8PmSyJRAVUX5bJkx8qZGL3udp/weYrj0Nh/DUbnZ3ruxXZvbfZsS2erGQqtZPUMtjps7AS5TB
rW9k93ZBX89YoSpXPL0+k6vmqJSim85FiGzTpbm4l9RAmqjCdlBlKdL7MVD2TXVjlm+zSd+4FK7P
O4sm8oGEnDAGLXt5EsmQczqPc1Rz7AO9X4957ntm+leJ6iiyXZhZ3LfarLVdGmDGcN50DdV77dvr
c3Z9oZNxFDU8Us+0+y5TgZE2NPY4s0SogR17NH0SGbkC02z3UWbcxUp6M6r1H2Hn/7ugVWj+8d/8
/3tRTqhMhe3iv/+4j77XRVP8av9b/Nn//trlH/3jTfkzf2rrnz/b+6/l8jcv/pDP/6f9/df268V/
vLyN2ult9xOhvp9Nl7bPRoKfhfjNP/vD//r5/Cnvp/Ln33/7XnR5Kz4tAPr32z9/dP7x999olX4x
/eLz//nDh68Zf/dUdG34X0/dj6/Xf/Xza9P+/TfN+JvDnYUSBXlg7jABpBx+ip+o2t8AjNAHDj8R
G0/WCKRRoWnDv/+mqH/jCaRRxYcrjvDE5Es0whSf9zfKJ8KXAjfRTBy4+du/Rv/4hw/8Y2GYjX/+
/7/yLnssQDs3f/8NS5e+ko2iWxxoh5oMenCgBy+PWE4MWpRj97EIu2mIXQPt4WqHoJ5NaJSXvZTf
Sv3UQ8GgFINU7/JMkVAjzc1R097qjhQ8tdqU8xKoDeSFd1ndOplrDEnxcUCuhZ7iCKzqoTbgP7hH
3bJHgFg3Gjhh6IeYBrduGxnRG0sZmuyhjeTG/2J1KHkAj4qg20JwAY6ZufQkiRL/dMx9lEm6k2RK
SAHvhoSaPRpAZaXzMuw0c5r2KI6Y/SlNutpEvlWHjwsnP0s3dlq3xrsA3GJFrU0wVyDUO6LBNdrO
LNF0H2mjG0hlr7hCArbBweU60Kypmfld35mdtOdB2lsyOrtWncbH0Wg1lJinPpD3XO+IpeREd/H3
sM7z/qyC79xJvebn3oA8I8JeuR3qXzMNrTOvhpq+Obf6nNbWzlCTTnYRf0RSw9WAh/CccpSGLn20
2iSPijnyaUlfI+VMI3hkfubNzNcepwiB2obXGLy8zchNpoK06gDmaYb/I0jC3OcrltPoSkbT93sE
tNDflarMae9oMKiC+yhoZiRq5WJ0vHIoRv1d3NRDfwdOFfGdOkc9+01moMYITlWuv85SXQcHf4hj
60kfrBrZ6K7nAaSZTWYd0FoPlWOfR8rk+pFWd4joqhF654FdJ29mR6/L+74scuUUw/eCzp8MWVI8
WCm8enkYJzdjbs+wjmkyUtZG31VPQ29auYu4jx+7TmcD6QqbRuYJUiIZeDC1eMwPZtOZ8V5uUFc5
1FwW7cFQm/pDFYWIc0pp4/A4LMAOPUqT2udvzHma+zsnLOHRbOpOzr004lTs5Lmfv3Z53oxo4UnW
o9TZSbev+gQJda6FyNWrxooP+tQFwwGM0EjzB2KK5ve+KaBcUmhywXio1fvUN2JZRzVJjcpfOlwz
87GFZjv5NGkQW+xNGDsTeP0KeWyepFDPo8M8wSNQ7oIMkqQDFTBLvi/quAx++tD4qjdNUFUQYhnl
ID59nv1x8uRgHKBAl9QhrAzXTOzI+D1iPC1EZLy1EhemNesxdkoHwutsnAE3Vk2RGL+bJWy27hAb
SmKd4CjNm/YglRbyEgeJW8P8ZnbSHB5NM4us5OCXUYLuqdT5clLu02wqJOeDHNQVjFaN0ljmPuj8
OdjpYzWhiieVJBDVhwRlZjB+U29OzrFElFRBncUuZDX25Biw4APa6nFYuk5YmPpNFnaW4jYJ+SDr
VJHgMb3ZzpwQDSKk2aUJ8RzZniGlk0pdGfZhz8lDE6qdytHLylnRendK1ax/7/dJqH6ZIA7LH402
jQuSs6XzpUxy9U2QTDVAZFm/bwL9bR3OnmxM5XSbqoOjHKFNKfydbsxKD0UqL15DK0yKM7kEpVeu
I+sDKA1F5JRen4FjG0kOVGBaPvXyPoHMozvnrUZTRhqWkrrD5yVv/Uz3Cy9Ng7xi3prEhPO1VMAf
2hWK4iFCpsNtofoTavVObKBhKM125NpKVX+JRxutpqIfpN+Rvu3mXSdLQ3hbz0Yn45cRTSebGKPG
6wW2nlferDpI6nIDnUJkQsPDKIO/8mbJKIOTFCTZiKyRXpooydXKoZjmob4pZlsG0KAWcelNzqSG
BydD/Tzdd+Fk1sdRB7SJFAxiFu9M2Dv7W7meRuvBV+x6PJUzSeKvUoByIuJHmQElcaHZ9wnlhfE4
9+OAsF84xsVhnlOd3nxlStNjrnAG7o0Eve6jgQJcX7q4I5liNi0gER6w1kuvS52+cachH5MfaKBL
uWf2Y555U6c33CONPvqPYRP6ym2GmCzHGJFv5ffWSRPnDs3LsP4QMDulN1hlirpwEdixdazp2Ax/
tggR2/CK65Xx4Gh5+Q0XEKfn3rB84zRJmpyftbkvMq9N2C+7coqc7BgHupJ6PhvOOqeB0/Zek6SJ
9EWvG9EqXJR5fYiDPBiPXWijXUdGs34oWPTUnfD7g6s2tgbrbojanlsVCUrgRW60/o3plLayC9RS
H/aOkmrSLjPYifuATEh8n05azs3LzRXB9QvV6Rs5ESpYXKepvy/6uXwX+lJU3pfhWI+IHEc2dZWE
z3elPPJ/xfCJVG6TI91HZttG0HSKa4v+J/L7VJmyyB5u9WgQXrOoSny4NSOdV839V3vIB4QPk8Lp
d2EQU3hXR5UpIHaZy8NYxHXizu3EiSjlVqcTzoKN27XrdEYSWe3D5BDZjfTLVpH1fWNpRXKvaVUK
TK/ObWjKCHZsIXsqFcM3K28t+hL0ye3DWp5+DHJjw1I+N6X9+8ALw75J9dFOjko+N9/8ufCBsmN6
OGSlHfZHs2vKrz7kM8ad39jhpzLKBhJGfhsHtzSmB6mXwsrvHCXF5Ix1jjo2u94ayvlcmW3fPHRq
5neHychMILNAeCs02oMuuyNnX2qHQFDCHsOu6JOHrAn6/JjKutbcIozsjJ9ThyzEr2bWzeym16Wh
PVW0IKOVmFdZdkA9cLY8+vr08d7RUNxA2L1QDHxkYes063eq5qlBF48PHWK6jVsXbY0YGuXTwzjI
/8PelzVHirNd/pWJuacHif0WyNVppzO9VfmGsF02YhEgIRbx6+fg7vftctrh/OpyIiY6oq+6LVAK
Sc95zlKMkeKVbpEbL/xq1ZJOiHjiDR0XU4GIioVVUORjJ2ZrIMmgQ9roGvnBvhE1FK4OC4RVlHJR
WS1LF3XrguI9KCPPI2YbZrrVdptBomnRDCGDFOkLizygBSR/qeOzpfZZoS7AyiituDH6PlkYijII
uB2stlXeSGWuSYAoM+Szq+GfZuv/rx/+N1zSvqsffi813v/Tf4oG+y/ATtAIuKjnQaSdDXn/Lhos
6y8ApXNCmDU3llBY/LdooPQvdGdA/AVlDcxfdOP/WzRQ8hf+zty7QVMRRyn1/qRoOG1coxmEpjU+
e1guojj/xOsHPldQf0Li3bxlk2d8a7i/h1MRyLeksZjAEcUC6SG5JC8UaSInteFPGTaDGtwgcqC2
SJc1SSfn+D53f7SM/l8rMGfHuf/znwrui/qyrHld/a9NWz5Vv9rfl8v8P/69WsCL/wv6FRMLwyQo
MIFs/L1YYH7814yBwTgygAwDVNj/LhbD+cukkInDthadHPDZ5sLvnxLTQPmJZqkLKAQsN/jrAED7
zxP+D2rMk04KhHbo3LgzN2Sugk0AVB9LTFxMncRzuXcDqk1EENTdkz5mRhJLOJDnJAkD98hbG/Yb
ReQgZKew7lSxtTgKXCRII/b6z/C5fx4I/GoffEQK45YZCvoNxbIIZ3mN6vFmluPPdmhkglEMTKFm
CDRf548OshaN8Lcf7otS+wQEBewJ3G9WwQDmBZ0E6p+Po+adnWkpDHojIBcpOyeEiGuFjuCFGbBl
M/BFGzwCkl0oxK51prcZ6+7ci88z/S8w+v4I76Ij7B9gtXxqg5cN0sAlAIcbeMgYCMKtwdmBsmXl
OJ1eCJ48TjlKb275+cac8iSekmY/WGgOfT8VJ6ISF2kQDsIjsU2hxwWJwqmyWQyitKykKW6Qjlre
ZqUPW9MS3FMNEqrBA3dN26oJiwBhFCagBIT1viqh0LUfkQFMs0As4QBlRw5uuUvmJpDhlbjU1aaB
EimzQ7T699ifzmgeyUdk7Z+nnsXkMyoDqv7JD1j4KSICWFFg2Yw/aNTDx6WCognEFtDgxoWx5fB0
MJF9ec5f5SO4+3ngE8yQTDmnZoGB4eaCzgfuRSt7eR7cDXB2fFge7z/LvJHADh5v6Z/ArcwRrm65
KG6goEK1opFOnjh64RkECViFSMK2hxfWOFg8Tj37oQC/bNEU9CqobDTttFvtSFu1a6PsWGQjPiIy
Ef9+G+QWkhjdQa/Rw2Ebt0mQ1jUWN1SotwFJwmmBwFeWNh3oYrKOmpEiBV3dNK5aNwL+urDZhp82
g8Bp5PuEZfCmlzninYNOxzVBuDMsl1XMmElWvhiuCaRMEcCjNVJ75cbLTeuSajNquuBmaPNDnqir
yW9ic+L3RcrMMG+drYOqZm1wUaE1wfde4wG+EPYxqLAAC6u6ZM20bRvMSTcipzDHEqt79tNlwZZ1
fh+lrBMRvvg8nLohCYfAEoh1dlYJz247SEWR89HAtR3+WJFKjR+GYQLRdk25HmzrjQ3FrYf5mKuD
Nu5QBUQFHKxwvyPWhuUqX3SJu5+8tF2PKH+W2NDuVDK1Z/aGeQ39vjXgt5/PA+gH5l4e9C4fd6cU
gdOJY4v8JpsMcLTMcMqGpbDTUNHmzOePbe/zYD76FGA52fgHaPvHwRCMrEUfNMbR0QhadiRwOFZy
hCJnzq3MNX6UvN7WLUGsdn8TuOUNShPv0ivthd0C+RACqyw1LbWC0wRine30KAqC9HL1CuhpWQ/+
gQn3hqp076sWav9q76A0Mtx6Z7fsruDFK4L3noXj8RAuV/uq4IteGXskr7/pzqARoJTImaoQJvjo
wTvFsdXWIkX6tD05F0Gf14vRqxJc2cvXIQmCMMefC8lQ1guz6f2wbxzkamMljGO/SUpcxGGscJ83
bAgdP0EGB0LTEXaMe7WPExHB0D/cAgo7N6/WokUyCMDLO4RX/ipVc9UEDURbDLnlELOgMGP8Vo3G
Y9DyI3P8G82qV1nLx8JrLqcU0YXFBkZ/N2NZo8S0ix2X1dME7EpU1QpgDZCgwYkZN+GKmZSXY5u8
EUfeNonAA03mDhhEEA6t+plRGBlwBcKDJa4tpteWK6fF0JCfU52itu3krqFqVw9ZECVUw0XR4E0I
MiU46rn76Fvek/C1HZtVIlaW6tdYDg9+BWW4UQ7Pqa8rQMb2m6for1HJi4ZWG68xzhFv/iYLfVjW
aHDiyMV+jVMXusmTlQbYqACU7fuHGgU+fpgRgFwxeDtpuH3slz1b+nljxvhfUYsOAjRje4RzlE3T
XZ8qFkuUYwvmGLCK5C69n/N81maiwYgYRHY5JNLaeb3oIgPMmyUQ69Jd5q4KroHJmTBHbiYd5W7C
L6Wr0p2uDEhW3OrK07JZAV+0tsZgM6CHzB+eNXavI5ducQCwV6jYKEh/OWZCbswxha6d9+miVOgc
jUnh703dlTvl5M42m2jzqm176kJhWN7eNntxD76RFyfKcZD1rrr9MHovDmmevAEWFUk/Fdt2yPyF
NrgXBqw9gEP2UHEuVm2BsO7MSrNVOQKTcIOuiVpDoNlnGuYKMqQ+9LtxZ9hj95yY2YU0OyN06kHF
vKitJXAsOIkOvEPpiYggm8o7Px/2iRp8ZKfkiIPJ7HFhmjmJClwVV6z1wPlwjTjwuyROGLBWlPHO
spm8H4GQ9tLxDIUtWDzZWceAtzDI/MeuAoQNgN8T45bpdDpU8EiPEMHXrBCboiN/KI0FLqP5VqMO
2ZR+64aTTR6lNnVMC4TAehlRcWKw/pKIQ2voYJkTVUU9qeVtlZcoT6ahC2VqT4teE4CbHLCqtskr
N1S9yBwrixL8aIuB9HZcZgPK68oe4yBxnV1gJ/3SNJPgpsuVvZIdD0JVZ/wAiPh5YFJsKCr+Lee8
PxTG+ZiNj9xD3BZ87OPo0s5mEzDnP+VLCQ4dDCLmrWMpPLpvnB7CT1zm6NYtU7D1huyqN7l6rCav
XFO7TheWKszr7294n24sHrhhSMmCPwQ4NihWP27wODhrjVgxtIhWs6CwX1ur2dvlHFWQfnrXeRy8
I04TVKPgW34cZyQ97K5Six7gxQC8DCgc1AI9zo/YeeCrdonLgtg0R2B6q/dU1c05lsgJMQWzjSdA
Aw2uWzMnDqXUxycwa7uyBtypDqY9Vgt/UHdsCvwLz67RHUp7rreTYQ4rOEYEIViMKrTNrohEzo1F
gG7WIxnG9Mf3k/+xpTcvABSB/nxxt0HHx0L4+EjQcgoXqhbv2GdQyWrB9klGbv58DMAP0OFBg/45
y6XSfk5M7blHo8GhohtyRMHjnLkofPUivw8yX8h/q9NEWvJCKFSHva7hJuLwpwR44vcvckLW+Hu2
0H/FNKEDS3EH+zhIWwLLSLnjHht/5YBlsGthe5ShdbForai4ht05hHHrP6NN/TOqAxwFqjgYh75D
LL+9Ws8nitiDzj26Ae4Dcgy5GkJenJvBz5UW1gKu8gB/PIRGA7P5+HbZADvKyVDu0TJGGtLAVWEq
JrSIpIh9gz6YLi6zcJNZZ0DY90XmZAtrBMPX8XaAC2/RpeniQJWXgRrviAOb3amzjdDvYe7LOCwP
geI8ff+DzPP94cQ+eeKTH117Q27kUrjHwbzUAMrt+ueIevz7QT4V4/M34sJcC5ODScG/P85LjfDI
ERAURkFOpl7AOjJCWutKI2SreuzWZ0b7dLk+Ge2kgPMqCLnbEaM5e36V/2xDD83hPFIXL+mtelKR
byJeI8wP5wb+PJfIWfEA/MG/+J1n9vEtR1rmtjf69tGojA3K8LU5lb+Kpnj5/v0+7fYIdQK4AzNm
yCJhFXUymc3Y5wO1EvtIU5LEvisvZcbLkE/g6SnzRVBwdlsbfRGLLL4f+asXBKBCZktVGB6cnjO1
yoNBCbxg5bwFw2uS7B2QFL4f4/MuNL8dqIcz9R0g7Ql8VbTMwV0JY9gZiXhuh2o6Zz4xr+mPa/7j
EPTj71R25jQNCkP0RR9mQofWcJ1PwwrgR0iIsTDp8/fv9PW8/ftOJ+czs61Oj5lrH5POWrY5rnCw
Z+H+4ftRPh+O7wvj32Hmqf1tlytFhiMCZScq6ZDd6id+SK792+mAy7b/kq/ZFm3SM0N+OZUQQII/
4wLzfpcm/TaksMAbKH3mHLsq63dMd3RtK+TmTWRs44RO3SJh+sUXLvKue0PvaJH7G68YklspIQoV
rn3lZhK33Ib+MGW+GkpzqdFejL5/zq9+ABzR7+UvDDNOz2hYDicgeXv20bJxG7BhcEyn0EnGM2v3
88YDv2EIzHHAwQ4UX8jHH0AnU4P7C7OPqjTDMjGw0yzHolqm1Zmf+ouB4ApFcO0gsOTyT9+n1Zxq
Dhz6yEt7naV8X5HyCa7A69pP376fuvnIOvlYEHuGNgfwaRzap2GF2EnatBy1dWwbC2oXU4ZZ6z9z
2Kajc0sOlnEuteOLJQW9N/jLaPwhosg++VhMI2tTN1XWMelLHZoWT0Okhq2sicE3HawNlGs6lMVQ
nVnLX2w8H8Y9+XrspKEo8YV1zBzvqqhxidbVmZ37xLdwvocAfv3t3eZ1+tvn4pZlAhflzjrayHTd
CKAgETa8R8BBMsaa6le1ANsoc/xHtBfSNQgd55jdX3wJeAJovufDwwFP+OMTdPg4CchWmN1HPkXI
MUfsMVKWVzku8/t2x3/Vy3KVPny/hk5M1P7z3v8d9X1efntvNN+dIu8xt7SfdJyC8xmiO1LdZ0T8
aLHOw2GEkxMIqGNkpb4VZgES/VQlvdugaS/zwHq12tSKHO2DiwW30zBv2m3fpRvX1me+4c9o2ftv
9O+znh5AlA+j73MLd5Uegpvq1oqntRvD9+lCvPIoQ4z5XOIgOIbHTjTHirvH76fr65X47xPQj7+R
8Fvu9FVjHV2kklbTJXXO3JDOLIJTxrZBhEMSjVcEZerNLocp1Ga6Sqmjl9+/yRebB3JpIM1DDq87
e2h+fBPfBhTR2wM9+sDZKu+VudkVdp/l1JvXWTXF34/25eeFuwNYlmAjfDa8YUS0aTJN9NjSfi2N
/pkp6y1R2WthjHHmYiN26YVqnUffqM+1K+Zt6WSfRIsFDiOQgKMlfHpvqYtO0LLq6fuyGTfWcwIZ
SBcnodxm8XBxrqL5+l0dXKopfLIQiXMytV47EU69AuOpJk6Zty7ptPIcvnqHuxHIaAbiqsp0WP+Z
rObvjxlHDnjvc1bHp8bMNFqJTBuXHEmymVi+rmzgHP25LswXNQNah7hrzqxcxCmfOpS6YzcO6STM
o7LuSa2hOXPQrGs2erwKSut2zKESAxFII2ay5XWs+37z58tpFpTObF0ftf37rvbbrpWhSdZU/uDg
1oDk7uYe/BJWdiFYOnsiyJoBqk+afmH251y3310xThYT0FM41QBZgAjUPzkDOR0sPx1r55i5qFXK
bJUFzlNpppENtXIo0RppyX1SrAoCE8oael4QWFEqgNdoLjibrmAGFk+gCzHPDPvcu7Rosay8YWno
n23/Rt3XOrHBTORhObX3zmjCWHQ8G4j9xRcx37MhU4KH0Of+liMSR1V55hzN/m6kRdzmz0NlI1fX
vODJxtY5xCgcPR6xlflbY0AYo70z+88XpRIeAax8uNnBn/1UAVYKMbDeRamk0C2qk12eiEixi1zA
PKmyQPwDxTp5/X7Z0C+2byxb3LPR7oZL1KmvGAAnpy3AwT2CAI50Bi/GRutnTQzjqDBhbeST+qmC
5bjH31jyMmTZsgEBqPfziFjTRUfRDTfTY9X3KH3k5Sy9aNw0coMpCfNhJ/Ppj1Ss79/z7897Gj8L
IlozE5Hso/YuqHdvGWdukGDen+6Nwcwohf0Lern4IcCH+XDtSQtPOaWbY0Ys+xcfBnQ0FB1BO2h/
NqDIbWzWI8g0ayKfkY3VeMHaHFK6Kqb+ste2G8FiQIfgF2cRyaYy6qoRFQMFumzDAC8MRHboubjj
Cd+aU7AJyulVEf81zY1Lo58QbeuKY+k0D+4kX3hK+TNX/vwFefd5mUCSaKLeYJmr9yY8cNLS30je
+bHZBK8l078qK/kRNO4yVeB1m8RAgkglfviTu0+c7pX743VHQCmuGydWFciEMvevleimuLbQqbBt
RsK2ClZdgR6R7fcxz9w9Hn4Np/9Lt+6Rpl68yZI+D5rsae1FbqVeCreU+Iv1HoAcaPhwVUcrQ/bd
rRTdazPCed96Gbi/U4StgirbkoyuPTk9DBl99XN1qYndbiT4aRe2Lsi+y0zsD4iPXSnhIDk29X4x
n8LENzjmsEieBLuEMSuHgIodcyd9c6TYG1QvGFUrYtiHgBO+TKpgCYsOaAVKf217VRyAoZgzMASm
fun03A5xKHdh1TEBUr+z9UbzUCbiJa+NnUyra+RXLRHhsy3z4UUjpxdcZRmmxI0n1d0ICq/SAhPj
wOoaeYUXtEyuYWhK8EeHTcnMPfWQUJNMzlbnzTWrsDKMcTmiqQ31+rVyWlydq5uel11UuM5dIdvr
Ns2S0AEXOPR6yeICphxLLmkH9r9ThGAw3wltMXxThbkhVZ0uBUfQfIOA23gc/Qcns+2wYvzgT/6T
16QK189qhSRadCp6X4QS8cLo5nS7ybV3HbN/NB6IxqRBzBIY3ZscWGCU9SDY9J6+4My4N01gghYF
o9rrk192Biufytrm3Odx75rICpT80iuy9WCOW/B20MX0n5ucHmB7tK2a6bkXPRiFdrbN62lrq3oj
vG5pOeMmKSpQ6ev0aJTvV2lYqJgy8Bd5grYLpN43ox3Ak07rn/6U3Fpd4x2QIbM2Bnie5bV5nTg9
uMPwM9rak78rPHlfmsm2EAOJRNfJsM+wN2U1GPU25QYuFqi9OukPNz0ZtgYkLPFg2dHojYuqnm5z
cPxXjfCtreNw8DQc59gTGtu+PMiSPOKa8mxa3Wvf0p+28O9gPMwWbeY0EYfnaISUv6ehUDDvA6F5
bXoKnBSSy51TJv1lMU3WQWTE3XpT38VSSjS9LCdqE5Bmus63Di2r0dD3VX1RyExGue7ObGanN1rw
ioDBYzd7b6cjW+HjVsayQidMmd4h7ch6TA60hyI/20yyXKf07vuT5PSa/j5WYEJU6UCe/pkkgCQ/
t7PxaylnJ6qjgG+/PleRuidb8zwGhP7wjwEpDdjsydYsi26UgS68g/tY4jaHxLDQu8hjP7YRJRR7
BwAY9+MK7dM/LEHex4XLLTSqM/XtVKPqgpeOTnHgHjLrkCYy7IK7qZrO1HJfvRxkzLD7Q4gW5Mwn
16g8zSuZCs899P6dYQxRS7EN8nvpnOm/nci60OKZVWO4CcMo2IRH+6nLWWqMRjOx1kX6BaJSeJLZ
j/mo/UUBukKU1MWANi65hlDkB0WvLs6AtKDkZbcMfP1lYDTkkiTZT97B33uUd5AWrbD/4T/L0bdH
swszhXuLgnwJ6pNpjcgZkGokAwsApZvZQtMAEUcdQ9t8J/1CA+GSHq6lmoGbpbc9VESrP1uZ6HYC
/kVRh40cMLR1MrEe+r4TyIfWMRUEtHGC5m65dHFB+X6Yz7gBuqoUXAVAAOCrfwrPQ+O66nH206Nb
JOMisIt+7Qf1QkM5EQY47knAVtUAWU8OHwNm0ANuMvUuM0UdWZmLOYMCZ1HYTCwgIPqRGTKLXcGM
yynzzvVgv3xWPC181Ex4cH8yXRyrQJgahO+jf1nBbLy4qNDFD4v1bAiA2KWb4LK8Ktf9XbFPjehs
yMKnyzbybUG+MNEbhfDxk7CwT3s1DDB+OCpCriaqLZB1auj1C+OOW7jfq7TxQS8b21lFkYG8XqIv
DfehKksfG6c95910+uWhPJw7IB6MdeFeB07rx21Sz4Vy0gt9rNhxUjd5GYQu7iDtNJwBtD6hhRgI
CxG7CPYSeD2crMR0GCWxDGM8DkDt7DJbEj5TBybct8rYxbXIyIJfZ1bljL/8Xp2hhQhlPTYtClNw
xz3tYWbT6GV2MmVH5o1dGFT7xCxvYRkJloWhX+FXeT0v562l5U1v+VtD26+KutmZHfRTgTw/BrIg
wLYxseuYp49htpb0hkpkxzn6d04nHC/cjQerytkZhp7LRzutak5Hm3/x34phO7dAVmQYrcuHa9df
kzI5U4ecVgmnI5wcRbnFx8KCNPQ4Jy1US3/zN4uhPTdvn47Vk3mbl9Rvb0I8ZvKet9lRlNKKR3+A
SXeT5Gt8BUAe0VxfDD2EnE1S4RQUlYyHLMfuMgFjMXSpojJNXFBaehKC2qTObHmfpvn9duECLUOA
AHj/Jx9Oy/phRBiMPgSjxq6uw/ZceM5XI3horgVQNGO3Oi1Pa5NlA8YeD7Yqo6qVIUGj7fsvBPvN
p08E7tnohPjBLJqAFdPHOYb2kJkdegRHatTzpcKW61r3T03psJDy4GdZyjud+zFJYcWBcjysquze
kuY9BIy4JmJuW6vZmZRCvsmGHQKmcA1NvR5waGtG7dg8QPXzMHasWhhF4odJ4WJ7s7007LLsqdLD
RZnC15Sr9UTNHdyg7trRn6DLq/dmU8euLBduWy9rLm58O78cHP5SsbGKkxLin7Q/yoxBGoXHGFP7
JzP8txxRsUEjF16Qo57wEFsJCtKlk/hPPZWXJOiX7tCtFZnWvEMckSVG9JgtuOx09XUQiDYSw/gQ
ZHTV59nj4JM9uCR+3E3kMOgACioIiCOQAw64aq+ZUb9CdkJi5GwvcNAc8IbXBrUvfBPnvQv9GgTA
cIVt/XaHwJt+CY+bah0MNnhXBbSXntceAputaid/BgUPhtwCsMsomyGsiCNDJfvrwqyeuWCHtmvX
w0C3IP6kURbAGqgU9lUfgHI1msFKa/NnbtG9luyC1PWLzYcgJByceXhvrTOF2049ApTPepRF7jAN
lw0ZpwdhSIh2h+5Wq3QlLKScBUOJGkKNB593W0mDK+j0LnJlPKu0fEs862CkHbyfoXONVCHScLDx
CaL19ZZKDqb6BGk24oqiEtwJlVT7fKAXvFBHrJTLpiuw8/oKLkKuIAeWiXsp0ioubPwdUF4ZZKJ6
FwzkxneRf4ZSaw3tJxS3rvPUKVDuDRTrfpVeSx/UUbN+GvxgFtamMbpMS1bXTuhnY730OU0jq6Xg
ajOYq+Q6gUOvN6YVlPuoWMJOG1edIyGfLfSeBf1D4s/DWROaB1UxXfKu6ELCcigwpLrrQDpEj5As
aY0wB5sotq5b34bzE33hRXKRQfS5mFoO8baAx08HjORH07iIWmceXYupLhZ0HA+eM1x6NUx1wXk1
QzAGXxWnbz2jAjoP8LtxK4G1fZru00DgwUdyNWTTWwVZXYSQ1DYsM+iHieraha2REm7a+sajOK0b
ZZPYMTwZWXa3dSfrwZMgjo9DArucxIAlMTe6qHEShJdx2EBbIxoibefD1N7CoTgF6iC6EohkDlmb
YXrJqtfekbYpKm/OUAdXYFkP/XM6AO/K/TqLfTE120ZPCoh1v2tqeBP3ZvFaiHIWPY/uevBSaEZ1
Z0XYMXQ4YisIjYoGUeXkUGurvN7B3scOhzR7q1Q5LBsDEj/idv2GBDmWeUeuMvy8sncWLc1mYWVf
Pxlt0W2Ton0mRLLIUZ17T5vGiRJ3fM19N4tbD2V7iyrmHn5vWUik+ZqIHFoWWquITAPbtX2bLn0o
bztIHxc5tAN4pPTK4BB4QoO+Izl/JFLB1cvm92ZavWU+N6JsLPAj+z/wCnyNPbgNWa5Bk8z5tAiA
cC96Wlz5xoi3T6c7qEdY2HnSX1YQs6wLfIywZO28cIRWESbOwg0JRbYgzMXui9wlYdeXxyRAPCRU
nn5EvWSGAoIpLISxQ7l5FeT1WrHsTnug+UNrGxpedkja8QcHFhM2XG4pyR4by7tzNFSKKLPh8Zl4
8sLk07Fx+dU4WevAyM2lqco28piEo4NLGXQuxqUkPpAX+UhYUoSmrDbwW7hyTeNpGOQtzCk4vma8
ALMH4HppD2ZvlocsgNV8JfywIHqVlJBhgi2ehkHRbgOidkXTlFEbTPCjELd1YG5AiHuoci6i3AuO
bem9TJn/Kpj5s3WbZVeTX6pn+GCL4CfTYq/1+MY6AzztyoCrQLJptd9F5qScuNEmqAit2gLEgs+V
ETgRDeQycJIHY6o1SNxshV/pEn7ZIKtrU2LxQ0CFa+C1MVnPlsEeJ50/UXQrohI4dudjEUOCB5A5
r17JZNyBDXEN6W4MWHJLOvvGbQITH0pzNMt8CoUFKTb8J155V79B9PyY5HYeDcgnByF/I0drCX49
ixuVjVFetpdy0pixMXZScpFVDNZOyt5UgXuTS+wBptVjuvM6tKR7BV0xXRadvjTRP59F8xFJVb2C
toNEBoE77Wj9CGTAwt7gFyKFAIEb9QXgtGPqAB3iVQvLjNoDDR2LUrNVNog7INU/KYj+MCYC5mcN
bzLveGyw9JhaE6ICavhM5eYFKOJ1NCqxL9X0A7lmGXBY/SxG8yWT3j24gRdzS9cSw9WU08sCRg+h
yYPXolLLYkp/wCL6iIbiWpRtfjvvG1FZjZvMhW58dMaLLHDBeub5RU8hVDLVHbd1GqlMvgzFcKFq
1w2z3A3AkccjSSsAbDklP+FU8Jo2xk1Z2S/MhJsJUnhfDOob2H2AfMAOUcbCzy8r0WAC8itTGfj8
MLN+a76ghIJdWAqkCeJsAHFVFrpoKuLDKfddLaMu9aZlhiM9ZlB8RNrNXZDc9XKYQNruLXlIVSPC
gYtryid03FudxXaPi1FJ3SggAmhiQ+8cw7hzkryARqdFr4Q6gPqcLfOTjSxNtIP7oVi4uIzHLTwN
orYdLrSQB0u5KaaP/GgRdxWaDsxPjQz+Mq53U0pwHvHhxvXsBzJa/c7pyRQqf+hDu6tgVgQxM/j1
euGPYOIMruEC2xwQXmX31yXFF0Pa7snoxshPm+ukJDclkWtc1u/G1jqQCrGsaTmFXl5cmUIfDFlc
FLgsuXyqIgBAez7Yj5BERkbZXxKXXFFfPhpweosCY/zlTtlWNNPFQJDjmBfLrrUfGEQ4PbLDIidD
f682IIDgQMBawZ+UqR8LO0/XQz48tgljMdHZsrPcveWkm74uboEl7VI+XpljvWO5uzHGDHRkC/6Z
bpvAP3jIt33KIbbP/L2dOAufYgmZk75Q1FwmdnesXO+2LKo1qhU/qvpyo8b8WDu4V9j5Q+BWsQNN
GuRQ47rqhQGTmulOeuK6BfEGzNA8lB7bBH0DqYtXblErVVEp5Yaqcj1lsOmmE0vDAqhPL/stadsm
RGAmjwpuvLb9tAZOd+tn/UtK2i1EKksv0dekH36Ckw8LbjiihMzlL32QQite9j+oaKGH8+lRuBKd
5hLJrq0rVhLnVgh7ASuE/ioyBXmrzT5Gy2VpOMEVMbSKEm3v3M5CjELtvyWlfcdhfwK3oR/opUFL
DyMCf6zaDUiod4qzC1eXT55uXCimjGkhJw72j98juEk/29ACKdU+kMBewNb2duDo84v2IL1uJer+
DXL7t87xYqHrnaOnw5CRx8ptjyRP3rime6aYF6Y1tkyoQjaqb+5LBQS7nsznAO1MnbtbZvawNemy
YtFCtbWwKqNeemq0wsrEufF97XLipg0sj4LeDkQPTC0YDXxKVSrkQPu59XyU8Ri3V7A/XdOfc0ad
GcPRB/kP/4NQmVNi/TwmQoigAoZp8pyz+LFcIpNF4X/eGAe6AolzCRfSFVIGIyiuzvW0T3Gi05Hm
wu234tfSJtVOUBiHOW0C7hiIQOkfEJcDH3TfRKLZOSDovWD9CJZ8fLUTgAbeCqKB6ZVxYBtzC3Xj
EgbsS3fV4FNA5FJ5EyysFewkOlixm7HzBPvF+MwPOk/ed08wF8S/vXKL5idoXZhce8WvZovXIso2
AqFcBbIkz4z1Rd0L8gn15sBzRIOdMmsmZlrCojo5DFGz87dyP64zmJwGbzXCss/N7Scy/fxj/j7a
yZsVthRjZpPkwHbgey7U9WybC6wR4jisVrkqV+cS+D5JQDAkdMQAf5F3BsfHU9CJAzOBKUxgHFAU
HUYaJ9th9X9JO4/luJUti34RIuDNFCiUZZEsenGCoCgJ3ifs1/eC2lyxyFa91z26gxshEAUg8+Q5
e69doyBzY/wfz6OXP8xvhqcflk/lEjP9c4NoEVWaAAMBFKIJOWsqVL2SJBQrDg/S3gOp2Wibdqdu
LzWIln/m7H1BnA0LnsnLAiM9+xhTQZenzE3nVJQ6DkL2OhHt2Di8rDVuRWRe+CQ/Cc74SckyZL0h
R3Zplpx9IVnGG6M3mnXq8EP5cRybnqnO8olThrUySnnCmo1tasZIxaSvPyG5uCqmUHJBEVwlY35s
AdS4Ss95Ml88h+ryqmfpLwKVTvFAtYoZjyK1vMDA/KRA+v13M3xEnMMNqOeKJ8qiwJDLyDoVRbcf
ZONAPmy9QhskAVDDrNC10k3JWZjBtdVuusC4v/CxffGgaHkvozgZlBVkhY8ftpF2vUiYBZxmy/Zp
Er9L6XwbgUzzjRmjQTncylZ46GkwdJ18l6vtRg1by8tl8PdtQdkv+ViN3eRi7uDvKeDZK2RpwAY1
on0QPHwSylexTA86M059XLw5kppynpa/GS2ntDoFwua08oNwJGvXm8Ivw+yhakIKMSAwnq7E35oi
29vAnvTSeraFtpHjYq3q2U1AW4YCMt2CCgSBpYEDS7Oau4m6FdPudWaK+1hKeteCpOkmJkVzIMG4
zeunyihfxKwFbsoRVY6np6QMHiK9vKYejSC+KaonK/FVo1bAEeRwGwrkoZJU7ayxfQOBY23YbwvX
5LDjt6NDNRKXJqSloUXL0t1Pg/HE8ehZ40hSi+FG6ad5Najs7FZTjV5nDy9qOx7CRvLaZL7Vmvi9
GOv7uZ9Mr7IUCWiZkfpTEYgLX9fvQeKHR8FobplEMJkDvWjbZ1/XCFRRqRNGc6rZHytq4kQTu9nQ
jxNHm8kq7uuE7rng6G9mPwHyPQDfP8Rquiuxgmq0sQp0JhHec/5xZOq7sG/dlEag0stbWWoPMaGB
zVAdwKLBYeu8vLyaZRyqabpKIGsozjYNUmYAwXctMPYsbqu5s9BNZIfCTlaJOXlNjHYvilxtsjeE
VHKq6P/dzvryG7BeI+MmkwEd1McPZe4xRIZDbJ5yBNQQYbS9jczYAvVXjvEmnEEaFdUj1at34Qv9
3GtGMC4rQNBspOOf4n6jKe1FZQfGySEHhQNWThRKepR/tLgHb8nfXRU/8+8XrvlpC+ZmmYMxn2FV
Qol/tkvEvd0QF60b7BJilwGwBfBsHc13zZ8O7UF8+39e7myaMLeGXBE9ZbDjy155V90sidS0nTya
yBeBwF/+nhqhBswHKDLOsQE2vBAyTTXjFMdHkb2Yeub+/XbO53bLIJstliQenhkjvLOvRQowXspz
aJ7MvoL/EW4AHF0RPb4OtEuX+jSGQaELEWbhw+CcpJ74+FKClev0QO1YI7V0lZnXU44eRLrwBl64
yLlcw2LnBNDZGicZuJ9hv2t0Xyfp8e8/2vKIz5YYE7UxIlGQQEtOw8c7ASZTjVkVGuzMuh/q8q3g
x6otmsgaHD6JjvbF+L3fLOa/XfPstRuahoNkjTZrMlfk4jg31su4ZIX4RHy+TPTiaxoEbkuGl7TT
Lr3znypqHh0PDkEFIyqWlLP1JJnoMErVoJ/CN4hmnrYNGZq41gY3X+peKsc+V7lnVzubPCphNAqV
mRVHFjr7u4qtx49WljetOQWrbn+UVhfFx1+9N6gbZABP5Afw34+PFALvjNfY0E8o2jg6FztjHfsj
WlpPucZgbm2Y5B8vV/SfT0vLvf5x3WVx++OsgkiH0V1m6iexznbWe7ptjyg5Mi88pj8XZnx9VZO+
QYp4uWbaVK/KwLP+7bqOvwEDo6kpSyrcJ5d3lkQa4w5NP2W74L/4N0yUvci/dBhdEGmfPpw/rnRu
CwnHZuFEcyVpW/8K35S1tkrW7QZfLv7QJfDOB/Inr3nDXeWh3Uigf2ZW1va2u29+Dt8vucu/WF3/
vHHl7KHbAhxETCDCKUxeGul50N7+vk6oX6yuHy5w9nT1QZdjvDf6cnjapE8ILL1sRcyJ4zc7A0/w
f3H6p5X8MG2th2hr4KNP16BQD5cUPMvqer5+/PnTny30g6TrqOl4wVWQAcuhONw5G3176RF/fRk8
sTDyAF5/knlJkKPAJuu/N+N0H2/SneLLF49sXy6HQAn+5zpna0ScVWaZzMqyRijrtnVzP34tvYQ2
/N7ZlOvlLBreB9iALx/Cv7pFJHR8KagxDOd89e+zmcgmuabGMQUt7WkHn9wL5GZdp/M+bks/ioyt
2ZtPemHfTlqATrl7DfR5l9btJtOTTaDLR3Oc0OX2HWAPZv8XXrvlWX581sCl/pn4nwu8kWHGZi+Y
+C+OppIWSLnR9/Kb6mfEesC/WTm0XgpfbKYtqvQ9oN31pdft86e1/Al4h9keF1fD2Y4BZ0eNFF1D
dDBkD7o53RdlfMGB8+njwjRMQhKRmaQIUmqe7cJ1LhfOELIj2uYqTkI3GAiHVeqdMZfrv/+gn28G
MyTvsin/lkyeH3zjYkR3XVpgj9LKM5vID8dLXcivNgKMH/gFoddRVJw75sdCzMS7y1zjytzEW+Vg
J9eVcLtHRMf1xvGFb0er+XEJ7OnFirlCKEM0Iprp77f6WciBPhRhFV8vx1gFY9PHDSkVIqk7BcRT
cVW/LTF1IDWYX7tLsOq/8DF9UbxzQRxc9BR09tez96Qdaslqk9I+DftqJ27CfbcOH2ZfdSM/8y65
l7/Y5DUEc7QQwHdipj1b741xMHUavfYpnaECM7LsgkWNecnRrnx6M5ff8I/rnC37ZaQWpQ2anRYo
k9CHJVIrPRFsv8qvUHLsx8d4Ha6N1YUn9+Xd8bmRe4SJllS8j08uquRINmLH+v3V6wSt0VZOPSzu
hm+6gVv4Mvil3cVq7Ys9HbAHsrjl9cX3d/bCVHMrajgx1ql6HxZ36SZ81bbKc7nHZerlOwZTON9d
jXu+dNr8YiGmawd/anFrqdq5FFCq4ZTbvWydev2qV361m7wGR0y1SOJB+Bg3F5SHv9esj8vqByn4
+QFmwLjOV8r1kLvvJLfcW9vuaO/mZ3tnF25MppC6apbP5DZ6BN/va2550/wLReMXD5rTGlYjiJP4
zj/hHdUSsF3e66cRD4acAMNCndHe//11+voiqNJgmzhL9PfHtylI+gnsfKefOqZvVhx5QcJ8Ijn8
/SpfLXvcC7BKQnUW/MPZZdBO5F1n1hxr6LZoZGNotXxoc7EJonKb4Tl3ov4On/C6mF6RzHt53nqm
0j4BTn4R8bSuSrwc3TcNNlxZG/iDDNch8ujvf+VXvwVqeYdBDb5LGhsff4u+lZxaMiv9lMR3eWmv
7Ih2e2NeWHo/7zKc78GmGgs29TPzJxOhJgq1nU5q2aw1/WFKLy0RX16B8xunVqZen1g8mYrSKkfg
cCrlrYGRMZdn/9/9pbgH5P2won7DaM8Wgx6YZIFOZjqBtPfMAb1hOOzr/sLU5cv7WPLsOKihyj2f
nmXC0rpGpW5i/uzSMh2M8sJi+nkFX+7jnyucreBO3g7kChTTKZP2k0KEgKJ7jcwtheO/XVugdodD
DU4KRe8nWG6yRKPEdjCexjDxtO4XbdoLV/hiS18OdotnmOY9W+zZNyajoUmEnI+nZJfeWduArNRy
B1L9945+aVGmbcTX8HGZ/HA5c5l9/nGkndBV5n1QjKcmNK6KJgvcUkGdVpt5xJA6qh2G8UJy6Mu2
jVfUcPWsgVa9kydPSRp867u2u26zeBslNFbUucFN1yduMDY7G2mPLjmZa2cWLMZkNNx2UKgVrPi5
augzBl343gzL0DzVBnco8r00zk+a0m9zkd4WadvQyh3feIqOJyXqJjQ4bJlNTou2Cndd+DvdOPsl
Mum9X6BNjTipVvONrO/rKKJHlhP5VMUZGr/gDa+wtZnKuEGTBszOkpNNaua3Ic2ZqhVXxTztMPXu
jWz2Ml3sIZeukqp/Tyz+jTT2TWneoKvYjJW0BWb5JEnSjy4ur1Iz8ItWeskd49grgqSYKtnapXSt
04swnOlVcpxN4QTvuhOuLCfzeg3x4TBg7ZXa2JOFiH19NGo/F4n8XW0yyRUiwLgXW1jktVbxNA2R
WB6OO2WKMrcf8NrZnKeeADQ066obk1WjDMZVNBL8nZYDz6luPKwOFDFGmnt2UDcuEUSP9M81Vxdq
5oMhD98MOyFPCK8EwshEoplBwed1uozGkAOTGyKcW3UaWWadlry3pf7T7kR9VLRYvJWTFdBVsoNk
rbVMDSQNpV9oltNOlnTEYETKodKRIUCgtV2jnNFWkSwhlW2E4Y6teG91K3ZLM/wOC/VXOqbRVRz3
/fMEgXAzqqWzziILgKkTS7vAJgHHGgglMBmT7UYyT+6LyHQ2iMjs27JaGLmTUeCES/jBl332AK/Z
8VHU9odO6sEloqpaoZF7ypLkBN5/rczpE7qiaqsFirlhTBZuJ6ZUuau2OaSFKf5pDLmJxxPYhlJm
e4v8yCVUKPHLKL4qKxKa4rHtQPxy2yXHmBX6JRSW8nzX2/HWlrJyraaFscauOG+bQv5uFirhIhHZ
FoWpkKIj835oWajvFZaTdQ4SUrOUaOGKtH44JNfDNMhuG3SzVzT6yPcSZqu8KO5IetFXrdkiksvi
t3bofmUx3qzBtr6DmA/WbWWt1MaePHzdNWpE6Z1z0lPgVMdQL28UIe4MAjFJimJUqcbks0waIjY+
3nCtVOZjYmgoXWb9WAyIdcniGJDbDqZfSDBwG4RGMHkNb0zmQzkktAm0wmOAx7/XY/cxeSfBoXGP
qRE0XtvqAGNj5DWEi+xpWhduXTAUMyv5OZ5Kyl3LoIKom5emInZH7m5DEb/Ikjp6em6OKzs1tjof
pJvqyP1Mwk/WWjlfFw4a1EUbavC7u3PPvzENpYY6UMHLE8mKZxviRperb7aslCsjqEhZ7ONjXAx+
F4/XwlBXlYnu2Eqs1KNie0qdZKdLzbMN3cgZ9btMlu5tSMXjLB5Eb/2K1OCV0KQHK+NMUIyZq0nQ
hnNY4BvG+/Ft6YjOm1hC1lVdIeHT5G5TEFvjmWBNOfLFD4oCvtnQnxCcsYZH49Yq7F9jPfxy1Ezf
jBMqJSzO0soohuWYU1xD6n23CpOvQBZra0anCJA22Blmo3t1HssrvS9MdzThV84SgVdqZVW8gx0R
PtMT3e6coUq+g83q8JvJt1UIMzcO1NcJq5oVqd9KNLXkbpDdxcd1YjnMV3Z7WykrqViTFkRWatA+
j3JzlyqJKgj4IrgnVUGYZUptewLRsY9BK/WsOkj9UljbkXezsTBmE/czeMYi6bJK8M5jVBVH7LnW
TVXNvW/lSevKjDD2TmBEK1mNghlFvNHcT11Rf4ubVKNatGuMxHUah7wr4gCB9y4Z9X3Z2fW3WtPk
e3inKenXfXeawCaDWBDXFZrQrW2F2qbBEPyK3lg5YI+THmSp1G76rrffZ7vGshIWWCeHWKzGOtd8
k4g1rCV9uSkdxg9OnTAhak3w21Ez74dBIm9Ije/mIIwvnE2+qFcAwyG8kUkBlVHVfdxzw2Z06JlP
06kto9ckbRlBICNFB1duoka/UA5/ebGFYg1ccYkwOK8n5jl0zHqYTmM6PNFWvqfC32h6sA6mNLxQ
FH8uvbEBkreILgMqxydLbGb3SmW3zXSq2mwvif45JuQIcvCF3+/SZc6mK+2cj3EbcBldP/TlMVSu
autCu+rrSyBkWQIB4ZqelcaLoFwhinY6iYEds24e8qRb9UHw+PcK/JMt0dD4xaC+yXTf5M9yNpHn
5RzaYqINMPg1zb9FIVQfxbbcLEohOXaxhnvOrXzdHP8vXT8wRpzGTc6ln8zF2WAaU6IiCmXO507j
s8jeL9zdF6U/LTIOGMx6mYqe94vQ844wfdP/vLvmwfTmrXUH1dhlod5mp2F7qZ5dXuazahYfKu0i
siUZkJ6T19KaA6noOWsQp7X911G7n7soPDXmQBz/FLpu5/Go/SjPUlnzy6Fv8ZzmRR1PwqJWknG8
3IXDrws/4xc1+ofLLZ/4HzV6VI2OaB1eRorPfcyQXmzhrTNqkVcJYc+XmkRfvvt/3N1Zq7Yc69EQ
TTWdNDsnz8uCaa7vFNFfWJguXebsK8ZVbzemyWXQjFrKXezcaBflol++gH/cytni1zp2LLKRk2Ft
30b2w1QWF1a8TzkYfMAGbTyVNix+U1RFH59Nhge1jAe7PxGhzp41PCInWoXTzSBPvpEJP5vkVVc3
+356ImhyT8jaa0OknjQfjbx2o/InR5SfnMK///2dYcH9/CkA1yH/0sHtjFZ2+fn/eGkUCgcOxppy
AvPwluXN9CN07Hd0S3sRqtId7ou9VXLSG1vpqlKnOyyzwHdlndNzl7lkM4JPMgZ728XioVP7a+zL
JNIE3dNQ90gKLXPbmj2epQrvhxpOfpDIL/rQb9BNUVMSFW5Xw1qexmjXt8OrPE73g6muJ4FLYSaw
I5Vv5iy7TutxN7fdXlD1uINQD1Wn3zi1dUevax/a1XXTBZtI1R77sj30XX4Mw/xVawFOQW48yVXy
ZnXGbpbHW8MYr4Y02451sDNreVfI+hrT6kFTwtMAe9qVpI5Iia4G096+VqayNcp+jdR5l1sUJmmQ
n4yoviVh9S3r4bvoWfE+B7LsOnqxjztlHQ7NrhHKVdo3r+NUerPeN6uq6R8Mdbzum+oth3jvWnNd
u2U+zV43zu+6VJjotMyWKs28Zmx7Uxeliea7TtCk2z9a0b0ofaRtChvJLbzFrZCGQyCbyF+TofPj
ROvomHEUt1sOebL4zjoLq39UjlLknGJHia6tcimRUwwkskA67xgWirFsyUl1GLUpLW3WUO+2c118
h8aNp8Oeb8oqv50wvaW64oFo32dwC5pqvk6mYitjldJUtXVFFvmj1F8lRb1JAhg5NCWqXn2OpAV9
HMiIzGUmHGa2qwLzbor7bcXvHjXBqTNVZmeyvI3QQeb6hudznXQn/AzbPopib0Jpl5TRoR1sYk5r
lXCIdHwMzG7aVCV5s0Fg/+SQPLm6Kh2zgsLahupl5O1Bq62NWUtbq5VfrMlS8UjUHoO5BzJqKpf+
xPXUEfGZzOa0IvbnxZDsJf7Nd4rpKhiMjFq7+0l23Z1S4CrCnHVfpc42m+vQyzR8I4TsrWazvVaN
9B5QFI7WVEZjEGDMJx4T5esubbQXMThvLd5Ea1iS44LgLVSWR1Q2tLMDsgIHLcPn6YhmPVf1a1U4
hMTi4kkbNfL7Cp9INsXYs1JMY3E4XeElbLb48Qq3SuOfqsF4rIrmjRxKW75ggkD6fcdj93Xe/0no
T3WbLVGWYesJffyBH2tL0Gm+qPRNDgEUr8QsPpSq9CpI9XOLlpbYlMlE0aTXwolsTyki9bbT2swV
VD9eGmW4M6zmh9qpoZ8SpuuXgcwJUi2ftEmaoCTRAdFLKDahTkjgMBJHZM7z3micRyWa75NER9RI
Coc39nT09UQiwgRfJfvzc0VYiVsTdSMwnOndeNQm5SDs4rGyrGty0bBnRqV6iKPgalmy3Fbv1nzG
63rWn0BnKGuF127798Xxq5LYUpZ8F5rQsDLO6u+sraNem+fxFMLmILQS0tjWMNN11lwQa3y1/Sz6
V7CiOK3N85QrNaZ0kMOM+ofmWZnKrpRu/n4rX22if17hrDQYIyfu5XbZq5NgCZNbdcYMnMe80GH9
YoLPhPiPOznb5uxQikllplUcPykv+JBQuhrgmw6xn5P5hEUf30B9rflMW1em//d7/GIn+3Dts0Kh
CORJ1A3lTyUXd1Xg6F5kFs0N2r7tAGgvb5UfWsEYmeKvv/DzXnqAZ/VDlvcMBgtu22qSlSmP8Awv
jf+Xl+2sZKX8pnAgGYITwPk7UuPTw4uDoLwyfswOqUpFecQy9dBIebOtMnOvEl9f0/urwmYVlvLD
kEa/ojh/6LVwFapvItLdRpS3Q6DSX3IASR2lYrr0/JcW+t/+yrP3jMxMRQoXZhi12ou2CvcKeHhY
sV76Lzgnlpfp/GJULEyy6Ol/ljnWNVG36lCisVc6aAIERRHvrWD20QKk886FOvTCM7bPOuASIzsV
/TVHPXrdKa23oLhI2P9yxQGzDweEOYV8PgOpOyvuiMSaToAI9vMVeU7H5nneSMfRV3z9QJT4tbXS
dn//bv6Xj/afqy4P9Y8SEMV43eP5nVApjOt5bayLmzFZLyfM7JDuuitzbR9mqtWb6MJn8/Wq9M+F
z07PYYMfXuokJC2O7FH6HVVicR01vnCDX8x4l1Xpn+ssj/aPGywlWsG57Iyn4LHzdc/0srV2qPci
XmVrkAS+sR8xE7UOujSacdvkRDl3H6fej0s3/PU79M8fclZsF/AxSI/m+SqD8I1B2vRWdP/3p/nl
b7oY3+gYARP6Xe//ca/QN0m3rrjXTHty+luy4uzxx98v8dWxlmCS/77E+ZeQkJMMPI1LzCbWqFli
w5fLW9T5SPvmRvajcJgOZqFIlwSdX/58v30ACLRs5fysojaWMTYKF6agpICFchE//R9ujaaARSwC
cplzMYleyAZ52NZ4MvqaOqx1m/hbB+1gmqTVpJED0v38+wW/vKU/Lnj27WkCUWyYcksEy1Mtfc+0
C8P4r94Hh7vB2cMyCXDk47uftuk0DkIZTs3ch26Nlsq1E/UqqC6qnX4rK8/W48UmsIhbccwQ7fPx
UlBR67yqxHDKNetBdKwXOjM0RxjfcWpvu0EcK6l8QrW+5dh4rzXSJb0VbiAucfYnIEJH3MBqzJn2
XHng9JnTtbUxn7Qgz3xRWt8lDVUkOVhuP1LFge4U/qDpWyeP36rSMGmaj99KbDJu1PZ3aQ6BLEjD
dhOr8sak7YrEfnAjzZno/s76RpnjW8WYdSK/GfckJQiVVsv9zJavWjH/zKrgRi5VL3Rqv6SB7pbd
5BdhLGMuqX+ScQXLS0z5uonbg97K15M1bmJLPfZtfNKGVHH5fddyPR5wnV+LMHmVRHTd2+JQlfmj
lBgHa67uI2GudUeADM1v6UavHLl4SefplvbhscP/bKr5Cujgddrr6xr/UaEovpWEx7Y3jklr3ZIJ
NLvqoN47k/ONpsgdEZLfBKJ3PGzE5oFhXieWFC1CxoeyLX4YfXjsnOa9ryJSCgTKzMp51sccMXEF
7BK68i824JG+v3bEBTQwFLb9Ts+OaAXhBcNOBbak/Uqm9gWb8irUIY4KWXlOALo50HX2vWrdGpq4
Cm3pgfPWa5KLvTlU74SgP8hKcDNV9bYs0iu5K9ZNH7+FU3dP6uJmaBJfMfRNKjfXkOWqbVlq04ZJ
Dxgx52ZUsj1Q59LLVXOXjsWumxlhzL+H1FnFuFCtf44xivB0gn7S0n/pW9JtjfQtatW3Totv40H7
xnFYXXembLmDlJ7axH5oDc68gVzdaJq4pdr11Wx+kZXpKp9BofZy/uToTIejeS9Vzh64zkO4SD8A
ulWTAxmm5bKFw4RuUPZBMBzatuEYAyd7hRt/Xkvk6maYrDUZ5GzcyWioY2fd5sndUDW3eqD7jtHi
S5eM67jhrFX2yon8ehoRenKVWwjRkua214xHp8huxpDe/ZxE2yxqqXsjwK6jUxIXRxNj7EgalJV3
fW6qVZQp4Fg5nArbeU7iIPJFqnwXiOrxiusLY9m+l4AUuckYZfuhgCpRyNk+D6Uno3f2bAYdzqfe
8GQ9Mr0unJ+jikm8KR10OMFj0D9VRXzrlOp6JpK1MULhVkX9VOotQvzmWznr92FWOdD/DNkjOuTU
tfZPucc43oGlSbriaOUDRK8etEFqH22HiZ0WhW9lHH+rwvQ1Cet3TUZppMzDsxypnU9MKRmBMoGi
bfCTlnOx06AVTJ21ZfC8g0mzsedxdqVI3U0dXYtqJGQ5zvRXSDLfzEnZNNJY31A24MoVKVSLrNvP
+nzQijC64u82oe2Th2KF02tTGOY2k5WogUSBslNTOmLx2gIGTsoMM+4bleF0CWbAaTejTMZZJXoP
xbHuC+qAqJK/l2kR+GE4gI/hLw1rcacm6RuDdubWsSAuAUWUpopDNkM5nvKifEaK8J6O5iMD1XtG
pnfRrG4MK/eHhK+rja/ldtwmQISzsl7FgfIQqRHRpHdE3K/QKd0oxnQF/+6hj5VdS1zFqs7zaNUK
bV4RD3QnabXXJfMacQsIYl19lmrrmAbFUTPK61moqyis/M6qiHkUeyervoVl8jRO4W7EKRp00Tah
JzxNaF1Tx3zg/P6QNs7G6rIns7U9yYZzIHdJuZLDeROO+VVhWO8Ii1F6J0kEdyhU6TlwghPCep3K
SLmJ4RN6Utn0G13EW1OejnoqTobWPebSiJukvJckgaZVHpnw1ggHjMbYBpWztWrtPu0rCXCG7cdy
rrlqza+vpjgq2+E91Kr4xo6EtbK1Plk76B3WwKZKDw6j7DLAPiST8S0ZaWClACtU+idplu6Htiyv
QQc1K0Ixi9tOFP1ukFP91uI1F1lxzJg+uIOqate9Rcsy0Nvaa+fM2imB/US3IXUbW3qKA6n3FZFf
RUZQu0JR7qdCuZ3T6p558S4x+axzUEBZW6EpKfTZDevwuRlig4jnZNU7aIaFAtxpmd3boQOnXGq9
xoRYJIoRnqjCp+20ELfIXXRcLR9CXKOx5ZuaeT331on0mTX+0kenzqxDPY03ckxYxSByFBgG02Mn
VzdDWd5x+CrdYenWWqNxzZSwW4XZ8oySovvhdGCzdMWCtVPOdDCN/sly5n2aLyunUPelVPR+lmQ3
9RTpu0FCahM5SBWsbmWpNhqiUZJceYrB8fXOTgF0uaJ7O9OQkrZikG4NBzJprEiuhPBh0hgb93HF
Sh7x8qe6uupRbST8f+IzheIpaQ6+IxmvqibLt6GNzyeW+xtg457GZV0qBGhnk9mBQa45Mgb64OlW
GZ3qSPxkezTomvZuZ0r3tTYdxwR0MbICVJ8apoeZlkZhqY2rhiESg7R+R66YbFFBjneGMpNeGpqV
H/bwjSAt47fLrPIQ5054mMNiXCeSdJDC9J3Yn/t+7p8zicCWAHHKOrBimmWlsycuZ++UqeFPbbCN
qhzwEOPzJAIgFZqpRmZqK3yraUIfQYayEtgyAbKxqMGJXTOuPRRdr7tWEWWroivfQMHdpXL8IIZS
0LAcbvq2sT2rBaObafaI5zh5NwdKIKA1ChZzGaDHXG/rBso2iFTJDy1Z4Poeug0BUakLDes2KMxw
Y9VA/eIpvanSftcHs1iFtAbdWOj9uhfjU4u5jD9DMjy7cDSXSXb+HDvAnPWMkkGwQwK0QcMQ3Erh
fDVPmJaH9hQ1A+oO6C5NII+eE3c/4ymveYWJkWXQdm+xp0kyk/9uUBugYLXsVmPZg5ga0t08w5TV
7HUbgL5DOWBbCdTW2L6NE2srC+sYtuLo6LVvgcTOU/XKQsrjSZgwcWRnnrAQi8GFJ2cZjD1Ptba0
QzER7yrU+9yyn1hNT5OT7yAe7qJa+JrOkq6ZuLq70NgafXedQ+qutfi5k1Aqx+KetiXyLr5ghgPJ
d/aBG2CtKxh3WzGq22AUvlBSkCjyse/kfY/kATf7wUjie9UuYbgot2GioCXq161RX5XZLOhhK09E
kl7RJXwIVeskZ+xNet7PK2nE6VWp66Qt9oUCJjEM0pesSG/qFix3A0HJSwvVXnKXyb0J5mbVZQNo
xGjYQ9Knn1vcyaT5rErqZ3CNKq53vvfU1O8iVgwA4ZusyTaKPR1sO0Cb3GsHM5AtXyeYLKy7wGvq
/MrhxTnG2sxtKxD3wrxgoY6D1p+d5jj2QOAsJXgYFM4FqiKdytgY3VCk+oohs74qI0Hy6cTpkXFq
4o4VJNhU1VwGa8Rlhjt6BYcYoOO3Vkes0hSB8+ZE0s1oBojSHQ0FmySWUQYHNrWQUe5QovRT+tik
ys5Ji/m2aZwe/UTUbKIhgmY+BjsH7yq6udyzumFTDezAjJC6N6ucXokCBMYnFxDyZhIGghqO2cgL
xT4+QQYxMutHlwX8qrO8jY3membdl8ZmIw/Fj14Rj1MoH4hox6k/DPbVIDk/AicKV8KK+GZV2F1Z
Jj1EWg5bAWULPSXplbnbBroMPCFpukPuCA5q1N8yYABykIyuxCYA6SDfSqG6QTUN9JHfiXDmkyOR
9qmGJCLGQyp5TiR+hLFyTMb0oUqmOw3BY5f068xhViOUTdwlG1XvHwFi/CSRe8NXwE84hS+tjiMv
ID6q0+pneQkxTk1Rr2XCUPsg+tWMEWnUY3OTqNo+LoxrtcX+LbStpiQgB8LbMmancJr5J23HyE87
/RgGBfB9bd8V3eQ69ng/NeaNXukPHchW5KCrpKvuEwmWtojsFyURwu274LF2TGKQ/4O089qNGwvS
8BMRYA63zQ5qtRItyZJ1Q1iyzZwzn34/zgIzLYrbxMwOPHeGq8/hCXWq/tDsfcW7TV30QSjlRuye
WuDFo0ZX3Zg9mfRJApU25OBZ27Jv7tjyR0WtgfQq4zHN62PgWeGGGwXRzeA1FIN9VfpHNfHpXEkI
N4rDz7EyIXqNtDGDXH2Tw/Y5VpNtNhrPeF384Y1ybSSwd0x6dr4h3td9dpLF8Nadbi4hjK7rob1F
3/82TYEESXyWQS9RD033dNWu4843AezlIJHIq9D8EtlpOJaeVJdeHynNq+EJb8CM/G2hG4eJsq3W
4zbP2jsXyGgVVqe0zStbsBSSbkvcaGLDc4jG3RgedA950jJ0P0KBhRkk0pNIVlvikLAp4tTbkJ7Y
lozKf+61b62H7iNpa2bz1NiXJqJ4YX0t9tHWyCUnSf2XsQcoShNu0DUs0/FnN7XnNMMsoyilK7BI
r7EkTC51LUlZ8oMCDWvb26fDsFVU7zbLmqfQ96+ttnn09VGyjVDhlZkE5Ska0y0Qz5M2TKhCAIvY
FOBWinc7bqKIUpprOO+pzjArAkBPAypDy2ZCrc/qEFGSl0KZJKPDKXuwDMke0QjMejaofDuUNf5z
GnmrvL9cyVmoRp9HVeb14SHtq7KOR6ft/X1mISIQeu9WaPxO45prCgeO7eWAXzWuAAVJk3o1yhi4
eSqzaqKPhCImJhIV6W27zX+h87b1doLd2uFd+k2/kl/Sw6pY0RLG5DzmrMBvNlWCSKwMUiI17uIO
//rQaF/dIDtobblvBJpwCq3Pe+RtKZKU7YfkZnewcY9VoGTWCqpiqXh2/mNmtS1Bdb08bpiAvJwM
lm6VKFib46WKPCUtKIKGMdFyZj1ANTLlHqfRaY7Lm+gbd/x1gyAgBLpy1+5wRqf3vEvu17A1izV5
JJKQiIAENeH8P9fSjH6yGKEk7pi39PGvmzvhBYGP7Da/io7dtjkOj8pv8707FSvlwsUpPYs7a6Il
fuOTWsBXaYTH0n1QmxURkwVuEJgoJNKQvILVBq3t88CKltdwiSQgFdbwYWpk6QoefJJKZSaj75lf
id5TnwZPhXWb5STU6nGUzN3gcsIBvMzxCRMT9wmzk13rq4ds/AWyrFxbV0tfXSfH4H9YcNwFn3+k
hRqX58s6fZgsfuwM/7YFwmIgmuyiriNEz3H8KmNrWWaYa5jPxRhsk+LXEL5mYXJIcalxO28vu+kh
nSidAQKzsbqLwpvCEpA5De1WiJ0hcL9rZXhMdXAkf+ohvtNdPLRz8xhZ1kM38PjqXJQE6aG61a1S
l7YbFEcr+clTjP4el0SRPHq9sAlU3IiKVRe+hU4e+iuwuBQTD7Mvpg017zAtE9wWiBxNXOWGB5tt
wDI2X1sHKt7KPltoKVi0v2FxIkjBmT2bcLgSOrXBBnrJpDCttldh9ceAZJF0vLUaSnGi+Ovy6bmw
0GHCgq1lb8E3nPcSTGgSZVPkU6UfLezs2EjFyipaOp8/hZidlb1XNWXbFIS4r2/6G2MfvgY7d0t+
s0MvtnsCZL6qk7dQ7ifmJHimSMBS59IvUSnkQuvD08my74l142JBVuwvz9z/Ma5/YkxTe9ZiIkUk
CjqugFEbfMCFTWXjo0e7ULiV95QAr9BRXpvL5c/1T8zZXYcoOf2NuOydQlMOcVcACbeM4QFCxoM7
hEc5zrdtmB/jwT0pefxUV2h35oYi3BollV0PxNTlSVg4IT7N8+zbqsNoNEHI8tHlapc1b62OVjIC
3gr6bf8h0iRGCPmXi2iOVUUxPi/0NOwdCxaGN6B+WnUbWX7uxrUO94JGC2sGrw9YfgqqPnNOWVbU
vSLmRsdll/yMvE28DR/Np3bYSLZnZ/tgiw/W2oWzdNOdB50zyyKTNxn07c5xDZtqKWS2xpa2AEbs
FpDCZlB3gmO+Zg+gYlZb34ur6p8BzxE+Pn62lsHrzzHd+KTLzVtv+b8uf77FDXkWYtbga3wcrIzK
6kC1vRfhSR3vSu3l/xdidqWKVk6LI3CZQRS5eGtuK+S3234NNL02ktm2j1SYw0XEh5LMdx1pYxc3
xqL9c3ksC1k0jFyydwkNJgQqZ/sczo+R9wNLMOYwKX5C9nq0VJlWfQmyQ8xX9tbyUXYWbr6NLUlu
vULn6xwQBf8eZTvwdt+42rEiK47BaxXZ3rZfw3kszuRZ1Flyx/HZNRhAdA63A1W52qT/1H3TsvDn
5cn8P4anILMJbl/7gmDTTTQIA4nh6dom+Cbb8u8i2mCPcHCv9NhW7OJXacdv4tpKWdpWoOopUIlA
Hb+IFmQ0BarBC/iIFYSIEw4NK+OaVvTnFx4yMSr+SADzQGzOaRdU1DtBwv/FqSrLyXXhXesL46YR
bpXkoc9gkhV4ACaBsm0T7A7j+mU6P8UU686VH/L1qckPQS9GFMmTsEiebT01MamkgBV1xkflvt+m
D+ZB2tLfRAgQylt6FRypv/yUdp60gQH/Ev3rnY87C9n0JJagAgyb7RYUy3DGpGLimE36qFJYgA4Z
gZkt6GWtjPRrhvY51GynWKolADVuaye+iR9gLe6yt6bZQlP7Ftz435Qd8pu5o78L2+rU/7gc++t2
kZGEoEPKUBW4+rNJNilmhakIOl8Ub5voJGsf5Zrk79dj53OI2dlm+BKGAiPYwYHKZAZpLwzs0sUL
AQnSMYhWJnN5QFQ0ddg09E7m2a6cF27dezBqmmQH5PaNjvmNVZUrb7kF1tA0KkSMZUR+ZVbI50St
IBuqi4E4ypBMeXT8Uy3g/oLPkWxdGiLKZIAjGqHcypjo2oDeP3IRHjF+V3RLmkg/1oreXHVDenSn
WnlNKWIbFMqfEojxf5iTSSvGAPcmoWk1W8p+3RdKFvFbywzsaORvY0s5oHd5vLyWvh5NMkIq/4SZ
LWNBjLzCclFRqsoGq5nKu5MK83A5xsJW+RRjdrz7RhfBpJswPVLlkBTea0WsbQXFR0gF+9QeavEu
mXRYL4ddHJqmIboho7wjz2fQNNpI7sqJY9SkjhxrxyzsHy+HWFq4CEb/HWI2e26XdpLeqz2NmvAB
uO19EgIxN8Pi+XKcxRkEqDYBopHmUGc73hglI1fRXXQQqZ3g5DoOoRV10Ki2qq2QIb9qpkaxx49i
RYTii+2zhuIMaxDSAbRerpjZ1gxZg3HQ9GSEhWVtyQ1/dL3x0ifyXi32ho/2l+tRlM+UW1ADb/Qc
rs0yu9VLHeF+XfiZVRLE0DoFe+yn9FJw6muGfier1a4S9V+9Dxsi1gdvg53csPL9Fz8O1Q4RUiUO
hvNjMpPL2uhqnps99lxijjfRTxND2stfZqF+wwTxQKc0oJOjzc+uJI2rJkkmIYjtYEv79EG8rd76
o/GKENk2OYi/NHrH3z0apg/JdrgqXoa17GIhq/n8E+TPx1qPDZMHNmj6CSPtiY1xr+2VK9p4+/C7
5VRP4Jeu16wZp5U9yzgYNg7k3PUmpM7ZnvayJhstPegdpCGq8b6O71X1Y/j3rm6ygoYLLpCIoPHc
m637aJITaVuiyCHC5aPxltNhuPwBl1bJeYjZTad4PZdFwJMn8P5yL3ryEuN6NKzt5TBLhxE0NxNT
R7QndX36GWc1AoC8vHx8wrT9iw/6p7/9//37s5MoiXoYPdNjRMfHI2iAuqwUKpcygvMBzD54m8hj
oqkMgP6ttu2qFlb9GL83NYAAULy9XQ+w2C8PauHboH2HOij6VxTe9NmgYCrI1NfH0smEhzx1KlXa
JFq98mUWgpCn/vNlprP37MuUFh8/RsrbCbFTwRsNv5zfebRyjq7N3izzMEatjYXSZ5WlJ6V6zHHR
HtqT1CmbISh3/3rWzgc0VweWy9QDusLzt8WbPZk8d2qqov3H5SiLydTZvBmzm4GWWmG6MkNSpE16
BFw23HqO/AvVCLvdNUey/GvecbZ+8ncWcMaVc3flqxmzMw9k5iBlA4M09RYJi4A+KJ1nafz3K/DT
XM4OoL7vXXR+qFYI7nPaZWijh5vQj1a+2MrqMGZnUN6UndwAKnEShPv76qlSQryHeXQj/dF77n9Y
8FxVsLhgt06E/M8LvuFdLVXTmFBWB0j0W6JiR2a8MnNLB96kfjMlRxPrezZz2TgWcI7k1imM6A/m
Dd8wlvf+/UjQEZukJGUK8/CsPo/ED3LPqvO4dSI4xELVb4wcBRb/9+WVvvB1EHlHbRDhKuqA89aT
3OkW8L+hcYYGz07wYHWn2Eb5aEqJk1bD/nK0BSErxOjOws3OoxpAKtTOrvlL2gD28yPAts3k1AO9
Ub5aEzNY2EegwyeQugFgiNL/5ymk8yIERlI0jh/72y5z6O3XUrXynRbY3pPA3j9RZrtVHyGtt27T
OJkfhhvAAwWqOKbd4CRZxdmzJwgPSpMc5R6epNLkP0XPsI1R3PaQmGA02qpXPNeR8dIaL0W/QjZc
mgGcvyepDzLFL7LfxLRqMTNrxzVDuyzBxAqYNgFPvPxdl8Ig5KvDZ2TFftETUbpuqBDzwkByKjkp
ORCodlNhrXU5zFf/EpgNqiZN+pisImneOVKSAnxdXJXO4ILh0GT9VHGnNdmjqmK9a5p3Ypt7GyRT
ZMBZl2MvbHkdbVfE9NHPx8hmliJ4mZZgFugWTmh2thyX+0GMV3aHPK2UWd5JDPY6lUjakfMtn+XQ
v/HqKVAddbXNsENbewucIN6jBNU8m8fypO2Co+Vg1LpNqkN6AM4rbtZ4S3+9Hb78DAzDoC4hzffl
bdEmQTcqAQY2uDfmR5S6JhORjfiY3Uh2bde31bu1skwXqBx82LOQ0+yf5SmKOviyHDLyyUgaEdkd
dDQIWsJ17KwdCgsn3qdQ01o+C9Wp6VDIJqOzINSDJbQTMq+68UFty3ZuNY+X182ClOznoc3yPNcd
xtCsGVq7V/8o+woY+kt07TmTpZX4OKLX0WNM9+yv5MxLxxLcGNg5sCaRo5zXg2S1sVyrNAun/sDY
9F7/U92VP6Qrywag9GFcw0Dq/4hb3NZX+7uLQz4Lrc3QMaKK1YcfMsUYce8gXZzCrb+XTok9ybwM
2+ahfu5Oqy/F6TSfL9vzqLPTXoRCIw4YNzvaZtzXR0T6rj6abfqtXvX0WDjuJnEcUzOpTyLTM4vU
5KgOm+Nk2dyequGpgxefKNnKmbp04JwHmV0rbdBVRePrlWN0aKq231OIIJeX5kKEqdGIcLMMt4MX
/ued4Km9VOp5VTmp8l4VxwhT48sBFio7iI2wmWTRAFwxv38N2ahbWXVLJ4Eb0kxG4iVKILaZSSfV
iA5hIjcgu9Es+/dheU+j/kk19KvLVanj4ZriAuboY3bbd+NDbbn3gSH9ME18ZLPgIc+Au1+OuXCq
UML6J+bsa3XZkLS+ZpSOqPIesfz9mP2Wy8I2JHljjh+Xgy3N6/nTcXaEiaYvpXKpMK9t/g1djJc8
ciktoxgZVsjbNleDkG8vh1wa33nI2fWHcmovC6NcOqNU7qo86DdV6b0NVnEnDmZtF/KqjLnydTtP
2vAY1mHGZTC5n1dn0wu6VLe8j8Nj91OdWLzZNpwuBclGdNSzAYGu5RfTPzk7Qc5DzlF9RTOMEuy+
0inRKG51FfvUl1wPb3zf9uuPuMMcVFiZ18VPSX3NlMlnVHUu0qy7eSsKiMY4ffuamNU1NKWd1cdI
diZ2ZhpAstdQfUtFPfAif4ecP6E7tRQFTxlKRyiqLYquj63RfJhpfirz+HcSJNuuyB6bRH/H2Lve
dGNx0It+L6r1fd4b8raRtBOIFOQ941HaNRFmWlVvfCv77EeTwlK4vO6WziiFrhuGj9NJMud4NjQ1
lMYg42saMwCHDj4hxUp1ZfcuHOhMyd9R1NmFZeGarntNWToK5rZe3W3ryLvBbPk/9Gg+xZmfuHpt
yCHKT395Xpi/x3qj3USOvw9s49Btc0jBD7U9XOlYaF8Fj6s35OKWOhvm7JBq8ECPBI/wIQ4F7ROa
oTttl91MUsKlHazieFa+3bywP+ZCNShxUzpdhy2qaO4MwXy8vDyWysOfZnT6DWfZHPzVJqd/8L8z
+o7RULzNbPem2/c7fe+echSS17yUFk+Js1mcnb6xmaL2HDOL7X7ytEwOwVHdq1erqNC1RTlLHLHL
BmmrMn21tbE+8Cg/jBsXeswmLzfNFqn6m3jn7VfxCkuJo4Hh3PT+kBfs98hJdGOsYk7BbX5MvvtP
xj59TA6Crb3pT5qj/EHgY1tV9nBYE3VZHPFZ5NnHBIWpkhuk2G6LV4Xq2abYQmhdc+9cXJZnUWbf
T4ZtpLkZS8YtTWNbNdkxTOk5XV6Ya0FmH0/MPUkrFYJ03p82P3nDt8v//uIiPBvE7D7OPQ86YcJH
astjZiBU1QUPvXcy4sOYBCclCHZSs/KiWEwBzkLOajdJ6AqmliccxTUaCdV1Yb7G+D5pJnJo0Vq+
sbyx6b9gFIrMwNfnS6WpeTeG0ypUr5W9tG3TjXeNGwbYIABqqSNs/ds1iMVXr1wwJso/UecvFylF
fAwX+dIpduWNtm8OLYlAukFQ+6p6FffhVbTtrsSbBPeP7GQmm7UdsDZsbXZDhF6IoJEYTMOW9uVR
RxaNTV/tJ3nM/Lrf1XZ+yF4ur6XVoLN7oR5Br7bjFLQ89vIGmvZ1a+7dK/VD3nfH4Be+4yQCG3Nl
jyxv978/8RxPEwpZZ2UVYbl6bb2r7ArGpa+vdCcWMIefv+nsVEmlPsYhnTDC1bhX9vWv7BoH7ZO7
DwDXS7vxTb1CG8bOri7P6rTDvySTZ0tpdswMolQUGdQXp8p/w7XcmO43paSO0649PRYDIYSBiBB1
XGrSn69ALU6sGqY4RbFJlFw29pLxiAfQRguL//LBziLNToAiMvI2TT2GBG3XHQb457CNk7UwiwfN
WZhZ5l9XbqfCBS64BiYOMhqQVbOLsMFBFWtvwoO6/KEWU3DYCTg5Q6/h3vs8f6rQCYqeU6AJ8u9e
8l2P++9qcVWKx86Td5ocr9S6lqp84ICoRoO1p843L7mXSh8pGdxFp5gIghgEWPs84HuJciBfh4Gm
HtUAMajylhrnq1+II+RWz9ziDHFSWzLxArnEfeghPoaXcnrlav3AR2h9FAaNDpa1+BBm6WPBU2Zl
opb2K9VAntXgJhBdmX2XMvArIxN5zsdaYZsKvPMR+0h0zS9/j6X1fBZmbjHYgbGA+UYYBU0Tn4dG
PvweuvA2sla640tVR0PXgJqZPFi+lq0rN/ejMmKLTkawQrZRrsoTB902+wUFcSX3X5g8k3tseuNR
QP6C7KYeoSkuahSO1L9YeDm3z95qfXxh46A+PCFpp3X1BYo51B5qIWFbOFkOYrd514y3hNJxZegs
rud//ZUsynj8IRAV8emtcZZ4G1UPGLHzM6dQM+xBXhHU3RTijaWuHN9fVwNlBypIKOnyH6iMz3HM
SokRTgllB+Ey6RBG8dEc4VdmcqtsfKwu/vXiw0536h3SEcMdcI6r8QqRRobQS1SHrVNT9u8VrDdj
bJzEyFfyqaWRwX8BAcfbFsDubDtpatv4MSvGiTtlm8byr0a1rqMqfOjjFXjDciSQs6BXtelK+jyH
eULvz9UZVJkE1zh9bSzjrfCEh0xwLi+Kr4t8UrfCCQfl8r+q+Z8D+VI3gEP0ckdQfwcmyqnivfAf
AJWfg0yjPVt5g5/IcRoSxMrvY+tJb161YGXRfc3ewYPhiMZIoMd9sVlSOi0V3aHNHHwubD345YXy
7t/P1HmE2SAkfZDhCdSZ4yI9V0QgbPtxi9DEynJe+iCAi8C3KWiSQ5L9PFedktaDKFeZ08Gu6II/
qinYvfp4eSwLWTPTdRZllmH5ll/SOSNKtYvuzGvd7tNNdQgfwRzZ43X+ExeQnbLL7q/yAwJbazmz
PqWnnzOtCb2HxTZILQvLw9nyHpo6Rl+k4SgyhFOWUczI02OnScjPAtbwXsz6NWweUlm8ZiPclK60
NdzstS1phPjAEkwI/aaM/YlfqXsrLcSdnskvNSoXVtvurFLfRIjFoOf9rRDSdI8LD7o2iY+wcH3v
l8J985ecs9OJ7UuLaEk5dFsd9Oeg56ecgkQrwyFXp84vEA4STbndlzFCxG6db0oZCYcwQn9J3rqG
8JOzG2ptdjIKY1cp6IdV5nNmYesNfhC3+m9V/xF7/r3qqbsmlg/ZsFYB/XpSfJ7K2bJMAJkIssuy
5Azc5taHGJ4i+begJPvLS2YtzuxUx01EMD087p1RVHdFb24gtdht9VNfxTB+ze4YEUe5LONpxY6b
ZXfKZDhkVqzNUOk3teAfau02KT27H59UCB+WtzaFi1vuLODsMaVYrVtllFAdS/6ToY2h6Kdx/PcF
S1JVABuqNCmH6nPt0EhCuTDSrNQZmwIDQdmuMl4YazCopaFQlkYdHLMLJDVncyeUo5W1lZk6tYCE
UfchefeN+XR5JSwdtecxZtPViGbU04pOHS4oG72tTUXV+3KIxWHAQTYmHAT1hNlFa5YVbDpRpmQQ
ZMe2zbf0RQ+FsXL3LSw0ml3g7jHPgNUkz5Z0OCS1EKeIrZlSm+HtqkCJb0K655KBXFqfYe+EO9LY
lv7KXloo6CNhic8AfRLWAqns50M+atJ4UEOTQjJ6aK4ovWm+qm+U0bsx9UnbITL9zdAr+U7r3fhK
kEN17ylJikIwXWhFbNFa4q5O8TWuQwWx/Cq9A3B5K1Q6/kFCjCFm1forF9OXz65S1SFRJcfCzo5k
6vNv9hIlHxWxLh0rSw9KCdOgOV7+6l8xfITgFidnhH3FNT5bvYMWtkFmjoUjYtwtZRtY1v1xeKZ1
ZdzV1+1397G5Ca/iq+q+ePQd9dtK+Olq/XQrTeEnKU7ED6ZvMwsvx6HO62IgGfe1n634u6heiiSy
e41CDjWAoZSezVb7FgnmN8GP9032Gsg//8Nv+ItGw8KH1T2nDGVRH4olonCYnCFLZsXHMj3JvlNL
mY39kk0Fcaughys1iEmnu6IybGEdHzXt4PlETJA8kCSUlL808pQgNSuhmH7ELWp3V9KVgNTweD3u
Sls4rnHLv1avmfazaPMenmoGPlqZRGvBAICjOVQ860KUf7GkP4y2vKeLuPvLXvxwebKnXfZlmOx8
AEoTGGyOCYxNI9U8OaVqIaVXIaTMOkd7uNYQz9gH7sprEjnXlXCznKvVpC6XxYRZTd1fct5PcoTj
PkvifYAOF4SXA5436JQNP63BfUlNZIia0dj5Lo6z2Ay2R0mm0xikjyNSOmEa/0hRjbeHPjmGmveo
jmhOKMO+9Zs7XPmec097lpsBNCpnzaaSJfwM0M+1qzq+w/1S3kogzHeilxt2LrfqJhpgvKhFjMJW
J6pb09SPyMTBUx93bTfGm85izbUabg6+IDg+//y2HJB+K4ySE1oKNu3oDZtYq/90cfwUGYW4KTAN
2/O4iTeS21YboyxwjPOrLczm98jo7wTVuBEGEaBshmWAG9A4VdEqCiPOwjEYamilqER5UvDiZfVe
7+BAFU3xqMfqHfbur/Fo3UH/k1Evy/sdLXblB6bWCF5Flt0VPk6rwk1fS291HyGrFSCZmsTye0s2
uWkN5a7v8muxFNKrwfXL3aCV97JePDVK99so5W99UR7FRtyZUfQ0IGdhA845odv1mFXCh2A1H0Bk
H/x8OOpNeSNVyhOCs9Imb8NfjRHel3X+HWeHGz/u0AYVtnqg3YSl95p16SEQJW8XogLqK+59pOmI
eqbqky+UO6/O7nsTLqI8BuDlAB8GaGPz7bv3ttFPtVcjSuSKJ8vtj2Yh/QorOcfHQbyP0v5+1MW9
6XYdloxNwJXcXQt4HwpC4qgyBhX4DN67YnzSygLumIrdkBtUFBxhqftBdju4xquHQ60r9Td6Vve2
Maj5yq33FUo6bXTURZS/bj4qOGyQs2dgKtVqlLdu7uRDfVTq6ICg2SZIs0Pe3OHfVqffE0Xel7lw
VyNUg/jdmhf5V5wcehIUJqb/Eer/Qkz1PV/jj5o4Jf6BV3ECvQyBF8h2MUahI0J3vnWXBsFjVQkP
hhfeSFRMy1H/Tbl95TaVl4+9SUwDF2YIGPp0G53NRtYFATKlVu64mjVu9KzwbSlNT6M1FLacoy5f
6OzbQj16QYBqSXRlduiHWqOL1J7xNKiCaMekmhvMXUGppiqqcpVyjIbmt9oPCAE03R/JFX8lufdd
d9XMrtQEf7BSS/et4BrHqDBRiQxFAIP4ce4wMCkeKz2aDkAQimOJHZYVxzu/qB8SXfpu5qhsqUa/
Eavsrpebk1GLz5XScTBoEbR5GXvTqIaDGCb6tRQnia3U+bVZx9FVVRTHDAXVrakN6pVqRd9CPUY1
MCrQq/W1k5SPAyDcJr9te+uXOqBpqY5/pKH+HnXDrZtaWz1Xf7iYE0WB6OTNsLUybycLaN/yWdIi
vbXK5D6vfRA1AlaIfYnyjzKeQs3/2QfKUe+B73atdCMqwy4fjD+NFj2RmG20DMyrZsRHXQZl1MeP
qSodxJHMaszCX3XaPbcxOoMqaM7Qv4ks97vX6eO2Lsv71K8fejkAGRhzRPlKftdGg4bNVvM0JFqw
cenObMJYOTRa+BBq/B0tFJ1IxzNK0/pfpNDyYRzA9InZWzxI/UYbkh9+5X2zIuXV88Rt6snRJkmF
W/x9rnB2y7aj7N0VWTVswrL/0MU02uSZAHSWY3WDztKtZvnbXECKzlCKeIfZ61E2UVUeeJ/VLrKr
Wq4dxUR9yPXszc0bNK9E77ooYcClMplllP1GPOw3SyWxgYg8DEP4XXK1m7J0P4QGMqZq5ltMjrC7
zfHETHP1mxvCxK2a5BAXEkUq8a2N5UcVi6osQ3LEkA5mggql4vHyTkRWiuWGx9FIMgRCh109yndJ
qMksYun3YETPaaHv/QAr+0AL7EKJnsVqNGxwPVtVL9Dg6yQ0R7u8sSMB1wpDvC79+LWK/R9SJP7y
NQQ6RV85uW5F49Eln69NHlqofD/kdbxVA1Sk3bKj5K6LD2WXxpt08N/11gedksXvaZbtK0841H2J
MqMePIg1EqVt/mdUzR9ub/3IlTa1OZyPUl/d6p70gq64tbucjywdT5xLsoq8AlXnL7pGqhwKkVGb
OdVt785/mDzi6OHvumzzv7DPtdLpUkAKfxSZ4CtAr5gXNI2+w7zIJ2DMHb6pNoXtHmng2zgsyZvc
Tu3ViAtJEO9SKrYihU2g57Mc2+oRRo6VkscjjPKNl+aTFGv2yx9rPDTcMThIodveB+2oY0BECtzk
ERpUpmTdaggE7HK9NQ9KluHBatXWLrC8eu0VsPQLeX9MagHGVOydnctWkSfBaAq5U+9Rw/8j3RhX
AGEP8jH8Xn63rodH+aq7klbKl18buvSXAMljCIGUjPylfqniMI04vJoDhW23E468Oox/ifbodDfM
q+zR2659i4UHHSENqiw8d6g1zgaaGLLbBFj/OlZgbBEkRk44W0l6v7zjkZkQdYOnDKy5yWbx8x1X
yLlcIoBAC8VCc54Ki5bK17hZrTwcv76npziGOBFvKMyT9H2OoyZk7hpmh5QzG20vOsGdG2+yChT+
VnqSToKdXkFMRh72kOMzlp2kXf0W7NdeMgvviU+/YtZsRZugI7mbfoWX2ZbyntfNvoqRthaHbbKm
xPKVWcGYeaNZOlBxPCznbRZdQhTByNwMAH521xyiw4d2EA7rbbCFZfIpzmxUmVXhmZgSJ8N5mssk
yV8vH3sLGw4iN8gl1JOkr9hsmPaYA5hW5sBIfLQq9xSI5rBtc82306RcE3dZGg5lDIjkiBho8Hk/
LxUEUvvaKLLcafXsHlnsx0ot16j+S8ueyiWWjVB4gJvPdpbQwMGX/Dh3kJG1Jf0NhNRO5sF0ed6W
Tm/1PMw01LMMMvcng3KTMDBfb7V6yLYFuud2nyc3TeHVu0wc4fV0tCn8OJ7MwnWA3MlL4g7XeYrW
7+Wfszbo2cSGotQPkh4wsSUCxSRiNbZPfjvsLodZWi14l6BuLbJilHkvXknIs8TOoA6d3fKksrPR
RQIk3asAmy5HWp5f5AUNFiWs8nkTLjA6vYVwkyHyaN2nD9JfoKIk4EDW7HiXHtYO5K8sDLY0HjAS
5Uhqt+qXGnGvok3fmpkjDrZ7oMN0iN8Dx99OHCJ81u38LXxzd2vibUs7gguADABJIJ3j+vMyQo0m
cnWZyr7cqE4qJtdBJn5cnsqltTGpqSjgwuXpmvscQokNPZWpLbDFj7SgbTQlttMzdSXK0gEM0UxF
54RzkYn8HKbKjTBIkyhzhryE7CsJ11Wv6ztfD16bov0ZmPGdmIyPMjAR6IvKY6YotW146vdCC0km
MjDdhfjHG4Nn2k0U2TJHqWBfa/gVdLV3r0SoOadC+qQraAYrvf8sNuNtFw/vvRs4eejv4xozUVqd
/WEMvMIeQvc3JdtkG3lRu+0AY28Eua+wjcVFIUqjg+wZKY8wnGUCXnnkNKFTZ8mucaMexWCDdqyi
/jQr18kw0Yjj/Im/us/0ER8HVKGGQBquhTgPJuVwyxbrWLEvz+jSZqP/DONdn/KS+Q5I3IgaTS1h
0dqa1z5Ot1730hTmESvJlcNsaYVMxuaICPEYVuf+eZU1+G6Z9LRHhq6mJJEf1dh4UPw1lOeXmj9b
TKPmR5F3MqabCzB2UKxcrx5SJxOzD3d6KFMqSjdJIjyKQVJt4l5G4L9e8SH/ilshLPkJHQ1N5aqz
ZsXzUkTjXGgJOwRjs1M0FK+1el+mzYlm74eSQYbMKhi1RcITu8vzn167tgeXRk6iD2oG+AceIrPz
uZV7sRtG7HbTksc34nC9TBnb2ohtQZZyr4/vl9fO0hc9jzetrbPbSRy6pE5wQ3W8xNyPpnRMrfwJ
Msfhchh1eVwTNkshAUQS9nOcfszwbq681IHigjvUEGFsRIdEGcUPRW8RgykGRDQQWFIrydxEk+49
sjhUBIR4RB1Y8TZJ2+8GBPcR/T6OuD34FCGLUDwIJcL8g+pYSv9uicmz3+WIngehiZB4fCNrFa6s
DcV5Kc5EuIhFZgcll1HVP4KMwe0BCGYoa+9NLNzhUfErLK0faVndtq51A3fy3g/c+z7Af0dWe3mr
R/AMQ6O6KrBs25gmMtyXJ2rxe5CNkx9PPfd5c8UNO7TQkyB1LCopgUixNe2VfaoinX850NJ9Alzu
70Dy5w9CNqdJWckHGcPwoe60xC77ak3oZnk0kzyszHUChvJzELGThj6qjMTxjaMfeQdR2Qbe/5B2
ZcuR4sD2i4gQO7wCtdpl493uF0UvbkBiE5uAr78Hz70zZUwUd3reOtoRlUhKSanMk+esMUUtvcpw
FIGv1cSTHA3MMytGobosZmaGB/lE89wdah/ZmIPrg8rOr8AQ70XBWrfP4vSd2ZztG9F2ed0RPbvr
Jfs2TvXVfixXzqOlc/18XLP7GFgcK9YTjMvGMxMiAqPDf6AqcdWWq7Hw4vYEdTCuY7DmgJzq80Ll
akdBgG9ld03U74dCh0DPgLaZWOff0c48oCcp3XRmsxaCL4QCnzK90yyfnT5ZlxgSeqAYoV3n3miZ
+7GuI6Ta5VWr3EH1+uWy0y8lt3Gb6CrcEZEO2AU+G2z0LC6LmvO7odDuO0FbaCdnkd/E6E2qnfoF
GNnvpYlnqW21OQ6QuoH0iLEz0cn5B1+C2AecDUD6TU/7z19SJngVaAq+JD7IZ2MDpXgPEgyI//9f
GZ0Fd8XSoq12QpEB0TNb34qwugLGj9/1xo9IObXDr8vDWdjon35/8q+zheyKCio8YBG6i53syUr1
7hC75H1kyP5cNrQU7gM+iCAEgwFn5EeS4czSKGSRj5yyD2wp3kw+skwfeCj0L/Kfw167XzG4dLwA
4ffRse+gAkBmTlo70L+QUk/uWhm1HiDaEOfpkNNVDKP3nU4FXnhyJC6UyqOQVA+GGAAYYeNiEZnz
sxdIJ9tRjMwNqX0oHZ1SDapmjqUFkuZvYArZCw48EyvNF03WPwQ0Pzd21b04dvOejf2PLHIH30X8
mA/KQbO7Wxpriter5gMx4KmWAg12PolGORKCYxIvck+tQW8cRWhGa8A7zk3jiuRptbHUFkck1t+l
0YNW6lBeg4p1CTIW5PmVa1UFmC2Oi4esVTep6N5ylK2ggKFhl+RJH9TZoN45Lj1GHH2+jjHuNRcy
foBSA2uZQ3ARfGzts6IrGmThkO9GCIf2NxNy3LrWfRu5eAGQMuRKdWyg0h71GeghTSXfjEoqvUY1
XlGpgzpoJcpAoTr14pImXlWxJ4eyk91FdG/H1nNN6IGr6RW1y5uS6TfGiAS/iIkBOIWCwppOXuIc
+uox0BjIEUJDA4oZQokzr60F9eqm2EjTkV4XqWC3pjkNALFD6icSz86gHdQyoncKQJwdWNQ9mypy
AxZW9Irp18IkIdQY8jWXXticnxxsdn9JSkgJ3cfkLi08Z2dvoU65tYJJGiELVVTz15niF7arjZYG
pLBtQFwA8fu8XUXVk0iyNLkD7/2xbcajEeUvJjVWLrApXp6V7m28j+EFQPAAKTY7dUZpViRlcXIX
QaF+a9fqbyVTrknuHOooOiqMXfM4f+wEFuLypl0cn2EAlgZ0BnADs9RORWrSppES35Xq82A9mPAL
ew2duWQDshIggQCcFRT4szlMXbTL4r+LOxuFa0jUBGaDKl1rrjzulg48PPiBe4IhCzi7+aMkz8El
pSfFHf/tul4faACdR378IN/Yc2Fu3MgH5Gjt1FtYOSAuXBAx4GGJp8hsAuPIVGL0ivA72btoD46S
m9xhj3zE4ydpxrtyEqlxsweKw21l6RauaORLHZABq6g+OF8geF2ft4y5LbuzRcBv5C7blXuoSsut
uyvQHib2l13lK1878qZoi0CMiiDVBpzx816A5qkBHGrO7qiivRWGuFVyK/X4pOLTVwXUFZEcBuJB
+R019m1aGgD8pMYTKvvMz/OG3HC7WgNxzcIiJMgn5B44QkHvgPyZNpt9oxgl5a4cQ0comT+A4BYp
urr327oYACpLD5COXqkBfPzm2V79sInSBbg3rKlje75XoSFmQiSpHEMrArpENDTfJJRB2jsfGa6I
BvwmudAgfCY9syE/O8EOECY+AALqN5Zy1EhsedY4lOhd0h9YUqkPCp7KPqv1TS34zrRwZUCrKPJU
0ddre4R8Pmj++nhQK+uTKvhXokSIBXEhqTOGWguhMwO0IWPmNTVek5A5lWEzlsEAbBhuuzVvnZZi
Pm3ocEG/Blp6IV4/250kMapYifsxLFNlo1vjlcKU52hs32ULxZIufxoVPbDT5oGpIwDKDX9O02Gr
d2s0xbPT6GMGzr5jDs8SCR0HYG+gztZJT1V1jzcnBbCUy5tl9kz4YmW2V8zO0aBWjNHK8hkICA/K
eAejeS0w0ylkDRzz22V7a6PSPu9NpczNhsVkDEXbgI01D6bkXFbwFf+Zt47977g+2KFQa/uCZFWQ
iMwH3o4h5+mNGYmd5HYWWDlUL5rWbKGdJ6Hjy54tkTAIgNnPDTFfoxRCgJJqP6Jcg8qCLffMxQu6
dwcILY/3Gvqt/CoZv2cNyuWZiFZ27Pyg/OujofQCrKeBjNH8kmMJYv1SYsf2r8Zv83pSrSIP1msb
lj4IxFeOycWVODM2C4KTqqlAoM7HMFOtwG22EprZJBUr/rVmZfr7WXCPPcSFiWpzaIy3rfGQ6D9j
Zq8s9pqN2cs9shzepShwhyk6H8FEGphYJ61cKxOsmZnFPiWk01QrKzBhNgl0VwLo9jO1VnoeF40A
l/SBTpqq4Z/ny8GhUtV6Ar9FUhSKop5QG1/2K2XvWXz6l6OdWZmtPWupkUMReQxrXWxIoyLN/nh5
n88yHV8szNad9QMQIU46hsivgwm0QDeLaPNHZH10P6bGn3jZ2XjmHsC7WOouxkPqZ8u4sct3bQ0h
vDZls9W3ap0WUOvFDR7JGzmqe0fUa7obizZc4DRQjkJFew4LMVsXiBtNGcI8HsPCFUDpCWOlw20p
EgF/3P/Z+ELgAgV3IgWFDc5813yXDQAoRAVP0G1E1kR65h3lf7kBSkLA+qIk+6WQ4QB/hmcb9gxX
lEfL7g0/7zU7UCt277bFtsS73yOqOJGiuUICd6PFZu9XY9wENVjIfaqpW/x25Q169uxQZcVtluYb
4QX6Fyf4Aqpwnzeb0fLEZiPcBm07SFal8puprhGgLm2EcxuzPEoCLYqKSWzobByBNjMQ2yOPrV43
zR/crOeGZnGLzLIGcGA4qDHqN3i8b2Wr3FIUoS9v7JU5c6bA7exAp1KFuqHDEJYM+tFizaMY5co9
uHQGgiMTwBWQq5gInD+biFkMjWZAZEOteDcZRFHvDFAnXR7G8rLgcQC4F9g+5x3aBZTkIiuNsCwZ
DxTUF4sCmG5+b2hPf2Boqq6h1RPPkXn638yz1OAU+znrnSumPPZ6feyMRxG/XbazuC5ndrTPk0Ym
qr0Br/JQ6G9WDbb9am23LC7LmYXZ1WRDv5dkGSywIj1WdfeoE3Fr6OXhvw1kGuiZgwEQDpBhCjOO
MI92pO0t8kcOhpQxSI+nLqB5eUGanVLJDDppKum3bgfl9PJBS8XKQBZd7MzK/FKykbgrTXcI8RUA
6dpen/WBzRO/Xq3Ar5maHWRQu1VGaTlDWLXxlhbfbKvzZHc05QoPwKILTJjpqdKP4sL097O1kej7
BBMhhhRnwMpZJ0DLtoq8u+wASzcUnu14KgMDgl7ZmZ+xJrGdSGB1RqiNpxrKPSPQ0ehmIO7g8Wyl
t3xx35xZm7lbQoTLWhXWFGptBSFeNXYr59kcX/JxC56PaDZtWtNqoACAjSrgz901yIfA89m/RCd9
p26G3Iv3zCt3azfP8shMF/x1KAqa88YxOzMazcy0AWxH/a7LnKNdiofLS7VkArVfqGvgjQW+5tlJ
nVp5PWY1wUYCDSCN0MhiPF22sORxqGii699wNaAVZ54dRW6t1307hEmroSgMGBzaMwx1c9nK0v45
tzK7pN1MaXIaySGEhOIhZQaU4KP0JDLI+dQUlcDL1hZnbSIMQ1MqpCuc2U2dyqGP40oMITN+E5QY
kDhasbA4Hh3EDKC4UMGYOHO4thRGpWaYtYb0Xlslnp1bWw2aCQZb2ayL6zPBZ1XI8WKBZpbSzhmp
rhRDSPPqFTm1R8dNt5mE8vblOVvKUyBziIwzGsbAqzY7FCjkuUsJFH4IyPrW7Ms3AXiM51TZHnWS
R97Vr3hZrLySFmfxzObsaOhyMrSDBZsmSPkqdHR1zE+1MjDQvHF5dIseAb4TS9dAb4nmlM/nqoht
C/sow3rFoId8t+Ifl39/6Ui1/vn9eS7JbFVh9jZWiZW67ySvKjqaLPwziW9GwMEvG1t0iTNjs0Mh
syDJ0AkY0+vXpLyvDaQJu+fLNpaX5u8J07XPE4b+hqQRCh8QVb8lvXEcm++mZQAkJu8vG1peGTD4
AIsA6pb5ZdSI0iwcSEyEOB1aP6vqXTJEaxnyNSMzR0udlEmtTnHIjeCWLLr9WEYrN/fyhP0zjvk+
jZqRRuo0Yd330UQ3kBlo9q3i/ktKoo+rDszsf8/X9B1nEUIxGImaqfBkoJYT844k3yx2X3Yrl/ba
aGa3gpY1FDpTsGIxE5XUpAq7lh6kPqabhojdZRf4AOTPM8LnY5rdDgC5o3OLYO60Btakbr8Ubco2
kWM8tAp91HjGNpaS2wfRZBwtgPRVBRq+ddy7oUb1iKrA/AI4w46VmcVbIoj1QyHqppdFdteZjvuk
khhfDxDxU+2Uji+kcxjRF+pzQ8hHoy+SQEDK5cq2WzSi2k5+rTb0l5KXp9iy0yCtALICzPSgOmJP
K/13m3SWX+lpqDaE7khfPEBNFtBKUAE3IwE/HrffqIumjlw/5TTeFuBc5FX8vY0MsJFU6FEVqvFc
NhkAgU10Xxf6MS3Tw9BDrlsxcbR3ldgxy32uo5gG6A1CtV6PHvVB/yXc6gm3RVDzPigY5JyVSv1h
V8rgV9p4qtO0+pPDBrEBmjfQN/1FEg15VOC26mgIW633DagtGlXp4ab4AzN4j4L5DPiOqSjx2a0V
PS/cPDL7UHFv7WLfkt85MlqX/WzpFIBWJQJrKCdgPPNzkw1FOVZGH5LoNaHuttHi/b+38BELfuC3
0I/5eRSFK9vSrJw+zCG11tmvLv9x2cBipIvNj+biCSX+pUybSlXRklZHG9uxPABWcMU3H5LF/rC1
XpVjEfCA+quA/Glm5hv03Ors/Bwb4tQt0fpwauJJ9sU3xW+87DAc2HFNLGDO4PNxwJ3bms0hU8Yu
NwRGqEF/IdU9u0AHtc83yqbz4eYpGtyAGM+26ancAV+sXZWntcz96izPDlmmx3abq/iG5Jnf5KF+
jVLyMYN6rXHreMUjebRehit15Tk7DezLJCMCh54qaoogpPjsPGmUNrLgQx/WJRgTRQ7UtOk3azX4
pU2Aivj/WkFrymcrsV3aKRl7DE0pOi+LDTxi9ZVXy+JI0GCG7jvkf8j8FYtea4EHZt2HmVKj7TYL
0OHtm122EtQthKyTlCm4liBO5CCZ9Xkobq5o4FqyZIjszwuv5I7EYSf1bStMr6X1NskfV3bfQpiH
BJOlI0wBXyKaaD5bJG2GhlMVcUS/tY7VL/0aggUP8W2ya7fFAXxOx+5U9d6fOeQnw7MbsicNTXMC
w9122KR4zG6zb3rjKRu0G2A36Jt0U1i7dd7shZWEXRf6BXh9IF8w80mjUnBgAqcWGlp2jHpg+xwz
hlxHkbxfntoFQ1hK8CIhVYzXx7xXo0RypUZ0MYSu3fhFkSG7Am0u/nrZyoLHfLIym0ZRVKUGoj48
p83aG1EELHboW/T16ho4LdTany+bWx7U33fnvCVr1KlbpBruzsTtD3HS3atadtvTtWfU0pZGa8H/
XdH67LQqwKKPxl3M3VBDHDOaYMlvlwey4PeYt38szPy+VDsRtSIZQlu+FGgYLYQf56EUb1rdB//N
1GyJUqZHvJUKLunuqTOvDe0lZpqXpqD/+XnZ0tq0zXxbRI4smYQz8MwAk0drxZ6Vr5VnFwPpf2Zu
Xg3imU7ySIeRxsyCsrrltPIiDa0Q5lqgNpeQ/etlcGZqHt5kaRHJFqbYoY1P+muqHEuQhaRHVATJ
MdrXaKUkYEoAMYaFlvFA/627NzaoTcA79Mg8vv2XpMpfPkj7fFpG7QAZBR7jSQSzRYeqDCAJllgb
+MIuOz+j3NmNhtfjSMH7h3RmFe/LggI6l+3rbk2/zJ78YXY/g+gM+VKcUBO13/QdZy8vh8gIegx4
pbh2bPui2I1dkx90KZRALd3aN1HgRy8iQpa2b+0gaQrqqVZxw51OOQ6Nant1pIGnxCz2dmuaHuta
T9NBQMAtZV/pkBCRlvKb2Pw7HgWZFxny1FkCaHm0c+TIRKHyng8B6+zU06GPva2NMt0YLB8Do0YL
t6jAppOZQV6pz1RLg8pBE2FDnTcDN+e+TKz0yZJOse1JckvzNPY6mj91JexnQ+fuRJVBnyBpwS8w
WMled3Tq62a1pUzYXuGA062H/K5f17a2dStibssGq1pHSdjy/Bma5b9ScGJsTQMMX7UwI49l7c+k
tE+olr0DvRX7WQqEURcB71GihTQgw7hzmb4DRul1AHh1N1JaBE5doWeMV26QKPz98oZf2IsmkOxo
xfrAIM7ZlWOLZxzRSh928T1JQRwv630DTrEsYpvLlhZd8szS3PORiu6QlkGQZT4K+zqz75s/iLE+
DWYW/HCrI6NQ3T5EZyrgBYaza4AM9pO0XitLLZyTnyxNfz/z+5j1ZTzYeDYxp931rnIDBpqVBP7y
yoB/DaK9oL6eI+lycDwD84F3U2MMo+eOTAVnMCoFaX1oC/LvcxsYzz/GZjdM0bkR2l9gjA/AZqCK
xyy8ypkM5Hh/2Q0WT4wzS7MbZmiAMUd1vQ/Viv5meQwyzf5eATCKy1xFI1f73PQjHhQagJGXLS87
4N9j/JKPVEyhVQOe024jPTQYgJjRwLb7fdnKsmf8Y2V24xSNQxv0o/ShSNptIoYTE8W/TxGfL9Y8
Dwk90MgtKV6edRmy9oFGHFDeZ9mupb8XPXBKPIBjYUquTRN65uRIdfY5MAzYTsNtB3R86bSgwNG8
wl1rCF2zNP39zFIb63WSirEPW/I2pC+OlRwtfo9pDC4vzkLMhlTHPyOaxWwuUlvu6BCMKIf2e/7Y
DBQUWjh829ar6jXM9aLDnVmbbSpgFbiFqw+jKkLZ3UbsW8NX4rU1E7PdBLq3BskuuAK6170e2NQS
mujpQLzL83ZxfVQ0yH9en55LzeA2RtKAB9aIXPBtDCzQXPkjImD9+W/GZjsoStI4YhEWqS1+NVG+
sZpj1j/H1Qp0ZW1Ms/uoHy1XZi3MKFq1IbjyQfi+t6zvZvYnJx56gadzHK0E8xeP0mqda/c4d0xw
FDXOvQ21TqV9zxsdp/pjglNPyb5fnsJFPz8zOdtPCk06ZlnYuWZ+26k/M/OmIW9pdBsra6n3RQc8
szTbUYWW6QigcNy1HWiEwPc+ADgcg9z58oAWzVg4gxyiqRN7/mcHbIliV6Aq7EOa6CdXa45CovBL
+nGlYrE4cWd2Zvd6pESt2/eAPlbJEx9tTydN0LpPBf3pqt3KfbR4U5zZmsZ8duhVbjvGNG/7MB7i
bTbEe6jiruDuFi9b9B9P+nUaaJZn0yZjZQC7Mu1Du5E/7ER5i4tGDWISbV1W3lAludF163k011he
ppPty7NAJ+Sj2QTFhNkWzpMqdTOJQKxkuecWaJwir0b3UqffsvbFGNyVmVz0jjNzs62c0bHJ4hbv
47SPA2diE2ydICflH5n5O1aeExWPMWF5gZ79kLJ416vGThP5zmqU7WVfXzyYzgLl2WGb6njEDBG2
VFJWPgMhG1ODPm58Ltcu+MV5O/PA2TERKYLoZQlvN4yrrjhF6rWwV3q31kzMzgfDyYgteAcn509d
/VA3r5V4ujxfayZm1yxpAOosObK3QAB4UQz1yVzzDPBX/Dczs6u2mZp+ZI1UtE6fgHj0TP1Ktr8v
21hc+n8WZK6tEtdmzhwFs1VnICcvvFReD0ES/8l1juQwOurQrkSAQv188ihDWypuDDOjW93bQ41u
xn6H1sGNzA+XB7S0NueWZmtToYUEeuMI7Lr4uwrO1AhAmr5Ye42tWZktjVoYoMNsMJ5Sf291yBlk
1OvwmL08lqXFORvLR5Hm7LyWtqwq0k8OIK94Bl5Bw++HJ+lo//6YAQcRGoHQvoY0/rxpjmsQ1CTA
JYe9+RtAYa8rHqR4uTyWhbvnk43ZPZePGlgRkQ8KuVGfAOjZWkX387KJhen6ZGJatLPpGoB25FUp
cIyB1I+AAwdKVH6HWqwp+v84Y9OnnJnSR1ChVzlGo+jPNcqwpX4H8b2V5V9wsk/jmW0aFZnghEYV
nKzWX/NcPBkFfWYG2f+3aZvtmKzq0gh0h3ilgg3N4ah60c63yAPrHv+bodmmIb1a6mOOYxNkbbs+
4ic91WKvkPULb9SHy7amuZnFA+dz9yXjG7ca1VMMqjfJW6yOv0FkCnW+gSWerhX39RA/XTa4slhz
NDcjWQd+WxhUxGPTvYP7d1xLNq1sIWMWdLhUgRAghQlhkNgbud75RVO1K669sovmIq1U4yhXZggS
o+y3Xb0h3+rHxUuTPP+3+ZqdB42TN7YDvaYw0tAKX3bHzLR3ZlWvhNdryzL9/Wyj2gM4cZsCZqR+
Z8m3oXo0yesfjAQ4Boc4KBfrc6bEFDQgulpkiAUVEGGkjYcGGp+TYeU0WFyXMzOzbRoNrFOGvMTu
QdXMLQ9uVG5sXnk6iHkvD2jRz84szfYp1xKof4BBPjSdGsTs3wdj5bG4uCh/G0D71+dFkf3AVAFW
8XAUpwr6GPF9X9xfHsNc7GEqe1jkzMbsQYCbJm1cs8DC+30wfO8fhid+J96bl/zKvBPAjQM3wQOG
koCn/KrtP1msqbnWAWR0kgD5PMJmcM1Oa9I+LGh3yprkh+0Wm0rnGzVG7uzyUBdnE+pa1tRKpX6h
nNTJqBdCifAgFs9K/FalL/HabC763pmJ6e/nu4gkrZmrMYIql4NeLvEIhZxT85woa20RH5Hgl4P7
zNTs0gMcH+FhB1PR8/AbaNT6ZjiJk2l7w5t6J8Bm/9zcjCfyItBX+wevE/jNPzM522KilWlfllSG
msW3KpfvvC73TuasvJGnn/kyRN1CEWuClKNg/Hk2ozQx8gJ0YiHwsL5BJQBm2WZw8nrjCD06XI0F
X7G4eBtOtWNQmIEdeU5/p0emFke5K0NLMUFcGzLueiUoxMvmSYlX/fEjHfxlgGfmZu7SxrRVlATm
HNn8SikEIfU+7fFSyoCSSlTI9ZrNPYiEXkE4Q0CXZv6smiToW2XbiwgtAzTW/TqS1wnZlY191ITY
RwBXtuhKhQIWeJZAdrNroiIkMYqoWh0dmUqOWsNvweVx7wj25rTsV6nkT6iffcel/KZE6bHjSTAk
4HlBv7mvVkgt52CV6WPWHfK4fKESGPXUbjY9iGR9k6MSyDP1MLby2Ij2MFB+0Lk4ARd5FcfRr8QA
AlOlw21GoO5hRZqPojL02mmyFbZ+UDjLfCn759wAJXHX6/4A/gM/5UniQZ5nR9zxqmT8UI/1letW
R5lnOynSb93o7toUWr+k3jptf0vt3EU5KYUkBtJcTTRqIGBlV7EZXysS4hqQJr6JU+to28VhHKur
RLM2EcoqG6r0HPxw5X0v3Zu0iejGZtLjVX9rde5GOsLPk87TQAdkdr/yUt/qyAVFAkCrvt84er4r
hLwDee4GRHYbEXcnHkOxLSFe143BmKnfIdJ00Dt6KKjYgqfkFRWVbSf4hrUVhtnecazc4JSoWLrl
D9lzv8rBGMXra5cUm7RQAapKrhQ12saq+apzdiB1jEKQcUpK5U7n6daM+jvW0S1NsHZtvkUFd1Nr
3M8NqBJw4alg+szw/Q647KoC7bfARVaelibHDjVdaVrIr6IXvnp0QPJuGcV1Z+kvGeh99DG+4ZkG
BiaQo0zF311qVX6UERTw7KBHPruhkLC0HL9pyi2aau4MRdxMvPt9YoLwz9nj0PftvgNnjx5khvQb
3dw0qrKzrXqDIusmSforUNjvIaO0IbW+b6vhpkrYoejfVQNc98LySwOKw2hJTthzWxlBl9JNEteo
2oIKCYLk6AKiqM7GFDCSU1kRn00FAwC59C7xXPUuZllAtB8N9HYt6u4qRib/QwoKm3rkQV+UT6r1
oKOMS83kBpVxXx3fKujXxiODlsqhNY0N2uCvTEkDHF6n1lCDOs89AWBCH0VQH4QopC6DFqRMKVjx
OyU5mlqxaQojGFP3YWggmsOah9IKM5P5WoTeJXFqNHXS1fAhLnJd5G+g0PHLQrlnzAh462wTc0Qb
rLPpbbLTqAt6C91neXRAjqYm7ypAGZ1ETVgESUH9DkB0ECOBn+HUJT8H5bvJ36sYoCuRgZ4KayFq
YIJfuXoahiutgSgwbXxIZXt5+iNz3x1jY9UnG8VFB00TEcQLDNO38vvS2dfqFaSw9P6aWnuNA7ks
4ysKGRUtdnAufEuKG0MvfOwhot/x4qhhXtWqDnpwuYzXpbwCQ6ksn1zWe50KFVLH79xAjyDzdd3Y
I7gVfyVNvEU/8KYw1Y0p1Sfayqs6B9YgMwJpt2BtKyFzcNO5v6LqZ8NLf4jeNffKEC58+Gdj7Ccg
PtkUWeC0iIuvbHVLFV8I8Ni4XpSdcnVXA3dm5dBSSB674YiylZHcg+qltB8Bpx3zxCvZg62/AcDt
M9Zv0v4RIjYmwLyme51mRzV/S9JkO4jflQtKr7j0RKkHlkM33NlH6tYylY1SXWn0Nu1PUXnkvYRm
DiSJ0W/bPA71C1Wf7PJxzJ/4cG0naFibagv5t45je5twVOoNwzG3Nla2a9UnHj+rIN9WwDyj7hpw
Q45d4YvR2Jr0OkqRwQ/HPA/63vIbbmBLCK9Uf6uVDLSu9Gi2Ze09AxwT6aWNOYDI1gxawCZ7QPBQ
2vAHtC5pSFs0UoCdDKcTXnq6yu8l18Ge8qwKckdltIHKj2emN01/VTF0J0JBUVKQINs/u0G7GjqQ
r6TgjkEhIzDt8kq4MhihEDBa34Rq+WraHsrmVSi3DW/90b5haefl9a6BLJpVeEpTQSlS+sYE98hi
8AKmzWPS0V2v0B1yRXdgjX0vC7HjmRRBWrd7m+m3uWVd2XGaebZQryKOBg81y9+oWdyA3Pq1YDjk
jBrk00zLtiC7EqButaMN2kZbcMRkP0jXgTLXZD/0fLiSKji40ZkO5UQF/52OOCcSYQUQY3rEEeR4
LpMhCATC3DF3g5FfqT09tgpwQFqq7txeO2QSoSpjBzHaz/kAGSMwEVzTuPPAdgQxmBYKXax4Bpv/
HSvdzEdsfdB1/oPo0CntIOmQtRJpF97em0mxiQ39kKL2wx0GNmsO4KlerQUai+8U0P+j5QU8SFBn
/RxHaSJO4rI2ZFhI9TdEKl2v6rWVyGnNxiyUMUiWdqNhylAVAHh27r7v7e3l+H3NxCziTRDIdJpj
y1Co43doGXeBOuCKu2xkenB8CckmqLoGNi6IHs5iTuiXZIOwVRm6Sn6sB3atJE1IWiRHx9iItqDg
6DakqNhjhBLDiu3FAdrQ3HOgAwLE/Nz2QFjBEk2iNxxyWHl83cQrmb81C9pnTyCDJlutJTLUzXu3
Efcl1e8uz9+aBf2zhbSmRuQosFCV9i2W7IEmcmWaJlf6ukT/TNP0CWePLFeoZepSTFPeq/6gvZmI
gWr92aX3l4cCMuppxs9MmdNDwFVdsL+BeNv4IpMyNFWn6UbC77KJoBivu+uMJ3KnRirakGvIkOeR
iL3Kte8h3tR7kMvUPHD7hnZhvFXgiHRo9Kgx6H6JiP9CieIWrBhA3dnmb+JC8hdNmX6vsl9U7V6S
QQkmIrAJb7kD0eMPqGl7FsETrmA6lMj7J2lV2yiV4UAkggjkA2zZPHQl2Udm8ko6fds1HDEPNDp9
bYzvwbfiXAM4BpJKZL880pS3tCyPGjecjWDQ6C5kOALn6GuZcV9njun1PdSMBARdvN7WyN6iZIdG
8iFoy2rH3KLc9lX0pgsH2kdEfK808CFZEWTZAE5mp/G+QxgSumi8qnL0keHcd73MsjOPMbnTmuSa
DxXeJz1aQQpy41bIN2tDvdVI9bN1+QMEn07UTW40Pf6dKJYKjJPbBYC8bjArW2lXNznTCPg3ARHq
3fFNT9ijixbdoYpC8DsiGwssbtB25YE5NDCpdk/R0VZ2w41mI+4AQHJv2fyuVmvfJiBbpmb/lOXJ
hrYQKUri6MHU+YOdlh5Y5KDm2IOykLTAAaZ5f1QnqUlqPLpoeAgsWo6TwJ7lM4O6IKYcDI8VdXpg
avarbRIoHhPZeUKoasBrvd2WA8tvRsGQ6YzASEStFBc/GsaUIq63DDp2vdTYxiWtEoADnQRkNE6F
kpg7naaO14GM2iN5catT+hPNsB+MIVdaPna+W/fCA8Fu4bdgZz2UkNLZW6LFDWumNS689neapveF
LDPIu/HhAQJoGe5Qu7nuOeId28aKcXWflwCvsZofE9mf6owlm753Q8scX92+wW0eO4jEyrbza5co
25GZiIBN6XqAe/Jtbw7Q6RIuNP8aEHSwbxLHpF+oZQ7pKc69RAe/up4f+nS8BSkBumaxeGHaNSgE
Qn8VaBVLuyJ6pWxSnBq7WitTeN+Qb3ubTlEQha4tBFw8JcpCd1BGcHuPJETWaNhRzX2PLL1Cp7nE
lV7o12OamMDStt8kIUflf0g7r+W2sSANPxGqkMMtAUZREqks36Ak2UbOGU+/HzxbOxLEIsuzc+Wq
GU/zHJzU3X8olHfNDHnn+vmTJ1i1U5tVgM9Vfee7+rWufqRVHdq1ARV6NNdBYa2SeohWrglewkXV
dBd15EVagbe42QzNIleLh741bipF+cAI4EqvjGU8Gu4i8tE2ToMsXNZVzrfFLAkCXn7jZ0OzbEUm
yAqru0QHoIUj243ph4fWM+/wB6P+6Satow4AXKq0+hA08zHo8Ggralm0646HaZr6q7KabIQhnK0E
Y3yKSffFjiRQ6cPnDr2SIlY+jGYw7KBOf4quixBtF1ZbH6E/20yB844dyYOgugiZpdtAMN7CLlI3
qeBvuARx6uZPC28krU887y6PceWqM+koDCO+Zl78GzVYsLHFyhhR9zM1pqcPhtfWGpc8g0wn9LsU
d0Q/WGie9iq6MAKhruULhCNuenA8C61ttwYuEKDWVNsQrEPT19u6tHaeSyKXDi2njkp5ReBkUpSO
ekKqlIssr5+jzBpZe+qtUpG8FUHwSwgizxktSvpCFj8GQvALR7DObihoOIFqcWXWDoL3PkgXqqV5
li+kMXrDU+DW7Np97UWbuJY2QccUd9p11IvWtjTzey9Ca1MafwqdextEyaY3g+tRoVPd+sYvMKXr
NMnfAE78Ruw2WoWJshOUrF6mNUK9acLJpTSFrcbeVY5vBHbFa9fI3oSJZl+F/AYN29DMT1zHzMxt
kZInNMWGU/KZH+TEkw+b5ulLCXeo67rh/1QmPmqtuHEqUvueKdF2CFpr1cRJu1CpXiy8XlimLcq/
ZpY6kh45o/8Qs/5g23GIZvsK/SKj6G6SKPmFt6W+yIB2LyQzC5a1x5+qoi+XXGnWMvQ60w5aTv/C
9c2FaxTktO3wbHZh4NRGHO9HLdwXfZxsRl8/lHJ8b3A4LUNXzKZ0nvqTBKvHH50ysF4jtVjHOOGi
GIl9YFA9Zn11VdZqwq2IBm2UcaybAsWqcGXW0arMs90Y8e42vBcdLmzpxt46DTrlSmjcF+zAF3qQ
oEWV61RHii50AimN75GdBD4cWOZCGFAIzjXZYSjQIWT/F5qtzaKJs85O+u610jCra1QXTrDq86HU
6BG55HYhVeJ9ouELOow3YRHDSXfrZRMhuapkAYd5/qi2yUrzu5+97CnLZqhtXcsqLp/GsOvE3fBK
XAZj+BzJ4kpBthASff8YgGtBnAQJmaF96fzUYrfHKQee+GLVAic5Vgh1LH4YA+IvbW3CfkSOuKXa
42ek9AWgI0CcZMZFhe2aDPyDSofR21wnP3OlyxeCaD7WHGKLXnGRpEAPZSFErXooNFZsLmi3lcWF
YbUBYPHROAY6ktFug+VXZRVrWeuXpS87Ruc/CBUoHPzeqOMpwtpshL2Q8U4o0+7B7cMrJTG39AT2
rTdwEvj+Y5rmj+mY3+hRv6r6yF1xhV21ub+2AvFHGPSD44kwksoYRfk2Mwx+fIFnC2dxoAu2EiHN
nHfya9KJ78mgOGNar8mUZEXYpWp2B71vXZbe2qrU/WiBus+62uEU+5HI5kMWo+TsGsbW0tLrphU2
CaiFhW5x2mWtdC/L/tXoAhkt+2Kq7x10hKjxFqW8AHreUYLho9SVvSZqxULz1W2jJ4LtUdz16N/Z
VSc8N101Ol3NavL08NAIw61ZK0c1C46mZ76ISusg0X1fRsVdmqTailLUWmqKRzMsPHssktWIOM6C
/cGmFbTf8gAkRJTGO0kyY0cUumLXdzgWpMKVZpWQvVlJNFV8ChwUPp4sFLKDRtq6Vb0wlHHp9sFS
ErzfUj9uhSTba533OKKK2YLp9A0cMcPhvjYtB3DaulHeGz/a8gA91KG+0WOJmjFCDvhIrkc13zXu
D/QJl/3o3qmjDxpqfKzUetP0wnrkvlJ6cempr3XU3jRNY4saXV8FH07qZWqLivb4JEvym+qSFMu2
HJTrlMu7EXIeuTq0jnHdiNKuQfQ8x2VNFgMbwVz0wbFtH81bLmJHdZ8LnIZ1M1glGCkl1Z0wUAAI
Qifz9Z8dylGLBoRG6ZnLNK/XcWJtYhe36a5fWqVLg/23TwmjcH8ngMH9vtrHGl2OFDfmrF+o0yuc
0lsbt7u+9uxW+VnpHQRcxi+5yyaRltSr7biSV5HrURKiZKb6do+BZ5abN6qVLNTG6Gw9SoESmpSe
tGqbahanarH2B3wNg3uFik8XJ2x9hTfEi4LTs488nZ5/iELu9KSEYoEndiI7iiQtEMOy+9BdieH4
lFri7VDjxdxREkZ1qUYxVHTFlZh5m5wDKlKVBQrAP6hSOLI2rtLAdCydOcBUNS0OQ/wieP4Gs/F7
SbsbeUUlgwDvpll5mdLgQ3HUjRsMV7jakmVtpNe4j03G9HZZaPs8dB3ssmIepv4OSa77lJcsj6N1
3qEbMIpLPZJtSQj2gYR+EqnsntfwPUz3G0umtF5JizqPHJ2eUW5o+BXz2pa0Vc1ZgTPKXveMBfS6
TTb5fDb9FTZWi47Ot9LqD/5oLWONaYGtbizGfLg2XOpk6KsHQbs02u7XGNe3XvaStCEof7Y1ZSU3
kTiE8nUi9o42GKtOw2HeMhxLfUUGgUpWz0dMHMOt7L7lcui4cZJfjZccrarcuIVoq2LjyJCXMPf5
UGRsZKJbuSpzkoTyTqhzbqrGxtuOjCnaRm29VjMqUn1ebZTkZiIW8eGoV0rdovKTVeqVCwOQdmN2
R5e/6DeZHer9h5hXToUXdZtHy4YvFlBgRB32oQyLF1EecPEOF3XQQ8qEay4d095bGwjq80baVHJK
R9OzNffZ8oNNkADoKmtH7vWFVeo3rtvhStg7SRncoC/j8Zzw7A7KYpinVzir2CI7MlfrpS9KrxVU
K1vj+PR1axtQi5J9fYdPyUbNgCJ19Uc7jhtLnwgBkOY03RmraCNjH5CGw8ZoscJCdb8wondPr5eR
kf9QqnqXBdgEuOW2U9+H0t30Km9Azbjv9fcmS24ErVvG+CAMGXLAYuxtRHpiZi3ZkogDQR+sLKps
vh9C5dQ3iiK8GFn1E/DidVv1u4QrrUQ3ubN4a1XFsMhRO/TbGJ4WO8i4Lz3F7oVybXlPVUl7ojPa
rWt+SJnIQSt+eEYJEaXpF7BW9iF/Rfei23gs7ar1NklV7vThKcXb20+Hta6od3Lu77xSWQVVvEIF
YC3pnNx5c53TJGrCaD0myX2b5Txn+v0oek7O6WZGzlQLJXe+Y0IXSmmtxvYlaAUI2ck+NcVlmgV7
QQmWgMwWJu3UJNbZ3dI67WHWC9kylamxtgGuJhHONGX/Ihvmysg7ZWuZWrcKVRWJegGdaPlD11pa
BwleefWYvfkCu6cd44fMhSEi1uVHPpm/DO6xj7uPUMEZ3OjEp1F2r3pdfaSg8NB3dLdEUN8rrthk
Kyh4Jgk+5VfdNeWlBP7Nk7kNizDe6B03XKOjtFBKW6DuOyUobrV2fM6r7OdoVdf9mOCSJFFm1XtH
EV0nSMNwIyE9tBjo5cgwMuXcM1dRp77idU+3p/HWviU7jWseE8ElR/O9luYRhKQxa/YaIBLEy5PH
2Kd+ngTlW9gG+yZjSzUmD/amsjidI7bbIGB1HalkX6PBgrT6acWqwzEzyUEkTbjnzXY76DrpSXKn
1jng/K5zelH/4anxk1dSRDVl7q4me/EVLK8jIdoY3riWS6GgUN2/lgk3z5j7H20W7i1TWdUC9Wce
X4tGUddjaD0CgRscozaeqYvmdlfp725Qq2vXywdbCtyrahRayhqyk2nxJje7zGnD9jeMQ7Ta3Ipu
sPI0pOZrL7SYUwnym+tpOy/Vr9paXaaSeoUnOK9zA15rLwv7TK2WfSDgB9JcIQC5b7zmoUfYR/Jw
bW5EKIoxfo1WzS6Lj2Wvrigp39ZZthUVVrTXHmNz6mg0Zbf84OQ8iDSFcBjTl4FQPNetu4uLVEB4
XXsIq/S69q1NNXBdK94wVadUa5G5crHoBX9r9c2VG7avPIrpfQzKR6gHb3lvIdwSFZsx6LD7MDtv
UwbVTZxU12ncfPQ6L4+2LF49Crx2kRpPXZaFN9lA/1cS2DSDWFfOOKLjG5bDrVWl2WKscT0ZoXIJ
gyuSpuTPnpxw9QfZD70p3uJGf1R0JKYbn9ZVF6rP3JnXdV99YLhNA88MtsoYlTuNk5RqvrrtJLVd
WZ6wLUMB6mkgXocp7YugTzBmMoRtOsLvVNT+Pc0FLMTkgUeZa+XrclTRG8pf1CZfm9ZwTBOLXmfl
P/aJkS1H33uhCHUDr1VCAqXSzLu4iUe7ZB04Vpe9qEOsOyKd8qXl6s+pG4broRJ+UmLSbK/rNEcY
wFqokYdpc0jaF/YG3c4socHU6PYYNaQlmowIQhLBK9avJCXiTe662x7rxTDKdwWZXjnKJEh0Qhwl
7bmvJkGI1j1gWKRHO+xOblpdu5Xy4c2N4mVYjm9uoxi25VU3kjRsMOD6aXXaRhNl/7oP+5g3k7gz
q9xa0aZ2gQ30jd3F8h6AxlqOxqMxBhY1qoH2c4WuOY/Bp8TymwX0nusQlCGljOE9pt9OcZRGfdDc
jHTXl62k/WjE8reZlHd+K2Qc/DGWVcMY02lup2ORtLALrPD9Qhl2KhmfK8LOita6XwdQ97zoWDq9
o9qVHa6EZbBWF8U2WQUr4eF8vFl5+Z+ar6YoGDeBALGMWRVehCGdl70eHovEjZ1BodlUm/JC9iW6
hJlzPtgMk/Qt2Gxs8qBiOx8QrFUkW2jpLbA8Wy28EGaGa/knDJAdhPLw+qG98bVkHgyNicegFB69
Nlsjrw9+Y8Q1iPxxMsos3s4Pai5cP4UzAH9QMofQh7b0DNUVdgLuaWoQ4tgq7/6xT9f32hqt/XXg
XOLtT+X+2fIwFCojMpqTFsf+7HtljaF4ZS4ER3nk4aYP3VPbVPXy/JBOTCBBMCI3sE8FTzzrPQEb
UDSskIOjoqgrVXvGwIRe5l2LuoiMdeD5YCcWBbjBCV+uK+goqrOvRQJNcUmQyEClV6tcC8I+ENbn
Q0gzbNWfT/TZ82rWp6mwQJFTep7H9sO7UV6qG1rK6cLbWUgzqVSvt8m22Hp25AQXDc+/bzAVkW1T
YSohObDLvi5Gt8tyMUc/9KCYiRN0JFjIOiQmx6h5yQpg1s1jlHRyERufNBQttKNnnw3dybgVpCg8
liinUQzeZH6mLhoLxV0zJ6WxWpEcwLqGH3hJ50H6vi4lCBy4rYNqNBClma3LFjHUNJKs4Jj53XqM
qudwkPF6vEMIDkQCqWUnrQ2Xt3nRSw6Pa6rPqd2GbBFI6+e/9omfIjENimYApCMlmy2ooZIVN63L
6OjRL200sXDQgNX/etXiHv4pyPTZP7XlUs33VYQlo2MYdUsBmIEfj0udp/D/byyzTwriSEzruIqO
coPmDkbbNwJqtBfOy9MThrSVMjli4If+dSzjUNcKPIXoqI15DUTEAgJTpf8lCGq8qqZi0oXe7Ncg
AuWWIDB90LamEdq+1m7q8JKIxIkNQGcLlyH4fuw0bfbl3VQI61LGTK+x6neFB92y8gAbWaklLxMf
R4Gyip9zhUxbTqT/Mr7JZxdhLTiO8myfd71g1jiETbHbZKkq7ToyguzCcvh+VrLqJi1TRPLQOpxr
MVTU+kOfxvlRUuNXXTZ3agFwTAc8dX7ZfT+0pjhISmGcjZqWNRuMwkMz70zi6Fi7GyLpo7qQBh6g
l4ihpwakoyllwZpEwGV+OqZ+IPAsKcNjKpWPCkPnbBBDR7CE5/MjmsvGTYejLKHdxqFAO/ebiOGQ
qaSmreEfw71+HNbaAnTklbs1rqPrfFm/YbewkDfh+nzUEwuSpcDAYFzruizNdlanwG+LNAV3R8l9
QWi7sd2qipyW3g7pCOVrZQgo/hVNsdIHzbqwJE9MLorB8p9mPu18dfYwieQunhzJwmNvFD9VLXdC
ibS0vURBuBBGm+H2C1X2qV0Spm3D1eB3x1wP7ulP35+fyz+kw69PH0Tr/x3OHKwiUg0wzJZFiUiY
dh+N7U0XQPrvLf0lSzFFVLXmEDWqsSwGUE7h2Jp/PZ9fr3L16xHGQ1MM0X/X4VqAOK/uk6k5713y
4Po+nURRJViRKoBRc75mwgyMll7xYEB66HHo9Bsz0Z5iLzuen87vYabZxI1cVbivcZH9Opgxy1y3
HQaOEtIeIxScPBDsCIr0+TDTnHz/aP+Gmc1ZIRoxGdlIfqHycszFYrQrUb4gofD9ecdYyF94aKka
/jGzhe4rUiPVUcVxlbCdEgT5rsTKWuLsgu09lybuJkht6FX71wtiissM8nK18DScbW91UMJerIgL
Am+judqVW4qbqiousJVOD+/fMLO0yQRbIqo1YYyWXtEwSO+BgKpu1pm9E+bVMerdEHFzUMj/4dtx
n4mmjPozN9vXJZLWIsIGRc/wRIoGinUlWOiwnY9xchmaKqwHUUFddq4tmJQhElWskWNr9m9ZRWFZ
qqlFGal7YY1cCjRN8qcHGzzWyPT7MDyOlv4spXT9uyi6Vwvh0oo/+bVMjnuTK419Nf2QT4FymOwu
ZbTwGBvm0mvBe7jCVR0W2yiDPM8K3hdpfOFdcCIHZSVisQiUjg/2ze6A7qxfjorHp7JFe3Qq21ua
TrUSVxk1g2xz/ptJJ+fy32jG7MQPasF1gUuwINEM2eRb8LKP9QZUUm9Xe83GZPLKc0z7fNRTJwl7
m4R+8ib89qzH/7T3dFENjqkRrfvUfzSq/u58iJPTSBajWRK+0jwXZt+uRDVVCUod69r95Fw7boxl
tpdsoCKOdzEznF6886PRREFNNqBYk7jNTi0zUuW48Eh8ZQXM3OBpqU351LR1nUpg5z9bwOgu7LaT
c/hvyDl1PBrdOpU6xhcKFKGFPlCRDxCX52fxUpDZqdgVlVnLHdUDP+i8hU9HjN126ZY8/alkNGa5
vhCnnsN8RT8skiwTAy4WYa0Nv9z6Yex/+b7iWPEv2opdc2NR3Q5aOhWdeOHgP7kDcJb4v+jTA/rT
Jlcrs4O50wVHt/zoNdVW1NguxWQ9ROC/2ztDv6/pwU8FflW4F6w3HxyPEGXLwryoOTKdwt+WEcmu
QTYKz/Rb1k8Lw/DCgqxfajqnDi0IKv0AaiDOykdEKTbtoIB/MDvX1rvK3ZKkxJScq0PpZt4KkfQQ
R2i9c8IQOzxM64ZF5ss5WIVEsQtABGDkYjtqjBysZmHAdkp/VZl0ZVTgT0og91K1H3Pro4+8H2NK
YYEGRgIXxXwkcY2uShWsgIrv2rKOC3AZIbIYY3zt9SLFdBK0Wvb2/DfGkrcdlIZWaleq7hpXYpsH
dInzZiX3U6/Zl6Vt6YqjY/WDQQ28k+zQR/L2b5fu9PbSYGhylIrSH5nJT59V1DJMDsJaP4B4tIe+
oWBz6ag+uevR0SM9NQ3qeLNLFUpMm5Qe1cKub3CmsWhxWtLgO/qoPgFbjBeoTj2cH9WpG8nUZAsJ
XxFD3HnW2Av44KYNtZncau86EwkETD37jV4OiS1JkQ9YLlpawnChDnMiiYRti+2XNT3Nvvl6uA2s
BzFzg2OHSKwIxT5WvaU7/Gqb+MJ2PB1Jx+CZEuxU/Pq6G2sRqiRiffh/p+1VNIRbOrZPut/d1dJf
qsj/SSNpR/1vKMb1NZQKZ8s1BwYVdbojqKJdNBf0Fk9drrTKSL8VCkxUWr9GiC1w/4LEGY0+4XaY
MC2pNLU9LqSmJxcFBV7JknTeXXMPuDbNBuT2R07pWLpOemzZ1edCwe+4givcUZq7JKcmy6cOqn8j
zkVl5KoALWVOEbfyLrmpt+22vVWu4nt3ay0x3i5B5Tmj3WzVKxDVcr1I19ohv7BUTmaRFp0OFPrN
qVQ5m1438IKxGcrgWKmroP7Rxc9Bt6vMA/CfAJYpVB4/+Di//059UQuFGV0RUcCiTPr1i5ZgASxT
yIOj1PSrLBnWbWdtrby+IHF0ahdAKzco4VFthvzyNUwvp2i3qkEAy4jJlJ/UFNxF0ewi6XB+PNN2
mt84nwNNH/rTKan5+FNHaRQcdYzokyJ1IpBAwJ3syvwhwNqFBd55f6lS9mfjWbKkT20PjVRhOlc/
BQVAGTe4PLLHreYtzIB2axPX8vzITk7hn9KahaPXNwYE0sBVKIp8KbWTNl0Hn9Brw00j6c8G3OLz
sU6uik+xZrPYxIFrwPUNjl5nLMBpO3Ls2nJ5yQz6dBiqX6gOYMT4zTvK7PMyq8LgaI3yEpXkbV0F
C6G7tPhOHSeW8m8Y9evnQQe8i4fSD46iAflUA+7p5cqW/tUDNmA/6CC/ADK/1HU4dZd+Djrby8qg
RUULzOgotL4jB2AyKcwoaCpoUB3j8II27VyE4J8l+GmM0+r5tARdEMlSMbDBpiQr/omq9Pu40V+V
G+Dm63ptOXijgAfzF5cK9Ke/IW9crm9VI1H+GrhFRVFW/wROxqXnpT2QJEbagSb5L2vy30CzNVko
IPGAkvOsrbPrvIJ1OejKS9ID6j8f6PRG+zfQ7BUUSXrnu9Dej1GwyyugQgN2CRaA+xIowvlQpz4b
tgXTfUqNhvR4dnIUftlUgpiQ1G29jfAMYKh/t27yjbtR1oOTOekxWDVXvepcskuRplHMDsovkadN
82nBNLhv9GacTpHbbRGtk185z9utfuviCyFvWuH3pcL9iaOZS4bEhBR20mqe7Qh1kL3AGmKOZnjS
cSyvEv9VinpbFP1NYd56tb90oflcmOHp0fNtnJ+izjZGKeix36ScMfG+3DbX5tbbGrvSztcXzV/+
uPTMQ0FUJBgFj6ko9XVKB0QbizyRg+Pg5tAD3By0bNw/C134Iw9a6aoYM7QQu+BuFGW7kq1D1cqx
nfdhdY0kA7oSHTDmNYZR7Q7zkwbgXOgouXWV6YBaWupDECGM/dh2zVGywhHdw/Zq1NBwo5D6SwWa
stHk4KdUjOnKd/N3PZChrnU6aCPTWI+68qR1zQCyWfwRWRVKEE1CClq5i6ZuhoXVDNvBxCinJVVM
e/+uAMVZNJXdRdbWy+mzKKUje604UXBap008a2WKk1zZKLx3afho5frOLdMj3AZ9Wwv6o6c0cFwt
cdkU9UMiua7tZVq9wW53YwpgeRK/40SK9bcMXjV44qKzA1PIQEDKAxjNZNMAnANqX49oacgTODa2
s94y9w18nWWqGN0CjMVBr/orzSBnsSrPDuGM2cEoowCVN/ee21z7guzupLYK7aoZH4cs8FajYdxO
4vhqUKFEH0gPbSW/ykV3F0jGa5i4q7gwHvVm/KEX5iIuQHJD8nqjk5DBzck0J6mKcJNb4ks+mP2i
7BAHBBaxEoLqZ9RoyFaoSWlr7GoYZqHieHryWw/M9NgImrAOS/lBdNPQ1irrRdOD17C7lAec3Nsy
1V9DZjXSOp2dKmwyeRR4TB7rVbdUVslywulYdrOq9vpm2GR/nxUon8PNjhI9h8kYSYJ/DDRxMXDH
aNmTwU1+YSefOj+4lHlnaRhaqvPmQ62mmmHitnEsuOgWFc6tDsxZWJMSN1sJLngRGMayB4OyhM99
r6vjLYTKZqGmYNUkC+ZajccAVm0/28riYSjq96bux4s8oX5w/ree/qk8p00gBybv3q8nge6X8B0S
0z9GqdDjqmGx0CvzNhCrDz8WFDgn0XvpKwa2pm62PB/7xMODRpQ0WfSSVX9rZjeJEMpZpvmgcND4
TFt0U8o42sOX/tG4frTCBFK9sABOICxIpWldgiLRAGrNs4igHevRN3zvWIUob9Rdy5YpEnOlNekG
wl6wa6TgabDEn5Gq/fIAEYKKvncFLC9d9D6kMd6fn4PvV7hC2oioL7q6LBZ9dhInZqLUhS8Yh5pC
US+MTl55m14e1qM/XBj79+lWJhgXGE9IYWRRs0/deh0SwelgHAagr54Ijysq00U9lqusQiCjb17P
D+3E5sbriJ1tkihiUju3JI30nCJpztoZkfNcuFZMnhOhBCMOQUR9FghLGan5svSYXuhdAzTabJ2a
1q96pDGjtVF5acF9v2KVqYyCVzt5JBYZsymAgu1TlcuZAtW892G1riTJe+80r3GAiLvXilqtspxZ
UUI3XFjQnWytqTNbzAoozXUy2F6uwcNoRzs3IvNJG2plixBTAg7P+tEKfX8dxQINrEjbxqqeLFDm
fK9j2I8w8IBKlemI21vRrgWrWwKX5UJslX1Y12/8b9/zIAWtrzW3KOAGC78K8TpS5ZtGKB/EIUHu
Y9xXQ7TW3Bj6jYjOj4IgiAcAt1wHGhrGwdQ9GFDXwDSxbHrqk2hsoeAxFJiOIGwklcOjoNQw24QM
DlkOnQharQGeM0LDyi6MfNlXaAeXFBzriWxb5vkGZipXOhhNFGbEcnN+iUyr++s75Eul0JzVgcww
KJLCavRDFucHr2p3ipkdVbhl/78ws5d/WRVNM0ilfugblArlysnG8CZp0gthvp+ljEbjH6rplD/n
zWAxxBAeliSqPWa1K7IWpLNrgH6vn7tIXCOLuRtN8xolsfHCIX7icT5FphKDsgDGH/Meo+DGncYB
pR/CffZUvYWv+cpHzAp78HbH9WbtqFPv6n6R/lIvlCcvhp6lrH2rJTkUMv0gH+t9u9U2ykba+LBw
kkW/M9bWLl3W1+WjtTWUS6P+ni1/HfXs7Awz14C7Qp05jOV6WWmQWUtVvMtGHSm02ExuaRmJNwWq
NitO2bchStdUkK5gGjzptSmsyiF1l1IgynCfi/hdDpQfcKCNu/+w+D59m9mzPrS6oA5FfuWgl/ed
3FxJLWiHIAgezsc5ORuTVyAgFQqe89JOWOlmEVeZfgCUtBm18VWOhnUZJPB91J0xSfIE+YXz9OT2
/YM6Ah5jGvNll9RFbCQS395yryvvl67fNdHx/KhOVBr5yAYgCx1c03dLU+xAJRRsYWlG4BDDKF0E
yW5M9g8B9e8mMheqEi0MPHPPh51W7beDyWAesQaUgDlNW/1TzukOSh6NCBEfsqhbN36OXoGkX6rl
npy+f4Pos9MvrQo9lXJWRtNGy8hPbc/Ud4py4do/GQVhQlXlOSp/c2z1ChQMmoqzwZDUlTCRMElo
ue0u1HUuhZkt87yXIpTsCg6/Ft127V7TJ7bfpST55HdhiZuipCB2NYfUxS7tJlMK9UNQdrswkY5e
1l2Yrz+9o2/fHhwu+qISsJR5H0Tj7R4nismKA2A2qVh4iwIKlFKLjR22LVZztZwvDB9um1sp12XY
VisprW9qQXyR834FS2zXY508FMVjIqpIoiGvhWbUh6qMuFrimgb3VX8OxS55Or9qTx4BimpN3rx0
qeZ1iyBQ8AlFUesgJdVzlpl3laRdJ9Lwo688p7S0ZyPXL4ScfZBJ0lMTAT6BTbIAi5rTT/q0UdKi
Bg2qhsUhkbydmdAwTRrn/KhmK+tPCIDtE94VcBBZ1dcQvC8zweOlcLAwCXG1cGdV0aMi/mVp/J8w
EiyE6f5G+mH6GZ9GIqn4XleZWhxyFUZbJ7CI+wunyuwF/k8IuqKIqogUR+aUChimSa9lGW310t0H
Q3nV4cml0kiuzRwh6Lfz83bq04CuZhVTwaJfOasOiq2GSO5AE3/ivtX9W5k9ng8wbelPG+Wf4cBv
4CFt8RXmgDEQ1TKSBV5xqHQNwQX4zEJrQ4sFrfDrP0RiCKw1epPaHKYgFLoo4GOWH3o4qqP74BpP
ln4TB5ecq+Z4iD9DoptFtkJ/ZCoBfl0ERsE7uaV0chDXyU23ju+tO/GgHJWduRJxvP/7lc21ORnP
sh7Ub3VGq5OyuGzU/OCL/t4C62+D4/0dlvnf9bSmUWF1oNMt5/wnFZulPWKKVhW6FfmhDR9Tcyd6
yBKK+wgFnPOfaZqdLwuCTi5joZlALNDj8ziCX1p6nGQHHzn1RS2mt2MKSawbq/u/DwRKaQLAY7co
z8lCVhgmo0yr7uCrvwZr39Gqy4wLULd5kZQ3lAiGgTIc80a/YB4kzd2kUaMEZa5bCHLWbfGW3WDV
Xe5x1d1p1KoKO1pH+1w+ui+L5EH/cBcT+QVBqQvT+n1VTvVvNPgkmWq0xXr5uip1DWe9WuVK8fcI
pG2inb4lW24cdVWuXXs8/PXkUhmWyF84CbntZtHUXM9gu5TJIRiyqyCs1mpFaVASL2QOJxbLlzDT
8fXpvK3rrMPCukoOSlru8r44ZFWywcXi794lf76iCZeHG0qaTsHZjs4yTD2RG4sPijayJuUcVr/h
PWdhKtjn5+3bcUjPQIUyYUoKu4DC39cBdbKYtaKhRzy0dDuinKe43VKtckj+l56nJ+ZOBzUl0nlH
Chp6wddQgeJ3RjKOEQibp9bXFql1j2TF8vx4LgSZOyz2A1KaaSlGhza/lYwfSv8WaX97ME1ThrC/
biFCxiE0/zhKmyHQPESHRvxR9EgnK+9m8qar/vr8UE5+mk9xpn//aa15pZCIfsBQxj61/4e089qR
G1m26BcRoDevZLn2VHfLvhAtR+89v/4uau4ZVVNEEeo5wBwMoIGiMjMymBGxY+9Wjhyx/SxM3i7Q
NgLTlqFFBNThRktMGMFcQfogtbLdKh+a9h2EUZfXs3Y05ENgn8CdQDW42Le0MtUyVeGeKfOfEmOF
UntbFVthZ2UtxgwmpjSr8YlfVrGpo/pebvo42djbevHeL8EhBvDdqsL+8nLWLVGENnTqwX98n8gs
Yy33rIjvICweUnocagpvVWuLCLa9wRRDHJpFYGMsYHFAdZr6iq+YkSsW2osuUQyrJvNjlvdPhgqD
0n8ztngcd3GWwWLhRW7TmZ88S/gJLcTO8tQn0UDO4rKtFZdgAgEWUBrsPJSXxae4jz2KjVrkKn7n
WiF9qlxFKLCov122swRtzgHV4GMkqwBkNFoGizBHLSOMURGP3DicdFifpRZMZvgx6rWPlpicNPig
4WGz3gFCfmhS3YGnqnf82Ihh3Kp/ohdb7LM43vCgZa2ZXyXNE70qhXSV98fyaZ1YcdDngRW68HRf
FW5tS6fhxMzifnhJrrdRx8sk8R97PAvoXjCSBPH/64jS61EB8DiM3NSDNkDWoacPDarWqiV9juPk
2os0WJ1NI3YCs7hXaq3eGYG0i1roMgMzdoNC/+FVzRc5Sm61yvoK+9FkS5X/Seph6gxzeDjiqFZ3
AyLXp8snuOYpOsUARtKYqsJfXv90QwRIrGR95BZx/SyI3slvmi8DQkVv8EgckZcTEo8UiBZbJEOq
HKtCE7nymH9rR/NrnXiwRBfdxkPijzwHhzy3s3hIDKOZ6FpQ4flDfcgqFVh79vkNWwarK40qoJgM
9L3eMq3PYj8z08gVaJDL31SP2jpQzMtG1qIgkMh/jSyiRarAZyQEBetQa6DF1R7GL6dPH/J8iw13
WVT7dYd1Dp9B1bmmpi/eD5Ig5ZE6xpGbFNnRlxgVGSRDhCInDXZdzqx/OcLZroe05NNcaHcThZ2N
G7t6aiSPRGKJAsISoClXBrxHPVvaRuGJOEMzovtweUPXTDDkQA6Mq2v88/rUkknw8wwYh2tWPxUU
dSF2u2zgV6xbJDzUkH9bkF9bCGVS7LjCQhTswlNyCHbw3FnAUtKdsPOcDWtrFxf8tkUXz6DDsIy8
cFkJZdzIkQu3xjGq64cxf5LH6xiyyAlBHFtuv2keRL1qdxsZxS29AkRVq5kyUDoYlfX3D2vj/Ncs
1p7DBKn1hRi5tX9npe9G7VtvPV9e8cqCUbOfC7Cm/uuh+3p7hSZUq6zxAlfvEqeN5YOEppknbAkO
zrf39SkC3qUVQDuYzrCxvA2dAG+PxRQan+lg13jVSYbJTGhgcNPFXZBshKs1azxAKJmRyjGCswi/
jc8sWCuPxBImV1tLtavxKxkXdGCfVO3d5Q388wbwPCSJ0xmDJOKLixtgaE2tKSGhXq7ofblodW3E
rDlQLLaOMCKLM2EBgIdlB6CJkYHKEE1xtW6odrAlfimlVqc4Ggu7aBLNB5n8EeKLb5kBbdflxf3p
HXy/aC8DQSaIgdV67R2VZo5ChLiJq1nQBRlatcvV5JBF+dc32LEI+/MwmqQvh+smHVpOkFERDMLt
qeziuwAWSwbk3182s6TX+PWkwCUQHuUNMxdSXq8nnCDCS3zs5JP51EZMGhdTfyN4uaNP8Z0+lPtC
9XcSVImKXN4AAn/PrQ/gUBSHfapBBKUW03SIYmiDWlM9xN1fy5PPbyxRJI0GEzcLr7/+gVFkhGHQ
eaGrJNboCEhSDGE/7fOyPlzeirWTReSYIoTF/+RlvQO63tyjKBO6ErR7iE0Ikmp75kZ9B+juivPC
RwSk0QQRbS7B+2IVF2IOGMGNRsBcDAy/0xn+OxgtJGqNL7jC2B36vIKPUWze5ZYHZVml5bCVlo9+
0cuOWOSnEiYZO7XCzz59gl1o1K6lji+qbO6EKNplEnw5ClOn8GAX7/NKefZK9XZU+gr67caFEaxH
Usb4Gk09hHNmceD2ZHY6hPfeVDxKUSHaJZItnm4YtpahmgSkW4A1SgrgWA1fwsEAWyeNxs6otcqx
zPAjsPzMyfPiqYjbmz7UT0mg3qRdts9Uc5cLAL6DGhZei7FuzNzGAzSwQMCv+U2f4aF6LuTuBAoO
cF0pfAoa6bsiQdLsx9Jdp3TQmyvV3q9ORtXfeOH4SZQiEHWI+hAbHsV4PHCWX6rOv/Xkzr/u9Pq6
qqjYorv9rfOl1jFy6TmZ4C4NENcYkVhMoXmXxxtSr2ffHG68afwpJyi49IZZ760uv29VffrSQrkF
vZ2TeExGte1wnUjI6Ax826CvlNyhmH74GkyShl7cQo5zsCbB1UPvuU2amxxZZMec+ukgeuPPurdu
47Y9VWn3GCpVs4+sIdgLoXqVjCmgQJjmYwl6v0lW7iRLvkOqg+er/jFG8HJXKPLPThsEuLv0D4nu
TXZTlve10TzFTb034EO0fWP63I6DCpto3TmxIHKAffwCa9mNqCf1SyHPxMKabzFaLX+wSlJOK52U
fRxrW8/vlfolc+90/H71yshSFvGxsaAHC5k7c5VQH26LUtZ3SWnGoJ69W7GSkdxgglaPQ/Dyvf5N
Jlo/JUZ9Q0escBqeDKhsBWBDp2tB7a693rsLlPpal9KDP1nvpqg4FLpy3/dd54yhAoLHzNSNr8vK
54sVWCyC0gCV/0VEVAZBVquUCG/K4UG1yoMSbZUH1xK5VzbmV/lZaSgJ/UklUSGRG9Wvvhh+i81e
3psdSgygGp5gJU+/1/QEnDwQNCeKR/W6mIoetGcuOhAxZy4iVea1lMTlXvak9iMZY30bKWp8LY2Q
0A8iLBWpByqkHYJZrsB/uRwsV74bMpPzMrUaYjMT04tdCvqIZhij0qgx6kftod/LDrDaJ1O142ue
pQ7AQV+2jZ/mV41B3I+Xrf95RK+NL7avMONe7BDldEshRfUsYEpx47208jEgPEP/weAFbrAsR09C
H+QSEgmkzA9ac681t726UYb8cxHclDMT85+f+YAq+nEQMf7pDpEMvrhANciE8+lvd+q1kcUxlXA6
F1Y8PyOgrVKy2CmIWJdNLNGN8xPi1UIWp9GqRPuuQyugd6ZD+2KchhvDQfThqB6UPRd3k0htOY72
h8VFZsykDS0fFYuFZaPScdXex/vweox3sBDeGY/KlxHL8a792JR2fkBiQtrLp01A+5aPLFLnEtGY
UM/5FeV+OCTPlZvscke9im+h+T0Ep2Tf32yR0sxbuXj5vtrqZXSNO1MoI9yy66i/BvcDb5Sp+m60
G2nWyvV+daZLjFyMhp7cNPOZXqtU+j8Nlt3cIhOyH27kz8CEzScmgjIE+RzR5tG98cjeuBpLvCz8
sRngObxWTxM397t7UIbHy167tpP0tBQ416B3+2MmzW8S3+u8MUBOOr4V/PtYCq8iS7jJs61pzTU3
AYc61y01ytdLYoLSKj1EubDU5A/t+NkqvxVbPIYrb0o+VZRgeR3QRP5jskIQRMgF5cDtBwXm6+RL
5cV38aT+hFb6wdMg7vKKjSRvpT34q8mvAL8ASc8Wvg5fCBvFshpNgSt7wnPAuL1jVnnATHlznCTp
qo+EYJ9LnWJHvRgjU1LdGGLX2WkabnQO106S7rlhWCaJLRCH1z/ENHMjENI2cFVr6m0jSV1z6D9O
EwMloAQue83qWSqgT+iBzXWIReDhgRgiUjlwlrDf1e+T5rbZytTXfB/cGSV1qnIgQhYmKrVUsjQt
AtKQ1Jz1Qb9rordVuf5zHeQ51Eh535DN/kEbRypQC8yRkKKL8q5qOkeKP5Xg0C/v1vxTX0er2Qq1
KhSpgNIsEQCNDoNDmFKsqWqFEkqR6IQM6yOb+DBOkIerhfHjssW1dTGXOQMfASSpy9KDXgaePwI4
d8N8ZFIeenMB2v+tR+6qFRr0TBHgB2DCXnucERhpJkhmCOQWUr/Eeo6DqQDR327EKCTv1nZQp2FE
iwUY0nJQwkj9oVGtLnJHy4QovtTuy7D4bqbed9Nqb0T0VMe+RqxHCH8ORvC5mJInIP0n/lBxmih9
NHkpjmq0Dzztfa6o+2jivx4N7XvQ8Dpvq4pJbVl66jRCehm3H1CS+QEdpHVThErhFHoAnWD82KAc
tUsgB9nVEaKXgqKTeyVIHEEJDoIbNRxniBHR7SPtWk7H7rHIalK+CoWknNEXaPYn6qDfa0m9M6rQ
ncKsRG8aOt7c8699sk/kWbV8H2b+Fy/IQPCJ/J/Z9M95zr9kVpFDOEH2Gajw8FMfvpOrGh3uVptx
cneVKhyaoLpr0uxlkLrHIZ4Gm2rCQ2EMd2FbQG7PxLztC2LBSxpcedMHt2PS7X2UNnSEh3Swg9kY
WnbokwdTN0KINenrq65SXRmKaJR6p6cisyApL2ECj9PyVIrxlajVD2U2js5oRrdTKyBzqcOJXQ8M
0VjGsaA9AHq/FW01j2+KxvuhAlpFHbV96Bnn4yDKYxqmzS6va/a0kz4o/M37qkmOqjDdpo30Uohj
4Ah1dy838qktpneBDC6o72BM9wz23bzV4QyFDnn4mrcFuVPoP4lNjxDzJO18Skh2PU654yv6S4xG
gE0j7y+nTnmJccXPHHTxBrJ8uKupwkWom4aOFn5mFs9mEOGv3wNYgc0WINGM+Vv2T/22F7QAJTBX
hHty6NBLVeIPlyPHn59QTNCWoirDRxrIxus7XWtT2Io9LytDaJGkUJF29mrI/dvwp1egtTMV020V
7S8b/fPTRR4DhJ5hHIpv1nI4GDIKLqWfUXzTife+ck0l8FrPumNdZ58um/rzs4Kp3zFLXcB+R/Q4
YFY15qYBomEBIt3xFjB73YRFTOS7AmhuDptnCY2PMlSCpkvoluanUv4Q9RuP0tW/f6ZxmhmvsbGo
BA5hKJdKQzBMxvAaX75K/C0o3mpkPzMx/4SzJaiV5mcyL0+3aAbUuiPHFKt9Ct/S5cNY+zDCmUzR
H8aqGWL+2kynoaglKRSwESr2QeWX+y4VnwyaOZIHkd+08R1ZX9Vvc4tV+SQqEUQW81fEc0Qoftro
S85b6Q2LQuySYS8LVM2yUWTIhZKPUU3dRGmbvdBokBlV+Vc/DH4UzSjahaDsLltceYPi1Gcm58/n
2XHFQiFWKdp4LqIFvwjX/b31WOzLq+GuP0lXl62tHtrcBZsHOCQAz6+NdVLKU0bisjIKZQ9k6mWh
US2s7UIrH6Zuq/G2YW5JzdmiQSf1Zk5ACpivR7osFng+oRbvTTdTtVHOWfWQ32tbPuZrhMuCuseY
rERfLb2nHsnL3Sy658t7uGVncWBd68m1b9E1z2LRnqn84WG2fd6fl82sBfMZjgGqh9fZH0QxJCYe
4qB8L1qkhIYJ8cm81w58mR9Lz7hqvbnEWAlbbal1dzwzO4f7M3eU/YiLPfeGegcMHvz/6OzEx3Jn
HfMD/cMtaolVe7+8H7go5cpl7wbpn1rIMyl0G+AnjVtk9nBijHknOSnC3ifl8+VdXfLw/vrYn9tb
rE/kywsgWg3dEf5RuvVyYQchr5PJurPy7Fpr46MB/Ai1hvalisYr30hfyqiluCv/kHLjM/SXP7IR
IcHLv2vNqVT6V3O+BEX1kgM7hqNKK3U6KrL/nHdXlf9O7X78NxMLv9VGknu/m/i0iV+mAbHJuEdJ
auNyqLjHMl2CRZMPAzgnFjSv88x9yCkaw0Qh1IW9xh7R1siMjVnB1Z0ywK2Ak2aMZYngLCZ9yiyf
nYrldwi5WONDkj9e3qlfgNPlKgC9knyBFKSJvqgL6IWG/hH0IG4lwyrZaAOTUvSKTCnoEEmsbw1B
nnbNyLuYVOHIrwwPBcrssTx9RiDr2hBbGWUR9aecVTtBMK+ELrpFKeXBL9J3ZSjUG6Fi1anpV1DL
ptQPsGzxLfaySVAgBKR8cPRPJdqhX+u7uYDd7tBFRS3+rkKl1I2fvP3GRq0FeIY+5p2CUk9b9hvF
pFErJtlCt86i8jSa1VXdmXupMq9S07w2B/VrrA2upAUjbI/+SYrTg+DJJGxIoxU68DarTG6lWLwp
W4bETIlJyzFByj5o9XeMe5DTlMq4JwlqDkEqSnBDpNpOb7z6Km/DjbbmykOWTibQHhyXV7q1OHSj
DUJjznzcoNSujKJ6HmuufdUdAhIw+/LGrTgxtmbkLrgo6w8Yah8q1lAZKYWnrCC0dIfUaPaJ9Zcz
8r+CHYTEsPxZ+jwItFjSZDR9lYigbBqhAEDmyT+jSL7RCrQJ8uDjXy+JNv9sSgLSQCXr9c1virEa
6qYN3VylLZmGD1rUkLdnGx2H+a9ZXk0GpiQm8eFy45K+NlPnltzKtRi6ouBrdpwGkm3E3hXEZ9rJ
GpGBpYJnR0x820m4Md+2cmg6vSIKWiyR2a3Fbmat2FR637FC3TtEIwpqmhS/H/pS3PCOFU8EzED/
jkk6FF2W+IxpkESoYKkyQMWAEvKYfQkE61voS1+VLt6IdWvPDAIp6iAUX+cC7+v91Bq6wgK81e7U
iTeDkT5OSYHsFKp7HTQPUMvsAx3J0cu+srpAwqJF0siAxjLLmqCkb+MaeJIA6V6PzGXjt0eSY8a+
twieV00hRUCKCkX3HwmXkbdyMPAydGuKTxWiIJ2J1BPKf76y4Zlrn76ZEojMbi7eLS+AGtdSo0P9
DmgORWp5VlrZApZvmFh2NDRLkIe6b0LX13A8U7ruhfINn9ezVSw/fV6WMnAp1+TYqMAmt+HwqZPe
kMafm5Bfu1wZBTJssKxCS1Fpb/VHpaiuLjvY6hfx3Mbii2ipkxcLsJK4SmsjIJntsl20865C2CfA
luyl4+RIewbTmvutM1p1uLmhzNwwTCnLOk8yABOWBi6vUqQ/LCVId0HR3/HMPwo+09CX17n2/QV/
86+x+XafPbcCH5pfTS05LQ8quH74rJqVjkR5muz8IXhXVegSXLa4vjyEhABCk0Mu4dttXI7mBOba
Barh93Jma7H8PpPNdwCANkytxlvi3/9MzbfhbHE9auxRDsWSO8xUStWwC0HXBEF2uryiNTMmU78a
oYgh2WUEbIaCc+wUIoRWPOpoUKNzN6JWvTXwuxJpDehjGO4jPPypCyQLXuhlkhG4BoQ19fTeRxUG
oljoe0Lw65M9pFs00VsW57M828DUbOlQ1BqdHnDRQoIaew3v2zAC2xF2k1Hw1hI3guDKZs5Qv/m5
Mc9zLaHrTMwXtTHyiKLgbdfCowlPYAo59eUjW3HCV1YWnkEOpuW+h5VIUB0doeO+NXat75rmRrq4
uhy+ijzSLACnK+yVfuSHNe+0Tt8FM4VePe6hUH13eT1rZoD6A9Th+QRsb77mZwdVIzHYxFMcuAri
lij8wnVtqo/gn95wpZgpgM0IhCBz4cvekjfmgRpA5eP6w+BENEy6CEHXcavuswKnkLEzQ/JpsM6N
xtcL0tKoleQqDIAVtHsUv++b2PGAeGvH+qpxasHJnK1++0ooZD4ctDNVU9n6Y+i0KqtgmCV9wSTe
D/Wzr/Z2JV1nXWxb2cvl41pBr8u/BAtlmlokXMtCO2OKnTpQBXC9O4oke//aOxlHeVc42/ptC9dg
JglE6xlvw8LV2zkXLcRQd6vZ1RWeSvmHXtiawFy3YlF8IAKa3N7X51Ubihr6ZgrVijbLig6wqKPV
DIX85Y1bvF/+WYzF1DawNIoEy9xdHQWjKRtfd7XwMVWezGjjui7iwv///SBSZ8QTvec5eTi7R7ko
T1Ees1mD0Nh+fxv4fO3plnG9dm9Zyf8sob/42hJFYZkWd6C7gEKZXQqyd2anf79sY+1QJFGUSer5
CELW+dqGX4xjCM5Rc1X1Ju5vpeiuNP4uXP/asHMTiy+EIUUpQ2mm5jJA5QRAq/Iks6Ww2Tj39ZWA
pEQiZ1bZWsQ3GoujFxAvwNEn94KqP8DeeKU13gbgbVlM/P/l/LazeA4xRdcA4obGo1S6Gyvwv/pa
ChuXbjlCa1S2Fwdf0r67DvvhOVWqUyp16YEm8FZRc1k/+ud3zM8jqFaoqi3zm64SEcDu4acx3zc7
70huA1kFGrLAgW0PUKStHNHecmQ72vuHVNpDwWlcbRJMrd0G2u7//orF4c4TFH0d8ivqvX5duePd
dIL286Y9pOhIO5XDnNJ9VNp/GYj/WPzisOF/q/uq63VXUAVwz3WOAl6oCbu6qh+TX5zy0KVdvinL
gPyPzXmYEFaImT5hcfH1nIRM1wsOPrxTS2ZPPI59L0c3M+ixs00t29fqi8/A72XDq4792+4yIUsA
umpyCncPWs67QuAOVfdpvVF3WD3HMyOL4Iw6aZYHGouLNdGJmncVOud9XjtW8KZ7emZJfh1xKl0c
zTGCCcuCEcxkWM+hzMtrsdkqd699CHjw/O+8lllEUeoW4FRcs6gCCqx+/ynL642PweL1+/8+gS6J
ZMLW+8cUdlHXfpYVMB51DE/K0/spSCnXPni+OyEjD+7vLa7w29xi74IkR5FdiaFxytDGCtJ91xuO
mv69Ni6NO6iH/7eqRWLbmerYQEaPpxuaHXkwLMFabYy3hZheD2Zw+G+Lms/x7IMqmk03+aDgXXTU
T1UX3MBrcD0Wyt+BrP45qlk7DYAVa1vCC5NSjKZU4/kRCRCSMMHxIIjRj5a81uyknbo5ALUeL84M
LkKj0fbRNFIWYgQvQjKqlWDE1kY8MaQpNJYBBCVKtBOLIuHLIRV2Ucgwu27VWtYuNmpIjJxzmhQ1
F5FSz8PKiwxPQ11eBd/+aMXxTph7lvrG/i6HvH9t8LmlxYexLpW877L5YZRG+3gQNAbNNfiClYng
LHQnK01uut58MGPB6WDrCZE5V9CW26EGs1FmX736Z1u/WLSGUC/ZLmc9DR/B+kThp8suu3rt6SXD
v8LWMkX92mWbokj1UeaCwJOSgBQI3FQrTkor7UP6mkwn1oata3+Zkf7jwWdWFw6FHkWnlgztA7ZK
vwya/hAmwpPc54c22lIxX/MaqJH/XeBiA/vAMPtyjgD5qO1j0F45JQtNy3bmVmVk9ajYwpkqg8Gr
JVrAEJqgz3w+BwDXdmmkohudviVq/jaxRAgoZd8kgZKReBjFY6LWnzMhOIlefrzsFKvfae6ZPOvi
kZQu3ge5GeVaWeH/WtFe61Oyi1LlQPVu456tmgGWB4kN7w3YmV/7XlB0QdH4rAaV3H1qxo+5170H
v7bxIJhP+KwH8o+znZlZRGUjTjy/N2B2FPxkN5SRk/Z3tacyVAO9ur6BWNpa0+I+CaEmV4yDsyae
HDI41KmqHCnYEjdd9TX4IAA6AIehcvB663wzrpTOxKspWL1rmuRR1/sNJ1i9OGcmFl/oYg4N8Hzg
a554oLe/G2eIIc9DHgr/0dTCEcyR4R4xINEdmcbrkGmCluK+lfNdnZRfL7v2qjOcrWrhDGJdq5Mc
sCorLZx2SmxJeykra2d1X4dhS6Bm1RnOjC2cYZATPYZyjcRGGhxPTHaCUe89adyICqsxHAYt+FIU
BmeX5Qh/ynJBQoYWNERAqfRzHIxXg0xxZSicVNdtId/qZK/v4m+LC98AOdkNhiloboUWcqUzwkYR
Lok/plKyN8Ifl49sfRd/G1t4h94yopvK7CIwipui7j/Aqfts1FtIifUrZcLbTV17Zsl7faW0zMjh
POB54Xn6B2RbTlafyG86qd82Fg+LSJe6UmyxIUITUQsfArib5VJ1irLZlVHkRFPylpIFbWbkRvki
gUJ+vaosLU0lnK+W0nwyfNjRNZ4wWwPbq+5wZmSxrEDLrT5tLc2NwpfBl+y8I1oAmZv6fjdsSsSs
+sOZtcXXKQv8IE51NjFqwp/WpB712DxNvf7zstutLwp8CPM7Jm3sRYjVor5VQ6Yg3WxgrotSoqZ9
0doXFEGcUDCcy8bW1wScQoI7kSR4saZS7mXUETQu1FTe1Wm+Fyr1mzVt6WCsmUEwAtJJipZ8O+Y/
P0tQQh16vQEaLjeZyoOXtLYkprZSv+HNem5l+bpLs9BPBRYTyOOtYfVPlSnmGzdpayULv64YVhOq
3NDcsnlstacid+ut8uiyK/pPGqCiLTkzPQF0WQSevNSVhIIyt9UK/T1MhQi3eBD02FJUZlc6TLSM
UiC3YXhidJ+B14xMMzwVRVTuEfY8+nG+S8v4AQBkZIfSsAU+XHPQWXUc5DVAcrgHXx9mWWlBn1aK
5sqxN1M6OfD16zLtW4PJjmALg7MWHs+sWYsSbk7hZtQzNgOE1n4UhFOqB294D843ADE33p5QRr1e
EKD7gVNlQWLzGENUEH/Mt4Z811O73zb0xTL4HHdFHGKjGAMR0dAOQJVRCCcj8vbNhJwCAwHvVKO4
mqrgEI56tevH+GbS1e96taVfuurD8IqSLGjGnySw4hhVoLYmysm5dvTkGzr0RwDAb7kpZ1YWt7EY
vEHVYlY8id/N8KZvEJKo/6ON5W3MrSLQo5G4Er9Xi1uleUz+kvHwn8t4tozFN0bOfEtvQjbLE49m
Gu7Qy3XgRimV9Hg5FP+CHCzzhV/zIHghjbFlU1YYZbOGrgFPv2k+Mac97MpH8f30NXxvvVAASJ9L
t3yQPybv/xJu/s8S57gM7bjKQODiiwPpQKH3YsuFblvecaktDZPdl7AByA9B9JbqJXM8/1qTX9+2
tmunqs56zkzOEKj5PrSPtbg1LLQao2bcGRh6nHw57sK4GnOpcUnNJkieULvdowsC+vuoesNO8rfK
CqsX6szaYklJ0ckd2rmaW4/qqWjdrJeOmTjuLzvIWmIEf45I4U2dqQAXxySlZWK1iCm7pn9n6qXN
fIrdVfdBK248CtYMISID7AsORGYQFrcKeGcVWG3G5pUK45rlTmiYXZN0u9aljTWtxkVSB9hwsEZb
eGGrlkfNTMtUc8ex+QApzoOsDNmDOFTZQSz8AgEwRIfVXrkSE58Rf12FwEMoIVKpANKUH/9+hykH
QNvLYA5DvosfM7Rj3hSepLlWkP9MhvKghspVJKYPvTJ8eoupGa8ws/vxmX99C4YpyIdQ5xYI0k8R
/bS8vTOUzwU49/9mZxGFe61MU2XENRspdpTpe1q8l82vSRTuLtuZt2YZvHhB/ruexdZNYlC2WUHw
UobSaUL/qwqlvVNUMewzhr/rGt+9bHDtzimoPih8xXCbJRtxNzZGHDeEfkvl2RF9HwLa4eKbtu/M
yuJm1yllkETkmGjBOiUCf6Hp2WkD7P/DW5YzZ9EzplldjntXpgaLc0LAMvMfGcw7SazbVbmFels9
JQIizv2LOX/hdWIIIaykxnhDLx/oAz906TVzpXtUyux86jZ8YjWOgI2dOwaMTCzjSFNBWIkYouoW
wSOafXalGk4UXnfJFoJq1ReARbAuYB7wcb6+TH5TiFovTqor+t2uV4CfiYINrHDjLq09RXkkggMH
hEtqtvDxaJyUCPSRio9nN0Ocn7JIv7rsBmtbdm5i8drw9aBNEmZP3KY2nZl5VYGdsh3cehOctb4Y
YjzUYCB/lrFuquM68QdRddu82qmxatmaMrzlWw81FjBbNJtIZRaZzChNtJgLSXUzEWIrgfkkS3QK
AsPlXVs7/3Mz81rP0stYaHNKK5gpIvGAMBJSko+VHJ/eYIXZH5XM3GQaYJEmpIVhVVUyqG5fT47S
I4jS9gjNbJH1rLrAbzNLWvIkSxrB8nvVHauisIWsJYyWkeYITfUp9ZSNuvFaRFDPrC2uThcEla6g
A+CaWvPs62Fqd237rdKszlGLVth3pWdunBZ6FisfC6AygP1Vpo+0Jb4t8kZRrWXKeFpYP/eGeBuZ
8dWQDgckaJ7g7jXtrmnvYsl4GgPlPfW+732knoRufJePDLBW9Ye4rGnApf4X2YQCOUaATqylm8CL
bxqx/xpq1rEUhnTnmaW8i1T5CcGYQ6caRy8fHlNkVeVO+NJCY15m3T6PlY85dG4SjJ8o9kUfoGuh
FjI9+oF5H6XhPvPlQ9Epiq2p/oMYlo+Z0qAoKjXvJVR7h1bZKWl3NHRfdYSA+DaFu0Lqbguru5L1
9tGTsychSndjUO8nJFeVwb/tffk6mZIT+l6hredMCfpB96XwmMfoAgpLZWcbrfo+groJJr3y2FvF
R4Z3UnS/ymvoHxw/rKhzRdMVYr6PUl2LtmYN+rFveRimcM/edIX104Mdzc4V/V1v9aMt19X7auyv
ZX+4RbvnqRanW2toq32j6N8EKFcVT3pOBVO2+2S4L9L2Xo0GSHKnk1oPXF+tuBFHcIjpYDlDr95l
Rf/IxMIx6YtjqdOv68ThRjKG2hEVsHadeDQiK2I2KHvpxvTekMksTCs8IQ5T2XAg8rIq9okmfFLH
nrwjmk5xgJiblvYSwMr4UeqVH6Ll79N2upO08FNgTR91Kfwq9gZ7Aa9BOzxNDZQOcBRoThnUIGUD
JuYC6NsqY7o1w+k2D8PvgYIw4wj+9FB46FtAMzHZYB54OMR3Y4GIYdHWI5LSyqHO+2ZnZdH1YBW3
Y4jCE+pbR2UEphIK8RGSoi9Ko+712ruzEtgKDVrtfTsAYmlT09GbHpUbtHRtIei+NVkC9UX7vhwh
yh6kAmhL3thzfWbMKwPqbP1TpzYHT5O/GFXiEIGjQ2fwbWmLq6CJX/y+ODT95PgIsgvpGNtibt5l
svXUpdJDX6UfuF9PI0sMhvKky+VJstJ9IhMyqCRcp4N3HKzoKpyML4Y2nQJNu0OK9aEZajdT+RbP
QoRp15+GtHwKazm3UwGJjyA9GmIE+Di6z5FNZaYuLY9iCmi9EUcnSsbvkV48g49lMenJAyEk1/lN
XwSfc3JiRqRfOKg7b/KvIF98bEf92FXCrTE16OumN15aPwShf7RG5ANF4yM0jLcKlSvAUZ918Lt2
LQP0KjpXyMN7At8xl7QvUMokdt0mkWMl0r7q26dOrG+Rc7+DQ/Nb2dVPcVUHNmwAJ2XSXhqhvm09
gcKpd6M3wkcpUBXH78fciUTpSo4bmujeVTsfiiwNN0ER3kEBdV+pVeBMqvUpU40Pw8xeP4iZ5rRJ
AAOEVVY7CBUrqpZF5JSFCllOK4ewogdXY5Z+L41ulw/ybRImR60d9p2gXstddgd95bXZNVeJUJzg
VvERpamCnTZBhYLXXHOqx6hRnpNgME6IZV5BNfioows9ZvVHM+ruKz149Pp4lwbGk16MbtMK4g76
xvA6EulXF+hGO35VvoOjDBE8ee9rcN8oHguPxesQpKM96N7LlIhXA6P4FJ1g5xf+j7Qra65TV7q/
iCoQ8yvTnjxgO3acvFCJE4sZBIjp13+LnO+e7C1Tm0rOfTgP11XpLdFqdbdWr9XYe1kvH6Mkfk6A
K+fxpDsU4zAQDdknHe+cvEueeNXdpHw8gInkoE/KM8Scfb1Jbgq5v9XV9oVHquLNFJN/KthAu3x+
KLn1VTPqNxv6A45U9w9aZoBSE080cVG/yHJ0mHmReaU+/01Ou1DkImsGio+IlwklWslqs8e1bN9l
mCNp8smVo3pXSZ+65C+ydLSvCei88FiDyajLRAN8o7lZ2bDFq/l2MjBnWhB2yJt+o5O9ltAgJ0M5
BYYQCBIIeXoy47mwYUwLK/uVdD029GT9FSoOZLwKNm1RTxJJLsyyzOzKLLRwzr9K0xvnryV7vp4y
rSWZ5yaExGzsidUoRqWFegPWonx0K3ur8BT1Gn51r6AQs4goQsvjA2u4QWIwF1EsY3zTX7tPdlA/
jWDC+aJ9at4xaxAomsNnb/5yfWWbZoXKMLVmLU0TmO1eweJSPA530IegDirQ8sVy6sf6CImK6E7f
KBDWUqfz1QoZdTqkvTxAVhgQoWLpyWQ3KohNvclIS1+OCtuP0PsKSjVtNwyvfUpgJUwQFqN4VERp
Yb1SSWaPBK4/1j9bhle9IdkYalvLRdEEQncLPG8ogYX6aqooSOdoB683klNs1F5LdI8gwYju+fB+
/futnTADZdwv7rNlrOjyJNd1Yye8QMmo0vxpLpGFaR1SN679xdsC2IsxbI8eF56/hO9lpFJGi27C
CZDvqIJkbnq3t2jpVj/NmQ3hlBEj0ljUYS15kRzMTLlrpK2pqPXt+r0McbuqbpBVjmWA293J2LM+
JG66qciz6gBnC1lKo7M6zrCigVOChSSWHKCj2jj2VD8A3vTUVKM/p1tIdLK8uohdq/OvI3hcxewu
Ag4Nd4fbe9Zx8rO9eYJWqd9/tj7ZX9lN9y3dN275PCGt/LlVCK0C0EHMg8sLIm8yJs0v18vnikNf
EA6fKuA5M7W4dczlpkaBdNBY1fhyS1/LLq1dpVWeJq7clNWEvINGAKi3/aM183c9jfD/jFRzZDov
NGPq4Cet/R7jwAI0aG+A99cc4Tz+iL7WgU6vr3O0WsiXxAwt9qCYG529tQLYhMgeOlQgpMfI5eWu
KIVNZqUqNXTTMSSZPCiFsqPkcfzTycV/bo4zQ8JaclK1Ep+wFjTf3CF5mhn1I/CM/3mkwcFZKCxB
HYl3xsvlGHUBhY0kQXMiihyZlfh83CHpFifSaicdQByENLTTF4T9pR21KxKFjroaDkbtZmXrszh9
UWL7wc7fLNmV2L4HUtzzVPrMjPr79UWunVwTrS8b2QogEmKjhyeyAiJVSQ3bCnMSw72S3aJV5nba
F5K/Xje16h6LsMsCFselL65zihC7B1UNOUeRpoGOl5YPqo9E+e26ofU1/Ta0XMVn0agGiUfTg/Un
lGRw5L3xTm+PdaW+xEV0IkkWBdfNrZ6ss3UJwWBs8i5vSny/hL0Us7KDThjMbgkMb+ye2F2igE+B
D0xTgV+I4AqxP0S2a6DrUlLv+nqW0yPG1kX/5v+/k/gE1yD5B+IDlqQMyjton0/y419YWDD20DJG
U1Yc+6xqWaqaFllyz8dvNKlumrzYWMRquoUgpBnoVX2kzYvNiZSYSIAJNXOhqAcaBIoifnQIcath
9Eixv76mVS84MyiklWo9DDw3ay2Mx88M1JZSYbsAHjnXrayOYC1Mn9AWRUpHRHiWXIDkU6dII+uS
BJOpOebwbk5Q32A3DfiyGnTG5tKfu59qflCKje+2vsbfxoWDBWIsKB9kiLsT/yaBoLOwen+qtzx9
9fieLVE4T9TWKlTJ+HQpGzAkGTu2XTk6ldEAkoKylzeO7ypq5/eWQkfkMlxgYHvAJBW2NL3h7+Zr
tueZU912pygoDnXiasG4I6fhtCX9uHrM/l0mZAwvzWJgj5kKh1mWA9MXvVHl6bqvXP9aeBe+NFDg
1QNdYlzHfVeiXwH5sYmCU4Bv7N/1zwWF0UszvNPSuDFhpotmr8rqY5LcxWhUtVHrWGm5Uc2IvO7/
3P1n27Zs61lw1+wyA30atk0+zl7r8sodS0f9jMk/85He0EPrFYfyjh+0fXY/7M2D8Zj0gf7jv23t
svXnP0KdM9ova9aTZ5JWrmxKLle//Tcjy41wZgQNZuAvl0JVI5JDEu5K6FzKZGvUdjWXBlWmpiAY
r8g0GGZdaVkaa6H5lB/qA7tTPeaCwz20DslzvUcyG3RuP7oZ+JldKdgI1Kv32pl1YZV1Ms0zeH61
sOg6KBU6qM+dFo3kpN/C0q6fh9/rFPIPZuYyhZYn3rRAv4/Rf2KmDtsqT9eWAzAOuIVQpCKpEjyj
qRLgQCEPFtZQBLP0J9o8WOkdrV+v+8aWGWHXaGk3ctfDjIKBLrON3QlEEFq+i9lGyN8yJGxaoauS
2RcwNOVoUcIbWO3w+IWDAPn6ipZzK2Yd5xsn3C1mYVATA9nI6cltBrJA+vP6v7/a90HFhlnvhdsO
tAmXx6lnnTZZJtVCKIDPgeLlQcYwCubGHtDoPrjoHiFtOe03x4TXF/bbrvCpoC8mxQNHho2m/r46
tngb2tt+68WP8YnsdYgHGe5Ws2nN1c/XKny1qmB1Wk+wqcmfmHYyAbEe2r+Bk54bEb7YzBNbajg2
FDOM36WRfZLV0c21bk+AeNYaa6OAXd1HaNTg3RHCph9ACbxTKzBQYE1gvriBDNKu7kz/uo+sbhtI
JwC0+EXfKmwb8MEMrFqRGhI9uW9n7ZQvUK1J6jb6ZVt2hJ2rS62OLYqXrJlGE/pX1s+ZZH4qJbv/
th4hkwIDmgwJIFsN5fq94e98xsjcFrZitXzFBDCY51HxA5AgbBoxOt5yamLTdtYu2w+31XNzavyF
AEp5BlXdRkBadYMzc8LeRflATOgVoYoskyczHk5VnmnO3+zb7yUJ+1ZbHLAN9N1DrUkceeoCaXxm
jbnxdTZW8utePrvf9ZqylpXLe2Z37OYJ0fUPOaR/5Upnn0aEWoEpAnzEgB6EeU/frParpvpyX+4A
hUC98N++y6+87Ww1xJ6bgoyGGhrNT0PqXLvrgutfZWu/hEQzV6lJQQqDzC/R7goDhPhD9XDdxGpj
73zHlt9wtgq7IXWRFljF0lds7/T6oOyLW9vvjtkhCTUkQpiSeobm156+9rf06W+KAkDZF0YaFNkg
yry0X9ptNIL0AJ7XZ8AbNEHFor8Y8LHQ0gal/FIXfxjg5Q1phgrdEROzmlNS7RQ9P9UT2/Du1Rh3
Zka49mz866o9EOykbTnWiKwBkAKzl//mqC44NTwh4tVNxPZAU0JmUolmBWneDEySU/VFgmtcd4tf
MexDcvLbith8iQrVGGp078L8xpqApnUwhiU/s2f6NbvVUHIAtZJ45ksKEqvjX93lZ7aFOrFQI1la
uPBCICc46N/1V9vauPdWT9aZCXLpdQSqBv0IkF441Jqrd4/mvFHKiFpR/0SiMwvC2Y1VqmukQETN
XtoXBViRYLidmU/93uGBfhxf+MGInPY+84Z9td/4esvPv/b1hENtgXg2UZYGXaqApEa9TYt7AoXG
0Swda/6kAiuUNU4xIF+HekMSbyk4LBfgNfPLSTmLKSwZbDr3MG8SKbBq4sVT7ZVq4yX9Ua4Vd2O1
Wx9TOHhVCUAGm+EvndeD8B5qiDEYxhey4tm39s0z3289h2wtcPn72QJ1e0Y5DNJRNGxwKBhGt0g/
BmScdzbIku149q4vcWuFQgrAQF4xKRlOY28prpriAeZvJkh/oV//iSoiXCAaUyPWF4+BpoiTxSYm
tsIm2mL/EGncxFMhCm6MQ9/2WYyFNK/ApfFvw24+gSDCbUwvvcNdfYL8zcZs+8beibMIfLJ1ScWc
Gh6AJgf3tNORjWt6lfzjbPM0IZq0c9upVgkTUbHTI8kZF84rYFq6BA0E9efQP5BxcGzgcOJySzF7
07gQaIjaVXVPF+8vnjtbCqQk8Un8uR41KLhBkgiYjH6WIZUbO5W8NdW0dU9oy+6fnYQGD9OzNCHM
DUfzvrsZb4a76qic+j2ARvRT/Lj0EuOH9nOz9Yi0etv+jq8iw0sZYwKJLZ+V2ZCD1fcTug8mpgiv
H7wtK0JoyRUJqNAligPR2lWvRi47ab1RG622Y8/dR4gmg5KkA+ZlUbTs5KP92t71T8op8rRP8uvk
sbC9Tx/swxap1taxEEJKR7pmmlMY1a3vNHrXSLaxdUviduUSEBO7tMaLrsLx+KXhrun5TwonRHcU
XdK9Eh9i7GdENm715WtcMSlyf5QNt9UO0+uhyeWX2BxP3CBeMTU/06rcOPMbjiE+laqDZI0JqAZC
bbpvwD9fyHdt/OW68y2f4NpyhLBST1GpWxFcvAU9OGRzHFq8VzN1MXHksn4+GPOWhtuWK4qPoz3l
kCKsUKHVr8yXATX91IWtmz+phRMqDy1Y54AmPgFavEXbsl6H/D7PuhBI6jixyxjixeF8b93aT9ZO
ctSb5ukAqLSH26g4ja6zVNgEpAPQhXW2UFJbH3T5+1kgyzpW2VzCBVhUP40KROUTh3zA1pzJlhUh
nigsA2xogodGxlOTPtXFUQWN4HW3UdagImfxRBzQgbyS0luLkW6MTo09EVcbI91Tu8FD8X3MInLs
C/0g8QRocOnluvX1uGIDp4+RJ7zZCfXcrBmZCUA14nKp3kZZE46J7l83sX4u/jUhzlljspyQokOh
1UH+LpdBu3PE4NrBLJgzlPmxU7bEfNe/2m+DQkGiZZFRdpjECyn/XnSl09fvJNk47GS5pz+e9t9G
hNOu5LVqWBMOQPZuPFi7/mY8AGa+q/AS6D/Gb+2u2EVBe2MAQuMZp2ZX3urh3zxTgwPjfx9PhICh
rzRMkYWF4rEaI/ylayTaRuDc8A9bOOfymGlRC4LssGXvxhw2W0PQq98KWDmQNoKOAO25y3MM1P4C
VRrxrXTzxeIGdwDG9Fgfbz2uLEf1w/c6MyRcoLJcMCXuOlTIqfJC9d4npQoF+Zg6qYqX4usuv7oq
qOKBBHsZSBbnnhmmIHlvNIsHFgf4SQBZgF3VbmmirX6cMzOCDxK7knvWw0wSJW+MNyc2NhvxYWsl
Qro6qD1o2MFJF85dd2hqiK9k1q1qyvu/2TCAhdHcXvQThDCUZDFQNlaNlejM1yF6kSjQTFY3Ss/1
xfzPii4+pJe2AUVKucJ5wRi6mb725mvab6xk1c8AvftnJR8mkCLOaBsnLdqMReOMEvHAeOW2kO+u
/gpmDST3v6aEz69RyjR8dSSimPJRrDdqYqhm2kh3t/ZMcIC+bpimMBiZ7e9jH1INBwYkYP/l8+uy
EGUgACaNusWwaRyzUFPrEPu5Agb+upX1Js/Zhi1rPUsa4gG8aZjEXpqnc2Adx09pKN2bwbxHlZl7
+kP8aAXN7YSi4ZZtlLUrLQhwPIJFDyBUcP+LnW5m2bXK8hh0OEazH/IXPkZHXaaeEYNssdwiCV1x
QnCEWkAGY6gUY8zCceIsjRZVIDyKdqaTT3hc69r9lD/zdksYfC17wRgmUTBfiZcvQ6Q4aXpMRWg6
Zhen0jqmMZwRsK9aqj0a556hRU6ld24Dxr0mebv+OX+NEQghXQFwHIx+KoZjFfHu0M14LBV0C0Lg
Ol9Q2iKe68bssBogVnCojg6ehR/swvSKGjQDY1NzH9Nkj6VsgdJLu2FzoR6NVNefWFfNbmbYd0oJ
EfVcRjJkpj+Tqok+9eirekVl7TMGuH/UjbeQPZA8btjHUoUqVcJ1JbDRKHdm20pcA4fFbeux3zXm
MDpJnh9TK1JcOg4vNgpHV7Vp5U/N9NTN7M6cqpMZQzojo5ITc3Lb9nXp8h7oLE2aCh/ki0CQJ4MD
DHiK5M/alWp70qT6eznbndPHIOqeCkzkZafB0iU30xl5KDAj501Nl3oT0LR+nCc1oO5YO6jwAY8w
zMZnOXloZf6FV1V6W4z1naGUCIgTZlyvf6KPwWPRugBiFMA/sEvYwoHri8JK68wgYdtlzpRylwPk
Xeb5xsH+6O6XZpa/n51rnqrmlHUqwZXRueVcfOqbblea3MsTa8PpVjoosAUKexnUH6h/DDFhGVkf
RXlPwnnQdyhCjphC8cyCY7yvUApv7NsHppDUUSLyGSJ2jp5D3bjutLsxI58WRtKhVr0EGoBOTaXd
9e3+mA9c/jYhx2krzNEl/UDCqapcZpTfx5l++m8mhMiiynmlNxlMKACuE+k22UqsV13m9/6aAtht
rkmEF1uZhDXHt+QvRP6BA/c3DnNmRKgQ8laR0ipdNkq60+mXN8BUu62PseqUZzbIpVNWRKemEs8k
HNUfIBxxbK3HJHLkY+Lau/5Nls96GQcvPrs4bjU3Fk+qGlsGGVmnjAJ08Rsbott4v1DS2JERQK4b
/HiZXRoUrmuwas89S0csbdah3jd7mpzfyoep0g9qn26RQa57tWGCRw6MD0SEZY9qm09zgo00wRju
Gj2Dapj2en1Fa15nQEYJiFXQZABbfPmxSBsZCh2womZGt757IMYIAs0v/8UIzF0aATsWyNUxuRZG
9bRPielIVuV0458PBpng8vnfWgwRtznn4Jrp5YaEuVQ8q8kYyFp2X6vNxnz/LylP0e0MMFdjipCA
6UGc22qGseysqUMk1KjhKNweT2M9Ao4y0eYWIvaoeCyQaKa9fWy17phqKpS3oj1lKFStKL6JcvNn
wcrHoYfsetNQ5RZpgnZrjiMGsqVDnpf7WKpvunI8FDKjp6xotuo0dcleP6wBH102wEkCMJwQzSGI
msdRrythT8xvaIT8II38k8f8W5LXBwu8JbrVmK6yjF43qoo34tx+RgD/oTT6rpqqxFXNgTiZOtMT
eHcm16qkA0gemDtTGhiS9hlauo7Jqm/1CFGVjMsVJmes7E6fRnCw0fauic05aOgIRKoye8CjJw6F
BvXGgf3o3kBO6ph5MWUCQiRx8AVDQHLEdEkObXLTdPGhARRG1jZunxWgzYLPlMFraiugjBZJ/VkG
eRdQqciIqhL1aKK8lzIbnUGeysOEUXS/TUsWDBjwVWMFc/UYDMdDXDIeMh1air2WzxsuuhaC4Zn/
fl3hPjSNtiyHQVNCRR6duXxQjGRvxomnQTTy+tFei1GQQoC4F8iLkQcLflRgWpxgAlkJs/67rJa7
uqkO/82CsJYps6MWAzLw1OxRmTpP4lvJ2mpqc74IIQg2TdRNEyakwkFuQCVMjXtVniA9rXhDYe9Z
Jx9zqK8ORufWdXkAn1wOVsbcy5qJOaDQCJI23asN8yqTP19f/Ef/BZMMCHiQReoARn6onkaj1cZk
UsK83adD7KbGwraw1dRe+4jQasHYHK5tKB4tv+IsjUzkrLEa2imQEZPdOLNdIn+/vo5VC9APBXXR
IjMr9utzMykxJJMqoT0ln0zeLpQS9caE91o2gNP3r43lN5ytYjCI0bRyrITybOyU2KQ+Axeai+I3
c4HgS/w5w+Grc1661xdHVle3EGah5wX4ozg1I5c1djc25BD6h4HVluOexMq4r9vx69SblltZuRVg
1BManErlj7Z2X7X6qanl2amkOmjUDKxEA1gciPa1bw2UT7r8PtkdZHOK+KFX+QMA5/WumZo8MGIS
Xv/5q+4PDYZ/f76wcXk8SyY0KOQwvqHfqvleugf5ga/uIS7rRYqH2Q7rvn/hITnFG3FqPXKexWch
H43IXKZcowhU9XgClsef9fHVrA2UdBhb9mOJ66coG3IACVjhmCjxPMMYJbetJOZUtWX/sZ9e3hfk
0odAflZafMDvsUoeKMr3KPnzaSQMVkGRAh6B5IGISUqGPgyrlEqGpg2csWZOq76p7RZZ40ePXKyA
Ghg8r1BaFnWn2pkpbQ2Rw1AZSr+se79p/7yUuDQhxGWmzoDOWJmMl8WvWjkiTci8iVpOoxQb5+vj
bXZpSQjP4xTX2gy8ZFhVYPbJQOJJfqbAQyVgptk4Ch9jCEyhXMfUEShSIKl3+f1zo89oYytymHDg
ntr5jaqTFxc6SF2S+6qLbmKVB7ycn21JPbbMCmkan7KZe1WZHKbIPCFjlx1JA/vNCPDbxs/7eBvg
12EkVEfeqWNCTzgtFga5EWUGOWzw3mkDKjreqla2sdsrja3FCrqreCmywGO9pI5ncTS3cMnleoMP
K6cvah9pvg7xFE+2xgo5LN8Piull1fzYNA25oxAm/+OO4aV9IRwpfJw5I628TPc+AWnpkGoH8m6P
SsVDOWxliCu4FEwAQCkJgRvq2kjhLper1lk2NTPFcpMetM+56gJNrQRKyruX2YTOa5ob3c2cmTaC
UH3AQJoGQpR0C6GydmLV5REA6pQLT6aw60qV0zK3rDmsIaNSvuCNecN5VqaJsFAgWDVkqDbEIgXv
KYkSkwQuFPK0ftFaDh6pruBeVk+BVIF2J6n3Vcu+8xn8tLy3g5lVEIroTqhBPTCNo9qZ7q3a3OsU
jT8byu0DO8Dt+43Pv3baz3+mEIKlBjKg2YifaZiTB04kp+QFhgwfbJyy66d97TipcHFFNaAQDxKa
yy9fSRabE5QwITQGNXWARt1jDj6J/2ZkWe7Zacp4BjblHkZoXxwYah1njPN3NKqrDUMfexPLJAsy
RfDBQ9lQLEI02hSAFQ9zSOT0AMxR0EzKZ5rXR1upvzHJ3F9f1woEA/Yw7oGBY8xkfGi1R7wxygzq
yxj3s45LwpAGjgQSNcd46n3Vr3fcGcM/HzVBeYb2I0pWQwGhv+DDhp5QqRpHGG3t2m0zs3ABkt54
+VkNCRCjBR/hPy8XwlnskqqTmAkrJWa4CjXfoc4/mLH9okiRh7Yn5qzKRzzVfgZLvGPIs7+xtcsq
LotzZOIEDwsKtGoxky/YtxmVpTLiczjFw56Mik9Zt89I+twN5qNhV25sye9DNu6i4c2gW1Pmq1/2
3LwQgLvJYiPVmzlkmbaDctmpINopJt17KpmAWOc3tdWFI5auyYmjNuDTiIxHi/YvNU28cu5dbmzR
Qa/kqL+KE0RHODfyGSFKG0sLqQeIL2zK3mHZbdfFJ8wl3oC09jZpuvt0GlxqZ1/nrPRZJXljMr9h
/MWXuGq6FlSf24k/DM2fP0Rb+D7wFVzKmGcX+XWkSK7LrE7mUKu7fd+rgWE/XHeGlSB1YUFIswyu
cClrYSGZE5dkL3pTB1qmbITClaB7YUXY3sSawFqZpfB4GZxskekWduxo47tm8o0w9WvcRHBufEGw
s0CsFgWTOO2XURqlZQHuNYy3OoVxV2rpPZ97Z4g7Z6TxywSdc2t8qnsoIcip05SJM465Ew3mPk+k
l2H6OdSfCUj5TDXoKJQapgZygOXGtqsrmSBqSehfY+RsIfQSIo0pq8MEZj2E08Ie3aKOgjE2IemN
+T1HN6ohMFNlxpsGt91WjZ80VbJcRR1ARagERtZ+H1n8PM/g4eyR4w+T2Tulqfiq3uxn3vs5b47D
xBKnMbp7k02o7BP1bpBj10ynH5PahX1KftRjFphy9k2W9UCd+sIxSB/k6fRY9uZnKTGgEQH2yOv+
tpKHoCghBD3nhchJHKgwiFxIMzCXYRoFXZ9BL2xrlm9l3hPUPAAhEAvM6yCyFXpGUdKZJtfzKYRQ
FHUTje3nEfMGyuAPyxBoYd0YXfbcmfNXlsaZM/JM96BauB8Z+5TlxnGUZnXD/1deyJffZNjYSvzv
w6xcJNVxl9QpftOxuFvQwf1Tdhz35Xf1dnb1o+onQXqrV252n251D5eERjgQF6aFE14lM9DmGUx3
3uBLDriSmAM6UFfaFYH95c+HVi4XKpx0AkFES4UPhelcukqaPqiz+RJ3L9e9aC1eQ9LMBN8QSCnw
bCgcH8j06RHvzDEEvfx3zBsdwAL/YGXlfYE2LLho9VOr8ldFnYO50yGtNpLdiNjtmRk/okmVuzXP
68Ds8I6uW1P0ev3nreRKF4dbyDG7wmoJqewpzNL3SNcdtX+zqydrVoLs+3VLa5cpTC1axJhewxCm
cJfjutK5za0p5Ef9vjxITh3wW3qEKvwepU1+xwL51O63hgl+/bOCU12YFe5wK6KVXM8wa9zWh2HH
IMScwae6b8SZHOApnY1lLsu4Zk/IpSU9V0m62NPvQSW8n/cSFljcDB51My+531ItW7uvznd1+ftZ
Vl3KpTbRcTEn34xRHtD8LrcHL0m3kFMrkyCg/Fsa27jcl1tecOQYnFqSJGlTSF+ke1VzIWkdyIdu
cspvxacSaW78c3MwfdU9z2wK7hlnwAtqNmxqO/VNAp66dcqw+9GH82n5iLgd4z0LVObER7a//iFX
TUNUR0ebAegWEVkZS6pCwa41hcVEXmivH0GyesvjfJcN2dfYGrY6LqvX7Jk9wU9lIzeinipTaE3l
nsnTo6rR94nJbiPbbwlTDRCxDRsV5soVh2oPU8LgNwV9mFgpWY3Ulpz2UzhMiV9xmnm1am8VlytN
YdDZ40MpSOM1W/mFoz1zUQVUGRZAijj4ELoFBbMKDiAJTB3gGgPXUVKlDgfbtpPRCjyeMul9iY3M
iUwJ84pWBVHTHli9vtVaCF3qPxK0C506p586Zbjr5vYHWgk/hnj6HmlzAHxzBsYpMm7kamvOYOJB
QEe3AEQgojPYiVnmxKhwVxgN+K2bUyVBXpFB5bkqHoxC2jC3luqemxN8QcG8QG6lbAqbRHb7QvtU
V/Z+jLYaXKtmMA4DaQ0c6A/P6iSamsgqCoTGfMYwNN4cY255Mze3nlVWtu88lRInYOeaSLNtYvsm
jPtJvmxIe6TFACu31l0V6VtPccvNLYTgiytXiBrApZRmNhtjCNLmPQVCqs16F4K/AG99n5WnhhZe
1W9kiyt7eWFTuN2A+IyLybTGMCmfSK46EX+A824YWTmvF0YEv8iULmkgizjiEUwFc1dTObUh/7ks
CfKis4RFuMB6QMpJokljaJudb83VQY9sdM6bIpja0T5cj7Jk5f7CKLkJiR405ACWXlznLDiA5YJm
PQ5siHn87CUv8B+CNgq4TzxolbmG6sqH5BbwnyXeKy7xtABMlkbQ7RLP9raC/tavETJQBB5SToo+
hp31nEz7ITYOEWjYS7ox4L7moXiNB0MdgBqYdBf2uGozyyoraG+kh2hXB/1+mTAGUHB3fXfX/OXc
zLLcs82dLZbWBhCLoWZ1gd5wdy6erltYc/tzC8LnA/lzAR7FdgxNekeayctivIJofx4OybkR4avo
oPymOcNuaV16AFTfY2rq9/PWbq2WY+d2hIpAjSqrlBJsV+tPvuIlPpi76NE6KDvAN4GbdId9fNjM
cZZoJEarM6vicIyZTymbLVgFIvOd7stgSVAxzzT6YHIITO/6B/tVb1wzJ6RxFe+TOseDLBDQoE68
ixtfqzA77LHRBS08utzRsC+yXfxkHdpgyVp13Ws0J33OjzQgMsQVXCl6GQkgK65Fb5pn29tiXV8Z
LQNC5ffxsIUALmlNKieL3+YHPdA/K+UtYXjv8tuvyqlwgXgNiNffFvfm4OfAlJRQTXKnz5v+sHZt
nf8MIaZbecvAoIWt4kcFImW7hXQslh/7k+mqUNhwVH96ih+q7/nzVm26wqG4AKo1ZE14h4EQlWAa
+d5c502NHVBdrVhm5EE3diSh5ozZvm+dnjnmRiherVRBkWNDSgdU95CiuYwW5ahwcE+pU1j52Ut9
owTJvnvK4Y4NLlHHuKchuSH74aR8ue6Sa1EKVPHog6HTi7RHiCFyTuZkTAkKC+V+jD8Ru3SuG1ir
AQnRCBgoFg1kXQy3Sd2mclxw5LluLB3pnh3zwPIM1cvoLt2PP8FNuQWFWPMdvJ+iKPr1/X5B585C
LzOhbwIUK5LeuNuDaFjtlHuOYVobgtwA12yc6rUcG40qSOpBKRDim6K6fdZPFbpVSOW49Jm2PGiH
2ZGywdNrADIZmmlEd5scWudZ5ciydl/w1Cep5Ch26pq0u+F2shsV6nHpS1UqmN4sngy2qBq+AUHv
EpAkbH2TtatWxduyaWkGiIvFx1XCCpBaAteJK7A/SIpb7IYwe17aPfU3I8bkaOSwQDrY/OG6M6zd
WPBv1I2gM9bBE3vp5bpdNlpnI4dSKUeThXnZ8NQqW4Qaq3cJHoWAtkNeLYN4/tKMDFZLE5PAiOo7
XIkue0DouM/c2h/fIyd1Yh9DsVsBa3VLDUNBgwXPXpYYNCKVDo1WKWMYIzaz/EVvVWfGLP8WS/KK
b+NdEgEKiZsO7mlhbQDy8BZc1thCHrsKRi3a+itNnjIFEkfjljLlSqp0YUzIYTDzCkxWgSBMtfEx
TvWDzi1I5anQJ8Fz9H2XfInLd5AFbeQcq2tUwW9kYBYNSAghALeQaUstijVO057omObGLEcmfZ04
FE0qe+P4rjVdoQr529oSIs+ixdwYplSmbAzHICl9VXWtxrHeiW8HyVHyTRcEl6+sPSQ/FMMpgq3I
v3IkLqwL37PNMS9LOaxTZgXGlP+KCrqS+X988i7MCF+SNBG0ECjM5AzaY1DQ0vLJn/9cqBuOf7aV
wm3C51EFagJWiFUf8UbhyfWfEzpdmhDyUbk3oRfdwQRnieLKxQ168cwZk61qZOu7CPloJrWEqzrs
DNPXfI4DVleBWn6+/lVWbt/z/RIpGOIio8ygJRydxi54C5yabHSZVsLShQUh4rI27mMgS0a0KBW3
il9Bhb9XwfjTtltDb2sX/YUpIXEkEy3qYTm1rW+CD2EOiK/sox+tN+C12smCP2eluvAE8RLDMy9E
34xiDOfkWyT9mOYtMMy6C1hLlLUXmUvBBarC6qJySsYwU79IeD/LgFMZ+vfrLrAe6/41YglTCbk+
jFWtpGNYz7Zjd1Awg2C3XN+PuYm5pS0Q27rD/bYmuENT0CkhdoZbKq9dDfwsvN5fX8+6w/22IHiB
ZaOjgJd3nBupOaSEuRiZY5n6kJffrxva2jjhkjD7jKO6X5Yi0X2Uqg5IXf3JjH2Lfm0gtnXd2urG
aZj1NSDfhKaJsHHQf87+j7QrW25bx7ZfxCpwJl45SbItW5btOMkLy4kTgiM4AiS//i7m3uqWaZZY
yT0vnepzKlsAN6a91yBRD8U6as0veSQ8rvVbjjLz1rV4HcJ+CkAgA+2qz86dSa86LNYUXMV49QIo
EJzJuxsCLyfXiNLALqu9IVFLG5EVKXrvuSWTX70DIEie5VCiQmM3B1oj4lAPgp0V6pfancKsoMoJ
VB6gsAeAOfzylH6nS0d3ua0mfm3REIDC7ygP7R3Y7rojKPNu2rWPNm9mkWX5EEcRJETyNrR5e7Ab
K4xgnAthtDGoWBvGAN6HhjOgTVkl75ElQRGqnYNecfA/c3aX0PwRhKWTmo172mpu3WfRWcbw13Po
lOxLOCPc8EypvRq4bLdTa74Fo1n9chezujgwmGzxG0w2v7khosW+DU9JMLxq74OHn4NaVuzRf1CG
wNZ0EXOxc3STznrZIGbR/kwydOG3irqrq8yis8mmhTY5XaQj5ERq0nZYZar+g0FEnXcvrNXDuBbv
1/N+LZChgjKNFxwsOT7pVbdc74AQlydk3BEpWQ7prsbeETnh9UBrm62h2jBkwNMbA1uMaIZTQTBY
Sng+ND9yEgXSzjxHso3i32oYILfwuHdgLLF8jeaGxeKaqPKUVKgsQRqizmQQdX+tRQwd4oso86xe
XCnZUFWiSTBdo1XdDN10+0/tI4TA+42CD2vAH+ZjiCyFD27PNXlyxIuVN0el2HLtWp0qvNLwoIVI
AppHHyOYQ+nkzYRB8EJ+VeL2u2nzHRb2P9yBwOSFGz14HXOX/mMYVKBTYWtzatVamBqwTIcu3r/c
GvHUBYQGRW3nU7eF8bh1FJ1IlDks6NpF8pbU+ZPaio0PvzpnwG84JtDDMwby42A6xSkMESGLSQ/P
VpE9Srt4oZvkv9Uw8GBBNxj3NqTAxzBRNkgbHinyVETReSLNA+geDVQbIv8fFuV/4thLymSl1GWl
WhXyuM7dqm7us9H4miSQbrkeZ3WXuYizmLYhdqzJSRt50sweiC9jepBpBT/2kp/Kjm0iG9eOBMCn
sWiQE7q9ZBpVjSIb9AAkjgRArFFrdtATO+k74jc36SMEKKiP4/L6ELdiLraEeBoKgHwLeTLRxSyi
5h4WQG/XQ6zN4uWw5hvTxa7TVh13GoZZFAYIfQwWwSJ2/KSgPlO2Stlbw1mcqhOLytZiuTwZ/Dcu
EF4u5UbubUVY5PhYjoxXIBCeLEu4TAxQhLQ2QqxVXYGp+08iLN9f/UBxddKxjhqAngyPeVb8BKtF
Ftoe0MNe0QRt5kHIgNzap38Bx3wIvkj6eJSiUjUsrsZXw9wKSrSihAfVsTMr3P4JQtL/UFa5HO3i
at4Xdt1Kc/5mWf41rtLbpJbwCs4PKW1f+qh6vJ6Oa6CVDwNcHFFcL2x76DDAIYx2Ekp8+8IbHvEe
FK4TZj6EZr8XG4+C1WLO5RjnrLpYAyqJca3kiGns+L31ZTz2R33yJQMzEpJgAp/V9KIRsgZuZBxK
b2uK13oHH8Y879wX8fWYcBxmfzJq8P80UuEAvpthdPmNA+2ejU+6Vur8EG+xrUwQI2/1AvHmjpKG
DFaU27TZUc9wtZD75Ic+7kwebsbd2GuWzO1CtXozIVidjLtDOPjZPuJe7heedkCVG3x0b3yKoSMV
KuH1rFp7JJkAzoA8ghIvnPc+TnDXp3ZGRCJhizRARKr/pqfdoeTlbWMp9wZtXmxFbJFW1rei/8Zc
TLKTcBNmvZk89ZQ+chL/RBX2cH1YWyEWe3elqiOtEwxLOl9rDGrcUl9aDQAEIJo8uDUAl/Nx3ght
s8FkDDeg6cVyhpkd5l8fwtqlxLyIsDgSCifOekVTxEnQA1zVvSz9nk1bZ/dq3l0EWZwKpNNauJVE
CGKP0CbmnlS417ADtbeaSBvDWdovDIxa0SQxYbVxY2hPNjj7w8/rM7b2TWBzBzgfcMhAdy9y2dTr
LHNy3Alqi/0cCvulhvH8xr1j/q7LosJljEXuigLfhI7Y9GVvu2plujaRO7MS7tjwG6PYgjVthVuk
WVfyjGfgyp5Sszg7ancLM4HvNU1u7KT/KVT7701mQP24mMJF0sUdeJk5zPVOads3JyJM4pWD+URZ
954mKfR/Si3aoAt//mp4p85wNF0DP+UTcG9IydhigRmneIBZ+2iSnzwZvv5tZiDGjE1R8RcZsE3+
uFohgsWbAW/MUy+jrwVjjquQYmvuVgeCt52Gij120k/YwDpTRohdG6A4iiBRdGhEDfBLvj6SzwsW
I4F6ADXBtwCLYTGSUUUphBawwp1KbQcsiWuNUAQr0Yy1tvTS18YDMhae9sDP438WFyrqTJ2c5lDQ
gXuS6bjDAt4azuf8hg/aRYzFHcopKMwiM2GcZJEcjb4M2Kge5Wy+Nk5PrV1t5Nra7DmqAdU6zB1F
DfpjHih6kklFbQ24NkKas/ze2Elgm9+yTZe3z7vdPK65rUhNzUEn+2OgMu2UQu0a42SV8Flo7CA2
f0FnMrieDFtRFptRXIAMriYw9uS6HtbwNopzUC+2PABXv5E2N/RmbdZP+A1Ss4krAnmgsLvB1Fy1
Vt04hpGSgBJfyTbGtPqJLqLNWXlx4+OZGGByhTGBsX8oLbyTGdrpylvFNurDW8NafCJ1zMqp1yqk
Hm09dRg9Le89g4BZ34EcIjYuJFvRFp+qLZnshgwJYaLaK+Nob5gZEMJpkMKKfIw27rGriXExiYs8
h2CrAq0uRBNAH4/xr6R5TqytKsOKZBKS/CLK4rBQkhrUTUAQTtGv8Ua7ad9GL3OV58Y3bqow9RUv
UUMNxXOAzrpgCgDqvy8extt+b/0/c2Zxi5lUOGBD4gjG7lAIF91jWnVumjxO3Ua1c3VH/O+AlwYS
BJTJlEKkAKbA3Iuar0OxodqxnvxztwfIbBwji4FojcMMKjncGSH9V2UAh0NTSHnrpn9KENhPo7QG
bNYntSvWw1Pd0jES0z53Vb9LFbjqyK0izQpPBhlyEWaRIdLuuIUzBGal/vycar3yCTofMxjW3ukB
f+qBOetvtwb356T9eEn7GHYxjUoqCoYmgYGXMjjM6EwwdEae5a9iV/sCUER98IbMB+vrMX2hzwwa
Mi5/SJ7S49YvWV31+p82F5QjtSX/v0iVySx1uG0yChVMlZmDa/ChBwlzCIY0vmuHcmNXWxF6wNjB
W4XagKHjHrwY+1RTaHB2s70oaFg9w80UR7jiWaqiQDBnOJAOBlF2kgKEGJdf7DKqN/ae1TGbGkAl
FlWht7HYV1Nz5IPsoeIPlo1nq0923+96ruzH5lvDN0p0q/vcRazFrtolIuUigeNakmru4BynAuu/
/acg0KCDqhrKw0uyV6LFmmnOFnh1ani5uCkhe2lPG9UddGZwsH1KWvO/YRYHX9N3ME1qEAb3hOxX
0teGm2twSaor+fTntppN7X1sydYdp2pH9OwIDnET4P7nTZSeImFABLy4jzV57os+8rI4657jmUJd
TPE+0cW+0OKTXqMhSeCh7g2MQPNyasJ0BEmiyhr9JoE2gEsmG+TqLA1R7t1L6L9gB2EuGjA0LA3n
GVfsoB7FPikghsZiGlQ0fxlYeao1Z8cTK+CRuNFJ9ItDhFhGzV5E5BzrZ6aUez2JA5IltR+ZA3eb
mn/DkvFBFbzvGvWn6MebjORvXBVHg/LOt6Mk8hw2PAxmc8eILe7UlIY27nBepLa1B1ei2mtj9fsA
fUCPcXJja/VLb2aBDUROYfSBxbIHfbDfcJ94JHgbAhCiPJTRpLq2CvQBPNIcV0g0eqd0b0y0dlPo
yFZcfzAy52cOtLA0J+hnOD90Mz6WXD6Ajza5HWEnvRmwlh3JAbdE25ZUZ8sa79usvc8i8bXXkhtD
xq9Oqt0YbbZvNHKLq27jYVwUSD35Vk8VdVW8hlA5IIAHGtlucpTJhbCdXxZGME7Qzhu1qAinQttF
U/pdoVVYjuVbJtQ71olH6C1D12kaoVxDvltjVrjJZL53jZK4mZXcGSUpdsMg77RJvdVS9ING2LI3
HZ6tvcNhwJXzQ2Fazwk6765ayMKVAGW6zDG9vOoPOWXHoQNbIdODJi1+DE1UuSNJf0FJ6TtuTrqH
UmSOVKRnPSHIocZ0IaQAxc4UTEjpEN9U0K6B/VZDCYRyieU6fHwhNhcuN8D26ATyp+HF3QiRnayv
IecFWQ2foo/g9mAOt1P62vEhcetIb7x8gJNPVX9RYMNuSiJ86G4dmro8jpNyZASOGUX+JbfZUWfd
j9IZbxXdgeVwn57zcSh9GPaEauT8LNPpJ6fNGx3sX3oP91lONA86hscyGQKrnoJSGw7o2557p7/R
KAGxS6l+9qN+M2m9l3HrmabkiYrooU3byU1GEjQWFJALBnVXWu91pbvlvfZtGgFFT+rJh/j746gq
fRCV7MCL8UVNzdc0Ir0bp/C6anLJA7Ny3iYCxpIdS0h5xw4Qo1hAsJBNX6YUzPSxil8cUb6TOIa9
k9qToC2m0h+dvguqfqr9kQAT1MY3JYP/U1mAejvOP4/n6Y3DipBM6W9FTHdarTwqYF9Jzm5ABt9n
mfpeRXrp5lHpi6I91n31WEK5GUox7cNoly+Vkgm/qrVdV2R3eWf7sst3AAA8Nnl8b/ca+OQRYOTF
2eq0M4shJy0iH3/lvoefiisK8bsRqP1DeMgdxPQ0NV3rTm3zJVKbryQ3b1NS76jRHdoiA/Mxx5lk
Vf6I0oZWISf38AX7CVbGS5NOD9ALBIfALL4NPbyJlLJ3tUwEbRKHQuAZDGTRLs40rHAS34IzVcPK
Pp3dRMmuybUfxKHnkY/nOKm/1nZ2yMZkghB26UvVOealdeR1edIGfmBtEqgyOxRDj+Jrzu4r+J3z
rD5M4whlDhKybm4nqF3qUtso3EIzXzL4/ZK+/QEOWuJODTQNaoPv8hGaqIZRQuyDAV4ydPVjhX06
z5zyoYtIyKP4bFXg/9uigbCUyGO3aHTH1WIRZn3U+JkxPPcdSzzq0N5VUvItnwwAmnJ56IxmAIMQ
dsomweUlb1h7C/WhMwUHMqC1dm8xRd3nJHlPcj2QLSuxprI2rAvRe47QRpcUJuyXNf0rh6Kk5/Tc
8ayseC/0+nemqTurhuiXXbLWr+vpRiF0cquRnesiZkeI5ba3gsxfwLS/j7w8oxriHEB8zN+qBhYU
UzGntlLjmqx4GjfOtODEA+v7XKRN6BgAEHdQoujVBLqHNsvnVtTR4OY3JR53bQbmjcC2EmuQ4o2r
lru6hAB5nJR3opxvMnDcC/pePDZK37h1rN2NJDqMsfUdwptnJmWokCrxRKNmO7UpflACXu+gq+mO
Ea3x7XyivhOb5Z20x9wjfTmGrbChZO1Q4HDKQXfTRlHdhoyvGXF+qSauSnGGK2Nu8F9QICY3usMt
rxmVXdQmN1FU3UITAauNcHAoqxb5pp4bBUs1ycZjxPMnHMu6y8gIsSX7rYjsMK0z5NVk+0IvfyVD
c6eY8qVi9GHQE0/J4jsHmhNJDuOyFJdXUdxLTQ5QXY9CRvQ90yrnq+ylx0frjB3yWJjI/Vx5jmX+
apb2gzOUd6qjhGZBdV/qVuZR1jIXQKcuMPpiH2PhQ6Mihd2dGsWuyNtHaG1k8E+XuCPy+CUrlXfa
YEx5Be8A2vZHTqBf0HE9CRqWv0Op5otqZd/FgKYBNYXf2/Scs+EL7Urq6iPDf5tJ62AVZurLoTno
cXkEHuW5cIxQY+mLqGNgJsfoPtX7gEnHE5Z+7IwqyEVzJ3PIDJllMBn0pjDYS6eqBdpLgrtKY/pa
hPEoZb0fWi2EnVGGe6waDP1kgkqFbveQitGNiAiGhB5z1YpdkyVH4igsLDubuLhxvJRFkruQl03B
I9Cg4aFBtjctbxiRr9Jht+ZYHzonAT0r77BJTHs61vsS7KJJ6HtZ59yPSR3CYTPkBnkdovpbG6lf
GFdST6SseMghjOtKkj+qWfJFGHbuKlqRepomd43q3MRTgjXCBRwHc/15IBBnwfkXNPZwViL7oTHi
H7XGdqSHp0M1+qPIg3yU/hRhz0F1ZMeEec55fdcq06usut9KWtyZdguxEfbeqOKQZMnB5NHeBPjM
SyF+5rPWeVdIdyjKNhACpS8hzMqrnfbQKVNgFeOD0vdPnCq3kEv7nlvZLtdR6nNw+2hzbSegCV9C
kk4zjKBl0w1QDDuci2iRafad1quPeYdTvWTkLk7lr7i1doSVO72oqqDk9I1QK/Y5xMh6ph+huuNV
bRxSxwBpwDYl5ibBPpnkzwAgtm5VOairO+2JTiXMhwY90HLbcKGyDPO2STXPWhkVgdDttz6CDksV
Q0VyzG+VTq89yZwDUXPqmimuYuC1u72VPOmTKry27L5S0MIAlYKHQvcKrqnmJXb6E0hHvy7as8hg
TxpzW3edFkcywQEyduMhFwOi5fpvHI1sRweLuAXLSgCk41uhElzwwPHIkre8bp5BDK78riiei5Ls
WZz6Fc8y3zaiQC9NPMNMesbh+gwZ3/cpk6Ob1bblTYY5nhVl3vxbejtVToG/m2P9xJmDEz55sWQf
7fK0hKYbOrG4+YGjIIuh862yUR8gV97ep21lH9MMORIraeIBMdr6fR8lcCFCPWQYiAyg81dAAlx7
ZRZrH9C0DmynfhsgZk0qCAJJTARPb8UU7fmQj17e85PWWapfQb7Wy+NZHV840st1BXdVLU6QJNIK
RQeuAjeH4VCNgNoOHI2wlkjQ+wtNcc1pPCqC0BsdNtIhBHmehBIbroQ8KO6COXnIC1w1OsZ316ui
qw9QKMbaDrB80G9a1K1nwnTXVJNxMjS6T+PT0ICRY9o7UmG9Vy/Xg61WbFBIhniZBffSJQAuqTXO
7XJEPX7MjXsGy0bXVPi7IrBdmZazUYBawQAAPmZD9BYWU7Oa1+J1L0dI/ZGc6iiomD9p4rYuipdS
uj+7oDgpFhrEVrrZhV8b43+C6mQJW5p4rPUWgTMJ4OguIDFgXVmBXp8nfaP8tdJ+vxgeIi0+HZ8y
S6kbvOexTzUoGfUluNNxMPOlYQHANVA4m++wmTn//Ue8HOCiC6HzXhk66N0AIazcsxynYxU1x27w
Ig0Xruux1koWl7H0RX071TNFlBiiyXFViNJDU6STqw3Zls7DWj3hMtCinmDQtMXzD1+tj+KdMIsD
31RW3RrL/O8vavWWZNqY4Q176sWbloA71e4nstG624qxKPEUrGnTMcJ8TXCKVuIqMCXcacZ/sOz6
78JC5s2bysVQxrJP0Rk18VnS0TO5EkatvE3Ul3/5+NSGsDy6hJ8Ie2nZKnjjYcIiem/jUj84Xzv5
fD3GCmYGiwhSt9AcnVtcS+ocpMV7Q6LdCimMOBxyx20HkBP0qsUtGFeXQvdpz6GNmYYx57fwsXnq
Kmzc13/F6me7+BGL7EsKOIYMpT7vGeIANGUIS49bWtONht5WmPnfX3y2MleUFHwT/TSIW9O8s8y7
cqsmvxVikYARfPaUAtN8gka3PsGOnv1Qol/XZ2t1rV7M1iL7BtbWzImRFx0F1JDm1oM6ahvI/dVd
/CLGohbPk7rq0h4ZnlmOC8yPS2oIKUSFNybp/vpw1k7gywxcnFLokhhxkiFUR4EMpngDjHVQdP0B
WGLoHZZbKImNT7Tsy3QFWCaKiowfDahh4VorpYmLyFZtfSvM4nTK2raG+IcF00XtVFpQzVRfh3gj
EzambunmPUSG0zIw10/K+KQO0JYXQ2C0lcsylLPSf2mcXXyoJTO0qoc2rySi9cLBriC90W59vRT+
kG2BQ1fSD0zeeQtF14nSpcc7qBf6AEE4uNZr0Y5W8KUBjbtVy5sKB8dfp99lqGU6UG3MrbTH7SRq
5ktpE5T0toYVWtUE8E7baHesJMWHYIuksOkAVEGKYLyK3liqoRAwVneR0YfXB7XCB8QUYWOHSQ2Q
MvZSt4kAdcQcKBuf4BgBe3PoGaCYDoGpL/VBPMrMw0rbQN+vfTJYFEEYG8oRkL1aDA1uJ1rVN3n2
qBiqr6bwfdVtNHghAOnmU7EFjl/BmoLGjjsfOAsmgAZLaEuEkcsuNtNH5xg9FvfZPgumfap6ySE+
mkH6hfiFn4DM96Pfd9+uT+7KR/wQerE3OvUYU1Rm00dURdwyJi5eFqjkEf96mJVtHnkOJWcIKUBP
YakOMSZq3sAzLn2EdIHX2mfF3JIiWItggr8ENKcK7YOldgLYH1DeHOL0kTT2b86aH5P197hEUHF0
C90wlPegr704qzjlMDa3afIIJa5XTRVnOY2e7WypDqx8kg9hFp8k5VqNB5CSPGojOZBIhIOpfCEy
OV//JFthFkeVMGShVI6TPNbqtwTJBnOKgyO3nBvWFq+Bs3du78ENGqWlj/eUUap6GmtGgi6U9rsw
GitgrOU+gG6FFulu4gzo5XS3YHyHdR+hNpo63+2U3PXG3xPDQHO6+CWLeXVSC2pNppo8FmX/MOUs
iJvmi7FpTrtyjqGWopoqWsAEgnyLAcNnqoEzDUAY0rjJcVbCStJV83dN5R6eJNe/4VrSQ3tYx7AA
usL2+HFyE540WV1myWNfGMhE+JuwLVTSnAaL5ix+Lrhbs30EFthiOKpCFdXmMn6Eg4BfGdD662Mf
ZGa3QeGNO5PfZJ3Xoyx8fWTzx1iGBRsNR+GsjW4vEa1FGWVgITnKCWjCGzSDBcqXjVvS8TYS4sdN
HdONjXBlKullwPlIuLxPtxytsUxRTlKgqFYoP3uzrzYGtTaXFPryeJzg7vHJRjMWUV1rkaGcNOVp
jKhrSQmZiMY1tYdZST8eB1+k5f76TP4RX/s0lRb0L8C8m2lx80ZwMbJJhdyc7HQFaMYpHGIoHnUR
dzlK1b0ZJ55p/aoHDl3arDsOaZ66XcM9XZT7OFLuOqd6TnPNo1rzvSrJAcLRey1Td0M1HTSF3MOh
Pew4ecxF+0PTsm8UjQ2aqVvFnzmPPw4BeA6Ac2dxOZD7yCLPhVVBWwgo01NcGq0rHfs+eTG7L7Of
taF2v6ZRs3Zo1xzgtHBUCeyYKJNDkHXoJV6fzM+b5kyTw+miwiPgsxFNZNfVxGwWP5qt5Y1Q1DIn
2x3I1kmzsmvCFAV1PAfYQwJQ1OKbZYl0ZIG6+sl0S4jL6b6+n2FleP97/F3b/712yMdwi+QvRCNL
q0O4RD0WbQ8FycSNAIS4Pnmfb1WIAlY6VJx0IHSWTFMV9G2hmoUCbN5trKV+nHa7ipBwbuldj6TO
F7RlwmCrByUPqkTzPe5jzhcRy3LQN5QTq2KPaecI1C+lpDe1ChhWd7ZQ+4bqaIhzCYtvQyljNThu
cQ7GCJFk/Olj8JqmZSxTK4IoEmQLjCC+gb/grnsjz1Dd3thSPp82qMirSBFVm6Wxlg4/Gtqxudpm
0anvE68YDTcxW78cpiCKmp0StbvrE7uS/7jDzZICkKeaHZk+Dq0lkaWMUQnQTXZgQx9Oc/Ns4n8/
KBUSWBBVhDsvFG0XZ45Rsi6FrHp0IoqEWEb8Mg5sr5j6rqjR4siMjWxZG9RluMXFgFuCNtgko1Ot
PoPfUCi52/KNXXhtRX8Y02LmrEnVcsdEEJL97iYjTJVuT0vFz1LLBQ4ojLQq6Mw+6AzjCSgQNzdt
v0dX//r3W8ElQsMc8DQD7kBYi0uofmQRKUc1jU5saIIRIv+8T/Y13HnGSPgMBgUKvJFKp3Wzrvcp
OoBR/DJZ5X6CnD1UMoKCbKGRV2cG9GNIDWCdohmymJkmrqZ0Nh7AXjeBRJv7agJdN+gEB+meozXl
A01wfRbWPvhFxKUpgCrNsbAJIk7pXd++1Pjgxd/7H2PbBifYgqc31KeXOh9WZ1Ezjwp64sCD6Cz2
DEkBPdqy8F1BPSLOzOzQrJksvlyRYzICI4b//2QIEMXNZwHAAqgy2NeSLsir0U3b2Hca8W7X9cZm
sLKfq+g0mRYUHfDP8sMJTiVa5JZzsicIg+SmS+lrJsqdk2zBaVciQUrSRqcJjPvP4oJ9a7fSyVTn
VBnACanYVMfWz8D/qPTX66mxGgkyPTYqNZBUXk6n1iV1ZtuJA1WoDNCaV3M0DmOtBC1EUa5HWuEM
wzoSCxHtcmjIfvKN0MuigwMcc06zxFFzQDznS/7QvZa3Rb+jk9d4ie8EFiCJ53/ZjTTDgb4A5GHg
WrFU49CYmIZIiZ0/Jg0zcd1QXPiVeFPQ7egpPTobO/rKitNwA4UXJ6YUoOvFBQ6OZJ1RaoiXFcNZ
KlYIVVvPdMqNovhKBwBzehFnvuVf3HXzUrS61iv2SdlbOzOsd44fhcVBx2Qq/tag1r/gRbR51BfR
zE7r0FJHtDZQwyJIgupH7ARgOLiOy/bwEw7HfRQM6Mb/ww4GJzvcRXU8Iz6Tobhd0B7wFqz6gnrZ
JGbwhx93G4thRcIV9ShcKmajANxklg2VQmWDUtSafYpeADwMjABUaE/WLv+leOQ9JciY/F78/l8h
Z+tswdppS3Bj7XjQwPbC4wwwJBRgFlc5wFFgJzKof2SIwraUR1NPNF9TtHthRd5gjcfWbEeP6gmE
tRwdFrZc7SBqaz6OFLy964t2LY8vf4z28YvH/RA5dqTbJ53U4EFkobCzkMZbFcG1XQiOdvNaMaAu
s3x0m4YyJgxlwVNTtaEAnDUZmKdnxO8hYfv3I4IcPsqcf+w1l59YtSGzR4HHOCWRxOVDHmOAkcZ2
S2Pt83seBzven0hWqH/AlfTjxEGT2dQENlxweiMgKmCfbR+junQBiUOvLNSap+vD+lPvW7wAUNik
IFjCGAFJvAiYNpUtSWRafwgY2eSyd3GwvA7+h+CWd3hHFYXXH7qdeKm/bQs0r3xAHUZa88fD9vqJ
CpBHdHKsrregT9qcHArNt7gTfcAnCyBjIjYaXJ9rFyZkUAn88PDcwZ8W92UinKKYcmmd2jIGvE0P
LJpsnFZrW4EOSh8Gg2sGbhyL+bQ6EHTsilsn9Yk956di3+7Sh+RYvtqxa/hdUN/lZ+Jr++RB7rNX
5aBsjHF1Ri/iL1ZezjurHfoaSwJuSXpRPxKZPYwoP9RE2yg3rCzyD0NdHFZGVmZlLzosienNgCMs
LelBbc2NhTd/lE8JejGgxVHl5DaFHSQmtG7YKS/0MHFKv0rtHbWjcHTSfxgUnt4OMNxo2X66J1a5
1jPbQLgye4lgOzplDZDo/3D+4hYP/C98elG3+0OcuzgRna5rLIC1scxDfp/cqrc0KKTX+tHDbKGY
/r1WLqyt5lsUTkJwdZeX7DLNgLVTMgviMd0ensB3dJjQ7O/xrO9zOK1d31M+LzM8fHEAzY0o3Lb/
XAcuBidlJ+TUG+Yp6o1fFjpQUWJsZPnn1AM8Al1CFA0Q6BOHSYoS4j6Q6zo5TQNbxGPt/I4gGn59
HJ8z70OQP0+Ki3HQJAE+r9SNU0LqgEWwP410H4BYb+q6FxErG8SsjTH9KZdchIOcMQfmETR3myn7
iAxfOOlA7jPajS1/dViWgTYa4CUgnc2/4yJOZMFPpitbDAsUwh5lkKx9dsgPLCU3Sv56NWEKL2LN
u9VFLEzSCFW+3jhpENtlE93VEUx96e76h1pJOLwggdAn2I8s2Ol+jOIA51p0OWimQ29DB8F50rl6
vh7i87Zqa/OUoZ5pG3CGWux1JBF5FKugQ5ZF+1DW0SGJrENvdYC5ZxvNipXawxzLsdAm1eaPtHjo
5xBhAjoGsZqv+k902v1ir96ez52Ll/HkVfedl26aZ6wlhQFNOGhholkNMcWPU0hVtBFKBSCqDn90
c+ivgFtWjiBG8peyjRoXz4Wv16d0pZ2LcVJI0aFZiDKDvfhsYFCVmtEAASRCOGh6+QN7yusA5gfo
J5/tYPC0MIdefVmh+OCxjZxZHfBF8OU5qZlda0YANqggfdVl6zpDu8/Fi2gUVwOz6vpYP1/rPg51
Mb28UMtCWjO0BrKbeOZ8NeuwA/g0i94t8loPW73RFYn8jwEXp2Y8IK0UOOqhtkpyGFG66XOyz0O4
lZqu9QwcR4auuW26/ADNoj0IDI6nHdFzPNon278+9rXVefmZF/uN2qc0A5NZPxWw/7NGelaNLUnD
1dV58TEX20zeSQVYZ4SgcN8sCPCuEkU6DayDfKs+uRVqzquLHY3qsGXJGfImv/s/vanS1Q59mH+R
Piwy9qlnHeV+sxAxr/mPt6CP33NOsIuwNggJKseRh7UCsPc7HOmKyZ2e+fdiZ/ggItzoXgpaTOXK
BwGHhy2Tkq1RL7Yko5nA/ZPIX2HoN2kyygD7ug8XBhCytG5LN2DtJLzIGId8HKyqZZqSoY59GpQ3
EwxOqt92eAP9v9Ly052oIGqJSi1WCLQ8Z7RR1m1E2NhinMUWU6uVUyvzFtPmN6CvuKkF6D55Lqyg
jbckONYWGWjOgI3MfSPYIXycMmahcdmIERTkugprc0pdnbL36zO2Nh5T13R4H6PMgLvDxxgcXna6
Xjf6qelmRAKhQaxkt9moVG4bpaEUxfl6wNVBoTkEgABaVOjJLgIKp6xSlQPQZCsvTOngdseSLdmp
ldSGuzSMt9EzNXHBWsxcgwtM9T+kXUdv3EyU/EUNNMluhivDRGk0ypIvhCRLzDn3r9+isLueoYgh
7M8HXwz4TQe+fqmqNBVTU8kAZKEmmXIFLkf1NXJfL69m5lafGRpXe/IJ9zGUhXsSw1AhbVhIEYz3
+74znMtmZgpBY1qBeAgq7XhWp3N0bZ9SlNklDAgG7pfUBS9S6O0DAPxYe513dixZ6duQksEEOdCx
BJNt7gKacflHzKwV5TAQNoFNaSavZ2Bw6xsVM2+C1DZhQMwOuybI7MtW5iIlpE8SCghod2NqZRJB
8ExhoRL3yhHHVvu2sNNXCa1m27UhBjJWF1XfBgNWafHOWnrW5pZ4anvydWdgMVBJg8662r9mWWPm
yotSL5HILRmZXM6C1V1K3Qb0BV2ylVneWkGor4WHeYTLWzlvCDzoQGbAf0yrhyKpXALMEb5tUCxV
qeYwXBiXL3n2uZgPJ/bHznTXPIl4RYATUxLEJegwKTYlhWIWA1/7dfICTO6Vn8SP1CB3Rpnf0gbo
KqDNUdu9aVRlHRjaxgCA3JCqdyG6BYczAy8Z8/E/P2+y326PCZ3vQwW3gGRDEnpb36SrDPSO4wtf
bAMFpZul7Py7jzZ53JHFIjlH6A126amfEzUkkAXPEXxXLZw3+Wo5W7lx9AAh8rcOiXQdJsDLdvlb
YqhPXeUBI9WmPTD10hGoUTATsPg3kbL7gUsHgOT4Oo7A2iFE/1B1w5F07AbMkWuJlKGd1eGuxqQm
EbGTSRWUh6CCKav930/zYidP1jQJyZoBQ69Kj88DeiuW4I1leL8y1wXeuvj7vPnM0iQiYzJBkoI8
4hgDld148UuTxNuojhZev5nHCGbGoUzMJGnGdCqjJ4GGIAiPUZAJRw6SXRspC+O089fvxMbkiWjb
hNbMT/CKO8Y9tRCx2xhngSROZWMi/+hZdLPkxmYyk7NljY7h5FWSaRqir4y7F2evrtDNuJIsUvrg
z+jx/W/JoC4scs7TjPIeGI1QxuGISRSB8VeJ1E0FHI0OzpHQloxnAc6Av3dnIFXDxwQiPCBGJ99x
W/Ckz5UUq0JVg/PSQjPfbP3wH545REMYpQWIRgO873zzCkmUutQHeNJbDYP4B5WPAwHPl9cy07rW
8LT9sTK5FZ6UNbAEK/5W3XXXybo2Ie9yrNdL402z3vnU0uQyNCh+agnwP9BGArutd0edyOn3UCMN
tnfVteHUzmB7hlkuW577ukbhZPDHoMaCzTzfSTXt1F43PIR6FtorrQl+k88QORy6raBK/I0x6GED
6O3lnV0yOkmq2rIpgDzFxvb+HTE8xy9T+7KFuct+uqzpZQd5xEAVVz42ykMEdDEH6pU2S2raM6BP
3BDMUOlj4RUCYhMzgxpXiVuFKGYo4FFzuw9Aww+IniO717rCDlMa27oq74cotkG0GdiDSPdMB78K
lKmEibj019+vGxE1pi3QLUPsPjnOtG7kkPaSjJw/A5MWN6MccKK6XDjAue01oKQIiYHRb3yHwifO
yygVt+yDWj7mUW4lLtrXYbMKs6VpoPHXTt9nzKNiSA6S8MaPvpEkiabuQQRw9LxqG6KXwhr1IKfp
mieBjZH9x3/YvLEjBlUaxNDTIQAECbSJC0U+FmABCtA0Ag1arS5s3UzaA3nvP0YmTkWpB+iOIoA/
VkTdtGGyYXV2F8rJVmvzhSLwjOwxsMgntiZuRetbzI1FsnxUCUkskRqZzQP+Cn0fhB8YjTVjVbkq
w+4g1YXVgt2Ed8L2BUi0KLd8I3KIzG/cNm5MxcUIgZ8+e54Smgjjbjh4kcx4iLaZwQtLr5VVGrep
DTrKt8uHMvs24ynhGCJnmoRc8dxD1QEB3EUROJWvzgGXUmXVshNCvTblpnsjHB7ZgS2y1dL0xJyT
GiVHQNYmo3E5vQ3gY4FCbIM73jAo9bapVYqHf1raHxOTu+B2fdAG+GSP4bAqAd+/9VdMMRPQiv+O
Hr1t70D8tnAwGDLYly3Pfli445DCxsrQMzrf014bFLDsVvKRKreKVt9KPN7w1NtoKgGmLZMX7vz8
Vv4xN4lJs6jOqjSDOaXCy5L64WtVLamWz3xXfMyhoHmCQVPMY5wvqYrSwJO0AkuS47vKqJ76Qd+X
ufxAmLe9vHszA7RgFfhja1ono14Q5rqcy0dfAPWsPrvBC+CTpsQeQ+8lzT66EEobVWp1VetcNj1z
cGeWJ4l3CqI4aAKmMtQNk41GimvPjWw/qtdyAtyy5C1kpzMHd2ZOPt/UaBiCehQIBMrhK/VfS+Xl
8nLmPNSZgUkgpyYxKYu+lDEFIQ8Y73Dyrf5VlSZweutoPzwxJ7brTfWh3IZvwHQE4MJct1+uhH4M
hvii1VJKuHCL9MkXmckqeIIGLFhN7odCukujne8rTiUn68srXzI0+QJjOfHw6iV4BnJjbYACFpJn
FRSfpeLVl4wlKORcbepsnydfoFqFhocgWYYEB0RZ7iB45oh9hHl9EHVhXv+/buN4jU/iA09UAEV6
uKZMcEiNuDZ6laBvOQjaLuzj3PNwtrJJLGkQQjGinGEjHRUcGIMZtxYqsagcdKuysMK7/OAGprxZ
GhgaD2gSm5zZnfibUOtykAjBB/R6bA3hUzskTp/Xq8vXZMHKVLa9UlIQlwzwamlfWDnyKdU/CGOp
4T4zlnjm0KYKWG2aFVoew8yYBdCnaA8SXbu1MONZmfW62lxe1Fxidbp3xsSteIaGIX0Ft9G99jbd
Y7QecSPtYfmQ5hKrM0sT/6Ikqtr0FU4JZdDY5KsU5JNm0JtNthqTuc4G0i816TP4frxV5rCFnHvB
fxpTdyJSTYG+OxaqpSiIomHTQRdwwUnP3hFQmmsKIlddnQYqrt6kPYTH5aNQv3y523FabTSwh10+
tNmlnFiZLIV0RRhqBLF4KT7bAl3qNlm467Nv24mFiUtkpR965eg0VFBeFuzZ7xPQu0VOG0aWNPzT
04YOOAYXUCkHIPfcRdGkG2IZBLJH6Cbscy4eQE/FF/Zs9mQMzBJIGHBHMjZxgz4nmMIZiHTM026r
QQne7UdCVxEs1UNmt+7E0MQJlsYwCOZqEnjsJCuO3xrJuE4LtnEjELhJdOGgxsdi6vqAzEAoDolz
8FRPXB8KTBmRBkM6evWdBmZUo09XoU4cw1ta18wGAl4GthSA2YCAmQJt3N5QC8CA8Y4YzOzlyMKR
2XVF/v6czsxMti9XJF8KAWo+ZmH+nlP+4XrxWg7BhXr5G5rZuDM7k41DqQUCCjqWU3BQ5nmgTIru
RfHVgNbosqFvzZbJEZ1amr4bnpbGrG9hqYbeVwwuUdO3kJ1dg3O46qxRfKtEx5ptkFs4rQplAtN1
Lv+EGX8BJDrm6XH9gUecAnk08BryAEj1oxe3NtRfwJ2yMK+zZGHikVB/bAKAIeHbmWdDkxn8jM3f
u9azRUxckhZXwg8SHcFFDIJpMMANkgra29K+vFfj/fpxWid7Nd6b03Apj1soPWElWms8ArXXgUo0
r6GtENlQTNYt8AoSh/uq+I/Lm/gntRJJyBMNt6Thdtz1VxoGnyvQ9F1eHpdn14fe9egIkXJOXmGG
K88rAB8wpp+zpyj+iGVvn8j1py8V6Pfk6y7SXVMzoo+kIC91Wd7JpWdsZLUAmbXn5JGyw1T7Og3I
dujrZyK0X33ibjMPPOZeVXOzLKU1siKUumTjCdTMvdUKZVPz0LdJmFd2xduryiDXTRruSFXvMuGV
qLiXKx7rh4o0t5UyFj8g4mOQoxbx30YUrdTM/2rQx12lY6KF3u4rEcLONHAhx7rLLW4UnZlq5RJL
3pyXGJniIUWrG6jkTS6dSHkj+wmhxyGqN/qQW00c75JeNVm+vnwwc18QyncjQmSc3pueS9TIteQR
Xzq2qBBGxQ2LXy4bmOH719RTC5NvFAQUhVpEgYTAktyQPfgnHbDTKnvvFlTIyUtl01X0Ij/Hlm59
+d+YFGDr/uGWMwwWA8gEdDaoKc6/LlJzBhJVjR4xf/k7EPlGKSpoN6cLhaq5YwMTwP9f8slSCwW6
P4PAJQ8Uso9S9SZVIrZSYhJbkB1aAnrPteAxua8rFH+jKTY9OyMMRy4nlMX4fd2spdXYMvB2Xb/2
MJTUO+JN+izX/q9/yOzOzE5W2Q9hng18gFun134jWQZ/6dj7sASPmH/ATpY3+QjwaYFsCUopmLvq
V92T+1Ufu7eRdgbf6FG+AVH1S1fZ4J2zjatmv5TczcRTI1pR0uCtNPlHryzHzFXSNDjLHOTpgNCD
M96Ttmqu5mBE7ntLyvRgc/lTGRf04w34Y3KK+RSIDDrUAfAGdM9qdw2CyqZbeDAXVjUFnctBShRQ
EshHCZAvnbjrqgalWX8LCk4LI8sLXn8uqcQmAoDJKEZ82JQRs40ScJL2OMKky7dZZqhgWqa6HSHX
NDEU/9TV/AAxZ6CIizu3p584bZAz5JAPuLyzCz8E+eDEAZBMCwqlG4Oh1mbWWPzIrHpXXaXO8sTg
nE8dh5qw3rE3NAXXg62yoC2BsfCbSbkuR90G0AovrGnOzPeYD4SeoVc+RWC1EqY3gHbBI7HTd1CB
aMDDKTkjjh/85auucNLO8RaFVeeqLdCZwnTR/5qdRMruAHY1AwMVwEK3dvlAQBGy8QFYMgAONV0z
+igtI1wvpdFzrhXRv4T5N/i7HzcpV7OgTYpOOhJto6bQ/ZQegfl1fD3++5EGgKEBF8YoigEAxeSp
EBDiVMGGJyEG0E0RghyfifROZAgxLp+frMx97yi/Q6MSnTogUib5ZyFYAYZjZLtRFbuWW9DfKpAO
TPdvO0lz9HjY6g2FSg5vdg26XqIsjyH+gUXgWq2ierBcrX5zk2ifinYrFQpkBkLHxWxg3dN33M5f
SQyu98rTwNqtvaqGn9txOhYgSP5COvfKg1ShNLgrSrPXIJbvWUxBRU/ldZLyjRoKs8uETSXZpqp3
VfoQwdCGfTlSPwuW2FHB15IHWnUeauDlaqPWrHqjsDDHo9tFJe+jjAMEXVpZQA411VZ9ylZlJ0PO
xxdXetKuSOLboNx6l/1yVbb5Y+yyvW9Q6FwWnWdGqX/tivyX4pKbXAvTA+OtbkptvpcKttUN/QZM
AQ9JC+7pJsk1QHWDm7bvnKDzdn0LBjQRx8991O2VobtNRUrMUK7eFIn+wq8Gi0i9ZomHbjcZLNGR
NShZbCFXILmuepDeK0R2cmasMEXR2iTjW9WFbIYn+LqW+xcaaWD9U5tDZ3h7qQTwqtHpdVGnx7If
0OLlPrDSRmOXhdgD4AyCZqPfl7J83bNmL7zUsIwUrJ5pBAEBT+R7v6B3AQXDAijZUW3fNJnxFSWD
qUhk3Qtpmxd8r8RduIUYbGXymGyULvrws9gO4kKYpe69IhoIwJhOajNrctcZ1P44tPIa2RGkMGrt
RjYi31QTdt1LzHNaLXw3OteiHGKZOZxuPjajlapQwbPd/uqJvKkj7yENpAfdA017nISwW4t3v/EN
s9bK11ZOFEvn9VtoKLcYhMqslgL1jl7tWmnJTRQa70GZ91ahuZmjsCyzWdl6W6ZUVqSrj/4Arxhk
1bXmF+uEccBhqmRfe8FWV+sABD1dbvkNf3IZRAAHtsPYQmixij4wor9mXf5aCOUg+v5otEKsvaRr
TDS0wMc+fifkWq2hVOIyYA2ZXF/RPgS1v/gs3e4Jg1C1VVBPNRtlWCm0vpYDtsJlvvEH/0Uq3V80
0TcFCa8wRXUl41WDYkv9q6iq3xLrAgvgE9Ase5XNqbsLsmTr57zGCei13XvUCml6A8+xoXmbQm4F
ErR9g/oSiqqkAFMamq4Bc5QOlGmXvcncw45qDJgHAV6VwYV1/sB5zGilMEcfUSubXS31+F7D3qS0
t4thcLSsXhwAnbUoY2oXeHltnH0+t8hyIViqhKhkOD1CTzC1f3ZrzDpsM4zFo+wODC0Yr/3GXoJZ
zrrNE8OT+BOBmZYEOQzreX6rg04MB90c0MpcQo7MvTmIXMDRgyBmBASdrxC6vuMjGCDYzI7goTMJ
giRDeaVg2P+HwxtnH2EKI7XTQonoJRIOvYsUidzjU4dw47smSiSwMhSWuoV3Z3b7ToxNti9H1dOj
JYwRAc0W/7lGpCD9U9kEytUYQMYQhfRjLEYH/jBkejJWcpGNQM6kCXKr7aSFkHn2iP6YmYbMrFNz
yFzBjJvru5a9iPhx6JpNvlRomt00DYQ0BiYBfkqGtoHH5TyCnSJAEFt1eHREJq1U0GBcvgozhA0a
cO6IrVBXZQi0xl9yUghKdJ9U0FVBvUkmv/KCvAs/g75Nhfw4qAs8RUG9C8BjtiuU4tOIQdsQVJ1i
GqmXWd4Qv8WsRXsDcg9ZA67ddPDvL//AuZ3goFtHh/2bpWfy2We5VitSG+OuCmFWQIdV1QNkfRYC
9rnY9tTK5JIq3QD2aB1WGi9dDS4E+aKFjf6uoUyzrZGzYSTAQuw1/bqhzqWWXjYu5FtNPgWVPYcM
IDWLX0ptKhvlCsg327CGFzDV1G/SW3EPTaq7NLvi2yWM0eymnvwW+fzQtTRnPtTcULyXITzWyFBA
o2arL1bh8N9cWvLk7PgQeUxIIcyMqi5kL/TWVMkSumduMdDIBAEpxjB+6mS2oBLWMg0tD5BHOGUA
Fe4A9Z5I/EOgjrwc3RtgRyBlOL5PJx8KzhXC0WAdO7rpUeFXHOFS6C0lWXP+5dTIJNlpBx0zJeBv
O9IyiOwizd5SXfqsFNqaui8tIQFmKzoowuH7x2yJ/hNUkRo8JWUv4U2Fbg/KfZZBLKgLhSvV7lZp
YDXJqrTwsBvpopDEmNhML4cMnwPcPVQBfkzCQ9eXZW6CBhJbe5tmDbC6Y+zKxc7v3O2QVTCmwbmB
LGk6Hgypn16QAVddagakDRgChX4cdIY4ZtEue6rZTFXWqCZTFCDGCsT5DUlZGbuYzpQAxKwOfF+s
wel3DZJk/QohnDmi/aVj9veMU1AAAU6Zg11vJNca139yLbsyKktFYH0Fe80QUycY7JYHMAk10SKT
wbiAH0d2Ymu8vSe2QG0tuX6B4q3UuLpZZN3VoDUIhEV00PP+VsrRLkOeQS2t8MGkFkpQMmvBa+S+
G02+4Rx6MT7vV17TQJ4PBJ8DxErS3rNi1S3MBOPCJhiYSnNIQDqOgOTFpfpN6ze/KXSAHMPXUmtg
43iwH60AOHC8pC8x3soeUJcEUF9bR3r/m7fuulEbOJqg20CS+Kkbpcb6YjAbor8EaXSvqtVDF0NK
rJcFgmgDADpdaj/L0PMhgubdQyvxQWqDDxZUCNrzZpdCt81U61Zdeay3w6S8JUWkmkJDEV8t6XWd
aHdh0r/oerxqB2lHOQc6FaXmVvGstpF0M60K+HTU1JUWDGRDQA9xCPUzog9gHdVC6AWmAQgZoTEi
8p1exi+sdp0u1UwRt7/1iK5FFL+UZWCHeatvfVnLzCpQ391Wv1aiDEjQ0UEIEd9wTEUOTfpL9lO7
UUB8L5fNbRFAilEVoW/pufTgAj+IVUPv0xtqyYYQHrhBOc3NQEXyXOn6sCGtZtgxkUsr8Wh1TPSW
WFIZ3HsVxJoUDfJhIAKnK6FKVuF1h7I0ftdN39qXv6e5L/f0wZy8yQEbdFRF8WDK2VPo5UgUFUvu
/qUhxYH9BE+MooBzbPLR9g0FEazkoqo1wo9IspYyfhsT/18Wg56yOgZbsvzNSHvy6XQJJQhRdXr0
jDI2wxgqlTVLVBMTAP/SweYnpiZvSEWSLAPgnR6LPt8RBN4AfQAQRBZWNL53U2eggmAHTwfo/KBi
cu4M+ihRQbDZ0mPt+fuGqU+anm7VSnnzav0t9OjCmPl42lNzp35u8vzmQe6nGUUskUhsnyveTvaX
Er25FwnpLMccNpjg+Ld/PzkjFD7yAdzD0jHeehvgkDfDCgp1+6V+xrj/05Wcbtwk+OoUEZbCk+jR
D0PDAqB9K1IGJJz7NRi44q2XXOVQjFoIX+Txv/1hFmgc5JeAnv2QDGhdLyGq39Ej8SEGaoYPwpbs
wvIccUcc/yZMTcMZx5OKo4Ae3qoE6Z12XKJimE03xjgNfJtju2Na7izzQGQoQVJg6iHCfahvCmaq
r+6Vu6Gr+tCv5Y387t1nz3zhts4N0GJOCSxbIINSZcRp59c1oGjAgm+LHjvqQyTRBR8CyZgtwuIJ
oKHXqsh3qEK/d0K/DqT2t+L3xkKOMRfb4fEEWBbcJRQtyvNfgOKRC/nfgh6b+DludFRlrjSoBDJp
aZPnHOepockF09ESh9BcTo8R11Y64XZCGquStIVceO6LBPwYRGlgn8YEzqRyzSl0Amkx0KOAqosF
nrptHejvl9+ABRvToZIMAsKlBxd0rIPBEbJ/mxt0AbKwZGJyLDUTXpzFuJH60Jq8PBTxQtw0fxz/
v0/T0UM9baQ2AbPRUZTU9PwYFVhER+4SCnPJzCTZAlxBGdKIUjyXbmuFCsgPwZltQQJ8iSFiDoM0
8s9jxOYbJDE9eZDWERVNM3qsQIQBlscINXbLy1aAH6H1ZI/Eki5buwvfz+xB/bE6vQuozwdDEZf0
qKgQMgwfyvDr8mWb7dohmka/B5ONI6b+/Avto8LgGQe9WSXcz4HlBgTFtQdJjBWQKjRLEbzIJdRP
wBZs9mWTm03jO0ocLFz6WUfx52dMi0w15LOTuk7pMQ0ee+OjzD7K4rPlC63Z2e0EnSLCahlNrmnX
kOekalkLboI+rdZFIBHLDRFhX97SubcONLh4UFHLQoI+2dEwbEGLT2u8dfGdDxrePgWfMXvptM8i
i6DqPCy8crNuHvUyTQF6B8nl97+fvOGJXvLBL1wBUkV1Bwnm94Rlu9KvUZeOMM8SVeGDH0GZOUXB
vVIgLpMW6sL3PjtIgIwa5YZRp+HHDKYaMZIPIROYD8+3qWymD+NDm1xHjr/KnfLJv2F267CVv09v
oWGzNAb3/ZBMX3qQ2uEHUOTVbApVFWGIWaN4EEdME4KDy0rv2Se5K/fMjraBNbIt9Y5sZvfBfXrr
2RE1lxjYIU0/E2zgSdBBG4zcHvR351+SxNHVUTv8BOa5TsrVNynuP/0kQrrT1R9GqqgrloNj2ifK
jvMGTcjhvmLxGk/wY6LwXeZLV2XX74yq9UDmqq9y0T3FWbT2Qm2TU2jb+qD/hyCxHgetWVf0aaB1
jTFrjBVGXemAIOU96IZHZD45dKwCiHHmz9BaPMSed+hdrzOFUbp2oWIKSfT0V6Ubg2mE9TtNi3sQ
haMg1zdvZdrdD6ph+/UorspWIwmYCAPMhNLgpXWz2yQKHIOj4aPIzzlHZxNDc1LRfA5h8VxVTWrp
WUL3Ydxg4qt7ilgVm1A73+eyWFWK4chEGdAbAuWWKoHSTi3bbclKKIpz9QB1h4MhJ19lqR1y18jN
oU823Tj/BZksveXc1Dvi9H0dWkNFX3sjuXLz7E5Q5llZwR5on79QlPm2odwa60gTrzSPrqWg2CdK
A3xt/SZDFA3D4RiBr/U7RqjNW/xnpcp8M8o0GfmW+gAitMJSM35tFOLDS3lw1eut1SscSbwGIh3M
ezqc+YUTlTmBeq/sxE1cOl5N7gJJ+tShvmGWVXGP2sU71JwOWllsBwYdTX1A/1b3dRCsLbFIzrhP
YMEN1Hq+h0CnFAuB7mkiw4wNuPx++VFhQx4cdGq48IsMrjNPLsp+BqC4Cga6Uas/v+VRY2hJnErA
MMQYRCChY2B+XE2XpklmF3RiZvTkJz7NT4e45i6GaFAqsLi7Zsjd2/LDX1RpmFmPOhaRIOPBgQ2m
kxxLL9q0ylwFX63uvjQuYTYnbWSGrvKohMZjlABh36pxYQ9N8Dz+LFMGXsuiWrzilfEWp2VtSjz4
vPyGzOYMiDJHeP8o6vOjxNX6Ze8mkkBdLUVMi1m+0A4e6x27MdaxA0LjYNWvMWW5XYo4ZjYe+wGK
XqTTYOyYYhZrHcJx1OcCQ7LhJvZ6CzrejUmY4bS1tiCRMWsL2ZkKehNkRz8G9/tRalbpxFGK2tsB
cvQmCcaenBbccHmJM+G7WfrjiTixNvrvkyuV1TXvIxfWwi0GtZnTb0C4ZBq3xRbP1e5fNDk0hBp/
Vjd9D/ImCzQd9oYOUttCA6z6JQgeiLbP3afL12XuEmPGAaM7GIaC2tQkngcIXwcNZY2lhbGdUR9a
J9s2vbtsZO60To1MUiyCdzcjCoyUxg0rkFCXoDBUVSdLlnoos/OsGO4C8xHYMjn+nB+VpEWCtVIu
jj2oE+lbtCv3w6tmNXa1DpA7g2eY2vpG3mt2d8vWGBR+LK+N35eXO7unJ79h3I7T60L5AFxJJo5B
VF0nhNy3red0EP2+bGYuJMXYPtaIRiQoqidHF1d9QBWCpcY+IpfhflDeLhuYA2eppxYm5wZKxr7V
I1gIMCtoplx4wGV17U6Pwt7p1PQ5puzTU2unJxD8UIiOMl0j57YLsoGkARkMGqGxMspWKPy3XvPX
oPC3l3/j7CYoChh1sQso402ccKB2iJkNAi6fdq2DCq/RFts+s8d5YmLy9Y8CqUFXw0Th1JmpX6u7
dJVcE0d/qFbGr2pb3AzPfGFZczSVEAH8s66JC+ikahA88cRRFuDKzodnzARQU8OM/pZXmnSV0+Ae
01aZKQXtNQf2sA7RzMjMROv3pKY7g7jhOh4SfRWEwJSgb56beoyOh5urid1WzIUGq/vB420Yksi5
fChzeQXoWfGHgYYYnbLJU09SIkuFDDIryrpDH+XepioYeuEieSUJO3o8P4jCu5Ygc4x+SM4xCqMt
5BXKzM0ApAuSqSBQlzn6dudf4RAlsS+XNYhT0J+3slYvzZAlx67g8pUrV3eNm+Zmm/GPouug14MH
kxi0W/sqSewUs+JWHeQOlQsbEBPME6QlGB1bfkVaqVo1PLvncZ4gCPb5JgQFWZUEV7U37FMqfejQ
M7UqOboPAVhTC8mw/ALjL5Ue+veZGkSbNK0+Lu/4zB3VUZSXMBrJOPRAJp8BRnZZUwhQ6CniGSNr
Zs5f+2DBxrhhk1fwzMbkO3AB1Mh6Auog9JrqKrRp8StrCySpBmgqbguaQCB7CTo5d4hj0RyCX5jt
AFHp+SEW3gCQRwD+lqYezEQqHQCXrb/fulMT40848dYBRtD8nMAEsntHycMVhMZvoBJnXzaztJLx
BE/MlKBy1IceZgztM4U6Gk/k/2hh8uyQWqvKPAZfIx9qR+fedeR6X5cXMXfNTvdqcs1Uj2fu0OOa
lcBx6wh261xyNP3vOcyRh/859MlFI0Hd9XGGrVKQWWreHqN+lisvNX5mndSpmYmDSLMohKQo9mtg
qDS6dFv2R729lfvnOAXNV/caqVfdgHw2WaLNmd9GxlBxUEcGz8nLjbILaAQqgiki/UVtEsRCTxL6
DP9yVn+MTB7vwUjdwJBc4N9bKNVfK+6yvvt4o6YegaFU/X/rmHyd4ID3wqYAN9Wga6sOfTNVavZa
FBzU5h+CHdyJP6YmXykvPAL+cqxGd4e9TqmjsWrh2v38QkcIsIQYGCV6SeGT+yCpjeFzLemOYex9
5H70ZmTRQsj2c8POTKgToIM/JAOPIEFzjOlBKvN1nkBaKFM3DE3iy6e/sBh1csVY0IiMYlL7WJNY
3cs6hd4qa/3/uJ7JHctTHw98hS3TZFRAXN8OZIBIcmiuscfL65mpNp9v3eSuNUMZKgkGj78HwoRd
WeKZowPnmvpmWGSVXjqnyW3rPT/LE2DC0a3tUMCOLTV/c719CPbsy8saXdn5FzSuSkcNAcy0+g/9
CZKjMIoZpu7ItUdubPysNZXOszvIQ7goBS2pD834vHN7kwMzlMyT9Rb2QIwGtM/BF2TVKFc8gJ6O
aEwvOAT8Sd8sZoA/PR7sGiifowlCR+6z89fPUAZ3gC9tj5oXb1Wh3wCkdhdr6e3l7Zwzo1PwImPy
DOXk76nCk0c2qH2v6AfWHnNUarV2A+aRncb8u8tW5r4tHRAiwHpgB9Wf88VUdYSHsMNVjKGF26q5
FZPPyxZmKg7ggDwxMV7Qk4X0RVnKnuJ3QNexXX+V3PIDM5MtWQMGag/7YnPZ3tKKJu+6ywapygKs
iPC3nD2kS/igmdG58/VMnnSloUEXxXAUxn0fr5CnGJkpP4YrAqh7hTs/MoWh6wD21UVI1NLaJldP
jSOvpxxrKymq1y1YoMqFPHnOW/w5LIyynR8WZpzlfFCBJtArCLY2+rs/VI9QU9pi6si5fFALG4nw
5dyWS6RYyj3Yirey5VvSputNQTCCiOY8xPdcjB5dB/fV+2KTYs5TnS5y4jkKQD6aJA26o7x2fas4
tFt6Hd6A7tx/Vu+FVSSW4pQWfY8/jd/D+j+ueuL8S6JmUYQhXIDpNFPXQbpmGa2Z2v4KEwqrVLd5
uq4teV88K9sF00vrHq/XyZeIqblY7+VR1dXcd46BXmq3ulHeEwuSeZZkBa9NYKubaOUeUGe+bHve
m/2fn8E85rnpskbdLmqw5XGcQuIV0NbPMhULRhZcDaMTV1MNLQGDERbYWdJK2Gi72ZrVbpqVvEpW
8SNZXV7Uor2JrxnIwKEFO14kbgZvyqpZt5uk2SZXne1ZiT28g/n6ssmZFuOp9wEl+vlGFoxJgxbC
BYh75Z6BjeBFB3+wb+sgjY1us0/Dkm+0ZN0NKw+L32V2er00ZTJ6melDf/r5TLyQXJYNrXPcYBoB
1fcVg08wvC6zGz48iQ7oXuBkLi964fJ8Uzyd3NvIZ1Ki6HAUSt6anqKjjuyZYORdMHPZu/7oINNQ
H/SIwbGz9EktPPBvLEGZFrzrd2B4spBGDryQhLBQKl8a9IVlVV5FIQpfZAk8Md68C2f0fXNPLCWD
4ulphZspBdRCi9Ds+/e6020NU7Rh/Xr5fJa+g++xkRNrmtuTJuixrsrp7Tw30eH3wXlVO6jMNXjl
/d0irdfSnZg4FA8RmkgyRH/+FVtTizq+Ff4Pad+15LYObPtFrGIA0yuD8ow00Z55YdnjbRLMBDO/
/iyO6x5LEK9wbL+4au+pUrOBRqPRYa0nBrbR1oseQzfGQLIIRVskkvcumNoJkQaGfTBwe2ppghFW
ezUF2Y/byymSw3mVsmvNUq9h7jnAQ6INK8EqApSR20KEe8Y5khy9+WZDsWeA6PHIax6C+DZZDy7K
to+N6ZZr0fKJjhfnNmgeMb0I8RCpy8lprPuQSQKdFiomF87x03me2WFIqNonc/QSY/AUWcrUAVSs
BzyVbepMo9PtkL5cFSiTr+dgDcPrXvqeNXPTkuBLFp94Zz6SL2gQO8hpncI8ax+YSG/0AUfPzbbj
tnsBA7VAmmBlPxtAz9TOWK+0aTjfCWhP0pqXsk89gbWIRGiX185YJyaVR4iw7sZXusGTdZO5SGU9
zXXD7kUc6goOwWdR4UynWtUxXs3mgGF4KoFD2L+H40+BUuptJ8k/scwCuBsmgYx4a1joeAdWQ+DZ
3wZ39Ib8//A0WShCXdon50H6tkgKQ0F8Ytyhga73Jw/k1oo77Omd8mjfBUcAvt8b++Y/6VQIqsxC
2ZxXqWWtN0YLsudq4oy8rn0JEwzR1qv6IO3YLltFD2Pg2l6yEiGcLMzHXOrN+Rqzl8zUthExqCMw
HzUveQA0HX0h87F07bX8TD1TckQOZ4H29lIs53F6zNWadgCj1Y8oi5AHtkW1a02eA4xUO9md8SN+
VVeNSyavTBx6VB8F9iW4hPl2vnZsDDOdw8PhQzpW95blZUBdNn1lLuIqbuGV7yzxpjto/4/nlU/L
1mbGcquG/5mOwEFyrVcF0Bmmj5HCn/on/7dQouAwafPfzw4sC4AkxebDNMN6Sg44Eh5AoOia69yX
v4s63ZZvLwWc9BoYSBUMsl5Kk2RMENk29OvAFl87/Us7V8SZrwHKwGUP9glgBLd3c9EDnknk9AN0
GfijDEgMSs2PzSYBgbEm8rMiIZybNezejNoeByXMd2Px0DHRqNry++FMjfkLzrapMlVDsgHugG2q
EEg/2qvUi56SO7YBCQMDxAZIA1vP/DluYx8048VK+Apd9OyKgbYGtCkC1IM7laFCm9qenw+1H6zH
xKkTr3+PVhQYuq3qqIcYo/Zujuaj9e0N/P/YzP8KvjqOLboVwxGq69YHACicyvhC0YOWY44rfTUx
ckvjtR6HyFrKbofhnB4dR4JPEOjOH0sV7WRRVcKI1HcdUF1bYBm4wVa7t54wgossqVMiGBF2bS/6
od8rzh/NoEx0OQduA/Ycgzo/Ac9fr0NffgvB/nKoDu2hBSzzoOLdL3whixTmDDrXmVFYc5he++Ej
cZtTtouOEqhueq9+7h5jP3dFwzzLt82ZupyJl7rc2moMmWTdbPsEnY5OvCobp/KKw+A37gSgjaP9
Jmf/urvzYpydLSXMrKkOIVjeScDAbEM3qtfF+rNlZ6u/9k8F4H8nT2TY84G5euud6ctFFXUGGg7W
4EAhCW6qLwWQcnq0CbTSHQDP0eQKWBZw/Qgsef7RW0K5cCIfKImBmtafyq/DKrmP3qZt6uGdaR3U
Y3FQ3Agf8dRvurfbcpcd5O8zzEUSSpFZFZu9cIMMqNW8T5MIhlOkGOeeYqTICoAwIr1PdXeITDxm
v5Sd9hjqlqCtQyCJcLlW/KAdNIHRnZQ46B1AbjKvQ7epo9FuXxWZAB56YXYD0dBvM+GBW8Adk46a
CsXYqvW11bTV95g0z+5MNzz1B/1FAieuKO0nFMrdmqQx7KoaIHTmQK8fMSa7kWpHWY9etCf70COh
I4I4WCwMnSvK+xyTJjTHwBtkjj4umHBnAV8cEDx+ZYlvFYFzJZy3QThfSODz+hX3kFdL9/CuDYkT
PXXOHN7O4cgUbYDDE65Etrr84D3bU87jFFbfDMUc5qHtCPTNjvRjfGAHcxV72Tr+Ykjw78Wd4WVb
C3iX3bp4ynfhqvT+6UwSzv+EJajmQGvenQb2pst3diKYVxE5dB6AoUY3iEKjTyOydtNBecY77UTv
mp29Jofiif3X7//uAX+2spyjKYY0VeMMKwsuGgwpeOxYuPO9hUxy64tJDBZanS9PJ+d26qnsNUn+
jIrCjd0jKouPbewFz8MO/Va5j8AANDmgwUHA1IDI+fYWCoxY51xRUXb6VA6QbgyaHwDiD2Q0rhXs
TCX0B0BA3JYmCAr4Rl1Wj3Yp91hbO7wH7qxTyYOTRLl/W8pyfen3Fn4iBZ9dx/OVmHRy0KFQZ62V
zkn25RH840f6kKzR5fYsDV6NLsv9vwY9PIugAYCoggH9El2Wo6tTp32kqER0iKu7b/IhdEtXTN68
GAQAVcNWAIUEZH7OE3QjHtjdfJnEW32lbbpNslX+L3a6eAGfyeEOu44mIGkkkDOnEdIPfZM80DuK
FvLRax4mA+GrqFw3n7SrSONMIhdpBOOE+ZXB7E6BdF+G6tqwAInWnGStcrX4R96GAnezeBbO5PEn
PywlkEtC3kDfAeaAkX3LlawcxEiaZ3fPt410eTkBW4yWOXQ88iAljOaBmeoK7scsd6Lhg00iT7Z4
2NTfEuYvODsFMYvrGqyW3Sk0Wj9H74zZ/Zfp6vq2HstSbPQuA+MCKGbcezwqcgvjRmqHxtPvSqR7
1IqcBu1g/yaFiyZM4AyqdoOeiK5MPW2ynlnRrGM1FIRKi5uiYYoQTdiYATF4X2x2UyQrI5aM9fdW
2G6HbNzc1mTZ36NlDsM2GAq/5kKsp0pnpYUFAzPadvC6ZwRkslOsdR9TNrWvrjD6tov89osmMLnF
rTqTzNm3UWVhrlFIZgiHFMN0mNF6NvkiUHDei6tjeyaGW0QTmKOxOundKUu0Z1WNjZVkN+N6LOlP
4JinXiB3zybT9sGkvQGWNHbTwtqkrZCXbr66bnwHH2WnwPdKFIbjLO/oxlb9SHWru+BE3jIUAWqP
PpsPgaO76mbcZ/YzOqNFmbFFayI4ExjiAPkHP8QkGQyDPTGMVhvhHMsfBY7G7bUWSeB8sl3obakG
OHxkMh3Ffh4LEYjCos2c6cD5YEPr1BHTnrhKszdWvU1NuJXBMf5vanCGaVNrYmTQcLorzOqm5KBM
hujYiRThrLKRdXliEaxSXZfb6l6+0zYIkGPkDltPxu647CVd/+Pq8RRujWyRLNBlPCmz2CubZCs1
9Z1a/uP68UTpZmZHEUmxSW2ZbY2hBC2cwHUsvliB6Ij5Xkz3or51eZcgxojACQfH2GEeMGgLoGo9
FGxPTQEyw6KcGfodPLHotPt8EJzdWV1FVSLbOZwjyKSVoXZUdQS+KlIKtagssuimzkRxZ0cn1LBY
D1FkPdcK6YNW+g3aYeptstJiYRFUpBl3kGzEb/k0QJwyqOuwQpmaaP5QBZspa0Vd4Ytu4Uw17jxp
8gjYvQiyWJ+48Zh4rfxXTn4eisHFDwoJHkMpYFUc9TWCi0kJTlGtbwGptC5soChW3X2fSv4E+kdg
ewFuCqlgYNoq9TtDO/9txzErcuXiMb5qAtcUHZN87AvQr6KYFHxFPaG5aFQw9iBtc0PzsxAI0q21
HoNG0GC9uI9nIjmzkUfg/yZAvjop1sYYQPHQsL2hBX6plAKXJZLEW0w9MXW0IWnoMD0tA5YCcF2h
h/lsupEqzP3cXstFozlTjDOaOA/0yiI44gmlmDy/B76YwM2LFOKcyPzQrQHBDwmd8YiaMtZPfmm0
6CHQbIF9Lnl79OhaNqZB5wt4/vuZH1HHsCTD0HYnS81WvfbUxGAiqifBDi0mnM7FcMaggItjmIpu
fnuhm9vJnzK3QYdrtUqOomBCpBFnDQUozsERVMPUFYA5MMtHo78rW2+3jWDeAv5AIfCF7wWsIMZp
uWje0LvMIIi2TzZIG0j7xqbeTc1nq0ncyt5FZFe0Isw3vMsFQmdPfbZZ4yRpxjj18ztvBKqQGayU
pHooJHQbmPUmk4NNnoUfaVZuSWo+IWyMva6VUdvU6HocrQ8QKG0xPHfIwnSjBM0uJkrtymVwYAQo
6HpeOWip/s+Uy685pfdyo41eQhsAcsi97RppVzqSpgIIsCzQkAWMd7dronsjqv6LI7YOU/rUWuO+
VZJtolnHbAz9Ma0Pupa+DFKyScay22eS8tqWDQjlgCbX9t20ZkMc+fmQSS4BBoYT1ukWsHMrqzcH
JwIo+UFChdgfggiz7ayx3HZIdwWYAMAB+q2zii9NNfgxenKdNOww+j/QdU/jVT72IGZMG0cFtn0o
kwPu0FM+l9StFj42zLdjI23BT3uoxn4DCIldosZHq1BXQ1C/tr31BPS29y5JTlQfV0owrMpYPpYh
gP61pgs9AORM3qgFb4xJPyur+dp3pdc19kZqikOskXcQMt+FWQTYbb2sdmPbrzplAMF0CYwKeXRH
RV+rhebLk3UvK+U+0apdWueHjqiA+jdlFLtUEDmE1cqIk02Ypz6w/nc1ro1csY8xOKplK43cOkpO
elW9MJbeG+WgOnaEVIOqYAZf3Wax5gZJsQmz8eukdKucWA8NULUcTBBnDtb+qxrXoRNryMOO/Tth
2qpU9UeNtjt4v71STFujbTa005+STt0OfbunxDo2mnWoa9PvmO3pI45XS9ys7GNHinQMcA2m5eil
7id6u7X0+PH2sVvyvbaKGxuoIYDN4Ztk9Thv0iSAHzFb4wuzh6Oes9VtEYv+40wE56qA3GAVug2P
CLKk7dBgmzP9WWmIKKxaenWB1lzV5dmNXGHmAuOymcomaE9JkFpeFKj/VVHwnVas9xng/tNMaZ2s
7TEGzKLnojUEAeTiSpKZoVIBOuoVZzxTpbbS2wqhj8qee3hnTw4A8nV7LReFQEEwlGggduThRqQ2
6nVwdyF0RCGVNV8m+88BTTCleiaB263OLsywaFJIqE0njHXfBCJvle1JLoigRKpw10rZpCrCbKii
N2YK1oXm+5SnApuYP/bqUjlThossqNEM2TDFyIq234MAhNUzKvwI2hBdFUQY89deSwKawLzzmNnm
Iwy9KWmvzUF2O9wZSu6U8seUKn5eKeso/YtkETix/p+wq9R53FOrGCHMqsHTVlCQjhW24t02tcVj
ayDKxngiKGl4KAhaAZ6WJVJ7QvrNk/KgBKZstg+qXIC1ubhHSErJKtiR5lGuyzu4zkKmtJXdnga5
csFI4UqB7U8UcLDN3yQt7DNRs0meXfdsjHMGtNkW64YbXRkBvTr8+JtV+60NF/7JEWhv+hhOaNR1
l2r73iQu0M8EbmB5b35L4Q6p1qeN1M5S5tn7giLv2ZnuSP8iiYAglgBRDQiac0B7uV5KI2EYXtbb
k2QYH02dgnNe+VkFqSBkXjg7EGNiYwxgu5LPJpqzbdF7Rc3NlLRAbk93NCN73ajAH1M1P8A//WBF
wuB5YfkuBHJ2AN9pqaivt6eOaRYIKUDzNrFjptpbu+iOwC4eQeBlPqYVHujo+HJauVaQtmw+mgQ8
MkbRIkFQfr1tOEtlawIGPwWEvTMiksn5QyNLLInWCvYUzWwV+svWwZY4CNy+kpWMJp3wKKpyLC4D
ACbgSXDCVd5nZUpgBKWNZbDqrHHKlH0xQH1k2vUoMNerI26A8gHzmUD/wwyyrHGq1WC/lDKz7E/U
PnWp7A+5uqEpnrDNBNqm2+t4pdQsC5D5wOUDQ5nOBzRdI7eZShi6EMthXwJzOwiStcRa/7aY6wcY
J4c7gmkTpHbBIIdIPd0kKZiIi3wwN7o0Zni/WN/lOiAHUBbVO1LQb8At9vJcVKZeXNgzZbmFlc1a
SrURH5Ha2UNRtWv08HtmETwUdvMkUPgqvOIU5u7SrJysPsrq/pSooE2qHIoabUJ/RmG3VdnRsJ6R
7sEFK2q7XNpPPHQB5wQqHjBzcCqCrMkM6QCxrBgQhIxrEhY/LYMK9nM+8hf390zjBxRHDLCbuId4
s7Faq6Nygmq0Oag/jBR8I1bfiVCsRUI4m2lA9Ww3aIU8TUC8M/V39HYKwpAFg4AaKIiaBJAfV6/o
GuiHYQ6kzZPWsNKpOrgqyRgkQMeY21ZtS4G4ZYV+i1MvL4hGA20r7VDXASlC5CMngsJSZCSCZMeC
CWCuTlYIMPbAcsq7j5hUVl8bqDUE3eQUINCiQJSpg1rgpWYDvjKBGavaRoMooPbmzzi7hvpQkkwz
LFGCU3fDRHdSUnjA/MHkF3FJCyTWQYAfKhLImUOKyXUA4kNgntSukmduDDykvnNGA8PlZujlkyxQ
cT4snIrgerJnhFQT9y1fZQRadF2WA9pRk/ZbRZ+A1+CAiEeefuDl9G+izNmdnK0mBdNZa3dohE8b
YDia9RN4I5wxRMs9BmUCMIDedk8Lhj8/vIDfYwKMFUWvS3GTBqa0EYnhE2DNt6kuuY1S4CXepe+B
XCdfbgu77vIHsD6yz1hLOCXN5IsFmtEEZlWiIwE5Cg+CjF33TPfVw7CRMcm30v25aUdzyb5pj+1G
NMW8cOoupHN2E4+IE0YK6WT4lo/vYyx4yS6ct4vf59ayatsYlzUKVkqnOB3pJ8eQE6A34Z/b67io
CADw8WZHXzZCsstNAyZrNjYdqm9SBvTBfjQ9mhWiAv7STW0B4u1/pcxfcWaJtgKOgCmZ3cfd6Jer
YRNsqm3szH3AoohKpBDnQsCBIWsMXOcno2Zu2pJiVdAgXf35qpkgswZwJsGi8TcioUVVqzZSNnIB
otnIVPyklohAyNJ5AoKy8TnrYBt8v5Skppmqhkj6Rmw8WMCPcUBIybzS0h/lFiy3t1Vasrhzaerl
FiVg/7SNKEMuAPOvU4D0HVHXJpgz/0IMInbQkVqIJHh7m4BByaoE72bTShw7uwNKktOO9C+s2oRn
ALAgemCwhJfKtKPdNFOKxEai6+YDgAwTT+vBnPnHYlSw9pkYx9Y/+0Y4MRE1NCCcKOyUquVHORbu
oACC5PaCXdszZIBAAWE7Kq9XiNptNiW0U1tQs6rEBQGjByIjgeNe3HqTzDeuClJ4vhvJQh+GmaK0
ddKMj3SIHDkp3SH5fluPJSGWgiDSBCEKYEc4j5YDhrbVmYUXZo6uVCCuDQrYB7uffyEFwZcBgBYg
tfClnykjVGYgKjlFwHfW7ecG5kVBCXtbyvWe4CkOuHhkAMFSdxUQa2XGKEOm8WSSHpSkRfVO9ECw
KQunHzIACoktN8Efx60X8KPTyWJjewJZhSyn2yo4xvULcI7/PLK7kDNHSGeu2UzGIbRDuT0poX3P
wqB19LZf97IiOPjXs7EGFg03AJaNAOny6qlLk0EZGdhK58f15OVeemw2+tpYxX65bv9Gq9/CrtJz
dsNa1e5BjVo9ZHHrRgyvXoFFzzvARXKAhAXTmAJbAFQPl29UJzMKUpO1eH7SY6z2T+rUDxgP69E9
NpmeVUpyJTC8hUMEaFjg66sqalp4zV9uViHn0kCB5X2ySXKcwuA0DdFpHHJBVLwoBlCMyDghxLqi
iQsTWWtzq2oxuLnpzMixSOxU439/fogAfCzDuMHAQ/gxXKPvSzWUIxh49aYEBNRhorG6RTU+GWvB
XjHzXV6u1pAleKzWZnMquo+x8UAN7TbSx20tlmRoigyc6jmrYvHjFbXFrIHlTXMKU5CHhdtOL12U
8tzbUpYcDlzN3GQJh6DxwW4OGM4wU7BWKlUGBByTZykiZMQlc0YbMerliOItwFVerlbQ9RHrArs+
NbrhZDE4kvVwpeiZL+c/xvHHbYWWlg3u08ZTH1xcGp/WlKfELklr1idTk9w8eq8YUL3R3fk3Uj7f
Ijo8KL9sUU6yxphIDZJY05WavSJ9HQNVcCaX9mamRcGD51PI7MjPHGjVSEnAGqU+oSDsNFV7QBuV
4DUgEsHdBVqm1dOYQY9RalYqpXtr0gWdLYu7j1ATrIlA7TX5iGko7LKXkeQ51XJ2lDNUWPv+K0H8
6aQdQUuIHIpmUhdN4EzirPTZunVdY6hpDrq5pvtayF9rdteCMOQvDADJJEQ1QCclNrdwtjk0ujYw
7I0euTmVPMmufCoaPVq6qm0TRox8D+on/JMeg0fZUKRFfYpbSj1iD7FrGOxV6YEpCdwXkVLX1gBk
buC24R9UOVEWuFy4GH00UhzHEDcVO1NGPb7BHM4fe5z594mBPAVCdRB/XwrJp4kFNA7YKaM/W5vu
Ykk63d6ba4uDBLgyUHuDfeeKnyzKB6vsgWl8mkiCgTCc//Gb1t5rbemRZHq5Leza2CCMzJGngh2y
eENI+nG0UQKHMEw799KwNliPOJc+3xazuDVnYrhgqiwVY4IPR7A+INmHioWlqn/sCy414S61Ua2b
MTdVvDnqadVOFhgZx4fbWiwtFjoRTMWASc+Pjsu9J2NSxXHYsBPVEh/G4YbKf2o1rW9L+cRvuoyf
VNyYKLMoyD2g9jh/xpkDMIEO0aYgCcdo/b5IzbeRGZupvh+nJ2PCUDSRN42sbew/HycA1dJ8j8Ia
gLR0VScuRmplI2kbcD8fq7Dc1WPlRKG8va3e0iLqCAlsAH+jmMSnMhva47fBu3CKS8PPA9+Of2iS
iClkWYhmobWDAIeIf01nKYJQc8ybk1WFq2GgzgQOq7J++RtVfkvhPLVZ92HCorQ51YQg6VvsxvA1
1WT/tpQlfzC/C3B84EV/NYqdmUNZFZU0hkmDhvl7QL+kZe6a7JDXr+B38m6LWly2M1HqpeWFTZJJ
LA0b5Mz3kWEe1H4flqLJW5EQLp4aJzqmmFluTrp0DIiNLN4utQfBBXd99cCWQUeDghuCT8vmvAGL
oixu0qA+WYn9ow4iP5Xu1Q40o7klSnbMvos/rmitMPB0B4AD7tTLRSO0insl0OpTYhQgXgrXGpVr
RwdqP7WaXcuaOx2MOLc3akE99NnI8BAzb9nVmzFFRKpHE646hW2b4msP6tsWUBy14CpaEgOKSgsL
qcIj8Q+FPJuiLiIJO8kD9ZsgBrT510xnB0n7clufeTvO1hAw/rhRUUcBP/VMbMM7hRIY99OQJCra
zrNHbWNs+9V4SIUwaZw+V2Lmv58dJWRAtDAKIaa0Y6cMnudWwg5P0yAU7A9fMb+SxF0VQQa2wzSN
VdAkrGy26b6SXbkCCpeT2OCYf0ieQ4zYiLphRavI3bISofmo/FrFZqtsbL9fGatkJQJYwKNncbvQ
ioUULE4ZHwRNnVHUbJqZ5sMJTdg5EI2lBChRdbkZY0leKWOSOzRL9wNaMN2M6I+gYoy3ckctD7wm
d8YEaix9MpycAYF50My7qVVkJ5HDL0k02mg6ZZoPRozWAWP6E8sYdqsi4XEctdIrSvx4m05Pw5B1
rh2zh9iw7gdDLVwj7CafFO1b0iavqDZ6mWyvpxicqoVkORJ+a9QjUICGqrSXFcx7yaaUu0WCMgkb
6twjdFBWeiNRD/Tzipto5VEz8toZJGL6ba3VHsieHjPDesCJ+Vr00QuCDeYUATl2aedVXbXu82wv
p8W+U+krG6adYSTfEgpwwygN71je+UlJGfrWw9ZBH6+vMFyyqU4xy6HA3s363h7KFqi5yU4LstS1
st4rjfFJSgOgMlm7DrgkhOlYBOaXCfDbTHVnVPo3KYreLSU7dHl2n0fTCpgygDBRtkqOt2pSsHUZ
SPsmIitzANuqHEaOPdXvehLqTqMDEUSjhtuX9rZMB7CZWcQrVJDR2dH3gPWKh4SLG8bpAdglu9C2
38yyBlmePr7lku1rqfalaM1vVgOo8yrLXikBqr9lVKfYlI+TNB2SBiSvRfmQ5ARBBUjuQT4ozZQz
qqQcLHBxNDG2jQynVB936hDWbiazlzLTPkqweGwlcAYclCwpPaNH2AzejTh7UaNgvEfPDkqSLPmK
9uXUU/ok9zMtsLy2N/Y5rK601R8ZGGy9vFMBlRkgfEJX60vREH09pFPiggg39rUIfyQBQyuGskHg
/9hMkq9N03ZUAXkB6kRZDz7MXO+dNh6HfWLTGL21E/PCKNNP47wweguinq5Vv7Rdu+7N9GsMA1qn
am8J7jW+YvTpWABjD/psA3koVZtv1zMXRtIktWqzUE6DGToKgJUz8GPaQUSdEs3OyBttWWp4vZ5u
MgBstUkreA8vuVAdLx9kd9GRYPENUcATbKRBAk04Jk+cNH6TJg0n/WUgyl9peiaJi65qUGcroRQp
p7H7pqfWe4sTObajhz50Z9BBKZkGG83uVqlBtyk1BeK5KOXXOuMmwvMYXDdXlZK8awc7nEmKYz13
08A8kAKALiMTdIF+oizxNx9aRywdRMjAfOZrDHJS9UXWaRMgriY3pF/HvF7FVuAMJHUno/EK+zHp
UidFrl4ft0oCnKq+d00crvILaG48UhB3Yua+rVu/YA/4T9Tok3WvVy6IF9dF9L3t2caSjppSotk8
2UglE0T0S9eOjSgYhVkUr9CPeWmSbaZnAahgp1PQawem/IybEnRGXxjTnKaI1onauIkIrHBpe0CK
A/IBlLiRmOOOQdxJld73kAkKDF0/GLqYAuNahIUNASEjHipIYVncFT4Y0VCOKWidh0Hel1qbOB3V
j50pIiRflINbFIMlqNhj/Ply+Sqjt+U0LyEnO0zNvWTtaSuI4zQuRoU1QxdsDxoC0OWGPsZLGUhl
tCr6jWHN0gqeLHdYAAKWoqTAaNcr2w2Bqq/0gddM4Q9jmvRNZMjZRtfpWiWjr9Rg/aKhfqRVl/hd
jkzElMQftloB1SkeXnPQtyIi3Ztjqa/TJHodmnETT8NhiICdMYEtE7Depuz3I9HcNqet15oYzTXV
atvmVe1V8Xg02BitNCtkXtFqheAwL3jNS/3VS/2VGqZZJFjjUjOeqI0Ig2qrmOZ+3GjPPVUfAskb
mrYBTUL8Eg+dEHxjXuDLYz5/ABYedT6A9PE9IPDnQzWNYFSWd802eYi8D30db5gbrkRNaVyq5ddW
Az4BJV5ULVFJvlTVHOZBVS2CqlO+lup4XZJUkGrhXqRXIrgwGtAahDaGNKGT60uQTs40fGj9UUd7
UKSIKjsidbhTqI1yOQUS1CmSwJkq0Gq3Ahe8eP7OFoyLmgMrzVGEDWV0EqOiowBDvDsMaMi//cIR
6cE5yTgBZ3cVgmVa6U2ATkTqz3IQ5SMEMvjB6ghsVwNFxgaP3uDOovoqr3X/thrX1z/seC6J472r
26iJX1pX3BosNCVsfa6kvgrLipSUOh2aBdMIb/nbwpZ35rewWd+zWKexKemlAvqMKB4Nyn0+wUvR
zW0hPB/fL2u2wTCIeVkkpfh2kilJJTVvQW5KTfQU9VTJ10rU2a4WksFtcJTw/+psq06V7RfggbN6
5cRwJ2MQCqxiU/Uk5e16KshHlxYVjGe4GwbFp4ZROX1U7nINmVXUxUNHx6tkLeew49saLDh3DEnh
69FIhPcQ/3hWorgAk7cKnL0RaGkB3iVvoV14egRageBUSPDBtwUu2NmFQO78d71K0RI/oWc6L/fS
OPmFpQhiikURc8uFAf5CHVn9y62nrKZZpCGnITWbNv6eEBG6Pd8nN2872g1BzINOFWQhec5iTFwl
00Ds/mQ8WO5ceidu94SMew3WjRwIiZZXe6MHzsmxXgMZU4jjs2DcF/I54+6n3mglC/IV7bHOvyCa
cfu89/5ip86UnD/i7ASxWkmNmd/2NEl3cg7SbaMR2AKPoPq5jsjZGHMXNCoIfPgSgCeZSJoOPaRV
8g19ctY6PZitS9zElwDegnnzrvdyEwi/mhs77EEMqHwdgKIye/YJ3FLGsp6mcmoBuLo0QsdOsgC4
YGPuQHUVY47lQ90GQNYaNmYeiaDClrbxc+QNOXt0aPM1rj625SQrNZCINNkWmAz3kSS7rUL/bKzq
1yrPk3W/xPAtqwEAk+xhwipPCaKnGrjR1Z/1NlxJ4E5cVswVlBoSmi46tKmObEpRHCojNAQWs7hi
gCaYE7MYJuFL3DQ3TSBlwnugIcQZJdUZ7a01EMF9u5CBg1Hg4YapbVBwIbi+NP2e5GGESaT+pD+F
jwnAVpENerGek62+k3bWXt6LeECWXNa5QC6OSIH+qVnWAIeibEZZdTCMJ9BpeeV+q8TFECRrpcZQ
RvhdhlRijr7laIM+rPWf+4wzPT4P/JnPCJk1KVndYXqkwKAKCIGYKDkv0IN37gbQCy0QpuPMkMLR
pbfOAPJS8vpvaqiX+w+yD5LYHbbDTJ/bfPhAf/kfkj3+OjK/TYwfD6y6Ok7UDJZcajUGsXyKMobW
CPTgkep/SZkpkDFggCIt3x/G9GksSQ1DljYze4K2ql1tk1RO0fnR9/rDXMOt+pj0DidveqPf/2IV
fwvn+8Vy9LmMpQHhEX2roxcj+Yu4GIDlUAyg5QRwJdwxza0O2JIG5q86+g25Uqey325rsGhsGJoh
oCI37at2qqip64JJIPYYtB8NQu9CMzCk8Tfu2cLzDkVsfU7NXRobs6e+HFIKSxhDhyQHS6TFknNB
ggidGpisxHQtF3cTINckNMU+9HGDLB9QVVvBOvF44J92RlDCQjc6ug5QnL3UIe5bswM2NqYiiF9u
y1W0Cg6G4gwPg0vAF2V7QkKA+Re5RzFwM35L5O7tkcbGL/Im5WmG4G3XkSe/dTvDmfzUt09/c1UT
CyyF4HL5nE++VLBiwJ2y0hk3tUSCrExm/iQ/qlABuG1xi3t1JofzPF2ax6EyAWItJz+J9F6bgpt6
0SOcK8LtVNvpBRIKGG1qVp2nrRI/q99Dw52qtXUAY7uv+GST6EekMwrF7UBzIHgyLR0pgmwf0fEG
nOeeLhdSx2Ee1AFDHkr4qluS02cYXxcRPi69asjMDG2izoleGE7JSi9JpjKMRpjJAbnTwyiFM74W
AGw8FVG51IumghaetpglQL0YQ+MyaCZnrc/uvYhOdT9WmF3omq8Dm1Z60Jyiir5R+w9HpD9P2rkk
7v2U57Ec6iH6ypOpP5C8uBtmppo2irzbhrh4pM8FcRuF/GVtpcjLfKL2NoqDbtJsF4L2R19LO2XY
0pWoBLlk++cSuSDIDIiZpBTwTGVnO3o/ukFubQVazeeHdxsAA5/dIaLHq455NS+KsTOxUWnhFHjT
rNt14BlbQ8Fgk+qU6z+cnPm1XWfyOJ3Gyv4fzq5sOVJd2X4REWIQwytQ1Fwuz3a/EG67m1EIhBjE
199F3zjn2HSFK/buZ0erJKRUKnMNk2GNGM9upqArQXi+Zk92qT5pU3CCZ+IM4uEykygsqbhX8dmS
YH6IlkhVp7W35lF1vCbHOyeJf63ep6EWQbeuVC/FIMDQWiebdo1IGFmRWF9tEl+oeH6Z0uI4ZaUL
tlELzRFgKyMvg6KgsvyqatOgSLLS72rH9mWV70ZO8Qu0fl0R60qgvLgZP011cc7iNGdQm8RP0Bl4
cOLR6fi/CPVALQBlhHYY0IDzYn+KGXrhtibLZ6GQodiSxHyx6qv38qVZfBpj6SxdZxm0OyyMAWJQ
t1KrofVtgAJXUvrqQ67yOzj/9UlArm37pWD0n33/eeBFUqMVnWjZBEpSvq1ivzZ89zfb5ZHxmgXk
vZ6CDLIbAXR6y+CaK+jFKeuEACaGpgjUgL8u61jYRuVWKbi7ylnZMZxZtG4UqytxZL5BlicBCnn/
HWVxrh3R65IbGKXKfPLWrbOV+GmhbBY4u1mUWgvlcGW7XLo4Z5zLnCKCnrlkC4+2smXFwfUZXP5R
2zl8gazsMW4gY/P93JyLK2hCFXL2ULFQ1fy6ggqIqMllkBOxh7j3Wa//kAKeKrQon3pCnqghQ0an
jxK6Xa5dQeBc1W+qsh8yDVV8t3I2Y0JWxQgiilXuNLO5a1Pjxp6aVw9MIh+QtLVOoCeliRPLOeCc
U3lQrTwAU7FmJTqmAjJpFhXPPIl/JYX3XPy/+tRMpazjtWhQDu1T9oPFNt+PFSN+2kKJJNGhg1SS
Fk39osNGTwlMLSJh6WwVN7zcqLJPV3pTFmHGy9ivXH7L+v40kjGgw7Ru5bDVBC19fdB+5JnYt13y
gmIsyvpaeuhH86S06sHhGj9xaDXueGx4keKVF6Jybq+mOMPDqnCOvCInpSe3QGpc4y5eLEvgw4Ok
grecYS7rRWC8s0bFIGLN4ddqfBhRRd4qfRKlr+3Ixr6DnNFV24kLMX9OofDGsimK3EtapjDVQC2J
mK9t7Ntqq4dlOG3Ir+omjer9EBkdSnNG2Nynt+3+apY/s6kXx2xGskIu1/Sw95eHmXtEj7tZrEdr
4IKZZLfjCEY3F+2tNg0RHeAnIHIIcsL/NmHNlc7nnzLPX6OjiIxEklBQ/RdpZElE5tYZ1ltG7WqK
AD65xZvm2Q2TbYd8Id3wUB6HzTVDTvPCAUQ1EP9cEHkgDbQInoSMlJIUkinuD/1FrSQIy5BNYRDY
Ba7kUd4MMHwMSvivtaFzqwdQXN5zSO7yrblS9/UPeyNO/am5Ea0v1lcN6C7k1gDauUis0Tqfo9HX
6JBNNE4H1J+RFyo3qC3YlKYBfcaPec3WXcTOjvDF27AVCILXMsQ/efTyi3wefPE8knIgijnOzHdj
b96mU7Pg981sSlBHfF3u899OHxYinPazCjEDUq4I4zuIZq/tK6/2Sw8pIAhAUAG+A3CWJaAbGM04
73t8pPIwvogtfxtQ7j+mN/pJO/IHMfkOXDEhoRhW63/oyz5frhjanaE8M6h3CWCw41KkXdnjE/CV
lWSAmFzL/i/twM8jLLMfvdFHwUD1M+rSZ9MU0vbaLr+4gCZBY3sWmgWce3G6ZA9NcyFldxYh+e3c
iK2xmrbZrbaKIxjMBPTN/J3D8Na7buJ14RGASsjMkMPw4JoutnCqHO7KASOXh+rBiwDLCsx1fodW
W3Tdc+FS1P4y2mLPGgYgvdmE0eLH7vfwBHPdPwbloLX9nlZNlO6upc8XMoUvAy4WthGlbNg8INNV
1FRp4Jc2u9LGvzQGfIFdbER7JmktxtCUC4BTjmykg66/kzS3PRSzA11eNay+8LKG5hF1gFfToUq8
JOZYRttM0FUFxZm/AuMeSr3wJ4OteH2tY3wpsH0eafGdbEAQi5FYiLoFf7V7Rv2hc296t7g1G30v
lXwVRfXz+1xrydf4c5SBqdA9MCdAPFo+AjrNsFNvzupalwQ55MESl/sa+amJGoCaB5U30MFD9L9W
E7y8rP8dd/kwUKNO0NtDFFdCBO0Ao/oMpWFQU7prynEXl3VmQM6wP9R8Fvl40gKjBB4+Dht8zbNE
e5rMaWcJRMW+3qRufmws7e37Vb3UVwT67n9jLrJzN1GMjBp43u6PYUVWzh7S9GvyKvYWGrMr1wfi
YFf+QdDAue6ak9TFAw8OErjyiM6oQi0edk5B7QzFhw5OUtlb/gFwLEw87IDUPgi5KxroxZq7/r/L
1MBaQYIITitEcBbj6sye7NbDrIGyvLfaYWMzbZ2PsMsh00tXjJbfk/zsAr9KB0nWhtSsIOdsX9fm
ySqMk2Ynk99UzT1gxoMP7iK4d3Ay+/7bXLpZUN+EnCTI3fMX+po+9J2AUlyD8wyJzKMn2hPgQP+i
t+KaNlgHNuRS/wZMtcNESq3U2rOwyIMbt6usaN9SoLi/n8qFGIgDO2/pubn6l3FqDmEPzpwclT7l
RZ2brmwrBbCjjb4f5sJRdV3LnoeaaRTLe5LYo9e5I/hIBUoQ+XTgKJ7yydrW1TXxt3ntF9kVmJZQ
mAVoAoqVy3Y8RXdVVBaX59GoklVaOfcQST1RwwA0xXZDHN4q/H5ul5Zw9j/ATTLPbkkmJnlrejx1
23PZx68mrVaW2T54TXbltroQg1CDw9IBKjs/2eef8anU0lcQ2uo8UFwaA1JbelXcdC0guaWO0mmZ
pp5fF2XrK1Nemd6Fze56AGYihwfnD52qr+MmVc31LgYjm7oFbJFppXwm62uVAdear6bFh5sp38as
8YYn+3J+qilrqrUd4l2Zdr4cyyctoWtR9rvMoyvIsf0WGdLyybUGP9P53vNQEE9auQEH7SYFXQ+P
nLU9kSNa68w3anVTcw2vZdMLh57f6612Q6V+z12y9Qq1Lq3ZF5MaGxBad2oEWylOk8ecjhuvnUJB
m1NRacHQlzva0RO0dQw/oeyOIao42mjDBiqqJRr4zcB2qkhWkJyZQqNI7p2hGA59ZsPVw7nJhpxs
uQ1ucaPf0cH9QSuyMVwVwvn71s5zCB7n0wcoBs+z7mLROGHhqshNnSFI0+KuUA5gz70TjVm3twud
BlQmx0S5P5Wqb91B633kuChUaD38aZknI0n5pjK8B6KNP5t4riZoWQFVZf04cvZba5p+jUSK+MKE
pxD+Rp+0xw5Rsm7p3pUkLEYYoNXmljI8RiYXQL3pmegg/bsacTC6BsPWEoa8tSHfJ6ViH7iYJkh5
VkVeJ5UfAxoZgu/1HndkjKAm/YrG3cFKAL6uQIb29XRaqQwPLg0fiVXGi1ektymXN83Ej61ITqi5
hGCv2eueCdNnaa5Q3MMrUCfTbmrQlxvkDewPjlWvv/VZuXX04QiIJKRjmoyEI9N/MGoGaTnWgaq0
Pd6oq1SHiACUvKU/CHECHNcMp6ZkK6OqyoCOHvfTmALDZYZxkUHQm2uPedUynLH63tII9xPLrX1d
1CvGnWdNus9Es6nf1uMDcJLuBuitbZ7BK10YzCeS3MYe8q0K3rrVVKzcBHLicnwZneE+zVNAUodf
nNY/Cm98gEI68ak77t1qfG2k+9sa8gOpagmJbJR8CPvlsQnFOQ1bnRl8y8QAvwwUbqipQwa1yX0v
4+hyWYgIkFw/m2P2QMz8CPJ3jYIvywK8+XzmNLdlk1G/48ODDuRykA/OqRyqDUzgX5nD3/IRPBIw
Ru8GT1OrxB7eE6HD/1MOmm9P7FGX3SEttXs1ujegZ7e+iVvab/sOutDmquy1w0yvUTV80/UeXNCc
xG7gOdm9W4Dsg/Ej1qRHtIgfTC3rfMvVfnSttlOl/Ok5dgSv8CqQLcqQ0rZVUDb2HdSTfeYaKKRV
1YvBqBs2OlcrwOGHQDRzG7uvc0Q7bwrtIoGprwXJ0lqCb+PRn3nfAYpb4yca3DgWA0jwysuArMbb
OxIOjHj1mAPObur30EtJoCxPCOQMnLPtalspWljJanrmj3UfkWS4zWQXoJSwy7ncVrl1gzLZOxID
9JLa7HUkcs3t4THT8kccCgA5qnH0e0cJv5tQQM2G/jHJ8TnGiVShKvPHhI4PlSsO4wA/GQbxCVGp
A+sLFQgAkALQFe60OMsCXZGX0pPnUnfTIC6Tc2pLIxRt/9TblRnUUH7w41ggFFVxwOJuAwH2hzgr
jrCO3dvCCtq8Oo2snZA/5TvU0NdFnMLSe7Le6t7aCiNbO23xOGTT/ZSWkZGwNuB2ihdsoVq/ad27
yshiGDuNiCb2GHgVW3OI8Y+x2QeGgDV4LCowKzqIHNm2nyIZ35CC62HvNQ9GLk5qzG77wUWMJHa8
LXh9SAUrAs7bD0NvIBXZN4Nf2dq6V2bpI9OC5R0h5ybhj2REUTXuLVjUQbHLp5XmbJukUX6bVuWO
9Ens57mX+bRlph9r+s+mGUKlQ7+2ZqwLG05uk2J6sXItKC39JYcu1MYbUW50YAsRNMr6RdIkDWyv
bQLCskNBmno1El1GSdElEeG95ZfIiiPHkzda1RxMUPhB9xlrKKDYzzweR0D6vWTlyGQjoIznM9te
G0ZnbCf4QZybsdlmZHzKCxP+CTTZegqwC0AMYIvQNWNQZtPOMNg5HazSp0l7sivrDhPsA6AQVvrI
fsWxE2qZjdQ+VQAfGMUv+IUV6yJNXZAXbpta7BOQ3fzU7tTWSYaT15AxzAw4FI75RN9Q9Ep3mstj
f4BcoA+aeChd2wBW3ZIrPji/KEoLfoOnqT8m9WtbUBmMYy6gbmnRiHU6X1uxo/mQVwabxR1+1ppx
YsL5CVU7vANAUoBXABuiwvDWVI5bItspqET9u2zgJuiW/MPz+DOYE490oKOPN/B9Fps3LGuiDs2c
wBnap1yiOM5hSK1ynELSel3gNerV6DUbc1QbKQwdCiOpXBdCPuoFwgHNNRTrG76dCE19aoxx6BGx
gZT8a26NYGvrps/p9CQdmoalY8aR1NyPQtg/etTs7bLie2546gXx2osKxx4jywIPsPXuUjeZ5Uyw
iW0nsXYAUEAD2SysYGxdPGnBO2NB2Q+xb8JN269H6+hVOANaXxq+0SBcu3K8T6x6X1JLYSPbP1RL
ECR150cxGmAGJsU9n+rYJ2UGDeuq5Dhtajtl8qGkJGKD3Lnp+KLb7cHwytvYGo+ZDSeNYd4Uuoky
UgdipMWHR5s2h0SVb0KrxqPr9lpAp+oVNufHTjQfFhlJIKtencB9LFaxQ/d1SdYi5Wkgi2rdpvG9
gWC+AmYVGVAMQ1JoehO/l9l9wrt1wsV9arhDaFU2CXRXnCq9OaQGP1YdPxtTsi2oqgITj9N1FRsG
zI1jhmWAIiB6mk8g4sDh1Mv1wLKSEogFILAN96Erai9q9GEPYYTHNJuz8XbyIqNwYCoLLko7Zu+Z
qzbQBFrDseV3Yug7MVWRY/XQ+M77+75Fb0JHZ4SpalfIGDax8DPWVLVhTA/BQbwZWLGpEnajnHgn
lFynpEz8sSQDRBzkGwwfwskukEhqR1O6JYBW8T3y072XTm9l1h/SrtoOyDuUwcHJpylC6PCDiHjP
Bi2qqGqCxDSPjYErsbLHN6mzNVhtKzKoTYFCR0ezE5DoYQtvFEPRsEyyyKtNSCPTYw4gaQ4pc0Qf
EekiJ8EwpltIoKRhZjXjPrMbcbQH3OS9QyPdjndubLw0pXsQWnOyY+eE+3nPGvEyGCIQZrGpk4mF
wmjWpcOPQ2ufWyFB0zX110ybIGcEyIbIETi73kz8qZM3ivbWCY05QA4FaL82PlLauXC+rx4sQ78R
vf2g6WYEebEnIfrIyeEyTOV0kKOMfZ6nt0WeY/3l1pHxrjablZZ5G12B/Jtye6Ph0ZjT5HefsD+Z
1rjyqhRvcrkVac38gsYn0+gec0cPQCK+HRxjT3sQd0fYtUP/+x0GOZHQoZcPsSwEpVZG2pQfC0im
+aKATg7t82Odx3dVh86JXdeHOtGezQKSxtrE7nk9RkxnCpGOK9901BZS7cfcHsFqNTo0v8rixXaa
Q1/Xjm/b9baTaObKPIVwHokaqk1BkVc3Zhbv22x8hb7nSaq2Cx0tk37hymfWqbe25I/FlNzKsn1u
OB/Ru3f1ddx3x9rTn2CxuKft2MARlm0c3m36rFlPmocWxySOCYk/ek3dZ7q41/Lx0YQZDqLITZ3S
fVoRXC4ITZApX41GcfRkaoa26t6yGjwwg1Z7TsYPpBgf+mg/TDZYLVVxV7dF1Of8NRUQEim4HbhG
W0LNTj63Ld2xzH6zlXljmmxlOsXeqPlDa4C3bFe3dhUXIbeyFbcAn9JatpJi+u2V1m8YJD9YKa39
thOrjA2nmsVRm8rNAFJ0MMTlSXYp2NqpOg0chRV46aSO3OIVYvhNWncrvZsOmkci6pLVfMNlabE1
SmMtZWYGk1bsbUY3U0lBVVbtA5SjEMGpEzqVM/magcSQFd6N0ciDcq1faaJ2TKT7tEGg151qMxnV
L8ObkPSUzXtaaINf6s5NOSUQ7Gn71I9d9y214OcpJNK5XJT72s3WzUBfOtoavtU6W5Pii5YTRRUJ
MiXoz96Bpg0H7Rp88MrQr+ndX3g6gw8KtOIfBf+/xLFNlKtENuFJ2+e4KJrqAE3d9ffFhwuFlS9D
LKqE8Ep067iH1mBupwHMsdbEe5zwZiLttRf6hTLHl5EWlTmYbGkZHTEZ22ZBRd7dEsdr+vh+Oheq
N58HseZe6qciR9dCGUdYcrboIP4ENRnigTtbrRIYw/D8WrX80veBFihUwPAMAu5zUdoo6qJXYAfN
o0HPzLa727FAwvT9lC6tmwfvIWDwZxyCs1g3Bh0M6YJteuYSOQKZ712Accrb70e5hKACuve/wyy5
b21uSFLMqom9cG5YmSNxNPldVzdHPvEsgMXDq6UPsJIg1YPtZMdUQ1fs+99wcTmB/4WOiQuY7rIQ
5mVTmiali9KbHhMURuzMH/g1JumF5XSNWdBm5vKiuLD4ZhDWLYfWgziUAqpi6p0jCsWP2lBclaae
v8uiHvVloLle9Wkr5g3cb0hK5Dl7qtCMjdTKDqqbaSM3ZGvCd82XYLQBe44QjxfkP3aNn7sqX8Zf
dKdq3SrqHMA4tIkrw4ddGXrl1kcxBkVQww7aOJgc7Nnsmgz9hYDiQkJ0RovrOkwXFtvVKLvGKhOs
75AjqtNnORxalPltyq7slkstBhe2ZtBwwFxnWbGvCzw6DLvTxP3Vj+6mLjTpW42+6iYWh0PhPFLO
n1VsBgPXwqQit3j4HR1h9TBn4LOyyDVaziWwKPTfwO20we6EuNli5rWQ+eClEFOsRUVQc1EbNZq4
0Q24BSWO9W6ASxa4FVzqXDvywOUOQBgKEmofLIFSw/dn6dJn8FAknck7OExL9s444ctX44BqL+RX
zIxurAzM+HzXM2f1/UiX2ncoX/9vqMUVknRMp2UDhUdk5ZvSGanfoGrmt1r8lLkjEqWCovzWyeei
K++gm6yuTPXSifbmgIFEE8F4Sd9UQ65XZJKQ/BybI9OzV8fit2nXXcM3XxgHFBKQ1Gxsur810QzN
bjLpWuLc8Q/dhV8jOUzJNZPdvy8wwHkgHgcmKqD9aJ993dROjEaL1JsWugx9lAkameUQTEYf6COU
O8Z/DPD8MtryupR9zUZtqtozqRLf5T+c5vH7zfF30+HrAItoOw4M4p9dDS3O9A6y9itgEtcJ9fxM
tGsDx8Hxsu33I17Yjl+HXMTdBA6ADconWEHduFWFsauBRdd7+9kprGg0gOaDas4ZKkGpn2XGy/ej
/71H5sGRDMydegvqwF8/n6lybjEdC2ri1Q0dCB+ujFHiOVdEZC40dzEO7Kz/X9Hur56RxZopJ+jX
nI25Ru+Z9TZrxte07Z91JsugNmPPr3JxoFqys4Y4oGxa4QUWIaE0fUGB/YfPWO6banxFOenUmISF
KG4Q3+uTa1nSBaYwfqwHVPbck7Vcd7EJQOJONFnnLSB7ctvfeMTv7KCxfHvwk2Mbemt1mDFK7t3w
XA+rWF9dg0z9nVh8/QGLLaFnMQOdUhNng+8L8Zi7z//iq3+a4OKqhRWlSO0W/z+xUCQoH0uVr1Nv
9f0gF7BCX2cxz/JTQsGN1muSKWvPSgX2rR6RFd3Qn/pPFog9/TEF5WnoAx7VQbm2rgC9Li8gHq5z
b21W6vs6tDBz1N9HTDAWAK/GN+KaMui1ARZfSMZEedq8glMBG8dR59DsTd6/X8CLZxPCS/+ZxOIr
gTApbAHp+7NCV0XjxaFGbRUv5itr9ffNO3+m/w2z+EzN2A8oA2Eqg/6ayMzHexpdsFuoW/7z6aBr
QKE+PEeaJeWB9g00F1xIwsIOGN7BT1aRh11zzY/m0qJ9HmUxm7Tp0jwfcOllcQ2LYS106W91lQR+
ac1AY4BNJEi9NiyaFvsLleIx0RkOKPS0x/y1RVrKxGvh/UPTCySK8zGF5ZhBMIy7RF5kKYrPGUmh
PuzY65zWO1Rvr1xAl1bMhGz7/MJAeroEKNclmmllWouzji6TbjLf7dE2aK/Zc11IfzGV/42zZLRz
yxCdjLk4o9r2Un+UANT1wQzJZR8z+j65Dhm8+JUgDI1cC8nWX4yyopwsLJnWANPThzXMszYoxY1B
HnkBQLg72IjE+/FYH6/BbS8Fhz+OuLPMF55si4PLFGxWJjWPq6eHslQQY8gf//lh+jzEYptrOXrj
bYohnErcsby+ad32fhrEldhwgRICYige8VDpBCYH0KivG72BD2oXJ1lzJtRP4PAB9iHbmM8NMqGT
3EGctvXZ6/ijuKf/YlfOanMAkuMO/otyKAfPHrvEq8+QmdJUVEwPWXltS176TjCsAUwHdQoPE11M
ziqlQsmvPrsG7qICFWHmXTNJ/hPWvj6rwT8FUBZIdAqZ/yUxwzCG2OrkUJ/TAwNitnnrUOEOshWa
kbe97fcrfW096Gt+aA/Ng3GwN5CuXevXUPGX8trPv2I+Kp/u4gwnvGyQPp89eM0c04f8nG2qSH/W
7tKfBjp27x7UqabH7B5O81fkli4MDRNqC2EfC/G3exOatKJCCQg4F5pxH8iAGjvJAdShreDggDJu
WNUGQ2ZNw+/PyB8pvcXSfxl5cUlbekW9mrLu7LTdSS/aR/hJAyChtrBY3wFte6jqBBp5iu3GAuVD
B53HwGZuKMTAVzqNK98iEs70XguHLiOD3mdp3aUlsQMzBnmllfY5q5tHfNwoa6ZHdO5FELf1i9Pa
oNKUJHTtOvEz6PVWRL5K00Eto1fXdBMv6BlBnMmG6jWEvoCDWCY7/ZS6WeKi4EbWMyLbWpFfcHXc
uOf0fejDWdiGrofD8IE2bpi92j+7DxSQXq/lrMbF7/zpZyxWOy9KMO8zcGitNS6SrNhCwfwEjH84
RiYultAAgDNKwyKwfCNqDt7vXAR2FwD2EHaGD5/5fFdepXJeunW+LM4iFhd16wIxgl8lwjGEb6IP
q5gWJaU2nBGlzb03+NrD9/vOu3DvwAvLnAWUUWcFzvDrYSNF13kuo/Jsd50MYg3vR7eC5mrhVbZv
dfSj96rT1I27MrPfHV6M6L8rA6yAEY8aN36BpiMaphbaNLRkj3YHzdaauz/MQSe+RC/R71v9AFzY
gUneREXqlkHSNd6uUNNLPLFtaU+tnxdkNzmg2JMOj3HUsoGMBmgKqAcgXA0ZWQA6WVJ/1Lr2pm3H
p6HG0U+L36MiT8oTBdAokEfTBFRbTZacBBnt0MscfQdXzHfKxQ8dmwvdn5+jzdax2Xk+qG6Nz2q2
HlV6D2+zDjK6Te2TMQeSA6CjXId0aAXDQByOhgRiaIC4qZw3kagbzRLAeqFFrWSC+k+D4liSTtYt
yfoalMMEVbA+syDay9i6TpuDpqwksGKZbM1UkJBpdXK2On3GFihIEjrTjxq4lDC3ccN3rhm0oEYH
cMNGElA6bxpwh5CDhpx6MZm40WJIATciuSkHsv5+L+jzrl/GIGfm/sHeAY/fv+QuLM5GZ64Rt6v2
aebfaqciQIM7VA/GVRLShVQOmuSouoP5Bdz9HybOpyivBDUIhFnRISNe6AmJJb+Jr2HDL+1uD1rk
AATYsx7t4tYsEx1mImhinknt7mjTveZm8Z7paYQquOV/v3wXxwKXC/hoXM/WcqxCL2BfNiCCM82J
ivyJJ/sOYblrzCt3xYVU4I+L4X8GmoPbp5VrR5tUPMFAQFkFbjf4bXKlBHLp28w+if8ZYflkEI2M
hxgjxBDqrnYV24junzmlzY+F2acKRCPkTCj7LYbogFtV5Qibp9ZLgrTPTv3wKO2T5v2r1frfQMtU
vjXU1BQWbpzK7KK2iYMs6W6///IXlwu3GjYYZgWk9tcPUihNFW0691bQ0PeyP64BLL8Wqf8+nAaS
M5cCsIUjsyRyMCO3nToDSlvpBnrQQr+NR7HtLXvrWfVPVcOaU9DbSuPP308OGJDvR15SOQaeOGlZ
M3n20nFPvd7YjML5ZQDZW9PB8bXOOjp5ukX5b5+ViNhjnd8WE698Z+qKgFTghI+5jdKgYsMunWqI
ZCf0wzKGaWt246lS9CRQZYuqMj73Hbw5LdqvcZC6jdNON3FLyz1DWg2+wIOVdO8AqZTAL2L0otsV
KZiKTKh3OFTsK+gdBa7mNj5Aa64PIyEgS0Ygn4zyniqWA+Ba/fJ4DsxtjWNjETUA/sB/t1n5mg4y
XiVE/aKqRvO6zfYs79Gna3V8Utd6Q+nt3UvJsY1tkGFb9gAZ2TU6aGtg2s7ZEJ/ycdyNLjTVOQEt
EKYKcEd5dK30vazJg2wdezUk6rEvxnthVHuSz/DJQt1qGjQVUgh0N50FYVuJZstw4yr+BlnYdeKU
t5lJXiBONAX2IBuke1mU686x18xDweSusap1Ppl3pQ7UIR/yp76HojFq7O9AW2/gDmYFgJn0cJhI
oWjuauesow8x47/6fgSsz6xeHUN7HEA9XsG5cE+lvbKnekXzcmXzlOIKBPCqy6qbbIpfR0OeRDbc
gb+0Tlm9lYaxjSva+TH0oYEyADiAmEW78hQgVayB0jJvzFs2ASOQdMmjhBQlGXKIzBsi8iAYia6x
EWngBAHQO6xkncG+uUGGNZhQmhZRntMpcIxpJ7P6J6SoQ7NLf/UVbNQ6dC872/llpqBoGsa6MUwR
eCp9dGuPBM2ElKRLIEHOWuNW0vLNGIeHsXTPxMNvcpl71OQUpgUUgkHkMPy4GTcWLzbc4r2vxe6t
URf3jpe8VI79UHf8tXbc97wpkRLa3jadwADNxLnoNSi9cKjnQ/BjBAqi+e1yC4BEet92NT3KDjhb
q3F/GmXxQ2rwGDVochzMGPXYeoAWiD56uPTVL8+tH8DoPjLPDqBzvDNLAimP2nnA1f/OreLZI1kg
42ZtWeUvDkOAwDXjteLuqVRUnIaqI4BSdW9Clsc0M9ecWgeTZTpQ0XHmVw75LU1vC3ToB+pakCTh
bb7ThIiqzIrRJkuTYGCQFujU2hmnLc8AMYOZsDU2P7ka7s2urkM9h8t2X2hjSN3qSZjOY8rrn7XR
/XIMoGLpsHZ19VDEFgkqT4chd+48NyL/SGFCZRjNk2Vqe9ecHsxqzIJaj3cICmD0afte9evWaF/S
eMoDixQ0KuzmV4anUqBzT0Kr0X7svTwHtaDIQoHfHjaGNQRUUDMSgDyEXUpeHder1kk8yKB14zpE
xUEdYkOVO6cgPxBsRNCX1AYTqH4FKToPYVxVhq0FVFJdcQhFlN7L90HzQi6AYO2gIIYnO2zRF1m1
5imvJzZCZtXtLDAzYnHjGndafq2rf+HmAXUcCRRSNih8uYtbtFC0Gs0qwzumebf5jNVEwbq/1nae
769FXmjA/RdcbDDVwQyff8WnhAMiur3UYP9wzr03hz7FGp4kyV3f/+QIS98v3KUOE2z50OOZ+Ypo
PS/GasDfYNb/UfddS3Lj2pa/cqLf2UNvJu65EUObmeWrZOuFIZUkehIEPb9+Fuv2kbKgRGKUbxMd
0d0qSRvgxt4w26xVIRCPvutrZScFwKJWAnoj6mE9kVHe+P9+DbQt4dFH9ahRLx0rxUDXxWMjB9Wh
iLa7rtwHyzvqLVeipupTa4Wy3Y1LF8ixvxVHGEPZzLIEcrZc7j1VIjAK2VXKVKDBU6c1uK3RhLTd
En6rESgHshZG4iDcuyIUVWWfjaYT3HdOWTeuOyZyFaCBg6G/VZ0zTLWxTiMSCtjcaiNQAGukglNl
NsPz1iAY6NVYjtbIRpFe0ZQTvTcmdCoozyp2Dqf9gVCYf36gUxaOdcGzBzuLeaIOSKGGM1OErqWU
InRSPTaLjmcdkGnxl+4APPKHbFbb/RfcRTpS+wiWywg4vdVh1i55SaeSogZV3XdNd20Bv0npZYEG
tVMqtBD7x1JpyGqyzX1a1dkgcJiRybClFyBka+HaJAgnSN37MqcvS7J+aZXskJTNw6TaH1UtPvSa
9HVUloMJXMJpUsHZACwrw0qjRcFTffhiD324ZkrYVMlNmSS+2pD3Nso7XZmS61WebmhBo0RZgjTW
Xso+Uf1cNZWr1UzzUFvMnZY36/0MwEBB8O6U5SM1hDwH7jfI8TMq1fpCUocW1qKiOiYrULYI4pHz
dnIqRIPHKoAzHANw3L/loHPLqfo5R2JgOtR7I+zvtKsRjFCt3wdolXik75XPghG3oA+7+SIRtcWW
gVHyG1YHSIVpLBGkb/TIjtBCEY67l9mbg8WvD+I8xEkdIvy7QVJqIF1kDq6pT9CV2ZstuIqDYdDB
HvSHRJib4evAYkZBHxpPtqb7t4avjBRd4DpSeJV+aDPwAYnW6BWzhdHYmxGY4F5iaGjHzTFCvh/9
6nGKmsRrBpz3LqAp1cJfP2at2++A3BdKEUoZItAd4cXyFFsumqJQG4/i8M/V1/PreGL3fzMpJrbX
yFa5knr7bBl9f7oTOehqREOFYCM7lQRBjsCWla0f9Hfk8BgQA+hCgr+nZN3Tacndqnk3LV/6tvAU
urUAPFLUaa/D4wwwgGZWvAn3/dK+QtWvF5P0zxOpb6az2dvRDq7NeoNDHj65ptd5GirKrpgFwYoT
JvtmCObGgAsd8ptTDwdBs4qN0niLCEbYNg7WoI51uu2xRx+hUKeaFJCT3+NfN+aCnhqSvJRF87KU
zvWioVXJoO48iFI+J+CBgIakOzauXbgwqGydWbpkVMmA84QqQzyP7vu77v0KGpQrK0iuZ0+KaNRk
4fIRVGHC29Hmhewng/Flq/tCv/5vHJW6sTpqXyUgLN33e/TxoXEtQNnZHnhbui8a7YR+t+oVUBkh
a4cLErNxo5rMQY242t43dfVprvGgSH+oPUh5Ua6QdjYevG2goDvjvEeesBsAiwDyyUFf+O9Zu40/
ydRq0t6X0xoSG8/WMhF44wmnfzMEE6mrbPSr1QA8uB+SG2I+p8O1JqoeOeXwCNduBxKws/TfCBYS
vJ0boMoj6wnylhQ9GXfo5bjLbjqA3CzX6jUY7nsXmQMRovhrxTBjIm8GZrzConlZryhOxAU6vZc/
WLtsdg0SSB46ZYJhj8eYfjWhRFVwBJ+4qr0Zdvv9I2eUZKOXjaaAsRifVYosVXenAXMNofGpWaNX
E/lfL/P/Tr439//zNd1//xd+/dKQBTwXQFx++8v/vsleaNM1P/r/2v7azz/G/Kk78r1+6un37/3N
F8L+yTd/EfL/Gd//0n9584ug7rN+eRi+0+Xxe4fS89dBMNPtT/6//ua/vr9KebeQ7//+66UZ6n6T
lmRN/dc/v7X/9u+/kOlBwlp2dMBOo1gDcG9wuv91PN4/f/j2SwU5/+fr8j0T/v3vX7r+339t967p
++v/WX8D5QHlnLh+ggMAT9S//lU3tE///Zci//0KQIbQ2YZ2DO//619dM2y/5fwNuCvb2io1ESBG
GYn613/m9WbFfq3gv+qhukcXe99B8NsLMGKyCpwbGQDspMjNw0ne2sucGPEkkf55qWfA6OljiX4u
D83ssra6c4HqXk9vzJrs0y4Gf7G20APQePQy88CcQO1H9F4mQPPT6FgS+gxDoVvXZlZQyweUxrgk
fr0in/7y54b3/5tJobXgrAnV/Rf60mcvX47t6PUv/Y/d4Nb+91bX42gK4EgsvMP+Y0fSqd/6x5Ak
U/4bTTwKQFJwTIFTagtf/2NJkm38LQO7SUUyRsVb2MEM/8CU3u7m0sZXBfwL4KS8tSAzUUfEKvQ+
GoBKoVdoMQTdWoL83ZE6/rHcY0vdDoNf++kv8ds5dbShIb9ojUgiDlGJmAqQLGL9NkMBZ2ffzeAv
XUYh+cRbzMNfAzFXUMtMZZQCJGOEHGWoys9q8aGXGrcbn1SAmG6dL4iREcRZz3/XWwf8NRxzDZ/Q
wZ91IGdDDhTIEVkWzJ21M8puX5H04/kheKpj3hL6bCPCjV6naKBm5CA5YWX+DL+e0DergHvQMKlg
kbbFOLVITO/T2qlVgiRtF9U63ZV09IHQIBDN+Qi2tcHUuiJutQlox4uOtlHnOZE7VKTXoQG6wsEp
w9ko/+hW/nNJrG0KR6ZmasqU1Sv0ZZP7hNQgY7yb1P35teBoiO0YSdFdmskUshPnKV+/yn+Wk/w1
5828juZcgstLVje5cvnUAEyi0gLZEUQOOJ7NVpTHC7zdBm5rhMSWLD3O0sdRE1Sl8UQzXt2ULWlU
E6JL7bpfHjXEpw1BCpWnacaP13WSKc5bMD9pi99pCMLIolIA3qxZn13Q9Jtmdhc1a70b7WdSKXDZ
P6Mv/bWUjLu2M27jalXPkbPIB3W1rnJp2JdWcqFeGB+NE2fK2gzi83gP/l2gDp23bI5S2BtEgTtM
W5sjLFtHvvHDqEYIkwicnyeb8UipyssWIMVQCXmYpn0BwOXyMnWw5bh1XwHGx4E6BvAg623pW8W3
8wrhGKDJuGTS4tCNU0zaAFBY/j4rPp2XyzkxWNjRZEY/t0pwEkrjk1xGGsFLogmG6rIdymRckgD3
Al31UAgFWoTeW35mi/Zw3jIyLmm3WRmTYTvDHTThg5RP86X0w3mt8GQzPlk3udkrZTVHqX3XVE8T
QuHLn/Fr/fRItmGzs1KlqGTMe+m+GsWnJr5DiveyaTPemJWTpnabZZfJV9KaLqk+ZoqIKI9jKWwx
xAJEy9zMcJUp9HcdbmSD+TgsL4WIAJlj4AbjlXg6WU48Qy0KwDTWnARaJwoNbCJOXCTYKiG8MgpF
SWCEspX76Ht+XhIJhO2r1zjGB4dIt5O0iogAeFrafn50dHbEIFqp4jNs+0kubm3tRZv9dnm8aIG3
F9yxdMkwhjUrsQbJqLkmuFUzis4nYF9dJp7x1hVcKhlaPYYoz96bJJSlh2W8zDQNxlsbZZzVqXq1
+kcCDi4Un9Hp4fy0eabDeKtCunroe3hrqxPqJlp9k9Xq03nZnJ3AYM5POy/VAXCxc1Svt2p3Zw+R
Xu/Oi2byrz93ApZLCw8BULQXcFcgJ201mMotjPRdWhtuoyyST7LcHWvzcUG5rNwVhX9+WM4XsVkw
DWgI9aJhJaT4jsjvkxjlNALz5Bi/zviwVCdNARyYOZonxY/Jj1EdggrN0mS87DhhcevlLN2oekqs
hkGiBp41idDpeVNn/Fa2U11tYnRzFslN3+yt+WvdBLLy5TKdM35LTKOPxwk7kElu8+LTqB0sR6Bz
jvHrjM8aA8iQYxNbQp5roNBOpdKnDYCMzk+cJ51x29ms5UHqoBbVqn1KphDliwLRPDtU3+5lpV1U
lgpEs6hRgA+p6bumbUJzFj29t1jTiU2fxdsfgYRM1hwzjxHVXjLQytTeuHyVeoD7ZX5af3Xi5kKP
Yo7dMQWjkj5uQymfB8BE5s+rLUiHcPTPtk/LRjuvzQLRjRFKaViIjkSeXMZTdcBOzui+HCNDupGG
97MieN3x5DKRYsWQVw11vthc0kcLIHuJd5Edvqbcj47VgfbUkgnmO5q9p2UAIRtlgWiOHbI4q9RI
m5UaFAQmOto4Mp9IKIAXUbTx9LH9/GjeOeBoFlSgDFEtyWA2bdpseABXtPzpvFp4c2fck+hdJskm
zIPUd1QL7DgcRsELjDdzxj3B96mpqPSE5dHC7wfzpumG8PyseaKZM1VSm9ZcDIiuSkAdBmonMD7O
Hq4xfghISA0se+oYOTmAVfsrNfsqL1dlIjivOeLZWgdpLlM6bzvtUOeAw/hI9Pd0DspKBDDMWczX
BpojW4n7vJcnu28jbbB800n9bmn8uFn981rniWdc05lbdN8b0E6P8topf+ny52S8Py+bp5rt50dT
HzNFRwmUBs6u9IuefCvXmyG+Sy+9l7IFaqWS222/mbmUXVt5iJJSN3U+nJ86xxhfu6eOpl4DzrPs
B2jd0nItonVL9303iSrEOKcQ29ScxPk/++xYoGBULVAq/X2eCzeXriXwQpPiShfGNXhfwnispRqk
GWJ8yWQST23ADKv9GeHwz5sqW0DSrkghAHMXMaoBiCc7kn/sm8uuRq/IEEf679cGSKGkaiOyFF6F
K6+xzN6ainBIOFb/iuVwJN4B3OoKci28tlctTGLNHyo5cOL4si3nFePgSLyUTmruFNkYaevtPIaK
dpMD2u8Pa05/6p2tRljkbgYwJ5RjL0uYWpar6s7BzEhw3vZ5ymHcdokdSYvVtAO29Oc220n5ky1K
WfNEbz8/UsyyVuDbVqAYa7mdm12hP86i5x5P9Gb/R6IdDVCnVQz0UlCCUrQdTIY3VyN9dKZafr5M
Mcy5aheElPgHFHAgShvL1tOT+mGxleC8eM52+doUdvwFdB1QAFJ2iK+nLiogVBm8X8U+FcGq8DTE
HLCLsqR0rCB/lG/t6toE4qIoTMMTzZyxxEknKUnHNlqGKpDsFQ0Ozc40kvC8Zjji2TJXoyQ2zRuI
nzX7Go3l3+1S3sWaLkhecbbILTl+bDppNy3o4gC6pJ4jU6XKXqF8PT9xnmTmdM2oSjL0wcNTuxeQ
/WGvn9zzkjcJJx4yW8b3eM4ami7StcG23vRZ2ObfGkV1c3Jft7e9yKN4k99W48ge7UrN0M3Z4eRY
CjnqKmvyG7t+PD9/3pIy7rrqsUPoPKMP5RU4wsoTwPMmml8OnegKz1MR465odCpHwF4OkVPjTO2V
fT2DEFubnqYN0xsMHoKlYEpSf+7HsvpWUZOpd0ZsNTTSn5NHLRxrNwfq0k2yb6+BsK55oIKNik7w
MOGtCuPFjjxOsgHCm0hOZwo2C5ALNLbpn18VpqTo16cwjuy0KP/STEIj+WH0dQ9Yq7sy7HfZteKB
681Di1NgXRS1AZLCW62lqU6rsez6CNWCN1OOrhxltA3BmpzWkuEwLq3GTQPiyRT3tzi5ArroTZ+J
yH9OW+5vLEdV2TQVuNJolKnAFEaYfu9MgtfV6RPAeG0RP/K4Ls1RjpHEfaR1lq8ZHxbEQdThgNzc
+eXlaYXxaFlWtW61CYnSrfvKAfY9eDrOi+ZNfRvyeOrmqqLNipIorq5QoB4D+cPWrhMcxefl86bO
OLMEoKRGnloS6Spg2pPYHxxVIJo3dfXt1GvAwms2wJiiGajwSt17g/1+Ga4q41KLYVy2GluqmyV0
0zbfCeqAiWkD0aIRTJ+nGcZlrXxMrGyc+2g1XmLtHuULF2mc7WjSJ90u1RZy5e6xkh6bWGCEnO0S
Fehv9Z1ZRrYAjLqPJm8I8nvNn3evJa3+HKABOZh2IopijqfazOlbOq3d585ColJ6HvurdblJTMFH
8EQzx2+GuqcVlKF4lefPYMpwzfRxJe8vUzzjpYllS2sxSCTqiebVLfgJVCs8L5o3bcZLV9RNIVe0
koiSz2qNPsXHMu8FdsiTzXhoRQiRsyzpo6Vvd0pXhiMxDqs8XnTuGTbjpV23giigwtSRSvfKorod
KvOi5xqKIN8apIK2nLqrIbprX7rkKUacKJYOVOihnA2GBR3O8wWhEAPyS/VDW16lKQ0K9M1arQg8
j6N6tnBpiBdpKCpY45ArQdVZAZpZD2ovagLj7DBssZIhj3VPuhLzr8LVBEFGcN4aXx+sv19iDbZS
aZ7SFVjsK0zmwQLY1sZor/m5D8IqsNrTAG1YwXbniAUmxFMT47Tg2u31Fc0f2Ic/kDFxm+bzJEqy
M92M/7k5gcXyrRHJgzzpmQ4ldYESmoALQ3f9DIwDD1hNgbwDa4yQJ5xBs/41FuPG8aKgO1kqtrHi
yEBzZp97YEu5NUP8SJS/4K0648+Aui0d0HmQqKaB04aaIYgK8uQyjmxM6KWgMuQmSEqtxA5UYxUY
FE8048hNMSDcKE00mstrzXzQEDcSWOo2uVOWyhyyhDgVQU8gLqtRer9hTBdQeHaP3nFvckX2yUn9
/lYhXYCLoyEjRsn32a469DvQZ4byLglFAIGnn0Sgq3trpHkba92sWXinW91hSZeD0aBjdE3CVDWj
ogGTwnl9bXf4E+piK56oNMlateJD6usEiGE2oMClqI9ETwfOMwX9Km+/o21RzF43yqYoyPeLZ8lz
QCLjA5shLO5ir/wEmlOBUXF2DbYWqi0W+Fo90yhHt6bUA0sRYAHzu/OK4hwNbCUUaL4Se7Y3u+ot
EErY7uhcr/Nzkn4+L583ecaJK7u01Bp4ZJEW30jL4prVcy7K6/NkM45cA4KqnAfIbsyres7drr1J
8J/zE2egkH7ucWxBFElNwAXkULvzNAUWKL/rqwE3RA0QumLmZs6GwQKqaLU+UpwITbRkG38O8TRT
9GDhbdJsZVS9KijMQQ8grrlmtHlBf4WIwB5bRiQi2OZMn62OMrROo8SsaUSQRwBA+ZU5i9JaPNHM
3bkwF4kY5UIjybmTkAEZ/fPrypPLeG481XU/ZtAKUtdW/pBUghpLBob5p72wRVBqvtKlVkaQYC2u
HSEKOYANwApLXw02MLuNDECpAoe6Zgib2kvh+e/hOLCxfefRu7dwSie3NwuyemCZlfeqiXiMcj+I
yoF4+mIcWEpzUwGtER5L694hAS135+fNu68YjPeiRUONC5DbRBvE3RbpAUpL75pudr/hqg67WUDM
ynNktlaqrvBQGieseN24i9fvu8i5XaPOLx8xUCTapXl6Yg5o0NwioQ4CnmhcQUE1IIa7iuIDPE9m
a6Oq2hlmtcUaLN7oq17qJQdy1ey1YNmJoCk402drpAY1oXGcm4jMONikaezZZnbZrZetjtKStkA6
CpohIGeofSu+bpKLyvcMnXFmiVpaUpVJi+LPxp3SJ1MuAKV0ofDt2DnyLE0bGxiOTCLA4LbWtT0/
AQbtvPFv150T1xO2OkpBT4DUK9jcNPObWVl7XQI/Wkzfj2kSAEEMLTmingneujLuOzfDWFAK5cdy
pLURwJ3OfwHPq155go+0Q21NUvMeN6B0n91a4bqTPGQZbw2vCB3f8AWjbN5zSlHMhZpazZjMFKPE
N/1e29GrKVyD+lB6pcA4ORdSlprByAaw+koZAeARajTLnRFflend0D5M3ZPgG7YN7cQ3sMVSRQZc
pQ0VPVpfyL6q3PxJ8mgw/8BNYnAl3xLoimNTGnO1JsCx7UiHYVL1R6ncKtm1at47yORZwLVamgu3
bRbhDiAUST4CIi3qQ3qtB00ENCjgYa9eAood8cWIc7djK6vKutBSHaTJkW3Nd8bUXlcGghaqaNl5
4hnfXvtYioGRhmCO+amfEBFVbkb7w/kF58neXPHIM5yhqGMzAxLOtDzn66NNHvQLb9Ov0MFHolW8
mnSQ7bQRNZ0DgH89WQXjr0VEi8ubOnMmE7MyG/yzObWzs+7sw3CThst9+mMFxoAWFH4ZiXCWORuT
xni2LAM8ZVxUvMnMXYEHTfnxvPY59yG22grU0aAYrBCaWNR3FrgsUZRDV/TriK55HPlsuRW14wF0
vLB/9WH9tF0mrEd5P4Srp0VKBOYVnMlpdFnC32BrrxIyZ1IKtL8IQOJ0eqHtY9v/OK8nzlK/Qqcc
mVIMVmrDBhpQhJZWsG12N/aAfv05FmSSOMurbuo7Ei/ZiY5qGcTYpQHtAMq1UV0omPFcfbXzWjXX
NsqaDtQmhWeMIvBz3pnGFl1pXY8Y8gp1A8LyNRi47ooI6xqYV4kvSgrwNMOcyFTuOmuyMAiwkxw9
HEQ7MwPd/vMBojLOq6b2AmI3XKjB/6L6876vXTQPV4f43varvYRIDsV91/ByvGErX9k27MIFhbfg
JOUZFOPQZT6NYw4e0sgE0mTSL4cU1I/qvAr2Jp545n5NqSTRiWLrq8YGeNPx8mWJ7TZ0nNS47APY
miyQP+o22H9J5Dg3RvuxmT/S8d15Z+OEo9h6rDUpR6oDfxjhIi2sgds0AG+oFz7DeW8ptiArBx3r
NA8W5GcbZ8R9cQCh9pUJXj9XCYow8RVB2on3FHnFWDjya6hoKxzGl6wveIoEXWS/MyLr0MOyRBcZ
zg77GnM7GsKp69QxG3xMqgfgUgLO7Wpe5a2ghorn5K9ZwSPxMkjVs6mC+P4ToHT2ABb01oh82BgC
JV8USeUtOOPkUtv3Q74dpACe2mcHurOwi1wcd3n9tqNvINowqLU8wdeka3na4b1/3k45Tva66kdy
gc9pA3QR0waFrp8CgQeo7eUsODo5Gx8L4SejfhhU93hijg5wM2wwugOI6vy8OSbzW30WGVCiKWNN
s9Z8zFLLIzmNwLkWtE4WnB+CM3u2RitfSkAGz7gxGoWOKm5zTx0qONJ4TiUzsa6lV7I8B5pNZLhT
oCIJlRzinRzWQR2JwkSclWXLteoKnOJ5hukvxW5NPy/yrVlctq4sJmhdIbsIbKY+KrP63lzXUHJE
+Fc8pW8/P7LHqjEzTVMR+BiQyerSAdivrcBkOA8/mfHQpbTbOAXTBTqrHgagympWaExfDONjmQmy
urzJM+dxTCYqKTpOLL1wAJiVqotbVqsgOMETzpy2RpaZTlHjGiTbVQjmdi+uRFivPFNhTlo00dZd
q8CZZJL5hRW2ANlVF4FSTgsHucrbFbUmpVMabWmjrn9Us3tJugbr/HkP5YlmHsDrkE9Fv+jwUP1b
ijyADvL0FfVv56WfVrjuMD5qDpqTGRMmvsofTWP0UbATXiaZvSqjO0STAG2K/E4UDzeViJOIc9Lp
zqaoI+8BRVanWNutYIuwql6NzHbqGzdy2IRZqF12I9CdTWFHowB+E49RilG6YEuFAT/7W3ENhG5s
XgBwP68izg6ps9il4NuQltTAIL0vgxAr96vICiw8SbMwvWgbA9vb2+/Q+7maaY9lwOWZpGFaROfn
zjNLxlOJQu26NxecTcnNulxb/erS+LKDT3cYX5UzGwTBNqrSRpDVZPUhnQY3Wa5yUQkuZ/JsDZbZ
FLqW25i8PnuaQj19uVZ6kUvxhDMOO9SDBhJjG7WeUvbSFqpfteYTwDEv2iIBb/Z2QY2xy0BtUiN+
q81fnAocxUTJ/owV9z+PLd1mnBbMKaDpbra5W1dr8SkDQn/78bzBcHYaFmSqblo1A0Q9ov3yfsz2
mSPYZ3j7wSu7w5Gnlr06riYSjpHxVCO/X4bmfX2Vfmj2ZrjsFBGPL2/6zMG6SlMZ42RFyBZU3OkV
uBDOq4XzyNHZAixDKvtZbTa9HNbQCJVd7K+PW+QFD1uU6KyfBeNsDv97vFZnq7FApTKtgw01LQcF
dN5NZF4DCNwHAGUQe00gGIVn/Iznji2AQnIZ280YxpHprbvV77zGq7z54fXm9x3ngWAHOv0YAd3x
W0eoFMC05GDZQ2Bgo/IpoinUwyoUJYEZ5tSfvsCWZyXNkOBiA/nltXWXwK4AqpvLrhEMr1EGggoq
1S38xG+vRK0knBpOna3c6uKlsrLl9Zv0w4qqrXlXeH0wBnq41cSI4ZA562Qxjq4QkAzYHRwdpLYD
qltBJX5ZalVnK7aGXuuWScKdXFrqIEcaSFMzwanMmzVzKMuLjUoIAhtWjSuZhER51y6C3m+eaMa/
y2wp9MlKSGTWCDYYz1bzrRdVnm5KPeF6wHt8c5dQy7yRuhVbtkU/2fInQr9qys5OBZlgzs5kMSex
3FZz1+k93kDTl06P3VoW9YFzkv/ABnw78bZAirabus3FAHbuNc9gCcUd96bxLHiBHtYP9CYtXBR1
f7TuRTcWzkqwaFRrCcYRojoIlEgHjYDBJP6gDYJwG0dXbKGW2dvgvS16FI9oD6m2s03BGnBWmC3M
WkuHxkoBm8/6R8l6lttPdbHPwRlzflvlqYTxVsvMU6nSEMMrE7CM3M4r+s8FxzLv/GHrsJrMQpXr
tsaI6fiI/HvJ7Nl78I97iB09T70rKiXY7j8nvICtyYrxrjO6fkD9tf6Nzt/jnnhK2YMC7hot6t5a
DcF5ZW0XoVPjsJ68LrXezAONCgDiLm4/WMOXnGpgrdLbimguqPzmxifKknSCETlWxcLt9KPUTeao
oWKrWcDtdJ81ooI/3sIzO0cGzoZkNLHwBHVO0qfG2Onk6byaeKLZbWNE/ZohY90n5yMaX72yzVzh
nsQTzmwc89BkYGKUEOEwQtW4l/uDMz6cn/dr4P/E+rIFYLneT2ChS4aoDSScy/oBtc0h3VVRjXS9
c7tVBss+9fJn56C69Ca+vSwVALD7t7shoHSXMW0xcOlEqXFjo4NLhOTBO/hZ1KxEr+YR7cZb84b2
Ut0iRHznePrT6k3X+Q6XjFBEzc2zVWYrmTPbwi0Dy77Ety15N4puY9wv2Ezh6BqOGvAhM6fXLxj9
7KoALQFes968uMV95S87a3/pJ2yfdjRSQTUZ9NVYh8EJ1nxfaRccDht9DfMFYN6wa2mKnb3RgYty
AEDUJIJSOuUPm2hmyllpp9OUp/HeUQHBk9i+1lVBb4ks89SibuKZLa+yyDiTqmgPeqkETl5fT4to
1+aJZnYgQO3kuUr16tCk3ZWRKf48iGLPpw7NbdbMDqTFAGxRLcw6nZGXpGXh4pHlS5MVlYqolIo3
fXYjQu1irFGkabWhkV3JLG/iZL0/vxNxZLPh+alX+wmFSPVBzexQWfSdKSzT5dgLG5ZXJYOoqz7U
B3mt0b8JSDL7qylK9vOEbwfnkf+M7TKOamZWh1r7nqJ4uagal6aifqVTxy9WlQ3Jl1IhlRV6XQ+x
LXvG0qLppwJQ/6j4Ui1FSVLEgksRT/2/uatKVK3H0iJ1/lSXTgLcNj26bGm3MY9UlCeVPAEvqz4Y
46dYkcICPKHnJZ9sRtj0w/jqDDp6Avqd4tAhqAWwO3chqB5cerdIHks798AXR3CDz2pRxTRvuRkP
RvXLMBfGBJbT9qHurlTyQC/pOdm+hfHgRo7ruTfS9oD6FK9KB4+sopsPb3UZx23X1TarBLNGKbY7
t8setMOCkMvpfee3DukpKUtgX2JLwyuyKSJHybylfKC9INJyeua/9UjT1Co1W4FdNlIZYccMTBGs
I2/ijOPmlt3FegzH1cvm25A8jJIJip0uTEXHFG/q7OWAykCgy2Jy0AczyuLmaR4vwXQ2wS3FeGsz
50OOouvqMBmz+q2kRbezchJ/PO9Vp23cYKP1tdNKKCDDplPL7d5a8zv0BvvJkD1eJp7xWRAQovzK
ruK90uVBLM27rJT2i3IJfMumG8ZDu0RSmsmo4z0lI2gp093YJq5kXVJ5sIlnvHSdZnWVspUc+lIO
QPCLimXyXkfeLu3Tl8sUxHgrqLoL6sgOOTjz0LuVPKbIrTVPFm61/vkROKbJhuwTAMRIVWNVByMz
9qNlR7PxdJlk5lpvJqWhASadHGQLBJP1lBdegQJawSnFsUw2XI/CUqWoR9g9NYbrtn5RcAVR1lJw
TvGkMw7bOFW19pZWHRRa4UVtfaZr822aakHyiCd++/nRMRivgKFbVYscCnvxs7j1YqsP+uWS3mMY
Jhu5J32cxwRc34dh0QKaKGFliFJrvJkzHjtbY9oMBTZhudfQgmFFuj3c62oveIRydmI2aJ8npEP/
BQ7xdLT8gcih3txoM3J4l7zON9UwPttU5QJmCWwJq4ySNrr4+Uj8uhXFSHjzZ/xVz7Skp7aB/dKW
M7eKU5+Wy2e7qjzHzoPzfrX5D/tOxyew8XkQuubz0DnQUa+4bfFST4tLnY9Efaekh7WoBRsD51PY
MH3utKpcAKH24FR3oyInrk1/rHr7XAr5tHgjMMduG6uE0O3YLZxbu/CnrnF7MP72nWCL4GxtbCy+
KnqzT0Cme5jMPgT+qydREp5fA55oxoGNOLbMblLJYZFuYz0NiDxeKHkb8WhrKLC2hePgUDGUe7x7
/E6qBHbDmzPjugv6CiZ1LduDXT9NcnIzmiLgRM6mwMbhKfiqs7yCqSiVFHTmfJXVoErOVcGmwBPP
+myTKnPcTnhrphso3bKa3ZOlT13nrpOpfrpoRU1GO9oKzHN7xKNZWTOXlDjEEQU5L5pn58ymkKak
GkzJqQ4jepvAdo4gTt18sufUt+VVUCjDWVw2uK9malN2WlwclAZUM04TjIWotZUnmjnH+7QqDWet
6D6jZpJ8zFKtrj/aKWgLRCjHvBGYjYBkoLxVABB4GBvytChj58ZL8uW88nmyt0U58ie7kTJwbtmo
a0Zo05+B7LvPLEXxzks/WWmCzZiN8tcl0jgE3POHGTtY3WheD5yuZbqbRtstG8lbFNNV8Po0V1SL
Vr1g2E0xJ44ANuSP5Sh0PYXC9Pp+rcIqtdyqvmuyQE0uQaTaPoy5OxfWis6yLikPWZsEZlv7XbEI
/OFkZcEmm3HoJFMkq96UlsrKdVZjuZU71NJ4FAqzltIzMzmgygx2ecUtzcUrHVGHGGcrYRuoG3Ra
amSl8X4CplFtxH4MwqdkFoHfcoyNDaGrieTkQGVqwYDc+2aPUx/dvectjXPqs0FyCUBqsWzP8d6Q
hpBkXxrdAI5mGpjWGMzLO6MSEcLyvoFxRgulaxIYLJKDgtSLO9SEBPoUp4LjjbMAG1XbsTtma57h
NdDF+9Few45U4WAi2V8o/mVa2oY98vapNZQC3RJ4UOpjMCn7rCzdWK58PflSLYCwGQRHEk9J28+P
xmmrZOlie9hWQ/VivXOTuBB4B+e0YJNeWiH1czbAhtpkdsmi7PMlv5uXLJDrNREYE28VWOfODUVq
jDHep7UagADSN7syMJNFsD3xtMP4N0X8amm3APSi2+4AJLvK/n5+fXkTZ45Sok5NUSy4w1DwMhtV
dTvOJlo8RM2XHN2zndNxu+igJ8JJPVVp8pA78eAnUjX4qZTbLkBVRNXEHAWx7dNtIpEknWGmJco3
bTs9tGkpMB/O0cC2T+uEqJ2DxO+hanu3dlDNBlCWSY2Q3At658f5ZeDpafv5kfmr1WobFsVmhDwn
+IrMwFRWv08eJM0WVKTwNLQZwNEIbdI5qza1WGhd8bD1vVONS+BTcfqw3dTrqNWj2tUtXsflu2RY
QPcu6yJcQd68mWvk/2Xty5bj1pUtv4gRBMAJr2RVqVSyJKs8bfuF4W17gyQ4z+DX30XHuR3asFDs
w+4nRegBRCVyJYDEypVOwf3eLlscsvP6xV+cNhxUH+yDrV5EbZVlA2ECeD8YJVGz0C989kPpZBtk
CwO4HA22WVmp2W/r5jKTOVS9QLsrGia2veGZpuE17M6yJTKeYBoPyvNDNUC07Jslft72SIPd9arp
2WkHyitEzVQVkFV3LkHXb6S1DfPWK6XRZHqgOYdZ2uBTSb9XyZWX32/P2jS0ttc6vBG578DLM5Dm
UdaaLgzrumESA0j1mmiHdP3UdIgENZrPhoNTdscROnGloixM/Oru9k8wfWX9aa+AKptUln3ciktT
9T+qpI/ULJ5EO9/JYOuQbTj6sHXNX33CEY2XZx0WoLFfcI4OJXXCfHiQ9XTvxd/VVts70y/RoBtP
6DZvOfjMQn6V9TlrcdWkh25Lcc3kodqe21hNXVqrh+b1X+iLcFGZs0GxM42s4VZVxE5WASv4vLRE
lHG8VqOApN8SfTJ5qQbcSuRJ0JCxuHhyXI5dYldhxtb74BIkx9teZPiEXiZtx8Sd0Rolu5S+h/hQ
Plg1lAjc5nB7eIOF9MJozvAyxZo0Q1JlzcXNLpkJJE3trRUwuI5eHV0rC6pMLdaWp0U0OPV5odbH
frZD5qWf9/2E9dOvQMAH6DV0DLtW1+C+5HR3S7+lhm6yjgbhgSgIVUob73ZB7oUig6I1q7N9IU4v
ksbVNMnQzwTvCzM7xATsRnt411XVh31m0UDbpBwPJGvqoAiql07hMsF6utVg2eSVGmSR56Z24NHi
gmKhpyUtnuhkX1xZ7cvZ6P0oRqidQVJSAVeoVI4UuOoHwpMtmW/T5DXU5n3r8ERiuy3qz37/j6o/
DuPP20Y3DK2XPqepP4PciKGnCfIFXXFIqvFhFPbG2c+AJr38mXZ5SrNyFJe+pd/jeob6iaLOoc4Q
E1TvbnV9NWwrehV0OlSsnUSP/bF8lm7I0uTgs8e+/UGyH4zu6UaI06ZeAV2WcYHqAPh/Ys1HJ2lP
xEJPk35LNN6AXZ1blRGi/MFBblQtydPkkI95vqd77Trz9ZOvIg7aZE6J1WBbcSvnGtvLN3f0w7p3
Nrzf5EQactEgsLf9EWwBNA4+Zgk/xMI6j/kW88/kRBp2m6Qr7XnKEC9nK7TcIpTBs5Ncu2RP4cpq
Hm3XTemYLUqskQdBc/Gb8zDtPHHqpc+yc/GmNzriUjjdkfHiHmoJESnc0y746vyqtmRVayfYSrgo
oix1Q7H0D6O/1U3GsLA6x6rIAp+UeSkuo2qvvcgOHuEfW7QYuD17w8Lq1c+F6n2rlLgEJatUyPiV
0Oeg/MrQy/X2+Kbpr9995faSgpVA13OanyJ54UJDTVkhBIWjfcOvn309/MiaMbcLcUk5GisX3nFe
1ImgR/Tt4Q3xwNZAixawscgZDv3xuIQ4SB2WYouAZjKMBlh0n0XXTRdDjzI4V/U1y6ZTwd7vm7cG
V547SYcHcdzfnPaxbXPvIPtqqzm5ySgaVIe5iSu+dM3FtTx5JEPsnKDo9OH2zE3+qO2zZQchZVni
Dodo9i1reIg34CJMm/i+y7cu/m//gD/KoFE62Pe8x1Y1zEPE8vhlCPjG9N9eVUfvPMFsvyMsUOLi
N7KPj0oo8AWsqnSKU7bYctoVc/6oh85zp6YuWuJcxrq76/BaOq69a8atJzaTgTTQikRlAdi01n3X
Bc0vYYsiCUt0Qru9xKbRNczyJUN/INcrLo0llnBq2PfK2kO69vgf9dB1OU14Omqqi5y7J7BN3lXk
um/WGl7VzKa68+rqMufVxW6CEEeF6PbQJqfR0FpUiaIlZNYugTcdFGSA/fWv5LtCsKMTqzo0jJnH
ZMCZKQn+6lyhQkrfx0G3i33zRxV0lXWtVaOw9VIn6jjM1tdq+ksxtSuL5uiEqsZakjwb5+ZSusk/
IqEfl8XxDtzqg8Nt4xu8Ue9HEYPMMxQSL5q9G6cHGrteJJp+41RmGlzLSJWuLO22wJXHKvysizwr
t8ejUKXYSpAaXEd/MB3RetdOlGwvqEd7FrI4puX4Vfn1RhX324d6R38ZLb1xDuq5ay9CXvz8Xe49
ls5j2iKb8wRy6oZ/GoykcwVwEkuHZLEQM6cmDGh1qdSWAKfJPBqy+rFHd6ZpaMG6qUJUHT4wcOcC
Jz3e9h3D8HodupunLABtCEe/LI5kQg+s6EJLtPuivF6LXi/jgrwTgWvmztULkl9pPYYqXzbisGFx
dV4bGhDJ0rcVMsiJF5bj+yV7KeqXuXpo5xeVvdw2kWFxAy1sSmlPy8wWPF61XejE5YllW3cS09Da
4qZc9dAMQ2hoGISdGffoqfBEcdg3ce2UwyXvklTW7aXkU6TaBtnkrcdn08S1Mw7hLEi7BIYvKnEq
My+S3tap0jC0zmYjie8tk8I1sEBea1LJuXf8fbFMZ7CNuWLCJbjAlqn1oYEYZiht/uW2sTmO638y
MP4oKGdV5zalA2Pz4HsNNcT0Z2PdJ+qbF39yanTA+nj7Mwa86hQ2K5uZJEXTXmiO3bCfHiVD12i+
JRBqMv762VeXEaXiWAbZ1F48XJJZ64Ueve6b+PrFVyPL0otdFSCOzRB64qd0enC3lB1MNtEAmgbO
IGaStWC8j9+KcQmOSW6/E3gd33e60elsTWp3uDLgfMD8TzH74A7fy2zjmmOau4bREqnQTCYYWtCL
1T507b2aN14BTENrGEURcC0XBYsnTIS0R1FW9T5XW9mOt285js4v420LUe4BjmglZciRkvCd/NBX
OR7yyo13NoMz6jXksk28xmphmwK8k7nj982wL6Hi6GXkU95wla5mr8bvWdlEXvlN7rT7H709MkUn
WsHuIqhDMvyTdCzMiq0K9TeNgubHa/x5haO0QveTOseOio/U6ABErXckz/dosXkYfd1oX43OaVZN
CwP5HyjyLk2HDp1h0wX8x44ggOG1wyTPm8oeWJ8jw/qV5481G8Nhs5TvTY/E4NqVjw5JMpH11aJt
/EMqPjI1/lKlF6UoYL09fdMXtOiYxd6wOmRx4XV2dPxD5j4u1A7LLe1h09pqMTKvSOzmHLnbbvgx
9EsW5jbdxX2GdbQg6VRlYXlJjE3Daw/S/UzlloaUadb6IQa5CF9CNmG9DEcNQa+cbCsxaRpaj45l
MWYsrvMLq6buYBdnNjT0cHsxTWNr4XGc8ORX2j3OGejcufAxEnkT7hpaZw3ZPh5x+qnLL5nqmtBd
mbeWRzfCumHeOlWoqJRv5wJOiIxqxK38Pm+mfSbRqUIM8k4uCm3h3ygFVISGzbTT/fROC3Js6yLN
4X51D2JZ0R25VWzsziaDaKhkTj11kz/kF46GoFbj3NXLsGEQA+B1ZlAwW7kFgkFxSf38rqHP1hKm
i3+ntsp+TONroLQyd2r7Yh2fXFh68BMeNtbjEmzdS988AvhU5wdNvYjrAA+WZ1apb70ln0sJ+jFP
9jq6hs9YeiVJXBT/AKffVUIEKt3Ur9sgMs1dwyc40tB54W528WMU8v8IgjO+tgFQw9g6OagMWp8m
Eg+tcwZtmiDPQrmUD6nls50f0PfRsSd2G8AnB86Psq0PnRe/L7tdlFyf6k0UiEdsW7nIaARWel8l
77N83EiFGcCkc4QCN60ze8TxAoWS7KAgCdgyJ93YP02Dr8vx6nQRWGK2MhtmV5Kh9XPeVcdC8Gpf
HPiDFWTHrcoSlV/i9MssX/p6z60RxtZAyovAGrxkXsuMuwhtdO588Dl2+TjTtk7f4j3uu+uBYsiP
ti8ei6U6qIbvnLkGTzwblo0KGuxDjTOjP5hV0GvSps7p9uxNy6khNLV6h885DJ6n8sFX833J9+1x
OvsnW3iSdlaO0v08jzJVHGk87/OSP5g//dqxs50BnaRFw7r2yeJkAzuGqKKTfigby6aqgMo8EyDK
ow4DIfcx8MZPt+1t2C30ngiVTNI4bePsYvnLMwp8PmdlJyMIEYeE71FnwwWAahBdvHgQfu62qGN7
73ovnLy06q9901/d6BX641jNakhmchYKskH2lxQ9qqVNoVm7S0IFk9eQShIaxwvHuav3UUtgBY8B
3dNuZLWLhlTbqRdfZbK7cAu9xkoU6Qq20yM1lA5Ztyw5g9uk+dM8i0NXbiUATQ6jATRp5mKykkRe
evI5YYc8bsJKHKyt3LFheJ31Y0PegQWdn11Gx4FAdR/nYeaN47lpq+Sud4ct4VEDrnT6z0jZzL0a
16IinZ5qh3/w/f4E9sy+KKnTfnwnKCFXjy1vnvv0MnPi3luu/+G20xtipM72aSGgNNtOkF2WBLLv
WRllyT+3RzZZRUOqiAufgMYoL7L3oyFOjqrsDtAg3vBK0/AaWodm8QMEA3mB2BR6EP0UjvWlX15u
z91kFQ2oWRmjoNWGVWpSnuzCPgUu+3x7aNO8NaAOyhd48cVquukR3n8cggt3tiqtTYNrULWoPTSq
QQTuMoiG5TSau/TU9PPh9txNgNLwiqbgnd/4CT03rn3fQ1mqzvNH5a6KNbtel32qU31c4tOsqRco
m/D5MzIm5MFCb7GN44xhWXWiD55MvcxeIzxCpQ0R7BqldFaxxQI0ja4lj1qXCx64rbzwKZbiJLpB
eQW2cErzb7ftb/rCui6vdihujZX0u4GcCzY3ZyFQQhfb7talw7C6ep8DujIpunIk53JkzysnmFXy
+xg8VPlWz9PVEn+8QWBx19/1av7Z4LaLm+XtJa0+u0XkTB/L6V1jv8+sXXVi+IIGXOEtkJEYRHeZ
Bj/qfQIiJsJ/U+0hemJ4DbxOPU+9dDtyZir4lnbf56WK+FD9LeL4sG+JNQRXVVUXfostkYPpGZGK
dlE60V1KWZi/BmC+qAXBJmgvMVJhuZcemnKr/PZt7yF64wNvTJthbDOJx7xPBDnTrn6h3V3T71tZ
KPD923cU9j5Iy08wPUs+27M4CuL9jbT/xnbyNrSI3v5AQK3Gn0bEHY7X36jvUcw7C7mxnbwdlgnX
cMtKt8vqVEIAo8oinF9DG1oe8TCc9vgM0RWVMl9CJQEEZGh4xKFVjEdWiA13NM1cQ2wPfXkCSTKc
0ErnmizxEWfvl7jZyv+YrK7BdfKl8oOYI1dY9X8tbvVQZFs847djDdGllBboivRTYWUX1RfHxrI+
ybR6748kC4M0P7Yx22khDbD+2POpSUFuYT6aUDTOc7KgnmtJNg5/JlhpiO2UoMFAAnIGB/DBcsVz
sMRR0bVPPFefbruPYY11/k8M1fkp81tyVnZ151r8ZcmTqIztfb9AZ//Yaol75PnwaLDkD7WowmJJ
X/xkRrOYrXST6RfoO69tdQ7KrchZJtM/EqIpoDc/JbG3LzboHBQ7LZva9RB6ZiJ+Kav8LvKtl1sD
AHT+ifTipOBl0l0CMoCCidxNXO15nfSJzj3xapmNJEWKr1fll2yYirBU3d+3XWYNun9u5ESnnPTS
UrXo4vYytOmhtisRZmhCCX3iIyRZDw1nZ7+yt9pDm2ykbbpT3UDpPQeZ0Q7q4Ij36PaQiK0SUtPg
Gnxd6MCgEm3Efuss6mGA2Ot5IMX722YyDa6Bt4x9VTQWzjtzGYRyck4QQTreHtoQF/5goXSxiwyo
BU7Bmhf+JyZdWEM7Fa0Db49vmLpORSlni/aVv8hLkzdjKOTY3edDk+/bsfTuBtJrm4SWCJrKn1Ah
GURTsNUIzDTx1WCvzphC2Dx1HJucvXy5FHPzdZmdDaKkaeg1/LwaWvb2KFXCgCj+Y2b5C2urL7et
bQhg/vrFVyNzWviBzb380tb3ef2F5EfCf90e2jRpbYtNAjfhoqMYevmsqHjs+u7DvpE1XNIhr1PI
SiG9mn11J/boopjn9sgmc2igzFBvnYk+yFG/+SHOnjLy4rUbkzbhRoMkxFmmFKq0+cWvnln6HFeo
o1JImiUbe4Vh6jrtJLAHNdnEyVH6Ox1IYv9QtXf0Sb3rBkh0ykmSUexGGZOXauJ/LTg6RVA32qo6
MM1d20ZL5fmJixd+5Jj6Qza0aBjucMjQllvUOdMHNGxCw74f3K6Tl9imkfCtwxAkkSvtwy630Zm6
TVtMo0uR/cC9kJ7nZBkfBqi7Hhy32DrMGNCks3WzseGTW/22//NcLw9T0O/bK3SK7tjUtBlQBHZx
WYJOV+owcLrhk6ZJa0CN5Vwm08LBUpjS94FP5VnFZb3xFPK2jLGPp71/xy6oU0uX90F5sSz+kKzq
ROXfpPCimATR2q7LpeIwoow26DYY0yYv+gPCjeNyhSy6N/nhlFpTVBfj2e93UlGITmGiHBRMlcNN
WTteIXwL7XpZ7ctbEp3BRJvS90s811/69Oi6OPTV93L4uQsAOn2JTjIApylBfS4oXTRY7m0yvAPB
eefwGnyLpmFInVPw3chFkQcqrm66b03dda1fbYAMkx7d2MZxY26OkrMXoYBgHmw87Rhcxl2R8Wp4
sLwdy+sneRlHkUdOx4ZTP03xxS3VFtXbsLHo/KU+nzkfp9+74buaHpeEhM5KCdiSjzXcZ10NxAFz
UJjri+IyeKd6gkLq+CEto3yoQul7h9v+s5rjjWO9q0F5cVMRJG6D67j85FrtKaP0tG9kDbM+DtkU
JzNsuyAyhHabo7OhlFsSQoZ563ymLEjbhcUxNi6nPcZxdWjQR2DXxHU2U50GUMiv8Lie0PeFyw/V
uJW1MdyhdDKTVMQhboJJ0/a60IMKjqR7Svnj1D4uxffbszf4vc5qstiQDxCxkZelm++C2UHTsqyF
zF+wJThgsryGW9Ti8gkFIFjX2udn0OFIcfBzdPvct3XpBKcuiZdCBHjlcdPxByTAPlvFtDOj6LB/
BwXC5qqrXURLyK5+9Fh6x4cfsfJkeNv2vyva30CTTm6aWYy9QxB6Hu08/dZCEOMQ9EV+nFRqhx3P
E3TQSJoo7+g36FmQqImxHdA8+Ym2b3lUjinos03wDcVYW2K/ptXS8D0KUVWBDxS280+ryouQ+/FW
xYUh/jkawjMrYKzIYc2luW9pxCEdSaoHFJzv8wSdEtW2mVOnpQSLM0El75IXEdxuOd5eK4NhdMUk
lddQQWcojujrsMCUHbVsTNtgFp0J1S9j5dIGybUA/a/D9ROs8r/lPL/L3WRj8zR9Y/3/q92NOrFb
1B5Mz5dT0+aHeTnW4ucS/7htHNPwGsZVCdHLsQYGCfncNuc+mUJSv0d78A2gGIKUzouyR1ctjKEC
zqvu8kBEQ/ac8WRjcNPKaiBXBat5Rx15ofH4Uo/qgSbD1nXGZBhtS646rK3vwyXROfleTjl0Cer5
JIr2WE/ulpityToaZlWyDO1IwAdqrbg4S0GayC3G9NGCUMGGj5pspEFXpKzOvaaRF6UaRFeBWhgW
snyqd35Ap0tBcCuXq5japcMhLyw9Ph+Duf3ntnsaDKQTptQwKelXPTJh8qGiFHJPyDBPd7cHN5hG
p0zlFU/HKZvxnpjOYVtWZxRwnm8Pbbo46XSprPcHYMuyz+7YRGiHE40pmsD0qI51C/8x9nAgWNLI
KkqIs+4qO/eJTp+y3CwgeOLFgaBvDkjgPkuv2HgbNa3DasLXUagfPB80JJADYgqNRZ/lES8XGfK0
TA63TWYAnM6fKgOV28rB7VvSu3z4WZOPQxKiE8q+WKFzqKA/BL5ZSmGcwQ2zZorwYL0BMZNxNBRT
C9ofSE90ULaUx1m0Z9Ijcd7IDV8yuamG4BZp6wn1jt1D4UF+/1On+q548DoKvvZtyxs+oFOpSGpl
SVGUMA2EBR6Wsp2WEBLn8u99w69n5Fe+k+ez77RWRs/OTOooq6zxMJVyqxTMNHktrzUvvhimGuva
FU0RUpk90WHeFyB0/hRDRgjKAthfZr6EfuJ/Li2wzPdZZXWmV1YZa5sskOfE42s1/bKRMT8L6e9p
FutBP3w11qvBO9/KqxStWs5W1X4exzlGogbNZvbNXNt1J6u3kECxc4hn1NAxaiLKt1gqpsWk/573
SHNpTQ4M7onpLnOKe8faEtIxDa2BdALLTswMqfKyso92nH2sxvzTPoNoAPV7vPzQNCfnjDY2ZMPr
5jTOzhab3zBxnTQ1Q8IBrBRMXKgAah9FNE75vqiuU6YS9KyZWZWyS0xskI3GU6vUcyeLjc3bNHMN
mrnPrdiHHM1FJc53KaefLkExwm2bG2Ku3n+Opm2neIo0nhqcQ7DKtzrWyXV2hkSdLiV5XjW47tKz
yxz3itY+yYd6WIaN11vDVqdTpWLoHvRViWesGj1TeDceY7/5bIuHcZ6+7jOPhtGqQl4AlGdydpX1
KNt301L9o7qt2lhDdkNnStGZjhb3cO+RSEie+sAdIgj1ov6JODXEu5ck4vn0VzONuxQzfaJ3oEun
haqi6PFziPi7HDISkiXeQO/qjW/c5HXalEsKJxcLzh1OjXYY44GSn3b6qSxCsRWN315uW2dPNXNf
oDuFT84Q1DkHs38qq+BS0avy09Pt5X4babbOnwL1ziGjcMg57kj3FWk+KIG0+Ry83B7+bbDZOn/K
HToPokyrNw3NoQ2ssJvJE9g2G8Ob7LP+/9Vu5Uvfsr01DKFJ1xODMMLo2h8YXhYo+oLf/gUmA62/
7NUnFFoxel2FBG5ZjuhGgmLX58Vdtp6lTfZZv/pqdDLbMsgF9nKVeWEtpl/x0B/R+mTjFcY0vAbm
bkbvSN4js9MPIpJVee2zAZoX3QaHx2QbbdOlAfOtmJVrHRAPRxGcErnFMDMNrW26zSR72RYjjgog
Lk+H1rPS+M6qY/X99rKaLKPtvO0IqZ55abrLYnUnJAB+0Mw5VZWzkXt5uzWI47ja+LOw7LxdZHzt
jv07J8pP8s7+MEfOqTjxg//x9o8wfUXPcMdIGYpeseD3V8ghP6xf6Q7Oqb0Tm19501SOo+e6iegX
OBGLr0v1TEYV5nhdnrbyGMafoG31jd81RZD85yfQI8QYzvaH4bAc+zsw2r7cNtSb3oSfoMWJuKYe
FaKPrymKpmVWHshmwYHxB6xmewVhlsZzNdbO/66BPP7/+AHrD3v1kRScCj52Db/6Qh2XOH2X45n8
tm1My6vFiBI3lAqi29Y1RW1AIFGKHAXVVvQ0Da5FCM+V/UBH+I4TP9UVGjiTF/SV27hOmAbXYoTo
OzEKZgVXvzs79ClND8OuFshwGA2+TKWFxGMvfB79+8bUizhk/uRmfx3DzPWstVfNeHkRGb+iNK47
TegUfT8RIU9B4lR77v6Oo+euFzuoKLhg/LfLM2W/m8hWZemb5x4MrUHWsd0OWvZVfIWih0zOYhbY
XYax69pT21QgG3uta3fHbkqXjR9jspeG33auimpBGcW1KwY0I+rdD1PqifvGK73TbRSYYMzWT79C
mN9lbjEFCUcozT+yQ3Mno5SHKH6K8Ah3Lrderky/RAMyjZ2ajEjA/Bc+uxrjj+MolkUDsrLtCWXs
Ob/GcjnOsZsd+KROXuxHXhLEG8ch00c0QKeW9NEls42vgkcs+IpuhOGMWkjS7otGTMN0Xw6FV3hD
fB2Dc508Z/nZ697fXuLVxG/ZR8N0j6rwcokRi3z36PP3JN0Y1+Q6eh67D8ZqmgsHcz6lV3ZYzjJC
/cT/q+voGe0YQcOhBJ9BuGu7p6TcHe70fDZx+9S1E2n9F15ptI6GXV9O9jDGiXWdf1snO8ko80NI
TUfsqM7OFrHf4Jh6ChvK7TVkgLC6hZAHH+RUq4qh6d4eJkVOtx3IgF29BcACmlozFMK6VmkSjX17
Kpv3/mwdb49ucE89i+2pKqGtG8RX2VjpuVpo0h5GlfEturpp9hpyrdZFnXHTwEvxVlRP+dnC20VQ
bBVxmYbXgDsPPKUpSFH/hQuZLKMBd5yclHqT418VGhCOizg5m33WDEPrCWyU5qVJsholSJfIn2i4
zFttSg0OqZf/LlMWQPM/hkGope66JHuGwI7zzu4scHPIPmEAx9HLgIc5Ldyq9v0r6mnDos+iJf15
2yFNyNWT2CWZEqfLcGoeT/X9ersYz+p5jqy79XZBNqKnwW904X/f9QK3L1Lr2jsR2hY4UHL39tx+
YZp10V9t6VQ0qUqG/zP0erDNNjQTTH6j7bU1insaZMmKr57tJnbkkDmgj9wtuLvzAxpaQaBhtB3S
4DqgZNebx0gWO62iAXWSbIHw0IjTW7lEmSuOrFboV7wVh02W0cAa+Iz3Wd8F15qO9wF6pQib7bOJ
ns/2acHjjiNCJqSPMqeHsPeuTuM47msvTVLNUg18jq8lH60v617iXwTYN+W+A6wu9j+LemIlykH/
4+X/N65oAJCez86d0ZvEMsVXu8mjxqoOc0rR/KY63I4ChjCm57PLtvbEWBbBlbfkd/+JAEVsVH5N
N4/ehuuEntPGId4qUDHgXdOYsEPN2xKdsZr06AxlEg4BOhF5mZQbP8dkLQ249pBQ6lsjuXZ11j3J
wLWeVYWrTFnNak8GHb6kQbcufdVRq/Kuc9xbd1kKFX0/cOV7p2l3sZ7WspV/RzaRzfEQgNxzTYI5
SEI2Fg0wjMLGPc87GF8Dcc8X122n2LnWbDn4NjlS5oV94G8swtsrzvS0NrPKVMSTcK9ewiPSveCm
/Y63ziHrZOix4Xrbc99eavZHant2LJSocufqNPUJipBPqo7vikV8vj3828BgemobDSq54zuwUT42
oVUm91nWH2kg7yTZElY02Wn99KsNrFtSatXT7F55nVhtqCCgdxacdHd2O/oXF0SBz7VN810xiun1
wnHPnNZBkdQ1sfs4TOLJOSaW+KZovMV6M63Iume8+j3UR8FzTj3nyobhDE4R+usNT17bbCz4Osyf
FzzGNWzTIOmmTAXOtRzt6SidtDnFcf+yb7k1VKPzkQwqlbhXxdidk/xMAvYxmEiIe9/G9mayjgbq
rBkGSmrYf6rH4FduZ+SYTCVoh6zLm42M/e/bxFs20pBNRyKs3h7QgVd0aeTbH/z0ozUsIfSBG6YO
bLh4/deVbuc3XljIY86+1dZxoirCC+9dT+mhd+YHe6iOrvAj4UBZUDwO7pZM7O9j6xvz06uO0fkv
rYCr+Ooq+mthwTcSJO+g53rMQICSxXBfqy6Lpqb8bLPgKNBYKLJm0NIy7zAx9qn2gnsOBaXCZafb
6/42Hwt5NO1owKQo+m4h9XdGUHN6qOakugMLTv3TcWZ9tRqJRulDklt/zdC1voegfvoYI728yRde
Hewti2jZtgRXzn5GIf/JsRvSDiipBVW0eeYooJ6CM6dp6rXofczBZAlTx+1UfRR5zesfQRVDvzcK
eEXrKppoSRVU/oNRin2PHEyvgPaTvKYOwsY3oep3pCuvtjNHtT+dnNQ9ub13cGkRWVBsWcY8Ktr5
GO8rRMWqrCB6FUqG2afDCNr03zjpnOsCksXBFGw9ShgCiV4j3SwLLoY9tutwUT7k3PEziBsmZN56
1zUEdr1QGufPGA0LLBBrsEE9SWf6Sq34vijtMHbbQxkHGyHF9EO0oKVqO/UKK47hoZ7v5Y/NOA9t
huZnvdt/v40PQ9QKtKg1FHbR136CgGI7f8X1yebQ6Nk4hvym2L3l+1q0qsCXre1ugghgm1fhVM6h
931sH2jxy+n9y8AgUFscE3ZP7I8Z/ciyv7O+PAZ2Hi32XSKbSLbnRETgXiHh8b3fRe5C+pv/2/f6
WtVzNbeYVdr+sCfks8ROz9Prq9FRPs+WVCoRNn1/V9YWODv+RurW4Ax6dfWcF041LIGNsW3+d18h
v1QV/RbR/3de44210iX+23oUU5YGoLk1nFwD8dEtsNFP3lE1dRZy+4fFptPU5w82EyhhCJpPsSyW
e3SLjOhQPARpif2GPyjSXGm1VUBm+s1amLAXRyyC5h7Iv86MzFFXIVw/t80o1IaPmr6w/v9VIKKc
lmlCyliEvtUkfxNVZTQanRhaN7cBZtqAfO1YMzduXJZdjN9AUK+WhkmBtz/SqyhogrsgsOezhHLd
EX0O+bFS8RCBA353+9umH6fFD6vEIdfC4yzM59FHp7Yvifhye2jjz9ICR9BWlsVitN4NbR8tllM6
56Hr9JFNCdryTi/oKPJBugWLUAoJyb6N7dz0i7SIkmbM9WRq+0nIhyz+iNNo880XFtnwht9dE99A
gV7o7QbJUiWWsmCxSRxa1qHl01ebfqhtBgwg84dqWNcLLS7CEaz027Y0xGC9/DtLB+Z2NWmTkNbC
CX3FulPVd81BkmDrsfV3Iv2tX6adQxgk5Ad7ofiIj0IlvlgRI1ZUQrnFHlG2XbShMx6bYL5Lpw9B
/tHhMpzQl57+qpzPnDchVCJYcq69Tyk7o8VDiNzKjKaEIiLJ+9tmMKyt3sGgwIPq/xD2JUuS6kyz
T4SZhISALZCZNY9d3XV6g1VPgBASEpIYnv567a61fec/yzbrqqxkCEW4e7jTSRH8hZ7m70a2503+
5+P6Wdz/19f/q5LseFx54Vf8cls+6f3V90XVjo8M18HN92l8yfsXjRAf/ubkUlmWVqX86fh7sd6Q
bKwMXc69+vp/f9HP+e9//S1/1ZySGpXHbcffYg7dqLyt1q7OqLqN/9V1/tsT9VfNwWYSU3z6/IQ9
TNU6VpqRyvyX6Ozf/v6/yorTFkZhweEl8cf2uqS3jKe1kQFJYP8VV/sv4DX7e/+8Y9a7Y2A7PgMR
KwbpOVhzqynOoDxIICb7OZpfCjGE+7bWq7nJd/MfJebfrt1fJeYwQ5ofBwEzqqdz149VtkEd+Ov/
vvX/8oz/vYRuR70S76e1r1xkK6j2vShZNfXjfxlX/dsH/DXu9HJS+ZbmHh+Qd/9I0ooqH9v/eq7+
7bf/VUR6yjhD54TfThdbiS00afZfS6eIdfy3X//5wP1/hzHXSKVK1rm4rKRYZ0+aFcuAO4GtZgdi
pxzc6m5HN+yz86/Lp4WZ4uoMz1BebJ/Wm9Tagra/U2uJ7osmd4Mn5Pew59NI7yETtrYfLjObsaXx
Dn5nFeGfdusMnBlmKDfy8hL6bOuy6simfjnqVZTS38+bOiYDDXa75KbuRqozmOyV1u76Ym0yyb4R
ek/yb0skAMKqg6sFygPsY8p+qUyZwqqlkXRN+3t2APVzFQjCEgTzqDDa/U42L/e71NPNjVhV7Q1c
Q3W7bkPZlBvCC6Za59Tyq89/LA9TGtLu7Lkpk0cVdSDivWBB62uyShncFYsrxNwDPdb4e8MnyzfE
S7f7C0+XrPgTaIvF+NAh8EvUzLklwV4Y0ytcXGFWBTKXJ+lq62Qohv2sR7uz27AnvB9viZVtf8AT
ikqA1O4Q5NdowDp3zUh4YB80w/GCcsYPWVzm8vDjUaXcQeBZT5Tt5SVzZLDj+fPwnmo6oNbvldlD
/JrbcsYYHArSPhyzKbu0Ep7o9LoPa5QXqH9BFIhC7dgbwZaT3+8NVjPKOzZB802bOUnDXq+alipU
e86n7Z8jWdGcVJlLOUJBlI/t3dSHfPguW3TmrBraqeun84JJGqM+QSjXcjVYQDdvEp5U9BsVzmDs
HkpsOuDUG9pwIZuZQyNdVNrUmXMCKpYZj9PSVcA75qKmtqfJ99XRYfHVPNhuGiqW+XT/U+YykQqJ
X3aezyGmn6nwGTdZvMFmrYj30DRjqTY5mWmP6msQwSI7HrzjgX7Dz+NLYiWn65WUqejeV0PJaBuv
hEqeIqU5fZk7H+hZZiz7KBzneOxl2ltVzeluxFDbvhjHW9VhJFnqWNDenmgvO1J1JpH+posePjOB
uTGHRXuIyT8TzGhGeHiuA39S3G0Jb3w77/JFdGGmt6NdllZWyMpOjzfLydDetv0mxp+uTGR8O5BR
ii3Dsu0tFkkTudt4HeBt5+rOIZlgB8HhxCxqu3WbelrIkdnzMea6vUoQ8b1dqUwMfqjSKQn2ZZFm
yv/IstV8+xyADbmbc1ZMtLJtNx/wCpdbhuJZdnjTniGSKeOXkOXro+8FPCEyJ6DNMtIev5NyIFOd
yi6m72ShydiQPa7Z1ynPSvWjLbNOrlUX50i6K6TVtwryoRXVpY5pYUsoezUZ1hOWDjqHDbKy+Eym
hZR/qGxOtvhNjFzBpivNC1Ui3E0JWtyzUdHlal/j+jJ/7vH+mrgb5Ms60XFpRth683O7+L6/aQs5
8utBJom+a7shCT/HOU+yK+tnuX5Rsfzcn13KKfGnDFax00vXC6r/WYs0hGvRI9T9Msx6AogWZ78V
cB7Z5FVK5hEBEM6ZZoW77FKRsZsfdqvJaWdT0OetHAbUve0Yuz2ripAc9C1TjEdZ0YklmPw+i8Qb
FjBTule7nHL+uiMZHXlewGXdfrVoZFKfeZpN6o3gW80nIkesxjcZKFuPprLojqQqrejMLwbfseJ5
G61Kn222R/tPW+BGnbldWN/4oGB5dLKefQKY1KoJUvx2jP467MUo00qNa9ee6ZGk+dPQY6KZqgLB
2P3NKFlvUvhOzF3KqyKbZXIXNcJ6/qQ+ZjFiUE6wRgSDUdF4xMgfj61P/buQgChDZS0byxuyHJge
gP+vj8sGSEdWJneovpej24OZLwvyIgbZxPyAVWCledKt9+uYJO4PbnCyx4qmmKtsNU9mQUsZ+3xe
9qp0xhLE0WZkd+oO4k8t+zMt9rlkl1bkLXlyI/QWFOGLeh9aODLJPWuGHLeluHKYQebL1ibpPeuC
Snwt0lE7AmmAJfJEduzu6Hrryww/2ZZpb9ZadZa2r4vz3jfIpjzytF5LAC+YzlYqM2SnGumK9gbq
LDj8VaNnMN3jyaYYnGiZ3+l1ayMwLD71CTuTIvrteuJkjG0jxnkiF7zKbRmrctOxsOc1dEd/vxri
a9i7kFfhYLeVkC2DKghLCPSLxHHGX7Bmi9ynKsK+d3/GY+jtMy1d1z3YTvD2CrLAeYBT1LDo2zAs
criPrTn4hR0lURQpjBLWlYPlh06xtNnu+41rs364sS08yG/0EbrpFve1l88bhM2ZrV077P5PwXOI
z89jSSVrzDqj4FVrDsVhvfcy33Sl5rU1p0PjJGdXi6Jhd8+8Bfd6o/KF9E99Htp4phKtwo8gje+G
2osR16xm2BdBOBEX2Cf91h+2HTDebnJ/Fom38tQjXNfY9URJUchHa0FAVziykLdTqxWb5D+PZUH6
yC5a2f7QfE+mO7bJlD9O0wgzonrDSmBy3SLSVcoTnTozmmrIJvgBwoUXuFLVDSuzH6QQdNzqNoFB
t2vSPtHoRahalHsbkyzM6jQXbBDhErv2cPaEklq4GiJhvdzkZFhiXxtvXKd/0YWte2Nja/1XlU74
H1UfMwU7VZWVY6IxKwIQwfhjJte+IwEZPxPWBW1Vha6jj7Jha9eHcBrZuIr0NNiBJdhAzpz6VSCM
+WP2YN6uzBJURXm+3veT57RFzVa8GypXdjrekeKQmLn6hGccEffHbgaIGsau/8L86uXLsRXxaGKS
8H27pFrynZ07gVP14ticYueuRDTqGBtRFPsyVcwH79/zg/BM4w/iPv1RKNRU2aAjyOJ1ZLqQWDDc
J0RH1xOyJzDZhhlXBZcyL6eyJmWPKIcaWm04lV/JqRcwgu4QYcIacfhdPGqHo6RK887mNzNf8uXJ
DW2eVnGSrcbx1LNx+L0sB8v2pkAhknfpAaHMfZFrAz3nYTG49HdTSItVnj5Bt5Ff+TzqvDvpKdsv
rQ7rQ6q43+4Lkjr4AhUAlX1y56ESTR+8Tov4TPpYzkfThWXqrk2ryyn8mNC4xlNYCmOPqiuEZLQy
854Y+wyCNTO6HuEGlD4xMRZMnb3Cyix8kQGtuTfn0AVf2WWXd9tUqJTXDi2mAaKDApJmtd4tiVcJ
3sbl1EGCwrOT5IqLrxQcS9tW+RqESerMUAimatPPCZ7RwtliKeueEEvmZkyDdq5WNE3jcYXDwWJA
NRn6G2yrRfS3g+OZs1XbYzOoOdwGTcTJ8+TI8mZe0NXB5pfA3900/YrGMG/6Eq5/b0mBJ+7JLSVB
v7TCZS1Wxbrrw54mAvQLx0UqzHEfODq+23Tj4AH8Qt2RV3gSun4F+jHp1tZWl4l+xD2R2CfB+7rM
5xJ2w+bTlw8bzDAQKfWG+2t47vK3EjOi+NkraelXdHGie0CrzYefTrk1eV42rPvfUiYYhqXSu3W9
lnmRT7J29AB50KDGyja/CNtS3fi4Y/u13n3fdvaSaEqRLOzgJXQ8jAiSjljZSEFpPLJ+K5K9irw4
YAeSgUNh9yLf43IraOlTlFrlMIzAjVrxgjRqP8AJPxSRu3i8LOPc0eO1JI5llwQay+yrZRTc1xXN
u3K2eOdhytOj/w5s+CImhbP9+lAiMVeRoT8DXh7izgLAxKkszfWQY5NenOWuVrJc+WSj6WdX7Pmr
OHLlujPGF85PqU38/qKQ8Eb+CIVq/gXt94oYHE7aSJLGCuc6dhfUoMaTIHsuhyYbxHyUdcfg0iSh
v5hJF4Y6LJiWCWxuEpfQKqWbEpcln8f5pjOTnh77RKh0a0Rqoeet8zI3+Y9jHOd5hBEDVeMZB16L
OL9RLwgIQHIzS5ejWqZ8Hyus4ugJYUhkXP0lUQexH/OQ4GHVoSX2LsjBODqjOgW1aANDn3RJp75C
AmEmH0Yai+zLYpBi827Ukfrrqc2X5DsfYG7QAy20BdhYvmqP6e8okNHXJEuB+ll/vjIi1Fvblv0X
xI7RsQcZ2FJ/5cbR9m9HkX8iES1Lp+4+dbPsO+CQUz+8IvWg538wj4ESPlE6L0dWi2OBh06z6YUD
Ic1Dmc3oc3K/DTseKlJ4fc4PisTB0+h74+8pzwb3UWJfEJNSadiWNtOeDNlbVtKcX63cgexH7wID
5nOybOt2rzdVLPbaaxw5N3OacKbASQ55csVW+HKf2gG7di/EkK5GmzlOdbshyw4R4tGFEUEt+67x
Aq3IQdXsnsBtGN3+Vm7Y0a7nhVH5tOYdsJ5sxP3/3s39iqoxYXnYf6CjW/Z48lYxCAGXskWvAeEh
nCnSaeu1g69cm4Kn7DI0lEMlx6lXzR4H38KWSU3TftclRSRNMrYw2a5h/6HCV658Yn7HqSfdb4/O
Un2s68LDu3Hl6L/K6L35lmSEsZvctUWenUvofMdHSO+CfTu2uVTnDm+u214QauH5nbNHEZNqn2TM
f8+Hnt8X1R+O3yho4uVtd8zDOlQwRdjUD+KL5wy9GOBYOBjgbSLD6K8RO9WCFG816RxMVfohXcG9
5jFsZ+E9cfokl0yEV2XmbMX2LUnTebqLaD5hNzJ7zbZrscEMx19bhxsHsxeX86Gcq7kPs/x2tGkh
E7i0hWEz18iGEN1NQkdmX4dDzcqdSrBAyXeyBsvjpUhzUTxbjRwveMRjIod+QKKIlkdzbEtB5jsx
TUH6KwJIQKUVh+cPyS7cyeIor9F2K51gi8H0/rrMV1glNT285905H1LMYyGPKf0TuRwYkPVBTsmC
NwrWODkPF+aSMvxiLdv3M41GoKnSLIljvdAeufenNkAehGkjegx31UJSW3zbQ5FWGjsHwCf1d7g9
AUuu177001b1OcQqui4RioM8NZzww3qHrjTcecKH+XVLh5A/ZiMdu1OCHfCRN2OUgCG6CNnAl8TF
1Nys2yofc7W6c4KUVEqHtF0qSoJQzTDwEN9I9Hbjlcfo1xBIWdzLNhc6b8g2vmaq9/BXFDx97wcg
IxXM00MjOLztjCzwWhd89fpu40b5JzNzSF8rBLNwG06QIh/L0OyOOvK7j2bfORJObKg2vafZCXKv
to0VmY6Cf1kZOkB2GQZFdFZvdJiLl9auQtGbz2EqyHqIRenF1eECqtbrIvBEpxU6Op7yz9XVHl0T
3QG4ZNfBHDjym9XSZURhYJD61VQie9Y0JKdO2nOKSYihb12Hgv2YjUj0Q1/GFgiB9Tn05HiChq3t
TojgLtRWGe1yA8tiYeTJhzaD/KTdFaIlxoCh+s/MSgAzud07+8evbAyY7RKV5f/olJDjOLX+03v7
dED6N+IKsDIa0Gn2WFFWl1Qs/ViTSDITa0AfyybP+3bMhX8Z94Nud2PGMT7VEU5jfIDUAXtzeVcT
I3upXjMYMmnoYeAU5tKhvMLolO7xZhy1dpjxaFxTUfVjBiQDvqtAZaYiT28Omi5TVkE7749mglv9
z4we4/LAACCOFR609SZNpBBXmybzg5DAFieXC59eYFaZpd8L0B1b95gXx7yd0nwox7shs8t4rQyL
c1tHwaSpgPZ4eWLQ8E1TU8g9F2O9xhlJbAIXBAhIIRKVF9U2oF1SwKfUOBwVz1PUsFPc0MJ/V2al
9jZde4pNVtgq/cYKUzueUT9FUU1ZzM4bzEsxhDshhl8d0/o7gLVhv1vJQVcMMThSxRtAOCCkCJUd
QviNYUGpj2CsFw/z6DUuHFxb7WktUTRNhc10DHqN6PQYrtMyejnfDA59g693BAT+sIdHQ3MDuHKb
FuQTQBt8IDN5Ptj8qxyNBYDW4rRvj1cCKCLwJ5EW8MO4TtY9XT4wVRLqnzItAGnVCg0i3nQ9RFr+
ycZwCA86xXJdDwNRjRiO/ZtYlnl5HbtwkO60HkKH6/1Ys7kZXIZM61McIiKzmjld574p7Ax4tAnL
psADa9wejL7U8BW/bWkBFRZ1lm0hS181+uj+q0qYUHsluHdaV13eFcezhVfowhoA8Ad8IGnZG5qc
xNIhG71OF4LTsaZUIZ+rWZEe5e4XPkZ7bQjR8QN4pS3YCSib489tj2a5O4eky1EmrT94eyuNoPJL
ogGnvmdwo5uGRvthCI/JUOLuNWxM4ro13TbGqRGISZ1/xKk08pLTzWAin4syNbdiLSLqv4f9b3FC
UW/hgslDsHKHR9Vm9YJvNPoBSimXzSd09fbAvUyRXvwJx8i49XejPobNVczATKFrDh1Y2IBmGCFI
TebZYD+IlGlI1gpP9JShemEl4bGEc2t/a5DMYnYYnR4injkfcAsxhe3dV8Em+DZKZcKO5UqBFaQq
Jtz608pxy07UL+Px1Ku9Bw25YK3nOK+dLDZ4fjMph+sVfTagsX22rjyPZsJ5XJZld0+2UOy3w+5y
GHIdJincAy6qcFfCTVPxo5RGLqo2mNFmVultzpJf/Zxvw0nNSIHSFUJKUWxqtn+KILFn23Wrr8oY
CKAMogAakstmpHDfEBnllxkDkR3Ld2ifPptV0rF9qXA+Exi5CBxG+4oQKQA5t5spBHsumC8lKMmj
7RFk0rr2oN9Gq4HrNH3rhzifTJYgDQ143txvV0uvTHq32JbNT7LwwyqakcGm2eM6Fzrejwyru3dj
LKdiahaS7Cmtc/Am6CWxZpUIdsI4NXbk8mnaKhyatS6IpcE7PcpvPYFo9E1q17bTl7KXC0wlMBEO
Aa9fRAP9+/BhTK+WiVH+FfqeVV/GbOO8YgvrzsYmBTkxOsgdXeMAa9jptAOdkLLJobF19HHbBr59
12qh67OE7bm/xc3AEj56bTJ1d/mohuIHxp4VQ9CQhmx95UT6/no4Cjai/mcYiP5kBPnfWwNVW4Av
acbg7EVrIO7lZKsD4Se7q3M0ixS4qCihvKuAcdv9sezQFvwpxbaEexTp9VN4Nk/+iaBfX64l8mXS
535zZfaauiWYogZs0uah0SHm+RcQH9KdiRYiVtOwuG2BuhOGNPWUbFpcqa7M0vvCokUKZzEjzb5Z
6GgZP5XQArNnmZAVC8ldMmANs8IhBe+Iat96lcK1A65N01d4SDPzsMEXtbubNvTJX9F8YY6vS+B8
7TUNnrLhhI/M6M9yWLfcX4DsO/192sHX3M9d7OFykZnNb6cu9Hz9HgLIC1Uni0nah4CugpxHSY5H
FpPcVGgyW/AJQCzeN2+79xLhx2CDRtRwQLgbXV6Q3ZbPGoVpWS9rQvi5y1rv3HtsSzHYOl+2YE8E
IcPqp4YXmk3PncxmVd4yxNdOpFphELCZV8RtluV0CfsROJoqgfp5Wls5qN88naWfv7qJzMN+glyT
D2+mY0v5Akf2VP5WfWfLX23BYvmP3sA7XKDpGuenQ2979h0xEzu/ZB2qB9LlGCvdcRMlAiH72iPe
gp790vbuvVuyRNROwqX1y4AHVmBCyFVIvsR+GePNsmEnBb1TWoqsTkCdJFf9TmWKhOY0YB8GigQt
Z3RauZm6ao+j2T/g/DSn1yPa/1xcJz4bOa2iW0j2A3gbI7fdZELxtQNABTowoTlc/T9P1+chx7P+
CFJv8w4n/J7FC+QGMjwKbLCw5UR4DLFqrRAXLG6U7T0evzACyB39/pExxbajgc2PSS5Ursm9Ghfz
aIOPXz6PvxsccMdjnuLdIDhoRYEnFJQwF/uVkMiGbZCM0iEdoe+GUh6VkbPit4Xk0t2y2TDTpDOP
NbGIAfxs4bIZkj0JG/i5ZuYo03tAE3pHwwfYgD+DSKLtcxEETNImhavX3c2thrNiBSKD+Z9E4jTY
m/VzS4+egu78/EfOq46/gJjv4oyak7D7PGXj9IPgawTaDLjzMrw6nEXio0dCqaN1t7muOOVICGuz
y871cGQY2vty/h47L01+wab6Do3k1ufAnLPQbbSv5JKQpZ4ygBkYn6lAe1tBhpSiM0p7fai3eS5y
auodEIbFmQ16F5wATUqwIv5wSEeHTwMNEMAWk5bkRC2Ud02YDZVNptbRPoLt1ea2U2tOUFwwI/Oz
hHPo+pDobM4vxxAGfCaq01bUygp0wR1dOZBgg0WP+zGdR8YvFLQgg5aIx02C5LILP8oKBaeMNfZc
ynAPaE1saKdUAfSRp0SFn4kCBAGLecwfBkRz541KLyTHyKya9Mhxcj2nLeXaXPLeDErUfPJMfTgV
IiDk4GGGeMIDjCihe6yflPK5OLieMG0QbMRVaGFgIez2DPoeTIbAfmy+r1cAwtKFfvh0LcHEohgY
tAc26fBVq2VrJx8rz/sNLbhPfA6mr8VQgNEA0GYHsjki5cfXYZwsxnaAUt7fHGC59Es3ZN7PDWQF
Yf7aD13ChvrAczdujwNBglUH4DUeqFQHkeUOJYaAx/La6AU//LubDmJUNRRdEhosJ/jtqs26Pqk2
EMnTfpb+KHB+2j1yOAQGJZH/vWiHz2+I2dfsg60AuzUEjGlMV/QExSQsqMjV2/w0YJf9t1aWdQUe
Ycb42sh2ho8ZYwijsRdTuA5oWon3pqKg6fg5KY5V35QYxvx0BuJsoV2sCkBmc4OKMLRfgBuX+gtI
N9aDS5g21bZ3JuQw60za2PLfG90S8+oFE2leM5kn23IOM464dyXNxm5CmonOV2trTegqIAs5vfUF
cP/bYemwfdniQB4eKIn9fKGQPhMMA5rGC7idfjsR49LiGn3hrq9BZqzijkPeMsFDt9syyAI6VnxL
Dx4dCFws/Wz0DuBUj4dPTrNjGKoWrDfcbomI7iFHpkUBdSvEOAEkVHrs+92OQuC/rhIQ0pUZAPk3
fQGadTgToL+fn4+XcAFESaX3W4UmaUFHNAJ8234AFjg6CAPoJjZ+pWQs1qcj39R4jTRYf9z5uI6x
gOwHX9bAP5sWOlw8zyd6go149l7iZXnpfaeLu36dzQdnNDsP/Y7XqHOgDyuLOdjeLYVXP3eBofYU
yyWbnsUmOTtNkBSYEwDybnryRhxhrgaM6ImscYANwwSFI6ZFCG+XxElo99syLOn9XiKG+EeqNvJB
IHQWd32B9Zt5zP9TOJp/So7+h1Ds7/wELXgvkUKH3pPRwqYmhav5SMERfipiJpxrwwi9RRrnDi9z
jsJGc4cBH2CFkCAjmCPPWFU25TcFTcQor+ccE+wOBZzR4SOnqvik3EYUVH1Wg2WQ+23tAo2/CyGH
5bvaNLKiTvsMUd61Ry98PATIPmATzbBiNIkvBEtmBc7sAiZSP03XpZgwKBZG8/cOydUjr5lFHEB6
Sv2Ua1UREeb+NZtkwuidnTA09KcgCCYiVD4i87VCzIsFgYTZcHDLqZ3RB398urQl9ho9/dz/AJ/I
huJMMM1gXAATtJEvqpi5vR6zAz0xOAusIr4zXu7lIwHBvJ9xi03Bax6RUQoDWLmB7ahAfmVxBk5A
xVqDCASQWE+GFPibZ8TXlN2fBd2Bzk9xmYDz3YJBG8a3BNz0EE6gjA8baiLkenSXlfARxqNzaUFJ
vJJRsyLBRlm/Z6E8ab0W7XEmlu/ryx6w+dc3pYX3Iqu7ozTb544ttjPLM8hgWcircsqFxpY5mjrw
Fi3GT1Yjl3713UOxl0B+6nUWINnwag3dIu9Vshn7PSRJL8NpJtmk04tLe4x8V+3uXD7Ap3MZslgp
OoikRN4gLQZ6mWJJeXqVB3i0Hk8JmJriPUHblrX3vl1VyL/OmuVd/6R6PdHpKlGMMY9hCyjumTN9
6BeF1Ir8+L5PeBfJXEVdruM4VFkCNUK8p8nRdnBY4F3m7jdecAgsiKEIqq8hufTJa4SmVN0UxmxF
Q7lZ3ROmQMyWp3mGWSfsRWfBDYWKZ1Al/lsMydsMMLj1lS6Bw5xHhibyJ8b+w77N9iD0FnmEKQP1
Xtp1fxjnaPgHttMpVrzsp6Sj2rAPn7Y1oAOFMWkkm41vMVJ0dFCGcDEd1cE3vNBiY/lruePuAt6f
s7G/WduEQYRIsry0JzQ+ycAqZx0EBVVHbTZ90wKT7/1BA9v7WtrNQeRT8qwTxXky0wS+fAKTriuO
s2L95j3r6Y/YlfChqIpDFfsKtPBIEZcLnzSWfafdNnW/wYqa7THbSjRO1WKJ7+8YX0TyUlq2HD+B
6lP/rft08/k9lFZzQM1+IehBx43vebNjcIq1dN2W3IHbJN0dvqxgP/kIQuGKhhJof00X9PAIwulV
pr6XTHuOoLKpyI6m7ckMWmTmWHuGQlan+TP0UwVC4jFwc0du4KQ67k8uzLn+Dow/C8+bE2o59Us3
hi+IaEu2X6vU1P0CUPAJoyhcRdARmwMD8aeQgf0/zt5jOW4gCdd9l7O+iIA3i7OBaXQ3PSlSlDYI
WXjv8fTn61lpMEQjLrcyhUahsior8zf1ny5t5+msLEae/0wqyyxoh+XyAuatoP07nQSr6WT0GONk
kn4YvTQxr7k4tul7pBSz+H1M5CB+RMtIDCBDaJI1ADpS52D8IlIaUo5ZQO66OHkaR4VwGIQolzWa
Yl3Wn6ZIiadHMQyTPjxYlCXCN82sDfm3FOh96jCUXsn2PA+iuniCHqjdaKdzlad37AGakfrArhbj
qHHfSH8rdZKRZ/W0iIozLSijeGKovhCcduJNTDqsk1W88tIj6SVSURE6bHVcLKaPnUQkH2R1nNI/
Syrk1VHtzKr/lYuZEoHhA0hyMMHOYcZYqoUwe2U/4Lli64Ioa+qR8gxXk3MiZElD/zmZOs3RpjFY
5FuUaKNCu9OVVJTJh5EnQbFzNhZTdxd9So3boalk2TxMfD2ROlWfB+dUleldsgWzT8dNvEgPgFQ5
RLFX45JmB6Vh0DGTW2sxXuu6nfTOzsQgCH5xyFD+qEcx1X5Uy9gvz8Ayqvl3V1NuGOzewF3WhEpC
/e8Bh4dKc3N5CpRv5BQzJ5KhzNVSHiajbMEjGOA35NmraqHIXnHBpZToLpWiCq9lgjor27ZoWtV9
T6948ZdgtkBRW1x5pNITGFu9pd8dKZSD9LBRu1M7dVn6l6JOqLxMahVGrHERwNyJSVP0H2MpyAuN
fbWEh8ciFH9lsR7VNPlxeSjsWZ/V5UiEj8NXZDxzU3YaLkmm20/Uk9wM6JVQ2RQxQX05CeYjWeEY
UtIkLy24fpIZo7Fg6XQR6E+qM0AQ69s8E+iS6dUc1I+XIgP9/VHTkydJC+X0S65aw+QOWiz236Kg
MuPfJYgq/dcs5kFxV1RNHdwYMy4wLzokBfHbYnWqCuhzqqSnhQ0h8AKVTOiRSjjnbBcYBkchzSJF
d6A9GdwHREUqX2OJZvOr3kSa6c9lkyyBbYXahMKe3qmJnDn9ki4WO3loWX+zDhnBzG7pwSknxJpN
+UcRViMX5KwlC+PUj2hQNsCz1Nt6GtX+LUzNcGY7Lo1ZdoUpMeLnJjehDFAqYkt0WwBoyc8xzDUz
89J60vNXNtSwOmJMZ/V4KmPJdlcJuSB+pzZDU03NObO5nF3qJJUnZOhlAWM0KwxhuxHDXtWuEUzH
layifnTgdO+qxmk6OmkPUz3WzUN36V8dow6xvIj0s5THr7x0Zj4Cnhinr40kFH3vZAQ8eakIJ2h2
kQCvu1NA8QDQuSVIwC50KjD5XWMZQ9w6ZV8M8/vFb6r8TpXNwE0oXPKotIOCZfMtiGZ9/FIvU0im
Y+bjQvXcCiYyOVvszWZ5iPMmv4uinrmfhabofkzNACrXLqMaSoiNeK8g3fXV3Ah3SwEc5FstxmGX
OURpeQwoDoRPoPxK40szcd/jJwRT9ZVuUSAeA5m98TANrTm7iQLF7ZAHZh6/DkJRgcbpAvV3qGnB
OV5idiFwbQ+ZIT1GUVouX/p+FmfuC7P1MyiThCt4RHw8phOQUzLQQ2BJ920VnWSKwC6AcyG7MaD6
xM9tkHbT7Qy8t7xRimGQT4Vknmp6UWnikL8sZuKOXN2l2NaHRZYO+JbPDQwUq06/ZzEZ06uVTApb
jRRhXtHZaiBUaupSvDepS1D1SOsnABe9diOkshL0Hr2kIn4IE/rnD8syq/KTMjdVCYRgzBqNfCdV
ei8DCmMc6kmE5G9RXLNnal1m75aZMtado8bwls9jo5Fa2EoAEe77OPfz0NtqBlX5RxeWXQTZWhYh
cZltZcg+1xKWLtSAIQAGKfWiEdzHCMHC76KK3Jc9qKYaI7tOlmhXF0LX2+AjhvmcR3I53pDU65JH
OUgTzrUylMHNrAkK2aZMsQzKEX7c9jLnbWkDR6WSEwFkRMAw7elYkd7jDjvKKv/GDABoAyIEYuFT
f0JXZQSFzvJrmr5ZvIFmnGF4hmgstCe4gi7FTXBBJqpUaIy+fJkAuQm/0arqNdUrR4CJCX7Fo6WM
tlks+vytU6ApD4eQo4CsOamb2fhL4SId3kuxaLoHIwIx3totnAbpiEJngUaGNGZqdLICLm39CSUK
4t2XyjkDqRpqmQGqWqMxV34R2zaDRTAIidp3rpkC66DeVgYDaRFkfUoGXqe2MaiLDC1ZejqVqi9i
hc5TNeh/GJ/z69QYbIdPWhTN8DlrFs/yt0ybdPmeQsTsX2o9T9rQFUANPdWcyMO9npZVrPyleKNl
ljuhZx/9NaU5Ld0FmObw2mid0NzF+pxX5DpQQcJXYH4gWBKtk/B/CZulzasb+ob86nMc6tht9KU4
AUuWOi4fCVjQeCjmwMdkXQszYAdqp34f437UJacEhjjda9w768aW6faUYCEhl3X20Bd18aIgGEaD
YM7gKEwOdXvK4nae0O15btnEYtUpQxX0Fl8eZU7RFoDI0knCg61uNM8yVcpUThJkwlyw6hT+t5uJ
rRYVR0DjaYs5FXt2S9WoLHBDBKdqSuYz8Am6XgeryoLpZaADpQaHmPNQPBoB2nhfepVV4Fg0i+hk
mMa4KMe8S/X5O22cqSvsqRPYN+x6zpbUT6hCqj9oKaYL1TXqdzAEI2GOoJgDRm+ss97oRkXSD0tF
dWcxTKc/xZSzrrTSGjRqFUIOUGC2KKMbbk9BW/8pSTrHQ0N1ZBzsBpLCPL+agmEIyBl0YNW/aW0W
G5K7KAhsg7SJJsl8o7mWd1+AR6jRHTflSTfsmjh9j+YgR8GuUFIzeFLEpJ/YgZUG6GGroY14ZJql
yPCWFsAcfaKlToe/VFU18XAx9rJUr4infkETuG2CwucsWSry85CajkUXukFfwI5aoW+/RdFYKr1P
Gyjofs3NYMXJQTVwtewOQ17JvfolCHOZswZPZlM/0vhRtNd4MpPsFnKyghRY0uTqvSIROvewAArt
qIMHyM5pXxuZP5Yt9QZbFnIaJvaoBbr1MzECLov2YIkiO1E/ZznHuTTqjfCnBWAKSqASYQn4NPdq
ObvRuaLgWjLWplxjhJMZy2/RiJFSi5D8MxEirjmtSLkXytqncC6ARyPi0E7NSz2PlfDLGi5oJlsH
L82yw7NWVgqaL2k53PKPtMmHxrOAwKa1NfdvOfCleABgX+Tc7MoLIOItrkItR3dFrZrS9JJgHCnM
9nFg2XGedfEbPTsZ9SxV1nvpScqpxp8ztVYWJ+DmMpi3fcyMQC+pW+h9XtNyoAIvipt04gp+wRZU
dl9I0XyqzaK2flXLRT7oWIP7mlMUtOquDg5kokt0W2ahbMCtTxtN5RrZohnQvjd90Y63KSm2+gZ4
gZuzVM2K8YcfVRcpBqKJJMaOyW8g7Ln5lwZ60R1ojtErLTgD04MlJkjlX2oFjcpM1oNq6V6uG7E2
n8A3mvkrt/+ycU1hEPJvQ9cY2Z+uJoqLUyeGspK5Zse6eyIYMssn6VHrJ3qJQ4nhH/SL8CWU4jDS
3GBYNMCvutoOimpHJLAXUdeWYjj1VF0gu6cvHWdC7FrZkoUZ5McLMNUGQtzlkTekAVuCIwdCjfNq
HlatJDls1vCTb/JhbBAW5o4xowkhtVU4GX4MTbLKzkugCmJ3JAjLyR812vmho4d6Bhul1CrptzZT
+nmpwiDGtrsLA3W0+yHvYt1NSJdEv0vYD7+LchP07FShkEiSW8yKaf1MS72qb6h+axR/6yhrMvi4
ElXHU5ZVSm3aqAlOCqhVEQaOLRhCVVZejnXhWD51zEGiAlbvyvxBJO9rJwe1D6G4W0htaHdORScI
LVgeuRE0r6yNpPYWnILUS9CI1QAwv1PD4Y479JTAFkl1K+z9sggy8dgTitoztCl5VNx47oXmXrEW
MCAuN+YxvVVTdRG9JszNBDz9UpZhz4WFQ+sNuopa3QVzGIg/JMrRvQD8GFQBiD1THOAUjVp96es0
dYG3hdHnEyhjmk2G6ciFtEjxbaiJTRM8RSbw5sipyywqKQkKQWrhL1BrjSV5bU1RMPfMbuY05WAp
Ct1bEsOan5ZeVJK/SpYRbHZJEm/9qVVoA/B/sgtKTgEpSOY1DUOdNk5tWgLtJOBLcmGTZhjxKUvU
uAtPSjc1beqZpco1w+mzdAq+mGJZZAdp4L43uLRB9OIGyNskvYi6WhXf5rwRRe6KGtWX5WHJEYEB
q6PFoIfcUqqW9iFOLWo4cTxJi1PRJKcpIqhhkmpOG9LnIK2yxqa1e8q45u8xMwqTZhEN7eX3QnJT
P6BCxtZ1u/D/G68OqYuBcmgbmGRkv107vI5gePB2kMJcbEtnGQAZ6B45fyCeLoBd7Y8xoUdn+tmi
KfN7IY8mtWqUV6TgV8ttSjDtzMxGlX5xGEN5oi0E5fRhCLoS9ZxBttpZPo6zvpTJASZgF4a2Koe6
XBxR7DEWcGIGfLcHLYgN+gWl2bddepdGUwrkIGYkYAOgAoAJeFArcnhGo5hP6rukVJp4X7bFZLwq
BQ1z3VWt1sBluJ3LBaeEJuaiDQqqC6wi9eOOIlV0Dw+C+qvXlJ0gLjdFtaDADCojUKwbGpWZtfhW
roNNdpfW0MXMy2VdkNtbqdPpGPKCszycrZx6lmWHnaqNiDpyjvb0saQxqYvbgYwmSJ3M0DX9sS1B
CJSgC4SIPmAoW00g0XPsSNJs+rCmoTmAOrOgckwEA4TegZNQdOlXNcIELfQgbsgsdpyuMr4YC3HS
3HYSdTlxJNHIZhq1DSAkwRaEJc8vaLdLK/oCbgUJAwJUlOo7paUT9FaU6LYtqdM3YpIhcNxpAfCA
JWNFQUiTWs4zOUmyJy4spQ7BEbkLMAs6wIycunFiLWAF5GJEHNYErJb+NWpqTdz+proqa0QcpcU0
XRaRFDpTSDwHLzM98+67FdVDV7h1lhTaA/guTXKtfrYoGFVwyLI3PVeVtvesbEgV0FwBMnnDYztU
Tf+zmhrVpPxB0zbDiHGEHnCh5ht56SrhbEDAMEcZGutd0RojV7JBoRR8wbSY3xaaUU9dk7dVfm4I
dgnDbP6aW+NcdUMdOBQUhqR1GxEdIXqkKT3m2CGpMVOChdtJDzWzbovxPIiEMxIz49zOt1UEwa9y
K9zMoq88tAn4P8lkPY00yUbBGwwtDSeXk0/uvpNJUi21pXjqZL6TLokCMTMacpRz/QtLC+BkNNMq
AQY9mhQ2ooAzrJXxTPKArWrFX9quhaId4PWpQIYlU5VqShZNWQ7fm1KOuiPsvrYtMOiNM+xH0px6
+muc888Q98EnSgDjFVFn/a1ryIRwQ5no6wq0by41ArGvpSRxaAm2+GZIi6XOv0DjqcqDVQO9eYaF
JGYLDQLAu3+4dbKk7Egsx/YRuBDASxcWyhg+zWD+gTCbWChHD9QCMMmgHhwBpWyDUc7uuDVVMSzK
qRQWKIECdT827IVt9tSOSqO95rPaaqOn0c+KBtdEzsQ8gjtAQh6aREIl2UO93DJiJ58CKMFTa12q
XxRKCYV0LMPkJo3JYrOTkSlHXJUQ2XLzZiSZsJmVQXgsRgCvDyn17/IJuRYTSSukOLgQBdBSrLfU
pFJ2UXAIOcBA1AxzRjVR7q3md9eYYnIjdfBAQj9va7m4CcsGMElsgyY0w8pDvWxRmocsDTKthQEH
uCoQ3TQDqAX6Q5eyuIQDQ5wPrlogOALsYA4YztcG4B0CKifFIkTuzKHDBc2wqPEAfm+DVu7sftHD
OKPRNKeWObkJE61YvwZaeL2FDBY4CCGxuKp2UjegHCaXFu0tS7p4onijkTb691AfKN7e0LoE+fym
tRT3k9ssFblvPNO7DMQ4+nuduf+R6AGOh2un7qVY5ISNmXw+ee36+9n8EYS+Vu0ZoH2kOnAZfiWn
ElhCRQ6jdL5o3Ij6rSZ4ab+jq7H1y1eCBjEnNDKgAbQG4ZDRVYronGnhk2Tu6Zd8RNvnt69tTC7N
YovGUudH1qkpjsmy45a1Ne5KywAmIY1M4Nb+HJOpUlUBVowy546e0odaL5efvRIzaKQB3uzAlFN7
+BpSZhCV32V1nsK7ITrK8kl/3VHt23qPlaxBCMVbixM+gP6KeUbV7jWIt8ZdaZoESxGAl106/yLw
jLzeWT+1h/gOKqytHsSj9Rj//NTaX/t157TiyZsuL6AfVO7xwbHmjopJ/fXht95jpVZikbZm4Tg0
fiPeJ8VNFe6o+WzE1NqquwsHjpVc7Pw8h17YTHbRvC36TlRdFuG6N39ZPauAhZbex+MctX5hist0
EsuhMb+jRVEb0LnGrBhau0LDvrgBP5igidsFC0Djncj4jwb2R09fxbQRAo+UeqZs+AX6CKbkYXhQ
jqkvvM69rx4yT3Aj//rX2ZjFtdmJQQNLWUyt82XxzhyfeoErQvTr+tgfuqkzi2ubkzHFzjQbeI/k
JLxo76oj2dkh9+VTfQsu40vo8Dc777Gxyta2J1JWpQBk4x5J32fJfIlS7/o7bI27iu4GNQkJ5EXn
h7P6qzdh+Blt9vC5sVcR3igIgUhB1PuW4KjmQzo/Xx9Xkj9evWt3brr2MrkmW4f0QGJyqP3mGJ5G
V3EaR3D3DKI3Dh5lFddtEEeApIi/VB/OI1QqLqBuE8gnSnY7W8fW4ry8368fz3ERtv/3/0j/XzVk
eVanPGLBuU89Lgkd8eP1OdoaehXg+HgWIXi82hdB1w1fispHBub60P8xg/4gfJVV+E4a1TEzNdmZ
TAeegUfRwx294K/qhV58178Hh/mgeOINFlo3ol3Y+q2h2aKbeOONuXf8bWxga9sTdGficqKD67+/
635zir7ERzi53nIubE90o3tiz4kPe5rRG1Gydj+RUDhCd4GzvB9eperIBXBnBWwNvDrF60bJrELt
G1+WaP5BOuqRPDD3/H4+lLljg1rbeXewNsQFDQZ/PuMT4LS+cT8eENQ+9jvLbOv3r0I8kQfgQwNL
IWpPhnzUop1xt46Itd2JJkeygiJj548OeiV25qoOhuSe5U2O5PSP4rHeedJGoKydT7IomFEXYiEN
xTdx8avqVzTtCKBuvsQqvidZLdRcUdHSvJ291i4OpSM4sTMf6pNsoyrjfsZv6/KdV9GOiMVSyiZw
ehDwYuLWyKIOvlbO4SeTZHkV8lk+dblsXJLk6aa3znHtXd9LNtbP2gIlhzSaDSqzH43aKYmkA62D
Tw592Tn+2Vx7sWyp7xJaZZm6YWu5aEzt7D4ba+Y/+tH/DC2W5QKHrq98XXvJ4i8Yq6jjrpTp1pSs
TuQlCjh5avmy8se/xSNtehZN7dZI0LpcXQ/jcc//c+scXdufIFESLrHKrVD06aLjHTU/6qTfmpMe
YOK5n/vEl/f8Z7KmIG3rhjuwr5bqEUbSgwk57PrQW99hdUT3MCQMFWknXwmfdQhj0ltf7WwLl1Xy
wRn3nyn751fHdCJC5GRQIREm7aZRmhbGXfxXGCJMyaUcXkBVAVMDe/6pdF+xVntFN6pgNiG3+2Zz
Kys3Y/FtGnfe5eMVpVir3SGgXKonelr7RvseqSe9fbo+/VvjrjcF0xCoAym1P1JTU9CQgmtwuD70
x8kXHZP/XjSIEaTmhOaSX+MPE48PY0H/9XnJ9+DJWytnNSVIfwCLSAmytP/RV6+GcGsKn7sv/+cs
/mfltG0MaBbSoY9ExXMqD49dNcY7G8/H06KuTWiAKOdhZzHj1vAVCng8nIT4pOgv1yd9Y1LWPjRa
EhrRIIm138lvavLTKu+7/PlzQ6/ynMJIFRhQDA1NbRb/poLb9Z9aheragkawFjOrDG5GivQ3gNMr
7uxb0mUX+WALWJvPiDJMQDNg4Oa998wzyjiOcR/e9q7kmMfK30tlt2Z9tT+OOToo/WVqtPyQ9G/q
csim9+uzvlUkElcbJAyUPFAAffvZbeBrR/O0+PAQHG577p4n49bPX+1b1TgV2mTyCKkaf3IZPs3m
chwQsbn+ClsrfhWoGVpVsjVzipvCS4Bm3Vx7U+shCXZ9+K0j8H/MZoKLj8CccK8+iX9BWfmGR/V4
PmgO15XdJHNrp1xtZ2OrxSMaZr3fV7FbJ7ILeX9ngj6ef2ge/71TwrOJQK2LFVjcs4LKg/WwFDtm
XR/P/f+YzOBXKaE7xx1Sa+/a4Wkx78P6WCr5J3/55bH/bJRh2ZqBVF+qQJrpoZlyDpLysIzpzqm3
NTGXP/9n+Ja2uAxbtvLl5CXuDk3xZo6H66tma2JWIZuPJdD9qGn8qhPHB5MKqSdlCo0OEEMvhQZY
6PpztpbNKnxHCd6yVDFDqfaitqfI2Bl3Y2rWriK5VI5dmHO6psq3TH5NYSXRftn5rBs/2lxt9Qjt
N2GVJkRS0jooUTiB+uNT02GuFsw8074dL+cT/BwbIBjI/8/YExiYt6wWi1Ii3ovmF96Ci74ckSVM
vjVgi5VPzslqwcST2rRQXYmkGfFNj87Y9Rm5BPn/HlHK2sojRsKthAxb+730bZpaWCKgnKvRHfrn
LkkQqtN3yo+Xj/fRg+T/DqZBrjpdnqgXG4ifFCikiBmwLVUvjxeRrCZDF+j6G22tntV+P4LC7Luq
IwcR7tr4e9js5DYbd3HFXCWr5tIVehbwCbLb+Ed4bIHeO4tf3ta3kicetVPhi8+feoW1QwfK2BH6
TVPlF0giVFboWnCrPzf0arPnTpsP0NsJ3Oqx7x5gP18fd2ND+193jloULY3lD2TMA1T7MwDM4bSg
0aBZdDtraOPTrj06Oj1DJaPhx1cmkLK8cFN574azsTyNVfiOGWI1mKvV/iK/jfKDvHgKui+xeVLL
nevZ1hNWEQwbOkKzg+XTz16mQsB5townZXxNxm+f+wSrvV5GhAglvKj2Y61yoPho422/NLaR7fgl
bez5xiqCpQGGbBjFra9bDZpiqdo7cQqkiD30kzu/sY5dpKWRegtY+A0c1Kl2+unX9cnZmv1V8JYh
DJ0ZGyw/gYIuZ6ep/DoMANhbOHqfm5+1d0asXsiLsUAeJd1q4U0ofBf2jvGNqV87ZMy61jZJLFe+
liGNUP4wEZ6dpe5ze4J+mbN/8hxxyjDoG5ibIAzPwFadOOu869O+EbFrT4ss7+RhtC5DV48UVyRl
ZzPe+Jz6KlyXUlQqwSI1y+Ovneos/f1o/YVDAc/8k5OyCtdGKUtBkwjXvJW8Di1Nvdd3ht76mqtA
FZq6V5AJ5QJYPgraHXof494htTX0Kkahk/RJdlnmKCp1qm+kx6DbWd6Xm8YHB7i+ik1O61LqtEsG
8qAcqGrdxCfjvN8H2GiFKvoqQg0jkWKYTpzbrnSAUuEsbku9frLFF8svD8n38LB3Yd64sylrGwo+
wDgMKs9qPe7LXnKwfrTv4kF25xugxDvJ5uZTVmftOPWlRcn48hRau17po97ndm+outn7TcYPjatI
PLVV9GpSh3KixFOKd/0pPI5+TAvtOXgUHOhwTmU79W9UPP306/WI3kqDtFUOjXqwVcgtcye9GA/G
u3GIvciNHdUV7sjhFEc+7nWsNxbzmv7flxP51uXELExwcH+Sxonm9+tvsTX0Krp1CYb4pMy1H9Xo
SsVu2veFJsDsnKT5XS+tKXz63INWsd70MOgGgXcI02Oc+lJ6rvdsaLbeYRXrkPVMDQna2lelJ1m+
SYo/0E6v/+qNypWyhmNJTS+3+LMS7MlwQBLd1k1Erg0Iw79R3PRGBJvgkKFypyMpqeE88dAuP68/
e+PI0Fb7gCx1tUrbjk+DSEBpwiSXd9rOGyOvcVpGjCaJecl9LfHnsDhSv5N4bXwIdRXnAFzMAcps
6zdjDHdRMsSTlpQ/g6HSvOtzsvU91litXFdbEFr89NZDnM6tKUnY1Y3qDp7ipQf9ftgDFMiX1fPB
Nq+uwhuWqywOM6tqdJZDehR+iXfZIea2QxPpXn4Uf6nvIMW+VGwp4lF/lm+0x+vvuPV1LrP7TxaC
LouVYdDCrR/J4DCYznUW7ATh5vStwl1G5h/5VqavP+NjccwO+iMqTZ2NpuVRvkEcR9/5UFsvsQp3
UcJjpa4WtizhIaglO7YE+3PTc/le/0wPgiD1HEBh8yXJCr0Kvf57/kQ5Xh9943Bfo7nEjgpaCsL0
iNSULUOa6pbULVIIe8iINskd6GXdKncmaethqwjP6npEUHuk2S+9hcUJrWknnROUiwdPwGsxi8/L
PDjXX+wSgx8s5zV6a4LfFidVIx8tNXeNFqZMj7ZZAQKgM5/zMPbbaT5df9TGt19juWAdLsqc8lpl
nboltDqj3Ls7bg29OuNRO28iue3lY2Eafj2jTISew/VfvfExlFW8B7KK9BNKxEchTqBMDm5VHIbu
XjVT1ywKf8m8Qmzdzz1rFeIBakhCm/GsASUrM3sZBUxVJht7DN+Q34vh2yC9XH/S1me/TOQ/0TJV
XVgLERMmqjNGq98y8beRxs9ZcD8ZX2ekNK8/Zuu7rMIdYWnEd6pWRnw7f4JwUNqVOv+5PvYG9EZR
VhGvoi8wjTMC33Uw2h2I8tzE22qCHx2oiEejNSO+S0HrwMvfCZat11ml+IEeYs8jEyx9iu7x0jel
Myx7mLuNK9sa80W7VBdiSZSOMOpvRxaCHS3hsbbGmyRHkW8S9pAml9X0QcivgV1wr2CkmCj+LSHc
g3RUTqHeFn5QKu1OsWtjntZgLswFYkFBIucYpsWLnCf32pzvfIKNWZJXkV6qadXrA0AofMVMdIqh
xCArD+BfGoIbq9dN+amNBbl6Rxazha95fa1tTdlqE1BCSG4XRWeMk6xfLYrgDtptopMVY7hzwFxG
+uijXJ78T0CWFRJ0PdLdR7nNhfghLSC/Hau0SI2XVpgl8UcPmFvZO+8vC/aDp607uvD3Rjkfp/qE
zwcq2CiY1c96AdOxmJzQSp1Uajy4nk6UKKcF4uH1Wdz4dut2b1ktVYY8fn2qEMtGTt9WR5SGGsQc
9IOghzuYsI3FJ17+/J+ZhFS/SKUZ56cKq6kbKzWte2uI853RN1bC//R7tRnKWSyVpzG8C803xNDV
fOd83DhpxNV+lvcm7lZx2JxiSzwoU+Aj/oGnXQD9IHFDBfP59Fu4Z1G+lfKJq72sD1tcYhYLrwbK
CbqTHeruAQsNAFCJZyVuHzjSTuK6dc9fd4BT3cCkEQm9E0xW9ay40NwflTvru0gPmMqXd311ffxl
ZOsyrf98936YLCuW0uoUd0iOlzhFnUeTvF9JYDNdf8TG0lpDJuUonuOpEPWjwi3/F1pc5uDJULw/
eb6skZKwmmh6mpp+pP4leHNqZsi3BsPO0t369av1FWGdhXgJvh2ViBThsSuGZnzG4COGBP+5+Vmt
qYvEURUagn7UUqv9JWtiSq6npT+vj76Rs6wRkojQIRIhtdmpMH7qtXWU9MCtsYJIitQVquoBKRD3
+pM2Nqo1ZtJc4gBzlyo7oa2oYL4i6e/wx5V7K8bnKIdJ68L8DHcw/B+vW4Qa/3vdNgKIo9gsi1Or
i3/qIZcPmpac5lxu/Otvs/WA1ZGpJO2SxDjPn5DA+mJY3aN1uYAP2c5kbSwraXU2VqmUdZBQ0SMY
sQdT+yJy4hFCzed+/OWl/onqAJWcWpqC5NQpiH0O2cMUFofElHf23K25ubzUP8NbMhr3ah+np6HG
nWxIjxK9oSaZd071rblZ5b8ljQPE2+v0JDaVgCabQineMj+5cFbxXApjO6IXy2/v6gPSNl4zJv7S
jN71md/67atgrgIkPHR0i/GbC8+RZB4Q291JBLZmfXXBTZAhNBo1TU89Zi9Zo7xi6WFHarZTx9oY
fo3h69FknQo83VjwpS8sKNlVeAF1ewt+a/hVwPYWfkMYNFyWo4FRXuan04T2y/y5eRdX4Trr0iJU
rRZSI0MT2tLRBR8SI92Z+o++qk79c7UiOa2SEGuAGRni4hS3MaqrTf/6/3/FXMZeLcgq0JIKQQIV
M6ReOopobj9hXrkcro/+0bRfRl+txyWSeints/k85enNouivONXZxiDsTPvW8Ks1WRZdIoVNpZ+x
WzobwQlFCidLpJ0fvzHt/9P7lFvT0rJOobptJce+HauXCb2CnW1m47ev25/YDokipHr9XE/YX6SV
F/W5B5FqZ2o+upsw8+v+p6QgDLbk6XwOIssRJHykxupXUZe+qDXNJ/b5yzNWpwjam3iSC4V6blqM
zLrEEbr23hD3iIRb83+ZuX/2eWwTdOxOWTz06J4DrX7rWm0norYm//LIf4ZGj0qsijjQzq2EnYNh
PPbC/JgpxWfunpeZWUVsaimodOASdB4GwUXC7YiXm20mzc7H3fr5q6DNUattxybXzrE6Pi0IFAxT
9zzF2c7sbE38KmrxSgqVyqzms6ot95qsnUd9ry2/9ctXERsLYZth9Mw3HcKTESieWgc+jsru9f1m
45eve6CmjHrOoNfzucDwGqGuW2xCPhev2uoEqeIoNoquV/HXno+DEHrZjB1aEH3yl69PkGzQxCwL
tTMJR+VmqRzYDa68O8WdjWlf9zeDHkvNULfU85JeVGqt8YcUjF6B0sbn5v3y3H/iCVao1McI6p4n
sfDkXnloBfMTiQGhpF0+9T9DI5RlGkPOxAgTokf1gKHMfMCld2cP21oxq0jtEUvBfipczlqNpLhd
KYkyHxPccvbwXVtTv4pVRKZUFF0V+WwlhT9maDHqePn2e8SoreFXsTqIesb9k+H1LH1Ngt7hPEcV
09o5A7eGX8Xr/+PsSprsxJntLyICBGLYAnesuuVy2WW7e0N4aDMKMYP49d+h4y2q5dJVPLZ3IXRT
malUDueAOm8A4JjrgPNseUlGEwjHy9kCm+d9vVEsL1cvS0aSjHke9DLj11Tw0GXLaeS6wp/icOUi
ZkK8pk1EYl0Jsf8CWN63aeNZ27d1yWATdAsXQFNxrsUwfx1tI2zAnQZUy0QjedXepcvVdAxAABIH
l+tSPOV5/Qznptm6auntNN6YVAaekjwQMClRNf7Rtr3llKz5t/tyUS2+/f5mcTtIG+Z1kEtimumR
gj03tAA4vXPrkrnWwNQp6gX6CLbRa+ktx7rYaUkyskTvsBa1x5xePVBShgkFxwwgWv3IF7qYTKXt
kq3m5rLhauPa9rsZqTt2tBzzMralxlOqJC/ZqmDZPC+gTkJQI0qApqdARhaeN9J9rlIuOwaAYLZs
v3CuzGq+DjVaJDBIvWoWV8jmj0IjqCFtUKvTK8fUnFMLoFGBHLJx91mTDBSRgOBmaAQOtxNF8Qyg
+vUMuKI9YCe4o+R6o5Os20RUR67eBPFYYOB5MgDOs0/nbdlcRV46gA2j12YePoGG4O+G0tMuY5Uh
I4Cv5C6U9+Y160DxvgKgaP19f+XNTcnVik0kkqECNRFkDTN8TO84z4YLCgXferFaVC6ACXr/Ewp9
l2uJSISD0y3hW1DTnAFUl6J42Py9b23JVHuWuJNl42JyC+fMDfOh6OhOVZTM1BjNdgZQpXkFG/eT
PU7fwAqsiVEVEpGrhGvv0wZpGXpNe9v5FgCtDHzL1b59/1EgLHq7rpIWulL2H1bL/cfKgx1ZbiiL
XCCcwTgprLpHlNH07qHqTPM4kvT7/aNUeBYZ7aENQAMy9iW9tv3yima4MszyBGCZZpFqFFH1he33
N1ee53c1qDXxhS13VWUO4GKL0+5IQK5g2IDhFoBUdq7cBaQpyKtAINUnOxKSm+glOy3E5NtpgRcT
m/sHD7y9Z88Kbm1deBq1UQlHin8HKwGi5AJyEcAGHpFe+gm2gkcb4I2ai0Ol85Kl8i4tGCjlnGue
t8YHDv7jj+CY07XaKNyYXL/ouAVuFdv0rhQI83MP1twWEHf+lQNbeZd6ynWLCcTSgzvDrKxsBIhe
CoRJAwR1RFeBUchHLlUA485r3VwQUIKZ0dqCsQ5dUPe3voW67/h4GfAhW4pBjGwl18L7UVk/6uDr
ZH8k9tnuNBGNQvpymSIpQHTpLNj73JGoL77m4MF0MKCE4vf9f6ASjmS5PDU9bs24QkjBP/KN42nI
mA4PQ7X77aNv3EI2mwPPzMm7miYAzGldRPMM0NuV+s8NDXb+A8l+rcleUaUdvSsgfl+Xdn0haGfd
Jxzy3/2TEVx1CUDNr3bfxtY6bLCjO3ctGW2LOCmpEwRMjle1z5YDviMOvk9d04LqWKUrVqzrMvag
ILoO7bie2g6Q3bndacpPW8LnHa2XKxU28UDUMdnedR6pd8GlUsdN3oJesfJ5CFDtH0CR7g+15WSa
+E/hQWUAgjTLmG8DwP+6AnoOrPdZwv/pwEgEBt5UaL6hkJhcwJi9Le0EvE0k6sXfwFW3Q9iG7g+o
Ft8M5I0hdJjYLZYUkXFWGe7nBZi5YT6J4csuNZU7VICNmgysx2E7NRAlATNvH7wFfTD7Vt/+05u9
g6G8cJmJN5tZduChKcv0DMJB3dCGwkXInSkmiougMcPqk1MdCcYo6PrCrJ8rzQ73t6/SHcmG67Ew
8nULNqmNnkQegGWcRB4bdy4v2fFiZvNkESy/cnZOKxKBsfxo7cIjQXAiN6FknC7O2uJuXHjmVVGZ
Jcw+UG8RfVQ5oHeI9wjJkbP1oPb16GRO9FqvKUhrS2BPG3B6zS4VclzpDPK+agyDCfe6Tob/Ae2V
YxNhkhQpo/vbf9+8HLmJhrWWF6zzYF7rBGAzXfcowHixb+nNB77R/qKzqFdnWJpW9akj5qNhjhqh
q3Yt5c8YOOlJEsAp2FU9nADKbP6ws8bal80BAcN/dw6K2mztwSp8LbrZvbTU6z8AEt+Mx8kINOf6
vm05wfb7G+HkGKKrgFtOr1bAnppkee675bqCMvy+7FXLb4J7szz1Z4DjkxmeZ2pebD4cysoAn7Qu
I/K+63EC+7/LF8Ra+n7A8iRJnrp5vjnr8mlJE5C4UU34pjpiSfFBMY5GEGDvXxkH10Q7WBWasAJd
9Kn6A5LvIUFjrIhpkdKpi5eK5UEES/jhYsgxbP3i5/1DUP0FKZIYWtY6pj/aVzdLDUDsm6CVCmeG
wer4/gfejyYcIilRBnoUcJoHAZgopyNYgo9m8M2exTGbqw/50MZN7+x66TnyMzLJwXDs+453LeoJ
BGXF+FHMhnf1UrrvAzI6lc+axfTM0b0Krzx6gRMnsxH7nu6V/f5rw5HhORZEW2CSzsxrCrqjOF2d
4q+h9Kx/BJuraCbG/MsMumrfuctwHUmAYtzSpFv+BxD60Ywo+5/Ry+zP909doVYyZkcColMTrQvI
AeUFptmBmf4kwGq5z3PIsB0GuLAqE1Xpq9jgzPvPpjFc8lUHn6na+/b7G7/ES7BgphXOoZ7y9cUb
RvHJMjJdRKTwejJ2h21Y3dQs3Lq6/vrotmO4pqBvyjRpPdXqkkcCLs0MYp3Gus68iwrzscU4ntiX
p3V8ySEBh2XMwTNtX81xyvjZER2QmTDhUtv7Lhw5V2Mg74vOqNK7Cho0UZ4uUzy2DgjP8snWPG4U
Avp3gu7N4TYj+IP6wXCvVsGC0C7RWYeMiou4rtBhV6k+IYmpSXo8CMABdLU8uwCVunsD4UAWgvNt
px+SfPbSknWtAaV9TS0znqwfhZFGTf5pl+XKMCajawAjfeHuNUun5UF4qf3VTBrzcH91hWw8Kd7i
XceqAgSmV1ARXdDJEE5Z9mxO1r7TlQFNBtS2a9Bc21fQ/jpRMi7g1PTIEA0G083BKW5lGc4EL29Q
U4N6+ZqB1T7q+fJXbtV5VGO8JLRKc0/XsotLaxPgGz0tDOosRe/Z12qs8shIPR6hZ8LUGJrCxXmS
iyPg7XB64JhfBcvPuWkfepN/u3/CKvnY/904KJUAleCa/hVMiU9+3X+hZn12W4wcg97l/idUSiQ5
OccRnPRd70I243QM0iEPU2MBH4+d6Zgt3p3j2uQvGXEPjt+al9S/lgv/UXrNlyUnx36dnkC3COaT
5AHu8RPYGo9ofNppG5JZj7Y9JhhRAuQgpmwyZv7wF7TPBoEGCkIhNbnbby5HwRZi+deBtE+ovp/x
qHps0EB3/1AU5y63+4GinrbIfiTPvP/Rzx84zeKh+V3auk4K1frScwokS8EMDj16XVCnjRtwTB/J
VPsRZctHJwcd7L6/sX3+jd3VTltNWYfGNpMh2WJnPRKDExjFgmsdmPvClz9wUHrigpjGhf6CpFj0
BB2jBtjNMgyI3f8TqqOWzDvrqQmyK7Relqk3PDam909RTW1c2mLPyDTMQ8YVGVNg5uDy9K9156an
dOjMEydtpzFwhXuSUUU4GOPbJEFBKEirD2Kok3Ajzty3uNxC14PtNQ9WXHBDxcajSPEcEWMT35f8
do/9mTt15Ca6MfAN1OFzF91KGL83imhA4AjLOzgJgF22ZpTcern/KcUhyxAidt64pTu26A2ey0My
mBHIyA8uhqTvL684A7mjzjLQEOWWBorypAekXBG0J9cM2D5fJ6OEdHULCJQchzBR8KaiM+VzAv6t
E0lf7+9eJRzZAsx+DIwWwgH/fNygIs+cMsrzfUUJh9r/9RIbWp3V2vASoPL8zdLqm5snX/btXLrc
gN/nNx3O9oq0zgFvWN/tT6Txw32rS9daPflGgbSFe6WDCdwXP/1V+u0zr/w9UHVwDDIQiE8TELTR
Au5SUDesK5T6glT8ur97hU7K3XSoCYgBfc3BFSSaMahpThiojvctvRn0G7/vgpyytBjD0mbwpTMx
5GjwfdX/PzibCO3HKRVZcHX8ikXcK1OQiBWaaz143+PI0B+uufSUZ1Vw5X3zNW/6hwnc4mFppX+B
7R1szWvcekCXC/b11oGL+b+CyjECBuZfHlxRmPuS5gZaGhOtb1aYrczZtDEddkE3uNe5tOxDBbyp
aBRpffDzbl/R0nEk012B4cozPBM+9LUn6Lc1dQz7RMnqWH44pIGVZYDN8Yz+0329evcfUf+POLLx
gf40DvVttk758s37npZ7ekqwshQuJgLcyCDbrW/TAojkF5FoLOHdQAsUGJuivbEE1P+DqTHa+uYN
oAWyCvKjdZwicq0clKFpuiu5jM9IBueDhpCXhcNuTsFOdTueSkLP47Bo/oVC7vJ4CMmSbg16Vt8W
ZEAC/9KMaziYmiyLSkRSkGgABwVtGU19A6t3lK1Pc8Kj1nkpdKUD1ea3398cQTEnrShKi98S5A3I
P8Hwq6d7XsgQ++Za3yyNGZ8gpYHgt7I8e/ln1wc92sf7qr4t8Ufsg6UlyyLd2CJ3ZkIhm/kysvmS
6ozo3cwoVpbuxMBzrDltK8i7FREa721xAzslGg2Oy6SRi+pIpYuRukNbB8tS31xvPnTs2+g+DtNr
b7zel43qH0jGOqYzQqlkqm8Ubq2Ni6HHEH2cWeB8ON//wrv3APX/CGuD1GMVGsJB1VJiFoqEYyKe
mCjiIXkqGhHbSxUzT+ckFP9HjnPd1gD9pglxDeUxbZ6L/iEDNOert2hekwoLkIPbcet6ampR37hl
PjORXvhQfiAAGbovLIWqysEtWIpzcCDDwLj7wJcnSweYoVpXNlxarCCKd7wTWKi75mr6msNVrbv9
/sZqrdHgJkDN+c0CDXJCxMd0rXYuLVmtjWwfcNBWflusDBirfxl7gNtcKKRktHmL7JXTuN6pLrMH
0vMPea/D4lSJQzJW33By1pqwJscH0y9xH0BCEO/TDMlQEz6nmMZp+S0X/DCU87EvdMMaChcjR69W
3pYCJdr6lrklgLTP7poBu+lADY0LU0hFHgZpusbnZgsP0KygqrDJgQSj5tmgWnpzA2/0z2nseUay
rb6Jif+o2uAHd3SzeApLl+NX1hNgLTJc1FX+yvxD3fxsUo2Vq5aWrbHrF/RcFPVtTb8X5UffOK5E
M2/2LnwItFuOVNuusfiSmqgzXqwjARipEfV/0ZN7bE5VpENfUv0ByTYLbq9GkMJNzflX8TfHXHRR
ap4NKmWUrLOyvIKbDmSDVEhsdSe8xoHY/4sEGgGp1pdM1J5Kv4YD57cmWSOvPfh+Fva0CL3kZZeh
OpKhMuSIVrEgTEVLhZtH03NJSakjgVRcb/IkCAosIO1uRwSnxoQc/4nUj+b0ySS/LeP3/e0r5COP
gwwWplrXNuc3MD2cuuAVg96npv8x6Ga73+WAgYLKAyECaYQKzPL1rYuXeI2tcHkYriAyP9QnXRLw
Xbie7Rvbn3vjFihZGKi8YQTNz+mYnJpjEU9hb4dOuH3IiPegTG7fkQw5HUtjHXJElnb+OvhP9j/3
z0C5/83dvdm/y1lpdsvKblUQ9l1YX4AqHPsxKJsrEbKLGeuJXBWmLI+LFLy2q55BXUn7g6zXhQIq
vfp8/3+odEmyZVIvKXcbHINtdgeMc0ztz7ybQzI+319ftXfJlpkLwuZ6thnesMU/QdDEdkG/N0JX
6lItL1ly7xh17XjQVFDGhdY4hyN437NS13+uctXy0EjmV0K4wI2/tQx0P/7JO/JT95CB9g7Y0QDd
ju9LSXEK8vhIM0/MMWnFbkNWP4+J8Zo50xwFRRa59a6eJurLcyRukCz2lFH4Je5/nRa00lsr5gLc
r56lG2dQXPXyNMnSDoVfbrbG6fBjAoVvYfa6CEhx0nIvkPBMLpoMRrDi9Wb1JzGIqCDHffKXjFkI
IynKBFbQZT6GX6Kuf07Jl6U83V9etXfpLhYTiovCga8YpuJlMYzQEMGZT7uARHCykg3bxE2qYFrY
zSgeGwKOgyWqA81VqdJMyX5nQGrWdoZMUZ0BpCQQz+U6fzFa64xqgUb5VVoj23BWrMj32vUNBYmb
O9gfguT3fbkrVpbHR6pRtEUwFs0tGbwIVcBoLjVtFKqVpQyUTXg61xNOVJg3DDT6XCMLhabIUyOJ
P1Z9OSF4oPZLUbwgTxfVuiqras/bEb+5sZD0I+vQYW2RPNvgPck0yUTVnrff36zruVUGYD+suyJz
b8RL8cnXJSZUS29/5c3Svj8gS0Y5AhES5+mvtP0sah1Ai0ocklGanI5jCcO8CWoszxZvvG88y3SQ
FQq7+fdCebNz10hpNXZpffPZP7n7HAxHxv/Kq2/3FVt1L/0bub1dfhXDMuVYnpyA2woy7X8ZX7+R
Iz9Wp+54/ysq6UuGWdQETzdUNm7B9FDan20kFEcdMrBCPvKgCIUXJM2MV2GT95GXjoBpxpu5efYK
zSNCsXl5MISMIP6yadbcgDBzcGwall11mLNdMyHUl2dCiEdKjEgjjbCa3mkCXXZX/rwvdYVeylCm
PDfKfE3gzev0u9d+cioNg5tqXclMO+Y4pud5uP8dGi2G/UiSXfAvEIZkpoxaTpGPyGm7XhFlQ2QG
14DrMCrf5Z9ABC/PgeSrbVRAKKtv7cECEPqFIdCewuVj8aX6Mscb4qYuDFM83WTAUqNb4X17iKgD
V9P41UpOpvklBaWSuYd1e/sv0nVqzYDZFqJGxmImWx1sdUV5EtnYae4l1bNEngpBESxHwzRCsMUK
cZN+2F5vxdGPveWwoZOWRx066bs0JC715MmKxJ6NIdv0aUR7djjxcCsdPs2nIg4O6SN/zLu4nEIr
IiGoAyLd61rh+TyZvDJIO5oX3Gc3YEof6NE6pzf3sfjNL/xYn4Boft8I3/ceXiAlrXoHYy990CLu
p9O5X/nFQnuzACbW/eXf936ePIDhwxjzpMQp5eUaOcPjgNE1h/wmugYM1fYlW5/7bDWNLQdR18mp
zBngPacvpr0v74Zu9f9ey4Bz6Nfe6nExjPCpwjw7/XBptQky1e6lmxnolQAumUsIX7CwFd8q0wjb
YddMNPRWipaNFuX6dMDqfv1gVKd0V/cC1pVMe2UVYc04sxsH097kexH1heYue991e4F0EWe+WYiA
9PWt52hD6Vbnq4F8/n1VVAhbHkyY+tmj5oBqzGL+5hWIGIYwr3cFEJ48lTCWWbcMJt5sJqCySQTQ
5O41cHjPzoNBA40tKYQjTyMAFv3/ksDEtK2D6Mo58od0X5ToycMIWdWnduuiBu/20wPQxK+U/bgv
eNW+JRslQZ+WZu/iPmZGGc6NT0PqUc2pqhbffn8TH7YLwUSmBQdTtX9Nw4gm5jzct23JOAktq2Le
bH/B5eJcTEN3c23292cJ2PMlu/QpKOfdZEaJA1nxf8mzirg//svRdR6LSGje4irJSGY6Im/Xz07D
bswKFqAVrFYYGPbzfeGobieZMrRJOaOVwHN5iOeDd6zi7Egu1okc2TGN+T7NkdvsQdazLnlgQVLd
IU1PXPfaUohGbrDP5iYVRYaYfGTtFM654UQGJbvCWgSa/9XINS8y4o7QSBT2Tk5QPrT2uM/NyG31
rctcT/RAxK9BRVoHa1wJ+mFcNRtXhFSe3E5fmehLm3vkGLczteP8UJmhcxlCQKXH5dGaw1WnPZsN
vWMCcmt9UbUY4k3wpe7on8hhPQ8PVhBP0RyDqO6MjCD9fF9P3w90PRk0t28zc86WDrHbzG/EMsx4
JnNYe5UbBt74fWVufP9D7/fCU0+G0HUw4JD2Dd6QAK7pwhaoO3FFneTgFF0fV+Zwc13Hf0kn8iub
chIOS64xEkWIJTdPtQIV0zXHA62u89NigsVeVD9H/2/m6fp1FTen3EQ1eOgSMnOOtNvsnwfwslB/
iTB5vc9Ryb1UCFIqv9qiIDrMZVSMBpBwm3pntCK3UPV97Q5zAQ2wmqqKBavSiA37kv6e3EDVijEZ
ygCHviRVmGdXxz5Y2cf7GqU4VxlX1675MgYLQttKPLPhx4wJtYHFla55ROED5f761MhRLioQ+C8z
INz88VZ2uh4nhb7I7VNp3SOOINg550/9iM5iZPo1ZqZaWrqUm5KQlecMS9dPOQtJ9mTvgTbHM0/u
n+K+PZsWxdJsyh94YsQ2XV7bwNK0kKh2Ll3Hjd8DZkbAd2Mi6mPX1o8FzW5ZvmiiCtXyUuSc2gt6
lteB3VL6kPoxmr+CNbqviIql5aap1JyGxnCwdE+msEVP1vDbWvdtW26RYtU0LVmL9PLoMXqgA/u9
IC8Resvyen/zqktNbpIi2WhR8HQjGfxx+tZd7LiN/Ev7E2w5z1vpUtcyqDAnuVkK5aV6EWhrug0W
wSuxj2quA6fdUu3vXJbyGECTTKxEFRaW2sy/6o4cm9k9Wt70dzM7KLc/l7al8cSK21JG2TW9BFRS
rVHdvBYotcBXCuYgsmd2EPMDWO4P949E4djkuQCxNGtigJnjxBxxWs314HR2lAs0qwtdv9b7fX6e
3FZlezRfyxlP1GZyzRNgH176jFLAMc78sbTLz42VTBiX6VhkWfZf9/+WSgMkAwelAB8WggoqyhpR
5foxhk93WqBk3JnZcNu2UbXjoNDoRPWwdj+po0OHUWxcbrmaWpc7pgULGbvBufqYXj4CsOrvXVKR
+61Yl7rLCEHfLOZWgCVOKAIvwKDvW31T5Devv4A4ABViOOc2iOr1YjoaQ1CoqNxvtZRopigHWPOK
LrS0Qn7vY8LRB6y52lUS3zztm217XhfMWYNtF/5rkl4NHaCAwlPL/VaV2bcssMA9xOFDXeOlS5fQ
1WV0VYtLV++4toWDzrYtXe+HnpdHVroeSKuDh1KJXHoV4/KdEKfT9WEqmnDOgm9e6l9H04nYUjg7
1UUyUa9EmbRIEfOM03homX+jga/JQ6i2L5koca0umGyyPnCXP0wWKvfTdFkt/xncRp/uK7viAOR+
q6UjZYM7fn1gvhkbzPhWV9ZDHrganVcopdxs5SxBthaNvT74WXBi3Lw2yU4PI7dZkZTaHXQRN9gQ
hD4D/s6qK5qodr2dxxtTWgayTDZ11ocuoV9bC+yqrEAX3X2JqxaX7LSqS0Ybbq0PuJk+s3wOQiT1
do3Hgc5l++jbnfsBd/sWzx5nSoJLlhbG2WG+LppVbV22Vsvu5iSAi1kN8m0Uyadcu3GVHkqWGqSs
Jnkxrw9Dw74UnH+acu+VLbpcqmrnkpECELAvixVCbzvLDTl13LBKMk2CWbV3yUzLlmdzTUyoS16f
UjFGpjv99H0dEaBi73IXldPMeI4H2DumiB8ak38Rgu0zT7lzahlqvxtL2JBFnFcwBzw4YucTWW6Y
Wl2SZj5QBW9VcmvTEmgcX3bZj9wm5WMY3TMXB21S1TVLnl3d9aw4RblFKvGWuSI5HphGahy6agyT
qY14JuL721ZEjzJGUloQr+pKikkamp6roo8EB9yrjRllNAwOxXwqxyZ0Hc3NofozkqUmnNAu3ypw
U0fD0bHCxC1CQHje/y+q1SVjzYRwQLWCZHMnnocE4H/IwNe7euk9IllqhpaJuQ9QUSnNC/gytGSK
qj3LRsp4MOY+Hjyi96Iq82Lap9fGGzUCV3T9Asn4v553aDqnmYDIc5sEea6qKTL572nOwoKOH+a2
OKT0RbiXlX51gn1uR4bf7cyAEtNHnmj1P5QsTJ0XfO7+ASsCD7mRiqGygpwI0vypILEL0EVb0GPd
Wqea6GYmVJ+Q7thsMeop6QXMbandeOnaNWIl/x4YzVcy0UZT3lKcurX9/uY+dHIRjFaNU/e8c2df
Oi/2E434FW7534aLN0tbwglQsMQjpFufFuekBXhQCUYy3RpUCHgwIySemQOwZuA8JZhCOFi5Zv5A
JRLJeNuE0tSpKLsRdnKHD6P7gwb/3Fcb1dKS7SK1SArXhUjW+WEK/l7wZk18zUtYtbZkv9PoZI1b
4UHp+UV/BPGqeZiZLw458NMO97evSuvIbVV8Klidu/gG/01+p2frbETtHJYX68A++Mf8uAuJjHpy
d5XoEztLTHynIb/MNUzMLDR30epgben16izmzHsO9an6c2Vfivog6n3ZRrm3Kl1d0G/WaJtbgptd
fGgFmEDY9/uyV1iTDLXLmcU5WumhOmNB8VQrf2AEPT/uW3z76BtTZa4FstgJG3fm1ypPwjLTEZco
tFLurmKjYc/IcuD9ClrhaC3qS9tkv4D2rTFWlVgkY3VEC0LSHqnMtDdOXpVZcc4q3aSKanHJXGez
pqiZIyHR5qD/PQldJXRTtXdyi3IXVc9rhwkDQknhwbLuWpmvQ/1cmk+ttW+G3ZXbpwowoa9uX6C8
Yz47zSsjv91CF7kqytCu3CQFvN7Bn0HAfjPOC9wvKolGlF6a70lYHOpoF5YWdeUmKVESy1s8TC14
nn+YTO8ikumlBjzhHp135SYpYSVLi2FNRICodCefFud537qbJbyxJaTe7CWjDeap++7QZk44FoXG
v7ynj55JZLm3LSAg+tnkF7p8KpLnodT49fdC721dySWOlV+YmIoHk7rpHYh1MxEPuyXa/JfsZJdu
6DEjLFIS//8FtH1NCmwYvE1bdkZ7qQeAAxbdJ7tNXvctLcnepCMdOE3ai92mAJd0jrmvg0DdlpBt
dtv1diZvjhXko7OZD+B/72YyRmUyFt+BNNmG5bp2mlTTeyWH7RNSYGNhrCUwedZdGpZGfhKEBU8f
5iA5JUMb5cw9gARR4/DfNeHtW5LfpH4yL0jY88tIw+YynnjEIuOLE3KMlplnXRfne45u+4rkQDvD
WF06LN1lHgaExhgIOqUXYfdhmlca3VXZhBT2bCQVk5GAYWAAmGJiTx9Jret2VSz9R++aP5qwZI9f
KjsLaVeF9qTZtEr8cusaaTj6Bwws3YtDcqqP6WEIOxA1fWkvaOU5Bpqm7He7aHEAcveaAAJ0Vvk+
jvnaPNJjf7KBm/LiPtfn6WCjdzb9UFz7cxdXN3PHhbx9UbbuogwMH+PeF5ea0VB3Mes174l3X5Db
0pJ1g64UzL0zls4uKCk+FnESJ+fgNH8yYl1jrurIJSufi6nPHRufyIOnpX/WBlgKDytD64KfwjLE
gnWdU3ruT+XJPlkH/QinUjSSOdcuwwcG6FP2OMVolj3RF/8DKq1RHuticpVoJFvmTY/+OZLwS9ef
i/7J0qFEvdvDsx2rZMFVwgjQp5zuEtROKBrnYajSczGtYdYaYWfQ2LfXsOS/PLpo7lGFo5U73NAz
2nUg6oOjLacoGB/qxD76JglzmqJb7xcmVKP795Hi2P9oeTOFi+fA0F1cs3rogyTKcvslZ3aUYB48
Nb9yVkcN0Q2NqLRAboJDqw3pbQNHNB0FWsk42H3D8nGO7YM4NzrKA9V/kgycVJaTDAaOq52Hk78O
B2YahzFwo7bwkUH7WY72xbT3sARBOeTuOGCtVC3IpfiFePHqHQGqev9k/k07vXOfy81wjefU6Vyl
zcX86IVrPA1RfggOecQfRcziMbYjFtenIuyiNKax5qObSr/3UemGd6bGnXhldBef+GHZ/CPoRz8f
wnQww8HoH+flE3HORZp+u/89lZ5LXmGobQESj6S7gKf2YBi3wnpNGi8W67ObPhNta7rilpd74Syf
Bc6IjrvLQrqzlxmPToHpZd8/zeYnkWpzbkr1lhwFMojDnAEu7iKu1tGK21M2/Kve1iEDJGF4X2aK
PyP3xRk+s7PBh3pnaR0aHSaB1jUqiz7u2v5h6HSMAApvKjfILcNQW0EZdBfM8cWoA1w8M7/c/weq
paVoPuFDnyc9Tr3s3dMkmic/dTRWo1pasn1nGLzRd6C/tsX/XjDoXdWLZtcKtyJ3xjU868e5afqL
A3hst/7NW3FrvPJgkb9I/RHjCRgysTTh17+jy+/YodwrlztpVaDWAOPvUybysEE10z9QTGcFn/Pa
oJ4fplnPixdqNUv1UbTc6L6lk1uxL2tX1vzjIpIqGUMW5Ji0iXqP59aHNZ8p+TSB2iPFNWInju2E
jmAGOOJt4LiT4qkoMpYj4Z2Q9MUsDKuOMfvcOKVGdVWnI3kXmuB9AHTa4VL36UPitKig6ALWLcR6
T2CSJ6F5MBlscofLmokD6sqRYcNNgol9n8pKsUW1WC44nbFzMsEZs+EwB+lOlZWcRlMxa7UwS3ZB
V1Wc4nHFhj2kv7ib5Ba9zGeDm5Z0uHCRH5rEPOYB0QQOiqOUO/QsAuZsy/CwaxcVEmAcolod35e1
4ijl1jyEG6NhOjhKkcwxWnRjjo559OZrYivV8pKLIH1T+1WzaUqaPax9daz9DPkzXT5RJZjts2+e
4RQDRaRI+HgR2XyqnPlk2bqG622H7+i43IfX98xOGbPGy9TOXwduhhg7fRwn9sq6TJNzUglHstAZ
HJDWamD3ZjIfMtJfaIqbbKw0PlS1vGSlloWu4rVax0tS+WkIIuqbWJZ45pzs8zBUslMXYV7arw4O
lxgxclEXzAEe7qul4t6V0XmLMSlAumAPlzLPIkGmYzaiqta5x6zxIs9KNWVIhYjktrtkADJQ7njj
pROAn3VxrXfTQ2C4GrtV6NAfjXcWQM4ymk8X2rU34AHHzCovy5JHlb/sOwNHut6tpO/dJi2ni8UL
oCGMp9rYQ5IOhyY34JWWqGfPyqaLP1XhZKw/G3uKiFl9vH/ECtuV8XlF3pgu2G2nSwD01jVIHqmr
qy6rjnX75Bu3kHkL7ZMyGC9L7l+ccghdKj6CI0zj1BTKKSPzjjknDi2hNQZ3uodmRoUhDbzvUzHw
OKNTEiVNosMcUklJMuK2K5lN7QJuyPC+UbMWUd2vOnjC/3F2JUuSo8r2i2SmCYG2kmJSDpWVNddG
Vl3drRnNCOnr34l6d5GXmwRmsY0FKBzccfDj5+jspDgwdiRzvH1ZLlDuPW3Q1ob4W5zZ4en2Cuu2
v3LYNivYc4r9ugzT4MZIoaAqjfodBAXOe9gYgqhmEhWRl+cuKkphsVyQ7KCwjDeOkr9IyGaO2T08
KXAEFZW3rmzLSqdZLsgRHx3J4jYcXrbGN8Q6zRKryDyPog5WOy5WgaA+4ImNJnXV3CPwev34q93e
+ALfg7Zmm4UQt3dp2ZIf3chNtyPN/lHpzkYAoncx+ssFpFgfqHAfAuamgT+/3N4/uuEVNx596fc0
u0bnxT/YFto0LXkI+juzWJXpzNtC8PpPgIjaHH0PKx/3uBmbCgR6+z1k7VfjK95rrb4XtOhEvEh6
JWoH1m2uq3/vs47ivM0i1haE5suF+/VpYuw8eTgqrXuED66frjgvFOr8lgMOcnG86uju1ce6QOnd
6Q0Pw5q1VVF6a+jLMaTZcil7ZG5L+dQJmixe/vUu46hIvdVxW7S0ICUBCIKhSSmY67pqI3+oKzeI
QNUOIk/DCaz7J8oJ7FtFFZJxA9K4sC6W7aYtmY5oEznc/iea+Kbi90aPlyEZQB/tz9vZz4to96aX
cfwq/OJ4ewbdS4oK5QsWp2Ky3ueLxAOo2J3HLJOvbca+z7sVrXYF61VHx7djUoAbE4WJ2/Nq4p4K
8SMDlSP1bFw92h2MfeLVcUyBSfPUpeqzTePsNuskMfSWJ3x92eommp0yLhwZ1z6NxGo6n3Wrr3j4
NDOQrdXIgb2SfB1p+AT81MUKTG+EutVXnNzuazsjC/JguypeJtF+2Jctdsk2RESYCHV066B4Okpy
O9+s7XoF7B482T9ATy25vcQa66goP1xbQVSxI8SyqT340BCkq/eU57WhoKX5chXSJ0jWNNaAHRTa
xWNR7E/FGhjik25oxavnAs82JcUO6oL14HT7sepNcqm6oa9r/eZE7uelsGsobVxAgv7cZUuY0FKa
XrI1G0ZF8IFxYGqKsVzxgpidnDqoEmcSKRnXby0Jv91e1asN3rkaq1A+bwkWDlSZuKxN+332hl9B
8wqepmNZWE8crd23Z9HtHeV2LPcCzS1yxf3A3V6Cwr7sY3ciaBq5b3jFcf3OnxcCkko4a34ed3nI
7OUUGi9PmgfMP7H2zSIjpaMcMqzXC6xz8sansPixtG3UTiGwa/Iw9R94eA+GDUf1n1Lam7l4SCeC
s1pciqU4DFX52Pr/1s09GqYYXUX52ayqrWrzBbBx9oPMRQRQwmM4UcM6aDaTCu7L0CSIRi9sJrmC
31mED24hzn0Ynmd//Gh6zNHsJRXlx0CAvULVQFzAmp7mcj1Weftt8VzDVdbReJ0K9SsCnGPrNRBB
CzcKxfrFG73Ur8nDVJSgQ4G6ZtXVD85Cz3y1wLlvIc+Xzks98Idtr47DfKmy3mBQTXhRoYHz1nqD
zxHOoRLx1IXyefE9g0vqhr7+/majlRJCuc6EXGQY2Hiu0CDc2K2JmVO3Roq/L6Nni3G8+vvoHhpK
0tpyP+7C+3Xb33VLpPi7cCcLVOIU2T7NYquuDhJnU1xkaOJoGpPAvCbvUBnXNkgzectuI1kTZbxP
Empq04jUCUod1nooifcUkmo43f5HOoMp57YgXd5sDJt6BWj+M1qG5dFfEPmrbDa9Lr0/haPiBudu
GEJoDCGysOFjlk2fM16c83ZPbv+D9/eT8z8Itr0hdbCOeB9DrI+WcttPZVf0d9nHUXFsDjRefDcr
5GXomidZ+Ie5yh4lMdXsdLZRjvF1pCKsLAxv9e4xK7uH0A0vnJsSEN3w19/f+Jq70//4Wp4fbedT
CNb7yXCv1plddeOJ+7K1Bnmp3SVyqvo3mo5NjE26z1a9uCnRmDbjLPLrMLY3+wSu7NgKq8N9O0bx
4qx3GkeWk7yIvjh3PPxuL5npIqczi5JrW50na8/FQedMrvPvUiIfmHfW/bz95TrDKN7KnAbUExXy
DVT44p6PcSj3yK7voWWmtqOi0zqHFqEg9XpxguonhNzQOuov3zxR3sOdcZ3gGvLe7Me9FznJ+0Ve
QgicJoUYQUteiRlX6saE7tBgfxwVn1ayuXKrupdIZNbIEk6M8imqqmCLcH9XBBiJYYhWQS/ePN11
B3VUfBqaS5mFQqa8kDKcQSoZInEqqOG41Cy5ilATlu9MJXj7L01p4e7J0SyI1j5US8GRZPj+99NM
hymu7IMu3i8DG+k+5ycW+hFKMGHcFt5pDvZ4aXwIY0/oVN4dE0fd++eoo2LX5qKF2/XWemFDHe2h
THJU9niTsMpQk9G4oUrN5jp1x7mFCfps6KOqCctIBsF99U5HlYbnXjnbIq/kpaPbFtk5ugjLxYcg
BMrXhhdpzXuKo0LY1gYXoXpbse7beObOHAv/r8rZD+GMF6iAHeTy2LlftglTy79vRxfNqqgYtsmW
OKWZXC5Dvk/+j62yMpSJJaPB/gxVPyd82FbqTl9uz6ZZIhWu0i4kA18z3y52Q346K+vjla6m53DN
llb5nKyh8toK75EXCOAmbv6NLmvsTuB/gK710nwpwUw2Y3/f/ie6kKMyPA0CPfdNHqJ5kkzQfAH2
tRzPBfQddtLHuA2jnSw/eMGQoDXfEBY0a6ViW9oNprNbV1yChrvuyzaULPsX3aeobtZL2/c0qqwm
80xq3brFUo7Mftj6ldro5qtFbk3nbQa/Uoru3cWQWGvGV1GNZb7b9joLHMlZFVk2TyzHFN10Q1/v
jG/OHFaD7X2Rw3apbRtLAfik2GInLApTAexPh+b/PmU4KpsfJ5JULi5Kl2o8r80aV4wl4Bg4uC5Q
f8XXhQyJhXWRQDDyOp22v7PC/uZn/bGwzn0/JJ2QhsxGs+1VaGPRtPnk5a68+NYadUWVFn4ZV+0W
7fU3qyijrqvjQprEMzRHk4p3lNydWUU8edlYiW66Is/B3SKbCFDNzbDNNah2R+X9s7Ig2Kt63i6s
pc8rZO+HLoz7OkhdIPVo7p/dunucwr8g8hBVqx03rgmcrF1WZc8vvHAa2kjEkOmvpv6Ass4Y5eNr
0ON2TrzIFtW54uOBA7pUhyTp9yWy6Yec/uWUn6ws8w5Z4xveKHXrqmSVZQd1KdbA0gDKRlXFo6EG
K2Fbx2GYJ5Poo0KwaLzz5dtReQIb0rsAlfbbZXLogTvfwMIUzyD8sf36UZY0YsxPbodOzR9ToZH9
aonN8aftMhQtWoV+ekFxcqY1tjL74+JuUWn/tbazIc/R7FdVxr1sHW+mk2VfrJqd1z/at/P2aDuZ
Iel4/+LuBEp2XpNJhpbM3QsdnYiHWzQGXgQdudgK+rikJ8hWGdxC809UmFiAFYLCZuldXHs+TZ39
MeDks5ORf+9aFRUq1jteWWd74V4Aanxy3R8O+dUu6wEYLEjwoJnnigMcTM8DutNTRY8JScKegkrz
Um52Unh5NA2/clYcsjGMoLoZzc2l9poIb6AG62lOBJXiTbZ1uUgLjbrW7HrRRKmddE3447btNJtA
JXkjFfFBN+w7l24nh6L8wUYWuQOJNlZHRf9q1yb2tev59c6po2LLZFW2HGmag3ar7nmQX8ItO1hB
/VHm39G0ZnAZnam8/z48W99ya3diHnDYVlISiBjR4fW2oTSNRI7K7ZZD2ZMPvdwvmVNaoroQhjCH
l+HWpeNTJVB3+OGFTVB4UTMR4JqjoZpWFBMd4lTDhrPM95ciYgNd3UPWC8l5vMs9Y78DwSfxbEsy
gnKmnWqXIf/Lef2RQDv8Ljk43GVVxAW+0gocBm+HlAAETaa4SqD+friqwXWA+Q+GFiXNCqjQCxAe
4omRYpquTXzv2eoMR4pm+6iwiy6wa+ZMfgXd4iUu0Rk44QQVddoUH5uFGTztXSWMq5Gu/+pN8rXb
UKnZGkSSNV4O88U511+qv5qHJrp2kPCTXOPJcGHS2UnZqdIt7M1zvepSogF6YMMRpE9Hw07VhFsV
geHalOUC94kL+UDDiH8OP0y/JjR3WLHznPmHNouyyD0zQ9VQl/N4ymkvZteXm127F/aUP18FI9oY
C/+EKAU+BJNyyLvEC9elUU6rYhJLtvAGf+rTWEbjZTpliftCfhbPExoGrST8fNt6mpuKCtKotqkG
/z/mYfwff0q9/tvYP8jC8Ayp22EqSMMqoRqOUPifv5GfF/wN79n72T3uhznGC1nSfbvvjygXCVr0
6LGf+voSIPqEYB1YztnwcWO7wVl0hrr+/sZX5NBQa88x/i6GyJ9FlHtfN/aRB/d5vIrQ6DKQfeWQ
5b0wqMMDDOh4F2YfcwuohtVw+On+guLuq+tmPfgT6gstXxfxkc84todDFhiG1/i4ishg1oTSJ95y
LmTCXTrzEyu4p1AcQODW/W/j531BcI0vgnRq0TkVgrD+sHj8exMspqP0PdtcZ1C8umtcsQaB46Wl
qKukY2D3wf25TuyZU+BKVhO943tGus6j+DUjvO+9SgZpR0fJTxnuJ/tZcss3hCfN+CpWMhtqqLfu
TX1piu5xlvTRskxMehoTqRhJN6gHVjRekIaN50WdmCq0Ry1zSi35tye4beAq1v0DxZGXKrMztuYk
FTm6pYtgjNZwru/ImGB+9bwua3euaWt7qZ3XxcWbRvZow1KH2zHovVP7Ovr1hHobI+ap6aZlDNMm
LL5w9PDbu30onfpxFvkhqKfj7Wnezcmv81xN92ae2r0+n00cQHM6AU3qJPXwHNQUlGY8HtBsmtvF
gYZfR4g0355RtybK8T2QhXklZV668/EvEoAshvqDqZ6kG1xxblIAc7YMEqRCRfllbwDNb7ZCGL78
z0GmJuJXWymO3ToUkdWi1cXt0fO7b0fkqRG6y45uvn+zM3mu/Okn40u0UD8alykat2uXVhtDZTzO
l8/l3BwWyR6tAK/vvYgrgOSoO782eZsMYk9GvkUZkej/2uKdFudg3eNgvKe55vr1Srgo8XYFoAQM
v4hqPHZ94R6saQ6inFemDob30idMoWYApLKzKeB9mM4L+wdvvI+95Z1FbQpIGp9QM4Bm8GTrDwVN
pyW8eGKN2rwCxgd01EH+l2NTQ6ah2UQquaJcuAWMCfFSmZc8JuGIjrx12Qwep7PRNSS+cbi+ylEK
Xils5L6KzM/xopOnPhQbDGFJN76yzNkOyVW5QA4MPXHHTtpRToejJZvktvvqAoYK0lt6j8mJFGHa
2bi7kxgxarT7SJIi8Luo4yDl/zS5TdY/B3xwQdPHoPsa4+a3t1OS8WC1DPcAzR9V4XxesLs89xo/
LWWfEjQXRbItunh0FsNf1ewDlacvWHo/5wIheN2hWIcuZUCz2vIuoTLm/wEHvdkHYLhArSdnNOXX
2EoBKRst/xfo+gzRSnPEqtA+1EOXtumtIN1Xa4m4v36r8uaFbRt4N31Tg6RuDa6me/Mn6FJUeRZi
DTq3hbYVLV6BQ5BJmJuUoXUTKKdFnvV1IfycpqSHldy1/Z3n7TErTImIbo2VAyN0pWMNDUQh0Tnz
V4uySlxWzCQDoIlXKqqvt9hKHCA2U+o5sQz88+zaz1Ty88TmBHj52bDUOiMpLg9JinUM6t5Px2ZK
etLFLiqJIRgPbru8ZngV0pcxXIW23AnTvIXC5Tgf7bZLRTdebg+vsZIK6at4MMjJccNUOlCFbJ1P
+eI+BzM5ux7I5ErU9m/Po1lqFdXncOk5WbaGadv6zgEkqFs8OCZMn25wJapT6KWFMp9oujDbSuZS
4o0FT4+DKWvSeLMK01u9nNRongzTIROnXpDI67tzvpJkrO48OGzFl33G2FhWWZCWfZijf3WPVyg0
NtwyXCfeey9FcqCy+XlFPl3rO2HayyGGmOk1vTyvvZ1k1pzYnn+Q212CXphK8WrUxMreGwc/DerS
OvQM78t9wL7d3ke6pVCywLptOm/hCBnU249ZuMWLPySu4x87aPzdnkLncYpDD5AgFMCLBSlj9bkY
6piI7lA1f98e/f296qkwvVGUox1YJUmzBTqv+7xnLyVHNev26O9/u6ei9ECib/HAswDIXLPhIZD7
/JIVkLgRfRsawFHvr4CnQvXClvokvwYkq8ricKj/Xpcs5cuWOGOwGKKFbo7r729ONsIZCo1BF6R9
JbbImyA7trG2B/GKW6Ahd6pP95nrasY381Su7YuxJ9iq2w5IM9408+IpzHnB4iBYZmJwPs2aqzCZ
sfNEE3IWpJJ8aWkW4Q52V77pqRCZabPwNsOxV+fJPS3sxZpAxFxTw+iaZVDBMf26sc7qS5ZWm/Mc
Vhu0JfYPa9gm1DM1LmtMo4JhKi5kQNeNpqDx4LGoMzci7Xa+a3lVuMM6IFAslcPSjrFrZ8U+T13E
MhqKtJjua9sMmKcSDDZLXbtDn3spGE3LKSGAyFcR3uhyUw1K59VKHjbS3YOyMVIMQlAb3DjQUKMc
vajIV1OxTjeFErSpyJo+A+VrWkHGK5qF9yocqNZNbPh8ey00C60SClZl2VVBeP0PSw4G+kI6JM3R
SWvCuunGV6I2E7yh+7D6aUaE/XX2yJg6JTHRgWlGVyGbQAbIZhh3mvaooEPRixNgPZzX26bRudn1
zH4ThbzWCTZiVyz1XPlp76dfAF7E3ZL96F1xR3kLW1RFa9pOEZZL4QRpnTkp3URa2ybsiM40SqyW
U1gXw7DS1B3aqEQ2Ibra4L+6odXwXM6ZtdVIigaAQVzQvIWL4YlbZ/LrjG9MDr6fvJEBwk7dVmPE
m+biUfezbPe/mDCJLenmULzWXfba81c3SCE99ct1rbPn9Y8NYLg2XpZu7xyN16q0cU3RLNaMh7Y0
b9DtWZ5JP0cuNVzxNdZX8VaBJ4QbVgNLMzo9Z6G0YuHRNbn95brBlaWVe+8sBUhJUivbSLJC4urB
FcbX4fdvNZ4KmSKub1lbCbtID0pmqeedFvkdi+yK3/d9vrK2G0ddGhlCkDZO+NkbqRWJbK8M2Y/O
NkosFtDIHCoLtlmnMd45T92yNlz3NHtSJXyjVkazsKLAdS18yCPL68mj14giavu5OlQ29IDuM5AS
joFmbaott2kausCG1xDeTVgwmfa95h3MUwFNbumCuqDaWOru9pIId92TrMzKqHWcDbyQJE92Adqu
1uFNlEnaHet+Eoatq7GhiqidXPS+NGhIRA2LFK9Z0eHhbbdoUu3WHHW1WxiSU9081839JkZBuDPn
+wh3roDgiJYcTOY7nrf5Vh98YqqGavaaiqlFk3VYjwtlOBiaMhHDKKK5LwxXBd3gipO7/mwzUnA/
3cpxfiTWHrqR7/gA193eZJrwp5LBbRabOAOdQmpX7iuf2aEhG2S4uuPt4XWfrzj5Wpah3ERPU7vx
hksOGoRkAvz3vsEVJ29qn5QzGkFSvN091YPdJTM0rwzepzOMckvGQYPOQr/Fg8i8/PJa65AH+QPJ
t9fb364bXnFuNEpOHamqMLXD5uTOVTSFzqfC6+879lXYHSF8r4dyZWlT732U7yRLus42XZk0bqWi
7jpW7LUo8VhEi9yL+oz9FCX5NPdQLAs8Q+lTN4fiupBB67qhDFnaw1IRWI3OdBr7eODdkfQmLQJd
EFQBdhPxgH4UPEwrqH49O5Q+tXycDz6ew65POiSSPGziqf/Ryq8uQLyGzaX7c4pXj369VWVtsXR3
5wfRPe1F8eqCsCOb753h6pBvIl/jt4MvnAbPI8T9Z6ztc9vJIgrt6XkSq2GT6f6F4tzZXhd5wXNU
ggb+ec3KtCSgP83XZGms42030cQPFXkHmbRc1hThqUUZjn/vFuv7fQMr7s3EmtX4/BBx1WnQoJYV
iZ1bBnit7qsV5wbMgANCgcBER+pEwrO+u2tuuqVpIodK4uZmWzX0NpiHfFFYz0CiynSqnDKhWz8m
dxlHJXJbHE96YQ//bscOD1KStHMerUSK+4yvsrgRVqGrbg9oWszTr3EIIOMlswzF+vs+/7pf3+x9
KrdGOGCCel13PATnKNhHpJtN/Sw6+yu+2/DG9+Z2D/EW4jxTJ/s97GFkdcyQslzj2//W6D1VUJX5
hAXZNbbWwiVRXvFjE8yPotz/trLwkC2mFEyzR1VWt7HYqSMmnMzrWv8M/5HdYlhcnX2UU9mn7ib2
YkTFC0QWPqk+DnWX1t2dEUEFJyFNEeCiC0lKHX+J/LUeD2zd76sheCokyfL7vZkaPFJwESYenc9u
K8997dz3hqAikvx5skYfuWJqo5n9VAP+e+H5wl9u73tNPFZBSZNdNLsn5iC1h+Ecdk4ibPay1r8I
Ls63Z9CsrYokzl0K8bVlDNKFzq/OvkWTtXxEf/J9yaiKSOKCi2BaUEmzAgto/iyeS9BOF/cw/+AF
R4UkFX24lw5UhlJfDlVcMpollE3fbptG40//g0MSW9lt2xy8hiz/hxEAaHwy/Lo9ts7sykFrb0M/
NhmeWuQsHyqHPpbV/tJ0/K/7hlc8lmxNDj0/VDwaOzhsk33kk3eg3T3UM1ezK0ftlHMPHjQAsEi6
Q21tj1W5H4LV/vu+r1cOWyFAc8Fd4EUGxMo8Gz/mOfgncmnIQzXrqkKCPFCi97TL8Q4ivQ9ra/9Y
KxNjg25o9t/n1OJtFM/eQHIGuffZcoJHa/j3tk2uI7xziKgIoHZt6nl0UfxZgvnolmjvYNVl9tyH
pagf6tB+zEnwz+2pNHtTJWzrwmZxOq8BiLMBdVRX8h+NW/XnzQJi/vYMOjNdZ35znEPiBsKoEx6K
crd9BJdDFwczMvPbg+s+/zrpm8GzJrTqXSJmApL4sPtX0UP+GkAi+fbwum9XPLfEo67flkgzR1pa
x7acfjsF+pJuD65bZcVvrZZLgfbQMA39XKY9cf7xQqc7VrT6kLEMnSTNN7vwTLPpLKW4sUATSYNn
tTCd8AYLHNSzjeKlKEyFMp2lFDcG4z1pwkXQbz4TkdOIh2y+S9OSeSria2xDD5Uk1LCcsoqDfU3Q
WodXRxN5s+bYVXFcJbguwSnus1QU9hixvD2IfkJvmI9i3NTe5wQqlmvfRpA3i5rhvrKm6EOsr41E
pg4hje1VKNfAQWICSSYGMtNpOa5i/pbnY2HIGXTmUdxXZm1dSebTNAdJ0FJaJ7fwv6/Lfmob/v22
I+i+//r7GyduFz7xRoS4r9D8G9l2O+oG30TTodn3f7pS3gxORmhfCLmzlJMRt2g7cSwnJY5tMM+7
w0PoT/l2e8cr+2RB6K9oRCT6Mcom1LjvSUowuBp+ckKLMZPbw1RCA9jiK4ntOTBhet5lfggwvBKA
KIO+pdutUK2eSIIk4pitbcqzD6vXpEPTfSCzC47ZLq7dA2Qf7onYmFSJQ1W3jzneStqngFQxeH3i
Sr6WjqkU9+71C6MrYaiw3GksZ2ieuwQn59pGzXBoQfky5uFprgzXgHddggRqKdR2N3cAZ3f7VJWS
/5NB2vShB4XZj9nm1UMxOiaE/7v9WVgglcVGoA4i5wy2GvHGcfGS6hge9mdo7x6A1DiaXtm101yN
+cZFRpcNc8EhFTof+0d6HE79eTygby6uk9KoTqZxFJW7BoCflcoFouWV/5UUP8a+jKb179sBRLeT
Ve6aTlKeAS57FZhFg1l7KI7825yWL5DyOZmuH1ozKa5eVPZIbe8qan2Wx6senRVnR+/0/0plpm65
d5MCLLnq8nzdu32FrGcDYu2wOPYL9rA9xlnzc+MygUbVbZPplkPxfRfQcrmGK9SQfeehFF4UtMsB
IA6Di+iGV7x8FSxrukBgQeZ+jhfpvI5lvR2hv2WCU/4BEv9PkgxLKa4uyZ5Xi49/AM0F+mk/0mN5
aGNAwfOL/Rto5j/qVyZtPc3/UUE6s+xbHCJQMCbM/7Gzqozb2X2xpWOq52kClwrUGSYwk5AKys6c
sUPfF5ehDJ434L6npT1BNMFQ/dT9D8XVPVBUQV4X0wjXjdr1LMpvAHTe3lJXP3hnQdRq+S6t1t72
jT85dAEDCO3tuKOhibpYE3RVxpGwn+vNzhE/xolEnS0A/O+juQaNlGHL6j5fce9hHpt+KyR/Ascn
FBLkqTc1oOtGVnwau4Q1nEDneXN+IkpF3nIXhoAEVPHinFlztTBsy4mf1uwMusPbS6mJQmqRvNwE
eiqyiT/ZBIQr3ValKLweQPwfA1n8odjmKGT+r9tz6bak4sfDKouuubpWMQFr+o3Oj2vw8fbQGsOr
NfI9H3hmbwgRLk+qOrUzw1bROKta/6476rVkmNsnz+riCfw73kvv+hHqS72ph1Z32qjEUhMc1Ucz
Azz1KBK0xR3EOX8MIuvUHpvTZnBZje3V2jcPXctqrn+ktkH2FXaJ7KZoCbzDbfvrhr/+/iaxCIMM
2mElToGFPFj769xCD8qEX9KtreKuBExAGwsRD0AbkbKGxT4xta7ojpZAcVj0YdRZuMAs85Gdwu/Q
tk2K5KrXt72Mh+I8nvIjZFrus5HiwuFYSUKmhT+57YnjOKHyx9bdg18i6Pn9b/vXpF56y8f/GKfL
Rl6m+dN936y47MwHYBe3ENryyy87KyKLfB/6b7fH1qyrWvrOKS1Ehf5r+FYd9aCM4Ij1t4fWbEe1
7t3X3gbAkoND3KWnnNiHUIQfrMr0wqLLQlV+GSC2a7TBwNzVIzvtlzJFQ/HJP7aJlZh05XVhQa14
y7lts+J6lsgm3uL50n60DnNaj4l/rI/0EhoOgHdJG3D1UNllnLnKQ3d026c1XQ7ykR8tdGtGy9GJ
g+N8yg7SAEPULbfixqHo670bZv6UW891YR+sbUpur7YmYSCKE3t+71ijXLCR6L+hBR0u34/6FZL2
051XWbW63a9QeYEKLzKGsk7c1r400k22jRpyNZ1pFO8t55HglgRP8PlhdlLfNwR93biK95LaHiiI
9+G92KMS5HoG99Ltf7W0DQiMB/UY+Nf2/7rs7cn+O/hknZpDfjT14Oo2plrcZhXzMlnn/GlJ0VeY
nZZTcaTP20vx1T02h5JHJv13jZnUKrcLyZpmohlyq36D5nueWPcGIv+6Zd+ci5nF8jUU+A8SDVXg
jM2BmnO/3N72us9Wztx125a5bxnSKYJL/AjqkNrEea61/XXON98Ndb6hFHgvfdo+ll/7S3/sTvwh
v4RPEgwo4NE63PcXFM8tA7DS0L3gTzX6rIMxBDEAvwtpTgKVfqMTA+U2war2bRe1HYB5dplWY5mE
s2uCPeuWQHHcDeLMvn1N3YBOng5r030Mc8aPt42jOcTUEjfvnM2aCXIqmb/m4ddqPzvCUO3QDK2W
t6thcvk0ekjXQDQ02MWZgmNgqVZD1qwxi1rfdsqOrpUcOdqLfq0gq6vxWnrbJrqNqRa2u7lCJnjd
mNVj+ep+uRJk2Z9YtCVuFHyz7n3DUgvcOHeltB3kPaJ53OUjAVUFMaRqOttff3/jWn5nh+68Y89k
0+vE6hgPo74R8/I+To4EanV7EtkiKwcXodVrP/SF4IcaJ0u8VMCbN8z1T02ff2dgLjtsqwATc177
hqXRLbriy+G8htwpsKfm3ovLVsbunhuG1plMyZzBHBKQvUC65Te9E0GDE/SRxZisRfD37W2l+3bF
j3fwqlCRI9datukAiFCyGorSui9XTuB9qzI/g7zyU74/uTLa7H/EfN/Qar27aIDpm/ugfXLycY1B
z3PyRZsfGsF+3zaK5ttVEoy9r+kwg3D2qVo/BeuXXrTgzzFkJhSb/Z0XJLXuTdCGPVe4Wz+Nw/xz
bbZ0nLNXujYRQbiQoYGeSpenqDXvns2zt4AP4ulKqOfGU7yf+zM9eYfyaHos1mwdlQIrRz98YO1Y
4XB/8SGosg2fbptfN/D19zdxol0sUvkEOdZ6JXohi8uOHRUm4lLd6Iq3VqzdhvVaPql38o9fsH/Q
8njn2ireKjqodvol1tbpn6o+Ievj2H2tf0/L37cNo9uXirOCaLMdqOVfnZUnawYSR3/8VRWewe66
4RWXHUVeekNAEfpHPD82Zw/UO/ZkOHg1VxW1wr2X7n/O9JH8Fv4HXqWd91gTQw+CbvTrI9+bLVMM
smpdG9sdCQ7YyiOQM8ziDLHT++KwWtsWzsA9EeKiNY31QVrLB7+5sr44920ctbrdAjwVbg4ytrAf
joDcRbsfnPFOeySrF0GO1HDb0iywylcyTIT77Bo4a+fz9tMDCfHADHdcXXqiSpDN+dYOTo8VQGtg
4iPgdF/CeErCk5vY0Xp27vwLivfSoBLgv8E0zPvMst8jS5i4z7v+PEe82UMZL60t3zC0nX8n8rVZ
XsfcMLQm5vyJ0m+GJhmgEQ4hCAxTCqTmZoplugVVPNafQmnXEp8sAcYtn4lzEqA6vCvYqJQkYV+0
Yy0Q3gtqf7b87JlBWgJPJsl9wyseW3blwEMHJvk/zq5s2VFc2X4REQxiegU8YO+9u8o1dr8Q1VWn
kRAg5unr7+L0fdhHZVkRfnWEhaZUSpkr12pAUtyYZeRYp9H+8Vzju/N9N981KHNqH3Kpr531lSyR
s/056dIGipNGFhaDzhajDrgrX82+OIU2gI5u8H0avcQqKl25lmJZZSYS1DtVzbzhIC4NlJ+N0bYd
3FCzFVX937fo+6npBKvMdneulgCb06udhRCYjixbw4Jwl0MUUTWZg8SeAjBGUVyehsQ6enF78m/1
t+YwHYY3M6rjMi4MzQ5VBQplDpKxzr1/LwoIDV7MQ5m4IuExBEU/1CDrj3R47rvk9fuQJL87rJyD
v2gP+nzcL1PWS/dpSnfGWhZPh+CTqGKRrNfgTcc6qTpMTcmu17HbGruD7fUH69h84JclWop4iJaY
IDLZW3Gvea8qXk2uTFRSrGtoFdsMzG4PmvX1Uz8HYGIr/piJ8UIXFMEvrwh5ofqE/nxsmvePQvc3
7hKwxrszmZZr6ZZxxUjk2bqaEOVgJLO3gmoQjofBLGtxzECWWonuVbTloVnbg7sgProVSe32n2dT
xM8NZzezd+Y0TUHgCQef9CeUb9aDVcSz435+3HiIRn5/K7jhfj68azxc+5WGg7dcWTkkbvlHx61o
YPOxX3nszW8TY3GjFx3eN9e9r0kngwfKD95XZLluKz9tXEBY+M3Ou1jgBCpbduzrIgm3Sz/rwjyq
rSD58qCjfu+Ldbkao8miEYpIpwZ3Ks2FU7kbpNs4N5gFVbU1f3GBKKZgHGPhBPGY4jCEOV5aLqLl
DrC0Z67laVENSDonRhcFVSRDzNPZNX6+bIvmeqhqVzoOytzk2L1ot6AHVpzm9vB4f933M64M8iLt
sJYuYfUrsWsoA+DQtP5YskUT7lH0WkZ2zaHrdi0Kg187mmxV6jxFsum6MsvF0BmCAxcDSJ8dHMzu
A+iGD4ajucfuR8UdI5AhXA0QHiMr0fiAMHvdtxdqiNTOjZcCLCMi0EyNwnO5MphrZqAoritc3CBm
EJzIoUiM2PgKVM/RjZuTnzxeX9UK7L+/Oz9Iv5eGWvhKFx4zK8mqpy7hrgzgCjkLnKrBypLZAO1h
n6KKM7YgLfi426ptKRkubTrhBnTflp750QIzgjc6if2UyjmSfjKbUtgBcljuaT8X2URy8nWlQcpF
lczU4Pb/h412r+3FxdF0IgJy/h2h15/Zt6dmR4ZpGQNuh363L+pyLH6G7NwGmvuUYt5lfBbyWiHY
X9GyV19L8loFKZk18ShV07u5vduJrG97sYW40DRZVBkn/4fzFDDcdWVEludw1yqXFjGRNj/UHTlV
mY6fTHEWyHCsSVgeKSERhwAXjSEqH08+/1RXRRD55dXpR90dbN/Xd84cmcdkzQAZBfZvh8Fkp+og
TsXf28f5uBxKqDpAiOO5fSN5WzNcTQdEnICusemYlyUi4+HbGDbH55qXjLbpnBz1yrgjBybURRZW
/G1V1qFGAO9x+4q7kAzX8qpQcGI14nVypwP3RJRDnAqIxUPddrHbrRGfvlZlcHj8tfuvJFcWbWJV
lefBnkxogecxvXjwPtp+avPPj5tXHRUyassahrCsiqbGBX968aB+UcUkpT/o2Txnsal5iimMToZw
ocy1tgjDIMauf1t49cGh9GTYuqIShXeR0VstomuTZSFLRxdy6Kc6FvmXx9Oj6rh0qYaWarGIDHEq
4n7v278G65U9I9GMw1+W+quLidt1hk5P42kaj2F3XHWYA8WekXlK/MbnFc0QIyxzft1pkr2wfoFw
bZyB2uK5iZFs2N/KqUJYsH5tKSkufWb92VXrcHTcpxjEMD2SFbPVX2i74c4MtbbgbAXcLSMIWDma
hVVtGfmC3NvtWhEs7Fh50SiWY8hHzZ1ENfuS82UMbJVtDoB/u9G3mpTxQMqkz+kZ6i+ae4mi9zJs
K8OBWVomkrv9tsRQ9IpCHTJa1bIUDAOxB9Q7K2BRHf+8mRen0PR4//8dzyKjtVpjqYLOxjHD6yqL
i4GdPJd8ncnHYIbGfd0D1QaWwcd7U+EtZdQWawar9l14y60R28EAdBH5yuw6el7ckxa8jFoQmmKp
ZdyWWUzEB+8XXA0d/pw6cXLKD7Mx4E33/fFQFPEXV5YD66GlRZodQeHTaEiCU3PEIxWz9WUPwFRH
QCO/Pf6SaiiSQdM+b4rZwsIPdhmcqPtS93OHheqHyMiZZmVUu0sy6olNazsOon51Abh9W0Oj+4Ov
uspFVeOSSa/L5lGf4lqx8rNPj1A2ezwzCh/gSvYMbQZnK8xwz+i8eACUj0a8Np8et63oswziypqM
WvYOe6KNebCW9WfZ66glFAsqQ7cga+QMIcUZEZTDmRY06TzxAZxhEfOyv5/r/W6A7+7SvF4yn1q4
aZX92Vhfn40yyIiteanmAhr0QGw5//T5jT2HkHbJvsLv+ls6FmsAwYbTWqGzOZFYCCcWZqU54xTn
jsxGknVmUE0hSjIqvA7ScFhJVBX+3+PaQOtusf4yplGTZFRsyd/4SIawMYWHrW6KLikc++Kz7lMp
gieLFV0ZuLUF7SzaAh9Y8BCoj9WpQ/ngy5wgunxmOnitavNLBluDmCGfV7w2SBl8CyoTcfJQF/JR
7X7JaCkhYRssM/yNy9rI9a2kIvZxaPwich0dgkKxDDKEq5rKdgZZd/3qk19Z9hVv7siAktxj41I1
Lnlim5WWDelE+HjrY8uAzi4vK//4XNuS4VJjapgLLpXXoAPL/zRN4SEPPTDoeIEuHK3q/r4w72yN
lxTrO2BxxeS3B0KL+kDF+FmI4OvjMSh2j0xQgmB37TZ1LV47sm6g+QPJKZnLJxvfP/qu947fOO1g
ASg9BvFqnAzr+LjTqlmRvCxba9CqlFb9ugUz6NLLOBDFW2/ouOZUcyL517I01kzM6HbVfdgEv3ig
P3nccVXLkq0GZtuZhp0ju7AWhzYAxj7oNMemqmnJVI1+9XcybvHKePtHM02v+fzhqU7L8KwaOu0g
kNgzu9X8d1NWn23/yZuMDMxqN9A+d3ted9ldSOAkQa6rvVPsERmX5TfV0A0EQHejyU6T556XXSG6
03kpVfOSYQp3Kdph3HH0xdmqEHf8bkyHx/Otanr//Z3V8CqkBiU4dN1+jYMAQgkDPcxtlTzX/L6B
3jXvFSgxcIq9+fxH1Xyh4j9+dXvc9D74O88TWYJQZD0brR7B9qWe03r7NZR+2nhTVI/hk3MjmWYO
Cl8hFkx7Y1zs9TuFmKL48rjzCgOyJdsEAnoLAUfBtSbs4yYID95TmsoIUtiSbXqIdJHeIwiAM+dP
UwBXMAXGP091W8ZhoUgTLIsurksDd0+sNS/z8BQLjuvKLCOWYL4lyj1Nla2R7+ZgVNC9BhSTLeOv
lqouoWCIXucoQ4EhJR157i0gQ68GCtJ3q8/K1zI4E/bCJ43PUfVYsspugXoPGfF+6V0zrsUQ++uP
51ZQMsjRdkvT4Hi9CHu64MJ+WLiu2ue/O+yORf73QfzO2Ks2ZyNUqedrvbhJ3/7jtf4BBWUHH0yF
3EsYqCb8wEts1zjU5Dsw16d+A/7cmUASZ8RkAqcMFFpGc4Im50dia2I7qrmUrLjahqWc5rB8DYUh
IhejT7qFajbAviD3hizZ8eD1pJlCB5eOASTxxJtvoKX90hhh8txyScbsmuMyTwD3vg5DlaOiu5te
+gAKBk+1LqO0uGMBdYqqdHDRGUHcFlX2VvT+/NwlQdaNag2a1VXA98q1wHfjoV5BpuuIqTg/7r1i
7k3pRlwEoPRxwcvxulXxMH013GPFNTGce3sGisxyNNboAYFujQZS3zzbonWaaNwBFxY/7vg9z7W3
Lt0oSThaRtnnS9pRZl99s6heptKazmFB5k/G6ukCpveyHviOK21OuN2hEUvnpnYbJCv0EYLi1zQx
kG4ucYkKFmb+ynkbPR6UYsrkkEsBlAlEAHo3FVVTRSBoM/HKrfjhceuKochBF+Hbhs+X1k0r0H1k
WY+iVxJ79GvhfudBhS8d9UxdiuWRozBQ+8uJA0anlE59sL3kAFSZf4YTSt0APG4K2kfcN6xBczzd
28VYJLmKbqYbqQPLIKnb9Cd7zGLD7A9gQddMnGJZ5LgM96zCLavcheRP+Z9ZvNKWaGxkf9TKR9/e
8X1A7057CMDNW4YCz7S0KeQRr3w6t+VNhCffO5Lp6+N1v5vr2r+yj+vdV/psgMYM4M0pfZmOXVof
+etwmY9rstfT6RJ2qjWQDLIK+m7ka2OlIYDZK3iyl7+orn73LqRxH4HkfxzWmx4hlfWvuvu/sugm
1N23y7+y6PlRp+9+N/K8f0oy+DXb8qnuDSst0inlH7M/9+F8cE/eEQIXcwTKsKeqTPdPSY6pW80y
mxd8qkm24wb2BRHvbD8kCk8CIW4tmHHv+p1dJsdrGBuRENjwnem4HpxEnPo5Lq/uqT40J6p7BClO
F7nwbi4mBOW4U6QCMDx3+VZtnzsbmp91FzuTl3jdaWY6PTHF6WJL28E3Q+GsNpTTafO5MmOzRMVX
9oVr6dwUBi+/LKCIKoBsDVjKCfTW1vBU0TbRGONuD3cWQ35agAI963Krs9MVpfVb0sccxfUAYUZW
3FxAJKXDNCjGID8zmqwOWwjM2zCZ8Z/g0p+yxP7Q/+QpwoFxF+stRnGGyY+OPKsCwODzAg+7+bNp
ncds++BUvxZUwk/zfByGRuPyFTtMfoKAYHUjQ0aLNBiqaIQOb8j/KHovaqs/FxB9gVxx05UL7Nef
O4skv0nIMLDKbx2amnmfAuWcTGQ4FuMA0slfg19q/MrdGjEcAHI5iDXlDsRTMXWVkZ/8wYqC+QtH
JBXxz8gDVd5Au4g63/v1Z6vjtFcdpf/9/Z0z2AIxO+uAc7p8AZT6UMIZeE3kH8ZkTUAi8Wcdr7ra
SdVZKj9mRj8bITmEb5lNbH1vUhLXyXL2fhlNzD/vUAtPA7RQHAj/9XzvBrUakDnK9g8Zcx3XdkzA
ZFg4nwl7ouBxXyjJKZQDaBPDDu3bxksbHGj/YrqaG77Cb/4XPPuu65tp08ID6WjqTxBRr1tktfNg
spMFKhaaa+V/TfHOdpbfKBXkZ9w273f3+er8/PcwcN7sT9+ck3HaT4Mw+eVr6UMUxiO/WUxQ8WZr
W/LUZFWaryLaaBhXiBdO9nehw7Mpjjf54ZI1lNS0H+y0NT6s4Wudaw4ZxU6Sq0u6gHvgEhIsNWv/
a5H91QzNKxPDP/WgQ5upei7d+fhSWRlQFzQFw2OSEX71x1yzl+4irrFPZXlbt3ao75YEjgt66yvk
JGr/1IV2LObpOEOKoCL/Mb0qygHpfOzOFLtXrjUp8Prt7MKn6cy6kyD+ldLqr9lxNFdX1VxJjp53
GfTXgzlP/Uyczbb4Vk2bxkGqmpZM2mhy0kDSM0+dLBtja6HQ0AUVSvLcvEhXu4n5jDVdlqdgKEY4
eD5slXXqOx056P3Om3LRSIb3LtS2FjtdWP8HB8pJZB8fd1zhH0y5PIS7NG9Q5Pr/V+0Br4UsMT+I
7+IFNVAg6wwT8e3xp1SD2M+PdydfNrpQ3V6WPG3FfBSLFTPnw3Mt78b9rmU6m87W7NsGtFcJiCwO
RqYDcSp8timXhDjWuLV9k9spzQ2oSYGFuqefBghAiXPVlaX/ERJHvD8E0FYgp2EsG3IqRsgKXAlU
Oedz41eGjrtH4V9NmRe4Wk1e5kNgpZvzj12V0TZ0B8f+YbprFFRgEwjKpJr/AZAvmkp+NF0/dkGO
8HiO7x+Upkwb7DLSNIu30TSo2/NqG9GWk8/UME6bsz75Ccn6q4XPFuAcNPWb5dSH04vht6eFtIex
HzQXh/t3SpSQ/e9O8WvQSNrLUKZDiCR2FjnGlSx5XGQfOuczhZhe0WoGc98rmjJp8GwXzrxCKz2t
2V+bN8c2A+vYUB1G4AuYjq9UYVJyPUk9zhOr875M57ZEPhESs9aK293jFVd4F1OuJzHHgW+m0Wfn
goKfriCHOeRxbtgn0F+fS/FpbOYYjv+4hO3x8SfvuxdTrjSB8k2ZedzKEdyu4nzGw7IIjiFKop5r
Xjon6r5qOWsCI7XMbSMs7h0hkFRfSgCDu6Rfndz48/GXFAsjI8x55jqkaPI87SbU4jCatI2uaEBh
iL7zv1s4X8HhP9c+T5lnRhxMNObHtftMdAERVc8lIzRBsUqLkOUpI2MTrUWwohSWd0/dH0wZVE6r
obSXDPMCmvAzNmwsoP7n1c8Qw/imKaPIg9oqgq3deCoKaG/W4HJ9KiGGpmUAeV13eYvELEsLWr/1
YnntV53skuJQkmHjU96EZZGXXVqIIZ03qMytdpytY+K1YLuFPgHA/Z8GSxd1VmwgGUYOnWiI8y6Z
cc48RCOsFbVcbR2VWxZ7vNXxNyi2kUwCGlCa29znIm2cJWotwEvy4vCUbcmI8gmibzm1LeO8Wm0Z
zXz+e+HhkDzX+D6ed1cJF8lDCLRhg1LRn4Rpnk3rmWztvoMkwzUKq+Sip3k6gjm2RZ6PB+LJXktG
62xgaSBjKdIeJVbULuOQWpoz8364x5TpPlFoBp5qb4/zVQUH/lqYC59e56mseMJ7q/auqDQi0zeX
lNz/1AqwbOqo4RTeQIZ/T6gIaT2GUSGve3IMEhWeHQ21jrZasUXlksDOtTrXa2ws9VBfUel7DkPd
TUbR80DaRT7gcqvY4MdYzZNxNg/u8JPY7LnVlqsBO8+zkZAucYhufWzyKg47naSI4mwIpI00huXk
m3MFv+V/YcOxqpE5YgGwtDqmBdWkSxewOVu6hpM2T/MAhZfuGI+2Tt5SceOSudttp3U2vk9LA5FF
84M1vdHhw5TTGJhvzZVI0Xu5FBDlXGPbTHWews9EuWNFZPv11LkjlwKGxDC3LBN5OqNqvrKrBHFC
jQWrOi29uyg3l3obM5oaePhC4TmuuKdpWrHP5VpA3tZlnlmGcQba6khz/+RCVAIHRPLcpOyffXcY
25z7JiqPWUpGFhMLzFq+zgkqJsWTHuwmD6Ywo9gsWTCcwsryYmCx2eFxvxVWJHMC+21rgJsHB1c5
gXzjtNOZsfA4ZbfnmpcWdByNvqwRtErtJfXmMw9+5AMYw3UsH6re77+/m3Wgq/y5AZNlGhqQiXDP
XvOyAvhLnoBYwg3KxSRizss1yDE5LYCh0eSVfZSZ5Ll7t1xHwilnqI7AtaNwjJjSP3BMakxfNSuy
984LOlU1FWmeeefZ9j+sjQmmKPCEgMDj8boqrEmm/g2QGA67QTSpWJrLZkH/uQHNJHgTHjev2PIy
tKEDYLYqBEawTG0SZsbFh+jk46ZVPZesic5+ndt7z1EYkJbDdGjofII2rGZiFHMvIxm4Q8ZJ+Oi5
EOVnJ/w45FYyu1Xigc378QAUc/MbfoEA67ZnFFLSuXns5t4cFV2haVwxOzJcgQ3G0IZb26QjyPyL
7uC6ECl1fz3uuapxyVqrAsERYXdlOi5QXEn6eiv8BCUxdXsVJcdD4vFnVBO0f/7doZDlztgFK8vS
MtxO3F+O1bBopkcVYpPxCgu4i/Iso1kagOFpmS4ZCIt8k57WuYmg7HTI8iuE+JBdSoa2TJ4bj2TO
gxGsYHvhTWpn3dX3jLdy+/G4ZdWC2P87U5ZT7fVlRZbiDp7FgcdZ1BiOGYebDkWi+oJ0hxpxZZpC
hr6v5acx/MqtJSqfYQvC6SxjFOwhoAvwjg1IvJd+Lyg5N6Hx+fHMKPaQjEuoRVhlqB1q0gG6UNEs
2Dd3KJ/Yn15gyVnpcrI3lBCGzm3qL6X9w+FPpA32diVfC3nShbmAo9389Vvl1m9e2WlyjHe3/d60
ZLk170yyCUZu5sfxsEs/+W/AQ7o7f98509FG3zs6949Idttbwl/zzGVXXAJnt0zKvd7xo1GMY4kI
Sbdmwckd15DqDtJ7e3P/nmRXAbNJaLWZcxv6tIFiT2HGnPz1eP/czVXsjUumVfkFh6ArZmwrbrjr
o6D5ZzECDBtGTkbAM8XPtgdegrw55O7Nnfo4h8Qp8GG6g2r/jpxX3b8vGd5WO4FT2MP4nZz+JRHI
vxhfd6hQ9amMn3IX+1ckZzo15Tg7RUluHDTc7akEMEkcH8+gYnXkxLDFgr6ccsO5rX4RN8V3Z/kr
ZJokjGKnyWlgMa0LANhYnHFLV/aVzShDrqNVW4p/7/TAtMgZ4HDKuto3Bdr3nQ55DrZ9birH/fR4
ZlStS8Y4TmMDJ+3srbfR6NLE1xbKq5qWTNAjoO9ZWn/43g1GQmbvUI06+LhqzvdPvvPKg5e5qPFc
yc0Da8rFIaCTppAYuGbu6EecuLpT5F4QaJ97yaprgwF7W2II0+IdLPdGg49uN5zG+WqF8broKtpV
w5HsG3lyYa+mn19NG2Gs3jja7ZxHYyeiOa+fucjvY5GMmHZtmDl5jwOCH0fnuGYMz8orRqg5JRQ2
JgNuxGAsAGDikBjFB5KfbQpo++3xJlU0LbMU9nZmofDby69bsb7MnHwUuQGdqFlzi7+/UX/LMlf9
lBdZZ5DbKq6Nex11lRn3u/1binmsScZ4kJFb5/wsnKTqrCjUZcZVbUv+GYznmQXSLfTZ7j/OKwrf
uP0397zk8YyrpkQ6FmAJ1roSzHi9beXB8Poh8bt2Oz5uXdX5/fd35hs64NwGlJle7QIPjt5jabl6
ASiga81b+75B/ZYwtgUURIsJAqJGM9ZnGPFyqvrGv3lz/aM1nyP4At2QdDyUyzBMgcOyyzRXX0lp
fcns7Px4ilQLIB0JLG/gUuZmTZ12S7q+S1z3mTwC2J7kXHC3+kGfUQdrm808Yg1kPue2eSZIu7cu
eXFQIYLce3coDauB8aVd/gYWHB0i9m5uFs3LmV+TlpAf3pW37eFHi3KklV3aPEj4OiGraaMO/0fY
vJB50BwNio0kp4LH0QPvMS6Qt97IN3iWrki2DjymUe14W5yvMx4LjxdccS3+LQc8W60FxL8IL0aV
ncQIyvI+8XY9sLCNOgHINIoycu9cgPSK209VFGM6JTuvV+gSruXq3joDpK8gK63Lp7TY0LRk5FVr
GiPNquzCl+zI5wFgeePFJzpSKMUZIqcaNj9fAz8Q2YXO2WlY50tvFscmoJpXisL+5FyDi5qUDjyh
a8rCIDL4dspMnbtR9Vwy7WJbnaXrqXFxTPdcb+yPzZliQ+hywarmJT9P/KErLF4blwKKhzEwigB8
VOxc+Obh8U5VfUCy8KAd53mZGb2ONDzxbI2dxXlbaaFxDgqTk3MNYDalw7yN/EpAWYNHDWofPHYo
vQBk+5ulsTbVR/YL3zsP5DgF6eZ9kphhf54hZCbcMNkMfvamZwpFcFL5koeeme2woquMCzjYkA0e
ELnzPmzjU+QUaF6y3MYGSZ0ZZktadFNssf5oNdaBMJo+XmTF/pcpCftsnbsGpXi3MRgh+i3+aNru
qdCCKWNEICW3Mtxa3FtpfgUx79X1u4/PdVryx1BgDs08a/g1W4WA9GnZ+sHbOHnL+tzWlyVig3ET
Te4G2WUg/gQquuVrbblsJwf4/ngEKv8mA0U4WZixjJAy86v6CnkSsJ5Cm7A1j8wCe31QxJBFjCZa
RPby9+NPKsxZxo6Mgg9AYQjjgsGdiBGceWmc8QzVrPa+3X+PHfyGH9kEEtjGgJtkWW2ptyS2DWQ8
xuIj5lMvOjVKxXaVoSRF78x1m3vkNpVBRNjJ73VBbFXLkhnbgz/7YTu5t8qD2DCx4zx/qmA3MGWs
SOZakw+XT68uzlRUG1vuYcjmZypHcf7IcBESFrOT1a1xKYP6c73kH21A003RHz2rf+6QkEtfofhJ
kdbaskuI0uY2gs5rM0Z2OQQaV3APILQPQbLnFWgmlzRhfl3BgwSaK1JvkSFQ/o39k81zRPG5ZdGY
nsIlyIyEfoA8lBMs/LraSHIb23BZQPrJwyyCv7s9tjXVZpJ889i542ZAifhq+6CRmwshTiEjuhuX
qnXJMS91K5qO4E0IWNARpM/HeaXx444rDgkZkkI9UbZ2hqdsaRTXcGlvSHglRWdqmlccEnLiuECg
dturES8GZV8CA+HmPozKqYyqzIH6jcY9KFZYJiksmyyoYQjwyNlwJUFwBirvAGWjyJsqzWl3twYV
W1YmJxyH3qD9iomyPzo/83N/ClLvhfzcyfzgJzRuSPmVfZneX194MUARHhGLIdmJfPNDMUTF31M8
J87BSJml+Y5iQ8lZZaRbiDHtqy4QNM+ZH1GimSeFZct6sjOiIgMqpvPruBiR4xrxNr0RhKJMj0f+
wGJe1RED8um53Wv/73SJjlXuauHG7fXteeqGA8OVjIvm9Lj5/dJ4x8XJCWYG8pcaKApym8MPEM8r
SNr3e9XeJ8KO5VPwxX1nSdadZ2FVDWGYXcpeXDZYd+nPB1JDEqQ0NUoGivWW883+0rVGJ2h53aho
sSZ1wURs+12ueU0rThE52+wOjQP8BuKoYvZE0ncijLq+oYlJoZ3zeC1UQ5DcdZsVvpVXI6Kc9TYf
KnupzyMpqud8hFwhP3DDFwx8BRBgt7Jo8wakzGnqskBEE9PxF6iGIBm3W9msKBrBr/naGFFZdt9w
43wm/4tdJOecx27tyokN3q3i3PgSeLgpRwbIF3SYXlXnJZdNZ1BtGGZAr0ioprMBbsFAszlVm0cy
4mA2B9exGnqt/fCyrvRTg8BID46Y5zaO5JqXjDK3YoV7q/H4BF1zR9/CpXE0R4TC9fyWXjagwFuQ
xbu14Cr3V37JnPA/szFfirr/8ngAd6tksLRymrndSg7NMoyAnP4tf2evnR+1CZjLD+s5bCIdZk+x
EnIJPBC32eaUPtKRNpi03Git/ywLHfOaqnHJgFltBYxAhuSGMrjINJCkYK8m19wAVI3vy/POb7oh
CmHQvnubOogy0IhNsVZvSNX2/vu7tp1umodmw84X4YoU4IqyVq/qMpQilbpCY4VxycqzuTs1Y+dk
/Lo14BYUUHcvTK4LQKr6L1muNbTblqPG/UZmFLzQCHftgOriLaqeS8Zr+HTtQbaOY5nQqHPt2Hcc
zd1R4X0dyXCrcNwyPhd4JNRfB9R9Nj6iwL9Eu5y8sItNx3/OsziS/92stV0aMuDstx3jDzblvh+t
Az762HwV0y+TGYJyJ1+dDfn7ls39yWsmK1rAPX1ZrWDUzJTqE/sMvtuhuJYWftFX7BrOLjDs86Ed
3cTM7fPjEewWeuca9BuxIV76YcZ6fnU6A0AvvMAd0V7MenzrivC0VpvmpFYNQzLiQnSm3RYuufnl
cZhffBZnw/HxEBTbVFaa3QqHmfWKMAIzod0SbaMY+zhzoPGs2USqOdo//G4JUL7UM9HjdOOOiZQO
PVWr88OnwwEJsJjbuoSpahySLSO+wut+wThqO+HFgTwlCxCYMiGJZ4HGgbdzeQ06diYuCGa5cRh6
3atAYcoyH0mAeAUPDRxBFcJRYGi9WqJISlTYV0F7nLww9dv6z8crrVoIyZrLbgsaEkyIMpP178EF
LYk7H8uy/Oyv67ncdMATxULI7CRlRvySOWN5FaMB1oNhMePeRl7/8SAUliCDvyq3WJwBAdabGPpL
59PP9dbFHal1sa/dou5YtAwCy2bkNrNiX25rPTLKD0FNj0HZxEMWaA4N1QRJxrwVTQOK5ZVfh4It
5yXcxmQOM80iq+Zn//2dtblj7y/Z/mTi4fS6EgaV4TpMemv8+nj+Fa9YGfJQMMMgG2f5tdi6CNS2
h4CBQgVixtMC5Lv/V2ANoBj1nzucZIhZbbKy5lOLLQtZOT41cTvo6jtUEyW5Z8KyYW1mPMy4ZSdd
GNCD6FwWOTT4+XimVB+QnHQ4tzYeybi8Q6H2W+VQBJj5F1ApaTybKmwuY8cGwSyrF7gEFAiZL2YY
CRDLWbYDhvY8ceosotBLtJw2wvVP803FzpUxZX3mWAOltnsb/BNqwoYifTxVipNJxpPR1epbXvP8
2gAC3EZBmH1dVvfArOrE1lDTecV6yKCyDtRjS2NjwefiG1/BWNtF2jIN1QAkk16cueVegAReVwkK
4RVviTMDGYvcWRnYtqchDTlkxZ+bLcnEzd6CMnxr8SuwgyhRZWllr3HbficgacpzXU5Stdb77+8O
EohY5MuK8qGbn/Fka/JzhxLexwNQrYTzv00zOtiVY9bezcByd7aIuQmmmsXUuAhVzyXL9nzcvfLN
dG94c7LsDELbx91WtSsZNEXRme87uEs6lRkZpIkmGNxzTUuuedft8WtfYEZGKK1cm0LDgXC3y34o
k4kECNO54DhmV7vJo5w2cSme0gxD09LNGkEg5o5CsCunQ1JsPMYnjmb1lcIXGGT6Phqv5lOlhB4+
ttvdu83YFdkMGpeGXUlTvrWIjje5Lghy13TRtGS6pZPlfjnW7OqaX8feiSYgNpm1JaBJEToBd9Uy
SBY7CBwG25x7N9u7GsMvoZPiVrW7//5uWjzmBI0fzPzK8vCTY5lDkm9U93RSNS5ZqTeMphCAUVxt
m0RsCMAC8u3xbr9r/5hyyUD9kBaM2yaelUws/zFquoBDyrNvRmd9efwFVd8lU12cKqiYC3tqvSKp
CmQx+zl53LSq85Kpusyq5wAUgrdelHGWh+cFlT42C5+JF/uhDPaqysmAti7i9pVb3ojhd1GYTf/H
2Zc0SYor3f4izJhBWyAGMjMys6qyhq6NrKurGgFingS//h2uvUVe3VTIPjaxiIWQXO4uyYdzzts6
/Do0fbm6i9sGay3RAXI6rJNyT7JnBri2zCN3W0xfMlRvchdWV1CaZRr/qRxEPmZPV0ShkLxcuDV7
Zt1mAzZ1868Ink/oBaDaemSFxsilW6ixm33LYP5np7TPqCc61+WhPgnIZP/kOyudKrN1MvQwPIL2
9jU0DJTTkZc6r07HdlSyU0E7ERYLnnXNVP7NGifpl/b73OjgrhT+UW4Tz4KuGd0lhyn156k8WXb7
bLpPpgGWtunQyeo5juQQUPNhz7VbgcAhMM+C1hHyGZf70tnd+P+85zC05AkWs6OuVWPoEI2/Ee37
Z4vRv3t/uDjZj/uf+FB18AnJI4QT2qeKArQ2AjCP3AHFwpGmaN9z5ACZaVGe9TNGrlvru1eGp2nW
0V5/aEwYWjq+TcMzGmrl9c12CI/AIBWLtfxkLuuROx7GlxzBUvUsoxOQ2a3BeXCp+Rra9h9CdICh
im21pVN7CT3aEAqCCNwj07kgeOSIrzMdXrxck3tR7KocFxOsatuy2QAtnwWPvlMlTqYDGlMNLTuE
MZ+bwYbs2cROpjmeyr7XXCRVcpGcATHLzMnBOH7rxx8CGOCh+OIC9LPUZRNUU5csNWD1NrvAGbzB
t/fsMShNZp7mXiCxcN+YVAuQ7BUpftcuOnC8ARYQpHQ8rluagNFl0X1AtQLJWu1gcJjdruCiAWZQ
4FtXFhwqbkJibo+ZvHf0IQG3YLATMRvbtfLXT43YNE5eMWs57EUdf3WWnSwA173h5HNqxAvVIaWp
Bpds1WhqC723EElQwnlZHjDS/r2/mx8eHpCIZKahSRtvW0EA4qIJjZVvW/XbM2+CgGT407Ev7P7t
ncyJMHKHLzv9VOGSWHSD9TivSxWxWdQpzkWQaBT2obsflrML8P3HDGcWYmdfKuvXnkZF/r3XXRJU
eyAZrm/YhJkViEfKHgHZNkc4x1s/35eRwqbkXsq2tOZ1dkh9W+gStdmTa37rt5ctO3Lng1Qkk7VA
6OSyLKtultv9U/T1D1qbR0rSMbRkrKHl1Dl4cqtbkaHr06XD8Gu12/HbfbkozkA5nCVoQecppDgD
u7wFAkMWeXWVRWNuaA5BxabKcS1v8VsGlLvqNqJC4EqGjT14/XIobew5ckBrCwxqbwNOqNxxEex7
roqdIS25LxvV1CXLnU1qjaEAcwufL8vymB1qEMOkJXsVwNikTs6qG64fl6CpkRuYLr2hw2BXTXv/
/52F9pQXpUDz+a1sMycBc5d3s6f+UBoOk5eM1HWmDR0+YEcMRR25f2wTNb26Kh6FkZrSycoW4fsA
38It0vmTe17EvB/L+u96qLkDU5eMNKgKz6sWn99W4kXotUzq5dC7DENLRkpbVwQOAYlZYecRuvKG
YYgNXavxxxtqyxGsYg5R4ZFDLDYaOjzRJb2hwyj4+HCy5QgW3fIAaLh5das3Kw7REhZ4F2/8OrVZ
HFgaB/axi7HlwNXQD01NhYEbPBpT1qz+a4EjQNHEoUuqLQevhq1cSB6GOLnzlp9Et/kPwLDvXu/7
ANXkJVtd2rFnHnHAZrql3TjDMcbh9Pv+2Kp9lQzVttaNTxzpVEI5jYw6JJHZ2f/cH1w1cclO2TKu
JrUx8QFA+/WD9ScP3o6NLFnp3PlztyJWe8sF/+x4PN6C9aFt3eTY8JKVFhSdAw2wh25leR1Ar268
Una+P7RK4JKVehwPMa8E7x0YCKqz7VanvDHo5f7gCoHLUavS7wriFJh375aXpqsiFJ++DpWhmfvH
aBCeLUetqgkPsJbg+itekLYpXt24i8Wj/Wp8q56MS/hoXkNNxFy1EukubDlmj7YK+BvgxP5r8vC8
VuNPZjuaTJdiF+QYVk8tsi4eFoLNODdViAKIY8YqB7BQXFFnyNeAMtH8y5//9tF53Y2aG97HdXaQ
/76cd8dqmY2dY2dQewNcRtHOM4SkDQimouVs/4ezXScflfgly52RI62MvMUqthpEIH+hX/dEhaZF
WiV8yXjX3O1mc4K3tMKf6G0918zS1HarRpbsNq9sJJxGPLsrNj9whGyiLvR0oZQPU+4QvmS5xdrn
qMDFraNfczRCzSW+ULyOozjBzSVe6P4WSGkubf73fWP++CZiy92I/rQMbuntnOL1b/+PX+GZvMWV
q3EVClHJ6IfZ5KHMKIer2Lx/au9Hq7s/qXRUbj500NVdrSCzvAF/87KraHUJnwDfCB6pJuEXL7kv
HdX8d6m9M4VVhFO4AZf/NnHQ9U120vQ6xoWP+6E9W+5AdOu8HkF3h8tOG+8k5eK6PQNTCiaW5Gf/
dGwB+8LeLcBvmNuDqK26sbX6VfES7UuF0JXnqKQj2e8y77UnuQ9dzc3gTI3hzUDw+ODMJfsFbUof
hBaCfvXqnotyQ60v0+yqwu/IPYg0H3Pb2GmmXfPWgXQeZRPb9Om+wFX2JNmvyIKFTgPeJP3w4C+p
4RtRzVJAUEb3x99Dtv8b4rZluOoOB7qzVgNkXmX/rLn5HFbigTvIwbjZS8/eGi/USEmxErnlEBg0
gN0CIOWtBCjztSwrQOdxu4nsUGwgz5n/3F+QYjNk1Op2JNXqBojpDH2fFNM3Z3ji4bFjUm5AbNwa
pRM2zLfK7Qh0r1G1djHacjR7oZr6/v8743IQ+cs9H1NvnSSjZTx0DzM71Ozm2XLvYdVMBa7NuJtY
e6IhLJ6cydGc8Aq7ldsOAbEEkAUDR+Ncrz8QCSkiMCNrtEYlE8lsrSwc52BFSHfxWjwgfq2g0PYP
4apAJtLJO9trY6zGTudcLGe3Jk9+HZXrqtlOlcJLpms5xGj9EBJHA+kn2/ZTNBzsVKciYtzUiEch
ernPcAmH2TDH/Q3XjlXCQsOLnW7W7KtC9nKXIWnzSngO/DHNwOTxPBlxqasEVM1buikPNA/ERHEn
3JwMV6nw7HXBl0MOQO4ohLL8/3xgJtBqbvmIyfU+Owci11zDVWKRzLTySc27Dom1ebrkwckfTubB
d5bcQFgVFAQTS9bcLCKKt9DZxsfeW1vN80QldOl8zRxa5P2KZ/O42dcOpZeBryubUui6DEnrzd4M
yG5EQ13xk4/xHLzNiG53luZWqZq5ZKiuqNA7luOU8tGgliBnvZ54a+iqIVUbKhkqdZwSXTQGwpVl
/7sbugspzS+WqyNfUQwvdwnmdT0XToHH1TKGX/A+5FEIqPez40yGxlAV4pH7BHODzQ4qVmCoxvCE
xiw8fgxNkEg1eclQ0VM8AI6gMx/HelrBTpKLCFSVxtNidP3pvsEqdEduEiR1029Az2xuHBQWAG/1
6j4K7LdCJ519qh9ccWQyXdIBvL/xcfMbWRihrnw9gdTlO7ruH9uy98GHri1rU+3D/v+7A7wJp7We
B3h8tuXb1SzKfIvNza6OMEP4nu1KBlzMa9uaHJrkW240euXJ9nR4+6p9ls7Z0R0oaKpwh82N0v40
5n77shbmHNkEL5X7+6ySjmTEpUX8cEQY8wbc2DyhtuGnLXeb+P7oqveP3DJYdK6xzOC2+B2gk8zj
xdl0n9eQxN3e43S1xT8rf7IBft6gm+r+JxULkhsIA8YbPyvL5gacEZF4PRrwprz8cWzw8L91KdxG
0oE4FyE3EiRorHzG1fDPsaElmxZ1UFC3wuE7VAaQsWvC+Q8BXnaNWBQhB5kq0WlpbgXBbF+KogE1
PUoUKoIGmOL7NPLfiHZ8n7KflPiX+4tRKK6cEyKbIVYxtDaAIdBBtRoiIm3zayx0XFCq1Ug2vfai
RRdkbl/clZ7ttXwuxg1w9E34ratZMrjrC6vQtu6L3/fXo1Kq3Uu+8yFWIEg1T0VzaxzwaRQgRl01
GqWQlLP//27kekCcfA72B5h5HRmSUC0lz+66HNsIudly6Jce+OIME28yZBNuIrcuusYa1dQlx5dV
dVDlDDeXrrjSLnKDv4NJc8Cp5C05PrsEmqufY9oMWfMl0tHgqWYsObveWOEdMmwjNdmtHtiD6Y6P
JXoS7muJanjpylIs1ZiZA2aNfp3YXR9oNiVgGrw/uEIkcuXYAGDhtkSW8kbAPOvimavFPFeNLDk1
3yTcaHBI3gbQrZjt1xwggcfmLPk0umRWDXyM5jYYrzn7GuiCs4rLiVwrFrJs5F2GPPnUAWkDROlI
U4bZxXSPqZ9cKbYXL4LMARKZyJrUBbu406EGZQ+F1v9t7/1AJ2OxIZKdJG+0i4iP+dktddda1V5K
Nlm5LuVbjVOk3pAKGpqmvyLdqttPhYLLnZNgP2Zu50PuoNFcgRoxR4JNb2zR9eSrZi/ZZ7EtPVvn
GeN3KN0IW+8vo9dEiVRDS7ZZOaXlowkAt8CC/YX+2LdV6C6AuzZ/cJWVi8QssASGgJ+EtlCcoYGX
MLYmq3BvrB0Tx9FhRSpWIBeMbWDTAfo3HkSGPfOEtis/rZWtawxXbK3cJclCthFeVvNLn81cIOtP
g676KQx0s75mPgdJ4X2XoPqOdJIKo3W6ZW3sS1f2X6qWRlZA97zWonGTCtcgQ+ZzzNhw6tC6rJx9
ZgQMWF7zMG7FA+5SGjev+sS+Qe+O7IC4pmt0BZg0J4HLR/NWecGlzoPY9JzzfSmp9loyY4Emeg+4
f9alMtF3UwRVJByuyZmpdkA6W9FH0YMaD1EBcFLHVVudjaCNClqfjk1dsuG8rBqUwmL4JuPXJmRf
nVBH56ASvGTDRcXXDVCjzW2aOiMBGNJrm/HXJqBfWi0FgkLycgXZhAKJMmiW5mYQ+zK17Rx305wd
k41cPTa1BiBPgIh+swBREXnbmEy+q2vfUuyrXDzWuBNQEDkGHzIRrfxz0b5m+TF9lMukgsB1BDAp
7Us2Oae8686W0CH8qQQuqWONKqAlGFb7Yvh/58GcTFRnRCqBSJpoeZOdD7mwL9aI4qvOj0p0+RHD
11xuVMNL2sjXwfPLxnXA1ENiAIxfM/T5d9axm7sll0k1HVlYX3jOI6nsU+Y2Z9CXntpaF6P++NCy
5FKplk1NaFuO81g0xXPubFGG8Hc/Fn98WkVdY2nCsqrP7P+/85WIadoiX3r7MiOddeqr+hVosnYU
muzfwOOPAsTXR9wOohb//SGbmL4gGdRIkHKLWED/tB0/9Eaz/odFvG5ojouADbbsCRAgIrZB8bd6
uhDMx4pkycTgWw2OKceEIq3OlHo2uzRZ/uBr235Vw0tnSUCaecl7KFKBsIILUlqf/PKnI7yNvmfJ
nX9AKUOl0FLjJe4v4KfpInAlv/i9e1p5eyqq9dCN3JLh3h2bO2LLRvsSTOuckl4UjxxxjPu68/G5
Yslo78PMRM4o7iS1u+Dd1sZTaCFc6/0pa0QVDn1DrqdanZxYZQAP6lXeExnLB1Q/nfKge2gcHWi9
wtbkkirgNS6zaPAJTrtXc/s0gZTYWbKE0vHUNmtyfyEf+2tL7gcsG46QvzCLW21aqGfwS/PicLy/
7o/+nzrw/71MW3I5VdvkTbVwujzOHvtGKi/pSH4xZ4BEhNTaXqe8eq7scTkZlu9HZpvpHk4KHZCL
rdyZ1UKMVXFzyIvFP4Xi2RjOq657VWGDcrVVbXg2HUVT3Ex7/FzV3rm1/Cez6jWXXtWeSCYeOuaY
dxzDh90YjeBGN3UVtaqJS6dz5qI9E9BfuOuOXTqK/hL2a8y18L6qiUtHdDP3K588eFZ/cd0I9+fp
BOhoXa5XNbp0QrfMB0slKYtbN9txRcV5BhvBfT1VDC1XVJmbQYZ55cVt4Nl5glPNzO//95HB4Sbj
0pVUhAbPwZNsW7el/RQEmmv/R95hH1c6ibOl8vwtAH+bkQVh3AXlmYBba+mGPg6m7hoOR+5F+4ek
k3hcvdHLFyxgy6eE9jyppylmlg4p7T8vOdlD7OPvqvruSpHn1oLjcpvS0J4j2n5bywsLqtTKWQIA
tc81bV89IAi5VX+aBL96IX9AZhuA0XkMZoXT/V36yC72Sex68W4S5czBf0BIl24LeLJAqRivIe+i
zNOdq6oPSCYNoBTugGuiS7PWOee0SyaWP7SV7vr3kf7u85fsus+GvjCndUqHLgN7ivvAJl+T0FbN
XLJpATJur3dYn5ot+v348OAszinkumI31fCSUe9ZhS2gkHxV58iX85iv5FpNlcawFcPLYVZj8lrb
n/M+Ndw14iDfWSsnWZgOZVc1vBRrNQHZVVh1hoN5MpKgbS+Ms8uUu+f7avlhyST2VW7SpV6xzkGF
fa1X69kmT/ZYxE7wibiPGX0xvTxmqKYZyufAfPABVD3pqMdV65KMvlpnN6Q2dqXgU+ITdqqM+ZTV
uoKjD/OI+7r2776zt61HiaPleTRt6vZsFeSBk/JEvTXyswu1gVU1P9nzACx+84LYoeZeqDASOVZb
DGA0A30tTTuAeO+UeKiO0Qytkpdk3sXoBPbs130quJe2W/aECpNzZfWX+3qgGl4yb6cz2sywMXy7
NcmIRrs848loHInx7LshmbjZhj3gN3C9BMKjiEqyep/mQliak0o1ecnCHVRc0yLr4EDC+aH38yTP
wavp6mSj2FU5XLsCUKWzELtOee9FQ/ZnbI7E9iEWOULbzCAQMnpIfWPiWrl1tIAoe6K6pKdCLnKI
lgIye7YGOFYg478ERCR0zL6QSoeO/yEe+z59yYadrKM1kHP6tHfnz6gZj42tvAAo+nOV1dfBZd+8
8EfeZIlB5ngsp7fW9o6pqxy0LTkFkw2p+pTisLOWIVrYfPbnTPOoUO34/v8752F0GbGmEgrlBGsd
jb5rJA7gyTSmrBpdMuXKKpEuaticllN3MrkASRE70ISw74hkxtZgI2079dhx4SdVTr46xaw5pfcD
54Nb1H8c7TuZ+NtkbeUgptRung3+UvRGjFAc8PFr8IN8cU0du8auPB99RzJmwxs31+7bPg16ejEc
crHJdPZGGLXLPt13dooNkEO2q7u5WQACuJS0n1jx1vJjWilHawGz5Wfcw7jApmTzn5KkbXPMxcmx
2s0tPLNDtiv1SP/GR/E0LN7VEJXmGqCSiGTJfB6GDjyrfZo75sVAvM1EBdd9YSuckFzZYWejaRtV
OKWNQ+gUh8ZotLEPzN/uXATOeISjCJpv7it7p54iRPQOJfx9uqz088Cdi1+E6XaoqXgfXrJZUYcF
qNabMbVE9YcGBLh+wfZ2X0Iq4UtGi46/ockdZqTVErJwjIstR+YiJkCUoQc+4QMDTvpEMwdz5o8M
Gl/bJ2NarqLQVWx9NPt9aOlob8BM0zGUhKUW2WIX4WaEnzVu+MOiHQwtuYKuqdbF9IMxndnX3AXZ
ADBSiunPOFVoNygjln1pB131qGIZcrjNLMVKUHM5pit4OaLOy5rnOZ9NjV/+8JoNKcmhtsobe9iv
Sa+0NLyTUwFp3K7YZ9r18Wx0jwC3Qzf50sWenSUM6ZgWHQpJhmRS7oef76uZyhCljSpF19GpqMc0
M+3EgvuetuLsEp2dK84HuQV8dNYxzB1YCGNVFwVouA8RbzWJf7KJe5rNLPEz9/R/X8quc7vCvDN2
lNR5TWa2Y4qenXM3jmfUdz2QotR4w48ktQ8vvbksKrzZWLMxNcKsPpGufHFA/nPNUUSm0WyFtsk9
4SBjQbrGqsa0Y2MYb944xk03axrOVYNLznxppiUwLIKdQPXeaFsXvuoKxD/a5F0yu8TeCR6k0Na0
zDD2svmH8yYCF29Uo3/PQJcsYFEij/5zf4dVpr+v7d2H8qLM+LzC9MPyX8v+Zgav7TomtVPFwOwy
ljd+DNAWS5I8+wS2l6keKHQJNHOsF4k/6y7I/3lEy3eZ3eqlEJrw14UNDeCpyJc+rU5IMyVBjMvZ
CbymsR/zJP9KYv5NoDsxP3upjd/xAgdw6S/D9b4gP+6bxhwkbZjsbgA2WUOui9U+WW0YjXtCKivH
N8bLv3K7SIsgv45UcFCV9lu0mv5Lz9uvc55H+dTqwlP75z4ShaQ5eT6M1VJ45Mrd8UvZ5EW0J1rR
NXbL1uDn/bUqFF8OmgddTkKr28iVGYX5ko+19cmch0IDy6jQfZkb1aDCCkFiithR5vzVVOMzIug/
2g5snVUbfCHtGplFc+QFsmuOdGCLnLCpYiClX+r+vBnVOaSD5ixSmFYonQNGJkzUAhUTIkpeMhsv
tPzmAmPSDtzYHZcIh0S0lodwzrAO6Qj3QIDBVwbrqk3/ZBQtUuuGxocq9kOOqNdzg+K1FW4OXL5R
KJIAwSM7q6OgvqBI0war732tUn1n//+dKwpyMXSc4Tt9/tPyh6gyupjnb5P1h7Sv7XTkCo4dl3uX
u6IKxtGh5Oo4PTm5vu8/+cGqwzRQmIbMm1pUwzQFNhaxTn3SUCfx+Ko5LT+Mr+8zl0ybBg1yPEXJ
04b5+bRGrUWZ7yUgiWYrSSfTGY2f1VKV01+C28GjkVmZFY0W6MrjKuuciUV+wIzu5wCiAD49tHSi
SLuMxVplz4VtZVyj+B+nCjFR6VBZnc4zWwqjmsa/N+wkzVg0uCEoZfq/zHqO+mWOXH+48U33KlHY
WiAdLitYM2vggk9pjjgFBxSqF+bA6V5O5licauOLtVRxvv26r6iKa4tM08o7y21Xc5xxbbkR52ly
ioiEmvenSn8kp0F5Y3ceFXPajOTFJ+4T6Q+VIWFXJBfBgAJTGMGCcEjNorX9yhdEFchf92WimLfc
GI1yLMCSCcw7yy3QW4EyXVd6qtImuRO6scZ2DW2I2zM+CfGlRRNPyX+7OVLO87lxn/zmyhtTY2Sq
dUg3ib4egn4cpjmttvXCgIQ4Njq6UYXayO3QrU1Fz63WTC2nv6Io5uJUr42uj1vhPGU61qBCRTH4
ZMzU8ZYYRGBuBWICMiXh+sW2NuDHvt3fZ9Uidrm9c9LDRqaa5r2Zens6AZgAU4iKG6EjDlCJX7Lj
MLRs6ocY3u76BA+Ni107yf2ZqyQknfQNW8rWnMiUlkF4CecNwAAX0gxfyi6MbWx0Nf25/yGFL5Lb
pEuAEBs2mttSn1XpDLj9rvs8zvxqU/eCctrILd8WX/caVO2HZNSrUU0TJ4OZdpuBKhnzeRHFSR9U
UuyH3DBtu0Pet91Er2U4B2BX2H4u03DwziI3TPfe1i1ACc7TjbRdzAwP5calcah4Cy8oyZInGJsI
sylPFzRNRw4B+IZlWW1kZ+IQkCQ+IV35fdMkW4eymxRNi30kummMplVH5qvYWW///52lWb2YVn/c
TGTr15NVZY/bmqNJr03va6lqeMmQ29K3hDmbZuoC9gd9eSePrA+TxQ6EaHFXkRlYXVaRFrHfBRVh
9imgReoUfdS5mcZNq2YvGTMP4e6qrlnSoh0uLnqQs8Y8LY4uoaNSe+kUXgERmm1tv6SCZo+u17/a
IG28L3eFG5J5Vn1zrgn4Fey0cWncBnZEjRLoWsKd0q5/AVz5sYuE3EYtiG3XJc3t1A+qB8NsQUNs
DIdq5giRO6jF0vVOPrtLGk7ZqXZaoNY152XqkiGzD4EH4xuS/dreQIay85Z0Bhe03/N08YhGORV7
ILdQ20HNqr5ylnQq/+3Mlx61TdO/S47yQnKddZ1yuxP44CEu91ED2AnUApthpS6YF545F06ykaZN
3dImp64O/76vTwpVlRlX/cK0XJfYC+LxZsJWGtVgC7o/tMLI5P5p19y21qvJkgahf6634Ao06rit
M83wqplLNrwtIekBqL+kLQDsiNO+AolC85RUDS3Zr9uIsmIBhMIKVDq5a2yaOrVUCUU6cDthNqB0
gO7UC0mAhICEa5ksmQ7ySqE1cpP05hPu8wDQRRmwfubwQRRjYiEEP2hilorpy0VspjsxTwjsaQNW
w6Ypr83MTvN2qBUKMT7JaH0g/nQAn4DgK+/SZ9uJNZpHl2JL5eI1p5ha7jCM7G15tG0iRj+aRltU
Mtn/f3fSrtva5DXwmtPVdy5juTxW9RCv3Xw6ZEZyRdoWZBlKlzORlpubOCJ4woM7qnNdy6Vq9tKV
2bdnm1sOdL2bnGfL5leekUvAdFEZldwlK+2z1qjKKlhS3oH5KvjujY5GLqqRJSNF4L+qUQGDkV37
ymj+5LBGM7RKJpKRrk4TCteDssy2H3GvT1pUOjbLwRirXIpWeSEiGBRHU7PdyHgaqQFWdjfKFhrd
VxmFaGTGiMHg61ITzB/4p6eg7q5Z7R9TdrkOzRz6bR56SH3p2rPZ+s/mBg5nqssYqWa++7V3tjQ4
gGdcBibSzn6ZPZqAYvl6TCb7Xr8beTZLGtICIweL8eKGBki2LO+Yc5HryUhZjmNdkSpdQHz9p2fE
pgkQQ4tDYG7ICks2Wqwdsiqi46k/LGA29cF5Ixzi7A8qMy6bMdNc+hSnh9wGTNjMifDgarzhwbWy
OFzaqA5ht47m+FBtr2SzJXhkTa+ripSyqf/koz0DpX3UdjVRJNX8Jbt1+izzCB4jKYgpiJnHjWsB
zAzwNkZZvhjrxCsPjJd2gCf7IaWSS868DRCQxsqtdM6XqYnC2kNyc7YAq3jwA/sV9J3WFszqzQl4
SWk+O12CoHz57Aah7jGhkJdceGabgm/zVlnpADKfon0h3oOJpjR71URyVePv/7+bfVuazRIAlTpF
SDvkyY6TZ55dr+BVmhWOaL94fPZdjfIqdEuuNRP9hlg1F2vaNQ7y2PRkVDpKD8V5IJNJuIR3i0Xy
DqX7aN2Lt1qE47nw/XlKCgYY3OS+Nn38mVCOsI7IIVE+Gl7q1DZJRpstl3ZtEO/OXa5Jjn0oJBBc
SQaYDx2g4BpQRc61V0eo/7NQokG+H5g/BpfMbwOMQFhWYM8yjeziFtUJ9v1oLuJ0f/gP6xhBLShn
koQ1FzTIOQjRYuvsx/nJHROETBL/3F/Q9K+7QytkJMPeBjN4kLtxoA+d4bG4hPeNi0XX7/ZxnheL
kK64GQNuy9C35ee1zU9DhQdX7Z8CZ4q3+d+pA/1dwJO5+w38hbj3jKR0r+jVAVfVsT2SE0zULrci
5yCVAxxACGhEC3i1OVsjA2WaR3wWViidtH3toEgqzNkjQ6qSiTkZjEMXGwy9b9k7h9Ij+DZtTuGD
UhqtJ4JcGtpqjE+169IZu4zwg4vjQjCgFgZhTwx0HY1APnSDmLV0B2ZDO7d1DZZTD0WYYi0iv/46
2d8Kamjm/qHjwAckqzaIKNtl6OlDKLKHubKekJH+Tprx7b7hfRjvwPCyXfvWjHBEwR7RnXOuXSMe
+CuzeNQgCziQX7aWJkXxITkL5HOgL7AGmhOYYPZ0ROoG39vNvq2hOKFGeai2y6EVyTkhA5EItB/W
7NGgTtQW66k1kHLKvXQkLYAlgqhadL1qis2XEXJnNGqM3QCoBKP1RAL6prdynY0TAQrHS7AKzcVK
JTnppC2pNQHibaf5cm0ANjVRs83nFiCuYgmiziyjoiMaN/xhfiIgcqrIZRPfeq/CpzqSZM2fvP8K
nvGoys3IAcIlE7eq7I48ZPCt3Vjf2zuIJHM+IB/VknW8dvY0njurEJo6FJXQJJP36RQEo8nZ3q2e
iIxHgwGSm4EkHZLMpP7lZIdAWLAOyQOYTWdwq8E6fOtCyKPN0fmluWOpFiHZftMOgnnOwB5BUxDb
yLLYA3/hY5u049Nq/6oC63rfZhROxpe8gHBpgyxtxx7NUIDvAgzLVzZwHs+cuprtVnxCThflC3Ep
WcH7nTXL2KHw0d+KaNz6+efiiVJXs6P4ihxkqnviGJbIy0ev8PoTcAyAQ9ZxM64F6h0OyUpOTU2j
N414etAHkCG/2E57tdb8xXV1EBKKs0rOTe1vjbnFW+rzjAh90lfsjUzA1jw2d8mVANA7W/PWB3cr
cePAzM5Fg/KLQpe1U0hfzkvVyHhZuVsEvxFvGk51R9mzZa4kGsEFp8EUUH1C8hpDnW9Wua/ABCpu
WU+Rm/3tWMvBvZW8Rk7XZuEeLx+XIYiQz45Aix4RMR8c3v5vl9d5fQm4wKp8tMIb+iEjgLIkzDs4
uOQsBnN1l8Yqy8dqas+umz0aDUigwAd3THVkF1EUW4Wa+PKx888bWaLtz0B1dAWKTZUTUvnSumPr
Y+zAynA8fyqzv03/2KtIzkdRf2xND3jhj7T97Rkd4LfG032J7Lf6/8niAEBKuu0bjYVnYoNZGwNL
mH/Li18rqjdwFaw1z16VXCRznVDxjH5GfAFAf4lXBEnlTU+DFmtHtYD9s+9OYDMwhGVNBSiLrTcA
Mzj+FlHrj+3GZq/rK1d4MzkFNVO/NtqtLh9r53VBvUM+654LKtlIptqKGYWrDmSzZj1wBB8ajD6X
v+5vrWrakqGaBUHl5wilyeevvvMly17vj6t65rqSkeIVUqKhAgO7ZQQKpfDSnoukBDRkPH5z4v5S
aC7BH/be4j3tSuZqbRWSyHk4vZQtaS6O3z/5VDy2hBcJ35gV+R07W4C5K/Phc7+Sz902frq/RsWl
WE5TgVaAAZMWfsihDwsyeAxHcPs45brzV7E3cprKtzN7hg8tH8NwiM2An7xAR/Gj0Ck5kVQwOxwz
A7eHQvgIcASJEQ5Xq9C9FRXXORkEgYPiuUND9PTC+x8lS+n/4+xKduPGgegXCaBEUctVUm+2207s
ZJzORUjihBS178vXz+s5ORyzBehkwIcSu1hFFslX7w1ffPY5n16bx3H1/UHnnev/3+W0kQvfFzMC
LPXdC3qxnMAo/W+3Z1ZnW0k52fIUjQZx/9RCtGNq5KE21h58dZ5XEi41i05Sw+mfhvkTbhaGtA3K
TaIauJJUcm5wl3LO8usy50/Pbm4GPq++3vaI5rykao4PBuuLSZruG0AIQen3O78VoZO3x8JhIRrg
5CxDvg3Q5frq2xJP63FxUzgpJ16EVeQhxoEwW9bkHjTTq74sJXVrYyVB9Jvek+/cjZuI7zFsZZ/M
J08aPIP/k/SYy0cLZ4tpZXPXhI3KKdsz23cHiVWu87rAFuf4qpIVr3Tb6oxf//8ulfi02JCkNPon
j6cReI0PTj0GnVyTUdLEjvqwZNTGVI+EuG8DtdDAg74zCHjEJnrCSggDuidvnKC6U62ch3WTq+Ru
XbEkTQePHt3MeslIezfba5JfOj8puTubS+yYPR+eRO2h6WwMh8S6q1fFNXXmlfQtZ5mVjW86b7EE
KckXVs9x7oQN+KzygyBC+v7+djJrlmdL2TKlBarH3MKEsJqGcUOPPnGDwegj2w6LGX+qNb5TTeGl
Pi3xuobI1dS1T+7YPklR7Ajwn0PShQAeHZs6i27/II3nVGoDlKVLgh4GeiyLBL/IML+AcsUPsrj8
su0DSmY3k58JJ0P64W0gInzaLXnxtIhNzJsupvjvBDS6UvaMTt5bWdn0RXpdLMK8pZCJuT18XZGk
PitlNIeoTV7T08StfdoCOO4lQWW5XeCmoFkVeF5sm6gxjT9OsUD4wNy2kapvTt7opoIWLUUnc7ZL
oZY0D2viih93ucJpSqLPackdOjX0ZFQj6Ndey+JlpCM4o+yg6bN/eipePPK7ymkgy+HYF85nztjK
cqxZZFTqgyquhp5Xc3G/DOFA7tz4+fZE6ewqSwCvLNraC+z2pvOl8XkfJL6xdijXGVfSvnCWrpMZ
Ke7Nhj3MsfziFJvEdlxfJTnozbp0C+aXl2Epwsz3d1W2xuqtGbXKcyBFy2xWiBIXXXh0sKa+CZKs
W7l31BlX8npIKyPjJlxiIUZeBHiGfztQ6Djenk3NAUFVtWhTz69jxqsLaHv343BOOyOa2j1bQ1dq
Vtf/sR1klUX6NqkuTsNPlvNqOhLkn+hm6tOdyTdpBGNur757Vx0kJh2GCgKU94M3pXdJnD+kQvRP
js3/3HaTZvVW6Q5at3crF3KaF2cqAmF8ZWYZ5O2X28Y1xYcqc26msxi9tC4uc/GpLw/D1KKP+M6T
330vcuZfzbiyIuh+hJK5br+Mkw9G5oso7WDAS6jXC7yIeqfbP+O/reyDOxi1470oygIlwJxffJym
eVM9kfSVyzQgabX3/TfhHZsqj3yThXH8jHumoOe43+Zl6DIRyQzg4SlKvLV3xo/7kVxPbYp3QPKT
1wnBcPBiAuBguNA28Lv7CYdg3+ujipIoa0jkxqvcm1dP/t8DntooL0Apn7gJ4rDdTREKlWg6khMe
T9HHLDZd/UEl5+9Q9wynYVA4Ke7BuXHv+2kwCPtBZmt3RJpnc0+lAa5FK6Hb0BaXYvlkULmf7U9u
8bjEjw7vQy7QnJGfPEgKintbkLDBQYKs0dB8HJ+e2kw/gSUTzChIMurhPbvxdhYU+obVkvLjhdRT
WYJllSZkhPbcc0mWwC/pnss1rS+daWWfH9ySQOlrLC9FxqCo00eijFfqIp1ppaAvp7FzmyQp79Ps
JTMeUJfezlads5XFYJhkYtFElveEdfum9yPQMD4Te2Vb0Y1a2cftAe8+FQD19/FAX4vY21XVsu1d
wFOZSSovJaZczPIyETRLEOOTUXQBx7PlJseozCQp95vcWUR1MST4s2aoe4N0/o/hDCv3yP8xRH6w
SKgkCDw3fGly1j27nrgD45Lp2Lu8+MFdfuR+tuvZ53nq782hwXnHDnBd8tT6Rbsz5+F3Ag7Z2O/C
jBxrtFda8qkhlxwMOV5zKcgOqCO0TR1mVu2XHogjN/PQyWZkQU4yEDulj3MlV6oSTfioLAqx1RTM
tVA3xGmGzt1m/DlKAGqsspErfvq4cvBUPmEzGU3BG1peOMPVIivRGlYHBrnw+IdYo3TVhKlKkFCg
HjSa64rjDXY09P6rlSefbofRx5u6p7IjTA3QRN5sds9oPk5pdZfMbehWLynuFIbsxczTIPe21Z+e
So6A53Pbt9G0cmmXeNqR0S8OOC6b21YKFcpmL6ShrgHrpIgc8huygmn/dttJuihSlokc+gJGMiKK
lpr8kyXkl6DlGeful9vmPy5uPRXHdgXT4ECBkddLAYG8x3KZgqbeT/22pUIFsDVOwdAqj5WIZ6+j
V4fO/AKCtmDb4JWNfi4W3y39uLyAaO6hatkBtMZB14vHCcJstz+hCX8Vo1aNrvCQtt3z2Ax4/3eI
E+SQoL9tXDO3Kjqt7mqQ+nV2cXHlV0CkAvQeW+THbdu6gV///67eZ0VSVVk6dc9eXJoBG1PcqJB8
JXN1xunfxtF7LJzBnhDvZdKG3B54WBpsjenoY3YI11NBak05FIbsZjh9/E6aJBqGOQRFEYBDkQX4
aT3fd90YGXnUZvsuZkGy7B1rCXvj223f6epiFcRGmCzR60K7Z+ZI0L6Kuxlq3GXbQpj7c5t9GRxr
57VTtKxRF3kfF8Uqqq1uW4+iVb+8JOxbb55zvwma4q0kj3I6zdW2VFcRbelCRt5XNVK9k9BMzAO7
/J7hMGWyNYiU5jLH+x+WzWwyH+ql3XOTXwTZCzTJWqa/o5C/zsdmN+SAM7ZfqoZB16sJrXnZFU5y
uD1p/917flA0qOg2FhOZcWOhJwfiqw6ToWE92P0ZbCCBXTxX+Yl6gHc0YQtyyKZlwdBCNzs/uMUL
WBkCIe76xgrwHBUCVBbdHpMmwVWeBJ4SA5cTqGMc595Pvoz1Z2dcWTs0C7cKfWvyRhRujXp6WmiU
NiIq+29pdWf2n28PXZPi/4O7uSOVMhnmC5+XABrdARk2XRR4qmi8FNloe/M4X4zikhtvrvGJDRsH
rZwEEqcQ9VDl82WRFd4nSEiRSbf9oZtK5TBgmGbTe3FfgiVoOOYpmCnG4SUZV3yiWQBUQNtYkGTy
7YyeJF32E9m7kPhBY2/UxmmQmUNYGWuPupq4UXFtQ0Ls0QTly6Wb70G9E5L4O3R/w5KuPNzo1k4V
bzY2ti8Es+hpnJIXyP1S8rOMy0hAF5k2bmhmJ2/6BV3p8Pa8aL+nFgFQIE8hs01PRUejKon8/rfR
A2WaZX/K6R4kyQMxTkQuKwWNJi9UogRRCrNq0sY6SWl+qTl/s5JpZdvRmb6G3rste0rqgjVtPqJ+
z8MRqrxdssatoTN9/f87012L/pCZ9fOlKP3AzZ2Dz5ZttYBKj+BCKiEGxnu8SH7o2k9ijb5WN2Ql
l/O8dXqj9ceLEI/QSYu6lO1vh4zm2MSUVJ4KZ5a4DBsv4HSiQ1DZT3bzRPsfyUassKcyI/AqNjN7
mszLlKPs4kkAIPtKvGvcomLP8rinI5sL8+JX3pFy8ezba0zQmiVOhZ41tlMurVObF3Byh4nNHhb6
2TC6lbtPzcKjws/KvhAtNxvzUvhnUJY74xB6edjMfMUxutFfv/suxK0SkhCy6M0Lrx9xJghceVqa
NTSwJmRUBoR0GuMClPHmBQQRJI3s8iua54MKD1XFpnZ211OhZ5aTZNhiRvNix48xl2H6zYZ2yu2I
1/me/u0b1tU0jgf4Xs5OaBb5WbD+Z8nbiNnzJjYBjF/JV1bSCXwQLcafm4dycu/tWkZD3u9u/wTd
9CpJazLTauwKKWXFLwSkqkX/MNv5Rv8oh2zorBDoI8B4kt0l6SNqxcUEEffX20PXpKyKMPNmllOe
dOal4eTgLsMRu/nKUqYzfa0n3gX90C8QYgRW7eJfcULCfezmYuOolX21ELi1YrVFLnZLg4JloEHb
RDbkeipubZ7oPPjQ17mY1Anankb56kzqHHINn3cOMUEGZCy5Y15I70UZuCzGdOMCo5If9C4dFugK
kotYrKMhwDg32GfprB2eNDlKlRwFNkuaYpnNS+15JMp7/9dsxSS0Y/uZpnaxEjC6ryhZ2tS5zWKb
YWdqv4FOPe+GgA2A1/+5HeqadVLFrrU2TmBWXeLG1cmgf3As2J2VfIVsUbCs1QW6Tyi5ypwKoHRe
kQtQr2HnH7j/DCXGkIHje6XE0/hIxa3lBh9EMzNyKcGHYgzDvqDxL9vEi/W8Ng2aMFWxa63kvMVa
aV484F2gL+NcGb2wo9yeBc1aqSLYPNeUuSyRBKAk38+x8VqnEA/L11TideavfnuXY0BSppUJXsyL
aS/Hzv9pO9POytqVfVznGiWDy9FoxilFhDajtYuhXOO47kbT10++G7gzZaBltS3zkuHCPwZlap2s
NerqfKJk72jNBfY6QjChVUCmqDRFQNdEInQuUZKWergkdKWN0qbKD+CZ+1KxtSZsXawr26rfZqOF
F2Byaecno4pS75+p/uXLNXYt3ciVZC09rDc+mCEuthPjxDwHfva6KcZVTNpi5tPkZia5WMz5upQg
+U7lz4mu3UFq/KJi0doi7gmEBK4V0/zHQA8e5TZgBuZepmuIDI1vVMYDO62tyrSYvI/rN/CbnXi7
rLw8aZZIFYgmhrR3phjlnj+WkVW/EfkYIx7RqRXyYeXYp/uGkqZy8kvhmYjJJv0OrWYeH5fij52G
lr/yIzQZ9d/r+7tk5b3LAaLCOiCaDvyT5l0BXhqWTtvWAhV3Niy9TbtltC7EI+FceKG/elWkix0l
XREhjid8mHaH12nYzyN2Disk48qrny5ulJS1+8Ukw+iTC0sttDaVuyr5czundANXsnXhXHR85tiV
7CGAyNrBc/JHo/rRZu7zpi+oCLMlLuYy9fBEOeVPBehEjS6c20NKvm4zr5TDED3t4tx0yYUyB7t1
dfQYiAV4fipK7+ftT2i8r6rqWJD6GLvUwyOrWUW5Me18Z62dQ2f6Oi3vIr6bxsY1Brh/BtlnQKza
DWVh/942biVfhQGkpetm5NLbc0SqAS8AazAi3biv/3837tYr0Ki8FOSS9UY4xXGIZ4Bo26iVbbWZ
XSste2Fe2srE6156TEELeNu0Zn1RIWVFVZZOOsLbFBQ8nit3fsH3oFbd3Tavc4qSpUnvgJqlRaQX
DQ9xR7mT3RbJQMf1VBAZeAxpbw+t+Aq4f9RCJxdIkk2roqsCwphb8o4WOQ7CbiCL/Au3q3+2+AOM
LEqQJBQN9DKDu0HkORBzR1BQ3zZ9NfH/hx+QQvxtOjEsiOM2DmqvBjxL1Atpt/Py+hBXn0fySsq1
bfXjKUXr/N/fwaKLYqbBhp3n9oGayX3um4fbP0FnWslOb55Su3fxE8zMO82e+xkQ8k3bBVrr/h71
larbKoYeC5YjX63+s7m0b9sGrSTnUrWzBc4mdskr6H6AeNEf1ogddP6w/h60y6EKRST8EfNsXxJ6
x+puf3vUmkdKQM7/tm12nsWFiwMkFG8D6A8g0EMXGuzQhapBxghSot1Cj1Xx2PtJiPc6jz3f/vLH
JRMwuH9/mBOSZs28OMcxnn/N41NczmcXpDptme0af4tUoMNMFXHhJVz6UwU17azHlRDkAhlQibd/
wIezAtNKosVuSkt07FnoExu/5GMFcfTW/H3b9ofLMWwrycXyxmVdioRyu2Tax3MBQo+kg/QDczat
+PiEkmQL+kZFC5kjiLmOn4CADgHtTtEyv6YarXPP9f/v9kEzbtuKzEt57qUFxeAcZCdrLM5XL/xv
icPQlVSbURpU7gLleNNZjnH2K+u7n079NDVsBTOrG7uScKPR5Sb3UkztmKZB3xh/eLV2KaSzrSQc
L6Hr7lylewz/69AOEbadaFvQKBnlTXG9tAAnnwdD/JF2e5+b9G7aJrnFTBUxUWcNb6ASKM/5UO5G
0YWxt6nJEKaV7dDhXQr9OPhEXPfwpoW6nhMsfFNJBvNKpjrxLBorhip9NjC2y62sO/LRl9vWARXW
kDptbTi+kZx9KKJMwtl1rFxZnT/EBGLgSo7iXcKCBkxtHupxPsq0CCzrpYUEMxU2Xt2/Mgs6ceO3
29Gjicv/QRykOS1QcYekVJfZ4x116vhH1w3NsPJbdPaVpLUWYbUih5uk7R6WmO0MKInfHvqHWwnc
pKRr3k922yeITHN4LYa7ejjVgLk44mCsyQ/qBq8kLQG7p9+QawSRKchx7AYGNLg9eJ1pJWttSXxb
dkKeQd0UVaKLDGPbJqKCGzoOvHbfYkabUURG4eyr+vc4LStO14xbRTa4eAH06jbDcmCBWXMRn3lv
rzyOanY/lUVHMOmNnEB7r4eQY9p0+67KwnhYa+DUmVc213SWfFis3jq0gzyQJg+WeHmxC2PFMZrd
SeXRcahBko531mGKMwiQQEY4be4rrwpAlBTdjhndJ65z8n5vred6cYzCOjgt2PYGqM2W/gO1L4CV
rNTJOh8p2drZZOgSSeEj0T0M9tdOjvs497bFPFMStuwpye1+tA5mCmKLMCFpkQRXybZu5QM6Byn5
2rqmTfFmJ88M7dk16KLz32Z1n1a72/7Xxb6SsyVtAQgr6XifEmobaEuKLX9fZJm7CaDNTBXXAB7q
wslYbh281tsz0z/28Rr4RbNYqriGyrIIyPkdJFeyyFCa3V0ll3M/0/vRtfe+t7HyVhEOcWbVXlk2
oC0h6RiJqTc+VRngbbdnQDPBqtKD6/a1LCl+hUQDTT+RUFoJ0FTxmU9bVOtxdFBRDiDD9XMJAOfB
6+UpzZbTMqzBVnSjV/K3BFqlMSjiPxFDNFv9/SDEaXTlPuX0+baDPoYNY/hKBuOtaMrJkrP7qqAh
dChf3Xo6Q0Hthy9ZRM0a76jmDk0HP6+PVUnnR0tt/4JEeTiXECYHRu32ODSpogIhpjJPgLCd8zfZ
UgnGF98Nkzr/c9u4pj5SCXmAobHteKjYPWm8+wpCHAY7LgZ656h88Osksrov1titdEN+TP8DjypZ
71dsbOQ8sHsLCu5ippE73/N+PtMxjcq6CmsfjKruFIGWKVja9JiJtV53jRNVzESWO128JDjwZPn8
zTOb15GtqSnpTCuld5r63BwGbIaV0X/OfOtSme3K1Gv2EJXOj4HKhnIwPR3MOI0cP7mznP7A7bWW
MZ35a3K92wQrSbzOlAkKJyM+NfEvMsh9n7CVXVznl+tX31nPuhgaUAD9ntM4OyRsDPouP96OWp3p
6//fmaY58z2khTwvi/eQd+RoJ2JlY9L5REl6L3GZ7y4Y9TBYPhiL56fBtj9ZbPiybejKxl1QEgNf
g8KjFSbfmyw2ryR7v24b16yKKlzCoXbJFjvOzhbpDn2XReXo3Bk82RXzxkOISvnjG37mtlNlHfDe
KEIQAvcHZ27XGp80E6tCJXD9YztZjh9gTNDTiZNdnBfbChoVIpGUFPTQqcjPJUn3I1SGna74pzQh
pprxlSdG3eiVU7LdVBmZe4y+EPOuFjIsq21HS5XoZ/TKeh7aMT8b6AC2RjOq0018YkC9KWlKWtdl
cznZ93I03DocZdrFu9HEzrfieOtaMn5w2aQy/fRl48XjZGCp9/mh8JZn0MqfhroKpGGfvSrdMzoe
GDooedY+sLQ6jLzeSTwwQT8B0HVcZCRNGop2eJxzFnluEnHC/yTdyhaomzUl40dIEtZtN1sHAnhO
Hddh063hAHWmlWT3aSzMfMGtDMP7Ck68vR/WVmmtOFZnXSnRaSXxHJlh4KVJQJU073NrTdpGswqq
XEC4DEAVCIaEc99Tc1e6c/4gCp5FI03WRCc1o1cBFzYlAnA9Pz1Duyh07OKQOObKGq4zrezIHZRc
x8xfcGVdVN84R7PJXBb5inGNa/4HswDV7UALYh2GzDjRtN27sb+DmPi2rU3FWkDwBA2ZHadYvqEs
1I0Hmo7Gyq2A5uCi8v3QK++SkcHl9XI2lkjIL1PxT02iKl8LeN0XrjPybmP2HLO8tlCmZw94vSzf
V/R7nw9h3QetteIgzR6nAi2cGqTJBp44zgmUziFj3PZfyuRHxeW2rFJJfDxesCofnfQ8tVYJxEK8
fCdWyldKYN3olZz1fe5B7rHKzoOgn93J3xPfALla+0N68condNGvFNl9X5YmHdvyrUGnb2T2zZ/r
s/HtAkMT/CreApiW8qrwlJ0dCgnrxIsI2ApjvglEw0yV1QeiFLUxFzAv8vKOi3LPh5dtA1e25pKZ
LXMA2DvXMt2Bi/tQdJA5odbKoqDxucrpQyqR2C30U85UAGSfxcVLzPuVoWtySuXzGeI4zxzR0wPu
Znl+5PKXNYPshR0nusL0pwlKlcvHymxQHwDIeLD8KgFXeP2ZW35/Z1bC3mdGXK4Epi54lI12TpqF
0xgr55QNATjZHqxSPnqF8bZtipXNtpcsm+IEF24Nz0PTCwxahfFa56VugpW8LTrOhtqAcdp7D7Kd
v4jM2LbgqPALoA3izGlgGle2kcv4zl7D1H08aKKiL/px4kBcwTJvHPRSDS/26tXOx3NJVPjF6HJw
/uNq8BBDiAEAgwgqfgHCJ7o9l7qRK+kqpoWYRgbzvZEd/KY71M0aukNn+poE77YoI0vMrucLjqW5
K4MEbQloGVi7VNMZv7rrnXGS2LHXJQtFmNQnkELc12INzXUtXv5fReNJ42/TqFGBgwddz6GdjAAc
8DtLtl+duA0bOn5rWLNvq2QTTIoRX8lUnkGxfoaU50F07WtD22pXkGFbbUl8JU9brzTGxmP0kA9g
ViiXvessj824hvfWRaaSqaU1uRC/gPmlnctg7vsislP3pyWyrRGkbLAu6NTH1o/te+jG2Cb6aafM
23GKUuFwO/o/Xo+JSrczABXU4iRPsSLkd4s5AHM77lyWfi7cNZI4TaCqlDus8KZloddJSGgTyAag
stFpV3YsnXEle4cK2IvpqhiKboRjZ/WnBCLyt12jmV2VBMcfeytfAOA5lIsV1pV7lwsOjixnd9u8
buRK/tal39GGlWTfWq74iXoZvHmGny9JdNu+JolV9huvmHnV2nB7hRu3NO5PMSuOlXR208yakPbP
tNpE+8yIyoaT550rPRHTA15e94tFcbzdxJMC00oGl5L1qWNReihqWePq2wTNdlbZ6TMokPrXxHby
lUTQTYeSyxXO//UwcRuUzBnIdebSEr+TcUA/xO3p0NlXMjkRlWvUOXw02Tl44W3QPKypG15j/YPl
WiXCiYESBkG7T/Zmbhc/q6mbo6RKm7ulqOtPnl01xzxj1UplpfkdKkYrzWNncSXmeEnz0BtoZLn9
SsJpIlbFaAEvyhFKMF0mr2n3c6lfHQIW1X/m5mUN/qFzlbIj59zuhBV38iwyEqCKC9xOoIfpORnu
/XhNm0XnIiWzFzGjLQXvKOeC+uFEx/0Sr7FEaNYk9/rJ95u+YY+GyWCagSwUitQtf642sWAyogK1
zF5M7bTA9hQfivQ81jg4bmqbhG0ljSeaMMcrKdk3sTUYgC56C6TJmKQ/NmWXynrTj92cEywRZze2
Q0ia7/N07fJIF5VK4pbQBVlaadOD3xfPjWwF7hIhd2aQ1A0Am/uB9qZvRbHGhK75morb6qwh7Vic
41Yjf+RO+Vg6A2RaTl2eHOu8hCjqyv2M7jvX/78LJMid+EbbjPLMhx+5uMtwnefad9P85KD69e21
5VsTryqYK56TWlbedUdYimO+fMFLykEUa1Gls65kMwgtWNe1gh5ik+1bPqNNaDpQuQlRzogK6HJK
sFNOKfaerPJCHvf7nqxBHjRLhIrfWgw2ZSleWt98XwbEb57msX7elAoqR03Z1s3U1CmcYiRDMICH
Lqy7fKNxJY+HyilwZVim5xmnAd+l52Qkm2Cc6E/7OyJxGZNQw2/nN9N6xjV+4DVr0u86ZysZnPkZ
79C1aqOB/bVlcWBnG1d6FbRlQqHDnbN+fhua8uiKzxAO2m2aRRWwVYwJZyOR9MDBelVO/XffSlfm
UJM1KmArJmXPDbOZ36x5jKoxPywj2der0hkab6ssM9y3eYZNnB6sKiujogKmajSntVZz3eCv/3+/
bi1LZziVmN+KdtqDtDnwIfLCHWtFAFJnXt1fS+KPjajxUjBa8ckBR47R9DQc49GKbk+s5sClcs7M
dlVwN+uwv9pxCJHi2JDBZIzB0K38BE2Jo8K1bMOfbVxA4j4jpt1JLCwPmP3A7NaIXNccwGS2qUOW
EZWMhvh8XPLMs4B7Z9AXBLCQW+FtL+mCSEnZZcTBaFh8YOYqD9K6uB48Dt6QBLeta2ZZBWw5WZ+l
aACnB5vMXmDGqANN4ICjIZHtxk8o+6vtNmBzMHDP6bkLifCmerBYCrioP62cV3S/4Tr97xJhLAkr
BhfOT7sssFMSDde/q/zamglQIVsJ3lAzNsI8meJ929WPshl3t72vM339Re9GLqeZQAbXpQeXj5HH
sn07bPX69ZPvTHtxNpYNL3F/DYmy2q9Dv013jSTR7ZHrfK7cVWUV+j+rwsPZJx7vXZxxrRYnCXSx
bTOvbK6WXc51POEuo2KN/ewwDqKOIjGNT0lFshXnfyzEwYiKwsJ9hg3o0+TcV7z5NZA+wXN4fpra
YQxLNz3FNnkop/hEBtAu+6D1CSx73rYyqZCs2MYyalZzA109NCwnOU9OdLTt02Q0ScCSmR382my2
nVNVFJYvUaUYJHfu+9hIv43CoPckL+fPt6fqvyfYD87cqjRaliSZNVBMvwfCe2fhEfXBZTjPe695
hNTfHpCkHecepLVEUHsC7zQ8cpyvsn8uWgDOaB2Y7j+3x6LJJxW5ZbGmqI0m9h/61PhuV+4Pd/m2
zbJSX1u5AebkDkg24aDVbCmibvXqVHP+UAXaUmfKObY+nJHHOjSQrWmSBDU4P6a6CYV8q92VZ0Qf
qf/RRClLwiIMN5fXZoDee6yNl2l+iJMsyOYCHDhhOb0BdL+y5Gs2XpUFpyVLzYe5xBnUHSLAT9Kh
DCbrqaVJQLo1BShN+fAf7fi7Fa7jeeaCdlee56zai2lv43Do/67zlWOhLpaUIhwiRnMs8qt5yzmN
gj004K69HUy6lUeFc/WOXQMZhYfLcax3fXVvxTQCyrW1k0Nr/VORHZ/TSHQXFq9JFGtmRIV4ZX49
uxIH+LOoWZDWj172A4zOgddBCeh4+1dp5kOFehm4MywXE59IvMcYUN3lYluRtQ2AQFQ2nAoPDODs
xCldyO9e+UC8s7scJV25O9ekhor08hfRWWIQ4yHDKyZDy2UyfW7KJjATEMnSJZLljwowrW2OUnZ9
ywbjhjuN4iyNMjSXGmJ9As3UJ2stdHUzoSQ6AKYxakWb3eN8GpqQwQu8cjpDRhG9ktmw8it0EUX/
LjAW0c71vKB5aYC6Zz+d0uG1GvKgw8bZrryQa1LQUqoAWk0AQxeLOLPe39MJkBlsGLfnQFO//Iea
e7d4pBM1yzmZxblsaMATGjDuBF61tjbpRq4U7eAL9otFwjxkc9mruQZT0i0cKnyrHiDLjecMcUY1
faARvyuO5UkGUAqMNpZeKmcOt+VQyapFdHo/UujyxN8rL7rtdE1cqiCuqvaKCg/64myOL139mkxT
kMhArnY2f9wUzogK4xosaEekNj4wH5wD7sEOSObdEC4hVG5DsfNWQl8TPCqiSwpoCRmgbgaJ5LGQ
dYCLVk+uFBofM+HiNyjJ21S13c324twXhfw+19kXr2Z3oGSMSid+7RojnHv63fOmyE/GT7fnRbP6
qeCudunsxI/xe3q2PCQNCIutBELBJ5N9tuX3fjIjMN/c/pQmMVScF8sGmRoxY/dGCk4gOs/BUpFt
LYnkv6x5l9Q+BICh/F6Ic9vGYPfsj8bGfnzy32y9M+1wJvvBhWkw7hLjc7vGwqbxhwrt+m9fXrJS
4A5kjnJQEprO2oO5JkpVWJcdF7Hrtmlyhv5y4PxmfR7Q37dnUdNSAr3Qvxd/3thQs0hgGwVkv+PH
9iAiHzSwwRxBbnvvriwYOu9cF5J3Xh+slmH9x2fchV96Kk7TsAYo1Zm+eu2daTIA2Sz8XpyTyYYy
FgvactvtrYrrKpJW8LHGlF4JCiry6i709bbbdWNWttxxLqSfCAdBCL0GI2siId62WVZ2Wot5Dgh6
MObGe2rYwao3+kIpoq18smU7udhm8XS0r6t+OSyFt3Ly1LlD2WQBGLX6RQ7ibPQHajxUazLmH1Y2
tq8CuNwqgf5njh0QKBpj33H3EwgzvmZlPEU5i1+cbt5yxMCHrifCdzHYVtBLL6HCcaaD10LFmbuH
YSz+2TClMK6k6ChrOYmyEme7HRa01AwF+JHW7i8+PLP6/9P7ZKSZR1Ia0ykhU9gLHpjU/ZezK2lu
W2e2v4hVnIctNViSLQ+xkzjasJLcXIAEAY7g9Ovf0Vdv4YsYQhW3WoBQo7sBNE6fk4ZoXm+Xr1b2
bUlM95ZP1xgfUhzTapfCrZMMHyqzhzZs75yuNOx6uqEV37RKBs0S3L6P2eSHr8ky8KcZXNM/bpv/
86MaZq545zI6FqMSJpqKKs1IdyyHEULF38u6OQ2iSGvxb+Sc4xL17sQEiP388JD8pf0JxvL//2gr
/TOfvvKJb6buX9CtpgUY8kI2pONwR9c9ZuN7igczJ0Q7KHOnI2k5Sb0gDzd4rPptMOHVVH8VLDC6
4sIoDbmgU20XaH4sGxcExpL+oTgyDBXd1GzZjORnwMm2WEzkwJ9GPj6o7De9Vw81ikgL2vKqzRR+
ccm8l+XPoHBT7q/qk8BHlJ1H1IvfBKHdHgcxhN9JHSZQEc8HYtibr8N8ZrSru39IKk0Ul7XV0+7o
iox9Iw3NrgSyAEjkFo0MK6MJf1UldCYVb/2pW45knDYe6J/9+c3vkl3ZVnd9fm6kWFO6hK2U8Mcp
wxlmqKQcLVH57vNALChqeo5LGsMHdCuuJIFlshYfS+sdfavZQoz+IGh0JsDzRDza8aYyvc9rko0K
N27KSWZQiWqPLoSE/ymAEqN3TUHbanc7Vj4f/y8NUEeIuCmzDGd2m/QbGYQyrePQRBn16cUt+Uvu
017k4M3lnB37htDnKfefoiLPTmPOnR1QpV/X/Qcl3AFaib16sSGfQqKT3YUkBf23YTfU/QMlsquo
gmKuX+CRUc4HyOGloii/hTLeDBVbU62Aka4B+SHwYndmbKxofwyE57yDiT76PVmDZzjs6P6AEtZw
0YQPcQJH5VKiebVIk4b9oj49E17f3V4A3TeU82UoGpoE9hAcXVL8CPh0qPLon5AO+7gxXUp0fqoE
dASk54QyXnD0MnLvQ7bx+uJ4e/af3/6xAEose85M2ND43ZEsx+g1vvN3xT6GqtIhuQw7d8v28cpg
U7b2CTfwohkT4Einr1b9O2Pr1lhFIHO6DCxcMG7TVZsghthnfigQYlX/ZjDR5ztqrAKQk2ywWirx
hWkAMxObhgz9RG5bpW3iDu80mMQGTBp1kHKr9m0oUU7Q1HQGk+iuZvVVRdCYCSvuyqA55tQjLzyI
4kerEaai2zXQ/t75YhWlvCwjtW23DY+esJ7s3tl1Q3VZ2n9v2043dyW8OXQZnD7E3MP+ocrvI9fQ
vqyb9fV7H9JGlJUiG7I+PAJh9Rgu1T+DjXd+D80dt+f9v8LRZ2ZRorpdeOb7edgcp3hOyShTv1h2
KKYuUPgOrT51IAk6ta+W/8cpnTuLHYZoSku5iuc0+Uuzc7GSoaRSZscyT6I6dftC9k9dEiT9Gsof
fEAJe8fucmumQ3isOnczWN4ucIZT5Jr0dHTrrga73zmg+e+iY996dgqCUpkmhTT1PWpWXwUsNxba
JWInrI9VdRfww5LgBXB/e+E/P6TFKjw5wHtl10Ks65jRakmdydouNH8mkLpmqKag/pH2lYnbXrNz
qHhlcF2VYIFeouMkvdOcNVuJhq0mLgAwM+k4a9ZBpZacsQ8RMozRcRjCdtm2TcjqlFHPcg37h24p
lACXVtMmFbiKj2LyZUrj+Zsoxju7WZmeVMAySA2l7XSwUQlwgSs5HizzU56buJ1001fCHH3RXRWH
Lvx0AblWWcpz2M71bsrnlfZRtu6Ega6gJf1wFE4+H6y5gwDjFNKNjNrRkKt0a6yEsp/0rKuws8KN
0Fks5ohiG2zXncFjFVBckSVjQTUlx3nJ7xfWPOWxqayt8X+VCFJMvR9fjwTH0HfPpbDRnVtve7f+
2S6m9zaNbVT8cNHxqXFEHR1nVh7k7J/bpNjdzhQa11GZIIdsjiUtl+RogZe0sJoDoHI74E8264ZX
AivMIB3RVph5Ypc/igKkWlb1DN3ONVW0JFYBxIyFIZJBFR1r2Zxb23priWU4EOtsrsRUEEUjGQhy
v1yAy0lIQTah5RhOezqrK/HEl6VLAAkNj4ItLz7PflTY95nIDBAj3dyVWIo49fweSe3IkjEtybjB
ZW17e0E/vzTHqs5lbmUxbRn8BaJ4OShCmvLBqtvmKY4md0Mz5u5A8v5++1saK6m4Yi8pQYonbVhp
FP/WrAs3MiE/yhI4y3UfUEpYU2sD5erGyTGqp7vcsQ8QbUpJ3e5uD69ZBhVi7DT1EjTZEh7J4KXU
LjdVYepN/fTZLolVeHGQ83Joc3rdsOohYoDWtIF/Cl0U5fIUTZI18K5xPTTTSyacoXotmdU63yDa
Gc7Pt/+cbnGuv384u9aycKRDLKS9wD1XyZUmhp+F1RhOMLrhrzb9MLzX4n4C4o/+GIVfHPtX153r
5uu6mSuRPbFFcsfGzOsh2XoV2XVjkw5GTXPdzJXYBsmKYwf51B9955Twt2p+zNxft2eucyglrm17
iqcqQkBYY7DF6p5EtTLdqYKXbRm01ow2UpT13PKJVuH0wiCXuy6ZqlBjAbz6MpeYuINzYV9kKXgJ
DTGsiQSVGxKXyXHqxNQeA1Qwxrs2c9roIHKo0/1JQODGi427NK5fbBK7K4cvZUzr9h+rqepszTtX
Ev9FWjiVbT2RiZzm3m23woJ2tcvZukyuUhHG3BrHvoeviqVJPSg4F8Niun9ovEnFwC7UrjMvcMiJ
99UjS4AFtBJiUjDT7BMqypV3DY3smWZHx+3kLho6e0szdOKQ+arsW3BQTNWF6XitefuIVZir7PMe
UFOPnDKGRsb80BFvx4tn1/nuiXHP4jOH2HtFVxFEJrEKe+3J6A/1hD9X8f4FTMXAjCXCVCjRnCdV
ElLmtx5HdbWD5DHgpmgr5fHvkp0SsvIsrILauyGnbZPDYcNy+V7ORbDx52IVuRmiQdkWpqi2SM+r
7jg3/44JkIyFqWVE567KjiCaIIt5TbLjFM29v2t7EaBdtRlcE/pJ82wXqxBiVM/tkjY9ItkHbILX
7XbJ3qQnXhy5pH3Xp5X7hQfsLqofwVa0KqWrSpqNbEYvCQIEYeA8OXFz5xjZyjQbkQouTpxm9m2b
kFMToMpTC7HhVOyoLQdD6tWsiKqnafcj2DHtYQLLLBFplrvxtmli08ODbnRlm6ZxFnl515BTByGG
RPCnsBaGrKopj6jwYVG7EEgeu+zoDs5TZx9nYFZne9nXOCpPwbYBEd7t1dUtgbJhF80VWToVKEtj
Ic65FO62BbHHfoy4ibhF9wmlRgUsMRgNsoycclDOwH33tmU9uOUqfoYkVsHDELizPNajhEeLIaU8
3tUg8L9tHM0Cq6DhEWzI1RITeiKR56QjD7sDerpXyTdh4teN6cMBsnTHmYOpG2UWWaaTFPuQrTzX
q4jhNsjCxGFWfrKzZNsPv7hRJUSzmCo15FJQG32DmPRgJZswStLa8Z+HMDPUmzVbi8oLabHBy6Aj
nZ8QWWnefK2In0r/MOSGZzDd9JWQRWv4SKQHw8Sj3PiAaoN67VBLd+Xw7n+X1A/6qZ0tJzq20bBr
2vgOHF27Wqz1GDVYIbiK5py8wLKy723GL4zz77ddXWcYJUizpKBO09H42FjxHQ7te4jRHsBute6y
pEKDvawcWEEwc4v8amV9jpdvtl0bnEYzdxUUzIJ2niIp85PjF2nY7b32S9e+rLKLigpGV0o3Nda1
dmzXd1FQ7+ZOvFmhSYtEk2FUTDDgKQMfh6I4DY6zlY2/Q+1sc3vmuqGv1vqQXrI8lHAW+OLUkn88
VpYphGYM25Nu7OvvH8Ymrl0UE5+ioz3ZzrZuc2fH8uTbuokrMcpzf4wzULAcc4ftxNgdURNYOW8l
PlEAcIcc+NsjmuObozu5zRMZRxPTl84PlfB0hdXX0oO6WlFYh8Bvt3OHzoDcJC2sG14J0bbOrFDE
ojhJi+/H3k9bnP9yx1RB16ypCvZlaJCxOm4Xp0kMgGWFaZiZ7nGamatALGt28JrKYBjIzGxCkm8Y
vD0OVxpGRWIlGUThmqKkp2CKoImQ7ThYxafExCyuub+ruKuympcgW5biVHh8y0WXusVzOfU4sF5h
S18t/zWWBtfXfUqJWc5tyiWC69TzHyWe3Wizo3ORjuFXYj+OMR7KaGDIyLrlVkLYzzKAXkVVnHxr
3uLd+9jntqHwphtaCeCkL6eGk6k4LdHvOs9eRGy9rkoNKuKKl7IJQM0cA9npfXcXKTdDIU1s4Dov
VcJ3JnjsbsO5OFHwSBOI926SOfkdLQM1ZGTNoV6FWdl2HpB+cYqT27A0Es62zEfUmrrUrn443WXs
TKQxn/+TvyQ2m7bPoPviRcdi8Z5IRA/j3L+6vQlhohteKUrHPPISUFRiFWS+rwtv2yIh1cx0jQ6x
ifwNCfhLa5P4jTU1NYKAO28NPcw2SAumXVD8uu1DuuGvv3/Yu8o5tMWU5/FRNvXP3oo2Jbmys4u9
X5leg3UGuv7+4RO2dNqJWiw+2hlqIhGas3FicLDUrSF4df9BCV4pfFmQpI+PHMiCkOBtQzwL2qZV
Fxq+8HkMRyrdY1ZMUMXtrouQ3C9j+TNeehNqWmcdZRMO/Uig1xbpukSRBBxKaYvGnsYzEcTphlfC
OICAJNTdeHR00YtQuuEh76/iuyalH51hlF14BPTeXdgUH4EPo1tZULEt+8Fwf9AMrmKsxq50JJgL
ca5qAVsfWAki1cai29ue/+noUaSO7lVVXdZ9e5VpfZPWeGh5bkC56EZWMkIurI7WZIE8M05u6ezZ
P/zEHtN101buycKeEygCODaeIFEjj+I9L01vy5/GESxy/f1DoI54eUQ3xWT/oMmZ5tuuzzZCnMba
cKnSmUXJA/1SyrypZvtH3Udb0st73J0N8amb+fWTH2ZeTj6lPqmnw1j3EDoBOTMBTXDrQU5M7mhD
yvaLJ2Rj4jrWfU7Z0okfj30ux+JCih66AruodlMW5KnjGO5wOlMpSWHmSdxSayguU+CmNSD0PTPR
g32aELDISkKoBhKNE2/ZZUkyCPGiOlq4J7dYDuvcU0kI6MJvMgiJRNANLzYDBELDzoQL1sxcxV9d
+fk635nY5XpMEzsXDYNiNL1/6AZXYtaNsyqGXi27JPHRo2MKZSfL2Hqh8RcVctVlFE0lYV1c8OyR
En4qo5fFf8excF1OUPFWvefSsBB9cYkcKARzcRAe2d1eT51drr9/iCya+dyeoNryo/WKtKXlzrX6
jVPMd7eH1zi6CrQKqgVPSwHcBWjKnY3u9L745/bIuokrMerRno+c5uWlE4/BcNfyOZ0Cw5H+04tJ
FKm8kAse9qaBSKxnNqaswqEJj3Hh0KTSea2du2l882ITA4HOQkq8StoM4NiFY3ZNvsnEr6yQ29sW
uu4Yf50s8S+UUI3pRIPmavvSWbYWZITmID50LnuwLbZjctUJJIpUKFfChWjrsGcXF3xhbg/iYGuz
WF9u/wfNKqtgrjFxOouCl+zCyHcOSIDr7lyvNRhIY3oVxjXE9hyg84xd+kKk4CDeLOuqFzDKNVN8
CCvpxYXHqMsulD4K75LnWxTA12UDlQAy63CrKkPJLlbwuxjA5QplnXXWvhrqw6zLrly6uAvYxacM
Pe0+KLclpIhNYm46eysha1Nrya0mYZcZaZ031jaQ9ro8o8r30oV7fdWjQz6sH0kEDr4wN4ys80Al
PhcndkfiRezS9Gh6C4KHMPnaRyY+KM3OocK3WruJWVQW7jEq3V0NPkIZJNs4rx7EZO1WLaqK2mq8
wOaxX5aXOQz2ED6WaGWge2vs1oWoyglpt8BkMwZXtxz54M/dpi+SKfXm+rJu/tf09sEpIzHHVT7C
3cF3ey4y57mO8ifZrOr6h9KXEqlZN4R19b8kEP9yAMqe0Ha9buJXj/owcTnkRC6JjyPHwo4FWqiI
z8/9tPJEEyjBKuVgi5Yl4aEERyBKjYe47rZLGRouZ5rdQ2WExMlr6mtusUvd303Jk4fOI3eTz49x
dbxtHk02UBkhmZSyyYsRx72KpsydN6W9Cp+LNVVitiJZMNOElpemdHZgj9pQUxOkzirKnloWBHiQ
IvePSV/sXecyV/6Jeb+j8dcis3VZWAVn8TaavS7zwwO0qrZhW97xiW7nydTprkk5KkCrbaqujoua
XYL8qzuc0fCAg9PWoYazk2ZZVbhMX/sithdWXnzLepvigKa2azoNfI4riiIVKuNRt4xHUbFLtnQ7
DyVL+cfPfzXT98F7Cp0Hmz0V7irkDL6lhG/dC7ABgy32kkEVL8ChI4xMYvOaPcVXQrfKk9lLJJag
Q9MV23gM/dqRoTihG1vZZKu8yXIeNuWFA/jGufM9yL5NTbkup6n4tzroxqqu+/DgeNY5spZ74jqP
S5sYcoJu8krgzsnUd/nI2EXU56h8z0H2XhjymW5oJXLnXnI2BElxSch9N7xEBQCKplq6JqRUuBvL
IIjSUkybFg84QjL+ZWJokzasqCbnqOg2K2vsfAAr4UXO6Kvak/qh9i+9dyqLb7czscY0Ks5qCbwg
wL3APS7xkEEPpXmXhMh7ggc9w5FV9wVlk61l4Mo+yYpL5r6RHgXcr0v277rJXz/5YZcdhnZ0qyAo
L6xE/wvv9xHaA3x7vLs9vCadqZgqUkXC8uQYHqDbPJ5B3Oc/Z0T0htF1S6sEazxERRYJyS94cifu
+0LfpvEf1/83xhPAuvm7/zVPEDVEDkK4x8KjfOOVSXIqsskzjK5zfCVeq6DKisYLgwOEx2KQZ3T3
1li/cafYk8zEVKZbASVwpyCRkgSolUkepWMXpFSI7W3jaKavgqm8pHcdBq3jC88eg7lLaf8QjF+I
vy5ZqoAqUqHV064w82X87nQgq3FSa36/PXWNVVQ4VRa3LXogW37JxiXNIroVycpgVeFUDLT0IfUw
7aR7n4tvrkvTLjaR/elMroRrNKNDLWktdj/0d7H97gZJyu09r0z6yddxPil6qJCqhQQt7b2M3fvQ
TPP8n00DyvGJGvKYJl5dJV79MGl6f8E1c/SGtAwOHnuv3SptBHQav61bWCVg3WlmvJt7fkGr906y
Ye/3xFC71dlGiVYB4wsnLIqLvTw1NepB8XExogd1plHClGd2HvtsFhfHugQR8BRul4YQ3au/OaZ9
SvMJFVZVM9ta5NzxC19QjluyjYeX5QW0hQP7Pogvt+2vMZIKrypz3neQN+OXeO52bHwoEyulfrO7
PbruL1x//7BbZTwCZ+SAhB/D/z3+HlXVpptRNJ7q3SD7/e2v6M7JKtAqZxBGLlB7vXAPtItiOUqv
gaWObgHQNFSMPfzsRd9lbeKS0IS1SsOYkTnKfWEj1UV34DlqB7JtwSgpTONr0p3KxDi7WeVWjJT3
oEzY4kV700qTGp9uaCWmSb4M8cIHfmlZnCatuylqU7LT+ZISy5Vj2aAfLRETYPzql2W34D0pK3uD
M+mMrsTz2MsyEXj8uo+X7uS8kVbuwkCC23/lu8P/3OuDt0rQ2MQxiYo/gnkvaGA/ddL0xKYxjYq/
QlOC7Nwk4peJQusA1ZwYXYQJXYWqQOlbee6pstZDvW4qLi51AUnYNPT3jLa8Ua561scHlEB2yriN
phof4Hh4qKaXOiOojhhO/BqXVDFYns2sBXpa/FLO1baLpgNrTP2iGp9RGa8CUkC2hcLuRfuW0T6d
7W9hsONy2N5OPbqpX3//4DJRtdAQZz+caG1oyUv5yoLQhN7Xja1E6jS6cVQm2NvjWVap36HzaqlA
MrFu5kqwhjPemIXFiksfJ9+WDht8vVRvt8fWebsSqVM2OY0QTFxy/m+0bBvvdybX3WtVmJUlmhnw
Jxyoujne8rhNx+C3cNe9IYUq/6LorqVRvrB7kX/t7E0epdPyhXj9ThB/e9s215D8+8QW/sW86BdT
QmMuLkN3msvD6H0f+3NlnUL56JWGTf1zzwlVAsa2K+ZFTKP1xpo8BcX3rnBN5XXd0NdA++DwreQE
yjxOc1/z7o7I9ktWmPL7514TqixWUH6kZRI37D7z393umz3tK8/Uovd5HghVMd3RFrPnoo/7ssQ/
Y0heW1Wa4FQV2yYKKN0HlGD1hoVRZkn7S+W+8Pm9yL874y4cTCDbzxmm8OqohGseDTLrBcan7Xs8
oJenfsfT6Y7n/Z/MpikYwLZFuBxDNt4TSo80LzbxYjoz6FZGieerXAm4ZRN+qafXJMZhlFVooTU1
vulcSjlKF2HllsC8YW2YnSajv+mh43s72DRDq6CoyWaBsMrR/kKaZ97Um2SdNlIUqnRWjZ83U21j
Pcb4vR6Hc8giQ0ve52fmUGWq6mQ/1Giat96W7pDwd476EaRLePUuPZMqrcZZVWRUY+OA1rqd/aWO
T64NzQf0G4YLv/OSdTfHML560oc04edugFLAhB0gfiSzuwnjbyEO4g7Zz9OqU0OoSuvay5CV3J/q
eyufApTB2LynuW0KOI3Lq2q6hT/36HTHH2CjTF1ohhf9T9v+ddstdfZXgtnquq5NlhbHtbYHs+jR
8c9Z85L1r7eH13m9Gq5FCOYQH3MfOwuXkukOAs0G59QNrcQq8UG+yzxce6OEp53Yu8HKHKPCoUCR
U5ajFYiLmO95/ugndzFdVZiCgu1/nTEpsGsN1+TPc7YJmLNxXIDtLVMNRrOjq3CoWLjFSD3kr2Fo
tmAh2/eht5vzIG0KcUdJvueua+AM1ZhfRUbVYumcSuBTlf/Ca9DpksnwFKEbWQnYxG/bnAfD1Wf+
RNm8a6rl7rY3aiJJxUR5jiNGG4iiC+13ZbxHD7DtG4bWpEpVLLckkFwTmVPfQxH2yRfZ3hmiA5pR
/qVVt7MX/7DuHyjhSoIygNgsXFOW46brx13Z1Hu0GhoSmSYbqLK5ZMBfKF2E6xD9borngd977T9k
/H178priSKjionzZEAcUSOICkgpZPTgJWhLot5l+dfgzWNyDaRvWhsSj+ScqNqrlySQDWlUXsbxm
S7H1sydB/vjdultoqMKjLN4nPdr7i4ufn0cwzTAgADp/3VlBhUfhrk/ADznh7N+MY43iOF+mjWBW
4a38wNVqH/bEhrBymYUnLg13t9JzdyL3XwyLfE3tn9wqVJCUb+dTGPMEtZHzuAv2+Yl6h2Ezbt1t
feebZJY0OUKlu0KZvC3xhgBHncMNzyIY/8/t+WtyhCqXO/ejqMNsrO8L39o3NgcV4fRiFd3z7eF1
E1cCuOznJogqBkpOWu2p1T8Uxv53ncsre21c2q0/Dpa4lKCg98PnOD77yZO/ipcVuDplvx0bELn7
llv8iUo+1IDyVll0aAfK6bfMn5f+2Rl4bxtWQWMmVcRkYlFfJ44IjlZfgVg7hiibj6PKOvdXq2sV
cQsy0z44irx9icHGspHgkdusWmG1vgYl82KOQyi5tuX8nmfZuBlpbEIgarxTra5BXzKbw4YGxwHJ
soFOLxr70Y2z7G/PXTO8iljreS1BiVlWl5EfQBkDYm67N6yobmjl5MOnMIqsglcXWf0GS37SlFBg
292etmbzVenFQIdaEU/G4hKzDiXB42i95NMrbTesN9R6NP6oYtXqqXeCKAeTblz/rKdpQ6LcMHed
Xa6/f0jFuF+DPy6uq0tS7lufp5NzyMK3dXa5/psPY6Pm2pO5ENUlCn5DSTQNxduyHGbrfiQm4jid
Ybz/fmKJSz+LHFrfEzE+jpk4gBF/5ZVZxalZbsscGXT5hVXDMQSFjicrQxuIzupKrpxGDkFTp60u
xHvrMz/1aSr4uuJ9qDKIySKizPcxb7z5bYDxf2dgmLi9ohpzqwi1LrEtn5Z5fd8Eb1320zFhdHTj
KtHpM0q7Gsn9Pi5fe/m18Q1neY2dVUwaeCqjLnMw7pBfxuiZyybliSFZ6easHGIS8I70UFQu7qV3
V2WnwNSDoJvz9fcPUSPjfqkakThH2gD3moxo12wdO/ma5/m8u72MCYb65IykwtBCWQvfFiX7Q8G1
40B4lIvyjlXQB82bzSLuR4o0thhuappLoUrLhsZuyxEZqS52+ysUr6X8s4h/wvhQlnfD9H77D2nO
Hio6DXd87uMyeI2nH0XyYxEny7mDbrBhw9YkeJWgjc9D7EcFfMian2Wy6Z1+y6Cu48YHNIEbbnA6
d1LONx4aEpZ6WKoLdOck7iXDcxAnphP954xaUagC1foqKIZsGqt7y2mbgG6GAJwq6H1we5dscWtn
/SYqY+vNAd/gsR6Lei9mUHq/4iQd2qdC+vbPVSulPp8Ng+NlYW/Ry4BK24KmeQ4MsPM8NgYzaqJH
fUErrSgIlsarLjysAEOwtnwcIYhk6mTQeIIKySu6aiLSnqtL0+19VPKWYzW2qSzf2Nr6uQrKa3ie
8UA4UGewyR8B9LiXyTpNoCLaViacgMbZVLIzkLk6i+UN/nHJ8zD14qE90JAnhiOoZg1UvjOIupW1
H0b+sQa5dh1bj+PS3YFJZeXw1z/1IUGi1a7yutDyj4FfoytOFF/hyvWGo6HNEO+6P6CcKkS+FLWw
XXwBjJbH1q/8g1PTcg8g8GJIwboVUC9iSdB1xcL5fRH2Y77pYwFcQ1h0aKW6HWi6/6AcMTIviZIy
Qs6CXroDYMBSvlrk33VjK7kKjwmLx6ELCJ32cjc4RTrV3h6oUcPUNbZR0XloJQ7tLAzhnRZtNrVX
V7tEWKsIYKJQBedFJPbbGDbHs2OD1gZ7Z9Vse9su/4PZfLKxquA8d+r8OaCC/YmqZBv04qUG/sOZ
y9NYJgcWuUevHHZ413+EDNQhlOF+ybuH0nO+Rr53bIeH2WnX5UEVyxchV6DzlYaHpRQAZfa+k3pF
ngBHiXLL7X+r2XRVjrRg9GQWhyUSlVv+lvH8CAXn85QMabz2vKmC+kCmZYVBlgUH6Qz1vmsZO0SW
icRXEyEqpo8W0gZdfB0eaOADGcXmcuP52bwPwtbQwaSzkBLklUccX3qIkyUjh7pcDuU8btxGntDA
s66ir2ooe+goh3qLCA9DLw+cupv5yoVCVjHsIViUSJ95EI4khhqRX80nv44PgyNebruPJspVUF9Y
8Ylk/RIc8zZoN4tdi03nj4YLlm5w5UIBSu6MyA4XLGv+s1hkk3R83e6jMqVJ341LuVSQo2fO3cii
1CPdPW/K/W2raJxSBfB5lZ0M6KQJD8JO3oiMTl3Qn0kTryskqHC9lmUZzwvW3HsOz04ikkmeekNm
erHVzf66HB+2ZnCbDnW2SBRw6DkRh7p6LP3vtw2juUao+sgLGQuXg7zrkoX7Eb0+Q/lSWA9duCNk
3nTTr9tf0fmNErHX/Tco/KS6tAHuzklZpKRrTNLIn6YDqIFef/9gnWbiiQPwAj2HUAOI219Z8DxD
RDaMDbfdTyeP8a+r8mF8LkVPMokk7OZ1k3bL9NoM/u62YT5dWYytriw4uwvBeyiZ9tXOmvPUbYID
SUzaHbqpKyeusIdGDbYT6wFKRVtm9dvc+3p74rqRlRWdXS+vk5lCSt0nXQrBh3jjDyZ9B51VlENW
7HrcilEQPdeetZeV2NIufg1y9nx77rrhlew7ZW3bDxmhZ/D5nca2fAKffdra3ppU5kOs7b/+4jh9
u4QJhl/EU0KfInHvm/RAPr0nYWgl/7pTVgQ0yMiZJGTjBvui/u57X6bsmVaGt0KNbVRwyDD0rGGe
Rc9MPLNpmy33LjGcnTQuo4JCQBIa5DPuLQ+9bfspuozAGuL8XrWkKhwkaX0ahJ1FzkvZbacO2jpu
nDah6WVNZ3clTJ0JKb1lWNLA+8KgPJHRtOFPxbSdjGTTuk8oodo2NhmXCZmg7pzU7vax90gdP836
HTWx5OjWVonZoZ15lID/4dxb1YZaZ0Jgo/n19groVleJ2SJj0q0qKFaP1XORv+GasW5cJViXrnHB
K4mNDxXZTTMNDxPzDA6psYeKCAGqp6tZCwl2WkAovYvInVV7Is2hNJzenvynFUEf7FL/TQV9lZcS
9MawuM2fJR3c+zL3a7CdtNmdz2mUBoRapyq3qm0TVaMhAWk2RBUvIktIUXCP5GcW7pPh3qp3IfjL
HVMlVbPSKkYkZCLI+gJuBOqfMDlDiOu2sXTLcf39wz5bImvGtbdkD7MHUmj5WtThmcR/bg+um7QS
wZVgUQjYMJTr/fp9CNHghbYgk5iLbnAldv1oFv4MKUCArB5LlqXE7g0OpBtZCVlUSCeohGHkNjtb
0y/H1JXz6bEPjqlE60yt0CcRFNStToAn43sOvZXiPaPdplke88Fw6ta5vxK7je9ZXjw3+XlJnNfc
2tns9/9xdiVLcuJa9IuIECAxbIHMrMRV5ansdnlDdLvdiFEMAgFf/06+VbW6lETgnWshlFf3aLjD
OfNMY+6S2Gq7syDnere6wuD0emlIRnzXmSsIzod2ES1WlUAqOu4REG9W9XDfh96vkaWhXh5SjL6w
+dgUT614UfVXhk6L6kfdNl8YLR+R/4fU6HOoXmRfo9IxhI7msvNlgxvopSNlLvu+JDgc+MheUTQ+
iz0+S9PI2uXZsvLB67YS5S5h3cR9jZ58Vuy1n5sG1xAtJZkGCU3wC3J+4I/e4sLa21kNm4VeKtIJ
UNQH68qfECg++/4TeNOv1DvEZISF1gHdzbJZxAzHxSsFndynsdxrGDHZREM02nKYgOY7vXj9b3ei
CVn24sMGTHsaplnpe5K1U/FUSp6A2SHahh8jS6aBnmr/j949EhqBbTRQI4PlczYJ+CL9RX8zCNJI
Z2e/MCyqXqjQjGAhqxgO5Da8oncbdB3OHtGIaeib0d4cLlY7zlNJXJzEHnlZUT2/WWNs03bnKmHY
ffRaBX8RTPq3E4AHvY89tJ+jLRDdo98V6lLk614dlulnaHBtiWxye8S+PQbZCMEk76NfZCxyR/vb
/T3O4J7s9uE3dloK1L/ZwZw/0aBdUqfNrNib/D1qW9Pot7+/GZ05HoJeYH9/mhjuWRM/DfVe+sK0
Ahpk64lV6NvBm7FaflIvzmUYTQG4Uo5dQ/WqBXB7ro49BTgwp9yPiCf+ces9tUTT1DXgFiobvZJi
bCqep+LZsdfPU5asWfj5/pqanEZDLMmhgi1GrKkrSbqh7hYZURSLeEeCgjTUqxcYiIGcbGoRCuiQ
dZxo+M8kg2PuqJPr1NsWyh6VF0/E6dFwgkrfs43mgp3blcEweh2DSz25OujHf/IC8lutAcWOQNwP
rmUdUmiAbXS8rr0tigyxo6bkc9x21nPuQPn10LrqjDqKzWp0hvlWJ6HQgVXH1dSiJegQ1QXmroGV
KDQ01Yrxp6n9J1jIiYdhcn/ihpNKr13I+dCu7bIWeBb9Ew5hAvkpRqZTBakTxWkUuN0x1OoFDKIN
CeiTYKFq9i6Tv0GEeq+D2uQ7GmgHuS7ZtOK9260LiwZwNsY+z3m8NPkecYRht9Q15hSxO4qATP4U
0u3jMubX3Pt9fwEMk9frFnxbdcFmL+4lyLyHURHkapwEufZjjqmn86c2ZE7TooCHBcvJqrpLWIdx
le3d/Qx20VP54a1AqIMs3ZN3k4ocljoKrPbrMctogLWlQ/2i8vKnkdM4+FOgPq3cy2Oa5n1bjTen
X0nHjrTzgHmjzzzyu7A5Fege3nkjmNb09tU3o/uML2PXYU0p+AijcquehgakFD0P9vL3pvlrR6zq
V05yC7ahTETMYXGv9kqBTENrt+IQDpnBD3F6l8ErCOpRXFIGe1X9hvPV1aCaD1m+EGnjEY3W6e61
ntdotk6b2qnEMhleO157q6ipneEU6dr+SQx50ln1D2vYKzIymEZP2ysHFHB0xOyD/jtRw8NAD74q
9ZT9APJK1/Fg9IBYH4TqHpzs230UGSyuJ+xnVNsFcoSnlDbUyWg2R8SfPtmy/2ive2kfk100pHoW
50hANOXTjGRqMqHjNvZG9F7d/wWGRdWz8LNNyi5vKjik9AZQcBIR1wso+7uimHfeDKYfcPv7G8CW
xQa28Ylgl2RLOk2igMRgsHc3MK2AhtW17BSFCPftHj+mxVJ+Q7/YZSPz81zs1WebTKRhFlU2SFpV
tnspFNhJcnCj8PPkbDsLYPoBGmjtqutLSBblWADLTsZ6iEjdJrLGBdDp9noCTUugQReV8RUJGKyE
tqJEetXJz/caVA1D63n4JkdQsPfW/ClApMuql8eq31NQMQ2tvWXtOfBkNgf5k9MUD6J8cgQ5dpXX
s/B84kXHtqB/JJOznsDbszyxIWCn+5gyzVtDbOgLtjgZYk1QR/4WCIhFFh61kvuDG7xRT8G7Nlrt
23HJn9r/Rz8gGd6gAarckwEwzf329zdgtVbHl0UTupdldFHX65yg6bTj6aahNag6/ZCPdum6UBZo
vyAl+TmX8lDbCg1tDaOr2w7WFkCbcx2aIKnz4eMWbMHO88k0cQ2iKCMaSUgD2ESESCQNpyrYS3Qa
0K/38vCwGYtV4d031jTpg/C0OcGZ5MuHnnuf7zuMYfZ6Rw+K4Yq8QRnOU8A5IjZubKns2Irq/Ty1
M5DBkcC+U88JY9gh271zyTTrW/rwjR/KzR8HYmNBPSVffHeU0SidQz3p0FjRANpnWVfNQXdTcs2+
eGR4lnX9CdUhx/Cvc+VYzeRCaRH+MvhjlGdhPDb9jsUN6Cc3c70xC/Tup6Gn8Ben/kMR9R1FeTEL
DvEHwS4aQhVog5za928nnRPD/KfgaKRZ1ySr2m4lrkNxzDXfe3Q9bvMe1YzJUzR0ZjXKzbuJ0gs6
Yk5dNnywreV8DDr6sQlyJiJ8N39q0LOyqOU08OzQKybQCXJCv4BSTA97COxZy5NHi4hPO5Hr9y0S
6Mw4/ui2Fpg23Esj6ifbDj7lx2gSaaAT4syOnPF8gbGb/i+Ppwt0Ltbx0KEc6PVNVg3KS5KN7iVs
8xhEVmfWHqsPCvTSJuV3VGadnT9ZzfIQCvc0i7+OuAhaKv4NyMAfHOiY47xUCGXmgzqF4Bc8NrSG
xo7m21blsEeLBG7H/DiYfhwbWTst3ZWxYnKxiqErk5GA5qyadi77729QQaihUYmwJyPaDp6oy8Fm
XKFTvvw0kW3vjWvybQ2StF4DZ2Pwbe7gdUtp5CNMfcgqej2Tg8LrsLRhla7s4sxBqS2iF8eG1m6y
XbkpX1jYWJd86yMXktnxzLOdokyDyfVSJguVLpWdT9hH2uepggogKM2PuaBeyuRL5lF7gncPqBwL
1Bx7bO+iaZr17e9vTjKOunJcCG8mmconq/OfyjZEN3OzYxSDn+ikNgWyhLO47YF0+LvIROJPzaFD
IdAJbSo6oW7RY4hW5mUVjXz9Wi0w+31HMVlFQ6YMRk9RibUs6vqpKJzYL6vvgasOzl1DZ9vOfhbY
WE+7YHGnQrTVzDvRodvd6T+9CzQINGASu2ee52DoJncimsfLhnDlmIpDehs00IuY3LpVM/gUrcdw
8U6V136apux03+iGqevVS3lLrbnfJgs6AM63agvScLU/su7P2Rc73mj6gnabdctgyPMNp70dNJ9A
phrbKPSUW3Nq2LQD1fd79GCg27ffAApxnHnKO9yYe2uOLaki7odp7nxmOVpE1uTWqdcsbiqrKyt2
TmzTz9Ix3FuISjdYk8VKlR3EzvqJDBfu7UkxmsbXDlfUp/XTGmTZY9G70ZJdVBhiBzpByOz+whs2
CZ32pqs9RBgkFn6r58hy1Lnle+yEpqE1IFsuIkaV2qxHtXzexu1ldeY/j01aw7DbiLK27RXHlAqj
rczPbM13fMhkbw3DgbcMWedKlFEXJJrV96YUEfbNwd2BgcEoeu1SSypo6S3wFwnJ73wZXkXWfTpk
Fb1kCel2K2c9lnIZ17gJeBo0ez0Vpllr4AW5ZYeHKAxubUPk1jJe5F7M+3b+v7Np6nJfbjHyep4R
EnHYCv6E4XdQLt+KrEBXRW1dcj84EYscNL4GVme0WRgKj158v/mzrKBKNTv292PWv5nuzd6z2nkB
SZ4Nr3Xpnldwg3t1nRwbWrsFI7WjelFT94KH6QWy8WmZeweH1jB6ax+aCx9tIL7F52vfWcUlr7Kd
i/DNO95bWh2mJEe7WbBaj43qUrtYflRizWJolJCTE8xfpIPCpWMW0lArugmcP25uPdJSvs6D/JWB
evz+0IbriF6oVDboUporGH+4PUEcEXe2fyLqEOkvDXQJsFDMA2tHB27TfGBeapOdff3/Yb93jK+X
KYVQzQrEjIG7Oi5fwnN5tmL6Uogo/zRf2sseD4dhZ9B5VdaGbGgimK3HoCB1AlWq5bT19h7Vqsn4
GmBtd/YZlbd9ZwgjsjyhHOpE5r24vWGv12XA3HLsQNO90EvpoBsnfB66E7hW4uKQTBfW9j+43VAW
uip6IeVGLg5Y/hNvsw/1+GJ0DbpV6Ta0lwugG+QPdpgnGR4o933edJHSVcBcpVpGvR5HySCLtOjJ
kPT50Kbo4e5fQfcsnno/ZHG+qSlVWUdOdFzDixXstkiY3EoDdBFgqLqC9y6B+GlLUkV2dqyxmwZ6
FVO5dlsTFPAqN6gSyfwLa6x0Q+byvvUMTqsXMgWgnPWZg7kXdE49L4z40j5UrTi2ZeuVTDeunlHa
iMgFQxNR6EVbvn9w6BtQ3pxhYra7uZwq65HRMK0zmnL++75NDOup1y/RHtcee8BTV4UEzLmgRxk5
SPeODX776Jtpc19m5dqK7LEffyEaf9nCY9HPQK9eQmcFZDNC23rMKvkXXdAsYlGQvRybtgbgzIZI
4FK21qMjl/Lz5tlV7OfbXnTVZHHt8O08BMldbrkXSJ7GtcpOQ3BI3g340cApvK6uZ4mhvQkvEfFX
YJc7p5YBOnqx0ghuvXymIfpC/CI8cWRVIyLC4KPnqWOJj0AvWKK2B9HdqsseB9Ve6zAtgubZgsTH
/TU1/QDtouwjdgsWf9yn5pGeWOemDrP/3ty9qKVpeA2gpG5A35/X2aOERAw0Q6KV1mdrPeiROu0I
CbORFqFrPfI2lBEIdF+bfo/3xTR1DaRiGarBqtHPaK0yzvPfQy7+Xrbqx327G7zd1Y5aMflLkUlc
Q8qwCqeoKR35vVyO8c4izalBldWCKdYH2SOvgypinfe5mcs2dpv+67H5a2hFlV7v2mDWf5xa50PT
8F9WwPfKFw3XHFeDa9vQcK3Ay/BYKPEddDXXbbGvnb/+1a/W+dD09cKluu5HvKwotrKsvkBW6+OW
7TVcvd9YFOiVSxBwn4VUCIC4aPSBMGaKYsPYceVZuU+Ig38uBu9rMR/SVqGBXs0U2HXTbbzNHmkm
z41dXavq3Ht7MXADBnRKkWaBXvFco3x66eRXUrhf/XVM2zXbiT+ahr/9/c05OOG6bHGJgMs4zV+p
xWKkvF/nLNg5r0zDawj2UHqcF5jtY52Lc7j+Q6b+eXD2GsgMXqpziShqt4jpAGLlTCfIqvYfrLZ+
5t70sSr3DGT6hg5jMrqu4LgyT7lrge6oG6NimKvTQqGPDhGJ12No0MDcuXNIpsBzLxu3QGwOLoe8
+nV/6HfXAE2mtyjKmyXeamdex3oOQAwFebMKl/5eXR1H7py/7xoIw2vHlwPOIwQxhH+lxfRxkvZJ
qfBFEvc8qvXICYlP3D795hfkvsP6ZiVlWlL3iWYitsPy1Dt7ZeAmA2kYGLlqR9dr8AsCEq+DSrq6
SlSxx+ZiMpCGgU4VZJDcKVM3y65N/bUbvroEF7eghgD5/SU2fUI7yvIVxWQ5dCBTEOs88z/cdo0Y
n+KyPvQsxQpoKCAVd8En6ITXmloeinmgkFGRaq+fzrQAmvP7/gZ6FASSrmXRyQj1rA/l0r2srD0f
M492mjWZXAsJmnz4T1hG9cwSIbsqHioaE7F3DLx76IS+nmnpBzcYAYYyDZ2/hzCLHCwCQT9B4dcn
Lj45DYmh97qz4AaL6bmXrl1yb6vaIm1FcQnL7sJnLxmtvRCfwZ/0FnGyWLXkxPGvnr89yuxX2yVO
tn2xqr3KgnfDfDDW7cNvEK1utCD5jBXn2UcrfC03GdH+88JT0ew1k5lMpKHaXvouq4mwrquVxURC
/KMXsWrGHZ8yDa+h2rIRZApIb12bxYntHs3EkPWGfNvpvsuahtcQzfJ18SY+WldIB6EJNIikPZ4m
uVf/axpewzPopHOwZMH+AUjmHadMNkWTNTzEb4zl1QDdTmAL3NCzdi18/2Qr/9Gz6mgVexLNJvfU
8Byge29p1VamDVliXFYSq0GlW1+P5yJfdljE3n0dhGBk/reHch9yeZzZPC3KIemCEX3Vzj/319Y0
tHYgg8kykEUY5KkFclYF5vzIc4dDsWfMWzuOrbJY7IZgZWU9xkEBpv8iizN/zy9Nc9eAy7s+Czpr
wPBtVUUu9V+7le1cFk1j35z1zaaQsWlGl8oMny/KR2iqX8txO7Zf6v3gIfiZqESx67UQ1Xe2yDzy
gv5ZOfzz/SU14EnvCK9skJFXsuIpH4pLwYNfdTfFtNt2MsYmy2hwHWaonk1+YF1Rx5gUJUkGb+8O
bZq5BtUi53WfLwVPJQKQkxsNvJf9y+w2efFKwGZFdh4aBszqfeGcUGscah87Tv97mYqIiedhffHz
nUuuwUJ6ysVGoZcM8e9aWeHfbp//WdR7bxjT0BpcvdlqtnmG8UUbxlMnz21+SAQx9PWEC8ln3tq1
f3ObUZxRNvnaDajiO+STeprFaixVWGOZpx34QoVCzZcsPoB04XxseA2tqxjAoRqOwdWxyHnJvAQ/
5nQwhwbT3FbjzWZAMtQtZ0udpxxdySto/S2ZX/15b68xuL2eZyk5gnp+n1nXbBYXj7oxqZYHbu21
sJp8RgOsF3roPcooT6ueiT4Oe1Vc2CCdvRuzaXwNtXMjWiFFV6X+GDz3hP8JAYq97LrJNNrpWlAQ
/SkHZap+0cWgSj0vxRBllpPc95sbbP6TZAx9PZMy0aYRLBRVqpry1p559qwFIvNbMvLwW92mZJE7
W47hh+hJFb8K0TcR9KAhKlUs8K6rtjACFc8Ovgw7mp5UsUdw8a4U72oUbl4LZIhiGzdNnuefYYa9
uLnpN2jnbV4to03QFJpWwioefFW5D5XiRSI2VR4Dsp5nyS27DGyBnZlyFRMIjebQBl4gr3N/vU2/
4ObCb4DsQyliayYPR6+aYtbw1J1/KnbwPqJnWwIEk2o5AQg9y+pk6Saw1Nhk51AxTV1Dcd3ZZTEE
jnUdeR9xqKXWKzhTuz3GO9PwGohdIUCvWWB4UvCLb9XPjgugifl03/CGPUJPufT1FlpqYsEVke5n
sHSMUVeMxyyjJ10mR2ZZXmHqqFGGHvyWqNmOPN5d7k/dYBk94SIm5M1QBmJdN9c7qTBDoY8T9Wra
8XiDZfQO8Q2lYC1a/fHadFbIldofrG2P4900cw2vIAKRN1lI69p1zQPCPh/nefpNZvLHMcPcPvsG
TLbfUkE2DJ8x8knY/nkCX01nsWNYdTWslgOvxspfedrI/sGvxnOp8mtLiuv92Zvs7v579oJZ6paf
C65h014yr04za09S1GR3DapdURdgcFPBVXphKvMugizfBaoE0f2Zm4bXoAo96ZGBkyyEPICdEKs/
zxW/yE6djg2vHbmOuzmTvYLWKBjcR9Acx9RHRL72d+B0c753jlw91RIWbmV7UBq4knL8MExOtPr5
h8Yeon4+RF4Q+nrKZR5FT4IABro9yasB5UKU7BjH4DV6fmXobY91fhleZ6fHEduf5LSnW2EaWkNr
6fWO1bMqvCpvTRbHPq31QSjpHeIO7XknJGw+z+2J110ki/oZVOHHou46R3uOioulLobw2o5+4iJ9
qWYXr8Kk3H7cd0mTz2hYVeA/nJqgDxGTfeT+xSMqkvm5Z8fCK46G16Wt0XFKsahhBqL8HF0p61we
jIHo9OxjRbo6n2B7ruy/3MyGfDr5vY57kV6TaTS0bvVAlLKB1pl9Aeswq8doWh+R/LtveYNT6q3h
PqmZ7VZYWjVNqMKYryMkC44NrT1lRxvSdIXf5ukE3rGxGpDS3cvVm2atxZ3q3s27AiS4aTNDXfja
s1ENlw2ku3tiq6YP3FbjzdFXtjWKzhuYpWpAusLsS8UOyTaA7fK2678Zupl4NQzjiM2Lb8CqSPBI
SUZ7r4PbcHjYt1/0ZviqE6uPzgL4yzqNn6G6Zf3kFWHfWlWO3+8v7M3K7+zwOk+76HsltiXP0z7s
L9m4RlSJL62XxR1YiIegOhaH0vvFEb6BAqTIi5Sw7EvvWSRqt2YvRmdaYO2MlVA6dWxQXKROLxMy
hGd/915jGlpD7ILgEN8oEOsIur6uHqtohBDXuKNKbVhgvVfcLXg+BD5mnnkkZmSLpcjPbbjXvXzz
8HcWV+8Xb0ebsiyweNryIi039jwr54MMuseuPsS9EPr/EYjqfb9s5rW/glanfV1W6fwEn9deq53B
/HrjuCVxqZTuvFyhuLk9g/bYPtW0bnbuBybr3/7+Bl45CzdIkeGk8kMed2Hx4HWIW8xk5/JkGl5D
L6UUXXFLAU2lxjkLb43trX2w8nVnSzYNr52zfgkRItnwLq3b+dw66onlKP7F2+T+xmAyvXbOSkmX
DH0dXbpMa+zibcl7ktwf2jRzDa8ZGwNHFBg6s6bEgmBe41vnFTSux4bXMTuVrnIsO7yKLU+wfT64
PgGh7t7s3zcMulH+7TWkWXgeEFukjVqLONuQrW2F9+3I3D29lRxx6BKUaUWXDlZIorwBr603hYmz
2y9smr122m7NwAN/Y7jRg6e0J9Z19padPf79ZUWk8t+GGUvllYj/ibR3x7Th7V/rWp5uTeDHTHP7
7Bu0BoQ4CErDNJOVX8qOREvV/drI9PX+8CbD3P7+Zvh6RP7CRstF6gdf7NyOeLbHIPP+LuyFGlBn
uoHlJSQi5ZudeExFrSOreCU+Hm35P/dn/35s1As1tHLW4MUguEgD8X22P3H32+g9FlnqND+7Yo80
/P1CBRAh/9tEfO3EUKHnMWUjPYv1CpLnb661PVlbk+LSHN06b/pjHcWhF2owDltuOU2PxMxa2PRa
4yb+RIYxS+4bzLDcevN5XU5zA1I+kTq4lURtWdGTGuXekptG167LCBdn3TrUIt2kcKNSDCJ2J9va
2eBMo2sYplXXruVQdmnXOWfq+JeVNTvhCoOv6gVT9ri0W+YXApXK8gxm42Srt+89rT4u1Hu9b3nD
NqFLaqiSVWsLJlSkriSWtY/8VvzVZ+uXY8PfjPYGx71yyqXyFpHSRj6sk3+WgsZrvyT3hzfZXgNz
PiwOuMex+7OWXZAc/jiCK/n+0Cbbaxim2zp5xbiJdPS7SNV1JMBZOlcX8MDf/4Bhkwh0/Nro0CpQ
2ZJu+RfufAohk96NX4YmtdU1P1RcDCp7DbYEPMyT1cBAcnwZHPaptMXL/em/3ygUenqh1FJQZyZj
06RZvUa5W32unBdXfh3cAi2iW1SuTSqy+kyqz82eDrlhTfRyKVYJ4iEjX6UbBCwXu43ztfk8eCxW
fnDMo/SSKQ4AL0GGXdVt56hdtpd2OES6DYPdftUbLDSOnYGQNRPpjdC0tPPvWWntnMYmw2insWPL
kAVeIOA7UiZLb01RsWUkda3ytakdb0c2yPSZGwzf/IKhDepxa0aR1miIlHkZl7P3MVy9C+iqdn6J
AdF6U/qIbEc1lRKJIDT1lBAeydpj7y/P1xDtr2tWKK+FW8IgTfO9bLKr0+KC5Fen+5gwHMl6vRQo
rCfpK0DC5WW8hvaHBu+MaiBxOzSnZZtQEfw0y71os8lUGrZbxB6yIBhECi48cP+Hp+EY7XGIRrV/
L7TIcqegLlbBkVNcoK6sWt2ks/e0swx+pLerT2y1ttWFHwVjEWMXBIf7R6n+XOsf99fBcKjpxVNZ
2VmrnWGfCK0qndo8yTv+mFvHyj08vW/dCXhobznr0hkCP20mP4Vleeid53kakHkhl1BM8FFSrWEU
+mo9TyCK2bmqmOyi4bd3y0k2MybOAvGAu0UiCudcu3vLahpeO41HKMT3G6F4pHryNIa3VLGfTPYh
Bl44pYZft2HMRj9Im47ikxu80vW533MYA5R0UY2tV2MtQtKmvJmSMkf0cN6TvDQNraEUgtQLDi2I
qouARmwazmu+lzww2Fsvlhr6DUQ0fchTUvvPre/FWU9eRV/tREwMM9f70712prnbrW0KsyecVGew
V+44omlo7c4s+ly59YilnJsXz+vPQh10Er1aKgulp6za69KgrKB7xtX3TvQictZdfuzbHP8bxvN0
7YyBl6s7eLRNQ/eL3b1CLy6q8i/U/7WUvw5tX3rNVODaHLW4S5tOPdowMoRp5/68ZdPOEWv6ARpM
K17lykOzRNpUaV00UZb/PbcfLPY60p27s+Fqq/en+45fcG+Ezxf2C5SgpPWB+y98/Vi4ievv9baZ
fEi7P08oMGoHicOWutW3Gs090Zg3fxxbAQ20jCEJvfk3/1QcDZfd1StIPGzr6dDw/6mdWjo+TSsW
mKrq5C7Nh5rQxCqn6/3hDQusF0zZoZBuXyO8D6G1s2s1F4XCuIrbabAVf3gu6NHvf8ew/+iVU9aq
hDPbEO8ZuzJSeRmFUAYJ6MHXr66qUTgreO7BpZ8u7t/5+tLa3+p1ihy5J6Bnmv7t729us6yzB6fc
MH2re6o9NOb98vJjr2pdVKOljjMtK4Zm9EvVfnHWZzF9um90w91Jr5RqwqVbvNbDrNVXlz62/R+y
HcGjf2zv0bU0PEIZSCVg9NZ9JPbXyk2mPbZfA2CpBti6p3XGfewKVvszuynJjnv5UNNKanDNC7ts
wF/Tp33fffA9dVaW84n6/ct9kxuG16ukcov6De+zLm0d72R7RWxXzXVy+OX+8IYV1aukAtqpoGZd
keZ9gw4LAqh6L11fJY6VJ/c/YTC9Xik14a0uW+KhzEAuF5fl34ZKHPNH9/ar3qBonYi3STrh6tS+
quqD6FnUy5iLb8dmroE0U2XllGQsUh/t6d7Dgv+Ix3Bs+z0GCdPi3kz2Zv5hMYugxuvpWm8E+sCZ
40TZRv+xGrVH2mn6gnbeWi5qvbLeblLWlc8e/10u5OoOx9Ktnt6fzlsoH84E9ncLGvVWHQfqqGk0
wKoG0ZDCBaw2x3+wuuJkr3Pksr0s9P9pvt+5Send6b3jK9aUOMG5ZEkvurMvfliVSDrJI5DJ4lPe
o8WvTZftHIyGldALqMD9yBofSuhpJ/h5QJ8Rz6akZ/bpvq+aQmJ69VTr+sUie9GAfu3TQP+uQnqq
uunUb/xDOIuntvQjr/K/gLrn1NXrDrYN24deV8ULwTY5TU3qN8FvSnFlGS6eQ0Xkgijm/g8zbB96
8/owq8zfbvvrTHnSuOFPx8v30himsW9r9RZ/U7d2iOA2ad6EcaGWv/3NPnYK68VVPJjxdObodqVo
GZxCflLulrCyOt+3ismbNFyjYrmiC6XYOeBNyiEPFjKcLdurxDENrz1386AsWqTEs6ty1qQb/Wvf
j5em3HZmb7K7Bm5rcyWlTtekVR75yxfQBdy3imlc7Sxeq9AfS6/t0dJ665wlYGOD1N1efahhdL2o
CuJ/c9hXmHVrrz9rLoqENdueoJUBSbaWJ9rYMi0c9SSphYi8RLMpwYP9kahjVytddiMQbrYNa9mn
4VaikSeYknmdn8kye8fu4/btd72BEqmrILArxF9Eqy6gyUzAufo5DIedk/5dh/Q9ndhfFmzqxm0T
P0fxK+yuAyhuh/r7fa9598mCsW/r/WbqKqezK7LSewAH6fgpRBQ7Xu0esnFDlXgdUSe6BHtcsabf
oeF2GEhXbbMjfvr951x1kSjPZbFDM2n6HRpoG1L1jddQ8XNt/smhb908+fwlzy6u7OL7lnr3bQ1L
abhVKrBl2yp8YVaPtsiuVUCSnMxnp/P+sOmYKM9+uP+pd8GGT2lQltLr2Bhydg0kdJFylpB178Ye
Yl3/c/T7IIj593qHa7BmMmiKn0Xmo4ioSEhr/bPYzpOk6uO8kNgb8lMn2Jf7v+T9JWd6IQdzQD+0
Oov4SRDGspsNWoSIlhXqCPDwa27e8MZ7kaedUOICQ00zTexyja3JSUpeHNmqMbyG61oJeyszIn5W
9R8lkm0o7NiZ+G2E95bhZq83E29KOY11SfjP0U4VS5iLvB177scdNJjMrqG6t0fldFvBIGkovvu0
ioQsz93CdkpcTLPXgGxnlBGwDhU/7b79ApqDTypfHubuN+d7kRTTFzQ4z2FTqcnDlrdaLELdIVdo
VHcQgD4S7sfKamB2N7txAxvjz0Jd/Yyd6Pzjvse/j12m12v41sZ6qRi7ep79rZDuFofEOdR44zO9
XKPpwbsn17b42XlLQsLp3BwjxsfQ2hmM5qCGDgq+rmSZ9lvK5PqhynbuJgZ/1DluljW3smLy2LXz
pufJph/9ln2kiBccsrlerjGJxc3XqmNXdxmdz2Ghxos9ruO3+6MbfFGv1OAqQxc3ZMV/FpTgNhur
jkZ2+HXco5g3GUcDK8lLXnN3YldZ1jwmlk+S2vUg3qzW5kj+GIurAXa2m6lBwyNO+bmEjFQbj55P
o23q4kaFhxQD8RENs6jk2sYyVAwtLGr6WjucfVai26sxN+BKr9rwShAzMafyrqSy+rjlqBTuQ3/n
wDWcinq1xlT70qlY335AcDtW7C9efin+x9mV7catQ8kvIkBJlES9SurNbjtx4jixX4TkJqF2at++
fqpnMIAvr9kE+slGP5DSIYukDutUwdyTDM4uSJxwhANF8/X6bNKM9n/YG6OAByrFbBotuHymr2Vb
hEFuWJh1jSsgZgnMEBY6eSec1uGAWn3J638slxui9PEZy/0PRYPKFkIKOL9Rv4+2OnsuHRdMBDu0
6vquc6GAfj1EmqFW+RqT7KpS9L13rFKnjTdSiwN3W5MY5SUWH2y9/iV277ZeQcc+RzpUvvHhLDIn
7JMvEDMKnWC3JF+S6iZ2GpQJFFSPdUEaeN1g1ZBJWLr0bI/+LVkBNK2g2ZIbTtFJ6Z6yMf+ncfw0
ptuS7m4LvoJi1m8Dtpi+vl9SZw6nbPvdsf7GgVV23TpZV6gGpN6pgmXsFpJ5a6JS8vSmhB8Co5yb
7WKpvAnyVCfbcZDYgmrbuV0Wazdhgt4We5WggSNJ0CcE2zuqa524pYM/hMgVMMdwMNRgTGVoTBf1
2wKZJZSNkWMgIDwB+asJjJYhtyPemxS9NCBQiRqQdvWa1G7dEzKw+7XN/DCVLK54dsyRzdwwInZu
MjLQLEoqa4OWUPLs2sY7+VXfRQJFX1uelQ8Oy0rDsqfZoVXyRtc7TTB36AG9HIpZhksXfM9EviPc
ia/DQvcSCpydnsEAxmfuyffBaOns+bjhvuNUJsn893oPmlVPlcCx7UbgSxLgWNuWhBC4K44baW4S
YfFdlcPRMm4tU++yUwWp+GiCOMijYMR0k6J7dgXYUB9J2szz+Stxf88c0nyBSehM17ICaVxweG3X
V+Q1T+d49ZbjWplYHJqmVRYHqspK3P6UzRtuOL5vnvPcZPLP9bHUzJb/MDjy1mXtjKceM/uOJvmh
9fecJaYtTNe88tk7Tn6QWNnmoYCydU49vVg9dEjld51jKgHVBecCtXe7ZF9SktcOd08BxMjieho9
+0CsbZxP1yOkgaxK5nC9dhCoZMAXwWrF/uS/sYSIUHh+KCacKK53olnlVD5Hm9gs5zaOQ0GdvwnQ
iRNSRLMHEWrP8+tHpLZkHEylMLAvdMOi7Mus6Ce3miV5hTF05GXoavYiYpT30jWv7MwJqo/s1Rbe
CUaLXbQ2U3pa4LeIyhj45V4PmG7UFRynfMFXQt2S17VHgrdJ4jU3pWp0TStArvI1q70V53dbdG9j
2kGqGz4/8U3PrfI6ygRkay+ryWvaQw1uhHx51LLbzP+wll2m1zssLDhujbzGkX0THIeWKW5zE9VC
ExWVyeFuebf5AgHPXAaiu9x39o0rvsriCKBb24h6wBqUOq/CxiVPPsFI+HrANXNR1bypttHxlgFT
vdrsbxmXxbF38CFzofoapqLmIKQyOZqhLumy9ulbFXxfsh0qGQqnv9xwSxNFX7MEqYQO21pQ7NRh
0hQdePTU/k75iLljox6per4eJt1LKJBtiTdLzxvSt6bKYy+AjtU9gR4lg8hOetuio5I7bLakUGHA
DOK4BOOEn6xJnFjNb8skqiI4+RJMnNsdecWyuXPtIXbtKXTpTb4dvqsyPNwCrCVvxCTNWRq6vPye
LkOYtYPh6TXwUhkeE2jn0uJFey/oLOfQFQOz92Oy+CbPZQ0OVH4HtzzZMM+XKCf+tHrhkn/1TZrE
ms1L5XfMC0z1ZuxQ96ToD3T4FFQdToX9DqJolTvg1883zVHVgEAUo9vbXQMYFF+rLgrWcwN5wcB+
nuvitu8+VRanQnmxU1IcbVMrsI/eRnH1mbmWyWJMA2TViKCeBe6VKAbBpyJMvB/btEchw44nhs8L
3SxSUMymZuQUMoavhUvjtarv03w6Xg++rmllw3UmwaH6kPonklrDbrTc8bUKBtPyo5udyp4LBwIf
33cYWu4gW5ZlcWCtMeM3iehB3VK5S6rTpO3H4bK6ucOurpdQyFvUTdCysuO2Q1A7LsR23lBiDHnd
7KUc/K83RVxlbWRr7gxJgYOtu4mhCbkHtmMkZjEZEgSamKuUjcYdnZZvrnhrBvfoctzrDPy+gofZ
9cf/mOqC0Fz6fXcYgUinszmEd7gC+JLKBhUccTE/W+P/MXfgJIJykWOCgukexpLX+9TsYiqdI8sg
zSxnR7xtBKTl+UjyJ3r5L3iuUkMXGgirTgQN72be+KN/CrK1eUh4NcdUyOxY80CEXcb+3PYmCpIT
i49JPmf9W92eXHGg7Vs9v/XZjoL4dL0HDaBV6ZwpadM+7TbyarWvJNui+jYNDgy8AuZ2HOZhrPvm
rUumGNg4w+rvtlVIJXdQlKsjAsBE0fjPPqVDSB3HgAdNQFRuxxJc1rMU8zVtpohJeVp9k3OCBmoq
rwM+8au1bIhIYWd7nrr7SpBw8oghKpo5qbI6xsnuClx1ekdrRGHxJB5l0X+rm64M57QybL666Cho
TsZp7udxIa/BYIWtS2IIBxhWCl10Ll2+Wyjk4KctNDGat2m1It+RkVfzCBdkhuZ1T+78u3m7anC3
ydrmTRbkpSHsvuCJiU+ji7wC06qgW4Cv6eYtoXU4S3DP+7s8f1in39dBqguNsuvW/sizDGzrNzLW
O9nT2CLyc5othtyGrnkFqbbXtxahiXhLiu/u+NtqX+r0n5ueXFXKoaNre06Apm3rSFeyY9Xeak2K
xLq9RRXK8Srwud06q+7Tdd+cxkMeB5Fgu2Un4/wpP1x/Bc3gqlI5pCsbb/MC8ppkSUi6A6QqI3ia
8dlw16mJviqWMybZQNN2Am1vRIEgHIvDsukuu2JnkgPU9XD5/R2ygnFoKCGOf6rYuJvKeSfc9anw
ZsOKqQuQAlxfjLU1JTCP8Pl8X7nNEeXLcYkCNupZhjHQgJcq4IXPY07KrB3fampFdtLs5sGEXV3T
CnYnlEPnS7r4p5R68gHGISwkVAyGo7gu9Apy12AQLjKT1b0vBwHLb7vbTa5jhUUQ2LdRQ1TylWxy
yLwWkCUpgyHKnO7IqSlN/vHTM5V8BQ9JWJNOAWxBluW12bw68m254R7eNSXwdD0oB+ciL6QFIV8g
uKHfSLpGdMoffPcmszpIT19OiO9mPu4b4SYsMPMT3NrtmSymx662xbfrK4Pu4S+AeNc6tTaUyJYc
H0O27cDPBGVfa5k/tcFs4ux/DC0WXHp+18Mi265ykPuFkpy3E+Wym4mVhWVnHYeV32SMjCAp+M2c
pOZozj2meSrjoZPVEXbbJgLfx/hiqoxOvwW4WoB7zdFzp79rQdejU6Tt7voI6BpXwLsN09QLmbjH
eUJiuWZkinhtMprUNa5i12P54ouBnOzg6+R8mk32U7p2le22mzaW+NQhp67s7lZ3O9rbTVsJzpP/
ni5Yibehh7nbKU8O2/QPBA5r/vd6pDUzUaVbJQ4jNOcIhrAeOvvb2NOwsr6klklwVxMUlXHFmQja
qYYXSMGbsKVOhLvLmz5xmMq28vx+4EsG554xTaNxo7uuHw3zT7MCqFQrMc2111UrTIHsJ9m1ofOT
kh/XA64LyOX3d9CH70ozENmIu96qwoXzQ98Whh3j4+9jWFX+u+kNtPh25S38aOyzSF4oFPL7AbLb
dYgUuSHouj4UZApnLuEwOHrHOfPWU786C9J0dIrz3Mn3VSaHkzdupgOOLlYKUom/JqhWxTAsbnGA
X1yPMm4j/0bXuArX1OohXXYZ4+ZvW9k7yGnE14f447omn/2HW+XJ1HF5iyBVvydy19R7v7DCMa/j
JJDHtHskeRmWxDV8IGreRFXFgcZFgHKfvr8j7XBKmdj1lSH/pcHBf5hWBahW+diLuzl7cgJ+54hn
v+5uOkMxlV6VwFa1aYWE0iybQmJ1EcO3Z9HcZI2FQbi80zugLXU7SUtifEtb9KE1/mi99lffmjJF
uqBffn/XfFl0S5ZbIIcV+fZ9c/tX6eeGqxRd0wqO867PoXGKJaLzfw3z+JJupqSjZrVXFXB40Q82
vFcgO5+jZDi9T+YfTL5S96bjPFPlb7o8aGYb5+ITW6oIx6h9XWWGLVAXEwWtzMkLpByldyQVXHiz
JZih7dAYlntN4yqZauhI4vUrrC06SZ5EMkTO7N0WEpVHRTBPoJcEBPWzPGzW/FnW241NX5bodzMw
mf0krZpO3LmJb9/xeRzCvFhN9i6XVv5LT2QqW2qpl6bwLEyVzk6j0vqcyG9tCZ3g+mtmUm3XzEaV
LsVkt7j0/9ywkNeqH3h6X4uHcjF8v+pG9fL7u/iMQVYONgfZ2CFece+lEreFc9Fs3LAV6h5fgWkX
eFZlOSU5WU6GdPSO2J82+iBMhz7d4ys77ea5IHU1g7iz8/SQLdWT1fQGMOnGVtlXA9z2pDJP0fRY
PLEOmcR8aLdwIDAISq2tOc604YZVXvcaKnAr0s2OPwEAVMR5C7kn9vP6NqvZnFTelEWrIvNA1znJ
Jdln2xOEiaOhMuUPNKOrUqeSLaUbnOzEXbkNUe1D4UyEpfzjmAR9dU+voLfjiSsyTsjJaZ+LLIuc
9nc3mq6zNUFXRXDgcwzd2iUnOIxhkVwddwtFX3+7Hndd45c3eoerntpN4MOV7JQI6/MogkdfmAqd
dEG5dPmuaXirioVMkD9njnwEbSR0xgZlzSbBD92TK4hF6aWztk7mHxvOn3MPLtlOUMj9bWFR8Eon
JAv4uvDjkvKf1uWTx6fNZECRLjAKYmVfghCNW9q7yz0AijxDv7EhZLrtbnt2BaSSJNBytEv/KGV+
Zihj36fD5NwWGJUUxXi+lmTEZHRwtVzCIQJFH4frz60Ji8qImpy+lYRjQIN2KPZs8qCM2gTwnyUs
vt6DZhlQiVFdPWGbBQf65KVuEbpbFgoh7xvpPzblTRXwPlMZUlm+tPbGECDffakYSslXUz2JLj6X
39/haS3xWVxUNVyMVutcDeQijX2oZlOFugZPKjdqacukc6lAXsKyceGFisqa33R3wVRSVEtZ2/kW
FhkpyI+5aP3Q3tI1nNqRRddH9pKK/OCAowrdBF4nU+gh4eOyyiPSfe36Ryafc+dgs2NvmZJwuhFQ
gDvKaUo5x3vYNDgmQXbIL38zEwB0I6ACVzYLLGgxAlBwxymNHIq1MmBLc0hQKVG5Q4K5rQpkhrwq
clk0Jl+s4HMunmlvWNQ0D6+yooo2yatghrgHzHsOmWjOfmPyQdCEXeVDSdbW3KeA1MrnHd1kWA82
7sBNRz9dbC6rxTtcFQzCWsOAw/GWnQWN/PIH6z7R9GznT9cnpy40CnDHATXGRYoOLiuOM43hlpty
q7rshMqCclCVK2BU7B0HPwm76dHti1decVgyfbbs+4TiKiztdoVNDedk3Vgou64N++6cF5hIyVCL
MyRf7DClCXqoy8EwVzWrtKqBg+8UR+R0TiCrs8CQjOx4150LL41QwGWYrLouFCC39WRvQwIjb/AE
d+kqj3Qq/5mCIByr2pC/0wVKAfNotQJimYV/rDIUeTMQLWDb2S0QOe5MOuuat1CpUliriS35lpyC
BoeIxIM1H/Pcbm8vSXmf+xkxDIjmVVTiVCELOW5zDycVeqr9560+BNXP69DQNX3B5DvssSxz26VF
lDw5771svYO14zFARcz15jXIU3lT1BulhDofjDr7vbD2G99db/fDyDOu0maIveQrwS3wIc++MeuB
VSRMUXu2wOjypg5U8szYjv24+jM72A2FnwHuxPZb4zPcvHE4mi4mj5wP44NqHeVmL0UGqSzXiR0a
skUeHR+83uQM9eGqiqaVkR3swPK6ZSbnslz+FNDLggn3PZfzr27ANZys4uuB0r3BZYTeTSBIiDvp
MCJQoqxOJFh35U3u4XiBy5R917LFBru3p5EdvCmDAhqBDASPG9eUcvxw5qP5ywu9az4daW8VdcEO
Bevvlmo75JvcWX5riIuueWWdHi0UvBSkZId1SOIF3j6rs3NMqNUFXfk6Kqp1BIWgYgfXWeJZ/FlQ
2HF9OD88xyEqysKc9G21rstKzmNR+ZjtdM/9+X6Grmk3BxGvrO8VhL6u96V7C2WFrhOrzpEUgLGP
XEOZ0bjObhKlYVxl1HDy//BNS34crBZFO/ytDAJDlDRPrlJqBjub6qQsyDkXU3+yq3o6TkF9Y+MK
cMu87fKSY00YfORlO3FRiUszQzZcM74qj8Yv/YRtZCNnayh3aXqw1x9LmYYVfJBANt2sr9eHVrP4
qOJGjAaoNu3q9CGxPvnV9irHPIuhP/rSVVW7d1t/MRyHdCNx+f0diqfOXoQtJnKugoaES7DSXSbc
wbALaECsMmrs1CZ2LmhyhkbovFvzHuYL+RqDgX3L/oh5qgJ5oKjtt9fk7IJslLtlZGf0y21DoCDZ
a+dlsOdUPFjQHNrXpP7Ul1j54V07Qw6Ie5/c2eSKqQuTAuSZd6XXZhUGYZqrcHXnPCpH+5vtNSaK
x8c9+CrHpqNelw91Ix4g9iWQOPhL0zUPJ9+koK1rX9mHcffU0UEgX25Lh+wzISAdIIm7gzbQapip
H0PCV1k260y2sllG8YA7iyIsPSdMbftOuO5R4BotTU215rpXUTZkWox1Ilr0M2/OgVt1PBbyk80M
yW5d65ff3+GtJzNUotdcPCyl9b0WbM8DC98FN9nK4apXgXPHHLdvUPJ3pl7Owy1ISxTJOH84s01n
dt0LKPsyg6rgdMlEPxSz9cnyf3vB8oPB/PcW0PmqVRU86KcshSL4w6VOoG3bO1LyU7n2py4JflJj
od7Hq56vCh1B9Xej3SQZKpDnmNEponZ905Lnq0pHDu7Y2EhbDDDJPvOt2yepc3C39fl6gD4+uPsq
+ca5WH62DoA24CIAZaj1cC/A2kqga3i9A834qhQcq5nbpEJZw0NQDSJidWGHsAs4pk15uN7Bxzuo
/x8OTrLMMKVm5JxBnaxxtx0T/Kme+X3LBOx55n2/maolNcOscnLqwN4gwOLhmAG3ZFAgjpZvUmPR
jYOCYxe5KJ4zl5whSbtH2ee9xZYoz+S+bk2OvbqRULCcdDNrnZmyg1/DEsZ22hluWO20863hppJ5
5qscHQt2CrZcHXYgHjT1tnX2Ym8efgyCmFZt3UvY/17vRh83S5nlskMtk9eNIcdDISAa1mn+9/p0
0g2Esk1LfBqAb4KBCBocwbpors+OzcPBJAusm0PK3sy2Ps0H4ZCzk/ULTtkZ2bfCuUkJm/kqN6fK
aTKSCcdJsiZf08n+VEnTrZsm8ioPJ3ezPNkC7DRtlucIS+pGVt4ssZ0EJihrYq8ScnAZMS3rQslZ
uksVgwtx9JdtR2Age8hak4alZgBUYo4byKUPFqwXqygfhfCj1ropX43oKyBesqlnnrDIud+auzWn
913wcn1W6h5awe4AY90WuiLkzDzyYltQkRlAbbxtiVaVjpxiblNBPP8ee+XXMel+Sl+E/dzcwlRA
VBTIto3I7M6i4sFf6y+OM/6eSuvL9bDoJowC1h6ymlWTA6wz7yOWdyeQImJ4kH0NevL3ehe6aa/g
dchZmfUjnj7jX5P8s0B5/JT8ualtlZkDsYauEgnWAg8ybnHetE/dNmSP1pKbbgo080Yl6DSQ5/GD
FekDu0iDfTAlwYPH+G11eOC4KZ/GRPr9JOB/e7bEeRT9SzYVv66HRvfglxF/d66FPd3YVjmyZdbg
BPFSlcOnNLW9+LbWFaBKZ5Pz2ANOBC72d12SlSfCanx3X2/+wlz+z+UbwqKg1ZuEv8515hyqLoso
+H9i2Cd+cpjS6lRsSxhk/2SUGr4AdJFSDtAimco239DZtjh35Tj9aPyb9DvxHgpyYeE4gzdWiQcv
7+9zCFE71WAYAQ2sVEuqvlxL5vY5OXOvPJT+lymbvjd9f7w+ALqYKKAtl3qdhj5D1szpny5S43uU
Ot+WkoOs6b+n5kAgg8kzYR9cWv5eLTvm/RzzmT63QQIxcPuQUNtwLaOJkkrTyXAn01UD6874zgu9
5XnOUC+wPN0UJFcBb4KQSD9lzgHc1+xv4QpQwT1nqwzNf1znBoaqAuFhS+dsFV53ZukQg6UTVW2z
F+TRsr9ZS/FEUx5OMxIgSEowUx2sZkNQBY/qqWxq6I3Yh7UsxM8J55P7wVlQHJUWv1Fte5MIJ15N
AfjKSFU7s/Tv035dD0h5tVWIw4sw7Aua6esqkE76Jeh8xv37lRPvcRmDFRVqqfP1+rjrYqSguoKu
8EIW7hzIKr5m/Ytf8J1fQqZRmMLz8SUs4qPsy65drzMn9nQeWB7m9RRl05dpuK/kN/AcogHpZY/8
qpPf119IFy4F7YGHGzOZt+y8lHJfwTM161vDpaUmSaSye/ImKJ15JOzcQFpyoofCmaMgizrB4m0x
cas0X7Aqz6cQw+iTEp0UpLvH/bHbdOFajz+a6RvuupyaGVYTXT8K4BuGLFSyzezMBoYS6De+rDvS
TrEL607W1VFb32RczHyV85OXfY4idwv+TQvxQ5T3NSETpuo7ze6qqiLxed0sZ6HsLOc3v6uOG9t2
vHKilGw4hDyu9rcg63fXp5YGKyoHiOe06ZrRcc+bm4Z+XkeyzuO2uctuDpWCdW+xReBCPOpQZMOu
Hbs2shx/ja8/vgYZKguohHqni09y98xJ8TSigggpWrs3nHJ000kBOatpVm6d78KvaI0GJqNq4L/T
bUMR/x8h6MNWu9Ftr6EAvLHGol76lZ23LivDul/WqN4yU9JC8x4qFYhZhCczVCfP1izjyts76Wvj
0f3g/nDEp7EyXcxqppLKBwq2GsYGNhhYTTKEgbT3DbRcULZ4aphJ715zXFB5QZaA6RsTiX1g4xZm
3Tc3D6LV/nnTIKhKSbCqy/oh44BCl++yi3/UmE/Pt7V9eaF3p/2tkh7lFDBjNuiwji2Gg+iIZ5g+
urBc0PGudVQrLTU2IucwV3/L+QX3U6FY/7ntyRX4OqM7Sl4DvgFbYssvQ74Mhrso3YRR9ulZrtU0
gNFygHfrfqhl2M7lJxesDXy77K8/vW6jdhQMN3wDlWXEoBLrt0O/lkMbch4n6T8FhFHl8rXOy6jn
jWE50r2RguMOjP/G9gL7sPXD12GeQQXKoQf6ZLuZYb3WDLXKAEKVSMpLAgQsqC2IpJSvvPStcFna
v4aIXSLzwbedyv2B9DHzlll4Z8bmuF9+VtZ9S3nUkxR2MVnYytdifUnnJ2iHGqavZhFXtZSSxsV1
f+G553KCRrTfbdnOLesbtwiVEdQzudhZEbjnMWdRDf+ldjNxUHUPrqC6SKaJzd3iHHyWeiGr5Z/J
A4nh+kDoGr/8/g7UZSY3OjJcqXXCme4Jyvy/DDkUO6+3rpmpqlKSdIm0poBiyah/w+K1SLMoCYqw
tQyLqa59BdtLUsGO2Xecw0Thg9iHwxzPadgWN2nBMV8VSFpnMbZ9YeH5gzkOnHGX0V/XI6OLu4Lh
ZqnZPGeIDFwL95mzPqbWtL/etAa8KsfLa5YygCQ9PkgHGdtT8kyzLfTs6baYq9wu2iCvtrU2Zswm
Yyudw7TCl2jugCh4G33MVzleo1htwYfAvx9XEnyyU2LXcB9IrJfrAdLEXtVKwkVatzYowj8gW7If
hnE/EJPUqGZCquQuuNeAkk6A1XzYYNHpk9jP0x/E947CMxmQ6R5fgWwh4IgkKQYgYONhFHY0Faba
F93UUbbhSkAkpimRws697VPPAdWtdl6dxXu9LfIKXj3aUntrkSuBmF0XLBEW4Pi2lpUdOJkoSUZo
dh4CMA6t0j+5pb+7rWkFqnKbl7EAH/Cw5g+0yA7uTI/XW9aEW6Vz1TX0zVEVgQQnShcsXoVwEYLG
gqmwQzNRVDqXgFLLiGMJihWy9AclQx86tklvTNe28hE8WLwrxkE6B8wS2I4scLs1kQ10TV+w9X5L
qqepFR2artoXsfXxZOW3TRKVvtV7pe1JWjuHcgqe66pIw5qS22aJ6k23JUUifIJVd+uCuCLjsWem
XVQXEAWVflrwdZNITbcow4znlraxZfHD9Tn4v8TQD05iKlerKbKxG4aFnJuAZdt6nJygqQVUJ0ay
fMu7bLL6OF0rQo8MAi7FL2/tFqvcZ2vpVY9jEIxVXE0NQYUDb6olSaFglW7l1xwco767LTmv2tlx
PmRZAnf1P/7sOF60ukjQx3R0EpNfng6JCsbLoZqnFjprf7eiyNcX119tO66bJq1fZitzb2PpeCrf
y6eLO/W+m/5dA9nvsnWZv1UCbEhBbPH7+nh+PFk81cQuWSw5zH3h/+1onULH3+0fEn8wJXJ0rSuw
d/O1TVzS+X9BF0EKYajc3Tj0q2E91LWuIN+mVjDMwQIqHKj79uclwezaVbiBuEkSinmqpJKVWyPH
JSQ6QCm/s6vL+djX6RTfFvrLa71buJqcJ00apBJ+JL2T3QXF2H2F4GCyv978/x4i/otUT1VTYnaZ
kXG5VLz6/KebfWmWOYJ+RWiV9VvqQggTRsXPKGHfy+EHMpRhADnPoIdclytwzvRN1Y66UVI2cb9p
LxxzhjWiEWU8NnVcWyaC88dJSU9lgNlSDiyYQaQKi+z72kjova3I5Il9M4/QcP0lsnTXUlPdne5N
FNTPdlpZ1YTDclimKF+rltgvTG1/vKJ4KiNszUanzLB9CcgGHnPLD9380Pkv16fCBRAfzASVDYbb
6DEJJoLGcZ3us09OlYWgEoIlfL19TWBUMljbUQtskQTtu3SLYH0Ubp4fX2/7slR89OwKyMueJsXm
J9h8OUrWsuVbttBD3/0QUoZ+YrLA0b3BZVjeYXFdytoi7NJLOlTf4Gby2bHq8PobaCYpv/T5rm2H
SuQc2xL33F1wx0swGZyd7z3VThUlyPxYf1xiSlroulK2fpJNTokr2Bp68ykNl94Ng86KoNNZsSQE
FS1c0od5SAzrr25oFGTb0Iy1a68UaZjU1q6SVcjTYu97n/OkQvVXa9jNNekyT7XH2yzqlo495A/Q
dTyUjERdYIe+vexye8cx0WoKP7uFjfd1ZyrG/Dg77ammeZvokpQKO3/gef+AYuqdtNLfsDsA0ZdF
cs6eRWaq/9C9nsoeK/vWpTTL+jR0qBd2PtnnzmfesbAvUFxtuXtpWdGC+1qrNpESrcuE+ABVKq1s
GHpqJbgwSsNJPjXdsofMQDiSR7/19lWQIm3UhIF7jx01GpqX3nXCOR8NR0jNtFH5ZnRms7dwtuJq
p7e8l4FWTpwF3QCttWldwsHGbZ8tx9kwSzUrq8o8y3p4xZLKR3feNv2waXKXCBfH+cBAtNK9jrJ0
LBwyCv6coP0UGn0QQYmqXhxsvuwq8C/HfDH4Pej6UZYRAteQHJ4M6Idv/WO5LHCdvyix8TeCG0XX
6Aam60dZQ4p0WWppOehnXacHF3ehzZo9tAl9WGY4GNHgcH1Z1PWjrB7l1q+SVBP66dwGOvu5zHA0
IenjahVl7PWF9wgzSZPPga435YO/IbwZJkh1XKTkq50DOWccuo6Bx+/qBXTTNHu+/laajUS16SvH
eu279jK5batyDzPEAPZ+UxsSIpqNXKWurQE2jD6oNsB2uJxKSXCEknecEncIJS5kr7+DZhdR6WvZ
nLC6HWHdECYSl2YjbieqNdxkHYGbFHdbu0u3J8JNzoa67i5D9m5/ZI5NRVLK5sEncujcHZTOM7cO
mWUJpAsXFPGXVsSL0k+7cFrlut21c5+AWDTPXW2SL9KMm0qbsWtqt8U4B+c1gMebM2zQCd1cU+my
rnVljaBsuNi71snZtzx62Jyx/NWVzWagS2haV2W1MtRBdixDAOGEAdupwTNsvJqVU9XSCoDDYkwI
eIukLsaIQso9hT9ntMnGtM/qNj+VtDdRzGiyMvoFJiRvweLHfdDGkyBFuKbZr7TP7mmf7jitYZOa
d/H1Ca4LmLLEzSkH42q06Jdum51YtN6LxWVqaFwXNWVd63K7WzbfoV8uQl6h6zYnh/WfFykN6NQ9
vLKS2W3D0jKg9IuLwuaQ53YWjfVm2Cw15x5P+cSxhwmb1pbTL0GHz6ahGWPpZ5D0yqsoKPgWIUUY
jw41WQxp3kUl9Vn5VtX21tMv0u5bJ8rtFrJPI4wxnq8PtG56qVQ+F7hr+TDTL3DNHMKGtHO0iBxs
jyZ/THoLx8ftb9BU5GA5zRRam6n8TPdi6prWwIeXzlNyrlPxmgWrG2LvMSX4PtwFAqayOGXglqSl
sruDAdfDNKT7ltSR18ofXh7E1wP34SRGF8o8cOVqc9vNi7seNoN3iwMNumIMQhCE2S3TGFIKl93g
3arv06R2PWZ1d872tXc2qDLPhuVQ8+zqmDfSqwch0/Ru26w4twbkG8tdzW7ynsODK0O7lUmZ1tKp
7qy6AfKcCIlcQ9Q/nDVoWvnWTf+Hs+tYklRXol9EBMII2EK5pqfdzPS4DTHmDsiA8O7r36m76qfb
KiLY1kKoUpkpKXXynKYIBzYubdpYdqIKesFdbiOXm4a+GuuNuaueSW7PMw6ovn3nz+Iv+iM3mqlN
Q19/fzN0GUXYoqexTWcfldD+QwW9sF1eqCMygx5SrlPUwEfq4CXy+SfFxhdrUB9vD2+II1/L1Pls
+8GUr23ayTWp5z8d+Svdl5FsAP9Mw2uJugeVeQBaHPCVsPLOtbuYk6aJR4tDrmr8dfsvmHxdi1NB
5sylYmpTj/WXmZXPE7UeBpa93B7esLQ6EHOllmC4eLQpBFficuYHRsPT7aENM9fhl3Yw95x3MD6U
aVPpPjNU/3v2z+3BTfPWYpQsXS+60itT6naJwyE9Kd3z7aFN89Zi1O3ype5kqdIxap6t8rNbiVcw
Gif7Rr9+9U0soectX6FL3qa0oyqphvHzLGxQrTRbingmy2jBKqkd2I6CwwjQHtTDcl78IN43d+1U
NeRkaO2rv1sVT8BJftfmTTLgvfz28IZw0lGVfiNXz55heJ5/VPYdtwEMQVdHtW7hp6/O8Z+aSOTp
apMhDL9wdBSnDRGPtHTzZHVoBSB1k/Z2KtD2t2Eo0xpoQSsXCiKdAbm4KJdvyzr/maS1UYwweKeO
qqztrm8KmbcpD0MIQMznqKdnPu1qTI88HU05B20fWJFfpavCK1/kd7Gw8pO31vvyjQ6lLIdpHTwe
VGldZPfMyT7TeUtb4t2TLaauxe20zk4vHRjdLQCHR7XyIymenPCplpel2yJ4NaysrjdZ97a0mwob
eE37uK2bdPSLT7fd37SyWuCixa7wSYn5l9lzOz7b5K8oNqoKJtNogQvxstoGxTsEJmpCodQ1Pg1+
/aHpejRyR69iHtKKZBuHM5OFtD13bR3VTgWtUqdfjyKCLrbfVruQuFhjbcfNOpF5cx5WKfeWZyrm
eCbNN7A/HW4vgWnuWtyOtVLz0jplutphc7A4aLbcduu5zrAIOoYyLP2GDA6yT0jtZM3yY62yJwkM
2RKV0A1XD1a/1fBrSHQ6mJKOXLl2hk2mQusj/4ymv3idjm04x1uQU4OldPCk505syNdGpf01DoLo
iPv1hgOZJq/FsQRAdwJRbZuuZXEBY+ILMAQn1+NJ0WEf3mJSNmw2uhLlMsw4HQp4EjqgjzyXsbvy
T/byd/Dq0y5n0oUng8KapYRYRLpkzgMHNXFZtcd9Q2vxLBav47VEFg3C8qWt/N+rrz7fHvrfUHpn
k3S0+I08Tkvfsqc7VWN9fyyiKchJQg7Bf6j8opvywzQGs/c6KGAtl2QcQ986Ln4xrF9Q7B/YR08x
D6DtdXCc+izAHLiCdZ+OBUuHjK7ykfZDaeUJMhLek4K8ao5M0bpcEjRKWuFni4JuMIVkRzskLlvp
cBgH8O38mR1quxVoOTs1q7iUpbucVzkMAr4NjIN4LHrhyr+FPYNE4rYtDBlZJwlr3HGRJOcqrVaa
4qryo7BB92rXG/V+Qwz9W9J4cxTsoVUnPCJU6rfqg7WOD6Oc73bNXAeSeZMKp1pIloJz77D25aHD
Gdy25WXf8NcU92bmlMwDzpgYkrfO0UJr9cAzVFy8jQxgsLuOsm3WKiDTjMpBvfwtA/mJqW9r2G04
uMHqOqXi0hC88uUBjgnEO3I6v85WuHE2M+QUHWgbUjx7DWAjTMGoeCzbPC7d7kyL6dCvuxBrkaeD
bTtWVWM2YvbNLI71Wn8o210cXRj6mo/fLGpIspZU0K1NhZTVucwsJy5XstXVZLLN9fc3o/vUzyXl
XptCrfLSNR8pG+MZ7+T1LuliTP/qTG8+QPzIRV/OUKaLAkxBVvTB9oLzwLeOHga/0XkUp4n3dSPZ
eBd2uUA30ySD+c6LcrVFxWn6gJbUIXeaMXuC/ceiv5vD8QEA1o2AMg2t5XRnAEEjGUsGbRiuji06
SJPFpuXGbccQrromZguG/DmErEI6TPy8uPax7rJDzuTxdrIxeI5O5WdFXIzkun1APeCJTu4x7Ozz
mJdnaLBv/APTJzTfWcpMiSJDoncI1MY/+dOPyTk4IAq8/Q9MBrouyxvXdMawqjy/ZSlxUa2YSfXo
s8yPQTfydd8HNNcJQo/yES1HqVV/ps2PmXznTOycvPP/kw+DaGx4JbF9VP+Mzdfc/z1Nf25P2+CW
OoqTV3gFEkuOXaqqT37kv2RVsbEBmobWTvILB2wEvEwSle1SHAIH4AonUN9uz/v99XR11GZEx7Fc
QL+SNtl4VlAtcjLvbi7KDYc3Da/truGyEKgTlGU6yDm2FHJNDjE55p9uz/59Z3d1gj4xDfWEY1WV
tpM8BoVzwZPrw4oeVrZs0QW8b303un76jcNbnK+Lv+AfFNw5dXn2WI5bjMimoa9GezN0hdOjDaVf
mdrl0CStkw9xP+56NoxcnZav8taqntFBlFp+oO7DybPLWEWFu6v44ep4zc4auywMlyqVpBLJPGLr
WNqg3RWors7Jt2bIjzhOlpBBqT+0nXytyuk8uvOuM5+rIzHHJV8G2vgyzR3/1LH2VDvdEXJdyW2v
NDm9FrAtGaa8z0BRvFo/HPa7Y682/7xraB15CUpTInzWVmnl0mfXHu9QtH+B/PrGG4bBI3Xs5exY
81C7TpW6/vildK9iDe6+TKDDLnN7HXNAqju8RH1HVTrm8hPwMxv+YsgDOute4ZLSJS0WlNttvOKl
OWA0CeDxaG4/7LO8FqyjxWarBZlR6vnf1uEvm7/a8+99Q19X400ecJrAARiw7dPe+WfAZmfJv2uz
Beg0OKPOt2eNFjobVtqlZcWAlBsAkfk5bR4HTA6j7aiqGH0OrAPeF7PyYS3H+2rd0rU3TVyrj7FM
UjmCZzWlZDlQXiRhNlz4tNXUanIZLUgBAK793O77lEQPq3Ok6LC8csKonSlMB0pWkg9ha8FfwCYH
mnj76NbiQLxdPUqRq2Mim5GFORql83TM3R9c+sFdNXVy4/JnML0OevTsQLQdw9wZ/+rkHKI5f7J+
C0FlcBkd4hgsfjaNuarSfGqiuKwWoDXW+fPtUDINrkWpPxWEduE1SsFqTBt5APhgX1YPrp98E6Uu
7QkSruCosgE/zP2TKGvAx4fDvplr596qXULhezDLvA6nRY3nxqb7zng6u17dBSKqVIEC58q/eZ46
o7fheVqXjdd6k7dogRqqno8Cddo0qiFAN9VNnWBPXU5OCdKr28YxfUILVhqtIuJ92KX5+qRGG2Dj
D3O1decz+IyOUwSfnkOWq1SH9NlL4QQf6LR10DANrR1/lQOcuVtEXZoVGS5hNOVZ9OO2SQz5S+fV
C0OnZX4Ak8jlsS/OMqziKf9Jl10sqhG02P/f3ftM+Dht2Niv+yiWvkom0h5BXrlvx9bheg4Z8frK
YJkRGvY0oeHfYT0N9cYl0mT36+9vYtVbe68vFxjHWeYEAMxkKnfup1SLU9/qo8aaGmSY+neIjsDC
eqbkdd+aarspnbkaOmfh6eQNB88P74Z5+s4m92l2mi0o0781sP8WxV0dkNWh26WhmYVbByvwcJ/Q
hfv2j1bY1XTXVvZVK2oqIJD0rQuHDBLdDutGaoF+YGL5qQFWUIEGHUC+JQXXy1h9riDEYbFrewsQ
8snIrax+kAWzaBGzLLzCf28bx5ADdHiHynM3mzrep1k0HHqgFZdmScLp7+3RTR6jZZgKqsAD6hpd
ip6UpCiKw5J/uT2yIVB17BgpqZNnPlUpzfn3wv5KePaksvU8bnL6mL6gZZmhDyHKIUmXdtHQH5cw
/L3MIA7mjNR3NFq68+0/YlgAHUu21FK4ghVYAPWl6Z+s6OsQbNwmTUNf/9mbeBXQFu2DoOrTOvh1
DSqHvWabZ1TT4Nff3wzeZ5kfuGBUTgNU+SF592seQDzN2o3yjGl4Lde42QiSPI5MxrKv3vB9Fp/E
tOE6pqG1XANMVsOlKnnaAyARLjyZ2+YS4Dn39oIafF6HlDUzlfaSZ9hCJhJPTXPoNrEFpplrZwI5
cA6aRYQTxAeOfeA+FKq7d8YtgmbT8Fq0+lMm5ISDR0oET3wiE8tr77Iy2Dj/Ggyjw72GgFvMQ+NK
GvV+HdtuXh6VFewS245cXVEzCzha7MDokgIOHfcQOnPmP7sW1NPCaMjKkA8u6wGwc+IB57C12GJA
M1hcZ9TzR3seCil5uob9sZbzX6Kaoxy8fYWH/5Dogb6oKCIsKFSZP4u5fO2tLYi7ITvqQprhiJ5x
bmHmoqAJINtAii9OwoL1Q9exfSdsHe4FtpiqogRLysNXT/wK2esy7ssBOtBrCoaBDRw3GrXKe+p7
MXPI53YajrddxrSuWiQpeAk425EDIBz4kKHvfSDBt6Fe96UYHeJFwYWtFh/Vh2yqDzIcDs2wD77k
6vCutrIgrGhj5gEUQbwJ51O1cdMzhL8O7HKy3CJ9IXpcf4uERu3TWObPt81tcEYd2FWj+TgHGSr2
omA8lr78YI1REqn8JKrw9fYnTLO/rvSb7Q6vtm4TdS1PbZoPj6zMuxewe+/0dF07E3XeMkTBB7aZ
HfTWkDslfk52fro9d4M3utqG1xJVozZrl2ltq0Ndj8ciKJNc7MOauLpKJuQHa6vP1jIt3eBYUxcs
FVtVDdPMtQ2PyspxZgpv7Bp0A6GIFy1VHO5T0Y1cVwvTCh2TXhFN8Jul+lCv0SfW0pc8yPZteDqe
a/Hm4KpQiv004Gi2JwlapTeCyWAYHb9VE75kyqp5Wk3OGd1A5xUivXnh7fMYHby1jCDErb2lTzs3
ugg2psPqnN2w2nfm1anvisZvCcRE8BDB+IfIJidhLS+dEBvDG2JVR255QeeFjUQ0zUgHdZh/jVZ7
Y0c12f36yTdpwKmt2gGXXp/yuo6l/atUdVx4zcZlzDRxLVDDuSNDdD1p4N4EYer+PsqHfedpHbTV
taqZffRZA45qnRQPEl67pz4PD7dTjGnmWqB6FJyZdjSVaV4vX8k6DLGqNkm/TUbXwjSYAJaGkA0S
jJAPSlzxStFvp4p2NWm4OijHV3479mTu02j8ZDtnUQTgDfm5sGljVQ3T1xE5Rev2QUs6nhZMHphw
oYM8oSFpSxvJNHzw/y6J18iuIw6m78m/Dk6mLshJwnFnfUBnvhOOKivuIEVO5Duz/lrzj2n857bP
mCZ+/f1NLJWeUEGfIcm0RJxtmqXF0hx7y9/IAqbhtVB15wpXa4ok01nrJ98PTwvDAdLZ6rg1Da/F
6jjXLALNDF6CXZKsoXwgw481DC/7bKPVrCLh9n7XsirtuX+WkhxWS55ZsQ+36Oq4RSgR25yinoeq
e5uUc3nyZnlsh13cWJGr4xYnsgZyKOo+La06zcAptKriWznnP3cZR8cuDpXywBSA1p4w9y6j6k6j
zD5EdOsRyHCa1EnwADGpoo7CL0FadGwWsCX187Eao7t63Wo7MziPDoi69iFMtMM2svoTBNJDtNh6
AEhXGwcP0/DXf/YmskQb5k6H0ynQ3fwwz14CsbkTICgbyd40/PX3N8MzVzmAR17rShEFD5IH0LgF
zqUShCH7FlgLXadZ7XLE23BadhagkihIcpn6IAy9PbxpgbXQhaqQ6JsRIP4aItB29TVfivu2lM89
NKluf8GwHeoMebhUOrkICiBo5oUDIJJ3YLCVr7cHN5lf22vDIO+CioV9aqFMw1X4KK7P85vOY7KO
ttt6UKXyLUgVpatLcaknd/XUH6ZhTErqb6AN3/8Hjg6PklHVg+2qwZY1lnFdt8AwQa1iH5FW5OiE
dvmah2N0TZ6rP8dLUBzzpUIPhb9xXnh3cQNbR4sMQDYHxdABFtEGT3YrD8Gk9uxZGFqrOc8QSAvR
tiXSzIHmKvgo0GNSO80pL/td4C58QjsuNKjA8RWNB0Besdcgyg58ddKuRSf5uMUi+u7y4hNa+ilR
N8hyYpOLb4cfc9+N4mChD7XytgLYtALXD79JQAVhTel03E4jlFirpjwUYgtaZxr6+vuboRtZttZS
ASNVEaRN0R+lLffcHWAWLe0EVbX0g1WUqcNasKT1l4WCtrDfOgeaZq4dGYJwlWR2e5mGJGrPvSB3
IlRbLA2mJdVyDrFEjSaBHN209vjokukM5sITibw9z64wjZZzFh4Eog7JeHHaX/UIWHz1veMn394X
sTpqBA2KtMIRmVyyaQ4UUOUh/S5aGb3eTsgGy+uokUlGwbxMK7nkjDcHGpTgGhi3GuCvof+fh8XA
1lEjJeGz46zueAm64jBUh3JQscc9HK3QHCyPwttSpXo37+NDWtTKdurGFqr3qeVMCQeIevVjFb5a
48ttKxlcSNdoHHFYc6lXo3XOJ1nMmsG5o3NUgHKsEad9n9CC1xWRWsclEyCU6BOR2XFJf/nhFrbJ
9Ae0+GWiWqyS2h44qub7yf4inXO4bhjH5EJa8OItGCe2oC/T2VqPDfQ4smJXqzHWVQvdLFscEkJq
AIcp8EnyNU9KB//htsVN89YCV2XEXWWgnItswg9Sjc9l1+xidQ5sHUECWZ4aLURtk9ad+wPsePdX
3o1989b5rdYQl4g88MdL39ixO2ZxVbYbTmgwiQ4hoWpVHtTGnQtvokcOtpnBnTeG/rdA9k4y0OEj
k8smp8xWLF/ffbPoCrnfNrHab135kXRNHAEW4MmPZHmRIR7X+ON8JVFi9/n6qKKPHWnjBkLlVXWI
lujiZl+rEu/9E4/b8vuofkrveZdT6CiU3HWn0RFEpAVIohw6HzIwRt0e+npKec8AWoRDg7hYQKUz
XsK6TezyU17+ctgvnosk3wW8gttpYU5Eh1TeeiL17ArUAr9wd43HLb2dazJ9b/5anOOK5FoZnSQq
fPYPnk8g8IuecrDyF8v32xYyuZ8W7lzknbTQSpWOUtKEF+Qgmmwrlxg2I50TyGKgWQcltUTRY71k
4HGHCOPorXGbfV397JHm+/6Eju7gXbVGSxGMF2lfUUwKZbOtapzBPjo10NQGELrPYJ+yR18yg2qt
v24kFcMGoUM5ypzW6JQPyaWM8G4+1NCRi+4aT/xze2VNw1996s3RtA6BC4JMvQC5hg8pd/7krjX4
QfyNooHBNXUFRwKYC3qomUybjlxqP7uffMBrs/CFNlsUu6Z/oEUvpRVK5wGuN1151W1cf4IsoY8n
dys7mNZWC90ydzyZ87FJxbycuiY/+/zPbdu/z3kf2DqqY0Jncr3ybLysCFoVfQumPxltnTgCf6rf
/rIiKJVnWVKxPmZV9ynvhgRs9oeSbb0NmGynxXXmg9N8qiKRVqDrzvkfD6c04u+MN20bFzyDbGQ3
kAvDbSpuvGyJ/WjYcCxDztYhZg4LpkFlTQPOhEcSVXE3XPL8vlt/e/PH26tjsI2OLPH4DHZXPxCp
041OUnr1E1OyuZfItRv1WINn6egSjwu8Otb5dFnH4lCH7ilqdumQBPZ/4CVV2zaWVZJLNWV/yTCq
Q1Q4O885OsCknJremuhELiGvC1geCJa1Bh7htt1NVrn+/iYj+WRaBTiEgaKYZxl7dacOFRu2MKGm
0bVo7q05qwe1yJTIpjj6iyge3XbcoiwzpDsdXGI3wPbNZU8uk61e80UmbRd+ojY/DZuHFdMf0EKW
QbQPDfu1n+bgta0r9Ng7W4o+Jo/XArYviqy3grBNo/nZgrRGhhOhc7q9qoZ41dElS9a5IgMjdVpZ
P4bwXl5Px+LvWnxr6y1dyej9Y5COMuGTX9WMtn7K6j4mgYiBPE3c4YubLceleQGtzTTsEkMLbB13
Alr6IXP9QqZ1T6svDpuXj4Rm8/m2sQxrrENPIghYjv2KfyKW16gZkmEWh9sjG5ZYJxJSaDkuIojm
pI79NHjPkLdetvrdDL6vw00qF9kg7wQYDuhr6d2HRQ9B6Nei2xm5OuDEUYVDcoqpcwBOfDd7HKdh
XylHB5u4iqqqv5YsrQbFb7xereOudgg4ihaubZS1PgPDcBpZL+N8v4KAWNENNzFZXIvX1e9IQDgs
IvqP/vKB2v8U8gIurX2JWEea2H3R+nyw2jRHw4iL1wzf2di8Df6tA01AE5fX/Zy16cgaEGY7zZ/Q
YRv3REOi0VEmUV6hHXXEWs54wIjqu4o9dZBoLcp7ugnxMc3/uiBvtiiEY7fOIWlSv+IM2mTdiYXB
n9sRahr7Grlvxo6gL8eDJcKidkvch+puaviGmxuCX6cG8h3Z5Q0BxZHvHFhL4hZMd5tHScMtTtdY
rC1XgIeSgTGyeiTWGrvTn7yNjlWZQVbos1UvG75jWl/n/+0DtK9fBtfvUALC/UspoTdv/xOpD9Lu
DvuWQIvZ1fd9wiCckEIcIk9AFWAnQyh39TCBFFGLWlVakSxc3qZBRn+rJauSqal2XkR12IkThtzL
GsTsGgz2oQrzOVaO2nhrMOQbHXNC+2sboIt80wYXQn6V3ZPfPu5rBApsnQiG8YqA1xSOX6z84xRQ
MMaF4xYC1TR1LWKVX/oirxQwfyr8Olb+eV6Xp8kaXlwIF+3yGp0JRs25LZkQXVrVzUMXhKBL3bhI
mSZ/TRVvUkJbNJSpzkdKqIozaelDBA0UZmeg1CMvtydvSA1EOxZX4Wy5nKFVCqicj1l97+bsua+z
DdMYYpZoMRvawncI6f10HKpE9pegf+SQAVxFyrzX23/AZCMtZqtWlM284gmDdU7i2ZcoHBMC1XJ1
uj2+IS3r6JNezTIf7MFPnaq8U+V0Z/lbFD8G2+vIk7pAcgzboUsXL0uyJYy73k1nsqUIaLCMjjxp
exW66rqhtHkV58GzrAVOx/dsSwHDNP3ror/xTiGrrvW7Ave1jrpokvA+r846Hayx2ZnUdCoeJYTF
qY3Iyjz7qJoO6JMthSmTca5/6s3kgVVsGVuQ6ltFP6HKc1ghyho3EcrXmxqVJgNp4WvJYaIeFV4q
R/F0rVGRaP6yDlssQobgsrXQzS13IQSdtunofrBAXsvFt279GmV4Bu72UMYFto48mUbh83XGlbxU
7mkNWCw7d6Mj2TR7LW5VLWva9pWL9+v8ZFUPoQi+qqoIjh3PE16OWwyzhvi1tV3XAYlgmy1+kyqQ
/vDQO3j2xj94d2RoKV6vo29cKI960mHfBcUYpI4WMSfod9qTNzH09az1ZuhFLO1SNcpOMyDVXXVn
z9/C6NVxju2uEhS+oAUvB1Nzplw4D1RzEvRqQZtnq7Zosss15N5MPgMnSV1I30nZWB84Wy+02mpV
eddpMGstapWKaDCu1MEBbcYpdj1ACSMh1V+IGJ2pN2xY/93cgK9occucoR1oxLx04R2qXB99tMzP
4lKrnY6jBa7Deh5MEuN3hX/PSHgnl7sdmxVmru23fVi2nc0cQHCuPLWZ+0vlWyg606pq8TqVnWeP
luekwGbHrTcd8Lh/uD3rd/MkZq2FKOrsa5+NOIOUdYdXFPXgBDOPrWCrj90wdR1ihYffPmtCbFRD
Cz03r4nYaV7WrcrKvzDX/7zCQfBUC9Z5BPy1dzsf3eZBbFt+vMoT7kSnIXdjwGIvOQffunic2ysl
7t/bJjN+VIvfbJ19UQbX3vy8TAb5pwn/quhLJWiCppYDQaGNscQF+HxWW2U2wzLpQCzbma3Cd3Iv
nZoAF9QyHm3/uS+6jfu7aZW02EZtuXU52q1SMbgxEDzHhW3xApmGvv7+JiPNcikrd0XAzVMUe2GU
lCgQ3l4I09BaLHuhj0b9fMQ2tpAnGYBTruk3hn5fawaOpUVzHiibODZy9FSppCnzU9mppA4ehvy3
qp+mcHnO6qeMbdwETP9EC/A1ILlb2GDMXL2/XVhewk1yPJPjaPEdtY1Ty8iVaevMTjzTPI8n5PED
H0P7cHsZDClbx2QNvQB8Ho9OaRS9Vu4lYyru82+QTt65FjoqyxMR+jlr3GSimh/HAjxtAiAqPFav
c3cso585/aJGaEI33vn2PzIsh47Uor6ghQwLbEJ+GA+gsCEQAtw3tLZBz00JQb4Qdw0BpENZlP8U
nvNr39BaEKM6i0ZSbELoJBNJmP8z5sXGpA1OpFP7DKDbkOuE20xVLh+GYDnPPQpAWfRl38Td/08R
6iopHPWon0yOHM8d9e20CtVGtjatpRbIeOntihzss+nCyFl03hPZJylPIx2P5dss8mRmuyjtFddW
ySX2SrnVeWGatxa4feVNliNwgcmG8o7aE0+gEmhvLKhhcKodn7MaLxLchVHWpT5KNXxpNzt4TUNr
O7IYC+qD3A/U923/m64+4ODzeLntKAY/1AFZtajBbGtxJHy4dleqOzI9bYsTm2auhWbUznVFSsx8
qdrE9V6LeavN4n3MAY10HFVvi0CFqu7v2Zf68/jMDyrp496P5wStpDE/BlYcHG7byHQ60UX4Frdr
FtLjW0tKTvVpvrAPEESKnRgvr/uOujqwii1lS6SzgJmaZcdczBdOt3BJpkXQwnWUtHDU9ZUiYP4Z
lJOnodzYYw33F53XhxISLEuHJLa4oF/3o59lwM+yrz+C/uCuLDOxEVsmJ9UC1y8cMFN3cFKW9Z87
5cS52z+Uk3O8vb6G4XVAlTUWiN7ed9Oplkm3gOqnjz51Uvy5PbzBSjqoCgU9FoU2SMelHGNQofXN
p768BzE72oTi25/4t775zqFdR1cFV33kARKu935Mz+QEfON5eV4T4G4ScYju+L6F0AXYRF/7C0OR
L52z8WCJ4sAYeWibLeGNa1p4719cF+jNwXZw5ty3QP6URhKFAoBsEqD1foCu9tiE2UYwmxb7GiVv
viGobFc3mN0ULe04t4WXuf3iFsue5h0a6YpszBYkGirPBdNVf0COiunsXETINjzVEMo60Er6jVDT
CE9th+gA3bFToHYhbTBz7bysFK/tUHQ46rA68WR4bpYtvVyTybXwHWnnFgOox9POz5I25weCzrWR
7RJToZEOoRpx9OuaGqU3gvzWRusD6ezT7bgy2FvHTrHaq4qJBDiO2F/XKjy2DtvI9wab6Jipulu6
fBrhhq1Nj2yAnKEVJXm7ddm6njreiSQdN6XKYhh89E2mFvWSht915YV3UxK2xWFd70j3Yxm2pAlM
/+T6+5uAAqMNBIuy1U1lZx0kLx/BBwQotbNxQDHkBJ2mh4LNqbPRHZUCgpdMKj9kYfU8gwkkZMXX
26ts+oR2WO7KzqnWmbopHoxqusZ2+cGpvvVduJGdTRbSNuCBhnPleohaX4RQ+xFHVanYyp2NjHY9
Br631lrkNtTxwwHVhbQTn9bydRSf8/mbxDULAtFgq/t920imUNCCOKCtVdPRca8VmjiPqmPXjsdd
Q+uYqpp5th9y2CcCtLL2gmRsttpSDLPWsVRC+NlCC2S1GcQX6NiZ+4RF2a/b8zasqw6eYkEzuxCr
A1RAQGt8+FDZP8fq0+2xDYcGHTq11C0UD5Ak0kC9NMUdAehRkU9h8zRH84ZbGtxex1ANNff6GYWA
tIdg0XfB0SPBrGE6LLOK4qKwd7q/DqjC1LkHNLCfrnwElKqLA/JZbHVzmxZYi908m6kIKqwBVDle
fcc9M49sxJVpaC1s6xwy2M1ieamanshcnEW41eJrGlmLWEV7r5unoEuLqTgQaf/x1+n7bb8x+aQW
psg1siyXFUxvNcMBBAX/xU28Ru2ziY6lgpKt1Vbe3N+XtcRrwirC4exaTr71hvwvwOOdZPYfSFWE
N+kJvaD3UxI9Fc/roToE4an5QRN2nKCEdYjOqFbxo/M1x+H2gZHktt0M8abDrdpRBl47wm6z93Fd
voTZnQul3gD9QPteSXRaH1VUnRsUpZe6gfMC+hoVN6LfAEQZ/Enn9JGOZVfzlPupYjkSqAMkTr6x
/ZqGvv7+Zne3sjFrMxvTDlZ1CMVwDLMtHgBD/tGRVjOA3TUXE6JADo/D4B5bkGLMEbln+whaaKQT
+1AWojTlV6g6tuRY+6yIBWsvleVvWMcQbY4WyNHqCMCWGy/t2RqjlnIiHXrKiLNxmzBZSAvm0hpk
lWfKT8PyUULCvCuTkd1xQK1uO71h+jrKagWy3kGxx74gQd/zYnxCAeLoZ/OGWxoOJjrOCtzlgV+H
ykub8h/Z39UQk2LTp4KeSP7JmfbFlQ63Qkf6CtCP5aaFR9EuiyJWsAvhRiOd3qeTZPXEDF220PeT
PJNHki0bljeElQ6yklAcovmIxydEa8z9IXbrn7fX1DSyFrAgRV9a9J97IJvq4iEUCRdbFy2Tu2h7
LaCiUoQhDlMrn35F1pPjyCIOwo2FNI2ubbfBsroWkJdeOqI/mQApPjTNqQi2qIRNzqiFKs45kMEK
mzF1oq894fEUrnd9+9GaX7kY7gZ7w/z/YsHe2cB0gBWD3lZQTu0IqtU18dSacCnAMq4Se015MMTX
zqt6cA72TOKhvlPh59vrbjDff9BXuMAMY5Otl9AKAOcvyPcKvPuvboM2031fuFr2zVZQstxX5QCf
Ldn/OLuSJjl1ZvuLiGCUYAvURA/uttt22xvierjMIEBi+vXv1H3foi23ShEsuxcqkcpJqZMng2jM
kao7TeRuum5phbOTaX/Mra+92U9NjLerHyrPj/AEeZ9XxWGxdNmF6ieu/3/zBZSTfuodPELRjIEC
czgYZfHk1SQs/fnLbSEp8gjzejxvfiIgqG/M4F9CQ/l9YB+o24RVf8lmdKbpRoqpfkKy8HX0ncpe
8RUOKEgFscK+909tDxRAUYRoOH26/SUKRyLjsYy06SzMiMGXBPPBFOz7oG3oV52DZOrt5HTM9nGX
tHPrRCo7CszeCnOQ1zV2/fX29lX2INl7tnBmbaVhnoUD8kdca2qa4qG8Pd5eXlFgkXFYW9fYqV1M
gIIu9FS3TlQ3950oozrPPzr2c198s6guTL9/Er6MzCIWh2f0bJ5kA9xJN33NQPh7+zNUS0s2LVa2
LIHtYg4QFSfBxIGuu6aBEV+GZNmFX3E0kvAkN/O4bbI7Ok17cHxYWrLjdCpw4148IBGX4LOwerTJ
1p6uXeR98/JlUNa45Nv/4xAX675tpjBfcwCEXq0OtBa/9kn9ehpvnIToiE0EKCeT2s1CAz3RnDvn
fUtLMdryR8PJUwdWa5px3jqHVAuZet+ifBmNNYjV5nRCSaJ1+kezqJ7YRE7TMGiyRdXyksHicjTl
nVWMd9TeYpbdb5SFVGj0XLW4lEnX02Z5KUVwwcDXKCA8Mgj/4OTtPqnLkCzPGDyMxG7NpEeBkgke
EnPYlSn6MhxrsKaUGWTBHBrqkzDzVuDBmaNxku87Yl/mu8I7/lKQbeFJ1f0qun/K8YexRI3uRK9O
5O9UyJcRVn4/OLVR/ee3inOd37eOiNrp8wrkc76g4L0PEAcu6D/NydmWOUXHBS6SmGXyD7iv/C4q
XLRq7kp8fPnVi24VOr+9ayvW+miNn1znC+Yy7jJXmVeg7ipnxh3MxjwEeulcI7JnpmkwelflQfR2
9W9vnAz1xbhtjX+lFP/qtRezexHGHlPF0pL/tYbAcpuGgJy0S080K8/L2p363NPI+12txPLSeVp9
t7h+S7Hz7bx058r5WfFoyr/cFrlKLpLzZSSnouBoBZxE8BmsQnGQrR97V/fY9W74wOYlB+wQAShj
6oGm2J3Csn1Yqod1nMF78ICmi9tf8G7Qxk/Yf55sGhCAp9oeXBd8KC8pBrpHuRFMe/I+rC754XoT
qB5Z0BvSbJGDag/NdPPMVAcreWGSslYMoBZJepHGpp0mxrJ+YPkYprn587ZsFKf7lydeGPqXBlYl
4AZLaN3FVmsdaurs8cYB4PB/it62hFtMPfIlg+eYRQHOKO3URIXi/OWLkRBUwsPSaXmenTsnZ3hm
+RiAEszWNQQq5P+XQzZaY+kKAeby2jqlwg2NoXh10iziffF7n/wl2y0qLsoCcPwLIJJVFhyHLDXy
w2amZuCcXU8IrsM8KKxAhjCaJZ4vOhdeIui/cYx5MDDw8PY3KMQkYxUXPtleO8CEyxVtXiULvWYN
i+wL0Q3YUBy1zCY3OKZrgPERdjAUB7MvQ0ZOFEhrns6x9ln83egb2DKl3FAK1K6u+oQpVjzCGOqE
EXIOpuBQT/lDtbV3XbedbktMYXUymrHypxEdMPituQFnHcY38vHH6mueNFTHIXnUDiU+E2yiWBzo
MRa8sMVAUv7ZdDTtoCpBye7UG0gzmEhT0uau9khoDad+ehbDq8N+u/uGddsysHF1KVhvs5UnK2df
7LqqwgHTlzUBU6VPkl8VRd6bQBTwxN/OQc4OlgnIuXUqxYfGL867jljGN9YbR905g5TKOXgx8URe
L1MfDjyLb6+vMGeZdA7td1ng9JlIeDDFPp0/+PZ0ub20Qjv960++yYQ6yjDlo4A9B8W9myWNfW/r
rlvvlgEQDyTdLAtMhOEmMqEOszcK2whLwK+Kl6D4mhVeVHmX3NHceVUfIWlp02+8nwl+qcgefAxh
9h/TRVN5VaiPL0d8vxxFt10/YuChXT+tzQdcT8N2igei+QnF6cocpl6PwG8101X9f1poclqDTOOs
FSvLUHmMy+C9a+Nwh3Q6LJV/NLQRWbG0jI01l8brh2GswGXcP4+MPpvF9vm2SqqWvvq6Nyppjm7G
XdNAkmWnS1iX1EeAqQyNP1B4zL+wsXzOimKDP+DGdhKkRQZKvjXODyoMXUufQh1lSKztjf9zmiad
n0pjBqjUe5nxVHtbPqrlJbvyPDh9VljQ9rU7TL51ytLmqeDVvpBCJGMqS7aN5X+xscdTgJXNhyUt
DuOWfQMPyafbn6A6YsmqjC4oerOAQ8v5eNqG5j7odBO0VOcr+XvurX7jlik45tv2rnIRFZf5NFD/
Ca2J+yK6jIl1nbzH3RTuvpgLoB+eEL4+D51OQRWykSGxGHBDW9GWIgHp1qEM+nPFfY0/UGiOjIQ1
y7VYyJiLBOyiF5HhDcy2HtF9Gt0+VdXykuGmlFJR2RC9cOZ7MOnG3F8uLSr9+5a//uwbv7CYlcjT
CkoDOte7uTWfDdB2IJbvG9Fje9cDebN+OrqeO/fY/hiwyKHOsW147Ln1vpupDH/1ads7ZML2e/81
q/kRxLc79VGyWK8bMX68agQePYavE0axNpP/nRfmvhRBRr/mLPWLtINcgo1Ek29HnutFYgt2ao1k
sEGOaynG9EDfs+kQUBqlY3s3164muir8gYyAzZY+8KgRYGRA+2Tadz4Izxzr0lSvu5RSRsHOleGn
U41g1bMvA30u+oei1OTeCkcgw2Cnepy24OoIeg+vNG7z4Pn+viOVIbBjW0NdzKsu2gKv1PXD0vxc
i0xTAlNtXDLUreY+Y6RAupqKe5Kv92nKNLFPdZqSjYKQsC2W6wgLzFEIzjMJeJxvwxpnBunPS5ZZ
mgKh6hOkGGvMm4l51ZUAhfSrDxpZYu2qWeP5SDLW0cCIJQtDLNAh+WUuMQ4boNrbqqjasxxUa0Ka
dIQbaKwtbOct6jDh5vbSCs/uSjaaoUfG9ihcQLvZ59k2DsKyz512KJ1i5zLINVuyYDXTViTLmB9t
YnwSRvB0e+eqpa8X2zdO3fNNx0CDv0gIyX8yCKUHCbRG4AqpyBjXrR+ELzgTCWhPD/X4FR1dj7V2
mpBq51cTeLNzsnQ+zXtc7avFeend8YRcSZPiqTYuGahnOqA2tHCpGfzmISDL07ANx5XvIpwIbBnU
OhncDxwDx8mH/AiKgiNp8vj2cap2LtklEhiSeTZE3nc8XiEUO01DFgT79PxvksBypVkDb25Z5os3
tq8049+a1P16e/eqI5UstN4m0wkAFEyaYajD1L82Rnfa6TWq1SUjdQpjQCNYXydrZkwRJowVYTps
ukY/heeV0a2saDBzrYPkzdV8omzCnGfv10YwKgG90LvEI+Nbwdk/teUKhu0RA+8eaxB9/mgcs9GB
aBS6IyP6ytmf0KfSYoBNbRxMmh+DKY2XQCcg1fKyp9lAUI1qWY1ejz5uKhpt9hqXma69SbG8DMJd
QEHTD7wXydR798PsXLLai3by4QEMKnkb4Y2d8EE+nThB/9SV1SPurPvcpIzABYoya0s+wAXzMsE9
NTRM/zisusE7KsFczeGNn1wC0vqGKUSSbeuduZgnPrGP3TJrMgHV8rLHGfCqL4BTS+ym2voDWVvO
YncwW/4QlBm4afbpvv3nV4AajDTV9StSA/A4EQyRxatdAzFwuJLfGZwp6FgziWR2yL1ntU00l46O
E08lIMntMN4Nbg/Ie9IOy9GiRUxRuBf7WP0CW8awTstWFLldVkDhNI+B35zsfgFUeS0PrBr2nbEM
ZuVu1tVlUAt0yZn0NKdDGdZ18MsciNh3RZMxrem8ChP9JBiDVM6nxcgOHqaoMsI0Beirj/kLTQAh
STaA+TWt19eIuNN4HgCk7MrxQM1nZ4kFW0Jiz5r4qAgxMoUguk4FqCq4SCrMbwBD5+NcNTvPQDKA
VTBmsx4OKAV33TT/O+dXAOUuXCAEJFlAuwijmQW8p4fRd+48PJRbDSAaGg0C68lxDU0EU9iCDHCd
iDE2mIfQJFbj/y5E8MyKNurraVePcWD/BWQlxpYNld/gocGL27WKwRkZ54Wu60BxvDKNIDEwpMMT
ON52DI5bMN45VPduqFqa/unfNuC53ZymmPMbzHGGyYwp1fVzqpaWQlcvVp+LGZozoPvOCIC7ygyN
2SqSHhmxOjDXWQcjLZOg8d0vYH62fzuM9Y9l1mbDFVjn63psVL90/bg3UcyoLKspFygo6/1oaKsT
8+qvHenv2bKLARvKI0WywFpdc+nwEyUZzpjr3IAfSTvPSaH5Mn3gWGxt4C8I8u3ixKaRx76/PFZ+
qaniqM5Yst9KFKzve4r0ZEiLKGXNEublLv4dCEaKYDnp3I5kiL1r11xyAGvEpGvffP9YLRmeWi05
dwRIzAE0ol+CdQzBNfEqRHGi2xTtyRwsmUCw7EySNf6GsihdHvvUf5gG3dvp+1K3ZJiUxyn6ggJS
JRkQZCLMl7r/7Xi9+3J75yrhXP//RueFM/GlNpGWWOsaGdV2tMcmRNvlV9sfdLS07+ulJeOl1oqY
69BDOnlnHoK5ep6NF1BOaGq6qtUlq3VZZfKAL9D6tIp7jL0ZJxqvrQ7crFpestghMwFo7xyRiLU8
sS1/5kUX2YauOVp1vFLI7VDSMS3Mo08a0EkH4ZCJ4YuRUV2Lk2p5yWaNYgUGhdi47U5btNXNZbZG
Tf1SpTmSxdZLyxthkCbp0LMWtzn0BykzOfNl/FWMpI9vK6hC/jJgyuf+QEEHJjAsgyTFYIQipQ8d
nXdFF0sGTPHaomnhY3kCBqDSeK5c49K3YwSDPtz+gGt0/TsvtGTcVGvNvJkruM1isyNOjfuqsD67
ToyyUtym/97+EcVhyMipahjWaVxSxF+reB7a57UNPjr9GlZAW9z+BdU5XP//xlFgzk2X14XXInlY
k8AdTnRyHqlda4KLannJipvecnMO0E8CIvcLpeYnh4Hxn+iK7e+T+2HyhmTGrV3NbOI4Z5cVY5Ty
mURWMGEAmiPmS+mIf6/v9GDybR8IQElxak1fb8tNdTKSgbepW5i27+FqnFUxN57rNke353JEvVWT
tasUTLLxxu2pS0YfWbsY7zBcxgZZXnEaWZfUPDjM3T5+MshQsng6pVlvVNmUTA1/dX20eY6e9XuX
mGSYBE1pSasSa6dpHTP0PUXcSDEOYHhdgQy7/RsKHZMReSUiE4jJDLjyYgkpktTWbsNJ0OO+5a/n
88ZCuI2JRLyHDVZjf2IWDeusOdjmrn6VwJJBeZs/OI4Hoimkjr+aIIhmZuzLXmQknsiDGuOOqg5c
L5WINrfP4tzXIjEUBiBj7zbGm4X5yOwsTuPZX86TQdtw8L1LsOm62hRhjkrW3XU9OGdtZBgZ5Ucw
Lhz6adc7mkUl8yXTWPLFwaFOW33oBu8BcPCn2/qi2rRkt7WxksbzTJTozSWsqBf7ne46Frwfc6hk
qSWaSd2Ju01yHUxRopOTCC9q0o+YYBbm9DXwrdDfdIhyxXfIyLvMZY49tUghMZBxCAX4pQ6FwXQv
agr1kXF3zRTQgQWrSLoNCLa0OLlucZrwZCqsddcjryXjqDAyfA76woJfSNev1BBl2OT0dPuQFT5H
Hvoq/MLKbZa1iQt2bqdB2OeAxOyNyjKSKgWIxCsNSAfaFBIvP3Z1h1eNFoOCb+//3cMlvoxN3JoS
t2/k7Qnv8nMH1uAQncq6i4FqcclsraJcqmxAM9iMWVBGyx+LgWqy03ctAPuW7LZxxxR5VjomM+aF
h/loot8hi1wxndC9caTTkkU2GTG4SEfX/G75Dz8oWXNFh670vXq8q4X3aKXZYem9kzNth3ZhH6Gz
H2m5jwrNl+NwltdEWBmzEtq8lBjDgam3h9unrfgIOQoX5uTWDKPoUVsUlyb45Im7uf8O2HeYNWVc
WXuwosSXA7FVoKq2MHwAbg+29asXByP9efsL3k/0sLYUheu0FybSVAttnfyQb1XkDXig/OXnZly1
37LxtS4+ifHf27+mUGA5JpcCjV28HPFj3u8WFwj02Wns7l2/gc+4/v9NMpEb6GFimM2dON5vYRqR
kUWZJzSLq7Z9/f+bxe1ydOws8MDB0GJ4HHEOwu41ebxqacmkbbdlvusPVlL4YxR42aEgNNwnbMmk
DQvD+hYObwHupzlqgmwKjZbtifOQt2y+ZgmyfeFi8YHh3lGfQDOiyQtVIpGCsRlUqejLAPMHzId1
zqIco7RuS0ShJHLk7RDVLdIwG4wHX/vtAAxamO96cyO+HHfzzoZwaWsngoRrgDm5XRRYX/ftW7JR
vwHfaLkaJqCnaPOJjeK8zBoPphLJNY14o9rGVAMpTiCSFZQWmY3n9/Wx1g12U7hHOdoavYkaXAO7
8dP7NHtl3atBj9c5P+X0neg6MVRfIBln5lFI3cmsJJg+gWhItMcx0CQjV/n+VYrAmUrGCRQhYITo
jUxa0d+lw68qS67DNoDpPLD15fbZKrRdhi5bIP9HQrh5CbAth9Fsvq39rqs0ti/ZaIdMfBoH2Gg7
fyqW81aNIcFEYl07sGrnkp2i+azxMguCH1YAQ0+ObmKFYl0Zqlx7S++6owmmB0HReYTUJLRp8Om2
uBXaIiOV2TA0ttHkFvrpX7gdTfQT3Zn6yUhl2+uMPHCx9GiIeHCdg9vvemknvgzzRSeBOQYuolu7
3GFIHOHn29JQKLiM77VL0yTMx5ar7tHxT6n7CfO9MRZk0lXj372NYONSDMpYx0HHgx8YWoSJ6mWB
SxcX39MYqGp5ScNJ7yIEuRMSo/QwWkezBx9neRdUOsYoBfuP70k6Dn7YYKtH9HMbd9NxuLTH6bw+
YdDXgUfstAuFQ3wZ7utVdJxrC6drkc8uu/OtPKx1hJmqL5DBviid1biq4QuqL/zePWSJf48n5Opi
RV28nrmjCa0KTZKBvxk4u7rJbqakMttrxSJyvEmEc8dOjM6XvtCB6VS/I8WrLZgHM7fqKSnqMcT8
86z4kmYuRtOBYur1tlEoXIQ8RjwdrY1yCp01t/xhBaN0OxZRw3eNfMRpX93em4gLJuymaXAmidF8
WIcv9jyAOfDe1/WiKrynK8WsEm8MVQ9OdRAWVY9jvUa+p4NzqZaWjBkbLwtg2wgKp0U0zQw5q3O8
LXPV0pIhG2B8JpWzmgkFGYP76pVf9q0r2e9M2oWXDW6znX83UmB9Nh18ReF6ZPxvY0zES7N2Stzx
Y7/itfFfm8Wjq6lRK3RQ5rk1BaEMZQqSUPY8zJiN+HO0ftwWierGJ0OAay9D+UmM15SvCtvg5PkP
M/yB8Y0isSzm7UKnS5n/vP1rirrCX7y3hjkEnbmZ59Zp4iZ7bQvynPntgVg2onoeGsZvQMs1wV2h
RX8x4DalgYkjm5kM5Cd1wODIdDPXVCtf///GaJ3KqU3g0eykLD9sJPRmTYldta5krf3a4B0FjFnA
GQZj6BbuYezF59uiV7hKGRjcM16n89JjSl9mh5MRB20ylmZoseOmY81SGYFkttU8W6nZ9HA2IN8D
Cc/6g/GjzTVlD5VwJOP16tooZqdEZt9E43Icx313VxkWnE7WMJMcpmvyNJ7nKeK60RCKHctoYIra
0+BnAUJHu4bdYB7bpY53naaMpXV6HtiDBWGQ8mvlPjVkDWkVii3mVJdlKpyOjKfN0tw2EK0ncFTT
Iy36p2DpTqlRlZocQbX+9f9vjMgyJt8xW8i9ZRfT52FLI3/nVERfHiKOMoqJeVqVlXBxYulLbr/Q
+SET++KTzG07OwytTc0yJXiwumNrcGlrHYBN4SFlTttxaVMuMkTVrH30KjMcwRgRuNmBzenR2w55
t8YGyzQJs0pBJYNd0FndTqYDYqv5B2vSZ+EFX2/rp2plyVjtyajSFte2pFx8QCz7NeqyaueVUIbB
d21LEKya5dwZ9CDa5Xcwjx9v71sxeMj/i9W2ciCEDhy/5X3xj3MUpzwezvPT9izi/Dw8pIdKIyGF
s5RRwf3geoCbQfbpcAw43s2PVoV6BdGkDIoDkAHBXo5+ZEBirMRbgrse7aaZufPSLCOBy9RrHD5h
53R78ui3FeWPcp+Pl1HADWlnb66vasOcaCv5z7a3vmhO9hpE3ynfyMjfMt/SKS8yBNcH/zk7jyfj
kJ7HVxK6x+EUxJ3mEq0SvJQWDx3DXEuw/iWGS8G87B3KdRcClYDc+k+PaW72xIY2MM/+9k/FvO9O
Q3TOWJUG/vf/N9649MpmzjrPSrZmjOfs1eDphaFxpXRcTJrw8F4Y+gBii1yTdyq8v4wDtqy+TF3O
pmR2g0uQi6dmzO+qkhxun7ai1ijjgP2qZD4ZXSthjrhvhl8Na8OU/uNtWeLm4Rhocof/zOkdpZJp
bf15qTvPgZmRqQ4dzJzzSytiHvr0UPf1l2M+Z6Fj1iErL6z4NGDctddVYUNytDeeC9Tfbn+uwpnI
s8fz2jTTsbJIkvufef5N0BPBm/v0fHt1hUrLGGIzXUy69XxKPGsNaw/15mB42rf09SffqB0BNtnN
fFT3ps0uonxm6IVbys/7FpfSaer5aeWvpoWrzc+spuHc7+oYIb6MFQaYxEUlGNqLeWt8/ukVUbb8
vL3p/9zoeyolWXnJBgd8NoO4sx/aC4m+jw94BormY/OSPFZxFusuMSoLlEI0qJJXa6yRaQTDQ203
4bgdt2bf4lRGDc8DWDhRhbcSuzwXIgbX86Tj+3lfG6mMFt463w98A6+Ggbgzje8uOJg1kr+66L8l
T2WwMDpy5hLteyjZHqwjicoj/zGcQbESk6N53va9TQIo9afKB6LYMFMpRc25TSjPwpx8MonGUt/3
A1TGCnN/dYelcuBVSf2y8PW3zTBEmFwR5yXb18JKqDxyHPOj29Yf4Q/StQvnmR6toQiL0dKAD95X
TCpzLI41z5pRrP1dgCqx7XwzNvBB1DpXqVr9evhvPE7ZIe7U6OW789hLn10Yekxb4+NtDVKppmS6
pK1m9NUhfQFLb1jS/GXYdImpamnJWjungveycFtavCJ0Nw8vc6tG7xVLyxhht883l6WIYRUGIQC6
GRXZEu0SiIwPhnfx0KgJWn6zyWI3PdrDroZAQmVc8DYLw2kXRDyb1xGrrajadE287+cO4N39U0Oy
xV6LCukXJgPZ8Vp/asrs0JsYPQH2ONv/Wda1RvAKVZSZbV2bdLhKokAFeHlI6OvU/aw7Ha3t+xdJ
KkOPbKufORn4chbd3MaiZr+bqYqrlX9ZWWvEmCMxRUOKcnNR73thpDJK2OWBma8uMmyvfWDjo2Oe
wcTm8V03GipjkoLe5z1b4Ted0YkQAE5Zr5tCpzoIyW4HNx+sfO6mpHeAdgG9SnVxMx2X1vuFNyrj
jQCQL1ZhmWYC4plzQNKYNN+Zw+MlNaMlyDTSUXyCjD2yPLtyg2tU8QAKsI7ZeiS72LoIlfFGhNZT
NW29uKPNB4Dw++yjQfb5BxluRHujcSbUahKH2YemyY+gFdAYl8KryeCi0e1JE5TETjL7JKxPLft8
26WpBH39/5v40TLRtzTHcVLr3u4/WhMepftdzFkQ9fVj3iw+Xxmilm3r7/xlCw24H1/s4g7A0lIy
HIDSZrH73E7c4NEtnpryvtWNI1dkHTLK1y2zZfAqmyRz/W+Nh27+bdo+sGpXTYDK2CLMjKgtz8TN
VJQPDeatMlc3lVnhImWcr0kXVoP9BIh8BlQpWy6Y0nkg6L8PQJ9Vgdpi4+mx5M0+ZZfxRqJvGsw1
qKxzCjMd7elI8n2FPCrDjcaZp5VYOeom3v2c1lHWbvEudZfRvWNj+2BNRa7nrsUZxHQgL3YPPF00
FUiFNckA32qwhUCR5L867SqeyyVudaSUirduKuON8ia3Z4yOgsY/iEN2ts5NlN4392vcxK32tV7h
ZmSmRNIvaeMhXb2rMbjOHetDY3YafVGYlYw3mrP6f9nkvH6Y3MvCMf/FeW5wVbt9tKqt2386m8kG
Y9HMcEfLkeYYF6GrgKnOVIqm1QQiJDLRKWEWyO3cfzK0BgXj932blvJgJ7d9d05xqH39yTOftdOv
FMKQYUZr34Jmd4N7FH0d4VUeoGrjeHvLCjcjg4zGFjDtdcHSZlJAC7OTd8KAqLOOElG182ve8SZm
cHs0XPCkAg1UkYNVffWAY7+9ccVBypMRQDCdDqwQeAHi7iHwt3Ayp4fU0zGhqeQiRdKhropuC2D7
TjlGFHPdzO4RyOZQgFPMxgiJZv61OvvURoZM+Y5vFtTHGTQmHuftMOh113lFvYbKqCm+BX3ecSHu
grNnhdbRqSMQL8blMYiW8rz960T8lMU6GgjVaUtGO4zlxq3Z6u+IO2Fk4HooR6IJtKrjluw2a7vJ
6iiCiO0/tsExX77X077sVAZO2b0xTfWAe+DMhu+rvX4SJiA6Jv/ntqIqhCJDpjI+e3m+FlOSGz+q
pYszbXOXInmX8VJiynJnqZEiDJY4jfmraThPQQbinMo9mUTXy6SQvAyXIltQoc8VaXA6/cMyL/Ta
f0Gius/Ny0yJAV1nsDCYUyKaIZqD+sgs3cQBldwlCy66dWT11aqqrr7rLTyV5avG96iWvv7/jVcT
JmutAlP8kmwujmbpx5g1dbmtLYo3PiqDokyjmIoUjUXJHM0HO6rjMvZo2M2hG87xEA5R+2DoMBH/
PS+9U1SU2RKNjNX2aCJgsTE9Of2J9K99/XVzL7X5Ui2f2u015S+18dH2P2CnmtRBJT3JlMu1Kxti
Oyi/XpsrHuxy56lI0Te1vblnNapQGBf1OE7izvcNjQ0rbEBGUHVjXZpVjjC2dS+YyBl2RuKW326f
uGrta6XnjTJR8Mzg6a9Eop9voQco0GhaES6Hmic/xeMZlTFUThnMIkgJYIglemJtc37qHOdSEyf0
liz2YW+1a2B0e7eEDHNRbn+U4oxlLJXHRFcPuC5h5HA7h2Keedgs4ue+xSXLNtzV4FNVwLLzB8/6
3Lifb6+rqK3JxIpzxvFoaWPdPse4q6wPQecSGTWJqnI+NP1Dvu7qJybUcf4888E2U7cJ8gmlBeMD
MdBaKZwPdtZrLIFgmXfMWoZTsb61e4/AEoLla5r/CrovffuQ7cM6UUey32Zs2h5NlaiwsyALW9f4
YmemJh4oQpoj2bCdoR5LbBTAnfzQt5fJKfAm+S3nzYHte6imMqSqwojyAT2CcD92G4OpPuy659v6
o7BkGVI1uWnfQN3FXdHdielgzN+rbJ+TkCFVQVewwPSgMG3qPw6MnTKPPLWVDhKtMFcZThVYdldu
K8wVbwJDVC9DE3rWpukbU4lFMlfX9/y6bksA0/mFFHVY8Mu6t9QuY6lmuzOLYKLITviPkY+RJ0xN
mFIFRxlIZY9zm7kjjnNN0pN9KPECGWb363EIO9yQ0mj7tU9tpKy584HPtZzr2Rb/EAxnZ/lru77e
Xlt1sJKtcrcVwcyCLSEYdYW/Yl9bOlYdq2SqC2Yas8UnZrIQEvZukQQm5ht2uqqRYnkZR8UM5pV5
ioMlEwbWuEU8Gz96V8e4oPCQMpJqXcQItvvr5lFJ66pfBQkeRdmEYho0xSPFBVKGUFmMOGMz4KHG
LEBJiNcZzJW0nCLyvOrc5AeHLpGfD4fbx6z6nOv/3+QQI7pJhM8grFycrC5ZzOzYrqcR7Z+311eo
kYyqWkZ7TjHC8YpYCdv1XOvuFqp1r/9/s2+ntWuRl9g3QjqqMQx1HqaRv2ppKcQSZ7Ctoer7u5XG
o3EyrOM+UUjWas+OV7WWC1ahxglTlh8MUWtyf5XKS8aaYSRm6Q3ucuZb+injTdjgfWoydTPUVRKR
DLa0SmEv64JypvEj8/vILXSZt2LjMl6KF569DBNoatzsmbW/Rve86eaNKDYtY6W8ytuEkw84Rr+J
7NQ9TWOz7yRleBTfJtDyYhZ6MtTHkh2orjSqkoZkjHPNm6nH8y/6i+iBTXfVhiqLr8uQVJXjvwBP
JU8Zca/HCPBE0h7zo3ewnlGVOtphddQ1el03+04KaUqW2QAp6Ldo5k+IC0S78TurprByYi/9eNuM
FImezJboZNx1JtdCPcc72nkZ2sZl9j84fZT5OnYupaQkUx0Mw1z7DZKajm5SnatDc3Ivw7/usTlm
x02TmakUVDLa1DOC2nbM8a5K+RcL4FxMfZl1yEeVKkkm21XzRPlEASYuBO4J3mdHiKirLE1m9v7e
iQyEEj3my9qcUfD3PE8WYoZVaFyZfd3h3/pDZCDUiIqm15BuQi8ied6ObrQ+tPfrwY1IQqLuROL1
WBWAF4WA0n4HNUt8W63eFxiRUVLMtYs+BUjnzi+/TsWRXPsOdLPKVGtLdt0Xrb+NgAMmBOzy1fyN
iyYsNs2d9n17IDI4ypmoTWcLalTWZlj3JJ4w/qHl5WkhX3kXaKxO9QmSVZe87MjGcSrEPHX2MTBP
KGDdlrzqA6R460PqbdvAYZRpwsx4m77Uxn1uRqMWAve+SyLy7Fl3RkHeEiW/W7L1/zi7luY4eab7
i6gSCAnYAnPxjO0kzsVJNlTyXBB3EDfBr//OvN/G0WMNVWy88EIjWuqW1H36nOeW1Y++FPFChgdI
vG0kS0wOoTmzIn2pRB+oM/GzvwY+qxDce7uy/DzQfBnP5qRxgGq8Wq06ZjcesXoLb2RYVh0k5eep
kD3DzsybNhzm4sI98c0SxZf7S2sa/pYveXNLywoB3g+GWJ0v7aFmVej1HCnPcuOhZRr+tqPeDD81
vbMsY0AuRTHEGbiLeaHOpbeLNJqDW+DP4cnQVClrUdUuBjQiBcU8hn3Z3ajmra1ikSFpi+bxP3+D
WUC8jxxg3taOQf/uRn2UHuS5+l484snihG1UR7tIqvE9mg93Aw2SvIG58uAJGEG7f8mLw/2FNniY
jpEivBzrogFbVguV3sPYVCT27E6EQVLjyJTFVt75/bcR19FSY4BvYKVPzjR9SSRYKtzXKvkpPQJa
j9+k/G71/cbeMq6M5tGiS2CqHjk9B4yQg3yqRAYP+UzUWaFsbblrqEA+FvR56A4qbIZ/Pe91zT7e
t6chJuroqolAXTFIOVyeuF9nGjwom3wED3Bc59XDNG5pHhnMqcOrIMgtZ28GD2XgjDiZ7OA7GdOT
wJXBL8UDkjtfh4IerGnZ2CaGKKljrvCKzeYqZz2qKiRkZRE3ndhYL9PQWiwoUwpYIEHZfy2PM3/0
t/ooDXdBriOu6FRmDTocQLqEdq9ZPZTUCzlaqOTPbCgf2um31T/Pf3dTcl7mLfY8gzvpRE/T2E9c
Cuy9bKJhs16K6YsrXga1laF6P1/NdUDWMpOKdL3qrmtRRVUzvkKl7rSqJWQOMM84XkDZvpzub2XT
wmjHeyF410JuFq8Op7t2GQlrtosnmXMdoSXaohuRWwDS1P1R2CKyVBven7ThZNHRWVkdtOjYLsgF
hETHoQ3C3CpBDb7V52oKLjpGS61dvo4t0iL8aw6DP1AU66onwObnJoQ4TVjE22HfsAA6QMvLbTYz
0KtdBD+V9cfA2oe9w4Gin10KTIM+Bh7aL2X32Vs+zMWuyjqW9s+hh4W5ljPiTujS/gJM/ilfm5Pf
z/uChY7PKvOaBo2Dk31wHQR1NwJQfGPnmKytHehpxwd3xH0BPCcuakFOI0Ovpfuq3lzHZUELJYNa
JY5wF7QgXklja9mX2OQ6LkuyxEURC1fBYm2eOuJdHLCCkDY7QSj3232vMhw3Og0UxetkTn3Lvihw
cDWVfXD6b63lIpwCEpOH6eBHgto7F0I7v+Xi29Cn8ciZL+XL5OUP6bqFTTKET65dyNd2oXNXYfuM
DlhZ6BPr1aPMv6cLjcuGn/Og3nde6vAtqLUFvHR9FEPX7JeXkDm0K9yg76+G4St0AJcoyqDp17W5
Tj1L487qP7aejLsswU09b2NstCKc6b5CEdeJoxhoPVVX0v7asiAJVTb/4w7VVrg2OJ0O6XLrtLGm
FmeMQ79M5AdZ9716me7MPkU3/3ILQ8w79C2SZBXgFf3W68twzOvwLdJZzKJ2j7R4FVgoVUzQJyOj
+qSy6Wm1i2qDyvbdwyxA3PkzmK65m7deO9cXe+yOKaURgEtQyiqP9/eRaXjtgM+8UdWdn9cQz0sP
nE2RGvyrT3bdhTB758/ZLwkbxtaGNh9zX4rhuSIP9VpGZIvi5t2tg+G1MDFSp2+CFBJTaSfjMukf
uao2bj4mw2hhQnjCcxR0e8BSzB8b8nNcnI+2/f2+1Q3z1kNDpupmUByDQ34rzmF5Kbd6yUxDa+e6
zVeV8wmFihTYXMw9ksEWs5XBJHoUCLizOoVtgeEVUmqfAp57R/BDz1HGm+583zCmn7g525ukQCIW
oOYmWV9ucWao+mMSVDG1mnjf8LeffTN8OjZyXduxvlgTmJac9iF3rLDfy92shwRvcdIBFOj1ZaCF
Px7zpbL6Y83B5vc4E1KTDZ81LbHms7WbSVGWCzQRW5KFxVo8s0Zu9WiZVkDz2FTUZWX7kBzqiBUO
gE3gjx9nqvt1fwneDZuBzTSXzUGhTwtvufWZikfPLmKm6KvPhnBttyo8t3vmf5LQ+AnNdXmQeFO+
AAfTLRbQYN8XMT5MbgYqJzLG87JFMm6wlI7whDAlmvKQ675QPke4fUUZXWO5U/nS1mGeqiqQlLTw
FdRbTy1Nnnq7iPJsixjasA46vpOCVpzL2+yXtoy8G5Aa5Ju5fO671/sL/e4NBRSkmitTOvZdXywg
pFmKqKkkuA/H7yLJLkxWh0U8Oj39ev+XDOut0+GVKRqgHAbqG2l/S5uD5PYhsR/t5Wuv3D1vDnzM
zRXfBI4VEvZqSgAWnpbuhwU1STCBjFsXINNSaP7MGtoon02A6hXpcU7bx8mvPztpDj0T9u2+iUw/
oXl1sARMdNM6XYBoPChoEssUCT6Z5hd3WL/c/w1DWHI1z+5Wt17cAp9BpHwaq/okufixb2jNo4Ua
IQc/Y2iGxn1fiSvAXPvOeR3jmVC8luwVfpAEz+34rxh+52ILGG+IEDpHXuF6Q+FVGWQIVHrwq+Lj
MshD4dqH+1YxDX/zhzeb0suhBKNGTL1QfqyUPKmRHmQhH/YNrzlwlpakdTlaLVw5P1I3OHlu8CRS
unP421e9mf0MhSNhE3e6rIRfSpKHvmw+0GXLqUzG0Ty2Lp15rgN4bD3NYeG7B9p8trpkXzzQkZy1
mKxuyNCCNpTeX1XaV9Go8l1IgsDWcZyelBBxK3oo1trl1Umb5yooHui4lb8yWUbz01oRPjBgaS9O
KuOsVUMo1XCUjdi6gpp+QPPWsnYCkQmsbIPm/WFwwipNIsfZKhwZ4oyO5EztJWiSm+2TJDi4bAWx
+xYZsGlo7fLsTW0zpii2X5ppjIgsDyLZRV2H5LvmrITOxQAQ0QT8qfOj5CvUfqDrsfhbCgAGo+tY
TrdoKtFa8FY+F895hipD4tDqsE5eF96PB4YzRFechnoUa7gVDBdSWENU0bHGpnfpz5wX7JG1Ktjw
LdOXaJ7LHd+ZwQqOwCCWA1XOdSBVyIfksO8ztNPWG9ek4Dl6T7IGXfUL0rXjUxu0YVvt6pjGUmuH
bVIuYipvevcBIP1Jz8BzspV0MNlG9928tBO3wOST/BUXRMglXOfpn/uGMW1+zW0rK2hmZSXDZVnq
cz1DVRP6iLuG1lGd/kJ7QRJMG9eQhym5qbFttesbLKJDOr1BJoXjIM67WfILCYjT4qI/fbK26Klv
/vnOY0IHdIoctL8DhCouKnOaCLpCsYdK0UIm6JBM1SNN1J7eicDW2fGArO9ZMSFV4lvdiXX0K6/c
DcCPwXN1HOc8iq6nFND9dM5PlsUOlEJChRdRy50NrzItg+a0suK0CWo4bQVe0RYqBwzZVUlf7+8f
0wdoPjvnnM0rKraXMuDXyROfGtt+RsNUPHnFBm2aYff/r4L45jpiyQVydT7WOVP9syyTx67fmLzJ
NJrP+mylzVJiZFRrDzPEWO2gOvrpLt4v7BvNbZ0iS8eM3Poyanqc8vqwdPnzDO7G+6Y32EUHeeYr
GZvAhut2nH3Ig+AXGbe4WQyG0UGeQbCOA9CvSDUkbR4STt1jXgCNjXdKFd+fvWHj6GBP7jipw1aE
YlzPLotdRWzOPgDTfJjzaqNF1WSg20+/2Tg2WwOPdritTYJ9myFKNNXuvmyYjvkUQa2ktB04lWBo
rv00seR56XexkWAJbx/0ZuLDkjSDdHGPgvCjOgjwNRyLKd0ikTeZRXPZQlBC1gTP/7xlj0R5352u
3oBUmRZVO1+LrJXMbbAlPeKdIKUcu8T92YNMFy0nG/vGNHvNZ1PO+rHMQVpmoQfcScZj1iQb7x7T
0Jq/8i4RoNK20Rhsdz9c4ZN4LtJdtdGA6NBO6LoFuVywGauhs2NbJONhHsBVtsebiI7ubL0iQEYc
+1HlDvYKidYZhGUBiKKKdGPLv28doiM5K8sS4JG+JSoq52jz8imHvuT92b8fbohOcjfZyu66BPu9
moMHP8/DRskXMO5tbBnT8Lf/v3En4QeT71UEt775upZPQ/NxKT7dn7nJKLf/vxkaNePEndktBttO
3KRtGpYi++f+2O/fb4jObCdAeICEGa4da5mdij4A2r75PMzl47J6J0gp7LrUEx3FOdJSKXtAOJgU
hzQRbmhTcnTXLb44k/E1f62bqpEexO4uEB3+Varg1IGZRyXFztlrPks75TXuDPoQNidjNPPln4F7
TTjUO0XhyX+wnMGEcvFcQfbRliG6zI81mXad4EQnvJO26lkr8DLshuLQLOKap+xwf/MYzK4z3uVO
kBfWiFVNR/dvJcpv1Ctjb2g3zG7Y9zqGM7U8t/ICuBTNp2OejB/WROy67hEdupmVrTd5FpjkaQkK
HgjAkGndObTmrYoJ7nCUUi8j2AXdnMTU3QXBC4iO1PRzPxnKWxqXJUWspHtq/WWnrbVDdabW2qae
P1zQPt/HfRqoo3SL7/f3iWkhNfdMgnzOEWWGi2gAV6y8Bw9MIfeHNm1BzTUdG9D/soW1W6WOQeDG
gk/nbpP40zBzHWSZFGoQrY8K80KFHbrWgBKPw/69P3fT4P6fcb3MJrcjFO4zCASTpD/baCHeN/Qt
3L85MqZKkmZqELG4GiNs9hff3iq3mGatXXiBEZaF2+IW0LE1ifumTqOi8n7fn7dhOXXwZAIhVCRs
C7xmFhKBreDQQ7XD3qQPMs399v83ZikcS6WqRIXWIQ4L63rJYryd9qUPic5nV0qSoryMDEpid9/b
cfxrSXe6p46WnEQNzNuEy4tsijHsGLNjV2xe7Exm0fwzXyakCCAwfRlbBsWq0p1DiztbZjGtqeai
xSiXhUnsRTv4a3TTa8BfnbLYSJu8/xggOkCyL6U7jjNe1ykFGG30kSvMuuZno/7hhdj4DYN5dKxk
DeHMvq3wG1ZZnzgPjtze2O6mkTU37e0aPKtQO7qs4FqFyqobJbnaF110nOQQVONaShwWOVSgDrS0
7UekD8vDfUc1zfy22G88KWmkmEWD0ecl+Cutk1O6jPsu6jrkiYOom3YeHl/AjMooWJI2grZgNJb9
cd/c6Z9zr+vBInzE3AuRfuVu8tnGht83tHaMcpbP6OtfhksaoPDBFijlQct+57w1Nw0yFUBLhyKb
UUOUKkN3hlP3W2UhkyNpXmp5Xd0sKy4AqA81h44MX5Mk748uLR5nsTOM6cAnSoVap64dL07waiFP
223xZhq2o46HzKqEzgPF7UKUIp6D8Qj5no/3l9QQvnTY0ywSn3kF5pysn3BUZNZf61bnjWnWt7V4
40SZC4prz3KGy0ofad5FbN15LdLBjx2FYmNNXazmgjKHo+wfnPLrWG/hBk0zv/3/zcyTRYh09HB1
YZkThAGgodzd4m41ja25Z5CUKzpUcYzOVYDckdVZB5d6W9Biw4OXaR5KeTl0rMLMuwqvrMJCDnl5
kUX7IIvkmLXdxplh2jWar65ZmnotyogX8MydMvHPyJPTsE9rCxQwmrPK1M2XFapMl6So0P9d96GU
7vOyyNegzw65GuP7e9+wFDrGCUp1XbaC5RpQqqJ6xF1svuTOrj6BgOgIJ5BTiSJwbvlfH2kq4ca1
XZ+rxds4Rkxz185W2ucFFRw5gZLJNXRRQwjdZBeFBeaueW5SCxbgjScvSSahLu5fHJVuVGsMO0eH
M6lmRv5rmOUll8ERiY2HNHdDJ9+ZidGhTIrUmPkcNJd5HqOatlcZQJO280/7dozmvNIpShfI+ubC
OlZ3wMV5wRyvOeS2NsxjOKd08joHWYEBm729FLPjH8YiR2+J3S1P80AoEE2+e7z/If+rzP+38kd0
PFNC7cTLRtIjbwK+58eu8mlz7e1m4lDLcVcpVMhaIokbMqj6LNchgSrNk+MP6GGOW7Q3FSqcsnZM
nz0oz8oXyx0GhsspKD5eWJWsbQyNgzIR4VIWCRHoDphG0C0kZV3g6m2vi2R+OItBqauT2UnlRkEH
ZYBfbjnnxRdZofADIWHqujQsZ+Cg970c9VotsZ2eBwNuMEUCOv45H1M0jO9MBOjV2laouuWZwnOa
qDIc3QxqTvDL+ytmcHi9VDvLRSxdcksXoZ/wavtN+8LSwdqVtyd6fdbjTh/kFGAu2xcPkFdqo2kg
68bUDT6vV2iHGRXaZEAWNlMQ2Ou6koU8bR5p5e5bVVc7MMaxpErIpr80g0BLTY/igzz7noNLxw7j
I72l+T1qVX7iO9Nytuak/dhlbvqLTNUW5udd+2B07dC2hty1JhvNRzL5sAgapu6/HE28+6auHdXl
WDC1WkqdswoN6eGEDMTvMsgyuRFJ3t2XmLxm+2xoR1DYigkR4qlVj9OWJPG7kRDtZMGfdzCPDCiX
OC5MvgTxEMzHTE5pZCXetSUgD91lHP2QHlPX5nkFRuQpsNSxnVT5tAI49nXf6NoZPc7D1DFKxmur
rkP9bDcbJjfsF/14BrVAljmdPV7n7GFpTpP8nQUbQxtWUz+eSSKq3F2IvIKl/0OAZFVkJ918uG8P
05LefvTNtdpJpzqoBsxbiZMCGasNts7jugXDMbVD6yyzUCpJgBZw5ZWmbSQFizv/G+8f5htVkYot
/ujWKuZNbKN7rMx/3/8mk8E034U4feuk4zBcBQhhxkOyVdcwCN1x/YDuVF6LYXHGK1g1o2A9VkMZ
yiyHhMzfWZ+d17wLPYk7ATQs3Q7srf2DzJBGQGcJLWK5j2uP65EV3SNtb4O+BUuGUvFUP/T1VjHU
tF46OHnp68JHq6K8puILcVEQHenDYtGYUhWV6b+r9Skrn+xVotWPhPOS7+k5QzOplpd27KzKQKgz
XnP3RYB4hfxItkqZBsfUaWn9YihE5xXkarm/1/U58UWYWBtPrtv0/nNhw7RvTvXWebKuXga3c/4Z
ltKnT0MpywXMmbwJiniinW99EsAVep8c3q7i7Dndsm4hvQ17XNf1nlMoIfC+tS+ZzCK/BJx2nDYC
8C2av/dVWkhIvUIlkN+T1zmFJp59SLmIu+rJAWVwQF878sNJ4vuO+j/Rzvd+SjvD7SATok6m4X/U
l+2xOiXn4HSjMUnjrYPcZCgtGHRUDH2/jAN0NZ3UDrsMb1huCchR3v8G0/jaWc75OGRZOw9XuhxH
++hv4duMrqgd4j3vZDIQb7wOcVPF6Zme0VwNfU1Uaw/VMYi3lBkMxM1chzcnztLwxMEPQRXgelOE
Lb8hcIFJJth4QBlMpPPV9rJQQVPR9ZJ5gQyLCrUnsmbfdtlfhzkH6ZjzlVAcYOlLmn0bt+h8TPbX
8c1AKo1k4RhYxtYHOy4OOE9e5cE9Tk9BzL7sm/0tar2JIEtDqK/AUHOx+imaiuFQFmTP84FznbHW
DlY1ZetNInJJnHBmk3Wck2JLasu0pprn+vWikqxh5OrLvyGGlQux4U+GeK1jmavZWRVLXQhteWer
erCSQ7dFzvJuIg4W0Vw1RUd5Ksa0vy7LGa1tTf2SLh+HPvRAhnt/OU2T13x24WXKynkAU0RDfqSe
93Fs85+L7e1zJP2lbPGRpEUAbU6oo//tyuoboVsgdcN66u9kIdFZmMoVZAvyix88Lc3GLjRYRH8i
g2FUcYdhOV35qNhBFE9Fsifxw7n+PkZTXCtBRwRNudR+TiDx6VvWHoglhtbcsiVLQyWHGqRskUzx
UhDmi2brfDWZ+vb/Nz6fsaTKKJhdr/5wtJYPidx4cRvObV3bG4TyYG4EdBbZiDZS/efK9T5m4uvq
/BhbHkH3LLSGrTSt4dnwv6D55hsUmrKbGYi/SwfUNbREL+DeXsJ1AM7Yxz3hvjeZDKX7Ky/FQkos
cHqjmM9VyO1g597RHNX1Fq/GMxALXLTDIWUdP41zsk9UiusQZiprRdGoDnVb0GiC/uNplltgToPh
dQiznXqMzzX8VGR+SOsulMu5y7/Ou2q4nOv45cbLQdYZwOaO6H80DSAR9T4NO67rc5flGEwU9fKL
agD0m5co87Yw44Yoo+OWbWW5c+XAKkWNx0PseKd+HyU110HLVVpk1SixU/jw16i6aN3XtQNTa0co
LhgymcabDN78Ab3vUWm5h/uOYzKH82eEsZPFZnmKOVvixa8fVf13idad+2MbnJJoTjmv6SCpRJQB
FfMR1eYPQk37nJJoTkkZSF+YKOxLra52da23ip7vm4PpGGWeuI6qEpij5mfgTbPlY791SzcNrT1c
fSsv6dRhylX73BfoaV8PaILbMLVp8Ns95k2QbUSWFGIBSV1qkZ9+URzWxfk2Z1sVW4PwAIowf44v
aD+sq7z5+gmKXXF3Kk79ECMFHzuxuNh5mGxxPBh/6vaJbz5FUSnnNi3Bt/d5iJPTeBKx9zL/cD7M
sX2ArvgWb9D/7hX/fVGy/8hy59yaIEZILkMMtHhsh9nBf6g+Wc9Zegbn3pHERVyOsT2HVXu47xHv
h2SmA5pBiuq3lsKlrxp5DNqNgz+rv9PqS8PcLe60952O6WDmhnSLdAkn1754HYrPfIu28v0rAws0
Z+YNByEe6+dro36VzhlkQv0Elr8Hx3pc+Ieme71vIdP0dccmQzai6x3Sf6I6iXZNodQz/rg/tmlr
6UDm0p7bBHhMgq21RGD2P90YUcnnKbJO5SE9bnWPG39Hc/UEKW5Gwct8YZ/LL+zYnfy4vNqfcDAc
i2N+cjaungan1xHOvLV66d9uJjwtzyWEgVp0bgTj1iXRNLzm8zVIAeqsgCIWqbtzlr7abfuLdO5G
BDcaSfPzqu8qVKwQD90TPVYHcSxfcV7S0xLXh+BBnIIsvr/spu+4bbU3AaVK7aymBajt5lKe6DB+
DUoRUZFsrMItxL4TRnTcM0+nspzKoLsCJRBV3Rguzdd1Kg4+aGP8LZiiwS10etqSurNVEBirKM5O
9ai2su6mcTWvtoEEsdAQjHNDtTGR6cmrusM+s2ueLFKH1h5HUqFcqq9O21vfpSWfl85XG5lgQzDV
4c8iUIRNbU4AO+0evHV+QhtvbBU1AOLdxtoazKPTypaZsFx/ujmyj7pe+qvwd25KXcnb5a0CGStG
7uzz7LKwT0/BsKWxaZq25rly7SZ0oeE2MAMKFYkbF0Hj5FuEuCa7a4470G6G52L0xfnk22kk8891
97JNXmdwKJ1D1ildpxQlNo5X9jETLFSW04RjxY7ZWv0A4CfbCEHv5+SZDoke23aqvd5eLmX5U/lP
rf/Drp8t9iVtz3Xz9b4XmJZCu187Xd+ULvCtl3yur5DIiKZ8iPYNrfnuUg/1nOeICWy1f3MmL0xt
UZ2ZlljzXSohEOoWqN56cn7Nh/assu5Dm7FPqEfvcy0dG+3Xnl17DA7AuyV07TVe63HjMmwgwWU6
JtpuWOAvOaSUhtj+Tg7l0fEOPB7jm8wGuP+HKDtau/JsTOeTnVrHEY1AECKKx61DHrOh3hjaUENk
OkjaSQBiTht8xhyRyIlElH+Yx5ilYfo0hDx08DVyfkhjtXE/Mqy6LgAOZhRaFS02lGOzSLAD8f+1
ut/INu/arzp0ul85b/sBVzs65w4qyMOrj4J1vG9w7YXMrWycfQlbrerak2+ps89/dZJIb0wnAUII
crFB+JGX46nN9qULmE4QSXqwN8gAmYjA4m5IQYgOvalpF1EPZzqVLAVjBmlAJXIl1mNVxlbzrd9S
bboF+nduPDpQem6LhrgCaqleU4GkfuJB7PPlp+upet9W0RHT3TpYpY/C4mUszon/j6p/3d8lhqNF
h0tnbTYUKWltCAcnxw4CSHZNH3HURFDCuFqbgCaTgbTzlxL0qPYKVM1dnT80rvNa1uMHp99qKzHU
m5gOoHaBfssDJqdrf7CPPOpO8ppBBfD2PE6indcrnTBSNpYtW3BqouvTf1GqPxRpF+eLOJWJc7y/
HIaAo+OyZEGk5XK6XJjzcbB/Nc4jUw/rsC97znRg1mpnQ9dSe7qmyWfRO9EMPdn7EzctsHb0EhQS
R7+g0zUj565+9NKnrt84F03vIh2RNVv5iMb+abqqIz12l/zYntlPdqKH9pRE44V+vP8JhouJDtAS
XmWNxEeBKIP9A786lP5WqsBgHR2WVSNTaWUzWy6c1XHmQtygE0ero+f7MzcNf3PuN+85ZRclGzuk
zGuKXDwVGXuqStaEgZ/sDM06RAso2KAMbpCJQNqhxZJYWP/en7wBx8B0iJbT+RVJR4S26Vg8t0d1
Xj+NcRJWcRbvvJP8B0Wt0tFG+wPSM24VF6DRWRTft/F1kBYvp4Ldmnyvft0ucc8r/7BMSxN6QZEf
7lvItDG1G7PXBg3v0XZ2Hfrz0J2mdeO2b4qaOiTLCmRXFre5T0GYnsdTFRURQM8qul0Lg3gLwmAI
ajrmqgb6emh8LDBAJKHIj5n4lkL6JPl23zyG4XXYVVUicTLxDlmZGZwo2d9Bp3pAVX54qf113y9o
2at28VOlbpzny8wOWT5G/Ti0oevx0OqyrYS1YZV1rNXqZQklXYXsz5AB9tZFJQR+78/fNPTNcm/i
wyx8D5k+hP1akAnIOu916patRIzhBqGDqRbPXcBJjmSS9M9Z/9PNsX3cxyyvo7Z+uT9/0wrfvuvN
/NeapWtSZhDIlb+n7LA2Fy975dnGJd8UgHR6SGRlmN0NSN7Wj06ErROJuEW2+3a+iA1XM0RonSQy
H8Ar5Tv4ian75JcQDRWnmX+6bx3T2NrRO87EAms7on9T5+Eknwp3jjpr495pGlx790K4xm3dBbty
Sl+cPkyzn2hxuT9vw67UoVP+Wvs8A/vN1QFCCxDDcUPQxDSu5q3uKvoho8jSpmDu6hQNeeNvDG2w
ho6XSpOuIIsFa6CZ5aOP5GnV8c+O3Kd6znTUFLkphlmlO127sX2Y/OQfN6WbKYDbu++dN4pOCJn0
Hq0aB3PvD1OMFEDcRFaUHMuwe7hJbW6m+m+n0nu/ozlrulQ9CPiG6dqkR149p3MVohE7LvzrWKHG
h1tnNZ0IK8Ks/dBPf9/fS6ajTNcBH+3U6iYbX1d+H+JbIcOfwym0XwYoiTrnZR++nukAqx64hDYP
sLeQDEjq47yzFKqjqxaPW3V+82Efb9Ip+MmD9DpDJGrDOrdQ8N6aaF4sJ2WXEqxn1/nSPrhRGUM8
8aF58K9pvItjlzMdXlUGoPRmaY0zsjpR+nPMNnLaptSVDq6yoR/qVQnyhTJW8f+L9jl5zEB4GYGv
MwRz6rNlbYRpQ+jQAVclSB1BFIzlZfa/WUOOWbCVITCNrB3BFpqcghw6PJcerOEyRdGw2JJJMA19
C1ZvTsd8VZnXNLB8xoDXz/Aq3WoyN418+/+bkcnMR7DjsPViywfmzseJWIf7O9IQSP/31HszsteI
QJIAdza3TMO2jXtHhKhV3B/ckMXW8VVzC1IPaiXtlQVFPaBP25HWJMMsd71PCygSIzbm9oeqrNfq
2jGgzzc+ymQu7SBuy25eE4o1dhb/KpffwcJ37kvNfwG/kNSqJij69BJ6rSWQGMPGpA3G0uFWPE8m
a5bYPaLuYyrbMBmfhvqSspeE/+XzDS82mEZHXvk+2h4K28MNjjivBfk2+2rj1W7YSTrmqu+TgGQJ
9mheWw9q6R+qWRw8Is7395JpeM1vCcAXnupTJM6HIG7odCRUQnlnq+hluDzr2KuEO2SYegtJ2kYc
J57FvFRfQOsYE8igrqvYaX7NkVEPSB3Z4f3bd8ljsIinEY1Q9w1kWtnbdeONJ/MqE5DNstbLAvbC
tq5ix92SIzIZ53bDeDO06JFnyDMoA9JKfMsnLLHfPssgv4wZvzaQkdg4Hk1rrPltXnr1NBFYp0le
Pe9Tn1xGvnFhNFlHc9xCimRKK+x7WU4f+yY7obd6l+FdHZjFPPTP8lvmlpQeuzbS9cOune34/rK+
/+RydfJIu6vBg9tO9sWeXgsVJ9yNsr/s8uX+6O9b3NV5I6HGyFEKB+yk61FNeSUyrr3D/aHft7ir
47KmpJgC0c/TtUpEfezFkh5U124UoN7fka4uAA7SRVcOEJK/LP5nz/vH4nWYJk+2+ylBUfb+/E2G
v33Xm03f0xydUCyDDlr7TVgR5V9y77psdXQbblOujreaqF2h4xfregP8lF9EdHvtchqup+qhe3Bx
IWxe73+IaSE07+3rysrBjICX45g/50vzNLAtG5m2j+awDKJNE0kQlEl1GSFDPLSPubPFOGJo6XF1
DfBFlJS3eTFf3dP0WB2SB/vkHPl5b1eVq4Ou8qmsvcFu5yvahpR4ajcbEA17R+eOhNactMWKgdcP
63E58Gg93oqk2eH20HM/+HhyhTe41f0FNu0lHW1VtVWTJgo/B56E5wCtgSdkb6/8S9KhssyP5DyG
00aOxrCZdG5JsONNLcwGxyuCaCnTT2uXbSD/TUPfNtkbhyvHoVyp08zo2hzqDNrjtvi7AVB03/A6
pKJVaw9CBjyHIZacggZuq6RgmLZOMcddUTiuC/ThIB9Ecp32ocFdXY63wl3ZWRecWJO/nkgWPHST
h1vJFrrasEX/o8ZbQalvKYf52o6nvDtlwIRlNggCdrU9BERPBitF/o+za1mSE1eiX0QECJBgSz2b
trvb77E3hD0eIx4CxEvA199Td9WjaZUi2NZClFLKTCl18hy39r2qQ8sD/bCxp2Cx9Q+9GfsxslZW
cuOugSAIeI5mkDQlm7s0SZENf/g6/CoWBRr9TkZ7Ujs+dfsLr7YkAGhNWRSiRxe/BNVI5E/s61T4
NsmON7cOhr+tzavhi7Yd8ixUY8rmqDyC2KtJS6o2y59/MzhjdM2f0MUL+FyVQ9IwL5ukqvIs6fwW
vClRsXeRbxN7NYHIbWOfuAN4jlQbo1u87c5NNM+WJP/mjQgT0E60YD4noZyWDoJ9IgxPeecX6zEn
fG0OAW3KzyOsFl18RlHH3Voou1oihcFw/w+zr2alVgaa4hvbCuvrGIIz2XDOc/AJFYNNMNkwM/3W
PbjZROIRLFcOuDN+QMSM4eLt1A+jF9ED28J0ID1/bpd8V78DTKmdASgeyfnsYqcVEMY+OUE9JOOG
Ntb7Cci0j7VjgHTqrI/4NqKIUCuATCP60tGttPSnm0bXju5bMIVtVIPkxQMtVcqwDZ4W0gXH+//d
EE304jepQfim8hGyTmQ65fl8zbYmCUC7fSCxVAfopwV7yuyxqzcQL3i5Ldu2kulKiw26Wpx/Fp7X
W5zlzXiO0bVQ5Y4+n9sePDsglz+12fyhbFDwXfvyUeTNX/dtZXAMvSzee9VaBqBlgRyeg2tI3Q5H
zyl+14OjLDvJ9AUtZhVj0XF0hk1pBfmYx8Yfh5P0VnWtWP3n/hxMdtJCliC8duYxHFPH8R62HC9A
IVGnPBLJUPu2dn3TNLTIhVbcTTR8uG1Z8sC8j2TNvm0Vvd6fgsEh9Nq3E7F+WAPwWTZYhXAdwILK
T/eHNllH82S/ahlfudunCzSx0FAcbXRVXysixOgfAFGa2j+8Kbj8cP9zJjtprk3jZlghkNWnrCzS
rgRDAxsfu6KwZECDofT6I9/IhopCAUP56wtT8aUlnmVowz///xPmqxwRCLqFqDOOkOBbiss0ZOWl
K0UBTrMmsPiC6d9rxnF7jpe5oIVwWNAdnKZ5zmtuCUWGZf5PrRGKfhUUmsZUDOUDDsUFyNajB7cN
n/A42ltMZPj/eqmxoRwnmnntU8cDkXapKoKYVErLFEyja/GurIeelA4YxkuU0qBGJpVs0BTn2Nh0
TePfTPdqgUU/1lO7ImOGjRjTsnJdMPxQmyicafTbtno1ekbBQlndWGMncOleAxaiYw14XYtbmUa/
/f5qdDXJskOUow8hy9rPeNDKZDK3XHy877Wm3aNFtzFevGm76XOGftemUvYNirGEv4v6hRw6Nvy6
/xmDi7nk37MopgU9ILdNukTUPUdO3hwXZ7g2he01zmQmLdhtPohvlUIc7eZ+Scpya45lYcMomgbX
vNeJIWMwTxjck+TUMvFSTKPlQPSm/aNYLzjKvlurdgRJLVMg7Z3C9zmTX+at+SBctadcik/cDq6v
dpDIS8XyAQJQNUru58Lx0SHgEJsc35u2wei677bRBCIP5OChDA4bbV9y0e7JjRhac9u+qrMl4xWG
zobic92KakwkxVPQ/T1p+uea33oDi6Y8ZsgoMxkBOuJPA6GWsd88ieKv3775yubQwGpBcsJxX5vI
oR6yB0dNycjkMQbVk+L+Hu/FZzTvFSMFy5sH44upOoHV/x1x8+8qy34wbmv0fNNz8Qndc4t661wZ
y7SfyUXMUYJixlVkTrJvETS/9Vo+1N1Yj2lL4/lQoVz0g8Wk+7RvdM1xx8Yr82UKZbrMYrk0lVed
MrJZspbBMnrFEXxU0dqvgUwFbpYOUekQ1ucqtDGQGbanXnekbi/bYOhwH6/moxdkh5XL432zmP65
5rNx4/k9L3AL6/B4MoFOgSnnEovhy/3hDTFNrytWdM0D6UUyVaHXJDOEa1qyPgUx/wNR0337Rhev
mefJ68Yc3Ug5aMnfrwBJAwUJMidL1n0b+hLFkebAGwchIPqpSDr264F0Lw6az4HT6tj4gW7jyfM+
uORXO03nIPIu0bwrjeGzmkOjWFqj2LyQtM7XT2hOEO/6vKN7aiEYXHPlJoJu4QB2sHT0cVfyUTs6
lgwctHR1bSRwt5zyH0wMPqG5s6xEXkTTRlLg2/4KStSvJ9I/4hlte2ZDHyAEEpizdMXP+1vN5CSa
gzvbtoBNH0y9Q0ce22gIkw7y3If7gxv2sd75yVjF58xFglDu+2b7NXlFKsSHkdsS0NsYySjW+z7B
MIiHavfGp8uH4KFapXOMi+kSjk5auN2Vb8WcOKI6DtDunvKVnojTnu7PzWA4vTFUzc2UA9uFMg9p
n1hVn3thq4SazKal7UbOY791OC05nJyRAqfBTUj0k4x/3f/r8dt7TNfHWXO2+lNZIrcCOHZCd9Of
oVWXIdo8tHB6j3M7iQOP5ZlCCuH+F03G0oIBTvOeyhZ/SB0wUCYDWE8Pqun3nXL0twyAWEXDbvqc
lMfiowdc5c81DHZ1b2KLaT7fqqmf6pFDjEM8KVmfcNG97DOK5up56ZJVOLiQd9w5hSE9lvXLvpE1
py4XFY+bjCGVNcv3FS9f8t6GvDXszf+0g/rLwh1R4ridQeaPX1eXJLP4NM+WxTRkVr0ltIt4hY5D
OqQVqr9guqH9uex99+rS2hLxTF/Qc3c0lLWD6k0akz/5ihNfQZ/EUOyCbUSx3gy6LKplQwMDBfFf
rh/8mEOVQHXYcjIwOJLe+umxovbGLMDBg+fLKV4JjnxNs++eozd+ciIg8MWR3niTP3njSBKm0Al9
f0+azK4l5pr71UY4SsuczF/9cfvsT8WRRNFx3/Camxb12sw8KCFUVLRpIKBX5jufm7iwBDDDdUTv
AZ1Dh8pudZFoWHDIvQdRPGE+h205DtN53ww0p+VyjTeVE9Day/A5o09zJ54DvqcgHsV6KyjdeAGI
OKwf5PNxKslhAddgUtfRcVLhr/sTMOxNvRm0GJaw21aoqJPNLc5b6LbnYg1srXym0TW3zSA50a3E
m8BmOD7U/fCEJ6Pk/h83bM1Qy7eDyrcgcFGg3rzqIdiipIvyz/FiE1w0hEy9C3Td6kpsDbZmXIQP
ivFrETrvCtqca2q7j5iMc/v91W3ZyUvBcRaZ00D1/gGcbPlJ1bY7ssk8mud6G9StigJ8fU7QXeK8
PEvevODVYF/U0bs/VY/ez7p1ULuM8l95A2HaAm8c91fWZBctxXoe0D1Aac9pE4qv40JwaC9zyynK
ZBbNX+sVJelVYFldLh6W5vPq95+pY3uJM4yut32SrGaRX8xzOoj6PeVQFcryxy7sLIYxDR9pGwY8
dbJYbnsypDMURhYJnbH+TDsb6tj0Ac1dyx59q2Ez4I016r6JeQReIJYvG0AtlnxiWFq99dPbgjxc
fWx5tq04rlZdfKi5+2HXvtGbP8FbPoMADNXWtvLHn161+P8MwbirFSiK9b7PBozzdcuxtm7rVEm8
yuEoNjZaopnJMJq74qWzK/0GD/aSquIkulhcmlvh775lDIlQV84J57aeoh6at3O5XL2sfJmzB4Ap
npSqu4Qvk+WmbZqE5rgxtHBwhEe+rdfxgXXi3ei6l/szMA2t+e1MxNjKGXm2YKxLukV1yZf7Ixts
o6N8aNl3LojioGeGF84m3i4xA76EPGxrCCDOQiy53PQZzXeZN8ZjABBjGuOJSjD2KVbxt8X1H6QQ
fxxmk78w2EmH+9TlVLe0RojIQZZ1DOIgPPUB2Env28oQH3S0Dx4EQt6sYk4L4V3CIXxYou1TWe5q
DI9iHe7DGrw5RxUUfcmwfg1XBH4AaCyB32SY2++vku0aBH1DG8jLOltcHmgWvasWa1Os4bCgw3zC
iPvRrLo5bWv53PvxmBDVf+smXiWNY6PtMO0g8u8ZBF0sozKEOCbNfXGA7PnZ6cgXOtYpSIA/9X5j
CaOmRda8uI8LryqcckhrNgQJ8/K/8XIogPYIbOUy01pozuxEtRd3oOtM19ADalW+MNfWBGH48zoW
Zp0mx1dQUE/VIkC4zhMnjn96dJfYZBTrAJgN97itzyrgFUj7HE9+DvFm8f2+cxmsosNfoqJHaSqD
FG+xxvxSQX7nMjKIhO0bXTsuu34zNJGP/d974fcgLKtkaAaLbxm2v94OOvtz7a4+UqOi3uNWBmfa
LOkQ0YR24rjv72vuC82LCQwUOM7WYfRDYOODZFxZSEFMhtdyL2PxMtQFsiOIuy9eKBTOstEuAAd2
jOa1m8hdUWxY1SEMfvVOGR5oNO9dVM1Va78QEQ47uEHcJJBb0vwa+nGynNVMrqR5aUVU7omGwiwu
8IuOOogy/ByUoWVFDeFMb/LkYFpwWzAXpjz66cn84G3qgvrmARQYyUxtQdOwtnrHZ0azBc1osJAI
vPIXwKrhx01C/vD+rjSYSO/xdMvIAQIWvKBRRqf3QzuBapAN5alwiA1DbZqA5rfBtpQ0d1aFHo7y
oaf+mcQ/9v3526ReZcR88TrqZDBNI9TvbeaHEAkGbLy7tLOjWMegRi2qLkGFEw9Am+EhisfqxR9V
Z6ntmEyvOa3bz05UqE2lC6PnhRaHLq4vIrDyF992+RtPOjrwikkp5ODzPnW9+cqz5zF/V2V/WJAd
RR8fZf4STt8zaYMTmGajOXLglluXZ9hIIp6OkvzgrvMYzLPF1Ux7SPPkbekD3sO/UiKLK2RwQTVg
6xy7HV/fMJMOw2oEECKdzPEg2RbHuE1yPzrMfo3OT5q64yc0lVmCtMFCOhQr2IYiVBJ66e3gdocC
qGoczotz0dpKnaaZ3OLUK3eoojxjzEcWoAs7dMKBqBj/zWr63oP0DCvcr8CrWOZiWA+dgL/q3Bkq
CgXWAwr2iSiLb+PSvtz3akNY1btAt9jP3D7CASiK2xcqt8eQdhcvQFIbyuwxUM35/ncMOV+n4yd4
TF8FBEnTbZCPRRYlVUAe1jiGeOiyL7rqvPzVLGQfLLiZeXN3ChsvaQvnueltIsSmGWiZuVmEqH1/
UCn1yPvGhZByPFxbEBHWOPbeN5Jp02pu7XpZG2+TVCARDd7PbDs0Ms5vWsSWIGjaSJpjZ10z1qXE
vcPtisF/PynPke9CCLrbCvQGQACAMP/2Cj92xTD7wMGgknVg7otXPVfF4xx8DbLm1MQtZHh/CH9N
sKFPxNr38fa88KD+76+ibygI4pnQh3nmsj0081DHRz7VuJHfX5i31x4PhP/+AAVX7AgdDJXyvIAw
qkgYBeeN64Nk1NZ4Y/rE7fdX8aTYIuVShe2F7o6z3OYE3Oi/svCLyIXF1d/eXXgf+PcX6pJ3qCq0
Kp2LHEKHVf5D0mk7tmBOum8l0wduy/NqCplLS7kNi0o9yv6KwvbsU4R2IA/O98d/O+Tiwv/v8dGN
MkG9KsYqLP1pIV9r9QSI+aHr6CVnF9yqj/e/Y1oKzdNzloutHWeVjl18DqVzLqv+UzwHiRvs80Sc
drSp1I3nTBnC4SSdf8Ji/qa6cVdVDexX/x56q+tuQKuNStmAjcpryo7ztNju4m/DCiIdzhU7jU8E
A2rJcSA111WHKfjszui5pAhW0XGUAIR3nYU7wLAQOrgLiq/1nE2YSlXUTz2rnqF29eyPwSfIXFs8
2xA69EZSReZpXtFEB+pvzzmCZTN8dGeyWXaSaXTNqZ2qDQcn7xVu0c78LmzL4F1fTjbVMpN5NId2
cZ1jIYF58qB4XqMwiWr1i/oZFKGryy5X+A/AK0N/TUDgCovTP8uYncJ+Ood4OQtqerr/CUPU0MFc
PfdJOOT4RCG7c6Xc57r+3Ssb24vJRpovj3Hmh5WDlDqHEhQXrVzOigsPwktUHWg9/Lw/CdNCa/4c
OnLJ8x5L0WbOF+WK/siw8JaDzdtntCjSPDpSo8jpgPO4dNfHiP1oJO2TaOAf64osCUftcJ8z6FCu
CZCzpVpwefSijl9LleC9tLnuspCO4tpmQUThKpWuq+ejoAp5g5hMgcVEhk2kA7UG4WWbm2P0mVQX
GciEsO0CXlKLYUzDa368Ajc39jRD0T/r+uUhhADUR7/kYKCeJsX+7LKQzm6ddQu04udOpYL2RYIu
mxfWLBYne5tZIIp0bMPq+iCYAo4xHSSEjkfUHNrqjDfrxPODaxvyh74mh3Xq02iN9503dAQavGAs
Gc0gH5pnp2omYH/JTy0tLFMyuJyuTNB5TVeCQhSH5cFL4nK7NnG8L2zrYLNtjQPidJ5C9ZCDlTR+
3/mLJTsbfPk/SDMgNGp3cLHIzQvx26SuPgvVHNr4IRgtdjcZRotFssZ5gntAWm8MaNyQH4OlshjG
5AdaJAKuJGr9DpHIF+ET3VbIn4RPDrPhwgz/XMedFRGPtzF0l7Sdxi9qWKbEJ8uv+95lOLjomLM+
lGulhnVJ0bV7mOlvUf9dzsHBm4Ijo1GyqiGpJ5vMomGVdSECGYVrU9w+5jXlcWJxUgHdKXt53thL
uwwP+6akRSUl0I5XL2pJp1a8c1zQjC1tEs5Fwjqa+O34RTqf28rWQWdanNueeHW6jwvVemHfKPAE
CvnUjVP0QDm1tYIYA9Tts6+GbzOyLNOIAJWDpjHflkPpfw3ns8/Ac8PzF8CCE4dPh3AsLSnDNB/t
NiGnRlYhxXwcpg517F1qV1pOTQY30en+gVUeAH/PwRs4smO3sesAzu2utLmJ4R6k47wmcMaiSxIX
uR518C4qznJsH/xheyCkTYVa36F2bStJGHayjvdCg0Lo1zGS0tS84HxfOf907s/QeSlnG5uIwVi6
DIDkudeSDeGqov0Djf/qw/ZRrJac+jaBexTpsC/aDAGdcrGmvQ91hEAclsq9sEIccM1OPCGT3IV4
R+6cVJCd/BGcNaH70JfV+b6LmianO00dhHlB4iWVGbBga+w4icsncYbunOXkadoMmt+sU5YLEXUL
uEGe/HpO6NwmJSUHz3cPTn2N8soSbQz+ousDNAFtherqNfWDcTsOtbc8qGqpLYYyja6d0yXo47MV
6tQAInRnRbNHL9gHIopCLR+KBfIbHSmWtJygHLKGL7Nvo+gzGV/Lh+uyZQBp4F9X4APoio/Dcl3l
j3UIr8z7S/m2dyPDZ3ScGF8Z79HhAsrK7F0X/r0S6JqFWTLJz8x9XkrL0cSQIXWlgDaUbVytcJUB
zbO4+B1lPSbu6CaC/mra6Dw6/2S2bGxY7uAWbl5F+wXkg1VW1ksK2r4GepXOnzi00R4ZfE4HjTkt
B9pblgs4Zsgl4/7F9cbDmtHjfZe+Zdf/PmFE/4GNoS6X3a5JKXPUtc7dy+ACN9CTJpmoZ0kgpqW4
me2VeVaq/HwkWIouj5I2DA8qL87gNk42TpMsrgBefSTg6rg/I5PBtEy4bAvOWz4cRKzFYz2Ko+8X
z03sWAxmWmvNtQlKBmE7REsKEcP6FIzeekCZ9tv9/26ylObcW0yKmeTwQN5+lmV1LNznPFDQsCoS
7syHsf1TOTYiXZOdNG+PIC6+9Gu9pePAT41TnBR4Sztlo7w1DK8jy5h03WyULeyU+x/8LnuY1v60
1ZklwpqGvwWXV3vKidolcEULPsiBHYnMEh5lT+OkTvcXwrDKOpKMhI10ghx5yO34S+z5F+baOJdM
//zmia/++YRSKXp/bvUPB8TRznyWAX0ZxV7D3D77anjVxc5KQ9g9c4aXuvKPLJOXWK2W7W/69zeD
vRp+zLy8AH8c0s8CDjbHPeRt8xhtmaU0YQhHOpYsmKex8V2xoK6y/fR5fQxCeXRlC3J12lumYFpb
zYNVNHgjNiVulKTMjn3LgvPs7K3d+JoLRzlEoEYWQZPeh0LNrWONXrPQ5rQm+2hOuywgBQPMFOzj
wYC301tG8xJWHSP2/f7GN6yvDiHbyrF1pwgfYOWP3PnjRJ/GvLAsrsHwOn6MsG72hYBod+ONj6qs
nrJyF5FlFOnwsbiI/djv8LfRJnVZveUzz6ozr2zlPsO9QSdOUqWQzcQw/Mwgh3j01deMP5XB94ja
ooLJNprbijgLunXFF1YnTMrCP075vncscvviK48FbGCjc4h8CLTOmYEoI/PoIy6iluRu2jBausUd
oB4dvDmkwRAcSbFenZK/ZGzd92iiI8hq4fi0aXD8qSA3PQTenIDW6yUu5KnunNKyMU1z0HzWIax2
WiGRq2TzuMiQXGs5ob1Aubb9aVpezW+7rclZFqIWPfj1egDlDcejMbjW7jut4USto8lo7SKp3I48
LJxPfFRJCCk1AIgD//c4MYAFj/e/Y3ADHU9GFXCZUYfFmHoHM/m8+VcXlWmfL0ljE24zWEpHlS1z
NCxrhQMpOnB/Tlk8nwc6DpYJmAbXcu+WhwoSDsOSjl7dAu3l5wfKiGWrGnaRp7lwGdWFm2URrv44
+Bz4hFfvaPB/+Bz39Pv2N/392++vXJmgL11MHpJvWPSPI048h5r2trcl0+CaIwecVUXogr9+zkh5
WLpofNicZjzu++ta0g1DGQaLj9fupneeoR75fu1sKEeT3TXv7SPWRUOM3b/Q+UgoP8ddfWi8na77
/xLfK6NnTo096WPTY3ERgci5adbzfaOYyoQ6gMwhWUeUzJeUrut1E/SnROqqhuid5P4jij0nL+bH
yGuPtJotVwzDMutQMr9x1pU0uKu6W34cWX7CPdkShgwLoSsIeJNHKJvhugv+eVQUZ77G107tkjnC
u6HmvKyJwpHUWAgejKAiby+9I/c5lo4bG3qXCUVxaB4Fm5N4yftHf5iLh/vLbLKL5rbb5oaLX2c3
BMb4p+y2c+2T96SSlkqHaUU1x5UVkW4ZYPh6pkPSucEnv6lsZzbTf9f8tq0zin+NA3muil9+Hz2i
AyCJC9f26m8aX3NeNgdlXsPF0laqc0+nAy2cU1v3p32m1/KumHjfjBUKvrQcj6WD6vvE0UzcWXb8
26ZnOkAMMlOim25nq9IJv+NBYTyqTe5SK4yYjgNzsrwbZc9xKgHS4pCJGZ2+DkRS71vm7ZsE00Fg
fV6VTjTCMjOrwL73ssjLgELyUll2pWl8zVvJGJZjxj0XTFv+kc/OCdReL00BXcS+s3jt23uH6RAw
6B7QuqN42Iwp5ItwB11kfwTj9s7F1dx2oqRZitxFlXV004oNn4uZWSKCyTiaywJcwZgSt3iDt2o3
f57n+Fsk2nM82DruTDtT89vSi3yRM/hV0fXbS9C5zYcAF2uLaQwsNkynjAAmyy0aEeAhwtkOiq1H
WfxDnN8umJx7QNHzFqer7Wsbf0fH3PH+hn378Ml0kNkyuxLFNqx2IP4R4iUY34/eBxJdp/mf+x8w
mUyLFZ7bkC24vTSL8XeGZ9Vlskl6GTbqf2BmaJUYIYviArZTn0ECcOoC95AVtgd+w27SgWWuLD3k
3gGuFmzHHM+KfMgfQEx2yBzXYnzTJ26L8uoQJHAG73wJ2wAynAwK3C9bwvq/0fFn2VEG4+v8YTj1
Qzpgw9FWEv4ULfTX0g1fdq1rdFuV1/998twVtGEumrKGJzVAybfkRW4Jo6alvc3n1eA5VA+gJo4g
MUr3qxQsafLpGRwrFrOYhtcDhcsK6VL894oUv1lRnkoGpmPm2DoYTONrYWJhEd6K6wU7swwvg+ec
4gj04rM43ze9aXgtu3esGljjETeNioqfipyRBGC48QApNG/nJzSvLSIVguAdFqrr5lKpAMVy+UFI
mxSIYQY6iCzy6z4Aft0FsRUo7Sr/ki3kElQ20TDT8FoZu6kh4T44OLvxip09J/ow0N9dPVjark2j
a15beaLoyxnXC8/1b4fPp4qrI49bCwDfEBTY7fdXez/m0i36FXc6qOychihO1jp4bPrhtGa2B3vT
DG6/v/qEz5ZqXWPEHYIXvGjuDpA9u/oL27d5dNRVy7wskgFKwTHLrwFHn+9CH2rfVm4w/XvNe0t/
WidyY4ms+wWRc/oO+ewzCWxskW+XfZiOvhr4AspqTta0mLak9P/4Q5+A9yuZnfmC6liyVTuPQrqW
STzGZKx6bFPpcH6olccTCNp+uR8k3n70YrqSyZY7zIUs5ZoSvNQO+V/92CdZ9Sviw6FE9YqT/ODk
NjIIg810UJZHYrCAjdClL9v8UATf/Sg7LgSvqsPDxLukFtPp/qwMa68jtJye8813KUm3hR2FcJJ8
wzW+n3cOr7l2VnDUD4Pwhl+afoId4qu/gEu19AFzvf//DQlZp+0SPdoKQdANqMxUFO+KifvfetXa
eLtM1tHSZpNvjlih0ZGuHhryvO1Hs2XHYi+jCKOa58VT7WQ8wN3JDSlPpAxl0vUAxe2zjZY1B9JC
gnEBUagqvLNoumcv6C3dcSbDaBlTKSZFBDrLtJyXc+Pd1Bi3QzU3lpBtGl7LlnQYBsfjEYGMnopO
SwXdLAUiiHjJ9r37Mh3OVbExDpwQQNYaMKRIVNAp8U5sCQ/3TW+YgI7gWmNg3ssIvUuF5x7Lvj6j
0+jIKnm6P7whpenwLS8aaZWt1E/jcQDsusAjUrb+7klwzPLNknRM37j9/iqnSelk85C5JKVBeSgj
NMxsX8nCj/XWft43i5vxXn0hI8RRccexiYR6CHl4EE7zOJPsrGpb0dU0Cc2BOQ9VJ8AUky6u/NtV
9Ue1uEm/+N8oK/+6PwvTUms+3MjAVZkKSOpn+VWF/HcV9R9F7n3aN7zmxBvbeBQw0NZS1Z5WJc5j
Gz7ayVZN/15zZC/CrWMRMdZgKf8CQcqXLnL9w1CsOx1B82RIIHeBcLDGQ1t/7MZvYuWPHt9HIcp0
jJaKqa9CH8s7KZ+kczCQo79s+8Cq7D/YrI1ledBgZfkYfxmHQB06Z9hHC8F0MFZdBmtbNki8XRz9
aNyqTOYm/rlrz+hgrAFZcRtu0VkV1de29L60vLuGk43nybBndDAWZw7zA/T4gFEBZx+PPAaFAt7d
hrA2pHSdxCuA1T2gw/HaMKJ+G8/sa0WlrfXM9N81bxW+G1Q8crBjnOiSF1AkmeqPU7SrP4LilPbv
kMagHFGjXXK4Ibrk+yUTzT+bB8rJHeuK0bWQXIUL33Ko8jxOUEWscQxV8XNmY8l80+wY/GaxV9EY
txckLReDl+pbGF5oZXnYv039P9A9jKuF4DmYPSqrdnj0N6W872MRz/UDOkozdtqydeuv2E9xdR1K
1u1ikMYntUWutzAcIHo3PK7y4JMHfPu+/U0m0mIx4gvewQqMG5XXybkGtguYaVwtCI90gxIYgelH
Hr7rhf+uKXZhBmAKLf7WjQx90crhsfI+NLU4zF1/HHfuR71g2Fc82/qbnaF12cWPpUgKfr5v6jcT
NwVb7b93Y++r0uuWFgTtUiUe+UkhHOmBE9amkP12aRgf0Dx15sUA/SxWX+dBHjsIAhQldGU/ieUT
gEVJ5tCkWv2jP19Xr/t6f06GZdaLhwKg8b7k+GTUhh/wqDokq1fYeoRNBtPctw36JQiKqL6q7KVa
jy04DEL1JVN/7/vvmheLWQ6zHDF86PQ/oWaHvlp1uT+0cSk0d11B/hO6IqyvZUUeStYcZlCZO8F1
ib73E7h0nfgEWcxDnn2J/X2RVNcbYF6IUm6BpSjmvztHntb100SF5dnkzRyDraW589a7bZtJDI72
jak4NO73wEaAYtpCmjuLELohrIrrq+93F5TNUlnYbtKGOK2XENc1a1VFMXSbvbAp9QFJZuKxqH4G
7a4yLiV6O2rQriVqQLd/Hz8zmnrVJzW93N9EBsPovah55uPwmmFouSVNfFz9675xb+72KitKUNRz
yTAuMOnnaO0uEMs83B/asE30Vk1QgXfgasTQeK+bfQjXQGhv57/WvDVe4wXspFl9Jf56DFWWjMsu
rjSsoeasdViNiyT410GOHp4yP3L+5749TEuoZVc0OU5OcNvbtBfvgHN7D2Uci6lNQ2se6RYCpBsL
F9fa/4OMdamF7bnPtIiaQwYU3arcQ8/PTL7S/JqTPFmrD7sMohcBG0KXJmrL4bHgEg+WAp2rpV+c
9w2uJdjJp3m7rdgi0EEUh2GJ+0M19BaM2duUNBR4mn+7TZGtEzRq6gGa6jdd8vaSf1Hfg2Q+keN6
RXvmvjnozikL2se0ENewgta5R5J2s52b3qz2YgJaOo1IPrdtX4rrcIpScZqvAKZeyNXGUWnQUie6
IkCrMq+D/BnGXw9BioNNMl3EJb8En9y/4ws5ovPEEgsMO1SvMW6TWwQyEMMjr9lvvDBeRqJetnlX
pQuG0rxWDi6ke1qsQe3/9tqrjH82NvbB2zK+cXPQ2+fdmrOw4N3w2IHoS51G+av9vsQf7+8dQ7rT
20WDasq8huJqUMXO166bElc5iXD6FHqA79RoYxgyRB69zliiFk0bhvO3G+DNb/aOm/W53mAevcbo
ui74HSYMjSPBpUBbdVi3R+/G1qq+77KRXmbk+bSyrsK9pPfw0I2u/IonI3nMyQ0yamuEMsUKvVt0
niKUqXG+fKz6pHsQp/Icn4LPQbKc/sfZtSw5iivRLyICEBKwBWO7cLuqu/ox3b0hpmemAfEQT/H4
+ns8qxrdkhXhhTdeCEhlpqTUyXNIUh19Q67Q7TJVsYDAql2fSXyM28XZaT7lCTvMdbwmdQIIoGEv
q5vu2/9vtgt5h/7z0kNYB0V2COr17LsmoQzd0MrCa2Uc19Rz25wbdnGz15YYDrU6N1ICWNaoL4LJ
Y7hYexGHQVQ7Pgh5n4FxuO9EuvdW1l53laU7QNn37LQC1AJdvNvysWWdKouv41TtUpYC1vYPS3nC
5ej9V9bkBrWsKHi1rCH6lc9UVi8L7ln7/nvgJuPiHX3rn/vP0JhFLS4S4ni0C3h1bkCeNpMKVVFT
q7puaGXxdTfq76tXVWdPQrEeLAW+KdnfNgfvZGS1sGgvZWi59Vqfi+3zsndgWKhPhf+jmZ7KKUg2
mif3jaN7jrL61sJhAKN6zgVUS/9UY59YZR8xYl3XoY4Xy4/t6s/7T9LZ6vb/m4Cl7YSWHIs4F6t2
vkwZ59Bm9U34M93gSsgSyV2IG4T83BNoh7g0rvhDxBDMVdUClmbnch8tft6GIR7W6rh5psYzTULw
lIDdpE+m2mfVedmgdZDzafskgh4aBI4rk2EdxWO50lOid8p8kLGFlJ87YFaqxfnguqZDiiaA/6+r
k0puiYWhStc3L8EarlFdrj97Els8j/ys/Ou+82jclNz+f+M8RPpTkO3cvYRsQvyKo2u/gL5bgOfv
C2V2hGx9uP8kjSepjZ5ZKHayQqYSSXT5snRAMrpog4/uD677jJsjvPmMbmDF6uM698z74BVIEx63
YxWzHgpVbK7sQ9c4r5bfnO8/TfcpSmwP3PXDLMiK87Ahg7Del6dq94jBUBrnJbenvv0WKb2WWXl5
nlaWBhPAhQv/wwuDRDibobyj+wAlqt2VD1YHdoBzRYssIrRN17kpDe+v26YQZTkevKrM1pUVZxQe
qkiuzUdnLZZIECsKhvFbyPsw4gPaKrugPdiV+33yfEMNRXPmUXtCLbK2OVji83PZT1G2JEW3XKbw
wrqrt+cAXw+RE5hKQTojKsFPaAYNg3zLz4UrslewqQV/FL01GRBlGi9Q20M9OYBeNfQwRThkRRvf
kzJztqipeVxPJly35hPUPtGwadClwtfiPGViT6Bu5T3luI83OMItHN5ZatVWUZS/yQw4U3nmxfCx
r9lhb+cv3aPHNrVVdC4XPlnoGj8XwnuFkNaLm68Xt3pIz5W5qtqA8HzmC18U53Gon1Fghf5lABTB
2tuGnKUzz21S3sR53kKnvaphHtcpX+Z9S/aGXrbHWhXx/kqMQ5KunIaAQ1FM7pFbDNGOa8613SLg
gHZ0Gu+z6ZJZ9yFKvPthTgDe5+XZYc01n7vjyiFdRImpq0fnpcpq3gk/yG10XZ5xURtEfsst8LY9
WERylSiuLGu2Z26XiDP7iXX5X3XJvjy0TKjNoiB/Kyyw0zsX5lA/7um8xvXAv90fXGN0tUN0z9ds
R4UUF3l5H3lb+6nyipNXWsf7w2tsrjaH8gmQk32cxgvNs9jq528W4Z/uD63JbM7t/zd+3zfcQ/9U
AS1ZO+dRGDT/jAuWaBaw2LIyw85MsyFQW0TDfGJT5eIhuFF6mUhzHtbsaJUWdB/2s7MDxdmWhkyt
O/2rCgTe3sqsahpswO32d193n4L1LIvuqVxI0mfTtc2GM0jQ/sgIpCcC8R3a0cl9U+pqcP/SV72x
pSxLSNgt0rlAmOOpxY3fJsEk7xcRra+7/TXgIoII/Pe6yo9D8KHdprjxyshiD3qJEvnT3klrQfH4
IsdcoPtZ4GiTlSYsrM7Flbjfd7ellSccVIfyf3wRgD8TFKNd98994+n8UIn8wifOVpPOuZR+9Xul
AxTO8x1cuP2hZCZic81+RG07nbEr5aFd4xToURk3pQOd+e1E+vbzlueRu/VPU10+e9K0D9aYTO05
rbwtr3oC0gdpfRWlnwT8a9kKw7ZXcyRRu07F4k39VAfjRYYvYGmIehw1q+XbUv2m/Nf9OdGkHbXz
dPBstw1Xf7yw5rRWVzE8lg7UttPMswHGvIXotNDssAXsOtCWR6zZIVDkelZCWpZ9sOrRUHbUfcft
/zdxGTojwO7onr0M2/p5B60eOM1tk8yybh6UlX22+jooWneC5kIIcrqGRQFkiv2ujPIVhArbg+u6
rUQ349IfZE+mi++8Dvy7PV8WYN4fm2gltqEl7G9DBwOB5XC2L67JR3UBoAQ1c4cV6qkI6q1xROLY
a3fgKIc/wXNNbervP8JRW1HFVuX9LOh0qWkiyYu9Xvbi432rvD+zjtqI2qy+qG/1lktT/kEaiXU9
XWlK5zkew4dWX0eFd2FZZ03n3iYV3agSvIKW5NHq/qBGSdv3fd9RIV5kAK8ZB1HAJRyTZf0uTJRd
unFv8/EmpoZNBI7bwe5FIaJp8iNi5JLUDa2Eq2Sy8iqOoWc3xYI9uIbCtG5cJVItr11bO795+Rwk
7lwkUAgwZDTd0Epw7hkwaRXFK++bew7p9hq6dnLfC3VDK7HpiK4Q2LJiEVmgVPlRrg/FvKMCufKg
7wtvx7h5+Mynf9zSdFV7e7H/P2g6Kohrtms/bMrWuWRreGbV8L2e5Elu7VNfWXGRjR+zbklCK3tm
TQEyp6A3LIgaQ6kIr7adO78H4fNFlh2oYJhwIrAQf7k/C5pcoKK78rC7IfyD6TIRNBqx61aexPLH
MuESsTVMiO4Ryk6cgrBIOqGLa6vuI7jp4pw8V/kJzSfRIv++/xU6EylBG+4b4b2Lr5D2Xz6Imanx
1Kkb+fb/m3QQoI+yrSy8PPOHH47bxMFCTIZ5f2uIDu7/jt0xQqay9aeL59IjbYeXrYNC4s76qATu
wmB93UOUCOaeLUB7hA+Y5KXLIouUcRWe+vn3Y5ZXopi1xcLyLZwufVhK0NZOU7TWvsHzNWugKi0w
z1039AEM1IM6Ohy8w5B/542Jf+T9XbOj4rhWJ9gr15qdSz9N3xyfHHK0XC9Lf8id/Ujdn9yaDswx
wQ41UaBCuoq9XLzZHp3L7NufQrs4SM9+luPwOSCQSyg7Q8LWmEyFdw2i3CHUikhYvb+49xIOv+zM
sMxoTqCAlv/XX2nI3Rr6aM4FXJOJcAWYDsqIhPUBBCsAgvrf12E9elCtq3l4Wsl+nhZp8GJNGKoQ
sMGTNdCN8GJ/tb1jWIThKSTz54d8WO0arTp38IYOgzuTY0cVoT/csjPt43TzrgQ5xRVR1e/COsk2
O43zzxaM2FYWJuvPwDeB6XXPUGJ8QGuNb614RluhZzqPRujWEUqObLIOtWPCymnnX4n1THgF37x9
vnACYICXgMroif9iTiSenMQ+A6Z7fz7er6o4agNpU5Fsx4F8vgC09Kv2fw62/aGbQe/dWPG+hE8b
yvz3n6RxKxU4VkiS873Bk2rZ/vay8XcWGo5mmjhU20Vnd6ngqjjMNEDLcGi7hGGce4a8qMnpKmhM
ipFQS27zZQ/z8xTkQIt15fdM9lEz5IbErvsAJdg5nd2msGEa1zvm9HPWfaL79/tW1w19+//NmprP
Oer1hTtfIHRAB8DVq2Q3tenqZlRZr0njDCM4ZHDLSKYYuLTEDq0HnUWJZJztpCegaHSxQnZEofhU
jaY9q84iSgAHuEHEnS6OS40sz0WNTs4mOA7dYMjcmpVOxYdBoZptqIfiNNZ/t7PnovnCxFc+/+lu
l7a5BOvr/XnV2V45FfcSWklNveLo1PlWd6nddmFPDqpry+GhB6gYMbEXRV/cJnequ1uWa7+1xP/y
2Ni3ZPTGKXcybpt/sxHwQxByoP4SgQbcMAGa+VXxYV2R23nf4MWFLC/QAopCb/+ARork/rvrhldi
lS6L6IA1Rq2gG2MQjp6rdYm24bF7XEcFhFGW9WV267rJ/C4qR/TnLqarQd2bK+G6DCPtinFHuA5Y
U/r6lFkSkrGTIVHqhldCdicbWZwVHrl15bkssmdozj+tuUmeVDe8Era0W+tqzXF9YY/Bj3UFxrsb
+RAN1cof286p6gBhHloTIFYohrYo7G647P43rZmElzQRq+LCaq/k2WajC4+GwwmCPJ/JZD3EzMAc
FRtmcc8aJOfDZezZoaNjxDf8wiZpoWNRb01kg6rhIf9XIWLtAA0NvqCem5HsKMkQby4/L2uWPDb8
bdv1JjXYAUhSXU9MF8KmZB7t4+q25y5wn+4Pr5kEFSsWBkBJeBTh1RfLSfbd1Q6J4c01G0O1AXVY
ABixBIDBUxjZtndoyhGUKNNpQ4HIM3EQ6B6ixDDrejuoBihEluPr0n4Mszka7PzobEG056bjkwbu
4XhKKIcrCsULr8GTulQxUHtXTt1I2r+I74GW+xVZ5GptO1h4v5WTaSOq2Wep2DEBuMowtznShxdc
JGQYodn71K3suRcmvJImhagYsgBytKNYrFt9YU5k3iWBMyS5fKxX1VGhY7Yg2WRRb7zkNljkI5cW
dR4TMI5fH/JdFT9WBlDJsAWqsMvsiKggZREtwjC2xjQqaAwaiMLfeT1dQpnHtAx/QN4rCmj21/1X
10yuihTbltzb9hLDW0OInpEgakWRFrUXk9zEB6vZdxFlXUaJuvIWB3sKeFLUQvRBhl84D6Opn+Nc
hhHw7hFu1003xLdQeKdASW6GfJOnLAHRbwucK5e8+lxRYJDmF6cLDmjNPxWLeymaQxd8sKYtoV2Y
dEHwvIUP1ihVNFlFg3lvORPXrrUvcxCCKtY3bLt1bqAE/o4FnG92Dv5crz4663wEeyEQl3ty3w00
2VeFkc18HS07DN0Lr7AtW7Yo7A3zoXMw5bgsxiWrLF6TC93nD+C/BRVq+cEqvDgsTWyuupdXdtz1
LHoBbBhBn/vyHC5jmoFN7iG7qMgwSqXPelGSSzn1v0f04MVyMbLQat5bRYQFEzrYprEil2Hk12F2
jmNrEuzSVSlUPFjl2Fnv5Ju4hmfg6LNTk4gTO0wFGhimuDqa+lU0bqniwqwq8BtLrvB476+6/r54
PBqy/EHjK5Hsz3bj0a2cL2KYvtKiuQ65Y9htaLxSlQ/Ayr8XnZxwZ9xYL30xHJ1ufPbHb6MIDBGl
s4wSsHYNsHsbTrBMf22yMup/9OzTfafUvbyy4bYXGix+N6IgTH0R7e4WWZV/BQHPGSeJ+P4zdL6p
hG027fu2imK+DAOALCMH6ZpdrI/t51UcGFjTXWCHpbj6XKS4QI7nlbzU/XR86N1VLNhUACYOVj1x
leLFt79IU+lPs8VTYWAuh8OIDv641c659C67rA6s4PHg/aBGp9dMrgoG8/nWTt4Gz7TQTOJyPw5a
sBrs43NomVpsbof5d1ZIFRRmi1DwYc9ReXJBOc6GWEDEiHbf/PIcTN9aarhg10SACgtz26pyHA+5
oRffZBHZ5K/AMQSXxjtVFFjrObsss1xcCwACumSRBsfU7a9VjBfBXkhSYrVXGm0xFPSi/dKdfTRY
difTJuFfN3zP/Gr4jkj5G0QIru5pP7pJmVjJeIS0wpG+ehFU2o/DtY7RGpl0pwfPbv9+7ps90S79
gkNIUVxrHKA7D6SQXTyZBPZ086wsv3TqaeE7DsJt+bx3Q7Ta1y3/8UAoB7569mhGf2/tgLqp63br
eaisPSrWwkSP8O6bY3QlyZUc8iXDQki6jfKybfPBGvjTCJzG/ZfXDa8YhkxtXXYAC6cT0lyJXa7f
+M8r6D4fGl49dVDura594+Lqp+LZ6y+9Kz+2jmkB0Ly8eu7orG1tcacJLkNffGOT880GX5k/O18f
e/lbjn3jkY7tgxdTeiTN5XZgo3ftPREj3RlOTe9m0cBXzxyga+uyyV6AMBkYtIP3w8LCnxbr0jAb
DUgInYFu/7/5Amuw0B9QVTB/Wx5E2yReVjztuenG+t0Uhy+4/f9m+L7rV0+utZfKjY2HMh+nuLbL
h7CLGF3ZnYR9OdpMgAQNvB3npWZnO6fYmfNHKo4YXklxi79sNSUILFDdITtnKGr2h7A1KbbqbKPE
LZ2HsIE2MIFemHWE7GJCHFOXmc5xlJgFgoh74c0wAeDvuZ8fspWfc/LKpKmcovEb9UgxuDxwwhU0
cQMu2p1OnJdgP4e2NGx+3j1tB756qPDRm3tj1wZjGStKtPqRPpo7QJPddcqioM9kXC44xozNiltq
W7SGDbVmStTzRp/vCyRPkai9yn8e2iLt5GDIc7qhb1P1JhJ4HTbCmVx8UU1TF1z8rhAGY+mGVmNY
1pm0RY0YpvYp6LwITceG3Y/GkdQThgx2v+i7zkuncH3esz1aavtbztzIR13gfg7Vvb0SxEzgOisM
wFQ9tEfLcqIhN4nZ6kZW4nd0HWsN8htNbrPHfNsiaYT76Nxfid0ws7k/NhXyGuQtxCyeKlp+W8rm
0fBSArikFmr59orUU/cvXrgdSo/9NYWhYU1/9wwQ+OrZYtv4LFqwa6cSAqCVkM8QmDr3VXWalial
e24gnNI9RrmHA0vMWvboNkD2/wPdBkP5paPfoecceaZ6u8Y/1XNGNuXg3AdyOhUDqBq8MKyjIONf
8qZyDhJNFQ+5qHrUKKY85yMBT7udQ9bCLqfYqripqevdcwzmQoleByeiymHQ9rIWcfDkS2sBH9XX
kZR/dv3xQfQbnnOLkjcJaBn7XPhuj48YRnKq3OYH6+v1cN9CunlQgrjLwzqfptIDNdf+9+L2SVnZ
37xxfiaPRvO/NaI3799UVWt3OGan5c4OUm7HYDBVOTSJQj1Y5B4A8nh58MCj1yePrI07TxsHH9h9
42iShapSJovcG8CPS1LhtGenLn8OpXeqoT16f3jN26sdIxt4H52pC8A2CybYWvQvuWsbAlg3tBLA
a0eamdawue+Vn9xQHPYuMKR9jVHU1pCOtzkb89FLh3JmMW+3jyMOMYdOdoadrSb5qI0hMujJJrce
iqZjcaDl19H+7o+4sffTHUrj902v+wgldtsss0B2gzRdScgck6zIo8nH5Um9tsKwb9A94jY1b9we
3V9lIylyDx95khHxha95AvjcYzseWwlc2o9Z2csJpztb9HE/SPvQSHc/PGYfZQUunWkP6h2Hu1kQ
0Hi5qaj9A2Hl6f7wuilWVuG2CwWSgHDSEUC5BY2qDfs85IBLZGEcoCB3/ym6GVDW4jbrQoAyRpIS
KAQtkJGpAYWZLBPp5/sfAezYfyeYlFu3ixF+Cng+Lnavc4jiQ14ddu9HLoaHHJWpbSLTRmoKeBYc
lU9n4ctjUdifg+0hcG/A1BaRfOkpbzxwL2d+cFqm4ZDJ7ItVme7e3l9dmNof0thymDYO7mWgz9Pd
/ztvtj8D/7dLTU13708xU2mAF7Z39riAUnth/feu6SLIu313xoeudmAeJYbXmtUS8wwPqtprl/MP
/myqEuveXInfcqG0IKuPifWJHVeNmA5ltrvxxD0TiZTuEUoQ855PILBEpp5A2BtL3n4FdXH3hLgz
pdH3lxmmyocJnFIFmopu83s7d4mRQoKabQ8tYkxtIoFyVZjlOZxzskf75Fo8SFjQGlYZjXHURpIK
XK18rRuSMoc8dWUXUXd+2pfakOF0wysLsCClH0gfRzvbDs+7jd69srpsyNSPpDamdox0YYuOMo7q
Ty6LZzJUP2qCjvPwISxbgHbs/6Y2BzcN+dCVJKWDe6pBdzJuwc+wNhVQdMa5/f9mabT3wcmDdSap
BbU+Z3UjZo/HpXys8MkCJWp7VheT9CmMI9irPTTp2KL7nNr09b7xNVlNbRkpy571RY76DyjsXuhS
JxaRf/JOxH5jSpyawFIZf93RGceNgfhdthVkemY7LIIY5WjnwU9QFmB/q8tB9PB+t+8+VEv51IxF
Arz0ucrIl/tW0iyPat9I53hzSGccW8otbJOGzxQ8EXSLnXb6tTU4K3kuRFLuP0tjLrWLpEQhuuAc
Mx60ox2NHpcH4o7zg6MrsVzTcoMIBOYbGqdXvuciLllvwh5pnEntFfFqXCg0PSKZefl4CKrqk9tA
UIRi+o9icEzLjc5CSkS7s+UHQYfDqmhmdsgK3sebV369b35NPKuNIeUMxVYHtF8p2sT/nqT8Mqxo
SimMinc6G90+6k2+yLw5F82Ccxh4ZmoUEL2LsAbQHfTFx/wxjrKAqVTBuIvJl2AbnHStdjuWiI+o
6cf2cN9EGlVqCKD/9xtyaLei+whbXkBVn+H/cZWh7xftOcJDV8oW9fMW5/RcOuRBr1VCfORlWReE
eSl32qfRX5PZ/vv+t+h8SdlX++FmDbhwc1IvsC4umz+1jokjV+NJai9I6YITQIaZl6KukgRWkeze
mOabSddQ40hqQ4jno1POH7FfmTp+rS0Q5OT+M0Rjk2J8iLw5YGpbSEuIxQhHQYVy2oioyhshDyxD
Sc0wr7es83/3t3iAEslUWtQap/l2tPfQKZrW+5juBQQAqi6uQJ4tM2HwWc08q6zClsDucdgnB8xk
23CSBftFbP8h2kd8xu2hb2J6p1VZTVTi8pP3uFYtoejzbJfjZNje6WZa2V5n2+iBeGDB6kPmp8H+
kNfNHjnbcOg2E7mNzjxKRO9ryenWw1ddvwLxC6mjUdJf90NM9/pK8C4eMDbQkqfplhcx2J1TL9u/
TqhSSEf8vv8InR8pUTxSEjYF8nZqB9C426s49H/aG0CeOMKy9qfY/rr/HE1Iq/0i3WRZfpvhU5yq
iec+P41gjALmKXlseGVx9hmdd+n1W7pjgx06zanMy1Rao2Ef//59FlObRpYakoAb1uG0WtuoxHVE
2X9s+j93v41WgY0AbyO8giG0dQ9TQnsBo4WARJqTZmROBrs5TyCg5eCEW7bwIJY2rvPfTWOSo9JN
zO3/NxEYWG3QdoSgBM/mJz56z1tVH0pi4gbUDa8E+DDsAAZAIjiVkp5vnG0rKpzd4n++P++a6KNK
gG9V5UmcoL0UhMy/eS7/HvvdkDt0b64ENhppGS7mBFaJpX8K3TqhVvg3c3MDJFU3vBLbNNhQfHR2
rBB1+Fw4YdxL/syXBxcgtZ2kb327GSVqLkMOvs94BIOMG3EQeoeH+5bXbWXUppIyHMmyOnDTPdhB
c0ajkv2YIMLJhwD1ozZZsq82EFfubrqC1VhMbS2xBnsqMxul1HzL0Ae5YGtJntzBxK+hG/52gnkT
CFY4tRVZMN+Oux872RxAE58Sy1SG0Xiq2lriL+Uwi7Xx0pAOfgL2PHJyB8fE3KNZKdTuksDvQiBg
bS8tp+nDDp7zZgle101CYeCxij9TJc64LMZSzLdQY2tMmB/Po3vMWZXc9yfdFyiRTLk1byyoaNoS
FucFZniAoLJHr7P95/0n6CZYCeghH0TdWrARs8bzCpRz53QfKOkMaVv3AUpAM3v3/WCimOBqTrd5
ObhZlfL5rzAzpWqdCylrNXo6WyCdPUgvsP0138hHZlrfNCOrKK6RZSwUGTYxjS1+lQO52NREbqux
ugrhysoxb8B/h5cOWYrS9SGH8F45mA7OuuGVqHXGrPDFGnrpLguUF4anKkeR0KWGuz/NpKoQrkUW
Ga7mrNukDmnb0mix88+0/yc3rr+6J9w+7E3a6RYGZiOW49Q8L0OEK914zpo/qp0fScbihzxfhXGt
KOX3y3xbhOu8jUTYH4UABRe4A+6Pr3MfJXatYa132eEbWj9com4JWCQLYaj/6mZYCdsOB03H6SyS
yqV95aMTT9b6Otam3ZamQKUSCAvQaPjWCNswt/7JRzcBmdVZkPylm92YFKbFSzfNSuwW3mhhO1F4
6bhVxx20g6OgV9Cnxm1mArRrZkHFdI3NbG25tdE0WKqvIZD/B1a7j92iQSDsv26KJoId8t4IhKXl
T4TPURX0H3MjnbdmFlTkVlnv8+TaxZ6KRZwIKOJDIFraHP1ZQZgQPzBcl2pmQe0UqSbQz1d9R1Mx
voZVLBpIel0skyicxlNVAuHeb62sYQIT4MjI6ubTYoXxXPLjQ1GmgrksBtZID/cUOEJlPGqtXcR7
OZj6XP5Fl79TUVDpgylx+skNgG6DYmSV9nsz4zjOf3v7Hh6lDTGAeq+GU7v1XmTR9XuG8y62xI2I
vaxcj74zs9P979SZUQn43hrR7rR7NF2klVJQqOLUe2Z8OD82vLJOl0tj76U/0TSsRTS4X9vtpbR+
PDa2EuXuSF15o6xLtz6MJy/8jC0GSLDJ5/vDayJcxX1NZMMp3cMUgXYlTFg2zMnki9f7g2vMrjaW
CEbFCsgaYIjb9C3vyHQqSAG9WdceDaqqutdX1urNdTraoLEk5fngeUlu5R5QFyyzTFsw3Sfcwv7N
WupJHoYOwTo0ggHb6vdj3TWvdGlNRTfd+Lf/34wvfL4wG+rKaeFwEM63h2Vaj6UwVdp0w9/s9mb4
CY1aktclkqAIa5z4RxpBkX0/1EFm2ALrZkBZqLuF9kGx2jQdFn51s+bMR1Pzpu7llajFeZPzhYK8
Usohwsn2zKwfpdMZErfuxZWgBZeDPdc9ZhYkbfGIbhvCTAAO3dBKzG4VgdCYhC79WOegMvG8Wfzj
zzM3yblrDKPiuxyyD0XQN0ANz9NJZMMnp3Sj2X9MeZqpBMCWU4lwXIDR2W+aLaIvjl7j5o+lYhXl
1YbMIlmFSRVjfpQgw9mC8bhZJpy7zjRKvG75Umc8kCA8LezY3conB5iERZq6F3TD3/5/E08gXAhG
a3dw9ICmsk/C07C7B7c3KS7phlfCdaVZti9ttaNANB6G0DmNa3vpAvnxoXz8f9CuebGZzVDBsYv5
pW2Kp84G1YXvGnYTmh2XyvW7Wx6aWXPppfack0PfjiTxGJ8+zha3E68dQR3BXGliML7N6DubC1uJ
X9AIB1Ux1Xu6AOEyYz83ePvnHJv51fEeW11sJY6rJpjXjeAkWGQsoTn0nsqHtLkDqmK8qirc7FkA
pVBv9R6z2oK8s7U9FGNUxXaBArgL/B1Z3617J1qcFvvSEC1DgQkt/n6Coyq6a83q3ceZHm8/2tC0
4NBhkVtlOJ3pBldCmLXtvrYo06Rh4yah2x4b2T5oGCV8Jwpi8wy3K+kwEK/4Dsn0skuymQjnQ5CH
pRc9EmdUvbYufJ43BbFQeGrndBC4dF/Zk9ubDk7vV/OpymgodxEAlIzSSlCBMwPKS13SdMCH27RD
dc4i1UHuFeZdiuELbyBn99BX/R9mzZvszEWMA5bYHHLxuQJHzsamw2OjK/sIL5iGkYUdS2nfX7f+
zxE05NQzkbG+n1hpqGwlZpfIvgU9VGoLqAAzQOu7P20IXj/27koqsh0CtjJZs3Qr+YfWmuPS8a4N
N+1B3890VIWr2dvoLlBaAmanDq59Np76ek4ta4vt3n3MY1XQ2swzgL7anqXjnL2iYMeG4HXYHmpa
pCrFcbk4dYbzJeCCwkqCxvs0e8WT9DawWVcPnZKoCluzFi/3WzejaT3N580TEChkZ6swsV1p3EeF
rfVraVWixobLL8c4L7dj7w5JyR+7aqSBkpaC3qmG3kKheqtEjHuC0wjh1RwELw+5pwpbA0sXao4B
7oUaQb8XVfYJvVWXpTXJvOiMo0QuDvmAn6zwHWqzj9KfgevLk85av95/e433q4g1T9r1JBy+pSA5
OqJEFNX1lLhNdw5C9ljuCZT4DbHjDXOoPqWEhCkdCdZj8bRspuOAzkDKNsLp3b71BM7YThU82QXD
tjf72ydWct9AmuFVjNrWgpKjWguGAgtPoWB66LGtYKGpBKWxv0pt3M7uvPdjuaWZIEnpWpEQhYzy
ZXwZZPvtsU+47SjfbKtL6BPmXYeK6dI1H8AYg8WySOyqMMyvZkehUhuHYbMDjQ4wd9fI43CjsYJ8
vanK9e7gzFEPY6TihCwBaALGNnGrYzE/8tIYVymPDnNVNkEFpptOvKze99rE9qF7X9XWYIQp0YEn
rtPU+kfaN27kBdS00OpGv3nRm5l0ncoJOcDU13VKUJYOTFeFt7f7v90+rHFz/jfjytorWNvDGvbW
ouc3qspnGjyz+ihMBNjvhhGecPuiN08A4GIrAmqLa5nNB6c45fTXwJlhfdWZRcmR41gE4JeFWSq7
jcj0JzOpN+kGVjY2QbVTAlxbe+VkQu0U0p674Z5KZw8lKW5rD2KJHiN364A7qvNKO5A6PlIxhbGV
lLi7YJYbGgxeTkeOgUHEHuy1wdjvvznovf47k10bFlvjh+0VmBC7ObTeT8s2vPf75rbVk9UOyFHp
9IO4EvHihteqOzyQAJmtHqhCl3R1GMA/OnA5Wt45LxowciX3B9e9tBKTdMaCXI8wdgMKRT7kSTmb
upLfL/HjxW9z8CZqrGm1tmGFrVH5Dj4F6XjKDoUdlU8r2JtOPBW/huP9r9DN6u3r3jxpgHBwwCe/
vQ7lV+aBwwBUr4ahdQZSonNm07LXNob2EPlbspj4GXWvrARnRUfRDhMYcfr2+X+cXcly3LgS/CJG
ECTB5cqtF6llqeVFngvD9tjgvoLr17/kvIsGIzQi+qKDDmiwUFlYKisraQLuPhUq6rjU8AI8M52t
VWaN5oOhJ2gTb6bkaWyNOShG9KRCI8XSL3ij+9aS/zV15KXR03NWjG1g2MkSpP2WK8Ams52AZF4V
qT7XcIDcrUKzS1Bvqiq3kAwtXkpAmk7rGmyyyzYtcd6yqF9V9UX/1FL/dz/RxTtJviZouLcvjftl
Pbcn8raFBSTvvWCI89I33tBZ+DgqgobEDcTLSTa4BfgKFXby7ZngADI8zndJJeClVoB2Pm5lPk+w
fj05F7hb4JDpHjYZhhaQjdu9aSD5CDEz48+Sf266l/auvBCGFqBsJiNxUF+9N4tuX8vMQCExO0K2
TgFnmb0FOGurARqXg7UdWP7KizUY3eR1TFRHERn0xBsJGgPVvUX2SBRWP2jcHdIQPr+c8Y4X6w/2
tfh2O+LJ/F+AOHd5Z/XgUl6K8ZG6r52p8EfZuAJkTciJrwmB0xjm24LzH9q+rbbirrk73ge4Ei8j
zmyYje5uyWHDqWFiB8KPhEIcMz3cZRPxNsIoa4q0o/UFRx3dflyp4o3i4/OlLlbLoNXY1kPZG3K0
WfLQownTMHQPnGALy956fufxQbyIFMbseF1rYaPxXrf12N5FBbF18cGxWyDtNlLs8I1ZBYYWGSvC
2faEVsm3rS5BlPjiWDb5ig4tEDacDRrMk+s3M9Q0EtX9TDa8ANjNXkojtQ2o05m/Vu269ddN9fYh
8XWxOibP93obvg+d/3BG7+QoG6bIJi2g0+CrZw90ATpB3m7bM7N/clXslaFIQOjo6XqfW6S+cBsF
POmFFH867wedotvLKTGKWAyzjvlQewZkBhnVQ3O0QrdUZQYkVhELYUq9oYRtmHnt/ijZI3ZwXzlt
WeAVS2CQ1mg1gjK5S/9WnzSf+M0XL8hQTnVqwjTywu35tn1kHyHsqrTVp2pY8BFO3aK+9uJWkOe/
i3KJdNv+o+/OsSuHft5YY3dqUbmDMnakT+5JnGDkfbnfjdzQjNd5g5F79sCLV+4oTgJSuwv4NNBz
di7bDRvGC8iWR3J0Q/LUR1CAj/KIhZrid2RuKRyXV9TyLND9g2UKelqb0t/cSRHeJYASe6TYc1Nu
0MPmD0bFX7ZpvtDOjCCVG+cmU/yEbPYCZi1WmVPfY7ee9Oe1+FncRQCydbHMxc4gFamlWNUp+bFo
b43+vKxvt/1coqasU/ffHlOXXCsWDXPWjskLjcmxfXBft8AMqpiFNLz9KxLbi5Uu7uRpNalSPJA1
T0kb81YLkvGwliqOi8TwVEDrZkxJ3ROEeL2MrP603EV+hOEFoCLHZlUsxzHPzRe/MR6n7eW2QWQT
3v//DqepY5XDPGPgxmjPyGUEpXlfRxFQqv89dD7rqebtVyaXTkc06YjqDXuerRLhk81cQCiK3wtj
NOAvvZcFXTMF81yE9xlF3E7x+LEZ+6G6tf/U7GL2X26PK4nlYtXKODWtYVcQlXa4Fdv939WMzAFT
da6TjC5WrDi1yVhZw7c9esUlyaBoRo+u1renLgGOWJ0y9PbqbD3O6VXx2rBPo3Yu9S9zdk/KDByz
/ST8zgvLhKVmPmMtyRqXzotuhDlRNESSuIlYmAKRzMwsbHgha5K/2WhwH1hSXDBkFt///27aPNuW
hSR7NHEeuFXh7fpoTCpZFllAFCtSZqrpTbNidB6PkR7VYRMUB+vViJuYxXclzGB5AaTO2rmMWjbM
s/xVj09sfdLv6x2n/0dXuKjbWd+vjKMx+TV7SHuIYTf+qiLdyFZWQOk6p5vejEDpatmnMU8fSlWB
9j/SeR/cHMVmJmnnGUmzh1vjMH4lofnQbiEEyKPk9dEMzEjnProfDKq+E7IzjVifUqEalQ8JLOUd
DXTTiNs4jd3P+icoh0fzKY1UEVkCYrFYpVjQJYIs+Cw6rcGyOMetNyN70iBNcpfWkq2LvU6mbSr1
dVvxTsbfWm/0yy71s/nr7SAkwZtYrpJSNB5JdVwtTdOOhl5HfjoJoeQe3B5eZh4BzhAl1EpiYhm0
yg0KOy67Q80M33PuC0VinUrCM82ACG1zsdfD2J+mUXHak5lFwHAxmxA2qRCb3eZvy41y78lI4tsm
kWBMFBlu8mnophUJOi1Pw9qoQ7Ko9m/JK4dYmaJPbOxyE7M23UOXP6OZrM+SM/pecUd1l5fNXjgG
4y2YAsqYfVrFSIfOKuE4iYS9Ltai5E6eW24DT0lP7gHtfM/83Jx6vwhZqCp5lCyqWJECob6O9yuc
JWU/quIw9G+Dqh2xLN6I5ShNqultxoCj4ivaHbPjniiZgqHxoQEWGH4Wq6pCJYgSC1JqK98yUGHW
B489tNkn4n2riO8wlfqHxIXEipQRnaC8dfPWB62rr4v5O9lYYGv5g567vgdxltsYkK3E7l3vdvlm
ZXmX7hhYiHNooH8HEeZDd5+An62LhSk8yTOUqsGX2PATHQR8Bxdb1aVKNnXhjEwanrVDo2MLpvHa
wDkZ6pinQpGVlcDLEDZgrW4Wo6rxgshG0zcdNIRc7rt9i81LwM1au4lio0rKb25lf/aa5ttdiynW
mHgmFL8MC1FnRnpI43Wwouyu6Zfw9vD7ZfWDg4NYZZIOHKWmMxy+N6qQml8T8jCXa7jliV8v0eo4
iq1KsrCisrDJeheWn5GzJi8FDYfhnKqGloBKlBNGxeCKHr9oqgPCeoZGbuPkz84hwQuuUj5GlvH6
5///gpSlVRlkSC/NnzmyAuLnIf9ph/ObFc8hC/Y4yhQLLlsRAb2bVs1TVeL8n3D6yTTHL0mF8jLT
7sLGMEKImkVzqmptIlsVYSPOWcKrZQeEkS5+n5Fw4RwUMZW8kgRvosbwXLIStBCgom8+8Q1/Fc4k
M5GAY2/Q0ynL8JRZkc/IfJ2S9kvSXEiNPpFT4KT3Hd5EnWF9mVIPTK3mkhSvLTKPyDrcJTFvQ2zw
3xG6IA31MgevLjN9BSMs4uldAj4YWXiUIknbrt2K61GdHhzrMhX3GUOsPEEP3TKpZzwvoh600plP
ITKc/rodgyRuIkoLJ24zexQJ64e1alO/wGHcz43h5+3B/xHk/iDCieQnB0I0IxKa7sFpPmflKddn
fzL+5vmXdfnO0VWSVrmfT1+S5IuXF76Rf2ktxZOyJDCJpChaDMnMW5xaRjsJXP3o6l9T48BBnlM6
kgQJYlEKt3unQNeLPTuu1WGLPvMeIc+oRX1t+u6Uo1vqmpXRbUvKlknYm8fGSPKiR/bQWfAFvf22
OOjbeN/YAqJbZ+xw18AtrEGTDQZpq9N94woH6tzxUlZZWALkg0J928IlVwDiQ2ugBEWAsLnkhTcQ
Z30YdRaaVhl2uDzenvTHx12MLYB4qE1qLf1+3O194+AerGg5up/n0a8erbg/JIEqVyP7iN1z321r
S7s/bUFy+8Kr2k9cO7YMFS3ow60F37CfsN8NnercsidIu11Y+zcYLnjZg/agOStMJJv4/qvvRh/Q
En7UQGq8jNVrD82T7r6ml5j3/ovvRoY2csszD6fbuvbmIEGJul85jsId94//TyzC4MJ+6zJmtSB6
1xeNnyb+O+tP0MTUeldhFdnwxr/nXiYUfbEGBFKnaf2tPXoa9Vs9cmbF+Vm2pgJKud6ZbuahY5hT
6j7xsoijeswuVKU5suEFsG7c4mADL8hQtpfavgzDW6mqDfz4bRJFXQJcGUsXjSGTddk+8bA/DQda
+dtLcdrx5JwqxYOJ5AtEYhSUNtZhybbmYiXeFHAP5UMG61EhaxhzqAgOEtcXCVEOmOTFuuCKZL5y
M9ig2BrUYQLyFS3DYQy0Qxmhw7TCYT8++MJuAow7NjhDu/8aYVF5Qrwf/BK/lsRz7KRB+XUNeZBG
quu3zH77/9+Br6/myrYcBA3davyZzl+6Wkdz9PH1tu1kphOw3S06mdB/p7k0zhq2yKF19l0ZGNhJ
QLapVRBTh1Dchc1WODhFkPf3XC0xsgDq2tSzybYBarpiwl0b2IPipiGztgDn1lmSZXb3B62E+0VZ
+tbW+8z7fp+xBTRzB6lLyLfCc/T0cdPNb1xvj7eHlkxc5ElllaM3s41ryzR9W8tTCXWBmik8XuIj
IkfKSDU6Ggvif9f3b6mXTYFVWZsiQMsGF/bb0bTdvjYzXClce4wtmhuf+mpRUdNk5waRIZW2a5nS
ge+3VMjW4pWsCoqAnZrHNazCLLwTpSJhatTrlvcEl+EEIohMM/2Jhly1x8hMJGB0blNC+IJvGJIy
HBsWEC+6z2sEiFJzoZO1s/2teYBk54LuVQs6HAWeOakuph+e+FHZK2AV1T4Q4esz75DyozYio44O
sImRwTuLIFO9NUl2eUeArbMNNviBOESQPhmDdiD2Ycv7+riu/U83y5Ln+8wl4LfcjKGmFAux1J+w
DJw+LEtwe2iJmf5DoWJZYScElBjXpFFvz09lbobLap9MJ0OvuOm++CbSqTDwTNoC4X6mD1URzsO5
VYV7yRqIZKp+K6AQTpHqzOw1tCh7snu0qDG8wUcDPyu8bSYJFERNYXNp2gkteXG5y1sUNHSRR1VM
M9nQwkbLvTE10b4B+QCeHCa6vU73vUBQTyRSda7TZW024U0pP7VW3BUKp5FNWYCvkfbaPPMR/ohq
gHVjJ621Xu8ztADb2dOTjWewhjWUPnProE1/3x5ZslOJ1Cm9SrShmlDy0pUPFRq3ZUEz/rlvaAGf
3M7KiXF4x0jtozX/SGbzE1c9XUiMLfKmpo7VBVlhkREa1kZfhm2nut1KTCLSptBBHALoNV6S0KLk
qC1pWGnu2+Ld1XiYeiJhyoSwt5mseXNxd/n29gfljj+UL7dtvt8WPri/iWwpWsHqntPtr2vLD1Kk
g5/k6FFFXX/qtoesxxstqpF8bVY13JWdv0UeldcXCWRHSry7ndm1HIPuqxUMaAttQ7fRb/qwORlh
EQ/3Hazo7g7vzt/uBvGRJrUAhGQNaF1+LY01su1FYT7Z0gsQ5u2WpWiAiTpE+pBwqDUd+F2Silh2
AcLTgLnbFCtTbs85xfzPVEVlk66BsOFuRdZbPMfYbuEXX43z3gLc4b59KjJ/xhUsSI8tLpGe4sAv
s5IAbL0v1wJVcvgU48/mfveqg8Xvu5+KjCubaqgDM7C+Ez9OPZgC7ePm/b6NDUnIEAlXHrc12tIe
8ZmSoC1I5FRDdHtoiUVEttU0jaWd2YiihKO2AJKcDO8PiV4qdhbZ8MIdNyMGGtJrwJhJbLTjjoti
8jtPcZ+QhAxRCbhgTWMgM4HTGlq9Ji0/VrR56a0p1O3yp62nh7Ha89hgWNy2leRsJZKwDKZv7aDh
ZOK0n3v+OpQ/B4+hhdunfFapUMlWWoBxRUuWoEgUn2TnfmL+Sqhi7rKBBRBrmzOVY4GT7WSkwZ6O
mlpVOZxsjQUMM261loeibWAYR/J1gbZ+HTrG5/uMLkC2zrN+SpDTv2h6GizlEnvm8kJ66HBrW2Tw
7b7wLNKudJB1qWW1qGxwjqn1iSWfSlORq5CYXmRa0Qpik8aCoDNoz5b7KVUdlGXj7m76bkfpid2D
GVLsxS8WiXLqknhedNUxdn8Q/2A/FvlVegntgLkn7gGnt8DZ0hd9+tZzFhGT+HQhQdmpMqUSWJm7
X737DlpXZqvv0a0i42/a8cDVSpz337K0fmqMWvHAKrPW/v93v8KyZlf2RNM/D5J6hZt97opeQf2U
fYAAWrMqs3S0EOSm4Vw5ceL0/kCRLmriQVfVjsumL+AXuqPTSDUc/elwRlPExLxvRxSZVxWtNg9d
njB3dl2Gg9nkftUrYo4kMJgCdEveFV3Ha1xX9Iu2PNoJdAGfb0cFiTlE0hUyj8jWTwj964zEolmc
qLLLt2TWItmqsfO8mDeEM5R/hejB9NOb6Uu/ZYpN62M+KRSfBNjqecIamuOyNb9AHy6isfatCxh0
BkL9lJY+j7SDccyKQFkJLblQi8QrRlcTDeiwpyzr8nsY0L2txQ+X7hEkjvi+5RAgbG5NNc1rji2g
fVjqPtCV9HvZ5AXYGs5Qcq/fjz76N9f45bmvZvFUItF8e+Kydz2RcbXlg1bmJKn+IVbTeK+1bh+c
oI+GUxUnkergKf0dAb94EbCWti/B97zsScfsxT5tV3IAyS5qD9rnRYELWTJG5GHVSE8NKWV4QPyy
xOxYx9Nx+D6EW1RG61HVhVoGEQHYzrwNOaIGFoV87Y3Ial68WbEPS4AtcrJquqG904xnXAfCDR1N
o6y7iyNOPZGPZWaGswwZht6yyNJiQ/U2LLGGyL/KCpqaE8NrQZ43j+gQdiRrFwEFCmxJEPAfDtaU
U6tYYGw+RJX9vFG0ddKeunuP6P9czd5tjGWNplTa/nY7etljb3/1LJinVIlAyWYv4LdAqKtzA5Qr
Oz9a0zHLJ3+AUI6haoQoM76w904lGJMppP4vW52HeIkkUwsR4eh2dJA5owDaFO8DnbcX6bL2GXzk
iSluRZIDg9jFXSs8x+l3kDrkq12/1tabxvE6poW1rdjWJVcjkWBF0OHF7DwQStwm9nCkXSYSp04W
t3PUEf3RnND+1ZkVW5pkjUXKFc+MvsgzrbrUzmnzCugY/qUbf6zm7fYqSJZY5F0tlC0VVJEROscW
4rN64Y92FyTznQ9yIv+qHkf0Is6xGpalnxJdC7pc9SAnWWiRflWjzaudFl51SbommLZwWy86+1E2
UccVAV/ioiIFa5pnN7UTt9ovFzouF6riyI+5XdB2FIDrUlr1aMi2byQO9HHPbaw95T+N0W8e9ZhE
+nF40BRPJ7JvEDAMJXl7pLRuLoXjRKTrjngnVu3vEiCI2r9dYq9lgnwU2PneJ68PrS+E+3tKv4/m
sHlcou5T+YUG09cuTqM744YoAZy2fEF7MYJkIV5IO3A+Ucuu+CCZrYStl+49wKYB55XCMw8TGhEk
tQLFH8PMFVlXoONkhpuAJ5aQIRrMLkwgyt6jNcI9KHZF4pXm5c24pBh+mc0HpMczn5YndGhV4EA2
e+FU3bhJnToJ1tmqqoNB05hp3bOXW4oY9HGIg4Ljv2+P9Vpq44yX+8tcP3vd59b97rS575aKqh3J
sc0V5aqsqrYtPEBg+gckl4MB+gHOF3K24xYJSL+563DligSsCeTnqQKb8eIUyRBbE9KnqTcXh9sr
/LFruiIDq4S/mE63YXTL9iH4EVoo47k9tGx1DcH8LQfzf0Ec5Tg/kO2hxStTM8e3B5fNW3i/0mY0
06sZPLMyi7jC4/mGtpP3DS2gtZiqavQmDF33p948KXn5EnuIlCuOxhsadkIUCXrnNAtb41iqRIok
NxVXJFpl+WY0moUIA6muMbL/OEcWeVHR+PoYEFxWxuOgeJKRfYWA2a4d0KSpwC/pph7aUx0k+ZUk
Cl+XQUqkV61WUdeZjdHzRxCU4+2Ihp9fKuR00igJVIiSfcL+/3eHZ16XEC1y9g2+/6mP3wvjMVdl
TmVD7+76buhRa/KUQrzskm7PrRFl7WdHxZGXDS1uuFWX1xXDhmsMV2gSm8O1yRRgkg0tIHUhPbeS
ficGVH9GjUEP88pVmjmSICzK4bZz62Yj3y9w9rEoIhdNxCzd9/jn22CVTV0AazNTRBfXrPDS3KMK
lvrT0AetsqWdZPYis2qalwXtIzF7UrJg3oIxR7Kl+bT2d52i3P+wq+qcj32PY3KGy8r86qlaSEvM
IipQLZWuDTN6s16I8fdSBK37WnqKe5Bs6N1U71y8RkVtmZSYclHQB1RA/K5Y+YiUlMIiMovvP/tu
eJ6RnFIHb6bFmMVo8+qOL2gsFRWZqkhYsnOI8lPaRMZ82895THvm9ZOlSk3L7CLgUxvylaJHGALj
agSF97WfuG9QxWu1bNICQnHvTLVtwvumRSfIh2hxqg/hHQhyzX9C8TuDV+jLljN3dc+zi+bQLjaM
3kVxvDsO8e0f+HDu+AFhqx7qsUxb03LO1YIXUjQVTUDeycfo9ugfmh2jiwHAbZAhaG3n7GwkrMft
kPfkMNuq/sCSyYvX5LJqSg0Cdw7eERz0Q+hGglPSXZdY1xQvyf22oTFOO7norUhyv3S2X7N1F9kL
Ywv7NBKHk9l6s/Mt8Xg8GW5swz4r8qt3mV28JHPUq6OtjO6ioXXysGpfc2s992t7T4zB5IUgsFkG
b+t8c8+OzoOZNnGaLhHK3O4cfl/sdy6/2o3eNw6GH0fuzwYE/tMpzFhxz6UMsxciActTrUIC20Xr
mioiXgJd4jxsxuk+wIq344J1uc3qxT2nlnMwquK5z8Z4GVQvox8GYMxegKudm3pRtjlmn0G3muna
cdjQE31tTe+iERVlWYYrAbZFy1mxeKV7zvPRPK5DgX50g10ojvAff4MhXospKSa21Qb8Z+7Iwf5B
miXzyxQsCT3JVJrqsh9x/+1FQze7rZeWzrdxpb9Lk4daiuvliOJU9OtUwGxH638Suq4hSjmzTeO8
Y6N7tmurDU3Us43j+NBx99Gdm7/08a5ndvzO/o3vEDEv5lRbBpaj69viG8trhx14slqVIkrvNvno
OwRAz/3YJc3QueeEzlHujkE61bHZ9KjX+IO2cn5JVX2/P3YsQ7wuj8wxR7bCYpSaQ6BBdDZYVMiT
9BRHR59/m6lsu8JM6949W4zE7naetPmtLjqfkiy0rczvux9kXT6Pa6m4EMnsJuz7Tl5stl6XzlGr
3YDaV33Ug3r9Scrf1vKA4uT4djSXGU3A/NZim4MQD1gUtArL2g4G775mMJBH+bfJyJTMq2FW5rXb
DksJ6vf8UqWKU9HHe78h3qi10daIXTTmleqWF4Ntnp0Y9yBD4o4/7zKMeK/eTJBAmI1faLvqWO1C
ANuP+0YW9uc0Q0fZLSnM61C5cZ3xsJsUJ+gPX09dQ7xDWwUv0NW6NK/Tav8sqw2PGO4pA7lw2ai/
ecZ1ad1vedH+vv0hEhcVpZ1REQ5hOw8fMraFT2hkoGp4rX6M6GmX9K8a6RQxXeKjos5zQ4g39Bk+
y51DxzwUKpKVDNRiqVJv51PnaUZyZliFJpsPQzP4rNv8uf5ScXpMFhoW5fdKRYOQGUzAdFK1LIfj
JmcXvSFWLw/n/BccDZvrdxvqKkaRKs4hMosJqGaOtRoblCSv6NeZ+TiyZf5UqGRfP2aBws0EYKdZ
Sst2H50WsUmP3vaTumhPWZz7qXqY+WOR//TsJ5NnPrYRfyCvefnNcMnLba+TbIzixXwZJ4+irbdz
7Ofuqdc+rVZ2WJvq2OmhyxWeLQkv4uXcGYbMsbPZus4DqMZPefNsNopUn2xoAf0cL3gWaJXWtaMP
jRGj47lxX/8wQyx6ygyDpHOxWteCPybTqaz/tpSSdhKPEiud0i0pC3Tzsq6acyqcr0wlmC05Sol3
8nnxhoI6o3Ut+XnVDjRy7ECVFJPNWdizbYdNns0d64qmLyBQZkgAKGWkdsh+cKwR65sSve70HkC4
po955ren8bActyfe+0bMg/pw32XLECuceF6WlTHCEdH0uFoPZf3Ac8Vm8fHLsWs4AoxJmhGbjfiE
+m0vBB4P1WFhfva4xla8k2lUpfUSjxdrnDx3naqWLPB4VoVGvV6GNg/MylI8S0tWWaxtSo0e5Tup
bV2JVcZLWZ9brrqMykwkFjflydija+QGD/prDfpTHafh5JcP8y/tsFtIxVSWgEAsb4JYWGaSmtGr
k0NksfDp/OgSw9cqxYlDNv6+Mu/O+KQ1NcfSLOvKzRylrccFheqr8VhOipAsW+F9ad6ND0ZH5rY6
Ag9d4sKIOy22u8PtaC9bXQHDroY3mHxAfCgIOw/m9tKnrSISy4YWduOWWeVENAzdbdAGObQqfoVs
XGHz3aDulNU5xh1sLOHRbRSO/nGKxDVsAbArRadpD/qzV/PTGGXH7rAxXyt851BHe8Sxv9w2ucRb
xIqnvLd5yne7OCjWGlB87oWL+WrZn28P/7ECn4syi397C0qCwGlpMnrlcfKPoAc/Q6AFCnyz7wa3
f0OyBGLpE0u7CeoSABRn5DNDXu/gdlob3x5c4u1i6RPDU29hUMRktD70XD/Nj5UW3h5aZnoBqH2m
4WEk2V0n++ZsYduaPgPBerneHl42891c73C6TcOcNCMcaEq/5Dwo68XvDEWMkZlcAGrRQUVAy0yE
yoE2KMmy6tDTVCxc2eACVI11WppkhxRHQYrtdIGh0iWVWVwAq1vQYhxmAky1F9qerQEFLxTsfBUv
X2ZyAbOJXZi8H3HcM9fY0ywM/snKFTQEydhiDRMv6gWaGgi7dvNESLTVz/2siOgSs4glTJnWZfa8
wMczMMy1NCorFJn+Ql7mtiPKQplYx5RlC9rSrFjQtj+2J+jnh0Wg/aZrgHfNsD2omD3S39m/773H
E4ttOoWJ2Fft1YzHg/V9/E5eusedEjXeJfiJqjEBtkbiuFVa4pigkUdiRHP2RdmsQuL5YhETaROT
NyYOTx7aAU8vVf96ewVk4wpwHcsqNxLkZq7p+LZVVUiSO0/dona0wd0WHcJgjApvfIiNqtdp2YwF
pNZQ3Bq6/aaQVOGmH0ZVHybZuAJCx56uU9cDoTU7sOzBUs1Xgk6xRIlNC83pROEU7MvEz3aCaljV
FVw2trCFsk6jLDFxoLOzPPV7naA9iqWHfecozhqyHxBuqS43iqbZJz80z0R7o0OsbAQrG1qEZE4y
PnJ4Xt0foQFt5mfjzsOiWJqE3q9rq5sI5nWdHOhK3tBhS/GiIpv17j3vAkkyO8Uyt/DqOT8WY1iS
80qi21CUDS1AUetRGF83uMBYyTcXRDuv/WpNv26PLXFuUQSarTZbaI1re+G12OuBnF5FbZRsEWIp
0pbbljXZWMdKPxrOozFDwDcJV1slZio7J4r1SCybTUjoI/RpRlDve0TMDj319Xiv81YpuMiueGJp
EvCj2xDbxcKek0MbLw/m5idH25/DOpqP5Dn5fddKiHVKLuvQK3BB+MqN0DFOzl0yl64h1iflNi3y
vsNOvQ3R5oVK0rvEK8UypImZDcsNeI5Fzl0T697Fy1QvD5LHE1H8uePLYPcb5jzFJDbD5rD1ge1v
QY2il+ahfLttcdkXCJDFA/5YruiQcE2dE0l8rX80VARHCazEMqTKsak+OIDsaDZPFU0ebO3n7UnL
RhZOumR1C49YcEfLDVLroKx6+ZggDj8Rtk/QYWtrrGBz62K/GMHgmw/FJXnsfm0QSusP7NP2/fYX
yJ6HRQVo186dZBhw5tIPW7x3A9K8MPk8MX8I53Dn85E5gG5qf1frUNcQa5A6l/KuGRzravAcIt/u
pXe78Pa3SFZDrEECK1avTRursVaHzIhdGt0eV+KaYg2SMXrcqzT4T6N/Tv5kSFzlhWJoSQ5IrD9i
A0qaRtchVzcrPy9NGid1REeyBH3+5HWFv5XRwGYFkiV7gFiM1A+VzrN9qav6YHPXn5cnlLpOfRLc
tpPkrf8fZ36365bZrDEQ0bG0yXOSPbe2GTv6Z0JMaBszxRrLfkPYfjeuMydj+IZGf0Hqh7mLz6xf
YJ70SGrc/gyZmQRQV5VGtcV2yXXdLqV1QhY87At/ylSfIHMnAdt9kc4Z44jVZHlqu3Drfhaqg6Ds
BiWyrMDPYOPGPHJt8TQZ0Ng8It0y+iNqFBE1Qut620QSpIlsq9qweqdZcb4iVlL+GG13eNYSa1b4
kWQBRLoV6dIahbwIEf30DVyiCa3C8YjQqRo0yyYvnpYXvGjXBdY3wz7W/LWlKjaLZGFFrpXrgVI8
5zhjGTqNkz/eaJ7m7edti8tssv/mO2x5ZkqLtEZsq9BluwpM/mfQzmRQJOhlJtn//270nbIMo+BW
RbcnqpMIfTkVAU5mExGvFDdB2xuwreeP43yiy1+lskPhDsgPsjoiwUpHCs0YLSwkuCmf9nLcJOzC
BUIWqMetD6obsiQNLPKstmRcqm5/xyW1FyNtSttoQtd6p3NBBQjIfLi9wDJDCRfbLtOHvtkQFdLl
wRv+WOiXp1Jn+DhmEpFlBca1uU3A5xUlhK4bjbV5rIY60hcepuNdXW5d8p8SJH2E2OeE+ed0Diw3
Obl2pvChj72TiOSqFM2INs9ixtWryGVmpRtbdm7Ft+3+MbCIyKhaurZmdQvjMO8JDUh8Bgni5a+U
Of7t8WWT39f7HbSWpNtvLPuTZZ9/JhNd/ZKUqogjG1zAbWp6mZf0M/nbhupziOws6AP6du/oAnZN
kMG01DTJ3649uIHdueguNqnyOR/7O/F2UL+zC3bAeihQfX3VnYme0zXXQJnz+AVPpFl4n+mFjTZf
2sK1UywtLnH2eBpVdSkyq4tQ1fMx2brSuGZ2qFnxoCoSlLiiSJPqTIdtLPNgknzwqeGPqGVY3MBT
taSXzFskSY19TWxzpu65qUdk6PouoAYON3cZW5R3bvlc9EtVgLXkNXlodty5eKxV7dkfC3u4RCRL
NSVxOoshR4R3ueP/s7va1Q3d0LwmxzEkkXGks6/aWiTO+R+ulJfxxMngnA6Eu0ajPbLJiq0ye75t
K9lC7wv0zvdLw2iafNHxisFt8BE7f2iS1EdZwrFh7K7DPhHZUqM2tL1u4BMytAJcOK5xS9AuYXNX
RQwWRMAvKpgn1kLC6GzS6oeW8NnPq0Yh6iQzvwBcRBvLrdye/L2icDY2kpQF4zYbsb12tiIs/4+z
K2muVGeWv4gIxMwWzmy7u+2e7u0N0SMSIEBMAn79S+7b+FNbRxFsHWGhU6oqlaSsTM1NElFhUcJ2
m6i0UfKQ/55nK4AFwnR93lyJn+KDiWBC81NU/FOY59xZZnxmY9YFfW8kjjn5fN+NNPGs4p5I1kWQ
WMJ5a4s4mYVX29l3y0nUviTeO5kTzzNefKBAXl+ZC1h28WXftLeoeOX93Mog3RAtxUNR4Cg9gI44
CZvGMLjO3tvfXw3u2MCZZQQ1uAiCSxZmD91SnL3elId0Jlcid55CeyAUx89wad7nDfnpFOzTfbNo
kkKo7LYt3r1Rgzu4/EWkZn96OiRDjl65XYrJEVExUCSiI95OkBDq4GfegjLkdH/eOpMowVr5zliD
oH6rLkFvJb9GuxiuMGFlmw1zn1rlVjlNrEjR1LPST/70/f6kNcZWUU4yGO2+BePxS5uPh8w5+WJM
l+LzuouWLiIqzCmfnMJ2oSPysjJOgK+1m4OcBkN61E1eOcDGJWg6YvT8PxCvRJtZ67TBnFSzsI6+
J0mBgoFZ+1KMinUKujkmMkeK6YJrjybioDQRn+p+hBKoZbaG7RgGxUPvB9fAsl9smxyA+ziNzNQz
r/uEEqz2IKu683D2dIt4eOkj2pywbb10PB4uZTB2h/u+pAmAQAnctRzGpo4qvL71P9rqj7HbVzeu
ssPODdLYVLvFQy7r4ri64ss028Fl36SVqG3hnlZkF8VDGy4RfWybsKG/Cn9tya4rBaI+hY8Wr8KA
cOyvS4DOjvVIisGwd2vWVZVSzn3mBDUQrg9tiY4zJj5EPv0XHbqHMrdMVO+ab6joLYeVFqFBA8fv
DsHyj2f/cUhKrH3dFkRFbVk8qGJnagGR8dIQZUGx3GhtQMpptkAVsQUutFpapdie3h9oc4WIvTAh
QXRDK5nHH6kN3n7sIX35UU4VHlafJPMNy6obfFuKV1t3wAeeWxLzHuhnFiYznvba7tt9d9eNvf39
1dhrm8m2c7GcFn8f8ZeZnyfLEEm6oZUsY6H1Cx1ZHU5t2UeWtweHx+hV3Dm4kltAJVVjo4KfTC10
1b+T+B0d9gWoyjy95mXhuk0JD4/602jZT4wFx/vW1mQuX0kuEr2+VV0jI07FYzOf9tHcRMRXKoLF
4cz1G3jIMlpgz/GuQ0wS3g8GGIUm5lWEli2yVRYhLFLl5xq9ELyxEr/7ElSDwS4aV1FxWuhl9erY
xate6Y3Lj2jK6bsQrOw/+tyKP943ve4TSoTKdokG0tS484gIWmXH61qAZp2bLkM1K+spMYpGKIY4
RRwV2VPlfsMr1b5pbz/nVXxy6gxLsKKkqZbBS3grq8RpqZPiUnQXjWZEVKSTYPUYORY2pNK52eEX
3993mPcUZ5/q0aarXeAwH3+NfjdEJnN5leXzfcPofFJx+S4P6ryqMevBWlOH9GmZe0NS0+qBteHL
rm+o2KeAu8IJJHzGrmjSVA8O+xDxJplMTTSazi0ou//v6nbugoYGEEi9tDxPl/o8Tv/avn9ltZu6
02chjh54Fwufne//Ho2TukoMTOifq9sodF+c9TiOF2KiAdCshcravK4+ycoudl9C7xhlv9u1Sklw
4t1sSA+68ZUgsNa5rVi/mYk9CvK0DmtiO6lj2kt0Ztn+/irGLCoz4gw1ffAGMKvb6O1I5mzZl3dc
ZaOqFht8aQ78dLSvdftxHI6NqXtUN2+lDq5Kp/UyICtfYoluoxYqBpyn9z1Fky3/QkV5zF9oteWE
tT1Q6T41QZVOHj3dH143cyV4wePqV4WNQtUppu+jG08nN2qjfV6uQqG6rocOl2u5L3Q9BfRd4+2r
C1Tok29XIl+iunyww/qyljgmBZbrHO5bRAMTIyoAagxzJxASs4Yw8bUGmGjmSf6IKvWwXCASfv8r
GruraCgmmz4HGxBO91klvvEyZu/iiEz7VlXFQ5Uo8LCVNOVDXnkfIUK+Qu193iWFibah7Se9ClLo
Vkl0S24F3/Sw2od16JO2P1XWr32WUcJ0chYcKTmGd+I8ZY51mRwTP43O6EqY9kNeCOH47guz8pTW
7AD6c8PJQANrICocKq+p1YWE4o5pihNrAQiKt/861csQABoA2d0aCrDh84IeVjCupxTCFPfNpckP
KjjKzqCJ0AXI+GP9O1xfut5N1nzfUqhAKBd6p3ZT4l0Z79h2kzi49H6GYpF82TF1H+Ks/+tIXOY9
XV0wG9vMKxNvWFLmyYuTR4aK7c3lxvjKZjUIzxZ8AjkbLexjPAePfmcSvNMNvf39VQzEYyRl64Pr
sJ7CX4vwRnR5T5/um+Xte3/M+68IYBt/CZjrvKfx6AIgw9P83B7XNEuGlJ1MWKg3PQefUaLBChY6
jLKE+fvHuXxes6/xaCgJdUMrBeda045HNn5BVt5GIJAd51DN/9w3j25sZccKRs7YBBjdU1u/H6Yv
Y3wuTCj4N6sb31NRCGBqtboe10JPWfxRRl9C6JmQ8lqDCu7+1Lfq7i80CMZXisyMTlWN+qx5mqPy
TLLs0Dj+dbLBZVnkD6tnH+9/RvczlOLSibrYCzcGR9nhqfO83VJ4WeKamBXfXgBPhSPk0KinFeA4
T2Iol8TKv7WFiJOi34WMh5W2776KrQha8bY9Lhzc1R+CRoDVOw1yYliCzdRvLYESuH0UrpWwsMTN
0hzHaDpLL3wgMr5ysR7yTpz8vjrcX4ZtyLc+pYSxXc8dDW0KXlE5W8nKZHEYYxAn7Btdid5qacg8
UoxeECtdPOfa1CaxaN3ElejF2ybjNLOqJ6clf3zGwPkcBzuNokTv6ORcik24A0yOwWeCi7rPdmVa
XM3EVXRCiR5wgpcHDlrUyE4rh9cXSxIT25/G71VsAkFlQmuS8ye/iD+HvSiSqf5jc5OOtm7yStSi
+GNZLcEVK9CMc5w81z3iTGqomDWZR8UmTA2oeX2f8KduKR89i9xoFr7rnSZlQFe1pq9odi5PBSWE
/iqzAF0hoDGObvzYnPsimZ/nlACJX59Jm9iGrV23FpsRX+WImgdONfn40Np+IuMvVx5603WGbmgl
bItIxJnYeGMD8onXOKB/mEyYDd0SKzGL97CK+BJblze/L6NjkBn6NnXjKgErc4cETQhrZKCOKEV1
xGIb2pR0Qyvxmoe4AvRaTLnqn9qwT+t9havvqbCDSvrVEBYDfIWSM/TjEzvILzCPIT/qfFGFHthj
CT3JTRmCPo7HTbHZStsH/2k8eKcS6AmTLr3GQCoMYYikKKuVoRxxvsjxX9EZbnq181eqYxHaTil6
zL8/zgcL63qkJ/dd8HH4AsXgc/F7ebm/kWj8XSVicWuA+QOvgHqD9a342bVD0vcGgM/bt2pY481o
r8K0HAJA4QdsUiDTPZSX/NZe7JN7ZCdxuT95nfWVYKW2mLIhgphSNFTRwyKcPmmWwj3eH11nGiVe
nVYAYhVLSKNUWcIgLtJViQgNQatJySoTy4SNyWObIOhisTaljXto7fZTTGkS5DlNQuNZRfcrlBCO
4mGsehog90dVwodHsYAI09S4pBn8L5SCzAeXEojfUPGpq565eFobg2NqylgVoGAPbuC48wTSd3Z0
nI9O87ziibYzcbFoXEelYgG/AMuzEFtin03nuFjPrDXkTE2NqSISJMR04jxbwZjc/dNm59B/8p0r
hcKLZEcA0gwJTmeebUVexZbHIzzQEixrAyo8nyVBsSYObn3b8y7nV8WmyywWLl9RTM3Lu1z+2/E+
KcSet07f+wuPgB2lmccQJf5yHIc+Hb6BE9dglzf7lTC2ErRTV89z63j8aYre4412wy4S+Wj1gJNW
4LC/+TvPQaoAdb4O0sbtIerBuUsKkkghk8k57bO+ErSMiqHJB2iNtsw6DsF6y2fxFI+VwUU1zqM+
7pO5xNskSAaeKvD5ee9wYE+D6imzXcMiaIJLfeCn0H0KPALnCYc4GfiQFu3LLsOoTCwNWKuHcMGl
Di5gDpxUtyp+sAPT8USTlFUqFr9Hg5hnQSYV6IGs+OGC10gAWNh676LW9Iai+4YSuK3w5q4ttmsp
x0rpGj6GZLm5Ij87BU9ZLQwFhG4Jtr+/yg+ce7QlwkcWqk6r/bmQn/YtgLLlDrTN+8CF6/DtheYd
1LykNMBCdFNWQjezQ+7h9QFry1niCu8cFOSwb9ZKiUwhIAI4znZcDvmHOZhwkRYLP3GBDTze/4Ju
8krExiWIpbMKWT/IwZaXIdlUNDbUCppwfePZn5fQfv5/w0RrKkMv5S06kA3HQ80urr76W4KEtT3B
8E15DGmWdE0K3aT0vmF0g29x8MoR3TGeLc6golZ69jNt//Vc8csGduH+6JrNVn3uZ7knhb0gC1uV
cwym7wSubqctWp8i71gX+zZDlZClxjVvhwsXFAvFFyK/CZpMRqCVrtJXcWgkW/KhY7iIzT5nT/+R
wp2cD/bH6ot32joiy6/3LaVxUBWTVjJ7rAE1RghYP2YhCwjUElMxoltjJXKJPcs46pFsouVKyYdq
fml2tYRAg1mJ3NH3KkIpfDOe66sVtIdxNN3H6mathGwnp4Ys23ncsr617tEH6yyuHe9bWxOyKmKh
dlaPzQRliM9RAtLjHFbniTzTXZgu31MBCz0XI50H7LDMry+jX3108iYJhKkhT2MaFaBQdQ4pbYkr
BWyHp6UME0KjU1d6hnSs8UUVpzAuZTdJhmSJI3oCgJRlSge6gbff8yrZOCKkdsww77aZzzXpDr3/
6/6CarZtd/viq5HrStJAbu8OeR8Oj0FRoreSfo8rOidhS7sDgbbi/S/pfoOywzbeuDZWg2OnF7HF
Ofjc6j+vNI5NFGK68ZVgzdqoa7tOQMyMl32S9SNLxPrx/tx1fqNEKzZVHtURTiWi+rP6j3X9jmU/
9g2tRGvcr7E/yE2Nc1qhXnkpwW3ZEkO4amyiQhWgYe9X1gS/WQIAmILqSC3TEVk39LZzvXIcxx17
1+k2CdQ+TNt4OrPGlHY1SUaFKrjScXLHQm4ce17c7M4pEhlP34id46gTxNmH+5bX7LEqWCGKw9bm
JXRuJss7L9ZyzHOIIzXH0v/Z1h0atgy7rM5SSvAOVshDtmwvkr5D7WMTVshtM4sb0xW+JoZV6AJ3
GieKlg5n2rVLJMRubb95nGL7tDbQHBn9XQwivqfSuQh3KRpa9tvZ+afNDt4unBHGVSKXinZdywXR
xSvxJxOVf6Lc9vfVaSqCYWhC2cctnmYgyvQPyaxThkU/oK/cUN1rUoOKVHCdrGZTB+EhBoyC6FIG
7qXKPd13UY3rqFCFAJgUtyVYWbke6+w47kLS+J5K2DIKewDBJcatl9PqPVX0cn++GmOohC25cFY6
yRZiieP0mY/8EZRRQRKWpgO4bvwtY7xKOj0oEmafwtgDjq+LKxIIqQMYYnJwTSCpPC22PeClHHcI
T677UnvXALdyvqjQJHqpA3q8byLdkm5/f/UTMjD0k6DG3W6+oIs5bCP/MnWu/Hp/dE3q/K8YfzU6
KBZ7mtcdclpWHrp/254fHXpoSsN+ormF+g8m9Gp4gte2tRMxdKnbJXUhYDAC/2P/pkOYFPHXsru2
JuiqbqWVHTebxmwIGa4sKqizzfRYLnMyWoZLBN3g6p7LWp8E7XZJ7YKnuk2Kzk3ANHN/CTSDqxQt
S8d6KLJDny2k/nkqwJUGWJZsqCGfafxH5WiZst4qpY8yp3D60zTyW0FN0aUbeguLV6sbeqE1ZxFW
1+Hnhj3UJq4l3bhK1OKur1s7wO2fOIk+OjFch4LJz2Bu3eDbMryaNHSSqsmdIjzGwB555x1Zabg+
0MSSqhUtKvBoRiPMIYvi38idL6zJzuhzTereBDrU+YpSE1tr54zRJtLaA5VzqWrnH1fw+SilCYym
s46ytY6d5LUVAtEl0KB4XjjAhzkLdimOgDlTDVKbhX4RMJzWrCXlVZu6ZOch1lZClMcVbNNj6NWj
h8DFKdAuyfchjHbtVK4Kisp6Z+lqjvdBaccXL4iTprEOlrWLEc13VUwU39hoC4H7m3jCVX1KXdBX
JtNKBkMWeNtxXJWZZVh4VBCf4lquyQ5yndCxXOO8k08/7iext/3GVdFQZdujdTveNtpolalcgBB2
hnLn5JWQZUPd2muBTUqW5RfZFO8A90wmPhqGf3sXd+PtN73KCBYEp/lUwfaBzYsmXUUYX9q2bz6K
bKaJDeXPP8KND/cNpVsIJYJrSM2VU43cFoM1tIstkKLxgzW3huymG16NX2HzesxxdlizdbyIUv4B
wuBnE2Se4TFb9wE1hK2qrIdsE8/2ioT+DPmvyLTMb4OHEQRKDM9geWgpqzD59z1NN/7q5uwdPHGY
js2mV3zctQQqPipEj/HaU1T4osoT6H4zdOzFhjShiQMVHSWLKcQF8mb/7ppH74WJ9Vg3rrLVyqUl
qytxGTJZt4LcjIzHGt9XEVFuN/scTSbYwvvvZbUkEQ7na9lcLNtLZpPQsm7ymy+9CrBqppDm2t5o
Z1H9DMvtGq13DMcp3Q/YvvlqbK9eqZxLnP2rkF7L2v6FK9gMN4DoQKm79nvuz4bI0v0IJXCtgtMG
3O0A0lRTEoVDwgJDkawJKZWgJSxJxlgM86zR58ovUujFS/rpvq/rZq2Eqx0OUbM2OGDNVjEmDh2+
r9VqiCPd2Eq4egxqDb0Npeiu4fk71rXrtSbFv7smruKiusLv8faODaXo+MWn+ckyYqI081YhUdbQ
gJsSrwBPkdX7qV3lVyiv7pKaAJxQCVS++Iwu2LGehF0fevlUoFMvaNskGz7cN8zbVaarqlF1kHN2
QAOPNxhkLyC0iRMlY3TNTK1QGm/8Cwg14WUzDlBiLu5zxoZkGoHYqEwNP7rRtzV5Fa7xQkCB0wvM
PpDPfuf/jOMi7QLTc4DOOEqQQhU5sD2J8jWb+1sA+nZccz1bXZVmU3m4b3+d9yg77DROsyAB3q1F
G/U3CIiGEGvbxacE71HCdYGAaxY4OJzI5oHzl8a6Vc3n+/N+u6ELYyvhilpvpSjSUKKd2qt7yG/1
pbk6iZ1YB5Ngg8Y2Kgyq8kro8E24m+7DtgG9SX+o4r4y1Qe60bd72Ve+swwOce0Olo/G/Ojk+S8i
bcPRTTe0ErVWRTtQWuPotkTEPYgBALrMJz/uW17j8yoQqohWwMjzLb/34qGEBAqL+xQ074aEoJv7
9tlXZsmcbgrFVs40Y84ShqC6dEElTvcnrxt9+/ur0ftiIALUO0iWrnvu5/AcFj/vj6wzixKrPp0G
r6pw7yE5PVPBD0E5PwiS75y4Eqd0WePJbrHzxdC2Ea44ZK2pFNDUHCrkqVj9qctnFGOseRetZ1mC
pqkG/9N7l5mYrHVmV4I1dkeeQReXP5Vx3Nbn3usITlRZPe07L7vqw+k8u2U8gIzyieEZKaQHv//e
mGDpb5Oi+676bOpaqJVmgTTcH/FG+L1JswNEQK5r6qbsnzqND2QXgMtVH1B53mVtWDXYbaN3yP1H
kLMmM5NpvK8XylWlL7x+cAdwmKI+Xq94+m0vPPrsmvAmmt1KfUutJBB64YSttl3Iwa2eezzlsfCH
H3/ZFWFqq3cgGV/K7fbbjd7jDkeSx35fj4mrIudyO668JgKQaK3QY1IgKQTo4r0/bY1ZVNTc7OW8
ERHOJOX6fvHfEeDmLHmYaHO8P74m8ajYub5bnYjNLTAJUjxEIihTb/Svdl4aEpsmdlX0nMuqJcSN
K2BE6Glbs/yQBSZUp27q299fZeOFsEpAxwAnKWd46H4tnJ159v2+WTQAHNdXUr0d1HME6ky4y8cl
/X+W5vC4om/FOxVH67CLlNV3fSXvWwGRkAbbKuTuZ+HyFOJDyf1foLOOkvLdzF4jFm3ZgPgn2Z8I
7w5t8/v+4LpVVUqzepoD1hXuVts8TPUDMwHmdJNWMv3SLl6egcQGl1sQBcQVvcdToAl3TVpFzGUl
bqR5hsGdoODJ2Ix/vGbaObZSjkGOAnSZBfbv0ZpS1nt4at+HFXBVGTNCOxqUW6m60rVOGKrW1JuL
fbWeCpUrQjh67eAGjroQBsr5egByzqTeo/ESFSFHan+ZPYqZO7T9IER4iGz3cH8tNWlRxce1SxY5
rMVaojxdjkKMn3zRD0kbR22KItCwqrqvKNHJBIjsMmu75nAeff+R1r9iKI1Yhv1a4+yeEqHOOoU+
Iag62l4kwXeGO0RiIorVja0EqB/YxQJpI8AmtoMxP2C7W+x9NbanBCmezmYiwbyD7c45lxGViSjW
3mByzcRVjJw9kpAvAa495+i9bV/8TCSW6UD8pj+GnkqBMdM2HIXb0xuc/uAtJF1bE/Hem9PG0Nsn
X+1FdpQPvhAiu7Y58RKL9fmpDKzg0Lm9Caiim73ijK5NRJE7NL8BRZLyaTzYa7bH6Ji94olhXc9t
Wwl6g1rnee2n1PPxolsPlqH20k1d8UYSOn0czBDXnUYbuvRBMo8mtvQ3jx+YuuKMvEUeiHvHuq6e
kwwO8AYQYMKuQacDNdGPvJkGQk8FkpSOQNXbFflt9JjAG0V7WNCDjnMgTyCNZVgDjY1UVEnDp67v
I9y9bxKk9UICQASaXe3b+AXKkZ7G0RoMGbGutgXGa5c/5Mt63pGJMfRmtFeeX3nWkq/1GELpEpIk
EXdliiu/7IMT8D/LWorn+5/RmWcLvFefycp85m1DostqsdQV4muMgt5g+m2T/qsrHz9h++arscGD
4xfDCOuw8iOjz0v7WKHPYCCJG7xbAsMP+M8j3/qKEr+iWWcvJiy8eGUNiaSlbJK+cNfH3l/tX10P
MphARu0JrfD8a2CH9DzZlfw8Wv74QTb29+q/BgVnJH1i0zLHvYxcri4kih4COgcfmOWLl3mJekPI
6myipITVCq3AGUL/0nbzyaLfbfCgRnWdCLu4EPQidtbP+wuryZz/3dC9Mn5Np9ifLde6xvJhHN67
/EyKPRsV1lXJDQ30K9tF2FjXjnXeu7yvHHQb1FXAD/fnrkkMKlrFsUbWi6ULLwub0NjucuYlrCNe
OvOu+uDCZ/c8NIaeilsZe2uymmHNbwuDOncS8tLvjjUEOoeESssxpQnd71HSxGhP2ewKNwMl+5Qw
gLfyxruN3EtA2W5IF5o4Vgl++gUXJEsgQuge+FB2KkHFH43rLs0V2EnJEhOzhzofo+iSh1Xxqcus
SKRcRpUJ5KNxVhXVEpWg+B8ikl3jiP6pWfmY5flPqysNDrvZ+Y0UobL8lKyoHSiAhhdZticoXlCP
Pouu/i0icoQ0goknRBPbKstP3DQ9K0QTX7qwdRKSEwAvF5bO6PlJeqt3L9aUg/QE4g77wkTZ/iUL
K4etyCW8nsMjPKBLyzADrbVE24YF0Q3Dd3S+pcR7JMum7GwZXTrB3Sc6ocpzhe/+uP8r/tvu/16d
v1AvNq14aC8drq29JoySifpyTcdY5leP8fqRBoX93pl9q0HnZ+unsycdP/H8xf+4YaXxHIh/yojd
fl1KC/Uyo+14syIQSwaeH70068LcFCRSu7CS4V8oGtbNUx5zICSHqk6ysn0fDf3H+6Z4E8mIoZU8
kUOsp4tJFl08u38esaX1jfWwOlmeNCQMbuO0PHrj6B1IPJvk595e278wNXBLmVFnKm6FRxMrzNMO
sJf7v+btoHZVciH4DDgJm8W6ZhA2eecu65yUbj6+j6vSdJDUfWL7Va82uXL1x65uB3oDL9gFx71b
bYuLW+yiRcd6KKWFFJZ0Zjyu3nj9MWyGxKtNz0y6iTv/O/GAUNLE7WRdx9ZjZ5dPbkoiFl/mMjRt
ojpnUrJDHPhe1ttFeXOGz5X7ZQhfCvdChs/c/dN4j/5kqL/e3tv+wtMsVhPEIpfFrVyhF/7gdU2y
8ovX/7nvRBr/VHE0k9e26G8Wxc233ntBdJGhb8Dbvv1WGboqjKbjY5yVYyge6LW9opXxFBzw8jEd
nYN9mU1v0br5KyHd9wFZGzIUtyoYxdnpu/YU8fBw3zhv72uuCqzxQh+M3Utf3BYPHExuUnofZmc5
hB6adQwp6W1eEVhp8+BXIVYX8QSAJo0vfPVPDf/djD+GxUsLXJjXrH+KgxHcrknAZwPWRmew7e+v
vucEAcD0UyAeiqxMRPsJckv3jaVxVFUCKfZqH8eRDLfxbvOcEZGguDwEnbj2kMq4/4m3CwBXBdlw
YXXSK63oEoIYaB39C+iC0qjwHqZyeETHYxn4hsJV92OU4JZ9EYy+T6tbxiLIldhJXgO8PMfYGDvf
sPS6lVC2fdEIWdsNXDcH/xYQVakcHcPWoJm+Crxp/HWk7ea4Yf9UYila+xLKZ0v+c38dNNlVBd9E
RdUFXoTIHut3HN7pdDIZ19O+wZWIlhCPLsc1Fg9eVRePxG9/UCvPj1VUS0NY66yz/f1VCEjQmoaZ
b5XYdqxby+2EF/0x8MUvb2QGOJhmbVUADnMXL4bkcnWD8t5lqgm2/srgmjrjKwHcRqBh7SyUcwwi
7MWXjuDNN0732V7ZkPNxXmt/asqb1y9osWkORbckk9hFNRq6qihS7ruNjOOlvOF5ECdyP+kDZpi5
zuBKwLJpCZY+dyAY2j11YrhZlm2wt25kJUwrH0SLgsbdrWQT0LJd+NvyW1PzkWYxVbANn8A3GdSx
uFH0r2coDdtlhfix6dynmbvKO0TCsR5FnrPbXLysIzmRtjRke93ElSjF44Lb2IHbPYT+mEFVuecJ
JOWtJC5b05LqPqGE6cCs0JEso7cpi441adI69E+9b0KMa7JAsH32VRYY8a7OObWLW8+uPXsC5vpg
L1+Jb7r31k1fidPKi4RXOFn3kA8erlfa7Ddvx+WwRqGJjUL3C5Ro9aBZVDTcKW5TDWAD5x/wiFdB
oAp4dIieGgJLUwOpHEQ2E10011V/EXn2KIAzaUDM51fhNZDeEeft+4lH9xUlfCurHRo8/BS3bL1O
oktsCDvU9qfBmhOrqg/3P6KzlxLJU71YDq4qi1vdfmLsEtdfrOqSR4afoFlvFU3ht6hAi+2k15bv
vWFKAvm74t/vz1w39lYQvfJVG7dCbJE4BEx4bAus39X4efa/3h9bkyNUJMW0AX/joGK3mn4IyW2S
/+4bd1uFV3OucGAtendGL/dYJ3kRHgsrM6RkTR3oK6HrN3MAVl14Cwe5Du4tLOfYOyKxlw9Ohw48
072MzupKBFPa+SspSHHr1uDWTC0K8uJxcEy0jrpfoYQv6JkniLJ1ONkt36j/yNgvQR6Z96eUH6bl
n32LoJyDFysOGK1KdhvqIked1tlXVvnyw/3RdQZSolbKiThWgF/g1LWfFNa5anlxIJ7/cn98nWsq
AYu3BToTMXeX3gXzfJ8fy9z0EK9JOCqowvW62a5HWd0it01777mqfhegtRP81E6X+7PXWEdlImJc
tms0T9VtGIqXmOVpSHyAoExHFI1xVHxFUE0ilB2WltX5yfUyCAwYzK7Jkyq4woeg0ex6Dbs5crlI
ET0vdfzIVnpd2p2nUBViUcXtKDZ68gfAFD5L3vZJOPQ/79tdZxglbHHBVk08h9csa/Vuzfk3wAsN
Zb3OMkrIemPmlTQu2C2u7QfHddK8wZvSUICP0qT5pPMaJWKdSkLxSTTVTZAxoXX/EXxEF0Ltwz7j
KCE7+j0NKxd+T6X9r23H3/LY2+nvSrQ2JI6bVtTslnM3maMWTI44knvnXRP/C2DRLbB7AdNPi3Nm
bnnN8l39duFfMNq6yNoO3RHVTQbTn3ZYL720j7QwYZU0K6oCaYN8bvqpWlB2ZE6ygFqH9jSJHRO9
osbdVfis5TcjBGQ4u9EIW+HAcFXlevXOA4qKnc18GYkWEMVbt/ALOuffu+E/9TJ+3LeoSqguC43k
OMSoEabsl9OEeLoG53Oyb3AlWPNpyKqtZfZWgjezbUGkZqD81GQBVwnRoI5oJXNUNoLKEGzdIzt6
tTOcicWG0xoG9XHfD1BiFVePQ76it+YG0b1kDcqjgNzK/aF1P0GJ1dwul7zxrQJ1gfjSW0PaWcuN
+W4S+CaSKY3bqzREtoN3nNFGplk7eijdM5+aQ2XShdA4vSqbZDG88jdDh/uV+kuNbmjbM2Ux3chb
wfCqbC0y2meFN7GbJeS1Ktcz2isNRtfd9arkQ1xas91GI7sttAFhTI9DTjFCt8eK6+VL68UdRBBj
euwDXiYSmhvH0SXBvvypgsh4i3cuP5xR8Dj1ZSLWQ56bTro6kylRjCfZLgKKv8Ib1y9pBUlpm2g1
dCMrISwnaBzF/namcgcwNQ1nfxgO9yNA555KEENIcOkZCLZvsxTpEAapN4yXQu7CkIauykAUz2MN
NW1shj3PTzL2oIAqDG6kM4oSu4vbxGMM7bpbFcZp7bhX16hypkkLKmKsqS285i4UF3TLQ+3mpzh/
j0rtaA+mJ3VN2a2ixUi74uaoDPtLN/gJFUdhyyT3fy78VC2TwT66H6FEcNbEfbZA1/oGUDrgdU06
R+xRFhR80iaYqmYJVPBYUXj9DFQOx3to5CZW6UBQEQxfp/uuqRt9c9lXKci1wzlo/o+0b2uSE1e2
/kVEgBAgXoG6dJe7bVfbHnteFJ7xDHcQN3H59d/Cs+fsHk2rdL46Dx0dUQ8CUspUKrVyraksH/n6
fVlytFDU19sj68y/P/HVyIOdpnOJ+/TzPH5vuveiHkF89lsHEo9xvatRPHBVNiIJkXRSB3X9WIET
2BL++6W88774J+fAq9efRlLWAKzC7PP4q8g769SX6Z3FaRXQladOVqQO3rtBbzjtGOBq91VCVDyX
s25WEaI+91jKIOZl+eywynDJqqkhqEiuvrLQlW/59eMMSs4mPXtQjLdyHjEndkl2cVLTmtSESxXJ
hQzZIQuH6ekSPPbjMEQZGDRbLzAxOWq81la8dl7WNdxEXT5m6/IHL8cjMF3vq+FHnfWH24tf41Yq
hEtynw2D29ePISCSPW8Pjm0KOTrrKB4L1Jzr8lyUj/7yyQYJvMweQlBe3PfeitMG41q6gQvTl+TX
Biqo1HMMFtG9trK9DkXgWDOtysdUuM4nVgRdEUuraNuo7zI0Xt/3/spOW3hAAAbS268KoNuTRdnk
lS82bblnyMc1UU1lJKr8zLW7easfbdJGIUUnGBiU/5jkozCJvOvcTNlyHQfMF+5W1I8j8aN0neJS
Pg3kx+ws0ZZ9FCaR8Lfng6j8RCjibGPnY4WmTnmk3ZrQreBxlmXirqVEVIaizsM5kSKIPuZOfmRM
Jm5vKq7r3l3x38r1PdbsQY7R7rBM9NRLcRRLYNgT3w4PROUmmhrAzP1GIP4EwzeQ0EXrbH2YcJ7o
IAB/e53qvmD//dXusqLAbuW0xQaQnRq5RnX1kXofb4+te33Fh4usXRurgqcJCAwPoG5iqXWmBO3A
xIQG172+4syCLK7fZAPWKLg/Vw7GcB5+DC3UGm5/wv6q/4YRklBxY7kJ39pq5Dxeax9cUMzg7syQ
semGVg66M2GuX4Ix9XHLmqgqrKNklmHF6wyveG45ZlLi2Fw/9u2naT606C2uQElkUnl+GwRGVPiU
h0swwicyXOjJPTZHeXZP22E8DYaSmsYwKoQqpNVGAMdEQKgAeO0IyI1NvTM/k6Y35pMpDlu6a+74
JV4dfM9HGucH9tBcdkmp/mSWlNIsShVB5fWAuHTgdLtk3m/E/QZB1KgyhQTd2Iq/zoJP/dZ25Gx3
EJTKtsgPl+epM8Erdbbff38VDvLMy7waVa9Hh37JnDVxbJN2r+7FFU/lee27nreH+XpD4t29q8oK
150eMwlt615dcVXBufC3atlj8aduDo5jcF8rGmGKp4p+c+qyt7pHMZ3DcIZug89MvagaV2WKq3LZ
UZIvMEsBcadgfmmXxyaU8brehXwjKihq3EbLtlBQwOFnPTMU7HOQTN0VG1VAFAD9QpRNh0QKdxpx
t264Gi+lCamgWS8qHVETlE3RUrt+7PzhY5u9BARRRpo60TSLReUiCmW7ACbiO+cgC44gUDm1RlCO
ZkZVFFQl5UZWpJbnVHoHJ5UfSwAgWhRMo1qY8Ak64yhu2qJomTY1c85OPT0v/fsWrYDAsya3J1YT
3wPFVVHEWXlY0+EioWdGPmwSAuHoZnacSz2cy+BTOhmutHWzoLgsgFFFGaxz/VhPJK4m+VD3JvoL
3dCKz8rKcta0gs96HFx2XdKhW/q2dXS2Vzx2dLwQXKNYOn0hztILoo7KLxtIU28Pr3lxFRy1lA3U
o1ngnKfNOhErS9Z5Od0eWrMyVWCU13rgVBtgExq8ODIelq+YT9YYXlw3urK1huXcOvmWk7M10aeu
oOe6KCMQloHZp7kzW1UJiRgca3NZB9vnuBNDawouJM6IE4fbBtIsfBUdBXbqYfInTO3aizSmjH0I
N5mAVn0XwYaKFP6YTZ8W17Qp6my2L4JX2y1AKE7ej9izGmv+jjutUxp0n7kPBsDFdErXrSfFmctU
pmvKRnJ2LQpqWfDYop8H8gK3LaYbXfFgT5br5IbILK2OBk+cM//7FDT3dYgRla6oYgQQGsdyzn7l
ju/LCR1Wsgn64+131xlfcWQSFhnq0xQo4cqOSo8cg6148dqXNgBQ8/Yj3jQPRXOEMr92vjnVOPN3
1gSymRLAlzidA4M76wZXZtYLx2JNBQYHY9F6Kvy6P/ihiZ9IN7gysVvuhzl6pjG4nzvvwq6h30qv
GQxZyduXQjCMEp77tUuHQgz8HWvC39wVhLKe+0Rp/sUNwhfirx/5VFy7hn1eSNXHtyfjzcCNZyrz
7ftZGZbE5e/k6j6SDtqCFmfRtoR/3B5fYzIVXdOiLxYiBr33SwoehDGY1pe08KyPtwd/sxhDATT/
50oCZh4F/qJOX0SJf59FaXXhcUm5twYPXj6K7DM0GcEJ7nml5SxxNtnL8OH2o919Uv51aMKzlcgO
oSIqsnpzfxlWlJrC38q2il3IZ21IWat8AOkLSOdwBYbKRORCfzbDcWRan0BH/NC5IJ7ibeJvxZmk
zxPITbscteCcv4M0/HFL+7hJgzhMXxbXjcuWHdAhgEa7DsCePPGWwNRGqZucPQi8irSEgpLTyqz5
F9n6ywHnV+vSzj03rGfN0lKRPZOLlneE7uK5DyCYXWzHMvgdqY1hW9K9+/77q3f3tnXkLRBnz8T6
JUihthRs98UnVVKsodRis4ORp4VGAa+SXJjY+3UurjKmjG7B5bKC83oW4+/rCGhMM2YlbmHFcxOK
R7u1ijgV1rmpGztJSzRZ3l6ub27iWK1KaHHDxpHQbsiziFG0aTjyq8WXeMzCuC/GpM3lcal+hLj9
v/043eQoUQXnwZygoQyPKx3wIA1Vz9F1Z4TpvF2xgNLq/pmvJj91iC1Ge8D4FNxQblZHkgHy6dQg
Y0SzfzomtXBj1EwPGc5eRHxlHjF8mmZVq0x76Hat2mEDO9q2NQ8+LuqdsnrKssAwvMZyKkSoEh4p
S1bR6yLoOzTsxMwrDP745tYOoyneLqem2ZjEm8/jUMfQTU6AnTg13RaJZvjtrolXQUIl2nWbDi2i
16oekm0Ad7yR40JnGcXhnU1kAfSH6XWovTWLxOBBboetVf79vld3/7mmHBJaq1PY7tW2LMjLTBQ6
7pHHHff59viazUrFCkmeO2CWdW00/9ZOM/fRZtUttLdZAY2f91Tylf6+H/6yKm67oXfSaAumyTYE
AM3T1Xvqik7gSA65d6VVegSnYlR2+WHNCuxP2ZHW6zsihQEaqZkoVUZnKyqaouXWvy7DOWPPjUkT
RjeusgC8uiVt55T+1RvrhPgEUPK7ekepr95UO9AH8Bbpe9eWj8eGy2dbmPjxdIYn/1xWa1vVK50y
/yoCdiiAERBoyAjBhNA24dGZ8ngyNnRqQpN6bx161ErbEY+S4v0UZlE+nuvxzqxdvbrOWdrVbYUF
NMr2a93ZXUxpf1d3OfXVy+txDSqrlbl/RSfkcWRg1FjdBNIQhpKKxjDqlTXNstxmK1YkCisJT7eH
eiZo9bsLhoO3V1LB3gJoqNhW/4pLo2joWVRzEweiZs2rN9UdGCFEZ4UeiHH8uJ/KRC6fbocj3ci7
rV5toVnoZQW4+73rtJGk8fqHkvHkrqF/psyvhm6JN2aVU8CbSNp/qMBR9j2X5C5RNGxjSm6RDg3a
yavKuxar30dd64uzP6emaofGLCpWMfQJpEIGvLvD3ObSDUENoqD+rl45qLgrB5bQ7aaytjLv6jZ2
FEgJve8sQppnOPxq1rmqnFjYfdYWfgvDt9WnGeLzYbCnSGNt8COdcZQMYmNiZRXLvatc0EPiLxVP
WiJNrcq6t1dWpAuKbiJKz7uyUMS2TY5tYB2DOTXsv7rh9496tSq9wrE81u3bx1QcBPTdFv/rkJrq
DrqUVFVHdNOQ2SPA/9edJNlJqoQ9/EW2Wh/ThFxve5b2KcpusjgT4Ss+5D9PKQ/lyX7Zr+rqY2h8
im6alcNCnTVz7u2hvlzyNqr7jsRgdvvt9ifopkFxXxHkuKijhX9N8zCum9/30DPx9HDX6Cps0e4r
OW8OXn1KP4Ft6ug0f451+3Df4Ir3zoMAt7nXYn9Ni6RKh2MDFgBp3aUJjSRE2UY6ZmXo98X2PXXi
CL5wSLuZlIk1RldZnzYvDwXUg+iVdb/PYRql3afCKJuoWS4q5xOB4kwzZ4xeQ387u/mMkuF98Uyl
eXJI5VA38Og17z5kKwrn/HtO7iJfxq6trHJ3gN7jRgZ6xck4kX19AVF1lNXj8a7FoiqYIVXl4R7O
rjX5WEIXDclYZuSjens+PRUeFIRlgIo8aBax3KO8ZqcKzeJgTjcs9Ldn1FPBQTarw9lCh9M1rR9y
fs3SNbptFE388lTepXZpAuFwjPxXlMwRv5aPQ5KdS0TJ4NPtp+iso2xTzsBb4YvUu9qcnQZRPYQe
aDtCE3hfN/z++6uNZGymSnTcodfVeXKHP4Yf6fTn7RffX/DfNUVPlS6bfLeel2ml14CVDyNIzTao
0w0uuBbDNrn9CN3UKqfcwIXCzwaA8hXCEiB9CQ+1EfyvnVxlc3K7YLE4vurvLfBYnsjL8BNHYp5c
7VMUv0WzpmwW+j9LqDyM5+XjeNjRKuan6OZY2aUkd4aZQP/hyvgvQfZejghuhjKMZmgVKBQsTs16
D0HNBz9C7SfFvMS5qanvba0GsK4pe1THyWKHKAD+j4PJ83Dskr9drDszQ6FK9xnKbtXndtsEBaah
rBJRXwDPXa+3l6huhlWoEFSmbScMNuxWYEkDhyxgFC8uaOUt/8LnbzKgycq/1yJ4GMIyovb48fZz
dV+0//7Kr+mcMxZ6Lr7ITzL/40xjbn+/PbTG69j++6uhZ2mFaEbHXtPLeCzOo6mxWBMwVKYlaonA
Dq2AXoHticOwPhPSfmKyu/T+Ysj5dVZRnHretnXZ5p5ehZdH0P+5OEMbt4Al3LaMbnjFm8cSZYV0
xImoq87++JTnyTgZ6lC6oRUfbppi83OX0OvU+ycB0jR7CI/cFce73lwFETEp29SrLHr1+CdQwMZB
fgbt1eG+wRU3Bu8897zAxrvLKSpwM21N7SEbDTBpzbJRYUR2VRZuV2DZuFZxwT5zGKblF2/Ij7xN
z/d9wP7oVyu+AXacTSs2yWId49F/aoEQ801HOY07qWgiu/FTJglij2tVUV1PEcqChgxFs2gCxVNL
Cy3jdo7coYFolHAjz//kWB/us4my90ra+X5IMKlO9wnNNgTNGcNdh1tP5VMqqwW9NgMyB5T+0IMX
QUnEjCfWBWRVx8yWfTNXMzzpv2db92lK0HSDLdcxWEc3qYq7Vv1ShO7urj5/JpsXLeNdIEjqqegh
r3F4VqwI7Nz/6lISl8aUR7NaVPCQ3CaSLRJpQiMiOaSRzaOK/XnXavGVDZamQ99OLsWxajjn+XPR
mCOjxtQqYsgCBzOVLYZe7AQyj0VgSG1+VprfSGBVrFDvgcBWTBiYnvIrjavjeO5+Hw/+sTwuJrIU
nc0VD3W3znc5xTOy0YoziyQTamlLZdK41y12X/FSUix5OE3i7xJLhSz2vyUW0xFFNwPKrkqt3Fst
jjTNhVYU9OIPjUmHTTeysqFaG2/dse+9a1qOyeTKQ5H9uG9BKg5akHaRPIQbZXlSFlXkos41mCC/
OrOrpEmT3fotTeH+8ji+I4f9ZLibfcfQmytbmrWjalHhloFwhze4BbNAPg7yThyzgNG4yz4qfVJf
NYHNyxo3JDRGKpP1cVAbHEv33spu2vlBWLEQxQS5PRfWV2RJvelaUjf0/vurjTrsSTj17X4gDE8I
M00Y35uAqUAvIsPVHSgMYs/zgQT9B4ioHry6NMFX9mTojWjjKZ6aBQAiWjM2vS7Lvubrd+HNR0H8
M2vZuVifwmw43DezirfOgtVQmcalAJn4cRiaJM3KS5Gy5L7hFZflXWm5rsAUdINIdjH0KVgOwDfc
d1JTIV4LNLsq3mMaaGgfV8Iegnk9DvlsOCDogr4K8erTKUw78fPImX1wk/wQHqw/vJNzsM/8PkyO
pyK96r7tupx13jXrRZSjTx9aWAa31QRMFcjlOdTOsnl//R0K2ldJIe+0vEqflE0b2Cg4kslw6uKm
/ToKnvhGSgSN56r4qnodRCOKfSPEZakV0mRKq0SWplKCbvjdXq8CwzRCJhAyRrhMCtoIJZekqWgs
FxNJsM7sivOG6wCEaYbj0xxWeRqVqSV43DAO0MVtr9I9QHHanHdOOAlsV4sLsp2xgELAj9sj/4QF
vBF4VDQVH6d6GnfLjwl9pPEQt7EVj484pZ2qA7StDVFf9wXKhsvG0h/GEV/A0BxUnNu71Oepp6Kn
8qwIt9bGuP4Ws+AkTdUIzfuq0Kh5mNLNS1HZKqT8ljIX0rgD/Xbb5rqxlWw4tFqUtz14KW/aeKPu
IRf3gQ+8f+GigtbK+xbmcMbu2Ib8JGvon/SmIKB7c2WD7WebjAjw/2tra/xTlRutrWaeaAgHomJq
4r4NiyMI9J8QFpiBUkD3BMVFu6yatmCvzRD5bkQA6KzvOcuP902o4p6k503XrigWA3WabGWZ2Lll
GHrPit5wTxV/IKHnVLL9JIl0NbaqMEpt60WARpqbmnh1c6p45txxD7zIqG4I54MTdlFh5OnVvLuK
P2gmMo5Nj3cnHU+G4ddyy95vax35/XjfrKoYBCich1mTYz2SgHwKO15HCxjBxbL+cXtiNatGBSE4
bJi8ORiyl4mlceY8i2qNOv759uC7u78xtSpvEuRwghltTOlLMViJi600BM1FiWlu0y8DIMa3n6L7
hP33V1uf54tNkL7MXqh8B3h8XEy/BrmpO0Q3+L6mXg0eLHRZvQrNe3PaWdHoy/b9NhU/luA+SkXq
qVAE6aZbMdVZ9uKXEGQs0a5QmOgPNAtf1dlbynXuAg/2n4M1Fml2AnzQsC51eaRKlFTQ3p0npxef
V3dOQvdK/DZCJ03EpmSoRnDv54cBstlCHIu72HRhKcWPw9znrCU+/8+RDap702zYvDUrVUUi0MEK
7MrbOCq4PAHQ/rgJlgS5f25tJ0lzJ7lrqao0SjSQvRV2Y/uCBvHmNLrhDOz4mkEyOzXd9GhCkopL
KFxnsjKR8WvtQV8ZHWBl3AGhVxjK9Lp5V6GpbFnTqbeHFdo7AQOhoxRRxreTSMNkrafYW5tzHdZP
chtPfMa5q7qr1wlcKYqbW9JPbQbwwkvFi6egn8OHgo3zgULM2M5I/uX2DGlcRtXma7ehzDzuty/1
muf9sV+57Z0pHwMTbkr3AGWbnpYqBDzHbl8c4s9X1pbOCzCmplY5Tbj6Wa95Fa5GUY4krx1yZfaa
pPUPUBUfZXlXyzGmQDn6ypLtfB4YXfKUxk4BXGyYLiY1OJ1lFPfeskqydvQIIN3ueayRo2d3cQJQ
T0Ws2jItq9Wz2XUDD4yNxom8uC/TVcGqHXEtyXAWfWnWso9bAD1eiAAf/e3VGL69gapY1XJkUzZy
5lyDbo4W72BvOE9D9nKr8ohAeDRcingaTd3wmtChwldLmfWtL/E0SfPImb/keZqAJqeVpSH86cqG
ql6eRyCr5Qo3+Hk18c+yYZqUBqNpfECFT9FA1CzYXHJtcfgoyx9Znx8630TXoiljqfipWnqlTYnL
rsVIn1hJzwGK2qz75GXZ1ZLoAW/vwyR5Kp7K5oS741SE/9nuwENYmFANGldT0VSeA0xJU+5hov1i
jc+Ndd/FlgqjCqHWWeV9FV6D+Zfe/1iLTw15ue0Kb88qVUFUNCjnwZ+X8OqjnFS/2/I4NSle6YZW
rm8zNJL89dar+03IMWHWE4GGyu33ftvUVMVQWXW5MTbBJC24cTCycyc4iKrUSkudz1aa9ewqy2ue
1jFYSuP73nk31KtdpNpSb8vRnXkFl2REsuCQsvuqp1QFTa3t7JasA0xtLh/WaUo8+zwEJpos3UQq
e2vQZ7JeWvCpW579Yx7RnSfHqYp6n32/bRjdA5RjcF0Xs+2nMLmD80wN9afv7Whq+tONrWyuIXO3
0q1SfgXLJiXPuDUACcHt19bEXVSO/zmhtM6XFV1K7BXO6O9bMnPcfXv7oCpUqly2Cv12HYwzOzH0
sX4qBYmRJxmEqw0fovEmFTDlhHXLuR/gCJAk+8VTlViHyH4ZD9thv92u79pCIIn1T3sFhYXr7WIO
r10N9eH6Waw8rokJi6KbDhUyxRjfMlHIv6bDPvx1abl/AzmbQXG66VCceEGbi2ytERvV5LyjYx+L
kv0yDXPk2CY2Z82SVYFSxHa2Yl5xINva97joQhOh8aJLayPFl8la+1lLMdN/oxj2G8b/IzyRqsp0
nGYC7cgSE32onx3chvx9fVwczDOhM5Pi2WXh9IPrYzXZ9tnmeYRbOzMzr25wxbWRIpY0R7PgNZjI
KejFj35nYx9tAzJINw8qcMoeNr8B66CFeZi+uEl7KmNohtCIRe5hPTezYcvRfIbKxCQsXruLhC4t
rmMD8CjU5mRH+wmKN3ett0yli2XaJ+jbT/52Nwqcg3mSNZFJpWMKvLId/AV2AkrDDh7YnQgHaFf+
MxbZbYeoWrrhT0f4/w0WWhvtn/Vqy0fqz6kISHhdjvnVSbYzZA2dqIqcmCTi5JsILHRWUrzamjx3
9UhmAQp/4tk7Xn68vTHoxlU25tkKBB2hZHEdUH2t6uqYBiZ9KN3QivdWoiisPR26lpADE20Wr4Pp
WLovwH/XR2mg+K6oUdJaRwrfha7qLJyHVJw8m54J1DcnXh7uso0KqBJeTbapdth1GfM6i7y14nlc
jQP//fb4GtdVYVWNXXEGumtrT1wkpPb+L+FNxVVtsp0sRgvrijL4RxmgOu1X/i9FmJvaQXVvv2+f
rxf+bK+cjwg8nidOGdqbOu8PdzXxkOlG339/NTprXSay0kf2X5374X+V1OmGVjy2oU2zgj0RSToE
Yd2ijEv3T+c+8mKKxs1/vjhgH9nmygFlRIpaw+YMLJrq/MPtFaOLNqo43ej3jpzs8K/Nfc/i9m13
7wrYI7IpidM+RfFc3ILzMMWV/k+Q0t9x/6/2O3Pc102D4sOpi6ZN28UMSyc4QXgb95EQRRrEffui
CrRiqQ9BbObxHVf4n9zB3JikCW0qwGpiExTsO4ZsGk78OOeQp+us8j7+JaoirGYK8uUZl3rXiTL0
z68JaLwM5wDdiytOO0p3sLzGglt5DNyqbuzNJmibZj5VjTpiSXtwW9TPEc3gsVlz/zFMhVhNhef5
QYZYs+e0+7Ifz/9Fzd0HVgRg4J+e62X5LO2GINtZL+78q+PedybylC22wBlyswVWYk2XuAirJ2cu
D82WvdyOCZrjikqnxXswvPsVnLXgNkjqXcjvFv3LNosjMLv3OBMIqJSQiW6nnDUktx/TTSSOHF6G
fkqmxdQd8fbdCMZXTI/O/2zsQXvyOHnTAW0YHyhlsQWcD13mg+1Xj7jrTla/eV9x+6vtTdc7TIfH
KjMDrktvEEVmPxbQTvOP8/gNvaO2EXHxprNheCWMim4doPQ2OY9Lm8ZbuySj7xj8+E1nw9BK8HRD
MgiyVvaFN1/kjza/LCaBBc1Lq8eWym98T85EXna1mAnSvEuHno9tNEHc3lyu4BNTaoab62UszQv7
MXDqhAkeFYI/LALNNmw0Hb32ZfOv9BDPUM4tAVTknB5MnRfnRSbe1yzuYigyxa0bE3SQp0f/cNf6
UY8uuZ/TIWwDG4RWpRutwRjEEIFiUSbXP6G6Zrgx1sz1v84xotk6IMjsRzqySxau751QPnpG8RXd
hKi+Xc0dxM377VzNtDh4rHA+MktUH/2im7EnL8ywZDXPUbPp2uNL4DvjeOHViflRL07zh7kzzMSb
BwKfqqm0z/NAWtY4X3z2kvfPdXaoi1PevHeyP25PtWYS1HRa+FkI4t1pvGzuFVxPuTwXjqHIqDPM
/vurVDf1CGVLhTDhU3melhVdefMHEBnFNfOT22+vcWq1YWGDjp2TMrw9b34MYRqFRjTD7rZvuJqv
rJ4VEJupWHp58V62IznIhMZZDN3SUxDPxy124z6eExL1p8DwKW+3fmKqlb1i57coQbc3X0AU+XF8
GE4g+brwsx9lz/SI6tPRNfTs6Yym7A6b2FrSp/i0yf3otD9wP397MnQmU7eF1KGFTVMbaqO/BSCK
L9No5B/mMQYXdSI7w1PeTuJhJ2WLsHqR+6mAncbEjsn3ASGQPPjvnbiPxs+u4RZX4xZqlu2FK+8X
jm+ZKuAa5qehx3Vrc71tKN3guwFfOUbbOjLLum2+2BAsm/6EPJc3fbw9tCZeqCl2yWdeD8MwXioh
XiYyXQj0TQPc19bCjqGHZLjWe/Ma2kdP1j+/oMIC2qwOS8h+5I/DqTy5J3qsHk1UGjoD7b+/MlBT
L6AIyiZ5GXB0kvzI+jUm8s/bJtIsfzXnlpaDgkEqnUenlugPLA/IZww+rBtaceG6dcYWt0HyUrLg
AIHgQ+6a4NA6iytO25M0zewKQ8sjCFdOCKjH4cGsT/E2JhozqjgvhHFKFzgeCf2L9rwd87Nz6S/j
45TYiTxZCY9vG183s4rzAvPOZ9oiS/KQBPvS+VK7K2oVkyG0/cT+vBG2/9XMQP8205jMByd52BMk
cc7jPWI//2/0MDTBTu1o6BxC25XAXv28AtB8YSCeY892+iPbaBIUdwml+VTtbhATOP3R4WtfxgFC
VI+BNOzNmpWqtjaklT26ow8Pa1wr9tgUTcRUP/sJLHtrDhTvXVJbrK2Aafyn4pN7HKK9mpMf6niM
9iut7NmNxzg7hJ9uLyndIYvu3/gqWmQA6qWcVvOFipif6kN9WoGbzOKdVYkfTORZGgdUaWXztmxo
uYy7g6Tn4TSe9xaZ/sQOt79CkyypzLJz6rbl3OEj0rXB0SHy0jAiw7nJDRFbt22qTQ8jo2i2Qhvw
pXjoHyBwc8l+c072kSTr2XtIDSUB3bJS3HtYRZfJeZCX2f1WN++z7b6jgtry4LljPpK6nC/bWgFV
StMH9FD3kZ/L023z6wKH2vwgeGPPrMH0FtaTnJ6hBxTPXR4t/OzRAws+5N2vYXXqCSQj1nNqfbdb
JATi8+2na6Kiyhpr1e6QixGfV8rPdHnsxRd+l9q2T9XuiIyHYFqWEjPCn+n8spjEITWJhsoUu9Vt
3nQd7AWp6mn83G2ndfo4sM/DZkiSdAv2Xw0SonCqDkwVl+odQvk7cFM9y7j57sXiVMUmr9Y+Rdmy
x6BcLA/6Jhf2tB2943a24uFYP6TI73PjrvcTNfxGSFTJY9eSi7DJ8S3k1B+Xo/+YP9e4VMsPWeIh
MJYxfb/9if61Ft5oasjXBCy1jcIrqgakYXhm8cBPu6KVOFin8WTK0XQZg0rkCPmguqhmjO8D5FZk
z83YRT09ozExZ3Pshh+KMZ5R2ZreWxBaKUD2eNtZNN+ltlhM29yGdF/R9iNYLx/H83ykx/EUGFII
zcJW+yuqcApsF/qhj4s/pZFw3ItwtkcopjlRZkGRfcsMBxmN06uNFtYAPUifw35Oei29CJrIlumO
XhOG1TaLnrYi7UIM7brvgubDZhKNIrqB9295tdWmXYBu0XDGOm5/r6zYl1vU94fW/pQGUIt2Pi3h
aQiOrPvgDl1EB3Zc+Bx1RBzcBdzxL7V1FuM1K5/m2sbPYzTn7zp+vL0udO+2//7q3dqqbHM2bfIS
4t6ubNi5m02dyrq1rrZk5DbhWT6sWHMnelqS4Fi8L37xTiwiiQ2EjikJ0H2CkuTTDehyBs79c9qW
K6QIZnIaLGIqdutGV1J8Sw61I7rKeRS9n0cpD38Vm6mWpxtb2fidZsiqSrDu3KAf4+TU8zu6suxw
18yqvRjQ8p7kvC72ZbZP25YEjmHT1+RcavNF0C4M0jgS46boX4PkaJo/TdJ9H6xfb7+4xsXV1gsi
WrbaGV58nPw4XMrj7PWRF3DD+2uMrnZeVB1bcp4yKDbNX60RgjtpeN/xQG2tmJrCG5yQi/Mi8kca
tjSB0IiJ5FP32vvvrxx1QJuAyLrUvnQsyZxH0hqSRN24ylbuB31oE7HaF3cMk0n4L3k63WlpxTGb
qqL2EGT2hdnO+7rYHqb619tLRLcGFadcrdJLcxcvXdD0fUCd59LPjhkdSTS4rmE2dctQcc4hTSnL
AIfBIfVzmkZ1+Edm0trWvL7aRxGMQ+p4bt+e5+WwpvEgaIS73XT6cds6urOd2k2R5SPt+RSgwPur
TPJzdwL+GIqu+8mLx8R0NtKsHLWroqnn2ZMcTxkOBUn6B+FEXZnsOZNdoXSQxrI6jTQqDKtJMx9q
W0VWgnJo8dl4WVA+QHvu+FTmhqxZN/T++yvfKhfo8YFrfLyE9bfMuthQQnBNhGw6K+2/vxobqpYQ
0FvWESl/fZ5Kcli5oWqpG1nx3FKAylzWnTjTuvzSBSCnAYHgy+0lpLOI4rodc3pn6LLuUle2fYQu
bZCIpQyixjY1tWpKQWrvRNY1Y8vnQZwZtBlKG3XF7HEWXULJn8JHE31/F37Cp2ozBW1BbzFNoziL
Cj62yGM6+obk6e2k2lWbKXy6pFYwcXHpeXiaXHLsAvl7WmznueGnfgmiitIv1jYYlunbE+6qDLWk
hJpCXcMDrJYceDkdIJwV3TPfrtpeUW+sH8I17S9WGvL8I1o2pyABFyjpvs2pjT6m24/RfcEeEF85
w4q+ltC28AW5Bb6USn7qmvqucO2Gig93/QZYCNiaLsT5Zk3PKcnievn99mvr5lnx4f/H3Jftyo1r
Wf5KId+VRYkayELdAlpDDCfOfOw8tl8Ej5opipREiV/fKzKzu2zdG44uPzUMGDgxUAqKm9zD2mst
q7C9I9rl5DukC+N2iMiem9UktR26nYHeRBCPHggrBq/mScXZdGWBXQi0Kd/YOCUV0AJjTZDAnm/D
pN+rQ/ChO3ppeTPF7RWH618fR0AL/PhUxqBE4a7ARZYhdfSNpcfCvEzhFQfjX28llG/OajMMs1l6
tpyc+XVWTxQ4uLm9EnZeWk/bM1ob4QadXU9LsD71DMpHtfy1obdtGCDeMboqqunkqGXHDUmda7qe
lx7qtvtCLG7puja0J8iVBHH5GBzKdDyVbdwfAXo+XDswL0zOtvuikgONFu88OdMNJe+j7so2dOGB
btsuoMXnh8VSrScXeYr+4Di3Q3DljL8QMlK2sWJZwoeWdWBP5ZTQd246nKvHiQziMO7fnAvH16TF
L15pY9MuLuPMPa5EnqYsX2MNCXAnG28Qa4Ci8lBm10rUl6ZrY8J9GHWLAvT5NJefFvtgpkPrX6Nx
ulD+plvM0qTROOK2WEo6o+/0vdiVKanRybMkSwbIwIv4eg0Pd3HVbuwYKsytW0lrT8vO3YVJvev2
oYyjZAbTodxPv9ToF9Itlmns+9kTWtiTYffg9HTcK97ShcewRTLl6qxhViGqLMidZbs6f2yvlYW8
S2OffZzvjjVkH/zeX308Yl9UTp+wqh7PPkzosWbXdFXdfHBtM9t3Zgii8b5Hp3r0znFM37RJEHSd
nvemr4iTQTFGrjeTLExDEn+yXbMDC8GwPMv2TKkTQ4JzrIJ4coTTFZCBcdymx1dV7vbZPIAQlSay
XiHHna28DvJXOgxao0FwCfJrzeuX1sEWTkX4XIdhgCUHyALQHe0uevZo7D8ENyIzh/yXNGlCukVT
tS2rx/l8Ga7SssuCa6oQF3bFLX4K1MvVkLeLPXnmo7Yqbq8RQV1aBJsNRalaBLrAwOH0VoVZh7FX
nfzcAbk46ZtNpBtYBSFlY0/0hU9xeDPt+wSehs6G45l869dALnTLqFtWaMouvdni0HsS/b24lrW9
NOmbvaPqREn7FrfvBHe5zvJrDMCXxt2c/23t1FMjO3uCiDXLj4V6+fl8X3iWW3TaWEEgsnZWLD7X
SUBIIOfPOZjAfz74hZveotMYC2vmdNhIGTkq/dzoK5yEl8aNftyFfNKREAVLTPK6W+obek0s/IL3
uyXOBfwTmDRXnw0eAIeDPESo4a6HX0vf0n9CozFT+XmD2x6lu94sUJk8gRugu+JRXJqU8+vfbc22
PGPdAoze8jtTHnh7ZYVcGndjkKNVgaoXiruub2t/F339+dq45JaEG188knU+8ai2p+km3JNM73Gg
P3pv/moUlHtLryzCSztKuDFJPjHtMKhwITkf7r3MPVT79YvKTHruRwQbzc9/z6Vp2hgouOtcl4+4
ihlveXciNv35uJfmaQs16zTo3AnDwCWP2ZNNdWIPEOYChOGJ3rhZeXNtS7yQTKPb7o5qKKe2NS32
9SfAMhL3UGTLk/PEDuZgH6/8mvPT/edKJ90C0MC9RYnxzte4Y38+DJ4Fd8GepOdGnvLXTGELP2P5
4C26wEXy5aabk6W6Mu6lpfRPvR580dZYDAy6sClTR3po9vZJfTsDMNv9LzoEWwTauJowdydcRYR7
U+yna7X+C3v9ttGjoGpdutWBJTs3K5xzcgjMr87MxprraV1LMtbjKQSZ8bviXNwh8PcIy5p1GJZ9
469k/jQvk6P3i6zlM++auRkS2kriPnZIJ7TPmnSOW1+xx0s/dmP1S51Hg+9Py8nm6qOu6oeRNK9d
cS1DdXEpbOx9raeF6xVeW3hGFZ0Rd+TFfQofwh3i2oRcST1f2FW2eLVgVWrQHBhN6YZJG73P2edf
M8QtQK1Z6ATUTE+wK54N0eK0GzMZn4ENRXpN3/LS5rXFp9Usp7qXKIzMn+2UFAexY0cPlfKPztO5
d4+n1zaWSxO1zbe1U3XmPSSnlt424sF3syvzdF4v/2LD2tLwNoAVhXLBPJkbd+dny4HdTmmOeSqz
8kpCL7pwifNv+u7kHnSI5hAiUZjSw9GEsxO3dbn3oN7NW5ot/rXy/KU52pzknKxLOUbLcppt3pw8
UKBS4uS/lkXaAtQ8by0DUuNHRAMaZ3SVzEVw5Rlcuu+NKbcC6r2mddSpi5qDE9m4LNWVfevCLuFv
rLjo1ij3A6ZOk6Jx/S7U78fhiule2iG2oLRBrGHBHSQbuYjlkaYFkDzhG/sE5cvUSYdf84W3wLQZ
kbA795h3vn5e+Ze8vkY9eGHWt6CzaK1qBaJMrMpyqPelOy5gcRa/JPMQ0i3uTDuhrercXU7t8GaM
nNhTqeXX2uQvPNUt+KzVYpLz2mrEHU/rfJTiNF0Tv7009MZWwXY6UY4VeerRvkCqxGNfu+rX1jnd
2Kc3rWLqul6fZn4IhjBV0/qLI29O56DUapVNp0+17VPlTRm9yrBzaZlsjHNq1qhzaOidcL4mtK/S
UokrR/iloTfGKXptwXu+DKdctfm6H0sGGi8ww9Jfm5UtUqxbpV5IlQPHPvGYgpWtvdpvfOng28LE
eD6bbrWIeIPhmLOMIwFeAy4/f9L01YRNLERGwdw6rsnqH4erSud/Yjv+xXG1RY2huxzQ87ZRp3Ix
r63zRvksm3lz7H33NDty33Wg+Iya1zzwdpPjJqMJU69zXiIk9JJhch6EmJKfH50XTGWLMotkDuWT
odYnHh2EiyV3YtcI2C6sjD/Tk9+dmKAKp8KrsZ4d93atgca9UoW6NO759e/GHXPbRm2Bk2ayoPSv
IqdDIyh7+fl8XDoQtiixuggXPpsCVng8Nx80WZ6y2/DhLG3I02siPZdmfWPqUyhRO1VY1H0H4iCS
Lg5gl/2VR3ppfjbG3vLRddH9qU+iEoA8lwC4qfEXs0XextyjyO9bGsFkWJRyuff7w8/n/YJ7tYWH
LSZqURrHuL7a9cstAMnMZUm3nkT96edXuDDnW6CYHvJmdg2mJRDvFwiRriiwXNOJujDlW4zYqn0t
1xpFxc5DF/iaNe01HvVLe9QWH4ate/Ski8wCTB7t5ykaGD84iR+3NlnTJr2Ob740P+fXvzMr0Gt2
jYTyOqoGzz2IQZb2sIi3vzb3G5O1IPMWZYdgeVxUXKh7gczIGj7/fPBLk785kXkuRiUpbpzwJMRD
vWakl8bdGKk7lv3qVLhp15Cb2e/vS3MtgX6hxP1ncuf7uS7BKOuzHmnAvI0LP6jjkK6PynHSqYec
3q/Ny8ZUA+6g36VA6Qr77xzsUSH9pXG3cDEUXIIuPOcER34XBXufPP583AsLcAsTm4tlVCBqtidA
e5L6c6C/OvKam38hQNyCwwbbA5BUYmx/b6tY7pYDOYaxm8xP1yurF9bLFhFmrQ3QMYXE9Nz0sYZy
XtNfQURc2gS2DLu133dlMWPKaYEu5vMmYD+x1I/RSk5SlVxv7bv0G86vf7cwXU6GwOT4DXbsdyo3
mZW/JOAUQuP4x6GX3HfKplUwJ6p3QWDquKLqVnThm58vn0u3vjHXLiwCRxYokuhxOAxVf2uXa2nj
Sytzc6J6g5HaDzA0BG1iR79bSRjba2vz0n1vzHSo9MgHhwDbpkEkg2KqmaNbUGLy/oq9/uu797aw
MNaNdF1kiGbu6YYPL+t6r64GFpfG3pSai7mqSLSgUXyyhy68X+xdI/5a9P/+efmP4mv/+Jc/rP/r
P/H3516uqiqgwvvjn//1IL+Kl1F9/TrefZT/ef7q//3o5pN31WfV6/7buP3UD1/C+H9fP/04fvzh
j0ygDW19mr6q9fmrntrxzwvgTs+f/H9989++/jnKm1V+/cdvn/sJJxBGK6pe/Pb3W8cv//gNFvDv
34/+91v3Hzt86399K8qPAg//4/Y7Xz/q8R+/Rf7vjDEKaSwfzNQ8PMN2zNfzOyH5HVTP0HV3OfNZ
SM9hjejVWOKK7HefuyQgkUc8F1Q5WIS6n85vefx3GuEr3AUfYEQR7f/2f+7th2f038/s3xDoPqJD
bNT/+A2SzDDn/45tQs68IAoYwXDU9SJ3W7OsA7ISHTp5JhR2dYDfqGPiFi6eyMpgdqohWyZrTbsv
jSGV/Sw9TfUc573L8s9dEHGZeMMg5Zt66tv2fTiQcsWs22JIWtERgp6VJQ/jVXKjD0vR1FB1hj7R
aNLSWYgfO5ArWr5xBnQAFJ/zoHzkNEDLBOStIvKBLuiHfw5JPvT4pHC7LB+HXsQtFa5/szo+0w/d
yFhMOvcbn0Cd3OOCftxEXKu3du5K51iqCHQqrtXUyybjQAHTy7Ua0nyFGkBcBaRH0pkry28EwBj2
QYC4RLzShfvFR0mqsipiK4ppuUMiziw3rXS6NlEt88V945uwfgwHn4BhyIl6+dRCQmqNSx8avk9t
V9ryRpZuBZIayozaQVNx4lkb5FAprgjTRSYCpdeYezPUu+uiM/uu9GWQUrdR7Ckileuh/lgWCTDx
pZOGoiya93XY5+O+nxen+2qpHavb3Ndh9RDCNbTpGpml2DE0WIYPM75bv8ysDKaUYUabXTmF3QJu
mcr9MkwqcNMA/Ktk1xatEYjRSNnul9qqj70KS/+pJ0Xj3BKIjJObfhTjdASut6gg2UgE1IQj1s4Z
xCCWLhbKjnOmMOHfjKPzPO0K2Ydl7FVe+KEEaSNqbRN4pcCgr61nk4bM7pCBbiUvUzxvQZMGuypg
NqpaRmyuFFxNlZlE97CuYhzTHqtPH6JmCHUcmMZVe8d3h/JTE6yTjsBGTiN1YNxjhsRaV/6c0oHa
6CMA8wJ8i3Wj/YOB4vfbRkBHew9cjEZL2zJ6SxI6pfvMQu7OMU6QpUiqYcrbJBwgV5BUrVeVGV2F
a/aYI4kDBfOr0nBZoarnziEJnuaibknGK7REi1bM804SaI208aAKic7GMM9fdQCm3qy3PVIVKirt
tMfUqQ8dGLyaQ7j27ilUlaoSRfhEnrlodP/UjSBHPMuh+O5RNWCG2uGEQLI2n0k0pUNO8vAOLH69
3hWeqQGpGadKPkrhE5qEqpxl6suiweuLVI9Vaxad6oCX8sClAv5HDXZ9mbXxlxOTCnYTtNZ39jKQ
pI+x/S/VsQhWcutBOKtOPDGMb9y8t2HsOG0zpMPQMnbCgyLNt6Gkz7Z0GfD7kWmbNJgMWBFrz6h8
X+XYAmM9zZ7/HuzgNY8d1pfqhnit6dMwdKncj2j/m5KREX9MXFKK4k0xrtFXa8xcvfVDTt02LkkY
wRBVAz6yQdgCJEwkKqMYhEDIePquQM8taQZdAnhhfZBNiKUaHlrF5rNz5Pp6RxnN3d2oK93cM7tO
YxJa5jYJqMLQnYU8Zw2IrmaQJRYjWfZdHnlzhnCUoNg9hkZlDEoh6FMY6dRkUdT3NG20CO4BEyiq
WJXG646iavUUj5Uz1amCho6XBjokGkFUKKMYm7TpEmeCYDm6Nwq0h5xpsliCvqW1yZho8PmuyNsi
AZ4r8k/GDVZ5VzWr7jPJeWGfR860epXKVlmgh6m7r5vCfJodUr1119qMsSKFH8Vq8aOjGJzosy99
8SVsZfHF0678PNTBEKUN9nCe1YSUY4w6NRt2/rzo9dZTvhgynFRFnUSmGd7T2vXIuZ20am9ViL6z
xF/yHKz0/dSDZoC2CwglmA5YAmG1CgjCylUfhh4xE4iswF25Z14HwTVjXN3FUbuExR03iyyeaxXa
8Xkqp/525nQxCWHuMt95HR0xliGCxrlhekyrZirnF2D+x66PTcHNWaCw9QYbF2URDkfKCxMmJFzr
Olmwoc3f6OLYYkmKKqzFCiyVMuFLjc4t734O3M7drYVoIOKxTJ3fYWNHEuYwAiptHkASszRPk6ER
O4D4i3s3xFKNOt7QBl66+FVlIalpaB7TzhmLXaUNWcCh1bj5weOL4VXsiA6M6wIo+AGHzOgIPOHG
6SCWo1poiHiVkFPShdaDFVg0ktlAL92NBPn8+NDpskmiUpq0Nl5BY15NvRu7vuenNZpMRhwVbVWn
eh3AgktFs+iYqqlrIUPSV8XOc+i0xvUwBe4OO1fkJKJAJJ/q0K3dOCpbOeyJoT5PfCKgShwBWxpB
LCqQfC9Dd5AfXY/WazZQiOWlXT+6b1E/NmiTLru124PvdCn2dDKgmghgbMNtV7imPOoKfkOiJ+X/
kXdF/2lZIzbEVTcZE0eVVurTLI1Txm1FOi9xIEkK6CcIX2XSe2hrzxSqc/Suzr2quQlcjVAjEU7d
uJ/63AVm3uFFU+w0JRglBh0h5HcBmZf9UINEA+rEh6bKIRQU+FA93QdmXPzYeOMaZFi5lqVBPvr5
bhrW6XWRUj2jSDvwJOgKaK7F0obrEqOPsgVDBhbnuB/oUoojzvTO7Oq5khoqS0PlfipGz7QPHgKA
5hg4XjQfmRtSc6OhtKg/cHwEzo7iUXMUfUPar+jWb2t0qKz9mlYRmtFvDDLYTTq4JjRHQlD1OEyl
4xR3oeeu/IFWBVOQJa09dTPYKR9fW9vT4UZOi4PEQ18Ouj+IpiBgX6L+ENnEb6L+3SLytbyPaO2P
B8913PVlKqiDdTZqd4RaOSeUqZiNlYUuW9uHwQiSKFLOw/uxYANWS0fmcHxZgPmUca8d7eyACm51
HTMJGfiXShIobgt3wK0Uo0/mZ+1www/1QN8UVaPVcWxZUx+HsJlxJHIh7ZAJTzY4QCD3o/RTPgtq
Y28iWKxWTU1wN2tpADoNS4//UaGI2sWEFcKJHYN+l4iV3D70OmrWG6bcDuwcBAyyOEmjNRC7VYQu
f9B6Gce4EY4jYmFcGu57iJCvcRt6HmQ0W6tomTm+NxQ32FVH/gC2naE8ilA1Lo52v3QOEN9sg8NQ
YuijCMJCfGbePPQzjk1aQ8AVhuYfZG+nKevDIejvg9IJwYluSNeCGJNNCksFaygTbK3zWITAoKUQ
gGW4QNt5r32odZ1VLRfsTuscCFxZi1ztYH/9dI9E2MT2PsZdk24wHUM7rCjoa0ew8xytl9dAv0Sd
W7/0SM1DZ2hoAeb9EnH8zlditdE8VtEKQRPbLcFyy3IWRffKRCKXsTRsYIkIdbncmKDQU1q0FS11
urSSd/cObaGhVwPOM0LhwvbgvEtpKBr1PLlqqndTP0NjFodtt7hH9AoFi0DCe+7at5WsGto9C5+x
9a4HjnjYN2E3lU8Eiexxx/Ho8htucejvQY3sTVg3i1L8RIVh8/CHCpxy6b6VIbFOfcvXcAjzj5xE
dUR3ZPB481fR4X8UjV6MMX+IS38as/5/GI0ipP9JNGq/qk8fq/rHYBRf+SsYDcjvLOKMMxK5HuPk
jBP8Kxj1/d8jICOCyKc+YR45M1j8HYz67u+cMEI54ZQgYD2zbf4djCJORd8PD/DPjzzAt73/STD6
I1I0IoD1eS4kpH3qMh7+eZ3vk1qswOmlBg78zFI/jobwJyAV7lcDseOgrfeep2/W3GZ+60VXUq8b
+qR/vvT51r7Lp9V29AaID3qZV7P3udXhgzSNSHCMZSgB7qdCHOD1JQDHJ8L6xU7YqUn5PL0WrJGx
x4tXWck6QYPLkJhWe3989xD/Dtu/D9M3Va6/789DlB64NKJ0K4wnWTtGPgRPM525u2gH2KUEnjtd
d2flcD4jHr9SlPox440LRjwKyPnB8oBxbDw/Toi3QABWjs6Ykf4bW0g89U+mbNNyif4y1B+yRj/8
NPInd/F/pyBwLeYGIfO80A3OMd62ixBoo5G5QyQzv+ddnbhsad6BMQvKjGoEF/yi5HSzLIO6HUw0
vPqWhWucV4FE9G6NH35kHZ2HVOqpObqqoBn1Z3WzIhe7A8eTPLhj8WkuyJQYDo7BnrTOiUbIiQcT
7w5EetF6XH3uPSGmlbGdZ/3kctW/QHrwXOUK7ZoItyQfGW9wMvZeA30duwK8W/WRl6A1ZD1VfY60
Gqq/byfT629d1BEoGNZqpxsK7F4zEmhyQg7cjnHt+PU3tyrWD3Ogqk+mCbjd+Q6CsLaegm4XlYub
drr3QbDIQi0Sscj1mxmbMStahJB+Zd0ythy8FWVV8SeSj3o3RpqAPoktwSuzNtzDg/Cz0brLZ6fQ
Jpl8GYKus7HDmhjSenujljB1a4u+WULqHoTPbTU5yCPP647BvwBUSiw3zEYqmday3SnXFi+ic/y0
q8g8xgW3ToYAX2RiKMN3QURYAqm08KH+M3XD6FQcZ3eSH7Sqy1hVlD3kKNFk2PyntEQi7HapHZPo
Mih3oV58UNcsYPda6q9IUbAoDtw2mmP45MNr6zd+Hdcs8tjRcagsM5/l4gMOX/mqWN18cZdBvLdz
FN4EgTa70E6qgGNc1hUcxUnHErRG8hh1Bd+NQ0hue1YF8HxqUnb7iRfjCWxUTptAOzi617aCZ76o
Eo4SOm7gVKjZh94EdCJ5s0fuZgRSjdB8yjy1tGi6kxy0CvOyEDfukUYp0pnPqCfkPdqF2ep/Pe+q
LNG5K+t4ptH5vbWaUjXzAsHSWhUZPLbFSRCxRGvsMbjYyhVsjyxEdJpXlIQ5Y9+QI6gf2cC7jGse
7oQxMmNeUR0mTsZPgRd2H/Xs0aybiHxc9axeZndMIBeZlJ0E9Uuf0A7RVOyyyY3HrgTVVjMN9LkH
aUtq/aA76UksOwgzz4cK+tt3CJHbGHKB7hO6btWJQF70xe814IxuVe2BcwwPLc6ZW7m2/t5UFKAd
/MeDePH4eshdv0nztoPDVPT5C0iHKdxOvj4JrWzqzfNXETpNSqu8T+s2qF4cPhYn0ucrqJlaVd4j
+eC96pF2iRuuwY5KG8WTO0CUmoTVH/4a9YdFkfa175DdAN7sSxFV4rB4Q/XorSGzMYFuxd4Oht4h
TTNlXQ5Pa/IregfQwPwH8jSzc0J8IEFaJ/3GSUgB9tnMY55coH+9tg96WqfHHnsMxHxMbcH63OE3
jkiqpU1R5a+c9hGaMHOq9vVoUA1ka/TYTDLKM+OXqI4vrubjzlYrblrUUZSsrEBExi3HEzctKqvI
VVWJQSRaxX6riyEttV+UWEa5+8KERcg0adfGHD0OYwL9MPowonz6rKJ6Rm+jj/Q8Kr/Ug19dDc2x
deapjHM4Wd+WcYH6F5YYamYdcrFdx+WnZuyMOkxVtS4Zvqq6RPqzv8Yjco7hYdKN975ADpufdF7Y
8NiwxmOHtnD75raOilnEerCl92gJcGafl6IIQOJCsaeyfeNx930IyHJ8jrXu66iC+9m63pFT5VTH
QMq8P5Glxp69OP38ItTUBikCOSVjAY3LP6RwQWHllV730K5dH73my6Dfo8pYHFRkqYjLaghu+yhf
XshqPeyjUXvQg8ZSahf/s+ON7U70DsJHSvrTLMG9EfdTZPNskro4Gu3TR+Er53aGBNfboa7YM4N/
/2jrCmk8adYyRied/hQ6Fb9jc96/96REJqsKzH0UtSqWwdzETWCq3Yyc2cM6FKsbF8IH3YNelHhZ
0bf3BzxZ/Ti6tE4NmtX9FP41uylCx30pCJc3M2L0HV0W8y1AT/gdJCXC26iibzvMA6hIvLF7bAdp
bjxkBU5YjvPDSgfhxQRKvA+Dgt0ShDWxGmu2M5U7wfcmSF9I8Ja/Nz1rP0tgkZD8MeYw0pykdZ7X
O1F3aJe3OCZXZ3DfIU9RkaQera3jDoHfKZAVOv+cRuc7hSRHGunJPhEOBRm48Q76geoG4QudTlMU
yBee5/A5qrUf7wecV1HceYjN45yvErnlAo4SjpK3Bov2pWvLHkuyr2RMxFQ/6VXzP4Ro2pTmRX4a
BORN0t7zHfD0KHpcnVXeIrEsEDZWaqqwScr5dm3bDgQnyuF/jAjLH50yUI+2HUWDzSACM6HxAMQD
X3Aw0zgSgYdUlO37+6KfvJsBBRSTFELzNwzJ4pOL9NYNNRCtbC0EMfZ4MAzEF4J0KfL8VYX8k9Oc
RBNJGgcSFIQhUf3duJL8az6N/NkpjH3vgRs0kRabAGftsOdN1x+jenVxJNU+gF8B8q49DRPwtIgF
ebEWnFsR8lUFIv50iurh6C2O2a3aabJVQL6XGmfNwD+A06Jwmy9rgOwGLSWSQ3RqUVaJ/H0Qzo9m
9ZBgb/ox5QXyFgCttAmyG3U6Osy5hXAsGnwGK44zmhJiD75KKgc3RNFZes+18L2dQR4/qYK+grID
VsMc1hCyzz16r5XfJPPSmlsk9/q4rjp4Aby3GY4eBxTiku3tXLaZ9Ez+6BdumxStfNesJfhhaDfu
XG2iTFRLt2uQbgVOR/RIIDG5z7XrZE6Xj0kbcpmasZgSVqzF8ziMfoz2qv64tk27W7oQVOWGtSn4
/HlqphEbHyLgOvVBh58M81CkvLVvsKmRJ1E3nyrtDXttdZ/UdFBNjK64BTsPqkKxhXhIPJY+hWOu
6rRq1XRqBlvtQ2xvWQjKsiTqKkydp8Q3M3TzM3hl3Z2QbE16IesDfMkuQWs0v/ECAyF1JO1uQi9U
WRDR5TjyOkyBfOqSIazQWsUincrcLXVct76zi4TLYyTM7CkyVKMeMqEpnGFmLGorqR+6KKwUQXtq
CfyTyTXBbu10Dpo7iJOiEjUkWKZLisA52AelBOyJ13QvGDElMCcVu3VFOaSF69Zv2eRMjz5zxg/r
kPcvS5d30SEPrXiDs2+SMQNvzHs4KOWdltL5DLcxyBZH4ShqXUke184MczyXo2gPnV8gQlcGWcS5
ptFh9KEhL/umPk0gnJQ3Q7UImSq7yjdIXbQqczsUGfZrxaohZSAksFkjAgrJrMjuFhgkCMLBvwi2
BuOCoKgEdDitoCW/K4sKqchmWI9ijizUUms58Awk5u0HbhrnMPgzcrIhMxD0RDSA6pzwi/4tK/v8
rWZO/aTytX5qOELa2B8gX7AqGdwNoOBRp3aGdzVWOQVjaDs++mHjJ7Rq5C2BkSPDq9mzqkixn/t1
hWl0pjtbyrCTnue+FSoXuwiZyhPnSJbRqC8zW5g5cwGpTsHnWZzgLJf7cqHInIbB8qUl4U1U96+L
jx0XfnkEY16sepkWqd9WtkaJyx+M/t/sncly5LbWrd/lzukgQAIkp2CXzF69VBOGpJLY9z2f/i6m
fc4vZWUow//oDm6E7bBdVUKCSQAbe6/17S2vpNImuoLzZWIkciUEel7eSdlaRsb2KJdR9tr58vQc
6HPgIV8zCuAQZ7ub28bkHZR1FQGADfFhjdM8Cbctq5qHEKVIQFnbvEO1S4k3Upkb7oyyHVy9dYis
c9aAEdgONbZWv1q13O/tWUaNJUU36zVRZmhna/QUyU3kpcuboRqDAx81w23x7t7WWFS2MVZ+jz6V
CZJjHZTrgiQK7hw9cD6YCjrRZOY4ss5sEs42g6qqK2lMOBLFPlg8cQJy69TJ4bOWa9IRb2XqxkXp
75GQCAdbynGbifG1mgbPg1xEgyJ9Bvi87oBUop1Jo/6sUCnZtSFJ7Lg2dA8cYMmpUB6GerTsXOSz
q72fZ9rHUNbqLWeNHJthRVWPogXgLoY/3vTHclwZQ4vFniasep+wQR/qnifHMWd9ayKUxXuONH2R
Wz6uh40Z1KQ+IB/YzqbRl4BK+41khmQY9lOo4Rvta46SbaG04xEdp1ChRJxWoIaQG17Kp6mylaBs
jhEuY6WoFW00o9bH7mSgCLDlKEtvuKTpqHCN2ELzSmsflTaYXvSoay2/kvIZPSPhIBvQlACCu1kP
VhQP2sz8uH7nsT8aVq7U8RMtmOz1U917aW5wNDxJEednLQhsaZ9rg+hitSoRa+uNB/9q8lrNVfSq
RZL6zscOgkSkSd2BV+i+M4bI0ocDSrmE+8YLCnUohHE1wA04QSLxttahLUpHPbhnLeoiuGcThjR/
2vLPiSG9bKITffseK7nyqqaJiiQjC9GkoejnG8ZQzBiX4M/s5qj3OgRMj52sFeasT62btL5CkEih
xpFrLH8qhjZc90ZND0Rv6y0YlsH9oOvVNq6TqRC+3+N+nqh9+jqTOLK1Ls+ttJwqV9Lq9s6oyNuo
VdkNWOQ5gq6p2iUQbN8XuEi401DRdSGVSbpEmnXkENx1RxMlA30ftVl6R2Lts+E4S2b8nMIMCxZP
QupraM3yma6MCWKFNJHlrY4OritJ9QdPasvMiY2k68TYV1hMncb9VaKgKhSU8oJilXGkq6WyLiD1
OGadD1R2LJNMZJD5mqjCoBg494jsYz/B2RtW0jv1h+E2yaRaJFIag5EBXBNaOaBSZgUSOo/hWx7e
VE3C3tgxLfKiOEtG7OCJbrIqrdddTt6j3miQ9+cwWMeB/JzGGtnoeYO9osBnw+FCJKczJAmtR+rY
nBuURageajiea0B+/XFuTVpPtaclvnaQUVfA9bnKfIidJm4FrJafkyqigveav2pQTr+LWAvWLe+U
z7EPSgSl2ox7d5PFaEGIMudLaIB9hOpXWR4LVgY3OvbdXafUmoWrf1WYUq/FtYCAQ3vFHShiZldM
+VpPBv242LofZdyaHDqrCDXQSHe2Y43VexR+6g1rw+EwcbVa5xCqQQoy90hVU7pO4xEVo16TLezg
KaKMnN83CGofUmTQhS4FsxmRwRCt1pWbJC/ZIaGacVuPkL/blPoLmX2efYuPI9QNMeGto0mV5I11
xwBRapHxWHQvhcOLFAn3oJVBsBsh6lN7CFyKHFm5BSDK2zT10PNxdDUY9g5GWmNzHvsIFaeM+14h
R8WOp7A1R1GMaDDgrRvXiNWFps6jJwe4hNYRSd+NeWg36kSMBxQF2RvazA7YnOrkHlXn8HaKMnZA
g/pW+GkzHTIjlF6HBMVufQ71nT/UZPB8HzycSS7DXY0SGrYjZCKYSNOZOShdITpHgmRamLFx5hEc
9atSz3Thz+MLqlloRcppL6qxfUvqZthCIjDYbedHHpH1zJuzqPRQkpJ3sH21ttShztuSsDrCNYEs
ST2n73WmSEdgeUakkfBB+VOQVhLgnLEfqrWZZRkRnRLXlZkXuXGsaILwt5GILPSuKjZphlRepiFQ
SlDuQ9ld1l4gXKhEEVSQKBE5ZhbUVlhyKkQJi/ZnNTVJvJr6UN35yEZAl8MDS23CyUJnsBat1Jl8
p0yKKkKfDiLDy0st3K6lDhXuPIkF7Wk0ChX80BVrx9htsRPkFpd71UdBKcABgDClfZRTbDgCcRCK
jYyVk9XqShXitBiDd0WLSieTKCZRt4PutdQfIXxhM0OxRps9qL1k7GZVR0WYK5Xw9SZ50mNJd5SZ
ltasJfIuyscZQEQ6Vnd0zrkucqlRD4irShhMAGnww4Q+DZmBeLNAC0pAjipkSM0xHmXUDaNwR3QW
H41GTT9iOWU3Sagkn74CvYBA9Fr+qkedO0ioIeOHQ5dZxYhko9omEC5MtRGX9s+565O37Sy9i4I/
ZG5MhZ7tj7S+ZHRtiwIXUsmDRCy9KxUbQgo9QwOhONnn2oRGgiVasNZpz5yQRwlkRLO8LfvsgAq+
NahNLhAStGY/DG46SJELWhg6KCyn8YFWObNGWWruJmnkHgpXgzchz9iIJOqDT7+J2kPu+9mmnSYk
T0lugqxobPW+WCEl/cF7yAqkAUmiocbrOCQ8d9tASb2ugsTq5wdB5e9aOyS6UStRZEj3oNrTmX7u
1w9KAqRZiNIgEDyYGAuHXcyDeK0lA1ZaDujWK67Tia3SvN5VtOsfY9AU3SaX5neaGYmEpu7L1RLp
XHWv6NN4E5dZ4YbJkK79WZrWidTGSJiwGT+O4AM88jot3gyks+4CWqL9LE0maYMUKC6UlNPJBSoH
QV1Clx1syZE/GD5RqDkqFSh1Yc1fkqSY3Tg2NBNdH+JPrVKlewiC9P2kUD5BxhXGdlzxfq2mWr4L
Y720+5HqNitrBOXtRE1ICfJ3LHn5RkaWd62qBLmiYZB5j9vxoL53yPdspXYq90rFUyQoe2X+Patp
t4bBvFyH/hA/qIDNEXPyJ1RDi6EbH2rD0LwsyrX7ZFArlygjc/ouLXAWjsiJldC/bHMjSdwO2Ssn
pynEXZB8oRY9R8GdkU79E1c0VOeRIrGQIlHRTQTKGlCw9LS0UAXrSqcOetDOjTn9QEq23DVKqttp
teyaOIuYpelD/oYE6OxIYwjnOky73gR9FNsgmmhFWNRAXCm16irKoKCNYipj1jlf1VLBPcguNQSZ
iFrbuFc8bCvdPmOTdIdwFrfYKs/rB3SW9U1S9+jMOjYSstlgslVcapAUKkCsVePhpp5H5OaqIc5f
Wr0Alz0nvUNmuf7QaNw/F1VJ3IAZMSoEwExOYIl6EVoPr9pabe1OGdM7bELThlck3PI0RSVAj1fI
yo+3gI/RY6dMg23wyIdygT4PoT+ZKAHSSGRKFm7rGZXmQI4Sl2alcQcoZ7aNIS0x/V4lbm3kfF/z
xFiFvDC8FjlkoGRpM5lg7Q7rIqrK22nwIUGRRupBJdiCBlUQ/yNT5MxTSUTMTqpTq0ra/ljB4RqL
EArmXujKSH/5fdvf1AFeP9sop3Ilhxr5zXGTFAk2ui1v/DE2oYIabJbL+oY0BDWyNuvSyjSCCR1L
dapHYhqg5CJFnr1KTRetypg2j/ijtUAuSgWwe1LcIiMhM5E9oltNzrIHbLJHI8t9J50gw0imKdok
ZeSvq17C7p7o9YFKWWQCMSITs2qRQUigDPtFwzhubQUZ1eeQav5jWcEBPKu1flSVXH0D7/nTN3oo
iH7ecv6sGxoqarYGWgyhQKvitvm9jNcCLFVSiC1slKqUO7pW7cjWrQhCDzQjSZxrMJ4zoNyyw30f
b9kBv9RRFV1qYhJivNaBL9ZJ7HHRXAjdaiwCtG9xCEcze7syye9mkT8HXUTvXwdV6wywSAw6EgFh
hV24qqeHYum3EjnXeHxk0fl/O86WKVKI4BTdYKjInk0R+WN/Rr2MIilmQPHZdzp/RSkPVbgW8T80
1IgwU+hVjk0MwtSAi9oDadh8+HnS3/13/8wZ46uKohGdnnPOsi4OYyRgqc3kESKZAcA3O9EhbUEi
jPjX2i3+eXBhzl9GWz7NlyccKcgDFGpO7aquvTFtnIgl177F5VU8f65LHRgyA1nWoVH4PkaZoSmf
1mKMwSQOuUdzECAclXUA+xyCpbV0//MDvDQloms6UYGdW3QH34eDJKxBZ64URNy03IK/54ZB+/Tz
EBdX39cx6PcxSKZD5bxMqbEHWwXzDtVQ34Hm3U3t/IHf/jzcHyV7vJhY5lxfRLOycY43qZPA75Mc
y2BQp42kLRGRf+h12WlS/m/VAd+HYmdeGJ/mRWlEGZQa/TN2Q1PWplclKQCwK1c/T+rijoKFpFD0
2UZHnXPDKThQnTT2nCznUPesZrmxQ4JZQkJlKFy+2Lii0ghXNYuqJwJxvxlrEmSIhSrHFkqPoecX
4SgGHVrunz/Zsqucva869tVF9qIrKOMuX8eXNcHnKi2bqsIXm1aHRuXuxOZVxeIrVrgLC33R6+BL
ZXhNMdb3YeaC8diAmNmmGoDs6OIqJtJuB2nc8Ja9QBh2rRvwhQHhPYJlhRPsLsb5kTHgto00M1DR
MAAhP92NuOZAA12jl2uH/m6N3lrhHNdXSCcX18rXk+psraBSo8CjhLeX3CEnhh46vte8jOi1m9qo
RLg/f3d/KI3wQqkGdlGqEBl6mrM9HFS62ph6+OiNOkZ2iwUKGk7pS+qteFZT4rJebp1E8gN7aqj2
71+cb4OfHVcl6tIKPAiYacSPkDVbiJyEFky/f57jpQ2OyxBcaKphcO2cmDJ3rYocl0ZsPxgFTJoZ
v3IEXfrKVEoZ2i9rALIp533t6jhKUacCHSj2emux4NPYNczx1Auui64GFxcWnEpx7CI0JgQr4uy5
YW3ObR75aEeAvgSV9BGNd0i3i5+f2rVBzlY18l4arVDWsSG2EWUHeSoSp8m/pOGeju9vc1kW4ZfN
g8S8maYUw8Cx7NWhAMlZjGblAUFnB3e+/fOkLsUs34Y720SaOKQNg6J6+aa8/C603jMPN2z3GnSJ
XDjE4WogkAQqCEz0c74eakilBBGcjHkxB8KTwMZFktzMn0vruz5H5t28hsO68I19HfK8RW1PEfuj
p4RsownTZKLMNZo1uhSarPflKyv30mHEKEXUAK+ciobpZ5tUT4k2tU0j262Ve8RC/goZYROGFG/y
UHtEzfApvjbmhf0Y2xRqUQiMMK52FqgAqS81aCaLR8qEtF06IqmmXIl+lZj5J/Ijk7OAlJlnoEfe
FYf3hW3y29Bn05015MKKspNtJXwtK65Yue749b2UTS560kEo3UEq0F85CS7NV5GhNUV+BArE81Zq
ZR1CKFrnMFRNAQoPbX0kcveKmisCbrgQq+4aEefiS6tQiA+Re4Ay9pz6NDct9BcVLFyqC8sBCMnN
R2jx331mT1ZmtRwOoatv7YXdGdptHSc60KWaes4T1icdTMIuxJg+gelKb7LXoAvKK8HDxVG0JRiU
KYOXe/mCv2wzEbIfGR9K2U7D+IZk7GZxKv28t1xafsr/DHHaer4MoUcIOrWowhAd0pmdhYqXCIZr
ItFLE2EUvlc8MlzNz3EmOQ2QSW0gtTi1mt0mduiovzuHmNKaoidYtboGk7j4UiCYNmQCWTOQxstO
92VeoO0zFtOa4DqiCdSuhcIP8wpCLkhu6XCEgcb6+UEue/BZPMkNriBuR/ZS5ufMNwUtBOMuSkc7
7omoJ9WEHsxsq7u8hRgp/qzba+03Lyw0YGC0RdaFSwM7P779FAaLFBYue4hbiKOQRh0rlHkV+RgV
xT3EHk8/T/DSeDgXGIGPQYP0fPn1L0/Uh1apUsJosoMqbG6NUMntDO3t3BquTlgjtcmUSppcO/qW
PerssUJlSeH/1DQowM67VCyMPi5RjBp6tce2sbW0xp1N/7l1c/PaZn1hit8GO3tpCBSpvqFhMLlW
31NcDISRkkn0vX+L8/km7PzfPz/TC6vPkCEeYTIU23hTzw72PumMmaDNs90nsDxmsxN3FMrSFunc
nwe6dPR9G+lsK5FZUBfwWA64y072wvGXpdWcCYh5TMjN7OYtcor8ylFwKcL8Ouj52T4hszlxlFDt
2poAeYpsGNrgDrZOlCdmsitLcJnD2bvybbizozZmSQTiEIZT5jufPPWFyaRhT6vR6tL7jN7DgnVl
xBMW7achz45YP4DXD75UVNbQQxt2YxsxUyWCtZIJZqPx4Qu0CciDqCjNWLKnuYjaTNQwzOIzkYUi
AmfsvWtv8aW979tzOHuNsxB1vHJ5DujLi7zFqccF+qbWtuzkwMbzK6fUlZeYq983hhnV1ELWMJwU
3KJfvNmjOtGRa0HwtVGWX/+y/UwVjyMtkQYUn+KV2mBpJq2Y+mvDXH5nsdNQKssqbP1nS3Iq/bKF
Res/Dw8Z7Id601iVhwbZmbj2XV2c1ZfRzpbl1JV9LkEqYKN3wIDKQd/Bv6zrVxbihdSSgVDsP3My
zvI9cywhbFrmVKR8q+OQ77x58LDB/S+ulEv+Tyc46jV4+86Wg96XkdL2eBUWn0sIanaueobZWOGq
f2A9WMBXdrULp8O38c7edPQRifxw2dXgQDZVM7cg7Ync3pTczElBT7823vLz/ljuX+Z39qo3rQ+S
6YAHOb7LJrFUVF8/uAXbgpNCxtgLKE+u7DB/WpsQUXx9pGfvPXJLESc1huyd8Mgfmx0MHJCKeIkt
3Wr2jKni4d6U4epas+JTUPbTZM/u0m0E83KyvDVL65elMz21Mzs8NmiaEzryUfc0M3zttt2dHggg
u67N/OLS+PKsz+INo9cK1GgwfN2p936UgrN3F/h1f+VkXL6yn2Z5tt4hAE3BY8Ar5MfN2q93RLuG
GD4h734a4myR11qDYuLyIPluWrjPoN/WqzFylmQLLCJr6MRXw8aA9My9VtG5EJUaBKY8BYkkGVHp
2UMkwAtEhoahoX+f12lBIJCAALDk+ls6x9bUAW9HpNcry/LSV/d11LNnGifwABsjRsWNbA9/lKms
ghvJHN51oZiZlSYisK7uBZc2ua+Dnj3lIBh1+CfwReKivbQqAuEgY1ZoaehKCQCFYt/lv/LBjh+u
ZTCuDHyeTadRAZ2JsryoDNJgFq7YuNMLyaLFtZ6PJ1Lq+Zv0ZY7sLMLhWSlL1fJ1thZx9EciwMKA
ywgNOCXk1TbY/GypcnWrxdUXcFvc6DRB9yVK79YcfvAFrulFT9faf19aQl8/1dmuDzF/UZEWT14y
ZlH1vqn210jaFyJzvMfALC2ZKVzqziYuE8mHbhJDdPJqjDeyYfOar7Lmpo2vNU67uFy/jnU2HajZ
O0WKMBYOsWfZzq1mRNnaqqzi/u9m93niqrqT30RW/HHtNb60dCgzkMhQkSnFxe57mFNlXRCiCDja
JVwi8BhZQRa5Nag2Py/RS1/Z12HOFgvsfEFGdQzjAyAziTJCW8O+VuFA/1+MAy+qgfuiDsTL2Rmi
pVMST2o52gb5iJIZzp4rwefF8xEyv/+OcLbDBa2UQcaGEfSHyeRr9EJz/GFdPpH9lGN/HW3QIewQ
9xxJzN2VuOrPL4vJKEDoHBQwCpjX8utfYlKlHKMyTKFuJEDUS6GVwk0wBC8/P8IL5/D3Uc6eIdqC
GYlGMYq8XlqRwKHsVmixINmyN66h5LMpLnDI1+8VL/Sure2LU0SZAMIvLHGEdN+nGJZwGrSqCl07
EpRS63UadO799ucpXrixMILkK9IYyM8iTD37EnNmcNBBkOhid3wdmrDGPPU5dBzQmy0nhtOtJJ9e
eTUvRPrfBz1bapCkkEhuCqRHD8QxnH5jmJX1dz8DMJCu5GIvXMDBkEOxhSM0xjo45+LysB0nliUy
oqka8tInOiz9HwXUQQ7BzsnvEse//SeG+v8Yhf8D+duXd2yBBn7D+u2K/PW9+EoBPP2Bf5h+f6Ew
qkFipjMOXgEs+f/BKGh/qYi14ZnXdKSvISvAvvgfjILyl8YANoAQ0oB2hOo4gv7BKKj4JYpMHHgX
qiZrC3zhXzD94M7/HpJSABwA+qNL7h73eCyI72sOvdPZBC83xLv0pkEvTKvb3DBrMmdcqWKrX+0m
zerkXAR3uimvB5xQmRu52mGeHCDhzWESm8egX6R7pqu4rd2jJ90zbCjrzgkzK3aG52nF1j3aXg7B
ivE17G2jLpr9Y2M3IltlK83WHZJHFqSesJfS7FGeVpmplIgvBNT2uch2Pbst0dIVn2oyR6e3dIIX
2x9E8ItZnXnT4SPcdKZvw9vghh63QzeyElFswhtlMPm07TYQVHfisRPhVt7Tm9STMRcmeoeuyy16
U7mlxV42kpXih0iW/KSu6nVqU+Sp4AxdPQ6mdKcIYKYwgi9U7YA21crWdxR4mTUh3/YvdAeSs7jx
TRzjB1DmmXhc3zw+GmK3Wf4DtaZt6jX2L9UsBJBb23oLbtoainR8dsj9xbNzfx+It9Eqt60FF/Jt
gf+JlttwK2m52WgC3WJoClCWFcF1YojuMXTwzGB/x4/7FYl7PCsRe63V4v+NlvYOX6DgpqaLt/oF
7LFbUPFEvs1EsIdZzAQBjOa3EXJI8CQjSRYMlgZtp3JTvc+u7KEjDYwI0DvDEOAQDII/t2U30TEw
S7RH7QQ5QDsMQ87dXAU2KzAzpJ5QmPStZJsLw6vdoDWhWqPhQ5AioRHoa3oHsZEbGfYTRzX7Bq7q
xuYv4+r+XloR5Mxd4MVMMLzWsRdbuqVYIQ6Y0VU3lNqPaumoH+QpBcwiWYP06/Cd1FntvB7MLFo7
uBpLmgturlAS61GH0AluGvxjBBQLQuxxBQYQwz/q0Xt6SH27GaEHXbfwXq3T0FPvhgeUVatffexA
4gxc2AjJZAqWjTBATgBSoA+sNrBA9atk4OJR0uv7pzkAaGRv3MRCskpXfyp34ZbulLt6O7jdA9eO
0pvxVsww/utoyWII9HzBv8hrxNCWdCjw37G0G3CBMOtkWyQQajoZ/olsXSJqKgBe5KU7bIFmG62Z
mQQwA8OacpuSndJ4HUfrT9F95pGgtYC6G9L38r57DWPBtu2hwc8ovGFad51VhCvF8tfhEQ92y2Bb
+PRv8COtt1n04njcrvH5K1O+Q2NmLPhihC1ShM+wlJX3eS8UBZo8s/nkv/gu24QI6X3dgTJSspU1
OofijaojEUk2e2/wp3WLuBbyEmiMbfqFE9wUMzS6gg8WhPPjM16zionoiRyTxmQvlgQj+J38Hjui
Fbno3W6l7nrF7KHVN9k7JmaIJcTqnOO0AmzBDJKNjO+FwumL3SDYKwf/QXJwH8GSlZWH6SlMrAZM
xzd8Lt8sc7N8ZtgoQBF79m/iY7AZf3Pdrj6kty6BOwOuWdEoDt4P5ubBUwWU3nRPFYuspl2Oi6Qz
IX3dw9zizdahdNjmTRLNDusk2sS/kz1fS5HgrzlKu8mHn+ORQNOnv6RvmSTqFX05AmD3qoDTKPL4
SG+VY2Q8KCiq05d58gAvvFF29EXfljWKYHAod+Jd9si80w9ItGiu/uwLaZdte+Rzyzd69JRbVzPJ
PvxU9vqxN9FD705Z7ysvXhUOqYQc3IIpBtOJ+qiig7cLAwxYHasEVcnYfn0NVzFsfig834Wr4riO
bcV8QtepUOwny2Y3NLTfqUUtGDF/0y3+TciW+py/vijYuqEgzsXkQAWM7BOyMFYuYDQQBPHuaKcr
Zs72sN1TVNj2IEA9NqGlHuY1piCi3sy8An2bWls/oPU0fgs8pwIeOZNbQDQa+D2Gm6Lf+Z6tBwsf
CH89bYkJq06xghjUgN4Z9sMdxOWe6q/bT8YE/jX9fNHc06fYt48TMZtN6pYifdTsDhthD8u6aLbV
dnDgnUCiDI7Vz5iuGwtWHVKjCoE6uKhgd8GcMjDDq63hgsGpMBxM7Vpiwj+kyByIlrjd5HQW/gwX
zE2ZI6XWrJsjXk95p74H8uL4dxQ7ODL3RdoRzAF+fjgfsRm6eCutpY8lKMTK6wPAJOs7c/W5+Dot
uuEb3XnYw8zHoIHWBXtlZuLVOCW1HdkngzkdQU61OgfwTEtxl7/hm7nRSlP6hRMVH19zM7jF7/PX
BD5kw222+FD6M2i3+2Erw68IG54Id0b1a/JN6XcPm2Jr8UBE6sG3bwyLLWVquC+jQx+s1BIHG3tJ
8ZGlUiixaHSnlFZAfBgW6HCmWqy5If0dEv+rcPG+yPDXOdb5G3LL/SgWeHJz/puWcf4LjP5/g/2M
0OoH2ladfeQRklt/Y6QXVjR+/98xosr/gstDkXWVIG2mnnQM/6C2lL9UVSOIIBUDhmUQ+/4nRiR/
Qa6tagZyFCAvgYX03xgRqC1dRUEBJC5YapGOM/5NjMhPJP2vmaCTug8XTwWFQ/w4fpakqHnTTpLW
oXIHMalZBfW4mtRJXxlFkdqsgj9VSH4BBguMRpNNC7kxIVKAozic6XMVMigw4aeuzVGT4iPgKhTs
Uxocqipq17RVFI+WyD7AdDEaD3XUJYu5cfH9ZeUIAGnMsx1Is8FN40vFgSs5aCBFT8LnNOvGVZXQ
eTvktRygQANzobTYDKF6RTC0WA+rPpZWcGJgrYT+/JwvFsVQ0o0NOfkWJyBu9mVmZG5AJa6CtwmL
Y0cyzZQX22O/WH6yPKv2wZCpNvz9PgKlxSkZ1gnd6ForP7d07G1ZD/esnBUL8MlHzmPZibUCsFaD
wX3p8zj22MmTmZ3smQUF3vrk2ZTg+j+C0QAnZyoPxCNpCEJpXKIlAFWmfR6VYM6eLKDZ4gbNF1+o
PgXapwRg7q5cbKP9NCnrVpZip5pyzQ6gOTpKcBTvF3IbYk29zxzIORRMpo52AHqoO5WovRcM8K6W
qj/d6gwHYQCMnxOkSY7WRIvNVY0r+hwv9ld6csIWJ1cspJIx3JLDYpYFaNtNFwNtX+vVLgZ1DJgb
Or3NChxW2WK7BSg2h0EGVtwEqYvXLgo5/Lknr27JcvgoS6nyGB0kO8RbDgszbR66SA3NIaDhGjX6
/ClZzL/pyQcMW3Pr+rVSmP1iE/Z51XvRUCj3A4hNB36yEi+m4vDkLwZrVbVUbY4fkM4jB6ZOrLDb
xZSM5wx/Mm8Xr3IIvvB9czIwL1Zm7eRqHk8OZ7qYnaPF9hyGvVYJ1Qclecz6cDNnDP2J0HYvep0B
YHxtFhN1V8JZJwD9XbzVwYwGi0FWQd0vj9M98DbKqxaw+CnixgSD9uLVBoM3M4FNCVcDlFwxXHVw
dftQlQLks3i90SCifcjQ9+yV0kSHEd3oMpMt/vBYr4bjiB7a781iH4ciBSOrQdkcQciAv3xarObl
YjrXT/7zcrGiDydXOshVcKjD2Trs9cW2PgNsNoGhFQ/HQK7qg3RyuBcntzuIOHC+TycXvNKn6XFe
rPFR0s5vA1cjKCPCAYsFDqCVpgTqa0p91dNOHvsgV9Rb6hPto14s+DV8WIA7GzjnRxj0Aac1PNDd
YN6bynRHmaQ/Bz7QIVIOc3805IAdw8UKy78U41pJ08x/HQC45nay0AEmuQMseCEGRHoWPudpkrnl
whMIpgUtMC6UAZ0PbDMt5IH5BCHQyvHkaFvgBOBRwKHFjOYNbjLU0aRsrGzoevrbKZYNF5K+fqMr
iym46NNjcwIgjEUM/zajc7eWF0JCt7AS/IWaUIClAGYWSArxCaqgoOkXyvIgLRgLcyFJ+m4VnUAM
zcJkUCIt2A5tV4uq7GZ4peAR6xeKA5EKyZ6lATUTrQ48VInoc5sP9StZCBBxWOTrGiwsb1z4ECWA
o2B9ZClgAgs/AtCIBTywUCXmhS8Rar3yaQRjKJDe7nALAEQa0JyPSa/v45ybPnhveA10CHn8qegs
iF50cy71cqvraAQ7ZTJgVlpIvQ7sfICCA9lM0xD30oWAYYwxxTBG5VQLH2M4oTLSTOncNM9BMS5k
Mj+k+jB5NFIU0fQwTMhzyu28l9U7pmejTQzSHZM8lXdTNg77psh1jwyjL7Q4xNY4dfpr38zJLVfH
7oA1gCaLskQ9gESrY1VOo9vCI7qLlEz9DRtY5MRtWj75kPsdZRUoxiqEgVEYrKiBmGWI48KcrpEr
axacBtw+flk+kGGaPcjj6YYU2UI0N/L6twG2o+BkmOE2zzKsuTmrnJj1w5q3RmpDdj6acyAh+oqy
AAY7Grq1X8EsHROw2qVh+AX5/2jzShl3hepHW20E6EoMYVPuDXjCEzHkcghKdqOVsHj7PRjjsSxt
hr70vXHMqAfXF3eamrUOB+kU4vIBEBlVLcnt2CcUnmcfVtyCpjrYxlBGuoCys49uig2URaUhs4Ip
Bs9iaviYioZnya8ijqpphaLdjG8ujGB4JBDIyXYwwv0KmK80WnWdAys3EuBTgLzSNj4dgwfQiuOX
AYyjlaIZ/UfdddWt3M3ZWzpS8solYMjNYqBqtjW6ptroIE2vFaXJt0FN5QNAr8GaSEqOnlM6KR4m
ZaDbWvPBeIGnd/q/3J3Hct1Mmm2fCBVI2MQUxxs60WuCECkJHkh48/S9wP/eCumUWoya9qS7o0NV
JGESn9l77fvIC529JdzikOqTUqcgMjpzNWZ1c5OMY/oNFru8inswVtrsFQyAENeJ2dTXJjOxvYWf
0TeawOZKzNYt1hyiSV16bbho9TovWnKtoyDaBJOtHlvpBt/yKiqQ5bEgWNdBgo5sQGBsAhzf8J2b
X13DaNcUWW99TuuctX1LTY+bk8VPOOwnKNdXmuzM+yGf+TInpcTHCkTPqzXa+KjUHvogA+6bGqo1
Vi6kbc5Uu7W/BHXuvhso78+VvhzpbZntoDDOjwUv9Rb4hrUvarjJnZHXB0cVzaNKFRgzEdXW2o4T
8VUbu4H8XjcZH5IeDG7TWbj/SbPL7lxDT4fNhIPnKp2FsS9hIG/53ZNVNdbzdQiufOVC392L2qaK
CMvoDprW+GpmbvhetzpIp8AmGdXWzX2WIdOw0tG5la3uAJzoIvaLXhV4hC1E03QTh2LGpVcKtQ3S
OX4PJcwAd65nhiSaxL2HD3ZXqbjagbWqNxHZvddBHGk7j3u+rzTbe3IbL1iDTW+viqGn3hlHgibi
wripBkfdKCnaH2LWwtMAbuBb7gGNOHf9VN4Fi2V2XMyzczZEN1nk8sbbQ6YAANRyo7K8uiJIKf+h
6WLYzh9+3PnDmzt/+HTr1DWvccDR4iw2XttKmd7kcXznhZgQ5jiO3xNDTtex03ZsHfjiZAqIUsnu
msj3gViGnhL0nC0O4oqR7aFYXMXjh8HY/DAbh4vvmPwSBUkULzJxmfp3nnVM4okl1XVO+XAGQW+/
j6rNz40SxnVpZpHNuMeuj2Yf5m+1K6dvdYtymQQWuQkXc/TYj+ONhShj38B82IwfLmpzMVQXRq09
eIvJmpAEalU3nHdFIGnhyhxWptZmdyLUGXMsNu3kw7ENloLJhViM3MWHp1ss9m5NLE5vuZi+7cX+
Hc29/eRAdYD4EjlsmAzXmI7hYhqPF/v43BTjXblYytWHu1x8OM05P+b30FPZNkyn+dmyvOrKW8zp
+WJTd/5xrCsrPvaLjZ3FDIZ2SOFfP/qp/6qh/L+JcYaG8LfWkv1DWGa/95Yf/5F/uktsb//yDIww
bLMXWPMS2vlPdyldQM5QJFxpoSMWSL//3V3axr/YgAPJJPSH1YRcROf/fwMh/oVRyCECg0Uk6yUY
vP/FBoLq67cNBHwL3MbSZF/7++ahLjrH8+Igv5pMuqRy73n4g6wtPU7XjzdmADks/FKXGK7WYWVD
rfTJTTTzNUFDsYY13I46xWxCuJ7B0y8HVsscsGH/o4ubyUpWHtWwE/h2qTkFA8sP6eBaz4K+c4nY
scJ+ZYSaTS5dP4vKgFJXyaq24MfOgfhmBvGcaZDl8qD6lqa1Xn1JgBUwDZTFYDuHwPIC2UPppK/9
3vZ5NzPztMSgWVg7RBUE8FLyiVHSFHWegrA6JSUJAnPVplMPwCoK4SPOI3XRKsxdmZpr06k75aym
mprrMBLnkt3kNUi+bm/GXq2ba2cOwtRYtaxyROG3mhO0AnZ+2ZvbGaZSRW5qEg1dvxoLwo5wJJmT
HJhw6rpeAaukRn9MXS7F11mDWgl21TCz9MkKrcmCkQtL9DacA7u4kZNRekgR2Z1S5LuBbYs7ocox
fAD3mEW38WTb03WSF1NVbNIAW+Eql02kvacy177rAZTMw1gkbX8tQMJOd52bjtMOZ6ZbnvFuZvEW
zKxITyb8nkgAcutn4wvF5xzdyW7m8+yHcrCSq3mUOnELHsQXIoJ6L6qZcspaI8BqnuLsDSBoE2xU
XafxBpQu8Z9BuLTmdVMUeIJnG08bzQO5vHfcCVL2ahVn077rva6/1cI2Ufsk7VV97rPcpuNPQNtr
+pbvb2KgIwTEkibwCYquwmTYRaUYkPiS3xKtYagFuGm6TpvwqAvNK3viH4BbjW/WFEGI8EWDw3b2
mzpONZzQQtF/K53a/evCUIZkrCb+hpUaYMywFYNReFXGVjBf81/izaCWh7KIryzHUo1xPYnM6lO2
QEM+ZBRdvDcbhzQA9z7R5lkvycGxMv3cxUwB3sOxa4JqDQRWy9n6GglTlrXX4o+Rp9JuU+dZNbGs
IoY3fR8/JG7fDfciJvSNDXHTa32x5iYpUnilO5msA2QC0VhfoXgSTMj7rK0XmlmdaeItF2IqnppO
TZa9N2nY3J+wK9wWJ1zhBfbJRdCeHprcEdp9PSWaSUca5aOxosysv+pOJedmNVHSjAzWRTOGT4lM
+ezPpqOV1XrQQbI8WLk+NdeitNRgUNN7ygF3DSNV4dvPY7GdVUImk0VuVXBgIjYEB4ZHJGMdAG92
qGnL2Yy/ebNK66duYEYTrdTIW2v4Wt2k3fK6mlr61oFz0WD/wOugi1dJmUNQnJLI3OWmE5C+XmhO
4t5n3OxqmzKRS6/DBv7SObb0rnhdytfkgU++kf7I9FTJ10636dJWUcp85mtRW3Fj+jXFrn6yA1o2
KKo9nQ//qnEcf+SRHDtfGkR1+IOIu5HkJE4YwsnSLHbJP7E6nU1OVNcP+N4JJ0uqQrl3mg706k3P
OUFOE6M772p0bYI1EjAH1qlMZFsCLKq9WW/5L4yy/qrswtY9jUvY2dvY9GXzjRy1BFiIm0fRPqrs
MIA2Zsf5jkQXs2c/SLbPMBwMPvwA9dzGcB4Nq7Lr78lEwBiprwpkhUn40nAlzKnW6fHpiM0TRcjC
JrQ6QoXBRzr1NeFoocEjO3QTeLwkn6SNd4WmGWZhqmkdMzYQx9d9bnfTtVSpO/R+bHRNrfsgWPXx
NCGkKr5NkTmAd48o1LJVohc9ENgkdSIbCo6e6HuttbOOLWvcQ2QLwFwMauVVDCzOLZAW+ByjETv3
Vj6knMeB1k/ddixgsUy8jQ3Map+2qoyuAYjMat0gJ5Ken5ZWO91aTMyoasnxmu+GhngT5Yf24AxP
ULUrj8YmJ+vKJBiu2ECa9oYtmPZBnlsolt4qm8nyYMrTBDSIXkLm1l1lkiPANttCOLkdoEbn1ipk
sOj91JkidOe4yLMu9LPUHSVs7iXHpaPm7Vv2hME86deVJTPzidpVyh+oyBLwpkUyiq9NRObqbsba
GD/UEaElt5U3tuG1iKZBQMlBjXLmgwy602ySXh49vRv1Y5PqqnrmWLQnP83rodrEWhm6uxLqsvUz
HMJ2QpPeTvZ413gdXUcFiv9nWBdp8LPiw9FeKWeYmlNdRIl+P4V1R8ZUpKYoX0Weq0QM6oKYoh3E
Z2yCc5/F4a0z83F8bBrPil4SZ6wE0l5VligIpfEa5/pPT43ZW7ZwOtVGG4QobpPWMKpNBZFaW6V5
GOoB+0tYwEAqlZsco9Jt+63dWyBilTnrRso1Dx31lsdN0dwENEgpyxFtqONTFLTO/DDH9MUn0o2i
/JYZm4lGoHF0eIK11STuczmZU0ZTktjdvg2mjmQ9eDnmiQFNqr0kidVlyWpQVeS9BEOapHudAgCN
VKyTS7BOvaFCX5RkJMBYdV9Mjh+FZApBZWdm4O772tDydRH1ZvnF5PEqj/pUFMENH+3G/YJCZAzV
OnEiUgJcZzbEOUQblewgQ7sG6B/dnK6IoKhYslL59bAh50wNmi8mQHnVou5HeL+uSWKav7qKUI3X
Jpet/TVDoStOSK3maDumIaxbv+jKIH1gwNYiDy4SqT9ERmpUhzTJleatOBOIbIQX2MWHsQxcBioi
N/p32y2Ud8VwWuPO5vSlGxK5upIxLwCtGxpGAsJ8L6wc8doEg1m/Zn0YmOhN+E6qeVuQ82WjG52Y
0TRbL2s0SOtmQo7kbVPCv8rWSaOL7Jzxvxx75cHO7Bknu5MBzAFlS/VUMGFp78Z2TroNrMU+JOXK
qvKiIkiHR53oDQDwXstaS3otPqBGNwKdqQQsire5bxr4PGVlGFQig16OWfdGMQb6+LpPPQtbZxek
dZABTXYsgsZKkUFlDuIimdItswIvFJtJOEXRHxojjxGm5HMKo35dksGRR+CdY5YqZAq2JhRcLuEQ
c0J1wrPFiQiJwv6ZUEJAa9bKZBZ3/31D9H9rw7Y4K//3FZv/rQizb99/NNGvW7blP/NPI+QZ/4Jt
4Dg68tB/OqF/N0LyX7rBaI5MG1yj/2Td/D8plrHs5nA9StZwdENsv/7dCBmEsi7ABORbto154L8K
tLn03WMfZSAMtIOf40hsehdLtjwkjyDSvHg/OYkEqBk/svnycxelxTSEGy8gRqTQx5EnkkULY8zP
wD2XwkjkZDoPo4UeDdQNxKKL36AgSJRhbQEbMZCE4glvk8d1dNc2sI4darepmJZqV2qbxiNtmHRM
kjNN1/LHxsYnIrS3X+7e7T8Lxl/jXhZN5C9rx4/fh2sOwAFnFMmVi0HmF8Wr0Ui6mdICcCtVuS0y
l2177EHSEtWBGKs33VLw3bv4M439pcx3+cGYoE0aKfImeGAuxJrwaqdZOUa8R02VlFix6uHgzRZs
EVpo3xvyB7OFHDw49HBmvlf98FJjWfVZ+aFi6iGzRclp6rr+8f7vV+RCrLdQbfBWgLjhUdHRB15c
kU4nM3MBHy0w7s4nP1A7m50KNrmwBDz5EBBfjXz27z/0UqP+8VPRLsJlXJyx/3EfzNRyQAvOObvW
ofC7oHPWjae5m9abXhL7B/G9BehjmW/yiv3e7IiXvlWvdqbHz6PulGuTiNRjoYadLOfmaJgJ1H5K
Vv+//DV5UqAs4G4VkpEH79Dvj4sNCXbIKLz2YuihgVsZsEYiDB0inP06ayCQZsV7M+zDaWC1zIru
ujW/jp4ktTEM3et0PThRtIb1Kq+UdWrRZ24/+Q1/n3SgAOX2Id8WnDIeqlzvQlztkQjujrqL5jGA
SO7mXwHTwp3PSC8aOqtb6Zq27i1TsYxQ6bYKSz7HxXjfz92DbnXoS0LvE1H5pVL4n1/JwdRtc83Y
3l/IP2kfxgi4SL5nWvxMpKk4ml511ywBLQTZZr7UK7RGjFz21hy8jk30Is0ST6SNIi8u7zkvP9Eu
u8sz/Mtb//Ebcfcwt0M8IK714iKFyGjJonTKfWCi66tL0W4YR7Kb1dpo3QhPXfXMwH0Y7j1pKI77
3tKWzg0RJBGjGPZuKbVSOtbtmWERUhzXRuTpBeaelJNkReN53YZBuF/c7GtbsumOgJNs+OvaFeTo
l4DT8VGoY1oizmFkBl4oautDZEPFY7as1mWconpqrWxFMKwFcBkWEDuEZj9nArp41DUAblNrS5tB
7JbBdiiPI9RoUYx6zcifhVFqt+yNSQBrtf6ogdgei3Q4zsv/8II624QB+yjBhP00lrtGzvaNXdja
dnQmxKeV7azqBkvIZOcGaPv4OInxmyyc6YaxULFuc85uEhau7cIaDn1m6KvRrkDdRvlzrCF6+vsz
/YEG+vV2Yc43SRpjhue6WL6siwcoHXqbA0FU+2rofzhuRwfk4Mu1YRofQsVWIphj4kGG9WhOzt6z
lXnL/L47NHI95E+GVj6nU8fqILXYN9R3Q6i1ez6VKWsHZzhr/bweZOyuDTJSfOADWCyqNGJ7bL8Q
Y1VUOuM7ydM5q7z1nVLbe3naEBBi8WVQfXkNZCxoe0IFRIUpOnX1+6S1zc+OnuWPvLwISKcpEyg5
GaReXISYwUrM+p6LIKPOh9Ker+N4O1Xf7IrAjtawVkQ443+R6rUiOfn4yT24fGW4B9LGCGuT14fk
x774cGt1K1lZdc0+UirZCsn4tHWM3ay65FiHzS6qE3WtGCoUkwtNLpTWF2d2T2HDcjeNImtPXjaK
b/LJERVH1BpSHTW9mw69mT6qYXpzvSRbNcVLYSb2TgqteYkZN7L8IJ+9Cl9t3d6ZVuftjWzeWUm5
joq2+mKYjVj//S/9oN7+eqGXE5QJtkAUj5aemu33Mx6mPetML2dYHPElni39ETcHiqNhuiE6A+O7
ob0w21kp8C0vMIArlAG1uyqs9qWa1Pg0lqwK4/o7dX6x6z0VXqdNxRdepuFbZEaEG8+zN1LQGHvT
io4B+NtzL8SRqIfkKtdD0vygkPvEYrg7ZAudTxwVHTyqmU1It/SlTMNkzarpbdkdyUxYUNCdgH+Q
pNtseTbSJnYPJmTRbNaPRlSMK0WfsbXGql0Bnr8iJT4g9VsHHwsd3Thbc7ObFGDx0lVbpl++Fpb4
cBMZ7/9+af9UWnBRcTfhA4CmfzGNJxwPJVWhFfsRyOiW/8tY023bq2lonD0yjF3CAfXJg2ssTrrL
28k2iJIGGRu19OXtjCZeh0mVe5PAl7d6kshyiQ66J6Kh2VYoadI2FDuTA8NPlNaTMlXv5yTEZans
564V0yFWrs0qmC/AGGVPmkVOEyONfmMNnennDJrPkfzEQOQgrLv8rXUuFbA0YTJyuqyT884ta42+
cF8z2IJG4riHkPZtg2YcidAED+80WDXSNoMR8OhZrCyCKdyqNnL3U0L2gJhAfrNmPbiTtikyAjlK
T0csEDQ3lQi3Xm2mm9Z+TSWu734dmKF+is3pGJOeROTBdFtbrBaFBR8/o6hCL7e1lDdfjbl6yaL6
xGDKPHsM9HxSbqcdw/lHFTkpxGEn2EIdqVZuXDpHZS4RzF22Zf5eEYaX7ClPMhQgxLOklXXbBwmA
sUI13ACzWqczbTOiCGsRx+g+205rMw8N86lkMFa6bd6Y7KBOMioCSCYVZfEUb8K8T1+jwcsxrJfB
Fc90cyAXxvikRHWXE+7iQQLXYgkO4aVuv6zYVdsKAtPjfJ965nPvuvnWdnL4F4G1KG5abgBInMpM
FNIy+Oc9asuzDVJ5ZebBQzTX1SaDP7zSFQJfV5vGo4yH2R9K1/SL0MG30IB67gm9WGtaoq0riz+Z
qf1Vp7fFyYnuA28sThZcZT8xGX83Dmom9B/OMS02vbD54LcAlGPy4jaOloFKDDoddaDBpzoTztq2
gc97TXyo03Zg+Z76Lnwy5JXHPqjl3eBIfRe1OtGaVULKSWOj865N58lU4TaNmKyRZux+I4bqjBYM
EXNNapxL3uJKVIN1TZ2xJ3K0v024g05RZtdaLO9rTdNWbbyoCyblbRMjrRA2e2fLHvU9hHu3JqHn
72fMUrr9x11ybdSXtNRsHS9ed60fiGxkDL0PawLgicMiu4ZQKV3ypvex88mJ9ofXVPCNAJNvUuDS
X/Pb/NI+SgJSyNkps30F+m81dQxzNGQKbLR67G+OwfeDZfoVv2nAkIl+6u9/7B8OVLHElS4dCVXs
x9n3y493x6VnqvnxZl6GV2P1NEwoSIXJiW8RgSk/LcUEK9nLy0u7LBf+qcHptOx5f/2DWawQDd00
xE4XpHGI+Gscebfu4Og3FI2ElxV1sosz6LWOK8nFohqOguboDSXfJqamhJD3X2b5Gafj0ke+FPRC
OOyqqI+ojT6wNr9cCLChHnu8It9nQ5+cZ4s1WloPq1mfukPYAxnrx3A422nFaDQKyIPg6dyW9DtI
UwRlhObt5/XOGUR9VOmwzZ2xPRutCAgMYRqsnGiDX5V8W29UryRh219KD92QoRO5FHjWyGJu+OTJ
+uOVpmFimmRb3n82ctrgEK3ImmffsYNoW95epzUrP4Ead0SJuAqNrD5oCWEELqFd6xKu+rrq+LIX
IrtCbKFtw9pkLcFu8ZOT8MOcfvGOQUZ2HDb6PLkoiH5/CIzcSZGlSbVniHlnatqZicHZanRKFa/e
zY7MT/6emC8o0FJkn/30P3S4TK8goUkYeYZ3iedBWVI1VW5gIKvq4KrrxpVZWuaJu+DRRu1yJlt6
bnOjvZVmVPIYuiO+tKFWLGe9dC1izEd/fw0/nvrLC4JOwUCoYNN6XJqKK5mSYYLCaF8UxPwps9my
8kATHkpcHP2LRGx4jsObrh6xXuiEPpAZGZBOcBe22dktBrXOKpa3gTiSFBMcjW6Id9XgTeeUkOc0
VPqpNefprAR8vqF77OrgM9DNny6qS5OF8gdX6H9USfS2Qd9LW+2tiDTViUM8mdrwqrBHP84UKz17
FQ7L+CCpy6NF5Ctt5xSejboZ1yRLsdDL9H9Gy/97EvOffidytw0+uFgP3I8P8i8vtVwwf1XDG1C7
mksGoSv8uGExBWGo3JdtJ7k0WbzOdI/kUmUvc8OmZ1E9MlRDuHRXD/rKmDW5/vvdXr4glzfb8wwX
/KVE0Hk5PFCioZQfZLl3ob+uE+YVa1XkhwyDqp7Xz0VHg08w9CeDnT/8VGOZnQqwA38gDubou+2Z
CEVGS+pxIpji7DppvjYzzVunTkJVN+JnD5EW/v2vvRxULkeroXMQoaGxBNKzpSz65S5kHOKa0gbO
oeFNA9N81hVdkJNV1lGENqLIrk63tHk7JGfkvaWTvoqajhORRjkMLYMBB/aekE/+Sp+rH7WWfHYg
/OEjTO1Ba4pRhaXG5XgA5XeKio1ErEZrboNGzetUKM1HBOutYFB5+5z97YPVkKmnFy0qEc5To50P
Y9+fhqwwzwTHXaelkIeyYP7rGiRllHkYrwfNwWzz72XB7T9Pya/j5j9UJwYcDND1XFFA+Rf1Ags+
C6F8Ue+zRQowsRGNFNsd0C5DLz8DO18CAT5u3dKzE4NADIZ3+aT2ZgLrIKWfqWXUrjpkRPtiAOvA
HjxCaIhu5EaSo87gfTsXajwQFLSqsq7/7AZdzg74oyydX4QUCwH64bIFMx29aa1CLxnujgaKVudo
2daxNmvCH1p9IHJOp1SzrNc07G8jClvfGM32GMIt2YRRJj4pEf/wKi3nHINmg4Eks4zfn2iiu4nY
NNJsbxRxuB77+anCFcTkLSLc07lOQu/d09P0kxf4D0+pzaiSA4O9ATXbcpF+eY8mvWqLyZiyfTHn
FNlyvnMm8w2WyE3teIQpo91wNfQ/+sjr9fen7gO7+PuRZdG0METjbAfpqS9X5JefncehNuhjUCO+
mHDNth6IYG9YT1OEoyebXvuMfjye029W06FenvE224l5HLPBW9kh/WGkmnSr6163Rn9JVPnXDOoA
Gxs3uzZ4pOic9WbHfhq/c+Do30I2srhFxuLLRFgWRucy8HOn6Z9m5ziY73aF8VAxWwsHN9xrSISZ
bpo430WdbmSKM1dZiXMlq+DZTup8z86KNbNl3JKvyTpfy7ak4OFO7gp5h1cI54+u8dra1bmJB/VM
VWe2ePr1kn8jEoJUDSRzRnEoSjkQ9Wx+//vl/Xh+Ly4vxw+lmm5ghgN7+fvlraypsSemf3utd57r
qSO7G2+YijzyL1JFNF5TdLe6UMTVX6V2n9/1hVXuEGNZa1kugntkV5u6IKCxq2b7GIFTZhctCTzM
bwvK3QNRydqK0CGcpmNHDN1Ei1EWfbg1A3Wm/+DDKJuvo5lezUV3EyLy8K0+CVa5wHKaeQzUoiSg
yc+RkPF+r52YRCmEcyja68YPJx3FfjR5pBa0uzDUXivL0s5lMFyRBzbvBpIOPnsiKRe5KL9fNFKJ
hOGyDNRNmsvl6//LM+nNRhsQM1zuRUyR4caewoPFrG/2jlg+7r3Rjr+UotBuYvJZ66ZSYB08QnPY
nJEK9TpBKLCTxn0ye3s4tRGLeyQDpR92UbC3BtEg9bmxCe/hdGdAMQ3jayKPkWNmjGhpSL3Bfkq9
+GRr0APC+KUi5+m2/FFS4d9kWGs2Tqj3m7DOvicDjTM8Zt9VLgUFAfTkqu/BargbUkoSXMQwIYwB
3iG5D7LvNlTnV1k8TqdOz5EtSXwP+PQ64gXNsQ/WBPdeqahitp9Z+S4Q4cadmgcEVDBpRPpY6dnD
WJq3zKa/eKNO66yqjaUq44ssXIJBc+8mkabf2+gHNXtldtpzoGR4DtTwMyyi2a87b4urx9oh+tFJ
WKZ9ECkymdQiqLWafyjN5jfRQxK+4mogJhVF6OC0bzPaQX8IirXmVPG+SSbYP4nzpSHSeNXDY4i+
116grcOx/jll2ntQw7Gwg10aZT+VG/3sw5bETXYLvqhwQdeLq0ozUryVNaeG1paEHebnSnn5uvqm
0iLcZLn8kQTiPnDzTTtiSDaG4M4KsILzmQ4WfX+ywkJw3yGnX2fZcJurmrlK4zyaEgM2Edhk40Yp
EeJetem72fXdHyY2lg0rhHLDvZWFhhwWDR3xp/a9G42HIJfXluyeUuWQVO91krqVgaC0hoQ3I0CR
KuBtOOWu5wRbDdlHEvfwErrIyUb5I2JndI5L45FB5oZ0wVNPzNm6kQnaFR0eudMzvXF053vc59In
BF7RQOLRnpqYXQ1BZoNOnV9rVbqamALDxCqGdU0udxjJVayhTKq8GQc82KoeCpQvc1JDk9m+StsS
O6Ghr4VWvTfkoh+NkaQnV2LjZ9q7QqzbuIBIhjapjl1KjKphx74i1KHMEH7Npmhuh+zWq9P6PIZ9
ewhb5zwkeOczZ47XzVQfZGYbt5PtnTEVFsdmCuUVYPUCm7eAk+iQRzVFGimiptoUZrkPI/ETfZd3
NpJp8Q1UBDlqSX8aKfdwdXtHkYwmFrrqWdMKZyNRHOB1b6FwIM8lrlU8VK1ebJgUryNG+UTADu9m
qV46hWfBbo1yzcoQ0N0koftNmu6rvPPWhN3uJzX5nQWxoCN8PEbkjwq7+m7VxgnNjAOk4G4YgQHn
IegYgtXqDRa1ECT4tSe/GnkQM0OU1zzdwDXoEugR1cRjJgPf7OEJZM4ukMX30GRXl8x8aYai3aQI
+VYxSe8EH12biFu3oQb3fcKy6c3kdlkPxIoXqzgE6lRmpE6YC+GjrW3sqf0GeZp1XVbNbVIznjFr
484Jux8umbJZM15X7fQqIu9aEzUhVWEI0mJ4Ys+4bavk0TUVYsfsrDUQ/8ahC3cC0eE2CEGj5A3a
gHwfhcY3pqjxYUB4bBgvWGlMQnnpf42k82uNJkHE0XsOGtF3Tfw6wD+MlLyoWgY3njvz/y0idKjo
GVPVHKaGYLgmkyfLVTeRLLbsBhsfSJ+20q3yUHdBS3yZszLdjC62aE6Cus62lMGUEcjCrNn3YIvd
K1rlMyPeeO0I3h2vdW8zJe2tnsc33ZUzGsnaiOZhLRr9of3IqHa1cEkV9vnAWuS1k0pu68FhNtzy
Ki2HW0Mtj/dMlprTX6P+fDFHuc8D3DN9tASZRX5Tde/CwXPIuvCkRu1MyWX6aCdpTpe7NPe3gTm/
6HJJGCySd6mxhUEEfqgi/S6Kt1Fkrlot3JK+Xayiot+6KjvahnYW1hsUZvzYVfZWG5zISZNHWJ1b
RKHU8Rig8PKRevpKBuEZfWiGTALsTmDZflsj+g+DMVs31EaEIBYjzivh7kMaLeoWkldzpOV8CMN1
irHsqEf9y0RgW5YaO8TlpJWJ8odnY+sR3sqd41s+TbeWNKAX6fqjk/GOP84Tdz0rV45nXDcz+zZ2
7Plai+qHuR5Oekrx08/p9wROiGG5sV+VKlkJuz8YfZQf2pl6oK5cX3jydbCy+9R0HgjjWU0Vav2B
hV9H4Q6Y2K9ZfvtM18kgsVeRLjW/ZGdT5e+zDr9lkPpMZHH5wOo7waNu84am1CAJIxy05s4jVqh+
32MTy+Rort3lyVNucZwVnLm8gUJSKT4Jk3fwtGCNFBtIS1cLX4/RCTT49bXe/EHM7ntldc9UsA8a
Idwrqj6Ge6QwajPgeJ0vhm7HZ+bnREKkxj4x81PTjui0ixcvLL9YtDl+F99FHQEWmh3bHLH41/U8
XZVd9DDVBAELZyUDnoXlSpNRwr8wn2HWg4+ZsWZk1fCguvyJ5oXk5Dgh7glWTKE9liMqBibM746I
9xwCGE3H+sG2uYd4FL/Gk4se271ixfV18JJd7bGZxuntK+TakgOf6HP4iwEWRfNUT+jQo7H5GljN
86TJg9aUsd940euMi8NJbhNEBb6p0vtxyBD8Kh3vf3Jtg8Fxl2+sxnYR4wS7dI8vwbipKpyQaiQV
2fheuc62h6OAWpZqCl0qWifzIYlSGnzBvwo4w4frep7l2bT4aWFAIdATppwTceubMoN8Zab7QpDR
aDHlBuZ70KYErk5jXFXl+NSJ4ZH3EG3kFO36ejxr2GXzTr+zxbxvLH07JnHum2H50ygmPrIUckrw
pXRTfCRJt2pnQkVmnNmTWV9Fltn5RpiujDzqti5mUNif2g6Q71NUYsRgUuWsqiH1laXdhUQXyza/
H/vouWNAuwl4nfwB9z9ToeqLV4z6qiFPxZdi+I7U+VThobcxopJ6Cqcki1jn9YRKJVHBht2ZEvKX
kUlEbsIYz+N7EfWJP4bASzyF4tga4u9Y75GKBi7d03QcCpaIKfiFnSqxAEvCWDLnaLRK8G/T1ley
pRgYXTIYs11nIEq3Dc7MqogQPeNqLloIX24Bn8mhJc+l/B+OzmM5cuUKol+ECHizhWu2o/cbxLwh
BwWPgimYr9dpLaSFFMEhu4GqazJPftvBW6/5VeTZWhVSTAMn2IUk+zSBiX6f+cPHTjgxZky+xmL7
oMl+3vcVYGmAS1JNLIONFdZmlXEEG8BMp6kZ0mqsH0asv1FTdefS209+7j/ie0qXnqO3Kbf/sDrX
R9FWIvJ70EH7qIYYj0YQzSYlOG71Ou32+lj23u88kGo/Tze+zLJGWI8ptjBDRqIgWloFt4wWr4xy
B2c7zucQdyKwJSyZ0RgUS+x0hXHN/VLHXv7G/vseU/21q3Y70blfhNj4rtx2OSBhx4rTJruL6IJs
MuuoWxQHFfskY1vnRDN0XFBrlRQESUeruzS8Cdnj0mQCPa9RHN0Fk+mt8EX+DdqjIcRPr1mVr2sW
53n5OLQYKaymN8LAJ8J0pc6KKCeufaMv51txNXV3N/IIJ5FidUmJQzFm+bJ/GogKZdsu+TIH8xkR
1IJKn6QusyfedZXBwZ3KWPaU1N2GTQBz8dEdKxzAQ8sUs/bOXU9UQl+xLC31ew0ZJhpr/ONbhq0C
jwy9x3eNvB6WBDQuDu9lO6CHGc5DxqvOa9vm6tthq37eu9sEfuKeDEY2i3p2sF21gn4wfwqLBnoE
nrVMY7i63kclbk2Xak1eROt+q7QfuWbJnlv/5d13p7p0gEQe9lP7MtZYwEytfXbLJkURRVXtvOv0
mFE7vyl7eZqKTSTS0Y7zVH8F6k85UyhpQ/8mTIKXOFtTsZ9KiAohQzeQX7weeiEeymw9ekEHKA24
ELumkGr5165T3WqGs0ARAPHIFH8Igw7ODMlmppz6K9+pDfu0z/efbMmo6xYyjgg0dOi2gnUP60VS
PpcTZcRC7Trs5hVTFwoU3//k7eELOQ+9OHVze4aPoMV7V96wFvisvB5tkM4Jplmh7PVXFJJUl6X1
TUZrasnls/az59JyfmbDAfqlDbE5cDGttvNTYG5uspbEmeasuyC69i5pvOquK+VDjuAvzNr2K/cD
GGf2/aqB7lvs6tDicM6M9o2P8375/yhkjN2qm+5LRz6rbucsl+0ccaFDu5tHO7Tq8lrUvhnumfIj
MRmsxS0meZb55GvtL+HGTdgHAjhOgGAryx/VyFnGeGYnWDaRY/bLqJp1uWu8j6X9pOfaweypI11t
ftEbrT34alySqqiAZ1U6szhMGw2d/0AtEo5Fxq/HQEP1J1/T3rbusGbegzRVxCBeMNp1zKjtH1TL
At/ef/w1w2VQHANs7rHqACTQ6qcUBVeIH3gHOu1jr/RI8zqwzoR3gvl42ReTds1DpBH0P1uljnvu
WpGLL8XTgq8MO/ZRZgPMQBHoMb95wx/3vFuYf2a/IQGdg5fckdJLXGqctt3TfsVP7gIAw9tACRuR
pr2nRiCeZ78iwFjQLUyT++t7xR6vXnW/C9uMCm8/BwpkViFdLQiZ7WjhjJKZAZP/sLvtCyKoozuP
v5nBNrE2xNXq/X+zPRXxWiIjfgjcoGeKIu2YFPHT0I/ZZaitKpqRA1TWcNHo9SoFhrJv9ovdySRg
T5RunMr82znFZQCQMLBa8Dglk6xmFWeXOGlrdAAC3jyXJffeIvtja0dZ3d6xuTcO3kQPqoWgHH7t
2f5j1Y6VwL851Ubx6gf86G7LP0hwtuNl5r3hrBtepkzlyYjxLHJK9wM+5kmbnNfKVESQMyoLDbUh
GBrcv9ru/AzY3eJ2q7Zw8rzfsjfiDqpEPO/wCuEpUUSNwVcr+nDSQ8eFWkfY4ZgeNczuTNwlKste
O+ZbzqivrhE2caIv+UAx6PndNSut7a4by4/Fuzm16i+uy3TfuxcHtvyyOlFf2HNolxQgxjgTk8Gj
1O/vLLidmCkazSunSdiZxSXoOZSMAlyGT19LmPVbZc+SfnH7w1y3OOTVlmrtsIbNDLp2A4RUTM/N
YF4bh3DmOguySFX7fCcd5zlowLLhPIo54adDRdkh+hUfmJO0VfBH0kZiGp6MmMPpqc8ZI3iMnPqV
Jm0r8jvkGnaYa57BRHdJjJyl8+D6IZCDj2JySS25AIoCG1jQXnuV+OsK+YvudWBf3VPfDVzPk5VO
eGS2FsjPZJsIDLZui/usNVO4QYtcLktP16RuOjWGNxj+mu4GDSqP5uaTI147e1Q6Th/JsXwh6X1N
RgE2tV35mxzcmOGQl88eS+/73Ww/8WN5YeA5eHx158wlS3KHZURL0UDVGyqWXDJnuGT+Yp3E8ULv
jFbdeuCeQ25Tw9+sq3RCsHYr1KkIfMoCoYCXDCa35kCYeUsRMNJQgWti6I/810kzzRzP/nifYXK7
d3zOXlETc1MyF2YHUH8U2fzPBCdsrO160ApTS3KIFWmw6Mjg8MY1bG1Sm5lbXu72ecb9h5th1/hH
98eZ05r23Iq3ab8qQpAguEAbbXnHjF78GKVArDHTDJYFUFoLac+hWi90Qf2pt+VjvUPIykf6Nezr
3b0lmhdz6MbnovurJmw69pCtcQ4gdXec5iS05Q7sihnZGn5TS6jHpq3bIzynIGpH96Vd6Hl0bYkF
6tPILZws5BCuz3XDHwHE6K703BfB6IgJlDnG44g2yrEUIxj6wCpqnoXX2hQWfRsWWEePGaixROg8
s4Hy/Zdtmg+6ubrxtGEUW1aGai15fJmvvRQ8IaVhUeazGUeNQfmIOKhR5gkihR8hu87DtTF+sE7+
J/EHLXUDzMvoyge9Z+sqWnGY/FGG32RMH8mU/Ri0O787GVXnvvneRHwW/V4KuSeiFdtDm+cMP6/x
tNXDt89ZlFYbhec8jSLq8jX1OLiwJDM7MbbTOFL1CO8rk8WrKGSStY0TaYsXxOWCD6TIucOzofVC
X1pOgv+g3YMmUusEL7Vx75XO94B66dfX+pPRQkANio1raqjvMs2xL3Un+azFAi20qYYnd7TvGETn
J5Pq7oJFWKm5S2Q2Z5E+5DZjXetT081kM+vmsngjq8K5/Ao0awTSs51LAacLHdArL956v9SvCsNj
CGosC1cRvO2ezkA5ODZlidB6cp+YXdcpeukiFIxnDhvsG7HIdw9LQ4gBDqjrDB9gMFrktOV3Z3DY
O1Y9R3KyIw9dUaJ1BEv4w3JFNmXckeNTXPviXrXVdBBt+YrSCzjmQCnh98ZhNenYrcAgHLQoU7Ex
jLXHbo3HGmGBnWMusceXughQ1Xkm0Su5RT/T0gkH9NhdRXmO2xH52ViGlS4e/WBD5r2OMaZ0YjJB
CUWmTotgZcHA7LJ/7jcfbjGJ3/FARgWklclNMYJ/CD2tmsxOZ6hh5kyJW1juxOmEctIpsxOxccww
2ErkqKvHdbMuYkYPwZD6JiI0XMIQeDhYOgfPHMFJidWfm5urYz0yM3IuVhZ2K7AfzWwfurWPECJ/
ZdTKL36LGWNup/t1ms+5XdFUMrw1rPnSKcwZQOPsq7hBnvI1T2s5HZVbjzFeUpiytcaRQOBuCrmy
aIpPWgCZrugmm3xUt5fujwZjKczNbGPNH/DgOBUbF4iodt4s7Ed6BNFQQRdje1/M+t7wXUrOevUi
tsqpg+70xIlxYq9mJWt14wbsd+zHX/XpAfvhCbyKecjpW7Aj049B/8ndJ6oyfDD20p79ob7qjHSL
gu6W1zuoOrp3S1rxPhbnFj0qM9qVh2jINzzPYrxMYj3pVbz1zJgGLI4c3TZkINP9bLpyezFxjtol
sybZvgfDxOnsUKfv9XtvKvtiz+iMjc6IVIvWafRDb/Ksk+fXn6Zc043qNbNgzvWFm6h2P+z1XN9N
3p5RTw0I9CFXz3S4QIHSTNezi68d2FQZwIa3IrQ151Dg0InMroYZtFmMyhyqGdvbvgdDiKRsJcb/
FVWyydQeizjwoUq9QN2ao3Wb3lU3wazRGXS61qM0zqgbv9daaalXq4fsq2rsMh1Q+6bGvJePhVbN
R7e2fyWadHY0NdWdb7UnxbhKQykIgDFpmE8lusVTbRp1f9ikc5czUJdK5HfezLsd6Pk7KDRSOOE4
pIacprver+7UbPrXoFwyUIbbzoku8yNGLe429tV0YjltCDTZcgnuZM4/4e/Llz26YH0bP3VFyTxy
YOW75fuYNibwx2x43+ZkdIr5qei8j17wxWRL9wAjUJ0GrefY8962prRRUFp9LIAlHkcpY5wjPUsY
00gk+tFBw7hnSXFUWaYnBPUk7Yz8yQpKxn3Vea68PaJmfZqz3Yw6bb7otkQi2WjVmX78ENQwr7nN
l7BwcPPyQ4OOUr/MzGtuesxGBcWiP/WxXDouPrGnqvXvO4K+ZrMdT7ieqMOVmd0tY/eRG05zbhuk
8qwrtWEgKQ56VeS3c1IM+ZA6I9zdRcugUoFpygMaHQp0/XFeSipSww937CXQ7SbjqGcaswhUDKmz
+rAMMHkh7VndsCvWP3rd/LLc9lN92N3jbYfslVpwdY1MXWq2KPuAIAsv+J/Z24yrY2JylDigCQ6i
ZsMLpB9c9mDNZIzXAozadWigdPbBBjowx5+DbtnRbpklBlO7AhK2NsL5KCRzPRpK6fcgE1l2sdZ4
8lZ5ceo+FUw6PWPNTyq47cKAdUasXpZTwR9zELbzuLlDdzBHu4g8HkSGJYF7nFp3BAVtj/j7ma27
tGbTvLf3mriJbGduUoqY9+C6CwVUYC0hAEDGh24AgxkAVrI47eOc9XNKRPqQzC3jdMUEcedVrhAo
QZuzXsem/TMArEx8c6EwykraYfamvnpYBv/BmSc7cbTu6JmuSLedvMi6eMhFvx0tLf/ESNalRcnk
ESTAkK5Ch+uGdq1w2n+ZKNq4nktGzQtjYGFul73xrjgJM5TAaAU0v1sTXSzqsvdUYAhaL6uxFWhR
RLhPcnr0LW7TBf4kK2CQdbbSosIVVpqXlGhwBhhDtZ6bTN2yXlnfrde2dV4wsNM2OoQxum778P//
2vS6esgPU72KBPG85HjfY94+4zn3Pfkg5/2TzUdzBcZHbLdonLTWyzG2mdhPg6UfCm1qI9dwBCYj
7ADYyFgN5pTx9AWsGXf/tZ4h+BERpEfzGMR6OZHEoowt3Tp25vRNTqMFp1IAlzVnLYs6LiPMBH/l
zs53XzUqIkjeiL0ONG5Y2Vt4HEHAOmowGRpaXWMcWVlCm28OQddbRwqpSIqVsCObhIJMH2TKd26B
7RCRNjtvBdsA1lTaSz7ladMN1okdkfk2/Njj0CW2uxrMV7U8wRU1mv6pqyfW4NV6leV+roOOcAFb
eFx3u/mob+K7ge5FyealmzfOZ42Db89GAmi82yJ7ccZYdz941rmbfAjkM3B+Y8fEh4YgquMFxMCq
+1toAPyLjI5LMZPoLRtZ8Um12sGqIU+MQUSZf1DdfMXD4lwy60kx/DusBeNfP7CLeNOy4WBbUBRm
SeysaLdvarXLPlIuW8Pwlz8gi5VW3i1bPxyXan4vGbSfyhJgN4DIWC3IujSdYia311t0rQQyPhen
qu/vC0ebwrKxTEqeNs3MgBsN+wg1oDzPVtAnYwcCqS35Zxn9FJp5KVkJ9MX+BI/on8ldEOajMONm
vXXV9ZmZ2rMtRRdN43zxC2PH0Gh/syeIcr2EBdfQsPqL++6uosNKDNx3yl9yT8DDHTozXYbt5Nra
Ek4dpHDHxrPmvRfNxpRI2RotHycqVELYAsbr0mdmktvBJ3rhRObBmhRlBwl+54+Z2nJPCQzjpGor
xAhmWvSTwY+H5DONE3Zv9kBa7e13UAYfGoHE05jmkkE+wiO7YUAM+IBT2PrJlZHgrvUg10ovbjr3
0+CpCzdq0sgTM9xBVj9j28ygjIujXphsSmX/5Xmv9WZTPGgt+RGddhIiePLqeT2UTtWwPcniOciu
XonLDs0aeRUVD1dO1a6V7UuHHWn05ckwg2cEJ1HXBN79OP9aXfDjg+cLv+oBR2bpX5ue0oDa4Qog
8x6MCgOUlhVFzclCwwD3xL4M2v7Bl7dH1rp8mnvxPFQOXSUjw3ADWRUuVH6CkUyz7Cd9ks9tz16/
YZ9Hpiz7UFm9D1Zz4k4JThuJDZXVfdLuvpaFKSl+hRn2Q3nFV/Ssu7l6qnvWsmZ7WLDhhJo3bjf7
dhsNpe8l7MHmMK/p5tvOoB2cfFgRNB11+6F2/bdc6/tRmjRnpkC8XjHptrqk1wwjHld+n0J1xWWY
vCDpvAd++343eQHqO8/L9RP0MCrQybiwjxLJaG9eWIrhA0CKe+fDohFsf5yRylFq6Li63XkbcjM0
WdSdFQU64NF7VThnU5TqxZqKx2x5Kod1i5gf4h3q9zdVsSJScnsaubYGgeBrbOqoz2QZdeWlZXcb
tt6s8Q8tF7jQ2HlnBugmoRsu/6A1LczE6/5r6c0P+NRMqjz/Z9gyuNPmfLLNBRY9AznVyuW0Ffr7
AhCXn+48oiPKE9im53ymnsi87LXBxDYpwt9uYJdUDMWhtv79/9fj3e9DgD9k5GnB49wirdj7Onhl
i4QBmxwQl0oj0JyFz654kXnhpJP3tMkp1ZTPE1wyLfCX8s8O1STMW+2sa9aeSsh0kbJ7/VBV3heb
MhZMbnYHyhdu5WuOpSQRmcmupDtATHETFBn0yvic8vqvvpZ/Mrzrn3p9ougFwIxFHLMNb5VB14wW
wcfzvHtFrND/TeYXV7sXjZ76l9XBdCawmgLOf9p0xniWPC8LL08j1RQpvlwysem/+jeg4QR46NB+
YKe1h6E33ypWlCzmVd9coaV/ZT4Q3MyEVrM7x1abmRhLZiL1H0PJc+O2v2ZROedhEXGLv/JU18Au
td7/wxxzn/oarORnq7QgHQGCcf8Wz8yORkYKvCBgFn/aenLO/F+3kQAiH7tFM+tj8WHYFc3M33Rn
YYI4E8tBhU2xW53KYh3S1q1/Lc8eDg2sUCYVhFXd9ou78bf3Wd07jv3IZwy0qXlZMvVgq5axzY2X
ChCbGtM7uL3x0a3FG8nx12yYfkXJBA6I2y8LrcfGAfqySCZbXUehXG8ZW/32RSvNPd4cN2k663fV
EvxPbZepFIYknUKnjm2vP9W1Ouc+4K8uH15R0L1hwMPuNkDQhN1MrUPIdN79gYfcJZbZvjLZDOdl
DCtQtrFpMmsN6NnRaH0WzevKa8rS7ZMT7VuhKeK+gXiqdergAFuD4iSSIhf/DFhtBu3+yLkdMq0m
IQyAcag0HUO8cbKRPAERK7F7dxJU7QavbLRZZC3rp9aqa+2MB5nV/8ryJvMjbWypOjMas/wDwGAX
+3QmjD82YN8maiuJYD4f4De5xOQ1foUGtAX2JB3JO6uzoS2f/GZ+8Zwida0/kg3GeZ1xTPsIcOAm
huMyfdoLpXzvVj0HQIssTDFSYhFOBet6HppDBsassOke9uquGlYVjwaf9TL2CcRmgj/YQzYQ7/Zy
/yo8snwo8x53KtlaEyoGHvAoy9K4d0zjKDoTSDM9uMo9LUTgIk+OPGPMDCLQ5DoUdJKF7XLR4y3v
iGlqs5cmyFhG2Z9KaVXavSjd5FFFjEZ1FlsWUpFl0w+dlcuwccZny2Q9DVFecFD5wBqELEKNrfUy
BVm6F1hndFq9ShOspT2YvhJX1YqtG9sDYTs3JdosG4QzunZ1VEY+UCnovkw7tia8owslIlCLC6GE
inXu/uzKmoeDb5PG6l3Z6InqoFGXvq9JhPPZuezw9EMHHhJDRQRBZjh7AiIJupdEtEHkVuzwtAIu
NIJcDpG28uNxV0wPcSuHfhagLJBfTBAOXKtWwmaet6nax3jfmz9Z5t45NxlPF7yX/ckDRn1nvG61
QZbNZDnwhcGw6l1xh71jP3il+dJ2+pkJbaT09U+vm8iWxup7WhFAiJVSHFwHuxOlvfT7DU09zye/
q/9060DB4TZvjpxfWw6TRJYWv4tp/9a2Dv1VIvOeim/LIIQJJMrBaAhAolg92PbG9zrmT0rV70Pv
lvGayzWs3AIJoH/DlE2HLdeY3CHwEoMfD+72RtokrYi7D0fbGf9CQwRbw4S/n1HJBo9OxgkbQNA9
m8rkA1VT3PfF6yTG1KyGK9MfnnlFSA2u2g56KZM8Z04YYjSp5ZckwcgSqoh6kOV0z8V+xunNgMZj
F7yTA8GVQdbNLH83OyDLxGyuk4EYxpmsKZWy7yOxThw5FSWxG3xLwdqu8IoKEdn6NixBEfvOveZY
DnFPhB00dVGH7UhqVskxYYKDSnS657QQgOmUTl0v6jzShhmUYYVobypJy2Jwxxv8UTt3vYtIYpsn
hyKrTcfW/rcgxys39WJP3Dz7VrExnt4sa0ssIJQ4panIA9jS6iYotKLbf9hwDaHpBOoE3o2C2Pir
Y2WSakQd6KKxKbkSUFB6L44ku8lyS1D4w48/ZWfpBs7duPL0NBePcpz7Tj4qbH8xBLmwRH7zUtTG
PXdl3E6obz1m2IKeqmnKq7X7n2IxPjR0IZSCNSVC/5+50ldOLB0lfHauf/dSQFJLuf6oVq8oYLoI
6+x5mKv1ZKwnXlgVBbC7mOncIN2Kk93I3G8zQ/VsH03Hvs/pjovsyfQmBGEeA89e0xhqeO+21rMj
GMVT7TBT3sycWvO1l/t9X2pnYB5xXwb382Y922WGfkNmqSZu99bsXURdYegFQ7myH69H3Kyzzd0I
MBsdSJFFpmyRqQw/NXLCMMOxRlgUZ8mMSTbVekGjHXhT4rlZ5Fr5L6YQTP3WNCa137+VNnlC2IZh
OnRTfiiYfJt8KlxmPa+5CwY2qw7MhazErMVf5OUutbyUqa9VqHo1/8fRkM9bmhevBf86L3VxNM1f
rzIosNrZDP8QsWAdpTrASB+iIvvbUij7Q0e5r7uwv9tEdr4ZabajJX3ZxL0amfIhN9ZxpYGi3wmg
YEaqAkb7eludJ23kf9FmtldyItZo5jey6/rFzh2mTLVB29rYRIvpPb/eeNanYUlWnodKsn4X97K/
XadZ2mYLG2Z9vLd3CPZ9s34ra3sIOvuu8OCOZ/PVVPkPpnmXzb+OeTpnNVAwN8Im8K089W2PLHG8
5q2mPLl9JEtc1XYy7vbrNnbImLzKCvWpQVaXe4/D6CG001j+gJDkcCRuqaQDbzOFVdhQqVUGPxLe
eS5Nikq0fV3H1Gi0XRZbTeiMzqfosZjJPjtso36qc/vANCwPdTXGJpJuiutkDfpvR1SPnkVrWm/B
33Lh8debcU1MtO0IquFsNdtDbu5vaGu3ULTN64akUwIBdDwI++zLLKhEPGsto/W+jm17PcyO2UUj
Y1VPkzHl8qeiGGcIufCdGiEiFDedHb2NWkbnqaOgZPM04p27GO5w7cCsssjLP3Us/r1m/Rgjmz+j
ZEWpBzlhy85r3y0v1rxyWag5Ik3oZ1LqWxI8w4V6djXA8QiFGcVE0zAwIVdOvJvme3YLeaItgrWZ
P5EyoxE6RupdqyxiGFFTbTVDw51xTutsdqRvw35XuvzNHrLOMa8e5pLByDRNr1vF8NPBtnCr1id/
IDyiI7yqR8/k5M6bnSWVa1SJbEhwK9k1z7Nghrk9ui3XNvklzY2Gx61YkV9lr/mTViINQoPzQAWm
cXn173J2mSjP68cgrL9WPX3IChOEqfXktQQBbdwIfHdjA4eTk1GjWVzzSnQsqfb7UWQlvevGLbiP
/4Za4srIFrJuPAoSPKKpp9cXh5zJ2UQOXLJsvmS3rRsemN6tjyx8OC+4v46bKT7g88lQDvBB0bBJ
C1G+3bk/VcD0S5v4nzQyhn0xGPdloDBvTOvnuF8wbxUo66anBSY/AAKPU4nJ3SYtPD1Of53W8b8C
OEU0pKJwLDwLWQ+I2uPsraoY617qkNKBjAkUPEaBT+g3xG5UZQpmlpRKJFKkKhpp6+trOhGFKFz7
sOzyQw0m0ZxorsRt/lYpfztg34xUxn5ie+f7JrIyM91YeQIXUd7+tUvHOlguCLUNqXjqG+2l1+az
7WYudVR5Qnt+vxZocqHQDj1+fSvz/dQh/ztDIiALmrZJJxx7u2stdMyT2i5suFseuOHFMsybTNag
Zt6bx7mrBsCmtUKJQj7mUBPfmdv8PkB5Q05GoyLHaeV7ANLNx2q7ux9XvNtm7sMrGKVKtk15sXDI
JG0/fGGth25DVOIYGWUjeju9ar/NNvDijuKVXxaVigElcm5uyhN0hZ2H1yAL1JvW/CM8x0x1T/9o
Ojupuz4gCLDM03yTx6msNMa92r0arZdBz96a/f+mHLlSU6p/22y/d5KpZzAM/0CxRUT92J+01ZE7
wPuxaEhXJgp3RPDcMZDnA6uQkrWMRMJd9v/mHOmEWZ7Jq7JZHjD0MYhtYec8JIZeQBTXkaX2UPRj
YxHbqd7r/1xVvzWNCdRDX07DW/eqKRwaWgkwpr2NbfJ+RVo3ZBG9McwGD6FfkSvk4QrBu1rWZ7Mb
+ku5ftXztsc5m7tQ7sbXZA57TGtXRc7u/0c8C/pdTGJp5WTsdcgm4psZymgczHRYzIdd8B3Lyf61
dbJI2DytqbWCyZXNPYryCWPtiquz219QbtaYumKGarcNeoboAtgti6XUcxlcysL5t2tUtOT0mFRC
HYpOM64qd477OUtHNf9r2PPcgSOFvj19TOCHOdLGkxo5KA34MZGnlyeLJc4zJfBfzBV5qDnQY5B0
QCsZNSR0tWAyGA5Y/JImcIlqCr60qvpb8YHMq9Ycc8PiB5J82i8zeC6A8ndbzp0z6PmcbnPwxs7h
pC8v5bIYnIm0E1r72U22Fgp9H0gbrfDwL4+TuVtAExA5j8yN0g5bnEnAQlLMOVyvsfudN6Imyp5A
pAEbVdE2rHaUx9nSHPU9YJK9DG9FQ/YTQ4h4ctnxSZrMQvtu9LjQd8gu3rAdtBoyqMXqyez34zA5
Nm2u/ulV6pPeF32OzJpIQ2hwRxTTzcAyMHaQx6ze8dkghI+p6r9F2X65eyVDmEfkiJb1x6z3buw2
OfhiICDUMlwGiyWPZI18mFmLeq51+bnGARYSlb8r2ri1ngq7un1g9nu9bv/RNiJ8HXs/5SO/aIy8
zrpl/6OTS90APdzEUmqxL2pohkMxdQisnKSYtosr9n+Li2sjcJqPGorqzX30BhqBXJ0Z4JQHAnko
DUgl5cukXHZOyN7AVVATw3RwppwZCsipZOaHxq7e5mR1AOe2XfOzZTdqw26PZn14y7r5cxfi4sH3
j7HxHVBSfWZG9+VkI7maixb16BAtrKbRjscxacdxiQuN8Hbrj2k2253Yze9ldp6XdSXAl3OqIToq
Wkiwi/d1u8uE/lwA0j3268ocb7os7AVDLC46hB4R6/34oHcAig3JfsjZecPyziOUlVL01Ovrq9Ei
IzUy490DXDxO/Pmri22KDcQr09NDP7K21pTMSNB0jqIncnmbm9Bfkd5Y+TCcPKt7c6vxDvxFnax1
gOjgrCzzisVVHng5tnhvXTalVnUaDJmMNyyva8QmiVmI2GiENRhq/f5T17e3CicI+RLUqdk83U3m
8l3nr7CY/tr+iHFGTWWEYfdk68zLBOKhy0wqwu0eyPEKjffkkcBeH1I2VV26DtsPBMEJQS5n1Hwe
LOeql1qNFYZJkSHgVpGEzoJk04tEWnzq7JDcGMj/rwJ599rucNp2yVTAsxUr3cJDmrrsB+nx9s0b
VfE6fK/ziKO1Yww4Z9pyI04C73YMbjyfRxSA41vrz1eI3Dol7JLN/tGGp3Nu2GtV2Z6drRm/J7lN
wJt0uNpBfWes3RjZctovVpUTghvYhD1ZP56/+Hd7Ja4qZ2c/dIGTzIyJYeOsrJI0iMU7bjKcR/tC
Z+z/XazBStxKv/rsTkIB5TVyVgYEcsm5VLl+D06ek7k1N0AnJ2Js1gbQqvSuuhCk05U6xZtQ+hnl
2J1eIQvYguZIisSvkVEy1Tbnc2HRSU91iJBIJExJgeF36LohYdtRIGugAziGRK/RYOVD9D/Gzms3
cmXN0q8y2Pc8wwh6oE9fpPeplClJdUNIKhVt0Afd0/eXdc40+nQDMwNsFLZQKplMMvibtb41e2W1
JejBoNiwFxoN3UNuOe9Ocp/tqUtXoVv2KvsNEeXviM002yZO7V5hf2Kdum2hrDBnRlHWeGJTRQgy
mBsZpDTsynHeAO9wTng0H+t7cYiK4+dQElgINLFhnayO1aPWbbRX98vFycxL1vHAywRFoT0Yak02
HkLKQKwGyAQwGtU5tHnckHDt14m9vPt1y+k1i4x2qfucneyUvJW5VWzncUTjVZvnyuwJCY483rXg
RgWBjxbaiG54HntjirdD4TUs2x1mKEJhs2JPJU6H0I4fBQEhXooUnfnjIWydZxxP9trO1S3yhrdO
sctilEYCnd3xnFXNqimCDUGNiH5Nogpl2zJMea6cC1CdH9qoaOH8CPc2a16ruOQTPnH03/QqBmvq
EcTZgvPjLZYSVAdryAL5/8r0N3OWvLcDJp9x5BpH/hFes655iavgBqacdHNL4Tc7155/brPPvsJF
4qBo6Fp1rWR8wcWLudo3zVXdZ8EB4QBHR7pXHS94khM9hcqfkQIs82CIm2VZ2Ux63QGkvCAmxPGp
ldxNQpyatHdooACDudO1iOi74zn4bAVjQaABCUMZe9HG8VPBDbEiHkMxGIp27VDaKySXiur2XksQ
Xu0k3uPUTW8BQtglJNN8OchiPXT1GVk5RuYkoPKfJUNIGR4R4JvrtrBMluXc/qaHDbVCopzHn6Sc
8XzhdsKWzVuHQDZdTV5zpVT8Lqw43yfdq5b4OEeLSQs9/X0T+64SbNcx1OS00189etoMWPeIho2s
qa+gqiDUKsKdi+rLJPVpgZzJoQTJv8dAAC65a5TKIoP/BXhT9ls5h+vOTmHYMvttuS2ZCvYP7c6M
DbVIav0S1QoOIn2W1V8NWjtn9K4yasndZpWDcP3Gw+umQhfPdLyJyVmH/k0M30xwH11xDajXkdG2
KLDLd/M7aCAuDn45mpHnwUkueSVBObnGqyv3ZcVeNrSRvJSW+p0lM9IWPZ37NmiOwhq/ekHOBtor
Js3d95in1EQWc6c5/8IaotYZDeSyUCzxbaEOkOxdGExBv9aa13Y8G8jX+daBuwwIuBtprwvlM/A0
VLgqvCcaD5cVJ4QKd8YPFkQPqSOcJcIM5kJ3cwBHdjI6O6dmA5Wr4hrWxUM+OubOa3/hsg35ddMB
J4ip32BKIIQxefpx9iPO45NM0rGGNn4yTGrmhiPOy4ZkFWlcIRaDq36KVpOtGR0Yn/mk3gzF+CBJ
xuc6ADZsOj8T23ss0MizUERfr6ZvpWmhnfzohgfl0BMRaYLtmwsPI/6iNuN3m73iQhIOUs82zr/Y
OkZptKbnfXcD90G7LkjBYD+50a95oj1mEusUqlmGBCa4gbdsxuzRKuNuLWuX5juPFu7w4Lr1IcTf
s7hfOkzMhm0eIF0jW4RJfL4ajc5bjzhBFq0e781iWCOXnn7ZhFagzkJ9SwZBF1XNiqVxtHTHTybc
i1pnP1CUZawZkt86Lth3zIiMnXjfRAhrSW/G28rGm7EfAZoBewIeO2hsJ4Totr81lffYoczdWBJ0
YH1XgCAAldEM634iQa9Xv4Ywx5mgCtbPdtygK9jg+hDDG8+NRRd0zPnxKcT2UG9MFPOM1X/j3/4t
jG1lmUhh3buEzjmHCCAX01j8xGd0G13m5CGSmKF8rkPXXcbWfS/V4FmpDS9Dk4o3mBQznohl+102
g1ghbiE2ocxWEhoxnHFiY5t0eqz3OPF60KIzIq5APAH/f8k/ereKlmXJBNRpOcb6hrwKzUgqn7yL
iAiTnazwNk3FWz2HV66ifkX7qtYEwCDzr4tlIKl3+6jGZUAmYCXZ5w5zRxAhOgMmmynXCdKI8S79
iEW5d03vOxuROlY9Jyi5optc+5s7FwRTbU3zrInRdeKPpCNaJvAnQqGG2xA0MSn2+lKXxvtYu99B
kgEIKEWGiYI4dGneGnfGzFvpVe3amybm5Zix4kS1YJo06PXQogqfJdls3On2DU3ALSx5CXtu1Snm
GBV1ufe78TJiUuStCoozLWDP6gMgExZggjOh7dFNe8Ov0KlpKHTj82ufjcZ4Htsw28TjjP2vejAJ
ZUMMzzAoDd6SpGyOI2r0tGUB2TX0ieZH52bfsc/Ca7Q3poArOX9MOKy0PHPWe5seJgGdqxPjS254
EnENBjV3eG4NAUw0H9WaO4EV+EoZHS6mOv6BuZX5JBv4+7f2XPmjKrzT4LTeeuI0WI5R8DBAB0R6
tfdiWoI4AIYq2uDIk410eRV/Wj72A/AikYXwhxPh2Gaq2jg521w5dGunKXZda160a2F1K1484KXI
11s8LwzBWREyxW7RiHpm95nSc+IyefFMuHyNI39A/NxlsutWZIWMa96QGeflpun4LWnvdviKF/ze
w9rJ+jMam/ofRJTW2TWa9b/tZyD+6peqFzUxEJ1LXTm+gtXltfBngcRgqWpqhX7obn5bxWv7Tgwh
BhXrd0H74neJuRpc5BeZjc8vwuGugjWCIpaGtnsrrdEhCagiWJWsXgqa4E0xcFv4Thrhqdiyvk+2
aFPBdeAzRRgllz7Cy4lGXBko52WBqaeABOGWZ1klv7Ny+ka2f1E2Jp+INLIobC9drx/zNr36hUuh
hWuOFEdMTlKohY2fG7nS/XZHuDwkm8rLaUutjtQhH+CCdhCkWSU7ewJipuDgm6raMtCB0r0I/Xkd
ltH3RHLZyovGHzahU2WDf1GhGhimdMtx9JDbQFH9ngQeBlpGdk2MhhhobxuVKidw2mMdZ/HztxS0
tC9ky5LPsuuznWVUSM/b0lm3HlaROisQCTsfbHU6yEmS5duQN2sPKVIypd2qnspg10uKFliQ+MAE
mW0xEVoL14EDrJSxCthpg10pFlVhwfyUTrqO61+9O3/47KyJZPwWlmwWtD0IhBwQY37NvQGZjGKv
wcsxefGyGbp4DTUk8HgzBHLdFd27AsxFG1A59rfoMiTAqfvmThhpUd41WxML46VE6+7mXs/j1k/X
E1BsZUTB3ooKdsQ5sqCpncN9rrNLjQV2xdbs1HJ0RcJQ57Iivyx2/fgwNHb/GOdYcQ1WDXSDwdqo
zXYLO2Rf1bALgorgoqmFc+Ro48c8KEabtXrtVD+/WAh7ODJUQiCpUclhbTBG28i2eyVp6GAkKnwL
jsSo1NtMh/ZhOvj5KntqLKv5yFP/IdEqPYafPbQLHMtYQ5HLiD0JXKhHjOsIyrhSBmKiIszXGHs2
qLSik66DZQfC4GC3jkAeEot14aSXUqschgIruRivLTia11jDUeaFtyjTjavlMOkWZXGNLPBzvu7j
JSx3tWWkNGcNW6+EJ1A+o5GIRxMlq2tB4o1QhwtR7XGnf6LZD/iZnBd6dYgyrJqz2lS8YtomJPcm
hFOdIsxhKw2RHGCanx4dN3/uHFr0Ed2+KrMruHw+GMfHpiiGZzITyDid0f2AOEWqn7jt0Yvds0nn
c0J4tSTY0DjnATUPo1Pr2JAyN1b604IUPZIxtfMVE/2mV+alkRSgCJ54KEYY8/EwZEtkxvNZmrQU
xjy96OF2R9hkqf06gwN+YkSARXkITqpWXO22scVhmqwaD1uU0WXjNmYDPUo5L6dOdadS2F8RAfc7
w8qIfy9D+1SiAFoo336wGqgpr7EbtTeWKfG6lnm/JkkBxos286cYyXyROZgSkqB4HGmLa1KvGM26
wVGO7FK9euQlaNv4WArFSTo8J3Qx13z27AsmhoOhg+eZ2/A4M2rLRbjL2WRDF0YTrUN0xrgr9UOD
vxhrGIsrjEkf5FxdbacfgeqSeDwoJD530CX0oXDltQxMkH+zbLGti5tbNWUIsy00QBckFSETqPDL
1z+dmtOBoJ5DSR+5KNsq2Js+CC3UkxEx4zl7d7cdLoXrPCdNEZ6USIimiuL3JmU9BJSfnm0GizV5
Pl+ztRmqtUg228bZtg6DiRgGPlvI6Q08yQN57vkx6LqlFTLIMS4D7uAyE8NWhEgviXH96tV806qe
T2nJOd8liozuyVonSKmbEcxT7HNJSsOb9pFL6AeLW+BrvwFo1Qe3YLarqRS3ohwVSvzxrSnD9Org
V9uMTtHCRShzf235RbfDPYvmWXr1I30rc1cbAmNrFp/wSQaO58C/bGbD/IScUxyJ8HtP7cJaQhRq
tyrQd7B0gLlPvsGN+hFKVCAkep8G3ouHUIWMK2JRrKby7n7wOWHDJLLXUX3itjcHmjsC14yHoMCQ
ZbbNsc/iC1VYeMnDUwJO4AQjLDsmFNu8v+4OC+xKmPHPcMifIo2hCNw1hAuHiAxFuLmZ04kkpv5h
mU1/jMVbNwkFU2vQr5l1z6U0Q6y9TOS9kJ7ElN0ZQOu6wG+8ROHW7d0gpT8rq0NROvrcd/Z4c4qY
ega0VzxSjjcBXSbOWXb11QChwWZFWZh2f+orb8fjUJ7F4LePWND3aKcOkhmnNYvy5z0X23v3/C+8
R/bVNKASQI4Tu35IsysDxhQ65Zq4soCt98idWji/gEXXu8AiX5z6/TF0iuI0ILqBIUGyJqPNH8E9
FAv3/LzyymzaOsPsXX2TCxIGjAA4M4+rvmm/e1u8snD3907elCvhM2VPnLswPkXoNaPIrpC4+FMV
XZGb/erCQmylm52rbo6u3vSrkYZ5M0qxKjSxh3JmzhCXWhwbg5wfRQm8mNXd01WWN4aDvyZl5Y+j
EdGlBVOPsWhA3Cw3Rhbhl+rS5yqA0lIHLYJwA2wAz06eOIci+yYhK91R+KXYAY3iks3H6O5o9Z0O
IQz176KwouESpNUxM/ofrLP6XeLbWzNVwUHePYwBEnE6tnRp5TOSA0CNHUVdzSW3/Z1146JoLCaA
6a+qHYajayaUxJ1Pjl3IaC+2jOFKGvhv02268+BY5jOEB/wns8U0PJK7e0rK3oF0tGB0Sb3oNqwY
LTXthQG/azJnQbI2SnonxyDIvnTlhshlbQQwy4yh/qpPbevqEnM+9fHj5BWP+GMQjqJmpiTPtoTU
UF7/Y6jJsO8uSBVthE23CRdCsvNmOHXBfKg2vg+7E7jAQGCD8ZLcV6mzXzfo4HiWdZ1tnjr/2nqg
XCBNQRdNbp3XB9c/14oA2Lr/4+R0tIMSy3iRLf8DUuODJ9IGYoq/LFzD2rD+/pQWZ5XohN7LxBsO
ZA8i1IgHJvMlytIpRh5r8RQKonyP6DunCp3vu6txOpALQuKzv0LnY/0osT/N5l2AAmHzSSOq7nvr
MZo8+UVpVMmqP9gVWScmLDEQcVzbsx3MH+Ax76kIkWa3r77bAEt+0wMYchvR3PIp/VHPxaKcTThl
bOaXbqXfU2t8TXWIE7L0ngaCPw/zjDTBHb5QIn6CgzK3gh3LAoV7tk5z0e7nId3NQjkH/Mpi2w3W
+5g2WPq88kDFMK/CynwaNCY/UTvlyfMZvYpBdmvfjl7lSBaPVTJAkoq1lcIq5YEOweo1tEuqzXbR
kTrHveGm2zQ2fDgr1XPcVyhSy7BjHKUa9GNTcPzzB6bU9VBCX5ZBZL00moFelvfJSYXlocolnkED
HYaaw2bdjyQHmGZb8V0qd58Z7OPC1EZr2kmkjV0wHnqxl6hTdqGbsL6781DMAC9rCZkFDTETWvj/
asGk+MXNUzSZY/Kg206Q1mQwDhHF25gP/tb2f3UujxbUK2DzZPAQDI2DqYC8q5o56FR0LjgkzDI1
/26XFclTlxsV+RfZ+9Ro46GuODzDMTzpvngiPPwuzB1t4mgS8h/NhwR0WhTP2VF2xZfvj+a+EBEI
Feaufdvv2gD4QNrDxLMiJvJFw0KPmKdtwHT5MrWyRpXnj0e3Y4Vl99GxjdFe153ID72sf3Nm67zP
XmxdxoQJ0p90dnAYI/FtByjtWTE5yzCourXdjYxby8sY+v1Dhj4UZ/a2JoiTdSSeXRiFiFqQ+0fk
FOzi2vkZdpFiWG2a5xj5Nfk0G5Hje/UdBCcItuMc6D8WrWCC7Nfou3aoOCKO8nnDr5kZrMYx/tkJ
79XwWMIQWYJHMaKo7yK/vqq+fwXYR4fgbMhh6z+9AB0Ompb8WWH1pPEV0cE1y1OqaSYiEnRvdndg
u4zBrklPSvdf7jB8FDmgUCbJwwNq77Hv+ueBenaqm3HAVCmedVW4BJc51kkP/TFt0c0TGDQAmdHW
c94fasbUaBVaZFZimK+hzzMX275YO3YColA0cuWFMKUxSKLLH033WuCtWo64TdI+sxj7SgNdqkuy
cFx9kjnJpa2DfTHW9OTauIfLGPFH66OUQafG/R575xZZFoidn7EKiW7smq2t/X6fk0G7Ep6L9t8H
HJ5bnDxuQHzR6G1HdKBoqWqFhy9bdNbNnGbQ7g6Dbr9x3W07Fetu6pxVz8DyMmTWgxoS+wn4PevY
YT6VUUtZOO9V7XmrYBbjQ+f45UYCRkTggITLy35a1AqXmSQWqjpH/3DgKOOigEvU8hBeIHi6DibS
3XK6n+N9Pxx8/GDUUtEhEPEGOMzDMMQIStLpwkKYqVCDs8UI3ebEcu3QuIa7ouytD34NTVQ6Si0z
k/Y2IaF7j2ekPuk0KbeW4NvalWDq2tb5CaxHtADspLbQExDRjFb1ACytfhgz3LVeJJ+ERtZhpzgf
dBImR+h3PD2nyUKNkJlHNI0auKZ46PtSHazilhVTeYzMu42r1vcFfrc1bUXW8FyQUD48ezEZd12G
DsvL3Z9OmeL5StsDwXCriWH73sUDMatUHWmFuVzM/NX0YAQ4WbYD6V8gh2cpcC8e3Lk40Mqbe5Kw
rI2t1YcSTn5yHUvsSXHd9gMbTpBLLCDdkXwi0sWBB3jjIi9QyFjBSWv4ck4XXpKAGw+RB3F7+OPO
NFT+qgkizbpBzKvKIoyQRgqnYE1z0Xkf2kqeGA3pzRx3y4b10xlL682xzfL5Ho9LV3lCGoOIoioQ
XRW62o1d9VJoAqfcKeDEE2F8jMvqV4IpHhoPBI1+xFCRWd6NgUF0UK75zhaBSaoZn9Ipr59diW0A
WXw5mcMuN9RB9TWtUFRdplBc/LZzv6bslKNkldnMQjk626prj/3cPWDMhg4xyFdmgbuCQVeGx5P5
P0DfxnX2ozdcCYE5lnW6n6eg3kZUvEu8hx4dxNFiG8qFouXBFP0ulULfFEVq54mnNu+dgyB729I0
MWKwMLzH0UllDvi+nipDjaq9uUgP8LFrZBoh5r0qgIlgBGvNGQFWKpjOf/6wiLld0fR1OzvbuQpg
G5GtwCFN5guOirhXFWMXkuef3bABc9Huy5TINbMR09mNzBT3clLTC7I6qGtkUYS/nrCOb2WGXM13
o+mSW2a/F7zANrpFfEsOt7Isk/OfP8Km2Ya5O+wpRNQpLWaUUCmWeDyWZC2k3l4p/PZqUtPS19HI
6D1/wN4QHnWqX0y3tU5h0p8ncvR2JHXHO/Kgfpt2623zETz+bGDp7My0/sHglgehd9RRFfzUup4W
Ef8i8dQx7O7CYjawm3v+IQRmqMUVVPCxprIc7sNmAAVrNKBM5m1fnFqHfMEprw6yUg2jYfioNvZw
PFkAEQ2KTTzSwzJhbxg30ylEatEPUblC52zBySmDbVDA0Amj4NmGtfqUGWKNG/wN2QAIUpxXh4aQ
9LW3IPDCvAiD6c7g+3IxzeR4hAhCOXzo2927Kb63D30eZo9itCJQkn3LwAvwgQ3EcHL4dCryiEmz
RRRKbaQbvA3xaszsZ7d0nyd82ct4sqNDcm/+SaQ/Bo1IABOYYqNsvNNSVdHKH5tj4A5ltIC4lsQH
cr0HaGmQfbwcul3iteaesrVe3ZWgTjGvZ8d+noNheiK22sIkObsPXov5Pmz0PkSpvNX+OL21ZvYM
HV3cXHnE0tMewhr2KNO/epe5HFBxNfZLu0E9xrNpRIImsDO7QXxgOBxhtQLWHeB7eDMF2paR5yZ6
GJJPGE48dAoX0qryk4uqx/ipHfQAAg7Ub2tNKI8DZLpMS3/R8YtdYGLpaR1drGSdvjD8R3FHKPeP
CrXRmS+xk075G4dbtgHodhcclOMlJ/ZYFvUKIjc3UtrPzUq7JhJc9+4CcfJ2YQ0wBpAjHaY6wRRp
3z0BmMc3hE7H4PzC1yG/J77WMWB/hZNUtvxhet74SqPLFyzXcW93W5mO6tlmpTTEXFqlyYubabY9
eeWh4IxSWDxawGq9J3iVOLEi4uDP1ACI2bdN2aHJALiCwJ1s6H6ysaz1z7MgYS9mvnfqpjsiZ0LL
kiJuDtljr4nQIRdz6rJVETvRUsOcPIR5RC7oCBsBK+1hDjEeIjknny1s8NIGN9LaxXtVbdrebX4G
89DgYDBJZbPK9mcDaMvHce8J6DQp0LZlnIItiqxxxNcqnJ+Y2MEg9v7NnKEwyRmM0qgTxlROKQlV
cWPEYJX7hv+szpr6HRCu3jse3JSR2CWLloNHrTfTDNRIy33WElpw+3XGSFVWhd+SEDEPLjsTgdHd
57GHKj7PH6ZCVVeQ/eYtiuwNY5RN4ITVczR0dN133VmN7jatvfTRwDJRyDCFycW2tntG8CffIdgf
Wbl7z0IZP2xtvgbSaB+QMEFPwfNTtNLbdyXKUhEG6bFqgXdGDgGzzlif59wyXu4iuGVn+9/N5Jnn
IOj1Ki0cks6EAE446CeFx4R6lKfelBqXJIk5JNr0NA4pTlPE4Bff5LEo/AY134ydzMYtP385Uoql
gJn0PjT4rROeQ0lWwlkimHHdgBtYYrRAaZGG0w8JYQRVVGuI+Prnj2AKfoQCTTAbWHMlTbKUeLju
DBStVDL+CrQgmy2kC4eMBcI1BO1NIm64HwYSC3A3pSgeUEMYrIHXVZ8NewJs9z4bqEfuCiYkNE+s
i1i4lwECQlb4286Cd2ho7o+eTnDvTtBnZP+NQql9qmI4feybDpGdyJU9VPU7KQbs7HwPLF0nqRDx
OdWD9g9tMhuAqL+15+SfSZyQ+XlHHXnaGnYucQ+bqkxxb7bGPe2++sWYoz0MmV+t0e71DxGYorWD
aWuLDgTLfybLFy5/eLzO82QpYz263Iyj1iP3eZztRV7aN4GDaJFKO9giOJJnCWypt8vgaPoHy56s
M3vW6jTLaRckDrIsn2doZFjn2Oo+HHIgntmf4W6pp9M0F8HKmkSwp63EVju6n1PqWRszGh69gZdN
ujXDQoWx1uv1p3sf6DQFAAg/JRbAmcDGebBAll2txofWO1tS1ccelTRqViqHmCkbcp8XCukvhZNm
2yiqRIgLgk3sNaltQG6gg1ayMa92zViaooEtLRGB3Uf3nTgDgnKavZunx73LcvrcAyZamO1DGUtY
SoaL9kLAu2rb5AZJYtrJqkALhBuYRvUipggqWFvTjTgkyQlAU2UcfDt24T72HMIIxtg+IulZmE0I
uomyczObXX9JZDscRR8/FGX6K4/grk+2T4VCx4xFcEI40JjrFDnoyrGSvSorJvdpy0MYVYBV22xQ
R3+LXnJATZqT2DeraFMmekd0JQo8K82nzR8OP36u+tTBJmIPh5UTzcKh8okbnUIaQPySj4VOXxxz
DJ4D5KGM5hubcrnVbPOliYBCIF6DfIk+ZGSytsIwdtenYeP2mlg+oITZcbrGq5aPGIRXv8G+pMcO
OcrC1TJ+ZpYk8NaDTzRFdvE9J6TvitUGv/tas4f7U+P4EoAA8Xqs3czZOhpNjfrp/n/Ae1/10Ka7
zexxog8CuLVh8Lwyc5AYGkvkwaRsp2gI2RLhXewT9CzSYS2RhaBuA9h1oinPOEraQ2BJ3k5zDzVB
PUqrJJbD7q4SRCgGO3yts5XstFlfqt99lX52I7xkz44RGInmaPQT1nJ+lEPh9humt7uoMto3p0dK
Z8wW1H+H07SKdHHQqljLUvcP8ZAYePxTzOOocRILBqYxH2YJgyaIS28pqjk8lCHz3NYGR0MU2HyI
tIfJdWbq2/kpM8uGaXCKnU5SI3wUDVKTbiw/WCEUJxQq9cZgMHpKuG2OqWk6G9k31SMW9L2v6s8O
PMtXrc4ZR/6zabo3kKvJdRThzxAl6J6gi1ejrDqcS127T0H3r/oeLkLSNB4zCbgITmO2Fy2C+uZJ
6xcKdvFshu2ecJFyYxW1u07Kzn/uv6fZcXdenCcLYRQvZaHnF2QHOMfK7jwbWblx2zn6fwSsiP+Z
deI5NFouKeIWMUnBf8s64cUzTNP3i50jsQfW9p0FVzG8zxpZr+puevXnCHq0HT3i1KdqnNu3lHp4
qe9FaoAR4ETTzBa8yj2gYZgBNaqbXsBV4Wz/E97xv/8lZqr993/j46+yoq2I4u6/ffjv5+SrKdvy
d/dv93/2n5/2r//o37ff5eWD8eD/9ZOeS8V///1T/uXL8t3/+dOtPrqPf/lgXXRJN900j93H71bn
3Z8fIfou75/5//uX/+v7z1d5nqrvv//1Bcq0u381EsiLv/75V/tff/9LeITA/Gd00f3r//Mv77/j
3/+6fFcf+f/4/O+Ptvv7X77/t3sEpkfdEliEGVl8peH7z9+YfyPmAEqddAnt8kyLMNaibLr4739Z
5t9scnX9gMUnCifpc820pb7/lXT/Ztk+uETHtaQlbSn/+j+/9z8jlf7xhvE6/PPj/xqx5AX/mhtm
EFTl2YRWWffEkf+SKJISVxDBVWt2Xu40t1bV+krYn9oPTVXjuYI5lYDH7TE9DV4vfoza9EuePK2x
xdxhwQw1UX2HjQp3SQzVuRaGu6mrrj4plbirzJmyzwFH6M7PqCYXLAf67xx/zRpDGSSQQcvVULMm
Camiv0A2muAC0vYSl8ADCvJIX21blWfyXu9cGCA2vgqjpzmnokYsZX5nAzkiqT01ADAJkd6hS8tu
Abz8Q+P42SUdeJDhxqjB0iLMJ8vB9cQX8mdzlao8/5ydMX2XadY4a7e03NVASPcRjkQKoyFx/QSQ
nFEcnMKyD4UMqoOb1fJYgNV8HWKRv5Bii1mzG4IMTaUtCm/FL8C+oEYf8CjnkaAErWPjXeLYZcTB
wLteNOVMKLajmQS2SSY4jQrv0Z8tyMJKOtGLVl4OJbtEZrWyY4sOAKnKEdWDQLeTw1kLvQwrOjZe
fyvrNnlMek+9WqPEoGmLiBbeVvpXNncmtjU1l8vIQNsK43FaE7ZmPOiM2TQUG/+1tEX9cxorgh4T
+B9oboTJetWhnMFXbyU6WIy2N256Mcl3YGNku+uy7Va+Ls2fUeBzwssSLCsKquqxp2h56HNkv5Aj
R2yoEQfutHZVjsUd3QQ4La8mhhKRm0B46zRKfNS+xII/RUFHn9ffVfxyyF/tIdePWVc0NyANkNRm
4WBpMDOrgx/F3joBV8y0MZvkNmUhcWJVii/FGEloWfakkyCBZYWLFyucDqCSoy1hz0O5ztG+cBY6
Oq6WBEGQ4GM0Pdk5mM8QaQcBah0PCXLS1d53HSEbWCDAKZGGuGDcUS/fe9vWL21FYTKav8uW130R
WQHJF8KyrvAW9Gr0C8fBnALcYYmvPtx62myOGP9BVk3V4H3WVWm/JfyrcxoH7Wc2ILoBv+iosxd2
6NC6QbbMD5TNyJDnI4d82MuGNIB2QoOYYCslCFGgVHSQ9qhqrPZ2Y3n7pmogUuUThgvl5Oh3Y7sM
iTcB4rRMBnw5xMJMw4ade49qOzZKUB1dBBjGjCg1Zhc9ZWKJepMH0lyLbsJCn7KKbjFPS9tc+lA1
Xr0GyDCGC8cNlmRp2zZtpkXnH+AorjZqgETDAF+/+7wTO/h6PYUB/3srbYKVF3HdVMdB+rW4GUHR
oVIe62szOM4zklgc50btJ8euUQFrABtDZGbTT63hiGbJxvMjEW7zYuh+ew2i5aaJIedKERh3dLX0
7t1IIMHdDnMJszCSPfAAo+AzSa0ofyEhZDZsj4nYlJ03Pgd97P4K2lk6+zKJfHAxjCde88SvW7o4
H5gS1o7gRuxyM2w0R3O6ZD1rQI3sI4YXCclFyzAqcfRSSlkMt9xSoXPR3JQQk9HIp2YysMUYY/1d
azK3aL8sC7VTNrwUmW7eS1epvRE4xaXGQDMt6lG6jw7xEk9KaQfyA1vu5yqqy+8ohps+90ZVnlo1
ugck3+h+vPhO2YZGkF3N2mZ1CgUxuRooibL1zEwPDSpnLW77MLb3Opv4kWhjWR+zQmueYe6U3wle
4rfO8v0bREvrCEbf/2K1qX50jiq+LA+8B0t67aKosWgBlwajiGOd9EggPHb24yape7SqvepHZscs
i7e2PdBrlWGCkA7eAtt87YsA/ZkEbUac0Dx/CZYrxj4wPfsV4Zs4YmYglIbHonflyWGif7Syt6a1
aoZGeYQtP+5BujlNxUnhOpWC3ue38X5C7PQRKfs/mDuz7bhxLdt+Ec9gA3avCoWCamxJtmXZfuGw
M9PsSbBvvr4mT9U4V0aJwVHxdB9TmUkESGAD2Fh7Lo0KrFAa5sEwDcs7GHnSgcZ3ERhyFWRE9yg4
asDQFL9wHZ8NC6cIkPxkH4fVAScSBucmbBoyXDBcKBRLlAJaiPLQvsV9jftQZ0pTSony8nvWFUkd
hJOvPdgOO/DroRzwcHT02iUyuBKdFHQJat4i20hOQOktkF29jXwF3Da+arMFiRE5Goc/VMhY0VLH
v9j1t95uqx+2JXGidg2YEwX1Q7GuZa/YCWpgBTAi6rrY/UX+qP0ZTb71nfQf7JzYogQuiceqvrLZ
r/7MSUV8NowGIE48sEZcpxSAURtKbgB1QraAZzGT1v6Of1r5K+l6YsVYtBoXiHUS/krnUpgfuaTP
56tFb6a/B+7toCUUswfHyFz+MaSgiIQjxoT4rnUop3aK37ND5bc3rUpia7KOup7Ma4pdRyvUkMDF
YsLzVxTi/KEJy+qn3Ypl4K4paT4vHVHmGnyAWMUoXLX73MMdU22AWDtJx/nLoKZldTAQxhO3HDm7
BH0t5cuXvvpUR4P7Gvm9c9voa6FmlHILF4G1WNJa/qrLRXZXhWi58PUtDlb9nI2HstNxy0gRy4OX
Gbya/6Lh/HaAxeoda9eYjjimLXcFwwAcUTahyJUORhCRiB+1aYYwbEP0ceqZwyNcQNhKvlP8TN06
vHXHBTZ+l3LPZkWrL+NifIa4CqBvpUAuXZ88CLDwH4ou1h7NkbIaSAuYBdoVKY1ZNMl1VlJmUzoN
lRddk0YfbCcx78Y8yj66bqJ/ws3YzQ6jZy+34VLioTFUMkwOVtOib5wXTlpVvYw3tdYU3yKnzm8p
4ZKn1pPmbTdwVrcTRBiJy2Vc7OdMZIpn9Qm9ILUFXR7hPxSaDUKYiHVtopq67P+Kxdx+tDh/HXRI
oo9i6csXgbGPxzbKaH6P5sKtDhX7BiWX6J+s1i5D6JaRBpRHc1/7tAZSUIv8rihNalW5urO44POH
exYYZCS6JnCziibk/doYTx/suCSTtLTCeOgZzDccZ8F1hFF+Y/Ze8mOOO+2fBffi7srSJ1jiGYIB
Ex7nKZ7CBBijg/LNztLloy3hanbC4kqAjJb5HTrz9FwZPXbvZVN9rGwnfGwi1/5YtXN+wguqBx8G
C9gVckE4bmQfDEPjps8fWwx6BwrSCt27RduzyprTEK8RLn2urbiyuW4W8w1KK8lVfm//cKlOffBy
yW/qfVjmVpjoBylb5E+GzXi78tjMkM01h9WjwEqs702cuh+dIexvBVu4A6PB/1R5SzkfrL63nyrG
ccQOJ0b61flxQ2IK8+/RqMS9gX79u08Od77DbF5Pg0QrEnIZVVWCIdP18tWxvPjrCjlrbypdFr8j
TVonAxZpQN3jjCmlIbMQlxMDI4EFrD/Oc6IZvpo2dC5A7jPfNeuW4moZe9kdbHOyn0ZXzgt3mBmL
Cpkt3MTyouOGIWSbj50Cni/lUSyyCEbBTdAAqhmEL+gy8JWajhLNaO/nnHO1Ew/ZJ6qNjI81QLID
m+TotpZAFf1q0quVPEFNRy29gSx+PdxOqwkb6DFySHaXxPDUhhrrMGp+5ZVP2fz6K3L4a7H1NHer
/VyqD2GEvc7IojBS9wLnZhwd9JRArm9zK2QJs2KKrPq+gUPqeN1A3XqL6r8nVfeJ7DcQj3Iy64CV
iZqAhJySBUCi+9WwQ0v+tkUIGpiPS/2u4UfomRgmPphmcx4A4SR4I/YSvwFWdeRGSALHu170LJBh
CzhZ19qH3mlCDosdlz/NTI1kadRc8CBkotiiEA8LEhDqNOPiKZKOeClEn33CbYQSNdGgCAdek4tv
XtSOt/GsT9Se1SJwI097HBmh9y0uSC9pRKGVASjWuCIiut+twQFNhlhMyyG3Lpg8Dk6pP0HZbvVP
dSP6T35aMQzdbjiFHWlZ35kbGI+Cq3K8MDvq3BYoxX5WRZ+zyZHhk5GXzpfFipeXuI0BPyHZjq9q
NraHcnZ60nZwCckMtyTVkwk8c+Fn7YvJMlZctZPMv/m2JahEw8qiCResZ9YCbOoXu2MNj4hZnqL1
LCxnfm2KEqC48EHoaFqY3VduXVwXXEkis8nih1VmjSkOZ9rveuz5GGOU4Yka8nVJbjLnU1QBrrnl
qmmWVHYUoMTtZF7dLBDqXfX2ggOUL9IvRkYYZxuR3OK7Gd62BV6AV5oLWhegYXHNYTTBdMezHssV
4OynBuebLA+fW3Nsv8xxFMJK6QoWudmBcBY62bdJLtVtYTE2DqkxeB9lBm6GMVihkZCQeodDRjLy
QyLk+CEy9OhDvVSRDKqaG54rKxbD/bJGNRA+UnwgxIPQcWM7/dL2AllwMifuBzjOODGm5iQeLA5f
9+U8paj5+oU0HO4Ftu6iX4zn7DeUzZlC93r8FWpcOIEioiCOQ9FPuxpKCuhtm7pU7oO968SQ7peh
WnUrvotoibNmJH86CBrplljz/0XL+qkjY9QP1P8n1B7mVfYKEsOPUM1TcTE3w/DTzgzzGWnXhFDb
8MSNU6bjt9SrXPdgsUqQCc6axzisQuokSW3CwdCGtdSd2vXTInXquzSf8slWs0iW4wQChK24oayO
C9LEX67Hyl2eTFtvHwQ3p7d6Q9Sy7PXw/H9PcL2flfoj17WV3fr/MHVluucyVx/mn2Xxs3mbu1r/
h/9OXXGm/BcSHxMPZMMiQeL9J3Xlm/wL0xMWKS0Ms4VDfup/Ulem9y9buJ7j8e9R7XO3+J/Ulf8v
kl3ozF1StCS0bc/5v6Su3ktceSb+hn8mrkDiTI1VoxNpnBzIbZUV36RVctJ+8x7eyYytNsT/z3H3
v/Ni6+OVbGyZcgLL9EwGIkrlAyxQ7iXyGfQvu3/f6HasfXm377Zi/tmJ2KzcQbauXHO+XEjkrdd9
i4sKhIRsKRgK+tpe7KcOO4psp19br41k49t8nzmlduUQcoJY80FljaYh72PQU8v1+fdmrA9678Xp
fzZQd2kTi3yugilr/CHoesNpA5v9wXdmehfeGZE9/gOHJvqi5cARrcXpWKhlnMpbXZjN1/M/Y6Ob
+ppsf5PW1KhVEkL0rOWS6/CDnVagBN10LnZNmd/vpuoOHg+djQetWwUcoIfP5egZv9O89sTB4Tj+
P+GIWPJ+enZjEOrrsHnTi0mCYIgd1AbIEdATyzj3Hrlpph65aMZlx2t961UpGeCOZZ+MQ8UJtzOG
R6+W45O9lOb9+Q+x1YX172+6UCWyG7pmLf5pEvGSzaB7Tin2dgKNJSCm0/lWtvqw/v1NK3rkx6bj
hRVn0I6USW0j0M3L5NNlT1diAY5SJbyLlEWagPNcGxJEWuw2TnM8/3xj6yUpYcAA3SNmrq4Ch1KM
ES9ye9ZvGy0KrSPEA/APmOBV3J3BxUJ3aEPJMbU4du6EzyHx3i5g4h9R9QGE4ipLTled1nFAi/XM
iXZ+4p+XVP8Jh7oSNuakgo7gEqjCxdO6AyngNiZLF4kCobnmV5zURET9UVhK68FxKWU6kvU0l+fz
b2gdi+8EFV0JKraAge9lUR04VeNxLxqKZ5IH+OLNjrzXUAn+Ot/O++PI8pWw0eNflKVjCieqispP
hbYanVJrLL2Loq/ls5K+HadRIpcMJZkMchjPuN0aZfHiFrG3E/XeH0eWr8SLbnT6yYL6GozIvw/Z
YKefNQCQf3GRXOxEi60mlGjRG1GTQ0SrA40baAo9NZ6MhQTAhjR23Yums7XuHd6+pnxpXL+MPRmk
CaUP6MwtBLdZARRx5zts9UKJFyy2nB5ClgdRYSB+pL6ypjKkaDmnZ4mevp4fTVutKHHD1HUx564t
V9k6Nxmj1hseMvlxyD9OLdjVq/PNrIPnf08Oy1eiR+/PHdcHehkId1ypR4bIus/ktSb3Q4l0dibJ
M5XNDRVEVLcPOXrEC8eCEhSGWK8NC8JA4AxJ+cVNDDDLqBpq/6rwI2il57u3jqz3uqfMfSp2x26y
RtzTceRAmzKjdNCOmGQUkvOgwanuynC6+cf51jYiwHrj+nboDR4VteFU10HfSq88hrIFnLigonm5
7PlKBJgkF8CiMtm2ZmysIZG11d8i1yNv521t/X4lBABtlFpZJzJIfJ+bW88Bf+3k+fH8r39/GbDY
uf/xdqoJaG+jQzEZDV4JJUWRkQDlpILRfckXsThBRqZ5LStJpXcPqNSbKffzx711YGNGeevf36zz
pYly1jD4Opoc/G8hfhR/gzTFrLfoPG1nrdl6g0pscDQwDXUzsydvqpEbhGUUaOZd9/dlr1AJCiVF
MbprFXXgJXMG24o6Wv8YUcmJ3LBKSBVYbQIdKww90m1c32Tf3dCx/jrf+MZc8pRQEU9JNteCjYYe
GmZxLRzgQUGaUTT2nEjoa5/duKuqT+cb23qRSniQmhmFbpkzFEWx/EL0E71wvwAh5/zj1xH9Tlzw
lLjgUOOS1FNXB10+axQDQI6EpI43GIjcunrJnWRnNdoYdK4SEgp8q3tKDGTgAYXtjtY09PCgqxoz
AYRkS3d9vj9bzSiRYbaL2iEVy+vSKQ3u3fqlo9QQ1+z8wgaU0GDlKCtqiuAC+DHQSh3doHTU8oci
Pi1jl/06342Nz+IqIcKsEREmqJoDFNVF+WLE1hAfo6pAU97BLXJvFioN1qSsQFJ8vsmNgeYqUaHw
ErOyDPbnemqUn1AKYnysDxZVieefv/Vl1nbfRB2q1LhR0znDyBn31ashMygW4o5llda2k7Cfzjez
1Q0lMkQ5yuguNGRgDRWyitaBnNTX8sJOKFO/KpqCQhJmI24U1n3pUoksKS/6Us0Ajs53YOs9KRM+
JNeM5pjjqlPiKaqlaHftbvystUl3c76FrVekzPnYEF6tmZ0M5AQauXGFfoNMwth5+sbvX7NZb7/z
wIwuhqjhA7SWdW8STfIcdhA+i3u7543f7yhzPNbM2i9gugZJFtc/C6rQK+gvSfn1otfjKDPcq6uW
Uy8CDIo9qsfK1uZj7WNVc3X+8RtT21GmtrNohjQ5YAbJPP5ewrQCpd9S7T9FV5SEfSi1+PF8Q8b6
Pd+J7Y4yo+cyA8BRlXznMn1azOSbF843ptc8tdn4IIcCA1TzN4soLDocEHe6t/Vx1r+/mea4sITk
W3wyV2ly56far4UKnfMd2hpZytTuRNuFE3Xb6LoFvrs+bo4GhkVXDWLmnfm9foT3Xpkyv/uJgiJK
zaqg7ceTDfTqurNaB/yhf81tUv39fEe23pEyxbm3GaA78I68WMdcjqrtq6Qq6uvzT9/qgzK9XX9I
Gkuy1a9qPB81HC2w+kmv+diA/Xy4Oueb2fgatjLPS/ynBpxKOVFQsIovAIUKjzUnDEASht5nlw0n
W5nrGiSCFpI0piFeczTHHoM8dv+XfW1bmem1JT03bk2+Q/QojYUrIOsKZg6XQu3Ot9j40rYy2eOy
EwP1YzKAOAjWiMr3acCY0mnG4PxX2MgUW7YyyT27huBRN1WgFYuGIw7+Vg22Kfg2lfiZ4jz6ycJ0
49FrcSNAHe2AMOr8a7tvp9fzv2Cri+vf30x4e4Lz3ZQVU6aTM0G/aj/1M9Wj55++ES1tZc4bXCJy
ocZghlKhPUYpBTKAiJHCH3qkGRKpYSW+y2WCOnW+wa3uKBFgRn7AxaxOg5mBPylUpVQiPmC23pxv
YGveKJPfblxEt2uI8Z1Ou0pDuzpWCVZqduqNp/NNbPVBiQAxVJw4x34z4OyJ9wWKwKu2K6Odib/x
SYQy8TuqBJoUiwc6sCC3g7gRduBqjLo/lXP5K1tJNuf7sRHJhDL5pZxcgFIt3wIVxwkwDMpB1xof
ukhELxMbiuP5dtbnvRP1xdrTN0O4EjrCnnHifUExDjCWaK44q3wrBTXAnf+81DN2THVnv55vbmME
CCUoFO1gYRUDCCJOZEqBz2SkM5oJb3zR6i5sLxsEQgkMizZkQxrx8iZt8g6U/Itbj8vGnbizMcSE
Muu7VsR6kTHEmPvujZToH/wO7OJlb0iZ9ci/B8svCcxRj3FHXzb2NSeiOHC9aW8TufURlHluapCR
LIPAMovEeHC4H3jCLkGnUA+7xOvz3dh6ScpURzuRGtYMgLttARSiU1iOsJrbnZcElGNj3CrzXHom
FeBZWwZm7pfPgx3RUtpnAaKr5cFEIYFbi4Uj5oKLQ13mONZQUH/QJzf5OeHbYZDZws/junYbqu6z
xlpBiwXKEjQpmApVqbey97pw/EKVLxanXoZK2E6zO3eR/UueLA7mOsN0n+SCYim3Nf+iEqp5GZoR
4elMnQTQTwCtmDX4KQLoNAy5kc214UNixvBIEHu5AGwjELgHjw3RXdkLWJEZt113oCaXOzP0qkdD
tPkBLA3Ee8p58YkxuuIbJX/WYzyGqOByR/uNmB26sycBiSAytscjesH8Lodb8HWY6u5rv0wVpWaR
6Txm45K/RLP9Azs6/VeVJYD9gI7+KObYezU7CIF6a0fUDpOXsEtAFHSQTaDthydvGPUgzpruxAWT
fl85enbrOblncyTHzwONj/kJxoT3d2M48sVJTTCmiTaN5KiwKYPDyFUuIB0LlJ1wXfdL4qT2leNg
5dIDJ4OOe2jdzvkdSgqtzCLtTbzpPDxKrTR0nkZReTe5XcXPoHB7EByJ5X0tHAopb7XYr2xKY4vw
nwqJ114+YGOCWEr8mFohvEUgSOu4d77WSldc99KPjpbWdjv7r63Ni6VEkdLP8ERp9Rzjc0uz7wBZ
4Rm6LG5en/RoMrgc6yjfuTV70YSn1Auh9VWLNk5BPFcTYxbTlsXa+THr8vXOImApy5psJyszwS0E
Mlq6L11pJh9JYP4MxwYoITK26EqO2JVAMKn9j2GDNcHOKrf1opVVbiZ1UCZJVAVOWujgWqKaik2o
W0WatzvReqsJZYGzy5Ga+yypgqWlNGOFq8zXFjed39GCg00+H+22GlGWtbbR4V1YWQnPDIckE8rN
35FflPcLNOS9W5qNiGopCwO2gbY2mCIPFqfXTdjkFIcc3N6T38/3Yev5yqqAAXgywDaHc6t7GfgY
D9BsTG30+advDTFlPZjDYRzd2czgB9ivobkaN49+fd15UXFACEYeO9f7m3b9xzyFl3K+1a0+KatE
KDRE/W2WB/gJRDfpMDcnGxr6ziq0DqF3po2pTBsQRJpTGz3qlMJdJuoo0+7vZKREJa4tAeZoBKFe
Qzgcd97hxigzldmihfWUWyZSNjFleopBSo2qWiSZ53OfXuRfL3pnq4zr7Y7QsJORyte4DeCT2/dh
7uZPUOXkr/NPX2fEe+9MmSlxLibb8+MukHYEgngAPRDiWoCVdtanbnmgjAXS9fm2trJA5voi32xu
S8pleyoAKDVMTZwSLMl1HCZYSx7/nPL4BZPEmymp5G3PbncU3fP5ZjcGnbn+/U2riwFaKa6mkCNB
jqFVhOthnXjNTqe2BoESBjK79ZMQaXygg43BNLDwIvsIN5FamaIIw2qnmc13p4YDKd3cT2QTCDh+
9yOS5vonCK5Y3nuUWobYLZIBvskxci/J4MGlu51Ag6dPfTw1y86PWAf2O4NF1UhJB7QOF3NVUDZa
+yNZllynCjCOjphdkVdY0dSZ43Q3UGHEtDOpt76eEqg09q2YdrVxENW1+AKLHRi5vze3tka/Go+q
xOI4V8eAVTDxycAIXsPKSY49F+6J5r+eH4AbQ+TfheJvBqDdJr3tNlYUZMDsxMEijH+HsjaKa2Sz
4u6yRpRg5HW9bZIl8E8iqWijzi184SDLYPRUXZ9vYuNTGGokGoE/YU/mn6awHL46lqUBOvTdnfVu
41sYSiSaitB0hUYtQ+ga9rehQnTEvt+EAjJWVY0RJQlWudOTrS+iBCK/doaMWgbvVFMWDJab3a8G
JAFFPl6H51/WxmKkylkNCylDJ+G0TXpoJ/+4A5fndyiPyvGk6SWcxJpMfn87jexNLmtRiURtEWUp
hTmQjzXKIcqWipYrqDeoBjCsYk3S88zLuB90hj0R2daAUGISfI84R8qundoMQQ8exUMnD4WlA8c7
36WtBpTJHzcT5U0ZAbspdaBdlDVg3VhMdbHsNLA1EJQAgCW62eByG57QznZglDJgIXE/3XvpcGEA
U5WrtW1W6TQXvKS6KrErnY3r1DP3BBwbb0hVlMKPdB3dBxUD+/EVJ3IWOGcsdzKeWw9XpuQyTMlo
irkMNDg/j/Y8+mBZfXfn3W89XZmEGbc9ThaSMqBQD0q1r/tB1xnG8fzQ2dBgWvra7JuoC0W3sPWw
ME995BTfOlcTBxP8IbUvqLHjmr3g7E5oGy0oRQ51p/fVkvt3FOilQeclTZBMmXcj/OG1ieadmLC+
t/fWT2WGWrWt4yvgUVi1jD6T0w3HX52ZRM+ZkTn/DFGSOTsr9ca41pWZ6UEZx7GIJIzE9+ZAWYv3
wdUNcauHSXjZ5bCqIIWV7GvIaEjxCKxiufzvHvJRN79EEYaw57/hVi+U2UlSBrEBkTMQI4mYznVK
pMC5HlCg1+98kvcHoakKREOKOD0KHtJgLJGB3JQ5LGAokyXGUuf78P43N1WFaNFQOCwnGtCpTPtq
D44VaGyXDrLJ7Me8AsN3vp2tjiiLc5oAuiq0EIuxrMGjB3DbWF87Ojj+nTf1/scw/bWDb+ZTZYZz
78SQjgYAA39nMUD6PncNMrkFdgHnO7HVxvr3N22Q36JgOA+TIJzT8qbXhZ5fa+Nsz9gQOc7PyxpR
AoNL1SgpvZAvYvwbd0FJU3JtuviDHqzIs9zr881sfRBlsosaiYmpT2mAcS2Gd5Q+4xvqehd+DWWC
Z47IowpEcWB7qfdA5WP1yDnReM7T2vl2WQeUxdcc/AkMJ02A1fpZYyh5FdXiw2XPVmY2laAdnIAC
K/u2lU/eRGm6Dvj/otD0b8rO22E0TigX28ZJWMuxswSuL7D2TmcNgCAVf1hzX9SJtYzqbTNpJBbA
AloSOHqMUWTmeZiHl5rl7V3ZbsQOT5nTJGzxkLa9OAgj8RPERYuneEql3PRxHCZzZ6l4PxNErPuz
F8CZPW+mKIVeWB8XY/xnLAEP4FB6XXvGa6uZYFHSz0Jbvpx/axtzXJV8ymzg8BqvJDP8xXJKDQ3r
XhdR90Ofh8tk+ehu/+yTq9tm3mjc0kwLfsRLuLgno/GW2/M92JjZnjKzAQJAgxsjmKSVoQUGLgoB
F8/WzvvZ+h7KzI40WB9OHnHDtNQ+xqkTgNm7JO7FL2q8TQ//qDh5hqfq/5gLQ4dxMXsk64PzXdv6
OMqc7/BxlPD9owA3oemWunntuRuG5L6MUvflfBPr7PjfmyBTlXkaVNLaOEbFSGcgAHnuP+VE0Xo0
dz99zB2u5pRstsDi7rJJqoo9HadE1EJSJuAmBGclY+xf/Rn03oWPV2JAlWuW7uaMAE2k/r2NS9p1
N4TVjm7q/UOk6SoBYAprfDpkFQVFZjw1U/FktzN+QLr1LV7c17IVO+1sfHZV4ymdqQO7SR6k0pzq
uu0aquBD8iCAEOudF7XVxPr3N0t70VPT7+ngqMMShcaV4xfhx7jW8ALFQrq1LmxFmfiNECa+cy2p
Fl2vA3euWlAkfoGdbj/n7c4GYmP+u8r8B0AkByratZNtdTBW2vrBGufLVMOma/75nlyusxO37CHO
aDZokhrnyUKkGBSHO/Nv69crUxym7uCkHg2YbQULw9AbDE2n+nR+dm89XVnYm1yOg5Fq+GQndfJg
TYt+W2PfvLNWbTxdFXQWU5QvFG/5JwgPzo1rzw6CDzyIL/rtqpgTLyibm6IyCqyu+u1VeQULytjL
nW79dGUqm+lAgZUGZq908vgE9KXEExE/kvM/fWN2qUpOq26MElNicNM4dKG4AhVbX2tFzNl2RTXs
XUxudUKZxFwOLiNVNOQygBgG2DNExwqs92WbQmdt9U2I6KnptcBXADRP0/QYdn50GguzvChBClLh
z6cb3tQtAEcJQE3NpsAe0m6CxFwP5lVcsizsDNGtL6HM32gxzSHuiHPO7P6OBixlTWl8kJga7YS4
rW+gzF++bMu9LK7QTQrszehwnHdD2KKXDSRl/iZlOtSa5LKkcTCnzUSPrYDtg9yIre7pfBMbHVDV
mu7SeXmS4tA2ypH89CBf27kzLvv9qkizktjAN0A2TrURvRgQwgX2J/gy/Tr/2ze+rirTDPsKIZOf
RwFkXIyg0TTeswdbgmmY97TSW00o+3F/rrplhZ2DHFue47m80+f6Noeefdn4UVWaHW5XjpUkuB9g
lPZQyWLOcdFcLT3Pv6Ktz6vM4tqKBspSWB3rbLK/Qgu3P3V1Ox4ve7oyi0u4dP4UY3oQN0v04BZz
HcQ9kuLzT984cNnmnzGi8OZxnibWRq3EJRaBEJdC0p0O8I3LyKh2ItHWG1JmsFmaYjQSyRgFY4Dy
XYKoiZJ50i/8AsocNjNoaEXRsMKDW7wNk+zDuMB3uegVqZLLZOJtmyFLAGQy2IYjnkZz6DwPRKQD
aI1v51vZmASq3NKUXqql1CcwiPTueyWNvP3QFrHpPdgcffYqzjY+hCq2THNpDSOGPqecaHEYsXAj
VepOO595Y/OuaisdH68Han54U3Ynbm3M8p7rBPd00HxHbN+zl9rwwp0N/MahSlVY2gVuYrOLMilO
k+Raallz56NjunXJgh8doxxvIb7MeLSV1s5E3JgqqupyLgmFoivCk7ChXVrcNQGgu9G7+inxxZ7q
dusDKbMdCo2e+QV3gqaX4BvQG8l1Drp/ZyhvPV2Z7Rag0DwVsQY9DSentPXdayvvrJ0t2dbTlVle
jWGNwV/H0xvpnkKHwq8ht/KP5yfI1tOVOY7ApZFezdWbVUb2dCKjXI4HysbddCfJsSE4ABb0ZyyM
gFDEmJKxDoXD977yXzsfB3Agrff5OAcCtvu1HE3ca9I7PZx+n+/WxpxZodpvt4D1WFf+Eofaibqt
qkGiStnOXRdlOIulRSwwNbddiGHJbE/mTkc3Qo2lbMw7X7O7MhlhEZpD9wR6cwx0odWfjKLZq0/Z
mCsqk9vqEmshBenjSZtLn9oqsxgPRdg637FNsT6O5dLsvL+NWy9TlUrWHoap6cLuoQJ/F3+qZ7PJ
jmj8i/lJ6nXxFGpCGrdVVko86QEBQnEDAThdeXAmw1NUcAd2nLNSHz5FGMDgzO7EuKSjM9lVTW2M
XFWOE+JrA/XL9k84ruN8bODfzVq+V1C48TVNJWJMc9fYXCpyELL6B62L73ElvZuH6LIjiqoSbdqZ
ZGmEzXOB8P9Hg1UiKGu3q76eH/4buT9VU4hBY2RgLuyfukgHwSh+Na52gFj8JV2K8Aqg3XNXzvKj
lgyXZcotJQQKnDCHWNThqbXKz0s8fXT8+uNYZ/KyrciKwn87ny3u0QtZdP4p8qkzMsH0nTTNb3ee
vvGxLSUI1ojL2whV+2laaijP3rOTa8+crPcS/BvPVwWFELvsccbr9RTW+afegPIMedoO653JuvV4
JdiNSYfE3cvYp4W9s7rbp0COAAtPtbxMoWGq4kFnHJKpq+iBZ7R/JSYDyWl2tjdbv34Ndm9O691g
2XrfE2m00LOOLh6swSDK8pjMfrQzOtdHvZMqVvWC1QCPLtThQDZj7H6xRz0JLFfzn9xm+gW/fe+y
fGPRwXnhj55YVZi3pUQNFOmRAex2gHVUD9XBMpPuCP1XO5hRv7euboU/ZUZ4mDHUopEkD2VsfDct
t/gFtdnd2XRsfRRlRqRhyz2dSYWATSn1NSZpy4FcYnVaMGg/no9RGx1Q1Wy+G5VouEPvJIUjv4jQ
MR91skKn80/f+BaGMidMR5RjqTGqmqUG1iH70g+mqGnJ4kYD9hNmll/VIMN3IshWZ5TFv9DMPisG
pmDkOPOpmSQRMBfVzqv6969+ZwCrmrZk4BJ4jHLiuV61/9jjlNu3Qk+mf5aMO4ObNJqfTF0endlI
nnwL/PjtanOgHSZ/NuMTRW1/uRhmNg+prOwHXzMc7wqXsb67XpbG/pK0rSd2furGwPn3fuLNbE7z
ye7lVHgnrkmT17FO/c9IWVsS9UD7g/PfdquN9SO8aWOaNEz2Ejc8FThu3PiitzGkKIdjre1qiraa
UJZ/HBGidFwGpvKYJIfIjz42o/vbjNKdbfdGRDKUUJF50KXtGfsC0UTHIY/HKxIoCxjy4bkHyHB9
/kVtjUolRuDosYReSpLDBcF9ldlTddQTuz5c9nQlRgydmxpYdIcnUh3sJYpI/xzqbv3p/NM3JrAq
d+N+vXRD2fsYsKcHG6Ms2PwOJHh3ma8SDkKtEX0939LGW1LVyNhIWEkxEbZdEKc/9STqsBqOw8+X
PV2JDL2oRg0YKv2IvK+2LafHPvTiL+cfvjGM9PXvb2aCxLhOLwyWZSc277H5eLAs876n7mwMxZ60
cev1rFPkTRuto1WaN7P1glxt3rjgrz5MS2+/nO/B1tPXv795OgwYvI9Stl5w+bNTkcbySsrQP55/
+sY01pVpPOGRYQvZI2XFKeDVgjf501x67b5uNHzvL2tDmcpaUi1OO/oettdNflsV5YKXQ9UfKz72
zkzb6oY6j4twLqvS9siV5XcY7h2FkX93i3rnLW19A2Uij8Kw5dhJ/5TjJ38f5V0O+TrTd87F749R
Q1XGeZSC1M4K4XZxXrubIKJ+GCE03RbGjNiFRJJ/uuRDULvy51AaU65RXa0gpRu1P4ux+IZt2gPF
Lnsi4vcPVYYKUewxOAFfnBFNpSyrAx5RYXmV1LZbnkqJU9CBcrvEvuX76M1NSJUB0PpSkms43733
v5Kh3uE74SKwYIpdvMXZXfrFrD0UeCM/XfZ0JZLUoW9laSzc06rCvK7xt8RqOTN2VuytMaA83XdC
0gnNyHKq4SpVtC7HlKnDX9iZvkykFy/qg0qH1MDoG6G2YBaJ8dFPEOdLoC/DvHNO2eqDEqmKyZgS
12MSCi2/jdIJf3dXC/ycCiQcQS6TeWIJ9+cgngfNLETGrYoZlRgh+S9+gU9jaH7pc4R/l70nNWLF
zuCbDelqUfirUUjonBq/aXa2Nhvj1FeC1VI5i9GELcGqjiauwAvzGDvJ18t+uhKqKOAZncLs3NOA
Uw3WnkUCrz+EQX9ZpthQMY/ROMzFIHrvFA9TiLFyW59ijC++XPTzVaWf1PJmWMzaO/Vzaz7Y2VIe
ncG4jI5qqDI/sptTlLmoGsa4Sm7SZMCstp2Ky0aNqu9b8IrvfYfvajf4QDutNE8r33Xn4mFjdqlq
vraEPt54kXfCVf3Jyg1MgRr/g3Cz/jA7/vfLXr86hUXLbiOv3VMdtumrIWPrGTcTuRPk3l+lDVXO
11jkLmSKpY6TadOza8aYfaCDXF3Om50lbmNuqZhGU+/1UWJrcVpaz2qvimqKvzpFgvzxshekzF0d
ky23FZZz8sapj45T0yR4QNtxszP+t16RMn2tMDZcEZEmLL3e/r6I/+LszJrj1Lku/IuoAg0Mt0AP
bsdObCfOcEMljgMCgQBJgPj13+pzlZcv7a7y1alyTnU3aNrae+31KHZ0TVze9MtaPrz9CBe+YqvT
M6UZGHohcNTg7H2yTABRoYY6r6b+mvL0wiic2Z9/x6wqYok4EzgPBQFqq561BtWwv5Z5vvTp5wf7
KyKeOuxs+nwC0DLa4eLwA1gLd2V8L6yy6Pydf302o26R4BVBMtEaW4IERqobEUz2oBYDXHUCzOP7
RmFzjE2lbVa/x0MgyX10S7RzQH4nLf319sdfekebE6wpllaaZsXVE8ahz20X1/XexGSUV87680j+
/3xLEG3WgV47OXs1clNhRHLPYx/meHkZVgkmKDnK2B2GJHhn4LVZEkFdjpCVhhGShrRpUwpMGtiX
XeX77xuKrdYtAshbtAr3k2EJAO+p2oML4t1ShO/bVLdqN/BWutm6CKthQT4mrxIDVRQMftn7yBTB
1rzQAr4ozRgj8AL0CBwoHzi7M87z7al0Yb/YKt6AD12RAcBiRrG7Apyw+eZ8/jVC6/iV939hzW0t
CzW1dT8siH1pxB6XTk/7Dg79yoT0xnP+lbPnwoLYSt6GxsBHwiBfZVYPTVQjmtT8AtCJt9/Rf3nG
f6yHreatmF0o22JG4bFJqhL2eByeTksZgaEUBnDsuY0DsFYgWga+QXYx3CW6QYbPfZ944x+0N5Bv
5dzD+rVgcX9TQwnzwtiYBLs4mdv39cnA8PN/9zb0/c4mBuHhEHvzekpaFi/pvMzztf6GC694K/Jw
DQvXkdYcaaIGyZXYd/y7lUHr795+yZcm4mZPG1pLp3YF6r5T6EvNI4wf0PS8C206RCCKXJnvFx4j
3GxtHKaAC1q6kK7oJv2loGT63q5zeCU+v/QQm90sHpH7LUuCtTpU95gySNhRcVsJ8/j2S7rw67ea
P+2cF/a6iw++dCE8P8L2WcNY68q2f+nTN1MoBnwm8KEXOlR0YEmWJHU5Ax8brcmVhXTpCzbJQGFD
InuY7RyQfkpeERi6z3FHpy9vv5wLL3/rzChrYCfhK5kcehf3JzoP/m6qW8gLizh83xV7K/orYLOD
/oQK6bqiKQ0aeiDMTocGML73TU9+fnN/RSiOoCaXoGf/oOCIcogWkB26Vlxzv7j0huj/fno5RElT
WIhqVWNAKwa5eZzOwuYrw3sexn9sk1vZX+JLYiO/44dArTdhkfRZJckBnLVT1eoyr/r5fUEu3yxi
WnVLORUeP6Btfj60HoofDWP+R83X4Z2TabOS27n2ViFHHOuznL7wyQuaVIohAWhmXbxvb8/Y5N8v
bCsClHqNaFXN0YH0Hb+ZHWWvxIwamMwp2nmJQS/1/ITOriKdVVvv3/7SC4twq6cDwwFalBhf6kcL
irN0MBn1+mvl7EuPdJ56f03ggQ1sIWepmQmeC7nCKsockwqp7YntYG2eR7jajsFVjeaFGb2Vz0lH
aqcVvg704KVPJzPDUtQbQVUEq5Jd2dUvvbHNslntCMbOgmYMpuS0F7Eej7wn84+3x+O/otc/lg3b
nHwxysBsiuPwoJwFgtHfu7nNtPwJOGg6FTqNLbs1pL9ZAWdX5fgBZa33ydQDtllI7Ypr3FxH5692
AaoEYDmCYAETKz0W75xum4UUOiH7MWbhAYb6PVKF9DcI1O9zDQq24jph6KCoCdjBtnLYwRVTZ+NU
yBSHyqe3R+fCfN4q6fpFMWfguHSgvEgH8HcL6vep4vWxJj7YO8t9sgITSa+lIC7Nhq2ODoGjGasR
OUnkr5rwAFB6p3a1FaBMUpDj60yQxivSpq+TFWb7o1rABV7RLxf6rfoyN6RG09nsF+5dUi2ADv93
QUtc9lt02iPlGELcV9cwhsbV85pn54WltdXZcbRcQCVXhYdhHvc46J4bpq+k1C599Pnvf+1EaCtO
ppUjVyrDxe1gdjRlWs/X9NvkvET+sWq3GrPQ7wbHgGA+oIcttrvYNW35HZ5/MHCJ4f47pFZ4waew
FKMHZikrihvAgKI59avRB08bnHAvA6sr4DkoniTYj1UCf7pGEG5O4+qWXz6No9wj4SdeGHCPV0Sp
CvzesA53b0/tC3vnVrQ2CgjKPBHzgxqHY1DIZ7EsVaoIvzaXL43AZncRKvLDpGbnL7AvAYY5RU7k
fQ1CwVa01pxTdeUacvgcafgTxi/tWj4lQfzy9su58Nu3mjUZGeqfgeuHKeYafbvjnHvSv9ZYfV48
/5g8W8s7ZAFJEI1jeAAWwnxEcqgBCheWsrmCxdrOtWXyvt13K1zjQtfRyiNEShMjAMHPsZ81tMSc
fPs1/SdX+teTbLYH9IlCEwsri0NJgLjcebyzMgug6PwcwC3lvl2kY7cgUnfmqzeKutzJlXT3dYid
Kwc1BNYqHCIdB2KSi73MlHbsUvAiAV/3+6qNYZWKkDgHW0mHAIy4+VqD06UR2MQpXkVKwQrOD8aI
5/PkP0+fqATfuaqn992nthLdpSzWVXQkOjRoDFrBewqJzRjxzDW2waVJuglMFJ0SCDeRr9aGwcgX
Ec+NrAi9cvRd+vRNXJI0E3j03OeHFalF2NIl3Ql+u8Bavz11Ln38Zndw8PbDUXe+bfp1+TL3I3Ja
yCX711wfLmxvZBN4RJhKZpoXjjOLRek8nPUDMkrSoPDfWRPaavhgLo1+o9CEh6JCHJLOcCX6XvVF
875S4lbE5yKQ9xptMABtOdzQipssCk13RRV64f1vbeh6MJX8xWiOBjZqTuti5BED/j7tVbCV7IE8
JzvoitmhD1iVF17C83j133mR3crsYg0mjekwdyjs+io4VddtmRLVifLUcBv+eXuGXphBW+85iOBX
dNyhXmbJMD2xMvIfI+LEC4zuym739neccyv/2D//H0+5PTPXG2zQ4xj9RDAn4RjqK3gFr23DENlV
/NUmpfhmozmYrnznpZHfLGyI4VBmx9l8mJOqGrI2gAM4QuaRvb79TBf21v+8of+KvLxp6HDXRyUQ
zMMhTkerOc3Yuia/w0ixzw4ihee3v+nSCG3WONpqcVeqRiQlG2HuBSKaHyGUtI9FE3bvW4RbIV7D
w6gYeoKaoBfaG46cHkprQXOlonnhAbbiuy7utWt9ggeYOz5m1TQX9zA3i3/EiPWvbLQXptjW2w7t
JyIENZRjuOsIjexhuf6pFGEs5WvvoptyLWVxN4/4IekKadI1FPSFabBV58m4pphYDttXyT6Gvbo3
MspXHIqIh+vySs7pwlz2zy/277mG5F4iuhk5pzBIPtLWsn0v+TU576VPP//9r09PGGsxkxHBrjao
PsSsDI624s3u7dl7IV+2ledVul2mrgvowXWRzSx8Rk8hS4I98Nl2N5qk2CdxUb9vqWyt7CgLa9fB
lB3SkV66rKqEWnL4kAoY7EKWcQ1VdGlCb051uIxZmNeX9BBjMZ59N55oI2Umlvid63Gz5CUr+VqX
Ez2MXLibvhY9IDjsmjvbvwfc36r1ClksgQ06dvBV0++bCSLyaPaH/dsDfunTNwn2Hr77YPVKdji3
TA4pEVPweQHs+Fojz6XP3+TXmx5mr16Jz6/oI1uj9p6tsXpXHsDf+tZBBaGDqqwRZo5TCOURe9Vn
0PH7XsxmFSPhDQegEZHOLNb6NmiEQC+9Cq/89H+vMz/ZrOJJLUvQTchL+1q1a1YXzRpDvaZWLAbG
HN9Hvkm+VhMxv95+nAsNC/5WxlYUobArJDKHxgoVQ9du4cyAJKs3ped81Z1VcQv8AAGiUec9tUBg
wJUVuKBcCcumlIFGoHekwl0pTWYSuqwOYViOwGAESraofTg9oWuUnuLWVK9v/+gLkyferlwxdkhl
AD2PJiGzc4XPc9kO77M88bcw5qqG0xJ4rfQwRyj0pUvfNSYNVe3ed53wt7o7LVGmav0ZG4+px3wI
NMu8rlvyd72cZLPrkJp5auWYMOtMpiOaItsH3jbvg+P4W9WdnOMIvlE+OcDbZsgB5zCnbkX5pJH1
NbO1fwcB/lZ6N/e49A+KEaTxmo/OMojMiLgLR/256KAhbNlE9v3Vevy/TwF/K8WjFjKkMOroAYY6
9Ga2HsmWgrXHGE91JXL6d3QBEMX/Hs1TjcrJCMd4iI+TNspY1/RfE79QQ0a7GgaCzA/1tUPt0ndt
ticNCx1tWxocOi5tHvstz/yWuDsKDMKveKLuyiy79No2G1VYmqJeiogc9LoalDDgLGLSONEVzXoj
9fS+3Xar1AMw3kz6PN1mlHiPYG8UeQVtyZWHOP/Y/3+jge3r/w5Ma300YGnqH7w2jrOKhVGOsbkm
3r00FJuFKPVS6hAl/APwVx0MRdyD9qc5By0ChdJrJvAXHmEropOejDSwPgQX74V9Qfe+yqKCqi/v
2ku2+jkXVw1rlR8cwrGevvRM1nfN0l4jxV047LY6+amLm2VVOjjEySjStTfIMhrtFTb1dOl/9qth
mtCg7hVXWiUvvavNOhSUcFdPM75vniFJYLbNUGY2VwruF4Z7izCeOQOFsjbBoTFC7ljIbgfJ9zOv
XBpFkIC+b0TOz/ZXmO9MGcdy6YPD4JXDkwPX+CPX87Uc6YVVvfW5G1VEkqjFMzjpxN0ivPjWV4Fr
U3QVvU/942/t7lZ0XSyg2hCE3SV7LEcj7/qQkJ/vez+b0KCy8dQjbvEPQLTLfYtcVx5UzTUewqX3
s1nSFId2EIWxf1h0t+5lkkidTqMrToCNoEniXY+wlQFKF8ObLLD+YZZBkYfgp92ubHofO8/figAj
PpYa6oAAnYas/1p6a/cF7XpXU6UX3tBWAhjPiqtJFVhjfB7BJuM6nwGDQxNg7V+5Vv27zulvdYAR
r3Gx7WYMsddHXxRi0myZhjINvXm69QTtgFzzm5Pup+aLpe6a0vTSk53//tfKizxZ9qLFXijA8SDp
OAz8V+ICU2UL4HXL7u3Bv7CLbOWBFdNeCfsvHEmOupsgmMXOQ/fKfl7LcddNxl5J+F/Ye7c6wVXU
Aa4Tnn8IGiAaj2sL0C0axzvb7AobdcMOvgQ1gSHwOUR9+9EubL/h5rRt4Iw39V3nHwSImkgdwc3L
2Grcv+/TNwt/jaIp9suz+f+iy49Ke8GzdG6+Mucu/fbNwreiLeEDJ8ghiOy4G3j1C1jO9cqLuTDm
W6kcHwai0f+LNaOi/rD4XnJsu2ZFX2IU38NE6n2G8f7WKW/o0IlA2pIcxpYhfzY4BacR9Me9PQCU
/xeV/SOe2nrleXHnt/DxJYeFluUfn80cOdXYuFpamF1I3XwUA9IJN3xppiVdRudwxR08sT4VnZZT
7qpi9D/yOUpI5saunXbwcF0g78ONuMjgiAJqRK35oL8m6Nv009DVbMp9z9bpAmsFU1V+xmL0Esz1
dz262yIq2ts5ocVDTK17AEtJZ90YTZmaqiUd46HBwdYHqRf3c4qWnNMi9Pdg8Je0S8oma6ppyELu
XvrGA0JxZPMpXBMFSb66Q15nyROUsfKiKY4zs1XqNd6Qhq0qgFOLyK5LQHFUTmYKatxJd18V9719
0/S/JzovsLpv0JPolQ9iXl+7oTiD8YJn7sZXUC6/cuN/MWQOs4bYNZ18M2eBz8JMmflDpwls2ALW
7j00QHMC/i1kvl1W1vw0Ke9TWNEx76bwE4irJh3r8d4OwWMT8C+yh9cIJwhCZR/ybIwGwJhDf85K
5X6t5TKcPH/5FqNFchclgHWaoPsSy+a5SpqPE/59B9zqmC9kmQ696ZJskI52aeMsQHVeo1IqZvdc
Gk0OJcOJUpf2bin4UyEW76aClzFy+DQlof9QJ1amMOn+0gGFmqk1LlFVHYY8jriX6mn09qp0L8rC
HVowX6XWDw0ULOXJJotIRQSDOE1/1byYYe9OXlXBHnzW8ntP2RMiJAFnMgrxh6CvPvEGeKxIeTBT
clv0y0na5ASy9wuX629Ps5uxaelhYSZORShB+C5Wki8ITFP0Nik8opqysWp+jnUc5HZiLh0KuNSB
W1TftBF805HY50cAWdpTtegqD4RYdpQ23yNRfdCdjtPQBDzlHBgORqo/c8WatCayfLBl/whzqBoa
RN6mjYmGVKEInUb18BsOTS43vZx2kfS/9NG0ZBi2JTVTY1OXqOW4aFugQKjjnFop8wBXu9TU5plw
+zQU40fuBZD0GuRosY5i1HIhmLBx9VSC8YjytG5yvsIT24c58KFczVMAW7FUjXCrU9U6pH0UmA/M
jXdYVK9R7x+jMoqz8dziPwHblPo0ITtPd1NKOvNZshb3p6B/sZz/RO8W0kKWqwxmqPAbJhhFW8bf
p67Vu85vgl2PFEUmWKVSNjc/BpKAF+tZZFqGNdVBa7DoulemcM+Divh+ZMHDJGMAN6f1xpVTlyVR
84GzZA+zmOZ2HUmZcYrMZDF5t66S63Fc9cdGV4+rxx7XEMsGhf/uoDxseP7Q/Q5KSyEZ7sa90jFi
W8UzHplk74WVzQOvXrNZQr3U96WXhXJ9MWRqUu9smA/4yScz+F9ElDz0xJldC+5kWmF7yqwP0cis
of7WpWH7sFC/9TjX0KyO0Mb0goObxqZMwuUkXW1XZsShczcmjhxpL6pcOVbtjbMuC4AYuBmCcAT5
0/mZ17L7NqyqVIbRi3LhsxkKdJ/AqBszxdp0grnMIWAwhU3iRTwhncRPvfW0SEcfrSM9TfyvAdSz
X8eiBrU0KAL4j4zDKB4SUB9ZxntNvgkuaw21lAnvnI7Hk7C03mtISR7HAbuN9U07ZRFDDjuL4Phc
pZMXlnss/9Jl1J+853oCjjsq6VhiGMh4kMHCjj2cZU/+oPyjBqpkP9Ga4cQJ8SuK1a6nZjmz4osA
G+gCCcVNyJh54q4Zxywp0GtGIJFE5q136oPfj8g1ipILltIZGqUU7rTJvW+75s9aVfzW9NBspFpF
6qAAmMwZvlakNqTVLbdEHCdDIpsGuJJ/8igLvrfVpG+h22//JNVQPoxxz5+CMq5XsLCD4KFMtLvv
KKLZLOZ9+8Di0vvN3Dx9Lrs5wujG3ke+iuYwA8NS4ozj9a12kHCnXd+5u2hstLrrAeQCioeHrZca
QumHJDLzUVOxyH3paXpMVuOOxOr18xQn9osB/viD59AUnwL6WIdpWy5FPpIzy6J3fG13I4mH1whO
5zatxNLDO9/BZHCxxZN37n/FDnFfzfxlMJCgtINus0Amddqb/sUVw/zY9AtaQqi2KfH98VMPltsJ
PkF36LR0KSXLIQ7J10LSpxgTKIX534jDC88EUlqX93Z49oggOSxukPPWmH887r6tlfeyYiLdslI/
2LqDcgqmzp8bv8AkCSNxAoOjSIHCIbveD/y0dWiWwDb+yJvoVHDyjM5Lu49buCUL17mT0FGfDjOv
Mz0ArysH1OTRzL1g2xXjJ+inWc6hcc1w5P3UtfjYeMhah2PUZxAKB7eOjUB+xuGaUa4eagWgZasG
iOA7FKvKwb/nIVE4y7FYB3Aub1Qk7w2wpOjlKD4vhrcAVpMdQ4o/N7bnOMCnMSOrcCnR3YsuE7S7
urDOrJsmbOqtwfmPS4j09KGlSmQqHLwUINV7uZoyKxrpZSiZe+maoD+tVfSLkE5nq4/wQtmlvVHV
8BOVYQCpShQ8W0QnqaPmMIcI/IdYr5ngPM5mANBy6JU/9w695bVc4Rvmy5+xmICMVqbc9XXwDBPY
Jq2CQEJb3LF85nOHZGkyZa03/jBF8BvWAWWqG+fyZPSOIe9jkOabOjc1lIDwJXxu4Y2UKkke/YCq
ExorIB813N2FrYxx0tLawSyo+1pGpsWjjdG+Wui871XfPDHoW9PVLIe27Pz9hPMNGpPiboIq9XWZ
1zHFIe8fIUyo9h7pw/0wSn4sKuIhh4+eliSMW5nFuo/2pW/AZARJp8zB2BY1dnlX9w+q8bAuBjGj
RNeCJdDccUW78Rijb30v1vNywb3wTDp3Jf9EF3/o0TMAN8mMNzp6xCSbckJ0fEOT4Hx1F93vaR3q
m7Dq1iOUqG7n5nL86YdVn0Uqtp/iidETKUR8dGJVN0PC1yefEvZRk0U9FuD01ikx3PtVCK0el4AV
9/DlDPdeMlTfOvTKHkHLLB5B3TW5Qb7jY5FU3Su8DqpdWw3rXZxQcwvLxRKOQgPKzV3R9lnh14lM
RzJjh+jj9UlRBie3uGtvJzfNGscyMOLz6ie3fln4Bxj7zLsZ5ssPzok5t4lcGXbGwd5hrpNvumz0
57JHfNPLGpF4TWe05rkeSzisnutgrJ/MKsmunVyM7lgqM4wK4r66Q1Zs1Irext7K96bhAaasW+5K
3Re5pWH3ZQpEfJKKVyKNeYUeFpzkH1QperFfqWrysi7jjEYFydCgWefwECv3MIPiKHkTuyNrQ2/a
hPQ7UZmffeEVL51dlhc5l3hPJSW7EHDaX0k4Jx8TZAQxM2zzxYBX8zi2zbiPk0LtmqSrDsI0fX4e
57sOCC9EFlEHgWjhHfVSDUc5WHSxsRE2OzScT+hglgh2VkhYUSTfVcCbZgh5lnzsW/ZM/TW8nbB2
81hTdd9PZsiFZ2bUIdrgk4FSP9NnQzrbzBF0giHJbRR6D0nEw6M0qEKla5dgyyyLgjxrYZLhCEMe
UN9NaOYdoL5SgGQa9U2aVNr/Ghq4GaUrGkjv6jryTq1fS3Qd9v6ckmIqP9XrzB9QQba/2WL85zng
9FYuQfFzIUXwlQjUlZ4FLxUSvk4SEAC0E96PqMHL3A+BK7rM87QhP+okkC4XS1L9qgI19Xci6Pt+
pxy6BOFMDFe/TFTc+wbMayFxPymbr4I2HvogSiRtTsHEPbkTpe2KFME6ZTltSrucMM3lcKIx4KMZ
GbuK+2lPi/oPgzgHW7nXoONQVpFwR+AnfZbqhI9Vrh067hGnkn7YzUGCDohGVWVmmR3IEfQC+HRY
MJ27V9KAfX6rJ1cXR1lMgZeKSUw/IvBOPzaR4egVH6Y6vC2ZC9f9uHhBnQrEfVU6OtZPD9PKiP1u
kBtfMihKECepTpv6Ju5UEqSzF7UaUk2CM6sDRA2gSXFu3BviqEEvYlniigTefO/nbikWTL8GQ/Do
4RiCQ201gq6AtvikOwS6in5LGKrPGZopA/XBAQdX5AWrkvbEbBN3J+WZuE+71gtMlvTrsN6zIqAN
2j9V8kEFAwJDsYyWPTBJ0ckKyg+uDGvCDU7NyAi/3XmjrlGMld76lAxdC04Cp6hrx5Stdi88GrD9
FC7LI1r2PfoLqlSUpAkfwMMGnpfVuxbhu9r3bPGah9obUEfplroocjUGoQDqfqiHbCJTOB5U0FP1
y6+t8RFhUhrg6rEK3z7CNI/Wp2bsBco7AxxiTrENAoRxM4xtn1wjl/g0emXQHganBwxC3Yp6uekS
yYKbQvYmvkcaIBJBKvVMkmxOZk+nlmLYUuiIQoAaXa0qXD/b8XfVR667c5yb9Z6EHRDi6epXlftF
O1pXWeHF2BC8bgziU1N2Nk4TbhcohECqG+CHg+19RxaDm4EPG4wmbbxKHgdSlBCmI0wA5nFuLfYu
OA8XO0k8qEZxEmJVlmLCOTzNqPw9rSX1vW9nTDbdWxIgmPabmuLa63r2yRaWwh8Z5YuUz15c3FHH
iMyrDvvGUel1nlIUxdsGs72eMalEmYQ7N9baQ7aDd+omhhTZ/1UA83LHm9bXKQUVGIFTzE2FZ+rh
R7TKIHF7H1Qogkt/0AlM7zUZpjQcbDJj9fbw2sDOP/V7HRjzRws+/TIjnJTzGZa1xbHuIAu/D5VH
4hMhcPfLoOZfphRhHF0+gP+1Brmn+6q7E1PLDRwkYtnedKZog51dJtoBojb29jmqXUC/EE2xh+E0
n1026TL2gdKUUXkKOYW9MfPwn10B83Pyoax89aCbBHVNXDcLvcepjHsfpbap72rPedHJIuCqYWnQ
gASOJRhNN+iSs58LLcOvniinCpkaonk2+QWKERkYHqXe4ybdu5d1qii7R/G06l8BCgnsK0zX8fMU
uGk7EnuJeCGr7H4GHPfDHI1QhqZ8cet0P/joH/vYLlD7ZTqMY+8T8L+jzuNCWIGQyu9QLEdnssNh
QBjOBai/kWFaVI0eo1l3Ze4Qy2ArsKISn+CP0YzfSh8mLifRlf2vpU6EeGAdGUAx5KNpd6rrpMli
Vyh3WmPTBBiosZFo9BSOpo7MdL1fi352h6ntnHeSoWu+DqUw5cM0jxNNrZ3n/gZzh/apW0VS5eCZ
8GUXrLOaD2Rogj+0r/xXPcX4/9oAQeIBdzsdfRgjHUjcvmfsRWtrLb8bJvRp3FhulH/q6bqsN2xs
xmnvs8Lr7jBjAv6IkoNF7gq94iyzPJzZLiSDsHkz+7jLUyz1HyDNavfq+5D7fq4galpTpI8bdohp
mMATMbJwap+kDH0InXwN/+KmasdbZrp4zYPARGIXzkuvP/DQriKjIfPiG0na0IctnorJoQ8mXAYS
JG9w8/D0vO4rYP1+h1rOKme9GhnOIFvJD6hxG3rSS2+whlecV7n1ZMN3RbRWyc4YpewBiTmLrb7g
DWY97F6rtOr1wnZxPSbLDi0fAy4JMHXwUlQU/DG1EmnYW0QGrPpQNrhSZPU4T2vuW4+xHUSI3v00
SCEOSYl2lFSJtUKlEjJEnerOD+tbRM29OeJayPRhoqpyucSOj5tYtJTiVnRsbXJPLGRFtqwr/vjU
8+ZdWA+ky4Vq5HfJ6/IZzboqyCqnyJ+ogkItbSdbm3yoIjrklZ3pA3oYhtfzHxH3gi9Z7nhVeU0e
MlV+i+AsG6RrGPLvhvnNeLOQKuzz0Q0T9t5KekGfcanpH3T1z3w3oQY34hpfIKtGaIXoCHnBsrtd
YFPQ7iNj6/qgNe/FCR5LIQYFuFFLMlsoI/YqSqpwTWsso2o3aRj1PJ45HdXNWMI9CVtuWI4PNukB
okZRKAjv1kWhq6h0evEgelh8igYK08qJnHAR5lE+RnjevYadLULwuB1xfxJwXsIEBB4FVtLD+txP
dQVYO278YeoJtvAfY4NOx08UVoTLnsGmpnmCRjWISqTK4H2QjcLYx6hWkCFxDu+iz7Lm9XiUJVqh
dlMiZX0zDnCw/B3wMg5OCUyG0fgUtE39Dahr2e6xP4dIOY4dgRU9FqTaeWXts7yerSo/4gADNrr2
vFh1KexU4SuPAAQF/w8FZKtz5oC1wMJI6mR46RQN1XFdIrGgsUWt6hYmigs974SuarMQx9eY4lDv
RZog2sTBXat6fsB1k+AfihrFmX2LZOJHRHSq3I9IMZnUmkW5fAihj7+pEC0GJ+Z10XBSyKyyU0tE
cAR/Wn+QsKLtbpTssPdYQldcPwd0cu5oFwAsNPScouigeNEdzaibCHpoxZ9mt/aI06VqQiRYuEG6
o5mKIq1r0pg8DBhHqnWW4/jbcOt7Od6mKB5ArkOqsFOMPym05CscIchy7qCzKIM9CqcGuyJ6x+oc
/mNCn+a4L74JHKfVXQOiLcPlVAxRCofkNbnniRgg/nZBb9M+iaeclmS+BU9jblOjZnUcdBL8H0dn
shwnsoXhJyKCedgy1CBVlWZZ1oaQbDeQQDInCU9/P91NR0d0uC1VQeY5//gXRNx8BNwOPux263wu
z3XIdD0o0uybYX/6GXK7eCslQqXKB5UO5Bw9lcO2dnHeB4DHlVtTTOqVz5HnOwS8mNufQIbFB9eK
uhd04r3mhmUy4lZyOPb7PjBPimnPWaCJMRStVRxsowwynxysq7l2+RxzKvH2upz5NJbNxv1orcL8
wR/rMhubXHyLYQUjqbc5uJQdiS9JtRge8GGuzazNzWXijo3MDAP08t5atlxYikbvvZnALnKF6DMT
ozCyYJ7Gu5rvFfIhHE0enjyCsZ8EHbQEyQaHwdMruzUlPXiepuVhc+zhLa/b/eCBUci7Oi8IareW
BWTJNeyPqFh2eZiGtoF5KKfQZinQ4MJ2aC8bE0+4nfydVeypd9vhzrNy9uLOFK9Gl9M8YlTiMZez
cdaGzWMYhfJa1KtHWYgfYmmc1kBx5kn75lYwCIWyzC9aoZbjqrBc/xzZb0JoL90hv++9vRMXm7+X
s6YvX4JBO090jeSf5tj9J/uwTNTq6iWOyIU/DZsynZgLcAX/XSMOCSMgQdnhkoJDe6t3F464NP2F
mK9BXXZhB9+jP3Lg1L13iAp3+m5mOX0ugyzuZrec/zZBCBKvQ3vGycoGFOtQ6mvAkvJFkK7NmanX
sTlsU4sPmUjRwknsYO63tNixaTG0Dosbb8qz93jYrLI8L1XYhJkcc72eO3ru1wPr/B+xV2+icscM
n51zs/y9CRMLL1bWI6xnEmRfOwR9N5vZjgUyiHnfbPDhbX0J96L+0I7TpNFMBFURqvKFzGj5Xw8H
8yfcZ/uvbHaGV92YNVeSN6bmMDXsSI0az+VqPs+hAclbOX9sLuor4jE458rdfjl1NSbmGE3kIrhL
2jhOT+tSGyXWauRvTlD9tN/W256N20JqYEkcFayRincDZClo/P7UNE4EsED1Lj+ue9Asalkk88/e
3HLIwDU8aHOvAI+q5sD9O39gRmJ+QdN/K/b8FGjPzExNLYFn7HWs2gVzfhOoT7MujIviY6tnc71v
zG09LYsclwzHgAFTRBvevx+J4LdNqHg2YSnMpolOsznsvINvGOYQezIM/uAW9iO6R8fuwBnjZqPh
LpeF8pzzEHTRYa4GlCMycBN4SP503tR3deUbd/4STmfYN+u0tURxaSYtUna0n9pNmL/5fbScI9Py
eS09lnLfi/7QoS2DmLt3/6gNZ6cZjmoO/vD+15EcVpZkeQkgOOKICOsYCnJnYpiNdGeaOJoly+ns
9NOjb7riPC37RAGM5m00avdBUizVwLOF/ZECMR23JGu2CCG6/ZkR3kslP3G2rKos2doN41EOg7oP
o8L5WMpluS9ZshLdGiJe65kF2hZS/9nDfT1Jemsuhm18t5YI3pXK9auciqfQNRdM/VBfXaUrdiC6
oCp+phez8Yrz5vVDEo7tcOiHof8A3Q8fN6/sPiB9JjcNlce9QoFm6o+z32aDpybztRMtz5KpxuYY
Bk6YEb9Rpki4JamdXjhmDFNupozBeZ4bL0qxbsq7Uiw7M2dUxUIGFgkzP3hGPg1QOa5O+912bnNf
LGnbrPUNUFIeS0taqRXpr4Kp4Epzffm418pJ8Rksp3K0ddZKVhtpGVESDOV3vjm3chrYYazaSepO
10lDcdRPKHdxdO28TcdZ1Aut5QFIscwBFsHUN5gN045Y6IyVrzF13dL7sw5GeY2a2r6bc3+1gZ1/
QP/Vzg820uK0gpDjR6tyP1HLKP6OfrnHvjPX7+tocy7BMJ2dYM7/lcKa7glz6O+G8oeBw/Hhvgeb
duCJFKt8EvQFmcz5au1X/dPg6+kG3Qhr57MpHffD84J+YZfEsp8EDs0TurJfLdG9tB5DcxKCFgFy
V4OiOErAuwSa4yXuJXGzceEQ5hVb/bAQidEQ/7wtxfiXqob93laiTgfd+QtM30QNPcDLeQydnObq
3T6UqjmH5jK/GL4ZvVtbMX1XAq5tYDxNQyKTjuveGhj7qvHaLbyMuBTlfesawbldRMlDMkNw1EAy
L27kNPyEBj2XDf9rNB7jkOWND70XdlNW2MULuUzRYTW0u0EEhsGdLKMIMMIQThYS//rZuRa5Z5Rz
JR5IJREVgXHjRR/jACj/z+4a5ssgHf/kGhyE47pGd4oeiMPMIn+/O0ZwBfabrt02QTLZ9YnC1iIh
tm3/Ap0rM3NR4tF0mre2tZo7LYYarnxaP8ehecInD8vVj5RlobU5dtJQZyayTcSFtfsHsbtvHedC
LJwhP40LB9YSKft32bTW21avBoHtff3hu6I5ysaymIxhNRCgbV+5aTr/ofP6NxPdDHMxDEH6k60A
qxPBrUeiPSzSnK6N5a0Hj46qJPJa57ZwwnM7dYV5EmJqUgQz2J2ayO+P4U+TjjRFd7+T53ZGIlJ8
RoBcT6ryyWkelvpTO7M6SuVtL+Hq93e7NRuZkFX/EPWTkW6diVG5jtJ6qvYs6CpkRpH4oGsojxF6
VGlo8LLalQYYLpmrbUcED0gM9SEv1+La5NF34DvyKeh+QKbIHtZ7owj8+3qpIf7AbZ7cql8PSigw
/sp02qRj5M7Koueb9RuPrFaXcxCMDkQN09WUEW0w/cUTZd+MKDIOi181qYg0kmUm4rvIs3yKCYL9
3YKdY5sT4aUksv29L8OONl4jc2g/S1s7ai+2RdoBf4lT/JFhuGMVd76U6OWtW5un1tzcB2HTTTOC
NV2gC7xsbNfy5Hq5907HUvTp7VN+22rIybYaujMuyv1KZXV5h/LSykxTZkhMgkfBLJgZRqeOluR2
jO0RK7ApoVW6Jf/dBhHgodLd324EaNGuAHOR9QiUqMpsd6WVrSP0nyzn5cBenF/YOIPTBMJ44L3g
7geIOg/luv3Tw0J44rh792sLjS0k97lZuIgChsU/e80mYUyqgxq25jC2o3NwEW19VNMM8CTCd9ev
oxO2I31DSR+lez2KeFjQ3aBSgLUhFTM8KBSHzI2bugJEdrfaEdPJCIv6HpyijKel6Vmj+4b3gTS1
DjVzMkUKxsHfi7Sl8uz3MEKNjFXXpHbOAEQggZWsG5hCye1y8a3orSHbGwHONF4MiISXQlHaGQMF
Lhe7jMRF9/tXMJYGgS75f8FmZd3oNM+WY+1EbsF1GLbpxe1utQfUH6D0O3NYWU4HXeX6NPrqa+ij
AThvshM4q/W4771/w2VhgIPVqjntnWtk4+7/4aURZBHr/hJN5nJi/1oZJermCLrsvhjQUWec8NAH
TfBRe9R85njXWR2oUlQ2nuPN3Maz1fwQGxu0idarBNPwljhn1X9tW3uKfUbTc8QamyxgB99gR9DF
dCF8BHVYv28/3vTSJI4lryfjnpUjPHvMxE+rKqzzyMF0oJsTNY3BonlVcySeGuyuH4FeqsemogNz
/FFc5cUgz9DhzbUahwcrUvidhv3XwCCQgXAWSTt6xmnOo9vkb9EBqcyfpQrW1Cya8t1g6nioiTc7
1CNcpg4adaehCE5V6X4UFq9+Pi3KJgamblNI7z4NQ4d7qJybfwivxmPpwVEZ4TyfNmPlmsDQWOQM
uAgG9r9L1/gO0QciuKvCSMbrLsS/vYcDs7pSZqtLEJlvz83Bgs5kEhGC053NAL9fcTYdFFANQIxg
iS3lw+o7QNOFrxLUWxM4nRMklSX7i8y98TKKJj9vWumjqUKy42WJxw6H8AWjXR+HLi32lm/rRBWG
dWQTMR/3kAKh1fP9Pg4AET5WAR0dNNJIdSl/7Ztd/wlMTShOpNzi3hzWEGxkekLVEsR+k1dpkHv/
HE2Ukm8H+3EqKp2KmWOuCRuGUjlPh93U48HNo999iCJpFNGaGOxaQFn98rD8/Ka6kr/CqjMPIQFQ
z2GbR9dp98fEn2cIt2r37qLN/O2xKoGNTgAMeXs28T8nk1HdyI9kwrT6OXXaFWCUBFemM/nRhoyz
yz6+jmCOqV5BsRDv72kuq/aLDMHuIeyLPN5Dpd9FTfi95TjVXb0Z3bkJ63+2rwoGb/9NRJ6dBY52
0KCEQ+r0IDmT3ZmZ3aPEk8TeXHS+nAzSt58kLXQpmcyCK4tXbTWLDQkHh4lSBMz4ZeTw67BmwK7W
id+r8hTVtsXtYtcXx9DALBb3uGlaxJZ54t9kGSrxRFg8W9gpLwRWoa3LdbAcdnxk6dSNcKTUvKU7
0qRzi44hAWr1Y9m03d30kzg19Ro9H5xLDNIsz3JtlqMUtEdMY4/RRpLvUprlM3lsBroROd5rzzUv
s1bFp21H/FE1ALeNhIlLt8gPa+3n70uLWybPS5IwvXl+WrjG7wqj/RwiuN153vFdVA1v1m42aT94
PgRM2Nw3hv3ta++X48P26MKzYstGmYrgIIuiHMka8mfuCqMnl0la6s50Hf8B93xwVV5tXymEL5Nq
Np8m4auzi8owraKoS7fRlfezCVDhLlrEmEoX6u4VOEeBFt2tW5t7svHjCBoNgYQpz2C7KIUsIgYd
ixW1CCaVmS6qAklTqL/Kz1ygQ0DrZsYF0pO4QCERK+wRiYH/nUGyLa5TtUQXwSX4IPzaO5U6Xz/M
jpgi2A6re/hpgY2XsVU+h1MLkNl7y/4WmBUbWqHsDBTEHC8I76JHxGOIMCx7JDAwX087r/cdBN72
SJJGiXLSPKBlGK+yyP9TwipekeJ4abBwGSrbEvcltUsQjeTMFbMenytiH5OpJ1l7Lg19ANvML5CW
Vux68GqVZXwXE4CfWju2el3IjkgiqVvkUqSrIsT4Xvhln6HRhnO5FFXilfNTNfKFCbN9q9fZPYoK
lTxHQfOTq/cFfyES3zfuw5ZtCvofq72Lq0p/Vj/SjcVX87EcyibhU2ugfT0X0af4/mFcE6rmHa56
/zNch28XrvUW+qJlAO3v/cC6LSPpTF6v46bu3zZnf9rJIkvtFYmLE46HwJh/TYH5NpiKTC7NmLHt
xmO/7RiXGgmRHcnlxiPlwAw4TuJ1/j85DtVxDA0rcR2AcHoR51giizyKqby2uvoVrKxGu+qHOHD9
7p9JkeGF2ZceTHQYNyccWpZfRL0fISbXV6mb2UTpGrGe1Rj7FXfaL2uap2M4qOHkNVWUwah4Jz1G
YVIbiDAQbCIpT/Z6r/52VU9m8l6uRuLCNx6NGYh0H4vFupkzbOnIxvMftHp/HVqmAmk6fh3nxtqn
0f/lYg7qqnJWI8WC9Qjl5PopsjEb/MMrwFT7YP6MzBA+eF5YDzapnk1UhF/k2zVfYzH+XPXKvx8L
UDcEgLlxt3Wtw3Czoc1U1uT+i2ge+a8rOrq/OlTBXGC+erdaDBgcMgZl9Ma02GbKWd8d8ih3ofUV
MQuOIfWXotLqFNIZRm5csJ3dUqHT8fdJP829P0DUr8Nhdev6mO+FmTBXNhegTvsq9FqdtnVsGbHr
CVUzVSTyYDm5/x8Kh+o81xBdwu/HNxVVy0kYATIUydE61pHz1DHK3+kJh+c6dWvq7q169VdzA6Lk
70pDj1fVQNX/Pnpb+Rd2kSgQ0UYmQCYh8b+gbOQbJZP9u1l6UeYsrkiXzljvTdPs57hb6z3ui376
q6K9H2N/Njfr4GwVkjEKYfc9m1CpEjxWV0MbFzIPTng7pj+0boDa8nXWLNEsY0wS5ZXVzLg36IG8
gEk2CNbEbCPr3iP7a4uIGkauKlZCnOrqIfehFLl1emQWDJy3MpztY0uO73MxTGaQekQjgygJcA62
XTsOS9m8o0YaJNx8MLOMb8TdXba9M6MEiKeLkGvUcj1BpHVfujCb9y4yl2uF0oDlbkcaS6okaGoC
DYke2x/aYM1ab4ugQrxguHfbma0F8s4qYnOYS1id0oyarBRNMSdDO7jbu7ky88aRtoog2QBtsnpr
GQpLXrU5cfvaAdT1hHuw7FUtLCd19wdlazD8xDbbrAF9sJSJua4LhUTF7HdpLecq25kDgX6amU2B
oXg5De7SPeaTF2Qwjc6ta+GwzvkeREHSI0zwr4sJMM1oSsjfofOlGcXjFNV3kSx4gLUDK5D5UgGG
OVQSCgbmFd6aF9b4LQAA2+c6L0FNR8mXkkzgPiodmt7rUmyLKjyslIcuh59J73GyOjfKhtEZHxG6
R+d5KoIulXrc2wTlixGlwjKgiG1VNQ7j5Fx9uRSjeHHPAC6zrQn1irhl37AQCH+KzkFV+QFZ0BhX
+UCaPh9yjrcxcv4gLZ3rpwp4bIuR8dju/RZ2vp0gMXNVRitb3iYqEOBbczeLBZZvbJG/Af3ut2qp
u/GExL7RMYAan1POOa5T3++c/G3u7Cl/0TLcut+laJXTIlJYG3HwJazhBxyrXo5BxTA00zy/DeIo
99oO01zJ6l0UzfDYEevzWskyaGID1P42GhU/Jecqo5IXlkGbtlYHrO0MenyHJ3KqFNRz3M+KNpE+
abe5/JiEZefJQMeLuhvWctxSs9UB1Ha0TuIPNK/rPgVWYPYPTm7mzXFFB0YE/WQ08Ae+j2STUskf
omS1Qy7TXP/IuTemdtoy+/3N1Zv5vXZ1dSyNwU0te7BJn52f67bkNylMccoj2abE7MyvAfLQdLaG
JxZufe8T8ZKNrp4YOKYnUXc5wvSw0BgDPHnQizBjidY1pd0YFJYfNAE/7m67thgo6naj7Y/i0Qft
9dYWM7GBOcMbZzDa+re3qScuxPpU2cp5nVxP37mqCB8myhQw7w0omvZ8OBa9x5G7OPPbDsQGIa0/
FxMBWFEjTJblWqYh9CuyTG3EZWiLY01w08+MSOZb3XUv8FCMm66qn7Rl9Cl6BHUIg3JPddMZ19Xt
UWp4mLFXhZ3S0MhOmCa6gylETulr4DK7BqO93Wb2i4cimtc1i4bA+g1VaXLCdtBYdt4PH7PY1LlH
DUIwpDEMF3SSxphIlNV2woDepWKZwswI2QhwwnDYxc2QF59IPMdLVbP1oSiy1lvkbgPCe72M/yoT
yNxCWWklSxRWFmaXBkNBU40aEY+luSaiaT04k2c/RLAZ4JQ8UPCz6qXwpjlTHZ01+GZctP+NeLWX
oTiP/taex633/tadzVBoy/5BbmV/ydFivfie6d/bpeLWWO1m4lJjYYkt5fbloavcnkQ9Wx1o+2Zh
Q0ZHWTUh7oz/8HCfOrBr1qqw2+9HrfZPdwTSir1ti3RMMGeeCmi8M5fhlLGrvHu2nw/p6C9U1NG5
9z3WSHL6frZeXCZP9qMlSC3tkVcboKT2CjN8D0Dlj3ZFAd02V895ZHwSf1JDydXlgSzdW9sxf+zb
HpxdQm0PnIznANlbSpxjnpkgl2x5HV9e9xCM4uIoaWbCREAo5IqAzazmezYJbBFW4LGxOl9dVSHr
7+zm2Kmpj4U7PUZut6R7L0Tqq4XAmyW87pKJeYiK5k6EgZ8Ms7+lxjwFmHj6W7jYV4RDWd848rTP
9Wks11QECP+6cXJu5JQ8SomYmiKv96ZsXYJ6O+sXdWtfG1x/7Ko+TAxVopAKvFd4zjUzCNTM6F7/
Qlh09af96C0yOHtGf5k9/y1E2Erqkh6hesorz/sGBi3xEo2FHW+5NZ4cMKZ8WYo0dETmrc3rYtTf
Y2kynUGI0FYGXlqeba+85BOCK7xoV/jnIC4GyzyH/UbXGEfdHMMRBim5JC7ElZvlTjUz6hmPPzpU
dO+8YviSnWE4L31ZvlZ+d3P2eUkowq0TyykE80n3lGvMXl1RwofyzccarBV6ZCrbWAxulbkDsr6B
Gw5aq3AO0/Rz+ni1WV2ZcL5atwI341bJYO8UKrQpAIlmT3Pq3uC2An53c3UnR/fad+tXaFV9WkTb
7wiVYAlxCjddOOcq2kH51sA7yHLEwDH04BZuNSQbrPAZEt7J9rBss2XGjOWsffA3khBbgcb7Q2yv
c0/aVf9E0cD86hcCtEvpKiX/ZUnL1d1QqUZX0W07L7tbRO9L5L33TkOpBEvTckA9c1Gm1b8ZQXMN
t7ZI0FhFdDX75u/NX/vvMixWpjJpXaGvG3HBO8FZCCV9CToPZNhgVNzyTRzsHHH/jA1gm5pfUzTo
R3w/kMdoFxLtF96ddpR1ciJn+1w5/V8h0YpUDOD2UWU/LLiqoMFWM57dYICWrmwElj0OoqH8YsDG
CFZMZfU8GqaFIw3J/ySDUierRNZ8D6QAWzgu3zOaxTsXO9+s3PCQCxuB1bg8CaQXXHPhG7MrchED
IXpT8a4HMP2Fvy0ndx2mv3K091NvF2d8bleXveVk2WVzEwhK0IP9Fl39Zub977or7iUSoWOEqvhK
OvOSgkerNFy67TcfnnXcGahTo51//Dr9bNwN9dItsbl59rWzMS2WNW9p0G4I+NA8lBf84ryS84C1
cXYRZQeOnW5N5J1qY/UuQxh0F5htpvxymf8EvVmcjcnv/ts9ng/fDv1bwImUYJmyDkivy6RWhgse
ufSXZl32f1UwiZEYbOA8SEofiUOUl3ehK6pPJcmckAu1Ta10uo9WcCD6QQ1r5v2Hd6G43wJt/wf1
r++6Mm9Okm0R2SSZ3Q5hiKdZl3XiURNzm6An+StD71wZ2BYxZhRNPFHWeQlUzrJjVq37qeydmaOk
9vWYz1Mori0uliahi9z8r90D0Da3XYflWdejhXBERNG7bifvLaC8t4qHrt+undGqUwTTWB3rATwI
+tysHm03kt88OEVzH3RO8FwEhfZRGnoY6XJy2hZ/xbLxk59yn+vBvxBCZj2ZKPe7RLZaE0xUmWvq
RXLAQOAb351Pva7GQLGxbxVeTXaT0z5WTVt+zuzUJ6XU/m/a1+FSR7VYUjb28Jeq9t48inLbABkE
mlhlBo82D+0Ur2IBH1NYE5iHLfcVBVjkJZ3cLWRp0H/MauXggReMw81GZfdaGwAvztQ3F3wK0xms
BvUY3qnrkNvGda9pnxnLasgxu41SH6y89NPeNKaRzzywnxk6fU2jSVT99lBO3zeuOZ0r6W1Hm6Rr
lDlz6FwR8bZPzhLKNBxWzA1z51yNMbAujKjoEipCElCvII5Z8Upiz4+mV8mAm5bWD6pnmmH/2KNX
rJO1V346LXOT7LYNuTBXEPbe9tu12f8mPczvVRkaB28TP76pNXwSbL6sOA5kyYpd/iAb/Z/wh+qp
iTDvQinm/T9h9UwTE2p6pnmyMQpzuFq2W915ZaPvvGH0iBVycdXlnb469m4ceEbqzPNDZMr77qQz
gTPvotloc+T+f4CIfvGsqTqh5N2R5VSTdapNV+FeBYZHlf3HdCUgS8k6tnvNmoQKTG/AiBFbjf9i
Yt6PezXg91tBXwbHLl4R9njnutjtFwJbVDYNKOCtVc2JaizIo9LFn8A4hDu53zK0cg7LGp/DCLzw
o1QAzhv4zdjK2R84rl+VY7Zp2VFCOhco2ZnNO0YevzhbUKwcGgCqjm3bZ6qAARL8bU5yxKqPo+Xp
LUZoYv3lGtKHqaE9wltGQEyDJZ12bc1e0TyC+YYHFjMy9+GA0A6uiC4i/1JNgG5DWUZ/6J37QcVy
fYnGUsWBncPM0qR8IGeFKd2H+i735dbuW4WY12d4INonpfFHsJdHEKyVlT+g11gTvvnyuJTmpRDj
A4SzAA5FgSWmiZHfD50X94fQa9rqP8V6E0tdE2iuSovXcaqOm2qd2MS0kswm0iaU0lZWYEDkH7l/
6zu7RTIZBbe1tt6iSAVJh8rqceXj+0T78Z/zY1GRBaudVZmPypPlIQiQ+oELAX2yscTWQGr0pFSR
CUSbLAyhAVISbA8+iZid2NHQYswcfswak7XuMU3JXjyaPPZuAzbXCHVlnmjjsViJ4F1PvkaKVnjI
86whOo265o85LKKu91NSr90rbU5V0iuMnu5AdGju9lwfffAfBwHFTq1u/7VeqI7u7v9lHh4fBqfi
49wBWnBbzPeqwN081uYjVS3hae7C4VxVeR2HfTew7toTVz1yr9BBeoPdiYEIFkcaTc7j5U3WrUED
eBToeZNabzB4P/3k1UqOkd77j3ppfzqWGCFb6b7OrIA8IL44rlEVQeCgw91Zke9ok/sgoTBKuNzu
gaAXfvNCpogT2iywaJDB/tcy8DuQ+LRH3QSix69yMYKKKWX27p1gHZ6JaDQeuJq3UzUuIxvuMKNi
LDwOgxX5lkQYPLOrH/HuPYXohe4NL2xA6huX4bdi/QN5Pberks8aedVSmB5bEmdENIPILrvrJD5e
iJj5qCKfy0OegI/uGISlwdsbmc4v39zaBK6DN112GrYe20DfmxIIbg8+VbTVp5UmotuOYPlZN2pJ
DSqhbr4O5IGEWbpJWdSAEpqJf9W+wmvVou3Oyy2hsKO+aVMXDG5CpnaodzJTZudEgtHLsk9Wauro
J5+g864uhrkERTO4sY2PjbW+vBuq9op26sGr++ZQTUVxbHLroW6Hq4GaLXEsnHGh7rgYAWfOk4m8
a6vC+ZeNNQ6ioZ2Qg7XipN0qiFWQbw8i7wSuT8lYuC5xhYKTk81UGaf2dZU/4D/K2mlEOCPbOrif
98B+nUvWhkZR6jtXPdTQ9mOYrjug7VECKAtjOYJSzccRVdaj9Ek4Ee6sYmEtD6iLfxmrYWZTkxsx
UrTp6vC5p4Hb3nVO+QvV+5SYGvV17zGOjNt8A3TbX6Yw6C8TGY+9PX1qPxoONeZeYDcqXPQE+lm4
dMXnNtNHzqHh7ejE8IU8a47QxBT6jWrLb6/iFvdL3R+QvahM1q06Ok15zV3XyZbQe/GKRbF5RCe/
dptsryPzYBZdwdcxvLkB/72nwzhq5a+xRpW5evaWjWAFXoBhbqBWIHNQpZyCra7Q2NbtOZ/K6S1Q
zsc+7jV6BrgH6c6IL1X016IfmVHOkokb8OBte42/HX8v7vCGIyIq+lPvRuBhVfXiaD1+CVfe+Xa1
fWHUqu/z2i7uLFuEKW5Ccmy78au3apvFzRthWzfngV4J9T3qrj7srJi/ReOoe4nn4dBhTHxpRhxz
3ogouzBMVDKOZ+PGcB/ICYDijmD+IOFjhz2Nmwq3oLtYie07D+wWLbkLoISKwmu8SSc/dx+JPWXe
0cfetJ8KYz5wMt4hC38fp/JiCe44tHNVMvXIjgM+daR1c4a//U+hZc0l2v7cVCoOrXpKuVdvWHNR
nZriZhN2wSLHwdrnJiZZbVzzXaV9MWdRqXCaLMaN5nIvW9QEKDvbmCeLo78LlHjN8p/PDUwQR6Cz
jVkz1bz3MfXwdhqF4i/OKRb7hjhabIfkgzS11WXWvNWPVTVfmjbkCXB5qgqDDwKv6uew22+chZ8e
TOohXyI8fKXhppO/oMRivUVy2lYH7vEdvrMusqKIYjH1zi1ySohAq3jDbMFL0iz7/6g7syW5letq
v4ri3OMYmUBicFi6AFBzzzP7BtFsNjHPM57+/4pH/n1Ii6KtO4cUCjF6qioAmTv3XutbJyez7o16
mXbRstwKlHYAHSpUPSszxzXLco7s2M/rRpQnarfmbK/JK1qO4fiUDAQHdBIRgZArqu25+eQk3Vdw
IvhkkWA62oDCIQ+jizXEAIo6afUxP+L9aUi9tcnC3ZulNftDVOiMAilgihxjilgr5E0IhTyj0hNm
W91jHK0pnbz1imPYuXQaUz9Ei75ROKc9vTMu8j5qvThjhmktWu2XGCE8utYPVWUIrw/lDUHsSE9y
eo6ZMnHh0KLzoyL+FDF9T+hoZzNa9UbzE85dGydznC0C9dJXRfERVuvT6lr5ljCR88AnvzYT2SAI
rZHaZehYE4WJ1A0bxrhy3Qpzna/dbLH8mLLpqTXWwa+1MeTpWqLAaBj32m3mbGGg1Ccma9LDh29t
6xYDPUNeLISuPC1Ra59QFkwMyuJkq6MLZFWaPjfTFGI0m/OdYfZPY5bfNLQTvZGm2NmNn+ylbN4q
R3+M4wFL4hSvPlDOnLuaUfain7kZ3aPT2+3GNkesPmehfi05VxcFRVKxPjkTAAhOeKRAhBoTeqW3
uxWlld/UKS1mcyyo0dp6NXd50aEBxh/oGoG2UC14c7bykGgiT65jW+cixoaVv+O67F7pZJUtI3cV
AU5d7BOeIVZA/JHiPWFNH4PWMNtipw2NJoKF/lS1k42O7CcaNYgzTuv2zK5UmYaHKYoHULJZYsdo
dOaG66gZrbtTaqjcK3OK1HwSoh2fppDb9yGzRuQmMg97y6ssIxy2zMmTjomDu/Ko0T+36DfriL5Q
fyS/Yn7/BK2kzlSkP3G1wkEJQ9ocri2tQSbuuvry2cFH9fWfY4l+gu1SP2C7Fm2d51lXeKXFWqCP
mscL+nakEsXV8gvykTgTrP4R9+j81v70FqJcjvh2UbkluqmLPUV1KrjraHL5CwI+sD1V0pLBV1rJ
G8V+/d72zWLR0wtlcbmKoah34Frm23/+jn+Gk/ohaoNoBx5pek+7sKqov9yGjU1N74U1flqN5Rec
vZ/ww9QPMC+NkiJzGMPvmtIsKB/D8EnSrEm8PDLx5tZpxjMuGrTn//xN/ewu+QHvFcWNnSFFXXfY
3GheaPkaDGYr7/+13/4D3kvoxsR4tl135dBYAUcec6/rVfILvtdPbsEfs/OoBvRIphaf1ciADM2p
jp+IZqdth7/is//k4/kxUjVv3Up3EJbsKuEWZJfhQ5HUhGn8Cy71T+4p83wb/OkO10pRYojDqxg3
t7Ec9plZBwvl2KT9KtHzJzfUj1l/DFFy+FzFCr/NeG9CZoLiSnsy5LZJ2upfu4nMH9YC5MsDOghC
odvMogexKG0jmQrs//lN9LN38MMqMMPmULWerhRn51G36qrdAqhih2JiCVQrQtAiTb351/7YDw95
hl4yUT0XpBsVCYY6XpcBMsJxiaJk69RFSetqjP6g3/3b+/zv0Ud188dS1v3tP/j3Oz23Noni/od/
/u0yeW+rrvra/8f5x/7/t33/Q397qAr+++O3fPcT/OK//+HgrX/77h8bps/9cjt8tMvdBx3g/ttv
5yWev/N/+sW/fHz7LQ9L/fHX32CFlf35t7H2lb/9/UuHL3/9zeAq/duff/3fv3b1VvBjDG37t//2
/R9vXf/X31z5O20pUg50E/6MgBvz21+mj/NXHOd3Wzm6tIQ0gLIBLfvtL2XV9vFff5PO73RyHEOX
qM5cTpT8UFcN375k/W65zvk/liMsmM/yt/98Xd9dmf+6Un8ph+KmShD98Yvt85r1DzajH4MSoxDH
PCAbuc+iZkF7o8PB9BOtKfaxk7THkbYP6sLhLA92lIGHnQOMtXiJUYgeOg0aUifWbea9XaW+9thV
n8IFSx9CDGMAnzdMimZ8MeYMyO2RTtPKr6V3qOfup1nUMTOA1rqj/auj589a2u2Fm97AoIhQQZvC
1RnRDAKA0KBFXzMa8wxLBM37C82Ea0LJY4va03MOWZ6NcVz5UZmYhHHkaX0G+8hw4bCHf9ijxYZe
EjzdRDHMUDi8aDVaexsbf/ajAIYHOIExwEZbl7TE8r30KuAUjpYSqzRSozhs5i4wQLjuE2h5O2O1
ystYzPnraEXLkR4kWLIJdFSxMFyjZF+x8wm6Q5+nLHevmVByEIjzqfcEHC7X6x0OQo1d4CYQaAwi
rxFF9VFAwrgA9dByWq7hReWJVu1RH7mvXal1H5gNoksLK9pVVBnunS3y/DEcJeqxZkIsYiKMz7za
scvrVdHL9SaQPzvDQv9QOGPz3Oe6OjZ52tKXyq30Lq/W5hUB9HCHeGF+0CMXqQJYAZu+vdV8hm1j
fTHNHN5SLZwWaXzFPILAsjsK3kF4EX2sG6y4KNRcaTa4W3MzsDVHZ3KcsKGXyIIOHK9wPHPEni0U
aa16J2gLtdICNp8pPc2xyjYg/UxVtI9Td9l0qxAH20JSgwtbK9NAOIL2OqeDI11GeFGq0HiTmqJw
oXHqhCQLlFbGWChh3nUBdSGfA50N3/LdmUoZzrX6mi0tAI+kmXS5jzMZIvczrf6ZdVBle8Yn4QKG
JRemv8aNcY0AFE7kCOYGlTZr9FufS9vBEJwimKBFM53KuBCXbqnnCbsyYgF7bc9cg7BGK+NESW5v
kYBpnxAUmQ+Ja2nrjp4TTaO8mruj0ET0VWtX+iEBABDZbzUsxb3f4bOAJdVILMs215CeKS38Matr
DVNcnCPJMc538jA1OuoAmd/mKrHvGIo5tFkY9ndeooR5NJlSHyBYwLKJ+sbcl7GeHBoqW3+oZPxR
GLw7SNbR+N6SvfRsOG4xIrVK1GZi/N5vDLcfX0JjmAE/VcLQXwq+2drRJ+MoZOlV/4YGiDNsLBbH
hi6iIa1bQhiCjXIQJUHzPffx4lpmO80e5ndaf/nBclasZ12v5TdOvg4HCTl98uIqYsqt12H0SQLg
uuZorN2aajT2GiCxiGNfhJUeQivM58JS3pBODCzByA17t5yMw8huFjAdRVaRGJF47Z206v2pWJMz
PkwZDaIHnXZ7KZeLMQPO4GH77S8dHayOn8eCXmnRC3dDPm2sEBfUUUD8MhYGQqpv+jxdLkOrkTm0
lvNpd4jD7A4oGz4ve55MZJdFz8zFKNRFqgGZ8oHoO9tmLZebOKUF4Dt6Xb26M5pATzYEK+B2tQAK
WbyYqcy3ro7vFZFxSw+hdJJTNxv2le4syTWAkHHEgBYzpEvC5a7q5KOMLnunC19wXXePtcPzORYW
/Md+zsQOof308W3r+l/t3v94X/5uI999VOfNr/s/sHmb7Hk/37z9t+Jz9SXhQPNHJXDe7s8/8cf2
LXT7dzT0trB0uIJ/7MR/bN9Cl78bhuu6ZHzYjnveiP9z+xbm75Zj8TX6+45B0DG139+3b6H/bjKz
sF2FWci1mDv8b7bvb7v0f+3eNkIdZlyO6xqGbkMmsX4oVaVNnkY6j/2+aMaKzIDQ64rmYbbn9GJo
zeowTCxgIhxxR8R5d4iGXkcBP9MP1Kt9y4O7x881eaEzoS9IkG8Svxht67m4US3C7rkP2eFRDh3o
Xzce7oJxlwzdch5dvuB27B8Je1Mnl0dpMWf3NEHa2WCb5SgLhBoPo9X4aWXhTKyTnSlA9iODz3dm
hx4FaM4zTj6aukps/3QB/17l/LmqUd8XNd8+FtvAW+46UvHpqB/OIcPoDshb427f6wowqNXsE34o
4NgNHtQA5JJrIwYu2pgB3gp1+vZZkVGn6HOMTJaT5mWkIx+hdmO0oUGlY0yNZvw5QSHUdXl7rBOs
CaYgBYQe0BXggD7QoRBsQxHrMAXEbQwi5zJy4Mum55GWbJozoUfaQcF19CCylJuimpKdMS6fl9aZ
t9GkvYyull+4Om1apR0ouw6RSdHkyjmDSvixaskuzYDMIRl+pM2SYRmwf3FQkN8fS/746JQU3FRY
UDGecVf/+QjHFWlIr7TbvQmx7CSHct7oDfZuuPUml9E3ItPyLKevDmAYx+06FGyNgIY1+Wbkib6l
SLoUdp/6bTQ+uuEUITCHQov7iOcIOSHEwh0C4zxAOFLBHisRpEE1wd9oigCcRP6L0/T3+Pfz+1Gm
w5NhCkOZ543y+/cDpy2FaSu6vX3+y9ac7Bur1QJdVsjSC/EEiNDTCkVDrx3FLzDgP6Qlffvjiomz
a/BZKUEb7Ps/3sth6G0N2kvHMA3BfCGPyFkfyvOF/3bjLOsLuS8rusd0xumYmjdR72bBOfVlz678
1eICHDKGupqmjZcENOtBOay/OoqKc1vk+2WEl2nYlnIlYyTzxywBMlrAuZCsseeDkv40aStOBC2I
G4um5RqekDc4nu0sXGdOfVimoHmZevKLxhiDsv/+QlyTU49lS0fYhrJ/OK9adW6WLlwOpqb5US+v
ONTMHt5JJxhmPd1wF96Qhth480CynEA/E6/tR4vBFKEvXGfV30cZqvmUwdSltQqipcYwaCQnBitt
X1CppWa+NezllTH/eViLwGhqp21h64dKG1+0ybjuM+tiPJeaCZ5Cb7DBSEp5ZEA3UY3B/JnLR53B
/6lmnHLoYFQSPuNs1txo/XwW9gEy27OFr5AUbCzqBIw9NonbbtO0n44hEkNs6fy/ugwdb3Gajkm9
16DOW1uqP82urzifBx2S7o7080NTN2exniUOhsOol9mD8SzVAvd6pKOPFmy3IFHaNCvz686Q5XWV
U4QlUZfhQMQ6NjHv29ZLDFwERepSdCcsoemtC8TyqQqnTcbWt11cZAIuOsJx7b8aprw3LXzvrPMH
BBK3ixXdGAOjXTk4eMj1+lPRWih1k/kl1yO1VZ9RC2fB4nYGiwOq+op71S8cFMir0OIghS2GmAQT
CmKRhGLfMoJwqE5ZbTZbPKijL0W2mWdmhkVnXDpxfVgX+CT45qFG1xpE5I45fBpj0TY7nEWRcugs
y69mbjRe5Ua3bd+/srGlWAh7JoXoU81cB0yrjM9ptUPA0GzGCUvmojghhNptwrsz7fsldG81V97b
xtLvcp0ZZzIivCpQvOBMWi57/j7DX+M66nwLXP0G0jTT6rB75qQIOW1qP0B3vHW2OwdjDs9BsVDK
GqtMjErN70Pkv6WIrqpzi7CxzOek2Rlyca9SWJue7TYTZqz2Ck9rvekL7d7sUSOhn4mWlTOFIR4B
yj2utbqY83of9p9Dqd4KskSADdSw3GN5AgB51brYNeNrnAJ7pBQwIfoVc9DQWcgmzI1p5Vjc5wSP
B74hY0Z4pVuvuOZYvXvgBEiVVuNGDMtlrLWcW9ze17WE8cdUPuJ9GHbkW2tlfFGrJPdhjtqHHPTJ
Uj9E2NvYxdweCLp511vwZqdoBOxSr50fNfBby7XHyLaGl/xPdeIEtzVT7VWf6sjXJayUMO7iGzhN
5i40FBBDA3+v67biiJjudRq76jqN2aQtiK0DHoJ9lAjpwVt+XRJjhGmPo8LEdw2NQt00w3Kykb+w
j3p6oa08EPYlY3GxaSp38CUpON7AoXmbcWjYZ3nE7Mig0+506jpqYWIvMZYWrXF2Tixg/+b9hd63
MLPR/XI2Ud4ol6dZAbCfteoyLHhdboHATa4MpOvGfjZHZiosPRMhBP3s8ZLKyRqvrAICKzapS7x4
6DJtoKUa3ii4ur4+zIeq7D9rLq4cKDzCw3eSevEBZsKBeASfUTCwiCRs98ydkCE/xcyet8hx39O4
+iCwd74XLFVIOTgm6uuLmqtnM+mLXa5lkw+ga3zVDlZX7bMuHA7l0qhARlCGYrDWs9BnDwnsU+bm
X1XsQOszkeDDLNlbC3CoqVIDLwp5AMZ3BoNh+5zp7UucMl+dJaT8oiA+thovNdoDRgx9MnEEYedu
Ul+56/pprtqNlOv0pceG5hWVfmuVVQWAgpF4Zg7PY03sOcCWCGKrZOxb+EwJsr2dYqZtuW/6l7xE
1J30mrkNkxhAinm2lQrCzG2CT3xjNHHmVtlrShmLFT2+lfkVKSvjySjLzVwqL1tvdb3NN0UDyWCR
zJxpz0C0yeJ5C3ZnDxKXZkSZwSXvxi9QdnhydH2XV/YruOUiNV5wpYAocPUqAK3MCZYxeB3dkhtz
Z1faoy3QPCYfUW4FwJvb3ZgYahPBzMBIgGRZb0HtlpBGVLjeTJWPLFa2SX2YE1VBsQYH9ACPzIZw
y8EbuC4SOIU+pHin9HQ8B/u7RSyBN6C68Cftti9JW5dYnQPsiPtWyxp/jnqHndG+zBm7bUPESEzc
6gN7JZh3Hcx45uK6lSZPqTtcpXYVbUQ6sg8CRsYMTCsuhQfq4ARhfBu0TvQ8uw2rZ9S8RBs4K/Nx
wVKeVDvOqdDl63ifrW12DFHG9Si2pB49prL31JA/6bZ9b9fhfeGGb017FZGrsQ9X6zWz3YML3POG
vWHTjV2HD9Nugr4lbc5muh5fJ9CQvKFevjg1eu68Lz4RKEVbFdH1MtJZGRTziQwu61aU7oee9uZG
YDWVMFN3XRVlB1Ez4IFBU8xOs78pmsG4dR1utvGoJrqHtKuCOjOfNMnOgz7+2rDdksGrLDxH6x+U
1V/GqDk8fQpf4Pl4TmlcorDRT+RFrogompyMTQiPYquV8iAa9dDD2Q8YXs0+psuDNtr3prFMWzer
brLlva81+2VVxRIIfO/yDHeJJQcNnIcGNDQUdWsdYOJFPYY7GwvIXYUl5wozj3JRzUKea4O6FBNp
EfGwxciASEctCFuUPvsCblLtvsaqa3dmqS+BtBzGlVN7bLcujYuLKBeo/eL1cexo4aj02a5X9kxl
nVkBUXFZubMduFR3MC2m/sAMCLmoVewQkshT2rgEZ0fWeRHdTaOEaZ5CmBoF4RzE015MI7o5BUtg
HwJK3kpivk/jtJoXA/IJdAjJRWyN4UVed7s6mxhnLFoYJBDgkDsYB9b1dzdWr8SEhrtC544tI8c6
wd1s8bTV7+cklIyWLH6ZYyXFVy0m0DTVYEO2pn1Y9Lm6bJ3h0QH/5Ts2vhxSKUoPmUcEd1EhB6jS
fZOh91IrA3g77Wx/Nr+mMxsc5qRXI80Pg0ygwiZTgzGn6zZuDjgkd8Dvn81Ga84JuZ6+Lo24cSRL
VZ37emu/ihm5o6adMCYzDhpgeWcGtywmPKILMnXEtNU9IUV87WKoYSbMqSTV1puKGJvdMFFWzOaW
Kee95WZvhJ5PLGSz6xlW/NjKUfNCV/9S8/QgNxo2a30HTwZURF2+tkhJXVrwWCfkvp5PxHvcYYGa
9iokoEOp6JM7G0e3zYNeDx9AsAX5sAwBDC0qFNvI/AKltg9bAJN4clhR2QSlDQewGuRTxBHAB5Zw
61Q8x+byklKoLD0Xo/7qjMZza+ECnAa4JNBJYAAJr7DETaM313ibXtPJ/dQ41UOVfMnc4QOe+afe
NSa2LPijq540RxhAX9a14vRgcG7E7Vx2JWSv9iWE5ODLMMWXKzG+oJz/qhXtuz70n7IYJPu3PYJO
5FGkZy1NjCRUATINreUkBtyZ5jxdaUKYGxSzi986FKtNfO0W8Ue4Xmtiui7K4XOhNWGgDZqzERXW
MDWXeOAmJNZwCuKgTJ8a9xSP5SM0e78zSxA/Vf7OmX9x1G2frxoHjQzcHvSzxuLG6mjvUKu5pwpF
mtD0A1J4z84Ujd0GcbjVlQc1Qn6cywbsEkownSiYAMlWIKt2l9btXS+AuKiMuJUk45aWX1aiqeEs
ApEcHqGcvcyriYw9pMlaClwa3Sy2ihIDk5ur7bJovlHOuqVXykZqOrY3aOKEYJ910+mukggzO917
uuMVku1c3cTAlsbZvlia5XNIDzSZ9fvcnD7rtjiOK6gG152PTRFy2LDUEZOiILwgM6B+nkMnF1i0
M7BJH4qh7ecDdeaQfuoLgojw3gPeuhSpcWO5IctDxTbKM/CVmnT26qG5zCzzRrNAPq6ayVXPLgYX
nDxg92vAF6wDjo3hjmNPWjtnxb1CtyszBJ9owfWl4k+N8nEwm2zT6eidZATcrBjHe9ioOMBAnvPw
UFzGXfnQ5X21WTms3g3mdOl2I342xEb+2MccJ8AzNz1aw6QzQD1M2d7qWK3zbOtkJieGxW7p5eBB
xAPiJyX28k5ATXTd9zyajH35hYHRaWxH19P19KPOdI5Jk7UreHYQFo2l14yaHrQxxBTZnxoCPC8X
Nw/QcmWBYVnkDrmHLmUWhBMb32wkT5XUcxYx59jztW26IFgdaxzpat2g6dbiGpF7BGXTQd68NaeM
zCUDwx33fd0U3bYw7a85FuBwzBwegjwNZKnd6XVNhA3HA7ri90vUPGd1fJWyvuIec657u3yRy4PZ
ls0WOtMR6UmJAS39Amkps1JCHkYUzSrGb1MnuAPRBztKNRttGC6ZwnVHV5m7KsTCDKDPH2qcS/z0
ERfo0UWlAPf4KnJl7SF+xBR4jnGq1vUzOuwv9E13y6TfRwOehVVMJ5ZGLIQrvzvDwGTZ6ANL5Vxi
Kar9Sc+e+oT5Y/YNK+Wo3CshTUBQXYAepjdoaJ97RzheDi01mLDTZ/V6UxwtumBu6+LttKP6yEyB
/YaeOTpxUkXsg1iR7Tu9olwenaBm+QL25smqP4fXzVdaU2lHkhIQaGHzRhmLdSEnMyIoyvxkNMWX
FEj1lkt4sIxoB5fyQlPNI3MgEK33zCswDaWXNnavoIjGA2seX4hpno7lpd7q9lF0LLXGdMNR+y60
7RU9m9rk8GbvDY00llACnRvPvYeka+Y76Hwz4eY+FKfEX8cy37kSo3DjKIwflUPrL58z8FjgTSLW
lVZv221SWPVJ2FgCmRl2Pirmcl/nXX0zYw7s2ig8mufBgqEdoWZqG0e3LDyI+AdMFd9k07mpsJIJ
VWRz4KwYjrFjEkWWzsfQLtY9iNK3aIIGj4Y74lPN5h0Y2dRHeEfrkm36YjDZ3wbDQl9LcdyMc713
BuO9zVk3MwH0yRHtZaH3gE6G4nIKi4IAj4SMESYpxRjX23ZyWMYhxrXr0aaxwMlXyutaHx/y6qWC
oHELHQ0gSJJOR+D892Ybgo5K9MAy0PxldEKn2YlgyY32nSH0C9wodNn6HNe5upQ4dDEjgLwqbbiP
E4d/VhSQfTQ5Nis8axo1OfM0SuF6Ec/WzPo3swGh6uE4k4Q3eNkWTjOIzWqsFUbiEI6SHLSCS6YS
cqSiNNxMIc1kF9m5ZrZfSt0Og6Jvt62hXRSi2UH+BA1LMBu8Bvo8aHkfLEaokElsJLRtxWxVEoLU
rl/N1rpok67wMH7z6bKlENdj+JpZt5vIoGIHC/Qq9eaWjnQCm7plH+hSUuXIhEClGj3IaD/BmuMk
GNOZXQGZ8HeEkPeyGMNtMhSHemhbus0GXdamfoylXe7aJkbAXhf3tpZKdpnwtaUZPjlnDHxi+yiy
PvFEkm4WQuxDm1/SI2uTna6N+zhRj9DKpmDVYcfQ53noga5xkmE17emUdRTeTQg1E1+Je1ZAt5Bc
J6iTOR8xiz1lLI1ib27MbXem/BojzhiNAy6wI+nFLorpHkvaJv6GcdMmKPtpUKgMAj35Q+tIecVx
je3EOMArzY/ExFaQG9ZLUWc0+3JgnNj5rstS24zOee91Oh2RWyh8C1tC1n4UQqq9Q09JxryERdCs
T27Sju5NNNk2oVP1m/Fukgbn5+l0WN0SnfGCehn/jGdqzUAVgbw2bq1PsbG2RxFlONuYatrVzMGG
3gwEYTBlo6n5AwaHwzCTmdZlzgYG+HCRYgbbE2PXewSgbbSadEGzDsFIhMWuN6k7yyo52kmBlbz+
1LgZCGYdall1HGo9hG1CVyAvQt9m2j7kzGSg4nG2XN+GnuiCpuipfOfuwNqAm9W0H4pZC/pofEvy
ItswODjnKeSMLOWIYUKWX6WWKh5g47bgJBTQLMMWWbjvTQ8wV8VYBkNHL/25draLaW3S+W4UEO1N
ndg/Uvzi1WCRuAOnvGBvkyqImuRg2hNBErp8FL0JcGgx3wtd3pc5RgMZll9VdapA7UBDvWSWj28C
FYbfaMUeg5uE+TNPGwg3V4213Pe5BaNFU0dDh4FZkcOBbYNiYSB4tM7dYIrJFpizq1g09gXQ+s9O
CwJpwFiqRbw/S7FTIV6gO5li9UO+SvARA4DeMa+yRQI0Ws891YVatUMHjoU/mQh8aYriPR9BRFpa
WHtxSU4b+lbDW1vEvucSNveb3Or2c2Nfait+jKR/WEv6q4RDsf2RV0RMOOKqL2mJaTMfl3ZL2m0d
QPlziUbYLc1tHyudtgT3YK3Jh0aF97Ixr4HKfPQLHJNR48viDrqzi5YEny8KmIEaJtmIwX4wzYx2
cGHv1yneObL7jAQHcTV0tliFe11uC2Jwdn2a0xie8LrRBFbeajmBsbQhghjnEacKsXszIAoZy6vV
ODtDoWVck6PyeYKYxLEQbSPsnIw/unzK5niLW7KlfVbAgctvZzpBXqzy01xfZZY+Mdki7AuXDcw2
/upZgh4OmI/wDM30eXCfKjt+UIaiDlnSK2gJGjhVAbkBNJiMSjh/BiIbmNvMGLluGielzOWvu729
8Jxoi+/0+ifuHcWYM4xYYejK7R0jy/d1XF9JxOYIqfBpqpzNuUwjeIhGAET20BldFTQR24yWGZyS
aNhVlk0ZaKf2bW5Pl7iYSVhYhsnrGk6XRT5UFJs5hWZU3o3oDjZ2g725AziLNd6gPkFcvU75WxQX
q6/68IIuAKCHyrxDqvAoObVtKDTo68eDj+EEi3p0RHJNPQp4exMt2LtlZ1PC6Ij6QUtDdwp3NVxV
n7ZC50/MqhKVyiOL411J3C4N849FZFcOmmRtjnfFyCml126NtSJHbh3v+zLCLGaQ7Cia7H2JjlOB
Q2ufDAR0T6C/+zi9slT/QWeh8pXA7lzPXX03yFN9PsqvJlXXanF3DoBVfAxJJ5eX5Nl9n13QvsqL
M56AOUhe9MdsWNftLM0vBAB4Rg8LVigwi8l4Dlyzx4tzCogdJe+uPW6LzLkgSnNvOocZ5SkdOJfO
hX52ooPh9duQVMVw8AcqGpr6+YclAd7l1UdCZYa9FYDbObLNvCPvC41TLEyv0mcZwKVL+9uRXBq/
7ihrhJUF4+DQGDDKXQ2PjU235nyo31YSHsa8WjDh4OtDFk5tapj6AOhZA2aJp457ABHQHaGAcRBO
6ET6bJj3DXfkMo07UgFUMDFcDIaJozgM6cgct1hmT9WQ7CLuQOlq+gktJ8zxBeyNw5XTHyvVVEGt
QdEzSFmwo4yOWytyeN/3kUlTSSspVTSEHk6Z4qZmerEyJ9ywluI9MTddnUIWobSTA7dulo573Wpv
CU2NPSnrBQnNHW1bZguQ6zczd9OIgYqZA3d+6MIRXHtj9Md0eGjh1hxbB1AwXfaIMlftmznH/7Gk
t8u6qgB9661I7I+2B5PrRNSjk/UpbecNKS6YpYzpiDeDxj4Ukn6BgKYz2hKNdReayXNo0ZyandPq
julpbs/JYP1wWKxaYlJr7gh1JaSTHntCQMdVh+ssrRqkWKFAKdXCwJA6UZHU9CgMW4+FbATTUiOJ
WgGgMZmuOCrT07RLGAf2WIBcy6itumBWNEXoZp2NxWd7YtM85mII3PSLyhw3GCcwkbk7toAJcp2p
XQETU+c9jBOsPcacTIGWEHhQGR/2zBdw/KXLvUp7jJb1fkxzwmsxNPpYqE5WRl3StguJX+41NzkY
xJa12bIQSg45E9Iix0kKT9XreXCABaUlvjsJUBeJhe3u8WwRGMUqCLSvAMfO6m+F+mF17O0owt4f
QApSkHMHFwVgOGkdHFfe6LHzQRWyYL2DjEtc/MJsEO+gBlY/GDKKX2HZfj/zgddawsLqjH655g0v
KX0wOMoQEkKl3uTTxi72CSOtLcks14N4KltGLwnjcL9McSKRFHF0SbszG5OGCzeCbZUv/fwlF+UW
LE38XGbDTU3yJQY1/bkvJxjgYfS0Vph4OOsS40tMXF60zRF31b1029u0fEFT+lAWlbvJO+s4OKN+
JOXAt81JQzcSPVQiDdTQfFAKwz8DlmGb1U1iMAAj8KQC8zbR5R9Ahw2TcSy4NsFiFjBBlvjFnkgC
dTVtr6PB93qVpdvJbvq9DnyYhtp8KGraIJpr6H4MURlnro5pyXlsjQMWldGf4nsHP+d2zCqb95zv
4APdI3UISre77ehaJtZE/4ouvlbRJcAydWu1jBskMz/RE7qoFwoV5DrD3coe4tmWFN/0zWxwybGQ
dF4dbmah3Zg1p+JWH3fdeqWgi2ydIdMuyNmjzQxzmdYJuQw4rbIivYlaDhItJhC9D5/oJZ063rif
EDri9+YenxFzJm3JDjKVb7pYLpcqf7GM7nkEie5Je/JtC8cQQYmA+CjyfLKiCB6peN3ZPDSeTrX4
fK7oZMiONw3tZXijat5QnBDFkpePE3AAmBAPKoZo0yTN/RQxIGIO5rmDNW6KwX0giauFhtmf1qTc
8MzxoFRQvMqerA/D9GudHUQI8uBxYVKIJuH/o+48tmPXsuz6K/oAIQe86QZcOHpemtvB4HXw3uPr
a4KpkWLEpRiVKXXUqGpUvfcOgTg4Zu+15vpevAOCBWo2hUj9dpjLVyF6tXA3bVQrfclSQqZyA0t4
1RdXlhVqfrz+GZWGvXqWM4RIQkS69PKz7KhrTTkXMJNFq5KecqsfHTMWis38MvZokuWx+SUK4VFe
kY0Lh5BNmQ8eZ2vhMMioAGmNAAaF58HNOh45FsvihAU+iDwFMuBGMFGLisDXQNQ+VKb0h2JnBfX0
RpKoNxeVehVgJVlCQLISHlpHBe0yqoNyFeUvsZDtMfhJDgmegT8sVAgHhTSBDAavTJmDbo9dmeM2
zqyGFmoo22Zi7dipFSeRrVe9NX9oiuFgiH9WKZCIHcmmtTb4ZQJhppSmJ0iN5MKsnFYkZpuU6zyG
PBnBJY3E5lnNWcWy4ars0P+GcifbOBtnaunLsJ0gLm+EnjnbL3JhL3SZfV0mTEcve3eWAvFm1odj
qI/lVVqknNTnm1Jjk+d8KxgoYYDgU5zq7klc3nfD6lGOVGpgWnmvBqO+NcqU4GIzfYl74nKaEKSQ
1d0DpUr9noObLSfCQ20ItjS340aTKtOlX2JHU8jnk2P/rdGJb/phukFB2bmB+ALbeNq0QkryZhGE
dtMor4DJTcjumU6ftuV+maCEWBM3DTyBes3xjgAcm5jw/dJyoMM1WaBAggNPpTDYuCodsgN1O7gK
1htkHVb2KgfmI+SImCjuT0FuOkZLuLVMPBvRwq2npqD3wgCFbA5ZkJpt51WEZftqN+l2GKnYyUPx
d0TRhJRoxNxNPKMnC+rXKbhu5uS1Gs1DK7b3hkn1WK4RnoyjtRmayOYYWGDz0CW7DIClcPuiXlbD
1IkX8C/A6vmBJA+w8tsi8g+WnB16gAmOZElwUlVMtHW5iSLqo5IOTCsiBLwSpjtd19dU3oHueB6T
4tSB2zRGMnFJcVSGAo9hbz4jXqaIosptdhdS6eXKphxDjbCEBmhu9KxHP7MuJXQ9pg0q5I+JWb5E
gb4HyZGHgaOr69Iqp6ALRYEtNF6vsYv4LaexbneLOR7F6NqaCtFP59LjLt4eyJbmXBe+DXRANrE6
y46hz/cErvq48e+mmKeYoK5PV6oVPSX3Q19N99H0DQAxPMIZF0zG9rvRKrlxSj40G9jr0SrHwpaM
6amTV+PiQKD9kkLFTUqV9OKstFs03kjWIdCRdrvBav62FL/ajLVi7Jj1scnJmCTQDY4nUJH8Y3FR
YP1VJRg8yrFuiseaoB9XT3ncJl68juSGLdSIXatLrwWVBxcFselzh5C2Qo7saRSGpyJakT7EhhHj
WF9D8l1Y3tUbCxb4Lmu4TZgDUsGC5PhYUF1tbvzZWne/WnwOJ4miu255cZIlbiIXmD6HTvDJ3L5F
K/g7SNCXoxU7hqS5ecMo/dIsg2ZIHgIUjISEDiKFpWUGQ6RAWTLLu7Qb+LgrGnRcNLw2LpyoQ0FT
Znz4Svgj1UK+lMh4WjjyKsPUb0X6MpwdidQAC4biOBZ/lCJEB/BAW4iUe0RQXOgRaFRil3jBQLyu
aE271qDiAGnNK1T2nUZuO3K/5u9lzIlDHPsj9B7SEujZrDyjvvsl9iRTVxPmjQY439zROuPqyPtc
KlTuJctwDlA+odlVSret3kyIrgSsAaK4194VTiVIEPzDaBBMtmGt/p5H897EYOBgEd72XbmgKimP
PQFtG3miQBuqIy0HZlMa0j2JLEqAhX4l6N1wSNPvuA84EfckutWJIfrcGpzGEO8wYh0zgQKRPA44
9VM6u4hGufs08Hr738oA/KEFiilhOvdCQ+qZjj0dr7i9FVTmOaeHudcpXxbZVVY01qGNq+2Ujj7J
NCaXgKg9KOjQpinZzalCQg2iRX7t4YHMU4E7ei4eSwI/lUW0+7G41RGc4QQIwVkvqdcq1h8gFu4Q
S7/5DImCnejph6lwWK3yTFx/UFFXIgV4DU22ULhibpaFTwW3DD0CtioCTMBgSqJbn/w0Q/wx6Jx5
SYaKGRnjx8j8xdhLDN0CSrlMan+M4ceZ7c+MeQ+TZA351vHlLNoDKgVShIqC8ltN7QKfPEqO78TJ
ST47ksU9q6CioofflQ7UGTsilcCBhGp6zq2kvYrgTG0z6kVXxXWI8MEK7qAvGmMTko4CjXkkd9qR
J+tbrCNgkjHIVcQF5bpAbiSwEWvho2PufbO6uYBOir18CRpOyLpBU4sMc3SKBWc2MX+V2ogQoPzX
Eozttm3uzKK4bkagriRLcL5vlR0w8scmN8hk0siEt6IcmE9KXXKS/hTzTSsWOuJfqq2GhMoWwAe6
4KZTN6OUN8cC0PsG0oDdppXujIKF8KMrb6iVtRujtyzH+C4oNDoR9M+YtMdHju9XNBSUzSuHWIgz
3M2tSSN8N6nv5yl30rr3rYhrjUnBkwmnE0jKwlvEcP/zUOlxPOluKyQ3QV9QqeCF2XNDCk1jooPq
m2DN1Ux3izFIfrojQvgb+/22a2XlKhHp6ZUsC0bUsBUUhCp0M5Zzc9hXFSgMpSVHr2uN7/MIqi9H
E2PX6k/iWlqsWxFw9HZHq/stmKd0D4foVckIGdfoMMYF3ExONna4FE9VhjyAW4EbzURjiPr0MlLk
QBOd/ww77qhpDAKwGN86vEtsVBwwRMpSbo6EM2x3WJwBRwwNnVO0LRAQwretqKmvijFlu9RYSQU6
7eyhA2YrNHg9Ryh8avJzdb35zGZHRIpIbhRMBMLoCi8FQrapSk5AVm5xoEzoOmjI79i0kULkBvER
qIyaCix02tIBBd77xlVzhxOWWJUsPghDgYpLR+SkzKgb6BZQ7fkW6WF7N42pSCcGZZgq9Cm56sGD
lcYune7FocEaYrFBdDFmD5zkzCsrdRUCtb1llmA9Z68B4Fky19lTWEb6PRdFghlBfQ5/MhUkeSGK
d1ix6R1q+OSKyjGGMHkA67MjpfE+bhoaPkb9DKcfgoVu7tSmYu+HXquO/QZyDrajcXIQoPiSAUyB
ZlfizmZ8VZij4vF+rqRQoHi0HmpUs5oQIHS4ccwGiFed/46H+Q28+442ANJso/5jlaD6S1ImoIrx
OkQImkr6YgQC0gU083S9WM9/U2p9aMbgDU3IFRi51kcJjS5vXp5imOp+JcWvkSjt9TxH55SjZjOI
3IoMjWijgKtKrEbfjKp+m4BmOPnSgImNn0SSlv3ciianVAT8QRjIx1dZXw5qlT/3c32cppJqQESh
RtF+0TdEr175jSHRzRW5bWY6sPGgZaM1de3J3BLupfJdNNdigQBLzp+ymTC+koso00qCtgIIms6F
16Rd5xs5JcWSpUCF4YC/StrCr9CcKe78cUbTU2raz1kNj5QwJ8B55B8pWty7KnsuKQk/anOS/aWx
XqpCg6xl5dkT3qKgnRKvj2FCTnPyTHJJgneJS1YWmPZIndvGkEXDNEHSR0o1qqY3q40RlpX1dyn+
Mamst3AD7XwhTjvLMTdF/IsDrJ/FmoRrPaHSNLTfOowdm7HMC8/IdB/XBt+qmcZOLpvfCH9jvqbL
vUrrjrWUhkeE9KuVnroVytn6eQT3hyhQcF7N8xjLBeiyNXoQygWfcaIDM4VBzBLBNaiAFpzg8Qgr
Oh+xxg1UGRPSuuBMKWLq9XUPM1PufF0HgFbLjV3jFCVpgWzExDiQq+5pVSrvtDd5BihpUaDj8hK/
zQYl3Zqs9TwkYaVbkNUEGtfICnhRklmFmw6rYDryKatpGF4meNeFi3xIdpIG5ccUU5sXkv2gVDc9
fUNgH9GRvB3OxVF8IMveBP+YgbnAZiiOkV3mdeGSCvo7XuLZFVF/EkCeeAvMMlaoJHMCWjDw5gsI
eMIM7jnIbpaKTV+3aNkBEPIVY7ATGRCw2eJpWwq0CGSY1KkAq5BUSCkzKYqbdN1jeqPIuhb2J459
SIwpbhR7Ocx+ymNWgJNZ1hpYsAsKKnDGIr5NOeFmA9TiMAxfRaWDIcxf63Q6UZyZNnHHAB8nj6LF
qYeLhroVNOyECgQX2zJY7wOKgWoNM1OMtgMnBrS0At2kXn+blf4JXd9BGR+VRk6OpjaijVQRuxMG
gCfGM/EUo9xodBe56L611Ij4g4TIGJNyU0m0DE2Y/FlETe/Q6suJz1X2rNHorxShOfJr8pRNVrho
qpCJURgMlnhwS0FNPYSXLE5q+FDGlKOJf0K2Mlg3pF8d5lqsPDVrOYONVGnQeAUHmuV/FuCJ78YR
qKI3ExaiG3hgnS0gO3Np148OBj3wbmWXgNbfYnb0gfzJd91VmAP2N+I/2aKV1yPhHdogPwqloh2S
qV+XwB5BAKGNiAl3VWSRPknM8FWjVI91bAywCuXa78KSy3XaaY99I7tgzPmZn7WFjSk00T7JGHmB
v2+KPiqv3v/Z978UujTumQgd06DSR4v5MhAsbUJI4Du6IoTHsgc4SOZsqZ/QUkQoBrrxSm5RhNcT
wY+DFcKItdKjCf07bw1hJ3QLrUA8SupEwCaabfFgRfus6Lt7uC72ux3LQNpg10uU7KvQZEGK2l0j
zb9w+1t7rJWeoBqF2xQIo4RCxe67+rWmiM3EksNnfa19x4Sku1ZPsSdPqWqhSeZQPhvtMQ9rB3wz
QhsdERdShzJ85N9S/QjBI2ecZHlo8uLqJcWkcj1E4NXLLiN+tYuTVRLGY4eUW6cQenmX3GGhvc/7
ePKpddKopPaIdI+jTJsH6hFtW2GLtAjKeTKdEsmnk1AkddKov5U6mH+6+s1I8swXpoMyTfrVTNC3
O5Gi47ZSs9iy2kIGH3JYpqvXrRpeJD6cW9SVmteOyc/JNI/km0PKSpfvAvevA86InZgnD9DFNfJ2
U+0uzpcc8Fd2C/c99gl2qEhAzRESxOK1oVEZKdVKJQI2JAevzXZ1EVg0P9WdVlfqdQBprxd6meMd
lmXuJC7Jzzn1I3xvBUGZLf/4VZGZBHK26cZqlvBFRF0kKQkYWNagSpaOZL/1jt5oxS43R08o59wr
eql2QtVKfBlx3aGQRdS5peUXRPTkEiKNkrZhj7of/VAheKRDI/ftgGcFdEZ4edbtnDdvxKY2o0XR
rxH5PTjwdGq77JpF40tticINTOVaIlRJi0V9L0D8o7yadZ44UU+XLIMDUCay82uTnSMugQgQJJ6Q
BC0iYsrBXCjDg0aTcFN2yu+lHnK0iGO509ZnnzVaap2s7uqpR4wiKATeW1P1itt6ceKMHmfN8tkO
fYlgHREwny9XP80tLIIgu/WF9uv/jwRJxSvi4fu7p8ta/YlCEu7bhR0mUYPwvm+w0Gsj9meFUOwG
b6Zj1H21S8Rb1ktEMRqrbym1WAgk7ef7f3hqKJ6UejnBRqkmt8PCtgkKa/bh6qsAj8EuQelw54Qt
Mq8QgOXL2NAT4ouIAQ47ijJtM4yXm2iOoM8rwMm5j/fCoh/LOHCGmO6jRNVoh+LS2FT6MLlaJe2J
vE6u1NUeuSQVGrk5ZSnRcnMXToFLreN+IJGiqMktEKP0XpNLR5i4boZBlwEcbabbwjCPbOVoftXm
3gKv6LxbGANayxQiw23TsB6bxHRP67dOBALz+6akpO/OE8lFYObKrVBXR5F92NYUgj9zSyWYrrFw
F4baVkKfnOT0y4Q+4f8cT/MREKi36DEdzCy91wU1t4E8i6tYaHaLZpCuVeqjZSj313pP+z5O1WtK
vS4YVeOOebwP1yrePCCxmhJC+II6+bWkhgQ0itm1WK26iYZAd4Qq73dGZmHDH2/zRIyvQymkSJYh
Ca9UUmzWf7yeVITRkez+Eph0h76HplIu3Jwn614bKegY8VMJ83gnCKC1BdKs7TDrbw2A9Ue1IcCn
QBoDtRDkXzhqexKhD3FC+xFRWmurFjMEYChRwUkkci0CI6ugsujMXPXMen5U5vZHmRbcAIPXlK70
Pw1x/6+t2P891sr/T4ZtTKf/Z8P2QxP/j+NbkZ46tvlXfr8DV0zpH6ahKTg9cUVrlmLgif6nY9uw
/qHJsgitn4xE3bBWm+P/Aq5Y/4BobWJp1WEzyqub+1+Obe0floSDUwQbYODgXP97/wZwRVr9s//b
aqlDflj/LmzJGoQXSzy3Jo/LiJRlQm+q+sZL5U3bbjN76W1oo1tw+s2HF/OJEVpa/d8no2mqLBmS
YcGXsSDKnBlQY42cstwgNBoLnEOH/Gq2423rq7fSHYFC7nDNeeyC4fbvJzwd01rN2R8gUAjLiHWg
puIaN6OruqWPMsDnJMEToq6+9IR/vc+z0VZH6YfREBSFHYaSxo12pp9uw71lt0gEmk3qsHVccKie
mon58TQ8zoZsvU8VycC8fzKYGXPqb425dpNduCXp2R891ZO3iX/hZ1ttrmc/m6mCBlJlHVEMc+50
nJzueaS0LeRCW7QXBzIvxwj7Z+/MDsaibX0BRXXm/31/rpPxzNPxoIzgBYjVkvFowjxx4PTVDVlv
r9R3L421/re+erazKVng3hBpe5Qu0MuMqARkU07mCXZxSDxSe2yIluUGBbRfPyKNufRm1zf3xegr
6OHjdCGoIDa0iifFSsUHoTixm/v0YZx/Dk1f4y6+GbfJhYkjfzJNP77hc9ySEhX5KmupXP3K9CUH
9y7aiIpzwQbtja3Y0rfwCi7QjgbPPgIo7xTH5Oo/+VhMDTL7On/J5FHPcBFzHiEXLHj6wZM82eVy
84wI/7i4udc+X5pVqnmKgfvntAK/gFdV1SWo3mfDVWv+ckx2tJtQfaFNF4vhPs/TEvSZXO36qZIK
p9CN6K5ucgxdE9US1crGfWaK6Sq0pcJQBcKPMMnTJ9yoZAuQ6E3Bulm6OxlWs+IsURsTvalojzll
+xfd7Gu8sti40FvSxSddCt8yWP7vc6OSu6Bl3PzMzmDrp7KdayHRsY0+rI2kTtCOqdxF8Tat8vqH
gchOdXtY9wFu4KILiLXGCITRqGnozYkg7hcjXvj5JCl9nnkgMqA0xImyPOt3JP5ioJLzzuwP1Jka
ukFxSjCOGiwm+HBd7Oylb7IrrSPIjFpKXv7QFw5abazMt2MD49nkOELDICjvylxS3hQxqsJdbyoc
qVUCi92YiyIFaWpqDV4opBIb/lefOim4PRkBqhTV38KcDc8XjXYYD9osNpQCNQDXlFdZoDHFEDVN
fzszNm2pEAMxYvryo7QlF8tUjBs6C7pKAbrFyTDga7tD2Ba/QfhHZC+OiNA3A4FPV/oAeZmiEWXX
TRwbYMDKQR1uVWuIXuMSQjcV2XgtTgUKDW2JREjO6N0Yk3mq9kcKdtN3RY0LTxSV8j7oM+WxJxLm
JpH0hlL60qu3utQtNwlm0cexB3A75Gro5yU1ebhlGfV4JjQJempB+tgA3rVP9W6PISO1l7Iq902X
FWgUKWRXqSQ7MfNxDUsyqfrX8VGtEPGrhUalvQliu1eBks/o6O31BTpd2jSPeh/od53VVDdJ3OvH
pBeUe0QwRC5J0DyqfpKuA61dHoM5nPy6ZieidplixRUrc9PPAcdVRR4obfYB0spdgwCl2EJByQn2
QLuKhFzIRk9qc/wNQTlqEDTSXPpl6hBOHCnNyfALFLHWXEOBqPQHkkaX8gu3U9g/kfksGE99XceY
4TS9iggzJn8C75uYYw2biGV2EiJ8M68fzTqzES8vbjhmlo98iwtOaxkp9uh15dcIc7/LmLzfi7lC
A9uRElRDtPPkeQL0lRIj+8PKOqTwkZlx32zIwtlIUWJ4OdEtlDCDUH7iyK5FOOq0ZXb4uin2TfT0
4DahYMcDcGPCtYA6SXVIy8P4oMzEjdQVmeijYI522y0lbXGx8sW6bCNbUpNeQeTZVKaPkTBUHZMY
OMSxhkGLP1EfQiVZrUdEmfkdms8rNcWtH8zS4s6DJTuLToMlIo9IcFJut8gOg5pajtE0HPdRhQWz
l0skIUyi0D+1Icm2tPxHh+uktCvluHoBdheom0FXJLexJMMd0NQiVQyKAwDqSCCKabuI8pXVG6Yb
FHWzjcd+kB4iPdKRUusa9rlisGBQCHQ2ahFAmC2K7YxSHxaHnU96daxFNUJJlMjjayDp+iOmJuwY
3dxa9IdEwq1ApFJZDXOA9WhkJzviu5ecUTSWR3IAlD38Mt3VkErskahgzBVY35ANhMWRQuZqce6m
H0OaShi5wHfotULwKK7GonP5LptDkFim4HCkCVKHzEH6X1D0iYNc4gnZYlOV6i21tea+KKnw9p2C
aa5oeAkydkNgdovZUVuui4r41VppJNz0a2Z7oUmUPDIrr922yQJmd4MDSqnT+HYaMKs4nHwEfjkN
IA6TkOqXrchVYrqIcovH2JhnxHnWmroZj6Md6UGHVYWUtFlQY49kdrQOyAnmbkHLJi+Nr0QRlVS+
BgIEhQlePlUVce1mWvLCd4bv3Ik410ElEh+lNMy/08wKnbptxz1tkiulM6nTjyjcFj4upzLm5Krl
y9hE2VovLuKZMMJy8Scro10pQ3nIJXMHaVA6TFb12M4hOYW9fBuD53JA5u2xHr1WCg2SWeGOHaQq
Kr9IJc5jTEg8s9aCjiSSGyDqwCa6pNDuSPI0e6o1WvFzwMZ4G6Fx3SeJRedYLamIDQPHTcsQbwtL
i/YNySFuSzIEqY7iC1DDmTW75Zw9Uh9Wi5JMiSATHoZeJcc8ofohSNafRUKWHhdC6NeTkD/0+UCa
eIBu3Y4jA05TTxwp1yWaQpSZ3SmQzIeyRtPVTME9xawnMIsxLLT6Qe5maTcxIzYR8j9bU0OTdAjy
tDUTEIk7ViieJJkgF1XjxeuIil/JxqFOKgCJh1m9JNTP0Sgbv4O5JHttqpv7YUrGrZn3ULJVAej2
ItD6odcT/prULjgg7hN+BEZrTbcLNlLlTg3zdDkS4pQjtSe12m/G6VZNIC+Bus94cZsCfSLacZWe
TynrlZMC4nFHo5HcYeD7p7SjhxRNZW9eUGqU4Oq/sbRSXk/YoeJ2Xq2qeG2tdCTgPQtGLzaHG32O
KOogn9GpnqCQruN9Q13Xls1R9HvJoqizpmYMkZr+ifmOKFlQjaBnMbOYQrD+0Ydzehc3SvBkJEvx
nOKo3raY/OxhkDuWeAyeSt2iiFXofITCgGmkU6rbsqxGJP5NQq6huRxg4EbgqYjLEI5lNAfpnWR1
+bAfBRiWYjZVz91Q4AbMWJPLtMM2uGgWgcZ1Txl0bvQQbwP8dXtEKU2aV0PVRA2aaN6i5EjnbQGp
0ReCjvZMWdV7KlPZj2aegXkOtSpNR1x77REeDduQFsRXiL1MLw4HlK5GVbiRBLSHhkNFSng1XSLZ
Sp/djbgRyTLXWsy35tndqMuylp+SQ+Vox9fGz/UUS5gvFA5O0Q03zEtH988HZBxdN1bcmrj+QR9u
mKhB0PrUQ80dGrWJjQ/Fhj4BR3BT71SYFZuLI/59SdFEjsxc2Tliqap09ogC0K1SpjBHjaDjQ7vS
nuvfwavqDK7spE72DbVkpnj9rfB66fIur/Th0/sRQ1M6sYBXaWSsn12nKVtgXCF80lVu+qeBW270
knnwK3zpuven7U8k3Mf1vjJ9QxlRXeeO/GzcWpcQ2J+889M/Y71OfXjneSUWFfzEwqU9vsiObseu
6aDymhwZW64jb9izLtQt/r6saBzYkNZaiilbKHZPhzRGZapSxMeumHYgaYAuBMkdBoen0eh/fn2/
/7sqw1CmiOYP5Bmv9Oz3TY3JRNa4ekSM8mWmkkoLzWF1e/h6mE+eyFrrWfCCFVkFEnj6RHA9KA7n
AYK7LACT2jj4mpFZ+hXttK9H+uSBLNMgu49K2YpiObvo9Y2iJIpUz26n/czzgwHqQpj9r8f4ZGZa
awHGkAiqsozzu+u0AB1W5Wl2l17i9PYnby8M8P4Ln839kxHW9/lh0o0tuXM9ynpWlvC+cSTPvEI3
gjk22hhbOmM2ev8MPpcXvHR27PUHgpPdrx/y/dP+6m84mxolhgthyfgbVJ/KCHvq7OYuiKvX2iZK
wx5cCbbpsrF+x/9J4U47ef6zKpC+xMRRgn91WxfHx1q5s2zF794ANvG9XVrl5FNI41odMEQJRolh
QGlUFeWsEMTmpPTlhC293+dv6p/wUD4ZBLo7HGGAJjrNNkNrznTyOJygdtqQQW5//bb/LufxF+iS
TE1XV0zwvqc/OA6LIqwStixxH26VLfplynnZvr9U8vq7+HM6ztmLRZ436lbEONlO84aHyFs3D2WP
xdyNby4W2C6NdvZegw44kxoy2mhPznJc3+W0yQ6Gj0Ti+8UJuy4ipxMW8KjEIsYb1FXtvCRqcUOa
ccySGO4H/nRM3RBK36ZykSX64iG8uRQt8El5GRU+9HOFNVKjiH72eOrYFUNP3K/LTdDh6oRyaQMM
eBPc9LfzNn/+eor8vbKdjKac1QvjNGm6cm2al8Yhl58rJNnphbCES0/0DkX8sO5EIpVeFIzrE41u
eGj9YUvbf6PY8nY8mBfm/N/L6OkDne2sUZRIQiEwWLL8SXP9G/L431+/sk+qyadDnO07fR1hPCfY
3kWq61vedGi96B6H5H9jETkjbL4vIh9nw8rp/7hmg1s39D5jLG0j2lT47Mm6U2cfPDTCWqd7wk5g
w64YKm+NFZLdiwXlS+/zbOtjx+DOVfMHwOiE5/wLTCSyKs+wRU81t9Sx7fjiUeXijDnbqfDDyoKw
zpi1P7A+df8b+hqNJNNLvl9avj77BOia0UJSWLFZqE9fMfYv4qsqVFZTO9hmfq/H9+OoXzhBfPYa
Pw5y9jtWuRyCXVqlXMG3Kb3L5tcLk/KT3Ub5OMDZ7zTFix5kIgOsZ2p0ijZwx6toK271C9DXv/sb
xslAZ78NK6QaUV9k9hcP+ni0Um64lWSP862pcV+X8gvHlk8/t49PdraLtSRTq1LPk4324sk2Z+W9
dm34wp6EjwvPdnGss52sJyQhwupSoBDaBH5/Fz1YdrpLYhtwg1tfWHs/6V4aZNuzzBuck9fj5enM
A4/YxTrOYRcnCHZ+8Uk7xPvi2boyN/ltfZO8LS5izd2FmfLJfD8Z9Wwq5kmt5dNolhyD0D2ynyXK
VoM5L7mGbfjwrf1p4M7uB/KFc8JnJyLul2hNLdkwgUefbW15MintMjMywqJtkP6KxCdU5Oj27vQ9
uex30U1qR08xzWLMhujzum9D8wbG7NIb+PsEoa5Q8X/1bc6m8EJVpujS93bg6IIWc/DcEkrPfVc/
zAfl9usX/vcHczra2fxVCSctpJqAPrm/x2kCrvxN6IKtrP606tsCH9LXw302hz++5fMtvZsTtRXQ
zb8vnrzWzfRsuKIHg+T2PzkdnYx1dqmMSI+Wo5kZ3NNYlTxsOy4/oj/ZECVv05tL460/zNlhjDxL
WdIUUZUtKgenH0yKw3+aerRwVBytTdZ/C7vHlARPdQCh9PVr/HsoEvJESlbclaU1peZ0qHhAnCSZ
SuWGluYldBjM2BXjDItQeeHE8sludzLU+2fz4XyUl0app4pWuRVEOYiYOynfig6dTK8K8NIaN2DH
o/4gdD+N4cKn8Pe2dDr02QutRJgBdcBTwhozKJHStQ6U8cIDXniV773jD89HYzEU24jnE6vYUeca
7FGoP/O710C1kgu/29+r2+kTna2pViCGeCQZDAghxnVajq7Sf/96blx6a2crKHGFNDR63lorocig
PJrAbft6iE8KVafPcbafR1zcsn6dFDPulXJj/czJFve4HO8UD9TGXrAhwb1EW6wpLlwk+DY7yZW+
FVfyv78nnv4lZ6slZE2lWiz+kmQXb8u7yMHl6eteeXNZz3PpxztbKjMSnLWBhCB3rn9nU0E49y8q
4xcWyEvT8WyPrxtBapVqnfMYt1PRm8k+GN7LzS9f/4aXpsnZEhIVCO1kZLQu+Wdbueoes3h+/L8a
4nyt1zBTa+b6/RaR9KSL9RXsvcO/PYRBpZTCoSlJBnW204UwTUnqaaSidePOjGGllRBkNe/rMT6p
h1J/lmH4UDSBxKKfrUPzEOnQIqDFt655Z+4Hc0NxxqUY+9j+Sp34RjheGPDvTfl0wPWI8GFNKssg
DwCnty4gyz3JcY/cnlxEjlTa+ZD86BoBrBN9p6n679dhT0c+W6CUQOizOGZkw/qmpgIQSpBcpLdP
4+vXz/helTzdLU0qT5poaBS7183s9BkRWwQmzpWWg8DocqPB5vhA8LTuR6/L0XiJKDoHTgcC214M
55hdS+7odW/C/nKFaP1uv/pLzpYQiy5sYaoqf0li3eaQQzf6pMHaMZ5FdcILFCz//ndBkVs212Kq
uM7e00c3iZZXosagyE3Aa4gvpX37+uW+7//nj6SIiIw0xdKg1J693KHg2t7pQeuKvpbZxk/FGx5z
N/HCK+keONWGcyyIob3iljfFVdpd2OU+HX6tRpEAo6qoOs9WSmw6UhLW5Giuh3jjZnbrvRja6T7y
6H9X7tJQf4OKjjjIYfDLgq/PvlhzrVWjv+RIz/X59A1LtM9BRlTdWsj1IOpNW/l1sC2/hNy/kRDW
/AfVTPPjiOe6y1wWg0DJGHFsiHA3UM90d6n2JNO/0a8n3GhYrL7+keV1mpz/yB8e0jpblgpDqgoZ
VgIwk/C5CKUHTUx/xbrqFFq8ryL9QJv9Wi++BQkoRaIpNkX4k+ara6kH7pF+KunXvMB5Gw+pDxZC
2fzPYhJaspN4ioVWZpjvZuviBeCTtY0XhfaJBZvr5Xn7JdG0Iqv1ukMFh/UfdAoiHAImPMuebGxM
30eHWHiAPJ6m/ndKVuvSef7SNISd6EeZG9Z5xXQItGCmQ9q5XT29tZH8AEPFD6z2ulSKX1GITD0U
6uscu5idBLDulxR3X3lhk1+n399/BNFIis7/gP08nZ5CKHdLIJBMHZU3tItTXkNZvskFSyHVxwbU
C5qGr2fLJ4cXE2PMv4Y8W+SqDIQcBnV+2YbyMDTPyQYD8PUYn90VTgY5++4jqJKq3ImdK/vlm+Et
WwiUGzA6fPvogS99ABeHOzsrMZZSwrLu3MzaVLt1fSt+gH71lb3kkrnifv10n20TH9/g2ZoSKmPa
c1fgR5PmF0LrrhfTfAbOAtrAyy78Wp9UVmmu05jhS1HXQddv/8MJYBJwS0Vp37ooUR/Te5k+VHqX
/iakdrnPjwhlKW2iQagcTEuR//WDfrqwfBx8PTp+GJw0KYQIIYOvW7MVuVXrhCZtofKucJpdZOPL
ZGfWwUrg4LTh14GkAA+Da967VOH95EuhEkJziNUVuf750QuvpmihMG1ZyOOttMUa4q5lw0uPvD7R
2Qd5MszZgWsEAoNVi2HIMBoVYOeFdOGT/+Rcvy52gGEQrMn/Rd2VLbeRJMlfGev36q37WNuZhzpR
OAiChEiKL2WURNV93/X16wlqm0CiFtXd87I7NtYmiiIDeUVGRni4K3S4oxVBzE79BAvgQxNBS8v5
+4oFYtVfOIQz/vXCEHXQVfC0pErJIoIDJ4CiuPykbpq6elQDJ/Nt0HXc3iyzM3c2LurIa0GDWGbE
uPpU+pFnELCtxYUU1Yzr0nDPiVCt5xHS0C57VEcIrIJSFS1X/FELeicoRruupoWnxLwZURWh58CK
Eu2U5UIt5AJMkVbJyg8CyBTwQAK30te/MV/KpxVqeXpR80A4i52mcWgNA4eBHrB5thCAzS7KmRFq
UVi0+4HwnKutFJeoqnwJW/f2KOb8E9bkcxiU6wUeAQy86OEDkh9tBONTvJl0z/2OK9uZ1h/tJq2L
Lm9n6YEyk0BEMeTMMuWGFa4fR4WD5Y/qC3g7156tILIbV/KCx+dmD+2nrZPS4ZkjlPMoRE/SyZbw
EoPmBTh0+D7+HliE6CErDdkuA71/5u+y77cnePYUozSPAFpBMvEU4J5ZDjIIbg2JVFs+xMimLL0L
OVBo9eMxZiAUAu1vHd2Zi3H77BGA9htU6EQVIBkqoqxrcUrLCc8GcA3ouU7aliS73cn3Ke7xCYkk
fbkpZHavErgTcCUQ5KbfClwX8zxozGur5XyX5YEKr9OFM3f6HVfu/cwGtVtzSAj7+QQPwjuV22xR
t9aLR89VUD3pLMEAB4GD/v3F9qjZ6dTAPiAjzkPJnHz/bBF9jSW6yloN2jcgxDmIs3HQBunrv3Pa
z8xQLiVXEjBloDcKKtrPLJCTPghTbu9GbnaRIDog84IoiGjwuxyJKLNdDVk1kpDIQIuvF3buZJtu
jV7PtboqHN+U/paHOTNJPtL55AVRWKJ/pbairfbYQSDB4S1/zd6Ttq8I8PR1i7o2Z0UWYy71zsyv
2+doqXUL8i4XIGIH1qfpLuO/F8LXXPpye0ZnPcvZ6Kg18+uyZzgFJlowozaI9ivuLQZ1aCJ569uW
ZtdOYrE/sHiIKelcQFSBWydv4EpEh+2/qOt4Tbqt4sRGozrosvXUBEL/24LRmWBZA8yOwNHwXzTR
Xa4ejwYMLcYz2GpsCLVokHMBq4kOAgAHpKFEz8ThrGTtGYwN3qilO2Jut4IMTEMxD22mIq1j2fAZ
2jPKCOkHuV4zNbjBeaVYcNBze+TcBrU90b8ilCATxXu/3dZoswfhDEAXC+dufiCQZlUQMZKi5OUs
VlzHIfOYNBajrQjn9eAtGJhLlMAzfVrgLy2wUDiXxhxMkB06b/R4A6HUzIZ0lIEbBl0QuZk5EbNk
dG5znBulNofKjBWrQdTWEsGY0BTjo1dBgy7pDhB6Mhnox4kgwxQbkIpK9d5ThCctGVZaCk7TOMt2
QSbcDVl9aJJx4ajMr+nnZFBrqoxMhC4YfC4+ec77Q0FYptqn2ydj3gbyDgCFwp3SorRyVQCwAoVR
axDf8zG/F5rAGaKlLMuCFY4CTrF+HTFyDiugcNRjrTY1TjQJVcy/NZhTrHbmo/MWahPNyNTWEFVf
gly0IGGE/pMO7Le3Dc3vmD9m7ZQJODckMNzkezAkpJPbyVANUUWAA5Lgmx9kmxAMWQsGrydQU9B2
DnQktDpUjvZflS+VDHgdRwtsOoanOFMBFiTx+faoZo3gQcNygGEK0AG4PHyNjMbLgmUJg15tyyDj
qoAtH6SFEtn13GEoMnDOQFZL6GqmnEiJXs2wh5KKlYBFIRhLU+ljqCqO5gjiUS873B4TCb8vQ61L
a/zlmNDhm5cRA2v80BpR9laBb48ZVJDJiOi6gXofXgrFz9s2r90kbCo8C2YBDXrv9JmqSx8wbHUa
IZAhWkHR6O0iqu76vr4wQR+oaFA4Tws5qDKKtqA6YGCsjHqyZCOyq01lec0avZOCwR6DZVQymTJq
ShGMg3dSlQEu4Gh9aLAGpf7UqwQZ3ZhKZYrWtFGs5ickj2qkXJZgDDNvOw3sthKpqJ2ewtQLyw+7
tiuCerTCRGdfpT3eqTYp6TbrGu0WjQ56YgNSQN8ShM1LodfM8w7GRUFWCDQZ7pEyDgY1iM8O/Whh
nY14aJxB7I6eoLmDwqKX7C7oo/cxCdy2Y54BjXu4vZNmdq+G21BSSDityHQ5cfJANojjMlmi3xsS
utR84SiWrdWDT5obQ70veBttlAvOZgZqhQzfp1n6ndnmglc2WjBZ/GhwaMz/UR+gMfot20idCRqi
Fz+CnpaeOCC2uT1e/mpfy4CPSKCmAAJbY5EPvzyuKm5/SGmi1QP9CQ7ULnaNneOwvsUrcIvh4TeC
1XMjgtUeFRvfAPgeHfOsLdtoGoW830Ki53oeqE9DvdPiGhiMqBfxHvuu7JWX+i6FZoI+6BN49g4y
aOiMCQ2tqBY4t6fhyoFQdqlNV3FVJGcqThjDgDoKkl0piKH/HRPIMF1ONFqxmTRCKgt03BMobB5B
N7qwltex3MUo0MJzaQId5X2jpBq6EdecLVrDSvB1KB4cPmBzzVd26fq/zo8Qi+Tm0iDmw14lNSEu
hN5uH+zI0KB5wru2Nsr3FM+LGLWcwaoL3XuunOV39fw+ObNLdvVZOCBpTJEgcYJuoXW4UtAV+xpa
xbceJJwWYP1rxDp4VYzflt4V8zN8Zpc6LYwoK+izkUecFg5EzyCwII0pcagnTyCtMtgVu1TjuHJI
1AxTJ4Lr/KluW4w0chuXYNOhd7BK7SWU8bXPp+xQJ6AB2B95SHLHrMU1gHJrbls6qtkZICiQ7vB4
AyAe+tgHVDGrJQTWwhjpuxU6B2DybmGbFQYjg2J0nripJDmKbMetHUK3TFgCJF9FXpfDpQPXAP3E
EtNjWgslsZMGxG/I+yIRZ94+9NeJJ8oOf7lRs0CGBjwkVC31dcK1DSr5ygTD+0ZYoewZWgRE4mmQ
WACClzGX+HJOE3cROFDWqXdW7w0gf+RhPXLzu8zuVq2d3fF6aC75z+scA2WJejlBiD2KwJtMHAFr
JD84m5wMiHyue1O2K2ChF48i8Zf02PAsBlYY/UMqarnUzKItHihIxHxD8oUteLOTNGdUcP5BwxE0
rwU0JypolfOBsODI57bOuWFqSZMExJgFmCCtGNezuk7at2EpClkyQa2b19Yg8iV8bprXuQ0fpS8S
9EerqP9xe3teJZmxaudDoVaNB89BL/sIarv6MKkAdIINhqhY2cL4yBcxBDDar7ctznrQc5PUk4cb
ypDhUmxJtjCg5mmrb7XD4BQo0wroUjQQLx4CMlm3Ngp1VwSBqoJ1CBuF9PcIW0BxAxuclwZnaE9Q
rlzsWSKTdm0PVQGAcwXkEKmNmQBtkefKAMxLnlpyyttdrS6EK/P749MEtQX9IhXAgQcTHkAdeQNu
+WIjCvvbS7U0DmoTyl3gBQkZh1d+r5N7D4zMtw0sjYLafWi6ggvusTAeqoeyElmiiOTT9HLbytIw
qA3XlWrUVHKP5ei7DehxOx3kOcXCUOZuMIjX/7Hm1B5jRK0tY/LELon0dPvAQjOBH77IyQM7bSvI
PgvxUqg8F7ifm6RCEckfZA6kyWj6NfM3NnfqV/SJGyUEPlIWLbI6v1oGXCzZpIKRIZehaJPB9VUD
2LLy4Nlnu3CLhrbQBt37QjJuaeGoiKTtAh9gbAwQStEQr/hKaDtub43Z8PVsDhUqJi8gAtMJOZYN
JNVQ73gJV+MXEPDHu1FAJFnyer/NbcKZvFzFnJ1KlVdE8NmdEjOX15eHnEVbKtiWqNHeMakBDmPh
AQwZ5rhtO+ApkJg34IyXu9dmp/XMMPlgZ6FzlvMdpgRj7qXE5MYeCh39gnuajXoEDd3MIHqUJTA3
XNqA0KKQyiFONgvtVl1CIfFNsrlVbHxP3jQngBTmCQ+05OpnT+GZWWp7oncH8tYTdgxC5nWHzpxy
gIxcsO8EiOFBjRnKvcnT2A0/b2+j2Rk9M0tt1HhCyMorHWK8wK0bSHuAxejfskDv0ygNAMqdsFmK
GIWiPjGG4sttC0tLplC31piko1QRE9CUzKHz+yKDHkdvD9NztQm3UW2XLjpZgGeEW1lKQswGBWD2
QAYEaE38gfLRxViqZS5jBgneyEsgpaCT5yvkItd1aihvfzMqODdJHYMuFsFXXWGLEhTicMx7i7xa
U1ew+GcOqkWLXaPXoCoEWyIL4lN07Ij8FZFJ5MV57X04bMgqPBDcAsiJHf59+AZmtleQyRe1TvpV
ofAIimITsC9d+zot3BuzCZ/zj0F289n57zuo7/UkP4uqtCWYvsXka0VaE10r0el07YvModLv6Tnk
2HXNlJDQ1ExovTnSI6i3w7smXEhPz74dkNVUkJtWkAqn4T1sGElRjOYD1CfzzAplO9wkKEF1eml6
j5Crh3bYMurg1HtAh2kalNexIujGumIBaRs2LGKoHFvJtj8MNhK6KwjKxqv8LrVqPFg8I9ZB5UZQ
b7Ge7oCg/U66mSE+aYbjI6QyTGR6F54W18lP7BFNY5EABUwMJJHUKUzB0eWxEk4hjzZZaQPFBuAu
wGPnRuulJ9tc9HVuioohGZADgf4BZw6ky67n41nKpodYEZba6+ec8rkdKoyEBtgY5Q0OGnZXp0du
4Q6qq7Xomk7s0Cl+Zm/5Pcc53E/oYDjLIcusbzm3T+13rUL1K+tPvmWyQV/5kbJpzQlE9Tph/V26
ha5RqTJa8lR0pEiaDLbPqwz2FBZlUgDES/pIA8kgeZQacVmAU31YZsWduX4IMTISyEjYwyC1ZzS2
kPtawgBZGco5qfLKClCqv309zGwWjuNUoOLAZkOA/ZdOgy/yIG5Y2OBktNeX3wYWbMZxebhtZXbm
zs1QFzgUSUYfwtVIw0LDZw3kkQMpqwdZh3Y8dNEXg7DrLjas1Lk96uaWwR6KrAXxhaD8QvO2ZjP7
wewd/ikxu2cOvLSgsbwL9prVmmA2O2iSGX9fzmXMxILnH0OlwtA8VnMpg+QbYMyxXkJNOq8zBwRf
Jj8mq9tTPD9kETxBIBTgUSyjhlykgM5NhJ6El3ScSYtbETBIuQsMUCpbgS2avZ26HiiAofgLjurc
RALXzZ9vf4zZ/SSBB5eAOlHYoi58JavLidOIUwCvPaRPoCIJXRUNEjvqXwV1kiU+s0Td80MF8Uzf
x5MFKmiAXL7FbWLxS0/lOSeDWhnga2j9xRGkqyhdl/WoH0jkMcbZk4sbdBPvqg1W0M5tH9LHSxH2
7ASeGaROCsiy1DogBqG3uuoehY1/AGhjq6JaxDjpPgLD/3L2m1wJ1JV5MUpq75RguBRiDUZ7A/UF
I12TF2ezJiiR/tviXTiTtzmzhjrDpc9JIeeQNGSIhEiHMM0okEpApgiUgRCP02vOWDJJvNjV+FD0
kxSeNBTSVBuMFDc9Dy5di8uPkn83Qu1uEFW9CR779sffOABnpqhbSWJ8pvI1mCqHSUfMqAc5iotN
sBBQzN0NUI7+Y0TUOZO5SE1yBQk+YOv3Cls+p7m8EFDOO+0zG9QJG7OKi/lCQCLW9lEBAubcLh3N
AhjEP5I2jHGpeWbWXZ4ZpC4jWYoZcFJj7rqUNTjpdepex+BNWoKwkSN0azdQRyxNoRGUsjCTM+o9
kr6hXvC4YDMIuAKD0sr9Kh2W3PPssQaGQYM6AWRsWCooS+UBikYjbNZabTCA64AfVOdUbuE6n/dX
Z3aooExIIYLa51gz74skGCIaOoLYYJ46S1lXD/ImtJdosZYGRu93VfElOYLBMpJ1iCtZCUTZp36p
L31mM/IypAl5XtBkBe8JamCV3IxVnEmk769/SvGG/E4KkbjG7D9Rhbw+XTBGInYJAbsCt3/podhO
HdiOR0OQtPeczAZPXI62GMLPSB4HIcgRDH/h4pwf4KdNulbGgCR1yFIOwC4OjcHSKt1BpxoaQQq6
5v5Mj9X1wvGYSFR2CRsmeCaoCfX6IeAgy91b0LYByTk4lkJgb3v3tjucm8lzK9T2iEO5TxMWj3Do
IOossxfCp9sGyFJcHmZQ3WEAqBXNsSjJQRyAl5XrcF/K649KGG+Ly9IR11fIpR1qIF4e4XVXnuwM
ZtYZopXhiQ10KDJ7vQ39CMhwIGe/HMvOvKJ5hRdAOIlhohleply9OAQquMexMWql9dfA4SmGryqh
DjkWz8gCprfkpoTptgIHEpjie6eKGP8RtMuxndVF+UVjk2ml5kL3l+8gcKGg1VIBDSaMnXzRWcJB
LBlU6jN2sAYBIpAVlGutrBa8hTakuYNBrm2BNJPL11CEBrp1UEWSCZA1OvLWtPLRJq+i87D6M2+8
mXWGlIMI7AOauZDjpO6gTFNQHSkrOMzGKFzBLEud/Voi6f+DfRT1AWEz4w4Ruub1YJnyYmYzqxLc
DhoDsaOviJmIVpYwTjAu6d4BkCAIz1v1A18ib2Zwum8pVvRWPfk/ggkUligELDnz65uRv7BPbXIh
iL1KAievJXmHOAmAewZjv5+++DFv8AIoqYPxr19YxKQoAAcngJGXToxorQiZr6Lp4NcBU4acn4PI
E0U8AeM7veKXxDpm/B6CedC2wi0pYHGlfDtqe2jgjyMwfsrYtBmUqHwugIpotQQ0vY5mMLJPQ3Ru
tytiiMBnSYc0F2Rgs3JdaepRKfJJB438ghdcGBSd5AXRdDT1ZdxZjPym9dBV81WdXaqqzB6NswFR
MUyRC3E1TjDCaRC+zo8A84HV+1HJnr20/Ou+5WLyqNuJEdJYaTSySv2g85Dx5KOFKujclKngc9JY
1EzAVkod9MrrhFIMoJ4pxo+8ci8yjZllmXn7dpqbsnMjVKgZZEyhii2MJNXBA8ByaEAxHQ/g4sKf
8fVtazPoKR5OEmTLyLeK0IWhZk0JSl+BTmCHLi//ASouemCqoPAEv7VNhJuWI6X5Sfw0SDkMD1p8
ULyAwag6aNohmBh9bH/eHtXcOTofFPkMZ9dMqSqFqDKwkQuFGbLJgS1jM0qzV3acFvJU5ONSwQTp
Rkb8jOmTr6AnUOCuWh5EKVYp1YesEtApkbf/pg3qFHVsKiAVHOCCkSAjwTfGyPgLu27OjauQIYIQ
kYbkBc13V8lahicohpF7guFB2qNXui2bvInNMwBn+6hj7dtLNBejIDL5wyLNB6RGQQm1TVjMcr1N
QGEo4EXv2SWDnv3RDDaV0bKLzUAz0DZs9zOrVILUl7mOhcxLC9BexJsnxSuIPzslKA3ddEcy7JMh
GRACQLRgcwuR7czRBpYacTPQxOgDpPNtsqcpfZDVg5WkALkMYNMJsvIHZJZSY8hzLC/0oBac4sy6
aggDUUojEOYr6oAI0k2BxnlQf9MyyR24JLCyOKjusonL3ImVIrPLfX/FeNJS/8zMuxK3IovmUUje
4Q90Hgxkd1UBjc4BrAXNlrUgxx6ZhAICCghvHUTUFpPtM6EQplaCawaPjnyF/Od4KeUCpoRB31s3
JVQ6PCi5yl64hvTH96niPDPotB/FBFWz25t5xqeB3UYQAT1De9tVgEC4MSehjgeoMclmUxUOeDnv
PG8x9T4DUiCsHSBMQesGaJ5poJtWQ7MQ0jkEcyquG1c2Sugh6+o9ocPMTVQw9t4zEH0Lm2imFHVp
lnJAap9MTEnMEqLnzoVEm6NYxGKwXoonZ3CKl7aoC6mXBh4tDhXSEW2hQtM+diYFghvVrmBekiE1
2sl/kjzmMeOZ1e1VnHHlF5NL3UxcGPsJl8CyUr4oHm82wlKuZeZeIjoSuGzhBKA3QAUQyiTJo6wW
KOkxwEHyDbtuNeEwjFm6mWpUfP/GeGRCvISCKsrM1C0oRH2lhjxWrRggqsN2zzWvLPUMXhOlygJQ
31DyJMAVKGpSRlKh7/MgjEhJTwXPkDVtIU7hmUUKpH6+Lt/Dne+I+iktHNoAQC0X02d2DPkIoEgl
SqMotlE7Bt04PGRBGICuOanU+0SW7iboeq4Svva3dT9wu9Lj8EzIG85p+cmDvvgw/OX7E58BPTKI
QElegX4i8IkSZxqf4mBKbWcIItIJfWiLQPhCokafYkhPDUm5YHTGxV5Ypd8LecfWEZqTUbvXW4vw
DXOsTrrzFWd0q51vSwsGr/fvpT3q9uQqxYNkOOyVo2imaCw0akgKAdSj8HqiAqt0ewNfu9VLc5Tb
qVt59KUuRu+RqhwLH/LnbBpYXKMsdRT+LxOJKhjYWEAhSAsg9CJTFJqYAbazU16ELVgVDBlSqf4P
whq+LLgwE3WTkf1hj9a+9PsoVyC5+OFQuRpJA0KPBGls1ShBb0dIr7T7JTc+P50QO0FuBM9nusNw
aPM4SH1M55QJKF9OW+ic6FqQW7dXbQY+RAb3aYfsorPou+4LkeEH2CGEb0QvppIcHurkhqwTKAn3
hHvDEnqdfcj6v7VjPk1TDrYrOgbqSsS0/6IAtEzUxIRaXLAycw1fjpB6o02lBi4QHmbIfRiCkImN
LVIwJVkISNkVpzxEZqTqQtA8f/4+h0clIhpwnUhDDWeb8He5t8r95zBg9UJYQOEsbBQ6rwx9v0Dz
SxxzUO6ufV7ZDJNs+kuaONeh6cUknoKOs20yRSzUQRUMJoXWIJKOhTGNpe21nsPk7LdECjqjk5fY
P8gdfvlcuzRKuRTIezF+n2Hlhjh8ZoRcNRNWXMxQza4T6gCkdIO8HF154KpEqKYOEwj5FkcudQWZ
5q+gOjSKOyFFcr4yNJd3AEIsl874yXPQA8RzHr0Q5E0KcdnLw5d6YEb2GlyGnBrF28BrfSOofMi4
NdzoGWzkQcqm6r6oJK0AzbddFnSxIWT5e+4XB+i9jSgxQYE09YB0CvIhPyAIhXAoBy6ASeQe5ZKt
TIapOF1L1F7PUiWBPFkFGc2kJPptjG+UsnhkBzhqMYk9oErH9DlIiRD81AyPoCKe9JGT2u8Diyqn
qGal6yu9qEPwJ3CKkGF+SoWsLQSw1w8vZG0gGAaELeJzxOiXk8ImfqOOg48NHX8vPQ/aoKORq5We
hOggbBBBL3jAuV0G0hwVZH4n9m/KXo+Jm6S4HVBqLcGJ5FfaXcVPvjVUTP/o+f1gSrzQrRNflO06
GwO9JBPUaKN6X6s1NJCzftwXWuEvhWtzJxuPB0IGCoodVAguJwKY9SrshwnaeEWhZ4Xn+pmm59K0
MAGz4z8zQ50yVZZjKKchzS8MYQmtpka1GejtLsDJ5hzI+WCouK+VuoKTfA7FhISxeMAAyuJNApe7
LFst2CT7p9urOneo0aopKCIB6FxFukyrFGnL8oPF89iooGVMkGEfIqNsuoUwa26VkNOXVR5rhJiW
OsM54swyZMfB8rkDmwh6qSV6pY5/41BIIlBiaHBGoYTmd4rDEUy3aPu3smqyFUidFuOOEZGYGJ/9
dDHCmtsS59aoLTFVqgYtMlgjLhE9F5DdRlITr0gf0E7xhTMArmCG9VJr2OxUng2S2iNKy6mDmMNs
ICBEHdA0r6p6mS3sxNkniCTz4LeRRbRO05mdEsrxffkBW+3wACLyVf02tZdpx6/ZdPHeOrNEU8vy
VcFPWniax8EE0bpgFo+g9SBU5zVIHHSgLEzN7RyoZ1m+zRxvn4HZVfwcJ80ym3pZHjFsMFo+2JHx
urxjOvn9tonZWBx7HjBGsA5IoKm49FFB33oQesQNRnYKRJPtov+B5JxLguI6tBvRjMSFAzd7tEGo
oMBhK6BlpEwyYsv0g4DXWwS0ANNNTlkpj7zkgcfQW8jlzuRSAAsjhGoslLPA6UYd7rAug7ApMbwM
gdw69MLK4fmxempypbTHNMlNcZLjn1ITcG6oNdoDgwO8rZkm+7Ew0XO3IpDWeDIrePTw9LuZDUUt
TCUVtxSwqeNOfZOebcbqfDQwoxM119UNtpLJQ6Q4W3A9c9sIQCYWNzJkKwAluFxiDDLO/RKuVFXG
8Evpx/5ea2V1YVXJTFKhELC3SAaCcA3p1qtsS4VkICfzABL0nHfPjWX9bZz8+mcAHeQINAIgtWi4
MAD7JgicJHOQmNJemGLi1eiPAK+HwAM3BmAo1GKnU1JnPgC5FmS47GQE5TWrWn7q3fFg+cnG2Byg
ZQEBZbseCieUlAfobDu3P8PMKnNINcM1IStKGpwu57psMkVOQpIVHSBNH7YjGKnz4m5U/E0YVxv0
lC81Os/43AuLZPXPAvtm4ny5EytkQ5lniPHqdfRQ+EsEB0vDoo7swCd55BUYVhjBzaXpDzEcfD3i
v7QqCDKqbNHgjI9AYQRZZTwgAIGhKyS9EIBMVcoA3R7DwSpardsKJc8cZKC7jSIsl9R152YREAkA
GEiy9wrKnWV8JFYkhsxGZg/w3lOl4ihWEWTbb2+QWUOoYSvgoAcrHL1HAwxF6loY4pkueUCXZ7kZ
PSbPdVGcioUDMXPwkSIjB0JFZw+c7eXWECLkqyDGDh1U1qv1tgAwIoOl04D+4/vwn/57fv9xvup/
/Re+/p4XYxX6QUN9+a9d+L0C8eXP5r/Ij/3xzy5/6F/74j17bKr392b3VtD/8uIH8ft/2TffmreL
L6ysAa/VoX2vxof3uk2akxF8UvIv/+w3//F++i3HsXj/52/fc4i+k9/mh3n2269vuT/++Ruqc2dr
S37/r2/evaX4uW34/j1o3rO6eQ+vf+79rW7++Zv2OykbINiS0OzCQSgSS9C/f3xHJAxX0CpCJyL2
HBHwg8h4E/zzN1H5HXejhH4scEfxKHzDz6GM+etbwD7inoZ4J+DOEIX97X/Gf7FSnyv3j6xN7/Mw
a2p8GuL5Px3mSZuT9EmgCQd2wHZNeauW7XEEqxL0LnyK3Kk81ptWEWyRDw0tzw6dCr3n3mtaeywI
DzTrm6mUQvFMqsD3IcId1EPOobQHJXJLCVINeDjViHqgAdhC0VyUg5VYaMww4kqwrI9glctr0Ykn
KNQ0/rcwyVZa21kqChAGaAu3viCi4UeW9poc92bsFaA8irfdFOgMWiNWvjahhSQEiixNnweJj/Wo
iyVQYQ/ruFAKSH33O6bM2E3K9srKl8wsqWs75DQQy8d8fIgQjMqJwplMI4I2u+vUBz/Nf6rglQIy
H0i+rr4XwZCvD2nigWIKhDSNJ/aE7+hbmbBHSWnCh5hXXCjwpIAOS2DdlsC+rea1KcS9o6qJuMe9
B7KOWEbmLR/utTXD5GgqZXsIZ3N9p0MvOHRyRup1rWV93Zs0qMOD7V4vmJXE5NswG4bdmEL9AzjR
jzjgL53UY57i//Thuzi0f+4wO+85OQY1/av+L55jAub9j/85J1fn2Hmb3v4BvxQWF4ef/NDHIRbE
3yVklThQueGUIJrEUf04xPgOTjck0okYGJEPx8/8OsQC9zvUPwAJJBEuISTAe/rXIca3eJ4QZLIc
glMOseBfOcTgxLs8xWCWIyhYiJnAyQDkR9+VcFCy4hV+a/BKK9o+KwcW8HOdOTCyv9YYLjObPJUt
6C8kRhPzPui0Kt6CEoRwZDrJlKLaCKQ+1osqiiy+ElToOEXsOpEbtyiCbxz/7rcQCNYScxwlY4iD
FcOpq0zK97KWhqafoXUyqAG9bdDCmYlGL46baAyfgzoy+1oobW54TgcoqbfFoy/2ePpisxeBlhkM
38eguAfaOh4VCKUOyHt1VbTLePFnNXC1LrQNCueK9DUpMjALoWCo+1FQm7EKLmaQXZT35VS8ZUGl
mk0N3kwxKTxrUGVwRHPpu8ZHL6gD2f4YWmCuPiaozvFdGRqSwhhQqOv0lq0NOGBUPRvk12oB2hdq
J8VPUqf2o94yLGT5gv5LzfxoerQjFBxzCHlTEgbRCEDUtosr1RjqUI8GsGeqrMuw4GCSeZsPmF2k
cHu+FFZllZljEf0Qgtr1kc0YUFCRp3Ktdipj+gpTun2fyge0RDKQ3AnYl77YlXLOuJoY+c9Dn3C7
Cjg/lGNEtAArx1L8wfqxJbeolrArVa5dZHuCVPe4AW3W/GMb9MVGS7Rp54ei4tSZndZNvOHlsrLb
oA4gq8gVhzGdOL3skiJfCDooOCiqHURXBzAEvM1ZxB10CDz0fBppJRC43o70cALgbouu5HhI07Ob
XwXsv+TT/pzD+n8XfZC37P/utdwMlP7vdfh24bTIz3w4LUB9fgf4BUQASDdJH67pV+Qh/c5jq6B0
q4gk7hDgT345Lel3mawYvBYh/QfxFAKgX06L4djfoRSFfAse0/itKD7/Fa8F/wffeBZ8oPUM4GOi
/IAwnxAV0BTdqcCxmYSmhJ3GTYfXUTwMmWS0kfTiS3WsD5qvmSyHRhYpTeyeG/J1S/6TNNwW6jhA
pVpNETNmEEqs2Ydhocutj28zhRfjtSlk69PXePGmePYVox4hNFif/hOP068/pXWAf/35nc9vh3/8
m8+/K31GBXUU+c7pV+QJ+0NNtR7uLx8zp+mrYs2qYbGOahEUZZzs5HWYrYeuUtBcSP748TWaWz7+
FIKcFCMlXyfk02lBPYKGWvleaI17+uvTD0QDNGus0y+Y1K5KV6dvlSx6ER5PP+cVCvKVpz9+GAOc
hTVGH2C/z7F+jmOSG4zj8+uPcdWn0Z3+9vSfLO1PPZFkzKdfffrbj397+q3MkO16BZByvvpZjOyd
M/mCGQeTqwLPrk88asjHMCvN1Af3ll6K3wwDDivVjTto7zSmZaW+Ym+zyrecUdMMnYnzlV5KmePE
TLpyEyFwjlEn216vu5LYuUdXir6G7WsayNskkmt0hxXv8sR2ep+JwAiXBG+0MqABbxmN7Jt31l2I
HuCvW4evS91x3AehZIwH1z12XGfubYVN7BJcSJKgPCAQxwXXvrpFq+yOvs606d1xv09Db/Ut07KH
HZghmxfsLYONu3c2S1Zhpol2EKnbFByVXoMrlE3uylR7h9k0YO4txVPvra3jqFlqOw+B533ToVPl
SJJ/VEdlo46ZZW2HKDa3usMzsu48PASooWKYk5Y+6GPxoDLy13g8ljUcO2jTzFzdZikT6i6EArYu
AIR3slSb7rGaav24/9YKmW6/7qKs0183L4kc6724qXrR6sqkNdkpd8pssnxcmtgVuaSrU/h1THgz
hmofiHL0pJieuJZ5sdqp+9oz8vdERmwbdrajb8vhRVQG8hnd4zHwDhkX6ft91HLH+DDW8Uobp6eJ
Fb54Uvr9AfD9/RHT3KqCcdy/7l9TcbRfy7K328EV/GA7MKVilv5LjxvpuAvT0X3d7/qkcna7l82Y
FvZTGKAFGIFzXkXbmhs3ifIt8ENQA/Ap9psB3ky7VKWt+8C2CRZ2H/L11m6z0BhA26WU60x0/dgT
7EqV1oHoGRCCWlV1Zzq+yKxYhTH1YooDsJaVZuUXuqs21cbX3WOQSqa737OVaOxf22iwsPCqvxt4
f1P4QWiJageeJMJwiOamYrxvynUbhvtQbjehfmSQltjvd6+7Vx5voZeXzSZuBqvChINdYOPJG7GV
IJZReZVeudpz1UJfohVTnVgWgGPDjmukYf36+loGxV2uvyS8r8v1U513rqcJTgoKklB64uQTr4ou
VJ0ZyeMXJ+Cble5qnmC5+FVZM9n7454tM/v1dSfnRaC/vgjaWyLGCMci3WuDI7IbUE0PAKdOICAb
o+ohS8KbN2YHLkehtj+ACdapufJwn8ncwXnwUu3FBYIRIVBtt+CpcI9xEjl7/A8z9LKTh8rebaRA
Z0E506aP0FCu1nEjPtbB6Om9z/Z4nb3L5fiQJ+qa+2+2rmRJUlhJfpHMWISAK0mS+561XrBekZDY
EdvXj0P1vO4Ze4eWSYKqziKRFOHh4aGTK5XpupZpQKzHbftbkHa73T/OAwpgJKuC5RGKjQRx4m4q
lpYripLMrWEFrkz2UGU8w6FcpZydPbfpd72yIyaaIK/WOdRp00xsYeBsXKfZ91aNvWZ8XR8Dx+q2
x/tGl2PI4l93PChlyD2eUzsdikJHn1FtOiHP2EGL6phDv86v03sRN3qbukOUxfVnW3hYR9m00UW9
cY1v2BUvwd3BL5h/3fNiSmd7uXzmjdh/nmAdJ4l9KkYko7E2QTWPiUVQf2Yy3QwGIrrPi7a8JIhK
L14XcJs73znL2r9OBUA8FPJatda8jjsGw4k7N5n3kZGWRtj0HUxBkKtsM18bH56+2bncB/ddS+0g
d0WIlVf2KsLLpPvxJWEfeSn3g1Lf8drldfV7TTs7DFIuw2BK2nCih03cu4dfO0rz1/tzl+Xe9RLh
BYkuF5dcKksHn6cJu4qojfOQdEM4VM/YL37yKvRaRHnxr6rN11+DW96waaEUbd8EO2v0j88nNavN
JZF2dGnZWjrFrhm9EJXSwuhTJu0ea8Ub0o210qveP7+HY1FtD69pTQPRZOvJMl/dAgU3eddEKDb7
SvviezdNU0AhV2nnycYZfiTk7hL7CBmb+2aEub1sUagVY1UTnvHnoK1oXpEHO9d7QaZj91Z3RWR3
Grn3jQgLAc+F2+BE1002rFIpdhBhfrqFH9TZFP5IHPUoWIM32+0uZjN5wcdR1u37ZrOx63Z/B8br
r+/PIWfrHbZq8vp9qu3worGyii1Q9488JVfSengoxgeNRRrYreUFyOQZQ7vUJ9E025Kpt01slu/3
punO80GnnABP33DwB3xO8IywMQqiQws5MA32vw6ZxaGaftWpvkY6Ve/YPyy62116XWG/OUeX2PBC
7ESSyej9dDjUEbweZbM9NGrz0G30IZb704QDuOrL8N0r69V7ncIfckPC8SWH4eh1q5CKaXtIu51A
fAJg0TEVYUbcJx96pMn8IL76tVhaY9Hl+6XhUDUMGooMOOlQmA+mmeV7c7bGlt5yz/8f/ueWr6vz
cOmhgNL8G9pxgAJznIVfVony/thuX/bJX3tlscv+mfzHtvvHaFnu/2vCtbQTQTYkyboQBmwxe/7f
PRFn+8XGWnp/55ahmytYRH/vWS5//fTf23XufKem0nButdUcFlO0R2zoT3d5arFl8HwrRL7qLXh2
Tt3CfJ3/PD6JLkZRtySOYWaA2ElIogIuymLPuzGDKPRs6S7jpJVvvEJRz8F36oA29o7C6qc30yih
tpe1PLRiOoZVC4a0hDYiqjioDjqyjHgBNXfaq6ZTqY3irBO3DeDNY9eGEEiY1m25rSecuLlmkOgp
G2T10bFbJSWhj7jqzbs/3gEoOo9lJueoYWm0Su6XOVZ9Gl5Rnx0ISwhLTCcaq+bCrb7BSd3FAY8L
vc7GTB5HV63Bq3R3hpeOTTAjnxvC0ziQjZrCLklQprRXam/TIt/VlPEHwnkokDSO1Y7Zmj8yuOsn
k4MrAznt/eQlbWD5if3SojRBO7wop81fkmHFH2leDSgD9FIkpnOOTcsImKfiQzzR+FAX3Z9mmfMB
3UF3G4+rspvAJFNiBq6VFWdnbhLW0GPSvym8yE3k5NuqhEOSZax7KMeI9z5YNwEphT9bT+ah4pN7
HlJbneiY/gZXD4STNOtuONP8fWoIlKUTvvyWeje3TrrvxE2b0JuG8WgIX19KiFOxuhIBNnn/menG
OJcU6p3zCLLW4tFDKmEZfTUxC/uO+DfD7f2nJ9NvqKrGjinFXjI6T+V7xUo0ACrahjjPNsmmNaph
lhDKxNA0S3vby9pZLUPi5eaRw6hCaGKGReLsZk92e3OSNKJdm3UrYTsBQAp6X34btOc+zNhyTst/
NXH2s+bcCP2R3whqnaLuU9JLnKxoCiL0GjtrEhWi+0yGxvk2dyblOt+GAXqKrGTfJnSGpBo+ciih
p5mtA5UKdqlSPz4LEJQDyMWPnwib/LnQzBeotrdtQfaAxHTg5TFbt0KYR91S4zhQbRxRYegw2kZ7
LdJrLwD1iJJnV2syX4d+Kt66Mbd3o0HSkOZZoKehuwzIRL263jCttUygKyJSel3mOqt094LFr8tI
Z3lIzARZd1V3Nk1Bbl2fund7aPckTvM7KjtvTTbRM+QVrX03gHnqxvZ5mXJBDdn2nKerQYtPx2HD
m6jh0HRy6i9AsY1t4vIChm3B92muj5WCFdEDQD7EFp2OXjPFa8Vy/5HNryqtHPeCv+3pgwRmhght
M3jE+NbiouPwGarMwG6iOD4JE1EC8s3X0O8cfu61vXfcrjuBzEbWlZnRkOvWUCtdmm8ongididgn
m75V3hU1B1GvUXb1t8mGA+4XNLlphEKOkJiJV8uF0hSHTJf+i0vzfDsnbI0tM0OOWrRPJEAlhzG1
jYAIDKnB8b5n/bmAqNIzb13zOUbLlSbz810HUZAV4ucX4Pnk3Eqmn6WP7KyeuHLHpqx7+qmOo4EP
XjgOFaS6rTwJLaeMD0pNf5rY98XOs+PNMm/LCRpjObs5KDN+GnxXrWrVjZ9FXKWBHgx+Y1PNTsyG
JP3gYulR1WXYa73m3FU2f+jJl7s+jv0Am+QQ+TKX0YC9+bQ0ulcftVv5m6au/kwt802aIykn6bJ1
XXsaFTOk7a4ds6yDsaf1sWPdpzGZ7ZblBrECj7TmSfRvSSrpmbbVrmk8/eh8zmExMePUDd10bxz/
SRqbfSg2+mHtjKjWxfn4pgUNsH26H63RtBu8j4hCJO298H0ICg5t+bA80iEdK+92Xu1CfZwBe4GW
iFBgu0IbKaRghIc9DJCizQc4BHl1+tuzDf3vnIPMqrVsG+AeTmNqWDd5csjabgwLWN2fZhGfWian
iyHaKG4hyYcIT9/DxdNZQC0FLNQQ+mLYWgLD/j+9gkIw085KRJr9CiwfbgzXpRmdsj159hS1GRmu
XSLZthfMXikfUSrPAi9NxEiHrRHGOUlXjTscxMYWesvkDFaEE46dGRQ9nXYWlsbTq6GP2UhJomVY
1a3cedJrV7k28XZJwwjyoikltKHH8eu5Oqn3oT0F9LZh1blCwOxrHn4EX2VGPJ4yW1j3mDdPMX8P
KavAvXLIik3cOY6k6g+FUE0E4Cd+UDBjAifOyoPt5/V6GrzD2Breo9BiOElt+cEEgt8HSyy9EshZ
3RmVelgAuKKeS/Ge1z3yMcqhOkPPMXltQeAvjUG82yDBHHoeQx9cl9UddRa+DZO6m6ZmP/3YOvX5
VL1PnUVC1sJNk02ypmnjmVHn5z8oayBXkHv9CfvhcFqGwil+L1NLM8XesCUdcL5N2hiQ5EeC5o2z
PSmUuol5YI9tf3QEuy2XQKciN+5748bIWbOSDFXePDEci4I5DzhIpZFVD8T/MfiVUqDybqz8Yyr7
8s30IfHbJ9WTypbdElmcPFYUdyie0uq75+lyl4z6DHk/+7c/ICEeKiE/CFzEYMz8Bj5v8b0lCMR1
YKknov+lrKEKeFXo5+gMEic5dQ/jhBc3saeV6t1q1maUl56k5a7KXiHSz+RJ93B7cqYKlOMwDYjp
AWqLUicfr8Iq5GWuCd7V3bMf3fLDE8ReG6Yat25fVh8SsT4/Lau3Yei3jZOqZ8atn9A+kldIjpVg
eF29HmgDkp4lvgiAQhtIEhr6l4xl/EwmwQKS6fo2YfaQaPu7bqY2tHxF3wxoe69qGEl7HVf2Wz3x
vQtilSxHvu8R/L8gMNJcBnsSl9QMHMjnILvVAYke6qnP0QMppXGzbMNt0T2FHLytN7Xjarna1w1d
WyKB7QS8f0W8ofjW1lNIrcz9yRLoxeXJYDzTwbYjC7bRnmejvCR5qwOXeBGjonzrlIY8l2Y5fEwM
/TT7FmtjuEipjTNn/kdq8T21ObJoWNLAEDLr2zzlmnV94tpJtp6sbQYOtz+u7K4zj5PyjOMIGbkj
it6KtVl537ISu39/ZTyj1wmlgK907ll9/mG26bT/O1/ZPrS6xtRfVUT05BHnzg3CCuwnScQuodb0
4VZdF3IDbP84QRQs7eJ6NSoj/j6CAzE57jvM8jW+uOFkD1hXiKw74TJUOKUtyvP9MlqaDKcEUslH
1Abp67CMjY6vAAEhDtQCz1ne67F3kEkEotwR53XxluHMHY1aPa0k96IS8aNAZRqkyknYx9HMRqxm
XkeJCyAndYUOrKFZOVZpHnO/zJ+l6rqVLri3bXo/e9bmILcEUcMVJI4AcpDsrUZNzkAUzLhDRLrf
F4XRrf0hV6+kJrsa6fgvzjQlR3NA2gj8Q/sls+yjO4FB7jZO3oQF0ndWiVR+OEDRDrZZPMKIA1bF
5940z/3tJX0zff69jyPyNaXp9v/dULA+CYYBGHhPzUPjViK0DHASUrd1T3xult5ope6pIJ+FqoyD
6KDaVSGeEQKlhBWIbxmPsSy6rRjGbzXwupOUbvZMfZasq24womU42HP0XukKeHJPL0uD/eabgVjF
P1OmqKuLV6HKN25yB5y3SVx6GyBh2aozm2xr2qS5V0Pd3lO2ZylJdtwn/qpJ7Hrv1nm1HQlccVbn
xZoBoX9UYNasRNyzj8ocnpWfGL99EKh84xKXTN661K+vBTFPi/vyn5HttPaL2wxulFC438iAmMOk
qkBlNHcIVWqOEb5O/pC+KW7z1cUrWjylcrD+3LHMLXfkDfxzomqUDM/lbvEZSiM5WvCBr4vPYNms
DIayTY7LRSmw5ieCGgHLVVUPaVQlwl3DJW02AHoMv17FU/uZsLE/JrVhwsAzyWtT1mxTUlqul2Gm
csiclo3aGWXrnZwSAila8K0GuP5RIZK6xtegj0U8TifD72EadL7/SRFdLZjw4ArhsDakGoK8b4u7
n2X21iUj28DAMR+6BxXEg8LvT78RWzqKInJimAKFcJCjy0b7jpVG1lLL/GT1rrUbu9japgB9zpgr
1rqk+HtE6q9zNycnV1aXOtHTbjQ7q9v4bYysI+6R1XK1Vb+rJi7wJ4zjufLy8QxCoR8oEKuiCcw/
C8QOf0DGt19HWJtwQtpK7LD9R1NXjoemTP40tp2UKNiX2sOhrZyLMLL8kPjcO059f3QrqvHCzcNc
tscJxee7KjFXDaznVeNzDQistdzTV5eosxHU0BcS7bFuK46qLQKH49LA2ClOzaT60NUICokuWY2c
AtZDguZ9LpK7doCEQ8XDa+52a7AVq2HE1FNNb11ubpyptV6SzKa30eKr1PwGVhPoBNI9iJEXZ4Uq
mVEL3aOos/idwNC+dLSzXgya3rOGjZepYO6Zyvi1N8htuV7N+8uAu/357pSTVdVr58nIqaHEeKVk
ms5wTBUMs8m6IfDjrOHkvOmCFlt7tkEmljl9aFqdiWDgbG1abX5Rqlkb84Is5wVZDMyJXF2n4TIX
+yz0iWrvWsU/M4oQT81UGSA3Q4QD3DEzMCr71VmMe0ESJJJShNxT+2WMY6xJsCKUS7ZV7Bs30yTq
oVO5c4SkbwL5mfuBkQ/QOl+ICbyigEcK+CByDJlFy2dZPoGJVyRTZXtluWkf3KL9ZfkxWduM1ZE5
wxVZOf4Z8vpTGmV+M3I63pLmsPz80iCCUq1qp6kkKFOgCpdIXYiSYrA3rQfWksOt5tJUdXPJkQ29
403xXjhJe+mxpHBITWmVB4UazKdXuv2NONV6cmAEriq3Xi9T7iTNZ0MgPp0DLEWOh+IByq2QTd0j
IKtk6UDqDCTKtcK7Qss8W491lR1Rz9A76aIowgRb5rcqB68jydKfSGwyAt04gEEzYUV5AY/cGQ1A
XpbMr6Xd5VdWj1dP96fMpck/jeFDTCT3KoCmVXvBTiN//p8OAAH1NdMj6S82km5LRrxIYFuQ7fI4
4V1B2bsiBJlSqJNQ5NVvNi/YpdGo2HtgrI2MZb0uc63tjeeyRqDQLMjFdGm61rNPwXpzvCaAPQ6x
09y+pjqZ70yYAU2EuCxalX/5t2A8oDTWgXuTfKc4mbg9vrc8zQ5w+MEXgf0ZdVxVm0Eg2Y5NIj8M
aWm/ZQaQhd4pnjmvRkBjxNlCOr9bF6C6rXKiRgexE19Elp/pdVrk9tFplAqhkCK+U8SZCq9PPmzo
966/3mC/yralE4MOVOf2iwGKym4ZVmNenBsLnkHsw4jMvHrtoj5HWPRjffs755n2SdvyRr3iMKHo
KySiKx9C2HXlB8gpgahkekgcIHR83gCQKDMvH7cuzkY68Mg3rR/CMhK9A5l23JW+kyK46rOzS4aI
TUrel6kpN3CAcuTzpA5FbgoUPA4axM87gmrfPdDjvkayaIsog5UXxmXNHzT3jL1VTkimYhKcIVl3
+y71smsMx/rAh/I+zh/4D8g5VDDvzZSRQ+WZp3hyhuvSECrHK7CBa+F506ER3TZzUNYwNAcT5W9z
vwgB4+sdbPDyTSbJh0qle8kzf3jt5MbHtrAdTRIHy/HPNXLuizo/LKNOZemFoCQHuXdeO32rrdYK
wUPvDhTUqntX9jxYLhSNbAO77Og1pbOyFuqkrFVu96cx5wMcMjTLEIRHOKjwyiPbLauDduptz4zy
A2IfK65d/n0kRhFaPumOoqvVudF9gIcyrXqWsSft6J/e37m+bM2gHVlYK5ffoRs0RfVUJsfYmClC
vY2oX5uQa9aY7ko72bQvjZqEFHypYnbiLTeN16mWfGfWvrhxRbe0Bxxej6l7ZcVETlYBfDmvrPEz
K6wHijXlAURLVLggcGyx04zMRwjDycl2otWRGrH5LqRwYRtnxQmuBXImS0LWfkZllPmifXodKFO5
I7pfBCIuHokjx7Eb6IjHzkFU5p/m77BydbfHyUHGHkHSPqJ0rL6ZMv2xdLwu+aeDbK+nBFpktlpc
YitoB40NFLIxWHWJ9/xCfGzt86MPBCDqO2nsoKqc7b7WviPy5AyArke2IUQUbZeV59ZNTqQATo4Y
z55CsugCKxHuLHy00PH6V2WxAdWxDOul7BN/XRNLfx0C+TzkCeURUyfXAX5k2vV5AHLya2yRNJJN
8afHyBRMQLZA1XGvCWH5VlpOvrOSorto4olQNErAIZf5OiGgBIwzhLr0SEKHD7ikebD0cmbkwYwh
oYqeKbbaB3N2dNphhf12fGe6tFbF1FeH1hvG9/SW1Ul/97uRrZ0ckX7BkdMoO8s8EmpAcTmG+2iA
uKDNCsYpdEaRfG6XaqeqgT94IxwEOKaHNuoLwErAiabT6zVyxWB+pR65JdZquVPq+YW0TFAvSntX
2knGwTmel2cGCR2uuymwOma9oCoxPQwqDvwp9Q7GbDMZLZIEslQlOljGWUvatSJwrYYk/3O5TNwn
JOG6nT37wyAUN5ciAoJWXoiCUIggsbuTJA5ZY7GfSeXAkZkmIJWaAxvD4mrizn6Zqt6PVA+nqcks
68XLbD/qexCZa9qtMoHTyEL6qR24VUnPKrawQikcZh/Wb99OPws90It2U74jvam3w4RDsG2wVJHo
jhx3gtyA5TxMkS1zqnmXnEzHATwyI0/agWQS7JpvdgyENRna5GIo2oPlaX/CioJWs8HVuR+9OPpv
vUJZ/14tvnHkYgWx1aoxGKpe7KGQtIObYh4LUFuLcJjak5Up97w4hfUoXgxbqIsSNVar6Iu1MHkS
TlpZl1Z4AoVi7WaL89q8Fon+7tXWPXGFfPHKvF8tvdxBCUMo7E2nqWtPYnb2e1fg8WXjtFrc/gUA
WOYsghCU+FHNQZ/KVM1B+CYP7KzD5pM2ZTj5rNlMvJ521ErUFTiAXjUVrJJ2InJduTFgJLLqZiQJ
2nHOY1CD/wfA2y7HXTefgzUcwa3XQoNrOQdLWnUnJGXkPFSWFa8GR/zG/zhseqaHk2eZ5dYobXPX
F4N/oYJB/6NujMgT2DCDZdKQZYByoPusNfLT8r/X9TiG0k4IbCBgXEqX8li2DLEgfKqlQUH2DXY/
vatIS45t5bFt5zb5Gm9z9c5OivpAhdJHmwh5lDgjTsA6mq2TFE2geo7gWV9mGyJq9qiMrgi6vsu3
3pjVW90ZEJRXaXyE1du9duCdGxrQWZy9+MXELpLgp6FVmm0GTtkDYYiwK+2nJxL2c3IhCFS2+XfH
pOMqU1ytciBFASlwTuaFXb0tPQEL463vsF+S1LZWOGqStT8ftj5+9tyhkK/nkBznZdM4p04UPcKP
hudtJ5UhWbupYcTgpU5j3/zoZxpJXBVdZI7WmgLUBEW15Wzd1/bdzhHpGKqGr4lF3PdxXpKkrH+a
3P7hiSp5MSfqRl4lCRSiRX7VrlWutI79H24fJCVqYNu2ierCdOoDboLNtfTAEIlkO+bnxdRxpPCi
FkjRCjKK2bFl6Ri4+JWh4SlI/LJyOBW05wdDTmAeuSQSVOnXymCX0vbJzpl4HlHHBIMfBYm+fDg2
D3mV7lQN3gY4wu0K6Fv9ofV1iTXUQ+ZEBJn8s6Y1AmjOf53u9dUDaHTLjeLZqRppCDNHBJQz0M6s
fpszgEoso8dhIvzmd2kK6MxA/QtHk9fapKiqC5NyswzLHFZXp6vu4CT5tqM+v+oY9a4Q32M/FdgW
MgXCR5XjIVUO8GfnVe0+b3o7SpFm9Px7r5WZIQ7r4puvLASbgdUeBrvgj9yJmwi4khXmeB6INyLo
42e82kwKElO+wBnn9Agld63bXOwlMDymw1k4h2mOfzAummP1FRmZRgEF0O68GI6cWvY+NzkPpqaC
jEIyVPV6yFCMHsCnf6C9j3xOKOn55YFQApBWo1A4ash3h2TEmVn5cb1fDuLarhu8fsO0GhKQzl3C
PqVT3SE27r/ElJcbVSN/BNyrEvE0hD8HBxJL2TRYm3409RXQRrAYsV+WLM6QnU5RK3kZOhBBBoae
GBEfRjkGoAtm6zQFBiRHO/ngvDwCkBgeZR/X5841kJTdKv6hcqsMNRw8cEAL9u5e/dRR+1zDBTIy
q787M1meEZCqfTi6phyN2zQHdCnyaHAETkhZnSO4XQod2BjQMBT709/Ls12a5VE7Pm4dDX7+8ils
z/+sbMh6ScvajzIj+39OLYmyUynjdeA0k7FF7Kt7AlxGlRgjA/1nHoo5Oiws7/cySkCIrwc6nJvM
TsIaClnrr1Vf2VW1t7LmMx3AphkzELkqFKy7Vix2r6izNjj06gyT+9W0zHkpXRRT+TuVgV4lnWwj
bUP+rLGvFzb7mU+NBb171q3bIYG7JDgP/cwpo9acV0KpPESJ7DmuPW/xUHO3DrrRH57EgT6oqT8t
TmLjxdCDVqQ7WTPIBnPvz9W/9y23NKrsv25ZLiTMLwJpV+4Z4lhj6HV6iBbbpU8HectBhFhGRTnl
ETddMzsggDZsUudtKKBdF9CigvZKWv8WdXYdS4S807KAa+7WxlurTFw0B/YYBwU6Wl42Vy9Ppwju
dnFSQtCtxzOI0y/WwNBCCaeYIZawdMdT47BuP7gZCAGs0keEAc2tYJYKF1szQ92hCLA49g0ne9Tx
uFqsF+UM+QPiOivSODAue1jvbd5CNpu71holwe0X4MwQql/AkX6Kb7SSCTIwcQE6+mzvV0Xy9Ztc
0v8ZxiZpH7qWK/8/U8sPLHf8/fmE59hefdeMoJboHBDhzzZ4X17SIisQKZnnLKb1pnFkETiOye+w
uV8qWVcfFUL4676trS1RfgkXDbQqiN06Tqu/gUecBxB/lI8E5S23LaqQbIvatR8KVQQAs0v2o+zq
Q0MT/j6MNcqd2ak6kD7ZdMzrN8wqjes0uixAnnj2wzN01CifvPMEcRChBh2xLCPtDseTxukEYs1C
DUlQRhkq0PZH0Q/NrWH9fvlkyAZTEPOR8b6wzPZNEBjf8yf2wQFBhDLttoq40KdUIDrNWEIK9USv
eyS2Ud+6lt7iltpv4P3Jndmz2fnJ04AysAW+YA5dgmeG02i7fMXJPBQd3RTAZNbOTI9pC4StJff3
y2hp7ASGkl2S4g98gdpwyFBTZvnmOmNIEciB6TPhgK6ABOS288uccQRbchtxaO+X0fPx4Njj9wXK
/K+g5nLF4e7ZrN0VHvocbMYSt+emciUMv5aCujeP/rMXwLkJmTbL8zJltLFcVZOEwFOfehuRmMbO
d8HvqPBqh4nd9O8izXfZ8JvaPXm1q6Hb00JOq2VYEXCINfWgMz9fhcFWrkDdcLaWZzQBQRI46WN5
XNg8nHFYSCbkSbNcAzmU5bOD9tkxnqzmblq1eXLrTdH6YAAZOd/XsydHoL6zlb3fQn6Kx0co6rzC
zqhvkkLQp5EJQ+2pFPuQmMfUBqvb8JIxQEXNQ9yo+iCRF39ZGjpjdlnc/zNPLXKyHcFB8AJFo+ga
us08+rqMFoYGogrqfwkc7QYoQndaiB3LHaLyaKhdRE4qv0PwSIpmJTI7hqNETPPIGpRt73z7SvLR
vrbazSNp099IQ9arwtTFC7iueuXjEPrqLXNt2uxcHFBgLlbAhQYwASb8fXtGAagnDYSXOsczn0iL
bwMJPeUflilXLi3obySTXtySDB/jCP+GSLdfe1aOcuaUDGewvMDsy6zyg5WdvxK9Ux9Mo3deG1RV
oJFv6awAiSRToVsysVkQINsz8mtiOaGPrNAQ+VzWGnvFeNbCKFFde4wPUhTTfplbmibO6jNUmEZC
68jOgYArk8EalTDyzjGqj4/cHq48yceVl/Bhb4/0xwg1+0crW7VH1NOGLAz8rb7ZpfhKA0E42eDo
dLB/2OCCZBNisctYtz0kSEhlb0o4DudMNjF2BlDzIPk6bZbh3wvCAWqGL+IHR9XMFVNjfl0M0KUp
tRMCTg+QnJWAjgdzv4in5FQPujyUpr1KwBu89naij31j7paR3+IYVP9D2Hktx60k7faJEAFvbtt7
Nj3FGwQpA+9dAU9/Fqp1Rmb+GN0gALT2ltgEqjI/l3FXUcbxIAaVvzcjDzpVPoeKpexRGLQrYi3C
pYjyeFj8ajHlmdthMKj0ktlCMxYb2v6xVTL/UCOu8CetOUlg+YYuD920ipQ+XwQo0JZeUkWf0B8Q
FU7+AqSX7pJ4aLbWbI0dzCAV923Y72qEiOw9Gmif4bXVLmuFf0kdwhnkocmSdBMGarG44SpNb2ya
MOofBoiW1f91VlSMq1Qioe0gU8ts5UWeum2r/BmgYsa50V27yjXwXLQ8nMRGW8cLTb02IoD4DWxn
P5pK/EBKzWuod0gt5qt5WsI1mkBN5ivh6N+9rh83UVSZJzdx1KXvwnCOjvPeOHX5YNSBeaqhLZal
Bd5y69GrzPE3Wtv3CCpLhbEumr6QlS0ha3uvTcVjoobxxigaZ+doifs6T5wpJGI239fm+4N6JibD
vMgvvDfsZlV2o7WSeH5ogwj/ZD4qu9rL768y/c9aKPbP71l+u22PIyBX63YZFOJHQKDo3cDAxz0h
MO5tBzf4dd0u8WH5pARW+lYDhVsXo59u5RYjL1Py2xaWNxrLMvb7N3NAzu7WFC45IrUUzewpsBXn
2vTImSq4l4++M75ZbF0PVmMYByXny5H/gaXNXXz0nDX5Ka1rjF1eVe0TMMNnYkLvasbKfzheB9te
evGlhHa9c21sTBZBfMvI6bNLPiTnIbONb/OJYla3k3G+M5jROVdL89vIiRJYFqRo8iXstHapBXFw
tKT2IAnPKEWd+8nuiqd4ZOzvzLmTU+accmyvC2P+U3qWgYSWcB3yP4pC0VLf9tmi54iJQHH2dmqG
+9Y1MWtqbQUw2Jf3dtamqwF877nPaR2RwPjvRaFjthTqj5bupERhhOpPefVKB6GW6U3HOBDjtVNH
jXi3vv9M6vrOi3X3WSipvzWrytqm+MYtdWqeMQDfMX+nuNcJKX9O3I4lQk9fAzIbLrab5Isur92n
31yFPzMDfs8I0GQC0G8hAURLMhGJgZiW4zqUq39H6OR9q5Vd24oNITL+Vh3bdItY1z0zlib5eZaF
WNkbhR9mpnYQ5yPAHKYHeZXVk7FL6wl1pOm7q7jy0JjPEHxocVA8YR+RAF48CRJM2kcVs7wH+jg+
JB08ielr9ZvmWZ8Qpco3lf7Ga1wimBTsgSJoqm+d1/0wtNZ61fzks8lVnBJjf28kwC1KV4tjr0bT
0Xd6b0NvIu71IFEJ5ivtNysIX1KnTdajXfj1WvdVcUxtLVvVRqOhEc00NoH+AQnm+M7MWpIE2UHp
UW31UQ3bB2sEqPZbdLGbskxfQe+LVdQSj2KpfX3vRk59L++Vhf7DM0L1iBD2EiJyfBznLjnQUoUs
yRnfJCIcUCM2jG2emOFZnrFd8Qz/ee/2aWARUVYC0wqrGzfw5ON7Hn+NTd17syZRYA7kNjTPacoR
PhyCRiygKtMZkVa3wXw2KsbPM3lvTBPyBbExnFKLvrNPHhsq8afa1/pFAOt8lJdNptYb6rZirdGL
Akf3L3k04jHTiuBdnlHrK19+O0vEi9N+iWbRdzAfZCdKFhM6NCd31vJe6hb/mEZj/Zkc4xC9Q4ib
aluqgewGNvKv0JOgrszcyfTuYGxKp32MFa1/VBvXOloR9QTetgXEsLWOvRaZ+1BSpsnrXpnhXcO+
sNry54LOWevx4N4lDdMYtcY9esxb0RZ9QFiTn3+GRQhhJ8T7KNF5RQCVqeIrieVMc4AUu7Zjsm6m
WY2MFP9xyDQUN/GUfW36BVxl9q5Cx65soPSjUA39URjJg2L7yrPdNytlMoLzTSI5uEW/VBD6EYJH
y1WPyLL6RNH2lnAXwGLeTkIaoZNiYEwNdSUvU7rau+r1f68E8pv7bSHgm7WJttc0zXMIH2HgD4be
35KGrMkgtRd2/3BrExGK65DHEQsQe4JXBMr3xgNaivXu/SbXSsoJwwCCAbT9gI7/OTNLBFd+9HoT
Q1WpkaxctU83ivUDf2t6kEx2Z5ZwjLRa6xjNJDOqidAMBvXnWci9IFQTVFpSlSdQ5YRWEa3dqVDf
AWwWLQOtvqLHqpYBM67v2j51jppZL9vE9RYKc77y5VRMKOzYbYRl7OzQNACfOITw/ydfDxwUdV6A
xmbkdRlKaCkbyZ6di5MUTxhiVM+6HZ+ldgJMc1VkUXqtsAvQzPn9UQSgPU48J5O4Q7SsRye5L6fB
hR7Iw1kA2O6KTLNXBCpmV3ko+/SHZbr9flAIMwjzrNwldoxwr3VA+wf1pVaK4BSmWrAqS2JZYL77
TdEm4SqwWuXoJOWLKuaB2l5jvGSJshusvHoYFG8griTxFlbNU2NppXqn6Jp/6uo6XAE/eZjM/+NE
/z/2DGN+x349KS4TLeb0GqboofrEHPB3IsUQWmEdlmNBRLlxjcMRMa6l6WxUTAgIKiO+KyYnWjrA
2/yGrWbXzKSbPBiF1dwNKX4XI+hxCDrd5ZeUTmLwNpvR1uhqe4+31VqUmq1sYoq0A/gnGJ6YLnUT
rW/ga0gjtO9KsnZ2lTtN19zohi0zUJSVlHf8upRQSDM1/xoIoZl/hnO4DoEcDkkfNvgEkwT+66Wp
hNW2ShI6xy5Dr1RMQN80I31EAQXvjwoR8BYllLWI7T5hT3SCHWSOQ15dVT/dymfPEN9j1SRVNtCC
nW1X6lNUGU8JmhIfO/DYUBtBF2BS1Jr8imwxv0aVxviHJHqvU5YmeUt+yOwszC/8RyEs0opwPN3e
9m5Z7qUyripUbPQIMo7tvAOQaB9sRjqUdZ2pX4s+cPYBpo1V0jFFkDBhIH879cu1Ibx8Vc+dfD2j
emm7QM82XuUde+7yCYN71f3cO/y6RaLzK0UbZGMOC5mxPpQXU6/tk1nrJ6OsDs2Q73MvYczC3Pv8
OiiqtTEVp0jWMQ2NtBQFIi3u8O9GzoA4ztE/WyJuk3NlhV+y0qt5n6efB9TIqLQE1ujODqo1FjFm
kMwINPwhP42hDo+xrQcYXdtFxGi2YGnU5H20VohMprbv9ahL3sIUOraulY9RMDjUrLeIQacfStBu
g/lk5I4yFO0lG50RwFXPrlYQLWHUy0s6/4ISxIurW5ej2t1dOtugitkVkyoaADdW2V+3rCm/jwBo
7vsCMDvzeR1qXQPCJWgPfj6KPrG8TNVDrnndSQLQlRm5d2PDJmuFAz9dbPg716mqha593LrBbkpw
yGaqd+sVHa/CdCB5mYDicF3HR5PI4Bcx9VgxbLSSyaQbr3ZL0v7/XiZIyvljnXAoLR02NxYLwpPZ
tv9OglTrqG4dNxg2HlDJLtPqjbD94MuUuAagvrDJLAsYsNuWz4najEdCZJp7tajTlZ0JxiN3SnOk
ZWmO7XxWTjpjk/OYZXu+dNFPeQTZjCu1I1kbT1P2mSVR/VY+ZegA3gJRVlu1z3ySABPlnHtGt6KY
gYWq7V0FBbCo/MC/j0bMrHRo0QPjTUpmq3oPAbT3fvIxyoSkYd3O5D0x34vne4Q3ZQsjMduVXVXR
pXBJPKxBLnnm21fm/vnvilOd9p3wk69lbiWrDnYd20g2ntEQxasOkdvXh78+VjFdrbsCfLcuS2uX
+y6gBHzKhaKqWrdsLU+pZk4ESFb1Jzj5Nmyjq2Km4xdMOVsxeeaHHZv+wrUN7yGDmQDYFNauw4sn
5StKEnWrPAubjbyUh1LDv0Jy5g3/TWzNPUlJYATaIqZyFQc9Ex4y0KAxjDyEIj9fvoQKf03YV/nk
x++GV4ZHJQr1qxF/1WOk98g2v3d5QoyXsCm4wbSvZRIzAqAGoR90DE8NypYlM9NmPTE7v+3RXuWt
nq7pKL+lnencuab7o0+H8a1uMJLxeC0i8EmY2b7fj2xvh3ww+r1iNpzpkbEA5HcXbgHnagPnEqET
fapZ2rMURt5V2Ga/w/zH9AjhnaUwIJrVAVIn4Lo4yub78kreL8p9PjlAU30JmhQklMlaI56Cuacp
qgzVGsJ4H1x65/SDtZb/TjVk4Y14J5COM/DRT6v7dlbr62aZ7Q03V1fy0g3cpd9X+bbuEN33Faqh
tYrdY9d1BA/If1rsNcO6VTp9GbdOdhmtUOzTQwGMuZSgdV5SIIyJ+lRjVcGh7Iakcvo2c+1YCeUh
nRdGSwz2P95pAuh+3/p5pTWsk7prMKxeM4ge/CuDs53cQtN6xF6UvMou893kkGXeY86SdDRD+4er
NNthphr9PPrUplx9HgIFqeQwjIemWcveiAp0J0DA7mS7lDbVj2kiGxbQLr+vZzmAD1l+73piYc8Y
t6GYK72L7YvB8DFqzZCxmlZTk9Q06NfCHMVVj2r96uB6urbq0Xcz7eSVEuXI7QUptRNWhdxTT2mH
L1pYNINtp2P0nHdS51tp2srd7Tz1jH+kJclS6FepxPfFxFDTUGmrTdXin/DXrG2na7A0lbW+VW1d
4INCcwa3/5l03e1kvqMOJEUMVSXYIn9+XkfNq6htsYidABKz7ZJ+YUt17FBAO5a+cFaxwezENh2+
y1K419JnPVab5zEUL/UAUfagjeJJktCJXQfYksjm+8cK/3f5QyVIZhoT7z3HIFOImOE/ewYjYEyv
ofjNQRstbZ/0xvgwdslamzU8dR8PO2BCTIyzAEXVx5e4pRqskmzl21n1JSijL0HSfBFjEXzOJ0HJ
Cliner2S8jh4KlCFrEAcJAxtC0CKlHDG1ovBFCfFqx4UP2uOgpL/Tp/Dw5GdE7lbqc7WyCNqBQqZ
B8s3yl2lqdOu7QS9cm4Svke0QmAa43ukt8kiF7NNjb8LTJPvv+wIaOgdd06hcYvX0NJWeWBkT9MQ
bka17HYTU4tfCuV73EXj2+RaV0gFiIzKDB7JLuvR1EJhNtYryxbTQ/3B2NfNmG4geIxdgJPnLUmj
ZcmMlJNl99iwxrC7dCJ+17OE/BSjIrswz1osHhXxGLOMWzYgnvhAqGHtwYqtJ6EcgyCa8O3px0I1
jJAss4ekyDB6auqbDqW/U3t/6Y3PsYbaiz9GjR5bg4KMrXtQ4kB7gCESq45BZ6eu6f3VbQOY3EZZ
T7Y/XVUl+AD/Hd9CwYZk5dpDoVfBi1O6983ceYnhSY3T77E/qdfIstML+E54s1eOPZkneqEtvRLN
3fJX+9PkcXeM7ebk/rJB1Wo4ra3CZqCqYcVXZbS+KJVnvPbok3Z+2JZrVUz5VkDdLe2qxWY8pnA7
WVknJ7X69Brf2o+eKL8o/bDO/UxBMT0mJAOBD/06G5gfsRydSqN+RMo6zgdHNdXF/34f/nt1JKCP
SQW0z6yStAR/ve2tUzaJ6RsWjBJDfJSm6yBQRsyNYoq+BmtjZhzLPMd9LJLp3CBpOvtqUzGC0BNw
nHqrGGe5/4Zt8c0cw3FnEx5BwooJkr7I3f6UV6O6UgKjfJBn+djxFgzsLfIsV9uPG9zl1J2FN5/I
rWzq7QGby/cQF8hKZQW+N9LxAOpnrlJryFBgJPFbZmNLzHv/IUUMei10+PKwjN6aMfC2ESvcmrD+
6C1CyIVS3I3X//uLc2ds4Y9l0lGBHTTDppm05+mZf64jrTKS+aIl0famcc5Dg72c7++ZZvZI3Nx4
LS2rQ9RUPoKAZHd1F3kz/sa+moVLCLNu3VrDALGBaUue1d7QLmpVxAfRvY2qWT/1DT+VG7wpsDjb
LFasZQC3Tg5DMm3INnhTp6nYZ5NVXJQmS0+GPpx73181s2U4QdWx3ocOIhHp2BkM3aY4aB4FIzi/
qHF47MwmvFNiy8ZOhm/WbIrqIVAQtDaVOX1t4EXyOE2Xdpn3K7ckIEv+f3tEWhj+E1rBdtZ9+vpx
GC3vvsCNwVoZPdmJFT1VTvW1C2t9eSORrZHoI8qdbquUgbKWVUVpJjYinUE/9UWE/zhJqr3jEQ7I
mIB4Zc+OuyjV9LVv18Uy15z2gAfLABGjEVSEWz/EPaXSbKcKA635xy4os97+/PXqlu3a9McAzLou
U+p/g5a0HuIvFkGyjbSmOmX5KE6O7YjbWZ7F9WG0zNWvW6Wek6EUBxm8blCfi7BkONb8e5jM4EdK
yvOd7X+Tba/VGcFuYBTCrQvGI96TI9F/2GbhnP08sM89ruLROTMPxDnLu5ObkxI/c1HDLFGiVCGP
9k72ifEMZFr2vRKV1r5hOzqMNhHWmL44xXpGPiWA9cpg1UwnYXwUvrNknJ/3zU/mTj1Nx6fQiYyN
y6t0qLxcuXipoiw7BQ1SFJjrVo+9b1M4fnN0Ui7yLp5WKfPmjoIHlSTH9AE8zD4i1rGPtQlVsLBL
E0FlWDRrJ8FnyjAjbSGFjJIHdGtP3O6p7TUs1eYjLxG5FIPL6Gg/aZYtoSKPWPLKtZZ7wV1UQMxn
VVQfw9wxD9NYeP+oCGS+9V+/aaKvVaAQ+AQCjud87N9+03HmBRa2zmir6Z2ylRYFq8cQb6qDtgAN
G4/SqkoVWa/UOHbYeFDqKhNoqUKZuy5ao7yWzZM3A+xVRqIYIxrQFJrCcjZ1R8neC+jWWXXsK6Au
buVvxkBVn+GQV+PcLrSJ8SOuSVwDYBzuvMIYCBUem5c0KoGzYWO+qWSkjk3YEL4VBAd9LwurX47n
eLDf8snsNlncdauqI0RscO3x4nXDeHGIbtFnq+wZIw2PLZvNWSWP1BMC1xKBBcMmn8YWJpJhTIsO
K+oSb1x/zKavUT54P7RkuI66kX0UesAUr9SKXrBbRpAE5XCPUjLbEOvdn2EevR1Simj3vxdaZ/7+
//z9gFc5jNU0TNtjgs9fCy1UgaLjmU+2Ranpq2q2ExWxVuzjzvmI59pKHuT9uFkr4sV1GZowq1Q6
YnT2wu3RH8xdTcFrjuiuXsj3MuozRhXNxFdA6xqo+K01J6DA4v5UuhciUJKDE9bapSLC4uIkunrJ
KkKY1CTASDd/IO/JT8mF18/p+IDTQd07avnUBAFjlE3CBgcrLaHd0dePdXGwBt1/gFr9lmtu+GnY
Lk5aMWj3Xaw9DTkJfJmvHf5i34cp32HX1J+Ssfe2uTe5G1kjQ10OZkeEGhjqVvqxGLegLN0cO4K8
jE1r3ON3AFzLu70EZ8quBzhS4vxSNXp5qZOmXTZdMP7jpfL+DHqniXAMtGYy0ROHAavony9VXQgW
/0KLt2hYkks3Z1N4dWBsUhXL5O39IGnmPcgN8gnmnrr2yq9dT07YWN8Ps2KgykpjmRiw7kabQNqY
5pn9ajj4ZpQuFSsOVg3RLkdHK6gTEe3eu43W7v2xXAwwriuZnZJ4ZDqo+Vju+QKok1vxPtRgzRbz
rFaiJJs4ilTsQLNBMcmDdi8v5WFsUS4UWX91srRdFuQdr39BfiPd9XmLzenotkl0SdvUepy0iqcT
NBPSoEuBuBuGpDrQ14Fw0ue6bV583MQLhemmd1VEsr49dRQPPN6veoqhujOL5mLPcT59IApkReoV
o662l1fyPsAZG2GbdltG0NtX28VDLGbxz+zsGIr8PcqLbDcUo6dtGiNbNok2PSSV/UFJkV8kd14a
xoc30VOGgfWmfqLkMD+8Gt+DPjF8J6wc8YBC4B815pw5/dsbTD8J3qxTWxK04phET//1Bmt9g+Rm
yAlA9YfiVFbUB8KMFq7RNle9S6kTey8DtCiE5hydNgzP3nxIrS7b+45xylOg0VE23F1KkWgrVJRj
EwwkWgDqr9OpJYWusNZa5jkn2YEL1JkoaUCUBCo+wM1KbOtW4+usxbiUhmZ52c6X0Cv1UlWseq1W
rrEKsRU8yLNAy6IHYlKbpaaF17IM0pvox8XBflWncO27aI1IeBx8VvreXHZR2ZxoFUxwyoK/B0T8
VIqxXKZT8w2W3XtMHfqxrMq0LZCwiQfBNletqUPE4sJYSGeLTUAbP944/KNktYje/ev3YPBW0tgz
qMiibP3rpWQ0Grb5lCyAOCE+jp7nZdDRRJn6gfAIh73FLc4UzclHWZJib7t+9cTomGzd9DT6Ph3V
rvDjpRdhQRelu+pcbDhZkE+Yc0v3THxBRpFTrOTm5IrkPU+zcCd3KROT6v7WGOg12p8xMlHedMXb
kBF/EnTk3zm6BXfJfdyTCFaRduza2v8u/S2+k2MBTMIfkhX5z5XiJ87SxvJ9qIfJPU49mhD5RshD
X7UbLUNV/r/3I039Lz6X+XpYZi3NsBiy57jz4/5bwTCM9qRZY6QdWOTCu6S0uw0CSm/t1E67TBTV
SM6FoTy3GHwvqZIS6DNLacIyyBdx3anXkWR+gLcCiCnrrp1RgKMrbfjVr79matMv1ZYw8zGLxms/
ecUhr713rW7HK+l+47VpTW13s4MgZlj6TXtCnZq/Bj0hm4yMg4fNOrJZevNwAzFqF1G8XX+LscN6
WlkeItEW941bqQtWMWXHRjZsZ0JT2IV38ctxWhWj8WhaWf0gCsW5OIKgqyBDIpqMSbQiQ2fY94Rs
rcqqYtavOpKonaWvZlsSgTr5P3Ktto4eyDN9cO3tNLdqliWo0yIbSdFtcrO+H8exPE9pdxeSQM48
bvXZHa38wM4aMSccx/J8fxw3Vq2YX+HtyIDq2284KS+N0XqPrsNX2dQhsoPE0Lfx1GEMGcrOWxma
dxdFNI/JbONwmTOGJUH54phahqxQHfau0jfYyRBgtHXnLzvmUJyjcpp+GrusMClRRHXI0VwVdVYR
ttlGVb+2+kzVV3r/rWgisfrHEyUhyF8lzrxAEnztqGgSXYQtnjm/uL89UXWsqbWSkicnmpYoikWG
cPoryL84i9l5WYrSXvSYSwnciFN3r4TJ0205LEyipovBebSiSaE5zDIaLi3fUL9pd+ydIT8Bnt8B
iIaJly1bP9Ozs0GrgG6tzyLSSIaUrll5z4vcT1bqH9pEi7qqykqpmT6TGUs/Lhhnlm2l7UcepAgQ
YHLRFJrzQHn1ZjKH+UISSnVow7ZeBEUtzkpoPRmKMu7kj5G2CqkKIUxKl2MH08LS2bZ65m51v++I
MlPvCyd1vhGtcFFyJXsLNYZIBkrirZQmqRYyVCJLzGmtWWm71k2tfPCcDVMMSRiDrfV6dLyD4b94
SpnupqwxD3pH/vNsVZJb91h2+U5DhmXuOnvntSgU9r6vfNoOMSiJP57wH8KxRIzl7d0Usdwvms5w
YsLKpLQGmYC9HTtb4HSaIZ38P4dwqNZ8tdH6ttBNlfJhCM0mtIYWLbAd5ZSSYylxQuJAwLh0fxqW
DaT1/JRa/QNsp3fN+8+AMS33Ul1a+wkSxdY99IWSXZKq8TZhaQOgW556zINmXzu98aowVeRAZCEa
uvmyVsiHYAfF9kDiCK86prOQzAB4kvj5hstUUubTaMFLX/S0lhBlaCcBl+VBkoIwTMegaR4ZrDVt
JWkoPxPzn5/AWBbagBEwUsPfPgwFaFkfxif5Ry3ern+A+XMS/F9bGAS2apD4bgLhWn+jtzlTU2xD
qO3eU7A22g56jlvB08fUF42WtxcEzVu5wQtv8u7LNNmC8k/P085op3AbMB7qKcADfwM9/bFZDgQ7
3nf8MzbI48x9p8+C0dpNr06JrMEPqubNrOrnLCfFSY2fO3+iLfX38r2R4Jw8s4dpPXr6sBoSPdx5
GmlLfnJf5dU/vgLnv6opRpp5zP5QAe48zZ1HAv2+WARGHJq43WkzteHs9RCjZK+KQ10Z/RKpuvVC
B042C0qKjTN/mrJXrSwVlEF+qgo3RXZBilykQzYzOCHdW6P+7swGU9sId3qdel9wz9UrpkINCzFp
3vIXj+9Wub1MhYIteH5emNnx870IIgUyss5fk0nDc4Dger5o+r75nE8MFDZdORHX2nrVgTqFKjic
nKXPw/thkRoeahjpGM0bbiQdYvQjds8aKH8B5rBj6Taowe7NoogXVcdM2cyLHXOXjGO4xQ4P2I0O
ctMztngtMaHEi+wTuYJfJV6ElJPWlspja6ZNu58q/zmZsw7lQZ0zEOUZAwn/0b3OQ5P+fGBdYAWd
5tUG1Dbcv4UnDk4fpMikRBuDMhvjw3PnK+a7mkXhsjOyDOVeGWxQi3sng2+QlDwLSWO+zdlK71mt
p41iamgOZlRdHtKu+Z75yrZUOr/da93gbAfVOAivat9vkLgSK8c8S91v0aRh8iNkzcUq2PbxqqIT
GBd1m77mZMftkOEP0Kul8a8Njcb5v35senakb/zEmmb910OaOCa9tcAjEYs+OkRkuD2IKV7bJJwQ
DlqXm8JowqM86CIFIpeKRx/X5Hro8vEwGVm8knRFTsm6RCmtA1DWLbKdZtikdlZ/KUS5NGbO1MaZ
vcK1058gxJMrX8S5LtLAfnMxbQOAHoeJaqECnxNMnK4X+iyWlwf+4cVWN/xvErtRp25JT5jdCQXD
zCSyZEeKF4pFIbHscmptc4fWmcwRQf5ba/rfSXXcwxxN74bfTEspsysYfrZBhHJtpyReDprSh1Dk
fr+R116omBu/aXBEDTk0EbIY69i1cRmu3ERRyMCi6plduA3g44KlOzrJy7Kogu2kNAKZFdkxZW1W
h5papRS+eNKmMDhPtcoI0EnFvICWeTm1vnXK/Sne37Yt1y/Shap10UfIFCtmHmdfc7LplrEdH257
Iq/8dAvWyxxRbAhCg/2bCTxZweNeoqwCNFxMNgEkqeEGj6xD/sJkPM5ekqR1qLZnR1Hv4xEuc1lZ
2h+f1gU6Z8LbcWTUJHWSjnswFNtdN7FWHt2I6VkETWnaOiOtbD+R37elP/QepPChrFr95faDxJN4
R/ycscNr3SlItGxXJKa5nupmdpcMRyec6qPESSVAKg/yfoFj+9ctP8fUKUuc1J1jnIyRoHcDERiV
P3tzm/vAu0Q3bd3J+VGXqf8UaZSkWmtOh8SJPWSZ4txpHZUSIZjb2PMA8tDWgcF5HvovmDZdGR8R
drj723Yvd376pZ8PO6NElirr9QMuFSKV59LHYlpXnIqvHbXgggHA8KhlUxxIMWYAhKt191hKu3NB
Obf0wmx6lx+oWhIejMoUVwcb8smrhnFrULDxtOtIiOJZNNC7Y0ZVqW6kWyhm1iaSpUxdlTN+IJIs
uEamta1jYa9uD0MGLr4YbNBeuvdgHQmfEtu0ButOcZatFzzdKpbZ+lpNqyDJZhC3IVhzIGfHC7pd
Xe4EUau33MTWtaplg9R8Jx/mLPJGxqSUxz7BltGEaFLVac4QdYyAuElUaYHbBuK5Sf1Nb484mDFa
vRIos5cqlFBlYGlfn0u2oW+esZNvYl8TZWIo2PHUpBjXajkS5ZuZbxJQqonJoR0q3+WVmkSEbVWJ
tSyMmsiPCv14gj/qhfRLNKEKj26VTUe1S7z9GFI0W4rCUInIAiCEhYvmlBk/p/hRve8lsai3f6xR
I/Xwe/5uFCTtl47w/0QoiBsaPRLPuipUUEhwLflPiFQyzTqNOkZPamVJ9AK5zU3Z3MsPjI49SoJg
bFYGmRZTurXmsCCZ7gUK2K6ySNQrmevVTn1mr1SnJXParg+BGmAucKb0bM6j6HzMdydiJY3Xtn7B
iV6/2INtXzrre1kQ7iIzC+eD+p8zYxjVU6yS5YpPKebnR5PMsABCvAlbApSDHAcPgdBhNyE3Sw+9
CeW5v6rnWD55pY7KqkeV+6x5hSo/G1gLllEU+ltEzfVJHnTpR0m81j2S4BJR1PZ2TqImAPMuD4qE
EKNto8fWcfTMd4npSKGFNlXFouhQtsbtEwPxzKUw9OapAB9cTvOZmO/JT4Oy/JEQCnHXj3r1WDM7
RAZ1+LiaH/WxWlrBsFSU3r3K1auDEltBLhdbzF90lnK1D0bHWN6aAZRx9VbLI3jHEVPJoKbdohNJ
tfVnQV2pN9YRocNZVkW51nRnM9BXvyB6ZeiJcqmI2CJILSKLyHv4tRapY1odm9H5bXl6MG3a3W6G
AlMvwLzkaGCEXv2hx3pz+xpv36D8MsfZp+7wu5putCyPVrWXb36DpuF4211bBONL2TCQlPM4RH58
3yJaf1StZCtvOyT+L5LYp1EhG+KEo5dJIBOpmGMq8HjPpksnVb9Lztcrp3OcxulZK0mGaobCWHXS
6gzQnprE1gAAVKeh1atXrC1ydTQm1B+DbzDJMLLDG/Vht8iks57UHQ/Yhx0OtXqGVWHtk+6w19Gp
nhu9+UT5xe4d2cVTzSzHzVAriPCqWpDWHupr10qm+5vsRFH8a+NFymVog25j9a1yIfeIMRS5eifF
epFrBccgxLJAuNLAnMpErIFzhqsgj/Z2Ju8Fovv5qeicYI1Hw2Ayw///w/JMRMRlRkxtXAFvL4Wr
hm+tIH8oimklJIwB57tEjOBsbvrPzEO3U5druQTIxcAg5fCu1wgs/H+EndeS20i2Rb8IEfDmld6z
vHtBSGoJ3nt8/V2ZULR6eiLuvFAAWZJYJJDmnL3X7g6qXuGxEiPMLB7CDK6kzSIejSSFt051BeTq
99E419qBOJpp71Qje2H17FYTJnLxFzW9UX6vydMwqwhowz7XCGqLXkfFxoc2s0YiEx2qLPopJXWR
MwaPhfIXuK85xYib2/tmAss3084LBnBKmyJR9q0SbOTY9+c9BsyhQ4XjqrN75RCVrX0fAsdbO7Y3
f9bjuCySKlohnn2tIuwCXZkrdzoGd9/zoTLbir2T+piy6It9HJesDv62oo5xN2x7Z2quEHOG2Ug/
YjSbGFMJgmhQyRPbOQNkE79eIsg0LSTDI/y6k3xKIyFi2ewWs5Zcg7pUtuyR9TteBWWLWz+CXrk4
paVnOqo7sHDNHjt2dKNvVj4z4Zztspw+xA56Z4oZVk2M55amEZ6Tzn1Tuc1PZYyIb7n4FiwQGqIW
CAabI/mQeQzK+lhelpEBQJRrW8Njmg50dCfsFxOjDTNPeMhL5Zv8gCN3SHaO0qCMnyx0Kt91E9VM
OcKbtUu+obHM1LPaT9/kt0exs32qaY2QVdKUzOtde1Xj+of8PQcdEo45R8GuySttv7xDBWTOVf5P
bgbNtnLjUzhExC1G6ngwY8e5ZOZJkcsgtwn3bArLTUQEBNKhbhW2o4cAw8B5J3o1uU9UD2qtz77W
tlXu5zCgbW9ntsP0lgaxgOPbh3QINJCo9Ed9IYiu8DsX7WDcctX6iIM4+5EVzTfsZdGp0g1t18LK
lpNLXLTac81ZI6YamArac4FKRYjwjomXQZ+cHfN5ihvBs/avs5OT/gDjiPEoUvHzmE9Gpzf6PQJh
t6vGiH6n3SrP3PkIb+LgpcwqaHUFYMvGV5rjciVW9jVWvYayRvRFOMm6YE74Yn1K+kuuzWfFaIpd
nnj6qhQPbjep7KbEaZCq765N8drwWccsXYFgJDfWKDPhkamJXtGyu6wjNGmzrqbR+BGWcb/q6Ws/
ahhwVkQlrQcXdNF+bh2g2jmh9Elvees6n+pdq8zpBfvZfCjLEOpl5fRrSyzRK8HDTtlfIe27ZpVT
3OwiXQe6017+9I9YUhU3g/zYzW9JIcX3rTvUSEDVUNsVGNgKFA1mvYW4IwwKSvmdspR18UwGA/je
0wfUgnLj0j48NSp4qDLUzot5lw1fcDUN/5pk+OSJzYWsk9PBEve8o/fBKTODXdWxMo8M0C6V0Exa
QirJyvE2yQZKzKZN1JnxNBk+Nbu2N4VCwdLwcKfBtB6Xho/RKbtadUa2Vup7pkBxpUidbOQVghJX
B7I6fwE06ta+Tvm5nZzxAxI9W2xvfjG4GtdBG2Vrl0jdvWtYztVEmr8cDVGnbhcHHKlC5AXIjRhV
0CsGvDdj0NhMe8Z0rcLVUiJNMZvAfY/AYA2FCVNv6u6eUj8ur/p93J3csFG7FRRZ9eIJRWfcsWbG
JJrtTLLYz72bTOfQ6Ps9b/RBnv15/s+pC3Z9lc5qsG212UZoIh8TnxSBwDXUMxHk7WShW25Y5WQg
ouuVfNEqPf88ThUudPGzU19lu6hnWG8mY7q59foffmd7ZlJEhNauYk1v9408j9v06GMGv7ZF9Vy1
inWWMg5JqwJ3/mwHk31W8E1gIjioWWkeJ7KJuGQxAYaRMCL6zZt83gwdctIr66tyLeU0pcr0ginu
WqvWU91CrPlzHUumagtpoUBVskIfktynSEio0SseCndGaFvPNYvcof1WD75Q2LNJh0D3EE4T6SXO
X2OSVg++sHRK7hNtPJBrCqz9ft7JYl2Z6sywYiEvC3iI0OeVfLWjg3tUyya0PwpAxqOOonw2gOJn
eeE+TyxSZacS3u5ZNYA0+bkP/0psdxWNSy9M7Oq7FPjWg3qQd+Uk5a9ZAP7TqepyM4585at/v5T1
pB7JJ9V6ZrosUWH0jlNclSZFTOv3xivAKOiRde6fIsa/5zSxjiYz180kYHobNKJKJ27CXprp5wpv
ezQRERJiaYrLob/YqWO2e6s72p6XXSG7OddMsR6VOi4fIza1I4ToV5gHz0txGOpGuotHYIVN60Zr
6ZWU1kl59OeFP881FZ0ApCFHdPcOQJvuNKNvODlpDxy4Ef+fJSROugv+irScpyBu280/viU3UC9B
lZzkd5b6PQB7NqMXI27vGCz3tj1Udzlm+AHVIMfsWPGPAjw9hc6+H53qzgQYYTOx9AOAM+0wC/QO
ShAVxUWiPU2DAsM3trSTfE43q/CmevFFvogX0zsnk/WDjFBY1EhaaEAVQpRRc8ugndzKU9ep4xMc
NeQ44lUdzcydYvU9TDSNtSkNyGxgrzla1q/egA4Vi7gB+UAvk3hTyA7iGXewqJ1H481ApxOvNYUy
p55V6m5j9SolumU8L/3XWkeZD42GkcO31XjtajGsSTFwAm0zN6pvVctpUrr9YzHGq9+f0Nw8LPdF
luEKNufgW+up1aICMAfnq2zsl5q2DOwxP/Ort8bJkOXr6kczsqeXd1Qftt4W0R4SxIpOjOXO3eLA
l6dM593eAtd3nuMuIIupP4dToFyjRG3BEOj5xR6nN1myhMMx7Ka47Fb/uPi18K2e5noTVmBy5HxQ
WUT1RHl9x3ZqXEh+ui/Xsrys5YNCidmtlQ9NM/qD/DsaoWrneep+qQr5DfrUiUQRdKbdxk7M+Fj6
VriPUGO+VYwIBXqV1e+5L3VsJGWxRyYehMWRJmHmkJ+EUobnUKoAGx1meENaW8IxrsNjelGB/D3W
on8Zzej+04s8ls+WWZ8/TqdJ/ERutFvfSKOLn7lsgUEp2xodnKIZoLwEuvIWjekLlTiyLmBUxLU6
v4oc+7lkkdarjn8gE4HtemUsfeNELYIdYjMCweTokhNotpaCOlMUDORRFSrlum6DfUNc4c0sskSo
jbIfkRdtXLOrT31f8wWKlULuZu42midzucZCz6lXDuuTs+o03d5zWjzVYqYXk39pZdOmaxBHLFDd
HmHmyQ7A9QOoqpXhvZyD7BKEHkg18Xf8ut9Gfl6e+pnu8H8OsXKwDZsuuuRNutF8EM+lORXbUQjg
uuZcj9H8ntRjcrEL9+bb7ePiDetTyvreQCcp7xHP+mxRVuGgROz9mYXFp4sBkD64NEnkTa+cXHd8
rOHHXZZ/gBIba9rAe6FmbF7L1vhpQv8+BHxIe+iB1iO1EXkpjdRfQUVW5oY/c8TxREHyhNlYXFHD
QSlq+2cYVGvpf5UPnTUzIctlipJb7UFeo3IlhKSakN8E4B0SEGW/FJDZcOcnMD/x/9DXIKX572o7
5RddY9uGGNmQwIR/9I8DzyKwZDCN45zG3vfkqVeKr2bq2tuInvrSeyOoQQcag41vOIMRiT+oL7YG
S/1rwJJYiI7owQJGamMKUhU1rrpmIM3t6VB4XLYk1WRHNSivOu3CB/kUtcByp1nVJ2yc6aQMqfvQ
97D2ARR63w0RxCH+VWLLgouTFGiiig41HQsvabSwhY0gVyFd6WpH1aOtCFWr6hVsDxfmfeturIqk
XDNxym2asYSuHfpS1B9aLQ3WTqmqhC1a80Pil9/6im6pFhnxGj7tX4prh8dYDRyxqM4IhDIPatfF
v5hUOLDHA1Vpd8tfBiGoKONegd+/luWlsDA/lRx8idzfGgUgPJfOBE6J5Nmiv7PSDTIubKSYK8Ll
phe/hgNcauF3xUeC1pq5zW2G2FzPMFeaTiB8MeiPCLHVSAEhyauIiWiB87QqAofkLcGGN/O+fJiA
myn1pFzyIXuBy6C/oup76kgWuUPODrdVQkchNvDTAJAyTlQozee2hdJcTNNPd0q+5BselNLZKQD7
oJk6X5MPvRCA8ErujA3q2ns/TmpqXkCgchQWiumitcjUbY04dmtJur9TQsF1kt3SHUjVb8BsnL1r
54yhhdlt56zINhJvndFoWOfySkLjYT+5IdqWQiuupVJ/2IIyW02Nx4YpzNeuOHXoTu4r2Kgr+aoM
GjP9fJvoSnrRY5+hT9HGtayBInGHoR5CQ2zM4dPumCXYYQbqth08Z1v0qkm4AWhqbR/G+k8prC1Y
Kj+qVrQv7PCzt2qTqjIFj3oM87OV+j8gw4r0COWGJZp/LbVy4yQtHQUBJeJtQqNS6yNQ1+HdiQdl
NUKPf2oJ0N6j6CTzweWLVeq2fXITN1yB7IAwlHWkwCWqc9KThHhQAvU2JFd0X9jzdxkF7IumwsUp
ZWyVoipgEN2WNCkRCTC4cBEykivooes7r23UBT6ZaLZ28Yt+KxdZRNYyXbFGg2hEXExC9JBUNk1J
sgfyUB3sRsl3CtTklyRsmxWFdP3Bnad83fRwBMkA+gpI3BN5nNqResEMqMpbx7QlKOUb80td4x/V
DOyg8zRXR9MuuMuqyd+xmPlpjRZTuB55ay0vzhFqzefAq8gRLMzqM4dYUAxKr+FFaJLb0g0qaxwQ
uPsCS3devXzClurQWE2G5NDVzpF4DOcWDE6zA8s0reUSZ1kGUwlq6v8l0/L+q0/uAWFhLDRMXRWS
t3+Jalx9jpOJ5PjjMuKVuv1M779YYSUaPr0mhHaXTv7NJn5o+VXYjtPP0jCd7hEdjqpWPpY6ppdi
zC8xHoV90wY6AsBBZ/dIVEdfV/ZKigeUSnuOojZ6V3NRIVSxu2FW2tNSGrT1PKXReWgMFmqZQQ6R
W5orQNSKcPkaUGMU7WQE9fTBvrEDILrCIB8/orinvp82VH/Gxt7Nfv8ZEUm3kR6w1jLYdifRaye4
REmqMoWzkrvU07m2bGxO6Ts2ae3usllh75xUn7pXdRuHisLJqnQFrY1RbpcAprR+CqwhYkXhuJd4
xIgmj8K/jwqWx+s8MZ5k/UoWu5uY1MGkjKt1pek3qbUYHAimEzeg5XZ/0bVHQJWqI8h0E8yOoVDP
IJTP3Cber0nuf7y69lkiuA1ac27lUKqFgAIbGf1sNbHKBarNenG+qB5AV/WnKhx6uUO2sqrMd7VT
7G0Q1v5ypECfvo+5ZW8NYYhDxH3qxVmo8LzZ4TvXAOmid/3NsacuHWwoDOa7YBh3sgalZ6VQ/2wr
kT6aOUp+i2v9vAwYVlampzRU8pOvstqBTbAx5pz6dtkXNzcJvnu8uQdQyemmstMci5TraRjeAlAH
nee9xnWVr8NasFV0x/2udQyVrMKDY+TpEEIkXkGOprGZGVdDYcnF5Rv9mHAnYxtfDdX8i86jdRwh
5K173UNQhABiRYkyfVzeIsBYjRK5IKlVSdXv5ESsoA2nC/xGyFiG5pakzx419Hqiun1Q4mK6U13Z
/qkQWSFqGEa4c1IjpaBaFOf6t3JskoWjOwD7TI3UXEGu2HtQLW+p8B6xJ1mZQQe2gVrGnwdZxyh0
+u9YDLWTLkfesS9EvWBQ/sftbvxLlIngnP4TehgVVRA39b9dHIAoFN1S83RvzNDvveZrJpGQcLN6
uMW+lsxvXI6ce3PxoBSsIc3RLK8m6sxzRSVylxVj9dx4o0p7uzG2BoFIrDlslGUZfD9VocYpdGR6
4UVAeQhW2/s5/qmdAvHpJuNDciWvdqWKr5IEmOjSunwR5gxYQcIKWqeNNkQV4e0SCRtTG4Md+/wf
OkLn36oLliEIvzQdcRA0dNUSYpR/rAMp3PeEQSXhIbArfVf6enBnen6VS66/zyD8GK8qH9GJxuR2
IOphOzjonirPnF6m4qGPspBByO7p1vOTVRaHKyaoYb2UPpRe/8spJvuaEygemtRF1ppHKuEEjaZh
vI/wWr6kY3aQgxpwNoNGp+iSG9y7KyBSbPlgsz3JoyTABSqPsEDTe03VA2ayPXqmR8rwPySOPRBM
djUvN6zXnBvwmvLgedBEnTL/8oKpXQagyi6/pPxLLqDEmSUiqnJs6hvFmSCGqIH3No79i4yJGwfv
nCJfYO5PkeJLx7UvdtkQrB+hfJWHYeizjZbZoA8MX9GXdUs7kdZXV1p4kCuYfEY3RxwXdUoz6HW6
mLzVns39Oopf3aYuCLUGLilrkBZ2z/VgRfpZr6pkZRFI6e+KENq9fGjGWX9jD7bLuvZcq3CszDQz
dw4LwKtcqciHhObmKnfhvkr0dzq63qkix9y0lOEal0GwapPkR1KlGR0cwN6yk7zUwFHViRZa+p5M
Vfia9qa5L8lZPAwOWVeLCh+0qr8I3E0zANidkr5omH186CMT9D4urBW6YvUWp1P9Am9nn3hN/NzI
DVDcKze5KZJxFXAiziZRfxjG2p0CXwFed+kdlyMfqw2zwJlV8Lwzumnah8PAHBX4W3ZI8yu+kvxS
Unle85FVn3WibKGPZjsCXqEPiGFJ7i2MArrncmktezAobMNzmKpHf+4BPuWJhuwx6h+yThkOxDL6
B6znD2AQiuPUJv4un9LspgyoNQJn2C+9ov//jgRTKPyz/5T22pqqAv7SGZSwMKmmGLf+cUvOjaOY
RKuT79pFkSDGsmaE5b/z+sA7yweXOQ648N/nJgX6yGm/UcT8LntmSuKmt2yMvkeh7dxRBKLEds0E
2r79PSdl5ylXZuViGRDYzMbEOuKmWb1yK9BwRZ9sWqS+gA7cnqyL6lmabSrDZWDgqi2UCOhSHmh3
S7AoNLGuNSL/YWDp9piR4CiFUVjA/W2R7SNw5vCRLRPNXwLV3wvUV3ZMb6bBHlsXG5c8ovKii9Nl
a2433cZtfHpuIEjIceNKJSDstVBnSv2JBbYGAgrvkU6a/lhrzk4z9Pqb1QYNnBgvfbTsLjxYWLbs
HNmVrHXI+rOpmy43kwFrSjShqgHp1qCYJuRNyNMYqp5mURr4+0y+G3FmqxQCZU3r79d+v3F6xEnM
yDdaEKHEqqGYaEPPboge3m3ap3GYhnXomv4tRBFznfWAfYBXh0QkSDFt23kwmGdh7DZZa37oBHFJ
gn0Xmm+2cFd2uNw2ek49txB++6rLcDPX/Tf+5sdAu3yF9sff2aLpkOd9egmU8Vdh+e6jPQWXMZyS
teTpyIdMLXSw3H2+nxuBnldB7dtBSFdTC6mzWjG2e7tNV1XRkF4J4vg3L1v3OnNjp1gmJmztS7Ew
IyZ0tfB2Ol/bBig0aQWKxg10p3OINjtyrOFaCYEHhVEg426xCvRmOBbULF86pSPnSTHerakp6GUg
mEmqGiSnSzyIkj02VTZcFNe8LWw7uCaf+K20h0lh/9fBUDzCVIvenDRElJ5Ou+UvBhG1ClFovLrQ
sY5kOR48jDXXoPy+3PNMQe1K8dp+P/bO9Ko55Ey2irIbESBvMFR50IEduz9TiRSrPHrD3AniK3L3
xUptRpP4UOqRLML5M3fzX41NfGQ2FQr8KmEt8iYPvcrYKCtHeJF1+335jy3iaZFpJkTPZyXzVRPY
zyhX4lNK4OiqRpvS1NoAn8YZsAnmv5Q8L5PNlLnaevkHdOH0mdBUPCSlAqcZxUTo+uNBj/poSwm1
3ofEaW3xbU5Q3oJkI0VTk9/Fj0pcbWiKYkJMMUQmpoD2UrrHah/cYhcgtpCYvClVUB3z1EwuYxTs
5RsEpNmva3MUqYk0SWfDpM1ByrbO3sHIKjK1/n5gentBgAMQgVX5sXdVaoMzC8LZC6OX3GPQVQgd
eFw8KEP/WdRF9qg5bnWywE3vBponRLgXNkp12jeBNWbvRQe8HMWfR/Ne/1z8s2ELmNIY9JUlI561
WAnX/ZRpBACN5g1Agnmz2vz3Q6mj/83WQxc3Z3Kg2wXNJvlsrtWfQd6Q98B+7IyVT8Ua72q3PMud
ZNU6NBVDL/gpq0cpZoWNRttp71VK/q4YpLFbPibNXk3bJ/mgpvNfEAqqM1MnGD4/ave2OUR84HNz
6eChvgBHAc3tq9lenjql5RyIkptwv5eC9GTme7lkqb6Wj8gdWQtUanZJUtScdmER/GgVxkvl5MWK
DFP3sEh5iy6oX+t3adbPZucZ826wJaG+fAfTEYoEJG1Sw7Uc/2uWY/J20BoL+1U02lt5Wo7o8Rd7
JcVso9mNZR1v47YrGbo64xWqBgGUOPz8ZAjZ/2OYtWnF7uU8g9LbELSJ7gwE0123IEyAqtXhtXRc
QIR8lyoUyK4tz8svNk3GXdp50orwL0vLl7MwaeGgxvNb0VX7JCjNUyOpbpQbo7VcY8kHV6y22kxT
T/2yPER6KZdm8bOfYnk28WBB06EFEaKNbD7ZLqVkhIX1hRaOEEz7e+yV2Gel/yNJbNSvIrcKBNBW
rgEl+gCs8s804bK3uCSPkcqFUXihyX3eDW996/+qkNhepyCzSQhBByA/5yKKdpY+Oy/BFCTnMhS9
57iTLulDQLftI/XwHwlzv123PwlDA5OfFFzidcDgnoreJzPpMzTKexqE5t2Ovf7sdAm1zIS1Yc+G
/ewHxlFqPpVSfVeLqn5D/EmsbEOeMUBnX8nftLp6NaOhodAGHSzJGxAj4M4ZuMcNVAK4syHn277L
IsL7VPug2kW17x3NeY1ATOu5r77ETW3dart/R3TxOVD2pNuFET2Jph9JAjwi1M09cgv91SlhSWMC
HY8Db7Hp+hwyUWifozL46lty8ORDpc0GmBeLf4wBmhBgrViTVGs961VUPsODlkOVWhOTWhZdR5xf
GF4NpyY9uk6sazONAKfFMK6Ih04JmsuYPbZ6k1ECYGnUiGmnsqPsGnCbr6YacnaaGnAvNEQ7UlPl
JeZagYr7PoDn2gG1KDeyxilFP/LBa5PvZpc3J9gFRG+grl2KrbLi6pYrCrohiSrEjEkNlpU75T1O
aU6LpYSsQOqRO2+Wy64X/JCO1F3p1DcVvT8WbEKBAIiVDor9A9lOiEUMVjoeHtcXcs2jWxtpzxJg
WPTc5NDyp5PHdCBdyLVdlJfMiZyVLBKrvosGaiIqJDYc9MygvwLcxhSJSdGWR8EA6tcrGWD9Jtc2
acm+Rgp3wXdR1lT6nznWsARW25tmNsOGgrl9SbJuAG5TeTRP+KjtuK9WaOVq8oiYU5GPbAKtq8jQ
68NHta4AbP99pNaGdlimqhnYxgrl94uM/vrTiAu8+gOYTo1ddDqgaMh/uBpRx53dfSvTGMLPNA70
3bLo5HAL3+KsnzeI+0ljyatoHTJDa8jtEB3TyDa7ydvZhPn9TucBHr1BIDw8aGYQPZOH4e2ciTtq
0LQHKT5Sc+gQ8vbzM2OvzKzQHIXycmqp5o3mCbfgrBvv1M2qPZuskDB64oDEHuEUBllxmohUZ47v
jMcgRKtcVy92R4WM9aI8ieova1b/KqjoXCQvGs21fbE1d2+TsnBdVnuz9ov7v6T+i3BL0mEr9jHL
yFvNrk+5qYuWwAuvVapraGg/Kq0Zf1TzfZha5y9wLNSGxgkRskxO0bSmPNPaY91uRo+yqJ05gN4h
0IwbedrR4j4sI9VgrhRHQxSXOeS/iwWEPRyFle7NIDz+1liYAl0iUsa0uih2bT9ZZgXciQFr6uhs
1qFbXnojdp6ytlie93LX4T2PH7oGrFl+fiD81oNu569FEVr3qs6/49Fk5nCK5qEL+i+1ie03FxX7
1m9UDSFHl5yi4TiOpFA5vuM81cQdI+hBzz6B/FQYEF7syM6Q9KDJBXNcrOkvul8k16/CeN4Obla8
qNgOHowieauFkw2bOgss23z1WcXtapvVj5QZRwSPHsjCIlJJiXvetxIdFgsC2xOl1Z/KSd9YGEuu
UtIFU0WsaLH7y9PIixEHtVPNGg0gbRTE76EaaXvTM5z9mAbGW1fWp7EviWIa2Y1LdBv7JhecPqrr
pVdSw7+FfewfuzEBrEvjdcWyq9mMRA+fQW8yzrQIdHmFc3NSrkHWvXsjyABGGHC84tqWl3+gR8Vq
KgfrJLOqcLuMZ0P8iHwVUVn3wCjKQrp+pfEDLy4m27Uc35sRtbRNP+w2FUSPpmGY3akQ/+zoY+/t
jBjNSlg/HTf49MPcI1HCsx+TLH+2hKSROejfP2VOqn+N56i+jOS5oHi1nPv891ExqL+f+3MUhCGz
c979/rnCT8qrEfKlGEa+d6gbnnqM5rcZMMAGqV31bmn9exdlyUpl0rjC/OpOik07OGib/APHh2rv
c6V8hElKCGdWvKuo63Zjz95xnH7wbHeVUs3amt5pJNgHGsgsgFN+mTVb1GAnNfNRyhqnyYnik6dy
VO+DWlup5WtMcOzZTcqacSV7kXdE5VOZ8307JxuhNM9EaqPhEESKwOrydVKW4pbHljRmumBHg3uL
gTQ+jj25fvJIPheK52bxnDyK3WAXhL62QmnCxmgkcy4Y3UwIT2jt6xUhsYmxsceAPHnhz0BED9aH
bdAO3TMG5WRsQEOHJ5ARaBbVzN24U19zO84EOVde+NyljE7LGD1BP6fd3T9nmd0/G9X4Vav2dAnD
rn9Wzc7ek39gr+WLIORRiSqkJlQDq6sgxKxhzx9G4vff6cY78Kd1/dY2fXfuu17b1oVnrtNS0/ad
OTcbo1abhywF/e3nk8mFPJmnhK7a3vTH9N47CYG/LhJ8nIv02FIPD7UePRrOgHh1iI1NL/CwSvph
pl70aef3QRutZ0CB0y6YdX7FxDKfdTCwZztV31Sz3w5KOJ3+YDf0sNc2Y6fVh9mqUUdAYGC7Xq/j
KDGIj9Z/1UIGOdUwQxjOAcyis7vMtMLCyLS/VQWaQR/OI5CWdNVVuEjUxmebEjfEaVMF3sjRXj50
Vgnz2aeUNLW7Zd9a0rT7vYEr1J5sBCf6cpnsTqlIGFgmChTmm9mMFqNH2LeMGLQbfwvjY3Eeh+BE
C5c5SkV0+R0KFP+/5UJhHbhlkrw60JetTtia5pVsH8xxUX+EA62/wHKdV8wfq7TqApzuIzFe7hSS
dGiuzIhOvMXG6EDXwN0qhRqskzwFMmtA7DvWSgMEObWekfNZz/XsP6kKPMJa+ybxUZQyqlXkBcEh
FFZl+Vxq1tkKa0V+N6hYrxOzacXwYpMYKWI/5xwOGf9NsgERZp01UV5qKS8NOJDR/Y537qonKQqx
tKLco4sZdpagsI3Ahk9Wn26sUXE+PFhVuyE3nYNKQOFrnol8Kb6dOdfhQLcGHI1YeSlY4r5pjNo7
okubkz+7yp2VOdOTwgVcXVmUlUyZbcElVKH9pVQ2m4q3bhX8CfrkNvfSrZWVUVvYwQN8Z96MnUBV
yRLkzoyemLpenaGsPql6aNAuoIwp5BTByRLalHDaa6FXv5R2q2zUSIDr6NMvXa/ZKe7irLX0AFio
p26tCWTjjBbnmx81j7E76L+6iP5IZ9vIXhPEJfqE31ArP9tU7z75CH1i3+3iYVC5AMUwkIa2S63d
IEpQGrg0s/9OL0vdVag7FxCDErHdnJwqvCR67LwSLrWlRhQdO3oDO61nt5fVvfJYE/BHxqERnxW3
owZDaO0uNcJi6xK/txfewr6Mpi+YLXD1kkY/RVg2T1xnKAY1puyiaPMP2tcsVIy+eycLpPGpGySD
o16g19C4h6qzkojACsGvVrAAqQ1yLZVI6Y5oKHVokJTJIBwZlyYbD2yUNkXgHQOr1X/+50EYOhd/
gC+hKGI3qWXt1cupvcASjU4wp75s/gtUmF375Ld+e4NJCEmv6rFvshrEk9+cSp3fj8Zq8zHb6YGl
Rfoj81hJhwqDWhiEYPsB0I2hQBwO2AdmcRSK5+SRfC4I4F+oSslN23uEfOOU+cTxeXKEO9qyrpXi
8yuW7UNHbNZTkhYPYaP117gAICmnG81QhahwuEyGOz9k1ruNTQMpemA9uxXaD2suhi8SHe6ul4Jc
AYOdumSFr9h4Phtd429cot2OXorqsI992KLCoTckaKKonFJCsHZjx8A+dVp6rmss3+jqjHc8rApD
AnT0uDeePCOLLrLkwDfubbvQcl8GG4Gfr0dQgg2YBHReZwqZwz92Rk1BAJttlj2I8XRXlV3zw2zN
lYyTsDrzs+1s7w1mw8/O0simysdpI3UzGjS8O7jSvZumy09Hff59tLvxzZsJM+G+wQzlInaRkPTJ
8zZJ5szHqEDhIW+j1p3mY21rM96T/sXirkNqACpUsZrsic2vfcpcpGJNrgdfuvVuGK9DoCefhBom
B2cK9Z3cMvN06cXpZ2WWyaFgB7KOfD862n9Jp0NKLs3FcOaTEtr5sYbJfDeI8qZSqKSfngJiBMn4
tcHkuxlU9VcfacNjEqkEJQXUpxlsyEW2E4qy4miWR0GEOkTWLkTjhEZvS/opvZlf+dhGZ5KRiien
t5WjLJwS/Ef4K9iMk5OE+QEoGIXLoMAp4eXzsvV0W70klgvPkFymwqh3j8sUH2qucWCzgHCY6hop
2PSoye7BHscWm2HtWXQl5UdZeGTaakn5UzI5Gwg6h7GGBKGL5jng68attYvp19ahqNwn2Q8PddpG
xHWU6yIaQkDhWXeWR4Vut4fWmsE1Ij9Ww0PJ3f+CPsydhDKL6mle45sEFymg/UYat2S7BCOYlMk8
9moT7JrBj3aZOnhkCeAxHdrQPWdR5EDbKNPvUbH2Icx/NwlUZco0hovXjMXdG4rs9wuqwwVpVjSQ
O22TGBNGH1X4p6IWvY7Y1sY5Pb00nE863SmyxTog6s0BdH3xq7DLfx2QZnuIPUUkD2dgiDNlfDDr
irw21042nqpCoMqYVq59jc8Gha+m5/O1ZdS91+JB843yXGNIDEwXVRPW/L3cc8xOOOz03iJMVMTo
SC1M4BK7ZxGsJ2GbOailGtevM1I2p5svvykjNgFsiFP2ytpJG1RE1uK5uKvNlaxgEcrRniszDFdD
zpLwUZ1UZx3EX4tPxQKVvgJul58blutsgFdSmlXKQAcHnOwmgylCCC51qdkybvLBhzd2a0rSxdj0
7wI1HjdGg2HSIbpg8e/1XDSn5VY1Etynbhv/w2MlCyyWPyJMMrXuCDFw3toDcb6y9lFH5v8Rdl7L
jWtJFv0iRMCbV3orUpTXC6KMCjjw3n39LByquzpuz8S8IACSJbFEEDiZuffa/VHYSGbvzQ+We0MB
kguIr+J7T2qmBSiVQDGQRkDfbwzDZwEoazvN3RP5LANscUli5eQYbncJwhogOdSusoaBB3JXXAcc
nSsVddb7mEWvYZArD6IkLDTNknco7d7TVEbTfgyVeJNSR35aGtEKTVFsc8t0twFV/aGkD7uQzSC5
KZl3oxaOYQsQyrTM3Lh/M5ziWHOnfMXmxSKq1GJiLIv8KC+GLnwCPYmTT02EJreqcNxTFlzkmVJo
qYUEJRnv32GZpugE0ansLP3Uz2meLJUhraMX34EY4bQoFONBV/gl/uyPEvqAQSPFujg1+kuX1+oi
QjmxdJV2XA1NQy8F1faKS0/x2ej+JtVnzqC8sDr2HJXqdfQ6PJ12c52m/dvUn0VOMOx9QYVfx1nI
AS28/mitEqu4KKp2HznhTpLt3UzP1gOEij3LlPB1fryb6qWOxQZRjUtmWtdwQdOV+3MtI+Eli0Jk
P1ws+MOmG98CZ5sRabpK655SUJhX2+jNP35rL/xQj36PCUo1g7f8XAHwW93fNb3q5cS46cKy0noi
a5tOYjLHsBaITKJEIdyXZUWu042XYaXmYG9EL4oXrVTaU8HMYenn1huYaO+m4ByHamv+BAz2z50y
P+aos9BvO1+kuS7MEoczrUlzBRJN/60M2c8cK+u7bkU547WxeTL1qVxDEm+PmY8sOIWCBPcbeApk
r23G/5pMLPN7L5gfE/Oz/3xd2ns7bpYvESuvje9E/rUQPhmrZR++2BljEgOb0EcOvCFUCZBLHQ2U
yiCI86qPlk94MFbG4BSlSrexbBZSg6dT9JXUnA6BFcSwWNYuZC517X0moXZPsEIWmdScUfvFKvyz
rEad4pXQX9bK/qWvsndjVqgS1T3skc+j0ZoPoxI6pCjKJd3J4QZry1345RD9EhYIjrrwvxDgv88H
hpsUZ+SY6XPpMxatrcLe6dFASZ236c6OKZXCcBZ6aPoPXaEJEoIuLcL4kYxU66NEU4Zf1qtuTWwX
m4SqpgieS619aTHr/pgwWC5EnoUXmbkn0/eqOYev9sdL1+ZzTs+cd0vdf4/w+o6PDn8pvh0/9IT/
3cNMSogPW1Z64dEyqmjVjTB5lMFsFp2b+XCC3PLx7vbqAjgsszCTqYB3LoSGuWeWac7OSpaB56RU
jm1Ovt+SButLh8YJbacb3fKW0i9IsTSSFENkSvjHZzh+MWLxLcAnv2+lu7XygYGlXDO/aY5AHJ8T
UzBY9UCwObOAONO0F7VNqmenjcp9l+Gmp6XzUPZdQfHO7b0SmX505zGtPDRgmDm1ZS5l+kOn+vU9
FSKqdcqaLPfWY1xusqZGfipfIp9AQ+oyK03eZY6KUvf2rkZrv5KCJLWBgxjQ5zhqHa6J3nu2esoA
p3WVkxyeY1RJ+N7c6FQURwnc6VoDWLxpiI08TFxU/A5WCRRU2blifXAl2mM62iOCuaCl72Eggl4j
Jh63VnIUo1FBrktKFMVuGIEgavcUbvZRa1QyIvFT3POWZehy4lT2Ue7x8ecLJUO3rPi+US6mztCO
ZVf/a5csFjIYkHMMnZ8d0lTvzjCvmzVeNOV5DGveXeLnv7V8Wuht97t3HPPVaYMbPvLpA+svrsyo
SW8apJxN0mnRaXLTDrlI2a2HuVuRGql2dJCFLrr5sEWRvRhL2EryhKGTTZoXSWfyzCFMGkyPz/xN
sXWmqegjRMoNUs8NDmdfjXCS/jgQqr4ImD2xjmmebBH5+7pv3TXZJ8ankd9Q3dEzMpQPHK976e6R
G9vxIc7ombeVh56VBpeqS/bVHMceZPmtII3sVhOMJH8zKDD1VnjKSn6aiuqnmypF2ewp3aOs040h
rLZl3zPnsllxZHWtnjOhManGyIE+gbI2s6MCFjnTa6UXxk5LPGvt0QlGr9j9icZtgxg4QJKT3gQI
2w99YJplFb621ztSDtx8L2PIzbl/FXv2BT/qXso35EZV8n6ZFoHYNpWx+55hTshcOpqF+6qGLgxR
yDvHnaqvSSjyb5btAXFoG+s9FOXnqPfBV6Mhp2qL8XOgR7DWqvbChcy4N40tw4ajpBvNUhloOXWa
RYrnfJeFAUbFWeSPGR/KaYzoCkgBwL8PKaD8XdLq47LyGvsUdhmOJX1QXnK/P7sD0Y9DGD1LUuV8
RAxz9Owm2f5+b8sS56OjU7nPReWtJOGzmlgDuSUsnIJeGEg4qlrEyOkxrKavdp62WXEEB3y25fRI
AXLuAGuB2JRowNzfJDmFRmKMYiNfKzd8GPu+iooHq6KpmCF1oBPpDtfa0vYmzUaEbRzFVjZe69qu
VmloY2WJy4dqvoqrQC0ewrK/FtrkoAHNok3uEv7A/fSXib8VHOK83K5aGlyAFZzVEN/ftfzdozM1
cyEWUeBU/fl+TQ0SQ7vC80nxQniA6uZfgyNb3XrcW1doIgSJkw5Z9JbvfXZmSEQG4zep7vGasj2V
wylxEA3NYVhibkuJ4aToQX2Ba+o8xCh12shNr12jpsfOsdtFXLEy1AMj+2DARxOT2xUiiV3n1OXZ
KFjf8rFF68CpgF7PyA5JuROhRuXUx3P0GAMV+eWgtUDDUkcLKg+ZRur7os8XGqmwa4TgNZ1rGGYk
V6rbhHvy1ZkIAW1rtHCeW28hUUVr3VUKcHI4NYSqCkAO2jvtYGd//9vgLFPu6zBGeOGBApos7tzs
rkrUD+u/e2Md9dcAfMt6JLLbI2TmW2sahw+ok8gZSHIYBQl6VlY8LqrNeSYtqnJhm21+pTLvHmjJ
oVEuy5BgGaHmm7Jvpm3m+PE6ThttVapt+hlgJvECemmwxipIQ51zmzAFskJVIXZO9VMnFP/osupc
mt3Y0BovT0kasKoLgGE1rvKe9MYvK2cxbKVXKYctDCbISe9NnCr4p0Tv73qA7sdMh9I8zns4UGYR
GMJOeSifkC+Bb9PsWUGFx37e+/vs3Na8/4D769rpFYORR58gqB99mLSLIQrDfU5Tb2kJPoqo7yjq
qFfbnYWrAuxVziw4L7yFBMmao70hizW4BWreP303NgdGzp5zJQy+ffiPWygPKcVNr+LmSwQl65i6
fzc7ot+HmhD4MEUwpOAZ26RJfje2S2+ZamBiCcuN/NZjQgn2modNv+vyfoehJ7pDEZJOffJoVxHe
3dD76IP6zzCHeJrt1Uq66bfmmT0UyOa799qM+Vvcj2DQ535ax/DkzWoiIHp8IEW5MMeAHAENLUoM
wBaPj9tuZYRwb3KuC/q1+HBJFKYTQFmRTus6cqat3ar1rppbdp3Rkcvjtq/NRORXOLm/+t4ez51R
n+QnyzC32rTMw5aV3qF/lQ+qWbbWaoCEABqzq0c/mq99Ks7R2B09X6RfQToc+YanAH2bY8yHdmfV
oXFFZx2ae64xxVtZla/wbAjspf3zWqaP8n0PBbmtXYWiXwtu8oNzoQZfegB5THH1lc108BAVVgZe
jxtEM9KZDGdeg+XFzrvWIGKa+8TI90MWaulRicLiSUFLvsjmGXsWJwSfBAxRs3MsgmxVO5jN5W9W
I1rULnMwxRPDqzGyeo6jG13WL7UnDMyee8Z+QoHM2iw6B27WPpe9ttemQnvk6/48kJR1mNycCmq+
+xdlKLAdsciQFxaR2I99pzDpk1d2TSfNuUp6fW/PerPedKCKdfyvnvzW099CXdhnF/EXbnDea9qi
ZqxCgcMihqCMmuEpt4Y/0vY5LzHTxhle0NB025EJDVQtHfH1fOcNlTY6TjUCY8Yt2soSQ7Ydgd0+
hmayl/cweYSLARLmpJ8dv4P55ozByrLoNMZu/FMFOfbHTZg8oy1bEA55rSLffTDLtEaR59Ury2PZ
6DaqwN/MvDkcrPQXni5Cpeqfgj7R/QUDuQ4U7wye//sFwF4ZaA/m/h8vUrRNnCTN//1T/vUC+T6g
oMORcMMj5XZ06ukUwxWplI/BJKww0MJZ7q1OT2aL2nN+PLK1ZJ0ambGPith8a4khlq/HEgaMqkzy
LUPhZjnkurYeHc17HCBzyTNSiKn+vvERDLvvkb1ROs514pDb9P2r8mNSFdqmiCVOsUPKqTfa2tEU
gmU3FPETjVn5sSsWqSaKQnCBPJxUJmZ4akjtG9ILVh8Si+b5xqBXD2HmGLQITJreRncatcC/L+6g
x47brEi/D1NY2rDPidkRvkN+hCrQqLjBUreH7gOfyptow+HLNMCe+bRKMTzEq7hkMQU+4BPahnGE
moNnxOImWWo5oG9X+FTD6EIzK/XeOtU6w3Wofmut86ZiQH3xGvJYkBnSJuHLeAG3Ni1jC73NkAhx
KIEXLcvWzW6WZ5E9MTjxKUSoeAz9ut7yx7CubRxjrob0KU/nsuJv70yfWtjtfK85ySXBveZzbL7P
DhQitYEcV5jNq9EOxaGcYddUwfVDM1FkyZGSURr+I9VLcESvFa9lGoLrEP4K6WQytWLdkR96bg1+
UOwRu5YJUmiQ2qdo+ZPwVe5R6gffe1TcrP4xPs+5HcqEjDdE4jvJQnfqi2Wjm/VvvUOC65V59gq8
HiNY8alKGgSK6+6MFygCJJTMs2bSfrZlDXerLd2r3NSeu5LrB9fo80uqTYdgyJpFPdCdkwt+R8FE
g2zjJ0Ht4CfkszbFgmKhw28mAA+xcT9XJtqoWJPMNzH561HhNKFAqg/CTZOLOXTuMo7a4kfaDCt7
nnL4LPgWjhmpzwF5kRsbHRF0v3x9t1ObA/+TROlyOImjuknLmO71rNpqbE/dy0OLaeBSaQ1CT4bi
SZpJVc8OCM5Im9XoBtTfEPYPvgVo4b7CsgtxIJn6+9AivuR+dxCq8kOJ4tnayRtWRmhYST6TXA2a
/mjJiL2JcogD3DqmXPEPUZS1S3nlzgm1WMWWuP+C0NN/uYzvzrLq8svpI5+IunaxepC3cTZHLJNy
7VTABsTpIwi0zCZrX1Bk7cVEzrg60Jm9vykfsUk80BmV711Nw+4IUv0/D5OcBqNCAk5QhOIzCxA8
KNEUfu/l3pm7UPfIhLNcpSRVXywPrldvFdm+gXZKWjB9MRMFQVQq4TXWC4VewfTuTXp9k+vt3Irs
Jd80xMJ4BYzO+X+CAmgg/rd50jVcB/WOjWvKdqx/RDbUHXKwIRP+/q5OivMihyU4QYzr0uaAQDLc
mLUTMQJIjG2QpvHVsJ3fMsZUrUWyUSeskvIwTdSH3mziBw/hyFquvCUduneiYh1MhP4W6vAzNYv+
ICuAQqN6Jwc3w5JId0JvgVn3bRMycSSefDaVd5p4HGgUn2OsyY+ToSxlaW62XvpU1es6CIG5AP5n
BoGqt+nC6tGu7+pe7AXgmbggHWqD85gWb3NoTJc4TDzcqxiW7y4jmmIlAr3lmgKDFlsw7PVwyHf3
858sT3sxNjgc2prsFcXHdZE5ORjYJP7WQhZqyiCcAqlL5tn/7H3CGz1392mQAay3iXr3Z0YVFZFO
kscxTAJUdi7ndK6lJrP2WdYtavOHq5r4CCJ917sD8t/c2RYNvtoOUI9mAK3Xtb7YVVxNrlNMRBsE
vQStwPSKRs2++Ur4Dr+2OsmNj4b2vkeaTr2+i+zzPiLhaYh6FoJOv3bgIDhIqnwI9A3JMTNNbopL
sfACMSehFhnMBv+Pj6D+Ck1MLNoiTfegfNKrLYpqbWtCW8LYyM+d05f7Wk/Ok9LkZ59vbruiVUsv
Ap3oMpP5bpUou5Ouv7fwtmnJNlTu97FWV8TamuamdzHD1j/AcnqUR383toEYBrVymV9IV2dionkL
ys2sXjWm+WwpEx7A3j1rti9uEynxN11TDtKjUOvbvLGaS89yGoVsG+90q/IuhaF7l6yM0otrEKBl
Rpd7A6KLhnKZjIxUYz8hhG7SnvDLbXWPdaOXWsGmmHSHDl8H9UtK1nE8l6u6wD3IjJ7TMMvwP0mS
WkDrcK3KcQKxLuSdc3bAcXfQTSQqFNS+mvagrkh6MzesfsKnTAEhl/k2tbJ5ikozu6aFkz5b4GEt
xf92PrkuccFqXeCCy8pPqeTNzOl+JEXd8rnEfNGIUVG8544W6W8bhabeZO574BlIoR01XNROqj0I
DbZMgTos8yp351Dc4XlvH6R0fmRABg6oM9by0K+Edj8chPFO7JR1U1yur07uvPCx1LukRGCmNVn4
3tvY4YoHPFDcW6z2Cx5Q/BKR6LBhoaIsUBJ5TC1mGlyrCK57ifHp2g7fkQYYV1IHW0lVsVEVZEq+
MMax34FzHa5y0xhVBQcwDIEVErnHzR+/Oj07vnIhK15vFpnLjTPvpW5acx0BArREU+e/BYZmHEOH
qY9pwbjiDkFFOpP7yhw3x9BdZI8g6Vx/pVpQGg24UusUJeExxcd6wcb+MrbRNYDN9lNTYGnnA4kl
WU0vO3Hf/KS7YiehIeJQvDSdnS9aJwSEV2ukhs3dDnRa9fV+V8GbNwYQljWr+QAVY5Q/a33hoKTZ
EttWnlFiDARdsOfNj+WMqpZ0VwsIQGY/RwyV578vZpoUbz3tP17/9wWWnQPMntvnQ7tSUgdDf+GV
lybF8MWa4zWfl6oV9K2ZiuDsQDd1yyZ3vIPhWfB1gMqYEW5IcjOUa2BY3aGJ5kC/sFROeg8YDZtU
sVQRrD/4CKjOSdCMS7nWSkS2o56wt3GRVru8qVGWzAYwZP8tRPJfaMPcRerDu4jdvNvKi48Yit8w
nVJkrwvanc2Xrv4Evx//RtEID42hydOIwnBZDv6jWdbRR1q/yfWUQbjPpgryZNeOIXKjot002kyD
UvFHpCrgJ/n3byJoZx12g11h6r8chGP7vzeoMkL/oaL+jgZFvehxHu2rsq53kVrS2BL8v5qWwXVv
mHhbZ2hKVCWP6JnGfZ2nGIdLqx1PTBjhK5UWUD5S/QZiKoZyQltpn4ahMri6JhFfI5NEVjUvHvDN
b+AqoULHzPLIOkg5xw124m0FU7Mw3+QPMClerMWY1vo+xZSE/Gx9/0DdkbELZudFxvrseE8x0RXo
T5no7C328gL9M7032e5lqEQzsTf1U6zNIQEhqunWiJ6yOU5cNXwcBpn6KPeydFIf5waUQg8U6vhE
k6HCTwWCsoA4II/TNIvWjoVuRv70P0Nu9fCAyECig8GUM/RaIKcZ4je5zuo6tCyNiWp4ximpddIf
DEf7HSR9tqSrSw8k8asvz8I8HI1J9XC/XfWBHbEqEGRekhKxQjKDLaIv55uH+ThKD8eUKiQOTUiw
DEV9akgd3jBoyo+EkIRnRaM37unQHMtEwBcKzx3xijcL7OUtmYwj/soeQ2OLr7sHOMc1MkHU6xlv
Dp/lKUIvsmDNZr41Iy1l22G6L+32GVkVNAirn5VqhiczQL3qm4a7TifTe6YNiu4Gk/FO72DTTXg/
Vo6RxAcJPioBak4FuY6KmRbPfZK+CZ3qVulzZpmEI5rGztCUPzFn69NYwny14VFvGy97mSowpWU5
0kgp4nQPu5GILxWzM5gA8d7gtBztrH8OJmW8eCKc6QGCkbmmbKbBGTbGfEivd98qZHb3EyGa5gRZ
c67Uu9bdFha4z9BjsD/mensIgXc/Ej7zh3ChhYshoF+ZRXZpCyBdxgCIM6JhdHVFNezKAroSPJjg
eP9EEsNhFOyaay8ivfbuBXG1jCi4Qm2XqQoJeFAj/9ggG3iKJvzZRTu82ap/aHSdZu9s4ywRj0xE
5anyyn4fd3s2kAQIliuHQvoFyO5w1pLUYMpoTCvTxhQtSUbmmIHmpKgG9KCtp8D7k7LCvNqeyHdS
CiRMr724CcVeJCZnRYyAcwiMiWuRZkZn5qb568BfGaMgduRZoWwMaIkBc3dXVzP6nchpbSotImh7
GLylWZn+UmCMZA0EPVnP1fdSY0Rrq2W7qZpc2dF3iJeG2o4EGlKj38Ug82HkwcRQ5/+way2rOSKu
1kL7LsavTKCNQWoqZ5S40wUN+IE59S91HN3HItIFI3do1tLcS0TO1S4n9VgYccV0rWvLw/37o/pc
B3ynHV4EDicAErMIkXGcUvkYsf1CvToEmBJYxthzVCMoOK7Qdn9HofWuY3h2kw/kcW7vHDG4FL+2
d1aymlvu3PuTclhXsb111jQ2sCEC20rscqfG96sDsFw8irhKnqu4LG6iU+9HStd+Gz9tOKdyPW+r
ardJrVJZxVK1KnrIe+OwIUbRXI5a015AnScHJwc3i+zYPY2IOxChNUwnmD/94Cq8EERvLicxMJGr
IOB7pe896xVKdq3sM0hknNqTy3pAjvUDGmxyL5xH+HIv0lDYVRn1dZGHH0mhjA/8a/2lSdKPoDPI
tB6MHTANfxlRyT0N9eTDCpq8J/lYMDD0vctw1c4AoGDYc6Xe5sEy6PPqkU23GIpofI9Ewl49FCtM
DeIBJpBBNsKnUgG7nsyCsEtHTV+wTl/qeRBuA4VZmp4zrMNuKLnVWyjDRFqRgtcKfZ0HvvJKCvNy
6M2Z8lNSN2YU5/PDtjqSk1HT8sTQVW/0mvyEkcjaJVf/5DqWY3x0M7NnfeL2H0YYraW88x+vMOdp
NhGpodqlnyJxFuUotJ9Nh3OMOG/nLDcEUFgwbnnCRmnR2176aSYJwCk71w5tW/SPRu42iyRvT3cV
nZm7Ffy4qWbNHvtnYQ9HKdCBbEoXDwYfWhm+esIK7e1f0TX/DXoTfb3ribLYoQWq9706FCBDSbH2
IdO/J3V1acvoxzCYw5OmUNwXSqE9F207rrVpys41F8ED8/cBx8BrojxI9nDXFNew1Fxu2P559kwl
oxI/48u6T8iEl0BfSR1K877kfVpEz3mJcjYzZ84Joy+ue3rCz5/XooYyDRvVGsK1Z8TTThJBEqV/
TR2HkDc+agaqNviINm3WASrlK9PXZi3mvWB+TO7Jx4Jq6i9AhfETA6GXGNb7yGzq4r18TC5sGOXx
yel+tgtFzo27HLur15XBIZpRuJj01JdWVO+x1kS/2yK59pZpIjBv9KM3Lz8apV9GuOEvotKSVW1Y
YEtM92YCjXplXZ1tIFqoB6Pq4QZApMFYXDm/suem1Rx6Rf60lwmmTTo1W191HLKdM3QS2GwSz39x
NG4Xajx9SrIhQnd/h04zWjbhLPcr7KBdeCgOT9qlGaDa03rqT/68caKM56JGQ3RFv3njxOIQEf91
o+51H6vUe4CHTBpWNHHFUbVkCRsdf2vfah9erN5iqDG3oE/ts9lzQS+6QIP3hmSqc9qK6BECvfxY
gxZSGcrrWW4rTcuvRgIFlGi6N6by5mHE97csoEduEdmkOzchfoii84/mKxuAH9afiZ1kfmR+KnYD
m7iMqT9FcypdaLNAKP1eu5YK9q98zoBNs+ExVZ6M3gkfbb91b603HmO7jt7zKmGcr07WKsoU8T61
E71Ixw3gMfekrKk6UT7kLC+mNsufmbRmmzDNjaPi1+NJ17DBqsp1LARSYEUzHqugf5mG4ImiC8I2
jr9zzZrzLPf+bir6sghryFoViA3k0k0wBHwF6XVxYFV91SaIAjhuP1Ci1MuouDjzKFHPURyzeM/P
YYy8UzXx6hV5ccDDgrQfV+n3jKPwUZEi1Vw4Xah8Eqa8JNQ3+t3NCSiEgWTIFUNz57DQ207Y3x6U
gqIp8913JU+TO0/Xsm37qIfTM0DZZPE3F8loSCaZCGPb+pyBD4oabiYZagEJ6zTOG4zYXDX9EgtM
3d7SSffpq9KE992BpsuMyQqJtuZkLbOHvmfFxspGWSujaT82VEbSY1HPlZE6V0Z8r60nkXa7yQCP
F8f1q4b4Z4/XmhbUPIelhf4fj2tR8tUn9rNqpzh6JtkG1oknTKLiTLjPVzZYiH9T39yCiXj/63lx
hbqwcq98o7210hMtfmMyWuw11h7rdMAG7tBGQQCdaievSTA2Nkb3RagCA0MHApVivgq8BFclG783
Azm7adheiOc17w8HvYU31NDhILZNe5eY1H5sQl708/UdsdtEq4rO602SMiPLN+5PKk3WroLA65d3
K1agdjSyB7iDztypK5xIO/v2rpkn9dyC4vOQ9ujaOXISxd8X4fQqI4bsGU1K6lJ4jp3139Ah+bCt
pr8YvQdbxdTHGoluSugecV1bzMjXITTiTa6k6aL2HTJFrahctxB/T7boZpcnGR3+pB+rvPOPZAz4
9z15aARhftRIYfefgrk3MWbwvxz0GDcWYsYWY2f6PaRkxaSvLRqRSwXH0GdlExOOzfdLeOUDyvxu
i2kLJMosKggcGOFUb9NGRqaxXL/YiavsBkXLd9agpXvEnf2ltzG5lvnIREL1tlQR3kVuPBY3pN0Y
7XIiIeT+WGUXzfG+5p1G5XcYlq9S88/JOu20hoJZHpJL1DJmHBmohMppmIf+Sd1CilfmnDCqVH5r
oD0jIvJ+Dplx3+n+tTM/FVrUIYllf/7vrwtF4X8wTSUkJXqgE2T/niroqYiJ38yyrdZVFtcnJSHI
rG59aLV2mr1rbfLAsAlIBby6S9cow8qKovyQ4u56T5JdMn/rNC92dynSUVaNqxDhwhsj5mLV1Haz
b9qiwOmdfhSKZ9EzU6t1UzkFtJ5XPY2NN0Sg1kkm3cjDiGUdWiqVpbVXnbo46I629pTOB99hjl6y
vYupA05OBHyrIcQBunB1fZFZNXkG86bVi+DgNzb39Lk+xS/sHrOQc6URDGU9EtnJKhrKe4RgYe46
F5igWbvXdDbXkwiib8CEXll4jSvMibj9lTpgFiVgg7S9eVNEB866QjPgAGcrg6FiJJ7Wj8yLKYRV
zF5O3BkfaHkXkjA6dGazctssO3ltme+bmUFZqzGy0bkh0xCZEIoOy0mZKyszDJ7FXMZVjvsHBbe7
YeKcrTTVTwAl192q6Vpn0Vq5esjGMFh6qMnhH3vpjSFOzsruQnfCW/9jD1oHCKD52Uju0fJcoRWq
d3zZjvL8M7ta2TPpY2kSMSfWggj2foZtxyt+8Cu24dztqW3zImym8sB0d1mbGMsMQ9wumic4fdWS
7NO73nlqtPwNPRomPSN4ztontPwDUBtaadOQWDD4ms0UuLceTM8qKCBfjdSVizQBcY9sEc69myjH
JiQC1x4wfc+uqtgMtmoTFifpsTLyZlylmRetIZugzPJc9PlS9PX3OLLqfGkqJtDr6anpRHmVn1Go
qcX2XtrWAyRIvzsEttV/zTu1sAa5QwqKfyp1aJMyZ65KM+5Z/46dmyaPdkARnOTjMZMKZgmMj+eM
v9iHWphYhruSIO10FMka8ney6hRVwBqr2y+/RtI+6PWvNBLkMqiF89iBjdkS2VvsjQIkYp/VxnKM
VeAvnabi+TL/TFCqPiGi/emL9HtHZAZnYnUNJrCuYc5cRzZ/7eyrtxr/tYum6dQEGVzduSfs1T50
mwy4vpsEK3NszYcG7IyB3oRdd7gEngpyrmQZmviMbw01PpllwxU7VMxuFSlFsM5I6TiwtoOyOZe5
WF2/D/0x6R7H1l/Ltp81utMxm9T1PaA2bY1s0bRTtVewusoRHlz4+kkezbqKOPO4wplBMqCn0LMn
nxxkUgE08loKo9wXdPfXpsCgPZn+0Zs3cq8xO86aSBv7PZp0umyu1/1pnPYRqpsASjtrevRtbAQr
7OnAtG3QBSYKkauTwTSU2jUBFnXZd3XN3dbINndeuSKQllQWuscCr+1y1D33TOjv9OARpLJUQTz8
1NPm2KUF65IgP5TzfQkSYbbK6eguEdcr9zcon/DyR6v0WajN4DNJP0N1oi3tIArXoQ0YcxsZ9pE0
5LH9qiI1XwVK9+CourM1YxOFwb83E4rTclEWJuiYjuAcmQhBufWdDSEPNd2MmLEnDxUJ51A/M4De
s/ZOjtyDeU9v2pesoPK8/8mIbewWIlOsNT14EqVxFJ1lQLBndMVS6PBw90llALSKrXWKgZFTPa6e
M6N9klpviq6IAYtmPPhALR8QymZL0aE7b7oSo4oV/7TRq9ymADppPtnEqLiMopjd4Yqe75BmER0B
ornHcT6S8PbGCJwD8kaY0GBKxxDK+qXUg4k2dmQfLcckJx6N74Imt1dvivf7iaMlikmlz9UeWEu8
rko1XP8FvteaFq9zlORrOYyo6DE0SmXum9n83+r4/Ot5I/fkY4Oj85hw6T0H6a50mktb+eZBziyG
eVIBTalH56HXOzm44C/IatHUy2U78cdkVdOu5LvR3KI5c8NBFcuSXY27AuCTP95X8H/X7XItD10u
PqZDfdR9e2/QxjzfbzK4Gba4HiSnQy3831PkOlzRtLf7ZayZGvunQWBrMBner7aHq2W0wnim+zCu
m3hKdiBa997kU8G0NtFHarYeQ7N69m18lhopu9tAt61nqzLe5TeFke8Psx59evaJemrLeTVFLPpS
jAX9j0qNdhWNsUsoenMbaWa29nz/CbCU+uK3BQ5Nz9d2IqELjOc3wLTYxp9IXzdjTIUzfxObNHCx
V5XDtVDp1nl+ZKyVwhAf8yvUcfoN+Sm58WfyVoR4tAc9FPWLMQ4HQHzG2i5qxuus3yCQa3W4EEH/
VOSBtktNNXvHubKQ2Yq56mZkhgf7Vu21zUiVfTMcgSQ+svrLd1ObMTWEtWYn31UYA68imXI8VXrp
LGVzHJUeZmyv2GOaWEVRRaR9WH+UwQj+menEwS5pk0fMkkmbiYdS+TmV/VdXozcZhVet68oMz+0E
yoPEa+iBc20eDdh+mlEdl8n/EHZeS3IbXbN9IkTAFNxtez+WMxzeIEhKhLcF//RnoZqfKPE/Id10
AOgZStMNlNk7c2U2YShPYjS0IjWajdD1GsNtUK8Vf8rsgCrXeV3tUJAUaxUCqGtmvaVZx8YVJ/k7
uFr4KjvlW1tClV48nt21F9pv5KiNBBnK6pWp9auEs/aUdfpne1nVY2z7huJ7QZh7/jqtqH9Uuf9V
Qe0SHDodeNn3wYM1Sy7aS4lS+jhXrrWa/cw5WCxx7yt0kuz1iw3ixDaD4EhEVLQXSTPs+ynIVgrz
UdetWBv28KT+swr9gLWPB8PQ030thuY17pxbL8yHzvXDdaRlFmsO8n6q0tizW81uWTbH68puU5ZL
lO2ySaZXdToRfnZW9iVmCLAFgV6fZmD0awXwi5Dz7dvQMjdDngRrBQN2ssvPRXiUNldc7f5DDYT1
ocBftbeKADORGLBXWRm5rXqAQTEKEPXXtVVvXWD8dL2tHTFy9gtTrXyyGgqTC4rNT5Lwp99uFHq/
+KO/4OE3vy4HsmvvB/pgJ58hpUABLzEbOuanucvz5+VMadiTBqhGGUWPAVM3jkwZHhSaSy1n1bWm
60EM9QAqli96aMsAoW609sDw7e97BEri7q3sX50ZULexjKdqExIYskHwUtTgAALjIUM/3P0p/Jqv
q18ymkutb7a5o0HrMoqncA7hbC0BMLRW3Gu7xL6oI6MU6TbxoODdLZWhYR3ucWR2t6sRhT/PBqnS
jSWNDfGV6bO6Niy+PCftzGNIFusjdZfn3OodpGr6Ioav5mmXC/CHmT1uobB3D4MfAbD34v5+1CxH
KV7FtdP24m1sxoWkSUuBMs5hqqZknxTAge/fLE28r2i5yQDpQKtAc7sGXYGoGN/Kez5i5qDSUhM8
b6anAB3VWrcL70Z/YzW6lvVIOIZ4VEfJrD1HxUx/aLluzaI8uGNu1ki1aqon9CjYkz6rJn8iMBrW
fbHVNRjDCrEN0Kh4tEvUSo2B4gVbNFR+nb52xgJk7zq2fG6zAmqhsJdgG1YNdTF8v3tMG8PeNaz0
1nXWjXAKAoTlwNT2/H53DhO8nwG9JIDz6ZJ0UrF6e79/BwTGwoMN5vCqXhip3c00tai8YIjhcF0l
EamAg0ozjqoZnWdDt2gpRiZpaW6jLIGBsRyVOfLd0WsPyZDMmGxBi9HWIJG2Epij08Zy9j26yuvd
K0vPovVj46JPaJ+WsoCqDbRujEYB4wIxUvNedhnLqcWBK4SwT4ACv7uLTs3TVrJBdsjyXltVOoa9
QEsR+C/xCJZBc8hzevdAzdJ+mWwLb6+NG35DKYXmSjHvsUh6F62fXQ/HCMnLLolI7L3K9tWa2r0a
RhpT39zvjLs2vBEgdC2aJWQ8sPeEPlXt4IPGVKNH1MMRNLrCoLqseKCDRhdHuSFDB0ukJbzhcP/H
RoN/RmfYuGKBc9fFUgVMHQh+Xox8xykSeLjxoZExfnhWK+5GwpY+2nH97qeDvnaIRgALQCtZioTH
PwY98KtkIl0jvPSEVyQtq2bMQN7uXmzyI4LWmsg+Kjs8OrLmOCI/9HPzM8QpEkxTbXoOZXArddnD
2REhe5dF18KjtSrYPV6VwMVprWDL/ApSMykgXmWYtRX4wLTpFaFmMqgXe+wVyY96UEeDlk1HUxfu
qvDrH73ozU/gjc0ru6MfNEvjy/3zkjUOmrQ/JPRcnqZAc5eunf3H1pPtj/vnppcfs0FsDuI5tgP6
QBmDkoyPywaIoZ8flBCd3Uh+GFFw33XpwPx39xa6jstqrJx4o75aTCc8VYQDXsayXY4Wm+8wTxii
zI5FivS1tS7nH2mtV1eiWBuiTGOqlR3eIkYdSE4uLvYm6WAZYNNk5HZPd21eWo8PJZ4dwBLm7d4x
dArI92yILkAoDPrttXEpe208J9W3JLCfi8DqUaGz+9XCEiRITz+Y5G5KV/QWqYsD/DndTThBPDQn
NCOQmyXm75zn8t5eghSyTmRdHmBIyYs6CqtJXqLl2rxcA2zxv3dTP1jfOy6kyEX3v8lPCQDsE1ql
qElXohTVobPAZgy0LLdZVYOjRPu6DqTmfGTW+CqKUf9h+q9tlWkvGQM8sBWap52ZvaO5ZvxRz0AU
jhdD3URIZQntTB32DYFn3YCKBvso1qFcK8YnSc0XapbrjoRUsh8zyZCi9g6ngmjkizILVn8dlb2p
HxGfI3J+VtrTOXLG19C4mwOQyKoT9Y7XQxh15rI+gGHN98LiVFkiSQMEu1SGA1LFpUVjiyF9cjKt
2EdTPW4Fvpi3utfSLWpWa09qX/8W63W/jlysP+rd1h+LVRWi+56LontLBHE7WeQ9Bm1jIyX0zbVN
x3+daCwXNCAfONnTH3oY2293X5hG5qLR4o7V+n7e6kPuv1V191pkk3PRmct3Itt5ZosYj4NB77UE
xf52qGOfJmHrHwyWWM+DSZnWbesHdSaByBzK0NubY/7tl5BEC2hcxE30DSy7fKqqFAWKblZULON3
KTL5HqY+VGDDjm9NAPqsz4YBPVVA1nAvn1MoiYQ5WN43spTXzTgEf0apvx9NpAuL9C83Urpdc15f
kKFnOysUf5SBTbxQ2PTrbqlD4seZ1xoC7G2VzNjRqvwP9Zvj8uuTKb/e9SvxhLnBrErP2GlZH29C
h+WfNsMcVS/ewpKcauLsnDFITn0Tm49gt3d3y5qXzw/OEImbVjufWC9MJ+Vzr3A2N31wU+NlnNfO
xg46woPywDyj/U1WCjql2EgZ3P9spiLWpSJ/KMdRA+jIJgFnSP4adOl0cmkbrloyeV5TCUZrTB+d
oJ8xfzjtLm3SxWpkIP8ROWCXzmG4MAkLud/w9xvb2Kb6bNwmBvlVwo4ovXppDiiuaMdrS4IGm+0k
Jv1nJugPcdMfKCRWXhGGl0Gr3Y1bEbXeg3A7qvlGptpjHbf9k98O5aZp4ekxXWDOxRG0UajMenIf
8rxJX9X1bLmea1N/hPftbmFwzaz8++hIBoR4hdn9oshJZRMSZiPcc2vkW9UJjYOSHmpp3PuieUGA
qtpU3zdBJQ/OxTCs7iyL4s0ryYD49ZL17d9P1RtTaYG/z9FJFvD9NkofLnso+CiJJ+Jtm59Vd2cg
rKZPEmp9yAYPU+HH6xh1JDNjSSHU5JZe9AbqRRvBqg6IRdXgqobZ4cW1556pkGwfS8ho98snvWhy
D1SaCvjHZNJnSSBpH/TWJ+K9gXo7mIbV4PHrVL2LTvXnu+ZUZASURPR3jZYqRxy+d0GV35qK0DAj
6MN3sr7SY1/lcqPe7bOi2mrD+a6m1srOOOBxVGLbUJA2M/G/4hNuGbb2xS5tYCNV+WO2EMx0iYap
DLDNWtU7fpU5bCaLlSXN4YCR1AYe6hBlCz3tCTIQm3LKa+qM0NKDMh+pM8p5B5/GhZF0FxXgAcwr
OtZNTixOOlln04fMpSY5YVNfhUD+oq7TaiPcqNTds2lDEtDDon5i9/+gtPaxHKfTEE36WvnKEkmT
P3HlRrT4TN3C1F14H6MPsqtElgW7iSeI3kbYdZveCMJ95vt3HzxKX4l+iZGkrsvm0RM4MgnU1lZe
ozUOMRUwWBkVWE2lVqrt6ho46T3V1+6YQKriJYpkfxzdEO5k3UQvUH6LY0kxlcc8eI2rKbgwvkUv
RmLra2EVz0L40clDIX5SR2GAx7maHkCX02hejBlaVopVwAh4M9zEfWirtltl/GGvwqmxIrLsG1vv
Q5ZZQgR87qGigvTH/Qk1OG/XXeI2F8vIHVLVvfIdAKq3i4kB26kuh1b2OQzxni6mWRiHIonl3oss
/jrkBiuD1vRK7dWQHvd00Wpa3IKZRZUqOy8GgLAUvE0c1mdnqXqrU/US+Jg938AWVSCrlCNPPSWY
KLJdM7HQYN/8taw0nTU7fGa/ZGLR2tFa3WemYAkcKDy7PgOks3kyUS7mLI5tP77qcXtybPEd1B2b
WFhp0KdltRHJ+BneR/6djf5XW6NGd7/Vfy5hGgqGwbKvUepanG3FgWj3fpV29vd/j1z4/zgXfGHb
FDjxAdtsgX6LfUJhpVG3o7Yiixe4oOX+V4s4lss05CaPqrQutHbeCbTD60BvKMKwoVV9A9VB+K2X
YAFp2t1DvoGnsrYUAe21QZID0pQ/qiUxSKnN1PW77mxMLg3Nm1M1lzznM74jObKQ6ynG34aUVXWe
voJOJ+7ezcZTZMUo36bS21Yug3O3gMYJhJxOduKzL1zebdv6kXHuNNvOcK3NeTyxzdqrHYZXWB5t
V5XmWeBI2oyoDtdqDpCCtkEF1oMOA5HxPoN7Y8ascAm4+1RAN3SlB754XDiTiH1v99jqOgDCB3++
PNQ2/jVlsFV+NDfsh/2/f2NC/91sQiyGbgrDtQzd8W1h+v/MyNCbMnUsx2pOGjWSPXpDzBFBIs6B
X85X8mQMSqHzTHBXHxMQqyPGm32YQAsZw8up0DUTITS5c6ql8VQvKQWij7NbWnXf1FlfiPSmecO3
IgleUTiWH1I/zmSawJvWjylslO8A6t/xWlePIaqNhXnNgqwQEUQMI945CfrVzPRIAUR3MdfjV00u
jOI21E+KsdqM1Lc1c4cAygNXmo7HOGwIqOmT5ymo3ItuDXs1IkvDZasqJVGEnlE9TPmM8Bx9jPRM
+6hEb23b+AeyC+p1UFnukiNLgWMOFsEACeHYEF8JWonXJja+ozCT4tVI7RQMhNU+9ZoTbpserljS
oVpOsUNcbQI9Vwiu5C1vPf0V7AUL3a+B5ejPd6hXgsNmmIznRXVE4xTdD2Nd88Tc9t3y8uoFvbSO
EtJtXpDcm7um6eJz5fnJwcEzd+ntwDkVhvliLOkBZEpb11mItbfIpYK2WxKQilKD1EMjTE1rjZv4
ZJFEaBaJzixIvQCx7DQXuipLoVRqJ1NY5jpebORKTZiPuABTMabUlKIYLGK7bFii8sr6gWHM96fP
uZ36q3kBymZ22NAJTc1dp83aU9FCjrb08WgiJt7GQAIaNu40V7q+o+HiWMF5cIKUzS2fArEw+bUw
B31/P9IX4aCiUPpJmR782m/2Oay21dCm07XJvS/gCZsrQSYS4Ag62AVXyLnfFufczDbqknox7z+C
vqFqxEV1MQH278e6H09JPv1YGlpndy71JweenfpairKzdyW5fivY35C6I8t8KXGabUbP/nav9OQk
h11N2WEpGfsIWjiFnk5ofwYVVCyvFh9ziu03TcPo6NC8uM5G++Yi8f1Dq1BOdaiHV2a5qjpnjFdy
iLaZ6fR/BiaTvjfViHskxgA/6d8beIzrQqfQD/fty5Qm8dlOZEy/hSMzBj6Gq/QAcNG4WMOkX6ZF
c+OVbogZYgGF1pUPozFzPuzYmQ8RpB9rE3W22LMGpXBd2IhgelGHmGrHfEt/C5JdaNigWmfybHsG
xwN+MngbS/1WnYre6WE5zOEttsWH8jSXHby1wZr8I1DPYSsQ0W7HctCvcZdcVcVMvZgF8SaVHvu0
v/NPKvRtak9VM2bf3Jl1EaBM9trRC7AIBG9+R9KXGipNqX9xM8fazIFun3WXcnJV5B+2pbd0N6hx
T00rNkbfHTpAQ2i74u+qZSpdSq6OP990rS4fZZiup1ED7+7Z+aWdQha6Fdqn3q0/BXjYd3Yye6fO
TeoDGFuc2dQ1kasN11HPq/0I+xe5VeITFRoS3bU4kHLZHUvCsF+GhiXXPYzGM8sjstgEpW3zqpI2
DOcB1rZzUCBk9ZJr0UcTe/5qSHvwRT2q47ZF7L8chV1YrDqtdW+R0z4L2F0PZI5bnwKvfx5Kvcfm
hJw+x1pHNknqnyJSTy6UYL0t/+XotXLNme8Tcdu93KalY3ORVMOLaoL41zDiUV62H/oS1YQxp8+G
Q7UgmJCo3F2kA4+/Oh2GxNzc9+YwOSs4dGz/qBgwqGQz3QQqbetQ4mQaKDkexFhlFyCnRwJKcHAt
N2FFLNLlpi+HhuuE/wvACbP5zoNxShYvRjvVV3VvubTaV53IkPjlxdZxYEGzPfkzWxQdupQaOagL
X02b5PJRZvDFl9R5aInbLiv9WxrUdCPi6XOFe28/2sJaydm2z54cvpBVJLEz/wFhMlznY4fyF+7B
IWHsua+PrHbIPliURKSKo9Dga8E6trRa1AuqQeoy8KfQZw3Dqisz/aFN2vSBFh9mD9W1wretiBvR
MnJW9OVOYVh/hHrXHiPN+wZgoLypvbha9Xc+SR90xeUuCSqM/SEUoSSn9aqJGL+aRqmhCFEC//tE
b+jWP8KwXEL6CKXTXYGr1BOWYy/v/y0My6UhMg1dVO8jJJhbRVAarcK5iNz5oqa/pAnw9cDDWgmE
hHhoWh379mBOB6WsISuML8+b4S1SjLrnXOmeGA62M/8UiMhGIy1iCVAYl+imOY7a57IswJAsRyrO
KUSGtSpacDtu1Li3gT1fvdBKiDVqHmrc8lu1crLq77aMPiuCoyaCK6liwSqNwYwzHZY3kZC/vux1
1r/K5jwaAzvxelzrpVYsjsBqIX9Ve0RS0wb1arVpZlCMVB4orFKofmI1c8MKFxkrG1vBRqOrT5/M
v4KkFKsZqdMK/d20q9zauxXLy1Rci9T8mtT1zq1ldcmSWj/fq21j3NlHuRTK8y7BYuA54U6X9Kxt
IzPWSjoAmhOw3mLIsdiEru0gwAObFMwftLkSurIbSgviYTmbvXoG7pC7K8Q59Foi8CE3lFokN3gv
iZymV8Bn6aZuWDQGSeOe5nzxUAhiQaCUxxslS1ZiZMTq+X84lPHl/t9bSbjYxg3TxA3oGt4/b6XE
pFhBlnbJ3BLBhabBv2tGl0+QVIZn9dK08w+NUsq6CKnQtpr+h8LEQviAccdu+JrYrvU007QNw+gU
nl2ioG5qKd8LLSPCiLHelPD6JOyEuY6qW5oR9oU8FIAqUCKadxkBam19oAjqre6ZOOiKetKesXkI
F9p1t/h2O5TUbPFmarmNVazVWkl5aNWRSbzsWngxobCEo5c1EBBCn6wPdZSQ1/BB5PlOjE1/sZch
YTQm5IRN/FlhuiO/FddaekezGJr7QJa3Fe5zDzGGAoDPYxTsqEZ8VqNcWssYSTQdtOWSMejWrkAc
u1MprENBPGpoOI+em8VraLvFjZU0dHwr1reqWGdRRL2MgYALSJ1vPbqyf22strgFbv2qztSLTtlX
q8eXMHPkqsiNYK/RcNwU7JNfioFC/L0RZOEwY5DsF5mWf43zgHAm20vfIbV/ZujyTpi4SGiMxwe/
c73PlGnzDVzf8mHyPHnsTeQd2lB8i72GvJi20vfqSC3ihvIQU41kOVVb716kv+qz5QFqCjQma7kr
YxzXYwhc0prBYMcQ8CkSAcUJCh1fayiWHCFO8WAdcI5esaS536QWbJK6TC//PiyKf97KHlwEz7WI
7XSEbiO+Nn+LCOwq09EtJ6hPYzG+T8oFilxTbApwmsDV0zWUFSLGElN7yipyrpauMe4w+2Wo9a+x
+wR40d3p6aiv0cOJW94nY0DVMkgIMxAgc8GUXtWRVyfodIjb3Cv9qUzj4qNGzKnErI6dHBgs/C/U
kF9n5HtXteujbeSfUn/8os6i7os/2qymbRjGrt9Ee2XnM8qdu4gM//2DMZzfwxN9YTp8MojVXXp7
zBv/fMgt6rlyRBN90vA2HvUxFmes8ms2uuM19kY2fTWhHqxFGNk1IL4eN+X9VI9j7RROVbHSOiQb
rfykbMuc5CyfPuVvptTkNVFI5Q6TYp98dgV5VSzkKPl6Efs40dbPVlryMFBUM60mf+mw+bOgwQWC
P1gzfYGaobdvuuN5m6CPBlJVa/Kbi2D47g8+kT1O/AIPE7iciVR3ps54LgVE5BmHG4GLUbxBqGe8
WMvRqBXVunGgcdSD81YtAYEtmgSZVcWHLEBMypoYKtEtixnPP/oY6JSAAv2lfgn04J2WGVu9Usqn
dJrDR7BRGWTWB9ySEL2wyrPtX1KZ7wlJHWVzu07YfCHp0gLvlIG5PqthbWhdOq3LAEeI58m0SEHN
SxzdH1S5r+YAMLgIA0KgetCpKzVioPkar2oASYOmWtlDeEqdPNsq+K1iFauXkA3cZojcJ6PIhvtv
ql+6/7pqVZvBvLhXIyJ7wKL5FZ2TUWjJM3rXcBcY3bxJTSrxa5tMy1WZ5TNkp2w/Wih4kD7hd5JT
drENL0MqsTbDJD/PIzTQKQSy3+etfc2LVn9uRPnq+JX4CEct3tLUIIkrZPTAzTbeVXFKCzfrQblj
pwIP5i+RHNirbq2rbWGTIghQ89vkTwY0DCjKoqMS25gEiih0yzjY12EkIluVKqTTLxZCbzUYQ8po
R6oGrp/0qolNSd7frh6r9BPI2T+VkKZoXOJkKUP++zNlLeCOv+eR8kghA/NcXXd93YZF989HasLR
w1VdnJhoLsYiJLGtQdsJI+/uzv7OqbQdoL2fp2GabiK8NIPVumd0soe7BuCvU/QtpA2bOsO8SZiJ
2+L+Wl7U0UQ6wVXWxnjtbRDjXGa0/9F5ZDM6i8QjEoF1sUTy9CvYUowmBqWIva66plWJdv33j4Ci
0j8+A5ahntABc1qW7/AR6P5vMcnAV8OynZvk4ELR2iyNlwvL0hWhq+7VokB4NZYXdaSujVSJ2T6w
T6a2pAX2R48GBTwrZxKZdlPWyTmjJqLG6TnJs43X9ONeDdQ1GrOzP84UDugabiq0duIQeehmZuJA
mOnLcEUJGVEWsvRVOKK8luH/jjwAkFHTx/uChAf0n91HzxZj6zbzsgGXT7PtCUDz9nwdCuLEsko+
DAsNVh3JLJxXqZc/0bzvtlWb23vCdsr3bl7qIF1AFWOJEKozfeW0UQ5JyrXP2BdQubTeegq88FaI
KoLpQBdjztr+ICyDzqGXf9L73v62HAz0OQ9zUGH6qIYHOXf9czWH1WNSzd/zNtMuqQ4dDTt5dnCI
59qpmrqvfy6nIf5IyBI/SKPbyYxNezDp4oVdA00NM0dljGewh2n4OsKRQ0zFsyw1t9gPDYF4zlhZ
52ZwPymFmT1Z9so2cAuo4j718NVUxuZ7MIOVm8GggZ2uT1Fshlta195/PFHOcrf8/YnCZ2mZrOYc
y3CgkjvL9P63TY1Dc6oiYGpcxuPpbjqu/JwOXtoV+45m8I79ON7cLH6ZZr9+NMvafnOGA3aJ8M22
WxPZv3Muest+K4ecVB9J4Ea1nJpmPh3CfGZVW6XHUvrd+7AIQBbQHz28m0XJ78OdXMx6mAyecEK2
+1mfmIICFHV16xU3ZcNhId+uxbepZj5wcvOxWXhNf53JRaPz19lYy48+DNvHPKFejBm32YaLz94y
WbalRv4jJEPozKg67srWci6onuZjVEQ5ZSazvhIMh5GjZmFtj9Bl8Vg4iKso1Zn0/r/ZeY9+Z5r+
YwWl9o2/fQVAekzhMOf61I1+G9SCoXC6PkcLxk78T8ge0VW9eEt4pTqaGFR8wzvEheNSeLA+hYEx
oYHU++c+w3qrgmRyo9vUrFa/TC7uhqhlviv6WL9kdURdBHcX8UiwLGnE9y25QxNBWaMTnge6tf5C
10kLE+qYGXX3tqlIgzf6q+5NSQ9BLL0tnQAMQz6VisF2Vgu1REQTuTAe9a+BpTJZIai5SCgmIZyY
YrMnPR7X/C7E6sOyJ35rbbt7IkSK8m1TJwfk5Q1RV0O7/o8h0vl9mrARiblYM13DxNNueL/d1F3l
AX+EjbZrCLjxTAQvUUBIgF2c7rPfRFrIPpn8Gm9rKI+yw6Zj+cFH5CH7KZFMvJFZNXl5vrYd1NzC
1+X27k7HlBC0mXzrbUccf12PWm03dc0xahz9pYeeuwtNKz0RJTJsBpLcjhIZF3PTi2qNAGJBuFvY
wyUy3f41HagL1HleE9HHltkhpBNAO9gtA58YaI3Zu/JHUE7r8erDvDE2kUiyfWNjqykX4nyC5f3R
LJodX3+51tqmOqqeS187y0BrPqj/Kl6QdI1QzjzeTx00OABuzyM12Gd3FhjJ3cz9A114RNvkPPhV
vvnFXVIYJnZW8pKjCUWf1RLKhlOYri0kdCCXF79mwUekEyID4cITHcr5MDBjbqLApou7TNZIq/pN
jW5xBTSpX1GKtNknBOnaURH2o5nGF8u+R9YBR1jQxKS93gvZJBZXsQmTJQ6+KxlWn/mPQTfKYy7d
72p7qN7/6yzJhEclLLD20gnNB8wKVJ+WxKCgQUYzGFP8IAcgDXbj93zFbrUJvcpZDbJI98PE8KxF
8c6PKuPDwdC9E8SH7XHG6B8jK8G+Cz8v+3Q4ngMM2xBWgEL7+wHEvkia9W2aIBCnngGsp5KPloq4
6rN0x1iXHNTPxliBY5sE9CZxjpCmplNAcu5GzTJjnp3Huso/UW19lnPWr9FxpB9yeFNbltLHZB+M
Q3rQZl1dzkURH316NVvHq6xDLdwKRzYVPaNnCa1nBPskllW/Bp6xz82qf//3Z879fR6xaVkKCh2G
yfqMRdhvxbGuwlHQjwmZDoXjbRrorCqGTsJzBY0QBgfglOK9ZpunHqQiAT+lrhdpmGyr0l48ZaaB
lY1oWVUuyxnswZZE7/cytnq3E3GzR/NzAoc9fyaPcK88ZDxiFitqmkBlI+knd4m+aiBMf8dYsMkX
1O8IwqFki/SF9DG5xhRv0bgniiK2kyufUP+obiB7yK7WP87GICxO965iMcGsKyh90G0BUK6OQjGX
z/EYG6hVtfKZ+r9BZ40Eqwy8wX0ZPc+RRwrGZN9bfnFX+AeRahXLfVJx5qx+bGfbfxgL4/SrBJE3
I/QeX3+C/0xndW76lZS0Kwi4qP9jBWB55u/fHesSut+MlKbFNKJ79j/XABJ6PlsSLTxKB/eGQaP3
tQh8b9c1BPRy6/ivsSv9I2tvtIbLu5R+JiIhg6/qTcpbzlPdpfffVD8gWQjNU5TvbCJMN+rSXFZA
YByLmjb/oMsWEMyz9E/qTWA4wyaFg7FX7/76r6t328rwj6JnHd95DCXz0PkQz9PhOSNSdDSKF/XS
ILTGZ5a7sBW5htNAPiRhdYA6Wt5/wuw8UuhN9+dvVeY0X9Im+Pzr3xiYT5FeNvk5MNvyxQ2hdjRp
OZFywz850o/B5se6pHNeYrNmH6QiYEm3PNY6ouQCkUCJaky8GM7sbDzg99s+14wD1Xb3PESFebCW
I5zZxoG9tUeODWm1ok+OTmvQjTQsP3ukbOPs6TKRuL60Z6IO3HYfeNXBaHScmrUO0FsJyKk0Qd5D
y3xUeoba8J/6PumOndONV5//txU8/mQ3LKcBuJqeae+zGL7abjB89RJpbUI21CRrNNOprN03Qijl
+W+2IVNidX0IhTV9IaEoWOnSs89MWYfa4SkgpNN4l9rwScXK6Fay6fpy+kZ0D2EAPsCXMoistWbj
3d1YUCzQLfflFi0M3ZDKL/eqO5C3klZMYASXySfLaHlU58w/dZpuf9F7IixdpgeQTr2P9INo1gwB
17b3Tp4bJ94eMXO8kUHkbIQr3wpnCGmHAgYLi+DvR1o//J9rf/s5SctIopye2qIg44AfHYp2fS9E
OU58lo5MN6UgxTqDvbowOQcqnbZ/k+4g0iv4bXvbjOPhXvSnzc2tXBbZgbBAsKGEmDzNQ9RfQXvV
a+WtNytcFpnjfC5dL9+oZlubeUdNH6hUF1N9DFSVCmH3OrDsfF0Zdn0pLSJIrZCqJOtZXQu/JlH5
2lQeGP3EZNRhr/KsxCLQ1T7z+Qbnu05kXk9oNY/S61qKM2z6hnDSEBDULfeDaX0qmGKPBTu7dTI1
f5RANUxg9iwXKTIH2xDF58Ovo7CCj9DWen/Sl/nc7rQU4u5knYiDv6eja9PMSAtteIdWpIIdBbhO
XXMjuZO5/lX20mKd7/ofoMR6FDCrPPH94y+DYBK6LV1ylEgeePgmnqazOvr1oiPIOWpee/+JX9cd
3Fk5JLcmMjettIkZ+Wsx7beuvunnJNx4Nv6Q1q82tqyQky4gu6iP9E1I8Mde7SmpYGvFO72X6qEt
y+9p7pTvfpdERyS/46aeshLf7ORxU+OltWusQmMy1R+eG6I+E5SdZum176lZ3K9XZeBtRzunxcpH
Rq3L8F35qk6ykYxsjD4dm07W5fIp0bA7lDELz1+PodWT1aWupa3bH0gnrHfaklM00IdZWUPNsmR5
wse6+ej9HB1nggpthUAq3UtQQm+uHz/NRpV9VOSh2mCLd3bD43hHDioWYdR6BGyNK2XwUy/VVFLu
8UNwWkt7RwuqYteFkwC1uNzzqS36vRsivdAKB6nfFH9LJ3hjU5BQ5l3yYfIIFTkqp/X9Xk60+VD3
dXdWkBOa4JueqvQrNUb5aATBOwKI7mZzbYMxaK9wFrCqm72VaPauXz7eytRPJDsUr6NE1J5qL5ib
FvyfQ4VSa16j0p+f73XldOAvQcnGY6MTRsItX0a4EdRjoJ6AbHTeU7pZpQohU/nXqMpvLuvlk+pA
2ULbtWXlkoQkq12BxG4DVvfnnzIV6HrhGCufnYb3bYM31d/Yhl8cYGQMGH4qe5fXbnkLRdUtqZ4u
WwVchFD0fiwHUezcD7To54F6Kxq0jWlQ6hy+ix7P/y+2RNqlLlyTylwFTd5s+fiSNcJESpiy8xld
zT7cEQTfok1IB8AnmvWe5BGmzchD6GgG7LcgVyfjtq0d76aMeBPS3RMQ4nCFj1h/jMsWbmdIdunS
HVQmC3BTiKnVDSXi8lE5Uwq/cBGNkXGpkh0dgkOR1hyaWnPWhTUOQNcXHGoZOt5x7KF86fm6buxH
w83Tn+NjbwB9gaYKCIDnG6Uww0/SJPELk6W8gEn88A2TR0y9y6pT21q5I+pvhDsA/1tGOafJvENP
xX31SxwXdMsmNLHSDXy4rzSH/QeThT0g1NQ8O2gy72d/XfcHm+QSLYCK2Zg79Ynp1Gl3rFkaAn74
AJHoJqsgyOwbslPsLVGR7TviBpa9YhqOZLtmFFchQXFalkznBalh6t3cmxMQXw6xYna6V3/baBbZ
4zhH22AM5x3BkkQMmh1bZmIW/3Tltl506cOcJGiwHfmpKKzPWdL8P67OazduJdq2X0SAsch6ZbNz
S2rl8ELIss1QzJn8+jvY3vcc4AAbhiVvy1I3yVphzjGtY9Imm9sVKewlOw4ASf3bYFHcW70Z/hs8
Fl1po/dAta07MSFPCKob8rc0KvBqOel9/9tmKH20VmGukJwp0zrKTwu/1Ge0INH6X+PuElb7fHur
kg7FKZMmIA31hEkp7PYOeMt/QTz4gLt9nUrc2wNJQengPdz+j9unbioxN7P++wsi6ZdLO0KufCo6
aFIIalaUf93ck/u9IIle/gEUwaLZwWrc3d6egXWux6empBeINHN5yUudoktVd43Eab4zLVM/3EqH
mq3GXRReByblAfY4Dfa1KQgpkV11CWfEpsSL1N+ZHfs2eeZF7RI7M7Ulz+F6EFSmzmtHj3i/xIw3
q8yK4OlE8lmp6pjH9bQzvca5gFjyW6PSvhylwqCe8OPWVa1hGbz5sYrQfm/L5mgbY/14Y+GtH1kT
G9XMqp1j45CsIDwQrU7nwIrGXrll1M8TlWCuZremOFRFKrZDmhlHL57Es93aSFFh5A8ORf8kNPca
GcV4hPy1VV2dbadGl+81W8Vbt+6W+dXQpbx3w+YvBvV6ZyxNc+xLgIyTFzFySZJf1UxzTyp8f50m
qw+Y3FT7DuwhL0R8fyO93Kx7XUECa7U4fE9Oe7x9eaa+fuSm+q+6jOm/KXmvgyvfYyg2+wSPy7+Q
YZUCCihawqFCGbvB2JYc9YmtfIHk5rceZZv2lq2UD/YJvlz7HfYzDr6lNp/RouAuQr0L/x4j3O2R
Z9zwQjohBsE4gcH1NNOEzEYItgvN/eaeu31+KkvSZ+LE5WDGw2ArFslS5uKRiUmPs7mlrJtebj/a
/1oTk1jeDVptnJneEy2pFu2SZIQOunqKccurQ6pnkFBTMxPjMfbbFp5r6HddLE/OVL8WuFhD387b
5aS03PRLFaunoSWlyemM9Mlr/z8z214AHCEyjlVaPujFqkLlyDZ1RK82OBKIcmtRbifG0bIABdzh
9H9Wo736dZPO9WeQ+6HvJfKusUX8LKwenVZXtX45u91JmwgXXEgphoXGNrXpmKpYKt1zimLQnVfk
emUewqZ7uK3itBRJUKZpX4AAtE3rlCFHbXJdahBy0xpmw83WHVki/fe7BZwwj+012lJWv26XdSGz
7L4OJx9FHeDnRKqHxtWWB6RCuf+PEl7RVdylURc9N6sjKak0zHi8fZFqC/KYgNr9n9+xx0D3ynr9
piEU4eoK/ecMiyQ69co0aPVZCjR9mN7hTXhA4/Y2rqnWugmxqB9zbafMQb5CDAxKU99TrI5/19+U
djz9jdTMZ4iiII6s2dbObGD5brN/yMreiu49M8OgHff90e5bUOsOARuzDNsrGLcMG3KoJH0FuetA
cKafzthUFbSvZJYEvCKrvJqNk/E08OZdXZjeq2kab21DZc+EE7mZi/UgGHRjeRRF/3JT2nK0xigH
x3BjRHZ8KACoIH3wat/ClLMYyXyfpN1/vyAJne/TugOymxan2+ej//lDXEfwb4xv9r37WwVrV1Z3
sduh8Y2ovr/NRKxuogc3rfGpV7CJG9Gw2FyvyL6d1R53c7/5R8tjvBilfE8R4XN3t+X07RcdLzEW
gD4N8DV8O4VuvaJGK+9ns/+mSVLM94iCR4F4g2oV+PxhUZs/gywKoloI2lgaYpJNZNNAhHjPnJoZ
jdG4+BiXlo0jtsJXuonNbUhFV6gf68p6Mq3+56ayv/0SN3p9D2vLv5GsRwM58D8Zu91oDJJcmu2Q
uIIHFJrmWYsJxiCptd30UZhtqgUrtcvg/TCEVnxpMnyX0tTao55k96yV//tZc1ISWGTP807oWk5q
bg+fVG/0s9Jwm7PCeIv1kj1nxKPPaJ671SXg9KbBRsQd7mVezju9Isi4N58B27bkN1bGtV/wks8y
urtdrXlde/s2bcmRtRvgmU6SXsrZ+h0pXvpmNmSQAGPCVfUxGaN5rh0FbDMK9ceUiB2WJP/poi2U
tq/syjX2lOSK+2E0nHpqtH851rcnRFUYFO1tuC+Fh4z7HxNBveWhdC66MfDQgGazIX6ifRjgVOA7
DlEbV9bFzG13g1t9m6DkBRulycNU9JxaFLR+MYoHW/2SfUfsW+RAepRPMFjKJ29ESU0p0BXlc2LI
CyPMx8mtzE1jtoL51vI0EZIhhlIGTV6fGcZxaUQkJRqkYGqDmLfWyJnUT4tvjPAJyPerEgJJRowH
EwClrAuJsugtiQLIDhxLMXeWpvCFJ3doRYiIIi5yY3bc3nbYP3dNOuHyx8M8dw8Li+TABSyw02P6
KmUeYHk6O1MSdtb1M/Yr0tX6yZtQj4b9ZVL8u16udtJbnskkQSdWy820RKtq1j5kY+9sVKe9A054
VPjXg2GC9SZGBsbYiX6Xju7s+pkNTCxhlrFnyRvgH1FiMYOZcfgXZJG38YwIv/P2Mu8uABUJTKjc
02hb09FpBJnlOJIRq2YbXVqcG2PudyVGiLie0RejfPS5mV/yBRtjVLa/yp48dvXVm19lsymqVO3M
YtpUtnthjwmeDT2wH5GF5hs2q20RAtcy3K+J/S2KkPf19dK56/0ilgnO/Zm+i2kLWjvOLdBRQcsc
4+iG/FUbtrrTZHe2DvQ+c+YX6JnVVpbNevD8EC4MIbS/VKL4EQUn+EIuWshBMUwuocdecyL66ctr
xH3b2n7KFWCM+cWxtPyUKg1HyzJ+Mzbz4ciiEsldeB4OyIBsNidOqqg6JbN7ZRrwM3bFe5m417p1
Ft/jqLKMzNwqsyHgxR1GXzr6VTbaKcP8fFcN8zFiSELxbEDFABYy0Chv6sU96VX+x6m41UfLClA1
/QKS8JzEhRMY6EpwK7xoS44lyFu/KUvs2F6YbLYLVAbsQIvKAIlkvKFJifyhTGpeaHJQKuJCHRNX
B3oB9PDpAvJ9SoHSUGgWk4R/Hs6djy6FAbdthBvNa54zNSX3PY+0NqFvAq1ClCggr16DVBUndysH
M8RwxqbCfi2Gxtp4DWlUk4ftOClXvD7dBV7n+NPRbPsCZQV3gOvDIkAeGmMtd4zkBzbjoVGEl4VV
km8zI4Ym0z57Zot2GNPZlsfxezMun4QtA4RtmA+Elra1E4SSaUncqMfXDBK9/7IyuSGZhLc1gXiG
KfXBcCgEui55KvD/3XkQP0Nt5dcQry4S1D4ljq/C/iFoiXSDBJzOiHILA+0HOqgLOKw/VDLDvnGj
R1sM/CAwNTemFf+0VZ35vbeS58t8CQhH7k9dgXDdmyu0A92phwMemFjkGZ6j/Hc1iaHk0o0UVVAu
/hg1FCpqoKvT4ZxNRH/vSSZ84AGRq7pWwIS09rNx+Y1o/HdX81bDvwOh1y7HqDa/NVIJomnsrrMg
zyEPY31X9uWp09UbD+YHgDwz0EpGHTma8X6kginDL5m37THNoOhmIG65lmGMdarA86cntCJi2YyU
WogJ3lOmF2QOIhOPnX1aNQBIs0fNMD81sYS0g8lbryihy7iXPtQcd4fHovGH2Xp1cemdVZLuRe9R
crUaAcUQB3NRvEbJog6TYBloSt8ziDpYmuqtqOhNtIjkZC36ncdjSiOLmcU7jrnN7Mi+6xs0DaFZ
fMyifLB7Ld0I7o3Bwskbq36XmVW9Rzy0r7pWXazoowvd7UK84mapS9yaiGJyyaCJlN2K1NzsXBY2
h+GE/NrBpOC5U4MNKXmQhCVkRt0Gjabua4+rX72MtrG8eh4WwfqPRUjD3kig+ai4xcFTAqGLrCRY
2mscO9+8so2qyrdlgUnniI1rj/lWx5a+Ed1z2Kln3sv+JOKQKL5omThu8u/OMHmdhn3dMVvP4seR
f6CfjEegNMZjmGRHNB3ztu3iz6LSR3/SrU8iNKAnhOFHFwForICDbDTcN0GrssByBv2uJv4UDSTP
HgVqfopIBFfgfjEgtQAPPKYIGnRbglNAZc/IuvdJ4hwWPd3A2NzNxqKTdl9zaovlrJo+8oUcn5V9
14zpsAMZ9WZVWNJzKqUATg3my1nb6SJRuzruB/TsffKgiviMH4B1Pzgmkr3ZhNRXIm0IlI1al1ir
1vVza+Lya/4uqXrEufPYDMNBgcRSmCgCR4g70faPGCYPqTEzHy3FB0FWAyPYbwPEwLYa+xLtQMKm
hlwIdlovZmp+6FWMfGjBcGYQgSAbyR45dF+MhVSI0WN9l8jx1A9U4zNN+ACu+eLyuvlWP37GYbWd
HT2iHiNhk9VKcirD6hlPRejN5i5hduhXCiQN2oiLGLM/kxk9FfrK8K5Bomb6YLCSBYpfiwUXhFU/
qXHY9gqZL/0KDyDeLbREWmfogdeV2R2CkCP9K4bFtjKDYY5Nn6CMH+EsKzT3OupEQbAje+vJYT7d
M1L9KQvrigJ4vqt4/3LZfheWwbVjV9sWAROwvrdkbPfmjEvBCfnGBOm8Prg+gQb7MzL1c1P32RZb
KaWtSdj5UF+8OGA74m7Sgl5udHQOwana6UiNdaMGA4YlgNeS5ys3kWxTLEfc71WoWt+pozhwHe+z
gC8c5Gs+iGl5L0KFj66+ko1KlkEWjSAKdSKgoqvq2YOplGTBhgEZYXzhdqBZ89dSk/PkQPnkHqKk
eeQexIqILHJD/fLXbZPnPgkLBBhF64+LhgyEvORNXE5XvBdAecqdlijjJCZsM1WziqtiDH+RYWyb
qOI+7TFBRGkWZIAJIPZIzZc2zo/UXO7yKv/Me0RnDlOmvPUeSSZujM8ozBvkEBSJNdyVpBu3argb
zZGKx6OTT3EPWGyRD2lvlCTZKOqP8cMaUwz3cJnv1NReofN6gTT7N4ZXQ7BMUHoIkPIOcwt2RJqU
9tEAXm1uPCtg5n5S7kA47RIBnxSj3DIOVLA+iPhCD4qlfSDYOSyGje4aXNhVDuRnYWFZF+VuDLs4
MKvcBvwychIY2a+OkRxbDvjlQiu/Il5gQ6te7ESreLY7vS/WEicM871uO7SSVmxtVUzy2CK9LVK7
jwShgp1z6Vvk+r1gEmtnsXW1WPHkii5EpVELVNbfJJcA4hqHE46JJNj3MICEf8qYVFKLM5d3Ot75
kpewtpBYjiQD6ml/LjmDuXza8YghTuETRhGAznysSK7EwShA0TxMNt6+9QXH5/MR21ofuISMECWV
sJqaZ1g4yxsaqgsg4NWwzt0+mOJr8KKTxtQd+mjyh7YmusRLBclP8srJ3n5m8/4i49UI8GsqFZYF
oaWBLeXVyzvsri0mSPZ5d12JSDjusiDBjLRpFwvv3oCNr4mgb41t/z5QjWemnu0M1H8b1/tTcB5m
RZKi/iVJdEKCiKcmpzyKUcui8sQChp4+so+4qeHcsG9StF7+pLyUYX0ddFBgNkZldjx2i3qj55TE
mfvS2BqR0PlCps3+dmO2qZVgTwPqMNXxFXhf/o4Et0jd1x6zC1O40jmUw916twz8eB3x7nqLdUaL
XqO8/EhnKM68ranZ8fVC6G0osGtWDeSTT2pvdDHuHOvddkzKBYQ2G31wZrKP6nvah9qxYKgkJf3S
DIgESSQRQ7+9lA2VmbW/GWB459767WhEx7sQeAIma2cKqnEz2sV9BNnaR9RGSYMJdlfhFR4L456m
GMmm3hr7kZXXaMEC9lD/biSLn6BxecRHPhKXc2uLlk9K7T6a4t9C5ndoR9nKJfqj1kPob7TqTsv7
Hbq80V9G3gQ28L96F25oPnOVhvNvuy6OLbdCJrHNObjtLWEimNWfi+yJo4BlAGWhtJLyNLBM15Oi
3UBDf7Z07xwNoLYbF07wLMe3jNlFiWZZHPrK+BVG6Dw1huo7D5zH3ULyRbuYQW1ys7J3Y56hX3tw
TVNL4dBtncR9FboZbkA8EoEL1NHEW+ybjkM+C0nFUFtsX/fG3/OYHyqDLm3syOcQiXlxUaWDd2VB
lC+ABh9nZ+9OKvsiXu/kQg/zFTXP1pY4Hsfovi5r/To07MmdAmuumreNkHR6ZSeOig79SZTRdh4I
9F5orJaC06YdNMM3Z/SptIE/XWgFFQbx80jPN4O7BZvBv72wzgDd/l5H2jN2XbGxEbZv57HJNwLo
wWp2JBjG6859rL3PbDd9ZTH2s/QGm7JL5mUOPX8dJrknqy3znUjiTzEyghLSvEpSrjchte62M065
a5d+XhWQA6LwVdoAIIruQ2vhb1dVuc+d5DXMam0zWPxcZB59icp7QkhAlFzVTsFU5dUOA+QFgT9T
dW25q4imoiih8CXTNd1JRCpkO/D8H4k50DqGkQoHdxVxjeoHNafhtrNGNEmxNfqVR6I9tmjQeWSw
7FRIG54X/UEHtES3WIdbSclVMGXlfcR+NCin3xihNH01WbSlPLykg98l6+oPUhdrZNAje2HWWYeh
mK5lEuIln4fpw61/8yDlkM15YLV0Zq43EREjvPEyCmCm0UD2dB2zyx1Udhynhse5NxIK0V0dtJsH
LoRPg2U3cWpbIu+uKtagthu/m2Vgry47Ym+jPPPBsvlhmgMe6fqnuUihAgiOzz6B5enWWMOT6U6P
33B/5NBEKhbDpOPaedefnDXfNhwABk7Lcsam3b51ldqTFNYmKt/IuNa3hGdhyqKt5aSit3Tlc02E
+BFLLjbz3PuZFEJw0NPdI2kBhAWQFRwhZbDtkiK3i455pW8NYqLnAXJ1QsxUA9yj5arL6DV8FSOE
WM/xfA4/3WS9aPFDBnpCYFxRMNgWKJl5XiwcgwHQj3SPKJoNZEdMTylsClD1KEtOWkftnBzKL7CK
kK9BZSG0AdqLVQeSwBR/iHp5ZAYDstk2/hq5cyLN5HvqI9amtL2b4hYJvxg7vSnEJo1iXhNSC44w
Lxzfi1N3lSX4jWz+FnP4Y4QupaphXxHWZSfWBpexJpZJDbW7ldJVeMU0e58rbRu1y3yqIpdVtmz/
Gs6ZBtM7xmH3TqzzU6PF7RaiIcFwdSDiybwmdW36RukA9c2bHwVcfjMZxA1q+CSsukt3HLa/WpZp
Q1MSownSGLOexbj4b9GObkAZH+EXrn8kgctuLB6jnpNobYOdxo62ojfe84R5nBOBeu0z5yJm/XUZ
XT8lEERErqI0DCmBc+2lyfrXKSnhsprzh1m33BJOe+9qZXZGrC2Y0y6PxZycB4eyrnLU34oh65n8
Vx9sN0S0Rm9PfZig9QFqRoypxELJJgMJg3ZvGtnke4IYX3PM8YSAbzeJW0TesyPdByev0Lca0Nd9
aIbnaaoeMy0mbmXUX4YJk7nHle472oTJgvEbNvFqEybOH6xtp6x/S2QqA29S4aZLeO80K9zUkSiC
1KKFRrfC6zGimG1ra+dWE5HJadDp42n96s7k1LvFOfG4VwyhiO5SwwRSSHICa0jmWw5bp9tFa6oj
rNUvT/87pRSm+YjAuZ89xSKdilXFjdylVNZ1P/0phxabcImmr41xM1ux2xzXPBBsaaDfWwCKPnoj
m4gNNO9tuVIUIiLoBjk/qdQh0moZMLamNlNDcqjIU/8hO4Mqllhto0N2yWmBquQS5kwg0z460Qa5
27wZk42cou8MBd7GJC+Qh8yyJx7XD+X4wJ3ScHpWMWJQ46XDNzwW2l4YmL6wduKK4yYC5P4az8qi
UdOfinT5FQ8LRoIcb0Xa8ag2p2ij1nkMdgof2BrvP2GQmuvE/hxrcJ81xmCSrtPVxbcN1jTAk3ty
R8BM0AI4eaRAHAuGbmSMSxvyI4fK8SeJndtpPNNvGaVL+UOseEcD/sh8hy12ZOyBA02HRmSEz1jY
nkcB6GuJuSD5P5hemSQYc+TlIzMBthOS5fwifSUutO+w+zFknHSjPLPKXihHuDHC0broQzadc6OG
Ix9hVoXB7UehW/oz43dcFkGVpuC28URDeF/gt4sj3qgPmS/ggCJCN6X1UDuMxqYmDRZTN5m9AaEx
p/gJDcC5tLwHPACCyaH8Fm7/3Lr1lWCfQAtZ0gESBa1EAtMKadnHBs/LodR/ehOeIcPaasPkkLKk
iL8mzd0yCWAqvJQo30aIFBktdq31h6WEzZW5sbY1huGZLGr2h3VvkahLfuSikyRutene69KPUcw5
7Ygz+1PYf6ct3nqA/XYztJuZmC1U3+vUxBzQ9LITEDn6hGw8ov1rNxsB6BvIRRWMdfVgFXQDHkPd
C/N3oiga9Gskb2w0JR8XayGyaAwJwlX08Ur+BvgcTBNHq5Uon7nKz+CtzszklQy5rVasmrQWtllU
JK/5XMWwJYgkaii6nKIutiF+oMDdhOh2sfzx7iQyeTEMzMXJxChDnx7Zo1NheFT1sGhfB6z9pz6K
SEiuHeTtSmHHdWGjAYWNyOYOVnnSwtkpc3PZ0wePSdG9AknYG1VdX6KBjNpEb2HaNb9gM0G0rYX0
5RRWG5cj3HBjG15n9jW02rc+yVdMh9BBxhpKEZkfSKAaVPNh+nvWnOQMcedQT+mHo7KZ5JXsE4Le
3llEfB/BjA+M6j5B1O5PcUyO09Aw5hpPQ9lnu5J07o1l0rMO7Ok3BpUpcLs0MOuu2MLuoLY27MfO
JZrMcFSzy8fkK2vCz9rtYLLTOGDa3rrp26yM0U8UxdK8xLvK66OHoajxYrjEs9COMlMpSLUIJhNi
Qq2v7JMR016bAKLlovYcesm8DSEcOiXIddJ2o74ODE/7ky/5Na5G85hYPPtMRx1JEmKeLNHRu3pr
76p8igN9jim4SvEHVxPpy8n44UD98q1IXzW1a+IWzxxc+H8JqfQjqn4p9WA0Ou2Uwm1nGPnHmXra
z7B5CKeZ7DCFWR9arGIQttfSrNuh+OvBF7jzmROsdWS2HVWL/yNWe2Rz1BLmu2oyx4eYIQKWexuy
A6qDVaN5bYhYngXVQ8+P2sE8DeDxNJn11koQssp7Sxw6GXIFc6JH2PErBymRDD8AL33WvFg+4Y/r
nPpVZeBrdWwS4A0M59B0xnVcpvtiEhxog2Pss/oPJttjMdYHp++0pxCAw74g43hRIeM2rKZ4rLdW
1k0nqoDPaAbRh6Mk23pdhWSI97BYmHVVWhAphw9a8c23exbldMCqi+lQameOiYhaSnb8qMfOjL5A
T9N9Se+vXolDg6az6M3f3eQdTBWdMsSy9jyNpwUBpmjMKvBSO92ZxiWeqU2BZLW8SGgqxuynMYmI
QIQs/SbnOW9nc+Aq9lUqqUhOMgsoDv2fPqiAJewH1wn3HgneFEziUhblpffGbx1JVyDn7NwX4WdY
hdFmGSMVLIV9tQ2kobFdLn4I96xqWUgx2PgVC5NYitaj06vsnfKm8G5RpCTgQkGTrCVsdIGHWmg7
K8JWlhTwj2KdMcTIOjCj3jle9M5xHE9QdIuMoO6EEUJVLBsYdQYlT8mUI1yeSMBLmW73YjcJqnTT
QTMlpPJrAk/9phnsayPCH481KJKQgfEJnaxB9KDfipiwDLZyqAfZjoyWXhNnCfOgn+Mfb8yHICLr
l6dci0zLnr9VXAFK5scaKwAaCDhcVb0ykTeZoe0Tfez3CD0dlJ4IjiFhk9yHZo1a/JKk8tUdcnJH
edl7gB0HZEdsYkcqvzEsdtW5yJho94gSsUWGLznLKOgIXLP0vnscU4RIcBX3fbimCXS/dA83PyOi
z77lUjHK6EB6a7QpWx6WS6iuLnotrM4d3dFA9e1uLVGRHaq5FjHjBj73pNilaU8vuVSsCOPXTlCk
RERrcNGu96SU2yQZHtGhDptxzq1AzCkZXXAy0UOcBpy8S1l2MBjUWaXTeUYQo+8JmYI129uovkuF
fX+XT+q5sXV8LhyDYrHYjkXdRdSTfVxG/IAOemzG/QxXycvz67HeSdd8c6roNdU3KaYW+PjWH5sA
rE01H4ZusndiJLc3Dk10UQahBkjSbBPCP6L7p6JCeAAY5AE328wxlhwqpuc48kzMbK63cdoCjzT5
iIQkChemjsFYwarPVm6mWNOAzRi8O1ZH3zEwh51aIhaBALFUmRA5muNQnyxkX8nMU90svYPt1W+z
Mf+p3ut4CPHYpTRZynR9s5YFUvWiuIvc5rQ0urvt1pJQLy5GywR3iTJoqJBcfXg5EYpEVKi0vcAa
t710UCVkE+nN7smopo+cKTwML527z/txu3unIVIp9epvbMM/yEJ2JY4Ef6qqvTfl4pCZIRvcydkK
NwcdEYm9KcIXo50PYafbMBLY9KmahAV8FpAibN8YwmOjm1+apPX3vAu4s4VB1Uisfe28qrxZzvR5
PxMKzWrNvbTnsTu2dh6kim+dvpFXJsMFGou/ZiJ/UhLNeUco71Wu3Vs1I9XCKb5qIpSYnkGSSar+
uPT3ZfkUKqTBerRjBE7T8zD1Oiz1efLIQnTetWj+29csrdZQ9GAWw8UGBU4pNYLISZFg5tVrI0Po
5rX+VZcsStFDMyR11IKF4ltzzGexonNSvZt4J5G1yPaZxBhB5WBSKVlZHkz9H8cjbNaLX/GmEJai
ooN053e7RmXZDVyR1sS4wmD+OcRSEjODumxI7VeFICVuzA92DN9lUzcMTggEn5mpFPvFlzNeHhqW
O6JMX0WLLluO9hYNNfLU5Ksskh8AfHtKmm6DmHVBzML8f5rKOTDFtRAOtLD8cSzoXUbNincG1B6r
XGzEeOjDkkWcQ2ZSmzxlSdN4eyTt+T4X+n7ACIjUl6U5oyp29zyGbBZ2nWVv6oLho5SZ2lJu+knM
TWGX3HWp4MeToLYcyzwPHcNjM+Nh3LG3ThjhM9hsqlXhDx8pWR6kBecq7YAFjto2B84F2DP+3bIl
xqu8PuITXuSFUSqRD9ZWR5xjJUZ8nlh2RCabndQwySuuSECGItWVw0g4kvOtKfGdjxU9xWJ/aA2X
k+Fx0aA8dDnNKXiAbESm+aMNhrce1a/lusNAW5f5tYkhlHb3iCsq2sMIYnEHa20a5SfEmGKXm3l9
9SYwLOV65iQV6EdL+zbd8lua1t/C/rYU801z1JGtq+ZZIJPRCELg/O9ZihNi1rDI8TvWP/teNM+h
1OtjrelbK8yHQxOdyRFVRzRCjDm1xmGC75X8tfB3QmKihjX+rtHvJ23q10jQVTo78P7wQjiib3dz
3r10OqTbROu5tULSBcV3yB25nZX9tKRVDbKNcsw0iPlovRd3+VXW3i+21eJOAjSEVo81o38SqZXv
KuJ1DLD8PpinWhd+aQ0PWRhIAS6d69NPc8+kXbTKDQ0mEYyeOa/p6HvX1MN7r2odcDzaH7V02S51
yhOD58e6c9eYIv1N77U/1boprRUh7LQi2SbEd7pBSeDiatMuDUr3Zu4sxl024q2p+YJDMFxK166f
6/sYM8i5cUWOX70VW9ExV3G6yLmmkBA2+hQXn16YPBaIDv+Wqe0z83DuWS5DXGl5IO3WVo7DbvwF
Coqkt9I4xpN1VIxW70ZVR//CG6THzWTVKUsRuGcGQ2FOeA9wTaBm78OMphqtJZ2aw2KjT1FmNzeF
f6OmXVGTm43YOXsy2u5fqj2y0W4DG7je5q5WEHIPOLvN+oMrnPapj9DjSY2S8d+HK4mlytFEj/Ds
eQJo+qGsQg3+lW5e/vd3Xph9Ch1w4rDas4oBlh+zo3udifIqPUUxQZx5czZac77LcD7+i1Jx3Xk3
FR6el269XVb47jwRT0YCZnS5IbE9PL7C8RLkx6sVpWJLW+NYoRoyzTtNQ8mY3FhWk2kd7DnV73JU
hz10q7vCS5ITCzOb1SAK0KLEFKzEA0MxC32RywpDdV2xXykHTSUn+k60ka5JRNBg2c2RNJEqcMmQ
5YpPxgf6diBFNkKwG0ns9gemwPun8Axcp3xGBx82L65ylnuFkZzuFoDfv38H/KS402jFtqPRWA/z
grz3X0ICmzfzHFPc3ZyWs5EkL7VLROFKRmTMxQ+4/s2UhY2WesmhD0OoCp6W7dxV0BGtwPusff3v
9U00OOCdwe1TJn9umWqY2P599A9VusrUwyF7S+oFgA2bwJ8itXz6EOerirW3f19mJODjO7eWrWkY
y68qxT9qcURByslS3C4e8Qp9W5wREm7nzD1ndE2sHqHPmhWlFiHs9t7qWxLDdOfDQjeiAKv+Uq6B
Jy0eXYKUckIkbAZ6AnbXtk4jhNlG9LuRlftYTHbKA70dsDpV89f6+V5ZUEj1d4yaEoQsPn9nGAHa
YenZstXGPt1QA4+W+ix6w3jQ7Gw9grE2c+emnPPLfHDUoFbtu7os1TCxTV4/zsOKTvMWaTA4w6Vj
bHc/tHNzdcOOnl4mp3Bgdpl4VbmlebFekcDn+0QbH2tA29FkfulYfb4WezI2YUxKdl8TV3KjwkQy
z7fV0BS7GzJmsfWcftV8r8T42d4k+fqUs6OW8XKOam2V0iIFtUy+ktvap0I3UlJMkIsTsKZt/yn8
GymX60IlkSwp+xqLrZ5pudlrg0AXOXai31lprk4cgUmggP/Mq2Mlp4UxMLB7vPT1rlvBZQsxH2RQ
OeLAXnH+6FKSSfJy24JKZSraAJ2PWH0Hqfh/hJ3XctvYtkW/CFVIG+GVYs5KlOQXlCzbyDlsAF9/
B8A+HXyruqvOYZGQ7RZJYGPtteYcc9KKjJQWSi7IplIMY0/zVD0h1g1W41CIm6NTU6WAH4zQdBlM
Q4IGedJ50TUaCsdBc6VMvX5uhZ7whx0AruUdrZPIgwpT9aDH0t3EWT5dwb1yzQVXulKj/mQo5y9V
BlU0oTNG3aq6rQbkYb0/VTq+DB66Ei0WRXABlBwPhdHZ2VK6vfOAdtg/iwDECYqXeinK0VkwefGW
RVHIbZwHnywWOQgNq9+w4UCbMOUVCIzHZDWn578iDNLB+Am/I10M9JuWTkhKF1kgN0U3cF7hZdoX
VWKtNXfsXnIV3SnU3PblztFqZFBtSjSFTLt04w3PV7BuAq/ahNNL1PTw5Hs73sSSzJ35wvSN6KKH
anQdnbx+0ErkdIHl148aEYrrokZXdF/jjD9fo5rhHatqizWBZLtp+QLQmO8sG9NVUVfl8f7Ry8rt
Dzpx4fUk0SWwkV0KI/xTGyfcydPqyZl9FzFcka0v61/zimLHiJxtl6sMD/TEblQJsIXBS1sbYcup
kV27l3W3Dmbyq9aaW6FFfOJAZl687tbhzLjcP4oh5J/sWuY98Pr22AR4FtnuQ+X4zbZhHbnMIQ6F
SafIkGh27sdIkF3yW7qbvC/HRVq71QXNlrGy85I+ek8B04Cy+EL/8MAaP3wz1HebHX8TSXWRC/LP
XfPHbB6ygvEL+mh5i90hW8koSRg2MZSZhdtGLz70sOrO8+XdBs6H0NOa8CKLndSQY0exyDDfKYJ1
ZL5CFSd77OsieUopoq82yVKNe6t9Q7veowXqbIk0UdndF30pw+GRvrpMyUaAkpXrFv5FgmmKSkvJ
iwgsIs9JvhuS/RCqk4ikGe6oxyZzrH1hjVfW8onSqDjKrrHYFeK0GXeubyPeKcLumfPunjvvTDbA
PC+JvJ5OsURFizV47LsJkfa/u4k2fhpV8ax7Xf2CvkFgExViNR8Pz1FRNJ8RxoSVkujDLh8Y1oBT
qHZi2tq7pm/sHTLvmAFqKjkdZNLOSfBz/vv8gCTOWrSGlPQYtA13LbQ2EGHuayG7u/ZJdT6MKbMp
gd626/yBiDr5knW98enQkVhmjdcfpe/QEaYQ2s5Uy9nMVCHaRf9G8FGgBes5YF5BJGEjXVzd7RVO
Q2Y24rrqTMImMWjAI2TSfek+3OByAACGoMt6zKoypo0kku954DII79pHGbbGIjJ9ouS4ixwbz7Nu
GP8WUdf2b/fbggi5jXlJFNFrKepNlWK26ANxmbn7tG+hY3fdlxlYONKm1IpiYMeBoqrVLy5Sl1Vt
Otpjh01dm+h+czCcVxvoB8rM3tcds+eefn/RV82TaigUXm50bCJu3/MrqBHVMaJXlJUvI1xuNy7D
70OAhr9F5H02kk47EV9NI3/6QTxGm8IIjTeVOd0GbhnRSYoS36a/Of+B+W9mLlKwoIHU1vfhU2cr
p9l4qtSmuotShplK6RpvFRqdZYfvQsF1t7wHwiJ6Ms96i/QyDAlM0QfyYTU9RG9LzbYdA/3UTp4q
I2afY4eTvnGouhN+d4K5Bte6ga3cVlpyzFk7nvBcVk9FMh7nBdGuEnsnKyVdOrQDVmXL7x6QBzLN
0Lwz67vyDKFhK4piYD9aya2llt0qDwzya4lyWIiq8k8O+EpZBtlL2TCfT9q0Ok4MyxfSAdtVxom7
hkmYvmR8AoeQEUBkOt8YMIpnOpwCODTV/hj3jzO+NlCp6qaeqDm6NUrrNn8f/BOkwvIDvlPM7yrL
VSAlKdeq+pGVxGjAO5FnJXP3s7OoNL1XvavUW98KYzWySHvC+wzKAvHf5Desp4WP5NGHSjGqNcqi
4iLypF3qWV68uab9mdL9+1XeMhOymjCyF51Z91vKvn6pGq485ey9D0JNjRW5JO3q7vK7F2/E0Fx9
RQ3PFb3SSY4+vngRIO3W9rrvqQAEVgc1KpcEDooeVF+2Q6y1J5izx+YbVjdzPTbFuJ6Xka632kVg
KeqJGUvOfB/ygTGhkAxEAuvZMyxmMpJSKvS36X2hdPD3Lh0MfCJTJC1JDO9pIvSH2BQM0N0IUJNV
aKCSuI2YNL3ruLq/mI9kMQ3F+/vQbQTSsRXBPfM7AuByL1rOL+cHVSjaHq+g3Ea53x/wyiZ4744k
P1HiORH5xF3rwmScqw9DJZKUztWJcVP/rsMZZRhXJKeqAC9N4+/DiyAVV2wwZ4+3PcTx1sgCFR0A
x/76Aa7EuGbODejxq8RIjGpkWp1lTwZi1/jBqq+dy33VNRJSpUQ+RmefdGzy/kT9VjbBWwyJ8meF
d0r0aO6hIQh6y2XB15i7O7NKkxsU5zt+cz4OVGaXjPhomPKI56qDiJP6tN/mKnOuLS0obaQbAo/L
PwdWywdT98IrlFhtpwnKkNxL4L61kwJvFK2/MQq4PMCNX4hYG9dSzdUd1PEpb8j61RoWVbyVMxD1
hkweZkx21Sli74wes7uJmu0UJl6FoZWYculp0TnsVAzXRpbC1oC2s/x3gI47QVb+TgFzTFuQXGBb
qoFVHBv4PyEslVbkSluU6e6OQ5bCrGmPh+HFx62/zv585tB6vR9ruJAIZq5eAyoC14+8VzUIMqJp
MHW7gUgf7wG5eYouS5KwMrKTWpljDz/Piu3qfhC1pLYb6LmEqtNfla68qkwlD3efY4sYd6Wapbmk
/9Qu1MLPxpsmr/0UiNPND0k8UvCi1ypJxZmPx8NgnCxQrA7/5Wc71+K12ak4sHMvP1SW4awjLUuf
MHk/5XF4M4XrvTqDnRImwTOmENmDBAF9apBckheznROs5oewRqXpV6TSzC91TyUQy0xXucfEYk7Z
ClTDv+dt6YF2K7F9njq1fYsJID13Zqe/MlR6kyiy0S0D1kjZJ/8RwEV2aWmK5rGSbvrSSIZgVv2W
YypZa1qNSXh68JLQPFuOyju245e21d/vKQE2nmS0Kjiw74T3aky87b+fHjDdfz8/oB9ZjsCto1kA
wH+nyVYUYqlmupCiOHkfCIwsU6xLBf14bA0YjBjDVa4IjmKKpAu5y6zRZDBldLGqJ1i70HmcAqOQ
Vz9J3maHu6FF/ba2cvTbfoKaxIByZtejtxKR6j4jmtUW3FS87wCMlvS2zV+5+sSSJ2A4wIgcDckA
KMuu84OqSuzMZXPzDbTHdu/KL3oFQexZP6hK0ZdQHz/0eGd3DOE5d5qtU0XFpTD+Z9T33T7cpnJS
BxWYfPzxPHvnfBXHUFhk/oUtkLHNc4YJYQeeXvck+znE95c7BRaw2dHUsd4MbvKeS8gC7KD/eFY4
gm+xGa8a3cw1OEFW9zhMLolgIOW5F48k+osRgw43dZI8wapF7fiKuaF5bJDXPDp+fhusHi10XrLJ
rHxkzrXt4s9iyrBpq94+WXgjT8CnhlXsaUSy1mlVMNhNvSPy1eOcYxs7NPcN0wwhulpHL++C56rV
zYud0nxXvINq9XcENvmm7nnshtvcG2FTtfNsWS/jrG6B8NWHoLWD771i0QEsiGcISSRdmyPRW9Nm
30KTeAT4wp1hfi2a8sUlGQjVAoO9s5IP6Rq3ankZ3JehLM2tSi23KuOq/Ajc+ntrasEjTsjw6iOT
hoWu0M0KQ9iTHXWpKJvuWOhKTFpa6m86CAhPuYjYpAS2vwmSstqG0DrjvuNrV7RfSu95LzZEZpJo
vQcPdNLWCtT6zSOAc5RN/WnCD1q6rhgPttYXT8Lsf6J7rD6pJzFd6Yl2MUb/KxzTk9q43RE1mzyi
Y+93nu5vVUqRY4rXZjIL4ytczH+mrTcstMRUh94eSVT+alem3IcxJ7FnMto3Z4D8v1+dYgIK/n3x
djXbNhAagqbVUK46v0GwYX/7HjAmZe9C62be3T/WVqZ+TU8MT78/EVGVvplt8emYFGqB1p0TXR93
NHFB72pBchR8RnP6UpkV1S4KaEkYgjgSUydKYTaAFwUhHZb78w4fqIJuJdSueqx8Vr1hkt4xAIbw
0lbP+sSaUYrJcRFWz5WdEvuIo4vd1HCTetR/r/73BJ/rDW0hEhHmAQtUAfXFny6rOh7XCefdcT40
P3SNXV9KjptFVh/J0fH/A4wvnP/HzIYV5tpoww3bVlWe//MuyKLDNiS2k0NU9et5exT5tXasInJ8
JqLKfbfqo9BeuK0o8gtZT+G6ZyJ/JEtFPzTBaxsSyTsEqPwq5AJMvTPlMbBrrLYhG1boSI9Q073H
bCTGDv8ydtPp2PzgQxdfgBXYVyCLCJ2xjANeaLEq07y/9WN1tGCoaE1TXOaa0B6il3F6VShoO3PT
dhl4TDWZ0CNn7+npIp3qNKcxwiMc2RlrMNcPXlp8BJoNfDEuhPqYDoTMWZktHqn02i2D8XKTJTXO
oSE6pH5ankeGgvSr3PgbABR+hhFT14f9zBSYH6yAAVwURlDtpzI/9rulBg7kjzLfd6OlDXVLy3az
Eb0fAfK2dvw6Ou6+bBC8JmOpYtnTB2R0xWcttOypaWgrkRDwOlfyWcMtBPzjQ2MpaOqQYyLBVh6a
OX8h1v1lNT+bfmqk9ncnD6r36fD9D0x/1DRrIiciowRKoLMep+1nZcMhypIsfxQRfXa7kTszG9pr
2VV3VlXnpQxbMKFdgzI9R13a/piejAH8S0WlSz52Od8zEaSbedektPnFYdPjeaFzso3cZgw/tCsr
+6XvlYpPB5dp9xCa3Ym4OqYyBTciGFo7qq32wXNsFGqxcRAjal1m6BWuUNSZTO69dqlFxgH710/i
HGuY4vEvHMo7WypfmU43IvHx6Ar729iikDKy1iFO3MUeQyhnkX6OIdHOSGkVvYBxUOk3/NG7qCTG
JAQDIPwjMo4vnDXUeRJ2aGoFP9oI2UgJ2F/rBnfPpavgkyAJwgjXYWlsIMvzLxbufpB6uCGIjf1p
ZOKDxitHIpy/6rx2Y5uptUKY3mK2Bp40CDjifRovbRwyzbqg8clXnrzKxn0Os3K/jTGhhB3ItjpC
qg5zkq5XtnJQlAF5MLRy02B5L3yfgRdiTgUW/yqWjPdjdRm3VQb7t+I8cIdFhHBtU8JQMFmBML0O
x8T1azYVtf+E4tizcQ8w/hwIqymePG4laxqExxre5aL3c30nxE5zKvdoVwZGwmmUhMJqT3Rdv2/j
rN/TEn+xqJcWTKS6pSkxWGKhD/wWpVyU9Tg6cZSnsbbAoLkjsey9FKhB9Hg8FiVtkJgoudL8MZqh
ZM/6zdSuDFyQTIWLDH3oMbVr0toGuRka+we4Rs70qKVg8VxCRqaAIHt8BpiNQCdQtlmnmQDYB3J/
fcZpWILblzEX+yEry5WNFULLlB+Vpl0xyi/wBTgXeNYnBoQHO0L3ryKGLDuuZyyuEUNipDsuuXnI
zg+uEmJeqaKVxeK/qbQKq1iF0ynBXOD0ePCcnjgTqr8Hp6xPg0XCm9RXo5s+1tkvlf2NB4Qx7PSP
cYgtgCaMq+gauCb4Kiz/9RZ6bfpiNBOltQ2Ojlq9zTz8v6j2iK1zo1K2WtHaa8NJ9FsdD2fUrF8h
nY5r7NBrKJxRZV+mds9RJvcyVAAqtXGz0kijPzsRG9p8cI2t3TVgAt3mMfDy4hGv7s3N5DnRen//
V/7MWI75oQZEF6tJcaaaSKnSJxcno8k8PWddmi2bMZ3qjMWUttEb31IDjwdVLlGAOJneYq1eegnX
GdG7Hcwbj6+s5+NK6XoQRrKY/j90zzqNkwDvOzSfp9x2z5j6HmiKRS2NVWq0FI5bxlrhgMUKvxV0
ZMiH3UXNsbaLTVD8NA0sA9HWzC6qta2drQ+CucMtk6rrvt91zNAT/31sGcmyF3GfkdAk4TsQEoQE
TBXRluruCVWcE9crF/sa8ls93A/qOq32GpNyILkPmqrAmL9ZWYqcTX0jDfR7xsJzceKnOYW2bSE9
0Hwh0bhQnlxSdg9eK46ap14jR/iM0PDjatmUlWYcDVTxvVMtR7JaDlmfTc6h9KffQsByPTO4aKQC
ZNo3QzblFWMhvWPKK09ime6Q3gTg3Nn4d28VGO4R/c1TR+5O4ABk93W328fdhyMQirWO9wJ8NV1h
9XobkBv7dV5C1upeO4a7p6TFYVg69oGrT92FgUpahatxSYw5NwkVSgj+pa2ni+jAcOtBHVlGhqJO
diCQDk1W4lTD3OuUMHn9oMpP1mBeEPd6jyVhtm38lW/cQSlXbqN92ubQrDoyPRcJJJp1m1yB/O2g
bZg7giU/Y/et8RhuOmbzFbgjMsuJJDzX2mh/No3DfRjYsGxDwv70uthiNEWGWvZby4qDo+rZ7wKN
3quFl2EhHIRgRhBZxIp22XaM3fxcmrm5iqSePaV5QVeQYRL5DZpLAJbvrh2DZLRcSOOMfGhYi9w2
zgbQtHVNetf92PxTv1XypW5MbCBpRC+9Io8KoO6Di5PtbFuSNK+aodcqqUPCd8JavtUq5AC71DZz
6NP9r2JnbbeaVuLV8gV3hpyc3wGZpVu7wZapevowTmG7ZsEYN+fL3ZqM0KyisNEm0tjWSVBcUUWp
J4KtccRU9F2bWhnWbuogd2DeueQrM+ii+fVlYIj5QLLLuEanUF8UCIpbj6AeTIsenROr958DNUFu
y04Po0Rz3+3kUzttfpnHuJhR4qEeFJY8mZJoWDhgi1pnyn/faf972a7NaPV/1u2ERagqG2q21gZT
/n+WmzpVsKVylh0aBneLmXvjOI2FeaSTD7lvB4d7N2au3bFhbWuW+1vVqB8EwsE1cNHBy0GBxQiG
jzlw99ypDVtnW9kKYZXcQDMmUHBSaEQH0YeoxbKNuuzWF2zGp5FIaeQ/tOBpLl5otBoPbl3lJC6o
7qEkYG4Rphj5PGXwnhG2xZui0F0kMq7Y2nG7vwfAwB+Fs28qL03PRcT04TNAdYccbXBejEgd17YC
IC0F78G65ARMASAQz/sJTuUBNZ37JUcrxAvSjc+9yvQ6x0D3LFN872X5ptgaQoDUjk9BaxpvY74L
ytI+J2FXk34Okm96G0kZYXTvHD6fLnuMe1tlr9haCIcpRqVnOCQVgcboN3Zp0u4kJwyw1QifKcs2
uu+Wp7nZWSXlpyJRFw9GHjwX3FXQEHrjkjj58sFienBq/YZBZufUj16JLWkI2dVlmhN8b6tTAW/E
TVQKKXoEOP2/hSWXaxc56RWVdXyx21e7N+pzB/kCZEniNycG9tmlxzczR6g7KFWeUtHt5pHbUNbI
MtPefEqS/A8Nw7+ffkKfYr7+cfoJIRDgCBPrp6Ag/C0GrCT2vKGdV0LL1HrMCrI5KKmmpwdVIjKy
uec/ul4I2C8nXxGtSNNa2b4cNe3VYpstqy8HG9IvP3E3WIyW9zkRUpxrQzP2SWoO97NpGIqcdNEC
xOyP1aS2aPNueHX28xaGXuENBS9Y33hKVS905MEE3h8pQgLQJ259Vtsctf2q1qv8MVQtkJsdAoWN
KR3yMXP8rbt+mjObtHGxMGMJhz3EfQU0G2m56lsY0DMVkfWh1znfdxPdDL/CJ+TE9qWBRWDlMXe+
QJpPdQ0eooi07eCoGLCmDW+Zr/uAMUpiMpSzFb3cJjCBVnxt3SFsmJ8XcUjwb41YoDC5T+swAg56
3w/LmbOrKd4psvJ0VzlJCrUMjF45x0qUstr6ufzOFHSakPMwH0+gcWqtw8oa2qs5auiv9CkPPNn2
nklm0EDkLt34y9bNOM3yqW2mWz+Yj/0K1plXOIcZyiWnLNoqtB5rEwYhukbr6Ad5t2I8ol7nZ9H0
DBzCO67PYBep9W4G1c1IPtcWyVlHOG8VqCUKGWqrvlPIwzN18cussDqmEoWw4qRMzJoEg4qNmmLV
zHzWsdCG+xQB+BQByWEsHkIfi+k4oX6QuDPgjoX5TGNUWfeDh++6Sei7MzFdtUbYgLaxApx3UfpV
WKic3bFl9tB6zQ5Fsr+8Z7VoKjnYisf0aE47RB5SPDjSy59sny9EiYL+WBr8noNqsd/SYTf6Q/qV
IjZdJEnwDalYj7hnWg+i9JfNGG0TRSF74iqb8ImdZq1lz8JppwV6ZKd9CYF2HO/3Eg/yxsKyfFGv
WRYsBvd0I8uQUW/uBhYYwaTZ23q3/esLDmmjryoP+3Bie8YZtaSJnk8tyRabzDoc0iwaMe60+s//
WjTdAsrShQtUleEGFzktuMED3ElQ7D5I9T+e1YD1uHcjSptaMUWPjLBHqQq7DyGFLIKLwrRgN9/R
OqvtUWsEH0RTH8mSaq+VrNIDuND3++cwv+wDuYEftJvFV6GAQkDGEfno7JWey06+2F317Pf+sA1I
86RZl6kfneCEho1KQozjP3MGF09V8pZ5zvO8OncFEwEElvlzXT8QM+2BCwVz16mS6OGwcCHGdlwf
3GZ+aDlxR/N9kKJGOQr0SdmPGRtnQgxbNU4JCmFqxJRayK8YxFhZ9Rsbu3Ws2M1r+5xwup56+K/T
nFxbEUhPtGXavTuJ7M9Qu7WlDdd+V/hRfut6Fqg/pRHzLSDKA33jltMWRwsgQrmou9FLaPVq1mvE
1DPrMKoPdmYTX+FhIOnLLFhKSwuPM85uftA9xkctvWR8wxpofUhwSRV5SzGmxrF1zWhpUYPMCyCE
pHZ/X8w8RjCLVEBLUeZ8uim3TjLUZiujP4q8QXcbVeXW5nRfR0PnHBBWNUc1tCeJm1Ce5GSLB2BY
vShRiAxV1nLt6OibG3Qty8Ay8PxN6y8YdnfZlELD4cYERyHHzyNwjEBZ8+AOIlh7ldQ2YVaQsjkU
IQFW1XCcx9KiEOdAIbC+wqQELGCI1YfUqAnaa1viO1ggTzG+XnhyQXCkrtKvWtL2CxsV8ffO6yap
1UJRECMQyfZtfqJAL8rUznjUUhrtLGfq0dLYKjC43kvbmjw2SaQc/DDq6ERY+mtIDMIxUxV2Mh3J
4gl26dcRX0RCmAfmhUUEsxCbEj+Zn/z5I/hSIqlJDmjblxL8zypAkr+DY+e/5Xj9It7K0tUw8Hql
rmymSPj74Dvr2EQULk2oli7uRLRL+4ZYk2pdmddGcU6z/CsYgpwZjYYbzuwj9JeoBSmkUkR3znGK
lotocVLq1Gi4MGBRAwQ0PJvyAjw22MiZcS21c1FLo/weOZlzbqbFu4ikuCaAUGSGvJ1Aig2JLAZ9
W2byqMpZ22il4htKxdO9TmwHcjlmAUibOLhzvFq7xz70+MEWVgmaT4wuTSUNHjhGfP80P5jsNOb7
qUj0TQnm9iGa3sG8zLJFqS9IA4uVU/WvlU6fg2HvZX6gD+vQw8Ty8NexyK6T0z3mRpkqTZ/mSAea
aqXa6OTmT+sulvvrJwVv6ExVpB/8HAIEasJNRt/jj2ehekWFau0ZbEvaDLl/yj32dYiG6tKOnyFZ
Vih63Gg/C7yaBn/u/JL9ZbZMwMmutT5tL2V3c0fRXz0zHq7zMyPgNLFkOcV/1K9B16GV5l5Mwt0y
1nI8HKOoJMKsnggZ6Ye8BkjtKV13nv9snCRyXVlwl3qiNNHxDN8sJ3gsmKI919bYHf46HrjR344j
hy6WXJ0PBk1mrC103DyljNfz70+yDrgKJuPrWVbqqVq/auSj50zfc6Pl36Kf839KT41sA2Ki3+Rp
Nh1NCo12aKcYxyR0VWYgFS139Nr/XjNq+u9zYkLRTP5HniQbF67A30YNHj1qswkrZZOkoQdmuvhs
a9kSC+AB0VdxB0q/0L+N/fPo5+ZaA3EMAGqw1joysU3R+Rr5NSpSmtS9AYg196NgtmTJVvuIBvOX
PYTJQnpedfAG0Z4c3BHuJCzv4753l3QFmDGkY07shndWBrXZKlMQPZQ45SBFSxrDYCabjBbQYubW
5naZXAdHuZdzc00Xdjgv+lwlZEeprqFU2UsMjkU7kAFbX7jhxlTsPF4ZxViurNhHnVv06O5kUX7E
/s/MSbQ3B5n7Ps1sqLpJzfUGGFMTOY2oTjh3vqvlkwgu+vrBD71yW5aldr3vIKMIblrnTwQDwgH2
ca2c7qHSBpQBGSvizHgHFRxWpmcEOcpWipCspV7EN83LHvUkyo8Bs9dVK/J0WRMKexGKj41GtNE2
753wcUjTb/BcyMvVE4zAdFfeZ5FJro311gmzdDW/ZFNdkmjU8hUmwRvIE3SgYfOaJJZ5IjgS9mQk
T8zNVs20g5m3MbLM2/29Br2/mZFpLG3hScbaWs0uzeJvxFakm7LMm6da1dvHvjxr0qmJGFJqcgli
Quzx/A4+WOlZeyXNytoB8mDsGkjrP4bW5u/7G4cBj6upnKmWaVrq78EyLRb3NLSGbic60zrrUYqg
FZ+LkRrB1Wx1kqlMbYLRzvVjaITFSpm8uQF8UkW05A0qOO0T6WKPmOXLbA+cxX0ElPr91CmatnJe
4wAGFz1651YrvzQGkvfCz9cVmEViihyiPVGxHuwHxp6iwwAkZ1m8gDS1ksVLHUfj01wC93YqH1SS
vrfRVBFndDhiaafrPjHIAJuiIAoWzimVOd+H00tNJk92LZ2r1ZfW839c7c6UEfu3HaLtappwmS2q
Llc8EqXf5mE1YMqwbBUd49ZUoqHxx43ZonNeJG7QnE0fPCt6+XyVNnlAJxxHSxP26dXIaroyaTwA
28gAKjEUw8DoMh9uyvhoQzugwfNHxnLbt8MZSaXcWQ6poLpd548NxLApMU092BjY7h9gM3V1GmTR
2N2LdJVx3zkVyBbnfQ5kbo9kx5VI6HpmeXuNCcb6VnlQz51U1geBgXw18J2vBe1ubHPC380bXCes
2q0v0nHBlujRj2EI53781xOaEdW6zmNEuBE3GbexEQJ2mrhFRcP+ATDJuixycbPS2H7wfYjKgx5a
t5Kqb6EM3EWAyJAj0Whij1q8WYtAS1/Jh/zB7I8Gd82lrEK72vi+3aE3g+hnKvkREmO4ciaUvTr1
x5qJeN9MpgJ6x8ZraRjMrvJ826TlT62PiO1NXZaDwKZaLGRM37CykCP874GogBAJbKOA7fvfsflZ
ow0MWjGlGbqtAclm3zTfZnXF9TaSGhMGAMgDa1Sbt9JwbrOsyguGByNEAu9Lm2ghUy6MKXMyArww
uWDV5yStPxhJUvjhnXuHwresJqI8PWMq5RrOXo40ZwdAwDr4MpWnOoBQixwDsSRLFORX3MDT26zB
Q+3nl3ftdm3qyzQbrUvttT8ZiXo/k5iFt2t+tAGewrJpPgg1N+/a6Vnn5k3yt8yEZWAPmrKm7CGY
a6BnoKlO9JRXefxEEQRYu4qu8yGKBqwFoiZ4yiu0TxpW/Y1t0y8r0ZJfifWQwkj/RWv224hsbssE
3Lh37Wagcwx8OxX1sEMhu82yDs0a1haJF8/BjhgUO+HXwapKIuYm0/uDOaltdCNHJje9BOdQ/sdA
W1d/XwIZZGu6axq2yTdIvuZvIdCVLg0GrZ62R5YfQRgZDvk0ZdXCggiUolD3htWid8mSF5/c61Qp
MJFPDYnK0DKAnjVNFhQ19qkr6qWcBlK9pYaLKIuTl5zxUZj1wA9UeZ2fxRjHqJIS0P7ofeGwJ/pS
r/DkewHuAIZl7snjc1vEalY/2wNqQSdm2lAHgrOvpd+/IEXFPcYGHE81Kre5GYG260aybsbckMth
HN88vZn8o8ZQrzzdDh8suMlh3J5n3dGsNpqf4dx5yrQK16/XXRv4GgN3iScjUNFg8apxavVpvpam
V/THNk4kNgS6GYdZuqA2yBIBZgD59g5OjtxuziQpp0qVTd0iHUfCKBX05pHS6sd79ezgIdrcy1wh
3xUg61sQu5pjFh9xBRu5ZwnC8qO/8jHhPu7jrZ5yrVdm8WP+xTpTTrz94oeuBRgU55uLFdbBBqCz
s3FdEvZ8hG1Xu+uQzQaouE2rbI+VpvdLRyWBfP5X5pdxMKzBsIfjLS/LYS21Saxl1wdJHYlpr9KH
YhHEzFdB/ebptla183yLR4jZrGtoIPAxuO2Phu6s790r0dAOJsdU4oFBvE5jUrsxl1nPbQIBqKca
hTjc21c99r1Ficj7LfEzgOdq8B1+FxmCo0zOEfPjrYw0e42Ey8HPxdZulhTBCHmv6wFJnJnaD6g7
OuV5dN1ptqXB8fLjzZw9VTbaM65JZ+1ZKNrdAs+KEvXWVuHOcPVdkmDIXHQ+mPyqvb1rGFL8jEjs
K5hMfsPRYMAWkMWV0/6dLPB070n/rr9EtlyfEb3fstR8TxxW0bwKYRp47HFEOmXvyc7fzfaEfMzW
OM8XQdoY1/u2I1WXJhNwGC8Ug36isaJODFmjaLd61sojSX0TSoJNQpG774OA6DOqsTxicTfBP+Jv
UnXlneA569pqn0PcupewTsvtYJF2qU4vUaVoAFZblOxmprUrtON3Aauqqz8KTAv/oQh1JsXn3+79
FkvHVD/ppuG4LCHab4pQFQ1KaSgd3nFAapwtcLYa32ru/Zco8wPmYu7ZqAb/2ITct+aFJQ781zD0
0meGS+gK/jyecpyMtnBXYEAHvmibYOYyLP5ul+5nxb7qIgc0U40beZ08m0X8WfPkoQNNsM5HqmKW
DUc/clETvuOCbkvG9InWMkLSYYg+pEk7wDe88sXoG4whvKr1+I/jiV1Aa2NeuWjCjL6PhuSiEXAq
p5eZq6Qb3etRsrnGVckG4wplD+xMAPBoPhZPPygVpsIaTsVCbRSUDAiBAdh3kAE8/NZDPIGbI7T7
0ERonHA1GEjDIeRgEiBW9TtYxJNpZeMPhw7XP5+M7Xg/QkY7qhEwuoMTKkv2RBWDqiY/KmZTbRVf
jf5zN/f/kmo1Vdcpky2wP5C/1d9uDx1owZbGcLS5x8259NKP/mSIiguAW0Ei3zMTipIcNECBSVUe
+LCod6YEGhoDiyml+tn0Aa7kHWAfUezb6XqDYQWrFlH4JTLFF6NDRirCcz+L5v8IO7Pmto1ui/4i
VGEeXjmPmmVZekE5sY15nhr49Xd10/dT4lQlLwzIKI5MEt2nz9l77XGr0vqmRDwlZVV9lcyJDQbr
R4w54j5K5z9UeERdOm9xa4cvgzOSY+Q71WGw/eKFg/cfFQhjGSNWHJTml0l/u2dcQOC1FARriHS5
SyagKNiA/P0soTMFZJlrlYd3GQOLF3cx8vOSWUiU5H2XxtF9lTjbufNLujnd+FI4mblyibzG28fT
uBP2NsewtlVPhR73pwW1xSoqR9A4ynGrMWaIMCrwUSU/lP9VOWFRFBzyeEKtzlq1bQKZINTHRnpX
Fz5IXwt8bK9hkScjKzs0pT8RNQSapqXK3KqnqISP5Ii3z2A0vpV6Lr7976LEjKKlzO2ZMCIssiks
V22SC1Cv2XMGnvnWd1uK6YGsjOYVWah5yF0WTsHs4mtD9q1RwFzJ+pmynOSb7UKVfrKTMHg1wx4L
NgX0ZE6AiJzgiT0aMpeDHYJmLoh2FEGv40TBg/a4/5HwXYhGi7i2HltK5bTiESB/fhjaKjl2BVba
fz+YeL+XNY7rSKm67rggNE3f+i2zum/bztJ0vdqLVOiHWp43scji/dJjb6eedrnpHFxPq9+DxhzI
WEYlBZpmuG+rKj8hng522ZR9t9om3qqmbYIs7CExDkWgV6eyy5AdaKJ77GYM6sGM8XDJs/LqahIb
JRWwSzBumy5vvnqLG2Hqj68xozZIoQRqxGFnPkYCPVcqrxiPP7ptBbVV17tvqfgBu9j9uO2V5lK6
L2irV8paONgtsPehv0Skur8Ywu6QmUziCInbfotzcae7+P+0CrukNYffzKjFqsMhepfiR9zHVRJh
u4vLm+MPhAHxD6W+r/VuDRHR3Sobr6bpYqeelr7TnGciHzaTZ94ndG8eu754TGarvagHf9AGUiJQ
dqqnQ6Jr//FJ/mOX4ZM0TdMzDU/n7SENnl3oLwHwLRZ8PSQeYn8rNis/QqUsT+CZvminCn8RvFa/
u0a1GPdRNvXXyk/+/6qaMF68fv77zyv1k5FwnpRwaBS4ozV8h8ZQtet6yENaG2IERRQ7t0zMPDS+
GkBINyC+2ksXJWcjypI/ahvDqhaO4s5IR+1aVZ5Ym9BOIejqT6NuRzvLjOKLUdOWEeng81XScL8W
VrFh9C6uapRjRL6/d4tC64+EiMyIfDxgLHkKWy/PvvTjQAQVuhFRYrAt8dFec8P2jyjPkUiUYftQ
BvALScOk/ek3X1UTOsvScT0sTX6Af8vKotoT8UJprv51VRRHFJrRvUadBfK6ojyq4XUsTm08wgQo
zxNT1m3HKfMPmw2q9Sf02eX8yvJ1LBk1fP33+9X5xz7j2YAaqSLQOwSkyP52vxZFHroaKNU9lGhw
f21B6Icc3EfJ8NTZkG3K0aa/sCBl7/UeenGfNkdDmMuTGzAYcInhDspUOzrmwuaqpmfeFFGQJD3k
nghUmOlHTw2y7eeKnplcttVi3Yr81aurlMazXNijkxyrPdIL8O5jy/uJMct7Kmf3pXTp6JXRiBxS
8n7IHz2VPvlBv11BFtCPiKII7PZbyOiy2JMRHyvDLS0Yn8WdMgyhJk24bcpmq3rxbuNYB7RCwDTw
LrjlfeiM3enf32HL/edbjEmJ1RDnpY922fxtK28bva7hG3h7MtCiOxQc4FSTyP+iJN1jXjubZsz8
dTvoBCxa+wqazWrQUcSsTXMwAHmI+mhId2SfF+l9ROq1eM0mXTt0nuajKSQIUa42rQ0hopyYzgcA
plW8pQ1DaT9PQLUQ6TjziiAV2aoxE905mHZExCNIsp1V6hDlvMHxNlHdHEy9Hs5qqhR1EmsOApUw
sNra0YI1eN94ZwXLBkPb2tgO+lxtx1lUmzxcCA+UD+rq86Hz8ZiPNsTEyZ3glUS4wk2lhi6lCPov
l4yAMFigRBHtWD+SApZtI0ff3tp43myv1TS9G7I7n2TFr6L2oi1T7eASBBWjpSpJN7iEvMduGAvw
IKwSdhn+wPPgPKVAD04J/J1thtJpRaqta8OGT6vDKMIFGzeZJ02SWq/qKboYhFpGFxJkFdEllkbX
IZ/ddTYMwTaVTtfQqbPLLQSzxI+0D/N8uQ/d/EkND/POne/roHyidzQTLghqZi4CWDOuiTS2yoP3
MGHha4G5kRg5XI2mwG4OUvyKLD94YJYGwhEo3kcu8IBEab//7V8Wsgb4/K8mGCAu2KDHXLRfqNHC
O/JfUpo4egttLTUPtMm881+vIHYvi4ySu/0dcoQB3LMI5Pl1sBYkI7qB1qzwV2qRYx+MIedn09GV
yYcc+Exy/45230XPS5t++WX615tnVZvUU/qNZiwB6GNgXxZBHGBbBs397YMEmsgOHs8CHX3eEWDr
i2vldt2eNt+vq0rPjzEYbezR3d6JUmRUZtjtLXkl5GudNV1mvNy3Fj85rCYrVCPOnUBn4mBniTLo
hBG2pqeqmbkik+w2EO70KDhrtofgc+htHXuxMx0SusB25LzM46I/FaGe7iwxlWdU2lDTgdVt0OV7
e1Izg/0lzoLpo/Ebc2vhCfg0ZKae+1EPfS/xH0A6OIB11fLFlH2N1IKjFPjOfVHTecfmd1Dj3upv
z1I6Bo9t5hEJLqQ9IHpFcdedk9DX12pf6hjLr7UP6JnloVA9rFSaFNTzWQbUTEXxjEhuh9bd/gkH
bxczhl/lflqR8tPGz2xbFlbqaTnSduq3tw8N4LC+prw0Lp18aEXS7MpWJl/LpxUrjoQzksXcL6+j
Y6fPMcDLSxz/HJD33anlpHVoZNzSfPV43AStAJesZ8tHyAi1IeDli5Uhj1Cv9ybI9EHXpp0CYegB
QTVtZN6pZ9HgoygLAFOX3BqARvz0WnJE8ZSh3CFY5lqRWiPnnukcBju3EMPKRIBo7HALi1M6iPXQ
jRbhTswfzWXZLhGC79tBgG+QOM09YLVZy6OTSpeTavWknsbDrelvFoAMay161uESb5bCT3fqjROB
9yKQxvDWjvTWNHRK4Le75qrRlkWyUd5XvWjQoHb6Ttng1YMwNFLD+mLXue58ofZnKCy/Dbe2hJ3A
yPGHe0faRtWJotEjfzu2ps2YbajRCE+EOsoUagI9IG9oTEoF7pqRqQfxh01L7WsWZMIPNlEdBHTm
Rlc+KAYJ9ntixBjdTKiPXsfK+VB9YI6EbAZT+D6E70JNOWLecHx3rOhOnoFOIsTs6CMTBoZocVZb
RneiRlle0bhqkBhR2RT+82ccoK4b2QbPhLPp0tq4x+StfiX1O6iHzMj/42BsGv8wApmUK15AyWvT
/bB/300FYjh8dgijJzvKxWMC9ovPQK+uQy8Ft9SnRBEjAfH8+6EQ0MVrLfleO9haBu/7GPukQDQN
LHmOQkfVUGW5QJQpGNK11laTYdvEU7WPumEVnLj1hybvrlYcvYCe8+7UmM8IWnq0aewTMbegNEIN
Wawjawkfkj5ZR1KLUPt1s76NZghwIviHk/elqNsMT76eXYBdJkeACwc7i12CEkXdvd/8Z7OVIBpv
wPd+vs/0CXA7xMWwRSfKSI9oJV+n5JU94L45ttgCux0wOOfcV6l7HioQ0Asdg3cnBCaYTHl3Nkbj
S+SkNL6tZejOPcWr3EBsUj99JMteb4pr0dBW0fzOPgsbHZh6L9Fet0wc3WSnbnX14H/c3nr+TO4w
FktnTpKvgvCGPUl43QHtnQuuPMWqSI0b5IKTNR3kwp3Rwlc1AdaedESxlVJ3W1p4GYwc0PVAniGH
XXFt5XEbPjtfvgGBN/I1GwdKXG9YVPWLevDllSGsaHdrxtpjxTSurQHOa0PL6SGo8WaJkzX4z/1N
ZSs5YkSywQFqYnDLuQjp7ivnlW3m2k79T9zsrP5kj0RJNNbJvuHlB1Nrf7SGY2AhxfXL8g290HLL
YyHd4LnQr7e5NOF8H3VWJFtq1PauNnkH1nYGmBPA37DG/0OsxFzTLauB4wAWk0LtBAH/9rNUmucm
PLt18KuGchKBmK/Nwz2RDoBMBSzlQS4GarCmXsubfjj2vfcBcSekLjfs+9Az2pMzL7TbeKaDYbtX
V4vpMKh0ALmpp2GoQQ1XYcVmDIf8862HNNzvE6xmt/4yN9zDkDourhd8Z8hNKfn7JJo2ihtkuSnB
R8QObBQ4SO8iwlO8vkYCgdGDna84Uqy9pNW2yqzyYqGRu8yEVV0IBjMukTYhwWkb9yxis10JEWUP
8IWMu2LUXMBANARut0XXc0/Zw4rZNYhybTn+e5Hu/DZOJesCY73FVNUPdB/d92/jVI/lxqj0VtId
rHMW01mANmO+qitfs7u7ZfBSGEiG84JAi5NNrjE7NGL3Je/jGU5qMm8M+bRJ+/I8T8ja9Wpwqc5j
8z7vi6v6T71U9OsqMwD53uh3lYjSvU7IwwRo6WszzLAh0cUprZya97VNm+8nRogIPfsdGRPWaw2Q
+gzJIFxPkae/0xOj3bkkzn06tcZDq03S5F8b73kStfCxY/MX4iv0m/FtIqqiqiz3O7DWbmU1Sfds
VeX8Hx1q+x+210Ana5PTpBM4OGB/716aReLTFiQbqhVB/pLQREmGGuhGamD4KGzzQ/RmvDaGJnuu
WJR2DRa5i89QG2Wn721hZdAz60cAS6IghFDubK52tGp/vA/lrqfUsF2mzStTz5ld2tVJLSwsNAys
OJmeb/t1yUmozKIXjcPAn+qi6l/GrsmfIvA/xGUa6QM8D4d1uDUPaiQh5w+s7S1Ourp7xD1p/ccW
5tq/t+8Dg9Z94OJk5Z+wPv/eWBkcxDNL62nnyggOZd1/LaeeeHax6IBAyQMkXk0+L7uC7JBBJ681
IozEHfovfREPRP3h61C8pgiG4bkn0PP2FE/LcHtq+HtDd3HuJDrqTTcI0HSgSBTDiD/fTvVvzkCT
DVvgWygjBbQ0bPYRsKbDrdgH8uSyS/qAoMkYQE/nQr1wovHBfhi3k9VuSacPfySlDqehKL8WEtyS
xthVcmE5x7SFdjJYxp+jaZMWNMJG5UCgfcsh+NYyzj7jP4zrMEDTCAKi1J5vkMO2xvHmE4fq5pr1
RoZNvANgSwsZd/K/3+2m+Y8JCrJ33bIwEpsBU5jfiwiqFXoprRZdZptfL0+nYTN6fn7JZiamZPyQ
ViaRfby/XzQfhy1yb6wxCcJdq3R6Nmz9h3qmBLBRDnbZqfWz+lCQvByxYpWPLRKtU5oQ/zSN4Ubx
bOgX4ZJvzqTFVd9qulaM11Dgz9ZFQ2P6bWJwhnrSG17G0s/k0ZYMcsp/3aitbd2YyXsfQPGRYukl
0PDtajVkDm3wThGZp+um6LQNrOKItCUHmaMU0CqLrsnhbZsk/YnCivCcvuGHQ5FgHO0n4xBbTQkf
FO+VHC+wfPi7Pq1RgkmXwSKWQ2E18SNBg3h2LPEIyMVc6UoMf6tvcMHybuL4swabMMrum4I7pIu5
n8oQcLBvMphwUqCnGEvzczgWJMPRuJ5QV24NL8nX8TDlx8pFBaGqcs2hAeJl9qM5EijUmdarZZn7
TPT2ozpcF7GNxq1eow9ZMUWvnzyd2F6Ct5utLwWtNEuS7n3imCoe59TzDyyi3T3Mc6pCXCSrzIvT
LWCecUXSKsDDqSMbtutXN70/U6Z91MDh1somWHVoOw6GZB+2/nAUoGQ2QGAyPGVYpjlEmvvUNMIn
tyUrEQwhhogbUkGG4Fgi8BGs+tGxAaT+MHv4u3R55F6WwHzwxXnSoGAIskhW6gcy/yml74gyJwvF
Wq8qe4PV7CnnkzoroZKtqtsYR+rCdOZQGzopxJ5jXEHV7ghvsn86gLjsssq+BZgm1jGD5afWLQ+J
9HVn6UBecez0z+SpxPg+uNUYy9fvfT49tM5cr4WucdAg+HdfJ/5yNKJFu7MAh23IDX5wSxeeP3x7
2kDz3ecqXBJhucYuo8PsgjcR6clw/3nl++1TYLZ3Xcl0e/T0jpTGcDjCw7N3NqevyW235Lb6e7PI
rDdwBd/dJZvvm9YYX30UBI6VvzitfZOQah3LsgGDdWswH6+LclfqYX7qpHbaHHGx6QXRjQrnUjqA
8Fs8vxJ4s2NcWZGby8OIOXzbuq25+nxNXdnt0JxRLh8NPKVXeFHzvi9z93w7PP77+mP9PiQJApP5
LQ1XNhkqi9+RPrXvdovbL8FZ6GDcMqknC1wgc1YBPvjm05eveb2xCrwjWNrsdjerW7q3veaQ6fYv
klbtOC9G48OYpF3Qn4H8GJecQ8ZFOK9+7Zu3V+re+zqEJOYqqWXTBZdoIXSyn+TwTGTNzp8W71gn
+BOULFAJBbFZEidBUux+LOzyMHto0tz/WIv/gTfivaBGCHzXcl1VZv19N8xmsBS1hZiDIeHjXI7u
Rvfr/ljZ9owOYEGybvSvYaHZrJY6bEP5ugC3R9zLjLKxKlEk3HR+Da353FkO3ZzWBJoXC6HW5qrV
7Pqr17KOgeKgKnMldCZxBC0EL9lhYRaoluKUNDleiwojIcIAb43nda8ly84M0OTZD4sAWpt+6Ia6
fsM+5Z4XnQIGtY35dOslZkWFR8vJxDVeTNof5GKUbVFezTRfxcL/qYg05DwjN0yZALZThZYah//D
mLgp9IpkjXArflAvqQe7r4g1dqZq8/ma+pE8MY5g86uLel1nkmRNwXB1h2laGZknPrKMQ26f9tk9
vFr9HqwfB3qQ6j0ItT8J7r5kKJPf9M6Zdz2RjXpLfNVnH8uWe0dqFl8DX9AcwPt85NlHZtmevkm8
H2NX2BeSK81xL5j7c5rBl4mIT7tqSfMfvXPT/713DuKF2bdjIXYMdIPq/O/fjpHkmKydM2y2IfZ0
xahIi/Cn41QyrYdglrI0om0ZtG9e4wwXONkBEKvGfrP5Itk5LnD0mN2zT5kIroarCZghRA7ABC52
GdsJf73++ROfV1n1s3axyN1gdRYcQTxpl16aazN7mB7b/12hIfn1WuTU32rGxyiWMb8t/WSdbtuk
3lfvsLPrPRkQBvpptyb0misHtqFchd38kcFx+G7m1HR/08Yss41VDtCJGVo1B6XwfOtw3JpvFjPA
m9w1yjiZKn8bRuyNMw3ZW9HP9TF0RxYZsA38xVHlbiKnq/YAwazr4i2M90LfpK8m3Xa6dg678Emj
eBpWvWyPYi9ozi0d8qlGUNaR5PU+zNl2ciosA/ocr+da6/b2QM9T7c1LZnf7nJ4LlkR5vMdsirCu
zZ4HM4E8MBfkYGXzmzbVgjAmf3k0k+ZrVAT1eyWyYRuNkwbLqTI2hpreR0thH4qC/h6y6ydVC+QR
2dRpRMdd1zSo992J0EbvyVzs8LGaIZkCc3tzfZCwt4YvPmxKo6mmx/U/Ul+VVNZTZeqEmoUuPju/
JTiu+nVVdQYfWUaAjqx7mepKgja5oN1kXujTTGuTzWmjRtnqIRHON1Rkyzl3+2EbFMy++Y1pDFpD
+UAdN9/hHPJX7cBfmXBWnE2ys9oDCiSV11ynGj69OZHJMoZFazjoNBACDDRYefNmG8olZeFvv0Eg
5uzYN8pTLAZtrTZMSc7EtadPx6AmtyFLRAs63U1PJYq/lTKemdwh26iu/bU6kXcEwW2bPtFhqRnv
cxDqO89MOdFbQ/GyjOPyiPp9Y/qDB4U3XSvHOFVVfdU1ogWmhlxR4JDf8s54Vd1MV9CutfrBhLvL
SD/R7XEHki7daGM2P/92VRLmZBlCv/D+P4wSkk4OCkpSsyReHVRRarsa/q4Etgi/xRUwFo4j3yN8
3nCoi7SunQ8L4SGWFT5lfeUwQcxbXDY5HXXk3oSdPRrl8l7GQ3xWjZLSydLVzI5+WMCAQksJj+M8
dddExit7ZG7KJbE2vS8YUcenQYnzUZNp6BNuvNtAlJLFg0QhLivcTuXVCKPudXAKQtiow4M2Xxum
v1G/PiVsdFW/eYNsdGfOAf4buR+rB+IKf125dL8zV7vc/lbKAageKjNZ9pZX/3CZFW1aThIEJgC2
X+laX11vl3QhgQizBcQ0yDaxCTr/mHsPTsCkh4zIjuQmplhWZV7NLAbKOv2iNrnpo9YAZ1WYXsT3
Dj5Xfr26sB/SghzP/6hw/tkBQNyqyhy2dZ0uwG9z5aFpraIQhXXSKsPeTlNZbuz51evqdDcqV5Xh
/syddN6oZqudY2m1gvwcz1b5MRvdMcUfvHOk17deuvSxih1SSZ4c78lT9r9+0A5LNxvbsQyWFyMz
rqySP72uoekWWiRURi6aKMcKum1rduHXwN66nXHIy7j6CjA03U0VYJuszb6UHSJ5tT74VlasyCNZ
yEFsCQQmAfg8uuE2lEY87FwNSm23vy5N8RBlQ/in4CINwkBdMBMbSFAgCrQ31oljTogZkEsj5JT6
uMkjEDkjEQLoqr2mCd+dU7IRNnMKhDt0ckRboOZxk3QVGeSdwbe3sd60AN1MF/kvvJlAcnQEp00S
sKUZw/gyxs1dr7vdanZ97b7z82YvovFe1XeZbaIYrvT7PiL/B+w3nep0Ke87wnCUiExYorygTcZw
JokVJkMTTqnLcFZHnTksaQRbQ48aRy7ilRkXW1SnJCv1pvdc2a22jk6tYbd7YXCbr/yiWjZKTruE
nn5g+Nbv2GpCOYYjiDHLg03lmbQbrUDOb6b+6GqZ/9A3/p3rFOlbSveHZRTqgSbwQxuvVVZlHyKy
UnT42FBth0gmsMHKOmB50cV2K6TMSSIuqBf0UxYNBkP+pX0I8fZvOq3r3sBcfO8XG0GKUXWHKdqT
GoF/h4ug1Wr8m3ZAA21Pn957Q2XGsOQvP5Ijb5OY0xhCjPwANZKDCAqrLX4fPtpb2xRphnLRN6L/
1gLofvFi5w2fb/pMgrm3MpJZv5sIbn1YmNZwyrdZ1oBaMC5o9YPIJT1BNnOLBMG6t4BpVHSDNszY
6aPJPTrEdK8Lm8SrVN7GZoexE/fQ5iZPIgNx3OZ+eHOoGyAeLz67juFh5lOS6AKwM0jDkWFk9GNO
2gfOqNabOYaoCdD0bRSzo9BgRCbMMEhJS3cKR6gexkSDMqot+bGRw5AqcZdVgqp0pQZiY0iLZ9KF
vVdPi8ou7qu6PqglnaSIbZcSzaLcTEs+nwJDc54cPY+eNL29GwyCw+hVwbyXkzzPqMWaUchLg0ni
TAA8XQDd9z5EScrOeBzLdHhS60A5xhpNiYVDoV18N1LmHxtDEidvGhvULWQgCI9xTEBTXeFiQ3Mq
7tMccUfJfj5jpFkrXh0UguGQWjIuCoLEZQrn5gBZornERh1vvcTZKTtn5JLQ6DVuu+thmktJ7EA8
tAGjHyQ80MWWIT0Rb4VWkG28EPiMf+zamHTEV0SEXm6tAD3Sxid05caBXRt0Tep+V6ThMTalvHqc
r+p9in+Elgt+Cro274bs8eNn2TWlBfmjR0vuTuIjh+V/iht/3gGkCF4ssAKJ6TnHrkPQAvMj2jQz
CI9CJw06ho2xjqPAgm/kmvtSziqY1yD1Djo66GX14yY5cxP3Kp/VZoQ8Zx6tfZJgAfJy73s8ZC+E
c2pfEIrdT6QYk5BkmLeP1agzGvezAam7qqOXju8DPFGMNUZh4r1hOqMsw+ohF+Ktayybc4eXrnri
vK76WOO+iGzvMC18Q5dRi24Y93Hu/mg64Jd1Z30vhN8flWyf0RuKXcAg29jx//SDKjygEsv+o23t
qL7f35TVhs38xkGl4zmm5dvSY/kXzVtvNXW3tPVywtf8fR7i6Vzpy7JWpG2rxR6ZZ9bX0DfCrSE9
z5WVeavBx6oPf127kMbFamkmZXxSzllRLfV5zAlWDozsW1sAh5A1g2GhcMns+9s+iFNg2bhdGq8/
bb/qqh/KL5ahHW48QJKd0AbK8ZgCBTJsqrauNRdbEh5DEMTpcK2SJH4hxfE8zl79PrcDn4RhESkz
CmqRJaDnF3dn2FvOl2XG/sSo/z1sjQqCdBLtWJZxck/Dsne7hPJfzf+BQLN0wzg3HbNZF4Po0dYR
hjMWRNdFEL+OQRcP9344nipDGwCyjObT55UEkPgtgbKOnGlB6wuxxrMzr9Tz0uV+k6zDBdPE/4Cx
zZRXB2wYw0rxY918RnsjLQ9zwlnbabTTkprBVo8Sb9/RC8JUZCYfJGKQKVnfpQvfLtVBifykB4sf
Rzva/cUzbi7152W+/Q3rFLAc+X8MMbKcRt/+oibBiC5OYxSAcw3yZOP6koAWzsFuzMPq2Ac6HC1p
GZndZdkvUUmq89D655C1+5eXxMjrkpRACvoK6RbMR366CmbroKRFScbMKNI64AcRCp2l4wuh2hmO
xerKEPSA/F3fpDTL96q2JojSwOHM07hz75o8JUhQtkNbnOprWy+dY7M09WPVZQ/q+BKJUt9Y3lUd
PVXVMspDqGjg+cX0QbYF2aB36l9IzH+Yejt1XKTonnssop0d6/vIqvN9TrDxBy8vs2+turGG+0G5
ebDrqXzMC459RauNfwY5+CqXEJthBLepM1xOfGIQvPTJIi77qHoKRQT5zdcHbauA+aEzv7mTXh6V
wEw9dI4ASiSPwFEyVke1ozTebO560+AblT7ppTZeQDR1T0vMF7jy3D+beOierDYztzZ2ZBr4ICjy
sQn3ttLdZuMlQYG7Kg1GUKEd1Ke+0MSDR+bmyiq0aT/EuniY8dQ8IC6GSNhvVdhON8/ipAeO2LTI
IVJJq/W1ucK94NrPOgNqFI1a+WYC9d93TqWt9X7p95pWZnekikkJYm9P1V4bmpiQ6Mq6OLVpf0FC
vqq86Y+6DLOrnYIruO3gFhqQLapH5GhzbB7VvqvpznC8lRfx9EPVRIltrb18zj+cIH6Me4C9qaid
Rw4LQL0064vXN97Jz1z7xSm0i/pAG2wBWFzi/e1PupmgapbmlfJQqSJPFX6tqTP5MM2SQCk4OLRW
zrdxeQjw8Hj7NQ2z4syrttuuJ7O9nQp8l3KrEyPSD8smb1cxcaLRY+8FodfK03ZTa84ucNp5q8RO
S1q4O08+lfonbLfBlXyR+BzS8Ea1V80fpRnfaR25ApWJ84YKu6bY8rmBZgKGoyz8UQ1ilpU3r5vE
w3kj7NplsN2tFs7WKhA54mry1uumhyEpuQ9z1/Zbs/fDY3JS7oWwHZINWxegKWqlTR5p+velz+hv
KkvXmMTscZzk1ZuI6+A16eAHEr3Urx05DVT0HrNEaJK1/bJCGvPx6T6Lqn7nEkP8iI7ihW5qda9s
bGWWvGgNQ0x6vTv106pEK4n1vukG0CCDDPx/3YMR35OQgX7HNuE70qrZUbaWT0N8MnHGkUqMTTot
62Dn5b6xbR2NQwTRiEhgrOFeFZo3Vo7gQz+qZWdmJL2j5KhPeU7ssQESZu26BotuEsxihYOJUEPl
rHdtWmi1QGmHjbc4+eNc3Q2Oa1Aq0qgyasLiOm94DOMmuZGr594IrpPR7CY9fYF5lFzV3WuWOppb
HXmDXPHUL+GVVoq6I0D5FqSPhYH50l/o5GRQK8+5h+XY7gd9N7Y1qR1xyNcqJwzNpE267btgunTm
YF9KdtltLQwSqOF182C+VN0Q/FGhE64yDC+gMqPTEkXhsfL1U+TSOjEt4tw5Q5DhZ4zxJU+XZK3m
jYZYxFZMrBmdIb7dbPNtzhfn/yX2N2F9mA4HUEl3xeLXx3JOX02qvD+g7Ny8tV7qIczQ8L8GRhuR
KU1rhzk2++fIIW/rK5VHFOT72tK9TSxmTku12yRbofvNpip0/dw42U+lDXeTltNc7c8P2fQjsGvt
DxMQxtpvyUvr+83INOc+bSN596CgBAV9vsmPSg5pK99yL2qDuzmy+LzloF8qhNAk43ZoDdCVyDxC
K8mvGNpUgRJYETdTC+ULC9EWt2b7wtQXhpzDfT6E1pfO9n/asSjua8JLAIGZJ1WaeJcpGP0LNYU4
BZMOa1Zil33CsHOmUXDDXQxwWrWO0YLU+qsKwbD0GV2fMb1pHCf3vgvix5tEu535C01BZtPv6L1N
M41bIkutNzeuKgaqMiGkqehPOyj/hoQh0hw2/BbcVWv6D4R5jFhA1aheX8gDXOKuPPW2PxJvb6b/
YYkwnH8Mbhhw2A6DChu9j1TN/70+jHOjYse1/dPYMQnxZxa7RLKwCnd8ZlfuTkNpFaA3kahqCE4O
ul2Nz01b7+JIPx5UOpQvQflB8oWvX8/kIX22aW04hf6Erdl8yUNBGokmhpNpx+l9Hfpk3VXTtxwU
ItmM39MBUbLA/ncYBksDnJ++5KOTXNUXqJNHxywZ/qgYOl70cul30C4RycqxA65suLNBWpzJdroh
BjMRrt2gmyQpwtootlFbSftuaUY79dRpjBJOZfCivlq3Iq3VNhV2uStwV07G6C1qGLU4z1WRhooc
DkEtzPVNPAT1igznLg+Qz5kzjXfbv13F8rXFEjPWfCaeIgrx3XrR7iZ1DeafSe4Ck1NwA6rSnpz0
EvB1ucTXKMZvVw2Bu/sl9W1xrOKBvP0f0YPe2FF4wJoNsCh/M44+4V1t+s2GrOGn3RKv5NWUNO77
kJneYZGCpFkKktSDBU1tU4dUKX5uT/t+drzb2dzKnn9B7lAJlVLr5Q9l/2gDRUDFxQhZs7xxIwRN
31Xch/QeOnpsn5FlDrpUFiPKKbUP+0A6nTh7tbS+eG2xCgNQcH0u5f4ZB2stiO/Gqk/fRNhz9M11
ll3ZXlji+ZXUWiIKctxBdVTfmX3ov6clBNfS8RjiG0vL0RxzOTmR14W7zOjHsV8tGJIu6qHyZ9Bp
lfmhvhvtnAzXeeQNbSVwhaScewj53jaS1ca/dwbVEepvRyxHt3zT9fhiwP+wfm8MklGhJ6lnTWcW
B1GV4Rmkhv/mwzGU6Ua6N3YHNoWV5bWErXmyDVzZJ0gI3cULRhxemQHQyrYqgmv97HnBfwCWssoh
n8kMWHlVcSirfIKZEaLQ1lnQuty2XCLpV1OX4mOVSo6+MeOTN3TJrU/eTj4iiSXVNk3VoQFlC1zN
HTLixtYO9LKix9GAF2VKW4FIvXdKVOO5oDA8Rl0X7erXf3+fbrkdf3uj3ADzJ81Tj06q4/w++kpL
6/8YO6/lyJEs2/5KW72jBw6Nsal+CC0ZQc3MF1gKJrSGQ339XUCwO6uy7q25ZmVhochiRgBwP+fs
vbZB1qaZHH0scs+qqRDuIWL/Zb6XG6Vye26+57vqkojjL3NVyu4TDlrlTLnPFKlkQtXHdDSMBR/0
6bZkYJaOKKEQQ8C/0rbzQTD3iqnw4kOqh4/zbn3enxtT0JXLpATRhYPTvB2pDxz4Xd4wqkDTGMoS
MdCvf1b9mE6FI2n0SOcQDFA6RjuonqvB+ebbRCzmLF5BCG4oHCwKSzu48+pgeBBF/TQ/T8ckW0dt
KKkgXOeZ75qLmssktu8fmQaW910dPMypXQOl116G4l7DC0BRyQEUGhVhnXXYn2dU2E2pepuP6eET
87edP3bKce6o9V2HJCRSSnxJ2V1lCwy9nSJfsupxtvVVqmYxqgD43qcQ2NvJCHXbURMSM6U7C/dQ
ltHdrMu4kW4TqgkU7/Eq1cSSjgEXAjX1+o2IvdMNMTkxHNqsZalDVUtgNRnA3hQ5lquhsxky2W7m
Ph2Zc90i0UiGK4MKBypNuHq6aZ3h1RyNbHnjOSaq/dm2ZX7NnR5Qesautp6QHmEUglIHVaSEzVVX
OnW6XGskodfBV7UKt/kUlFaYebltK+tzF7rFXcXpjxz1USIpP99GIX3IsFQdWgFMrm2ADsA61jwb
nmZWOBfDMsSSNisg4r8/9vW/qDEt16b7rAqCHrhI/CrPckhbUIjkgr6bOv23sWiXtWdRsgruGUHH
92112dLz9RdHOPFzFiQ6SZ0dw48qtJe3b7vLhXkqGPSySjMAz7hX1M3Hvdtz06vZ/Nyf3+cjuFu0
CimhaVa3i7lRFhX4feK6vfz9P9X4i5zdBvHKPJXxNsul+NV/F6gAkHLdaY/0PO19ShawMyfJprXq
wjzGOcXQH94Gqod06uVjlH4y4Xqc1LxX2J07e0UjNG9kG39hiAiNoLTHg+zkI9TLj6dCP79y3nMy
ghg+D2xwuIzhGBMtIStKzhUwU/SrJxSMK/QnT9T63ans4mI9VJX62nr21aFV31Frv4FHw4kXZz8G
p9llVhY+/f0HYv5FHUnnjcabSf/dZJn49bLHBiz1uPD1xwIS9YJSm5321DXz7H7fUwG8Vq7zue7x
4EyrZONEO/QzD4OI6vvIrMTBLtwfs3RNz8xw37fVJjbIkf5Jk5/vpVlEB0w04XqwbKtcm63u7/TB
HiheawzsI0A6ZQLSOVqrbpHq2FN6GD0DWY5wSFVz35eF9sxx2WKHm+7u/KyCcujmoIWnnfp8TfXl
sA/rUD/OF1evGPAn+uF46Bh4WBMaVh3rR7gL0Wtq9x1xS/WPv/84nf/Lx2kzh7MEEGuUjr+KTQG2
IT+njXi4kceMRvVW+iCgNMWMReawQxHpbyHb9SvCb/ShcaVbW3bByW5QOuTyFD4bz0mKx0AI5RLE
OZvZoXgkCKF4zGTDBd16VSy3OBV6fMgrbIgLIVhGA+qS1SyQ9LLxwLgjO/uKlIfa1hryH7hW835v
7NXXOKP/KLX+MKNRq9Y0VyGcIiUm65pU1zCoH/ow8+7NOvreEvi9YTkwURf23qmR1BrzvWq6N2PZ
zZj4NqgOABFpLrxRI/P9GrbYZR7o/2TMqrUn3BeXjsFJTt1MCg//zu7DY9l6JI73gGdtXZByAT/r
1c7IDhelWm3T6SEMd4jlovaJxQT8aXvOQJkartRJI+hTmD1Oj2YlKF+Jf1f7Loxynb7DHB6XSeEc
bxfXv/+isepSe/xpv2BbQlOFg0pAQ1r8K7K8H4DkKBqTb96U77kQjg9tE8Cwit0NrKF642Blnzgn
lds9q4wDXyEKrEElDK9113wrctw9eg3Rb0Jz136cTumo5Dc7rPdDh8jPn6ZQpaaCbZjIkrfq0hDu
XkHMdoOMWKa4cH1On5D550e7jR4K1XtMphNwvokn7LlXoaK8/XTTaPD5SYfYaC0DsJ9VBlqWD/Il
dDNmseSNLW8ACoAGzEXJtgymaJNJoyodzV80Y806OsYbJyi++MSLHyqYDkcPWcjR8LX9kNTGroSN
88F8VrMuvJ8HbmGUXXWP6NasN782tLPWodMQtWwqmbcIdcK3BKC0+eyHc36VltGf+tD7nqhFgFNG
4d8oh+G+Ad+neRKEv7AOtyVIc0akpROBGH+Achx1deGZutGtaJX6cHGFss6SAzFVykOQYznwEeLm
Td4ySHSDo6kxpAsL3XvFsEwGDW5Q3NHALTSSy+nnUwwAOTt4bo6ycm7KTzdeRnYtcNxjRjpyVurF
FibBVjR4yjO1uI/RbtK1UV7G1B2OWBwYEmmh/yoUNdr6Ekqk18jgIXKLL/nYbwJDHz7j6alWDTKj
AWvkC8KVTdgxnrwdxfDIOIimIyOrHJOUkamPmxWodjzjdaZnjZFnLv/+YNd/XTUdV7BKQBBk9KRC
vPzFUp36HsBzqzX3ZCN9cgsktmMbho+SRHaGxONiVtwQR0bxQPtp5UaO2AEBO6CYte6Ia/fWhYdI
a+sDwgIbrI5nMkd/0OT8oWj913nc2A6xc5geFcykg2k4rTj9V0ULDKIQkpgxveWcYGkoi6Rkn/X3
/0ACwn45myeyjyvY/diCnZA+BxT8YRIluRJBj0wCnDw2ZY9pAdEdHaCGapLJNbP4fu2jlrzWzmgt
6QosZ9Lt3NBJg7bYcq0rNqNqo2QXYXDm+slUsgrQ8CZm3Kz0lNDFhWXI7Dg/bs1Uv51+vh+KjY3s
i1mX6W4Mk3SNGRrG/MFZjilD01QWrz+PONP6WiScTGYtcZREnTjWTtkvLT029j2xwgMCjcFMcaXk
vvJu4ppsMv0kyIijVYu4qkp8pEYTZ023G7b6EXt+3MpAPoIJVkNyz7RQ2oH+zU7V+tkatM8ZtIHD
XJfMFUrBpn9nIn9GjLEc8jKe5HX6IcocVBOG5MTCn/klyjBgTWw6N2mx2SiZvfO9lsjIKQPXMKec
INElVEodngmDc7sBM0SOMFjD+S2jQHJPd0Eu5p1HNLBNEI2ztNpI3GTqKWAV4E17R/Xa17xR3/O4
bJGbWNq1sMPbjw1NpZ2sOCoWtmR+jmAzXM+en9nuU6Qvg2cG13khdFSr2YwmQ4eWAKG5s+pUcU2I
K9T02SGTHVTEz3dZGmZcIlnrOmF8skg6/Mp5Yy6hu+4DRdTn2dVIqMAzFqr++J+nb9zNWFUAIZFS
JIyXgHCKjUpbeG122X5m5802xAxQAi4OhUrAMHNv+dO1qptTq0spV0zY4Z9Eur7tvg74QAiochfd
UAwsiCyNszYxI7p4nlRFhKv0FdK4yIiBvjpo8Rm0RHdeWfODfTsGy7LVcMxZITYlH3xsNyHSZ30t
eH5IQ/ZSmGSpOTPgvh0csaKSZIZBOjSpJyUkvYi+dpqQsxMwTzhr4Hp9/DArozTbjVG6weNYAw/3
8mdYSU9zpYypu7gkWfSkVA0kyiRyv7a5oy/NbgI/MsJBEReh/UP40MpNxE5i0cT2V73K+udscPKN
OyrhIY2EvDW9S1lHqzEsEfXZ9gKmC2NOmT+ksVQWbPr0rx3Dflcb1EOktGSPD/QOB6kU+6gOrQ8v
JJ3Ys1BL96twN+NYlwfaSvrz9PsM4ddfc7/dO11orMHudZRpjIE2ljUWe3pMnWOjigkMPJhkB58Y
lLlfHTfN93JS3oEFvchAkBYVVyjIoFdbE/reL9WNU+fW0VXLiild+zTbMecBBdFzLsizsUSXEN/J
0XQPqBRoSmcZZibNekxQ3OMZp1dsoCBgOiUDHNCu3FF3i32uOGt7evTzbQpX5oWp5e1BsSIkga5/
Mskvj7o2eM8xocNCASxM0P2ir1la4U44X126m+eZ92fZuFgRIpwy5qda0g3XGZMRj4q9Iz/LXxVQ
Rr4OzcGoyDvjeIlIjpcO+ewwM6RRp/u26uyVyKJvhaNET1Vr80hhYjWFQUi/Z/zhp0tFG6qjDcO4
W/gD15DAR8haM3EmGbF6L+CFy3B486Fg0zDywruWES3bJ0Cxwio3edmn+y7ydmQM4E8lTlDfFoje
l8An4hMxl8PVFg1tggnGB5p9a8mB47gtGIPPf0fSkUKVtj3xnJZXMtRycZgiEIFbQ39sKs5VuLkr
AWn95fazUeR9GS12NHPHgAF8figlkOTCbc6A22Jhksk5KweRhYCxUvOQYCizIW27/qrkcu9nqXwZ
tPrfT89v6PSdgoDj4fb2ri8fqdAIPkzv5vVyvlEznIqVR5e11nNG/4254xhwFnbtb22pNwxpqynB
zlonMl/QtWwfVP/Tzyxnrk+CQBxTZ9qRVzSHJtiIrtG4sPNseythJKDiNSIB5JxsctcYwosH8mM3
Ve4iy8UduZl32n5aqlDZ0/1ciOVM0OmW23Jd65dRdCi2IvOzGJr2SVNKkiosl2QGM1w4bQOrx0DK
UreRuenijuapjaZKVzIOhXpCoABLvo1Gh2Q46VoyLNH3mNCb/foSvPQRrbkoTLeAU9Ij/q2A7ytF
eBc1FTzPgcSwvme3GSDdneW1fvD9xpJVyhIEUTacBlJfb8M/6o5+a4is3ww0o9it6/1u8OHAm7Am
9rlpBEtTaczHTg/Mx2TDBN/hjwwq0n6N/JgE+aNP96lsfZwh00iUpnrBTL013l3gHmfRbbK+vdiR
tPazLiCw6/6IPfFFqhkpv5MMwA7Je7UMciV+1tBW3Xqn22dwa9FblqzAkU1bZq8wjr6BZD+OSXZe
2Lm/s2T0Q6KbOswTUdM0+ZJpdhs4SrbzTHW+MfQiXs7PzdpdW4Z3OOuQ306fq10mnF7T7rLCxrGH
vBwtqdRK3MXElViDUu0r9nrLujV3sYVVzogCjFtV9WO6owv2LjNENErIDIHsylSgGemBjoWNvanE
r8t2Ktjm0TP8ZIVhCyuISJkleAoOODdWX1xP3zqhb30v7OLLgJQYKb6b5RfG/+UiU62UCUpASTzd
y0r/jeHeA9f18WgYU7mtO/lnJeiWpvZUjCUmvcotFklvbdUga3cO2uGDaHVzezOGD0Z5ss2AVDAv
wNKEJvRi5a7BZsMTRwUfzqpAGZY3tvms1Lo8MwUzFjaSkuWtsGoNJzvWFX/4/7L1xhz6y87U1Wzd
pF/lIlXFuzTvXP+wM2Vn0RPylRC6YOvhoc/hL5fDnR929/4Qhd9M6+AHKYW6TuiF1WTj1YoKd58W
qrnRXOld81jZ+j2hUwyqx0/zvTxUh9u94D/Pza/2GMv+8D4iwL8BXBBH26Va7TWzXFZTQDHWF/jh
ZpafO0V1cMh6EL9T2Ne+p7wkJqgZXQG/MT9sIdnuLOFBLJ5elZhnVghtvjdV5C6bFAgs5tt6FUQa
bddJS01KHQ9bu9yK8XticalBGNnQFy2j7BaOjl6xv5JRxt6ajL5FpzNgmhPPZw7iTD8sa/T0cRxW
m/kFl1NskWFSBQZGbE6EEWinR3365Bidj4M2R1M/PcwM45OowrzHG1I/YPOqTp7NKGS+50z3KuYH
61IJOwUyS3/Q6kyelf5uTsjtGg+joyXlctaMQVHT4Juk4ypK23h/i4LQfAEyfJpflgH9Ra0aoEAh
S3xs/bq5p+u/iHDLExCnd48WMrblWPvR7ffN1JKUlLEPDIZwOAaz0khQWkJSCEYdsVFHpILtJnLb
ZoG2rtPaW8syYfQ9kU3muW3gJh/PhaQpL4icR/OAbulm2Ptp02sCfdt4TX6Yn4oqjNlZD78kGGvS
XP204epIYULPfNpn+cWh60b6NU34oKaSyXyyVHqNrL3Aq45KppsvLqPK2XqShFZOL1NhU6AUDnnC
nbrubV2/pujyjlHnPCkKVuB1NB1DWOYuqhMSJ1CV9UqZUg5kK73jfG/OO9DGZjwGiBQoST6oQ1zV
6ovIE5hyqknT69/dRZG5HSIB4knyESWrpuViPb86SpL2yEbf39oQAMK0E4fw1eqW0Tj2XwK7IFkx
dppD0tf6g+1VP+I6QTbSIAHra9IPra5+yxPg0Aja7TusPdpeU1jMgqF+q5OatWI2ClSExOiApDd2
HfcQyia4EhTwhdm42R1guPjVICxlUg6jbCKeCyQrJVaonxOWwZWhR+Ungi0PpMqqmyxNDZgazBhh
dNa3QeP8UCXPc4EtZeGFtXbMm656aXOMJHA5P/VW7e+UAZJ+UOO8UZVCXSWwIm0Aq68VI+otxKJq
S1Zs92bU2GAm/7qU6rjqylA9Dg0CtV6PQdwHHkt/h1D0xt4Y4CGdtEDHS9ymI5+F8JgZUkvrSfYS
gycmF/w/I9/cQ7hXK+Ix7GociFwUdrMEX8vHR3AVaB18DobNx7IfFf6BOTIVEmF79eSTmllSuE9r
lFI0UeaNl9fHYlVXdb+2girYJ7CBFz9fwD3Qr4nPMy6orhYM6eILBR9s3FHFRjOQzGfLwjnIoupe
oRii09EgLldgSDwCtu+NODmo03hvMBncAEXGsKVC8BNCWt/Xhdma31uS1rkMLmc/vVMxPg88tT7e
jEMDqO3WK09VF+TLrO/Clekk+mdVZ5MRY0sm6fkURzVtWWNCxbEBnqqDmw6aTVy3UYnPuK39tbDG
ozNZOG8zqVwZU1Y2aR1ttm4739atY8dGc+cq69ZoNaqXYdtrsTkNWfVnb+i3JHsTfG+OB43uRgC6
9ZFxVbHSS9Lv0O378KfU7JpIEpVo37ZrTSTqp5pLFU6zfmWWNTBMPwZYkDWujaFYQ7UwubeaIC0u
QckBVnCZSvyueUJ2X0wAjKYCSA9ZQj27tfVBnAg6xvXYdPKFEaRHGwHUrWhHKuocdZPOb0puEwi+
ylkQ0Hi+URiQtx89lRDcRvLtT1EWCiv+ZcijRUr1aiR58VhNHmW9auHzO/nj3EWoCAZZmojgxCKo
ERnSuv08yzt1o3nrLE6xXHlUKl15KfHBq2CPHv3CIX+RqHGpxv6rq2ftuZQukjxVuo9Wh/JCTRw0
WHl/9G2N88u2zzm0JCbmWR0cIapCvgFO8JqI8sMlHOcTJHhQnCXORX0F1cCAI41Y3PZaiBFDfwLS
d5dbQn6PCNie7+RWvpno7EmsJdcZbR6iT1WjKsG/ijCnmV0j0oPS7kuArLoVb71MaK8Y22Fajka6
AyIXbW3X6JfJaHmrmHr8PPiknyXoidcpXJ4NKcdyNzl4EUAOn2dT72zvZQuN99UFHJO4GnAMLTnP
zYGBpJOjpRjWYiakzzc5Pt6jcEb6/Kg10egLeF91eSOLBqlYtZ5Gm6a6T9jURRSs18RH9mqiUn4c
U0jgHGyfaM02GA298EEpm3FT1IhrXJUE9m541cD1rWY9WVmltAIbozjND6eTnbzsdtm2ekWaiZLj
kmmqT/M9kdgf9+bnOo1Yzkj9zJrW3rejaM4MxnAbTf9u1cbW5Pfpokz8am9FpXMJTQ3Vc6oVn9qG
oz/VIdNqnd/f3TqyWWrLZZmA7BBakqN0tC+yy65Fqn+IawvYX2ed3K3b7NYIcwvlIF3Fpu3EtYtx
MTIXz2hYKMNq9hC2mqddTWSS1eAdDNP/jv7OfPRV0a2jXLHXMzXcgFS9venoygi2UCjBaNxkwZBc
wq0tHNwHk7ZCRMM3PyEft1MJ8VTA3qxmL+uc71KmLfxByxb7UI3pWfpaox6LinRt1WOqxop28e1s
A1biMLsUynzHvNb9hmk8WjqjLleJiYp6CBwTha/xCanD8DaOEUGhXb0dRh1wgm8ON9J5nEx5OD5H
KMPXyCvGleOxEhluUF56s8AoMfNb+zH9HHj2i5aW2XXGHs03NWHaXJhcljZiFiL9BF+SRHPPztYK
hodXJauvpUxZdfSUcVFo3MlEN+6Ez3bBwAiXVxbsyq5bt+FgcMr7FJPkdXTI8MyyLXe3hu+M78/s
8as3GPHJjNuPG2AaMU0dnnP0fnurRdxy/OZ5CErn66zlGnRWZ0RZLvVrl7rr/+fvqEKxlIM53JWQ
TxZ0PEDAtsaJ3sHDzJ/N6gj4fap9me74KuoG1L/6fmbT1fnKJqz1WqLRXit+0e9RWBC5ME7eyyN6
v/r+VtXEJjHQSF7on1Rw6Ao+n74O4AI1aFeNLPjRDM5X6vHuoFVVsXDL1L2ofqBsHPoty/khGhT3
Mt/rDOh78bTh1tOquLO9fjsmqXued5ZqXykLLj5IZA39y7wxRGOW7n0HkjBzueI1toiWllhSdkZE
3a+annkHDvWt9rryKojOeJKEBfRRgWfK+4CJu7FeHhGyAdsMxk2LzOtohHI4zvd+3jB60VaeDP6X
WS6+0b+UXo5uGjoCKsPEC6z+4oZv8AgwDyFb++ab6CxYw2pO+znoQ7rRSE6Xtx5J3oXadt6fF0Zy
YB/gH8garVb6MJgro2pemBc3x4xQjZtClY0bXE83IzjAZt5Pd2n+FIOcp/D6v8IXH/ZZkqWg1RVv
L1v3m5wU9f0koR9nHT1K3VpLLNRa7UF0YXjJa2YUSluFpxKQ6NmKLPyq6p3WoTzuppMSekKPBrpV
jy2MWAhCpHDkRGkvEfglLx/33m+qvql+e4y94rMZ1P0TsiB1hZh7X0el+RIm8W3SGxVBv5f5JhuF
eh5D/cfcVimmRz2P5uYDU6BwqQa+edQCcZxV3ch7zVWkYuej4HU3VVPmNERdQZ658hDVtr9ENkK3
YtJo11nRwzb3ckSnvrYyYYsmSkpw1sSU7qYbo/SYabTWQxTH8d5E1LiOBt3cOH4FnyZR1amd3N/p
outPjB7vwwYOhwVdej8GOJ3REsFgLOsWU2PRrXtdR5GdNcfY6b+w6S1XhJdUq7Iudpi7qkM7tcVd
axBbc7JfS8ec2oQgxBwyKCkg0KfS2+Cc68qLHSPIL8fxMgI1OPuy/0zrisykVJ1cSnwhiNrSutz+
/SjLmXLn/jSXRuU3HbCGgJCgOb+i1QjYbWr0We4hCRJnXWTqAgxa/l7BdWV5qO0n6H/VJjMU0pEG
mwMIDsQqN53+jVztO7In8nerqc/o5823oGiHVYjB6s62oWOBdS0Pug6XZupoMxfvr1FLpNCkGrRa
dv6DXzGdVLGWM1BOt7exbIHNBBlG12r7yMTiXscJL3dynTuluJK2s2wLxlVOVe41aSf7dkIK/rwR
ghzClpJ/CYglueRVCgSoiOsFq2fC3pAG9sKvCOEwan5seg6+Tbp39HbAgzpUl0ER77PGeRCNsR2F
1NZigha4eB8XeVS5q6FIcFo2pGo7Hhhe+OzPf/7JrEzxXpqqth7tMNum5RCvXEtPdC6Iq9xN4Q8G
dkDhI6iGXDN60Mqu36eCOYsFLf9hfi7oUlhjph5sTKszdn//tQvt1xmtyzXKVac5pqbqxl+UJ10j
Eti5jvvBv6BXF54Ucopsx7DPImjclRILYxMMg8L4D0fNrGFGZHKq5pgnIptXrVsgAhm8Ym3iKXgu
3fDj4bzzxiv+76gy2Knjogfri2KISWIC/WxnKHyTyDruadRoN6q5RSqI5NhQi/xLlhB7DP1cu9SK
wii3Q7cR5v7wQI4o+V+JH++RoKpPNezPuTnPRhUPqMz7y+g9sWMmU3lqFzEXgkHg4n2w0vKToofx
ca4GmTnYzO+9cDkjlV2lshe3Akkzk828PUXQjpcc2/ZmwGewHDtEN3CsaA2ZdXWfxm15SGNyvH0N
eDImFGna8rFyCvTwIqfpMT1sh3A4YcP6fHuEcedRD4YXOSHnE4q7rTGm7ZORQjHD0Gigk+MhY6x8
V7HNXc6vamoFxz5L4AF0Ct1sq7Gwjuv2viz6ZBvQcd3VKsNYqVstqoOgYrbHpyzdpjvlCPJvD4tG
37VVOtw8AgRT4yA2+5yBCYp9KyXla7LzO6U02LAPlxBPMS21aaYtRP7QCb9/BqS+nzUqFB3+Godm
ebBpXMyH5n996//bf0fpmAw+5cy//ofH3/KCLCU/aH55+K+nPOW//5l+5j/v+fNP/OscfqvQC/9o
/vZd2/f87kv6Xv/6pj/9Zv7vH3/d6kvz5U8P1hkk/OFevlfDw3stk2b+K/h3TO/8/33xH+/zb3ka
ivfff/uWy6yZfhs8m+y3j5f233//TUwyiv/64+//eHH6B/z+G9G46GLq5stff+j9S938/puj/lOD
1YTMCF2mDn8XrVn3Pr1iuf/ULIMT3nV0Z9qbszHJ8I0Ev/9m6LxkIUFDg4bmm5rjt3/UuZxe0t1/
4hixpxw0nBZcJMRv//7j/vQl/vxS/5HJ9JqHWVP//ttkzf25zLDi2zpOFl23LGSU4LX4//zRuotq
IaH4hdaeaZ19StPCXY8G1/KA4cb/5gOxrem3/fn/NoXyWLqGDQSv8Kxi/EMTnGCcuCgsI9jVFdPf
hR0Cmw49AMuepOWhE0NKNkJiKHd9M8pdrOOUHXRijYzBx6GkBuHTSKfirbea/iI9nJjryCPAnnAF
sW8SqHYLVvbmHEVx9SP1I0TCOTD3pY/EKcLnmvQ0bbDov45GRIIgm2iWvbQncCft9Rcc4lChaCEY
b9FYE9dkhlGzMIEr3ssC1+9ClK5y6LABxosmT5welYWC5D8VAlWXMQltW21X9KOzkYA5emOknGsU
VfyAC2Rf4S7gdOrQAamImUmnb4x9qqgEmTkZblS7CO8JG4zW9GWt+5Gz81yldv1atQDn8EJ4a1cr
B2ZsWY+PA5l/gpPdzt/qvMT3qpTpBRAW2UCxotVvdqa7W4/GGL6fTN2Azykem4ycvkzin8IInu5h
e+Ix0SMsnTs9G2tcqMxwH0PkJu99ZOZsc5GeIznPxUPkKEyVnTRzwlUk2/FLI8vskDFJeHErE95w
kjjfm15vnwhhMNcR05FLa1TiifxL45xoRZyRZmRk56iw7R0jg2idYkvYe9LPqMENwbYmQpUh4MCP
RpkXS6uOO1JjmyD87rfM950ePbwvLcbjdKqZ83p9Gy0YAkRHkG/B1o0HcUzrtDiihK1RaUYo22WP
+5C1ShNvbqXJjQLYmY5BChhFi2jpkROGy2e0UbOHiPa2JZ/DjxDNWbcIUwDqphc2dx3hRSDyOj5V
p9aVbapE9sos+/YVSo7rLNu4Nb8FFl3NIu7KvW6A/FpQIshmpQyxPi6qSIgfStFZB6nacgfWV/wo
jBD9Y0RFzsKb5qvSTuXRd0Hc8lVDmshbVdlbQ9Y8NdKAUKHkBR2LpoJ0jv77LnHsap230sZCBF9X
RacQL6Ra1AVD/9rZxGVUghIibPmz1iLnw93lJcvcLcSbZdpmu5MJp4qD+31TN0NQrw2rEtlCcRjJ
0KtLy9cW+OOKXCxtFee9EROXExv4zfoM435ImsxiZBS1U5XQB26WGk+lz6FXIgIBKNOSB8e3u/Kn
ZRAZeAOCOgTAUQ5F3xOrZMSrbtBiqki3eES7WEHppmf4GpZFh/25Qna/CmrGEVZuhEcjHdAJtU1L
fyxT3wyjNq8KwzZj4Rpa95l9mXf1GMLc23abHAsGsBjzsU0ufFNL4R6k2iHPQthM9qCOC6tV8nuv
lO1BNVTthLBrQCQWGVc6MOAWLRluWXvjdVxn6LTzWj1pFk1WV0vNt6QZIcGXXKjysjHORFTYe9QE
EVCwMdyOowi2He2MK8Tx7t3vpL7MusQ9951JjGvn5veBUMqXWhm7o1KrHL6jHmtb0K7dXRrZMPuF
Mnt7/GChQvy91+K2f0Xy0GaLQY7ps5f7HP5I+rOdi3GpWai9LBA2kh+0dkrMHyZ94x9qi+/TwUCF
b9Xqj8QC4QNqjWHLmPg1aogKFFymnulSeSlXR2RekWgdVDRlxEfa9WKdBF5D3RXF+8DzxFrrFXaG
DAchazHJwezt3w2FVpyooGlDqVTzvp54O0dNQ472miTaRaIzVyrSNv/syBLIXhyU/dpg18vmFaqr
KLTg6lbecO5JjXgJyBw4h0Fo84nL/FlnUTy0KBVOiDorrlGEo30fEN4sNA4AD8QFk4HpeO4U+8XO
C2PT83MHwLwucyYNtIDpVWsyH7WNofhZtgjUsbmTUsE3o9RWtHeM0EkWDsICIGChfdVKRA0dWOG7
yPMwUWGyGzHy0Uoi8w3DJHM5wA6VUN5IAoShUHl6sNDdbLhQoTGfDDonWxVxIj4XYPk2ThIWxUax
h36TgvlfC803960dMOmNgaayGS9XgeL6B0NgE/RLJBqF4bnv0NGTZcNYg0BLkRi7Pm6tnZ/o1obo
hOJbKPNqIwtT31m1LUKEFr1zpBPvbGw/t7+6fj+ezdRBCEMYN4AkNOm+bTwQBRwuPMnGLlJGcUGy
oD1gIHPPRoF0ARMuBJuFhk6ElBZ2IIu+cRIY+4IoFTy7zcE06uxSaEP0Vsgueo/Innim6VR+Ngym
Bguj9TEa0baje9qOZXNwlcF8VYrUPOueo0CK6YS+lgQqQrfJsXDmUXBts1FBnGlQsC8gfVvf8tSD
FBl3ob7KLOmtOSOzO6MbBeSgcBj2MpLVve8VIR6pKmG8z5YQ/V8ZcJyW+Y+ybeEIlkkjWYo0jUGY
FW+4eElOOR3ZvOVjBGxVv9gkgeEhp4hxAzd1+uIgQa5BYaT0jUe79I90hOrL0IdiG+eueRd4hDWW
/vipSlLmEk0JKq1JvOAQFEr7JSvLGgJrou1hGeF37nR9ldg1qsA29olbtRC5O5UEwaV47tlNIstf
dq42LZAmagqiV15DI5FrkaqcQ5rSnCLLKw4R9JHtGLryzcFSuVP6PCBKAq1YD97iBdBheEnT0j2W
QlOWFY6fV5WVZklIVzYsCVaWx7Yhx1OBa7xWzE5fNuEU7BprfQ5hp3Swkkat8wnmQvykaSOctCEf
m3WgmgZIWgSmRyNR++ewaAGf4ZVM1o78P9Sd2XbbSrZlf6U+IHEH+uaVfSNSpHr5BcOyZPRNoAsA
X1+Tzqx7ZJYp1vVbnZccxz4JEEAgELH3WnOFYTqJfAxGwCFKJoo2K+OTAh09ldUoc8eMQTedbJ8r
z+4tRIVGtgwGyiYzO3ScDRYAqLRGMtR7m9KrnECoBi3qdXawwbpL3d1WJ13nRc/Sdvh+xqIMzYVa
gmePNDeYhZ5RLqpY9odUoWWXkle0UJSUYnunJ0+2FxyaDv1n3TjiPRsLfKU1HfQn2GHMRZI9Etpu
YziSwWouHT/TwxkcCN4rXuVZZYdiEZipvqQB5z7ljmTlkQaF+BloQztDLy9cfrqHdNvzciyXOP8i
QsB3GTi7fZik2Y5s32DmB4NBpgYIoDV4gSadFKMRfjiFYrg3RR4SskbGsmgQsFjJDLaIpOts4Xsg
ITaaWnES7PWTKgNFqqbNNRN/uGPWKfh1W/Aq6n5c0jGhWDFV/WqUE6/VzGcnjWpnWpLGPdHNyITM
BeJx1Yg2xzFDavObdKGcYbtQvvspQXssMrsUeaDa2qg8QGZ0g00MQURUcGD61SQtnGRDwnu1zclx
fIidKFxjVtJeBt1o9rBhxzt670jYfn25CgnlExa+d+9rqnrQKzf84HMvF0wZSHa6qhiXYa5WaDQy
7NKub1AppeaSTjwNLo6Va/Fcz+zohxc3cHlk2wGgKxzlBhPjCWcFGaCVSTFvpZndlaVQDgYETazI
vTFrRFo9Cpnpj9DojA+6HVFAR1sEr0oQOm9BlpDvoptxhAlRr57wIoT3BRK5J0EjzKL9oFk/dRMw
FZmgTBPS4SZbthHv0bOwIE5GNASVHy4y4nJvKxM9MZ8FAwCZrfqcyB7S+WgPw3NTWvUsQBezznV8
2KwTPEwkSXxPF6uaEemqvUWWXR5t8uRuzSZUfrQ2nrxFaOndrG7QUU0CpxzneSaC+7TIFURRg+bO
gqG3plDikG/FqFN2eEyQCBpVvNNMKz9Klbb9JFFS48bAkPsg+jQ9ILzKk1lnlj0FhShdakVjbohr
7xZdIaoNzRd/rVf1OAckXs6p9GUHMBX6rG91bApCs/pJH8h+yStobyM7zI7waVMosLp2bxGeOpd4
nmad1PM1IIyObPaW5ekURzGYoV7vXyPU928O++VjQBr8RxfZ1caFHT4TWsjyIez8J3DFFQFqcBzu
h7jNqT5WgtSIvoHaNeQS4F2WbrzcUlaCLO0VTXHl1K0eT7lbFopDL4yiZYrQd+q2itUvPB2Uh+6H
+krRJQ+2bq0O4ldBOrPKVxRcRqXeiNYNiVHvC4ftQDXmy6Hs0DWHPWlXhSpbC51ZXku2mX2Y3lui
gRlHtHoYT6zIDL/hFWj7RVWn1jrRG0wuZuggJfM1J/sm1NGfp9mJxqbEJcY4I7JIQmRZE9lbQLpy
3ijadxILW1iaVUj0U91OKfGbK6shZyQcPLnCL/rad9Kcw3r41qJSAO39kFR6s2Tzd0pkQVarhKLs
lizpS6SsSMEUJVP25MDaB09Ywa6ORvep0uju9kEdb5LMR1iZIXPM0YfPI2Irpj550jciGvSJMD1W
fb1m33iOJ3fIRatdIDTPn6iGAAvMCJpVVfBqSMNdWcjuqOSjneyavLsd0uJAvCVAlDQJv7VDLCZD
VDW3Sl+RNF/Qa9kliZ1tO8eIN0rWURGuE9vfsALxzZnnjtA1ZVbSiWXwKsu2BtU8idzYJ2av7Otg
1gyFey9qW1nmskW1HykE5LjVUN+HfgkcJa9i6tB+IZAPttVgjItal4LIB9LCnmx2zISwFFp+Q/m2
Q7FopAA43Pqnb9usYAGrEXPtSzu8UYXn3LtJnWSnX3XKsU9gg0zztoCAxA5Ze7dEQso5qY6Im4am
JTlkNIfuHa9Tc8NKh7f7l5YdAFhZPdJIDA4hv6GdZJGT7PrGIZyQse8e0qEYjHVWOWkzZXnA4Wt4
SO3GwXkNN7xT0SLXomDL4vXQZ+xeY7FUahEyklry3OdmaY/r1o2zV1N3Ynvq5FJHY1HS5egnKQxz
2r2trRy8Tq9f09ixyITtvXe/i/nlGFHynzJJqmjhhI1xF1JRLxZl43Viopp6iMEki4x22vZhszd8
J1QnXiLNlFAB9otTQgHsW/hcxktBsB+JiCE2yHmKOPGmyQuUL9qgHtizmUs1UcsnvVScaUpPbOEB
FKJ4MpwSS1vtvRz9dl6VWj/t3MKfuXZ2imq3SEHQ+bSCQgvdfRKFRCzgNaoPmaKbeLQkin9XxR/K
Pwn2EnVQp54E1T89RdLcO6kHqU8laEwsqlJJdlniQAzJAiNW5j5LphdaGgObb0T2BmzfhyRXmheG
dbsv+SkLemfptwDQ1JqNOiyWusu8ZRsF3dYzpH90XTagEztMxJHymaDbE8abUebNI7Es7rse1fEN
EvV8USOa2oaibrjxBlQwHts3UMhdOjdcFdxiYSPstPoOOkkpN4Zl/kjcU+hq2Wkr1xLFLBy7YIN5
SUXS1JRyeloeTSveSCoRTj58E1XXznNLkCRCZNsucbJob6aw1SaqbhVvVe8RTOdi7hbmOGwCvkzT
CDcJiOumyjFetnr+I0jKDInIkC2KvNSWkRyik8vO3JaBnS8CH0stqR5wrWiW3tT4Nz8QFjB1G4r9
3S8qa4O1LJrjpVOZ6vqAUDlCV6qJrdZ1PIE7G0HjNNlI6sLPJ/S2lFtmF+82Zf364jlque41gzy0
HkPQbOjjZl+y/CcTyrOtfYxp6N5CcgmjXlg0DfEGjlCUA6lPdc9IipkES8Rf2qQOthWncvV45uCx
nCq5lu9LE9sFEQBDQb0woAziRFk1LGD2SWRAGjhOfeiextghSIxSDbr+yiwmqgPIeDJIvweWNoC8
PAk8Z6GRuZvUkOCsR8rwagoCgr44Ya5IjQAUaYGFVtyJ1p6Tp6BWbGursk+cN/YglvS2tHt8wuFa
jsZAx3VI1rFWC5j6Y3mrwaLBWkr03UNcE+dsxWb6XKrhsHP7TkOjxRBVaZRtNdzHECiUuJ4lFFUQ
IwZmOQH8bRRQOCDSQMHFUUbUefm9c5TintXduB29qHutmiH98BRRplQ2HRaK0cDmDz25E3/0dQNc
N9KHfKnBA37Ga/zTZR/5hLyV9q7m9fO4ks0sjpg4UnNU0bAZZMGlmXLryyHWZ02Sxau4BTpBFzHx
jxSN1UmttgHq+JwwxDSsZ6OrwtQeWeGBEDDXVMIMUkeClHtNraJhC4d24c4a7PhgImfbGloLiNpx
+rkrK+XQukX7KBSHyO3I757AL2dHKN3Dmk2MOUUr6MGiYElnxWwF52mVaY+GCRJ5Goa2dmr/UuXJ
9yjynzM9i2+MkI9N6iOWQcFcPasOpMqlourJbUji9a4J7fxNbzS5NdsYAIVl2CjAwly5jeusO3g0
l1gNVtm+LOApUb0P2EjaIeYGcuwzKgOTwsiCeUi9ZFt1hbMxXALPNa8MV6OvOzix2uxIaFi/JN43
XsRarj/bY+HsCfGMtiwm05VjQ0aLa2PaD6Y/bdshvKk1V0zNvmOk2bC58trUX4A9Eexe5d+QRwm2
9X201MzMXw6UXO6rusF15ff+vVJE/iJWPOe2EML7EUSW9TPBW3TsqSzeUm4r5tZYNquqsgOKqVZI
jdiyU9Q91AcndVAi4SxESKGnD6JvBTMH0iBq3iZcHaiYIcTOLQSphKhU9GxKkjrfY0zC48LXiv7G
0ESGQnys3lMrLW9xCkPuySr+TC3thURmtkb3pz/YzIZPbEtziupRypc8hTKmkyLXsLYugHD5snR3
0ViYq0I35CwApPEzN2l8csRqwwc/hTk3nmAPZayuiHwvbxDfkCJeVMOx7qJurjidvfN6hBFWN0bm
QgulfqcBbrpNrHxc8fFJdaSdrfMWkQi+RoXvO0zQMuung65BvCAeQ5DNrJvatjRBR3Zloa1HxW5n
daLjUHIkeRmdIEiiJUuo5HO+gKQXrHFutjdm58f2RLAanRdGY84HWXWLtlCGpRxbqpzukG2Fy0a/
BgfpWaAH57El8pU+ChtXXxHRZA7SkdQo0enu3qpJxTSsjuZk6mDRLweXwMPK9LO95mv+Moxj7KDl
UOh8tXL7zTIDbG1axu6hwsJjR2nJ1r0dUjgZFsIPO+rUu4Rt3LLRmmSZsoh5UGvXvGVLD5+3rG1s
4qGSqI8IjdhiEq/t/1Ajn4oDFlvcUPgRw/vetdJ5MmT9uzK2YzNpaI3uU/hms6AplOcGOvcs9ehE
ErxpvtRdHe+JLMvnKXHFPzrClwhcjnrdnHas6Y5KQeGqU2mZ86NDx58JvAKU7Bx13Njj0LzhnMjv
08ZPF63R06dV9UHMGlKiN2lDDq8crWSqgY2ZJ6FuwBmDfg55KLZ6+HCpTSQW/WhjgrMQIGhv2MNW
ot1P0KqOAUHM0Jinau4FP/JYb+914sKoj8raOrqKY8xrVBWPXR55e9dzOvIeArkU5akfoSUsXE+C
12FvllX+Q5XY6ipS3p7aSPg7X2HSmGZjGIX4oZ3m1U9LG3RXC6NN4ctw1/tsM9F1EV3ZFcOUlYh8
Rh0IIm4MHAvV7RgBHql97XhyChzpUhkz6ZAP4dTeeOslpT5xNVnsvQj50Iwx601hF2SvRQJBlY9X
tsN7qmAqGdmFTMvc5HNb49EyIsF6oU2yVePZLtobwMks9mLom4qNOr2MT2T86EPaBQWfQSW5aeid
4b5oKIOszKwFjHA6xk/K0Pglht5fj1Kymk8tX4fh5mVjsnKlpuw0xA4/rNSt38oqGtZj59igRKXx
g1FdvUDfz5dJm/v3AwGU7t5TS30XxrUkrsVmasi7mM//kIRH3+rdDRxDe2ZTyjroYTpOefra2lXY
/E07cB4ry4Hd5ytW/BJj5fpWON7J2575zs4iZ2rFx9LId06Tsyrq3VPtxEU7RuUqtG49r+220sH4
KdNUe2Aepn2R+UlfTVRRI6lWgsEqCEDwaqKkPC+9jSHE0eypiuSR/m79wI2OWnRYJep6oY/k9/UI
6podubxk3CZ+E2xJyCTYzR4Vf5eNNeFY4KLRO+VEXN9Yev/Uu4G/JUUHyx0UMRCTVZC8KCYxqAR3
CCCZLZ1EK2LznTNjv6uxj1q/6K2jPkQxJGLdhejWaM6y0AN5G2HR2jGPFbMSM9ld19n1I7iC7MFp
IQDQJSVJo24z877yTXNlIyqeF4pMtkMUlm9BhDK7d/2R36Nmz+Vo0RZusDHzbtb4MHVuVEDQ+Ng1
CeXvvPye8cPRsOPUvROBHq8qFWVjm1b5IYkK/UErgpFVRqwuesW3brVGidY+lJpNlQfudAiB16bl
kK77BgH6NBjQOCAGlv7jULTtXBmFepv6KuASYwgPhmb4t61lGbu29Ao8tKDksaL7kTYBkxNScma7
OE2LDDl2ag4DgN1I/S6QCe5RugYrK0+J0nPVdFP2mbVw6EK+pV1LwkBUsm/o7Hjb2gDLS1tUh8rH
oCpjS18Npm4uaxdFfe9Gw4ZQojl630Zf4i1un4m/7he0l5o5W6sUgoIFTWcqsaQtRndsHuzOze9d
J0nQScU+KmNN06a5B08IiUCzZH8G3TxQZXyAg1e8Uk8YtgA4XTbHwHqLiehd9hSDx2hGx1dNfdGA
ra9C41CbrXq0cj+wZtSmTg3tuOYhkO8RwYB6KZsSmk5l6pvK6MUxplBDVBsJLvcGXKuZoyn2T6+M
ib2ipAS2LDb3YZCmG/I1LfragEtmdqEmP90G0BmKWG9LOd1/9nNWsBMWj4TUpEMvfpiZlz0LvrfA
JEql4mXo+ObE7aCtlIZd45xCcvjKBk1shiTKMa+E5jHPZP2I/1lMdQHekO9T/DNrCHbwe8OdiZiJ
I+AVwDXe6y9tGdsbwZ6cVng8hPcRFgnCYSAl2IsyVU6qKLwkR6TPmj4pWnxDhSFQ17P9rh+I03Hx
eaXNyvM7Z+UXobdX1DzfIurBX0wyAi0UquRamX5QbGcZS5gMehybOddp7XCJg76YWZm1puJOGtoA
LHIemDL/kRuUWICPad9LwBPVTJFltVV1RbsFrup/kPtu7qMywEfjtSZMZXDM762Nwsc3W41tnPDc
UzYbNolImPKnAjlqGjUaZfdWNUjtKEOY3NPAo0o7VfE2v1tMwKuosNoFnQzvQRidttTigF5rmPUY
Opui3Sm8gN9Cuvkzp0nKl9bRBtySgkpD5EbyEIQMT6ZBlhpO69uz3nHFO7VOeMSh6i50sMAI2Qft
TtJF2JRVX93+y8hCohJN3YMZHVARDPBGjXFLSEUfyS3pgcpP1RbqawfxbYWHT97WRscCrrNck+yA
JDkqdWp+FA2C7AkNH6oQujfEa2kL4ot6nbWRHChZySbCAORlxmPd5mTBJievN9UktByJNyOXzSSH
MS+NN4Ol4A0l0wI4nUje/6X3jQyqJMQ+m5nBvVWAtHCHAly67MSzpcYIsrJSyT8kvK5pEJn9ko1o
8Fh02KLcUgbzsuY76bfjR9WCAed7kQdseBPfoVOsNPdAxeiF0xVIO0jLVjmLm0j/RhaXas0sxygW
vtoHt0qQok8sBrknaNTa9bEd32eRRjJSm3U/TSPpH7oErQbfd55r1JfpsTADcs8i+5UTWAvFhG1g
NbVyN7oFN9CpvBzttGfScqvDPea8cTaaWND9Qma7it7yrNcq58Fp0CtOaPYq67rtq/ueWJ8bpUhz
+AUZhawqjRYUbhr21dJ4/RcA8yyoyZPENZ8Um4FG/W3skmhNkVGfJ4YRHIkJ6W80VbQfTdNn0yhE
ygslontnZ9kvItGgRKqDcJhEqrQOFq6a+14GA75zgkfYz3TJ9F+aboVhJdNwZcAy33ObqzstIgxB
OgmZQAOMkP+5Wu3/TYp2W37k90318dHsvpf/X+jRwPZc1qPtTwKy/7Utqo/vv6vY+H/9W5CGoO2/
bD5H+E7pMyI2RXr8b0EaAbsnbRnqUkeF3KPb/M0/gjSVP4OuY2g2EUo6QrL/I0hz/stG3cbQI2Me
Y42u/08Eab+T18hIMx3TNbRf/ulP0jAJiIhR0RN2MsQSJLlrLkmBqfef7sV/5G+f5W6/q6r/OfrJ
IvDp6I7tq2rtC+VYlNUipiNHwWWZNXXIzmBcfH2O3yV1/5zjLLupxuWo6hQD7iiEPjr24Ex1lffF
yaO3r09w6RadLu7TRRhN2YiMJJpjXVACt1nqrPKg6K7I9C4d/XRZn4/e0d+IfH6+q7O1dN1hF/mt
fcUHf+nenE766eAe7M2yUYiyMRVSQFrIMN+zts3nndsbVyTUv2cf/nP7jd9PITmDMo6cgumxXSYW
AQFsLVdDBI4JttORetGVi7l0pjPNpAsWnQBy1z8iJ4YIUtJhSGehq71hrDsEpwb118/70qA9w3UB
SYzHIYq8o9MVp4WoPgkIn5622ZBO3VD9y2F7EqR/ejRN0fdjbpvu8dSH3HFl1n1vRc0triT96a8u
5BxOmbo0KhosSMe4bfdEb07TNOWLH96nMCuv3KwLw9c9e8MtbJ0ke9rOkf7BNyXt0AdV1vPXv187
jaF/9Kv/Pbbcs1c7cauydeq2O9YCQRQcejzy9LPXevPkjo9ssqdI7uYJX2wH+ovt3JnQTb4+92mC
/eO5z956lkVU1yCHHHFWg6Ju1kp2J+OdHZyKlW9AoEB+YfPT15374shkkpOGnQqx8dUbOBaz//yP
ILqP/ybTcJMX/ayXMVian4bvXbn92qX7fzZ9qG7lZ33YdUdDCdeG8SaibxQwiXPsAX8S0I4JGMOP
UrmzKDA2TooPxOzW0ohmV+7T7waKf57R2RSTelmsVPqQHdVsmDQSihb3C6PoUrO5NSPlgbV0kY8d
/WBBqXKC+41qN3sodhZOCYAFDAP/aZIsQllfeXjOaUr408A5DahPL1c2OIDlFaS9YSffWW6DyVRf
XHIREwOWWZOSJ1kVVNqIy5FBg28SkE8n++7gW/GTo1tEeJjtnMrcbRuPP0rbvmWttGu96IVe6aOT
KN8wri8Grd9IKBVVOGxdCi5OS4+d1KK16rMW8+KPJFNnoxfWk8hqQuZ25kbkcFNS1leVG2/Ccdwj
qb4/2U5U1V9Sz9yethvhcKqoKuO+7tplYMstkMMNE/g2ysXObotnuFBLQxcIeaplGKXHyPbgvCnu
wiIJKMc9g6E9mSPuDaeNFAs97TdWx9RiqMFEa3wAM/kd8RoLKkjeJG+Kp0HYV6Y17dJ4OD2ST7de
k1kgrAb4Qzzaxx7EIU1WRG1tmKHKDgrrJBXLdkyv+XQYum4BHug/i9DfHBOfVxuX3oXzibsfUdlS
T8ZJi2wJKyvGo+XXw/zSbHA2W8ekNpkeJuYDheqX1kZq12RrvSxfvz78aVL5w3h1zqySZpElrl0a
4iCAulHJK9eEYi31gl1uE26/PseFS3DOZupOqbOYajl2UdWt64mgJHdEXAHRQbDhuzIfXTrJ2Yxt
5FCJgS/Vh6FJ9yQXbgdVuRXs4P/uGs4mZaeqNa8WjjgoQiFyKy3ufA2VWTDo/3bdXBxCl37/6c8/
jV6kLaDVaGUCd3MlVNVEmWh1Apqrwb32d9dwNmH2sPNLYWvVoVFwoyrwOo2quREqNYevT3DhNXDO
Jj+iJqy8oxd0yMFaUCshKlGyM7/yCC4d/ez97l0qXC4BBwdzjO7trJ+A/vr4+oefBsmf3oKz9zfz
wgGsXFsdvNj/6esdZMthPPihf+hC61266pVdyaVLOHuZHVdJgQcwRaU++D7eO38Cje3564u4cPBz
A2kMea0wvUYckt770TieNUHmeWWa0E534g93yD57h1O9GmKKD82hURdN18wyZxE3GDq6XR5ifND9
t4CmvRjhr/pN8vZ3V3R6XJ/eCeSttUjIpzvong9PQh+n0ieV8e8OfvZGA7nURlKi+FxAT0FwHNL0
AjJ/5VU4zZ9/ul9nrzM6KDYkUd0cqP61aHIK0vGSe5HEW8Bn6HcpVWbusM/y2rqGyr9wxtOw+HSz
atseRjXhZrEq3Y9aff/L+P/1vbrwlbDPXmyvcFCym3D5as98b/N2albOe9Vqc2pjV3ZzZ37Y/17O
/bKSffr9DZXagEp8yUqoil8SVxE/chV4bEGUD8joapim0Ob2roOPYCIGiumJpd2pvpLeNCRwMRUH
/lyVmni2s3xcl3qszbu4Z+UlA2NBjpd+tDvNvjJ6Lt2RsxkDWYTT94raHGQhF6Uitr4x3kZlvmt5
Ob6+6adX609D6Gyy8NvMx4qUMfpZ9q0CC+iXkyur1nCeVFwGWKP773YUNZuvT3caJ384nXW2Ehgb
qvyoUZtDn6oTrVIBKSOmuvI6XDr42fTh6KafV61SH1IHYlOd1MgN3DG6cvTTS/Wnn342T2gGwXEp
2piDhcoKT3wRc8/wSbFtjxZ/d3fOZos2tmrTtZPqQJurm3j+gB7V1dMrj/rSBZzNFj78ccrfbn1w
GuSampG/ZL6BIsfRb77++ReG67kP0+2VIYuiig9PV3UbtzK9t8Fr1ZXrhsmuhi939/V5Ll3I2URR
OGmbGHZVHcRoPKR9tWwq8lCc/Ph3h9d/n+MKhXJIlTXNwUio7yghfnKIaWrdvV85/qX7dPZaowwz
Wt8lBDou+natCRxEsZF706jUjBUGGOO1w5ozc4QIMakHiMD0pJywYPAQToZiqmBjnVoWfLLAJKa9
6YhtpZBagGm205sscv2FxP/HDom+leL72dQ0ar4FikAnQjrwPC9Vb0lz+oGMhWymjVLMFGBac/ww
zj5XcdY3aV3PEI4ahC9beCSzTL3BPs/3ODSrSQI/8qasezkpOy9FvkWWpqENDqHLqA7o83l7umNH
UcCx140iWPiJHDb4R9pHEFrxOgaIeZIB0BXpNEx0paNNqEISGff1Hb5wg82zkY5QMh2GvhCHltjP
PMPZ6UbZmwRQe9rXfH2OC6u5k//685fQDkvXxKVZkuRdgzLOXHMLvmH4gH/uTUp6RXiwTOPKq3vp
gs5GvGemQVOlQ3lwTWM/lv0L5Zh9NZDqwLP6+nouvFTm2aiPStzoesqXEQeXt2laBCBeEDjbqmGN
91ensM6+NR0pEXWg2uUBbFC9bCgYTPioBTMU2X95inMeqo5nOLFdtTxEWr0PTZePjJs+oCh6/PoS
Lj2Is09M0+CMq6XJgzhldoZeJacOsvJpFfnhErzMeGWhculpnH1s+jHJStXR6kNdilvPN/d1H+8G
278yeC8d/nR5n5ZBfZSwLhSwlazK8unlKskBV46YI6fM/3LInk1yraEnDs4D+6BHqnejG8Z3Z+yY
ZxykJMpoyr/75vyKdPp0Ja3SQnEZdPvAsm1NxtZd4dfz3hweYwyrf/XMf2W9fDrF6BAR2iH2PmSO
suzH6q6Nq52S+rtc76Zfn+LC8zDOhlUyyDaw6Zwd4nSq1+BRiIi+8tKd5qM/LFuMs5GEXwDrpJnY
h2jstnETfwSGd/i7X302ivS+R8VSq/bBdyA6SwUHTHuC50mUTF+f4cIka5zu16dbX3nK6A+uhzc7
rdpJXigHqakPWYNE1EtWgxZeWZae7vOfbtLZZG5QGxUW4N2DEyjzIjjlfI4ffqidPEPUvnEzDSAW
v76mC1OIcTaXV71o9LbGYhMnZbMjzIrUTQ/xeZHCsW1rI/7LMXU2oasGrPkaoQ2rVMyiY96/+Wql
3WCSr5ZfX8mlUXv2iiuel+gW4awHWeI1VOodZM6FonsfXx/+0sg9+1wAsR70shqsQz0gugmSMJv3
Fpl6Xx/9wo/Xz3cicWwiJ2itw9i6N6mwbrDf37uFeuXeXCoU/8LHfRq6SeipAuEjZaoYwJWwTmbQ
xSgXzggtpHaXotnB1mOlcG338yuQ7w+DWD9702EwuGFsufahjwlheAwK4PIuGOx+oecPlJlmdbnL
K2XqEiuVfejGW2o8q+a4New1Sxjc9c+q2ESkNo3+lZnz0nZbP5shSCsuhiTOiKzDc2L3PTabnwTY
moE5aapipcKtt9dmC1A+XifdPs+raQFkS4JKTEZaUGIRi1PvRNj5lRlFu/D6/WqIfXouMgbpZAMO
PwD/mMrwQSmxh5J6G5K9YBfoWQPsLq85xg/hv1J9WBpQ4kTVTMtsY/r9lZfzNMr+9KzOJpzcbCLc
+XlxsLvj2Has68epAz8NDMMijIOZ3r5YZbb4eqgbp1f+T2c7m3JCP7EliZYZfubYn6PsNzZWn4OA
rivzpRzxe+GPGdZ9VL6FfvcgPVdMRFgOt00VVISJYcjVrOKnntZ3WQA8tUwrPN+qRmKxagdYCceH
PoPnYZV5TFAbW+4TZWAmuvDdFg1IXEVPpqpHJB/cTUgx6B4nvYXtuwzH8sodvTBbIBf57VPRo2Ow
Wh9RqKKGP3Udq4Hnwtr9+g5eGjRnM92YFajPNC076APWtsEyWMJisOoNj/SvQF5ZlV06y9mE1+tl
qLJDB+Nrib3Xth+2WNnyyQb98/VlXLhHJzLU58/p6NSoFpUOzFnWr6Wp3EBZvVaW/3Wj/zDItLM1
TNSEowhHfj2U6mYd4si6t8VYrR0lqaZlGgVskuqynHaKm86Q83MPS4zGsZVVG7NXomVYtiUBsGl1
HCkWbIe60hduFLJTjbJx28WNmHZ1a7LSKCT0Skn6xt/dlrOJE0MEOWt5l5K66cCzgWWcXKvgXbrj
p0f9abaBRJUbKWLrQyBh4EHesZr05etffWHNop2tjRwXLYpMm+SQYqsyZDDVXPghVnPnCPOmi2E0
Jq9/d6azyUoF3+KoLfWusa3ewyKPMZMPi961dxH2cZwHL6FSX/luXrphZ1MV8Ps8NA0ZHQoidOBr
Cm0WCeVawfzXwvFPg/RsljByBeex1kes5RedJWZgaCbSOubtmnivzFLxhfSbIPrwCEPxexw1wGjC
1Jo1oZwY9pNrwmekKRSQhurDFi+0e4VkjTF8SODeuOWz0yxYywN+1O/9DkOdHy8l/241i3+fQguc
v5vvfvVQPo0sSXU/1kz8+f2oviWFMa1V5dq7fOkhnE1EMbdI96MiOdiZvpV1v3D65soUdGlddI7N
jbwksEnzTZhBD5kKjLsGPXEQIBXEeABLixj6tmyvzKgXLkQ9m5OMQMZhMmYp63qTVLY4Wpa9eaUV
cmEBqZ7NGmkWJSEetxPtYI37OhFrcU2idelnn80aRUY8gbR7NuVeksw97v6qpDR35RFcOvrZxEGx
jkQppU0ORiHAQ0WHQA1+fD1TXDr06c8/Dcq8EFmSVWZ2SMKUxAC98+bwxsT866NfmPHUs7khtArX
7kGzHFI3e6QSU00UM3jCtbVz4H0ndvKjjOsr57p0JWcTRUmCmmKLNj44YfEQdZ4yiUKKsF9fyKWD
ny0n/FHi0cNBD7IZh14XfiewofjLp3v27iamiroPS/BBi7163kk+Cpnn66uvf/mfBz3BQ78/YKgF
COG0KDuYwnzO4vyNaOJ5qOfFlTvDB4Qj/d8ztOqdvbJ+UCYJeaLRQdWVpXDkDZOBZT9JfQ0zca2m
FRS9dd2v+atZfwIMNc82N1EHnjwE42wgRtzLlCOxbVNQFEZrLE8GTlm/G8n/JuxMlutEukb7REQk
PUxpTifpqJcsTQjZLtN3SZPA09/FN/rDt1yeVEWpbElwIHPnbtZ64ZtUW8/ksX1r8I0cxIKmM51G
QFwA4c6zel81Th6mHZZaF5Zu5BDKmqUIxlEGcntgnXfUPjF5xss2i8O+tA8uhzjy3HxlY+wPzBzi
8AMIZI4TnzNj3Ilr3UIIvsjxjj9jILpwDRmhlGPID9qKZd1zSL9l4wAv/D3Xn1wni9gvND44+EZh
X2Qxe0c7QYqEGMuv0Lvjs5329KGeAbze2PKrqM90B7o1Xuy1C9a+PUjDxEd30JcSYB89esUdf8YT
VsyvYOsLHWzufh/BuAApfBeSMRVIQN0w4FY4OAnIsn8cu49d/Y1dbxbdBZNjNGFsrN2E0bT+QoXe
T9K9Qr/vhbjDgnqGv6xPNyQ43hM/C6fyrtSf9GqNjJ7/ss1Ar3PstM47v0Pqcw7NhnBC3mHo3yTl
CaexP1pdnVpLwVBuOFpk8ZbqwTBiYLiFwBI0nASnfUpU6Ltpjra/6bTfQn0RIedEpDcTHtXNBvEo
Drn5uV+kUCvFcAbe9adlRXkAFpGzlVc6d6QvArGJiAv+73fj399q8f/Z48FHKd+1i4ehAGWoJ/Zn
Smb4v7/3vvL/21uxf/3/LKwlnkMwiRxAZst/I32+ctsr6NJrw6U1jvjLj/n3FVb4v20NHhIESfN0
QfrcOZrQObEUBpvYwn4Qx3nCfJLof1lJ/nS39q//nyvqy57hvmkgxgCEfIbegURzwer53/frT+vU
b1tFNy2+k+7na5oEn7OUvPPU46av7/772/+hdVf4v20PPWV5m/Gl/KHhfQCQGupSXXjhMqg/vBN7
zDSU8JQOqWMeWlM86OPbf//oPbz4tyfht72jWkb6nogrH0A3Ox+JP3QvncVEttyS/gVMEKPEEyOi
//3D/nidv+0m0q80XS5O/oCOUdwo37YfhQ4wdN2m9ui2EEHSoqdTI5lQgTsS//gmiy2uK98J3FXv
4rz1vb88MX+48t/7vV0oZRXEvOZBFG13x8BIddXSTTwDEXUjC5hvPMEM+MsD9IcX7vfGbzhCFtPh
u43cK3/Wg3zDo3xk8A3FQ/aXH/Gn6/k9gBzNrZY06zzo8PDh7qxzIAoLF6kawJ4pzriGbrR/ScXt
G/S/PDb/EwP8n9fNhWKSeEvJ6VyM31truIJdBRE430ufqQ8msgO7TJhLVof/fnL+8Hp7v68kLpxU
u1qrh1K1H80+xSuMz//+1n94t73fVg4zk4PmWVP10OnjjT9x8HXmT88Z//KY/WEN9H5bOtZJK8fC
MooHSFp3KRI1NlAw0Om93ZMM3IxPEJ3j396vP0Q73m/rSIvfZRStXlGdObXbpe7PGQ2+/Ktb7wz1
Q+yK8P6vZ68/PXG/rR16AgSl8q38odAy99neBueHUzTil4YTYYmbAlU8AYyZM9kCPiEbdBDGKcsZ
HQXdkd/FuIWlQrp0bhGuqHaOEmWOI1OhVv6XA9v/ylL/9pz+vuAMK5aGzs8epqUJSpsNP01PTekF
S/NI7LMCtdujMPllWWm0h2a2fQZ4fCz2RD4D9MxesfkP20PHibLgdF8V5ZGvcFIfnTou3TpO2/dM
WvEeX8B0JIaqg7p8moaZrFRHivSnmL7N0192ij88rL+3PoMOE50NPnOv7I2kt4pQH/7y8FgQ3P/9
rf696Rk4mgRhNDDYDV75zhj7MvJabw3lZJwcU3MfLUd5J2DDH6WJls0DsRKXgEFj5OpIgBv7aScv
OUHGoPhR94QKvRGuxZIjq+tE658LXuJ9QFzUb6WR+WDn5vSlLaCWas1EJDjodbSh50QjApg2E6sH
f5b51rUflqCwy/44thAdfF3/0a52CZXH04O+sxmVbofvmSJm84yluRTKMY5SSvNmJSxA0qBtl1Hf
zOts86wZG5rEXRmf0Z95od1Oe7WGpTrtmGfayTM7GDeml1wMtWQRMklM0U7gePwiUrlPnQPenWfD
TS9miRlRFOlBGN0cAtrJyNVk2o3jAuVkeLiE0tIAatYL+X2dRfXUClAXrm8UHXMQc/ooKqN4ArDz
jgeihhvkmG9FrXEG0schVJuz7RQCIxiyipFxuQDBTkYe0k09qkargB1vzIRY5nms2xyGi/loZymn
hinBbJ5ZUyQG5Z4GH4I5bYrwY8sUOguTtRdGCtJj2fdf5Ld/lggdzkZe0RtZGPpL3y54MNVo3vqU
9eH0VelZ1MXcBY2p5vtGVONRjQsGN1t/XhwPheqaJNdMg2ZlTZpzKZOtuSk04BzUtfs3zmAwxJkd
d76KbNSPG9Pnh7z286MFmjFevRT8MXUUKC0T8N+RAr/K4avSlEV1aRyjJk23uFPFOxPn310BVcUt
mc0acqC+dYX7r7mDWo5XXpMRRoZz5s0nY3afGWyBlFZ8qgWqGIYrcIrpMuKK7p938t/UFyfEPE4w
GOCrSzN/T+c59jt2/qq/EZlJ5s1vY1BhkVPNPwe3jDtXhovPuSlPTnrtxl6OMXa9Q/KKDD15mmmJ
Ynz+mqzjjb7A8y2z7SfdX9ZxJWjbkkNqfoEyCHQXjKVl7nbOw8oCmYJ1IbJL+NESYM/SrFHRXxu3
PQ2DA656CKC+h3mzBRl/sivbo4DII2A5JPCelo9xIqcoWGhnGUPdp4/qY9rco8ZROvBFG9WGdbcp
amPtEBFHPSmjv1o8xU7vnHpT0Z9ZJzdmNT8ZZMEdv5mjHG/ZOZ0BRsMes4aAs+ltkjlamNsb0CcU
AvDA9B5HmpldLGhjU/tlFdUHMAFeSCfeuM8bHV12A7JHByU9EtVpoWP7X/MM6KDKA3+F8pRY+/2b
0TIO+Xra/ygP5LGCwSGXKeKeDIQwaQlTijEdHya1HI4dAekKYtCSC07M8twXH7AtgRdSEbWHO1Jn
apYPa2VEaFPjwTRPHX976y8NRw8fmTWoaiaPtGh0n0cg1Tr4sHw5dCDhBjWD9d8e+T82isnhO0z+
cGEok+sY63fgsTei/mfRFhiWGn5u89AZ/wD43yLSds3gH4GX3Daee55HbFz8+jaQoHCDeRAgAeXT
NwyUviuOHBrv+NvG5GIFzbc4rZPTpPkw4RKUc8n9mPdGsHADq/4smD9sHTpF90/MMe48bSY1b2mo
/Do+hPKCNT2wtirYauhAII4I4Zgccz9n5Eag9cSJNHjU6dYNCP6w6GaGTkFMZBZPC5Ut6rkb4lR5
yBs7VE5173rmdMh42NrEPK2egrKYA0H3WIH0EzyWwJtYRFPrUOTwJdvq11iWF37PTi/vJD6fRfL2
L4cmNc6ZUyVHwKcN3c937XDjGwrz5/jIZ1S2yYVTrRHywi6Gv3/J1YYr/0oK+yRg+zwleRcz+s1c
f7c/bxWJe1jUzM0N0/6BeYieIrdQP8c0+UVGNlI6s6HmT0DXzEC4Nz5qU5WzLPCwpRPvT66dszqJ
Oyh71ZzAWoVWPHYnPro9Skl9Th7IqkfYybDEQHTkYQ6BDYgez4xa1EAywMVHtrn/OBZQ7a1kx69D
4DDhYmj7E6Ck9diNj2p7cJuORVzBbWH1Xs+Gkx9M7ljqFq8aYYSoynhNnnOQ1z79+5k9w3Dmw8NG
swE3ZQRsBobYT2eVV0FKFomKFz4PPfCHLGoWPfDqKdjftW75gAxzswj12rCVjCZNypn42h/4fnuF
5/ic+KSlWGEr8ZNvb23vpfHKyFfU1swXzuLK7e95XvbXbf9V9h9S9gRHWtRUNVu5doIqESyuTWua
fRrqd1wt30beEz7icXO+W0CwwEWcC6YCnfKnI6xg4wxQbJ/7fYfTCqikeJqql8zZHmkRPlWNcW49
93X/iLzR/dDM7cvQ89vURn6k1i2Phsx/NFkKCl/EuecCFSyNHA/ccpogVGiAfUqKUrk5rrGVNd8a
pUVKFPeu0dxLvTjQefNGqYfUPyKvwigpTq4mdjVrvMBGPY+N5dEAB7QCUjpI5LI5uaViZbE3nKGO
uNPnOdTWRHDRxIeeLuegzOa3Ztv8kIZzK+hLG9Z+zUKr6331YqdkhDKeP2PzTxqMFzRmcP2RzR6V
Pt9slQPxyruB5PwsxfI+t8PTZmp06spDtwmOmby+ZZo9KDxegnCasYVXElIflb9CNksvFV+f1hkq
6SCn287xfqz1esXcdKgb/YM5yZecrYxWhzqEigtzVVSxvZhZSJeGe4VByxy+o+VMaHZPdje8sW82
L2RcT1M+Hhbl3xYVPqhGsfusmJwPpSnUTZX425G4Kf1hmbp1XJjqh3Pf6X3YqwpttO/SWwazk15Y
iZG9h4sEKL0Ic5PwhToiaDO7Y5MyJahQyGBtBFN8PtKKPsZ4K0E6SeWGzE3Yl04hhMbK1S0HZoGs
i3LbMy3fPLYTWl6z14PR+GYDRPON7CyxGkf1AmOzz93tWSfv9rhWGaYXfzM/BoFbV6cHp4YH5OcX
2jOAcTtKb55TWadHobyBOtro1m/63Ji3tmbJY5vPFj0h1erCzapMOrWsDGp5ln9TTExcdjDZsaxH
hENdQ46X1lmQ6plfJqdZb8CkdWIpb0Yme3mv3WU7C7O2gUAB2Io1S/vRNJOPxEI3yqBmcPV1pMnN
OIxD6zzzXC8nX0eKE7R9DmJnaxlM3jKDjB/SWfzU/ubArlbbz8HeEJN4sKecaLQXsR6Imxnr87wa
KZ3jaRxVDPb3R9PpUvCV+TL+KDSX1ogeG/Hb5Jf1gyil+tVJzYTjN+kLlEjDnB4BCzsxoBx05WB9
qniyepC2HM0WuK8NeeVCiZoXOJfntW2xGVelbA/46gEIgtKCHNuMd4ntNrR+e3vzz5rRygr+2e+g
WM9ruWPmPYFjvcg5Mo0Knx3Y5EdBESoyl3qiSX1rX+koaV5TSadi6bb/eEtDirZWLMHm1zhaQLba
xv6xZE153hXnX2lmoiIYJiNyNbaB1aFh3Wo9K0qSTq+CZHaMhg2+nkAka/ZhMFLjCcN86QbmZgMb
FPs5YmIcqDY0J1671Yhqy1uialLiBJ2d/vm5AlfjID8CpOBzScKJuoyL8XI/k5FVDKNz1YfWAIw/
jJ+jGqd3NW3qtqb976CZvXmf75T1AwNb2rNpGNZPA1LanVX2200tDRQMFrZKqNCaWsOGzFCoVWwX
ml9BXM4d/Ytzk/E5gaoLB3vRb+tUTKgxPS+ebEO/Oq4E4ulZNMB2Qtwui8nyvSZKfZ+dJjkIs3DO
mZybIyZU47JK07vRZLqw7pjrc51N/RPjOcxWG6ROAy7BDBnRxiQ3auYVxcj6OFueH1YDxD58OpP4
prvaGA+DNp+9ahzeHLwoB5G1+X2K4BgU9A9Ru/cNvr+Yix1ugRVuAQsugY4+IRXPmMxB0VuGNW7x
wBsallsA2JG992s7gEzPZjVSVh38e0ZJ8TnNkUV0YiugBd72IqDn2WbDDEumbVFdo3OUjh8lHjsd
b9Hql3e+1R6mjfi6cprHwvaJIY0j+DFAcIZ8LpDTZU4Sm775gr0FWtlAVLQ5jPgSdiz+aSC4F2YZ
F73/lFbLnYSzTUedeiSA+WysFsM3fywAuXU0DHHMXPnoWasf2DPxHoy0tN+uszscC00ci2w9JCtS
BoX9mrQPZR4PibEpJMwHXfyTdtanKzSYd4NaHwwtJXUyv4MrB2wtnmYvP1ju3htU+0zSz7hueIie
aliCNcMqUdXZ3kGMHldtHnzPf/P7imh9iFWd24xCuPHcsK6Po8MthMQpreJugO2rbdmd5yI46MqX
QbWH0vDZ2megVgLB19GzRve6NmZ6LBpnuUcf7sG566ldWYkJQlSU5tGwJ6KFMdH0S9OI7sWkXFIf
6m26r1yODKvfqR+zZ1rXyew4HRjZtSuTq9NmT4wilWFmsL9k6mYmuYoKUbtzlm2FXJ7f0GH64Zk5
LokWJWSuwzJu6p/ASXfVyV052GBqSe8byRK0xljCBW8fgbQz2OxOp27vQhwdPMJlvLAXjuv0tvIN
5Tz9UP7sxnbrSqxapBbStm6Cbap/oWBEvNEsmBETQv+mMH/NvcNDpO4Aip32RqxpbmKrzv8xBH8n
l/ImFyCqzIyntHeP++fuVTgZXDchVOqE9zL4fQKNHQR5Yc50FbvflOT6HLaUYPbdo+V4R2ALB7Le
T0XVuIektcaYQOnXQC+I0W5NsI/i+4775Zc4srhqYXSPdbN+bE57GWue3wxbxRODXcXFcjvnlyuA
GIqsLl46lnM0Ms05nTSFmcvbOzbHl7QXt9iJLtooT1qpvsZqPnrzdHEAHaxAvWP4mixq05YfwJYi
Tt6tc3r6s5qmPMRSBYFOY0HQsoB3/8sz6EsYV/r46FcAhTCXn5OsvBsMVNgG/A4ol+MFULQ8NNx5
2HR7ALsUNxqfF2XRpadE2aaBu+ECFRoGrLGGwzYCm+1vvGy7Fm52ymf7+1IzKWU1RxNjKMTf6so1
HfwJKxt0SkL2LZ7H9AeYkymguwQE+wLOPGtvBN2XsbNhZtm6Bq2lN7CYoqYLXYtm8tK3rXgsPTvQ
nOWlo9aA5JRfxj1uzXAZQZFAarsp/e0rJT8yZJLmpDa990ZOVXbXzoGbuo9oLm9dv7kFfYnrN7n3
UHChJOJAaiz3taFfUr3Zpyu+Fj8/1dtC7WL2PxD9ERNVVEsnm6MnLrWS3omAt+lxJbGzOBjrpXc7
D9ajkdoXPFQtYj7vXGn+Nxezb6fErZUuvwrdeVGuQSqgnC7woH06YZEiduq1Tftbc7bv6BHrgGiQ
GsKLc86N5dEafdD3/S+vJfUp0vGBfM0nvYeMNrj3QzV92D6xOHciX/2X2gX63aKRIMoMllXH0lKn
L0sq7tO5PuVleZpzDN4LwJkj/Zc2j60Zu8u6G7vlsyPd+5EgPsgL/c6bh++2KpeT7aPtaUZrONWk
qk7Um0VINy+BQt9DBskuUNve5yU58kTn1A2w4w1WA4OJUMXRwGIg7Plu8h7XjoF2XJBsHfh0Qg+Y
5O3Q+tM5n+wGyKjVh/XYyyfNx/GntetA49QKItV3uu7BmIrmOfcAb65W8XMt57dpyas7u2lKNgDD
uGn2DjSukmddW0zjVkw+420TrhtE9s21MhfzQxvb9ZvSc/op/bW6kKjz33qlG+fUWKtocLrp062h
PoabYyMMWiEyfldSlaFZ8/x0VoWEiBRXeVjqxCYNhlO7H9gunR6nW5Dq8/TAp9p/NXQJUEoRUHTh
cOr9YVyb8t6WxDEIIZJTURuCwlkKNEVvNrARAxJZGoHjfnT2wTpvS4PJ8LbrCOzmMXGg+gf1ZKXf
CBvmZ6zrDZnMCakuy1Vo5t4X4YX7NBmp/CamDT6P8nTItkpi9Tl3cJ8B+9hmsgUMvVWY6XJOv5Wr
4go2E9umnFRoQeE95npDK1s/DdmN2Tni0su1u3Rj4Z3/12iJBze7rqahxwgiUMgMc3nFBT8d9Lmj
vp67MqqLTVwBULuh0GcRsnlVTz7aox+5Eg9Zsq1r2OLXCVct9/O4tMfZJDoz5MGXwkJfMSC58zix
+SR+u9jAiM1RWay3mSfKk64nVBnxoXPiVSLWdLQMberQK4qLwz2l5ZS/SoZajnRDrkE/5NpJbgXY
97Kgv4//xP6yUuvqmUrh0KPflvqiRdZoVWczr9DsJoy5vWdDqn84va1uJ/Q/b4WpEE1oxQJZ0gVO
2xZ1f13lAhhyIYnFFXS3mzDTaGD24QPYwhBps5qOdZcMt6M92qcFJt0V30l9penavhRlJd+m2bRe
ZTt2t8uQ+4FMqySwramNUwZnA2wyEF5REEVW2Zgkh+nC3jyrJFnPDBuJSxboHkNd5TKbZxuT8eYp
sPSV54jbRg1N7KVlE605DSnOKrMwHdrqRjBtcq9kQw+9NYyxxSscNZLovO7b+VTaEmfL6grSlC5H
E2c2z5nf414jzpP/0KIE+mkdEyDcg+DQ4TEb86ZVNp2GQ7PmNMUkaruHFy9oghlkaQRGtitYZa77
KO7MtvtRpKqlvV2C4rVNGcHM7I9DmQ6XotqlyMJaYrc153gQK2x/qebyy5wYqxONRllA0tUVmLXc
lihZ7fq5gfrzTTiufmAr0u9lp1GPcvu99ktfs78rDedjv/k/VZLlca1nPCWUACJHRwWVyBmev5+2
jyTet2Ab7ZV8AC5mZ8ddNwVgYtIde2yUdwEeTE7XHW5X3+EMQNVEfqwGxOusyBZ+msqjlft4GLAa
0G6zGQeZANaWaTrcubM7Q+mV+dWvSGZownNiU8vlpcfKG8i2AIPamM6nrRZKi4UoY7MnUjQp4jx0
Q5uBmq7WA3arCXoKZkTqRkMio2TIuUM6u73HQMQBlq11mJNVsibjI0Q5776PhjaHE1YBrCMpV5xl
02e9pgtQ/3XjiGtPAJQIoGbpYGijfB4IEl3Z2iAt3JhZrSvnH60uhou5aoSiSXKnhu5XyhE2b+q7
ppZPrq/fDb3xklMOjIFxP3bFcuEIdzfl9S8czmNY9/qHWRJJV6Vqor5PCSM6qwhUVTSRZhtdhNLU
2imn5X672PQs8cJB6nnVtJshy3JGVsrvldcz75MNLwgP2Da8TA+Spf1REj+3vmSSJoltxziJYoIk
XNlHnp8fWoqfyDeOpY7Mzl/vm94mc4pcUbEF1yo7LR3Ci4a+I2vedufaRRbdicr4ORFkPOUel7v5
iwQpTFSfvzG1ssc71XNHjCPgWHPEBIMKKvM22cY13Av4HOAGzlDVW92lr9pkXdOqe4MF/Uv15tn2
yvdKQTkoEw1hsEPhWG59zw61vBcNAXU/Y02fnPJu2tdgEghd4Bv4T8Cs5Bwa3ecZuVskTJKuTve2
6foVTt/3tVSfbbp8Q2dylso8jTg/Wdvcp7kprsyS/UoX7cnA8+AM+aGTrfPq7hsHkTMqPy//p9cb
lLB5d9iIaslGUjHBO+xthAWDZ7waRU0/GrhqyqiUAk910h/0InnzzfylMCm/JL5x4qmiwGp2fdgB
FIzo5U8x1hnfFs19N4fi3XJTxSSN5+Adb1B4GBdTmrfJTOYl3/r0lja/OgJbfnAb9ztO2pXHoLcj
lCjM7ELzjNeeJrJG2xlqBSHGOow3xcyJtK7tcLadjyHTrkLgbvIzfTovxTwe2OcMEGT2Ey6ehCoA
NR5v4POGla51L+mW3desHxiamyG2C/doutavxic/36Era8V16UgW+J1zXyLpIW3svY5d/gobX8R9
6U/Rli+fewdilqv7eTaPnDroPrHTGH8YtiTK0DIlYAL0r6UJJ9vVe0RChXxa0WE4tqJjKWvuLJIa
gWOaIuJ9uqC/ilVJsUXTrlXBB0Qp8uhpBmTs5nMzSKM6SpJ370REAgrlSUkB2UL4jJ3Vv9iQLqHk
p0+5M34DZV6REE32hHuujn7GnjnKyY3mVuw7cPYyNB2CmemuzwkvuxoEe85pg367xv3lYDxIje2V
at1V0Ojv0wMWlHpSATjxH61KfxqYkQyNavpMcsvFqJ0/8n9lWFTFpdO9r4xZthACAQGYrJ/kbN07
JWnsxtjVwi32nHT8SaaMufLN+dhE6p7N0aCPfq1G0NBJHnZuZ4Z7A35dEkXAdmfHnjmf3iyF7vMU
pG+a3N5qayniZIGOmOGfY8flLISuKiOXPeIPKWvnsLgajr2Om07m3Y2zhOJF73qxystfoja+ETcN
iEdKbHvIr3+otmhObYapCtSqE5njPBw6MZT07E9akNr4TkwlT0ZuvrIgSQ5TarhPdXoz2kKj2LXs
QwJOvkVTmm2vo81pIUO4ECurH14MffrJBLF/m7iuEcg5H2Ka6MzL5GpNhOaHxmK6Ha+e1ty3fGoZ
Z1vTDlJJ7sohK3LMzHSOiUR9NhmJddhDyqmPhkuKu7Wbw1b2fsTeVPGY6PWLsNclyGT/T5Gl7Mv4
1VJlyguR+3LPFu7+HNfBfnZrjYYfmYg1gDhWRjL3uhun7/kaaPLTwFB17CEVC1ODZJCgPHjmlJWE
Nqn9B7PWPnqEHghZsvIlh3kQt8Il49X5a0TSQ914SdVGhOfpYViki9GpssLE6H+ilkXZMqQ155Gs
oXJRsAwZqvrQRLdc9Un/1ai6pTbbUulWmRd6VtfRm9HPsTGbgmQODoGZZOVs83xR0eDpZuk2RzvI
zGwXhXAkK2ZLnmhyIZvj0zOrClUFNqjDcBp1O2RBb2LRUjgnxZXBjTdY6mHHof2oa+0wOng++tad
w9QDbqgTMz2JcR3ReToGpW1LBO5iLpHERsTOyBNQziMoeyCn6oqynWkPm14ua1y+tQMNLJ2e+o/4
3TnCG+SWJbVG+jW2s8kTePLk7IQzHpKQOE6nCJj5D4lVPiNdtOKkmLAKdmZ7NlLEjRRp+vucf9Aq
YF9ovVlYWxuinhU+nFFkH/0+YpfrvbhQwXM4pUxzDN6+COAdWSHHN5ZRswHQ2FXqqS/T/UhDdsdy
7CJuoLRFnaUsqO36L+yMNa21hhkWI+0xm0ucOG6CercvrnnejCGb2VNqz2YgTAyPgs6PcHG0a2Fi
liAVR6NybaMSzTtxqLlGdvHpjVPmV6HojLCm3D/Qrf3gpWt+XIf8YubtW5+przQl/diJrAvrvOOk
7A8A07OMROQ8oJDlKBzqursc00X9hPxNIa4h3z7CbPIQCiBLKmaqoSDt5o5yq6zFcu8unLZ36wIZ
BaUHq8kNWTXfCosmWTgvT0NsylaFQ5rWfHR2GvXu8mXmwo5dE4cveL/kOCJWjJHXviJmty+0eDRR
unPS+4ELSErtEeA+aQd4Ju3BLrwsXEX/I2+8+QhJQxFtr+xePm7JntAuIl3yQaT8jQwRcdNSkS9P
jR+6RnY7S3ealCgp3pORDAyTNXHMreY0Svd9XscsNIbpli6ZIpR2ieWm5XI49ZBCR45TzjrfZrhp
jBWnsJffae2AL3TfpTt1stqMtNVGKaYjyc/ZAPVbWom3smrXuPFEE/mIit3CEBexatWZM0v7KGvT
ofHKefJtrYjNsahiZqTuu9b5MY5YlmSBOW80yHtkDg0ZiQU2dmuXOmrbmYvQU5N0REE1aPWrg2GT
xEnqSr83BKgJF8D9DZkwM863KsOnimQ197WObLpJUqdb/ylsYpasQijmdzXJ35aKFG3CEemJNmpM
u7uxkop026wb7BqaFbXWwnai0RpPfmF5sy35qdVCf2yTJI2tMakf69lit0+M6U53s+Ho0FIauY4z
HnuV0QmpvC0o6SA5qGWbn0lUy/scaN9RGxrj1SV1S+FDrpFjwZrQUt//pgrHg2FJ6/xErvNOwgKJ
R702z11V1rFqu+2GWee9cx9r/FgW2JdawQuriAHTdnpWaMguo2qKw1SKJDSWjIfZ0oaYTFtJ8S71
g7TeZOR27MXDMFi3nA+Xe5EZyKxkP8tw5G69LOhEHhslxovmz1polUZK84bbn9Nk9L8ZIxxSuxys
qEqz5thuc/m6jTXqmNQrDzPuxcdE6E4sGSm89zvDPPsauTUtWf0oAwx+rWd+jwJHx69MJliD1qn/
nCkjHLJ06J7xGZCfnrupCGAJ08axVhSozclg3a2VPPR9uVALmoejqPdEoqZ534WfOXSHNPpLO8Ao
StRoRapf1lvqEMWXmxQ0rSGgjZammR/KUtzQE3FNMp/0Fga33iQytLWZW+IlZAnWZv2RjrZ/v9YU
sNtkHc6SjCqh0FR9pybupRdnMJT3vkq9ZFlzyad2NBlO56Yt7A+Z+s4NuVFzDvFB0DkgpGNGAsXD
YzqCdtOLXkaOTx9cvrTp2eEQhYMh57Q0e31/N+gJnCaiaSr0iYf7x1X+1VmMn1vKO2br4Ip9an1R
OZpQEtoCdpgsyb/pOUBhwQ6Nfpe0tpaTu12Ufp6hNkar8uZgEY0KE1PKyDPopHF1uK9DR2em0hYV
u6XlHVZJjWLJkoQVrmzs2w0J+tEZUaIgPfNSGs/kcjcYdOQVIrMfhmUbjk1ajm+F9Pc0VWJOp6ZV
24uTFc1txyHvp76J9sXnxPSNcU/vccy3LCaKfMNoXPw/xs5suXEkS9OvkpbXjWoAjrWtqi64gYtI
SdSuG5gUITn2ffWn7w/RNdOZORc1ZmmWqVSQAYIO93P+8y/Efad50BeNEZiZrW5YVP7LnDRAFrNV
B5PbTBu2befgTTU8GWuOt7OeEl7R1v39EOOjQRkNMk96RPWQMHG7EjnubXSpwYvsLVI3lU3giGOJ
j9kqzB3UwmgrjSlZO5pG71tghtYyePqwdXayARf2TSLz6NOri3ZP12ZvMpL5nko/abYjEBxe1cnw
kBAish1nLXrT3UHcyj53Xue47S+lX47QWAgkCVvBIskNbUvui33n9oN7L4pSf6zayP20ctF8hMp1
b8j7JCa5Etbb7Bvp7Rw7UM1ynflELv3HsOzaN8uWKoDUWO59z6TYsKNuB3tseKyrYtzaOVND3LRm
j1gSFd/oWdvsu8wyNk1ftsShgoMT7o4Ld5i0gWHb2fOo6+1BkMJH/E5qXnJmulu87vovq8jag++A
vYROnb/miuGr3tfTRh9GcW3SDqAssiVJ3qMFR6ck8M6K2CbTKjrBlkiRN/WAH42Qr8S7huxXozBW
TAptkuFSphKoCU54H3ZHzyVkPibP7XHU3TKYPUfyTI+a/sz4Xd0gty9uF7IZTjAkRsF/MUoseL0W
AXcI/ymxXHtX4G/CmLcz5m1aueneaZEIjl3WMK8vtfMw2FWyEnzON7PwUBqFBXiOmdQD0Wlev46I
ujtg+M0oR2ApdMDOrr4wi0AGRv0sXnA8I37XLkfaR4F5JEN8QmNn9qGNiObxbh6FOoSWMXuroRzH
HQ4v7XkQibrVK0mPQIjrWc3hK483EXieUjz4VUi+8kA6W1ihs1gXsVPh8VgN361CAU02Ud0/Td2U
HIRd+l+eIM9HJlF06h3gL5AbJvwY+Q7nmZiSoIsZOKTw/beALzzikebnbLKdQSqT5T/ZBLaxq5FT
DE+QWCcTrrBsP4ocOt1IlXO26iK+iaqiOoVh6VJ8tX3/c4yo82szray1YlRTrkynhBgYieElIWfv
rvfZXktlkHDm4O5geaP4lHSI20pI+8FKXO+nEmNHJExiHN1SYsa2PCeGxKYRgCwv1lE11BcX30yg
GyIBWy/Orhmb0nsxD16Q2554mfqxPUeRVe3ntjdPehU7GCTjJJ17aniXg0loRVsRZFgRj7fzrVY9
YTRZbDxdqnvXZwv2mCmeDGXr3drPjclbJb4ZbhMoLQWDuTTbOBjlb1QPnlTF7XTU9NTGgTOSu8wi
FMoy5+4WjFHf2A1R0KpU/i4F+7klrDcPCKacNliblXDyrCiYTQ7UchIQTCvvq3Mg9JRUxee6q/zP
KPODmU1zlc26eRuLciQCOrXXZt+XFwap+pKYUxNGpvVwWhhHVoyw6E50aDvTlBJ4y2i+Nas08PBl
h6HJOkjb9jPMXPHe1gzD8aeCZD84LnYIREyVdqp2hJwCGNPobGVCzVRq+bz1h6Fm+j0693EZj/dO
K/qe9hHlI5hEpw6FGtyHJIVOSk6EWGPiMW2kUuZT508vdQKbkw4GKkjBXwKzlcIsH8rA4hsCgiph
oGbuNVLlc5zH5lXTRXfShCeCSUaEexH+syHm55AAmK/yDBSM3uWnKPPHCI4zFg6JrRF7DU4NKIeT
TUma+7vjgJ/gJ92PPzSPBt4NQ2Mzk5Mb6LHv7AfNHQ90lsj6+0L1ENZgTvox8YpwIsTwibMq3IE5
ym6nOTePRtl3xyJkT1p5onWOmSr2RLeU60ba2So2hbsyfAw+aLmpNWu/NVZ9JvJN7E0oFXEpJo7M
6b+4Oeo98WwIM5ozrCsb6xk/K/QN6Em5BjQeDqlVf2I+yDhssoePUfk2YsjwpZ/tn2Ghfvh8aXQm
XrGyndS59oN/ROf3OJdI/J3826fQWUdpuJuVecbGJVlFA7NHc8zJoBKEYsFSIlO9srxrmhst9Pg0
+5R9yWxYty0C3lTe0cmEYNQ6mega9vbrsW70NVR3HQwLu0WeubPs8AKxlzFD+ZmZRVDBUifkVKxI
fMzWlU9aqWseONk0KmDI2xSVQTgna7Nm64/Ecxspjlhj+mITPzQJnCqvUD8nVW/wMAnSwr8x6h4R
0CLnhSoo3HAb8283aY4FfAc8K4+DHj6UZn+rtU6zKVIClZsaEqZk+oDG4egmk1g3HabDnshdHIgi
eICtzm7qw/k7+AR7U8S7Z5Rwy1bGr8ZunQztuLUUL3J6enSfpn9kdD5YYbT1E52LKLxjnke3onNv
8VgI9NB6Ioj67BoRC9w/Wq2xj4kH7qv4khb8PyVW0oR+UNaExyknW099HJhc8ZSZZLRW1Hzxviqa
A20ANE4NNnu9yxMBai635jLMVMiIVWmiK+2bCxyI3cjjpsLx1piIGPdh4JvJvGqgFPH0jj0wui8v
3kxXVgrrFDGHBC4Yn6Bboewaz66DxmHgpmstWXO5vpIkt5Moa86BOydvtW4+E6wuIN4pzBFWyLZ3
owjJMXOHOSGAwaLGAfhchTUzWneu37SSfdifopMjIr5yTN2fKoLOqb7DmyiUt8puzJWIvHuR1ww4
cuel7SqNxruarl3i2KxIeWxdG4pvTcBukZOaLIHyqnoFd1Pb6yki3rjbNsYME0DVB0FwI9MpdV/I
eEtU7VNit4z76vdEzB+ZGd2acVtu9XpEsgEF16RMXjV6dyJk9KYXmdyWdrc12a9WJpWi0eob0Vsb
l+4NHF4+OEn0nBVcSePQxLtPxIXnzPrKfp1ow0mbAFC73JzWnukesZF/kWVBTmVU67DTU72LiGBO
9Oeiic4xXG0E6g23qVdk6Mw3hgfZ2jHNtTK1IxGyj7YXfxI5ffWG4Z35xzuH6K4ymqcJa3aa/KJg
J2VGk2tscEMzVbdklV07Ve2GOn5LtU8LS1juY6GIEOznbUVJDtX1bICfK8LSTBm9tPSdjTIBdOq3
Qs13wteY+KY8aN+19aaqeTMmDaTeOUgVI/jRBnaz7Y/RSn+Q8vMZpgqOoPXW1GIXJzjeRVVAmutN
l6jrrMr3nO/JDoE62vm7Fti6Yt2fltmDw2vAw6+9ZBdWzL3jProZ0oQewN56nU1PoV9tHNoW39CW
HEvycI2daoeLLSOg9WFcuUbN9GguPkrgDShdOxqVG9PVMXFw1pVyVxh0vdt5dl1GdW5vrytIVASw
bayyvysFhB9hbx1bfbmtjBEd0D7Tok6zeNeKV8/s1yaacmrHa+cmD4j64ykJXB3WjkZeJT5leTwc
rWJJWC+2EN+uSi3J0yaWUtF9P8SnGrQ5d4hM7c3bYjJRcDxOiJJ6l3lXHc+b0CUxqcsO3aQ2FHUb
20C1IewEyjdWvkY43eQwFmE+TXn8nDHqTlJ/b0YI1ZPmPnHd3fJVxfMcMOc7eWTuNFFPqa02eg2q
1BC/ag2nLrUPeRYeciDU2O4Psy051ihdtfKd0elJoXJflkOWDFvbw2UAvxgSgofVPElGnR6tTL7O
hYKR+tDgJLlo5eE+bCqWU8lFL1+PKdr7qJAbOzJe8A2QKPJ9/pi0y4tnA9NVjJn4vpSYP4fWZWim
tst9k20dmIQ3Y7EtV7VTb5yCQ5Ml0I7a13KNaeYEUpPBLJOtXrhPLltKasUJ5jFgt9F4pzv5UeTt
TwRAJ3PoAt/L9ssL22wArJqfl+0WnHjHfrP2iYXEDP6GMdVqNmmpmzJIMbzxnWRftOQ0Gv261yvo
qdkRAP+HCq39NOYkBFn2qiz1OwzriVKN9+k0BXZCiZKY0O+wEiAKEugt2tRTfSKUKGdlLXe77KnZ
+uFQxUz1IMq3Q3jm5Gy4+mZjMCPLZPOcVvZ9NZFJjquasASD3Ao0tbpHAN4BDz5GrnWd7e4JFY3O
rpDshs58HpN6P8WJAmNZ7lKp3wxxTwqBpWM+5QYz5LcVNbENmS/7AdFJrsIYlc6s1RtbaT6TzhYi
u24SyyY2YGVBEaFhKfz96M8We33Zrp2k2Sg3uhfS2ydx+ExNdhtKptd8gE9IBBeZZLusjmNapqjZ
251vrEd4UkGVUhU4EKz7ZKFWkrJptPG2LWNvq+X2tWiGU65359oWzxXBpvE4VttmNr/mrH8qVMEd
q2+yIX4SeXYa6vmD8e5zU5VPhszEKlT9M9kHezbwm7JDNqDhAq+s8Ehf8k3u7Te5PI+6Nt5P9H61
1V001QVZ4uyyzDwDS4LyNUN9Qn92Ng3PZF6nAt1VLe5I6A1HeBfLZQNSwwIdrIuj1dDuIgqNcFlU
cYNkZZJ0ZPOIvKg3GpjS5SPEmofKVne1L2FwT2j04qkPkli7MDXT9lRWl4kNDq2czfQxVd1pmMrD
lIGv+CRq+Lh41TxvUdNc69HnlMNRg1N5DacdDmzNk6g5TJ1NGTR5tJtmZkdehpgjNI0cliLv4rU7
b8yOaR/eAi0/wvvcK443HWgLsQwzOVkbM+QMprh6T6Idi9PrSY3X0+Ho6NO1NnomyUCvdBac3tBl
64L0S78XJ0vTL4MCqEwa7dlHD5r12dFPmycGO/iOlBDpDDZwMKGHWm8CuzU/ajRGbEliXMVZRDzs
GH+0msbohTPKbIEXaRpvQvJtV73Uz3pjXoVVcA6P1i5us6+Qkkiw50Se3a/V7M6bIlT6qk/HnYZf
Ry9HBXjsCF7QFNC4Go4P1b6FebfPc/OdGYyxjXS0NstzWJL4VYX5Pq1g13SuWKBt+RSjvcCo9U5Y
9XfOLIkgc6oyKvvaGM8UYahVjOE49jWWT919mKfPmpahvuh/JLzStssTtgYbbN3OQxVh0zKSHds0
2laLh+/GYAjmJP7BSNrnZehW21oHhzxbfOC+ysiDT9hop3xUR3M2FrL0F6ThII2qhTwcmJ21L+zi
Hqhrj9p0WXdG0a5dDsQ+Ho8Mxx9sdn2LE3W53zm5OLoHrwnufqU9OOmrP3DcyV3ZErLLOuDuU2xC
nRrGdUb6FAYkN4sZyVJOkmO5E3N47+fWGY3C0Sz7R2OKtrbrb2y4ZLBiEI+4G62p1loxbkb0VtNS
8R6FFr6G8Exh0ln53h26B92+6CNBukX+BiNgO5OnXNrOuaQ3BWV95aWDViyONot2v82x9UWHWIzH
CIpK6MTHhQgDFynsgKWz8KGitUb/uPHDA44uKf4qWdk8z6lxEH3yjqPCPoTXVMCsKLr8pgCvqd37
0LCRZ352yTmyCfcqUNC2jAGnmul0K0/p7K9xlnGQJU3Kux0ppShZd5jX+LEIXLc789tlmZXL4ufm
s+XuB5DMvObAh6OFk/KNFO1nQ02ONq54HDgio6E882elbqKfWzihN4Dki85jYxqAgdqhHMplQevu
Cl5nvpGxR5Bu0zEF7bCWZC1XLYweGfhFNayysIDDV1QriyfA5ijnrRM3f5Mmaj/OHyvq91E/nyUe
HpCrX/xIv5PWyO8AcEb3BLGPmOP6cfm3pedBzsYOP2QzMYhokvQbO/1T2kKg56NBodVOE9ho52bB
4Omn2iL+fLY2rQtJvdQeMpPvc4nMc176hROK/mppL5zH5W+zqbGKoTwym4cDMm7MRlziwTuGFap8
O9TfqiLfiZ6Y4sLee+EUqCnHQ1jbRzxCLiWzA9VWD5OHjI1l8uiysehhLtDKbhHSXRr3vrTe8uEC
KQSelblS5ospw7OWhsHoQFMZ1mHx4nSAZnTZWnioBZH238xO1gVgLpevUPWBg69hgm+K6BsT0A0C
9CeH6fFKJS04tL9tOhrIsFgLOi9f1AcVd7/8UZzuu6tul0N9rMINlXFkQB0BUiU9jid1nl9NnOAM
VRxarzuFqYG3ALtGVHXQtlJ/W8mUfWuB4sTM0JvBl5N6xg3oCXCx+8ZnnZzHJRoFMTnhYlDgamYN
yxPl8A1PPLQd2xjx5oojRgQh7LMN2quSACmYu8yfoIO2yTokfTHLAn4yXVFvM338HhY+M7cj0a0H
i2Vl+YjKqBskTy44HhSJq42FLuw/On8GMhRra5KHxTYcJAwTfZtBrw4hTmc8dCiN1jgNxjOsbej8
PuzToEnrkflRqa+amc3Mxah1hVIK6wIf5kEMNY0qK4iTEg9a7OZoDZ/b3IEthE5g2cp8bISJlAhc
00GxYwe2TJ4nU9zmJFzzQSYKISeq7haXmihLd3GvHZcNiIfLZord9vFOZ3ZBag1KagQzdDS9Sfvv
9P291G3S5e8zEm0882cGCAyb/ygZ+adsrcsqNeQE0KKz+OjzsUKcF9nLOF6lMwDGgROUJahj85Vb
CzObcpvM8s2y4YUX7qlRuWrtNF2+OF65oik2YSpgk0E69/XuI8tytTfHhE0hd1G71KjX9FC+V00X
MnP37vwcJqz+UmY4QGFNdp5lzVtM8avOjk32yAR5EY5bMgiBxrE42dK+5jrqbMe9pgL2ga/1326a
X82F5R3rL7OyDlnx1HivtvkzHXIWS7odxKYVQ3KwKNPAofXhcQD63WrMHx5jhbGgK83+hzeDROaa
guU3V8yPZ5i3meO0j2FdJEEzotE2o+7ZmOHLTRb5riQF/mCkZUGM7IaA4N3sQ9WVeiphhCK5r2bq
DQnu60zWu6NctCVG2n0YtazfNauFWGWmOlQy2esAK/5Q3znWCIxQNT1Tl45KBRZYvdXnuT8RrTGu
5qUyYQH2jNpIpkjmTO4VVx5MaRXDuK295FYy4t53+RTSjRs9w+6SLszG6jZktrr1fGVi0KCsNwk8
mgStLMUPJQaVbZpiAt9NXFIbe7O7sZLeflxYHpxBMxwXQ1KFKreN1lbWoHoU3scQs3U25CkSoQCL
DgqqLBKiTvp3MnV/eKHEZ6GhLl31vcQS2qnGb90kcHFVJY4IIo0kQcuOi1Xu+ohBWLEiyEs7OWSe
ZNAselyyVqaUol4Xfuo+1K5lnLKs5AS3ZbqH+AeDMqqhqarZ09nX4pLolNkI0Och/4VpgNf/YF9i
r59uOScBHt24uW8rZT/U0xAzySoo2HFhPXh+Y+9FSqLl8op2QxCOPPGbaAOBIttZ4wgYMIVldJ41
uwx6dik5Za/0TfmqLac7XGCOE2BFAWa+ttMGzafJo1EB8KmT3pTPlhWeFuXbFFanggpYgdCYDZWw
C//UN24Lz4hIaEVaM7jVPRAHsILnPbsTEtUhOyzPp1HYr6JGpasNO6R/AcltG1v3gsUFu0Gkh0VH
e6If34+DfRM68qQ53qvX6FtfJoGNDaiWyjundFYGSpWoNh8ax31GfbMXlnERXbYXjnZwKNnUoH0s
626BCHzIzCvTBIyHuNYU3W0WkdIbyXfEOKiFfA42PyEHtI6oTmkbV+3k9hxKDXC9bp/Noe9uzdG8
kEhzRB6RBZ2sd23WnFjiKDTt+m2ItZ0BlVX1ElQv8g8INyAWubLctJH1kHkR7nkm4KiN1QDxGU6m
3XZGQk9q3OYWFug1XIeY1w521h11Ag0OnJX0Ilb/M5mxQxmKR2KNrtj24kJj3acJWL43naahe8qz
CSdzyhmY0ZfBRwOFucna0tsgytp7+CoQUxHn5m0SKG/Y4ZLjr+vZblYICbe/KjAhztLgrEJnccCU
++4XpMDJnnfoKrKGqUx88ov8ydert6HM+MJ43uOcaJlkvvWWc2Kq+10Re9cw7S9LIdT01ry2p26T
jEa5nVz9Y/nUaW08iRkrvcx+06Zsp1vFs9su21/U3eQhyvrO1XB/MvSjX5c/Q7u+G2t5HBP3DlAY
YkrmQiFjfczWbV1BLDOAFej6qUwwMLe/Zu5Q5jYvEdNs2s07cOrz0A3w8M19O9dwOiwNdUX8yt0q
sIUxUfB2QTiam04lTwknOk4E+5zFsRgJCpx9clgF9FcDwk7x7qXzQ+Jlh76Ln8K4+IaVV7LdZ4cM
Q8CZbhA22yF16bbd7M7o4P6jR0EY6iMboTMy/epHXU/Gxm65/ihRYDpJsWYgesDNcb14u7tRCpGW
EAvHgHODKcdx1DNgGTpJP25vXOgavceJzInwWXk9E/hpUUKhAV8ZI7tmO78Os3sD/3g/9JgRynEr
PO1W77oXg2dV0mFSjzMO0n4sEIyT4l2jwVXrikMzk+/UhR7Erv517OQ1D7EngH5zX2n46IjZo+Hp
xR5oCNJ9XX4U0A9wpklPCSTmY2GWd12FMnVKDQa4KQm9eXQnmJEZbvcK646yuS7vufk7iC7Rtkm9
9G6xb24Z1/CNa9WqUhEy6wpWLXIg5JMxdMOIxlxFX53t3XUR4LPC2a0pimM7Gi8wxoOyye9q54MS
Y1mk6XqCUDbNMXMU9zga2k9Uck/L94lK9Kqxt0Fx6/eNDbMnT917q8kvHre+X5wFl2+aJBX72rrl
OW6mF7ehDdecyLy3tf4pF9iAFs5m2YdkTOYzOI+BKD9vvLcoUqjr/WRv6BDg66a5N0f51jXpBSLN
Y1aXrx471/JzxW2Cw3YjsKJcDP2rvmTuUEw34eRvEJecQmWhALZeSxHjUbIg4Izj116lfcnSD9zU
oTHGxSCvTlrdsRAK4xZ3lzfkB/nWL9FFNVFzjMnnDlXE45R31koWGh5IWushx+gv8F2Z/TVbzZ/v
IzEHVdXeVHJa+6pd4t7Dah1Oxg/dcvyFBoRlRwi33EHMtzQus+d94JPzniPS6+L+0HXeMTPsa2nw
UMO2XtkJm7/VQoPTfHUHyr/zjSLl+qN953ODLWUFTRfDh7YQQlMRM9WGuGrvUj3C0k7fV8hJlnd1
quIKYLvTJLBLrsPodXFuKBErYCvLZNowEZBaGKqO7RULOci8dn9bR9GXPTZ3Ln6lbpVuJmNcF1F4
swQWdXQaReME+pwchlT9lJbz5i+tfS+OdTly8EzJp0EFnhc8fmZEycaRpfzhAOuPWSjkYFMU6ySM
917qAiFnTDwj/+TO3UEC1/PF3RdRAlThehQSpfctvKJ/T5tieFRtCF/E7lFSxgfX7IedU0uAtPJo
zHW2bk14haUx3cZqXE2wVQJvVumXZ7Q3Zi137HJfIqfX6WvztoKvvoLAX8Ng6IMRq4WmFFc1ePDP
EesdC8wcHoq2dO+hazICduf7zkA4lBdLsEIRfqgukevcldQ5Y0h/2RsIS6iMbLe8WvHwuVwDtjRB
rLk3kQHLhon1jwglHJX3yDpqZrmJSbxWrXkxvdZA+41Ivo2mzSyjg+Oox5b9grF6jZYHLhnEFURC
/ntsa9csHw84Hq3y0mXaKS6S/6dr07WJGCA2NmV3VDy5SYwcj35nzjFx6ZagEKYxOHnICPZ7bG3h
rLqgqeZPZClbGcfnoemPbfxZwadsS0SzFTa4wtIuy46q2I4ENIuUfdsd+11n+HtnhNnsFtp9ZoYB
DgKgUWbyZGnZG+Lqp2LI2VYR/hrNno7oFmXEUc8BmZzmFTeQ8xh3b07OoGmx1A+8jHU1WhPm1cV7
HUJ7TBxo7f2bnoXdNo7qu77G5LAH4OhkcvSkEHTBmRskbarvzBaAPHEsUgPTU+1CTh8HTtOwpyIJ
5+Ucjf2HUMinHqYxE2WUDIU6N5UggM2ryAhosCJT2k4r5tdojp61yMN/Y9hMo3+CpP+Y9uppND2A
GcUxLKyq3odF2DMEM9cOznWrknheHrGFQH7jFbjd6aB3TQOnFipe8aANTb0bGLxvBhs7n97WpmAo
McxS3UBeelNh7RX6pbOTWk22T1ipY4jCdtGO4KwF7RS9rm6HO1fPsSzSBuCpmSB6x+XeMAbPUAhz
vCl66jVaRIRug/p0G2CPAZ7BFSMM9SY7H/qQZWMyPI0uB3ZoHxtob1+lLcYPvy/ijeU043NDp3KP
TcG8d8q0PQ7NCILmJq5agMFjTxTnPmqVvUfPBx4YMgXdOXYeboyoTo+mDVRgpz2U1yEcq32s40RG
HEs3bFDl4As2M6wo+gR1HJ1a/ZZ2VIF0yBb1ZIuj1LFCA0TPOKDWN+J4649SD7w+0k8+xAPqgXyA
sNPIQwUO9sqY+efgDO3JVVW3LmMtPCUpRjKlAeihDBk/dEU/3kw9Ouwq7+De5QzjQYzhdYyQqahD
xpuYzeaoF+DwjPPfiBb3L7RP3Va5rnbLVFIcpScz/KgN4+DUzWNjTwTH+Gn3BqmgWqsSsqBOvXGL
AJEAhUa/n0XF0LmHT1gzGlmVI+ZcXDlNb+iUW5YZxHvd8dahAWoWSUxv6rFKLmMmsEIuRfaia15C
Jd2Jz9Jwdb56r41wdGji7dQm3zrP7YqJ2PRIZ4Q9cgSS5/kY+us2HIISucEaFKKFMBOBpOZeglDX
w71tGe+YYynXvdcznNaZw00VRuIRlCy44CC/YSWwozE85wNKHo9+nYx7iY/HelJhfLQx9wjqeEwP
xYKnx8qfvs1KgVbqbJMUG5G3mRcVVeWTCoImDqVd2aCQ0toBAkOb4KsUR6rdQ1gejqUt5xdqanet
2eGrYVjNdqhTcQg9r0OPOWHaZSSWv7Wc+t0GsNtAyku2OBjl0cryHbjtc+66iJlxO0waPYKdjA+H
GUEjTMYY5bqNVz2M2n5VJ2a+z1Lzqg+2de8bWHppim7AjS+W5RMOYsgPrLAeaTKQh0v7uZ0BYiD0
wVGpvGRn8eNDpiWPaZq9DYZu7ZNmSa/u6ms6Wh/2kPfsjMjNkA/iKSerZzGZCb4WenFNzYJ0DRXr
rzMhxSuvcguW+wRbrLQtUgat2lv/R0NHqrVW1d+ZlXEfKWPj2eKwYDiggnuZV+csRneiojuFRMIK
UW4zNaNvjmqJqXm6/o9KtFUkU4TLhiHOCzBUT/ZXD/ja+Pm7B9SqupTZOVXpvOCvrAD0cON2ylG/
9VpT33YJ5Dy0qc/p4jwm3GeBpHnVWU27QZORbaQJfm5X1VNU4Z+wYEV+e5nzHAfCIiji6tH2S+w7
ISll2RrD9y2836e06xd3MDRgUEtkskkhX2OP0L27EcNBLBnufxnI/ueP6b/kV3n3P3ai7T//zs8/
ygqEXEbdX3785yOcpTL/+/Ka//tn/vyKfwZf5eUDH6+//qE/vYb3/dffu/noPv70A4cltdl9/9XM
16+2z7pf788VLn/y//eXv339ehcMTr/+8fuPsucA5t0kxk+//+tXh5//+N0QmOH+5x/f/1+/XD7A
P35/gDMV/XYqm6+P/+dVXx9tt7yB/jff1F3HMHRPUA3yfuPXr9+Y1t8cGEmepTP/8PDO+f03rNy6
6B+/C+9vjmFawjN1w9ctLEh+/61d/ip+Jf5m6rrADN0GCHB98uL/z9X96fv53+/rt6LP70pkJO3y
xn/yOcXGjkvzuTrLFb5j2vpf3GHt1HCk0jR5N4GKrewGxLsOXbWdyrZaoQHfy7I9mzT829a1iJea
KvStgJbZYtAzdPF6TCY6JLu7pCOpzaaH+Vbc3cK25qxGMMqnijHqJ/N3zPh9N8lvrer6cxRHG9FM
9GaVsy99lPSQm7oA04GhEhuvGtKjPtyFvgvNE3n5niI8P0fi8ocv61+3448f/1eE0v+a4v76+CjQ
LIuzW3dcam1uzx9MnJsqwhq2a+SdbkLPZVwKj0gy2HH60Nlh14cdxdZQmoXTRGwcWxxZymJqNzP0
0TfRe0eRmKfJxBZidHG+AkxeiA7Tv7GjNf5smb1cpeG7wOM+/7BcfoXB/eEqOxDeznIzrJ9LmAVu
jmsi5x+6Z1rlY1HHT3YJpp3JWduEBgJkP8dhZpi/lR5pkM/UB4dqs0dHbq4AmJJ/E/Fo/dmJd7k8
Fo7pG9zD5T+WFf7HmxjFU1tLsy3vJsOfL5k9wKaexk9DRzxGCS1vPI1gg7QJb7ARm24JiTj5UPKP
yGYgcKE2cvtanm18LS6zWcYQBHZDUrY31EHysQJ6qcfiy8LHeB3l07eT5VDidRf5czLlgc9Ap0n8
+qQhX9a7T6trvbMe6vapgJZ9pVhgHhLnBoJnnRPNRu3Q9HSJzuzWgW4h7jB89C0UVPZpRF259ZWs
9lJ43/9mqf3ZUfjXXfJ1Jvau7lhYrPzV4B4dfDsDVGZ38AuMixtGH247lLRiLW4iYsaY1iyghOOs
toe3LaCMuuWz75TdTqRZsZt8uR17zKEcFzOhkQinddJj+uQ5SMemJPk3Xt3msvL//GSYvoeA0rHY
t1zL/4tpNwQQhMl+W9yVOZI5npzNqDk3XR8NO9wn4iAPNe53Vm3zuRWn2Fr1fviYp/9N2Xnt1o1l
W/SLCDDszfB6ctY5irZfCNmSmXPm1/cgfR/KsmHhNhqF7iqXTZE7rjXnmO5PLdayXWM/dbliv/R1
fKTQToAiJzjT7AJK47xjs3VehEHV8N/vWPyO4eYdG6olVHIZLcvUDXUeqf+ZKGNoObmss+BqGemL
AhoQe3lo3ypDvJdcVB8TRVnHo2Ifo3Wq3augFB/rvHw0yji9tIbzVSoJV53pX7H5W2tJ4uOucDV8
KE6hL0VaPvtjMr52NdlVg/UY53mw7QZxUoapbyN9mGZ8W6MBjjRm+C45crpjZZ042fRLKEgwUkMX
p1XnLso8TB6rIOXaXp3UwhxuVHC3TW/T9C6pmHFV35MbMeL/jcpP3tO8rP32cakomEC+MN/aOA3s
DzMWPY1EAFLb1B5VdB5ar01MjXXlIN3uBs/aaFrLJ067bA8vqr14ufmC41ke9YL38O+P9ufqZqCw
ElihNKlZks3u9+Wj7jPhBD6Qq3Gata2s94EgLo4JHxCcEqEJG80fZda6R5knlA14YtUT50TSYgHT
ChORSsgFGMve8uCR/vvpPmDTpyHFLMAV4ghdwOz+GHjVgH4wx1AQn0a1Z5u5qrEa7QlrSP4eGxwF
XmrCwHnImsT12z0UKfAmrdKXrjU864HZnRuiax5yU3vRXds9lCbuOUmfVzTKqcol4Jh24akuZ2KS
Cu/4o5bzMgTvaV1FcrgpltJRmd8m7BG3yKl/OHglFmMUcfF1IxzYFryZxt5bAWb/f//wfxkn08FE
sAjYtmOIjyt7LDuhIEEngKWz5VG1vccUmi3Hfx23heHGW19tkOWidsRe4e4te4DWGwnn6oWfZIJp
80nk9zHLM2AKZsDyPLr5AbXvh3UnKNX4V2Ex67wiafZ5cqaJi+gcuguN/H5XQvwkngygEylcFMBy
X1sPgHtzAN1IjA+tqbGcqqKi8FMvsvqrmzogpZpb3hTBFsIglSn1Oc7Nbm3aeAjnv9COy7danWBu
rvRw3dfBPfjUYGW17XjSlBYOS8AdoMXvtc6mfnOTBdU2yo1HzBnaBWYMHFpzOFCfRCyBfpMbBJZy
1QLeyHGjV7WV1ecNsgHOErW60iWWfIr08/RLzeiVCPFgFZTaOa4y7eJ7ycoomsktAK/QawjooLhq
adlr09bahbAFZPf9wCSBE8zV8otjDt6mDXpvO5Y0ZUn9NW8UIJ5TbsDAFO6w5CVvqYjvFC9aW75b
XZssPUUcQm8e4tZ+ULVLWGv511Agzssd9ziS4sqtevROlAjvvZYLquTLrV2dWkIiGr5MOPXj2zw4
jIX4KdWSLdWtvZXjvwVpJz+J4PjbOGXHBwlHGC+fT/2wniXTGil6xinoPXnUqCAkwhQ0xvQ3W8X8
okcD0lttGPZOWGiXeQ2xm6rct6byyYKh/bkHEZ8tOa4hgkadK6fD3H/2IFKERoMGZXDF+AGCNR3M
dYO8dpl3GIFtq93Nj0BHPtu/6/Ajtw1KmGVJWc2ZUl9j1VmVVb1x8eRywEON8cmc/uPEb9jY5IBi
mlPLlWn9+/PRTjXSDrfztajBwhLy5SWV/pXMBuweeVE+ayN8vR4Qa8IGvjNGGiu+heUNWxBLlQl7
3Ta++zVKAD/LNaQrPi3CUN188pjTY/w+3dmddNvQpMM3pYPw+2MmeqLQ54YE4+WtgLmA1S4vRyKp
KnWP+TDA3cWMYi9Ae67tO8V7DkyFIr/WNhtLsX78/x9n2iu5Juncu3htvz9ObWkIVRXZ3ZFmwNEM
JCU0wJLjbYzIBOPp0gRzDS6Ahb91OTqkHpu4ktDoAcEdbOtpBPz7kfRpUH94Q5y8hWDjtKZ74jQQ
/zPQ3KK3PSW3exq6w32OZuECffOAJSBu/a0CN3RrVzgkbBCGRtlaJwdM1tdwOtyQS4BxouD2NTpA
giU29Q7QVQUPAE5sTSs+zi2xhNbZL2plVHean8jPLjV/HDAN7q/A7rnOqHzfj3HeCeeMnJuNemdN
x0Jh08CA5QuGOt7Jyk3wqhXBEoV5fM6jnuXdXutqXa3doH385EXKP18kVAZOITyErekfT0OabDwb
BqW4i0ozPEkBCsIzddFxwQ0pRUYWYl4V/bvuAa2Fxyj8NtlQ5kNJbMpllojuLmqQJoTdxRvGdqeE
GS+vt6O9n2TrIPcBVtGUVxSf+h94j50RhOIa+8Znr/TPpYehaZiGZpimOs3u30dEoVaO3xW6uLPw
K2+dwAHHUkdvI6z+deD0yYYK1W4YsvLBMB4R8ZYXz032lgSFPg50xdMJ60mxVFJocrW9bvvdJycK
/Y+rrGFMr9mwNMGDUvn4/RFVkyTgQQvEHU+xKl2PpJjaqXdtIS9pNGX6ud8tDW32fNoagY0l2STu
GGLIZOPXshTDre9R42CsJXa7S9atTB34ZFl+8j1KDklhr+fJJgL6ydhPXBZ/HZVjV33yo/xl+v32
k3w4jzR2kbQwVcRdgvnZ84OD5oSf3BmNv74tjqDUJzTuYh9HJotZWCK+0e90p4uvme9huus0rvoh
pVZIQuUGX1dCBbr43qXel8gOsefxdx0FiYAODmvp+WGyQEnHxUvpqh1WnkuAtGFJyoOz0ZJ8G3q4
HBOjXrQOsYZaJ7N9buWv08SlpaleChEmRxGW5Yar9K73nC+1YcALzpRTYbl0jxPcfIlifDIptb+9
XuaiykWFyxzV+N8HShUadCzN0LgTulE/harzoAVsSm2JALElLmKhqiQmlhYUm8orv3s5nPfaBJSc
TQYB3QL9OYLl++wYKqbP+vuq66iq6eiMXp7O+BhjNrSECdBQiK++qZycIslOKPCzk6UN10o1T/Mp
sJAZe6hAQ+1DcMbxWSx1MRktncE6RzGGwh7PNhkymHMbroC/bmHTOWteCxV3RH/WxnKhZvZFDpW2
seJGf7HGTpyNvnZvkitZ5KirDHvdmh4qzNsBiZKTBs+Jk9hHq4I2lRrvWkXClmqUpLYgK3kwkG6v
c3f0zrGpP/aGnaEdtfsVfIz8UW2jZIGejGARHMsoRQM6ekEp7L1h0drW4trbcw6Ngybfm039XBcq
4b/CPZcKrV38qSyFRfikZQn2IhQwqzYt83OJPIuqVrdnG9ToScTtzsyBOdZ57h5tU3030sLflmGf
bUQ2ymPpm+XZL7qLkiElRXeT3WdweCg/hdyb83rf40LGBdQb5440Gi5NlX1tPGlvY2UAv8bNYZUF
+aGP612aX4E+9QfbTDrCZNITvRdQeGEW0Q0v0PZ3w3gRSXQs65r+vd/SauCPIOTK0lBDcJOnDCnO
uby2QapsAquq9pocvsVVgMQPsCxHpApjQRLlW6DTxGX0vnGwS2j8KprZsCHgIi5u5VRa6jvjq6o3
FyWKvcdhfBlVsPR95BxrFyAUN+Bl77YksqoSbYbdnbPGxa3jQDKjg7ymRTVQuwKWZNpefol892AH
nvmmB/dePX5Wb9T/NsbtqVRls80JSI6/zz2vy0QsRJxdPV+B/mxE4qjqg7toxakn4OCAyk/S/xTH
WvN0GNn0Q/LMQe8pTG8TZDg+AXLoW7CVqZ8oD84INAsPyzag9rPSpgZMB1z+37u49ucu7mgg66XU
WS0cXU7njf8ch8w6LkaaRAURwE298or8VJimcxw0YFOBRuVWNoTY4JNt98XIHSxXj/PlCQoxK1/5
pMvaeMKX+fTv5zL+qPsJIQ3DtCltODoX2A8LmR/pOsCUJryxLa40YVcL3aXbbVbKwUr06FI6zVWJ
AB1P86mNSiSPOgiz6STpT38hg2tnivwlZh3ZqCpsilQHKlGqHvKx6RdkOKNxGPn+Zkwd0gVcpMbN
pOcmoyKvPAGvkMoFZuoSOWZ5b7YC1zZQuYUbQ9RNrOiuiAEk6qiELibSVLZlF5drr3565LM+7mdC
Csuigm0i3LO4Hn3YMy3dtXIYRM3dXANtSsFmM8gdYQrLXnYtAL7B2UAX/tJgHy/oxUKD9vImWYrp
RJgm+UNUWcGtIZRMu9WsukCgnn0/Ps6/3xhm6QEa6d1cIVCRHom63s2Lq++i49IK1gEgIAK5NFoc
D4bIoaY4s6p0Mzlnr52L6WWqsrTSD9ehVaZbaSvcplO/P9teiyhosHCZu8mZLWfbKE74QIUB5EDI
iQWBMC76OrXuYj1bibTe2V2LjLEzvVVKhkinDwA5det5LqgO6reurU9DpjrLRDbtken2VTfED0O6
yoGtLlup0bjWM6/Z0BuVx9CqI9ygdBbVlhJCAusZ2GO2cizuQL5hP5ZeiWliDCZt04DJD/RABe3G
yQ+ago2sy9SneXwkKAY3OBSfwoycidbR0GcKDGfTIJnr5qZQ9npayfNcgBh6+sIKKUpWnYEZGepT
51s3yvQxwlb0T8gZXxrACurUJ6/KAcxuHLwr1iP6kENVpuq5sAzrVqqJdsmqhJO+oIPH0d5MLZgs
ReRvrME4m7VecQp0rLVu0B/WYZZ1gPbuqsrbeqE5UuNBkmC3NJ/n36XQERyUI43T+YcaXIoZHik4
Gwwf6yRl9Le1XjwgZp0rh5oEUYqGJEfG27+iK8+BTHFA10u6rpSUl5liImgSlLoFfLfJvmarPC/E
VElNgX4w0K9+iE+CovhODfyH3vI1bP/Gc9foVx3UztYq6/umKXfz/c+X5qNOfwLJ9rutCwzriYkQ
fmAEdinz2WtOisjuFdGndynF4o0i4lPqDRG0seO/VyBtOlP/98giJPdWjZ6DYVqa5ogPZ27pAAAI
tVK9cxuIrZXFMXmMcm9XSajitI+pWPvVBSkKLSy96XZ2XIlPqg7Gn6uzAbjEYcrzX37g6Z//Z3VW
ZN0DoYFgmVr2CbWF8QSz08PkoMtjbt+G3NSPJLARMQAf4FpEeP/pXKKKS42tUHJjkTdCOXiNUO8N
/rXpymhE4/fYbMKrW2HlinIbqhOby9puyYSaRnMXsDqqBGwdEf90v1o8odUh1yuNZGdPxUrDxMiU
WZ7zHNqU+uvk+u93P3WLf3v3Bks/2gnNYHP6S6V9lI7spF6BaIt74sUApGwytTvNi73RYuVpEm1L
3BrWY+HbG8vz1SkwxIGHhVJeyRx8LEDpfcTBCFCqOwdl0lIN9AF9lb9udE0/aoJQJj1w010DVrrS
4R7P+0JYQIr1OmQHaf5jfmNhqR8TKJkXswhvSOXyjfDBrf37R9b/8qnpJNuCZrLpOPzsv39qSDtk
qkT8yEn+HOKPXTqO2uwGC7osB1u2NgXKZutmSCKz/lvQ2D9GRW1OtIdBw/sGJV3rB5q9veVk/tGL
u6eYQ+i6HcFPqFNbomULLKmEYsQoXgPN2zR5bn8yZ4yPc2b6buxW1J0kpyBtblr8Z7zGuTMKpdD0
u7kxyNaM3KVQEsCpnUeEIuaKeXXUSgvBpBuW+1K9n2t6kjkdDVcSkogZKAn3tgLINGmVkFHTZhVq
W+2+bRqkg02FOSMKwhNXyVcTcRRb0ZSuqtc73OR4alu6erEfAgmgR/7vj/S365VpGxJVkWkhsjE/
zEe0J70HCEK788wvfj45lnToxYNUCf6EUTafPKYCzlFtupcxjZ7LsHFuTaXTi0iam198XhD646DE
K5/1EIbQWWk/dloIdDL0IoVmCMGFNX/sjmZMrJGSAHNsbdilprUKCD78NXkk1ku1jr8NI9O4b9sK
kCuxKG77MtST+6yR/jmeNnMFjMIno+Mv9WZem8HDqsKgBvexl9uaKLxDp+NR53ozwrOrHkHK60UV
Hxs3cgDXgdSIEwcEN7ExkeoFl9ifjP7mZ8/yZz2XZ7HFdPrnPPtHjwaPd4M/EWeaZbLZaT3kZhWq
sAZUwU2cs9ULbzN/Tk9E4y7Sy3DlByY06GrEmz1Wzq6MSNPrx9Tdhpm1ILkBuHmjxp896J/rAnoV
5E9i0rw42sfCuNWUjYUwa7wz0KMtCFyLtgUYsG3JzRM+R4Dz1zcdbu3TITbABFNPZ4a5GaZByF8E
HNuX3hjoW70jWebfE8L+eDSdBrMlOJPSd6bThazmtw3K6vCIW6lQ7yBRNOukKxQiuiaXSIsQH0e5
saIYAU7JacylW2Q/arQpS+xF3jqxE+sQV+6x93R3Uzd1vsmM1Flzst50RirXbYe1XsLE3YTg0pYQ
zA2FdsrcWMELEWQQBVWjvysMBdRkCf3WqDqEf7I1N9kA4zqr7Pzr/L8gI1POAde2N8KiXHtRaVHU
++EjZNj4SZod6dTurEQzNyIqz5qZUq6fi+S+flW6TFkp/GcRekCNuhLBj4gazme2saklMBf3EZmb
22jtTh3xfypUjj2Npti81GE8j66BH96ctqMgkSf5VxvO6IkMucdM64xlC+t7zYFvXGoiQlbhxbg8
iazdKQXcVyUYiWcC5Dxk2ivKUmtV6MYWHKy5mT8xWQ0J2n5drDXITWFgoUeVpffJZ9Z/9V/+exri
Q/ORWfc0JoxhfhTTxCkqR6/p/m9lH/PevxTqbr4yyOJbJWHLN1ae763UZP+sIdCB76UNH+Vf7D5Z
m2Gc3/eFCU/Ysy6eIb8Il019bvHMtzPI3OREAaVYARCrSITHuDqkebroOwSHxYBlZDgExJ49kDaD
cS/378AUveuGVayp2zXk3BbWMrJhAHeNlu2rHD4ShPOjTtU+0885Z5krjKK7+fqUuEmyH/S+PXoY
qryouEC1aW9KABmlI7ZKgzeCWIj8D+gp2tZVEhgFTkVxO/KAkQJFPkf4ifYEjISL+aoUW5ByIYkp
4Ngya0Is1wyHKDz1Zb7mpuau1DYfOLQV33EHwwyoSEwrrfgNTxM3ew/swZjG+raLANiGWEGX6BfJ
9KQIoqtD90P4nsevl+omCAocyM536aRXgk3BIer9iprIRDs3Lym9k1KqwZktB+5J4mFLMnQmkicj
+LG2B0w8vQJwqdaZbaCon8Z5nLRMMNJFSzn8zDtl3Nki+AERvjv30n5XbGUzuGn6FNfqoTb5natw
yCjhc+4nuISoJmmSk0PQJ5EO0GH67mxaClNVj99qt5BXUXgvltraCwPRwHXu+egOeQmN6rRXnc7n
ovPVRyzhtd1jwHYbrgeQxBGGvtsOR9JUjOhohh/JGMI97cRbYzncH5FmEc5cZnvcPiRVCpcM5UDJ
12EFJXhUS4Je1XGf99XeFyPXeIBG86WQRBaN/D0aUexRID0TKmj89HReuSc1Y5lfZbJKi75+IjIh
IOCJpbUd6RLPTs4h+QGgEF4tMnuRtnwxpDnzXFfjYNxWDjAMCXivEzaocJMPE2sUWadWFtW5it8Y
R50CkwPjeHgpYh1rdNq/mlj8jqmX9xxDWT/rPtgiGrgNJVCaNi7JnQLIg14fGLVHHWddtBuM79bO
aizeq+fZWxGdIIbZWl7dGjQ8apzSi9LU83w5BzfiLOsY9Jzd4aHwQ5X4Z00ejTvUOgqJ6YxCP3EP
+gT8zWsaX40K1Q5b0XMhx3HpCzfbG2R+YTsvibnuyvVIA+9iAeRYmH1D/DkWes3FQUnzRKAbIMsO
6X63nI6hxugiHo9brES11r9gX4CSiTwKOW0d+d9xt8j7vq78vZLFsJ0rODuNkChXyFSljbdsVbbj
bLLZ+dEkQ9BgpC2w5FnY75A1OCqKH4sw95J9BN12LY9BrO4ZpZhbinDkmkhVUZPqSwrHDrmA3a7n
UZiLAQKn6v/Q0eVjpoqo8TgwbKmbqPc4Ze4Nv78YNNa2o6kRGTgdK1GWk31ow8FDXDFc8i4+oc/T
cF7e8Ue1j7om3voK702HF4areb529jiTKxxRjPHpx/IrnFu1x227L3oKlBcJIh4Ql40nbFIKOUHo
HaJ6B0IWrl1vErxEHkM35saGKQWtR4GpzfFM8MctzNEYVs3oHFO0BztvxGcyDbVQE+42q9RjQELI
NkRKhHiD2pShFdbeS75lzReHVvnkEdjNtxxdJZI+qv19Ng18GUcUs2fVmaUBmrfj9qeN+7DWzOBU
ZOGhCgskPZP0aD7MzQX8JCkBc+ZazzlOf/ZZmmylefaZ94ogj9dxqENLqjwx6x4tlsbdhCLaqjWr
boe5bV7s5isefq9troKkVqrkUhJV0ZXWU1QU+bnvTJxPPZh/3wtaZIC3CDghECDGCoFfUzd5norj
mF8SI8CyN5VRClWIW9WkL/M/Q5QzUcvaBCGJr65MYvogl47nsPGOfa5+72VOxGgWPLQO7yCNovIh
Tfx42XaGuDNCtCbzk8J1NSCWc1Eb8ee7uMTO82KqgrVo6zg5zL/KjdCtT6VpyyX/HNI7n03PX8jY
lDcQ328FJqy7KMzeEbZt6O2OsM0CddnimrgffbmeP0Gset8TE3dQ7iT5xUH+gMeO0t7c9+DSXq5t
8JOALs+lrQ4MHW2nM5I2SWS+54XEipMBh5RkWqlTuXJesXxfO3tZhAmzqTepLZL1/LyOP+bbGlnI
sky053m4dll1zdE5aFldfJGY589BZdGTHXV0bsPwpOL4RpLfnHXJQ9iYYh4a6ZqHlvKuzSH+Bbf1
cxIO+XFsSd1QhYLntte5o+uK3NPtpmGiXjMLsI2vaNrRLshQ6AsC7/iW+nAQrEjjqA67sO5/ZFlD
/SFMxo0fJN/pGTP7p9uEAJwJBFW4m3kojtGrVtjlKfUFUQ31PRq34VAKdxG0UXCwvKpcDgjSFqiU
023VgJdnpiLyBym96VNSSqxIecCE4IEqrlBBJeCDRGXfSCg4cqwAlVwKNs8ewbVsiTaGl/xCVCXj
xedVXiEHnGHX/KwSqU1hi/D5uxbezpD0+Omy9K5XnsUU6ztdtZjc2TKVVXmz+C1YNiz8yN4tin3z
OGRCnF2XM1XShfFBD0reawtSQchiY2YktfWKku0q2mPrHAPTuqkwNEy/dZhJf1N2SrTJ2yFa10P/
kuIku4/KZK+BuIzoM++TtLiPYRPsgoJhiakjYfdATVB+d8vSOYvUOkF3Sgm6wASTED/Z2tOGqFbh
Xv/JmAIG4ZFuPLWO2hK/ZY1pvIpsfENcd3dZLol2HzFYyBRw4aT0ssKs2XjZg+EkEOrpUbKj7WFY
eRT0cwIw0XqZMIgWOYadaxCW3Y96sLYlQKtTYnS3MUtwuJpo0uKM6dRo7kpR7Z2Ao+/0wdFPMON5
UVDiH0qvlDBJcCeF5tfipDe3NC+jU5+Z2/lGjn+gCZcjIPAbUZ2v8zavFvllcHpxsesfrAXoEREU
3+Z5ze1n75mqu5qlDvPUMxGeXsEteKR8tL0D6z6m1vRrGWLTm/5fw9/Osb6cgUuBticqYa2pxPYo
KZ6Ssuvf54vGPPWgsoFuqfJyDS0r2OmqASGj+2b63Hbs+S8yNBYa8fCplpABpAa7ebX0g9aiJKve
nIJLllGQLZxH+0htY8rv1QJCOUVeArEPHUdu9mqMBqLAFYmsajfakXYZCu0tdshyVTqCxHDFHILG
HBhKUNQzowTB4tQSJ26wavPXQWF3tf2sXDOsn9wUnXrjpJt54ypa4W3hByOJMqCLY3hcFTGnQm6A
eBUWbYvSZu45qHV9CDScVr3aE5FIGspxEMa2CSblzTSd43AyQNBw6nmuvdJ6+AWpgdm52M3vShMd
W0ibF0ciVopdLZInnJ0D9icv35pAlDCUeckxwYm8asmYZc/RolNK7cjTuv4ceF+lMcFeB4IxWJ7E
QpXNV86TP8QUqwIPjxkbuLvBTWi6Kndu5T9GdtXiEdT6a5Rj7w+SDONZrpy9+JAnZbPTI+99lH2+
r0RCYthkCIxMJkVu+0SVEDdDyOkwoIlu0sM8oEafVSge2wmjQLjWMOzqrtNgiedH9M7FiirtjoDy
9h4zIV+qI9quyOp7x95BnRFlHr0EodYCEM7xR4kOpbXI7xH1kY8m3GADz4+zyhh9L5SXUUtaMi+o
WXfkshWBQlxoagOcUlKSTT0ClzpxUw0zoPXV8hbh4P8axegmlE1FLOQ4qZ05i+hr/Irc6qedVvWa
miWby7xha28SLNfOawqxyPV+3OgjBDojvbX1Q9GqyqpLuncyMYKtXwDjyCS7O57FN/i2ex/p6l7t
murX1Q11FTxV+EhoyEGhegPmU/2BE1WEMc8xd5zMm+2sb4AtUa4rDcp2BUOwRXiyztPG3XLkwEmu
JuCjsg6UYy37o3SibVx32YQmstYBwNb70Wqy5SiAnyZN3k/GCH8blTAMckN37kLbeZrbOxrp0is7
TLrDXHuAkYUzsRRXNe6WoQFeOYE6CRIBbR8rxsMI6DmpAw7gEjt+Vpmn7jzfOMbgPmjCDiKcF/J0
+tbzIlzg4fCuDP47TQ5nH/UJdwkNlq9nI5hT3GzbkllNMKL+S9tjh065aCekJ0WMYpUl7cGLjlWF
LJK3/NUL9YfQEy80PdtLI/p3S1iPAZqrQ80xZlOlzkU4ZLyGhqoeXYi8RZ/YW4phWFwMAXxJEr1W
GMM1t4Mp6t0PLkEW1QvXfVcx+iECJv4rldmzJr+UDvwrae7w3Cpkrev3luu1G3yz+ZMSPPntNrWT
4MU3yMru3DR+qJElwbQu7udTY4XkaNEJcM/TccCLILzTwCWxZWpByEkBHEWgbYss+nVj943wKutU
XFT/FjgtscAUEte5iKYE8HHYDMS4rurY/+7YdrhNI/wxZeeggvM0oLt+kW+KvPPXBBx0+3nskLxs
LgHjySWYYrHxBakPrVt420I1fpB72G48mUCf8KLbGGfGPsiYCXWqf+Hc2nCMQBDY29abHPy1Gffj
/YhGyBJadg0YHyVIDO7kk2dDRq9B30FwUaJoPxcfsKHX4OMjpnzGSAAYAK5KpOkJVnJ84aUtfdW+
KHkf3ZDu+LaiXlnQPYxfyobzlsGFrhJr/BycGnyY9IhWqXP5dH67gndWBznEvyT/rsvSucuk+xYJ
xB/zzbdL1AeSP6qtLIR34WpuLMg0oDCdH+q+tzZxqlW7hPQQwGTBQ654r1LK4dJwr1pEBL/yAqgS
zx+w6eQ3jYPrzbvvBtvdKEqNBYGawWX+hF4ll+TODiervaKSdFHuw/LTmuhra8sKQ20IBVUIWhVN
oK91ayrE5RbfBy0018yMqKcMiXmKioqk07sguhSK/RaHdvSgN+lXqTruUgx1BQRUnAlP0y7A3V/x
xhHcrGXffIkA1/TIchqiR5sgb9rYa2kGNXcBdaHyAoG1mMdf+yes9LDR/JVfDtpDCGx5UccOgXiV
TqFEe85E9T2LRu+mU8rAhuVe2gQwvpAda1EMSsoj5/GVpPNDlUAY6aM2B3YXrc1WNb93ouOMpLNz
uHX7RP2b79V2481GWD7U8GId6QfnwoytfRHHVJq9YtjzYz94eg3aq3PrB+Bi6XLT+cBki3gCIbTy
aI7VG+BVix78m7TiV5P9Qogo/qaqXyqIizmkjLd6NF9L17FvGXpt23ILUiqVYEPiarQec7+l8BV/
ofTp7DO8ZqwoMWlhebRjrW82DXnS60DfEGYUHbskTjZ1iC82URJjHWkihumXdEdjEL+mU1UBdOqB
MU5WFYI8SaHDmZMcYKFDSOpveST9NxgXxsJ3N+TsRvsaEc1diDcPvEeHb1gW3Gq43zyqavo2hnI3
siKeaifZpglvFFgIRMCin3CnQUmlo34fAo+fyx1UqlP1azGVo2q7QqXUFic3wFxUdDWKWN+xDlFJ
jant48uoGz/doc93CLPwn8cOpObYu7NIaVkHTROfUG1NrHyT7PBm6N9UiOXEZAM5a0tnB0Fr63KQ
J07BoX1CPECd/hzj/DqE8mlykkCYj5YQS93liOGpIA6TDnmyLnTlOy+GXYKSBhhITsvDdysx+Kf6
SvGy3UDmwdoMXII4AIAGuCgQgkG57MR9jS4UnzP25rj70mSxsaVZ3GFJrL+mJNctXCtRz2xP41If
NjILgDkmGiziqKZSGY5rNmHy2dyqIAyay3PSh+dBK+9F5QHFLaBUFVl8KKX+jJV6GQjXXLlJdweQ
DUlYGTwVevJUJoL6QwP50HARwFOMagxuKzHFPkIaSQrjFGEO6aIBTbYxSvtQ2YLIoSxHbUrnnnoy
QWd06UYjXzZ+TOkwciqKgeJlkDFRfFqM0Zq+tkS6vlQoBa+GmHuTUHxCHXWbHNZvFQFCbOR5y4sl
Usw3fjoZvUJzpU7pF8J1Nm0L+TRn8m3TYXxMewcMjPJeAvVagnQEzO0lxMBp7rJlA1spI42nEh/P
PlFRSzLSnFY+9FSLgXjqUE2UgLGL8C2h2hp4g3ZooXLGurO1E6Ix0IuqqI24ug4VQIZQ1bhl2ODN
BvXiwA7oDfNddG27Hsie6A1QPCRUhit4BxvTZ8/KdXgcAYey0NYOUzc95tI1iYm42BANlfv+C5bM
nVrSN1FYepxmIiXqWbpSrW7vKtKhaNv/LPyR0IUW4ocCOiIfBuuIc+QhyolLzi2oNLFF+09VkrOb
UZHCIpdsW9lDe03uPHtf+j6ePwtkQwTxGNVkF3gj8dqOWBN15BiuvbKz7hGC3U+qhJSsqi8mNoll
HAFg45q3r3qdBiwxAcs4CY9Z4SLcBwy4wrIFDNHONmM7PMogeh2t3lkkDt+4Udo7j4M9t1VUJ3jA
HIUw+8LpkSuqAFNl9FBV4mdkla++pz14bbX0axDivhp8CeEPEcly1fmVi8z29HVgaI8t/tBFZaYS
Wpe/cTr5xaxluYYMSDhNXto724eZA4+WBxe8wXvP8hHMWOm1cAMEKhLeS6QCddMVdzV84STRbnLN
irckJ05msQdvJCF68IcvEMTZuVNOZcZo/Y+689iOW0m77BOhFlzATNM7MmlFiRMsiZLggQi4APD0
vZH625SuutT/sCdaVXXriswEEPjMOfsYW7uzVglgvjxHWglLJxXuaz2aFWOeLGVT1P4oshYIPBIo
s+1+esNQHUZ/uDNCWBc6q0+jV7+apUfMQ8mH8sl9BtaS77rJegzK/ArVWB5Hkp9bqFJhTj0/2lit
Azc/RsDhuIfVtCVPYx+5/IIWA+ITgpwPK8mGE7fCV7dXd4IIGUkepM+iaE9uzR5CI7od+K5mZ+/I
cEXR1bcbnn97gwm736/xSJubLByP5P4V29j2OtA3CyPHEw1E6tg/A5I+Snnf5TaZHrwdD6yXV8zY
dp6BmknCfVmloxusSpF8GXm0gDZ6Z4MIHGKt++qQhc/khtH6tFCkVONvMNJSK7RHw06vhHsUMKf0
uvN1ii5YXL0Y7UlRTWcPzeEUEgSZfVOJ/REW5BwYOIHa1vuIreRHxbbGM5jKLxFYqqgxMIkCWLIX
CzKM0uKxUMFpsoYvuYOAUJNaimCfuKG61uxvJengbh+ee1GfMiYU4CObPWm20YOddvrBYOdSM9mD
d24furYf7+Gh3GVGnuyBOXJgSe5ivgu9G0rCeyNlETfhOjiA4sLi5e18T8YBlm1Ist4oswt9Vntq
beNZ6M58qeHlMAmx7bt5IP/LUcHBcFP091MBUbvS30ajLu8t84uKiDw0VH7XTjuLzc/Jt4ZiF5VS
bULmWYeCb/ks6fxzP3qea7M4Tj1ZQ60QyUG7DcyAW44NywV/qGuEMwBps1L4D0lAsLUcTQbdzRfi
Y0hp4XEuFv6AiYU3CB5vf5BDHm96wE670K9I413+gVW5P7zZFKfb/9REFcrRYSZi0JbicvvDp2e/
dBKkXRBE/k6HSp0KN3zPCKK8MI6FvcJQZOONbPYq19UMjDqDLo4gWFLk2fZNU8bIm4hu2dgs5sZi
pf0a0/kyKkjniAE3fTKbjeFb4vbDC9u2UOdPMZTN801XllsT1BAjRPc7PeNKOS7O+9UQe8GqQk2p
jfJnDI74nMScaeH0IObOfg3q8WvToOWXEGickYZsgiR1Z9jPlgVQFC9bsb5N/m+i59bswgPce2Uw
mEUzV9BHpW8NRTXUMFs5waFKhVyrHFlS0HbfrFRtraaW+6CRFS4Yf7xzeZszY7YYn4JSY+NJ+NXw
KZgwSbvzttZT84gY99dPYNT4HEqsMYEwcGsQdrESLbdxm087OJ4oiwNM1B2Vra3bq92033rRDKeh
JM21s9EACueerO8jaeEdpWz9ctN+QWw6oHFly7x8ipG0Bj8wmq05hAnR4ZweSRS83GRS6MOcOyKa
MU4xoziHNsSJBhCfMRhM9adTBDYbw+Z07jRAltvEueqT+i7AK/NLh8YqpUuEfJ7wdK/4m9Jf8744
Rag05eN7xcZqEzL6OVVFl7DUq9UqDh2mLkUwXLyQvzZnrLtu6VA3+TSPB2HY1iowWuKo5vrIfyj2
ynKMHQ0Xa3kWZP3sn0XPsoqhX49PsKuLNYYXXOiuo06aaAE4r/PRZGfnLENbD/apqpo3DAvMA6z8
ofd7OMEKHZkXdNw3t9VfR5hP3FveRQThvQ5xWqQVolLp1tTpXp9vUNYQFjeYYq24J3A14YaGsPRI
VV3sbtsaGeSfW+R/K0c44tmoDd7h7dkltG6F+cA8VRUVvCcDse/RvrIthWBRTjsNmOnK0OjkdTHg
rwGFYrpUMlX4a+YJGnrYAOQnPoe4v/tGEWSKuTra6V6uHYsICygE7GM8/VwGAxVXO5DPMy2DymVl
AfIqsNtzlMnh7Dt35LLvHMtXRGIBXKYNTnYoOeq7xFcv6OsZ3PbJszVWO0P77sV3pivfaMgTHJZr
K4E4Njr5Dzfpml0XA3G6fXmxD5J27kuxHxM3fvz17SV5cK3K9sGcacVkmjmvYswPepkfY2O9T3YG
uwdeNEJBwfLlF3bvydkgYEqLnpDunGlG52rSxN3WPUQdAgDXmXd+VY7bNPLon4tfE12pEEGZ0asq
9Cdt9CG7PPrh5d6pmvrqyPHHNJgjDD78fFn0fjtt5rkK4I8qNEAAyRXwTgYLPjrg3gLfEA1Matty
F47thd18SQiCpLqKu0eBctSMu+QajAWJUthp83FTTSHo03J+D+rpNSP8akVgyniSE+Kn26jAph5/
7KxoS+27HHjxjAC9ZpR1P7k0tDx6DMHTWmfrvnDHLRocVJomwPyFYDKQJxu3xqYwLxPjHED6rMKQ
YjtnKyvexoUZcjNZtHxFq6YgWDAwS/aRi5kpRbm7EKY3t2eV5FFxJs5pl0SIVRRxihrq6zGhByfd
lRcaOr3npMPKUun8DhdRvHYSnwsrPBQEgESJFUVg3HZ+wMM8O/vbRJ5RAvkNI3KqZSmlFPxs9Ma7
m3ZPUxsQ4VtZm9ttwrAn2EQMXvbkftjs38Zsn5rjR2aQpFE6nz0LyJgiNftk+PJkM+YFB0ZC3bIJ
Re7N8iHCtwtZ2yJsmA9Pkw2ZmWivwpq/OoWE/YTsJvSUt7f9qdnfPnVWtqhhl0ecOCZ98OPo3SCG
+XaD9BZxFznk4AuNI2kw4Si/+AXqj3gO9z0ly/MkUGZO/ZNDt3nIM12toWn6WyAg3zq+xbO0Zy7b
aLYeA+pheLHozW7KOz8lfqQ3m2tdET5224Fwn3qIuxz6f9iwKM0WiRDUdi28B39ovt8GWu5cTus4
IgQhxhO0siXwRTMw+7VYtBgYA/C2O6VDt/XgM8daR/Gc7OwuZi+wfMYpc5Yx6gu5GwLmP2wJYg3Q
C8+q2d0IBcBCy50oy3jHV8lSm9sDnUzcohweR2iDgAPx4oAPZbC2cS2WvRazaKaFJJAag2aTGiVn
QW4PS2MAf7JkWiTMDUdqQMFHIkULGdd7iAL0WGGs7RejlBdCMI+3Xz1OGQ/XQzLtYYrU26FM0Qk0
mI1skUICUK+8v6xnEbMxTwhCEgxKKaFg2g6G3spF5BLP0HQG2zpkdhitDICli7gGOcKHR8jXtWOw
elvqkA77bjBe2FQecQM8doCZLQiqaqoo89Lg/vZjwyB7m5VNgczYGJ1WNZxAt1xIYHTXWFaBUyAM
2zHUnkjOIB2+YtCIu3nVV7gx4qBgU4sdxQ1V9xq1+bVlanQO2yA7+Eb9ADhwfMBL9BDUqxwg3Vsv
55+W0zLfKD39MVTjR0c264UVESGKfIq5AVAf5Opj9HKy/FhDPECVFBchWdFitUitCJsLyv3QS78m
Ct2HIQF0Ml5gz5FjPfu14ZIZ51d8h9Zr5cjGQ1ydRWvl99NJ6cC7pi3k1dvNMqDNf2x5PCAkqRcC
5lDeWfdFdWZMRgJRZaa7Bq5Bx0kc+aQYFbw2ozBSqxkAxb4RvUfQNAQ+XKrBwTMg2vb2wOXnrbjv
EQt/cI3ozII5OhSxif1LvXukW7D1bvfwgA7k1KUEYxGYSyN2jz8GjGLSD3vA0Ds/8op9Xehgh2Jy
3iEzX1KA2Hwq2/rAO9Ru+HvjY8Heb51ijIH3zDgumH5mcVg+mA3zV2F7rLFS4gal/U0HBUDSFmFJ
pSLz4uUQM35JWWoSyBCqEfpFfDMiE5JdD3OozXtr+cPpOm+VPJEfMtwHeYK3hBdGHGNO6xeF/Rgp
+WWal3TGZg5eZjpbC7/TG0sMZ9uPiEMsHtktciT1nDRjsw5C2r6WpzdLPtu66DctFNJf5/OommI9
Ae7f+AZfUFe2iHvUtIcnJg+1EntH9uRcU+IeMRlskRHXR2Qjh7HjZ5Xodm66iKz9KHVfH1TPlqRg
ZXH0i5NCM3YgyUFsxqC1tr6DTiauOygRtSTzhBfLpiQddRUkrtjbBJlAlqdPlTjVopFaFCXgObCH
ZyuBg+PY5BuaMmD0OcOBMdzm3hjaT7dXkR0NBSTQwiNfZzpU8xjc5XLrhyP7EvNT6krWHFF71BIe
RrzUtFYn7urMgmE6DNk6qUGR9rX9tcITswYPUp/6ZlpA+Ge3LtxfZxzCMJacTvqdPJ/g0at6khES
o733ouCr0NV1wBHJEjd9mxJnfECFep4c95zV0QMflICxBWfbt9Y9w0WXqBPSKG4nL83uNqMNlz67
4o7Pv1BnKZWEd6wMdA552dm/rGkt9+B9qCSOTdWCRY4ZiMTQovraYtgqaoAIVX5k3YdsyvBfuVnz
PQvJmKhguVRylJD4+9kSl3DFTcilFKPOc0cIzdHunU3tZfdlZRh7r2NAMuQWUdjC/phVhNyfRJfS
l+wx1KfbDjZx3GQtfTfbhSXopaxqjeOY8ipUiDZPHuXumqkpfeVNXgFY76wQLKgxeXYTQR78vAcz
HNLDzqfACt8cczDPtxfYUBEE0dTN0ZuCXz/qVkyHdXZBNKT2csktuzmblivLzh5ljdEdrLlnSWIf
q8hzz/A8UPgk/b3/fmvgarkxitLds7bLluaFA6wyIDNO8zo25ghETUPbzCnvDvanoQbzhUuEZixK
Qdv4EyBNsjlg/tZLc/KoFiySFxvvVhgNSKKq4VXYsbVSvRsdlCbeJ5Omt+5LHpZUeCWjSrqBss5G
gi2DX9rgCBvufvQxKZMO3BMm5zt7jZEPdgB+ydoodl5ZNBs4ZR1PJB1pIdp+7Vl1eOXqbSbcfufb
0jwLjPSIP3ReVFIGeUPDW7t0X7ciWfmzeXDEnYNRBbFWZyPkIFKsD12sdgUTOYqu0PfTbSFUC+9d
HmtHOSD5hqdG2dUx6zV6loF9I0HYtf6E9dQ7tEEybUnqQaXRYUzr6eQK1c2AOaNyp1UR33ELuR3z
WEyakMmjIxsyfZlHpEpDwOHEAd0SkkFvIsJN6yfrAlPfSYY2nA+qStcia15GCKW1Ce13Tt3skeRB
2Nlxt+fy7gEInkSq4nOSZd+JMhhXrduNVyQqcc5KqPaSj1gGxaambQb4n6BIcQhJVC1DXtkQWmFf
CD1ZvoboS2RZTEbGCXvTUH31kvH7bA8lb1Z9IvGWRyxiRi/a+8g3SbA1VbufVPzF8+f80nr5Jg79
8lDO3Nkk3xxcHrXb692JkVnTnzGvVkgHlUGYHTtZlB4ISU2My5ir7hlsoopwH6qyDp5utWYI8Lb3
2OG6YpHYJPJTXCT++QYW8gJySUfrKQJ7tnYGLVC+JRZVBgwPrOPVIbXZr6BOudwUENFolNvby9ZC
THYIddRgzxUTv1XmURWj8HRqi4Wcwywnx2ru9f0z7xwkyiYrTyMt3EORHbN0gSVF75XTQ0OyaVds
CX3XgTg+k02PV/TkzUB4PbvIdo0tock3IdMOC/JPnexH9GrAY94jlUSb/+wd+IPjCbuKHwQisBwB
RvM3g53qqGymurOuN8VhnsXR1bTgGbunoUBs2g00boHJQEKBC6uIUMEDj+rAanIf7DaDZx2VxNWz
EcN2CUs5X7l+LN+A82CtTIynzkwtvGOAAhw2ZhlFeu78xZ3xp88ASsb0HbEYvv3fDUFkUzPpIfrv
atqzj7jdr3ZeWsu7WC3hdd2KeTPg4gS1bCTJE2uzjNCEhqhu1Y3uwYliezd1zvildfTqeAgmVk8k
YPzs/ewaQbX8ahieXEHdTt4IwzLXdpb9Rdpv/dO1DskUvqrth/4fwEZpE+qhj4zgl2WrciIydpqI
3tSCE5BVYUiHjMoTz8KMRgCgYdSQKZC78q9knsUf/+8WAz8MLM8OTQdvm+3/xmEZ2nbIZBkb11t3
aFRu86liMTQ5JBapqlJIOCaSq8aOHI+cKqC0RiYqtKvnwB/ZWowITq3lFRoj1W6a9yJlOpZ746IM
6tbDYsKC4BeslO8eIAa0z//5fnb++PsL11yMb5bt2Iup8f8wv9GrM+fpZuMqHbmdOD+vkVTOKrBH
cbgVHMx2NgnyYaYQHJ5hYhjbW5dvYQAlNcI/GUJ8j6W5HavWfSNw59Tbm4T4uLcK2tWu8t/CZmh2
k8ZoDnEMzHg755tIckpVmLhRE1rVVqPcPcY1kP+BrTrZcB1dSxX8BQH7T9ClA8bDpI0LMMTBdf6N
GxAVovI0kQwke2l6PlTG9zqbT8C15ZdbrXe7iBGMWgYHFskvQbsNU0m2bgw4H0F9xf542+v56NRJ
dq5CTBc5ylFdJT888f3Wj5hdUB//cpH+yU8K+K1N3wJQyC3/u6uXSaZddAGpZA10pa1KAdLV4IbQ
mT477G5IVUBNLZxwH9tE2mRl1m61wcasSJGOTd6nm/Bj4v96rGz2lMLN4XpjtDougWw0c41A4UPc
A2y3yFz/8ozc2srWKrlqqc32x4ouFDygVpf+VfiEUNBz/pUZ9MdPCubKDHGVhuHv7K3aZfWelCxQ
SMdq1iJFTEVk1nc7U/C+htmhM8IWmuloS27UyTRcvYstYh5aUZcr24MvYo6aMQuHHrpYX5HFThF0
E7My5XU3YY5oq2BP2bMD+ctV+uehxFUSYKUwtHh8gt/uLsi+0qsMODSwbi5mnTJkbNJiXUxARfti
GdX0urzkDnOLLsVhH2cE5LgtjTqdVRzX/SYzGxJsDVNcsrYgoZ26NmLvhjKxoHcpnKe5dL9IqX4i
rRLs6rDwVXiwd8CRiFde5gXKxS9W47xpdXi6FaH/+UNa/3RuBqawsR8KE+AdfKZ/Py8WMpqOjZQ0
+Kxj2jKr/otV5PEWB1XH0pesLZeotvgEPzF4iBdQEXD5mvXdvp4l8so+b05NJ8RGm+krSUz5pipR
OFc9bJq//Kp/uh7QJzjUeHjICvztVW2Yg8UmBPdXWvAI5z1fGWa4AW1FAN8kk/JkuLztbDX1nHcs
w0NRAV/XZv3f55UEUI0Ai0J2Auwc/GaT1rayZ2Mo8KFZiOeSMf3Zha1z5+xk65gbUVgBPrS5PTop
Q+wFvwn+IVXl8Xb8e21gkDfb1H/xBdv/PPoDE3Mmd6tthqHr/fb94MjC4QFg5Dr4DHzLRWaMUNka
0/mA9J6wsuVRsyp/g2bfpfLUChSay9Ml2PlOSfO9Jghsjb8v39QGEeaJ8vdw0cc7u0ExWZvBTyzr
2EWoQ/5SwfwBABNADRVcVYeWwzN/e2tR5NXC1K13XfT+yHZPg4n8PpT43G5PUzDQGSgc1+ydwx81
22BLpu6v0WrR9s/14pUv6r+SDP9wy3FM+ziwlsIEv/C/Px14uQ23HHNxvT2Mti+xs/jWz3EG+uN0
+DaAcbgP0iDIC0gSTKXlmSVD5K9lyR/OUd7nwqRQNUOH196//yIGedrhsnq5FnM27R2DN27mHDOK
MlbuYMTo0MgNY309zjlJXkuJWlPNhWzO1yjl/G1Q2hHva1ilSWwM+ywSNiZ8eXebVAgyN0mo8O/c
Flzkf35s/1CdBvzmtOaeBe7A8n67tg5wfWoRz7t6rrLPvtJvRVWHpICaDSYgagxwx6yikvKjGs3k
HAWYc1py7m7jIANNw2OlE+u/HDUTIbJGWOg9okn3kPefS7t2MWVFetsq6xkkLDk0WW+eFm/bXz7I
H64BX7xwuT9tzsrfSyvpOqURO35wTczQgB9sDC996z3dqidgSW86SK6Jtt2rO9l71g8+eVILV/au
1hhKbp307QSv6uFQrXGDYTP18vFen33MLXrMo6fbb/xf0QoPv8rW3zIcfvuv/y+RDncpCOa2/tn9
nunwbzEQ/18FP1C1/9+DH85f56859ravv6VF8C/9yn0I/H8tVaW/sEuB3+I1/p+5D673L+zHtuW7
XsCLGDLL/8p9EOJf9C/c4hbUZUEPgof+v3IfXPNfwgswLgPaD3kEAM/9N3IffpWH/7tH8RAP+xTj
wsMyawG2tn/rUdpxysvMtd29ERlKMxj1WUGv7BKkxyV08H/eVViKHPJE6bpWRhkuwrnClRk6tSia
HwnMyXAiFsNEoWK0kVnvtDZadek9RlivJPvMEGKtuCkPg23M7Q9ZwX8gcz5vwx9olLvqhPg5CODe
u/GUPTQt5SQSpoiM3o3AOGluoi6U43fw3DjIAlPF1tYGZcRLCH8x4gO3KKuXtCNn/Go5WYP/foBd
+ZhEuixPk8uQ42izN+k/1dPcmUB7ukavcwPhNt5NYPzOBw51w9/Qo5MKGdtBlF/yWcQOVtXU8A5l
0DARonFHjvk6xuRVTUic7Wr6xna+g5eaJahmdmg1ZPPa5LM1fK90hBqCkGWvTBhNxNLIfRg3Tg0R
W+WjiZxQhcx5/XIMvpqiITK5a/O++ZaYAcyyTibrtpSOB6xsqSW/te6gqNhjr0ExKoaqYmPc9ybS
h7jUFV5xLR3NUpxBZ4LFJx9UM7A5ST1vOjOhVRWDPNS3d1lk2NU5CscmUmu/GjPidOWYkWm8Joap
rD9NSmQChrXTKLlXTexdM9H8QEAaGe9+mnvdE0lz9Sfk9U4I1dQtUIJ5blrGNrhZM2m/SlbihMSS
2TajnHMco6hXRduZ7rkO2MxfjG6ciAyq6yh293NMKuQL1jLm+2zMRDaszX7w60vKfmREzJRUQCFh
fAXsEvCMpbhD0dVV5idvcmd/XRFIzIYmcBS0JSQR4jj3bst2yMoAZTBCT/zBmRnXDdjJ2POUtvmd
CIrSJTgLk8hz1bs92xNyh0a1LpMxLlAYzcmzj3xkPKBvIMHAsw0kDvjZB0cQbFEGOGeBDfT3vQrY
H7tz4jVv2mEIe2ZC7M7PqRs38080UxZb9niqjRodkEoG097MZjyEDoIFy/PuAhuAwkFjcuiAfRWG
A1Mvl+oxadMmeuOHh9WhC8oZsGW8VISQv51QDfTEfRjex1UbRdeCbAOq1Ik2At1hN88RkY0AEEUp
dhiRZPNQQw6DGGQMYf/ieDH2PNhOSCGMVTkUFvscQzUjbMPaQnXDO0b3fkjMnZjx8ZbYcaPHbJwV
vkI7HU1briytUMZAmLQrl6IKMbFIt7asjUShX/SNGM3+BBYn2BIwIrLTwhRTx2AwBKkxxpC3code
AxXhCtVKmu7QuVYokGWf5w9Wj3Bt4/gtBN2VXZdVU606iQz78zinU4gYUkPpyuI21xMsU7dC8Grz
kWl9exzQZLJ5xN8Q/DSU2aVro1DeGX2cFLw/SeL4TAS0KWnQ3YzgSAB9vEfReAXmawEOL7oj0iaf
XuxmNEl8ISC14+NliVB7HUdJhYK5naPNhOsQXHuVT/LRz80pozivSAolNG6uUxdvZUnGqqorSWMz
+OX0LulM4SJY0qo2RmBXFrXwrP1tqBA3Lf6p+qqBBCWXxIiEeAPh0GPG5q7L4W+VU7Zz/MaGB96I
xbZoWQE+EATDPdti19B5fjdX5Vw8tc44e8zDwwn6HEhQUhpXbR7ZtOgxiMDipQ4z7Ia1RJWARZ0f
hVCUxFI5JetqFsajWzTjsJ9nnfyI48RPDjPcEnNYmWbCxioRuZ4PTQx97SBA2TVLrkE/lxtLtUv3
aqQeNqlGQqfZDD1KiSvAT6Jgx7FfyGqTzZQIm29qJ59JWDXlx1QqA8q0j1oYmaJRVOFmCuw0u4N4
z1jbpTVhGhRNMEdJvGTC3KuHqYiSVp3tLiOc/S6ueLu+NC0j5OBeKjdtIRc0SWSix9QZucgAf4k2
wyyUg41LZ7YIH8rOSu9TZToSjHNjQo9RsU7qr6k7e9zvs+tJBu0oLa1DI8Ks+QHeYDnBZJsmKWCd
Oh7li21L5kIDA9t3Qeqxjfe3afOZCBs30yjmgEyCWQyzyobHZ9bJl0boZD4XbmUvQV9Npd67qemd
M71Cigs3EZwjThvTWoISca09tChRbFF6DsVby5MV3rP6tNtPlWNCoxEFzoSVDKgfQEj2eZQf/CYA
LyPHkugSxwhwf8SWxtU9CbdKaLgHe0DimgXNehhc1pf8ERAEN5SRi2rdD/DfXifcbt6mwngOtkYL
HHFDOhFNERURPtvCUtW5nssBtZpAC0YlIBwiJdNh8Id1Dm5VNhuu+JQ8kfJYBm+hkOQCD5bU+jMI
JDO+uGJw+we3xsC7xJv3DUW5ZbYXl1HHz0z3Fhgip3VCExBFFYWnMJAWkYXU5mn5GNCilZcpdlIU
4FE8lgeJdarbxUTR6k/jWHWTiSwEL+PRV+hGCdqO+v5V5REpaCboleK7HUfF9C6GCOS9MSzyFVMb
BnmXFuioDUj3plknjpIJCJa4KDbYysxQ8SUlxUj+eoSG0OaZ6NYliWrhz9DspP9YCasIryIJnPqu
k1llHNqWtg3GZExO9OtYVP74I8FGlr9Noa28U5iCdkH2Z4RG+2J07liyfMkyhjlOOmWZuxqzjrVl
lZV5+T1JcbNeOq2y5q1wpkpjgWwT+XkaA1gCazG6LpumzleweS0GpOe0zLCTBE1DOg8C+6ZaO8CL
YIxVMa9I+DVNUzMJM6vkCQejOaOlLOrsu8sFwnjtepFRscGCVm9x8JpZ/YJ9n0iNCQsXam9v1qb8
ngTTlBwygBoj758p0fdh45QVjq8pcvo14sMIkO9YunOwKgYZldfEINp9E4ZFPSKpVMyxVhWLa4Op
sJHob93IOfmIeIlDaxVUORPaTQz0Pz+kGg32Xi2VTR7riBVZ7QefajMdSmMt0yjyL42ZNRkz1hH9
HxWsX+/dMmmsfuPpsoVYgFdEE6viGv5e11qJQ50UijDuzGV5ldiQ2KbNGIkp3tv5KByGGVnTf9Fp
WA5r/F0WxS4UmmCDfKN4QzqPEkPLWVcn7cZFvOvmqCjfdcn7DTCrYMAajZysF1V0FelX+dzgdQzj
kThIUNzZcyotz7ozdZ36D3heqmDlFyEz2VUaworaoqBw9APfWsX6rjX5N1cZ6pDpzjPHcAC7gFts
gwge8EnGDv5JiAGvPEq8Wb6Ivijrp3Ecobj36RjU78Zsl9UbwrMife08lJOvAWko7QFJm9NuRdkR
ydUAk0Hk5XE2sU1DdIs2yjdb+zK7ftfymbLuB3Zib75Pqta3DyoODX/XmWXq3mVQ+/UXpWHe7Brf
dwHoCoMhfloNUH+DuZr1sejynig4wko7a2fVlBxnhi2WfLQCu0RYJlBtHH1r1vLazGisDy2FUn9O
CBPFfNSWoy9Y7OL1eZcqJ8ZonSVj1iBG6oz2PWC5kz2kkSbgVM0ZWN95njy01KUKU/dnuxC+2lUD
cKfed0mF62NHiD1b9gkAd/Hkak8MpKGoXIrTHKMBf4+spLUuhheOCML92RZ6vvh10A3zkoBKitWq
MN16ZB7iyPYTUKyseNRx6s1fkDvN5tFDkkTabt/VmpgiKqzsqClBG2CHXhxebC+dhldhNQCK8cQn
2nhIq0x7D1bhWcmh0Uqrg454gLejPWKXUXETTR+4RBJ538w9IQgWcn5xb+dDgTG9d/xsqzUnKPVQ
V4/PWnqJ+cNrWEzvXd60yJM5IfsPz5lqvVfQ+gAp+ITihFsjaYf8x5SmI6hvPdOtoWqe+HCHcXYy
4pMB/YiTAVloetUcxmoXTVbUrRljJvFnZdlmDAgCihIeJFkOV5A/brjpqBL7fit5xYQH6mvpP6nM
L5uXtsm84GwYlbnUDlqo6WD5mfLvObk8zEyTbcMqKlxf2+dhrjL7WJB92ny0TsuExol7O9owoe1d
tmChLA9G68SCwoPuoUrQOYyqOg72rOLD3DNzqVc05Spaa69wNNWZzOGdTCMGmIX8MRX3/jSOyHi7
SoYt1jLbN19iOyZmZ+WAssWcVo0OGgcpJ7PZZx5HzhMjUQKZu8BM8Khr+Ggcn2bI+SGFJ/dSDYl7
R+AuMfUt2/DuTM2rCjxBczWx0i1pBR4qOi79aJPmFrKLHBHO3IF67tNzn/ZIwsyk7DLqQSuYn1WX
wLUchKfEEaGGZ19IDfXnjZVTEW9kXjXtZshyBdQ3KSNgc7bnBMZRijoPHjNWmpB/ypEfQFJZizyw
S4kkInooNB7qzB+GTSsZ7xJ87euz9kXW7wWMAnUqDVD8N7nxvCUUmAVcM5e2Zk1vtDr+2Y7Zki1Y
lkneYAuSrX/u0ViNxzyfzR7XsgMoJnFCaf0wkY/lz2ZFaG5Ecu1ErllKdCvDWN7L9CtTYoX5jmWa
KH6OSCtTsRpjdE6XMsRctS1bMiFPNi+w0jyCuivTz4MLEHYnqXfKH0aRB8OxinM2VqucKHoHjVeC
mukSTwhn332vqgUplcxXjR2FtyxP9gAd/y1p7EVEo6fOX0TjDvauCCmZo6J33KjzfDA02vEK5alj
zrtMTVb5sciI0mZlFKNO0ru6TWDtX3KvtLE8o1kUaPMTN7hgRM3iQzNogpMMxC1wXUU7LVKZSnFt
N50MuuQgPd69G54pRhMrRxv+oulNqiUmKBfDrEEkRTn5X0Onp1RguDMq1EI032X7kbicyKeoVqn7
bMwi8+4TkmzHH3HSmOLr6MhqPooqbgMS5aOxT/Z4cDwaUdSjfns3pUNV2ysDvw3j5immhgLD0tb3
maG4IZ18SF4SH83cmrd3iM+Pbrj4HNhcLrUZYAgYz3ktchL/6J4iIMqDLeL1LNEMIHeW/vCOYT0M
jySkxGDI/ayKd5SSyiV5Fog9vLwh80/IpAssaoiaVL2rrdJ0v6L40U+wGCiNSrSW5ktYI0R7Vljp
Fpx0mqU0hq6dOJ8ylwEu5YnwEvei07E1S/45U+NvIm0yeOge4n+SuJhGPHku7Sw4xXT+H9SdyXLc
SpZtf6Ws5kgDHIADGFSZvegjGOzbywmMIin0gANwtF//ViizXl5FqsS6VqOXdidpkuhE5805e68N
98N0/Mm+cejUcmzkfNsEb/BUsnFaAwh02+tU8+7sSgit466NRTpQy5i65KqKh37emGMVestYxOW+
zXgxSQU33OIGP2UwPA+TyODU1pVfP2NybYqtlUKk2JVuHjrHtGt7DBmwwfWWWQMHTzoYI6IrvtFh
Vfo6x7WAyhnHOZ5i1GTDqKx126vJ+4AYEZbHMBgqb6XtNFjNjhuuRNuX+aYd3UY+tWBakJiHYurW
TS80UnAzLQSCzhzdFiWonm3p0q49t9jVTeXPN5OYZ7nF60acDi11fJ/00+lIIvBUVN2wk8pOgdFo
J2EBPWkSN9fjata9pR9nOzKn77Emx3w1RmFH0SJqKABBGuuH9JX0OyDmnNfmcrjNG7MJnianjn1A
H41TG1eFOWKS9GUo63Ax+IPZHArHmepVOSZAPolzmV3v0q6oPqB3t4cG4p4s8GC2vWgQfoHbKOxv
M+rYeV2kHpMNMTWeauXSiSxPETPQGC71psxy3wNjVtpdkAthNuVKVV2Gqhq2mIoXcS4aNGcsn67u
6ZL2WsHUIVZluithLg8fs8Q9sdKz1zX7NEPCceBMDEuEDwYhemxULYJ11eG6BylmOjKHsmcYmYPe
kyOk99jYRqMPKXnXxVNv4aJc1j6d8xbzYRm0+SrPUvK5L6pIRll2MRdRGbf3rVek1TfZAIJZRXmh
Y0xAjRWf0tI7UAQVlj8qPJuctkW5m5nXyvWIN0c+00iDjFQn5az2FLZkjcApxc7p7SpbRB6dzRom
J7jyrmra8EXkNST1J+lBO/YO7OZNJ3hKCYdT0TtMeInQ0qmz2eGZu33T3cpCjtGwdp1CFnC+5OR2
yR1x8z2g4NqXlSU/nLGPa38zjDqWuNJylyKIDTZsqrYy5hXDAYIRi5BsAiPaDt08FgJ8sjOp15Rw
eIOI40xjEkRX1TjHzrSNdR8FyXowbZoiYQimrllQYPftdh+08Ppvchq7rVoM/CT6k2RrBieN36lA
CV/R7zZ5VpKCW6EdLB9MzRS7k03EgQGQhjEHD38q+f+jNfJTfPBZ49t0vZP+QlLjd+1TV/msh6uM
jqYh2oINuVTbniPyxtoBaB3vrNsmWpBsvrCWZIFt3VX0TIXK+vj9+Ke++j9r+GQWn4Z3bCQ+ZCpY
vntWwycBM9ecDtMTTA9uDnyiYQs0GuH535tA9GZ+HRN9aq/9PJDFJM8LLUANCzY3P3cOJQ0pTJIW
rV5m8GfPtoEugkTDHv77Czr9wufjOITq0JAgCYOb+vM4tBFiDCtoNyPm4UuO7ARdsrO/8WvycYPU
GPdRhKL494OeAZS5i6j2HPQXPkmo6PjOBlWOKGoqzAWVfJdVa2Sd1NThwxiPIfpefIgrYtNvfz/o
r66UnMATjZ92Ncvcz1faE2HbMp1yR/Eq78J+rLZmJ6ppwdwUHviE4kciYOqn34963iM3pQmJ3j+1
oemUn3rSPw/b+D282N5MN/He307J0mPyX407SFxX1rKJX9IFCqxl+sUdPn99zkb9AVv/k56MBSMy
QsGoXNdaJXoFWOP3F3Z+OxnBoXlNYCB3lKs7u51Gm3IuH5p8Q7wOPAK0ouq+7kfnGNBmHVdNNyGP
Bs+qXn8/7i+uzAHt7xHQDTXN888w6qYzBCyjXb6B6B5dZBwvDz1tsC9elvPv/HR1rnP6AD1SWP/l
ZSlGaQwdtd2NXQj1PXS96QP8oot9scCiEOZW+MV78qvb6QskqabkytzzeW0WnQq0jXJWJkHmvoA4
pY81QlBzN57D17IM4wwoI4ckdfP7G3qOVj+9oUykaJVM23HJuD97kk4dsNcG7bHx4MCke3tDMvxG
LxL1YGzb62hVffv9gOdf/2k8PnwulGgo2rVnUzhlf9wdXZFt6C6M6EOwfPYk9JbZcEM9CUqGFTfh
cLAnaXp3Buf86fkv/QKWy3Pl7Cwtl2BJh2/z508SMwAr08gCn7AOLvAB7uxW7CC/fO9OXcu+vlUc
Bn4/5tlr+/cxkcrCI/BpN/8QgP7pg6xxe6b57A0bwrTKNbuVYa+buPhilLPX9scooAcZhMgPj//9
fGW2V0jRJxabaNK0F5PSw1ZlQ8L2GGG/h53oi9Xj7FH+GI9IA4FslcgW3p+z8QamF1HHI2G3xW2M
QZ5jr3iVwQdln1fUOTcRTeQvJp7zcJXToGQAWKzEqH0tPpmfB61pluqwRdSa7vW+u9Q7ZwEObN9s
2y+kWWd7jfOBfvwif3pmY88W16e+uJHOC53pJ8TM12VWLxCJLciifk1y4J3Z8MU9Pf8e/z4s8c+n
ByjIxDi7PrPJNJVIrg+V+trdYM1YFcvoGGwhz6zcL77+X7wxCDxPUk+EuCzGZ0txXQgOSDbHrjAN
yE8YVJ0G+AYH/0F12n8DPTjPX1zgaYb+05bDclkJyVXy0D6xizLPh5zGkCwo35k35UBCPbpEXwkw
kckX38LpXf/dMKdf409Pz9Zhgx8yA0wcc5LwWkETMBYbK1VPfXbC/A/b33/iXw14utV/GtA0K0+k
Fmo22dL0CijhZsgiRCavUk2/vfTr+98P+C9zymlLwYMT7EY9zBBnL0pM1GFSxgJeopaXaVIe/az8
4ib+eggPBRh9WzajZzcx4XDjQ5wYN2kTvMp8GA8hdoMvdISnH3L+pE5lDNI2GSg4z0eeM86wVc2s
VeXPGa3RTt9iOfriSr4a5GyqSm2pp8E4DUJAYzwf8e2tQ//w+yfy1SCnP//TKwCUDe6dxRPpA4Ci
ySyeTx8YwuHwi1TMXz6X00lE0qZjCjyb6OmAu1mbluOG2Nx6L+I8uzZaMf7VCfDHnvWfo5ym/z9d
jkOWgB8Bmt3Y8Oh2DivLfspm/4akE2PFZUJjF2aM8yabV1HWtvvf382vLvLs/VZ2Cs8a4Q7xCR5K
dIsSW4uQ8H8ziGWe7UaqYibkJGIJK4QbbD0iIw6tpPf6+1F+9WJ4yEDZXiE3Q5v+853MQbpGKoAk
0ST9LaKidWdlULjsL6wVXw1z9sBIZajj4TS1xo4aFqlpXiXwlheoIdovLuhXk92fL+js2bRjUvcC
ldkmUDJ96WdkqiZaBbKMzH5LzHSwqwQM4v/VXTx3fU1KlVGay3ljx1AiUJQTX137f/x+kH9ZEXnp
/3Rl5ztxTFP9SLPf3Fhmt43q9EAW+8PJMKp974vr+cULLm2arAj5gXX/y04YIW810/ueNm0TVlcl
uRW71sT4+fsL+sWjgsftUbPBvOJQw/j53fOgw4mmH6cNJR4o3BNBh20Ua6CYARDaLscM6HvPvx/z
Xzdpp2O9Z3E8xNvm2+fhPq3GVdKFPeSQsN7a+WsUCwr0q9oPVoNdr/x+PLhio/3yrx18T5sLxv0h
S2d/b51f7JjVRaqsQm8y+6WPEYDXXwzwi7v50wBnq7wyQgfm+wApKXZIae8WVRlsGowhCqS2//T7
2/iL75moXt9Dfo2nhSbqz49OC3LSU5OrSYwbjZe41HcWRa8fg/wlvfH/TEx8rT7Le918furLN3Uu
Oz6N914plJq8POiZ/zH+6k2//fR/1iXNmOm2+2ymu8+2y/V/iWpPf/N/+of/9vnjpzxM6vM//v29
6kp9+mlRUp2Jg5kA/3tF8fGtahEP//hJ+4//+Hde1P/SEmMf+BsfDdFULtsepu3/khLjd/gbHxJ7
cyoEFkdZnn9ZNTr+j38X4m8uZyCfAkdAYdIM+Nz/ISW27L8FwCLwAHg+fgnP/UtSYsz+P09SqF0d
zpG86mdvH/jncmg6LGP1DKHRDKrxQSIVw+xaWfVrpEV+1WuRvmexGK4SSuuXtiDncpWWc93vZz2e
ID2eBzWtmyKiACvzlAEoyuqTnj7EENM/ISTrUsRYEpCSGGns7JPOQXPl6MJ9UMA1H2WSUDbLSrvC
AJ+diFZRgf5m2URVfgVm0Hs2VTMczAyzsR3k/VVNMOKudebhSbp2Fi8DhWRmgQZC3/ukrT8EbMiP
TSI7pIykqSxI8cvew5qWltlNipAlaxDfDeLh7GXpTeZlBzb6CkWmfzezsAbo/7T7JOdUD6tI1e2T
M8VEGbmdcu5hCdkWrTmP1rVK/P5e5ZBZSPyDXAF7tD2mfm3f2mEAMMJPHXMnizE4kg3mP0/+AHgy
9qUh4XuHxg1cg+4+t9vkqYbA8eoM2QBCvm4v+qmmN4ucEnyX5w73pY2rGLhS3UPzKwaDiDUiTtco
SCTYoF4QcIto9zKpuuqbnXHJa3R+euug78iXoIPkhqa9s64y1GK9bxXgsUEDBa5J6zkoqyt4U9a6
O+mjF7OQ47AIS2W9JGMj7iq/cZ5sGFTwzgw7Xkxjrx5n3xg/cwIELlBexOtekVyUxZY6FEOBsTXL
zG6NnrwlT2ZAYxUS67Csu0jd5ap0kJMVxa5B67PMrd65pENKaneq9W2A4IF0F9AKtvLmCzuJymNS
dCf5ZeHYoGi7MrhrWlFdaQd0Ic2NPiExyYQFYQy8YgtNM3HTmf24bYfOJ9keyNBB0RhbZbRljjEO
nU2dO2CjDBue8ojia4EkxR1Bxqpg3w0Aa2Q4Ok+YqKKbqhPJq905rGw1L13v1iGqhTaNcZCCKA7K
tJ4X/qitJ6GL7IOHI+DJTSnBfOkIKMCpZbgLUc6su9JHSeMJttgb2x4lWrpkuHBpli8Bp8TvYKZA
IiAtCo+e10W72Mut7ekTeEXeaB9R3RYrzwiAwbQiuoLXmqCDwVkX5WQkogqLjRRUABk2c+3Ge52M
xnd2CNZnPU8zRPsg7RZu0BBVX+TOlUzymbwkqTeBk/zI+EjSixxj2iFALbZ3VDEBHiGVi0pde4ow
C1xeCNtVK0Apwys05eilUFa/nm0v+MCKZtzbRVg/4HNPj6jXzUeynPonFHpQa4d8/owJCDV3KaEB
a9seugt6cAifBc4EJKTOHaHv5ptf0edaRibU1bypsw0YrABOipfuMnx013NqliT8tPmV1nFyMeT9
4G0lQZ6ErkKQeGxn8F0TsPGddpHhLnp3aNGFj3lMDHYwxf6iskqgqHrwLsXUDpcnICs7vja99iYX
uEyg1dIDhCwXyRCot8otoNi4ma9vkNizr+hohq1k5Le7ifSLmwGK6xt/XD936RRuPTOwHouJ7JvG
0+ayyMHWkAyE0NdsfIuIPB5YwId5LezSWSvW4JeM9JA/BKlbOwrfRU4EfZ4fe9W5a4Ki2hVgBYvg
c22Sm4NwjN+s30nXa69RkkxXFtXdpYt66EIMhNMsoBnJ40zD5XNC41Hch6Xw9vC15oe2yoqbObHj
bd3P0eWM2Uqt4mGEScIkSr6P6l5HzidXnkKtglPCG28C35AXwpHZ0jKxCWqoYTedaJjwQruBbTG0
cTyvXBIpt9oqLBT2vPgb20cdDcgsCfbm7Dd3eFeItybgFYGZyo8KL+dzSfv70CrP21Z9knzGQ93f
tGpKHzOVVvki1SGQzbifjbu+sKzXudSA4Cq3KcNpnaMN2uUtWJll4AISjqdgRt471NZrgA4KDX1d
xnvJRHetyWZDMFPW6rNogYxno9NdoSHQeosuUV6kuPKPlFaFvRjztLnFKE76qzda92qOhl1m6fTK
cKfhWonIeQ5HvzHgVjjlQ8VmhX5xiM5gaqxy42ak5536njH8zlF9G/poPpZlHtz2htMvGoCo67aK
XoQMq3sv73BNAlO6NjwsNQJ05OuY9ilAutKKLpu5dN/hHot1LRCwC8eoL/HeAKHGRe9sVd+k70rF
AxgfXSwrehaLMZyIS4JRjSNgGnbxlAePiDuAnXmxNtfovHyAx5Z/V+dBtuu6hLxe4tmPTp6bm0Zn
5pWSWbS1iDEiLqKq0ZdkXhVcVPHo4bUe4lUEBuGjjsg9Dho/ebbocKxxqNT3PiLDz0rMvoIZFBqP
RYiViL5g80ZS0LghI6Bdub1VHoEE9pdVlFB3pAV56ONxIIcp9+Vl1E820y8thO3AUv5HbGc5mNCJ
jX2eCBOuro9FhVkW0FeXuRMYRiGuQI9A6WuzCuwgeUSbaAR2SFRjs5TEq2RYoFaOck8MpAhM46ji
G0sb+aeuAg/tboL+fuHVNnBDD9PeonR7ghp16DsLuNrTQyDIKyDrWF3Grez3EmD3rRWD/PCHRuwx
CMQ3Da7fe+lUXAsDLZVo8U9obJNblu70KAI7utd2bG2VGc8Jahxjfhau1T+3fMR39uDx1k4p/Xws
P4Z1GwEwAsGd+PFTWtbiYNlV85bwjWyhJczgDJ0ixIxLq3zlwR1BaN40drrK61AcjNioEXeC8k2N
uDtmWVhfWL5RXte9DLJVYI42MYERCG/EEjXUZoKzar8qjo4Yw4ObmvNbhcJmn2OlYQWs7FdCLwUl
oGx4qdPEvSniotkXUTgdRgWOG3Z+rjR/s7espWiMDibEPkMTnM8f+Ziuoot5oVWVLuvJA1bUs+6m
Bol5c9xFUDcd4ylC+vEO8y3DWoS9lbC5tDx6xmStjdEDv1BmJGd0XQ1rE0Fl+4wyyzjWcOB3cW6g
FggBVJEg61j9MjrlWFaAjy5C3RXbKRfGjqgY+xhV0n1v4V+i4GJZvSGyobjw/cK8YGVL/0i0mB70
FLBRaXsgzFU0RZd57oU7L3dQk484uAcL0msTkVHFsjUDpwvGAJo5EIO1dCz6kLR5/SukjtnR1LJ5
8LssehBT0e+1GXcvfThN8D/r8Jm1rNy7s9tFC7TQBrGwoRGOYOw0BPwa0RC4yhGZiOeHEFh41R/Z
MaVPRYD4UBEEz9wQyeGm0WWzagwwJ4OA0ETIB/rZRVIoCCjK0fXKmvx0ETf0aOysfY1zIOx5GplH
N7OB8JB/hQLzlNkgZRU/t0U1Pde2Nz6Yc28/QGxI9sLMwmCB3krG2yC330K/z3ZkIT/X/kA+Azqe
hAe2wj7R2kstKuvBNzOmW2XnhHgWb4iTC/w7PvsLHZ3CvkpHHWcD3RbSe7vftRhAFrHkTRqEXflL
jRPuHe9Tf+uNfv5oVxmcPOH4lyZhLCBd5iw8VpHpX9v01FdNH47f8tFInpCTcV41q7YnBMSZjFsT
Gemlhv3ULtgjj0cnJelmUc8ewoPeSED4iLrzQEXgX1qUPSCGJLJM1DzmtE5kBgxXu158Wcmpv6ls
aBiqJyMQKZRJFlMl1qHta3xs5cBpGUXWeIgsKa567wTLcZCuLxBBoSGkEbIYBimXKPBabzkYxAwU
U+7eTjQNufKBjVhYxulegVlbDyqqb0Ivyi9kGfc3Kcj+q4qbVy0VPFt6F+h8l4VtT0+9m3kXMN2M
42TwlZUdZiryawEzNGl1YadRviasR9zidMzehNmXRNKecKC2RY0dUzfgLGIooHrEmWXdIhFmwZ20
XJYVQrMutcOnEa9ns5gBQDxKnQ17r7OsyzGY5pep9Iq3uYXipxF3pUsF3HpHiiLs4yTteZmCzn2b
A431tMkM0LDG+OF6fnrNotZ9+APBlk2UVkc/b82tb+joIJuTDDcE0rceoGm+DlWo9pxX9ENvYdiw
RN7ccPTyrgzEq5j8Q1DTuI3CrUuLLgPfOJa7qnddTnne+D60ofsdn2182zVW9aDxnn10xLfhnDCi
ozJ8cgNjooql4jtGxBs8TxEfd3s6TS0sVIHLFHPBJnQKkEldBCfM0MSVr6UbFTcUo9tNGXnxYx9V
ES4WL9jOflddWWmUvTmu4aB/a51rBGjlKh9FtvIrb77F8Fi/d5HjPJnWFL92QDU+XNW0ZGPSC15W
FgWqJsAdGtUCbmk29cynTObssmpC0AVb78ECe7WwU5Fu5DTal9NkmKShT7VzMWDPuqldxQvMvXGu
Zsuw3mxAVcvI96N3FUcmADtyWJZT4RtEa+j+Kgbkk20sh5SEDu7VgE8TCj4ZyQ4baiHe6057qzG2
UALSPjQJgMClqz2oa8Ek+wdmJ5vDQ9wuk6jOj06RNvXSrUr/u1Op+GOmnUfuBW85hldZ+SvTbPIn
T6rqatJBeR1WmG9ai3DSpZ+zYxrlLD+zcNRLHx0crryQf24ng4cZpjzliXbjlKxNjyzu0LMmsAYR
yE4xu9zkgAVJNSxneZL4HievQj9R+5MXfc0vecmR60RXyZW5G1RcbiY0Ttdo5HFSxi4xSXnR+cRs
mITycreade7p5LYaC0MvRcZpuTIN7/vkdOxMsnI8CI4IB9xvFZJYUOp+UVl8ZYb4phtbv5wsLOua
yKm70O/SFaJn4sXdua0OlXL6a50U9Q6uVHeYR+wWeEYgECfTbDsgrS0H6nQ2AsftDKSbajStjV/N
9rch600PV6KEYTnBXFyhGy4OOEW67wCptXfV16HRLASUOAbB/yl8quIWudAEh5ySoDzZZq9TZuPH
mts52jSC+d2I3XxeOGk3X3u4VLO9Obb+Jb5mcjlo0Z4QM0jy7uayry6YsvKj7SMsIa7Xg8GoJ2yI
ymgJlHVGROJkzdhPwpgclLPGfG+6KuYA58lHM6uHw2D6VsOWzmHDnHV19FrPZvrd5NDwLXE6zUrC
iY0DunFaEFS8T2rDfDGsuLhL2mkCKxoq+6m30/bOz8YTULKIyb5xZ8O6N0pw8kt6bjF9iFwBWKu1
3ftLiSz1e+pO3LiKwKDn3rbazxRg10ecpQWpOsLNPrqomq6VmjWdn7rBKVxMJ8hkRj3DIc/ngv6x
9z5N0rh0vRKPc99IpqPJm/P3kNn0ItYi3iD6HZ7jueLhEZG0hZ7WXfYso59FkITd0h5MDOMwASIc
p8VgIwzv1A+EX9oVFFSkiYbSNuY/kJwW7BCz6I84q/RhrHW/cjuvvMt7ztMU9TnhiFjFRyniHjil
ipNv/jy1S4B++ihAPT0blqU+0kn+iPQpOkxU3cB5kDLasi9qTOUh4uNk44ZND//Uq+dvGXU1uVET
dMmuTlwEcpnqpnWIT+pJd14+rMVo1x8dLgZv1UXDUCwmHx4hh2LXpufclOO2gg6liEwCg1dw0nlJ
TWO8K6QJ7SuHOGktBAa6W8NFLJv1ml1TSo8Nn3Dc+S94V8OLAKn0dNCBDVGURLxg2Rt2IRdtLipS
OhPHPNrlKAu+mcL6TihZ/gzIJ6q3SZQZetEkYfspvRHlPS9PfTmMuX9jdy3I5THmyPdBUWu6qZxw
qDeGlUlWbRITwflbmXoNW0oqy6ROzIsZ+cmWEBGzXjhJX4tV5M3ho19G1Ws6RmLXlr18jMK0WFgI
cS9cK6OGVNtImBITpX1c46ia8O8epd06r37eUDidu358BkxZg3tFonCTl2N8XTYG51aOVeEaWq9L
aC1m84d8RGO9GuLIMQ5wPnNj5fhjeUQcGuwQ5Y/LTg7tRygG8oLxLjhobSOxlUnjrq1xEI8VTAc4
4mzRSbfL3vowJnM0kNZRFhZpl5Puu4fBbuVWwPa7alpV37BFz9tlpOxxGUzFfKssp7/NjUpskriq
mYpFV27IfpniVdFq487Nq/kwpoW11F5Vr+XowWqQQxZunKyHG+QSlXEoM+zmSYt9rQWzm0KLF6ej
rKdc4nvq3l77elZL8h2KByqi/iarav87kSDGd9dLzGtjPAXwmCHp5bkw9UeRUSvlwH+ysoGIRJFt
bwM54TmLDLn1R3c6IuKy9yyYLHe+P3tv/hirmwLQ+kIUnfExqITTtklOIGwIdcoVMtx7q7Ptlxnn
5ieZc/EfNlWXXRSl2ykUybsMimnvON78UjclbEoVjLgQTCeS2Iqy6VLPQ3jnVVK+Do1hp7jZCvvQ
N27/rSzMgFAsEi8JGVdLDh85xZNA5waa6FGtdZeW37NAubt2QK7O3lu8ZrY/Wsu09+uHJOBLd2NF
ZG05haR7I7RameEQZajkOoql+CahNmFYW0Ykqq0xFcbruUKyXpKlRyLDLraoReY+fh2qIpEx7Ix4
3omR4uGiERJinJ2X9/J0tfaAHHsB7g5Sokj4d4vUGwrWIc2KAOeBoyPpYZX/Yo3a+HTm2Xir4l7v
Q8HKrJmcKt42GW4LG73/gikmObb1JCFKNaP8o+kZA4QbMZZtnOE+iVLlX1pe2H4zrIrqGxYie5VS
XttD8R6PneXH+yk1RLYNiJ4clmSUueuim0lmK3M3XM+OhuVumBR8SYZM6h2Jgt7BHuaWbLZJ40OL
8gGINvkFG+WI/CX1ZIMsrCOYuYjD/HKqRpf3yreOUy2NfQUjYx+VfrntUlGOCzMY9YebiWSZN5FI
KAm4ollIEGcJxaCKyDCUzYcwmow7fge1Iz1KH3yymB+neTYpGGgNPlNQNdGK4HZh6JssVAa7sqjc
gT2gVuiSBKeieLhlYh3WFHvy/RA59inwC5q2KeoDxgYwt4j/n0Xblh37UPrbVlRWS5tG54NKRPno
zZwugVCQI2Zk/ZsaAKyGbCR2+OAT8NIdWz+fytoOdStB06A1XiZ3Ttd0a9o1nYgIZK6EFh5E2Ets
gAKIZ1OCXJs+3WdWZuC5dtr7QqXdlWQXh6el5b2DyHLpt6rdBXkbrCtovpc0twnwOgWF9wkhAGNq
O9VC91lB+lwSQWMX8jqvEDrOhjYuKeHRCyps0u5br7IWthybh9oB+cqr7ANDYk6ODzk2ts0AIfMi
qEP7viL+w1rOoN2GlR+0oHPZd/QLWlaFSwBu0H4UkZNJTj747doAzByeQbLwpsxz9imOfIP0PCC+
sK5D74E0vey6AtC1i3DDE3sSY0HKiJ9WtwNv5p3TJRiCmgEW9xbrW0Zm1WTY34iilNf1rNIX0DX2
uAAxLG84ulRrPYae3LlZA5HESObuKZmM7qn2J/kA3ACCbQ8j8y60nXrcsBBm4cpPRv0CMa61lp7b
Nubaiav00R5S/0AphzA8L/MSAk+qHPJ4ZhrxaqQE/c7ubp6XjqXx9ZLMTSJHAn75zR0ljwAqsom3
ph9Y5QUomTuyBb3bOIBGvvCMNLpC3NsBZpgSotJGJxcIGWM1Yn0hVLBYEvUGBk+HU29y4ggN64jv
oSZfeGwTvcR2mVMjMNX0PsYmoCCBn5kqfV3BLeEn9uy627ocd3QLgZ/lMFjIMm9ClMXwz76bCtPZ
/SBGX654culj22JPXaSxgbKIGSkfOHdSkE7eKzKm5p3Fq2qs8UQXn8kw282VFc3htNBUwYf3soxK
b2u5E/uEIU/HTxxcTb7qAqrB65wHSXJBxP5wFYSnyutMK5dtSWV576OJAXCDrQGPLsG8TCG138ld
5J6yeWVlkA1IgUamxEyVImET7TnlolTpKVpS+OpQachey2gW3qF2cPjas042pGrKhGnf19a3EN7N
nZnB2MAZM9xbEaCSPtd9gG2W4ABoRPF0sOHNvDYqTz/mpqMsmM7NDekB7AKjeRcGeOdg0vg1p6ae
JdAJbb1nuesuE9cUbFhll+pFy4KkF35hxC+tkQafLTvaz8Hp/XTdaYN5FZRC6wAm6uvPaIj6dAvf
idxgSAU48anQLUiloFtnuvlbOvcTbUAaBVcdCZwXhOHBdKzL/LvnO/q6moW65Pg7b2OzgRLf8A0B
d0He2Bpz9sKFOWt80PZqmIGaRU0E39hMu2dsUM0mFbMJWdg3jEOBBJtGLSFTzlh1b5rG6YlQIdJt
yZHmjaor2206Hvl38EfFHxVhmdcdtvZ1SZrE+6RJdFdKGqeUiSG+bOjZrmI5yNvOJQOvMVq2crqt
sYhzYMdoPFT2XYEk6F6P0t62jt8dYiUbCebYT16kyCp6DgTnVdbUXheomC5CIfnUh4xuF53NlVN7
/tr1DcWcaI2Pk6ZnPBG4cugGLfctfLxtXibNBpaGs2y8iQAw3LLTlUhBYw8c33B6+Om0ilXgETDG
wfQu46u+7z0r5ecKuBBNqjj82ksyxsYb3G71LslKwOdJccLy6NbeZZkRrVPRiVc2/wEG51hsLaOM
dkHYDpKMJmz3yzaxCcLODCx4hPfN8GEybcvHcHanagWFvrhiWfauZTbHeAnaVN9og87CkTYyxuGY
WeYUuiFWRcXeiL2HBCwyOJdCEVoHJSXBPgqQ4g8iJKgbemOHA8/0uWkhT5wDeOsfrDomLyQFE2ri
Hx5LxZMbHXctrNJi9ony3lj/dRHJQ1Xw37ku5M+ykP/8/wlH5yIF/O/FI5dv72/Vv93/n7ufFCSn
f/N3Gp2F5oOQchuPjA38wDtJOIbPViMz4U9cG+A3GhITr4fNv/mnhARph+mhIfmhC3PE/5OQoC6x
oJc6pgW0TUqAdH+FRvdDOfRPze0/BSRnYjDmYfgCwK0uvN5Zh8FVVtmPFK0gK+jFcBPyigwhCPTN
cKHLYxbYX4jrfqA3fzXuSQr3JympGTutFm3Vo5XYzN0ht+5Bc1yV0aPFecjkHHbt6uYtzIkCiyS5
AOPOqw6Gue6cu5poQv6CSeKjnD9NM110Ofl9E61GeT2QSD44/s4Lqq2f/fF/mTuvHUnW9Lq+kIII
b27DpjdVWVnmJlA2vPfx9Fo5FARyRImirgQQB2dm2F3dmRH//5m99+JCpZTaI1hB+fD1b77fy7/+
If+t9xA3Dn/I/+gP/08yLMMayLmK4nGfJdtZ/E21rzz5oDhUH+c0QOnZb+rvUvoz5tP4LbH8iNx1
uojpwiICpOtlslrHyE/Ce/LFf3oMMypoL/JBkg/HXtg1xbORvWSAptvCl2lZcOxGTtlF3ryrPpo/
BucuUNB4W22wTR/LD8CbRN37osuyNlg2oae5HFze4GEkdcmTOKw2lbIXeaabOAL+gcwrz4L9Zdis
4jxgk/GBzdfi9GhMwleNGa8h+3J+QzM0EzjTbEPpXa9Pef7CYK0QIbe8ZGgnJpGE8FeypWyiF8iP
wWGiufngdOMZZYoZ+Wz0lnz3waKu2uGT0JIzFuDmSVAco9vo1AsUopWvdaIfhid2Om42A5tjjXHN
FvhULiNeCre8vfEDR+7+VnIlHMd1iPx8pzaHqTip/b0pd9kC2GIj1Rs93kjqhil5M5zNiHMvEMet
Mv7o1eI+hNfjpqhoZX3iE2xteYqnkKgxTBt2sRHZ7H/F7vDSKYGWPcXrUTvmmo9NX/VyJq5P3eRQ
K9beXDv9XVCPOlNhEr7V9mw99qs+9M+YVK7EbmYm7O9sE2xi4sdP9Vv8HhSwb4iVEJiYECoI+QD4
wu/GAyM9zQagq95Gmqh/V+HZ/FLj/L0M0NTanb4VKNqek7dZ7v3Gkl4nOMFidOrCYOluLFscRu12
NjWAUWMn42sXjsngUpkXWYgZ/1N/XAFOG+Say+dE/W+QuGSnOhwSaNUbxdiXpavcV/5hecysC7Kr
tslyH5aEZdRJ1xn43DviunzZpz/fKl6+y1+sjbzTfMvXfNFjowEdDJ7KV5n8J/rlh3ruP3zDOPf+
7fEw61IR96aF2OQ5v4Q7OIGb+Awl46jsytN8KnflUboU/4nvQHrIof+j9/mfNN/p3CoqoMZhXx7o
C07tZX4G+/4cBag5TqRlvS/PZHEczVP1//oT/ykIWCYEh7w3c9hLZ3EX7vQ7GNEgPmdHiB1nbZef
gENt5FfzpNz+z4eWhIDnP/5b/rMEd8xJ+kLaM+xhvzVOz9fL88Um5dU6Jbt5q+/y21zZMTmH92Un
bZuN7q1+tuEV2LX+sOO/82HQbLtdebC+FX88tJf+XPvJvrwkSJtyKu1NHB57aOYSfZa7oi1wG8Bk
ky9nDoDliO6G4Sr9y+KQ5tUUXgyTILSpb+SjRU/8JZXOdE1mFzKhhZSb+PzUST3JI3DUcGANH06V
fzW6YM78YdlqvaO91Qc5iETeuUM/XsXWERu/7gNN30jdLjpZ0z4En8huRLFzRsJ/C2I0/tr3bOE/
zAWTPzutbP1Pr8istIuguIpHmjW2j+Zn89ScrP2tC5TCZtGosTSvnAyDGaE5KPmGNxzmy2UR7NAv
BDtB4ceP3PIDzmgEyC330sYx3VoL1NQVJIfxSwFVq98MEakoQVPshubXeqB+6z/rLeu+8/q9Zzpf
/kUicpYN2qL5Wz5Oe+H90e6nkEXdNCj0HfjHQbTbX/ErPSrb5K/TSGJ12+/oa32fyCNK3ZmQya/5
Il5RwnFowbH8GGngC7dVHHJV+ZcBydIDJL4R9ce/1D3h93b3Z8Az/U5O7FY30aa5K80Vfjf3iOLw
JVmbbr/sacKmV/1JfBKv+Ta+KW+Dx9jLZ6J4zI/VZnBaXqLe/Wkd2dV9qDhn68KnL00cjz7wDHIq
wQznsgvamclWv1VcTMNBudGOrceiw8G/dCVmcnJMjwbQy05V44hOfRj92bfO4l982UduardO4vJF
2RM/PnWMbf7WeNZ5uOs5D58tualiq9505NLbQlPxWUfu+CvWWyScDjZPJXG5uRGBvi5n6RR9QMfq
rWuE02O5d7wHaPyxnldEEEJvWsov8dfaN0/1e/vOQ9Dwf+hlUqCXbtttTMtRPR5PzWsLW3OiP9Ev
Sy95YT8skIAzbhlf9TeWoE58lsBFVi+aYfNL+Q300kFrJj2Jy7OZ+8pVvBDZYZZPGsi5J3ErXNvP
9KRdmzfpupzNg+BxQnvKAZWRQ4yP29upu9o33Yk21ZPwZvja4fFhCk7shLuPfmvx/536jVO6pR/7
2RGwu/0uOSDzbrrfB7G3bBr/fXa+Z8/0l0P2Qzxo8t5/Jpf8FD4jhWgd5DoaQKRLtmsAGvG7qba0
W3fcWS5RPuiAPzMlYO5L1kncuAzAu8mTviQQd67oZfRzLPiYu9cIWLn4xQZJDeUFw58nnruZO5gO
UqWas+GX+qU/7nnb1B9SJ6o30SIxa2+SKkOl6EglU67c1v3uuT7qoTsu4NzswhWC6sCbuAYFQfle
HaMGPWiecIquiXCvPshMO0CznQenKNzpb2ocpKILDz74jDHoFAJmHJRVs+XL9JOdk32oXrRRd4qf
Ui2BkHuVXpWN6vVbmLpmkHdbNKqndTucmpO+K+7Cfr1M1/EbjsHckl/jtA3cCzJc7JgnuXGE0U6/
aSQLwqdspnp0yCVyPpL2gEGKTotGeHQTC7PengyeCRbffNWUTdvt1/6CxG0VnQZ9D4EqRo4Y4xIu
J5Jz1mCWPOx38Fyes3207w9dxu7yLkvvtfFlZR+68Gq8RWv23onGpuntMBFjB9FZd4uWP/SmJdCv
l/yaz/2tK/MvcGZQwpwH6Fx8nJTTJj3OhON9WYyXdRPWKJGCNuTN+Ed4G2/jxXod8xohW9N8VHJ3
MCxfR84iZHLBX4YvnoHXb/FrvhtP8kW8LOeCMGo4yQ+e+Xf/Gb33T+OVMDMy96Y+EPWRBVYDzdx9
BCCioRiaZpP3wGA+ojzQSgnFtY1ag1iIKnlR222MXap0E0qo9gnQrdM/m7/9D/FZVM0J8VjjYTj1
Z/Vdf6bIGZY3VdC3Rk+czSxvAbxC2eSRMOzlM0nOIw6lcWvJ8CF99an6ScP9WG50khiezbs4fmXd
zyJthbfi3r+pV5EnbtTsBsUvxa1uOtaXPJCda6N+n3jFq8IhRLoe7yuRhKXPrJfuG2kAyaGha4zz
oaYUjvToyFhUsRCpInhz64nQLQdTdvxS5yNLJ9XuX1XXOII3XRc74djmkAVRBEjaeiok4ij3CloC
ya+V8yAEdEbtnuq5y2z9QKL+uXkO/Ydk567FzgDzHjUt6UDA0RcQsai8KPU8iMU12FgK0chTxz3p
BiWYMJUZ5cta8IQljvjO7cZfLTzAaLmG39FPzD635bety8tSvLMUtWMiXxbGlttR9fERoDilypyi
AEibyvyYA0Kxi19WW3EXaBJTz6vW740OwvrjO03/HqORi3zorwvPXr2J209F2efhoVC/LJX4OFfX
toww6O2k9iUhWLMuyAdG5tk7YPiK2k1nB9CUJiGn2c/5lxQTjE0ay/Dwx+hOnN0LIoP0+ScJb1yb
BgUMe+TzcudsvLLW73jrhb0ynLThlF3RvT0hDT7Xb0r1kb8Bgqxek2cIzoxryBbt7+wVq23nEjDz
ceFM8nqnfklc1mx1Q6dF1F0885ptysxjrktEl44WoCPSdGNOgEUVNsmTu0jojst9RJqWOJK8vV24
9YLVyy4tW6Fls3xF1VV+1khiGzNwlJk9lbfhGZObzlDxlRjLW3Nh+VEDXmNDyfQ5dmgu5+v0rSwc
E2yh7AZ/Qb5Fwdg6DOZoDb4rD4AN+WKvxs30u0uuOWmABi+kTUDE8tx/wF9JgJvLgVXvDfXW1vuE
9SUoW+BKbtZt0k3hNl9qYecvRMCY++G5vOa/QuXMR55w9rrgxPmX6iv5Sw8z63GbkDP9JT5kr+GJ
LbOAXldzJIZjqb3+NK8EcueRs9SPwkaWN/gwcrwmXN+x3friE1+zCaZMdP5bspgN5EywtklIQLXA
YSQOykY306vwRgLVCwJxboDsl9GwNSB7PqXdUdARPO9a2qWuu8uzq1Hl+JMwOvFYegLjW5EwBIQO
qvAuNZ+QgLxpKI5oCNmE2Zb0Nj2iIKu///pY7P/OW3X6xKz9V/3z9Oz/R1eVSvfyvx+MHT77Mfn8
d1Oxxy/416mYbP6LDC5OwzfFsFrX6cj+dSgmi/9i6WSQWGQDMRyTRWYs/2Moppk4rmQGaYZMcIdI
+Mv/HIpBb+D3IIaJ5RfudLRy/5WhmEKX9+96JUPEnPtgnsAGYmz3v3KVsCz1C7AIuNoq8/USJHwr
5KndyflMNdNHe1HLov1D4LUUNcSy66LkbmyuTm4GEnnhiLnbYRsu9VMfUm4jAtBIjPBL4EEInkds
Wp2MzoI02g7BHCMf3iNSND1pIFxywIfgSJag78T4VtTFJc9z6U6kxxleA31/9rZ2JYPwUYn8bOAw
TQZkhh56IZ3gMpFifVBe4UiITh7Fm66OevdhkF3wNUMhv8S8NUuu9PsmVY5GJjxLs/6aE+RpsyxZ
HhneEj6L6UB0fMkBBuWUt2YQ4yNSC9YcqFZnoC1EEL8ZutBx9suqo+Mc6luTGM6ScbXFRKD6XFEh
pspPRGi02rEiRQesKonfC+OL3tZblahFBDMKEhJYDgSmXxNVOek6yXFh/ltI73OuIF60IBDkseYs
Fapy5KifUVzvdSY2JexOITxNcn6tBG6reN32BL2hJTIMoORkqgmRjLLc9Bs0CSV5hOROQ7WdHWUV
jpUK8Ssx6WkK5dBJFLssSLyyQtZRRRupCFExvAgNUMBmMWmVMsI3EGekGudKOH51yB8y4Kc6B1bS
VGjC+8ASC2ZS3BQHvJq/iVERmdbv21h1dWv56i3NJV90N4S1X0ozlYbsQepArBJzQOpfIJM4CXOS
1B8j2aOaCO5kRL2Npv8VNOoWwyvV9rwZFYS8qkyjqFyJduTQXBXXVEPqDyMQeOqApYbmJkwiwr31
VX7sbG1z6DPPLHunl8YDKgDIw6v2lL1a5Quibncd+DnpJYceFJnFnt26O8r8RjmLeDYfWwtBVvxQ
EqlvUaoi7pu4fsaFaGD4jkJSfhLi6RuxNrvpYt30vJX3tSLgpDcYPPaPu7SViEBXX8Yx2a2hndWn
AmnK0PXfItHThkFT3n5morgl9uGnfUG5ue+7+VaLKTesme6WmMyTmtXxSMadj8PvrInDXyhUHuw8
AfbFI2O7mr2+kxEc5UmgxOY17DWy2SIxcWLqYbeMaUJzMXuLZ5LwWkn96MhB9eA0QKNexcM4g6sD
Vis6iZbUTsGS3u+rck9oq12S7laXzszIrCp2+AycqR3dkTTcYfxka1jSlYRfSTcFLGPS7RgbyUnU
6EuY4m8niwqxGMblWjZWuxVLqrBuYMxJ0LsFbqqgE5ERUGcU4HoMDFciqd0gQVoEbXArol59Rr9K
dGq/t+Lx2gshxkiC5R8gdfpj6cny8jlz44Zfn32sEkxaDH5Ctp+Hmcokuw1MITFCfo/VUywee6YT
5UKWuZXtM1XfqIYjmqFDdrRNmPtLhMmLX4SKjmK5/2sMESAB3Vc6U/Etnk6YMjJHLWUMLOWHTqjZ
yMunnu8eAzh8GAY+b5NkeQueCIPWYgkKQ3weR4Y7sNs17RNwlD/kMuJNNsbV1mSgXA8yjIzKC1VW
8GZhCyKHI+aqVQ8vY3fUqZJbmMAmCrnHinRuBaQKz1JDM1R2Abw0l7Rrr5Ovc/mmTzVPwIdSbeSe
qm9lQDre+nVfMxZFO+Wl4imMxMtaXrtrhycd/OBO601blV4EDVYevVp7UjTpEWXkhJIQGLEYFJKw
T6aWOu5sKbEjKAh9u/eYeRfr7ytfk5P0mftQ8CWRAp9Y2axSRTV2jUXzUonEJUpOnNBQr8gy4wh2
M+HYr2Uz3yr9kaI/+3MGLLcHpBW1OAgY+1DmKcJC2oCl3pc09wn1RduFkojuNA89lC73QtoAqXFX
/a9Tx51gLahHaSbSGv0n+OmZtqB8q9rMW9rXBPwJip+U/wGBuQCnt0YqmOQn00y82UwCGCL3aEou
2Wxtc3YIyi7JvhsTSTGwzVQLCk1DGS/Y5YpwdSKlD1zw2HYO9yKkDlbjrJsTEvwirFV9RQr5Dk6C
V1c4SB9sreS5B0xLfe6ucvReDJ8FBV9cyFtdLyLbJN9YHGtXUQ+R9YY0IxiT0S8KwxMlIgP+MKZQ
8f6BKfluspSVjh5MyTWRjFtbchzO+Lgs+dqOEoZaZnQy8g2uMw27CucJOEb8UapNRKerFn+rsnID
aIFQkmwotcNJ7rpjnA6uKabbpquuZMVSWLuQOnmsAq1fKty1FmLV/P0f/521Ms0IFx9ZzgVLja+S
E/4QTYiIHcUlrB08PhXbAxNDjdLIrB1yB78fn1R8h5m5a60WG1rOGZSZm35BxBFlz+TWIgXIThOt
9qyTig6U+jxjdpHLrx6nCFI4d10f+KTKMYcvvMdlbzrocm1N5iTVpsfZYctDjahTkBGdsMYDiJI+
j+UAZlM74Aku9Mkt8js5HbxBns4MOOvXIyubZN5KYbyNmL4NUvUFc5rWu/cLi1B/w7TH5B72xaFK
Zm9KZHueymAxw8OovRPK4hAmbA8kNcMRck2vHC1eoPIMbIqHnkqcZYZQEHQOlnKzGMWunZUdOiwm
Ilyk2WZVumAgSrvQ+7O40PkuTKT0fSf8WJyuMSrHXvstOfJIuvHRpPkzfljsjG9FXyJQgVuC+sri
nZYm36zBcBSzBw7IrUSW9v9Qj1XBMtebHDN1VWWUbJpjVvW2kMejFPK1EbP1FSrB2IzvGgKfcjUI
85q7TTRaT9UsHYDqcOZzMa6j03B7phUJt4X1F6ks3MLnFNwH8EOXYOqnIyqWxKlV/RkSzme8TDe9
TL/oLmiWpcY35gUlsWwdi8wKJkNgIlY+5yYPagHlhKMTM2RRiB/UMRSSIYtGXEaPcf04XJQYkWRF
flU2qYNjEITsVFG0M8BP2eXPms4/uaWS/DxqL02kXkh+dWeeAFNcNgU2UhvSzS5nBoGigxGQND5h
qXMwguLG5IqMDjmkLy+vzTcBVY1tmvqmNcnymSOX8AAeiuR5MFEGR/Hyk48IzvDtU82Zmm1ZL9Bg
z1SPm6hcngwxxqZoPc84zcYZvbA1+Rk+5YHTcR1PjbjvFfkPYf5PX46ewWptaJcdGq+fNuKUxFiF
/ITzo+E4GPZVPZt2Yr6pE/oy6homuetJq3XSwmgrx7AKuvRbSxXXIpzZWNh4mc2rjm58VDYYDJwe
z5YMumUxNaplfoNh9gZ68yrfq0vBE9s5I+LvQZo4is4zeDEa6CW+5ksdYKVnfYwBdpz9QajPhF8y
RSq4ykOG2q09SqKIu0B7D62/ykK0krebKUu8XjxpYr99JOumMc+GIXEktnthvSexjBMk5rzmyKrr
DYc0b0FnF5gxrYxospD9O9opPOmDicNMhgeWmqCNnjEnbiphvhvUh6HBTLt04T3ZRiU5ROAeY0xL
7K9i0xmtnySvgnTCJIezdIW7EYkfTap7KnBkQ7jJJvawJmexS3BJv7BjBTVqFs4yMqxu8hvOI259
1CbaZ1Wqz7goSCWObSlkF5/DhYXSkq3zvjCe82pjmDe8dXy6LfolpsCj6mhMe8dJcNqkuiVquuMX
+nmlX3VefwRArT8ZzKIQ5tRi7zZq/YbSD6Xg95Cy5S8Fp1tT5uIirIH6NVaIFhioH0J1W0q1tm2K
+iyLj9WQnP1mE/pUEyG7QtryxGWCrY4oB6oYbZld5LGRIwgj5pnOyK4DEAgf21jCwp3jMtVUdQdI
iDGP+m4axC9ywV+aRXlO9ZrBiDbYgjTzKOYvJrFJ+NfZjvQqlIv1HIFGqdkCTbrsq33iWMAkY8T3
SXhX0DNW1NZV/KMTaFnRxVHkWMw3TQgFj8+Oo9NZlCuuUyeaoAgIP2X20jOMkpjUrE3qr5jzRHNL
BIGTcXvJmhqz9f3s8bKtIbCrhfUSHuTmKZt3PWJtIkqcsDY8pAFH7RF8jpq/3FuVedKbC9yp7WNm
omk1NKbqaQqZsRghxllKl2w7T5ZN4sORp92rSt4UQyPWAJJcKrvWQgb2updJciTBwRvm8KWZR3+1
UGSmJPXR4sqsl+O1PJN24SSj6K9Jf0SE2p+5LLlYuIfChC1TtJ/F115/FL+bae0/syW3u3Bg1Tw/
IfA7aPUf2mNYc7uRaqPiUus5LMbyL/9ceTcT/oJrepvDaKNocQAqB8cz+yxo5F0dHiHMZgItpzxu
UFwhOuZ1SrU9tCNH0gWnpEgp2FlMTBble6Inm8zADU0lGH4V5K73wLWkSntBTLKjqXHl6i/FwpmQ
XwIdwMPcIZmfXYtSms1PrXy3pWHL1meJxz80gwJzJXW/z7ZUwVepXZDe20O6FRPWWu1lGO81NZim
HTKSLpIWAbL2NkYowtnND2mGApJPNYRdopq2hRG00B0COmwm8yNls8hKJuKo6IRnDbnANNEH1+QW
LsACyYpH52uL+SsoFS5l05VQpEbzO3gl2tPzwveTGpG/ilgoQ8vva92p2M+oGeaieMTjXASteUQN
/zXirE5zA747c0hAXpRX8nKsM2aO0k3DvqIqx6H80jPMhtKPoum+UGbonTdE/AdGghoWSNKK2F0j
D7yVmQ/2ip1VTwmJEbnuaRVeKs3CzwO3Ye0DXgzUO59YUhwZZ0c3F4FOgWWUxSZOWMiYiCx6up6u
O+jYaE2OneXw2IslwiZTkFHUSC+tS9sabiMrJ0mjqBbykxVb78gTsdZnXMlgkCg7Flwv+iyfZPSO
Gd/hUA3QCgdfye+y+tfm63FBT69kbVDHsP7gZCG0P4zDhHV/qFiMVulWttpzWuFKa/H6KaPwpaUJ
Fow6mENOyUlA5qypPYMIgkVQBz4vcurKsRDMzfhqaJwFDZ9gzmQWBy6cvnq6tkY0ueCsZHfqmUYj
sRLF5rswXpLSEEiOQr0tFdcsCvem0FAfii9hvjAL19AXVt48FLtQ+WsnEs978sKM4YpI/9JScFqp
6aM9D4R2wUCfr+zOzrN+6EuW6Caiew4/1eyCh8CLdBeuFmHT6MNjbHAlzM9GVx30GfX3Ul6Zl9nL
d9dvV+YuCt1V17sk5duCyulcSd8mxIEiy4nmpTgs623EJ4TE6X3ibJUj063oESxtL4FFW9dvJTe9
VSt2KqDjUPmceTZEPre63Pe09VE4uzUC/1ZRTqJQvHIm2O2ylWPzF2NYMKmNqz00AelIOkHhruyz
667YP3SNM+BrvNgP6fwAlnC35PEpXN70EVvLSGhRWb6J7J3SvrbrDkWOmvpk83uRstzWwgQV13pq
mLumdsvNISD4Aivwu6X+LvnPIj7U5dmm07RrN2QgB1JfGzq3lJ0xGrmAcFdMzcVgGhSVGbIb80gI
3adh6Z7MkMsel96bnnLROLNwB0IHMdlJps+J7rWVnnClNjuh1zbkZ6COFQt/mqzcqatxdcDRh8L0
V1YkIuQ41tySJZmjSQgxiHXbH7FTsDvpvUgQtze9eUmNH8I6vGqi7GwJ9rcFPfTA6QkBiaDFNrak
jR4J7J6V7BCbza+i/iop+xk1Oxi02jN+40ph7w+RRR7o+3VyXq3MuOj4+hpq9CKdiIcS7lrKnB+n
EBJWtrdUdqJCxx8M07bKO9xwTLOa2tenbT0CzyNBhZ2eXiyBMIi7lb1joo9/cQQjpVW3g7yrWtGN
2PiyB2EEd0ka9blRMj6857WsNgAO0kwLWm2jWXogmKHLYMYzx3cdjzSAJG7da94lTzrvwaxyydeE
6kR4Kxe9OoGH5M+RY6MQbyFsvTyipM0t82NpIrTnO3GUAY1Vuz5df2jXbbAOrjhZtzZ0mk5kR+3q
w0FoXmuu/VD40wmHKmA4CBBgLbYu3JRik74SKBSA1eLJyDdaqXADP8wkX3JCWki++Mb0m8zIDDqD
KhHOII4rf1D/5vGoC8YD6im5CYFU1PanuX0MZGnRMDSFdM8jZb7EOrXsqi3tkF11TzIICltGalA5
PA2Xvibpi7SPTytrXuCBzxxc/CxTgIORtXeMmJ9tNv02bW8rLZ3ZmjtMsJXSdLTiQ149PGqMB105
jCCO1j4JZzZXY/PY0XaMMoTCy9ZiN2nLvhwITaDwYAxLGkX7CrvpqC4siKJiL6bZfaJlFGUcTNZG
tw5L2h+MhRF1f5wLLVgkVCzoLYCgACNKrmr4DDhhr1EDx/1r5mEdopyGk0I4Vn5sp7s6OWr307Td
aWxvRcjdSU+Lowg/2+qQBvNcTEeZZkuJw71MqhbZY03tEHXtLKHWEieGvj8a440pZS84ymgGNaLE
i72c8Y3DHMUGhPDS2gvo+qymuo1z/lMz8RHkCvY4evgk8rpjk37j/w4kpmdWbIBQY4zEBKCE9CF6
42gEFitbPgh3kJe9qpkUeS3l9sCXRgGrYxjSaydNr2p2x4XC+hwgZHOvYmMTlg1Sq4l347vQPh6B
WHX+zsex7/VgKe+a+pJpvKmpyuDhs2C3uCB0GNDsyXFjd6LoyfF4jNAoTda8pUsOJzykGecEIQTu
ZDp51uh2TsR/ulonMzQ4OT9S/VpggDLb75ShR7rmHOF9YEjNr1ZIrprvlhChISIGvbPInzQPmpQ4
El+RbD117eAlwvSijIFAMImYR25PcZIRfBLpGLHprBLipdKPKLsTE2XH2oelcfiZ0jVk4dalv4S2
U12AUNFKf4jYiJjxs1WLP8mUbPUe1stgtTNOAsyHGSv1hXVx2xlBh7aRcI47IMjdUstHavRLJ7cZ
e0M2kEbIaw+Tftc9iLiTvAp+TswIlwsfFYAYtuSZ+TCBs9GQlGNqCqcmMm8xNm+HRpy3r1DPbU6t
JpTHakTDqnSmcRiEqN6muvWK7b06JeiIYB2/FUaC03YlUS4qL2rm43OPGWQsn2CpbDT9Oy7N5drN
HPBmmrwavaR6YJgoRy1lW+QooNplDhSZqhlpI3tjfoAJholysmEsxL66ki7Cw3E1xHgWtlPc7XJi
28o2CcpkePxqT2wrr9S5a+ZoDNhbBZG57NQKGS9EuIKJk1BKaKUVGlDjlWlr1666XfSTD9kWp9yF
PK43gru2ai/XtlDCvibR4bUG6TjHQrz/xz+YpsLkSsVDGlrXRBGpFuSD1rbZJlJG19KTQKAYjYzc
hxF6lMMB12vsN8r3xI3PmgbRVFsHQ5xqviLKZ0uvbzqnSrurjaYjHNN8cHYw7bCTpw9xlCX6S5FT
hBnxLuUb2O/vrF/w31H7MMGVGYlGoIfwBhbc3un8MpPEZ8YDHqqREnAhsi2qa7e0GDpB7RvMhyKV
2B97JrgFKCRfAbOyGFHNrsXBM7cphEOOoBqdUjgd+OAPS9Z4SfKGARbAica6vXGUWPZIq/Mahs+o
1J2G6FdSD+xxzNx28MklE10oVDQ/kDWdZOGFYMRzbI0k3QrmoBFagqqDZlnJsmizzPFeI5chkLXx
KjXCTyhgEQK8nDpCHJIZF1ZeI/bWIVTFfI/p8NxjJCN6Dn20lB2LRZJuy+MtnvVyw7gfdTfSZNVs
b9nUMUrKmApLI4u3zKIIjtbtNArMqGeLEZeOsHjKJ31DUMATAOfKlwt9Q9g5gimDP0ASi7EfHWYt
nD0tG2aiOrjqF/1pjQa/yYxvEvdLpqepccq2MLHUnQkWa5l9TYqXw5y7+NVDPEjh+9y1nd+03OaN
Qe/eqvt//AMk67AVUPNMYt4/ARiz9vpavKjZS1Qb+bNobJsKTLMWaVclRhAnWS4RskdlGscNCVJ/
vaybiJ+GbSER0dANhnY0UcfU0zBteoHvB5w79b1GxB4PQbtbOwsPZ8KqYmGxMTbZbhqX0OvM0pPE
NdxlVT06hlEgROyVZZdhBhrNidMeUHJQ4jGyDT4LxJp8hBlP+2zUL1psNFt4EIdMicKDrMi8vYYa
CHOjBfzR7kM/yJ6YAgIm+hZ/rnSAnoZ8qEASP+R0tYNuayYF+KSvJjJYFGLtsjI7SBYWLA2CnHXE
1kTOzzY35ty3lD+zmhFBVbhmQfExdZyrTzI92IaUtTuuk+GbynQGJIrXNReSbR+m35b1iPHs+CCq
cX44yZV4b9bqW2GpKHYfQ6icgq+fVMqriSmDxB2iUyuBz3SqcVgvK8T0bczwPDQBDBuTeM8rxXJb
gsjwN7KaLlWe6zGWN5UR882B5rBqtnoGpout/nhLW4Ir1WEH9wwWmGJUTJwtK+iH5AhLmcSGdd1j
ygvjU1qsQfpYdyVR8qXPluKHjfIzyp98FdY9M+fHUlp2zP9O3XktSapk6fqJaEOD32aoDFLLEjdY
STQ4Wjz9fFT32InNKSJm8m5u0nqHdTngcvlavwhyqPXBzzRQxAsoxL7JCL+zCvgT2BxDv3MsToBE
vmNzbsJIRh6q0yAgtHa91U1eKIk7dBINXrSMjMeoYp81YzO5TlBkIJuRR4fkLuTqmZHEELHzHmWd
cqU0N51DnQsiT3fANOy9Lfh3PuTEDWKF0a5OqpshhrJh+toWUamfRZ29EOmLDfvycBU4/mMgwm8I
YyjchiQikwqJuZJZiBTWyEU6fEhzCmci1B9FNiH9MAAOGAq0aoy229itdUelxX9shM6+H7eg9FsC
gHCi4BYE2UQwmT/CH5R7IcpvkeO2X+EbXklLUqV2Annd6Mpnw2lw4bIIKeHS3Q4Q/nIn2ettR+he
h6y6yX5JXOsxDcGA9fm0RzuhPcY5iE4noPhewca+kqGd7RC3IA8Gr4m6z/gbC8q9ycw/IuIBBZKd
JWyN36jdAYAL+8fAUIq9rCV7Z9FwnSEd8ecPuquQd4aSHK752GuDedPMuc42yn8oQf17uOpD42Ws
KU1FIaidqiQsRemESM4IB67uvtdybpOdaHSAEw1Cp86QbevCeOoVclU+OF1ab+46G/2x2N25rik3
aFo9xvgVbKLYwduS6qsGc5jtkGtsiwApmkabuAgU+JtVvWtMcMJ2ruzUHnUZvicZ4gg0quIVQ+lf
K3bxq54Gh6RcXj67rUL+sVS8SQ2Ya6Gv7FUbxFeYNO9G5ZfkjBKvUrGlw3T6RqHWmrgOlzKr6Ld2
Q7pWtgD71HabYyuIYF4WHNw4IFBp043Ioy1fBTpLmd4Kq3vADlVwnpT6VaaoN111k0KF3bO3IUUF
FpSMV+Z1bXkdV8UXXwUy6LvBdypLxBwTkyHLdsFoOtBxgm+ZLAEGushXhVq2Q22BgtpUScjd8NNz
LtJIXILOTiAe2tSoDEA622FKxJ4zBLv1uq42mXQRpW3paOkWu6ruLQjJVrY1guiz0gB0TRTkGCv3
00Cq6SrRXUDhnGSZ3/oPGigVVAebbdI4L0FfPwcmOiKZ7I9BBhjfMcBdigRIRm/be4yZEePM9Gqf
VjG3xQGp4IpS+jXsJPo5uneT5qji1XoTRbW1syt3XruG9mob/g61Cf1oBh1iIqbzgvvtL6VL2ufC
sUaKSwldUsyUhBHgKrJA+Yse+doz4qNiUzaUB3od4jGKigeRW9YNFDkweo6C7kQGdkYgy+TWb0rs
NmgGZOAocxC7qdCz64HdFrhOZnnOhLdenYMIzHJHPMVdsCstcuikHLRXtEZ07oHgNHV4R0o9WZ9z
aw/Gbfiii9q6zgyQOp0sfvidH3yZ4uyrUvx0uiK8G6dyfE1xodkkLSOYRNZ701XOqzGyZ/tdCLBm
/k85ioH7Z9vsFDN6iTKDHSaLCY3QJrzuNAv2/UB5TtbhZ1ZTdYCD7e5j1c5fo9I/EBTPTva19Owk
4dNnrSFNLctHOUgoEJaw9gHurY9EyNvI4ZxF+y26C4covrMyf9z6uItv7DHHXjInoSGUUPP+/HHm
/xXZmXJ0w3vLKhxPrXJyxFpHWtAPjT2epN8zvQiRY8upudSUAEYX9c9pQKLY9D0OlejRifXrgbyz
F2TsBBWVrV1UatZNHAZw8qC3EX84+R0iy2hwzn+yeuw2WObh8xZz2iL6qtzb8OZf+9DHG0GMr70J
vMayvxkoXL+izUVhG0/zXSTxts3yytoWWkJ6Hs9FD0QCbLvRGg69VU03eVE+dpri3FuUTYZm76e6
7smKtADCBgOmH2mCBiV8jyb/OcsX3SVJDIWDqyaCwtvGVuLbqIlDIDPpddV23b3J7e5glMkXdAc3
/qhnj5lWA9dSw/xxksPvTIYS8DjCUX6U5+9TUMAiDnqHZWGZxwBW0S7T93j4kOlzAnOny6F6zUvz
S2+gCdzkVn5sOEbeLTsON3bcaEc7pGKt4mFeKXF8IxqyQ66dI+LU5c8UZTdpD0muMtXqOrYG0KOc
S3ujtbodhDaSj36fHovI3spKd7FNhwUAYgtUcFSB0SQLuy+krHewWDWvNNLfkxmHN3F7Halm/lDr
5bTNuukuGsZxbwuz9AjXnrK+1/cI22Y7qUpKbUUX3qMxHN7bnfF1QmdtF1KWqlHoeZgA3j5o8x80
uaxNoplvMVeDDT7sw2MdqsOjHtvknqgkmYboH//87iIbTPnGwnRobJH7qHFXqywsiK8QVkNoKBEu
V3wruwO1dsNYDE+23YHLd4P+BgH196mOxc5QOUQSKZo7Mx/aO6npYKKyLMK0Gi0BoYzXmDmSDZEF
CuJJC3Ka2GWnuxYajHFrYHxKoL2vJsu4RyoHrguqNns7V6nbN6P+XqFCTn4su0bhwHk0RuWXQ8GU
UyvVH6xB2MD0YtJ5XYGm81VfthV3w3i8DQfR3Gplzn2ArCdFtqy4VpMJayW1bu8Rp2sBBgefqDDU
+14flS8Nt1l0Ie+lSSjb40l8ReaFyj34gNIPcBR3lMwb6jh4bSsLENFoUd6bUmhSOULmMIXZZ2An
KQaoHLcGXo/QoGfjcQP4zvjcDG39ULjkuYIssYmQ8v42t6hpSCPIQlT3kFtkyuBibLTXLWo+aGbE
/UONiMoG3Fv0YCB+mUin3obYaX9DwGvHxu1/mhCbPoAeMzes3+9YEBCm9cVD4tv9uzNxjHACXccG
8GU2Y+dxFI3zKHwS1UGskOCLLerWIPVeA2OwXiD7F4mGLI1mTjcWVhWveWxeJ/oW1Jt6Z9UNURkA
sQ2UT+6+bUowUUDCddUh4NLtYsBqE8Hvw9jWyQk35ePY9eVR8TswTaFGcYgEkGf0lfxczZcyfDba
ASDllEXjo5OQxaDJ/jAgt3mXRaif13XgRWqlHSqj+hr6hnGHygg8Kwe2iC7i7M2PnOqJkPw1iBR5
04Bb20sfxTUtr9LDAIbsym9JW4++/xAhDhyk5EyGMo92thFn130+vCS6/4TsbnywZlm9yEzMz1Gk
H7DYGaDxVtD2ZEqqR/crCqLdTweD7s+B6O9q335wbZQMwo4aRzBEyXUzoBaDGzhaG2XMxRFZnWm8
czsTPq/a7SFy/sIQ4zmzGqhIUwr11O62GUf6FVo/j72YPmWSq6uNwsKu71A/MZQMvdSBuk0DggLm
bMEu3Y+f1aGP3viHV1WhPsgoMh9Mzfmk+8W33Fe/RO34TgdFmzjwVdLxxu3oAgwJCkpjRdrf56oU
b3bWbEPRm1/HTpuPHA7NISdbHmSteMJgEFV0hPvaQgIMryXfr8mj7k63xCPhvnMBxFtdBwWsnbzK
N3UgZha+3V29UbIeXpVm38W8oxJDfkSc1DqkSkDhVYPdkxBIlSpYMoQhuBeRvEBxgwjMh0Xcc/1A
Wn/aNJUKrk1XsxsLG+lDPiO/EuS6oUNCo6yNWfy3E81BEs+alNCw9aS+YoVb7u7VRiZGth0S2R90
1T6OWX9fu13Pz25yTPxPQjQWrnzfgNK+187oX8vWvR3VonsRMI9GBPe2VQDbSIO6MfQ3VRzXXpyA
0WnRZnwc9JciKLJrswd44DTOHRCk/mqciuYo3QyELvrUM1EwESQRDeJxsHhXVUWqPBBkCZPm1s3Y
K1z/EySYZKM6ibEfdT24qanH73C9Ye/sOuM2kVweOzfvidCgK+o+OV+rLG+MIp62EtqOmvtHBHr0
O0DDz2FZa2Qzuay3OSp4MZ7syEOaMxTEqNhYKBm44WuFnw50Jh1SUpyhaaD2IMrCVgXzAoZTovlz
ZaVM51GLHrIxiJHHuG9KBsAkNQx1DOdv5IfEVSGm/BhRr8SYW9xa5niPcI67GybnhjrF3uKFbyPt
21gY+X0ilW+tatf7ZnRgffVOhQzL6O7TMPo+pI3qZc14TMVwkOjn3aOu4PRwl4IA/uKoBhI9yzw7
iqBDj+apG7KRArdpwy9HEkt+m5AjvXGHr8UMm0lK7Zce6xa4I3KYcQwGskEmmf/jg5qk8gbn12zr
Gmm20amJ3TqlmDN8TbxTEFLxEE+/VTvxkBXqr2ZW1/RHCvkNCcthFPepCZbPCjkYgcdZ2yqixBSS
+7BJ5Fw1Zku2KHTfYpd90LeBW3WkRJKmySn/DmjIRRqdpo3KC6mnqxhzVpi1ZgpGoJgxB0l9Q/4M
8okkm9tjxsbcI/wmM2I6qCQ56KNiSt+isZ8Tj3Jnv6/rqaTaY29RMdT2E9foa2Uw7H1p12/VMP4u
23a4FaE53CrzH6ErsyiNf10GE1cRwvu9jMdgF5rYq7soM0RpVG4z23jtjOKWcLk6mCP3mT6THJ9t
qSPRqk93dfLZFNkuMn2MntXkmZrBAFRmHB+qviFPENfmoahFs4sNB6YsSbo41+8CTd74gV+jwzzr
R8d1tZXm+NtMFedpskr3SSmwO9Z6DOk7Zbhv6yg49g6qP9S4zJ2Wqu6BRMYxS3rt6Eh1M5Dc9IzX
QJ0Qhk7bXWG2X/SOxFPualex/MVGnu9L1L+uMmv4FqN6v4ml8dOCgSOg8lHbnB4m9xg3n8O+talW
uFD1agKSKtJQIW6AZXZoybSqwOWiRec24XqMJBM2ALkgI84RXsr6nu0cQdl8OOJJuU9s4pPJ/4H2
cXFE8frK1rRkM2WaiiRVWZPW576N/PS7YX5SIb3qekclrbX3egPdwCSFFyG6HLflfWaDgJiSgTsr
7jpgBQnsLZObVa/Ex9jQxg05SPIblV8D5bD2QwHeED/Cja+U2U1v1iU4Ig1Sbh775De54GhpSWK3
TiMU+QsTqEB8z96Fi0RGudtXboVbap6W2S/oyrmHRjaMberuRR/CzTBkdltm9QvlT383mjHcroDr
nxEVt43rv0pbLYHC8yEuGCybOFIJQxWhdyt+bH605p58un6XAnchabvBPWg4KHjMHku7eEchLT30
OghNo4QjB/ib3pgPaQL3fAJJWfgRayu1httcz966xnzW46h5MHu4sUNwx97/Va+n75E6RUefuA4T
hNt6ZidoNcncZK5xJ4WisWA29Oo+DlxUPPOfbLPKrgxgW6SdLa+51N8WJBW8joAF2DNFN92YSCdt
4Qwg0q53ABJBRIPFiW8Aa2PQQX6pRqp5xxrotmNkX6lu/rMC3jcJlAEyoCxmxPGudbDQm/bQSrs7
WmnwnPYVh5eWkf+v8Z8WRIo+V50rbSyo4EfFAdsFXBiG3073JW81bsZx1tyJ4FeAwPSVU41EeqF6
JSY92fcpJISIBMhGEH/Ol8yRIQPX71BCGIUF+dZ9CrM0IpIO31A7424rWa7zP2OLVOuivhX4C5Gf
9H9FOgJ1dr/ndNdA5sR72dtip07GgNJa/bNHeg03JPzkHVOBqosQ5aHOjlHcHtwmAqmkTdVWi/CC
y5sCOq5DrRERY20zmhM8y7q8q4ipbmKkrya0VXy4DBszfi2jMt8IJxBQKymn1TaDP6BWC1IldvZ9
3b1qJS8YOGN4sCb5Ffl4sJdFY21VMTy71My2vawSOC1tscUo4VcH0yElIeKZqrbDZRkwgpDVXV29
9C4TnqR2uM9a60G1bVhuKtggm/vgJrTBX7jNm++DSiX46q7UrjgkuD1dZT3HhvuzMxz4m2YYsdv9
kIlSI2kA8IJKB3fvSGi3KoYbyD1EM6gUb8vW/bMJuHmMEDV5y6olWRzGO+mGxV71ih5MTTSNr1Ex
CXKppJQBX/RXmQ7oKQEXX2Mig/YoxXyDZF9WjjtDmz75nc0YkyXg/vZFCQ15aIJftR1Ut4qiAXxO
3X5rovOiR933RrPlXOVRr8dnvdCnbWsXqFQ2pHuRGKy2FhdwjIPIWXcFSmEoEONJQkgYql9Rb2t2
bmHUqLE8lU0Jn1sPWhIRDLfofIW6Xpvd+25zi30MpH+r/KbqNbQiqYiN3k6s/LF4NRX2CtIGdFBX
a/cOYD3T+gEO4T0SafUFw4Y7M3OsX46vHIXxImaLg6FG9pDE3feejeo2gDUw9OmTowQmlOTZMhZt
6CHqk5cQvnQLC2DrtKF9wHvAuSYrFsDSyb+nif7aDtH41FjEQPmbWyXjq41wMSoLZK6r2Hp2oqq4
zdt2Szql+G4ifOvEj0OsTddWwOjXcwXdbXqgj1wFN5NpURhmXTIkpO1EBhnCsBWVzJGtXevohKOc
6d5otmIdsEwPN3o1gbzU6JL/PWny9bKW2P+MV/l/SHEMW5FzxMr36FeTf8tOmZV//sV/9MZU8S/T
FpplwlsUGgTL/6ZWairSYdAjTcsWREnObBb733pjxr8MoTumqiM5jCSZi3bMfyzr3H+Z5C+whtYd
R1hAjP5XemOzvNdSaccx4Fby+4nsF88ci4mYz6scsZFUqZTRuD7phMd/N3Iqy/VPj8R/K5nNTc/i
PidND5GtVdhO9Z5mz1k/Y669/lAQMf9Y87MP5EnzlJ4Vv1DQv2pidmrSjc+lmzxEtZluPvaAWQrp
5AFC2CLlJMcnb0RjCeHjzVBkD2niG/9eTujqBb+Kv3TQ3NDf+n4h9SbQoXV7Pew9y2lvBUDsTQN8
swvKl2gYLjxjbRAWsm6uXadF1fIRwOthxFCI2hmVQQ2qA9R9vp/WptBCfG3IG0MtdYyoijHFuS+x
8T2JEuXqfOtrH7AQnsLGDBSdlXVeRGy0c2vbJRngwIoHJb09/4i1D1ioTY0+kRO2CQD5VMVDA3pn
KuJwvul/mpL+vzWwkJWCd9CBfB07jyslcKwuj2poNZrqGI9O1kPOQXy4haoT6oAVzz9y5WvMxde4
LVnITIStZ5Qq3FcoGyCmAGyfb31lOP7ws08WhY4nm95USDiXln6XK8ZDp6PHnbbjhbf/q/4hu4ax
3JBSX0tH32w86rPI+pJV3nZt4ikwQqsRRHDVPEJY/lYjawcu923q1SO0oWslTi6smLX+W7zA4ELa
yceh9SgE74zRfCyF/vt85/1N1oxvMxc7oq5nMq0zo/U0UDk/FbxXCWEqccjtrA49vXdh9XArfcQ+
Mppuzz9zZZPRFzMQDlEQTrMKayZ/5tjKTSn8r+lthJ/4oQdoi/5q4lo3E4W8BQT3neLjpKMw0bvs
FqjA8fwjVobkj0zcyaSjWlH0BjrPniOmB6sHqQg39XzTK/NZW5wiaMYnQBS1Btsqy5MghzNbeCqy
9OebX3lzc9G8YKk4cSNbL0fKu4Y928bO5/NNr7y5OQ/4Sadordbmjua0XglN2yZlqZZPetigkGdj
2XP+GWuvPz/75BmjjIZurMvWw17CeYo1UpQ4UqkX+n5laprzU09aD1ITqWsFHoJT2y++LLnfc4gI
rhzZ5FyIEtaW3OJwwqMkQI2dL6DwlmCGKqEGK0Pjv3cu3ogt98mN7FEqFYaWfPtYpy1OrJC0oS1V
tkgNrHu+weqqyrcEivEFrcKVT5o9kU+7TSaknRC0Z4NyxF3PIUJNDyNCy33EEvR3ZckeIECxPf8x
aw9bTOCosYvcRxKZmyxi4VLvkc5Rjdsqz279vkJ1qT3aup0fzj9t3jP+EhEZizk9cNF3aqo7mAXJ
EuGH1sPL58cYihvhym8kJJF4118ohFw6zlYmuLGY4BGeGnbQG3CiHVdmB8MS2eMQUa660H1r7c+/
n0zxHjpuDz64ocSeW3ABMKqiyBteWEArW4CxmNyoTzgJ5JqGDUuUNxZXbQpzFBAR3P7PlW81Rl17
xGIyN6KLwcQxmSfpPBWy+Qk4MCMrbL2cH/G1DlpEK3pajrIPHHQaI5T0D3lu9uHe77Tk54fany9d
pwMwOU2itBS+PS2xcNwKqT452/NNr3SNtpw7QvUnzc4rzyoSkvWIdHbJobPMCzvXSs9o8+8nU0eC
L1aKQFbeEIKD6oukBMTbJrvzL7+y9xqLsKC3ofOCyGJflPknGfSf8gS0nJugTZKWF56x8gX6IjKo
kE7oFOwUPZn1r24uParrH5z6+mITBGwaV1K6jYdCz23YTpDOFFDqwYWNaGVs9cW2B7Yup332HxNk
EhUV/UvfojxrQ4s43/9rD1jMyxA5bG42bDwiieq7XtOUfanmxk2gN9OF+bnW/fOjTyZQq/loCVLm
8QQa1H6Ax2ZyISxYe/nF1LT0eOBI0CuvRMo1eU5qUpqkqc/3zMrM1BebWq4ROYe5wrIq60OK8aeO
HN9UUVlXsgvx5Nr7LzY1NHdJCsqp8uDYUYdRzS8UGw64Gn762CcsNjU11KsxqxqWbqs8RDg24ssB
BkV/b6v07fwjVgb3z/XpZHClTgoZO6vKQylrU6ikVYFgnW96ZQC0Re90ru5WWZ6A3A6NhzBGZDjW
kMPKEIkTzvT7/EPW3n/RRZbtpFguMIVQ0/8ajoh74AN3vumV0dUWW1vR+4WduAG3hTxAdxJajf0c
KReCr5XG1cWeBp7cqt2535XpPoKFF2AxRe5jd/7VV3pFXexqbu0EeSCZOLz6T9AhCESN1o+Ptb3Y
0saeJHyLGbIXN0Qh7mB/r2V4Yc2u9co8lU5mo2sGTlSmoBPQejg0jrYbh/xmQpjj/KvPr/iXsFCd
H3vSvF1jsGabKd3iGM9+YN0i0nGNBsVLWA0HW5N35x+z9hXzqJw8RrpoC0iHu+DQFmg2JRAktJn7
SfnVpHp7QUp9bYwX+5uiS0qglVV5fqv97tTxU59+Of/+KwuXhPA/3l8EiOgDC6u9Wto4GyDxA88h
fo7y7iGqkgsLYO31FwsXworaDI3GAshDxPbSl7GrPxbxqIuF2+NlG4uMnd8Otd/VgPlynYEGOd85
f7/IaGKxcIt4oJJLadqLlMds5lT227h7G9L3csBJrrlwrP+9dzSxWMCZsDBewm7WG4IJ5nWHsiwu
0+/nP2Gt8cUKJmTAYr1lYxvTAtQiLsGXsm5rLS/Wby0mJREVLSPSRUUuvcJo+fw7/wlX//+1i5vK
PyelLMFzFqNfegCINoMV7bgTPSL7FsFOcK+kAv7K2Udgso0X2Rr7sp92pgMuAZDk+Tf4+6rWxPzN
J6ta7Qw1sIce8p5jDmAruqD9Kls6891vLeft/EP+vvRgEP7zIaIqG8eO6UCg+1ct1p0t9Ws1UPDL
8rfnH7H2HYvVndWqO0j4JR6Qn61VtZuOsKtDwfljzS/WdVKz5TW6W3pq+aspPKt/64Jf55te65zF
ulYnG7TlxJubNRgOyD6GqxzMBLgmdN/zj1iZwHOZ7HSQzRbKIsz8ymtKAKuYejdgZqvdxxpfLGqu
pD28L25iVPuzY9AChO3KqDucb31lXN3FqibVK3wsEul4kIa2/yvWvuKh98F+WSxsRUfrKSzoehXt
YjMt9hhZXVhXa10+f8/JukJtplEdh4UNgP0QasW9lYwXsqZrXTI/8rTp2gCBIW1MRpDNKaYvOP5t
8uzxfH+vvfdiqWp90DphSX/Xvb7tjOqQ6/qFM2ZloruLJao7RgA/ly6JujcAktL8Q/q8Up32wgPW
OmaxSNWWHUsaVun5KAQIsHl9eYdzyYUtYK1nFusUU0kwKyOTRZTupgogqdXt8UOd7izWZxT3ZR7b
Bi9e5sazg8kxjON2uND6Src4iwWqJWPv6C5MhcrU7kfIZqOhvtaivzAd/x5+as5ihTpDHUK+Jc1m
DJ3jbrDb1r+Pg2YAWB8c8VOFbI6rVSmhUZ/vrZXvMRfzKIdSbEA4Lj1bza9C+yvetynE2vONr4zy
sj6I6nAaJw5zqM6zz2xsuGb47x9q2lnsNhVE0qTNM7YEW0MXrv5e6khXnG97nil/iSOcua9O9wS/
HEtY0oTNgYHEYlbBzpBvadm9Gr3/VYvqr8aEK0sIHvb8A1f6yZl/P3lg2WoKBLaohPEhgQ6BqLo4
viv7hLPYgsZ4LgCbNK0F6iFUsL6Y1BuzUnGDty+U/VamkLOYQlkFGKxNNLYi/a5xzGs7zRHzUPbn
+2at9cU+RJqwdeKAO0zTA5i+sp0me9CpqlxpMWScj212zmI76ouq94emBg8ZgXGKRPfkjOYL2qHl
hSm1MsJL/6UIApWFfAbDMMXo6qOMuXVQrdt+qI9mJfXT+VMhJeQbsDs9W4PLhCzglrNYg/zSXhiE
lVlkL7Yls52GAYm80itF5+klmjSFdh/HDdh2NIzPf8RaF83PPlkEpJkSvZsIfcohU1HG8gMML/JJ
9vqFMViZSfb8+8kD2gyR8jhjkLlYbhq4zmUKirh++djrz5910rqCSz2a1Cy0CVinHWkPGKlfOHPW
en+xhv1WxsEoYk60wTj4KH4W9y5JA13zd+fffa1nFiuYYrHo44bZWStoW2CK0WP8XcXFB5tfLOFB
0RClUrMKNaE6BUqBXjduH4iNIowW/Tr/CWuzZ7GC4wjRER8VQ29EkONV5mN3U0+u9bHWl9A1V/dF
FsZl6cnE/qFY9ZNi65dO4JU3X2LXEMSz9Ra8OnU78V1G7m1XpeOFKb/W9mLdRiFq1z3m2l4/2L+S
xt9I1IE/2PZivaLNahemzajKMoOrCT3Lj3a6odXT0/khXZn2S/yPgNQzKVrPqWgMR2OWFHSgVjdV
+TJhi37+GRar8y9HvTX/frJqy8btc12wc+pDjoCM/DRi3lDUyqfzza/1//z7SfORYqSjVrByqVvc
T5aFk810ITm20jvWYlMojBJjBy0g2ZFBGBv1bYETURW4XotOzfm3n2fJ3zpnsS0gLmMrvqygCala
Ut5jIY2gcq/lmLchhRWphzQIXB0eYKwMF75qZTyWIJZuqkcDEAiXyMTcxNzMrhy7ODid8bFdeolk
8dELLZO8Kb2xDh+VskKE8sPR7mIuqXEahrksGBGkk/UkeHVC40KItTKPlvAVG+Bj2VCF8VynRJPS
POq18Xx+kNeaXsyjRpkimUx56VkBHm/8J76Jly7XK23PkObT6d8GEt3HlB6J+vI3FgjIIVeIG59/
8ZWpYi12fNjqVdPVc2UQzVr2oGSDBNrRMJBLPv+AlRVmLi6SrlB6oVfMFbgI78CEbmSFhqndfy+6
5kMJem2J0kPmZsg6SabYH2FcIi0cNcfQRqHj/Bes9P8S4Jia2QAkDJ3JQg8eo7x/yPPkQgFDm8fw
L5vDEhqUmnVddBErta39raKPx7YOmZrptozCNyUaXnpNep3UXnoLGq9qXEJZ/Sm7/+3BizONQMLM
pzl1ENnDEfFm5OZD3CJHv9+FMc4IKEwN15Cn2o09uPeA5Pci9jEBg3Vi1MPNZMW7LBJfq7TeGkiJ
KxGlpLzeplP+U4MfpBrTF3d0rvW03xQiROSvPozjdGNrYn9+VOao/G8fMM+3k0PBHEbL6XOyQjHS
boHm8CG3Wv9Fh26Tmsqujy+cn2vPWexHUalrlTZHpMJJN5aPgFauIGDi3iUVLgVJjJZcpNgXFsva
w+YpePpRiHybncFBSqYbvXZY8ZFUUGrl2GuaY22qn1oRX4iH16b1YssqlaBpjUpFPrUMb6qwfOiE
8uX82KxsKn8sy08+o50aLQ8cmh5Rds8zaNua+tjUwcc229nt/bSXUrfqbNL00nOT9l2k2pPeXdrH
V3arJcpG6Uejb3xyLQIKRBWhnRmbb0rrbhVxKfO98oglyGao06Qz2jkg8zG96kMBL1TdtkJ/bNJL
yYSVsV2CbWo9STRRsWU1Q3QAbHpM2/JwfmzXml5sHEWEwOPQkOq1p2SnJsV9Z5UXwoqVaaMvlvQw
4UoSawm3j84KrwwRPSCzsA3j4MJSXnv1xVJuXKpZYuLVTe7fhtbuXASIz/fK2qvPjzyZ8UrThNJ1
WbhVWT1WtYKCan9fDMmFhObamy/WqitHQ58MjgmjVd9CU72d7OTC4bk2HRfhaSE69uoO67XUd792
eBGEoXXvDvFrUZjvH+ucxXptBr2Pk/kK0uG5bkQVXFlUyaD8X5g3a5+wiGEQQSphzlakhTiOkBAY
mq9IROB9mGfqk5sgwHn+O1ZGYQmc1xAod8yKIyescxQi23vblB+L2JeA+cwopwYekfSK0rhFbwny
sPVm+ObDx958sWg7a+gMMXGI2ZYMtpWOYFqCgPf+fOtzK385ipeQTZRA7QZNQ3Y02b52iO12eCN1
UXkYFIQ8EXW9cGKtLLIlfpM4STMiZGcgxuYvoxs8JNI4pPi8nP+MteYXazhE/CYE6VGCiUl+Zll9
G6DFUVuqcWH6rEzTJQLMaXVEHnqmqRO1N0E7PPdd/84Naoeiyu78J6zN0MVidpS0Qx+WcVaGEJFF
fYtS2oVBnuP1vw3yYhGj5puOSkXer1KQ0LFwwIkt/V0J8dcGh60V2nUgo20TfAySpy1BYb3f9A0a
zlz6ySHnVftUZMp17WLbXdaXMJ0r4dYSG5bXrVWjz0QMaVnXWPRdx1301fHbbdBPn4WC9K+K6Pb5
oVmZXUukmB3pclJbRl/BaE3a0bNQ09fSDi8cyytrUF2u8CTBLyoicKm1YKsmweeGgHFCzhE5ySct
6D62RtR5bp+cc4Gm27bVUuiKe4HpejCgWDVmP3oHbeHz/bQyhZfQMXQJQr8r0M3zMTfvA+ur1aMe
8LG2Fyu8V30UtEOwgFNVoJisqHbSbIUe4Pn3kQeoS1SJgRIabklMqKBg21BE7eLl7lyqVv99Cqli
sbpTkSORRb3MK8MBBQkfYzr/uXOst4+9/GKF10aPi6ytEH7145vmBwcgE+8fa3pxQle6riN0B9qG
zA56lkgcde6Htjx1CSSJXco2k0nWPSF/eu80Bs7rBjLr5198Zc9WF4GXGHTTD6UpvdpUUL+JdjgL
PrtmfB1P1YWjf20TWoxqj5a5zWlDVryPDvU0HrXMwc+jDbZuL3BTRHu2DLWPpcDUxRiHKQp9PtGG
p6bGndkOnoMU+ce6ajnGZWMoaerSVWGK1Vo4eXqKM0ElUaI2wgujvbYE5tPpZP/xB7O2G2eQnlOl
O8fCeS2o92NwKamw1vw8RifN52Zcmo0JGhA22N5ps59cXl1qpNOFSPXvmxv+y/9sf3K6RnEL+qjN
rRsly9DGz67Pd//aqy92ZuoqioUrKjn4SPtsBOI3Gpi3o21cqvutvfr83JOuCWyknaTkPLaFhcPW
bEdQydC+MHnWWp9/P2m9UicrHdW4QhAGnwIRP+qq8u18x6w07S7GVKA6Bi64p8915QAL4lejOJ/O
N73S50sk2FBlNlEJsxEJ0Nl+eqOn/8XZlSzJqSvRLyKCQQixBWqgB9vd7aF9N4SHawQIgRjE8PXv
lFd99ZoiohaOcPRCqKTMlJR58hzrUHk7E38/9tjM2FFI1qxSDDl21Fm+9lJ8YoV9jxLgR1SHvt72
A4xNdeymmgcX5xWqi78rj5+nAVrzLj1eH35r6c1dRQ09WyxkrkOw6tEif87Bv3V96L/NDf9/H7WZ
EZldVSoXgMrLY6yqfjJQLB1CPUFQcIVOiwKtTKwrPQJU3X0AY62TiKVEX6IC7f5Ixp3TYSN9C031
/5qtg2dmiM5OdSe1PEF78QcdnWcUC+9LVYIQODiLBqKBpHm8QKdWiD5f//FblmFEcdA3uKTWeKnk
7hPPPjc5dOTqJ23vZTMu4ei9tTVCeUDG0Ck1Ykku9Y9VeiCAz6pnSvrj6pW/AhXsBZUNBzJRZmEO
Dbauhf2FdIRQLRSbwfU1O3u5qq3hDdcPcvT1hBT252dHqOMeQLbzPDlqx/s3dsFEmXHZd0BrArFj
QyGRNvan0qtOGbjKqXtbOtI28VmM8UxBvr5FchtE5+7oeSdUIy50wjk4DhdS7zjq1kIZcSD3XTDs
SlTGkKl56CFvN1ZF2lrjTpljIw6YyKwi5GL0FIAvRQHi9qA+LpTsHHtbQxthILPBaZf38MBxduOl
L+MADeLXvWxrUQznxj1eumB5UsChr2fI6l2I5sHcvfOS2pq44cO16+eytS5bGxZNZNcgmBIFuY0H
wDahWKGDgNhKRAg0vMYddUHC3+5E3g2zN0FYyKEKNPuhnr2qkJJ/6kCv/7hgO9JficBbZLEJaEOv
78DGGpm4AtDXQn1Po46g3ZXfS1dZSVUXfXR99I39NfFemTdnoBTADoQtiMemIA1XyBt62Y5l/k1L
vRNFTbgXDykgrlmIdJXrHQpWpn4QPNQke1gaCJDx5cmF8FuVTY8X5cqBry8ckl5kzT9kPY6rkj1d
/5kbi0gv+/jmapURMbirg2pJYOtD5Y8P4AfYGXrLFIywgeNvzMDa2d7VtAcn4XrPHfcOgsVfg6pL
bpv95Ve9mX0wFCNI57BJLICI5eQtLwNKozdagBE8cg4e44mT5q61eSwk7Z61V9Jv2TLtXBA2DlJq
hBC0XdVuCP2bO8uTHtRA+yRk+UNmy5OPKjsKQYfrq3Q50N4zNSOYIClTLAtYu8AwATmnyXYGEOY3
Sx6BBQtavsyjXRn3hNevXQfN1usf3dp945ZQZOADbfQFLDZBrIOXZ9yzgXMPHoNxuClvjZaH/+7+
MMo2D0dkfKFABFiFh52nqvB3tn/DM0zMWFN0BeQ4UCWTE/X+cNseARmextvKBeBm/e/kHQ8dcQHq
EnelZvWXnqD1rgF+dccx3MvevrPnvuHX6PqnXQAY0d3sgwjOFtAOsoqnASSp0EgHfhUKHhXk7qcR
1+7QToiyj/lU3BVO8aiW8qChJ40mq4exmZ8CBonBNjvZxElHe91rftiwft/wXcfjk9v5eHnNSN1a
LU8rkUw0izpoIbt1dVNVwDYhXEijlhN1kPkcg0F96VsPAumE2mC1DKE3cd3UHffise+ttuHJUCfJ
S2ggN3fdqteTGFvxdQUuIJGVKuM8K8ghEDNsdEY/5wMQpu0B9Mn+Twsq0chYg5Za9JRAby/sDy1v
1hiUg3Vcudi1Qc54sNShCyWaxktm24Pymdb/1oRXJ6FlnnaAHUD1cx2/IvORH2oxg53d4sOcoF4N
4lOe8SRgsjh3oSXu1xGcnRQ0YsmS26Afros6DpeiSa0eEB/rIsboupBgKzuh4lloKBCIboFAGISK
1RBaKQjohvNCGnC2rtAn6PDAinudoQW5yH/lbJUHEK5A+LCzeBxYnZswXdtRM/IiWVewHucLSPrl
WJ99UncfXC7KAx/nAfrxmsdQP+ERKjlLhJPRPUBVRTzJblruXR8CBb2lwI1LQ9Aih/xr2fM2hs6L
hw11M4ggti+yRsuh3UP+3Cb4FHFHkZCsnyNE8uY3JIu82OddnjTNIuNe+sFpKfVPW7P1OXMznaDQ
Cd6VwPcOniK/c8ZQ5e/C4sPcOv1z3ZPitQVT82nOG/dR+XZ/lgJfDuzZulNFUd2jNTc8lYx8dhf9
J1N/pQjb8T4k4GWfldUeGwvdPa2lRexcCISBhs8+W76aD4R6a1RaJAPlsj1EPeRNE2gWr8lqo7Xy
upluBDRinGcOdNGEztswHYoffS+jJt9jftq4K5kNLlk5tSHNmjCV/WFy7y/80uAjvHHa5ukFFl13
7i+DQxwNxXPcLMnOZXVr3sYZNXkSEoYNhnYulNz9moQepDZ3ec42IpwJDeNtQdDhpcO0m91X0jpP
C3gqQDsM3c3c/upb5bSzRFsfMl6yUA8vcteFhlLBZwCuxL+VKH9ktPlo+ePrqILn6wa0sVwm1FCq
viW1s8o7iMck0gpQIrEfZNHsvAP/ljrfi6LGdvTTKgNUWKu7BkzILzB8+455FlSmtIToRt6F93UD
iKAzBu73TrjefQkK5++OGvWPhQdt0sFrd1Z0y1eMq4WraqTVCnQKQWWtfCV0XWS0Ipjv3P4vw7zz
S01MYjFPmkwIrumim7jn9d3aOIkLLjMOGaYFRM3KC2MUzXfuYlvpMBPyK8JGdmGF70El2/o2fmAi
giLXC1Rz1XfrziORvYMX2TARE/sLQsxBFx0+1Fo4yf2PvcdjlE9v3JXLV99c93XmFBT5hzC1ITzx
VPvSfUaez/9+3bw3bqwmAFg26DPOKUafxh+dfrXrH0MITdTi9/XhN0zKMy58ZTaukkIbIoXyJTQw
ocUkd5ZlY9FNmjXHJgVQ6ghj1ngSMByfqcgvb9tRk1LNX4EHEY4M0wbE306RgNAnCqedJd9ak8vf
32xoWc4T031D0wD3X8hZI0PjgJ9uZ122RjcOPDJklgjq8qIoaPcJG0HUBhJ8kV7fz61Vd/8792KE
cpwVdjS1Cn885DzLnwPQDp5521Q79bgNizShjLMfWFQELTQqoJqW+tYArSoLrKmlKtaYZuQ2AiXb
xDWGynIJcqt+WkLFjvnWYQQbu9I35nFNTGMoVdnyVftpJ+nBbf6h2Ym1e3wQG5tsghmLkLGpdwaa
rn0b5fQnnf7ctL+u4a8kG20PnFs0HRAGoJpdfSKtD2Z4v9/xrI3dNQGNgYXsobSIDwPKTrXOoGXe
3vdT/zKWO3F/a22MeLl4a6mc3PfT0e3x4iFow5gaMFnctkCG8+aSFsRfJz/NpgnqWO29jwacrvef
rw+/tTyG9zoMrWV2heHHdjqW+p5cQOIjunxuqqzbf99yb2LPpMuWAQ/lp3wBKXG14OXDSPC7BaNC
CAkmyBFnkD2FQMX1n7MRLv4+1N98rnOD0pFjiN2eJ6iSBgSCDVMPDpXB2msx3Fox8/60lF6va/iZ
7T4N5IvIq9RRz6vsbot4JsJxmoB/9uXop9L7rSABnkGXoSBfrq/Phq2aGMecKOgkFIufLg4ouyEF
YR9CB7Lzt41uODMk9lCjgrJeWq3BdBhWl8U2XkM3jn7ZkDd7a6HM0LsTTHXm/kMzlt+aleys+day
GC48EE54XyNINI1UP6wl1zqe+tLqj7ctjOHE1TCpftaOnxZA+h59UcjjBCHjnYXZutKbqMaVMwhZ
cQsnS/VPw1d4FXRg8NQtEIq86lupoG9VyV9QvIxo56YjrWJVWTvH59bauf/dFiY0UCcuPu46BYHG
Om1iyiCEd9vKGe/SEFJDpeMwP53ykvGoJpqAixigtz+3jW94M9rBA/SDdySV0JFCkSDOd/ndNgKF
iWwUjYPe5kbYaTPlB1xaIqjqRmoNkg6yPjfN3gQ0LujvmND1ZsOusOp41cxueLhtaNOXnWoWEi/o
VGXll1XZL6res5iNIG0CGGuoCVct12tajC1i54Qe6jVM6lDuxaGtDxjuTD3dDsHKFsjAs3gKwQey
1FAXL9jOnWJrfNOd606vquZrOlzQDoUscnxBMXYEbr+87dJuot5kVc6uB62wFDpjj1TWhz60d4be
MkzDYxfe+iiaQ8cLWbt4ICRWkEZCH1fEVHu6zXoMt10zqyJdNmP2oD6OpiWEqPCNKCuT8U4i58ty
pFDT2W/5gSvZQfwYtZVqslhyw/Td0OS9Qy91yC1IGiATD2KsQRwkFJavD/3u4mNoI4tEw8npcfhO
KdLKB3ciP8owP6128CFb5Ov1T7wbkfEJw3UboHxyuwjxCad7YGI+NeNNHCYY+vKr3pzBmduiSNpb
Y4rCUxL0PGX+muTjumM27zoWhjccFxl96AdqrlNn/ibFR0JcaM1/ur4qW2MbTtuAhHQOnGxMV5Ba
28DPO+N0XG9LoGLqxkW6JAtqCoA1wWSm6RkK0dA97NhwyxsDoxsuKxqvnj1uj+nUBUHiQof14E17
vM1b9mI4qxhxfhelHtPer44XHcIcWo23LbpxvNKSzAVrcp0CQ3NCc03KA4qoPOw408aemsBj7SnI
kqlGpxA5hNxm/QslyrvaUV+vz35jYUzYoppmBTVNOqZ4SJyGgSTBlD9fH3ojDJiwRRZq1mYFrHEm
DVDqnC5IB3ytus9AorCdxd+avuGsPjTRoMTrjGnt+9AkbkQelyGbk+u/YGt0w1drVUJexJ7HtJDW
81pOx6KiP28b+vLJN1EmAHnL7NvlmOoVSh1tcMdWsbOlWxZjuOlC0JdZ+AO2lEONHJSBxVw+62xP
i2FreMNP/VbqEQ+VMR3wdpj9/NiPaP4Ue4xwW8MbntqXfJknC7MnnUJp0FKQJfR/zCgxXl/4rfEN
d3VEmaFrtR3T0C9Aq8hiTyedzA/XR9+weRNpKAcx+AyFxdSiZ6CUZOicigrVpnKvu2tj+ialnSsF
gSLVhBBfuBpC0lM7w+QLD3VIVC81fbn+OzYs3wQdzlCNsZtwHNNyBWFz5x2F3CvXbw1tuGw5khAC
8dmQQlobGtvz0e728oNbQ18W7Y1TZavXLhBmHNIuoPIrJEPoPZlxfb1tTQyXpVQFOKKsIV2gZpTY
jIDoZm6WnXvB1twNrw24LsfSL3C4lk4smHes8uLptokbHuvZhE3ehGWZBnryQoAx+j3o9ZY5Gt7a
kPoi8WT1qV1BExpqX8QbDu3o7zjr1qIYzrpWqNR4Ex9S+g/TB6+5bVgTWxjgGRm2AvQdjrZiPyjT
ecy+XF/ryx33/wpybmii/cKgDAqKrEpaBa9rDaRxP3wsoUrVFmuS9TSCjMnOj9hYehP355FZ21xg
bfLBhxDoXLSprS3n3OpbY7GJ6atnCg0kEfQpNEm/EAiyDnz6BxQoe4/YcGOxDH+FCKQCU/gypOiH
PSutNZSQ/SR0AKWwqhcb5fp4maqTsr2bKlzYHsOH3X7yQtAs9ulcu2k1Vh8CrzsGzZ5G3PtIfYxv
eDHnQVnovB5SxfxYqg5tGp9p48Y20i5O+NLadgQp98QXVWTb8njd5v42q75ndIaDQ1gdSjm8HFIy
ZkmfA3GlFFIx3blfhwP3vXQs1ihj6kFmauebW9ZnOD4dWMdKMfRpznTUekVsg3VlWW4LtdTwe4im
KzcbsE0ZMExdRQ+g4jpcX6yNiZtYv2lZwGYHIXhAHFxyhsRylqiuHpKgknsCK5dH6DvbYQL+QksC
WQDKHRAvlt7dhCaHH7JnguOZrZV78EroJENSHNWCneXaCDomBNBemglNKi2Wa2XfwGZfRXUIfWZa
PimuTszqHmZi34KVdEMTD1iDSNtiWvSptNb2OCoI1NtleROjCEY3IkJlDXNNO5gVpBDsyKdsOrBi
3NM83Fonw/s5qDO423ddymbIxAPDevBIH4tFfF59UiS1wxJW7fE5bVwFTcAgMAUQBHFVl4bZnY+8
7tTkYC74DH6j5+uWvPUBw+vzWQ0ETcBd6lU6aoblW0M+ZS5PbBLsAGm2vmA4+cCLuZNIraf1QhLl
BBJy9X3Stu3vYtpz9Y0zwGQGA8htGcqAdamArI/VBCmI4I+cdjIqvel3GeIIWJ0gnlpIa19ft41L
hUkVNgmnKVZwcKeMdvdWWz4sei8XsDX0xfDeXEA95jEQdjQYemGJgKKmC7m667PeiFsm8gYpXhy8
QDqm3vTqrCTOIJm18j1GqK2JXyzgzcTtmUE/wmYq1U6YZHROeq6S2yZuuDTFQ4VbYAlMu0pGI1iB
s/4zmX9dH3xr3pe/v5n3UjcXNZZVpXWT56+uLTjojYT98/roW2tunOYhlCgyaDaq1Pf+5HUVNapF
JXcPbLc1d8N/aU/7rCgxug66JhkydBYNzN6rsW6NbvhuMzYWuNUxunJK4HvFOZ/3Wk62hjZO57Lj
eR7mApIHtTskpMnngwPCuuT6om/doUy0Y3tppfVWAJIbYHhnD83XARomSATkeBbeCUgxq5+zUxzJ
0t+WRTLp8Yqp9ovMnkughxzUFTMppq91v9Z7StjvVy/d0IRsIeBkWQ9IXhqo13KwUjd370XbnnsX
KL26fpkUO0N24BWMY4/+OEYjymgem28LHSasi3DmQXrG8s9EvCBBeT8sYGfN3MP1/dqwBhPXxYt6
7TQpgrNuRuhqNdl49jKrfr5t9MtX3zo4OKNGaAXSs+/RaC7CqCz+3Day4dz2UBAFsLU+94sIjyC8
cxJ09sqdVdk41kxuOsAXuyD3c32eyYA8NlhAnCwi9CGjInJof1eIj8Ne3+NGmDLRXQ3rHWh8Yt2F
BB2Vr8ojuk2eXL/8fH2ltsY3/F1MU+8CkKnPRbd8rl3v2E7Bc2uF+W32+X+wLgsaNm2PtfKzMYR2
QvVhbNFeCWKh800/wIR2eZBsJNMcwjDXUSeN1T+7AkownRJP1z+wcVEyIV51xrUl5mA8D4P/oXA/
os3ynjgqzqYdBMLGFpgQr65uZb9IT58t0cZOyZNLLRN9wfFt87989o2XOVwtFrpoxnOIRg9bpGjs
jEbx0AY709+IEa7hxWPn1JrQRZ9tFI9FX6aNPe2gr7aGNtzYF2Bj5c0ER2Pq3pHOAeQgyfVV2XpX
m8iuFkVSl3Olz14tPym//6Kq/tDXF2/OGxU3xP0xOzVP2gu+V4mbKstuaCK8QoKOn35s9Jmv85E5
7UflrDvhdMuODFfWdYXcFHDuMFTn0c1zEXMCZL/fvV5fso2wZyK78FbQyBRrfaZ0Oc66jcflH+0j
4WFZdxMdDgAXw7D4TtvFxt6bUK9A2kWjeKXPU7/GOa7dg8puwT+4oan/3nc2aHgqbL3MxwNvPHCR
qfWgOnpTWzA+YNy4LV1C2dwW+kyKyTosZX23VCs9QD7m9/Wt2Nhqk8YOEk8aHBS1Pq/cSmbrVctf
Hnd3XGNr5S9/fxMwbDY0qERg8NEqIc9QAdriHK7PeyN7YiK9ss5ZVFBhaLv9DfbvaEXb1aWVSYW/
wn7vdrwRsE0t025UkFYBO9e5RNosqi35mAEC0dn+j86xd06drTUybuAKPaV+N0uYUGnHY6sSly87
8frynnwnw2Sy1pW+nWsH/86hx9F22700RMfaenCZe86JPKx6L7W0YUUmwqsgISpAA1zMW8mxsaFz
LPz8WzvsFeY3NsKEd8l66UGmzWGlufuhp1PUq6cx8HA/2uv12PrCxc7emKqSTej2zWUbliAp8Zyo
/D4KQjvK1R50YWuRDF+2R69sygnbUSObvMze2Rn6+3Heg+NuDX/5+5tf0BCkxx1AAM6zVaHhY410
/4s6e8WQrdENV+6cUFtVXeJIWD9INAoSu4tmNEle9+at0Y3jWbi6cbVljWeL0nj1vIj6c6SnescR
NoKF7f53aWzVLZDHRhRtlT/Hygpe0Ih5XJz1iddtKh326/rP2PqO4cthXtLKyfEzwrD7GTDrOZzW
RzdUDxA8iv2x3bknbdmqcTwHAhJijcBnIEbgsKfA1ZEKHmf27/Vf8f7wzMR8CYev1Abd3pl4TaT9
j8J/LfSdLHeuYu/vNTNxX0POqT/MsCRWZ1FfdBcOljjv97zs/XjKTMyX3VLe9ZKN5+yifMPE0sd1
RfaesVuTN3yYs4qCLBVvhJzSBl0azedgDT/2JCx2THVr+pcPv/HiS2ohmDpMH835p3m1ThOukNf3
dWvuhgs7gevOAaV4frjqe0d4Mox8BpB4j/Vza3zvv1P3Rm8Ag4k3nlsrQHs/a91HyF4qdG87ewop
79OYuMBp//cb4bAyAKHRCq368bIL2araj7wNxyz2HS2yF1E6JTu3VTfxE2WuQrd4Y4FtgAd2zo8Z
KFDmpKZtNdxVVhVwoDHDOYuGipO9K9vGDprl0EyB/iIAK9qZ5UWBbeSQ6BnVraMb9sE7r0Hzpode
8NGCcMua1G13002EhUb0yrRPtZRzf6ZSHfKqWrCku8obG6sSGjGLaZt1Zdj3ZyeE+tfkW2kFipPk
umVvDG6i34o696HyNvXnyh4PE0PFbM07tuM27z9WmIl9o7k38jrrYHKSn1aZISZS+dChwSMu8+yB
rX4DLi/yQdj2TbSzLjMxcaAtsWtg1v5epyAoUTTN8EOV1U1dsxjeCGJlWfPKsWV/zrHfaVEq/pAv
8Igm09NOrnQjFjDDTMdwAhsv6PlRr/9S8DwK8/ZUjTceIexiB2+CpC9w1dST6HHdFL/G2XnmPdJM
0B/+ed2etmZvRDJdWX5WQ0r8vLb195V4D74EmcJ6W3GZmUR9uvEID9yqP5dKIFPd/gTx4ePEisNt
szf8eF1rVTG08ZxLygZoOuS/KlIeyGTv3QW33M3w5cbOi3mFZuZ51pApJ2RtUcHK9y5rG6Ob4LhR
q6YfFBZ/ou6Mrh3pR6Pj39Q75TITGTeiqg7FT8w98/mrPUyp11mn6+u+NXHjCaHdYuWaZN15dPOE
4H4PkZYdd9oa2vDYEG9QxxlgMdp6KspRxKGPkuf1ab//SmSmNKo9tcIvEIvPvuP+EOOL9PsUidVj
XukjKzxANvbaszbcymTe09hQkJyI8VyGRN6HEG78F7I8bIqk0+9pCW2tlOG6DnI79mD7OH0lyHIn
2f/KdLvXVPn+/Z6ZsqheQcdctC4O37KOffq1nEBsKxJQzPDmx/Xd2Foj03mZsuSq8IksDL5yl/6G
St7XgKi9n7A1vuG7+dA6rVwxvjPPd34znsAnfOeOtyH9gGH9b2Smc9U0PghCzrmDqN+OFiS88uqn
hKrHbeZqQudqStzOnnABKqaqjohf/nLRf0RcdarKPg5k2KClnN62GyZ6bvCmtSta0kM6CmCTy7VI
W4kD2PH1zd4wVhNnRhurRKs9rophIU4ZlSBOpTtJz419NiFmdjMXdBnW/kymfyp0Og464sVtpRhG
jVu4PwOnBGaW/izAIVLLB7AaBfPOxLfWxHCA0uZVSwOMrWzqf5DolsLt3N0LpBsebELGynBktueO
/bmjVtVGQjQaPBBt/xCUS5k6Bc8e0QjJbwORMBNG5oIPnrX90J97rzyx3H30vL1+9Y0N/j/4mN+q
pVC4ra+ibmIyNB8ytnyqwVMT3WScJlxMdQGUUQfc2CsynAatk1y6t52UJjrMcgS6EgWGhgbCnSi8
pJ7rHTDShvmY0LAMtCqr9jRW3Ar5Y2bT4ugJi+5M/BLG/j+jykwSuUtTAEikbYmHhvUhz9Ur9Ia/
5SPyqJo5d25Dv/Wyeq3ZwG7zBhMettYk7Byl5Blca7YbjWys/Kj2abVnoVtmZLqytcjSF608u255
J3v3NeimIy+Xz9eNaMPfTA6nenA7lVWqPy/1gSgrAhrw3lnqGF+NmN5Lff4tHL23L8apxss+7JVT
q3NugdVP/J5595y3kFVuh7hZwsfcuRfEBubtS84+V448gHg5ycSYBO3Ppa4emEWSErj0ZVf8ZmNd
TfjYgmzp0EHd/Ny3zgltpcc2d55oOdxm5iaj0+pZfle163wuMsYS13Ha49zYe+/pjQygiSIDNL0H
tm6Zzy6a1ApHfxjnMkE7z1fp76nCbvipydyUVRADcly1nHnvyaOtUCpQFtvTt9ka/bIrbx6IoOnr
UAfP5nMdLEMdOZZ0Rcw4ob+vm/XW+Je/vxmfy6bQApmjs1V58TiVB6r2UEAb13GTNq+pnLHAu2o+
433bVpHlDaWVlNXqQ0qEdPUaNz13hs/dkgGDNEDK5N/rP2nLYI1AsM52u6DeMQMB9sNfssjqvs7z
3qtra3DjUF9lnROgj+dzk+HQLb53qgTH422gR2aqSlsLgWIDw5IN2r53puYMpa8nAnHQ6yuzsdkm
0ixYVqseCmc+Q4OjwLWfVtHUhTvLvjX4xQzeWFJOssYF2Hg+231bfmFIRAIoLyGEsHOKs/fFVV1m
osrKWqH/vArbswQXAPncOQG/Y7PwhwfkB7L2ZQoct/zc51VReJHtdosoIwksj3Ai36cwuQiXlr4b
ogxyDzIlXNiI3R5rgueaZ1N4Ebobi7t+mS/Yx17o8h/waozsJJjjsQM4K3206Tn1wB6aXsnhWNnQ
1Dg4k7LVHxTQQaNrk6FsINeKmJCsCsohsRZgeEQjex/qE59b4X3M+9bqT6E7rzId2rWij1PLSLz6
yzwfUA2+07VLvrbNOv4MOCOP/BmHzmAv0WwD+X5cGmn/KrjVzCjEjB49e5DVAlVXV485bH1EF2Ez
d16erC1qQ9CebUjz4pSu/rPOoLOLiqlc0Who9+NyN5FeNb8928kHDMMvCcDRK9riHn13gt3X0G1Z
XkY95c0LpD6W8QwWECYfxkUJHVMt8ALmCppMn9qqzfJP2Vr21aFq0KAaV3koaVx7YWYf0UW2+Hdr
xiuezH3F1ggP0HY9QRa3/UQCdMT8C7rCwItDRLo8JlWlvvW1k2WvUEDX3wsIMtmpOzCVJQVHCuFU
tKWg0dBQPf5RGt2An0o0fTWfJsgVs7TONCihq0FKEQdjw+x4nvyVRXSgUh5lSSmUJLpsWBORKeKD
y8BCLrRF86s6rktBZFy4swV8/DyU2LrVgzSAPQ2Og+f9FLAzE9TuTnUtc//EnbCnSYilzSKOXPly
KEVWZok/0rWJbUA6PzRaM3kYgX1EyNC5KPO7Ho1G7DguQwbcUesxmaADpNOxUsvw4PuT70ZqKNog
yjun+GmDLx84sTJYH8oG8I8kc8Gy+OKOwhLnbCqaMSKhFC36LSwgpYvRD5xvwdwENpa11UVslTLE
j+2DkhwX2XEW4TYJQmZ/XtcsbmSDXmi/Cnr34PsFdWNZMw8eQKc5i7Xu1iWeV57zaAh89C52MoSN
9V5V0YTZVag/L2vAg6iYATBEh6YfduDq9Dk5tHQc1nNrL8qN69rl5Sc5ohMtgpyH0qdATjhvwqob
5WeLKjGICDhRW5xXxxbNR2cJ+QwCXTSVNP8GRdiFyQCM73IosIHoLprRmQ+Oec4doPTz8cVhsqIx
U80cJPVCaXkEc9RqR0OXL/5Hn09Q4YwrKPesB1C1T2MTiU5OIpW5x4KjBeoqdidrC9wZWWhTMO3I
Av9fBDoq036hlX20K9l+E571QpVzWDMvRFrAJuo+ELrmXwYm8s/ORPjP1R7a6nVoWS3aQznMoqkO
U6+JeCpoJuQflCUdegCtksvGCD3jHr2bBw80nZHUuc9lXEH4pgWx+WBPIdhrytF5aKlN9KmaqO8/
sHqoBMSZKzQJgaJ8XL/0wqr1xxzM4fmpqKs6++PmI3QKsBxenf/uIXGmkhVpsTmueK8Bxq0dYBAE
sOT6Lht8yEeDc0b7xxrGzr+vVVepB5zUrIyJD1N9aboKpxIq8/nyaoU0L55pJTN5WDj6TR/roAyr
Uz12bnX0B11NVTwMnkAH0OL3BJUdvwKVMfgKJy8pcJFRJ/Sg1DWkXRxQltQtD6bICzopHpBHzsGg
x4LcO7jQ1KKJWv2QPpaWNf2gkkmVNtWaeNAiL6IJFG1LXMzPLoigFzi4RImKRDxbotXrPq45SKGL
/qmyunA9lJB+/l6AdcWPqaR0+DR7jf97onYPOpBl5RXIy+RQnnN3gZBA4pMy9tDU9LUi2u5i6lA3
kgrKwkFYQEUgw027CVgF+eqi9k7oHg5F6o9BAXFmUf4c5+IxnGjRp3wlYeoS5cO559rro5DV8ju4
xYU4FqRy4CSlJV6h5V6t0aLt4qNf9r8xh+qns3j8l9varXxqKkZBObpSiN6B2s0ODtYKivW7oWDj
GuPx7CzJ0JZz9SS8ym4/LHkBuvHBoU4XZZlQkDZpGM0f69n3jpDqvTQm2I/Q9cAtLJjpqh8IdHY7
xNWllzyqBmuYjlD1y9WjbDoHqzfhsIzXUldVpBpHeVEI+qkx4lWfhbFc28KGQDwaTSNJmz6LVb4A
Qtb9j7TvWo4cybL8lbF6R49LOLA23Q8QEUFGUCZTvsCYClord3z9HmTV7iTBGMZWr1lZW2Wzkg44
3K8895xxjMvrRpjOHHk+TI1HFjVC6hyTv+5u5nVe7d2ysIzPZAq69cRyMM+jUGzQ16Tm9MbwXAOh
AWIh25+RnUooYVI2hC2YvFBsTYk9Hnsdg2WeibnGb0kgtLR07ph4MV9M6WUq4uyqjHNYRzdCfyho
+z52fBsofucmLa0WZ2Ux2BBhZ4vw7Li2u8/NMrbpJ2WSWnowdjLbNbQrReCOM6uDfilo7lfcLbrH
Il5Ie1piGwgAC1LCDBP8mJE+ZWSJVh3nyMnC1qqbzOOFitNgXPKRX6UY8YPoO8YV7iySRNSXgjGz
t1jqRH7SVFa2b6HRQb0aIzDko3Ds6bOEJW/Avd202q/niorASBiQ+ykp6zpMl6qm17UsI7lfWNEA
4jiL2Uf9idIgQfeAes7ATOHrpLHKA0CkJms9MB+P5Q0x8zj55TgBhD910HsHafo8fEobTGSfrCFO
5Q1tHHeEFAU+MAAOIAR9nlQvrSQAJG7iD7GNMogH6SSX77Ve5KEfESR9HgreRx4IlksCAZ/STkG2
UVV73UVC30K5EKSETtWMPKgc2iFSAgvffG8iCD158eBiR2UEZscHq9JVdscXltg4amUxGj+h81z4
U9PpYV+D/DS57hQo3gIbPh++N2uMDmDPUvOpAGzb8gkFwtTHaSohRRJPmE2uWruIDtCRgAlG57zg
AUBZsbwqu7KbvdYRuG8qHeboRk6IF9Y5ZsxsdbhLSL8gvDg85412lvsSHHB2gFuadCBAKAcDMvqx
aY7I2S0WdqwDhAm3vPiASVkQekkEgvmVcIdoPBWCm/J+gVe2fpKhB1JLljJbBa8KTGK0bSkqjw4C
3bTFsiZ6LXrau4Bb9ZgLx9MsP8eKozdM04il+MbKWXZ20xdpSBeI+d2pEsTlu7zGiUENmzaxn1pQ
/ABrozVnQYqhD+lNkZy+AGqdkSCjJFW7Ip1s8wiOFy4CUDfnk08nDX6RCgTSqZ+6kEzcjapLCy9Z
5t4KC5WP8qgxOMd8GQlXBnnttq5nElZTfx5HpoO5dfFFEWiV9ormqrvdaEnxMJaG65u2jvt4X4is
GvdNMyw485WJhpDCjZfewlIivSZGJ22fl7oQQZQPJv6EkgSDFkM9QDJLLSX5KAHDHXapknMdQmEo
AVxB5W0FAd15qI8qhkiAKDN5RAel53sXKKr4ymRVKd4zE+tg4sudHrAhNYNm/BiJ4XZOAYKCe13K
7xw6m1AFrdIGwpGTZnV/HCAoI3YRTMQtt4u69RZaMHKwBJQtd+gB5eN1OoFvLcgKMsgAnix/t/R0
co/MZnPpuWxwaTCYbMlCzaaW+ggJEqgbIJ4qQ54iUbiFJE+h9s4g0RHOGlGn+9REhflSQDEY9MrL
YMk7aDebCToAro6hIDzM7KqdVdVB4bWsh53DeSbuLGbPTmD1s/nRVhMHcWC62AckKj0srqYKPi9z
rbrzWMXTE5cxwQMQKnbltIA5D9LxToRRkaa0wxzcJ5EPTzNE4dDAC3sQcHLYbu4TBwZ2EeoHSxRN
oPM8RCRMGlgJrweYrPSJSgYSSpOBNa/sXfG5KDvra9QidvRMpmrL1y6Yc49RLiM3mOXYnRCKkj3k
PnDGlzEfoLuhQNOuohxYJWdIITxGWkI9lyZKe6JLoCHQjFqz6yoa1VPSQyPvxtFJmfvUKVr3NkbI
VdB9AndiPUYN8jwoErfTvS1UsqLbKf+YjnkBpGReVneysMTwbVyUjj0nF7YdlLDS5ICunADpH0Y2
ECQUNA2baMoyaOMtMA0d6j/wyrgyiQdwOGt9Cy1f5IVlVcAUTujGXy1jxgs/dxEpeQ7Co8fMKWoG
vYk8f5YIpD85ST67h0qWXeEXRTOLfWTYfNOPU3dfz3lt7WHde4iZq/WcTcU0q32sbILkysmSeO/U
dTPDJsWtvM1jMvW3rhSu2tF5NObB7bpcPFdx0n/XuCM/UeCDqMWMUwgVGKPj2W8Nd5qgj8CttW86
ID1P7ajsfM/x+O6dJEbeCt1wGMV05I+kjubnYUl1tZ96JbQnE1QxMVjcJDSoUHevdnkzVvGusDVy
Ebks4JQkqaWobxx3ma/apXMqX6VpQ99XXbrQGz5qaAogbwLaN3Eb2fhxNuOEw29WK5OADR6SoC5A
MusRCLFUO5GXog+6rnSLneJVn97WcR3lAUjx7Ca0aUajA4FIZXnTD3R1W6CH5MeyY9w8cUz2mCtg
vgx9YnHb9t8T05v2fVrkvQohJmXPe+QRzL5DGFO5P7tU4ikxtkO58TKjF/vOZiMqDnORLM27jOTN
VwrRXPZFt/bAj1bSKvdzbYZ6RpyIhNaXRUbc0I3rRFyrmcCzFjV0QP3aIjMIyKuFgj/RqmIq7i3X
Is9IKJHaV22bu2HWV6Q9gpV+JPsMgMx8pzOw7K/symN7ICNNO+gXQ24JiX9FO9/CNH4GXrTFFje0
xVDeYWG67m8bjQwfOaUsm51Z8nlEecNWA3Rx7TEPIEuaW1flEC9gXB+S5OOytK0OGu5i4GQcAO72
md3T5taBlWRBxIWSj7oiVuPDdwwz9N3LarxXY9aG+Bcws03cLvNd5KTU/YlMTc5hpQrZHiziALrX
zhMtHjUy1Bkpg46Sq6mgSuYo2Bhr2HEw0LqfOAxqmnuoLiFQc1RXMi8pDP/RQM+8u2priy1XJQwR
2FOsyk2Np0TZT6fFrpp1YDxvzfwjmyloBbnOmscBSinPFV04iiGJThavlyL5PiWZUx6EHZP3eSZc
5lsTicA1RA3y4nqEHUGbUC3AdGCpIqg1mVTYQ9bF+dB0ICq+KhoJJmcy8MTZq9xiiNmiuBIfHAi8
M69B9p8FmSGJSlexEuH2MCuVFl+sIcnlV2dpUTwwUzsiMx4WNJ3HnOk0RCGG1p4uSmku8Br8D9XZ
7ZAkni/P0qjGTCbEVg9KlW3QokDu94pJEESx5r6qF3vvuPySkvH/VCBcS6q/FQg72tCalF1z0Mi6
ArBrg6NDD3/BCf/zm/5f8Y/6/s8eSf+v/8Kfv9WN6dI4GTZ//NdTXeKf/1r/zv/9b17+jX/tf9S3
z+WPfvsfvfg7+L1/rRs8D88v/hBWQzqYh/FHZx5/9GMx/Pr9eML1v/x//eF//Pj1W55M8+Off3yr
x2pYf1uc1tUff/3o6vs//6A2duo/f//9f/1wfYF//nHzXHxPpx/9q7/y47kf/vmH4v+A6aecOlwi
QMevmn/8+v/ZP2yXuQqVcInSmliHgJHLDQn+yj8oOtLgsSRKcRcKQfhRX4/rjyzyD0WoJOBxZFJI
akND5o//82gvPs5/f6z/gCjRfZ1WQ493WftZ/93nUgLrCyyPR2HAWKgtxrRP4DWtMiUBd5b9UD9U
/RiM9busKf0pGkMIbcCeHkCQsvttj/56kBcLv+wI/bkwCpvUIXhLpEGbRluVK41oaEC4Jz65OgkJ
KU8ykV6OaIukmT/2VtDYEiPqqZ/0qKxmsQeT5BlNAokeT+5eaIye3QpwU6GUQCS2eAvoqsD/s3R9
SwJ8HUS+g1+5GCFIOMIZ2LvZChhqF71Orsv7t/eCnfsIXEBNkiqbo0i+BWWlDQRqFuwFgvZ9zq7H
Uh1Arx4yUz8Xs/M+sn46FFlgLG5iNYUVE9e2XRzGZjg2LP6khLkxhfFJE0A8izpu8PbzvexR//mp
EJ9AXgFcctzeojwt7k5VEo/AwKvG0+84AfA5ZTdk1a00qEZbyJBQc3x70bOfQxJ8D1vikJMt4qHJ
1YywHavmjva7MgmBHAhrc1+IT3UHDIo77Xq5d6NLfcRLC2+RHbZrueAUn0jQQBJtYQ0S1GK4K9Qn
W6YQMx3BDaJvUe5+0u4l/fdXlwKNDGwy6kIMRsHezvWyrC5AsmUtQYryFzMYdasHP1qGFXp+4QJe
WmrTLrKHljmgBliCbkDaFachy00QddYuo5cIJ1bH8sLG4K1wZ5gtgBBeLc5LxzM1BD3BNCGBhiRs
PuWHoSyDghcXhlg2BA44py/XcTYmxZlG7qZIn4JFADGGQQrgEQ4oxB2XFBUNQECrYvSruPPHxQBs
6r57+8S+uibr8owLgWALvbvtdKgUotEoouKaULhtlDknSJWZeB+D3qRqIWOB1UvnkkLwRhrpr7f+
bdnN7iZTVCDGrGE8rguqPUshcvdGpO0d8umBCCBqa09Q4Tep8scLoze/XurVt+UQFLFhH9C+2+y5
nXFrlqDRDSL1KU5yH3zvh8Ho25lZYUwttCCuI6t6dsov2Y/YhgBfv+wdDqoqXF90ng4Q7jsO8SVT
fvZTCCVcG6xKqJ5vnwrHsUkHnIS+/zp1tTcUSagscejbHuWg5brVV5SA4McCkdiyoPQsxPWIlstS
1HsU8e4nR95keyulx5K/f/uUbJAlf30veHAOB25zubVrbmLieErgcdcvxT+X9cdqBk9+Y/YMPIZp
U3my2UdK+KC98kYx+AsoxcG45bnYstQSnlFxuHxHDSx8+8k2IpB/Phm0e108FEP4sXXJ40op4HC4
ISMcT0dTSJTZT8uHuEHo7YzHmrknyZ0nHOrH2pib2EsgywrVZM/N7CAu5cGw6oRr+p4dzTDdLUtx
Kv+uL8Ilgw48pZK7Ev5+82XRglzmChUnMP5bocKsV+5Mu8GNw66JUZCaPZUDG3dJZ4++jJn/3BqB
YIwK4vwKwF6aMFtmJjYptgZdoqtewx2U0bsaWdsI5aeurk5ogYRxn0Ctswf//nI7zXgMN/qAZuPb
X+nc0bYVZ4RIey0brE/6WxRvzzKSyMyXoAE+XE/9PnXiRzsajqlDv6Xpc45CONZ9e9HXPhHbbrsc
nknANant3GNJeI4mDjq2FNIpVe3xJgKt8uyV8IxRPAcWeu/UmnYJ6CcvLL3CRbYWRhGFIIAThcH4
zQujvGKhfoD+qViST9Ooj715WrIkdAysi3Kvpkx7dg9W/Cpcn0CYi1iws08AfCWmvNgaLW9cZWuj
AKeSaAmcajqi8uXX5a9mwSMSf9CnekwfOzr9ev/8zrjWpws7cO7wKQZzRqhCoPzrcP72yYs0KZrS
wfroqBxAB/uBdcVhALOBrptQlfoWDNR3EQiRNEhzp7o5pdbogcP/0pdY79arLyFdJB8uhe3aHj0B
ZgqaYbgc0qTxHrNM1xImVS3WyaHJo1VHp74oTm5SnnQXX9oDfm5th1Pcec442yq/N4qgJNnAy1m1
gwJZ6UWxz8UUMDEe88YEbtRBiHxE0zICpwGqvM1Vpq0LFvLc3YOqiEDHE3YO7ceXd88pm45UNT4E
2nHhXKL06LDrNC4Cbps9xZM4zEMxIXj7+79EPP5pe5AKotKF604dsYZXv31+Aqjc7EL/OGirKFxj
UkassCuLw5qLzNYl4ZPNRORf6+GqIy2kyEa2eOAkowkrLI4gNB58yNJ3AvWJATWvaCct52lKdg6R
+4oe5qrx4d9OLHafrLy+582FGPVsROdIRwl8eBi9bXZa8aSXtYvZRC1sX7kl5Hfue0yDOn38WDb9
HZn17Zg/5WN1MlF29fa+b9iz/toIJV0Gh4P/JWsI/dvG02KxgB1Aca/UTpBM6Z7b4sopvy11+dAy
/S0W+SnqDCR0lhNxrOdVk9caL3z9c6YXV99Bps8dZEPOejN+e4oMilJo6QmoIrcBCvmBhIwwACAr
vgYVLOi6IdQkRu8rUl5Kwc7kCC+W3pz3Dr2e3pQIXwdrCteQFvCXMLHHvR3di5LfsEVeQ8n5BuLb
153+2gzj0+CafZPyG4xovhP0YtXgzA3EVjCCEJsqAnv8cjNyh1UxmYFA+JUg6ey6d/MDxN9vKnym
iDrv+hLSLi7wuvngT+j/Lyo/9MLaRSb3IznuxZI9VGDGFRNy+/liMH7GRApHoZiiOB7T3s4zZFY2
LaXC8/XtvDMOBs6GIsBBCiD8/NOOQ3u6Txla++NFJ3F2ZQdLco5yE3zly51Bvz+Oqw6csmWXAByS
AkQQ7ajVH3NjXyvoc0dq8H/qrv/29i05FzUKeAR8FqGIRKf85cIsSSGnVwgTWCWyO5b6aATtZkjf
xRLiSZl9sGT2IOG/QRTmgyzYj6e73sxhLLJDStYk/mfTzrcWG74uk/XI9wtUtDOkBW8/57k8SaIO
h8vMUVzDv718TgCMkPGOkcEGebzrFiAL0Mpo6ReX5J+hrpZ6ncLi1DzNPSS41egzfen8njm+knAA
KBh1GCzL5iNB6XHJC4EwCv3LQJLyoPP0YaqiQ7Ri+0wZRBG6Z056IWY8/+64M3htgg7C1nOjN2qX
jY2gsU2TPfr4O/LcU3FduAyFJOEP3OxRpvQX4OpdE/m6uhjFnfHfKKmt4SP4peBaNm/O+37GnGSD
S9rFu3YsUL/PH6DfeSrm4mDmIxMJfInwOpsfKuQZRqePVnxpPIqdfQyQCKMSy5ULFMHLQ8DqhSbu
KrCjW8eHcp9nUxlmdG2QJCD0cBbzXrWASrm4P1n83PPYL5TyaDMdHQo4ahzvaT+GadoGTXJdEPe7
VQ3EY8yqfWPQd28vhBznvPFa7qUoFaNYyrbBn0Rxtso5wXHh8bvWnU+9lKEc2tFrZvu7nZsba3mf
5VWMBiboCmmxT2JwzojymPFbzKv4F67RGZ8gKbU5cVGnQhKy8QmZzNMZFC7IBCoI+nXGc+zyrshz
5k201d5gtc/xOIIZDbA0dyk8R1dfEmMCu0D2WoiboYpRB+r/nROO04UeMbYIsdLmw87QC6UyjhGa
pRGQewLAQ8C7DgsUxEA1t3Na3HpMf2Gcv3moCihmxvkhJuXPC7uzxmKbEBnlBgkb7MILyG0NCNDb
2bQGxzxpywOwfyeHN/cYJXyyo2lXvEPnDKAKa7qd0PvKcudd1i8nN+dQroo/aXnJ5q2JyfZpgI1w
kDvYsNBbbwQwdcTcHN5Hpd29DTByuTjfk0H5LC691dwAO/zt7R04tyRHjrwWs1Et3i459I6ac7aY
YBYolisSrFXbEoxjGd0Lk/h4okuffoX8b9+SCxv7Dqg6bMxmJKBr3IaPsYYDoupTkpCQanmIh2Tf
N8jT4+4uaq2HmEYZxh6Am3Uuaa+cKw5IDh8opUNQa9qKl0ClbqFDhwcAW0zj5Xn8UbcA7qzZMiQh
0UZFPzN9qAXgmMJCTXDcjzrxiU0f9Oe3d/+cf0FbyEEHHgXXV5ezrimbDMDeAZDXTeMGLZmO6PM+
LM6taw6aAIaCcsnba54L0iUKnpQKJGbrV9/Y1JQZyFXDsaaIv9ylvwNo6sryK4+36qcD1RuJOIgk
wPtG+sL03C/Wuu23t4n6lY65tv0qNXfRJbSX3gSZg675z1kCKjtMx36Yj5OSBwh4HhQ6JeiYIBJL
wmlo75JBHGoLaH7uHBvr/t/YDGCAlUT6wJEjbvxc7IJJHAz8KKVP2TWZkkdMSN8JFu910d1hGuqu
aly/MeVVxfIDTZcL9IGvDwDSRHSS1qahrdSWECLLZoL5PuxH3Y5+jHOwFNcyjt5Fc/L5OSeRlzaH
C2/8ujqCJR3IEFPhgoNp+8aFnTi1yRgAsHX/DOazEYCjK8weHDvDkahdyybeMcfyc8WPqAqfUnYx
9j33CAK3D06ScXRMN8bfQQlojADLQmGCYyCiPHD9cYbGwlomK2oUnLHvGjTvQBkDT41h++JSkvY6
rlhzEkyMO2ihwgltvOIS865wGtQhUI3br8GumoerP+u6+WHN0ERTHpbrqvnesswrbe4lySVG+9d1
AkYQ1Ui0jRQM0bZGVxG1LMStgaYry0Pexejq5A8peGf7xoQ9zPDbH37d1JdXjxEEhfByKLMjnF6P
4m956ZhDdRGhtkZCisqYLoDs1ft2tj2K8sT/11LbsayJ1HHSNViKZfiAC5xJcz9U0ACR8yVjdu5D
ugJVD4VgC+nM5v6CUKWUPcNS4DfGse0ewCuxm8CVBPwPvAdKIsQnfQNCVvRCM1bHQS2/ZJ19a8XR
l7ff+txddiV2GMUPCRKljV1FNaFEXKjQPErrU+VCFWdxnhKHYSCpmb6oOAa++WKN78xVQvBEUOVF
Moea5yab6+te6aVoQMifzrthwkHicch769SKKVzGaNcNKbhDPjY4vkDG+wCLvn/7tV9HEDAlaI7Y
aGnDjm4ZIGtk6XQopQ7G0Nb1PkPMmOSfZvZxgPtyzMU3PvPFGbw24jXUVoGAWEO6384xJrC6tGpT
HURJCXnz5FrV0TvQ3DTTjwQtDUvwnVHA0LnOU2c7qcerRwb157df+sy3xlsjH8ELo5W2bb2ofrL5
jOmaQLVWSHj8CFDhURRZQJsEFJWTJ036Gb21C0O/Z0wGDCa0ntGJQvC0DeardhyAVWvnQKIcwtEn
bBvpdxxgtL7CuNYllodzb4m6CHwEdtxW21LBVLuR6V09B8YpAiCLfZUk4WgDtExxkspjjZ4tbfNL
Hup1gMjWCBg4HjSNUErc3OmlalCiyMo5mNAzGjWY2jKMUuR7BGuV8giGSmLyWKUo5Pf/hpFkyHsJ
YFqEu/a2XuWqUgx9LebAThFts+I0R4M3jokvkvxC+/vc5kqY4RU7gPxs21eE/IsrTBnNAUr0fs2L
wMLNISS96sHqnNVRmMz2ATx9FyKOM1VSBrACAZaZQqKVbGsLnVtltHbVHLjiRzQpbGK+a9s2TJL6
S4pmQK2eeToFGL/YJ6X7bqbAs1Dn6e37c85oADGx2iw0Jl4FIUvbp5gLZnMQF8l+HRuZJL9JQVoV
Yapvca1wsC8VVc7utwCkYb2x6519aTdYJlpdlXjvGaFvjN4sgId+Pj5kIg6kQnOSB9DeveAJzwTb
DAh14MUwF+vgaG3s82wnfEYjfg6oWwbgPUgxhwaKHzYGubXP19o8VA4hl3EqJkQAKbskWXFuo21E
mIj5cMTYVrpinFRv5wwbjanxA/EbuCVTJbtqwPDHEbNoF+7uOQOFuiKE0xiwFa/s4oJ54aFzRhio
NgnbBGOtGbtR5H1SoiiDhsvbp+hMrR27K7G3Nlwfmv6bQNKWiUNGSXBdtdk7rTq0PzDM8Ywa7mj0
zuQIctyH2WYXPP2rTYVwm4Srx9HFaOMvKODvLmhMa7StaiCOOkr9NrX9CtNVRgxHO14hQHOIvtff
fdNfSzrCWUXpBBLGl6dXzjGw460hAWARIF0rO2gh6aNbY+wBPYbGgXIEcOFBq6MSkLtLUJlfdOYv
gkcsD2uItHkF7cD3vFwepLAksWeUByzS+jPLPre3rjt0Xgtn7Dd2+RNjNl9dx7l3HAyeWB8jkn8X
mNJQvGAoUcpjWuiPbIouuOFfycqr50Lo4QJbCcTbtnzRW3Y+w44Aw8Pc70lhvbPGvRmHAwYbiS8s
jPtoNpiApo2NScIa0gh+xbK7StmO9zEp9m7xAdo3J2dOHphLvikSlcAuDzeZ4ocULbyIwNMtLp+8
PhfXPFv2SaQw9hqH8JeX+jevLg822SUQBl3rMJRuaTjHOBNzMQC0gGE94JiBGikxeNXPO02KAGOl
l2zT+fXUWn1bw6ltGjaIzjaEdJhlGsRNC/aXdHmuk3drt3xtkoKb7YpP+rYqnooUYzeOG86ADnQ9
pix0/GTbzofCphcinNf103UTgDJFdIN2JtmKfcSp6dWosQk5eWq9hLg7lpUnPP0RWPaCzfshHncQ
jL62I35TzaFux5ACY+lfuHCvwsz1OTga+EjOAWncGm5rkmYYIjTPm5SeKJhLm768gUrPVxjTEGM4
wWJPR2gEf+5H5/3UA2lTkKAtr95+DLZGs9sDDgwDATmVAJpje+/5ME4zlSuWkxdHB2qHbZ2dpNk1
JK48RuP3I/S4Mex9PcRNWDbWQ2PDb6MQH2HOadDo0yABGRsS2Mp9nJD1a2I/zrG5ec6W6H0n0UaZ
nAuRzS+5js1Dr9gH+Fhs32v0idRl01gp9g51hGOMM+RhXPV9ItKPXd+j1JpXmMXhaPihSevb6Iyn
65S7FBj/RUw/WIAFaOfEm/KLxA+7evxaYEI4KCwVdktUQGPLuncnOE9U1d/e79edF0AFHIrKBC4F
oJ3bwkDMG3BLFGgICqf0y9b5rGho0eZGDpBkHPLPdcWuGozOurr005Q8deIidme1pS93TxHAd1fo
AMoTSDBe2lqDsRWpametz1nvGbQOTQlRtBEqe/P8tS/AgJCfZn7SVXpE6yMfLqllvPaqsKQrXB3m
lKIKvY0Q7YlZvOToEKZGvHOAtluqk4zm23z+6JAi7GvEqjoQ2SVOndduFevi8iNAo+th3/i4IVG9
IBNeHNPJGDxCJzKxTlBUH2SMRLIMuLkIQV33crvXKygLJVgOKoNtmwvKFO1UiQwNvoR9G5g+OS15
EFF1n5j6c0P8epnvZikOxqbJhaP22voqhjVtiYo/Q/1iU4ISWlZTWmCmrkX+Fi1pOIwLOBnldTMN
XgpY2t8+2dhdvCZON3yM3LrwKG4wxKzQcWFx9H2AqxSk9+s2b/3CBkgMOGlMn15lSf7AZzjtYfiO
3Pv5wkOc3W+EwjAMCidre7ZBZTzOTumaoNEt1NVV2EbFyQzuo7yJkjHs8+GqPsomf3x73fXkbD8z
fCqwOOA6dwGe3Vwpi1qSY/o0GDsYbXQxMQ4bluoZyIPd2yudvTyAvgDviNQK662H/LfyhNFRW5C1
bT1HwK6qHnAT5TZfK3GHmTUAW70URJJOnXzG1//89tpnThSxXQT6q7AwItTN0hjXHPSw4N7GEtSk
HC37AVEM/Qk1FqTp9uHt1V7lU2u85SJ4AMgJjnprJSzJXAsDXyjiAky1Tj+0qJCX/Xh0dXRaO4eI
JG/GS5i2czYC5hEtBBzh14kjrzIQEC+wEVlUo9VLv1UWe3YKD2b9QxPRoG922dx/SnRxsLUVQNQw
HGag3zTUyawHRvs7zLAs/kjcv3+d0fa1UUrGzlO6LVrkVl+NIp8BV0A/Y56Hu3lmh6K9lQjXx/FS
Fezc5gPEAd9qo1aBoPzlKUsmbjBAiradqucrAI2QFdw0EaiqXesAbJSXk+SqBczm7U9+xjsipUPG
g34FEPPoILxcVuM0E2LhhNkiuwanyJVVY4jW6MxL5Tpr4nzUWQTFomEl32jvyZCjfZBeuMznrhgA
M4jOEBOtN23z8iVagm0Egqdg6JJ3sox/dPEXapKH0mSYZt2RKgnzzJ68wWbfLmzAmX1H0VHCeqFx
wF+VW02GulCfZTj0ae7PU7zjWu81hq56dRu7/ICZ3a95EX1cofVRWXyp2+GHJgOIFlx8o+WUQNss
nuXJ1vfrNNCFp3tVOFsxB6glAS1BXY7c9OXnAZ+YWioXZxB4s0PXePOU/wCZkvEMACJaNddlannM
ttDiqwzANKBmefsJzlgggEU4cnL09gCB3Hhw0jEw/9SgU+xLclsq5/uco52/7ODWwxxD5G+vdsaq
I1BAXQUoUxDGbGO1doq04LCwQSzs91IOV0Wub8Gq+4Vl9FLVjGHrNh4E3SrUjlbzikGFzclPgKee
wSeBM0fvG56cVlxnzNLrpkTfBlK7sEkBKEv8pHsPlKeTXwrKzh08jN+5sOuYNXxFvJs1aV32MVLZ
vhWHBFV13Yn9UuCUmTbIe3071DuOtsbbO3xmVQYEPSqFKF4Bz7q5adpxUsdqMD+my/5OUtAMvONW
vHPj+ajZ52jMQXTlXsgezl3vX6N1aKLgn1eHyIIijIEGnQ6SLL4ZaXSKE+vJmuabrrwe6FVEH+0C
0MoqrS6Y8LNvi2kBVLphv11nUyG0qxnkXQl6SVwbfxk/6eZ6qWigY3FowPKTYGji3wtBUe3GNA7m
OBDubwOGSIx8AdcjTnHhWflyhZnzp2mcQgoF6hwMKh/HxfIxy3D19qc940gZ6kgAmeFAw4lsrupM
u4E3VQ1TPmfXCefXHMX0ZnHegTvCc0FbZIHp7e0lz39ZAC6cdZYGBY5N64baZZl2ejJBDsrZiMR7
rPeUVtzngB52Awb3QLjG0+85Tx7eXvrs2/628uZtNSel1diwjBkS0Gz56KBDB3mdvpB7bYhXR5dA
JmcsIaq9OEWYEUWHd2svdKzKyJ7R4pZQ1uDTCMb1fieXbpfZ8BT8Qlx9xhKipu8ARABQBSCTm3ua
GtDeEbUiWqT0aw3EHjCd2rqP+nH/9kb+Oo4bQ4gyIMRQbKiTOKgsv/QxqU6gXI9pomAg6Z4kZvEx
67aEIstAVJTOAenMdUTZOj6nT1Jp37bYdSsh45B004GOzU/dLJ5saifMTeME9fK3m2QISoEYBNoN
uRXyq42pniSFcoTBZmSMXyMg3gN9vgenAOTQOXjrLvUVzp7qFUmEthxQxGprJKdsSYtihRPFWbxL
ZXlaSPUlm6svtDtpG43ZZNcvHxaNpOrtb3HuUKPbDGeAVIoBKPu/OTuz5baRbU0/ESIwD7cASIq0
LNmyPOkGUS5XYZ5nPP35Urv7bBFEC111UY6KcISTADJXruEfrj+Faue1VUYxKadlvLahJ8JGvABm
MOsDrjhHvFF2eoZbIdLg/QLF1GmPrC28hsXWx8CBeaoNo6vOQGIqdAmZw84vE6qPeb3c5ZA1//lz
mtDOoWoqtHrXfYGwxn7WALTia2HpIk2DLnn1mGmyX6iBZ/fTg8UHfn/JzY8qgEp0gUz9toXV1F0T
1Abnt0tBRafQEemzSD3NmOm7ErbulEC1sxo2sr2z9NYrBpwF7pc+O4XO6qsuSD6GSNgihbSkJ7MD
p2qI8Rg6fTrOfsmPpY7cwNiZaGwFEGYo8OWQFaDZuI6PVTtYScyiQxVfROOXdAeZSM3/FyNWtg+l
A9TTV9Liuu8xIefTZxpLjSXYZhBVBcIWIb0WtQ12ov7mq2QhKn4okiAOrw9I1iCYOc0cEAEVwM3k
rurHD6I0nOXO4+Xz9cIfs7aXl26VSSpV4P+uu4qRYZXLSyZRJWjJfVb+lMzOnWXb1ZLHWefY5EBL
iw8zdN/8UfAP39+6W1EBdAD9BxLWW/ZZl2hyYss0qOshv3eS8dB2zn2alPdR/6QuDBaYtL6/4vZh
AfwhmGYbsIRhSINl6LldhxlWZ6XEJykN0aRoHrMxPEeWdoahf2iD4kWr/lW6SPMavICoA4hK1x95
SVtVsoaGriG+y01yLCPzhNHJKT3ndoav6ugmHyGa7tRatzQKsY2Z1tACged00yjWpGzoowIEWaWp
CNpTjaLMtRwCrfC1+qMUSEzWe/Wjkat/Gkwrwqg/I0fji8nF3BeN287BCSerj+MU+TbyjC7FS+NV
SGi6mhIc9X6Pibu1L+Al0VhlW8B5Wb2nCK1cNYN45FvWcsJT4GQsuT8s4yluik+G5QvNtvf3xeaK
TA0FrtoSY/DrLxOCZnccoWgn9+FRWYJDAZu+IxNARE9n8SLeoy1sZV10zB0+DMN2LozrFVttaoPI
bImdMC/1Rn5Q2ty3ZsTNYuUu2N0Emw+IIIsM6gsU4XpGZOvaMo44x9MNMC495jBOU9wPWf1onIwi
PYRmvZPnbT4fJ4y1GI3B37l+vqZb0E/NeL7G+dggJKrmqJYizlAsj9myB5Lcip4klOibCNWbG4g+
3eQEKhAbJorgLyrduSGOJeYfbasCxXmUc+toKHsX79aiYnOKQTcDpPXtEGCznIR9wxc0oKWr4VPU
xD5SZK6CPl5ZOG7eqJ8laEjvb9XNZWnf8RUZexDErl+sETB2bCOWzef4ENfpZwnISzTOJ8GSL9Ls
BWIJmqU7oXrzogDKRihh1sKQb3XtLnMSGqnCsnGvelV7SMJf2fJFUWEMwlKHvMjUY8gsNzAbr5v+
RVqFrziZHM0T6vvVMxd1kSaFzEVc/TkuxnHU0UJuHJrGYCfT0UNkawf5v/WSHUAhjOoZ7d7Mm6s8
09VOD3haQLeNRK6R3NHc+VjL2iWXvk6p5U7Gv0rP6Q3JVEXsK3OdPQLfgAcdAstU5u6cqFBcQBkj
z3kvo0e2yP05ybIXxf4rX7J/PkMmU36ztDjOb2YBad520jzwhhf4QOnsthzVeT5FRFqEQPna5kFH
J4c8SAvPqRQeEqh372/sWwCSyNZJ1kENwv65EYyyjUHF/1Tj8eWFZbSLkFSk3LZeUsGwILNtvnZL
+EnaZV9vpgV0xAX9SEhVrZPKWW86aGIgQ0vrIS171E2mb+jwfa+b+gwg41IACXZKtKgJn993HltE
+nWZ6oCpZ5qobSGDKoXEYAmBfszBl2IuPgl2kUj9Qjn4qlTfmec+JpEXaL8nhFo5nr/nuIWP0Ozs
gY0rgkgtsFevPbR1djK3kZEG3QQU2mAs0DIpwTWrCIO72sm8mBl9Ve9hsDZyeZYkJRLDLqiT4ie9
2XWyo9Y12BUSbPKNKQ3unb5wu4cE28+dlyyum9VLphsJhUSMgOQboYUs7B0nb+jUyRZU0SCj+F9c
vZXcBcmTUKpO6lT7JuIGWZ/svNdbGCN5l2yCExGDIJp2q6s+diTIWZXCU+rIZ+fGBeiZO3WXsZL/
mib72Zl/l3F4zuzoCbTU526oUFP89f4L2HzTNEEEKkponKzOt2MmykKXC/C1Ev1AUMfJPpZD+qBL
2t/vL7S5i8TQFF0NnbtxdU902GNIk0kMK/VgcCUasvLgZK4yp37bJbRYrMHVTACE7y+7DtgCBiHS
G/5k7nNzK2aNomJ6pQ7Ihcgn0d0ITHAv2XDQrdSrlOQ0I9wkk2K9v+zNtfifdS2m8hayTjciRbls
9LaeyKhFdPEhFHz5OPLCGhHRGiCUibxO/SydWmD9MSTpqDX2Ntc6eogfgGcbGwzoJtfzanM18ggv
ctAG38yBc5eooyLUJMVeilqUkTyb56JOXaUGoZUS0ZXUtTMsnpad97D+6q+/gl8AepMNdtNqa2JZ
xRgJ0YzaHA8SKOGMK6KR8SNsx7NSG8eazsvOq18f6dc1IcbYJqUUFdXqyUcNleOysQeMh+KLwKzO
hqek4QcGO14m39nJV76Layn/NAH7z7oObSyOkQyX4zpoLXPD1FDljU8IWWhLdFg6KkZNca0geBBi
fjYiVNRKp/efd32CX5eFecUmN2mivYo/vYmVY1CHhQVi01cb4yLkDPuifezaX1Gv7o01xBO8DZZi
KRoRMDtZ6bbFoiZxqdXZjOqLmvuOErhJX52QXXgWlNNS/V2O8oc8RbVJbx61sb1P693e7dbHfSX+
K+xtIsnqJUtd2jTaPI5+8TtMxzuxMBYUIHPlZ7X/olaI7Jf6Ry369v5LvonVr49OixKQi0ZOv3b9
Y5vqMQq8oL1TpLkx7xyzmslZdi93P5fEOTEu8GQEHA0G2mYzHGiVetQHO6d6K5pRGf7vr1hF61S1
EatV2/GVVP/KZqiXU5mO57JM/BCMhBDtE9C5nafffOu0J0gFybVvgncK57vSpmb0RfRMAaIK3bBm
0sHddMcyTz8w43IjaTrJWbGz6TYeWWNiSWePKcRtb0TGOGlMDUCbhjy5TYcyZuy5cqHdOeazkUQu
ictOL0i8xNUuZ0WB4wLCBYhtlXwsVpuSEUajn82Aqhb949hTU0mHxXIOWH/shKvN1VAYMhWW1J11
AY5UuCYFFVMHIYo4jQic6Wh2FPe1/K1y9sirmy8TNCh6ZgRGWmzXIaqP1SoKQ0Jjr/ZnUcJgXXeY
rNgDFYD8J3KnQf3Dzv6pGiOHh3SOxN0mOso0nK6XVUqbGV4tcQuA0E0V49yWCh+u3zkdN9n66zqa
aDwLCOSr8u3btDGRFKw5ZXPw9TQ8vtIyUNCprfiCuy6FCVAto/MaSeKRpZ3PuPlmkWnSGeJv8IwC
ZP3LCmOk1+Af9C9CICor83s4azkPm9rwCOI9Qc2N25UJBrc8wh7079ZzV+FzMQD+G33BeoeXjAz9
s2X2Z3hNAjvr/KusQkiiUeej1ge3adWOzslmy6BJR7/ThoNRlrh2aHd1XH5KpvtOP6H/fhKinjE3
PUL1JFiIUJZ3RW3t1OGbT/7md6yugcmO4pRe4H9YE0XxQ5u+RUp4TLpvU+GPye7YV9uKCa9jBQOp
h5s+YFI0JOomp9RIpg+iDzgAHBBQ7tSTFONTKUVeF+WnRAdXiixV0GRfU9TDd8Lwxv0LnJu5s5A5
uEWODdUYGnBFBr9L4lNhDIfANryoMA9qKeH1VLhBIh1ismuEi2uISEjIv/8LtnY5NBWbbiiYCsrB
64NMSgtvZiCds2CJhNKIAAfFd+vJyvcYydiMHL7AEv2fLyqg9MBxRENtHT3sKtTrYukHX1M6TxSE
ERWDfZo1Vs8BD39Mx2Unp7oZEYtIgkA2GCkDdUoyyesHXdS6lZOBW4fx5Ke5pBZr7upEdaV4dIPh
eWq+0M738PqyMuuMBqArm9MJTYhDhHF72Hy0m8WHpLSz6286Ia8/C4Yq2TQwWPBj1z/LznNwkbEx
+EUPscA+1+pjn3zQB2wX8TyYqGjkF8FoFJpI73+ErQOn/XflNR9aLhMlM2OSWzE1FST3OvwriH9F
6ktIg09qduuXjZSDD8Do22FGb9zcwlGhxMi+TNQvsX6njR+E7liP/0Q9opIfPQXzd7Re3D7fo09u
3cf0mnQhl2QKttD1K9azMB4bLI78qAfBjaSWAHnEpFS4Bz4paXB8/71uLmfqKDRxokWddL1c0CeT
Ok7dQEPR8DQJRwhk1xz1s1FkbtXv9cM3V4Pya4DvJJVfY5fTEAeFHilPP0+ik9ShR2aoF/SnQPOS
fCjO0/sPtxUuxF4FQyv+WIcLXN9Kdc7ZNMXA9BnirZhlzN1PCAOuBG8iNFAXrPb675unBPC/CFME
SeLG9TtN+raRjFEZwHodQ+05QPgk+u1EBmWudOBWQmHvJOunqXV2pkWbCYjB/A6yDbTqm3lDHzgN
CnScz1Gm767od0mAHhzdhiUJ7rWXqW18vdO92t4TEdg4nqTl9MsAdSJ6La9gSeQ3Oh4oKAGGauGm
hnSQEIZtZfy+Zox2W/0iGADvf9yNvcQ3pQlOSSAktsWV+abutHGrtNUamq2h1F4Pc0htkkPU3aeS
6Qf63t23sZVAJXPzgi8DtLoOyEWoT21XGL1fSAzhIoDhIr1ITE/oZGknhmVer2Q7j7i5KLo2FFzo
qpCkXz+i1af57ID28j9aVndQY5olKBuFlPLNhDKhVB9/v/9OtzYQI7HXWQYDOToJ1ys21rBMZDYD
mKLzYP4SGNyIq0SLSsS4nhP5ubfGE2ivf7MsYC/GKAD/b4JtEOqDNoWcGHkgAjEFF6CGYMzup+S7
lH1gWOWK0aNl/uPePjcaeo8MkBQbrtCNvqmT2BgP2kQkRV18oZvdBL46DifaB7h13dsO9ok/u6E+
deke+n8rTlB3CNl7bnn5JvaiHG0vhcznFco1Ipkd8KdXte+OlB9g2MNNm6g0nxNQhKiT/vPAr9NI
oR1qqYC91khNqdMmtdFxds2b9KBoxYUb9gNiyoMKRCbdE+nZ3Fh0X/ElR6uRvvPqWrPx5k0wAqQ+
gVFchY5vh0CoYUQpy2OS/oZpocTzaRl3+c1ix66qaTGxt8SNYwi+8fWONmashOH4wsYvJQyQcNtY
hJNGfAHa4DKzF3reQghQBCkLFbd/sbPB4IKDAnzF86/uAnoWkyk1DTtbMzxx48UjiC8SeCP6DsYE
yT0DxcjwAFlyp42w1TLS3y4tYvabAKkWJi8cSCqOWIizNZ3n2D+FB62B0dXS1ZdJPpug7Ozy2JPh
aP0HHc7ezuOLz3rz9tFg5E4irkBLu/4Ns9PXtY5jo4+/tGsiEVBKeHbFRx0RbT2OwfX4UX4RCBMz
MS9mbX/ty+Bsl3uD2q1IKoS0Uf2gFU+n8vp3KPCxBvzsenxUh8+lNRxt6sZpvsMNzBPyzXGN6YRU
7T3+RhIJzp1OAPR6unbrAnnStDQrnK5HClC9yF4s9/B+/y7bwseP0UOLhMygOy/p753XLrK21Wtn
q9P8N4RwAa2P68cF2pSCU+t7P+mNu06DyQCBtDa/hKF5F8dux57/Izc7b2qzu1ze6whvHfar5Vc7
T+uwa01MbHXm1LjIFeBoeB0OEDy5OTrj49xzifWtW4Na23nwjf3GymKSJPrDUMGvHzytHKsaWxpm
McCDqoDsyUWJy21RH4QoWpyi0ypJR0Brh7h6Hr/k0mdp2WOFi820fvti1kMzHBYJu/76R2BoGS9N
EvT+lPxh239HGabkOQ2J3egi3uPNQqqQSKcLwxBx9Z7teMS7UZp6X+IzC3H4IMBLHoEm1YpccagM
jtnOG97aWgrsJRXsMqdpjcqWikYmI0kGHx/sgzEZWJnyaKp+N8z28/hj8qwmcgvdHZPkjvzty87y
GycKyRWNOpyaxbkx5rFTtH2zjIOcSvi5NY/h7DyVZQvDuUacCn1ou+F/JG32RnN38Y0oAsCFbAGC
A2X5up5oEFbL0oHF6yH6gak1rqLJzykuPlu18yRELLq0OAxL4MpS8Slwug957twrDZ7qi0K72sDT
ovsQOXrjaf0Ton174eY2JaYHB8kEMoKo6G72Qx3q49AErY9nrmXrnoVeadpGpwC/hD6K3EU3vgxd
8RIEkF1M+wtWRvzdn1W2PHSh9E2EX0YsO0XJ7SYlbRZiS4yI4PatrwAZqnc+aSpeieXPniAwRuMR
RaIwf1Gt9JLk6V4M2FwQ7Cg4FdGUXFMkxpk96ihTK+QPYuWn9WXAEVQgG43i84DTPNYjJB/+4oK1
d5kBo4AlBsKDm8R3fQiUgvtxZ9fehiVROvz3J62vH8bZcTCOrV+1OixdE8/DntoX+YHawFcQudC2
PlP6P4UYTZg/kghFEEANmZnf7fyS2/MDaFg0w7kDGNndAArTRanMTmkQwzDcBPnqtuq9pOBXtGiu
xEj6lNW5DeIDQfS4s/ZtKibW1sC4imKG/67jYlcsptR1auNnWJ3Kn/rhHkUCxT42sUJugLhadF/E
f0nOHk389tiiQE0vh8QTmvpNAy8E/a1nS9f4jpO4FnKkTUl3rOH5h8daOAaFlHLj552nvd2GrMq4
juuIscONtxoYMFNp9bzx7fg/3mpdDtIVWPioHVPtzggW3CLx4mEX/F/SwYigg+a0nj0QzmuICGF0
0Lq962kDG0B7QNDYAW6BulxDIHUZB0wtCBtfIvmsc5rJ0fhqmzQN4UUUPiZhXaxrlend65TG+rnz
cm4PBAUMaCpo1oSpm7n8jJHwrOLt7FvAuvC8PraXBJmS8kX8lBzZC4w3kZwx3IBOvsiTBLRLKnZ1
0kQFfX2DGsBcsZ8jMJGcG6tEyUmbbmxrrfETmbFq+9xkfyB4zYC1djshCh66HSHrS5IedOcnu+f9
13Abr1mdiCikIggQa2STKvdZUKV240cmwDIam6iJTs0DdrJuDFTi/cVecQc3z4oMOBcYkC7gRtfH
L5PTsJrjuGXrN698jFJnEgV6zQ7nU4drlqNcpI9NSFujQU07u1Os7B4d9b1geJseGZATBUiBphwz
ztXvsA2sS8sZ/uFLlC6fJHi2JZIKjQWwGcVO4TQkUAQO/CiRwuBhfhgC6TBkDLN6/++dlyJysdVL
4VfQPxKIVdxuVhsAW9g8DdKw9jU62kCR3fZBASaaZ9/s8C+rSt2yrt2MarE6hz0i+r2r4oy9Fxlv
kypeyZtfIWLJm1JtxA85lLDY9tv+fsZuOG9ehvmJnfmlQVK3+NzYQD0lw5f0xM+H/+NfemVf+taY
ciM+CuobAA7sVlCkEIf1zepzESjLoFgVFOvGEy0fPcKZizFaHhueiqYzCd8xUL++/+o3V8WeHRll
wNE3dNx8DpOi7IzKj+JTNqG0w8cXImDC0aeB4CghWduYO9P8jaKYdguNLRYUc6w1LMmuBgl8ArHP
tn5gUv8rTv04ujjD7MZNhfDY77m6S5enFNOxXrF2zvvWEQQNRiuC+wgm8ro84f4xQkmruH1tEGDU
JdOzob+IK0DUg3PL9K7C5iR7GRnEzyZyr0LJnKLt/Ve/+RbY64D+iMK3N8AIaDzWkqx5BdKIIV43
eAW3MLwTT6gHC5CYuCDFIA8deb9CIzNp9hrlr93E9eGDX8MgSedGuhGISpysMJ0pbvxS0bHwulQA
WAAyF5+q5NGCXW8Gd9b4Z5lKLjhN1Gi/pWnr5fND92JK3qhZbh0/V9kE8GXvS21c3qTSwt8D1C9B
alVHTnqeSTYUat9hMNEuL+ppsRXGnC+krQ0KaDvfY+MiEAmiIASSp3AVXZ9ARujSiFVx7Y9D/Zg6
C+MJGWhx1li/1Fn/c1kMzBz/c0eLHCHnJmrVgnJjOkipdZ+XM0lVQNdkVPZ+2kbC+Epu5h1SWlBV
XP+0wu4qOZ/U2m+05TSOuElyRkXjW4ppmJahq3eQcAZ3NPe45Dc6ZpCRxBAU7TDgscKE7npppa+t
ZVKXms5+5y7PSQmBr+ImoEs7I+cmCs9JF7JyiefQ0RCbNWnR14vCc1E97Xyijfcg2rQiTwDsQP17
/WMmZwZpWZuVP4fTYcy+LO3kZop6sfX5oQ/p7YE+iuvi3jT2CKM3PCneg5g4oM8sVBNuaEdNOWMJ
1RGfVSvz4SOjCHnJcEKKMMAAaiBMU2WMabEY8QV4h0a3Z5XgaqYnzUwPJkmmhVZ1/0sKTT/Phg9N
Pbp0j/aCysa9TkQRvChSSqGLfv2GSG9bFaJc5TuQXZhxuVo7ulEIIsD+1PXSYdZxvpFKX44fBrM5
zzOE+ZhGKB6hCROjWdf2OqAbWebVLxJX0JuLzYwndMFnmysGRq9D7wfLEju7FM6LSfXTQaMSAU+8
K471bL60JJ9K+W/2MSQg8ILguSi71/u4kZNcC2Ju9675sVSfpc5PhxehgdcSSaah88ROFl9NQHFr
KcMahzwooo2h7CUaW9+IrhQSJ+xjLExXR0oegzxN5Kj2Oz3l1nW+NiS9SVY8lP0jHjRneYq/i18y
D4bXxy8CR2MHxauVgeBchrv98Y3MB8osdzGBFvLO2khiNuIxWsqUM45AcBd7uQ2LJVMD5iAnhOGQ
/UZO1/x7MJ3YrXCm2anSNuI8LXKqM0IvZci6m9WTfitjxqkWCsKDrjMSNtwaqgdStwc91fxolye1
dflysSBPR1tYhwApapI3u7LVTVNaNK16NfRyrD+ssPUEZHfEKKpqTM+uMjQW7seoPNpKfeZC9Zpm
h6y8ATCBg04LAKQwpus3sXXIlwYNUqf0K9lkAHGK+sSv3XkhlAK/a83nBoYNQwEvNUnL9P4gAMRC
4yFIMJ2Mf1d5f1aCbu+22Tix/CzBOMHV5FZrt2W2CfE05MQW3bmzvtJtvCCwj88Jt6FDd48uRVfF
/tR/HXT1lfbEPMfdD7pbX0ngbtiUAkFww5hvUIqZpLSpfExQPa3rPMnKT+1pbtK7Uu8OVf9UAbUp
cPVKsZSKmbXveZBv1en8BMaTbBY8zrTVRlGXciLZzypfVwe3KfI7kaktmNRONeJQcMzMWKIulY5x
0z8Iu+UKIsP7195GvKDNCQuTPF3ME8Tfv9mrTkm7syriypdLgUTpX33pJ6n11HkP47ZxFK+WWiUa
WjlYgZWxlNN/b8LwowDcCPljZwwPRUhAXL7/02fDw4HJJ8cASCE9setnS9XemqFulr5ogwkaqKpI
R1TEMdfbOW23b1GsJOI/1GEBtLleKR50OR8so3y1qQCcKeZ/sL09Kdk7QJsrvaquU8xBOVlvGalK
07LrS78giESqepkXcP905/Vxr3mxMeXhqUQHifkWollrk85Mr/SsLebSH9HWJB9rp/BkG9mlAo4W
cGmIgS6zfLe0JPf9L7e79GpbmlOM5Ew/ln7bNq8M3qWk+d6Aj5P/MCbdbbXMLRXHCwkZO0uLbXhd
s/DUMFqELxnuW8bqDdeVkShDXZU4jtftsZtpV1m1m0/AmT9YiXNQ7IexO6XN8GBghi5wTXac3+U5
3UacJHeur40QwTxTwLa5w4Cor50cZAl804hBqw9Yo5vQle7yeyk+9aiSi4pSryQ/M5BVEfCqGuPq
3XGQaNasXwfNZIFUg07Acbre2mmZdXbQBxyi6YtD87qeObHcIEn6rMcZUFiGQ9ATK6LV2O+pt2zt
dvyvxFUqtuEalGNEelnlaFL7TcoJ1kmJqVPpJroyB2znu4vvun5QUOskTgIszzh/9aBp5IwqaEz0
rCmX2fVSexF8phbjb7oyIpEMUHxuFKKV7SlURFOyAya4eVxVAw9IHSYYMJSnqzAycwVAqgKKkw7h
IeIli8YBI3yFAuD9p73piomVEADAHgOWvLZu0ZmZ1ZdaYhZ+a8gnrEk+6SHePuoeROGmBcQyQi0F
VIiCztC6HSJPDOumnGWmiVllVJxj0/YylKsG2bkXoJga7TAt2cM83haWYl36QKh84ip+c7ePbVhF
dWsVfi7pF/NQVi0T4t6LTekQkXpLtN1VHH3qLPGQYbqMUf+BDP4QqT1O3HvT8pt7T/wYWPPIcYK/
RJ/nemNJETQyU5IKvwg/ObDECoJ1WKAi7ub55/+PFGvr275db3XtDTmFSugEPHz7hAKma3M8QUz4
dTCf5JSn5qhabec6+eG1rhWDsSg+OOlBK3e22W2SxbPT/gYdAX+AXbC682utLBFcJY4bie4KM5ai
YHWtSz4r81LiX5bdWXN2t2RQQ6pB+TQP0YdMRi+/TPbER7cOl0FMpxHLvmdnXH+GJmkK2lHcnAkV
a1vEB2FjG3HWh1LfeeydpdZtf7Avs46KbsnWxqWjTbyeAZTodSe7+cCNW5wt3jBobR6J/vbNuL4u
EHdK2qakd4A+XI4ZDBurK4o/5BlBBL34Eqf1E4EFK1vtW2Z1thf8SOf5Rw66f4kkzzKjnf7/zQUq
fhGurHQKBDrJXt0YkRI4xlJwZcmS4QloUt8nP+fe+r2UWKtj8fR+KNveY0w9RKdT6Iys1uujtkj6
IeGSUDnmfXyoOhSScWhD0+BQc3GMJV1u9p7jfCn68DCY6AvtwUdvL2qeGgEuujcg/Ug3V9dHDAHH
DEzSBkl6EUyroDm20+KKKG4jNGSiphTkhRsa98aEvILyZect3LSvkHFj+Ao1Cc3fWw/TNo1LA5vK
Egxyf65QIplaK3CXMgGEFzzowWPPEKwJND+Mlm/vr33b5gVXiYQNWlUszjhUnIc3RYTKGEUqhyD3
2+ZPXGNoXZLZg5aYw/GoSsMxEVwhuT9mkJQEQ4pmDND7g6AyFkMPGoxpEAeR7tfdUL/koemW41/v
/8ZbLObrb0TzDvi02JirGUhKg3oqMATwRYtTSInLDkxD8CRSSyde0j1h5ip4u7qRYnmzFxK29gda
5ojuCfirOB/X7yhbytpuO97RFH/FGsoVTU5h/ZYs/TGF3aAivof6+CkMopNsf5aa/Pj+GxDH4Cq/
4QUwBCKLpFIhYmjXP6CL0jmtDIsfoNUeM8nPOtaJGvZN7y+z+aBv11m9aHWOQ7kT69BjqJYRpSZI
NSPjhTGgaZh6rYNHduw6GUFetBuUvft281OL1gcjUBNf6jUJUQPxEEWVzpyF8V59KLNDrx07dP46
m3SOZnKU/x7NxTXzPSfhjcDPpAuKNERSXvMahVh3hj4YeOpR1ypHeYzustTwO/KQokl3ep8bWQXz
dfSVhYImU4XVmUN9ejYJScT1WH4ULfuQzgkVGsed6552RlzsrPh6Wa93kE03SUDf0ABSV192CZbZ
imqsdNS69BAWpuuaetaAMA3aignQV5XWqpgz6wqexWFA4yS+CEg5qGcx4o91hMb1nXptI8XkPfz3
R62i/6JHJQUQ2y2gi9ROvdfOzxFHesIX5hV2iny9U+8selufcpjerrp6+1pa5cYiXkUpF65hAzii
HF++K/mPNJhdOLBuslSu3e1oDW+vSyaJRg8doxt0T1qkCrbASA7U8kuhGHcmJaigC+gjprAMJgL9
22BHcF72MCWbMR6+C5KLNP9BdKzes9novRlKrLwwQw95wQUW2RgiBOTSjgKrmCDejZ1nzaj1yBQT
jeJ1ydmEUvVaNsEDHiL9zgD60MYDAqx0xRlcvB98brzQyYY4+f/9lavvoupdkuqaJEwP/2CqV8p3
6qTSJUBPLQYHwRApMFS/O6tz6eapzMzzmxdOETJDwSGwJAFenaS/y/yD2LOCp7wkO9nRVsLGT9RR
q6BHzIxYHOw3l2U1Q3vsjbjwK2HjxstcQMvaqfrRxARUlNMxSJU+y3wBFBJeLwLBNE+cLI2Tx4Co
iKWduvP/8dqEtCU9BubFq9eW6znOdnZa+PZXDLZPusnYAujlSEYJkkr8QHG0ZW04YuYlB7Wfwf9b
ZK5rMzrRWHQFRy+sTa8xHmoj/dnZNCtHOTio3c7JE7/kOgZZmD+x+zH8EW2BVQySK622UlOLSTXu
aS/7ul4ede237uxRc27jKwshcg3dSRFK7avPVEvFNOECG/tWJiPL2/syjntRgi5mw9Bg8cbA2tm8
GztDSNMzPqLVwtOtyZdGYto9kxJMfMz8YwxsL1ZNf4jqU1jPsRtYwbek0h/suP+SNsVnh3ZIV4x3
ch150vNcKPj+7NH5NkK+aPxhcUNTBJWZNYlELdpoitKcn2QxzJvlQ1pFp3mpvtmD/jmbpDtTTu+y
CLkmhHYU1W2V5o8gCr+EqvxnqLrBTIvO3su1Nz4N7QTUObj2wBmtJ7U1kjvlqI0xfN3YjbAL7OXc
U6anru58Iz/o0t6Cm19GYFwpYvk8YM+vz2w/WFOfDEnsE1xg/C1ubuOwSd8Pyy8zAU2UBLQ4otMA
zqmzjIMu2qOmMfwGQU7jI9SOSvjRGoe9XOs2p0N50EABnkmfkG9dBeWeUkJSDSlCNqO6yK3+PVHk
P4f6excWhzLpnuO6Psp5ecH5NJzHv8Dj/nRQRsL04E+kgt+PvVsvSZg3ChNHgahYo+JBArUoflJO
ygs7M2oecqk9saE7N8fgOKo8vbK5F9PUM5XvX+ukPC9qIrttwrQhsosTheMeMHQjsEF9QlybBgxS
l/SCVh+OCcuIfjDyoeVwzmQ0ZoV6X61+b1KEXLo05GznDaDRTnWj+V4flh+6gx1NqRQHKenPYxM8
tvq51exvJuV0IwOmljTqatgP9DxTFbTzHgB/Y3uD76akF17NAANWH3UY5EkeQpvfXGn3PR73Q718
nZXgMqoA0mPtz3q2Lkqu/e3o0eeszu60z0h3fuiagmH8/Ltrm8wr5zGC6Wacdr7xxobjtwFwgshH
MfOaJby5vOK+6/IUcQR/CJT7MlY/PtWy+pCG01dIKt81B+oTalB4rfnqhPdCEv/M9fMo138hnbzX
Gr/pTNPfE5JECOoyOgPddv1tM2QwY6lFNm7JnK9xGz2h0PlNGKS17aPVaPdykiGij5ifHDwJqNXO
qxD//Oomet1XYOqAuN4k4KqROXJRJTghyLmPKBGSSEyYVWwvGB6m8d8WyjlxxK2pJMe5Dql70vvG
7n71RrTH2r+t/XkTdBEtg7qDAmTV8aO5CoOkC5GtRTUBHef7we7OrRk9JUvxSdZpATjRgx3ReStm
6dvOexD/+M17cJgRCYwrCcSqrgyBUslMKFDvQx7KwiJeIE5bFXeItD+SiUWYcczNc2ycCk3b+Qgb
RwXUtw6+ULi63Ez3sdxMTCm3BvjAVHVhdr+Uo+sUGKkk82GEiNjuWsRvVJdU8PQRYNPT09XXfUS6
3JVcohzvTzQNhC5KWuAFiQG0Gs5u7cBjtY6im8GuvMulnQfeqK5ZHYCSSHIt7HVWaUmv5+Z/3Fwd
HFZcO6gaWA7W4A49Yr79jFFZbyK1izeFItd/yLkQiyiY/887keC27BJ9DDzN6TUJtMkqsA5tMklG
bo6+HZSfgLp8HqPOl4PiENrNRaX7BswTwL/R7Nwyt1gpTj2DC8YJAuJCiXt96ungaI0s2eMr0Gmx
STHT8lDlH1O6uiEWHSBa/m6j+Ivak5WazlO3oGZqMLyJur+KSvWkMPOKVo05CgP+sMm3Oht+Gdr0
IES13j8aW7vTwZ5QyEwKuaBVIFekul9sycHXuKEmIjqMcXIZEJTIMFpF19NI0p2YeNt65eW8WXGV
pwBH0RpgF8ho6QB86bz1rBqaf9qAwkU6/o+fj7sTIAftNEjG67af2ZnSFOcILSa4HZaqfil1/DNz
F473STGde51Y/P6KW9v/FVnORJti5cZVuEvyZVQ6dDvD9peGGNKQKlztMfTO4ZK/KCFpV6Y+WlX5
YdDLJ+Zmf7//A8QLXAU7YNyMhlFtwWVBFh/gzf1nS/C51QJFzaWML+RmH0ID8I5V3WVWeXx/qY3d
Q5EIcgrGF5ji9aQ/r4t2yWaUwa0y8YTiAp5Rh96U/LSpP+E80MR7qOGNGh8CLW5p5G50Ccl1r59O
VqclGibergNjKWMkZNXnIrULbwjRdESVXQmNu7L8FaZpR4ohfZuQZvNwbnHZ4e5Et3epcPCITY3W
au8GuW4cmjLs3ND+65+/HAR7SERES/VmwBcVc1+h7DL6FtYWbJQ7ZdA+1rQewja9WPTac+cfm1GK
6R3pP4UZigLqzYA4HJxckkwiT6UvJ0rm+7rTL9WUummQHSN9Twl6Y4jJekBzROHFkmtmeSR3WPwW
AwmG9q1IrGOhdudR7Y4aylDlPDzEZ2P8auZeWchehq+1IsnuHFN4w0Dfibpbl94rsZrOuRD9XPu3
dJUto3edTUgzJ+hQlw+Z9q0Ns8+TfcaSAnSqeqh16+RI3a//4ezMeuM2mnD9iwhwX245nE27ZEm2
dUPEUcx93/nrz9M6BycezmCIfAgSwEiQnm52V1dXvQvGMv/9zU92Q7ZpfhU7l5Q2DKeMoLDIMAol
vhGyHLOEX2991Js1osSXluXyfH/pUYPLIvu2Fk3CcuyjohFSxFaSPznVeFub+ra26zdR7JDsfqc6
8UusRAdtDI9q0d+XbfBocMPqya5Ii1er8R8aCGht/FnK6QrK6EJ0Z+Mhlv1/f5y9uHOBdoZ57g9I
6Q7RNrS7nR9FoGolEPMo+OfxSloprqflWtjCQRDZYhLsJa+zLArqVBVaM5kUf+FFfUvfQDpfKT5d
CqmUO8BcICILZWiR0cR1WlbNiGQgVbfJ0unFtPRLgWDQnr0eNNZGWnxc5BvCLG7JFgVXVLDAHBMX
ZQNpa2Nl6S7F7j/mtGwAJwFvgqFkpL6Aj46i2KAgyqv1gDmorMHJn1BuvT65C21QnCtEoUo8v+Hd
LYK3npV0JhO02wR+RVTwCjXeGEq3i1VnX8EhsH+P05e+ZD4BouFurtZkXi7uGOojQoqX8uZSF2mI
yNmcGDkmEYEDIOmj0m3X3aQunQMArf9/mMWO6boib/FehqFO3bkL/+mSd/BQ1FB30Woz6UKeK7RF
oJaiTgqgenHm6iwI+9ZCL0f0OAQY36JplFbSTtLu23ain+sjOvLf9VC5a0ga0a5R4NOecaecDo2B
sUe1Jsr6Wx3zWLGa3dTdalH+IUWt5wT5Rur1G7W3X1c20oXlBTpO/AMowV/LLAAKvF/7kcmUhagE
XAKalILi2qfYZXZv6CS9xOXvOkmfG2f4nll6B03HHaLxH0mabqlIvYd68iNU7ZW3z4VPQZpJdUlA
4ZDrF8f7j9wLnWurykce3CkNttyZnm3pLkV2oYqNV2y3rdh3m6pfuXvOt7QAT5NSK8hN8L5eJHyJ
31GFiRGhUp1+p1vvKrF+yv9735BmEmw13oUw1tAxOZ2aEcujL+l6B9zxpRtenBbZQfl7oq908M6/
LMOAhGU/iffrssw/SRpoX1XpPBAJbiPVbln8TSu2HO+rcm1KF1pVogxIzDHFMxVQ2+mcClspB3uu
UMme4gc5rckPu7vR8RE1/OwsCmeF47bRuwpw4/oGPg/zDEzlHnEASrUolp0OnGtWNfo9gkBd6bum
BMxqdlw93aWr5cUL6ylcyR1SE4ZRlj39Xs7VoFcRIymUYzz6AAJ/NMUzjbE6y1b24fmNglkPkqjA
A0Xbb4nFrYscbPjs8MZOHNg+n1qGUfYguXZ3iLIK26w1pZVLA+IGjsAClRWgJYvTRoFdbeaEAcfk
ww4eR/NnEHoQFYW/Tfx+/Ytd2isq4sRM64t+JS8gcpoz6xg/2S0axT8+av/Z6T6z9iZJdhXuqUiy
dT+vD3geStiQVC2I6JBCkOE83SKhlJJ6A4by9OozGl86pKpkvAL8g5/DCw9/N/5KknNhpwiigTgI
mnhYiR/0R+yKjb5NMzNAqilu6MwjbD4KrJK/1+YjbNTrs7uQCqC9gC4/VVpLJ2leHL1qkpyyrJH+
UvA1zp1kn5sRUur1wcx41MU7f6Tibhjb2bBvs6h7GO97/el/+Q0QrsnqBJp1GWvaTLYzNUBGJoxe
hvauH/19mMl7K/L3hpq5s5Ps5NLayVNyW7v0cNQ1gMSFMADlkj6hqFKhRLDYwLpEHbKO486r89yt
0l9t+R5WLzM9zeszvfRpxWbinuB1RK/s9NPmeq0plT+jPFXbm6DJjrX2ppjJLsuLXdF8uz7YhQcK
0EU+KsgW6o9nMDN/zKPRyDQUampro0IVDJTn0R/duXk2q6ds1lDY/lnYFCWCnzCP8znbDvmwVe2/
Vb7AcBicn7oarUTcL8/q06cCMphEWyG1wJFaVoLqKDHMXI+4v+KbvFdcJXiCKIEdxOvgvzfqHVAV
N9XQsT/07ds8fATSrqt++MU9Nmud/Fx2z+99kbnjuDOzvVy2rhY96NPq6+68Y8DicTmgbCSo8Mtk
LhmMvEvwpPNG41MphhfYIbss+LQT69Z3RuRQm9sZsrJkv08UDK9/uQvx9GTsxTYZgqkplYm7Is1F
17TdW31DG/1NacvdCCElSNdAKpdHRBqVKhJ97CUNzbfmsup8OtcYvbo1TS3KDG5UIG/b3xkN1u+F
vLIPLo8I2Bf1ESS6lvm/Vut278Bf9fRw2LMP5+4N89t9j45zhvqHP/5zfU0vhHHW9N/xFnFuiuO6
MWtU0OaUgNZrGzzvQBLOyEXH2+IzpAEx5n9dH/PSXUXVGx9Q1IcUMqlFKG/JzWcYu9xKKrZn2q+s
1I6yn2yM+m9J03aDuTXkGYyLelgZ+NLu1cSLQOhoCrjvaaDRUxgKEmKWnkqmK4N0GksZhtjvdAAc
UKKHlfb0pYmkqYWZ51oR5tK31b7KnuJxdwZtU5u0ialmM3oZu2b6nitvofMdtG2bPsTa2t69UPwi
olD3hPuCrhJgj9PJ5nVvW7mad15fPjpIlgzUIBrlI9S2aXHMxr2fM1kz3Kj9j5pmw15LHibtuLLi
l/YX3xr5e3RDyWMXKz4kWixDQOk8a3yqVWUTNREGydDy3hPVx7FL9+TyxTTR5O7d1JfFD4IopKCO
Vrrmwe5qN4DIl00r2/7SzYZCGp0XfhsN4sXapNimBn5JthQpr+IBlMQdLXUFWO2aMvqFuh+fAWM0
+D88uc7kHZVQCvKeTitGtH9HvwWbAEXwOIFAStGfvmLRepn8Mg4rb9ALlWgxLmxhHvlUeL+uwT/y
JSdSm2gMuLzDftMV2HASPCA6HdThmJs33c/ubwOYXbGX5A8qoUW0I51yXh2ABvJNaHprT89zNi2w
Bi4MEFtk+eT7+ul2lCANSeiMdp6a3Y6Bh7x0V8y4D4R3aS4fIutJhRrVOL9MZ971sJxT+7ZBms3H
IhBR0nJnr6ItxIhnVy41SgUKKy/i5duj5X2lIy5EeiN6y4N2Z47V3UgcxNWtcfM4O8ryQ6C81eBk
YiNzYym7SdPUNWdn5Wa7mG6yN8S7FckT9JNPF6cJVTPlycLiBChOBo0nBwN9uJckzNy8aFysmj1D
SjY2d1Cn1K52UwYrR+IsCaNKiZ4xl5wQvOXVefoT8FunMZRNrWfrOrgHxs05inqykekQrLyiz+cr
BkPMiVoEpxC3k9PBpqBtggq9MS8PPYkimvLdaf6p/BtncpV024BNC10La2idVpi8sthfd+jJd18M
rp0OrmIuH2BCwkyVmy56frUSVxC8a28Iv83W/RxuKNlualZb2qFAEMn3g70tU1dLn2V7Mx8mNcZr
9mcbDxsrcC2VB5aPbm2xyX+pSbiJ7BiGo3KA3LFTw6dyfqza18R57uTU7XS0myvV7YtXWctcnDo2
mDhv8jDdaHO5UaZnJdsG1ja1f+qd7Fak2gYaiIPmBljNYSdQuWa4g/Ad9J8YWblGYqH8hBqP28X0
Dg9t9tiADroexM9iOOtF8BKEc5hIZ2UIXAUyKcrbFkuLN8GEEirB+eSBJaBVjjYEASQzt9fHPG9T
QjbmjqZRT3IC42CxQ1JJ6uJYQg5QVCgF2l+ILoHQcEvwm9TLiuQjRsxkCn6GxsrD68J86U0xY3rj
aGg6i6HzLHEmp7C/xBEVLRBMf935LWm6a23oWXTJGlxJVEAXG/JkwMWGlPOah3vkNF7BFR3BIDdb
7NCgCOf8OZBwtOBYYOktRPhWlvksBoplRiNU1Hu4nuVFcdZJg5wLirmWRuRawW1WmC7CtBsByBba
crL6O2XxDTP1lAEVPiE8NQ7bai1RuLjmf/yORW5fy2PpFBq/w5+B9WLiqSH1Vg79dpIRF5JGfE1n
r1wJeV/YteXCAwIRmb3Ds2sZ86ZGk6s8Mluvr362zbfaObTJq59uJv2bZO/t7p+evJBnTdxGnrFv
fNevtsq4S6o9MG1BELPWilTn70A+CEUVAcylZsRNuQhOTjk7qG1QNBp3Sn2wrIMz3Zo1Mhc/yoM0
8zx0k8CFCknFPGs9zX6oZa+IXPt7od0Ze2tAnGpTfRrDxvFftPR4fb98ve/OVuzfn/eV2v+RVRQ1
HgZ9RNknDr1q3hrZDp+1+ilON/VjPaHLsRurbWxzLu+yOxkMTaNzYm/n4jDnx7u8cRPNRc29lbeh
AgJgcwAA4AzPirUSP75gtWc/lFiFbiCwKviTp+uYxXHqzwrrqEz61mbVQsSiYMy846X4GQdw7u0x
OzoyFoCW4tGf3I6DekydroBqU/9A7s7F3sTt/N91nOzn8ju6WtuqJ4U2pMfE/G3IEBWsQ0ob1bwv
o4oevhfJ9sEeioORokqPYh4pNpYHqrPL/fwAgOhoGc/kABtJ/Wj7mV7ID7QUm/ItqfSnSJZ3wN0S
rE2jLj20kvIXpqdC214VLoXvceJVk3kbdm9x/mqaxzikAGDc69ke7XY3ke5Cqdp24N59+SmQf3fa
U8RGBt+RYKWdiolUNwUZf2HNb2GR7FKtPmopQB6El7mQrm8T81JYUb6yT6AXlAoWIdRw/GAcC5Ur
Q/zKXfNXcFs9G8OuRBuK2/E27g4zWF+odOpBMYG10ZnZDuNGD5B42cDIqNQbpdk43dMR9xM5TtxQ
Qd8q/2SDbw1jF5HN1kdOn/as3Lcf2W5qiU1bh+v5t3nn30nSAxyeeNzUOjooHsUe1diX8W3ZPvr2
DmW09EV5qHbOU1iCMu7e4ar38X5lEc7ee+IoA/gmsxX4xuVZ0StpCLRKb72pK7b5jy5/stFK/BU8
Sj8bTklnYan6l09laWRTPWf2rVIfFX2rp4cKLEj3YLVHw3wPix+ps6uiFm7bpmk8fSzdkuZ1tZfy
7RSomzqnPtAC4Tg64aMKVXtWPPKZWd/BmMYg4T00dlajuQjmBt/AlhiPVvw5DLd59xA4m+wtK3+q
zrBJlGpXBQ+Gj11VQgikFQRi5VHz9yOqf2oQeEX3CYDxLgrW2g2XFgp0BkBUpIh5ly/qjJOsFr6t
DmSDkLGoyHEkg60wIXDz5gMM8cqld2k42mDk2vSjKLctXiJJpimxZOWUrsNxy+VedOZBWBwk1m8t
pi+WrIHfjQv3O2gnaG20v2hKLrJ7p09CaZDT1ish803lh5BrEUq31/fb2iiLiDfi31HReaS8EBJ9
dOduHj8mpV5LVs6ezuxqMiN4qlQwzl/0GRp9QZkKqGL3VsL+d+D+zITRkdK0koy32fzqBI+9IKBz
jSsTpKVxeADksdVrHnLtWsf8UqZIPZcMEZELWC1LRW8Himxs5Ihn87wluAyqfSOhgprbv9L4R9ir
Ho/KwFe8ylE2fvt8fdHPa1loP3DN0JgQrBNi3ek945M0m2Gs8ZgfKlfkbgKlKIj5qv/bBySRhsiq
ASco6m/XR76QMVFYAUqO8SYCPctN1Q1O1scxFVA7Ig1GZFBFXybR8o0JObX4dDyjW+vkXpwsTSZO
Dl+ZCt5iiyVTl5FHxQ3UIexcwzfBChN+ISJXFVqHoo7EEcB+rV3Z3Je+MpUDivYEVNmg1Xu6zpFd
zDIOAUw3+V4an6nkTs2bWGcrfpXbRzuE1SWBocRZTUrWqrIX3sZfIF2AISgEnDngmJNhjlS+ESF2
fDfpH1NRvkEh0Og/DKtam+qF5wC0W0o3OGR+iT+fTrVE+dlOYggAMdB7q84OarUzlBlb6EdBsGsa
VBQt2Knor17fUpe+rzD5IfXEtYBu6SILTxPLGTrHqj2UpjZm/yFU4S2BAQ/fCSZfSjnKhxDKWRlX
pAOLZO1k3EW6gBex2sGY5AWO1PxQf7b6nTLsHeMD61XXn/HMZd2jbCN4fAFWEdeHvxA4hbQV/Sfi
Gf32xRuoHZR6KCg10oM2j+2kH8rhpz9Ga5MUO3Q5SbSQeEzrgme0JILlSZQTRVoihf4+dS8GpcaE
F2wY516vdzu8f3Ym8slq+yi0xfMg2LWj7Zryy/XZXqi9AMTgDNG75dVJSfJ0e6USxBRlQs/PpKwQ
I8+joy5p1N8LsnW7eRZFt95wa0d3R5t3mCF5w5p07Hns4ifgEiE4H2RGy1a84ReFldp66QkmlYZo
oiABVBlkyIi8D82Lroxu5nSF+nt+ik9HXaQZOAbXSSTkSdMyO2BggFwBuur6AZzyXVXmTyvrfH6M
BcsbMAr1ZS6Hr8LwH08lxU6yLExgevrYymNK7Na1sukbGH6pjY/Cpm5wkcIdOSS9WhlaO9tqZJsC
pwLNmR7AUgXJ6MaGaEUfbnZuTFS1YoBX6CZ0anaXl6glC/NrcGU6WzAGkSl0xM15zTX5PM06+RHL
Y5WUURnGRlh7shxgRYkSbmQcZOg8Kr7r/gz+a83L8LzlAY8CaRrsExBNoY4pTvofS171VZtrylR5
lVJskwDQoCl7sdYerUraCvGrUgjzSthcGLpbqJLXDflTm6aHEANJbY2nfOEtL5ifqLyy00X/cBHW
yHuGpA7HyuuNkEJ/4bZ97P1KQffmaJ0FDSBDnscBMtpGvxPOT+IeFXrBJlZ2OP94WfY4ACvq0A22
R7QfTA2g5WPRYfNWuiBZPepE17fOl5j7aZTip4KVRmofVUfqfadLmA22PSlTi/rpGG/h6KGwAWGd
woMQoHdsyJl64NZI0qh2tw3mzk3lJ+EXER3z7i99fui4Muz2deyxUOxu4gAlEKgNonpTh+GNmeAK
qFZHya7XwqsIW2c/nC6XQEvwjliqllc4Sqq9hUpqnnz4ZPMmGncDQtBItArhCrPZzyh3DvyutFvL
iS8cdWrntsxrT0hlLe9N1PA7U9Iq9h1xTCSBQr4lmY1NWe7VDGUHDVvCvNuZzUpIuxTMT0ZebDG8
CDv6pHXlRRMWOmgKCEEUIRwjRrf0Gztj9mSh/CnCjEeFwm99Xt8y5x0u0T0RgFmA/RfUijpTq6W2
7ktPG6COiecAIM/cGXZFlxxkiok6tfQ2mfYJ6hXG68ro52vP6PiHAZMRUOslyaNPirywYpWoLpm7
Zj4YT9Is/DTjTZzcd/4BW719U/a768OeB7fTUcVl/0ekSRuImeaklPQQ+MrdffMPR0QxmmNaJF5n
rcDWL2S/p8MtAhuw4FErNSY5q6ELXMadQsRR8IRHD7dHkpd9JvQ/g4TP7L8J3NL16V7+xl9pCzx2
E2TU6XyrOJ8x0ZaReuXt2sSvarCTk8xLU3sDnzs00i972l7x72SqxiuDi8U8PdrM/o/BF2+sNppi
2IkzG4xuiwJMAX2FTLt3fJrGmUSVhGguPjO+ATdpox/CDM1xLDnzai08XsiQ+SnAwSxIohA1l+VZ
K8DxuG8nIZedbECHd/NbMfdI4+WHIRJW669h1hAK1yBS569ucBIqOu9wpkAHLc1j6bUAapxRBJuD
al/P/8yh41aAMuEJrZR4L+xsnnbiOY2mochXT790aBWIo8YtWmDYDalRvZkqHZtyul7lnsLmTTL/
Wvm855GbCxKZIfrCJCvIkJ2OaJZWUGFRUEAqGHcGeQgEzf3YP4z44ZpT7RojdTA61OGu6O2364Nf
mK3A1lJzIh0+l6zPal/JQAPkHmY/hzLt7kPfRWEpxLd6KKLfY/3P9fEubGVaSnxIgF4woZa9pUxX
00DL7NyTyX7lCWmjoF65wr++0OK4ABeE5oKMLujBM8wFV0Js5+jZSfq4mzTUoGPjPsyNe0h9uyn9
jgrKAUlv6K32mxBnNTP7WzQ21CaLX47ef1ZJMNN6MnXPT0wvcHAHsx8CO/mZGAgRdPNuCp1Xf+h/
dRjDbJoqPhhGX7s2koweAJddFEsBwhvqcx/+fX31zs1BNKTzgezB06ZudyZBFkpx3llDlmNIYiIa
1G9V564sKeNzq1M3FflTo7ebVo6ou6fuaDyB9HMH9a+V33HhOEIdpgZGwokg5ZLEqGGYDZUNqTgJ
1NDcZofQD77VVXRjDv1tnT5OQ+/aCurFY3YnmDgiOEOX2Tdme1vyzrHUZuWrX1waQSElPqAxS2nz
9BTFaIKDvEM9bwo4NpTQ05GMf8pdbSAbQKUN8hm6EnTT4hyqQeEK4cZsUveBvGovd+FOpnH7729Z
PDF9PVRDBfYTWiLk2yOJYxH+bFBXMMP0zvTb24DoHOFQbwereJtLJ0wwZ4gk/BPk3uk6kD4jeZBG
hdciUzZlwU7Ph92AIVApHUTnWjg66T+LwCDb1r6uinwsd7McrH0QkXotjyGNRbapQs3LNBZ3djHC
JZ6nKQf6BJnSuKXVSgk/QWHL+FJzK83enU2ZugZWJognjeNhZZde+gXEVB1VRYHpWIKYgzlV5rEp
EOyTHy1qCgraU0LEf0ITF5mRjY/dgzEG29QK9urBwHfi+g+4dEocSrNUGRRSs6XSkJLpkaElBlEh
pImtwe3HgzPmzdLG5X8eihIO8BUdnecvmuXpVx9qqWxRVco9X5WPlh3uHcTYtSbgFlv5rue1CwRx
qZwIzQpopcsa6FzKsdXG8Gd8XXbTyX6AUnbvWJ+pf9ugTilr8dPQZ/8dMMOoXP+Ggo0P2oOLO5Lr
mnZbq6BVZ8Mt1sf9HFa3NJEy6abLohsnrze50+/jPNv6bXSvScYx6oaVqZ/r04ivCARfSMFA51q+
r4sksPJ+hiopjYrX5Z9xYxx5DuF9Lu1yo6aTyCmbXmwlPWpzskXuSVLkfWfPCIHNhyLKvl/fYBfS
MfjL7Gy4ejSQwA+cfvYczW8pl1EPcZruhiTDQxMHTqL+VZFuahyTEEuzDBTCJnl/fezzzc3QwqJR
CIdwAyxiXDTVhVXOKjAJLpxBIUtxnqwqRKotero+0qUdx3UHvxP1HTzQxDH/463RlFqA0yWtsShs
jughfM+t6TeWyV7X9JLbWna0HeZirYd7eW3/GFY7HZZOXSgnQgMSPExFlaK8ydTkYbDrBPhB7fVO
c+fLwe1g62y3cXd9zueyWWw12ilkoAKjf/acjw01Vo0avbayPVZtecym4hfA/Z3k53+H/XQw2OTx
faKGPxUc2Sjs3dZFfTebiju5afnRFdnL9V90nikKqrwtrnyEcrjbTpcjTptamSIiaDjWN8p063TI
A6W4oVCa7uWC0G6sxLSL3/2PEcW//+O7F0NjmFUJEEetHlCHfZWs9F2q/x58sMtpfB/UZBzW/3Si
/h10WbXrJtBexcw0G9OLoMNH2bSfEpq/U7CXrHLTR9GujcN72wlWpnv5k7PRuatolnJtnM63TxLD
8vsQ/E867s0C2kXT3lUZKJPIxufHvEmyfJeq9aYpC0xJbdeyJk8r38FsfOJe/8Cr5ZtWGCuh90uT
8/QeF8rIHHOai4Tg5UG3jTHxJR+O3WhId0HUh24COtU3n4LSKTdl3uT7OQIqUqBuT9oVVc6x8u9q
uF6OGnhzHXyPAhN7c79oeb4Wb83cmbg5pUfUvj7nWNpMavMIhej6dr2QD34JOtOqEyh7XBhOV9Ou
Eh0jeXr1Dtjj0X4rO7e19wG4WyujuTP8Ksf2wVLQbLxNMLeMadCmofNr5Vecv+1Of8Xi3gqTtoCK
yvsK5taW7+X+aJ59A5ZLAq0KbVkrmrexnj7IQbwWQS4FaFGpgIdLRwM959MFSKzRTqsCK4DKbYp6
nwbG706eaFAGxWPQpcdBc3aDbG/loKFoMX73ZWcXKgepeVM0KGz5Svy4GE/F1YnxtJD0XlaDRyVv
QL+jZFunwO0YLE2AOatZuK8CopdTvqa18zR0dkjTJfyv7DlRGkOFACkUGyvX5Ztw0iPHDDtSsUCe
9rUtS65eNjez0e6cpHnQ7CJcyRUuhUu0CBTKyMI2cykbp8qDpdW2Rm9r1B4x6toVZvfNN4x7PAMP
0jS9NEF+vL7ZRGa/PKh/Drm4kcGLaNZElR99Vc5eHO46JdsEubVFyWSH6tHKkl4oyolyI3xqYdDr
8NQ43WA0vseycRSq8IFxRNTbnRHwlXvlNiShBj1We0lTuLjD/K6xOE6mFBBaOKw99/XzxxaS7XQY
oM+y08/6iq02DZmKc4lnoHmZat3ekuL7vgBEPZjRIdV4fHUZeVn63rXRIS7Dn5PWfaecin8k3b9Q
Uv6uZIrlEe0wv9YrL6lS4O/2/G6l1c7SWhtfgehHbPwYVZBEZbfrp+FHro3wkTMbLKg+3ZUWQDSr
CV/TNNZAKeV0fMb6Lo71fZoNG61MD0ZpPKFqPLrXP/q5mhXUFlHw52bm1jgTkfNxAxyGMRUlgfDj
PpqtdzvO9mbjIIEu251r+cDb7Oln3Le3SjAckk7d9mpwbMJ0BvetN5v4pWwzRGDIqnyl2hyyITjI
47CSL54HZOALsuCa8KH4SsvrzY/mUpUSJfYmbdo3coOqVPIyh9pjmtfQj+XmR/5LUqptmCW/g6n6
ZWrBXxNWS3O0Zu5xdjbFL0EZgWuBnJkk9nTjRmnX6nbJL7EGx6vq7thq6iO6yK7cVZtqTm4a31+5
Rc/OphgSdifXOq8Y7qTTIVXfD/s+t2LPh/vBe8Av6l3Wt7vEjg+ms7bWlyYIQkWQSZE1BGx/Olqs
2nMe9XLsJcpHRgN0rFq6ju9O+9j/NbQrJT1xj5yEHaaGugsXDUMJbMzpYD1S1VVUoXKsqe/6HGAT
17pS0Wyv7/Pz60MMQ4sDxS5mhSXs6TCNMSgG1l+JN1nNTdK2IDmBPMHw1NL+JcdbLVbh+szJfaMo
31bGPrtKGZuOIBMkkvMEXeS+ddjKVTYBQQ01nI/j6TZWk5sxtX5EufJoGNm9DXWF19DtVNgbSWDF
teS+GvtHXqmH0PLpcIbd2nm6+KPo91FGxSSD7Ox0QdQ+C2qpCRMvjdObqHmYAFPIPWqknb2NfYhO
c3fM/epu0h3XkQY3daiETuNTKs+QS6YS5Jq1Ilpz3iYRCwXCjy3OY4379vQ3WU2WhqYk4UAtN9vY
rO8kddzbGl2B0HyaoXRavrzhHY9u/3yLAtVa5e18L1JXRvEMfiMFbS7D0/HzUjF4KpaxN9JgLuZy
K/lPxiCv7MXzlYczIFj4JDMQGbXFKOPkGKU60suWy/eufCltXqHzPYY4u5V9d3a1UdYAx0AUBjQD
NGex7+Ra0kNUCSOsDgu3psucSe/14Ls2ViRQ3tut9dT64cqo58GDQYU4ssGdLpysTtewUPrYKGQr
8nITkHjTCBVMV5ayA8pgt5luubK/kiuJ9TqNIIwIswZkKCT7s6r2lGuRXAQR8biaj6J5K6nls+rP
u8yM7rPeX7kyL4QSwE7kHTxoOM9nDPgGLcPCSP0Y2Lt4kqA0b8q3eKQ9VYO1nThCrVNtHb0OwEgY
7yvfVByB5WTRUhUi+KKdtTQJm1Gf7JLajNEf9L0M0Lruy49yQve6mu9CWwXC3Ox0bb6N1MSdqw4k
ZZesnNOzlzX7SqgNwO9hb53xgOWoz4Nc5jeEU+XWXHiT3X2zU/PBiuwtbj+/Emd8TuqVhPHSqJDn
eIkI/CyDn26stOZfyDV3INQj+DazW43qd8zgvrWh7ZWh/JRl83vv/76+4BdHNUiQcLO1z006i07V
QmJG7DX5b8Ovt1E+vivq+BxnNn6/4wt2yA/hKv3iwkcGE0to4L46p4yFYFAN22eBu9reKanjjf38
bvMQzSQ+rN69WfGv69M8R0JwQQkVW0BXJlye5XUQOglpdwWIh9rtTdI59+g6x+LeQdlBP2pt/zrJ
zX6A4hMkv3uZHEQJh+e8/h/uAPTUFSZv0qblFy2eBUhZZmEbwxHM0HTS5fG5ns1Ps0juJW14DnsZ
K2P9gc3+NirxX6OzZtJ14Q5ifFMg6SnTUhtdRGfVbsiLBrK7OSk3hjFvjOKA9M2udyvf35cljpPI
C5u4g4F0XQstYnKL000uJPxCaUSdN+gyx4lr6LNkXmQpQzI+l8mdgwlkZKb3SqA9KpG9y9TQaztr
y7m8l/3GRYdjJ4VrihoXN4TofbDtefqe2QUZklFaYTGRb8vTAc3BvAwPlJ0eVMSGa605Jp0MLM/e
hnl1FxTO+wyYuOS1eH1fnvOw2ZcWYEtOATrb3GOnp74JUY8PQqH3PddbLZ2esMnzSjQRhVdvEk2H
Jpu/Jb75U6tsUMV9tavN29LeaFXg6QU2G/LfRip/6GqOUr+hbRL+F908r8Smryb78sORnMNBFlYN
3H6nP3OqogztNj/0zMp5rCLjOcqGp0Y1H/pgfAhBLSaDGoBmDz0jV2SMOg1s7WmEuIVT/203MqiU
4pbkEZ/PsnnspfJhiMqXOMvvc6fZ4aqznUa+9qPT+i+SUvyjd77lTlN2q5hIsNggX7NQfzW5c7dS
lzzkakWhitaVHTlrlnoXLnj6o+jZ0zIAzr2cqkJdtTRbrAgEDrQYgBUH1dbA06qu4chHbgvo+Pom
uHDBc83COUENzoF5sshjAhwD8tzmRd4V/0xF8mwSmao6fuE18TTM1kod5LxNI7YctGq8jSDPouJ1
+i1TfUgSKLMYbwTac582f1nO6LVzdyi0HqF+GGhxp+9bKBoBFnbFlL+OrQp7oVJgKCONmrAza7wy
ri/ChYuIqjm/RrBgyDwWixAVfhHbFnYgiSKxfz6SrLyRsnrbVah/9fXWhzxYr5GwLh4/WBJIAFIh
Ea/v07VQpTCtR2xyvCYabqTS/43wNbDL7EefmTVfffrotNlVR/OmtrNd64+bNjS3GV4LQdsdxN9a
osN5rlRTQApBG9CpLXC+krzry6OJX7I8gRRLKeHwY88VgIa8bUIKh5HXTw+yNTzZ9ISd2K83/qTI
t1r6QQXzza7a5r6tfFiUtfM2WQhi1gbsm86BphpI6MgmpWc5r+Pchduwk3yALRH/jQzzqLDgiUca
PCsJnfncFkKXeDAkvpbdOHMMPbKdP61s2k25eiiq79fnd+nUOdAKhNwwQPsl07iKklpBG5kzwNxC
rgbPSObvepa9J11xC9Oby3Iwd9cHvZTq0hv8d9RFJQD79kprijHyoLZjrvWE8PwNSD1/LDeDg+AF
zo5WuRJLL92Bf4652HKxNMeoTyEaMcnpfZRIVHCClQRWnOCzvWJQRhFpLBnP4lJBT76p7IBpKYiX
BKryUbTZxvbzF7+t/9sFRrkKCTs0COHnUWADXLIYqy7UDGBpLhJIn/Aw3Gd5/W2W6u9VPNwPxXyH
SfjNGDg3kl0+9UP1Yijqo6YWm0n7RqfOVQd1h6z9MbPL+1hX79QxvFEU8PD/6VP/v9/pfEmpk9TT
KT096aaRShY9D1KP6T7SbxT7V13fVNaxM/7paMxztYX96/Uxv9xh/v0O52Mubk2tDKSxE2PKORE9
Kh/ywtg7f6dFsZOl/h6MHq4ypZrfpnq4jdKKfnj5EM4vs3I/0lBTU3wefGWXFHDnovsaBYdG/20k
KiJa4xOQ5ZWfe+EeEu1y5ByQQUQrePEp86buEmmiPDBP9d0Ujs+TL93WQ55AyE7t7VzOT7Za2buq
lv/SA+dRQxlHM9wkTXZdMR4crXzR8JnBGkzVtnioPIdWFW2qwum3cqHu66Z4r296ZDFiD+MvjTlf
n8BpDGG5ocTTTgA/J3wJEXE+/cRFPk1T1VIPiP4Paee1HDe2pelX6ah7dMObia5zAaRPMmmSRtQN
gqQoeI8N9/TzgaruFpMM5XRMHBc6ZAlum7X/9RtqhmMkHQn5wq5A8agCPTu2Fn++nDF/vg+f9+R6
85b2Wwe2y32jHGwfJD1rUBNP95DhL/qgBPmGIKhKFXzcaS9PUe46Prz9vOhuzRKPAB9/gIjgsUAO
bjs5vNEAZXAtXsfBfS/GxYAnzxy8EBN/J0IYeGEIL2lcELxnTd3S17q9XRIFEiMBmFTYYvYxGB5H
q340h/ApPrStvBBSv46C9KnX20NmtsqiaDAyMeXurut1n2R5ju9NXj8LVBeiJkk0M3cZCEbXcLed
OGdAqX/6NriaU+CSGQmXksrqpOiYcHRBhu9ECyd3VmUVrqyoX6CtwOTJy60rXtRymDpE7PW+DJWL
UNMPdy0UFdGXV71MPnxuiXtDHglVzm6GoEPI7mNMCy4QaqiYzWMZjFcxua9R7eorwrc9oQB+0uIZ
h58jBVwm7UMpvwzbeq/4+aVGHtw4OntilBZKJS+a0lpXxbYjZQDB5qYfldWobgZtPAPmfFyafy0J
WCu/U1Ig5ZxCcPoQ68KRGDPBBG82wE1wvMnkH7b48efBedL4+GftYS7PDd7Zy+pka9PID+sSFdRo
atDT7HTF8kIii6y8WZVydOuMF6NqX7XEt9S2czSl5LuDjvz7YB+kbpFmKVka2q7ybc0tNHxoegWW
4rk0jZOmx3/dJHUvOx5OG6e4f5W0ujkNCUgLFHw5bh/NpjpmKQjsgPWz7qMrMVNXF4cRL08Y23my
8uXy4EvVGY3GO670YS6jzSVcmPIDMJFAkRP8HC5YkBc+21hVDdeSXq0aer1Geez18i2TjX3p6Ac9
D7YW6oFx1NxZwoG4a6319jYT2qVov6fTQ9HXeA1YB21UHomKEaPqKZ3YdXqLF6O6p/bnFNEivhd4
AyV0Ir/LhfGkauJaTgLPDDJPGxzEGcHaDsaNWpsHPUrdibK8khaF/VT3XiMhalWkpSHIRkjKnTGm
i/nPsNqXSvYg2RKp08pS7cELg5VWlxhBioWCjxhEobXWJDdyXd9WorqZ1WVTbz2pU3cd9OFTMKbH
IsY0Qeu/O925U8enxXJ+wSzRpG7N0YynLWZbT/x6NNkLq34iDv3CkbwJumkvllp1ESGFLqbrOMOg
4k4uMNHJf827/3gd/k/wVlz/+pTNv/6TP78W5VhHQdie/PFfl9FrXTTFz/Y/53/sv3/t4z/0r/Vb
cXjO3po//tJdkfHv01/58Ndy9X/ubvHcPn/4wzJvo3a8EW/1ePvWiLR9vwWeY/7N/9cf/tvb+99y
N5Zvf//1Woi8nf+2ICryv/750fbH33/Nbef/+P2v/+dn8yP+/Zf7lkbT2+nvvz037d9/Sbb17xR0
s3IGm2JQ9rm86d9+/cj5d8KooThjHgitbmb65UXdhn//pdj8Q3MdSFk4AxpzfFBTiPcfGf+OeJge
GPLSGYjjYPpfN/bh+/3P9/y3XGTXBeZRzd9/cYnfNt/ZKIEzIpeBQTBTvk/Hk1CjADU4mF0rhVu/
75dmKXbgZmeOCB+Ppf9chuYkiRyol+x3GOm3PX6cKk7S00jOniTtRYoGVg9XuZJROm50Tl/q5I4k
sP32Ef551t+f7d3i8n9Wo3+uignlnDxIA/sUg0h4NMVXp2YNFCO5aRcvw0Z8c5phb4yjNxv+myZm
V0FY7YS9CEptjdT0EHThNV8Am8Rq9JxY3KuddKVm6nPU0XNzou9CSFf+KN925auiJI9OG9wVGnI7
P/YsALm2OZdd9s7h/fQgKGRxB+NLfeLpKb3mq4NDadPbMemIWKU6PFCrDqsWg5esJSA7xbDIRJ/j
FugdfIFlS4IBZuhEF7rIvZK2EYyou8Bi0RqPlaqvMDUuYh3TIM3Tadx10V6U47IejBs1xtNoNb8G
tebA2AI01maxNhM5o2lxjoB3oqT49ZWIooa/TXeXxsxcT/82NkLdKKbErJq1mVqHtuiv/GKviHql
mfFdmWo3dhH/SGx2A95xkabLjBMRWQfrDovvToe0aJur2nKWkVRu1FSsbPQUDK0LPReXE7qF3t6B
lxw6MwVaM6qniMQ/Gw+NfjQO5KFdhU78JPf5OWrYxxLln8dCHsskhtdGp/DjY0nkPFqpxTdTc9VF
W0XiNZWim5hTAvglDmyLS46FSAcEdKlUu1Qz7brVdrEfHiDXk0qsYTLXq+cCOObjx+lYIhFq9gmd
9UDmSbktExRgJn7ZrNM6wnDb39qh9PTnifexSmW2oW1nk2LWmSBj5MB8fHR5jJ0CT9JmHeXLTLb3
Ymw2annHadpL03GVyMqZY+l7RNnvD/V+RYoO6OkA2jAbP16RypzOeR42a6PnkurdNMlPlpEc6yy+
7cNppYzyU6DciFb1QvIxp/hGS529NmlbqUjvzSg6+nW7KZoRBW52a3fFVRul1yixPKuAhO7Ht05m
bJ3iIhn1tYHmtreJ6w6cvSKND0lrxK5uJIvOEN/8qHr989uEYHTyyeang9WBJ8jMQeJfH5/OyHIr
TROpXne2xHmDM76bq9P3UdMfc2W0tr3wLyK/DhY43KXLXne2qd3bq9C0pUVbFxd9dpSGfRHJ2nWo
d4GrxM5S9cPQC6dqO9KpJ59M/+5PUXQRpzGkB8JuSFAK4k2OU2wo55qXK8J327q0ZsrVjzYIQxcC
3za3A1x2c3FrD/aT2TWpm9e+vazr/IDj1wWwIOPZuQsdg3Q5rbcwrQ8Og9XuC7NOwSej9aTY37vR
fkv9YuMPOK7XRrUKNaiUhoOzVnRb5JPl+jkZCVnzHE+asYQ0P3lmTDErC7QAtvlghNWiVJKFbnJy
NFfs+D8FfOXQSj3hE1UNDPk9kcxm0eWNhCIMZn/cPSe0kDytve2tDItrixCRSsM8KiAxcIVb4HdZ
WidZcpmbKqFiDexYMVzbfRN6EAxfjc4mR3DigFr4vSvZOkcEHCm7AlPxAYY8PwkbnKRsK/oRi/hb
G13IXY+SG58C3SlSt1Iehlj6XsTOZWMWu5xOk1vPa1o6lPd9uFTN/scwuGbpH81aWzWp41Vaei8M
YSxjK7tKrs2wKJdRyZViq268pMRnWU6M0oUcRgLdWpGOeoWInPYYgyHpIYvEqqt0AQL3SOwz0Rqu
3nUEygJLak1446f5gynZC7/IbBpoOKK2V2qfDQsdSZg39BVFNI7gcVzuW99xvN4qtkNZVeAXJq2v
8j6XHmlNqSsQwSWG15eSmude7OSbkbg2N5OTlyAYmkXlSwy0d6HKOGJtXhTPQ+e8JplzWRDJ7vhi
qajJalCVq9CcAs+2llr0qJnD7VT4NaduiJTz8BprqMC9Wt0qknKGSvV+sDtdUQwaCRBf3iPmTtaw
IhN22mUNlNbKBzfo87ekN3dahINjkTJFUh1q8m05yFu5mum+Y3Sbp2FK1CXacMsql1UYbIrZMUkk
ulePxTfFIohzCgkdlhyMb/PLLGWBh3OhDbmxELZ8nAZx7UuEPAjdfmoaKDWIRC8C6jO3yHEp0dKn
IRYrIwuw9ZO7YhF0fBc58vd5q4J5aA7CvPBZDfvGbRq2FbnzS3egD9JrxcaK4qdcajFmq15VCS51
XvSXnJ/eRNyTT0Q3rJVUzka80zGdjko0bdDh/nQmA6XdsElKt9ZvhWluytyLEv9KGTbc60ZynENi
dpdQRp6MzAln1bQprACv1wLv4xqPPydNX6covk0iJl4U3AoDN7axxGXPtSQlI/REXfds01Mz2V5J
v9XNanF/ZhX9CMv92pTATZCKkR1IQX1yNB0DeTCmJq3XlV4+Zv14m8AKr/CDazDsixNY+EY/bSRh
k0Jtu6pz2Sd4YtscHK3e2AVxRA/VNjaVSN/+fGcndo//3Bnu3fTw+c+nlI8eKURN7V+vBZ4Otd24
RY213NYQiUaXwQCJafyVQS3Qyak3TIrqWc42qkOGJhTQrM5HfG0JNNDTyyFvN52WXTmJ+c0Hk+cb
Jwslt0tvClLJk7tvQnf8ZZOYJgtngukfMve0OZtBeGIS8uuZIPbgxzE7hbAlf9yyZK2olbIt67WK
TwG4hLyhLzWAQyW1C161lqZx1WJ24VMkuYRS4qiF2azkfKN9HnjCZgyG3Tl04vM2CmIt47oMTkL/
/OSe/Kkx2lT2y/WUW9eGQEZUpvox4PCjT3hD+uUZ8OikL/L+EsxZwwZBG1qm8w5s/1bZKk4lZa0z
1ag/i9dC1yK30Szyz6UboZq7VEvu/VK51BPFc7T8DAz9xXDn2oAxEJaB6U/PPnAj43SIegaVNG5a
s7uX+AaOGV/ofUi7QB/yMzXYV58c9TxfHFxOAZQ7qcGMXrKdKqn45Fb51mCPJzfhdR33ywTK9tIx
hBcP1oGCIZ3VqocpXTfatGBDf2sV/oEsOVM3ffkGSM3h4Gepnwl0ZmV3FoR/qqZmJ+cHKaMyzC3a
ks4hDsczB9wTnvo/31qnf/NOxOeyHwc8aQtm6/t5vS4N+SlxxDLuiwuNlYQwgh+Tkd1aSvrY99mj
nYUv7RBtysA/Z//+6SjFwgbbam5ZzW51n9SwilLV01BL1Tqh30AhQ3xwJ7ofCZyMolQ8zWwF1AZ1
W5n6MbbSDRr2ByvOn3OpSxY0JSy8kmII2wMn2VHelkoJdblTjomdPuoAwarhxDud3kMQFLJbj5fm
VKOvTdtrDWuU9RCkqzbSWChTCcspnDldm8/+5+Xy63HmEOhsGjTgP53qTSGVdh6EzKpSP1ohG9mQ
K8dKMxdNd9ETnOIWPV7Oehm+6rK4pja4M0eGvI8fZDgdCqX6BxX7AIr9DjTMtcBJrQBrGNmJaoB6
fuKcWb4WG3XvVJw+4tsWorXhNNeVr27jpHjq28odJG7SjNozr2IeU6fXJXVv7hmyxH7iWIymFMCx
NKp1igWVWhU0C7szl/jiKGdi2wxOBExFA+CkDArMWGDx21drOZEOdqFAl2m73KtC3IkbM9+KiOmc
Zuecqk/0Fr+m02/XPQWSAyfMBza2ah3kyXOASQjZvMWj3fmtZ0wXbTci8ZblkAxf5SqKxWttGocm
glNikZMJ015bmQWgaB9GV53WOF6hI04vqhQ2AvmLZKHMJgsSrDG43TH2YXCKY48ddCtlwffGil+j
gJh0XcdJzvSv8GB4UFtKv9Kzi/EmUezAU4bmssrY1/xiXOlh+vTnYX4KzM1TmVBFQrho9IDOncAH
Y6PkhOoKprLEHE2Hy16rDkYc3vz5Ml8N3d8vc9LPTYQITVN01Rpo5jbL4wqF3XGYHkSXLiPMfs3R
JDNRYIjz5+t+Na5+v672cbksUGFFlLtMma67zgGecN7qRh/lS7z182EV2vWZF/rluvG+/1tzQB2N
ko+X7MHVQz1tqnVRJKxkza5ow7t+5IRrr5V9HghOu/lVU3eXgVl8G3ptnSTlprMTDHGM4PbPz39C
mfk1wE0KEbiDtEv498ndDFHUyyUDPEPvKboAA+ORari/rMH5XGGPa5H5e8ksSfH0Kgi01tRQslFN
j9qAhzMrW5tw/G2n/K2M61VC4sc8/cumOVM5f7XK/H6nJztb0UaDGgZytR7tzgMuxg85vTjzNr4a
hvAeeBFsnwZci49vIzcFmd6lVa47nbCiEoORVgYxSKpD2uY3pmTetrW/ITpzr/XaW2hwrBkRec0C
x9K+rOJgWVbkLodm5vomruyDvtD06mjU03FsmMh1qB+mSn/MCN5kp3qdJ1Ilx/tav/7zk5zQwn59
VyoglEfEuXHaOMFq4mEExRgyvmsJYaRKHw2pXEFOWIWBcpFN1UZI4Wve4NE11cSlj99Hp0b4rQHs
4Gt2oZk1uIF65v3+QohPtgowSEeH+sStIY/8+IKLiKGYlHm51kteVp+ZV2EAXj30jeVJjUUS5Hhh
W4WKE810LWkla0Az4K7CYRSe68+4juRlPTkrg8QAVcdMMa9IfQ1DbcKPYJV0MkfgDu/+UAcOUAqQ
4sEqH4KGfF85ruiF152HI+V3STTHPMY2p6/5fwNd3kaqvJA7cJOhHUjF0gJczPRnq4yeEQK9xmq+
1FR/06vAGu2uqpXvSGFizjX8conI1n3PDNRpfAXpMhXF1koy+tdS6RIvuCpqkwR4ufdC1INmNwEi
xeXBjIG8ErRR6XSZBqO6yiR7H2OX37ENLGgNJisDJ0dLyfd5lKmL3neKtdN2K0lkT75o16XI78KY
vlti0HJrTd5kVcT9Jqvk62koL2UTdK5Lt0PXb9SuOpa6w/SuKY70cJEOxKaW6crA6Cfy1QuNFITa
4pUWFQwaSVNJHm1+BoaxnN0Mw7r6gWtQkscHKPqHODdfLKVcybPnMktWKoW3eR9ygmCRxtT+WzaZ
HaRrHjAy+evECL1k6iCKlJbYsg55uPKrqzQG8ul6lHtyj2X/5CtujaTajPiZJjoA9Ns+LX76k3bF
poB8TX2xDClYjFW38tMSipzo8Q1/UCZHdTOregoi0gsDM4Nanxwk2dq3fVPijRc6OM6r7qRZe5rD
uqtX9iGju9D40kvQmS9Dn8r4aM8ZIwwKDGKfEh4+qfOf0KEOs61f1CQHDQ0P2KYXq9/SyiLYCoB8
mSXdU2V0jheZxaKxaMqHPxQ9rjw7jA8KIehntqyTNvv71LYhfeGLzCIFpH+yV5IJW/kNHJN1pKPW
LNTlGEuUexl2fNOt0sTXctZdauIBXPhoG/H1c4t5m+Ewhc6sMfOFTiYzVDEUdxaSFsq/kxXZj3PN
yeSxXBdKFHmZZe05Bu6L+qasjb0vYH51T0XReFji70qc7KXh25k7mJeL0zsASJntZan5WTs+Lic0
pgcpDiuMF3vjJrTj74UdYD+u3ykd2srcXyWRfatF5Y++zc+ctPQvznXQkyDAE/mKOdQp8Vavw3RM
gEzXxVSpxL5yfAZkql3RydeyGJ4CrfxZlJpbq83PKII6UDn7dCYDN88jdnoujAL9SW3aZG12iYMe
38APVO9rt9CD27Ezf8ZymiwGo74tjEzFa6ZY+Y1yn6rVhTKqWH6n4qctlUd5SrW9b2q3vtzVO70x
a1JTzQXO7Rd1BbSKxe6WgbSOZCJNVH/ZdqgCqng28hizlUHcgj2jome+zFdvBwcTKkccqljsTwbp
aGfJ6DhBiR1jdgEL7UctS16nIYSJm+K7WdXfMqM6qga9wHH6NgXmTsL4xA0z4r/20aBFXpSGLykv
7cxJ4qsbQ36FWgV8gH7G/PPfwBC9rzQLQUKxztTMM1JORaU4xHBpBvmKCIfxzIv4on6GADtvwFC0
QXBPNjytKUvRFwPRa4G9nci7qitzReb0uTbfXKedzgS21JnmPmtHT/VGbehUIq67Yk3UlBeIaF8o
yX0Sx8ckkXZZE9xPU3cpNMygkkm/zMjTqNW9npzd4b+akYQgU+Ai07Q/eSbmSZw62iAX67KGYO6j
AKmH+hqKptFk12OYX4/FuOzqlmU77s6A5V8BXSQw07udj+QoG06+bWLXNo0BpVjHDflbYTDsVbM4
VEa27BTlqtChkDnpz1zKjrrfn7n4F6UjKhiaqRCQ+QqnOkkx0jkabKdcp4Z5TY4F2lmRzR2JfWlB
edato1aZxziUz9mFfvXGYUzAlTQVRB3vR9jfBrTR03+RdKVcW0Hs4dz6EKWQDTGsMSNtrRdF55aV
sjRGLPLqJHn88zx/Z5GejDu6gSTJoa6gTfHJeINSBfvpsFw7vfEACGa6UTleAX9edzX9Ar0xXqB1
3JvN0Qm+BarYNHDDjAlTU4NO3iB1Ef2sm7EcLK+1XhtTxtE2bdRFp6UPvV+ly6Garh2zNzxtU4aO
umo0cghixdhWpaqu7K55snQKMj2EVGhYLyGIuwvAlLlG7HuTqXpRqTxmQ05l8qOsp4fBdzYEVKzI
dn9WmvpoJcaLk7RPpWzEXmuPP4+qJbE4XWkJkRYR+hG3zDCEwV6bSqKYjR3ULi8JHrB3nbgPLH0r
y4tyWLeTSbHXFaU3R6vR3eOG8sFZaEI8dq3/w5C1ZTSaA9bY1fHPX0H7YvAh7iRib0Zf0B6drLZG
qpulM/gsalagAK21D02lS6uwCWu3sxHvlCn+63G2mhJ/Da1NxXbH2MYl5jCK1Dy1AHYunJm9XOKv
ZNfS1mhLOquy8VJPON6Qd3ep0skNWvYTWQjOBr1zFRkkZFvJFeel56GcS9lSbVc2LZ5IfwlGAool
qG6YLYw4p5Hzw5BQWssT1lmbtq9OO7PGkpRXEM/Z0Ojjoo4nRxQm+CGutSh7EfjKJ3qMBK6+p/OU
LCDXHIYqOsj6+L20ExkMzLwtZf8irOntageYeaPXZJl0Zqv5oqPybkkz1yezEuY0pz1NB0OtJ4P1
KLOoeBvtIAYGuk95PscbE0atv1R9kHuKkYWuymjMe8IYSK5vltno/5wS7dLIioeup6M93oX8Oh5/
x1hXVniBZoT08CrlxF6rTf80yXq667r2iTRtFCMPiE3L2e7fWfx5sH0BYMzVHhmnILxws08XHDg8
QWUJPQfdbdeZISQvKgr84CbLS+ooXiV9/GimReV2vHMl5RQd4pswk00e21R7iPRs8gAVzrzsLxZ/
dM5UoQ5vGx7P6dmdYJ+qdew+XwtwtlT1IdlTUOCkgshHYfDL26CAKDDOgY/nYKTPsLtG6hjp8XR1
yBBkJH4cgHC5CIjvomJt71LyDNxmHJeKvOvJ6FJCzh2tuW0q4yIztPt2Bgbs/kxT6ROQdXIDJ8hF
BehIXnxarOtE7CJEV2Uo3GZg8c98KOfGFj/u/21p8/GSp51Mu0PRYFUJBbDTXcawmZKcDbdozhTa
7+G1H7aY+Tp460M258sSKvvx3QZyZgot5t22frW1dZasAfcHRRY7QxqWGUaAtj882r1xF7fjQxbF
z22nb4ibXMTVGjOI5ZQW99hpkC172+nZ05np8OWbV1HmwLFSORCcnEHUyRamrcRUXqm0syXzAuHF
TFFZN2GGdZi0lCNp2TnO9VS7kRJvWAoWNU6FYxrsw6RY6c1FBo3baV7O3Nin0nN+b9RgqmUpHFHe
yUq/FQZl2rWwLYJiXZXSLhfaTdlaqykyMbWrtrpGsli9G3PCJ5vormqrrdPET0VzM5jJfQ0ieuZu
5q/06Sv+djcnrymWJDx76NesgwjqgEMhbA6XAOjL0N8Vo7nQTO0epOAa2uIORvAqjIoNIpt1dUaw
9WmrnN8K/HgoYbSm6HWfjKbcGqYe0SMkppdwVF3RaJtWWRbBIVVK15boakN4+PPDz8/26dl/u+Zc
vP/2JVolz6y+s/J15XReZ6uu2YlFb5AOIon/z0udTBZ0FBXYlZ1jOpTTgOIs4LdwbW7Vsw2wmfv7
xVOhemd3w7Hj1I9T00VZmZBg1tPA7jUQsB3Xw65uobdWz1qkXOnFdOmzB2XJTBGXsuo1qsZ9IpF3
55ugXtmT3AU/BstYadMTxTVSouBO6sZ901bnDqQnWRegJvN3n8ETlhHcsu2TRkZWU+hBOszXEEk2
A/7mA1pcKUE/0eCHwSLSYyDf4Y0RSmurs7Zl6C9HIoiUTPXKNn+ftmnoX8d590g0q8acGg2YZBOz
Pu1Dwr2lGMNKf6kJgDYhzuy6X64yv93+ybC1+qQj0YUhZBr0DoGbG89MlD0+S5tcTpZBe04k/sUF
ZwIldC/AnTnI6OOYDeNIzpuCr9vhtgqda9moqwTRUcSJeRyaFSr4M0P3c2ExF8YQT1hL50OsdbKH
6YXZx63FJUkOXzlD7/q+TeO4wDG5WoeN6ZWTuerU7NomWKbv+tuosC+sZFjW3cukjcs/T9ovFwq2
HF2bcy4+8QjikT5kGvv5uhil3UzILm39UPvNrtS0CyjSi4wGSZGctTKcX+ynxYK+OR1TlDT26bRq
IKtBauNLRyMHVtPMlqTKKYG4mLATKrRikc7nDQzaRt+LRLj981N/Vcn8/hFO2SkFLvl51LKdUbXv
y4pTVwUKn+SH1i+3QrUU15lRBtladI6MOc/aKZvNn+/h66H33+PgdKqSACzVWR8yDvqKTMqrMH6y
iXNRhnpVqeDPQ/u/Uti+rw08M2sCCIoNM+cENxgmIxlK7DPXUj4u09Zf+szjoM49gOAzddoXW4HB
1IBRDTRmc3L+OK0CldyxKebZKjxXZfI3dYExeZMsE8k61235ogCA/03jdubC4OJ0su3oQG5y67Pk
jSR3hzpepnVL9rhqkJdYbrWKiqrKlkIikzwfXUnPLqoQG5MgHVG1WMe0q8+gVOdu6GRzEnqp9/LA
3jv7HkWpSZHWrOAI3/55/Hw9hg2gMPrV8BJO/ShT2KZmNDCFuoQwYAf5McKsmLCe5BBZmGVThrg2
PRRbLb5N2UGt8mVDK+zMXXwxkWe1DWq92SLFOM1eg2dpZv7IoTTosIiNIJ3bozvLvsbQw6Rul6A1
GGHfB3q/yZ343OXB/j6vJPQy7dmsjjhFwMGPY60DVCFUHFRgaDIeWIXqnBdXg0SPrzUEhxQIVNC4
lbWW4WeJg7vbWeqmoRgrK2MT6NWdpB190j1X/dg9KqVhL+qGPnypaHvkLPosVZkWmPXOutxtb6pX
bWVfqZO/kBOsXviVHgoOje1shK8hNPSY4b2UBtiEEmbsVMUmkY1V4TiNNxMi2/GYE3Eva2m+KjSy
4Yz6CtbafRgO1Nb2ItXiQynUtdXq+0jzbxB1gbOz8ZbKrqmyaInR66XtJ7abJ/oO+JF2VU2dUUd3
egYnOSzDQ6bLz6SaPgxhEa5JnQB9CrStOcgvBAYPdLTWY1FDjxP2Vi6bQyHUB3+Eni9G+zhCBl6W
cn7R9+PgYXmqrYPhMo3z8TJpwsupb8t9GMyuGmm4443/qPsYcn54zDQ8JKRRw6BTmPJlOg1v5lpR
4+84t4c3XXWTGskcvfJmma2zYk1HTh/V61BKX20jms+w5ADpUOrrvCc0XUMr1OnL3M+eLSK2Wgkg
zRqKeFXX2nUZ6vZCS+uXalDURRWSDyoqe2fUJOc0inSVScVj5A9MeRy3cA8KFiZmtRwFFkPhG6sx
eax6/QXhxlFTAsKJtfhpGHoPYpbiNZyuXWdsfqLobJvck5RFrDij26X64Pn80IPc7rgcefDMr5aD
cN5aYfysxK0l2UuRzBDd0HZkMJP/Mg36sitMyO5FRDKKP2zENGw63XxplQe/4r7bJF37A2d1YTuH
yIcTEk3d6JU9Hr8pJEbGwEvee1DRfvrSMFw2mvziZOZ9zPkrH/WdkIq3MvEPBLE9p371Im2Usbuu
W2kRFeZ3K4qewv4upB3oGjmXCyL2M8vCESOxdpavbIWVMFa4rN7wX/HQ3MWmcRcV/EFOQnzRW1Tp
/sGIMn1Rlt2TUtKPE1E9kgENo3pMjB0LMLRy6BBaSfur5Bs5PrRHTatZYfUEbgUexWMCxyCbfNrF
GKQj4qQDGejhLVk8eAVdtCZxFXagILB2lO3Qy42bFa2+k0HhIOiSNddeJ3Xyygk5XmUK46XKoH7J
ncISGz35hnIhNxEk3brBAyyFe93QFG+ZLeFsiwXrWLbD13LWEHSp4UmVfmVmcFCIdcn7esGfNdeg
6+wCKx2FHyYe/i2aA5UM8gz8Iyl/NKW4dsukf2hzcU2i3FIek7s8ks2lNeVIthn+GHC0rpGlPZ53
/kXR2sdeG24J8DuOuvnkHEQ3EDXHgDKc0IsLFEq9ZRCIl7/mFgiSZPkvjtziap285nmxM6swgXpB
2OCUN/eFqa1b41Wk2VKjy6VUGX1/zCvemYeaTxM+yMGCRDMrOJLXsM4FKBCMX6Xtv0H/hRBcZYpn
1jdd8K2EZI8/3bAxAnsH7n4fNbd6myAisWwvzEeUGSlDYMiSo0QKg9nCbgRwOXCmgTeQkq9ZJ+FV
odg7y7I2ZScjT49y7GjrfIHB0+DlvrgW9aE2s8CDkUGuFEFyrOKbMhsZllDK7EyzV1Pa86pj2+Up
x8tKAtRzZB88G8KJbFtImnXJ7etrNSaToLvTNqaoNC8TzT6wm6WVXIgsfU6HPsAQnKyGZFpjT46Z
k5UpKyvNbojyHeB8E2lgK3j/bUM7uSh6JrHidNdyrJqEIkmH3mAIVW9Dp2C3CyV/qNgA0FESeTMv
HmqQPBcsoH4wkjdTPvK/jxLLpyupdQfzU3uhRbhRItZirX7qsFlUXui9X5mjtDT10tmqvvKgtUNy
2TtLq5LvCrtJVyUABYG5r7Vj32YAW5x2NFaYkQ+Dbot4zYake4fju760YI0RI45xfgkh1G2a7rqM
GmeVjNFmKPEhaC2VCPV2Xq0cHOIINrJCUDGj7lYduaAlYX44AjoXXRJBXJhXmWHQK9cs8oFhzyHQ
oMkeRuvWsu+bavy/1J1Hc9zmuq3/yq0zhy9yGOwz6AY6MweZmqBoSkTO+fv15wHta5Ktlnp7n9Gt
cqksMaCRvvC+az1rcEFuM7f1lksxnPj6YCFVcbgkKNdeVGWxF1Y3ESo7XkbQClR4zbztyUsQBIYb
N7WHlGVYD5lS8MvhqEqdruKKgIykFhUEu4b9ctEqCkUZR95JkT4ssDpGC2bokKJim1xMWSJ5SWo5
jBuBfdU5lb8YBC+4j0pi4SehOrvpqpVJw2eZxtHoVdqg0lyJL4g0qHe2ry3janoVBOGumwzdSDYZ
YmOr6DZazfpWSynTj8WbRa2dBk7/SB7b10JKyYxFrK0ZE2TOgfay2ngtj1/A9QuD/CULuofS5DtS
xiI14+XTyu+W49rjbIGSx6uCaCLNGS/KXDEXTVA/lL6MvjePiJMja2HV6PPr5najeZHEzXWjTBdx
ER9UOEaykt84xkTcicNwVatgOYvpAjSq7ZlS6AGkJWjUtNwALwguiQhNZYPlqnkuyLXwcppvtL5u
pUR/LGkMbGIt9JK+/C47zEi9woBMPmqpdOR5q+p2DifrffUm6njIA+ZKls7RqyUhswm1khEGsMAy
yejTt8kz5hzSPoWmrBQtvjB7ne2RnaQbbBGLoZRATzjK11Eb7X3UNjzTL6j0ww2oCokVJ+Ttzmmm
NRqaP3pr7JdDWvfkxvvadojEHufNdDAnm8lRprpvyyu62iip6/omDtuVNuOi0owPYyfWYeCH2J4/
TBORO0ptfw+zaKtBg6RVs8D1Os+wXiBNbm48FrZ0bQ7N0raraQEllxBgIJWJScuk1uSnLPcFXhhp
dC0zuTIrXokuLW/kBibwpMliKYbmS93Wj62ebaIgP/Q+pIKIUaQpQLwNzX3QsLhKSKyZJh84jLHJ
soi3SfTRqvbBkDvkeAP1eAWH1i1lAz5NT8d0ncmgXiMReblgYEXIdPCl9GAZmbwT3V7Jwwlul77N
6Xcujdz5bqbh0uZGYGYqXL9FmFNP/X0YZA5yTrI4NSZqPTNXcjouFJbCs2hWX+p5iSicFJMlxMBX
JxvvUuFDpJuyaDkyn+uA4thqa8uQrdoy6UaCJktlHWGD9WqrPAhlnkZMsu59UX/P2KAvB6213fHV
KltSFrJZfuYnyUaPeO+sKt3h1xIh97qLttLEJGYpAuwrVBtTpE91+ZI2ibT0owL0iTrulRQI7NxM
Kfr0WrdxhDPm/q4OKcyHEnSqCJq9YVeN54QsrUO1Z5Vh3phRppFCmn5zqr6kvha+Gkberzp53zK3
ufBUro244e20UtVNcL8jvSAN2hy7nW/Er2OjD0tffjVKM7xM8+yila0lpJmljM15K7qI1iaFnzgt
lcXQmh1qPMft47eupw5uBc4E5WaWXd0lzcXOTMFiIBVdiDxV3NEBAaqxDbD7XRGP5WWUofgSDfwL
RFzXXeG3G5sFbysSh8Er30fo38B15RcmCX1qY71qjn9XkhYCyfKbPDTmAucnpc1wJFjC3Dl1shuy
fqcag7MIAukBcUuM7Qw5J+UjIAvX9UbWr8v+VbJu/HifweoQrhEssAio3WIsrqvyPve/TIyp2jeN
19J32oVWPE7OVTbcBeYfImlI0pgWcfmigsK3VFKraSyW8M3B/yyCmJ7z8NWPDrgpTW10c4FvXFie
EoDL7vLtlLfbyAq3gWmtU3kbN80F5lCilGrUa/aeWf5yHHD0sZMpHGvfqOpBGvOrUX1IRHmVqu3O
9KVtGCXr1Oy2mOOvgpShrkUtg4plvBmTgeZsuIr1mKaIeqFo4YWSKpsmLg6SIq01HjbEIPQK1a0i
XXd96FETWFvsuqgssjG2dqk6bXNlIWJ5VyrOvimmHelpOHJfmU7ZtkorvbZciRnVbgdWhaOnR8mq
JKVSMoRXF/g7/WCfafGGBR0aJvMu6jF352BgWedQUtr4pFn5mr7q+nnYW6mKsUmm8OAHzX3r3Fld
9Sr1PsYw7Sowgru2FxdK4bDz85eaBSNJpDu9Cu8SK7605Gze9niTP4A6QmWRGRfkWt/Sfji0sJQX
EjkEQlIfNOBKXa1+c9r2icisO5Y2F7iEy7650EJ/m4UpIrpk6UTdrW5We3QMq1BXLyOjWJbBtuUl
M5Lgpjeaja2xIzbt20SrLggr+j1vs61ll7tA959Enf2e8rIqWfAg2doXGcuz+pA1F4lGywfnUTGN
Oz8kko45k8yyRzxYO1ke7pEhWQw8Oui/bSqsV8eXt7WhratE3PiFtGmbjlHTWJhTwWhkLxObwjN9
ET9SX0oZjnCseZ1qX06OcKcouJi6EJhYeEPdmqnMR5J3NRZstwc4tJK00rJxQWbjOgm1pa+XXp9h
EwKIWDEWjiai6tTaVxnNKoDzwP2REuXLGoukaoH8ctJlbTBmVulS1r8b6q4wqiUinC1yBnq/8SYV
0lqp+S5Wn3qrrxxdeiAdmfABD18I8rPZT8dgbWveoKhI0ap9UjL3Oml+F9r6dV9alyLzKuRJXSht
h6FE2Git0lTsAJdAv5/udYeG1bj2ndLLOnmhWqjtMJv6RM3Y5h9Bla/lcdxVfPSM4IdGSrYhHt4W
9VxSwGeKMChaEkCzHBKH5RoSH3IIlnpvMox2y5xJIy2CXW1ZK99uti0TQk0jQifQriNkJMpXSm1d
Kkq8M2FZqFq+jcEA1ckW0+TOCZVVI9UbOn5r38pvNc26F+ysa8PZDo20sSeOyGqsDQJmO7T2euwN
2KW1PN3k0XRlliwlmWzRmRDhrMjU2zGbMIr5zJEVweBT1G7NpNuYdbwslXxjNNpqwlZdTlQ+lNDt
+l3nbLquXdrYvXzav7b0LAt4eDO6CCoA9eJ6MFYIh70Y/K1jZQjUVRctqTtQkrJrdWPGFVG/sScf
7HDexkrEPOsuXcR1hrJpaYRiV9dsbMgHoymE8Vlycc4u+v4lZHGQcFwutBcB55CRn7QS+9ryqRmo
FduEYpM6ZBABRGPumt+yUokvGX3VNePYlYbsEOtPDS+7z02PZJUldrAhj2VpU6hIfOEVfKIscqXw
IkyHJTv2hRo8TbbiZtbGasx1XQ6rkuWzr8GMb6VlpqTLQr1NZ2xc10hbO4J3rmaPfu+vOz9d9i1q
in7aZemEpoXscJ1xg8aCTq6yaktLwvcWaYxvmgWqqLRVUtmLmAjmhuEsiCIX+kEY3xtFsBJLLRa7
HiOnZMpe1Xk+XqE2X8eJ4yqCKx8lbl6qbGKrhQ/YSfKpHE3qM1I2LydZvc4qrpm1Rr73lGX1tbyK
J1o68iUDDTWf1q0zgYzI8Lpc3fKLwZIkLqZOljsQV4qGjRpLtJAKeZCtMa5oEZ/ERmHnoyKXFRcH
ots5+d7GTONwrJJJT6pM2jjJsgYl1frkohTKJiIy1pbSVcdDISoXJxe8dHWpoz0FXee/TFo7Pw9M
d9T18Jj7062SP9ujArrG7QMMwr4E1GHfaw4f1XHlNxDGLY7ylK1qDyQz+ZZ14SqajE2dsyAqqLpo
iStH2SocSzfJtKVssQHl1NDWLnIyFJxWdyugB2lSejwFa7nMZ6OfZyFpF3rrBlq0Ah+8tEcAWg2J
n3K38Mf6Nm1AKPcEwDeJ7IYZ2ADkt0kVHci7vYkqda1C0en0fm0k0b2SiQ0JD9vWZNdQjk/CNq8G
ZLNRCyV6iOfHYCUh2m90lrYRWl95XSnySpZLOtkYlzsmPNqefhuta8VaDJONJiJ3lYk1Eudnws1M
RbqB472oAFVYldeJbEkYsZvqCQsrYA2Ov5wHUFaZB6WXlrrCaOkkAB983AmI9ZGR+8lBVIEHF3E1
WhrInRXZPDvZ/z7a3S1PJysLezX5iquPpcdS0c1IKuw7GLOW4QWM615JeqDUmzeG9IQZbQdPdFOq
1rapxaEhVC+j9RZ0jPf6zIeYll2PFw0AY74yYyoZolqpYYX4Pdn1dXE3jOy6kkTG8pIuxWS/QmS/
l+LxkiLyvipkGEVzhsO40QDyTtXXMrQvk25wQyrtge9vYznfpLm98iP0yQOIbPUmFDAWCCcthOcM
6UUlh3tSF/fsca7jRtnadrbp29cM6VHZZ1dSYtyw0N1GlKP7PvLKhLeiyzd+A4qwXPmsMRKr2qfJ
tC1j+dJ8iavhUuayBcyFQ4kuhIaSb4VXbLJlZ2SxNK3CK4AsC7/34uCC2v4fTTXcixZOMCa+vBnW
nZ56WkOOgS3WBAKio+6XPjOVEgco326lqVsM7Oi7rln3WuSpbbFq23IVYxPViuEynti3x0N329Rl
vWqGuty9/1Encrmz5eSuV4pqhemw2UVOSL9x/r/3v4ZhNlLI/9mX375w9CNvv2bKxV+/cFLlAT3Z
339/+/L7z5358ts3WoAVgFiaWwpk/d4JkmH/9n/vfxz9W+lHeMbevly3FB2UmFTg9+/RxUCV7v3v
P/09R9+iq2ILmLDZHP37h8Md/ao/j/T2j28/A6hV3k4IFN//6e3//vw+6uBtEbRIaFJmOzM8VLrx
qAxGRzy61ELDrW8aDa95VSYjqZDt90nq79WBCv2vm0mnOmczdsdSKawwL8xf/6Ag0eWwAi5EV3Yw
zK2t9MsggSolGWdUBqc6Z0Q5WDMgDi0d/bPPx5EhZqhl2hZrv85g2CIilnuwVemX2BhWVi4eo46e
pajR84UW5obG5iU3rXMm/hO9d46OsWJOP+LjzJ2tD6ebsw7Kc3gsa1mNHDac7PiqynmW6/QQd/ld
Z6QLzRa/p3JYnLnQPxoiNdnGsYAwSMXbIjtHIoSpbPporOmNpmPqdUa7ViVnZrMpCeB6JWDAcCH4
st9LjU2TzArvQV4oiU0PZd4h91N5J0TLqortfKbH112u47LKUdFmSUyMzbmwv7lneiQX+PB5lWPU
dinl6DcsLpXV2NtZcu7b+hnt1ome9SyD4KkgQgbr0dFDEQizSuGmFGtjave5yV7oUpN0l+zgMwea
++w/nMtsCyTPQiWe4ag/nJlOHfrElcNFq6nDw5BK9JuC3lHVBHvWeGe0DicPBwxwzmeBxnGsMxCs
8OpERzMJXGs5phcTEQTO9MAqOkDN+OsX+MQ1dCAZq1BIAGZiUfj8RNdRKiY1pO9fCKZu4bPHSxcG
TElDv/n1kU48EI6KWhI9IggvFDWfj0Q6npBLXoz1GAFGyCj9q619/787xlFnOVBHiFwOgokYZ1xK
RRiLmffrQ8wf8+hZ4DQQZBAfoCJCOhoCMHwxRfdSvm4d+dEuom99qW9CeZLPvPAnbwxt8tmlBLTC
ObpcPc2RUSa0dJ1b4rHP4j8QFV3OfD9AIv/RKb0f6uiqWXrQV0aJ/KFMSdESSe8Otn1fZcEZiePp
J+D9OPNz/2H0lIZJG62KU5J140a2tBspC89JGk8ew4ABp8GwIQPt6LJ1k1mbjj9LZizf63x1gzfz
P7kzuPrgTFNtwOr4+TRKe7Jp03MaM2N2Jmb7ubFSphdW9WcERyemG0Tb+IUAWxIVcqxklnsnTxkg
kHqJ9DWceldg4NbDPZTOzDLvqiY7COecaePkg0fQsK6hU4E9Pl/hD3dJqf3U5HnIYRCVd5Wg4Teb
s7TUi/v+jDfp1KGwZGnQQbie1nF46ZSqQHgSkwdPOJeOxG4xUFA4QneKC/OMxueEeMuZFXxAFy3A
P9bxezu0qeEUcr4e0sesU/YLO7i1RHCdBGfkTacGCPK1mCWM2Qv7g1BNqQszMPpZn5cd8lF6Kdgg
ZVZ0xl916jC4m4Df4nLlXh0Z+KiXZ4RzMCdpFnTFYlxWNWxn7Vyy6ymVOzQILFwy6UXmDzGWVT4y
2OUcp2lmCw41Jo5l+ndFOlziDAERlu4DOYKYzeGbipqI+Z29W69ra7XLNnaFYV2x9oMx8761M6/i
m3/heDQmXBU5KGpIoL9HQ4poWhD2KQ9rR3lRwFoMiBuErGmVxkqifoNgEcSjgcbEpOgNRq15SmgU
S7FBhxYpSbpMWnuhV9lCqM46KUoXoeGui/XFqAW7nA0feQ6bmsbxXPay9XL169nkR3cIVsSPJ3C0
hmnCxrCbGW8V9FhVWNjSvVLXuvpt1DAKaepME/B0tT4z7c/X5YfrZuD/lDU8tpgTP7/kkpp1ZlHx
5hGlsLAFdRfwGhJtx7F4tVBn//osTz2rzoejHU0w2QTcqYw5mt6pvNrYaTtrwfX/9VFOnxNByPMi
GQP0kTI4J+e7sUcu5WhMi5keNcrhOtAPcB2WhXkuZezU2AWQ4++jHY0nPbqQuCw4mmG8TjT8LG1a
G9JjqJ45q9PXDgePOltHwcx8vlN+T2U7Kykt2BKpVPmN7BSwGaozL9Lps3k/ytF7lPZCbixTzdGe
PeGAXOgTcUOj4Sn6//J0jp73Ert/P2kcqEcxbGcvqfpkVOqZ5+3kk0DUL7Hfhoy382ivxKRt94zx
84KmWUvDq2ZCtZHoEikjOiLnzIB/8tq9H+2YxYR5JOqagaMFeuORQYP0B/aqrc4hsGdu0+kTYz2A
qwcJ6fHDYFZySaLmxHCnPXUhjI0v4eP8LmW2deYSnnzs5pXHX0c6eiCgYxLNRK9vPVmqS2qVXRDs
S23716/syUsHQJT1NJMyAJbPD3dD6KifdzwNbXEzzy+wUDytegybc8E8pw9EOjdzJYz1YyV1oE9W
blrM/mkwuGVhU9KhRReymsrObEF+vEWwnUleZFGDwveHikgTs6GD7pCvfclazUzuBrZ4i1XSd2sr
/8cLRA4GfUxmuHsDZH6+fr1KikmnMrDOB0M18din5TpUwkspCdeZdlCbfQ6w+Nc37cdHg4NS9DEJ
ESXDzpqv9YcFYiKcFEMU/tsiEZ5sfYHWe5k1w5kH8ETJh8OQ+4SmkzUwW63Ph3EUdIBWxi2zFqPR
elmBzAYAdfRVPtD1953tyBIjodNgpc0Z3f3JM6RMACiCtI4fIBEVTDEjqHjNWmnGg+Kdx62XDaP3
H1xIk4NgzrQxchyNhYNeSEFAG34d+GhsaH4I+gESdOVfH+bklSRHGBQghSMIqkdXMklU3/H7lMle
bdFz0PCRsLiL26K+yLW13IeuoG5mvcpfiuqfn6KCc4ahao5Qto/B47FapEkYTxmLYdDihXTgTgM2
zs8MwW/K+c/rGXTkNEd1gzkZv+N8Rz88k7LQpSZK7GxdBZmMXEZfpj0RU9JYXEky3WjMTxe6EOUG
B0cPloiKmB41IcoGJMJqrKL6xEfeRuIl0vDoJ/aV5rRf0obr0ujnLEw/DkZ8WFaepDAyhAP7+Pxh
g7xPo9bRs3UXq7f6jW6ULqXba9WPzux55ht7fFUQ2av0dPXZsnM0vNLjS7XU0jKQ1Ai5bYMTjiTj
zIz+4yZVMRRkBrhGQC2wnPx8Nq0dI+hvRbZWnYm3lEQagw7+10xGu0gkkkpDP9fzP379TM+/9OjM
Ph306MwotyAsQ27BHhxgPuwDzRjQCtK+ZxviVJFbF83Trw95YmDHU8i7yvMMv/+YmIK6S1Z7s+eQ
Zb0kLmTtG2Id5rTZIhqwojk3/v1o01CwijCPmPBZKAQdPSWT04RDLWfZehDZolGsFUqDhQzu2xBE
uIFJt8hnmKZNN1mAps/t+06d7cejq5/vameWiaDuCCVdG5ZlhCK7H72I5n2AsD7JzD/Hib+iaa7/
vHVHSTlHf/33InH+vXQdUnP47/+D4BxSkD88hXMwz6fknOvn+vnle/p/tk36nH9rPkbovP3knxk6
2LZ+Y28+M1/ZqMPV43f+GaGjKMpv1KznOpVMri5j43uEjvWbQh2EB5Uqj0HADk/Ae4QOYZU86TiK
WS4Zsv1PInSOuGASKy5GHwahozFZ8kkRSnzowkYdX8a0JHRTfzFjez/EGEciqb82Mmur1ijwcsDA
Uxw+h1NwXQxg/aVS23y4cH89YB8htG+BIu9DxvvHOJr9WDuoxWBNzS4uZXzwJBqTC4DTyMlQHoTd
qitqZCm0lSRtag+AydBL6w2MddF9q2L1MdWjS7+LWzK2lGfdqrD4E2rkWg1iO/KKs5WSp/dDxzwC
NvkxbdFEjQLIPSlUt6oVFLcKTEH0FTIEhuipqcSjNkZbkcWXwOm2YYq9Ce0eVqu0CTZZLRmesAuk
MBUfEu3HdzLMt0FWuDHFqmpqVppZeKGcUp/tEHUivISmMi5ye0R1b8hPlaS85LPiXysPo5+0CLjb
bZ7KdxOSkEXR88d0vg/4toA+dXV5wD5OvEpbmlJbjf3OiVO0FESYdAonP0XqrW/XfAx6/aWjuWhi
UawoKNnLGbv1VOTWtggSiHdoFfuGtrQ1PKtlb2CA6CArt0io6kuTvw/DWGzQLtPIzodsS/Ihih49
NBHfH5yY/Jd6ItBrEFjXE32k5V9NIHd18x4+IToDq7+pqnPpxm/riVOnezQsmmMr9wn2ih0Sv+s0
DfexIbAKGQlunlzGKNOnS/Cb1hdfQ+Q5WcMT0Wqx14sAl0lbbQYzXkVlcBcPKRRk9QWkvb8WDanW
VpD+rhUqRR+EPjsCRN5eho6sqTPL97cOxanPfjShJOAwIPLJ1a72g40TKTstHq4sTaUc799GM2bV
Hh8tJ33qTfnRTNqlk80YSPZLFqp1hC4xDpYqdZmPwOc4ysHRGiTTxe2YI1PuxZlFuPJ5mfT+wh5V
NkMy0g3MEJThUL7njrlUcGOC7bvVQxrM7Ri81AYPj13c47y7E3WD1AEA6wa9HLKh8lAUCokjZnFm
jTkPVycu21uK1oelZVsqw9iaVAX7DAFzlNAdewn7czv7n92V4+VTHgKdDwjL2+lTeajS6tC0eDNw
irau0avOEjxDuwxlMyFeQlkTZRYswjDyF6ma3QUZG+VYDq/8oN13bKCxACVrzcD1b2GxgtN3hymE
aAHr+68H08/Lr79vzRvM4MO1mIYib0VU1DtD+T7mqasH3x2E7kmcLwxMJ4l2rsB7VB99P9LRJtNg
NIwyrA47pRi20NKQIGZcomDdq/ai7oz9IKtep7fgoc6FZ/70VhxNWH4eNDltymo3OOJOn2CeJsib
sGqki2YwX5MoZw8/jdJDAmghmjBsmMYKq9ttRz7XQqqRp3ZY1BdjD7o0DeTfY9h3C4jJfzgg1ynS
TPUSUcG56urPBqPj9olpTJLpT4h926F/KmGTLlAlIIjXOzHfjmdSSjdFW9xnqfMQMk4tbT37Uquh
Qu/DAJzcBJ4aZOjs8PBlju8O4E+T0NwPY/RSMYAPU0nGOPxAtyT6scnkM+2fI/bF+809mjSEjXwp
1LVqZ5XVKjCKy0TPSXY2F7SK7uswuBKJWAl5V6nd2qdcnxbYy/p21yHo6AzpqrbhBLPQH+PqSYJ2
UErocxFOSUW00eXxuUNVK+roMBnxnRZU51qzb8KCU0PB0eif51I6Zb5T7ZJa8/IMopuEzPkg2nKg
bRr1l84gTC+YRn8Zjh0G1AG6qBkU3yEEodbrhnZtKIG5yFIbTSdKR9tCSZ3AfXUyAL4GKgzEkRnb
1SZdp0mareBFPUhD/Kj5ysNUaF+pihSLAQNq10TPMsEkXuDUt3koP0fADV3FmvZ2RgDekPcPJfq9
X7/2bzmEp078aOrwiVC1C1h+OxVLmZlHe9P0d8givveGQopPd4kugvu5x3G00ut2L+ekTKX5uXj6
n63h3rb/H8ad3G7rTuWZ3SVFKiNInDIyq1gfmQoZGiWLDkdPmKc0UbLxkxHD6y+lVBF/jJJ9AYKo
Xps6hDgbv3c6wTN1um9jNtLtMBSYSE2M2DpTOmyPNfcJDBHGFNHeWFMerCK13VsZHKCy3mdpv9el
HG4dElA3D23Dc+zKWVHCPNjlkEB1ChBaq89CRRwiSLtaVlmC8VMSjRtkCPA0DIM8mmDTgK1RgFGH
VR/WXw0/1lhF+NfGFOpIZ6XLPm8fcNN9CbXkKY3yg20XGyQhhyyAfBEG3jiYUCdC/cwm96iQ8vcr
+dYG/HCFLbkZbLNXQaqMLICboLpvep3UsF5n0tNkYpJCIHparUE96Vo2vUOueiZDpstUnaxsFipv
YGonLAM3KnWUs35AJHDb7mrmz0U9snD+9dOo/2SBoMyz04fP2heA3noNXbmsDYc2ux37S63Mr3Ut
3ZNLdZUgUnbM+qCCm3Z1fHiqgaPZIlbcJivbYF1Dwgee/ZF2ZBGK13oyXizR3sZhuS/yZlNVPYAN
edlY+qYW2jrVA87U38WqvgMfS5fw64S/oMJrhSGxvk1Ma08S5LVPgoqk3qTmAd09aLVbo/w6qtYq
mGGPYer9+ux/eqfmnfuHs/fFREbaAFLXkBySgZHg32H0JLxDqaOtYkPe820qEoWMmb4woTvg7HAl
nA6dYojnSKqDjR4LTOtZnnqNXFmuVtkZiWI9Zik9JP19GsW5D/u5mPH+WB1N4xI6eDlgjtnFWWKo
y8KZgm1ENt1FkxTWY5BWg1vM75ysdUTPFOyyAlIEKckGtwilCTwPjTC6tomwuBsyxO9C6PWF0+cq
ZoICdDkW1ZVckiNtNmeWOOY8mJ8Y65SjVcA0BgVFMqfYNYbcuoQoR4ukTcxNAspu1TslRoGwbL2a
1bM76cXg9hn+ArMzYHAH1SEW0a1V+VeGEM/lyGqtNFhKl2kcAh4w9WUPXGURQSRdalnceimN/NWs
WMBjF7OnoeK9qBJrXDZK9NQ5wXVboOtXA1Xf5BLmPU2tKKBKPRT0kC9UYKAWkUxlCI8f4YBTfGv4
rAPnhaTfpAUeiWbTT+mTXYfX0aCsSz3NLnw95PENLm0J59ooCgnAvpwv0YI0W3+a/YT9vM6X8bQ0
vfmlTVqW2FYReL3NHVLTdPCswdZW/+ETfbRDV6rE7NjRljtfarlUYE3xSw94LocMl2vfElodBFWy
JDsb37RUCpA7Tek5eYeFSWsMryqUL8lUg3A0HgcMQdgaUTwGibnVmzB0J+z87q8/6xuO+dTTcbR0
KXD+61Zcprsksb+Effu1nXH1AKse9dp4LtTwGoP4F3q5XzI1vBrTpsW7Q/RkhJQL1yGe8UqNroGb
PE9xdHvmQ/1sQJwf5Q9DgsbYGsJUocRRKdGVMsXyvF5S2ztfyzehZA6PJMVjnCgnwwPWqbhRnA+b
tJJ2tV6E1poxhVhEQQXpIiDmcl13fnDmdfrpBTtaOqj9ZLWkVeBICwV6dq1yFgZsi7WWmobH8mnc
JtRQYdJctQE7aOG08oL4JtmDB9Cjfhz1q7Ar5JUEwJ/aAiHxJQ/hmalE+dn4dLTXVEQe2WWn9KTD
JdsqqRdqaS0HvGkNGit8Lxg7Bxep7ErDvpwp5+JlfnZVjqGgML5lRU2xSfiRsm6B38rZXBOL7H3o
EzCpy+vGIVsKN1gy4rCI/QdAQGs1At6r5Tj6STveC40pLWzPiPTeZs8TTzZFv08PETffGCpFGXdW
3z9ocYorvu0BAyXjtR9jLk0a6ipGkn/PJGufM1JoYXGnUwtYxrowPK2VYm9SgpciwqYh1fGzaUtn
+hlvO5pTn+3HOU8uOwlPMHE84VzTCb76LJZflUlxdtymZqMGFSYWlp9R1O+Jtr8G1feYsDWuI+oD
vaLJRNX05WrCeLJjPTnctIGJ01VJb41e84QZP1kW+7tcBjJVtWfoWj+brI8b9n5KzrHT2t1OqfoH
Aw6s18QjUR4S8IY6e1KS9usQMD/ocGF0vX02KEQylwBVMDqoQKZ00URAofQOY00geO65COoyHyku
RbZ57h393Mr5e5Y+hn+ZpSRCCfPATlUG4hpkkAwVHixIe9+0CqufVgRXjTM8lKl4tPXioBRMdpZs
88EyPl2lGffCZrqq/C9WzWIMN40Ec3n9Nrz9ox7B6cI+SWQvBfDNKAjb//5ph2A+0N/fRvPhrwPP
RfdPfwFxE7XTDRrn6fZ706Xt/8uPn7/z3/3iX2X8+6n8/q//eim6vJ1/GxXv/FMR32HA+b8ff/9R
+T+Jmvb5xx/5s+5vGb+hcIGihgRAJoBsBmn9Wfc35d/otapk+1oghwECcqfzom7Df/2XZtIrsFTb
Mt5+Yi4m/FX2V7XfLJqF5qxrRTSDpu6flP21t8P/sIKaeaZHK6jAgXYfwFDyJN2eHyNkcynBLSaO
v06W90nNJrIdZBg+ADq2U8hzlJb6tI3HqlypXTVtlJlxk0qTeIh09HcB6qQlGhdB4jo1ySiwVC8w
e/OhKJsnApprxIltdCWmsd0Hg2Ysmqjv9y2ZcHjUneImiaHyxIGtLHQpVq7og4KTw9Uy7Syi+y6M
vsx+18nCXis2xYei6w2KtURjtGiw10rrFxeSj93X8ssSLFXc3NRjQqs+j8MUbEO7F70garisddAQ
5EkSetx2xdJOs5EVeJJ/URqRXwbssRhEnXTGmekt6cGEu2BvDVRpoTFS/Z4XNAQWmgmWdGxSK1ro
3MaIbBj/2Y+6Yk+YjkZ0biNd0ZKQANC3/WbwW82l8ctuICYGJ1LrV0WejaVT8uJToVgO8Si5YyPJ
ng1iCBemYizZGr+YkiDeIh0KHHkIb5xQ1FuNPKiFowjJcckuSfE7DldkT2ZbycmVQ6wo0wqPlOLB
/ImuFdUB9ZDjYsQkB+ECGSplbmPrtyp8AEbRsANcX/TYFFlR7xwjV9aTbQp8vL38VR/Kjr0LdT0U
K/Dtc81c1CYIdFmY8tUYY8ed4J/GZIEAJyrAr8g5RCHpzhjJgSak+w9sPn/UCRyB0Uj6pZr3Ym05
07yetYONYdiTW00+2QJD1mZroqkd15eN3OPF8NnhKf2lqiYNhJ4+9mzM6AsDh0zuVqJOSf+ZmFmE
cw3YVPfMjA+tFY66mQi3OQCyTaAvADrrpMzY1hbqNQI9+PggkqglTDKbBAqwzCwSAVA2eZ9mV7oE
Hgh0B8CkNMCu0BX/h6PzWnJU2YLoF1UEUNhXCdmWWu3dCzHmTGELDwVff5fu44kzpkeCMrkzV3Iu
ZUz0sbp2Vv20GZXqUPmbOJ3ls02eBTxVHmaxT4PQVpYGh/Q6mk3nDO3DOupkITVeEw+vJ1A/VjHG
oLTgEwGJu+Pxp2rfTOTZdZAVNU4IsFabVAC53QTSLT7UwAZ5WT1/CKHe6hQT9HLX+WWNQnKH3vgO
pb7FsJ7zADpBHIbZghpBvJXJ3CyzqI/XCsPHpfHsjO8/TYeDlZJbiot2oOTBCZcRdksTOBLKSqGR
sewhNHuMcu2fEG0BCJZMoIrMbfWprSE36Fxd9absIUcPccu82xVAlarzXKzrD59heNXrGALPwkai
NtFqOdc+LV0ivR0Gtg2acPu0yDL5bPJsvvF6UQXgpktPzzO8/xdPzfk79o81oux7xC+9OMxRd0Nf
dd/2HOWfXR7Cq807W3JUGJkHrs0IoCqZ4e4UZbr4u6nozAI7wB6to0oah0UpqnOIKlbRQuwARDyF
u0klc/okPK8LNooouYQxRoKcSqj0Dr6AdAjXwNHuNnH8PtotQ5TdtHTnJ8t0Nvi00TfpPhiCHhSJ
1deoFjXona3yksneiJ6bxq4PV5AWkWxl8Wry6J5up0m12I/uqJpr6TJr22dJXzjYBBoYJxnlye9O
PjjV3l89hN6ON6k/VZarwk1lwFp90Ga/rHs1ay96dOsoqT/h/AfZziMJ0O8sS3R1DrEwicazCe1F
nyzVOD9Q+cL5jdCCw2c9wNhK3srK74prypWTf74s+vle9r70f5N2cOc3hegQXJREtdiV0RS+M5ZN
gmsbkcDk6s+Q7l7+MGsKLprM2bWznNRj7/Twn9xVoM2Mw+xf8nAqoOIsQtbT1ddN2Hwu3QzDrUCO
WUuaqpcyEnSOjdp8gosK9SlafArxYpe4BnJsRQ/LcBmyeaiepnD09H7sizVJud/bS3Mc2AbEU2TP
QH+R0/n6gLIEdYPaNbRa1j/tTKI83ASdtCdWooLesrjNVGm/lUkqKR3LRm/cibWyQYvh3PPgfNIA
zeNYqiDOktr9bAOnffRTp9AUhlj+H2fppYTtk3oQlJRL0VqfqG7duq3I2WDusgFZw7K5wvqyo3gB
W8YFRRaQ+frSR1qMiN/d8ACxKEG+R4zuej12cZj5koj2gCgEacXYCogFLPxNMdpVv7PtadAby6kb
SHtTyR9mqgTuR1MBvdxCDJiDc90go18hGMivmTIKutywBPZEdFOVHCuF+/Bg6EvPY3pdTAfqr2/G
Y5OvlLhPGT/OxU+n2vplagvPjE4ciBUzBi3zxLtaZKeul97wrOnh7bfdAJgw9iq8DBvh+eNXWvid
9TjoPlAHzjrRR59D0uYFNlJsCmO817RdJnnMZycATDgu1sMSqKCJjQzmbk+f8cJpApYWwpJwgoXR
izOo0woJT76sqCVmo6o7QKgek3E++WodnKNcE81HU8ulBxFudLGxV0WI0U/BElLg1pTBphBF0zyY
xPPVwVvTgrB6t/o9vkvPf65yz5aHmesKO2vhhtk/FfTLazVn1Cm2KmzS3eCn+TWTKVkJKHjONwna
vD+5fteKB5rp7iAJP8J4tjLre/VD3qAX/tt/dsaCS2g5heV6dPKo5DqsDdw+kQQCm3NC+FOJ9J3e
QuzhGqYLY8Q5HBqAI1bLRkjShhkPFoLyFNSWvX74My2Gv6eZXsMDQ3zrt900tv3csw5Ta9j0Wfo7
5HsNz8obyxroRS+oh2QCoTmlGbZtq2JHeBy1p6JTNAZFxvORJikUHqpyD5OygHNWabUQD8YVK1nI
OsVdP7BJ53njnHZxkJASpdC9gnzIs9C2MS2aUXLLjZd3H/Qn5CDzVNJN1zEg/7stkSb0BdNeP8QB
64f3yZphYUNdW3c5yKVurZ3bWVHFA9z606WKlnb4L0wbp4uHVIcr8pJP3pU8TTnHns2hCdeAKJtT
KQSgLq3TDr5YCeBub4ALukRFLDePl2TyOYuFql9+c6KDyxZMPagyaoySeZ+mTTeeoqIg5qoGN28O
iTMh9MscP8COWEV60yYYrVPfNKX84nhz19hb2dvnoc0G+r7oVaNAcq7DFj6YtzQnr6wKewPu04r2
3Kd4+GZvGfNjz19VPVmJneN8rZtGTRsqJLR+S8JoKPkBuzp6SH3b6s8p0ZUBUilD4r0vW6X3XTBW
+nlZifmc5QAoZjuZph+vVlIENHOUs+L1bxGM9qpDfN07czAmRGNEUHcvk9UiB+jVXznqhv7QUjuY
3tl0QyXVsV4LgvKGyH5wHgKWcYLRzTT+61x/kVucL/eCobLnQ++TOSzjtlWOtW1XMaP+9tJ23XNr
h8kY1wrwKz8FWFOLPE62haImL6AjB3mouOhUmxlaPqAEmQwueAuXlNUqnfWmp2bCSImb9y/zB6fe
z2Fbh6jDyJ4bgwe2j2vHATmk1bBUTzQLg5FY2e76vUGR8q8pvylD+HFMcADDFth7mbDhn4yjSuqS
QoTsl2aYW/Wn0rZwjt3cGYCmjuAfC+uZRsx0pgpz66ONphDw5iLoMQfyuBxB9dqwAECyysdgzMSC
Wbs204OvODztvHZ1/K1uGOkj23lC8CnbQO8IfoW8CaDZYgtWRnDOyQynOxkmSwUZk1TWSThctO87
jGAdGaWdbDksazYdBRGZGiS+yyLYdoRy1e+xGoKBog2mpRQv4XY6dGYyFmBtbYVFnFTYLoDd5Lw8
rtIOpc99SC0pA2v3Ak7PTKfGyxiDbaY6CNY4DxrzK3K0QdPsyOvVR1vVjnXsqaStd+FaDA2gEwmA
osmZdcaWTDrgpTrwhgt0uMK85l2SAWgZVO0C6uCACg0x0M3RKgOvg2nHgDpOjL2G8Rim3hivI2eF
1zbU4CwhZy3DsR5twBXKEGB9TbvC8R7coKu6/xqtJ+dQV9Gofg1WuTKlSjwvfSqTailf5CTGdDcO
OVKbzi3eDjewv2rHHh79wgnHv2sbZvaudNuEo5auR/a03uRctNxcixPwzTZ4pmJSAgkEhNy9z0M+
NFe1ZDR02JM2l7qF73eCVzgvkElr2TC8DYrxMXXFkn+A3NLqe+7DyrpBg86T80SZY7MtsrK5RUap
/CiNM3px0o1g9q3e6QC58GMwO8mlb96b2WtHHMwrtYCBCw7pIgI/Gc4ua3a45ZkwTIBbMtYbXGFV
8ESPPV8YB8ep3waOpjmiS3zmGpGkje+J3GUZPBk/mma6vgWPO8DQPPXLnY74Wji2h+wyq5P6wy7t
ZklYTuZd436Ca27Sax8llb0bUbqSPyiZ9vo3mkw19P8c0uC1tUvCNZBPeQLUlZuHz2AtpIe4fV99
H47n5Czg+CYubFmspmWEaVGD5pb274T+5tk8JO7c1ssThxWRLtsIbg1v+VDkuGZjUGrhssscMoiY
uHsrj9XA5ebGRAHQEuehBkYRtAj5QpOlEuuGmWZSBTHecMlwfErbAG4g+KHF/eJkplq5yZRnqf9a
CXc/nqkQMPupKlt11NrpT1OOPWJD/jdbvr3IdNF3lHZO/zKmmQ5edM0WtXXnhfso1HwbhKKCcjML
6X0Fad691m60fmjWo9Oq71PkvHbhew8TCrNx8lObOuDnC+1XB69vFlhJXalhh+aA5xo/gyLVLBN/
PmfLbTKJ6qb7lLB+zlcSXRHwotcBQwrttj05a55DObU3mLfgtmVb0ANbY9N3eI7a+dXBmPJNcJLK
7L4uN6ovSDzWmebMI7gITpNP4GzpuvKGjFcepxJNZugbD7yEtMWD5G56iIo6++P4g/VkmtY7pVHZ
PMiuZNEBj3eJwl7/bUdOHMqby0euO8W+xkF5ywYnermf4f7pfJVHL8r8XeuW619Vcm2dHdBYHY03
p8mmRIlWLd8CC9tYIm6bobzQ3glrrp8XGD28dX8nax4YjLX2I8caAQY06G8+MoraStzTLP6r/mFC
FG1IrPgHMGXFi+2zqWh/DT8lZtSPBqsEJCJt35yhA5khe4YkST6k4CsD+5UUyHKy6Jx4QVLyt1Xe
TWcxGPu17lfn0OUMmDa25r6SsNM9wLic/qpxIHFYdrX+z2Q+Fs/Un3ZaF8WL7iK/eogCjjAJbqB4
4ajN0E5Mw8GwYO+Revj6hmbhxMVuu8knIjYZXygtrvu5tIJ8S1wUb5tfncsuwfW5tvyuouG4p6eB
AWPSlHEeSZ4Q/76Kbpe+Nv1OFllQXgcipXj4inas7zWvQ8U379qg5DELifI5DxPWds73/zKn9/Ge
OpwYtw7pvKfObQKzG02my00zWYwcl7Et2GRK7bEdiJI/I+16NvS8VlxAAV+NzMzdTGac19HnnvGp
AseMFHuRA72RU2V6SYXl3LyCPmY/H9xPkQ0dAV7jtly/l9n1t0j1+S7zGlttrKaxEJK8kv5DNwdt
6vXazeEpNsO49ZolRObwRus8WdH6Tp8DLBhekzJeZlEcUR9wj7Zc2y4LvcsHFnDzH0OpX8iMGIam
Ot+1gdXwtA3vUevdBnBv+zzo67OG+PmZlzkNTHVtADCprMOB6C+QflOZOTEXiOAm76a4TTQUtqZC
eqbOgCXH72/r5CCei7AQzLELiqabOUGuMe0XF6gnw657chxnfAP0vbzaa/ma+suANuGmT36Kdlg4
MN2+TcD4HOFsDLd9V8J3I7jyIjOvem+KCmpbn7vjHdjrid9WN1VbWNKPiYVYUZWBdbB7xqUVL9Ak
AHpRwrhEi3MKTEMhQIDU8mIWmxptS49BXOd28CsqcdJAIPJe+Gq6R1EnZu8BjXkd9ZT+VbAlN52G
QOjPd9I56t2rPersTngOv++nWMIBMLAmpp+bYOCCaadTyxJb5fhMCUQCX4PpH0Zp/VjKhHugGT+U
qRoQ8G5CT1+4wmJla//Mao8HJYPDnGzvl/LtvBZBbAa34/FCKIxa++ozAE5U+SpEkRynCjcxBBPF
S8qomvPKP05KLfLzdMap82yAiINus7he1v1bpesHq6weqCL/UhJSWONIs8v77Owjz7Gx/GfUCFRs
cA9dAPUzMi9WwDQpMWfXY2XJsVZv7al+zdvyGjXy3U2Wm9LpdzKUPaVh/L0cAzdypG6Slep1NN6v
+28WeR1uFx29TH1bPrNjnAMPItzqzF+lZ0b+SMil/tKl26nsuEcqunXa4dL23I3FkMeyqjTtBql/
RkhbHrLQCk4mx00Q5p73LSG0e6AdBxOLpMGpYj+odPyQqXrNbO1sODh/cIg81b33tw6hB3cYwuOe
bX5rNVzs9WTvtPQEEyp1yWSpNn0zVHFYz8di4E1rxuCSLeuVC/VzUk1oT0m6dVN5iog3su7SWkGL
rkwy3Cj232DJPrhP/8lMdpmpa2K4ml4RkL+SUJxXMPFxr/x/Qy139EEchYQGmpU/CK8kBMyHBT5N
LO251T3s5FBtRVVxrMye0dp2ue8fk8L616TNNofCu+068WT14CKZOTwqKzqafn1t+vCKkPOVAGXH
mfkjreo996x39KIT8J3PIUPwFoM8Fl69S4Ai1VPzRmcivQh+yW0mCbpXXn7Yj24FERGlxqT3Amju
s4P4KZQP+j5vKL10HXWkM3bjyuzBrdYbvQMcSyMKSwrNtaNiaJmlYs8ewW0qt95rZwEP1z5yqT1R
1XSvZ/Cf1nDY1YW777L0rS6jh7FKyVN5kLtzcULf3nmGlr40OTRjiPLTjCOLLkm+OgRkXtCGYNza
3pvV2WjA66we3XeV8omUfnumSBr+XPvqrdXRQxFnQkElrlloQe+D/rx6ak8b+o4i1F8w2mCmzSwf
ZhNxrbUMWLRpLd7c0n21qTNhFbkqYe8aBMFkbD4ZkPwEsuZiMmBDdJ0Kw5h9VLr9oBEJQNYy7mv+
LCt3dxQC7US7HqoGxDyfuycIqK7Tq7jTG5v5rYKLZ8ZsnzNOyVfjAsx0b3MYHPoky49eWr52ffHG
UbXbjh3yGVaUX3a0HujYxKna+Acj2sfAIeJYLsk5U4gZ/fiN9PAprJmxb/YuI2ZRkaYSjVue68/H
dE4uqsXWnYbVQ6GqWAWkFWe1n9PsT7MMO+iIO5TjhyjC2utSzwFlo9l6CdVriXnhqBlu0RcJlYQY
LFpcnMESz5n9k1ktMkx1J7YIb97UHpU/VZXkKGNzHVtN/25rkhJjSjKCMtYvNoEXT057ZOgKwKrn
nsyy3uDzg4IAwJisJ6SYx2gZ/0U5Z8ssO5usf3SNuQU1HRlBuhxwoO07DiREt18nqC1Bmh7FbB4x
mF9wQv41PWaYwabFY0YfX6fPAmvbCOVyVgpyc/oqiBJnpf5oVv+c52tcRvkeR9nLBHRok6dsxF7n
f1j1cBR+dOmU/cY5L86n8KL98sGup6MlJ7j42v/XUimZCXF0SkXosr7UIn2r8BdGSx77Tv26Sn9f
ziBgsQ2YPnjGv/yHUTlvXjpt6oA3xljyyWZv3CwplxB0r+0g2n91tFKxvD6XKR4o9rUXRJdHitge
raU7Bgwdm3HFiRUKkkUoEixmL75r9uFgrpkf5mAQre/Cnp/GovlKJoWDIdlxJT5mefVVtyvcWMhu
KzuDady3xG+vgeqGTZ5P/3U87+FMq6xrXk3afOpFnUtV7xG+TmUe7BD3zs668uINpzm0ThQeXkeH
1SN1ogRhuoKTn8WeQzFhoWJLzE9poj/yomeKYV0cuwGgoulAqnFWsQnhaRtBZDvN8DyLhKoFBvQ7
Kbkrc9l/vn9rHguvgQkJ7/3aVgi4uTd+DZZ5RmX7NTccCxczn1KORdYQ7kxWHmyGGpVX7IjIvGg1
fdUskCYaTpPoYrdLeP/1E3Yd4gN6eaGP4sEraGiyVhiuogqPpUke7m5CZgdHrYLXRQWHoE9+2nG+
CYdgbd+1F9FOV9WVZyh2XGajRy7Lj+vS/bo/sT3GPaeD8q3XEsnRo9DJOYeDfCelXm17YZ/KOn/t
pvy6zLjuPe3gLoA5nIwMSVvbOelIE5+S30Mo5g0tTU/0JbH9Zh9RoD68dXyM2JWMkXHuTI+Jo97a
iMP+4Oy8pt+F03QsOIhteuYGccZBZNNqffPU8DcLhx++kVcOOrtsGPZOmf+d6zTdztV0a6zxmMjy
eQbgv47ucaXsqUfiIR95CbX+YzAgm4CSnfuLEdXug7OofjvfXaCwqN68ObFi7tC3aQh+oZWdgMkV
O/ueWKmWI36fb4BBW9wy7gbalNmh6lHgxwdk6+43cLbv++8l43QVVFA6gfvPFIzX7h9l4DtPi2Mf
q7x6QvY5DlP30hMySIf1o63FdWxy5ohWdap68PjeRLt5lzUxgb9dOC5vTpCjlLDSSv8SKGaWZHUJ
APkPOQL8JhIro6cx+QIAdPWi6V34y3sf6H+aTtI2FN9uxECMDaIq89+e1scuNPjAmwe1tmff6fae
Vi9TWf+3yPmFztnfaW3ecFKffC/7/P+DXlGjuib+ebJ94lPBrZh52GxXPc2wJg+jmNOtU60fDPQV
EQB1QLqeYqYHbH58q2knH/rG2vK8HqK+eGwddfK8JNm0lvMTLCzgVuJjuYuufjfRirHYJK6YbBQp
CcCi/mQBuArP+T3r4GEQ9m+NLn5fwaju+okSYNd+199o5vyodLqleIHOQz63SIpjP4QXCf5c00iC
TeclhQ9bRfc1nn4l/iJkEj+KKeo8+AEFDahhge1s6B6qid6lH9G9HgDs+HFYpne/jHgKC/sPCTfs
4XcqcoA+3RJZ3BYtc6NcdM90xoHIFj2DZueFmqGHpW25i/rNjg/DYlmMfgQm9k1d2o82G8swUliC
tP0kNKKhAv4aNfzvjIsoq6r3kHIkHnz/D/OEC6iD4VQJjgmhPDOm3fU46Der64RbtdrRNezWNwbr
/yjWfrh/XLr3DlZW/BKzE23uHNt+IDlv7OTXPJCBtGfr1yj4BRs9kjZJyeP/Huv1XUmc9qtuORhi
OK7Er6ho5S+O42YXjXAgmKDqjDlqkWX7qbb7cx0m1aFoau4EMjtXE98aZMG3AhXoKGcbYzMcf/1b
ZPQvELTg86CQhlk1rGgqrMhR9NWP8mjZFqK54KiKFz6TJHQicp5VeFiodr0vQH61/NcGgh2DUOJQ
LYTiIIeSanzVqf/eKRQdx3C4KDQtDEEafQ2YMKZG37fDdZtKfV1yc3U1Kxb7RdZgighSu9yZwj3J
OSvul9F7RqvdOlYl9osXzH9WsNPhdhKR9V829z6JTjCcCe/pxZ00PIuFty8JOU0vUgRHTvc8DsIg
k9eFs5PWKG55Oo0/czgnW8pRGL9mJQPGxqfW3s25vW6ccVy+VBDk8aQDuAYOwh9Igupq1QHW9KW2
kdhzaBoiwvWiehqxprQJX5sR63xnqli0Y1ZfJqPzCH1iRqVt6+TdmCWQqBaZH5P0gH5XRhlXbRFW
ITTUNVePxVzX3Gis/ODqRXz2WT3vB87IJzgEODByRk5nam/UvpgG7xpMYbuL1hUpbFnFNiLP9xMy
2n7jvE3sp3W9mtFiWqN1ao7O884FijtvaV5qGSAZq8OL4rpt/S7yZVz39H6AO83UEL5gdiFEvGaG
bquaaCI/V4PBpmIW0XYGQjxNbgzvazljcyl8i9ipq5yfdRF5A/jIT34o0FEX7lT9A1KNd+p9g1ST
+OuH8rGLlj3ybARgrFPOcF2sznpOp0I513zWqn3OpCad0nh9953miOmXvGqBgFfDoM6gH5itKw4M
U0tAxHN18minWXfPUIbNPqM4KfzSvZF+HGALyuLSKBE+usVU7fJcuk+ciyR5zATKccH3fAPV0u3m
3nLIoLU1yO1FSrKTrf8mwia/Gmbo14TSlV0yR+LstUW658kv4hZgBzbcLNsEOW9E7oDEkYXn4y6o
gp0zp845srk/ZBGyo/JD/oABHaptsd9s7oaFvb24y74VjfiuJ8f/Huh2fvZKeggQarplnzhdzXXH
TLc8GMNDq7xh3DRrPm6XUqrPdRRBsLGTMToMQ9Mcq94dUTMwVs2VCXcOdsfTIOl5iVsEppPEzcJU
hUtVqIO3sewXeiSaMr0Ay/e2QWfKfbRwdV2l8Tcubzw+yhw1vOA9bURanDMnbKi26cpjWPvEcUaa
N4P2aHUjE5j5NLt6a+7jkMjqGMx7LZytAlv0WDkfXBYok8BZBBnEfshGcXSDaAfN8hlJ1+axuHvB
vffAKj6rmkmmaJ9Ul1DIYvtPHC4fPYwam7KPJkAkCDshwaGuYf5bdsEfuwn+Li4m1Wag+YA6HQqh
5o+egO1WhyIHEO/whlkgU51DU0WX0c/ybZqZ2zhPJbcq808G67XyumxjtdaB7/dR2FZzZbhyyVlD
TZFcEXkP9iKw0POMwtwfgz1m8JOv5XeZO/GQq8PQWPvFBxnUdsfEbh5RgH9noj6Zyt0ntb7pDluY
KoNnkZqLD1OPRBCDisQt6XlCdAhW+zBLxrtpWXb7QiASBo4ZgekX8Cn8hove3fpmeyOHiV7T8zIV
MW4HTpdtrKUmp1WwNWglP+pk/e/+r55m69B0829Lk0Ac2ZV5TuOIAgGuJ7t+AF3cj0fR27vZoazK
ds9ZgVOiHSDAzPgM19Y6L9X6j17it5wVmoJi84AJBcJ9ZLE9mT+zCCmN7sePgkdG4S1/GnD01RXJ
sX4e98ZngGdPBBFGxQY9r7t1YCElFVbT8SCu0+Q9+ovZB8IhracfQztkiQxuzbBw+PHeElv/WKn/
s8iIDp0AbpFEZKSy4f6zR8IcNCNq4BryVDryUQTcEpYUMYjOzIapvnORPGQ9BjCgBFdCX/kB8ACz
99A6R4Y5Sl71L1O03laVXvqypEKIGzMxPRrynCK88jW/ZXb42FWN2ZAO5usJm+M6Jf2hHKInQq43
r4xeV+W9KclcMrReEp3TtTvEbgYHH3Mfng1zQPN7utc2SKUhB/nMo8IHgVGJWf8vpxJPpJH3bW7O
93/RFGTvdhV9Fe5461v7WzqCrqfoHWMi0jFBsbGcYp8EasWXVI5FHt/7xdykOyRlQgun+UTlUnSO
Yr5s3AOH3Nv9E3WG5in0i2OTtI/U+/xlTIUjjPrprn8e/NXajE1B607xt1Uy7qLsEw87RV0Z9Uo4
86ZR7bWVn4vUbLk/H8fk2bjqs1aYRSxh/YFX/OLSJ0IKe6Oz5uP+VVHnM1LiUMRuyFC5+iMz8ego
Ki4c58kNEho5tf3Htaf4/j80uqqJEFvDYkM+5Ygtde9VDQcuZltsDpeImth7lSgDRTbnoF3uGKZd
ZbFHkKFvkh9+xOdqFrEtPgR9TKOF2cQgIFMiIX9jVYqlxj7BCmAJHnM9Pd9/Du13V3xGTOPLGzel
p9biuRPDvoiSZtN7DDOWNv29JOEOSE/sWNhsjbfNx/FBGZ9fJbaq719FECYcm/r1YHTtc0wxZx73
neNMe3sYb2zm227ick+nZoX0xgFdHKL6d+ghwi6omJsql9su0o9NVv1jbvliUzXpRiZOc/1LYPUV
i2bZReNMp1PrJH+opLj6pj1r54fMwJPbjfTtWsdiha4xn+o64HN04zCh5cb7ElgqgsHeU81+THxu
bGHbvEYULlhj/9hCV9ooD+YDn8L9+chmE6+pZEBZ2D+dXg/NTBEpaRbeqervNJbvoq1uIx1G28iu
j1xZ//v/P4Hugr2EJO9bI7c9qnbIcmZL+M3i9TBUye9QURZYCLp9xjInMZrjtAiLv7iSmgfPNvlh
zf2jcccv3G3jJevF8lc4qZrOqDKArpshqxUioix563BjjL69ELRMwPhqPtGSghOaNry/4T0kZAHB
2PddhSEDM+PeHfL1gcNPdLOmtvoIjQK0T7fOfwke0tjrJ/vpjiWiJoCx1Gac0nmLXWQ/203ECr1E
xCJhqHUB/ljbxz2wWrb5tCi6IHdc3HC/L5wHm3RbzExo8lbnh4Xr/iaNaDXZuJ3Fh+JwFMWe5F/X
xKRX7JHrnnYweeq7VG8bI0MmVH3HhbfLDrOjAwJyqYcvK8fTwaXve7H9bmuv63RaxiQnMpv1tN6k
7cx1aPzlNUF/tKwuW491laiXNJnedMjkfVRFQM+UFCh21WL/eCj5u7THOb2U7nmQtX/K1+Kzth0m
Yclaw95cTqtTsh/nyWfYNe9W3UKQmAo6vbAkLq79lOYj9cL3ntQ2osa0Ggv3aFOoR6BGkTsKKUgI
MoLZNUaZY8nfeNGudRvm1NoNg2wPkVnl1pGYmpXn/NfmcMTkhPDBQu6d9CoFj58pniJY5wirdkWb
raG0TodvubQvo4ddNgzGA4oAo87O3kh+wo3J64deiv8Gb53REitxNLWo2WQL/Tq1fUozGQdvvMW9
/9vn9BeH5fAM6nf47sY8ol2HPah0aLsu+/4fSvJPYunHcSB7WGOm2lqL+xkE1k9098dEzP23WdN0
B10zwfOd9mvuGU3df0Sez+CB0X12djPvySzz0dYVnwJlLjQthcF08oT1EQaKHmMcqA+9i3JNgl1v
g9F/6HOPSrqqPC4jR9c68hsWLcpsrJlNOWv5pVbV/i3hjLJxrcOh1V7yogLvi+kddoUeiJeohDxV
RQ1XiyWIGNj6S9oTOq9cipnnCxcn1+TsgQIZf0NRNAq2r84Gp8j/ODuv5baVbA2/0EEVcrgVCQaJ
lCVakmXdoCwH5Jzx9Odrz40GIxBVvtpTmr3Z6LS6e60/3EDi4vScSO6U5KY30wCfUU0GOs3jzR/x
UOoGDWWeYpSfdTP5wuN52JWy/6PvYsx1qMi4FRipm64pHBdk+GM9DNGu8ameKnUOvM3CI4y61KWw
jIQDHAQOCtAnxPO/UjrDl9Ur33wVT0RAWpgZOsYuNLRbKQi/A4l+VFPzPWgyPFRNZWOUusgd8eac
RpR3g6B7GLPyPQzUnwC0vmZJI1Fi40nCljG3OoxTEvr2a6CV93E4JptGd5iArIB+mvXKKQG7tZFD
9asfmCSXLcptaGW0oCzSdzsLN2PFcQPoOT5ZHvfxIO5eFR5kmEzyBrTS+87rHri4PkWUe4GD1q/Y
IZKerKcHTZruncr/7neAYGvNflV8crMTdwc1GhHmmM5gkkEExtUTaNeYZBd1Tl+Go+ZnfoD8yGC9
qlmf3WIvAwHYFs5OyW0yhugDdLsxKI9OPuAQND0aUobTQV/heFNl5ql2lN+t5lc3Xo1lU9eAFU9I
EG4tcV9qNI+s53CoglF1B50iWuA5zFtLalahujjsCnlIpwfDCidMihHPxcm2moYLmejgVbHH4Fz4
8X1PkMy12L+xnbbh8ZpviJ93sRrc55SGMcQwDZD1/tmYmm9WMqHQRREYpvFPQ4v2mcNIRjFhxOzl
V31ELTeQUHyFooLVMOibXLeMHWYH5G/S7tzb0PtJ3R5VBdKLLt2aumaT/SsOapMdvWE81RUoUt0+
qUG8n2QA0VPtnxLDv2BK+6505T6xW4ebAzy8xLII4tILEf2c2eAwuN3UTorOqLQFlfMY1P2wGySl
Y9WQNOiEvlbpJQcMh+GctEBt68DZqr71EMTyM0P6poYE/KKYcEQsHj18wgpDB2WvAB/pNQZLVCRh
2w8SVrZAqjw3dcJ73xtfJgANN4PE3X2I1BYAiXHxbUvmDatBbAkzUkjd8Dv1pfdSje4BvbykgQ+K
MuH+XZPcFOSmmywibQHo75dl1rcjDIsoU+6kCrhMz0ajQhCDs5W64dxMzqFNtHfTk10RkJBsxG7F
77/nQ/7NyfN7u5W5H8jJS1xMb05DyYKaBgaZpnFCofDBGBKWF/TSPJO5BlubYeT1MV6q0jqU1C2z
8UfHwU7E4QDRMXTBc7XmwTE+IiQAdvWU1t+qiJnOwt2Q/m5i/R6kI+4rxiknydJPzM2AuhPX1JYb
yOicuML5GZfmZNoAcd6KfxvqFQYl0bb3vU1Yqjs92QsfP/6RRB25F+TSAVuCUCL32oHKJ9hUToWG
QHTy034ntUi0YPYcNCPwiAjIHVdYGEi4hD3KOplI+8kf7704IsjzmSDB7sTHs1W2nlS59fgai7MC
zZSM5dwZl6Qo3UnNSP/gkMjYTFq2m1TbTYyXWO+PCoARWOi/6uobXba5/StxtusxQ5Nj+9g39bs/
JNsqte/bGBXEFAlf/SJn3sYuqxsNW2cvnw66ofOqHh8HlIqV4I3/perc3ZWaCge1Fs3i8nJvZqbr
5LFrReFZI5cOMO6d4jRZIGX4GnMJazdDgy4n3u/JU1GbiCpwBW34I4mH1ri0EEgiRqZqyL9TElJM
T3goH2D0EOfSL1S1opCisfoeJn/ILr2WESY5PbknB3WZhjpyTVZlaLToJqyoUqZ4iuvTrsJcMYvv
jQntRYvL75R6SNAkb4Oc/jKQ/ZA5JflBPQewyFr1+K3aeE3ll6nyOOeqjVcEu75P70gv34hdAKPl
wkm+N2tqXQGuu1Xr4NgHJrNBmsKeerze5V2Mmhtrl2x8gewHCl14/+JamBsIxFJ9TLLoC5itc6eb
F5mGSMsMCepQ/XSCXbd1LPlBzaSDH3WY/SW7yaKCa9RkPuMHXY0u1gDNM/KUAyc+59S0zW0kg5Ji
wEYILPQ2knCj1NsHU0++Aa4/GlV1YiAML3huYeRnXQmdwhrdNuf0wPNc3qP/gevfK6rVZFIBY8g8
2MgnAbE3xzsmfDSzi49sQN8jj60UDwYKNk79JhaRpIRuTL7Y18jRVq9hL1+iQIUi1P0OHe8kZz3V
Z5nSXvPENEYgXDz5BLJ8a/XhabCqx7jMDbfoscCmlrj1Sbc4lIRJrhHa68ewfsE56KGrK9TkMngi
+kk21TvUJALE6ZA+YHgV3X53lOZJrIBkSNu9OXSQYIq3ghCkBlhBYiuWqNIlq9ly40UQtvGaPOoE
ZkcnkV8E5KDL8YcedV9ioz0k47fE4QLSnxmUMgJiyyuKmto5ZbulHeek4jS3qhwc0uzFlOBG5NMX
nRuGWjVbrNJ5KwGaJr045JiWYuCI5vKNouo7O0QWLM3B6Y3HAUPoPCa4G5AXCzTC/JvUO2f9/QQQ
JhDcP56BYiFBY7zEGpqDgXbbgxuMY+sZIPuBW8eN3GAfGOt8VHqbm/JdB9/eMqVho9v1k8j+KdY9
U4/j40MceFupQ69orA9pyxVBVW5k70Q66gemuKeUzyXBz5XWO9ZWf6MHE9Z0Ajg1Pnniad3IytPf
DRfxbZURvyLJ7ab6ozzEW8lPdzZBKmARiKPJJg0rUTTp8kuSAifC5dOshxPBqw0xtOZaY/P87GOA
fSBDuC4fSlJ5Y7kT/1HUxPvOdu7yUXPjQT3ThYJ7FxPXVuMeBgTFi2ADlONBQW/Cdn55TsfroN4k
fX8Ulw28cTdgqY9Ro92BoBPw/J3XQMQr6ldc9Xalmt42UrwXAV0O3kpf36veLzFPRMazmBPfR5+V
1Lg5YGaN/CErV4QPMcVGPhzC6YdCZl20a5m8SMR/oifOeTA8FzXHncOZMpQ7EVEYYeCF2xgJ1rwd
UJ2KT2HZuMUItSJ7CQizfUhKn7CNXto9uMVnumvVMhVh+16t1M0Qhl/8VtkRI9IUwCecU4MDAjQe
hVDj1XY88F0p7xaUfZp+g3Pa0XcsRHSt3WSCUBvsXYTDMqAnXmTaFhjQkd5gjo00B8dlNEXPRm9h
koccSSXBpDRz7ZyQHuc1dRgs86uIr4Xm37dR+auclLvKAk5FKdK74B63IYZELCxiKMmKfTVCYq1f
4sz7EkfSZmixZmbgc+pATpq74gNivUAY4VVtlQ1b1+AfU/VqZtNFK8JjREWVv4rp5vBVMkDj7JwK
ZKKIY1OeuyPKTWKOIRrd8W9CPyBdk28qpTrnlnrReSQ2UUdCKztNjNzEIg+SnyAAKS8Ie8MfSX5r
j9KOT2iTaksKkSdjJZN9urM1rorOg8FrHhNipsz84oAp3RSZd9sXzsDdO8PcmbLhjVIYGgnfigRQ
lvwIk/5HVY3Pdu38IfaB0ZRwf46mBvR/RWnC8dzMNNnMuhdtvNak+KR4NtlAY593ERLVvIq3f9dP
bP1oVe9Vlc2nstGAMDGAVG62idfJB9T2bxPxgwGufTjiTk9VasU3kuc86tp0ryakVyZecYYubNLL
kU0m0HciAov/30L5Tu6y35XXZz/lRH6w8oEKj/6WWhXvhOprpwiuXHfJ+/GLYWYPua7+NDvl1pRq
VoVmscCy9g4ZtPfcGH6JZUL99k+MKlETk8pGT+u9y+THLtPJ3WGlh33cVxkc7Q6ZjuJG1XgxRY70
KFYjhdxHfJBPaO98j6Ppe6hX3AyKLz4ZVpIKOwbx6CPabqTO0eqV72ap3huNd6qc6KtsxGfLbJ4k
St86dREAZNJTnHcQrovwUfGc8a6wfH0HYfa2KcpXP9Je+lh983XtYqA9dhMa2H+ryYSPHv7Gqt4T
cpzy0evKh7TX7+GCnSyuBrwnHrWmVGmk+5GxwyOrceMUpo2d1tzwE/Q0CjX9lbXeG2C6E88VFDab
1NqblSEQo1RrYzzvN2LfN7kJnwh+wGB2+wmUc0Fi4CaR1UfAeQDQnN9kPtzaJKEdUHGE8uGQi0z1
H4oc1jdVPpLXKZp7wFi4N+v5G6H9STXlzGU6XmtrLKkxqK+1qj1zgX8wDePS2/m7n4/osCbZLsU0
ni67MklZ1bSeokD7YsKuqXFu7WBVqb36VsoGEYZoxglKLrdIflWobQH+qbWtomp7r29IAwXl2zQk
fzoZoEZZe85dOVbiA7G+qUzYyziyTxBpKdUYtd27Co+GAQ9bPIrrUzJkPwoGI66bS663l6YH+QdO
80HsYMukbNN35SYptW89N4YC5XlE9wye0OjPils9ehrAIPp8o+nST63gYVRRdozL5EcBoKDqm7fQ
GPJNmNZvgxG+k9nJOLkNChAtZBjjJ+ywhNNUL28qtDhr03t2rOqFyv8u16ls41B9YwzZa96XbhXV
eA6P+W1eOY+E+Evv18Rbybk0U3TmcvZiFt4PqBVC+2a6xbAEILLxldzK3ZAkrzWoIDDdB62x7iJZ
fDqf4pE3l8cQL1akNg5y8BIHDr5L8TNeTCC3fTnC0kKD7ZgcQ3lKQZVxwSjU4KJoBKmAUAxwP9vg
GztSJyawTV3syk322jQqtcLo65hMv+2ww1Z3Gg9S0MFsi0LAOqALSwzSCyz7Yk74KOCpK9XoEjfw
GthfaHfZif/FlHN5P0Ei3zX1lGw9XDI2RueHwpoaVROlvaAqEj+QyAAV3fH+iPysPzhkeA6QicML
tDugYOVvFQoPSkFd943/+FzCs/ylVVZ6WwN/oIw9TbuhBIpmFvIXU0/bU+yNAMdHDdwYxls3ao8e
bWLzyHUiJYYoDg9UyeNwL0fm70Frdp1RvpeFfVHC4VhGxgVPcmMfkdSF3lKn4Y0aEX19E01P9ITN
jWc08p1d2vIubXxpYxhd+AfiqQM42MvO/2eaLXRpT6ek56j5xi/2PwuUjprRRI61lE5TGjzCpN4P
SXwsSmqB6b2qVyvSLZ8pt1imNjdr6xU7GxsJtORIBlxcJ1oOqYLbFy89bkPcp8Vd6YMGySdK2p+J
v4q2ZtJXauLJipfSljFAslfH4k8GtB9NpunR5jkaI3WXJtWau44QC5lL/ojWZppWnFN9Gys4RltZ
fCpKzeXWD+Dy8XpfPhUnFz8/k6VCQQ+iUMPPQ1P8HdcJhcEasryCX7i8syhouiDJt2HZl3gztJvE
IuWLztAjXN2HQkriFQGqpV7O9KcCq5FBo8Oo9Ky6pA5mU1ho6wp0bxKtTJvymcYVXTXE2vmgDsba
LHMYywWrm6ptKvUKrA5BDsaaTEHsCvCJYWe8IKuEs6bQkGPtzfQYqwWI+OvDLXSaPplMY6Yt5Y1O
mNVqiR+1nP1JG/PrUFLH9/zuIQx0tEHQ5bzekJCM+6yhmVDUiJCZosY01Gn6LquSlywqV4z3PhNZ
E8Mo/v5hGKeuJ16UdeGKG2VSyPs4+jUUv4uqPl7/9k81j0ULYpF8aCF3ohrt74qPL8qNXZXA/8H4
QQTrSey2o0ThId+kE/IR0ET+sc2Z9l4P7i7Gq35w0envp/KgN8Fe8LxU/2UygKS0kUvafoswzu56
i0tLYRZFMrswS7+rh7+YuEwatsBoNwrY8AIEMXi5lVW/sLGMWfiANIcUBpodJLdQ7wgp0+PZYSff
cE+2V3qyEHuNWQgxq1FS2VcD7AXpduDuW8C4gC7NTeEk1YjMglAZSKtdH7el5TeLFN2khGQmc16A
JDknENGNah77gUifDSubZyHA67NAkeixRn6Y+xU2mQc5xEqbTVpmO8HQyICoUt9a6cynYnMs9bn1
EfSigrxPOrhVC36i+0orPpmKohpPgy9fLBP1Cx74U8ldJHrgH3JFYuUFLLH4IMnL7yZwk9dHdmnf
6bOgQfnNQmSCjwlVCQzPH8M42R0PTeNFzd94NifcLnVjRU5+YdX8FbX9sMl1tNtI/yWDq5K48GCy
5fl7B9gNhJ/rsdcnDWxBs7JEP9XSF+M8CynQ0Gy5VePBBYznyNKxgdBdkajGDh6LOuTkRP4gOtuU
+JrEpRq4HUjbJMmRUVaVZGWEF/b83IBKy9TUJkvHZowlV+BhMwr7ONtIPnm+KV/p7F9F/k+Cvz4L
LZFSdV5QZcQyRFQF1wGrFAjnDQTDsSC3f3E0zA3kHa2L1S36nwVo7/nVbU6CKSXborfaJuW+LVZY
Dh1R/Dtlb9y3MGqlwLi1cb/RQPEPoLR4vEdJtSa/KD7ys4+fBawENyEcXEvWhSo9QW6hsLpXeTqQ
cNPi4KQp031TjQBk5RvW4lCZW7Elr++ATwXZxTKZhTLfdvzEFqGsmrpnNp87adRi7OEIZdmFwgDS
78XqhYrVWwAepb6VKWIP5ndj0HZEPT7Igtah40UfkeaG4bivoH8ozm/deI96C1emU219v/6xykJo
nzvfAhfWksCO/rOmCQiN985YZWP4d1WL9cv+wc5808CVHceXIWxQ/XmUlK8rHyBC7idTpc3iZKCW
QV/KbKqpPifo0g5WtIt5cxCmAu0NJsBfrpOFuO5Kgws3uLnRfVJOQYWwAQ3CHZMjGGF0e1J5pHi/
i+Yo6Tygs13tZSSd+l/XG12IU3PHxCg2slLSmsGFIHpfk0mWTZCiWnUOUjKPnEGifzYFmOvNLZ0I
mjj3PsRF7p5qESrECPDq7phfdDLdUA1vitL7jjLToTJ/5OHeICkFBYPKzX/6LAiJctUc2xJhct10
oEWsnYYLV0ltFjotGToyGHRSL4HsuH7fwiaWsvDhH/s7u3glAF7KbOLnTUm59bX33AOwWln3YwRa
k3iTnrX+3Pd7E9X16GtPNUvssqk7NPkvTiZErw7Xv2SpnyIgfRh4c4yoDsve4KL9vce9ctdq+spZ
t/TTs5hGFpJEYzgMrqyTIzJA6wDxWPWJER/42TacBS34X1Iml1xXWPuc2p1F0j5HWfAsgnbDiu3R
QTG9v2d372BaLa/sx4V70tyWPYjHDKouy1TKPPgFqf6mdRFeUvJzAe0Ec4d3yMT1ytm5cO+b28+o
ZtqOnhyObumT1jQAgg+kgoD97qxk7ZqwsNfnHjQRijupXRuDa/COT0dkB2UgtNWrxDPYNsoN4XX1
SrJwF/gfC5kC56fG5v7vwLdN+vQ2baKTuMsCCN61Y/h6fVUvXerUWTypI1sbk5F2dCu/r0byx81L
mt9GCTik6guhGrbYj3/u1SxYNDLAp7InWlqiaMWtPFLsncflyov/pKGxEiSXxm4WM/CpTCxcHAdU
ADvSgfEf1Al8YEp2Uv3iwnZ95JYW3CweAJkwkiyjK6UZvSuwSEUcql7h66wYPIkx+WTfqrOoUNdK
k3cmDfTyeLCjamvmCGJSEr/+/QtBR52HBSR5qmiYCDpp/n2KpoMCAP36Ty99+fwNJtdk4MaRBxJk
1aSYvueJ9YoQ2K/rP78w8nMPDs9K0EUSMgQAW36Zo3+PucixAukyleVKRF7owdw6wwy1cbDQ4nIN
OKSCeweCTHDT9efrXViIJIpYuR8OE8AhIwBenHKHDkyWvAt8Xmo1ancUaLkRcg2L157fS6Ml/v6h
qWDSIkWPCP9RbN4qOsGXExSrvUe7lL/9W2/EKH5oIvYGWwKdMSJlIgO7mW4GThYN4IDYFsLJJaVS
uBpDFo6Vv6nKD62VmoZeIBQ0F5zewQI3VCKzwc4zjNL9+xhezSUsbJG/Nj8fW/I73TacGABHZf2J
hka5SbCv210ftKV5mW3vDhXNxuCMdElNX2RPfgKPv4m86ohs64qs+tIqnm3xdDJbKQn70RX8wLKg
7OI12Cn2zspGXIizf8+UD+NTUb0FcNqOrmqOmBoOyi6iIUPXHy2iLa6sT/80VP/jAqAjbuZE9KNS
0vs2x0ZJT1x9MC9l2a7cMxcW1VzVv0ZTsMjR8XdFcm+EqKyG4dbJ20PpVN+5xKD2GGz/rTezve/Z
hVd7ZMVc07RbDkCUcuBKom8wCfr8v2Vh5dmuj6BVmQZpIjf0YyxQANGp6OEL8QGUKa73Y2nIZrve
l+JOlxRmXzw78hboaqieFDN8k7zUTQPQuVoSr0zPQryUxQ79sNICVCGsQK9HxObwaGshDWogORSn
BxKL5BM+o2rTudAFVuL/wuaUZ4e745ghYlJcXSuvfYTslyC4VO4UJfhuo+52ffwWdqc8CwCD7lgo
dPCgsH2ouUYKQCFistazh2JwPrlAyLPtr/dJDWaBfBlo3xLkf/ZM6XPFm25p8mdHfI+ebt86AaEx
+QqHdoBTMUjFVuTCo0F5Lov9vwyS6ogF8WHiswBb8ClnIgbKdzdllARnO8LdtfYUbWWuP++K6oi/
f2iihlwj59xUXLvZWWhK2DKqkeHeA5OF4Brwsnplwj9fVH+dhD821MRaP6BG/J9kroxGvt+nL3ie
bQJSfdeH6/N9ojqzbZ+PkgUwH3GE1JD2JFkU/wXRg79IQIAf+TtqZyvvraWWxKr+MGpmjeY+FFzy
cM2Lr73BHj7AkhP5X8ZuEklxuP3XO/X5MaPit/BfTfkoLVrFlKOYlOiXKDeEBTA4sBjJE6dTopup
91dW20INUHVm+x6MSiaDjyI2K6hU3tRNWyL0roeIJIIQ6lFwu/GDZPiCHY4ESRYVNEgijvmoBLW0
8nj5fNeqziwsYLNsJphmYgyQx18rvbl0XEFWJm3pt2cRoZU9HaY+Vycws7/zwEc7pRmVlR9fWt6z
kIC4DxB7qRxdXy1Qeq28+8I3btGH3/SrmZKFvWrPwoGkRtQAZNqQ29AtOgDuTf8+liCmeK8KvSGF
Y/v6qlvojjAg/7jA0dGUPAOwKpVv9VZsIl6OGhgiIVd1vYW/D5b/DdBYKvx3E5YVD4oeZJwySKdp
WvprNJNjF9bPukRa3dS3WFreogh2kpTeLfJ8Azx0V2r9OxLNJ1Vu9qGinFCOPQhxnMnPDte/a2GV
2LMg4kNiwA2d67wWJKfEUR7wen29/tNLgzqLGnpq9AXqRKNrYD2K5v7OM2s39cqfoPF+Xm9C/NRn
gyp69SEwaViBmkFGE33inVDaA3GJ9lJjrL2bl7owCxHDaBuKBSyYUh9kZySdsPTZNOC28FX+cb0L
C7HVnoUA9HwRL7e4vFm4HmygdiLZrYN2AOVYnwsbRLxp9M5mUPs3JSmNleW4NHCz4IAwatMFMcFB
LcMelH6lbTQSHBA9gmwlRCw1MQsRajUmUg3s0ZW69EVPzO2oYmCbr6U6F37emkWHQYKCM5pMvRYP
vyul34GM/A5GYw3Zs3AQWbOQEEyN4lQGni3UyMS9XYgPVcWeetqt2egr8X8hI6das6hg2nE2FeZE
jItg8YSdt8kq5WBBpkehAEEn2DMS2CjDhNaHn497fc0tbHprtumRgiz1YlBFTSE824p6kPzmcv2n
l6ZF/P3DjsQ+JcwRQx0BKaqvQhWsDrqnLnVWwtXCbrFmGz7SQwxMQsaLWsGNMSY/4KRsWvY71TRT
aQ56OR2KND9e78zSOM22vyXXcEx1WsNj6xIP8ExyZyU4Lo3TbNv3clSOKPuxAeUCMHN7awFUk7Vx
JRuwtHpn+xvDoViegHnwHEDGs7G/9tOlT9OtKh/t0dlfH56F6GjNdrgVlHZnFdIILKzZknbVM/Or
rR/hJq9EqYXZNmd7fEQnBe1aT/gmybeG+UKSukq/CdgDkiu4jwTTWrV3aSOas+0+hlURyiiRu6mG
3CUWIV0QPClN90VkqiVZ3ygFE4U0K/JZivXt+gAuLAJzvvvNjjJppnC8wKoSAoyF4W2gL++u//zC
IjBn2xyFQUdTQoP3FO69A+QwKbRvmSDeWHvHy1Zi2MImmTubDQFgirLSeFJpA9bzwvQBgcp/68Fs
u6P6BbMrKie3snsyjJ2wjE56+6EPS/l74hftBu1LaWU5Lw3XbLcjJFzK1URj2mAg6SxhhOxtG1AH
CDUjaWGszIpYUZ/cWeYgzgl5bM/SfKRLx/QXcsDBNhooyicIAW38QJ+ea/wLdhKaNSsTtLBN57DO
Cu8kRNGjyQ2jYthGyTgcW1j3u1EptaPRR2sl+aXVPAsHhT3UDWWMye2DANETfS8kJCtYGNfXwkI3
5pBNTM7t3kG83C1Qcqwp90qR9B5gvabrUJ6ut7GwlueYTGAZyOkZYm5sBF/t9jHW1u4rC9NuzPY6
bGcUvUs2owfhSIh6RuDPkU3eJGj8UgMoppWTZWEZzzGZ5JmkMrDwAOjAZNpmtEe66W5AXoR0wGpe
fmkyZsd8UKBqL9XASiIUwT01e5Eq6T7wjX0pd/8437O937RtjooDpnfYxb/Ijn8bxc6mQtywrFN9
Zb6Xxmq25ZkKiiT4C7l5k6Kpgnx2wFYB4o4OVjGOwUFo+l5fWgu7Yw6+LAu00quA7vT6UNyXRtgd
4QkdQpRvVzqzNCezM99MOvLYHft8kppgk8vjGR8O7Hh8f4sK4eF6N5aW8WyTx3I1mnFeTaTkvS0L
GuL2i8BgiWJAi0NJEa342y6lZ+bIS23SkjHqCceonWFufa9T8qHyQ/53b0WI2u9KvDyESPI6ikpc
vj4JzXMEZu7VYWuP2eQOEubhXPah8ye/owHmToPymP9d5Loo/Cvk8zorWan9LizCOdQykRU9UyFJ
u8Baogx96iPCRZsG5j+2a7vr07awNuYIS2xy9TiWC9WNyRV2I9o/tvw4QgfBrmrlmFm6Qs1xlWHg
6LjNVKobVpCgggSzKAk8+xc8G2+gCNyPxrCLuU3ZKHhe79UCQEqdgyhRi4DcJYsmY084y+1yju1h
gKTi9SDRktuqEXgh5A/AN+p5tEnJkOOKcRs5eA8W7HTjhAfiyggsTeQsmlhq1ZZ24+noeTrKbQ6I
G7UhDAuR95JVfDHh5aAsdL3rCyeVLpbwh3cW8GM9xpXIcKn5YSHuIzrhRJO5v/7rC7t8jn3scIEx
/MTHGZ34xORNJsZ7JVCYCEFcM35FNand9Lr2fL25xaUziyo4QeJBO4YGZ1a8rXjawRLXq3MSoLEy
nvPseyg9+2sovoWhm0MVJ71ypl4ODNexmnORdN8KDHaud2QhyM9BiRN6o7UqR4b7V7zQ6tpxj3s1
3jaK76+AYpe+Xiy+DxPvUd33Kg92v69kv6KkPIVp+XD965emYY43TPDWSSa1NtxSTfaNLh0HIMB6
Ju9aPT4Asfpaes3BMKpjVTW/r7e5sNLmiMI4kXijiHXcaNxN5Z8lggnoJTT5uUV+Aum/7fV2lo4T
TYznh3GjpGt29tAaLrIyGOyWCHfv5FgFyH/u8vua9iIbiYmdEC5caVLs+0+OE20WD3LUT2pU/Q3X
RDZUiGN6GvL8yHwAVKuMV1oeIPn0zX1UvwiOmtD/u9700qjOooOpDkpvV5KBFpC5kRMJWnz/2iEw
hWEbhogqnnVdslJSWzhatNm1Y8TA2A4633SN6jA43oOKK5lXjjDyrZXDa2lXzaNDj2yz19KbSsYK
AdJWMsQ/ahjN1wdL7JxPpmmOJtQK3Ak6rFvdzDPv4rj8hvLGHTKUQKa1Ux4raxnFhZ07RxSOWupg
/NnrLqLO+BGgxmho7Y/rfVDEzH7WiVlYkLDbKcEx6a7VM+PSNwkDH097FKqrmfFS1ahwlQCy660l
SxA3w5U1vrDQ5ojCqe8NBN458oQQZqwhZRvyolHj7cjjA93Ira2+X+/hwiJQxd8/7F8lwlXUnFDH
6Ljjbqg+bXCoaG5ys/m3ZJ86CxCmmbTIwtKAIqUvbQxLeVrD/C5sEXUWCHxdKvVpSE2h1YwEVS2M
W1SEl9Adf+xxtbz5tyGa7Xqtq7kOq/TAK5pk4yPuUKrdM8K+5T82MNvqGNlh09HiJ2Gbw5dCd+5C
9NdsdVpZTEvDNNvnqB6HsoqAg9v2CoJ+NrpSPjaufwrsSbkRJNoKnmEhrTjHFOqG2slFRDumCuMn
ku614mtN0S/rvJsBBBt6OjemobvXZ2WhV3N4YYPIezTAmHd1ZEj7AMH6At8koDSVxivjehtLJ/cc
Y6h6nVkBa+pcP/kDKwBj5btQMfYjiMMR/Xp4HqB7C3v6t73yl1r1YTOOARYJiZZ28D7fi9J8bLDC
ud6Tv4yVTwLZX4bLh59OJT/EPwZVaFyvDiryN4P0C/JZbH8VbAAnjADOGHsbtVIKM1MZ7LwAJWFf
k7eR5tyS6ULWNLtUPHp9qz0a6dn0q2PTnMNAeXaExin0jESpILxrTw4S+AiSu1l+Sz6p9JRfAiJv
hNKbDJMOsANOFvCZpjtQSG7grF2zFg6c/wY1qv9XIBakV40AnFpfQq9AUs9w/2+K6UymAjj32ubi
TzW6xY3jocqCFaqBiqmjSkiQ6mp/V7Y+ErOt7UctprRSm+xL0m6V0P7y7ytu7OnKG3xp6c72u2P1
qMYFZPQwyt30nb1NDCTvsm/RavJ44fz4u54/zLbUhZnp8dqmTiG96GiWxoZy6QV7vu+2vMHj9Ov1
dbVwfMxhhV5lYOlZF7qrK/4AV9R76Cnq8B5Utd31Fpb24BxWiOG52aQm57vslXsLVh9iAw660sMu
ss0DV8uSgKbhWHG9vaUezU581gvQGIrsCB9WJ1C5PzQIA52e/7n+8wtzPwcVjn4BAd6OCZKp6dwg
T3FvIPu6Se18h2LyCnJxqQ/i7x+m37f0ocNLl3dfOt63KhkrjK6s0F6Z9IUb1xxJqMtxOTZVxjPW
gE3ahNO5MtZqg0vjMzvTSx0D0dieDBfpnIdAHZ7yAXO1NAKiDIFyJa4vdWB2omMGnGNUj/km3pG4
sxUHGPIre3th580Bg1aqJVVY8/2JJXS29hZq1KYVo+xwtgo4lQi4XF9IS3M8O9VzXLrQDacPDqKu
XdtgS9ChRhivXBo+/3llDhoMsDnEfbsR/qSScVPz8sGIMzj5cpW61zvw+SQg1/ffixQhRTP18aB2
pT4/eZPkxlZ4uf7TSx8/28MWLi9xj+uHa+OU8gg0FGm9MRxvuyAtXv+lCXWOa8cjtB4knfJcF0gI
HXp3iXyQ2m5lFS1ohqh/3yMfdjCkz6JsZMoadt5Z2xjzBDtTDDxUIeLGhh+j9zMg8hX25YNRmvZt
UmQQ1x213PROJt2FpiCrpubKW3Thla/MMZFm0Y6jjiuYi358DVU3aw4oAO/UcyNtguK2yj3sBKUj
6Z+VHfr5NkKQ/L8XhxX6qY6liuFG2Zcp/tEKdU3CPGKXLTrboORWov1SO2Jxfhjnxk/AQeq0U98m
6GU3Oy8yHlTqoXl6QRvo8fpi+fxmoswhkSj04QAuNtOoNzvMZBJqodH3NjPfNdO7z+LBXxm2pYU/
C2xeX9tBYrGnsCiBRS4nT76voU/ZPF3vyNLvz24utiJlHZZg7NnSPhtJfBtPCKSxd6///N/d87+3
VLwx/ns6kIDl8ZlUZOF0xPinGkEhqTMe0yE+TZ5xHDX1NdekXwjL38soyVa6jn1GhAprkq0cnZ+f
P8ocHVl5Sh1rGGO7KJW/l9PzACwVzHS6CazU3l7v5kLkm8MiEYi3Bt3jvRc4rZCxdn57FppK1398
qQOz2Ic3zAiuSTVcy/K+t5O6ReMXfcgR/TFnZTkvNSH+/mHTdGjLooHK00tN1HOK2hy6b1vOOux5
dtc7sRRwbLEAPzThx0PSdjm9MIP63Bv+XdyfMfC78RAlBhzNrU8fPVczkOnrV56vC5vUnoUCY8Kw
xvQsbjWFAWAPYWtkOpHERD9WmCNc79jS0M2vNyoKazpK9C5mii/SJB9NTzogp4e/xNoCWAhpc+Sj
PmHVl9Y8wynuGqimGkdcX7HexDSG7YRb1Lml4LASPxcnahYRpJDEFw9uQltcHJ1Kqm7UEYsVuNi/
hZHCZPX3Ced6jNucoZgOOph5sFLgWwhG9ixYxJM6AJOKSJsYypc4cw4GbrZ95vw/Z1+2HDmObPkr
bfU87AtwAclrt/uBQUYoFKE9F2W+0JSZKnBfwJ1fP4fqmhklSiDHwqpeUsoEiMUdDsfxcy5rXkZC
gsGnAmt3xoLZAd9OBj0UqNVmtb1hp6qZk5GQyFm1Xd5XLOB92nhz/DlGkK5Diy+j/cJ9fEuF+cPG
H20QD0Ib8aINKCMj45j1xIgX7VJQY0GQ60+jjH0DveJhu9o4hT5OBFEZBwnngwychveOoXxMkg5R
mO6Dih8ZuswLoQA+EW0/ho/rA1KEStSWXIXltGRwlzMJ4hqWn/fGDajNPjWmAYak6BY0sfeATnb7
IoWeYZbcQJuq3DV8fCmtXPd7SGStf4dq0JL7AAs+VNwnGIKpfSnBAT6CCDA8Ru3Xcf5maF9oW2zF
Rorjw5Z8CAEiIXZmHJJdPpdXM7XMXZVpW60r3IcthRB9Ce5VvULrU9yeaUa/WZRAoDw6dCgagoJY
nUK8CBS767OmGovkPobJSZImGVjQ2ZQHvUgf2gxskeuNK7L3VEZSDkgdoKIVCl4w4WMzMZDhgmR3
B4Lq6zaFkgcbQPpuGwIkPFCQBXAUYoSz7lncSTeQdgofJUMtI2KBf6nD+HSL+yHusrvUZnexeWFy
msoASwKhrTLPe7Bbd+Vh1E1IGDhXZE43nKDivJKhlNbkTGEvYobdgHSV3R8Wbve4RUVALcp8w3RU
nSw/f3fYl6Pe6s0c4YlghhY9rrLRmD+WsXNIp+xqfSuo1kFyEnj7BDVxAWfOOP88oiQZIvbFVzHF
WyRwijQVlekx6YhaPsTfLBicW3BuLyz/NcgxwTm102xjCVqI+2PkX9fHo5oyyQc0NSkRoHaYMrzb
gb111+s8WPjJu3nLr6qmTHIEo6nZRICuNOjAu2+Clr8zOV6IRn3eOSFuSm3lOfoILdQWIvWOnl7Z
UNRJ69R+dM3eeGCL3kG08FOsj1jhKWS45TBy0bgVclps0fgxYaZI/4cbjStYqSiTYglLm6CXziJc
bIwRRPrDU2lqCDbJAfyID7iSgAbJeQinhw4fMIGqPAZo1qPQMBNA3uBWdzP05DUF435qk2Ol5/dF
ER5aoR2d0oTgSTjGHna47VlZW0ED0byHGuvWA6hioWQEZ1TiGTKC8DvQdlXvQ1c0vzHbJtzhCCT+
+uQrDgUZwKmJQrdjDRG/BlIywUzodxzjnPgFgUZTd9CMbqMjxSkqwznBzdy3Y8mswHgTipna6+Uw
X2Z8RvbJYtPjm2gDZjdYH5lq8iTfU4FXFiUp6LAryTlyprs6JNc5qB7Wm1dcKmSezbDrzQHJCxZk
KT8g5IO0R35uWLqrJhdiPlt8ngrjsJafv/OgVUmhkEngpmkyWXvoG5I7PLVaP9YHoZojydmE0xiN
TYdBpGX407TnuzGOrvNhC9+lioRlDGelQ2c65gjkAUwHAND+gVip9SKDn8iImYNoRwZRGpBc0oDP
UDEFxfX6wFTbWoo+WJLmyDZgYHW/iM8AryQafuPo4hFS1LpX92MOHHF0WSxgST5G10vstQqLVAM0
sysSs/NrUYurEmqSGyepYqVkcGddmTWmMoW8jW0fKg5RD+DsaW4e1udLYZ0ykDMbYqg0ZTAWBGs/
MsjQuW28X7zejNJDKFR6nQWtULvruw3zUY1nMat3+zrRMqTNCoBgmKl9SlrxkMX66EH1INlw/ArD
kQGc9rjQ7xvYARBRHXcQHe7AgDt/W58uxSEtIzfTnNuTsNB4YkT1HUsy+5hNTnSImnL2bcvcSiqo
BiFZf4ICXjdLYT8Qyv655GGdzLgIFkdlnkszm8O04MsrAze5X6f81XK1p/XpUS2uLi3uyKKZjcjx
WFCGGHs9oIBWhFOxEbqqmpeMO4PMIoRt0bzo2xuqVSbwO/UrE6G+sXdUHUj2HGlW95+zqnNz8MTa
j06nH3IjfFifHsXukfGUjjuyuIA2X5BCHQyJbw3UAAAbjTgL1ztQbBsZVQn9Wsh/ZuBds9r56MbR
CL3VrWdOxbknUzqOes2Zg2f3oDELC1T+dnvNxPwFjOfnFKUMHeu3av1VgbeMrozqVId6IObJIfby
NgxNGly+TXCyLoFrAzEOiOXE0Ou8bNaW3fDOJRGzAv+mjQc+CBykZ1yKw52VFluEMAoPK8MpqY1S
g9jGvE09BA2gXAWhBXCc3NdQKQQ/iJnSnaFHv9aHotph0rkegXQTtMuYubfrsVOgJMS9woZ4TSBW
vmEkiiPWkIx8GsM61BvXDADZxgV/BjHIIqjHXesY2+Af1nRxQxvU768PSTV/ktFXcce5ztCdnsUG
87SJ0s+zE1LII7DIL0fCjyLOp/uuwx7pGO+2cl4KZyATNY5QEURdpWYG/TA9iQhFlH3s40r45/q4
VDGSjKYUnIKJnQI67vZPdN7H0CZz6mkfIQhHxFd30KDW2uuJQSkmvCwhLgMriW72Gq5BJhzQcB5c
+2hSsl90Kpf70aLLuD40hRuSWRoNMyx4bzMzgHJ9sZsgCGjj/r+x/VSNL1v/nbVSagIjNmA/2IW+
1AjNew2EXhvRlsLJydhJFDlFPXQOgEwpabbLoex8BLZ1vg4TEE6D52IElXLTb6yG6m1MBlK2NYJU
SIWiDCIbTb/L4xBUZGCLyasGCikAWI22eyyAI2mhXFXFsw9+IagLN7SAsHi7kUdRDVlyGdBiN/XU
xZBZnX5dkHd5VT3VWX+eC4hNUm2jG4U1ybyN2A6E2bYBpn6X/bAm6EnjHaGztxhxVc1LXqKnmTkI
0PbjOttC6hTP9laMGLxv4m/re1rVgRQaZI4BTdnSNIOB24/IDO0N6DPPGf++3rzCcctIy67vWVQ2
Ojaeq6V+XoVBRyxI9+JZ3oE88nonCs8tAyxFz7uc4tkf5piUjwTlgtcjg6hYFlWhP/VjCLUaEd7p
XQMZ4vUuVV5Oxls2rgbuY5OYAQBegkxeZhS7ArVbxReT/5oScGynb/JWld5v2LCyS8lDaH1KgU6k
ZrBIBS76iShbGIFjgFicxW5M99GIBN60HMAANyxZ4ZNkKGarx4LrE3okJM28uZvumrG9LOj9HQNJ
/1fBrdwC7wViutLu/MgyU3908bwEVg++EQApXICMfCnLRNSJjgCozcUvpg13Zg25tcTMoKLGhleu
W/fru0G1y6XQYSTgpjOGJYA3EWhx4ytPBxEYWlf4UBXfsFTVYkiuYDAjp4xbdBI5IAGHCKOTlk/r
36+aKMkJ1CVIxKYC2BJNK6B4y9idhYSPjbig7YXlU4gwXtSRDMK0TK2qobKAp6fswOoY0Fp6RhRc
uvV1vFXdpfBoMgpTp9xpTMiGgXZmvBkT+yl27Yc3BfL1MajaXybx3UGdGFZejQwIIxdKxVYzm14X
Q+kUOJON7ItioWXgpWmGWg51cTxK9ukAyeThti7py2Ufvwzq3cdndoVX/RAmQbssQKR5ZFV9xPbd
2KOquVmG9K75OWtm0hI0X8X1KWX5dQf8tVPg1rz++aqpkQ71hNZtO5Rofy6MUxlq92xRzV5vW2EE
MkMj0qtmaQkYwcRNkL2xY2M5vc/d+DME1K8gVbgRRSqchYy7JI6h2SifNAPwDfp9U/s4M4TW3s3h
hRg4Iplz5Pb9yEBYH3AI7LaQ78VdE7fLRQ1hgj4nNJwfGT9DPNBfnzkXq/t3LBSREZiz5YqxNnBM
5FZ9JXhzbTTRywR6FqeLfxaLmiZBXayftlp80VoRGZFpOl1atPES3KW1gJ5k3z+xjkLaFVzgBweF
ULtQNPXGgn286YgrGTyJImE4BkKkvEgOboxBTMbmi+LHu47IeEUrC3UiOmDGe8h9LgLwqCxv6xbo
/ii0DkPSUd8xRP1jfaU+jpSIjLiB7WsxWA0wFGKcQXR6R93iCDY9sPZBQbM36gAX4K3j9+ONTmRk
ZOlMIIDrBMrdevA1tIl4nlLjx+RaV5q9qRWn6kTyOK3G0nao0InFIY7uQYQvvtaolVw3VZe+um0U
BetTp1ooyfVEUJ9JCW/MIDZj6KbXHQAiadChnKvPDO7NBdkwX5U16b/7UCvmAqoJKFQoG/fgzihT
d+bGQ80y6kOdca/lIr6utKj6YZp8C2auSE1B4u73TvOm6fNar02geFFGYjxwSK/jfctzI4ow88ZK
vyZ65fWJ2K/P5scHBZHhkzZx83ouMxNQGFe7mqzJ/mrHkzhrbHQ/r3ehWDAZH1n3DW9DiHQG0EL1
zTT7PFvs3iTAyLEagsEtCLjXO1JsQRkkmUK/U0DiHfs8b3yXmGCJ6z6PUFUOzfZhvQvFnpC5IzUy
5KiEgd12XXfnTsitNSFAxlVleHPjHMche0U9e3nAq+SF9dJEJoYsp9xtQHwKjUk8nei02Q2gTkhK
8XXBVEP6HCKuBCoj3SEP9SunmcqN00SxNWRAZZuHfVL3HNcch99lrgC/R1R+6vESvT6Xqn0heYyy
ybt6rlucjtN0KsKbbjy6tulH4Bgdpi+X9SE5C6MToK7moRHUok+AbuZfoML1NRrd3WCJL7wCW/56
R6rJkuwWdEhj6EK5O4Bg8BEaxxAhmnZxSDeyG4qjTwYuGjHhqRajeZtFgKI5MzQ4qbPx7Qq7kWGL
pM/B2xdjg7GkR07I6H6CA2Vn5fShKutgfX4UA5Chi3rV6gPn6AMq9okPIeDrikf9xgBUXlOGKI5j
YRbaItPYZuCrXvyl3YWOb7Z9i77mM+nYHnRyX/Sk++TM0G66bFDLhL6LshnT3Axq60ZA3QS1FFr+
0s7TFsBEQalCZJRiZ1ia6DW0LuBhwnbe8Xm+g19+IDl5sBukCmP+qoX1dZ1lDy2A1EYcQ5FKQ3Gm
aIln2VC8h2hcGmk/u2Lr8qsIXGTaR9QF1FWEwDwoO7F/Q6gB15GENdkP+dTsxqo/UiB3N66pyoWV
7Je7ZlxnDR6c4po9kwT73hynNJiin3bCfO54eI59rovMxZO1YW+cIwrHJOMZ0zQHyB6ldcDDW0+a
DT5ApEN/CJHuczFvGLTiILElfwGh8dEJC1ygcBnIG+MKEFAQUThV79W82kFC/KCxLWoA1Xika4hW
NEOdhriIGwDLzRzpf3CjeBkg3rmuX3WAgWzYocLIZeiiBsX2lCwTl6f1Y5PyG82pNuZL1fSyH9+Z
msvxZBcPgBOBjOQG1P23M6TaL7JiGbCYMtLPyfLwSMr8aECtAeEVDGm9cUWykMjUj4XZZ4IKtN4v
wpb519glV/8pR6hZ62PZ8WRnpt9yuuU3VDO1nFDvZqqvKaK8UWCmmH0L3dBTUo7H9cEoDoq/ARaF
Oae4BCEh0pInPcpvnSE+13N6ZxvWRgpZsVdlGW+mlXhjRnOB0MNDz/LbvBXMMwf73If198SaXteH
oupH/32WsiRE6GtgWUbcgmbtyOtnk5NT2L7aG5OliAhk9CEbydgPUF4PZlS8LkcSg4SKzbaUWlUD
kIy6tiIjMXIk9Jn4Caq/PcpOTNfwkbxAIP+0PkmKIcgwwYmz2h0dG6XapL1DlHDoCuvA83CLmFqx
VWWMIAGQKnczGPXUMH8A+N2LaLwlnKvYrDIukNbI06YpxSN/3fqty89Wk/taFXu1A5jp+gQp4OJE
pnhscelNaYeMCxSD74AaOAELD3k/Ep4cO7pxx/pRhMiwlhlw5CQ+cT59yy08vG10rxqjZOth5RQZ
nuRxteqLcw+5Op3k+xzXOU9z+695ZezD3IVgPPOywnxJSPHZHME/E2kHu08OTDiByMm48TWq1Vx+
/s7xlGWXuqxDLqhqySmajK9utVXirYg6LDkM4I3LIJaGN/rB6PZarGmHuW34wbI6/q3uovgU29Hy
gGokn9anVmFeMsCwyGvLCAs8K83xYH7LKCc5gpsSaEw30+2zm+Rt5NVp3mxchlSTJ8cDgzO61vJU
S8Pwfpk829kiilRtEslTuNwtSFvDihPoJ+LAcarkBhwkDt8q/FbMlQwhxIsb06zBwdtoOV81GSph
h+oZPUzimVeovV1fEcUekJGEghkgw4vh8MAeQT6NbTQQX1R2nO9cMblxUA+jpXmFmJtylxaFdplw
FJFJIUkMZgdINmNb6+zr2LfI2pb5g9F0eL/Pkq/rg1OskQwqbNIqSomGsBr8gd/7MLyJmO43lXNH
C/q43oUqEpGxhaRBGdDUI3dh8/Y5B6hYaEkOaDYesfr6BtQ+DzMKZCvQhy5lLWlibgF6VIOTHAMj
uVuOqLkNOi3xnYTe07l/Gqu09YWeJ8H68BRnlQw71NuonPDfEmfRFoAh55jx8DF2t5L5ioBdpnms
GDgei7DGWQWKaLff82jyZqQCLcf0CSLoxj4M2fP6WBTOQCZ9nMqQaNqYgAeNGKe8A11wXGRf1ttW
GavkDZoBvCcxz/Aqp9t3YR1fIXDQmyRglbheKkLWe1GMQEYiipFrhVmjeKaqe/2adSHZUTOfNlyB
Yq1lGOLMwLiSR6hIHEMHR4L73Ih+Hw6XkYQRGYnYUJbEcQNIdGaKHwZ4yN+2U1GmV0kRbYXpinWQ
MYgkmmY8x6H4h2S1eQOJo+QwcJce23QcdqSJk6CYhmhjwlT3aGOZyXdnc5pnnOY6cMV50f6iGfnW
ILHg6TQ5OHW1C4vxqtaN17Ys9zMucRsBgWqZJLuveqoNoDsHFBvvGiKiX3icl144zRt3BYVfkVkd
83pIUz6giiVPXBDNxi74Q/MvaarfaD3ZImBVrZP++8zNxZhU0J9EORtvhU97MDZmoVF5Dfigxt6x
vVYvthIPKhctMzgWWWpPnBLM2GATbxq0lyHN75Jx+g6p+wOAbtdtT1DAjuoKz87wqGiFWwI7KouV
/ALVGyScRsqCQm8FyvP727IWG0ePYg5lJGI9FozXNUoanax/sREi+trUX7lD/pON8S7UnD/XvY5i
w8nwQ7fS8lQAzRIMi7ixYZQ39qBfR3G1AZVRzJGMOxxLOmUp3teCsgyzMeAQ8419alb022Xfv2z0
d1aKWiVusRD14p2FB07afdfx0OTbYCvesEiFxcjww9ltWmKHmR0YVa5/QjFgeQQvg3Vbjzb3BHWQ
X7tsJJLpk6Ycw8zBSEDsZkHA1dTcc9wkovQcOtBP650ojmSZzJG5luNWSeNA74IjaG6Zw/winmsL
NXNIM3s2S7Tai12Ntj5vU3Y/drkjNh6jVZ1LfgE1wm1TWTHwerV920X6EVjbz9RNx10x6Udk3Haa
xlC7pbtDsD5c1eJJVwQ8fvf6YOJ5y5nbO8PQD3qYnklj+FrnHNa7UBmq5AR4DLhInyBSmyGHTFlz
CnV2u0SESzJ5SSSvd6MYiQxGtClSYriqoZuZxF5udo6HwszOy2bzFYzdr+u9qLypDEfMCOiM9LRA
UA3QA0UV0Bg+AOSUgBw1NOhNWneBC/562u9M5LLWO1W4CBmOmIMXVdRdvrzfQg4lHVGVxlq6xZ2h
cHAy22PcxJmVjGg90orvgOiCkbA6Cr4lX6v6+KXbd/6nLsY4RgEJXuR4+KMa8m9UOFvPmIrrmwwz
7Aobx2aEtlHpDJKHGUXODApxjTPvYqfym4FtuB7VIIzfB9FP4AXo8CAUkIpGtxQJEeQOqstCDplk
C+yehuaAiieA7PIu77jf09RP7Omqmb+sbyCFX3nbzO/WYJoSFDtESHVUZuNN2QJkRYaYVz9I9Gux
wkzT/PWeVBMlGXtrNqVdZkhQZigC8xw8+tNpqxBA0baMLyxngkeqBCB6rW0+QbT0rrQ3MUcK7yHj
CuvejMsGamDBOBIdPEXQUtDM8IVFCdjO4G839pGqm8VHvlsIaJAmbgk5yCB3nopFhphEfuOST2Dm
WJ9/hUXI8MJunEkYM+BLFtcUmWDAKZgP/zQw7tWW7RljvIFkUbh1Itk1NGK6IU9L7FoGLk/cXxea
AS2Jdi4RfjG9rI9H1cuyF95NmNOWdaUh7RqQPMtvEhGXntX1446WIE3VmF144IQr7tc7U02eZOUd
VPNywwLUvAHC3M+bPtrhoeAlMqqgc6rnrAc4v6kKdlnkJ2MSp5niLlMjz5vY2g9o1bQ+5Zl5tT4W
hVeXgYjUKKcotBeCz1rkbUDScHqKB33EvRyn5H69E9WESdYO6Q9Iazdg4Jzo4ENbG4Bo01+8MOhx
vMzWbzPqButdfWg5livDELuFtWmOIjDxOUs4VNBvQ60dIe8T7/LB3DhoPxwPOll+/m635WNs96aN
UiPKQsh4Qz6i2C1sVU1DUY/LvXysN9b+w+VBT5Ij6Nlch7aDOiqHxnsC9p88NR+1pNkIhlTNL7P4
biA9H0N7BgofMbn7RVsMks83EYrd1hdDNU9Lt++aFyh8ZtZCUyEG/gpqv5uimVxERNNB19xd2bKT
4wzWhs/80O1jqmQXMFGgvkMQXiSd20CkHBdmcOls7OCPH1vQumTzwG20SdybKG/NhZNfuUKv+G3X
27z2osmqi4DMoviqmbne+5mrD7k3tPOQo3R0eThGDiTX90MV6sJfn1rVaKUrgOGSyeg0vCFGSxG4
m5Wz1yOUXW/84+gVo5XCfWsgAKmSCgnNyNpFEFvuiHsHSgvoCnBoPJpeAXBlV96EoGQ3QFG93u2H
Thy9Sm7CslwG7gmkObOhKyuweYdWeC0IUt6eURUuO4VmklZXOaMj/880/tfP8b/5a3n/H4By8+//
wZ9/ltUkoK3QSn/896cyx///s/yb//t3fv8X/z68lrcv+Wsj/6Xf/g3a/atf/6V9+e0PAQDJLWhX
XsX0+IosffvWPr5w+Zv/v7/8x+tbK5+m6vVff/wsuwLKWo+vPC6LP/761fHXv/7QF1f+X+/b/+uX
ywD+9cd9FGcoO4mL1+Zv/+r1pWn/9QfV2T8Z0Q1KqAPogLnECMPr228o+6cLpXTdcaljWjaBMRSl
aKOl13+6BjNdh5mgXbVR9PbHP5qyW35l/pNRy4ZHJoYD5Dz+8R//5+t+W5//t17/KLr8voyLtvnX
Hx95LMswZGASFYyK0C3co8Ni93lkZfPIHLPjECTKq9d3M/JXn+/7+Mi2lj6Wn79zW2HaAOSb1v25
zJ+i7JlbG0HKR2fT0q7kQ0Z3gND2GDknDfxduzlq90i6HcfM+caSiwSXl04kx5C7eg/+Vhaf7bAL
/drtTc/MmQjMdtoIf1TDkJ1DFjdVDaDEyWDTPeTmnsLYrsClYX7WIGdygS9YhiH5gt7oiO0CR3fS
oDpl9c8dZN4sEQdUvFpii8nro/MJnciYoTmhDlDounNKC2fPa3fHE+4l3YsZgiSonlE28XTRjpJp
z5gxd4Vmtc7JriDvNqNewXOqbgttoNivMoioBWKMMcj7ngD5iA5xhKtt5lwSIixztOyCd8aQdIY+
z8K2T1Ynriez/mKAQMVMi43rgcKeZd3YfsgQ3cahfTLt+i4D7cFoug9aVW7cmVXNS6bcNADBJKDu
PpnlcNs0UL3Txsyr3YuYX5fpkWxaa9wBiUDOToDcWh31cpgFMNnsOa8/jfTQfxmO8UZJmGq3Spad
kFofCuR4ThF06H3dzp+duL2LwvCxifSnqTEcL3LEZUYuI4g0lO8XiFeskxW6lc9F99Puq0e9wDDb
im9Etx8d+MvkSUbezL1bGyk6Kcv8VGgIb8sBtYADTbzGMnxaQedj3QAVPktGEzUgbcy6YRmOgZt6
VkLPLnSgwZXWxc3ckD/Xe1EYoowponGRDg40pE6tiVTAhBpEKFmk/mWNS1cBnKttJMBTckK1nnE9
ohRjZ2nasNG6wlD+BiYyMwcUZvj0rK89jrpivGB4VXNJ8h8rLROLuVkoDFLF9om3PwuGh6sxhfzG
c2NvkQqpvl8ydATsg15M8CNFaUZXet8s+q0DtOMIZxu3PtUekky9gCjNkIMJ5FTqU3HQUGrkxZYt
PBdafwfhOLvL1lkyc4Iq4h6fbp/ccD7g9fIxI9UllQLLMkhHdyLS0uWQZDvhOu6X4DG74lAcpYa9
JQavWgbJovV8jkTZcPsUh+XDEBufa01EXtbkGx5D4QNluE+kmcmQzxo7JVG+MCEAqyIO4xT6vdXf
ViG0lLdAmgpbliE/Nt6nJ72EFhzVc80bIAzvQWpnA1uu2EoyrqdPjIqyATca0QweOCm+zCNIG21B
UV4FTur1jaRYCxnXo7XVNGuFzU5gG/oSivoZuocvcwPLuKz9pd93kcFUJgPvcBM4gXl3tnCqmiDe
7LdA6qopkgw6anIOznbGTpn9C5iIu6EjQQ7lATusNwxNNT+SPUO3pQT8Gt9vU/Gi66HxjZZ1/ImR
rrqwB8mU524wihnsICdoyLu7xihCv+xHiFmFdGsQiiNUhuuYLmnmGcpCpyx5nBzqaVntAdnkGSA4
0ZNLyrHgN95kut4ttRgrPpmsqs4xKIoOgoXGweCOcXBZusUJ+WGGBX3IsB1utK2GB9vsHEZZvbPH
AXiQos6roMmL6Fs5h8O3iTT1TRbmfR24bpJyD1mQrvIGJ3buwF5gbKSt3qgt5FpmfIqc5c/tBGT+
WjGd8Jq7h3/04+Dx3vEcrzmGHvFQPbixQd5eoD7qSTrUpy4NszRGTzk4W5+zb+n1HPrOvR00P40/
F7UivqOJz3+sW+yHZT3LwBZje7eOVCR1VHJ059zYd/wWWqu13+s77vXeT0gz+/qeY+Z3RhBdjd/X
+1T4UTn/3zWTZrOynBBYVE8W7z+NU/N5vWnlOkk+gsZlOuo49k8gsn1kuzxAEZCX7grP2Bk7GgCj
uXOC9b4UdrakPN7PXEF14VgoMzrpo3bbVvY96NT2Yds+M6dCSQJrLnOqcrI/FeXEQjedTtDaAlVJ
9bnvxVNvkHKj/TdOog92nIxfa0Li0LBoyrMoDIjE2xyiFEPZpPOuBrNp5FlATjceJD9S24N0rV4e
BgBaj+DqdG/GXjPv63BwPSSl632YmhBCnyOX+5rd1ffEGPIT8LcEzCqhCAAmaWqPQrzxXPV1M2zY
jCIEkBFyhduPqLR1xLmNjILvKhbVhueITnu2dGOhZiwKFz8Y2kXRSuSsPKzvAMWBJL+UVKQE9S6Q
0aecPVfld8ghBMBpX8eJ2Nhi+hIkfbQ0knWmON7c2iqysxD1PrGMOwMa5katX+GN1LdRNuU67k2P
2U6j5Fozblo+e5Ou710xH8Tws3WnA8r5vZhpj2PRFZ5jRVtcC4qzUsbwxYkbO30bZ2cOyMJ1a9bW
cQQbwjnJta0qqw8Zw5YDQLJmZJNSkmpVdiYuaFRvB0h58V2cgaGaFRaodgvXSnOU4xjtLd4Puysw
dneDB74C/Uva493Czqh+PWh99+f6givGLDNopBFp7B7HyklMpwGA5Mp5HvnWhfRDVKRl6PJD1QDc
Our84ukE+tn2G4KESnh1bNo3ht72tziAIEJN7PQowiY61FFq+3UltuhHFEOT0YtRiOxmW1bp2So6
uouRKz/MoZ6BVbrrt3azwvHLVIp5W2k9TvniHAmefi/AXWh7rtuVr7pdZ9/xq87LOxoGURn3+z4U
ZG+6c3GwTWF8Ca16vDaNuXlF+QotFgkOoA7NDKWRHgdW8GvbVZDKjqrUOnEXVAUlEeEz4C/mdQTo
Z7OL3HbauPa9AVz+bpa6XMwzOo1TReM8nshD/jjHfvhn9s38rH/Ds0gI5CcUkbwYGIbW047aRgTy
8dxBAOn306aJgFo2Y3RZ4A22He/CZotATNXysiPeRQCuMcfQKZrGE2qrvNF8sLKN2ELV8PLzdw0P
BomSNqL4ZKsPtOhHnGcX3fl0uQCnHoeBh6Y+nri41UEOFta3Zd5DQuBlTCZ4/o1U4RsC7KN11n8f
wdRA0DbSyXgadua1HmR+sU987bE6iaA858fkKt4nN/axDpxgi85dNWnSfdzo29YshIkzxf5awwsM
4cYhqTisZDAvtxxBMgMGnok7o0XtWf9nVN67w1Yu5OMPRyT5+1x1Dio6UJySnh1Rgigp09mN0KZq
I9OpaF3G7HLonM1dUqbnXrTmrrSzACiSLYzWRyAnHDMyUNdKxVC1tCjPuLrujZx4cYbA0RZQYr6z
nOcQNAQudH8vOkNk1K7JR+RWnLw8c8hA6FkdFJrjlZ2+0bwiKpWF15F8tieNVQjmxFVEzm18Hs2r
FsLV9fxrfQCqU1mG7RZDPLYt5usMhUPrZZitGqWxFb2uoYF5ZWl6/ZzZKHShE9V2qMPKkIh2jFNL
J/w9CJceCuBKNq4Sik0tU4oWIPbH67BZnFFSdtWZ2X1eJi9W4d4DRLAV6OiL6f3dCxgysNepapS3
dqI8D7vRz/b1AYHHHnVLe+qXO9Qv7kJvOIIm6SBukAT0/3qI/u0d+v2b45vlfNSv5H1CPGvCxyEu
B2tEYO1/UK871DselLvX3vt6Pt8au5fPT4MXBcQTnu49/fq1Vd2miAbepuKd6xZ12RpumZRnVDie
46IXAEulD1Tv9+t7SGXOkrMIxyo0yDgmZw5iqxc9psW+LTtzw1kodoUM6GUVCRExwRVV7HOoX+OZ
GoiF1OuYsWFkiun5G5QXmWsKclGQOmpDscvMzgY/JUU6UC+3fJJqDFIaIJrBSWkIdDFYk9/HfGeM
edCK+6G7X18CVQfLz98tce8gk9Y4WXqGYEQnGs9pCi/U6a4tdP+yHqTAghAtLVsdQ7BIsqc59Shi
NdTpe2GxVcun2EdvSZR3gxAWIw1LuuLsOOXDbNMrLcs3vl7hSGWW0AF0eWWEOOykOZPpZ6DbPfAk
uR66oIqgRqiF2kY0qTh9ZBBvg6tTQlmcnPu2Plamfciz/jhNYgdJFC8h5a4EpHQw5q3CaMU9w5Ax
vTyPQGVOs+SMuPpsNro/u/quSwFKR9VXirxFG2U7zeSHyEo2JvPtdPvAl719y7uFsie74NxFsqT1
8cQWZPs4yIP+2Nz2d5k/X/0E9Sq2iN++wNPs2tfi0HndDnRcQba70GhlEHALKZsinZYUXjHd5hYB
X257VZTaRjLg462oywjACSR2TTLibljbXfnUgGfsKOxp6zFO1brkDlIn1w2ns8dT6vSo8fphJO1G
XKhqWfIDKD2w7dlh/5uzK1uSU1eCX0QECATiFeiVWe0Zj8cvhH1sAxKrWKWvv9l+srlNEzFPPuHw
gZaoKpWqsjLnuGfosebfSuf7bfe/HiTJkufPsb3K8QnS/7T9lbRVUPv/GeTz7Wdfd06yRPZJZhdG
1Rd+3BQYTLObwE5iJbpwLHu0A44fe4n9b4RktJMzh3ZQ7PY2cKpDIEGzDaUM5cigF1s9k7WlLE75
Wvc2EmeU9xjus77/X8maELKakYSsAYGw+MfWsrhWjB2kuLmG/ViNcZo1LVHb6+6kaH5WSu6Kdtqq
Vl4/VsgSsTd2XeWlIBqNHVUC0dKcp67eO0keiq2Da8VglwR+Qyv4TDs6x50UUZWVUSI3rOpPbP//
KEWWlH1jNlZN2uDy5RyS3/4YTPf1fReNO/9398Li+vMWBmXtYrkk7hMDz1jT4UXZqSfBtNN33h6K
SlEVQcPk4N0nj/Rc/mT7dl8dyq3b7MWirq1u4elw8oEMOWygwUximybH3tDHRJWnhg9RiakOt9sT
Mp/Bz3miFf9sJ19uG9/qvi4ygSJzywudAGKjDPTejvjePZmn9AQLDNAGCLca5SshZ6mAbJFp4ELB
NCAcDIjYvs0THGQb5/SfS8W1/VvEg1HVNpu7aY4HW2J8RHbEC1GGye8KmyeQd6NQRQP0NX+T1Jj3
4zh4pznthr2pHD9yaDvt8zYZ7+3caU5enQj8V0EvN+XpUJpJdUcyG3izsmwiX5ECDmSXEQHnGlgR
aLNJRLNS7idLfJJbCTp2Dj7GuFdhdWpO7JAeh0MRiTMO5QMGFaIpmnfWbjixIxgYDtOWAa54rrsI
dab2NWl8lG3aIjC+Nk/TvXjFpOKjOHln8V6c88/jltjimskt0UpDMoLcv7YRvA/5cXwx7/lnFxbH
vrJj/Yj8M/vYsb8ELBEC0lQ/wZoSLqIxqyCYsNkKXImlS4jSpLgBtS08O7ub9+6BfhVH+5ie2V1+
MvftaTjRUDz60W0nXfGdJVKJDlUGDkRsWJrfG9Z36e7llkzP1e9O2HJOkEDfYRq7bAStJnUDrnFn
on71fPt3X2+Y4umL4JIDhz/a2WjHaFPdYaanCdAFTJARtOKU184voy0eEqf6JaW9x63nRwMfDlLS
68AueBZYfrtxfFw9yfFDLsv/K8dti5ypasjs2Cytbw1t73oPDtxPbtjW7Y8W4WHj+nnVLvCiRSAC
3FpanewlriaYZfLcCpQW9MVQhAJxscUte9Ue8JKFs0ISyq5477cxZN/KUE/kRQx+VBnV6+3vtmYU
i4wkndGtL2xhxW7Vp8jhnHsgwIqNHfrTIfq/WI1fvygw+I1rZqndmujXG0FBwu4ejcxiXz7Tt/Yb
Cm+JgEJHSLvQ+tHH7smJyrv2RPb2DiEPOLT6UzWgpxbkn6tX/CFf82lvBlvBaWVrlzcRwPDBO8wg
1VA4XvHZyn1+D0IFOwaYT28BTf5Up/5/B1BS/Ncay2Eehqlp0KuCpv1p7MZ533LqtJFgWXrgvp+9
Np43qk+aEP1J8MwfQtedocwjJt/uoIfh40YIzE1oVgWAhRMmdUI5OayOvMYaTm6f+QfW2fJbyUyM
DCr0c9+5x/QQaOEk9e62mVzfK2857kRsQvIsL50446/thdzaDdz8/fazr/aNibckWZ/8HnTxU+bE
4H6NPA2hSRQN/e4N1E3Hjn63kt+337O2hsvf/xUYSpEkKVoWDhA5d2DUCKB5fcRo1QZybO3pC1NX
0iuasjcrRAMeMMfYmUYS1PO8u/3jVzZpmW6DCHbuSjfBj2cooXU8cBovdPg3y8KNq4hMqJDfftH1
gOAtk2/dgdYkh/3FnrIfCzHcTePW7Wdli5bpduL7HXWtyY0x8Qk0QBuYNujS+o24b12vqBBvyYlN
HB+XaCOlcQuFsyhFAf4p6c307DIPSsvMUT+ncjbfE36JcLVP0iqYcpo8VZaB3zMa9gOBkuQBknl1
CHlqEoLWXadh76j50OhRR47FJx7Ikugjz1PGYEJOtYe+CDtk7uScleFn9x4veVTYThUMuky/F32u
QAVcdYdcQB8PkA7mfqI+qfajX0FZrjHaz/M407106LzXCpWnfATWaDJ1vetZ1e+ToRlOIzrSkJ4X
fSAzOUSSJXNcA4z6gCOoOhF+mUAEE+5ZtnMBiUTHOkoFhUpHNENUlL16NCU3fhW8/0LrcXqfmz49
GCj/horWBDRJUANxlCv8gLdtc2coOUP1Zxz3Xa8QjVNr3JneDKpKTECPYcOF99BbTfcZtSv4K9Bh
e1mW1a6ntROjUP2Qmt98jbsFJggiE4N2h84vRaTbQqNIADqTO2alvwfepg+ORo8gGvypi+ZB27ve
bbvQ8ewkyrLB+VyJoX7OxASB9bHpB6T2ZHK/g+w63Rl8zF9aUYA/xJZurgKkmvPOLrPGjEbM+Yel
68wRIEBGOPaOGTi+KJ9YVoAjOHF0d8HGAM+z4Tarxrfw/35EC7zpGhwf7sjgk7l3B8U49bXkYOiO
DGo108GrCue5NUyWBhXm5l655XtkI0Bcz0Yg7fhvdAMrJzPHhlix4FOYiv9yzDzUOs6yLWDE2gsW
eVVRd4VnjYhAc+48SsUeuCd+lRbsvFLuxlFwPXfzlj0e4snOAADFwjQARFC+piIPTd6FDP7ZbA22
rK1jkVF1uqMUHXwnrsDY0OZg0DYtwO2c0NocavhD7HHl1F82brI+HalMPSe2gJw8WbLN95gASb9V
eZ39qMZkeDak5Z6VnPoQ+gRsJwoIC6LulJlnwP2buKZgknIAIX1NWpALtq4oT+Y0zx87rJYs/qK2
QBnF2RB7ejKP0GNkMXQSyF7VrbfR2FgL9gtzMTpeObzx6ni2RyuUXc/DFKXCkA9qS6V6xVrYMgE3
oPTE0MqMLTZC9Lf4MrslDUlr5CGZk5Mn/K15tLXFLGymAaguzXN7iInfmyddS/8JoASQsEP94+32
ubtilmyRiPvoXk1+3Q9xSwwVCQdVVUf2/SfI87G7flL9j9vvWTnfl7z+iKlgfujcJm4HlYVD2uyZ
2ByRWFnEktCfgfsekc9qYs3lE+/Ln92AQvlE5wOv2q0OwtoKLubwVx7nKl27hrabeEh5rC1UE7It
vsi133/5+78e3WU44ROzwKMFNIt4MgcDqUZwuxlnJx0/NDBEwBf/71u82XbzQTnw8jqrQYJhRmza
Yjtb25yF2+WT1Vs2zZu4y0pIPOW93HsD5KVuG8/1Zjh++sLlJJlH6ZeaxLOJmZWgbnrnrba09Wu2
mT62OMAfoFU3PkIGPQ2Ttv1PA/oZpU5nPhu5dqKu6smvbm5AhNXVFAK3nGOgyRtfGtNwIweYhntp
TsgfwBn/yyfo6Loekt3O5OZpkJMdGsrTISa5qB32RGMAvVOoMOo0FRt+uLaBC1fPQRlRWtnQxbir
/TeS7p4mbKuTcfHlK8fCkt+/GnyUEU3dxcbcPlBKiikEMa2VBQ1aKaeyJ8Zzj0nk3670AKjEtby7
t6RvfpNJ46G8aZQHT1Qcwl1ChanVi4Mla/pOe57dNyIt98Ah2ufKV8neAisxSoh8suKeOOV7r3kZ
pR0BhBwZ4qOZVUPYDn0fl1Y+HXSqmsioB9y9xEScMCcgTUtqQPzdfqxOjLZQiKoLFORR9T87iCBP
DKgysCpKO64mlT4CqWifWI7xR8uusnPPRv1qO5KHIxS0oh6wQeDwfHkEoZA4uVla3QvOkmNBnSGE
fKU41TYdA+Ln9Ito8w5ffUp3BS/b6uAjJ9hNpponiNAOqghd6ntvziBNFoq6HPhp7pnX48YIGTM0
TWvIPuTmF2tGZnrb6ldyO3c5uo0DeegTbSsUtIshanNlHlRvzlFvON5poNIKIUkxH8YM1fykJ81z
OVZbfemVQ245b530bJKl701xWf32JJBoKIfk6LblaISBwOP2Cldespy3JhVJU92rKbZgTDs/VRN4
y/P6BVel/1RtkTRoDLTDb79sxcOWM9d9kjhSJ+0E4nPeAAs9WK+jBxGE209fuSgvZ65dNaERKTwz
bibv2Wz9o8Pzc5XIT5OXH/qC/VbmloT72q4tTotKNkmb1rMV2+aTmhmkuETI5yoo2BuYCjZAlitH
0nIOW2aaAaGDVHJOzPe5L59U5ZzTiYJHSbAPoeEIRLL/PZHsMbWgzEHGWNoSU0qvozgl0xYWbiV5
WnY6WpqzVPEmORcmYAVOH9RQZMN9ecM718xpEbCTxk9cJ5P+GUc1MIkpyH+NptxwjD9Y4ishe9nA
mO2aE2i6oWM7aRuSDe6swrawvKgoZvsrLSwW9Rq+X+QS80h00mij4coM+Ygk3bX2hPmQ5AsNIL9D
nEvr2nbC4jdXDgmtRKhdo9qqAl10nu1IJVk4jqW3L9JiPhDwvHySnd0jzZEDSI13YzKPD1MKKHbW
F/0PkQw6LNVYRaY0ipMUvT5OgzEMYdU2zdc0d6z3IRf8OWWU3rnCcE6ST+INzfT0LqNaSPD/S/dA
GMZK5nno8l3WSvPO7Wbfg3CZOzyjXVidRisda0xzmMlXlPj9fc+Z8ajrpDE39nildQBN7n+tr0vc
Wg22a5ztsdpBSi2q+3KHwsjeyc+mQV+95C3N5/PYgND/lduYo+N5xOiGg60EjGV7Z66TrJpqeTHP
+ZdlthEf8j1GHAGQHF4cmYeGv4X5WQkYy+aOm4x+AtqGMdaK71oju2jSBbgRCksBcv/rdgBccbcl
Kr6rtMlV0SZnxxwCFIpDZYALKN/S01tbwyLoEWbPqVeYxnl2UOcsZGBBXMuwqmPOzro1w9uLWIl6
y7F0C5QgjddgEY1x1oOOaP5iizEy+i06srVdWkS8IaMlxTnnxFD/+m6Wcgp0T5+SS/n99grWXrDI
lAuSj2wWaNwMF3URrw1I1YVV+vn209eMdhH03N4xMqvU7Mz6ZAwLpvVJDBmmx9tvGPZ6qYzxiXRy
40hdW8riamo2Ji1E5+pYuf5dXYsnlA/O5rSlb722loX7O1ZHpiwFAXidzTvBQc47F2GFubeMmWHd
Naiib8FiVs6K5ZQ69K1r3CdsjWhuRHT0wqLdQPasPfmyuL9ujjXOHoDZULliqPNRaH8n1NtAV689
+uKJfz0aN+haV8nQxrzs3iCh+yZQld44PFf8bDmK3pkOMfLeseKEFSZKJ02U1Y17nGUC6rl+/lgt
aCkyQZqsoj4UjeOSZzzuK5E8V0XXhcY80uNth7huo2gj/LtJndnWpsHQoPKtaXzTFbP2idMl5xEX
0Q03uEq+RoE5XRgqRQe9L5AOx53fNQCLVDqSrjTfyFy7kZ9AuhkSW+TEMd8RTS44D3pTsVDOmf3p
9iKvfy3Qrv27yCSv88FtfB07VL1ZyG8h3g0tYmE85bW1ccW/7o10eUZxKyeKyNxCaRDgg95m6AEA
uh2Nk7J2wBFDKzEdzZ22Tb2BE78+LUzo8sRKTT+tW7914sFz2anLafnVMiv+CGrF7ky5Vq9gF3tX
vszjtlUYorB46T9UUH6+LwTk40GFT45qrudAJjb5kM2C0ODfvQYkOzW4Zm1MDaAAuR1Buyk0ppfb
X/L6KUqX55vo+1K21mjFhf3bMIZwxNWbXHSl3e92slXNWrm3UnqJKH9FDnR7TDHY6BQxP//c2Wkb
FV5+bOTwTAg9UMjmlLI41NL6mRGDbFzvVjxxORV2YV0iSTvgVpS59a5r2NPg9kaQzMWwkbGtvWFx
+HVDUzuTO+rYrh+n+rtBzv5Hv8sijOhqoJ5uDOCIJvswQJKvn1uAR+rvnVthqnj80FwBTH4RSlRl
DtzuczPu3e/MeVLdfDBVFSXi6237Wtmi5UEH+kAF84V2nUvVi4dJaFWBcrlwN5Kb67guQpckLKlA
AoKkA4XSMaeo+dDy5GtIHFckS++Qns93WdfbvwVoVB7MvDUPLi9x4S/bPmCmmR65XaqPRf4lZQuY
YOYC5IMidi1Mh0ntRw0HtEQy/np7L1ei7vKMnHkLITXfFHE7WYfa6fY2977aeowtn3wsMaHLE5K5
VkEcmrQxEeRcDTY6+nregv1fjof/v8NSZxEGyjLrG8i76bjBVMGUe0GO4cnS3tvqZTa8oEavFwjI
25u1ZniLtNdSvZ+wxtSxmU/hwLKoId/I9PNjD184fkscw2O5MONpGHZg+g1rI49mL9t97PEL53cr
p6GejUSUkiyc7P2lUyWmjfNk1WUWLp/breictpNxlubuq6dhtcFUgQ81ZNwv7ucS6vV2aahdUavx
wEC3FwmhexS4k2zXcXOMiNN9LDwsKV2g+jP6Rp2ZsS2fCTrElnFHU/kxE1gSWaRVBQhzjSyFAIQk
um+YpQ2G8oO/fJEMA7mhU6AiTPCVZdbOTif/fkC94py5sxXdNoOLW1xxl6UIU0lS4fYT1SCfHKMk
FwHm8D5mYUu2BuqrmlUJDmStsig3UbVhKjZGb3/7l/8hQr320xee3qeiUbR3J1CU5eqn1Xe+DIm+
QMbSviPgxnfYu3Y6X4S0caFJOfhl6YTESbO4s+cBdYJBuiygfUb3CRioz8rl0671p+Q+rRG4A4+g
q1R5Xhv6KIe98oHN5aFAkfrBscYuSiF6hr5CpaATMrId58S5L/KJfU+cJHl3Wpl8wnxFt6sq4p7G
oi2D1Jj8oz3OVdiY9hD1XudDdKbXVhHOJfXCdoSqTsisfvpSOJlxHGRWPxuik8eGjwkKAnUB2E3d
fPJHCBm2ffPSlH66azpPnXvAu7+M9ihPSC9BAu7j0tdwP7trG9OMiOtjTrYR4qfHybB3y8I/9+DH
/a2hhZiABb/uDqxumqPHG3XvNh5/THRdx42Y7e+zVzhdYJeJPhdFBgFIp/RwU53GvPp8+1uunDpL
Jgi/hDoOUT0QHMVgBLiCizAXaGlowdFJd/ONK8WasS9CqlSWtGgDrL4JXpvQld0cFOWWdMjaGpYB
VdfImAY8XFfAGKkXNG4PuZrCaf7v9iat/fpFTC2sjNctpFbjiXs2mG7lcNdk3rxxFVo5N5fT7jyx
atOy0UJrtTlEw5COO61yUDG1IIhLHVlFdi7kC1Pl0Ac58FY/P7Sq5SB8ZlMP1eYMbJUCN62iBaFk
Y6Dx9rGnLyKobVcGsae5jYuCpKHhdc/tJujj+nAGocu5d9e006boZBvb0zjuJBBDT7kc9BPJrOyL
2zjON7C7QR7Jz8qnQhleaIIW5MFkvDpKsIygUiahPMCbzMAvM0isfaRyYMUwH0DBJyPXSpxjMrX0
gY18OslMDZHDZ4LtTzY7bispzJ8D/K9bU6dS3KgpPrumn0o6QU7ni96cM1txiSWeuwW7ikdduHWZ
Z99w0D+wrEwCtyrvsnqrabH2jqXb+Z7V5o1GDjambihMR4amVNPnRDX+rqKmsSU1vOIgf+6df+2U
hjqz23Q4jHmdn9OuPdeCIyr6RjhTG5R3pDuy1vhmDPNGqYBdP5qXIDflUu3Kwh3iokvbQAwYO5ya
2gArVnPOi6oLiJ1MAfL16LavrJjCktigRAtbVi4ZkLNNU8D9/oEnOQ9F3m4M46y9YJEuZ8A9Gu2s
VJy3xhDRgZFQysR954BxbCF6196xCPHAgzQmmzH34fNPVOnQ9Y/e2G0ke2tfZGFrYCmtawl6lHNG
AGWjaZDSBzLsXHyZsf8v7z52Gv5h5vrL0kgDpK1kvQD8GQqr0Dkwc2iE8SJqiy0m3JVtWtIVeNqc
ilFN7OwgLaHyzigezGnjnFrzyMvu/f3zuZvmIwFtEEwIDKkHZqkxcp26D53qI/qnqE7+n8hYbrPU
MQAAVX0dVrUbt24fJuojyvWXx1+W9tcSWoIWvZ8r4EuTNwfNWwPJfe68fsjPlsNDvKS0bi64T9n4
D7m0naAd6ReX5h+rc9PlUFCv2kyxwgKq3WPDQfnDi83H4a4Enjki/uxuuPNaiXg5U9KBnDZ3mdXG
pmF533QzA42CrNx7cFVpF2iz1tWrzrwu5AxgJrTxdwD6iR0dQF74oa1cUmR6zBcmaj+ge2p4WJtp
SNIfgugNd18xZHOZPGTGlOvLh2rL9juuXNY9MM7Nns4z+y+ds62QtfaahbFB+aIFFAzlkEIWYgdq
KWngdBmblsYw8a366IrHLxkwy9YyDEj4WHGGkY2s7SFJ2wW+bW/s1drjL0nrXx5T5X2VmnXJzt1o
HQUhFmbiKz8qAR0Kbn/rtW2y/33DwKyCgj3EO1uYpXPyz3Yjw9G+n5INc15bweLk4AD7jYJR/4yt
2qesemh889APxUaleCV9WBI3DnnnZHOJiFtnDohle6FOfZrkYyAM2zhOZisOQEI4uKW6P0GKaWzs
2tqqFpcGiGhbfT31/llU+g2Z12dH14+WP3z+yEdxlvyBKrGqwZktHbs+OEqcwCbl0Sib94nzLUDa
9RVgAuzf717JrkCAt0hcoLwbtbKA1KC6jIgNmd7IfK6blrMc+Kqr0q005+xsZPZXzto2tHyMklit
d7Sa5vftrVppUDjL0S+I2+SwL4nyzRh0fmiqQw2UXx6oMjTcEF8cDnn7VRen+//KiLOkwWhKa4L4
2AV0xodHEBveM+0933702lYt/HzKQOmQdh1yuEYBzWHvGf9mp31Yc/rBj7Hw88ZJXRcQYczo1++W
lUWSzqdC3efolX9sCQtHn9RYO02Zgf3Cc4pg6nI7qORQA01phi7HtNbt16x9hEWyaIm5ANFw4p69
HOl0Q50UTIfpp9sPX3OKhVvXQE4RNgBmpv1HE1MphekfKgA8PvT05fxdgltUnU4ztLbFa25lRw28
n/C3QtKKCS2H7oiZzxa4Y9nZdMzkE7QF9Ln1Evuu71rzyPiUbBjS9bajwxbHd5M4FsbLW3Z2m/Hk
kOpX8VZTI4SSJdRpyIfEDDCecFnlXwefqQ1z1hjhirPSSw8i0SKSY6H2I9cfO1ud5QAL2G1bkApn
ybnG3oyQJcmE3hl2unF0X7/VOEsGC5RIRyK0wj45aj95dx4HlyJ5SPv7YqxBnrVxnV3xh+UACweC
wKp9vAZCx4daWw9l7bzftte1L73waJaKpK5Zq+IEgz7Pue7zYy1F/skZEWfpNHsHD42zL7dfdv0g
d5azK8Jko2yryQfHK/+U0SouJnaXNPqrN7VHgBbQ9BsFB4R8ayp+bXULX1dFbhTKpsgc0KYhRODE
kDoUpIVOTfI6t8kWedrKF1pOy+jEzzPZcACGOqMOc6/7XU/07faurT17cYqrgiX9qNDGnuzuMnpv
/cD86kaRbyUYegtHlwJcibaT6XgUxjvNxh8qm95KlW9cMlYgm463cHENSi3ZVx1oKipu4e5P+4fC
rsYfVW/2D5TV6R2GFEC3knJ65wudnqsMdkfEoO5SiIdFKfjudy5Ifo6393LFYZcjNQYxs2yeshJ1
lHaKAFZnz3Sum/+6gV6mR0j9aI9o7ER+WdsfiqXWkhA+7afRrjq3OPOR1XsgnMV/qqJAUfmkFjuX
g5Bco21xuL3A6ycELkD/xlQMCWq3SibvJJQ6un1zZ2b2M22SnTtV+9uvWJlatJa82qMSpq6a3juV
xYyeXYJB8B+tX5Pj5Er3uZGiex68ojxz2szPZemZAIDOM0Fb31GnuaaVGfaQrN3zCaiSUUj3ruor
HpYOnTbs7rpZm8sixDCo0bdcSc4QUTykQxEBikxAMLKxAZd86v+TRHNZhkjTwmPKS9R5VvwhzR+7
hOig02IHxpS9Ix1c1uXJIvoemgMhGdC/9b+bzdY449riLnHir2NzEPmYS4uQM1pk4L4locZHSLst
hrnrMdNc3kvQC8tdSK03Zx/8/0ee1cleoIf2ZEJAAISQVsoCcGmPG3jI6/ZqLq8o6QwQu+3S4twr
C0fmhEmJBwyG0ZMxY7J1bO0tpPDKri0vKrM5ljQvXHmueo7KjrRrjJsBFjB4tbcRXNZesQh23B8L
q7NMeXYrQ/nBVDh5BMRwCsVkGyj628a39pLL3//19U1hW6qwUnn2bP8LncipSFLIf1B3I1ytfZCF
damiB4wPxCNnIHbCBAR9ReGEdvqo/S8fW8DikiI7j3uIrvIMH2n1qy59iMM2H/z1i3SmnNHSGKZK
nk05PLaeM56sOoWkmGXveZZuDWZeP0VAGfXvN6CSaVFM03ieEwFuoq85qJPxR5++Y2hhN/sfInkC
NdUiffHZMHTlXI7n2h9U6CIniw3RC7S32i0QxuWzXgllywx2SphVdrynJ68lOQb6DFCITaTemB9f
e/riWztlqgsUyyE1fImQbmqaxwZ8rBv+tvb0xcceR9M3QHVRnu1EoMVfSAicGF62EZlWig5QVfn3
Kzushzr0yL2TLeefcp4paDymB1HmP4ai+o6ry16I8WXU/k9uOFtTSivuzRaf3HY6QW2VV2dmil2X
pydt81NnbVnuyuOXeapys74semg/l75yH2ekxb9HanUxlCrYxr6tveLiNH8FqNFODEW9uYsz+qvt
60Bl6Lq/fCh2LNPVemyYSmyjiR2hObDF0MtqiBSP0hVbU2grRrXMWG20nGs5+E1cZeZjRuShJGKj
NrASWpeEeulYuj2K/DL2+yqeKSZrMTB54Tsxva3m1MqvX8LbBTcMQ0zoK1CrsAKIqkBfRasNb175
sktc+zgoq77oBMXu1KN72qKpDl7iBpiWYoufb+UVS+R6ilJrz/q6Bc1Evs+T/JRDKtCb6q3M7eJG
V8LdErXu2annjwAexh6Q4Ummz6b3YOBayPj8VE0/U1/9Ttn4peIbh53350y48sbljcOWTqlFX+LO
W+QWUiez9z/Xop3AC1yT9mnocQ3WBCJH+JemFehZGYHqyZAELeZp0f7vyTszW3u4d/jo1iD7aER3
LH3004M0HSsFBSFe/jSp286BC9ok/C+EPtQWhnECE+TJ5y6fUCsfB1kdRc37uKOZF3ogngm8SrRR
CUrbz5DwBSx+mpQGC9JkHBof00i01CCVbAfzwU4c5zSVGFWonarbK1eqkFv2oWglfQZhVh6WA5nf
bJP6ewXNvAfp8/5FpDnkGFqky2FDG784emU6hcKldSRnNr95XExRhx5OUGX2I4YzP40QzgzVoD51
mhXhmNvGrvOybIdlGvu58UEKV08saJNaRRqE+0fswoi5n7IKgRTp9qBJhaISakhBm9n6wAQx9xj3
cPbaoGVgUIzSlVXpR7Rm7Gh4zb5SxTkbiuJTzoZf1K7BnJaqh96wp8BU0GyZXcsLdVW9TQ7/Ykxz
F8lctuGEPtOBFNk3yKRDTsAfkAIk7CTKZA5RQC5B2+MWYBsaakwOuZ8B2r3LLnNwNKvnO0m8e9oK
SJsJNgTewNJ9k1inEd4VjSCR32W9+Qro4jeD42dUasA4vycOGLjPQrPGAnOTebvScQ1MxxZ8T7r2
hc/pz6ERv33oHmAi5cXkVnVgUJQYxvS1nNShdHIj4BR0i7Yz2yFh/R3EYl1osUjM3c8JOPd4std9
U515UQD/OySTfjFzA1ZBkzuwC0KQLWuj2i93/gj0l4neKOHujgkZ+RmUc3L/JyX5c1k542UyqwvS
PDWiAdo7gaYMODnahyNtUpAeZvspaY5l6iVhVtlI/fkUJP701CtWHqai+txqZ3gg4wCFIUxVhtIc
3n1e8yPz6gO19dkAKc2+EqkKhIeC4dC7xyL1v00eWFpFDZm/rvh6CbLoJHzLdf6eFo3YtzoDE4Wd
goOx76oIJeAigmbSQzlbb4IlX8ySn3s67WpmdzvuJwfXQbsMzCTZnhaVDu1ySKOOSzcCutEL/8fZ
mfVWimtR+BdZAgMGXhnOlJM5lekFJVUpMGAwNpP96+86/VQ6t5JIpZb6qrtvcRg8bO+99rdGPmwQ
+CHw0BIgAurKhC01RbuY99as8e9WALmweMiQV+V7a9m1jOEHONfqchz7YzHwS8Wra2z1LME5ei87
IF5n707z+MK23seq2ncaleUedt0yadl4Fw3OsfXra+q3vyAKfgli54h3iODQl2lY+QFEi57dT8V0
Hzezl6ylQbNIVxwD2b+xPrzyLCuznvc/6yVyd6Gv8fWiuNsJD4iOuS2eeoYB2VuqEoeOYdqEHSyE
Y/+Fd/RQN3YGghMe1SeERAqs3I5yJy+mYMxJSd8dwe5Vs24roM30xK5o7B2Luuh+inlxciZFmaHj
8KfindzUqAqDlQ/Ka0kERg+aySk6qBPpOixxbfQgOqKyjtcvssVA6nlAEwsD4owj0Z20PMzi2Xut
3OUhnuS20OumqKMLDrhdGqEMmXsweti3fs/zeGpqjOyxz7xJrlkpgpxHSzrqGkm66En7pH8SpPOS
WAUFcHzxjwDYW8zcon6bAGFKW0ud7TzXWFt7jO6mQc7GjZ0o8QDlSh1a5qDJAcO0nI7GNcWI0M02
LsrHyZ/KBGbfH7OiN0u7VJlfiDLX4LwlQcmuTQh2I2nEkxQa0mRRJRY9ESloBD+Cyv8p3KnLRAHU
P7YseJf4gqYmjP1smdtfhbfsg0pBZlhMTuqzYOda+TCSXqUgJsQ3LpEGZFvnujYLmlabLouBUwUF
HT7Eo7Ukc4sQHnDiGkvgfVjXEEgHGqCAxYfxzORgayrbvBHNlJCFOmlTm8tVrjLp9KlF2MZ90s7j
MyHq0amHu4ZNN5JaknQx6sqg2tWQ5CJTGdbDA5uGYOuE3k+5mscyHGuMyjZMKI+AOhtfa9FmqCj5
WRBIN1Equh89tVF6Uhe80kfPny5XU941MPuJYoiGwJ8zGUPy25/Wpw4U0myR3mEIoimNR/fFOrQF
mA7/R9TUHkwRv3bD8lqE494vHAgsCO2SmNMXXhAJ0+Hl1ZauzIul1vk66nnvNWVmNDu4HYxb7Jx7
TB+Uo1toUh2BN4eH6gN23aOfqGT9kLLKVAkZ4utR4PKQ3u6lRcbHiRqRGWBYsDW3eT+H6KQouyVH
EuwDXU8ypzNa6S1OEFkQlQcjx9cQJcdkWvlvbDhwS5uWizmWPpRks5Ou8SBKRCgyuDRyKjI9+iXA
ftRuh3UCQS5KA46DITbbNOqrawSAbBNGcIUsIVe2RfM7APdITUZkHRI6IKHwFIM8hYck8GnOAzMh
bmalB2wMx04pPxFe/2ysrTbMB0hvLsIuZyrod44hbYpuMJKjNXPYVgJJO0JAzBtX7OG96sbUEvI+
ts6caz2JVKx+kPgDk4m0Kzg/6C/ZeIFz25Wek4lewU+uY7dFV9NEOSpDQFRuxSg8jGs9Ztio+Suw
f9i31LJm3hjct6OgCehdsFXsm9PAaG1ztS7jdAPtmn9BRrz9Hs6X1zVgSdim9K6u9ZVFayWGBV8f
1tlcAhhQJSJgKrMT/T3q4s4vpwu/4vISvcrXgxV9MvXjPogiWMOxMUoBHnjvPLbuIXeSl/jvLsaC
F4IhETIEREbnBPL/TLku9mYKhHi8+PRW6qi+rqXbwBfAKQBG6PunSYn/NrAyG+bD0stE+HApIxyq
ThLP2WgqivnwYxh/C9Hm4WDapAP5eMVuObP6dupxBg21m5QKpKmlKbeguGIz9/rXZoJULx7wSUc4
hCAD23rFgw7atClXZFvHX1PkJbxZrzo55IMDboQaXcAEhj5dQi+V03jFGw5GRZUHsn4o1RH5DdRG
ly3YDiy14PlJ+AV3bg8rAvfd+t2ute4WuLYbDwyTpqO5RNXTVN1FoUgOtvuxHdW29kfQO4vUDtGz
j2z0YtRr40E4N1qTRiGU+DQss8DBmovtqkoVI9s4tBGCuPISfA6oScq0JeqpW+oNKqs7BCjZUBc3
vSPQ7L/mfc9e+MJuRfRTYwkLXX7SC8MDFyampW0u53I6WhqQBAT3NJjYbV83KZClHloY1mT22Y9p
onEeOCxjtZ33bcszmApcNjLODPFeYSKOdk6uPUSZH1VZg4XdIUSlzgXnMiFefOhcnUGu2yfoonxV
iHUFtiY0UXBJx2wCtZNytim52PlDMWR+iAgoGOaLRZoDadoqgUv8Q6UBoESjsz91FyOCq8DzbmuU
LUH86LEjoYWgIEIljY/td+b9zp+fAvVEZ+foz1UGLUGcjy2klIIaFOHbooXENnD7rTMEwAgP7UYO
cZhFA92vE4gVbHCi7aS1u401OU5dU/0uyqi9FMxrD/0MEXNci8upDstN4E4W5o7zjlE0sdl52Km2
0FllZxTly3lp0sIlbl6Mp24N2f5QIbwga4p50XdvTQynLQ0oFK+jS4v2pMWvnAT9jDIZZ/cwYb2X
pQOv17V9WTzAUgpB37y2T13DVda7eCOl7w1YbvDCqA9xESCjfTynKvbUPghLfrs4xkNgIdq0GtEG
wkMswgPkuDnVfZ851egnUvYIqyCOeIn6RT8MnglTFiCNLZQc34DIbq4dh0bvGJf9XkZ4JDuQcl9N
wl574Ggda+I5R46W9C2sKjWWVDt4SQOSFXpFVlnexhUi2lXAjyGoUTZPFJOlt3ODMMiRc1Q4p4Fd
zOHojTrMflq1fGvkGoP0orv6Srum20wDbYMEWxg/Nq1jx5sGPSkzaFZoU/wmWfafcvwvB1H/LBc3
EaBd1IzT+1gkIl+2qkmrTPxgLwhlwVrNmPm3BJB/lpYr4E+EKKhDmiAUKS/QQEwQpEQq+zoH9EkW
5dww3arxFOKX6mJegO83mNArfkVD1/ZNtf2zHzhLwblxNEeQ4g0XqFUHCDAw0iKcN82MLbriWPe/
fo5PUh3nvXVd1ISsWpBoUljaFowSW9GE2fuvr/5JFee8uQ6dJqC7OAKJlOJ+LGsEnx99fXcqeHTk
7t9+4qx2XCEjOi0xGy46NxslcBzshvAnRzwEvpt8/ROfvaPTJ/ojlxieprPTu/FhMbB4JBpqow8h
/6n27Zw32YXrivU8YPEhnvlTgWU9h7HqiwcmTv713f/dN4Y654bInQN6mY6GYl8rrepsatxyt3p+
ryBVXJE4m2EbdxM40Rgli+LNJY5e875Z4uXO+CyyiAdggW0rQRCeEJtHbOp++S5OvQr23ogMmJNU
ein+7WWf2+SF6KFZJqdyoeIcg9PGDBN2Md4Wvf9vC8O58pwvQSckHeDxjILlRB798m3tv5MCfzJU
/mt1/GOowK3MceraFIdag8Dtrk2ZGlZ+hIL6/7bwnDMt0XuPXa7r0MKg1q3b21cjVrgANdPPolXf
4YD+LpFxzhGCS+2BKk6AlZT+R6nFVkEcKAqTTDgbdmWTMrT2GffH1wP0k0XinDPpu4KT3scioebU
XCqa8jqzK7o+vpkAn9TJzpmEC+O8LHvogj3E5QLoZMPgzTeuCaW/Z9fdiUVvvn6Sz/Lep9f5x9eP
APbkCEmGC+vh1N0DCo6W8q8v/cl2cI4hLB1B0WTdQmPedzfzgLBFrDmysM92dW+//onP7v5sJTUa
OmPfh4xdq0cQrJb199fX/WROsLPl0+q57ApWoRrg1Vcs1ttG1w8s+g7X88nwOUcOwkIPQJu+UBct
nFPi5hrauhO6PdXuux9+J0X87BlO7+yPLwuifDyGHO9mpceFPELJIqfXr1/PZ6/9LCLq/ArQPhAm
AT+/cdnztxsjHAY+eTXnRBU1DUs5DabYN4TQZxILF7TBmOwhlS+3pawQV6ixz2tF5cYZQ5DjkN8Y
9303iI2zQCOs3Nhckdifh5Tj0HvbKANA8rxCqRXE9Y2AzmBD3GbMNLoh85mV4UvQhNMVOkREih3D
uaz6qL5bIU9M2Ozh1NbQ5UAD7m/UiEiedO11441u5tPZJIE0dovFs4I+PG5TUM7DnMHzoQbntQ0p
umx890OAgv9zsiHfqFhznOBg1Gr4OFxLmOBlXRRhw2gbOzkZqjgojLKZ3hBXNQ+FEw1oavB78+oX
K0O2BN6IWYlGPNAjw/DA18G8jcJvUtSGnfcOeUWsEP28Kbw1/HCoRUbNoFMMtO5O7uJwLHcxPHU2
tKWgnXdQwODgfEpJaktBOertFexAuxxZZXUPmuyUwdJrAEE37PdIkentxMh6hdNe+O6fjDsHO06b
AbmePLJorusYgf2hnZEaIYbzX4QhfdKwpbmMa2lf4AGj9gDNqzLRHYdlMw0LMKS8sQasUtF+209q
uKkgy80U7aYpC4uyuKoMj/GC3frOtMh9aO1zlvARveJhL8NXPQh2GQateh1OvRlu3Cy7GBDgNAwW
/W6jav5J41ZsaaOqbAAS4sHEsclcW8Y4srPhcu3H4KapKpvi/YttHC/ej6pVNlfOiH77QODGAJ0s
MZoc7blZI+mUOFNY5Cspyv8sIVIdIcUXQb6/GQhuYoi488MzHksWGLNdFXAETZVLWI6uY2Q+HdE9
1wzt8lSR8LHCoMpWM/GrNfJUn6HiNW8Xf1Q45CGVH80esLcS/VqwojhBcUsKvJdrsqDoJxB/qdqB
JokSjcd8ZNSxVVRvk+PEp901epYM/h9c62gLFB+icThZAMhfPwK2Qh/XDn8s6qaHlXJx4xd1h8sD
8xsFKKSpkniXTSfsqXPqela1yYC6hl2qOmWzSVAOR+kqnOCUWDM7ooLgRzdxM73jLYyHRSgkrY3v
7WDnSTbLIMhjQMf1ug9NlKi4K5IQc/kHRmB1hORnrhPIKEWfQrbudBkVGr34GrVdH7z5e7ku6FkD
2PNCl0154bO5gkMwb2Hj68eJnlGWiqhC/gfdGflEUdKq8ROPNdIzFyuLzYB8Hlleu2hCtgjI66di
iOO9AW8BwT2vNxFQRE+j1PHV7CHjUgteXuulG6D8Qx2FlRMC3Yl1W6Rvq6PDEBbFQMds18b0Cbfu
AkugLoSTi1fD7m2V4tGtSnIfEh/6HwdJinYTeBG7XuYQvSp6Wp+JM6o0DBVQ3sqdD2gnRJslhhew
Z6gbrEgVbXxQ5NOpP5HLNWIlcNwaZAe4ztsZRPnELawAOaXmaOcIxq0ZIpNPZqHXZSXEb68rqtSL
iwAtw3g+NbIog7K+29BmrXI0xulrVHTgXTIgNjKkk1vYmpscmU+Vxp27bH2va3MRw1TBCbCgNUXk
5CEZZNoRFuxNGIwbuzoQma4l2XqDtlm4oPa52gG6/dFR77SmMCOhwrxobNEvS1RPd07pNxlY490x
dub1xl0aGPEtqApUrfuEgH68CWNQmgqClHOCrk1U17ySX0jkDxKwL4oUZtdRauEIkBSgDKvGRG9w
QIMRqnSrTQVaQBJ6bbyla71bYv/CR93shNu116vw2DYMXJJXE2q9qG/ATgagmC1ZQ4UcCjxKatY9
VadyRoXKcCbIjAktii4RWPF+lT5wgLgNePWGNDxOPYAIkF5F5of1TfsG5YyDrLWDGsowoDQhQ73p
mOR7ZdWwx1akdwhR4IUD2fQAtqpm0V1cNNEHkNxLGiF1+eb0Ddl27YK8tkf8TenZbh92HuqBSrnb
Bq4uacEj56FRoDGkvtb1zieyz6oYhcQg9AN0JgXFbhEEGAiv9Z/Hca43kxyDlwnlz1zO4wyDr6J4
7Ga33xcVXgPw8t4mmFwcDuXUY81BFnoONMssqjY7l3t1RhfspQNF6tIiZtuuC6yLqxbGYTWFu8vi
c4vt0CxJ03THwjkZilXudV2LblfOyCkOc+Vtew1H2ag2Jqm68ifax+HB6S8yNxo8X+XE/MJ1UByx
07QkLgKFG8wbdPkEyMB6MHy6LycDbn0hnlRUPVMS8Z2va7HtxkpduPiUifKIm6EdrP2ljFi28COC
qVcb/hrAvAQ/tV9T6WrnJLYdjpXCTVY1GjGM0wAazHHYEf06odTI3Tva+z9Rob0p5bCbUCFKAivr
DAIB/Jl5nUG8MnQfgaG+JU4AZl0/dylDUS83oFPmVLl9ApY42WpnHtNq6lFRn1p1V0NZvPFL0NQN
ZUtWNqvFfhBrTKRyymTHtmtMnUsGp7uUe3rLDExuprC5j0ljr5SOCSycWZ3QpkEGFLsEqEzj8yJQ
JxjX8aYqUGJpevhTxV70UBaAyseR9xbP4rHu1dYf/PduLWH4NTHsvAD6IESwH13IhgSIsafaoLY0
VxZF2BH0tQr+VLlownizYqtGYQcc5LH6FcyrQNsSJprLKc3LAugxb7mFj9k9reNw57fhvlzoJfz1
sAs1BWaewB0hnnnswZHfIbHq7voYbyiGM1MK4QDa6iiqIhHc8RKGxNePlpKngbRjYsqhS1Vheige
NCClFvJWC74MTv36dRnNc6EkzAmwSYKeH4dpzfh1Sdgz0sUv6xw9rVQ+u8wVuyKYTc6FwRJoLO8T
d3A+BqarjHnsoeixisVYeq9ghBu/NYwi+d4jcR7O7IYvLSaXP9wxVjw3FXCTfomink8m/BxWKaAv
fQ2XuOA9Dpx+24TRLzNNHAcoKZCd1Ncx9XnS1TPK4GH8y3gYilhxYAmPtR8B3YKn7MDbH09gYqCh
Vxj1DSGa8XiQwNnhhgv+Af5Gl5AQmpV1AHpJWXklwdLNPNgypYGKkMcwFMmjivd7zAicIoh0t27D
UdJzq9+tKX5HdclQXHSxqc0oSkwKtCvHC39US7eLJBOJb9FrPrf3aBN0oLChAwxxMdup2ww5htyb
nNoiY+FsT8XauwrG9tmCEmgKK4DxpN74GGzkpWDLItLt0VDIJbQV3hpPySwXP1sVTAWrfn6UvrPk
LlzV0pojZCFVM+ywXiAWrunvgMf2AO30i1hLZ9Os0iLpufa7sCsehROJJFxgO0VI+cM4+O0JGbqE
kZGnc3RS2TrOks2sqDMXuofURSgI/18n6QYIPqCYvUSH6wSxPBxscMMhbmdAdYqDMOShGCIi+H3Z
9R4u3u9ERSi6hUGfTw6C5MhAhLIAT5GsrXvjoiZ4kKhppi2PR3jz1SxdYoqcQr+ShMT2nVgx5S7s
QdB3JweE1/x36wF7PLDyrackwM9D8kJnW4MCBMiCNHrNw0L0mWVxnUBU8oISH/oyDbY+g/UmXzVO
ENwxQEW5Q/9RcXCXCA2cI9bgZUexcWykW6OmX9N7HcxDxicLXTasOD/6hSJMAOsJgK0eFyhFqx8W
ro7gLYGSLqBdQTsBum7U9BRxe1W3JRAvA1Jpw+SRexFW/f1CGnKvIwx03vpFAhL7fejT6ipEMREi
IgPLJU32tgzosTiVXZqeb+QC6y2oPOF+XLB2g/Q9nn0iu1NPe6Jr/T5AJJi18KQDQ5DlcIO5tZRG
p3zZZSkQ7iDvR/flCZ9RzPMjQPBustbzK58NauqTdvFni/gCur86DVASi3x5tfRI+/fNtUX3G45d
I5b/oLztOg2kULwK5AWL96gKGfYB1C6HssZ+iJNS2mjyI6LdPW0qbDgT5t/UqT5fpy5ImOgb/E2/
I8xp9264hkm7tO9S6qsVrXFJWThV7hAFc7oRxByPjHA7i/p73TcX67wCkRj7XVqhdx+5SIhhjCJH
XkUFPNWcVw9l9I1U67XRzZSSAiCSoEPJNR7ccqMR6iWzu2C57dY6hbYN0qpRXKp5thu0s11Mnlft
YVvqpGVQTrmvxa/YyiodEc+n4MNQrIouzO/KAszcGGvIomATK2Uzp3ASEdncWR9LELZ9NPUcZdyJ
fI2QmYk9C7/momi22KN5Vq0MC4mFxR2aVZ+JxUgu5wAPQMEPC7sOuo4B4YuIBtDtlgbnYb94W4vu
xo49pAFoZt9Qz1zX/kJhRQN0mE9akrCF8Bs6w62kC71oV441NqYleNWCTxc1A0dtnNx5K2fckJgr
9C17nt0EWgxpK6Zoa8J6TFwf+EZCwpeyGrw0qMXz2K8xas/AFLU4q06Q9GzXYFBoIoA4z5U4gGnR
R6mLHDA84lyAVIboEjIVlljWQkraxKggVFg04Qa7mWBRk04RnMOmCH5aOvbVrd/rl3BW+rrrJ/7S
clFvgwJuCBUMUm6Qs5jTwuvb+36GB4GHOA9WFRDi0GH1cimMzVqX8a2Rob+fod3bwgt7AnKwWPMp
MnHOjDqMjr4XjcLaGnQvhTU37RjZZJxmRBGIOfahMz8vtr+PVtQsl1k5N4AlK2zooFAoWJ8mFQwT
8k7XYK51cr7zKqjppCYn6AIKr22BkK/xkffwtSVb06PuALTQ8gJ9ubPpF459C9E8JpuoIcgIHciZ
5Lj13ACWp4XZwLvEAOVe/uqmZcnH0+ftirG5rKGIePQhPt1LnL8ADuYyX+oV0rYWMp7GjBexz3gW
tOPj0vs0QVfBcEsWWd87SxihfO7cG7vUWSERfHsNyElcRQQATbOihaZWCTfhnEQSG2PHrYCCv3mv
1/qFgfOU6NENf8xquVFqGlO5egAoG/0oJhc1QopkRNGiWtjWABiBwV3sFxM8AT6HZFsFlxcn5GKj
SESP7uKEqDIOFeDcZVemCy/KftdGAQEHpz4JjyQvZmBxNIrqpYxcnDV9956vo3ezgGd5bOVKr2tn
GS9Z1WOTxQkW7psFDTHonLH3q8PqoZEmA4Vk/cHnkD874JXs6m7uNsK6/MpRqoL2MR/rLSfOU+hI
zK+mm45r1HpoH2btNvJwbDENWVI0j8EPu6Ty2K262JDAwqGNji04gaLfwHwTELgIrNi4WqCOdWiQ
OzpqMyjy1VUMfSnObe2pf9u0yFqjXrJxSellE1uw0iGI2ETqtLEtUXyqmVfhVg49vV1Gx0OlX3fI
AcgSCgdL6wsiOu9aj4XeKOjgDwUWiH3rFE6KY/JpLyZjNoux2cE0FEdLZnGMAUfhojayeSJtU2Du
827DKhT6i9BXFz7GfCaDvtoJ4cltYE41dNvOWz+ukFirS4jaosifwVxpvQwbFNyLuSPBPIRuNunB
rXxcw44jD8MtHDDb6MoiNMpLOTfpUOvqMHQ2vjv5hxxI2w843pb9E/afJUVD0IrVQFXV20pb97r3
IUIp4mGB3IlyUM67EAK+RbNk1ILuBo+PexYMkDE14Txc2q7tbv0u7rMO1k53sI5yjzxYT9adDISz
SAfNFQjQHv65Hg/zhOOxCUr3o55Nf1sTJKxYdEq2rJDcBpiWOXfiEAsTJ3zDYAjyUvDCbLGQC0jf
kKzyZVQhCrPdwXi8heK39mWQinksMr+PvyPZfZJCPidNlz4XFKbv8oJA11pjfcL/dPzX10nkzy5+
Vu3WHHAx7cBlzvI7VPOWUiCvdvP1tT/LIp91oEx2tZU9XTvsr6VnU1JuwgNlbz4o4F//wicp8HO+
dN9TZ/RnuE+YgBxQj770kf77+tKfvJhztLTboq/PjmS4cP2jIXfCuYqWb975J3d9TpW2VvvxSpri
UOj6aIvxKXLI89d3/UnJ6pwSjbbgkMPwMzrMFf+xlKd+VXqjh6lNwFzb9ZDB+yL6ty7Vc2B0BEG/
qVokAFZV4iyJ2oZOw38kCDrnqOgAxiVmwQn4UCO6MDPPkA/IvNCBevkbjcFnX/j0ef4ozZh+7o2u
aHxAlalNSiiAYFl42Xr259ff4pPre2f1GehpHXB8J++gcYQJvRH5dZvK5jt/yE8Ke97ZzB0olbGB
Gf0BNcpxr4IFpy2HufkMotQhMsG/ihjOZnHjlNi14WJ4AD4j8ZE5Pq3BQfudjuSzxziTq6DA59WD
8ehhKJ6i5S4EWVE797z5t9rkOdy0hUd8OfHVR2QHFWUxNLt6NC//9IHPAaaBa3pgLSZ6GOFIrxYG
2fmKXMF3L/6TZYKelVVrC31VYxkYKUxcoyZwF5Em//rOP7v0WWW11sW4yFO3DPKv92xA7AWb9X+7
9Gk2/DGrwgmNA0gj00PoutAPYvvUHvn19bU/GSvnnMoVjS2hcdE6rqEylvWL5ldR+Gvy3v7t8mcT
1gGPvvQdjJVQvGofpxX3w8RAyfvfab8+WRHo2ZRt0BGLXiYX6PsW5RsDtCN796bvsEOfbLfnbsxe
XIaNKSb/ELtoOGDt8GrF/NCD+rcUqO4ZB6nlr1/UZ8PnbM6WkSwM8CgWhoNvYmE4of0bIcg5p1Oi
OkvAXwzowXGLcdPA/GkXg+J+7c5gCApe4Fj09SN8MpTO6be+cBUkzVh2tP6p6BUNEdTjLF9+szR8
8i3+UzH+MQtG46/oHi7owY3G3AI21fmv8yozNf00Zsy+fobPfuRsZZaui1iccHpAc1qiy4dVLxfE
s0ldI/FNi290Zv7pq/5FeXmOv9VeN83K1+EedGY0H/mzd4AD6Hp0ddzeoDpJbytRgxMFuyC+63r0
RDDKzRHK2cXdADXqXzvhAu+9irg7OLm66DPr4guUhpsMmZ71GHRsve9KsVyNOPh9LLKN0OgUL+IK
YEFk4wvJ5KUn6bKhEakzOctZpTgXIbO/yibaBUU95eU4+nhyGqAk2KFuNE+yxPGBe3sFs45547Yw
e4xbH6dIpPKLb8KtT77AOQfTod6KToYa7UWh3TLrbayJtzD/3fetTAzz/q1z9Rx22WiF0oCF33Qv
rwiDYzpD2XD++HoUfTKZz1mXUYfkMUrt8iLy0bGBuoVW8ptt5pP1zjnbZpqw1ITV9YDujrtT092C
1pZ5/WZcfnbx07//Y4qVXd9CogFE8UKe6mkFIFsgTfHz65fy2cVPL+uPi4eDr9ARiEZbVyBb3jfb
8CTrJh//dvWzjcYaC8igae3BIvCMCpku871avttl/sPE/GXCniN7jDYQfkQ22nPov9uUM6SeSVvK
VISolQXNeHqsbn2eVuPYxBXF9IvDTBs7Evpi+7LqL1GXijLZADg2qRLuRgG85v/h0aFFPh1c/nix
5SzRh9H3zqGOvAtQrO+ruDz4VDx8ffm/Tkhc/vTv/7g8E93ShejWOZCuOs4VuIo24Hc4hLaJuzof
Wo7/MiXxQ2dDG+LVJq4q3zmA6T7lPb5mXsXkgIbWb7rt/zoC8QNnw9tM9dw1AbEHr5qdbIW7KaqX
PTqCYt1vv35Z//HE/2+geDQ6i0cgMCg7a2FcgLTePrpdn4tbccUO0bZPqnSAMWFSXYdXSLmlEEW9
IKXPNuSgH2T6bb//aav62x2cbWHWAU87HnAHTYIkVYZeleS53YukT64f8rs9T97bTXe9JtvjyxsE
Q+kRvZ3J2w2SqOmaFgmAeDnfkAweHN+Mz7+uhnglZ6FNE/Z+OGgQv5ziqCBbkt/FTP+FYX951HN2
BdoRSaQZHpXs0K+XkSTY9WmZkPQDtchLnY15lNCkydAkniJf+c0h/b++gr/97NmEc7rJoMnNXy9g
wr6Z8iaBB06CwhD+MrlJl9Tgr3o/ZigKJ2Gi8yBD8hwfQCdu0mY8hynubjxMP+NXiDB/FjF8CpIg
rfLimzdO/xpfeDQ8m7OVX6oVRf/1QmEEuEfwbjY4L6cqX/BO+LHcwp89UQlimrzMIGb7evD/NQDE
r55N4AFGJxFxJnzo5rCSC66jxG0vFlQqvr7+JwPpHJwwEuYb5eBz1+qlGLd0ufn6uv95TPztg55t
TXUxUWIbXHj+WT6iBTE5jSUkjq/4rti+ohSdlDl4CemUrb+9w+ljHZZjnchLvfvmDk5D5293cLZ9
RQrghSLCHQT47WJL82ZXpcjv5uOuOBZHuNlkKo8vnU296/I6J1mRR7m3HzdTKp6+m6je/zi7kuVI
cS36RURICARsgRxxei7b5Q3hGoyYJzF+/TtZK7dekkR40x1RXY1S05V07xkWQsf/Qc0t4L1g/ICF
/QC28K66gwvmDaDzCCIZFhB8ADbmo37QD9W+cD+AmvLEUZ6QiTy2d/oe5+D9mm6tfu74pQFRolhd
92PSahgQq/ZHxK/o0doyHyRcjEgF1QrXedfegWQRt9SbXMcH3fW53q81/y/jc6l5JWY1fWF1ZXFe
Eb7hvcEN2Y390AO66k9yH+3N3p1ugcEL4h/h1r5rb/oPY5v75ZYHgKFtkDDa6K7mr80LXVj4XMGy
j8mcwecb21ngRnEnnyugUV/5vfUD5YrhBrW7v+0vurIZ/j3XLnRdRbej4u+ELVQ3gvnOeirutV/5
yfIAa9qaR/0Gs7xy2l+mwjCdKzFK740h4/S82I6o99zXt8Ou3FmPGNAnazdvxB7YLzfZZDsA81ZO
56VxVALUiDosKuWY1TSuvRaVcjh/roTchdj3f8j3msawhjpPETvzkUGffxurBvCraSX4Ld0suBKk
iNUgFwmXpaDZAkwJDqr+YB7qfXSb71lQ/4DZ5O8MF5q7dgvq56/0ZLgFDvPiJP6y77zAGfAY/70J
AkvcQiiXjkGGFA4DHLVtHTdJ75PmLAC4Jk3/j110YQGqZQLCI03yUD8fXvNb/BHd6kc8grc00G6t
jXYqD9G9eGxui2O4cqAvLUW1etBrzWADtQrvzvcGZfvYpc/ma/5Q/gh/AsiGe9GmhsLNLgz0m+h3
t2eHlai/sGjU0oJl5D1w+uhp6sI4JLwbt9IfNgCn+efQn3rDdvDFbfWZHvJD9QFi8aPuQ08Be2JN
XWlhR6gFB/iAFwUvMaUAgb7leXQbpmueiP84bZfmUbluAxo2W0CVjwHo5RvQ1HERbXfDCeodbuO/
PwucKEAQ/wLK7GT7RdDiLorLp9v8zTZJUGzwz41zn53WkvsXb/9MV70sEUN5PukdQnoVCSDzLEih
1K03hHwluiw1oJzhEXBSZSph1QLuwjAeif0bltUrK2XhOFQZtBlEJgorwQrtPGgL3FHfDKrteHC2
yd245z6QkSd6nLA4itO0z+/4vjl9y74F46acxPFU2U09YhoH+Ptp5EeufZTfIgbj20pEYdApRXX+
HDUpg7IvqglV7+UQqrg+bEsHp8qojQEWS0ChHAN2Z741z8YLOWVPTRBu5Uv8x3pBkZt+Lzaq7Fo9
zDM+J2ipCWM/RmIAwNFNG71bGnNz4awkaC4nDpnOlEMT3MUQ+itYB2+6907dxH9+P6Uu7qynX/Fx
+6t0t7H7KHy8f2AZ4zk7vgUWwP0EJgRnwWfw8pB5L9fHdiFyqF6XMRuhFNQR3IFKZIlMXoPKr31c
//bSw04l4saamc3xhI+Xm/KTwdARhASk239Am+YREi637aHeJhvimw/jsd+YHg+S721ilaA7EVsU
dY15hESSK4BDGtnDpBsrt4Slk0YtYIZhwk06I96GPyaPbLpTfAQa4xDeaA5e3/1G25Eb3S9w58mk
Pz1eH86FwKSWNc1psjkrpzHI9Z0ePcchUFx0JTJdtmDHilTCQxUD45FNGLB+q931N2YAwa8f9s14
rO8xR8f4zvLrlVfS0pJTosUIg8A5Mc+D5yC/B6x7lv65PkLni/SFo0otacJBrUNd+dyJ+LEoPwzt
PtYTH1aumxQCSF3xl6+9NS+LLjBAcP57iYI6Yt/UFpoa79jddKwOjjtjs/YeuWs24e/r/bmsVIpW
lDgB9BHA2hOmvKr6m17e6rXpQpDOo4wd6GxteSwA0kIlKFvT2V1YZKp/o1lopgMFnjFoxaliHyY9
zcPzSm/Oa+nS9Jzb/JKCnO0h72eKkxWKaCbKAC1/m8LfUFNx09AAL/1XJgCrdX6388qOWRy/8xL8
0iIbWhAhwnEMdImHX6G5fQ/AZNJ40FBxE03bGyl1HfEhV0vTS+On3B60XOhZmSPkUciohAwaZFCV
+nF9ABc2jlokLWyN6o6FuYF+WeIBK/nUatnKe3Hp28r+j5o6BPS9sA9mlR2LHCQwlqwcA0ufVvb7
BOEF2KBBVR7UOyDQC7u9NSnLV374v/zjhVX1L0Z/mePQns0clWPrIEG0ASDJ6DyLJpo38xKcntoW
fzttIlvbGO1dKkPyCqNefdtllXYHI6joGQYGkA+0xto46KKFkJsRgn+mMepJzYDxtkFTSE32DAr/
NEWhIIXmTDHGb0lXhI8ypFZQF6N2MISoblMrbjbEOcPAOQiNdgubYQ0FvC0w1pBMSYoYunph+iql
TY4pdZx9W9fkHqOPGmXadxD7ia19zxwwl2ZgBVz4tx0hRUOg9WnzQx6n5BXg/RkXgW6o3wEtFqVn
9JHzmLVsuuVtloBKkFunaa6Te6sh+jNQzbMHwZDoNkkhWOpTYQNHyFDSAk8r0fymgCnyMNf1HuOH
XFAIy69tjBIwLjxQFLufrA5QUWZPYDHIupEQDxXDu6RgiOEvGMYW0GaqA0uZzTeTBYOP2O7H2wG+
YVsxkubt+tI/B7xLk6yE27FqdQ0zhDVkzD5sHyFL+hOkECDpn+d0TQdiYe+qMhY8BRUWbE37AD9L
3DR51txDXBBMu6RcE+tZ6oeSuuCOneKuTJ1DyKW1rblo96ROUJm1y85joEVvRQ4RiuuDtpQDUu0M
0hmA21nLrYMoaQ9bp8bmvgRV6o7wODzwodGDqgP4Gl7hKGf0I8D4KE0XEOdsIZsZNzPqnr1tpysy
IQvv5H/X+y87VbcGk0RWFh7aEhQhqC4Qtwmjt2KI93WaVyuXs4Vwo+IXwOdMOiezwKDtodAmxwOI
ryuxZmmB6P89TiwjFOUUi/BQTvxAIIEIygH7W9nmyoQtDZAShCmf27IaM/sA9PAIZywTDvTNQ191
3lCJlbfHUh+UaJyB0dPCodI6WI69aSgYP2O3p2APXl9zC11Q6/6yjFBX0UrIYRUORLxA2n/JOs6h
QVKRR1isWitTsTDLauGfG7yxtAw8aQbxjjwyd3q4ppy/MEJq2b+3IKbQ0tE+hCaHmmRUnTOBnO16
Yq95PZzD1oVwppb/IRob1XVqOzghhtoBEU8zbmgylG7ulJpvNC2YWKxO4Q8wFGIlTbU0M+fuftl9
nMyQeoTj9gEW2l4I5oJDe5ekkFHTXq7P/dIjgpwn60sTvWYWBjivzqHqrXCf2tCPEgNsgdyycsw7
KAKAK2xBro61bgycL4KNWe8LksgeZt8WsC1xBhYtcpJ0PBXzyPfXf9fltUK5cicbW4GP5Q6BgOFE
btPQyg9OSVr/+teX5lL5emELVhTQnT7ocFLnukPBmOL7spavcz2fJg3uC804v11vbGltKhEoc7Kk
gEAsIgThh6wB0aMfTzWj2+99XglAnEE9D8x2+5BDuVNaf3kUeuW05sF7eR50ooQex4HcqUwd+C5I
+Rb30pf5tGbveHlgcHP679KDtCUQpzIMD9ISrWvSJJDCggChYb1/Z2gAO/hvA9AmseI5i7QDA+5l
hPMRLM9ddGYlbi79/vOF4cvWEQQKMTMzrUM9TZHHUClybb1H3buEstL3enAODF+ayHIojs5wATok
g/ZARP+eQeMdgh0rqbPL8YWqBpsSYFY4MObaAeK18J2GVe+jUQ70WER192a1c71ySF5+5FPnvLq+
dCOGohKH1rR2sPPmTejQeskhXz6QfAZLUfoaXCqgdw9EoVOla/F6aXaUPW5Bgx6ejLi5VA3QTsU4
gp3ZgBqoddG3NjZ1lI0tAJKGCvtIsWw7d4SO5gDYUbXqZ7jUAWVjJ03UThYUFoMUeqi5KU1Xl+KO
tcWv62vr8taGTvZ/J4VEY1xXXS3h36H1rqlX8KK1u8frH1/48ar1JrgUTWWDLxdE1ltb5G5fBdOw
cmb9ezz//1FMVdhVzJ1BgtBPoTrZ5ocIakxQgU0hUJKakEc2Q6PdclubPtt80m6TuZs9SCnXAE0N
Utwz3hv3kw6sELS0RXWUkPjbaoamu1WW93cl1F06L3LO4UIaA9R1mtbGiYuXJAxCrg/OwnZQcV0a
haM8OINTADIoB0mw34L6vA2LAjqltHKhu/QHOkU/p37NDOuyxTmjKsCLaE6RYVgwYmVn3cDOtXjO
magc155I/QgLQ9Bup05WQDcgxeICkoE3VOhkNuRNuLUSBazLxy5VUWAyayLYdoIiHlrDNMImLbbA
fUvbePLDNjIB2NSbz8lm6S8eQdXGHSwKVwingWo+3G73OrSjXeg3g8WeWd3Rrs4K3o11Gqxm9BDK
DLfkwvDinMrTMPL4Y2y09KMTsr/VLHN8j3gB9dvZgk1HZnZVQKbEGby6pSU4pGyGjQIm/cjDsD5Y
0GPZQDKS4zos8xdQlvObWneITyuZvhqQcd/3oiVuCp6ub2QJVL8STYfk7VkYKqf5q9QLMyhxjdnq
VaVDjWM0jw3YaRudwCAgrwZnN6Dj2zbWQ2+aEyjstzL1mN5C4EeaOSh3snjE8ZIwMD8zYBzm3joV
neNsB43oIGtL6BGmE4PEdjkESdmWDzHkazZNOQ+Rh2QTSgOQNssmr6ryojrU9aQhL9jGD7VI48Ll
BQS03WLsm9/XF/XCWaIa6owilGbmdDRwiuqpr1pEEx4/kFw8Oeb093obCyFLddSBbcXUd4AoBlXN
w2NrpO0mZrjvXP/6UsxSTilZOVrdjb0EmrvXoWxfhW5UmTUu3eR7OC1qK4eSIVMTuvx9EzRkepd2
fcStqICc1vQJxRP/ejcWJkLFQTq9blfRCNX+mv5sYNms4VpCPyOs/evfX9rFyrnERrC9K36Wms1s
ze8RPfkIgwoSW8ci3cvCfp7r8vV6W0t9Uc6oUJ/SAXId9sGCTlNEEyhl3GXVbdylazEJh92Fo+T/
cIyz5sgU6kuBxOHqGWAOh1O/ywWspsoO9QGerJy2C4vrX0z8cgVy4IZTjzaKD03R/OBpukcKBVYm
+sqkL33e+u9hjjTQkCCJNwYIn4lv5cl8mEhpQMy6Gla2x9LmU+YCdCU8qceuC8rZOUSlc+OY2ub6
NC98WoUvypLExWyNMtAgXPgnKQvxmGX1Wg5r6evnMfsy9FWucaJF8pyDt3+OsIyh4bfYzBBFPzf5
5dMORDUIstk0MKPkHoqUj60DzFaz9gpemlUlXEhoskGqoIEqVfwxdZVH+xtWzCv7eGFvqZBDG2TX
WS8ahmD6IPqnCvL3xPoNp8mV75+X3qWtpcQJPCzA+YP0E+JQLf3QAGQXEBcXMjL7Kqb3WrP2ilma
X2Vh6gaIAA3BydMwyAnw+Mi7NVbwQh9U+B/jqSiRiJBB3kPOYGB6AmED6CxWo6g2tUje7ayYttc3
wUJcVdF/mNi6h7w2DZKxfhgj6bglRbonm4EB1HjuA8j3u3Hoy/XWlnqmBIwGekzUSA0akDImD04H
8crMFu+GM9A9oG5ABDYt8a+3tTBBqvStrOIeflmSBjbRTyHJUApvX69/emGHqOC/ktW21ljYgAnr
yv0g7PkAVUHt5ISDsxL3lkZK2eNwYA8jOk80GIfxBK2J2NVpdkj5uGsG8egQvpZPWGhI9dtLmCwy
2tRN0EE/RtjpLishMNqaO6jZbPi8chAtLDPVdS+B/Z3dN1kTsMn4LOVUbiw63jvOeJCl5Y7tiCxS
DHWTb82PqSwz+COHBQDWcGWq+DsVZ0uwCsg6SJl9b3bMc3T7EoGJVUE7C8apwTCHfimhmQkRJRyB
eE7A5ixdwSkuTY1yhMzpaGPgGMEKvrPCxhcUEDZxO5s/W5gGXB+qpYlR1tlZcw8fM0nQpZB2MxMN
4lvSDMyafjBI4MBFD272VWY8XG9uYVOqQhwJHKoyPjhNUNLkpuzsvWi6w/c+rf93TqK2qDqRDTSA
/O9mEMA+AEV0/dMLh5apHCows6ghyYX9XpQnDZbOGYXER/536j6vf38hnqhA28IeRhYXJoXU5xRE
dveU5/ofR0zfquRQFWDbT1PeQS8Wn5e6p0/1k0zFroM47PVfvzCnKpoW3jPwmSg7CVuR+mdq6Y/w
hJxXNtrC8lQRs6yowqZ2bOjTzxCPnSMvtd+gugkfsnwD6cam/V7SVsXFokok8qHGtQF1j+ci5dQN
k/E1su01lPPSICl72TRa0qU1ZL3jLr9jTr6rKvPje+OvbGHYerbw1mpoELb6jzFMbpzOXIkOCwtT
dYyBgQjTGhOnUFIj7QBTDzr8KpBsvv7DF7aVCnKtehFCYhbKWjFytfCqzZMOyq+8D7K8JHsBVauV
0LC0ipT9S5CXaEHsh2NTauwbDhXYEd6pcQFT1CRBr8x6BPAvXsMULs21cjVsNYsIAh970DcgwQvJ
j2leq14s9EQFuFZTU2ArIwkJgc8jsEoVXDTkiz0CtsI4XElLDV5sVrWyKxZwAVRFubZaYkN0WyOQ
n8a7NNE7yNTSHvpD/IzQac2x3/UhoCsZihF/slgQkMhDuSE5RHtnSN9uWu7ML9dXy8KoqlDYXlJ7
qgxkpocpvIVy8LNlOP73Pn1eoF+O8x7WcZ2Nyykgz5AqDu1xuh/1bpU/ePlJooJbIYiRQ/OwkkFf
35n9y1nG//rPXtidKnZVOizuSI0PExIHvCfbqhpu68beXP/80lpT3oGWFYHbPDMatMkBToru3FYo
AwOtA6V06qReka3ccxbigIpXbXpq9LwZSZBD7pJMOjSprTE663T+hifCSihbakSJATSFfL6AOieA
vtz2rLwFfjWGuruZDeDUtU30zXaUzc+GKTaaEQWOYdTgLvlzSmxYAtaQW/51fVoWOqJiV0FewTkL
7digDQ24agnDAQu9SwPRVtkGAtFr5eqlds7L4sumKHlmohCL/UbiuoPoAOG9J0IkDCFhER4lX6Vj
LlxzVewqdJDw9kSKO4ha6ea2eaic11pAiYL/xjG/vT5qC9FDhaumPWdwesUB3xc6RFId+hPlhvx7
G/EfhevLUAkDyrywvzuLXZM3VjVw/53eclI+Xf/tC/tc1ezpCZBrGHk9QDbvk+pp7dKpu4Ng+Td5
E/QfK/NLB/LMHMe5zVhg6Fl+o9Ux2zRwL4E6ZAH2kd6P+yahIGJGYjyULRnuhZNbMMKu8ncTBodv
dkOno+M47Juzpf937WVtiXePNrHAtqJnWaBUws01cOzSulYCQTNHjZkMPQumMfnbhu0mTI23uh9+
W9JYuXAvNaHEAAfGJzKNB6gzJPKTJpB2w1u0NchPkayZ4ixsGhXM2sUahOxJZQYiey/hRQ2X750o
flMHNCu2EmkW1p1qB+aktIUXaq8HVnGncwb1W4g9GytBf6kD5z//suQSbpAI3qp6AJnNh96YH7JC
+1U4/DDBnqE9y5xc3zwLG/+fwseXdjRoaZLSDFkQccDj5r6yjqHW9d/bmipwUpZh1ycdNwILRKZI
xP50/ndcr1xMlmbg3KkvP952DNEZITUCJ0LVo0lz5wZC5tEGYiLj984rFQVppTpcxHOYuxZpi7Le
rVU1PnH2olzBci7Ns7KVIeVv2JAZzoPZjrVtBAXTjUFScbJgAbdnKOBtS8uW34zE/0rRXwasafs6
RGIGRsCGcLvob5S9R/Oa4NXSUlK2NQrB8KylokWpLi08A8TpIDT178HuqAqItO1Rj2w4Zwbwe4Ak
voj+ykS8Va35h/Tz9yZbBUP2YUMHh+GpKDMBSkP5QAFi9HgH+99QK1eC90L0U2GR7US0CSXyKRhM
/uhEAHqH7SOf42PX1d9bVCosUpdaCAuKHLme6p5MeJomO0BN3Lj/u+bCt7DzyPnPvywk2+AQ+YdH
SUBNGR/g6WGMqMs5+lvLuuTH9dC01Iayu2Or45QwUgdVBgee0bLJboit1xoS9ysH0VILyhUeS0or
LSTXA6SoIYRuHeAvsK3pGsJjAVKiqiQVgwm8UMrmgMuGuH0IK8cCvtG4xp9SSn6aGEHXIWfXamdt
XhYeJUQ5vWl/vv92QHPMLW8ebOecEG9HKg6dbcl3R1bzfTW2eEJUdmX/vT5PS20q+95ss1GXxjQH
U0fDUywd+yZCGf0tHsE29QaYWW+46EXhhWPL11LMl6eOqDjF2W4poqPeB0h/Af+KhwoPuNGt7NHL
UZmoIEVtnmWqMbibxDKBQlUx70a4TDStjPD2Kh/mqFw55pe6oRzz3IqKClE5PDbcvgl7uIGk+Q4d
W0vNLnXkHIS+7NOocMzRYpZ2LPTyKdLEH63oH0PrJY6RS+r0bnN9CSx14/znX5qx+rxoB9h3HYGO
qsKHdHyazdfrn74cLokKUxQNifH4mbVj7txOzk2P630WPxTZyiVu6fNKCMhHTdcmiFoeM/xycpNr
qUfpnS75t+5XRMUj8toAZGGOMQEx/VmFUMNAEcH2ro/NwrCr5Mm0BkjFjBiq/zGFTs7ZOT3Xsz9w
Wvt7vQHmnMfh/wvGxFECCtw7irBswySAwDk9VMXU+qUdMi/JhuhhTMxHGzYmrhiLH6FRl15JUINt
M73YQTw4hM0eHW4I7OhKeMlVEOuZ21cxRbCSYdrLiHTDgVWAm2UpfNqLCWpQ8PJ18dfh+cYm049C
4xPu7DBogjVDGbHykPBMBKGYYHRWtzpoabAtiFr2IZIM3LOi/2UMUKA3E8d8Y5JUflrDzA6esRwW
MWbmA6dUwpJCNvj/gasWbm3ofIO/hHKuhFR+0tt/Z17hrGxikXml7VRnrytIe8Diy9cnZ/RG4Uwb
A/ZCsOWZEjcrm/iYxeW4S7TmMydnHezeFtumLUL4wbW5F1l4iOrEgRMuHj7wnsSVFfURsIQec6c1
H0dN03K4oMDci/MhPI0dCT2kRFoYC8hK+lymEHaewClyZhDLptB6GDOevM8DEffzWbm+n+00yGrI
H4ZYv34D2cxn3sX6fTohDziYOiy6mhlGIDKrUcCqwS+4a0INetEdrS34KTntMe0qXDqFNbtMG6cj
s5DRilIn95iWfxasBOGO9QYcE/TmKNKGuXV9BrfZzHeYcevoybGa4Vti1p+Qj3rumzZzEzt7HdMO
9ohZ17qdGVtvpSWpB9QxdMCGKvaoDSMUacKxgabpk5zhwqHnFdvBree3KcGfg/DQC3wV4DwS608m
XMd9hpTp1ulisOi6GCx+uze9VEuJ6xgRFtIY1W6pMzB6behsGVXy2TJ5Z0d57JlWDQoaDDI9Xsd/
HQ7mRljLuzrv/gxOvofdRerWbO7cNKveTG34FKj+eXUE5zqbVgI+0/mcJBvJwuae2LA597s2Gn6m
MKtxTcLZJpVFd5fpJhyhtXgCI1HAYrNn1kZPrG5TxbB6sIH724RO/3OYmgaIySjdIEQTL8yS+Qij
vBS2W9N7UjVDYGi9sR1lk/tFCXCkrYfkGHWQPh1YGuNUxV5PzLLfmZV2y7Iy8uicDG4OMy937CF/
3ztIdc0Fji8TKnyuk+CyAfsy4DnlAMXkGrqQQFWdMq14yZzwqedj7TkCVpdwhjBhbTR+dLIAyZeN
yYbDz/HVIuAJIu3RnQhptA3SA+VHQcV8JIbl+IZVpZ7eUtMzW9r6k03qbapP8qlI9BtniCQwnfqD
lDm89kIC6VIp/+hJoT8Ah6L5+dlZyhFtuZWwe6HSAa66Za+2Ld8ZSR10y2awMSkep3OuDfjFynU0
8WYnw7Mw41dOktqz0EV8tvhlM7gydWFzA1eQ2u/MFMY0Yw6vhTIGMxT3Bo3szLgHIAhc0EF4TQ6X
U78vo6TdOJRaybaoEgdTAUPa3AM7NbsJJzYfZuT4an+iJX+1QCfaCTsvH/GYsgMiO2dTVSn3RCKQ
L81izn613Cr2juDZA3w7Svz3mVUHcD713q2xfjetaEPYNRbRESQi9sS7UT50/WjfdjM4fJ2esX3T
OzlEk/QejOtMMspe6JQbDw6TeuZb1BRBjQC4tZLECynWMIw/bUi52M6jicPgN0UetPf5ZIVeLs3f
vJiTG0tW2QGRowN6Wu/6uzBsml0I25CNsHRnk+q52FRZnL5Qq0+hylgAlmX1LNkOuNc9j1DsfGmQ
2IJJzgR7oRaJw40oSiY3LWuqAwsNthOa3QETHGbzi52jJGzALdXLs0wYvkYA+zcmPfXMMSwBCO4e
ANQyjg14zFvdNG1vQL4ZzlKoKUebAeYgLw2MePfzLOKjoBzhTwzjJknT98hu92Zl344DaWDAOsmN
FqPoYxua3MVySNxGBza8HEV70IE09swaNjSUl6YvQ15hUKtnAZoxZkCz3GRKT+FghDvwdRPopRY/
HGFDhDg0oVFZ5o81EMc7+Bdy3+rjzu/j7BWDMvxINajWU4RSf7SmNxGVIPt2oJ/Fo/0K3C0sxbqE
/OrKmrw4OmA2vDwztMrYlyOiAUn44I44GLdDkeZHk8BxKc5h/GjD4g5WH3X9MMx982mnE/6rlUY3
1pxwnHdd+nb9fF+4QKigfayr7lz7RikueuSQUvFsC9Go5D++93nldguonFGcibqBcIyXyIb9q5Bw
ckbddE017fLbg6gYet2IZljLwZJmvsMyEPfDy/QBs7z6FP8YH7R3/c1+G57lgzyhJvZ4vVMLN0YV
MC9qDp+f2LaPVMA1ss16G+ax6awl8JTLYOYqUrpyvVu6vCsPK1nnJkTGdO1Yd78kl24EZ9McBk4R
mGS0+ubdXWWFZCStpBwGwOkkF9u0M51nAiMv3c2078HQia285Gk1TkjvhvYxz+V9RfOTSMZ3JrtH
vaAf12dlaSUr93hZUQbRJN0+xskhKd+K7O+sFSvzsPRtJUfXjxHIGwxpRlvAjo+LjSH6ncShd/2n
Ly0o5Yo91nUB17p+CvIJcmsI5JFbSYIbVpi8tf2abtUCqZT803348kaDvxqQSxYILpVWTzjWmsOZ
HJeFzK9007dI8QKjgGDuwgfYxD0xNjWgzprSnSOG2yRMPpv+ewhyogK8HTG2NWuMDGX63NxmLZ03
WZtlD5rM062TRfXK6/pyRpKo+O7OimsgAvD6NUAeOFGoQUB8mq7psCx9XYlueLrPEGJhPTYOfG3z
z9paSUstffi8UL7MVDdHOTZgFh4N0Jvu+0qf/dGJh+315bawmq3zn3/5eu+ESQ0d7i7Iw0EOLowA
B6/ttPA0G/n0dL2NpR6c//xLG0DGMlyMIohm2ma/SxqzOOD0bv587+vKXtdCuCPrFCuZd6aEk3zF
dyiVZJ/Xv34x6uqMKVGXpobWlGwaj7E4sTm8K+iu1BuolsFYdV4TGrw4CTpTq9Q6iaqhgOTnMZzn
s8K3Pu1CiAdssrpbE8lbauJ8ZH6Zg2kmKErN0RCkVjc8ZwKqTigTxn0Oa69sDVV4MXahH8oekFE0
0Eov28AILdgXl/HbqOe6O8z6BhZzu2/NiFqcrtMptQWvxyMM3I2A5Fl+CzZQu9faUPdnyMFuTCgh
r1wpFqZfLVZXjc71CtKCRzhHbAewKawZvHv5UObJpl0z0VpqRNkfRZZ1go5VHBD9wTaftKqGTfc5
OwwlDNlvrg/bxU2IuVG2STXUaRvWRRyUYRxog/UME9UVxNjSp5UTEQycIY5NfYS9APzvWHYsM/3+
+q9eGhrlNCSorvMC8P5jmr/m9U3T/bVmDSKkfxwoGnyvCWWHR7EJVFtnVsgdP0VxjDu3htxuBgve
mx4yhdcbuayZBSG4c1Xgy/6reHc2vmPGkdWRl3X49VBmACd5tGCiCKP5EC4nFe0rv4b9Y2+ZK1Oz
sCPVqrS0wMIzEwEIStZAIkKHPVJZO+MGqpUaiHlWvrIpL9680b3z/H3pXg/aSJ12wASgRNY/YX+S
E0Z1umMNM/yaRQ2u4wWJXcL4yhXvYjkFLZ57/KVFiexVijIG3M7MUZ89pzDtPV6yhZ82Bkwwq5Zt
4j7DY1Ja7DcIRv1KTxdn8hxhvzTcWs1cTE6lH+c6fJawiXWNId4UXQu56XC6hQ36i1ayQ+eE+Uar
25frC2hhI6gqPwlQJrDTbUlgFv3sT905AWgj0dVNYJGWRpZuYL2+apOArvxfmhdjq8QKYnaU9Rjd
oyHlTZ4CmZjrK8XIfyvi0reVYNGNhZEJHR2JM9cSm6zbdD+ijfANP+/d6I8Nfv5teT/eZpvobl6J
IkurU4ki8wjBJhKOTYA0Y7ZtkHzw7YnDGtppeg94Wg1E2B7Z8kKLV/b7eTFc6qUSVPS4MmBrY5aB
gGvhgeexfUNZJVytXiW9LGxttQQeFyEBz5jRY5bwn1D+j5DAEgHLWLvt6bTGeFnoiFoEFxDVoXOB
6aLZO50fi/Z3u2bXufRpJWboE8jfsK2aA/CDmDfHbbTNi6zzQ9KsAdkua6XqTK19m7ztYD1zZsLq
WSvcXuTTL4ubxUuS9Wf2t8Ud2LhPxuzN9p9Ikvq3gN1wEVftjcGqbpskNuoGVW8/QSsB0nBxFSeu
NuQhbA46WG13I8TebEZylKWrdnt9r18eGF2tN3YoC4uUZPQIm+LQnVo0mThEd6FRI1beQpcXD/QN
/xvEmKzMXNfNOTizD+AN7tcmUsP1B0+bzfc6cW75S5icTTsEkT+2sTw7pO6z7Befz47BRrTGcl4a
JiVKNQYRlp1zbIABpMXGgAx4ld6KUfv5vR4okao1UMaGx5h1BO4+OWhOCqUAXJs9Zg/V/noTCzcn
FThBUyDTSFiTMw3nlZnlC/C831pETFWNsqIhs2GfTI8mR3UKylsB0EUP4QCXhOu//fLwM6IMf081
UjNgngMnNj2Zlf4kI29MdO97n1dGnzgh7vJ2RIKB9sf/cXZly3Hy3PaJqBKjxC3Qs9t2PMc3VAYb
hEASkxA8/Vn9XeXvk3ZX5S7pSgDN2nuvoS/cjYSuQ9JGxT/2z9mZ4E8LHSsbLwcbPkztj1p9WPHr
3z79bPMXni2L1kjQxApYXUZB3m0mWs8ZzLvdK3HJ328/3jngAfjSGJJ8XbwPAh5lCjWAMgmnJd73
1KmmVNXPAgcCIe6MoqaIrx3ep875/8caVLf+d1GrLs+R3YdJLuwWttbOO0jPPYRNlNYFHFjiPp1V
kOQdObqhFQlq0Vcmw6XmnvVoiNM6aE1P9l7uhUleNLc8lseiGtdLMGyb3vnW9jjAQ2++snu55L95
/Le2nub9HxuYDJSgNmwwisr1VxVvB8Dt/Ti/W0xJvwOHZ2GG4w8N6pxIaa5LZ8zrlJaR5YmvAlIn
6CiUJKX0cKWRqBul0KsYU97KbRUIsYpY97i0FgVRTzgHWalxH9aDOERlVIKWwoZk8jsv4/HSrcA3
vJ/iPEwpU0BuUfEx1l200nHc3Oi61mnlAntcDv2Tz5eHoXW+j6Qr13mr70M2/o670MvasVuSoSJL
Ok6oDVpG3awl4ZuXU9zLCerhrcxhZD7voz6G2pBFdREehxLVCaRo2/KpKt0XImYnKQMQP8oexoo4
plI/jH7DUYkkRPBjAIn8HeR8gE0vGWINBwn+cVSHic/forjmKyhiHzwJF8XAULWJ3PqhCrw+NcOy
y3WPumBufiHgC5LGzA9ua5dElaZNIEZj1qU/sV0g2vnIRgO7KHBbsmixYH0HbbEjU9mmENfcLF13
Dw2d36MGSVcEMKWo4s9pQSHJH5v3zhXdhlMK4Ii7dFu3UTB7mpRZ1/UAV8tANKmnx3kVNksDEl29
d4MBKkDmJINTBNtW+gepi/uaLJh886IS6L3C8GMWISqwzoReUL9KPb2NApI3oOnC1L3Gn+TEQKyN
/AzaNh8N9LeODa8OuHYe8xDSWoA62DWvSgfScw1flQXJ0WbUktVYO1k7BDH0++D2U/fQUIqtehR5
tR4DeKnEkrpJi5p3isogwPrU2gwM3jBRC2sSP7AoXRqg+KOxfutD/dtdptfGH9CZy37Q1S2g8q+u
sZhyYbtDmPFg55N4ODGfRddECSMupm8VPRIz/IzNDEgtL1FoZ+9zMHyDQt+dZ7k8VHkNSZsReWrW
VzQZWr4eHWcTaJ9nAHc/+EX4qZpxPzdkB8b+w2SgVToFy1HO6jGezJsZe7iTofK7iuFEk2revEQT
OgaaCtlcjDvXi352vPoWGILCpnCQvPLcVas7JFuF8xbVQF/EpiA7XCOLNJdulfl69tYowuzIEj/X
Rd9lMVdw9fL7O+goVVCF9CFutrjAU4TFHcq7wKbQNKg0XZHF3WhYYiTu0OnELd3nkUOtxXFgAWrQ
35Q5jw2wm3vCvTEJpO8mjrfEK38wGuJAKDUOlbPmEvcGUXOzqX2tnqjuYZxV1yFgOURvCwUed+Gj
qh5ppVayDUUGa20YKUndw3csB2whKKpVEDkW978BimzLL4jNgtyuarlSIB4HPP4+q2FL2EBRvy/n
jAXhb1uHaoUc995rxWtJ52+yyvdF73ZIbTR3Hj5lFdI+Tlk577jgW5hAPBSOfxOw6bvbDS5oJflN
D8Rg6pnqTnn9MffHnZmZlwViHNdQzCfrwaK4PA4tTRwzwppFw5VE2HtogwNJwCKyUWX/kvMJCUc7
ett6nLYOQVc3veBJOU1rS1qSBIqA5eXvFnekiV5QO3MQnCWsLLyEUaAsTsmLFKQXP4GC1F0H5mYy
g32RRHbeGK/nae2zI3PdPo2M6yduS8xWNtELpmK/WQBfhwIg/K+gD7TO8wni6Lxo07lyimRigbe3
LLjxyrpOu3ZRt84SVm9i7rYapJ0nGWBoSTHhyopKm6mHcMWCciOUgSR9Fxwg4QuoQthPT5FwdzEl
90PUPzIHDn6EjzsaDCwpxuI1t55M0bbn2WUPsbfA4qVQU2qKBfAQaF9HYXhsfFDvG+/RreVv65Q3
koqdU/RBApdZwA5J9FM3ol5hr8OUm9i4C6v8jVDSpmNu2q0HZVDsGb6XDrpk2zgaXWA6+LIOJhMC
QdXfeqWWWVCqn33hdIkziEexYJZSf4EF31h9trkfJJhtj1U9qnUncJgic/viN90zrQMEIYx+X0zw
BrRSh+Rkd0d7+L+Pnf1sRCPSKuYfwF/SdTMDFqKi2dxVBhjJCnIPK+0GbaK7+M5DfMoHR656u4iV
5ByirEyGGcSUoWA6Vus86m/8bo73YR8G2zFnU6ap3eW8vKlc9bLE6o4UBJicaP4Qvf1wAvMT7NTH
ELa9mTtU+4FVPy0K/xu3zE/uNWzlLcUMroF/70z1D8Ap33VU/GidDvAnMm1k36545f02y3Cbk+J1
aMYnt+xg9g0rHJ+AxkkWf0hd5TqYj14Gf8w8GYHSzYyhLwC88RTep/uQO25SOlZmOH6BfpHqrWTY
K8Ie28w8eLcxjq8VQGB8U5c4Vk1l975rbTK7YEAI0yKjw+xD6YQKOAzx3oLkh6kqX4sFEJxZdc++
ap1MN1G9NW135830OSb6pcz9KfHptJkl2/vaAEsCAVOzKGigaPsW0XxdsOh5irxnAZtxqFfcFnX/
3fewqQ6qCdNWyDLzBOnTeCimZDCdSkzrKKgnWADQJrbX1gFGq9Bws8uXO9+2Dx4nZo3ZE28cvniI
hurfDjSxU8vwt7aQNKGwLttZWpgjiX2bkhGnF8dekrTYIlZdx5xDOeHkBE4OKZ9Q4R7C4HFmR5kK
18HBF8uDWxEcn02543hMNzXfaB7Ga6CoPPieDnD1MmCGWhn9whH96rvNPZy8AeODL15S8jjxpH3t
8+W5HIWfGSg7AarhfVucrkm8Rdy7k/41k0lulKvkESVvlEDpSA9h6SNtqEuZUD6x+6buhq3BfSLt
EOPfQ5wS2BmmQCaeAIjrhu6I3YwkkGy79YrpgYv2OdCl2MOaD9p8vgz2DAs1K3zgtpAfD1AFaeaU
6eglZwy6X3XtkgMpu+K+o1rtbJDP93yCSCx4JdIm9Th/Axqrf2gIDxOB5OZukcH4S0hnK3vb35SV
8nBv0WbdAy73IUHyhSSiUwXrzuNjqpZB/fJKMqRTabqjA9OL11KOSIYUwr3Tk0PvC6jcv0au82Kc
abmPchPmqYm8dkNGNe98oDNT4GNeRqq2hI7zWloBWyXrebdKqGnNLXoOen/LTRx7cOhwJFmrfvTS
0obTI1IvBpfKiGRLjG2BWfutmcMKcMb+xapGAUyJEMKDDnw2O9zdlgPMjSRl4+o/ojkQpBygy+7R
Ao15dCH5sJ2AyKxYG666cfnR8SlMhhj6jEMLLTt/cEeAn4bniOgKE0nn6yiPONCZhJ0+KkpzZ4p2
5cKWJB+JTCXu0uucDeFati5LQXAd9qps47UDSc8MBgNhlqsCCGCswmymYbipphlnIHCbKyCDYOzt
ODzrS7fbSke57xq5vZvIM+CZOspLqV/UNzKa3Oewt8U2AEw1rUM3vKW2gWcmJVCO8Vj9o6ljMWxE
N+pXtw3jJAgoTVpt4k854IrTBRGUV333E4rPgLKIXB/iHDDKoSl6hN3ATUa8qTIIX8Ec0GuWlE8u
tOdp/VFOrZdCVK6A93H0MxATvJfLpl1F0Cj47Uvi3wVU/BI654lVs4+4CtNOrYFFhGZfBShXy2vc
wx1X4wpr65S4ldhWPBdZrOw7xLVlOnWz3fU1aDGDD0E+O9cOvJ1CPwN8rj3GVSSAXgqarZ2BMIur
ZUqEV1KQH2aUmgOnXZmmc1MPhPi0IGG3gi4vuPB9/xZC5lw3qoSTzYSbbW0Qa+FavlYD5kQZTD8o
mJRZsdj7DpFP0gzDfdBiBWCD2gnbQZGiHx6HsShxvDbNqq7VmPGqfRQEoU2hnH7F1MRv/LBFbiTu
HiJO1bGwQBkvXvgrqPx45QzUZpIVJewjcDGZ9MSTIHfeSNP9mmN8MVRKn1xghAEmbhD/Le0IKCpS
8nXBbAb4FmI3k38oQMdw+ab49zUkRPsZd+/R7dUKeR/sVaL/zmJPwS2w+GzMGK7RFGQYw3rXqd5Z
DUNRJaJ1yqwEMOJbheJnChhvlzUeFQdq2EDSAdJs2VxBwCUnHq6sFWIjyNhV36CwBPCImCNMVw61
jqXi6eKw9q6LJp4xbKNHm2uShnGLQ/sE2xuWNtwGkPdMXC/o7rFd50ndT8duxEYVw2E2qYr2pe+r
HOVvW4lVqwhZC6Cn143yb0gxilWoHH/NjQVOOICxHSmHVRdFWNhj94r7S7eJYlh3qFnHt1Rip2Vh
MCZ8aH5rOKxvIUDmJ5ABRWPM8GjbiekkIAOwlHHw7tDA3hnIUK/KBUdYiAa+jqZ+bAMfqD0NdWLq
SrypgcpvFDdlSupp58x5k8Kt9LEiushqH0LWBH53GNAAwqDTYDZFLFHUhTc15Bp6774scCz1jN4D
Ko1jDEGrZyUIcj5cbSgfXto4BxIvf4SSi00nWT1RGv6IGsR+FGJziAaIepCLh5eC3o6kqoACuzY/
41qpFKYjMXYq1SSsjkFEdVqc17Ff3lfAoe6BGW1TISrEu6Pz2Y5IOJfLDHARQvWpJMceAOA11Ak/
LYE5Fql/Sh8ur62rigyg9v43janJGHo86UbR3MJeEBCXpsK4doMCWBKT0CFkALaygDEYgVmJ0wGC
bALNEwkwb0Lz0l2bUcM1lbbQ1py997HTLdhQUq0i7QepJMVpElUvpGdAUPOp9SFKV4Y/xqLmW+7V
1brvcvhKDwhjQbt1Nn3kT0ffH51tV0PB9YQZBRSBvXZiqh6DJSLbKBrYCtbtM26Cg9g4sEZM6igo
j421La75OMBcnFhr7ZP+WUaFS9MY9M5Eul29znUDDCGh+VEhtQKAcAMo92BilvJO5TdEN8XHQkbz
5DaBTZGGw2EewnM+mayyb13neGsP3fjo9hK1Q2v6tSQlfyv6it8I0kUPrcPZoe+6eUPyJXyo8q68
qUMitosS+hMSI8ARDVDcTMMlboCOlTyVFQsyF/ygrJKk3jKIRm1ab2SrRQzdBpIQZm2KRu+hvQX9
lqlE/mxW1N+Wo41Ttw+9fVX2gMWbXgALYAZWaBBF8gVuvvF0TV3qQgngHOk317PfTQJZShb2+0HI
HS0EHAREu5v88PfXmdC/57e9c0Qp6MTLMp+MduYAN+HWVA/wMbiSorv07LMShp5Zr8xcEbg5+C9t
R7GZAkCYff3hf09ue+dI0jbmJQK0Nt57FgXs2GX9rhnAAeFT1F/5/kuvOP3+R36xNazwIleSvYEA
foqoFrkj478ho/6PLzh13P+8YFaibhjdzyOVawGC4daNZPWMFJH6FzUrzzunYwUudI8VQsZD0Dnv
3PV+DSG78ui/F7y9cx3eBmeG74QYXuzmz1Wt7pYpuBGLfnf96Ljo5ePrgf57adg7l+I1Elhx3Nno
PkapbSp3onvPybbAPcxDJDITeaXccGm1nWXOCxEZ3irj7j3wb6z7q2/sXkGibpmrK1P20hvOcuRR
QfDVPbJ6BDShqoUetfPB3GYLCfUrE+rCG86Bms1k+KKASD8U9as3vltabkLpJabzN/80GOcIzZbn
3QKfXX9PQ16t8kWXmV7EZ5STJ6c3e8dgE0H645pr9IUpRs92kLmBEiGIRfG+mHJ5aEO2GYMmizrc
BrQld8C8Bld67tKbTj36x1IE+Qbl0HiGbYOFDhPgAGFae+AdBEiAr9Q4VrdtNF/bGC8NU/i/L6sH
LYM4CpGQm6IF/DOuk8Frn5iAcxu10/3XY3WpSWe7C+EM5SFZgKsa30nNkqAaNhZc/Nn0GemvodYu
veWsyJhD69uZplrDAeGzLd+m6J4NT7ingZ31dTNOnfKXKg89KzPmGjtwPTjNoezUfoYdBertLlh7
4XCl0n7pBWcLn8xx184kdPfWZz3KEfnLQIN9EVp5pQWXuuhs3YfgMPLYQ52qsoWP/D8soyuJfFp7
WER1gNbOlQ35QkPOhXals4yTrRd33+YnKs3UPyxutUNB+Rqw/jRz/jIU5+q6Hi57TTR5qOe7jgJF
vTpV+JDq+XqgL3RTdPr9jyVYQO/eQZhO9hYWkm6oUhd4+kqDgPkOgs2VPfhSH52tcy1jGH1KwvZD
bu5AUHxDjFAk0RJ9+7oRl55/+v2PRsR+W4EWNakDgs39qcBET/m+5p9sSj0vOlvTPXS/3HFxUWad
aMpMgDJQkY3+NX3KC1Xcc8cojyx5Dfg628MMNVgDizXt+dKP8CgtEeOb+Y4Wes0R44GoJevd1112
adzPFjgu6SbP7cz2sXlUAJEWEcQBwDgUOmnstZPk0ricLXJvHlu1aADmFqSFKiTPtf5oUZH6ugn/
4e7+tjLOlnhXGDAu4JYL5oK/U020gRlc2kTRdxkON6RlaVTFq5PfpiOrH9O0bMJmWE/299evv7Au
z0WPITwdWT0H7r4K24M3Fk+ox1wD3144q86ljm23mBoZeXZiET/boNkgTbpjvEfl+cqSvDD+5/LG
cch6zUwNvKFHMoRpwEl4qMw4IdmpDoUJpEvaK+N0qTFnq58jBzDMQ74cSNCtCWxiKOvBofvMm399
w9n6HycRB7QNKkh9iXXliaTDidsAR6yLx68H+8JMDs+2ACkCrgnkYfYih9/UXKoS1cqJJovnNlfA
HJdecXamjxOu9Zbb+YBMYb3yPP5NzSGUEODq8G9tOFvy0JIr+ibW7p61zl7XFsxguvaG5cpJcun7
zxZ7sIAZpUcg22wY3NRePCYo77wsNvz8+vMvzdiz1Q5e8kJQG+4OeY2KMB1AFtbho+zix9LmJYoe
1T9uW+daxwWQJ3PLIPOIksrBSrpfhvAtr5ofXzfkPyz2X/atc7FjRGtIk0s1AHqWj2kJUfZEOHG5
pcrsuolsqKNepnn4TUdY+SCCrJw481lxx4McqU5kh+L5sVP64evPoacB+tvnnDr8j9OTdETgFs7D
vQBLc2vDskEZDyeRggTDo5l8fux9o6HlXtdbAbfTtO4jF8GB374jJeQ/eB2FBZszkH1kc3dbu5B6
C0dLt7ax1d1gCfAWY21vQ9HrdBiRHXSQtLlTTqR3nYhoutBSb5ltigcwuck2p7O6mxCi3wS2wxIT
IfalPsqPceMGq7i14sZY061xskxrxln8DHcPcNABz1nVWk4bDnU+ZDtnALS5HCAEV0dpx8HrTwvD
A6TeAbCmjPV74CGCx5YtUwYnp3HrwKk0Q10kzEIfHifBMI2HymkQ70axTkwAJY64gONzXHKR5lMr
nyWfutd8ghgS/GVLWMpEeh3CdDxDTqA7VYVYBoDNuA5QEFp9PVx/PXZ8cn4zX6D1smjpgffmgTrN
G3MbOuW1YPmvaxgPP1vDrM5b9CdS6LaJ8gyAGuCHUEBeSTuLK/Jhl15xtoxrPuVT5Wh8v15SuNBl
LgydB31lbf01bwFc8+mO9cdcDqE5IskYoQGoxCYUtPgksPEN7YowgQ3MTw6oHkpJ/ZVb1IXGnN/N
ReS0ZuaQMs11kDZmWtXqMWr1lQ37rwcnGnO2MBGuGlUjGj/4pU0j+aApLmh5Yqf6ygsuff7ZyeyI
CelCrxqBUdGpT6qkaMDbb37+00w9d7hYtAVZr4unA7eiRVUiqp9zh2JEvn78pd45O5KFw4UYKogS
UfKi588YwhLDgNq/vfL8S51zdh6HFVU+0yMiee2/gWLyjUenMBsYma+//8JCPrcd0+ibonfifI/a
jL5d+mlZOWS4Zll3qXfOVrJjQkaDAKKSsnYgCDQ+o2i5nxonI8Py/esGXHrF2UoemY9TgkB0iix3
PXkLWhQlqo+wCtdfP/80zf/fueST8wt2EADfquMi3i9+LVGXqG4XANoHWGR4LbCAjX76+j0XBuL8
sg1Pcso96iNKmSNoDKnQ+wasGv+XaxFacbaIO+4POeCOWGOom4qepJX+8KtreZpLfXQamz/2uz7n
wqNVD61KiGaR4bcwsNr7Ics3YCqvzNPT1vm3YTitjz9eMRQhwigHe5yCFWpKFO3Tcab9HQlRIc5o
pewRJo1AgPRtP2RA412TZbs0Lqff/3gxs0WNZ0L2DcCpDXBB9/ncXBnyC2s7PFvbCEmXSkd9vo9H
54bPKGMWZdEnEPe+srNe+nbvf78d56XR0kFoCiHG4xh5Pyth/yXhhAl1trLbsZTBAmTrgRkvTGfZ
O1kUhJ9iyZ0r1PpLvXO2sI0AMNAC6LPP81cSmrRadFaI6cp8ujBlz2/XWNKtGMqB7T2tfkFKJ+HR
Y0OASAAsJqlpf2UELjTi/JIN1B2S2CNeU3jDZomrR6X0tp+nK0yDS604/f7H5FSGwVuRYVWEy30d
7ylAsZN8DuL3GtX9r/elC/vruZ+IM+lwCNww34+1u84pHDlzAn/Yvn+Nc5AP/+0lp+77sx2jBwEa
irGewXln/MhZv2HQseDltWZcGoizZQzItA26wmF7k/8EsA+SQwCKXrM3urDOgrOF3KCanEfwjdxT
bwCAc3TfjD98fN01f6e0gip0tojzPKhqCWzVPgICQ/cNoNSDw1FFh87i3G6wMaYE9YSiFkWCgtmV
mXWpSWfru1oGLWQsg4PnSfAxMSxQL7x26fiP4fyX3Tw4W9tQlBMLmGcWGaueb4B+jncgkcxPddiX
wMoOXQqto34tAD28YcBlreHb5KxdoACTFsbUm7hZ3HUUMiAsuxbqUr4PHJEsPAMVLODnrkz9C31w
blHiMevkLvWCQ9daP52GRr3mlct+fz2wl55+Ch7+mPNz3oa51ireTwg9CsEgHHjNoufCmvXPtoWq
X1wN1IU9jJ740UUoNg09ADAtgOy+fPn68y8sKP/szCcV+H3DgPuKghPrDDAyQLvB49fPvhA/nfuM
xA6S0QVIZvtg/Nl1oB+PP4MB0DCwZ8fwZTJXmnBpBE6//zECArW9LizzfM/j8W1u7UFb70ph6dII
nO0IPqAkTYFy4j4CmhnmA7MG+66G+kXjF9BB0/W1e9GFE8A/2x2KinBIw+jgkBOTCLf+1rP5qE42
x/O0m5d6/fWIXGrP2XbgTtBoxLtwXI5Ajve8BPQsbsLELcxHzsPs67dcGpCzbQEsj7CcOjTGjYJ1
bZuNu0RXBuTCo89VXFQHatEEB9k9kGgROPnTBG349loR4MJiONdWKebFgEiB86uovDu/ju/8nO8I
Fauv++XS40+j8sdEdeDR3LkRZJuHmtzNjVl7Pt/BvPrh68dfuFuf66go4vmd9OGNlTMOixwCOFOb
p6QtV0KVCPYJAc9szqFHGftXRtoPLriZk3MvELmY0NfAioBDCp2uenaLlzZagp0MPbExpppXohL1
IRJT8X3gFco2M22+QzQ7XuWyNV0SdebkPK/DJ7lws/MbUBVAGRrtewyA2E4o0d2NYQQCnss79y5c
InuzTKNICyd3DpQ28xGAs3h7IhKuDRH5k1+acePZjm8aB3wuUyhEGUvDnqJYFeuKdfomD4mzZ+4E
ZTGvxJ7q1uxWCpiJzJQAEUumUb+4tsndtCp6cYREIqzJT2w9uIvP93oe+i7VUTxArDBA1aYMumlv
hrncoiAJrdmm9ZbbYGbmFgh1A3/2wn2ZR6Z2pubuw+hOqCe1UwFY9dLUJpkhaLFtkeu8b8phBDWm
rlZz1LlvkD7VG68Bx5EH1ZQtqofQpHWhrZpHkUTukzCnWPEedCOoAqMs5oMoEgBgeCijCdmwHj4G
Ki71bmAUyP3Ym59hRGmeS3T1RuQDf+Bdo0Rig8rLdOBDfx8Fg7SZaFZL9di6/KOG4t9Gku7FrTx+
i2rCwes6AJWj3k9Q8qtXtdPr22lhCu71MuV5uVMF1M9LJ11qY3bA7unnwFPzqtRjlfqB76c1oqWs
rsWypq3z0xGOs4oX1a7GUD35Di+SuPMflpiuIkQ7iaMVqHRi+oDY5mdXq+WRxFps8cplXxACigyB
SygUnY6OHX+Eec3SUZtHFEEhPhA8k1hATHyObjoPpydoEzIxlT723F9Xfr1B/eib5fPJwqYYsBsy
YIGb+l3bLkjzDqFoQSxsOqCavBFxf2toXEMKkPRb6vIyc5GVvRlMr8aUcu29zhIO92aWJoUkc9rN
oHHAtkimHmIgAFsFfXLV7GwU9hZbkfDdp1qv5VLDGVjE9aHV0FavcuKc+mlMg7gGwhWJ4E1dd1Na
UrBLskmXoHkUdhj7zDo16I7caesVgWjJms2q3E9InG8ki+yuLTuYW+DSvOpYZbekWLwsL7sohUpR
DTKnaLeF1c2eSNXtfOqTFegR9FvVmujFHVxQHYfZA7q073BBU763zXOeJ12nlUwG1fYP0PNnWdM0
MSRTarYCl7Y+CsbNPZPxm2nBBHSE7qDv3WUz958BbvczWHQ/ua1YOa4AFcB9thYKpVDiBXexJk8+
aAJJRFieGT/6nJXcQ3PqnUm4Z3RlRJPIsPpYcIgV+cUacfaHothMvUU+uTEdU1bVG7Aq5DbwCb6R
5quqbbZEy+9BJ4+98bO5zEEQam+hJX0om2gftewYVMVD6cc/bMQfBxLfi3Kus26at7oMmrWe7bIy
/rz1u768dYrxOOdqrYn+QRq7srJ/dCm9AdXrbRrNBoIMmV86JbR45B7XtxhgF3IzoJZhrboJeH3A
5X83+uGu05KAWVRkXShei8LGAISDQFFUdeqUzkNdOEfwRHcsXx5cSCrTIXqB3OJ6rMKsbtxvpARV
hFafk3G+cd9uHX4iGziPCnzU1CX50fT0Hlyqde4W96PLRTbREiKtLjC/UFoVtdyCJLfOwZtQDXRY
lxkUW+w3Ca5Sw5ZG+mB1/ruSEH51xTMf2C0YSPeY36tlwn9RHuR5+RM0luFZiM0KZFHoXcNqY4On
rRvT3o619xskyANvqIc8c7meiYgSC9J0SmmfJxUk5BI2zEU2iDgj8/RTE3vjBPaoZLf3eV+n6PoU
ffDkseKI2zCYYJLeQ781A3H41QlmmUjRvUaz89yEzpur9dEy7IrCX5c0fM+1vK1Ct01AE/xovPmx
su6ThswvkvaYtxSIaK26+yKmr0U4r3FtuVHhRFZQQvjusAog8tmp09YJ1yWLQRKft8zpQezpM6hk
P7CGbsBG5onjRFvisJ0nnVvwBO69Rb+GMdDvkky/ohiimCZqbx2wA0oyv6oG7FKt7X099fduFUO6
/0fJcGa0LbufpLsuPb01VX2zyPBWNMVNBAn0okQrwOsVCSui5yZoj2HNnsFGPMKpFYKR2KZgMj4B
cRG8xp4xEJRlv6nvHybq3UIyOoCEfPhI2vHT2uipwM7BG/BGoCv/PQ70TcWmPImC6U4F7AEgCPgr
ycdJQlO4gu9yNbUH7o53wm+eS8e9j1u2Bgwb6KH8rZfDzdKIO9yPYdZM5Fu+ECh9g+Y0SWj5yV2L
EzgBtH3VBnpN8GWlgtPlPHR3uWe2FtoTJWqCcTi/IrXipTFnGx0D2960HCbs7Z0r5W2TmxoUUolt
QiGF7s4hvQ19+n8cnVdzo8oaRX8RVeSGV4GSJTmMw9h+oSYdaKBJTZN+/V26b1On6ozHEk1/Ye+1
x4cwKPqDXwCERJPZH8IcfLgZ6ldCdz5GyZAJG+ujQ2YFb6/ugqkOVFD9c4pJNEDPNeLK0y8Bx2fV
VbNvfndksr1EklwxUZXuac4j96CbID4tQjyq8O66BWGUrnX54WyTuYKJX09rNatjOTL1U+FacguI
LgFBvrHiC7HaZuut2+RrsOLrwA/0L1Q8eXYOoN4o6EyBcJ9sb3ztdH5y2P8AAG3ehprts56Hh8Dl
gY7LdMTQNavx5xR2Dxlx5butC+y7gU0mngiOmOSaxBn4oK26PBbl9mJNuBKkPX5sdvPArvWJNubN
8ryfAPTfzDpfVjHufdCfI0r6zVNfKNxKfqT6XFX/vAnrGgCgP8qpu7Wb6EiULtDZx5Lm0ClvQd7v
S1CfOy80x8Wnht0qts72epo1AO4g+if6IOW97h48169wjVSXKbAxpvKTnW4790I+ysqB3x7OR7e0
7SRmolkQdbCLpuLsoxRdgKsnIvB++I3YD5b1j2KPefrav3eV/Izz7Q0rrvVkmJHzeK3jDq7psy/U
Kff6a9zzxu3JD5iiEgB3r7d9A87zgbqLi718r+b1edjEA1zD87zIdy2jJrFz5zHkYcgX5yCR4XJI
++92w5yLaGJz7q5Q66ub8b/0FnWg1+T7qOrMgyP6k9frI0CCC1PmU52HNy8XoH7i4QFr1cV14rfK
TC+TrSg57OKuRnXlpZqk2JnCO2R6ubR2/T6U/UPZjOu5KLrsu56t+e8Q6earG/KDMavarT26Tze2
HqsyPjZBeMhUfsn6+efSZtUO+GDG9pvDOTTxlrALP4ncyLdC2+ocdVjC4njOMK023n5FKpvouAwe
F2D/u6CBoF3bnZuWrsZtHhGd4PnRQ6WdV2sJnDMGQ38H1tx9zvH4PztduSWZC1ZKlTzz0xJOqdSY
SWugCvdltnXnUf5x7LsEgC36rvZ6ex8YXSQIHD8yuxeA+fWXG/g07dArTTjUKQEXMsVZPCZuy1mv
y6xJ8cpTwVg8Xn65cYV29aPtZyfbw59etIClkA8QoCAhCFRdfM7b9mvz5mEfFcOvLI/+2ZN735+v
ah8hrsTq7UbAxmde/rZ/6QScwF4sLwOmkB3JZj8Dr/owHo/MxGGK81LiSCqeR9udD0qFBQd7EtfO
3niyuvDLitVbs07EXZgh3hV1+Ow50rtkueN90u50hkKxOjoT49zVrJBHmveiLRlY+gzjnD7/wgS0
r7rpXNY6Id1h74jtYTPg4J3oFEYYPlW8B8Z/BC6AJsXCnN7VKTPbnTBM1WbOGnjRnWKiS8xH6pHy
MVn+rgnVfzNAsf14x50gtgjX9QNwzTF2559BSDBAZK3vmA/JZfYOpg0frdi5GdjzvPqPceHcRCTf
hcrwZsKxjLwBr1PAb7PW7dFtehj6hpdcpALAN0VNREFo/xwzPF/BvYCpxhoPBI4lryb7Vw/BHqT2
07zpalfx/WBfBhnizNNPmYnfsVf/cueeN+u87s3cOV/tFhKb0MsynecyPCwbTEUnnMJzVk3+v0UX
FpZWPz93vTWe1sxpj0Iv43m1cvIfdaQvsetx92IJa57tbB3/LbaPqWTlOzpEyg4PfmTn7zIEaZjO
lqEz7MxwsqKxv2ZCDZepshTG7WakA4u3o7GlSCnhXaa0/NId78AErMG86+e1PFI3B6/sdttH14vN
EVdRfRLKWuEwgIFdp7JN+zVXp60f16Mzx1jPjGzDlMCA4W0zdX5WQRS9ks6pXvOxwo2NoCGtLQPw
TIN7ilrXfg82v3jN/FnvwwzXe9Zv4hLOdbAlpMu738KZs6QY3fWwBaM42JYzGcguo3sux2x4E4Ar
rl7p2jccbnbaNUPH+cKq1gVmukl3GdNp7HGPGZA4VHreW095/0il0x1gOW9QbqLwiVuHWdHUT2CH
cCg8RGbrE+2adQcxyE1op/VpxH92pZ5t0mCYzW6rXUSTjg/J1zJxsB+pA89TJeJXw+flL/nyYMhn
OedWNbyuvlHYeacWIx9d63jFAFg9ybp1TiXYnusYjQ09UjQ6B4eH6JmyIscuSAJz4rhFcUarMT6T
huedC0fOWOFrV75ZBecek1F5oTejweu0uK12oQlEnGBX7Jsgp7OaMuzo+HsfSozZqBer6qhQ0CaV
281gz8I6zRcc20MWM4HQoj6Glhseos6KThs9EvyHVX/ITA77Ku6nt9hvfgWtmXfRLK1XrVRDFsYQ
P09CrFcqajBwbRju9FR6aRAt/o9VyOKdqXy9s8TdpAxRANRNO+3zqMsfhRvO+170G8ZHbJq4j6Mf
0+Ca17wdXeqnwuYjn5rLnC/yd208K1nrDjaDaqo2bZ2o4GLO2/A5tj1WJWU+U5QgAeavK/BPm6WQ
gMndEJI+H8MS3IES6BEbsnbGGf0rPuMdghHndYbN8UnppnzOgKEsKLr28562cyOyIdXb6nJ8s6c4
yJ6gEvzufetD5oStxKAWCtXMh7BVmK/m7rEu1bs3i6M7OQAJl4Rv5TQ3oZssI3jPIFbNk6XnPvEX
5z7BwEAalDxsXiBOOEx/OTxWwDXETVhjfwwb45zbbrjZtQcJVJA1AfvgklsQYEbHm3+Fg+RjWiNW
EW3YPjYWPmo337bUvTN0ADyMYDNMMrT2WyvjX5sCRMAGNN+j+xmZiwBVrWa21MxUFu7J8jOeavgo
+fxgovXXUHEyMZWseobnIBi5oLZ9jptlPhEI/oetSLFrhyU8kN0BkqWuHwt7+ZYu3RytYZJpxTkx
o0zQM/MybbA5rpH1BZdpRuJMdIUU0yPo6jHFtvMS5eDGlOOkuMCqna+yp9wv0lFG55G3LBbxN8q7
S6a9NKd6SKjZ3psq5KtcgPBomX1rTx6aVh2CuiYnZ/45GOvNNtXXqjc6pS5g8CZbPZ10Y3+GeZvq
Prz0G2iBYhG7xs+ewhDqlPAobrZxu5rQ+/Tq9Vcl1lO/ycvSVy+hmF/qlW69s+7FeJ/99IeghiUT
PQc4j3bR3SZqAKE/DfQlYHqbgZzlbW72XtTjX6dLt/LoFrc6OpC51DyyuflLF2L9HjM9pw2pU1fI
MMBovbU5zPFqv3D/9eAg5uncTqF46vChn2RbcLT5XZFru3ESyGx6CQmJSXnt/5mc5Wis+Vz4lCfT
etqWItFwCpDn/Zsb+yW0wyP5Qnc7NZCsLSxvgxX0aSfjt04XP+2pfmQW8bCCtlq8/m7HMQqrr/Nv
tuujv8jD2lXPsou2vQ1mnGya/NHxEUJSvt0an0dxcsjLGYVKPf9uoJ6Y1ULBiHdRFWRwExjRek3r
HJ1c84U441VTieynhht6K2mcnb4OD/0Ajkr2d3xLMRGZKe8JMJvlbIcY+tA7hmz/JtocZk2Dm1ys
8Z1GdhtE9J1LzjuZSrheraZ9mecAIlMF/cIxDiSbTtvoq+bvoYUi1BLPyOxpr+zybJfdmw67X12W
/1Jh/NtemBy2g8Mwqus+LNX/8aciu40zVnsftkwwKaTZHWCI1n/BF/IaO7jQZ189eVWebHHDAxbO
rLqDnq/BnNyBNwQWfLnvesbuKyQcIuJIPZsJ55lW728ZsQxx/TBkLigJMet6PyLb6O7fDXrc6fPi
j3o3TX57tWjlHqYlGBNOX/MBKYD1X64yOD8rg8p6GX820pvSjMKG+cto3Vqjqkeuv+YkMsfeR0ZW
hjHKBMPdniNIWltoaQfTuE1sWFZRyJQRcVNj2XEsjDsd1OD6H84859te0YIzqoqK9hKPW/BmfJlF
u0272WPAytRPUH6uf0pVmy9FVvJ/BrX2L5v0miERIDAvfa27t6zKmlM4dfDivDp80n3dH2NCy94C
ObZEK4j6RkqQlQoRZidv6nlep2G0SZqiZb3jweztbVs7Q4ra5Mq9I4nISgqo7vlhsSsrpWj33xc3
YIgpg/W/AQtYisd/+axMX796U6OyhFLSfdpy+Bu7XFrVtbVM/069wcyhc7M7ZcpWv2yvBaXjuKr6
s0lDYBCT97O3DD3TEK9/CkU5nGw9W/8a2n2M4Sp2sVDZ+dmdreHoDNHyXbS8obCRe/vGF95rXVr6
DLA2Gnc9AVpTOmW5z1Q9CIR9qkRtylQGVrA+aivDw4jAigiuuhxerbA/GYqwD8YuPVQ03avjis/x
rXEjbe/aiP7O1dGk0naow5Tb0D/wO9pp6AzW1S+0O8Moiashsam/+CeRCfEhWCUcnGYIHwnq6sfd
uGGC3qnOX16WoYKRZbnZP40Z7JcauoIRN3VQGjgFp6omZYDKNGekSfxbQhRaeVEt7CNy5GlH7mgX
bhW/l/nBqw1C/SFW607ZOEyNxAlStU5wmp0sS4TuHZB8Q3XtuKJ+t8vG1r1o/Se9lMu+D5rmto7F
drIwcfLVjtFxqEeTIqInW7ca1rTiqtuzAJ+e12YNE1+2zsUmriOpijA6ulrHNx8Y3K/ZGWhvsLcB
UIlWazhYSrYvPQCNvT+LKYSGFVUvczxww65V01963bjPfa+ytOB1t6t7gi93UGHGc2XE8JcFSHde
zWARhskgvmgoOGfVbO/U+BECC2n9WPuCKj4u8yU1o4rSvrDyY9YU9sO4mebYEwb/xsMbf2ptFz8Q
WxF8pvkXEHe25GKX25FTYzVDeso82frMg0F8Tpu3pNLv7nQO7Ta8R93Z7C0Wxc9dVi5/3X6WfIBF
92OOPIAw3HBJoSXVndTbuRIldGxnaEhKn+PoU3TCO2xyXR+cvO9/St0Mf7rOlqd2m7ajyNR8tDuy
qhomCoe5DbdzTR/72xZr4yf10EbnzBmKUzDn07UoHP8kYUCCMLMpGmmcj4W3LNdFEGu1iyLpvju2
mX/hc2l+ZRQw/AmcQlKGeno1/LDjVK3iQKYi41xQd9FPvxiKo45IgXPthqjsLt5+ghAEktR321sF
Bs6BI6ZHdBeVcJbsrCnJfrQe+60UJYpsuDk6hzFP6ZTv9dp1E5l3ECNn7Xo1dQ0oyrmIO3Wq3c6G
xhhb7ie66zkirsG3LsPgL/sqULpOs1nnf2erlF93FvhT71Tj29qP5PAW8/jbVXl/iFoy/cAL1gCV
CI6ywzJKx8m5V4ix+K7XmR2htrpV7nXjeMFTFMppfHUZWBZfxWBJlCVjwxx3UdMrUJWOKdJ9BFJX
zOeWuCaID+Y1HNCI2X8JGm3pLFOAb22cc+Y695Qlfm+GUllW4465V4IsovBMWNZ7HIH1MTZOdd33
A0mMc9Pz5NUxbVPpPWUdL4jEQp6d7+152bgfamFAqUxy+c1bb70Rn9cfptj8jpwQfszgDXs+sHln
FQTApEEldEQejie9lP8CzSyqnqFsqs/Sm/3Hu0f2Hnjk3c+V+2RlNSXJqJfnQinS1aYNCOw9vZid
o2XlP3SVo5MZB3fPcXpbuHtPQeb+XfKVDBj12fc9M+s7KSPuiAkdaudYjUDfNSugyTsFYrrm3sbg
mjgGLeevCYxIpSipMnXiRUySYeS9bUs7MU+oHi3Ey7eqK7ZjxdQkYYDxYvWxSqtJfLJX22tpXWx+
i93mG5kWM5gxWCzf/qL/+T4F85ThnKur+I7Vz/4zyLcZAIkDGEbCGnPC9mDMghgKiRRbUSTQ2Icg
HNEupY3dABXFLcLfrneuW1ztAYtc7UKjCsC2kuj2nC0FHEC0YTDVwDmBbFx2ot3+TIitoQ+Af1vn
17Xj7ZRb1ksZ9iXfnPsdaXFxmN/S1pFIZxb7bx1O9AIFMy21xd85PR+tRsbLU1p5QnfHldFaWbLm
zs9O1ZBAJ79KvKKgDO4/psh/2ArLS3L2QCmn8Tf7t3qXxyw3VHSaCF/c9RF3AaQ3uds2IjoRYNCr
2zN4l3b4s3CFAvDIyMbgtcLYi2jWcTDYtqpsOq2WeY9FWxxtH2lUuPpnlVc/oma8+bl7I/Li9wBh
ZOc4FId0+cSWgowA5VngjdXDoc5t58QXnD9vnOVnLy+Ds6PNegoHyETWSqnUe82Lzov4aqhy9m5h
VUdRMJP1Hf9ZliLVTm0n+bAMKdzCq6+Ya2V+jlxN8jf4YfzHXsDGLPSUKVE4B1J4yW3Y7Ifivvfl
Pt3rNW7hhoqQbaXWKdirZheo5i+dOc08liyWZjM8UsUgfGUIBnlsSrWNZacW4d+2cJ+yMTKXcCnj
tzzT2T6y+wa/9/gh+oWVCGqCspaQo6zwUBIWd261dHalbRRL9LY/16tVJp3FPrVRbfQEz82cw3gi
ZUKArGrz/h//a7WLOx91Ht34jl/IQFL8f2wt7ESwtjK1OIgEIjvioJ3ASrpiDRKP+EMCHKyHmsDt
E0FAryaqxL4kFvemI49JbFA95SZ8b9YSlGi7eOcGel7WW7xpu8KkLD+CVLpBx5XPBFa6zgSyy55T
zCZjInn37p2le3NB4TEXqDPUlY2zL6C8pU3RQnt0+wbuUh3RIw834U7xoaKL3S2Z9l+4slJfqjip
2tA6t24x7dlcsuXoIrA+QXMtt5YVtc1T6RoXOGqb6bMarPoyeq3ZAV9zPkt/E6ewKL+7YkDe6YfH
zmub974TxSlUucuCFJYbMapuUtoAK0gdjEHidcfMz+ZkaZuvPl/xPXnbutvijg3lSqykGQyDITIc
qEfqP7bsc/aT+iXCCbbnJDWv8cYqMNTDb74ia6dF5DCrsb/wmN7HVsJLWq/9E2YOASglCFet6x9u
Zd7XEUa2ZE+Gu1K0adgtbO8LmHl1ZpieL2hg8qAiObDgmAUen8cmWOVSjbzTCVUX38raP7Sm12Br
PrfZv/ecHqHITRw9dyX76LHad15knbLAH/dl3DHu0Wz42aZveF7YBrjVEu/BNX5Fna2u27Bl59zN
x9+WMNw9IioT3oblg535NPk2njIeakKPo+Un1XebTC7B560IZu5k/eS05Jzopn3qyw1y68y5yraC
bb3TBUfXJ2sRgnDq2S25uIoSV3WO4Ojav6h/2ttqVeYZpBwTfwetC6OmD2VxwP1Qj2iF5r+d2IbH
FsvjsbYZfBGffZ2GArRmLv4jis9/mnIKI88tPeoESV++sp/qBw+v78JX3emO9mCcxjQY2yFZbIYe
AZ3l3ZPPGyLMac9aezquyFz2m2h+q4ywTZ6cbzITxusYYzurGYVKMKdpaZn/hNvxpIQ8WPDM6AD0
uRumW8FB4/box33NC4Vlldt8NC1rZeU7RbqN+Xsx+Tfjrm2yafT3ge//m0Py9Xz+eaS+vnmjOUS1
ujRNbBI749JnfPKuiqpJVvjGuyoI/vBR/IZzHCRRRLctpfrTEUWf3QmFfvWvbEIGgb310W3ATYmi
Y4u3uH9jZ93LsZv3HoznY+V3j8FU8zNtc7BM8GLnGQAqpRIokvIQLoubhtQDlxaXeeI5HHJSfP6D
WfdfsWzXfqOMIsRzRBvQedWy60fp/GPlPtKb23FZgCYe3Lcoz2CpWXPg7Pkb3Kc20OFhbUaaetJ+
02CjCLfiLT/asLzag1OUXK2eRuPE+2PAlB+XVGmpqDbnSk3ZXqQx+SFkS/1G/Op2lXkrTnoAxits
O9/r2C+JjC70L+G609XeEMlJUOqvawVxum/vdLvKypAWV/0sHgZpoi7RfVR/L57x/1lmGMnVhgm4
s5yZC33tdZkEIZMv3fG8cxGODX32+LeJKwW4V/j5N2djOKx4NzOwcn7BZKuU9Wlcgu17bDIWDFOg
zTl23L5OAZIZAolgcLM8HUk0VH/KIhCX2Q1U2hnbvYla2ddQafdvVPbNC3Mu+IRhieRn8NRvdrrz
yawt6NQqAt84rs7JYa4DOZMYkorCMGU6Fh9Gv834hjX5zm2cic/c6pcTW8kq2YgzPvrtOB7EOm7H
uey8v8swbQ9yKIunzdLmyGACc98ova+Nu+CPjNbiPzN4bFfGudsvs+WezBK1J2k1/iuoXyAvQjG5
a1C07OIeWXQWmoUKzwHFqbQoujQKN4t1XNafmmH2WHOgAqh2nZI9CgjBH7NAykN9H63xO1kHEUt1
M1E+QBlcWkJP2i7KHwcMw4TZS31wtHa/+qbLpjTXsQcDjrRzOq7tB1vimsBVXpbM1PrAPXrWMJgX
m80TLsLJJz1Tt2rv2yvSODUYb93ZThfxEMiGkqdeQWRmhfUt2qbH+QOQ/YaaxSEnOS5eY8m+rdL+
f6jCx/94Stcd0+MlJa6b8PneJ2xcusxx67lNmrsrzy/Deyky2QcvUuYzVCDbSeWZDyNDtre4yhsw
pR6avUKWt3iKqteFQvsWxZX/Sdftn8oBsLUKRHOs58i6osYsjwgQ4sQu2tTjwvRIFwKNFBBUvaLy
emL2ZLHsDkL/NM2t+xH2ITtIPbBeuiEoiO8T8wX1dMAoQ93HOP2644RBz250Bn9QMGTQW73Hlw8N
kXSvxGFIkWIP5+iMVSHOeTbHZ1/p7o81+Hq/loYXRW33H66YupfRLdxz68fmw1/m5bkSjNDF5CCl
zgZGmRWjtGQ1nX/Ecg2eZpyKfdj1PQO3FsHQbMLpbHOxJ1nvlX/NWunL5NnOtYLr/aaiuUgXntF9
ubbuCTLIkGozObt4G096art0DkuVBOhIE6tulj3SovWVKhEhYifg9w6lZJK85oKkd908dhUXzK4X
XgGXQRWnDXHTAo71TkX3bH4rqdzncFhc5g55foid0rpGKxxy6vOxfAuD0DxMhRyOOAP0GT7RnMgc
iZH0+vkx3Nrw6K2Ze5RmDF5dleX7aSVTJwzGZj/k3fBdDrnDtRCrx2AFZkyDUh8Mg+Bd5E0lN49B
VYdICKqjlaVOzLZ8jvr6RFppe/DRUfwiCKy5uStdNkc9vzQMMg4+P/MZYRcwUzuagfNwzZnWHTqo
2HGYRkJOuHaBNBuAEd/w6Ul3X6Dndkxx0yLyMcWSxXQAeTsNKTEHUMM5oZTPG0EWp5E+41fUl+pa
xIxxurVQOU5mu0XJt1qwGVEPs/0ZzH4hKBsjxdIljSKXDO2UJCJk1demz8sf3uj7FDLtdpFgU9km
j/UDAGWCUYrFf6K90ez9IVz6Mqq+YjQVF/z6RF93GyP1eZQstgOfJoQN0Wam4jcTIt60xToULzTP
1eOiVAldS+QqKaqRYPA6mM9LaYaED/6O4wT4zCwNJU9VmaPgfXWJ/dZ/MMXSHQMxtN9KsW10hnW+
Oj6KyJ0YC/kkBZ26HQfj2a3i5X3Vudel4arULUQU9i9c0GayO5SJI+Ynp4on5IBMhhGtLhU7Pf+A
EJFy2zMHwn37nVs7SbWgQVk9cP1YD7osfrEoRGbZJGXW8R53GG7fy9xl6A6xXT3qKB+PzWgdCQF+
KePpyGOS8tamE+gnVKKsAV097OqFpJBleRBI/ba8IgZiesgrltU1CFbgNN7MbG11WQVvD9laXfvC
BvRcWndltKJa7c755CUBRIh0Kb3HeORNLWzLpLWktBOqesHPRjUow2e+oademSfyWDh6hNFVuQd6
1vIeq65+LmD2Otb0WhXdS7ax4ujGZ7KCKL2G7jG2hhEpkvTPgcrrlMjxiOSL+FGtIC8EL7H9PIzm
XLMrBrZQfDDnPFZS3qo+mJMMHZznFTfXV86utbOf0zwebC8a0mVmiMXicO+WwQ39bn7O/Hq6bKwC
Y0Rv7G29U0jdi84z6fz2PQoQ4syeRcpWTvKYXU0Or5O4on+sovduacWPcHTEuW238mVZlPc+Bpkd
p9G09n87RlUA46BCHDyjM9CTTQfOvbAQ//L5VNGzIM9hj1DR2VGyzbtuzE0yollOBtgLhw7cMxpx
2hWjkVQuHJ508Rpa7GCsuhSBnjh6QtTkKuT+g/JH7+y6QiRKZdax1PGc5gFbSRuAXZoplCyFw0Ky
7u+2syiMltOUhUvCqMM/lP3SXYcSlatHM3NdezVz51YeI9myenPH9bsjVgwdBOo59Orhe+aZ7jUK
3OWx39AhDKQMnSXl+8M0heuDVgS5QpiAZe5QeE8q8L/YUJtzHglzdC1R/2arri8iuE9VdInPCnuN
d3ZQuDE/9CEgMz578iHjKEVPiB818t8J3Yj2Pf21w2Z0NcdN1iH1kQ9RfgmJUV/Bxx+Z71FyhqQ9
npx+apFV0iPt2C4M00uNe+FvvPYgkqUzsFEO1VUawrSacKp+1XIRP1TrmguBOTU+NjG2qdvmytvJ
chSUfJFVi50atA/+L+csimazbr2dtw+5if392jiKzUx+i9g0ML4JCMmBh88CTP3nZjEw60rpX4Yh
1iHb1IfrsNpmRfpMRCMwA83iI4qn7eaVAe+KJuwGQj/ZxbAr35C2T+2DJVkl7RZgqT+YelXHVW5A
BPq1QbHUMkVD+J+SLmlxY7OQ0/ESPXHZ3c2krt/eGklXoN0Kq2wfM9eYVnKGCsW4kW7LTYt2tB4b
Tw//Iu5sNEAmI5ml7s4e2TXhziCxSThL8nGoo4ZgmBg4bjRm32OhL7htwyNz/Fhi+yznd3Sa5V8X
hn7ayhGLwMb+t/JM/lA04r+h0D/4t5Un6TffMm4VM986vq48KU+9p0M+Bg+ZS2rx+f+RMLE/GDw9
S1/MDyo2tAfatKdtsPqHaKvU2Q4j+iVyhCj9fLPHmVvvl2peDmtW5Kdym9Z9PcM9KUkWOhMeQopq
NnrIu7aCaxwBr+vmxRsvmB5dwNqf4SQ7DzFU8AfaZ4If5qb7MGQb7mdnJU44D1tg0cuHmGIw3PQL
x9Z36wSl5RvDesT2EaVtbNuKjM+77GMLshdE4NNTXy3Nf6uLmqsqIVXPPZyVQYCTbBrQ9lGB2aSh
LE1CYjQfVJEHiPu7+ejJ1U82eyZafc3DV8tIjNkxNuQ2YNmv6T8AQ9Jut52704C/Qe47XjJq3ScB
pHAGnb7H3GHr2bcv0n8iHEXQlzdyP+MluTe38Z9e9oLxd/WPcpaiYnCD4byE63T1dYcogTnMKwtB
5KIEDqRok9TJ8oHLW9OMZTxQxbOotygpwdMkEwO0j6GIzA9B9N7JdqLy1v1hThwe3I5TEQ1MQcLC
9a4DG8YfgcmX3dh1l2Bgc9volXClkt2+5RWsNGy9pCOUz/3cA2GZW9RblaNujr+CbS+B7O662fmR
3yv1oERvZSuOOtz6d8SBh9btf1ib/pIFoVKNeCEXA+Pzwuyirh8qlNPO1r2T8VHc50aPWoT2RWxe
e1pC295DwmF5dF/G0n44e7KuHjztPAdmdhhtZf/NBAAoPqYdOJt8J+z7iHP0jjx8P2qrgH1WsjZi
4TdVsuW1S9FvtBfccvyi+9FHDAjdc7p5C6WO52+nJrKQOXbBiVIQ3NASFCcvHF/z6U5Wt3mbZ6qM
kkosb6Lz/uWqeZ1wvOfr3cXCzmRj13d/5bHI38aX0AmInKyX4uQgk09ZRTZ3BxELT0kSlOGwI7ty
X3KU2o4K90HdE3fRuWW6hfWXPXK9SIspiGDDt1sl64McBqJ2Xc6NebXYV+6yciwOxnPrPfg6tgQN
oCAGWyTr/I+zM1mOFNm26A89zHB6ptFHoL5LKSdYpjJF3/d8/VvkSMUVEWayGty6sjIIwN1xztl7
bZXYlKZuqG0QY9qFqbtFn0snnGlbNDbYCtXqt6oqsYDkdBW6lkQ6QyeSZEBB9tqkdb3tA5KlKFm/
4aAdHNTBybotp5Zb6af7NKI9G1W6u2t126PUaKKUSrG3CNJHppmMPJ+32HXnS93BrBAoFPiwDnwi
ZAczVe94VyNGRmPAzbSuXaTsaE096arx3WCXeGRhFbQoV0EQ/VDquqAyob5IVXDQKDSfXEv5EQao
Xgox/KmU+pcuY9xjm4vtAIHPlg2McTRBLtFaTtr70Eye3MwAEh5ogPNbRKSKedQU72aUhhrvmOLf
1H2ZbqO+0Gnr8xh0H/Ok0U3vkmlL5lXwP40QyWTJLuiU+7W0QpPw4cbkCTfoFTeoPIk5Qmi6qiv0
tV0U3LihT0W+Rr8FKLpY0zSX1z5CMXQRgbUSfXlP2MMj3KEbSdJ/+k1wP0ba5Chyr5TcLdkfUOwu
BFLQyUmk43i4smrdvGV/f5Nr0jozotcxKt5YkwqKTCVkLJeUkcCwYvbz3UNDTvlWidz+oKiyx15d
7W8ZkW9hA5B/MJ4qf0RDYjyppX5jj6wbTFD0oNHglEN6rD2DTIPoUUnNK8Qk/JyKMiyceiq7fRVu
oj58Q5x2QN+obpROTzckv92EVUF/gC3DzrZliqhBdxzVcYIO94jdopIPHmqripSTQclTpL+S8fFt
ldtS7d+L3qWbIvf+T+ZptYcO84ESfNd11svgI2qyZf9W0vRuh+AlXCl81q0SVXtmIDxbBsMslvtH
Qc/KNX06yJXxIGXjE5pjd0tLY2M0AmWysBoS8spNZ+svpZxeuzVC6DzjJ7oi9nf4whjzZvp36u+R
t+ONXKjHe9G91ZooXHVdHa5txX/sPPnkCWPvi2ZjKNKzUiPdN7KdgRhBoyi2NsfkVy75227Utnw3
s7ABb8fqZD77E9cjtnhhuwh1kO7z/wrrNsGphrCmZ18R53eGMO9cfAlDLe/kRn7htnTEBuqvdu/t
fbs64Mza1L52RAHJOiAPr5lwUZu2eb1uR89iE+9el43NF82Y7TOaeyday2w7QO1tTfQgDlLZZ5qU
1Gf7+6oMfo5GNKxbTDpM/PhDblAetLJKbbKIX7IsuqUBjQVUpRrpFRUunNgHju39KUW770U/vdAR
KfOSwwJkeJtUR+gYI0bdhopBE7zgozrPPV6qiiAybcDpk7HJnaj2a0QFFrK5nqp3k0jXYUikdBTx
sDTrFlF+TdHM+FG2CNxMdpLXspT1t26n05Pxm2prapV09C2FEkNiy6hFmnqXJjULTmLZv9HIiEPg
1miuClT65pCc2o57XNlmvh0J05OKkKKw22Qne6B/GVHaPSY59RgxqOOuCmTaeXnx1xBJR7qKHbu3
EtnHrOPUNCo1RhnNtq1myje6dFuVlNdE2NfX+CseuiSkX2vTB0T49RImSvaTPF3EKmqcnkpX/AxK
HIz16CpTCgTzKin6LQIU8afJJPRIOT0IPkLlYkdF/UeoRruKDV+djwDV+eookB8p5MWpPeQeW9to
xPms5LEsVhT8ngZJ7CwETvuhq8SJoot8lY6DfoICLK/SlkKSYtAxoXqorlN3aLYCxa+SV3tkWI+F
mR2LZLiPU/qGlcu+TiUsBndgc5MI9QQhT2wRFf4tJQybtuc9NaX2W5EoBUY1zqLG7IcdsEKiO6T6
zReEKin0yNd+WUADIpN5bViYPH29+gXaiEJvQN21cm11L+SULnv/REme5BSTtYLWENu4nlY1wWT+
jrLDpvHHbk3AWrQpyYa+wljhId318pOdqkd6TQP+Cq9fE3Bl7GuaUjsJg0PgittKD36L0aLlaY5s
1+RSom6CyM7OffHh591U9sb66tmdt85DMlK9Hr8sHnHKag1VZY8+5VqTBbpP8FX3XcC/NNU+Spu7
Ie6Nuw5nD0maGhkt1I02LYL8vY3R4CnTGvUky6GxzXBWgzSVriCPHAd2NBIM5c3QY10zClTw5Hjs
2XPfZBABt5ExXmdqfy9T9z0ZUfVqxe1RMv2jP9iTgOpoI03u3XhreKGTZ5q3kWlisYgRQJNZxhNr
5UNsaw++nOknngmgdFX92yj665AX4Yby+m0v1JeEYsmOdsxH6pE22iTMa8T3QZY98oV1F1niyrIp
+WcsiatsaHZeSfKEQbF8pYR1y8Mp3/DG8QxyxFNWJNay4GNylMe7MMqonOTBFZ8U13UpD5tKU45I
dj7MrqMek/2lq4oov+V1VgTlI2BLOL8Z+2TRBQcEf/WqSnRHbto/lNYnYxBx1F3gPZgSnXsz75+9
lksNsz2wkGtDZ8RGBgUG6Xo0rDezoiUtLJ0aTiUR7ocm1ZPkK6LK7lNYDCtZya6Gpj9JUZvSkaYQ
L0z7FPhsj1KJhkznhlS1ieyJZPOPCJq3dHqCikt3CmuyMmj3QYzYrFPqg2CSkGYqPSpEJNameEKQ
8tTbA914UoRioz5NAsmVyMB8j8rVMA7r0gtOah5dpX0qsD+Zh4YaECb3a2FMKn+STH31NLD4lp6J
TqDpHLloKaWlCdo0aklaDt4F4thjWI9/MEg+VcQz8iXc35B0/l4Z9jMkN/b5dnbjGXK2Nl35Oow9
Kirm5J+5KU0l2gzTeysxTW8dqXTQlZRmlNWA3BxJTV/VXYr6XoSB/lAgldhBzOkOUmiKVaoa1YsR
mfltTnTU3YiuCuGbh9htMH2+iPRk28cInjVS3TY1esAX+hzVlWGE4pZ8gPRDKrMG9BHbaezK06n7
XMRX8WhGdwpv/3cpGYsH0bHZItlW+lO1pJJ7eUePL2GAaVlqbKXWpWFap1SKq8i/blR8zbKUYqU2
cLQf20JvjhU67p0ZqHpCA96UdmMbBieDgLd0S4069fH9rqqbPpusxuxXqEIHDyMtt0mf7e3aIlfX
mAL7m0o26dmGGp6tUS5r7PHRoHOK4UMMAXsZojWcLIRh+395arWW4euN49HL+lumCKFWCBBYbsO/
GIJuQtf+VRumeQFJs4D7UGZckciMiti0EuEMiW2sZNv/08latg5Q+9HGtlZ8Gj6fh0IsATNmYJFg
DLkYeOPOgO/QS5vXsMMYff7YCzQRZUYTKSsh7I43mhPk7PKQAgcxL3YaPYyYYU8WyiVsyRI4YwYU
CVVhWV6ntE7jPqbDVeHeduEFANrX3G86HhNN4xOUo+/GSFi9NVGYKof4vl07EoeKW2IdxPmGSOoT
ddoVioq9auNb8tlg+3fo036fv4cLl/YPrfTp9CAuxjKPdfvkJ8+l+VjKlEz+fO/QM3xQr0pxRdsh
cnxW+JJgO7t8x9DxvYf/j0f86Ye7vWSZKsF2Jy9WTjHTuwix8LX3hXg4//MXRpeY7tinE+TYVZPO
CzzHFH9V449ZmGuoLGn7dP7wC1NQTBPm0+EbERly3RcxmH/a800j1rHcHEzF2+kGUXTAUvT19840
m+zgymDhBL7nDOmHSaGtprLhVmiIYj6Oq++RIYXy38sxujIT6sRHLfBp1fE1le6VnUkXHvbCKiJm
M70gWrD3utpG39TvYFZsNa278BwWIFFiNreRWOoZETFwaaPmRg2TPyYf8MjeEB6NRsP7Gak+Ekrl
wpUsjCp5Nt1Rmlko18faMcSbKG41fB1p9TJ21YWHvXCn5BkOjIKlQH1WwtDUxvHaN0pq5Oi/f50f
SktHn01pr0akyC7VOiWuvTW09t4O++P3Dj2DE/Ut4ifSI20YhBZshnwrEZB84aYsLHLybCpnhUYT
GajHyXL5jNBa4eiK22zZtV4YREsnmO7Xp8lcFulogZ9rHLUBEI7DE6UlmZSEqlt352/PAlxJnk9i
G+8ZRu3EcYfBZyvp+o+4Zf13g8LdXqaI8WCHRnlHQoV1PWZUzL85XufzGq1HOxLld7IGqqSyIt1k
UOHQnBbtJukuDtt/0+0LlJ88m+GVV9YV4gL31CsSW6hor7rplSQToDWMrx6qW6HGL3YWbEssEReG
hbX02GZzHxVEqkh8Vzu22as3QdXlz3VLRGmdoaNZZWMXn0h0Kg4uZb+nAHrZLnYlBLpYz9dkaKs4
DBRQ3EbfbVPk37d6JAGHETaWYbYL+UaGnidTnum6N+wXyi7KQxq8FPcp3Zt1L5A1D9IT6vnxKrdF
eWMhckcYVXoOO2LqCDWWb2jr/U7DbXWjjO7wmHRZRJIzW969jzJqqzXdj3qIlMe26VCs6zJbyK4r
XkerkPCEdxZVwJ7MGtR8QvevUAVQBtG7aEuuOwK+XrJPFXX13zQMNKTaqi6u8tFDqqnyxe9J2pul
oSglZ7P8oTeycbJHZWo+x+aW8HdthZRH3iaVPBztoQtIFczyVRcj88hMFJLwRrzDKDw8FKQxH3E2
SAdJzcJ63ZtNvrXU1LjSDLVGbq1hFGMGXWmxh2kuYNQB2i877keCzHqvUfraeVqkXFvQN6rN+Un1
5fNX7DmU2e+RWNQlzsHRRvNFBR4bnvcwUtvdnT/Bly95TjBbjZGoJkoptyOrffww0LeuKIFpz5Fk
vBsKn/3nz/LlO0Wx7dk7RVVldqctTxK+LWWCeK3Gf2X2W5F4Pn+CL5d9TjC7jFb2WquAd3WioW4d
qToNjz6g/gsr/9LPn71UmiwobcgDrPztjyGHtAB+pc1/K9Hr+V+/8JTt2ZtFkvIcqJoYHV00d+PY
72McW6tBMe6/d/zpvJ8Wf7uEVGP1/P7ESiAGjdtJ34tL53tHn71aKvIdQyAK0CWTHxXEjjJ58bUL
xxba0r2ZvVYQocphrCALHHOalyJRm9uuHcg4tkcgPEmL8MdWbjq97PHTD+OPqG1rR2pid1d2g/qc
jVqyH9W6+G13zOBoQl8k1Ag2DaJ4YFOGuw/btrxyvUkpkHqDcW+rmbvCVVedMkulPW3AcOmIy95Q
xdGOLV+mfCeXgX3Ioq59Irg6ohAtyfcIXRTKjbLxV2MhvCH/O9mJdhLij8Jd20Qb74tIZBvCSFsn
VXD1lhMJT60pzHiyn681iyYcrqDw2qR4Smuj7mMQU7i5TaWRJhmeu0dHj0XJq8ITQazunn5ODxzD
eKpDAa4vNW3Q0Tk+OmIyNxpgzl/4pkZKkaGW74F3ua8KdSYH5bP+LNw4vu1jggxDggluBKnIBwHj
4Gqk/Bgj7y/UfYbw4bEbWfmRayLhxi2PKkf0Pyh4aa9SZJc3hufHxZRmnR4sn2BoHyHdbZHalNGG
Qoec0WQPZlwTd5AX9fhkadqY4iqVKXeMSrpHbTc+aENQnpRCKNRhXeVkDvFvjFkuCmFD5JAjpOQQ
ovt8UWqRXRtpHic0dJATo1gEldWQ6CKSAksZaZkUXKVwIxGIg7lXshHFyJ29q1BbTPqTBNFTibMT
Zgs9SeQMuhZEWzTPVMGlHg6FGoocVlKIf3Kg7uMqbryRdIaPKuKGQl3gY20d7GPdoD4bGjt36pou
vp1kYq03ARSr1JWvvMwCeCBRnhGWRlAvNJJJNlmssC7AfjYb5EUjccd1XKmXWLhf7r9YyWeLFIan
KBrBFjpS9Jyn6bqM3jzlUZHvIvlGNLdDcCnrYGGt1WerlcB+ZpL9rjgDrMxVK8MUz3zv7fxi8q/A
8z/bLC5jtlZlhY5oVocWrNGSPKTSkCDVNiFilZo+YHWTjauo6dMHN/aNLfJzEmCkor7OET2jF8HB
Y5monzyzUvfsLdz3RsPUm4oc50uUZP2eInJIoI0uk/+TCmldSgM4E0WrSvHNl91sQ5rZ3pB4oExO
BvIi15RAI/noauEDmFfnb9LS+2i2FdXtftAHZGAnrX0Oo27V8M0QU1xv3AuX8O+z9YunYM/2nbGh
FyPD3DoJvXtqK/FL9tUD0ut3SS6zlULTd5O3+dFKxUfDpNwEZnA4f20Lo0udvU3oX9Wai5HUAVAx
BXhjjEzMS9l/Cy+T/0mbRlk9SKlvnQr2ITWmiJTeO0imC7dt6fCzXQgmlxo/Mm/CJv6RYPUzixuF
GL7zN2bpmVizCT6MUt35EdCpzEpuAy+4FSXdRFRXb3WHwkFoxQb98raoMyQg4dEq3O89knkMtR4h
Sqio6YPMrftjKuXeoaf2dAHA/q+e9MVY+/ft82l3Ai40wdIk7JOr5L6jKm30Ay+q/5T5U0Xa9/mY
a0hsXCcW3jSMMaD63DA+lgKDsId85w1ZU7vN1MD9TmaSYluzISjr8dipydQziZQVbYtVhlgnulja
Xlio55nSlH59Yu1SeOhhV28RDvTbLha8IAb0TQQba3tZH7pTJZXGqZaL6nuxffY8ZFrRAB11lWWd
DOUJpFWdYhKwTqnSXRigC6uSNVuVsqHqNalHUi3k8odVouP1fUcpQmiM3TefzGxZ0j3RWB1asBMt
141V5Hxzo5+ZLLjn59jCJcyzpQcloYc5GiYBU1KervOsaO8pdhe/chqQeDKQCF34sv96mbPmDyMP
C9/up6pFmha7zsDDYUl/zl/E0qFnzyEGdkLOWx06bdy+D669DkKa5+eP/fUNsqzZA9CIMgATyNQY
YBBnEiLmrHkr/EloioHm/Dm+XkWt+UOIg7qvdbaJpwrFybocQgHyB61YbteXwqYWLmMe8R3B82iw
PMHWE08B9bCJiWpUT+gQLlzD0glmazVRbrGr5rHBCWB5ej9GbLFiuA/qu/P3aHqj/O+aaZnTeT+t
maSujaLQ6gy8oJLtvAGXS9b0zUnWWuxPjaRCVTODYwzy6MKoWnoq098/nREjb1BrNVdkpGDl7Q/Z
fmez+c3bNQ3lTwePPMvKIfFoJzka8GX3EYaDcNtKvJn1Lpc252/a0iXMPiUNTW1CWRj6qeiAkKB1
vgnN4CqVSSr83gmU/14GcgsI4LaBlyPLd5URX5WGfTCQFpw//MLENmcTO4qUsTbUyD2h7SWqPd/W
TbE/f+ilWzOb13Zhh0lrwyrxIa95iB4aBH2o1C4834XDz3MCyyBP6sAetdPkQ1babBWm2Ofkh2/9
+HksoCePmmrHkDK94LWsPoS6yxBrnj/2NGG/mGjGbCIPlkurffrlhXofl8Y6p0PvIngafmXyt2rz
imXMJrPupjGUQVJMYtM7NJ33NGQC8oEpfycSguPPpq4fZl6XtjKYG1X8Lqm7rvzW/E54FceezVxU
eq47yLlJSSG+TUbVxaETniwPL/j5B/B1+5kzzGbtIFmQd2I/RQkQocoRfn8taTbovpG3Q+Ohg/H7
CK+7KnkCP2He3sWGpV95uRXeGnUVbksRk018/tcsrOvzFEHVhYzkJXLi9NqfTHtUGxtrwMcoXWq+
LQ232RTHOUM93nM1BwMqn3X3ObvPVkkmlOiqom56/iqWpuNstveAk/zcA/gFZIaSGpo4fRXoF/bz
C7doXrKuvE4LgpxLUMtTDEtG3BTR77L7ff6nLx199ok1dMUQUQRSHaN6gFsIm36FoqZPn88ffuHO
zIsoqUjbwJdcw3GD+C6x/Jt2JJjb9YsLleSl48+mepmUYR+r3JwAKK4E4LKxfkWS8r3JOK+djLJf
NrEaao5NvEKkqWuR3eioAc/fm4Wxqc+nuoRRp84HxQFsdKOO1p8kriMwFsLeyYYaIo+69Em4dKbZ
lJfLDlq6UuoOwXirFPZNbqv/psGE1C60X+evZ+lZKP99W5MXEoS+YhhAt4cDaG1zV0smesTRvDDN
Ft7X+mwy+32oYxCdLsP7BUs7Ah/7vV8+m7/5EHu+SXvGCWDDHKtMjXelOiW1xIm/PX+Kr9udijWv
w9QaNUvaz7kT8xH0p4RQiESX9PK86f6OUiFDbpeUtFiXeJFu0eISciDGBrvh+fMvzPP/iS0UBo5W
rdOcQsK3UGqCEJOiuMetRA2w/zh/koURMA8tTHhbeIqodCcNgUIjaKvwkfj2pULgwjDWpr9/3tUi
EnRrPSsd3xPmvYQ39A7RSXDsBRJ5FPKBu9EzTbpwx5YuZra05NCBetBlpgMXblVlxoGQcRxPlzQ6
SwPiX4Pm09XICubVUTKBguNiqSFSlPI+x7XYtHQukGjC/DdMsmjsS7vphcIQX3z/vX+hamiu5tem
4yFSHs3flviVtwqZzI9jfaNW77J1lwY/5OK2B72tSj8MMhrODwyx9OhmKxAO/khxKT47GlZ0OUTW
Wicv0YgrTs7+FHUE6q5yYmTLWVq9A7HpNopiPeWg+TOz3kVVtI9G9cWiFX/+By39ntlapdWNlLla
IaCfYY3v/NdAD45emu4VJdhLiXGhsLywYmmzFauV+6BvolR3GDvEeKRHS2hP569gaXjO1qw4HNW0
kUzDIcpjlbfY13CkpA/fOvg8wFCKUjeTkppgL4kYr8ZaDR1BRpQnzh/+Xx7fF18B6mzXAZhbBcFU
JI5N6sOtqQF9yUIFfmNoGBtKRpjLqzA4QicsnuysBohRxXC687pG9h7hXqPeEGPalrGZxCH6bbWG
ckZWm/qnG2IMdlBHtrHmy48pQacvI4yP34aQkOl2ilw+t6gjHrTYFK9BGKHFs0PtR2Xn8h7OlbiV
YPzucCVMADafgCA3NGBm9pjmLlUzFkafOpsNtV7ZRqkMuSNSSb2G3SZBkUms+HX0AvUOs1gM/rYB
53n+di+dbjbYU62QTVO1a2fCevBSTo4p3bd1I7mOm3P5Unp//kRLa5o6G+/eUCPPrXLFcfXIvvHq
CnBu36g3oorlY+sVk1GjQgAnaxMtICPGAS5L618aVwtzYh5fKYed6Co3k51cBeloqPJfL/P+qIH4
5kZhnl2plFpn6qWlO1XVrJOGFBFVW8nfa/xb6mxKj5E5MijljmwOo0FuFGC2JIUMj63pXVyKFzYC
8zxDqa/TuAqj3Bn8gVIvzs5eMj7GdsLI8l69sOAvLHzKbILn3ZhYoOYVpxxD8Kf579SQLgnUFoaz
Mv3904sT/1vqt13cOZJKYUVVcOhJOd4n6O7ZoLyGRXNhB7B0EbMdgFLlbRBbfusADCYSSN2Unnvh
0F/3LCxlGsGfrkEXcoXCwBiczOqAFP4ijYfXH1EW6gvNx23ZQfGJigsnmw76xWo7D0wk5j4PSzVU
HXrphFW4t+QbvBsmet3z037pYmbLmZ/Hclp7uerA1XTXAqKivuqTzN7mNigzDZgrWFDfB2epNCu3
NsjOOX/ipbE8W9gSw4grPYkns8xNbWyBtD9hqz8IHtX5Eyzdudl6ZmsaUTygrRy7gDN/B0YQd8eF
3stCyVmZzfYB/qaVaZni1Hq+t1v9B3hf3ONo0+qoeVfH/CdO2N/nr2NhJM8tB20CZi3vfT6TRX4F
F3faZV66Dm3hKcwNBQP56kroB5qD/7JZK0aA8azVlGu9kMaD5/fuGhFIuimqCMZINZlm3PDFjbB1
1mUb3bt67xM9oJXrwEC5w9+IOgkzA191CUoCdNoRvrJ8LN2s2dhNUqMiNLPtoNVAiXR0JrpBBKVK
gNYqHWLcg4b0gsNBPtJ9uOkqICtBIb+RaPkzzAd5Z2ruFbluTOYokg9YKf+OhFOsE7t46RKXzA41
91YagVC7kDiOTd+SB3n+ISysW3OhdlqMoE6AFzlWQHTf1uzq+qmqwvIlEXZ1BcS03Nt1muzPn21h
6MqzVdLKkqDxPIauoqpInYgeY4NYDRc2tktHny2Ng1eMlgkzGPmzuNELtGqeDUYlfTn/4xeG1Fy+
3VSJWrhdXThl+1hMDjMoORUVdBLUzp9gYULI098/rb+J3eL0MDCBFz2MTn9w/yi+fKmws1Ri/fcV
9OnoXQZft8s9HIlxBMYLtCLgXuquaxUVFuwCuVqHZmE/+NjA72opl3ZeHUgb2cjrZ6tvpXWFru3h
/JUu3crZ4uyW2M1hmsiONsRwnI3uYMltPTkJn/qqvLCWLQ2H2UIMeHsER1IKJ7SeI0vDXvjioek8
fwULr5e5UFwGwCUG8iedipinic5OjIwGWq1tbqT2OUmaxyg/nD/V0nXM1mRPHwm/yAWTpjE+8jJ6
F359KsfUvrAT/3rNN+e63XQySpflaJCmZFYQG7MfdW1f23a7lXI/xzVb/TW6/Pf5i/n6vpn2bIwb
bZ3mnp9o/6oxBoqWHkReSLBC3h8yIkcLezXFlZw/2deLm2nPhlnu9S7ZZpLqtHJEgnF2rDzTkSQ0
O1K2sivtQkX263krjNkLmUROdsk4B8i901Dty0lyl6qFemFVWzr67PFXGomY1Bxqp2i68OAXsgsO
MTe/NbjEvJAvuQ2fqp4Jvcz4I3gULtpPHMKb8w/g66Er5sLz3o/9kb1w5DSA7yIqfOQ4W3qTXHeV
Vv08f46vR5SYV/PLSCWrueoQ2npZuKMIB+5HtOqbpwbZDSM5OBUemqoVEoAa97ErPZw/78J3pZh/
d401L6/BoK4fRmPgAb4B6bZK3dpdjUEgH8Y0G39pqhq9QlyWCMOtYCYpgB2+NW2Bn/z3baG7wdAQ
temekjHct/QzVnJZnfq2IDKVnn3aI//u+ujtwtVOc+Z/9+ti3nbIQi211bHiuyMCBWsWhC/Xqv1D
leNH2ITDts3MN3YwL8TIHghYvg4S9CKB36/BfF940kujabZ2uLkdpwYZtKcyh79jka4InxVV2YXB
+vVLSeiz1YJwRtutQrV28He8uFj77V4+Ck3ew2K88EpamMu68t9nxr4deKHCXFZJLWPRvZZ14Dzn
n9DSz5+tQkkQ1Y2SxbWTRfa6Kl+wAgA3udVJ/Tt/gqUBr89XIqW3Ea2xzmmF4m7zgFC8psYHnO98
6IWiGbdu1G2kRJwSKb1gTF64qnmLgGRbK8i0sHaqxgrIaq3dR50Y4F03SG/T9+r2/LUtDK15kyCQ
cRD1nlc7Zvk00fZIBIDqkl4YWQuPfd4jyMpWChoSJ53Ceh0mXrX7cf5nLx14umuf9nTQXPw4tYLa
iQb3Fx8QGDnHC0N16cZPd+rzofshsFylbPmAkl+zPn+oRzJ5yFQFJN01r+d//9cvaDEv/hOPGZaK
mtdY50vybvJdS3qJ6LO1p/31uwu96qVnO5vXQ2rbkxKvcXA44OgUG7531rDcL8y7f07sL1bGf/Xk
T3fKRmWWKEbsHgdBpI2Z+kRQ0aRTH0CJxDdjwRtCddk/F9gzj1JWAChWjHaXxUX/UpYy4TcExJID
KjfjszuCRT9/b7/e1ol5bw/ioLAkL29RgmYgVWOTLdd4EzfSD3S9zyANx5WbN5c+L/7RDr66C7O7
HBWNOzlF3GNtavLWAAjzANxHyUH0rwcIcNugxG6s9VJGw0qPP1zw1aVuQBsf77T2oahsAfDEMJ4J
X5efTG2Ck8Ry8lwP2E9wALhbUqPGC0NiYc8wB0+IImipdAb1yarHDpFsSLotCc9rWFrDFS/1Yj+R
Mz+gCJdPrqnZFzZb/wRFX9ykuYFckgOvoF6LDcYgYS0tOovEQMUiv7ovm2g3aJ1C/CQzb52PbvtO
xqi19Xy3u6rhzfyU8VKeiLGMpVUahhDcdUu+L7Av4gRKuwO5b+q9lhCGbEVS9q6TGg+vjYRF2um1
ypfPWPWNjGwqmCAk7BdCy3BJmojz8loFWLFWR5EeIqFIBIWLsDp0lRz81YikcKYl+DUDIo4NIY2V
GK5QIjamPtqHQTaqPbGMGgi5cLCfBLXhd9PuVVA6jTHSCRLG0cj0aK/ZQorhB1bdc+Jp4yY1anPb
ogl8JPC2v/NkgFv2JAQ0vKQErddRQMmr8YTyu37z/JAETOFaKwhfsIYAl+fPRq74G61CVg22ho9J
YWjfW/3U2Yua1AXSkiW5OZkQCsLRWLG2hr3BbqP55vScva6H2DfpdyCfKSqL4kt1A/YcMjKJJYHs
H+F8Ptaaf+FqlpaC2Yu7cDHOjn1WnVq2M9vc6l7dZnio7foBmvsBaw3hG6TmXtgnLLh7xLyaL1rb
z1S4qY7r6i3y/bGoYMnp4fBhFSOxBoSipR/1YHmEloUieuNb1rzrvCx/avDWHgxfWHtggTK0rMEC
Y62mWvk3qIPmYFlqDLrK7qAyhwRnDwnpBVD93xuoWO9ZYTTShan69ZtVnvsVsAQbNWnx6WkkqnDC
ueonVXeLCw//65crHLj/vlwJLjNsL3bptQUkmHk2qQOESJERP1xq2yz8/vnXQWvHvc23L9l5XfgY
GNK1royv518sX79P5fmXgF+qql75LZF3CuIDH3Jv0g1XsvctpIoi5m2aStLTQa70BpCTL56oisEt
ynH8E6DmHYzgewwMzjN7CAFbASSSDS9II4RXNtQm/nAMZs0YdsBNXen5/P36+lGQ/f3fh00Dy2hG
WSlPHl+Dt3UrxeDd4vz9e0ef7dN6ldxGoymaUzxCiitTM70VIrm0cixs0OZdmqQkhixy3eLkG7m/
L/iYfxRRG5KNQELOoPBNn6h9e+Ebc2GZUmaLbtcUpAAOLLqkHx7LMMnXeLIhzrrxg6vLv3vdfoDU
eKFo8/UoFnNqE30No9FygXxxrMTBt2loEr1YbcwyCLbnH83S9cyWXWSrGH3AR57qYQoXhOIr3Q1D
Ln0EZLPjShWRfNdnaD52aZGWH+dPujDa5l2VhEBKo5Ks4qQC3FnLNkiBylPuvnfw6Uo/bXUHz41r
Eo48py5RLYzkBVflpW30v03/V5uj2Xz0cl/pQp2DOz+l1au+Ivlu9cfcWOtura+urzc/g9WuWF2/
Os7mesc/t8fj7ri73myur59uH5K1tzo+rN73+7/7h7/Hv+3qb729utsfj6v98em4Ov69slbr7T5e
bW9Op+12+3w48D9vp8f14bS/Oa05zmbjHNb8N9v1aX1wrje73evmfvrP1uvN62Zz2LweCLu4cMEL
U2tOjoJb16l9xwAM8db/ztKhJlmxawjYCUFW2IXxYmU6OUfnn9zCcJ9jpFQenU/LyTzWobyrR7HT
3XqfSP2Fd/6CjIsPnf+OjKprFW0gtP040ZD7QFq1FKwJLdq6Y3EYfBIB+7uSfa1hPldB9NC54y5o
HhtM5eev7+s3qvjX9fg0MtV01NoOigaLeayTvS4Nr7mQEvYEUX0IOlnsz5/n/zm7kiY5eSX4i4hg
F7pCb9OMx8uM1wsx9mcjARKL2MSvf9k+jfWaJqIPvkw4REuqKklVlZlr6+j+O09buw004whB/Q6S
qiAiqf/Irfi35rpGvOAc3KcMVfFzwTr+oXQj0KNItdU3vLJCJuVTOCqbTd1EHgLvU+u851G7ozlo
m/mWCXhYgiv+a5YSg0I5RQTdlIeZtk9FIXd420PXtU88ARyfrqHbIBOQgu9Akvkhh6xx7JbOTov7
EKyOWVxsua5tJS46GuhIz7r3Bft6e89XPNU2DnBtO5Mv3Aa2pW159Kel3tsg2/nMwUb9CHVMIJos
PR1uf2wFAWyb8GVwZUFjr6Dt2a/8XwxiAFNrH6ZRQv7D/bXgyQ6e3GYGaFqwuBUuaCRH3uxuf3zN
Ri5W/8aLhMcWgLFLcZ4byMxGjmw/KE/Uj3Qqh5dC1ve1MDhmpXMK57LqyUIewA/cjj/5MkMf6Pn2
HFYKnSBX/3cSM0iJh5q05bnpJ+gfFhMR80lBZVzHo9dHUJZfWpnY0kF7K/Tv+hF07Q60UMES3P52
ecMgxThORyck2VZf7XULsiPj3LTHpsrdeQFmpvceIT/4A9w1YEtX7NPMFwrJTfBz3J799fhkm/hx
tcxh6Ni6ORcL6JAD6DAtJENOLaz/3P7A2lQMZwgJeJm9uS/ONViL98gFVC+u9OazZuHyqbeJ/MjG
Geyp93yNmhjOlobKIVUXnSdw3gL5JUgXS4Z/+XsKYrPbH7lu9ZRcpvrG6tEAxJepBkw3G18DMcVF
K3aqlwkHFdXtL1y/CVITyRkE1QzNWSc6u07904+qd4qK9iAaMF4AwbHjUagToOU2oGDXbYASw4tD
f/BBOpp76TKOPO4ssUeZT0Dm7c6WQ0qM0x4nfcQ86JinEzjuRz0fIHoMLYiX26u1th+GA0PpApTT
Dja9L0FbXr9O0WsePEbFVh/g2voYZ3jpQXJ0Aiko7uXuqdJQU4Ig93Gppo1b8trvN1I7i8VKaBxg
/UNr8fZY9fExCoolHnPWgiAbgr2312ltHsZ9QRcCvPd4P5/BGblD4TZxIOLVzVscjivDm3jOqVUT
pOALbDIbhzgc5599lH8rQMF8++dfjyTURHSGPhuWrnDpWXoWqOTSwh+SKH+tl99EbNTO/zYv//+d
hJrITsLCYAHcuEjDqrY/RZ4Xvcuh+xwXEEx4DNCq/sAK4kH3GVJ2lDXhCPrTto8Z2En2bHSCHXMJ
tAQtyz4VBWSM0P8snjRaB1IwycqkdyHOpcXwOeoCvStQytiNVitjxnPcgGXunILAXpIK4ky7YPDD
HaRVyqcWApinmmf0RznkoF/jSiBHe3tRr28aoYZtV0E0glpHtWkEVYvg0r9mu0ctlrsuCIQapi3B
CRRNFoPSyCD2UIqO53Y4BAtw+5skq9dnQE2gLOMonLvRRViVgE6KhyBJp0AcyaI83LNE1ETKeiDX
o8uYzSnyMe0xEIUDqad2OcFZt6oha3Mw4mPUKXSdBNGcFsqFKgJsaXEhIuMfb89gzXOMAFlqPpUy
DECER6jcB8tYncJitM4SMpY73CiahwrUHHcul2FRfjXgPm8jWoK4MWZth4zfNwGhhNtTWTkZzd4Z
LtD3rQh4LGh7AuATydYmLrNj7kIhfaYpkJQbR/DalhjBMhoUHj8DDhXB+jIhpP1EF++7s0DD+fZM
VqK+iZykuDiWqlYgrPN/afW5geRQ7z7wYCNftfIuAAbl31vKElDiTGAxT30xZT9r1xbfoWOQf67Q
aVofmjpCre1CqvVsT+KVRVG079lyybDb4ef7ZmhYQtXgvHQjLCEUTYHuceP8XTC9Il26sYIX77gS
rE0oJQ2hM1dDVfQs3CBF/+mLJPPX2z99xWPM1gXeo2y11AE5Txe1E8g9cvZFIfRGAUiWtl41Kw0S
1GxWUNYsSnT8azQFlh8t7Ty0w0cSfeu96tEtcmgFHSBRHVV0Y71WTNpsWpjsCSWjHlw/M5Q4oV2A
Hu3mNxnZf7fXbMWgza4F8KfQsmmwZgP0fPuLvFKO2s3yiCbN2x9Y2ZS/vdtv7t0hj7ylbnKc/EWQ
TFXqVc9L+B4K0oDb/779iZXwYuIZuQqFtMAWeiYSHF0FBHX9kYMvl3/v7OppnqDWCZz/7W+trZcR
9DsNQTRkc6PzElXQmS5nUFi1ByeEohpyL7vbH1nbcyMKsNnySa6AWeT0Kasecv/TUm1cW9eGNtzb
dauuUB4u9bkbuJDcWh4al6eDP73e/umXdbji3ibu0GU5L9ocBKUMgeSlhIbfyYZk90Z8XPv1Rnyv
lzqvWhurbw1ZGkFXDYwK3yCJtdExsLK5JvhQTmzpIFyq09Bu+odwAp3gYCHPZKM4eR4gmnHfNEwQ
Yj2SKOIQCUprZ4gZlH4XCrkpyMfc3oO1aVxc8a3LNWqOIB0PNSnomVUz/DqKYuGUAETf+YXLl998
gds6IpU34/rWE6jFVXEfQFIoeCnol9tTWNlos92GODKLILRIzlVIfuTR9KXm5D26Je67QVMTB+mQ
Boyt7oVAaAkjvJ79d1IKSIE1xZbsyYojmM0FQs4OAJ9IHve1eoG21Dmg7D4fNrGO1nIhvVS+TJXI
Ygt3qZrOu0F+u2/pDR9TguQ2UeOQFn1o7/BoAYtqUNFEZ4V7vOsTZu8Ah8BjvviOTCP6RIPPWf6q
gvvij1lX1tQFIIBGTZqPbQbGiRqlXre/L+diFpMLUoEEgtoyLd2PtvxZgdBWbxj89WYlataPawEa
1oUXIcxkee/NxZM9ixfRghLUjvz90PixM7YM2tj6vhhk4gDRi5DzpgSCjWQyimmTQa+YenxfeGyj
q/PvUFfOArOu7CCl4AQ1oIYTUokHvyiRyyZVmXTtUH4pmzH/A2mi37QLnXM+Q0uqjSpoyI5jtqsh
YJpE4A896SYEnaRn8acAPEAPYcD4DiCm8D+RNwr1J8gs60joD4GGHJmIsjLB5TXfAexFX24b60o0
NTPN4KqwWCsZOTe1U/Rx2zTyHZ0uEIa8ab6W2t1Kxax9yDiaFcXBCR307Ow4LPHKdqcA/s4mpETL
O6diPOzDEv7QN5YDbjArWQpI+3H3DJ6mmBQ/71oss+euWsK693SkAWOpwPAJLHFfJ5P/Grhfb39g
5WAw2wccAgYsYVcF8OP9T6txsrNyAzTeD8EWZnXtgm82DShWVEPAfZ3KjvSQ00ZOIgAj5qFVmBPn
rMSZGlXoYhP8XCLPf3BAALLhlX81bK74jG1E31I7YFfQM9hrlvIzKEVeooueLpQxTpW/ZDHNwhNr
AtAioBlEs+7Vc6yXXrUbsX/l0DKRoYtbZWC9Q9fPBK3NQwNy4L2d9VucvSsxzuxaUKpuiIYKTarC
b9yCfHvN3gXeewZgprPonWzqfbeFO12xExMaOtFoZMhXQ1UwZA8SaroqGL/0XG+cYCsLZeLswo4C
SyVJcOahLmMrn5qLuPB9x4zZNMDymnaNHnQa2NAsBmlOQ6OYVVt1ipU4Y3YJdI3Tl7oBxFHZLtgl
GxYmJMjyXeVIuQPl9uG2p6595rJ0b+6IQwgZPkgaYgdaG3r2kH4sH1n4FXJiu9sfWNti45XUImkr
67DXaS5/1+OPshpBofznvrGNWAxVclo6JWKxxtVZI9s+Tz/tbKsrZOXBanYIR1MwQ/WlrNOhhR5z
6Swd2FcDzsEU2KpTT70+GQrL+yhoJjaeNmsGa8QVB+z40IqhIBr3l/LT0pHmUNjQcL69XCuebbYd
AEQRTL0CTKkpRkhae6CvxhH8vSFQI0X2nb3ziq2b+8pEzAaEHgXJbslBEVks+kPfMLZbCqSQb89j
xWbN7oIZuZYCiW//zCR6jrX7yADkDqbzkPHT7S9c3mDX4vvly2+8gjrF0FQdr9O2Q5rIBdNCAG2H
pK7Bv6Q4hAREWG18am2lLn7z5lNlIR2PkqVJO99LWWOdnXALrbp2Rpq1fWiQDGosmzrt3D9ZXZ0Y
mnJaAbaFGvRuBDlKfqkmkT6RwV0Hf2QCWKGDHo7Q6RWptWSMJlaFepJnLbaK5dI4H2/vzvWQEpni
M3iWlxTVH5lmqET39Q/GpqTbiinX9wMyAf/uB60mx7aiqgMxevB9sPUP3Pk37HZtaMOqPCj6Qt++
I2eP/Jrtj4X15fZ6rI1rmNCiPaCGW7w0ywnS35LHttrYzut+EJkQ4dHyQXkA3pEzZBV/iC6vYkDX
4yrgDkRd+e+SW4f7pmCcErVwoGlKcZhycEBOtpvHEHDc4pRdWx/jmHCQpwtLvAnTPte/O7/9Q+XW
8Xk9pEZmEQ4UjBFgPMibNrQ7AToBwKJ1FBIi2WA1wlV0N+lub5V6I1isWb5xPkBqxuNoKEAdmECR
sHypBy/RW5pOK4Ob3U5tmS0VELw67YsfBPmoAvLMduMkt3d4bfTLKfsmzil3togGlV06KW9PJd1F
Xgmh9hyvp/s+YDhuE1aSWwp3SSSyk9n5THEnyMOt69jazzd8FwQGwVQ4XQ1Az9fJD+Im+qb01oG2
YqAmwiFjOnKcStVpqIGFy7zpK0SZ97eXZcWFTXGFvLcKAd+qU8t1v2WhUx+m3OVQZ+YR9O1TXW/J
1Kw8ioD/+HeH8byaC2nTJuUA2n0IKnAyxP6i6mPIhvwIknSIzo8dUmzgUT/aQg67WUHDrR4j61dN
1XDXHSoyk5LQ5nB1IDREqRr5ox7ZYxkCyXh7Ma9vFHjn/p1iEFkoWWeTTCGl/n1snYeK3ufaANX9
O3QZWW6nB2Kd6+Y/y+2RUHqw3a3S7trvNiKg7+jABjgN/R2LBZTW+aJbf3tFrvsFMSsJfTDANVQJ
HdZa5Z+zoQ/wWJTlf3kj2F1BD5DFf1fGhUSN6nwkmDqvi92+2uXLlwV1w7smYFYT7HlwJhRRs3NJ
xnjxqpgtA7z7vhw8MYsIbVFCTc2GdFAAwB2B/FhNP3nZc8u8jd+/srUmp51HpKNYAC27fBr6Y9BY
+tB2Pn+4vTproxthL/TQiVPjpXuW87LLw7COs8C9j46PmJ7ajp4TOEBOQoUAJ437bXTxBN3EFF0P
fMQE3fa0rZqyhvYQZOOONfOTBdRQTTA/VPxjyF9ur8+K+ZsVip7Pc+aXDTkv/dKdfZ45u6Wt6h2U
z/y74hkxSxTcBt1o6046tZ33cnknll/3/XQjzbgo7teiuUgQkArQYBo9CDo/lZ7caPi6HOz//4Yi
JlthtKgqg+Bcds5AOxFHvtjLrHieRH8cdHEA1vxzgX7mjfvjCoEsMYsVTgj4BuQDx3T8NixJ951+
DfrYEnH46OkYBKhP9sv847n5GOXx8nx7Af8WFK7M0KxiTKqFtKCXd2mo+mlfD7UPPUIW2WDRIW52
rsncfSHeTP9A/lT/8Od63pfWSD6BqNqNO6aGQyGXZd+2lAEVPpW4a1m8bf+0s9TvbbCp/IasrIeb
dlv3Cfq++/ci474dK+g72CkVTvDENB2K2EPsGpM2GrMtcbvrmxeamMWsVqAdCZhOx7A9SA6Sj0KG
r/PEwVFFy4/giDxCmmbDUlaCjFmwCWvuAPzXlalA42/FnCdRhXee2GbFJgvRglOVyJWKAQTCnf01
5/rP7f1fCTBmGraqnVHKHLxTAEN+HfToPOCFRJOqJs2OW/nwsbSgBHn7WytxxkzKcpSK+wySeWnf
T/E8zrGuhl1V/Hff6MbdnLkZZV2O0cdFJo6swb/6ZQzyjRNq7bcbF3OdEUjYOJDDKEdSHV06DvvW
9qdj5479hvtfN1di5mJl1EAStRv81Ar1B7/vnX3RjbsSQSnOOPnVOvw4WsHuvtW6zPPNS6YRozUu
LJrSxlLVF8hj8cPQDbOIbTos97mEieGyLJ2jknCRCV4ePMgw1bg53PfrvX9/vRSuGCX3ESjJf130
ouQPNm0chisO8fdh8GZhdGF3eJ42Oi2d/kjR6B4LiebbQmQ/w2jhmATuQPfNwji8nGC09eJhDzpe
jftwqFFMrNH9FrJ5I7qvBKW/ObU3kxk4mUY/JFPK8+E35xb6R7MtWP6KR/xfIrYCDU3LLXSJ5nqI
kWSuWEyDQn4iPgu3WJ1XJmCmYHMvgo4y8dFvnc978GV+8Ea2kYD7W8e7cvKZGVheSdAyZLxIPbvN
3kVFDyXMsRE2FNLZcvRAhrXDszP7vPSoxqHsZ9uJAP3X+84KxodOjsu+l6H4JnkmznUdtrsi8kD+
GQjcvQe7EQ/eSItPM0pRR5T5WNLT0P12l+WYOVE/65jVWzNSKNQq4wj9enuBitcOBHvBhulcTwoR
sxbNPTukxUJ1mpHh65AFBe4DLWjAJvGY0+BcQOwwdqP5gx+C7/r2rC738Wsb4v7r1dov7GEY0a9p
FT+CGRwZ/reseV/mWzF8JZVMTJLFKQftXcjQrRT5eVKxIMktte9sN3azL55u96SqPub1t6zeghut
zch49cle8s4L8EHfbfeO9b22/UORPQ7lxrX6+vihmal2BqQ0C3taUrt5Wir5sGR+7LKUjOFGfXDt
A8ah6nGmSlBjSLC0PUK5Ja7dr03kxH67YWVr4xvHatHTAprIEv2U3I8776cOKGR1f/pATN22qevh
PDRV0p22L7JaljKV5Y9cfbYydCIC85Xb8y6y6+T2R66HwpAah6nO/cJnI3ylCX/hDhVn/n/RnRW8
0ExfizYTle0R9DkU57D/1St16Ngcq/6lG0D9xX/dnsPaQnn/Ol/fqTrK8shJh7x5GC/BfPHEEajy
HyDxhiqBJTdMatULL7bw5lCagnaCJyL/tJDK33HO/5CpRjKK/AKR/bdK2s95LtM819+HfNjSGV1p
dycm2+7oeUhghICBIATshzo86sFPwBO/V2jkdcA1lRQRFzteFeEB+SA8ZvJu2LgIrVm5Edgi0jlZ
NlkyJdNzBAh+yUlSaBLjCXWnBRpXiaAKZOkT9DtIiereGIB8p7emxxoEgRuOtGbjRihrQf40kVaH
5wUMq4lvWfMxUk34BCkEvvEJZ4XpJzSz93IB+ZNdoAFKAP55BqG22oVU6Z0neu9ptrUPSu8h3y+t
07EE3JvIZGvqHYthCE7onF2OJWHet8K2gFUaxQB+IojxilBwXNYlWtqG0TlZYigBJW+h3c6DbJ/3
M0qhivDlPZ+iMfYnmUEXbg5Tv2s4QLx+9yDngVyaZ+WjCkM8HjuavSxQdXsvdNuegMbtX4aBZJ/Q
oNXsWBEF+54S9iCamh454Ht7m7Q8CUcXPDDKUrvO4j8z4vYAIsniYSn6OtYdjfYzdaZ9n8syrXI+
HnSnhs+0tpZ96SoJuhdSHlg5WwmfR/1FScn2FUjfDnXj5EcihuzBKUCYFmakfLBygVFB31I+FYy6
X4eK5j/7JSpo3AD68btHz8GDT6f8OAr8/N4jEYtFVrMDuLnGgwuMc4Ie5eqLDWa3g4Dw6WGgoXwc
Ooftva60X3hX5DvCRPCRKVd9ytGjsi/Hhp4qoEq+DiH9YzlOn7hWGyRWV+HxnYc0ZmKRp9BzCK5D
Eyi2fOklgZ2LBx014VeuSffaZjb7QqIx2I1FXsRU2+9ZBUVviKCVhyoY3NOgit9tBDRcxSZxkj6F
wLRQfRJ5kQTPAdcnLqGn0inP2duzq5973WO/QbDsxLwsFHgfkei6K26aUNw8rJkmddCkcwi6EYgj
Y6aQt58OdPDzBxJp/eTYTbclNrzihiYWFwCNblgWtA2ES34etH0KR2gZjlsyuiungAnEBeDTzTpu
oSuh592ZuUW3A2uITloLKApJRn/vFqp4vr10a3Mxjhy3Z8GQoYcvnckvDupm9PJpEETfHnwl5poQ
+ZHYoB64nMkkd3XcOk0bt8H83BQ+lM7b4M6j38THt1PXkXAqOnCTNB8g0f0hH7svZd4e7puFcVZW
eTuqlqDxaGieFPkgVY4e1B8s+nJ7+OvPKyhc/nsU02Eougkw1XNXkA+1U754Y/bzvqEvn3xzyjeD
AnwlQNvagrWu5LnbJMhc+9GG2ZSeznBTAdlZVtHnwW+fPK02DuoVizQFtlHsA65qQJo6by6cxG2i
HJm07saSrI1uHtJDOWgnGlGbdsM4kmVM5nw3Z1tVmrXhjRO6X0pQ5gK3ki4+zk3GgigRLh5nGSm2
xJBXnMpU2RYayGUJNdvzmAEPwHL9x3eml6ICdi+02tNty1mZh8nRMFplBzCPJ1Pfe4myT3gCzmRj
f1dMx2RmaED+2wrh1OnYMPEeDdAz5PsyZ9nY4Otv5tDUWu6Dou9FhR6NTKFKoAkJ93ifB4c6oHG+
FPMhZG1/nouZHOumcTYmtbZexr7nFcTV50sPZ33hX3yvQQ0WBBuX9ZWxTcy+F6FOLHoRnl1OToMn
fzpL9VTWeiMHs3LcmJD9oirFYLnwCDF/LlAonsf/KihhVPzZju7r3QxNyH4vL4XjFk0PLQ/fgyf1
ldbto/KDX3dZqwkvR0clBAdF3aKPizz6QkO5oenjOZj/uz3+isn+H7o8Amcr5GURkljzVPrBZ6ew
Xm4Pvba5l0++CdG101UjAP4i7UBk7JAfPWTnW3tjXdZ+txGlx9GHJJNwUfEb+lOdhUmRdXcapfvv
7+66fHTQ+oHsVxXGCtz0jPVJ6G8ll9d+uRGmcz4EYTf65JxpId6h4355KD221SR2Pcsfhoa3Fk7T
+ZBbQNNK44RxoK2Tl7OvuizODq33FGop0ASa93ft8BU1BltNORUp8B5JWZFkgcynI7aysyvua8ox
TIpMEKyvllTYbgItHtAOZ6BDcpJWNRBf0cl9s7h8/o2dtj5VYTnMY8oh6PIAsbj6Aw1wKa3ASPp6
+xPX+34gW2FsS80G1AcBoktp9HqR0OYfwmi6oKxjFH0Onr888aY6A0R5GMOftsc3EnhXrQF6FpeT
5M3UtOX0lZyaNrVmVcQMNd42WVAMEIB+NAvA9tNGD8TVrcKHjEQeJ2C6ZWDCSIdycj6CO6rcj4Hl
/cK7CVe0IrdQMmu34EVXPQgfMzZsrkB4hToZ5PcAjFs0Tey2Od7eqKs3EAxtXIjxrKwgK4Khm/al
Kr6L4on5oN2qtzr81sa/xMo3GzI0jXChYQom3bYMXlHotk8BF+Ef6vJi5y6CbezH1diLeRixF+00
wHHjLZeyOjxXjr0DFmg/dfPu9jKt7YARfe3Md8uo5zK9qMtCG3LPVP319tBrv9yIvnVbDFBC80Qa
+t5x6FvwxbmfI9Jv3P6u3qGwMEb0LbkzhxAkFenAp/AwLdEOLJbgBx+rx3yxPrYjsY5lxuo9K7st
ib0VLzRfvQpEDoVd1kOalZXGtZYd2kAlmT99JypMg9IhMZ+djVCzsn7E2Bomx7Erl0VAo2BJLupr
2vtd5fX+9u6sLB8xdidq8b4VGcQJbOfcdn/CMIgHAUFS8KxMwI/l1bsGylK3v7U2E2OrHFymZ4nI
iaPsZxUe/fwowH10e+y1LTHise34ufCDBmMHcd6/1mlA0dGGHki3OQVbAmkri2XebnPqA3E28SkV
6mfG/7iD99L5NJkr/b5rRhQIoNSnlo2dWZmRedfli3Ca2dFDSmWPViWFPsB8YL/ARw04Gr8UDfx3
pdzq6VqJ9+att5h42yvPQ3yRARqJcZqguplZVsxsyBfO9D4TMG+/E2QNqCgbpOt7b+8o+0Tm8IFx
b+OmtxLGzMtvU/ST33dySP1i/j5Y3dH2osNtA1sb+vL3N4FeS6vqgJMfUg8qf8++M0CFQA11tnGw
r/hGaHj5DLoeMKg4InWdfNct2anL2LvG2soLrf16w80bl2iscgYZG+0dJ1R+Rz5/vr0wa7/c8GoG
khFKRT6ldO6yxAVEFDrNFShDSzvfgGuvGafh3EXX1w76bad0yqGQPAskK0DB6PzIkKlr/I1zamWJ
zLtvOVeSRpCiS8HCfQok/R6o8a4nAprILj7+xnjgu/6ieQkcQPu09MCqeFtxb+X+YTL5D1zQvmUc
ca8byFFM1vTSctrsnXJgJ14PWwa0sstmb5yeiKNAjQTlKEiUv0P+oHzJFGTCxyYsT7cNaW0ql0+/
WSSHItAFI+3TUXYf0Sa1kyjtJFMuP6EWseFma5tseDENsrLQTlal4Gp+ZFn/EtXjf7d//trQhge7
parmIWJTyvw5BiN+rOxP941sOK8zZJXWLUYuIDifh0WMNtLbI6/tquG7dVROuMb0Y2qVw7lD1yNa
rj4Uat64tK4tieG36GUgEiI6F7mx5lQE4bcgE8vGgb8SE0yuK59ERZbpYkwjwY7lbB9BwIMKHbqh
rJfF3YgJK+tjMlyF9SVbL6chjXryFDF9CuruR9nlGxa/Nvxlbm8svmzsjuUKbWmB28VhFx1diB3P
/pZC39rwF0d7M7y3CL8CNzPoUii3d22ds7iqvCc74+F9x7lJbzWgp4iFaslTj3Xf61yfylkC/0Lb
l9v2uRISTOhJ16OPsq8xA4i3PE+V8x6MAwfWVn9kZH2//YkVGzUhKFEZ6qYD5jwd3Q9t1e5VNxxv
j7xygfMNt+WDo7jrYuTZUc8X2nv0Kn9S+XJcfO/JctBVFABbePtbKzdTE5FSUW8qWe6OqcNslHxG
fUSiHZdfD+1nfgt4TVnGioaguW67LT2+NfMyvJt2PVSWrBnzs5HKmcd8ir1sseOpllvT+svH8n8t
XpBEvMz3jQmXFtgepqVTaYNz7iKerd85/ljZychp/XUGRWcyDB9nMAGVOz2GsokLGnXv87YPSuD4
QFmYWDIPRVyC8PuYS4vFMx6K7g4M2+Urx5n/frT7QMSjjcJsUngLrrxhG/KzL0A3FEci2OrWX7Fl
ExSjILkDQoZwTD0ucZVX/rdlyl7HUe2tThxum8GKMZu4GDU73jQqfCPIn4g8s7t6pbENRiRxsz5q
dBuM6Pp+hLJ4DPJSJMZv/+a1dbmY15stdojdRbLvupQUbt1AJRkSJTHPGt8H54AKz+iK6O5cnsuy
vfnUwsPKQWcUNAWB+Zf9HwjA729PYm3hjcM/AptQ3joYeWp/z+53RTa6BdbGNWOIVfusbCf49VLs
bW9O6zz8cPsnr627cfZzyG5PXY4DlM0Qd7cG74PrQ/sd1rNz8mBjXdY+YsQIbYWs9xewL0guj52t
E9dBd0ZBTiW9c+n/DwSDDtPG53mRVipb0NUzuQBu91tP/r9ggysRyMS7cI/KcOwG7IAYyGmMxHDk
IL/aL7bTx6PIZ/CfeGLa89KpEr/q2kOjRw7qY9E8OM5ixa3byN2So7DqSxus+1kjrAQ8ilFik9B/
Ur3WG9etlYBsQkoYb5D6XiCZSQeafaalIMi0KOs0cje4z4NMZIlkvCtbnkP/W7Q9UB+RfbLspd6Y
wIq1mMRfDmSKBHoVx9R2xzqe5PzIOP3CJu7sMjWO99nk37PmTRTwqgDngD9elIR/uOIL73XCCdqa
Pt32qxWXNXmmQI9JO8+CwZTzazP+p0Bcet/ARixou1wXs4eBG+sdNHsSxraaUtbW3QgFUg9d5rYL
4BHKfXbtGRIEFn0HZbWnUUcbYX5tWYxIUAMmYtsZ9pa60wun+hFIopfbC7Ni9yZOyOVlXpAIQbLJ
u4+o1RwbyV7aKtywl5W7lcnXtJCCqmqx69S1+y/Mo2mbZU+lcyEHb+tvUCz57PnFf+5YbXWBryzV
X7jfGwOVBKp8FC+n1G6fRP7HQwP17YVaG/iy/28G7npbtxfYXmqz59D+TdlWZnfFgEzeJnRXdhee
jymV6PsvwUU28Sfw5u2iciMDtPbLL39/88uzvptxduOXi/aTP7xAk2/jBbPyjDR1mypNZ7H46Ccu
qh+DFih6Aq3M7KRoLLxj7iL/Br7XcF0JRcqcKjWlPshbgM53mjIOyv/u21XDewtkrhqvhzK61C1Y
2L72WxQra2tjuKz0mTWhfDamgqqzQrQBp2HMpldVodUyi+4zShMXRLsOesAhchB+Oz13I2jd3G7D
av7Cha8c3iYcKPL6qSn02IOSLyv8OFBKJEQPeaLcKUgY6aLdKHuym0KJ7AGy6eoIjYx8j4a8AtIL
jXOiea1SlwbLzhpptof6eHCeBit7aYdgikFC0yal7bb4zyJ/iFhFfs9dFcV4dotDBiQ5IBYBeYfI
1xxVhdfY0JTOpRHKBWcNauwMrbW3reC6C/rUuIGCjyUEohFBUIHAOi7c8UEDAOou82s+jBvn8/VA
65viDo2yndHq4CwT9750i/UKquBvHAjz21O4bm+Q4/3XyX3X0WHdLFVqZ9JPejtAYz/YFN3y2eLs
SYL49S6T883iPSFeOYsepZURoGwx6KP02Lfbc7geqHyzQA/WL4sMHA/xamp3vfPd3uqPXNlfsyDv
ynpaFtfCa1tGeOJH1Sz3dRMM57zo2LMYmuDj7RmsbHJgxKpQB8FMfTKk88B2tgXpqmbYCfr99uh/
D7H/d0nfJNl3w0Yrl0Soo/jAuAV+jeZ6olB0blsW28HYHBw122iI7/OXngzZcRl8+YHw2d17gU9O
mTPNSTW5Ilkcf9mPA5sOAB7Ln7d/3/VlDkyQn6Q92I0K1adBJL24oupZNeoFgoX7cW7ucqPA1HND
fLA1SGAUvqEOWTm+I7z5gra2rf6+634UmNAVCBJnvhW2yOrOWKvOL/398j/OrmTHUl0JfhGSMfMW
OCM1dk3dtUE9vGayAYMBw9e/OHdV17c4SLVrldT4eMh0OjMyojBJNFlWY4ZVbpllNFZgcgWaGvQ0
S+PtoQha/CpQezrxfMoPtWrRk7g47CnreXNyJUrCNXidQxAaubtuGrNHBW4gYMsWuZvcUd42Azcj
wF9UjOZ5CyLseHe0s9XeoX7Y3VO8u1/TLM9VnCuz/uv0MkUuzy2PsplG0DsEFZJVvlFEA+j/4rRz
3b3ZFFbo5DKm/K0kwRTEmRybk1dRsbcWq7+hs5pOI1oQipDVlouKEFn4a3lhCWZTXh8qiTyL77Jg
x7MM4kRj0z9kULm/99NCfC3HauvQFVfZyIdwhM62zHZzz/eZR8PW2tIi/lxMzrR1/Mo4u7NbEKTQ
24lUTmgbvb9DSaQ9B8vkHUxukRiPUxTq/aG+88yxfKCjtxyCtDEeu9LxbyE8NLxet41PPQMYyC9/
/xCE8XSSpK/Ajc3sV2t8aOansnu5/ulPjyw+rcV3wHDQlrlmm4iJIL5AYx9FFkhkY2QV/Q08wBZH
49octGvSlHiaLfBvZ6i4PebKekGVeGdx63B9Hv/QuPzHvWEimvdcBnQ/pJxPiQMqwKQloGV2W8gt
+UBtAcBdB9CuFxeVnMBAC2ZuTyA9GpT35M0meQtQYDOA9Hbdb5Nh23vXVd3Bns3B3DXStOTBK1X9
E9p9rnHyoNyLNFld3qa+l+14VZboB+q9H8jLDtD4S9lhgjzP39am3f+k7Izd4IzeqTKs8bfMSr4T
lhWgBMYI9J+I93R9/mv7qF3hlQPLalgFSjvmJDSdvoml/OnOaLXpwP/T+BvH5VMvjVXWItNlrqoA
fScN2teKV7DRHAegIpq0/GY0W5KJn17k1NXrS2KqM0jHUpUYjTilxDhW1rJFbPHpixLfvlQMPhiS
n2UUzeOqTdxgzo8CwY3bW2fp8Xt0kR/5Qp7TsYOAAWLS69uysl66lApyTA61MwYce/cdYjAdIHal
LEOV/u/691esSldSmVJ7Rlu7pIlljn2MCqt4CYJuPo3CoRu32toULkN/WLPAd/KxrpSFVziNe/46
5H9Mv4zSTaLYtTloLqgewWmRFbWZ2DlwlWjte+jU/C1DV+fGU/PzYga2XfM9WTWjF4XxLqlZpPbF
HT3bUR8xBFmhEaGdeY762Lgdd2SfhuenLE7v+Bt6TzeGXzvQmmey81lBLLOmUDaY5peZusWRuRbd
EkBesXy9AuWiRIBIqRKJaYC95zvxvy/WvUpZPP25fsbWfr9m89IR1EUG3E4IW3YzU6eyCTYCspVP
61WmjHZWo4aSJr3dPeWcfhNk2ijxrhxbvepTisJkC8Onm5I8jT4seqwv7zOn7MJUTGJjc1dWXy/8
tGJ2zNZXUH7KJHShqR+8CVIY75N16ZdciuCvY1ZbOZMVS9GrQaXd2oHPRysp0xm9yf+rBgcY9L/X
t3ltwTQ7lyPPaTGAX4oaZWQjCChLFTL3jfONzf6nMPDJFa1zpLW0g4SLYeEgRXbkv063IM3iLzJ8
WM7dDhIQR/pDooj9RPY8Nk7Gj+GteeO/yDf0/nixd2LRlwqo6CTR/IE/NtWSZbkNmiZ59Ep5iQrG
W6Pqjd31tVw715rJS9xqC4DDViKyoLnzBxc9umgz3Tjaa1/X7nr03roeHzP8fKQ5ska+I0Py7Ws/
XLP1eYR2+mKUduLjpJ282h6fXXNOvxgE/qdk5IwOHRzHSvhUniH6+z/fEX+IF2wIca3Yh14yasFw
AgQf9rUnDcgJa4iEiIiMw/764qx9/uIDPtyEwkZPNJhPHOShnb1n/jLABN3OX4x79AqPqE1u0NSy
krl0/nTEPQ1Iin3th2umHUBdz4KndZIFNA0I9MMWYni52MrqrK3L5Zx+WJfOhiLqXPU0kYZ1L11v
54N+Z9cxa6uXYG0A3V5BOMkgP2sl40SPAuoEIRcluknLH9fXZ8WJ6wIi0K+nDiGmh/5mqLmCr+o8
F+ShoSoPjUbVUdUYG8HUiunqOiKDm+FKSjsHzM0WePC72YhGkT1cn8baxzXjdfySLJ6qxkSVUzw1
2OIgi69/+hIgf+K69UqPVN0kXGoPiRzliUrrZLVT4ub2d6rENzGlbyrdulFX7iG96pMFXheYzeQA
c7r4r3PgNKG6aMH6M2NxZw317vqUPn/hU1ev9rCOkzQHA1biwK5PlZALHnMcnaC1VR4JKd1TJt3h
WJWc3jasNWPPKvsj9dvxPKNq/5KZaJa7/ltWDqDOKOeqauG1H+CAO7O3z72x2YOPrTqI2eTvsyLV
gfrFFgHi2gJr3qDp8joVWWUnQ1/sfN9BbwPUyGWAhNQWoePafDSPsDAPNBkeIA5kcOPcy8Nyng6+
Z4C65a9X/v7aomleoSJLsRQjvH0LAvey+W70vxYIt3dqCGcSbLjOFZvSC0jCsFO3TqF7zNzBjSyX
FaGbig3U/OoR1G5ylQtvziTMiliVjCZnkY8Nz/k3ECLQ29INjDkEAC+7hQgWMMbc8/eFW1RQT+nF
rTAYQA4FhEc3vODaVDX30fsdGabJsRPgvG6VWp5TNm5s1YoD10tNEPhB423V0SS3RBWOHgokKMpZ
u7rIt1SSVn69XnEyUuj09RbifZaP8zFfpLdvFflSbh7PnctB/3DF+b5bCUPgQDcdpH3SHx3/K8E8
dP0grxiknpauZVXK1C2AAhjYrmtuxxm5xe5PYL197fuawY/DuDQMnMRJLp5zclNO/EBsFlqOiL82
wGVPPqwO2OVqw2AGokZvOA0eWiLdZXhauiKmjtxCYQSfX0E6z13r2s5gdoGdMFA0hcDY7Lx0PKE1
Etczu2lHow/R/euElNtfi/eIFsU3TWo6kMfBtFQPsycQ4DK8PyVXG8H22r5r1g9i0ab0WiwbPJkV
+bMFyZ/Uf4IG+r6z5PPX9kazajTKlY3MXBsAtvF/RgO2VYU+RimP1jxvYPs/t25HJ7erA2oFYFS0
E5nKMK9F2FRj2DlbqfjPLdvRBVjYVIBsiss6gUTEm4muBGEjhL2+OiseGFLa/z66cmLT4LRweiAe
uvcM46dg03fUFsaQD/C7A6rtlWt+98zgJA26TwP+FKgiBo/VVopwbXqX0/HBeExWgKscYijQrk2t
736rxI+lSK2NM/z5GXN0xrsaAaGyO4T+ZTs/mRD6DRurQGNeYUZFMGy497UpXP7+YQr1wJrGWnBJ
Br55Y0vUDZxiI6a97MN/A09Hr64XXZ/1QDCZCW1f6+nOkRTFiW8FeWvzLd6Jz2NbRy+u194MMtQp
cxKItjzWgxMJyz0MZXBHCvM+5/O9MbvP14/bmqVoFk+Wms4puCDBWSsgirUUOWiV/WHfEnvjCby2
FZq5D66csr4aXWzFL+69TM4GomPlHOnl9S5L66lxKgIqh4u85uAtj05elfHid+Xer/jXOGX+0/7u
2V0AQQ/8fgNP1W7cO0EfZeXG8q8cJr1m2Afm0Kt6chN3KCLTBJnbMoZOKkKzeSJlt7u+ySsMhv9p
fc9LcNEXGZgjzMCz9tTKzFvZe8G3tkHuwEPMw3eok7IqBEceAE+k7ymUdMEEmKmh+6Jb0RmjuDOm
C8SRZVJl/N0N8l+et4WNXjsLmrn7DgeprIllnFl+GKzbar4rvScht0q7K2dYl3aRfKoKpvD9aiwi
5rQhnf9c35oV+9NpowZq+aSoGE3MuuBYeensF9a3USN5u+Fw186YZuKNyFuvm1OZAFEbioKGkD97
ou584tONSreQimtboJm5PaaQsPJ8J2kMFDJMQKhMEUrUM8wtPfJ/kmafeF6dQkqJVrHchlNvY0zg
7Eb83L94v1BbPfU752GO7F21Y0/Fo/+DPAW35nm4KY/skb3X7y7dbRFZrZwFnWMKlN4DLzqw9jmk
fu4s9zgPX9NicXSOKdA9430vCU0giXC/kODJmEAomdvx9bO2uoCXvftwKw58ILUUIGqVWdfEs7fU
sezG/NvA+iWyaePaUSd9AfZ+0TyU+cBBWgn4ph8wdetUNoBvVdXGJh3A75dnqEcVPn/H/5hO6LZj
EWkXERqib8Dm7ftmBFiPfK/sZtobS1nvnGAe8xA1bCcaIEm0IxIov+szWzl8/6E2VERAkDk1EwPi
s3Q32yJu1Q/Ax6Pr31+xUu9yFj4sXCuVXNwJRU0zt+9JOe9dliMNY268uteOlPXvzzcOAnunNGkS
yJzvXW8Rh7IhwYb9r/147dHAGaUA9rhdwgvyv5bJMoIU9R2RW3RNnz+DHJ26bGZoBwKXz5AAs+JH
aJIsTyY1rZ1XtjQuWvuQyszcWcFs4rSp1+s7srZkmrsRFpJ/k2+3ydSa7z3P/pjFlpmsrJdO7YDP
NtxeYIVLRu0dgzDsLuC8ekABrTtc//VrQ1wCvw/nyXXT0Q2KnKLRSd3mLr13Wut2kur9+udXPL7O
4FCbi4kGG9g5BCDOfeV+c838twU9Y7An3+PvX4uEdQaHzBRWxjEUuhrNInbdoArzfjJD9J3FTDVv
ZsA3EkFr63X5+4f1krAI33QNgKbb4ZvRq7jP+B7K1o/X12vFfbiaeZvCNcwJ+NgkIGDH9qfQ73/4
0Gog3Iqvj7A2Ac3CW1kPVR1AAwQvKxk3EJQn/mjs55JtUTiuzUGzcs+AFnjQYgQp2Zgg2wmq4sp3
nJ3Z1PM5aHrQcn9lLlRHeFA/9WuSQYEH6ZrEzIJzwIc9ycsvuSuqNxLzOSCt8nqSCPJu9klJ3tW4
kRb4R5rmvxEE1ZuIJ1GZBrtoew9n+9DeVAXoxkLnxjvyKNvVR3pfndJ7uwi7u2avbvn9sPEG+twg
IVr07/MbgGc460paJ2YF4AruV5/F0HlYdrlfqwecPWsH0qVpKxb73DlSvd0Yjcy+BEFJDa1J8RP4
x5+Gkdcbu782FS2aBFUz7Nzx6Hkey/Ybu8STC7UhBY2m31s0JjVxnsnh6WtHTfPyFhLRQe5nJDFR
j3ifyTTWIe+qOpp9kb1dH2NlQjriYybCrSHmSM+GWfsHHuROHFimAIoTWmmumxfPRuoGX3KZCO7/
fRCseXAq5ZMFjv/F9GRoqt/W8g4SNehhbalpfu4JqA4A6Tof1lPWFnieIbSBpnz7wApfhL4I3udg
NKLr67Y2zOXvH3wy+CqrUS6DeW6b+iexQMIM4u1zm5M/jUs37Obz0ILqCnmDAN5xRHP5mYH2Fjox
4ThPx8B6b7wXJYqwWvJwQHPU9Ql97qOpDgbx6hIC2rMBzaHOA6Eet1+dpX3OnXwLF7U2gOYFnMUt
PLiBNsm7+jAt+Ri5Nf0NsqWNa3/t+9oVkKPltMwYhCJt3wjOeTeU37zWr2OjHqaN87viWSzN+rOG
lQGYB8l5HNIs8tvulwjSjYTO2s/XjH1MPWS3/YCeiUuq09y29W0KAGsU1E2/McTniTWqoz1Exlg2
iJ6c2yH4IWt6aBoIYSwCS8ZdNLHaAOHLeavHbsWz6OCPkQs8E0dCzrK3v5X++GcuvF/lRPZLHzzS
Qm7camvDXP7+wRCnzvf7ygYxgk2suxT6y33jvgqJOnFLIpk1W55/JYtEdTxIm4Ipqsyh46AUGlqM
g+01UD9oo7Hr91BaCgNIGNDce2CQWJd9tfE4+pxfk1K9FXhxq8KZRUXP2Jp7YU3mC6LnMVaUlBGb
C/c5sxwvpL3T/sqKHAgJCyotvQsSO4Luhuu+YeXc643CtSfSzqKWQFusgD7EEAp7A3+xcur1HmG/
U3ygky2SppjAuTfe410QTd7G2Vhx0jqOZHYqIxNOQc9o3ij2yzQ+52MPXWiv+9ssxu/ri7M2Bc0p
VFLZtnDmJpnt9tvgTj/Qhn8EFOlL0TnVdQZL6EpWhV+kZ/T3RATc58AwQw6SoR6y4dVWJqBjSfBs
hfT6YMpkqUYVgQqiPjWzN8YpOvs2PM/aENrFjw8bnbWk7rnIy+EuYykg1xbnUWp1zUZktjaE5geo
wN01WgP6GeR3y0U3j0vigX6Jro9SHRDiu8qDQogAUD3jsaTT0Z5FTDO1/9IZ0tuGJ3eYAR9w3LOl
2C7LrN/MZ+8ORNQ2DHjF8+uCgmKc0NpbVM6Zld5jm9Yn0zNUlBrgK7Lt37Vd3MCfbOz1ikP+p7L3
wSEv2TxaQadIUiFRGCtzjEdqPsjSe5nb5W/myw3DWHFKOhIE5Ch+mwZuk9iT9Wx7/HFhdMNvrJ0l
zaRbA4pOPgB6ybDM6UW3+eRLiEn63ReLjOD6+PetRTLW+ZNyl0SU3aE0x1NFv8SlBX9xiSY/rH/f
zYWyFzhr6fThrI4zdHArufW4WjlJOqwjG1QL5mOCr/cDjwMmX6Eu/wjy7XhgCBVrHLNw6pevBaU6
zIMgj1J0qiNJxviJ+FncSHIO0MH3JbPTgR7ofUVKiOGx3WGpZJ6gTSxMtzr1V+xAbz5s+iZjldeg
QtcUoZm9+6M45P4TFHkiaW9xKa0NcjGOD5vteS2lEzo1z35uPwxFezf1aCAcPHeIWwJXAoLkDf+6
FojoeI9uYj5gnyI9B/T3YtY7F5CIdK6OOf/OUw+6ScEhYOktt4oHW8gdiEe/FtjrsI+xxJMXDQ9N
AsQHMFl+RL08GqH5ef0QrAQJurYh2jzrwbYG65wXKblbskDEZuPYR3s01H60u/RwfZwVp0I0k68s
tDK5QRecrSB4dkn6YpdQHMvsaeMO+dwfgiTy30dBTrSe+gHZncUC7WL5ngYbjvbzBTJ1vMdiDV0B
JZQuyan4wafcP/gsuIWQ7BgDbdpuRIIr5wul2H//fhEUQNG3iKNMr4o9CLDsxqkzojmw66Mi1Gdh
rVB/6HmZ7ihP3ZCSnu+6xcYDX1ria+gWU2+Jl7PfL4qlqBeI8Xbqi3OZpxs79LnvNPWavUmXyRhQ
rEkK33/Aq/RH4RInBGPT99kIYuUAAwZfsfFw+Py4mXqb/MI6oyacWVCEC46Q0GsiQ6a3iIOfrx/n
zz2PqetDcgbmBd/um4SVqKaxQmXQnFmsOzzoi1Pdmv2urRy1YTtrR/AyyQ9uDi3atMjIbJ7djPAY
siTj76GG3imG7vduadcb46zskC4ZmQ/IRdEL2X+B3rpO8qgHTYk5tiET0x6NS2EPSovr67eyPzqQ
JhvwoCwrTpJm/Gm6wcFAaN84X2LDpaaOoQkkyyYm8PWZkHjq+jDwhnBMn4pi3nCba79fi5EQTTLL
JrlI5gZaYYNX89tR5MvTLKR5vL5EK0dMh4eovLcAw+TmGRgaEnIoPURl5Tx1Zn+DilS7KwT79bWR
Lufuw/kCkl0YrmIU8kz3wbTERX2P2hRYzYAJYd+vj7GyYDoApBiKikiOfAjoO99B6HeXj1NiAoKy
Ecys2IgujECkOxdsamYwkjX7ruZRPr5OPT3ZfOMeWJuA9e9FMpXTd1OVFgn0A2762norJlZHQcbG
Df+4coPpaBDa+25a8m45U6RS7bI6OmraXV/8tcXRTivOJBCClW+eeeUk4PoNvf4B3mtvoLfu+ghr
h1W73nNfkqYDujYBvO84yenRbugtzbpTNuU/Bt5t5aFWxtFhIJCkzEiTLT3kpR0gTd5MYwzBhhKm
+a/Frzcms7ITOsrDQfsDZwJnNW3lb7NL79vR27iXVlRsTR3m4VnyEnJR5AW5OnNPAYgzHVjp9DHJ
mjsYRJS3ZgJG0ym0K7QaXt+elfSdqctNpmweAmJl9Jz35UNVpkdjELFrPxUG2Ao5SPba9jgzugeW
IgTGacOFrS3kxZY+OBa1BFTIHHXoSeQgPEcbtZw29uifHqX/lvNMHZaRAlfY+ksgEp+Y4gDWsfKM
Oqcqd7Tm5e2QqZKFCw/KNrR7n3XofgXBsvCluUs9AKyipiuNKl7KynttbQkGqLl0lw4gv4pN4SJp
+SjlP2oOAWRG43ZYqqiWbN542q1YpI6bKEgDtXAfK8Nsipf1HUULsLIfjXnD3X7OV0nBnvrvpR9V
k1Zq8tTZGOouzloGs/Rr+tD1eXZEsWaISZ0OrwHSUlAfheRLVHOq9qaXslOKRP8jl7bcWaxN48lb
5rAzCN97Hoi1AYWhpzq1+42futIPb+oVS1qxDHyGwKiBonI/R+mB7PKI76yjauPpFiWZeIluppv2
Tt6xY/1I36r7bL/VfLtmkHrD+pjlsrGCy+hDCLXYrAqraWeoXbN3/RBoP+/PdRNcuT9sbUOM2XeB
zcQ4dnAnhthFzdmNv/RpvYpZs7lV4wBOqLoEeNA2dplhROSLN7enXXwGtwwvbzxybmj/qFLIFows
25NhC9+xZgr03ye1Jk5QqwlxDmlq0GxU2XRaKvBfNI7bP+SoXj9cX6UVZ6SXX1kH7iyQxctETsUr
z0jkj1vCFCtT+A9qKHBaMVaqT0BHfbeIOhq9qgyzOTgvdCvXsXJ+dB2YqmqyoA5KE5qrcl87SAIQ
6b/0vbFxPleWR8cNBWXtm/7S2ufRdp+Ayj9UdvUV9mJkjy/L9uEaCAKwwdMexVWeK/Eu/ZHeDY2E
U7m+sWsro90yRa+MbJkVR2RWPkni3YwlGASdciPwW9vcy4J9+PUZKD8p7mcIm2TvCk9ye34QUx6h
0L1xlfn40Cc3ma754td1NtpjxpPW+dODM92qAKAdfrn+jQHdcaRG99fXCd3CKyNppmaXlsisYZaJ
4PbRWgJkMG8GyveODanjuoh4vTPzm1r8sIpdyn63C7hNC7XzhRFai4Ac49EuvLDmz80Qp8F8sPzn
qmQHrt6qotkpaG+O4q0c83OQ90fLPvSdczONT6lthi6yGn4fduxnLs6t64bILLWkjcG5buZyj/k/
pELhEmpR4hFhCk3J2UoW8260j4UANp0g5QbWDAhSAUQRtt1bQ0iU4p/pq9uHvh034m9J7oCCwqcf
JR6rnO8Xe7/UZ0WX41TtPOeYokLpj89T9tdplkfPXCIng8JhdlwyN1x6FVbBTSrb/Tj9bf29qaZ9
CapmYv9p7L98XE7pBPptNP4Gsx87IHAUL+B4eoVaTDh5sVI/AhJXxW0hZpCGxu2URlm7A7BkYmcF
Us7afiXLsSqeq0ZA0OSHeM0NRCBh1gIqiU6YPjS6Dlg6A1JSfTiWUMdVw9FI23CeeeyOB+4fbSiK
LDZw+stuIE+MMmD1ZVjyP8KK25mEIt2b/Cnr/Gh2bgi/rcHkaz47CJFLIwshglZM3V6K27Rpk86T
EVE/aWnuwXQZGu1j6yNVjv5VDgR9au9z94h8bQZCfwrWbhWJLCncUwOlWIyGEKJoYgSqMZM7F+Vg
s71F1EoBbWiyh3k0Q16RELIDuw7Vg4HxSNi7PAep8BIO5q/eub3Quxm4cPlSxVPhxAOvIXRP9ngz
hGb50rbPEECPuDPFbc5ic4GmclEgvQvuzh823xe1sbP7MeoQRYkb0XUhQO2pejcaC31f3wTdNYEX
2stegV9gYi9TnnjOE2w5LOop5ATXMMil8XTYdx5mr9796QEseiGzzcifUFW2JmQSp7BXS9gst9IC
2+Jt+8dmBzRL5N+tIazBq2X8zyz+h2o0WsRTMcaQuNtdN9eVp44O5RFNWShZcpmQbvnlBf7zIBA9
22bxc5y7x8I0fl4f51PHj5eBFpiI3logqZ7yM80t6zZDU+MRQJ5qYxafonhMT5dTKhqn7AuD1ufR
my9ni5X81gBp+gHM4SrmPlDhTe6wdznUc0ScdtooYn26ehj34mw/eG3ZDcQuGXQD0MNDEmLMQwz5
P/oDVUV1LLtBnTxQ6W1Mcm2wy98/DGaO09QI13TPkxucWuYdAjc2p2LnWewEG/rSPunSS3U9gXDa
LefEsjzrloMIGW8Ypz5d//qntxzWS7tEUT1ubc8QJFEN2RXtLzI+LTCboOo2brm1NdKuUTQYqH5Q
DoKAmYPZwIhksADPx86icSDitfGuWhlFZziDxDRBChP4DzVD5QRCIj/yoInmMT2MgF4x6MxeX661
cbSQxukgGjXIhoCdjb0VbDwPPprcJn/fqwyMu8vL9WFWbFPHw4Jm33OWOrPOA3LyYWZWB5yAb1/7
trYh2NlpnFxoyC4jXCVpsyUEvt/ciPku5+Y/QQ1e59qrgRe5nzYVHrgFW25JM8YApd+nhvc1Y9Df
jMBs+w1eCQVoxrL9Iv2ko8bGO2Htl2vJMkJQ/4bQnDp3sn5puynqOgvkiu3GCf38wYmV0fxtBaLQ
ysud6YxXbxda5XgAxcffxeN1SM36TpKKIyIISOgIf2/kxsa4KydWfyQOAROiThd1xsWB5vUwb59M
+3sDxSnBlsP1I/XPY+GTXdffWHNLPHvuZ3IWQBm5OwQZC/LuQYVO8mW679OZ/XXyvj54NYoj5UDG
IyIb5wZdz+oZlfoA2sz1cnZpEIReN0D6zRgdiEmN2c+JWOZuqQ3zVBJCH/vCLPZCtsbRZ6qXkPOu
QKQ2jNZj5jl5JIGoPlQLM/emQHHJtV1jJy3TjcFA6z1MkDnYNdA8PbZesZNO/XvOA7V3mI+4pahV
EfqBCxFD/LU8TErx7xmFslhJ5RgJydCpuQiVgphiyt6I3wdHJgITTdhs2XtiTmPPIzPClcYF/6pw
v9XS8t7Av1VEhdUJMB5NVlTIUhxM4pc7rzB93Bn+GM90QfMfCUxjB8JyeWsQNIak0OTdbezO5yap
Y1wH2uNF2ip1Fip76b08EW37pERzp+x64620Yjs6lZnTz1wWrcqTdLTjES8As2eRMWwVq9ds5x+C
9w8Xrd8MVsYykFK3+RQXCI5uoDZmR0EV7L3ePC2S3bnF8Lc0c5SxWUE3Vm7Ndi5//zBsYxAVuClc
QgrexA6sWBHOgxNK7jehi5L/nudyq5djbSztZimW3LSEohAVnuxfHDKdvM2b0AcNMtJTEGWd63Tj
yv+nQ+4za73s4odpFUbOoE8N5EenMrROOnULWvyS5gdSCevIs2XY91jJ/VKiZ8UnKgWHiZcdgqqC
UzQd4xmadd0x4+DHJ10v7qkQ40uAYuxDOUjlR1bqDw/BmA8m9AiyfAxFbo8FGJ2pv5vnygtdHzoR
M0Ta49Iay3jKquohG+iy8zrbPjqQx1xCENXSA5v96qYoxmof+JV3ttVkhcUw8L3tLm1CrZbccrcb
eBQIZO98FymkwY5B8YNmIcrvSsPMksXxiqO/qCoeCjRaM7OcjvMFxDZwWe6YwkOEVb0CwMZFAyQ6
L/e2YmJPi/FHCU7Qo22lzfe0ZM1hsiCCAJC9fQI6p475VPM4s63mHMCjgcbT9EMrG/1QqiG7zwF2
2tnC7+NmxAPWUGm7H4JCbQQiKxGCDsruLdfIU8qKpDCD+84jD0RuCeSsfVq7qKSq0jqrILbBsjG0
yMuYfU2rydOh2KTtzCZLeZEMMn+Ycjz76tHONgLNlZ+tI6+DtDRVexHZQGG2h+bSsKkYtOLddGEl
SXJqGB4FUsoVj1VRHCtp3UNS4muBhw6xZpntLZ2A85yI/XPysngigH0Q2W81b624Fh1MLY2curUR
gDYoBXH7KG6aEqpELeMvNS+agzuTL6XkTE+HTJNZ0r4v7TxRY/0mFuPYGKDKy+nXoj8dN00N0pNs
7HJwwLr9vu9aOw4M4W7U6FaeQjpu2kWDm1c1Tp6g1znmwzur70p4vLb9mgyMp9PuwXG5NM9x/Jvm
L2+q/Qz8wxxs3VWfk8hg8TW7zasGJLm9nZ7BldlWO5d0xsPYB+lRunX9AIhcg5gftEh75VviLwMq
h5x6I1B/lrZFj5UHvRsR4gZq/2dNs/qe173sj2pp7DJE7rD4Pg/+9D41Nt6KtV9VUVGiUlIKVMmM
dhjDzHGaMRw7Yj+Q0vD2c0Pp0QNPIhJ4Hb3JFqke6rJxH6RvFgnDoXxpIcSx7ysre/BsP9tPs8tj
YRPju+eQ5mc1dixEazyU3C+32kOdtuVuHBVUmBiHJrqq8dIP+6Lq79CdVsT27PFDYXbzLshzY287
/+fsS5bk1Llun0gRQhICpkD21ZftqvKEKHf0QvRIT39Xnjvxz1dZGeHJibAdBxIhtnazGlYiOubF
W+UyuVnGOtkmGgOysCJS7XJmu5Mwpbn3q3LZQeSs+j0nPrlvJ8c80H4ojtWYQxy+BV3TkoTAX0eI
Rweae07YFFN9bOAUjRqkne8KWrEze6izW2dOwOY2Q3lPgPGHVr+ob6QZm7dlIHpH6zr7w+CAccOr
7lsxuNOuz8wB5sGQ2yrTmIApEhfE6hhsrgyOoehSOoFTx7bx71Kvv5EJVPISaqF46Mq4aodn2KOC
jdE2+X6mSxdOvjsdHVY2W2MGaNVKardu2txUKL/DLq33TmYPxm33lTseapc58HmwvyB0eIse/de+
q/Itl24XnpUA4jpJqhDTGYKsnD3XfBhCMqGp15Ui29VZ8FAHTRkKL3iVov5JHVdtVa8FWGcMYwqT
P5LK46GjahMVqfqGCUYeZqA90NKDuK8KTJyXYF66nsFtuoWHDTK6CHC4n06td/asXJ+6bzJtH7xU
mxBv/UCdwA1Jmh8YKJCxDM729BN5H4Kzgc/c2jhpZnyzVnIYhFRIIzBNj/OsvXfh8xSnRNN7aJKM
kCQA/xKc3K1Zmnszq+4GQfenTcqndlQPqsX8c6wW/HPB3vmkb9Bc/CJ60TwV1H3vHAa1FtjFRpOr
0KAGr35rFPf+0K665zLN0TgFsTOnnXNUBFZSIySYj6knGrg/kSgxagwljDLiZhyfWzugF2bUgVME
zLmaPCSYwZ/FnJuYafPkKfIdQ4cFgWi4kW76HrjV08J11IvhK4iS36C//GuARxn0BvsbR3m/FpoW
oUu7IMryAVejYozMSHdy9G2o/KSA70p1A+eMNHYEujJd7k5hI52fpTmjdAGtcGvYmyVje5cpc3BF
+UTmYr+U1ctU6yJyxm6btsFtXdkHavSbqu1tL+BwCHGvo+J4yb4obziEeUIf7kibQCCgTl7KYySy
Xcwzcdem2Q8QlZ9g/PBFp+LQu94D8s4mUpTfyglMiaJ0MHFcgsNovBAO8PdMtU8QNYCjRXGEQBme
cDT73Pq33Fu+tC0/DSrYwCns1i/MV1Ygr6Ca9WEt0qOQ6jHtF/BTUKmhv13Z8he8LGjk9s2WaTjP
8J5+qQf6py+c127pYQImSx5xwOEBhCtvO6/p9tTDPMRz5yRMgRMJ266YopGxe5oGUZIX9qZLgnEL
TX9gOkYeC08+174Xqxo+JDP2E2Kas6mG1G4KWv+CwOINA/QWWxUjj7n2ImA6X9I6iZMk2Abnxnzj
6F0CKR7L2INvutdmBAfL93MZ95rHnoCh83JOqUXzC7qG71227MrOZVGfp3HlLtsWdrx728nQDBAb
ombjFiiwh2GeQ1rVG/TLxINwaRIVtX5UaSZjhfIGpYDZa7f52fLqhx1Q+84aVj1gm70n3PlacMwo
8s4BRtVZ3gsHukVVnXrnhkYKoIBVoQ+3q4im5j5wsoNGpBBZATmr1jp7iOaZMGmS21wHez5Ze8AE
2Nx6CuOvig0PiYbOFVQjwpnKb5pgA9UqmB8gbx7CEeSB0OCWBgFW3WxUMjwPnH2HIiJ/7oHEfK8V
x/sBYjLsGQxexdye2in7uZTLUyLZrgDZT6MmPcDt8HXEBglz094uCJA4SZY/hFa3MmVfZ8cBaIQl
OwP9V4x3yKaTUJ9J5JOol3rrTKkTolL4mpsaZjotxEqHtqq3/uy8OR25HXPn1KBzEeWus4WBeHDD
RGk3To64PaTeRltUxzM8cVrHdpiCpQcoi8X52WasPlsglRqTLtCf3ksbHH0L+fHOuZmE/8s66cNi
xQEB50fZauwx4AD9sfsWjN4bBb99I5Jxl4kCzp/sqJRlO+EvNWzox3vwj2lUFi70ctFKdDuzH3A6
h6rtpp1XAYLJTYsXYPgd67OTDWCTnLX2PRHzc0uDIm4NP3Rd/xA0LQuTvH8FbAXsbxakEa/lawnh
WqQUWehN9IYGCHqSjjR2u3LeDkX1m/eFH0k9D1EGemQ4jsFvp+MVJO3IrfQwcfbtjU+SXwUxSCBo
j9y98J8nN3sE2fexc/Hb0gQIPw3IreY1arC84qeu0kFkF1i92iq5T7FbwgIkIgyJsh/uJDAu63HC
G5/MERZfhE1tH+cC88VpVK8sF8UXYgTwQNl8r2vxCt7vFiZMhwb7aoGnJKJ0K8PeybGrNdo8Ey2L
KGfKx9gKJnsdDtcOimPYqfVXFnR36dzcVgVOtK55ynS1cSb0hyZMtHRu90XmwvO2hjY/ceW7l7tf
vGGGlGpBwh6Qv2gwnEVdniahr52NUydPdYCpAj7gSED/LUyH5m6QVRv3na0xBKVzxJ2+Qfd2bEKh
2RgWydRGfaDtFpsHGE6TviwEIqoDEMlTgImp1zwaJBfwiP0lp+WpyggLp5kMUalBh83a7ostspPf
4eND4wHeV5NAkwUHSQYHzHDw613rOiBkW/5NZ86PRsiT7ptnBVeOUGUcU9Bxz0qJvlywWxaeRV2A
ple+uDxK0dmaMUYNk9SeKC3hQ5+I31k/IGkcMXpqxjSUnUaqU471ZtLNcgvn4OoO81QHHjeDv+mh
1r5hY34HzeCfzMA8eEQ0Dr2g1r/hMTa7cTunXYE9rvPnpOi23izRg4Lqp4KWEUSXtlk9vvBMvrYV
cPa5tbfTML/okT23Eo9PSfLkiNqPJjF/BTPwreD5HCW0ihsJOabZ7/GiihrjcNaNIW2Dd7v0t6pG
Epzwm0LKI+sGJBv54EYJuo5b6dRqgtevqyTyH9U+qsQpT7JU2Bx+DZtB0up7Bu3NGfIpCJdDCWBK
0hatCIdCkp+K+1kdF23dJXGnsO6ZKf0kokQ099ROQxW6qiteAmdJ0rCZHQtlRYrxcD/m1EYSWUAd
dUjxX/zRG5dYuiXyg2TOmp0pbP1YuVN9C8mKHBq/Kr1F26d5zlpR70ri5k+YNTpBmGNIkEQ18YCj
FiUNHirrty8TS/UNhQT1EHIkLLua8PGhEMH8S5ZpoOOsYWMbZcjE9k7ndAdAjFOsmAO82clDgT6H
mibePbcINGmlq+pgHTO7z7wnWkUAVfffclgnRa31QeiAtjDmydCr0pCYGJysjJWQRR36STL9dHo7
3iWtXXB+1nJ+sPilL247BD8/75teKPvXDFGwKkXetw0GApX7LS9RjMDl5g3zt2uSjxfq8rXGuHLp
7JRwkz41KIgKJg7Gm59Qp9wHVR6TTgz/1itaS4xLMBBrIdDGnB36OA1iV0Pt78q1z3PVD3qJa4po
6rVOSdBdO4pzD8yoQIVzrpCYOM537Mijac1r405XWpeXXsn57//qXLKs8zXAiPNxFl+wgyKP3gdF
fqWBdOniq8FYkow+FGpndWJClSVGoFX2wpFTQxpmavMr45hLN1nNx4zJrNMD+HZkZ+fD9EaTKVJV
s/l8y15oYazZoWnL87yBY/wpqAp1J5dsOLHakps+WR5ZFVRX+jD/db4+euurWZm2QU0GFCcn+qgP
942O7mFEd5BNdO/sIUhdneqDnMJ+DI8mCyPn97N8eS6fn4tdcuVBL227Va9D89EyOUJWQ40msva3
8G9alMlV8lwizViS7MqeuLCga1op9HSqzFsg4uOzLwaBryz3U1YBVHxNZfLSDc4P+NeOdgY0XBrw
yU5DcFsAhzuLM4CnATzqn3bEmkuaNYYXmdZ4U2Xb/PE99BGGNB/uRYPTtx6J/ceFOj/fX8/hZ4w5
FfS90Rt6mwJyB0ficCy/z6Z9+fxBLnw4a2Jp4sKE282sOrktTOeFhwyr67xwYpBC//wO/8XDD3Y1
XQWAwZsmPZQLeFDLlBwz1tWRzyia+jg47zwvoyGY1yTuqgWocUjq9VlBtmMJw2AQsg0AW+d8wTZ1
tPhNcFOCLHYnMtHHn/+8SwuwihxofnpnvaX6NFHxR2K3h0J6v2ZvfPr8+h9/UjJYPT2kTnNHlTDx
9hxxyM4otIalT7TubxQtvyqk9iDXmSvb5eOHkWseGPK0mgF5gJa6yqb3Fq2G51yzatP2Ntt+/jzn
3/2/b1Ouga1QjvMphoPViVhMtTqO397m6Gx9fnX+H5Lpf6/vUfZ/dzzB5KucGijhdcVYP3dcyrs5
KVrYVibGPNl6mkFR6Qa+66FoVIZdM/dbBXmaN8yQ2fMANxmNzLGbjgMoGvfNORmbA1i3xk5p+Hsq
aaPjUVjMYDLAsjDsBOVoP7ct+3pWQFYRYLvt3WxbG8HodHnWvTBDHEwpKqyA6aGPdE8zGY31NO4r
3UoIdEKO94mj5nzU8JePCg9EfySzBlvcR73Rx0MG+b6w7Wm+1brOtkQoDQdOQb/j2/O/Q6q7/jYp
t3+p8OS/kkA33zrEEHhBc5iiDACjgzwWoCmqz/w7Oi+bLCX1kbukvfEXT58oXIXuPKCNb/Jmrv2Q
sbEAGmyZPLQxMJAPVceCIXahwC0iWAQhTSmH0fxsXV4ee7epImWm/maqPYqmMAQ5Ubpmld5zRpaD
n2T0KR8z86VC7z1mnZ/vAz945TB6iKq8nH4rJ9O3zSCCHdoky0Nd2mcP3mIzN9PR40kQLufyR2Uo
xmnKCaQuxgMNcJPRJiyGBUceJVgI/LEi6P9kQLMGnG/LIK+iwKppWxfNXUVdZDwwixQzebRMdRsZ
zE/07D+y1BSlSVrwW6d0VewE8LNtlY6BYXQgXup7YK85fkwdeo48yXcpKxa3hXNG5cJWzy/9ITRw
5N1gWNyFBPD/TWb5C1FAYaZkgKokznoyQWhuEPzOCh/W1kWehHXdtXGKvgoApoUJewTOCP/PFNJ0
HmMMSeft2LZoBBL/lzLaDZfR/e8ByW87wHvVIZ6AdVh+hMaCh/4Y/A2K3h3CxgPoU00u5ExMhzxp
Rhv+DmpA/CBz/6FqpwFQEJLspE/8TZY7vwAEqr8XXpYekeJWO10v6Ry13eLf58Sxz6zHq1kaSW5y
bNM7q0Szhw/StKM0/V3Ugu7SobhbEnFfayguNAF5zAbMk3ORlug3gxDLUjQYBzctd2mL+Rm41d6u
7+kEV1XsG5+5AZyAgdfKYcEnoVw2Qi5ABLA3nsv6CWqZt3gdfdT4prm1nZbV+dIvjUOe0Q6EqERN
+gevpFUYZKk4kmbUXbTQ5GfZ1inGORSaEz4x7xNdXnuS6YOpfPY1tzWm3WiCAUG9BBuM+THTx8cn
omJ0dBSg9n4kLipmela+GuQUxP0EsHE7BnafCULgQw0k9ejgKDFisId+WWAwkckXBVuFOMknHtrJ
fuNNijYZN+mTqdG24kFrj1wCQQzFznLXBY2Ds9M6cetWLz1K/x1DchNmeVM9FwhBUT1J/MfPhihA
6AjhePC7aZMnAh3JPdM+zJnBVws9UMUhz5U2kePqbyZp32BKIvdJ54xwSCIoO1nPQtfV3q0x0FzB
iAedWNMum64T+RFxuqW7wdYt0BuuF7mA2N8srSO+8da26JiNFbqQpH5sUi7QQgLeWSVecPRq022V
44TKxShokH3RhrVGCCkbAUPFlGAMX7ZTfuuD4IWJky9+zJiIhQYEDYBnHXho8abbgDCgbkcU9+9K
o1eiqrI6wugIeAMQsuytY+risRfLyKJaVkASQsV2xDfP+E6BSRePZzg88eY/2VKwiDI8cwFl8whh
3IuYmJ2tP7X+oZs68tNAQvm+0qrcmC4pjjOmHxh6LOiKRYXJ3Wcxd5Xau4k/3eWVQWuowRzufoZW
7/PiMLgF10HZ7PLBT2KubfZtWIi3yZpqAKwRqniIRsNuEHifXC7kdz8Rp4lGO2d92GqGbrZleUgo
4/vJ9ch7L7MFLTtMPb7UnatlOIlFZJHqfXhwSKfSkKXsMU5zGqJuml7SrehA0IkCFI74Tzo98EGi
G8Th+pdGYEboAgiv2Zx1TwLVoWmc8nsMN4Pv1FucH58fsh8f4d5apAKNyK7vMGY5tWp5hLgLJmnm
CmLpY/YZeHKrCiKrpsAdRpQw8rG7yfd9KKNtHx7wPb1JnOExf7RH70h2avOcHffAq5QvyxWtoEvJ
zxkz/VeurFqMZptJqhNxlhB6+Frd1eJaFnvp4quCwhRdX9sMBea4sKeej6+wXj5Vtfzz+Ss5/8b/
zXrkWq8iGXopaArwzQKaIBwII7/kd/NcbwMXPflpeDQjaJTyijzGxxtAruUWiKMDlEdYqaGbEfw6
ixFpJfwrGeKljPe8hH+9Bx8iMk2WOfrkJM1+ljQM0ofZ4Q+J0Ru4toazqXefr9qlO61yRWiJSA2I
oDolVfs0T+W9KMk3pNsbCJseQRzbt7R9+vxW54Lroxe0Ks3bieT+rNAiac+S7O5XngiE8grRyYb/
dofVl5NbI4sEBOwjq2cvSpOWRayejlOwfPXT5RrA6ePmmFzLhmRTW+s8rSBj3MEEFgdA1YZap5jj
/8y7ZP9Pj7KWC3F611IxJ8ux7/wjR5u2YzCim5ojaEJXtvCF97GWc/BbCZLp4hYnq4pIl9kGCIHY
ch3W0+/PH+I/vbQPXrl/vvVf+7iAZSdvIfR+grv3a3tnv5RH8JVw+I2vy3t/fwzAmgnpFV2iCwFg
LeiAhLeAgy4F4z9BFzmkXCARpMDm7nPlFVujs3LHSQBUc8Xn/yq6ZbwSsy9Eg7XWg9/kSz7T1jvW
fDzkku8Txt4/X8NLu21VXDspZyIL5rNU32t5qvvvCngCXZ364eHzG1wIy2uVB8MgYtmOFoMCZXA2
q99scsowbf9JSNWR/uqzT4YKfijIhY9y+j6NQ7ob8kbuLXOvyVlfeu+rr96CdZrnSQ8dDEu83TQ6
3RMnrXrUYzqd4EuZY3rWMIAdzQh4ZFDGn6/bh58PE/9D92+ThTZU+EfXvmRNGbkYZ7egrkMh5Qpj
6NIdVq9+REKaLEwXJ6P0oRrEl9wlaSSlfGgoapTPH+PD/YXHWB0AUxcszVKex1+sCTt1CwPRbZff
glAK24wrceDDLYZ7rLZArjRBV6fgJ+naO9NVJ5pUPxzOrgSyD88wXH61AfrKhepsl5uTR7zqAU4M
AQtLN+GhVHaIAYEqv3WJcsGKmfk1uaAPNx0Ta4L15GXoo9gJ0xGNpmgAviBB8AQdjuePrM6/FgHM
Pyakwv9ytOF+52f/O5JWEqQbtOhPJc3jBvgKpZ/dVKJkzDafb4RLT3TeIH/dYfZQgcGXuDhLv/IC
E0O9vOa2Q7fGEGDaEsCcb6demRNxVfuDuWa4gm78MHji0VaHRIoMGFqeiYFdd3GUiwMaSv/l82e6
sPHk+e//eqbCVnwqA8gfyiXYA5934MkYM4dfSZcvfKBrp4akFQAiDL537JXFtHpnaBY5/mva/8tI
BiuzCgApCn1KCukdmec/tOBx8tYHMOqantMFiTchV99+szhACrFcYeWX+7TM7vJ03BLUelmptg0j
XwB978LFrw8JtyYaSfsGDsyVxbsQeOQqKKg8RT3ulfaUwPTnoRQDfJOYcreDm5/RQ3hhZwrNlY3w
MQQVS7mKEQKGbE5hDCTKKofv/HQeDkMR0B2pkA8E0Nq/Haoe0BUz820XEB7TvKu3SzLNkQUBJ0w5
hvdXvuWPSSPwlDh/gn9tSwY2l4LYijlVLnnswBmD7ljyCuCCiBRYlWGA+fZOtqzbjHXJMIxb3Ctp
5YVQuSahJiZJsnkg5rQE9z5gjcXyjdMAzO75OPU/UlVe6aJf+DLcVTBJCYY4o6rsCe0HTKdzuCxx
EBpCGaBkzq8pYF26yypyAF0AT2jwOo68fZzoLzWjCwDzgjp4+zx8XLr+Knwg9S95l2v/uMg8TAjW
CX0svsACnfz5/A4XYp97/vu/dkLmJmORZqN/zM+oNK/f++NwJZ5fetWr4DH0EBn0Rm8+wc/Nvsmp
yR8dM9CY+J3/akmv3hnIbKC2WYgDfP40l9ZrFU96UrCmKZh/7GiLVtK3oP+je6Bjrb5ygwsxw13F
DCfJfZHmk3fMZtHDIwxGsD1AcQkITwB2AxkVJNckoC8t3ypguG07MOFbsIODl9Iu97IzsRVL5LEU
qgNLVPdO/Pmq/UcS+J8qCTYwq3BAEZoYuOf+kRK9xNO4LECwmyXKEnQv/KwDTpHKalcwkj5OCkYq
Ej7eN2nrl+E8FQA3Ead6XdKz8kI/j9FE7bgx0IMMqZTqppvzYFNNZNpNFE3QxWTFJlPZ+PL5r7+w
g8V5/f7awX0jFsUm7OB5mp7bXsMVG2Poz6994fhec6dnqCP63jLhHbjjEtaZu51y5wA3Ee/Kfvrv
pPto6VcRpNcjbB/L2pwCGJu+VRRgeeB95GNZz3nk6bSIC6nkvSuKPoZXRhKn1ru3E00jb7ELviV3
wog1d0AdXdxIjmiJTwtrN+7klrEz5uk97wb9PtUJ/gFl/MbNOx4lPsuBnPbFAXYC3RYNf3CDmkZF
Peg8cd0xaGNMZYr2LgZgMD+Gu6Cq3AjuxEDMtqW/Sfuuf5yDdARZU+sjGFeAuZZcAWLYAWU72gxK
J33wlZ+ddio6yH2XZ8BOuu6gNufJLygBFLoduhszjLo49CQCv3kQvHsEHP9nIp35u0ro8kuDfw0g
WEIALeV03MyqlBEVfXetmXLpFa9CrKq7jBmvbU7QswmVHELNVexDfOTzHXRpd67i61SaNqlJAz4F
ryYgBkVubtqsLp//7fKrGAuZ4gW6RyjOnTK9U0H1AmrKtXbppZ++CqaeX3bllKXsRPx22IJWB2kU
Y/Ir2del3G+tMka9zKEc5nInv6luoYtyGIvhWMztYRzREQJWHCa2KGGMoVucgPu+DbrYJ9dsly9E
1zVxrc44EBOmtSdMWyGzZZr9MJQYsuv0jkk+AThDbilme7t/e0+rYJ672vGlmdE1Vy4mL9IeSFs9
fn7tCzt4TWPXfZCPCQa10HfPwtyZol7+GdES/PzqF47UNX99SERR6CxDK37i+e3SqBm2rLbZqdoN
nhJXNfHn97n0FKuELQNTXaqk847e8jyg0EteUvJvWRRfxVii/KmyaY9DG2qGyfwjA90iGKsIJtj/
+ONXQURQOvpkofgMW//WG6pvRUJ2Zvo3tTCxpqkPAyDAnovKt+cdqAv8fanyX/+27KsAQmsmMdKU
5jQnD2N1F4jXXL1+fulz9vDB0bZmpleCYvKpzXgCLy6eCd3ouopdvueo7QoebAy2q3GePr/Zpe2z
SszKaXKFqlHDS6rAjAOUPe9Cf/n9+dX/v93eRw+z+oARxI3r+N10YkEGcgLP7W6xVBlQUjBi7HpJ
nmmb9zKuGUsV0MjgozCYQR6qqdTfAwE8D88PdgH3oIa2D2Q42W3vEb4LXFZJHMj9eMpVD9IZqTAm
DMns5s4m5/BaDWUFYU80RHlzJxuy3DQJTXcz5s4Q1xoZVLfK8kspgcaXQZ9u85bpbTGX6cYPJv9e
Ag+VwJ8nbwG0gbzY98BNAO2HwOSXhBB97oK92WoYvvFF4Pzu/AQd8Qn+IH9aFeQ3S5dTuCgFUwQa
IuarQAXcAP2rt31KfLBJlnKP4rDZganovHUNuFc59bM4GUmxl0Oh90gIQFnr/a03lGzHIehwFm//
VVowvioA9cPJNuVhBJNr9MTyODXesuXYOM+WkRcg9wWkG0v1p1Ew2Go70mw4Gob3vMnx59rY+pSY
JgnliEXsU6TFJjPknVcVmJleaTbgHICxGgB7a2VCN3AKMHFNdb0ZB+pHlc3m57Fi3ys5BgfDvP5W
ZDPbUwK6JXzC1KEDPQ22SgOSsZyayFhpIkfXvyDQlMLLZBzCdAIJwEltuen5UIaWWgNF0EbUG+VC
5KlqvaYJmerRmQ2m3rhRbU1wn5mmAhagh7+47osA8BgOPtUsYEFcA+gInv27KOUQcxeKAucplWCR
WxZ9WGnICWdNa14KsKM3fOLuQfKRnLkO7ZYMM5g+DeTXthYqkk9C1Mic4AXR35cE7DPRoa0+VYuz
nbtx3Fgwne/GdHwdvNkcFpBBvpGkcbbNXPZP0Naad7r1Zh0iv19+lLNYYA+pfcBthBg3SNvKTbJU
9ntB5j+8gkaA26Uz7DwTyMbls8+hgYb0NPeNj0yyWzaTSexWCGBBWt8FRtmQBdy2dizuqJ70c6tc
KDC7UgdYicz9oUUP2mZSJtABJO70Vuc1h+g6FNUAQ3L2TdG9VgsAEINukgcgDJjaWQ7OiiHaQN/1
vODLgF0yVf0N6C1ow8NPOgIHq4/8sfS/TrmtImix8CF0C9OVgIwVwwNICNXbnMLFuXRnCL91I+sj
r13qvW5yfwN8/7t02zc9j8CJ1U1y1sANjpDB6zagbDq7ys9mPyJJLzaQB4UFih4Bo4mDInC+DNg/
YJQsi/eUQ/CWRgxzoBnCKNNT0brdFmZCXTziA42196xHh+wCACSQMDR19einjbelVaNxuuRfak2H
GYyIFHxmFeBww5YFiEKmVZRmnfcAuOILgMBWxn7Wp/e21i68s8GfDYkFKxPfUsLdGxG0Wdz3os5i
UcLJ+9/qpjVvf0DXTjToFR5bbwRYMu3vKg60j+NeM2W4EO7XvP0ZY4R2bHsHyeP4XqpspzCyBgmB
XcnXLl3/nBP/VVSC88VGkRP3yNMGsDd3Du4ZtG7uCxdcgc/PlPOlPjhR1oz9GnJcbWrn4pSV2vs5
gAAEbbEBQMXPL3/pCVbZe06BgVxypzm1omSbBCyH7ZB7OXoW/F9vsTpzRyU1l7PnHkfrhS1c5rrp
hyTXKCCXHmB14gZu4y9V7Ypjhd5Xlrzl2RhqcaVpcOHiawKL1W01M79MjsLr5QPKfBDpIP6SRBMM
T/98/gbOmesHL3jNYeEqRX+LonnAXDufZIE5em/KJYSqNoMUJwRG5djQKyOoCzdbo/Fl4Tap73p4
IJdpMCj0c4LuejTmMtmkdP7SQIn088e6VDmtmkUA0IyTKjp0Vol04mLxX0FODEIh8yMrvRMklfYl
Ha+MZi481lq5ZOrsSJk7+ccUchPN9B1MqlgFzxN8ivV4bQJ5aTOcb/7Xxx4EZxp4LsnR6bu9coDT
CJz+p3aXL5+v2IWHWBOBkIcMCenR4xFN6m0l2PTbBCYvz01V2yPgmuXeR/d1//nNLujai/+gEH89
TS8B+617Nz+5np/sfNCwkf/4NCQ+yNYdVB+CsACA8Wtgu+xm4f20w74P4qnr5iu5+IUdsjaXM0tg
RReMydEG78EA6Kr/yCS47hLnepU+ql5cqU0v3WhVvLC0EnW34PRlCWSn6lGhednTdzPreLDpDh/F
13rorwkcXtomq4jaYOMnC+c41Aid49nFuUyCNA1p5rSbz1/ehTPhv3f617tDp89TgQ9ID/GgntZX
B3/Jr7yUC3X8f6Ogvy7Na3iVJg3WKi2GJ0PYrSDmJvHUC5TB/mlaSNeYxJbXAP5DpuNoU/u9KuGX
4gPQShLo+X6+PB+/ASBn/u+HOlcJqRwRsGOVm02fPyvAzI2+NlH/cPFhl7UKbPOAfJOMDjt2Jd3N
NPsJKvU//XJc+7yD/1r9JWPtooueHV0UC0o9jvx3hSnj58ty6Yev4pefqrMyBZYl4NB99jr33lHL
NaPLD/cNfvmqeZIOzJu8LnOOrl/9YuiRhTKrfxnIVhZBcWXbf/hecY/z3/+1Oh7mB33fGnuskNK6
CdjCsw1z6KN8vj4fxl9c/rxuf12+r3VVJlrAc8MOO7YAIAxUfq3O9PAimvT753e5tFCrYASrtRF2
Enw5cv/HBDgG+3+cndmOnLwWhZ/IEmCD4Zah5qqep9ygHhLMDMaMT39W/Vc5pKmS+iaKIqUAj9vb
a38L9LRJSi8vnSvz6/trW3yI8f8f0oEdIpvEMHcl2DId/D5+aa0ZHaC6hhx/lFFx75ikQdF/Is3A
SXNx31t5v778fd8utnj4LNpTecsbRyXajvXjqjrzvfvK6/WHmllBqj2EdHv5OUujeTbJnYEjb1LA
egnkD7cmMXwYHy7/8sIwm+smw4KAtew0+q43yi4gjfVuNsMtNDv8ShMtvPpchSeS0kinUEV7qzN3
pkWfmQJT6WcvPxtejo5ttIYTxA721pvcYr6l2BFM1CtT8L9c4j/RKjz9ZmMLJVWlloCqsJMTLuGH
dOSrWNU0ACEgnMDwJhABG6od7se6BkYqzVvkUDvyiItcoD+QXNkgm2U/TizRfDExMXpcod6PsUmu
oyK0nrld6qgwEmwLRrOFMr0i3cSi0Y8kj8ZjLoFedClqZ2/AxbA+kKzhT3rcjO8o/qED8AW289Tb
vFuXRux8RhPFTdmPWnauozMjfIdDIrkD3H5LMrIi9R+NXFNSf5sFhYnhrN/sFKUAHRAgKPfG0gkG
TB+rXcOaL3zRrekopOq6P3XEni9/zMJaN1fTNVXlENzm1jtNB4bLTG/BFHwCk3ILW+o1xNzXmJwL
Q32uqEtUn9jg/Mldq8UbyM9up6z8ffkTln56tgDoPQCsBjXlzpnaTdIidFUYXz/r7LlsbsxZ3ukJ
lTsU/b4PghxLrV5BCnNtL15YY+YyOdXXlCOno3YkGR3AWZqiD5wIObixlMbr5QZa6ON5+aaOeynO
jCjf5X2WvoI3hAIbOBVt0t7u9sNoRnvTMuqfnMCwLsyW/RDZsBB2Gs0uhuLBJQa5waklRUawPuTc
PMVVfuVBCy1nz7q9HCDSAQ1LwSAmueVCHZvRWcE28utyoy1sX3ObtK6O2rZRmOUxaSu/zNMCaVJ2
WxfljrL4A3foqY8095VNbKGL/vFLq+D5oEWoYO0Sejda/KkaymrToj7ajdPxF+uGa7W8C83Gz2/w
V3AzqMYxgOeqdyrrIp9jWnqSQlhlCueKCnhpPs4iQB33GrirR8tZoyhOtLLEPWS09v3lfln69fN3
/fX+CQrFiwmmZTsoAd54km45mLc/nOyzN+8qfSy6SUMdW8+lnyZydPXJgIsJrDW8y6+/0Pxzgadu
dIOWIO+xtapnQe4cEGUGGI787MfPbfZX25RZ42h2V9Y7ZlT5WpRaHjRJYvvgvl2z8lnYnuYKz95J
6ikH+Ae5jzSFx9hYWvedzR23wlYctDivKyQNmgJ4ZwEswoSyo7uffZzx/x/HMisNOR35Fgn292rM
nkIpMQ2jK6N2qWNm61bfxQZ2wj7fDWbeuUkfjWvN0aQrnORapf7C0J1LOonZcIT8pbktNF0FUWj1
66Zvkiv54fMg/SYgm2s0h7JuRUsTvs0KGxyUmxB4bWJXiCGuzLylB8zOpBl0vYPMabVrujPWj+i0
/yx4Y38BZhWukVKJ15d7eqGd5lrMkbV6Rzs921kVq9fECM1D3saZ/7Nfn03yvhiYwTKz3I1JY+GC
j+soau3rK72w9O6z5Un2RggD8DDbKRWdUqt/ZJxfWTqW2v/8yL9mN+ytS5V0Mt9pBX3U24QeQAMD
Nq5j7w1YireXm2dhHpiz+HOEb0PNnaTbtdJu3bAJf0Uifa0i+0oDLeyr5mwaNx2vzCixya5Rcf/L
HitnXY1T/Fn3LD2W0KWcrEKXEc7ZSlyJf5bOwXMVZo3qd7ttK/AhUty1tiGKpVU0fJ3Np4lNV0bX
mKDzEtAV7E9Fi+fLLbk0FGYBStsZlokzeb1r2vqmjNNHaZVXpuJCI84FmKitrkkJbNsOjlepl6P8
0QXO9Dg143M28TeUsB/yRF5RXi3EJnPBZD6wqK/tSuLeVASAFayTrlg7MQuy8V6X2TUt7sLAm2sn
NaNRrV52eIwjnyMObgcKyIHNvabwXvqM2bzvRBVrZkskitTBEAAlM4aFB+0gXpge9fCHqam53Qyw
i3BLcvAVvIPPJofNVZ8U92Z8rWh46Stmi0Ay0ihJRINW4iXYo4V9Sxz9Vtetg+rO4mIwTi+P3qXu
mK0DQDxDX8fQ62PBq3WSjyxwIGZd0TiLrtxBLT1ithQUsisbkFrrnWAwjyUQxEuqU2/Mftrlsz0d
vMFUJxSNxSKY8pbAq3QchgdTz90EytShsa9MkaUvmU11sPdssD9xum30u9oCS/Atzx4v98N/13/f
7OtzuV5K+iwj4IHvbPj1HrMxT3vXGjtrNYq+/dMBgeEro1D3RVrR1xB6kxczgXHMwCAna3Nub1rd
7FZCc1iAO6vU48Ie3YiTdA+NAv26/JYLC9Jc9RcWsFjSwxCpMgf1pNSCSIQ80lQdMjBxq946QmVD
fjYy565uzBoHXuJCH7WrFvh7oBdP1rqVk3/5Uxb6cq7+U7at1YbFyDZv5UOWi2ez7kxXjsPn5d9f
2Mbp+bl/b+P2hJrTtgy30vjN+T3q0gBbvTGGn02qufbPrkZbSygcTvLyZGaPmX7H+7efvflsSQgj
mHnDPjzc9uDI+mBnAiuDTEWmO3dEtNfSa0vtM1sV0lwvjMJI0P5d7PVxCFrlRx3j7iy50gFLHTxb
FdpKR45rssjW6ZyTSWDfnaX5viHyGunuv4vL76bsbDmwCpNoI0BHWyga6z3pKT0YsYg8g+NOx83j
UfOjniWfbd6fwSm5CECCSbe1IPXd1PVmEAN0s+aEVT873MzdQuLUKOmoo03b7GXC7Wp4rK9JHZeC
q/mVe93ENDTalmzLDjhRbBkAuYjmCAndFkLzxm1sdhyHAhQcJ6pcFO8w7/Jw/L5ETnfmmuyBkUk0
MWZSnmaoky0UIEYydwAYGXq7um3KEPQ1kN1eysLuUSusp2B3T5oPLZfzknPDemA1bAMuv83CsJ1L
mCLw9o3k3OcWm05ZRm+aTHuGknhdCrn52SNmK8dAR1tEJnoxrEBsAjcdxrBV81TIazW7C8HF3HME
l4ImSrr0cKsc/cTHL0YsF866gQZClPXDCGauY2oqFAQz8Ll3Vjq9dHrPD06SpmtUEp2yqdvXNZ9+
tlEYs5UEhHZU3sDNYIdAJgYjHfh1S+XQEhtVcLlHzlHXNxN9bkNSmCnK1OwY8yo15RYAY6j7OKD6
l399aUjNlhGkA4FjpjTcjvJDWr/D0HAN/bZEofvl31/o7rmoqUL5MqDzVrgVafsgoig/C+JgGB8P
H1pMd1pYd6vLT1pYcufSppRDKEn7lGyRiU79Euw4CC4AxtLHmF/pioUIZE7m5TB9q4aehds0hdBC
b/LHPO2Ow5Ts9U7cF0BQqHK88qylhjt32F9beAyPCxNgp3CbATXWwsV26D/N4ncEhjkzni432ULn
z2U5U2GCvQaS3rbPeq9gQLzDJaD2zpYclx+w1CfnMf3XR9DcoQ5WFHur8y1FFhgwPJCsuiu/vjAz
/luz//r1JE1aMDrw+kVrbM0Wqt6EXZkWS60/m9bUkEUCNxdnm4tIbXI78a3EOllJ9tA4QIoXln6l
C5ZaaBYogLJYWmOB5dAox+xxMIkN8p/MX8IJI/lyJyx9y2yKi0KmTsHreJc6cI97yMtyS9v32PiA
NP7KrrGQsZ0r/SINxY4AzcTgB7fPJgr+67zYMB3y95y3rm0ZqHcd1IY4/EdVkDpSzv8/shI4ncR9
LMk2C3eqPEYg7uE0cmVgLXTKnMLroNS9An1f7PL6a1I6HFQ+uJ5c+fGFSafNJnYF+gIU/jLeVRly
wCnAbZpHYqD6K3LlCQvL1D/sXarLvu0RJhgOThVOxJ80ar63vfiYSuMWXqdwwnCq28uj6/u2+qcO
KIG/OwQF0HAJm39pRN6xTnsaHfPj8s9/P8cZpf/fz22RoKgD1qH7QR5xTjLGz8u/u/TaswmepbgM
E1hB9rx3fFSRwC1QBmEtrsy57zuZ0dm05uNo6PkQqr0FiQLrQg8OGr5R8FWttavLX7DwiHlkyhIW
ohZ3UDDQOzG4K/TT5Fcp99r2+fIDFpp+Hm32lanqDq5i+wlFsSO5y69VkS/98LlP/l63R5FXVFdq
30b6VlfTo93F11JKS61yfuZfv93W4mzn6AB4J2+oeRMbuKCQgyfznxG6oUz//weEcVo7fUbjvZqs
h6yhf1hpb4Ss9k2qP/ys4Wdjs+oHS/QNTfZ4zhik2UQDFndmcPnXl1poNjQH3YlLIot6F4MTGeQN
1jfkEo1H5ljG08T1a7cUCzNs7m+XkGZwRtKqPW1wV0QeVel4mnUlGbbwEfOwsjPAEtNhirqPOhiV
kKxEejV6rJp01cOo0r3cUgtfMI8ouzDHymZhnBpypeAkY8HzJPzZVSObx5KRNkUaTAEVSPKUuw4O
t26IyiSfVfH7z17/3HZ/TQWjtidR2RILhDX5zbimEhDY7Pnyjy91wGwOG8QCGAk12PtqXPFpBQ5E
L4I8WV3+9YUVYq7W7vN6TIWFta2LQxinNS7Vf7Ywz2NGlDwD+Gzoag96oM1vNeujRjh/TSf4fajF
5oYOFPdNI9zKMCxJL1e2clq/BRBxh9LGwmdJm2xQ03Wt1OX7bR5Q3P/v334y+k4xNBKVY+UnqOMI
hGl8TcLArR2gLF+0bAp49Ob0SlC81CuzQJKmKC3r7AlfF1cnQcgu5j9L07N5AFlmUKRBxKH2IMts
4sZExqpf43xyZc1bSCCxebjYTAmpsbQp2DX7MOOC5E09WOWqOahmVQpccnqXB+7CkjGPHBlsr/u4
ztW+T0Ywd7AlT3Wzt8SVxOv3cTYAJ//f5YZZlk3V1+VuyKtol8EfcatiU4M1PcArIgGjmkUF9bSu
LHcWncorMih67uF/cxBsHlEKS6MykkW0t6OQwX6vqsbfdm6Jx1BRrXSLEi6pomm6lZ6E4gTfVxMS
2SZuAzNvyG6yC75Oay11eVTDeHIIUVHWWI7zzoHN3/BSFZMLUPu4M+kUv6ii696zKq/eMlDAI+ht
8/hoUsylkpTEywCIf2oSxeNTb8p6y6Qev17uve8XNToXZbcw+GQqgvyjF+pOktijwy/4yh2y5sqS
/H3/4ew76z+7KVEmNFjbwbTsDUHJILznoZtV4Np6KCNItxG4k69hJhk6tmo/f/JdbO6UkSpuNTDB
dLbaNGlrZpXx42BIKObgu2Y8jSNVVxpwYf3TZt+XaJFuNp3ubFPZFy+ydog/arH90HQ2bDXzUUtj
pFB58aOUM53rgweLEhgSWPY20ot+F0aZAy/MTikYcdYwu73ceP+xAf4d/CBm/3+noWI6HoWu+Hbq
UDIbfvQoIommaCssy436IAQyQNP/gKbh9XALNZx3WJZ7mulrHLW/ElbwZB/D5tJ5MGpcJVVe3T6H
LEAd92gIl5k3CcwB6uKxyl54CG4852BDXemP77cIOle5AGoWVi2sVA8DvNZZP3zaPFHg2Fuxpycw
JwTwfgWezsflllpa/GZxK6qJWWGaerHjEcqramnoAS5vzGCqW+1HPc7m5TwANpUT4L/JLq0qyI6M
GFAcXROg74eGdaXRlj5jts3B5y4a26KB6UEo3o00hEE9QPa9yq5lAL6fJXRe1AM3b1szbWFvk9Le
avHDCLsGBcPcPHqG0duVnWhpLTsPib+iP91OsyFvTb6tbP2QGrnbwjGkTAU2I/vKbrRwOULndHGr
1bTYkBE+BJx+5mW2kl7Wj8mmjVDjPlpWeuCFNsIwQ9NXAD9ZK00ouqpjHTF72KQ+s61rt8PfByf0
n5ogkPj7kBK+zdV406kIhe7Xaly+HxB0XgpUNrHVZLqAH6cz3oVDCQsXkK1wWTj8KIdC5zU0YTfU
XWdhMIRwABVTCJSx4U69dmUFWxoKs0BRUwyGB3Vub88+zlV6dFpy6GSxYvCHuDzzl54wmzLweTLD
qM3s7ZROd6Y1+jq3buKwXYXD1ZuEhQ6eV8pECN+Kwo7tbZ84twUsWbW6e778+gsdPOeKp1LJwWwc
uo0g7B9yJJJD/NX2f/br52Xgr5mYtIUK+9ammO69W2uWm/NjNrRXfn1Bu0HnOPGYwgjCtFO2tYwK
dkZCZiVZ2YkNn1IGU4ExACVXb/1cqGxrDlF8W9pC11fgpKUKflzATWiGE1Z+VZAWdxow8Y0AaoFF
R5H5pJHmqh2b6EpDL/XhuQP+aoozUSZsBaPbdIA0WYNydDSvGWItrKrzQicrrwz4Ept0q5fGShti
z4E1hN2uazjKmtXT5b5cesgswBlYiAsB26BbpgwPJTSvTKEBi8S8JQUA/lKHbczPnjSbtCpG/Qc1
YkiRpVG9TsC94Eq2bP3MkdFnOelqnZdZcqWKb2H+zuscGDFrRmzOtjakkysRhqhyGxXzck4nH4H9
tQ3j/PLfhVLnuPiv/q8VSeyaELrtJfSxAdSxAu7mlqpvEPfCGFRvi+jGQaW4y9OzZzgBp2YFg/vi
wYjDPLjcsgsfO6+DiFAbPUy4R93mg3knHQsMyXEV1nxdF90PHzGb8lC0QuqBxtuCoFK5PSr3cTGo
u6IfHBx0runkvy+r1ymfTacktkboDXVraww8NVyjFtYn7TSwY8YIRl0lsUy4qsPmBsgCYHtoXD9U
BqdwfjZE9DNNJZ2XqvUgONpRQlBCN2jqAfY6MNlTSeF3Tmj8utxjix86m3bCBmOKVT0mw8jXOiA6
KYXBcKrWSXUrs08V3ZVd68NK+bOurwHOlobJLJotcV6SYGVwIHeGezGqV92OV0LBPzlzrpEYzx31
3XyYTfIx72CAi9KGbae0swno2RMbHj0Ni/5cbrmlB8w2ZqNDXoWMqjsY+s6JDp25V/xK0LKwls+r
1viQh3ao192hGB/KSvPrkl7Z0hZe+p96Nd1RcR7hpVl7Xw+7UTtJsrncHgudOi9TA9A0zVPSdIcm
FzD1urHsLABNHBZx19x7l55w/ve/lrgoFAhSCjQLDAKn6auJY29oPmPtmpXqf8qSb8bMvLon1OUU
mqTsDllaebYtbmvafJYaTOJzuDVntceS+MgGmFQDYMqdHpZFCGoyVOigurwHmUDX7XVv9p6uG17W
sLspygNcTcHlpL+yd/2X4//uHc9j5q9G4EBG2YCw9gcjFcNrVzumP6WwA2xypPQAyupW5sBSULjy
clXB0fB9KkGVDROLYZnKxu7UZ9X0GKLyf3JLAU9yiBmzZ6S/1BA4HMbb8C6D9xxrbOfx8sD4dswZ
/yQIkyFP+mmg4c5QENJF+ga3FjA2nK6cW7+dLPj52YYAXFwcWxK+GM4kgsiQd5b8IY97nhMEtRgY
UuRcdjaymk5WuLFmeZZ2ipIrdy1L735usr86k0FSN9S2Zu+qCvrsMf7iTaFfGSnfm+GgYWYjxTYa
3cyA59vpAMx7nBDjBDtA6lNokP0p4e91y+TBlKbyi8jCZUAawiCxZvB3JGG8LkMj3KQM+uTJGjT/
8lj4dgrjnWa7TdwVel2fOyum3EO2cjdW43skxpMqDOvKM5bG22x3yZsz4LqifNfVKBfJKpQeaSp/
abTqSs7221QjPmK2tYAn2uidjO2dLabHuk9RX9pXp1bEqyjqTlEX996IlTs10s/LrbYEz52TUFrD
rOHxjicOVA9XsQN/zQw9FJmvkEvBsM3pHpusPSZ2fwNvkm2WDreINLMrI+n7Bv0nqWK1ciQ1Fdau
UpYJU9DKWWUJBVNOH6712bfBv0HnwBRHYc2JChT06HpxoIN9n0/2LyJJ0Dj2r1yvfnSaxnNmi0VD
9RJgZghbpkbhXn9Qjzw1wUGv9wgnfwQgwUNm+5RN+KiNJS7KHZWFLmGj/AK0l/uVTuPnOCy6owXP
iSspNV37Lyz4Z0vA82arSFJrXM/bPtrX0wAfy9Ypi3FdWRY1PRTXihbS3rx7yds2d1zY9MJgEUeA
4pWOvbpFIUV3jArc2qGLk/tSGOa6RJ5nC4qZ9jy1pvYnRh88Vk6VPZdRDTt4rAZG4Zq6cJ6JmY72
WrVaelfYTuPB6z49lZzlyhVR+TYYXLUBzlZsDaYp7CbDR8LeTaM8VF0RdKXjx8OvPGdeVE07NiVb
vekDSgGBtA3UQD4pDsdPq/SL7vcQ1RjvO+noHsURWuIKqJH0aFd4nOERXEwXkFIUtnQj59Oh1E/b
Vy5BTB/iNc9YMNm6XxrquaqTcR2l7CGqys+0SNwk/+gSBkrbTZhsw+7NmMCd42iiJN2b9p/UzDda
ZvoWheKq1gPRR65pfMK8KLDO2Htl126c8PVoy60zIPJH4nRCQpCuEmXfGP2bRsm+M3Rv4mIrIyfg
Qj41dFxzMLksnHZBwtjxBH54pHcBtH2ENceDzWFoqrkcaI3hNcmqI+FiFef2SgmoPIu+egBTfZWm
I4L1Ml91KSqpQxiIvsFoc2eOcMBos+lzKukdn3oEKz1sj80dj7NbpzbuFWuTVTypoJiGVds9O3rp
kxb+oTHwm3UH0wwtWbPiXUOmLCtqV0cNFyen0rirm8IFKtFVFdwO4UdaDseUvUfIrGnIgtJqMxh7
A6elVOyKjAQTPckRcNzhtoXvq7TeNKd209E618QDWw/s6AnKfWGvh9oBOwq3AJnmprhpy85NlOLy
W/h9+lAO3A+FA53MdKh5vZGdESR55DOwr0srXFWg43d264k+XseIagZUAsi2WKc8JoEcd5L+iakm
3PC5rt6r5FDBhlUJCHr2RXljpCee6cfxo4Xj58vQw8RAc2OYtrtsZxz1TUWfRxD98MouSsmJ18Eq
VP/S++SPLtt9OD2W8HANiYfqTt+EM3G2A0VXS9ciDkgdaPQF929w0gufZXwyk6AKN/WNKNZ6dRic
XUe86tEqNvl9nOxl5cPIAD+Pz9MNl29ZfRoSnwuvIg8KeusalXuuVN70QEQwFHdwwAV1CNIGr6xP
heHV/V0pXVzBCqYFLQI5uLBvJ6Bwm2f+wh2ywUSJi9RPuL1ia5i8PENAGDFx4pb09dcWfwrzRtzG
5cZ2ngGYwKUhw8kP1TOml7GX8Q+JhletGX4pEyMjS2JEC8OWxjDmhlP6Ks13BbmLU+mNZ+hSASiB
woyEzbPl6sWz1j+I6Rje6FbtToUeqDQJQKZbg3pbvDVwlgJvV/8EQHXQzA3NOdxcS68ueYBJ1Eyw
tEVyD1Ux9zx2cUgEvdEfnQDLCWvRTK5mnwrtth22dfSgFYeJrRxeeZnxGNKTIW/i/oHnm7a8gXdb
kFceyd0mO6naLxsEdOssfx2yQwknXRnfTVOQDwYqx92E3GA8icFzHBf83zFea2Q1bZgDd2q3Bt4Y
p+UxUPct2Mblwen9bFfoq0RbJXW7JsNH1611fORXUvn0wWSIsDbau5g2Ug+K96H0o8SDiRt7l39C
LInSB/0IbuT4FId/4d3SYTUqNye3qt1p1mtETq0W2Nbd0Lq58rpnYcNn9CDbg4J3R7SCCNhutsR6
scRKj2FKy+5hYxyy49RBYDMdZbspJ9y/SoAob6Mp6KqdlvsmrBxQGI4CVNeEI0heQxDlocKueKS4
/wFZO4HErsjA4cEdc3waMi+hkWurwxnT01nBRMBaNvyUBDzv0VcBbb2YIFk6vlTJr9q6C3vpQ063
QxrFIwBAm1Z6U2nG1tboRqBWX4PNdAHH8THfj/lvIh/LCgXRzFXhfQawxWT81vKjaL+0ATpUESPq
oJ6T4yTfiRtCk13GX6o+W6cQKw1Qi4vffam5vS39zngb6KbAHWJuvNBQBX1KXU3CsTsaoVpTvt3f
mtMIXPKTKg1Pn96yuPbt6ljA6yXTn7j9rBhzu6IGAvu+V7kfsmdZPMf1VsF/27S8pB48szxJuPHV
XbhH1Ik3A9Z1vGESNYooUAWIHvJcNP85t5GMrkM+sgjUoS8u9lCLeVqjvIpvUPzngpXkRVLzzfix
BTJZEXtTIsMV4sUZOYQmxp4GnwKQqUUPB2nlW+097w65lgZpi/unPvZDzQNE2hOm8srhptAyf8Qs
dMi7JaHECcUqLNZUYZjmqxoeyWcXYzO5z0Zo+rNN7Nh+5URBU8G3QxRBEQedNbpt17hs0I66Opfg
0HsUHXi2uh0EmIgx0zyBa1drzDw4SBXAXcZmtJssdPM0SldD/X/jPDBw2kej9Bh/AAjak7W2zxpj
raLuTlmWVw+o4u1xn9X1xxLbnpFrvmM2njJxDM1r6srE2MC/we3G7sESTX+2WL7PwhE59D98LGFa
1fkFSPZpi7k8ehQAQmgnPBC01laL62BwjgX+u9ReJ63ejhjCGSu9UvsFiD8G/Z/YfhVZtNZM3CF0
97S7M52PBJfq4G7ANKAPWvKketsVXRQoaJVLqC1CzoOG32nYmiLtEGr5gZbFnuYoRLfAjwZs+Q+I
TIBEtG7bPGfF1sSttbS752kgdyELM2+obrLi4MgEtWRvDfIHMr9NECchekCdmTfAe1oPPan7of3M
HQ6l68i8VA/OVvbMtF1o2zR3GowtSxBc2fBqfYsSBtmzlPeJGh+0pGrPdtXCVdzAJSixDxkPg6lp
1yE8vnD2u+MGelmyY16gvCrNqzsne9NE7Auduq38YxJjTyNsRkXlRekxDp8h7/LL8ETiWzNMXSO9
pXh+JZsbMEhhw217oDOuOtS1p1V3MsLsTVriDm3t992LA6bTJDG/6j5QBvgZEDuNnfpKm+q1VdIH
LRq4cpjTGM4q6hEuaEPAtd9lET2lWroZuB3kZxvCTv1R+WssTGgrB3IKB8vDBd++MvXAQP2OIsVJ
VcUR/PgP2o3btKANIhsedPlwJGHnk6S5N5tmBcUEUNkU7mDdGqqYddKUN2nWb4jKVhaF+EfPU/es
gu8bCGN4sdFMrGNtvOlqrL+C5reNBc8eMCk/wSmnQWZPb7AIBwu/sP5EJmiGExACsFNC3+nZVKwq
i39quRLrQSMm7N0Jc7Gfaq49je1pYjoO4YiH0wc+1B+hg/UCULUYowfhljkEmpo+Eg0hQBZ6fKpc
wG5cQuAxiTDTS+CY4jnRKFDmlawjo8EtMVv3kXyoLAJdJYKEs799M94lE0Eo253YBCReZyMsS/Vw
QN6qu4X458tyJGZ7WEV+XMQ+rnx0hOah48Hpeps1oTdhaS1xwRYkYYG9iuQkSGvsYqkE9L6VVr8i
g/rDsNmkJny8caDbxEyUXpo3R0orbVtq5PfQR3CMT0fgsmIz9LQorfYCn+Frpcmgmm2o38AUWtML
nGzbc7kjbQM4YmLWZdpKSefOYdVT2k8HXlqvAsHmJHni90W/adPkUxPTOs/NB8suH23V7c0Rl745
DsOjAkvnjIF2WYL9u8iKzCtpd+9UOod5QtitqcXpEdPluQS6N6jqfNiVOv0tIjDxpRDNk5RR6yPb
1vrkfO8fWVn4mnfUcOHPqQFd33E3HbpPqkenYYC+akx7REESWXVz0OBs2YnGdzJ8pZ3kOBIkbYoF
GAbCub5NGCKckQ8C10Pmoc6jGyRvNpRa2L7yei/Gjq1GtLUf8eHdGTUPx6iv0J6CBItwXU++crL9
UDSnPG19nlhrE5bUVOCmh+YoP6pxsPbaulnFfe3lRVduxYDFgtd3I9Y8iH5XrZkBmz9shjYjmygf
iM9BIYLfveNNemY81Ja8BxrlWFriN+pdV3VVBVOJ3cCSZ0NqVWHPmpId5QJLA7JRgdOfI6Ow2qZ1
XHvNVFV+LDEOpzqp3CG0QIVBHkNPWxxKbQckZrUeUbBh8vFTtGKdCXXbTPKZMtuF94Ybo7jDS7Xi
nspwZbThHzA0NnFqI6JuxnbjkE4cTL0SoIePZraRZoq8LHxgtmzK+YuJ+byRpLEPcpDVujYgrVAy
j/bJUOHQqCxcPgIQyuWdY9OmDdopFnuS2WxX2Q5exizFm6BO9Jj2Gn2qbYLIBbYJke5Cr2CtVMZY
4coozTyTCWAWSGEdcaOpGrescyzihSAfw+BUn4SMqKlBNvZkKg3mW33SIgrIOl8Qs38fFXSloRkb
HqpiYImA8txjXBvaps6a4e1/nJ1Zc5y6FoV/EVUaAIlX6KYnz3ZsJy+UfZKAGMUgEPz6u/o+nctN
u6vymnOq2w1CbO291reyzivv8aJfHmRQzbsOgQN3zKTNXRtI8VxC0fdkC5tUHyAz6BwnNosJaqN9
9vZ1H+rP7Uq+nmVapLFy39XklLFluBkCld9yiFWv9O3+3Fbja2Sb57iDm0uJtQ5c1yjek/xzQtHh
GmyUkInnE92A5Xflyy70tNaTygVDkABvK6SBDjzU7E6jUzNeRfT+N5jgDy2ZNaatWgYI3DUk6O4u
2am9fW6Ow/2E82S+QSs2QuBUxOL5xo+xUI/tPdnXO7P3t/726xt16detOlCeKj2MJtz2FGQfI/8Y
WhXKa0leF1p168noaMsakG3TnuqgxVkRSk6aQ/1uk6d2JIgAwfvu6x9xYbWtp58eI24DUgE5eTnZ
2tR/8Jrg8PVHX7g+azWqN5ZoAiJG4+Qs7Wlun1Lanob2ysT/wgVaK1HT8xRpcCCITgN5r9PyUKBZ
MdrqHoXuQ9mL569/w3/tDH9YY/8nbarsMAOkUZ4qgNH3hSj5Z92MLrJsBY+FnQBUZZ7YQhi8gMoy
In5or4GYm8LS6cRLSXTwkaqGtWEJwD/kIjYPeMTwyqqjERSKa+mzFy6HWLX866JN1Jx6cLF5OG2m
nzBzR6IeNggBD13nmvLgwh1dg1CJkZWjJZIDhLPcowDJw0UPD9rXV+bkFxbjGoec2Qruhkb2pwIq
XAQvnvsCtLgyOr2w8wWrUfKZoyPT2fandJoRP9LiKFl0N4zoZwo4vEarEhG9CaYL3t/tfmvBFwpj
o5VZ8GvKDn0Cjt/yY5hI9PXKvHAv1pqvGZCI0vc6c0xEsG2TtEUeCSQgCMe+sjP8eYrE5Xmp/Wts
lssa8owB6n/V9OwEN3eJTlGd+9+EXze/hbDF7u9+yWoftY5IHaEyfaqtB4AodZ6Vw49NW8Z/9/nn
K/ivH1J0GQqPEltFZ+2umYcoIW+FuGayurBm17KtgfkE+NumQXSHhzaTGL/3priiN7p0j1dPtegW
gUxXvGEg33gWSXrT6izGtOHKUPfSHV7N8LoZRuEZTIBjX8wmkks7or0dPPS0eR7Z1cjLS9+yGuQp
2Vd4qKfmhHnNCayaQz/Ln8yzH7Tynv7qDq/ByUnSI0suEMtJy5+ONOHcazzL15CUF+6CWG0cBe81
AZa3PlmU6xWq/XCo7bdGJFduw1nR/IdXzFqI4rR65rLhiM1M7rQbxCPi6YR4CYJ5M+BQXpsr33Ph
HbGWpbTVWFc+XjynpfyRpPxQF7dzi1JpfrRdeeWd/2flBMNZ7n8fttn64yhpIY+Jr19GYG9CPH/e
LW1T/itwSPG2kKC7BwYrQO5d0G5NjhBDBIgH0VQyeyTLQOLWbcwDEYWgGIOhk4v0Pv8R0HOcpdB5
eHM4+ctJpb/aeoSEu6zuJwQxdP1LsNitAyldpsXNgNDAr9fmheW/lrvMOVdJS7D7OI7d1tS5KVzz
nHvOD+a0H3/3Feet6d8bXO7ChtQHy6k1XSRVBxlNz+5bIfbI4rvGifuzBQ13drUZJbYAk8nCTaom
85YKH8Md0X/MjfosIDNo8+GFFvU9HdJdRoh7ZQe89GystijplS5NWl8cm9z7yBGBVGNCVmmdbwZe
3WDy+Vlp/0pJeWEn91cbVUtkCqkq/OKABX0j4jzpHf5yur/G2hYU6MZE5Qafje6OO6fvQ+adgJm+
hmW+cKHWZFtYxgliozp2bMltWz1kPoVafjvA6oNww82o7ZWy48JF8s7f/6+1li86GZB+dm4mebdu
7R7nxPn59TK+sD+tzT5FrtGH1sj2WvKWHcbZqQ+kSZM3H/yquBf1AqWbZs9ff9mFatBbPfmSlUue
pA1Ui40kz9C71s45g9IfI+XR6dAROT9j0N0v6JxPcJqhYd9duYR/VsCBur8qSAbhJZmHnuMRPfnH
RYn8vTK52KqsqCOHVnrDRDsDNEO12gsAto/1OJexyc/QLih/t9yb7W5ALSBDw0t+cpETAItxirZ8
trQDxOmBPCF4ovkAYdCFdNL7KzoB42typ0sMJLkForE1AxG4/NkPM2JZ7/v5yhK4sLrc87//a3Xx
JIPiM8Mg0quS8chGGA6cgP2V4Rh//WoHY7AMVNQG/rFkbtxj3Jiwt8J94ji4B+hKZDS9cocvVAzu
atcq+7ynvEARS9sJU/bGg0chmP2DgRRw//X6vfBa8VZXqlmSrnZr7MaTequgFGHSQ8K6QQf12o5y
6RtWV4smQ41zr7+cPNaiuygVwujdZ7wFUDHIv3wBr0nHnk1KR7Q9OSo3oZu2zNHf85IhXjyDERsl
9MrefunHrPb2VPOqGdKJHAuabhCTeghyBZ824Osev6InvqAf496qTqxxmh/60dBjXY1PQ1O/MKg9
Z586e2NF/sTViAZto4e4HEcTB4qzB74IuWlG1V15XV5aeOfd7l/Pj1MM6O6DSoI8oeSngMrL062D
tjGJv151F7boNeZ4Qve0cdJUHCmoG3X34uPTOXKMFeYQ+XjNZnHpV6xqyBJNb1TxGTkxjbhZb8+y
OrxK3rj04ecV8q9LtCyi0AYC2aMqqmYTqGrYerortsKR1/aZS1+xWmxNOiNTPPPssdTfkwUiZwca
ovRaaNF/Iw7/cF5wV+ssYVMJGRadT45KK/88IKrfFJPLR8W9gGz6WrafzRTYOWyNdaF24TkIpAsG
WiD1w2N73xSC/SoYdbdQltE3afoxD9VCkiuchQu/f03j7TruWa0r95hiNImxV/mGMcrO2mtouUuf
v6pBagWO8NTW87Fw+RsbAF4kqr7lgr5+vcovbBZreC5escYhZMxPtb6vc7ab8WJAab2VSbr9+hsu
VGtrfi7mwT305b461aw9kXaO0QRJQjtCFrG0QAy6OfKH+XLl2/5ssWN8jdNdBpMkGsCZ4zTlh2kS
27r1dp73gZcUcrhval7dlxL7+iiiYoG0CXN3y14zCzYBQpSnNmz5D4ewK5vUpcu7enVBsSEZpMP2
mNOxB3RZDfuW+nybnofphXSzv1yGqxfYwkjuZDNdgLZUuw7PHzOI7XauUcou7IX/tdv/ayMpFZSP
EPzzozc+O/4v35ORnn8UCw0bdc2IcGmlr3YSQCRaXU6YOU75YOuoKdIaJH7mTpFjG3llefzxS4Ci
W90PMUq1BCgoDnR+RiMxXMpD5vxNZwafvboHE/j0i0fn5CDsc0AgzWl/Kvr59UP0xxuAz15VWSm6
q4UzpA4g0b/T0YRu+dl5eVQFyGsU7C8vzuoOoMZqhOjOfNT+vaxoWBX9DQLSn7/+CedL/H9bOX7C
aisPypZMgQtS4pKwHcm9OKXXbBV/vqtybdIfCGka78zfHPv6VqopjSRlj2OJN/XXf/sf9zDMjle7
cEHVgmx2AdN3d9PrNOR1C6tlFwbERm7lbDrMqr/+pj/faLnWk5cNHT0O38QhQ8a6k0NPOeE2Lxaj
ZLBbchV9/TV/vhlyrShHjLziGsf0gyb13VxlJ5nXV9pif9zycK3ON+lfe4WaBhg2GZMHhO2xKGf5
S94jMcvh6QFy7ytfcumOr57jPOFSw8GQHBJlw6JQENTIEDHcf3l5Vo+yct2SZP6ZbM7ZUzV0R4/8
VVg0Ls/qSRaF9RvkxQGPnfo/Ws8g5xCdyahrUP/93b1dPcZuO4m8RSrDsUePJyYmh2CTlN2VN82l
27t6jKmpOIjMkP+5xtl5eAaM+9CU0LSRv8N+yfUsaSirIllccrb1Q3PXfQTFsCnYHRbS19fnwsO8
niblSnlerUEGHrr8LuPdP0U53NOK30Jjgdii6a3g19ofFy7Weq7kpXjyZtQAB239I3Pm3VSlT6MN
Hr3+2jHlwpOwRgq4ZDmjjgHWrRaIoM5wJmhlJe7L1xfrwkYhV0+zDkCmc+exOsqJjdvBT9S29ZCV
8fWnX7o+q8cYNUVTuoOBypmkSGBpEBEWp77/c5aW3uQe+ztytlxX6Y6uJ1N2CR4Jp4UUtpiX7s13
lQdXIg6OdKyhgP27X7TaOapqLgM+AvjltYcWw6zuLR8hZfSuTY3/2Mujco1RWvJOovrq0uP7+/3B
2d7fqid35+5OU5hEKKYjPDFRE56S6KcXIiMhhEZ8l0V+xDcqtOEY9pt+gxHAcXltDhih3qD3pkMd
PTsbCEvDn19fhD/3z/FXrrYgLTG3GHUCbm5WBMd8BpYFxJw2jcGTH48JId5WZ3NOQ+p48CD4U9t1
IaDg/pXXw6V1tdqkmmXM0EnFVSrzG1l/+vTBsiEUc3/l/XDhLb1WFsmpbyeDrLljZdr9pJF1wUzx
gPo79kxyWwzQz399JS990arwCKbC9Sbm5MfUCNKHCfCBB5rUCFniSjJIyZjagSAs3r7+ugtP+3pG
1M4JAQAaOKXGTA9NYI5jVtsrz/qFz14rmJy016boxvQ4eekTgdDTFtPj13/2hR19Tf1KfBRNeS7U
ESiHIa6JX0ZpZUJRpSYeKBwfXNooB1A5/vr7Luy5a8WSprCqqQ7L2wRim6vvNEPoO5xmX3/6hbgQ
oDz+t4IyQzAxkIUUYHxy62dtVBrxi6Y9rAq1C/RULmLRe+TMp4FkD8rTUlYf1uU/6w5Oiirp3r/+
Qy7dsdVehvN6obPRVccW+ZS9So4jd678xkvrmv3vT7RUzSqDigyLYQzToQr1xODugYBn8aCoDvZf
/4JLN2q1Dy0B6KQlKxXSKcnR2OmRqP6XPy5XPv4CVEuux+UY4BBGO4mF18HvUf7IS3Yj4RrIYSdJ
ePGjGl6YA8/S2eE/G5iLzMm/mmZ14cetZ+m+6tE4RMD5cWpmTEG/s9I7FOm1bvWFm7+eoAvEqvaF
R9Wxq+dftIWXCCm3X9+VC7vz/83NSSnlMOfFERkQMoblM4vQGmf3WZ/xQ7Ak/Moio/zPfWqKV+P/
rjNBYaXpvQXTCccLvge9nZ/INKmnkk3+AvBfUf0jqJ924LG4oO3JspMHFiB1LoIKWpvYQTSn2rvd
0H4D+bJb0KfPlw3HpP6xTLkHzRbPvZs+ZaBBmkLfSCspEn1QWsBSlYr+WXW9D5qiENU/FSAoW1ti
zhAuqc/2thmTXZaz5bOC1vm+qiXeIz1VgH0FOoNdJViaDW8TGGOCCVx1+Pj468B1vq1qln6beAqN
rzu2MYOeMW57HxbXOht2/dCMkZCM7HxI8MPA5l28dEz+FGD7bfFqrjez50xjyEWibvq+XE6BmCdI
jqcUTpO545E2Ezsw1xtfFl1Vu6KGsWcxNSbuifSOSvL6ny7T1U3aLeTHmDb+0fCpe2xzU34krp+e
AissLK9BRXdCIp9VKg3AYDAiXDjPzbbW1UQj0TbtlmcJpG806BNYJ+skj3jip7A9mtTcdrLVD74v
sEDaYQp+uSNldzJzfjet06LIxVfA+o/SZTDuHciCXrTocQzndsEwTfrCfwOYiP9jJLVjlLDSPsiF
jb+gcZRHUwbzoeMtj01mwaIc0qzbQc+dHVzXy+4KnU7gYQJVExWeB5g0hHTVYyJkETGn95+UbYbH
gtf6h+s1dZzQVLzbyQzlRpC82Ii2rvY5sHmfgczEAIeYi5IcVkYYiWmBeMZi8MiW+JpFeAiqNnQm
XT0yvx4jPXj1xp+KGvL+Luvxj7PGS56M8BnMyWK+OUgM+NagZN10fC4PWKa9CRV86DA0Iul823ft
/DjUefUA90j2UxU+wXA5gBqPJQ26aUMGAK07qAyiYSzqdzWDgZlCpllETk39e1omFm6Vpj9Kpyjv
MAYZ/DAzNVaMyBRuegWdU8gx9dFhNcHfE5VDYz76fmx2SMeFJZf64BmE5dzn9w0Yuy8zbN6Y2E1t
AW8crimi9yb4TuUk+ihgpYuMjm66TYKzqWrGKC6DQyqp+DaBKWzeWpzN0NCR7gDzSiH2iOEwLwuQ
iZ/awlrppUP3q5vIVId1h8sWBo2XYpbccPhceKkRk5KO+G9kBOgggWMpNc10yoB2eqmgcr+BxL57
yP3A78/Ik07FaIfoj0GL87u0GMxvCA+JCil2/xj5Pu7RdZi3RbpM8swABocNLq1/qHQa93lNv+d9
Xd8PsMfvC6f0Hme4ch46gGbugTwge95ZvkXkNj/ovmziDM/VpoZwYeMW3NuPDUYH7lnPoqqMHApH
jQhmh8GnpOO8Gf3av7OjtxsniITiBHiWO0XG7qcs6mljqZc8axeysx6Rs1uMSBYk5XryO+qIJvZ6
YHkr1s4wykr45ky2CYZxI5FjHxi3OdJmcEYI44Nhl/AR3nEfYrwo6+0YbPg4BbckMHo7EvrcQn8c
lgmyMKQSUyyratoAEewK+PUg9YWdWDtbkk9mK1V/Z5Uyv2DG8PYp07/b4Nz5nvtq2idwcGydM5yt
te60nwSik0Kcw+RjZiS7q6jj/m4hw9kh0gsW3I61Jpp7MdxMJtW/AsTbvsqZm5Ob5dVJCb3shNfm
W1ROLfwwc3Esm1bf1GSit7XmKAfnkkQamWFpCMIiu6+TQscOjp97z/flE3dn8uJ6nOzdvILDctCw
hDlJg7ZVYpwYdlAIMtLMFTHEXPDuE0yIM7idQsnP7VLO3JMCPXlrkGXL4DoToKvbqUNLZ8b2/52q
knwLrC1uM8Xg15Jj8kaxVG+zzLDjlMJuredZHpcWNb5JWmcjzZzGQ0r0tqqy4k47dRu1MLFucYfV
u5Y5Oc4+B7PRN+3N4qWwQBeg60aD7NRmNkCfwB1T3qQAO98aTrD3kITyx5EF894vMqQo+xm8lVos
Bwe+6Y2hoH7MKW8+8J0IqNB9UNzW2FF/BJlTPHpuKrBsZoy1OtrmL27Z++A2gA4Umbx1jrJuzXOT
0/aQiS6Nq4QUseenMJK7ffCajm711GLbeDznDCDZqw9i4Vvndmbwy6h+cuDDzTAOL4UY3sZsgQfI
KpNH1BX9P7NgzpF6uXwbqxRpnSZP36aphD7EgyfIpja/hXEuOdFCNPsJo6y9Jcv4LSin6i4dMh8e
8qb9lXCt7pjbqO9opBZHZ5wYXqMp3c0ocg7llPEwmei4datZ7cGnALShday5zaa82kmHeD84ZF9D
7OjZtqGnSXI7IEP4BwowvZNT7oBqkybiV45RyV7xJYiqkuZ3tqi7LNTabx6pHQI4eyEkp7pJXwnI
js6+Kwf5ZK22J+T0ej+MOy6vUwXjFlUWtqrMh28eubTLRpFsmjaqFTgKsjJ/F8NCzzjjKWbckm1Q
V/22QGY5dEOOdzAOz3ZJ5sDf6FiXxAGy1TaTZD/zEc4puJQwSJBBe/SX3vkn6fCqm8S8TEhAVUWU
+6aCx17pjV/DNJ45DcKgMo0tXzfw1S6wbi1Ow+MagSbHokl1nOo6e3ORuXesYEg8ZPWUb+bebWNP
sG6HoBgaSVa1cd6A8aBRytwvENfFcoKGDyKx5hZp69bEWe8VD8pD5JjEHn2cB7gpTda1W7z8FoA7
+IjyoIXUfIGzZoTsNUvozYwX1XZSPaAKboMeeWJof0K6Mt6xqCTme9o72B25P0XnkuTJphh9JyaA
2dF2QYciwm8eXKC5NpgMDtsiK/LfjZNAXkuz7sSAOgxt52vkrDo8Qr4QTUIpK3UHZ1rA8PhNPfun
Uv2yk7m2O7/X/n7OWv/eJb3BpZP9vhs6cUhnt8QGk477xkeswaYTI/1p0qK/r0iJp5NNLtgD/QwZ
GHT07603nPcFryi3PfooBCwDpOxmxBcxSo4cNu2sKrfWdo0b43DWb2ammi0jM6zzCd49leVeEzZe
Zk96VsD9gukNm/bgTfp9dAuELybYvrKw8Br+0M+oMz3g2U20wB/FQ9U2y08YctK7KgOQUwy6lCHy
KfFu7WVut2Wp1B1URIXGmJhWOxRZXXVO0IW4aHDmKThpUCccg/NqmTAA01vgHvpCAhpSp03EcFyu
Nkhj4zZOFLoBsdaoq8KlMVkKNlTFoqQQxY7bUd0BDh4g/4okP9FZazaigDusYtw8okNM9vLccmkW
oodQ85ndNziw3HI3LbaLyEfMyweK+0cXWEMdvyB3CsvGjQj2/fc6n+QzJV1wrFnZvaQ5qI+4Cnm2
K2ahNqgoW3hrCnEyGFvVG5TK4pUwZ2m2uh7V+3nGQTa+B79JUOjhMEPAfi/LRf9yDanRYqSa/hrM
6N/Nydicfz9AvpTnKNK73KVt6Pa9hzdpFiAeUyzNzpuRYdWODt9yt0ZKAMnqkwjmbIPsI3gxK7hS
UQ3jpBykdIBVWjX3vm9tE+V0QmXUgxhe4eMW/ktXQ3FTIl884Km7aVJKgTXoUzwPEtgj2Rv3W5pN
rDgROiIDcSmNuyGcVfdWcmfXdDhMZIjLAPljFvkWbFP329BR9B7MMYONZw8yaPDuVKkuQsBvlsfU
avFetr6NCBV818EIFemmVk+iHZoTCTL73cOpqUE/Bkb81lUWrNcF7kZl5+UnaiNonQnOAz9cCLa/
WyfP/ZDjPXzvlAhKJQOdn6p+qndwaLOnyVXkmFVeDpqFn8z4izJUz66C7b+XhXPrATh3x0eJ29TZ
s8l/J3jf3DnUAQQjKPqdY1zMffHMcbjaRbrBmGd4anunuRXluLxhMbjbFM8JHJcY1iNOaT7ioOVv
UFXXEVLP+xixgnbb48x2Y2yfbFw7i9dpNPNDKQvygNnReCiDKd10RqGXURcNqCETO8L3kcJBWZWb
igRp1OFAEQUN06A8l3NcLQR4DBH47j7FVv+tm8oUMJuleipSN9gw684n+K7NFttvFkMQAiACxiSv
SlfshMWenArfBO9dV4CF7vnBBvVFewzcvHsEn2raNaOfHPOgcTfQZpuohMH3APFh+l1kTv8MWjOD
/Ijzao+opCXqNbW7wOvop8h0SqDoY4MADKTpoHOvpxNnbLxHPeQHITBekBq4M7gTZMJhtPR5C7tX
58iQwO2Sb2xW+EUEIdIIhk1XQWVS0htYq0iLllxF7+V0rhjx/Lx6FhAip51AYK15+mmGM2rDmLl5
1VKlgGrlACrwzAoDbMKc3VjSNffK5vUeplHwAzqKfs82GZU8M/3PJ1w6ttkOiNpsB8SZnTfEpkNU
twrKO8rNZw4j1KtvmEbNJmH4CmuqOgAmz+babYeD2U/YOeyTW9VlvutFtbQobRr+ivW3vFrhNfBC
B52FgR4bcYszt0mi1oFQsRudLJR11h1s4BnsvpMGvgX/IzMDUATIQULmhxbzoa3TCRtAFTg3Pch1
m1kCHBIgWPmt0jUDuKHtUJi45By7Dg9UhNdT8zGWFOIObOmABCX6xITvbXO8Znq4js3yULoLfSgJ
vHegJInYMMh9xazGe5urc7wWr5st3qrLR9KY/FYMubtH7oN7TwCb/Oixe2L8YsxdicQaHZlkauIg
6zIfiKwF9QVscTjDVpRDR8XSnKLsI8ihLIxwPrkqbBNPjsoO6FvgvQx0FeayosY9ikxglx9+KaHV
GmkHqmTQL0U0ouNCoHgbuzZkfnNncayIpkWWhzFtPXCvdHGceEZ2Y5NXe1248wemRDLEga1i4czh
R3ZFrmM5lsDx1P38D7cctC3baHFKO1puPfgCN3aRbdwZGuw4NoE4E/38nliUQdgnyx6Ir5bdlAMW
lqJoUyOV2Ph7ki6QdAGH19+jbG0i6MzZRqChEJlMFA81UAIZDiWZwyLeJ/wDAU4wIvrYkodz7mju
ivZQOpifhTkpspsyKcc9LVS5LwkzT3wGLhUZqMkLfGwF+guuX28J+APSZs1OVH0e80nQjQgY37EA
mD6oj6v+kGXdiNdTAX0qy1soE9tRxYBTdA+sbsATUqV6zb3KPWmQ/PZNmprXADJJ4KGxSzczWlDD
OIBeMU3zURNbQlnguWqDA6K6STVDxoTN2k2VD2C98UH/DgRTaThmiYoLk3CMbJCJEtk0KdAjGFOL
4nbmt26vyKPVI79TBrtilJVz+92DP/URlnEAV8ohq6JOjeWtLs24qRQLtggeAOIML8ejGur00CmE
DCg5umAoQLNsgqD5NOYc1FyBh/bSJlCvqmZyv4lc1GgKeNhD+yaNsir3QGsxyy8XJDwnIrrqbirp
pHuUVywOjFPs8XTbjbb9eFIFN29ZofznGsgN1Eg5FxsMtMHuGERzUoPN7vJe+BFmt+LZgzb9gP6U
fPNnr73zizQ9UgOkk09F88NJJ/q2eMLf22rE148tgDcdAN0hum9LbOpzBZyRDAQjb4QrNpnTV5hw
zFE7efUtA/DhpZtc/bkIZg9itMUejADMV6EaOxmkuz15JbrhJdBDh7qdgY3LgUkbTUNvoLN377oa
vhQ+mOyewpF7YiAsbLugLe/kZFE3IMeq/IFHOrlDvmG3qXwCJgyYCziQB6I4VdDj4vkp+zhJM70t
AmP3AseeeNSoGoEn+OWfLewOOod3aW35zi2EuymZar8DDFLGTtf0gNmdcTud08bFlCsc26U55vlc
3nNI+YGEUebTCTLzWHYCKn1fzvuMJCjGltlF9wQKzgGup4Y8gfUr73mJXnZHZ9GHqMyzGJFJ4hVy
rWo/i9l/ak3tRdVUuUBBkaEGxcKCHgJckEmeGxyufqusrp4cNPwfcOjOIozO9KuwRO3RpGTRVOF0
V6ADFyfj0O+qNkeACwlc7+iqrjiToHRycstmPMw4qRaRGpf21k9pvhOtr/bMK3DhLJJhauQ5baoU
zzp4Hjj7lXVSo9c7wGyfe+TbMiLkCDsj2lyRqLh84GerEGk0PVWE8iMhfAK7z3MOGW5LzKkO9hqE
uaNXejiw0hn3ePG7+uArO97OifBR89h0DLGNkw0cNXgH6VZuaYZqp2tldRgnkoeTz8n3Ztag9qkW
QKYyrX6CdUY0GBqF+022PtheaOVshn6oH+p5SR/QhgJXDrbt9Mj6wYFSxE/Cc8uVhtwaA1AXm5YN
8XKKvLhcvCWm0bfU5s4OGp8BDBubuiFNwdRjLMjmm87H7DBEHwSweCnJjpxJOHqc8PJtHTlH2ioN
2hBOb2yU/Q/u5/XbZFEWW8AzfgDWb17UFKToxTn61hh63t7TBFAZn97qfDTPeLtlOOuL8jChGXMj
cETuwqJp6wFtRQsgjq3ZfvAaDd1nauOOofGNUOMk9iTFGdAW3ScZSxQ/YJ4DJ4ccLGcqgiewxLJn
HzEkMpSsMM/13Flyxzvd7oYAEgST+FCzuz4Ff9IV9Yt18Fw3Q1vdSFqnRzh5yYNnbPbiDCy/144b
HDzhqNh6fNxWsNggWaeocUvq+nEp9LRre5khEl7TnQ4m+tShjftaF4ZEsmLmrXIW3HKHu6DOiLH4
xRyU0jj5yj26Nf1NX6O+Eibj33Kwxh7Rp0bEMUMLZ0mK5BZnObVjclxixFKZXVck7BNEk2VnTIe2
6yz1wfZdssGJK3/Kxza9SaGsvuOtc0YFWec1n5h9UMqpY4v7ne04osPKOHCBjpRGNyhZNQ56tx7B
is2R5uVvUeCKT9kkBqSSwfjfKwJSxINb4QJHNauTVzrV7Uk0bvGOHgwwm2hBam+HuMzWjzneM+8e
ICAaD/IYuBHslOM7AJH+i+Ie4C2DLfNP9By9D9y+9JskNbAqMivFPUMO4x7rwv2WU9fFOEBn/JW4
djzptpsAduLkNUEMVFhoHxgjVHrQZchm3+djdgJ0ZbmFB8mJuS7YYU5Y9dvAenmqC7dUGyQY9Id+
4RhI4jnm+wCQyZdGesBuWKgKsJSct/E/nF3Jkps6FP0iqgQCIbaeDT0P6e5sqPRLwjwjJPj6d5xV
RzGmylsvkBHS1dW9ZxCkeO26xoX8D6RRHzn4pgc2quxnRIaTvPfEJ+SsnYXbDVrp+Taq2+TBq6X4
sKF9d8gSCSeqyIPjBYDqC53pudaa1joeJmBzSrdMfcKdezpCRasPPSgpIRtaKaqmzeUO3lzjUydI
osYCJ+HSQBlJUuErpJOAClj5fVuVCq0oE8QP6BtsQ+YZK7Nq402aVgaSwrg+jDgHIQ5YLPV4/zCf
/wWWIsb83eMbBxBaHQij++lA+LMBJzNUyyBZOIwp1CqGpHeKVWiw4S1NmubRECNEW23V3kbjYL10
NDbvALh09ykW2K6qvWo3ZnBxdVmRrmGp66CF0RsBggwag7jR4QC2R1xgCf3IcpbfFHB1UH4Sm/kB
akrt7UjCytqnFkpFkEhJnHJb4YYB4FHUQQKUdwiXoGVY33EbNLE2kf88RGnHMegL62Vv+9Cik9m+
yR2UQWK0+zM0X1eiqNQKpLjuMEax8ZaIpNpPY1YcQE4xtpzaHcRXE89XY1reKBW7PuvC/C2ys/ZF
gJWwrm1cepxsQC8gtSD7x3J5I0rTu48cAz2UMYx2GQM9uUcH7dCMNH1kxoC7flmxtWHIeJPjFF1H
7nQVpBydWa01j1IPispJDOiXjZUxmTT/oxKORoYtt7lFyWasi3JhW8ygpnRK6mh0oSmTNPcp7aBd
N02Ru4kF4/coxqHyxyOSbAbUoSFGFrrVSw7E29PCTjmtwjOr8x+yakNQNAEF048cuq9PVgYmGm/o
gu4K+VaWdA8/DnSfSYA785rbxU+TqQU0zwxAQOevdjwvotBRqQ8DnOGxG9wPMsHPJauovTCvcyOc
4B1fsL7SMQcFaa7YNwqaHqiVInfDeRhtSZiGSySgGSSCTl/t80RRAxVnOLxbzYa5XXtAm3Z6vfyB
5p6uIQSwZ53RgdiuL6Y4WpuyYU/QHhYLyu5zE6TF4xpmXrwQ6BGZ6CZmsbvGxTCB3OPl/35ekR9t
NA2h05quV5Ghr3wr7IvPAl2SO6dQxS+4/fK3IoWPVewwClOLlN+LmIfBkI3NJjmZ6KRm1z6Nssx3
HafT0TUgSnL5X81sNkeLx8K1iBW7KOBb3XQ7eu7vzDVeZJL9ciZvh/l9VR1imwSdYX95wLlJ1kLJ
NHWj6SLUoUsEjrlFYffESwndz2RoFw68uSE0QGHUdG1cOgggGUoZwCsav+04+06hjn35Fc4T3dDL
Pk3ml500MRtFnyiO/JpG7BdHt/6m9Tj6eGk7wF8uBC6FOWOC8ilOT4+4Hrjb1NwaSTntysJ2knWC
0gLqURB/fPLibjgOAPgvqGnMvL1OhYSyGmRroCDod7h2SWh229VHXH5efvW5h2sxBLWwPEcWkfuo
3xarhGXqh7An6zbzvCVS2Mwet0/Z0pfJBfBUiWIcQEr2vHs0RIKqaR4u//u5R5/e6sujpWHVvK6x
AxtUrUf6ULULTh5zGFqdHy4gexhHeVf6RWKSXeXANdUGSfwgnbZ/ZAI1k5WQI6SvFVKuDuYwPhS7
zKsCu6svxzSuJcoTluXn8bjtJNpoXgphJwSwy9N2HrHp6iuqbDIvU50B2OQQqBpFPbvMh/cQti5B
AyfsjZmfugJjDjn3ywPOTOc/kh6VXVDo2Zzclaze+wjh/rwFrIe8CFjY4EzOCIQDODe87z1w4kib
WynXtlLm78vjn5bav2kA1ZPUOAmrzOWwGoLzRvpfziv3YADNtHHzOr6z43AJPHraNefG0WJhJpAe
RiC53tSj/Axz9ZQXBYAw0fghwagwXRgFXn6h89uW6ilVVMLtIWlx7Zdmm6zaruy3VptnB+am3cIQ
M0BYMHr/3lyAOsQRbKvUTVTZ47TtKbefDZkgNhA+vXpePNxVuBgHY5Ka75VDrd+maY83Aj17DgH1
kjxxQPzwXU0Hqd3l956ZYD2pQqs/ipLQG28gcQIpZCyo0g2tVWlEj47K3+qYLVBHzdMnO/Mp9bwn
6izV2miCB3UtDkUKhfwOonoFgxyMuaWpe4e2wT4fj3n0O7L6JUjr3KhaQBv7Notb1A8DwKhRB2dH
gk6OCZ/TwkUOS2L0wLo9B/isc++57SyE0fPagybVNR6IaCD5m8HyVrklzIXMIjbDA/IUk2yq2Ghw
43GajUQDMdlkydQC6pMz+yPyTPkzggTFuAa3MBkOCTGkX+FO9EHHaOi3zcDkHU+U+u/y1z+/jbku
qyEciutmCoC8AACxLHdQpVtJ+6ZjS3nAKXP796NzXU4DkGgrxDWy9mVpoCUe0hTelV1JgOOcXLbP
IV0M9Q6WN/ZGRRRSNzDvTtJDaHhu4KL0+sNiPJVBStMlXu7cK2sRpY5jb4SmQ+mPg7nPUvN7c/LT
TCeTwSxRDAsHwtwoWoLlUMmywUCinIeoCqGZFxN1rIx7KayFjTszAj0dRV9O6p7CqT1sUewkDhpD
N9bQrUdUoyr57fLSOB8YuM6kR4ml6EoPtDvLjnqIuMs3oURAwvYAE9cd2h7XGRFynVDfIxkFldbO
fZKWwNiOxUuKPrqX8yXlm5mcRqfQJ6MJUlZc5T7PPHSiigdmhwtZzdxHOA355SOgM5vBalOCYBKq
V0QtC4YuyProlKDV2JZLYrxzw5x219dhWlKPLcNq8ly1taeXQcV7c3yNlujYczOkXXHa3s2GVKL4
q7LvDqjeA8Cnl1fR+WOVU223DabM0b3Bkz3zVx4+etU3016ILXMLVNtidcpgiOU1kc+qn2hpbQwv
PxAOz5HkrswW4vjMxFjaiU1lUqRC4aaQkWjjpeaaJUvLfuZaaWn71zJdMK/FADv5asQ1hLUmCZg7
os0H6O4zCnrsJizH8FGipBpBm54XC2t27p1O8/llMZUhmi5mOMR+PVXNbQjA+jqjUbS76oP/qbB+
eXoilbKMdox9yyOrwmR3vH+HMvXT5af/2bNnzpM/xIgvj1dwJ6uFothwbWH5Hk9+W4ZTo2Fc44ix
Tlg4292DPwAzGovDCFbQH8AsN9u2BPErk/U9XFXXJvWexniScEGCPrmDZlzStTfwwYNxO/W7tj7G
SFVWtkvblQ2ly4yn7840+IC+q3WT2DdNmvwqmNqMZrkfBwr49EQmeL44xcLxMbNtrFMg+PKadVdX
DGr8sApxCWDbqn5UAkLETrckUj1zf+B/hLm/jNA6ducCWJP4sfUT3IqNB5oEwM+YG3MXR8Utmuwv
cSHWVfRx+dPNLbvT718GHHAPAagd7KsO2imdLHYoUi5EgrmtpIVHb0xHPkR4lx44PZqRj0INe+WE
uHYBCWOQT8aKvYJL1+U3mfs4WrSse5y9vKUJtN2Mg1lNuwLeJfEYXRlztJBJ8j5tChuPR6Nr5zQx
zhX6+/I/n/sGWsiU4VBAWnJMfKJ+9O2bBDz78oNnvoB5+v3LxzU8o65iXJx8K/OKZ0CXU2cdhUnU
Y2cI794zYqCXMisRH+5gQC21ywCduzz0zDHwRzjny9CoGZIGt9vIR6YPYEcO1yU1AlxqyFu0AbsN
RfNs4cPPTN+fZP/LUMBgsTqFFoGfFSGQFjVdOwh3Cw+fWVV/KmlfHg7H2hSetBN8zMCf8FqxN6Hf
09YLt6+5WTqN+uXpMumNgjU11iynwIcMN1VfTKs6A5KuzdM1Eeb7dZ9D2+Yl/E3QboEtjCmDLPuV
wBqNUdBNMliQgaJxeZCZ6xX/c8f88jqmsFtgGTBZTgtwKvQ4400ns+mulV56J4c6X5tMepuYgOgF
DfhfzJ4+OwMRre16WL8p735IjQgGYvQ5ZzJHT9W+UvHkT8D98tdqSLlTKRtMQOpBoTcT9aORgcHB
Dd4G9liI52hkZOF6O7MiibbvQniFUXNAwwL+lrciE8dxEAsrZmY9Ei0/SRgZnB6yIQBdArlfPU3t
z9xdYmPOLEfdk9gq01imwDz6XXqwANwRk9w45msIYFcDN5HLq2RucrRD1HUtNxk52LIDV9Mz1NwB
z7GhlXa8/Pi5d9C2VO5W6dhTHGht+wg42aoMH02OWjL1NjXc1K8bRNtOPGGgXVkTAissCWDHeZ+H
Gdqnk31bO/QZnOPrSuK62JMBT5fUzTBObT2cqCoOuG2KVAtJ4WnGz2RtutwTEZSnSdnh7Lf7n3T6
jEF9WZ1ozOTKW71uOVx0LsykRnXKLtojDHhUiWs3fKgocH/XfQnt7Mwy1VKhosRnYuhAAvH4a6dS
EBJyk4IRCD8JmNiVS4nu+RlzdQmoKE/yOnURr0VY38TwRwMT7AcFd75QYNNcfqPz+8PVVaC8dMq8
ZjLRrS5bMALhBZUCY2EmCx997vGnffMlEDpWgWKfJY0jWkug+6v3hMAh/PJfPx+cACP/+9l2ksUo
hbrQJqPp95SF/0kKcpInny4/fu6va1ubVtyeJgsCXLU3bazMDEZWLDx67p9rG7qLFWvhNxceSxtY
SHgmAm8PEBJdiHlz64b+PTGWCTT4UHBMTMRhWyx2djZlW6PynmHINFw5+9bfg6jGcIDGMqBW1X/m
IHxUMOiZ/rs89XPzo2W/sA7jRqVQ20eeCIBGxYfnJq2A5hYqXFiYc0NoOzkFztHD5QNgn8Q5ZlOL
yiMs05Il75zzko2mqws+MZgRm4BhUdSbaHk/ijE7WtB23TW4cN1DTcw4dsA3rwHgLzYwpEY/exyB
ZWhAVF6ZJ+KqaWQUVsEjHHIqixwlA9o0U+BVrFIvZgsRf2aN6x0cQesxlBl8R/vGGTedxcDeodbr
5a94ShL+DfiujobxBEACaDCj2QcjyJ3Tg82XwwzzmBKjvydxAwa/aDnAzmkpFuLzzJC6DBZXYZek
YRj7tsVuygSySHbffDej6r88jB6UGd+hZ/p4+fVmVpCugyVZVUiwylFCKb5HSQnzMRA9yEJrb+7h
WmyDR/bYs9SLfHyedDPwofUVQOB7WAjTqy7Mrq6CBVFRWkwm6AKZSY9mRIwTBPkTA/i2Rz9Amju0
o9xbwFFfnq+ZqKQbrcgGDjRt5YRH1R6mEOle/Z0Wb2yQC99+bsq0qNd5bAhNhufnGUfeXWTrKS79
zst/XP7/51M9oN3/DngJnyLHcXEeFLZiviNp9QjGbXNAHy86SJA6Vnkz0IW8cmZj6iCYJAQvI0Nn
KDA68Qhe0SNwJkv39JmJ0rEsDOQ1YDVM3MDhuwhD6RMyeq3spbR+7vFa8K4tIMJbeIEGPZjUTv4e
usa6xwXt8leYe7oWt1EC7wouDNcXVnwXcnnPR/h8qyXYzenOdCZm6SJfRUWNNuRoeFCrfYKZfH4S
KHkkY/tArPQHuGsPYM/+sE3wpS+/z9yu0N6HTXXkjR3QghV2whOzG8i6gG8NRfsitjY5gV/n5YFm
Jk6X9wLNrm+TGvKPZZ4cGRx9QHUHU67xtpefP/Mi/3gFVqNDOjB6jn3VH3nXvMP+0F6XCbw17RBw
n+tG0fLJwQRWKfPQBOH8Oa7eVS92JXtGG+zKt9Dibq1CaEiAueN3IVik/QGig3edA4fZ2l7Y2X96
c2eWmC60xVAcoQ1BaU+u36Ogewp9d5e5aytahyB9bvMNFEd2+Q7my+Zb5k8HD0aI5rp+6h7Ii/cL
XYG3UxV70/qlP6h18Vzvx4C8Ld2hZmrCri7UlRIaw5EWVxyDu/GxD0Hjyu1EnCQLim/eVMBb0zLE
fyU4uFC5Kht+AF+4+375884sUl2gici2MUhdhkfDfjLZLalfemcBtTgTUf8RaGp7r5zA7PcrK47X
Dh/S/yIm2bfLf3xm9esic4MdTxzAhvBYDX0GfykARadpugtl/DlN8XVpsS78lENIoYCCE064wmpf
YzlNb5GTQ4sLMnHewik39wW0qwmrrFJ1zQhk3pAcvO6Ng7/Acm9z3TRpZzTo7WWCGgA7ZnKEooT4
VE3/zaPFM4TKF3bwzAvoTorSBZcwFChvm266YrZxyJuH0qoXouh57xcT5aO/swBcCtNhmhT1ZT4S
2IKEMN4tTTFCadKJmgNYKuO6AozmJhzD8lh4bXGbuJFzAPijg0e3dNYG5E38iuTiQQ2l2qAMZq0U
i4Z1xwB/M6zks8au2wF8HAej7LOFeZlZ/3+YBl9u4lWTotEDYrpfFfZnlPfR2vPKh8ufdW7OtUOs
FrY52CkqeTZ0pNOIg1X9IrIl4eK5vXU6q7/8c2j9ElI3IJeVpPi0+pJDZaxv75EjZd/DqXIX1ub5
uwMsWP8epvUMSD71NfNDu17bUbOGwucWzj0rEBjXNIEoOVsSJT//Rri5/T1UBFc0XkknDkzDgEKM
UQvIC+WQuU2J47Oeyc9rvgvT5SnLBL5EY2or36XmBnV+MOFg2jzaV2XckB77+zUyIB+8ulQlaLnJ
b0WMd5DVni22hE8+n4sx/aBMLAEZctLEQQ5Oct6HPqfZg+zhAdlkj+jJb8uo3TchW4h8cx9Fi3yQ
f0qkBYc0P0zaDaj7IBhhj1QgdrJuoTBzfg/CJ/3vCYtI5OZGUY2+i2xpHfbuDrJfS6nRDHCe6aFp
5AU4uRFF4g0llV2T8MxvYtmv4KzI8eUpmFmQAss3Ik0sEPC5YaqVhH8k3aCP0r71KrSPlFZm4LiN
/W7ZNujrl9fhzNbST8cM8IkYOptlkMfWTpbomxXGySt+rSrzWE030yCu28T6EQlxOA96JkQEHuu3
JqshnGVv4al7ByFD+EjwNwj+LWmSn496jGkLxsiHglWQXAtE+NZ2+6l7MuOFJHFmoehUtG4AAIeA
tRq4SX4DRO+bOvk3Xf4Yc39bO8FgYAynoylxfNnHL30yPJEk/mkP4cLj57aRdv1LFOuHduzKwK7d
3yW0waDpIR4MMEZWMPn8dfkdZhaUrlFqVy4KY05RB6lprsG5hB9wiSQdvENCp91EecDkVWcb0xVJ
nRx0NjpFEH3J+w1Nnxp72jVq4T3mvrN2EHBBJ5zzvAy8DAqrHbQENiPUHy5P0kwqz/QCHHdcAIZG
xqE6ZQ03DgMpqwWpeJs5pbWJwWR/ticGgvBgGFu36kdINZTN4fLgM8tAh1JX0izsUMFCrc8HCFv0
m65+HHEXLJvreuVMB1JPwwAm8NTaUPKdPGg92MYty9x+h0M8WYgmMy+h46ITs0dxHjIYfie4T6D3
zdkRt1qAwtOFb3S+qMR0z8QwYoYEcoSCaSqqfqWyTG6AZ8+e0GyoICQyqFVkieGqdi7T0df9hPpb
z014Hdfghgmx9QZ2a8juum/unCLOl0RtSmFRFBPLgytA2ED+1otupoibW3ypcZ/V1pLdxNykaYE3
Nm3U+SBQ6NMKqh5FRXZUhC+etHFdrR5ZnC/VTOYG0s5rCFtGKYWkgC8guLTq3XA9pEg7svw3Kay9
kfMlR4K5gbSYHEHdFeqYA/Xrynhs2swH3WxdZOkPVY7fCBLqy5tyJvQ7WmxmEPODLgpMM+voB4/B
uWozdGCXDpaZYKb75wFxwSHgh3SwTSDzlZnQFRwWVtbMH9epO/Vg5sKw8CFqHn+D/IuzTkT5DZjb
pbxhbgA9EA9xA2HbjgR08GClAEEBilv1Qulh7uGnr/5lXzCPVpDRoCqIumnlKHvvQEpUsKUoNZMn
60ywEWJqAEvDwRwryIG8Xd8ERjO+13EJJQ9zdDY08fIdaLrRflBVvPBSM7HRPr3sl5dKRUwyBTFW
HxInB8Xk0RaQVzXc4t1KIAJ3ecHODaLtdGqJBGIEqg1CKEiHiahWiSseBk/95/TuQqtlZtnq9IeO
9w1sH7sqSIX1zCp1m6nkutxBJz44MXc54cLzQ1phVZEVEG9QcFyKGnMHvK3tZ2jgoEAM6E9gxMmr
ojmUr5v8V+802wGqjGhxbo06P3qjOCSJtb/8SeYWs3bXh/pZl+QdvNoVhPzTnoH2nR8KuoR1+QPi
/bc8ynRbEyvvM1DVEdyNqQz9aDDjw0BF/ji61L7n6dA+U9U4tzUknNJV5sbui0J/9BsxyvxBKFIu
dEZPG//c39ACgvTQaEBu1gR9rNaO3W6hi7CuoJmdojdbxqjbqKVrtHWaunNjafFBEFF7RilNn3qw
OzHePBM6hY5aORVULopu1WRsW8hkRzqoZQ/QqJXoQXm4191bOMe5IEFce2t86fhEjeuv23s6JSMK
I0htwkvGV607wYuSMesbZMs5EMIDX+EssZc6gzNLSudmUNKPkKitSWAXqNmhd7CFSM6HdMV1pwfV
okjXuR3ECEwTYPfW3RCSpk+8l+GmaXh9FZ6eUS1T6EMobUJeCJliBpW80ZHHflqy45y72OtOhbC2
Fr1RF6EvR+dXUxu71Lin9fsEzQvG6XpU6RGiSduoIxtzhPAdRJj7zN7XWb/PAC65vO9nQrFO4qgN
aGrGxjgFEAHZWEKtOb/vaA3npKUFN5MEUS2yOGVumMLMPJ/A41cxd9VBZtJivyGgtLJNsbvqPXQ2
h4TCIYrQCl6aido6U/azEfk97KvuwQ9courMVImZzutwGl41Uey0QSSiId40VWtuC7OnPbAdGURL
DIgc/q6Y4r+6uIFbkYoLv5QyfnJAUchXZSblDr4v9Gh78COWlU1eCjnJZqWmrPzuuiK7j7wQmN2R
GTbUSeHnbqnB/X15imb2ow7MhLAqKm/JWAcnIaytALF5BcHsJwuClguJ6MxiIqffvyYPLYl5ahTS
z4Uj7wd3gntOlo0QSjH4a+gl1nWLlmhJShi5vC7TtgkUpUFCkhsLopRNFu8gFb6QPsysWt19c+pg
N5tOaRlYHrShqn5LSfXY0vqFQIMVknD/Xf4mM8NY+hkhXDQxLNWfhOFRZoc2sRFR3ytwYuTxSYiP
kP3lkWbyIZ12Eg5eIbue14EXJcNdm1TTPh3C60gtTKec5GlPDTbROohFcYh4+IL2Bzx46vfLf35m
YVlaqCcxqnIRzA2D3mq3aKEHIeT9S7KF/NrC9MxsDkuL9GYkTBTneuJbsCpRJmIItCpTmH5cfoG5
2ddugpLh8UBdW74Jdb57uIZ42y5Ok4WsZu7pWsLIU2hHe5CsC1Ts2ceEx80d1ATTx8v/fUbwg/1J
cL5sa/jpJoY1KOK73lAenBy8blqoZhcNrb1lyk7vKgdSqbGhGIR67fxohUUOGV9IRxNl1Bs7hytY
PpTFbUn75FsHHdWXy39tZvv8w00xa2so8Yd9hWw5rb2Vl4Ku2e0EZBFYvvD+M0tDZ6EAZtYw14Qx
j5w84yPuyRBATHIIrDgbfl33HloYaCE+FxVKdkFWP2Qu2Fo2dIZNiJzWEM43F9bg3GRp0RmmXHli
5Uz58EeBKODPesw2KWrpvIP84zAsbKS5UU6z+GWxqNGKK/j9WD6xwA2JbVB10vHRaJJd20C0lNsf
l6ds7qtoIcGBcQGRoeoCqPLfeJzccQY7BadduAfPPV6LB4PrtEhdxei3zNjJOA88eBHBG2F3+d/P
zZIWD0o+gatuopye986G1PVPyF3hOM6Hn5ZpiDWcExd2yFzOotNpRoMBHZyg0G1979/Vjvk7dQQB
KQjlqv9kL/Yzu48eyE0YWIfn/DZ+XXLOmptALe2zIb9OIBaMoiQUFvOHBALN3aS2l6dvJuDp3Bhi
owhtN50Iwqj+FlLrQU3FwpeZe7R2Q7QUr/uJotxF8ua+6abnqK+XSmmnZ5y5EepMDJJVmRNXrfKr
eghKz/oh4WUECqj9yGqoVGQ820CMb0n+YwaszHRqhqc8N6eixLEgYeWUtg+VStBdBYnOtddJON01
hdoYVot0U/gSKesaNikrxZ11ZlCoSUdr8N9XLRRmiUuvnF7tqCplVyWRoWq4ZUQHu7R2MIhcePTM
itNduyPI0IsG5ikBmWrI9FLgsVM/5PbT5TV3/vHOP7QNO5J2JyYRlH2Zrl2Tvo4FnALiwrgq5XR0
zgYkkQrqGgUGcP/rUnwVK92ETroLR8iwG0tER3Z2DcLE9O/4HMssApEAPbbekv/RzP4m69aHn8D7
FC99iPNbyPmHwSEN+FHbRh2M1bijeQs94HLhhjFTG3N0y26rt8shI60IKtr9105JEPfJKypy0LDn
/Lbpx0ca9S9taQJply3x+ec+/elFv5xpRhqnHoRNikC444bVpl9m9ZGw8aoqg+NpZ42RQJVahWEe
SFLBdhkKMbCvIgszNvfftZOmg0NKboy9CET/VKtoZVUfhf3j8paY0f1xPG03R7Az7zuGIC8ENbJN
ZBAPXN2y3EJ9Z9xUnDQraZT0pumGeA1+bXwv6rL8WfROvpD6zrwe144ZJ0S7UCa41oQp7NWh7QQT
FcgKgpQK19HLbzmznHUEUQiuU2mpRgQWkXewsvLzkS88eubf64ghrxDFALS+DCbjBcLUqyk+ZgBx
XP7f508bR4cJ2QVkEAazKwJ+stmuCJqpP2zbWFPvxun9xFkSUZybn1Ok+bI7RA6J7Db3YG6WK/gw
ya1Kq4Us7E+R6N8T09HBQkYCx6i+RM1iMlOxyVI4knoxLv0MtR5IPBjmDbz95AHEd+q7jUsPmXQA
10uz6EhIx7eN1/Z7mPlNqLRGxmcsiAUHBSe5taU4qWsX/TMpoWQ9wMrlQAEMXLVuSI59BuhxxaAd
36SwrHJit95NkYUFphL25LikXLhbnM8D4QL299yx2OtAZIbYf5XU7dpojB9OXMKfNbwxY7YBjubb
5bUw8430zIMRw0uwzjw/tx64+y0Es+vyg2fklR09yXAzangT2mu+bFfxT9D0x2id/eo+gBDJ77IP
Wq1DSCV+Xh5t7jW0eFP1YkS9BIN59YdKn3vn7fJzZw5FPXWQsC0xnSrvA5BYeBKvWugwN+otJ+P2
8gDnm3m2njzwKjXQh6J5EPXevXT6j5xGv2GZSVa5bW+iKDt2jXFbQUbn8njnJ8rWcwkvCcMQuotD
IMz7GuRr0EEuP/h8xLL19AE4nFp6FRasZ2TZQbS4aFuOEsewaX9dHuH8t7D17KGRedvYMYftQz75
g1OgNN2o7rfDc3HrwO9yc3mYuRk6veCXqAWRnAkG4qoKekAOx8Y5FI73fPnRc3N0GvLLo+Hd2KSW
iclHByjcuyk6j7jaNY6zmjxRLuHUAIPA8/4NjrZO9YLGcGRmAPEHIdxXA6OOwht0IePnXkXO+ySj
KSjtsDj2TlR8A0PP/la2bffJczcJN7h01MMK6oN5v/KcSEAsiEcbGbHwpoGB7baJFaw+iybbw4qe
B8LLyAZXhGhP3AkMAbA4+Q10XwCQVlEH59ukP7UNm+Y/UP+Hem2QQR5VyJMtcVs4shFD3aT9aNzA
sYDuIgD2H0wFcdBRFO7DJBzyvUQNfNg0iQuR+lO9eOOg9/IRV177gAuYs+0ayJ/Bh8I1VmNb8Td4
+fB1PSmynybwC1bQWW4PkYxSGOpwr9ja0CS8g4h7fYhVpX7EIRHPXRp7EAts4ocxhdC7LCa1AkMq
DUAjLO/hDQrQt5MMeNYY3lZWG66jZoBFDClhTlyLzAUeLc1gyAEN23hsf5RR3T3CZMoEzorXP+Cq
0mzDFF6X3WQmUAbvw31ZZd4DrpQGGqtNf6iczj4KFEbXmO9unRMz26l+st/iJo5+ALrNj22EblZ7
MqyAE0e464YE7pIybHdji/TQoXG1gUa53EWJma4ZHHZhP5DV66qFkaOV2vie0vLSrbSmcRtC93Jj
uTVMl8I6fwbVsFiD0BOvI+YWGNhIj8Bhd+uwakFaLazkFT6F1XbwcKX2EtfauaHiGwByzS3gzDWK
4MN7Ch34Pa1otVHYjbsyZqCwqCL1UxWn9wCIeVse5cUmDLNmw1PxXXLZ3wOG2q3MpqI/eVvl7zhg
m581kc22zkdB0fSEJ8NVu08nJI4SRIEoa4ag628EpEnKvl81MFm4/PSZsMG1XJ3GFm+Jg7099v8p
85GrhQN6JmboNMQud0HPH8s8SLwpOsRGYm4aIyafEBU0lyLG3H/XT8+2gFNJX/Swn/wQDuyRpnBh
zv90wM6FIi0Np2PWdOMAO7FuO+3a43CEcLGPNE3eQhegeOUbqKGvhm13HO7GZ/U6vNqfUOyof0X3
xjHcfluYxJlTVs/U5cnW1wLeH/KSN1b6i1TWxqifo0GuQjjimeR9FEulnJnvpWfuJo5sNDZRBVYN
GKJGunJruM6qRdT3zLfSk/c0b1G8cVxMKBUNPOQ4eVeRKO7G0mbwxXOgKjqmkPuBH8c2jxtctsLQ
2JQCLX2m5PSqQDfcm12VLWTi5xNVWycFiNzxhsikfQAqzKqtHtG83lTZtEryF170C8tobhDtTJaW
05mO2eGl4eGWG58FHA/qDgEt+cSWW9jBMyUEW6fC9XVkhdwyugCEouYI39huP3I4CaYpxD/MCSbK
5nhyCjJtcjeJEwg1EXRzOXzMvaEWPlJgJvuwSGC715Z3ZtFVa3myH5xaGF4xM/IBPV8YaW4BWX8n
ITzikAxNEQYHOBOG8D9P5K/r3kEPI3E70tBAGKFVpm5d83Qnm3Adg9Jku86wQLfp1C3Rs+f2mRZY
YIeVDALunEHLVPIYVQOs8ibLCkRS88NV76NDwYu07McmJH0wlnCVaiY7vvW61rhvnLLYMfRlVlaM
ltflwWY+i06FlJTStqm9IZAx+tahYkDZOfI6DritsyGz3CzKcoBQudm6D2SEB3LDYHfjwETq8t+f
+Rw65WPkY1T1pfJ8bj329LV33w36fPnRM1tD53jEtCmHfCr7QHpyE6W/++G3rB+pZazgM7AQYOZm
//T7l8y8GZmNNmyGA2LM4QfetsUxspJ44Q3mJkfb3K1B4f1JzT5oWLmB4DRcNMQKWdXCn5853XRV
j7ztzUl2+PNtJrpV3Q9PXgrON7MO0EWs4GjVuauohRVw+T9nX9YcN45m+1cm6p094AIuE9P9wC13
KbXbfmHIlosESAIEAa6//p5M+96uUrdLN7pckZGplHIhQXzbWeRHUMR/30KCb9ifj5elehVYIPkc
fERwaPhn65qtGbut/7O5uPeeTwC/oKkbdWkOHSCUZq5jm7/99XL6xUd/zyPAtdwiE8T+VxFyaMdl
w5jatp1joOoZ0JQTf6+m+T9C4HvvGQVTtYL+bWHtCkemarnr5iCxPvomv9CW996zCXoCB0Aj6XAA
eA/UcGuY0KSIzFG4Wu+Qf2N8qzCs6Rls4Xpk+7fEHVy4UhKVLujOZSSU9FFF3kdgj1+AOXHJ/HlZ
BDCcRGUZ6QMdWhFXwQr2Kdt6SIFio/jbzKJcRlFitW1eNd5mDCIoqGpLf3Ah/OI6e09IcBxn8Rgs
0A9O+OBbNxP9Gv1n6i+wE/3zN4M3M20iIG8OaDCpaYf5hQ4/IMH/oq/xXvvD98SyFG4xHOYBQuyw
qPDYN0UhOzx/JJ34i93tPVJ/IAF10QqP9m1/BpQoLYcw++uL6RdH/D1Q38HCgw2kivYQtoDwAxi0
sIj4umr/gxD8i4v1vceGNoTN4tIxWYZySCbOvVRHbAPr0DO89Ww4Gk6vXWD9/tff5hcSk553CUF/
CAPoDuvFMcjCCt+Fofi8DjdgbnbZ6NRi76CdcNQRqH9tsLYJWWBdOjm+m3Mi5gSVMZTnXH96qcOV
XCar7sZQ49zOZbt8cDR+sVLeI//VMMJYJOLjoRnpcBROlVnCa7LO4WPiru4H7/KLY/4el9mHpoXi
g2UOY1qLrOnS4MRhJiJS+REL6hfr8T0m04RcyfLiMc1sfcN6tavIR7Ikv/jw72kKLjwwDSFIdILq
XgEb3dh1OqAcccvbMOxTwT4Kur/4Du+tbbRDyNrPOEoQse+nFPbgf70Gf4HL8N7zEzyzwKfG4IVB
EMy6XX1fHsZHO4X5Zg4/wNhPgdHZRXv96B3DQ7+BT336wTtf0pF/U6u/py9AZAL6VnNkDtXRvQ03
ZkfzLkehXsXWDTt1B50jKzpPR34QmXOo9kUWPcoPZtz2FW/47979XUpRo9LC/gpATVlBLiWZoa4J
+1rjxLwehzF2YQP8WPmhOGPkhpbRqCPoosiWWjfcn9SnCL6RfrLWHD4/Va2OrWSBi1GN5bRJbWa4
/xWdtexHPIaWQ9eC3DdFY+q0VvFG7WmKh944GQ3aLh6ZH8JJ0NDN3LRjCt0KkbZB1CUtVyRbbTtC
sRvqvVARgV9wESaVZ4nzHOjgd1dUC6zTO/fTElY899zGO5deUB2oW045L0c3bpaouiOOpzJd9t4U
Q7kv3PbebD2Jzgw75dtVrmpBUytsGrj7ier3dYa1a8yspd1UnHp4iZo9alcOXrwSU79FvajgZ95X
u5DPLWzONZ3ONXWt18Lqg6OjRjsuaVvC5dYxz6sWbTYBFvXGhGfF1BHj0zDT8QaNOug5aO/iAjVF
sNtW9UOoaxiIi9Ec7KY0+3qEtTDwTj1Pg6mR24sN2HaVnTla3lp0WQlX7U0DPcJ7Ja0ic5T0bwcc
thOwF5Ac9ivn3psAlHaHBTNge2bNpwXMwRhdohput7a14bqxDlVLyjxojHMgM2Dv1WxFO2ZZdqJa
OpZo3Q1eBjs9sLbWti9eqqFc61iZqNkWSzV3EOe4eCF14TJnRSunk+W49WMXhWCkuk3THFytXgqO
HjB8r6KvBG7Q7QEZiRvLcR3Tcp2sKf/rq+oXYBvvPTZc4bPRPmr5wbVdPcH8ZvbqFIsLH4XBzeBB
E4rOCcjZkJQfyUpfW/cyK4dh5mrYCxQdtq4VlF/huGfrOBLLo/Zg0jo0jk7s0Mwf1G+/2s7eldMB
AEdwXCtQAIU6dvQnZR7++vv/IkN4z++h5SzDfpIuzMWwMJu1/qqZ3cRMB7v/7A0ukeAPMVu6TBST
7l3I2KFLyoXnmFivfHHjwHPbzX/2Ju8Sg6BrV1Gt0hx4f8fYQwPklyXv//q1f1HfvifeVDguAa2w
QJzhOLtrAkWepGwtOAfVG758BF+7kj7/zf76nnVTWcHMZI8zPBnNHqeFsWNXtPauw764DSEKW2KP
Rd9yCG1nD7qlc7/aOvqkuQ3PAw8qChig84TXhbkde96njaYuBpRFuyEgq2zrlVig5jd+bitrTbp2
kY8V86zN2k9sZ6oS4hcs1Juxj0wCGYUpbnyki0PEwtx4izyVAzywxQQnYwdO0Zt6bMSJeczcaZRr
h66As2WhPJkJPcPsOVB0z+0xTLFDTzcB1Va+OMqPL66D2aSk2joEMnpMuHOG9KxO7cj8lLf472/z
/5Tf5fnHQdP/+F88/iahNMfKyrx7+I9H2eL//738zf/7nT//xT823+XNa/tdv/+lP/0NXvfn+6av
5vVPDzKBjHO5G773y/13PTTm+vr4hJff/P998r++X1/lcem+//23bxLH8vJqJZPit59P7d7+/ptz
4Rn89x9f/+eTly/w998eq1fWvIq3f/mT76/a/P03m9C/gcDnBm4QRE7kX+Q4p++XZ6Lgby6qQfg2
ufgl7/oMmg2mwluSv3m+a0eEBGHgwiYa/Ugth8tTeDWbEBL5AXGA8PAxsfm/H+1PJ+efJ+u/xNCe
JRNG//23a+L0z4UfhH6EZDzCBmwT1w2c9/Mf0g1Q9kXGhiFKE0GpbirzdVxIUli1vCm98cZE6n62
obcNDfRhDyCfgyYNFn69Fv7zCqv6EqIiAI+RLzOGmuhARjmjY7WbLKuICXw6tmQYnwxj9nEwHjmG
MGGP+5UnaxfIzTwOsE23IvWlfoAG6/iIiQsZ47D3yH4FunSLXTKdQTU88QvND8J3ewyV9O3aLEc4
w/CHujc0ZzXUJ5k9fSAKek25/3xwXBdgzRBDZCgR/4t0EK27ahRNhUEkLAmOgz/MJ7SGZ0Osk6rG
IS4x3IV3I1/O8FXfGGeVG/io6PvalEVMAZrJAahpN72q4aHCo+WhCgqe08mE+Y/vyXnppeEUlqce
oKCNHj0L8ulTlyzlzNOpsKYHUQLYuFzvafmRPsm7mg6LCxAUEnjUDqhD4LJ3iXx/iBOBRLt4HOS8
oStuAn/sjpDcQgJQYI8i7AWZTPd5begBeYtMfHi/bCk8JLO+UGtqrW55omHbb6wRFDwx+Q4GcuUH
dee/nIWAwuAPFGGXYuVjjvAulsEudHGEqoKNHaFlvgativU8aNh3N3BDbEAQU8bcQqqtPcHPYUgK
CDDcL6157V0R5T1FCWoBrBSry69GS3UOfRU9jfWU6D4cc700TcZrgsS9GeEARMVyNjNROzRl5rPP
7Xi21jALl2jIud94d3/YLH5ekX+8At+BtS6ngHpQHAixDYQgX7zni3Q17H8Xh9CNxWFHlBKuUSO3
tkx76BQ96MG/SNuVsG+wrf4ezDj3hoiVAtxBSCLsimaB5usOaDuGluD4tnC7PfRLxGLttN0NpMK6
ODBRfW81Op+lXx9gpuvugtEGG9uLytMych/c6VleZusyOjCU9Wc4IX7E7H2X6+GL+g72wRDSpzQi
MCN5V8uUyqOODOtxA4TdvivXeFBu9cB7zh4Gaa9puYDwNxXwS5mHbQHyfqgL9jaswe3gqPZlhehf
1odgH9tW4R54MVr7iiF//uvz8a7Uun5M6lBc8TD9iSBo9O6SsIGF9r1ODRu3tKesg3ZA0pfziJF+
rfLrHoB8ncNqo/Gw1ixuvlQG2rc9LnnQoudzOYdfy4rBqOC6lYlFRBvVZYEdzDFGj82NRUt9N1DM
2UFnfLCdaE4cVrL8ug/o2f5IYO3KxvrjNhYglPgkcCJqRy4shC+dkz9c5I4CwMnMYtwM2ogjZWTZ
KLSpk2H122/gsC8JfD/WUt8SOD/FqxrNxhPtfALt4qEf8uVgIrdPfE3aO9OU1XaNSn+z2Ou+68M+
U3NPHyDQrz5IXa9k2vcfO4LELyFAgJHovQwtpOF6BwILw0aUUtyAkIlyzRqPBQ2itFXDAHHOAQqQ
/rR3SLPeScd/7meBMREVXwvLVimPrOJYDSuL5bJ0XyQZUgJxb4/CEUd6U3VQwssrH2ejCvwup60t
4ghqmM7St9/QTUoQDbcgmNhPtlplVij7g7X2jiN2WWsI4D6uBQcSkm74fm69sHbt4Ovcb9zrWlHw
1OLuU9SenGmxYVce6myphTgraEntRt0uiYm6mC9leIcorTZKhNNJNDZ0Dz4oed7xrH98tMhxKVCW
DtKU9yA/IYPVm1zSbxDsvd3UNvWuRJIMl6zBhZRx7R6E3+1cy5PbchFD6oO+CJI8GBFzUyRNyFRG
4iWau89/fX1eWeR/XhYA50agEwf4L4reK7yVfmTbg+FmM0+O3BCb6zs9CxpbsUUxYUW9LY/LOl2M
iRx72UpkXLELz3AZBHfSmsihgc8okvdofQ3QBxsbJ0oXUYhkpkt/JCqEAZrTr0nVSpENkDc7kNq5
WSp3PvPIETvNzZByi8yxCJrgzfNuF1AOCmedT7DvJB9UyCEWw586TzgTEf5RKDt4CNX+v2Qh1YRx
qxvKcdMbKx0myPItexQtbdwRHu1F0cQjnR+qbsB4fABjvAiW5xYW03GtWjiA1CCOw+kx6setRyY7
9ip7TDon0pkhIpMSziMOytCYjMuzY/ufKg/zTxvEbVQMYa57OiVQ7BAbAlR6DBfTMWEVkL9oJT20
kyE7OG9+95oQpqFLGEC6M8Bm4nRt6kZ2kI8B8VMQaVPPcvhJDu19XQOI5ZBhimmEiSsb1UvFzour
mnSurNsSV0tMO565TWeSyRNvVHZfOGQQpBPdDuMKxLqqjoEtq6wAtigrOmXFAkbAx2CmM2BkCwb4
i13FHHOg3DJVH7MKgn9OMMCTuaF5xMpzNeKtaavfImPdFmLdl1hMkPh9811ZpdH8YgEOcBxRb7Jg
8m7perYlBIiLWueVrhfUHwCJ+9x3YZhrn2drX967Ap6mvUkcBZgCpFeLHXNAgTB4azoXCTC/JGMy
6jKwPeJmH5RyTVd/lElbdJfFxjZ9D+eUKkC8dnvnIFCra+kj14FDQ8yr1cCdQaH7JxwcNEaSEbma
sPgT0+PXafULVI1tPIYUX9eOYu6ycSP4JJOqfy16O2WskbEAcTp3Bc4eJyckczksAZ8Ijb4am+eD
/K4KiAmVDqio86KA6RheuF+RRI7eGntd9K2Z+xhWclHcI2zF42XJ1VpueSCewqBYgYwb0E7rLdgm
U/L77Opn0vXO1oLJQ1drH1fJpICmQ/MshDUhBkY8rhbxzAcgezvvMJLpkVQBRFuGsx8GKg4GD3LQ
fHitAMaGw1O20qNoEq29tLCZm4Bt2mUOLFnjkBWnQISJKSYn95bLom9UAsfsL44mQ+y7aH43aHkT
mjf+EMVW5WMW52Ou3dsx41zkGjaNxLbQScLk1u5YGxeWCz/x1U4YWmp2pUxSVnfLQkVCXeLFrie/
LOWaynEBYlWX81bWo5PZ8FlOfNWfHG9+0Uj8Z/3N8xbIp9L+RWEzKob+C/PMsVe0TQ0TT8ouvwCq
8dwv6w6lWBbZtIUophgxtt4p2X0ta4g9tfPwUjZkTHsTbv0FyklCodWJCRxw+6BDKrTnUlJbNgR2
TJhA4yFH2F5joNfRHkDmDCTCob14Ww9FcYMuhNnP88FmK40jnzyCDlalwAKaxBq8IF7tHiwItDth
hrNdDD5+VJU1cJhNt51NRlh3w2UgNtrB/jD466ewqc2j3z5DYRf0uQIY0wBgNhZ9EhZ7oR6tkxAV
XOx3qIy0/w0Z6Qzri/IUSXE2kErLOORm7oGP2apO0mePzbvZXvWGSXjnzY0dvLYnwkj1FUNUmQ16
DfYMqfLRxTyVAxiSWFPp3BrjsZ3dE70VhUXOSjtLogWhj9q0OTJdkgyl6bf9JWepe//RvmxE2Des
Bw+azLHntMEbqZqk8Tn7qua7omc89ScYXNRu53+i5B6ttOVFMsc+hJ5ck2hy/U8jmxUcPGp5LKAB
/Aw5h3hBCMttw7pNWfrDtmtWKytZZ39eUQhbA68e1VIFR9dIlcxlQD4TpXDB94664avVHDTa3wsM
lW7DAPPPIurvli4cQU7RL3Bkb46kXz91qrbvy8Ej90GlvASM6AHmjpDLLJ0b+A3pWwsk/RwDhCeU
CX18PXqATb7CUZjfesqbz5gWUBTv7Hm9BOqmdHWMID99DiwOSn/QfJsCIIg7zY4wbiPYEGDfRqe6
TwdTOnc6bDKFcxdXF91Ef4bXXV3YXzsKHQ9W0ceJtqdrieHDXjsfL91oHYypD7NmjByG/rhMXn+0
GnieT6h7He9+wfb7oPXoZu3sQqxXplQ6dVLXQfuoYMx119d91keqzgfYVGeTF1qP0P5wIbj3JMNw
N0C6ardYPSj3mkQvZmL3iPPmu2UH26nTxYF5nowh4o7eBirbGNMR97S61UUjbJZbZ2j6vVNg6U9N
g2XtFf55nZXcjnAGByE3QJCr6vaxDu3nsLOrr5TZSxwuwXwOvaCGm300pMJaRNK3gTxFhbNfNHaG
mExtMgHm8IKy+dgE2E1ZG3R3Rgi5jxavziPhkY1BdAMQYUkGpxWvi3aaLET6uY+Q7jwKy7q//jzU
65jwdnBSgKAHgMULfes1nb6dWMM3klVeXEUrTn5Nm2NgRZuhcs3ZcVQHonTn51XRm/N0+ZlCPrAn
zH0JV3dKmk5GGVdleNNcbq73ujyqXe8PP+hXq82wP/gJW1kYy6pzoDVZ8FtF1p83K6QzMlwkdnJ9
AhYeVlzKZs5UuC4gIKnl6EBVF2ZJEY1tZkp4ZOBnBpf/j2f/+ZC2Ctq1U3eyorzU2j4HDcItAHX2
uTMuj5E6mx2vPVLAqLlHLnAhPdUA31yy6JbbKB06UWUS2cFNTdVDoIQ5aUcfZcUCnrQN69DamWC1
V5YygduSvJ0qKGqFs8Pg0AwYtGrbalNL++JK3N91FmLSNaed4Wh4rdcC1VYnbazTXKjus1WTU70K
L3ZqLERS1ECWgyG1wYF3ffiAAKashmysg/VLAFds2Ne1waODcZc9Qp8MRF8IHpJQPMH3YFhGcba9
p15qfedRut6AV5kiQ+QLGhIXtiA//XjEp1BsW2QCph2wWVi+i3UeOv7OMgj7Y+D3sStpua9GP3Gr
RR1w1TRNHoSYMIFH1adhIdXhenN92r78TtgrvS9hQ49SNq7G1mbxiuNRVjX7JgsYwEG22D/zgb5M
4CweAEIIkNP039tqCm+VFMi7ffpQLGPc0qUBJqDDoXOi0n0CJDyuy6V8qBdg6e31x04kvWU+Fxi4
5CLwyhOyZJGhIDOpM/rOE7H8XFi6yeDbUoNn7XZQflHuN4wAUwgziHvBQ1CABVLcSKWmBrnKqbHO
an0/UIffOwEqADkb1DBR76CSm2ErMrf6zp6DpwkDpzgQQ39ohDud+uEJHAmUD9pqUPW6Q/UA6CZ2
DUv4cQveSHbdbgoJ52MMqLbdYPsbydWD7KL+GK50I5tLSamcYl9QhAjeuDyr2gl9zXqxDMRtUa1M
Uo07os2T15v1LA357tnqd7g017fLCBoChWrOzUVaPJl1BCJoTdsMA1Syl1DjfrA950vJuQQn3LCt
P7oPZqqqT1bnTqnX2/crOsrp3I3yhrZB+uO9FRxpoKIkZVISXyBbnoYXUd/KeYTRC2wVkJSH/H4q
OIm7BpXD9SF0ZJ5+/LkLS7+svhwz6N4NGZzCIJk9AE1V9XwBqLqTJ6bZG7pd4+b6iIQU4LdZeDtp
kSkVpkWebppo74azlcOj1k1bMZh7XrT3xB78owFuVdvhOsYstNtdA88F+Bh+Ev4bJcW6kbLxt0gb
2bkK4fnhmgw+ptV5pBh31oydem+0M0cOwAXgM8QX0FNcdkV4g+bNzw4a7M5eO+n6bx7kBwO/QdI3
dKud9ogWN3cgK8732pQ7/xIfuOvXP48cge7ccfJd+JNAl/7WXkAJWSXkMSPnZfWdORkpbzfUCO/G
mNC7qQTaKpeAChUh6HxjocKnPmQ7QUu+6dTUPXvNfNYtcXNvFPwIPhs2dY/HuOMJm6K5TrY1CLqw
8J6eQLbUpx4XZWwHuGCmsim2rCbmXguRh2MVHSdk+YGpqtP1hnr8/KOdENhjXuNTIlHHxUcrcst6
6F96Q9PuwOF65RHFH/thvRnRZUvswe6B/0OL8FSzkUDvtSxBtIveLNPvq+FTP7nssy78ZksrPiWB
gg+qWujtOvMiA8it3IlieUBO35war6ljZDXH6/mvHfK7M0Gt0DjPfUSXG4jdNSjSGlBz0F5GFufG
ZDBx3dTqc2CzZWtXHXDRpq3QohXTnnozzZ25ctO1dwoQonidgnDT3yHvaJCeTHR3fXhdntef2avl
7dzI8RIF+MaucK01rdZaI++YxxeYhuCYzNGnDrSeSZj9osY2wYlxn+Bn9vNhL01zp8vmbpqmINHF
1Dz+u3toXTzRVgSAvCAGuxgUbqNK6cOMww6w7F1pyxMtOzj41eCTU5i6PnS37iX5Avm2PHhwiYoX
ZKeHFbbE8JJp7VOrlifuWu55jgq1QRfDj2G8BNKSFXhPsyU6ODGM3tMkNVRCWvbz3vXZ04+9uVF1
tLHdsUBq5bb7H/3juqvnzBGrzCsp6k3Z8q7OO48iBblMIJZRhbEaalCxpmLRqCJaDA03rEWS0fQu
zmVZ2Ufw+l8mCFBuXeMEp7bTwQlmL+sOdvSnoHJHE5OFyw0Twze4XTK07FAKnxyWdAORN7bCfMnx
mIUAqeTN9WcO/O/2tSNivajtzBf1ucXwCZeTKTEZkm2OaQpJr41XOLXViXA5i2vWrbHdKnGmYY2S
YUQV0qFsTrTn2kf0YfU9DeUXlMSQV+s1ZhhREJualjdNkc+hv9wUw/TzhhUS7YFLnxz5hHcidPl+
7ZOLteebGYqXUDMwDzP2qrTVNd8Qxvf1Oi1fREdE+mOFo2a8E2YyKTo1YYpUINyjEscQW77Ihlk3
tbK+k7bXsVWH5LRQ1m9HSUW2VJiezAT0spJ7NvwjqwaLQ2OiMtMhbSENFE8B77YWRlw3gaMB95MQ
9Xf6KgA1G70G4OwqBvvMaH2MGvcOphCR1m81FM8BrkHoqkdv3EvwCAF2Bj9qRnnIIdWzV0FYnYDg
t9FAad1tRyhwCLpCcjIF8th4lch+zCNquIHlZl0jGO7SfgOhXRorNFxvVgxLQs+fczXJbsthR/bJ
G7+PrWCPIqxuV1s5m7bu67xeojVvjEaYtBEK8x9NSwu+hOY675pCXsTAdgkEpgon9AICovallgdM
4mZsyCGEXP9tYxuxJ2i7x9dcoQxkkMPs9AxHvRBxcCpTexqnXChn+dKIMtZts68BBH7ioKFnKwSJ
iLHNEXAqfeq+E0uWX9E+SKZ2NMfJCxDwIY/AzwMIIFNhqq8IgivUnqIbqZjIwst2YxmrSUnjzWmH
9WhgczsidZO4IMfLR63n8eHHCM+pUiF8zObDmp9XT/bYhjB8ah3pbFCiLtmE1m6sOyvD6XGecDq/
WyWlD2JqNkhD7b3XA/ynXDYk9cCLXRXCrfvHSxNIIB57CfgRdUAOu2SdZA3bKl05j9ta+nsbHvAX
egm/xwx5THqnWXM+2jy9LohCiC/XAzit0jsKE9nxZHOxR7tTZz/C78oandXRfN8FC/horRozKC6i
C+3wZsfU6BeHGrzK2g5kjfWvd9zxoxPmHs+Q/qsxB52/EteCE0SzeMfBWu6rEM4+bj/2G3OpZKlt
yX27hr+Pl0cr2pDA/msnhT0bTLYLnPmhACuu19bNTJq3wkYfbq3seT9fT9N15Pdj6RRyFgjyvRdf
X6p3XBSjQ1hsS89dvqzURCmge6CaOTP5bKBNtZQlgbhaNdzSCO5IflC/2AXGCbwWD4V078ep6jdk
KKq8Xh33ZTH8UC0hcg8remyLde9M0Juch2k6eO5kPReeuPXborkbfZDfo6D3Yw0W2cET3YR+B+9f
6t/B8akQEDFpkzX/qqqC76tSe1kp2zCZL53Xa22BFtSyHZsBGLQGu6iwWnfTOS8Shu04Qb66B8uG
b5u2fBTYUXILg7L9EmDiXPb4Wlr4EEZd1931ngiDdTddfna9Z0kYpgZ6LTIIJFLA6Jb+HhTUBloD
atyMBJQ5tHUQvC7xB7VciyEJoDDNE3Mvb465XLZ0IOz5mqGVVq4arhn+coyGqcQ1K8j0HJWFvTP+
OKC7+coKst5TGMjsmtljicAWFEvRkN31e/qtYYnb1HRTqfnpOmN1KTtfQ9D1ZoLgqW/a7rTqPsNU
0j2Wqz9vmEaHdhIDSnD0ym+Usa29L6zcudb+AT1HkjeoYlCuhEAS5H0QhEemQ3fXrB0oXZreBr7o
0dERX3AU3VtrrAHpcyDTXVbc/2x5YRNbsJU9rtyS2dRMMb9s8i5WRB5QtLMAQ/hR8w0AZG6Hufke
Mgd9i2ZvoWnAw1yBkZyIskKnB4XEM/gZosYoWrSdm1oy4D/vlTYko7oCs8XAmfctt9asQzD6EqHy
lJjLfeW185kyFm5Z6P5uDSvJO17pI+lQRqEXddNCQPIOTXgr4WA4ACaEcmKie8YKKLmA0wwB3Pal
8yqDRDock3C4dPeDqEqZZ+9l0/tZ3UP0JcoD3vYp+p1BElEUd17v8KM3PZZTf1jd4Rmb3GvArTpB
GELrhlRbqth9WGCVF2A7Q1vIQzPXNgndVl6PBudEIoDZFpR8s7+Ftnu5jRCiUxAh7bQqYbQ4ol1i
ogrkaffVEv2cVXCLqy8NDXdCt9Atm2+rJ/Y2wICh0/AMlKAV4vwXsG24Zk4TqrizwDfogTuR1ZYI
QDgj7aOwwmA99oIRrepqE0S6jQUexZAJup2txUkCtEQRvaG/YE8ce3hXVgnCGc/tykbDjS2Z6orv
HT5tpsgETx7CY8tqtrXdh0nfVAxEeFgFRFWFqcD8MLndbX/RabTbxCrGArVW6ICDny0WwQxk6ijk
bjckDAcktRFek5WYTqFNUQ3Q/GgtNG+XCOJIRjdbLNtXSpDYOFZpp+bNJtrZDZTlBprNh8aO+wIT
BSSBfcJCldnFsBlAO9+ii1DnC9lw1bWZD7Qm4iKglIKhs8Lh0tCWPbj59RBjdVe7+Q1WbXY+Yjoy
M0dkQf8C7UHMrbDiYygqbSjfosMC5YO0WIlKKDSKUrte74cyQM7lhE+oE1g6rrpNw8bfzLIV+TDC
QTMc9VMAlASJZrBLWID5A8C/HuS5MrGqPYOt4+IpDODYVxS9X2BO3G9G97W1EJEI949eCFPXufEN
JiFhgrJrzIpLtMJU7WVkDg4n3OVzS+yAF22eFQYLMemjTz2aNBuzFOC6Mox0GZrcAmg91tvzdvXK
Y0fpt3nRmPQxs4nqkKYI/Pa2cYBSbNHq/z8cnddy40YWhp8IVY1GvkUkKSqnkW5QmvEMMtDI4en3
49647N2xLFFA9zl/bPPhwVBiStQuY0lpBz8I4dg22qfcc7JYkJU3jirOsulhNKV5Ps6idj+awtJh
jurZFyU6Po2gUj9jhvOs+sTW/d+et6d968YQevZqqebTsI+7Xe5fAHGdnj+1HrHpulnUCWF2H2kz
/9aLZQ81Z/wpzfydRIqeeH8rjV1NRl0zb77TNHVcCP3S68VXuaV7YuwHTB0fPbUs+C605X4p899w
Wq97/vf2rsxciG6qaX5lVL84MtOw6ErX15YiUcC1hz79y2oHamjEZbDsP2uh/k7ZWgWaN8HLuWrz
52mzqePUtDBtvfvOXY34cAsYvK2MME0Zod3sSblu4bwU5tuC1snf5BxZA+OI7RL8bWPBcPrPchgU
8VLDi9l4Z3fJyte9xTxheV99SklkJ8RzY3ZFoC//iIt0lJOBecLtb5ZFW3vZleHR1V9iZyRySyNO
q0iVKYXuevtqD4XPMJQFRd0eYcrionfpq6XN0BQZF9W+ViJATQwWkzfv/WDWMBr6t1a6SbYikx/r
4s4u8/RkyOPsme2Pm/U6bhWYvi4zp9s+4YR2np6lq/pE1s0L+3sbTXXK8LWznm8gOTEfD4QnJq/I
JJuGC2pK9Kn5w+ud+VAibOjTTPmrbQe1A+rubPVZt8yv8ySznw1JCXswEjcSP1c+jHMDP+Qemoj0
/gatQFAFTvpTkpoRaqMC6bCaP4scnXDsxK9ptQuf4M2IzDLuLoi0XGupEm+rk7khcAfFwY1dfsnK
ri552/6M4pwb9RbMZTWClv03y6GCNlA7U4sDUSZVMBVkOXnTdhmkZG6iE+K0CPBwLHJGBgMGWmSy
oBYnJr13cVlqQ09k1pznFpfjCGOEO1vzggk9DEQS+WKkZjzmyiZJ0eBgKqolRkgDOwcu6Xvo25Cw
VmGN3ObYKIFvxpfN4hZVpkwqUVlBx53cUUMiTYDb/e3/NVcH6ulg+UPUR8rTaY5+0/eP2VCMwQiO
FCpRBQNVCP6Kp/E6lpvpN7lVJOR0OJFBjQIDwm4/lt6jPpj/hAneNc8WnwxxB1h8Oj6Z/q0ZjXM3
1hzvBJEErJsPeHhh/cZT5XT/oVP/bkXRfuEN6G5L8818sF9aGsujsVy0gGbsNixz6x2tzwzuiVeC
X0fkYalYyBsJe8+JUlt75yLZw0HHAKFNbDDDeFKd0p6xuZeRWwkB0YZXvKrdr2KTWthnW9RpNxV3
34fYGL9Xik5CsyoAwIXSkyk3v2u9DWQqGHl4Kzbb5rYDiLXR7XTHjrFhXcok8+AkoS7XYUhySS91
uvB9MNk9KK1vgmNlopAU5nmZshkpmj82QCQlJMAph7kHDmD1NhcfQ1NHuSuPIBudr6GUoz8YaeKx
RR5A4lDYugb1UYG+GX+tY4rcLcN/0NpVbBx50GsuUOysnjB8iMD0Hop6Fde8lloEDICgwbOS3kmn
Ew/M+Vi0cCiG8U6QKx9NFCCKqT8pmvvuaBO8t1VtPO7bRAEd3hF9Gp/A2c5893OQH6kkF6aLSi3v
4kNtf2d9pI7JvRrV2p5ZGvOw0lI9SM3yinztuZy9kFFXT+gPOQJ+cgoN9u8yg0Kmyene41sXS5Wd
hnoJNGN1MWwA2TV7w65uqes0dUecW9vJaSsvrPP9ovrpu+GATC32TcOpYUa8DSy9QVKeYSVzic1h
zH423aqJBse+6+Y5jyc1XFdIxWhDdHUz2gfddiDPmrc01Kr1v1KGKyHSkSwGv2zt+bpaZTB64htG
dEqGwcbfNXvxWKreN7x6PzcCnikTZXz05dMmvd0XprpY5WCfMm8B1hC/u9pYgOpB5w580REx1vPJ
uJl/Ru9jPPggiqH83Y7gEzoCw0prQ1vrZLz3Y82+vQaH1z83N6HMsWd3XmpDGmtlWDVZw+/X2aN5
1f9bpcxjbxFXr6wZnsfir0j1p0oTGjk58NV5yeBnTikrjo5apaf3z2McMHceVc2MxkOYqBcZ+Qao
W3dDaHH0aHAKDUEhD/CYV3ZYzgOHrtq5YEVBUNyhn1ZuwKRpuFUGW/8y2/zMrZ6e+uKIrYrRX7EK
R/um3lBLX7vD0wOXadAXGaMNBnLoET93jd1fJo3INpg6smD/y1T14xJUxlDLSOGWIEQ7i9JSdqaf
HlUaO0sTj2z9BJ+KD7WKNii84prNeLm8xRnCbRlbf6esIrEVBfSe934ofXtp30DoPvbtuNfjKZuY
+1PrGTNMYtts0+YuuUHNhS5BKqxczgdRjXflDrDnzCJxB1D/Zrs2utCDypXvg0cjrTRLRkzJ0YsW
tfbrjKeoQ59sXbSZuiKtecuKHVNYpZ2t/A/6oU9megRTkWqtq3nTvpmFWT/rRG+gO3XST7LEh4Q8
ohCQWvmjOSELa4qv3V5s36JC8NJp2zP+Kl/YC1dKOuYhKBS+FwJyPV1EE2tXmA5LFy5bF7bV9rPr
elx4Ro0c8hj90uzhEWf+sU2rYEIcHEw5prOZTaNcqcPgijwxlDK+ivGlrtM7LWu+avzc0/SlgcOF
834Q1zVublBbEoCFZdS4jTUd520y6t0UE+51IWNuCbJhbrB2TQwYBHC1eOtDbx2RLdkdqDzPQUkg
eASfh4WCULBDLlE3dvXdfd/t6D51lUeNg3wQ0vZGkhkXaR4B1pAssR0azZXKOT+d8mwY4xuAih24
5eieNdv6kjC2QQUbRI7+vvme+CUwa0fTsj2qvSHdq9ksPr2a9cI2eUAWN8oLrpHCyMJZ5W+SS/Z2
3YCYWi8tj9KpX3kggUV/2V1lxka62qfS6l4G0sXBkOw9sDuNlIsXiquod5/z5sQdGmcSL6vYH8u2
ijVr7e43e7lueioerY65juUk2HUJgnPINkhnJ78BXzDAyllOOVaNQNMnGbSTObF0LPdGA06/DJ/6
nvKgoWJSOSF4BwjzvhpQ5hra5e1jbR0uBBijY6IxxsizaBinz4nQHmt0fxfS+2oy5CRO6Z1ThPBB
XnsDdO56soZCBV4hrUBvqQpZjN9Ez9xVBxli2razbWr1JWt+ga4Z98a48AxmUFCmR3ZWricGp+m9
NfX3lveoDam6TNL8Z/VvFVPradBNLJOrjb4vBQea7T3uido5r/1R4LS7FK4IncxFxySlBn6/xlq5
Ob7RjiLWtew6tzNNoghyip+qKzqfI2gNLaV/SLeIza2hpnNq/DLtJyjFskHNvHEdtiM3rqtF+Omn
sD1bOx2IaQmP1fPqMWEcGg7MBuGVd6Dyyn9wFKJGlsRI9mr+TSy1jA7EfQURR35hukcwCesf5baG
by20Dcxb64S3/wkp88kTf5VxLIR5ZFOo25vNwlifuN+2K4bM3/Apvp128pqbf0ab+qXs9vXkjte8
1XWDYdYg+voIjpxkZzGWHJJec1MSGU+NO6NIQFAC97J8pRlBe+uEVXzachgiwSOAgAN0rwyWsbe/
tpo/SGkluuivvdi9yLoOUy3j1DBk0FsZJeLaP4KUusDrbc5QUQ6XZa1+iQ0+a2DsDI7peKwq879C
bXosZsDmPs9P1WTQCOI1f7eS+cVVOydrugbT3ryjZygDBEi/Ncv5Llb9w6J9gbdOWbf3PGpFqYVu
uwFIrwk9jnuw8t/nKiJl7AY955Jz3ty8JhQzQ29R04wtLRE5WdEkxrrDIayS17V92cud8o1WC9kQ
OfX78TpO/a1He/ujW0yaa5ZnoYe6mbnvCyFpH5SgGcHEhy9qjdl/uxlA16hjXFfrFAtDaDGdxQAx
qjsX+q+ZdCRfHsWY9EZbIabnQj60b9Ime9/rN06+21+G1EJZL8opQj/Gr6ymUavA6WOvGo8eXs9l
bRrkLrp1S6Z48xSwtmUvfxGMC9/WD4OVxuFhctC0qOFkTet6MtC03CYqPyvsKzMZhxXQhkPzE/SH
HdrQhL23Azwd2ydoPLiOPI9UT/ndyEi6tnssRyL5APWqNWOO1ZshbtcSWEifKDnKXR9ZCfwDALs0
XuddwcqdmsL9QEGoObYAU36Ybox+g2ySAWe6HN7AlyjNIU71+8EwQpLTSeIryVOdU1vwWog9zL2U
26DRIzo5qGK9ySUHjeu3MywdEfV3NxOwZw5Dhqf/iEeH927N06to1E+rd45PlaDw9RSBrYHAS2jA
sec11x871/SSviQsnhUzULxtYhWJoFbppNXOi5DqQHN8JIbSbyMbF6gpel7p/D+DRJdoyvv3uX05
wIljULgCMywtzVb9QdPfg5FWeYjW8t0SVrg0u/eCroGFZy3POwkicdV1KQiHLkkZExOjDTOFi9vr
2Tb2ZI2G2mArNvIlbpvuX9lvBsDM5iDx/FZmH9dU8gU9STw8nwbjU8MMhknLCWpE3mhO8TS1b+V0
6mHFX446/fBwaAdpjhpwdkKrSkHz7IXARWPuoqJ1aKtiAwxNvb7XD/EOF7okcphQbWUmtvFFhuUE
0bxUQQGPyAC4Nfxdx1BhI+2yj2iD4gqaOUvWbtuJ9JvtxPbcHwjpapenUqffONe8J6/mb7RjL3Fm
VFf0nXA7pQrtY2YyHk5byxQrqdPeLe11UKOKGlM+aYP6HKia9ZdNVmHXld9Nmr+junPP5VGfVJr+
GcuHBW25TzM9PxmWCR9xWbHw2NX1fFfLJvcx0r23nvvPwwru0f7nN/UCkdWRRcDdYRryujfNdF24
o9ystAKgFc9XnvNNskOQV9mrlq/TVebgrnMhn7MFMNjU93vN3c1YG5BOpct85gkdI1JE6hOrqhOt
JE5kvZMozsXIyuVvwxVf80qCEemUOPnb7UoR5ZxIfHTLkEelM6eoGrlgVP9Mhd/LIbH/9uN4kobN
TrLjmx9z60WtHSaolAF/NUyAwW6BkeiMhalxMyLLrbk7QYu9Pj2prXLuyIJ6O2qVdMP8awcxm7O1
jHqbwkVLRoifN8JGU3UiD+61qh09yQW9XpYzjq9/nUMMrxAr754a0mvWuEfoaPpJOhMsYvEwI+y6
63XrfRzQTY6M32HjXr1xKoHKi/4ysjhajVeEyHCxG1vVeYY3uhlz6HwxpR3p65wmrEIhYoXOl6sD
6iT0OiFoHQU1ZHF3lA7kphtVhZRxV4GcG6PxjzRVN3AzBDGKQb+s+s2vVPa0F+0Wayb/5HjknFaa
jGvTHiNhOVWyOc9rZubgwlp1IXGFScjR4gpPSmzlXxU6c81rX6WH9ifNjPo0zu5zR9u0abHIKW/u
46lcP0WtWIim9j+9L9AZpYdEFJ2fmA7Zu7AWzY52Ijk/S3IaAoIOkc/ZdOEvluolLUYNecTAfT9N
9nVV9mlzueDLyWngF3WkSNVwPlIsxzlQ3eEgRVKI2LoakH6v3QfYiFjsvPeGi9jVkXV1rYkfKivP
QJ02rkE34vxgtf8ZM4Z7xBFTu3Tn1p1PZp9GzIltuJKxFCBJAa8s1Z70Hlj4rGUKTHoN83X2nghA
aHAaDBzl1sncgcjs2m2BGXZ6yHLrVROSpNXKeGZsoHhUm+NlsD47gmSQhbnvtURVS08WmwQQ7zbP
yyWb9V9L07zTQ8koNHIn2S5tlN2WRWLk2+ksWtDNYvmb93MWHM36iKnDuqsxFYS9IvfRtVBjuvB3
sRiwnB15OZ8Vj7xvTtbPUaaENHEnEuO1M1zrT8iogEur/Tg1s/1XGPLF8/gNVSuMEIaRgljEWvke
Q/Rj7ax/bGT4SDmNu36Z0cLyqxmcwkgOnGL+VGtrZBtush/VU2paL5ODpb0WWxfxUyFA6/OVIZIl
mapD9BMKNjYfWFlhhdKs8O0xP94Je0a5knngxfkREnU1YUSV7P/2Tevk2Ugp96dZTenddqSPlSdj
3RltUIGWaJLOfj7mNUCbsCbsCUXs7V7Qy7rFnLA3kYHOFe3GJxPU8uQ5yAYUh2ulI4QvPHW8kcTY
3E6Wj3UxvMQckQrMhgi7bLUileonsaKl97TpKSv/VDUrmb2cSpWf82opqbOb75UFjt+XXYQlUibz
sHdnGkLQqdkcO93Ag9pjh349Jjuuyo6Va2kvQNXyienEhaFcXkzAXOydx/pZ2PJ6eC7TbZuqu6W5
76ipvpZmkyiROucizZHwi98V0q2wZHznZjQ+eJRyfM7Zx1rCbROWH7a5qs7rIJao5Gusf7Maji+r
cu/kKIbUyltzaIdZ+P1zpWiAKQbx2Lu8nKRTFHe19zyK/hUjNNvSwDkyVg8urC44ULbftZr3ug+j
fEAac3ZATYtJ/GOEuN8VlJlb6GYo2Wx9c890nB7DdFmUjRFkdc+ehEPzHD2Y3Uo/bbkFlEPC/Zvr
pu9ZizH7mLZfFQhzzEMPQz+JUBPdae/W53TS+0BxE8+DpgUzVuKOcP+Csizchs+tBWbiVOIgCA1h
7Fg6Xx0jprFoz9ueX0wGgrjp9DTJSt5tczwQntDcyPYaItnsAyxR/xgLCPm0vLcBxTzrkffh0sfF
15pDQ+t/pbIFFJyMuDLQRexHf55Hpwo3JLAgvxsBXvW11loYppZRe6pcLSa+9zpk2LDM7mVXJPkf
pXIY3LSQJb24w+YTmKE9ly4gNlPi3liMaHSmgM0dQMWzswH7IRJGKBfk3fLbtReNOQE41FD9J4/z
97h8wQiYP8f8ZAxmg3LGkndK/lDQvceYmOCeHOsKmDiEjAp/HNvofdia/xZ0DmhRWBDaTLy6ujoh
hGGBcuzKF9yQVGbG3mz90qXpT0PTn7eq+09V5msLgnenWaQ4OPWzOXbj0zjfm8i5qHzQnpsBwPDP
ug/7td7s0PVVsw1Bno51UBg15psifxoo/4ynJesujnlZKeRuClRrJDLypYqXDeIUHgeSeiuX6TYZ
wSMoi093/LHHznjSVvayo5L8qzU7kxXPTsOEr/SIavjfO0nlZdHw4Wm9GW95ETQDG/2YGlWcDcsj
HkseO4bnA34728dPxARPdjPmvmUhM+lZHy9mhtyqPVyk4AtmwGLVzvhHP7v9YVZd+tTQVhrYyvlJ
ZY3AuvjuUvsZ0w4H0IZ3iI17DwxKTgKnPd6gUrNL4TXJrhXhirIFzejvwraqpG5nHmNYhtizBOYE
t37rq5+bOeqmojdUcmOdsqn+g9P9XE+3iaiZI2PAHGQXo8WKwCO3KuNa9851XCbjTBiDn46krh/z
mMeY1ohK6nC8uTRJ0MNF0khmJfU0PaFbCl3VxXyXemy4a3FiZo93ffubIfcIjbwQdz4fEHhRaZtI
OKtTmZJVxC2KPw87Nt7xO+JWjMhWClzF/FL21Aee6iqQ2SZhNMgCw9T0cJdOMhdLF5uKTHSj6pbX
jb5Rrc7iegQbRm/5uyugRbxJ7SdcZCMUTf5Ckstx1gsM4kXGXbhzwQWLUTwSKxGaBfT3or2KSpRv
o/ajIT0msQi/zerksbs5RiiPml2oW9NAzLONsIz/QLML7sd6fqiOHWIDOjdohcjPlpy5hrb+wqmI
EyEsymUjFqJ5HYrXw4VwkTSGhMcEy+gRGk9SS6BWh2oOob0AZeWxIeZ3o2K6xy11b5Jm9Gj/B2ia
x4QosbiuJwgTuJ72rJnQdzncRD96vAmG1/3SyhfjkDxED4N7XxYzUNnZcNWrB0iRmJKnEEEh1fIY
5wqkKwwHf0k1CNKbjMJpWNzqgsu00S/5aP86FhOWuVkiZzcXNnWmZOxgWeXeWxpMnSgJ9rfKmye6
XUHEnB+NZNhLloq7eXBevWrvQlNNP2mtX1CeHZGrDVO0lG/SLS20QnSca54TVIxJb8Ne3B9l8zAc
eFjGteHXi0yGQizt0syo4HnA/3XGPN7pff1OerOVkInxLRFohJp+4HNvjjhdBJ9o/+NIyLmuNJHV
CncByoHrztf2F7NdxR6/jFGptOuN+JYG+hNQvEflQFA49nGxRqBvY4fUM8sPiDFWoGNZr2DsD7Nm
f4DQ1DEEOnO7/u6sfxWKUrtuLm4+ZP7MVp/MInvIspNF4yfZcSKsoXdI6LopdmsNgZi5+3lFc1WB
UOxgJ2LB4Ecw4nyXLlqefD5j2mUj8Y4hspzpA1qxiCvFrr8PoZ2RPlCPYEDTlHCKvBpZ7NrZaTK3
d3aqcK8p30ulyYll6f+myrnCoj0Yw/5uyVokegdpgkWQJ77GfGOmc5TyFgYeumwT04VJQpE/TOz/
lmmI0whwvPQZaIepdFZB8UpqxY+97A9151x3HNG+DWGnXE6dwnozSuvizNkPCcH4G2pOQ01N0XrU
j16lkqlkchELGDECoTe7rJFx9uAmousTfIgmXoxSRV5k6nez2amkJ8zIMI3PotbvvYqjeb+qXtHo
sOznYTBP5lFG6ZGPNw3tk6rnLKpl/ZDPcx3VJgNR7Vwtah9A7CDoNQ1d7o5oVJf594i+uSdaBUk9
Oz5M0H1xLFTBm21Cxgc63UHCHVMxaW8bAXouUOFyIOwtNvBir3sh2ALytH1Gqf88lfp3+VEK/rTI
jmencN4re9uTTfUn8huayy3jz/fQVYeOKC9KasmivKTC14VFFjeuzNyfY5IkvecUNqQkxujSfZXO
8bx75T/aupxoBCIuchF5+OptBK255j7J0jnC0oWuTe0cc3UFXK6JOmyHj5tvuScKxwdz4A3ozbfK
rA3yskwyFar9c9a364SvZzYIOMscidSCC3wpwNu6AkDvqM6EBYScgbyeW3nurGqGiZkiR2OxNJvx
RL/sPwQiJGmSThsgVl2CXnz0OJJzY7jTWiyeiOEYnsrsw+4zEOVxRpS4/BnpUHNR/0Nnz/DAlbCB
T1o7KnPilcCnSb7HcdnlTmw34W1sxQP7nstbLvyHIbdHT+qP7SSlP+rZ7qseq6x3E/MsqJqAnd7/
kOQNonT0/GD7gCOptyDF9kDm/1EPimEYazD4HM+CYhMVo/eVm26WHDoKuG7k8Z+fVzNFkzIT5bNf
JKjjhOArdY9kVNOvsgaeLebql9UM/0T25Lgr+8BUZYFUMbVgYW2iXfIq+3kcl/dq0z+tAnHtOtSs
b8Vdj1hCK9JfrpP9ba3einn1Lng86X5DkDh4711a1Kcc1MUQ1o2oTz3wNlSz8lHQqNcWeIeBMZte
++w2rkORAn8jdMSfX6B610kByg5ctHw0hlvmUe+tQVE4dwuXMnpd/bZrUzRSGcPnfvzJCzcszdvA
4KoJphTFB9ewKwD0nYkwtJ+DLZZNLL32g/PfgPU+NMV2t1o2fat5+ad1xV+Aq+/Sq8+wxXlEWUki
1XafxkVn/usylOfQ79Cp6Qt3r0LVq3pgRiRAQ5uYnXXf4DedLHnhQPYr2x4D9nMIYoxfWgZF4kn2
ZCcq9zJqYdvM2/J8VLhsJ6B9c8iScf2iGh2N5pElxGNTPbJPVMEuW3j7FRi9fM8kuYTl+GM22R90
SPFSDo9Zl3s3MfLJ9sAMlPEvnTJwwMw4u1v6entKy95+WvZ/BDQgE5u8+4NZeF+k32/sgf0yfW4a
zvWBmQN4iVuPQ7LeeFesCmC+ryMcvs82YWQhoUCVb3v9h1PmT3gHkNFgO26R+rybwyx9B/TZscsN
WBbXe8uIhUxmDzxcK5BIxVvvIq6ErZg5QFx/lBI0wQY9OGoZtUuDQRhs2F+rpQ01FDSA4IjxdIpW
dco2Gd1flmK1o41m9rPM/wKmfBy2/d/Y8mclcBom3YCyIs5Lj7iE/To75V+Etd+tBMrZNlxkc/Xf
wc0WiNx7JA0zj+weX2qx2BinJj9b8vyRL/7ornYitbQO1pp1zND5CbIiLOpIuxk4F0CTvt19yxz/
9mV+OeaiRZzxXDjsAKuXfaep/W4+m55IX8Tw28FnmhwFgT2m6Z3LehtDu2iaa0N7md/TreSbtpS3
Fcdn9gMG0dN/ByRyrDR7ClezuRIn7qnPBcFmOJZIE1IyBeBwERMSTHkmJrI8L9r9sFe0Jh06ZLZ8
IIegg26wPucJQt2jJ5e1cj7N2K946DpamefiVD/ZFsbzVK2QXO0X1Jq/Kt2CLGD4MjZA9MLgMG5s
UPG0Y5qdl8TZu1NN/4oPcaPy6rysadSqjJ+p3QgK8Wa/ISEmXNFHb6L6r+9ZiIm81Dh+rdiRLwgJ
rDs9nx+cVdzzf/Twd+OABCWjkqMSjykd8qpsdgbppQ6PKr+b7JFAAZvfcPOLBB2gsfG37g6mbzOJ
xwRKhP1Mx6XFerXy+iS00j64sIOnQpRhM3E/N3tt+QzeZlh79l+Vilddq386Dmv4Mf11xSblG3bX
kGDQ/fTK/OW1JzUQc1bMaxOW1vZN0gmhPxPakD1Fc0NA1P3e3LC/KmXMJXDzzjoc8iTgkQrxy3HW
0+jtcZ0himHzPOmZKp/NcvkpW+zFRpr/TY/ytSsNE9bVOA+NmMDDF2RcSLF90SRyTbsnzfrj6PUf
dzLuF0MLRcOcpFcIf3V5JOhCncv6wr59v6rKOvFAkneqpVWSZk3SpWwBusNN0W/AXQpOzlnmSyOF
OuEVKyK07+86vQrBaNhnY5lvWPRlB5Rpjf46z7354KHvrXB7R47UYwVndmTtnY6DimM6vfQeYcuh
16niVMnmcTD45ptxdFmExx8eQPwUdUxY2x/LGnawMpbXSVbnToG19+pEpqGMPXv5r++4jWge0mHo
MP4tF2fX7wHH4V/3AhJ06LAPEYk+mbiBs6N+q2UZIy96bxb2jmpZ8EvTORo1kxfkmJ4hdZzsbMji
cxfn4sauD7mw/JvnxldFBn2j1cIve7ZXd0TRqiGPJFwu83V9uzc5/lGjbT9FnlEqyJxiuIE2IvLp
WQn93CjSwJa1E0q60Pr80phrlqgZl8tuqNtvuhWhLey7fZyp0JG7A6uHqdeabXoZNhHgjXqwXIS5
oAbqUq33JEJ+ClsTFyS2D4TuEP9mqVd7LLvzKlCpgkVhNto/cgfiFAHqGs2FOYSpSBtECxnJZVuF
bgxdNRrVOy+zvFNhdee8o7UMw24adnPxVQhUzEZGK67cred9gpZJO3Wp+/7pUDdQna/rT5Z5Is8p
gzRAwFdU2p1V1Sit+o+5/7Fb63HG2RfPo6INmZxfk5gG9GHF1TwmoqQMaUS70zyCMGnMKAKtGnBH
qNCFn2YCBFjCoAeOMcpXcwsOkk3gTP+gEEhIoFYJizFqwwYnU2svsTkOvMh4NPFf5L4nj5KTV3vH
EseJluVroOOOjBzvdz2RIoGI8s7o8WRaaQaE3epJk9VB06QPbI8UAjt0kvTc+7W8GVS6NCF3jCps
Tnvd275k2eHKuuTTTP4/zyXGO5qdDT0PKJ75qfXlr2jbPObQY73c97dyqCIUGj8uoBa/Ia55s3/W
U/NyDOJ+oD3O97oqwdE+MacbfFNYc8QBqHXT0m4KQmOxSZrQcRobeCc4isfbnGGXocoUrtVK+rSQ
f1UACIBSAql7eWdij0Hg5z0qQoxQUPTPmrXliVG9OtvC9gOUGqGPeKLskUQRu/8ejullJbwQ/m5D
eUi32bILfl7j3nZZ8I25pOHGAB/Qp3tjczuORvKCBnFamqJ7n4ejjorlOO65ST9Xd17ixV4LrDT1
nbVi1qDpEwFfnnSVSzqLZErhekHiZJrJsXZz4NJEylxePdYdAru05vhBJLgp3CquZe6XXaejJPsf
R+fRHauxhdFfxFrkgmnnbnVQvAoTliI5FAVF+PXeePAG9ru2ZIkuTn1hn+ZlMsqcqFd4TgUpyTHY
tUZlnWFEvxstiVbX5D+HSlyNOMPUzUcrKMt/HKtPArTtauJXObI2JJubfcKVBPeNcZF/LIfqN4cZ
wma6HSMSoWJ0ro6Kt51IiS0Ip9tkc0lukAEoKgNy+BGPCCJrK0V8l4XvcM24v4adw+zCV2Dn2j8z
wFeDcplv3BivR93nAm6bSPA0Ee92qo2WJgafHpiDpzGNozWrScGoTFKcgphOWR2cxwWOqT28yyHx
H4OqA/FYSKbiqH72hr4heB7vUKP5UYROsNLWcAz9b/pF1NmhM21EGv5DFF/6ouzACVraI9JNDqMO
EBwK9WCnFD2CcP6yloiylG3I86Ty9ZyCM8P1h8jiJuc6tu7lP47ygqkrtTjdHlB769soLKY7dCSL
F1SEtsCJ7Jv7dOKDl6UvFmAoOdwFE6ltu2upoDJKsl7rFPVfygiH82QFDXbwH6MPxr1TwY5q/GPQ
8IOZGopCvZ3/axP7XAQGku/SkDPb05Q8A62Lr+Sn+dzQ4x0TSgmE28k8ycoCSsFfdmqm5aX5gLJg
0L7oOgAEl1IqovnCzTFbmS2AXBBOu7iiSwrW4coRGx6bQKQoKQU9GWamlZ8j5Oq0ZssMngTBXvGs
yoQdtkGFM5lfbH/GBzDiLbvmM4gGCngHR5iK+j/VBDCzM/8lYHPJqiA2yxefePY8aDjAlIy9r+an
CHZh6FpMksU1JfC2YQooCXJwAfZq8zsg4tSNxqc2SVUGQys3VB0Zbq1P2FFy5df2xa8oRTfVUqbA
H08Kgwk4ao74Cir3mMmzxUMq/vnFXHKv5oPRTOhAI3IGQTjeR/M5ln62brxaoJvc6UoRs61nkvSx
/DJKKDnBMH7DI/1BkyYU5bjroIvM9Qwg8zTB/whn876hBp+a9ZtlSY70eSdd8ZOz12aJbtVQCgfU
cBIAdl0qhqtTX/aclZG0V6RiZp3+FGNkMdJFX4ET8jdobbs9+8gQoC+cTeUNA3jTNS7gpry6kmvg
PoEdGQc062Z+aKplvjEIE+9YysrOStunJ1pF62GEg2Va8ZM/JSzxWfo4bQDhWFZIOpGIiOqACV1J
kEtWbsZr6vsYvxE3cjhuivos2ir7eCQB+nTrDL5/EKq7sHfR26YmM3Euu0ffkIwUrMVbDe494KF1
JpNf+OivTbjzxgFuxUoIMFD5T2vWT1nSFUgFxW82qHFlRObV9zL6+t6Jx3Mf1vZ9X6vPDoljqj5y
nKhxzLdd3V211s/j5O7pE5yZHe6reHjLyYb2vYkW6N8CbR8ne5lYpbjEmiS7TJ+WMk5dcFk2Chpy
tfYJeDbroOrffIfCTmmU7+NooWaI4Ns25IYk3XZK41NM+saQ7ElgwWRpzuRZaM1ZrXFO7G5cD4H1
ZOkvOfARS5M9buxbroyHnISgjQrt1i86KY+EIpkjxbGaYJZjRW+GNK43aeuJVVFWp84iBMRF2ihn
blhQ+RIbmmhRsuMcIZbL8QiMpDQoBYY3NzBPnhn+WKNJXn9+NRbrY2rd+eh14oocvo96RAJLMgOI
AjGCyNO+M3q+XAgRy5RlcaC6x1jQl/KgnfnXkruxx5XAkuPuhv1lj9WxFLHcT3FTcIOmpGhlzG0e
a+KXy8KgZrWprILtxWIrnLBahCprM+buV+ioB1a4gmHFH+SDJZvHGP6VC++kRrnjEWdSYplnYhDq
QtFyNzw2u3lM+gMT2bTp1Dpo+yVFdBR5XRyjCN1mHpXemG4n1uVMH2e2T4EItv4CXA7YcLDJ9NmI
vIvT2yPc0ycn78Nz7YZPsmfeCoP8ySr9s60Zf3OLX722KuCkrf0+1gSP46jbsV9AIdbHkrjJmPNm
nR4KE9VKhPANAxgpbske1tAKN6HrrbyMpHNTz1dRNCdRGS+RKy9dwJpaqkk9suOq6mtjz6uD81wi
sbQ+vyrHDh/yJOe65MdbKzaWe+9vH+tzbLbDXW+OEKBCVLXvEKlqA4g03up257n+2Y8hzzYNAVtz
xBOypuSt8mwaBrNNr2mSuyaaf3vQw5hfLFThfwQ7VPFc4qTzqiv7ne3BQ28TayecVPLE2RN7K9BF
QuqKi5w9hgMVT3fE6tGHzpO/SAqfLXL+RYh0i3H4TZToj6Wb26msw72nfqu6/6f8Kd9Oqn2E1UMx
uGn2EaSiSl6gTd1zNnHV8biLsz+ql+1d2jE0N7FeUw57rhQJn+mL6XS4K2bQOhMuDe0GfBBcUqif
y2Y865xoOgGF5/2q2SdlUmYTiT8fW42wjQ92ivnWfE5GkYCBi9kEaqMPBQZpc8xSBFr1zTjJIuHF
gBYtQIm8eEfYBJbI30iGBEWWCSb2FnRfr85RZOcr/RGxKo/Am24uQTFmq0LQKjRrM9mVsHZsn2+v
s976hCGVSvAqDNj3UZknW1N9jDnkfUoxRwIjV5hrQB/j4thJZoFwqJKrkcqzMUtjFzQEx4Js2NiE
D+jBsFu4cV/9CNQQX9wxX2j/6b1f7RBqcPjgAmCdf6WaNqMbpOnK8ghQD2SDqlydi96ud0PhnrrK
3xFH3kIwMvGSVo7Rmru4xPMobH0sWci+quZ+Pg+xOvWYg5e8wcplMl2bKfxWswO24k10g2nA1HV8
6ZkPuNu8qlEPm1xlgMKpiYMATLEf5+woJ3ufJejUNff6dWy400ZtHB0zThrxh0coZyjx+ahwbHK+
Ra0IilMXwSaci2LvNjwhVfRGPQkNkA/LfujsfdGC5E/KfEKs4KXHZvFVoq1Dici9gy5GlZBEvAHH
QQ7qsWmnY+Ab0FhytU8mWDj0e0JrINI2+hcjCV9D7mtQkCvC3537XOPKzzlRTN+gs5W2A/0FsjlL
zFEo6DfZjOSTTM0rF+yd36UvOqSrjZ6yZ9kL56pkjQDeLf0n/vEs5ZjrSy/BSydERjqgD1sKYkXE
KcunQM8jxTZP6H1qPyVj1RzczHopAhslyAcHNVb+JTWaGhYc657CsNjkPmnKTjt8rPkApD14Q0uR
gG6zo7IQOLWJbY5WSXCUnxCxLHp0OQGIWbdrN88Wapb+jLzpEHTdayapryMOM61F0bnuWZAwulTn
MnsftSWThkCtCXNSA6zCTskwlc9Z5aBGWR2Dsn0IVaH2mtI7VOY3pxj0RXnf5cC4TC87I4ArCvth
xNIkNSueKunIAz+MbZG6u6Lms0BYc9y1VgwHjN8/N7FH0yJTxMqL/RSNn1kxCW4f71bMQ+vNwwfB
i8uUNKBVZ3UvXPvFjXEJqAb99HaEXkAprG5RDLoQ6FgVQA7SDW5oVmyrKdgEhCl2+BUvyp0+RIyw
we69R1VYOMR24q2C2CSkVxb7yEymdaJRNarBjVdRmr1mfD+r3gVgAT7iUaNkElDlh5CIa+RLeLc4
rHdzJ87SPlekLrbJPLh4Y4uhW80EnBn1VHLfD/WtDI2LZ8sl6o+KWJNWKGI25jIFIoxZZ39s223j
uL8dt3Myo8DsExFw2oBP34QJkk0kh5sf9eE66krscu9AmIRu8cxWZnbsBtwESCY2UJE3goSlauZD
nn7Wo4o4EznGAv4wm19GYknxExQtTFwXA9QU4pc1ZOLAsLYqMs4cPwgJuoXBiWvTyorlYSBxtOfX
Cyx9xHwj3rQEhYqVnc3ZgUKsQJBuH7MRPyApueumLAGfRODtXXe8+lTnyTBRYiqjcSfj4onzct5n
aqRZ0SNzmIm9BJBO/kBIty25FUR5lW0SC7C3NDVTAGEkHByHL9/AnvUizINk7m+SpefY9/28Ne0s
X9rW4M87Um+UOso2dFchjAVSmUVND9PmvzbYAih6k3n0MmaBIK/MUszOqQ6DNRGfa51yoy11ymvj
1o8+d6aykAdY3SsL2WjTgLJfNYd0gd7aPqEzy4L30iDbVIJrT6cTbP6K4lvrgxRJ440JibPxW8Qf
0ZxwafZ57Pt7Qr54d154UbFzSA3/qQslu6ExAnj7k6aNHFzfIMkfQ99+RPKm0JOBD3DSmoOHXCRh
0zqL7hMGQDrpUj1EDUduU9t6lcSFPI/B9GQs5a9+1DZzdY9obZj7qYcba5CcoZB1NHyiam1p7QJf
RRsr5k9z+WsWMki1arl7X+Yy2Chz3vehiwvkhA9NZkCQqSg4ORmmv0SSi26TmdbPXKSDkiu5zEd4
amSC3CmqT6iCKHYw2Df+VG56o/rwzcED/TkBMWpPnhP6XB6aYifHFDL33F9N7b1jaj1S8M7WdSgT
ul38TOziIwvq7thSgEnz+EdPlJ95Ye4Ki6OrTIKjnvJinSli2jWIvXWUnVU8/+UV6qyH8r+SxhEP
Hy+zir5MCSyqZ0NlZ/qPDpsO1o3WlyQiR5zAbtyx69wUZFxrZXNfK32yKjmhLPkctVzNRJPwHjCx
NHwPKkD2HNndEcf1ZgFsJlhaYwFT9sILyW7VIGA7JxOkiyniWoZ103lWxNyWfZEQjc9kkxIJmL5Q
PoYcdX2IS/s+SymK+x8Whd5t42bzIlkfGDXDlfLbCjqX8S+OJ3M14toe0UA3zdIqN4kZrAYBEtoc
foGGJtuArMuQOtfRTy9ORgMS4OjK5WrCWJoFVBrskJyos21ij1vvmIXr1psupQIxzEn5A0/9n+vP
AfxdOn5WO5+rBkhy4rkkDYT7ZhAZ2Yok/wsEESHgbnIr5Ql1QEEltWBCOPEx9psW344HyEGmjH2E
VbdBNTOny5BG9w7kuDan343hz7oLrzzXngf4OXBOYQ5k0Fx8C83GBo5fkaGFc1aoQjefXbEsSvw3
0BDfNnn5FNv0S4qB+K9If+1O7Sag9KjaJ1VlJDdaFnvkVf5euhgQnXPllBy2xImf5274tlNr5wfE
mF0HWMHsRdem1s5BlTw3SdC9tSb4tIa1GAuRIOewJigjIYEEFJQxFukeNp4Bk4zEhjFF68mncz0O
YH4tdIagVYAv+5ulkUPbCmKfl3dfjoSB5DZPrNBddolZxIu5xgFlIDRl3IckcNdtCxM5K6qTC6Si
5ERnZK+JKfO+deI/znvS7m1f3QM83fRO+Ux5Zs0GxfEkdA17L1nwVbm1AoNNaY5vSUsQpDrokEgS
cIqhB8GXrmYVkyBvMvHYBFQfqv7BHZA0whwpxRoKm4Z9zmU7wwOyoPNpTNjWOJSB9doQBe9zCcWQ
Hh44qjDhw1G2JZ4fTc5w8q9FSW5A+uBvb71PUT0ssugVkQqsKvi+CUpFQZgr19RSSLCtshZFAtng
xWUZiBNrMLw9JVTDg+KJEm6FLXwQ/iEf1uRWGsY3edyrl8zfg+QSSmbV3rCyz1gVhBsIvt1Vofgj
m8XryK36beD+UxRfNknlfdV5RHTaM3dRS9lEcZDZ2ryUefSUj/LLEw1VNbXCQHxpvSuIZHLjDR8f
ytM3ncMe7Sw2yvbNya3po2JIrZMJnkRayquYSE+YOrrpyiBTU2R3Vgberwju07kh9RIkDxn/seig
055tctgZeyoqf07KS8jxl0DHQSZBttF1/BxP9URE9BUJvY6GU1/PqAcBr8eabV0pW+PXkAReymno
9kPIpoBWo465qMYbL8o/RnpBazdDt9KUHYVYkKlJStcZRMTaJTNxdTvKPr259vCpb3SUcoQ0hgPa
o30lf8auUQzkWBv+Zax5Hw9R+tGNHfamPhpcNXvlvgf6r0M1xPwLyy2HtUinZu0uVa/Egf2jG+uW
W8YXXO5VElLzA+/+MdCcnBfoRTdD3Pa8Q9wPd7zQXD3IjbInuIdJQ/NyIkXY1Wwf4dJHpDKd72au
l92s1gL1aDT0yXbaX3oFzx7ZhX7KvxthL/8wp1MSRDmoi/CS9/aEIOystYw+lENBl4vIXx+zLsgI
nHvp0dOoLUJHQi2MFAlVtQELMZdPovTZRAljbBW/RR5/IghZX8hb6DlKqeCVbbHD3Lx5uAoO2Ay/
gYgj7Owf+AjugjcFxm3jRu4mIaeBDgjrxakhAsUHwf+zoijnEQBAXejdX6RBjetCYeNnyuV9z2CN
VWHdyryhyDXkpwLyZOmUd4NJo1a1kjCRvFYlgx4YpF2jO6D+5G5kGpqII9NZ1cmXgbZWUpElCXyX
28+NWwKoI2ikG4oPOJMrdqi9l1Nkr4hzn+MmuUV8oxGBDqMdCXuzvCbj/Z9QK92Qo1yzB0NvSvaS
kKTOHlhazruCcGwO5KVwOVT6IueQHq0bvIZXUOcYTXH3VfEW6OZmoxPzoob2d+YCz95M2rOWDPml
+L/hlP2EGY0o6vLwk0JkZC/6qh11nUJzR/TypMG6hqV+m7MxhULMe87a2X5Q0iigqNxNwlk5aiLh
WLUQUsb71mwudVPxo29b9N7ykWwAcBjJqJpE+5zncDtmwz11nnuZcEK2rWWwgMGjQc/eBCqkwiTM
jJ6Fm8NzieDt7b2o49jsXC4AWID+3nCXEppO35iGblWBaslr7Tnqg5esGc1tY07Rlj4Fy5qCk07N
ozv/s6b+WIRBwkWFmcS0UWDn1WShqyQFDCGfhCKI/XtGmAcvHVF0BZeSaTgqAHujbIHqizvbsm8p
BYB0WtD7TvtcTt2lMaov1OMHu7srw+Ilku2J1Zb48Eg9kNzIEr8OPRUDwzl0ctx1Euuis3dzy+YH
vg0Cmpe29P98wViNB79N0+FzbvQl7Im7dO62cObnCv6FOxEeMy0ID563rewcHSj5Do3xNQIyb1oG
X8zjokbm264eR862KX+g+HFEvRzKetPUi0ejg2eVpBej77hiRKRicLWMaZep+dQX3gs/8ZcMzXc0
mgU7WsFTLrN/PqEOKC2cH6J5Hw2XqklUQquaXXi53fjaoXpACOX+ms2EKulDykCNG4PK4hAefaU2
JHc3ZQz+reJjao6kt2dqKh7QVSz25ZszW0qrfXiRkVjHM5K/GyNxBnTesiB480fxEYUxU2s6/FZF
9WX1wbjJ4vRmyvcR9gHLQ9alCg65Kp21ZxOJ1t6b0D4FUyhyLltyrMq9A/2ywW14DXW7ae0U4+Mw
+PNuioYX1oXep9l40BRt/M6ryX81b7QcSb86b+ClLrUZf9PgXM5db48NyUSLO0Asqd1ghDr1+NHM
fB5NdTFxfnjO+BNDgqci4s/lOoVl58EAoxo5kwSYOKws4yOUQGAHG8pDX9f05WTLu83fpkW7NUlT
cSYeFQtyVwSAksR4LDPY7uTKT1nJJuo2t14NY3j//weuMarJYxFxzaFvuBk+gb0cFy0JHhsZiq4g
pv5LyyKtikKcMA9p/zdDY4mz+smVBcy9VTbQ2hwTWLuuQHYbOAJ6OtScxBtjmM9t0qHN0CV2kuyY
aVy/5Tc9lOlHPiYvmgvWqukoIPXXpPu2oSZRvxk2XVb/s1x9YC1jt3aJiJiYpJt+sAGYyeZkl9Vj
X2dbMFiHWA9rZ3R4d8snl2s8N/LA3pWm+RURqiKF6/i7dux2Hi7mRTrjmcQSGWHpDQjQ5UNdw+Km
TUqIwTW2QEiw0unwNKS0pJzuo76k7lrEl6QbdlMIBKYJjRcjwzAVrotVRc41e8j1NB3ntrm5gCeZ
4vqd75Kc+F/hGLry3XSjbZI4Vy8iSoaud8Hr+epDPgBD/aZwm8q+F1CAQhZnmhZwg2J6xtLKAvUv
9jQofRH/CxYjqHXgYLJ4j8DgvUj9PYXEcaWdaZtEPV2D/+lyLpHQ8Shj/yFL2JPLrcTxwt9Y8YGp
ZZuug8D9NloYB2gELzlXl7XCa82BNTr9JbEDVmq0pL8dJ7v6ate2dGVGET014GTQkLlAJdEPq9UI
gd9xK2bPir1u5XjAfrrIEspdmjwMRVtsjGp8rZ6V7x8XFJTqIVo0yrzjyIapXJew/1gmgS2TfxpF
9VD5vjyI7FHU1cNgslhh3nuZe3HH4GsIwNmNLgV/98Nk+dyW1QA8nA55QR7YaqyeC2vsN1YLrCVn
JYCZyE3TWS/SK7FhG8gT7Mo5eWwFbpIKjC+5YfI71nMjreHOZ5P0FpLitHFKhjY+3gQT6tQ5OaXT
o7Lqd903x4CkL0RY1svg9IRHGz7BbM+gTcAiryzNYFWa7p/d8eOB2GmdCYSuqnC6ayfSMVCS/FXm
OQd4RWfbGT6JXzFvJu1vMz2HY4aaj5hFuKL78/MYTHatsaCfOlSddWIm6o6YiCntH88Yj2S08QRH
JYmwNb8sLecDYdXXgaIUSVfo9XwfBOQtjJJy2e+HJh/8LzUnF+L58pDO1rOtxninaWXa7Y1jmWR9
wrTYfiW46RvF62zboX6vaeZ9qJnKFW3O0I3Dgw4YTumwRnrU66KPzr4DI6EPOC64l0OPSPZFAXuZ
RVcZxyG5rCL6S1weCSKHq2lE04wH/LEoR6L221Peth4QJuAxk208TV171Z409rzMH7Ip3SbCuxmy
1VvLMD5mXdxB833zGLRpV0rBdV1c4MguS7eg6DV7Nxgug+PRRirVXTT05zAgMalaRQeCKumqwE6f
B3PHrgJmisL+mpKYFwfBJ6Ib7BhmslhXVT8eReVcasm+H5zVA7+B3OSq6FrZqcNWJzVD5s4Cvxh0
qb2Z04Pw9Z4Ts1hJ0VJkBM6UmtGfaNgnb2Om7S2Du1M7WQfPFIBblEFh20XCcqXwr+Z8F/ZE3pMp
3TgOxAieKr4GmSYmJJMqJ7kx5t/3KrN+G8cu7kpnYM9Mkq0d1PxV7VO9xis7TaYx75n6WL5iNlSu
ifW4oiX8nLmofyCRiGVjOFjzeeSdwcKlnsbtujXS8kIMkkARjhcwBCQN3jMsbFmroPMvjOknGbBF
IfQ7nnBv+ExM+7nr6EU5bbGE4hc25c2hi34SNgO/6Q1YMsEw09nr7s1hHJFlhNpAwP9T07irY+6G
Tu0eMbpuWthPPPgWMGGLhnRZPsEF+aotcw8ZAmGpFOO250W6UlmQHqiG4g90V2g8DKMmjDtaXLfA
uJlmBB90ss79HH85qriqZsiIjbGoE2N7PeVYG6BLv10SE65x6BULjui4IC1n913P4zW3iVqnXniX
mlz6m2FZ5+W7f445vvgp/jzXEyLT7dGgoLvyi9rcN0Fyp6fiSC1irWxDXcdI71pUYAbRUiFSkUEr
COtUTKe1kqi1VeSiClBMdsf6Fcqo3itWTuFnYS3GBgGDtgk2TtXeaAs8q8BgJhmwUzM3Uds6uadO
iTdgkvM3HM1vvQHayyNNHmzFDi8SSK731pveVcw3TcOOPR4y2/TJoy0WcBTqN7OL3roYhOykseAW
wLf2enmLipLty+F4pCxSkxQ0jPV8lxtIBVE+rLMO+EFXeBMer/FNqJzFdf5HAsJm6y4RQd8loV5i
G6ReVxwDqH9sn8ASnWBBro2ieewhe8EBYRNbpir+PO9wKmYMOtoXr5kD9qMalbvTUXJDO3nypHDW
096UwUtKSG6twVSyfFQSa6a2wGxAwmeQYmOGBfwbgPeRdIg4kIFoQwW+nEJCMw7Uufwi2QEBZIvG
Amk1DI5GYMVhaWVb06IDXNTXQg2kb4X4QFG36YLmzD1uVyE+YxF5dQCWCKLO4J0d1SeHjNzaKiFG
m0xU4tiBlVNVl4++DaCO/ZZWRtGqqcS5aSzaOyGaQYiTMeTlgx3Qaqs9/VmTml26SHfTML8Enf3Q
zxJGRrTrVKD27Az8m3R8GybNgd2/YaM/WEMHus3r1tHkVPvAZqEvdGMI+Hx2wzg7afJPA2XaKGkf
6yF8JUkLk1En7rpZ49kJhGGoNLArCOXU+ocuAcIY7r0fsiOPkJTLc2CsGepy/nVhuMOnZRcYdePJ
h9tJZ8EN4HoKTP3w0ZVE8hNOWoLiHibrbPzZgfx0BAN1GrWEL52DZasXzTtqo122ficRIhri/6AG
Cr2tRTMt/qUxTtIo/ewceC28G+H9xN0zY/4Pjtbek9lpVMO9ZFsXlLL8G4eOn4b7K4ryVnZC4gTN
n2QL453BLR2wWZammxCi6IMX4dy18aEIxh/Pioe9ayavVspPNzH+mY2Ez+2F61nDH2shnq0caeid
Hy5LxGn8rpYEp/TSb2V2D5XhsIyZ6nvnI/WQuBJkRQXFkjqkDu/bH9qI7lrF0xXjeRLBc956qnpx
AV/TyUnNSHzDVYpcRLJ2fCIXBFF3H3LTxv5TM78aXngKm72ZQt46BPPxW05/3Pn+GUuFWhrvcz4+
cuSwEi3Cqpkc+pojGo7NFy+IxfhxxGQSyF/fNz55dUI2tb9btqTvOsvlU2Ene+KmbxUCQmkRyaqM
HlYGZ5z04JN6/YvbzfBDsDmj+N2K1LN2ubIJTgaK0US70+JXyQJkPT+oNgcMxo3/pYUEEwXpx0sN
3XwVCpJ2RBPe29Tv4TOk265cRJ8RCFTsl8fGvZcNH652DPYVoFQEog5tNOM4oBOIHfNspvLOCzux
6UPGBlnGO98p47UIok+34ZFhZ9Sfj3HPr6U8MRc7IdxWe+BGR+GF6wzvdh6Je8gJLVq9S34WzFRf
cZMw8nFdOvMxDkiw6nIIdwWor2m5BUl0OOE1H74YWHknIk6IKNrrmdoxgUdmXl4u0J/RNeaZiH2S
XKtMlBs0FtiKFlsMRzd/YyETv5kJO7jpx1tn4sN7Ae9HVma/WBF208R7ZEX/9c9yWe3ipZTE6Qes
k30rpic/HvdJT7hgmgOcqYeES+iOPW8EKNzs0zYxjOYmfZ8Xph7KHw8pDIIyzc+e6FHW+ahUJBnL
QB8xqp7agUV6rq7vMyFJf9bX0CFEi/lFY9r8iTjDBgvUzeznhHcDlnWxificq4bnNj30QHtO5TcV
knenpwabicUiwBMEwThHO45AP72yHOTY2oi4iPGIqbV+W7juGP0rjoRnAY6a4QGBLmaEyCNsDt34
S2oi3JGru3Hx28vSvy8KgAYRT9kwR6DSXcp6mmzf/xfegDXmmL1ITgYqod1/lWNylE0HpbMJD60/
jFv4iQtIESEHB4Vfta7WrMr67gsbahYKAegw+z3Xjkvi4yPNrXkXKFpUsnuv0/Y7XN5AiTM7gGPn
O1l8FHhU7Oji3ShQhrckoW4UbUen35DcBfIh2S5juz+xY5HNCIprFN+xcoYlVfOMI2+rfQY73+Lf
gi3iHS1Uzh1A9V8nPbYF+Qw7Rwo3bQ8uSTecrO5x4uFEc+ObzVaCzzTXdVGiNM3cTBJ1T1z9zp9h
cPe2ReOB2TKlQoHCbX/VXLz40PQd+k0Zn1XFsuRCeTQ8yhJYnkF8WJTjQ+PAFilcF4BLx7gV0/yV
DEWwf4G2LoYs8cmEs2QNsCWjJMYvjfytk/G7M8RAzCs9j2Hi74bx23QovBvZIn86DIahb+Cre5xF
k1u8NM7w3s4jCelgWgfJQIxqZA17QdaEDCCjI8VA2HcpWzJGj8iS6s5Vnsbbya5eqYxvfKI16/6V
zPtrBQEE/t+YbPq4vZt8zBrIX+APZQ+OG9OZZx2vXQq6AtAyackUhBdAe+xnAddGLzcnroVmBAk7
CNHc+wz6by7cQ91OW/KrxXoa7XLDacWXbgnm1tSIOrc5tIg2jKY8VDDLhjbdlkPz6EHBsfL4Pknq
z0zmzG1t8w0ha3ZDb+uZ2T8q1POZstmmsLmBsEIZjgrrGqaMSEvvdc7aNFDb3ZoVn0381rJv8zaS
L7d941G1+oee+LzD6+s2nXtlWXe5Gab4E03knxf+zBrW6hARjotNV7PyhO7BGBn3wsScsxikHKd7
Mc32cfAS7ntLl8yO9PtyaLgllMApEU9Flt38uPw2EvNnBry4cnIMLeykTuCpR73do8W9WhqhrAAT
HKXDi00RfzPK6SAL+VOAMttWTv0o2uKjD1IP0TSHWciurU3uVW9qdHyAZerLQ9QlQRfzfmTS8lAP
gurVEonaBD4dJk3Ue5peWCA2MkLlx2T8tDiH00o/0Pt7Ixp4ihZNvrXrz6jkI9G6/j/tjbyejIAF
mdxIMk+cYvVqL4nwqR4FOEp0psVmw/rs1sBJsnNOpNucq9cqhN7ISPJV2vKUVZi6doRpFfA7Ms3A
XvNRZPcsjymbekszu+ZsbUH5RGzR9Ja8GpQ9t+xhTiui4iBdXCd9dEJkOGUVn2MyXUdVZit2znF3
ncVS3Mq3UUdL1cmJMUmfM7GO1c7N/B8WFVX7hErcVHaHKYDyOimaIuj8dD+eUwf6oq6/3RIuWG3R
yJDkwERvblgBAemi0k8erBF8yOAxGro3hXIPBkcQDFx7TSq4dPAkEvhP17Izyy0x9WjswhWS6V/D
Es+80g3rSPhkM1h3K42jDafc4aeVfldMhUTla/7tbXtQAngqZqKZVZ+2ah98zX6P1PhRBVQdFJKt
5WPF1Y2mQlhDERLULdUwfHtQ9P7/iyHxyIm2QOHGykM3ZS9A7Db3LukVYMzkQNPmXDtc+fOJt1k0
61eWMW59bdFxlZKUL99aDmh9zzyOWV/sm4psv+EEX/8xdma9kSPpFf0rjXo2xwwygovhngflnqlU
apdKL4SWEtfgvv96H1aPbYwNGAYGg6rWUiklGYy4373nYulaJw0Sk+1yHEFwGuEFEFFiUsixgxmU
PX/QWbnCpwWVw6+fazDJVtP8mlum+8sLlSVJtDAt3xRbhPUsWWeNPNj4hX2uG6b3uPQNz0TSJsUs
XDiPKdpehm8fQhzu9OUFm9LbF+D4iT8Ivjotb1NG9Jl1jIL2eVr+5VBUemMpw127/RoKwVVvzQ8F
kR7odcxFuSiOGrTWRER8U8XiPuIMQSD5oGz4ZiRmffI/9s5WtPiE5S+Hk+OVM/AaEpcElipP2US2
0B3WYuSpzC4cV4mfrcxSPg/Y45EIh4tXMzepb9oxfCPjCSFO2p89/ShzDr4p0ApXy9i9AILZwBTj
gYuIZwSNvbOolAzqharIaNoMOVcaVYl3VBJfDazghLJFMnUAE5kbIeMMhsc8uwYkXeyuzcpcIg6B
l18ooEHrpc8hS2mX7JfinZgk6BZr/5U7c7RlX2Tw8FHXlb2yTFkywMfJHYQFg8oElZZBor01Quvb
t6c9ehMEgS6SW2aW5LLh5/gMEhXQW+QEAcmXPEIj42d0ofi66ndDLh5nu8ff1I4PqnDWXZDZO7/2
NU9fuG0jYL0wJynqlJBTVHo08zFbKTa0khV9HSNm7vz54hiK3nCO7CDJAY0SH7gaafQBkcK77Mds
hqXMX1AjphtQQeNVPb/VxVBuiU7WaLaLgry8Uzp78QfM/UG7TCjJ6pC1G+WKkNQ37F1Oxom9qUdm
O0Xx0/aKQ2BSIszzZB22vLqQwgk0M3wDIWQVuKvI8aCNcEJy+sTKufPFkYY7eBwUEMGGT+zVbNZr
E6LdVRuTcLVYBqDS/LRl0K96dGfV8bsXbvtSeJkJxJutS20hBFjzR6n0ZUrmam12NoRoxp1GNbFI
j994lT6ivEL2HiPqIBCo2opX6lM+RtERVUgrSVBuHMNDVcn7NKGfFi2TMi6SXLg0FKnviO6qOp/f
wdGorRgoR5HDr9Icyn2Ii6gwZ7gzsjogMuVc64REc0xFeIrqj4Y51pWY/XzLmt4b+OrssD3jGYJI
xKSNmXM80T+aDe2JP5xRqXChQb7m2XNTlps6Jf0fyU4Cs+ChDYgUm48O2bCdKg9BTBYkDIJKG4zX
FrNRJni3Ue9jDLtX/jKQoJ7o0c6/2y5XTKtpJ4qo8sMLCBl83BCznLdu7TN1BU8FJclZdeNMpoI7
aUXN1bCJbY4qPk8xnlDurgqeBpRRuwMREj/ZndcwiJUPFmYvu482XY6hB1X2JavyB84luGH5LdAt
NU7uwrrY/s6tJVSdTCWMA2IN+GQ7cR1H+KPVyFpeKvbDDqo7e63tOIdcmb57q4XY0MqL3EbsfmVY
SLimeJq1uU0cXe61bUOz6tVVW9K5zpx2ugrbE1W7eP3ily7mZDEHv3KrYf/QrmzyfteILy/OgvIX
5HKu5rb4RCH9KPrFQWqBu6YiUJMF2GLg7jI84PGSd+tHBvYcx0k4NVdTxoSL+YQ3cH+GHAew2tPC
DaaA3A/zQbFErebUQKpK4kuWwFS2SCivXE4PHNeGHAZ7I+6rwfrSkjvQ0xMdOHNc3dpO5u7NmUCY
U5IgF41qT55vV7dE5O6NhOSsUzCvypOACS0FDl0F8VxPLDoTK44zMVQm2v2ElD6s+7T3dl3oA6YL
4nfqr57r3usew5lxRetZFyso+se2S1NuLxy8OBgPnAT7FyZ7p641WpQuJ35IsOha2dTzuxzgvs0e
k4QaYGRlWTvSyeMbFbblJmuQSCjh/Rks1WmD28mDAhrARQsNlpjjKXWS5qKmBrGxXwIWMyCFo+kk
b2Lukq86MW98uqNe8mn+8kcmShulOI25+BueQqdfRK/23vdGcIlZDBO17Mt6YxutWucBIFdqu+wj
sYTyfmac4LpMeoUXfQRpz2YLbMM9P9j70mHrW2ZwYC7FSCqhxJbRaXJd4P69jqbpZ9HPNB9UrXeY
8sR3joZ98payxN//J2T42vyusCOOi9XVacNzbEErGyY25NEcMjPxpQJS5xoomWY3M2Z7FYPXkIQB
ehBoZB0c6Qg2gl7OoGS2mcTFJlJa77x++NWjJuyN2Q7PwgArUktixFkFjnj5T6llGDsQlw8VZcSn
etTpKVcI1FhEM+7Eu8Cr94GYyXF0cicFtVGqKI5BRUXV5MDdMiSsRsukwtCtDHnHAqjuLNfyV2Ec
W1tqWFMA8breSGfqb7Lc728S4JuA3AL29sNSJBjZy47j91vDDqPccSm52w73/kEKKm+rxglttEfY
wEFWBKcSbgshPM76vyuU8xACXs7XbWlrLG+CCZTzTN5klbrt8ikZzmyHOTrR0HhNP1L8kTuMyiWc
1L9+6bMlp9Nvj4ztuumNTxGImqJpX7bG/ncTaJ3Tup1aPTlrN+GY6UfnQTmg35c/STkDT0vbnFTd
BH5aQEWiR+M5jaJ2XdlmeBKDszyQMsC7rkUdgBuTq6YZdS+yBbGwFBbbS48nb419HfEG7BRMHjR7
5fKETl95MCWH0THmOxMu5D6WBk4hxM1QeBxQawy5EzRE5jtJ/jgpP3zU99XyQGss6rKISnUvsyK0
5lJL73QvIhwrmzPkViydqSF/JZPBlRhaUXpqGsyRS8FmCM9sretEHkxAqnA0MIq3bLyOdqsxqhhN
WN3KdHpuZR4c27+uXb1kU5ZvlZLo25e+fAiddDzLmAY6Z7lysa0k15NKjJtsrJ+xRk+3iW7is+ul
TCfsKf4YmLBcxSW+HUyAxb6Pm/qUQ7EjacD3nXqQsZpYycA2FVC0DVYD6Y+NRxJt/7r3oaOAtBf4
kFCGE5Y1k7Fp2J//eolQnYLN79pIYYXlVYJZYBsWGIFA+n/pzJpeJtgRZjmSv/XxwzTkRc6/L8Ra
1ZiDpNB77uYel+eYHJhDISY5M1gX2RGNLPIvI2lZ5c1IPv73n/IwxbSy/Na4IWgqCxfwiVW0+6Gp
vtzIdjaaeqaV4Kf0iRBc86zNaSOtq9VMAHIf1aF3VOKTIcZ4nuxSnzR4LLtQzSWyrIff7xGQmyV1
jfJAa0VxPZumekwdDGxRKX72btGuM5NjZIwFULYnroiCcKYbHJKnpK/lhgYJ3i+ZUHiOifDKMnP1
OLbU/ElIs5jWA6SoFtxUpK2VQyr6QtkCogjkVc+ujjW004vu2H14fnVHSOWejbpzWzhu+1RxBI10
uZ5FzbxZMaGDo1pfK8/MrimHAl80bbEmA/4cp+rBoc20MsqP2Pen18p0TEYtA20XbreJmxChPxvT
k7IrBBjZJHeuX91Yve9vhBkUd+ifZAOopV2HzfLb8GdykWYIzpvT7gpz1HAmR2qQeaCnmIxydF8P
3l3d09VVNsM9ZEDnwJEdc1Y6lC96/A6ieSNhlYxkLx7CwFcPjvQ4sKjkDfiVuUoMjsBhW914gvi9
lDCfZHsN6dW45KyZS+kUM/3EAnojRX4dlAGGWogaN7BCzduQ4DQb/9m+ApvVB1uqh26QOziRiMot
AbR/DrkdHcaasFLpkFXsQ7qbHPLcnEfh4JluOL2RKGFrG9W7woMF19fuxppq/TlkUG1BXomzLXIa
ZcbqhagfAMgExmCosOcnSLIPID6oADB08sXsYDeN0bFuS+epwl27aqFt3Q5pd7e4UzdpP5RQnojr
u0VBo6aGX/P7thisNL4Optm8HgxzZFxDTSCwfi6aXvr38dogewSS3Utv0Kqol6xVfK2ijN5GD+Jg
PdFImNmS08fgngrJHpr8vT62iC1He8JMEz2ayGQgkZ16NVdDdXCVW+/yEuKtymXBQom7DKT0jlmh
2s+p521USDETAbJzJzjcJJFgmSc8mHgJpOgeoqK2RopgEQQGQH9R3l9GnI0gVLHKxEmOOC99ellZ
1DEvGjc2wR5lpyu42eeUQu59Rg0IxqICiIZ53bNe7Np2MOF5zhfbLAZuQ3ybMcPSDR5mbqYBEsAw
ziBUfHdV1RTxNjQSb0aL/JZD2iwx6ls3BSnvYcEFQQypoe32Eb52sIr3NXgJeCvDegCicY2Hy9+n
PEfpmKO0BK867ZcxeQ+eqDE00eHag1IKMDxL15oRlsxqynAsjSYCcRUJJ6LJtnT3Fg2kxVizqdUe
R6E+eOo8vfGCYHk6BR9GrecFpYVY1jWbuVL3te2HO8vx1ZVfWjs3b9x9m5k/c0s+s4/QbF1LbzV7
GAR9C1Kvza1BMgWAbJ/uNRdjnoTiHI80uky49RmmeRg6zRNrW8G5DHtRbsTvmieUavBFeYJtfd/o
ncNFuUm6VuyKrMAfE/9kDhZfsaiTUSJwCXn6odPGW7ysf1Nj3/Ys4gir1WVKnXM0MdA3I3Ne2735
bKNWrXCnL94vN4W0eI3zeHzm5TAVxK1T0Hwxwe6kXUneuvkEbcE5cqphAiP5piPEjyUcg1KEYZBU
j9ySOViHkUwPGUtuTvLG1cZ3YcAtFKoCAjJk7aYAAzC2OEHtOKO3pA+PYx//LNmoY46GaECY4Wks
C7jzM4WB6fw9Cu1SV8k/y9NpC88iWGPaPZsWUbIF8UF9WHSIzYFM4bwt3IFjO2OnlSlHRniVuygy
Kxkk9cmn93m0CDZ6ZnVf2faZDW/BXVN/1cj1bqZQ1XAilY5BlJpPUyryaLbW7mEWHvbW6lUWwaUV
w1cwECJtGufN5+CWeurEO9ruApnuxWhj/3anZ0BYVIamw8XI++oQt5RX9su0stUCvRZHcI0Q3Cra
NpKe9AHY8ojTfvMk2sLbwG0uqH9l2+WI8trzvGjXK5M6VcYjcGPwwtoMKBo7ReUs9ZoDPdUSyzdt
q/F5tA0OyZmQ/Arqgto5Ssjp3KylvZ/zksRMkezsrP1qQWStwvBeO2N7PcayXDPGuZZFTgPEwMDI
cE59Cq27ny9aY/GvxXQsGbvu/LR5nizr+PuFpDOcGeoZru7YuJjnIBd6LRUlj7SBskxcxRnhfiRZ
esCb/s5N+S0bXg2JEk+Arvo7wvjZmnj2kZqiZwEM4sruwZ2TIqVEcTIfEnv62XARr9slt+ImGBk9
BDEshunPqmNvtNSoqFTi9o/upsIcfjoJhpf8M1GogH0KccudCSo75iE1+mcaxJ6diedlfPYAYAMC
L+FyTfS0sRIvT99XJgHowotne44BfZv5qa2Sz8aFMjaJrRyIa0jDf+7oKNuXLGqY5xmFVBg2oi66
S+buQ9aIWrT5ZWtSwj9z5RIS0+LWmcwnx8CGykEKxafI3jA7OhvqAVXdHXJ2B1dVgSBUWGhXAQg3
TykM0B6iOjxHoG0J4m2yTIf3RlB/NiRJwkm90zgPMaX5/fvzlMCZHVdb3yZ51vCzpmWFIOWC/2Lu
8vsmK+rqjhkKHI9Z0yzB6/Ej85Dn+JqVno5oscF9iHbUOvGvUnKG8PvwsYSVQ3U5ZxBZmJj9KHr9
8ce//v3f//Vz/LfwV3FbkI0p8ubv/87fP4tyqgHstf/jr39/LDT/+/01//U5//wVfz/HnzXtT9/t
//lZu1/Fzbv+1fzPT1pezX99Z/71f7y69Xv7/k9/2eQttUp33a96uv/VdFn7+1Xwcyyf+f/94B+/
fn8XrAe//vzxWXR5u3y3MC7yH//40OHrzx+W5f3+Rf31e1q+/z8+uPwAf/54pIAyjZv2/X9/0a/3
pv3zh6v+JhRxOSE84UjTsdSPP4Zfy0cc92+2bVuu9DgSmp7y5Y8/cljn0Z8/pPibKZXp+RyuHNd3
PF5DU3TLh2znb+hkQvAffYAqfMcf//nD/9Ob+N9v6h95p2+LOG+bP38IlOQff5R/vdvLj4dtS/Ia
fGVLyfzNo0qMj3++30OyXD7/XwKrMl0M/GJXUWOwTaQTvPAvu90JQ2ggthRa55tAuWpCK3fafgtm
1Ngx9so+G+gx+CZM+67z5mHnjb777HP0f8CcifJssTLcRizRW2nF4V2LZ+HaxDV69lJfkxyCjSbW
tJwmNGePbf6sDeJ1V+6kx30HtZpxQNQjHkkHXVlH9Ycj8UeM1FdvQY5772NmUQgwt7XyNzYjhFXt
KKK/3YgX7pgKoi4r1TrGvmdfeOpSP5zhmE2e3nPxY+Vma1bsh1wzSm2sTt/JFncl4Uo2+UMQnhP2
3LiqFA81eIPtvcGQDGWq7WZOV6KKmLeY2QvsKoNREQPBRGRELQYatg6yDVWJiFUybypmZziOCC+C
cYByn4yhb15lNoBxS+nmbugvWejSaYDlycULhb3C6ub7fFoSoJPlA9hxB2r7qEL3rgIOPcc874cd
4XnO+XSq305eWpBuR5X3sxE7TMoTzCsHY9PYrXnhSIxmKcBzPZdQ1G5gwPW7kXzQwSTE8JSG3UiQ
u6PSuB3HY++m8VPEh7/iKS7AA9josUNhdB8TO5afcxCKk9aiP9cyHgFTeOF1UEkaRvuOWJjqw6e2
IONr98h2V8VgpoeYU8WRaGb44llmjUbRiuSeK4SkOG0ZmNvGkNQFBE08YxSTP4T9xBg/LuPm3Rbq
27LLYA30HzHHyK19meXJVlPOuIank1/A4JprBlbtW1g08QWPsIWv1kTuNDQb6FG6hyEpIqZOXF7r
jLzyZwqI5K5xp+mbXami29mI3DuS9wHXmcVey/UtOlTF1F+nQwXxG66I++amLY4mN3CYw8eMza5s
1c6UqQZLvWEbHfRg0F1l9wEgf+bfNJeGB0/g48xLoziHIdTcVsbZt0OZYbUmCYzbH8fI56CMieTP
NE+3ZWTA+CajiEu7mAVxHgTWNyze3ocRae/OY0q8dQynuDi5V1wiiRKEGlqig4OsGE5VIurzoK0C
tAFe25U2Q3mdDPzJgLt+zhg5v9FYQBIdW2n1SQ/0eOeglKAOG406csqFeZB6zqv0u+HRZwu+aWFE
vY+TzzggzCBnTELHr+wJ0hOK+XwNZij4gr/LSEU0BkeYdiRonyOcyUJXXxU7dWjkttZHoAbiaFSq
uDRi0K82PtGd7twaGIGHoWaAMl1SHHkeuTZOENJxWdKMt8qUi2mr9GLYbUlte9f0fpr3pR29YL8H
t26PCwmXH66dlhIJrfPuxN07fnVpYd/nRTsSZwmsT6mS7ow+NO65LPyN4Vrjsz1JE+SOaR9zmUJT
q8asvW6yhL4/S+Ae6NMqfJDALUG2JEX6NdndNZb98dPPeic/D5Fvftg8ON5cV8fI3m4HzGwMUE2F
8+FL01jVCXADqzGHDVEI5LXIzyIwSUlYvfnSqC51IOlrxKcbrYOICzNg308SfTSQkTp0rJ9jki/s
7LTa0/xjEYWz9EjuiuYlkOAkmPRcfLsAKGdOawF1gOnISiVHB9Nx4lBGxtkAJmVPa8iux7F+aqcm
OzTEH04mOaa9Jgl0UHFiv7CooFe7kd7V0zxeMKVI8o+me6NdYBa1cBjbRtjEaIVryT8ykQ2MBxQP
sIEYknENl9Wh7Zxuyy6ruhtNX72SHRzv61bD1uNg7Z3oWilpdonjT6iM1bVTFv6RdgoasWpD3TYS
EyxPOh+mTd88lKYVfzsjO6MlDk/1fNRvOuitZ9+wgocYlPz7kMVsK6U2A4bWfpluYIhZMI4056wQ
irV9P8/ls3Cw7PD04j0gkFe/gjS0d8kQtJhC8vzVy2lygcoaPwayQO6toWismkwByLMNO31U+cie
XMUgqHHC6eaAV7l5sQsrPOeqd+6qqiObkiaCVaTIWFCnID+Ykau3VhyHuw7+7XMv6vKjFhV4PeRO
cx/4VDQy5JNB7r64gw9lejSDS1dgaYT4xw9wNTYmqkhJ6n7x37V3pupj0gVzg2DvxPIVkgRcjMTP
0a8xM4AfkAndnq4Ym5e2hFuMhO2wbBctWjzJ2wIlOUnr78FB7eJ+HYATKh5ScdAGG20v02uWhPFi
tr77Sio0ArQijcMULci/PhkOQzt3+4qOyhu3cxalbe6sPUdEEDfsbsh9jezs/VAaRzXU3okkLlEB
JzK9be437hbfY/XV+7Ra8uid4L0mueKYGA+3Vl+B4bDmgGNrm5avWcSmPGxM9ZZ2QXu2jA64jWLN
I0VV0FupDO9xMqduOwfEdGjL7Q+ksZPryJfA132SleGqN+3OgHyL2HMV+pWHwbwYv20ewG92EMt3
Q3aMnHunso49yvBX0KFhxwHQqRXTbXmDwxTrpymfhWWIy5jG7QZ/SHPuS8tdG4AamIdXhngvbLdc
hcrIP+ecbmerSeuWVSS88Uhnb6wuyI9Fo2MfGh0HCD+Sw7lRSMrzHDBMssGdUlvnPtPdLp5YgOtH
gsNJvCrxdx+remZ8yXHPu2uHhLLQKA8N8D1xuASskil6QDaGlRq0jjoiycd38IcXczuGRDqCmqew
Zqw0mh0DsCxNvu0qo6+mqbqTHDoXeJwyKQmru+oYRxjYXRIoySYrrOFe4FShjUiZZC0oHNMvehqr
z0rHKEcGDYOwAMwweClc6kZnl9QxA1h7IRO02QnHN22TDC9PXstWhSlMeixpHbiZpxldymOI841n
ZqHEBxDirhpEqjvUFQuaQGifHE2rT2g6WAScDhAKKcN0KwC/YEfgKXeX1JF9G3ZTsDYkPizRsO+D
Oem7Z9ynGVzAZCwQhVzIKlmuRohVQfGzMLOENqcE9kbgcYTH3jrCLREArZMAycYxWTPd3ssfcrfy
vvo6nralNXA7CWllCefhAozcQBta4LrdiyL6DaWUlXcjCss9RugwR937GzJW/rXJk2MDKIuyv0RZ
+yYI4hvBfPW25VjJSxsTEHFu8MpmqTnZZik+qlGTyqQ++ujkmX/CV06vNhzPm44p+vuUyYkmpIJC
Pdj6YDGGxIw2MeYphk+J4ZPHacrywTSadFdW+LaiCvzTaE/RLS3hzg7bh3mZMN1swl5bz7Tueb8I
Ki20I0TRg0P4b8v5mSSDyKljaKz66LulcwFfYG6tIpypsCQIYmkrv62ghbBH95Ol/6u7p+yQQylz
5/LdgO6xlolhbhrh0q242G2h/AWrDHLRikVI3U9V1d5QV8K7pnBVMzjEPVO5QALJGC1eYBpCFXz2
XA5ELWIjK75YCO3bqLSNB0z7/mMHeBIUYD1cKnSwXaZQnF1/pi20dibxWLTzTGqiUj3m4Um5t9Rp
U/3HqgzsJUxfI4yvyDGd122YyASnRfzJwtgDxzk0QJnxgUR7l7oH72IuYCUsZeEJ6Qw7zJwkfoFo
sZhG2LACRWVOEAN5jXz73omz8JWgP9DFCQTUxXN9BI2AIz/xwoq8y7pjl4J2Ny0CRGFK87F3SchG
iewx4UfqkjUTiRdvKOjOBIMzyzOlzP4+0YF7zl0f4lzayuIN7lL6Omsdr7oJ+y9OJXgRgrLsg73Y
JjgnQDA1TJR0y/GO9JlHdwUE9TV4cZRgKkpqPB6ldca7EMlr2SfJjYjKYEuTNy2Xcdu8WtqwP43Y
hD7BTXAQRtV+jKkOPnHTw8Qrh9AIieqV9X1IBTzGBkr+WOVZV8ttlcXjs+sz4VmrLK1vMP6yibEG
QV8NBKPP3qodPEvSg2aRB51xaRJamAiWTlDDe/yABFTZt9YzUVwl8wziDWfZXVoGjnWTm3hWiTmF
DjmsRU9G6q4SKpVD20hWsqvMHE6XiI/ku8JuwwTOfsg7Rgx14o9PUWJ5j2468QSt7I5AMbWT2x45
+aGqE6LlOOeTfU2nHLUWKQ/CpWopaS22yW7LsoQuNbuvzNsdPOvgbp9n26A+wsc6se9p9DwNM3Pm
scvospvyYVdYFbi7PM6fpNF3u0wLECEzqwGacsC0k7m3/gpF1xzGXASXoUzks8ED/qLovxDARjrc
y0Xi78nxY1MUZWk/NXjjs60PrfaxzISz4xnP87W3YrWey2jYMHfm/coFcStYpYRnSlU/VFnWg6UP
zJfCzEPcvKVxjnNn/MxFn9EXjKc0RsH1kL9Ci8qqfLgVzJGDzRTm0CgIQ1anQEX9Txwv0aPwqvRW
lCq7sabWOGQViSpmR4qGQodEJyaVpuxPfmoaZLBoIgMJn/TrzrSKlU4Xbayr/KPS1KTOrjedpjzL
3oee7ZBt9t01xEvzJnVK9yTxm+WslGoiUl0bwHUbc5cVU3djYPe6MyvcVfBmDJLUQUxjWMViXoB1
ttVYPzZlVT5NoiI/5eezpoMlwODr2mT8MOAGW2wZWbki3qR2XmjAYsNt1i1tDzUldkLO294TKVmw
Kjj1aLunuKJQ18q5VAbfEEf2thZpT4exIuctIjd9KsdT3szRchIZ1dqI8onHkuZtt2OSCmXlPoRF
EIIxN+LusSxs56UuDGfX8SM8Q5LO9xgJVhq+MvyJJIzeKb8xjDNxJBd3bBgDveg6du9Dnrxm9ZRv
Ir+q11GGNsMvn/4WzLIe0KLcwV3Dg98dLqCPmCFNlrLsdcBzN92UPnXPbDe5/A6lHlAakjJA2U98
y4f8uVB12todT02hkk/KCvCYOHkUnRxiZFyvJpQLPD+AFJuSrU5S5t/aasrtKPGhDLrkugdn8BOv
ge2uGQiDiqlCsYg2SWqccyvMLhVT4+aq4RC2Ai8HyoKw34H5WLWqTZI1lCWWl37gvMeJkcxTmk0A
+6fS098OI0OYXH3/xLmNhRVMZLNBDLAxIw8NJdscpodQjEd8A5yDef+pwnDcC/NyaCyJj2bT+u3j
3GCFv2oHI332iKYzQpjZAl1l9E/ckYDl0OYQCKIbmTLSSWRrzRbrNeua8UVlYtoYnUFSkkLr/tal
P3u/wIDftQkuYMKqdVcZWFJUFEakM127uWo9OwPOLppHQrUKLqtXhHsBfuFQGKL5AmoSfqiBQAVh
wFltOmeIjkXV1p+jGdFnYtTRN0xf3F99i10Xi79LKkMC6+Xk3rDsWANQObz8yLtFndt32i31hk0y
fPmoNEnijdwI+AMUfZkmHt9V5A4DAJuxb6jkiVrypFbvGQcWNhqaG8FiSw7uvvaA5Bc1BcqZF+Zv
Gsj926QterKcaT6bCQqaZis1sd2Oczk/wS8gXZIH9qsHUO9ZWSapD1Qu8rbBeI1DP38vHc7Uluzx
ius+gkQj5zy+TnA33AJJNVEXjYIPmeXwgPmNFSWkFv1gNOWIP79Kz4zMrSX2rgtoSl00Lp/r2w+x
X1MFKJ0anA0uzhbwqoGJX3jN0oqr90yM+q2nU3+Lza+4cD2h07MBipYsqV3DRhineI9vo91y4xDR
lr1PaznrPxV+MtevfHtI2BO5u1Y3+XECmbXjbSpvSGXS6hUJ6jNpjPhovCi+rWzDwEbHFvPLKmDD
RukQ3XgkBUCUZ7MPadzLnwZ7HB6ZeGffoWFD+UARvot4cty7yPl7ux7Fyu2FeevkNPQxumnva/B4
cLMDb+SIIINdQsv5Qee2uwPw5eNSHJyHqAGY5Qdz997KntInBEhun5mtuhMQDYKgOgY3umCq0k+z
eiNItAyaHTlfOjs1HwhHmC9B0tEkKSur30etaR3nIUfzElK/OXZNyVASWPhspbvcQYaBz4AiP8Vo
mu4dKHf9cgYd0+k4wjvB8qX8YzSnmN39fAL2KoGZXbHEVw9t12bZCrPvCDCeVgnGyYgepGUsWezt
mXwvlTfzTniefvMCSHZFPgLu0JJRezy5xzab6KXtgQ9BlqV+K5BCvdAMar0wc/MuFX4WzHnL7Vf7
ExisviQ4YJC//mizFuQ/s2sonEPsvJetH55aobglIFRycCXtSMAna4e3zp15VgywxLp9E5sq2wy+
mkKc4pjgPb/m9zRosROjE7DtDOEbOE04QVpgT7l1LIkh2PHL+pkmvZb6LNdcZnPxXnTwp8ywE6sg
Axu2ThMv+AWjnh2cBmv4lqaNd0fQFQ8F7aEgsLWKj4mcS2vVE6Q+j5GAxGh2Mj7BiFPE6KOIoE7T
J1hHhAleeZdOtk1EslXGz4mVZh1a09JcD3liZbeG+Ql8Mb/PeZN/lohKwX1tlQYVknXInJZ1P79z
Xct9crC5Qemp3PbN74S+GG6WgZ5jT3QBsYF7ltUBsWmm3S6uBPiH1qLH1DSr6ynoctbstCs9BN5k
CFe+UU+3mdcnR292JV4pQkQaNt7B4LNAiIzi3pBkAxllUg2fBu5rA7BNY9cN0QvNmChAkcbxQZo9
/Z5t5XFESExELC+fblTYt++lpTmmGXlUPGcE37ZDCfpzCi37VYxCKFJWFaao1pW7ySeKLtREgtIO
C5zGfmG2HkYHBQihJ43+xVlnBHszok1ylHAPWRfZ31ZqB7+MMNG7eIK0U3aJsR3LdiAHmIOaZwvi
08GqR++e3a7EN13agnhyXett5zTpve6Hcds4ULcFubxPDowI3wYvpcrm6T5MK7o1B1fej+gLT6ar
CkQ3EN8+MjpJPkB3hJgp5MjCfN/pwtia2oFUo3u9T3G3vUhpRw+yqvQadl7/1trWdDTHQB8VhbNg
3E14dGXpZ7dMr2AEoTSibRCOROznRGhyQxF7ShW7JaXHGoEzn/cLbifeUMUc7/M8dW45KJvpJrRd
/3OIVXaI6jR/yicDvEJlGt9hr/R28Irh7A7hvAtJJzAjpQ0XfZ8nuUa7TKhzS7wNU5X+WHbaO7RJ
R5Ki7ZX6D/bOZDluZMmiv9LWe5QhgIgAsM05yeRMipI2MGrCPM/4+j6g6tmjKD2ya9eL3lSVSUUi
gQQCHu73nnsigrs9UybNlUJE7oHlgoeLrgD9TZPRLsJihEtLAlhcS/Nj7ZU+U5E4/2SXVQPdO4Uy
6aXThQtk+YreiHuPvsm8Dd2uu5liS1wQZhCfEQDT33X0WgAzw4TAW8irhuFrmxEoFrL7Xc1ToNaN
NDEABVFt3yZ2hYfH8uVTURAQnxYwRqCJerxdaD0TouehfjG782Ea8IQmurPOZWn5mz4VBra9krdz
FUbBlzkUNBciO3KJ8/NaKD9hp2/SOZ3we2v7yQky3CwpAU1b2y+dW9GRvbqCeauO7eCKazhw2TXa
2/JimNLiAvEBK8acJvNRwtOBA5ThtU2oqvgI+qFpmuxzZyiS+kwHefMKw3eLfSe3HkZeG1uFQGht
Z2nyI5gmfaIlA69gMtVDNNjBAfF+88WVRbmMc8pNkDFcCIK2PpOUM5dFN9cXQITnTeFGyTUtrPy6
R7L43Wqs+b4SSQ72zbdRKtloImAPQqPWFaVIYKXGVknMslFSNCCKQmLDCWMAO6aw1mhVHpVRIurP
Rmmeq5wG/CqePf9cstLvxzBxr8umtY4tXcrzVPYYKHsoQp0dxdtSleMxDlA2JwjpP4WqxjbNLAzj
kanPhimMz5B7Jg+xW+P69Bt5AssHHCJ0fAMCam995MdA4UpocUeIaogincJfG7UN7NUtok9tEaWX
RIoiLO4DNCUzgr98KudTVg6EcdVGd89e3NhXkW+h5cCdS7vT7VZOORK8sViazvvU8T/E0RheNKEC
teD0tb4zddpfzSHjCbJS8SHqmX2LIczhTmDpwldH+8smT8GWZEDZCYyPoB6QDo1Ru3Aaw8UaEyXc
etAM0G+YCn6naRELZ4JN9NcxY70SP9OkzrreRLfX+4wIIMgSROjgAZpdKLuUmf6XMfc8NuRK6EfN
OnBPfJPCsZuXDT3mNDhOLj7qCVn7lwCtxamOp/TeRWz02PUuJtAmcmEbEzvNZIjO9507GlW+ChEe
ArDPCvVN0V1kdZnj+dLu4R/SODPGK6r24Oj4NZsp9jyoT9pJyq/NXC8M4o6+wYtZ/N/j7pfjbdt8
Pdx2HFO4uLkcLTRxks6vw22beewUSMvb5xlpVcR/T+1RVn16GgPH/EriCzZbA3zrBnFasE4SDG3h
UOXX9GCrDyBNx23gNCTIjVmJnLkqsNM7VXxMhwh/ZtkmPTxtW9jfE6gAN7FnEiNFmThs+MnhyoEm
cph1ZX7qaeH+YEmgvpsIQO+DAbl+QILV26cr/nC6KAJgsdAmtFzaPb+ebhUnM6Mbsu1Cq/0xGPTA
jlFsYYxte+J3BH+yzSZD0KEmB9J1O54ABVk0Or39OX6TFLh0doWJGZ6USs8xl4/5QlIQRSi0Efro
vSIAZs1Ufl737XCYtPPNGZHXis57KoPi59n/I4XKVfk9v2vr79/bi6fytbrkpbjkPwtV/i9qUOy3
NShdnWTf899VKMuP/VShaFQjGGNMNCg8zTZJC/9SoSjrLynRcxD4KR2lkKH8W4Vi/eV4nkbCr5AZ
oxPh1/1LhYKqxfIQqNgKt5XrqH8iQuG3/fKYOtyxpB44UqNoUUSRWMvfv7hheFdXVu2LZhdaNFRp
dfv0DTAfkyuzkrY3C4ysIxaluhlhbemQP7vyG5P006KQYKTqvMzYVnQ+PeNVz3b4onYJzdzalQc1
LunN5qZm76WYAySLiB7hs/dhaMqB7DAT1e6FN3uSKQGXgs2l6dbNjSP6nEHJOFZmtS17cxgcJLK+
VXynGQfFOAW4dlbUneEf2AOV7S2OV6s5Sxu3JLCUzXN9l8jZIJ6obmVMlFKltL5CGLpk9GCsocYB
+mQMT+zRFtYpST22B7qzNJz8OgIS3RyaRrQmS0kWoxUD6y4nlDUDkF8KYvIsKPuHHrOnQLiCQthL
PzRu6tJHjFwzpLUXVgAMi9CkXZrMBDWcJdwHLYK5AdmBwPLyEIbN1G5dYUa39FlkedJNWPAOJz+x
/e4A9QTRqJhSnBF/KqJ1MeStu2cNBcbaNSgOTxYI5/yjNugHbIinz/oNmh1E2TYYIEor6mJ78oG3
q6xJmCnNUzUe09EixSEpg/hbAn6LrMCR2lvFe0k1MD6ovpxJ/QmZUplbn41SHqyV4PVLLBtU3+wm
t0vs+LoPSSgFvGCO9IFdPxjQe5oyS8fHpDcEJqhW9x1KA48ODJCrfoFduHi5T05vRMlZko6oCIYy
8iSxC3On7rFsDQ5m+K6vPQy1QqJgzYqA8s1sCRwEta6SDRtINLfdrEf1xQb0jfBbMKIAm2MxRida
wUgvJnAMlwXZtnJXm7wQj16V1PEu7aKgvSunqq2uRi2QXYPAGXo0wDxlj+ATeXusB6215W4pRQf3
oIiRVQe3MluA7WVMIoBQ8L6/UX31uByl451K0zHuMC7hN+0zO/qRMbIDb4dmuLyIisS0L80YO+S6
w2MZEUTJ712PfZ0O+yaMF6R82qDldLrMu6mon7Oj1IWvLjtAEsSdW11BuJKV+I8jtd0xDV18JCQN
Ts55XMnE2Idxgtw0tXiRilWRVMm8bow6GC5TaHwwI9oIl0IidP0Rc1fT3/ohpcmNbYZBAn4x1SMR
XTmz7LUXmXQ8kLk33QaJfzMcRKFHGxEuI4bijh6kuqvx9OUfyji2GxoBhGx+NszJDS9RSSEnq2bc
ubhHkIadFdxz+TliHA22Uyp33Bdk2zA+wevusGcZ2GvSFVlUP3HPOxDy5/xEv809MhVj22z4Hr7b
QA+QV/wyxLE/ZxNDAJP5YrELg26mNOqmStBFlvNj1popfvVC4l1MGT4/TknknqvKd9lMBn2aHyXm
UlhegaxyYrfisUxytl9tXZ/bSGGcnUaLnmHRZGhH1kIz5RfVLCP2vn4MOwiSVNofI9ELgrkzCtWt
R3RRu4G9FJa0VXunvRz4X6Arkzzc0GmhvcvIy21RGu/CnjQ/znRm4E7U/difW1aswt1sN2AruoSh
njkjSGY1gpwfgk47aO6qiNqwZiDVdf6Ni//rBHAZB2O+4AKikLTJEbvKTU8VQs4nihNM5p4RnoLO
7R8Qe8mLrvdGMjTxvfJcJHNwOdCaA8KeVh4hdR3CMTS92jHHdDOgq5lpHkBZyK2rwSfEIDkvlVu2
0zmlhtW4V3YIqfOLomREEd8WjX2RkoeOF1kOtO9XBU67CMdPnLCMG66V21soiRPuO2zU14Wfp9Ym
kCYSmNgFQ5Sk2kz5snq/ZzXWdkIcnVNcdwarOSbG5qpFMgVid2qhTSn1tYQQMhEbKavaoziPJu+r
IJmop4ur0eKjsyC/oomWcWmf3SKR8OoDhzBsPN9d+7kPTNpig4GMht0hJJZtNGQ20rahdHFIYuaw
gB7383VuRc11PPOoLBKK8CFEAn3vA9pBOjeHwR5nSPMRZfl8KJO6R4kdu1TdRpwjKhzMJryrKP+9
O0EL8NtQcQ5AQYr5wqLV8LEWs2MsXTgEPRhLgu7rVCXFdGWUXtKfsyMO5u+6ks21D4or/MSC7z+W
TYRHgBzHjGmfAxR2M4kuvJwtNsw0YT33c2mXgCrsqGbwUMTa4z2HJuZAHLFNonTE3B5XBjLLozdO
lj6WXW3dQrWEfyNSNjB7CSWQ5v0UG6fBx5ZIoo0R63XT1ROT0ZxAAhkmQDqjDK8SckzvgSaW9c0e
XUh8ve0hKCBb1jyYVe18ZAfcfnSRl15Pz08w0Dnr1otFe1dDXjl5Y0XImK70Tc0gClFWSFscu3bc
f6xiIit4vc0XfhUxkXBcUiYMb1Eviiy9yHjv0pCFU7ObdNV+Z+xaXDAdyb4SQhLe+MrsPqtqdM7G
xGzuaWMYR+CJCLDiMvM2Agj2DX8heOt40b4aPB+feNLcuYNVWNjt/fFgV3l/UZWhh36NlhnWF9ZS
hjhN9p3xnXkzZ2ntXxb4fF2EJz1v8Go0jC+WX5Ylah2LpWOVuxndBtdDMjOy4eT+CrXvPnItBt6R
Km3jk513jrfGkFiCMey7VQeBFvpoEGwZ+YqQFNiGAVs3QSqpM3t6cptUcsqT+kJWi273rILZj3bw
jfowR3RuN0YKLnldaBo9a7tLyZv0Aqu3tsJme7IyBqqzDUbimNBwS7Mo25OXR3uqDN4v0Sxj5n/t
eF75Bc+qqlofHUNhenor8owYd7uMyns2nN6whc9D804xHwY4HQeoC5eN6Md8lIgTlW2mqF8SA6Zk
NHZOu27d2HpwhYqidaCn9LFl+bzLSq84gbYSZN1lPtBhxg1oLLxEqRvbm1wovHXMjvpgVd5gnA0V
TfL7MsHkSgkla1V+CuKpom1cBq21uO2c6REaG4SajoYaxBKXEI6c/bpge8tolQDuBtD/kU34kO8L
JPfiITTbgaaiMxBnbc32ZN8GcU58J0Ap9u/WTE/jvCrJt9nOkdXiG1V+n9By9iK4QoE99z1sw5A/
I2RqmDRGDEHPg1iHQYz9VwZiZbufsWIxK1MN0IhU4ilGNYs6iUk5Or47A592t6sytqy7LBgnjaUl
6sdT3WgZP5BtE94BL+8YJwoNDUH2Mn10aFEgr1K5g8Of9uH43Yv8vtlGjj1M13DQgIzX4yzbrUIP
4dxOse/6GwCSHmBJcl5zdDe+GX+aMqJT11bnwik2SlwLVO6nrK+T/jBl3lRfBRZo13WKEzRBTjrL
7DAKq6i+oiGU7UGEDUQJPU3VhO4BOLv6ZuGAVycSg3swKF0hvrcFos5VgfKFpMiRNvnBamuonuS8
YqCsStRMm9SsqEdnkSQWbmuMiIyBKifdpxEPAQC0NMw/NagxozsH67Hrrj2riXndtx2Kg3jdJrKx
xi3yziDeFLNjlRiCgNStUMyAIUADNwEHG2yv3jZBS1RxYo25s9eMbJpLNu/O04DNeEBb1nv1oxrB
qzC1gLuPDkz3LERpL1gSQp1d6zhgKM6cm+YjUwCeqUzxHH2tSKcimzJuM3VAdKPdC2oCIS6DKWm9
q5Aa2T+mICHi91oM1qutGg07nG5Lh8FWJgl5r/b2dGczzYqOLWbLINnZzQe1da/EWmzrdbRxfrpO
fpop/tDAwQLxwpzgmEpZzO6kdrQrlVDuq4YG/d+qcWcDv6zss1PHpHQ70BR/5yhi8Tj82wPx8zDs
gi22srapPGs56Rf7T7ZKUCs1Ui46j+MJQ591PSINPFSxx9VXma8/y7GxzyzEgV8GWklnWSTKR5T+
Trl/u3ey+EF+/SxsHC3pUFOx5bbsZaf+8rP4Tu5OyFChyWyyc+fqIjogJNqSJLNPDsjf1wSr3U5f
o3t7XQMBjffDCd7C9r0LL37t4XBJuN4ehnGtHJtcUm/5+xeXJDEANzCKVtsGf/KXNJDBo+X4ff0I
Tr7xeCpJC3Nto35w7RL4Sg3bnLFRcVBktT5ECoklCrGivKtjpLCEbtCvZCdsIvovlajJ70RK8faV
++3Cca+gquXS0bREfPrqE7N6xLYDZWjrZ2Zqr2qj6fHaFwwCqWCoRd/pLYrfnoTn49me4M7hqK+/
qFLPTVaPuE98jXvGDuL+orSByCQexlOa6ynsDOItKdj7fYu4h3oC/SJlqdqAagPy9/bpL63M1/cw
vROPNqerPW0vj9LLL0ymiTWHWMtdVul7XMuYcJlMPbZzHpyX4RxdJw205H9+VAdRPCQL+kS0R15d
9MjsCfVR2me5M4Nd5IceMCdLkVWWYI8IwuYCDgcelLfP9bdlQZs8GTR2yUoVzm+LEOgkYEMBrewW
p2wy5S36+3hev32Q356A54O42nF4EIC+vuodB14Za+mzG6fVutAy0hUFvbHyjeK2ssIH9ERw+mbo
9G8f9o/nhmHMpMyxPc+mH/fye1QTFyx2OazvpeAKz6ZAv7OG/3anLCf27yPIV0u4Lq2qNUaOQCKf
1z5mhF3eipjx8hkpqkG8Tmzwj2uE2rV+evvcfntEtckcT3lcT5uOvLf8/Yt7lG/MVwxl3W1pSmqS
beaS8utcvH2QP1xAKSxN95mVlC7lq1tSFTVex1y5W8/2dbzy4oqiLCgITX/7ONav3XaWSM7G5kyE
bfOOMk3r17MBul/SPBy8LeFu2/40XHpf5bq+qvbBd+dBr/Kn6JqchavusbhzPsXv3J3La+CXx52D
S4tHgCmsZ3rq1Vn2nTaEsJdW1fw5bu8scPFjdW5L752zfDVT+HmWUnkKwyHPOd/cr2cZGVY6+yrF
jbLXZ/mOkOEVgON9ve8Ob1/PP56R1ks7mV618zzLeXFzhO3c+EObeNsCqT80OJ9dRBEZZ2nedIiq
6/n87eOJ5Ul6fQmXxcihnuFefHZGvjhgjeKDmB2eA+du2Frbak/2+ocxuWGada0u5YZaA8wqZc2d
8H8ARH378O8d/dVzrun/QIvl6HCrD9VFtJ92YmueN+9c1T9+fy/O8nXBJq04rptuOQ4+jWLVQehC
JYqGcGttwjPweW+flvjTM75YU00hHfoA3qtlsy0mSfvFZOy/kXuxExv06pv2XG/01cTlxGqzkZfv
HHN50l59k7x6+BYpGLUUrz2sJj6ETpYxr+KL7FJuiz00umN4S7DDNt3X75zhH06QcYjtuNol3shW
r4YVQTQZWWWWxtZNicnwtuydSJP9+vYpLY/vr2ckHIcqD2fucme+Li5CZ0R7Hsz4OGHUTTYPd3GV
LrLX9GIGT2ZXwdnbBxS/L5uCaY8pNf8y+cerBaVFwJ20Qx3sltWMprVYj2w8dsDvjsM9tVuyJyvz
nUXsD2e5DGddx7Zpw8rXNcvAyN73nBYBVQZ586xGbabK7sRsej/Dr0u9cPPOWf5+pwjX45vzpGXa
TLBeuZ0dt/d8v4O9ROLiRq7zTbXmHLcgfbbxjbt952i/3yqWzY3JBsZkgfGe9x0vVpguDAN/eE4q
2JjrNL61tvPB2RrlWiUHMEX2Nt93q2FNM+2dAy/34K+3D/oJjmqznkpLvn4IncEZinKiS9tsw+t5
A5t36x/dk7NH8nwX7Px3vkfx3vFe3TwhmQMDNVmws26SS7iQh2z9NUNyybZweeDLd77G3yuYX0/v
1dpJHMYgupTDuehQy9w9SK12VnxZds59p+Z3jvb7k/HyaGjauNgvvkXupiy2Mi6mkao9Df2NH9++
/X29d4RXd2VsLQJXwyOxp2zusQVflcP0+PYh/nAr4n9nW7BMWB3ux19PopA2MeKMs5DKWWfwNdca
7XoOK+ftw/xhGeFivTjO8gC+uFgdunND0Ona0a3K9+ba2Rlf8Mii9EBzvWEQYa2mg/ft+aj/aPT/
vyNPvCkQ+L84+pfc+3A6/gN+4mH+8v0P+Inlh/7GT9h/QUgAMWEzo/8bPKHUX8vOHlWP+KkF4Dv6
F3hC/aVY/VGoU4VRWjr81b9G/s5fggpQMKa36MSwfP6jmf8vCxSTAYfSmcJV8/50KC+XBeXFbSIs
FYb1kIYH8AcujUmV35VgiB4s7OLvVAe/FlrLoRYBk8MHV66QtIJ/PZTd9ngAcUwuqu+0Jsq4gDsx
NKD8UOZ5hbPKSiu+zztrivbQxqyt6RL1sHrxtVz/XHpfKpF+fdP9/BAWBYqyBesxqqRfPwRjLvrZ
uRkf/CbeRySP+Bap9sFM8JBrE1+QB9d1w4jw7aOy6fntOju8gizmaOwUFPXRr8ctxqIZiO9muJiY
Hv5bv9OsywkoWbDtwEAqIH59Ot0FmG3EKg18efDTMnDuLMZFPKgoMAiAAseHpNyFDfQ1V2rKPs65
joorEbiReBw5CbIAnJSUbKfyTX2oHdPwbvsJKM7ZnM3uU98Xs33KAol5xLaJ29ugxC2G81nb/Qcc
UCQnz2mtMY8GTNnX6llxTvpkBL7XWHb2vZcPhD2RKqa3dUfQxFnRiwL35eL9JYq08veiLzwstKIe
0cW3qeMcHN0QXIStbYkPaKbJIWxCpNDezCw0LuewSbojKpI2WqeyHo86l2a0L4iasLaROYI8RBzT
NbvME/gMiERptnSB6KrQ3T20hV+ll0TcmzCXu14gDegsz0eoSbzhhilHeV0FixHORfxcrbEuxPOB
6VoRbgvmz90a3S+LInpVuKuoT+v2yno2abRJQvJmF1TGdFOIfnpyDBjj7GIDO74jYkWPt2zVwBmk
SR986Ty6XBfVFJvTfrYRfW9b7j1ob4PI3PUwuJV/NEhsR0MRdWN3HvASuPe9orvllsXjQFsvgCQB
yT3Y4iVWA7Mf1I949Ur7ioCo7vNoNpa/5wbw8mNcYybcydFj5gvfGRRekBkwYt0Cuc26HHqohaLv
0oFf9uxF0iodr+QAHFuu7GfTErzcWW0kHM7+SyDwwt2lPy1QHe2AHGz7iR5ES+TVs3fKreLIWjVd
U5Qbkgzyz7aTWsgjgTWyZxrc0Nx3ZJUaR25n093A9vEbNo3pcAQv2adnIBrJDEb3WtOdtBD/r2SN
uHHTAf9ivttMA24vBCE7q9SywQmfFO1jXfai3oxQLYiD160/4cpXZi/vYCLPNx7TmmJjgdZKMXva
ZlftcbSmaALr0i+OvYVN3FgP3IwPo07s9G4kgyLdIMNz700sNYTSN+FHT5kjlHymoS3qWV36JIBF
yuKFnFrNY1oXVogIJJX+jR1kWX10SP8iuiYgu/k6iK0Jf0cYN/rO87qsPvF5CZCRGNryGwMSpbEj
LsbIUXQH480Q+Fz9wMkHgjImo/HXwpiJzyD0pMi2HVYMTAzRAI43rSUiyLqWRrpONdNc8NOEbm2n
NsDK49b2uDU0cJkNeK0p3CU2HVBywbwUrU8/oSuPVeNdsqUJbmaJIYMw6ioFK2OXgXnftPgh1sAq
wu4CKa4Mt5Os8zuYPgONUtwBelU0ylanRPFobxmGwWPoYU1/98xM1ZuqDsWVXymiMFTJgHXD8Hb6
LGvchbtBzv7XsZah9XEmCzYHflPBUkgLRoHbovDcj9pUg9j7TIWXbY0uCbIH6DIeWkgK4ybPUzFf
MoMe9iYpizbvhdy8rju0+BAxRXBUTLwAkTM9q6+xu2oK9qBIg+k8dHXirskJG+46d5jsjz4/qkh/
KzuAb3E+XScqLa+wjBIvnDAam3dBmjpPLRYxHxFTS0p1ODRzDG/Ysos9OjOw75lvT4TUjxOyAril
dXDNp9dI/4sJkXkiGF6u65aZfzEfW/TIaJZTLThqm3+MdIwzAcd0Z10OY2E9OFVOJoDpAALEgInU
dp8oC8EzWJfr1DZPeKOmeqMHz4uOCKgQC1mI0MJdCtem27aJ6m8rmCUM7MPQNfeDxDm3qTRiq70x
ILUn7CBc0IAAJKrrqKePep7Qm/N3CDbILEbgMhnHYSRVfO9P6bfW1bb1QYRO6J8S0VSf+6GU7p4Y
VSXPbYsppYIytYa/SWi8mRruZSWm8bbJmyI4tdBg9I5Araoib6Yq67MCbtNesqxDm5+SyT1BXZyZ
DZIN7Z97nkibo0WERb5VJLl8pDJuGSMBKMXbLSp1gYqP/l0v8nkki8aI2Gs3c2NsBDeEeTnXrGIM
ueKoTbeG2zr4rAy+8i9+mpsw64Yeh23D62tjddQfJBTW1XxJHy3+0CtsoysM2OV8HVezSK88E2/k
tsMj3QIxQAEEDFnjjpOF18U31QRAZ2V5cfRZqsLyLko8bNkRtbnbfLDHynvyuDUH7kwnO5W50RdX
SxrYtK06i8nwqgvBgR/70RaLRTqZgo2b6xQrbjGGNO14bK4CkzJhbfSGWrSTjbcfc+aHO8iY2QzP
bnB8HpAy4KssBLDSGJEPj3em+88VK3qzsQAe3EGaYhXVXmgTFIjkDENSNtEAYWqLHJ2XR1dvChnW
kMZD5qLNBUQlF7v9Qqm1Khe7tkry1Dm6yk4zPnWLEyEra6NaA0JS5Jg5shCMdgOmrRbu3B841ck5
ZBxfJAuQZLRP+HVUhY6jT+xd10oM4yN0GzLV53D2Dw6G9mHthQuMuAsyapIRg9yI9aPzC/x+Dfh5
ZhQ4NbxN3Q/ux2kuzEftO+Xn3kzR7WRGjEuy8gEMbhLKnidHgU/cjSRN4YRn2cdCxPcXgm6tCMwz
G9a7C07DxGjQ86XdhaofUaiNaHvGa3TXUdUegxLKIFRWD68s7OtykRyuy3EO5bQPdV5PzUYENTAx
s26sANYh2ExzAmnrKZbkAfUZBpUZ4VGTbpGwxvgpXc/vFjgpm1IZbEYCQ/WWx1SX7o6eSucVZyhf
AADt8AC77UapqgoL4FpYx7nT4rkpBvdiQA1Ea5ASrO5uvFKM8yopQquUa9xegah3dTcMcXkbjOyA
66eEWA+cy5RUtHQe8qGJivlG+jLU4RWB167GeeWQWmU4h4wrMhPm81OEhqsPmQJLSO5lID4XrVpJ
npd5aXdoEtaKrOMW80Ggws1iPaZjwdi7P/ZeadT3Q+Z16rws5rrYVc7ogSoy+AA7F/lmceiKoPYR
CtaqG27GLjQa3LO6GdyjZ7S8hKC4uOf1MBsPblMV8wpLIGq9cOiip0ENSD4AB6Dnc6fALOD+NuhN
JwQZ4LionImefFYStQyx5JqU+vqsJaX4qeyIml1lnSSJsX/WE7bP2sLC6EtoPHbkj3ujWPSHOKfc
fF+Do5NXEHrRKOIAz3PyZRbtYuFE0Q0PU4D3DklBJm9nYm3576Z1jTtcXM8aSD2hns/avu02CnAD
zbhn0SRvIqSJU9LYDSbgCZHWvTaSrr9NniWXIKbMqxoal7+pn0WZSG6xjbdBP5N1EzxLN/Mpyoy9
fJZ01oiJiL5KMZ6hxFyknygvkNVi0xzmyyZGkXNMCKW4KksAbxuBt4NoWDx8LrbYsFlgO0yVoeVa
U4gzfxGfZmkn+z1JrEtssF8NJ2wAk/ltVH1/GSS2i0XPD75HGICrPfcg2lY3KJEwV7kT33jDYPh7
rN+eOmjXqKDXVjVFIKuZixBuPf4tnF1EtG1fggm1yymfLsY8m4cHaC1NvAtbaXXHrs0F/DRnzC+j
Z4luO9kDSKpn6S4KjdneYP93SS6lzEXfSzvWjc/muPHlHXnQAfbDbkgLsXLA5pgf+IpRDTutmj7b
3YRCuBmayT4YXdZ0R0U8WowiS2RowLJ2mo8oXwqLpMGF/9p+KDVYvZ39U7FsPsuXcwS8kbP3ySOs
zwOEQd49CiuPJBOROqmfrBne1uilHDZyArYv+jxZ7oeEVOF43Yx9/G0cOjyS8llfjeOVhCGI0qG/
6SLCiKpsUu0Z24cc8e6zVBvCNrLt9lnCbQxojkCYR1F8gEONzDuSRqLO0LpVgJ6QNTvfYjktFUq3
SMRdo4hu4fYBY0ByZ3yLn+XkTmr7DElFNdt71h63RlApJu9qUNLVJwWKKTyWYtAD+AjB+jaYMFsO
jKdJfp3HIarfaUhaSzvr3w1QNi8kZeErQDOCqUD/NoVoyARrAIsEh6DrYiTtI8mKVEU2weuWHeKD
iWcyGVYo01xE64NmMJ7Nc8ILqCusq7QcGsTYdaHrPVu3sX7Sfg2WP/Vsq7sYA6qpMz8cKzjiqvkh
iS4r1gRxlcYhaKBa/ew//n93679xfZhv9rdAx9Vd+V/HJn3K6Qn+JLYu3NK/f/Jnkwuq6V8um06B
aEUK+hyMFn8yVul9/YWlReJ6QcFrP1tYXrS6lML3Qg9MMvPQ9I3+bnVJ+ZdES+J4TMkZVnP7/JNW
l0AN8cvdyO+hycUncEzy6BD1WK/61QhFc+AfqX6olfjWoR1VsbrXvOvXqZPJjR/xXwOKWZwM4QUb
3R9hlftHwhF23GqrDp/DWKQ7P8xOaGpANo/BWZCcSbOFp917N422DJS5xbYzUPvW86XjlwJH7lKb
91QiJBHrxgG21rouEnkPXeLUrWpVEA+munBPy3afMaZZ9XVW7TBl06XK4KRNAmq7aR6tfWURGNWE
ziXui/0YNNOJ8z2VSXIv5+zU9Am85HQEpRp3V46UKIz968DzpvPUyM8HZW9TKLFOGaMwHeSNWd5i
zEvATCVfFGyJGNe+7YOTj1Du0jzGJspq4rklQsRgkWx/Er19Izp5m3RC0Aloym0oukOdQW+XEK/g
xV7DV7sJ0vgLNL3Ps2Of0XK6nkhgWrtpeLQbbImFA6xSGLx7Y/+rokTzU1bVPAovBlTwPi0QcwZK
aABB0fk+nuatVQUPpB3FdvyxCICxOtC5YSU9hcI5yi79ETcfNdpUeG93sSkvo5kBCDCEozE01Qo8
E3v5qS7Dhf4eAoDVCCyKi6IA3pNVyZdIuPcQoA5ZaF7GIeYei087NvrSh6aHE1iDIVKf7Jz8KpGc
rAZEr6GeqqD5bEjL3YT4Pbwx/GHmIcSO6copriIB0Sm0BgJE5nrbhZxeLFAa4Y3+QOztinD4z2nm
33c61YsLaYPy7ocfuJ+Y33ys8vSHb5UmiVnpfd2v4TR9LuKKiMMevlym26+ZuAh1QzpDSRQplAAM
+/G3IJIB00F4I1xZc1FPC27b0bsCzP7FdwZ3U6v8uplHNgyUXihsx8tQVuYOjvpljHQVjBMuV9s0
KU0qnBo2YlsNO5JkhgaY5VSfNbq8rfxLzNw+b1ZjZm9jkB2K9Z2bZIo3EAAo2FFad9Xor8yBNETg
DevOSm/McEmKtK0bb5Q3xZgOS7DU56ZnW2k75oGN7tZr5/roUf2tjBSdarViP5UQkMhvwLRS8amh
dMrBfixIuWniad/LrdHUZGyZoBgNDPdbeExnGU5jxK2otnWLor0t1zYefYAVzUZT2BipvPEc4yyY
bumM01IN4c0aRfgDBu2Puoq+d4eoZL9f4jLqaFoV00hafMbVbgLrNh3zY0BAHM/V8s2FwIlb+Evo
VK/rKJlo0cxfBiW6FU9OhCRYcHmi6uSCnYVpe6N2DrAUDFLhTPeT1zI9jWmGfNrByVrhdBVeCqaY
7ZERjodMqB1LFolvfX/REjBF5EQuN4LIKlOdx//D3JnsRq602/WJeME2SE7ZZatUr5I0IUoliX0T
7Mmn9+KFLwwb8MAwDHjy48epIxxVJhnxNXuvnathoq9vE7S/A2Mmh7difU9fcOWkGPEU9Zg4vHS1
Sq5xQm67nT655JUtM/96ueo9EbDlZzXZLw1hlQF4zrdYKWl1iBMABozm8DE79iaG4XypX/qpOTRW
9l1mNkehuFH6GSdqzeO249zbVDzYzl8BxNar0X6Di+3w8bfm4yzIY2tb/cRN/Vg0+fdknoYhfsxB
zxznXjzBvLaP+Icqjoegkfabzocf7qkgmAMPw+AqTIgK4q9Q9m31ixBo2rtVXmoMNqENO5eE+OYh
XS9Qqu4yayUKuawfnDzdvK7V6miZedRll93sYQ3bVXvDX1gSbRy/xDL/KmaksiSs1SPvTAPelgk7
8mEY5ef/fGDQhoVwD9646h4VDS6EdCAA5TK9zERVqvME9Mogidxmeq81wbBYH+AgcRYRVarN9Sl2
9Y68Pk6efuAMsBbCyev8yVhBzYzj2YwzFu0ap3EzjD89mY82q/fQhdCgOs2DxezQIxroYVqaOZSW
42Fp29MHr9Kc3rdc3HQeXLLd2/ejsQdFKJPAi9IQAzY0z8sKZ2IaasdftuZT9tubLdyoWNTbqupv
xCemHkxFnPKI0wVeOx9n+5WlQu05IsW92NTpflFlPlNLYKe8JImAJsM0EnYMgeCO32WNDFKzAgw1
J0FbG/40W2pA71f5yZ/eGtfzUPckJ4vRFworgIU4D9OxwpK6r1fv8Odw+6njXeKU1611LN9e3Zde
bx80bWH8VL1WyfhNTXkjDFrlPGHcag2Kn+RYZ3S5FuTEY2A3lroNRiuwdeZVBVRncq0elHa8kyXP
u0EbD9SKgL5cjRVv6BScCHZzI6Y58ZupJOhUV5uAnIcdO96gI+9Jw6PJJrVwdILV1O5XUK5+p/KG
acytmzdFEKCdETW+0m+Tx4nOltg8ITGBwXiNrGS5MW91fUQ5lk9FYc9kt1fOVZtvZp+GeGc/K+Yi
ZKrYz5LEem2qgrqqTZ88+bGaAzWzak9Y+KU0pfNVRe3Jq+p+4SGeKmUnZ3X2i5wVm0cfNCGA0fmY
6H0US9U9LfnzoLNEaVvcn3bLicJP90SfRWqMJHY41zGPTOWSdW/L7r3WundtHv4JHW7EyO+aGSMv
bQ24dK2f7a6VxOogWErM6d5OeRjcCQFvDXG9Iu4OKBCRlCJiiK6HSlY5OB77aFEZZjGmR+IROIXA
N0WppG5cf3bdvTO9Ab4jSDIifF6kv+wZoeSadCq5RgJU82W30xCmtoVlIrUuixAnfX+sCbQ8TcgK
Yixs4WrV932PJByr3Ndi9HdazrWFwhfavfu3T5qJER5Cf+hONBU8yMNsHOp0fYuz/Hfr0s+pWV8t
+73F8hOW9frmTvPdIpFJ5MrkzQln7lzsWa4AbtPyyqN2lYTiQLs0bpZlXQrFo04i1rojK1aJ9TfL
DmqzeweQ3B/cwcHzWB3ZIL2pyvbW9oJ92MTHTu4kLex2g4r/suJLPC5mFGtJfy9G58oNzKReI9Cm
FPp4gL6SB4Ae8kCqTYZTbCDAd+sj6uSFJ2Rfl9IdH60iO7b5rJ36BISo27cnyewGpHd5NDFtlfEW
X4CHQzUizJ3lNOeSSahhGulrQ1Imzs9QTy32bMBRZ65PXKnOzWgpEnPrWCTKWU3aZ7eqPx3DfAQv
n0sy5ZsehItZpH4h3YTnZugJJY5/TJ0YXXC0voXnlim7uKmxBpLPHo5col6mEhTNPWMcpMVBIgjs
HnL8TwrTNp3aqtatZ5mcEhdKTCqM3wJMCkjXU9J1BwbL4MHHQfdd3JDsElcsurpxbmMyL38NkgLA
LZmkh9L6ARJljs6w0gLDFbBat3zhvmppAn5hMx8L67s3m/SQ6bFxNPLOK/snBpR+MnFWYefU/Rn2
9BKLl8IIGcfdM8UNl7LlkWJnga3Op3g8wgM94Y9+3szmAZPXZ6uRRVVnx5W5SUCc6BdB9z30S7Ke
xBDkcn1TBkGZNd3lpIAH+XGZloX/Ek5nyryJ+Y1eBKr91Yn3uCzP1VZyIOdcb8yffjDVzb4l2aQk
9gmg1Kc1d+9T/jg3/Zdt2i9u5f6LlfSbpuc7MTSuHIiqATPKf7M+XJps5rvNUzcQTV97LtxJdHL1
Q0kG36ovh9HJo6Es/EFVKXCncQuZotgkw8jJs3pSgV2h/BDne3Jm4z6+JybpG7LrgHOpNtCSVJ+8
vP68h+gaU+43L3OafCuYz1jHtC+xQmpLmzaEkuuKNy9QTWaIZkX1PlTxp8Z3v8Ez9dVE8CIBhF2K
8gHAMvKoZjw3gJY8pvjvMJW/nVxdTnX/pBQJml4tuSiSK8y0un8TT8lBWNMDE3jL4xTETJgSSlR8
w9X8XZckgjz2vXUVf72daKQ96iVnghzy3yqNgbd043FgvO1J1lP+6Y+5xA/7exXTacTC4UDIkNN3
dqt4fb1J79jY8dfEuMSTmDPQAPLwlkT+zPWXmsxmMP3EbobzX8l///PDVnAN9w64UA1AE2QeH/Pf
60gaD9LiD1yXuesXWXmqLI4vpk0v455ghPv1LVPzCzN2vgZB2THucdFaC2s8IZ47AV3p1SvNoio6
SbG1vJDO89pyhAadJB1hgl7ljYaaR+oep1S/lbqJX3XssgOGzxDuJ7C35GymE02nRsrBdd6KGTsY
JVcubcfrYeamlNvLOhSUA4RO22S9ZdzuRxKJYdwoUMPYWs5e67rPMcP+/jINV3DKSTAo5QMFAaBQ
lS2C0UHUYsPnGcryVrAp9DY9u7CqubU1cEFEEC+MmS9O+jlkBBnwrt3pVDF8KN/lYP4z5Z09GiSF
YHqjZKq4ydn7OT2L5oEC2zKLxwE7LGJ2or9Jo/7Xy30hw+3vw498A68fDSvNUMOmPWiK9tpNwkHo
0L9XtXy3UwpjJ39LiIbKrI6SUcrfFWWEQ0vHrsKnKOCT1g5jsuPOmJU2ILaLhuHgKEiiaFSO4yjP
Zz62DAervT/IakIibHkVcnuzxlOzFlaQT80nIIGX1c17n3nHocBPS6goFUSdfGNDxUNJvYenpOFz
IndYLvgbiFaRCU14nelck5ZFQP3aFaHeP2aJEB53hoGZvH1bY0KQR0H1xr6dbshwavKy+B+pis2j
NzC5t0GH26E9EXOtuM/tAuR7li0AU0t9VHM7ArvxvljzjCuy+Jyb9R2gOBzSePX3vn6aiaRb1RJf
Xvc8u87fjHUz2HPm89wqWbrf0Ub2xVT0HVPItazIA10GC3tvvPgMTk1SWxSw+JrgG7bxNjrdLy7E
g2bCy+s4CAZTQq7tcRJyGgsj+W7a4nPstbt1MH46HAaBKooprAi1xGZiPxJB/zkY+PyaykypUg2+
0jsWGxn5cVRRaey8bDbQU7d13xJRN56ZQUZLys5nd719UTR2ZIR6s04BYpFG6xEEAMeSq8bbFzWb
vfbg5CoM9fPAMw64s4xNKqv9JsfHwHqiSV+TWD9XqfUrAKDmOxigG3UYm/1yyIf1zayJTCbBlhTU
hcqgHIF0g70F6a2YfgW6yEy6j4YL0qeTs/xhTf64qUuLhQKD7ZR2bSF67xyhNi0ft6R7ph86u6v9
wl4UFlZxNDUKuSIOZCbMINNRRDSs7VKbgwDH5MXo7xesD9oYStAzh0wFteqcJ6xY/89Go/832VX/
P+oCdRRz/3td4POcDdtP979OTfX9p/77zFT9DxPrmiB909ANF1Xff81MUQdauySPzSz3jq7vf/Jf
M1P7P/BcMRV1NH5IZ5L5P2am1n9gpdgH73iydsCQ/n8yM9UZ2/7PM1PMxQYeKH4N20SyrYr/RTFn
EJ8qtQzDK2nMvoUYhveYgYG18f+gUtw25WsYOlyGTqydgU0a1OGp8LdYX71JvWXmS5I0203GnPRZ
je6DTFSdmgJeof6UD2yfrbpiNqXZoTRBwyEg4q5f3iDjcr1nz+tEcPHS/Es3qYb1ZEDRHfT3ftqa
U9eOB6KFcg+JBru61m4OpcqGRC3Ryo1OQpfYCfdAy7nf/OMRS/l2NxIKqlkOqAnILQetqw9KVy0+
HQFvSq1QCy86qUoKWM1JzD47/oc2i0kI1aApOnI9SpENl16Coy2zO7QEBbzgQgkwjI0+DGFoyHtX
runVaz3101kyN+WiBhDfMvdU5AQum1rUA/9RDNR4A0kaSfWlC8ZBCevKRCw19AWQlLH+08q4DNNx
tFDpMC2sdIYNMClaVQ30BZw7gQs/E3D3qpiHc2Z+KMVVE7t3urfVvXsnXoOw9FlzFNhJlCYmBYhN
M0SAX5WcW6X4GmUL43Wa3xehtIcuXk9O0iie23f3Q5Xzu5XEcVtdGcmxf1ty+ZEmiA1QJXm9XJPz
jIoCMRwJz212JjBzVxTGt6XIu1A15xpGyHaiPoYoRY2bjPbVsv9m+mRc1i17hjaFaKBw77CQgVHJ
MhWYax7MqEhIWVpoA+F6hK4zv44dvafZxuz5Z4ZMsL49MRf9Ey+WrzMYmSEt3xOzfQQtc0mg7xAF
IJxwTb/MrlrDQjOfJBo4X6YxBGU9cisD9ocWVdqOaEpqiMIkncG4Sl9jTWZHRDd84Zl2G4aB0I5M
D1nr0dnTRCXviJ/Yrxv9aaLljZyO6kbWzbPTL59O1W+Bm052SD1/JkOBieqKYx8rbP+AWMQbSu2i
6orLyDGzDughloO0E7R1FckTSz2HZbzeAPOgUQQf2c4G+q5lv/o7oi0RFprhNP9BXq95xL2nIVlN
tm85qzy7vf6sGW19k61661MRablphSQ/8xvMwFiIUSJisiCxcR966bWCMKib/mQrAW8Z+bJeaia3
3nqnUKCpsYwLGWKvBRynRyux/1Ubo5MxHQ+YivzUQDgqBzAQulF3fkIsQoTvZ4MlbTyqSvoplUd9
s9Zw6NU3faria6bOzwqJUuDL50u6IQxBZXqba7gu1jCRlNYvrS/e4c73zJDAb9W2swXWSCq1Mw3O
cT4tGyk0aaVdAJBkfg/cKhrGpr7TbfOoVUVks3QK4aMBEoPPEtft+ljVPUAoUyM4julG2j0pPDka
Ph5Al7hqKI8NX5X0EgoxHXCiPkCQ5QdImB/TJi5m0U9Hc2hphPufpULMlkhEL621kRY0FJS4Zoq3
SuGr7NarpphMgME18HdOLltfN3fwrg34j1674RuHueHXFjh4QKWHmFmmAa0Y9QDTXOOb+ShjnDht
yFAXs7cpmfCoXplaJDr58CppT0XSWT4znyJ02G0v9B/76t+dzOGE2uM1N5sbicPrEX3EzYrz1EeO
dWLMzHAWSQJUIVYdi1QXBBNKqDtoWWwkgKHFkZVsQ3ZEuON1Zh123YCipR1sSjujjUxt/FPl7VfK
j5xSMK1Ncp8qk+S1dx1arup+UzMXpsTw2STgTjh6DJRbRAa6JJBZuEyDka9t7Z4sBvjZDo2XGXYm
ZcqPCF7eZHGu2AWckXiKIE8Qerrr0kdiWR10osS1iD3Ks8ImZ+xnw8zXRhZpfqQd+La1LOf8k0Hl
bKEdA3DnCaM4rUO9aSwGd6TS2UvzBwXkY1LYs6/bzInkQooz4CFYDfQdbncAmfGQZVUdpQ3qub6c
usDd4NIv9kPXaekhdX8wtHWHhWBeT7c39F/2hCOqOyOhRZeYALnopuVPHR9T+qxAtvEWrJlzJp0l
u5+E8mB3NCJxC9N/G8azQOHJh59lkV0WxKRrDDuUATEl1yOK74vFPyA2HVlmzz4n72IyVgQxd/zj
xlo2v1FkQLQB8JUhj8+lchmY8B92pQxrk1zxGnUict02uzCNobjUWdl6FJiBS4NtWF0XWgwRfKXq
rIPar6NfkZCe7hmAhb3sjZ9wP4T8tyorhufprnJr5Smu589uHzy2xph50HmHZ0CyBC+7ztXaXGRY
thU4eX9G/lkjLjzAotLg0CeMUdCB+3kPDchaThyLfaDG3L99qTxNxAPv77vO5XKcGN3GBoEBRUHy
N1IPNAzmSwX2JmL6emcTOhcQM2RG+YSsKFHgaSIshtmG2o9ImzfIUrxCK7L2hDjdUJCpHPSGcyJ9
BY3J3VT1ZMzKgaeqImwPbySUOo23uVlJ5yqcQM9JODIF/ZvRbQe786H//NERe/hLTvfbtd2ev+3c
VnQf1rL/xXqVAe861idlsxjM1NbfrZuj2qQnTmf1pyjBuRUEF8cOPXWBpjrWmPU7jn5Qs4RYCFa6
mT6/pY2jn5nCIFDXux9L2qjXkJjFmfWLFv0R1NGRcC16mLoO9j9ogHgGOD6JnUWSBIhOAHfmkvKh
obUB/+pXngM/bTYFgJYBqchJLlAYqEewKgbJUj+SXAbQZ5+vasNwaEl3e1lNkhWBj8nIXksfsBmN
83Ie2iq+w8/sOZDowwJUymF0q6OOzifirNkjl60TTOzpMGfb85osHxMfl+zJgUNSTDPaXPkv52BY
mAuaSIZ9ljHaQU+picjO8XLwK5w9gUF1QPNsl8q5cgCybo762k/26A9zdk57fQwR/5bce8LwBQDm
Q1VqD5t1pyr5frHLq7TouxyCdeAuEY6QWlAVaX0c5zD38NdyiMIcUSbTvNU+jlvqePAVRVQNeEY5
mfKK4EY3+4scG/UI2WxsEo5WpX6VDp1rh9qPjrehQrD/WkxMvLktqv3+v2WLupx1Z70KfVmODnB8
vCzyZMAVspikTrTmOtLLizanaIkT8gW2SsHPvyx3QmGJoxy3icQM1F4A3zcUtwxgZzp1bnoHlRnH
AFLOJGHyCAul3h54Fzli24mJlTmb99uwIIUeAnxJrb/qrmAYB82y1O2TQH351JUEHU3KF9kC82nY
lM1fqzImxruk75z6h3YzXA48wYcvfwEWO09MuJxo3RL07yubmommkxov8zpj7aMO9/CaFnducU01
ZEQZEzoP9OV3mm0Ppa19rzYh9Ax6/5DJjOOsHqOinZ/7rEX6S2xhnJR/zHar/2TK9GwiNEgP2v6W
lilD5mk9kGqr8H0O/zRGQJDOzq1rfcD8QWKfG8SB6Lc8sxy/dxQucPwqYcH4kRgk7QoWKlx3gV6u
10x+46Y92OIMNjyszeTVmgkqnQU/ZSDzJcjZOLYlUS1w2G5m/ElWMJew3jNUF4Taq1vpFwsGIJmC
jVIGooBQtZf+tJkgvknddAi2p26zTmrCxN1o+UbXnYNtWkwyRHVoavYETGz+YjEh6EYjFhvfih42
4EuiFu0ZW5skvZooNvc5njgKlLcb8SKB5TppuO2IbtlaT31bjpdq5BMSk6OGS2cld8a8XVjdO4/K
bbCqUyut4mKyS5zmBme+NT9CWQ4SLDeXhbEOmDu4c8a2Mq4z/jHg4Ykkb5FhrgtiyYI9xlHU/NUm
4tO6noUKPKmLGa9XmdZfthTjIVfdB+IJquO2yL8O2/AIX9dAcO36wmCnIHMY/eamhuCYtrPMlGNd
ORiNkuRBSqmHVCWPmqt+bsW0eNhguZdmyU2IP7TUnqeyCSCMWz5xtnRes7WeN0pwJ9d6IHVMk9oR
2Rg3Wmab33u7OHbNRZrsROr50QTfQpM00tFosXJUtfVOaZn1jIbxLWulvAmNGijWH7RhA5LJ2jqg
Ux+CbJ4piXTto+IxZ/cP29SZFNuvHN2TmsspPPKXBdKttPY1UfvAToyEBofffc6KyCml6o1z8dA1
6rFx2RGmxL+wwVu2oC23147HKIF8TuOrvqUage0xNPls5nIaaZpBQRJ9utksqezpDH3ah+Eqj7KM
PzvI6WE/DdAeSW/pMhEpLay/uZ5o/1LgKgZb8R6ryzjFPPZg5JFCGpitcI8mVmj1UEnHGsES7hQn
vxhTcZ1skr7KxUFqOrG61lm85sJovBTZcpTZrG7XtT903XweqeTO6zspC8xPs2Wfzy1/RnU+2xuj
co69jkHuQuARr2hL3xwAlmZBgCMjwotxXwm7OsXGcEF4xW/Bp25Bq4x2QbxX1aIjj9V+a3iSM5Tz
vEmIzNtilkTk8lwQPPkhzUReB6aX3sRBMcpuZHzAKT6090AF0xP41cjQxRM83T8Zs+9hD1hvO9az
zTKciZSiPHxOylQ7wBhVCEPKz8KBEzwpzj8C2RRukt0bU/MktCW7CRTQjkUqwtANp7XjQe9K5+iY
2oWb+xV5B78HN+rU7erxHuj7DMjeL/hwWiczfWewZJDzymJp4ZiU0MVZIRTEcKd5xJpktX40QtFy
fbhHwwwLD4/huhwsCzgvOTV7NN3GLrTML2Nn3jcSra6TEa1QjS8MJAsfTwY11Sh+AeBzCRD6G5Yi
fVdilsl1o0aggM9zmTysNbe0Ku5EjT0fxY0PugzKcRuQx5Af25ltjtQuJRzTi9vYn0X11Ls/NWC/
rp9Poh/3NSKdRjtseVg323fOmvhUsucLLMLRvREbJ03/hE761Z2M794xfgl9PujsT9lOFL/sxQhy
Nbie05HIVkojToPFb7v56rQqEu5pi9yOGbVCcOMqXH8e3Bc+7g1Zl6Z4miP7YLLLO1LJl7CJGb8n
C/lVUHeI8FuOTZs8zYxRXYsQUmme60n5Zhv/YZA/ird89bROo/Fn3uP1K8yCLInaavgHC/ivq7f4
crw6x0RTOe0nynx26XlG5FggLf2habHCp7jN+u6ykpnuCUVlOOX+0kmTRTMkwq/jzIWcjJtrbJ95
L3+Hnp2Kmk0TuQRDVFco2BMb7B/7iJ9eFURz1LlfF3jG+IYnIiBt2ow60WUE/p3alMvasLYhmrf4
V4vXf33FymUeA6cRL7XVx3Sg+qkQ6Yk6sY2mmbwpsvEOyNjY9yQxTqxb3/J3RZKlhuNY3iNgOJYZ
R3AmwJSuSlqSSpVeC4Tw5ULTW2evrpMhcMrwKpE58Talbhou8/QNYRQZtMkiV/SfRg8mnwj361Ix
nSaFI+qA0XrMCZUQGKgchbgyD2sYOfKn2uukyM/OdB6wd925Cqs7YF+5rw82ir249/EHtfsC24oK
819ZO21UEdpsquJhQmd0t9acCWx4u8hE1VSa5JJ9E4Lysih6ERWQwsWwmte1XYOt6Rm0JG4ICNmr
ifCDdju+9KFabeeupCsyEiWcE4JlVuYvZrkrqrr8NKP3AakJAtCRLxtLCK8g1CiqWkxWwv7k2v0p
iZ1nzmQi9bSS+3bQN69BSOiLbtzZl6VXnVhqUckWtNyKcqXsQouHRnNMjBJlA7GBCWRP1VdErLGL
Kt9Gs6PJGre/VjwTcmVoV+ZRBxJBUcLbLsIp4lVLsldWNW7PhaWUIRaAi23J4TzMpgK9qsLXOnym
Zrce7GxjF27w/dsGcMRFjwkxiR/G9UAa0fjcVdDUjIXQqdpqFm9gzc6izEB7k1MpxRrpJJntKUQ6
0RIkvwvXf1aVZyLln9J+dA6LaXol+4ej2SGJ584P0gIkkzMxUiIb/gnl3kOsjTF7IsZOxIX/GtzW
h/xLlvp2ZuzXDEagEg0cFBrbJl027jXhmKoV9x6vydUtxw+MBkWUKTZnrq0dRP2Sy2E7s03V7bq+
K/KLGOqCkC52hoiC37eFEMt5IZuKy9T213n+HVgb421+SlWHAd/4XDNvDZjraBmY5xhFXEvGtCmr
SLVbMrAG58mNMYAa7vywz4a8bjGsQAc4rVXqdIfmDrgxDqFAmUw/XdKOennjpeF1azGrQwde3aBe
ZMhB17HOVEoEQclLqfTo0jQjOdez+pw6DlNLKvTYIXYuzpqcZhP5oZLr2nFQzMds/gPwES1XW0aM
wCf/g66ffFsbxvj+XGl9IYMBmwiLMuEnJUGi9pretFLk11qyca1hzDiMtfwGl7LXOM1ldNPlPilo
ts3BBAiTtjX6eJXk27wmv8Gwdw44yNPSViqWqiNphpCUQoQyfJvmHHZzkkXVzkwb8VmglohalSAs
d1EGWM0oNeL+aWvJlnSzCzQytoc1myktwXOVt1mQFDWJlAjknAR0rZvjvZwLSp2kfXNi+a9KxZ9N
myMMkpbXE7oWrE11ZJVwZ++7eT0zedkn866poqxz3hn/sDKQT8h0Ca2Dfysl2FenTz8EAzUC8ban
TOvoHPdix7mnVsko6MwonbVPoTGq2mq99agcAgJBF6rnafOr1Hgv5CMd7l29ERduW6zrG8qdeQLM
WNu/y4IxWk+c91GLn9fexjyg4LvaWCE3sRN1nR227aLiqnCoONVoc/tzrd0laLnvt6W6Aizj25uq
5FL11i1mKNoOGvqP3P4t2BIjtGUK7wzIXU3lz5Ygw7LIHqJNzY4VYeeb82n2pPCtkzdNsgtUZfqQ
oxvpbpUjTnS4jjW4aFUCs7gWP81gYW7rJosKMp0Jm3612436bLzRtpME2aRnJp4V6tRd7rcNaG63
/oyFsg837mPkEGkVGSqT7XkmvatsZia2nDyT5ixoQb22JAsgSQn4VcryqV/K6ZJMzlOBwy+YdxHk
TGzjw7jwu5mbytfZPmuJftba9F0b7KshicPB0WbUF9mgfa1n56KsxvqOyCWcyvxbdo79DLUc53w9
42BkelQkrgj4bhl/5Tr292H+YoA2muQzcmfEZS6vkwn8HZYxs4A6Lw72bL/tuS5jnXD3ORxpNWy1
BeFCvM73iSSTrdDGNwFqgZt2ybg4eOWNRHQ+q3qSqpWRXXfGRmBq3yQeksOsp299XvF422SCWUXy
2tfd1/JLTnzUkeR6VLPXFhbxtbY7ng2tZblbOU20ciBq6G0fO1ekyNwQ8SfucHHH8U/H6vms0AyG
+gYOVMzKnzVbLskyWKGZNGaEnjj1jd6c79qOk80g1Se2ZpIRFwInC/yInqYwQjeTcXlHRMeqK/vb
1MpxNsufrdeZgGE5vZ9iJdgy+VkRecPoC89pr0XZ1B7BfVsHqZHQXt52P0ZQyH56jCuiNKBHKHdl
MvgGvhk/L2IobsYssObRUkCglKTmGm+YLiNEaHf9Fp/SqvkpXIIK25LnCi62E1SdBhl67o1wcKfs
ZOe3GEAU+6sZ+hwAUUIMirBMMbVZY2meesxefv0Xvgb2ujljBPQXtOgcCUf7snJgwTNRCVruVqyN
DNKyZIEupFtUWpL+KOY+wmY8m0xrWnwlQaOtv8xuEAxZzTmmFfd19L6RqsrVt0tmzJk2YiTTlSPD
E3k3TsNzmTLmQwEN8yFdfOblb2bT/StaBNNIbaC7A4L2pINoQRbUKcXS3tqYMxc4wFsMeMOYausE
19yMxMwZlBEGxtbmsd2Fj2390vE6eqRn02I2dXs2Hprs3lTrPahcowQb9NeiPHYELAUEkyPSaG2+
Lu7gOsVxQGjax6QwiVcmUrabqZKhxT6p5mVaqNIyRCzYuL+z/Q02cgP4g1EHaFKAzVZS43A/pWNc
HWRuALZfhV8t2x/EndKXv4XRPqWWvNUVTPuCgsbXCvtrbr/zffCHmLFPsyKw1frJngTz/pogCkob
/ao35VO7VD+T6KN6aNj/jPEHAVwa2yBWn0a2C4tmzVuN9mV0kclm2zj4bLGvDgxvz02mt15YobTr
O/FBA6Krxy52fkaNqQKN8lo/TdL6J0VDsY741F1OrlhPtiiQWsWLV3fmP6MKMwOr6hAaG8UBVOa/
2Wi+80ivxDu0SKdhH99Q94+w3Zq/seMOQYdZQWtD01UC3vfbiN5ew+bYqvmtqdHdV9X8W5JSwt3+
sGz4HcTGgepy/Bp1cXKURLvN5LD1bGf6YsJdP7XZsbA65QHMJ52lMx4MBU13h6+N06hFNR2fl6lN
WCBPFiNstt5Lq674foaPqZVEkxOvOMQM1xhV3mGNaA5gRE4sEE9rZad3ptN/qG5XnlNajH7eBeoC
KR406pXOPmuiOZ2IRJiJciZ24QgWjTK+B81h8ympzMsuXefUl76AD2IPyJEUoxVnYkDawCaYhtbF
7s8iF9g3LLMD+y8Vpl/PadL83a2UkTTkS26nITIg82atah+RWkz7yVgOR2nRH1RT8ODH46UpzDvK
VeGR7AHjJXQzCiLyX8jodIpzty73a2k8miq1sUotfpLu+DCL6WNz/HQA8GmRWcGYZ6ECMngxeus4
baxUSgteNzFuxNbYMUWNWQS6NbOoT27msoVro2xhamhs+ixjijqV1pPgMhLHTe2K7YX8usQezwAz
0Eb1VFvMD45towofSwmPt3jCJV8EgzZoYQJ8H+v+cM6N4VUFZEcxpUb4YQrsmUDy4w5TxUT6gpWU
mHeJtvOndbwgfCCovON9WrkawLqv5A2NtQ6eHPzqzBNetOw/4zS2YRDor+PSsDnAo0gBmwRggDlT
lgW7jl5c0T2yXygWfpalq5yJ3GqcIqzoq+liml3FvuUEjzXJDTO1oLxX0KVVz5laoj8X9PhtpyWh
JsC2Z5b6tVg18Uk1O1LW9qB09oiCUuHKU+K7WNGTs7L7TW3taK6VFu3iAntL2/9G3nklx41uW3oq
dwAX1fDmNROZANLTi3xBkDLw3uPpTqOn1yPpDyqdUyKvKPapjug4Ef1SoZJIggnz4997r/Ut2CuV
v2q66j6djJswam9nwcC0rIUv0UOVodftFbOnWYtVLBCpudPkRZUZDhlg2Um3kx+1pvZm1ilfRIQh
r5tyhyxC/yIJ35ICwktPPD0P+RdZIwPTKPD/CDNaLTPYGIq+GOudsAsY6YTzNsQYoSHLv1LH1lG6
sQbaEpMtO6DWjYLqSY/ZDnZEvjPOHL5M2beiSr7q6Xgn8VKfVQD7rf9csr+YE0aNpEZQ4Hbxlu1m
7aR9cy36nOhGimOPGdB9ppfP2pxlO4XEBtwiRE8S1ioDlbJDQZn5PHwagvTufLmnfR3ThY2qB9oy
VLlKcF+L+X2iGbdCYrCEYN9GKTt6Rq2E7CGJXYnpPOHYMAJPRCnODWXaRJRk51xuuWa8vnxJeelM
Ywcg6aulzuomaVVCyXHKyBaTQqaOZqdC3lza/RPnLSebRdRKwt5H3hMJUdXDqIrurCHbL+ZkG4Pn
Xwk0O1tAHKuqB6FkzPqtlqjdWpmNeCOREDMFQeTSgtqo4chcpMpkhtrY1OLYKSbG5chUV2qO3Ves
cFQVhe+xbTZdTvpTDziXCkZiOgv2LlEZwg9NjIUcrYIifxkY6e9icJDtOH0TrOqloGO7qjt2vn0g
SsdhAJ8YdV+zQn6qfPaW+dJztVQEk3TGlBh1oFm+dDmOH6U7CsConals6NUx+C99mmoyFhAQDKQm
Ry6qSQZ0lr8NKJJw4vDFgIO/DASc25kRfQ6MVGQOS7RprBIhKebp4ft/2HeleB/rZA0fCOqon9Ha
xcywj9vwK6wAdnSkKFMoIRBvo+5J1gJPkmPlEFmyLUfSVwILU/wRxJFrHV+o9oz8hAGvX0K8BE8s
fXTmZO1mmBnXzIns+U8Rm2U8AQBNav+Z3Qx2+97fB4X2LHa4iCr/Jizw3+T1yM4kOJGH5h+jkeSU
5D5uZdaPqXusdLD9Pf2lfrrvjIxkdnO4yWU1vsL1aVP9XNpYmq+Hsjj5WZRv1bQStqliXkMV4p0j
VzKyY1ZjxQheQD50VM51QP+1ws5VEfVbDXOPG4chZpcbJ7z+wd4a+KaEFkCR6NFFDuhO9xpoJwuE
zYa08d6tq2QvC8kDqqJ4N1ZNtyn1meG8QTFmzQk5i6pBn4jQIVusl7xjn+2kll6180yzU1e+DJCg
VgPOnW07xFtm1DTYx2OB0ZXZPgtdlWIcMnoWec5a31EO6dODxKuIjKAkcPVpLUfEc1dSx6JswfAx
Ml4mqngDJIcJPHssryLgqdX6bazlk50yTyIcSydqWqpl2ieB+5zmcXyuswdhvCroF/c+MJ8wm774
In2ktGGULrF36arsczwJJ8Ljj2IddvBnQtLN8Kv2eSThEiIYaWbm2uEdJSsRim0YnXnI06c6UdCI
YqopU/GKUPCW9BoRZarQe0VPL4Z7lCdaHIC4oRqOo1pYq/I1UR86auWooTHd55u5VP0ljdrVxaon
5Z5RfmKUTP0CiV3wmOynqtwEU3WhPP1WwaVyrEj1CRENaVFlgsz6ED6YTStvh3zeZ2Nnoibz242M
WMuInTZnTeP63ffVRHodIjvy28eXTKFoHIz0CQ2c4vpzcdeOJyKw66ukIqetUzHStGb+3LWTSGE5
Pc9mmx5if1LWpUj0UmmXldDtkCPjJWxoGK+FpayXpso1+uGJkUoCDSanZ2cReMQ7VZSBmRglI9PQ
R5/tEw4fl6q8jVrxvpvMr2PdqjtJsWQozwY5D6tMQJOFZpVJdKZ6Wh2Hx6aYH1USuVfQrIZdPwil
W+SRYPf9rbp0kKP8ICAcWfv1xHiqZQVJqpxRKTSbpmChq5mW+bQZDPrTqbUnxSN6okijwas9xUEE
9a7Vu60wrSrQM2v6+OfGovZse+0b/ISjgArdJUb9MBs5NZpGpnh0UuMU3wJNIduqUruS2qvG6rm+
6eR2fot2axmj/2ehZcQUWoyX2gpZjqBaX3KGnUo33DDeReekPxCw66Q40VZ8rmKtiFt07reo5Q9z
MNM977nZx2WAmtSPQoXc4j87IybOVacfFOioOEYwEz31LLc50Wps/+KBXrogBo8dLRzQKjQohOil
EeMbOO8X2TQm7LpcSyXKdkYaINShQoT7RliOaVD1hAEN4fFKFtN2l+SPYjKmf2Ih/iWSwv+NEPhV
gqjztTg902R/GzP6b6gWViRdgpDxG71wWT+36fQDtND8TFr48b0/VMOS/odqKJj+dXDGf0ITfpAW
JOkPi8afCkhBNf+UBv9QDfMvMEPpioiiZJILqwGh/EFa0P9QZGIjlrgKESQzWuR/RTX8RjMsyAhQ
VA2Y6BvKZY1dpJ/UzvAUzOJa/tmXdTuT/TsScVDZUqKU0JCGcxdYf+rP382nQQr9E2bkrwOq/P1P
+FLiufpUBtjjzVBBqt5y5I6XBNZybPbly09X4hfoUAmN9i8Psvz9TwdhPR5CypXJS7rrYWbkvORc
aLodENfVjy8+YV99JO9rMkvxOaxb2qgqerYPjo6k+5dHX/7+p6OnOosznQGBHefgFNniQmD3XMOB
awAJ4kJWU/wEjK3w4wk0LPPM/eDIrxkuf53cN6hixYJhmFdC4wmm6piF09aRp/USBdm078T+MlTG
ftE41Qx0/TFefXDY18Lzvw77RnCeAD/E61wV3jRurHN3Ss/tA620/L64MEL//UFe42D/eYy3IBBB
CuW2mdkIIygHCEE2nEWnlNgrzJVdgaIRA+Pvj/Te3SO/QXJH0yBa1UAVMeimMzMwjnCUKcCj0NJf
CBgCJTA7ZG/tu/xWUxo7y+rNB4d+5wLKCw7lp1tHn4UxpD9P1DYTnF68UEE6Wh24UYMXnXKibDij
6r4ydTvUpQ9O7Wvc71+ndnlUfzqoyWyhwNXfegkCznKwbEWEwdWrjsUjg7UOvpJMY1F1/uaHfLPm
YF6aTJR9pld+Km+irwIyKl7yFG4P9REeGSPTv3mgN2tN4texqSRKBc8MxKByy0xyBWD2++0zs6IF
iFuFDt21cid+uMC9dzbfrD043dum00rY/9w9tEnYGLXMAqW7arlpWYzGOHkZ6ujyNz+k/PrqSTDe
glSYZI+spQUNQFOWwqxFeK/38QU6gi35qLF6eWXyZ2zDH53d5XL9BYz667Z5s9gIylBVwAlkr1tu
TFFeGQsYEKeILz8tJVzR++umfookRts8MH1bXrJIdiZ0Iu2H967x3hPzdu3RR5YFGbyJqe7pEqzE
zFqzSSUZNd7RKMdJl66CJn0gWm7vZ5VCRkqwmxExCU1jaypm0oYG9ob41NXYo91W5VUIsTFiU82Q
TMBD2FteFVXXcWTXAXojAoH73WBKTOnUaFNFtc1q39mVnJ4FQUxWg8CgSm6lQzZ0WB0H3DINAkDS
J4lfezDI3G7F6S4OJG+MTEYUCs3xvpseozw8N8T6YrDBUB6oF/TLTN8XnW5abZUMEnOFThmToGFk
p7DPbSHO7CwKb4qwcQOJThsxYq5oJNUWanCH9EE75SC5AEDj9XgJzCepPf/+pnvnHv+eD/PTitGF
gdhDo/Q9ya9elns8NxU7UnjB+IYdBca+4HZoa+WjFeOd9/n3yLWfjodT0EpVdNqeH7lx9cmyKJ8Z
8Y9RdzFKLti8aQHdTObRRGVSc4OxoP3Nt4H0ZklWa3OMdDHzvSp3OJaGRLvkJl/eB2SoX4d0Dxsm
9dXEwhW4hvFhntw7b1XpzbKMY0bOyDbwPR3Hep50q7w0V2mq2CGGdSsu9/g3aNLlxfXvL+p7773v
+TQ/nWVVyfoGwXm8yz38wQSy13dCG7rLWY4LwNTCkfzriybxDtLlPU5ky/v9kd95t0tv1ukJRXPS
lHq8600LwSC20ajfM0ziHTftqTy/v+B/f6j3NrzfP/xPH7IQh5TyGOUOQvJL6Is7U7tdECld0NyZ
es6qTSGIuFqmsfDBIZeV+BcLpfRmhR7nps5xBkqkmbZ7gXmWP1ybIOWzMMEOhEGG1dCfjLPPpk3j
V0km6r3fH1s23zv4m1VabSZdAXc5emO/TwZrYdRvUQKs4gKLuTRaJOIU4r2askQlSXvIw2SfpQhD
8L5X9Qm6734GCp5W/mOpFAeFxnKYOApGZHqFa6F1ZX1rMgtUcM1tiwK5BUuRk9RbgasnbeGI0sNA
tyG7E5ttolqByywOmZFV1g25sr4P66WDaxESFZoDbKxWw7Uy74fyRcWRzvYndPreqS2PsBIQRKPh
zjUj2a2IBM1lVRQiR2ergv96ApyRfEJ2PGR7X/2kqdedfGuND6X6rVXvs/xG6p1EcXrjW9+6Bmaw
xhO1LQL3LHHFzJHG5Zduwm2NCKV3hd4NYVswaQldodxCcV3F31kEjPFL+dCbE1tssLprgxFwrCjn
pO5uY7k+KGBAOn8+wcjcW2XldZZCj6wC/TQypOu3SWd5fWCHfXUap8SbY+VGr1unmzxRROBsPij6
XV/kTjRNLoNhOvm0rEsVTay2DUlBDs3xixTEK5KYbyzmuStsE9+EnGzLxrxT25NU1J6S6reWkh9z
JfvcWuHeiEacd8OKpGtvavRNSJwDiF+CnFEvWsJGmprPA1JyXAurrKltoqKfZxHmqRmFV5E5Abqb
WHPUuyyNnblC2hVzMpjwMLaHPC+GCYohw1t82enXMFr81AVz46fG/0Z3j9Dc1LLTfgI2qwzHcKGS
aPAhsQDCchlWBaLqKqBcAcHDCJDhg7kbFNkLhHKTycDoKnFNp3PVlwOjrcnRdLTL6d4szSsprN28
HYE5K3R1ok1J4nzA+h/Kbt8UN9C/ziA8INWobE9E8E4oewCGjtVyas5US7dt8sBkDzgozgzbQKGa
9fF1kg2fyxzvey5urbn0DLXz0rI56imK8zhGyWSMJzxDEFTGm648VuqwLkQeGoZMw9rI9GM/ubIY
7dC7XSejeuwm/WYIjBcTISn5ZQC6ZTdM8cpo2qFFIjhdqgT5XqVd0YQEGc+cYda9QewcjUoc+54r
wMjXGIUwAnf18JJN4mYB25httY87tFnyo1D6PL/jVUg2AePwlR/TolKT6Fm1mm0AX2tuGKCIn5Yx
fULbKI8ukh599I5+b6F5sxGDWVqrBcMBr5q8ucFdUfUId+pNFJq2thRS37LYh8vMlkqfd7Bff7/C
qe/sRSBOvqpeDFCEqtEovWfirvED/xi0POBZj7D3OySZ+5m+ZAPou8QtCag2g3xBwjcbPlG/odOK
3MtcG0GFHpwRJdIsEeCRwfCAqf+68N0YbUoA3ipTZjsF0JaQTaECWKPPJrL9+BKBP7PQOw8SsyOk
pIYpOH4Bgp8t2khMEJMsBBpXQQ9f4zox6Kqb1dq4zYaPYjfld3oq4puCdQ57BPt9kHhKiL4v3/vp
LpVvc/GRN8wK2PDKHDvCTYVVH4zrcbo0UK4s9qyiLmDBuupGT8yx+sQr+P68/BgRyMqBrdQpq/TN
VYh18vfXynrvF327l5LUEKdqUnvZBIyOl7AhtAA1BgfMVKtei9apnhMIHWC55Ktalg5mTlRzToaC
326zwWAOweSxvETysYfoxk0m70mk3lUlpxmNIEycrlNXdfpJabndFqv0Gq2+02BPSypSTGJ93Vj0
mBN6zT4OQh7xpmf4ookQ5zF8khpHz1pnqLesGFVxm+E/sRCtKWABlc9p9m0pATRdRECycMESdCsG
rXRGniqm2Fpc+6xTZfssDE8SboFBxn8K4opIklaZbBl5qEzfvvUga8rxWZXBdcwJjSHuQmFkChEd
igesINtCxqcMqimK0YwMFo4VRB/8+BoB0ojDPMh0XGSPOcDEzLhl8rNSxxeDRbebPyICa8tV+cW+
5W2SnmDkpGY0mDviAx4PfDKz6KSyfgHrSBQiCpjE09qbDhDLUDBPf6zCKy0jJAbX+qQTvMx4I22b
W7ULsGHs48BukgjA0vciazcY041WjXhcQ2TA9VHxk00HpctAazRZvhMn9dlK8kMcFTZLHwYiGd6O
jykC6rC5iIY6nEVQv1q8x0mwqfrZVUE9xchTUBHvEstwExnZf8Z7VWN2UxWbOGJOnwc2AFuM0PMH
K5DxTnUivulnEKQjAdz0a8IuHv0GqVulH3l578V+RizWuqkJXi6yruRO/UJSwm0nOqEBTI8LlwTp
Sakrr9erK6n2VG5z5lvnWYc3Dxm0CdUHOWs8PWg3oLRIPyggYwF1yJciug+oSR71pj4MkEPAS7uA
J0CWPXdWvrZ4l85MCsZJcAAx4RgdoLMLZyGtkHvpcPUBrlSYJLvOlaYnFfBeNjORGBdF94ispPOm
qHSj1ncYXW3AjTuAacBr6Y4YdnZ8Xy2uzaViLm78uFz12J35P92INjP21kQz7bE2qfw/Wjy+1z2/
uh3fVAlFINMOV+JwF1W6bVrI/srmqqM1Z/r9fmrPo8Bfp6ZTBppdNdYdWSAr9lyrlP5LNVmkBXzU
MFPeu+Jvejzz1OPQMyXBM2MLFmWt7MWJpO5ColE3gXeZuxcFmFBqDLdsvz1lviHIIDH3WoFyeYLV
ULVX9coQgUMQ8WxrVbLgPFnhspesmz1a1TvUhowa2X2a7fVcMD1WKjDEljtoXpt8kPP1XsX3NofX
KFViPYZU91AC7P0p/KQEjgnKHheGChUr1vd5G9zLorIvxr1OdAx+6I9Sm989+JvKJJmBlJh1z+iB
JucELKjKzX1RWs+Z2u1Dpt751O+VKdgsF9CK033NBRWYof3+ZfReJSi+2bCkkO0FuYbPFmfGmQii
vQLlzu+Six/TtyZu6nvXatAucxHf//6Yv96rkPX6eq9SJwK5muOkeRId65wBiGlelop+aWKkbEqG
UER99feuLpyg10cTiXwxIXQrXqxXdzqrsraoybUvcmjtNfM2YzJcgEFUw/oiaNPeCOe9RgX0+4/6
65qeVOLXB++rXLKUVNY8HY7xkOnO3J0mHagWH7NJfAeD0Ec7z2UB+O8Lg/l9t/FTSY9SeYJQQYVY
TWcJgnNsZmjJrP1yZoWOwOVvTQVTFcERZYli5xGJuvCUELl+dCv9ugmJ0PD1h83zFnGxMptewnsy
k1U7ZvguJS1MFAH/kmG3LcaglFwxNh0Jv9bvz/EykfzlJ3+zJKZpL9WDOpleYyGzNz4tz27l3zey
wdZmxsZsEg0i4OlPLlXx4fl+79K+Wf1QvxKVyVTSGzucD7TkmvzenGgJxHT9BJRLuuSmMZtNy447
nBimejUGnwa/feqU+BLQiVawJxKY98FpeO+pkl+f/bRSog7/ouWVqfzs4xhuVG0fifDa/Intvriv
hWkv+dpH99uvG3Om9WbhqpSMyWhfWt4gxy/wUu1Mr3cVCUOsV6YCnhN0R1E8RJTBf/M6v1mqGjA2
JHtzh2s8OZEKSkgrbWX4BIDcDuXmMky0iUtIdo4oBH9vrTLfrFVZ2GnjAFqQvTqWgxl8NRMgfKf2
siyaODNFBnAS79sPPuM7Z/Vtpningd+rE1XwApp+y4JR8JyOpGIsTUC5xnUPL05tJDSR/p/H/H8m
bvg31C2Q3QFAh2v2G+UCOvKifc5/kRHxz+/+R0qE/oclI0Egn0FVwc1Sz/2VEqGZGk+7YZAl8Sol
QvmDKBFVNCVJ0gxZ1vmmf6REKH+wtxEhnqm6qvDdxr+iXVDU1xOoJSRCJatZtGRVU6i9FOP1AqDL
floEeTTfTWV1tuSv6iTv6jC/imvpcyyID4Mxf44BJEkgfPhpe51zx65xesA/yxdPN3IcOmD4Np2i
HYmfgaDd0OETjtEcXvtzj7yxXA/54GhpdJ8Us742xWWuhstB9wl/oQu46QnHWpO0RrtvugH4eGUN
+b0IrNZKwP6gL5yezELb5yY8yQg8ZaYjXrJmuvlm89Axz7WK4mufBMx3sDyvNJy3SizdZEK1iXTB
7aFnUqLWKLP7R8GUH1jbz12rHEbgEaYEE94QbkXTOvsZgwKTjMcudTtTcOsxe8wohfOCoqBMP+dN
PcASQ3iUJcXXaVg6BLSh2lNl1bQ39fo2Gf2tmgOy1bCcQzmSd0OfttBUrltDukHF5a/CMXnM2P+X
8Xg1RrQU/ZCY4kW3l5GyKI035LhWq1rS+rXGG3foqU/x29xRIg/Ik8vOPC9v4kaDe5bI7bXQ0EKV
gIpk2M6j+SWBiNKo5VUXDPjbq8qhn4cK3netkp/b1BjyBnW4qZrakePuXiDV1Jr8b/JQXKcSpxBK
9E029LTrJpRiCERJPMxoJXbV2sSPnajxkyoidKuBtCZJw9/6UbomuGlBV2RXstFCpa0y9urVfZ8y
k5ZMw510g6OAFUHMhpazpfjlX0zVOMVK78py0/EupOoycdwxBZydmNzFihQIC//n0mjFvOF184ue
KjIhlBkp5kZzgd12GAN5YXRyheemuie8/mFQCI8UhTP9xn0aU/6GguR2EGCEQfysFfB4zVElKEPG
P84VvcZccyta3UnQbtO2PBYzRu2QyaZ5iYLoMZfw7jRN/jWo+ISWucWijfDZzL7OsDntlFiuGkk2
tVtLOcfkpcCRm+JG04bWGVp12o7x9GChv20zdZcIMg6i4MLJXXVN7OBktFaaInzrQoCZxXxDEi3N
X9A+dtoIjEjN5xwxtyogMSyrlI2XL2wIxrNpciMaFVypFx/6tLpPoNNoRnGfiu2VP3fHSc6vpQKM
3FBk96mxsiQkbhYhpIIw34R95rSI44JCwW7V4pybYh/V4g1v5n6thzR9QzXekaNFQlWdrmTfd0Va
rFqoHiyZZqjfwBOtBMg6Ug/fmzuolvdCmFxh6NjQ3F8bSojaUt5BN/jam4mbmNIm2oaTfJDw564M
37yKJFsol4vRI8Qn71Mweyg5NPMhOTh3bT4cwnYAsND5Z4VKcc2T/yjErcPvuxq16ZssNU6PJ0qM
U1fEJBc1MQ5U8WnA+2nSOyI764oMx3Q9DNC0iw4ocFUfqkH9XPbKrsFA31qaVyLQXH7RoMgRFJOv
opnfklBFKWh4ddodsjL4pA7SQbXCl0nUbiVF2ue9+tJH053PmEtdTJ5i4lo4k5pkvBErwYWx404m
t5ighi/CYO5wdq8Qhj6Rffetp48wVMoO4+peVY5Yem7jQvcSYr0IKHWIVN2NpUyNsWTrhA7Jkeuf
XlSXP/f0P2dCf58I/rXV/7HiE0xkqjJvORIiX6/4aOIiLRjG+a4zlzwAHcx1VX5Ck06kbk5ITxl8
HkaaR4a+hXB1WFhjmr80g3qbYcP2g99mOdrb3waPrGbhI6Adb7zZgGaohaqqrsU7MZ6K9UgPTCfP
V8HUtyoTza16geEPgvdiGzb+OS6zpwwadgkDoaiVq8zHlQN0uc2zPyeO/9K+5v8s3P3dr/o33NqQ
wozokd3E+1ub43P6PD3/BziOKP1f//U/m2T5v+voS/D1Z33mP3/QX7sctiuazI4EjquosK//xy4H
RKuuSpbO+F6Buc8G5B9cV+UPrqUmG9aP/Cyu/V+7HEUX+YmGKVsa5bf6r+xyXhc3RM1YOhssdnU6
XFFZetutmKykTuVcrO90bPNaJe4zVbfLRrcLsbP55m2SlU5cTB8oPMABvbm5lwMT96rzrKmYBd+q
4XRLwmbeKu0d1KchHNa1Ea7MiVjPKtxGVrIRUpJ2RAmr5AAxUCC9JE8bG0UguLSelYUY9ZrZibZW
IWjD1bHhOOzUUd/KYfYUz3jqaDPmcn8d1+ImjTt79Nt1BwqlJOkAkJ49FC8Sztkpy9d6oF2RSX1b
ADhk6qxX2WGxQTSZfhtP/bGXqoMAv0BUAIiOBbnkui1aqOgD3rWx/jggRzKia021bskPhIdTifXK
twaGQfEhJBlQbNKTNTNJVqPnfsmAkgvpM6PFc1+bt0DuN0FdPkZBu68bddXwhRAPbJWVMc8e9P6S
QbsJectNSbGZ0CPq9Xjd67A5cqrFdVybpyE1bkuQ4BgrnOWATVt7/UBnrxEGL6nNM/m6vMWmMLQb
eJAqalyBOjmLDwauIAHu2lKBjZ2wi+kytESxbUbIgpYirnPR/0zorQHpmln6OHv5QI61EH8Rc2jV
kiFe/LQ58/6k3TSUnyzf3xDb95SyyWG3Y1YN3ud0vBdHKCtzvzFG6U5EeELH0iiB8JNnApVH1U9a
Zu7L+hAJJJPUCeIyzKqIG1ZLVxbBSA5vmy5ErmaHhWGrMwhL/VNiOUwTwIx0H9T8RMT99/uTKDxU
1RpbLV223nQjKjgT3Ujsyh3OpjXjW3HU9qHWbK1qQp2FiW1IvunjRtGHsxxHt70e7EOLlx4UqCQ1
TgsfRgaQlCfIe1pjG1UC0cjTwxw1nwLOB0YCu4VPFgqayxTKzlEYNcHXUILjEKmukclXMSxWFc5B
5FveRHdglRXpKTS8rhkIydH440tGZnUYcoPF+iFtht1E5Ad8BGp46Ek076s8XwskPpA4l2xmHiY6
vjTn+nNDBC5xr3Svumux65mVEPQtmMqmxm5YR9UlDXvwSfQ6Qu5E8qEMZiJJquEjYeOR5e02TIsl
XnedkRe7kvAUdlP5mGr1Djr0yZA1t62BZ86xa+nZJZONQ0zyfKCMZ6Kib6zAJ9dU2IPxuMz9OSQ1
Ft/HXV8HIFXT9eRnF4NHeAzVUwIixlDHYx98Rmtu61l2Cdh5U4dh4MDaJPmbUmq3hBd7Zt7teBoO
pA7vflrmf7Ux+OXtgPeENZphB17kN7dDn9R1lg96c1eL1m2pW7fgXjZGsGmncjN19adZSr8UPUuZ
NJ6jUduUbXxsB8aedXHt906BI87XxnM8VU5dxYfItDZiAagIloMMsLDEPTfk5UX3hVtgknaUGody
RuShcPrF3DbhXwvSuK+rylvCo1QDJCcRZBOlUGsAC646h0Vj47N6Nz5Lk6I6OU94bBCIFT4l5rnU
CweP0Q59tq3U8QuFzyjuu6Zwx7H7JIbEy+TDfU3MTNlhiDORwUTZBjoUmcvtlgLFgauwlSHmTKK8
xa61rth/oTPncpAJ0OduPA3HKOnXY6kfQJHyqBde0eaIBJtjoPRn+D92zBgzM0YaL/MmTqW1GV5i
aYAuKjuEY8GyJF6qgiHud9ynhXUKq3tV78/+gM8n+WKZ4GhJuxBGYyWan2vAfIos7Lg2u64pXWkU
jtQdcQgtq2XjWBKNGPvC5ff3wrIleLUt481F/aNIEu9L9ojy8mb7qS/M5i/TSVpo7vQgdQv9U9ey
XAWaE8ANb9TcVYRmqyiMygbNRUu5DhvqF8NHdGQBsCydVuhsYeS8LncQczFZSzy8vmuj34rtbhQQ
64CAW56vcmafqZD5rOIfw+5qWIv76KEPrkoigceie2jM3JMV5a7yo8/LAyazGFDSb2ugM/5keZ2B
yER5AHD7Qc/w7d50OQkK3RmcJ7hEdDYhr06CCigKC//c3mFTvFvWQ4UjD3KHIZAyleS6jxbkXx4Q
L4nCI8j46PvM7Kez3gu1IpQD+wW1aHdaVmzxv9oKDRQj2LeVdocfbD/12qHGXTLyThiTB2uot3qn
naQeUJDh55vf3wjL9uzVjUB/aPnkpmRJ2EmVt61MBY+4oQz9cDfoOMjiyhMsBO0sPliy3CrXEXPp
ZN6xp0pVpzZUN5Y1u8lvhhZzt6ZtMx7FmV+1FR5qdDOxGW1Mwdrn/qYlXCMgC4SUjhBUehFWn8Y8
v8R5AG4ltuU+9wipP8p9cYGMy4vE3ERa/aDOwR7YAgoc+U6Na97Ma70lOSefuoesiyFDW7tQy9Z1
qhyIhtkGcfAlyyqnZ7RpTt1RTDU0C+tYA1rJzkTWx3MTc0i2g2nSbYpZ2iQLZKsKoOxbOY7IEfUc
Ha97ia8l8bF8DAj9hF5RwyDmbSMLtyDRDqMS7ktACB/cE8s99ro+0mXVVESFHiK9wLdK1lLy1SgM
Of+6oLgMLBwl9f+8xv+flzqWQed00Rm8X+rcfM2T56T7h//sf9gwZ6aufY7+46rLvzwXPxc8//xx
PwoeWf1DY4nkuvyzefuj4JGVP74/u7oqawZtX56oHwWPTMiFbImGJZLKa+rS8nz/KHj4JyT+GBFl
Yi7AxOj/UsFDdfHqtvnTWKByz7xZsrR5UI0IhOwx9qJ9tWtOqBZc6gFUiSvzKO+W/1VP5kkHfrAC
Ub+mN7eTbmoiI87+VXTqt/4mP04Pk+tvxm22ic8E5OzkNayNXXxInlOPaBlIuuiySo+Zxj7eBPa4
1dfS1l/DurD1jb7rPcJJXXXd8efRlp3STq79nbypnHFPdPwaCOi+2ahrYcOQ2g49wZ3WcJ7dyK09
OPpb0VF3lZM4sT1tAEa4+q68CXaKLdnJqXHgeXRHyS69cltuWWBOwQn7vrRV7NaFPnBcBDVEyB2S
o+FWJ3lnnHWnOk3H0NY91Z536SnyehdUn8sra0uqqtvtzF1x5V+EU3qT7KxTcczcate6CPDWuJM9
do4b4ag5uEWJBVvRAM+O4Rmoio9ogy7oHRApBKLYjXe4jzbJJubHKttm9dXbNLa/vcVMvgYNZ0cb
eeN/A2nDV5Su/v3XUDeSy0+wK4dmnItX3Wu2GwqOA+x2p3AoEtcNn6xzSIndDtvKA4/u1PvOlhzM
1I/1HvHJFla0reySg7EZtoaTeJIzXHKXgAhnuM6uwu3sWFfQzBvP3IZXOI/XiZPtUHslDl3mde5M
dr8mSWgV78JdvDO3yjdpl1ySL/Jn66l1SUN1GhtU2e06WA82jPZ1v9F2zQHi0ZlKa+uvABQ7EKG3
mR263cG48s/TYbIrGyCJrawJZrL1c3wtHrIv8z3yhIUa3K/lhfGwrk+iDaj9pJysY+MlN+X/Zu+8
muPGsi39V27cd9TAm4iZeYBNpGHSiiJfEJQownuPXz8fVOruku7t6qmYhzExoVCUisxMIA/22We7
tdZT5bUhdFX+4Gghmot8SHqbnKZAPmSBFmYe7BMeZBEX9aK5RRAxDje6kEqkD8YtVTuuBl9soDi5
v+W31RFUsJsFqSs+q4fmKJ/mZ/pyLgNl3KzpDV9T/r264kG9L09KOB6szIZl2LxR76VbLDGIqFwW
Xss+EfnZ+3gqnqTb9Av7h1dmd0zuBoDc9aMaCH56zR+yS3aGAfGsX+qTeZ9dDHZAd87C5Fgd1VN/
+oPH+k+idsX4OWj4x1b/JVqHBVmu9bqVLqgDegziLf7gNi4zzwdkTu2Ge+jcjw8Kpr7BrizCJtxc
1WMGF9Vb4ZHJGrv3yrfkFnkKR7QFF7ZOD7YQJ7c/pW7qjzYiAg7jmaadHiS3C9lhfn6QwEfZ2dfU
MzysyEnc1pFcxTd8xBp43gpWPpzU+FgGEFTwB5kxh7ngAIrTO+3EKK4HlDSIgzRIv6E2VRhHDR7N
b9uX8mk6DCemn55QgFgOabBemwPBpJPXznS6Fxx4/D+pbsfPhkP0kvh6WJzUEIFCt34yX+KLHEo3
cXo2saWLfsUgwziUH7d77d7wen86GpfSOMThdIzPxWm7iXzIga5aoBBe8GqoBpzMli5Q1zpwTHvL
vh98mNZtWC/tj9EunLeXwv5a4RVm9sJqE+Z44nFwFfv9I+P9s8ue5LWRA1zJWe3S5ZO8PtSO8zk7
TAG8sxfzpj0M/uJq/sRMtC25swcdiJP6lWqvBxREPeEUP2NxbuO8AYcPU2dzQPdxc+/48LMa8FAu
wgm4vD+5o8fktDeerFvaDfxffrP5g296cGYYdhEA1sP05ACxWDd1gdJ6EPM7ND1C4boe9+sWl/VL
fNVhHUKenEtmHmVWjy0QtofaUwOo4rzFzW04Bd3uBv0el2DLgzzPgTbxlHsUam3YefzZhv3OX4OR
o6b3BLu0R/sj5kSgPuC19uJWISKYLoPLVpjxqvYg3reHjEle4yV2UX21088dnw4JVShwAkFexN3V
HrPFbnRPNcBWbDmACYkPSY7NU+yOzp9vIxqxP0da/9hHv1SgZyPNyS5M8dJ6+mXjKGOuNUAAxm0P
cOgJPJPO3fzONR2+AUs5OsYZSvOAxJTFQQjQFdwH5lD90dP4Z8pqfGptzV+90n6HI8ZBQtROnCiY
WEnDbYLiCGnCCcZ/ttzk71t25GqL+4rISDD5HM022hQ+sxicir3X+ZTpd7PZD0l+4cYed8jhOvFu
PZD8LjSPEY6q86kf4q7gdLfF1/FYhPsHQjiHjYlOeQPNCP9KcJqt1/Nn9DpGH4PRA5Xr7D/Cgt52
e+4PDGHw/4zMhvm9yge14EUsTELmMtDOOgtfdv/w1pPCDGMZ3N+/SEagQHEHZ5C4pgvvLlaZhbzr
wvyOYyD6PfLtZMwHzSy+cn7DonGIKz7ei2/O3vDrt+yRz2ddYa1yIk/3xGDwN9YTPKiX8kd3iCqO
fB7LjU0Jt8UTbSev5ZbWDx6L07hswC/AEOOHKLaTp/7UYjtqsLnMMDuFKzh6WPKcwSLgOxe/4nFa
mKnlA26UXBXHZwbA3olVMHRX9CZ3ZeOsjsCT2X+3rxnD6DzM2I85O6hucjBqGPJs08BkN7LpQqpk
/m7KtUfzkc1ec5GK71CCazxLNnzpbhTuX2cPlQZ/PMFe6/MmLhQFLBCvQCMQ06MKxeJV4fbZvFAA
Yzl67trk2RNPBFHQnJOwP7a7obp6IFz3J22466HCBxgYMOo7QeF1zgPoSr4DEod25XxA+2Nb3G6C
V8jZs/ta0ILjpmmafV/kgZvP+YtsCAeHAksdt8Pk22E+yKch0A/6YeBUTl2kbA7CCR90Em7nQ39A
rt7fr6US5e17hIKFl3w3TImjAqZWHhD6W7ojQKmCaRAXGey83SSqM77pUOyWjHcRMbEE5xF5XTCw
xMQdTsOBBQPo5+1zEjJxC9dVgLs6QBtLFY2j3sC+1QBSkgLLEzmV2y9M/4SdT/2FnyTBfBDYxbul
pjdmIB8nn16/f4ic+WSFQKuCfTsMvARMla3ggScPxJmbEOrioh3hkITDVxU3bJ13X1UEcIBhMrtZ
zixt6lasKG12LmFgVTJruXqsaMCWujOf5jv1Bp/Gs0aw91K6+3qjZoLZ5QfCX5dPs3MX3Qe8XuQQ
I/kd91EFMCHbDM/zmpXvDysrFjDzXOYb+KnwJSZGyRhCiP6hh9oRG3l1Jg4K9gVhtBiYF+2rzvYV
79aAXBq/u7rNmxDUuLWa95D8fsICiPqpmeJ4ZnywiUmDDeDKzGH4qAUTSBC/OoRth8it3Ma3+J4M
qeMITM9ya5dgzilY5MFnYV3xyHADTxVWpu+bW8Jj7SfPvltXR9rdEOX3gJ3qKMSfDV8doNO5BxLC
OZKwpgjT2ZELwa8n+eAGZt72/dTjVqZzQmyBYIgt2fl98l7f7EvdHjVutGAZ8J78Hol5QnIzyB4j
QuzmCrUkgQrs9PinNthOm36pruXd+m057IHCQGSTEq50BzwHWz0KkP8KrBvIPKcTWYlXsI/zS3xE
kDvzmdZz6yOU28f8GB9R5FvPYPKTK2XpS3/pvyEjYq++FYBMdAiCQBw8FT4p1YF78dEvchg69zEw
O3HnoHXgZb+QFdkwGBMl1UHjp4eNCIrgljgHHjg7tSltEBXtYZdAftI6yf7HH2zxHbF4cgbLabw9
bmk8HpC/XmDTPetO5oOE8+A5DAYCteUAHrbn42UP8LEXhUrkWDfNQYEJsSVkzx0xRJ3pJnqkQYPU
wY34YDy1+tPaefqZQMxLKOzYZWCSSmiBrjhkAXbKsoCu9fTHCWcSDqcorJ9YXwxFdeUr6npBdZJv
ZwHNLTt9UkOZCE55Vd/NR/U2DVgeXps9xNyO/pJ+A9By0m/LgCFmSJ3tNLdjOA+d+E7wBK87lAFH
JGHmHodKm615ccBoBN8TKSIn5sfI4PBvplKc0Y3sr8MhJ5LSAn5gt05v3xKbvlUIl9gDHa9zCvcx
ec3oK8HsNx5h3qEv3tT2ANVQGlqvGoxOvO2z/BCJroad8I/6kRcT8+2PFwAalGWOBvYTSzZZwzrc
8zDr+3Oz+MDez97U5SS8Ep5igEJ/jg69a9rxowIddJhCQRgkPiSqbvYiYQ9f4TC2o6+zC+W090Zj
DafQ2aZtshO5R8NBds/WbR3r6t0G24X5yF7dPQylXm6r36NGKtlcgqJzCSyOnIv0UnQhjvFBxvHT
FWbs4YOBF2+AD7JG+5nbkb+WYRoiqXWzaf7ysfqdF3G5PbqFmgBWOa/lCgWfL7NtTa7EXdgWNdmD
cCf7ug+IntuAQY5SuB2/F/fFzRoHql9zuO1hHUEQbg2FPqc5kIheDA9rx63HfuaVLuVgriX6Eq9p
8A2cOTw4bNd5GxyFg5abd/ZNAz0xf/cHkBGF7sH2btzbcXOePrJgj2f35dpTkMEmheYiK0c0NFbP
Aj4K2ZIjCCIbMnbOPMJoh//igGQWOsMhEZ2TCMj8DHUvlmzgXDTw/4zFEknvUZ1wyhwONZJRWkUI
AnCmIqmyfw8WnTQ0qLyBmx3djRtpnAgnv4eDoDkJdTPP9NvHGudvhUWwBB23v3kMXPNKjl9nuWp8
AfVgHbGjxzZkvTiUZq//tPkQKeCUTc7ezJsC84Agks1BGuz1lyFIdjfs7atMCoBTJiw4T1BKfPRE
jIKPTI+XeegDEfHTpHUHbphAyk9C8ZjeZOEeY9OCSH3ZJgNR3YUvA02A13wj1eaE2dNFgajiz+Nv
6un/pGL1y0Qw0K20hHlbuhCkEmnuxMoUljjXvXfiFI9+7MoZUikOCQAPwCCyQlaFWhCVI3xajgdU
HYujDg4HApXNjQ/F7R5vLaG0nwtBgoOjPkUticjU3q7RE2Sil+5sXbsQ8viQSVwqHBYRKwpHrkRQ
PR81akb9p+IRAczDEEbEe7Oj47Hpsu+FmkN57C+FP50A0PIX7Ot+aFyGkx7uHnH0zQfmWDi2En96
Xp4X+9bgECqD/mmzkR66ZA/9t/0YkB738w39Zzf3tINk1xwB/R2CRvbXic3NEN13V8WIGH/E3c9z
2qmYc+Ii0UoLnV8zKoALhkjOydyEPhRx5n6umG53Qn7Ll1zzqH9IBL7Uj9wGjRr8ZsXiUViiSLcf
KVDcn2dCVK7vUDlxVr/gEpmLfitZzX4oLey32cVN8Jo9RovuFn+PbjQKDUTNtvxpc/fYYC/fyV7j
9ziyfSE4SwMh0P3a3b5/HTibCApb3BRPpOcYUTmd63A7VsodFPTsuZpSFg109uxMJI0nX5AQC0YK
RIwsPPDVcQOMJXrTJ+EODQz8Ae3pY0qqj5RtMB04mIMVfwmRd5CRZ6FVTqyEEATxT+fvcSTgESLE
PcYmW+A7oGbvaMPVum0u4nN2V4LbEgn1ssvM9t6dCHP5seOUBGGNA4QyxQQ7d7dJWKLdjlTrtJ5i
/ykjUhxDRORx06td3C26kxy73YEc9tSW5Jo9y7wVKSAOxpuve4g4Ev/sIZ7itSIqCnZzhCCVG9oD
w4WFG0OOVnxJg9fYQ7qGsIxKDkFdo5z3pMRgP2bfPRd+7Bx9LW7i29ld8El7yQFdAzxVQTz757uV
TuA/2a2/TNOXeaPlRWIal+ibdFWPCHxRhtjjvSfxfnvQcxt0qY+AE0GqiWvcQ0vJr26ZeaPKPLxo
Yfqg3dYnqmp329fizM8/6KT7yoEz3jOPIND85BpRP96jh+gWBMTDdGpOUqAct4+a+iaYUmfzZKqc
q5+GOoHhcCaBJowhNQ4nQmKSOL87rNeCWEO/7U7G03akvuf2IYemlx9rTCQ9l2dmTq3LC4cjrt8V
b3Ic3uZ5FUUX+VZ+GY7lmVOIgFbmLEPfiSJnS2lCPyDYdYe0zvwV9pI2bH0opU7WtQjx73hxyudU
3pSrfNOfkKYjqN4T/CywDt8fwV9q2vyvkAr+HzicxnwWvc8/nbtHPPK9/rf/8m+Pb/k3uNzLt59b
ND/e/6NFo0i/mYZCVwUewF3Lm8LOjxbN/htm0miPmJCHMJz19xaNYvzG6IMBzSATkvu8GsCdHy2a
/VcKt2iKkihru9j4X5lJ+3XYAmUpbWcs1EzRYGoOnkJ22B96vYzkb7WgFfVdXH5ADrGIMGLnvcsU
HQItlVd3sbNr6hkwZScUOaqo+xfd7V/Ag8Z/uINfTt4kGnIFrvb6DnYgplggbAffWzMcMV9WmEhz
12zvIBAu9cHZSacs4f2vm/A/HZ78ifTy/zFD3zmY/nlX0n7rvry91/0fTXt/x+9WLWjWb+A1sF06
hb83GP9m1vuvGKgEsWDCx7GP8fzdrCXlN0XR4ORmGJI52++TXj/Mml+JqkrzUbeYuFQtWf5LZv3z
wWAqJvgXnU0FH+b+ifremPyDWc9lWWy8SnCSswxl6z11br/OIf6wowckISm5+Eb4h+X5z1ogyl6i
/UeT/MdFGR+2JJFWOX9/vuiANNWYbZoAmTKYDEmnWIkODUxWuOhlzuG4ZaDfMLxCZP5r8DJ51AIU
Pey5OJoKtUUUtEBj2eZAS2O7l/uvvXgHBXlQteNRA4ovNbDuHrU2CkQZFb9mGg9Ax1HcuSzK7Twx
QotsTtT2NhIz/mKYXm9F92U8Ey8c4+q9nrcv8KFTR2e8Pu4hXVxMF8avZFFRBKlda6Tc1y/UOaom
XLfWa7X0FAuag9wCEsemuzFdk8qNm2xCOKmoclQ05TYpaCfDgTjhDHDDVk19tXn8B2nEY7SkSm0L
QXkbFjPiz6ASZjR/FssKlFVwNnk4IqKErOACGkRknhS90cjLExFFwJvYulZKcViFcJsRshEJ3ta3
mCy/zAjYCHnA+thLlznaNDMI+JyR7/f6bW6kpzShEKwoRL9Gce0r32w/d3Rjy9J0SmZU1VQL4xY8
gLw8Tk3ypDUVY1j0FpP0MW0tv0YApkW+Qo2Mo5lrXhRTyo1mTzVJCyyKZLFOzIGAbI5mRISeI9Iw
JR+zVq8ZmJelUh+FmcKFbFDAl4X3ZCk/NnSodKidh4mR/EqYIQ+AbQErQkga3n+51T+6XLLsCWVt
pYQHBfWGJomhLEImKIJdXipWJ0fPZM1gEJiKcK5lV9LeF3nzTXibC2Sb+xomi3TEPKgKiw3c6XfD
ur000uOyTdCvUxzRnwfQ68PGJC6mtHwZtvcKGtEmme6tWX+LN+qiMBfkxsGy7kRgKzNzguPyKo30
DtbXXTdASqB+Mu40JX7b+o9mS446Y8OW2N7XkDlNK5UiTgolhcdHpUijMGfbk5n2WygpV534OgYb
UScIAXMxdElCOUatsg/b7qXMIYCaJbtOFYYav8RdfEG1+HEzariVqawu+XInaeVZiGTJG3rpttFo
7U49ClvdBaDGXW+2KDflEYJJ7X0/WK+CriKNQV2+EgFboXoiv9YLbVlm1gxTZX5wvloid2foXpaj
s9mRr1nmiWksZh7jWxV9rC027pN5OKPFYvea5g65HmpoqZlx+SakylPR21GXPESK/jbJehClzPcN
IzxVxhd1K28X7lfR6KfX8tekpqAlS8cWFSzIBs61pt5ApO3mXf+xDtsnee0/q+J20FUdIr7YL/L8
pCfdfUdOOtxDSnvRV+WUiXUFJqp2BgUFciZDPBC5LlKp0T55nEn3smR+ikoj2PoYyMdEzTbdPK3U
bYzeMebOK2M4UgaDvvVonZetQK7FfEu60l+mImjG7mYGYjRrAKUaCAoTKK3g/1/yVwtAJ2RUzE7F
MOio9TepWpxIhOhLEynTsLPk24ZJKqtBvikXb1dotttIuaDM0P+LuOHn0ZLfnS0gP03TDVNkPX7x
8OO6ysKoiFQPjqh+HenYMgEwXLLgz726/DOYlesYUDdrOqPJHGgg0/fJtD+cJIDSxxFmq5i+zRBK
8Vm9i4Jkr3e6X9Nwc0RyG9XGyR+rjR7/vyxI/HqkcHX0PBRR1xWNWXAO4D9evYvHYUoSmfRFQdGj
+zJl8e/r+Jci+P+58OfafKsehu7bt+Hy1vxfQPwtESHDJ0JUTZTzYz3ct+GNOlg6rHfjt269/9aP
xfDf/+vvnNd/5Zf/9u37pzyuzbf/9u9fa466/dPitK5+DpiIZv95jPUAuqWCRv0/vOVvQZbym2Wo
oEVMIhiV0Akj/z13EDTzN0bmTdC8GKYC5oVf/Zjv0n/jiytMcUlgq1Ds2TlB/hZl/QYHOUgXC4ti
Lk2T/kqQpWs/z3xoukS8Rk6zx3/6Dtr9JXSPZbnTM2RzEPRqma5ummb0515nr2uClcEJXsUU3zMl
usu3prtba6MJ1EoRmRkWCA1MwF7XWphHypiTGTfIixjLWZKrDWKiVof9IYETN2vHq6b1KGgpxeSi
1LKETOjHh7zYcLCZFH9qCVBeIN6xUM+x4htzR3bWURR9iFYuuXKBgri0SKXP4ZCgrqsSO3V1al1K
qYVcKm22CwprMzmHbN5lwDo1u7SYGY2MHnnZyWy2kzGOzdFI9exVRvOWUZKpJszKR7MP2hhy9SzR
0Vc2VWSPJWtc7pNOlb04LWUHfXGgBSgboY5YqL2rLBFwUg7rM0oyCQ1QgqfnxJxpZFcqY7VLIjWu
iHD9IdtDrE1bqeVbWZRAppKOLNfSmo/J0qsntYnam6wVBTga6qULqlEAphOnHX2aREqeMnkbkL7U
jQmtc6EkoSvMTv1iTtNCTxkdC0YFdD1vwrg3RojFxLVoQbBVW36nRimaB0OsAbmF/giM7Cwr6Ke1
KDgC7DHqB0Xql6Dpy+mrVGT0BmWdVmlqVN6cRZOrlDXTVrBgH7JO7QLOXfHa6eLqcBbFDnqQNL3W
hnxuyLMjmsnx3ZghtdGNYvxcFxY0TDxSu4uV7VMxauqXdBphZZPGRgeU088nEdabS1KqNGWzSmSN
Y+VZUcsqRGqF8nlX0AK31G6FtFIyD0a9mNAJztkRRpPZrZS4PBRzG9PMmywmESzRumiIjd6Lm5lS
SYpX1Ctrxu1zlLM24TgYuYDulAAdBWAnLtdm5s2WoZRTyzElzmVFVVNqRrcCOntKCqU69mVevXZt
1H7MC8PkibCsx0WRtjsri/M7GE56p0YM5yJOKtqxE6RaValzVoMLTW+Hth7uDMRVHPY+pRyji+yy
ahNaZeAQ4KYYNlYgy8NKaZU7RRoQ0zMJB0g0hCIQBlF5RasXzaFRIW4foDAcy9zyIU0FzKqU+kNc
50jiQt9ii6MlVG5sSOutNcJcpjIGfybKXd7zoticRegYHxk2ZpNzqQqHeAOTVACkBjVeira+9IKz
oP0VqmNWfC4UNGvWOZ5dHd6YBvnlOj7t6mueXub9WbPm5lollgGZh9wjaGShGCUYRnzR1LZ7hk+r
QNBzrdbTNurqc6tX7buMVNO9UFk9KNhle+jntv6S5XntW5kJ25CCCrODLK7iagBCPHkwGEQxquas
i4V02Bozl2ytNTW/NxicHpUStcmoFNdPqSSuD5GwZNeklQwGwK18VG0Lah8kWqbytktN8X2A7fES
IUu8eI0w1jRD+iL+LFR1VLslNB50F/GMriBNWuUCH6XKXkbDVSMlOTWVhWIo4EJw1KlexLDTCpNO
m2pS0ZhRNy1I4fm4KbI4zgICc42W8oj6ICRsGaFi34svCKsN11Qe8yuOiflvJM8NYN8J6Ptcgbpk
U1ShteGKNmTfzMlImhw1sgWuxAQci26ceylPX4ZxiIO51uaDGCH15CddTQJmIPz5aZ32PEWFJBYc
C6xJB5WkPT6uVrIynqpU+h1qbY2AcFTTCP6kF9ZdazSQoImd+SL2I9DpGCos+qBKnLhVvFU9gr9y
/TSmVvk6wrEpOM1AaOtQ0EopzU+S2nxdBjVjp2xizB7Ql7F7KGWLaaupuxN19B7jsi1fZDQ+aTBb
bfOgRpWu2+jlQZfXSFvyiNKl8FYveozmYR85m1lgx2vM47Ze26VRPbLPN3UU7ucobxFpSaLnqUJP
mMenNJ5YwULHnXTf4BHOSRQTmKqW6K0qTW8tIm4SslI9D4ZMyk4zefSAhNlNnOmXRBBOSNaQGmdx
ASCwSVEJ0wVQNyhs3guDEMFXObyRyNFmVdf+kGYCTAB0Uceida0ty/y1Q0i0woJ8oOvzHRp5HZAg
3biHIlU+TYNyPxoFwDCpUs9SWce21uS6nykNKeNWZRIzCq0s3CBmtu40MclNU5s4vFKtk8He6q6F
598i95LQALzVk+hVL7rI0cHPeYUF3bncAN0RVoG+YFt/zUWFkexSVQM97uags+L5ZlOxg6WTRQei
R8Tq0m32o7qBilw32b3xlJwtySgOUKFBeoiaEVRmzErB51ugxtcv5Sc0zi/SBvmtkOZnHcNYFira
RV6ctU16UtbiItfzBfbx6h4BJM46hHz9PoO4OFMY9x7paNXTEqKbfhDi8mSs2nkck8O0GhdYpm/T
tsEaTJRIU3M4xXl9Y3R6cpLSjpI5x7Qr8+U9Id0hlXXu1p0QLLss52xGt4ncfZTJfFurWWiqMAtN
MHk5hTgd4rI5a3EXqHiM15IM2c0l6LrVUmgAgbPUdipWnfxJrQuAcRVKPTiWJZ0ILIBRPU/oKsFP
GLX5Cr1iG8OTOBUGzdtFFIMU7aiJ3U09ytbQS15sdRQ7DtzClOlzg4KvDmmbxucub9fGLkkHGHxZ
JiZ7DTlrvphdMz1W8Mvr7lz1ABKXbWbrGaLW37SakNIN1ivzc1qqQOGqzHTHnpMfHpCiAi4vQo5h
I28KcFcF9DLoJreuo595O0s9fKEq1M2UfDOUllCqqyzP3DImtwZtwSvqownJ7qqigW2Bg0Wiu0Xv
dGNEOlu2R5Uqwp0AnTCN8tGqnyl30N4zNJHxEmBbwayrnR8j0+pBzUYbY6iTs5J3y63UxfGz3hjR
Jzjh8tuGCkccoLE2HxWIl46IndcJrAxDf7ugMR1iftuLXstMOaxb9q0pKmuBplXMXratFR5ysUSg
pe2aSr9oHR7KqVOZu9HkBEE7U8w0G1uGN3K1yuI+t1DrdYbCWsAkK2sEnWSr9Wek2vWPaC/rIWds
EV0oqWA+drOQ1W5PLAudZxb1wHg1Mac3NmxwIiODm1uPKHDXJVvWaCW7XI3sdUviLbtH3nVuQTtX
S+3IHdyC8ZhviGdBxoCUJ8WSczSoM1q5efkMPcpC6W8uJIbilD6/rmaahpGMTbszbo1ajVLCgZOU
OWOzW14/94uBWqeMaspeUIRvetr4mtuYDVc5jsoD2tj0M3WEH22BwVK6R5ksXmZRE143abDOUzQl
b/ocSzmEFSj/IWNVWZe23iFSDV/3UZ3VOJCNkcmQQddvVKVWLkoyJm8y1R937MbhagBZ23WtBQnL
iSbrdhHK/NpNCWlxX85gOhQhCZWhYKhO1ZvA6OhvpnFjHFJJ5u1pUT8PC9h3ykWaSrGKWr8G1ryr
n7eVd6qdvmPL9DqHl7GgbMTBViOkl0yNR6nC+sRhi5Imnh2lxITHh2ID8uH1Gn+VC6MOS0VijDI1
i7R3hXw3hiaOtufKKHuEF+adpjDKlF24vYBrO2iHLWHGRpk3mEys5i0u0fymiDslj1svrOehAR+q
g8iGJVqGKbOZ5W/s/dpJqNK996K5XCUFPpmzSu6CeuTa3AsIgx1zrd9cBazyLQq2gBi7bfAWQTYC
PV/n1k2jPUhbVY7vFCiiCoNh2KmR4MfSZjxsqP/9gBP+/4T/338k/L/zSvxvSvhpx/1Jwo9C3vvY
vf3cVNnf8iPhN5XfJAWNMU0SyfuhJKLa9CPhN63f6M9Rk1REWic7ouvvCb9k/EZxSufrA5H8QXvx
t4Rf/s0yaRLSVCHopoDw1wBdPxfdICMnAjSoRcic7IRcv1JY0McciyTXGfYqGIcgx1DbFOy9ncxL
0C/WoYqtQ9+kHnyc/pTV5yjqTru6slqitGRdBzG7awhoRym9pun6KSkh1LFgfajurBZGeRSSRNyl
md2WKDXHW/o8ztOL1jX3il7ZUUGSXEavRIEvKkdAmXdfanPEsWwwFVd+L/e2VH1KNWqvDdPEBiPd
ZXFnpamHLyCQ+9Ytlz88vf+k5/Mdd/qPlg8Lomg8L4PqoKrrO4/Nz/U5pO1neVAnWvlrpzhJZ6BX
OGnkPs1NGovyexzt5Dazer8OYnzZcpClotYy3DyCicskw5XUmFkECv+oO9TXpOo+LfIqvGSi9lJs
tQZXB9Bt5uMSeqCZaa/awDAxbOGnVZSuKBMjgK7FBvKikHtJORzxBadogsyD9KFA+wexmHQLJcd8
klPVWaVePZKuPpKURscuXxfkZVJ5n60fPMgNhDDSJwYbeiULOo07rxBo9+p8hnLTWoVjMbUQhiEw
APlK4q5qxKwwUklOPFXZSeyAdg2jLt2Xepqi/S5wokTk1koFEVmjJzfcy7kH3UpINVjHVlS2Y9R3
TK+0jT9uandjLPoURhkR7GpMra83QuaMu9TvJm1vSdqbZ1mHBKCz0hz66km6TtP2ri3Cq0LrDVDl
8Dn+bFVQ6guwiKhqF/7501b3etYvT5v+BBwqmD5JmflLLbhPOqVMYsjV9LRvHOrhCIQmiL/mAJ3E
cvMpMrlr3S5OL9cvpkw5Js/KVwpC/lDMzb1VqyLARfAU4hyfrEp4KAvjqS/G/jbpUddFxA5sQrd9
m/Z/1AS44KlRGpZ76wHWNSB68BTZBizKDKHq92kUw8S/Wq3by4PXJAnUsJsu2C38SU6fln5ddnmg
ijUtiw3dLL0q/7UoyX9ckZ0vCffz/T/KLxXAxGzlSbTSJBCymN05xz31lZ4ZWK33BdNcKQ+kVjBZ
63BOe0mH/hgJetFIb9AI8bPMKIJ6lKBOIXXMG6LfYSETnjS5f1YTBJhGVUKGt3vqBLgnorKEsNP8
aq5idNQ6LFknf/jzRyxru/f9+SFTaIWHcK+g/g66/3lLV33NJAe1J7+Ee7tR8gdE/soAKtCrjhkG
myFPJxIckr/v/yy3mnFxY1mgcYGCucxMZOcbApluGI7CssQENpBrJ4hDe+h/VL4sraHeobUVD1cR
bjHkMODYYT4DFVzrThXkGs0Q8TAmKxX/6mrI8cOsl0xzo14RKAYsO9FHjBK2Ddvmo7hNgSUNYdal
cPmBZ6x68X6YbLGWn2Rl9au2j48ZwJQVkvZFSnV7W8Rj09AkhP3bdLq42OBypUebZT2YQ/lzvJlf
qB48NBHahs1S63aRLQ9JNj/BVcKAcRpBwPK+S8sOUv85qlQ3GdezSdu2zgtU743LOGfMcmfLE3g6
TegdvaU5BdOADcMuItfi5mQlxDbp/EVRWyev4jOrh7b0pjJMOyXIXLUgiwwBmAOGsojTlwTeLbOk
04sO7F0/9/k5ilFkS6KLmaoS0S6EhmkKEZCgvolt7C1TOtNsLF42s0RXW29SZ1hADCOqjZ4awMps
+dymo/wlylDyRkv3C0QhH1NtvOkRE5gi1IrtdoWUbTt2IwxoBpQacAxe1VZ8i0Tm2WsjJlFbAe7M
Maps05I6Sm7ubT7lolsDAhTK8thMsOQlRf/aZDuFhMGsrADLE9IzqasOXzR1qMLSJFXrphq0ky3D
IGKb0kCfu0sf1JI+M1v8NG9d6wKyFF2xGZjjU9Laow1knluxj3wzKVJbSRhH3mh/FzjtEzQuJ3UT
34Y+eaiirUNPVlJuty4G57WIl/9B3ZksR45k6/ldtIcMDse40CbmmQzO5AaWTJKYB4djfnp9kd3S
7aorU9s1rbShZWYxKxkRgOOcf4zT6Uq9JuuCax3CFjOLFV9VSJfFaBlvuhcPvVW1i0qSmqOJP7GN
4mFyMW6H5l0BYz1qknna8uKr8b4tFJR/SwJJnKt8P3Xy7Gf7oXSiNX86LCi7h3V3BmeRcX2YN4TT
b7/aRGVb31TrMaWOt6OPa1m7hnd03KDYwATg9ZipGJpaWpN7NwF1wuvsdNG0SZP0mXa1rxLkbwU+
LfZhq37oHt9MtaYseV814ZtjDih1xzfoiJ59NDm41rDVkmw2HUoEeGWCjjX/7BsC7ifAnKWZtlR/
RYhDpK8oVQkoEo3dYhWAUo6jF22KKdh2QfY59camkaEmRD34NWYDWYbOMWxLLDTeu8jy8lSj4rcr
gPuwrMxdyYKkYpSTlJYv59i8Zok1rkS58XIE/70XAzzfDkqHUM8Ehb9u8pQ/wSShE7Eg62paJ2LA
uRgG8UJlnbf1gaalrk5GPl/tjq3JDfS9VdT3wqBE2XXsx54K5O00mvne6Pjovak7DHW84AKKNubQ
PCqhg+NUi3WvmkOU7eg2TI6TBTkMTIWG3rK/khGMUXXirS8zd21QYp1H6atXNvdisFAqWkRmZFWG
ADVu7t3hmYBRf9lO00cTTtes8p4RQ9z5Xn+J56FdegRuEVv+ayTBLyeilLvaBMjULT2R1JKXxMM3
vcCHFBghzEGRLAPHoLbeppWwIW8pixKogOhMXBAW7zrZVGpouGostfF8CtLlGEH+pI+ZTD4ii4ru
os9giFpibGbzubVS45K18t6+wYhFB0VdYKfzB1CyNLp6UrOle0VF3YMZ8KlF3T0tjAI4IjzUcyHp
hQmLjVlT6MHWR3N76ecrX2pzF6CkUT5dciUQtnJDINAOYbOR2x9TvnXt9tXq+NFV2n3FDv5fC/3u
YEYfYhgfC2kO284ZS4QUmCwSmpgY/lvOhtJdMN0xw9UWTYFhvB5N72jZ1sGa5mRVsev6I9XnZU3P
C9g9AlB/KBGrrGc7uRqx99W6MShy0aIwDiKNuAhxDG05uIToVUSJwQc9j2QTyXRYhwZRs5Az5zBx
97Ls8aIBo6y6Nv0J/IYGiOp3rmD4u65lxJzNx2xs743On7fN3N2UBVW1sCsaE9MUaXrYbm0rEMvy
pljhR38xB+ctlr69oKgcfNH0fkW3Ipgq+JxHggpADvpFVsQYtnIivGSun/KRm5CiwI9BhOAH7pcm
hDIzw1Ma9A/0/eCuQEOz4ET0KAlMrg7Q5gK4ZV878ybMhTwb2UdZtQjumV/xxRoJjCHvqVXNcDRo
FaIziNWwJ2Tmx+jGQ2Dmq16ky3DmuKUu65c/0rpUtOfcdD+zoSfm1bH2fcJ3WBy0kVPbS1J3nA3D
KBGq/XuTrPsosg5uHF+jqt25XrzVsEmQg/J5dE+D5OarbJppor4BTa7lJ2GdTz10fmEMP+THPqG9
OvWOgRWwHO5yl+rwxh4XoVeicLLM+976SsKCMnsnOrlW96uJcPHp6KchWWOglwjYldtySUFTjD7G
VQvZdnzQSbsDTtyzE42T+ay8BGdpbzzmLXRg6fZfaVGl154YY5u6zXmAYOiF+RwUCki9s2ISW3/G
3BoWfkKSRUpTe5oUGflyAVh8BjBSlzXRyRT3uNmXQ4lYnBaPetpJT316Kn0SRXIAoGI6lrG9IprU
oHU9/AnmCV9h6xer2TfJozDLH9NAr1/NIbsDyesucWoGQOGY18bSt6iL8SrsJSTxHxruJ2RF0YMh
ybdpy40L3ZMkWDP0qKt1iEmTRWnT6wbTYdacg+i3DPL3sbXwukI2LRvTJvFuxHdnUetM0NWPW6Yg
Wv4y5kZeOiPP4BonjPIQSk3AmGVUPmiUqL7Hj+BNv6tpAzq2bksAnn4Eq3WHd38Gjsv6x6yokMRM
4dkjQlA1JSPfa5Ain+VBiIqqNu8zoh1t1e6krAYyhMiZnS0eA5ZTbR0vwwloBriq3e41EdMLcCJ+
+GSK6Ag60PuGe6gw+3vRJQdzCqmhNXl00kduU4zlfrQ+v/MJbtqYyfxkTjjuIzYBc45eR4Ok2t4O
jq01xetGHQzzYjYNFmCGKorvrEWXKrkcjIydzRbAnz1kW/rguvN3miU4F1S3GwxIMrs5jhb5dZQv
YrDuLCLQ8gEFVJovPUs8qazBB62jvXbCpegw5tWN+WwOsA267F5jOXN8CRJTDM+6m/LXrmv4KQlT
C2X04A02YQbTyKVePfhggqLszui4MPoHDDdtUE0Llqp9WJe7LJk+ycm5D9RcbbvciRcgz2f0ZY9T
4Ma0ZwmucGj5hYPAqYf+XjU+TxVl1LvbBzb65R1o8o92zb0gcms9FA2Wsua39Bt/l7YD1984bhwT
EDccjiO4LUlTuNSGhNQDE2eT3s+i8Za2mCTMWxAthE/JlFNG59ZOnubCWLmz9aBTLAatltvUJj+7
7tSqEVa6KyK2Qtc6qyTJmei8FzfC7IjBucfEmymuRWe+7UHlOjLEUZYxe4cKGcXaDz/Sm1mn5RLN
Ird5Ij8pqsBuDNu7rCCcaw8OgtSHhLxzp68xn5vuL8csiWIgEUvaqbl0c9DIyngKB+NUGP2rOXCr
+7RLQDOPj1kbHsM5XsU0qidCHRIvfzYq/cW69KwI9V+EbbIuYzDirWqK1yzGXxNPnG9wCq3Hw85S
6L+0RfiNjSWu1+TNSIq67CLGSjq2F8MfP62aF16McCpF0nwvGyhRKty9j8RiPhAbv1bfvXZ2Zery
PBwKzESQs4tGN/eONn5yV4CwpwdaA6mpKt86mnwWlqvY/nEmCvWW2dmPP7F6I2M/oVVbJJqHXxsm
32FQE0wtA+52RAJz/FVEmGfdGv6y4/mb++fU2/ll/FamxJumsc17UmyI5PudNYTNGAXtJzFnVuMj
s0AUtnTseZulO+iJZtEGCc2yvf9LetMpLZO7smivYFyPVfoR5TIlvHF6TCdxsPsLrcMfXic/5qDb
ukH35cbiQ7fhW0I1XZUbm8I3aIklfkTbv3Kv/B55iYVq7iYQl3VhMrThCjiUyhmX2ZSgnaEusTfI
8dahUAuVO1e/ts3l5M2XLLYoJnJaeymD9jj5UbghpQxJZ4xgI8M/5kfWNvTis+lBAEnV3BeUVQlm
FRSB4jNH77/N/RemNdysMaamOvLxRPGX23D+HElJFXBe4UhEZM9TmTpRi1JFng99fIvA5zyhhR3a
mxkYfpL+arJaHEGYaVyckpgEgjbm4+/Lbg3HEi9CgB07ZaMSJPRH8J6LsfaA79vkh/XvV9kWmnMr
OykxIPkNvItnI+6VdrwsJoKCjCFekWXLcJluWo+laijqZ5Qce2kxZVrW9OQUVEypbPipvPGlK+JX
9u4TobM82oX5IAmTb12rouAlefKz6nGUztYv0EpWcjikVewv58oOFn43rm0HXkw3CvSLxpgMbc8C
Ggc3EKS87tCeOLdqD8P9pDEbzWxfvamJSoGo7NerHjHzwqE7te7iVdp6FAkNv/686b1HRo9Bzlyf
3dVW260ojxoJkXN/J7b70k19R8A8L4zNbMVhcUy9bqIii8NTuPmhcutNZeUvY9UQYWo4F8vFkJ34
ty0kuRZp/wRjYa+IId77rf0YQ0CuGzM+ViWzQ1FzFxSF/ZxonvORvBDKCrBhHSagOZY8yaso0qfZ
de8DK7sLLePZ9LjpymRiHU83ZCB68J4l3WRRugzECwVMD8Uc/NaVLdZT3O60Sunsne4AsT8zwxGL
aX7wfH0X2QSK8hE4XXgsinbYdAGKnUizaahzKx6zqSKEIRSfFaUCM2zuwjXZ2MqAxH/HKK/+zHDj
jKSDZtm1fPQUEQ5iAPq0jWVfjYfbv9dzGc1Z+DCU0Scy710dOesxMip003SNRslPb6Xlago7sMe2
e50QNO2GWomlKr90A0djES+6zKhlCFimsTGzy31Fw824HBb7vi77AyftqUjnzz5Hus1j6bHCCkGb
XXEt5valU2QEC+rspHAfLc/5FKjBkvl3NiPQDyjVXFIs/mPM/rqDx1skY/U7zeJ3ayCZfRjpySXh
1rxRrcQHoW17zlJY4rK4OIIoh0le8uIXcuDsJjj7UUS4+76/quJs77XVwolYMJLJfo3n8S0cn0l2
HZDg5de508w8rbnxCmrXSTvQ7Wn03UM2RDyCfYdIpu/Kqn9IRmST6QjDzcp3HvgIxlMbrXdJdlIZ
toxsxHBMkP15xR9T13qy7GRdDVwzsUapH2fhN3Xj/qId1GObDte0sB7lmEAl6tFaWyh0XPvTTapo
Ccd3ihMetcrT12kGWp1YWfwIprKUn1VZHwZtnig7IAjR+h36Jsd+mR2S1z//tJGPB6RlPt6A6RCk
w3vW9MRnMA+Mn6hAuJHLeJFS5FkJFxtmN720eLOWihm3y/u3th0P0xT367nVu1TD+sk+xwA17caJ
vl3Zc/LnxWlokPJ0g700I+/bN/mWQmbX2IcujUmOZm59Sz3zvWn9T9n7W1sLDs1+Y03YDFudLDrQ
EgASn/cr6lZDKy8Tuc/LIi+nhYXyBQNFfw3epyrpqNGk4q9sgL3LygUVxfMw9e4qLP0KNkC/wwSf
Iqol53qCXed0lrmXo9EPkVZE16oRV3udo2tbh0hZ+xbB+JROpJygRJkS3rwmMvXaieJzKCsWPRIi
wo5wucEkUFeTyYRgYdMkRIuxyJFNS66NLze9nfgrKzz2lYiYOSY0lzLYpeZ0H46LvmubdR2J1yZB
iRWOv+y6JUXHt59z9Fcqs7a6rIjPwPuP4g/zKD4PBiNNhe8+Gj5MU7o727ReypHJS3jGJqgMc6fQ
w7FnUHickkVseTBO0k5eErRSAItRse5yqNLMHetNO9tEENkCT4yFYbMpxckx4605+va181yM5bN3
DLwK5sHpjJcb777kjx45DuWmiaruaQ7FfYZZw299/5REXftQ+AIs6KfOg/ixKOaJm/I+t3M+lTC7
GRxiJCqBBNShpOy1su0JxDdIF10n0lM98XLDrEQCxSG7k12Q71xqptixEnbPvDO+5vKGBVQxaJwJ
bo4SNi7vkYYZGfs4Az9ziJLqSZlKwcjH5rb0lXqqK4qrg7i+ZdsWuAGUQeY5eQRxkX5FPH1EZ9t7
OiSio6eZkseazN4wPeVJMD0UoXFLTU0f/VWYwzYVjhOsR1hGYBMajVOXocOriTUMx+E7m/ptiIYg
otk8JT21nXaIB3A2Nx3dNkH9GbCkgzC05gMIg4/5aEqOcZKjNJgm8Mx8iJ99CwR2nBN5km4+rOM7
lcLeDGIgSAJr0lX1YtoVQad2MkuNa37rCfS05X6FPG+M6R/fKRpnuBfzQ4SlZg9OZVAOYXQvyPXu
OFqK3yZ9OeaowoPbTEA0niDkTVUPOIryoxkOHOfKFUuMOoSYZUS0arByoJb8LG5f/vwqVohz2AFp
ygR1HKL6MvgmwKsOY+KCBcojlNAolIsHSZ3HhZ7p/O7PF8/uC1ZygtAaXex6w+oWbjGIB7roiUfU
KT3alfWQSeO9i5zy1I8959qcom3EK/NYcD6eRXwLweR3f74QMX4X9NEPEePGeuad5D7p1BFkAbLN
NMVCRbcvun5sItpNzMHXT+WU/bKGmkhKYcz7FIXtAgoxvObdFO+87HZp81pCx6FZW1fQVcRRr4PC
Ss/+hDtrKgNCJn0U2F07cC6Yvm4W+cRfGdKZYnu74e5JM+uuyTqicSb/prbx+0MWPbhE+FiPTZkN
lyIbzLXKJIFBEUMa0xy5ZYM3rg07WUWBVdwbPhvSbBoPFWG+iF8t9KlVlb95qfuVNPG0sQ0mTtTP
yVErTbs5URDhrB8U2cRHr7E+4F6WcBfizLPRvPOBs6Wp50sfjzOyqTHd+dOE7tmTRDjkKF7CpAkP
ApDby2paPOMh2GcB+Vjg51sQKc2zTMWXzll61HGfJg38WlOejtjTWvkVADU39oORjC3i72Jq13lS
wSNwZLZGGx7auVgKbyDJs+JsjhVA9Ojoe65Nwtdx/NkiJtGT1vSLM++CynyrfQSbLjU7h46cVi6m
OFhJl/OStdrfNRRwK4BRaq4koQFO/SSaUj7fwlOcQI8XazY8QouNcJl76AF7qh/TSpa7YQgJp7Qc
LhbT381+MF/wWv4QOk9U0xjjeazieNvP4GhE1lcUAaifmE9skVhevwU8ZcRL1bSVQXIy6yw5jlmx
JwgaaF61lzCL1CUvjWLlRblNF1O1qVUmHiLn/s8tp0g3P6sGXx8gGloZnpQHTqk9wdzlOoHGWEgE
WIz/ahurDlF9rNpVMqQEQNF5fs4DtZ2orN5Vvh3gVxzBwehp2hhWmZ5HqMsJBPMYNcSktlb4Dph1
wI5EAKwxeOup9Ig402jKwW36S1C1L34TE4k8NN+819VxHqoXlEzO3h5n717yJNkjOMOzMJ6iOjQ/
g7x7n72muoxeSOzBXBLfpqVx0I2GhqPE+lY7FZ7C2xcry6djzDrTTYQlBEZBcmySZtc/XzKn+H0r
W5jN8hBLmV6DmltAcAGjOKLn1yWqdrRJV8gIfYHuPPQkh6ixX9IP9k6jeLsFQE/HwILhN+5SypbX
IvFOTjjIk8Yyugx9P0ZXD0vSy4wIHl2L+9hM74qxuXBXcKgPlX8mAJhIlSKwGUA5ckcwl/kmIw0S
2d1zdQTMe7gfMFax0aczGis5nIa+GJACCPuYGEl+qJtgOcw9oTZjezIKWFdTkNZh2dM1mcBz7ctg
FcmPe+dic91nmSHWrGtkgjsRDrcypI+JhBT2r60rxFNszxQfZUyaYRq6a4WcjejVWmzha9gXw5kI
91b8dEL9rgGNNjZ536RuJC5FA/ajFSySprAeTKp4tuz5e50bZ4iHu6xqEAuGBLultV6JLJ43pEC5
jbsNqrRetsS2E2Jfy4PNv9flMKA2l9vGs4oK6521UTpIHioexvYkuQWlOEnfAf6oarrQ4BTYHoiF
zxCwZbXQtIJhxpUVN1Ew7r0IeAddGyeVTjbU8EbEeIl77rsGdqqzNmMs83Otk48KvGIb96m1rVJ9
HzpFszCNgdKAoX2gf+Pazfnh0HL5r4ZUvOTTUKx5Ui+myHvE5nzXtIrHetqiZ2bITmO5GgtVrqwW
MAnjC+SSJv9QnXuDuYp7cyhQvrd4Vgqj26KxPNCdEa+lCY3cJ9MVpTaEWbBOtVcw6noL3ZvHwexI
Xex1vogq9jcJNKyc79wCrI797GBF+clCrXFiUX5xDZN266oHdrNcecrmHIrXHuqHsSg+8pEgmSYO
vnWDkDCNgtcAAeSqCxECe2FGrgu6xF2kCdwb2n47W278oHKg4hQl4qnoy2albHJD7KE56drsNloK
rKTCWiBoJNi5A/1UUb4SeZvtWqOgeLe3C+SRuFi0jxU1D33nLo3MS1Fn9vdYT4sE9K2qsvCpzEf8
k3VAl0sFatJgaT7bdpTDCG07xmHYvCB5m2fa+jxMI7bIjpEof2pcToukdsncUsNGd339zct9nTNh
v9Cu9lBzpSyYD2a8DCHQKbiRqAMLZb8Z3nsyBl+UwwgUPZ+BWVVeSs6TMY+WBaLSHY6iHutKBmag
8LC2cNCtUNBno8rOg2HgWZjms+tli9mfDjbtGMy5rsNKiqmIT3+tg3bdzh5eBDxAq0TpB4kInt6G
nsiaklNOpx6d6UCOzLD+7yLIvrO8ZcpMczK/7GlfWBF63WAkYXDEgRvzXOsLFpUeE9LBoxQlZ80A
bzOubkG4iYfcRPXDhsM7XHXdpFZoYQELZPDsY6jtg3bbNB4BrmNI+BBFCQtPmtuondRdFYfp0mC5
EM3Yb2VK+YXZD92iyOxkP01g1aILftVxuyZ5gHFK+i0l2vDRXS4W3ii/BISuA7q5y2ripL3it2uW
G9whe3OuHn1X/6L4oQpZiWKqpicOm24mUc9ipdY1j6DBKIZNzCkMLhgVm95ImSzqOt+oaCTRf/LH
ZcR8xU2ULLWI/KXd6PTqNT4Hb8+AZI/lQzJxMjVx3+6AQrkFKXNt9MoOhlerrYB57URs51iewxR4
B/T/fQCXph2RcSupybj15NUdZXaqA8Nf+nXjgC8npI8CBLSQIThSiFySAUcbyik33M7pYB46uyG4
p4vOHbkcm9Rf1/6IdaRHJw/fs27mudjaxTiy7IN1R3W1pxrph6LjcgeE/WF5lj7GJroF9ANM9o16
dG2yBzzn9rRe0yyTvyBVpRERSCOOwPQHDPSMWAaTJCT/aA7PWCkvhUdDileQeIXZhBO5figlFcJl
B2Hnq856wF6z6XMrJiDd8FelDt6MPpsevTjd23FmnjSYyf42Bw9fIqgOKsMz7gzLqJ7KDe/O0ahK
anEKoAbb7ja5a6MhilMk0RmB6kGlL5Q0408f2vmWFbDyaGtah37pYs+rdlE3k3k77GpV/h5tAFfT
vMNCFfk9xsPCJeso98uD2+t2Nbm04KkEviCVBxUYLDvRPRSTDcmXtCuLc7yyqF4xKx+jwI3RNcmT
jovx5afNbSLfMP+s7DqogAeChHeLbyMEZhFaGcdQrZfZe9VPW3iTrmpDHjOwS/OEcSSeDLiuqYjR
H6J29Oy52zksi8vKiYkCz5OrruA4dd2R6eiMatm0+Iua0vlIVfLuJMgPgA7Dk/TKFwMlOos5DxP0
OJVm/8xMc092TLIxC0w1eialYfB+GkxjS890LsPMogxYEIJ8t9E351BPcQnAne3RjOQl96YPbN0D
RsiwfI40HYUSzFv7OdigUE8g60DlVvGlGWjSFgHjMBEVFpo3BBrsqpX0XXlpsAsBKtZeDwlVWQzH
qVs/xGF/kz+jyS6BOAL/hvFFsAdmXO19jn8vjQRzf+qu46gipdju4YkrJBjPlIODHQebtjJWYoS2
GsKnCEVoj3V92XNHr278b6Ys0pLzldNTMKkqFHjp+FFkSPmbd7ySpMfJXi6UrIm06dI7l/z6LPwA
w3xNzLZG5fNID82IlMM5FmaN+4Op+FHljYL+XHaCoUCM3XCgnvVpHCXykFG9O6MF+00p+9AhizRS
qXdN0s/bsQtIxIJLgmWNdzIAdcVDtMgFaRNh265AVfzjYFn9pivqLx9NJWBeS5iqtN4av+WJNj6p
Ms+WoghtnsPJKgiT+Ex7k32YkUYAIBfHpC/SQxPgZo0iG12AY2wZ6prlbWk9NTUXqSMGIgMsP36c
8Ru54bthxsO5apdzjs1M9SizCtJPQ8W/aKo9FxjMSBgsPfeGRJHMIaroa/SjRyNp2bfbdmF14X6I
fbqwvPzd7qHQhF3CRsZffrlrcxLE2/Gut78Cs7gOLUxPlvmvKny1qKeEqlTOWhjhdcpwl+gIqi2N
SVlrgpMHsb/UE6yObY732Szu4TaJDcsRg5pRvS+1pBe0J6Hz9oHkJeEXmRAlu6p47xxNOalnv2dV
1KznFBKEYfDHdEhyjIK9jLDSRDpFztZZ+U1CS41ZYIcQZ+OKUjL3iKos6hC3cX4SmZlgi4pd3lZG
eSgOAlE4dg69MyMGAJOIjehBmiMSlIyiuFIdu0jeJ3Wa0L4agZekN/rOCucFCBMP+D6bj1wg+1R2
4z6u+72pfGMLokg92V538JpO46nLkp4XKBuXGA7gTJD2cNX7Mc+rjjFQMsJ4dfeZa2SciUaRodJ3
WAwfh2H7jNwWlL9Qe2/u3lRhP5FjMC8M+dsEADRY79ZQa2dEmt+JDJl5MvZRUD84LLHJlYdm0Ckv
MnjI8cdwEplvlYsCCTcWwkASMzRtOyEjOJC+SfYyAjckOQtlphdtaDIQC3vvlkzEMf2lGMQe3Nkm
NmJ6m3R8Cy95m6roN3beBJRH/AAhUY0qrLU35TmJ8dRtXp3Ktd5G3yDxycMpF7uWuRCG9M6JSZq0
dqIl/0u9MbMOzrKsL1kGH6rdbJPFKbiIdHa39fkk7PlZD9XIeGmCdufwz5n+Vbupeac8g5vEH0HP
s5aVZA4RadTFl1+bwVXf1HncjuiZAYOQaBKvI43fncl4TrwAXXqWiWBPC8TOQnx5g/VQ5y6oho0b
Jayq6TQyaK0sxcMiNSkJbtN5OMeZQeVg6OynpGO67YmDDZA6CyHatYH4ZlHPbXOOOiCvOLhy/Msd
rfDxoxMQD5k3IKEGulJpo6bDKcp7pGvO2zG9q5v2uxLqPZOCwjb0LCbxPdiB9b2h7d9icptl6zcs
1u/SCscnGPSQ/Yq69yRYzZMio9V0KGHRYlwHEJMHjM/YZ4V6ZMVJ7rvSetPuMOxljy20TzLvbg6y
h8ap1F2OkRhibGkWbrWOQ00aKiEDq6ZuP6u4mbfVELxOnilOtVXPm8Ea2TbRIs1mS6iz7atVKYpD
2srPJIYji4zGxr0KeNJ31TGpS2Mpp+At4/7ZIMF+TKzI2sxeNm+gcgffP9RsvI7fT6+ouZaxVf2b
oA/xn7wNtiSOn4Q2noNUpZt/E3e7WEpzRirmsIpY2YyIXIuPIRzI48nQQhbBJHezvI0GBtRLN5rb
IRt3Y86SGaWZv7ZSnkxTML2B9ouTgAgNqPtbCIXg+49I+b/k4Pl/ySL7S6jZ9ru6EEGh/z8I9Phn
lMd/hHX8M4Tj9vP/j/+2/W6KX+X0r1kat7/wD2eNcP47zL7PJENlvU8X6v/y1dxqYR2XijU2ELIy
0H39b1uNw99xXcH3wyQ5zp+IjX/aamxC+G4mHJw60hH8fee/EqRh/VVyzi1hguoJUs+Ei5UEHeNf
JeczkFMt8RQuO5v+v5DpedO7iJCMuutXGhyPgz7VhPVM9RnRAL3kOaq6P24StvE9vvaNSi0giCB3
z5KCup0t0vgkDJ6EZlBjK7v91kvCbNs1wxeUo76blV2v2sHlOJrlvzFKSLxI/6Kh//OCPJNoEBqm
HNeV9u2//0toDkgoEH4UE2tQe78MLMHH4PbFqUGPg+7Nt1hB5snDCm8ZegX72UMhVySHzhmwlpf2
a+bgXQJum+qofzI5ZamHRs8RozTDpm1va8FM1M4kj1nQ8icZNf7J5fY+KSpUdyp2q41wo+FcJJVC
u1cAvpTzv6kn9P7zy8QfKKVpWTZVWb73t/DEqurw/jQVebX14BxVDTq9hon5anRP1U/Sco7YxL5F
2jgmBTWRDoo8AkIi+dyR6nDX9qSAlMV4bsd4B14wXf48AqKuOKXOfOeTFLXrCmO8T72iWbk4ehm7
4Hz3eTjzZoYMapRW7zufuDIzMePP2tmWPI15Ktz1hWPssip0jsHEgqkq87vuI/HeIuVbyZoOyWGM
Vo5blhd9oWeRvNshuIn9jXTXeXIE5mv7o87LYz00cAtxybbT2e4RLTJMfR5FSMUxgiG3EJs/vx3L
KV/UYU5balL6R38obOIcu6Ul8RVl0n0FX6G5wWppSuJ2vBiYy9GL5Aa5YnZ2crL+n18Sof/N2f6n
4fg/jDu365G9w6bQMMCDHJjybx9Ua7OQMQkATcqWCF1pZqe8JuDCSPp8d6OMOkiyRZFa54bEuLVI
0/loGna7yJJU7uJp/FVMprfguq0uauooGugn8kJCJc+9ds8Gkg3S5LkGEsMIWJqrZA9Vk6wnrAwo
KLU4epmckX0jHv43hpW/epL+vDSua4S1+PFs6ZKb+JdbrR5qIFrEP/jYZbOzccOiF3eLy5B4BFUp
4Ry9sfG2o+0V4YL+QH8VFWjzRCzdg6HbelnX4by0bXLv1lVQrUaLm8WFwS6mOLyYhICdRkvnpwAP
7P/9Rxf/hx8dYaDPPMdHA+H5t3Cr3qxyhWSTDo6gWBlqpInMTvOXoULgUg7+sW6nAKsZrL2P7ujo
ICRCWZ7942n6j6cEO/QUVeW/NtFzVv/9sJIeBzyZk7aJRdf72+mrx2FsOzPNlkOjCFjPe7Lkp7w9
isHGbBDRPQ9jdYpvv5rMUsFe1680Xnt85N5j4Fxjoyce/UZa/PnV/yTsPJbkRrIs+kUwgxZbIHRE
ap0bWCpCOaTDob5+DtiLmWKXDRddxi7rJpMRgPsT956Lgyn+z68S14NWP8BHGtDiXwwMNPgZ+H6U
HJc9yb7d3/4q//aJ2qCYDIhlMJ6sP2oYWbnezEi9iJTWkOExFcMZqIQUmXH6/V/U+lL//tVS192h
q1HsZusz8r//WBbOjDlnI8a40N/9viuoR8kG786VjbIC/dVfztF/exB447n3DJzgAUnrfzzDqrf8
uWAm6g04DTWUP6VjFJsB5BxoO0NHJpF/o9IMjmytwVXYv3St+MudZaxnwB9nxG8uKQc5z4D952E+
LbpyhdUyemtiZ7e0yZfjr/ioikkr57x+CRITaRe9FIzN7Jbt1fCXr2/Fqf7xI9jUnZZJjcIpZf/X
CzFnaK6KDmUeedDn1Ogt8hkE3oScsajQ47Nfy083t0BGBlpyzph1DxY5Lm1lhVPWPEzrHs1Ffmu2
yXDWx5qRMhv14i+u13/5qGzds6iT8QKbAPj+cP3h8DN9s5kEYCOIG797NbSty4n9AM+Iai90lQEe
J2Vf0vKhY/nxl5Do35/EP78snhP+aMexdUq0Pw90TzMKUChmHUEe+W2hnYAUp7b+XIiifXPzyoxk
i3OmVvIJ1aZJPo9mHh2HuAS/NIhiL6odCJMax0egX3pf8s5bZrrVY1KCA05ZyFsO4IzevddlR8MM
Z+5oOnAsAYO5TP1emW2pEE0NkPP1Qi8BlIAZqF/Mwl6gpSz2tdl5GjouiTlqfcUmt/9b6t4fcML1
8PcoPojrNLjhfNP44+gqfB3PQTyjOCIysfWYUOjBqF+n0tOvLa+/CtAyHR0lTmqQcju7+uPvRbJh
AFkSnTh5g4EAvUygpcYLrWRPemM2ece+F0T8ZGnwl4v4nz3Wf35ei2xvTnwbst2fPy/0LDuduB7/
UzD1rZ7t3RH8Z2eho/Tz4HXsoaPxMV6Lbvj1/183qxX7n4+Mp3PCUANyztvWCsz7vzWpyyAtz21m
1WOmwM/mI9a/xcKUIy1VPvIj8zLpxfi3d/pf/soGhYcbGEywKIj/+Ir6mIFlVsEJA1tkRfKjwsa9
SxqwLVhjVVi7gHM7dHQbG1CWQLa2SWw3P2dCD9lgt5FVSuiWDvwk+EWHtR95kOdBdN1fbmPzv+8O
z+CVtukmuI1BoP/z8+krQCBTw+eTeqb+OWL4S5g/taZyn3IrxU3spPfFVMq7XOtJKUFuEXXasFdD
m8+h3uFVN0un34Ea/WxcFleT6sobVUim4XHcP+gLyowpFX/5fP/lW/VM24ZpCAf0v4+i1kBIUcVo
wyCkCGgzAxuTTFxJcqo3nVmmh0WM/t9qrv+qGJj100tSc3Fc4wNff6j/094oDy3MwkcYFq3BYc0E
slU9RLXpDrPCJvNh7ZVMu9jdsN8R2IjtrDwhVWSg4+PxxEJ22+v5wywThFOS3VafbpYyfkW/h560
xdWNA7XLC5wCcUoopuP85T10eej/fB3W2ODVyQ4AntPD++N1yPl6+qADKoc9gZwCpHHdVDR7P9Pw
4uerCCiNoxi5iLAyk8UycRLM5u+HnT1h8k4WRsc9gycLbYftLGLjapjNlhj5EO4EMjjn+JKmDukT
Bsb4rBK3TY8KHpdSi2VtqHZG0t0tC22sMwSMXIzgirr6OBgVGGNb+3Fwv6LX3GquZiO6Ls5F0N9j
APPvpY3GEVQjAz1nINKxzoGsGBCdEWjhZpvxwpurI2IZnjut3LbV0p9xCxKyo0t86kYRWhr53HEm
z4Z6HVwQQEMNrjEbAh+fxoIalPHcaLNZEWwuZTA+VZ1NOEaT/sjG2tUSQHFFzY2+0iOgTVO/3JGq
xMurG7YktgzmbRBo57HRLlX75MdSPtzRysE8Hptqy1tPgpwU7sZPyPSblhJ1OtN2n858I4KPRMcy
S7nhogR0nZMeF4fUBsCA1K8I5ei+mpnQtrLn6cu9bWnk1VHwx3ZFMuH6NaDw2M0DaRtX4yo+8eIc
4b5loaHHU2/pA7rV2ZVbvDo7JHQ7VWe3dY6WKjPw8hlxixja1rK9NJrTUJfEnqg75oEqagwcHdDE
sOtUbOJHU1foRgYtTJpGcQWWdI39sNWC6SUv588pZWw+lireaFU+8tVyynof3QzcDFfZFnA2Yuth
OflpRUDeBGlYnhg0tmcTPdMkCsRdUDpdi0XDzKwffY/2VYwT0KR6ukkMMV/5tRGhk/qUFXZqzRij
VAhy6tnzKhxhJd0djqki26gchldfffQxhdusLfGmKdV2MuP0KKfsRgEXDv2CypyakGELZU0oO8m4
UR2XTrfZKjGOX9L0nGUFUaHda5GiiIUJ9a3ctryZGnysFkKDPc+/2uQ+tjhF5m1inOBCsGIPrJ9A
+PdYiAWan+qszn7PKpNtP+LcwbhKAn6DvpruzB5WYDK0nys9wJni8bToPy5SxU2G4IiJZAreY+IR
J+L+pU0qJvkqRrbC5tDk2TuOjoOjA9ya6Dd6ha3YWVCZlJazNqtkaWZZlNhIDlOLVp45+leCuCYM
eJNXkgCWKRivSDiDYmfwaZ8yx4p6xT7FVvw2GaDoaJ40FrVT9VXO7SFAjhI2Rkmwq1KnxuQtJy9A
32kLql1NsAOL0eEin5eso7vC3vZ9OR4ydTdiXJSS8ySYDZaRW0em5qGV/b5d8QqNVzyoctHBkZRQ
QlEmMKZCBUteH4rPDgPqZjb94ZABhsI+NZKClVrZNhkD1oFqABxg1yHq/+/Sy41QIZpJ8ajQ/GM2
8LZDwZM2mSlY0RgKolsTVek4yNS8YN6ggiVMLsd0ko9ATTqIkp2LC28O9Aer0lmU5xpCFMPEupkK
Y8/eEVHTF4qRNuzc75Xqg/pef2w5kdD/Y6koysI9+NDItYz1+CD4ZuK6e0DKm+/zwtOP/vKmG5O7
Q2zz6fJXM1nabYH4TJuyN6McP3Xk2zJeF6mPaTWn5yLvNy70Sp5Ro0DSfQSVhjtWa3cBo5xwsmA+
jLoUkWnnzTaz2zZEt5VuYqP/DphANGUJnK5CE+VWt11QnFQmHvHVZWnyVlrxSnzxah4zwvEqnQxF
TatDgPdpZotNTsu7zYMVWtXNMupt8RwXJDSljfXaWfxC48Etg+GiB9gk6rr/6teTApm1tiT9sZg6
WAvkIKzoOmKS5uZjbkgWyJpRXezefXekKpFmLO9p+ivNC9AQOP2iVrolH+SQ3c5Suy1ZBYSooHG0
BCAwvEl784P24NeNfevisYtywQWC+G2+dMCDG3PJTzT3U9g7WJSx8N5LQ78gngdK2jmvPVL4G75f
zsFl2kzpqoxwild9rIwd5gHRS/euEbXYsAQPdloNw2LKyEvyfXzFg/6ymDM5smtoA6D4KHY0MhMB
loJe3Ocp85ZFKx70viMHURfvZVbNO59xZpvepI9Uoz8l7pe7STqXPibnz8lIJWUluzWVECGbch4n
gSkqKRF311WHx4cZEB0FjkNRe4TcL8AnEBOiJepNUiZt8TI4d1Yw7cHUlRtb2KxqPfTFteLdaGRo
B8DbssKncnOKh6kWbuS1GUuvuDC3pUq+UqtjJzuUChHiO9aayE8l+yj3UqqFHEx4zydZO/E2yW90
2CQ4gU2mguLbDhqLZHedoSL+qnnOPsCH9DhGWJkayL4dhcI8Tdbtu5kdA0NdwIN2O8tJrrkqjx07
7qZf99Vj8poaXY6PxBqhaKY3jl1d4dp0LoHnf9CuEO4KFmDTTggVO+kS0alfc0yV9xLjML7eGx0H
e2SY3aUpNcDK8SPN9rFhJs7/zNtZgQW/P7APxUTefdaRiQeBty9GbWNZkxs2GTVvPdiHCkbKkYnh
lSGccud6FZB+BPPAZuu90TFDXWpvDxryq+oQsLCcZ7QIhLPMPJbHdf6C1knD28i/56z4MNAom4gL
tulAKBkYAUwJH0BChyOSBoKr2gXlbTiyStvkVbMtwDxuCRPpdmVp+Ft7IVLABJpgeBNuKWwCPOYz
ccatRj6ba37NqlswgsONhEDoHUxGxbzI5pNTDsPB5lW6ANtDZr8+o/psHmpVf5h4KfuBPAyJ4k/M
g7UdNeFvpk4Q0Gf69xSoV4sRc6/2PaonYt7w21YhPObyTlOICa1Lk5nWGzceOYTwJOu8Bc/tAamy
XZoYSsFNX5caKSH8f5n0bRs8dOiJyh3dh3d+HJEFf4I+eajoZtCqKZKaFY5dziwSNk91I14rC/NX
AUekrvcJGA60WYt16AbyF8wcBZ55cIT2kcinad31p9ZhbmaOt9knojlAoSzQbzmc2qHp3GaIhfq0
c7gDSqKnGRMjM+GY10lY0OGdDpAeO22KoGnF97ir5xAi0zy72OhXdAzC+PTWbIvHKuf5bw1sfJUz
7pGXBgh8ppsgxffDYns+mB2Ko9RIvnrLJR4wLw9J0t5UgmSl2Y8v1Gnv+QhYwpXNFZKvt6FTBrMl
cUy6lszMmtoU0EQ0DXynEjOcnrnUnf2mbJcXZWO8QIYYGlP/S9nkuaCfoEQl9Hi00nD8iMui2EMm
KbaT3YMJUER/WeNtpWn2RQOKhj73JmiheDsjJgOlH/wGi3UO06Z0GmKl28B6oUt8hEEGwQCtJNTD
BJOAux+XLbimtzJIqa4qjF3amF9Zk7kvwa5eeTJ+c9ZXQpjGNYdptS8ybQkbJzHpi/rbQeGQlp17
j7/Avy/8+gl1TQtMekADrN9iLvA3Ch5L1/kVcOuFOgkSFoX22GQHDlkNupA13xsmowpsSyOYLUx4
khx306J3sp345NlUn3W6zw1rU85W/6BNFRgsTR4S4bCwtfNga+XaW1FM+k1tHFxV6lSZi7ggFo7D
gsOkZArJDr/8pejXJ7GmxaSHGsq6hDyfOgMqDMOrHwxZ7eu+2XW3DH3NsM804KJGvxv5z6R36OO1
5XG07c/J0G6sHEqw0Z3bXh1jC3+3HNFqORzzhux/JdBH9PxHclrr8roqHNoa6kFkaHuBh7M29UsB
Rp2u5Nb2cWS1j86KR3PtMRQy21e4btx8Po+l8c5MbK3QPgLDVmHxbA0eMhtqn6E6mqhvItU3VPCW
dj8jJLJcthl6J5DBNUtUG8t145jBPqiGISQi6Ah0+Y5KJ7trqauUXhknGfcvNCXFUJMmTisVYl2j
4BjZ31vBch5K44ThiX4tKNaCvt6PqXzvQAvwHOE3K5CUMgp/HJ0TkCJrC3Kz3FgyR6JfjedYOjxV
sU/qabzgbuUnreslOQa80+CJNqMq9MiHIoNDs37ByrFzZ/M+NY1LRUhqlWHFMo0QgFgE7/w7ra27
GvHmpvB9REfGkhwqwAOKiR139BvLVqQcqo7DwUmfRqQbGC9CGxvARrXIXDX7Ry+cTx2NDz6s2MIT
YU0RMvYwDqorOp8q9NugXWMm7vAGX3I9wzBo+5LkshdRxE+8GSKsXP0t8/xPW+HUNc1Xm0+2pBJL
S5BYRZw/uUl8jRYy2+rZraT0Z/5dH1JCAHBSRgBy6S3nrn3H4P6GQPWu71089B1Gmt5uT4Wf9GCo
uEwLTNRLBig/sF/KAq5A4xEVQEwBB+mKYbJOaD2Nqzn2YEjbxtEA12IBYYxKnZ64MqTktoTG6HH5
CS1luJl1+wVfRwjDgjxPU4UUCvpJM2MiKJGvhFjmJJsYGCgwpY5q0B+hgJ1qjFzwbkvkWmb6q8ri
eaPVy/NsBkMIhWvvm8F9Y5X72UjK0E+bS0l3d+LO3dmmNK/NqqBD1xJ3g584csG16AMq7aARH/h/
3pDsEMrb2z+5ZkFz5NnhnItr+6UI0i9P43Plvr6evZbCVwEjmRJaj5hWQCuCSExIaZQGgG0Osn1p
Yb81JbnK7gNOs6Mqgbi6qZ7gGeWrAWNAzijIcwIMKHRKqR+xo97Psv/Ihiuubhd/RWTHcXJs6und
zLEeFTkmprQOTlWnXQqovYuWvmta2R5SE7/HYMUaDV+vWPx0x9p271tE69xOW6chIoygLrpOPrxi
PGDVi1PYgk1CBvO8WqA8w4hEld2jfzVwensPMzvlg5uxfZg9gntamRXRSpjDAZ+FcTGlL5AP033Z
imS3jmK2bgxayhHLlQ8wKsKFrm04NXU6JWfh9w8tlZFBmpdEy7cFL1483AGoGA9mUXjRCJiKwm/h
LlqJ3/Nq4oUKwFEUrzNzbbi1h0OKagxHQraQlpl5tjxZQ8yqhARVi+sxDXwz0szhKBGTY6Hy2Bdn
74g1f+KOasmGK4aXlsc0fekmsg6o+KEc+SvgCPg7aijvpy7arXa/MNXdN/gQgSp5kfIdPQwsFIuu
T6BIAHsJjxkWQ6GAUA2ntHaB3PX1cZzVpnDmmlLJwAXYll1UNDxG0JPg2ZFOclBL/UsgSD+lrrtJ
fNoFxGvedkrtNztnC7wYfM4ifm4ZwUee4qYZC+xfqbiyDR4UfFzVhhru0OuuHapBkLxb9d4pniXG
apxmlhqvCiW/ptGK8gYdaDcZRB/j9dq3mby1Mc0mmmfsYr6cMNPMlwwD3V5rcmujsMJs3W+/a8Wa
DpHuJAZCug1CFzoUvjNglgsrxVdtwpmn21mz8Z3k3m9t/7HFOorTJEI88Dk7nK0VnrUohuOzlSCQ
A/hjB0gntDPIg8m3OLbrDKnqEa9B1N5rvsJuxpRl7Hwa1AHbaI7xV7uXlb5pOdlPYiRqXKxtZ9B9
BwnDPuXF75aFxUyYkn7X/a4kmoURUyKUmeSuzZNnMflIyOz1MJu4qEqv0LdyUu9arDiIjOPszvtl
0jgG4ud06a9UTXDs4J3ZZX1S0yRR1hTPDbLLvkSAmmNY1iwwDgabydRpL+M7C2XaX6dCkajVW3Li
UtSchqTIbnDMc0h5QV1tpOcfc7/5ZGZwTPqKOYpXTnhE5pW2GuCq7LRi261YIMvhA4lHtcscNgSC
9ASFMDyczRwkXs2YHM0DjR70BKpT5DSieJKorK2CTphguePcrr1Dx4jUzJqdUWpehBkOeKUDCHQ0
mPEuEhsSPQfStH1lcGClUwM50MaBVMeLj1ViU1pM/4SjlQd9tgjnpiIdYgBKC9J2dKoQAhc1hegW
t15lPAD7T06Z6cKQGVQXEXDFVnNYnkcv/dW79gvzkX3vmO+BifMCiFAfWgOvz4APmuVowH1SfouE
TG+XwZ03zmM0tmnF9JFxqJl+1cr+4UxtGSXypaHWMW90OlaxEtQsx6TlaZ/VWN9V8A1jHo8g0POw
XJRN4ejcm7gORCrlsYqHfZva91kV/2gzLpVOgD11zGTXwRhD4gesafYpdBKqHKxLG+zjuI7KCV1J
5yXbtGfatX4fra3Yk2LYxYB4PxptChKzfbS0rDrR6q2uDrHtGmedpvdxNNvqPGRVvmGEjb5awHbI
Mu3Gna7QezNEEmW5zeMMYj8Mp7zXSE6bKWDG2SPO2+LBxBh7rOE/haMs8Sgy5tGC+wl3dzvX95rv
Nccpe+uqNL0kldy6fbs3J+S8AscbJ8l8KgvtJShe3PZRzaidxGLfecbIkEUnw4GguHKcXhD4VDCJ
5vpYt8TET9YxswT/Jule6SlzAgDTmk1B99R2VpiNKdV62l/hN/2EvlohmMzxdcGE0rFXhrkkxy9L
vG4Hjf4g8MSGMj2sBD368f6ppRtrnFGevHpA1T4MYKEg7rTmmlXXEmE0vAQw8U4daLYkqTeNx+Qv
V/qx7PE7eEG8B5ZGQLWNnsGP8yvWMQWmCN4p3KnXfdO/WF36bTomcYwWcZIluS3HTGC+ncbsYgEE
W4z0WivlQw0JUgvQN+XLEyzNq8CEQSxia7leajh9ST2lu3GEESTta+mhYLVKdNb56IL/8FAswD/5
quA3HPyw2Hmxg7LEFfASQmNoi42jrzL31q4uaqLU05nrgopCOOOwLKiwOQp9kThqFJi1t8lukWMb
CxZgvqCdqJabvlonkoH2Bco5bEsEeUtZ+zAFxYg9eC2YyE9AWU70TdkOr1D1RMzFm7BGKbGHpTow
oqKZVEQtc9a64qZfcIClIwcRTTkLfozAVo41lLb0XisY9Tit2HK60HqXlcYSid1oIXnNqRRCcL9T
KOzhiVkWqZ+dQySIjiljWMovjfSMsK36O81m/QbAg06iJKbQLcACaTe8itRJM+N1nl9/7P296+Yk
PUmD3PXPuVy+6zXUoTWguyBWL7D2ZWDfHJIalxGZ7/Lo1RrjoKE/2rHpYFbgqSB3INksZk4LR1/Q
93G+r/UPM8ZKXgbQe0eVnxljUiNVXMCNkW+0mTAoZf2G/ED3a2b4lEZ9GIqJKJYa0CXjceKPyEuY
bSlA7DBN9MZF7HO3J8KdjTsCHIlBTtR7Tx8/tQDwcJYupEiskDkPuOxU23jHXf+bxorT2rauQJtp
+zyYvllTlw9z4mySlLtKNtgDEEHhli8cEyYXkA2i5HvRR0kRT1umuf5xNpp71a6OeiHwXbgPTu99
cYkwScBhfYbU+x2M3dPg+wSMm9oJZWDILK1kq/Tj+h5jyfrF9qmL0/gZb+S31CBXzyQlaHFcQ+Qg
/ctT+4S/Bh8kqie7x9WS+shhuOdwCfu03k3F4K92rCSMQfDhGqCEa3b5wJJRJVWxqzFmOtghQRQD
/DXxSyIA+ahaugQzuULiDIRSZVGc1fYj8Re8v3N5rSAvZFj5udDvXXoRgkfDYugfyVXbpWkRnDjV
yHNJfyVjei/adYde0Qb6pHCy8ZA/4JmvZJy0u1GznrK2P7WLfgGJQwC92QKmQwaFOfJbzIS1lC1P
uuLqK6E/Jjo+V7d54UWiHhA/ydqwTUjpwxIO8W8KxsbwV03OTjiYuwePlUUXEIVidPZTPymqzIoT
iau6H+KrKqh+cMLiGFTu98w0Im7ydRhqXS2KnBGra3ZWqu2r1UFm5AwdO4txX187lwbim94lwcUe
qtVeyo9eTS9D37JA7Fe6rkIfVvKqRBb2KX3wtt3cfwutIYUCK2KQJ4/ulJysG908TsG310JUm+JH
RjsPLPzJ+xmN+1jZryrmZG74DJg2nmaeW4fvK58tPSTIzIzm0brWp3cPdlXkGhrBKwE+kGEbCGTp
6QQAK+VvrkdWoOlMV/s9qMAve8Zf5jK7b3z7uTehPsWLe2KRccQyBGy5RugIpmzCX3XBsSfDeS1V
IXiGpYv3F6PnTZGOv3yLQ6rWDLmJMSU71lZo+FuARr30MFE2LsKYMU0fodzwcvDPqDJ6MoFngyEN
rkndy2WULZyK5VQUG86WYMOqtIugkENylvp2chl1+iAt3BaOp9/mbCXGnWELQIUO2SrEqj00bseg
JQAP4nUqyg0hNlncBuDEPH0zJta9DoviMnKfwTvnIxgrfeuU8iXemzJ9l4Y27u2sp/4rsKfm2co9
iMuHdgI+aDPuikZ6PWMqCEVymmfs82UUuCCixYrzbjUPbOenSeJnaDccNtqM/gKz8p5WEQ9xi8Wm
zVnmo3zi+QSJ6QSTAemaJ1VAwq1MWWGA0+Ooc8sXJq723oSUwJzQK7YGDTiZvt+CmfFBMjQORxo0
LLzNbulZsmgqNDNG4jmmQdBMw40HERlPGsPLEtEzbQN+/qEyPzxKOoB6HRduQLnC4QYofx5enZEz
f/A0Z6Nr+be7sD1wmnEMZVOemQVRKnY+FzLN8ZKwLWUtd3R789yU7KlEn/GjYGodsEGdQaPbrBsL
ONrApLZGqw8R8J8TX/rXLMURJXcdVjmtkMo3WEWT0LH6rSMwKtULw+J+RHohqlu20S2wDIftk7R/
jTZRK0JA1FLuAeLGUU0E0cJoMKJ8M0vaWUVPG5qnciRjZR5AucWjYIkRg5HTAOzXkgWOnHdtoZ2S
GFod+7DNLPKTbzDM8qzihuNgA9TDw7O5QDbxeCol0gAPDgujgENuMwdOgn3naC+27L8cps0MCQL4
NEp7TWhLSt9/Vlp841exQgOl78oasCgySCoqyLbbdkrcSDSKfVGA2qH2+kvKdUsQWH2grzxnlX3N
MHGGsgBphM90cZt8k83qa2KbXDHDGudvo+cU6Uwah2lyWLjR2nY4bdllX5kCS9yoixL8ePtaL+qZ
hJqz32W/8sB8AbbGLM6sn92gHY9tXRiRBgRgXFMH2sV5GGMIZV4a07VlXtTW6VEftCBkG0mN4h0R
bl9NtlNFpqufeOlgog9gUIm0kjsAUi+MoO+szryZmI2H+vgc28m0wbPfRjpJEWE7USeUWNMZgwZ7
X45sCesv18lPCAJ41T3vkqPuYfA075XfPwwUnhVBOugwigDPaff2AZwnmun69j6w1FBvBrT8ev6Y
1RgCITgSd0RdGZOUie0KvkmqUOvZ5h2rOzdE5E/fVE0TvypgzqfLK+mUtEq1/zVUNONOMhChEXy3
Q4+dSb50wBChtNivePfF1uw5k+I2vmnhueS00YlxJ0TnA//F8Whg0RHDgbo4ycRLLMvm5Ne/Onr/
aGkfSXZAOphXT/rQIujznYtuuI9GoL0ikzs1A2gKoo3AP0sG7MOE1dsvJ8JO5ZXZ6e6hUIzqBjFd
lTwyQ/s4CKoTdrxo5wvMCnycEewWEjzuGHK5pzgpiXzAHAlWnuBvoK2MbJaw8NVPP49IGfLg3syZ
mlmiPBpqgPBc9nsyqrPV2/6Qm92PT3QgPtl+23n2Pq0YOpAn2O5Ij6KhZNyL3u0QSLfbJ5MDrabM
uaJN/IrLcufNA0/tiv02xw+ngJyra/XZEJAvgoL6tJ7zt7ro7waMb6QGVsMOUPcB4IjAvPm7tUk2
Vh2v9mUbgDOuQVZxiAbm7gG+YluId6fqDr2snojIxLXLz2b8Jg5oQxR0fH5+Ru1BOit1PzupUBle
cGzK4dljJ8CoqJy4KEeOQ9qBCclimPvDkVSV7LHWddyvMzLI6g7fM3hvo/1wGwaJuOgxWWLfdTKr
g6KGuXo0ly8z/R5YdRwK1pxJSUinah5ydyDgBJlHSSMQ0wFoxn0Xe4ecWS+VhkvZN7Eu9PXLQJvn
zNwaSsu+i8pcTaJ4U1CcMBycxe0i75qJDsj1yBYtb9HBoeohKNWGDEkPsIeotyfLEWdc7x4AIS0U
nP1jFWevYEzoGJlbBbZg/kbI1lZYx6r13pVBf9YRheJ4uxJgLV42TI4GlHzYaRfkMdOGrjOJjJx5
ttDmpwQI1q5gcdgOwUXFPUzWVfNqgzItJu9sJfVDLtnnBwwd4BgWVw7jkgNImBOIUtqFxhK7mq1t
bjWIobo99uZ2jwu3j2SBsoc/r6mS8xp/U9jM1xzZPg+Z222JSiQxMCoAGW4c8haGZPBOsvnO7HlT
U2Gxu3CeqQrXkB4AcOnsHCeFIx3ah4+cjp+5MOCVxRWcaU6aTTYMKDkkRHJk/Ls67u5ce9JDJtI7
DRk+H/KNrDtGs4qpnaw/5j432Ppwjok8fVIuqCDu4AIyw9E1GKQNTL47WVokCvKeOUxGGuGj6/cf
zexLgjQyRjzSad3zyAHvTOvJ2rM9/kl/wyvc8ZWYXH4X7nZJP7lbKdL3ZelTqnnWfQMAyY1hX4lK
vg66elrGHBnEM/rSmgCT2Rjw22g7fREQEmVVbVVDO6zACsXMzPCVA5uwDyKYqXEsLYLm4YWpP7vb
LNDpONV7aWE1n9nOhG3ffyYjciRkYTyu397ASKjrPft6od3JZH4hUfNEIU6igtk7hDRkz0WufyQB
hFZHM37GAja1g1UzWvzkV681C94XBHF2UHGIcZ3m8xzvoMu9zkb+oytUMV4PIaGt0CiK7hezHncQ
95iBT8VE/YfLk/dYd3e1j0hhCSoGLGw/Q11Vb8qr7mxj2LkD8SCqZX1QCF5HgCnbwXhafB9AiaXO
biP2OPiZeiWE8yLa4hWjUzfBrOGgMH/0eO5fiyVyZ+IcgK4mmv2QzZw/wCM3g6Oe1yhavNHphr3B
Y0PoHhokFNITNjjmMUxsKS9SrNp7J3+zsCHvfLd49yYkJRkTPWYMz7rfsPTh8AYzyLFZdlok8wrI
hWN0/B6MFWo28RRb+PMbkwQmK/tyqtufGvUmMG1Clx2kcMrKXwZLzLdqi5h5gixjTBhiPTItgvYF
DoLgPKsEiNgSPSFCArO0VvmRtQF/ZK2vyK8ma16NAtPUkqvbBJIkljmQw+3wMLWjsZks2NboiGDi
apLvURLO0ezmcj3AtIKYgloBPcb87iLoOUrf2uuZ5IRESrYx5/ktWPSzLryLzw9zNWWlCaPAe1OW
2exVM58IHd8b07df284ZldFnSzjovgognOhEQCal5W/HYaXkSOr6oSvvzbmj+pu/yE+0mKnzxQ0M
JSfforYe+p1HDQ/Lo7WBZcTdpiYoJZqUtmbfTJ8AK9eNx/wx6i74VuSVEWO1HffmHOUm9RV2F8gu
cridh7ta7/qtFXvA4dP2y+jbZ118Zu4kI8sdFCfejISB6InZYC9FtkMS5EgGagPplALmvW7wGMRl
Z8OLxR5HDjLs1trPDl9q7hBdygLd3QYW0diB+akRsHySur/cVm6l3w5WelcbxrOv++llFmP1MDnL
owLPygpMt1FtjqdSdtrRgAJ1IHX6xggImHSQIvHxsuYBsHxqOya2U2zdqHQkwDLfW9Wivelpf1eL
dL84S7OxloJNF26n2Enb66XoLpnJ/f0/XJ3XcuPKEmW/qCLgCuaVJOidvHlBSK1ueI+C+/pZ0JmI
OzEPlyFKOn0pEqjKytx77V56H4RORBj+KmR5HGq2jU6l15DvE6NOzWupDgb9J/q6KIulQ4/UlYrJ
VF/vQq2AMzHk9m20TLg3+oMu6I1a4RQyaK/b15IPFtthe54TmJ4g4GCRhFsG1ieNsfIp8lrIWFpC
/Tq/iZqWmRZBqO8mJFqBTV82GOe/DmX5mIinqEzPfRdRr7t0dd3YPGoSmFnhOJdiHgTcQCQYqZSP
2ZgAP0HsPCm6+f0UNofZwe4uYsAhNG5sNu+eRpU13kZn+syUfhkNDIsqmd/awavPLqP8NdDhQxcb
340zb6oGDp7tilNZ02E1k8xcY2H6kho2OQdhG7zX8FHRFG7E4HPhIwcsztDk4zULaHSy0j99zwJf
O9kNOp/FGpxogF2mbgMIvDHuKD8DnwYhGcyEJDW3kZL4qLtxd5QV8QqMnW9YDZaea2xuEkmPU/IX
JqykQ3DTRYIOnBwc+iDRppwzdYF1d0Hpjd7FyokT8XYQZ0sE9+QMjBZg1P6iuQWxeXO9l4PzANiL
qi8106PWNFsCg26NaLRTPOUKwBZyIgAJx7wanU0QM1evat+k7UVDwWaRkLn3lASf40SiQr7Pm+ag
xeFz3XmPJlvSquw8+quMPRo17+s5RC0wyTucmFNldMA+5AZ87M21+m0QtNMOT1598Ij6XXWpfMtp
/oOmKtHciSzd194ydmDvy13l51VsvuhGjUrFKaJ/abW1bPVO25LUIiwJJziOMx7U/N/gxeFGSzBO
GuhOYHKIaFV09b0Za2Ovi3hbOKhJYwLcNxOl1YbcW2dNeNS2EjJkXoYw2ZPBn3Gej+qXshONKbdF
ZO8VOB7e2b9uoz+60Ad+iZI6Q99HZUL+di1osb9PTWGT9p0jFZdBKU5GqCH2LkM+6hR3aJUH2t1y
7PZSQZX95e+pttLv/33fdO6Vo6ZTY7rYcqxeMnSu1Dkpk31ILDKt4RHKQ+1FT163MPBtI97VjiP3
VFARiKuFS1eVHH30aPK2cnnqjFq4FT3dPxYgAXSCE+boeumFddu8/j50Ds0i1wppezMIOlfqpRgC
yt4wam9jDGfZns3qEQ16ZQ14JUC6nASh8a9Y0b5Kowiuv88yxHs9aUqQWzRwsthi0mC4sYFbV0gQ
+bM7VEQq28re/f4wtsLikMiLUVgeRW0jnzobCJeCML48CSu25rxOr2kSbwp8pY8mEO9HrcpOVijL
q6ZH2SFoy3Ed5a21K9BnIFaV4715yhumoUMMRLeDT4KLqfigDf7cD7WzUVXgbZVgbsm0NVobLP8H
9n3a278ud+RqyXaWZHMVdTWe2mWm+fuQDhPTzbqSh6Q1oAbhyATx0Zyn5eH36e9Drixg+DMjL03R
GyRtwc4BxXodXubVr3msrgVjaCcAUzg1D8YHKDYAfoHXPEjX83bJgO3L+JgM7TZ3tFLR878TSy5Y
r0AHDlEav8calaMLbYSWUXSfqBx9/u52a8shO0mTeaEZVd9DYaXXGmfHS6s332p55kyztxltr19b
88Cp2Ylec+YKcJjdADm5az+g115+8vtQt611yjL1hjr3R0PF9jwtNBndtc3XOouLTcfo755VcEvt
VnsJwoWmRJIIpX5Tbi2aAkvT4rV0QzRmmOjWpFLXEKP9YZ5hNtNQuNE9sG7WzdFL74ZZrvM5BBX0
MjTzhLvLPNkRvNbRVj9uZNJChp53cIz6OZ6i8qovuM1WJQRuKe+UN4euDVFnTqRKOAxHH38f2rQk
sgUOsdKy7nFsYYMZ5FiT/SvxcAnrgyBSnIDTJyZBQdyd/n+/nVLfOSjGpNAeGj0z7vFEM8obZ4IK
UERvZo97Cn1WtzaBDW5njBhr4pOaF7cktEuksnut0gjxAilPbMVr1OPhuS7y9N0LQEImyUEr6+wV
cFNz6DHOPIo5PmESHGhsCwYqzlgdMnvY1p5MHoUTONtImSMjQmI5Soak7AlIadCEkmMQtW+6LLx/
9GmbAQPTQFLTjhKzJ/4D2S3moZk2kT3c0tr+S7PC2ngW1OtBLwRKAu406i35RPMkA0/85JBydyur
cUv9rJ8EciBgK8uXvw9mamFGnzJMD0nq7cbgTRAD8MQpP3oxRhebtxbcypKMMkD8PeRw3MvD0JgH
q7hF0fBj1UZ4cvtR+Q4JXseq7P5oGrOetKU6BDNgGudJPeeerRaPCqW809VboynhFg4yORtjtyNY
+U4UgHZPRxhc/Hvt3lKDekIZuBKRsc0sL7z8PqSQOv/7qiiHn1LDdmC3egI2po6/8WahK2VtfczN
RD+CNm8pzs3wntFBZDr+NaCf+dG8gqWUts6TjSwREKlGYKKiHf67DhuOmx9DXGOrRsusbYH52xdx
eA2bXj7i9gzvKPj/EtfcX4eo8/zQi7ZAj4ilb1mhNa+3OU84OyrVfCcmzm8xWFr0AVqw+10chmVV
mAc+REbvWx1FjtRosOPOaB4c8q7X/ei1R3AB6EuT5tUoJCImj4K+LOP4PdBA9tZRPeyE3cfvTux+
yKzMt7I1OL5VU3sit749QYcC7VfH2wBPwD3kuM+suvpwnKjbIbeH2u6gPWwnKCKpyxwRsrOGXtEk
1m95MB3rTaCOPf0+w0fE7bxARln6/vsFXAzzzhV/SM9jksqufRXVbuic9mYFWXuzSUrfA0H/C3Tv
KPLyT15FirF1HL900bgwEPrHRoTjyuA/OQks+Bu3SUaqAxpD5CKZ3xohNmiZ9B8ZIqAv4hQRe22N
dwvE47WfmMxoXvkpo4nsuAxGZZ1Y/zLDyzZRz0CR3CbUHUGXUek6jb3GCxZdGhLnaXZELvBQ0dLL
Na+V1muXYnkwUnpVJLbypTXAgsWiZ/731MvJEWauCQV/YaT0c0U6Doe0Yy8X05VTPWJKS9Dg1MFO
mJxuiwYm8y+1Y8SJ8WQghF654N5Ov6bkfjLi0++v9Ipk4NhGpcLlAMef3ulb6RotAcblc6mfEoYA
F9tU0ZNp1TopWiJbew7hciZCI3+WdHV+Vzk0E+gpmq1XoWOuokejK7K9iZxmHzfegmswQTq29yGC
UEyjnNiosB1asLvLl8PYb1N9BGOURejPVKq/5s6k7+eoHeH0UpPrAYDfIkdTXGUSDq1wWWlZN1OT
EqvQ0p3XOo8MJhJcYMwOi5x2aes5zIpIH4xjmfjUe/bTRJvmivrv4gVNtWO9ttahkaq7HJPjoLEj
9N2wz3pZ+mkpIri0H1rSqOu948a42uw5G6iY30lniJ2YW2hnrqvO0YBnTkptZkCkDo43vppeTRpU
hsFaN7IXBCFiEPdEkMtSFFDnWaRQ+3Hg9M0Cm7bH7XeHx/8qWkl/t2OCPTkKiUwb1UdSdVhPKYlL
Yt0tzMt+ZJvaCTW8dsoYd0D/yq+9GCGazVQmadIcjBG9nS1sfVeGKj7/PkDQPvVRPO4SlhiGOwGc
3T551zOySwu0cHRv6ftTP+qnoqKxTvIkuw4BDVif1ixNfxucNbt5iG+JTNlApLzNZs302RCnqtfc
VZtlgd9oqNMNiCQPk1vsTG24UK8Sh2APfoI2+ZI6Fh8d65yJOhfaWvLSpN1+QBb/kYWwNoXmoMNj
zOuMaBGHuCNVKOyrCx4BDXB5JffuXLXXuh8qxjpT+hwNSyst0+W1UOhshRjfCloj34Vl/PfF8h1R
0gSNQ6waGPv07YwGcI+6y3vOovFRYT9DrI5WspuHDDgKzjynJ8mlzQ3jhfTy4VKnwRMi+e303siq
eq/iQj+1nKbXdgVNbiQ6uccuGqFCIi+rcIdLkzhvCtDpnlPAeKG+HXdz3KhVUqeAIvTlJu4y+TTq
IzskwUvERz2mrfNqYRvjBOk8AVzPadgwiwBtWd2x6X20Cb3PuA+fO9voblWHD46r8On3AbfKw5AK
6wSvCeR9FCLI/v+Kx98K8vd7SCYdBAd/616vHnBz4kYkFulP2rt7O43TbdcM3dYcObfaMn6NFmWx
p/Mus4kE5xiwprmNDKAT9nIA6FkurqnWfRt6yce6IAt+H4KJOfvkjWvAlsNtnBp7mxATiLOuliD2
gUh7pXHSdSc6NSRq70Mb2HpBX4/5Ut7twddHT7ogaY31T2JgOEZadx7AxZOf6MHxCSP94qHRCeDG
fCZzu48aPhafmUu7z9pi2sQI0D9rXT/YhG+85G0yHwoVfxeyvBgJu7DWE9JtuILhdUQDI+mmKx5Y
j3zSmfFXYWh+ZiuyMVzIxIh3w8NvZVmJaLwlQA+42Qb+jxU9QBt9/B3IQ3d1hzYgrYlKMEd2dOg0
Wq2GmjoOQph8pgZ26bzAkAhU2/d6ZO1zgXK2LbXy0jV1eZF1vdWsejr+PtNTtYRAppepfqJF49wT
ZQQPwhFPI+JtI/YcZgAzg0SZ6PeG9G+fNDIipJanv9/zeraMoV9MydPC28qqWj8p0KiIBYf6qzKm
Ymcx0Dr/PpS2XR4HXkEUufW57W4iqinuUGOcJtXpqJ6IRepgo568igFsDTtr4wbKPKAZ4tqvAiiy
lZqKN94e5uHl9BknkeQuzYpD0A8MQ22GyYO9uMPsUiKC7ZznxB7OJR29Tw4+BnqKnt5KhlQI8FcI
ZDFNSHnsoujiQCDL2yH+KBrcFZpeINbU8l2nD+6+Mez2qdJIAMHmamxkhUBIlC4pXhVB3HjumEm6
5262U4fYQTPaxu2ImaYYCG9vTwHOyVezxtqd9dNna2LuCit7OkRytB7synuJsa1CHpghTWfKvr7l
nodoQpcMHmdpDxd6xtepi7GrK3vI9mng/EWRWGyVGRIQ6rbvCJGQbGR9skXExnG1h4kp21lbTVYA
LF5hFW+A2OKhMw17m8urp8L5r7WkB2ZjGF95VzrG47W2xwJ7LxwrvOgw7CHlAhkt0WVsSUxzThCI
I1o13kz3nzff7JjWAwZUt5SJ1M3pk0drUOqrrIKrPqXVp9QJB8KBZj2OFthmggOmM5nMBN+70tiF
EwKWqKtgY8Mt2QJQVLffr6Dz9LfIm5+xoQ3Hsqbd6dgJTIBl3WtnYzjnzTthada1pgW4l3b/Dwah
9V8v4Pf7/aDJXRSRh8jUmNCpEjmTVjKX5hqC9IHKh8j1//1IDL3nayBTcLY7xtFCiPdLRhHLCvP7
FXGD/Q4Sw2tbhdPpfw9zX/2/T9uU0KheQe/571di1FGVV5PRs/Qqfl/a7yu1lzFJBPeSYDh+oGKK
QV2fktNQB6e6nPtP3WSdIi7JZdiTxrvQnqNT0HTTWdkNI37cPCigpoc5C0YCtuC71yq6BV1P2Pf8
VdZd/RAa/Hw0JW+lyEHe8osyGiRXsAHHxTHSI3ETztqM7jWD+nO5PMSFgyjuf89zFICend0EZvgv
HfI13o+mfSCQMj2PfVuhzEWBRTykD47vR9Ot5yjGfkvsWLWNDULILOsDnQxmfQttiqtpzjqxsMab
JNTFEau0J4kRNsjZpHlwELb5lPAqw/CBDNb+uRXjZ8yIomsCVIL1NmRDIwjZe2fcDkR29LvKsS6e
nYQ7oEbu2jI2wE+JUbdSsc+zUX+ejB7fGwNkwLAo48bMBs5anjnfLKVYwrGMXKKDPvDOAzT9HIoR
bhTnjn3YEdqk2Q2xRyGAT6I+H4uEfBS8LQfNyFx/nZNkvka5E+PjEeqklVSLnosYmgxS8NRwxc4e
mNweMTnkP54hpNpjuH0NHKQm8EPkZogpXIehOqZNeK9arOKVHomNQd8vWiJCKox1OTBrVSOq1EYo
DI0Ttb5VubfanqHdlET1OPObKxkHSpP5YEKoNWp+U2OgbWUdOPQufK1ygiU1XNVEu6GhdLp0Y4bg
SRM0/xwp7G1njWRHmQ65CshWO/pxa4yvxjpDi9NsqW6Qokd4y2GWYr08ZnCYaYEtYZ1FeVd6fopa
upS5kbd+ZdT7Iky/HdXec1zSIvFuoVm/xTiEH7Q2v3Ref3ElOeM9YZz0sCr8EAIYM80HQAJolRRk
4gnHPrL0HtWWBnh9GaFYLTIggzpq02ZDdU5meWR6Oq9CBILLYX2t1dPwzMHxHkLWW7pndNS14ckq
maM0eoyZR3hatx+pPsLxLBNUTFhQ3VM8s2NJQSutyTp/bizkfSozSSp4a8r8tZ5d+hIa6rRak34b
a+fCDsPHumawWzC9oZ10og99UwF+gVJ3h6Obs53jkoHuOFk+S/dydS75CLB3A7vL95xiyAcq9b+1
3NkSKdnYdua5zIvDTNw0Jtwk8x2turc5kmgRdpegbf6UbfwlsDcSXTMUexlJiwM4IVdeP4Lqb+zv
MYkxK/RN4/fT0OA/S2BEx1sUwDUHm/xPOHsnVcUo+tFFooYMsDVEyALylKtxNty96/6z++kvGzwt
A0P+rb7q3H0f6ZLhhaL33kw2udBDvCEiLWOMZLIbWTNmrTrhSGzzKrUPUnniHU6Bu2JggnY+/wT9
OaHwHPxRnynyw2ZcIygKDghWfMJEfmqlVQ8MT/kHp+mE8gNu+ORiBqiZE9Vze1yuoEIkR1E3zkFl
qDeLXp6IExlR24YS3MIw5f2qdCO824pxiV5D0iS+DM04opDFqfziDsbDmGrFborrj74gxMvUgY5Y
XaDIcUNCGahtYbjuFXYis0dl4+kik8motD9eR0uD0TDnqyGDqpn2e6z3+XYOU181+jXig/RFHiVr
F6gIbgt4Ckq2X2kNjhAZO5qX+a2B19vmi/fxtS9ktkdnSALNUFm+p4onOZA8kCfhNe1riCp9Raa1
xYjcSRkF0k/dVJnFutg/6UZgrsVgb8pgfLc6dfL6fDc05aFvCQgiHlRHA9I3qzHBmBqgIUg81F+a
O5AqhGT5ITxYXZTvYpGw6EKPB5YW/QuwSx2RTBF83mIYJk/d7yPNPKQa8g4ObT4NOnMbDqSKqw5b
b2Y+R+MsmI/aW6NsUNBEhvJt4iwyQ+OQT5RDZXmXnqAae8yZ1HVDTGMouNeVHiyuH4nsjYkJp9Xr
5D6LgKr4CdIGjnWvxfnnvU4DgPywwOvlDvaaiNhPT+N41noni1z5fdhiAC6ZgXNns4nHgqO9R0RV
Fs5HPYwO2YC0QNfhTowO5cfYFMQNkfy0KSYU3tKTJzcYvhDNpKh3rYfKhGA8hOSDW2DwsV2gjnJ7
YtA795Y1IvaznCDfDluAQn41jQYyKbNO9plhkr9JHNyi8kIAiG85QTbAMsaKQXVpxyBrcy4IhzMJ
N8kS7T6F3anr5GUC4nohXmGbTLofGuqV8Dz6gYK/1qrARNQlcVMAuHVHjlujMEhuyEEv/7b0+5LZ
UNaaOL0HJrnEe3FCZnC3ZrnA40E9gbYSr5xCoWSH6THqq/rM8O69m/rTVARiK7rqy2UWUxesdcue
uElpcQvcpsyxieymJc7h+SNPk4c0woemZhJ56/m7swgdyCvSbBcaezCgvM6n4sTUfDcN7ZPpxkdL
hPmml1a9nTqiArDwpBOdZxghHrlw6pm4i/dyikCJ9s9VW0dIXSRKosxhTNRVRJnOhj8LplF9Xv3L
gsxPEhH4qd4bLHSbWky4DRuMFrSE9nkBcYBhMTXdtAxHOOaUsUMQnkNsRV9rhFMvOorEBupg6Ppd
Io9dWRhV5nhgaJqMW0cauBisZOeVOj5YlmUO94JdCadnCLy+LWrfqIPspMc/k4kSh+zua18I91F3
DCbw2D7KWeOZfc9ZeUnz0s2TB8UYiQimfnyZ20lOCOEomAuPM06DqDXvGKlaKOqR5zemX9nhWxah
oQ3dl1hQlY70zrhNgvFQhHwolGPtyLS0jMRnky2pRR7OYCs1/8aSvtO1isbgkpwode21FkWIv6He
sv09tnXDiTbGM5ETReFKRGCwWjUaMgwC0JvHbl0jCI6IMCRPKi2HkHuRnB83A+EjhrdS1s1baxTP
mSIrVwnG2SSs+4Uw8YyGtyjXZ3ay6aQKFMwyYYbuTt2lsPLqQj0q8TF67UFgpxLYFtHqLsPSb3NI
KDkg7ADuUAElf/ldaXP1UOsY9Lqkh/kRxowAChqZWZH7/XI+NoMOvoJNvIaOPl4a47cX649p1xH9
1uqH0Bw/G1jHKoUi7xAmbT8ZYNHuzuiherBhGXEmZefRH2bk5hunlg8iNVZjPkvGsiAq4jPE9vRI
bOwe6ULsm7TO1lkgF0c99spIaXfYLPvqq7MbcWMzxn0pYQFEhI8EOseCqrF3qM5Rvt1BuhokgOCW
noLXqhtOU+1YJPawCRM18Ydb6adP31OXjNBMADgOBwAKMK+vGSJOrHLrJOgVN0OLA9ig2ZuXDVPr
1J89h8gntM0by1Uad+FI5B/N0GHw/hmFeMtbvP+N1RIXYwUL9olxUC9p0eJ19DbKUNhp2vYcq5hM
JFv1mOX6fz2rwSlDy1SZPQABcgMKci0RUrYorJR5LDtjNxfa0yBZpuwgcBcYkOPHmOLx81OvLdkr
tN3XZoqsDGW2uRMI8zx7RJEMYQxFWrElmt06VVbypQu2T7A9M6Hds6W9dwaYi8S6BUn0iiM62coF
zqORCxy16Z6lHyGZzVDIwqwmJEYvQtHIblr6L0eamDrGwGFtZWGzjSebBGsRHSePfbXDGLHm8Pun
ml2kFw0T5tg1vpAL6sQcqps2RQ4GLFiHNgRwsjjdhFmk0NAGj/3jkHFn2vmkr6iOXNgFsffiyTU7
VUVxjCgw+uoziZQ56V+HINsXeTkeyD38dNtu3UDzDRnprDle1bwQNOcBARFIf8iPGYHjIRP/qNQH
SMvFOMnf7MwBHZHeOJHwAevfqBCmIe4EmzazDpfmLu/n4NDHM4kASKb62HtPXPGvK+Zym5BCaymo
1yTKGfsqcT8mO+XIlT/aAak1Uxhj/kozAjYzQqnafzR3XyJWT8yIAZE8p6Yqxbm2QU9kFeEh9IuW
eMbeg98hlb7OKyoPbXzsq7nbtnl5zOJ8wvQY72BJ61ssAOTWwRsid15/dSL7K0ZluMmCiMZH/6Jm
8KRVaDZoEuhtqDCS5xkRa1g1WGCaDMbxVH5lJgbOAbv/AAOliiBov8zI8osJYeIkjm5xELWr7yyn
NPCJlG+Toz/UeEZ6tJWnbk7fYe/pnDwYZHrT3KyMWvJR6iUeObxzdOnnjfE5Q+5jL0SU7KZ8RpF7
acnproWNlcWuXqhhtoHomLw5Lrctn5xfjC+Qs4aF1/eFTsB4tOL+OxQ4eDUSH6zYZAFnhTxkPXkT
wiKTSFtqYkNW5oNTuB9um6NMbG9xTnx5nXfBrhQOM4xM+7THH42+cqLbb4mO/dX03O+mrDZgd3/Z
Vs9DrRatbPjs6kN3wG3I8GDAEjbby63Q+m3PEVXk5sHVpicACitgt/eAvXadLKrDgXiI2A6fJA5i
5FyABImoxy/GW9shUSRLl6ARc5DbkqI5c6CeWCE616ZvdirjBpwn/A5IT/EUJjhJOoxLhO4h3e6c
f/rsHieVPamKIEa3lVdiNE86XUUs0CGYOCDfgHfss33i/doqpk0rUiEoSogVJ4+dGt9D6WuUCut8
aW17nUOMSsvaD2Xl4yV/Ei4OO+xlTN9R9DX0ZqncSImydSRMhgm1pIyRYNE7tJN+2Lg5kn8Mv7kH
dYRYES6l8YR1ZcOn/xF78GdGlXwJVe+CELqggyGNwcILQ0HfyTnQ9TEK6mr+5oTbrYJg5r9vsqNN
o1dtQj6QNSHTGnFVmoy/BtLoacQco7b57GrOK45oEaVm6R8IP+6qgjhXEaHqdWdu7p2jyg9D4dxi
inqP3ezLy3TOih1qWTVv5waRO7OK73ysj2Gqzq2lutXY9hcoGNTIRv00C8u3RIl2XO/fQtwo5H8G
/2LC3NKItckl68nGZwxdfOU41dvgWRci6atVpFsslONZ9Va4tYZ2WZv/OFHs99V5Fk9aQ6vIMAqK
ekTlY/pYDd45M4Pj3APrlKp8bqXzmreIfeaR0nV51XXWvdgAEXLaSfEf2uM20iQD6pMoX6uRY01t
vQjV4TkkbntlaMNO9/qWSUe/Ax3CyCjsSgQwq25k/kEM8mM0TcOG/eEIOdyvrYNHnRTy6W40RAz7
qZtf9bwpSLx5T/HumfnDxLyOO98ndS9fTcsCAhmGkEZin8xGK2D3oWGocNbDtIPBpmVY6wr5IiKc
n7TQVl5nwPNmxT6rJTCsgGvoaFRpU01nMl88YRnWzoslum4JGiJCJqxoPDvVffTQota1IpJPvNEV
qLdBOWrMXM0f23lGsQ9wQPEpYbzQ/WW1KGCPgQ4PyUfCO7fYqApUupHV7mmn3tAT/Sx6mxCixLYw
JWg8gcTR6UOfesNAPIGRsRnt11mpZ/QdANOc4tnR83MWBbewZj9ytG8z+kf0ZrJRDc3zKI+uKWNg
ICTvTK+HdZ6QS6rOcCxeTE2s5mG014bD7YThaOnPeH9Eg4kzafC7NbiL4dYaDChd6HPM5Bzd5rLX
4wcTDxC9hWHnTtq3ZXfPI26HmbNJQs9YWOVjFMJOSaMI1W4BYUNr8m9XtN5+KCQxB1L/FjGjmZQx
80ZO/KXeYP3QhqlWgYmLiEillco5ODrMabiUPN6GkiAzvCW0VR6jgk0QjU7pmxwHVro+g/KOMSP2
67wTMRrh4N3QcCiEDYaZypF+gNz6Rt14zIr+0tfWXuSkXmTewXXonVfDR95oNwOZ5Aa55BWcxd1U
04bO0rPl4YyL4YhwXC78SvZYHW1BbajDATTcnLUPdMi6tRlS2gVSrc40tj8GLEbfNaHC1BnKZTXJ
ekeZSdpbhR6oucY2SDEnVPspo3qnhpzwMlfeWp8+F8SMadObtkeUjBSPz3NY/GBUoTma9JjPMp0C
h/l+B6DLgvVFMZb9lbP80rPumUMdLIYh2cAtPQdNi8FY4OSxOfzh1W0ghHDVC9q0q5xkOGeJxpva
QF4zDkUl8wsAa5Vu8u47gp6Zs8Od5+HtuGea+DcXjykEy91AHh7W6Jh+ascprxLJQ4KEYHI7mgR2
TyLbZG3awrw7VfGHYUG1kX30FCJfDAGTswjFfjeTDum5oXlo4awkrfPWkMNYod+bGGhucse46BPD
ZoXKZrjEWHaHAZAQfCXSHEvQNy4yJW1EDxxjxwYxBxFyqgIqnui59aS11gpuRDJYqWbsR8OQkd8o
KA2RG7/GQZGeulJWWy+GD6oNDt3E+hZ7AXHnYT756cwFmRHnMQQ4OiYAJEUt/jABrfjn9yKS+8Lr
okstcz6SgP04DoYNND0mNhMhmEPgjzP3HAXDYfZC5knksK3SVL1peRmeUVOBsKJ6gTSoL7wfYvJI
sWNU3jjibqM8OCKzXtCUBDHaKvbWpvca05HywZkUq3Lh9dTeR9Qgu+XgQCt7lH9R8RPtze664W7f
ojBaa7NGPHRF1qI90+ycPYzlPdMkgBM6v9p4X5aGOiIu77DXa8ziKKaB20K0xL7ns8bDy0F0mgV5
DAeNvX7J0Db0fl/jQlqnToDJWjvPrvFYAE1Yhba3ixBS8LKdAU2R2S9xBKsCOgMECYpmxD4sfbZr
XWQ7vOUmhbzK0bxjBsGUndILmGJaW7Xr/SB6AgtTNydOo8UxL6dnGn8VPVHjDHr3oyomxtvNodKn
/l424jjol5p7J2tdue5mDbbdcru2yhuPmjJ9qSv2GxW9htoxsLqXYeTqbwhT4+q9Rkb+KiMwaV3r
NMiRSTMb0ti94PEhngpnkk/x9Vp2gwaHdtpKe34PLYPOgh1seyUfHT1E20f6RZ+DAnW1/jgL7STc
5lqIXq48jflxMnHk0uhSxwOWjIkSe8LaTEBPdM9t7TvoOVOzXB25BdCCWuqiq/LR0IySvN9wz9k8
X9ECuOl18iXNmsmY6BYszgP2hGp5tR2NzmOKVMHvPKLrcENtSgZyV/jHEeZm8d0U1Dae6yNG8thw
CbptSOHmjBDK6WUg1P2AHyFApbZOoMFsWoMiT2UhC7WdWBup5MXGXQBcs6SPbD83LyIhhxR7wwi8
Oj9rCiWQUD2XWjj6jSeZ7pJNuQ4dwCd5mu2TrNsu/2va9JrUrnFJMelv5jRFe4xMBXO78YA4zEXo
Pn4SkyCZP25BgPlFZI2UktzbhmRQOdK0pGXCeprKzB+6hpaLgNxVtxxOgnTL2W2HnvYuZ/GvSEq/
NEB6stkk+O+cZYgQnXL3oytEfGhakF+gfFaGCKGDOijszci7oIaPGCzzSdMS3Ro2PgnNLrB85hrv
nKsVD7PVR2uNEEEqWPzcVUQzwglrDt0KPTuGCnPbk68UzN11wiclC60CLda+lbDl/SBepEXi2JEa
b4yjHzb8kZqGBSHRxXysWxN9qbEjQzh8cAn9W9cxJVbCXv9lSfM2hopDbv8Ajro5RKZLChtVL2D0
edtjMV+Jbrh7Y5z5M8HJeJHUNebSSmo6630HyTvUooNu6f+mGXmNLvv1KLSOXbU6h1pHk8iGJuzR
aTC6NWmRP3ZrBzDwQKZY3O+bsmu+kYPQnEsYYM0ny3LlUWGldsPirnvm2wKUJuDJ0tl1TMsZ1901
ImJqLXnYzf+HuPNajhzJsu2vtNU7eqCF2VQ/RAAIyQhq9QIjkyS01vj6u5BVdy4zksaYvvMwZWVp
lUWBAOBwuJ+z99qNtO7q+L42ffGRFaCPB8O7rHS5PbCN7/eZxco8qeJ7mrriRUwA6taaAUJqf6No
xUvaY/8cqjdINRrSgPoIQ5huhwj2MvQDf6+2j3IiCXs1KC8ARuurqA7oKhQFk7ccO2LMFGyNuDCM
CctYHCKdieCuj495R/MmqIlnilD22lJBl53ExovsWmyaeJPFnd3Q02FnC3YI1ey0GkY5d0SCuphX
lgHJyMt6AMoAxXOXJ9W7knUZtpKezFYrxzEJ0c8xRes2hHVSl8RTB6pQrUUT5wSqEsfqWdl1qnpT
hOoqVA3LLYdwZVF2LMZcOyaQOm54tgDH1o+VgJI5oWAqOTJKSSt/H5j2ZZHShSZJdAJ79get0CKM
zAbmV482culrdEJBDYDcfY3b8r7orAulezUK8VBjdvbHMn3UQbexHevZv6p5R5+7nF4Un8qCGrog
lcal3HQD5ZBuK8MQ3sXafdDo0Vbzc31Zgl1ZNvjLiAeESpFHCQ5RQB4jjKgRa0xDqcksJCesK2cY
mUZEgtttKQiutCi6AUOuryodoeeAISJpKGgaPt7qsqoe9L4ObC4n68642AnlrG0tdmSVqje9Dxdh
dtaoYuQQcvYhsJbT2dQ58rSv6Q6tctk45pV16H0KwlI3KiTCqtMGoAn1YdA2UBd8UGVNdTs0xJ1a
TRyt+qM1KdmmIx63T0RHknr5gIVZtsWfqEuNtV0HngWjks10BQoWT9OqqHGW+Gl5GVttfg+l8tm3
JQVwJtsgBLAUmf1i4s3Q3gWGhc2QEcU++1X34U418+Y6YKoMJNJ0dDm4kACcLxujX8pb8rDYXIwg
wnRMHA09flR44THUWDholeQveXm/x7rx7JXRZSzlmTvSjICjWt5KVN4QOZBTbQUbX6THxhqAbY8i
g3exHIEVO3WZYUuDRK9uDW+GCozYFCAAQJepkeSPttaMKq51wBaCHLuDWt3qybtZ9uqRulqLzDKc
Et6DCAAvetG8RDi715SwdOvsrRAtza3bWUrDVJKyzMPIx2ym5TndlKSgDuxdRn3zPPjSXabplCDZ
+iaxsRfwo/kATcuafungU6pmPQQikh4Fc6Ot1c9IVnCIo8a3+757a4H5ODLx3AhtB7A/PF5yF99N
pEBBySMcHZfnUCTrMu87vKysmP0xWTdtcox0U3SqYpZaISsB8dzGTChKzRUK0a2wOi5cMYs2PXip
VKs93DH6bdG3Nv39ZzYiP/yWJexU640ryuOqqkvQNwO8CYW+hdFoh6EOwUkMD+qsb6xL64en5+/q
LLYwVOi1JCG7YiV2lHZgU7D++cin6qabMozplFeKBP40PJwQQuAHOn2sgi3BtRJvR0MU3JyOo66q
l0Sm5WIZrjSVJbpZPKdoq5aQnAoemjEtXtDJ/0Cy6lYjKFKRkxUryVzIWT8nGJu3gyo9pZ3wJpXq
NrS05qIbVlnhXxvGsOa7jwK7DjvzIhhocjg46HQvCvjvjBpNgBtB48KXhFuQM9ZyEgbXrDCp9B1Z
boXoYtHZo0HB6EyDC417SikMInOHEkFpso+0n8s+DVIBU/nwOuWtE+8qeHMdzQ9Xr0B7B7Wl2lmP
2bsSpDcrRkArmmjzS2Ua7GQS+02EGMB6j9JrfAnPsZLUlHd2eU+T1kzGaF1iFKSKBApsYHOgssYb
RP0C8C0Z2JdlNW0hWYi0ecjhyOJHL9EpNTFlLwDkfAwCEl4l7eMlkvZbIxQfVVovCB7Uo55EvLzp
kkcBKFNsKQH5EeOwAgmzINQY/cwxUOJlWXzkxhouduhKVfyDvEZaymWLlGIyKsdqtJIGIBtsE4o+
xfFgOdYKUPSYPXALKETQVfQV2XgnxuKuQ8M8UZhfBRaWNBkoi4+8G1Fd+EbTa4c9FIu8IArLXjB/
lORTAdDEZ+Y3/B+WmmBfbiQ4HcUAfahq55KuarhR2rM+DR4q3bwmHsKdRjPYyE1xzFCYdHzf0vDo
kvoAC/S85AmMgmfe+wODcEIewh4dGmDPZBABRjOteyDC9d4LmMGlSvJcz1IvpZJFhlx1O9kihMEM
y+OEVcQNe4RwFtZ6XShssQuYfkmkURLjRdSuULVuU2N4GEPkfDnWi0VIa4W+eVmByEb7sQqM0vb9
COigDpUCOTUwyhjS39wIa43ZG0daomxGO5/AmCz6YDrtaAc7WsMYiNpeWQUqVtMsVKmqETofKbif
22CytR5ytcdGCBr/rIPrXmvAtRkOGV7j3nOc4bEw0AjLRCFtO99m+285TcNH1DusMJ7ykYg+WQDl
eC+0XMQS6TiAoTtLGvC35lVGDyjnF5rjuunjSwKdQdyhOBn6EUmiT9MWRbftY0vZj0OyNtp1IVkx
vQFlURcxeKW4FR12ej5yCOkJDSkWwpDAdIKHDTsgimeXe+qljlIo7HEFNYry5hVUuPDzXiiSJ6z7
Cf+ZYqSibYxZf0UZq6nynYmGUI/kt5g+buv7a6o2w8KgArkZFciF9He2li9pS8UINPYFOeck3XhR
cmgLFLMFnz2TRsRErfKsqOXV2PYy2eSIliZi/2BmbIJMmbbJpImOOkKdw33dSOJt4fkty/Wgd8eh
fCn9Ol2HyAv1knHOsvpV8cgpEGetfp0dadmW2ynMXyxAxrjTs5UZWO/Y5h8ncKdRpPwYRWVcGyMs
JYlx0HexSQtgsiV9vKrkDnQYJYK81OJdraUb71CLiXkl99OurzT/QsPa5WB0TeyqSNpdUWjX8KHr
a3WG/IxGxetw6iiT9/q8ZUZcwKJzn2sWrB9JVV1TymRHlMRsV+VkrQkYB7OMmQTvQbrKNVVbDSxT
ilRYTj4algkcnFsEs1eexdNqKHF8W2Y/2X3daXYhCxb76XqnyZmx6nAxOwLDfaGQdI1zdjsj7ch1
kHeAfIFNYHZcNiGa/EYsVkD1rQXC4+zQ1/gA6y3XzVoKgszXqYUtWdQhsVe6dZpqN8z6dODpcWhq
JW4y1MsLU5eg54Hzij36VHkWbkuFLZiI4GtBALzdBvJzxYd0OpEiriCF0k4S0FnJU6wdCrTMXlh0
9sS6kXtyCOLa2+lhfB/VwzZKYwpOKUhYwA5Ea4S3iUnjcIjSVzHI3KHrVvGYXodI1s1AWFsJtYhW
G/KjWUJXsoJlr/Now5jCSW31owtkDSzwQA07U+G76MNHnagXUQVnu0M2WHlZuPK85KrPQdiJPAe2
FJrvkl/sezVQYFInG03JX3Lw4EuTSjXuPJrfBuoHuZF+GJ7cg8yKKYc0bigVBtLwTnaG1gDfWPgf
ZpzdJBNdsmpuqissdbTBureC8NXTiMJRJNR11sBTkYkR+T5tiNKF+Yb4BoBlEXcT4jo9cabGWJAw
ULJXEdDXYCRcE1gAbKqLNCYK8aJWmNpYbIN0qUSK0jqhTjgw970/3vRqiEsoeLF8NLtTnMLUDJyA
wKSVwQKelDTd9lDdNrqEGH809W0f4xqvpeFCzMsdpETUOehTW1rG38fJqb8FuxHRaBimrsxBhISA
zaHOn0LAqMp0ws9GecZq6tZiHI+qNb2MKK0X2OJ3OUlHBzHSrR29qsqRJv2FZUK3Hnn4r9iG3DSF
lD82AkqlWDZpSs8yK5Jvdip8Gd4mmFGEhvK9UIg85eGNVgniNVhanTm5yi8UUQVIRZQIZv8MGWlK
2XiM1cvMp16b5RCDoLfca5GS08lBml0gYFwE2XAU1DZb5qJUrulo1cfCcP7Khg0bTFG+nNGuUsf4
qvdQxJXWaFx4eCOd7y+e8ltsmyGy5jVAfCuyqiunAdEKAxs1joB2Ti31OVjHcLy8tba1SbMe1A+4
fxFizlTZY1EjeSgUy82Q0rLAHLdVDKJEoaGHFs53YyFgJ0ao31Iuw3VVEcWu+hCNxFDdRAXhHNFA
0VSpEaot27wo7BJg0pXWlhimpWFlpaq6U/KEEODeoK+a+tatOQo2ml7zqmyH0jUBZJ/JX5Os3yK/
DQoooqjI8hxkqasnowfNIogWBakuaV44anJdusy9YBc1QvCg0famXujT10vpyRdYZh6rJHjv6wFx
UMh2XUzCktJVxjZJAIzsoKYemZuy8RCDbsEF5OOqajW0qdQOf0ZIT/DFUKpuAyJn1hjl66tA5w+5
Bv+m5iBGYtJt9qwsXpQqe62r/hEo8wwGrGV7qPoS7y6dnFaO7npLQtPXkOOWNrptiXW7msZcum0E
SXdneaLjo2FfqAovV6WQ85sk8m/YtbP5o8izVwIRoBRT3yI0Cn8L2yphDwOMX4CoeND7hVES0iHN
P9j2sMyKKBE3iP7nBBtMPEVcw7wDT5M2QI5GrxGP1JOnzdBpLEbyrF+W7JPnaOaO7gPkwKn1qVEX
LP5SU36F+2sdNWSuFpkIF14wblPCH9alRHazpgwWSmD/OVeDD7nrTHcwoWXVCSI7fya8ZzL55T8D
WZNYjSEud6BeBEHCdidJh0pkLVZBaIKvMvuV1j9zJksFQOpoEEHgtW0I8N+8HDxgPiAP8kOg0cAB
5vo6Egk2uvrMoA9g4OA3kPY//xgyXdqnlng9JkbwxIcDUd4yqyr9nVcXut0nsIB+BqyXeeft8uaF
SJ6DjAJqTehXuKKNY70AW2VJPiJXLSrkCFPtygUPp+Mbsvjagi5ZqqVxoRDTeqALhB5ero90yE27
D7QtcjptJxUTimy9zi6DTkbj06qvRt4bLOzpxYxzQ4+y+psyDtKq6cTB7qCTXU3VD4ipe8ZnSmhB
Nl3Isl84VolYAJwgqLe8DK7STnwI8zCG7QLeKJhFC9W8dKa/B90SUuaFqaN7EwcamLVS3cZTOUMn
i5o6JPRxsCHlk8gUEkfDoZy90NOIFDoWCFGk5LKQA1G+02uY8yOaa3sKYC5qylRvIJpll3UHNLrA
UWxXRiSyye00lPsYBj21p7Xi9zF+gDJ2f05+//FL4nT9r//k7z/yYqxYJzUnf/3XbZ7y73/OP/Nf
3/PrT/zrIvxRgRf8aL79rtV7fnhJ3+vTb/rlN3P0vz+d/dK8/PKXOaWiGa/a92q8fq/bpPn5Kfz3
fP7O/+4X//H+87fcjsX7n3/8yNusmX+bH+bZH39/afP25x8Sq8OZ3Pf5av07R/n28/1bH4Hc5f/4
X7sKf53/X4NlPv2/P/l8F//8Y/ESVC/hr5eNH3h/qZs//9DEfyLRkmFyaHiITXVORe7f//6KIsmK
YhmmbEgqppI//sGLugn+/EPW/8muSNFF/sHdDlrgj3/UefvzS9o/qebiIiRBWNIkMl/++L93/+/c
9L+GLaPh779/zlH/mdL9OWBX5Y2OAYi3um7opq6epEKTUetHXQMeymqyHWLWZtkGzRambqJeT8XW
s+jsA9lss+DZYsZOZdENQu1hYPcGTsSV4EfHarv3PAziXrbSEbZHFPs6Cy1KlSA1QtAO9ofu36s6
lCsFsVStsYKsX/u8XEHBRTBI4o8CpoV2ypCbTgXzLVfqm1SXNiXl1MQvUFxmj7N4dQ6dijX4JSL2
A5ZLo+xtWklyh2zcGGm7CXitYli56OJqqyQjnbTBoTuySNXm3w2z/uvCmaok65poiOJJFKvgK5FY
qBChtOiuk38IaIFEJK6N4h/RoNhdV256KrSoyw6mrh1V0V9J0D0n8UeMtKLw9Z03JMusnTAm5LhX
ZpMyJ5QYdkR4E4l9FIJTRIuk42m3AevxEj2UYe0q39gkqLaC6AJds9CN9mQql1qb/RAxYHy/4ptj
jn8fHP91jj8jxT+tlsU+TtJO4RyL6RKACpc+PrMgPw3lPbmK0snwm9pei5WeIyTSpahf6uadB8vy
+7OQzh2Eh+nzor+UpaqVKYSSTEnUCFWZtbGkfbcAguWgfVgEDpFUZyKOZfF0sTifmmpp6KZ4tixN
nHPjP108ORUbvRT80uZFtgUIqOyMkOzdhJvekSii82424j0YjIBuNGJPBGV5njsjTSMa0HdlW934
o3xP2A4N7xhAs84S8CmAhRYZlDX1aYvQZUn5bD077RRz2HBExxMS7LkvVkcprBjVjykWfmRGs4E+
sRf9jDCBx8j3VpqsL/vYdKMsRsx73xtwIpEkkQQMi5MgNhg0vTk6FIIcnQAovU52OnLTkHLCGKDt
bmhzBLqtyuEaf69Tp93FYBQ7gGdQDdV8rryU7jRTP3JsD2m+j0YSuQR0G2PvVL10UOm7L4wUzfv4
2tTUuSAGmBkNQWI+UE+7VQvXr0PZJLEzYvlX5M94iZaZoVwpovQKz9wmvP1lTLa94q8AGgPTBncv
z7BPjy5Ut+oaYZ1lxSrrzG3HbzaN66FnOTzA21KNRTVWl8PEDVEo3UP90rHwKrQbdGQMQRPsjKjF
Zqs4MRKMnNZuLCT7qDI3lpK5TU471Mo2pBTfsMQhhWzNntMJit7NsMtVnr/0hqdAujPYK6AhdTMT
p1kPGqo1ExdM2yqaECBVsiNBWSD9ilKwvtN0aUcx/bZPEHfiJfKUFT17HC3DBVwNvaq2HWjXLu3l
pTIU6EcVjd5WjksxNd0peAhq05k8ihbvmW7AYJtP+alowvfAo+kQ5rde07NRtxBfjinIiZjbkRvR
M7F3DimBVHapCnrUmNKbWnrgZ2vprSUSSBie2uG1U8eXstB3zD07xFTPWklrUi0jN6QD56nShiDC
HQzFpyLp6BvIkRP3ENLzOYTckG8IOdtDdCEVQYzgPQPQy6Ynes8fit5cJBSCsBmph+8f/N+fQAMw
iaRqpH7rhmbO88KnJzDyUopMMmhHMNSkhAVo+ajjww9Rzr0NeLufTJTzkeiUKxZdcUtTfj0SOu8p
BNzIWhV7IZeyHW9RwdQVik1QGd+f1e+T8q/Hmr/+6ayQfNALt5rSDpCYVfVHUJ4Jlf/6sv2/kzm5
bJgmtToZOADPKFMSJegnBfdrEz5+fyLzBPjr24UTQQgm4pKQJVGbL+qnE6Fy27QUikqbdIQFkFPi
PBZEKDEF3EyTb2d0xr8/oDzfht+PSPXHoKNpqfLJERtSKcugGeYBsRAP0d6/Rna0oMb3UKPlWtBX
WloXwsp/xBHi+JdEM7vR6v/nM+CcEC1DVXTJOHnjwcipfF57pQ22hZRoDTXiZB2lIHJyy1wMqOXD
wngYaCaGcPmC/r3zHmQmphSSANTqtYSaQ5RB7FEtm9MQJASravcmRek2Rx/3/af9cqx9+rAnb06C
USG/QERATuIvBYU1VXLmCNKXj86nQ5w8OlQvCwk+EPnE6WHy8f3l5RaXv9MjaPUtcaX16i1SfhZU
SFQyXAMiuFya+XbZQI7Cz02MspF0Z5Z3Xz4DrIw1hWqXpSsnnyoqmylibsWgLozbeLyTiCQ2lCer
v/r+Av++NOEZ+HSck4c5ba2xI0eaZ828CXnT6cNNUV5/f4yvL7GlKCIFfagzp0tVXY7GKVa5i+qK
Zjvqcewty+JBvy0fGye+bFbtmlCC9KlYGfaZQ3/1xCkSy2ORrQoI2ZMnrk+Zgn2FuYR6sING1A6O
1Xpee3kLdee70ub74301Xj8f7mTNhQQyF/SSw3VmsyvTYT2k6++PIM1D/mQOkXlwLQaFgZ9Y+m1k
VDIwSFySDEmba6msBYe2ji3d6zswXWceD1k8c7iTARIOgpAZelDb8ipZIlg9So8UwiQbBLEDWuK+
IcPwJVxVzuTQm7XP3sDfJmmToq/J21OVJMm0jJMbyGpBBIrJAA0YmdaPksVBK2CEyCT08lQhATKJ
6AiAB1CieTMpaOdDtcnGfmvIAJHU3KmpMKa1+PD9ffj9Tv+6uj7ZfnUYdq04DLAF6Afc5rYqKO73
R/j90WTVzlpSlzVRU6TT1YOiwf0gaJaJCZdtm754aNcNpBjfH+Wr8/h8lHki+vQSjAG4R7XGUXKO
IgvPkV/Z3x/h5y7t1xH764mc3EKzDsO6kTkEtIGltA+34ap3cUHvjDNP3xfvV46kiio2BFk3ZfPk
pnhJ5g8UDtkTL0bgi0tS3G7oKq6rp+JIzs418RNv+W2/wVl30b13z2Tknp9yfp+6f/kQ1vxEfbqi
CrXbylQZsbQTVo3bOmx+SCuBk3YNO94VbUw38N7OrMq+3GR+Onfr5L2eT7E1pj3nHlDQT6TsSCL7
IgNQbV1X5UuEETD1kKqlysrwbkv9SoXHlhgbaZR2Z+73l0NKZSWqQ1PU0WD9egG6OGE5znaSGarn
5FMnX8ZL8K0LaYn66uL8rCt9eUSqIIbJGpiC1umcCAhuAmZOEalHYlv37C2CchHSPERNss1VmS6q
QQqKMHskF1EIb3XcjCnw9sG8O3P2Xz62nz7L/Fk/3f4IKkob69z+dquv3PpQLm/9xXz+6QZp8wV7
3DNP8Nmznz/RpyMKU2cl2cgRrbW5gn+xpPqzwE7G9daWyZbg1nNH/HKIU5XlZS7h9lZOztGsRg29
VERpwUFH7ERuzxtBWqsbwnLczIGe7fBgnXm6v55HjPk1LlnUHcWTEd6k1VSkYUy+wAZ5i+pMa8K3
N9pL4Jx768i/v2R5hj8dav76p0taoCstm5FDwRtYqkvlh7fiGXaRQriBTQvfBcJJA2r5JKxo3WxT
GHvn3vNfjulPH+FkTNNIjYh/4hp3j7pDluehXQmH7KFZ6It2D7dsdXYGOXfSJ3fV0LOhnCROul+i
vrPJITlC7VgaK7LjjsHFmefkyzH06fxORq2PcToP5/OrneR2YIqEtPZwaS1bV3ZzG72if/w4d19/
Lo5+exV9OujJ2w43XBBa8xCifX6Nn+o4rPWNuBmWwkrdZRd5c2b5dPaAJ3MhaUxexZt8fiN1dn5A
3L8uHqALrKxts8xW6euZqzqPiu9O8GQBCuEOGizBxzwj2Wa+h4Rt2dVOtfONui9W+bm5/uu7aMo6
XlJLVH627D89KINaT4qCCOPnu31gk76X7HqJtieym0W6LzfNKj6SL3xuG/vVccH/oCESVY1V4cl1
zbQYi5I1cV3h/9KtRdsZEdDxIFPu+/6S8kt/u6aGbNKcoBMly/OW+dfJQCLznGLcgKpAD2AFJa28
JNAehgjKpPc4bmhnHyq/RH3RUsdrp30ra6AWB4estU1sUdRSgl0BLPmQl27c4yjxANZG+QKOMylI
KWrkIngmAYHQNoU6VCuMC2MoH1PKpj05XFqERBdB3ZA+Jpg1iQtfduYbLxnCz2RKoMGzlOXAbEtn
hlA6I8ZUR8SqnqtE8VF/I140Cy6DMHM9tbzQzfolMSNEh7tgSnLHzO6ZCwGiXKfpJbXwyyzEEFO9
Ip7GjvUORHg75rxMDRKLEuyHBlVDXu8OmV1PkjAeZUG50oPrgDhFsctWDaVjCHq3olLfR8JdV1yh
T8Vu9DbIPXlfBBo29SYSqmdIeEfNf1HMetVIk+vHAawh1ELWcGW1j9FApDJQtl4n/7c9TtJlMfK8
xpZtxDhaO3XVos1uat1F+EigUIYLioAx/SAjIWpNqB0y+Ria5aB2sEXlw6ogdA2gZQmHq2TEC9Jq
aklrL14NUGRJ9wSC8NLPJrfIJLcmR4Er6kYl8hhEbVKFOJ+MGpZYgSPI2rpmJYUuy07znkr2nSph
46B+lNe3MWrrKczu205xCAhH1OcM5U2GRqSCamB4b400Q08Won+0sO5C18hTvGeFFMM/x78oBVAE
yNUU3zzMWAWC1kn5UbZEYymQ13XJHmcbylgzIDI4nTjHIl5QJG7KjXXAoygXwiGHXNL7pMxIiKMj
sALJgJ4fqSTScR9NRJ3HhwmQmTYk+2ZA2oXjJx6JFol/WMHdFInHynrOtHLvW8EPKZ9QTajHGTU4
CvIaoP0OtbATJbu2A3uMpQV7CKI2lh9+sMpDcTMKVwaDZwhvOjpyIoI9laBi0uYxmM8Z7eLOILio
IlQYnl2UXENvCzEteG+iFa0AAN+ZYrCWTbTxxAhhByA8Sr4xJyyNprwrsnqVVbdycJSQePRaiKCk
wG8qYJctdhkiTIvYiT4AdEmiYDdx65QaOV9qFhujyXdRhSoZT/2oPaddvaq4X2JrbWQcCBJG/25a
NeAWKtSvcULQHyRLaayXFTmnfTTtRVqNcZ3sY4w32Iz7UbkpK3UHSfihqGIe6DzZeYWauj1ogYti
WokM9rB/9zVl542PyZxcqmivSNMPnk9SdFXfqv5dPz1EPoPBIKUKhQvpyXP++BA8N/Kdot/CSCH1
rbHFzHiYlLmCkhKpJCbuiHzJU9Q7gx9GV7owmt4ep2xPuumtnKnPfZk/DIyXUH2IIA9GObRGHdNN
PCy8VODN63lPMNFBqtpR2rhd96RE/noYBMhrNH3QTuPfbrg+8VvZ5Dc+WOZ4DBlA3U3QZFsdb7Xk
73Pxhzgg+kEeXGJT6NG+om3Dwp++hpr+pgS1mxW7PETxE17UmbDpiYv0CUTFvRBA5iw2HQNTbi5N
Rb+w2vbgT5ITIcUlCexS1d69gKDAKHC9dF7bQ46K87sxDW9D76qTP/TsYux37Xitp8GlQU7q7Eg0
G9kpldHtEHsUvo+5dyfo732puwKWTAtnmtBjvhYE/wavraPQquhJ4ZlYdUQyqfP0tTRCANUev5ZJ
KI+B1dky/E2VGOCrdzk5WZ3vY3p/NoAbBuKxTfTdpKbbKcKDl5uLWCzekoac3PgQ6CKzObuuEO9m
9Fyp9GkxCaryuANnYxvjftKjpep5N1OXuAVbx0VblMRf4PpHb6rO+EPsPk10YQUP9GNsHz5bWG7k
4kZJVmX4jIsW+km1NMz9XIoFGdDnz5MZ7vX4WpRurHSOeJ9hX9jVsyuFQeAZH02dr8Zo2ApAV4vo
fSK+oIDM31bPJrLKnuwsCZ7rsm/8Q0U4skhQNZbdmzhQbosgl6B6PUshYUDaO8Ib2ud3aVjv+5TM
2zjBUxMtoKbacfiaCvJ2NF8QBm19M91h/yWUIHZMPBNW+JxzfzSCDXP8nxb9UWAyj8SsHQyfWASP
6K6iIya35lEwZrn1k2xg7ppLlM2NyXPc+HeJdJ0TL5RFveRUOqhY+HmmD5Wq+wHPNl35OQTGSGzI
qJFSH70osfQakBxSvwGH1IhRk8a4h2RPkvUUvXu9WTgECKDmzhxOZasgFFyUElb1tE4fIuHZLwhG
EKMznaIvdu+GbM17DoyJ9G9OGziKUE4wyZOK1bC3qtJ9zKYZfpI9OTHieBfALJqFle58v7aRfquu
ccDPhz1Z8vvkyvmqF8+HHZ2e+/8x2PF62IUrs1n+tYXMbWGjYQk5Xyj5fa3668FPdgAKKxJNRItl
F1Qy9S1KCzt+btY/6wTXhAyuvj/Z+df9ujT+9XAna3++Ff9jw+FIoXcCLV63FXJyITqzTZW/rNB+
vqgn68WgppkKzLMC6oNceu4gY2TMaJPKaDan+yE7AkgLpXXevJcViVhkrqmYBNAG6jjQll79EjAJ
sfYg0GYRUbNIPrQRkzaodaKfmmrjSQ+afp+19133UUHO7Un9A04bVeu4ubfwvTXCjqBjxyy2knHs
cRcVzVVSXLXjxRgBLCx9Z5p4ayY5kISQ1MsOADoSvGU9Yhg1MFRAdj9EozMBSOhB2cVd4UBJIDHy
IeN9bb6ycghZ6EVZ9aqI9X01V3u8Uo0Xqv4a5uNKz25EZPeoAwhQjdR9N2AjnjKs6cF9rK5JZkKH
avs8kQK0fuM1ylDsoRlvmPhzeKXp3QDSQxwurfRA2sBSSqM1OUtmTz0ldkBFLfrYAWUzwunB7wvZ
ZxmrKhF9Pl4m7ymOo3RRFv4yELLXon4NFe8Zwz/EtidzkF0PsGq7SYeHuF/pk8UKm6yjULnXjfvI
JNHiuqJkOL1lZMGn47OZT1A0ZYXX5bCG0iup5T7LW9EOw01oTTmkIJD0+SRXtp70DYA9v1rkBd8w
kjLW3RLZsWRax2oLTKB3qwACpkZkhZc6FCttswNSZC4HaDMLfHUX5LPYouUBLNpNinetIPtP0tcq
TeyB1VNZ3nkJtveK1VF7b2gUOUFdKSuRLv+iFZttA8lJkXdDPzuUy71gvljcOPYFrDVaEBN7sdqg
d1lW4WQrXrEcUjr8zbpWwBHAXscwtEiJGM+Ndml5INVY/rX+o58PB9kaLkGJ2zJI4UlOAPvquKJQ
eVT7CGSxuFasMV5OUk3yYFHsTYEQPqN59Yotrk6pprn0/fMsf7UvIyZCJMyIxoD18+uf957hUEpl
mVU2/KksXyhufd2TVrKGdeY2i7CCruGSv2HLbkqSlU1IBSNvebYYdu5jyL9uDwXw9oSk87ojSm5T
X/kO3jJXddub0D5b6psL2L/NYQYGRurbiv5bgRs/W1YPHnbsbD/SzsqvAl/ZBra1lNGeuInTAaZK
nyL0RMK63tXQGM/Vpb58YxjAx0WZjBfdPCnCIcauFKmsGevmeNuJNyLOzoQtWSZvigJ4b9ucKTZ+
OW1T1KUPIkmKKJ+8JXximUN6tJXdWyy5wrxfh6V1l7f98fvh9MVxFEkxLEWjjEF2xEm9LVJraxiq
FsNReTsBsmj9leGPZ8bsV+8GihamrLKh0FTjtDZuZlLLtqlnzF6IFBYpKh4Fp3eF1fDfqAx/ca+4
bJJF3BLyL/7r15HZIYrPMG5XdhcFR1CuZDMQc1Cw02lpwADZ1eRz65gv3um/HPLkYcBmBu5/VOcF
heRmNqS+fIvRaaHbxkpbVqtyuk7ll+/v3BdFNuOXg57cuqrzCl0AaW/LZQUZ3l8ngnfhV9gP0nfJ
69ZCuFUs2QGQsVW8yCkKqibd/f/wQ5wspbyeZSWkC8bpUnLVynQxjq6hE7hAc2j6xHZoa/aZY/5e
BePEKb6ht7AwxZxWwWqha1MVgaRdBaROG881kZamuQvMu9FC5p9+VO1DHRR7GSOnikcR69gSLdly
3rzoanju43wxE/JxeHTMWcxraCfjTRP7Jg2wLdnpPbOTQ3DeOt+YLlzY8zPhPJBOZkKOZanMQSoy
ZP2k1RcPQysN0fzOvYgP6drfggNa+ZfYjLnQZ+f4+eZ9czTjpKenypLJOlms7NKp9tXPltb/oe7M
liNHjm37Q4IM8/CaQCInzmNVvcCqyCrM84yvvwvUuRIJpojbfZ6uzGQmU7cxEoFAhIf79rUh4lLV
2cAqQZzME6I1/PrtfhrzrfLNxmdKiinqS9VEHk1xN8bkVWTaDyTvVyfJay9sjkQXjyVDFNcs3VCQ
i+qLvdWS6kALTJpy8Hu+aC64+x8yN7mH/U+VYdDc0Um2/nV9qtyvH+2sqsCSTDqZ6GhS2XA/7kxF
7U9Kr3hz2lg+VofqOt0VB1XfKKd8B2xgNz3RTl1QKvNegEyc1uoAZ4/Rd8PPU/8ucsg9QY87lUbr
we0u6h05nl19kPerFaszZ8q8zxOfqOhz2YI/jmNUwlRlAsd1vc0O8haKrjxtA+fFvKZBf1NdRjvT
j7ZrF51zhwy3OjLyc48cqonFa51kUI+1QGDU579r5b7S/9Sx7ijpDb8VVjW4lD+Nfl+Gd2N5//WL
/bRm3+6T/xl5ccfCWhNiapvzndQkfL/r5u3Xf//Ti5u/CdoZUDliTcGaXUxokegaXjWzZI923VI5
VKNKhgXMlig5tHkBQg9oEddXYgNpbdzFc6X4pEOoK8hQSLeidxFML7o4W4KoToqDPBlD0C4w9qSf
5FsfAR5t8vol0IWfRkP3VpJdQVl0J0HYQxvbfz0jn6uiiylZ3DaxyMhwVEVkqg71Vap8SysLzyQa
E5POrqR0awAy7HP14KmHlZE/bfeLkefw491XlAJ5FDSVSVEGUkzDY5jVEKbIVAw3+YBXKUCZFvwL
5NMYa4z/5eDzG3s3+Egji9AlrIQIEECfdAfoVZfTRNJMbbYBVIZUepKN736SbAXNXBn989Xj46Nr
i/OgLDLFg0VXwqzOTmlLfSu4UnEEp5NvE+LYOUF20eTO0dSBzD2mwTJqFxG+GfTI2P/dNZ2jqKKd
KuWJJe3SyL+iof0vK5Y7AgvxrZT9cX7iPhjrIEEUUGjmXRskLtZ8blWYW4O2TQMzKi9MgIX0s/+j
7RX3ElC2nPAgxAmsEGhgHDNX5p5oFM1Njjr669f3KTJ9mz9D1GX2fvXTxihKbaOFGmIVXdPcYZTs
wnxIpnvBG+7kZp/kK7PxX97Xf8ZbhKVpa0w5b4zuU7y7ZYwJSoC4STk4VUMHMGRNCNhbNT5Gmgpz
KgAIhAwWQlFAE6r3bBmvJcQtafoW1DUgl2Qblit6z7ed68NRTLuVrGgmZr+oZoxlb7NhKLkwTdwi
O+0Vnx9HJzdOesaJpAGibTwXolQiWBlBN/S8WLAbj7AgNR9r2mZNdICRvK/NmVznOwi0aaMnd12/
QuCiDrQvxs6FBEQCh9LT5Nl9H12J+SFocDNpBzuBDU1rtVN6NO43yS7Cj6dIUjto1G0d3I/NnQYx
ompwkfQ0J4DFIAjGzddL4vOpNc+ApaJ4o2uF82txWKZ+JftqiIZ9LpWPP+sNk3CAFGSH3+W9trZ5
zV/op/l+N9piRWihqQcB2C9n+DZuMdA4Rs90IxBr1H+5RP72XLxAQlV0K/Jip0pKvL0MSB5EqoMj
bIzn/ke5i3fTsXbrC87jHaA/skrfV6bzU+zxcVhlsUWpaY95WI7otvnm34lbeiLSWzof0K2oL9VP
/HiOwiF+/nrQ+VGWk8r7w2eQBAUp0MWJMDRggMNiVu7v/L2yh4hKIkTerwU45x5NEU0q/28is2X0
CGNXriS8dWC5voT+65A+Z8pfvsgyfYrEVZ0oCmDfUmxUVXoDUoExsgufdrkbeFKo2OoX5UjX1o/g
uBaSnjvHPwy4WJBjGKqWPysaogP6VZfSxaE8kJ51VqPST0Ha/Gg086iWiJL4U1uK4OltUxlS6YxH
oABzVBrZtFSRJ6PsbRuHYrd2Xp47jRgSvZhqWab0qT8lxcSpbwqZkuNRPEqu4kSOdRdurVO5a07a
VjnSW71X9/G9fy2s7P1nF8u7oRexfmvAqQPZSegWNheGPm2VQrmg23779dJfG2b+5+/iEbMpPS+X
mNRqeI70nQCIBWsr5+tBPt335zfHzVoHHGIoTOTHQabUM8DtkAtTqMBO97UuQ2VCR0LS9uuBzq9G
Cq4KGT7kx8tAu0aRkug5V4jx6O2U/bBv3d4B/ntc+5Y/V77mZ7JEElSGLs8L8+MzkdWwssAg79a5
nYOXFlux94pViJNdZdvUKbgkrZa95m/p0z71bsxFOK/401T685hAuqBpbtrdcOLDA9e1S7bj3qtX
pvNMuDO3WXONNyAfissjQCwsH7AT98CwAJdc2JPX2gWAVi3EWhKbP8rnK+/v7E78nxGXuz8IbSUJ
oppE8VD9mpJqn7XlI6y3vZRQldbMZ3C6hxDKG5wp6tl3WWNuMA6mjEFk0QCZq4Vy19f3pfjQhSux
zrlojKAPRRWdUEg537ID776VJIlN/C5YxonVbYdQdi0uULNB6WbsVJhG6B+KxB59+p9qw+2NCTcZ
3zWEeJdaP3wqMblWYhVa25mV2wK69UibPQ6EFYnip+wIK1OVDDotqMdykVY+rkxfJkqVfVKKyURO
orxWimo7OzHDkbA7EGMrr0x6y+gsliXd9qqMvpU896eChi8WBhtViORTe6xL+Xuqo51O2jur0p5A
79B9GlGmSXTkIEVBFk8RrgWaHMxARFmFrL7Rn/CI4yqWk+m7EVXvIAfCZaKEx0Eb7ifpRdPz23qI
YHYZe42nCZCw+t4p7RuofPSeosmJaizWRu+uj363vfEzTAX65TGfT6H1evtMf4CTie99zY1Hozf4
D3qtRwx2bR17migXbuUAb9QSECk2hmN4xbXYldXmTgz+mFX/QFPLoVEvKXUfkog6p/WjlZJXHQVF
CaywTn9IYrmB8HFX5/4hV0Q7GqvDqGGVqLY8wJPUSxuVHghTUr+ZXvwQdoCo5mY0DZManyK/gvLZ
RNDVVDfjpL5qkIhRFG1QM9mDHl0Mg3jQjfFG90NHkkSn84RLWawxx6HUFw92BUZF7d2AY5gXtamQ
iFlUJ4dfqRlu6+i5wo8aIVhHLYmm142anDoUSBb6uBx6dNpdpAiGqapNxo9MfqLQin9CsjOL0ZUE
6UIgMhr8Q6ZYh9ijStQ125xSYyg96OrD2FtbLdagEpuIBvPtAJ3XSsqtRdu9xHU6Tl7KGJfersMK
RMegoN2oVHua9rfXFtCYVP6Wdan27RYwjq20goNf8r0RUPTDoz3UVKRBVBxlsGqBcUy1EuQvdwRM
2fZ4MWxilHGKAd846x8KaX4zWvZdhO/rU1AscSby9JuSHSzjEiXpwvVoad9ADm3MmsO0OXTKcGnS
Wq1YxaFM5Q3A6osOQCKgm62ANQBkl0J9GkYap/fFcDWOLS07woMnZM+KiQ2qoGwkEWWbd5+zE/kx
DZlRZxc97m39lZRc+LNzMC3lYnBjwhTu1XIPnSLYSGWJYW26aeI/snDlGSGXpS36IkXqXUW6i4zh
MsExkmo76N6bqEB8M1PyBcrJ6klX6kvJ+D5bqQ3VU4kLg6UMribdTOXcOSBcpwWMM2zVhKLe1814
SArvIWWBYwBwVKdbLKaA5MpXUrPtAUL0hnjXV8LOqKNbM0uvqTVA2Y9viune8h95ZKQ7fKnTo1CF
e134U4e3IuZNmzocaY+nym5RK/HdLnmO5dfB+OHjAiapF2mr0jTtneh4sYtOuJm0/hRH+z55rYqb
rIO0xFcEwaAMsS0bzOghqrH1nhSkRUcJ5HlKI+OYs3M5xsQ1L0wffbzb56VtTM22rtAyidrzVOEZ
lLRuOg0nrZfwmrMUbGwwDu/EU2s1d152k6japlWQplnTleidfFn4Myryk6QdYLk5rR644hAd88nf
KeKjpvDJ4ZiYQSCEq5N7TxKU7kmeTjX3yFy7lJR7IcMvp/UOhWbctXFyMkvpeshbnJTDTW0+VZF0
Fdc3fvlSR3/S+FlS0Lb51r7E51QRr4zW33TeVRiFF0P7WE235B73qakeJ73ciQFN7cUrElhXTquj
LHwfusKpFPxW4usgvDNZbYX1bPm3Y9LfhoHilm0JnZun+dVP36B9VuZtVN1KynWnY1HqXbXB72h2
eVQeQRmEyOri9EEE8O4Z2Mg/ZUHgRjM33Wh/In1gTqHJ0+luTa9pDKOku0NPF2w8qAJDMEC5xSWy
H9zKFF8LGEvAiTedLh8LA74rokH4bNuUry/gULSgjWps/JMxYY4q8DduSH26cYe7leR/UyucUaYH
XfkeNvl2kgIXCKNrRbhPBdeDaLItAS0ZsePTHn0RcEBwoaaKWwA6yAb5JdM6fJWI//FkssbIASKz
U9IWR+wnIVI3qV9/8wSjxE3wl1Y/47LkTpZ2AXx/Z058SRUyjdGRwmRHkq+y9VbnMp1ZBeLZGqEF
gk2jvCoNXN9xR/P6Uxr0TscHixv8LjOTfRA1l5X4LHtkoUYkcOF9L/zU1ekF2u92oHsIq8x5v8ON
61YoL8TyNjJ+6OovsRvcDNibEbcgV09RNG3V4agmrwMpjlzcIg3YxJkBBtItkbpMNSxS4U+s3nZQ
X5Fa4BDhGujApETlX0fbiwYQV9FtWKCNyORNoesz4nArYTGbXGrgMLHZHAYMcUacC9U5zYdpi9We
GvO+0zijumMTAaSQ9vg/eiCWBZOjCb+9/ncsPxh5jIXAT0M96GP61KY1iHC4FGG0j/KnkN0dK85N
bFATsIbLobmaJsU1cBMaBT4Zw3S7ASWOBOWvg7o5QH4FHowNFYocQXcb6Rpq6X5Ao8c+hgDGjbEM
9SwNWYT3IGEnU2J/BkvHrJ+wfN80frVvFQPPhxul+5nUMUs/tJMJHu8obEx2nQS9Mk4ebis8+cKr
HOlYv//Sm18Vp/oG6RT+kDhOwXLfynKwl8yjonuXatntxdJ382EvY+HUijdd/NLVWPgWD0X3W/dq
NpxTpOLHuAu858TDEBUj5unXqGE35r9q6bOQP/seQhRIIEFMZTzD5TWejhV9GbX4JOvPpq9g8ojQ
tK6dEpV9M/dicyQYdzVycEktHiu1/T6Y/I1kGtnw6pwDvL5RDWujo060hghaYXwIqwJfNu++6lBU
dS/0b1+DkL8GFo6XcSMZG9XQkx3H7w9FzHALyrofkk/NRoBzG+BuIrDL+P59OnaPueaTw/UwCmxv
hloUaY739lqPsZ+IBLsKDn39E7PbW8zjnplFpIuQtoEQSSPeW2hNBdmVEX5jMkSrMvao4lFMrsw2
e6hHTHKiC2+ATKlWYGSrEtbxrkRnXJfJt1J5Ze6jBuDRlA+YLz82ODFiO/BDM36qE2uhP+JBznYB
FX+kEFSBpw/dDDPXNpcPcZbiKT7DkZCUlhEiSR1ovCf/9s2X0KJ3g3fQo300hOs8v/Oge3aF6Vrj
nTKk1yMmba3xxwtYv3q+txAQAxuBq75VqouuvjdM6Vgl22GA3pu5mEBaeQp+EIyqBJCtvKiLetfn
3i7oEkeufVtXUhpow7sW9HUUawdj3OHUeu8N9bfE6O7SYo/15J1ojBWrjz2pRfETYBlhIgaBrS97
8rMqyxtN3bca1eYm+CMll4HXuOagfTe6lDgSDHGceQi3961uHfG/cjzgh+XPUSC2wE+e/3MKCMWk
i76/CaxuH3Q3UogdRBj/GGLOhOyyCWI3iEU3ERACN/CVT5KEYk/2vk9iY4cG9M6YZptUO+B7cusj
5fb7ADavSiDc3QpC7w75jYYGfdAxltdBQKTfNcDwHpUayodbKUjRzxwqbbAVIImqL2/0ePYbxyVz
NmoRbwO8JmP9R8QpZtQ/UOoDZ3+QaiRHY3xFFBu/yGZ/k8vjoU9h+PvtVlNpKBmaEx6kuN8Sy5cP
kKMxPQsBOJSPHd+HkcQ7awq3bY21dBTsNFDiefC99O5S/+Rh76GIg82GtMvKYxI/T4NwanM4CeVD
DhTQgHiDGQq9GO2hLA95kwW0YVyr6ATwBcGFswE6bErYsyuS04szc+/aMugQTGkXF+4zrCJi8QL1
DaZEz9Ax0ORiAIHFY4iXLV80voTxqwz4sWPT7kBy+KG56fAdx5LuMtJYMEaNlQ0QIyXHLVJD+osL
RZGKj2LVnwzpWNDi1T7kOu7BI54xOA74rSMlh4kGHIwXKQZgVodr2XBn+X+g09oexrdejsWUEIs3
Y/woI8Zsske8J0+hKtiBlbu92W6s4FLBGgFIox1TANKT2xz5Wzm734CZbk5pftP433A3CPM5yAFz
zDcMvRTEzU08PuFEP5NEN73MTqGT5sbVU7zsFNK0A1q26MIq620zDqjLf+TCqWtv4R6O/Ko+uaY/
xenNHxZi0QIjyBTCfh+0CA9fI5DypvmoTKlLkwBBFDJm04yI6oQLIxw3fXWnYWKrqsJ1nGa/e+uh
DtWTV526jC3T613RqnZV1u+lEjcIQsQw+CXmD/OVKqXi6tE0l0l2F4uHYnyMor2fQi1SMScdqDH0
e62m66lH4U5d0MHP50lQdpZ+hUuKK8826U+s8qZ9pbdya2jRrjRum4QazBjvS8Xcq1H2iFvUndJN
r6G61+l3L3J8AAWskNvYOIrwiwIzwkX2ykpPxaxrR7tZVdDpAVpJoY7mzz/FzIRnJBMXlv5YV6qb
jZ6tgykodAxry80w5Aep1S+mILXl9moobtOEVEyait78jW1qrsx5diPS3hOYw/PUY+kZJNsMieww
GnbYZkclxdKFEHronJiIz0+e/eyuJpJPcmPbhtJV2zzivc5XGf4OZ7mmIGXgKGG6FzU9JDgzlvTa
CPnoWKgv8e/GHmaaf9wWg7IrL+SrGSo9gm2uQj6fq0B+P4OW4xQnlAof5LDRniuJW2cp5UclpL9n
HDn9SyHEg94jYmGCmyB/SobqRPrkNATJWrZiTn4scxWUNCxIFDpZraX+pjZUcao9ir9dTWuG2F2a
Cj0WaCjMOx/6/0QvkNGH3OJeE218KIcnvJvWfsOZJJf47jcsVTmNISaTAMsTOozADGCKoA+XUjht
cn3cFG1xA4CJzwExO2doBOaPcMrxab5TsQSMqATGkuaklPyw03a6PjmsZHTO1Jg+/L5FRUs1UnNQ
BH4f+C27TzERwsjLRzEsYI1rBH9a9bJu/e2ANu3rkc9l2D6MvCgmpInVSpjDU4gZlYM4GHaV/GyB
54WIwJqBgl9DA1us2KJBj5MQX2r1oVe+xwOwTrwcpO5YSuDDk3RHAZ8mNXrw6nglC3gu8cuf1zgj
TdlC0LFIZvc+faOqT11Mu9ecdkvSj2adQ7/jCoJ85Ci6shPfrzY5nxMtGKSZ8GCi0UJdykmrIFIN
uRGpRNBoQXoNBsIGip2dkfeFkfD1ezj/jO9GWySaw9gcVa7oMwqhI9m0CezSzm21QF4lEXFv5I24
8XHRWRv37Nf5btyFKIS6Fu3jIuPOMkzk6BHVq7nNGaL7XrwY92vVxjMlJfH9rC4KfxRToS8YzGon
oHLPcMcsg7WvfW2MxXqRR9jl1HKgKF4EN1xD7OmUv8zzKG+O1Y47xW7l5Z2bRIR3KIpUareUpD/m
f6OKhFlmMiBVkG3zSoRic635jl7/or0XDsrD1+OdSTeL2Ajoygwkg3m5eGeTTNZLHfjecgjcBFhJ
hr8YV0Ki9K0ffP96sHOT+X6wxQuLWloefInBCq11B9nbSpX++PUQ5wr6ImIGnc8MApO5VL+1vhd7
bYoEZVbEck7OZc1uPxyxDQQu5q5WUM992u/HW2x67Sj15VD8z3g0CzvGnXYL0XkHf3ulqD+/+uXp
B2lGRb0izTXUeem8q2DwKxSlCqu50N0cwiOZ2x39Z+tLcP7JX40zv8Z34+TlMCVpxDiEBBWMBCKB
3xDoN93Papft1mSuZxaFIkuazNlNCA6T9+NoOGqIuMrThJbhWK4J98Oq/n1thMWyq6K8keWa1ijS
2PsOryQRf5+vl93aEIuvVi/Vchx9HkKhQ1oV72PIUH9jBFmWVF1UOSyWFUtBDFQ50yPk5u0Pwbgq
kR1+PcAbdXbx2mH8v7HSKP996kWQSwkfSZ1nEI+k+zGDucRQjHoB50XorApUzs4YRGfUFLoOD3rx
UpSxDVNzfik4gbi6HW4Ddd/98i6a7ejMLmXcrFzr9etHPFfJfl9bm3/Tu4UtqoIpyDW1tTwMdmVx
N2jhXvQVW1Gevx7oMx1nUcVb1Je9ILGovTCSaeANieBH7bm069hElNGlOGC9onMpbaVHb4oeYDZz
35Z2UfYqRsXu658yj7R8q++feREMSHmEpbwyPzOgZSt7GanPhWuF37ODzMYitHxQYVwqE4sxHL3e
R4E7izv8fQolR9ga285Ofip2Zfd7/WpV3XFuAVG1/PeYizg3kVsNSDxj9kewW9vMiY9cuh2MdhzF
Lm6zXbn/GzP5bsDFTt8pKSbZAQNmwnUUoYfLnr01KfPaRC62eBG+bg9TleovchH90iwvI3NFmnL2
O38/cYuvYBLa0MD7GHdN+iN9crz4tgDW/k4vkhPi8jCqJQmCpyHXtobYuf+7SVx8GHKQlvi2Mrgm
/enEllRiuJXENaHu2jQuFr1iYW6eqoySZipWPwn/DQ6qsRLOnN1OAC9Cg4FbD8/y43ZiallVVsAe
HCwoNxn18J4+10zF+txaeyDp3FiaOGNnwHPOoK+PY3lKJmRhyuZs3VeuepxD+vLSO3Dzd4kC7Gjf
7Pr9WjB6bhrfD7rYo5NCRUMyocdpkm4zkarQaZCI8A78ek18bqVit+SZCGv4H3Nr0ceHo9UuVztr
PqDtVNiaR6rFcxPlYMv1tj6krhDt1hRAZx+N0wfZoIrUdgkTaySsqvoJ7GA9Vm4a/vZFyYmDFXXp
544Tngcdh2iYBpq+T/Aw6BRVMngE8+KPemvuwIhvU/pE8fCKHPxGNy0Fgg1uZrGjn8gTbr+e13Nr
5v3oi/UpxghfC0rtzrd6uozy29A4mObd12OgJDpzwOjo+SSiEgnZyiL0kbQUhUEBySVuf1rQS8ws
didPRyTivwb4X2IOhJHneMBqciPJoU1SeCfiuxmU0R5Rgjvho5KEeKlbHlV7NMDi7BDWBzd+E+x6
E+NqU7tsdenoYToYt0c8xzak0k6gag5Sll3EYRrhyE3N3roP6FLdSIrabDwD03Ua4smc0qQW3WTx
oYtv6eG0hgcdOAf1FO0QlnTwytP0Qxuo1AevhgkOqRSi5KKVLjLjvsXMKy5t+jDoZb+TuUCUTXX0
IaziV0ZCkqpp4l3O4HNzPHXWk6U+0StO6+gGpv1F26J58ehuruh7HPqN3JlbsxL28oRCAafo2C8P
YpnSyOCRwf3VJyM0Hpqi8VGqGv2h7xNXzko3ksyTPr1a+U9pAhCTWtMlnn77iqSd2voHKewfMmxh
BsygE91wKou68wxUFvO1IPdN4rqMJd696mXqC9CKP3mIu4nZ+q1uQ+eA9WXa5bZ8Gg7KngboPc0J
t+XOdF4od92GO8PGR/swS+oER79rrlLXd1JpZZ2fu/MpdB4RdwCzoGt3sU+1jVDTIoR8xrsMbsqj
fwxtfaP9iTbAlFfhtP9lNG3uNyQNSWvQx92Kr1y10klFkSJtvJ269Q4p0Hx72GIKtC1n1rzz9Tem
nLn44XgyOytoFp1Vy6QVPfS4yc4yTymi4p2/NhMN7riSVh654PqmlAY7A1k15kfSkAV5fYm87CA8
CngHDCSAc/NRD36bqJy0APdoleKD+QjXaIuIBgVSYZv5t7w6VSzcshx+yMXeVHeZsZ+kK6uEhWLY
WvQ7ql8kRDC+oHorz3cuYfX++d50oe/i8tI3sywb2aiCg0hjHpHxbfyY73RnTrS0r+S0D6v3j3lN
fFrLJKvY0JDZicvERyECwIG0PecJOsdww23zLEOrwjj2F6abiLUYurHxJkOxET6J1cpd/u1M+2r8
xZrFfdVQap93OjcehPtyZ1y1/UblxjWjNJFGjMVbinDuLTWvpBuz3sw0aVa0C4hCXNnGz59U76Zj
sYsbk5cldEnMubv50y53VMS9h1w6yQcpJw6kXXx0ECjY0aVZ7OT6KsrdVcXqHMR8MSdvP/LdOlD9
itJ5y5ygA1QSioAtt9whfxjj+KUQspWw4y3r+tVwyxuEibWzMg9HKPx2BTWpDl3OMhrJ1h0A+b/+
lWKR9+2z5oib2K2BWtxHsDzu1rIg5z5xQ5yDHxTWprHM7Uhx3ZpCx/wLsPgH4W6QtWPYj9tAugxE
geNHc+Te/PP1xnL2wzO464Mo5x7+SZQfThj0thUYeq0LLlAM7X31GI31QUkit6qRIdb3opYfszbe
KhRLBSNz0gSZhI7UhWazr3/NuXCFzKeskyLH023J0yU5oxZVjVoxLZA9Cj5KQ2qHMjZKqeF+PdTZ
cJqAjC1Vk0xMHxbhNH6XhpmCoHOKb9K3cJ9rjufkjxbcjvJiTsurJ/yTvLs1sPnquMuvHg+Wkrzv
vOT67fhT5dpa2uYNtpGk8sS57+Jn6K6trbONEO+fdvFxWzhe912kz3lXwdbAFjZRaqtI7fLyLolv
5RAQVhg4vfZbia8UZJB+d/LMqzS+VpR8q1rfo7GBcL4Wn56LHE15puSrFjCAZSO4Ofh9LWYmax6P
Vl1IN2ax/zvvGVSwSt5sznIv7tOaEWqBN58s2n1zEe+b6znujokOhm18MI60Xu3XM5pn7zN8yP8e
dX7wd/sYuHjcnZAikg5Rj/F+Oun0tlP/t+ni2f0dLAHXjPfjLSIST6hFqzcYz7h+I+g6+WW4mzO2
8kV1udbENv+x5a7JFc00DDLR/Gexa46C0UmpwWIK4+ekJo32oE9rKYozNUwe6D9jLG4uoexlluLz
mUQHb8dGTP5edtE+OmtgmbPJEDzo8GFRRNgASye4rM8NqN1voYd+LNz4Utppx/mcw41s5bw5t9yJ
F2d0NX004qd0QRSaHa7bRHFydFnEwc6H4PT1ej9zgKoSsczcOkC0uHyark4x3O3xTVBn2QX3E017
NFCJ6VJv1/rt14OdmztVIgBWKBzNHn+LjyvIymrM5/xHlkw3gjrZweChHW7uaDzftM3ViDgiRuPe
kV/yxnDlWc8EcOQ1aZZgSiWKIYstHFNarxBDpIdsI1tQjSgMoy04RDuVDUdvAtvy/0YD8YchF7u3
UeTmqPhdhQkRm1VC00PIQwuhO+jiRpztagr9X4vmLzlw/r/Za14Xv7P7pvr9u7n8Wfx/4LGpcQph
bflf3CXh7FZt/d6Tc/73/2Uuqaj/1MH8qzTxGJJlgIH+v+aSivzPGUojWpbFN4BolG+QZOLsIKlo
/6QNygRYI5GNIUnNP/ofc0n+nqbjLck+wB/jf2p/xVxy+VnImg5chFiZuio2T1xHP+7+o5RJCZuk
Ys/F/szJd2HkdBTBI1I8ID3fzcrNv/bdD1aWH3fjfw3GldM0NZiAXBI/DpYbsCUx+JLpmLhNEf9p
EDbDNQupxZb/aZA5cnt3no29gEvzqMl2SOZq8oabXkq2aheutL+eH0bhVdCLPd/LPg6jYlhGjy3D
SDTBD/QOa0A2y0Ze2TjOviCanVghVB3nSvHHcfQ+7kpFzBVb3cVX8/192uUH2r4c31lVLJ17Jrqq
gG6J7JPim2bm3dSJUe9lA06n9mxDItt01eB9aTSbGeg/2aMzXKYxsMVVM4HFYfP2yt6PuzhB/VKJ
htyrZVtIAqwFCzjMT1+vvGUe5NMQi9c1egriwrqZH20WIrvSni6+jYALilNhyrOKoVscbp/Gmx/5
3VQmhgYgbnibSnREEzc2ej2gF6IRPpQkC1q4paNCeukudFarTfN8vYt6Pg2++M4MJOdW3DN45yru
bPUR463S2b2joe+ys99ruoK197f45MSgz0B7MZ6gPGl0dHRdvvIZLOVanx5pcYDWekGTZMoSmfMK
4q1/Je/SqxoearqbToJN/883YAFO+iBfFLzPciUDIr1FI8s5pbEYk+BZGvRJ6iJW4N2FApS4npTo
HaW2AvqQR8cUE3AK0L6OOnWSAJJr5m/fUrb9RNNHo4QiTRWkd/PEerFqJdp5Wu9vfA9/6tFST0Gc
mram+8Nrbfj6FiFj9H3sEtPWK8FwxToT98KojUh+UWgLgT5sZD22HqTOm3ZFqlrspGFtm4KRHkXB
+Oa1PdjU9o3v7ruJiCFb0ZYs8rAeMUQ3o5tkwOAx5N/fqVYS2IMKWzWLW8MdgP7Z+hAeOklNDkOf
I+nN9eq72Yf0s9BXTeEZDv8UFeUuHGdc/6QIXMEr84n09S+lTneDD2Rj9OZmQqWkoUSJD23EW0oS
7TapBtq35saE2ivz45j4064sFW4aZdjYeYCME9Yq7MmsCy+MRDpYmSQ5XdHROFNu9Ug8hl7NCRWH
L4YZkpjvUmMj1vjCjmazN8tEuiL2+xm0wiGpLEyPcRbVa1dsw5vJpGIfCW5lSbuyFxJb9LDPTBPJ
1dBPT52yZ+qfRx8Cct2njq+K/c9prLyT11QwRutDZ5bAlU3vaUKzG0/yKRi7Kw3zz+0/VAHSQtFa
kl2W9Ss3zz8ajR11JtGBgL3wP3pAh31AzyrSPfRz2bAX/O6uFXtYbKJ6ESoRagUU5pUZ4AmgmjNc
5qKgJZjOwxE7DCV9FVTt+h8ANPtcrAQkcXUGeixSoMaa6s+SplK4J5m+aTrIdiub5rnzQMeTjiOb
fgRjyRv5z4+fZOM647eY84+SNCqIyKhpKauAdcgQxqViG8yPIvNMzfxwHk85TuO+5KlXftS8mSw+
RJMQgpiF5BPsnsWBGHOh63or02zvh3TT24m2DfcUgUElkBBJkqP3otgphLu1TW5pnTVvQe8H/pT4
rbOooWih2SDlL+VxQ+/ETqWu4N+mx+gajuG3+oKyqjMdZ+Jd7LT76nItC7HUanz6EYsLbakpPpJi
np7aEgAeHFpwl+PCjgXFS0lcAOJmJS1xZhF8eOzF4Sz7iUJzTqHZk/pnzJVNlMROMybO1691bZTF
+awWXtBbHs29Sf1NkrcDlChRW+lWX1k5b3P77kyOJM8S84oXmLGTFMYdyM+op9+nvPv6WZbM8E8v
abFE276iZw55rT1qm/BK/iM5kF72iODg9pkvwZ6ecBgpc9yxuj7m9//F17HMSqdeTDOPx9D1VvtG
w/MuOdGvsWmv18MM5exYcB11XaFsjMXMxxgnTCTEajljJfmm3LZ77b66SG6qC6owT4rbIlO27OZP
uCv+vMzI3/hATu9UbXF9ceb6U+oWtrJSxJ5n9tPjv/tJi0uvHw9NMYVoxxuKI+ko7etB3+m0jJjd
oTDNTdm2ezD3K5/Imfhnjpb/PRGL961Uep/GdBPiE/LYNJdi5a/sxJ8HQEih06A1o00U1Vh8HQQk
wXwjJPqRb6X+lc6WlRU7/4GP8wYDQOM1WkBGuM0stpVcnwoz0QbVbhyICv6+3nlcA4PSVo4jbnx/
XYrK4zAil1jIj7BJ/w9757FcN5Zu6VfpuHNUwGNj0BPg+EMvOmmCICkSfsPbp+8Pyr5R4hFb59a8
K6IqsjKVBGG2+9f6v/WHP9RMLDpiaBvzQf4BgqUdGYq/l1wBs9yJ+cz28Ytp0+X0xEcqqDRxaj65
P90JgrZVe3PZ/k/+r/szPPNbv452dPAQyBatz+3Cv3pnjkbe4FLL1fBIfx4dFsGx+Ie5ZJO9JdND
fk6U+/Ln67q+SCIGh/iTW6qnKsysqDN9p7l1nfuMfrszH8VJYXN5RfCdKHgb9K8Y7ikkMyZVqRpE
sBw9F5Q2UTDHJZUyO5xbYr44nXElSiFI4o6L+eRkJslM2kCsyDJY1coLqMDs6MOLaWP4oIjPo5aW
FevkY/90tZNJosgCtQ1KrmbeLql802UOUVXvvIbUSxT/1zOP8c+j4Oeb+2N2GLQ5VDTDn7b0VhMb
t6SqpZf2z/mODtflWGbQWVGVa7qw/n7pLz4REnB/FZAc29JOz/PWHLG7VTmX6dHlAF0gef/7zz8V
Yn99IbihBLMGcNw/gHQcKDJZjrPuWx7ZwbSFrxbf0EwkXvIhj9YVmS7bYKc/sx3a2GShlOszv8BX
zxZP1MJFIj2Zr+fzINO7OjEUJHPmrXFFexkoFEoX1obTC2gJgo2eRn6ZfN9eiV26WdZcyk7lFjfN
BtcldpAzv88X8yiNEP/+fU4+rZyuSFFnPPGlm6W6o3/qxfTlql8iLrxFVsmeGqSV2tN3yxaxfgjW
02tx5ov7cxGka4elwoWlx9s9HU0DkSXBvLQnZXtr0wDSs7a/8lG2f7/ZU32Q6Zt8OaYeOBcuZ4TT
h1/3RkfzlK76hG+1NVZa4tPYispHCAyLqaXZW4RYrM4HyJ7e4OmFT55yEjd1BB6TNssNlv9tvzO4
Qf2sJe1UGvvjBk9GLp7dqNQRBVk1JE2I/tIMtXC3aA1bVJfzSQmnA3a5MWx++DMt3O1Qjj5/znOj
l1qQcprspfPWGiXpZGFjn5nXv3p6v19kmR5/2wZrWNfM0HWWzwP386Hdpfvl6Z01rSw/5/dp9tfN
COzyDE4Iq6ezj+0UotKjJaXusNQSUxczoetPrCAOVYrzwvHp2FuuZ8EhXHhoAKlOgWz2TFJZl9CM
uphkyvviruFQmF4SbrexiV0868rUv7rB3y94UvbKRykDdjG6Lx5GzoLlhnYk6jCX8Vqs5M781q10
iovuPvLql2pTXjbHc2ECpyeaX7fMzSLfqg4N8CcD4d/VB5qSwftSdbApP/Rm9VFSjvj7cD+dapdr
0WfBm+TcTb375Fr/rkBYGqZaWnsgjizVh7zSX6pkSjF3UZn4+zX/2BhwUYYCDmJ637+wWXSyz0pD
ycjdwY1qkypLLcwkyn3ZJSr33dmuwNNj6On1lgH629jop1BGXTLTBPhjBPwoE/oCl+q3Zi1epz3h
lKtwY55TQvGI/zFWXIwkAv0FUYdS+PJt/3ZdtXeisgsQ6NxEe6oS92ZuYRK3zlMZq5tRWBv+gK9N
I7l7xfityZqHXlHV6z5x2lvLUtTjmJAwP89U6vTejw1VuSY9ksKazL/TTvujU0vi+ap0E9sUKab+
GNftkwbEuA3d+3Kcpm0oOwPGCF7MYHZ7n87keGvrUwjWjdku18bvgdMoRzeq7rS0XStK8dPJWVht
daJZvrlq2WJvwi4a17VTHI1SRgc9KPpdlmv6dRinrV/m1eBVqTM/TTU5TrIop1UVNg9aUb7jpYq9
qDMsnyi9K5gLwbq3HFKBYrolC8sun0m59/pEv3B796G3847oI2BexVAXlC7zHT7cK0R6AsW7EnXV
7t/k0pw7y35pIRewcgDIOmKXuaXhORmbg8IZc2+yg2xbqy7nYxyum0F1xidZqO5VRbXRy+BdRI6D
k0rezw4H2awCNhG6PzNtxudXjfsZR7WX1vXkxdI0d00cwTiAwJZlRnmp6+F9YExbrZ00sohM/Iil
9R+Gv7BGuVTmiAlAh8LuehpqnqSNJvmf2bebV52EI7d57YaPM8Pwz3nm80VOlowos4KoK7iIOVF+
n1cSczG9nillbT/CvbuxfKAjpBGsq7ND8s9p/fO1T4aG3rWJLFquTc1piQgwia+gkqKG5KWQUlJy
OD23b/5qNP7+TE9mAWdybRHMJTw1JdrHUf6sq8TWBh99276Flb7/+9M9d7WTg2Kt9QP7Rm6wd/Z2
eWfw2ZviUbjbdhLbv1/qi/n088M8WbJgz1Y8z+VFbo1NpP2a3drD7Bv+Aqf3ztVM/9xqfL7ccuu/
TWuzajaZs1xOPVib9BBvAc/vSOo7c1vnLnOyNKnj3IliGQOhFl8rWb9tEGKaCvVh8jOYILW4M5Xn
M49y2Yt93t4s90ZBRjXpBNWtk3ura0sLnIKPBGYp8yiqHi1W38a19qjuzj3H/8d7+/fFTu5QaFOq
txMXa1fAp+Jdxk4bzxRaxv9Mvvxza/P55pYn/tuLM3Ni4ULB9ZJ9vBMWKUX/+JtBEENKPL93+6cl
9C+P016KEb9dUbG1WAkmGIZDQvKxXnxPWmGuGrsDvJ5LrVoXIOtaqeIZN5rII8zoTkjlte2h8+kV
cz6Rv/Y6AzCTaubWUTG71+lhCHBnj3IrMVUDYmyzdd5kxb6L6/RayoEg5WEQa6vJZvQsh1q+IZyV
GdW7Uqjk8drkWcqjMlbm9Zy5k1cVDRCcND0OM9GfVm8m676ptnlR8UOgqmhW2XrlnPwo7fmuseyN
bYbkky5IF5CYFXVIV8DjnHTiXHt4Sn1k3iZgZg0HEcw107vcMsgPDi+nqt+krXWMdPdHoXbJzgBE
67TkKoPyK8Hr94m5KkN6FhsSWUHEmETVjeHKFXlP9F1YgVRkvanaONr16uTswQClV1qCgBjyywLY
NNdzn8N7IdtmnQ66BMhV0MISKNoqagZ111VSXbujMt3EjqgvkbBeJzO9arvUWNeVNW0UpcNP1Kt3
XaISia3H/XqehuEQWK2yprFMXbczBv62aGCFSXuvzO4ms/sbqwgAbprYJ80mjfdp4oot8NHppk0d
daOlKb1FDaylReBTgjz2CzS/ZBH/HFRAHTUQ+s5qpOa2UtSF0oVgmC/SYbmIiIEONWnSbdLtOjmD
NZmLAzAo8H6LAKlOFiUYNEmU3D3REqUX8+q9YREuZ1WSmO2+Dgqzb7GIm10olQPBiM1WX6RPpasD
XxXF4qDK2wcz1jbDIpN2i2BqoZy2dA35taI6G80C2xUqoA+TRWot8mA9TPOFraR+m4ZXaTjYRxy9
nV8s6my66LRJkgreaO1Hi37rIuSKNnimi/o4l/dJZbwBa05Imw1qP6bNzeuSm54ARCs35q2xaMLJ
qGMwABTrzxLpeTDcwEvn0PE6ISOSHIyPzKk/OlW5CRlr30tsP+sSojqIsPFiqOLiIlzE6GaRpRW3
+HAXoVoskrVEux6a6medi/tuUbSLgl0VTR0b5ol3uaje0p4/OsXI1lZglT/rzix8qZdrUxJtCOjN
mYeDsNoLJW9ehDpfVaMyH/IAdM9kbtyh+zECC3YLOjqK5NjwGXSxu9WC7Hksai/Xcl8W0Uaxf9YU
FBrSyEeLfuuhXwfNQEvWeCDl0ZeDsW5d9RiWzVqPn2uoVqYW+BS1wb7Giz67aeiPwhmxT+NsTZn9
UvDpjVkO6TPwZd5ss4mWt47YUTXCSOx+kwzYTlP9bFLvs75ot/XoEqkbXhomHZqm9VNGypGMRSBS
9a6y6CiWxjoXdyA8E88Jn+qWlInqWm2dH67ZbbuqKjx3pF4yylU5pSi3JAM7Qgm8aeHMjYSFR9Ox
5W+Wdv6IkwBDQE0kvVgVyGJqGz9KZSIWW1uZXeeP5XzT9CwAfINTqIDknTw1nW/j2N4bhb1Rw3tZ
8reBHEeuDjvqrQpwIwwOVNcIMJJM10mrHiL8NmozMjGK4zzk2gbm7caM3R39O7R8ASzpvonI3c0t
FGoQkH0PmiLr+Mp+qBZ5tOg/JqPD1YGY6flturA0tdgF4pkbB90C1ITVsW6+x9Zr1WqHBij1OHyo
CtGiCRnShGSm27oLsWrhVcm/ObFDv7nj951Amw89Iw08c6LJLqQtK+q2WPy3ee+uE4hU9vDi1vMm
dQBdieYhapNtUQw+56ddmM7P9UCpX01WpnieK84fNWWI7EdbhrvenLw8sP0J0hRR2KpX01vXpcT5
tjGhz8ES4MGs6myFEXMV7gG8L0frTdsbZHcKrQ1otGnY8oLXDnSO+YJdQBLvEofCl36jmzfCLrf2
IF95U6toBuMwpRQBy+96YameLsJdGg0XS4M6lcGIONNvUZVfKlboScGPEO/89GGdGPP3BMReoTgE
OxoBR99x/K6l0bXTGtDmBRCwpIRJay90TEs26lqXhTi2pRnvZqsNdygTUKfzsN1MbV7sjc51L2Zj
coCbBRj54QJuBKWofabb8UNYJpx8ba3wGj2tvS6oWvJj55xmU+3DGO3MByl+7EA0iS4FFSz5Teco
XE9pna7TMOF9apFyZyRwAuyiGe4Tkqeve72vrvIidvHIASK+VoeuJOs2lSXOFyffBAPHJ86Vthfm
kDjrwdp2elrBPwO2TGphu85E+y3T7Nemmx5MrabVI212QTBfjeDMboaquu5b/nW1AC+auMZ1FHZ7
xYLXFjrBJp76LUy0y7mt6XK0dyWoVtDywXXmOC9TGDznQfet0+nlzEYjWZJ190VvHWluu8oUsQvy
7CMIgUs3Kl64m14E9nq28scUDrHaukACgRHqRrbTOwwYrsMiIvkLs4p4Y2ZxVbrWvu6MwYta5+dY
kdQezBBs7bHfdV31EViy3WP3HLxJmTZ6xr+lDuq+0cJ7Xqnqkc1+MzXTOmb5KGV6dMrhWCYgQWwr
wiQSRzrfbH2V1KyykSTdvNRybWfO1l7U7Uc9KFs7Ng5UqUIv0o1Npin0YuN4pgsWMvYQ7GMhd3av
7wxF30UT9NY5CdZpmm6LcdinhAoPTZJeRAY2mKA4mmEFUDZOfsY62N2ocxmj4pvaaZB1k8dwAHxu
lo/qXCTUDOrHMbZXhRq+p5V4xmB9NWjqgz4ahyKbSWJPfloQkb057phR0vl9COw3y5oyr5770nP4
epOKf96lEPqKaF3CwfR6Gd8kZtV4MmzXIggnis80URqKtqY/1lqZdRl6qZYDjrLVR7LsL4KC+PS+
wPWXRZx7+uK+UqCpLvuIYgReHGqQ+kTuDc547G25tqoWTmjwGsDNdoW7Ayl3q/VwvAvowqu0lftG
6LdB67w1TAiSL2wsojsEnktNIxE4DC7506+N4t5FRXY1DM1GEe4l+tqT7iYHvSn26ZhcWRKDqu7e
p1Yp/EBo97EmXrupH7yha58r2HgMiZZw6ygzd64T9H6j9Y+lwq4plLmnhVqy1wWW09lqrmg/m2mX
mQTM1HgfRNCG5/4yI75ynNOHLE2/D5O+nUYW2HzCAd/jG+vy91ARd3XEkKNf843F+97OebtFqtBC
WYqIkkV5qenUiqY69Yxykk8NvPb95E4/xma6LwdjO9nWqrWnzaTAXWwA+skxYTeQyIz9uJXjmioe
E3KG+RD8YhhX7vIhjoPyLsX8jcypYRXn9ZUxT2+dDod8pL5iGmR1Y6o75Gr+U1VHEK3xOp7N1K9T
uq97Izy00XCcDOPAgDiA2BWrwJkRkksmSpZ8iNdJyextvhIy/t4zLXki73yjMFiYqvmIwe8CCLyy
oy60meE21hODR1PixDPr6cK1C19E0Dns/CFLyKwEl3jUlObSKfKtpWSXqfORj6xMrVXeZw1w+l7h
LFAZveeWOsd3ck3r7hWu+KNQw7coxK1W2iR9u4bySIMPUMsM8shoXLhDcRmFlZ8Mzg+L1TetjPe4
1xRPa6z3QCXgqUt+DAGnnUSjpuQUyoMxwPjUZXxZLLsEV5Hfqi6lxU3cKKBIyyhO6ca0sl3VDtBy
+aLrjjZrhY2PR3jUPnBCdV3HGUi1Mpt9begeExYVpZObenBvZ3e8hfd7Y9bJD9llD6aoS0+k7m6c
yqNOIEyuGqssto9hSxs7oHwMmJn47hQm+RNVsA0BBZpSe2IxgWOlcVGRW4+I761ntbhC5mSgaXW6
tGVy7zQj1ODS3o5mDo67fiTnHhiirG7mYhnnc37HVH8hpbKx4n7Fkk/pNZPHhZQuenFN+NFes9hn
JRZt9Kw4Jbmtfej3ak1hA6cN29u5D3aJ0T9zFAChHONb1DapJJqiKnYhxOxItE+t4z6hS6+WdmG9
K45VnF23lf7DHKzeN0SWsH5Fz1HS5+u24I7iQtlWcIuLzsDAMwWbSlkglzb7hlEeKyV+0TqIxqpx
bdjdW53QIM84W2jNRrvKVVN48UjjrJV9RFMYb0clfBZy2tQm6fTMFaYEs+AsDSgkZrK89vy6YznQ
9ccj9zMlxPk6Kd9xi/paS9S7nEHRlttKUb7HZvQ9kSmflfYep7Sz9KK9NfGKZNQfN0mXbbTcAmmd
HVQ5uPgcIbGKiU5Vtxyg+AYVbaRaU1zBecOuWIiN2abbsjce+8L6ATkMRCWwSL6xK1FZTxg1FV8B
ogs5FOj9EOT3NKjmRzXQ3nVeo4dwtYnj7EJrsAuWrpOCtE+Tho1nUMtvTb1w/UUFRxT+CXWMuL+y
W/p4+26KdooibrUU2ktccrI1yyb3gyZ+TYNKbkqVDVIjGa2pPRK5lkT1RZ7I71PY6XsA0fAKuhmO
X5TIq4FnTRaDXV5bMYorJwciLxhnWPfC+COzqidmzae8dC/nAuQ8Y/ZShQWrdZgekiS+0+OQjAEO
BlgXVk5Vb/o8WXgz3WVq0ScEvfIh1Q16oCNQuZHooq3dxWLFxHzXOfRSVOJC5Q4dDYTTmJQ3YRBt
XRqP/CRmgylN95rN59bOiIEoKuVWbdojfl1jnahh/GLlfIpjmZV3TZpkiaeqyz5qnH+owmWRMas7
q5z2qTFeR+5s7gahAJCwhpmpj02q2iK494O416Pq2VhgyeOutaZ4NVsyBirGO+4SBb9tBlen0tf6
EG7GkTM3JsitPvQXoVns2XU89+F8E5pOtzYUcW+U2aPJEpKO6i4exEWSVXdKAizB5bvM5U00pmRJ
189xTwaKpSsTAH3zZTLZrMaORZO4LG4NpVyHwbyp7O7O6cWxNJudKoK3thcslUbo6yl6XdJnQGi1
2ySC3StVASwXuLLEvRyp5VbLWUfmMrroivRbZrXbMnKICyjhrgPZ/yG06iYQAK1rJ76uiVxYaxr0
874cSKaIIVh0kN/zQh6YJi9kU2ycqfsmA/N5KDWa2cEz+KYR0DY1uqrnpv2LWWhXgxu9mGGxD6xu
y4zqR7N9GS6HPrXajBIy11ynt1CCfd7GxMuNroVR7cds3PdtvTUz4j6IupClu9bMetOqsF8b19xH
Wel6gYEvgc3jveU2T1pa3GZKfymW3aDeDYdIk68yay+mNto3VnuXlaCx6TeS7PYn1GmFUZXN+kUA
KBwW/pYKL/SQfpvQENuGxj4MZ3tFV/ZNPaRXsZg3UyQusrS6ED1hL6yg3jTygSVz/gMU/B2n8xWe
isxT3ICw4TLCmUVmSN+7m8423kRoPcUj6SmAQrNNI8NtkZmNNy61BJODio+hmPkOeqlfqASHCKof
vasBeiiTeD3UzkcmBOke5k1dOy8NOpXfBDV6niZTX86Eb2dssL0mT4K7uSNqMnLyYl1N6FOjU7h7
0F2hP9bmO2LNPivcC/LU+6d6uR92WNlFQLiOPxdKtFa6NPSCynzt8qa7zOae4IWpORRdUT1rSZx5
3aIxOQz39YzsRCcP3tCxpzEpbN7LsCExo5tWZR9z8IOMc9VRzvMyIx88JULQShdpS1tELtekxJIs
M6jZwXduFi2sCKqrZlHH4OPvZ73+qSKbjWlDTIiuHEVpBq+VzrnXXpQ2nK+sNov6Fi06XFbW8N2R
5ixW6QipTgTtMUK665Hw2kXLO1PM/rreS4ManWqmbpsn1ddJU41u7Kj3Dr71Zq6rrXZl05JLBgwY
yrMumS9L5zTEYf6zNfo2TmwORtHY2VzCuolrb3xTrsUB7Do2ZppUnjj5r/kvbBaiVbGtoCo53891
t/4p87o6vdzaEu0NC+tUbq2pZgk9cPnwAILTkOP+1OU5feALzcywkAaIYaSWDqfkc0G7pcW56F04
ORN2hO6KdMT3XzhdCKnjnXWQBA2RJXjuzv7oF0MPNGk0xSYKOBir48mznUytlA47TN6k6ofHxf6z
JIQO+/qsAeILf8zna53IgmEkh2l01Ak1Kb9CK29Acdj7YcNYdx8XQED+9Pfv9Auhh7qbo8KVsdTF
KvP5mSaO0QLv5oIjqeRLAiQdHfvscDb/8YsPdEFMEMZIth/t/ieaYx/qxizKbrFxDevye7MVv8jA
xkty3vv41bWIM7OBApH1/gcvR9MKCnkBJiN5sXwf467ZLO7wxV50Ttf8Skb6J+H3V/ulc+qAr0OR
BnWBcWrwjV/ucHU/+zPdCgt76Nyn+MXL+nSxk5elhA7evMHUEP+MzcK1DffK9n/gM/pCIOY6eBDx
wDB7WSfaGIGgY94Bp//V7Tbvg72b7zv1SADH4jUnimA3Z3L19w/xl4fuRK5yNOZLimMCzK17MmFm
1LRy4Peab16Oz/phXlUH+a1/tffqtfoW3REMtY1uk4dz/vYv3yA+BZxOGPwW9+/nEUCbGYbLDpPT
0q/b+OX1Qlw2Lt1tv1Wf3HNogy+WBSAfjkPLPNk5+qkfrc9NEUUzwurSdccc7VUPS9tksS9W5cM5
kXNR1T890iVs1VzyrpmXVcycn28tkfoUuIk7+5WNEdwuPeLavf/0tXEN29HpVSBjEsf7yeMjmY5k
15xmuMGfN82VdWHtko1Y1evhwva6Z0CuuDLpd7POLbCnXmobLyY0ZFzUNuC5P9qFBztxgGwwLS84
5PSwTMrDanFlnvVSL7fw+TF+vtKJeaEa6rrM7V9XsjaXxk6hSTJcpz7T8jpZW76veucpIn++u88X
PRnrNkV1Za65qGyf1Px6gK1w5s39McpPHuCJc8GuemM2VK6wTMnaKl4DqyuP7Ki4JfI51kZ55opf
PkdmFYC/GNIJOf78OVKXTUBMccGUooqILqP5zhjCVa3tYuPl7zf3R3fr8nUwyhY0J9h5vv3P18rn
RrXivKWY6YcvNhZCY0MP4zGljHHMt2+jP+ZEy8oDQUvDhbFOr827v/8Gf2yI+AVoYVHBG8MzYqx/
/gXCTHHbYFnJo+RHbVKBLW7i4j/eEf26iMA8s/QTGKerd2yaYzQN80QKJqGPGKTJsGOox2vlLvad
W/25vbLfbN0jo2j36/b+P5jiv8iG+O1Nr17al//1Ltu4na5e8vf//V/7+kX+zqX49cf/AVPYxr8M
A5ARIEwSZmlT0f8bTGGa/1IttqzMk7COFsDXv8EU7r8cAYmUdiSmaLzdjIr/C6bQLf4t9koLWwUL
7uJE+29gxs0/81Nz8v9/R0WQhc71f5/I2DgjPGFuFVAS+YtTTrONoJ2peVQQLCNrr50Ka0fIy4wq
45jTamaPSzRjGB0COw5BBgRqvZ0dWqfTOBy3ZiXpCuh1i/ix3ijucTZWtKS640BeEkE0RraKYF/u
g9CdjlOfd3dh6pTrrmjT64FK8T4o3Ymgy3m+mpi3sZ92Vn2TNU76MY1q9NNMs36DTknRJM1tzmaK
OGS0gG1NhMudNFNW6EBS2axHOLHzsOSDSAYxja3f8zkyoCVHWD1km71RaB5u5o4ni246x6sKBNS3
obWDrRU5A3YFpb/rybfaVGqm3iuydVezhsfjiCQ2foRapOGWaC0WtShTK+syLBXDuXLscu42VHai
RRowptxz+zJ6SSI7MH0Os/NdJmf0A5FaVPWobOojgStmw2Rn5RnS55S77uIgUcglSKWeKU9hnkYB
lYFcTdZuEsz1ZhJzrDyrMwUOsAqkMZJ565B3SSaWgJ7ZS+2lsfUePi4pEUtxQ6kpNyObYabstCCo
fH0egnqNUzz7CLF5AhVUtRqjn5hC9b6qUt3GOV7yH6Jkk95xd6batuldj2o9vJtNGVGInyNrslcR
4qK5yqwmIbMhxeuaPjqOxOZuRsIEKW5EQy5A2Bolc09S5qHidQQH9OAj+7JdqbBJ4AjUUe1c1bo6
kLvY5z2Cj9WTt+V1UlXeJ7ex6n7TTCLQyMcx2rBwtt00tmI7u5FJJswgQ4sAOSL5bgyCH2F1mEJM
l0kZp0Z+h/MmpAiGQRQAh+cQXSDhBSRIeSQIW4VR8qUEuUoNayRAytm4VaLkV2HbkFrkF0mpt/5I
aaJbwb6PR64mKgwbgyMDjCx4dJ1VX1b1/KLYk6ugATUD0V2xifr7hBvWFj9RyAydEtgEzt7xK8dN
1R8BNWaxMiqLOoyFobvHY6znGeFKYd7kw3cgqnW3FlaklFs20lm6y0dNxUhkQyQuL5q2mJKbMUgj
aztFvVs/oeR0PSmRtaveCwOWFYcNmTT9+yz6LKMXxi7N9tK002xscepqSGVeUUPYTddN0KvO2ziH
VX2YpTaAVrHroQuuc6sLrQs9GOX4zVLqGk5ol2vGeDtpelG90TLRkuWFLybp3mRfpz1DsE3bfa+0
5jYYiMeySynDfA3GUlY/pVWbA3KPVJNpJ2tLx/GjFGZ2nblQQl4CW+DI0QeVR5E0xV039KKM/U6R
g/2waPHDg5IrfXU3ZXlpHPtJhM0aKvCAa4tYZrRsXBJpFyIOpzgKXrO2hdWA9KEp4nuvhFpxpICo
26jgZtWhPw510D4IPiQ+C1301VKVwnEYAgOmmnVLUqOLGSeIIqd+QeIrSSMJmkIzr5CT1Dg6JnZD
GOWVFGQa4R5yFJ63sqLaaU0qlcCQEOENppNksNZNWpQdUjtlbZ0tr5VkA5W8iCqkubLachCq37pl
mLIHMNBDrFWRTy5ZWS1z5nNcUmT22BCp62goXoc4pb+M5DFX2oDZOxvHEQW77qcS5pX6Po1up96r
Vgq3zIeHkWg7Q2fwkH/DyI62kV0ZJhjTAQKdDt5PHwDV12JiqsfNk1tKz/Bp2ph/5hD1AgFZEfG1
7ZiRdmhDxTZRk3pZknRYqqrOfTdml6IdKaNaTsS3daLtfF2NATp7Em7Dump7pKQuUvtwO5ZGaeC9
ypzyKaxMcAtenbeNTz1S26dUAmOVQNZahCTHNcnI+7ULnXrsOIY1PUB2lxFdHVjhmK4x9o2oGzqJ
PvbPos8H5XICD5SEfmaktTwGmlrM2NtshckqzpywJdiwMALm5DRMUxH5je62/bXakFH+NGsqE/fU
NMS9KmLcO4rhpl45TFa4r8syGffpbKf20ZQ5EpfRy1l50JvRhnxZuTEtIHprdPrFkMyK3Oas/lhb
mobmy8uompKJ5bJ2nO/ZoLvEaTqKdUd+OiXhcHTSaT1ZXSse80At5++2UuXjXWWaAA8HxEciE91G
D+9aEfTpflbsEYxNbXbGrlJN0o1pxlOTx161yvG9TOykwFacjra4DLVw4ukaOsNSw03Yr9VuVmZy
JLpgWQlT4r0OGRMlEZs9mkrmWW6bGh+G2c9kxrSsx7uwLpLxOk46OgdsR5oKkZ59bT3xNYf1UY0S
VR7MIeuTzahrce3Lkg6H6ygg2GJv5nGYPuMKItZQtZNYbzwF4sV8kIHqqDsSdbX4woLCYu+bIs6U
g5rIUkdyNJWpZ7YuS9OnPqqYRHUaJVHdpcirbaiPzXUiovC9tVLlJjLA+HtDVYAdHTBBrdp5DN6D
Chi9IFw7WXVSt7ZNECFd9pIZd4iEugswzz0s2EfsZGFukHKgF5dawrRx0ZbZ4qKwJxKo9alGsyGy
rCEwE7EO5omx70iHuU3G5fuXSgSj006yByOcWr7Y2Qz3BMwFd2NVE/FrzZrc1kNFldrMcqyrlOjr
o1vlPCgVAiQ2yFG+2HTG61unnQt/zPShZsuCmi4LnYp2PXBsTXTi1dm3FSWp5W2OAUuPQIB0jhMj
9aPO635V6uY6G/P2PnEasUd/ITysVbIDX2IRcrSvrG+yxtJ3MHubjEjyCSVx1XExqVtUt+wiB+p8
LyZ2rPvMjiDjZVW56MxOKiRPAzx9Vhf4e4I6US/ZThD5IpPaeFJCcybGY+wDbVUyGZiPMbU29UGa
uR5twqmYPsSkGftSMkJX49hrd0Ws5thkEiW+MuUc7Bu1xdbYx/azK5QW75quXoE2Gt8svZtualMh
2DQfk0vL6AO/pYkH6XPu931PL84ancdcdRY3838YO6/lyJEmSz8RzAAE5C1EKibJJJOq6gZGsorQ
KhCQT79f7uzFPz1j1nvR3dbdRaYA4OF+/IicRuVh0eRCSRsIBvZ7zT4VbtscTIKqnmjgzAdDTM6B
8gcppVyqg661jorH2iGnM6/TA1Une3e5KHvHnZd9ZxuIV0k+jCpLTftyW7vdUJXmTsHbfLA6n+21
Q5yxBgHL0Yo7HOtxY+ANHYwmNa8iZ7UViLUxnztVFSeZ997FS/3kTfhjcScGtujLkEqF7sDFTHnt
7aem22bt2Zb8PVKzk3BW2LTU6p0Dw9U+xhS5DK5HVdriwCNmGpPW18qnzR0MLaw8mf6UrccjXunK
I4WxwN6jJQkXFsC4ztB3KiQPX6tjPeTOBH0NHuh14Ox9WZ1N/5qXotejrbDJV9YniM7t7dmbapNL
bVlPLYfefp4qERDKs4QD59VdZ0qhvSghUo8lqFUePJjbkbbMW9xmPY7Jte1J8koHFZmFre/aseKs
nVYbNbvq5/tq7Pz94pjLb1Frzn5ob+xWrczqOCnr4ZVF/zKGei/zm5+/99nX9UDWp+ee0a4TTiny
b0y3eoqShkptW+FQGOz36F2yUEmNJFOpz81TX7dtZKzCCkXlP+TsjqEWr3wbWf1Xy5o/fZu6+3nR
l0j1SfGRWgZAQG60j/BuBvbEKvlxhWbfQ2LnczUw89jSgpIRYK9F0qyKizGJmYiIkWQKzengBbZr
bNbFV7bY82Npdj428Jnv7h04VuGcWxOZ9ma5L+jPIHS09NdTo8PxsEkH1eYXa6lfabLrS9np1ZvU
NPcIiRw+j2o5yrQ1jeweGuVAoKQsPh1fuaFft1fSIgvM8JJTv7rsy293AIzCv7bm/4Yq5mpv3VoQ
O7YoZHUWYYuTS+B9tU4imG3520nU0UbvJqGAQVTJs9hJnHFXi/VVGUOkOnmYivmtl2SozwbOVNOS
OB/ujMWCUTUWHAo5XDUK0e9Ka8jPbpNXTXZkK9ew55HYiBcz5x1tWede2CNnmMa32/Nob+WhHTPt
NfEEcfL2lsLrJffcqlrtzBztn6VnFfuKnU8MkPLLGLaXvDGvg1GiMUsNP7Ksduc1t36kWB60JjnO
W7l3SCJgaZj/oaU4JZr5jSnn26wzSDnqmuXts2rdj4E+J1aVogZ9pPwCf2iscJJ8/llAba/14RkW
dggz/3frGV9N5j9JlDXk4+YIk0joTq1LQeaJvf3tOu1SGP5Dti2RNTQRpTCSqDngaJMyUIxhaX3m
JRl6HLeswU+epb/W1leRrQFssWeGe/ho75vvfrjN/FUMOomz6jcP364nIzWRFE/TCNr0aW0wFZg/
ioxzuc2fF9l90DBiA6CTNMwG3F31wEsequQs4W9o9udAuUtNdKp6ZPoPavhlePKu0378ogmW6pK6
K4SgH1F7UUWjvdNq5yCNe9mjA/Ddk5Z8l/m+b6Bd2FiMKQ3x99rvu15c6aweaNUgO6W4eniYF+tY
+2g1qdOLCGx3/F1W2k4NyckgZSPmib1bB+21rPPL2hufjTtE6WK9GQKZZzrUF7/y7wth7sifhShX
fuYtnruN1VZ728qr0PSnk5tpF+nI59FbT1R16jh8ZdPKGfjRolS1edQJnfeM9K1v11+ygNWjq/5c
EBi8KP/Nk9ZDvzkZzt1QP0e/vnWZ1aeT6J/ZYgaD9D/msoxHapbtUzyg9eWTE46eGSYQ7LqKmw0R
3lS95F17nIY9eeHoQnBKG3852bUxRND1ZFqvF32pdpjMBtu2XyE7w3KfGwG/+6MU5Df7bRFmLRr9
W+55RV+7eqdEWpHS3T9CDLtas5gG7zwNKWapDtmQ8G1dE5hJScMWnI4n9T9rnZnPCjXHCRznE6IS
4gMvaPM2arNbBkMbqk1dhgGaVnupVrwkLQwsV1mHffnT0IMA05wnmTKEaqduMnZ6W0VSXOeeKyku
A/1H2X8t/W7oXib3vdOOiGiurEfO/TBFm/lXmdnV0CUyPW7irIblSPtT9m2caJDS+p8cUklesGEn
vLq5b70pSsoxCTb1JmY+31w2h7LT8rgrrSREmzNEmvXdQyjgQsDVXXH39Dt11Ir2eTYP8zrFavFh
zIx8ndthhnW7MKlui32/iTfNd1SYWEcvGaE9xo5hZ/gClY8y0/SgrrjunFkbVhir87UZW+xnxrVb
wbWLl23RCaYhptr/mS18IkoiseelDbu5OLR0TJkP7tRsB71wD+sEWlDCPnfs7tkZkvnV4dzmVch6
Nu6Lap9OCXE9Bc2uN5hFIIySh3DtinNOC4M89b1Mdrbono0ZXvroQxQxTybxGqaa0Fr9SZsfQ6kd
vXnUZ7Bi9WnhLT6Uy9GAS+os68EaL1gV3kobxh5uwOAUGRg/lmv1vKZpbHjToRwmI5iW/M66JTSP
w7Fsb1M3utttzmITz2cJSWcbCQChmrR5Az2khADUmvAQiT1nOvClu9fbARrOav10Nx3DLRORs18X
7fOE5CvpjC7s7ZE5nvMh4/jlwclTa8fESYXQopUCYplEMwEcBemofgCYoFmkdzYcOS37qOfpayVW
3c+6R5X58TjcVdtIQjLs89nYZUK8iSaPUvEDGZZlqetEbpc+O3odGegrchK7u7x/qZlWws1siV7o
xa3f+O61pxHsorJglRf4f1g9SfYtiqZs9ZAUkBk4m92JKrvnLQcyEU8FrNqlOsq88UPtJu6BSI5y
zKw3OI0kOeQJkwuyGjUGqhsvOpHXxCKEmlJH4aV0W864TypiWOfqc6lX0r713U1wAVKSheNsR5WZ
c3fN98Xi7drWeUQz5QYltqhuezN4m84eVxHGxEkmzonGf+c725Em5oA75INXcBhyJAl9Py0cRis+
PYCsvs+2x5V4RHVbBi+bcV1vd8hLYAGoZGfa1c5pf0FLf/T7LZ4ImrY0IgtydS81FYkuj7StPyP+
i8eVG3UdbhlLHVc8cctQN6Zd1ntvfnXNzPGW/xLPcxLr1bxzRUMf76tQV7FQt7MbF6RSvHRVHQ10
JanmX4qG3s1B9Veku2Tyvy1V7wf16E03ndVphitOiB2wa7WfazcU2mnO6IWzt1Ln6xB0teLL8Z76
7oEpN4O1VThTPIq/q723dRfA4Dql4rzxxYrO2G8a97N3vYmfmJbq8WFojLh1L7J4kHg0QRtKoUsO
XhE4tB8KxyEPILubnof2e5pfjRUKddWeyulj8B9ST8YAOOQwnlE8BVyXwObpFGlJY5XG29JFDl+f
reOmzMDmafpTxxPeeupvLS1k680ZIP9sOOpOH5fTLPPTwE3Qmf45ydxo5M8jmrvm6/iuZTQhQ37q
ZIMMiqV52sXKLeKZHxH1HgZ1ZG/evd6s+0LiftK5+8yHiJ41aF6oBdAU0748y8a864zm6pTZ10TB
r4kbd6cNwqdfcCEhxU+Ve8nl+saalEx4KMQoOd83TpC8BuIwbn6dHvrKcdsRvXvw+7dm9N6nxC2g
9rpPcjFfiny5y2x+cs6mDPlSSucgyi0wFjye1RspDYFrLAfTTGa+nit+yvvZNU+IWO71OkGi5ktm
34WPr0Kl/8I89K725V9UEWT3rNIOMmYo3+yfJke73Uz30uIIXc1HDf3W3KkzPNUnyTRWJ/7eWsvI
sssDGb7HevbxptCj1uTAWKYF4Wj5uytSwAqdlPvpHeHdtbAT5B2bHYzkISXKE0EvtdiYkXj4X0WS
438sGZI+6Fp2CuZ5UmkgpJaKPGO8I1DvbkJ607VYhpojPg3A6UHpb1nIix5s7h5z7nASxX5Ev0Jn
3RWT9TKI7JraXx16ywBdmBontLDiHgyKPmbOL25uvG6Wfl1t401g+hC7BYC7l356XFGzt46lFOc6
s0N/og1J5oduRL/kVXQUffVsuksZVKSqIauzVVC7BRP9Bsej0mKzz09FarwybQ0Bsirl7MgevvOZ
2hnPmrQ7ap6EtIw7xDpG/XhaBJCsnaEIq9z7ov7YGkauFT2jVfEoDRy61nSZ7Pq9WVBHMDa8V4n4
8tP1rsixUYbf6Y7DtVPEeW6KBWMX+4hSXq2ibu+hUUPHTZ1P8NEPAvxeyhJXqiV5nEco65KK4yfW
K0zhb7WMDzXiX1ieqHaB2jd5v7ZYNvlYm2bzA9/83hjQofkLp0oe3NJKHYaVTvfxkHCnoB+2X7cU
e70WezzwLrM27saiPS8T6cdjuiu7j4WDtTPFAZb2k2+UXSBldkxyVlnmNGLJkT5OPuGgpT8gbW6X
o7kqmGJT41yEsqDM6Zl8tTrjM5/6R2QLj0NmnDcDbnpDmMKyRJX2B+VfNG49Lhtx5xyqlCXUkj3N
YkHcVPyadfvBrj6xxEYhO+/LeUX+PERJZtIsYI+dN9B/Odbre9d54VyMxNzduz3wOStpfbD2bVae
m/mxzvqL8rinu21fIucstSm0l9teqA9hV+043ZniuqfU+26liOxOj9LWemgLdZ+j3wORp+I5YPNz
vLjr42qld7MLB3kTPOaje2gdbWY4rO9Y0kcN+jMPz5AsGR8lrNh8sGnbF8x9tFAIUJr1S++3R98b
rquWvDBFh5vePzJgg4/50aKvIKCg27kbphnF3oMu3W2vo60eNMjGejXGdaO/bFt+rNPlp3ZPrpbE
rcLpAx2Yo9wTkqtwHQnbKfrXGu+zoAanCRez+VvB7bSn9t0fLU6S6VRAIq3KNt4Urgez+JH9uhcc
LWZ/7LUxJESyDhzKxYiDcTPTF07NjtU4+vOjJfGudXVEkkXYCGy1BG21m+y9uUNpMZwxP4rmYWR4
j5hwFxt5HP4pZh1B4jmNjoJfDZtfdtEqKyzlMiSRYFKuH5Rz9WiYFZzHjtCo6jCiKCvkrhqLUPdU
MK/OrpDqPiuKw02LPBDrtRlJ5G7rHyWs4w34NJoPt/jIUMKzdNy3gtgA/aHu4BM3dHGC1ECCuPx3
P9snU40tqArNBjM2YPOVW37KM3rK6VRuNODeH09uuBz3TwtHhIHfa2YRg1H5u9LWUZ1ozq+bzDMZ
+eDYDTFgGrYd6EnzkBjJo3CzWPrxgoXFyPvWN7lvEXhMfXUHzvLoTPb9xKv4XQLwMgUaNI6k7E+9
pe+TYo7TUdvPqx+3xGDYEw1Wi3+pMoJsBcLdmL9ViSVWmk87ZY0miWI/Y66HLZNZM9ihQAMA/o/8
rz34iB5zCbHdZydao5k0t5jb5thauFg+FW5YTn+y8jegIw3yxXDrcLQeM/fAuMO4eOzAYlfrIMdz
SyfoAIl7SF39LqrmNsqIlGpRTeIUDsc76tG5GF16aaGfp3QaeREW67FGeSospCjzT65V7F/wDHPN
2Oho17nLp7IJ9RIE2NOCpsI+XL33/Wcp//YAoGlPjdOTULNeWr8gzcuLFKunZvB2vXW3mSJqVhCY
gUOWo8ZMv1L/t15++/aPZu8LSr8L3mMN2n1eFQevPtpNbChBtUdg2HXtZaitnfL+lqsWLIaByvgA
ZnJmV3i3+XXc6ZggLPnFSr5J8t55XRaVqXdO/OVMfGLYowcKLRYAIF7Yua4f7k0PnXdH3KBYqgUb
Z2m5fZsspOSyUjJuk7UX9RDU+/x1GEDk9TiviYijSZBpEqs83dkm+GbtB5uz3I3+u5zYpcMjcOd3
MjN7C2GCW0crJhICrGJxxzvTfQIUrrvPxKyO1TIfWBaQE4O+xOkfM36bLB2CM/EhX5JTZ2RB1+h3
ZZfvG50ENqM5tZkdFDXJSoURzCO3IlNCb7ArtdGgm1aUKbqqhdN88k+2SI5FP4RVbsZjMsXa5j4I
a4i7tT6tIF+1KnarKPfKvfEfovH/fuy71Emi2zNtNO+FY55r+3fGTCAHk4rwOKINYr3cd+Odu4K7
6iWPNfTCS1G6b3lqJkENcNUsQ3PHovZXraEKbvv012K1L9UqYRBMw6dwEo75FilT3m8y0Cf34GH7
M/XmycrtMwknVsS4WyG0Hyoe2XYJhI+C3zbMa523Da308LxUlTw7zc0+gRDUr7WA+iN9Bh1b6p+G
PUeGV9+l5obUZ17HuNtgE2xleW9u7icVJKyn7qSEzmHjrRaPVbdFLSSMi+jR9OXZ6MUCW3C6Q0iZ
jcEgT7OUT4FICvNEvvJ1ctJ7RAm//YYHbpRoBAQSRUyMCIhCZYHqrzXy5MA0OLwk85C5e9utsv5h
MS2kYgRqI+Q1WiQFYa9ZHaW828S1RgTyuumt83fBB65HcrPV00rKahuC3X5O7Gqk6zSBxi2V0r73
HdV1K7cj4MqbD4XlMJf+j1+DbqY9pcuKiFLQkWQbT/rS3zryX5IZsV6SJ6wBogICw6o7T7PZclgv
J2uToPD0CnMKUV7Tn7emOxt+haoX5cOQq13SUZykjkI4dePB216MfL0SKnLUxuo766xvvxu+ndHf
wYt8zPvsLOQNTp7+yPJnWS269Okep4Ii2LQhbketfNYZCUqv3W2GteuQkLFqZnJMIygwO0xCMCa5
XcBjYc0fS1W+d8MvKCiPiUrP89jfldJki7zczWv5nW7dEzu8G2qpvQGT7BIfUXKGEmXJ7BcjnXR8
5IHWhF7vs7aLhnS819NsNzvrO444wPm4ddW2Qms5HCRyHdeuIyhDkCSmg+WQU4KIba2nx5nagH9D
nEhxgNH7DjyaRk3dv0MKKNjp3ET/zgR2p9nTzpgkT1uC6kiH7BFozcTx5My4iLlgcZmGxLeLMv5P
T2at42jhnEHpGPoOyZI6aP16Yg0dzh5eyhmOEfi+Jt6HmRTxmGfPjlXH2ECERZXv/UnsNsW7rX6U
Rlen0W3xn0zV7Vmq8ik9ypX/qIl6ty2YMSdVJOzx3uitC0yDMJ+zu7XND9IEHzetgA8cUgzjjH1v
Qh9uE4OQEZhnDMahyOqToZXRlLmBO31tNY4Ha8fabZtDMwdhSlPO6MyAc+vcnGDS39NmH9BWwaXO
zqbe/AI8ffDyLGx6wELJNmksgFztx+YmJkV+e1K3iBpOc+E0VCOkf+ayT8Y0njSfFXYRuoV2zBG1
Z0QFGPrjileiXZd3BuK7fVY5P8DQtxhY9cchY6/Ky9ippifUwssx61lCcqo/z+Ww41D6DQxy8s1u
CnLfe+l4GIEF7Fc969lLMjJ3p3wslj+5lWL4YYK32aALprYbV4PgBLeIEuaC/eRlkEs661hwO4bS
ZlGQ3/51q39xsYBXfPNeQumIREGceGfYT4MLOlHquQF6nXxtLTUxYRe2Y9t029mEniIbodnOa7qM
WNh4zdV3J+3Qs4dqV/xmR2M/lwZGebZ/ly2V9Z7efkACwLh1zxbV6WgLmFginbzvAKrQ6ySyEIPf
LurGLja3vyU3VT+yHk00EIfC+W0BZ0VaAubnN0kZZ5n9plzjOq3F15Cwmcu3uNHNB4NdLqHXe8dO
FWCT2Ba0w96IoYaYRTTpmAGlc5WnkVFVywPqegstGikO2F59zKzEo2mTerT68gzdo3oz28kJqhTN
F8NujZ3eiFfFrjC3eg6VwpgiSPQpOZr6ulzcNk9Pi7+0R3eQybmQDt+NAICrFspYoj3XLO2jXAm5
X/v5tW+Kqg4dAYabNAmbCIdx1EgoumKux5tVxvds28shrer32kwSHGbnKZonSf+ZYtIkkmlvbuOw
RwpcUhWra6qSFrRgcKN6zerjkCRE5db4l2R9D90sNbpPV6zGyfaS9dO3kciPywyrKq3/jmZNGeda
C0fKfT3b4kniwnfpK/j3mhh/jBLGy+ZvBtYbnQGaPrh3q6nBiBOz/tqurQfV1flZFZ2u4kGIJlvU
71zZ9Ym3jJnQlKePhlWOe3gxArKP/M3CDFpIOtJJgGi3GG6M+qkdJJijubCoh17TxpgWmfd9IfrH
bSuYJOzcJRZZk0UMIQyQrDD9KKMx3OVl+2MnSRdXRlpFTjL+wf1J9LvK7V87hkcbK6GL7kJVihol
sZlJmLNUarM10WpcPs1CpEcXRtO924mL7jBB9OvGAKd77rM30TFP3nzHNk3utG5guvac82aXZ91y
cBJoUqt7pmsdsUqEvpTX4xWagR2NJsLTUt+yfVXcpi1tlaA7Rv2a2pnzsNm5f1m8iksyW/iOOdg3
JP2tu3OzX52fuWdNOTWiz63fGalpnubNxRxL60eMY5ZBwMVk/RMwt4lo6/32cWsFujrlqPpX56ZX
DRo27VY59ntbOv4LqP476yFtV6lbjkFvNbFmztZD0W1VvOhyi+3RJiIwp9PvlZ+E6Yy6WZYuvkJe
AqbpLXQKHFFcPtvAt8rOChSEXb490bJgfoRx2VTe2WpZoTYX1drujLwRr06NOfdZsbcihb3wR3lc
AV5hWeRDe1NSmlviFWGZDKW2BYhFzSECMq4duvWs1eO0bBz1NXXgS220aVO2ZcfUhEryplX9gjOY
vuj+2wCfp3hdt6G3TrpZwpcNpinjkfREBl2AhfhMB17nyiyfCNnB5seb/GyNHWgUHvaAmIq1Rxhd
i4olDjbWo4t2knIpRDnuoJaM3gP230TgJrWlILFUFnW0dOd5iaGUF2eqvhpJKnJW/LcheEnWK4g9
36UmBy8CRNuWE6yTTu4anVTtWDcG+9zqtX6qTKFrYVbP8gsLUW7FEbDAkQLWQ+sV5jMsevkIOmId
INJpBI2jybeEnd4PvkPuuJdtkMttGrqh2BjqsqUPm1TqVx2uWFChgW4CXer571Q15RNNUHNyLbzT
FI5p7LZse18N1PUiZ824Wp23WypbizFOApNZcaxh6Ch7a9fUbXEDK/udJlIUodVGY1Yy7Bueb2Ku
tgHKE3xPWycbNva344I+2iSTqGYtV5ts6JUof9xsEYdR90SEvoccokafavbd3vp3XIyJdJdGqWdF
z/vkDRXtbZeup9UDx8SsowM90FrjvdSb7GiIjK6aW7eMddXkmLx5aXFvlBPWG2qywMDztInxaMlq
QDpVJRHNnasHomJuLBgAX8ciYVEO6ZW+hFihumSAdPMNfW+SkVME9y8EH/6ztujGa7e0XhIy3C9b
0XybMrdjkuip7RVNASzkbGfpHDVOM3tNMOeSpaWsnifX2GjA5xPe1uYOTvGG417Vs8ycv3wHxMh2
cHyZKHph2tErZYkwHmqrzKJUM63HupGYb1M1D3rmYDnqbdMO1c0b3AznVyr8LfZqBfpLLYrYawmg
ybS+LAJ7KY9Cfjdn5ubFmYTCJRvnrewWTNsKPf/AGlZG9ti8jEwlgZ0wYOQOb26a+j/jpg8vWgf6
jCvbS5vJEsMNV4EayoKnujTmAlfrvMZCBxy1M8ZA69w8aujRJ704WUZfsGBqN3Z7afUEkRfflJWM
159kU8Ye36KPTkAXlUuCA65vd8etSiC9lwn0a4gKybuqtfzKzbi319tZpwr0glmFM0jrf87Wit0S
x4bR5usphVi762uSs7QEcW2dmFhrgST0wmpCZ8QFD0yBD2pzxVOVeTHnLiy3zCqOw5JvH0llliMP
TG+8rbZKw4Fchn3JbjwSJbDdpp68tXzD2ptsBmN9Hb05fdLaHH8WVAFFXGJyc2Mv4dNydm4mSFPb
Y2hqJh9JMyIL741fOLG8WlaF2FsKAGB4CKrANI7dSjjbGfmoi/W01PV8HJrM+kJBLA9DUnvfLozj
HHgU2b+2uC9qyiZ8xFxLBbBKCV9sGxSvft09lh4r49ocIUdsctkuRQI2JefE3m+J8+MW0iDGS3fY
5o8q7EVpvaWVqo8idarAExO6An3U3ScYhPkfOFmfNTMcCIOXqR9cjeb7NcfmIHHzcTfomhnYlXXV
NMmIB325K3Y4HqoNDneN4c3MqhBLrcl4MzO7i1qiINg8QT2JNMdmi1/5Oh94NJQd90PpVQfsAxl+
OWnfsjSd0uOcztyWhZN2H2BizcHwyvm2Lb14q/NnwQIDXGayLsm6Agm15mdtJB7jCFzSkFA6XHlY
sHkZfgJ5xbeBLOKuUFuBpYLpVVHB6mKPBNa4dXKYKXo3+4rAa7DLqRrBVqK/dNvE95eq59bU7fdt
W1xGNGNgqty08UspQz9qVtudlTX3T5ahqp2ommUvBngHq1l1JwdHkMCQxRJISL9RonWYiFQ25AVP
+6MtCp1yX1Whm3SPxrYusZdZ9wo/8xCDEj8m1kTHhqLAXH00OuiPCiy+NJrvCTwhgFP4uI2JQXO8
pCfh9gj7EgwxHXAKenGI95Spe3scv7XEeeg7b4vWoqZnyzLnIGT/kuXeyVur4aXESyguWvyHsPZc
mRW0PCjQBLxvawKsNjTLT9I0bNBbm6Q6YkwLwF8Sf+zhBjOv+teouH27WiPiQZ9/LIaKg/TEJ6eE
fWGMN3dOZi1nQ+FBBQupOSQ9RFl8lsom3fFoVifYUAx8vedBgtEBOPA5i4RB3+oyaUTWdOuZ8feJ
2ynHnmG0MUusTeOYDNDdg0qyXslRWL0WzQ2smZ18iMd0nUI1gj01wL8UPIFwAD7YAl37Y3U9/hwq
Gpo4AdULbAf88FBq0rnXCLoD/YcO84eNxvuyqBJiTAEWvw4QndesZc/b1rCXeLZa53vN3TW+pQqV
TO/Ztdqcu7YTeoAdYmrBLfNxTGpF/jyuOrt7MTrhjBLk1IuhZEHBieJqnaJqmEW4GcbPWJU2SgYb
P/J22yKlQKkAiZIMl5nua5lG3o3Vwj9cvFZnS7bq9QMuZ9dbKOO9l+M2NBAEcFlWj1scxzVoFF2v
yeuC4dobSPkYGnSxeFn7c9gnGIDbi8aQlRmzuB86/9sbIeC1Rd5iJ5PCcZ5M86+NmBr7EVj/WNUk
9b3DQ3XtsQAPEDtgT9+rT5xxGNd0+Th4yzkzl1cspV5z7Cd+4TiXfGfIea24NjSEIwnJjUa1dIfV
kswqeM4T+bCA5CKDam9LH3vYlZOvkcOYry+aaOVj5U7lzk1w1QmrxHwZ3UnFrU+G4ZL86hz7qm3F
D1Abn0hZT1vnffcDB006X4DMsX0vTHNmTkihbhnVBiOizfT8D0P0jcXeDtD9XKbDL9Zr4vfQZsar
m7blI8ZIUOQFRule56WxWhO5G2f8P7p+SI6y1xjZpyR765Q+jByGWiIIbyxKnSJjTYd2QA2LV69y
+5I5Byr0rPnWsznceP5mWh55Qwz6K2YY1r+oN/8hSIWELEyCClxaZhSNKMP/u6CxhKRj9saCy4I6
SYRXlflvLhb/lGL/j5f4h+68UXrZOShS4iGWx5u+3dG9UMZbXMX+sVIA/uZ/yRj/K1X6/4nk/lMU
97+9JJYZli0cy0DE7P/jJTuV6MLGfTYmIZ3qR2qWytGVkHBxk/A39xqX9z/kgv9/L4k1ge3YFppN
str/mdmcCH9yLcOt4pyIl62xgmqGSQaO1CNX7dVDibelSiX4Gq6F7tH0d//yBv4hTeVr/u9v4B/a
2KGnYesW3sAtUucWprPNP1pMMH2I2Q1US0gtY+QwGf/bJ/9fX9hBfigwCDH553+/hdbVb9vV4YWH
2Dmln1vkhHgLrCQ26QSGrXfggmn0r6/6D50z4nfdRnOPHNMmK17c5J3/6YOt64q4WEzjuMREKoVG
IO1jvccFGc290x61f821vP3C/9CL84I+f/E5kf3iZfBPMxYtRR6U11YSjaX2kCiajxSLwKVmkfAv
t6/5Px7Kf7zUTfH5Hx7fjluLZWl5qS7C3vr/kHamvW0jSxf+RQS4L18larWdxHGcZPKFmCQzJMV9
X379+7Tn3nekliDO5AYIEMSAi71VV1edOufd6Gt+cZy/jCHeaD/shKRA/dBUKw8luMkPkYWlT+mR
aH14qJYEfYWtq2Gb7FzT5MxA9HH5LVOTEYVpE6WTDehwlEXcD9NvELOttQ1tGUvK5zIty1+zfGZO
IjeYT559yifMmTtQSLB8aN+MN5aP+OXfakDKtuTG2VGzpjaosJUevK8lLClqx7iCVQtzu7qoz3B1
TMSiWtzuuAmNpjRpZKkBz1aUY803XrwXetromdwEPhlGip+PEIAxn9bhvlO4tZFslc5kCCM0wzTF
z882EmzpanxKlcAflE2UwQZwsvz7FmSCj7dJxGGzPQxxKGRdjYRWrFOGDIQ/Hd3n1Nv1EFL7VCk5
/mDReCzstOO8geXj+Evrd25aOiZZXpDAarzAF+T71TfKomvqjWu43l6CzcIwr90NDAdnw5RYDqqg
t5tcYZjtdt5a21RcY+h0DltzSwPvIoHP9Q3Gbjm3J61cqdpu0eaMjazmR5L0SCWZq3wFHhJwpvJv
OWiuVlHy4UBpugngvDh246PgQhq2+tbcLxEG3fKhnsYfVcWNWrY0Ks8j0VSFBqPiX/7sFfoOtRxn
r2axsSro8VxaNomc4m1ctECJWxn9Cc+QxoWMRxoCZMFpr+0dGNV1/p7SVfIa7iAK/YvpI4qO3UOz
D78v7BjhGGXHeW5auqDGWMmdni5yv+JGnn1vmz2HR+WdeaAZxH7v7cDwPkDfizzDuyU+GjGqe6al
oI7XK/SujhX4OjkypJABxsJRdvqxMEKxWldmcGagDIRnk5m7apgDoz7lmiqmFTieZD88ldt5z0vA
h975L+HeJbKkmwv6t03ZZ6uZnsQoiuM3Karn9PzVUHbrPSFWBFtLoy4x+9zcsWf2JJqwOBucriS9
yznM3X2UbSFj3qL8uqFbYyMYsFeAB9vdPyAoW5hdS/JusPApRW5gGYLa4iGjQP4m4ee+gCyoog09
CrTsL9LiyFKVf52YswFLjq6B6jBUahZVSFX28EvCGw/B3J+hR0h58j06JyiYr7JPwfQCnfMaRMdh
iX9radIlNzGjllzwasGxa7DIB6MfoWIUhDTFRuuFPXzjqGiM2YBZxlE9LrHLG1I/UReoOoYL/gXh
tJgCIZVIUhoIR6wcZ02csy62PH0Bz943fdMyzEoilkT4VJf8Q0xCWtXoffWNOXvO4mHtZF640pzN
fTPajX0EzcDfdiRnAAm4ptS8SPFD6lEj2fQZ+rm1suZlYD/8Mwn4K5O6EBB2oOohLIAVSAp1CgWm
UQ2pcjoiTyHEw/r0rh0VYyG4udolWIHjTgiqCq09W+biye0Qzo2YKDl1fnqAE1Yn2OHAOx8nY14I
g98uigtf92bMESxm9DojQXe5T2AmrhHxhtZjNmk7qrxHDzzAihoKzysPBYOQPr/JpnOldTrSE52W
HNGr2MN5uOsGxHjggf/DMwiEyAPqSuTb9W/QBQTrpjS67QjvqeqBcOxU/wTotofbvR0Tn/zWu4LG
eV3Xf9B/vEvLEMk0RFH2k2OOr7DBwHU6hM7C1XXlY6WxSst3goWDpnXG6rX5p1GL1qr+MoxU1sP6
QALo354DXRxAlToDh1CHafJyZuNYtTmAFH2dRPO9MdoptO6ya/2FcyD85eUKYoeys4MqI9ABR7LT
Iqbn0v/ocdKLz+oGku5dM6zqjbLLtk27KOl1/YiDLwglSJez51lvND8XsTd5JHtwmgAhFF9db4uP
+afpd/BM+2p30jfxblxP/kSYLGRuecG9J/MzrcA17haGfb2Y0Bap0HcivWXZtiNt3GnKLeh2RE39
x+mTtS23FIp84x1ygelpbb9JRE6QZq+y7+q7BdM3ZvzCtLSPCjKKlk0rATMe7Lg8yNq+IJOyMZBx
rnsymttfMQjml8iSfkCcz+VWKucZ8luTKW82Bpd0tLVOz5U/bgi1qIxQT/hfDQoff/a+yvMGSuH2
zeCwMSBbM8pNvAa06CNUBAhiYQ9fXRm6BrsDlGBQlnquaUuufDQ7ZxjTDic00FcQIQH5ubTj7ptX
xAsu4JYlfCqUVpqO5IInDSzKToMenbicyuI97Eq+N8RrNUsWbl+xAaQjSUz+txXpCkzVOgq1bAj8
OsmfpgDimrqw131DMwooFeCj0/y5QOLox5RE5vH+Zrk5Qvy5YaKcCgGVdHsUdl/WVjQTY7T5V9tL
gQH26Xejchdm8vqWIjA+syO5HVdV4kafsJNDmG6M1jvALx9JchwiR10469exmw62m/yjaxseZVtV
2v8juL7B7miZRsVmHewMf3iyZr97bUaAvDuhyYx0CuAV8G4bqvAQYfpLl/J1uCF9g7Rzkkkdx5Ja
FpkrhegCwjqeBN668VObvmkEFIFgLz5fbyzmxcCljRRaEFsNAUYhcfoWlZ9j9UtQGO/v75gbnhQj
JpetgYMhXX552HuVkh7kJJw+Kv6onESIQRbZB2pSJxB9Y/WYqlq1cELEikknxOJ5pZHDJtfpyo8A
egNJ/3skcBLLHI4OLaNtHAxLbkwi3aQEoFk2NJ+G4XH167IC9SmH5yxPeP2nSrNyvPYpSNrdYCPq
VjZP3WBu3W76moeEM2m3vz+pV69k4Ck615IlElQGMpGXkwqgx8sBY0GeYVEIHWjDRX2BEKs3af2r
W93yq7hF07TsljSTr/cM8ZFGzZYTA1ny2/195rtHyMD0KSE1gBCm0a+ruUG7oCQP6vkWeM9ywXdf
+wFDNzXUNnSySBZp8suBZu1oTkrKL6/VKOo2dulCRdIZCAX4J3SbkCRsQViv/t3s8p7BFFuVVYV4
wZFmN7cz/rdH2SQsTsXRVbXyWzOcjC+paqRPOYtCz4PaPxBAjx/vW5Zn982yY5Dm8Sh+GfI7vaWy
bBUdIpFp9DhP7TsdlqewiP7lE0C2IjnXGpCV3syB45OOh8ju2XK/0of2kBYLo7k+hhQ2ENa2Vfge
YQyXHKsC20YxNSGP4vEPxX2pAX7en67rfJ9+aUFyLlrboCQUYEFEi6iYUMenr3vd+SJ36hSPiwlN
MTWXnuXSoOQykRKy47IUBpFk13xAfqCQSH/b23JX9puF4d3a/ecTKG3EJtTbuNTerI1bUc/wupd0
q2zqjb4dg8fwJ0TQT+GiXqosPY9nY5S6asDXj3C4o0nTGiYuNI4pTxna47DawLB3UDYjpH4UU+qN
txP3Uf40l6tqPMH3a/mJuqInYu43S5mrW1PgqLrL2xEOc0supLhxBoEgmjT+QP/xqs/mn/HkdUeA
BADyjW4p9XnbHJEH+EONZ6u0Za2869QCMK2fAUDrT6PQjwTzqqg0gtNY0e0WVvg6lsMIZLV4Ntuj
8irNtJU4TQYMX8y0tjVJpICMQ6gTtNN/nzgUuA8ANbfD9+Dd0uTKFPtvC31uXtrOUM/opxYpT0L/
aYNQZBU9d7tsJ6L/dHpF1XC5IChGJJ+gc5PSnhZbL56zgNQgrJOJHiJW9N2mi2lhYkUGSjLD/QzB
PhSvFqwy0sRC2JRqZugysqO788gcUIOz/XFNJ+U/C6ZurOSFQWkqdTA8MBFh0Alc8O4/Z/tdn3jf
6DtAIFFHUXim4d7Y/I/DlGYzO3H/9QlW6Szpdmb2Nk767DZd/SyyVMtB441Q1TAMKKs9gmUopeWw
RxvBYscKrZutD+r3OPpAcmmBoqw6bOmVRFBls8Tdfl3f1C9t6pdhwBRPSeuSnWeY3g99Ex7hkElX
IWzqwEcXQo7r2pwwpkNMj3gIXsCRjNmA3aBHICwWBTKgI/Thq8kDUfLa2RV+Vh0NG+mQwo/9dJGl
/taNdmFcyqx28JuQdOXhI4jI5wNkGzDw6y/KLt103xeHeuuUnA9VcnduEDtja2AtOpQHzReaF+bB
eBKqDRnKBtn3+9vVEL9PPpXn9qRTSechKOmQqR3W5hHQIyrODDOdt07k13D8QCY/rQGTAdV8Fx/p
StgpOTd58EIXzz495vATCD2JdjMB112r/6Ckt7gA8jlWctjFQMfziXRJP4rkNsnmdw6Vp/TbIp2+
2Ev3JkQ6vzyciwASFLEASEiG+2YHtcGn9k9zS3f1YmH76uxyXKnq6ZYpqqQGuZ7LcwTbLSSNMe3X
re+sAkhw6ZwC5uNtwK4qzVr3Txta7Xb3V/3qQMlWpSC+iMx4bCOs0jm4174nu35lvm/JxYx7ZU3b
kk+pbUWL9fe2XkRGyBf6m20Ydk1egZ7LrX454lqfzB5yOdd33gObg4mahokVpXYf4vvyT+oxgMb8
6WHxZMnXgWxXciIGmiGWCm8TJdR5O/vZBqro+n330dgXu3AHMxDuGTYa4LDqKkJfeOFiEAfpfF9h
HoAP2S5ewC4q69LBrhrFrebccFAyp992l1ctyOwI2lRtp+pgBhdWWN7GmBPSFySF0ATidpDOdR70
CmTSAgH62G0QKN+rH7qtALtE/2A/XYWnvF8ohYuUDSo6In66XFNPKfNRhwqcYhvNXXtjz9w2zzbp
km/ZNxqbaWmwNpAwQt714EIeth7RHt4vo6lkb/b2HehMOR5EwnAAS2scnarJbeDB8t1eAXFYfeoK
b6GC8gbIulxIxnpmQxor4DQaPnJsiOQsbVuIZ6+FkzDzbeXbK3NLDcSlU3ZxB72Vm2TLugi7iUsh
5JehYjCOx5T5LCiaQZ3DpZpPWu1WtGCYmbdPbaObO7jLhkgZV4PO9R9YfQc1IQ3zSm4N5r53vdjW
13ncOfHLjCpF/FGhMR4BeWPO/QTK4BxWnrmoBtSu89ZFLqvu6/hfHwTe8mcvammNOk5N40y8qMc6
eKEHBjVTazMn+cIJuD5vVEPJVwJl9CxSo8IdnKVFgMu2E5hd25/D33M6djXBoGN+Wzhmwj1LS8Lt
6eHI2BRUYyRnpngDItSmahKZhPiNKqa4HG8Q36tX9ur0Ee6IPyL4AensIC5afCwsWZemEqR6l+bB
bPrjtvkM3fVTF/9oHyrzS4b2eLyL3mkb90sCSnuOftLM77if7w//xhxfjF46CkVjUMIIGH3en3y4
NvZDH+6h/F3/ezMWeiW2i2qEhuTE5VKSWc/ivFNcehz17dTV6wL2EyVcfNyL3yMvJvk7h+Qhnows
16Udb5zbITJiSkxb2r3L7fggEhc8vD7+s/W74a1IwfxtT1q+xGqbFjp3zy9h9myTr2Xz+gsTd2ZA
mjjF6tqkBDGMkO4Xu361qBdq0+q+jasXKz73YhTSxVYmRlzXOUaazegTJ2Yb0BUf55K6IOJK7Trc
9qclm2JmrlYK4TvKn2KtdLExzw733JAmySYqctmfwwY69TV8epGvH6avxYf2VVtwJbeHeGZOikBH
0xtss8LcsI4+kRVALzHy5x3t/Vuhl7gEG7mKeN+m9MyeFBT2MKHW0E+TwOU6LT8YD/0elVL0nMZX
GFkXTteNEJQFPLMmBYNBhuYHBMLCWvGnuhYVx3ijDqvkMfkw/7H8Xr217W0dPQPLJFQAAHi5eKYW
tSeLblEfgu21iySu8v3+lrxpwKJSTGKcjK18T1qjllAEcDwk6WFCKV6L4HDfwM0pI/X1/xakBbJo
Xc2SBgvjNtw79HCttGZNCEDekWLKa5/sluX1lkYlTVva03iuIIvnd9m87mhXKk6/3x+WuBLlU0W7
gYU6oUbQ8PbmPztVU1TFkE6NQF63LQ0OAjwJafOyjOSt00twSp2EQo0DceLlBrDjjIyMTj9wv3WP
IsUW+eWD+6JvkWz2ky/3B3XrMKH9Rt3AhDrB0QypQHqCryiCCpTttjO2ifMicAPuY7sxt1bzWu8W
H5A31gmEuQ0UC6Q9aS4p8KjixhmmkN7Xfmts08fRb1bgo6Gl3gibBbQB/tIRFksvLZypiigf8IlL
77k0RKOe6eFPCs9P6Pt00+oR/uh1JChx7MrvgnSdtcp+YVrFIsk2YcTH+dqkZa4E7k7QCkRwyIsE
EInK90a2hl9NvMzJFPg1KrhHoVyGQDstJP866Y+DNMk9e67n8mQmJLjcQWnSncKhPwmYr7qBaCna
5l8qH2nQzTT7i9CTWyt6bk26RucUjYhZWBPueGY9W3clkk/TV/FMLtcenVa/4GEuRii+6ewsmohM
Vb2OTZH00Lnh9M5XNjC0geufv9EGTbLdX1jSG/EPZ4RUuyFUbK9CZhAUKY1xeLVTTfFG3+TbwA+2
9nsa/sCBwPe6YPDGvFpkPyzyliDgeDlejjHpCV1nRE18I1SFIH1nbKpeSRYAEjetwBcIfIGEA93D
l1bCSC1CzcAKqDf0mvsePb1IGRbOw3VWQ1Qo/7Yi7chOUahFqp7jnyCwh9emix6UiD5rMxyPQQPd
z/21uhF5X5iTtqSXzW7bnBhUogbb4BT7auu8z414YRsujUrM7dkunGBKbzWHuuTsJiimQMukNI9T
ghpvs+Q3l0YkbQYtsHIn0DGVmvYHGkdrP67qd6bRL9wHt+38XUqW7IwZkk85nVj+PDk+jdi8lVNY
rRsDcur7a3TDQ7JGf1uSosYqd4AFQRHmx4b9GM/mSxPj/dvgZEHNbP80Gu31vsGbq3X2spY2RR05
XZsFvKxjh6xtFvtTgJIxberzSVvAkNw8VGempI2BSlbgFh6moNhagamkT/vp/mBurtOZBWmdplB3
qjHHQjXDw9Ukx7xwVtmpXji3N83wsiT1CvqW4sLlDj+pVdHg2+EmUe16PaEN/6nS4XUQjdsLy3Nr
zgxEi8GIItNtW9KIADfmQ+dFaK/p2vijr2vnEGltvoBWvLUJzq1Iu05vm47HGJ6BOu03KO1/TBAg
Qb5T0dfbL7iHW5N3bkucgDP3QAhJ2KFjS2shTFMmfLfilRkcJzjC+9vh5uQBOyE+pQZEo++lKRM6
q1ITDm9S/ozDjw6d7r9igDwm8pMCxyOtTn4qPQhLMJDGqnl057z+AdtTuZAwujVjJsSVIOVFnCar
tWddUJVgsF3fC7p13n/Oxg/ACn9hKCKrQPUa4ArR/OVcpVHUFn1euGC8AcfZL+iNb+5P1q1Nhm4s
bzfgTnQwSJ6my5A7Cib0B0O4hdZ1PfyAgshdo0oJEldBt+i+uVue9Nyc2Bxn+ywNgjkaZ8xN9K4+
pVpav0OvKN6Edh0eU7QV/Sm0s4VZvBFUi9DEoqIKuMqQ+2SRExrzcJxxQEUZ7NI6nNZpqhS+51rP
MMNsy1azXu00CRcGe2tuiarpYQdRijavtHpeH4+OUzFY0g4FiI4I3K89whiKkln3EJqpuhAg3dqT
ZwZlBGlemcboNgw0GO1pN+YV3bqmNeyByLcLzunWnPIy0k2RLhX13MuFnHR9sslBUydwWnsPBydM
+UbUveZOnn4JoRHyRy9D5HGK9YVZFVtEeq4AQKTrmT4ODrnc4+W1RR33Pde+bQQ6xJs2JIuQzCzs
mVsb9cyKjBZr5moKISl0fNCyiOJ447iqurjfoREDM8VwOq08YoD/bWiyT8lT9WQbCUatdji4Q/Sz
CtKFzMDNLfL37MnwzcZrjHFQWLdTesq25SlHe1PvlV2bINR1/6zf3P5npiTX4iZ6kId0AvsQ6u+G
riJrP3Dci+Grh7jewnpdwRh4SJ5vCxkQ52pj2yGKTDRYxPbvEdSwTxb+5AEZvtNTWczGQ45GJi0w
CbCrSaEU7rTlwfEUY6GsdHN/kq0Cv0rawJXbG9SBNGf2RsNdm+Ene2qjY2Qh7fYLk3tmRfItdTDb
jW4RggxarD5og2N+pnqC0mnrhZtmmONP9+3dHpUNKhWyIKEjfXnexyGH87bhUrW85L17Ug9d6vxC
JGoTZv/XhBTvwJZe16MIDMYh+Axxu7amYXRa2Cc3NyWRDugTR8ilS36rRgtqGGfmzYp1bxVP1fhR
P3XqwfUau17Fjm0mC4+HmycOlBTEH6TigE1fzlyRZm40whvh0z1RH7MZoJuVxjyK1Cpb6A296ZQp
ldGmR10OY5emOljuYUO1eIa3ir2punCEhDQdNjHKLAc9zYSCiqZvoMJRFrbHrVqqBVb6v6Zlfxl0
KpKISBMDtnCR+vJzIslVsevto2iBH0CUtCOlM9d9XsJr31xRaGJI1KkgiuT6ONIQijKLkKLMtekY
1ydnWw8ImJjj1PzuNafk4y+cBCIJ6hVkPIF6XE6yo6eoSiesp0r+IQNkp4/Vr2wZ0wFHotJdQ/B3
acKIh9rzeiYzA+H/R9kPyQ+0h63vMxW6hS1z81yfmRI/PwvICsNW0QDGlGfaz3auoEgB6+r9Gbt5
At7KYwIwiMe/tAF7VQbXBNsScuh6P6algvpQO7yn67BecIs3hwOThUY9iQ5wS/Ih9OhUjtpwC3St
6uyhQB7WM0LuC8HPrTISnWsuRQlXtLXImeE8M5BlqUrMHO1dsqfDXFkFP5F7M1dIwUObUTsL63Rz
DtlvVMAFMMOTBlYXsL2oSu/4tT4aH3V6zv3KLY3VXAXh6/3lEl5CDrAYGvEVzFgW/v5yueoCJUxd
5SFNVAVnj5ckx1PkuntzGvv3KLiGCIFX/Q5WVvUxdbylyOsGpMkkvUbrBY0NFllwyUWbTW+BIY4p
vRcr5QfQrfrTsAs3ysZ6GnwECLemuaErdRMdl6hlrnePSeezrfIXegYO3+XItTlzYNDTNX8qTUhI
obAODYgNpznx70/x9WqC2qdqxrOOTkzA15eGZv2U2DZtKH6nTkFPbTUp3RWCVEG/CpXcHRbM3ZhS
7ImmMsgeHa4G6WKo54xcZqXpfu0n78x1t4MnVrRc0/U57zqqux4SNH7oK9v747xRshHtCTwvqfUT
CslhQzeNENeOjk6r97SeKPCe3ruP09bYxNtwu8jAdHNaz6xJ0wpXntvNLdbMJ6VbRR8ixhhufljP
yQ710K+8b3+lBEbnI5ApOOA08UKXpjZJsmpGWtKkaC4mtYDGY9uvRUtp/gSWIvvXDu7cnC4XiEx3
ogIUYU5xnafWU45KtXD8b0TSlyak89dAKQfyAxP9tn+kcgD/d0Nngmj76PYB/17YI2JVLv0NKCLo
5KgfmHTJyofBhP6eImKo+ypnHZ6FLcyz2zjNUdoFvwfbvKPMa91wjn3Pd5TJY2YWf04OElyq/rMB
BpF5+dK+vfYE+FjhboEEgYqQO+vMuMoNK25g9X3qNhagu2ytvTN21IQzfz/sF/E/4kaX5uDCnrRz
IxsJd0ieDd9FKM7dBbuSVpR4jTADRPIa4NFfqdkIejRyV3QM0EAkv+AHMpYRvBrgCp3+MKGcYS2C
U2+sLDwstuBbIAHDfXLp5orBTvpJR9Zbf35yd8CaKNjW+2z3FwSif/0HuMEbBX0LmzTTkzajvcyT
bKq1iYp3qNBZA4il+ShA3uNKfUFQEzdHp+eh+L6wf2+s3YVFEZWfhVCopWljCDm9nz66x+lJIDyS
w1/A22iT7oyl83Jjb3pwdgH0gCSRK0Q6n2qdaHZkYI++BETdNxAwvJX3UO0Av12u1UUs+w2/CveT
ASOjY3Ivyah9a2ymNqMxm+DD0fqN54z1iKSlpgUP1qmNm4VYR5O7P02BisSd4hLI8OiyTw2BwsXq
KcIjHAVs2z3Eh2hf7wBMLM3lrbWjcgkpgM4T4oopkCJLmDoRc+mgdTt/CJ7jff4+eLSeDWSwk4OA
gC4WoZdsSmd9GE0tj4TNHshJGb6KLWoetKO9Ld4344flk65dvwvF2whkOmhliEnk8myGpIXmDq1G
kd2q/afmsyh9zw/pl2ErIqp65xzDnzUw8aWxXm8cDPOEEHxvZEBV8fOzo0GGoutOQ8lhbE9RtcoM
r1Y3Vj20X4pTZHXr+yfxyhoBFW96k1uRNALQ7EtrqtJWVUyJ2Ce8S9YnpTD2OT1+a60c1aWNc8OW
DUmIeGQAGXVl18aJsAe3CYhDD2XySuVsgxTSCqncnZCK/o4aMP1Bi9v1yqEK2rAzq9IIPZTakGAR
Vh9F06K6QaDkydkM23I/AifQ/eR96Ff7+9N6HcRJVqUQR0vg8vUmrHbHvy5DZW1tkoNwp/Fig+SS
NRnlk6ZN6MGmrr516Zjr1C/+ECOsDuZeOTifFsa2sI6yM41G5CAiGvVBZ8Dm/TF+sP9ongReCjH6
ffdS/Sx3SwWw6wBLzCfQb9HiTe+1TJphqqfY8BJbpWfD2iYb5aP+UxxEIsYdLMD3B3hzfB6ngZ1K
lPV2XZ6fwNp1KJRrqh/FVCh36YRIB9hyVUntvQAiqZv79q6XD5Il8YJyRYEPmK+4vc4MunNmoe1n
4GH+w86p/ibaFehe2wfrcSFleDU6yZj4+ZmxpuwoYKUYO+XmtolSOPqjfRItpZiuLyRHUEkCQoQM
iLepLVz6mZ1uCBCKP6nYOaCZ7TyM+x4eLhIldEIf7k/g1e0uTDkuKwWW8xp0FpXp5HQsE3p+AwKQ
Xx1zkf746jqA9tcgjYBDhm4An3k5mlbBXcetN78hkmb4zHztE60eb4073dbZle9iZBy33csyIPbK
gQnTRNREaPTlgui/NO1VraoXk8JEFna070THqKb9bhijdtCq8fX+VF7vjktj0kVb2YGSTwC+/Kx3
GVCITmNt1KupW1qz24Zowwf/BF5ZdiKGmyPpk8eqP5bDD2QVDmZgf0impVrt9dnCcbBg1FQErynd
QJezJzoU6PZyhLMCoP1B/SPynU0HXZPx2r4uwXhuWAM/SmBAItkR2DxprZI0gIkb/I5ftOmnXHlA
gGhveuU67F0/nhHDKzb2eCgVMHP1KVo19uf7y3edtSB/x3gBWYh0EJm2y+FafVpNRo/vEsR/8d5q
XtTX/Dc06wQPATrBh+Ahy5/gGUYhfMFt3ho8kYTLs5SgkLeLNPiiD+ept2dUb38fNohy7o13Io3d
Hbjz/F+4ERjpmTVpp5ZGpQxNTPU7eNIgxCp2wb44WMTy8SIxzduyXTw1xaye2ZIeSKfZiE3UdlWC
63hflj6tEg9jAevYBj8NA7o92NtMQbu33KOWtNQ8tzixUghDg1KXDhVD1X70vrWNqQ846+idvhUc
x4sTK07E1WDJYdJqxSICDbrcQm5mz/3gMlgqf7v+IB6gpl88CoKzfzK5V3xH5DCABJGfhFMZngeZ
cz0jnHBtWkG4/YytR0T2+zb/oA/+6Avm6Jg27p42qZlIbQBdm5N0WxyyfnPIgjyS1hdq89IFrFW1
nWYqn6Dv2keUrnamb+3+GvA/iEjFGbycYLrVHZJ7+AjRLiidE4+ntl2b9fyGqA0fBFGvyIEPh+XH
xNW1JTjrQNzQJ4I3ogx5uZahZmeV66Dt4wbms9YNjV/QkFVkg7GuLPv7rP+mnD7cd0E3THpAe0DG
iPcTxa1LkxMK7sNpzrmMrXCfARoOzF1Wnw55nqz1yn6JhmHp7Xt1/wMpMqDGI8Wu0x8oN9Wi4+I5
RWJOvNUEdF99Om2T9fDVpSNf30dHQmD//hhvhKOXFsWGOgturEjTa/hjJr/16JLOt9G2RSPAzz+L
mK0fll5OVyHA2wDJJUCIp8PKIc0prm4sKGRN/0mYonj0R9j5HlVClH/8NFz3r8FG3S3RgImTfrlR
xSj/NitdJn1vTWQbMJu1HkK4ESoM5PU1P8oRAqXf9xhnxtJ77dZQuTrhxqOuQJwv7dgx1FQyJ/WE
bp6D0E2ASngW1qugjPaKri/tnKusCRMrZAdUonaHphxpHadqGBrEWSZfGc15nWbWsI4BTTykSEH7
eZWgw96bCGPHiKd5q3Q+Bb+5Tq4+L2wnMSh5ojHvUn72eArITUEBkj8Vyn9sp1N+qLTgqKfx2qjz
r15MU0Hzp3rKN8b8Loke27ZYOTDde0c301YIHC3NyK01dwAo0UGtkWOWU5xmW3N+nXHy1Wfd3M71
xvqZH/pD6sM6QK8s5LPqLjvofnSEamcpUy+i6It5IKn61iBOFCXobuRgLfTm1ElsjB+tbQMPgHhT
LnvF6wuVN5DowSffSZDEgl4eX5Kg2mim+ChoDiDYG/cJ1Hbe7p81Ol5fcFjjcnO422z60uUAPoiG
BtnFRvh74iK6GSI6K6tVcWw/lC/R1iFGMtbOH1xtp2f1S6cu9zZc7S/pC6RYKRzCqDFbvsB9HThL
zzBFrSGKOgxfkfaznlF/hyR+aTGv08qSVSmQMDMFCTsxbkQFIKdqdo6xLx/qB2MnFtW2jw5MQgsn
6epASzalUGm0Mk03Omyqx/nR2P/VlaYc28VOpys/xasMNDMlSfHKvbrmGt2czLwIZr+ipPIHldHw
ty4yo00SVu5OiY1mqenhxqbFIl4RGkEYaWFlvty0UalZvRPyoIYFq1iJAgu0TI/WLlidHpbDwOst
c2lNmkgtoTbZDQhS5aO1yrv2oGYgcaylURlXoZeYx7NRSQ/rU63yrNWxIxinIlJXotwhWglFIbL9
ksFFb+2yZ2d/8uvv/RFikE15LIe9M3ziZv/01iBESBhsFjUxFr7MlS5dBUW1xrD4MmWvvBfPGWfj
UU0npvgVnhfaKfG5gK8NG2pjlEUuV7dDhjAEyYAAI+2HxRGldvREAnrnyeEfli7Z6/hFsiatruHx
ntAjmyBtax8tykvlhvLrut2l60VbV+8JyZa0wkrugVCrsCXWKvvYEe5WvrGrDifWbXhYTNUs2LOl
dZvawRiILkQ2zd7pbyQ+xWu7957tLQnmD4vteDf3CbTX0G5SkAUtcLlycXMaiymvVJi2thjciMpS
Euyrr87OgLLYXKKcv0bSiAklOQkBJYXCqw5SNXHCSJlL8WAyj0KmRbV42tMWSwdgQnvlvETufX0t
XxqUdouNmisBGwZFE6mxT3b1puGx8u+zJ9LApJ2STN4pi1NmErHsjXiGjR/tVfDGq+UtXxVXz7BL
a28JzLMYfoyKJplKrGkopR+FGkT5HXr0r6qfbZeyXTeyoRdT+HYgz4xBgNM2fYix6GAfUaE8tCub
bIy+X8q7Xr2FGBU1HahvQHTRbCFd9VmtlbluRiSAAjdDF72hhHVKS9TF79+0N/YEeXhETolneCHI
zzzbbuO4cfFXLarSSYk4KNyXj1abResx7z6Vg/Vc2Dz1pm5YgHPcuJkQBjTZ+yricLCiXp63FknQ
gAoTNK/qy6mPVm31oYqt1f3hLRmRDnUfO6EzQfPvBzkyXa7xtVTbfXtyl2CLtw4zo4G6Gn5Ll4BC
OltRFjl9kBsiYScE36L1UG5JUUK9YazDylcO08f7I7sOywhYxEOZQBveLd2RdoiaA+GAKVs8JoXm
mvUQH/sHekPZjqhXPXgfls61vCVpIuFhI8rSwKlhKJautjzQEnMUGYEm/z5H3rqast39Md2yYKmQ
EMPFgRKirEgEE2bgRCHqxYml2pk/1WhKrJWhcOrtfUNXmUAxFqA+tHCQ4DCv4G6dqSuqncYilteP
LRgTZi9qVyLP6fyeHbRNuS6flkrCV5vkzaphExyACyETKTnGk2X0oXUiYzQN1byuvcB+HkfP2nd6
+qFO26cUTc+VU06oddcaR84uvg9R9OLY7bYI7aXXquw4LZWHoQh8LQGCQW7l8gDOoZGrRU+S207m
dX4Ao8JLzTWGtRi/+rAEible3Etz4qieuU4tbxt1fsupj9WmCp8nbUlp8uqFxogAhwhKC5txwWh0
aWIY4ThW0B3xo8hchT26qgho2vo2cLJ1bxdrpF9fT3p/aGt3bY706UwfhRI2HafxalIqMjDlypkC
BMPVZyfNooegaBf87RVa/O0bKRMKHAuiiaoIe86mwTEKM2szvjEAF+RQA83WkN/uYefbrEvU7tTv
iG8sZANkLyjblFa67+JQKRW8oJOvqgAYQqRsrbT9dP9QyU8p2Yq0wIYRamkfi5FpzzbBi+sciuqo
pv+ypxYzbCRSk4bgRyNeu5zA2I77oif29p0hfDBL7cG0lX1FO+rCSgl3dp7EEHagIaX3WeRRrvDU
LfLjfdp6qu+FkGDU+k/YWEq/m91mReHmuSiXEKM35g+DjEvnuhcJpMuBdYPRemapkLDXP5Vtvi7G
YzTF63HqFy7FqyfoX0P725J0WZ2S0c5tgRYxnwUwNd5kr/HOIsztX5cpX5aGJTm9KlIz9XTCWBHP
67hSy1Va9gfVLD7YmeHf34JXDyIxMqGuRIMLHUj4tss5bGkhs0IlEhA4UU3S9u4h+ixEZVAF/P4/
2pIGFpe0KOQptk4HnnrP4qlnwCeaPy+TpN04wIKXUGfL4zEQ/7wcFlmwVitKUraD/qzX3/rsS+gu
XYm31unchhQqhSm9cLZx0ki5tAfli/UFXnXvY38cfHN72psP7ZOnrKovS6meG9fCxdAkn+0FKVxK
JmaNvH1SHG0VjItPuyUbksvQ+r5rZwsbPXqRAjmEJOYH+yBIXrxjtZ0ext8W9sYt53E+meKLzrw8
JD7qmEGL6Seo8YFU/DN8MPZjuwqfLEQdvlnsE3c/PxUv3odFpZ+lhZT8cKpNuT0o2BaYJQAOfrcD
jL1z4Hd3dt5Rh0k53C4ipW7Osbh1HTLOhBSS1dxyT85QsUXTw/S5b/aCrrPdx4/619xezb+Pu/S4
FJBecUmK0/520//HppiJs1lOrdmgRxybQtOoWZUvxUc6Uh673YzpBtK77LQyPrsPp+PwsLRvb13k
F8Yld13OhlNQruL4Pxaf6wOSkqg4vaBGvNWO8W/pZ4NeGNNZGR9+ZWtZ9NP9H3vf0d04kmX9V/rU
HjXwZs50L+BoRHmXyg2OUqlEIOARAfvrvxtUdicJ8hMqa7bTi+qqI4mP4Z+5714kK0GYNG+qiyFE
XssZ9GMFbIvdDcRtb+tb+114bxxQdX3XcwivAYP328gAMd/IqaMzRvQYneTbpXQAwMjKxHyPUFgC
4F9y7Qfd/VCRIosSUqd7Col21FJEJIx+mLkeYMMaM7HGeIKvFK2g+Z7GrqO6/Qoq7sEQVPaF8vj7
zG6GDOAHYivUdBEYgBvqeFO1xUCNPEUtqTaLCp1AqpPZbmuwbsEpE0/RsX8BbDha8tGKKzAJc+y/
aZVqTAcVxaK+hqajzXaM56FsY9d20AhSCwOUbM7d57tHvEmnRoG+s9AniZdydslPat8KCq4R0vI5
idzOyAYAOHmmaSHlfTletQ7r8wsT3voErcCe9jsgsga2lJU9fdBQtgHABQVtBSiTOb6F2FNqaWAj
QB37O6TZ5dpwnWoxZXl6Ex5bmb0tUgq1rLiAFfSqGS4UkGRk9aQg5z4LjZUMzIe+y+/756Wkykls
jj10NLzZg1OQtmSGMCx4xRhKRMmWf7OhEyDyzsXX4tFcass7PSrHFmcPDlqfu64sYbHxlTBdpwGK
U0L2GWGmW1/L3M1WS929Z8LZY5uzK9+0STx0HDbFdaAKWLVICbd+u7NRPpfosn7e0ihnF75U1tFk
iW1DNsD/T7tk61xZAZRBx3Cfz38hl78rvvaxlBaODOSm8KzNTI49p0oR1zimdvPNqLUfeWd1ruPQ
pfbss/cB6pi48oRk2DwcT0kSRVzTRoFKumN6n7ualYA0iH3Vy3wNB3rTqNRyP78PzpwQwUX7H6Oz
JWSUmroewajCqtWIspDubDK0iKdAeXxu6czSHVmazSPy3zKAO7ju6EivSt1+K/oiXhjNmVsF2EC8
FaJKi+dpNhrSFJzWFR19qH3WXtRzjtJ6Da3pFqQHnw/n1METYBw0SoIeEes1fyVoF2mpYWBbsE6+
pXD3XI2UZCvT/BHFeBamMob6uckzo0MfkQzGSQVR6UlVHXQtOtoMAVaJ6LNM1vWU4plfSgqdWSYd
pQhokAkrSD7PXj+8VyO1OVJUI7QU9AAsgXHAY9d8E2KRBqQxyOAtIePOTOah0XmJjrAqgSYujJbg
t66KCxab6P++juxX1eLrz2fx7K2FRh7LBkcFEkVzCHAxRoVj5RSl5fEyUwFPEwGwE4zd8+TZbrNN
w6W835lDpoMCQXT1iAdfnc0pb5y2RNPH5EOGfD3ExSpv5afOKvw2nf7GHoEPjswStgrO0+zhATJO
QvYW21Ku611F0zZMpmJ0m0hdQtef2yiYQjhJ+46sebnMlKfSSiZcxXXDXLV6GLIlTbhzuwKUZjjR
EFlAUmTmiFUpaNmkssSFmCSvSjve9yDISKQWADjj+xjZf2Pq9nUQG+gs/G92eSCfo2Vw+cASaQjK
3bToQIAv1cZdk0Js729sQviz4EcC/cUpUVc0xVZP0v3TCXyklwZ67+KNdssHwcWZrbqlgFS4OjPH
D3WCXwZn128am0WX5XuDfUC/KJDIEOnu+MYMm0f97vPhndvwh8ZmoZECW3rbwZg03RROyKIfEtoR
q6Vc6tkteDAm8aIehH9JNFWVJEmDn+djyJNN1ExL63Tuzj0cyezotg3N9Ua4OPytDxSf32eSj358
wIymAGraw+TKqH4rCzHewvzNH5e0tPuxEW6OWSdur8iBDu7/unyooyUdg7O34cEAzVlA0GWjnBui
itR79kpsxDiwN81aSMHp6zh0vn++M0768fbu1K81M8U+PVizvhlryDHAnr6K1929hE2IGaxdK9BW
0mrcCIkBBeJvHodEYbgYPIv775NjME8eFwg7Mkscg+kaSkGv0GtB1o75lbmvTi9reZxJSB75yPZs
A0kFtB6lFMRLlfYmOZsmK8M8kteJM3l589Uqn0YFmgZs8IrKCD+f63N71wGVBIIsPD4ArR1PdRHp
qH6qDryhtEZuAgwk5ZccLRq2m/CaRQu+19mRwvkCDQDS5Ui/zsyNtZGUYw/QX9VMaKUBF+GVVbaR
lxZKcSWhsXXF1RaKDnKHZIkUIR00oNRCSLGUyRTHfr7Gh19kdvtU4LnP49pA0zOEIt0qqotAynLL
bYkZ3zpqHv1IFLXY5rGqbv7GjKMvGRhU5GeQrp3NeCuRFLULRLU6031o1wdxXmNrdUvPvNg1R0MU
hF+iC0Yk2gR47dhQrxe9ZXBVDTTpa54ldneR89a5dZRKuxpN6HCuMwnokoe44XJy1ziFQ5de55Pd
hb55IZmA/Bs6ZZAxOf4KlKG/oBDFJE3JQBtfFPFzXZmAYKhS8/L5tJ5eUqjzoCiMkjMq3aK4d2zL
NomqRoY8BYY7gkeaeDZPIWQcr6wV+j7HLFzGzZ3WSGY2ZxdVWxsTiSGZFsRPnR+vxYNp7j46P/9C
X6T4tKMFRbSCxD6SXCCdQRvVzNfRE9tO0VCAZMG+mI/OyBhX4uAJgTZau4vJy5Mzgn5I5KdtsEmj
ng/A/fGMyjoZwf2e1LDHoLZnqC7zqJ+uSOQJCJkSFFswpnjOhm2XvOHTi2Jme7aapTwWCjFgW4i0
2U81lOjMXblpb8a1s5BjO4Elom8C+SVES2DOB85zjkRuKUPXTU7qINvJyP4UPigKqJdnuZuU0o+u
LLbDrYBogBkc3Gsu8iSRl19omTfdj73j0Uvzsje20Kq3L6esuiaQzQPpRv+WEOW370+UGRHcAY0D
31107x0viSPFYwtoaBWM2+JB8ye0zDBgzwyPBIu8DSfb7djWvJ6UW0lRsqSvAuseieIvonu7WdsK
ErmiJR7EXgsH+Lw9IB50cAaLUP94bFNd2jmVYU+5nkKrxGYD7ym44HzRHQuw7WKP+olruB/gL4Oz
PTZ1umPzfKiCojV8sEYJ5CfoPvz8kn6LRrrufSVYDvROYSUzs2IeDrwbljCHMwvjjCxP+w4xX6C0
nWclVAPwZPlqX3gyNN+r1c/M/H+9Df8dv5c3HzcF+9f/4L/fympskpjw2X/+6zJ5a0pW/uD/I/7s
P792/Ef/uq7ei3vevL/zy9dq/ptHf4jP/2nff+WvR/8RFBwB+W373ox376zN+N4Ivqn4zb/6w3+8
7z/lYaze//nHW9kW6Aa5e4+Tsvjj54823//5B7JuB3tNfP7PH1695vi759csS9g/Xovv/whb3hav
J3/7/sr4P/8A47/5p0D6AAeABDdAWtgR/fvPH9l/4gkTChAov+PCwKoVZcOJ+DMNPxIxro7HDmAZ
gdZmZfvxM/1P5M0UvMN4kgSls/XHv+fhaMV+reA/ija/KRMgXf75h34c7gJ6B+5uJJRAxiF039G0
d7x3hilnqZEx8hSl2oPSyxe6NFLEug0ko2LzOZahgaqyJ220nyhoivOJeyP7ajbZ97btgK6Mpyvc
9qgN00CLX6gMJWObEZ/V2ro3yUYtIas+AF8yFD9Ape5puuEN9ZuRgP+qdbo72UgyBL2y10VSoBDt
kk4ZWJzoqnPsdUPMTVK9jYpyzVN9i2Tk3cB1xyVtci1nxJfU/prq8UKODe2uGPOvZ/HnnIjJRxkG
he85WEazh9RqnYI8ZXb9za5XZY1JgG8U8Dp/Lyf00HSZ5tp8vIy4XAqxuO0ABiXL7MM8L92+fehU
EKhlrUeqi5I5LuXmdRarqyafGk92hufBkl4RrtzprVW7KJgQl7ZSGEmR5ncykM2T6nF+b0/SGnMR
NlW7U3P6OPV8hSjiAi1OaGxyynVJjLBGdrZ0CIp+UhAVP2wzyI2XogBbftGHhdW6EuhDM3LRm+qm
MpFTQ63ljlQ1TCbNKlaHEHTQoU31AGW/B9uo8TWqK0dRDBe7LyStAnlarXInpXBl+wVY5dvMKZEi
Q1zadiuagWI+zi5Mllx0tryygaCL2RV6RgL04/ipVlznNeodWXKDQu0qd+A0qZ3HSevzCDKwURyy
Tl8ptbEu7fba0lLPjJ1VPWmXbJJvItSFPFLwjZZSCJeB0tDo7MxVBjlAu0yQ62Bob6qF93t2of7c
AKAZwaNoo41sjphLZJP2naWRJ+EXwUsZHtTHGJApUbq3ftTfR+hYL9Y5ZzgyWAUsELA45FhRJMOj
NXuKI7PqRqpP/DGOm/12y8zxi85UqANDRkST74vxO5EQW4zsqpGKFeh+11aVB5C72hKaQNqtdGOm
eACb7pDp2dWkDg9uuZ+3x9FtMT8Yx99wDp5Fc1cbN72D1ndnvMgAGOxktoCzmoXq/54FRJC4kYCU
xPV29Ji19tCQcTD4Y/IkAKbju+Yb6zhAvPyFXE0Bzs8FvG/UmZekyo5Di1PDs9BCMmkHjVOTP0oq
gieSBoNcuJm2RJb//1nmXwOcLXNJpcbRJthJpOQi7i9p8X3AZdYpj33W7/AsBI1CnoEf3upR2GXl
SnLGMCoH39Gay5FTXyLOSk5QKM2lW+grv3++xjOEwX4eTHw7BTruglx2/iI4SHClTtvxx7Jx49cY
iqQmdeVHei/aobofbFO2bna7TMl2Zv6P7M4i+UJSc2soVGwu9aVvoYmk3rXRAvobqfbTLXxkZba9
osYg7VjikHEwoyql7qpJNrpKd0msS7gcSI6nXtmYnqy313WRP/dJfhkVjceI/ErspzQBxIPJOytv
gtHRbsayR9AE2VJH2kiMhXLseKOSXzNVAYd5s5HUzCO5HCT1XRpf9jIYESXLTbvyrax3BoCRptWF
g0PviD1carwOpfzRJtNVyQdPn6TtlL0UFrkYdXnDpXyVFsCNJtfocnVZDGSConmT9RX5yBtJ82PT
vqhBP4PngHp6PbhWw1YNf+mS3i/aK9AvO4E+JpCBnJ4ZfcuVzs1tfAgZ3XQcQR5MwMzP7CBXmpem
AtdKAxpOdFQq7kjG3q16OVDzeKvZ9DobQFIB3LE/6o6vdSAXEJJZChONeSre8+K1KKgr6ekrK2+L
Ufb0kYTIAnlR0gZ0yG5iaXLbIvOpou2mJvOoFX0tWzUwJ+aaen9JVOdSiZIL6FY8Fl0fEgA8jYgF
HNW7orauAL9ZGXYCInrrKVZoaEpfZfQ+OixlrgSF+gEvYtaxLcAQHnQ2Az1prhS61Sc1IDXPvVKZ
tlHmePBB0LPbrKI6fcSNdAkR8TXTIMGlFZ4D5BIgRTrebDpqEOnM3RjatBUUv7OYbDqlfLAha63e
J50U1g60NdHslrf9u9TkG67TTYkIsB6jrcmGnSw3KxAOXvTshusFROh2zVh5NNo2tuPmGtg8+D3c
w21MrtsxuVLBsphUZEGuYGnzz644IOl16IGPeGEKMHgQ6tXsYeH2EDHVke8ESIkgPLPQJYA80bzq
lPCMpVYz8Mds12zSLUGfOVZvra6XAnr1/H3xH0vz5MUgt8PUgp3lsfvSbPKAELfbFAi2Uk++rj1B
c9GhsjYFJbTfmzANs/cRXCK/i9z5933563vMgj7kdYuuAgvqYzE9O9atQpcu5OPs8amBWXg34B3P
CjjRj/ETDg84VinaqeHI9SEANQG9/V/P7CyhSOyMMlrCoL5yWq/biF7RN+m2WJsuZEmDbm3ei+wF
DRKfreHV7iZ/qpE8X8oXqSeO+PFm0sR+PghsAVgejWHEFxHtLTGaJYwr7j4o4O8dwTX50e+ZXSS4
Fp6cd/3aWQlKk6n3KrB3akvpQPEun+xsAVMSjgkY72bvtto1oEPVVfZopm6rrMbMpd/R2o5+PZTQ
aoBw08R1OvQm6iGAv4VLtkvKdsfps58b4dc3mPecQaY6c4oI36BTAKfMQFxq8W3CjLUuX03ZAHn0
bsHhm3WenZqcbe7SIhruCoU9gnF3XQ4vSgRhRl13B9V2vSgFGka2PGYot59fI0sjnW35OkqjcSxH
9kjHesPsL6p+lfE7bhZrngd8CfF39iY5mNfZfk8KGbxH0HF5dArZNTXDnbJn4BEW4sqzm/nAivgW
B5sZFG1UavG+PbYF6rxV5iZadKETCJ+zdmHZzpiCQpIuWmyQuTbU2arZrayUStKyR1l5aZrOZdG0
GZBLLpUFf+rMOh0Zmq1TR5oEiXrGHsdsi+jAz7p0q9JvRZcHI4fYI9eXLsPzFtFBg/o8dDHmlS3Q
hw5OAU9rfyWoT+rg5XUoWIYcT7syXeh1Va4OekYvSb37+vnzbXlmo2C4/zHuzBOKXcbKHgN75PIA
FyHxch3V2GhJ/W7JzGz5Yon+HKM01CBPC+yp9sDx4X4+mFlGfH+2j0YzW7w05kZBeoym55ortQro
9aKvsgkEXRXxO2bawZCn4Ii2c8wo8gWaMbx9/hVOkk8C+XAwn7ODRxgdSaFgn1ayHsQoh47jSjEv
bAvdraP2cf7+L1v5B0pxB/N+kq3csOb1PTtMUe7/4CNFqRl/CmEnhNrQP3ZQrcBm+8hQavqfKN8i
Y40YEFlIXcX++Jmg1LQ/kRzRwCSBjihBboY/+pmfVJ0/Ac0BmhAJSkGbh26430lPznJxINUBJmav
lAvIrtD2md2aVayldQ1KHy/WmlJHlTdKfwzSkN5RU5K/9F0xTRuJOwPq9zbKLn6eOtWdHln0tYoj
piCx1Nro8pWcFr2O5ejJja1cJZLefXPI2G3UyujAc8djf0zzAfWP3ExCCdpmllsosbIuDZNtIY3g
GOgf4uVFDK72Ksg0PXqZiJmWPpkivfKzvEa81WmcqUFUSnUZdimv1ni92EsL1DegXg7v/ELTIseV
i2j0nVpJV4AFGGugnclNGdu536VtDunOqnpBYT0PC3AmbWp55K9JEaGgmyiEEB81u+xCtWN52/Vl
uUNKxmhWZU+J5VX5YLw1g1QS/K6Evv4Jbby5y3LZom5rWBW7hGwsItNqKtt2JY2lcp2qoyq5iRn1
3XvF2qj0Wk1DUqmSmulGbqFNsomYU6ClCRsi9kozQ52mQM66vOm0Qkf9rmp1YCkqXUtWiWbGGXgl
i7RwB20iwUj5uGUgrPbiSE48FY7ybZN2UKrhpR35k8ZQrqfOiBZE6hRf1MmOXvqsYcRtsqYf3FY2
y8AZZQuTW6TjDfrRB8fjDDGxG9ks/e5UEdTCkiYDjt3UGJhNMNGVq8W55GtkquGG5caUItCVtdzN
xjQ2PCWbzLu8LZPrVpCy2pSQK9qAEMmUeus5UzUeWnEnh0xWnQfKMVgXXuh7F6fQOYU847jLSw3i
DVJW9p5BKzR8RVXuGWAieYGYtLOzkBG4y2lc8MDSR/rgsKYKiwlz6UPHTH8Zks5xnVh/j+JSviuj
Ml/Z0miGTJWm685h/Jbg0oT2NZWGVT8xWrl0VPlOgtj8vewkL1ySx7VeKE4gtXL7XpXRd4Vr5aU8
1MZtpBHyUOtK61Yaj1xjzMq7LmrIKiooim2ONqBVPO/VgEeG4pYQh/SanCZupWjfcQgLNzVj9LEO
Hd6Bru1dXYd3rfTILeLxdfsmYl6jJa3f9Fbmqg15pp31vU0RmI9mesFaaDCYjFwlWTS4thZpAc3b
+9GQHrqMpm7KwQyKc1C5Q1eXWyRzDV+mhrNJgejzaEFw9beW4VZ2IvnwpiAXrWrgk6+nZ51B2baa
JskrDfsbiSsc11GCAtfY5a40sW8pnd6KNklxpCbN5Sy2bnXdit3acB5KplxAp/IBx1BzceW8UIMB
NNIi3zBiXYNKSRmadrvChazhVilSfK7UtxBRShpX4k3vcUVpkOpGI2YTx99UJr03rTXgPCYSNlYM
AWY5Gh6mwcqRWU8eOdqqA9ZQvu5YmqzaloAd37GKkOtJ7BKUGHbc0WK35LW6coDgXRd5b7ljDoxO
02m6VzlFglbiiHtaWdd3mhxVF0bWpyFOg+IXZQ0snczykGg899XEvFZro7wygeECC5TTX4O6lAGE
k3whCe29rMqo21m5lAZjIX/VUtaEfOpbpJNQHfbQszAFdmEYqPr01Rtt2pa5NTVB2hYN2BhtLeGK
1IomSNuuRdnHehm1snftNNKvIA4NBUQ96dfqFE9vmd7gmkKl20e2Mgu7uGS7lPMfUA0mvqLr9HIo
5M7P2xhyp6CsDaPC5FtFK9Hdw9q3wZaH3gNJSbUyx2q8YmbarnNuZpetBuy/K/bINqqt6LtdSRGS
U1ILujPSGM/qULbIwMT96HWEsqDN5GFDZPLoMNTPsyy11gNprNbNaVG5EjNqr7LkNtDxwa7cGD8m
pYwCCdQeO8hVVrd5Yd/nYDs0XNaNTe6NEgBIV+Dh0Lwq7bNdrasVCRRQ4Tzn3ZBeqL0TX4Dzh3m5
MvAg1YbUV60qeUzipPbUNMu9Cez3LpMQ1ejKhNW2GzweLHdwrnp8gJQnXytqF7uWD8q40iNKbic1
GsialBHagl0G/EgVqlKqT2/Iu4F1vVSM8q6NY/i7TO2c5j3BcgRmZ90oHd4yAx+xNaGI5kkKr71C
g1+lqDFUm0e18QZzSJ8TVsmXXVpCNUJNDAxdT8eH3tEiO1AJMlOg4uKGOyg69Qery51tBgyQaxS2
+ebAcOVWaoZcElX6SbvWejVWYIbjn3k8DdvOgLLAXV0V42U9SirA/ugxGqVgKPOUbFNVLuDZ0lhN
ypUipRr1mt6OEcumKFx6FIXCO8hZFfm6VIlBnrou1XE7qR1CnN5VoBKDVC0fbdU3q1oB75M+aY3b
5R3QHabd0YAWBl1qKpg32ginBN4NOiaQC0ChYk4ZWfE0jdRUg+ix1/nya3PdXcSX0juEUjZQHAWr
eLREMnAcEgg3CBl59L5Bh0pEdfOkfF6CA1nqtMErHQadjZ4kLmowwIHiBCzEdLOYX9gCAQwSowDx
ARyEfzsOVBuucsPqp87TV9YXwW+XXQAnc71c8ZqjnYQl9PWhkg2mWANUkTP/n+fxQDXJ6LwPFt5h
HW9aX1D2CGmkxb6s0zk0LFTXRO7GRK/BnGE4GvReH60MiXUQEVW+vYovBC3XtO22HXQ8zPXv00nt
R3hoU0TqB0G/3DsFpLxg0/4K7kW8AG56Gwm2lMYHMab/F9hoj9NU+9U7GuWswNEqmaHSOB88iJWE
CfhhBYK4huJF8Y0HSE35/TrZKB73qhUQrwdxxWJ98NS2CN4PRltK2sTiBqOVc+0yZcamyZ8+t3Bu
cx4Nb5aFi0inp120X0QBYRdaJX3INn+hzVdsvl/5vo/BoAoGqKMIdVCZPR5MR9H4lHbV4Ik+MwXS
aFUomM6SG7T7gDGj8pYTnufW7tDkbHCxYU08nWASsorA/oFiMTTDapEqSz2uA5wMbY70VvEmNCWH
HdHMKwEXFYE/DyA0Xw36wRNCZTla6oDW8CBdgMg/W5V+hufQLWX3bx1LhIro8IW6Durts0FP2iCB
n6UR86yEJiBa/WsRpivnq4U2Qsg/hRVikvXn2+jcVXBgc55JTcGh0Kp7m5EaqljPQpMAsDMX8nBz
CCmOP/jU4cKg3QJMzeBRON5DSq0BXgcpA4xNC+Fa197wDbn0yZMTV0OzJNzhhSM4K9+KtT02OcuZ
99A7zWJcdDAJvRcVNdwYCwwMGjovpFvj61iKJD51x/ViM/7prB6bFj8/OP4EMLQBz6UwndypYGAD
rJB9Abpv16wSP33WV9mlsvndlTy2ObtgbSN3VJS1Ri+xvjj2c9oGye9lU3/OKP4P7X0a2qnmJS2d
0X6ILQcCxhBkuZKgiTbVV2m6AHw4PZMYCB5CqFtCjOIEiJW1Bu+B0Bq9XAI86L7mC8/6ucVR0eoI
mQshqbHfqgeLwzQZQp0x5H0z3ruNdGvGvZ+R3z5XqO8eGJltPsS9tQFRwNEjUeRKpelFhulJ9dfP
1/yM3wAz4KuBHCgyIejVOt5oFS1tRnPwR40rjuJfuxKvm3rd+/2GbpfaBMUOOn4HEIToYPyBZpVh
2HtEwcHEKZPUxlKsTR4vY8+2xgupl56nieBB1x4WBiZcq89szU6QHPGGVFyd4KLEawONzdpKSIyJ
bp/F03r6vh2Pa3ZyprhLdKWGLcGs6ZRuEQ4QUpu84QnNWX+hTnp21Q4ncuaZKFbdKFwXgwP/jxrE
WyP44MmX/wIl6tKqzV5vOx5ZzyoYKyYWckV/5Fb2NXaGbQSA9eerJnbbfNFMBRBOgDVx289FTMd8
HNVMTWRce/lVu+rQxtTulnVq9sinEzsg7kRyVUO35UnpoxsHuLCN7DV+54t+hHoFNXKyoSFAzWC2
1Sbcsu0zCZYKwmffFLxhSMAC94eq/mzl0mEaTd3igHGIgjBDuQU5HL9Eq3+M2it6nt8AyQqjwKbe
EvvHuWvx0PRsHdUmLgbQUIL7VbqppTcQ936+eGdiOTDjHYxtdpdwgIHQLgMDgkK4g0fpZffdWrm1
8UwquqvvSLAoAHAMkvh4UQ5szv2vSKlSp87286mCYpZBUQwnAex3S3fX2TNnK2gNgvwQGhLmKzfo
tcWtMscx2IE73G0vJSDp4F8CiE63ZOEJO+vuHFqbLRZN6yRu80JcX92OeNY3vQtMn/lCOKYsQM3m
LnHMndkeUOZB35Mmox54ooZR9E01SHYve9UAJp721aiNhdO9ZGF2TeaR5fB+goUYWbTUuev7Lws7
8MxFfDSG2enqkL9MzWYABjoU3SKiK9dzAuZLq2ZVPBovPz3u/yuE/QHv7GDuTwthzWt9VAYTv/5R
BtPtP01VcHNC8AR97I6GrfuzDGb/ae1TIXACQA5qi663f5fBrD81G+42EMJooQGSH3fHrzIYqtMG
amqiWQ0Afu23ymDHL4yM9lXYQVYanD3weubZH/Blcg6hZRSQOiC2bS+RuX8wETcfr8ghsnf+uJyY
mG3zrI5oGqcw8UGyFAdDPEK2unwUhGXaSiCftQApA8lYFkgSheaDh+3E9uwApF0WO9BTELajVYFO
Z+aAjRLsKkUwriEAY3Vs4VDPEN6oWs5mdHZTyUnZVBXZm9QQdNLQmb7x7l0Y3Q+zyF2DBsqwWkKB
7KOF08FiY4DNCjzDsnABD9zJgWiJ0TNYzt2qWdfo+e8g6ai5ZvVWZy7fDRttDfDaZXaR75qnhLpA
kKYrI8ie2E6fgHYPRDMPCRafipnH9HNKfn0xsUoHXww8fFkiy+PHDhBxOPiuRtSAgAg1haARiMUq
jfoUPZ3lcufjLDw5sS4uyQPrRh2bcWrDeuMA11YC/ZgJOonkZmGfi+n9bPrFdX9gBwFQKo9i4afY
rzZozoLYj2ahQQql3OWH/vzO/jWnM38+0vPG7FSMSjgXptAnoNeCnVkJmpVGrxYZoGZPyckszk6x
HKd1CnqPzi+JZwyNmyWu0EUQJG2DybC5hZ+2uHPOzilyxSouPJErm23pqitHBQITUBcDTI+8FKFQ
ZAbr5stfoEJfsjXbpYOUEtnUUD4SEdJ4GQeda98LreLscumozl3Dj9mEsg5YOUSf1pybA0KXasNB
hLpXhtLfh2/Nug2dxkItcD0iM5eGOih/F3lpBLDidI9Cp0PgLiDEdxKqt0NmoTr5MUYw7dWXzhW6
gBUrVHu0P9W3wzcJ6uhGCmLFYAzFycyS/kaHUlcRx+ByXngc9hywJ4fm4AvNDk2fDIot0f02Ftnk
zM/Mr/ya3vM10rytT0zpjmnNlYQKO4rLUNC6V2+qoKesEtwVIbqGbiRvsJ37Ah2K1s+vPEVGEgwJ
dqqCOjThPUh4wIyz9OXPrqICdj1Iv4p/7F++gxM/SI4elZMoeiPtL7CqDOcBBN/MBdMoEpt08JYC
JjEf8/k6NDl7XcDcgbSfMCnVzI+m0k+XsjlzV3u/Nw9NzMIWUOhVRSZMCNV1IdobV6HjCRp2JEzf
M31xEyxZnDdvD3Vn64Oyt6iF3Q1wwN/QYvDYgpMkD2009S7sunnssh8iQhYAGIXMFnqjjq/qaoIQ
jppj13Wh6eBK2QitOw0lfboGMwoyFL8Za8Kgg8QYPDwZTL6WLlBNh2+DVBVRDz4olKC4neeuSpNi
3ZgSW3qDTl9a2AGACvBFwYc4HxjNazKaidJCG4aDCcoI2dfhWUguj29J6ZabEsT96OdYzPic3isI
35FlFABm4GD2x/zgJEhaOvWp47R+jbY2cYxRmYY/IYiK24slXukz5+7Y2uwQ2CVcVqrDmmi4Fxwv
ReHydY3m6xF0hDQgt4s0L6dOBExa6GcHfycI7+epuqZP5FipJDHANrAadBiiaIPmEH/aAiMRfycX
eYj2yfXnPsUeTnt83IVZdOwhPYLNM9838USdiLSxOItIkTzxnRokQXdRrtKvBODwfUnzixJkdxqe
/dgHx97nX2CenxEb9+gLzB5FQignSYMvkDcue1Le4nW6LrfUB00hYHGeQjDlKDbeLx7RsxMOvVoV
XZLGR5/y4YlRk8FKjR4TLnKI5DtgKZhu5w49N3j/6UXE0RWwdErPT/eB0dnGyrg0TQOysjAqqleF
X8OFhkOHi52G1pX5oPv5Rg/L7+gG8DOvWhJUFJ8/X24Vwl2KChQyEsIzV7WAZk/VDtjYExLCxsh1
1+gAa3AqfTWZBupIg3kLgMmPhUU+N9cI/UC2p4J5GzHq8e3UUzWTI8UW50mkCWrgnlYS2JX3pwk8
lFjhbGU9fG4VIe58tBBYRq3cFrgD2T7hCLGAL8yiTsYsE2lPpa4rfKW1KpeDhtQT+qDk3LF/SEgm
D6gPxhm5NUpVa3Y5ZK/1NxAzAF4Us7IyXJkxXl3lXHawTtBIjFdyzwbQPdUJID2kMHJrC4C8BgyY
1iAguJeMInG+OMB0gdlQb9BRBlqqyAVwU3MpNCxQk5UkO+wTHXLFzqB6wP84btHLKKvZRmndO301
3Q9N3bwOwIeAVKMEEIjZaHTLqwrAT8dOh009MAD7yipBXawd5BzMtA4AMoDFTvdKkUd0G7UReoF1
UL5kGsuJ38at405V2X6NbVpfV1mS3ErS5LjpkOF3xi7agqpRblxa9Qog3COatV3Q+g+WXyo8etYQ
6gS1PgDYNrVV/oWAnVLbiVnjXpvT/0fdmaxHiqtb+4qoh0aimQJBNI5w72w84bGzAYQQEiAQXP1Z
uM7eOx3pk1F79v81qElmFUGj7vvWelcTPPV9PlbxkFvlgdeefVvx1r6yZVceXS38vacpyWZfqU2N
of/Vc+se5jTu5xKDXevMmmY3k5AOyiSYy3Znwyd8FeQdZJRtO905hba7BPUMeNKWyr5th5Z4R5YT
FWbd3AUQ8s9FDd2bdmcCz17gp6q1a2yUCKRCusRdLzAgOnofCD5B0yD9YLs4o7k3BpjodEGO86ur
gkhuTAmEzjaXtKMS57rIqu9UO07m0zJKBAUnHDq2ptyGRBMgYyV84ynWDHYVuK75JEKi7tXAYdyb
hXtPoIOF9kcU7oPPDdnZrtY7H4J1OM8jmoZApF7DUO9mjj+4We0N4zZSiiRuH/IsCCazDavebKOi
Lj8P8wASWON7Gwd9qmFDjeQ7ZRYks3ijvyvawb32GJnvIIEUu1xZ9NCGZe3D1Oh6ryMV0W4eZZAG
NcuXzewE496goZJAUY/rl1W574llZ76r59tqEubbGjp0XUJ4e3Dl5H8ZoFpaRXK6uS9Wv+BsRude
iXZsEHQzePvJIeZnR6H5zRh65jb4nhOx70bmzO22gMzJ2ky1VE9EQc4aWx2zT03XFnqvHaPSvpRV
uG/8ciiTaEbU015AoPwIfChseQBm2VsnQrTajo5+qOOFOktz6HxFH0TgYlKLwrzZ11bFE1hGkGVQ
LMNjhe3fpoQm0kVSdVA1ceCWnYXusm5UXEcYTzFjLhxB9UyGPW4WgPJRBJCcuV4LT2wu3C3rjXhB
YLNs4lw1HcqprIemET886Scl8FudUGzBahNBAqdn9WRYYSRUaow/BbXoUuMTax15tEu8Sg5ZhTGz
RyawSqASh2IxBNMAnXV/HjZa8pallOEdH6ku5MlyuwpXqAy0rhrMlCdThvYuzEUTYqNQhjc60Gij
yALeVhZFM3r1qgUus/IsIBxat1lu/WCefpSu6W9U2KhtL/qySEcB3CcGOeeKpp2LE388y1UQNymj
opiMVmTHw0i64tHyh95Jcxx62ivblgUCdqBLjuLOHoM2a7HIi81UuqrfoikhIAJxiiUGRMtbgQgi
tGErs/w8la3pBwSq8lHsa7mQMG3zEN8QBiPJpsYcOslYADhC43yG27zLE24PjUoU1xzGuH40WC9r
C7NPXnOnjqMgKpqkW9rZir0FSUifXd+y6kSGaElvVs5HgM1wVJO46x19Aw05aBG9IXMYB47wkSfe
zTZOoeDBiZ/Ca/l440k6QcjVLpazNbMuRIIn5sLe7I7usvOqHF5bK1iKLuHC03LLPTNMBxxeCxDW
Wz2pXeFHOebqnoZtuli0F6kUGvmVhVX5YWLr2r2nOS0xXHyQT2JKhoVsZuIVVVL4+cPsVrL4EYUd
CZ4ULU4lwBT4HFaK2q6TEVTHswxZcSjGEDZ6jSULObmglyU6DC2RVDnUykmkEH4K8G2NDApIoxWm
CV44Vkzd1kZcUefkzgbceqvcNV3vVhsZcCaSkRPk0IAfEbgxc+xCJ1C0D+1148/hgyMj6SdBLqSd
jV4z1jEN8P9PnEUhvVy7Yz+cCHTrn6hpW7MB263s8VMnDGqX1IonI1wAX5zc5tOt4w0tRbBDM4zm
NEdT81y2Vc2SANJJloR0Ul6WF4sd3nlsVR7DXSGw4V8E1K8QF0tggrwCIMsZRlpzKgjQqruukw7b
hsJz9JYPxDeJrAz97ooZpmkCv0LCFsrpFgGmqw9zsJi/JRMPR4gSg7n7zuFnrje439D/ripHhMdF
TTrYim5h5Y1jxByknQ0tP7jS9gLVHZe6ioNSsCdFVCl3ci4gBI5yw+BAH2dv6hNXuhMiFUpqOX7c
EhEuxb4rI3uCeA//cp9bGwMOTiyPL/39IqgD8HLQqLn4VJSKqSoZ7U5iELrDADl462Du/2xxiJi/
L16R0za2LPyYCNmHQ6W7NGTDMpo73wE+V12FUzfwb80gnHy1daBO2ibGLexZPo8aP/9gecTkP0kt
SkBtGlY7w51Xu8Xy0Dr1Yr5KtBes+WT1nhFhojT1W3pdjL4zq2wyBBX1K8tvpS2T0oNrvz4CPhua
5XZhU2QXt40Vwl/OYr9yrcDOUJOyfXwo6BOU9lVT1drRf+NP/qv+0B+BTe9AT/8nAGq93r95UP9v
YJ0gFvll+/tbf+jQdt9f3nGg3v6D/zVKRX+toDTYkSCJfUO0/LtDRP6KfISurgg1pH+9QQn/1SHy
/kKrHlMDsuUcpNdhT9//zXGCTwqIJ+/NSQxFDhjv/02D6PwECFRUAF4UnFgRgYIeGUvvDwchgkWt
EdJndF7lniRwrPQoUiqDOSwZNuUO8K8AxBCEkaFmc6FQ8zcQ6ZcT0W9XX48uvxQWRlMBQAbMJtaZ
3HUPuhi43jEb9oQeizE07jHre5BUxFjNT5bl5MtNWzUiT4IpkMF+aScL5ws7pz0GmGLzVtYCUKXc
wlaouu6nikmkFgfMm1K4fkgfpl5PItitizK0YmkAB9oSpxA1h41gGKb9ECEyO08mXufejcVNZ1Bc
lBMvn8PJ0zl77aJ53qiQYlp1+Cxm62WBpa1wk9zHFvEk27oz13kwaczpJUINmJqc6Jn0CgCOdhr9
6AEEECEPYe12kJ03LleefSybBZ1FLFHzMuxIF1CRdsKuPttOqQhehI1N0KeZz2W4t8BZucecEJoY
zSCfx2OVs4fSKunnBrlEOShaUbGXkIGo2K1r/YISw/JgLarwrmBf6NOR9WBfk2j27wuP5Y/L5Jgn
21fwzsAUVAex4TPAGovbuSaO6to+eFE7fmU1xcaZ9tNJzK5/J2sbvpeRY4W7d4s+XDJvsCHjiObQ
3+sZird5aKcsalpU2AmIh/e8IkiO7XkFTKSEayprwqb71nAZ/AjHvE6jwOrvoijv78MerrhNjWSs
HD6hvtOxP+lRpFbDcj8OkG7gAcjBcYwtyQDDDFZeGYP8opc4L/oyUx6Q84bZFDieKRgeHKsQX3o6
EZKMfhdCsaHmeUqI1YRD0luivGIBow86HK+LORru267NPzmNbDd16714kMpnUeuXG9u1nJ/FNHKY
aHIU9CU2qfgC56SAdyOb/Lr5JO1oOM6s8mJhJkR65fQVpch25/dzs8SeW2EX7/ZiM66unmWIyu2w
On0k5ntsCPJ8jwBesnGLqjwCCr+kRA/2NnLxZLD0VSCiRfwI0vdw8OvS2tJCg7aGaeSu7XGybVYL
U1OA9KQj1I6r1ehkqhIS0tUAJSwSHIVbNhs4bGBVr7w2W1YDlV6tVDws20Oz2qsq7s37iPEia7Au
pQGOTdupNv1GreYtrOcWHCmttWMl7zIkMiTY3hRxKDR5nHs+H5pZymQILHOUcAfGdc3CA1hmxRVX
dbEvO8+55gsXe87z9obaRR9HIM7vcuAaEtdVSCEtJmvDMPY2LARlWJeU7VUe8U0eLiIjFgljA+9d
LMKyi7GdAa0DFkWoqzUW+bBHXiC36X5U1PyAkcd+9QXasbTo9R0OVgEsl5YPF93Y33MCFjcdhgz+
r+BRjk2x1VPbHHibP3XLMD/NxYTUFd4M+9kqnhtKo5RNjn9S2BbhROXTY97k1b7DMScbchFduXnZ
wBJtwtZLcjD9q1vle9r/Jukwo9IyYnI5dW+uykUp3AKBIREKvTfnpVNU9BtO+ta6npdOEOdjXaEc
X1jimAPvdWCrgdMyXfAlb+xCJYs3WLdytXl2sHLuFZnyuxbbqi9F7kKtX/Py1s4jsgvfHKMhkhh6
pDSkrqcDD+asaKmw8zZWqnpKf7qzL/E9lF3nbhCxYcPnM3o0TC2OGRFmVZV/tbrVwroEIzapYIPW
W5x/g0ysRlfUOO3dyu0N4tEHFa4SYvLSaLLptWz4iwShbD/XanwNQ+Ncq9VPa4JZ39pvJtumxDM5
zJDCoWLyZsnFtAMSgFfjqVvlbMPf6QQPweIQnATnSG2BEaqBPyVDu4f4Un+jTTfslqgGYzACP/WH
ZEXU0FvUG2z/AuPtrEWDJQv/wD4I9C0W9MA/q6aFFuzGvcSCGdFvqympHS/V686q7edXCM5gAaXp
KhHMuMLa+107NLkV+wjjWcvtOexSyS9bldu/V9t3Co7z662mJGRLIMkWcijUYs/uyOaUhwYuacgD
JwSwrcVQK6mOEVi+Yvu/vYT/ao/4f+78ft34/X+H/oSQ55cH/9se8UpPL9XwTkW0/gf/VhFB6oMz
JHSgCI8g/1EREf8v5IdCCPQWr+2gdvgfFZH9F7aHyJJ7SwT+W2D0r01i+NdKSl5Fx9g3gC4e/jeb
RFzirG69miwQP4xfQiAHPNulOWOkHeCpBljMK1SIWrRAb4e+TcZeXGpI/N6lh/Mf6UUUUfMEbcqz
bxGDGe7BmfRpNWSkALHTa1NDxZFTO1GegzMk2BliinGATSrn5ZcX8tFI+F0FAb+F74YI78CG+LfG
Yc07rXrH75ApWehjkKmtBRZU16Q4aU6P4/YfSCA+uiTizTDyUIyD7fDshsO8tCXqANiWZV7WNLs+
mdoEETaANEHrkR//Abz7bAZD0wdfxX8uee5hmVG4mJiDS2LLT6Gnrg4+CPAbrO0ZhB/gDIf39PHC
k710zbMOadf3xeJQXJPvW+fkvvwNXkGxDQyKE9h2CaolF+a1S5c8620hhRxmx9XKjGDcFLt7bLLY
pwu39eHbW6V8a/PQh8T5/fmFlEQGGjX0lOq4ul/n6vF1jB2A3quv2JvsLp2YzhiQq/wM7w5jEDG/
oPO4b2yzXw5MQ+H5OQ4FfdqK64JmDY1Zt0eEGpq+iYn35DF3E8zkQXsd2QezQVJ4duk3rF/kL2e2
9SdglKzONvQt0cE7+2IrFVYdVt4hzSN/txYq2+k0z/YmZzPIrSCTiy/MupSd8kFPH9sl6KEQlg3A
JJS7758059JiLMfxhR2B5AZNv07Wbp2dwuIAGdyF9/r7jPf+amedQrQJoSvgLTQYpzfr5SG4AmgT
gTexOoJjWcbFxWt+8LnCCABxHyTJBC3CsxHiDhUOGtgfpu2iYwIMWFfsL9zVB5dAVdjDogDTASSm
Z5dA9TLITTAgDCY/WDcEbr0S0o+qTLGrO0R3dnoZtveBXjJ4d82zUegJ4Vet1BghcfWyCk5Gma6P
EgL5b+UO1Kz+H9ghP5CcvL/q2bhEjSzyc407Lffmy5IVu367NtSD+a2fDQ3khQ9m/frOxsS7u1yf
/C/D0pmiDulquEuYICYQj8ftYGBJXvKsEfvCdDcX3uT6+/90vbMVecppPaMY2adD9q/7W2lyhMP3
uKLsLg6Isz3iOujf3eA6YH65QQnySj57uOCEJWK/sl3XQCZcb9UHXBbUfDTc313vbLgPzqJ7VuCB
lvs2TLq9AC2vSkQA8zNELhfXivV5nT9PD6W4CHK9VSt9NjKCFu0RZ4YiDcTsa0IsNFDDu1KZCyPw
Az3cGnmHrw8buSDCDuf9Y3QRLFAqHwjrnnNsYrhzGpapS4N+qL/YDaqHMSvBYF0IJfvABUOjslgF
soZG3nQPoXFE0ETTzg1f8JXNxVEDkCOEtQ1qfmoaHwH2s3Nts3F6QHHqsFZlWkZBvXYZORi/GzYM
gJvdPOGYL3rYLSoJcJ1w6yh1c8BFLC5MhsYd9laNx0/gql74cD96zjg5rV8THsRvGua6nizTjhFo
uSBQxETXz6i6oaUq2ksbyQ9GJHjYBLOc7xEHesj3T5qMjanrwF43OVpB9dAc9LSXn90bCHazOS7d
jB9K6Grkv044OJt8TMb/6Nt9d+mzseLwyVsda1g8nv+OYvG/d28hJauF/pKG9oM5HdYD7D8QH489
+rmE1gy2P1YLwbrImkRMbsqtS1S5DxbDd5c4m8JF0IROu+7J6xCwIh9WrfGu8DeFv1x6ab8LZLD1
x/DD0ECiACSX71+aR9tqMj7FtIaTaOnFxCSdv+3UZp3c1vAcJ9zIu/I5IoBqYZq7mLz+wTT37gec
3WpNOJmKED+gRl111dfhAICqGxLRkS7zD5gLHz3aX2/4bJ1SDnJ3c4Lr8eOKJc19rMh10uzzuLq1
U5ACtuyuSC+tVus583y6wxEL2hxYy3HaPNcnh3TJbb0EmM0TFDF4rO4ZGD9hjORoe601jBAJQU7h
Ifo92vpIVsMuct9lBmAIlAEhkSs3FJqaryB/oXn2qbr1km57SQv74TiCTAou3bUR8pZl8euaM9dC
zZUdoYuJ+mFGEdC+BtkZCnrtP1lz3nZYZ4sAnsp/rne26VMT85Asl/ep9+DfrWqATL0g0rbZOLtu
Z52WzXhHMnDMv73FzkBGStM/L+sf7Kzf/YCznbUjuHTlgh9Atua4iuF1Jq/d3SXZ4Rm/8e0QEa01
Acg3cOxEB+j9MGucpslrzYa3MyegDfBmZmh1IkbJ3hmz/fNNfSDnxKD2gZ8HCTD4u0rx62v0lkgh
L6pAiDXEo/6SuFUydAi2DtM1ta82GUfxdHsJ1PD7vIhYTBiv1tIJVvbzeXFwwQwTPp4laHRuwDYF
urR/vrHfJyvEreMEhjMJtg1Qxr5/iohUGhcx4gohdwEUquKK0piCfe84O0Gc2G7I5s9X/Mhr9csl
US14f0mbg+tU9bjkkPG9fwDqC4MCtuHdmg++jlRAvQ56d0mR++GdrlGwKzsVVZGz78XhQi6hL4e0
c7xDr2aO0yfi7QdKnypXpp5AXpU9XPpu1v/r++EITisK0hCvwJcR0rPFoCXSqFxikpKpycgBWWM4
sIxX0Wb1WoUxyVaVZgGQ9J8f8u+DEJdd7fpQfiF295y8waDzGReF1Y5O3Im7ATATqHhmAVNXaWfR
kDdxVOYb6ZOHP1/4o6cMOgFausj1wS70bO3Rte8atD6w5UWPcmeF/FPO8g2t/XsXSj28A29jQuvC
lOO+JViePWYsA+7aaF5P1+fFPa9Er9LmDKLYgep9RAr1pBco6Q4awi30LD3NPjudCl8nPdMDhGfg
7bszAqkgAER6nnb3TkXFXtWhJxNsuboDz+kTnCiPRTjei2h66Gq56yr7DvtifqUEP/ityKDDlkc0
u6IHB+Klq7Gp22KvKEIWYl0H1g2kJeFm8X2+mVD7S+exLL5WEWqQUdc+mSDqUn/xQZoD7xKMxqY9
BMqB77CIwnj2rG+Ee2wH/SGWb8OQCU1ndHtqDkVfdRiGTqE76Y4bVhVtit4MvP3AXfqMktgex29t
OVxblXPMq15k0HBldTvdWgX7xElTJ1bV3qIEAp1nYyNozaM8I8H04DpQlVn2Ee8xDhX8YZ3Z9V39
4KORHAbipp7ce+3Y96wvOcQr9IBMnyqJyHTNxPIMou1trrqvPLcfReltmgHPb6j82A3UlcVA0Bk1
vG05cvewbUabcM1R6t3bloo7LGm3hWq+u0FXpVZupeVKOUfOSwnNfsJQVEn6pXjxx/KG1ogmEabf
jWVzPRNz4m1z8ip+CmhwJL2OV0VjPqtXZaFtyvUXETbfnBb1M7u9p8VyKBj6LpXRd/ZI710TZUPt
WwkJuY182fAHDeeD8kyXshrtZ66KDQf71MhlOyzw4IOFt12q/ss0hKcAQRXAJpZ47OieD20TxbKT
eFUley0nJETUDuJqRxvKqp6QR0vIEhxB/TSMOmMLYl8Hf8a78Iu0VNYYl63aSG4jUoEoBFLQ/bzo
Y78sLKZlflsP5LNFQ2xyvLzZ2Kb5oiz5BaGYR15LNODWHAVuExo7XjHFARRR+LICL+WshDDOdMAm
sOlzbai3dVQdJBxqG/Sl129gukGp7hiZ6jg1Yeyq4p524iHEggfQmqmScopOqnUaiIgmEvdTcZ+v
YFAPMJBE2+K+EiwbffnESA1KX9OC7WmPcaBA7Qw8dmiUWyaalJ/7wX0h/gD5r6+/mzq6LpVNTrmn
HgtWfR683tng5fCN3Q1IrAh0F6Mk8cXlOYunGS3TsUdlYiz6InYbpLpCNwcoa7nYCYiuBzbIV8dp
ZQb9EPaezEVEZqXYthB4CIZPMGAU0Q6PHLpfnGxTeG6fQOG8AiwxBO1xHJFlouWaCLLsXaBWN0HO
kYMxCLBptVNtVdHhRXstlCViKjZQvoFkGc7epsirfB9M+CqbGbBF4JRqkQYOcnZ7KudsXEh7DSxj
numgDVNOtLzgqYHP8HydQccFSwy24ety8xulZ0ZkF9yWWMcchsjpHa1qQ7DZ106EtVzr0HsKSN88
1Lx6gDjgq1nEczlhYuF5/QptM91AwbqHrveVeQZyUsIP9dTeeq0/bYPBPSo6eqlvRFb43h5ImuCa
jibfODq4wwYdtK6wlhtA/GyIoXNI/ZrvCJl5nL1cn5xhfDKRc4smwe0416dwaniiXLFztL9B9M+U
skB8K8OSfWaB12d5D6GZi0S/1IVH+TgQB5IB2Uc9mH9BFQAdbJvdgjbsJ1nq8maefT+BZrbd9p1p
YGQerLSSjpsxQ7e19kHrtMfq2A90/AxO8fgZXDNocaq5kT8V+q1Ry7/jMK/iXCw/R8OvFlduiFhS
fGob2jjPtWo2QjY7J+DXSoKQ6gXTSx8EzzCdIEQ5z3Id3lUdBd2h9WpICMhrK4aHUoJ/u4wFFBqT
v4NyOJWVviWqZhyq9x5AyrwJtrXdfGHUPfW5uQEK9aqkzc+OVfvWdrOCdFc5ZgbSFnjQ7CpaYIQO
+gc3b69BFsVshxznqf2CmMfroIm8eI6Q1LWU8IMMQM36E9kZ2mwhJmWV/03BP7HpvCi1+9XBrFNu
li3CrGK3LPZg4aKyKQCY7mVcANVXjd6W2p+xkGEHgUyZ+Y4hus6xoEGuXlyJ5c2udzMEPpTqY1m8
AvI3xBFBsiRMEvUAwDAxDxVm74VGV0NtdiU9hh27zq0QSU6sPFb9tO0hykd6eAWJH8iyejeICL+f
XlFU5EbZ3xcINcn7n0XUxQH0mzAv7FkJSX+wEmfrbcMnhLQNajMDVOuIgz8jmo6bzzl2si3S38bg
W2eQH4VJxAwUunqMVscGswUbvXzrCETxLf0NEwoTVpnYZQXOLshgyOS7gogxhhdls4ZZyshNRE+3
sp1TnT/w6RnHzkdK8o1YrO2yyr/RwMgLBHkiUmgSDL5t/zi6O1k8Bl1zdKOjQ65EkYNyYib8jfaE
v3jyc0QHBSAR4gvpkRFNp8THZNYjeSuX1RrVcxUsCL9SW6pLqGTtxLK6KwNLOj5cZslsWWQyozZm
qeDUAuOaQ8rKLQj6+xM1UORgY9M33SnncJg29SFH+BLNXy2zHBoNz4510zU/sOlJazQoK7tDbFGR
DpH+VAFEX9IqqXy21TLcrPOBllCCDXJj5QXqCCxp7TBZhNyS+cnz6h+6IukkhrhE0V/l3+ERPrnw
90XmVddt0kE4rBCa0SLxR8hPrQSazcJc2yJR0CATSZ8iG3WDEpr66cdQ2jdRWGStfvRC8KxnYBBw
U1Du7qK6eZS4f1Y3X9D+i0t5X00gOo/P4wA2X2QeWqRW6GbYVWW5rVD/rIy6HlWH8ly3p57YGUS5
+03/aDPoixW0XuMmcnVClf0DPNjXYQ0I75cmXRz5WdQIcDAILKXDlU29G9/lMCcWQUabCTJWSMlC
mdAQY5x6yC6U6sZrXqEt/wEqbgxxb7p+WNC8QtF+INAHr6YcoUt8NEegX09296Nvm3S2ridWpBac
Lyx/mSZ88PJlhBBQhXd2dztWzQaqvqAuAQv/4djzpgxfPUyCrH52GfROLtuBxhpH7Y2WL7zSV0hV
27UdggPJgOyEIfNYUcX5DJy2VBiVdojqw4xNDYRwV5MbfYI8MdbtF9ft7oFfveqqHPrf7hBx/DY/
+KLXrQlcGGnL6V6aG4G9oWiAQ8c2LQ1n+uSOKhsl4mvJfauBh7StjeU0BwaPR72sCVKI9VVKXJWF
/bqKsM2k4RVwrjRlu7IrdjCCXMOhhHUb3cblAPVYwhn9CWzP7WwvCXV/TD5GWFHHSFIQMfNZtszz
XU3GpK3Ytl7sRwdSdbg5Yjcc8Odflyq8n2BsWboRyjW/g0DypzcAS9sD/TOp2Ej7Ezao4GJ3IUjy
eJvCNSnCIA4ewPUd0ojD6sugPsEOcJo6cw/ziXSeB50DxTxuRn/e9y22jx227MK5UQU2e2BqcXzV
a7JWmT+AJg6395diLI5tBR9SNWyFJ7aFP1y7avo2DXjWk9WJFI4qJEN2ANEFHtxOEDlJrk+zUSed
6y+R7NLCTH7cMbFG7pBPrk9TL6qejZrvVQg1dagKlgiulniJwKUfQ8D/qDtvuB6vkGwBdDxJ3Wjc
D6rYhYXYW2GwcRmvdw6EixWrT8yIreV6p8L2cQySC0Sh0gkOpp3hUyEsJm5LN4yiPmZR4HYnA2Zj
SYsGu7LxrnOHFy3Uvgr4LcVGQLvDuGNW9VgNSxhjtv/me5X3rVMGu3tSuEehnTwZVe7pBJMxFgtl
uVaYGAgWoBRwlwC1Q9Zjm9qNCC5O7aoBJzmH5XqGcSTxpQsufs7CI1tGO3VcCWOrN5MN6ho4KQRs
D/L+rRbTcIIFp8Vnmj/i90JoT8eM+sMdMM7AZ9sB9B5zUcnUb3i/1yqM0hrZs7GJLBMTNU5bAm5U
FpQopLctT7HCrM9G22mDaPZs7K3UrW1wYXL4fwLmQscRhqV+7qegPjl0ar/nINdD18H6GHaJk1Pw
OhblcmOi6V5qS20R4D49jJEt08k2wa4EKX8bBb6NYvEMVZpTT3hMdfvD5/MxGjBvFwEkh6GosmHE
ur84bhNuw2FgXkLejIIFHvH0HWsi9zdTE9RZNejhVjdLA43mRJvTSKU3YgIuERJXaZXftPlUfJ6j
LrzL8wpZc7ZXX4mymp5l2CLYCiaqg4DP5aYMfIQndGxBsz7XTByhWHNOgVbFUUBefBuV7nQtSIsQ
mKr06pOFWApsBBwuj1PdzndYNNQQw3hV3pCmXI5+VCJE3iAmcO1u7rTXFtdwvXleOk8OJilvmAH1
LkYcVTugk6/xscJXucDztoVaEImfoZ6DAfJu3d3h/G7gzBltMAmBUL91xiG/9poZq3HXd80176wf
sNEJZGiO9dJmFAb3chv1fpe1vBzxshmq+Ad4GLolduHVoPGkuiZIokb45pUpeqLe/ALBCxD3zCG+
iNGhysED6mDtRkQLwFiJZu4UGx+ZryWVsAVCyQgoexPJ4k5MFgzJtlPlbizygn4e+0LtTN1X0Rb5
Yt0FwuUHBVFEmLgU1R7f9qGHPyvlKeVFDAYyGHOhj4XnI4qOXYQgCDO3Yj8MetlYHBGLbCjuImp5
VyGSCQ6qFcGFBshb9NxZMQbiQsQqA9aEaGXvrB/QdbQZR0+BjOHU5gj+3KeALhhvms6xMjCv+dDR
JCFgpdNkDnjFN9U0R9fcUf2BrOR4q069xh0ymD6cjQdn6cYJiru2hYUeEVKfmrovknIB4GWp2Bzr
ctrXdd3vKhfdI+xg23go29egkORQLv7XPxe4zunBaCJHNjQj9qqxwvP2z+qI0Gm7om1dnfrR4ieh
9BAUVFvRc2Ph+7VMSePSF9Z1M5IXUzF4j/i0CR3r51AWcxz5o/9SG9bfQk2gM2jojkQi2KMh071X
tjRpAXhOiRHlXpfhs/QWhhTjzrpQg/2gSwD+QgDPeuj7cGyciyiEtCYqJVgPbuVUqPzQadeHBfyy
umxLmEwVjhKatN+Yg21dW9pO7MBZeje1fbBVlifvgq4HFhkOtkPDrIehAH8OlUhnZ3u8fvWKbk6R
jfGE1OSnPz/+3/spDgKhoS2B4x6dbv/841raqrcnr0M/ZYXPb3hqXZOUxxZ0nkVmXZDJ/i7BWK+2
ErBD8E9D9+3Pf1EM2Caswp42Pcr++Xbcr4kdcYmMxRntGxYk7HCpcPtbxf/sguuf/3LBCEHgnpvz
PnVRR/DJ91JdJE6vJed3w/PsEmdNZbiXy//h7jy240aaNn1F+AfebAGUZdGTIqUNjiyAgvfm6udJ
qr/TJMgRur/ZzJllS92dlYnMyMiI10CdZE76rvqKDgZq03Lnogu/VfeGthIMVldw0UeulK4rrJbR
+m1jgGHR9vYNSi0C41H4IRpJax23d6XvxfSW59PQ69HuxfSMZhPiQeGMgxvJ2U5DdT6P750R87Ip
WTlRH45qGkAiiAiA2xaLavYZ+KCC7yaEmV6UWjBCrFe1yz9ezlfjLJZTmSLE8M6MMxxR/v2CHTLy
dLAuNq2XbKV11wBRr3+3WV6Nt1jNAe6/IRIl2pfmsUQjN/ZEk0Z1S8COawAdsUh/Gkw0F15tfoPG
oabMDGbmF3H9tVc+m8EqOPddR0bsD0xaddGax89ycTvpcx+DwQeD9yJs/xBpvnbRf5v3pg+kbKM9
xnjn3KoXzdNfs/tXoPE/Egv/X6QMamz0//UfC7N3cPDTz29f8+ItZ1D8F39xBk1UJfnGfylJGgLo
TRkf8CNiGmiK/Y0B1/8H7hQ6rYpiOAjXiF7uXxhwTfsfGlkyrTOheK1R3/w3GHBFURcNKniKtIrh
35voUnKDLKHKZGpKrzqp4sUxnQtTtQq/j7SBF04unX+V2KvsqF+JtMNwPKPn6q20djxBwboqlH6f
FxHJeZzKlIShUEXCp8cpOohY53j8Dtcfs4SzjUZJEVyW+BO5k0LNoCvKbxaFd8+Yu8kfpvm70g3V
zoQcRjGfl1CvnqNLSmya21nm6EbCPigRRkIoY5hfp9neTWF5oSfSpzirTgZPy6kz92XFvzVZmyRR
9/zIC3IO2lLpHrsvGFChcTOcy1OUIE0WabtZSx4aFdYs0NvuOCjYghV0Hz4bgdR+LiW93qINXW6N
enjIhqJ0G1x3YTILb6A0+SHPgXNtpWUyujU8Y8pWxmMPzjwBwVU5G9MceS6GsZQd21xF6iILk8+q
Vimhq5RKfy85qeTPtqXAxBLPVUmLDpXJw0qZm9lFV6841GdTAZevGS54qMehjtrdGAS32XnGUsyh
VNCX5yDF8EdwkBoY3tJUYiBe9bIbatJnXKIOZayfBtREXPQHEDyrdbShi0Q9NYrUueB+Pkdqw5Vd
VY0HU/Ne0p1m18v9r0gaxkMXqnAHaZN7WVBN3+dEPyaJcstfVdtOP2eX1pDjfFTzgEnO/MpStqLb
zOkoK0oTuYDVxmDU7Cj42WAL9KxWHY/Apq9cOTKMXZidvwFiw/qglZuLVgrKmz7C0jzqhgR79BR2
KD2PfQO0jM6NFVwZcW37FLEe7LORe20ZGjzlsnbXRFPmKjmyPo4g4+FvmmyMIO7vzynrZ1sDMPg5
1w7Q5XtvmitM2I2md9sJV7uiyqp9ZBoZhSnnsZKGfJc0OV7ztC29WZmo20xVt6njFnmzNNQuYWTx
dsn5Yuo4NSfe7/3n0FSfnJhX3dTE+mNQDfVVjzjfbZPZhM9JRxw7UNP4ZxEbJYmvhWyGqVwppYm2
yGh/xiQl94wovAQ713sZw+zF2sh98g0qIxrQZGE+RUW0WmajpREQO26Qdj9yo2ipYcH0yhrDhmfV
wtLSMHoptVo7GG1DFUOpNS+fzoNfnOdvAtiAdfuZUmip0Z5Bm+AT8jmdp1UU6s7ktb2UaZTdAlqy
crbHC725mJs69JI+pLIYa9dRbGe7UHEmH3E06wstHMTo58ghzWeFMpQL0N05D+45Ux/PRvU1L1Pc
6Hp6l2Ez7/Q6lXE/ox+Xny284ikbf9XLEr57m2C7oYQRtcMchRCloWCEi1dYASc8YycIeYRZStcx
NlJu2NdXuVRdOJn1k1bDCcNFOpNqeqcXAhxpbPOzeeE4o19J+klplAZZAwcLk9ig8kYpwVVCmxLC
UO5H0zpZXYRnGOm1F7RF4ck9thx11xueHahXOuZZLvyRX5NSgt+0q+xaDXEjHc0SV6lzgkKQGsjH
2OC45nN79lXR8wo7yKMxNsnbtMOpsilC4N9lz58hDebFvRljcSeQM0ppb89wlomaoDZV5r1xjMnw
OkD6eNFRnVFSbV/ShXJLNEvcNOie6qhMWDopdYdhcq26augCjTdqhct9x1lyKaj8Su3gRqX5J1Uw
GOZKOpVqddlWgfgH66Yc87s0zW5Du4KqrEVnVymSiVZ01W+yQAm9sR6OUq5/18tshInQwO2ze/BE
+DH6tlmNOznU7k1rNt0MBdq+NlTf6cvPUho8KYVxiOX48xAJazbiaiP1pzyd7mfeRm6XN6RlgXTK
AuOyLYO7IIt4JyVBhcGgfYm14IWtU1uVkVcykCyS4gm7r4723Vl70Ou8dzML6z21rnlGSj8hQ39O
puYbmkf4FGTJAf/Eo1QrnQv5/VPQxocqDb40xgB5s7EfQ0RUXN0crgd9fjynmeElYXHHR+m9MKwo
BCF/4U2dZm2DWNG3GLk95+r5JI3ARvpRIgsLWKsBfZCUSrJr0Vd0szi+mM/pg6Qo4bZu+/uZ0pP4
LHtKQNcxqz3YBQaE0k2KaoqjlsdMHb/bnfG5NeK7psgxZImlvdbQOgXZdBWE4VWa2acUeqZxZg0B
cdwFUvHFjLPOI+KiSI+ZUnamta00BZ0JNW9OVlPfhNAihaPgTSiJPhvoh7OcuBjTfYHz+Gu0tXtd
jb6W80CDWDOPbdgEj0XNhTw31inEDOSiS6XpxmoG406HGeqfsfirDV4lTr9R7fTQ9/bW4Li4Q63I
nhUhzGuGFeEQnRT69uc7TsUFUvZbtRgvtCC9Suz5WI/Bj6F0TExCU5UXPYCMsGzCXdr3zqYCd+Oa
WHBWaXh28dBQ/KGUrzKt70gypNptyzNVOqN4SGNc4eSq+tbp1QUSVd90pQQDZm+LJLuvTNWf4WS7
ANI8/DoPtgbqOR2LbZONz6x/CSSE9SwDnTKJmj6UZeIlVouIFYYhooxr9IfKyR4NmaOVNneRwlu+
V2Jef/Y9Gmi0dqxTMiM2M1keegF+m5ogVsZNZqr70BoIEfK1PUChNprmsklK0USjCqIY/mCo+ySk
KmDP6m6ksOmWUb3NFWWXOsmjkdfEkaK6D6J0Jyvp4zzCdraG865szpYgcxP1bXunlfGPIHWuqLb5
GM/fjIWMGXN0mdkpoPMIZ8ki4iHecS/sDFDnHioxwyHSi0NiG5+dc/jQzUDZ4Id9LttRojkX+bJd
3aYWvhv6vGuk4dRG0h0OofshNX/M9HzdFBfHvNFAN5g9nUKSH1VA6THVrfr8Ukb5y9GmndO3T0jF
HmirJG4loYzjdPPPGZ6RkGR67BxMWFOq6V6Zn9GqnexD03WBWxTItxlcY2orbVu7uDQCdTN30Q3K
SN22rSdKZPl9aNR7h7pZVUhP507a5RRjoCI71Z468S2MoglkT40hr7SL4npnoBGtqpKvGNLeSnSC
eXwVlRrt60m6JXpD7n2mJkM+YXg6ONg0UY9GCttBfaIP60GO8kV/fAjNe6PvDM+Ui2vJfgoz8KK2
jrREQQtlaq4La/RSB4kKWlFZQQHEoc8uFzuLNUr0T9iMbEL8WyfrU5gMd7Gu+Dr97SDCCNJUd4N+
P8ySr7flPT9434R3Uxkf0iK5UrunwHEupEy5SWp5L0Wd4TpBf6PXgV/Uo29iOzA1yMjKn8P+ZwRQ
KkUArZYowORZ6Gql8QXRhl0Eim/uP8kW6pJJgNISiz+U/kzWUg6fzPPdUClelDk7A/W7qey3w0QS
CyQvMxTPkL8mWuqaBQcvij5ntYJ0Xuvp/ecoUo9KnW0c53OXB66OBs85TDclbb88NPw+/FbJ9jYq
D2FUH8biZ4uUlCZAlNO8GTtK8yTpXZY8lAnAoyzzDYos6UiySNSXo+DCGrQHlixP7pT0yZ7UK8cY
Phe6iULR3YSd7MgdORjKplFNT+spjScx+saKb9jSPtDyO1RHdnqEaaDpeBKBBQVxr1UBuoymr8+j
n/TmVp31bZKqPDTqPSIj3oDAalBhTSGdj2n6MyIKh1y7UvIMjdXNpKairzX/MG39oBs/C76gJkxr
oVcgDrLDE9Mlgb6tCMaTrgagXVq/jCr6m6RPUvpgTecftEl9pGBwpJTKG6wpaeFALcTwOHnMaxNr
TA3MwISSQbFTZeh+Q+xGkrM599ETfZMviOO5maw/KOFwVYbXqZKCt5j9Mu2pnZJp2Y9AP/wQxsiZ
P+7r+KHXswPp7EGrWs9WFNrkw1MVsShRqGyq0fqKPum2qeJdX7W7aDKeZ6s92tN5ayfpIe2sPcmO
NyiSF8UzV7F10fCxEKZ4jkqsXRTnAbAG2kp5Q2jC7x6JZ0xLivBxiOstqIebUJknr20zjE1BGYq/
elKADEz9vDeaEEWIeduUtIxLpOy4UtJK/oW07tchy4/wda5C8GidzeZqghm9Tqd8SvLxuUsrAKLU
ZcmybdpzSJdLFvZL2sXYWhBeqmd9tnaKkdnHtkf8YlQ3mdxeqtF8l9XWUeqtkruCRls7nj/Pgep3
5/C6y8ceJNfsSWqOtlaq0z0xJZhISnOsa+fQducfcm7j2hoFOzpGl4MeeU3C1dOkshfUF5nzKFuF
R6P1vmnkC5RNkFbt0+9BmfIOzTdlYn1Sp/qUhmDZchXFDfZaooT7IrMupgnCIY6/wXDqnAzuQ4UF
AAdLnsKLSfA+piJCGAKfXVrX3XjPo9Yr2tRzUhFaUcurqwtrYpVHaztWdI+H4FLWSFCqx4Fqn9UA
368vok7b2D2GwzS2STG/lAYHG4NjrrQ9nT+/dq40LaMtXj11cX2iuaC5tRKRmsifK4tX/Lkq3WnW
oIXl0R7ZxR9zbHmFqt6f4VTvE232TTv3VPkUkBja5PopP7cAV6JWP2d5EuEu79PbAI/rub+VQddx
+HbWeTii+7nRDNmd03Kj9dJTrx3Gpnyc5fpCLzDujYJPeRNc6iGP1aKDPE7urpn3eWZiaNvSZzaV
1vF7udrIeoCwhbONBn1XA6CSOjZLcxmGyIgOZ5ICs7kqCsfP+vwi6HPSPaArLdAJek/snsK+LHlK
ct+qRymVtkiITXK3k9LKnc8/E165g32ybOwY+htmB7eSd0xU+9KMKTYZz8Y2SHL0o5EEl1HSbBXj
GaUMrKOtOAbAgtBDP8n3fRJuJ4WOeXkuXbOXH6MB81/ZRG+Mx9qu0L9P+Tc8yzdCkEQB1hfiE51o
NoJ52k6Ku8MADTcKZPfcXNVzf2FXiTcjoASi+bLFZ9dTrOQhLidK16mZe1FRk04VIPRAvMSbNgWQ
VKiI58RjWfpZ2D03Ca+T2pqeqrqrr82wT0CzUY4ZUzBXY41sJlWVYv4VysOextTeqKyvilZ+CdBa
Y+VKP7GqcTOUbXCJe3r50Mnc/jYaiUcFUjX6fPlAvEBkdEjOjzmqp66iJFjJD1OMhbbpZ7mS7kzC
Mlz8ej8rAE90h+0Rgz6K26rap5n2MCiFvkX4O3BncKRPgZ3WB2s0HxNU3S7gg96iOBr5ZEuX5Sj/
0mUCvaPFRycnhNfabqgt2y0sAQdqjAooBVp3YxCpP5JmxAw9bqw9ukQTmLjose0cCuPtoFEMKaxN
0NUTT9+KzZ0hpVN3euy3tfajTkihnRR9et0I5atX5cKb37XdN7Idi2YE5Tih2CEw+VjSau/oMRkF
t2oIJeEeJsxPil1HRnU5+Ko/7VV5heywbJG+jCaYi1R9HUGsWFTpgQKEQTQWpAMHskw/POZ7Ck9u
Ahlzrc3yvs4IP1CFXW6I6WnGYqj+TOHOqjqVEmO2GUYUvNynUX+oy8cmDFfw74um0cu0Xo+1aArw
WiiiPGWsYUBQUb7U5TVrW1VUxV+V5t8NsegDpGgCEbcYgkhF33aDmdZttKX0uAk3QIC3EY0I5Rbt
Tz8+1J/OF/K+uSjzte+36Ea8+xWLBgGyVJZ9htCJ82F+sLbxsXeNTXUS0gvSajdiSVR5Gc3GMpLS
NCBWuFtv2xF9AeBAnxhNPuIe5hVMmBTUFxze4qD65Q75zi//lQ0u54EDIZroxjsOfWPJeVCyrTyZ
Imde855ICWrJc5tdmfJPXSYBt8eVlV20r35P9dWYYuFfdV5QZiv7c2ypXnoQfMF2Lxxv/kH7atHh
eRkHWqQMWpkkEND+23EspUypb5N3K9fdRvXI4qHheGQ/ozf+Mrf2hZAstx7+HGQ+HBROHN8SOVl9
KTcx27beRYGN7sqouEF2FyGH10v7Pw+y7MwxH93GzYARNJS6aAO+nVqiYiksha3pCdqnENEoHiWs
g4atMDIzSF1XPtmSkvYyICgPQSuCiP1un2SjdFZlKze94YgQlS98i4tL66p1taO2Sa5hXa6NqDGF
N0GAKWrCaw6PVhZy+fVaysy2LkYUTjdCYwmmg+1/Fwr/fDnQebuVNRUn7O2A9IReVB6E3jzmZG/X
dGgzoxaAMW4H1EGuywPVP6//Fu7oR+KB0XHyE9hTaxN93yQyGReCt4G7GX3/JYVXwY1FCWsVGQKo
KCkiFvXtlDwVo3RUKXjO19I9fFNu7U37bSboacnTRO6ol0gnWD7F/G2Dmq3eQVLJyE7uxW/99/ZK
bIC3v3JxaBNQkVp7pmRlP6Jjsut2deu2bobmVbGNNs0KvuhdiGA0xFoQ+dTR34dY9vZb4Bo1hHVj
UmY4att8K8zAreN/4/P5dhxnQQ8M7LOaoXumewLg0X01veTWumvd5GC786d+J/rO1Cw847Cy195d
omJcAq6DdBJQFVNs/lchUKvDsOAFgFUHMJ3vLwpipLRe+iv6Orw4djjnVe1Q5V1oEoOywXTNZr85
S96abSMUVQ64KAkzB+ESQunDwaFS8QBaH0jYfcfX19Kgj2ZqAWkhIJIIYYfydqazlajtMJiGNwX5
pW3DpypW+CgfzstSsEzFZBdfrGWT3ZnteaS7yBA7cydvul3bXc0X+o2wdUT/zTyaT86/ZR6/nAcL
JxINfiAHdwlqkgsE9mhIA6LKyBCiDmYGxfWmd9GiR3XjJpabTU7dbWXjvI+KItNTZEQayCkRvnu7
nLwoKivOmetwzEzXeVH1yU7WxtoRt67/gfTVR5vm1YDG8oREio7R1WzgmGk9O6kHRWKfciBjYXWi
DITGzJcv1hST3qdD7NXXwy6orP2ZaQ4F80R8/TlDz0SQy4XhL08wB5n6zXAQbs2wjtY91j66CCwV
f3CSdhGRxZK8OpwYDKROmzG2cLHC3O2pu4peXN3nO2j+7UbbkMHvo5P2488fdylV9XtPmQ6m3kgM
qEg2vR04i0a1kHJ6J+LKM7bplpqK8A6yiH4elKTiMfPSi441r93s2jjfrN6BH26vV79gEeUbswJQ
HsNWGYiHErcOtQnIii7XjmdfRJvq6c9T/vg7vxpwEQhnFE7VYQKLKMTcIg85WmQ0UR4Kz7vvoxe4
GC78hv8MxXFl6A93NkhnzKf4yoq2uO/b0ezMBk8dYn8a7tQ7ChWHchtuRB9h07Yvif66gMUS0vn7
I78advGscAbD6UyTYfttdqX42TFXPMvLfWCmhaff1Bvy1U/FNvcQMKeqsBFxOf15vl09Yu9ew+KI
vfohi1CSgdgMQJEZHhQPcaELCb188EfQXeVuTUDjRSJvmV2BFgbL+gKZWwpoRJENgyMhXmINsQ/n
7xElpGJ2Y7gAOV38aj6VhkCrfP/zV/7oI9tgeixFyFTwsd8eqc6glIHAlO6Nxp3dXc8VRL61jfTu
9c1Cvh5jES9CDKGt0iSJEMdWHJpKd+ML8hY/wg+r39SIKnvFttxplPy8P89vCVF92U5sXnJlBWkS
HgNvJ1gr1VSAFxCXOvLIPi38jbRRdkKzB7rFdmW0j/aMgycS0EODB5W5iFDz2FAGHm39paZB1Xcn
ahqqK8QI12oa7+snLOvrsRaxKG2FnIA4nyIfF76xM/0WLM30rUyh21+Z2UeR7/Voi0DEBpJBUzAz
YfkkErLm53ghQp+z63c1jbqVJ9xHedHr8RYb05aySm4axtNhTuNqhJ/T3Z+nJM7v4sQJczYEd1VN
oS602BkKZia0alLNG7f14TdKVDyzV++MBRtY7EDGYf+pqmwosrXY/lDDTCkdkG8GzHYHxgkNluGk
79d3xAdnWShqmKqskHK9K5HUeeLkZxvYzSD6mErdaW6U4dpipo76X2x0CndMCD8BWOyowb7JAUyj
y3pE3zWP9Qt25UvJCUiKKiQ01jOOD2eGXK3DGxpbsGUG28qRRj0dio04xBniA1wFyWOCnQDIbzfC
ecpd/3Af7ECm+Pegix0Y1OjFzQmTMsOHLD/1iMb/eQOuzWqxMYakdbTqZVZAXSSn2+UtgkSNtDKM
sP5+t9EFSN/gHmdjLGO8BXusKUtFtGT2aIQDEcnGPUryAIgr38hxH0Wr1VZPQNogY23slBdP64Hk
W33Lv/OGEGeB1xx209RhIQkuppyC/rDzQlS5d9Z3eSNqzPaDSr9tKx5Z9PbQXtgN+9Vb4KMz+Hrc
RT1IBmBQ5VIPwgylwelKlEmH7fipuLYOf/6mH1Se8Kaj8kRg0QzrXSEIOR0zjHjZEifrE4AZWm7P
+Af4Mg7icv68Xhld0kdEfHkz4uIeGGjnwCyxxD0wFBcIHWS+cqg2+s7Gf0PdwNXeJZcxFQLpUpYh
6zUHe/8PZIfFEi7C6Zufsbggil6dLLNJcZY+tIcYR1bFP4PY8ER96K+nCEitw2qaJqb3p3EXx3RM
UsuuxetWvx19MWb4Jd6ZruKl+/R27Vb66C39ZpaLDVzIKWzehsUW1+D5c7jPNj0w/PoTAgaHzM93
1klbe79/OEMEcnnVInL4jkuWnq2mUEJSQwQY/HCfE2x7C0ngaK9fpLt5bbgPP+Tfw70wyl4979JG
1Wlhi+GqWwWcxUH10FhFwX2Dxs18pdyVv4JnXgV7Y23kD3IMjQD/n4lqi+xpQhXFhhkN+IWnhoI2
uBfulX3mwQLGmQVrX2XNP/OjgPRmyMXhafAWjAE7Gx58sPzEicE0tN7TW9gWB+dy3Ih+VLweBz9I
id8MuzgsrTXOtJoZNkUEjyc8T3fU8Xxg28Uu8MEKb7lJdwgj/oOXxtr3XRwYq3DURGtUES/0I4xz
FTW6xEOIuOk8Zyfjyp56nbcmhPhS2H93Tl993MXJMTKCJs8ATLtOuOF489a5F+K9qAWcff1mpo6c
XPKkVTzY4bvkR3EAIunnl3S5VyL02tov7oI6S6K8FD+EpBI0kJ+Vd+0ho3Vm+kqAflyxDSOKi9Um
ck7rlrGrO26RdjqJiqzUxPKL7g6aE5iqn/0EPxR6Wb03Q8Xqv0jF3boW4Ed5wJtNt8jZbCuS1ELU
xkr4eu3JYONNpPLzgXP2pf92fsInJPysXCZbOiRaubbuH7yN3gy/eE9PiEUH2HeIfZcfgp22d+50
rHnbK3D0+5VvvBIydZEPvIphFXwLobop6jSyR7/Qze+FWrN9TTNmu1akWTlQywZFYuEo2U4MJlW3
44zeSSO7vbyXHXv752l9kJG+XkF9EazwrVMg1DCQI1cABBswsJH/5yE+vuDotiiigPqeL3y2kMiT
xekQ3DlhcEl9DT7WQ3gSPsoqULt/olr64cxejbqISebQqeeaAgjfK5g8YCiueRyIhMCcar86KcT+
1XfZh/vx1ZiLgDTUBXSJGh6QfAyOQhtTxx4bniBhZ20/iv/VMvZRXBFvJVWnCL/Y+kqXqVFqiu0I
IG1Q5J0dNddRVD2vfLyPLtBX4yyv7gr1rVquXra96GCA+dRdVO3d6lAxr3A7f14Z8KM1VJDUQ3oa
JMc7AnBEZadrBwYUpZ3gqOwD+LjRFYCw46pl/Ed75PVYiz1S9qNRohzFtSAEw2fEbfPree9s4EMb
O+mIFPLFWuqlimD87sO9mt9ijzRxjZ4KRTJiVrADOiUennAJ6oKcT78Hen4duC0hW3XVi/yn4+Ov
eUDg4ka9a/byxV9b9l+RFv8/dbox+Zr/Z2rjdfb1La9R/Ou/eY2G8z+0vzV64BDTNF6W/M1vjqNB
ePzL+1DF8obCiyiXYX1IvZGD8xenUYEXaVDjpp3KAQUh9K/MDxcHXSZD12Wd4gsPbX7KstqYVWMa
lC2akpL1rU0xteoQFe3WwskySDMM0ZlCj3hJY/CyjCdnPbIm7L3PaE7W23qcaDzV32ZrQtBKVY5K
CMT1fE4/qee8v+xqe2NOwQ/0Jq7zSNqDVY3cMl4ll7+fuk0EILZxrwk3yUVKW0WqmUo41aKkAxOO
R6iZ2G6TaP6rD3/z++y9AaktYpyYO5oPlJ4UgDms9iKWYqmo11J8TvF9Ab1o7cONeCCgX3OYTqB4
vTXTl2WddTng0tymb2a8x1GK861789jt5r20QVf0MF+uNz8++rBCnFaYdtCwBfPwNm/RlHw+T+OQ
wocWj9mUl4Gxtw/arjmkx4A68j9ALnBAXse4l/m9HnORD88OHwnERIpF0di7oscTXZ9/mW7g5pv2
ctyte1uIT/Qqqr4bcZECFwMIoHpixDN54EBFtPLjm3X0whIn93scZG9R7ccHhafz29XMsB5uLBNx
YUCWPCYBebaqC+Q673fZPj5KXiLUvzdBjLYS1D4vhHAn2JkbzRNy4KtVqMVt+fJ7KJqauvb7N4m/
f5WVIprj1I2jJYikK1tRQw8O5ospWrwulvF+LJjVNsRqJKXJ5ZY4qwoiXNzEBs3nY7wX2uvOxtgF
LpJ6+2i3ciTf7yChiCSQlQwoDv/beaE/llP3CjKsNYaN4udbqIBYdlLTk/3qHobpzWqj5X20YUhV
JwKiP0LUXQwpmVgOt6WN5fYGvalD8EnQ+DY2CK/0rr1rE7e/XN+3yuLpyAd8O6pYiFcfcKYZOza6
RaoBQkQzNjA9sEfVTsWtfbA28tY66u2mvhuvLEpCuzVjhiXI7N3wi+jQlVUXWJUphldwLEo2Bfbd
V7QTgMR0touJySZ5+vO3fUHKvT2rYspoNDh0SETgfTtle2grOddYaPEewFMVhq2yV3fBzhwE6oy3
a+DL1xL4q8/Cz+AlEj80P9DwLGD8rlZy3313fNRe7OwM/OPosy2+e9eU0IrqwPTZExvkebwIGneg
pZs/T/v9Uotx2Fi0RYE5vEtsIbx3SnO20aEAXwufY5/64W27F/UJnHaf1j2w3p2hxYCLrTV1emj2
VQlzuKSjAW1Kk+S1F/gim5U5oqYFglacUv5haTTpFIkEUNEyMcOYn02A5w2cE5dt5PFHGyt11diV
sarzKbys36OLN7kYXUCcyKZBdNnvlKiMsMKQuYxM38YBCy7Lzj6Qr2z1LYKc633fd/FvMdpiPfs0
TOxiZDSVsjAu1BfxpVAKMrft5epL8oNNaeF3zSNIwKuc5bqmhaRBKWWz5KfxxLxQE0Dk25UKKqa4
wmyGfYDcKxKYawWB9wFJHEoFyBodbkCZS0RM7OQBJsUAFH4r3Th38ifIWKhV8OyDhau4uFSj6/AY
b0ug/L23cko++KRIiKDEhBmrwLwvcrGyGKtC08444B6oSOibYqf7wb3i1Vf0vNfXeWW4JdbKMOao
0LVo9lG+fcmOkktqIMhNQYGk57EyuQ9Oy+vJLd0CRrnPlQCk5UuwFz7m4UZlETftUYH4RMZieNk2
3Uk/sBBeGVpEsTdBV3TH/l5X8ZJ5fc9oRX4OC6TlXtJA4MvCqmpnAUXU8WPAWeluZby1qS6iqhkZ
MtTBl6lOlMtAaHjh7TCyYSsCfHiUD8pROiqo06ktAuXuyvAfTxclIBXkJQBq8fNeX6uZbIbzCOOv
9qcXtDblyH150W7EdLV1UMgHsZaT6oCaBqch41/3djzEX6SxkkzTtzLtVrLDE8ZVX1bm9EFMeDPG
Iv4UpY4QYaSbaDXNWwEIl0DwI/2AM+a0VTaBvqdpHa1Kli3LyyLK8h58wVyirPQuxlc6+xbRG9x9
n43n9tCAix6/oTPLOTGO8qlGod39Bw2ND5f072GXDsNF0KfoU3O1YA2+JbnGuxGVOhDQSFVSIWl/
oiWr/Rcn9PVcrUVuUoyW2Q41ItbIvZLoQoryEECYn76jkDF7pVv47c82pjiTrPs6ffh9X014cUQd
OZVh9DF29QugqQm/G6yp6ScYLWlfM9VHnuOfNI4Wtebl513mvRlXqAwFjSsNDYyNpSXA/hHeKdSD
VgsXq+0Eu6mTvhiRdYrHT9pwvqqrbWMjo1E+99LaF/jg5L75AotdXuvDOMgxq2CEG8CYNBMe8ntn
0/iddupOYuHXLtslPvBlBTREowR3xKCgszi8w1A5c9ApE24O0zaN5i95lzwHqbGJIQQbfYG851M6
Ty6M51l/0ovPZWhvy+lTXm9TpFyQ6Nn2TumWJdsloXCooM40pvtOnjelvPrkE9tgEckpTv39axcL
RJvPiW0zZosiFyDamSJhRhLky3DqH9PL1WLFRx/k9Xhi274OpU1UDmjYT755mR/66xmBxB4+j/Lr
NzljDcKyhDu8+xqL4oFSn23dzLTJtxJM5lVGqbu7egCpao6HAfmDwGrvULPAoRQfjpOs53e6Hnsr
wVa0c/60yosLpFXrqXNUZi1guYjwgL/ueIyp+zUPKHXtey56aHqE6D9ncKJz1vvF1XyaeAIh0z95
pOzpjxakJrSYnbTR3exAOi2VF71+Med+tl2tAn4Uc19/60X21VNLGNtRvIWO0LKhiVPx340XzdZC
rOL2n33wlTGXjTXLKgJ9lph/pJ05T91mjNZ6dytbePniLHJVRreXIeZr8xamqyiDibZCx1Mf7s5/
9fR6fUaXbbVoCDFKshiwnnAYyW9NTCf+vEE/uiyoMFu2+lIcXpIXrRI1rBy4qD/OiLcO2UVRyAjX
mf/N0kHcpXSIFyaAr8U5QOitlaWKcUiQt+1BceNNfDkeBbZKPM7XWEgvdebluXs93uI0aC0xd8wI
/4JmN+peED6o2lZOL6Tkrg2viho9LXe+CC9Fma1CYhpQs3ZnDRsLTJK2iUCx/FJ9FauW3B0v1w27
PwxPr3/g4ohISeBMoxpPvl56JvrPSNRSCUOEyCtOAsgdHVfxSO9PiIBFApgHq4Pt5LKEW0XjnEwZ
D8//UAQKe4MPIB6IIp+V9zEeYI7ur437fouBNUOVUWR/wCSXL8HSNgMLbbHRj5ETO2cbUz6VyPj8
eR9/MDdNoJCQKab09o7Uo2mdGqhZhOCKclVjCl6jH/bnEZZ4bS4UDI1BBvKSRj1bXb4FYAeVSQ6q
2UeYCkgGMqfZ7gWYYe0ALuzWlu19xZ3TIvzPHajhLB/tnzcXZjI0dYrw2cAWtnfFnYonHG5CB4HE
6A7Ftr/8B3Xg98+tt2OKZX51SSMsj/6Mw5jNpj2h/3cYtxMlJtE9DU/oLdxSNPgnEL33NRG409AL
8D+DyMlXfDsuInwjIjDjQN1dehYLi7aHHzy3u3+NRRaf8c1Qi/Q4T852Y+dMMUe2aJ72cdv4efbt
z5tFnN634eftIItvV6LREOUoCr9UP7QLQZTWt/9eBno5l8XnStpumHAZGPx+cvwwvXI6ZeV++GjX
v1kucbpf7YissowMxwfxZQSaOtvJ15Q1ofZEmwC4zp+XbcmjevdxFkmbnjqTg3eGWDfjObkLjpqv
SH51KcFw6TfJA0hhL7lPNxoSAvf/ACr6Pol6+90W19RcqmiGn1lQAaIs7pCGPBOUB57FVefiwbuW
Hn4QG9+s7uKams4hDiwN8y2ZcbCL992u+wmCHGQEfzbzPo020eX/5SIvrp60wxlAFyeg+d+kfdeS
3Di27Q9dRtCb+0ifrryqVPXCkEpqEvTeff1dKM05ykTyFqSejpiIHs2EdgIENrZZey2ve5YDKMt9
rX9gAAAaGzstbALI4o6OESzDV93XMWrP82ycRbMZOUi0NLDgrigAliBlyFNosFmI1mperYpu3ieX
kE3CEyUCzwqVb6QxQP1aPwl2eyslNoVmjPsVcu4T0MD3iRe7vPu/Uf68OEgG42V0oq45iECp7dlt
n9TcBn8inVETUCtbHVS012+WbvdBHeQnbtuLc4zZXBzKAyoECD6OsTq56LIFgvNuLbi36hHNJ56P
4G0044aUZMmsKsJiQW37gZx8JHtISd2ZCCyohn0dLMfKLW75zpznntgRFtK2LahQYbo85k9ZuB7e
IUtQYWpLRNOJmzNf1zguvyrjngxw1RYlva69q+/z1/kRBHzQsB4xXTI9TbfRoQ0E7nXZyOwurTJO
SVEazRCoU2y81de+il59m7i6G+NI0aARTA4BgYriXvfLe+JCqPDL8O/8FNVMpRw8V7qBkjFVEDHF
laVoKspyIoWQ6kqgpDygnjS+5W9LyHMTLL3Cfx6D/zXKYsbWSlAxSY1HVLHFfQFT34YbI6z2oBQE
kitD3Vtc7dRH3dvT9ooDMbIx6APidy/rN9lN97wCz/bX//17mCCly6GXXbXYhHjVQxXyTWASsc0V
A+SzbH/uozfSA/rNf9ti/AepoXiVY1gF2fwCkHvi5JBvQw8DCbSXz7v8jZuzb4dgvy0yIYtgqIuI
UumvT4yHN8wC1Ubrds+fX/r/3NrfthiHYYBhFqTm8E9qUD7Vr6jJAmCMO4zPCcUA7uQLb2lMDANZ
oKSWI3y4dFfegYMZKbuCGYXlkY9Zob/8+s35vTLGQ5R6iRysgamWYIi0e1/XgnMXN50tuAsomknF
S82cwrrrMqgrocddaiMByTLIIBT5G9oXt4UYQfkraR4UEUJonx/IzTf7zCpzHqGbM/YxMdBZ19+N
8Wbuc7uaf35uYzPjAXk/KH8smFIUxtEtC2mGJcfmUYxR+QpeRbd4ow5ucIVgum0b+w/Yarb387dR
+r+fBbhGN0NTsITRfAfiYHID7W3K3gQBRYfgpc5+1M/LkQ5WD+HfAkd/eTiMDVKuIx2+lTmYll4n
vbiYoOZD8SX3p9inaH/xrvdANFpmO8UZHvsv/8qPnVllzqhWdaW0tEjIIcvrFpJo1+tJFiLwe+ac
s7p5G84sMR/UrIdh0oDgctsa77EJnqrx9fMzs3kuzywwX68Y5bWsItyGBILHddN6s7aPajn83Mr2
OoCOAoYIIhNsPAVKQARUowUraJQNy33fZO7nFjbfFvW3BfoLzk4hKLTlFpq0kBrP5d2YFPegEh0P
vT6oqKCmz58buwYO0hz4zBpz7mpDa5poidHwQ62YPueU4k70Fcy38M749gf6vTDmsJHFhOTEgIVB
FJUUqZ2DXbFCOMxZEe8LMSdtIqlJelpkog34truXRtAEJojNgB7BovpQHv+gRsOzypy+vAbkrCaw
KreZ26bQyMRY2n+5MiZbU+NMVHMdPoJW7cDSagWGvx4yhxwTaAHUtvZN/R849/v8f6FGePfrvbqA
slJ3fvWM/T4gJjOloud6vw6gyMUDrfgECCNI8/qQvACfndw/8hNhzilhOXlm0oPivcJGat1eAC2h
kL2o3ePnO8m5YibzhEWYdcdBjBBGo+sTQf7Ryk612p0a0u8+t8Q5FhTTfX6Zpao1CUmxexpIhsF8
+wapjPpfuFbdogQoKA1ec55VZoIMU8FqwPnyo1DU0zgN/2IZYJsC7kG1gBhni3KrVZfCIiKBlK15
B6Wa70QueSnV1kc5t8F8FD3J4jYzZYRmUDrI+h8tKIIM6YShcP/zb3INF4TPO7fEfBTBWkBg3COb
yI90/Dn9Oh7p4VYwdJ3fLl/Wg/kRg7YPa243I/JH4qoPma984weJm9E9Rb5SkjRMzbIoebVLFzVH
gxoBKbiUPwJSMLzaxVMayqGw423ytj2AJeGOgM+/oidKI6M1IoIMkmJSxx+UUgIFCKe+UTy8/nw4
FN1L1n1Q9or/scd8VWMyzETOWgDq3iglh/ozcY0HygBCXueff1AF2Lpw5/aYb9t1KgTwKtjrvOIm
ep6wo9DY/Q726JvGrwQneuBt6cfE72dLpD/p/MHOdMjSmrgc1iPojJfhKC2QYHB7BY0cSv3Zo2Ip
eOgNuhJgHqknf68em1srdoQ9iORL/B86P+9s7bm7BQkqJ17ZcqfYe8yN4D8U2Xj545Z1rptRwK1a
BPA7j5P63TTSG7mH9PHnt2rj+mIUADSdiggRSonFF5LBSowBk5tuCgmnhfLz1uAsSZ7KhTekubEk
WMIMIcZKTEljl1QkYof5P1gqgFWs29O6jnsNotWfr0dWWDvoH6F7RMHbCMqVq05ENs3qRFbQDqnD
UEJjCEan6FiSLiqPaZKN070W+Xjt894TBFfoK1ssiQ1lZlK9pmuTkuMUS1CcaotRN/xpzYpqcgbo
MYCXWpzaAUxRuj5k+0xEyA2Z5C4XIK+qFRiwB8l+Bqh6OiszJMeqqp8fQeplak+NaqTRvstSY3pJ
lNqwAOOsKyPUQbqufIF8KHSKdj1CvsgHG0l2W1ukglI0eHiS4xpr0csatWX8nAK5DMxRacTqo6SO
UxpGqtqhYhTJCbRTxd4c/DyaI5SF9W59gdRPRxIXEgiGCfbsMVmglLNEmgFe1EiAaPA/edUOkIWS
lVp05njGMFqeT6qyS6fMbD3Ko1g6uq6MpZuOEK1wKzBC9GEP/nu0EkBXEHQt6QJE713joUWoSy+o
rkDDJ5fE6mE2NXlP4o68tFJkaXZjNh0ujgnohl0J3Tod8KcEsYJkCO18L5Oq+aJBDxnCFc2sTKEF
KZLkpE8qKWwrTjvwRA/T92ztM6R1czZYt1FZFKqnRnOpeIRM5eRbZCj3fTRrIMhTBPKKhp+E7hDY
3aA6Dwqsozqb7U0dKeRtqeL1UGWV+kyUJtklWh/vcmOtRT9ehXW/EKmBOJxcvqyaYUEZuijV2e5V
a3wspSGdoOFN1solUWxBI5pAdusubok6B+Nqldqdshry8EZK/C2OLjRGfoKId7EGGLSFTOWUjsv4
XJTxKPVOrhekfRfzOjF/TNqQ/1iHsUxnCD0M+XQy1CxtiINdlbRbTSPpINptJmrFXYuDKTmdorV5
uEwFlGSsDBGFvS7latyOSSWO0G/HQL6XjEvaQuE6jyBFAorzxTRCnIxEamxRKIbSkdY2rw76LCVo
YC9WbX5V4AukB7DxtT+zIVWf1Fkzv2lDPwzHSkohgWHI8+04zZBRztpqBPKoibU0QME+L8MSX24w
7GkY0/6fdC0b5V5SoUDsSC1ULb4Ak5kVEHEFY3b/BLkK1UwgnBLLw6M6lkZh2u1QQtPNlasMQnjT
AG37gACcP1dQnF5wPlpptTA6LGlpfVoAsFztcTbi3o7qWiO3mIclqaMZ5th7pbjqI+SRG4goYKxN
CkbFWl+hkVxoiO2WfoUmSxlZdi8IiuH1kimkTluuSenHfddDHQ/8Dc3iWnGrZXbexVHkkWyAcNUo
dFr3bPZQ//CUxmiTR0znlXoIh2qkpxklpJ0+K2b31SjUvoSgOQGBvF8myQJtkn7Rly9WNuTxY4au
e/xFEjDZZ1tdKtS+NE7jFMajpUWxY4hz9H00G1NZKY2PId7GcSwYuzaLh/6rVsg1ZriKviowblQs
c5V53WC1K1gaFz1XCm+uBUvq7GWxZnTsDQNyQthE1CVrBcg9kMJPx3gYdTlu9o0iN3IxuEOZ5zHw
N6SBdOZc1LUaSFFUQ578/6irZhE8m7qrJwSyDg2Y5UArIaRpZQtNup4kQWi/fO7Qr1Jd1FApKgBN
dAvI5asJIFnJcULEPHHVe9q/jO66r6vzDfg/V3j63BRNxM4jAlgyMF2pyuCARDGcfQtHpQchfrPE
kLAFuhUh1oQJgj8onrLBDgAcQNGAoxoIQ/wry7ArS4PYzOqKtiQYBJJXOh/eY1qBjjRBRgw8x9z+
DhvO/bKIggGlCrsG7xCrb4Z8kSwHMj0A0VKaF+ikOOv+F7694lAIX9UBWXtMWm1Y9dIWhWiBE2nw
6ifJtQ45SF4Mp/XQDHCUDKNivG7DVYzMGmXy7HSpABlNsch0RxWjMazgQ9ftOIN5pNwPBy5EmMbA
F8fl4zP+76bqTIrdpE0JiBIWSfP65gZHc6favVdjQKF2eHioq6iGGoMKOVhRIYyIWbHLgBCqd1B8
z+iZSVo7kYB0lO2OR1u3uYWAkmkQnJFx11grhVqqowrFEWeyQEevPKjx05r5C4Hk59g4SqUfJIJu
Wa6GdY2ObA6pGsKdwt26Huc/gjk8M2BOczxMFqh6SlD1NPcY/8D78mO9gdJ82DxmKj+/YhsM9Owg
/sX1QHUQQ8bM2amg7D7oyQDB6iDaYzoh9qyPiR7lJ1hyvM/dzFVrmRozQIlJ595McBjTb32WeZhT
J5nDDK452tYmB7CLo0B+QsFauQGxuAOezkP8ow/Sn1AAzb9yjF+vFDM1qLeKlgGqMJAGXhqXyspQ
9Wo1cEtI2D4mPrjEvSQcv/zBoBT7JRUMmiAKF6kIMx0NYxZalnMNCurEcOt3IOTG0bFeEn+0lQ5t
KXTfKLWeA+1Crifg2aVJz9kGY5pobmotNz7Ga6TRBnGYTxW0G7Szu50ERjyXBwSh9+/cGWCp+Jgg
szUMSkTHss8h41D0uMVSoxEaPeZysCoj6PXawXzjbSTxqs1XQ4SsPWaJRZlKBvBJQP75dC4W/dzv
UDjGMIaLao8tofFX2OoD5+xs7OvFIhknpBqDqBA9M1wrJN+WZ9pmgfatE90Kb5SLmvi8JJ0loMNl
xLZaGh2OxXwoBDouv6S+Qie80bDMZEe+Sf74pImQjnNWxCQB0i2nBvS0EO2u9sov6bck/BO8GUtu
RH+ERel6KcEhRp5Z6OtcpXJpIczHvA19WHIXvyAGzyzCWcxsUZpS6x4IX/wYAXpm7ty7nH1nXxr2
BzAesW9zo+wEU0eHizKAR3eZE1coN5kYo19CsXU49q6+MzQYPtDEKG1tAD5RJVQa8MpTnOnkWdEX
MMC6I8Df2j6pPLn3RqD6eJ/66gIxNukenN3Zkah11bQxVBhRVCEQnZJHO4pAb1iIzpDoHB98hVND
HGRKqgzUNLQfIK3BuCYtQ7o4Y3wCBSdx/FZDAE2cvo2jPZoh2OE8GvuZX7PlUCuvUN2CaNc3+oX5
dXPuD2EusiHEah3RoSoVlIrqPyBbX7zqQfVSF5Pu73TQPXaKI0RDi1f9hTzyfOXWtqNYgmgXdBeU
QfNy2zMN7YlOiw1Xs+4bRIPLqVBAZqz4QKpzqtEfT8u5j5SoEAGg6ghfwJdssEXTtm3SihQzyrIB
edDCAne4egJ4DIzunAPMXphfljBhTd85aL8zjmqE+vACMT6CeeD4hgrdRG55AEelW3p8jP91tIt1
gfoFDxxsmRjuvtxDrVDNLBUbjL4d610WAxmfuNJb4xY7KzDDdG+4rc87wNehGmOUOTezJBapiooD
wMx6oPlSaLr1gSLT6Ii1sOOSiLMHhW7p+SKZLTXMDOh/qSbwCVDrfFb3dHaictpDHLQexRDJ7vxz
OvDcAl0Ge2bOzTKuDwwiEkTksbdleuzAIZIJQT+AJb7gjhttnZlzS0wIOBcSMmY0Az+cHsFQfuJr
N42b3VWYxOUyYbJjRR/bCeYQXAddAYsFc+9qJPmRrJcEueZ4RJ4exjgsasgfn9zcwDND1Nef+dWh
F9RWMaghpav1MMnT5Lsho3JjA0aQVsekQ82T412vcvYP73rmVRijmNDXjcaAV6HcVg3wXi3k98Bv
EB2WUC//+nmEL8fFA0Ed4gRceeZomvM6RlqdrR9XQfZyX3toPdMW4bD/AG6y9TieW2NOJNwbqn10
opg+jvQSANwMCWygQqmrrh7LLxgW/Et/RvcTaZmiYuxWvZaAKq16qGYxNSj+CSDY6USZiSjgSvrW
A9byuTV60M+vHDWG+RLdxOOPR57NhfI6i4gq4uNVy22+gKBivoEgqqNCOhVsuA5BvNUTi2P0KqD9
uBCAJ1IaT7ATsdxLrdbF2oB6KaYL1X1714FWBpnmnnZfRJdeDN7Lt+lBdejjgFILXFdg1b+8GXFM
qjZOC/ocxWH6leJAc3vxLYgdYZSGG+Bs2qNrg2w0tOY0NpZt9AjeLIeDkQN1L0Mrh8oFTHe6TXlB
l+8Nrwiz5WKgvYAZdAg/G1c57SIbsyaoOV1fczOgnCUFEHI68fO8qygd3w7/YC9FnBs0q5gLWBX4
Qy3WE6wsuh9lW/xnAfQLLItg2P0Sn4qjgqInFNVvpOc8LPctZlN5+Zd6ldcyv4G9ltYC/ybhN0hJ
PNooztymCUb7GuWpSRV/zCBf0y6+afW3KkGHosrqI8l6AOV1I/ciadLCrM40u2vNh7quIXMYKWHX
keM6VK/DrH1Xo/YpK9UTXohAi8xD36NhFifDXaIovtRNTznR3oaEqN4sKz/WhagQBuv3FlHuyry7
kxM1FAi0P5dy12TKnY6Rts+v7dX0Mr4CqpYIsOhQCf0vl+c5L9PCSFU0fPJ+rV3UbV/run0f4jQk
BlZOGrch61OjAGVrTu+K3od1ER/SavXEFA95ZyKJ1EcoZcCxpJWvjeMew5KeKiiHYQTNY0l2Yy1z
Zhm2gkJaawU6AUNf18mVDKmJbBkzlHfRy0fkv48DLZDBFMyroF2lcb/257cl5oRA1LsHFU6awHGb
uPHGd2DcUXyh8MRslwP6A3EfTMW8Qf8r/cmdJ9gILy7WyXydpY4IejhY5+z3R4rYahwQxd8ZQQUN
Jy7dNftIMWtla5O1kuppasHagLoLiL0/mFuCeU95asWPVJ3nTqm3PH81qEVwBhpoIgMGeYVqzbS1
6JU5gnerKkeUG3uMdUzBN5yncCOcsXQMCEqYNENfku0iY76nqbsCZhQRrGvS91EYnXypoFf+l4q1
YKlFNE85PCTKQXp1nQbLzKa8R7by67igSn94X50CZHK8Zv/Gy2BBrRYZBEhKUJFj3z4MmFu5hJYO
/CdlhKL4A0hlwhptPwwH+eFzT3GF3qawdNRVQEClaLRHzvjrpVnlcS5WAQVItJ2faByvPGjBtBtP
/IBp43WgUweYvARnJRDPIr0ZZxFoTwxoD2s5CiN+dQMpbl9xh6A6Je+UFpvWq7Rv4HPAFHv9RQ75
r9MVbQldLcY9odiGc6ldAQLiVh1iaSljV7kdQdekO90p8Wn4hCndm8TOMT30L5IJ2KQsmnh6UbZS
mPC+6eMWA/RNDK82H5t9AjTLvJd9jN2FYGzieP7N73lujQm3O3UGq/IAa5CR/+DYkYCFetcCgINC
bfcvDg+tkIOwDdVrwMouPyewbEKh4WFAqZw6bOMlutPAypE+0Io115HRo3jpVlD9w0ApLcojlGGD
tEyZyzEBLsLRbiVfdqJnym3YBOpOhXKPDcFxH/RxvR1zS48bASk+HZplkMAA/+sVk4+Kefo+ncEt
QwnlR9fcZ17+aO5ohX74kbl8ep3rFwLkZVCgoVoq5nUUFau5sE45QWz0Zu6pw47uRlvF1GT7wB+F
YYN8XAqsS9ZMCIOhaM1+xTETBXHuMvoV+51yQEwDIWC+mY3aCOzA26DgA+nEq57qkkiG0qMFCmp+
XP7b8Q5iD46KMLtFJR7CXBlkWXhP0daNB8EeBIsgYGoaV5H90qETWLQaWjh7HJr9Coqk4UQbAD3o
nPtvy44mhtxbeB2BWrCq4gVECxktNObOS1VvwW4S/eqsYMIrc4RTEranPOD6FxqrsNfi3BZz40tl
arKS2mr+MTWM7JHDboReNJors6N/hTxkbR8Rat9j9PaFc/+v04rLZTL3PyNdjvoBTFOibLQAHkEf
hrOT8fVuti4Esl361qNOgjLepaepUToBP6RlOePXmfLsoSunPNCePJ6pv2f1ozfizBrbGJutOBdb
4GhxaNodOkZudrJO0HQGkQNvfmPrwb+wxbQ18s6ckXvD1uSU2MUCoBK7Dud/KDls5g4H48j5aPTs
XZ0XBfEF7iCOJ0t9oLYlCs0xDIKKADAKKGseoh0dy0Gx/U/0wq6CbaaIwKr75kaXphIl75l9ySeg
0ANj53wyZE+cvOguP1CiMrBYPcrlfVTcdwKaRzw3cAUY/vUbTASKQJAgKGXCHAH+e8hkMBh+zDwC
h2D5TaAc4nsNwjrZW3ZaXuVHSnzXBmVQheWp8EXiN9/5MRAbjrO/hEk95mosYtS+F4wJidUdWPST
U12JUNLmfGbWq7N2mBsz510+KhlWrETqc6UDN2cc5Ib4lp4cS0V3YssMTTX3wap7b4xFIGOqZ8gA
DIpv5BmovHF5jACdlkrNr8aVJ9bIxu7Mr2OTkkq0BAiUoLDUv7e+CbngRbWlzqEtNGC+bgDbjh05
BI6N65rZ489aZu5bNERRg9q14Yr38n48KqHg6D+SZyQo4HSwuBTCVwO/rD0m5DWHCHgrDfbIonlS
ZdoKKFGHSHS0bnWjAcyHUWdH5ChjbH6sfSt6H6abRUIBasg8qU+cWLhNATXuFc0uVTCnLqBLGH9y
TsvmqaSjAUhw0I9hCW8rnIROi9GzzsDK+Iwk8X7RUXZLROTDSYg2ufEn0HmeVebpShc5EqwUnoHS
+ZVTsLxRnM6MYmY1Ot1dkmOGiddFYJPTj+9xtlLmzZI6ZSJlh5Va8o96BWi3DPSF42M3PrqCeUBE
xTQVhiQA8/4DD9r0ZF0WJIzRvZw/al+t6Jsk7NEx9vVXGsrVz1392h0VA34giIyQVqj/gJmIDQ6A
F0cOKYmQaVTwarJjH3HRmHKRY7JkUaXG8OOp7o27ORma5C6rkzx31WmphS+K3tb1scyquvebJpPe
qtGS+tOAx9g6DBpm1j1UggE3HXREVHZnau3sGH3fmkG5ZAUQ3I0MhSHOoby+qgpYgEwoLiA4pTt5
+ejnjTI2y4xme/8hXlVCc025oT122teCJ3v63N71ybgwx75TTVmackb5dTs1hR4oRDZS5BIxx8q1
X760wvifZBmLUq8+prHiUAnx+ux0Xw65yKLru4WYF1IwdPgWnSW2xGzGajQW1X8a96pTgDUXowzH
7ki1xjBF53EjGTYapGfNgLYFVY1QaaXk8nMtg9AlmP/B/MCuucn2/YFK+Uw7EJKGn3+ojZ7SpSXG
pwp5LvcqbZSDD7LdUdDk9Dr4s5f9QI2EZ2zrCp0vi7nLURNZOXJS2pVP7351OoG5uO8g4VY41Gpy
gJf0FYDXX//LdTL+UZjqdBwHUO91XnI3BTME1LKP3iCfmIJNrj8+HhouBnjPMR3GPgDFYrZZY8CU
tsxYSbMSqOFl+6LW7w2MFegd4VDXfrT4z+NQ1iKzOKNOy0SeYDHL7SG3rdKW99KRMldmpzmc3sDs
4hinCKBNzEU6KZAmdfBt2Im+dS8EqYduN8drbx+rsz1gnoaqFlJL7ABpnv3sgUrlFUhPV9BMtwGX
xoAe0avVYzZFNT+mxtiqUC8kI6JUhIG0hy4+NxQqEH2UwHIQnnFP8aY3QNUEHN5oqqGbd3k3tTgF
MJwy1KHL5ebVVwwBeZ8f1i2/ZuInQ3vKQjmRrc5IzTSt8QCSPqpzhdsf0uxMPXA3bmslEJgFizME
sE2ZrVb0cV6OoywiC0ThfliD4Ut6G+00j5JpxKK7goPwJy994Nmk0exZ2RKcLXNltrAJze1dB/bN
qFL9z7fvKg/EdQBfmooSLBAxqi4zGUqqNVVRVB11M5JP/fVwomUDBVxj8Xv892xVH/Zw03WwC+Nz
fTTRztbUrFkf6xHG7Gjtrsk98SdGE4oA42++7NazPf/U5j8AOW2uU5Yxv4RADHpIHzNb53bjKW46
giF/6IkvfndD0SqtVx6Sm/yhgv/mPksbNw2a2L8NMh+PLMWsIWChIdDXLPmnQvwiG5adRbmNsQ67
Ve7axcvaW0XV7KSxeE7lOtPBQs/MM99VWpUaVTHsM+TY7mPUKXfwLH7a28tddjQCIaj30EP0uXbp
a8s4mAu79Fk722ewp2bFoMNu60q++UwpYOiN1EDSzwupr4rOOEsa9AgsAATQutPZ6kyjjatO0gSu
/BlTDFRzAbBEaq2+56MDr9qEH9YMHe0DgKcBhGDcdJ8DL1PK04TJkxpFhRp545z1naPJlSdYxM1N
w19a9Wsy6M+tXowu56ZufFENSGaUnNBnBg0qExDEZZUVEAiZgQE1g+HB+p6iou9299EOw2gYNkNk
gBCrqLn6fhuRyIVh6qbOPqlkNH1dmyPoF9BXW0nvTeX4pjRS6WUrkV1VinaG3t7/l8tltnuqVDLV
EvglcGF9EoN22LwzoL31H5rcNJgDeoDJy+d26V/LnN+LxTLX1tAxdkpynCkQnbpTNd6Uo3mr9pPz
uZktf3Rhh7mfaolvjJ4zBbjqqEPk7pLqLhUhplCMoVCgUcK7LxtL06FACjwNXIOBotTld8T0epdi
+A0H2Ej3hOROFk2OoA+8g7rxbIGrA4VvCe0ZHf2uSzuAJSjd+osFiiqwdnYDZQCPONVuvMncJfx7
iB6uJgYJQH+DuRE6NsKsTEt7FJ2KTHdreXy2VmxpJr2UC/FUJfY5H24j3YAaigIoOAShgCZlVpe1
8tKbSoNz2aBol0c2JoqdQljsyHoa1tnO4RtGgMEnrsDNRl56YZlxrWlUSqqgYlw8Eqb7bIrE3USD
5iIrGjsXk3dLiwNhEQ7DFN2sXX3fNmtYCU1lm2Z/9/kubH3i801g4rp4BJLWUkA+UGRVmNTdoVO5
tbqNBxQNaToTg9YXOg2MjUw1W6I1hY4KlvWuWF04pOtBWLp920sPsjW6eiQ+mIl0K2dlYObzIzEK
roL2xnOGpwXkwxodVEFR4PIsV0XbCuaCHzH6YBkDdanh6HZ9Q5NZbnq5+X3PbDGupwFTr2igT43Q
yHofHqismfpE0WfDHSDKXNz1lgu6WBtzkgeMa2pZ+7G2OBRXu4H8p+EJqg8u2IdkP9iKzPF6Wx7o
fDeZE1x3PVgeI9zTfJrsnJQepoIdAeydn5/OjZxAB1IYOGioxNFRfOajNWNfdT3BR0PBvyzjUMsn
b1qa09QMXlISBVTekmxjSvXr54Y3t/TcMj3TZ0/lao1xK1vw5OSfGboovyjwuhSjleUD5bDknZmt
e3hujx6pM3tlH6mW3GFD4+SpIm8jOnCcFW3dwnML9BecWZBRzxdGASvSTytU2Wjfm+yojneBKVFe
wrN1Ps6NMbctr4jSL+j3u+V0g0F/oMIgkDPyPPjWnT63wtwztQGPnzlgSVP1jln7ZnidoXMwGcGq
PVpq68YqeF3Txzp7/3wvN+IojBEDdwxYD3gu2A5YNmMqTxyxOr25y6A7Z1tEfosGiDaa5aNo3UPj
5MfnFjf2EzztmHVA+g0mFdaFStMkTWVJNLcT2p1UNO4szpPTCpHAudhXA4V4gc8tseJVKOHUhMx9
67bJNwqlkyzVUYrSWfLEqYwciim1nRmjmxjFPlPfK/GxNWu71V4M4TSMP4VmBcGC7H6+/K3rePGr
GEeQlX1SLh3o1j94r5KgRb7uV4GFGTWtDIbVz/mN1Y0rCe0qGVPiEEyDIgLzbJE6UoVSkDVUc7Sv
sgewwQOJQxWNTslrAy21MTugKbxrSi86E7bCKkbUNAPjjlfvlGwRNU+MaUS0TBvVWlg55itFE1sB
kL0if8Bxwy8YaNsAUqGBzR6t4ku/MKWDWkUatpaG54pbBSVCkcivoMVdO5ZrJTz2yI19pcxDCFzR
4AC0iTGYG0IhlArY+YUK5CSgKpC4j/3GJtKYDmAtYCeQVTLHJa0EkpuT3LrkefLoQAtVlkK6g9GS
1uEPbG6u6Mwc3eIz1wrqH8Pq1Vhz5e59jmV7Uf7NsbhYEbNp4pCCPFGBCVq16hzlxYLICGqLq5d6
AuA9zswJDDc8zoVBuuazNXVLi7NiwWAxoHdj/bO0ICgZI95x3zh9F2bYhwJC6WCUx5eSg/aoQZuq
xWxgdaT1WmvHHXTiWWMeDMAYQW5S4ujJQYEhe3Q0QtNevRZD9sLfA/cg4g2tBvTPEMOA34atahhJ
02pyIqr4ZounO1WgAT3vjh5IVPa9ypfHu34OL+yxqBOQeaRFD4JA8C+58l716Oih3qKwKSNX4+7l
9aH/AOhS7VFwPl3RSskR/KZUdHR17U5xU78yjiMYrrIfmN51k0AP6nHHeQauUzbY1CA8Dd+4UblB
vUrssxY2oy7dqXKxa6HeJO20VfuCiMPWB0CUiSLbwswLeDdq+1SKAtgz9ELhvdh6u9ZmKZGrkm7u
EZLefk6ppttj7+k+Xz3sCjBIj865Neb2wdZao/1GN9fMQl0CsE4CUX3viRjZhdA2gjY+ozlNEy6f
HtTf4JZxYkUKImbuYl029bRkouKaqOSOmmFDvRjIyLdJ/J7GvAD72r/gG1qADNP5AlwSxkWbNTDl
ajIrH/0LEi4zEGeZY0NHyclDkAn9C2VXoMlxTjGhSzsmoNtjbn+qmCN4rWUFhO2jm78WYEQAgLBz
RT8XARbhNf42xnEv7TFpWWM1zQrNAQWj1knhp3cE/SjNm6HeHWPaHTkhLFtykJZuBuB5Hv6SwuIV
izawBJc/g8nVSGY2TSrhZ1DoUnzILFcx92pjE/krZI/Ivj0owehFkCEs92MWKMuTBUaz5fQHihrX
PgNpnCp/TAgD28DGGqDumnWrVBS3wHSUV7rG+y/60tEhmkeXzxc6oh/18lBfmmRukpilcdzQjwBq
KcdcC3tco7DWxMBoeTK3V+h0esBUFThYdJYo7IA904VpDJaC5dGUEYPuvqm8KO4afmhogD36rvQE
V5lsxauDFoBVSPmAZY3jI6+Tk8sfwQQjctrJcQW8LiDqdACAqj007jQCobf4GP/2NUcM9Qd6BTAg
z7F97UEubTNRilSCa25pVHqpJ2/FPGO8TJ5Q2NpNQXUW3dSbXowfBoap/uC53T5cv3ef+dLWOsCa
8bFwM1CfoQ2LUiUBHR9VZHJyaAHwstwNZOLlehmPiQY0wHjgLgelBMWg1X56iyfXSW8LwIONANyE
kPNob6A473FlPbYP9u/lMt5MqMEnG2Na4ONaVzfoG4QrdFQTPw7o9JEAxWyUnrlyw9chFJYMuTCo
LeCQXzVP0jWK66KF2dGvgZygOZiyAikMCnoISPP5IzaP85k9ZplWUhlpTo9zjzYU5Nu9rDpKw09c
Kejae7Mn24U/vVQv8skEJC7hcVpuvPvI/mh8g3luJC1sDXycB/ylaaxim3GUbShGYkq92Ckgy/jr
cQj4jwtbjKeW6klcC1Og12cAN2tnSwfKGlrsph2fFnQjpzYBtwHNjEYHhTTWGeeg10NaoavuFIHc
NxwHQWvsStLTOJyydnppFD31ykI49HJi3AxAvw8Y2nL0nOg61AENM0S9ouSkHdIHm/SFw5bBeAOl
MwUzWSI4zRgnSnqDpJTo0hVEswrBu6H7/WjqoQSOuR+YP5geyliZ3/VVshp/iNsqBUthO4BFEISA
xM6NKTmQJSEBaD21G0Olfb6IGAcxqa29pvTwRfASX3K1Wk6oxGs4QGlu7AQt7p6kvBcwKVzIBgRB
zeKuLCL11Wi7+CWfGv2hjuqZ2FpTjp4w6wkM97P5MGLE2WumNb2tlrV4NhJLcVKlNu8XazEe+2qp
UCBasvbnBG5JiNcrdXaTR0WzU+YGk6K6JL13g6LsJzMG0U6CZi9o5UG1F0oFFE+cRa+mOxIl1kOR
m1EFdlGjCLpx6cBRKJvLXaov45NAesnX+2Q9Kq2pnaCxlwUD+X+cfdd23Li27a+c0e/clzmMcfZ+
YChWkkpZtl84ZNkGCWaAAcTX30l179sSq67Y3Y+2pFoFEmFhrRlqTiBCokNu0EV5/RFKfd5DQlqg
c21pIa1EBh8NXkePE5POY20M5Vf4axcRKOsDREtVo4hrbXQPdsbr67qfVEQ3VXGjoJMYdb3hfnUb
tfhJKO3vklzxNklhjrGFCBGFmmfEDabszMGyruGHTu4HbZLXcjDBAW9cejemuXeX5bQPQOwoH10I
UDwIQhXgeF35kKF6sLMwGV/dccDmZrgpJuDEr4e+TGFw06p95addAkqLYO0pUVV6oNpYpND0IfRL
L4jzoDQJaiaFkV/ngLjtXO7YR8PTxU3XiLQIjRadl6m2iztNuk5QEz7dNKxOfxiZAwWMUefbEUlc
2FO9vfLqlG8daKxeq7nGIupMUJAYO7Mqfdrl5tE2MuUG4D/lvmWuVgU517Mrs2jaPdJfYNZ1N92V
XE3jdsryHSc82epaTa8IZd29N3WAL1kZFBJ9YuZ8N5WFFs5MuGvXJknEzVILtUwOX8bS6OBPSZJd
Csr5Linact+0nrgVDp63SG8w0AjGln16j9fMWExKUd6TFHRkWpNmCBTdVnEb7QanzaGW2lZ9BNVP
u94QpaleRzWt0A1vWxX+UNVopnu1FiQ9uZSMcjMlKOj41KvXMA5nRzfWPPSQLMcCyRwTeJEp65kF
unGJOn9bgEXoABnHvrNDvwEtC1I5/l+ybzq7Sy5iLjZbonjlxFvEnNPiZK9t7d3MW9L/vn4+Smsf
RrcoJIpKTB3sWX6PVPyov7k7Ebg+wIZBc7WGbzpLwaAHoCLDhjEl0Nhnvp6QYjIbPRWAi2fapsu1
yOmJ7xYuwKhZ4DRFvJLynd3j5njQZAPtehYIWBY5CFjxeVYNzmxdKlkoQ823vhOoEbzSAnwzCt9h
Amezv90vmcPOjpim4eHy+Ha4vStPYWH1mpVgmHzSA41+KZPS/3xkZ/nVIsIinYTcptLnJiLQ/NGF
NoYN6dPEBFJi1d7prG7zFgllsFk/AorTixOvB04Z0qyTg3siZJtA566DBncye1Of/v5jg2IfwFqo
9OL0OwNtUekQ1PYHN1Ql+aI1ANnR6fbz53aeMc1oJZS7dMCzAONb3oIMra6k3bqYETF/sbZi22+m
DQqve5jNBZ/HOp/sSM1mPi60MGDEslSBqiZ9MlsQhaGwkGaPvZZ+ZzY3rgdbiKOU9hgNdrKKKj/L
gDE+pN3g/6JojpW2uOSgAyNVfWzc0CqCubY85/rmqQ/5DmKd8doQLz5O6Dqid+6g+XM2OyAn2daJ
ilfGx2+lX3kA8JZTpBSN3zMIR//odONYukO0dps935OhDQoMBqAYKHqBhfixAAzCPOAf1HVDpFuB
Te/qXFtZYWeETjw+hJj7WQCWemekEZbrGhl6yw2Tb9XgY0Tqo9gC/v1U7+ZiPb/RrtTnNTzfpTmD
GpBmvak3QOLn47icNiOlXQs37DU7bs02htCG73ZtgL1t49Z/11P7bYxY2YY9M2TPSKu8FFoJJrsb
tlYNQ6LCgFZmOUDWgIlk8/lqOM/o5+fpAauDtQem2hkkcygEncUcIVVmAAJqbJNdHlhxcT37alfB
Kt75fIt8k49FQRaXiPMCNzOKgtvKOK90cJJQUgF7VPHzvY3ZCCgydBxRdtmQ+zUO1vyKPl4RPsRd
Fro1mLuXrJi3ZhRi/yuu/BcoEJdW+ow8+GN8y6vINLoTn2yMb77eexuxtaBONiszzVKRa3W6cxAk
XpoDZAoolVgV6MN+nJjaoFZySO3flUbNYIxRP9o5Ub1zt9XP1W3l0tgcXPpwC4KYwVk92zMneHFb
yiyrNbtyoHBwyiGpjC7jTO5Y0Q+6tJdgeaMuhu41CviLodVqzSxlcMCZUq8r42XgqyTm82wOhyju
Jai/IScAQP3jwyOVAeoRLkizqtVNH8/yya5f3qy3hc/znQ+Blj6UNhp9Rj7k2P2r7qCPxoOu1pOf
18PD54v5Ypw5JUCx9A0c+3FAqMMn+mARNyTNL1GBQwxcjxjWJt3FKHhkKjZEQAmX2Rt1Ko1pzAOt
1Uj9brwuGsDfyhVdnks7Ll7Kf4Msl6tKJjREq8QJncp+VkoaMe69TpO+4Rzkl3T7+YO7NNfeR1tk
U2ZuG5yOiFa3qP0NJu4xWvh5iAsDgpyLgVMZWi5o7y1qUnrGVbtKmRvmtVpBPR5HSuw0vfQ5n5Lb
kfAx9uyBrCQ7FwYGFAKyGchiYNUuYcslHBzUvMD+kGs9Dkvqq9bp83Fd2oIgYooTHyQWAPWWXlUQ
verUwcEBUr2KV+SiUA7Ng6aA0SjAAKs5/MXH+C7aPOB3OXyZNm6T4e6P+gykW7T8mto8kpl6nQ51
yOnaNDwTtcJRjHMD+6sJWpt9ppUtYSdBOhMEcsuXGzMubuyoj4ApO8iNDFOU62FR9DWL+caJyx9F
1N50t+tltwsrDt8C0hw6lhuqqIuNCvqijj0y5oV62m/SFG1uJd9o1vPnb/Ksaoqhgt+Cfui8K55t
uP2Iuh8QlvCBd1t/ghOzCcsGwrdwBfVV91nV65XJeXFYs+g5IJ4ANy7Zgj3KtDDXUNwwpdMxV5LH
RMc9l4iVFOfSGoCouoZ8A6icM+i8nEyrqZPWCwtjutV774eQEEf7/NldigEaElLu2WHoDDxi9INh
J0JzwyLR/Rbem669Ql27NPHfR5jP5ncTP2V00jpIt4Ql0aVfKuKuYvZGY3astagqTajtr4zpDZK2
SJl0qAXOknq4m53N/bLVjJpbuEVY93ZMDtphiswA5PHm++ssn1Ds81fzsC5JfDEuBLxm+jAuhVCp
/zhUXtru1EsJig6aXXOaUT3oj3ARhPQ0XMi7SIehGijs+1X66jI3RZtRhwgxLE9mgfyzNB9O8jXK
A9BtHzaocG20MMdmNmxn2wgJtSYI40OXUVupXi9XwSLoMjkY2WAaVEHQHlBRFEyBkqPhpK4s7mX6
+3uUGdwEODNa9otn6hpC0qYmc/qbxH08bFmE5tp27aJ0xpNBnJn5i84HWh+g9S/2Zy3hjtqOKpQO
9jP8IAHgqIvMjX74oyrxfz5YTPL//C/+/VrDriMjabf453+uslcG6tSv7n/nP/t/v/bxj/5zan5W
9x37+bO7emmWv/nhD/H5f8QPX7qXD/+Iqi7rptv+J5vufvK+6N6CwAxz/s2/+sP/+fn2KQ9T8/Pf
v73WfdXNnwadz+q3P360+/Hv3yCH9G7zmT//jx9ev5T4u1v8Bzv7/Z8vvPv3b5b+L2iroK6BEheU
PpE6//Y/48+3n6j/Qq1jbsLBHhmb7VwwqmrWpf/+Tbf/hbaJN+daYOZBJQlzh9f924/Mf6Fg7EAf
aU5dHNDhf/vvuG9+3yl+fyX/H1PQs0mICx8IW1Alw2aMG8sipc+4aai9OQF/OU6wr/N8i4GXBtev
uoOKc9GFJU8C5rGg7b64+c3gfBkoBWHuF8zj/QHNDPJIAffHsfE3jwjwRpDJwt/HwANCJXSR/3VF
Ah7TlEG1Eq0d1Zn8slu5zZyt8jkCxo7dzIQS3RIYCjFU6aYMEXroJY3JSzf7M63q9M4P8P2O/TaO
P6Msgbiy1ITdsaQOTTpXbnPxRDt9Nzq0DvW2KgKVetJ3Ncc32hZabT3K+a0OeZBRq2F02w6/3k3M
PybAexfY5amIrzPDG3CA4Ao3k0w/buSY6LoyWi4PZWX6Nq18N/n6eYQLj/V9hKXNrMigg9HrKRBy
tAlUcYW0JZzq3edBlonRYhjLWitu+gVXDNlC2BSPSXgN2BItrtm2+iPvHCw/6wi/tGnl+D1fLFi+
oDUB8WJDfO7tlHx34Bda5haqnkLZbmds+liJ+Aba4+uk8HluL+bMhziLngZLWpfyPmnCmnr3NVOA
IFa/CTXQhg1LogJGPIrnRLi1un5jp3efP9qzct78bN+PcjFFCO7FSgkTvzfocnEzXrdBGeAgnHVJ
p20VNcE6Yeys5vUWFIx0421R4rj6OC+hFVkmLjN5SKzNUPtkC0OqzRCwXybUcyNgVlfZqpdWAq5H
88YHnWK0Hz5GZO1gIGDWhUSLUwlSnPZj5UGe5S7zg3wXYf4G76bL0LFUtIoFs8E+GNgOYPxaxcQp
o3STBYxtMt2XzY9Z8WVdyvrSKkTChHI6DEPPFS65I3OL5HkHoL/l+Znyo0kb0yfu7coY9QtTFUrZ
qNZAZB29nPl7vBsj09JMo4aC9/YyAssPfsjdbELCd1AFXwXqXHplqL+iUQCuH65FizOBIp2XXuLV
Yct/jKTzRfu3hePneYhatgPgF+CTZ0mZKqkrWIFZURzB5fXhon6bxXNqXZ/WCaDmpRkCjWzMeajU
o0K0WGqKLmhZT/Mc1K2rVEpIkWpT1PRJGTlcScNpAj+qlRujKn/BCyU0CxdMNzRvQTv2kxZcLVXA
ewsNjPQJ6JbApTLiybPVlYEs+wBtXijYcMBNtTIehzYezWLnOpL6Qtp+XQ3XCmySBe5HpQs/2+JV
T8qdm8hu33Vd6muMhF7RPRCjD4f8u1oPJ09Jv4MythcZC+CYGX4+m+ZFvtz33j0OZ64OvptM3oiq
RZaTJiyT57H7lQBLOZRB4oJErq7Rty/NJeTEkKqYiaMozn2MVbXSpoXwGKhNMDE2ulD11noGl4aD
dshcnjVx6FmLt1sKZ0gLr4d7/SiuEms68O6ryau4keVekufPn92lBf8u2FJJrSkaCSfJgaHiQnYA
V4FKGIKLFvyDKOAQg7DsuriaLZZ7Zo6dCo/KFthi6rtWvdGqe9tYQ2tdeDdQhAC8F18Qjc4ljgB+
4R2ZLMbCztoZXeYrpF8Zx1qE5QkrBQpII4fb2tSEivPQGcpKrnBWpsJOgkEgScAugiv7ss7nFEnt
mUTBoo2nwoetqPB2Asqf7taCAe8DdhYYyomg1UMbSvzlpnW3SRpSFggImKA1sS5BfCF9QTUQ5wG0
GTzQzRdTvgaGts8VZGbctjbA/fuKxWKmf/HkTposcNIuqL21A+LCFoeg6FGjPQhwwTJTy5oht8Ex
RVA0KJwMMnd+eScTv4KitQeegdfc6KH7PB1WUZ0XsqgPkeej691uwiRP1UogcrGjZjDTREzI2oUQ
lw7yDRwrPl8ZZ1j/t/eNzQR1Ck/D2bTIYBqiu6KaB2qc5EYPjJDHyvV0I6FcEExhHY5bTYlXYl44
faFg/WfMxTSGnW9luwllYYsS6HDEGJGqeS9wt4yy+3a7Em2eH4vt+UO0xX7W5QkVkIqZST7l9XQ1
x+p8iHs9URBv1k/HszL24om+AfPfvUAx2KPVp5yFquUzuK8mobyD1a8IMHugCFiudVEuJaHvB7jM
L4RSiK4rc+w7Yf0CV95hR0+zSJ8KXUK0XvPTam3m0guciz8m1BYvMKNbRXAbt2uGOdo/mVCY/V12
XYv4/boK4IUjwnwfbLEgvKpTaFPobQhNGHg6wHJR0C3VhpW99QxOPb+393EW+0xlqQ0HjhDWim6y
a6rA8ufS3Tw6OJgd2tA+oeawy2rgiv4aA+a85LX4BvP2/27mQDl/7uhgXcyULSARtwwyVH9JzPrC
Gf9hrIsDUQXmVOmAkkRhdC7FYpKiV59F4rnZzkW2cgPFVRrk96uF0YszB5VDFVUSWAQsWT71pA2F
Td/m6hhNT2BuQaZM+6Zu9JChEruy01zaxfU/oy0zM6suaZkYGpiYk/4Awv5dX7IbpR6+ovV8//k2
c+loBsRixgEBoHPGKGpZN5g5w+zROh4mOvHtZs0x4vIMfRdjuRJ4YjSQysEMBRrdxPtK4YW1A+g0
fU1u2AFGjrv+2O+q27zBAeUP1QpS0rj09rDgZ09F0FtRWf84QS1WDnqGaYqsk0dVDzZoQ4+QGNyO
rN6lZntljc7GUlkMy/YtcVG1retd0yu7QRRHJjNYwzpbfWrudcB1awrRM8XeqVDtnPImhq/fPqd5
1ORmkHZunELCuMJnWKm6cxJ5LcYKWN1ppT18hnCal/37MS0eqgNqeZ4BjInjYe45im23r4Glmt2r
/9FO/T7WYotxWIvUKx0ZIB2AcpsQtYQ15BaSZeDFzJy6NZzFpdQJTia4TKNsNqf0H9+X5jCRdkPP
saGQrfaHhtY/ULT8/Rn+GWdeh+82rrFX7FEt2Vx7mV3S5BYtVUjjh/Sg7HDJ/nylnYniL6MtUpZe
OLmRuti8Ztdh9sM5kD3lh5mPXNzp20LZNrF5+AcMvmXcRdqipN1U8ZZzNHVmMkh7O/en5W27g/HG
uvfvpb3LAPx+np64uSwFgoyyTWVCVaw1lkcib4LJwTYNKhmpVpbAxVmCjH9mxaNpZS6eJ29RZRau
PZ/mZFvu3Z3cc+ieWivtqQsVOshVACEGJwMAGLFTfpwlgxxIk4FEEFodfIvQ3t/QJNShA+JAEree
RXHhn7mqJHe+MX+MujhU07IrSmkjqrKFhUlY1vFcycqhjVnzLd/ZB+VmNYefR/Ix5UQtGZ1+NE/Q
ITsrC1aWSGssCNzRdDiqI2hk4h3iouR3hQ8G5ivOhtWg53nSx6CL6YmeP5SU0qLBYjcwPfvHWQ4M
CrMH5xsMFWAoXNXBmujwhd1zDjoDUWDFjZvvYvesClXJhIORzpy77KBtZ9OrWRA/XVXoPV8QH0Mt
po+SuAL98vmh0kcVM0elath7TWh0PFrZYc7PuY+hFnNGVRyt0WjVhJr25MYzvdyFysuDE8/5dLae
T5/PF9y5gU0DGwbLA2v+48ooilGKpHZ7pGOzpYFxwFzZ3HhxcqjiH/XKheitD/xxdn6MttitiZhK
ahWI1g/DlnBgbCHiNmlt4DhRZ3ZBAfXcWVmps+29zpNQ40pUV9nrOLnxoGbwPhiPYBT4ZLjvB+UW
KhpHd+ZMDyrorSMw6tDYc+ogHftQTI/U1n0zA/4TbPmV17SE3UFf48NjW2xcZgoOj9tiICMUDLOt
PCQAz8xyA6t0x/MJMUeapU2R/Zwr4Ayq6Ic6e4ukBu3dfOGptvONbtql+zVxg/OJbqM/CpcgSOzh
QrKEeDfCq9KiRwE+hTrZJGnca4CCNHIH+daVJ3g+LoSCpyJEvWEQdFbJNduETrVh4BbA/OR2xkUk
OLiVCVf/OR9Zg86e78VzOA+nAIA66F4sX1hJNa+WaJfAMUIPWuJ+aYv64fMxnZ9maHSp+Hwg1QA3
WeY8Zgayl+qWHbpd3S7fz7qhPU6ztavFhdPsY5zFKtIJa+xMQRbiPg4gnqATE3jgGkewrfGNYD7O
vN0/SCDnoJCtQS4CiM6yvTw2TZbnGWqzZqx0+/luWj7mswyRvn/j75/WMsgLydbHiIsNPmXSTQqi
AyK39/JNiqpwc1WSqwzaXRtwRWISg1cfza2GZvUZX1oImCyA7ZrwpEYe+3FbLAtS69KdWOhVENEe
hA9o5S4dXTjymeHns+bCQYZx6pCZBKVnPrWXVxsooHG4xTPwUadnKrIeFpLmVZpVR6ooG0nTl9Kt
lR3n5a+xc1KfkGQlPzLOK38fv8LiUUMcaUhbSN+EXdPvh6F9AgXuLiE2tJ4G1I3sEgJ0ZZyQcdsC
m7aVDpiwfcKPjQO6t9SfCAPNvJWBO0CIpPacbKeglqDATnhIq0PWT1ek4moMl2QCtceZmw4b7BA2
yseBqc+GUK6g8Ai6VE1WEGcXSmIYGdixEPdCpx54no8vMhcQ6ys11N/HQIMzTTA3oWfTXxOluLgI
VvHY5+cp0CdvB+rs03eGxwYVtRtKuDxAtXgI4c0RtlPsYmPz4iJiY1QEq8nXSsQl9qqplWkcBwfT
B4LoypfZB3s6SRwQXQAC5Kq6z3mu92GAb1Pp3YVLaW2lkwkuB07iwZHWgJDF0IN82lurBeKLoVwA
2cBYAbhnWX4HtL1Ikl7joQtRUhz6Wx43N7NpgZmF02t2M9ypfnVlrOziF04K8Bb/jDr//N0AR63s
mloIHrb1wTJyvyqFv7LiAVjDh3xMhHQUFQCnmXsdsOmYj5J3Qcq6SmCM61Zh0QhzDBytKPfcyqQM
IIGmdX45FNqLm2apb/W5HY2mspfoWnrFEHSD3JamfXS4B+uf1vACok8bpS6tsDUSLVBAXd5lvGx2
uTVcG3w6GJV18Dg7NR2oxGhojrp7yjo9tszRCRKbfNUGiN25NS19LvmLASVSDyRKR/ZRUzNgC6gI
iqE7KNnAfZ2W1zo3cx9e2tQ3ZQklcP3kmu3oZ2w6WA7Mkgl0edE6Z03ItOHKKasNY2i2pqZ9SvGh
CodDVDtB+lgvftgzkd2y2q+GCzCmUR6rrnikrhHrkl9l4GlUQjtm7hQJMf6gSZv6lc32MNL+Jou6
9kfR3lUUMD2vinlV3KiDGiYJSqVJan7P4Nsemnb3WLv1E7V6NXQL6zml/ZPVOvdeMj60o3ecnGyj
9iMuEaJmAcCiceMYN9zqR1/J8+80KXGKEzfqvbLZ9ERutBI+eBqHF0C2s3p+Al2mCpht3xJLEUHn
2nup1Vs+TR6Y6moZdwocK9X8VqTeaVS6g1YPe9olsUirLS4w3lHRhmPCs195AVvrgj6UWr8X6Gan
mnFQcggRdPo+qdwnlPkezLqluwlONJED1Y/A0OjB6+3nZLIfwdG4SuT0RZc5CZLCvkuhXVgZLdRA
ErvxXeLe4B68A5vcjJtEUXzRTz/Y2DcRdtBTpo1H3J1jT1auL0aixHVLpiuYLP+c+HBUMhh1DJ5+
0zFzr1h5HVmNeLBrYvp6M0W1al87wjlNbYWZCSmzQnnSO/eeJcavwTDcIxHDi2Al/OupHU+YSr5R
t48uS14cK4nNcry1exwBZjPdp0IEVjfFkibSt6S4o54hA+4oethRBR4TUEVgbnXVd7nhM5L0Ttim
fen5da3UsTtB0bdJnV1aDz8aMzu6Rn4avCpKc2WPI3YI8mK6ttLK9sus+uEN9I7T/LuitbetV3mB
0k5Bq7KTRvTXovI0v3PMq6TprhVePSsZnLaU9EVY08njMNTovIMqrW1moKygZ5hTzVenRwlbDrSM
hQerYqNvQ1pg/xIt9q+i2qpOfRLgvAceS6HQNwAvCCri3naV+4GRo5VyiEHZYxtMPR+C0m0eGWHP
RZv4tpcfsHGFBMiEYbKJj1E8jF79ZJDqh2lUWxDTTnpj4VKia+CAqPeq3tY3XVGY1xBeoHeOVylf
skQjm8Ydt4pRwuvQG9I71pDIStlNkVbDobPHGISMe2w4YdoPz6rSfp0qK2httfXF5G0s8VRbxAsA
ebrtnG1RtzfNQBg6ldTyu8mOeJ9dsYbeicZ6pIPEBU1n0s+48aSS4WffjDXcoyA/wG2xg/DAhjN9
0+dWLJvJuNGS3u8dNeRDDdGI3IHJiawebO9JOPARTZLbqeN3+MXAZRD/zhRfccQJquf3aZ9s4OCq
BFpWtfeM89a3KlmdSh0aKVUa8gzqFrBN6eUUK9aTlF8qFfdqrxs28OYIGjWFFsJwUkwjnqCxoEE7
zgA9TFRBARtMo5z8uq2DSfUG306KL64oSFQ1vww5djuTp4HeAKLI2iYJDKHLsHFVtN7SnoS8r69J
M9+osoZA6R5mctxNAyHNF0ut9aBg40nCIwqqm3Gr3ChKH3gOPKcbsfOEEmAJdXBeKIJK9fpYTxMY
LNUpjtxKx1YknlkGh4TJuuVtC8/KyXg1ql/4yC+pB0Ure3zOzf7BnrVKq/a1l3acMKh3cs8DXSHD
QnNgqZZ4rRVkk7kVdvu9N7MXlliWr3skD4VZBSjR7QGLejFtzqHOkf5qTdxAjSZIsVWYFYMDjVcE
uOTFOAaOhppcucYvhaRmkFM3curhVnrknlAgZJQ6GKpblX+1rCNXb5tS3VALp0pp+JNFwraXV0ZZ
bhjxcDpYajBCAz1JOr8R0z01r6APEYwe7IdzXLYbUe4olQMOKH7dA8lR9yhqF2SfK2QHtTdza2La
pbI9mArFrIAggEqw5X+zG1D+FLjIVU/jlO7qCX2oREYovGz4kO8r4vi6nb22QuS7ClZnptlYd52N
1JtpyoaU5NWj6ujj+0Gwxqi+JxV96il7zC03sKBKWU3zW1M3bMBVDCZhuRO1ZeI7o3cAIDKyFLav
hjsUJUOdW4/6lJ4YoQFgVjdjNQVOkrV+bV5n4knV+m1fWk9qCd+AYdrAkNzvsV95R6/7nvdqAN14
v6WN54tSPZDie1nysOm00FbJXuPfzKTfSS1/MHMgJ9IuCwQ/duKXZe8SaWxNMn5TgTz1VVPs2szp
fZWOwBY0p9qVkEr52gzdyebjAy30G4/mIRSBd5WofGVMfDBgAwqmed/A8l7m8URIIBLVh27NzcAg
M67wowXNABODoVDVqAhUZDGCwo25JTDXB4xEbsDihkjyHUl70LslmHKD36avuvXojvw7wWnp9zo7
lDXZMRv1IRQL6tyI+nw6mYnt+jXyq8DMMfkw30FZaQAZLnJ6VTVwGe5KvykLqPWoO8FdFnS18qLo
2Im5k77SvL9PK437ee5AQVE1b6EY9NNyqibijt7FVq2ooaXNo00cv6s8islZejfO2D62nneyBvKU
s8QnmRHnfS986VQ3nedcp713ZwjzG7rxX6xM3QxkxCE2YhN5ZW5yxSozssZ+U5rtrZmgfk+Uxy5X
XtH2qv1O53M8L/aycpNaNEKpd+Nq6VWHnGxQ7Kia3QVL03ea8pc72I+VYkqomVhPmWTV1irtp5S7
2wLqsq2d+MJQt7o9bFFU3Gi1F7aKt/X67klAS4Ub9j5vvQhah2pcTONVJfm3XtLQyZJnoGmjBuoz
MNK6RwWb+MyRoexKbBJKvlNG/dAN+RXYrTspBSxv6u5Z1/ir00oznEZcDly054LJ47jkjcLdjJZ5
Y3k4Ilw6Zb5Bm8hI1FcnUXq/YfaDqY6DLyexh+juNWRsHgcDqZ1wlNfJNfdlNj4rk/mkFeI4jvBl
sUSsG8UdxNM3pKfXmdLvIWQD8K+sr1EzOE7SxWsRpY9rBZDUbAcl/jCFlEyEY3UIpIAqoSJz7Me0
gI2lqlWbkWfH1E0npNt9nDnplc7GWJPmEFKb3tktiZDT3vWQLBwcayPsLOAajSkc5keovtldtuNl
ApMPSLeINA3GXN5ruXoyR3ZtG+SLXjUHRXSHOgdKt6zg42oakEIx7E0x0tiuh3sPxG6/auEzU3gx
KqNxbwFyNDjclzJHyV6km0mVaiR4eV+T9kEvTHGYWJtvTGr/BI3qOJXsRGV9m6FmKgr6CHid5iMv
/85K9ScsJbZUp1dKnYWZ5BAD5s3OyJuItE00cpLGsBzKfa/N7pVajwasArPuvzIs0wD3ABI3uvFt
Umx5cj10mgG8RAqgH900LSNuTyimdRvFSu74UL6MpvYkBaN7y0Y5l+P1wCsIx6ALg7ChsAJDz68H
kL58WorQsMQW2Af0SNoGDVzPKPeEkC+GLWlg2VC3mjSD+UaqZDETBg2IA1q6pfelP7c/tk6afxMV
DgMx6cAEc0PiK0DfbxQZfZBI6lGxGK2DqhLNN4f2VBrmldflr06lEBwy5k6YENqpnDhFvuJbimv4
Lu+uWpulUFUtb/QChvO8vjGqKbbVHlbNnvugT9WDYqa1n4ne2bspifQ23SigPJllrcLO3RmnQ6nK
PuwUC4R2S/EHRr3vTI5164+cf0k1yGikSDZZ1z1wkkM+IEtwAoDhjwemocswYcoi09c2AucUEfZD
keKx4tjBJm2DOdYmykOvdddc40eJd+O2VRugWFMENodqORssJSCjcxJaGk22sVeEd1AMvoURzsYU
kL7MvB3uAZvCIseBkj1xNLq1RI5Ng9mAy9rugzEVPKqb8YWaCqwrU+iGlpl1o6kwmU3hCwyIK9rt
Onqf8z6WQHpEa8orkZffHXSgrtRm2jeWVHeehyNaxerys8Z7sViib2wnZUfald9yI38ZFdDkNNb/
yo3kyRXDmPlQiCrxkAxgaiczoTdV4z2B+3PHqHyAvsXzaFo2kuRBdFElCmBz3IlGJM0Osje3uVM3
YdqZP1rxXatwaqNyhq1cpeZdnqn6vi96FXCAxgwq6DoFYui6sO3MMvI0pYQSkxWVfbUXvR0MSgUO
sEEPdSlbcCVa4dPRxH6n6pCiNnToG9pQ5UuAFqh4bNnpvZa1MV7naz3l29LBzCXSGIMc+rnb3iPE
8IHW7b+5IxPPqsVoaDVOSAwcfITCIC2tjpzUt9KpUx9IlQ2tHSv0tDGLhIftppFKEo5EbDHj71Wz
usXZijpcZZR+gjyv6adrUTtX1IY4IfRLFOwmE6oPPgqPSKQ6XNtG7aHOkXWAZx0UiXpSFfOXlWiH
Kq8i14AIKXhP92Odiw2ACwRXeBdyAjQ/FYNgWAcGf6qN6hZ7/zGT/5e082qOW8m29F/pOO/ogTcT
tztiYMux6J1eEHQCEi5hEvbXz0rq3FEViEucPvOiEFUkUwmk3Xvtb4k/Bz17xE1fuUR1yZNZEA/Z
nMxGCVpm64Xo69HwbsUI1FjD7ViYLyCChI5UC2RfAo/rRXVInIoKg532+rtUKuo2q5U3GVtmXba4
0OLQXcuK6ZSTsU8maBA7C8okVHmgCNy4H2PjCcCnO1ESsyDp6I8kno51VeeQXKuQiFJ2BcZajmjp
dCEy8WddgaWYZxiK/YDASVQne6IPByNj2SYcSLehcvTeyUzyJhlyDyRdRLsv6I0sqPd1gdhLDnmM
LSvhZVUR+LmOLbErpX0fCXC2ofVALeG6b8H1reVqREgExZDxAIdigvJgN9OzwUFeYkNEhAoazcRh
cMhGO0vU65SGt+GIyhRlChUuM0FmGtF2/Iyp46TSvIiJjmtV0waTGPoWSrBss82JV1fZa6bAfbaT
w40U0ds4TJ87gUHlrzQ7q09QxWAqTTAQmvtlWr7inp3aiZHrtgAISzBKfaAOwhZirIckMg7NNG77
od2YWugJsijuQQN8A4pP2FisrO0ilTDwOxMnPpK9FmkNjlxnPJZ1el2VTHcUtf+hglnpAi6X2m0j
IJzbRrEn64ijDGVlYHNJQI9slTtJ6FKvAK/VVtpQseNUgamqivHW09BVEMwiprxXwdjGqd8IarUL
chwiIULYaCTbD2N4jKcYIUFaVVhXmgmRBAmZOEEt8G+A9oRSXjqVphO7HULdy4To3rCGgyDjtzb6
PZWbV3Fk1xY1vZTJT0jib7u4e0VWbIdz80VtiqVt9ThEQLn9xmr5xuimp6TD01NyS8e9C7zPpLmc
ErW228iAM4I5QqQn4c2wuHvRy/C2JjDkEFBM56uFcGsAk2ZHw3SN7FS5tTLYc6u5esVa9mrmzTVR
at+qdZhbKOpNx7DO1lky2EovvIVEx6pM/FJvtmEnuHrZ8UNtd7B0kHu6WHobE7hAMLlI3L6pD0OG
yxi820pHbcursCig+9TT1G6kXvDqEVA/pWUXYoSKqFgNiQ0MBk709ILgNB20NN9UObzYxPIF677b
T+lm0rqdDIqjA1rQUzqZN9TSNvkUXoqtcJ3rOJoMDPc6hbIHktHbUDcuaFKD70ymF6kjT3grlxEr
XgmBXUgxAMGXMdMPdXXyslLSHW5F5Qqm9IF/hulGHm5ruUNawIgLhHMsF+r52sHsv4N4RHPCXm7t
KGcX9WDcIxAtX4eqyTCMdKCoqAAjkqwhXlmZBWd47zSBZV6qwzoaAZNYa92QAH+fwI5SFxRkG9iN
0iI+l8QET1vXx22WSFdyG290GH5ORolDnbI3MVv8uJcfC6ZulFa57SMMSKXxMr3yokwHFbUofo4W
Imy51trmZL7KnRhfwkzkUUM8xyLpLTUqdQep9wVsRhNfzBG6oVK2tZi2gzr6ua+Ex4yUsY1YsN+U
VfMEj/dD22R3VSK8VR3ujI3MCi+fcmuLPHm+T2WE+BQmwoOb6oDqQ1tombgKTuSF6gZ0jY3xWE9R
4/R1Dc5EIjWIjvb3g2ghf94ilpMU+G6pTi6yWKReKiajN8o4oLUgX3kyKYiT4P/fUTXbjz2OcXkt
dLust166LrlXJBEF7XGPsw2TXzPEDnDgRJlGBagJTcC/k7vqnuQmuTVbCxM8lB70si3uLZSHu6EE
omJBcNyVlRFeLlSfLlidSZdqAjPNikJli8XDq+r2YOa1bNd5AYdv1kS+jjvMscuShwrg0bJJr4s0
2lldmDtKg0lYw8WsQ0hItuzK0iTYmTEsxJmA3xdVfmOxY68gtmpKT1PGbnJJPWpytWkMxKFDgtoZ
3ZOzasvaektL0w6VC35aU+P8Qck614DnZl/0N2NW+QNRj6ju9yMUNupVd51QtlGVV2yLuLDjrgSa
hwkHHk2GIBr3GFXPHT2WcMsekSZJnDpHmCeRnuMw+RBhCGh05VWXGI6o5VdR1N2bFe6xonJbiWxn
UGEvVbA7H3HMw+MAozXyILpz9bTdEKk9dlZlW2p5U8KtwA0nXNewVRVwBlby2pYoqAq0S8kDKQ1r
gyE2uvCC0I59zNIR6wjhFxswUC27MEaEYtKKH2zaYcBUG7LqGphPTO6+Luo1XPfXLAtIfGBZcB0F
eI1zo/fQUHFqtaCNKrPn0LrIm3olybLYAMA+4BWihOMLYw1Gs2FWChFzS6K/1mnmK124RsxYSFFz
nuDvRma5IoZbGDCvqK+LD8Jteae+ZPEBfjlO58i+yLZiB919shPc1cqChfzRWcMz2Y7ZIk1EUX+C
YA1YfIUveNNN72P8OGXwNzKM572c5VDFUtArIqOxMWg9yF1A0WCPFvxudT98/QtAMC4XmyXHTIA1
UeaH6mrDmCfHUkaVVBsMrukUf3KABdQNOS6nNwxF37D1rYOhg6gscmSb+KuyA57aP28dkUEdtYwa
L0LHEMXnJ6k5ZAzShNUNtIJ2BclcMKU3BbQpxMG5qNqG+xJpY/HHGO3X4Z4Lyg7eNsyu0HERtfyz
15pWLZFYTEEBgpqV6zo4W8kBEQgYPQAHYOOTu2b8vEbH/JpoVYAMQGUvQoyw+JiXcQixYijVgPLp
anrpEkCVHVic/Mfz8byNmcRAUJBKEGI8VtVsnFTCsV5bsz/6OuXPm5jJ9DprLEKhRBOF9SMznli9
Jib4qvoCzAWmHciAgweAvO350BBaJsDOUaauJd8UUOdpx7B478mmjN4M2JLIw1ZB4uD7ZPHXd3Mu
zZh1qiGxWgpUgDRDxEULxwI6YFmJs8r7vp1lpYT8W4YyW8sKItEmMaAjyLbpUXK5l6J6NTiSk+zF
dcbK1zmObikoXsdoRzJJnnWL+2IW8AKuoDsErrcWvVC9K2DChW3QLxo7znfoZS3D8PDZgFUIRPGr
Mqqva+j5f2HW4dxUezop+C+glNUh+3RHAl6BUsB6eU0WsqgMO+ntbF6jcFhWhQGqEBWGNoUPI5sA
1NRVkP7XCXDeo9lCTaocSMcQiRDVwLUQVzXL6P7OcDzpyWx1VBqUmXe4NbihZb1XE3uOK/NeMpEN
/H44Lg77k3ZmkuJcQkJMSFCvIEjyO5Uoro859UhFjt+383W1xyPj/G0TbFsIBGdvRidGqeP6AI2J
DjdavbdD07Slu6k0/ZaKwf9fY7P3A0p6yOQU4fEullUbL+qizaGbgA+o7AxKVCI33qYrD3KhRu+8
h7M3loBmVMS88oPvKfIHEmLYyxqg7eB+7QtXq9OKL+Tn++d5e7M3F0om0SyCJ8osxOgAQfgps+op
tehNJYbX1ABw0RIM30oFL0EoWWum15YlK6+VP8kv/wn4VOKtoWIIcLnzlVplNBcEXiaoFc+hVvuR
DhB4xdwYIZa/8U4hegNyDgLdL+ZRDcVk6BMTyUfhIMdPUcOQoUIBjwC4AMIf3ze2UKeHh3vS2mwE
CbDKSE0NM9wCgGPMU99oekct7xTmd3Jvq+xFGJ5JqKy0uzhLTpqdPc4kb5IWdH84i9Yj4ktafQ+N
2xHYhRsCU2570ozI/b6ni/MfNEYE1VDz9QXTOkqpIKV8KavgCq9elpHqCJa60q21RmY7AOtJn0gS
pkZUlI8oegHWIP3ojWL3fV8W9zoTGBxI7FHZPj9RNpXCEjONGpfWmYh8jnbLEBYnULHpVb0zIEmo
9XhtoV7cck4anU1DK8/NqQ4h6axaGjTxNMIcDmYniAXVRXLALT3ociiDcIddOSUtPtQTxeVsZweI
z4iNDg81FC9kyBQ0SA/MbLUi8etZDDPhpJnZuzNiqkxiq/MtFSjLDaLIDtnGG5SY/cfUq/OGeH9P
7gNRZcSimA+1m8emj5Jgp2GWHa3NsCUV8JnscNZMHueDWCefhWyIT8HQKNyOl9V2usiCVS+jhXPC
WVuzVSSlYN3ELYrzoKl2s6vco47giFedIxKbG4P3G/3++ymwcFPGoflEVTlbQWgYieNgQRv/Wa2T
Dh6YuwAaFHs4FbuRtWm5Fd1fqopfGI9oGfkKVLNBcDmXV2eloiii0WP2lVCGVNCDUXk7DOoag2Np
oz1raHbDkcc8FjWKIr1PY43RhnOJHXnjc++rPoKf6y4An4fk2S6HUi94F4L2Bi7/nKAAmKaZ0gQx
Dsmy5Rv5RnqDky2CR/70GLtFbRuOtk9c0+1wike4EPUBFlw/1/lbXxz/kG47+4/MFhspRT4gbLQS
R+kfeI8Z/GM+JuEyyQ68rBWqa1cuL5sJekikAvb6hl2sV3gs7FGcDQhco4RMCsDz5/OUSDHPLYWo
cE06O1EfMvokMtCQo6NOVxb0xcl62tZs8VFp3KlxCAwRvzpIhz9rPQ6Rg2DPSuXzaluzhSHTtaTJ
e4Qa69bhEujQ1bwkdn4ZcCLCuzJRF25FMjdcQM4O9q3yvEx+GA1JFDLzF8wMoR771zpk7oHj2H7f
1tIyhC0ekFJ4YQIoNHtjelpEXYFyWlcmpstIZBfRx/ctLGyC6MzvFmbvybTghQyrBzy75KZtJkc1
tkP2CAEtdN3x2DrNWlhzAWqCcueTFmdva8rawqxj69fjQ5WE+NFtuFt374quvhGxSa16zi+OkNM2
Z8v5WNSi1Et/tvl76/grr2wpSiAbnw4gSKzynMv5LGNQRpS1POB07+qB7Agw9KSOfMWrcPLLNSfR
hVP8WWOzjpnQ1ShKiAqgFum+JIZ3olLaqpj4SAWv7PKLY/GkX7P9qSh6prCMIY1XR34ypF6lB9+P
xaWz+1lvZoukoVphMql4dHx/QM0gGBtawC0xV2sG1zrDp8XJkUVO4KEb4taFK192J8MPGdCNwPJ6
fzzAj7XfpD4lCEyvdHDlbc05lmIzdIMuo3iwMrXamaCwgsJpsPUquylVc+V9LQ/63y9svq3DVMEa
hQj6/jjRqJ0q0H00Na5DtbyDgs1FjCIIKymF8qZ4rbJmAwbXfx4KOX2f5my/TwZ1qChybC5Rykcl
NH2scD/UWF4pzlp+rAiI84Ii5Uvh3ZhZVacNaKasUYKmSNuxkY+1KePCOVyvDNGFmwq69LuteZfU
HCn7RATs9C25gtgiRgg6vg0PrQ/nv6CDXS5kGG67ry/WnDL+h4Xld9OzzcAkpggFB7bUFH6T5s8C
riPJT17GlO2E57+R0sAybWhIDlkKLu7z+r4GOvBarAvmEhNyDMxH2Zm29ELdRmwn+pyeudbk4ms8
aXE2+4VKqcyhRexHUT5kJNnLIXU1pKKrkbnfv8WFKmt0zgQMhjvsgT8+e5QFdj1NKtCUWMmQZkfQ
gzUqTT2gUd6UXNp0ivEjVtVrcWDbOqkeaAHRCCMGoqxFB/MyyMFqId7R0LwTR3Ef5upNy+RNlKqv
Qw3CfZxdp0S7rEN20UXspkfxTtR2vqV2b20v3eamtTIFFvIivEecbQxQBBhlswWtUbt2ymPGuRui
gwxxfyxuu325UUZHCGRwwmz1FaG7tbPQ0pHypFmN30FP1tEeVKQolP68k7U3kFnTCWcwRIqTAIoI
bEseyp8mh1uhD6um70urOG5MwC0D8ajCc+O8ddYArKXxoDGvMcfJD5IWmGcbKF4EAfXafBW2f+dA
BvNREexFfrOen/3gJGyao4LQXR9BvqJmEkrF6FqCbemhnjYy29QFVvZ9XsdYz4p611Sal42o+9FC
C1Ll6UBI/XcO0KcNzp4jQUFN3nXYd8WduYO8FM6yGV4aO67jaBZf2ckDnE1yqEWBEWpMPMDiJ/po
56OwMrmXTrSnnZnNBNpmll4o6AzIxlvOwOeZhNxfywguHlZO2jFmQz9tc7NQK7CJoFjf9veoucQj
q67WafsrHTL4feRkjuESpUECjus5h+1zTyt4Me3qYO0ouRiAOO3QbGvDqbFuUZiMFT+zy62Oqxrw
X2GBXnE4nuznMI3OnPpi7VS0+iRnqzHKqprU0tEw7yBOywEBp0SB88SqjfLK6DP45yePcohLxqoI
uzcPiTU/jMdpnztRQLYwt/KtK9RhCe/fbzX/w1NFwhpmCdhF56l6mmY5ZKboHCe/lAReaJ1bbxV4
A3aIN3pgHXrMYR+rXeVvax75gBPff7c7L3qWOmVC0mlAZd02u+KUlL6hW+NTkhDvVIjssrW9gF9s
vmtxNk47MukQSBlwdwNXp1AP0R6J+c/1GHpV4ZjYECmtUiuW18rf3ZwNWvhX41YiYj1RywdFsvwU
qvicGH7eCA5BZe73b3N5/PxubTZS27rV0rJAa01aHfSC+t24pphZe4qzIZqxkZXccRpE1Xbb6SYc
RnUU7QhP3/dkaVHBaRkYYYCKJVjanM+EtoVrLxIlfFEhG2lfA3QmeeK6wy1/IvNBcdrObC9rWDVF
NfRePJAKOcxog4sBrUjlhvCWdjnRe5XDsRSfOW1ytpulVS6ng/U54zRf24DDZ+eHGFe6fqOsjIfF
iOZpW7PtbKr0FnUD069gBsoeyc68Kx5CW0YwE+aHj2uL9NIZ+bS92eY2yajFGRVoaQdQDOswDarW
uqsFeWu1z98PkKWhftLSfP0oRaJGoDbjopMbvkFQtpMG37ewgEzUFYiIYFQC9RkIWLPZFJVx3JYD
zqxmBmVz6CSOvINFtV/zdSMKhPY+vOt21WE8MCf2IB9ZW7H4Fj0bnFxNhMw2DA3BUJg9TWmAp7mh
YK6Bdr+jzbhrOmU3xJUfj/qB9CjXUEzXUuOtwZq1M9fC+nza9vzknMLVl0o83M/vVtH+E9pgSzsh
4Oh+dSXZu/AyQRGCI4EBdLQEWstststRqcJ7F6kgSwlQBbxp1HDz/dtcWLfOmpjPhK6TY2pia0Ux
tK0D0ZI1NxGgzN+3sjThgNvDSo4koQVS0eyVhRj+at0goN9AZ5cChOoifnIn+oqHXOHr39KlgLQO
vDW87eBfNldholh4TOsWnMTPEwMOX7/kdWunyYVt7KyZ2aqfZHqYdwRoUJPh/cNyniQ7mQKVIF+G
cuatPMS11maLv9rnbVOZn+FQCQCWxC9eOycGMFEFP1d24x0kuK5xtXZ5Wgr9nvVythnUsjr2UGph
vl1Kfnkl3qPOz7ySbrTryamP5Q9g+unj931d7ion5eOuj0T5bLxQAN1igXLCIEpqzVK2Gx2FEqoE
Uf6rGMtrT3ZhFmhIKcOTWZOgjpwnslF1IXZVBbkrczs3Lu3kCSAMp/G1gG6tXRcku+J+LW6yFBgy
oQKFOAZpLvCnZutoCC2JWJcQWPwK0zSQV9gCONrKTkZKdhXcuzQHz9qbDVaUHJPCMo0aR0seAyvc
BuNmI7/DPw2pM9Slr/ZwYdsDl1IC3g3OCgZcAs7XL0FS8wKoWp7KHitH4p608OCD65iEkTO8TB/Y
2t+LVV3vwrIJeKIMXBkE0rB1mF3xgHVDBZuBBwvFjmM2gc4G9/vhudSx0xZmZ2YxZ43QTGihzY5h
bJS23jNPSXADp/FaSm5hKiD5h9EJihaE5XM/HPgwpqSJUAWcbbkPSeWgpoNXLjeoPnJMW3ZLlGlf
pUCW5XZ2MaycJ5ZG6Vnzsw0ii0QF9Co0b14M8NREAQFnvXOJNIg16xrphZl41txs4luk5ZnfEl4J
dQo2BAo2xW2arwlql+YCGKLwOUNG9VP2ej4yoSCR4O2CXqFOA9AuvwqsLHWUC22XgSffphcyyh1X
c2iLrxLIYJAwLbBh5+KtpBXbgjJ4VTVevZXuxI8GjkoosoVqMr37vFAGHe6yMFhaGa+fCfPZkQmM
u98tz96ikUaWNKLWE4OIbUswSO7DqxKv8Sp7QJzRleEUaSLOfzQje00iutRpCVbrcNKBCBtaofNH
XWVEkLROwtUBFd4AeqOYfLjvJgA6hOGVWeTh+6m5lD/hmwbKi6DA/So11yYr6VtQZvCQ46sS0fZw
w+HTub8On15YaM6amm2ME9y5IlnAZV0ywi2WwcSW0rZfO+4uTYnTDvEHfBL9qKd8GqmKy4NxqQYi
qiLA1nGuUI+6HbBy/xWm5NKOj5O9qeKQr/HD/mwWTsh3GQJBkxwHLR3AvO09AccMgCgU5EmIKwKh
v9ZPvt/Nxyg3OATOEmUZX/JBqsaKvsg6KCft/ickvj43MIfG5Akc+7+SXeZj/rv25rvTKBFpUAEx
Ci+Mp3ZwpUPsZLfDJrovvRyhJUg6jhI4Mce/cNldmhTQ2nNXQzjRfUnTdBD1SFOMvlY/s624C4PC
jzzTJffFvtuxfeMKAa9t9dbMAhY2LgvRJV6EoUI3NBfWwEpQsXIJ/lHw/sP97W2sS0fXCg+l3itH
/qW5AWd4ZDdQ+wm9xWyLLNVpYhRMLzeHHKECiwWmhytNLK7ip23M3qAJJjQp+WahyA6mhsdZMxso
LkRHAf66LOHusvYAlybjaZOzQ5vFkl6OTHQrQ1CkD7E/qYATyqvOGYuT4eTx8cd7MukBJehzheMd
o5fsrrvLcF8yXcCMwQjFBPxbJHbQ+iB2wjkYPnCKNXuWKc1L8FlAtku2Kt3LHnZEj2xDc4vDqAvl
wNps579vPvuQwbNgP6QqYMDMxofeZ+kQG335eakAT8mbHkEgsyWnvZP38QqOffEUc9rarHeDSIlM
QrQ2vY1eY3P9WvbIqdrF9V9gZS6NfQWIVXQPEQrRmh1AS+DuCDhKpYuYKtZPl3iCZx01r3UhJvEt
V1zzFl1qEJIVPEbAJIGdn20RKLOdWArbMpc0LxMKqWWNrL2vpQEJ+Y8FojaWLOwL5wOSJlIrdDmU
cGpAj+SGGy1w+Y9IcQJNvPW08uLkBr0bijdTh6vg5+cnM6CzmNlkivELgz7c8eISlBZcokoOm4Gw
XcveLaVirdP2ZjMOdVFNi0NMiQQUlmNesePTD8MTn7AUY8czveJDc1fOKkuT4LTN2UMFQaGccJDh
beY42EMEx0ssmYlJzvf1tUm3tHghYGZAGIB5h1l+/g5zzHxwbXDq1SkqyodKtPN2OOp19nfOYDhW
42JryZAtzh3PTFJjsPZm5RaHMCgBNmU21DNb7g6VrEztr30yRB1wYRj34i/Qip73SSrFojVghOrK
ISBCyksnIfuFaunv39TXCXbeymz9SMpOafBMUQ9r/RDoz45cff/7F06t5w3MXg0lUZKA8YX4g498
ExxPG9VF9P2BG62SNTvChbnFnxUMSRXMK+4Ffv7QongSFK1G4St3vZFpAB+TD5jn4jopFR6gt6Sw
13QwX088aBJ3APhUK8Bsz6MdPTN7q4PUwTVlLIkjIKHkMhQHnySd04KMuPI8v8aIz5ubzebGjKIx
itFc4yXQgfNbAEyd9+t3gIV147yl2RxuRlRnmila0i/SI9B7D2q0JT9IMDiTB3W0dq9WCIKvSTgW
lMloFm9QBQBaRjXQ7BXqbS0YLRzdUaGNADhWDGQKsa/RQN8yiEfAZ9kCoSd5dVAG2lZHSiN9/f4Z
L84JmKNyExx4kMw3ndTqwKgbUTSqgXBSN68Dvfm+gYVdm/fxdwuzWytpijyWQwQ8Sas+aX39MGKu
X2Aohc4Iqq9DWik9QvAzAVAB6u/UIZfflw+FMa1Nz6W+cv9eC6dn5N7U2Y5OqTaSlBv4MhQWQPot
XKK2ADWdndcnNxrSHEWwtlgv3NlxStdEboQswg9EnG3qeViNiUWRmAUn1407B9gmgBp3KhbSbG9d
53edMyAJXQbSmtBK+no14k1jZeD3TjgHz1YjEMerUOnRdONJvg5XLFYFEopEbgBiPFgBXCkzr38c
IKQrsY+s5ViW5i4KF7ljsYbA6JzInzUt8MYErSdbslE2ofvGT2rQa3kr42vxrZ40NFvVq7QP+ylC
Q5/2Lm8aLrqxDzZn7fGygvxWiDarbfL96Pzcyx/t787NHi0DVjHpY7T5SyxbXPJ4KA+nJderCo2v
t73ztmaL4ATWpyHzB8k3ldjJrwfJ4dkCLpsoLkZb/CtGPfyhfdfB2XqYj7JYAagHqRDOvgKv8o9t
bp1I4ek0vq5Gttb6yD8/OSZKfcgqIf+zj1iAD9KGbcbSxiJ8J7q8wLu4j4MxWBk6a72cTU6LCr1u
8KHDezm5kL9c1BtOx0AnN/pKHnBxITwdNLOFMFLMwgQX7NegEezYAQyJLz/cmgUEJmO70ru1QTrb
XKik1ZrA2+Png/FIcHtRXZ6t+wuGgotHn5POzcP10fB7wHRuukHg1YsCbjGf3v45Wv7X2/C/ow96
9WsYNv/+L3z9RsuxJlHMZl/++4K81bShP9l/8R/7f992/kP/viw/iltWf3ywi5dy/p1nP4jf/2f7
7gt7OfvCKxigcNftRz3efDRtxj4bwf+Uf+df/fAfH5+/5W4sP/71xxttC8Z/W0Ro8cefH23f//UH
jvQn75j//j8/PL7k+Lnbl/ad/OP/1C+v5OXLj328NOxff2jaPxGpwRYHKarCbTvx0vsP/omi/hPl
nUik4sYgoxiLf1LQmsX4SP4nd1ODttpAtRmEB1hiGtryjyT9n8j1akCBwbpRlHHZ+O/en72n3+/t
HwW4k9Dns+Zff+A8wxfGk3VFRhm7xMuQFRPhcxOxq/OJHo1GlDWSKoA8WKfOmHbUNsQG5dYy6L8i
o04L10a488m2hMiTo8vNtTREt0rFBFuptihCfJQz6TrKaOFIVVf5VmVogRWpe8GwHlujBc1bCrek
CiunyMePIekCZULJYnapVYUBJibkDqgS2fcp8GzAX19ELMORK8+vsYvf58QK5GywWbcDl4g5gyYR
19UjUIvSl6gjHlyYc7fMgcQsG+3IMcy06ytPqwh+SX2pjbJpm2JMnNCQHZ3dh0Ix2IXaeVk4JLYI
aUMltVtV6zaZIcNmzVPDR324GS1Q4hWUhzl4o29SyhLgXSWXqSEcyoriImT9T6EoIcgw1KeQhO0G
ALW9qI/PTJyiQx13QchSEBGN3FV0mO7BFtY3ysT0qx8dibAZCs5Iqe6A2JvbTFVgTaDRfUvfJg6D
pt3gxBWAUFOuH1u4SJv5UymqmBHlk6ZRCzpsFe5bwJkDKlsfLRVKkQZoVrg/vRW8no2y7aQ72lR/
9KXwUbfdgcn0QBpRBA/U0hxkFEIH3MSAdUDHpQLiloLkiH2TgmggBr0Rcd7TB/eYQloMoPAGiDF3
JNMuT+Q9mICpnmxBojScFIhRpGXgQJbGCaB95cZNjAFIP/llYFD1dcdBVO8IsrLOBkrzwlEF6Rpk
qbuitXw2mYeWiRmQiFpixxU7Gtnww/aHnE2upJIfLgpPISDqISrqIktA3lG4T97jNDoaFn0aizet
ZBd9Nt1WCoJs4hhiFDZXUllHjt0ZeVDqfWtPsKl3OlMCThOWBqKR2mRjEsPmycErQ8vuY/hPaBdT
6WVGf9WKJVCWU5I7/iQXT2Wk7AdJDZJm+lEWYDvrenKdMSmBpgOjiIH4TKi08xH2fi3jPhAno7fh
FXHRlPKFqlmpjXuSZAGTlzMgYxXJzSrletKsfRjXJOiICAAjqLJamYPXDJuHSRhzJ5czJJBLpOlF
liUBa/MXlidPJkQtgIdGQUYikHRl4z4eBOsACw8FhwHauVWkb0ccX8CGvVb1aQRCWA+ydANuybNF
w0dVLfLAlERnjNLaHlFIfmynjZABUUdZYDWVo0qtskdBtup2LIydCYB0R4m8uOxgokTju1yM9zWY
cX5egzHaDtmdQmOAbivoYRko9DWDVSEqa21RkUuv0uofaYVArlGO/YHmLcC3xTO8/z4Z1yD7a05Z
XKYJaQIYbph2I6qv1LJeG1V9JBNC9WpevrAJxkDKW9om2yFVfyph9GpASj9KG6vbV0rQSb09sgJG
yMV9WBFPbse7FAjIobVzpOPAnnUUWuxHeaJeSOVnPSXvlA2g2ld4EpFG7zIc9vvK9AkVby0d6WAz
uTappDzJ0Ox5Y/he5Jbh5gl9GfJp2ooZMnqS2oguMm6wIAN13pHEx4b5MDl5a/XwvZYyX9Pi+7bK
9nWU6ocyrzfQ8EiugdIIocA4BTVP24RMOKaJyHxTEz5kI70XwKy9UsXcM+s0vhmL4coom4+w0Pvb
LFJ/9BNK6IiWPEVF73esfxfk0Qq0RMZ/fao9kqCUyuqwUI9Vj9z2UCHzaIB429NdXrbdtooVVyrZ
R1JlxhYkeciGQnlEZcJzVwGwqSNJ7OgjwCLQLLUJ1TejdB9qQDBmKJJKavjuiaP1WIWOTjVtIw3Z
Vtat2z5hVwjbHuG2+yyPKBizyuoZ8hPDrQWG81SVbsIwBaAHYaQLlfh5KsJQVkvFTStm1kFi1tOI
eZzoV4ll/WAFQmjQbjEwBZEY1wCu30ntpV6YETwuam3b92CkgwAKOxn8UrVPLdvMlQgDv7VjyKT8
TKnvKAHpPanHII3BvoC3Jt0n8QNIpR6l4eiDKyXcTENVH3st21R65KuAR2uhbGujyuzeyOHyEu6p
mBh+bUjwFQTNWaqHuwZk1ZgVwJWyOoK+ozB36SjsRRDggXBT4QniisC5uqjDCvdZ0wQZVmojam4g
bUieVdJqbl72hT0gKefGU9b4BZiwgb6L33v4NoSDtcvqqvKGRJD9cgSVdOzpg2k0miOKA0BiAtDe
Fm0OekPqPeZXkAhgQeeaGmKXGOCiXofvFWbUAYU2te2mZn5b0S7c95Qgrylpo62gWgd1FXLAyotu
6JKdSkJsWbVmi1kluAOLIDG0EqCjI7jVimbla50ItllE+0M/UdNPpugjEYf+MGGfoWFt4kFMyNO2
kxFdmTDkEaey331+BQEhqPQdvYC4ECjSRqi3opQ019DiDoewbY4j/0rF9ZD1st7AwEwYj4k04F7D
DYEqrRUeRDx7Ty06JYCbrvBQpTkHIxswDOBfMlPYwnW9vImsWL5rajztrnk3og71PgwGkJ1YDodR
7tGf31+3Ksj/6Qg8PIkjfCzWWuF+fvz5dcT/US5B4K2z5kCN56obu/3nb/r8fPadn//2+Qei3bd5
rRR2q4Sl8/kDv7/38zvgDJC29udf6QQ7tE5Kd7nc+5GcmxtDYc1exkFkj9hFs//95effPv/t89PP
Lz//oFZ2VIqBBHk6OYksAAxS9DmOALEYwv+ElgDvUVk9kGSCh448ZXszSottPDbqIRME9fD5tzzW
9o1A0u3n9/b8B379zSpNr47EKkCccS+Pdf4WI3Jkm0YZAz3byVuD+0zgIFM8hkZ1YJOev+mWAHJ/
U6Q3cDIBtj2LgAXrFVA86Zg/WvCUUPkvqkYQe7HEI9IDH6pfv0gX/y9ZZ7bkqK6l4SciAhDjrfE8
O8fKvFFk7arNINAAAoGevn/j6pPVp28IY8RoLC2t4f8G+Q7E1ONAyYSuODFT/hT1eZMVMqkh3fmZ
JDagL8YzSCtRdZSBTRHvoY/Mf+BPAvnMKn9TEwa2QHv9XTeZ/yhK4q8m4ebbeZUo50Z4Htyidoxu
Kh9v89d5C202W0L3v2ws/wFpZORKN8u7HNSTZB09hR1ezbYqn3tFiucGarGQYRpQ43L/jt9bxGgx
b5wXI5ugrz4RfzuvurSgJyhdP1rMO83HCO4tfHUNo/ZIkNu18KiAWfqVT4X4jXKycdF6Zf3cxZ3c
uO5AkYBLxCWfmJNBW3n4nEIw47xc/mZ8evXWapDOm0PRhTgJJ8cxlPWxcQJvpVK3eYM2/Gd0bzxg
dB4wa/iaaOFlqdPlVyv4mcYxhmh4Jjdd4zRPAYI3UCJVUIR3wD2I/P18pkq5kItoIE0TDl26xgAP
Fjm0NM4wS6CnN9buByiF+7gaxW/02Ld7Scu7S126BOGrPbWpOx1gGxfrohT6NW3Lf+emaWKySAn5
06awNtqp9q50dJMt1H34lrHW3po7tKaWaffS8+7k0BaF3rIBT7Xl/LXqS5OVaTTsUJQKUyB2vCXu
0AXCBlsdEMjWVVnm6+S+2kwk2ASETst5a8wDd6dYj57vvu/odcFhbPEGgODZvBpCqjMtp495o8Z0
7pp7zX7e00p3eMbwspjX5kWbvE7TSJ/n1rbvt0OcVrf5SBAdeWsiWMXzNjVU7cLSkh3n/SpTY4oF
2fbHDZQxYHZdNRXbx0WoPlgVI9Sf58Z12bWbXCTJnxtok3qHci/8lvcrjqpSHFxKIMhwv1vCyvEk
q/YX/qkBID4EPLC6wt+r0DmiSanfPBaIVDZHlL+phYCw/99tQlbEgCXfmz/2dMStamV3mHf5PsLc
AtSQ5phU6NAXj81IdF0bxr7+Ounj47zjX0dVDZhHjjAEinG4lGBMcdb/d7j7JmTTrGzVBcj2x8m+
72Ne/WvnkuTtlnP8fve9vrd+X+i8YV583wuvIegPCfQg+z7842K+W39vMZ49Q/8NFDddnMvKV7uc
5+QUSwVZYBXFUPZNHMzzdFVuHBkXdF+RTHq6PXVpN7YbDTNy4xjgLrtYGSjc/Gdvl5Yy68BoAGbm
P1vmzb1PNqlqvf3jEMjdj3a+J48x8GvTEhYYAUUTF+F2+BvArvYzZHAl0+L72HMbx+YfUD6T22pi
pt0Mdd0fIQ++eKw6tCcrq8IBY5k6A6s9Hpuwa2+SB+3N5+pi8I4eu0lpTBWS/kotgG41bInb3KzK
yY33DALdfdEDRK+ip0TUyeGx2tH8BYwZ/zDvMB+yAhaJB/14eBySuv5bXKjuMB9tXuS8+KFHt/lz
DGKGDwsq06PF47JY9Jl7UbJ/nCWt2p95L8n+cci2yX9R0SK6M1+0GvvfMOn0n8ZJlKO4lCmYy/+5
zVRCg07HsJP+XFQ9VAsb+XT3fVUG0LSF6/nh7tFmLDDnh+PH3c2XNDdsk0AsnKg0u8eFec6kFnnc
tH/2EdDJAFAmaf46LhK1+8Xdmnt8Nz+oSFmz6ESVbr+PXdcD8AA2CbaPYw8EjGvQkdxt61vAxnov
gTS2ZwdwBu+/VQg5y0UOLbM/6xUBxAocquZxzMcvqFW6MMlQ/jlmZBCa6EpJN8g+HC9JCytM6u4q
7bUIcEwAuyC/f38xkPbtZaXPorUYwL6J0yHYzA9VmAZE1/uTheYDMkNT4iGHmaydCSSfxxNPCkSa
AZjpumlczV+xbgS0kOQfOk54lgbdsEllnGwbBf3FEDOA0eu9i0mgbQw6XLeZd6Kw2TcQZaWQ5m+6
TLdCbB5vB23QE3Fx5sTrYTuU7PF910fBSg1uvwSXDf4vTBwBiIRa+/1q4eAJzqh+WEKG3c36LkZN
3f37x4tbvnbwPsCcrMn6z+MWXbxwWsiDBNQu4SB7nGNuDjk+moHa8mmQaIXZL57X/H3HmnIpnUKs
i7z9JSfH3N/JJfB78tIjayNrOIG/JlhxTx1IoYsdM0lxZrLZ+KANnKkL6Bd88uiGbh7Aabd8rCGD
OekWsJ6PcQj7iwQKat4+sEpcOsxa1WJumgQMjAA9nRu4ozaO5ThbcHO4L65NpMVF8ibDK2Jvuj5a
TGKryj/2EOnZcePL27woUJnBwARek3IEDy0t1C0K2HRMSX/u+nzdmTE4d8ZGNzc0oAba5DSAjZKW
cXtjNN01ojVHqYVc0bj1lyqetiGfinNFTHjLpym5ogPSOhqXkRMHqyYf9JmPd7/X6F3iOwQeJy5A
hxfeNgClcQGO12J0xu7W+R3J7BSTdej0w4UAQudoZ5ebvjtJ3ThLAeDKquuq9qLzc1/8GO57yUhc
moHqo4xNfIRoCKShPCBesMmT8GtB2vDcw0NyGqt8QybyA6nACCA2MPmCKrCbSHpXbSp+jPL03ZFy
W1rVbHq4zsqwHeHMfZd1BxJCRKM9Sqez0ovrLZuqX9XopxfrsIUcYhDyImffefrD1/lr4ubhXsdP
HAo3ztlPWXktwgEPpJz8lZvWTyIWC8JjulfGrausK360SWiv8yOsqqQBK07f5/XqqSPQuR+JvLY6
DzNYxnY9Kd+5eXZdwEK/+X5lVmDehUvolHmXDunctZXVrRS0vPXUrW4hHmNLIlCxEvxcdeD3N2vG
ISt1Xm8K9GymGuOsn0JvFYcYkFRU+49Pmrb+Cm9qGJRQHBtTsW7rHAWqfQ/dEC+dMjjpgUKG6cPL
4cYxj0H+hALy3bMolcGzp1EJ/f5YD9uGmxE4v5pukfgGf5bvAjHUuaumCQeQUvx/A/Y2qro+Dgrz
BNNVn30r/PVUt8nGU0V0613xlSKOVwv2Qce83EFUxK6qJok/qrY51e3ItoMALQMOMbGnJlmoDtkB
vVeoxQAM7pFjaECNB8SGxjDeQvUzPpfQLm1lnJ+gDeTcs+0jFOCWUCH3bZthMuUcSenVz4i1PxWA
gGRhZ/1T3Rd0OU2s2ks4sd8LcHqJlvmnD9oN3KHM38yrTrgJuwzqwN6PJgDP0O2gjdcmhn4Ar3BM
81i8mCRmx6oMgHYHkfFSxUDmhCA9waKz7bUAXvESj55Gz6mdjz6HX77UY35CtgUDd2d8gvJ2iPyR
0W71WEAQpzThW+IB7un6gQURtuGbUbNqZ5tkpVixtc3Sb1HATYbfnObk2LiKHDHmh7tRBRse9xLo
9VDlX96k/aMm9CRARd/Oa90I+W3XeqD4jc4qGabfUN5z1lK55MhqO66nAa5kEZjLoEy/rR5zdczn
zX1Sj+QhoBMKcMtqgKF6eL3tePxuU81fshrVyT3smf/sWwKFg8b39e895lWlAoiijkjD/qvNdD/V
fL7HWQIOdjAQh5/fO/936+9j+w6cyt1Q7+ejfH+vZi/A96GbmHsQgPWq5eMk8/nm5t9t5k9OH3c7
htHv+/s/N/9/72ferNr4GRSoZPPXBX5f9WO/2Hbwsgbosx9Xdz/Mo/l8iL+uwU7JwZj9X9/MnpX7
4r8vGpTqFrGAgEJ67v885u9jPs7BJcrUk2n89f9u5z+/5XwEAECind2iGgrV5qt+2nDkkNvRHb9c
FD4sJISynj0qyTqvYzjQoP9yClEjBQAOmGSVWy1EHvYHyZ2fup+Gf3EMEXXB76Ks2MKFv+O1FIav
oqlzT7zs1F7SatyMSaBvSeNBksAX5tN2KOJXpfk3KsDya2jwRTAAZ1Bx1U9BMqDcvulhqAQyOFpS
B6tetfaFj5gD5T3Rv7QFEPl+8qIo3pJiKH6kZBJQ/p36C5DzyZaj8GJrB/w/5w1zE0xQX/9c8f1/
EHS/Ql6gmC2k04sFgXU1lXlwnE9sWHln7Zr+ab6s+QIBIUXsAOespuqgdDR8okvXWaC1vs23iHov
tZ9vO7KAeg1sIIi5RaiVSeLwt0cRUimHf+/PLYmCGJlCLlmWozFnh1V2Nxpab0Xg6avX+qCspkx8
iDG/Pp5SUC0jxcp/nAKkHdChhueWaLUuFU8PXR6lhxiZ2Osh5ua5b2OYp8DR/IPisuV8xS2yARHy
QhwtNx4oeLXat0EiHwuwXEH7pZrs4Oeudu7UrtyI8zP3ynxn0zqENG8vM83M+IYyXLnsh26bFJ53
aVrWwEWq0xVnVmwcSuN1ELc6c2gIVBDms9oTEGgMS5jvz6OXtl+1qOyqa8OXwvrYN0jzExhrakEG
4234EExbPZluHQ+xs4/GCQsXTplWk03pwEAbPKc8VtzZKtVWGBAH/mFj9VFWcMLoloDgDiJZ6GL2
zmrSZBAw705hwsxTGci9C2DMwlY5iFdxMJ5CH2pGY5sCidS55FQZYGeUFcGpHNXKJHeWOph/26Zn
3lvTBfvRI6/QnpR7VY/smU1TvUS50kZJbp8wpEoovRFy2gtGX/zR8kVHShhSHK6Dvm7f3LAFkCqG
vn46RYiYwfpOBlBhiWavQ17lry1y4Xxt/aM1CDKCQlem6QsynDCWvxNbg5PaaQgeAawaD+mWVd0x
cc2FDebVC+15IM4hBJkTIGj1mdb0mIwotwMZz4vH1xCDX5aOBqM9SEa2E+CR5RbT6DAFq+nn4CBS
6eMlyFDDc4s6sncTAJuaMQLxVUKnKspf+ubDA5IY4d+0ALd+WBIYkaIGD1ebd08CbkbsuXH6McNf
HIIcPuMLGqdLuEj4IpjigwAp1LeSLBro0a7bCgjbvgNEV7kIJ8OvmNk2fAbQF32AcCGpGtd7E9M3
/GkC/opgzqfoE4CdDUKEwrzkOcjkMbzkVcM2sBOewR2EGLdfgUzs7UWcn4cGPu0RFWOavcQy/t1r
8I8UPHIr2zj4iUMOLJHchsYGCCSOSBr3c7Dcgq0zwnhALu9FpEm18hGWNhIWjsEMM2vG9AdcmFvP
AIprEgSLKQGexBjMrmqy81iIXzckQBAhbRT13fuwr4BnQ1EpIOp9OPXLCROORVh6Z4Tep7N70iBU
ZtAqqE4QI/N3XolC4jqxmNjFJXt3fVhRhnJopMljg3zKYxg65iQiOZ4a+wKZIMhexLl8Z6ioWcGv
qjZO7tgniTiqFAI0MQ8BJnDklgOVIfhQIn1vWXmTxnFvBafeE+pwDiEVU9aSChFBZU8WnDNkwJbV
QmnjTIuo5MEJ0cit5g5Kx93J/EPyJlmMpVe9A0F5GASLf3YeKJ9UYd5SQUpioRCK30aYFC3yECYv
ekIISCqKiB3wXNfaAVN8sHmGsmoGch9fxODo6TiiPxVgTIoBr1eErMugQkmuCQSDtzKc9DYvfH4b
ymrrB8UvNXF2RgAgWoKy3KxKN2CbnINXNT8iKRF0t34u1s39YWkHRlo70PpQD6ZfC4kRRsONVnNt
n8BkzxS0/j4A9nQWEYzSZ2tps1LcIP7RQ7lBsuaWN6n8QP4mEitY2e7GKuBH0gIh0MKYraCGM5H2
mLfhakSmybqKXHdXOFW4zxnYiELC5U5bRPbcEPUqIgYZUkdr0sj6HbYnoKlTsIebJX6Kp+KdwQnz
Sas2AVQrl0eklv/1PRz2P2ot6M6VqC5e8mG45lPL9xxI4FMAhtfS1Q6m5QmYZJ0fxEsXnMU9q0K+
pzEcICxvr1EfHZ2cICzj5tMxxFz70E+vPrqoS6rg95c8jfeKi/LCynwFEuTSQXmdFzbNhxrjdGOF
5GtyX9XS3gYb5UvLJ7H1CCDlrB/qrU1yeoNkPlTb3HdnnNqXeVFPL5GF+ZxMTXyQZUVeKVxZmjF4
fVWDZzJCzE2JpXJjZOQHQMHVhRQnkI5BRxvtHtU45Ih4a4JEBJHAxU8XJTH0Ha9Ovply8laZBIMq
b5qj44B3Hsm4B/RLArba58GV9ADMehFflUSMB7/1zUGOjjl0BfvIRfRDIroJ1wW9+z7Yk+8m1VMF
Pzpe52uTAlVopSz2KrqnbHhO9GTveD+MlflhsC2mkr589qm1FzPAFTk5H4y8Ec6fCYjMCEM7+klU
YWajChhYCAiuG5rYTZdiusik66ILpy4wafYnuSMvkTIcX9KudYDIVfEOEfkfYSe7G8a2fhG+q/uz
QwoM8jQwi9vqxvcfq47v7YYa7M3AtkewW9ujF7bXtkjEkYxVcSVAI+sJ1pte6akoXpBIJ28Nscsw
9+gTRkcI5IeQIS9j98mhL25c6UtR++M5xPzLEHXBtQY7p+fVwWt1CWZyiAhvHw5rgN+SzAECHqGC
c13w+AMerWskW3WUlEPXcThVXT68VG04vIxV+TL0ai8Ct/2YwvepCoNPJIJ4qzAs9T6ksnvSjKAT
kkmz11yTFXwS+QKx9HFdMepAJNaJD/NirDg79ACtFX7WRKa9WERnbpiC+1faXaCB2my6RJAllyC/
qzx/CRttPoinkRoNHdPdvAoDK0Ad4BLKi87VEm/do9jzB9KK/DXJQ7ZTG9yj3dmaJiuESsIFjwTN
RM79E/QTvFMkCsgShggZAnYtDxCPmlC9GBZfNXJCejXEqzih+aoaoVoI3nK4H1GBtQxTMBPDnCKn
gQeY/Xpwe3MKdobrAU2gx0nsw1TDN1i7O23FtO78qDl1RCLQh+leFoONcUlKdNYeqnrzcpKfkDNA
/V3rLHqEHl7wMMtMgB+8C0XINlwjSklZQNYTh5pKX0HTNOy6GuhsHexIXn6NYUpf4khunM4gq7tz
i3OC9AAkPYAl0KbcuaEIhC6tmjCAMRstRgzJay9uxVmQs57C4IB3wxzzHlKlaYd7T+7dG5iSrwil
nPO09w5U1uB0+wzzfM4apCyYtUsYCGeJ33xGUJS1Kc+chudrW5jqEAgT74jWa/NTjQGwBnXQnl1E
Tb9G/Klh00BxzRTQL+QukIJjtHPZBO3NLnTPsj44utNbHutrEzf03Ek3zNpYdajEBBKXBz4CcaFQ
e1YItq1CjdSCOH8RyhvOtPbESwnfPfyW8XhpokBkDdD0e4yjd0ImY9syQVXF5I/DwfHhgJoEC4+O
3ERKBmdGFUB0NsZ0KU33VeWm+64K041RGCoxDEp0WInemwRk4V6MwaLWXfRPYtF3rlX7mYalfWO9
tGt41P2voIl/1iW7gIU+PVfhl/FH/hRTWAoJVO5WXpALWETIXYlS8A7DRCfbIeBZZJx63xG+MQmb
DqHxqhW4rOZQITSxFmn5lUjkEzQVS5dNkC48YvnSOIOzl04PazMCxnQR5cGdlTnBYut1uTQ67uDE
kqDa9AVIuz1I0P5oKrhOCGRq8xHIxYQWGG5T91cyIOIS8ehK/bhcBD5g6VAUQWmjdtLrlO6QCTY+
M06qrWehGGEgi5PlXYsyUgLPXTGAqdmBTjxoF0j5dDALwWPkn7Ut2QiR/xJTER7pBGx13gb9CbkZ
LUTaRntoKei2SCEMtqYg+kqZA/XcIkdCZjfBuLr3TnXlkEwrQiPgTbp0iezlYm29qH2mTX12DM9X
Da0hbccai4wkTIEc6l9Qkt09U4CqjdskL9FI1sSvobFvuFxMsFR2NS3Yyqts+jGl/MZ9pM7ETjSd
kgBurqANUWYM+bwrsgEvcvD8S2DdJKswqNaxY38jpH0b43hCpgUqd73O1iu9zkU7nkYAVJdEULtp
5BVsyz2H1v/g+uUP7Zf3vLzIX7dOwA74of3lhAuf3PEnyjP0VbvCnFLVnPHLY8YxFOUnApK3BPXz
X0XQr2MqT8zNq1OinODW+32c2TJBhmZb+wen/SDoej/8TKRRnwmaqkwZMa1k7LNPyDri4lsFWQZL
V376Rk0qf4ZlOcDu6Kc1apANzDjmw6eFcZoNcPiBO4sKwnpAwLQHsxPUP+jJOMjQCmtjTqgz+Rz6
VL3BGgmyokzzq6MLzKSQM7sKx7xZKJ40B7Ufq568pqUHmrlAwM1rlqJ3k0PnUui0arlKXdXtxwju
qvEp5v9wZLEt80hsjXJ9JDL5el8mBiFE3x5Rw6P3tRVnVwM0Mna22ZFUYS4Vl2TFCdX7TvN+HwQR
sjokAkb3tdogvFUVncSvbTC5ic1XGA1wHpc90iVwHMTcG7iigZ9GPg9Y4yEgycU4wWPeOkmGAeL+
h6rpIkLGDKzD4L6Yhn3V/IIsTb9rZHKs4VPJGIvArOVq2CPuOPgKqswF8jjDCLmMyOrzTTHtEbxk
W69DSp1DFjlNmyVAxUNrYcpUOX3OkVUGd2m6bN10PAQOBDx4FXkLWTNvUeXIPlNdniF/eDmlmPKO
W+gCqoUMRQkg6xr5J4uQI4fSRdLnJNajTCc4V3IkGORbQfcAyp0hdFOsck/JjEcUjm9pLx0ffhiO
PKz2K1AloLzT3hmbJZJh3iITrgkEN8BzudKSX+Di+lnhLscG7mWHHOCEge7PNF6KdB940l86NUiu
dQXOkhTqXMcj/CFBDkCk6A4M52hTUywoosXoqMyee/YwIWd9W7l1sUbW4YDaqJXlCvhu8pMUGB6I
Qfmq2HUVUm47f82Q1ofJyJn2eh23SMfTg/sPVCcRwAybF408kr7Gr6fbcNNVHtDJn/7QIZuDJWxT
Dx6SLftLX/5yBRIyVfSLJ3o7MlXutV6klf9ZQC2ptHUBd0y8BftXZUgJ++g6dJMDj3eomR4wn0Th
yzDQhZvIJMM84MZzG2/qIkfAzk+2Kirfxr42mxRWdlY7mi3lYYyxJUbe0mCFwXuWF0tXIuf8nunr
pfy5Sup/Y6T8Ljwf+gmtMMhcaMonlRC+nmK6yYN6XHd58JsWjV04vNarmDpIeubhtOrh+MlSjzZL
eNrpoYRDtUg/xjxasVCZFTSokfnV7mzMVl3UvY8DqTaGlqCQ9I6fJQocaQ5Ue0jzbu2XBxDPT13o
yQ18GBBAGvYCc+FeCm8FG9suVGgulWIhcmX9i9fcM1kxv+kEfQ2TITlS+Ip3UTxubBp2x7Iz/7tA
MCrLBwMf/+SKY4ti9yVGqGQhlEaue+L2GJiwAOwaqkQVHNgqLrsdKZw1jPByIXW6s6D/LIT/DlP7
UozloXHY86hlsFBUL2qa1lmX4EXsDd0UNv0HwZ5D13ZAyrfePzX+KMp6auXmrodE1nUAZshOMrDX
aHM2ZnKhji+Ko593b77r1xsZV5j73BfT1CDX1OTnJAZQvGbdRjTumzIq0wWDRDkii8jPaWJwmOu3
oIXzJOW0ywbkd8Nfawa4hbscmTMRz1yH/K7ZJNc+TGK10HD6H1iKgrSkl1uKqoE/35U2JYd5a9Sl
5RpP7F/grMWuxCAU0bZCIjWsHLeM0iysWrEGrPu3X3HMpKoG2k5p8gP5NugJKrsNB3UE201t58Ol
cRM8Djyvzov5ZP998kBDbjrnCom2+N8i4BdkIO8tncnt95bvK6esDo2CE1HwCPk3KHc/0JFM+7y7
lBzp+yipMEjw56G/6gPf7Jq6RxYqXnmh+W/nfhWcoDpZhHLH7w+5doNtg7RLtxrz9SjeAxbsw6QC
G7r0TQahkerYw8m7qGU7QetVtgeKfEckgE9w5WOoWiLEShY1dyBc3dZQs4qG+yvdsAPDhMi4414i
RMtqjuT7CrnTTgTAUh+vkb0RZp3EO+j2t2Hodi7yrHVYL+ERgxKeSkQWthNMUHi1D+CxFIs+uGcO
x/ECHcolLRnYYaNzxVtFoA/mbkQtLzXMTd8EZAG62M3HRHjd2fiHnWBlhkWUgIseL3Q4eQtRqE8Y
es6hbUsI/3T5FomokOgQjV4NQ90hqji8uyn/naCs+6XzvbcgadSFUo4ZZtRteiXucWOCnrtAFg5B
txwjE7OFPtsK8/t2n0oQ5wlBSUsyIqHd12vGuVgVeFcO8Ky4V8Pghi5R3/2z0OmB5Tp964OYbTq/
gJMtSdkLTeXn3ABTNJTnOrZ+FpPb7bQCpXzUALMjIredW3hwiWUBjL0LiiEdTPs8eKWbmP2MxTKi
if/TL2W3xAuDUFcl6FmiHiCb98yLZlVbW3zADVytE88Ue1oY/sTvtzO3UI1+sb5gr0ETYAyNcrIJ
Mfa+emV/nRugTkIvirIdbzql4z6YGlSZJVH8YTHn0nFLfvr9aDOngBmE8UidCgeTo3nXir1MfSK/
8pAzVKgO/aGv4OHvnDp8nNxj6T5Hr/AO1wI8GIh8bK3pk2dQ4H/ORyCu+t2Uk37G0Mp3AWqj1hYT
3feYsd187qbNMWTEsXO5Kx0cuFHpksG98kXhFrhfXD4Rsaydlh5D1pIzpHshjnv/XZLeQO21bj+A
36NwC3t8H6P3uCHrD1O9+659Wjw7knevCSnyLRgG8UaH2r4CRXCbj414BTqhUoZ4GUWH4V3EKzba
6YNSyOVXon8BaOgHOhI3oz7MihRzauTRtQs5drBEG0QGZGIBA0qcrTEvZUzJ0gSTsxGk2PZ8Mu+U
9p+5jYAqK8MV0g5bmGe+PPd5+jVpFFNGQ/oVJ6ZBrUXrn+uhLZBbqIYsx1D15cT+npTR8MaTvt52
kZAbMzJIJ3p2NTdQ0hTLAO/UsYzwBAuBbGg7TMkXC/kbJh7VS9jDkZcmI9IrjfU+I32Zt5s7YDJ3
dXVArkP11FA4vR87lpQtOEuTGynwV3BNg8ny/Yi+fK39vv+MSwiMYUQzu3ps1ctYF6/z9hSlCIum
1NGFl9Y5aq9BGP9+E/3QrL2cxu8CormbtvGLbckd742mzm5ukETjmPFRJCfS0PjslorBy4Tngp/v
UlPbvwrkJG/jghBMLLvmo8GkbN4zzTVICuNQHkM1JsckAUm9Sc5cts1zgx7vWVkeLJwUyMR5NU1g
Bmhf/prXHosIfotK2eHw2IsV5T5PJSp3/SEUWcXpjVNMP9CxNs+l07VbVsIW7Vvy5xSJg5xXR2I2
dG+BQF20jn2il/PR5+8C+tSLtnya9wlgVa56FiD9/n6B8eCEt7785/uSQ76ta0aRoKXGAzoV/S5g
GpcoEXg2yABDnYJGkK7R71JP5QF2jkZaMVabSnorT0XINrmvUvSgi1rgobbITnrv+VPCdPPmxEV0
6SLnYz7y0KNSIrFwcMz7IBtRwqTlZjfvw7T3Con2/tqFTf8Kf9O9j9PvCWfyxFsO+Oz9RF4UNQjp
ByiauK/WHqkzKVxMYe/nVWG4ySshnhWmBuBoBY9rj1AYd8iboEeniJ1iTe3Keq6H1wM7Ae0l4b0f
6Gne2gaXCrlAbwZJRhdF7efcaOwRRovuLuR5tZCIn2pRTI9rh03xqkFpvoatbl+9aYKRDCug6gZ1
iJJkp9Fl7Kzzo6nDpzIwEGBjPzoEaY8Uvkcm0yRDlpGGlZK7J9t3iCCD9guYPG6uND6iDPcN86fv
BSx2k/WGxIiooMm8qL0RyXjzx34SkI+sWLH568vHR+XAi426hd33jkTZCU7j8sxi+BxY443j42q6
QcDA66dVPcgeMYL7hTCUKE4AX3fNFrGsj/k7UhDzZxdED8KVvBti6B6Xfmfgbuy7clqEDd7sHN3U
yXfSfC1CD66X+3fsfyg7r93WlWxdP1EBTMVwK5HKkuVszxtiRubMYnr680l90Gu190Yv7BtBthxE
iqwa40+jhklQzRj5pR5hJINpJJDT/lka4SbUq+4TVmWFnOhGOxXayfbm+Az6aftZbIWXlh2Ni6Nc
Axxp35TmRPxSCzs1qfndqlLAEcF8ehs1dryUu2bs92ZVVyuqDcp/laFdk1H/cH8Ix7Z/GK0y3raq
lF9fyDJD34hOiq8vVC7205Q3t77/lQj59sP9T1ldJRCxVsDqt/9x/979GeFLTBIvLf3rC/HiNEEj
EOF8+Q0vTXGepSntxX/+qWZGshy7ofL/+vP3H2HamvK70UHQfDus+/fuD0sc5tTLDIX58kI6YNqA
xGy/voCgUF87GHmDv/7K/RnIN8uTHkNS/vsk3p9pE17CJqSU/PKC3t9iJtoG/OXfv3F/G4srrNVI
TvD2/sJfJzHMsaP2td3/64X7q/ffmDUHVKRN7a8vICoGcuzQlP71w/dnnVklK3MxGWn2nydxbMdf
jp3E+y/fzxBuDUqqf32/XWIrGKLhbBup6Rue/VFWaRJEIIvIIYYMQb0RpPOwdVr4z3pJXT9qwPnL
zn0ciw8vMszLhOtvnfPJiMj15w7MIcrGKOhAGOgptAttd4i6kKqeuy5EEk3ht09SHGiGi+2vZ7zl
WhuzA546RI2evR/YQ303/tRUtRsG62BauXGaWtB572oxguuNHLiXlpi4Ve3F07FCvI8nuJXroWTe
0qywT8Y5hBVOv8BYfHbvald5TPPpM50mt9o0iZfQayFsEZ958xqGYll5Tm+spYJRdessBrOikm6w
kg7Ddlbece3EfwwAkm09NHkgx8coUY+dOaE6hg5ch17W+rOOomcGsCACrySjuXRHGXCdHRoWxJWI
7f2IsztusxxhVFatlCs+KGV/07G/0/3/MECuGnCMXI4w4BkpPa2XFDSyy+aPk4HKMR7MRENZvWjk
BU9hGQH5e/Fr+TtSmnoVmGGZ4wgMPTBGTxfrWGMf6NMpDcAsMOqar7cROb4sclIHteLPUA67qoxf
+0obflnOglHwpKlr5LAJykTEINeuWNXZtG/sdk2S4WqOKS5Voz+gtIn8ODumURU9lKg4DCxmrPnh
KrP0IuEkFyQOF9GB5mnYz+qS5roWrwT0qcAaAmW74kww6midx3rFESRuWFBkd/1nee463chWfo6m
fRtpk3fmCprIznnyLKaWzxL/8OyCYBmbqBY20+mT6q2sntyivzn82naVMFwm14r0T984gVDzbf20
gWaB1daKXfqimw2ZughWUUUP465PYuckLOrkqZOcKJZe+K985ejZjVP1qkeX68zRy+rNaDAdhYvz
XYP4Q0/fItF32R7n+5ezFh9y4U7YC3lVV166g2uw/PuvZiLsNrSGxeb+6uR6ni8A6rcDsxcOcU5y
YhT2BAwqNL0ctv3K+aF97Ir4dP8S1rpZZaO2/OtLzXNvrngvP3uqcV7LJv8jtUWe7z8L+PQ9d2R3
ub+WOv1bX6fxAymaJZIIVQf4Jp117lo/rKR7aOpho1fIt/vcKTd1bSw3uS/5kUvcGecGl/u8Ci3L
WFXKTja5Dh3/9x8wy9bPKnM4oq00zmI03+N0tjfjjKtkiJIdw7d/9h6O0lHd3Poz/CtGLCZyrz3D
BQyCI2HEwNoV7mUesgecxNFNBRH6Dru6HxcA5/l3Mz0sRr9dwvBSOOqQ2CfZp4dokXAOi7cegfDb
lllyU4AW+tVrslcA2KMruj+eSH39UaUocKY5Qaa9BU/zIH/YYVTduWcKpoWrfyxkoCkvXLnd+F4b
agmyNL1mwFcrzwOxcJVbXvJ2VbbidSgBikX5HHbz2ras83qkMhpLgd4Vz3aKrd3hzdWuvpqzDKuW
g77e0LjmjXTvhtZG15JdEtcfqYgvNulUXpQ+1BUOY1SgcS3kyWthgbEoP/Qd3dWkvdV1Eq4Wq+u3
WYRDtojebSnCa1Ukf9pJQLok0zG1S+OAhYckHaNZC8tTuy5SMkAW8JKo9lcaD2pV196264cno3Q2
Zo/YaSoshh7kUOVNJe21VYTrRRantF4CaqI9udO+Ld1vWuGhPq8Yo5FyDS3tcxZS0uR9fklqW+NH
JaEJVsyY9cneVoiODlrTXsmTxqwzWMlqZeZjvDWW2Lfb6tQ3MdxV1ju7KjaQJ2XGYcFCKssJgX+o
aT5e618zR2ql0bmzm+jQDHEwR+1nQSpssmxc67czdS3G7DbyzdQgKg6gRqFgXvVV5q68IV4gQlus
t3CuWlL8NtSaclKuQlUew2TYOEzj3rbzA0kHVkCoN+lyz54SvZ8uE2RVP+HAqH97nUPWIiUUJYT+
M+wbyvjqLZ1svxPDk8NE20Z5xZ6k/JXZ2JWvQv1HVS/etjGjVSIiGSw2tUbmut+6ZHyYUGi92K7R
k6JNFxrG3rnPZ6jK2QWQcLMtCHvzpKfTIzPk8b43oGxhNAVVpFYlVphrGec7CVy/qtx8WVfTM/Qe
djth/MbKbV48szp3WrMO3VYcUphJSNVX3ertldmBMM4T/NCKAM0IOSJim5jp38e4DuwqG9dzONVr
t8h2UOLryA3DIFRag6izroNy0YOpotMBOsMcuBoTuelk44v0vVJZGkSx+avWopu1GcXVzbFrOurH
0jdPYWy/5Xr4s4eFCxZD3y7WPfgeBWqsfGnxR1ItmbZKLBW0qjVdsjjjElza0V/ivmY/WNDpVt7p
/lUijPp8fxb9+9n9e3KwP9pxABmSsL1ZWp+tZfzEn0KY1O2r6fa34lJW55tvatPZNTru2wv3n70/
++vh/r0ePZgpquQwVzCddohc3EH2dXb6sTvbIl4P9mOvj9bh/nb0sst9YQ5i/df7jEaSOVydWkZs
tTwqztlY50HVimgt+8ohOwQuoIXeGp3lcUq1Hx0sAJ/uM7Ecq0b8xsO80iIDj8Le4nZltEv1qN0e
EPDbp8kuTmWZ/ZZSJJtGWshEiP2InbzbdwQy8RHmnZ8BYfhxS3jznV7T+ujJ5CLf5Sa7tSbi6Mm5
fa8WCXMXmFSC2kV7BXGfiN5Iwl0u9Og8eeYvxgSKK1IdY6eYYb+SzhI+G7LZC/LRtgUKTETKySBW
YTYSImPibxxSvJ8h8xmT8qdXeO5BW+LpUiaGua/G5bHtfpVarp9QotbLCo+ITZcIi2HoJUVPlFMa
Am18G+iSmJSSBotZjTuVsMwKXXuIs2F+jPrOxy0/XZkfvI2hxJ6iRDcC0iJoQBfhz1qDVidXxT5J
mj4oskbfeNGtpHU0rKxCpVszbKrANnKU0EmdUxeJ6XkcMM5bdXkWCnq6n+fxSTcfk7z4nABpH4Tn
1W+qn/B7lcnT/ask3oo/8dxa106fuXXdOb/qze/UacS5zeOXcZZin2MMfih7I/NvYfef0TAdigmt
/WxH7d4Que5bTdT5ToSDUOPwAnBFvOfudL0/9ICmlwVjcDzJ6tOp5BuSvFVNQ2+knXzoaDDxNTnu
QWjaGKAngaQLa+tDt5eNJ723ZppsE045oUD3wsxYpVNS7bNmtIPRmA8xmpwjhuGqWg3h4AY1ZuPV
KOpwVelWepiSnjm/LrVNbJPg08t2WVlh/WjlLBCohz/jtmIWnayra00EhL8gPlyl2PTWtUv9Jgcn
/4kD8mzqSfrqqBcPMvWCy60/TCXat6rILmNrbd2MDbH2ZPqkifq1MpljD3fYTM+xMyQfxN1Ylgmt
K7F9MvThT5PY7Sa+aZ30cWkZsGw1J83dlFFafxRGqu3T4QHxTXTOY46LLKzkLQN6OboLbnqin4kq
cTUyO+iot3IqiIPNuu6xqM1w16qwfqk4gI1Ss7O2lHvRO11ewjHRTl1njj7hA9N7hHpGJwDBs6Lo
t1Xkv3Vv0d8rU9hwfL50tfxUwLT5MZKz/dCEklmi0xgowNQAXly7FICT0DxP7U3SVcCFF1YVPTZ9
HyRhNTzdvpMrbj1Nqk9sQNlZgIZToyqxkZn8Nta6dsrr2sLAT4+BWLMuau+cR/TuTi35K7FwWS/1
Cg5wDB9MpFpaMlc/3Gi0iZjRccm43ZsnsurS9YW8MW7lKm1x6xMigblfALhNQ/SkO05xcIhcw0cV
xSdUIu4+LHsSPGxv1d20ZO1IS0arkB7EuLjHELnzGsWxs6JMVrs2NopdlDRTYOZgpHOv6u9kZLwt
7jSc7MIzV01ejhcj9ihFq0dDLLtszJ1PJxGXjgxWJhwu4S4d9IODauiF67+CazaZ/ZdE+S4x1Xgq
tTLfRbdnWNNzlFRjvhcwZCJCbbAWaT6exFg/SC3r92GlWHVD09lNLchf3pHXoyXpeK3MtsVVqso1
RUv6gNbBJKPBDq9Txn+0FiECLRsXZvRG3hqEMF3NiD1CTKDbHsm8PzVGBliczesuxAEQAxtZqquP
pkZvmVhdeJqg7H3HzV1aRYx1zVB0u3RySdsqT32RcY/cdoX+JqMq+88xbvbQVPKt7r+VGc6KWXrD
w3hrpnNIZ2derlHT635R1InvtYsZZL3X7SOt7jd5l3ySBzQ+DfWpruz0E+uAvjMkrLhEZfgNQH3j
Rp4NauS4IPeG8WRbtO3IC/utHpnvZE3UT03sfBRwf8gFNKosSMpgzpx5jUJUvoSw2pXeae+6RnTL
aPXJyijSjWWO4s1mwNVmyFA24M54F3Mt35zE+JQOdhHNuykzhelLVLLbwYzlMwUeJYiXnh0H+z3C
pIsS1mUaC+Pk2SJI5qFDUTUb5zk/D3ZsfMPnmG0Ksnn34ThSsTR9sQNJqFA/l/HOocZGBjGYpzaX
PBTp04yn/Nxm2vJcdHDn3fDCnGFid2xzrQGgDdViPdwfvKI5ub3hHSc7STdkAplrd0maqxh7ujnS
D/aOAxLlVn9Elf5SQ1Ksy9D4kSojfLQvKbozS/Ty+f6Q9MW76Rgno8icp3RBU923BGA1OsICTSXB
lBjOvnVb5vPESbRFZ2++moX7WPJsb85NeXC1IX2ydMxnMdlznwnahEiP3R/tmF0m1wwfq8j8E8VW
sXFdafk2rOkTLcEvzcYl1920oflY/iLOZd4WY/sCDaShXY6xs1vZnmYuP0w3AoONWd8nIdSL53Wv
Vhsz5bDm3qAaw5apSeMttM2zWizxQzgTc6sjlaDLxQ+yiupMR1CqJ1eXwBGRmuiuu4Vx9J1xbbXM
Xt3zTjp0lV3aeB91OslAT+y926LfmYTBdAQsvD+S6Ver9H7v4Kvck5m9M2Mve7eMWttmdrEEWEU2
/U3XOJCpE6C8ddatYrZf1ubng7S7LjAQHCFrZivVCDZryyw9sWwgzdddTDtEjt1vpTGyXrt5JKjh
ZpmFcghNYOap7kjNVbF7sLNU+dEcNs+ZTHd5GxqPbjqRZCyL9CUiVSoh4+Iwo3o45ze1LdaX7Dxo
0xpKeoXB+CKayP2oTHNYVznhLUOSkHzfRwHUcrlT4xwThcJs6cx9zhdZXTzDC/JxWvZ4OooXvRwR
imfhNaZDUKpNApXnB4JSSUfCui31TaKP9UfWNs4hMkfEABWUSjhowxFNtoSsluZTUwFWRc3UHdw+
GndJXvWrEoJiZSRJ8aYTSHbQtTpdj2mNHbUcf2JSjdrR+6P0ARYib7YdbzOQaoz2ae+qYHE7971u
LybM9Dk2EEbR0yJZashfirxlMzrGsyft6IjdNd26EfheluhQEiTUXCevzvx5wLLkJgpyZ6jtHXIe
PQDqzX1TCA9ukMukRGyO7NnxcVCV165wD32ioMS6Id4JQ5B416X5fryhErGmvbgYBwKyp73nQR0k
bjXLNaPH3lbMbDViei6c2yxGsxD2Z2E5T6QTl1n8zUGrDw5hpuAB9c0EZESvlTtu0hoQcSHpZTN3
I81HUmRnr/zexmXzmppDu600kpzvD7HV6b+k2GU3z03vSpOKVZSb5XbzstFNfsrY9939Xr5/OVSt
FYg4P+Jvyj87u/VhrOVzXDuHxcuaYy8Y4VuJJIctwICCk6Z4H6B2hrGVvzsn8XMN/4sYupoCWrsS
tur8FOxWf3uCchbh7rQ107m76LeHfLwJvWAAiSNwl9uuLPf3Zwgp1jKamZ3rxM/mzUGiWb3w8SOg
R230F3scj7nMvYfMSp64zJDPMHnjsexdTBWKlBSkcSdaBGuvRJH6cDvdzlNVs0dc9AvrVPLkWHD6
lmFIPpY+eUqE5l66wkOtW/jolRxa4z7f9LrQcP+7xsYp+KzNHpF5rVGJo+0O3a7ZxaI4fR+Y3nDT
MYqO89q3me5HMakvdasd0B+pn/Oxna1xH6oF+Gcw9WNmL9M2asNn62aXGcMOkBiQeTBUdZrDZVVW
tnxOZjE9WHLe1zNwc9QhL8RMa5wTOud1NglnDwPbJ174PY2MKDDZdY910+pXiaRl5URq/NGF6UNO
KOi25gpe54UHWkNzn1XZpo7qbqM0MNxlJA5rTrSXeJjpm+lWXH/y4NA0aYdHPMTCHyNH+4RiD/LI
q95Mgu62YybOvbFk9N2T/ZnmFab6Zf4ZNaOxWqK5eTRC8NhwkunWq3BtMqkkewuVmg5OS5lSsPEa
Rh5+9CyyxejID2Mc80Cxnp/g643zNA1oZjsBa628t6Gfs01eY48ukiT29cJU+8xGSK4czoMSwKnx
0L+qbvxOUT0+6C7GksqZXdRwmKR6kT25WuWBCMUaUEBZ/EQnb17uD2k4qVNfV8i+2QyiJqyJQ6Iy
7Jtc7BatR2gdWWT4oPlEWhKiYrt9T5rjN0UVffWG8JSXufMmBktsUtVnROIdmrDDoXJ7CIUDjDho
MsBsr56VTfTwrPoL1MetyNLPzpi+91YL/z/rqNtqK0crE+pbo7IIZ0wMuXJMtzl6eRrthePSzUxS
56YeJHIer+mTj7RqqdKaqV93pjFvUsPrD2aXPLuoAM73h1GUH51bFoGRtO3a6ev5PRK3pcIChPCm
7EFmobkhd8A5uz2bGcXPcrJIaAgUkZSoF93JH8uQjMN++qh6A6ypKOV6bJv6raua0vfYdJGqGZ9L
FzKVwFqSB3K8pt04t9+Tm/OoRIl6qs3aW0VjH/pRld4uP0SxzKsed3O54IqfqsscWelOpIr06SE0
t02s234zcvfO3aMpn9WMIdbwGvnITo9cSCUAILnle2Y4PlhDeYUvnrEIpn7o2oi0M9u5knPo56oX
T6WuB6LLq3PKEg7av6e6RHjOphNYLvyPFIQB4lhd340/Wp2DaSScVFdSM6a2MT0Sw/VzlpG3b1vM
FbEexkTmARWbZsFu7yzZSbXlvlfcUAt2iE12y3AFHNtIujTapxn/2Pjd1GrnuS0YMlOYJJYSezd+
Vtk6RpX8icL5Z5TN9lm38IeWaArP5ZDehnhyv1U62iJZT21QeeYrJ3RaFU3Vrqvhu1104UqIxHm4
2bMPqepem8lceKMRN5uDLO02zO/izRjosd55l2WqOvZvjAJokUN2erJCEZXMVzRN+0rIYq2MAk/V
zWNkkWjaxRhtayvSf9BXsYNV6hM76a8IBuPaZMwbp3Ooj0XaPjWaFqJCLi5TOY6XtqvMLZo5mgzK
hmNB1ECidwiRoumstVn4RC4fGYeT+DUeVTxfJUvYWzOANJdpFphD1LyIeAyvZrU8Q2SmwQC5cUnn
7VQRIAwCND4WWiE/xTLX64bgwKdMK9tNObTqpCEV86cUVY33Epep96BJ8D/CgPNHdp91qOtRyoa7
mhWrzmgwSwyrpnPoqK5Ye/L5yRwQZGiiQFoXGhgFnEW+NDVFCYA+i7yYTQSCcvIJ6zC3UFzV1QmN
n1M+zh+pkezdLB9wpKbzRxI1F1UzwmskD2wz3L0Oi4XPynXC1TChgBia5HcS99lHJtJwQ0SFttFY
bNeVbLs9qCEhAABG+KZL+cSmEV1xGm+tkoaDRJzPOBwwdA+fKEbpkCrxg8RL0uzCsNpII8UyLL/p
BPfub7M+V0q3tOcWsIaY50luQSiI8DObkrEs+KVrXFHb3Ih/tVabvJsjvIpSQKhed0FoybrTxerd
1Sd3W1bVsKrQoq6bWtq7XriDX+OB3Cr+51MZP7IMoFHxuq2mV8itG+ulo1Cp+Ji/AcMQUun4Tlg1
RyHBkYi96/bjBNMYFvRAMUlZi9n9DCe7Ooqksv1cF9FxWgxtZYko3XRIhR7GrLcJsG1uy6r706xL
34E9+N25zmrJf+bNFD9Dj5HfN7A0e+2MLTLSjoZ6dpwqWsMbh+v7MktjDaDUqM+x1vprZCZ/FsPG
YfwWO+CDhRP3j7mESlWLFxR9LzZkviqikTJQSzjxoA5BmBe3cJ+Kuaj9drCxFqus3BAbtsldWMGl
XIYH6aX6zp6zidbbe7VVAxmm5DbTJuNQL8s7qR2EDdUcZ2Q2b4JdYV24yK4qdxYPaedah86FvK3x
ESO6B9sRA4EunfWWJQVKr7Qi0nd8c73a+iF64zy07jWqm3s9mhwmS98pZ4qO9wfTIay39OpTKVvr
YhrJ72lsWh+15023N+EKrq1jFdv19f6gg9aaBFxcnBAVpBO5m9Eow3MrtGYbxlj+7NoS1xDx4DbR
iEcjqcboY/XZk5voQXH04s0hgPvZS5bspUwOZrZ874Hk2bvN5kyQ77Vo4irApNldM2f8IEUh2fRC
qTV6yeWBWuvYtC2xvPiIF/SG1zk2p+sY/pikUphC2YZ0E6kinfDKW4gFYnxlvbnjLUnZtsFo1c5V
pCyd+FAJ8I1IpGrRDJ8RonermZbpmNj2Q0Fg2gGeDW1Jrvb36phd+Jz1Zo9st9c2Ne5jmqgKKLtL
ftqTbe8qTEdALE+hqeofBQiy3/aNzqokiIkiu7BdMHHgLKSEk9uG2HakSqM8lSZwpO0U5cZJ7fFk
jZtaUmW0mkEE4pwGeZuHa7Ba58mLM0RWcQ016YBfafOy1/OagcqNW9ASlcygSMvdaONUlua5VsiS
I+mkJFlX9HOTC7bPEWeTvVmwuG1orrOTARBOnFN1xP4XBhFH/KjKIlsnm8VsXe75Xr6Mrf1OPtEU
1Dk7SbHUj3B1Dau0+oxs3klOE7C3+2WzUFFD2o7hbpDthYSa8jmfq3ZlDDgxCQL9QXGOz9Frznhc
uGClI1FRds/Izq3vMudOFIiXyPZLfuNlDDGeajExsTeBoQq9F5dMsyajDMEYU/xI+vZhtpf6T4xp
x2jD6BFHU+oXWR0YJBB/L4GTGSco0muHXGFqGvdqNM+LN2G57BzrqXHqH8RvbxshGWuq59/dAse1
QKX7FD2r0oE1CmN1ajR0ycrOrA35QKhoRUXxqEgk0dDOkrD5Npa4nudB3WS9DCkiRMy+dG32K4/N
H4mZmKcYbm3jdOzbThs2O9eOF9/1umzj6ZAdVP8EP5qsdFb5OtzUho7b6XtKrnClQuNQjnPzs4qa
XwS+5p+l0zgrAivQsYQhKcBtl5zDJftpRhgMByt2goKsO4JOFWFVA2CwZnvw/qNHbC7Bq+SGXzsS
1bW4NcglaaeNO+jGutVNtNEp6cddGcprPIh2m4DqrOgAekviznPdAYsU0cJD1ictgEqjA/oLPi/6
AFdF3aEFNUJJRgLlKjx2BDEfqq6PjvcHqRxj6+I8PddDCVffz95xTmrvqN+edWrRfKclaZTl3EBx
+74QUHQYkP2yaZrRS14t2UUr7BAhVTw9eYrTbFgt9Uym3J1bZfMxU6HlGzqicZKPGCuUWvmpd6ef
UYcXNfQscjYcPVh6LpB80RCLhF5PvLCO6qbk80qITnpATcfcd4oNDJFH5U044Qr92k1eurdn/F8o
V0lek4J5PYlzNBpCq4hqrnz8Gs6GOQ5VgGLAXIuWRdMwlIkPA3Wj4K4vu2LxI8cydzCb3wxVHNPO
jJ5litoV9lgEMzasYAz1eZPkUq4y4v53VLAVydZRB6KjJ0FaqvXNDuCzyvRPGb3UPh7C18qeuDLr
0sGZr/1axlueGP4kqQ3t46K1GBMKApn4PWhLb/ptts6pHnu22kj/3fUmkUh5Oe20bg0DxXWTGDqh
iviXNeczi0pxJNF0P0TYE6eG2xriaAiGIrrdi7d2NObDU8VqEGLX6w040ViRMxD5dSOg7Cboext+
VU4fQstKn5CJZs1gNrINEQ/VLj0+5v7134Zx/P9xF38fb2HehuL8fbiFYzLa29Y9B6WMhUDly4CX
JVdZZo3oDAxPfoMKlQQ/pPaRnorlcrHsndN5cTBKqkcMhvGZkpwmozP6C5lmyx7c81c0ckBpb6RB
LY0j5dbWQfFzpSdJrm3VbZbFs75rBqbimLRsxq/1CF+8Ze2NTH5oSlxbKs20M1uHdnbt4Ucm+ZCy
SZ/oa62KKRTxg9vI8R8maxlfRs0YtyOXtmV7lq5pJi0jZ+Zv83uqdslpwWqwp7EWFLPush4WUV8Z
91FvMLNGG6/M9X1J8mxBrP0NHCHtVSeKIk6mdmNE38tOy/lcqxS9ZgQii3WHwK3JXTeRN18TW9KS
zu3xv39iXyZk3d4203t1Q5O6ZduI6P7zbVM7NQvxDRVV+3wm8Ew/lEmxn9Qy+2ZGSDRA/7Jecvef
Zt5+GaPH/7Uc/TbxjWBjeJH7WLi/na4+FVWYWwnpI7NpbUawFT0DW9PJySVkZ9en8h+GZH2Zr3T/
h6ak2bBMRm2QsvSfB5rpcTU4ccyBkja5H1DoNo+xrhC6WGH5Dyf168gz/pmElNHpy4wbjK59uQ3k
5KayS6nWknCKD1oxV+eymx9DHbeLlVX21Si9geW80l4tC6YIza3ZD/YpHI0PvB/aQ8bwgk6YAuNr
RnICpM0/XK//83N3WPIkH4LB1DvD+PIOTVeGdh+OACx0UnvcYNiLiuqAtZBwHhPChF3vQsxB+vB/
ut5MQ0ouMj4HprjcRnd+GXNVe2kfA7Al66JmENsM7acliIFSWFn8A7fWXg12ffjv//Q22OfLsoSz
lBgT25W6iVz9y9EONYItylPSlEw2r+ndG8vyhQUYgtBKyN1R1lV3P6NaWM8eYTghqWeMy1Dtureq
/KmZjdEvZJNt7l8qovmfTEd/ibp/WD7/l+vGdZgCSl3gwSaZ9pe7kebQi1VXFOtuyTRgpaI6cTv+
9loHp7SHX0LHefuomEeGHSDJzfIRPfUStJ2eHWnsvQ25SfpT/7tmwkYH4Lz57+fR+B/n0SIiSDcM
js6Vtzvpy01k6ZMh9aVYQ58eDchdRgXV3r5yYiPorPIWmJZUW/SJecAB/K6SIXoJteK1FHO6sUe9
u+AC6C6VBRIxNy3cM3g+WZOUsMVo9iuNkcNb7LPmQYo4GMZi0+Aq+Ok0TU5UWEZwWKZhMrgVwF05
+f/96L5OEzUcLhEGIzpcJBKIQf9ydJWt1R5hACQrdvJFIvAQUfcrC0cflDaIMm0fZXr3Wxkro42z
b4ks3krCgF5AMf5hcqD5dUYU70TamsWFanmQfl8XK4P2v0h04kMzUn8bgiGWXiMdYtSYshIxhogI
LKZfiJMtZH9KvfKb1eUP99yEJRUb3Jn1NgSBYriHs50ZafUx9iOxoflwsRZYV3sZ98Zsxn5cdsuh
HtPhik64weIrisBiYFFhNuiu8Ch6WTqvSRNBr69n0Z7Q0X846fdD+Y+KgUNlz9RpDA3PMdwvlzz5
f9CmN6SLfoSUDC6wveU1O0YSLEdocPEsuvF3//+oO5PlyK0s2/5KmuZQoW/KSjkAvHd6Qzr7CYzB
INH3Pb7+LVCZ+UinKryyZiXTQLJgEIA7cHHuOXuvbRXqiqC0RRZMYnkDI/SHnMPsa9cRFZ/JqJwc
VHM9yJK7VwtaX32o3miSdel89bPAvOkm0Xm/KzRxqHK086WEwWcy8qaiLdiP15nFDlCK2hupCkc7
gtS8b9sIL0dihKuhr28ZaLnblsJuKSMeJarosR9c/SlrQEvJht47gElfSiXwYSlqoPlcEnGQGdOF
VvJlPOoCpLSC/JKYFnFFshBUEypxtD+HD29wE9cGHYc+Xyd15KMngZMWt3yDvQEKo47McRt2KcjO
1NMWJZDwhV+kgNFUAGkeiqorfbBoOyoVwEXfD9dhMIxO2gJslhIfsKus37dZG181VfuasEuwXR8X
X22ZiPiE4OSbnQjVz1qDTchpdA9MvbqTl5rQVZTgwp1yHlDLe0pUYMppvDYkhXfW2Ru8QpOn8bJI
HFroKjthl+ntc0CllDHr/dHGou9IWpdsvVZKUR3kVGKDchDJ00Br/hYngnaTCYqy/vdWjemNRsKn
qEsIADix8zca491GpKvDHHEsLKfPOHijiCPKOYyvJmFhS6RqGM0HbTWOw07E4JV041sbZIUdNO2P
C6czfQqfnidF1mXDYIHWZGw/ChXI1yVaM/Hs5RaqQx1i2bU7tv2cbYwPdYOZoyK0L1knhyufzve6
gEllTT9w4RTOSuE/T2E6AZ5sVonz2kKHFE38TR44wQsOGXxTuXjbGdgOpNpqr/o8nUu6j4MfhI4h
t6s/J16/PoezfQinoNC1VUVJ1eBtQN36+ilUmlF24QDQUBG6ny6zTsfKmp+xzBP36wOdvRGnA2kA
hVXWMHKoFfXspvSHAPBEGeKxMELC/KL7RsStPUDNKAE/F6JFhVG9KtDCf33cv7hAXZd0UVM4uqVa
0zL1qX7uRHacLCuC3bs5c5bpCmMhCpnB8F8XDvUX12haJmW6Jk9l9Eeq56djxa6usWVmZJYr3uBk
RdIftU4j1NZ7EJP2UUXLtCuqUF158YdhzTX3GV0nWzDd4bmR8UUrPqw+OU/WHc2OazSrpnWl5wG2
iarHWut68C6yrplHWWthsUiWBJRYTi4FynUU19jBkRYCAVt4ZjZsO6qxwUsgVk24wcKcBAnKJkBL
sQf0OGfKujJqTVSpLKHp476Zub4SPZe9iGXSU9YRQUxoyvtmAogcyUkZaFBFzXWhsCrKMs6kLBPG
uesV8WOlQ0w3fdRwshmBXYrEvRbr417I4/HCN3q2I+JOwhqhqxrPLI0hQrO+fqNp3Zp5WAW+AxBB
xs/RXxsl6sPWvE9MdK0Wcxr7whfLb/y6VCCD5OmYool5r53fQxNqpE996gmpaBFbdndt0tyJ/Pev
D/P99lFV9pgUVpKkS0R8f72wMAgRySItdvAuss+R1FtPLwZ8T9BFa3eueq0jVNleRXxy4QLPNjkf
H6lJdqeBINngkz17SIJGNMw2QmKSC4QqWQJhZcHo7lE/9U5gyeKma3QkhualBfCsfJuOq8uaglyW
+BK2rGfHHQcdNroMMBIZGnQig3hDPc5pDtFh3ep1j4LFsFo6aKzEqV8wtiutdlH3OcaxAClV71fH
X38H50nYH6ek8+6kWcgNZpyXLW2KryhUwPeUVZpgNYtmBWKyjSgMFgAv82YIA3Edi0W88xnS2YOh
tbPRK5glZRnTKVfQFrCbtkFnXAPa9TdRMow2ANB29esTlad67+ymNHgQTHpHRCuyU/96tyRAwhi/
Kp7TajoO2gR+iWd2/RthLuWgiCBRCUrM68hz/Eis7EwDGMDyVzhj6L7OfcKynNJy5VnqNsykwJsO
xpTDORJNGQi6vBrhMVFbN/yojgBWbLwLBcH355iPGVWGJKIM5lLOCtokifOG3HHwpuVwJ43tOqhk
zCZ6fcdfI9RBvbBufH8TkCVrsGVRKeQtXTu72aQQfUHrDwJAvP7jKaZ1+796inWd9emjV2CK1MBf
vxekGT0tqMZzMhPP3+A1DwMWFFhsJVY8b44EJJ15ohmRo8YE49c3xV9cIvt3lU+V6/tec3d1bXqK
RFuNt8xmWqgSMcA2dGmh+v7Ncc+poMMkOmEGm5Gvl0jzN6jqAgmFMXrKBpitwMjdz9wj866ULMP6
5797WQabaHY+3OUUtubZR6r5mCnC2mIUBTPGFnIRODFJHbPLVzaVO18fKhZg09QldriIO8+PVBvJ
EGSh6dq0DNJTSh/5oxwUjOHg+526+PV1/cXRzKmbqFsiiy4g7a+fY9JlxYCaaqKPDd2xSeZZRYvN
74n7jM2qvXBzyN9XW9oxjNQV6l1WNnW6ez6VJ+zWgkD1a9cmINGOIR45iSsTuJuHaGamsJdSz6SF
m8J468Q+3vdB/CPWxb1eueVVJWds4I30YIQSL1sjf2075UpEIpxZnr+bhtl9PCQLOa30m6zWK/vX
n9X3lyNnrE6bGoMyVZPPTt4dGPoYpGBC9Y6LuSiQBp0EYzv70HmSopzMRG/i8SrKDdiei6X6X312
umnRlKNbqX1bPCb+gYQ4U7DbsHGXxiC+fhRtqQ62LbS6JVNwdyGW8klEDr1WgdfYnRr9yJtaORIL
ZF74Lr/dOfSEJclQaS2J8vf+V5SEFkoUi6DrrNnzYXwM+ehCGFsDn9CFDeW36oDNiaoTBoK+kMdP
PbtNhTEqW5WjIbRGqusqNa+c+zzxFkp06nRKFcx2lz7w8zEBPEraSzIIFGsqiagNvt6sTR62go7i
xh4qTX3KEFXNuOrwysqGbp6ISP5DXJWO2ST+qwxRrwo93nSm9VjUZX6FJKfaBuktIaVH5iUeWQm2
1bgBZFZf3yV9AV9mBE7163v0PNn+46QNkZKZf7hVzzc5faNUpo4mz278HDqe2l33VlKvFAVij4VF
c6b3ubHIQ/Si9ZCQrnyKpDK80BT79hLgk8PoS6o7L1W2I2erJTm/JnsEhZJ+kqagF7w2xcnybZnh
hRrkfIo1XS8HU7hQWRGVb4WxS/s6CwtmwCNj9nXzjoo9Uz19OeKJsMdEA0nLogN6uHtrfebiCb2U
TWi0/taq6l1Vtw0dF8yJ8gjYS02KeuWLfnrMJXnr8UUdWVowMycNfW9sr1FrDc+SkDcLErjIckzz
gz5ZfnwMrpuSbpHqpyJ68Sg9+SN9I/Zp0mbERDC/8DV/K724LZlYIIS2GF+AwPt6bw64dcFsdtO9
WeM91qWKyUNLzI6lHnRPWvd5Ii3IMiXAUaI3yAbXR1ms7HE0RtfyEBzz2tr9+pzkj1r5y6uLk5q2
DRYzFZb48wem8jr80j4LZINzbJ0CPURU+Gw2BD6V2OJt+mp7OtHeogt006Y7Kl0BdvPT5ig32rWq
WAcN7sEKIjQg5MDPblhvH4O0iuBDIgIL3YdWL5NZ32fdSRFJpdZCJT3Q1AKxr1s/SHCQr+mm4D5G
jKyFJCBVI4gCsVvlA8pZwHxwxUylWyVla1KYTlKnBl+FQIh2l84ql0BDwFhOh15olXvEvpcaCRMJ
9dK+6Dvw9S3DBl7OSP9bKz8MsvEzxdu+jQWwnO1gbYTRVefkImq2mSDjC1q2v1We3hnCLjbqZF1a
pT/rmG/RPq+e8CjEezEKCEk13F3u17vEN4QjrlEyEJg6MXKnySvzCMng/mihmFdK3oYbGIgHXcjL
n7Ou6LajpY8bzOXWNsn9JXJ6XGOaeN92wmMDD/G6LYrgmpn9uwHzDW3QJo6shjgW9CY6INdDVnUe
KRpmv6hj9NaaEk5K5vyhSxoVO+MkeFRbb2O2YeyUuONnWLRw50nNnR/T5RZ4y6+EDLFjNUTDnV/h
SBga+RrE91vRkwGRE3q9kXO8LqpiAMWTVW/ja4K2Ca3IsIGHYbGnW3GUJ/DJmGY/E6/O1llRlY5I
AwrCM6RzUg5lo1TRw2uEF2hZdMUinGM8k3fYnoTbJH3UyzGZ66Gh7Mw8OZqTMCVqCagm0cG9shAv
jJIi7Gg5LCJPNp1KKsRlDbF5F5oRDPNsWDWR+QbzT1+rbciWhSZGz4TP/sBfh0Ay5VHRDt1EFPGM
pnj2hlmEznrbiuURI0DFyL5TlnmMtK/y2QuJbeuvZaVvZxmdL9q06HMTX3kVisC/Ff2MOxW/5jYv
SJkaxrw9KEG/dsGQOEZtjSDoFbAsjSkdFCN8Uqyhh+sL0BGd5QzAhLc1m6i4T8s7HwS6E2Kc3Jnl
4C8krylXRYxY2ZQgMFtjHB2iuHrWkjQ7WJH+rmt+dl1XkIPT+lBNk7U8Fd+NJLB2ZjQ+qAgEkW3j
VJOqnS/1RHGECBSaDGb3KK5a0RhOgHAqzGquwzbN3bmDidjcL58F34qJUi9k2yt2SrDFxtkeJWg0
x6SEtFigkrRH0/JXiiZFR9HC6VJ1wqU+37fKxDJp+NPkZWTKDuH8FVhRuIISNrAmkMHnSdTrhY8M
JxBlgKnxxVfQ+SyKV5D5sS8w2HWJDOen8/lU1LrdmIu6TFE75cb1qG7ocrVUKIperqwIsSOigMJJ
efnv+xq3bRFxP2rBfaul5FEL6cuv1+HzWomVj+6fJLMcTJ2c88EfSYFxabgQoABcwdh2oYCHMpkX
1AHqEqc0stp+Pgb93a8Pe/6pc1hKNGboTOPQKJzLSUJTCLDpc9gROEOXmKy+U3Fs0sK+QWT864NJ
UwXx+VXD0dBfWwxeefUzBjwrCN04kJuKFG+7TZtsC9LWvQokMqTEJhlmqQnjACyctMxMtCSyQp9Q
wNJ74SV8/g6ezoG6gx2oOnUQzvdOgAaaIMsauGAdk64soQL1Mkv9c9fxH6/9f3pv2fHPi6r+/l/8
/ytjsZLXXn32v3+/zRL+/a/p7/zrZ77+jb/vglcUNdl7/cufWr5l+5fkrTr/oS+/maP/4+xmL/XL
l/+Zw1iuh+vmrRxu3ipGVh9nwXVMP/k//cO/vX38ltshf/vjt9esSevpt3kEF/72jz9a//zjN1lm
T/8fn3//P/5wuoA/fjvxSfFg/Pmr/vXzby9V/cdvqvy7MikmLB5LdAt0XH77W4dK64/fFO33qWOg
UTRp9MmZ2v72tzSjCcYfGb8r0tRTsBTRorQSKfcrpKjTH/H72PrzR9OuXJsEQ/88ry/f3///Pj8L
r8yPJ/DTzcvkmvKIZuPH3gKE6Zn+yJXSnOBiiMqq4QYsCJ5bMZqTVMAzvdihQuPdvAwoHhbI/sSZ
OXwM6YainzADVHZUOxWvm2SQYb5rcrcLIk1d0Ypun8gpFDeKKMiQkpW8iuE1FgSdRqWHk5sXz3DH
+uDeggLRb4xQiDGH5FUFDlrwlW2OtvWUyEPzkoOyi6mVY+gNcKO0BwOQ8ynyIFHYLiSKHl1g4N4E
hk+x0CR6ARQywg+fzZTODx+irtLEeeBhG02gdCagPHfEnHbxa1fEuWG+8+W3kcRLK1aLkxmawH3w
W1gqzAYjYSILfUnJ5fdMduVlkRbjHQQp65SabhauS9ITsZ5YcBZiND3FLkt4wvfmUMTVtiOMQETV
l9PHa5GspIcWB8BM6Ijn3dSCEWmnbkhamd5209Jt1oEmJoeCFmmz95RKvfaqXlmLPoI3R8TiR9xH
oCYZ8cHRmEb3kRQL6k82b4JlA5okRjjxxyJfD1jWKTVDcSTW246EHgQmJK0r1YvTl8aqQXW7fVUE
c5RN7cE0fMYVPSBbCWD0TB0CsOQyySRbMerBN3a6coTehocfzu1rnuXmQuUVshr1KZslF8WGG8Vt
59hevGUFvOYaPWmX78R4FMh/yMvbzOrbCuSx299xLxT5rCa/BVNd29bXOOwEZcWoHiOHJQtJfgpF
IcP1aGgKaFerMNdtZVUkBtTRRg2tcJHpRvQKCj92JL8LyEZtAW95tptRts2Y86RHldyjpQRj4Io4
0HiVSECyRQ80L5q48YZvd6LHoKCM1nosDqcYpbQ1x+ga1psiozzRUKrq5IT+MJPAvZdBZnq20Rqt
dG3BHBPmKILEcheUQRU6ihund33HUH3uD7UWrcQaezAkbQJb1mNoxBBBCtGIbJJFLBm7KeEqG7Uw
pOFu1NxAfWcG0Q9XHpV0cZAQJPCEeVj8D+JQSYuwLMxdpbrR2grH8DFFt+n/1BBeY0x2hU5YjHIw
QOmSPYhmPFbqzuMUbzpau9DFY6VbNlbp7YK0zu+jCNKrRV7JktsdSj8pNzcxgM0HLcc4Zld0F941
8hWtrYWcde9hzQaJ6/fubaHUynWMz1uGrimY1Q3uLQVviyiqmyzQix9pQv7rDe/bzoktjTCeKgMd
PgPh774neOOuA4GkIM8PJHZjauy/CyMsJbdT1JxlQBUftdRTT/g2gqsBbNY1ADe2GLpYNDOTumTR
dcTxJR7EESRgfm9XhFrhD67fc6EyF+0oeuyzGw9nF1nbrmSLWkDGdzjIEfB0MfFPtPhtIQG6Aan0
wcWxuc0KOZjrSjE8duBFtm2CqFeTx2HBBl0owcyp+l7A2mOr3GoLGXpJTjqLjjtNasW7XAqBADMk
6O/VXEo2ZQ9/Wlb1dAu6XMLYpszKIG9mYhb3z0qn9+vIDIwV26FoUUWAO6S605/yUM4PYHfToyta
+G5y058rHiKMIp4whYWrLoei61alCqVJ62NhqVtozsm4k/JrXjZMMgngYKYq+8+SNFTLKEYWbqD0
2Aylma69WqtWppeSyocG9aVOiHuShtZ/wzwIPk4frRlin9CuY+WpZRO/K9j1LtChGDMcaEQtjKzu
btRHM7l1szlBFY+xYSb7GKWqZothQ48RGYhthOJRJybGlsg4cWIVP6elQ3wvceQYMfAdJO4n5Pz3
+EM+aiR9CwXyxxhoWIrb8UWqo2uNyl3tusgBCXHXVox0gRjoTmkOey9QIq5ZJ0mxU9/DnMjLZAjf
RgxLeImCZjmOykmPA/IixPwJxA/A9CR/idMUh6Tl452LpWehqQcnFeSfYAEMJ6sBP/TarejmP3BB
1rROsVh7g7RPPbekXZu1fI44KdJUH+fkiiYzGv84Jtvi3g1hr/jsn5wmIE7BGnDbc1JvsWm8SuxO
bA1Z1EbhFH4EhAIB3VLrez/IVYz+tLaZit3iGR12RRxqdzofJUSiuL8q4Po/FXXcwHiVZGnllu5A
RoZghomdh2O2xgOZbZOOAA0N9uWSDWjjmJAxuCnY0iqYVjY42EnFLYuo3gmCP7Cgy2A3cA2elJ60
HnEcsrkYdv1tWw5HDppZtgiK9VRKSXg3uOp7S5wHY24jnuW6F+9jgayGvhVAcCiQmVWPAQqXkzhd
EgHdSPJXYzDUu9QgdYSAF+/K9dLeHqWWdrqCqVXIVFBuoVosPY6/F6rUnKGgBMVnaNE86PKTOwg3
vQaBgyZM91JkQzGrxTI7AhMucNwKBKZVpQmjb3xpc9hqbUPkxZDJ3iGLgNZjgyLsmNn8vI/GYBF1
Tcf2QiKH2xPv9LhUnYGVZxYEpsJOtX8fRMu3tR4AY0QoxiYRQZS5+oQPFzRjLahMyklprnnSlWrX
KtYzDrutImPfq/mFkJr4/hTKlJikatBI3kHxCBUkW8gOBfMQea2OUsA4DUWQguDRXwjMeCo65WT1
2EE9+nsOItdsA0bcWIVJyz4sVFSWmLS9omzJsCikxor9a4LzH9dNOEe+72HltITXpOxe+74SD25L
XngKny+kC2mHXSzbRtRvxiwhL4aI1YU1Vj80dLq34N7LtYenGfbwiEcv1gKo7AYOllo9JFovzIIG
pqqSA96q87s093PUYSLIX0gBTk07gNwfdRtGcrdnhyOgm1cCxGHlQUsGFU8SzpKEcHhAmrSADEPZ
unL1zgggeBMzxZEqK9kkRgfThTV1P0iR6sht7i8AKqrY6aX2SMoJCddBbmMsnek+aK+assL2mCQT
/kIeELEjQH4sA7+0yykZ+lU3iA8JKo65WurmLMtGyU6i4TpXsPDpOZqNQTRXeQKdmWYYBp7yUA2C
o/sV0K+4O/SCdEs9XJKDUxTNyhtUKtS4PjYd1mRJtA75mEKrTwqx2HW5uWHL5do0H14BCJyiznzn
43yMgLKSZR4tkSDM/Vq70euCwXGTHz3GPSSgUctpFv5WzQv2aVqpjhYksEG78tlM45vaDT17UKyn
XPKvRlE4yhV67UrqVafSghsShp6q0sOmgBMcZ551xLp9IE8RvyXYiwWjpVsYCFtKIHrAmNHtLiPd
CBsV/Maonrm9CrYs1w5B1J0axE40jhRj4bvMxgWGhbbvjS0wouImiBPN6dXxTtE7DhASqlqZd9jM
qpXbjvelpkIPG2oPAAksQMvqnsxEFmYUJeDEp2YkVu7btGgSbmbxJojiclFoxTPh2HD+8ONQl4ch
+J70UZQgUKeoBYeMTLHS48RC6YeXuu++GDzlmrJO9CDft0T8OMxQT4Ze9Esf0BBf51Au4y5Wl0qe
9DaBYyg+i6DH1UfamFeQnhVG+S1Sl2tDAE3b9DilgA65874eUU/2gWnHgyLblY92wS/6h9gtPeC7
csrkNIDgKT2mInAAMSXjXhwQlsRtgAetBsEzyAF7gQEZjeOpxQBxxChnORwPx0890NY11GKpo1w0
hoFwWCvO16FM8x0jiQKfqy5tCdytrfRScuglnMehXuZE4Mj7osH72deCvuyZWTi0MyVbLZkSNDpw
MDclFIahfeFo/lDZhQyNtJDxcakplFqy0aRYP411cGWU+ZaUVGWG//Iou2SoIF+A/Jv6G+zRiPdS
lS9uUImwxxzpFEaRFw5wOm0NusWiTT80zRyVmv4siNYwKxgcZnaTiNzAsTzCKaAVG9/3euOujaxL
7gxRoA035Gi6fLOCzaKHXUdIngogwC6bRnzWoYSvhxDe4wwDL+7XCLqYSOBR3/t2hbP0PkUbG1Ah
h7yaI68hAVDBH0immBo+tbQ5ICEG7anVvZoodj7WshSqZee1XW7T7Hc/cKAvQTGET7k15scyN8tH
LZaak1yZ5XuscY/bGpiTpSu5pmdLhDBcR5k5/iBHwDjJuVL2dhhW/Yqeer+eqtibiHTJO6nX+vsM
CusG2X9yVYWae1CReUCMKPk6GM7gJFdbnnIzI3fL9n1KG0bH9UsTV/lRY9PuLhU1SQNSdySoKEY+
6qpT8KH7RAhB6Z9RU1jY+9qADQFzOf3GjXPt1h9YhRyhMBnkDdwJEGszM1iWQSS+hyyiHLvHiwFS
Mu3KmSXSd+VFKGpvPD/DLsJrrdNgMtzbWqUckNFZ2DCPCt5iLil8vRjPRlmQKJaRxsui4C5MXXvp
/RbDLiCEe6/Km5vabPdt2GmnUkj9rSIkJj3DAjQhrygiBJyhLOtsJgpe+tjRTzyR66nrNiC78MFC
JQqQS29GYqpMchwlQMl3hEo3wzIiiqVeidoQkEbZNW06k0ry9+yQvE8Kx4pFeG61wxg6RouVJ2Y/
/pZAo39185KZ0aeezD96H597Hd/cHNisTJ1pPxp9zBKSfjanMitEB42rww3f6UtpId7jXNq6nY3C
Z5nPa7LVbDyNb/JKmBG/erxw9LNWKML8L0c3zuaQ9Em9DNSf7qRX1V57lGbVzp1VC6l0xmUzUxfy
LFlEC3ePqbS7IBb46Pp+bvKcH/usydOEGMbgseqOuUO6sKdm3loE4u6Dq3auOOkcXpFqN9vswgCY
1lZ+dlh6vopKw2qaEH7YFT41o9uazrBJ4ItDzlPdy5CcCKLWL13cWetz+mBRDCOkRgBpyfr5pA/9
dqx6Bqs36+JCfwHpPAuWCHD2iiPb0Sx9C5cXvsqzhu+3I05n9Om6aKXFvalzxHAtO9ib74z5sICM
d7ioCDxrZP95JNwcom7Q7jPOZR4kN/RZrlGmNk49s67gaC+owSqbi1xQsJBXM68df37xuGf6jm/H
PRsjQAGG2SNwXO3k3cC0ST8+VG9YcL/M86XylFy4Vc40VB8HBPKmmfiXRNRiZ3doJAp9SKYyqyMk
EDZsanbnesRf5u6CJPXZr7/AM/HMt4PR3P38/eGzbaUszCGUXyFe2bpr8j5vGXxeuE/+6sZEyMQ/
Gro+xZyu+dNtYoy6DF29MAj0u3GFn6H38OvLOB/2cB2IRVURO8mkebGsM1FImYyoL8nydcRNemtu
1Hm/qu1m4eu2axPDtEguHPD73fj1eGf3PXpc3rH4UBwDZ3KnGSfdbHYo4gAdNesL1zZ94V/XDuoA
CS+AjilBND8sb58+PEBsRYyZlyhLaK8LYwE0Q7X1W0LuGbBvLn1VH1r0Xx3ufIbTQvK0Bg4nnURn
nPkO3LG32sbVcpMsjEsX9/1dQMcftQguLZVO5odf7tPFBWlau34fE8RI6tkrOvKZ6jQ7L3BUJ5q7
s8AZ1Plkb53pi3xZCpdWzO9PN+MIEeWnidYUn9jZi1Bi00jTryKU7056LNeE/M3y+WjYyjLdZ0Tw
2saFB+77k4BFWEEFhNdFYhx3dsB+9PAkuED4lZF8DlIH0EtcuF/+4hBMvvAF83rHqSueLSA5QMnW
9zrT6RwiIqdV2brixe4YS3Emw41dhs//i5tmmrZhVMFzx4znvKAwDCCJbvlxTIpyb1UtBQeeTjUn
P2rhzfQLit2/KGA4Hm8BshemofK5V7wbaEQOqjRdY668Icl41ezwqK0yR3DC9+KqdVJvJ5QLQqgd
YRY6Fz7i74/kdHB8ycymVGbLZ8tNkaq62BBA4YRX0w1bOdmy3GpL8LabZnXhWN9v0a/Hmr7uT0+I
SoaCKOcuj/+smyNsi2dgNvc8/bNuPd7lS+1CeXYusGMt5YAsODgasP2I57WKLshAlMqGqAeCRuxh
3q5hH/wo3vzwAAIuWAvLcBM7wkKqDwH72Nm0vl56TP6iTvt6EmdXnVtiqHgJJxEorR2v5Xk8Cw/W
XMPsMBNedGtDT5kWzBKu059f7r812f2fjW0P+Vt6qsu3t3r3kv9fmN1qlKX//ez2gVns3+yXNPoy
v53+zp/zW6a0Gog+C/vDpJTHB/Gv+a36u0lZCz8SaTT2zulx/ef8Vv4daezkBsbnxSBX44/+Ob+V
flf4WZHfNGkj/s357Z8P3ZcXl6hgIpuGwfACmCFPNfinB0WPWiX3gynzOnOFH8SaKo9i70NgzuJx
iw7RzdZWpIxHUWzTjVj2wYPcJcYBn2v85gqmvDQsQJMoBnrSLeGCQIBR0uFKzo0GslOn37pDJh3k
Wkof4gp52yxBCMFUs60jWmrp0NLpoKH50MqFsS3Zp9pKCk/EGrtTofAjfmPcqC55n0orNNzX5aM+
wfNSqx7sYjCedMJxQBisUY8tw7beiKF13XfBvmkoAjvtTdXCl7JMN5nczIPY3PpDuPNqlFRZQ9Mr
vh7zDjS49860xkYCuyyQa4t5cNXI8ioG/zu28Z0hp7eZmC/ZZB7IJdmXApnCBN7qaYDf3Nqh835M
tWDTWtCifEjskkR+XiY8I74mNiMYHiVtvLPYBDOXDJ/rvmDalTzo5njlRyTttu4TYR8PXRWvXRha
ediRIuCihNQ2Yi4dTbdahjEbn9Rj0pYi1MTz6d16QvPW9u3Sm6RnbNbvQtX4if732JGtUYyqS7AV
TpDBvHNx5HuSsB1LAf51QHJODdt8ZpCmI0j9zJJDO65h5qhjtZFDn7BQY5l74XVDPIgQVG9M4l5S
g6yqqlpMwPWQEPmeGXQLlbogCCaWPUiOEt2e7qWKNZWhhTBrB+EEB+UJBdNazdHvhuCjxa5aySHR
SH1xwnKA+yAGpyaMCyJsfwS+186CUTjGTMoJSKJnlONTyo6VbK38vLlOCZEx0nqXqdqjG8TPldas
GTXvhnbcuEP9hBx/Swt0MU4DI9kfbTGNXoQGp7MXXDFlfAzIi4DBYWkzZRp/SaCFbbMnAsvL7ynp
IzsHBYmYM3wJRPXRrawl8osVA5xTlTY/4cocvYZAZnyW6D+DNy+TrpUOrm80Ej5Em6yqKPqqbJPq
Ed9yeuvmwzKoogN9NkbSnmbaic5o3WCUYZe6d6+Z6QKN4VWk5a+KIdCYB1coG+qpMKcumKY6VuH9
rGsf/pt2k1bdWu3qhRWnXC4CzB6up0ieQ80UiHL3jpCotRB1L4EZqLbfpgxGwfzU5i2TSosBAuDW
Xrx3i3ZPl+MB68trzEDP7qIxoiSXXwzRYoJFKlCQytXCg/pu52S5rJmCEYIWdxkY5wHkvX8Vdj4e
bniecqnf1XTDmOJNSFBL2JIFeE1udm7nHgBZ6GAATcEF8XydcILtk8xcJZG7mEhT5dguMplYIw0y
iujd51V2CvpemrdT3mNR1P5t1iF/sjLu1s4tyedxE6QCshXN0Wy+dfq4HmPvKtTNIxVx5HDzkhbf
F9o16DAytAzFX1qC9+a1YvOGfPtaq0NpVurGqi0I3I1a76nHelEjR9k2CFGYqsVoGGS/PMW6KkCz
M2W6nKirr2uQ/4cyrADGjPHes/xkSZptf+zbzLdjGnMESybjxgsxwEctlI+kypfhkN0Bf1tEUrLs
paLZukgSFk1TZQyuyen10RAig+mmdr8+YxznLVW3eFJ6eTdWE9szyp7dimQgAuF5Z+egKhBt78pS
eh514wFohzdPYbihS7Wu3EEtebon3W9jrkPffa36Yt/K2c+ubV/HRrn1S4JQQxK8ScFZmal4CBvz
vZOGZ8B27ktGRjUjyi5buJWGWcf8mdHEdWiGlTThTU4X3hp0sHhqw0/Ip0pfGo1G+Gedrsckda+K
CmIWBsdrSYnkeVHmaEF5iS0iIlMXTIjppmrx3o9oTobpEwIQSiXwo60c0L2eZMFRQXIayg3X1nva
fG7uHXy5R4tA6otj5f5+yMf7VIn2jdas2jTeeaK3UtT6Z0JI0qwBLWz8P/bOYztyJEvTrzKn14M6
0GIL6ZLaqTY4JCMI4Q6t8fT9IbKmK+iMTu+adecqMzJIAwyA2bX//mKotlMeYt+vaD1CS+IlsDwd
eh+TRAzqSzJphFSQaL90K7lKjivaV5MjWKd7aBp4uQ5VQth5czWlpewcm+6lxsIPly6VxHOQ/9UA
vfRaR+YNHSbfU2bV3inXwXxNftBQjWhXd8l10+Swgw1k4o6F8+4nTvvE47C+OVpHJNfSj3Bw1Rj2
fT8/q0YVSFq/dLcioo7ShjZyqB1hJavytuvHaDMLICepNMU2XHUEMnNXefSgcQqrokOVHXEGbeTE
J1IKK7E0d0X2LM0ScOSeaaGVzaNZzvJKjOGyhjOpe42qfuo9DENiLOnQwsO2T6wZEHc5BdA/pE1S
nGzxKNwe8zDyBM3cyMkpQZAcYj5dSQSEpOaP/NQ9NIVYObHVJNcwHE1oMd0BsZ65XQyZSY3HUfWu
hMG6L+I5+zkW/fTU1pVOHBrNtU7SjCBqxTsLcojHWpytozL7gTIJ4yrFit0y1KdgRi9xoI/IM0N4
id2uOA643wtN/zrWJ+EmrpSnUVcG74Q22v6/Gea4ktArCG0V417o2/Uk8uBNocU8UehIoiLGNAKR
GstpP5ZpTbpK/KTyFspJ/hd+87818X+gpv67mvgmaT/ekjr/P+vm9EZ0w++l8a8f/as0FuD1/mMx
jbCwjMDg5zduowDb8R8Yb6AalDlUUZT+szLmGPUPzldQcxelFkfYxavon6WxIGv/ENm1qGbRbHIa
Q5P673AbxQXH+1dtTKkOnVG1JGQ/imGh1joD4I4nEtVN8syvhtons6h3YM/AqtD84XOKrzu7frVu
BD+GIX7PmRKWvWe4o69uZCfzktf+Ot9NK93r3Xo9fJ4sWwo3w+QYD/khDiZH/IwqEuBswu1c2cNN
dR1/RB6eukG7btqdbLjQ/nC0M8yV1gclKVuzR2xhV3hE4dDkEXyh2HXaZkod6j/hiKnVRr1jJaUv
r6wWLJu23q32rM+Ue/2tHLQ9DV60HHbr0zYEoiJLUUGm7E61jYhj8Gb3uDH8KjCusmfM6uRA8Wke
OrGfPg2eyhE68jBH6MiosuOXjp9fY6ToR7dkcyZ3lII1R96msosrhDB+vWWL2WgrfGp/RjuBrNa7
djWuFP/IEsOPql4R0PneKbf5SnXxIvPGD3WD/2YQu9Sj4g/5xXxhGwO6a5yYv1BfS+9dkPrh+k5w
8lX9blzRgZxSm86Da3nze53b5U14a76qQblW3NQXU3vcSk88Mdk7clHRLVeeUuoA6iiesI4e8Aqx
WOjotRFs+zigZGH63qjDsiMMLGoUj32ufKqfotcGv6htfG+u57sFskg3zfVL/VmvwpuWiAnZ6R9y
SPNOcVv+yP0Y9MTFTxXiKoY3I2GjcC4dyxP2/KHdvCGvcNvtcuE8EDe/Po52F0S3Q0Ag1XHf+LTS
T9vjfranA4QMR7yebUZwW9+8HTx8E7b9ankW+X33WgVHZ7ixbmcvWZ9ciXFpX4CsZI7EdB+d3hm9
YZ35JxtwSQWQJIvbITDlPW+caD8H7apy6y3L5U3i0KVdMUkeSJCNkQiTOPuid/KLA7EyAehboLvF
WgqMAALGveBIwfQCT+e4jTbyzeBbB4lGHLmYV1ivelC1mCc1XC2Dnh6roF9nt2hynX47NDQE+lXn
m+t8Fb7Mu6OXkcS17Xwg9c8FtRA8kHyHiC5m0Xozpj23xZzBh5rfzXV1dQKhm92emEL75MOPWJPN
zStE2JXk5E+Dr/rJc70iBdJ0gTz8sF5Lq+hq3tGH4GRrAwf7eEozVU3K5See4HxQ6Xi8SLwbsLIe
aaUTOQNYZPKIjk62NPi2NGyuMUf1Rs+4C336sZvxiVvF/dOOXskeXuM6fo8nKdsp9xza0V55r7fZ
TvokPDuk94HtXOpLvwbmqYab6jkNnayBuGMT+Tp71fXsiPfShrCMaGe94jh81TrQFHxhT4OPBkPY
OfIu3gzY3fIjz5MvutU1+XG7wYVrG3RMBey7weWKyATMWJlku4UYRUSoY+AMzI12Ps+/pP1sw4ps
vWF35A6qdfhDt6udemP580q86V7QL+GQ6dRBJcIOtvGrcHOv/KkdGHhM1xB0YApIDlWhsyCV4XPo
j/huw7Ei5s2pP3nmq+N9dX1atW+ak5gbU3VUyGm3vac5jWlP+D8VDjda4DZ2A3l5W5g2wQsa+/yD
cF+mNnF5TulVa6wLn2R3NBznZOOJ5tCSC26rd/gxhMbgCVAndpZ7S/sCx6owmDa6R4TMmt7MW7rG
piswMQSSM5sz6tN8Pd1pP/ArDnBidfM1mqYr/cp40dbWWnNxZvGN8oC/OJ5F4jZxpZIGIBkuQbwb
uSAACzgYu151UyLO+26l38k7edWspU9rk3vN5AuabUm8QNhvaOJacyCxucUKDqarB9GbNF/BHc4/
4Hm1ryTU6c+EWEhO65xYHg/lIfSElTVwNHDMp/YA3+K98maaraQvuNiXFm8kregdea+Fn3IOqThN
rhMXjZwVaHTxTgGP/BNvZ9RYbc5O4Y7DpoFkjb/60QbSBekYOY1B0QPehSES23nQ3ecHTGzhSrkn
7vZK5CWPqK1hQ3oNNVPx46Q4xzeC9oj4xN0cV5zItCVpexEevrTbnrVQ2jmzaqVN5Kt0PT1m9KKk
YOkut4DREVf7W0Fy89cm/qWZ/xUg/r63n7UUilDOVPPE3p6u23V/H3kA7262Nn+988PTxbv72l/4
f+MtLgg41SKhOru7IQxlmFeWdNV4kj8/sMu+E7jEalNe/foeIrf59zDw70Oe3eLUT8loHQXpSrtf
8HbradkVKGI2xY1s43r8V7n7RdvzZUq/4vvfxlPOGAqmbg5tVPMAT2uYRHZCW6i1NbZaMlUutHt/
Na6/l2b/NZ3nshNORBwxO+5taddUV+lu9qs7xV0m1YKK8ZEddHd2TLveAI04xap9bG7U94uNuD+/
s/+6jOUt+w09TUUtNclIka+wug7GNcUSnbD2EWaSmzuX3qEFRD6vR+XFBhPDCd1g0LMeldGXZq9W
ePvTZJwcjHOmFPGH4ijP+TG328wRNV8m+UHG1YFCCqM6W9iPqG4/cJVWqLGOu16DMWJHPwz2bhbM
HZLUH9na2OsPseQQWcg3TvKWnVGXvJgPxqvCktLbzRopmCCt2tme9/DpAvkut4hsX43Khd7inx7s
l3tcZvy3GW2sNBKSqOMeI1dj61ccrber13FbP8HlPO6xtCNyddwm+05ZKrexRqENlOmO1HKjM8tb
nartvX35+/XizB/o18v95brOnnQ1isVclo28Jx0y1Gxqc4P5bn2g0lR28qMjeEpA8PgMxrvf9Z8L
vfFTppRQtkhWqLrTn/2la9L+sIh9uajzfo9WkWu92KDV1RoXq47sZGYrI8gYDvNxnVvro7RWqpdT
c9tZsFiBLu1FlwuFiTS4n8UxmJEPzTJIlB23jgywMoq2zuLe+7gIQ1Umg6lvrnCyVgw4jHdkZJEr
oOeQcG0d7AolOxyP+Dp+kl5P9KFrdGDIrmuiAQsCVXsnVMi19WdpYxLGjMUMwY1Z0JmBUvtZ7JLw
MBtE2d1Hsw+9N7acghi7+goJYn9I7rsngbwqTH9s44Z9EcNytuaseSrx4pxd4p6FHwptrn6dIs10
pKe8dSyo5JRWuj9mfojHevMxtl4vu9jQz+wlH/jYVyBOqhs9VZ9js9LA7U72hOkGuHsBd96W9+zz
mps8VuAZfA6kM1S+XKN5tbX7hovHYZNkajIa1uVaDeKA/bfZRu9z5IbTashvqNEf/XCP+/4AloUo
1haDGaq8ZsfkITuRsIve2aSTT21tlh6+FRwNR2w2mVE1qEqP3oHlcg3xbSeCpPv53tQCdt50dE7U
MkBZb+hRwtv22dpZ69gTXWuyIUcdpjVGN3egcyv5zlgfY6TC9snL8Z0qbcji00cK2Gc3H9ByF4Bw
pguJrf0KupjMd30TqWvtB/6uNCs1aztvCEUnDOi5SbfKVb/JdqIPm0B0TlfWbUbCdudkDyG82NqL
CEftbVKGuh0eYpGjUrN3LrCdgOW+AccTYztXFJ2//yKhZ/1hPVwO++BgOi5v+jnHA4agEZoE0VyN
RkAhiLJNDOhpxOtF23CoYe7nn5OnPtZdULqnIHSGzTCv4vht4jRnGnShmDaWuvGBfAl4v5DcrW6r
8zwP02Ex4FM5gIklmhuIuK8p0RIYBpvGDcfMwhEPImEE6c8hSLZg1KCcnrQLR6fW8R3UA4VT4Y/h
FHQnYj7nF0VfJuW+r4h+J14ura9HqvJTgVtoD2oZBqX4s61WQPSC8WolnL2V+aWces8gpUHHK0C6
q7uj0x3xLbg/Hu32R39/vCNHYd8c6UE5JYI9khOqHYmd29KXVrOruMTeOyefNEenc38C5kNe5iuE
z+8AMdhz5Z0eslXiobhPPOIhq+61cX4dnd1sT1jDodnPnO48TVtPzSE5wfor3+PrnvCUjCP89Gnw
Bv80ero562TwGrIg4vy2RGPH52r5JEE5g3GjRCSk3Z7oO6PpdOvxphRuxWpbZDVY8t0wvKvDyakK
2h5b5XgYsicNr8NnAuBSbDfAsklb3PXoafBOLAIAVUQwIoxDspVuIdRqH6AOpT2y/5/WU4CCLPPL
53yt7EgFCXK3e7SIuOf4wP9XFuTGA5RhWpTVcRu/1ARirKMVOLEnufTy3OQu5MCXewkx4l7pz0/G
quCATU5EQBz7g/GG4GuX7Yy9RH7XbrhpdoDTrnY1bkiRu+tZZJzyU5ZsfRcdLCe8Th+bXQQt1I9x
VL86XQ1+7RHEdRheRofm3kf8mMeOBnvfj27gQayqtRZ65EnwblRm0H1EDMuvvOJ494F4IbE/lpPx
lEDdYz9+aB+jzKk98Z5znIvFKue9noS05eyXyw+5dQXuYn6MjqRMcBprWIanO9PWWdUmfyoxs+Gg
J3gNZhlgu655X0SeLOk2Ahm7e26lTTL5RxaGjniyrVC916SSU1Zg2ptCot+2ogMOnhiPauvkBEEI
6bNAKDDgCCR1bcPRv0geAZ6l8mmc7mItiAsXrUTR3cbFZqhcbCUyvNXcOfskCU216wXCyGEg28Jt
DR1FGA7cHukzwwPGRZLH6rYZELY5g2u8Fut0Ylt1MOiYfHIcnZMnuM2WzwD/Tfqbazj4r/WbSTQN
2STdj8iRPlGuynZ+2/ONuRy2jWD4Udzw7xyHEZFInrRH4zA8LPbfN/Nwx+6NYmfem6tT69dv/K1R
XMnM8YvYkHB4nZXXRsna4+rPRbac7k8ciHnVnOqjUT1x8qXJo5kG6k5452P7qe2FoA9ycYWFeLFu
uMq30yN4BXAaIi2mnKZAEZSNzZsUcM0PxuYED3UV/joaP7av1Y8U8RO/7qF8ZJ9jd/0gGNzpg26X
rqygfePZKQ5xwRzn25XxWQIw9jRr7OiGWmSX3vFmtY/SIwn2yhtkEBIh4KchriWZw/QXRwlxdbpT
aTM8zo0t93Z7KxIXcCV86qvydX7NrvvX4ibcyrtpV26ALneTi5bBzq6Xwz1fJK4yOjdwiIyAv02w
57iSE7fwFSi8dMTFBYDUtwjvEHnZJce6bHs7rMXtsOaMOlFGkcz7UR8kIKNDmNnmE0CBaCtel9vz
4ImlGx395fiP6lAESXsOETtK9gn0gKzZ7KE+QjF3snu93Az6nnne0GclxKako7EKPeOBXC7AJsuH
gUMVsQ/v2CGFdb7B8AUr77s2EBNfZZGkfG+u+0OpucRa3SWifToUTxFJrfRjfDRqbVBdM5/gIfpT
RKqJUycbCcvHlfDCbPjpKwZR3btqYL9IXEywdAhXqYcQEs7tz1jepkG27Z7afcpDFu1pddrP98NW
8NmJn4Z3/Ozrn91WGYN8X+6jgde+v+J3dDc9qES3nQuHU33CL930QQKAhYkcx3vVr51yH/+0kGTe
EqtYBiyvW/GdULwfGar4dXsA8/Tr/bRCqCYdhJfhXmWvWuzqfgKy8OOUfPthekQktKZJPKQviVut
SHZx5FV7O//E4pzjK3F/8VqxPwsOWMNzsdYXNOXacFXUb9fGS3tbPLQO+xy6yJQ/Wh3EZyryahNd
1wfwB7bHnPIqt7X1ydxRymHKE13nt5Uvbg/GpnCTawqndp+AXtjxAeuX5H4WKEq9dLSFl+zp+Mmr
wSrPx0IUEXuoX70ra2Nd8gwpN0YipqsgtmWXMAn3iGKQ3rSXqray7v0FYcmecBLYhN7AU7PzZwl3
1kC0h3VxTZl4X/nwsrg9kcUPhbvdIcjkCvQri6whZBbrkyPmG2FNNvFmlGzigCgCDZcHQmBG2bpG
af+YX9KAuFAycnqv8Ui/2pte9UQhyOWOkae56V6vfA0tYbgqP6KnWbGxLSoj1POES3vxLvRMR2ud
+dq6KVYSeYT3KXWfwrOyk6fuCUfK1rLJn5V90+v535/xutw1bwDfrrYmCahZtS8xj79aqa8Ku6vX
PCm2cM/uSPLso+l0K0MlhBfBP6Wmsm6fe9LmMfkJNLd6Uhu7DgRCqcEIYKm55p2xs25qxVbveNdZ
KhAhbwGsfHyFRocPwIfC4dKSUJhIetYvmYsvdf6zPeh3nIcOiau0rooogkyp8Sbyy9dupzmlk1wP
T92WH1GQutgnCJZyFdDGzZF9IM7foErO7+bSTqEKB4DxmxP11lO8M+47W7mpowXamiTeWGZF4Osi
GvAK9dXP4rre5EG1nT+KFbX2dYx1nJc/k1G7iq6PxEm58esyNeN18h4fQu7ip1XaoejEh+ieKM58
X63SpYAMnVs6CG/yinJ8tim8AOiQTmNmb6vPuce3dYmgeWaX++uUiasZvsWQ9bEkPGdjEYCWdDRA
5ysxqIh4rtx8Z6heuhZvpTWnXDB54/rY7XL5RiftjxBVGpm+/NoicfVVyI475JyQUuLqlhNFKT0S
y4RyMUmJF3nSqFTRJgo+BuGkG08gAVFgdcEA5vyY/zhy/qADbBtbtGTF6UqLdrPw0rWv0D7gA9DZ
lg+IyQAHjh77StBuWMvNIHlgm25PTyNFcnw30rugj8AKcWc2q6reQ/E5kt+q6iDR7owPhbFGpGbZ
qrRrM2/gvypA3qhfz4EyeTSD3iKaPZyl0XJ+hpRWAUfP8QTqnd0QhK6tdMo/isC36aHwqWB0PL5A
dgFQebrvF04YS3/vDGTiaRiWiPOftvzzFYsgOFgdEUbOV/mu36mPw156EvK1AIY2wKzWt/Hr8Sms
vIQv4e9H/gWV/d3IZ/qJzpI6Mx7S+ap2WXMKu3d7f36ZntINqzG4dSZ3lHpc00JPImSSTsZS5GOh
EVc/jXhf9EGv3qbb+fBfPN7/bWv/h7zIRv57qufLz+znV1uf5e//1cvW1H9oECll3VwccfASBbf6
y6ZHlf5hYrBKj9vEehMGKDDsP5vZC+Pzn71rSf4HmQni4s0pYgGFHeG/0bmWvoLN8EqWODDSXGGK
ksVgnkuaWiOxKnRTI+zn8DZE+HkDG4qToB+uWFU8jWZwcAlu/noY/zWmppCoBboN2ZWO+dePRa46
WUqafnQK9ukufazUxzK/8EXKZwoSyELcG2IYKPq6uhgZfB0kktuxmUdSOCNFPI0xuNVpSLemOBMR
28iT2t4n4LHUshVT7I8Y2aWgTGJDPRZKmflcyWIdO6EcU313pdITDJcezWkHQQfnv5qsEYXOWkO6
t6QnKqazhqGnhI3Hw/xiGKNp2kPVnEqnQNLagTE1VnWi5RYnMmGvczhfuN9zQjf3i78w/tooLURo
DyovzO9oaNFmY4vzDwuOYwb1M8XXg7JaGrwYoVXu0pRrHXip7m+v9R+aI99nGd8zSMYy77IMP+MM
65zzaMyzUcfIQGt1O5VnDHKOVgXyKUPHXRshzov23w/5TUAjLSA6n8+Szca7e861MFCuzspiOHTa
DR4tYL9dhZyadL8Gt7m00Z59H/L5YGfNmCTpUM4WDGaOupuv+rS/MIPS163DYAQsnmBoLREHgFPn
D+404VSAkYcJvaNc6wt3Yto0AY4DgUCFe5DY1uAXHwrKqUt9mLMPcRmaMfn2LVQOuCufPb0JyjhG
L0eadFrrKTKhkorohtUlt+0/DYOl//JJkk327XvHFdosyWaikzutq/h5wGxgHm8vvBV/mEY4OP8a
5OxBDbOUW8eCQeKdFrlt7C68lZNbC1ud3pL0CaHtXfkEXKH3fal9dq7SXObx97HPvj2rruZ0Uhn7
KNYnSMGNRvYS4ASswX0q5XSEB2ITpoekELAWbe4v3PrZ8MwrD4rkE/zTkSRh1fb10z9F4iDqJ6Nz
1KDf4XHljRt5OWn53YVPb5nDf9UaLKgMtAgBMd7FHvr7+6LW+G0OSueI3aHloGkZXgirc7pKMR0c
qaz+/sbO3ptfw8EZJQaQwVjGz+5LtY4UuXmJPpzNIrclkwA5m3hSJOu4LNM1//vh/rCELv7N3B9W
41iayGf7UqJHSj/i++Io14QAra2npdVLDermsF6gQjjlbXmQXi6MKn+fVDhtJEfpkqbJGAt8fXqW
MWWVMGSwN9ZhIHqZF0J1WTghy3noUrl4LuxiTk2VnYhQSwWTfTL8vo7WKhLSeZHAcMgJ7sRo2sKZ
CqkJJ9+ChUPArhNdpxuLoS+tdGdr6bexz+40D1vlqEqMPX8sH6e2Sl6rzbxaurB8LO0dLg9idOEd
+sND5YZN7A/xy8QMSjl7iWrTmjHjMgA83NPaDOBT+IvIM7ml67uBeapAGoi9S/P8h/Lj67Bn80yc
kNiKE8M2E0ex6C25mrx6J6x6N7vSHSgh29NWtyFcqR5802Qt+3BmQFWUF87Ml9an77v014s5m3g9
Lcoi7bmY0S+uBJs0cK9lmVCBZSYwt3hjgIBcUnZ/XywwoWSLRs5EBxo1ydc3jcWYQPtmrJ1uKoTJ
K1Wsk+GM0zpTxykD3yyiXgblGOpZXivN1DYXvqw/vG48dJID8GZFF3VeZsbdMY7qbrFQ0T9U9UnT
Lvz+P71aXwZYZuC3BjQxH3NsygwwQHtRfN1Jbo+HivqRbjpcMre9LV+nJ+WCfvA8ZW75jL4Ma30d
FrtK80RiGTBeUD6ge8JiXBcW5hUF9cPCJ9BUN4Mh9fJP5d5/S9v4w2v0+8DqGWsjlASLyp2Bx3pv
VIBO6bOqHrRTdGmh+L6hcYcUs+QiLWrXX9283yZWiEOhknGfQW0OzLs5Bsa+WS8ku0vJNH9aDhkJ
r35D5ywmqmenBFTmYd1ky1zeGvR8CPfGrx/whFrrXgefhwjnkNdMbE1qNxswzQvslOUj+LqjsjRh
WYxLyCLQk84qsEqRMcfRdMZPmjWyCqB6rHhCfTUQwaTQIb2w2XzfUhmPQyc1O46v32I7KzYgnTTw
GqOA0g3pdtUKPLz8JY9EXHVuQgX0ZQydSkgxnkdg0R+q+KUUZzghdxcu5dvnSRFvaQBZmswr/a2Y
mBHgGE1nzI5+i5mGMxzGVbkiSI1Fiay6D+KPL+4F34fUKZJ4n9j/UMQbZ0tSmyV1mVfIKtI1n2sA
jQCmKETGfXq3bAOw+C59q+cj0gMjtlomFWixmvi2uR+l1LCSzMqc7PQ5agBUyWtoFPveAKMXK1RD
8apTIZqm3cOodLQucFJvND9Ms0tXcr4c/7qSRYVPEUeZo55tSGmsTjiuE+8U1tZtNaDOmADU6XTy
uu4izHJHZIH17M5UWrPaeImkenJcgREv+R91MOmig61MIJqXBPV/miMZqhtHdW2Jzzj7BmKtiDLU
9plTzPggSqydc+7//cu2LIm/f2bLzf8+xHIJvy0oelGOmaAwRJmSxwB/pWhurHZ0R5RE+D85c8yO
DCv870f9tkGcD3tWe8hK180scpnTnYg9dHDP+JlhfMyhfHQgsYiKszTljj4Ujkul+h/H1rTlgIex
BYSIs80p68vSKFWCkDNQcyG1vAK0Vw4Lv++ejRIEXyzpyQ6bciw8Sxx8BW6UDD+/m+ZVEtFUiI1L
0/GnV/D3SzrbuEKsV5pQ5hW07rNPdaO4yvvDdDVC6m92ANBXOKPQw4suF73nqx6m0wR04F+ycOFE
7fy757OMzFjtWweWqonOyqvXXSB4eNNVtOGXzmTi3/74tx8+BxdMoKiBONtr5x+c1mANT1AiErq9
8Cw/wrnQ6DiO+4Wmv+gCNOzOLMd6FC+6wXx/2xeHeAPbgl9g4gIj/v62z11RRKGoFxQIsDewnFpY
7peHOQdiloD038c595nC7lXJo45xBhQHmDY6NNP8KDACOmOXDYqWZeDrN8xooD7YtJBkitbn612d
qirUe6ywnXidXGk+GmobUjfPD+r5/8SD4rwIWe6O9UgEPcQAjz3q63iI3IvjaOglRQjEEX8RISyc
8v+BR8t5EXA+kvx1pEQhDSG2NNqUv0yelC1iA3yXFncWI8g9SFp2urlMEv3Ta8IHsYTDkuX5zYdC
rowxLjQcFJeDZ45apvOrdRtcZL5+X9/5/b+Nc7b4midrYKOXS2faWM/RXewMQbRJ6EEYGfNJd+//
44PnPL0UjuCSBPN8o79OrWLOzXhke98tAibYEs9/qV06d8AfFWHAf/la/LfV8fcVdxkUfyReFTYx
MqC/PkbCyHF3MBlUDaJV5sH0Yoetyaj2K4QluHsO179qjH5/CYX9diTgNjnnqHQMlrG/2bVkkzQN
i7cna43xLKFdSTw2+p16vdiYpFt1O2yl9d+vb/K37+NszLO3VhvTpj7VjNl42nNylbypr/IeNtrz
ov8SrmpA7zsIRz4uvMdnjMMulLLf1nRskFnQOSaoi+PP+Wzr0qzqWaPDwheEw1HvttKkfqh0PP/+
Ns+TxRYYCDcOwBnAbdSE5+AaqXOWjHmuaS/2MMMV3teBft2s2/2wugga/PGeFKSMS3VO/+dsyTHS
qG1aUzLt3te9+RqgbXTbG5p62dUvTVNk56tip23iq/SuedA2dCCgYsjwLi6JHv54JZgoscyyiann
NRlFMnnuLS4EYUXvf7hFBjwbF6b20hhn6wIJmaYp9IxhVfujVOIPccguYaPf1p7l6f12H8s1/Fb4
tSG+/Ng5o+xWCXTqELAh7LvwhvxpjCVaA9op0lTaWl/HQMpQnkIwKAD8UyZ6YfBXbREvRI/jLm5Q
Xh3dhQZyYdzlbfiyIXJvv497VtEns9oPDWUAqUNOtJJWgiOuuwRa17LKXFximLWv4/1qhVhAOjjK
mHTvzoUUYomYNtKOut1HMowJoH6W0alUkus0vytp41s1nikmaoEQAV9/WhkJLKhEuy9mhdQNyDuz
VWBKqcIJNogAU3vpvc2OG5NoCjLGchgjqXxbcRg1IkhLCWzjUG23ljbgh9sZVOphei0NoT91MNkq
EU54tm3S6jZrktdTU8denFmSSxThldKEL5NSDK5cRSsdN4EEf0N31KcbQ5wiL8R2dW3KJFmlQv4z
bPoI9aFxqMwSxWQuF46W53dmAuFalZvbXA+JKSv0+yoREPtZeJugCYyM05Uwkup5jasp7MeyI9HA
LoD4H6KW9FYvFwSN02UbQ0ufCE8uT8bsHWdT9gmiGyC2WWPE/iCbw6KuN8OdXp/id8vMlfssCqFp
jqPl9f1Ybk56XmxkdcZ3WsyF1TDphisB78KeEMOVMon9R5rjBSCoVXOddP1wLYgnOdDDKEVfeMy0
n0qsFp0tT5Om2+wkpqcvIfCaOunXxvFR6sTu7thOktubbXlHLMXo6oS3O2W+K3UFCnKq4yLQtq6e
KuF9rB9PV6HRzrDM+0HfWWF2nVIFZtpcPFbd8oNSUeVPU52JH5UgGZOt1LHaPYdxY42bKsY7Glmn
RnYI32RbCKbBEpDWMOqjRo9ksHYhk+ofyVEYEpSDeVVpsTOfsDGHzVRkMRKVJNGSFInzSS56UiUz
rdxZJEwp9zk+RKfXai5U5pZ0iJhINNJkEcIRn+erBT6GgMxK7zbNsdE32TEzgWVnIWHfPhnxdESs
qFXFa2TpTexVrZSUL9FMEjWzRS/PlQwBFcAs1fgQhtiX1aNnUt1oKCA1sWkf50EjL77WYhINYn2a
u4easMYsdaM2VDETmNJjk47bIawyoXJNHWuHXddXWmOXeo4rBb7IWv+z7RLSJeRTHAsI6Ip8ADIm
z10KYg0zmKcxLye0tpXR5VDv8pbHXGgzR2dy/MRQLpFQaDrs4pAXnYjvMStLNcjMpGrcEOMEmH2K
XMnYBM9YRUw6szNJqQqjJzSMYkYMLc9zWPafgtSVFea7Bka7N9JQ6jj7kOITxweBiEu4c4A47RLY
1x+7U/Z4ItTEgAWq6I3wPhCWbpbOsEzhCtuVOvlUCJAX6I81pE4s0RW8VUJv1j/JK0m340T00bpo
T3W2r1JxUFwwjFpZdUQNAHCSJ9iRP1Jlp/RGPnKgp1cf9v1jodTZh2xGJiQnpcPoQhY7XJr7eRwe
NYkwoAdeBfAXoZurCm2HlYy+cKygGIVKpoXu8ZQ2hYeXs3yf5lNZuvMpxLOJqJeJVScyjU3H4dEu
jAZetJZTPFam6U6t9Nb0onzXSkIdEIHBhzKb+aZUapinvHdOGA+SU5NBbaQqHLVhbtw2JZ80NhJ1
Rfg69HmcNuAv6c1t00BZZ7u4iieF/mQjQCArO4TgUoa+UzJKt+qU+OdkZdSW7NlID6wlXLyZN9g1
w4nTa1AzvmtH5sHviZ8b7bIfZDtrVcvPW/MkOZUc4nFaxw94h+dbnrZ80/VtujOmQrOHkyg6xTic
VjG+NU6TqpbLY6MvfGxGJzSO25TcbOiVEZ4xtroEdXRdoiMUlo9IA4ST/J5JOgWSJrHzxPEReYw2
lQRUq6hNl6C/hmBiJ60jLIDpF5CCkWKEKteho8+aYQUFIj3HsHJ1G0nH3CWYaNyrVb+IWlrI/72x
Ic/Tj7JwKyl1QyhBvyniXoDkqz5WQrJXGmWzeDV1cwKlEQ0ADhJ81boTTR+G1nmwypxj2f9QUsU3
sBTCz8XNomKtGXKQdaQflP3GKDT3xE5SJW9SWrKhJa9jXgi2fJTvs7ALMD9x6hoZPOzLOiq8eYRT
PPXyNhOP+i4hd5YQAezNBkS6NSfTaH4wWjF1uqz+T9LOa0duJFnDT0SA3tyyyLLtjdwN0ZJa9N7z
6c9HDc7ZLlahubtnMcAOMDOKymSayIjffK29glapj+HDPx4VebmJpOiACLdL2QIxKCSO/NoArF+A
wRn7RDjkEzx9qfs5QbTzzNEOMTuJBuOFGs1GUDEkHMOD2SmTw8HJO3GQX5r8zYO5LSM3xvSeGrZQ
jfvhRs187K9m4Zl3I+76jd92CLQY5aPeoYkQWTo8Yg8I99ArAKmDqYcaJaNvr3jGj1gw3nMUt51u
kr2bJktxcvFxti/C8E7p4QzMvTWwy33qhNwmTtRlmRPXRmU3LcjgEV0KHNA2eZVg3tTr+V43WuGE
CaTHMZC9lXr6oiTtjtO/32lZlbgkgs9ja7pYYGzFpg8fYr+PdqEKFV/0k+cUtRfIStGLkGbxN6HO
NZfDgij9lD00qiKcRj2wIHBBEOvrId1VCYduV3jpydPMp0jRv/FSHUGqpBt10HeNPj0aZbYzpuJB
6aT3CJE9O8xFbvKswMBAhXxe6Mlrkrd07+PxGFTNTyODVjF2Wb8VuvIBPsNdmHe/2loUXV2vm42R
phaumNJ3SHduZOQvgs+Ra9TmQctFHqCAnpThu6QhFdeY4uwPO7lCWj7p+OcEufVUa/IjmvUbacrD
rTjpHZefACayDloIF+pL1QbIaUWY2If09SAyRvkDPuc4RaiJ5MheI9hjJhuPmoi+pDhB3Kwsb4NB
Ye20tZQ8xTk13qhJYlya8HIQlKDjg/p/yrjGgEWNE7gI0C3y0se7uc6VXewrP7wRthOyQ0/s0Gez
yOwsrOINZk4bTEEBXQvpLV7V8qYK/BcpCn7KGcIiirgjm9TsREjx1DL3Zlvs6zi9NVL/iG93g7+L
AtvJzxVs0/RfmpS9SnWJFAWmBxttwOapA151H9eWvMWPo97rcOKqYHglhQBegReBq8tpBQC+Lh+A
px9TU3tB1GmHTSLJEvQOTELhFYk/wqb71bSJO5oTp98AmBTFpKjYNVh+8Se4uVq/TSRomoUCApIF
ddb9acrw0AcqPRKsoMysY49W1sNU+3+1lmzB8H9JAhYvWJDzEcLXKBZ/tQ1ngBCU7qDr91miPBZq
8T0bpdumiE+DWN1XCZsj0SkmGSLK+aOy6+T+earbF88U7pUieQBHhvfP+LWqOOGiBrpN5+s/Br1y
VL0g29ctD2099buSiLtkdrkYdBHAuEQiFGX5pspLdMXK5LkdoPQW4qFqBruMIIdYsMGEjE74GALL
neJ9myf1Te7j2KO2vngozbDGs0v63irGNx3bK0cbprsg6d6TNn7wBuRRmqL/5oMyg/CGgEPFVbeN
x/RB9aSbfCofsB48ZVn+VuL0sBHzXruJJutbE9DXbtM7NQPo3wiF5wSh8RpiDdRgMWDXxkgbPg1d
y+cAGkSg4oOqT/vBN9DukFGwGDJYyoUkxrYRKt+jaMxI3P0HURBu4ZGndmll1Zafle6oHSb3adDz
SKlrWLeRPGxN3EgB42Wt27eV76Z68qJaxQsnibnts75wUr2HpEVi2XsbSy5MRBnQsN/nXqbvhK7x
75JAofnBoneaCksPNReIKYW8KDAMTkrUYEYRtagAHQXIh3ad/UyDBGnXcX7phOoRPcfXMTExbu5u
akn4EguZsmkDeNZ9jr9D42s/vZ6nBcWl30HWdNCTlXGPPCBgMFnHlYwGgazFR5zdiu9tT/sOAIuF
4h6wmwpDW8EUZqOGfHwtEIx3Igy9N3I+AP/VwGEHTXkSMdqBQzCCc8clZe8l0i9T6g5iI79i9vts
IqN3M9SA92TB+6qlxvdhmFy5E77q6fDUlNmt7rc4GEmzqWKo7ExdupG15j00IuQEcxg5tf+WoODH
Xup9F7EsSIUj7RxEw2/isf6hNsD1kxxGIa8cLkmrCh1RyWpbwSoQWxn/oNbJn9aEm1kXxR9DNvce
Nj2bEl1CuwiUJ69TvyWNDsg7Kl05QSq3gMuqVQYmLTm1UUNojr1VbHM/KndeWHubcJS+F7Ven2pR
gjmWWT+iKQx34NPuzbiUt75QVRtdzW6NfnqcuslyzbK5iSLjd6mDpW+kVyvp7rGoPsjSeKrS5l1J
aBHh0gyuvS6wR/L2GDG4ihI+NJWCMZbx0+r1e7GEBl8oydMoQxHwkTw9oEgJETy1ygbmOW9aO6y6
HspHVHzzwxH/4ER0LaM7CgMGgKIgvYmjJB7qttlzrM684GRElROqahhjJlI1p37yj6zf50T2npQ6
2GlJFji+Gj9rXGasevUOR6s7wRrgEKIdij048IBOA6Q/UIcUwmTa1YOkPDVWlR4bPaN8HwJ56jhM
1Cy/LYcRUEMa1kDx012S+PvIsw5zVmArZgy929J/B2WyrVLeRZlphW4OVPkNn80aRbleQYpEmih+
hK074OBlC6bG+hyHV6FLxY2W6k8J3ZF7LGR0hAJQJo+K4mDlwltZqm+9pzmjZry2XXwr13Jxijvo
PUDsQkcetY1UTAdSysOoqaekrF4jqcKxR6xxKjI1ZygB4YYKmBa5ngVMxNGW9Ex3ChWZgzQ8YNBl
fclikVO+t9RuC4y3co0CzFdraAiwRH33qgPld7qwaT263mL/HIY1tE1RxBoJzc9TrWb1aUCSLtwo
pQFpRzQKmqrq+LWdongfR6H1q/Ay4bnClgbcbZFCvugGAb2FcaNF9S9NxRtbzmRUmTTvNdTAC6c+
pb0WB0kcWrAIG/ttKnS6rerCW1xZRykNEaxAMqnK+ltPaRu7rBt2HvY+aVv/weDFTcIMr3LoFEMD
GBb+O7Y3Iu4s1aOYZgdMp6ATVbMXR/MiTuUxgnMdNixn/KudzpC+UMB6wol8I0EKkCF/IieGMST6
lLDllVOXdI5CroV7nSOIeoG0LFyZKihv0GuD+riNRmTIxx7hR+ydqufCnG2oj30DAxEOhjoKpNuG
XVsHXXcHI3AM+UujkJ9CjBZzhkJxKd+0ejzQFDXepayJndwCFuaLpzxIv0sSSwxJtSh/rSAstyHW
V7BCpdm3qy3sCXR23uJUPqB1gbhAUHm2hhRU7udP2VRhtulvOhMYBx14qb0r+uphKCZHlH93GvqI
EhA40XDktnhUdZRQj20JH1pJ3Dr7ExTHQrcOjeLdBFG5T63+VkvANInI1qYhGrI+msHCbuCCTLUv
zSA9SQ0CqjJWb1kgGzcU6JTKLkZrcoxYlk6YlqGn0MFGwVABvaBGMh0xSXA2Aj/wZbQKYd9UIZxP
ATgAQq/8Z9H4xRwMTJfy+wK/JVtLpxO3c/iSxn5ta2qEcJeolo7UsyQHWcfXCy/jQUE1Ne0eTANl
Hx+vx6nzvoRZMiGIjBHNXHHohPE41E39IpLK70RJ+GkF6qkMuOcFVfuG8+CTJ4+u0UEtIWcipU8e
29Hk0I4g+ip5ZJyyZGxuy9bAnarNv7folgYd9pOCxEowmz0ECJDTsozaRJ69+BWqTbpfQunSZcR6
lHwf1vWOR9xDWaISVc9+c2Ixup5QQBVLmm+jL45gw5BAowYdtRrPKk+BTIQq7kbBcWrridQF64iT
fJDkl0EykVkVkuGO8knVuJ4nYmSvyUJtkQ9grmXH1M00ro0RGbNCejPLATZv3DxJitUgEuZwHNsm
Rj0JyDRFG0GeGq5WHiz4RZN0O6LXae0NTFHLlMdgr98NyEn2iXQToHwqK3dSWOIMqrE99l2fbL3U
cLrIxzE1Gm51xdinY4Czk9nvxhpeVsYB2/a4eCJFMYWdQz0Mva7SzkwIm0jfGWoQOX3C3k2m6aQW
/lMOHTOOsxtRLo99DrE7UR9izk+LNA+PQVeVc1D4lWS6kWdwAPWPuRZ4Tl/s4nbmW+XvY644TfdF
G9/j8EeqSK/+UCPU+VTUD7DyD7Um/gxkAIlxtO/7EUhS8NpJ1R1Xom0BFtGNrYDSBgy51t8nmKiM
yZ++Rtn7vdTfaAbxLIncbBjv02yfRKY7RNZxgn9KhkVJONjk/U2ZarYx5MjLcV6wDaHBdgKYJ+UB
bU0MtZLsd95Ty0a1WNqXbX8qhrsh+cHCdqRIcxtcVe1efh8H605NrB+YM6YNihvlsE165Awa+Bps
HkCl4q4OIeQW0T5GtUOHwz0F8DlzTCiKAbKmecsucuTqaQoQr0YNR1MFXnPbEmnaVqodq4l2/MRJ
/SXLW6Euj0OA3oAIQFcbXCoO/JE6/l9vpVD9LMnu1OSrUSQ3sigjc92ALciREQd2zg8yoZomQ2jr
8VfN+6U34LsKdOxqic3k5+iwWRgrJ8hpkxFFUkCRPIqPsvC9AwNlJi8md23gtY+yhHSdUZy6utyN
Ezp8Qgzn03dwE6BIAvdYeyn5V+L+d5mGLyGFPEx74TQOMNGhCEslOkdBzKF1E/puO8KiM6Gy69y9
MQen1N77ieZST3RKEyGFJwmi7bQzytOAgAte2e+C8SebLB59t1lx6Mxpk06IKKUvPjTT0vJ2TS1s
KeFzWJVc2Y3JQyTtMlj5IRUHD9I68rp2PeTPyogcToWWeMuLNtM31JqcPi7vjJiMu9DssRJQbzDd
cUhuw5SsjPukgNody+KXqP2FcC4Cm8d6EKgzURPDupLiCcKwmpvUPTZzBt/U2FaVtcU7zZFSpJ/6
BzPm7gH/k9enrBo2kfBHTfDtmA4hdwFZFTeWjPZAZGdoa6i8HfUeerdFGXz4OZKhNTHAEYtu8pDY
NQz1HDmOdAxPkDM3lKn2E4/imD9G8Ts7lLBGm1KfcuKE4ofHU4qSkWc1d4kSH3i4Ynd7Sgo9vEsF
K33QsPvbiXSPyZo7XNSaXj+UyaAirWb2ghO3uvhb9eh17w19HB6omiYIM3q/ZT/6ycWnS7N7qf+z
I3PZFWZS3n/earrs/GANj6sWrCJJwiN+AShplDagLEcXza8fxAZSRa6tALSWHey/LBhTpodNowwW
x5IF4zdTPERDPzfRquFEmdmWGtvaUG0EPnOE2eMiHuL8h4jWZVRt7nF/aA8WSScUs4e1LZe/Pf+9
yOEwzwXVWlxpEl6dQbq6NKs1WvRLWxrKTHk0aiIaBfkfie2ohNJKO/BqBOA4KnMHBGEJt55kucSK
sEWHHS0kWkpzwfrzVbBshf8zWwawHwBNIrjuGaHzYbaSxIiCOkdoQb/twFT0t+oDWpjiTbNbIyYt
oUUXoebRfgjVGYWSeinI5oyq1h4Pga89ZckNb+vD8IoiwPD987HNvdIPvdSLeIsebteReWkCPsyl
bPCcTtyq1r5GVnISsvzx81B/mYfLWDASAKCKoF9hLJ2PDaiBVWYWXwqy9ibej8iXanvZnbbZjb9H
pRSG7ojF9O8RFSUFMNC659qi8/7PaJEUnzEGEC6Mxez6o0wRiyzB7gEYeMd6k3AqKrMU755iqYvY
eo/aPiz4z0d+dYmyPCG5KIZFLeh84LgpWRaVD5Id+U+PlmS9+/zPXwCa5mFJH2hYS3w6taFEwqPZ
tLV7FGn35sE/jDf/Bl7ryvSdxVl8QGB9rBedOPCtZJsaFSji2HQFuEKNi9Dpq+k5vrOK6LwIC+1K
hwqF+DVAcTCN59NXZYaYiGOi2b4poBhDy3Jf9slDVajmewhw5GerPFRyrv5OZCu6E2u52tW1h5MQ
IhheIaDlUcSiE+bUrf7DedckcEcQQUWA5Za6PNwyiaiS0eIQhUKSsm/2M95w3eTuYo/OYaAp4v0E
fJu/zsfvNxg/8OzU7Blj1WvxthvRbUJMwLC84+cjkueleLZHNRk6GZRIHYqpDDJ5EcuX+6avU+zt
foRvGeXOR4QIwDcKLkUpzxm/lwhJG48h8l7ICOVb4B2PwfsahebyxP3L6gNSYrFlMPhb3E9UR4PG
KArdrqAzhidKKekm3KQIqSTDKhv08tBdRFusa8UoeyupiDYrZU7O7LpluL/yQ47QRrlyFiywwDgW
YUqna1iZycZfW6HzCQ6wCa1jHF9tszBetdlJFheYHf7eX2pqyrnYHePRWlmnC5zl35hkLwB1TAzp
1CWCNLDUNqsCCA/FpI489QJkLshA90qTks1hUv8rkCtt8/lSuly1UA64+E3lLx53uWuTSIi9QUHt
d4pxGAYUOKGSxAtTNqSV4V0cr0wp/X1DgtigA/9Y3GGg5um7FCaFRhSopq9at3JxXVsfZwHmoX64
lAO97kOlIYCwN3fx3j+iMrc1ZgT7v3HcXZ5256NZ7PYEL/Yh4yCgY/GiTX8Ey80yeSUr+0uvWWzz
sxHNq/TDiMqwU+W6JgiSOVs5c2YJPETvgNcgJgwdUWjWsanzLvos5iKZpkzfTcCbNcr+jnoU0Sun
32VsrF2CDpPnfr76rm0zTjCqr7oFbWx5NHt53aepF1BKNPoH3GvvlWnbBugUQRjcldS2UzF5/zzk
1WWIe5iCtep8zy+WoVBCFwIVrtlebz3S9dgnFCc+D3F1I38IsViISZJDnIGpjLAJFjNT5fNOm4Zn
kMYYtDRIXFvh7vOIS52Mf86ODyEXy5Eya1pnGbUj6qE0GbAuyLbpDi80l5p+hmBXhr7nfxUTuq4E
Ah0uyeISmoSiHuX+n9XZbkYXTwPTRpv3GS3wYE9ZCMVx5LtXDqzr25xnCp9uNgJewvrjHGltD+qW
zWBdOrsb/whB8+ghHDbu12DE1yf2Q7TFpYPyQWiqI9G82/JueEaLEZUf75n274ZyndN+XXvz/fUc
vdiAHyIugMst0L08mbvSM6JXxSZBdeMf3OkPA+qwRN8bd96e4iEW3QkiOrE9/GpPiOgAtK2O61aM
lwcdOHXyOhEDa7hwy1tJ7lpyN3DHtu/pGEBNpRj1t1jfRcZhgA6hr1y8S8ojK1mBaw67EnCLhLz4
cn/qjdb3Arc8+mLFYVZPN/sjkA4yi86dHRiUzbAT9wFEi2g3c6PBtq0s7Hnhnn+B85+w2L8V7S+L
5gFpzS/owN4udedDUMThzBF26dZEOn9tUV+eSoScJWEMnUnjjXV+0ptVMYwcvRTsbDVAvOq+mmHq
yfNMIhnwBqOXc/cfK938M9cfoi6WWho0lR+jOGMHKHfKVB9NTArCwP18Pq+NDQ0WlBI45iFcL6II
o9IWbYH+yiwkgqoy1UCx1leCXN4kANNlTgQFmgMVgMW1ZdHByjq9JWGjZVLpKDAi2JVXX2P/W5E+
ZQjgfj6oy7zpLN6yNJPURZy3MU2wFhHvCcOUdpd798X49nmYK+fPeZzFwkj6Okw7nzjBjXpUN919
+jgzw+BIvuCz7nh3q0txbWSLz1XVlhqoOhHRBq/o62+xBIxPyL24XujUTnJXw1dB5G+w/VW5sLXY
iytFMPrO6gq+YiubrS3INZrShQ9qsiiLrRKH3X/zFVXN0NC4UXi5LWZXsCR/imXeUaIubtWsO+gm
rutmkv4uRCQTP/+W105SVf8LUKeEiFvp+R4vTbGVpxCA+pRqhwLHw7LeNdPL50Hk+fMsDy9KbCYP
F0SI9GUxNPU1xWx9Di/Nxic03Ihuv8vfaTNtrW+qG7rQO7GAEW4NOH6lvGn/Hfveq5/xX79BWrwL
VSkH+q9zhtPXF2+mXOgqGwkFfweEJ3+O0lRd4alfm1ruC5N3PmcANKfzqS2UoaSCwJqNkUWf1LeC
+rbQ3X4+tWtB5lF/yMaTUk2Tll6uLdX5jRi/xw22kN2vz4NcSW8w1aCUgCUulJ4Lqb4W5702CIgC
UGA/aX/vfJwxufZyRBR3/uSsBJzX+HLB6Nps5gHlnBLGYu68Nqj6SuF4NrJQ7DeGMnkRPoGiD6Bm
AAXm+EBmMX4e1L7baOGoILXLtkHfKs66n4qUrqUA11YPtGPOcrAJs6nv+TynGk9rKap1MGPRgxoq
v8ymvVVKDfSvv1ZIufJNkVUwRA0NNpU36SJvBoUwyebsSKvuqoMW7FKwS+rGF+mA0siGQAAM06l3
cyoNrrXGyRYZ3p3f7kVv52cbWlK/0ue18vKVC/PsRy2efR3Gk15lABITgHlRhnA0IBWff/XLcSOV
Aa1y7nCTpC2zukoNpgg8FHJU7dFEWxivTj1cacssNEBJ3zSCmDrKSNQ0jIuuwoiD7ViNuCEpvjNu
IGrcJLU7G6bNnlVh7ZrPyUnFsmw3K9yuFaeujvBfwa3FGdSN80EBxp8+Oclie9cKwk94BdvP5xE5
w+XugX6mQ2NH702B/bu4QSQlGstJQqMszJNN3SPH5E1QuNF4j2E90HiUrfYlLpqHItU2VizZRUXJ
E32hADABnzWscIyVf4YGWuzqK7AqtWjtEjFMSwMyhVayEdbbWkekc4puaXnfJSIq93rRv1l9cjCa
eiUTnRf8+Wmgq6DPKT/JaEKIy4UBdKEOwLjSCTKNk+XXN2J1UMFNpCQ4jfz8+ewtvEj+WSHoaygS
r0f4mkt9kUkItIH7lz6KPt2LJrLcUo/Drpqf6AsgcCtNj8mAmK4EbcJVW20biMoJwZKYXjJaqnVk
geiqs+9x7f0uM/UhGIyDP/jPEvBzkFUIvhpAWPflmIcPgW69f/7zL/cp5GtZQQRmls+4eBqZeuI1
uskSC/LGFYZq29TtysV25TogBl9EV1T26kXxWh4mWYgSvGLm1+5fwzUMCdvt/A6hC7wi23t58hKM
S5TvIVq0Axfpl1nKgGoU+o26/6jK6kmSD2O7M7P28fOJk65tzo+B5pn9cJUaVVj7NbWDvyX57N44
zS/bX/q9f4AAtuUwwB7v+/8z5vybPsQcRG3Iy3lws28VukRzUOEOgDB9EWOXOziyrJPYLwc63+ac
DZZK/wHD6/OgWdhGSgqgArXhr2F+k5q/ROn1Px4YVVUSylki0RDZRecxzEEsZ8FQmo8YcDYP1UP7
GiLsSXG8cScXwz4DefHVQuHlQUFUitTyX1lhinjnUYdWHqBdcR9GYEWb9ovSpbtRvpGy90Fc05S6
NouUjjWY8jwgL9odTeNHwQDFEaRCDi7HsnvvTW/WOKRrURbfiutwgG9JFL3VTuC678QketUaaWXx
X24ydGURbGBNQNmGE38+cWkaxZC9SG/q6qZTMPppI8cy06OhfVtZGPMVd36Wn0VaVsqEcNJw0iYS
kKl9oAXbsMUAUxWRlB/UvVga93ppvsVl+rPFCX0l+HxWnAc/P0vmafiw3cZITerJY7vFgIYA3eLa
eKNrpS3Kj9UQPkT6k5UdpQCvHVZuKoC3HvuVBOTq+YxkqW4ADpFpJZ//BK8OimyYBvjqsgS/ClTQ
Grn6L6n4YpQfQszpwYdRhjxltA7QIeLl4It0tyid+g4w0I22BUwuvvWdA3Y4dMEP0XREDkBtT9Wx
fukejWOAqpMPgfS2eQRFrZ7W+tnX744PP25xnLd6NGmpyI+b2wcY9FjGrO6Cdwow0xEhv7UNdAkd
IOFDk+T/Jnyxg5LJqBN9nvDGiUsK0WCcMDPAXH1b7lRU/Sx8SZMnzF8sw1FmO9BVxMzfp+VnH2Te
5B8+SGn0TSE0jBkHqjuAs9t4N6vZqKdV3ZDL4+J8sIsF7o+hDlOXwZLIIge/MbbaCbVIhEOSOxFE
22zvuVoovLKkMYymFEvuNIMUFsPrhLwsBgPmgty9UTIEDLqqCrUWYjEuORCkwpQIoe5GLOERnev2
SUvtcxabw/NCpPUqbdbK3tdSAt2i56ryHKGPvtyswQjfpSzZISCsDn3iquDPHWU/q8xMR+Eoijfm
z39De+lK/n4WdrGBYXLD4J3Ajs1YE4mmckizBiDPbHBjfF+rUl6e/ZxFcymUu2y+zRbPTbWv21TK
ZXA8qrfxQPRndF7LEgGdwV45f6+H4kUrQ8uhjLDY/FWOFnTjm/N8wgIIeeH+CXDHstzKTTtelq5y
nLC8XZdiuLJ+GOO/Ai8OgdyKa9i1fEilHt6MGjeGlqeGszK8K7vvLMpiI2SJEDQmCtGs0sDcFyh6
+znqqfP51riJ/5ia2NziF4Tv73/+POcjgmGjuztjgpZPPsSQQr1KmVmQ3CexU12Iyitf7+rolFka
ZM6wqGudn2J5UnU+xvDAnvR0qxsANqvC7othuzKLlxmCbjAQxSDILJy8WCShCfPe9IU5D29usDhH
RCp9mftaq3fRfNcuzuWzSItVAZ+3UkTBm++i7KWgN1m48QuF5f+qNU89AxO92aVAE0E0nk9e1dRD
JvUmBar621TCz0qfPX/lNXHlA53FWBySnmCB9RkBWIvlr2y6rbGpNqEuff555q+8mLOzIIvTwkqa
MR0bBmI10m1scDCV71N2EBttX6R3bcjfaurm/xdzUXuCedf7HBtMnvobupMz8jqrA/Qhc/g0g6Pp
lS3Xnft50CtAIuwmNFriFAJYi0t0KLIH41QjXmMn0Y8qETe63G3KWZ6qnPbwklwLfnbBg19Sn4NE
WJnmKzAL6p485GVaLfDNltEldP/EVIl4VmwYnoFvuP5XIjd8+Mf3erXFMm+r8w9LrdrkmkNGCVSM
tdh2OTC1IJd7C5+iaWsmeMjP718oL9YOMPFm/KmvPOyvlOKMWZaO98asMHjRHvOb0RglAfPO6AAj
RNSdMsu2ihMf0430ZP6KFVyAjKfceGqw/0P0zHfWBLGudLLOfsKyY1aYFJb7mp9Qu+JGrr74OHGr
7rSfXdsnDOeECDbibbLq5ny5VdE5UUQaIugrsrgWr4CREo44A4ZxbYtfS8u8rxNaxlEA72VlFcuX
nxUNLlBqOJZQOlsiZ83W6qcG1Sg7S0tdftUM7Gn7rkslG8ts/6sSAonXh6n6PjaD3+A2qmjRSTf8
OnR6S64mW6b3v1ahvNJQp5SnUKOiOCDSy1+Mf0AMBIuDxLOLZDNtRQwpctWuXy0MpmPwIQo0Ax4E
kWs54pN5Nzx8PilXSnzn4edJ+5CQ59ak92qYeqw8MdtJTozUGmYuXDd4ewog6NGEEuH1v8w4LQwq
kU9wywPSYfu1ivCVTXD+UxbbDijDBOCImQi/IPJwqBO7fBO/dC9zhktjs97q0AKfZy/Z9azoyiED
zI5LyaJ8gR7eEteQidMIZxNa9KxGOaMXI6fbd5hFittkLxyElav9Mv2b7UcAbaisfZD7iwyii8Rq
LCt0OxqzTTFlFMLhR6mr8R4NHAGthhKvsc+/9OVtNaupaxqdKyqIF1Y9KrgqXRVgCiVmCHcPeYXJ
3Hdo7KgZIpVWgDfskxL++Tzotc2tiHMngx4u/gSLxR1y0ydNV1nY2j7pgoW77EuRrVl5X2a0Bs4i
/wqyWMJiPcWiUhJkgkmHGhTyxytzdwXQO4egW8vqUCDSLD7XGJlSkg/wAM1b+djdhCfr1EHmBrQ9
OZkz////gpZFZ7g1t7TfcGfcfT6ZV8fJNQgGRZR5OCx+RCL2PcoW8VxeA6eRfi+mx88DXP1aOuIK
9J5kOm6LDYiBRSuArIXtmIgvfi1+SfLuyGthpWh+ufaZxA9hFrmm1ShJrpiEaS0N/74g+hGG+oSI
V/qNpG2NO3OJPDmPNg/6wwEHcSrxvC4HgF0rd8jI3eKKlThd6aOajtSSTe3SbQvzy38xlXP9VQcl
dYl38RqSiylhjLXJZWYdm/Tdan98HuNKWsbQTNypOETo0CyfBxllZ1P2CIKwzEMKorbeUrz5Jz9Y
S4qubwE8YnSAyKAklgekXE917QtIx8yywNUzsv1wt0us3W1VdUwHNM8h3yIUqtrxMyaY4t77luz1
Uxxv1srNl6VtRHYgwDA8wGj0SBdfVJ3kOA1Cy1YwoI+jbyXSMpMQOVI80OazVnrQV8p05tzpN5EX
p/xxkQ3qvRH448yHTuj4G19nAzww7g5+89txv/YQu9zjBDNoE7DJZRRKF2NruYrzLOEamrwEW0+4
3HaSeLH7+cr5+7HOM9yzq3YZhiFpXeJx6xvP3mD3xwhiJTKQZLjfpM7WE9SYQzdG+XnCFNpuvkR3
EI2zCQeyv5q72Wp96dq4P2ZBi3aw3EZ9gTqbh0BGuOmbX705bT8f87UIJuKEFLFA8F+o90eip6mW
5/EZA2TKpRuxXavpXJ5r3LCsD6DLlFcugBFjAzNq+KtNhQSCX1s73bozrMdCxzn187GsRZr/+Ycz
DWW+FBGYEJkClOBm8wU2pi0NkBJq5/NIl1eCiSsc1w2vE/b9EoAR5WMnjlbEd0G6rcv+JBnyQ5q2
crNd7mjaR1yswKIwiAJrfj4eIa18SMJssQy5AjeckBvRlQFByT6naxVG1MfalebDlYHxnKTYJ+pk
YBcStWFe6GJYkw6ZSg5l2ERG4jYzpeZW1dpi8/kkLrWdQVogS2fyksE8A8+5ZfogJZnWi4IC83zT
uwnK9YGDjE1M2mBsxG1r7oN9sqfsGG7XnnVX8GYcXESeRVc5L5dJg1BZemapSAfOBVTEflANbEjH
cMJy5jy3PM5K4YNvj8OWx0a8VzuA2oKjCPbaDXJ1Fqh00oyfbTsgmy6+sj9EKoo680+RtjN+NnB0
bTMoh2F05Of8wBt3P+JCmm3H/L84xOcq6//Fnk+HDztGypKiD7FrsXXP1XAg45nlOcamHrd4R6HY
tF/rP1xbXyTbgF45yIFnLzJfK60iREMJKPV/zFQBHS3YsfK2srDm1HZxjjOsf0VZpL5Srhje1BMl
OTQH8T3ghTZsKF//npsb+Uredu2BBvSZ2vgsGE5FZjGmvGJUqTGApkWmGPCpsi2PsGooXof7cpdu
MMoLNnW9jyYbh4j9mtvNlR4EJPIP8ZejRUlNqbw5fuoGAhYsNK6g06W9LQ7bCaVHdxaEX++lX0sB
zgIvVm4+dGUrhSOY/uM80vC2UO4LNz8krNig26dr3ZYrdxWIElxaRd4c+kWJNPF6XzSizrNLA1SS
Xm/8bK35fO3I/RhicYWkxRB6WkqI9M+4kTfd7/Y93Rn4DdPxfShv0DbGym1dpPzqyFRJY1wgZi5I
4GVWQBFM0OBQpuZ5jPK3vJZXXjGXCT+rhDIhAFcwZNjVnG91s56MCKUbHPCE3NzMpGFaOAg2FGh3
d7GBdYAePUhl819cKLoxF0kNqocXj6fEzOOyg/pia3l0l1WRbJdC8j4G5u/P9/y1g4UwMDAkIEcX
WUZVmJNeo65pZ7n16smzKm2IvukaAvHqmmcktFDma/KiFyaokWzVusHRcmPidRS7/rFwmy//puXC
tXXBpM3aDddoLKU6TYlVo5036D8lVCiP8mYmkGKaGh8z6VHczkY3aw/qa1MJl5OMA5buLE9xvlLE
zPcKj/+hx+E/hr7/LdA1Nwyi7edf7Oq5SUZo4XA7lzkv2oqhP+IxNxuKP9bmRgdwURbvJj56+3on
cGrCC8tKc4vcH7g+7GTWT7CrI52N3sHnSFdgar42qGjceXY+oVYipRZqWkVwqqs1o6hrm8+EYU6V
lZ4mgz6fUqUas0wX2d+BGR8y62kstzFlO6FE9AqxUUP48vncXls3QPZ1HEJA4ZGgnsdri1n2RE7m
NE65a1r/JrX8NajMZReOSh1ODuw5ymbqEnZXSV6B6C11l3TqQgeSjD/bMmdbI8oSp+jUtyGpkkcZ
Q4LffajVD0GHfN3nw7xyWrMJebQAnsdfc7mCcIEdJtEncaN4N9M7ymofF43lAHmnWBsG341e3H8e
8srMIgaCIywn6f9wd169kSPpmv4rg7lnH3omF2cOsDTpU97fEJJKRe89f/0+rO6ZLqXyVG7PXu1B
AwVUZ0mREQxGfOY1J0p3STR2jR5Q8hrb6G2M4xsO0DNDnNgsZLh4K8GDYGbHmIIpkIIGK4uFlZC4
0NHKRV4EmNRXUdqhDp0LwU5KG4C7elCo0pklPTW/ua2qkm+fKJ6EJf1WQaTjGZoqUpBTc6kM4bmt
M0dER/EZtRmuAx4eBJbj10HHRSv3ehq4CdoG1e1MD06oHSTr6nDuMDvRwAHl99NY82r/FOKixK31
XvejWawtUTvPX8b20rwp3N6Zoc0ukhxJ7J4DFZ04WSCPLZAjwawKLOXRC+8rOB5E4ixAXXW7xVAf
tAFdJdGLzi3lqc0iY/cOWh0WPtfs5+kFkhZloUx/qiT4TAqruzIeM1YUqSeilvQ57uwFHt7JQb3Q
nF+/Cifn+NPQR7GSmaMI24Llg1uAd0JtIOFfCCRKRY1O9L8xFKh85FWI66k7fZ6lmcqJOKm0Hjtk
PbG0kMMs3qE6idBtF5faOfvwUy8BCQqqRNCROFmObsC4HOMxhCxvafrgzMplk/H06wnNa3P8BnBs
QqwC/sq0jvZHjmFBSALO2mWAk0bNM52kSWV7EXuNJS+aM4neqQkhWIVuJIBCCq9HEyrSUJ1inV6x
oUoDooCxF7x7leiPf/30wD4F4i35nUjf6Ghao+yXnT+YhM9mc+nlppv6yZldd6ol9WmMoxe61D2t
bEzGmNMtMh6k5ZahdjXbQVHjXanNhdZufv20Ttwzn4Y8Wr4QO1N8r4iIYmE/xdlFHlbbpEIANREd
Lfz268FOtT4Zje6XiPMNIiVHr3QtldrYhISY7bbZp670aNxEAfo0LiJxTrDW12AiFRzXo3tlk1+e
y9BP7EyDLgrPTwJh86Wg3ZsQUjGlJU/AayEDDlpH8l2IUlswqv/GrqTkMR/OFDm/VKxlLdSElNIk
WrwqhmlFcqNm0t2vV/PUIYXAz1wOANb9Jf8Y5UofukSjcqwC4+3i3i1jqbYMPEF/PdCJdQOh8CMP
J5z8IgrRaGY1Jfjboa3WCHZWBwi8NPUC8HxzIRfxX186mG/yD4gAlcFjLEY1DN3gSxyIqhBtNS1z
Fhgx/npCp140jaIGNTrgHtgiHR26nWT4hRKRMWYqJbAIvOh106zM0LfNCIHP6GAEb5No7jzd9VR8
z+F2njlOTlxu6F3M9D5Orq+GWdIQUgyYC7pcKaLdNCXSQSoansHYb0NFeSnaeqt64fLMxE/sGfrB
PENEvMjIj9lEeZ/ouYFEID0df92H6y6whNqe3vwVysNO9wJfZhRwtzwXNJzoXOHu/dPA8udrbtHH
Qo5zBEVGeirly9xTmQmv+uO/JXw1j4UDGzHmjNg7OtOqoYziMpiQRtvna8UqNtRfpTfBhXu7VFxf
dAJlKZxFOp9cWhnw0Fz/myWDPs9QVHOjCLIRX8vSeBvH8jKMsmupTl9+/QhPvIxUiEgrKQmcoASJ
kUfwpTA5Q/PVi7YSyitTeMK8qrmpzCR4//Vop05srrsZVqkRNSM68XlWOHcFiyxmONxHhvv4Qr9O
EvASc7Je2gjPabZyMK4HtDlnW83zeOAT1zttMZATOiWkrx3qPtca0Q8qwSpi/zBm8ZWclWewWPMU
jgKWT0PMX+GnMFr1m8gfWUjeCW+lrLt15eLXtzrX6Dv14JRZwop9SZp8TG1XK8yUW4PbpxP8y6gQ
kB6F/K1UcKvEc+fb/DYdTwk0+pw+4ib7JSgaFoEXtUhJoV2673TJyePrWH/NcXUdnyX8ysI0spRR
WXbiSojyc6OfemY/jX6sQgbFNKK1z+hPKLO6WFGtcrvBotARDhIwIqNbnzteTrx7yCH/a77HVnND
l3vCog+x+1r4u0yLLkyvfl6k8pmL8NTEVFjZWKDOldTjGLDEq0zPJOxSqvAeQxDu3Lczr9upB/fz
CEcRYCxn2rQoGGFxUN7natFcYyeWHp3UOe+JeWI+VG5IwwGXoNxz3LIYc1nQCkHzrFHByb597lT/
zIqdOj8+DXF07nvwQys5oRI2h7S1cvDib0p/oSG06+ibdJNfee0uy90qXGsJdiDr7vBv1cI+fYej
235REI8mHt+hEzVHjxHu9V973Ep+/eyODU7nnh/DUAqm+TbnrXOo/dM5MlSTF0QmqznrBOl0u4Zp
tFJJcKP3ad3k287uXNlJL6XpaewfBnLKpHX8/uGsgsDpx/rnFznaRKBQkHDs+CKIT2eXJdrONs43
5c2v53uq/PBpvkdXA9yQOhVblhU/BUgp5SELl/JzgyLQXNIcETamAXYO3HMqkCCIh5ksi7NCwJdj
NEE+BzUiXClkW8cTPF8tnG7kZm+oF587V041oLhnZfr7dMRxRj+aIyFiGQ0Lau9ROgyIQ+dabHVt
kiwp8+SrPo7NTRQrxk5QcB4McEl0uiHzl3gSScu+Tt77LJU/pkLo7TTWuzOR8olTD/2eWZzJgPP8
BeDQarEx6TpaN732VDag0yLB1c4S0E/cW4zy43RFRvRL+8FfZFKgpvTgROmuW9wMEltbrJaZ9vzr
/XRyHLRKoVbP/eLjw3XySWb0HieGMomNtZfm2LAxowcQ4sLNVCAb/uvxTvU7SAJnIDK6c1+17jBd
itUkoQMRBvhpCZ5Tt9nt0Gc3SpBIru+Nl1krviNzLtloCszee/K955vWr7/GqYcIKwIOEqXJmVP7
+dTw1FSdOp/6eSvE/iM7vsYcSKQfJxbimcP45FDgzdESIAD5AkHtMUbwFa2bgcedhSGWjZBXp47L
X0/o1Olj/jnKsc4DhO5IzEpGiSW/Eq3ayEOEswa9qc6s3IkNwx0MiFxl0yy+vJuVN8boY0LyMOsg
26tjdd3GFbZ5seiWZXNGa+bUYBLgOm5JDvcvZTrBX9RKFoOqGJR2crqkErcmLb+bSTXr1mrUKjnz
sE4sI4KyHHEKjGTzCyu5MGIBSeR27pteCFLlZEbp/PpBnbqwIDMtFrDhAeGox9X4Qi1SVS1A/fe2
RrDh6874MdyWHKjxLIQsQQ2mrY8XsbMAjt4+nsWHzBfvUZj66QscBQdqJbb9ouYLSJeLVXZV0v8D
cH6bbuZcYtz9dXFLGH48O5pyigkl4Ogw1wJhEWBQxIUVLfx9pBWe3eIDiAuzou/HqKjXKrt0Eyfy
4P56qU+dNYtZiBjCAyfoF2WKOqAY1mfMVFhPy2Ez01KVlbGaOannE+CTe5W6k6HhAUM77OhICVJB
lwSVS6sxFm6gf4xdbMdUGSrajr+e1xzSfHmAAFtBooIhphnw+fAycM9VcmEksspzYyX64oUpFQc/
Lxoke3IDB7FzSsvzM/o0Ik1b0GkmiGgNyN0xYllQJjNN48Gw8AIXnUixlGTS3agWjacYLtSy81Pl
EnO+CtvRsTzXI/9ygv4YHQlYZNhPlPX8aErkwGwNrMGjbNkL+IuUVZEtJSM3N79e2q895HksoGqI
886eh8eyBGE0xDHKS4alvmAGNqaQYQnSV7jW2Nq2+m7eF+vWUWmA9G/iOfj7yXn+OfaxUAHOEUln
5oxdKgK9eZpm2NmBaerk8ZwPwZfNOk+TfhxEBWUmqh8F5+FiIJMSegMcgLyuw2gjy8m3spARlzpX
X/+yW+ehFrQKeAUVwqX5858CdH/qI7GsmVUcs6KiPL0IGK1aC224qJv0Ourrb2ee4XyAfdmtNHWo
yMx31HG5rQnqJDChJSIWI9rKEhiAPewMCP+KG12fKzCcfDV+GuzoNJXVkF3Y8mokykOIbhbVR3cM
UltZ5BZ2GehaiFYUTmey/S+FzHlRfxr16PkZJJDCIDBqr6NxooqbQms2fYsAutZ8iwv1Hrcl99fL
emp3mjPXXkZejhbT0Tk+RkgEGuVkWIre7CIvfGpG8aPs1TM38MlhZggAFyRVm+Pt0k4LXxU5WACf
xc5QhHeI4ruxHP7VyIIF5ET51zBH2ZqfmoUvjMwGvZMlSo/f8Hn8lg7Y0+b4e/965U69AWx/GgYG
EcWXa0jnwtdjrF6tRqoA0ocoSXvxFZ7qSwyW9pV0ljf9NUlEOJeT+gdWQ6PUPS/yT+9cgTB+Fpts
D5UL3rjs9timO80jynkPk6sGAGDP5mxf34PPQ84nzk9DRuakKZPOkH5iLVaV7sJw60De+qEFcLBy
kXK3q4/OcBEU2OaO2JxXxv+6zmieEtETZdDt+oLB1Y2aqgt1VUvY1QitKYgxJ+JS4vWPV4OtzOiD
9Rg4NBOdYnWuzfV1cE5uE8gdr4ihfskowsbPNLyKDSstlO7SFwus6EbPWAKd8V+7VkuWNXZ9Z4LJ
ry+LDp5qLiIBfSCYPHrOZo6sTd7PNAYuxD2KiXhxikGyw+Kt+n2o/3gf/pf/kV/9fn7W//Wf/P09
L3Bx94Pm6K//dQjfq7zOvzf/Of/Yv/7Z5x/6r8viI7ttqo+P5vBaHP/LTz/I7/9jfOe1ef30Fzdr
wgYDvI9qvPmo26T5MQjfdP6X/7cf/u3jx2+5G4uPf/z9PW+zZv5tWFlnf//jo823f/xdpabBbv6P
n0f44+OL15SfXOXJa/a39cePJfnbbfv2Layx93tvTvyWj9e6+cffFe03OBDAMaAaz6SQ/uOP/8se
gXw8JxfIkmq8I1leNQE/oPw28xlmBMsM+MX34O9/q/P2x0fyb7DCyRjoWPG7/vktPz2xP5/g37I2
vcpDOoH/+LukHF/7FPNpj3Ie8Cf75vhmDItSmPUvRTvQdLws6bDhpygi9drgBdc3sVW2YNTDpKLC
I46XQ1hETlsZ9wtfv5YVbMBMr32plNQh9fomTPVNXBqYMnjaW1ule7NTU2eIQgWGfnunCYK6kjKp
A5Ujh8N6mqrAwryyey+6ro4seZKl+wGLnZWmldmFJuTatlPa+n4ISBZEzJcf4tpME5Dr2Pj1Wosq
p18Rexaqhp6Sb/ZoKGhGcDlV4eA2E6Z4FNz64l6NkupG60IDzxEk6QCRCeL3Bl/CZZ4oWetUpVEG
Ntou5qWUUBjtEHlpkqx02wK8ixxRH5RTdTiUWV8+kyxJz6rYY48qSu02VjzxNo/BXyedilZVt0ti
PFRGRMZK8P2tjshesx6lxSGJh+e0TNfAR9dG2ErrpPcXuEt66oWe1pi5C/pzl0S3dCiuqXbQeJXH
Kw+EpKMUWobwNf5yRaTDzlU69A0tyfOL91qZNCfSqJxIalFvJDmLHwqCAaee+taiX1wtsWN4GVQs
A72xuK39UVz3XSrsNeSKJaW9zRXtQm3x9AR+qYbTlRmHT4I8xbO98a2kjZ47sfQ+hvDaE2gcvMiH
AQNsPAnyLNZ4/t2qFmtIl5xm9mRAHuGbxEuC1WIX9V5xY+BsbpuhFxwUdVTtUFQn2yhrUofGvwR+
Oots+liTNuUffYK/dEL9/3b2/JDC++9PntvXN6gKv59i81H145//fsQIuvIbBwW3HageSiSoFf7z
nPnxkUZBnD4USTfIQj7646CRjN+IDbALUH/UMDmO/nXQzB9JiIfP8rcUq2biyF85bDixforCyfVn
JQtc4lCF5KyBdvQ5IKgaHZ/kUZCdaONpy3KykmV8KJ10E9KB6EJb+whvz0UhiAedHBVuLdcwzMXj
xGaEPzkEuSk7mnnoSnQbv3n3cXsvB/T4l3EZW1FbWqhVXoTtTSXvtS6zg+IgZxdlfmE8I2Aq7/pd
csAU8qKVVy10y4dx691LV7VbP2TPE2eIFX4Xb8bCpRq7F7f+GmLy9bQZt7GlEOgsleBGIKRMb0vf
krA0v2k2TWdh5rjONvFDtYHyvlxspBX6fTfdm/ao7AOMPuRVlOxjX7AX7ZuPfqqp2GBMstxSFhsD
s/vQii9SDXU1xfE2yS5s0fTikB5fBkeHQ9jsLjneHtDtiB9G7CBw3rwo7iTcAtzIXOq6nV/MHgKp
4Zb3U7PRqgPGNtDN4KXHsJOqWzlx82jD+T22++QO1lR58B81C0Mj1DaXGf+p9sG0dIRrtWW8lSwF
rTfiS3v+teWsaoDyl1EdMic/xO0lR30g28PbdOMpVhBY7X37gJK4jlX6TbLBl/2huMOic5Ot2+cs
dzB43M1MIW/ZyktvE70RNTZrBBqkdbbsNv1EZ2dWchwqK7T1q9g2BncY12mzjdOlSdBjN284oEND
gHtgl7he2sXCbpVbT7gp9EMM5EK2jcQG2eutFh/KMntKNslsbn7Xv2a36vd4PSsRRLXdr4q9sWRB
H3Gmxvxz1lIS8LooD6lLpewgkFW+g+HzLaW1++vGGWkoXSUbQCTdu7n33OBFXpdv1UpwjDvvJn1M
VqCm1XQF1MTAIpbmvas4+la3R4hicyMl7+32Nd5dmk/ZstoLS3U1pLb6XbUReSxX2TK6lZD/QoLm
UB6Spf+CYMk+dOlQXg7rwv1dQgGJ5uXCmSx4QpfzE4AMHWLAu8EduXiUL6ULjA1qx78zDv1rwG81
XVxzAXFvEDTbYz6G25J/NS4nt4FMacnvivSsI1Qs7EcuxN5S74YUl2cnlPbGjeGahzpy/MHS9+mL
+uxfy9+Em872fLfLnWS0yghdLSfzYCt7S/UKNxT/gL4F8f9irS7jDdJUa/lSvzPZPhvhQt90O59F
ugOHieNS9tjZFfa7ldPmlnpb+Qju2FPvSJDJs3V4r9yYN9ro5E85jl546T7LmJ9QSr0RCyu4lQpE
LLR86x9yYa1JbpM+hYw82GrylskzEfAeFiK+xH7+XAkuTfqpsMvAgY9TAwpajou1GW2mbJXw6g+j
FbCvemdiq/o3NIQLnFy9K7Vaq6qbA2Iy7K6yUwHskt1+CJrr4SL6mGKBiMVNVi+V1MUntIs2Urby
Jnpl4bIXLTO6SrMDlrSBfDml2zTZC7AVFFsXlrG3hV8V3YS95UvWON12iyc8iHt1nzUTCOr3SXyR
i+dwkCxSY2QeDg3wf/Var+9iTKuAyVZ2cVB3i2Vx4z2p+5DoyXRVDp9yHSSrIlmh1VRfhc0605fj
tMSmTiUb9W3aSylKXvnS7NZR7yLmGxaOYrhRy2OorNx/joQ1sOYp2mX4abvNXlhniKUEjdVdiMt+
g4ohNghh7zT6fjE6i2ytDKu6vkKz3Kwv1cGNKRzEywkPVOQQ8ZbOkXzs7Um5qdpND0Mwd2rh6UeU
/j86IJh5siiHUEX676OC//3W/u3Q1p8igz9/7vfwQNN+E+f+KZAztKRMmKD/jA7mTwChARSGqwGc
fC7k/BEcyHPaQo2HUh11Cnhd/NAfWcj8EQUFBPkBQAF+VI3/h+CA6EOdgfqkIzRBQFNqR1WzIaJH
CHhdccZtemGso2WKSZm87JeKDdHRgYrg/rRCf+RCn3Kfo1T5jxGJaxQsLYG2ExL9XJ/oZBWj0tYn
8kV3SVnqs6II+mvmS72vrHlM4+ocvfAY8PhlzKNZim0VS43EmHiIbL2VgXREY+Gn84rvtHUetWWc
HfAo5jJSUR4k5Did3i42SAIeets76Fs4sfJq6BACcZMrYx3exPG6WiZ3E0bbd+loCUvYLcgGFigh
3eYX5tK79gq7SZDzjK7813Cu6JjL6i6UVkG4NzHkey1rC2cvpSVySXF1545HT5q7XpY3ichVpzjq
YSTJWkl4bqjhSuxHUPaXGHRzpm6l2pUX9pQuNfzOsmvcliEyvST4smvdFbbgdn6dPBNXDRjk2tli
O8m2unDGYjdfmYgb2rF/U/94ikWxjpEadWgzWUUHTdXmyrONzewQz3eWltLGhy/bo/DvZPdT6xjX
6nLUN8WqfZOdRWr7zWbcDK9UpHDPvjeugr15udi2141si8q2COduhyTue0CqkzNgQJUvJdNBtn40
TXtSycEAq97q/VrsXUJL8SDhUDM5+fXgJBsMTgNrbu0ll0F/seifjZ0MtRVFj2YTmq5CJCg8jMOd
Vq30V+G22UjjRzZc1Q+To4mO/uDvxIcJ70ofDVLdFrc/qOXZsCvuKDERsnibcLBExKIgnLzJrojX
PE5g+apYpwejsXC+hvnu67ZpOr4wWJI02b1+Jea2oq/am0C1xQO6axTI4doaj3W/DtczTx2zckOy
SdXCnX8hPpgtncroPnd7d3zIcVJRrZkB3V0xD8kp7W6dP8X32eWMv5knW/3wV5l3upQSwq7ja9ll
rO6yXOHBPn+nyh7Wya7b1Svfzf3t9DZLv02w46NVTiANEYkrZy3322GrWl62Hx4lzxakm8hp1gXC
wb7tYfmOPl10y/No8TfGGWvZXFQH/rZG7UbFS6E6KBf1IbyfbhpUl1aTW2zlx3Lfb4xrYTttx8iC
deWvhEMfWoot+bbyiurbKrtYPIrLwD+YMF4q4UrEbOxVmTYBah2NJbxkb8JDUVlSZdVPWYYF8Vvv
xN8QMBUO/h4NNzdxJXe6GOxWxmhWJh+wJ4Kea7znvfcChbfU4bdRjcTQJ0Xxy1tP6+xx0VvJLniV
Aze40Ny6tXELn25KFadarJuNJ/M7UmkCRgiEQnp1HT7r7wuUL8Ib7GQIh1JcnhGOcPur2hnhIc3S
dc1KQWtkMB0hfmxlyUHvNMAxTIOIT9buuTIuDKg45fcaHxDmwnUjeIoeigvhMO4j5OAJiQqXMrzn
BG8LZNMQsCosw7dwIajeWp4GJYDrNllKdrBrW1tAPj54KZ+Tl3qT7XQWVSboLKzhfhYy0TGcRSD6
Ylr1DoyHZQeQtbMG4FnEqSt1mTrTQ4fkS807SZTsDKvBLZ3Bla20tfq1sBauhkMeuuGT5MYboG2I
DKzlZkvgtJNeO+Op+f671Hu1LTfGQUJbeQVyYFYxk6qXSnPIzsyelqzVXy7YtuFNhE58aEfhdZnd
1fqq8jd5LoFQhmfe2tK7SFw+Gz96Ttk46Qf+snMq5PfPMzoweS1zOxEc/uQtMBbbxUUBAC25mhVd
isZqk01/aBdOIztZpFrNkvNnVrqO3GxVxVZxEbmCIzIWavue7SuXbTOS3Hjo7XIxgIbRrzp2Xsp6
D5zLVqRZ0mt+5/erqJ4D03E/fNeuadbN4vbh04hZ+UtwI9PhKolxCeJjlB/WspW8+Je5q27lg+pb
0bXgdAdeDQeyNv2IXLsUurW4Hm8rjmW3fJwu1dEGv11Z/eg2m/o6lXBLqjaBeDVuC8XuSVouOfeb
54qdySXaIu13aO6awBU9txw3rZFZlbFXcDjT8AX3KCwZzWVaOGlDEgT30PI8kA0R2nfCTl9lPX4o
7cJOkHe9T7ONHiGYoQouPHxVvNHkZShZxofWOrm2Dm811TJIyLH/6fozLZofMMGfeoY/ruq5gG8g
oAYoQ5/L+z+1L5pYM1Kzo1rRPHV786560i+ap+HJfxAuZbfb19ZlfvDu/H2+r3bai3nNV7ItwRYv
0VCZXYlmCWGZ04PYZSWf6VWdvNahLUA71BCqpaLz+cuNkppqwRgozrCML2R8yJvdOyKhN7I1hxH/
Vtjy83BzjeWntQgQFA47k7UI9g2dIwVB3OlCW8nLBKs1jpPlmdDsqCr9x9r/Ob2jzqKRiZ7Yg/Ny
KhLj/EFZKmtoA1sBjWZjZW67C2AplnZGkVH9XJ/6PQT9aZbHPuRJPepGOY9afq/2xhPaXh1VZyu8
CJ5hAfL2LOcvEDgobqzK7e8Cne0+XlWuuWo36R3VCCRANBTpjC1WjLvi1beTLVB5J3TMzXgWyS6d
/MIyWgG0BxYGTYTPj0WsK8HwmlBhmXq3+Ra63S61OxtpFaQTo22/Vja/fjCnl+jPEY+XSJ76sgwR
DHK028VqcpRd5mSX+Ud80B1/q25mUR2OKC7i5nLxbNq/21KqkbW4IzF25z7bZHNTHnpy/xnQFGzT
R722QnLgzJZvyjft7sc3/ksZ3//MJhXvzC8SwuTtNQs/5YP8+98TQVn6TYR4RMeHcvCPJtI/E0HJ
/A1FVBB8iAQCIlJJFv7IA1VaTnSnZgUlhOjxQSKZ+mc3yvyN/6UAAgIMDH4dIaS/UCSee2E/FYnZ
ysBAyUZ1wEUSuKJjxaYxaYde1zxiryTYgaX4ELNmn4yLwzSmaznmJlHSK4HOj6algCc96khx+OGV
ECxC/a1RieAqYhV0JXBDymxzADNj5PreDB96RX/KkgS8sqJRHxymM5QgDLvn/O2nS0OGR7ZAJoBS
usw0gNB+fiOneBjMyksCxBXTZ9VX9oVJEEvgrUbjus+Ug99LntP7XWtlXUp+EY6SIyDpJ3gfwpjE
27IjHNFh2w2TcFm2/rVBUSUT+w8PEQBvNOwongpL9DMchHOtsHhcWHjU8cOi9NRtA6VTM/zGrprI
KcWFk+XZvRl13LmLjPCnE98DQS9XdUkFeZSMC4gUB2ARb8AuSAHUGExqrJZW35WUW5PmJdABrQsm
Rb9KEEJruq1Qme5LhSqZsKCrk8Q3+lDnrhnjFFB42Sr3qbTCohuorl+1C6NAtnZYOHUUfSslebDa
fpDdQqvcKV0Q+HtRZItSvolEvJlHlKL2ulm8iBgCjVWwpIOuO61BiFnE1ALVTr8YfdamjMm8vCg/
dFMauHFBIOwZpGfCmxxnld21GYa0hGJxxzSDrl24gu/dqkl+kYxVcZNn+WFSq5thVBzsLCNL6mT4
miMlTBmgvAE6w4mCMrVHrUQKOqluEeoN1oIm7UG1hdtO9rj3FkVE2Cut8sw7JDWEzwAzqjCHNFs3
Jc8Fi84qbvljk/lEiqZORy8ayqUuPxce0gpCH2V2LeS5NRHnCfHS1MhLSoDNUzlX+Udj55UDGVdc
Zdb8WSFTZRTImHR86TqB+6eqd54PlyMTP2Ktvo5azWFzrpu6fhPjVGf+KhU3fdmEsmgXOkjENls8
iGr7rakH2TJ9hWhBWvlxW5K8CneLPIqwpHn0EmcKhQ19u4hsJFHWskkEHLbywsXrONzpJIKN8ZYp
jW/7HVB8Lc9J0RbpkxATpCvydVFycfrTuEVZN7X6V0E0vkkV4WLovWdK/xqa5k1PST8zzMf0oGFz
Y02V8Kb65mVS149+O95H3baJaetKU/gIL2Y5eMGDIXRgZgaPPdmIu1yNtiUJUBJ5RAN5t9drbImN
Hh/dMkp3cJFWC1+6lFPpBk27mIeDZqYgXbWDRmeyfJCLxcCwlCyEabwYmm7fhMWLp9Qd2bD6vRjL
QyiPoT1Wyl0wPeom7e66wABRCYg6xWw3COmrVgX7EUkCQdN3HVq1ttoQZRf93tPNfUyN2hwfutr7
HvQSP1xAt5l/TVZdjwaObgAX+0J4Kdv+RSjg5Xc5qcAo4GvgL0I71OuHYZHuuiK6LqSLrBEMWx7F
Wy3BHkivrnr/UuhRIa1SbZ9W+bvgD7U7GtpodeVhQbyvDCIKU3pfUJBpWjcRYE0oFJy13NtpRbwz
Qdnnnv+Y5F7utqluB3J3raRJZith8zTmdWMVut5Z6YAmpqTvYSiiOmoC6NE7csSur21Dbg/C1N8v
AElaerNwFH38jnxJaLWKuQkW8mtTFcTwMTukLx7EwFyVGaqXGXmtNriLUdr1ZX0tIrhgTXnm+mm4
jLrsgLZMb01Nb8kZfbGyZWfKca2gdk/zJPcOaoYe8AguwK+V1MJcY7Ta8bIzvEdhbHatUa4SDYuN
pJlSKj3q92xc9rl/P6o55jN9dB2kND0KTpVmHK+qttp2YfpWC+nW64I7LSk1G04+L3R4yCrhsczk
52kWg/dVstc4mpzISHOMm9Vt2oRIBPQLyv6esQt0vXTGgENIjyL6Dd1joRh0HYVNPS06yx/V0tXk
YJVV+usCD+YYH0+ID/J9WZgZ4uuQYmUerJC2ZFJZZFULw26n8bVQxAuPdp+WF+t+zCw99pd6Y76z
OjPTfFcBCbXKmqRKSUGPBVK98oKAMpmYrMVBjXdEirUrKArtEEX/tggrZ9IqbZWYw4TqsE+wS9Mf
ccR4k9RlcRMKN5ES0Y2hqYXATmMPAneW0Rov2EnfdWmtuIMmXStKZ41NdtNEUmS15YBHmI+YRS5s
h0p9b4QrT2vcMI2pQNBXDBN4Dvl1Pg1W1nqkv6PfWiw1pbaO3tYi1kNL9ibV6WV5Scsaa8Lqe6aX
r1kEU6LJdKrDCZnvJD4mvnlntl21lVLUC2Nh2pXN+M3oFwQOeapyZap7/AG1Le/lq5Eb6qZADMrK
at2uglBeLtSgoyFDJ27KI9MOC5SDUoG49gI3dR7VN6XnOInEpeDRIIrScq0NTe2kQ5gDkIkwBJ/Y
OsA4nRo/yKrtaZkpBLpSKd/ifHULToPWEQ3OrPGibVPNFazAWMexE4iC4CK63MfGssh9opGse/G7
y0hdouNNnqEUiqWHeWnloLntTEUfwRBGC3ecN8w1JrePAgn3TIQaps6NouRZxXoWtrNcUxYoLHXK
vnllsU/L8m70aPqhIUMhVL6Os/BSkd1BSup1M/YfAgKVmzJubaXnxzKx7G3QM6k9mRh2+etSeY0U
6P9Ac+8FbwNO5nswUPgd2+a5yI33VoY/KOYvRu1/KxbdZNfSRu2it0lRq6Vf8eZOefXcsyWB6ixL
sDx6MED9My5VcTz0RnXRKt0yzGMqZn6SuIyNHCQFG5WuaI7ojOXreY3WsfJdGWmA5tdm3Cvbfope
A6XM7CTnu0qD/ASLILTCAbl8v9YO/4e581pyG0n3/KvsC+AEvLmFo/cssqpuEOUE7y3x9PvjzMSe
Hk1v9567jZAUMhQBZCYyP/M3aVBSumsA1/U0lUqzLOw0A4TTJSJGwf9wQTbODTGdJxZq66mj+SZ1
zVEVKW43Cmo91Sy5ppFrXv7I6Zxa4qmvFa/shM6f65hdxaKqRVnSMB82nKbS0VJhWdWYmIXySySV
F0WZer9Qe38IrOH0SNpTr2i7fra2eaedI5iXg9J8j3V4Qj+KfbAGp6PmZ+zgX2PVeJGwvSu68Wz1
eegkIqlRHd4HuRB5s7Eerp6f11CbhJzkhb1Bc1aeKZEMo1tOmFYP8wycYeyvhhr/gobh10pAQcyi
SpjmGWUMI6Xs1+FcbKcahuKJRidYH9JdN4q7h9g6YsIOm0MdcJsh2mTDSNtXr2pX/2CV0xG0xBdd
kH7lRdY5j6pxK03w5bHTbbkvv/NQqe1OA4yg1RTUjZ6srn18V3W9b6SE8/5xqSti14eBHtujobCc
x6NjjY3hdGP80tbBbGvUlPoye7YT2sqRX/BOq2EwENhn5rgIo+klK5sPAhwvVdPeE6NqdoqRMqEl
V+40Ar/Qp19N3wp2YYIUCOenyMgDR4GGsm4gAP1OKG7NUwNmKaRwPAeNait1uujSOLc1hBLZJuQv
S0m8uewfNmP3oE5VXVIpf50Ih5xmohYLqMxJNdBwMNs2sTQlKLwKphsh8C/XNbqjmrppLKNwtMkU
fK32ok7RPK2mSlmmvUEblnksELHBkMAVYkX0CtP0I0MAeZCA+Jdyur+pIDpTp10QvNlZep3v9O4t
EbXWq4b0zi78KuTiXXtQye/SyjNR4LFjvBpBRGhZ1m4YLKrUr3mb/IpV5XvqI9rcQepmM0oCpWAu
wcv3NI6F3El7bd+Y8z4tZNWpTPYSbVqFsbWrJC9qk2WcWBeweu/JQNgryvTOexEyQv2NL7foSLgZ
u7UqLrN8lKnfMRrYP8VB7KbB+CuoHgeQr9eGE9lJxWJ0CXtdnbjTw1d3IbSa4grYYzld4A9VyHWE
i14l9XI0rZM4EVMRxbpIINSeHlg/qVpe2em8uiDpQHQvp49McTowW5CH6UZKyXcSqxPtQa52yTR5
sGPueqF11I0RScdpUElIN4a8/sx6sf1nFpmmwzo2trmhTzvEjN7DcZK2UjvcQyhDTiblizxOJy8q
sx+hqI8PTfg1TsY9aA96Vkow+aV1ZnXP7b2PbCvD7q7SruGMOINcU7EPjdRttPlDHufZr6T0YxKp
Clvqpyp3KzWNRYi6ueS8JXcN1XGn6ru11hWQeLvhIg/SlzRRelYpVvfdhXRin3TtpVOL2skeX12q
fw8VUeVkxhR/dfWoy6nkdiZV6lGkPNdWsGP7F0tLFrXSsK+yV7ay8CsL3tS06yG1yPdAo+lZR/5U
TycVypLYbqpO2+RKJrGn6Ftkc0wcnI2h/0mffpEIQ+Mk3Jt+aBjfVeB11bBRGpgxFHlxQ7wHitKB
nzQ/E7VSMOsGuyFF8nHW38uCAvZc1RHL3yS0i6hUZfOlbYslTjx21BoqL6DK/mMNmaPpu6LMPyw5
fhrCZa9CZGzGJN7V4+iPhdB7XL8mly3eRvpi8qh+JcqMsOoQH5CwW8WxthEjdTUUAuQrpj5lkaoJ
UJEgkeq1oVa7uZ5f1EzZI/v1GT7mXdRUy+fNZFN9p1e9r1DSj6er2BKhNkrxOmYVtt1xSeQj5NgM
1C9FahLc6jkeSb32HRoUJ3qyQ/rdBzNpvq0Iy4NGMm4xr54QZ7u+ND7GCNf0rpaAjGCmNIXFEgSb
uc7KX2VoCsumlctVj4Nsrd7UBw41pl6sFWV+laLUa3JGM48mqM3djhj4LmQjqKvypwhEyFjBPmG3
XAU13VcznzmIDGUhtiBWDcPcTF3/PQTsrElaIWZQHzvLnB0pu09V8jWNAy00UmyNdeA3Txa9Oid+
J7Co26jZ6SOerKH20ffmOZIUwRFQdc6A+DwUqEOykvaIEz14MI3Y2ahvkXKizmG6VS4yQhwqIEqI
aWoa0soYjK7RfA58ShsmO5H189RZlR8I2lsvzbPdmQ3WR/nEApWCyMtz7AbaXiaSQ0BbjZKD1BmY
2ZmZZIe1+JLG80lTW15seBeAiRHTCh+XRx8s+MvCzpWBiNOi96nm+Ztecq6a8Uscp++WcKnbhPZX
ll20SqyWBN7I6RW15nd9Mh2wWBnwuC+CGwfEvSH72sT6M5Wshng71fAYQl4eI0+GtzSgU4pbSL15
JByCpU6sPCdvNOYeTXYxo+q1VOuN3LYfTWq+CTGZnjGYa1nMOYKyMQF0G5+bABp5/mbFBc8ygkxu
22wdPYDNhTFtcb38yOJykcwoQQ2itQ1xFHBgx8/2LCY/ej6cSMmP4QSKbyZhDPMEdw+Dxg/DV2UI
egX5i4ZmIKUYuPLW2DudhKeKUIqXISt0ZKyy/dBFFWNNvUkokhcSoc62osGLxPAeNwxmG6j0JKOX
8KmSJsQlb65e2LzUC0jHL3UwYRdJU7kYY83BZupQKehM9nq1iyeNz4V+1agOdOFTrvbLR2XdRMFY
9rG2S0zVtvK7WfVuF8QbkOXboU6+Z0Q47TmbfsyoAVoklMt+1N+VMFjjUtmssQxL/Ed0yEq1gDCr
LmOzTrbxWMTHlCzGnjQDc1eZVpkZaauKCg23Jgy7iFqXpJa5PeUPWpmy9N6p4y16sstjBAMUdkEq
QausaVTXMugdWs13k9759C1OH6/VPC1NbX432ONtvDH8OVaXc0IINFUi2CdVXTU9JqFyPfvtQApT
BhNduyKsPHEi0QpVWnOdhfDTgLrIY4MCfuMVJaFzE6l7KRB+1MycFwpW87nMrQZC01D+6Au70sAh
pEJLHCi8oE7I3OcPETF97S5ZuNPVYnuwyhxdXbtAvdEFQW94Eg1c0/oyweHiwxCHPnh9gKZ08VIt
vEydXD+HYJ8ktBH72eaQ7J05QWoMloAL2Fx1m8bYYXNkK83IBHSkwhoP22TcWx+MYGsfXm4UIQXX
WHcEkfQnnBNQJIuiolvciCj2je1Bi9NTO4CMY5O2o0z5DAPDoeAUrkT9JEWobqdiGbtNBdwzEKN7
Rz3OGlmnupQAECNbAWeun9MH9d0atBqqt+WmRVDOEQMBzF/4mj9MIu6nwk6fCau8K3A114bXuWSe
CEYaGD9Kk4AmrOPYrav4VOjxqaWcWjMq6iAcmrQ7AvuXbSNlQzFyhUU7KbcsJLtvBkKcMCi3vaGt
wrn3Un28DVHrS7WyGpLukPbTazuHH53MVgKMUTdAaMrjrY6n17QHUsEV3SxPfkRZ9StVfhnlcBOZ
8Y81gDctFfw+Hg2RYohD6JRephrcAilMDxpjQvTNjmd5JYygPUsNrSlAA4Z675PDo5UiOKK915mi
BEJl/NJbxNSM+GQpriiD7e2pcXnWJG8t1Y1LFXvQNu8XcdxQyZB6t0ZPa/WPawvG1DhB3YAiNSi8
KDkHeykdhYpjBqx5DZZaWQyl8ZKqj/d+9rVoXKq9eKUUW9q1JaCB0Rd7o+BM0mqUep+wg6ZZAzbo
lKSxLR6FOMx41v/mSwp7pGoeVy2GtpxNCE305I5Vd03GN7G5P4T5+pijHyuRNAqoZejEoVuYSMaC
cvdTi7ZAgcKJWVHfSPVChapB9VSON5U0UYafrwiTmehfdpKdFDLvQ2BEnlBRlTRS1c0MlNboHDhT
HNa02Wl0i+30mqXdgt5C7aYTY6X9SgoNGbgaQI0lUNAVjk/ajIPuwQsxSrHoc42OeB67j0EnJMgy
N1Z5laOadnyV9l8N6Gf0DIA8aMk1LiaqAQH/nkBEh9CC74r+fBsnmu9jVdhlD+q3/xxN/VLNzDeK
AQk5NNpeagqFLRsaajgjNeYODbXQCmTnUVNgxsHNF1Ver3IcPWumoJ/G013Up9QdJ0ptDznZZ3UV
bk1j9pteDb0iMI+NgCOtnOj7SeTtXz9fM1m8yYG6atVmO+cdy59iiRNhIpYJ4a6mZCKq3cKMjd1g
tVs5m15NPVa24SEm9W31k56ozD+YsNbsW1dWI9mfw1WuJuLejNSXPoxweuvLHwri60Bk9p4VF2AO
0sN97hAIjhzpaWgiVcimVVbPHUO0anRnU2GRJFzaiIAsKAoBZZyc8gZfwbpS6H7PxkXu9oHO22WG
1kmgiMD7G0bOWMznVnqsOJw3Sp0XzqQ+N7OicHMlVIERTbBvwGAnxKRC9jkVBZUkhHOkka0YTftN
ZQ27IHsZerZ3HSyy+GgPI242dW7umj460bqx+4bGRc2aTluxd1Qul2j7uYhO+qwkTjQTpcoKswOx
qqI6KguD6gba9DpYWA2VhrArMyAw8vCKeypgpvLQUd8Yo3ambGwh5q0QPJvxAEZON/B+1ov4p1fb
bSS2fk/gz0vVZXYzslSmKdrMvDWlpQBGe7w2RbiJK4NSUrjJwmfYri8sCIvrysqW0Ty/ZU3QeemY
UuMvtPeksJ9f3McsPVsX+1exmChhj8ta4BMPNPbTsVuEU+6HkXBNpOhUNJUvSfFmtMabXhUDVLFB
5IghxYsDGg8wmPRkYRX6rgK0rNVsFlwwLOpLPlyLWf0cJ3rVWeFWj4FFqH0GovYpZeL7EFem3bSH
sICMlrwaw5suaMdpQCFCNN7paSGKn3BUWc8SkG5EpyhzG9XypCS1LZMIKOhb39C56HMlhWxvY5f9
BA0beEEKX5jFreeN4ExhQ5Ki55RnoYfTmz/K42tghD+iMS5bAn6nSKNTW7ULaQpPmTDeFLnd0kRZ
SVLjC6Od43zrcIQBpUrm964V/3V3j3IlRpE3mV5IMOZXBjxUAU0ZwikNVpw/pDjVli3/hK3QG1XU
X4KOPTNMQpx4clP3BnMi99ZiWwuXUqhHizhhnuMCXIRGi6Xg6E2eOylZpojKlfKiBpQjk2QRVeK7
PpLnT1r+9Uh5Wwsm1CBcmVLaZdlLGXiNXJ8e5vOsTYgC9EdG/q5FizIRvwIrXooJ3y6FyXpISoQO
s/lVj3Vv7JXMKTgK2OSKjj7sEWUiPEAoflrRT44kDWRC2Rf0oYe7ws0OBvLi0yO8YG+yy+Ai8ior
sSt0O6tEILt9/FjB/J73DN4wq5SQpce6iBXOOK5Ta+dZn92um2iitoJuD9EPfk8+yuI0cpSVEtS3
juUI9HFOPzm3dore7J8zMwAit9r6UCTTmeNRU94AsazqudlKZbTNy8ZJrd5D4HMbCeOSnqw3sH5L
xJKH4vGVPma3kuIfqZqvVtHeSjPYVb3+GQQstbDVz900Nt5Y6J9Np74OFDxYtJckjnZt0ByE+a3r
Sg/13XOTdHe9QeWTzVLQxqURMFsd9Me+f9xGCVLpoO60nnq+oYe7WFfSlZBQ7iBROhZBtBGDftwW
KYwFUS78XqzXesWgGlNGvMPx6gyVX2OticmNec2UbCtKzzGXB0D6oBGfx6cqJ92Sitsp0trPVH9I
1Fejn0Sabo2onUO183JWtBqIu5R2tDiMK8oUw+o5NHrYbs2ahVPPww3hxNBGreaYDJB2InpLilZe
m6FyJEG8oqL6LEeIVwPJqL6Q3nUj9gFQLfqw98oHNzUZjN1zF0rS+I0q/IDZWuRIEYjT6KHvMu1J
aXjM1wm2JKnDT9wrK6vRzjQTnShPTjp7Jf1tbtVS6MA0L4ppnWdDooGCDbOZjTeLLldIijjIoV8I
1ANEWgrPTeCRyStLuyLV7lq4z8qDvGqT6uF0Yl47gvYE/naHphhfnxtFohH0JcrjWujhNaiXUhud
ag7Cqut/xXxzG8D/6BP1/HyyDAbGPGmfbSYvmi714XIeeBLSFd45SxuWT6Ui8vDuoNFMdx/hDPRQ
3k4aLfZ8lhHe12ofSPEMf2JKzxqNg0j7ECj7a1N80trkRDJ8NTRh/TCp/yBUR7HLfdSfbTe19AjU
sxJqn12Tl6irktCJ8y4Yhpv8oHwc15rljmXvPkPTumbRVt2C8vu7Mk235wj3LSNKe4GDyklJwNOJ
N554m658FG6CoAzc1IQQVparOsx3Q2jOrqiVnd/EmuUlqovGOKDN3HqN6rDeZ9N67HoskGIzdMWk
X3QPGUIR/Xp7xoBqJyWcGlpoEHwVLcSmoD4AD/yfI36uZc6P35nm/8ZQ/38DBS1+yifju/39q574
o//Ddv//g7SO8jReY+Bz4HEAB8M3EVDg/x0htC+bX2WW/i/cfD+K7z9SSv/0i/4JHYI48l+IZMAs
1SWSAdECkfZPJvs//uWprsJO8w9bAnA9/8IOCbLJf0IeDgIJioyW+uSy/As8JMjWf0FKR1XHMuCm
6KBV/kfooSed4b/xN/+6c4iqPD7adZA6/h1/85gmGfvsIr4jFu1BLTwRiW9acMUksYTD9vhWg0BT
nGnR7EK36Vx83zi4/jCQf8YseTJH/uMu/nsirCfG6Q9wya4yKisQ8vie0rO38x11ncBXFqZv7utl
lnh/c7knzO+vLvcb6CiM+jpAjSm+wz5dVKC254X+DTHxQ9iH68AvvGr3CG1zn+3IcP8Oqwm866+v
/hsUNZHTWJjkKL4nq9di1cguwSUqZrhW+k+CpqHZlRfdRLc/aL86R77/Kv4GqSv/OwzyP5ar9Rs6
le5Fj0oSkz7503YCy5ztAged0/UADUTY5z+0mT7FFbugA/p72V9iELLD29/MwvM5/2oWfgNj6laU
CmrDLHTbYF19q9g2dZuG3gR8om5BZ2QXfsYHefN3ckO/YYF/f3xd/M3BU41C4WHqSXyPb9Gb+BMc
WW7CTwhBxYPJS3cETBNQk79+XOXPph3AnwnlSEOWR/5t2rNHpdPXGuO7dqGA+5be6k8RVWoUF875
e3SBgxmsrP0ZSsu+WGo76dT7qtutZyc9ln6TLqof4wji6G/eBUS+/2QanubehoWBzdOmln//w7tX
Utfi3eO+UqRula+y3Ahf9Z4aKqbRaNHku8Q3NqrTrKzD2PjBu6RFZGy+/oCAEznwRD3yH2mjLS0/
pXpD3GPPbrokAX7CM+xyPS7yZXtGa2wzt06+s85YSvpgov3e0w7hGUAAVwLS7sCHWfPItrWP/Mwd
F4XbLqKLtpnBFjer/iS5/Udx7I5z56hPYsEveaE85ancEFITvdLK7dzuSzskjn6GfQCtBkwL346K
o9vuR6/1UH5YdK50nA+Sj3vnWSYL3Ss+/etflFf72/NKTz52v0Ph2qeW66Q7w0Ga8ajDYTATe/wR
PfL9xbACGnftXHJqOEte4+JqCgmZ38h75Yg4vG+5vdO4g/9wYIu0e3if935HNQ0m0Wt+Hr3g1Hrl
JnCiRejLZ9A0u/SQnMAypki8y77FDugIG2TiDvE595SDsOmd+q6tcQyv1uKy+clehCN9WKqz9HwO
1epxa+nMbcxVee732ZGBOkwrY0U1HuSjAPibZh/woyC3l3XrqD44MNEuPBxLsWWC4yF/xhfLre/S
Kr+rd3FLPWBtvGWnxCZ89YTv8WRdADx8KQd1HdPn/4iu+jo9U3OTycRpc9tAKD7yc7PNbyO3HsUI
lHH7mmRTxzgbsNmGr2gbvI+3fLLb3eNDsvMX+ajsu+WwhhReLQPf2gNa30/rdMcKeiOX8vNl/9G4
QFKPlkvI/lQdXJI67AvGTdiqO1xuvCyGDc962ld+calfypfprh85SAS6bl6/h9+/sC7pR7l5Ejh2
42fyrp7Jdy+9194eO9563Wn3VCSoZL/B/4/P3Tf1y+pqGi5Av/w8r8CvA7RYpi8WAEBPfuu/5BWo
A1/04HJ583O1jR5P7Xb8NFyztU2/hEg3OuJ+OqS3J+tA4tOSi/z8olwIHiIxNCCpxaKeAFEst2Hs
fQniWj6YTMxhXndeOyDX56bn4lj51aGK7MlOX9rSLzbJg4+rb1ThxKP6Ju6CU9E71qW9TStzOzgd
3scrbZ8dAlc/domTbZRTeCWf0F/lbbHvPGUHKVw+WCfYRJR8XfoXOBPRZ3cV543qFlRz/ds6p2CF
vaf6WwB0vVlBdj4WT/6Oh5nGhuAA3pGbboND71Y13wKsAFWVX4mfBK5yzjb6tvL0re5a7GkUjO3g
Yr1zHdiMxTp8M3b6dUbT5Bgc65/Ejw7m0TjnL+E6Yzu5JzDdwtQuqNffs220EsA9gbSB1u+pi2eX
88DZhW4Ddva9TebGBDE662vKxnIof4GImP1oZZ5Yre/mDjxdGzt0PM+Q/zdyR3K0GFicC3hsDye4
BBeKNHtUgY7a7aOBiiXssoO5BUGhedFdO0vn+AoDCYrXL/MSHy00HrYGv1B3OIXb2jXOgCSu7B0n
OEs35bM8pSeoXWfxWERMkXkNX2jUWrmtHjGtXcYLc/ukmiGrXWCjFx87L4PAH1zZYeJT+RO/SHvI
aUt52al2eYiW+ZUiVH6db/Dz1o2TnR5XYR0txS3gx+Scr+RDuBWP+qp8UgjP5Y5d8xN4xLW6tvvW
yS74ZZ61M1U1OP5H+aKdYO0ne9GddsVJ3MToNYXkLQfp9PhWWRVVDD7B+zLhVW2ntf5aXyaCP3aO
9PLR3FihbvCmnCe6/KQl/KIf0qu41dFDd6J1fWF2R1vflIfYbe/SMbXFc4pswFE9l0uRstMlow7j
RN7wRv3M55V+EgM1+EAw+mRf8gL8qs7Yep5JLj1lPXu1r/yIrnmpt6r/5Bm3mJnTjgz9aI109g+k
JiHd5G55qU4dSsd29AMkQrAtOnIs/tQOvGJnucGZPhzsJKfZF7fsNu10AA/nrHEY4ZfGlw6ATo6p
H2z6wanW+UE5jmv1VH4ECMCly+4ankNxxfbAvuHIezp4R/j+0hEsg3nGjHmrbqr36qV4SdiYg3vJ
/+fiy2YnrAgnVy3asIACF5gFfSGH8CHxpxxShxpjBstrM8FtQyYIwe6NupE35ucIYXc50Cz6GTs7
MNi4hC3SKGj2+uXG+u6XIUo+Q+mAXkJ1im4lWim7ZsEzQUQDLwgmYBxsMG5kl6qdOdnfRJHSnwY0
GApImowwLKz3fw8cYnlMzDFv43vwIz6cB7zY1G6AU1J/fZI0Q6rvnOXj38VRf5YrEKr867LW79Gb
mLbDSEMyviuv5iI/g9Fm72YjT+i9XBGl2YBte89f6Jzr2zh39Nf8yNA06+SERP8ivwq/5GV6iX39
/NcBnqH/WViNbftTHQymGXpj/z4glZ7lYq0S0L6uDoYd26+X3efNj/c1/tlL2XlKaJb252r3adgb
/OvhQgoO3Ezvcqzsh308E3k4BzjTsNNye1Os3qlWwJy62nDD/bOXOsut4BwAj/N9q7tt/IP9echt
x3IvuX1A1MYVnQ1ZGjGPYu9CLtHau81O9Tbl4v2U2gcgm/xv30CERmWlPAnW28nfHQZOL0IDF/7R
8qg4Xz/+8e38xTHBlqX5sx/b7ie3ZctOaW8GKGYHvvQdQRSCHhpTPOvutuOq11vN778a9+EcuD5G
CfaytK+Z7W9e0d2xX1GmQUhw85nbr0/uY+QegELxtbP9c3gn2LRPpXtbrh/29+595hHcTex6K9/+
2NJXINZx/e/1jZjL3vE4vz4ey/Xy+6maobHAK3v5UkGuu73y850iMOTtI9RCP3SXt5k/HJAxDE/P
GPTTxqjYLjhQIUM6gr3S7NPugs34btXZ10XuvFvL943z/eTK71YIBKHTT8zZue/dJuWupeXhXbJN
lyF2/NzBJkTyh01no+wCxBI9FowLHNVdTY7P93e2NzCyT/9U7+hpnrcwbWdavyX2xVvvdTtdrL78
yX5bvgTORXEWtbtq7SPaJDDAFvf9ZTPae/u4nfn/2+Xa4syrPGe9XXvnrWmvLfe1tjfL3r403krz
tnzI0VactlhM//oAX+ec8VJndBaVDTLWtS9fhNtL04ZSvOvtfWF7S1zlmVkZzu7+IttL7+WbFiXD
qay/InfReY+tsmZr/rD3L4/nPmW/E977OuPm/Sx0u7IvIdOW2DfEgZzCJqTBqXzxYzjeulrMO28t
OdyX91M6PktUYDiE3X67X9sQdytnxwx5v7yls/g5wnjzve+dYq97z7Jf9qgB2dOZE2AB8wDbxNrb
9evTw9kNxH2Di1mB46b2cpfaG9mR17cdKElSlx1LdnAJvh+E5C+3Hb97XSKIyl+ai87fkykY9m23
OVX2OvLcxEbxoLAje9N7h1vqEg7/UuzL62kX217ksDLJxL3ly83xjizOzNkv3l5CN7d/bZavo83w
clztP5DBYELeQuft4U9MrbRDxsWeOeeFRcaDJBu2d0aLueAksrMF7OKlucRIzl2jp8P39fyquaxo
23vxXri7zltnzuX0+jnaN7yLGBMDpvkzJmtWhw38akdfEBy7J0K+S8V5Ay2aLWD9d0nzk8r2H9n6
Hze35+b3hzRRFehZqjhy3ClFOq/y7nV2P3eZWzKKlcvbeo4cdK64RXu2P6+smXz1te39enU37S1i
hIQ7HOOs7785D34zavlnNv8UZ0Fvheq1Iv+mSiI+HnOhAne6W8tk+1hLbHq3YdUvzFVXusTSibSI
V9K62Udr9Ywc0995FinP4tTvdYw/3sBv2z54ZEnsIiG6PxNAUkO33zEILMAa7DcR/3gWEHnYhCed
zaVGIopDHjsVv/uZOJuj96cDVQLDP3YRhyRr/OtjSf/T/P4P4/Oc2D9MXFQDujKa+Dlxj+diedik
FOVZ/QCNEtsJElM/E2piL+Yb5tyustPfzG/w9p/malZ3ouQ3G2kvX3BGIfB64HoWeNT/CLL6TemZ
L+JeWYlIIPwkjvDWw7OzkS5KJW8J//3afyfnxuZ3m4f9YT0Fsj6Az/zNA2p/euz+4QF/W5mPppEE
GE7x/Rbu1XX0Fnv1AtbQajoP9rVcQ1JbYwxAmGpu0A522KttYyPZ3brdRX64m07F5339JV6QOfDB
hTlkrz1E/gi8gEsgxXPejauxGkU7Poyb/u/W73N5/MfyoQwMVdR8isP/Vn+ppMh4wDqK7uFtIBZE
6rqziWeRuIne88/EKZd/vSDUZ3XvPy5oIlIomgplqGfV+48LoiuBLHa1FN0r1/iKIFlHqzR2EHPb
zj4jR49qq/nQllIPxc1/FCVHP2LlYuYpf5loaqx73yAuLzAFevjJ7eHrr9WZbpwbEA8sTUILirYL
oPo1KnOrv7576U+X8x/u/rfapSrkDf5xc3TXF2j8UX9R/Ib8OPdQ34Dr3t26j8pyZNf6O1ffP407
n05dcLYQd/pHHe0P7xG0x7jXm+ewgWffzhuUGL/0S7vN1u3m72rEv9n3/GNTI7LFKgi7cEMRxd82
tRjvOoBEXXSXvp6iGeAd3smt7kaKoglQXGsHx9X0Wlpe3389vjICk/+5Pv7t2r/tZw8UYnPRsKL7
Bv5P/NGEi1S5zrD4aZLOx6f7U3Uavizp0r3JyTq71spJAIAELr4BKdFAQIHIsgS4DnYcA4cY6ucm
Ali7eBDgibaeOKiW1XD0CPf0yGHRo/UObQA0MFV3GJRk69LlgfI8P1AaipxMtml7Pn29Qb85I3tq
7lVoTT1D6Kel32OtwO+0LRKu6CV7gXS4SZYIFs3fNfpzkMgYOz44whrdJC8FJ3HhiYTc6hIRfU7k
3AePS/aQvFZHhH1XkOtXJWU4nX0LzgIhc4EptsgdiBSKhNeSBgEHC+os0NYW1XsKsANBcMHtN2LO
UceGaJL1viugFhiYyh5JQCge0vMv7QkEAChVZC4RU7liZPPKtknIpD3vfgd+14W4Qrg2IuBClsiP
6gMEDYEq4SQ4GJRL9CPoi2CZE/7JfuiIGM8iCLKrlxbcTrQGG2eGHxrtAmzsyVifaiyCn60sapvP
47nb1Imr7KlAVZ+ZC8LLXLde4ljXObENFHjt6Siep8IZ2Ai5V/ASbuTHW+jjULPD0YGCLK+aEiYZ
OCgi4PE4Mo7fVLSfkZKhe5S94mBjfE/PWquWnWOTEqcR7cExTW/qftIciaAIFaj/Td15LTevXmn6
VvoG4EIOh41AMIuksk5QEiUh54yr7wd7PD32Lrs9Ppspl2unXxQJfmGF931WcoBoMNnRXkQo9lqc
kpP1FH5ZW+WhOLK7J77badc9QBh6zQ/irXwVvvtDrfnFs/hKaYT8EgMB0qpDfZk+Lb86BDAl4n1O
zaWvgTUiPHpfXe9EzuutS8HCKTeIkddLTEBy58iX2s1eSgqLb9al33JuaRSPp2EbdzaiU5VjOHPi
3xJtnuzw3+gZy7M3io7ZbMrRVSBuDq7VelHi6hSUyePh7wxeRxmQanOL3GH9lwvHETQe/OTZY4mF
yhM/i8jXaLK9NZ0nyfZCsLB4BoXz+NYvDnolBr3zwnyVJHGdixJWP6HvcGfysZo6aPVG0gUxkWWr
+ojNjHuy62JY9ShzgWbJvvHQUY2qOYtHjnaow9uEUZikJ4mj7Ho7SSiilABYaaPT4noyYMjAReKy
gwDgRifTy95inN077EVNuJZfd5jMRgeUK5vSkU8am0L7ZroGjUOqZG+kk05HdM4QZNf0SABO/ZYn
R2dJgwei74N9dFmTqOrYWUS5BQXpXbPRiHge5r1GEiv61pad9k5155D40wYVt3xjNyWnme1s7dhh
PWUfYdtdrR3vtLjP+2mHt/w15IdP1ivuKus8cIcFINvUDySc5KZQFq2Hds/VBFyxOgXUaJHCU4RF
xPbQPK8levOPHGTtgYEX6FCSsRVCVz30DxW1XGv97GuSSu1TUBgBQJkZ2NdtueincW9esVDwlX2q
ZPchpJPmUB1ip3lJHZNGGu28w7QDA+RytslX+YyO9rq40pH/b4yH6Gk1YEDRg5DqpqfmML4LMFOG
o8prpSeaJ5hhaKM4msBfx0+2oVsdMqhZ99bV7+IlBs2FoyL00EBGlWteMg6Sx37cZdY1vk7CAbQS
7KmayhMWm4P6nIc2uvYx2xIBxk6Hl7p2Koxe++SJlSbvcYN3qzzCVR6H2o2Tx2HaqKfi2aSp0VGt
Czfxg+UqMOrOSEr9FUiinlfQbwiH2HSgi2/Us3A0eGzpQ/dc7JHLeaFbufiWwLGuiDIK/eNpuDDa
k05MtOOKUXYdXjrgSep2i6yQ17GOK59lfTIRCRwnwLGjexDwReWEobheIBxCAmWhge32rIfEXx4J
Sq988ePv6PzRoa448GdytwaxC+2rhX+g3O8DA5822oN+WjYqZ4vuYx8hjLD1537PT14HcL3hYfTC
s7BdE8zZA8B9DUNHuK0IVrxDe/GdLoW39ruai+6EB5b/pjuy/zYcF+FXjSCdLWLZ1mZdaPV5dAAF
OmZoP4Kr8qtdfZa98SSwbmq+4OnavS6sGcnPSQ90e7zkjvkEEWr31f7g0zhQNzkShkX2V0sVPtth
QT2vnTHFjWmyVY+tzc1nj+dw2x1p4ZETzofMATrHGp8oNpc+yGb1eTmKPARuBX4g3qaHcP05Ca68
Oxx5KXs5orNzzdfyUb3Ke9UZf8r9wh+wNvm1ZFxhw7eAdRIj7rS1mEg8bypuQLokD6OvfZXO/Jw9
8JlouChb1Ym4HAcabzx9cKW8N9bxZf417Hk/7gkA3uvONr3JfUlvKtqcxgbFKsIbpJAPMe27/1C2
BcyGjllsm+QB6wh+i1be5OD1P5B+E+Iv9viBJRc63joO3ZN3sjd78gtHYetoX+MJWZy1qa/JnXGW
FASV12kLLOS52zYymwld50X0VCC5ngSZilGEyqZktNURCRRPJtuFt4JK8606mn58LjhZr+pJ9nHz
ag/peV3JNZ1N42nAikRlbwDA78gGRIfHpt0lxmkx9gXYRcj52RbvRSK8qcbWLK79A9Fb9EUPxKSW
VxyIq+V3LmKaPw7XaeiZJ3ml06HUteEFjB80Q+JTivfwnh+pqKZHML5OSeZGR36qKIHnR+Ga3IAy
Oi2t0/6u0rcRVbt6ZIkejDPzqm9/NEg30wX7kycj8lgnT3JIed1+cnixhxr6XEfndZV86DtCi/D4
A4/xITtY6zH0iOAJt8YXOAYWLH5AmpiXhWocFcE1E1hPPeEsMj+aNxACGDvLFy5dPo65aw7dAUf1
dACK6fCN1j/BO8A14I1brJmXEIGTA9mbUiEBz+Rr7Tn6sjz4AgRMX8NhwaGxq+8thywr95e2F36O
gdYV/Rw8I9RL3gcQyN+3pvLa9TlSf1a/+T3t3VpAIWJPeFE90I3psOVzFUAgjlGxJZ0l5jJgCiA9
d2ZaS6vuoHglir1jzdIPCyZKGw8FHiOe67tR7Il8yMsGyTPByf3x4fTJR7PbwYaZMWQ6EDUkW1fP
4bMcnw0vAx1JKFLbeW0X1T5UH9URjyAuA3t9DOxIPHg1Bl2bs1uFFsNSx5MquHnmsez5LcHozD+U
1CVSL5KxyZ4RqX8pnT1z9QOwi1gjG2TyqHxjFkpKk+1YO/FW3xe79gUjH2EbJmG8+V5/yx54H/17
fedRi+VGZOce2nvwACkwfr6XfAfUy0M2Nw1NR7qz+vGx7dm6fu0rzVbm1L2YyfoIlnOIq4/KxrF+
t55pYTZb/SJfWNak1n7vZ0/AGm3Umx5cDofgm+B+OIK99Kaj7MH/hnVZbfl+A5CEKNIdDAbn8wq5
gqVTQ+B4ybyAFkh+kfbVjAxI3UVffvVq3Tgd39nK4NczevHvkMUlcIvc/tH3QM9zbXZ9NhdaKLu7
5K+gRFFxjKv8UGybLaTtHfcpl1/1HfwqaAXIU+7FA49a3k2EBe90YGsBrSz+cjJfbFlsHOSDw+LC
53JYPKA4KREqjuWr7lfqtM9IJBz9c8SivyX6c1+RmPrRrX6SvNKFPvDOPrbFXfHV2QgINuoFXsMu
eqwdhfieUxkizMvIdkYByIs/ro//K9iLghddAGevhTTWgw3tBgx7uate2iNUMDv91u27dib23Znf
Fv1tO/8A1302d+K7cVZ3kGRtvkyqbxa4ThyRR8Tpm+xgHhG0UhChZRwNQHuDJ7YoPcmUhquFP6ll
pqajY6fbNl8EFU7A290pr+mz+q6d2W46xkqeA5/hHfyFHWsu2FTCE7d95ojfsvD2FghSrqIN/d1D
/cxBoJ31y13iHmJpsH8rT7pVNNG7Q2Xa+XXasrB385Pxk3kobzfMVKq4ulZmJc77XXxMfmXLvssP
1bajY9ocBvuV+tTZejZOoWxrJ0QEfvLAMzDO2B4Br3xxkniKj3mEGCH7xZy6CwVbuXV7AW88DVJc
38tVObeu+P4zfCWP5h6jiwyilF3k1s+0DGqMkTad3twpCOQ5DUHVEUXcoI9+0GaV7fXLJaHdNJ86
ye4zzU5+k/m27CnjH4uD8gGu99ZufrSW9xKwlKjV9wxcgdYAhZX10GzFnWr/ZF9V4Bg30B8q1354
qg4aMMkf9gdky0fpkHqjr7xi/ZzssnP7ihfi7vEymy4XUCKHHnbtWo50C5856cxd6NNU3mGOvN2Z
jGBultfgkvvLK0hapgoA5b8VFCL1l5LrFT91vhEZcjB61eZJYJNzYa5KGRpVP9jCXekm+VW/leHQ
flfv8rP2WvpBYrNi2CWcuoXqG/xu3S1+B8QyIKMYCv9JJYhs8DwijhCAj9nNr+RrnlzZ9+I1cpXQ
vuswTdsN9QzSyB966idOJGoEVDEoJ77TFZbByH5igvrpuF7xFND4zNc2LmVFSgPwzzWbpHnbb39B
/5Cs4t+AYLoWTmOK5s/1zrSjs+QQ/QZ2o9sTFPkXhevZTrYKDZ/5HTcX0unJphZt7auX5GZCZOSS
AZ7C9o4Oxh7g/WdNvZjT50VlwyE65rH/8pfwPb4X2EmfeTfRsd8pXiCjmEhdczuckm2q2N0Zh0H7
pDkRhX11Kx8iBEe2Gxw6f/B1DrX+odgn+/Q+ZNuQeyR2FMsTjwG+153kDS/Ye/38Qk+Y+j/Zqi2/
ScRZyh4LunJdzj/zN8vp1erWK4TnRXHid5Voqh67SyXl/JRJei7DCo22FRj9FBt+qzP1iFceIw1z
6hKhaJPgK4+kV8Xb+kG4YMjXsNpwqX0HLD4+qAx/sz+QCNgIwAHYgxLv99hOD7iOm72+qTfDmZL+
RgHU2257J/FNTz81G+to0oiB1BVuq3Izq1QRMYFd4uWUdjeETOfi2NGs48r9al+Ha1O4zY0Tmccf
rBWZwAay9GMePq0fnddmfAcDJ+iTdI6+ASmglnZzlt1qz/bed9f4/sdXtqUrBEKSl6EOUm7i72xy
+93ygcBpZ76hGrDLi7FPtuNRjNzppd/F0JlgLa3yd6y+To018ZvGzI0yDamw8jTrrkGThlZ6+YDT
a/lUqBzfNV/lBmAtXXBteNgj5WNzJfg7zq7k8bueqvNwah8LdBs9hdL4ibPLfAse+HD8jY2opOB/
yLFAWZHFkETZlLmSnXlST5g2HJFVnDMVkx3wzMhaVozODVYe39fOXWL/6mdpR4vTkbfjQ/k+fVZ2
+a2/tbt6p6KYMOHf2JPgmQ8AbO9obAgMCOk0r/Iw2RzNx55M97Ox30uov8/qwdgp3xYI2cLn71Qb
F1f1Y57XXB/HM1+HvIUwZCvPuPApjk3+J80q2onAgzwKGm78OJLch3hMbeG9OTXXklxZ3ZqvMqWc
HvnStvmYbdgn2HWu/Y7K1w7Hg/dZ3Yob8c9P4lWot8rHWnA/F7ZOveH2v8hUOZ9SMDJPrIbP5nNh
a/QXxVOP+mb4xIuL3IZjZfLiJ23P35ukYm+YtbYtXzLdiTeOZ2Mv/FIzq2zpZXyQJihaFO1hb5As
Vs8oRh4gGtF0IRSLtuginOY5aCGjIvmByOfNh2TPF38qnO4UefwsFQHkFXLqyBFfeOHVj5/mdnnh
9zBexlf2BLsR8iFl3/Cuhxf+IbzUO9anh+zjKX1t7uKHdVweTapb+eN8oEpo2sNJ8updxxhB3Y5e
lY/UCTaEoSAenPbI0eMRnLEi9LN4a6mnzPtmQ9kHN9lB26WUaSrnczrxjUiO8SsSFND141TaEjE+
pBfRrTciyGIR9dsuOJtOszjab/mtfIZv08+8FfD/EzYrW8WrHypfWX9X5qtnqjuyP19l33yWr9Q8
H5XUL/bGD8ZBrid33uYPCZ66e3cejxp06PJCRWGvOVTbP9V7e8RxLb6lu+klurU77OQP8va5AeUL
P4LDrDpDMDmxZo8iX7W2XzcHfQSTqqZpt7tXyblzpYdHBg7tkX3b8S77LViH3Y8ReLPqsWGFyQNZ
Ur003LpTzSx7dyZMZqnyaVN/vSaeeubHjEiIyCN9QjyYhs2lvJG4bvLXdlv46LqpO7Prrqz3k3kr
kVeGtDi48T2AOcfwsFaDKB7xPKYHZRcdsaRzTuLKuuo+FS4/Q44t8mATIuxIpkbx1b6QkrIZGtRm
DfUvg7ouxW/GJcM3Uy7RTxY6FmNxOCNDqiUmE5Kmh+pOvHIv+Ubrr/RruZRfSuxrduRTsKZKMWxw
Wo9X6dv6pog9vzY/nS9RJwGfROi9n78Eyt3vKNy4eC81pZ+r9a5Ru6Pq7PTb0TGO0mWteIHQpaCC
JBX5KPXUPZHYKX6h4rLqM4Dw0QhXLu2Wlg2pqpPsE1rVYOF757PdPc+vBjMkIp9K2rbh7t+FFDHY
GD/xJn9EyHSSuVTR/DwVEI0Ln0UVfVBqelS3cOUYXeTp3DQh57IEg+KxoLjzSV/g1H0Ie1ypbPcR
B6anUE5/qd9wp/1avwlX/F35KR91zP3ksqiHvpVHxJ3U/8XVlErzrWNiFGaajXBhoN23eJxgD0FA
B1b+sewnb72/oQffUV99SM16eP8ghyqeeXsazXQW/wdC4QggOtKrkhBvQ8Dva+/tNntG0Myp1K0D
DLzMyb9GjvENqKj/ucEi/YN25d+1V/7UjwWZtViZPkavzZt0t0o7eyfAW1NKktGn8TI9p1/tF/vy
X/zaf9Bm/Ltf+6cu6WKOWW4oA32zxkazq34SRpAGsqf4xevVykkpOMO/as/L/6BthupdVBgHLSI+
l/70caHkmP2UzdFrv4cPL7skq+21cMXn1i9/LK/fAPh/43CfPtuLfGj8yk+mf9Ehlv7RZ//b9/Cn
zz5NTRuFCY983Ic3gn7o2OFHsDFe6ied0vK/eNKr7u1P/dW/+8R/MrPoUiPmhsEnZhoZ0yCap3y7
oESz24/iMT1Je6Z9oDTdBCZhTLIPH/7nX/+P5Ah/9+v/ZG6p2nYWC2WKXoVtfg7pZdg1uvBtsJ8X
W5+wvZJxKHttT8VnJ9zKI1LHb5lok7FS1bY+gTnZcfMlmisyxq0kVLAu6b94j/+oicsUHOZ0MgZH
Zprvn6SDdQbZq9fq6NX8WCwbmJxbn5kHBuiX++5CYAsbHE0NdxJmgn/R4fzTfPL/1Vv9m18u/6nh
Lmf9HMgWv3y+6h/jVbxBHsIveC9/SXD6NyQj0YvwoX6L39MnZ9AfX8+/hdf+z77tGpAzTES1++bn
s/+P8vc/HrvPjpmo8f3/B+scLeN/bpT7z+K7bJrPv3XI8ef/6of7i4EZDq2oqFoGY5Akjou/+uH+
AghbtPC9YURBySNzUPwNSxtzniTynwxFZ+L0f9vhwGyriiauLyTx79dJsf8GS1tS1+/+/+xdhgDr
MohvcN2MVJJEWf3TSSFbhdCpTUrhUOBqCcpTESwAJxmH5JeRgdy3Hbg+Y4TOi9izpZus3Gn0l4Qh
vgaL4A9G1m2TljFpmr5XNbM8r2TJpCEhayodRUkmEM+onMDhwRTq6iCO/caisGvAVbTzCiiokkOf
xWAbM6pPHZxQW05xMtFaWWpzg1eQm3oa7rnYfChD82Ut56TWXgZhZt5QxmBoYLReZkH3Mzl66DuX
oppuAVkEo0bmVaQE2dokXgWx+m6k+ENQZb/Q6bLX1uSMzb0uqUklvmgkVxFsPS4R9Tr0HbKfGiGQ
mQsAZLD0YCqodKk/M5n+JyClrksqA2UI+aNCkjFkAhMDmbySy4bAABj6pZbckbzIJZGMuFa4qbCk
Qk9hzJz8OS6+UsEUfFUY8u1kzres+BbLITkqCqiPEtu4NWLdlXThMLeTD1giq0TxHIJ32OQSVYdA
o2vKfg3CgoFCKGAnertRkhPm9AjbR3xlknqQRGXbGBNsE2ArHgwerwta7AbgyrqxCb3YUF5i86lp
tQANAjzNVEM4PydOHYvlzVrKi/Qsxc1vkAqvxdgTNCY9WMt56unLa7990PhTAr+gsQSa5P0Uk1xq
iHUhIlilzICBpUd6JOHvy6tlvwxmcfj3D5f/CyfvP/Po/q1F958Pqv5/0Mn7h9T6nx9Ij1k5/PwJ
7v/Hj/xvjy48fgP3K3PNGMCOwue/zyRGSpuKiNfW4mT4O7y//hfTMCxJZNyriB/XIOT4q0NX1TjJ
JLy5qgbP3lK1f28GrGb8fTxhiDIyIHl1KDOf3II39acIygIbnLSFhh3XkBgkJKl2IkrBJkGos1Fh
vkQZEJB5QPghJIhp5lblsEm65qEBLm4HHTTonF5SnMYwNov2MWmCYJtZ6SHtzsYYJUe1kzZm08Jk
lDUapkYPMIYEXK68OJOQjTDmnIa9tfhTLJRuP/Re3AvMMoQLjCmHZKwtShrB+KHCCcuFMERuH2kz
Yw7To96VlzwoKHb1a6tHocVSRPQu4kRUD+OCSCwB10BOCgEGWogLeKzeFQXZeWEyGa0gNekLaryi
wNQcg95mrFB6lgZyyZl64DovrYDZyxxpQuakZ5IYp6Sxwi5Vg4LiMBTIKTKFIlKBAlEhZxal16id
wJSplDQGSsuR9jNWLThAjfp3a/WbWVQjh6MIkQzsnnacFLselW0ecybXS0ntR+FsU/SAaliq1Zsi
0skdkl0kt6Y3hgB0maEZpTL5WGhIvP/6DXrXeal6gRbQlDl9G3AI9PXJspqbUFaaMxVz7sjLAwgv
BfBeB9ND4btYpGRrGUSKAbKbrmOC1wjDnhGoC8eKsAwbuYKnW+o9Y0ejATPXiHxPJJqHChKCg6Xf
nxdmzIAwPJrrlAiHkQ4E3wuFhazUPX3S3uok8i2JzmZNZVcamvdOBNI8V/UTkByyytQkGR2FH1kI
X4Wu+ClGlJFFALhcW6UoRbH2cdBxaWn71KxF2wQ6ogFtw5G6lkdRR57ZVlgsJ9oNVTmch1YryM/p
Va8AbYOJ4vAAQRtmBdqAIstXTH/mpjXalK6jFVJ1SIUq5UXSYJUNCXW+OeQtz82rPoF1pRQj6goN
CHPGWwYcvFQSxi01HQUEtXDV3iLrL0pfzTSmlY7tu4VJAE+LXU565CWxjiuvMxnmy/ObOwRWQS+z
UYK3rhrNfZhMxmHJDPTWCSlSrYo00bPXIm8BYNWuaYHi6DXhWUwZaiANjNWTl1PWtRarAqWXVVFW
Y0w7jSXajeWi3Yp+Hjd5XyLsROaTtHB2F71iQO6olDP3h37L5RD+nKYySgzJacVapGMqLYZbQ1vm
KQEQk6YSvmHls/xfhDx9YLA7Wroce+My6YjcJepES0rdaJJfurBj1GlRsNpXWLtC+w6oBJUNwZM0
5WMqwFh3Zv4co5UzIcbaXYksZwAhw5iIcitLE6XEpAWrWzOXqeAkkbrC8lsNP6rAgpfN4t0cQupS
y8TQt3bwB3Ud2FblClQmuIYQAp0kXzRXkCdGWeslbR74R0w2uTezhMzHEiunFSdHWcxjlmk+utXW
lYwZm+9AkQUylcnLOqlEt33K06dUluv9lPazOyQLXaBB2Mfx0ng1Ak2QOhLI7lL2Qk2iJGaeQ6i6
dIsl2Z1k1qPaEO5XRjJs4VzNQVpBGi6ppId+IUn3kUMemHcD1kdGHaaxB3v43Y5cx96csGvXade1
0ChuN6vs7xHV46yb10pIG1fKIk43SYSfqr+pUVrYc0ExHnBzPI6p3wcgysGv4SBmebcV1r5lF0JD
Zz/zYFIDMPswZ7uIQQhO1SAaE7vcgAGDtkHVOV0T+h8ZEogqAZ5jzDKVTJUWhFbC8zTz70nMW1c1
5oZ5AXyVeaU7WVPhIDapa4fKCH26XeehsLpbZorSHuCYaQLhaoR48MuTZspIesz23i1IHOPkZTA6
Tp5cOGQQKTHPSSZwy2W75OI9saBlhRSY1qOyArfE5+azQcEaEICMICtTc3hcciYawzsJ7MrqYNhY
IpMov/pBp+Kod5tRn+NtGFCRmLtNFlHCjCC1BTlFGIW3p31oiWckIgIta7X4JfGXMrTfoalMthKI
Ld1yguGGscn7WghdWcqu/aL01MEUitPGzE4WM8VWJ2YExEt8aSTRN9tDKvIk2KlPhjkqrpY5tXUI
0vaxQ2Jaqdq4CZP0Gxgy3delJJRstM6O0RwAE/b14l4sNFs0eTgKAsqc2Er9TGhfc5ZQU9JwSWW1
2I1V9d5nISQbfXaMdAAfnnHnjb2OmAgmqd2IQbWtOl9VRoZUV+L3+hryfAtbdWdJ8NgrsWOUaydU
51yg6R7FKSBievKRXl21vE9uUTjHB61n3EllUe2TGiL/HnWwBJ5NbkB993P4lPciky8nlY8itcyU
CSx68jJF9lzxuqJGYLVg3K6K1E9zwYdXw5iEgFOLsBXFPEQt+Pjqqe7MLzFO1UvkJlKf7rO+pJI4
YJBdoTUlcyGOdfBCkOB3BlTRcqStlFBaAmwd+0tMKy9ZhCu7FCEuDHupvS6AxRnnwt4PumMlwfPr
huVDj8fKrafkXagwj+Z0QuQIMH5RHup00LfaJKFuXQZGtmjKo8pp4E66cDOtiBJeY55zfWAkh5v6
pRCAM1aBviaT5tYBgfyC8B7nezU5RRw+hBEDAEEyY/ket1SskOWm82OUJW85Cg01QkpnTflZUiCX
Gzqu2d5cQKNkxtkQTbZfH9HchVQLO7vUvK5ZJwcGBYU0WNOumB66WcQbPFpeC38MzRBH8xzw+5GA
9Wo6bOp5PgFNrwG2EptUwyEYGa0wyL2byOHKNTUO7dJ3h56pH+YUzMcVbA930VMTNWXIPWd9bVas
LGWdZNmiX4szUWOz08fJ9fG9U6LJRVnOvZ0ZdLtCRGx6gZ6A49geKyN3Ej3PL7Gh6bbQocspF8iK
ZrLVe5q+Fpu5jZV7NISEY6DO5FAy/UHurgvE2tJon6QcLzqDrRh+SYdFG1lDnTlC624lb0Qok4kT
6repQnGZNIyQr0zXqLIEpTFDpEyr2Ew6Y3NNlbG5SloKtw4sUhijoUnGzHoPSleSFySIkEdhA2a1
7s7LNDiD1Sn72QgB+rU47SU1280TM4+EqWXG5VLRV1gKEsrjEMQSuRzcuGBJXse+k54L+FLObFof
WpoNziST4EvKNG5UtbkMS4nFcQCHUDWhuplaZp8mCCebKWo5Dg3mdqRp7ckdgEJLT38qxWSEUo6x
O5DBXeoKElGQuhDKutmuFCXcqkuwt+TC2hiBelUYmmBbMrRQwKWao4aqLTf4us2ecbdqRfRum1EH
a7AzbnNg3TQjfJqjZTo3Gp1KoZeZypQizlFFUYW4x9TThDBtEVhGGtZFJN7iYMIqY6ZCMmuz3449
gsRYY8ZhxSQh2Vy2/CSU6bzgLejTs5H1y65JECOo0z4XkAe1TURoHq+ji7t6coSIYVUp0W8Sg6Jl
cta97BLTHaKAaaKxIK1zw2igpanmyhNFkCW2kNd0AkLKueKsvteLJoHtmo+jmEtuY4xXoSEWFxcB
yH1CTFmZpp+MRXjs5RBVvWXAJhtTxoTExTbnTypdHNr1EJW7kldpQql1jRGNnj7qiJOxIjsgfRsP
dmrpLiDQqhb68TKDWZUG2XREqT/K+mC5RRB8ZWHtCmNa+J24ILstH2NLojagaRvCcYTiBsd5VgSW
2yAEGYO69pLwTcNfzHKK3mSVeaLWkL5wbJ9zcT511XKLja5m+DzyDqKlGqwRqq6k2TTzQ4hQG9Zh
fGsR3T6HEsqPSGIt0MMoDVqOi4qYIagSHkFWAgRIdQt4qbkzQ9QvcmOJ54ZtoFlnZVHbHUbnzq0H
6zfNl4ZQpnmt9WWTiFXjWMpTKwiq38VZ6vTgaGEPY89lzgJw/lq7+GlHiGcJFSq4If1QwO5xHled
s4Qjlcn+GJrY9+dlZlKqml41Jbz2PRegQH+wjHGY13yxlrWIXiVDthWRIfULIuFefOn72ITYrd7C
xAT7izwroz0naYSJRQ8A2eoxfmdmsS95vYW8zF/C9qNHj12Mkr4er4xK7rE4R2xqCdrMBDulDeZ5
J0FUNbTXbIqZj2xhGhPylddGhJdH+YZYgnMvbeH3idCsK5VQJqw1FFIzMt3Gio7KhMCHQ47pyCr8
8Cw4BApBomzeYKn5OMQSr8QRRf0uP2WE4BcAmAycNthPCtlvXfHaUUOgMK3CtuVk1eJJHjjemO9E
UcsMQzcssuE0Bo22Fbv6bLZ6zqPiTpgLCaSHIqGBoyTmRDUBTKlM30GURKeIbaTMwT3qE5gOfMNH
Ji1tK3524BjZpm0HIUYL5b0sJBvdCmkL1qXgCU2Pr31gCos1idhYEBIIUzkfu3U8XZ+MAorJBHFb
tLBmpwrpnFV6aaClx1QYdwJQk0KJBFeBTt02uz4o5CdFem9qRE6DAsi0t4YLNE3acH0tb5lyg2ll
KG7RUKB+EeASlML3XBTWPtdwtsyTtI0ZmMIQnUi1m8m0DnENwQHwut2ZAlNNF1O2TWZVoH0M962e
NvtYLjdZjcY8qEvJE0S61Zll+Xk216zceCvV6ABLccTiW0XksVNys2IEQ004I+Sp2z34wt1UVcco
sx6NJEQCIMqf0ZjSaAZRzXW53n/FSRIl+uf44aMAH65ViMj20FEpcsfUdGk6aEaBsc3MKGBM2VGJ
1ccwCYCL5XQYlNbibDNIcmXGljglXMa0I6Dumw7+adpf0gGtgQaTdBNaZKOGP2v9eNJmg7i9pqpY
IRAr+2nYEV07+oTMRl5P4Hb4CRZJ8pk0cJxD9Gv4V2lkRuLBQOgomeSxUn/TeoEG7Dw8CyMTrhnK
EgFetg7atOURIGaIRBmOepj6sQono02YTzGU5laY0VtSuSKxy0XNG5gYs/RIGtMm9haFwE6tWpXZ
S8FnkM9o18XCCxrhE2j/epLeSIQA35bGgcttpbTvdBH9q56ZmyFj6HPKedJHzInOlFF3coFxK4Vq
3kfx3sdq48tKdJWG1nI15SYqqbxbZwSNsuVrFcdPrZAKBj2sVHnyunHJKe/SP+4tEYFsZfSgjYEc
NWlA7jH3zJ1mDHmeEvxRWkraXjgWSficdNww8J9Lf2JG/IFJNwjkk4T0yZS59CiTeS1Dg05h0Ny0
IgJE0HOtUOnggoEOaSd5kjpN0zOlLyF114gxGnE6yGHIoci7mZiX5YrmUB2YIfA7FR0SxCnVDkJE
jtXGiK6p+gSblEkwKhIwRi6d66ZGjxpttSVxs2j2qtn8yYw82ESJOKL+pREg93ypmhhgHWsezCLI
97xnt56JTwQZ+qvcNffcmq5N8BN0w93MyakbAOa9ZGFznxyGF3JSq2990zyPDeDqIRgvwQi82Og8
c50HV+Zp4EnAgt2ilrZWkM1OKN3TniwY7HzhKaFguWoTP2vWwPTM7LshA+RqT9Z4pPRqpUNsOjDy
TuzPskA9ZknVkPtGcBcAtFJqdVBe+thntowTK724K8VU2dIx2bSd8MZkqtTDCMSopYGbftSiBlZK
slA3xM8kv0siw9inwUh9KTVYCXpDHSmAkFNVmv9f3J3JcuRItp6fyNsAOMalGIiRwZlMkrmBMZNF
x+SYBweeXh9auosrs2t2paUWtWjLqmwyAnA/5x+bKPvSonw0lrNS6I5FrFQZMmEmsmso9TFNmNB0
k+1dp6EVUxg6jRZOhmiOmM1dg9iDxm3CWbP96DVI8qAVuD7m4FT3ZL8T8c9KGRtFiNhSPiqfBGhB
Cd7BUO1e2KQsRfXiPrwXYfK+KhqjxmRqD6s1GPootxecM0ssyXTSaCMjvuhrNxBrU6fZxZuz+6Kw
n1lXPf7OP044QtXQ8JUbdTZOcyls897VUB9oFIhVZZD/Yo6Kdlq5rPpufZtF8x0DzqNrWoZaMr5H
x7oVmfWr8eVprJgC/XogXsJPDsOGdWbVb9gwziYsXZSQIa0IP2iEEsBPC+dBl5yM4hFMp4kXdcZI
JCyfUCUQWA+YaW0U3geTXyoySy2T3wV1eD93KcJuJI3B+tgKLpAkH+j/7HGL9Qw+FjfRTdYaJE8B
mnPLMc9ruqWwhk/KnR+WQJ+W8C11rNhbzyuQ0ZlPgwoCxFd2edW5wNjTUc7X8FYVl2AE6bDD7W/r
qC93a3wQOb6ljgo0omf53YFTK5t8OZfJX6JL7eRHSFC2o+UP3l9OFrGvUIz2XnbvturFQXtuyJPu
SoX/OCyQvAvKlCZa0esye7SmLHxob9FV7MfAYM0aqUbyksremaX+XXFgYV50f1j6vUM5oCAlePNm
jnxq7putJSiLg2LgqeWF467njORz/mMH/q3vO4yn3vcYqK/UrNyA/vgc8QodUxppd6GVI36WZFx7
hbtzHZOcAxQ7lqIxlneTHTcY7ixXg9FUwdMoqT5o0kRQFiZf52p4S5txjlNKnULqL6hPQ4M5dVSE
1vWInnGufzoTfISieZg43e/osjt3S/ZaF9nfOZOkzE7NP6vT4+9UizgVU6tZ2vXRXnX2WgqPydtr
DlMbPnkFiuvCgLZWNiVDFc83elFeypTawCbNKJwf8i/fZ0dL1rdFUFRFfzkWsN7FW5tGsoqTqUNK
jUJ4cEt0moEaL6a18CmGAG/ktZ/y6A1UVcVBBaRSJu0hNShwhddAZqrlSM/E5zLqW/6EHJRknumD
xB9cZyY9gAvNfCaK6WUZlmPT5s+NQHVK8xPSJY3pd+Z/DQl/u5F4vkwHBmcLNMp1/mpPfGDueBWt
hJQt6ZHKkwdJRk/cVCCIYfNYhdZnXY5/xgFETDYOuv1tGbY2D+rQv7IBkcRkXAt/JzBXlKUnQrUj
iFcgyShqWtDzdZ/V9tPUd99l2eAMKBHgUliLBUXO30V5CeAad+XapMeiHCl4ytd9J/Sj7+j6Poyo
8IJfivvMH3Z5X7w3tv/W87XS0UYy0VzMlO/IN4DBkipBtvagxlGQZzuvr+TRHfGB2BhpRwSFKeYQ
E13lGAyvUY6H9SRmjM/tEIDXAHOy4yGZFrToAbRfVMVVF+oAOMYnVdAdMfzjsICdnA/rHOD1K/ba
Hj9Tpf56PQZvf3pJyE2+oZ/rnRYh6o9WGjW1aShe6wEuUhKOjrbDe50KAt4a79SwWCP0ROo2MRpm
geF35p3ISOVAcGVeEwtcRPgEVDW193tZEdGFfX+uwrLb2y1yi8b6cGlE2HMzs3mM+jK1Y3dXUoMU
0mV56WCueI476A5uAO0UmFlsB6M4+0EMd8WzQeWh8LZ4NCJuj4XPBwHyHttykfu8cz+s0Z0OpZAu
ef3AI0Z9AWHD/tT9yV+Wbgehmx5aC3csLz1ooeAU9+t7a3QeZsvJ972zZYi1MOnK8Jt5qr4z7sqX
kw3Wjsd2BMBXXuefRXZb5osVR6GeYmU7nDv9dzTVBOT5OCzo+XsPmV7+H/Qk/w3K9/+78OZNVvdf
M77/Y1PY/Oc29+0/+N98b/Av23cCBzWalBaxx/zJ/9KgRP9CkBRZke85iNUi34KK/Q8NSvQvQr0g
YCUaNrI6AlRd/0H4+v+SqFpcQp4lChLSIf5vNCiSiOf/LEKB8LXoBLKldCKPWong/yB8c5UNabhu
AfkKBMeyKn1o2ILXf6/DiTa3xuT70Ht32JeHbXHm+AeQM7fJtNnPff9EM0Z7DFrwvYG9e2H/ljpF
1kqwn9xW85AdPQj6cdcEgLB2huhfrt7ZVcmDsgg931b82nN+jV75anEiDamDRDqFKpsHWMK54pBT
LKHbXB7J7Gly8fNsYIJC7UVs9MjKM38l4QBzskEPBgyCA49kuLnNd7fU7XiPWoMGBCGv9ogK0mjg
J4q7vaMpaE8dul2r7INTj+/lBn50oCChwzGY+2og2OeBlted9iub45WdSSXR2csSUEfZAatsAAsn
RENbDqCLoRuJK/+SbnBMp976fWOH2fNMB3UVPQBfd4dmA3EAktHGUTu5wTs9OE8J3uP7KXkF+peu
2uRoq4I6OTh2ibnen9u9mBb69oi7LLxNpmpTUE6v1yHrfIITrBeDeCeGkIFWAYXSoFH2BkuFHRrq
JoBNkSEgsDWOxMdiXtjgrKEbOvauNNl5G9hFHwVi+MqH2HHWa7NBYiy1QKygZPYGl2XgZvkGoOmm
ZO0NZ3UdNAVuQNv439iC1gF8eAqXp2kD4zKJFDEVBGgM39UG13ngdnJFE0xfInqmDdTrlghCXtbO
NaCza19t4N8KCgh+4u+WDRhMQAi9aMQ4laCdoauHE3IDEqW5tBuwOE3Oeo4y601uoGORweQntU0r
AL6JSEbOLtxECZOv1uPU9+KEvgtbLn8TiKazQZvuBnI66ZmpGA/O1GOhy0MRV5UmCGGMzL2d5q8G
tFSDmgYbfMrczdnP7zNh9RzXk3KoRZsCGAzhY46lPhXfaPAExYX6E3y23oDafoNsgw28tQZMokvZ
Ua8KsFtvEG8I1otOEFhKAQr2aebuhV33xyprwEm51Ieictn0MI91w+QdJFiytYHK8wYvu/8GmkGc
9QY9o6Cy8Wnl7+kGS48bQB1d6R0O9lHYdzQnGCDsDcxG3QGsDb5tNqB73CDvltoHWOWJBGLsyrgR
NnCcZbnYwPJ0g81H8HN3A9KjDVJfNnDd64r6wItD7QhZH9MGwbdg8Qai9qA3eN6A0wu6xCl/ALpv
NxCfANXSIFSDHYFRAedfwPtHcP9xBK+1ixwWukRTDzfgwAPzfzSdqKkpTmtr7XPNEmNTIyh8g7qV
Pm7AVOiGukSvMJKBUVvEevbDnNxGzQCb55T93vLDm0asmPgpJDs6hST2Ych2IbaLJWmezdohV7aK
t5yvL6YLojh2Vvbkd6w9ciDME3wSnJgkA76re1W4rEUBeoHRIw+FRtWbtApr0kTlsVhHh/rGglpi
jkEfrC1eAnjgNoS/bZGU0OxUfPSl/ZVG6Odyqb9LulqoFU7pnQWy5qsQTiyjSx4R7OEkiQ2HQj9X
6KuDmayHpWufmbQlLRBMGUWQ3LX5eyebY9Hl+ZmZ81v66e3UAlavDY+rbjG9eVOzC1T+6oiRTDiO
hpuEDR0hA2Yf7VqHcZjjkNaUuIoKfL0wsm4tSUFQvEYh6kGcwPkXe1x5cSC87OIwtnNzj4hnF+SJ
uK2nBSVMPp+d3n7IzSGSZDoYAbJtU7NLGdaE/0MjUy7YhiiYAbpPuhjp8NeYALEnDghXWKv3Nl0v
4OoZHD3RfyMClcJW2RV0N/FYfml7qizHB2UARRi7jOK+qo3rNoKtbGYao6gXuZiku7VCAbnFIR2G
XXgzNPkjxUYI7CrGxzJDvlMO6YXSb+8UVIxjvrTvkgD+uneDd5u+p2OEBJN3DXjLb/R59fCrw/h1
Nmqmlub6brDvdN7IOCyn7M7WD53fksIRkiG82GjPQ3kJhcsEmmyMPHWDjlf2vzL/3etQwJeYDKTV
VueJTTCjmfYwLOraLgMEGB1aJLmQPC2953pqf6w27eJsyKC8S+s6ucy4OmIxNeJP7ZH0oqD8wOqO
duN5N9BiPEjR+JiP/36yyoslccBY9bKroAxExbXpePmD33akw82nRGCxDhLvZR6uYZGPlyFn6V8c
lkMvAFIb4OfWhj0nqhB2cDBAKOCCCMpuobpaHh0PMLZHwHkgOcYe6Hw0y36FODtHvUpBpfUDr0N4
NIn8YZlrdqOwP9Mim2Pp1jvVN09ZR44NnGtMozOZH8t8ZPA5Fq0iXl3JMNYrN7fXYz+Zpo+MVEDs
9d18IzMPPkVAxya5ROCV6nOzYrrj4GAUgVVOciTvo3WbNp/zSKpH6Z3sWoAHW5wMYxjFwSjHeFxh
fgcme7CUN8vuqkNW8RSkWfac1lV+WQTAjWen4y7JjoOGpFyzBtMLYrAu3FMr3D+BMkTCrHu3Vo+q
zQlcglPU45vbJALsqTgC/P+RXm+hakXKW6iRyFzW54OLKGNRhbksrndFjPzGlFWI/B1iDuaUbyBl
jmgssP7UDpjMvC/pleYmTMavoLewooRXEwb9ybjiNLfBucvCc8nGnWTt15Q6156KncegT68DG9bS
5dHem1BeUYd7bqYh2BeGJZuwIUlxzj4bbCR0nAFzgsxhK8gpFnIBOjfhTHJLjPQAjrvFPBgHe58e
ULhM5MhwDhJMXRIHstWjzf5j0U7hbshgKeQSHNuUtA2+CedgXFQbbG0d0P9+VGVIlLaTncUUHLiU
BKOSn5+SIPxl0epbZqdpnsNT5GtM43Bfa2ZdPZj0OJvVry6xx0OuS4z0yfLJDIOQTpFh11CysDID
9WrBdptU+UnY/OBZj492rH6caXpRim3Ukcub1YPjoR2gZn16pLNr3Y0O4eTINT7WWYd7WUjQwLah
wHdmuyy18vYuFWTXlQdscYb1orJA7GcKw2HDeC9n2KqrRlF1krZWd5WT30JDpjf+muzaLm0OhdIz
80YZ4DSoKrgvdzqWPmE2Rjsn163TWOf0Sk0cDywR4q7tlw2UwA7rJHh8EWvvHCWj54T+aXckjMqt
1K+hst4G65ellboYzBNDRR76XLJUwwNXcmjOxsboZKCK6I71LnavepyNzWvdM8E3HSxPSTPnAck7
MeycwYQ/0QYaWEfhR78iNX8Lo64uGnDWcfsIHKDP7OVcIGslb3PRYcv3qSV33MaGl+8fBJBQpfvN
88+X89BTwE3/BXxJq4tjH2eqL889NgXVhNeuZtX3UYyDGHwhhkgglpMXJ50pcl0KWur802Khgso7
792igp27tnqkZseFbLbrWK6A4yS1DEl5Wr3yva4ScskiaHyrc+vYtaZjpMwhiOrpwUXOzkNb3K0k
UmVk04crRy0IE8lMNt2ghcGXNEY2x5vWtMa62XKw5G3F5X6jRHCbzpwcieDyt1XvXErLPYbEGA7M
ZBK4Ny5cw+mY44N1co7HOZKIL1P82WHQ/S1cwq3Eus50nYFI+sG0y/kjPSu8fLTXHfP0drHkNhBT
c5j4krPEry/upqHPm8uIsP48R+NJOHCxXeBy7g18aCmtdT0D8p43hQLKKf2oSQzXYXUYesxmbtX9
5B4O/GygzJYyvmjvGufHs8FegwkF0dAhmFUcfcWIJI5IPEREvNmVJlW7cFGHBcsHSC3ZbyHhAWP9
IPqUOtJ8fVVVH25QOcLaJb8M26cQAV3bWRJQ4F0fVVUd5lb+HYT3qh0iOhPNzxuI6N3Nhz8F+Afa
yZNst1pBnfxsc3bXDj9IMlPOGrhADwE7Wh+w2QD/vUT6inOgOnhh/rwOTXJyZotRDtItdcNfDpwf
ElH/EiwK+1EzsbHZLwv1wnvtQrIukXwsxM9YDb9Nq845+4EfcJrLRt4H+rZdzHIM9RVZd3Ey6XDl
46xvw6o66g5z5yDdL8GGvPej8Awr6B762X1wtHqWAfPsRGKb3c9fYbT+hIk50um5oo2pIWQzRGpj
zQRe1c3MqoX2SzIPZpB7N6bXpEAJxELtIrkk1t/lJE62K8r9MtqXUTKEz3l7nmAQjjnCl7ZL3kSP
SnOYc4IF76YCVqHqrK1+AVptsiP41/a5Z/SJ1dA8pKkMT7OTntB9cgV3MBbWp9TA6JVs1njK+JbT
wPvHzIC5to74zO05ODhzsGC0XglKaTB5Q1kOZ3Dvcbc01jPM0YwKDBtrP06HKkB+oav1bFT+3cGz
3ASzM1HiAmFrL+Ij9Ch8zkeO0s7lKiI6QE9wwWp46uQwnpLQvRa1f6+iYHwoJVlltkXUNAcGgVSc
hugp0oALZ/UYP4tO7AuFzhmXD5zk/JbARcd9X8E6+5CJTgf6uy5sxfmEJKpDXb93RvO9pF199Cfn
3h48Mvub4eBManpEmNg/tNOrrYiLs3PxOvNA7d0MoZYrzd8xCO+Faz/23ZYqgjbKXKRI+FpVbV+d
gDicJZmfpbDewqH+KzvIwLTlTBk5zuB0hAVr1HndS1fy8oQ6/FsHHVMBFSorvIvox1+MMah7HSYH
Lw1Jj91sIjIKIkQywXbBh+c5r9ZYrOZhROxeZ1ZyDF35JVgzpDOfvLQ55a5NiY+lDx28XKUJ9RPB
8oA6OIjtZeZK9MqLtAhvcqqRDkuV5DCSx3WFt2FnR6mBOOwksBMZ59+RQVVzBIQl5yeg17yTznhk
bnvxk2jYJX0LYABL0tnFJ/6E5jw2KRmo2auYXdyNg3xxEKorWydxII3eD2VxodSdAD3TUyvc2Hep
uQZG03h1lweIB+pqIoKhia4g8nB7XWAfssuaDJIXfXhqs9W+Gxb/0IQsjioj8hCs4K7NOhKB+M5B
j9qz9a3SJEM/ebs4qbPPQnHyU5ghaQflHmUlmaXbl+JnWy9MGW6HNTN8WGiylkrYzYye6nRu7hC4
3ErYt7xu7Z1VBO/FQvZoDiXGRZku8PAQ326QozYz6b5i4jqkKF7XRl5dP7zK3PkVLUxSC5BNNzKL
Ty1k85BHV3aRc883cPCJqAj5B6USBaRrgHy8xkfkSPd346u9LUp1GccIIYdr3Xh091EVT6Smw4aH
+mRXlCaJy1a4VGl3Hysdy0jhsvwUTrvSUsnZhAfhuScRJXfK7396mjtdC1HBhIw/UZig3EDfY9u4
87L2XE7mnrJWTn13JYpqYymmPPlQFMLfZAlaxmlezjKwqnO+oMX1o6+xHO/WfiFczpjLWPIjC9Z2
4M4bx+7eNYX1KOl9Ef6DPpFAjy3IkkVvV1uALhppTNnYhDcUwH/wxBSBm/Umr/NLaBco91FI7tre
ObHev43rPfviqcf3FQN6c49PwZOfmUvPcRWXudCHtWsfZgbgHfSFwd1knL2nTNylAjt8lBtgNX61
hMtcpB0BPZX9PISYgOFQ/hSFQ+1FRqQs/OpL9ZRLHqc6yH9H83CA1Hyqq5CcPXdLZUrCz0lVy2Hk
jkuWbt6zJPZxBc26dl15O6c0d2A5vIFB+fK88yzH3+GYnrAnvPmsIUxq2SWv7XOgqWFdmxs30nM8
9ryxM1d8YfvoMWTNdii/NYsUu0m2Dh/gRZtad9lbubnw46G+Qrc1uSFbsfkTIvLk9vD33uCBj/Is
sWjBvxCqh5xz2qc+/RMiuBPCI5XVKx54XqNYh0ccG+QwIe479iL/WPr0Z8ERdzOK8lsn2TudpePF
C70f4aIBAX6DefgoImLgyjXBJi566NAoSmLThGTqRol3cNGL6nJdyTa5DZvB3KipvZ/SNoLWqAjD
8vv0qIsOzQoXrDUqAvyK4jlQhrCjVV1kAV4YNc30YDEdr6Y6KEEzik1bfewa5pMcAW0w2DR4Buqh
CtnkmtabNqcBss2U6JYuTJjH3XhSJd7A0PrKcePFPDIAE5TLoSFxLec1EC1pIDUHQOeSLoAI+VSG
zu1QjJqWX0TphZeevRVp8xQ9lbWxLxA9f4tHB8btQzJU+emzBI6i/9xK4jbVL+NAioCtizOu3l/u
zMnghBibqwJpRLgivbRakAvVrPuqpxyo6d+VnT/50UgecBjWB8/zz3MK3sxFp2+niGoCG7VbPpXV
JfEiytr5d9bxr9X2v5wpSS7E9o2ISFt7ez399DsIqpdJrH/cUerYL/hM9BaC8qslcQqZ+nFpBemC
WCoWJvw7K/oxJZ3ASjgfDV7SGrkgjzx+IjXw7BHCJZ1J7EbCXFweqmsA1CpyjrkgQJUS5sUKqoII
fxjp5hNzD8N+5i0mJlYQ4O6nGOgHYnPt+lgnDOpSRfvAtc+yoM+JwK+0JwVIkL8kxmwElfAwJM7z
7aD4+aQdXm0317HV8jQXdfN3rTmQMmfwMDBwcdrLd6HWZhe1kuAqnwyyZvyh0XuJkdMQRRZ4x7la
LpZZ26M9WeKmIJn/RoVYyducVCdPvKarvFMBEummtBnxou9FSRqbp/LYzsjk24QMroJDIEit+ans
OufCW64hh92PEHjhPlqC65AhaAfRoSACu40NNNh7U3vRJP72AwV0S1096WL+NF372wejJ2ACVSKk
57HPRXXCrIZk9XESAwmJKrnPk/xNoYOFtCalih8CDPxDjX6M3/dP0C6f8H6sBkXyVvi/poFgr8yi
gL30sqsesqd+lO1+cizQyKi6q1AgWsC56Jw5jRnyeFtn50/X/JOk8NNqgCvQFiGTEzUBXvqWI5S6
cWbUA0n3OaZ4TlaYYqV7wGnpFkgcZgV0YT81g/Xdgtdr10FyUGUE7h0HQWjnZD2nXXIwSf3eu14Z
T2NB0CcN4sa2T6ru1Hlz5LYVznpAW4IviDDn4p1vXT6NV7f0day9EpEzmNTk04dc7zDIExmWt5KQ
wf63Nh77Q4B1oIZynrV9mYmwuF3m5MJ1ysmwWXOLLCsOBVXIuLImCwFhFzHe2k72JCof/UFxTqrt
+/WQidW+uQegILdp1Vv8NBYXSqALKZ4dDdmfcJzsPMAjU2zZU95T+GJqm3RiI75CYbOnLBhDllvN
oeMVxCi7nFybRTCKXua2IUhZPpb2fGoctn8mUTm6xwLopi48ApX89h6mO4vUP9v5s7Y/cN37btYk
JEsWUnCXs2d3tw53li0jkkedPz6F0DMCuXiyh4PhHw+x5h42H1fX/VxzPBT6KJapfhmqntjmXMH/
qvsyPRG5AfJC+nhm6Z8yXArof0qJBuIW2DTLaxbyq87DKWy09RCs4WcyRfSewzvvil72J2T6BL11
w0uFXG0FWTvKZS98PnkhlzROhgIHTvTgoxGIEZlSGFl3y/NYg08phpsW4PcGuxbIwG3f4TaemNVN
voYAmcsjYrvdHA3tGc3I25pYwXNYuc+dp9S+dIbHdhOklhkasVH31TEN1vtIoy4SYfDpWGjvuto+
dl56V1WygnyHEJn6/HMe9j4B3Rws5JiXtbzVIV+Ttbx2wSTfEw8ghJrzJO75MPrROhGE8pK0lkaW
5z0EDRGUteNeR3d8NP3o7yOn3w/UIeMKikjQ+QTxRyxcJ2CIcA1jYf6kbvtT26QAjb056WR+x8ka
h438J6wmUsMqfv7WprB+TO9VXm4ldTmdqwUZzGb4DPrmrphxw5TK/F7D5LoGhLQLFDdOrk9gGjaI
J6xdR6Q6+NpyCtOCPp/aPPQ9QI325mNjVxOp2h66vLZ4NVWUPjaGI8Zwo58AtS0L4aMLoPvcCgNV
g07McnhDSeBlaYOA9QlBKbQX92lH2VxG+p736IYA4GWpCCyP3H23hDZX/UavytNseRQfdm9uKb4W
KA971P+IJDiLRZ5Ks3M9KI6jZZEpqSUzVVN+iLNsWwKlx8CLV7RrsZ7QYrU8rxNs158XB3f0rSiY
5Wo5X6oSW3y14oZosm02cunDDk08iy24mest5jJ6nHJS/Vm+5Gc+XoNR7b101E+NngnINPy3CuJX
EnKz88L0Llj853IU3b4eFBf30EhE1xSEFQO4pC1+UI1/oQ51Tv60YoeoI+C7gqo3PSGDcd23xBo2
8TraaVdjYW7Tab2RvvNXomPDobw4R6FqavYC0z/YVgC9lyHR1MTaofRnYuv7eQ+EvJ+6BnvOjSn5
KRsfhnad2+ksveIrYn63dXe07cjsDaD8OGVfk+dnYDDIlbI6f3eA1m9mmSJDTCh36jDm4V34u9TB
scEVFfedrI+M29fWoxzTKj1qu/P6TvMpnt1MngYvosot4jfhrhKxSDY4QXMGFtYprW33REN7PI7B
oW2T7D4Jw3MWJq+2F757qr3aXQME7OQP8GfURir9PHjWve44TTozXzjzSa6abC8Grv2q/Nm7+m51
V7vpA1Izfnu7I6F0Vh/tgNyzTdybJBJn18PSsISA6SjSWS+zc6aAQEbL+5xtnmDUelzIxRY/W37x
7gQYNLhSZls+oS/4duvW4VmtHlJ+rJrnP3Oc7lKNK2+4f43Snp4wUfGA/1azBqWSUARJlv+tss7Z
hy3mFntWoAV29oJOY3M9pDxmY9PzflNBAFN69kr3XHmYqdzI4Ht6hq4g/RAZW2qA3IKVzDAP9DFu
bdzOqXBYdirA2lTXepfAJrEhMyZxS2Mp6QpnDxONQ3Wln96WVwcT+JNO03+ipy4lRnR6rTL2C6vI
f/Mu4DdCAScyRFVr70dH4z0JT7C/8IxKm9hey1m4uCbrfQpDMusNYKiCPXDTjNjpsi5h2Hv/iTHE
niv7EHrFx5LWgJkR49ki1wNDdfBAA/gHXGK0H2zrKkuS5L183I8j5sPWWVFwLtYZiHG5TlKVLK1N
C8GYyMcoak+hIXsv4pzoYK12TmVhX+7TJwsE+zGbGfYKm/yLjFcJz+FPNq+/hwQlyRzK3+jSxqsf
CIY7VX1N4+rtV9PBGq0oJUBE+vPMJWm2SLa1/btGRImU0XTNREMbhMQOmTbyI+LJ6N3yV9qxiKJw
JS++Cfq9ygj0DptYuEjqi2C04tlnOxCkDuuKzNg8VZ+SXNoQqKLPL374QHYGkHGTqjhdloMW7Xdl
MYrlLmJZ6ebNvp5qIL3ULIfER3hXiJaLLk2uDnfXOiFJzkAGLKjpsm7S25ApBiNqsi86dudksRHm
rYapa1H7gEYKN2fxDFriFcvPogisc9nK/DgWzQteWOjtak52Fgp+NJPeKQUzIz8poafXWV5lbts7
fj5d+kS51H87Nb5WKZMsk04d813YYLw48dbIeul9pmxMj/spwxSju5JM7twxN4UGz7M8T19Cv+5i
JPOk4A3ibe2AHdvZ35ulJBcwT+s9+hRADryFw3evMfONtD2mM4NV02KRKTSa43YAdvcTC9wopJzd
ycszlmb/6GCIi70jFCanSj5YSEqyl6UdKTrP+yPLoHPiKvRIb7U6v4hdV90u3tM46PnU4enZdxV9
qWJY6X2OqvW4pumKP2K0DqVS68GOiE3pEGAaW1AOqxtkiNVfY1Bk+2JBOunixutH1e1TD0p8qcSl
sKLiUFOABPKzWfBckMc0Z7muquZvpMkTTt2J1INNUDQtPXgyuZZIFm56e+kPw8Y9FmnsJnQkgp3w
fIaMG6QONGoL1nXt97kgErZBj3DIjCrxES2kERf/DL49X+zV3fi9P8nKM2nq9amG4rmZB8++w/n5
FA2k4ky3qSlvGYEREGT+cxaRHJcUITwWiV3DpVrzZpeXYohR1xbwjpt4sVQanX/wjaDHHKrkPROC
T20Ul7Ap6K5dBvfQjueh68PL4AAZy2mdIOgIIEhSrBLYQx8WJ0nPrR73S8dUZFLGm5FXMhfg/7qA
ew7AG7YomWYjyFVDRwggU68Dzpx2+RPRPpra5XKHj9M8lLO5rpX4u1b43wPJ5JWiG1sg+NkqiWiP
ivbWOjfoHGEH+OzXab0shVcx2XImV7a779vkK1t3eT3MdzNEWRxNkLOFXiiINe9TMFBZG+lT2jTj
vs6RnhrHovTMGJI/SzkeowHTPUweiTj1U+diarAKegQ8NzuactOMTAh1mpwylanmmDL6wHN0mBaf
VhRrUjsl+/eU2yAOkxyWU8r8Sd9RLiDc5sVbAYALZcA5wJcNT0FBJ/MAiykzYpWG2f9QGpazbLDn
hyuSZI+lpqlQziisheTefkUwN3FXFlSKjB0R2Yq5qi8xmEbZsGvmhoRPB0z7OUr6/qVu30wjrvid
ru6IordBT6aahyXU3nEU4w+YVbtfkwY0GPsYXJNDJkvyrbvNYhbNb0VKXIWL4gP/yM3UrIwuJNDE
ebHw5RSsECn+Qt/rboOSG5/IBs8CpBk8hyewWinpEXq/TL/sEmcE6zAWELOlHtuZd0YfcSFPYsUI
kquVh5RYUTD88Ln3u2dpZ3jtA/rMuVv3LuoakMCAc4pOFUGWYxfdRTUApY+26n+Sdx47siNbd34V
QWPxgjZIDjRJps/KLHvKnAlRpg8ZdEEGPZ9eH7sB6eICEvCPNelBu1OVhrFjr7W+lSb149jVCFTW
mp5kOMb8mj1QCA+SEbkvkj6qoIMKaSg32TUGaDh0VYpGcaOTgdkl+CYoVvL1VkMhNrOnLMuZcF3r
agtj76OXk8XKkl0oeZsx+h2kbz8OciQCyzHHSTJfLB5AlmouxFiuiXZKgPyFf/ZSj4KouXhqbE9s
g2b5lHY1H9Iq3Zl5eZdOo3fDY+hWFaUfhflM7JWglapP+CphR4qMrLHDNkZny3WxDXc96obI58E3
G8zVcUfjaWeec7e7JIrxAUfFKlNmwy5YoTIt9yu/NPhUrF8h12KjZng5lsxUfoWl/xqPLb05MXga
z1AXMyme6zr5M/f+GtIZ7F1m1T4oTVwkvLFBbI+/cWl9G4b+dBteZAh9HJW5RtVxFAmE4jS5qbOz
kxpnoPdX6+RkWZTdEvAtHtu4Ij/GhyjnvGeTT+n59Ee5LFEZeSHadAZKqqJZUGc5XQuiYcGRhil7
mvPgTeo+LqTaiIA3P1PHYi6f5mE45GGxL8bsa3JJbQ9SvtQtvlDm1YjnxrB1xHBuvPRV5m18ybOb
ObiMvSIbtgXsITuj6cBGVoEVLa3LaA5Mbe1AEi21f3sl9mvGv40kuAjWhMVyLLDLiTwCusa2qyZw
IFzNySvqX3bD/b0qvede90cf6zzBEYkc65Cfzy1sLn2vz0lJLrKubgNWataUXX1IDSJgtgOFHGIF
vOvUvuTNyHdfOOfMfNSSdxMJmh1RnYDlF+2lsQ1sb/yQ2zgYCSY16HJ1mLc4IlB12drTuindE2Ju
f8jEnF96Tr/BxUwXdz1EhtQmET3BAZ9M/t6CF9ZkhNx6ruluVfc5jNYt9Njxp5VztMWQ7AbBas8d
K7UFzPKrUuNOiLMXq/owjBL/UG/SyCjqnREs1l1W0cAkpmGnA/4rKT2ufo596zNnWwcwZqzO+RBN
cfaIxGL9+p5NmgLMcjqYlRufa4Y3X+zd5NCI7pnVbfVmW+yRcVm2QUKSOO+fMTvu7SAuMTeJNz4B
bZTmy08opwfCHD+Nn6M9mGZ6mvwLKfbsyuXMcLeFScIKl4zJfECIqYaSbaTcEm2EOssl3FOW5dso
xZnfAqU8cD3cl6jQXX4X6HrDTEBBW+DcGzb6muXKO3gnTRT0LMeL6hgn2Ve2QK9SrQseZ2Y6zyzq
RXKHWabeLrUfnuTI4nOC/z1UaYhzlHsG2XxlbVu3mXbFelnos4xRFS1J6KndKY092Q9A6U2qeCR4
x/gyNyd/ro8z34ejFcw8Pszp3Dm3gYy8h29jFbX8T4KPzGDLih1AOY7c0vwSDEpGlW5NY1HRmmFj
QTpeUv1UsHcmNCH23ZIGGzZmx8RynZ1BjJoxJcHnJ7LwYIaXYE69jV/Sbl/b17mZ+GxbbnNHGH43
e9e4II9VEBxZAFFgpeVejZ2BnFCSntvU6SNjmX8VAQi8gRmNA9fOIeivVgnpf9Z5x7uQDoT6TOvg
xI3HpZJMbAvfhu+burNnap3Gps13RHqmZPoY5AItzaCvxsLubcxA9UiQkDorjxm3sYNvueUOc+2m
rcv4usqsvqLlArvIsjB2T+txpoyqf6lXNdILw81oZZqAffXocX5vTVbQSA/yEoepcatw7R2dAUOf
V3x1+TqSCvAiUwi1IGWMi2ziaIhQ3bJ1KbyZkI+3mjmHBO/R0MNjGfp/1n9QZNlEvqn/a1qzJ4kK
7HNqj6/hgjtkkcm2q3JS5gUHRp1jZeL7vQ1yDo2AMmbl/IWVdjkQhsMw439mFiMC++rqhPqIic4t
uq1YXUFBGt7YjwPTJgAXxw7eeqRH2vNsvRwcIYd3K6vb9XmzJXJuRmZMc5CaKRIt3XmTQ0lZN2W0
KMzOVSp+jwAhoyq2honwucxtvU9wS2/62HyV0+RvyPP1ZEoqiA7gNHDbu/vB5tsi6+RaBG2xHy33
JZY4XJckAdnj2he261TadrbDbsEjNlVK5sv2ViclSkvsx5z453yiQD4Qz4k2d9UibnOHOBBnTY+m
3Z9SzKVHvB/8cqVd7xVwu21jBAcGZx8XZfEjrUMBP+bUTe7e9QBKNcs0HYLqOAZhD+EHyDShCmNv
+tZxqgbz4GTdi4hrHhRNBtIm48qZ9CN9TWgTzOU8IOipSM32Mlu9ffQb75x5RH0cBtBNqkN7Cw+H
T4Rd7PXQPXvTTBc6/v+941HEE5AMUI3ODu0wvOHBOiZc4Ja24hExa/a21hZt0zK+80o0p8ZOXgtZ
6UdYK92a8THYIkd2biLlBeGnHZOlro2BQ8Aq23MbO7u5Qp8csFrsO/umcj+54+P7WHk57Q2pEFtv
DsHZVPYRVhtRClF8xyG7SO7iYaSFaK6Ms1ghoHV3o5OTS85QZ0IuG50Ikn28uNsOq3WDIvOd+U/u
UP7uusI+eEmFkm889ryDW2yfULRzgut8120RHGXBzdYHCB8GAG2SsCSxJWKcI+VJOnjItH8q46G+
9eUABC820kMCJTPlp98THlsbM4onDrFiV1NEOCf1SSz1OfXjTTdl79q2Rkw7AUdZM6PMs9rdTJkp
tnZBc6rkUoIzYuYsmVYERKR6TGS1Zz9aLjErd3i1Eb3fYA9s/LC/OjMS6jpIs3oXb/1qD1j0aQr7
O3dofYwbtn1Eryg3ujXHHVGwYzs6nHCi+eCe8WMWNWVo5K0z0/4VV4jQspyAF6hlG4JfYFbDZcAh
wkTgQq4IykVELSne45hgH5xIaJ25QN6NNUoU2p1xdqrcZwEaPleGLqMaxn6uLH6k8QfDM4awfmfN
AUtTVkJVq/b2bJNuycfL6HgPNenpwme5O9svDv4ZSK+TdfM7JkOfwA5TlSZDv3SYl1aLzxjkDxrn
cWQXfJcEG4/S48nUYbtMsvF3l2uepQ4OLny+GwOpLXYM9yGrG9qGbI8tQOzwoALGaFb9m/a+8zRl
fZFMxl4Vn3kAhX22mkOdt3cSRuBZEkUsu2S+WlPyZZlEylSa77gpfJVBzcfH6E+inWBEge1jxVRQ
1JOzq1lyjk2lTTIYNq7w3OJRUAr7ox9wy4K5Y9Z3PJ4lv1W6IKWRNMC9h+G2WwAjBEGMj3SrMtFs
IVRO+7qzL3r51TsESow41ayibyPkuD1JjxsIBgzrVfBXNvbpIbC5RgOXgr9qh9DrDH0RI9IXAny3
ddSPAVeCC18ttx4LQ7a5wM68QgOvLNyZZqH4fnac+og05On2lWnJPvIMjNESMddzPDsaHlxs1URJ
BfWiodylCZbM3lpe7H7NGzkTUtlo15GSwzdLLPLiUAKgWa55Af2J/m3i5v8slkI8jlV5CoZl5Chh
tdv3+dcCQYq4VfrhTY9m6tonlt/EYjhsOVIufMLqe5anr8IR77Zt38ug+ZBlkz+Dc6Gei+/Yoc0R
Ra23ZCSCFUuuSeAm7DoF/yVDil8z/OPkPdlSwhm4cnFIubZKKa5+DO4sLMsGVIUath4Hd+yVp4Yt
wxaI4xEqIvCClk917lc7jz3ltlvC9Mj9rAIOvG7HMKBiFetuRslAZpnEIMMAtnYZ0zHQOBNhY8un
kyBBjoPiAAbRN2iXFby68FlQCLC+kxqZDu264giXrtwnM8xN7id8qgobY58Lqrjq8QFPfutvuQor
VklfonDFzljT6mOKSNYQnd2A4e5OlVFdZc7mPHdd7oqNx2V0yrfYFliENctPrB2LS2WLRhuaB6sr
7t2CjrlJmvq6QGxP54WTlKzPHO9KmEwuIC1gWpq6tbGqjwuSeGnYycWZyC1VVq/246ywJn3Zae8c
IEOwDfAIcXrZChmtWSc7VnVLYoU8keOT6v07NTmUQWSIuCAX0Jmaw1ByuU/DLGftpcPTOM57dE2+
TdNQ7Lw6+wPzqToMPbQVb2koLOOjOkr/vtP+W2P79a4Rjdz3yXqza/ngZFn2Gidko8QknzlT+Du4
97ueFHAxOcBHqZE/5cKPiGVHdts3F+feYsEUrcGfESjBUa87JVc9B02w4Egofzw+pF5Q0A1pUVQ3
3c+zBfjAIBcQ2xjKLIBbUj745uhxnwl/t0ZxC8OUrPFKeTX7V0voh6kw23PikxhIzPrblYRKsth/
jo3muIg825kjJWprYcFuig1iGgmnuhtgz51N7wfePyAgNgVzw/HimiWvmDHlrPST8ur/uKTPdSem
iEQ9EXnivYsbXznGFhX259jFZLiCYMhaYOSFDROukBgucUB44MawltTnOkyhK3BVxyaK2TjMWav3
K/7Mmz6cAMBP2LBXTVcsTbcCakB8bkFdhufK+DFXhE2ywmwg8FVP48q36QHd9CvypoN9068QnGou
GsJlv0tE1xcTMFbhP5YrNieGn5PB0QH6mN/ZkHXkitghC4Pav2J3uhXA02YrSWGF8iQDemC1gno0
xJ5Yg+5pzB7Yd9I0FwuuD8Iq59WK+ulX6E8YV/s0L4+sRLq7AnX2aEMISjIR4ZdCVIUdlDRAhKoV
JzQ6uMXFtLrbYfpuTD+p9rlqb8pfPESxYbhqr0i2xYopslZgUbCSi6zpygD+K4FoVK9oI5MtVdSt
uCMP7lG+ApAaWV7dLsAVIKoMF4N/sNVzmZnzdoa1LbCKEeJihvobrKRBLHFHY0JNwC51K4AJvuCR
Q6r5p7DhvwTJ//8x1LyWZ/zfQ82UwiWyL/+dq7/+B/+EmsW/yB8HIhR2EJrCJp38T6TZ/pfnuhYE
a9NeU7UEdf53pNmz/gVR2sXF6oEKMrkR/59Ic/gv9EY/9B3Ttl1hhu5/JdL8nwBrkNoCQmfo2YEn
iEj/B1TfJKxQNKVgT1+4lF+l/i1vqR7WxUvsqHOYuc9egeOonbzTv70+D/9w+/8bJ80Dzu2u/Z//
3eE3+Hecv/n3nyyswHbXfDb3Ff759+eTrBL+bet/SCK16MZsiOUIhJZ1xQukkhePQ8Ra/tQOG6iy
u/MKxCblstJz3sxh/uzd5X5KmDIgX50lllZcjcM5dMYH3xnvL+1D0CfXoL31NqotJJSkZwJncnBa
rjTEzR6Q9j7+378ID+z/fBEtO3RxrjmW8FgpOR7v47//KuA8Y2HG4F5hU8yRZWX7ihV41IvlLRu0
hQEw/BoqgB2tP4TEMZdTKyrj0KLRc2n6Gu1g4046jAQGi4hetYRYDJnHbGBL3bJPHLpew0ypLf6/
2EBDQ16NhYwf0dFjumZ269j/TOIUlbCk8cwpLtIRfyWhw9+YMlRpgsieDlu4jbncBxPk1akLPWyh
4+8hTAlwZTtuRZ8cfViAde5vjNK+M/yB0f+P8+5Vj6NZfbt0LEiuhZyMHj4oXORMDfzAXdfHkauB
RiO8D0b4h+GJ4S81Ln08PigeVkvvZq+IzPm9m/X3ffs1ddho5sIiUNkWdNKV7Hgc/zlgSMXerMhY
hX/4up2aYoH9mxgS5HT4FgLAblBh2WfJh/EJ32xUtiX8kxodZgmac2sC5GiH4kpYLeoYiuBcQPyF
NoBti/kpL8fiHl47RoEBgHWFs9Akq8rHPj5yfeD9g4N7lnocb85UsV+BarbuDnSNqgGlSe4L6pMS
N3cP/QIxtIipIIVLtb4YJy8HHsRgcdcTrzqGKIs3GGVYJ2U8H9zSpevLYc9Qcww16Ay7nC1NZS/x
vpiXvZGyvG+ERY4jK97nfqRN3EWf81aAadMsL7X88poOK6GTPIdN3HMuMv/4gf2Qp2NktijyOokj
Xbr0QYF1TZL0ZmvnYCiTFSC7ERUSWdfCfJawVja+HoLTUrP72O/JRWd3FtCkaAlI6CdpeHG0D19o
CDBFIbMQiq6PjBAw30Xs72ZIPaaLW0IhAkaEYbRHB+vyUk1EyxB5HsNC3aFFYiEOPubE+B17bGQG
t96BbiTP5c3H2vsDQgdK+Xr9GoR1Ulo9uro9e359MKb+aBq5c2OZgXOsWvgBuuKhn6YTtrxs7zrp
ra2Tc+nIkxfHhBInMjOiea7LNSFNcpTYz/yn6VZN2bLg0iGm+Pc0hrxPbPI27UTuZ4vzbt6EsM2J
pfsM7j0XbXB0s4E8WtXdwHp0yY8Z/M37pBHXuWRk9meVYAfoJUUW9jmel7vBMMRGVtLaaxOOvTOD
ro7NfVdNw8NEcqYE8uJZ50D3H3mQISu0E6Jflr5JS9KSPRWfXuuCJ+qx85TlnWuFFDD65nvS6S25
Nyz2I5VtauB2t1r67Yp6cke9K8u/n3wB59wLGipF+EyVBbTSfPK+q5wKUtEQozb96qMwna1LaXLn
r0QFjHKEfULU6WjuTDg/QXPnK4k/ejKsIycU1lIs9FWrAceXRLmboqAMaRkxBupnDHq7IVcQDXuG
Wk+R5gKQuSF2vWwqshGb9duRT4qdluUMwB/HvU/SWVAVIpaNtQ7spkYA6c350ir/1jsYfcRcPadl
fPar+A/4OZYHrvVTkJqNygKH9JB6ZO2lTrbNoA9O4hT7CZ4pjm0auCduyEsM9IDbFVZnVowlBCEn
ZOXFPTvGoS+fE0WIxCFcG1fg1hoDahvkLt+cn1ujdE56mHdO1e74ZCyRiu2APUQemYHbnWpsEKOa
JP3Xzstcx922VTV2l+Art7DMi8wSb2vIZvpRhfm7Nri56bIjgFR27Kfb/h5n85fjxB+xxpZjrjHL
xIvh9opYR+7ZLZY3p6tYLGewmlLj0ZPDF5t6+4k6jE8GTcjs8S/p8gaXfoDEZYCdrrXYY4f/pQ2B
8j5URJTFlZRnx2Wb+7BLoqN8t313gX4P8DxhWHdWL3hd452L4ZwCg0gJWi35+7j0hC4Jxi6+9ZjP
6s3zFZt66nAOYXWa1UV3kLWN1KUw2Kr5cOG8Hq3wtXQC3ttZfU5yjf7WmpgSwnHJn4M3sMaCVwbk
k3zKD6zgV92XU0Sov9iKVLDgtV77gkh2nGGCsabG2oOAPtRLM0e5U5914HE7NacnQpWMzERMIP+R
4uvmY6Hi41DUHxqKUFsr405fqiWO91bKtXsk2OlnzZ/WKe6bmVtMQirERw/cgF14alR5wpz/gYXf
OXo9bC3MRtu+wj2eB8afUYbvGU+NzcgCvhqW+FTWyjmgM1NPYTBAt2AvVbv6gvgeBkuszg2c2D1j
HYG0/gNezEdPgD4KUuZ3o3RPfafxluYYUdwGdc0BnxG2MFHU8FuVajqFU/po42E5UJJzR+GVvzNX
fnMwwlS6GilVGrqnaU028m0yWUekZHO29UivCBkVPwc8M7BINMcJjoguUY4IlkJ9+pKQRzJFVaIP
kosySyN44aiM8D5FshhO1erSaElwW2UWQN+CbVfOhECq0T8k2uXKFDjswVTkNoF4dFtSD6J3wQG0
wE8Q5tM9FnQDUn3Gl7OdzxAPXKydfISUPxc7Rz140zCREbOqvSMamn2b+Cnwja8uDeVWzFBt48B/
byf/uZoJcpUltlco6eHwyrzG71LPSHYgnliCbu2xCPdL027LgELbMUlOjZoeVQfPNi/Vr3RVUrv5
myaP5VRoznvOtlvfDPNVThB09JgT5UhPvfTeIR5+WtmdGszu2sDbSUwLjizPldxPb4tqYxqQlmm1
AH0nkJbPvObR2BBSap0+hnuX3RktpAbWhPvUtYq9U3V/WIPj04dDvDWMPCFUymERjKXeDOxlozZL
u+uQHGz7ACjx1gS9fpYTm1QTr05prYOLnTfHkeg6mT13OlQFhjOvZsZN5yuICxpUc6LSrHBYqLyg
pT4bug7Y3tSvtYKjwbOM2sXu1e8DLE0xHdE+PtG63eMjvy8HPxqn7tvyaU9PbLbXSYoVhd155OTV
b2+CMNHLEArIGNKVumBTMof6qSEvK5DOdxpcGffrz6DHpIZZAXT9yUxIAmEpo+Fq9R0HY/7keXRU
TzObFlve1h8GBfOQtrg0PfN18Ox7YDBvugvmY0OI4gE2CaPMEgR0hZLY9wMHiv6IdXKukwusof7Q
Cs4x03mWKlgubRUPhzltf7UOciB+wGOYD/JAW2F+NIn8QSCcp7rfxyMskAPxn5U+zZOl1mGCmyF/
n8ZcPGt2GGSzt55njHvgdN6zaxEollNmX3mSPGcosLjxScP09XgCuEOdbde/tYXZ7/XScS5YzQtb
xhqo8ZRdBSQ8sJlLerHDH0UdEInbHvrTiM4nsXqTr+idnean2bTAeDUTBhcRs4VQllIQRj4v8i0H
6RXy+Nbp7B+b8MavOf7TDgJ6jULXLfqezUfHl3dJkCS9/rygmxod1TCuBpFKRvA0dkW9fWHitV44
rk/2IPmoIc/cLQUmg8pbXnrXMd58IWCtu+2765bBFqIBqyHR6yMvWbzJcqG3rPEvaQYMVXqRQUVE
VE8lljcD52BYfVQ19hVzeuvSLLyRuHJ2Fn9aHCZfYU+Wao6bb/Si8Fg5cAaTMcY8WNZ/gTToHoo8
bPAti6uR24+cd8t707LwXVirevW6zghDJwoSQY078k6pzOkwwU24WOHM98pM2x07lGMVTwD2UotQ
FLXpLhMbQaXm0xydmRsebG5M7MxAzvhsTf61thX5Qw/fRkIpQORAcyeDLriPoVUYDuRG0r/jgbad
RaKCZTH6cSKd56Vvlyvc4HMGGA79ci8XHEmNmfgbYsENkZLQPTasxVd7MrFwUD/GAuwBdsr3vO5G
64wkuMqDdwcTNAbArmeez7D3phcueYWRXMsue/diz7tUsBrs1ZGUmqt11mCo+/svYnaBE3kYDeKR
+NloCvDPpjp0Oa3qDRGylrWpmD7crp13fjJza5bH0FS/irlbN0RdcMESnXMJAds0W+8mF4d9HqPO
ow2/aLSNvXZXWXIOD1BNYANkqyUVNBhhneScJFMTWfw5SucccxlnwWgyJgWZSVJI6eYGOvcXUUrx
NCv9iyTxWQ0GrsLUPvnGHeTthcIo8W0UHDuJQYzeHAo8C4CxeMoDkh6gCshy/jHWVJNuSHL1oOnP
w6jDc7L47w6WpX0NUAsrtH6banlPEoc5jBlzgqhD1KS8ELJDm2TIqxYW9hku+owY6M7IFVjKuOHi
yBZ8tEkpxuGD0in1thJHfW/XF7cHoVO30jy05vIBTP2PmpmS1Sj/4h4H7mdhVFC6DXcEPu9qEw+x
7YfQzNvRixo8bVExYTZ33PqG17qm3jgeQABNgMmNhRrlwB8OhmnXJ7baIBB8aA9eUl9yWRnv5gRU
nRJCaz84jj512DWjQeYohhgKsEdwYXMFCcGsz9JdvWgRNTZVK9C5GKj/FhMtGrl5Ggve0l5gMWjM
EFF7cPzdwM1EdyxdrRnmCenVm4cY2xLht/lOsm8kDpDIbE+MAliHGPYl2RSkMH0zwuDFaQwF5OjL
SlClMfcULPEHN3yzZvntLmZ+xPu+h07ziksVNfC7qRsObAPfM8cgX2HEHELIDwbsn2NQlphygoro
KlgB+CrgqZpN2Vlih5Ef8wrPTdx+B/LwXmzLfVV03zlvvN2nTHzDC+qpf8+IR3Knv/Qz++wOmnRY
kIbIZ+dBBNVnF9LhPXhIny5lk8/5cBpNDBCGxOjgs273lltnpu9ehxDY2ta6sz6OXWoeyr64cxv/
xyF6t3FKJg+vQcTQljdjwTPPWBBOKxqZdoXBvOWDcNYMebFXcnbw44ZY/fPk4skaRxN+vKhiE9yp
kAR43Sdb5FxcjxnlJBUTg5Q1caqq/4CaDH9qoEjw2eLIEk36kE/j85COO7fnzE61fyZgYl6p6uGF
QvhwengYPhDd0XondcdGpEGu5oLnHgcP2xgfhg12guxgFPF75VcGCkyP4yOTtzrrqAhOwT9YVnte
fENcYom0Z6bYyoq/kpQbnguVwdKNg0maq2pQZRILsssrVOtj7zNKMkDrY9BV3Aqr+7yZOB6goTM6
XOM2hjtqPzcWBEFlZ3+82HixJlz7f3/niDgafFVbXOgnbJLw8AW+LjmF9blpsptudHtfdt7RXHKI
DBaSZ28NyS9MqeO5bOwQmpwKcHmhy+KitJ+G2jqmjfIuDTZFsFnuU4bl7eSVJKlLJ2P0L/oXxMPk
pZ66A/+Obsb+IdCGd+LFonOhxP9H90R7+ftfUtzpyeXC44mdtV5iqMsblNnDYOG7VQtBPmtstwCL
+31twKPzg/AB/Ey7jbMcom3nv/ga0Hnf+VsT6uuDXVrhCbjEwU30a49P9uGfv8Tua1cTdiFpYNrk
iQLHxTGQw0WBkXG/2HTPTXYB8HSwDirEuotlID2Buv6LjCG2eFiwVui1hzhonjLppxsTclaUBtML
2hnrpHlne5a/a0J5ZXxxdoGh3muHLz+mPtBIoLbvJwSLmdjPEk5cvN0mWlr7Q4zd1UtJHoYCvWqx
OMZzqWEYnzx1YSFCWXjtcUmmxMws9A24JbAIPFd589Bp8Uf16S9vakdUn15CXWsZB52HfmmWg07M
p7a6ZHWvoth3f/K69MCnkZWV18Rkp6dWtAL1gOU2budjlSz5VrsMMQSyTPUJVsQlScW+xTeP3owH
cW4L7pYdzLoZIAMX1mWPc8uEeQR8HIQQUulo7cELw94lhx4lAtN1iSK0sCekNoI9ciHji1ScXYPy
qd7KZRuNA+pM1QEYcauJ54R5DPs6i8ohP5cU82xwxAOVB45UK8gTaanJuNr4rMz5i39SE7Bti51P
V56NjrUxFF8RWfZfxsyY0FfgVJbyxZZ4YqY1xOk3hPfH1rF2oIjajWF53i4ktzdPn+z5+eIxm9Sa
SHxo6ydvaL5dy1t3qi4qViWgSDffLaMvFY/DRU/msTAMeyMUREvZRB5+0yOIEOB0RlpeZLnsczy1
pGztn6r+rPhjb74gp0O1IIKrjxskX7h8sfN4KJLszILT3Mf4z3k444gIo2Zs1e5iTZ3aSjZJVG3u
pp6vscuHR8MYwXfJ7sGxzE8NcqEocsHDP35aiootlwnTv/DQN+v+PnTiZQPphz+rlw/pMl+9rGj5
lM3ewc58HIHdhtJD5zWYwIWGw1cVOYb4yBzqfFgg/x4nixBXbdlROvM0xF6blYOHY3OivWt9kXVJ
Zg3rWyTroX9ULOC6TrnnuiRL1GRBcEWMPNZTA12nZiNZ+Y6EgjBoPK3cFYqsPnYO9V8wgHYwVcON
ELg0RAa+x8zw8kgsXOTfVWwRqOQsWrhQ1GHpEJTKMHg1zR0BCWZ6EgST+jWnaXn2F15o9vDbhhBe
Qrcf7ySlV11MprzyIzEFBhvlbnVI0b+1AMJOsdhkmQLH0zSnTA4Tqn18J5FIIn/cULlJojJ7LRV3
v6mFfSrkeCjJDXgBC5nk6MhEPmJNfRrAUG+4d55DEQwXUR+6afoaMfBEIpuvg2q5OxIMODqudTRH
97dgN1akHg+wJH/CicAcRcqLBxBR52IEH1bw89attXApSV4IDhMn+krpOYygRNz7yZhEAeiJvFio
r5ALwV7eyIWQp8ihsOTpLxxOCu+3f2tANEUMklnp3amqQ6ZvD5mdVgfycG91GW4pz2GkdMB/FNR9
7KVU5p6MGYRvnV/HHMwYObmTUvK9oO/iJCaDLzbpffJTF9FjerF46GTNvd8Vz41s3XO75I+gRYpH
VU43Q4Oe77xvq+lvWVY9tF1+NkB5tmm4l0nJCOsC08mXa53OxlVVPwTo4Rl5hCHWTJc28cYUBlQZ
egPAvdWQUnxodt5C50uFn2jTsoKO5iTMIyZGv8MRV/JSjW2b7GXcf/dWeQgMm6dAGO5DLj+c6Ejd
qRgexqUNN76DDSo30NHZ19FkxmdLZayHcAaua1dcnqJBCRggQfBeIUgbJfjgWcuLskj692tRRXCr
HOdbdgGVQFjdWcVAoPEEpXUr9s/3mbmVEHjPCaKwjycpmdkMg1AHrQ1NWkpUgHRCmBpOXOLa0v1+
iPth47pX0XAFhHLGuItJGBJTit4Qk9wb1HLEHerehQyCWSGv9VrsoVT5JUfZ7Dno3kKlAOyMWu8q
gC8R5a54rkAGN/BMNlbO2xOaXx5mKz0Komu3sgmO+WJWd6bkZTXS/kk7mO9DTibtvpl02rEKaHkK
VO4fLZaDQUfugc8+y6aEoyHIUJ5gfZyshQtqOdISYWWE/lzing3bdN/tq22QzM++P+PTaXjctfJp
XohOIfCtrvbF2dHGevRZB1ShmnhdciynPoI93MK3CnwmQyRv35pv8ywrmpujNrDE5iMONMgUrEgs
q9ybFUgN3d/Ptb7VNUVLibt8EOL7Q3nNKwDabY27amf5XA5ssJtLUjbg64e3cLRe+7TeofmAZpD6
vuVqVnXd25wjJM6LTiLQKM8ymV5YIR1F758sRI7Ijsk7l27Ml3GwMSTYz8JTv/LeM0DV/gQpfVzz
nI6H3DMfsvVyodp+3DvmK9UD85me110Itr0C2u95+F67lGtygu2OBadxTgz92/Jh/kiCSfR52jsm
HmbM/8XeeSzHjqRZ+lXKZo80hwbMunsRgdAkI6jFBhZU0Fo5/OnnQ1bVTGct2roXs5tNWWbx5r28
DMD9F+d8xxqHbe/O+q23jrZ0TiCc3SQmLb26U0X/pmry1wYhDqGyJ7Au4j1MzPqGjBJmm3wMMz03
eEcCuTCvAw5Bgz7pGWki6WfbY8nVXSIBsCY6s3Gb2e58NCGjKsKC1p7b2TxLzDedhMyGqtE+Zmgn
Mb/RMQnJSulzbo/4DKIHO2vmOjvbnT4ddxpPf0YrWmROlnY0UF7Ez1qmx5uQJBY9+W1r3T9bpbXH
y0AJL6M7LRtZt1QGc9rFuu2SNZRyKhIR0ha4E7gLu+3gyXNE5C0a5KFFPY6BJ6l4wcyJH3TC3G41
1FnAncp8aMF+awmeMB2LQIMseq4879Qz5+F6yRnGbuI6fRmluqsVUvU6i94InffPCLDwNtisF8Hu
3w4L5IyRNZWPMDZOLJ/SuX5IW4NkF7d6KJP4ISFULzCEhskRiZ1Ee5VkYJMp9j5DC08kcxG+ieq5
SpGQmvzQFx/lb+m4lzmkhYtQX696OvspogEh4LTHf+IhenKSHWlOyJEadV8jVQt92g1ZOf1BLaFB
XXUDXY1sXPZvKzuvs+0MMsIHULZJHORGlgeOYqa6SMkPWMULK7dtzU+jaZ4nfZktlAk2b0fyQBXO
UREXgvb8qObU3LNYuMRQirOopLdLJUPgKF/krKOxt/0KDGxyElG3FxXicGCOSVA3Nzjc243pMo6b
zE2iZm/XtvVJ73sQJwTWQC7BLJHkjwy0MldtbIFeKSN+tCL6FoRRenKJfNQ7O945RCX4U/nsk1aA
mtKUEA5m0CHets+zmAJ7X8iZPFA5AG0e7seKRVyfPNue8ykqag1H6gjmHDIgkNSv6zzMAlI4sNff
hoWp7RsY12xzUDaMAy4drSsfeI4/Ey/6HYY7n7wqjLjEEmOQ5oEPsSTT0K3KpjrVKKpuUcZWO4Su
sALs9tvNkfj2iBqG3uSD9aoHReHq9RdjGOONKqdXoWQdtMTzcvdMK3nbFlONxmp6GRs7ZHrt3oPh
In0ibr8rwyCcBIJczuwlm503aH9L6Hi+UfZMWFQNDNDPqRmKjA0/1OkXMj/jQ+kLeyXbCsdvZGyJ
ggNPJpsjo3kmJdztcKv6fBelqLwQDHI32ubBlaj3oc3AM031O6iaZ/9tmxlsfPJwCDcyYXPqZrz3
dFQzMbCI9/uue/GK4UekfENAiYC89vKj1ebHggEU4MIhfMUSxOhGpyTTvAeMyMmdFNYRXR9BhJK9
N9PBbNuaOJWSuny7V5Gg4hp1dmmzfBHVZC65OTtbYngOa9z3rfY8dmi5Lfy42HHdFl9i/dDL/oyB
70ogavX/5VU/ZQ+rnQ3pz7//r68KcCSck58oqcq/qKVQRf0X8qqqK5Pr367l99/2P636iaoxKa//
+t//I0LC/8Mx0DR5nuUiKyLl+596K93+A9GUidjJEgDprEXH888ICfsPw7XZ1Akb5TvOTuf/6q2Q
aTkQgVx+P18I09f/J3orQ7f4m/1n4ZOhu7buId9CNSTwcdpLxMR/Ej65xpxLeHCgVQF33EOfCZOh
vke49wx0Ad9V2bxFjH62jTOEhzrPj/M0TQ+Qbs1b+K5LGcsV1XVMJCSrz6Eyin1EuFOsCrr7QXz1
cYWFYDbbG38mOQEbz77x7fShhaKzyn3acr+IxPnP4SdA9Bi56MMk2fIkJiEBpEmcWeIATPCqF9fJ
vlofWxvyJlzBZ72f7UfQT59wQzGTzJl5yPJLQv7MY1eRCRHGtRE4ZbvVonh8sXr0S3YlC/bipclG
r77IplInlaKFTnHM3oDnQAdEv43PYXx0YjdH8U4UJNFQAbflcGhmxz22c7usJqD/wG8o56w8IeuY
z3hDfmSWUL5L2B6tHsFegc3On2h3534g3txuyvBgFUHLwvVqw52psuhV1dP4GhcYkkKHZib7bUdA
MyovAs+iMPQUp2QRISaCC114BaKgOVoystCkDB2zN1CE2PsLxvuXBOhZJiPxXIiDrRF+kQPB3msk
rAuvsi4ZQ07sM8POw8O5Tow4Whcqm7dGToBcS24wHYWzSbvk2eKPXmme/1T4HShfDG6Bo987Fbqm
QviwBb2GpDfVHyy6YWwy5LFW2XeVkM8nXELahElFPM2A9/IxBCOx72IMl1mUSNLtmGSUbh4iDZ3v
MzeN0WrhqQ8JNNwgeKfMqyE7pUS3IjZhK194XXc0oulkoCFDkEZyUfeF/g7lOcgLlo3DuKZ5TBHh
QwR3ijkjSlinV1WdtcmxSdKHpOiT6iZ7TvUHvRmnG71umTnMSVCMTHmaSTxpEuZ+FNX+hhyjOiix
o2+ITDti4y82UZXtO1kbZ/iiqIdJs5cmFkqvQy9SL1Jrw2WSS3sZbk0zT/dENGRkZScz+xy7O8SQ
YswUlnVFPc4I1kXRkDL5GX1E5E3cqHNsNfm6639LWVP9a8glqoogC3OQ+qbz6vImRRZ2QwZ7vi1H
2nWitb2LTsYuL/ZwdBz6+lBw3bp4jNyqvLJrAvmE0OtEhFhFoVJfUClNd9s+9K2DE7NH9buO+crA
+GBgobDGBYMRsm66k1d0ty4MlboxWWwiz6ui4RrPmNO8jOGdOyK8pg9TADNKn4G0VuMoa9i88y/Z
ucD0qQSmsHpJV5HN9JT3k7btJ+M1hvR3aBUOSDasDtMFGCymtJ+9ohEky0lvN8XCA8roZwdPV69+
NF+tEZ6jBrljhW7nA3I1p013N0fuYW6yH4qYPiji3MH0K4OxaT7tsI1OcrqUJPhemAKyVjc3tY2D
x62xoxHyVDBLSO+BjKdXaCtHRQbF1iya+mALj+mpeai7mui7wXXoXxawRW6TINtFlzmSYkMgG/HV
5U1hVItu3tXuvbx8b03EDG6ovu1CPVh+WXzqZf7joPw2x6R5IC6lQ+NfvthxWR21qGSRFyKjIko4
QLQRrZOy+PBMlhx5kHnqsY6hEMykuNlUgKVD0FzWYsvM6IbAMJTd1mO9tFLDQo6iJ+HsLmnQ3BsE
TcA7QtMNZq031zlQfAofeBSLKF5S+jshwK7G7O6BemSbpNUxj5sv7LLmbWLDXsASBn9hqg75m9lq
zdEJdQoeHU2GQoi+Gn7lwJarhUmHfG85E1IYGcAuYFT06ntq7spsCvjd6AtQrTHKfslcosNqPmVc
UGLcZv0NNfJtVfg9GYEjHuEUH48WMRdo0VA0yX0bWf4GzyesjGGPTex3DumZ7SQQoSr39Jj7os32
Wet9WzJJgijs34wJ5LfuPKa+/lAPd2rSxSpsyyB2gATMS6x93PJ0tMmDA1irnqy9UcMabEo2bm2F
eZpsyidhSoItiDRBKQi8lVEiwKJp2sc6ozSEJ4zCqiN329pAczW0/psoEZ0ybQpBDQThjPZibjA7
mQPlqhu/h7MPaNigTWFSwc4KJG3Mp63rVy+usb0sTnaEeUg3wl0pqM+9wrlLO7rcYjD3fp88YIGV
9DrmzDGYbQ+8oPU2V8mRaFzWDm2+z/HrYiAiTTHi8W12keQw1l+tAWpw2cLE1ygJO1xsiG9PpdWQ
BNP0WjCZxVfXogtlTWyvRBFH22HJORV1nK1r1CdIVymFB0QrU6bDaqDhAczaXMaaEVQOFrSQ02dM
5imSRAgeeOUuNYXFCU3pZbKAIQHCCUDBqkOUqp8YWKgU2TfcTfjuOcM2hQVxLNDZFLZ8rTVz2zXq
MbU1EM1egUwSJYPEkJOTcQ8p7lCXZRdkfXh1VXNreyGDYaiYG0cL7yw4MCtHQ3/EiPVVs9yDFHZ/
zN+9xPp2ECXcKtRoLIiw9wLnN7LuPa18xM2uPQEu5cZLmvp+FKSE6ODNYP8KxRChPcgWTaXtoPMt
8JesaseFtYEKDfbogirojsTUUSGNxxBCMJgNtZsKInC9fa4XxRHAJX3G/GXY7dvgk//mucN8aELt
R1jxJZTmTdrgAOs8gyLEOFZaXhx03tZAF313MxFFh0Xdlw62tRDYT838nvCvF3rIbdu19G3FQDp1
nrKoKvt9NiclLm8YCkpMC2lM4UCvwps0NQW1At9T1ZTIrZsXfhJoYIh+yibrqxwmFtJm/lJOXr03
keetjMJGujhXWZDb5g9hAdypgh58KOe9FNNVF95+9OEMtj2494ZsK1aWj61ojq4z4a01MRmRiMby
t3wjh+JiivoubNCa4JR9gZ/KbDEW6rEpF+nI8FZ0PdAZHY3mEFYQQ3mmV2Ffwt9DKks2bI3mtc+e
wd9kgVajw/fYqmJ/+YUKZ6y6Mh0J2YqAx6xD1krgEbpsN7YGfWVS4/2f551mL6ynfpnlYCpNPQ6l
vrBhuEpjl5AM0trma58O/XEazNPYgjVGS1iubMM8UFYhlZhGzG8sK0VXfQi0rnMs0m2jtz+LHHLr
iJ8JBSh7GRTTbWYaRwKW6evwh02KdTs3YLsNAdfny6/2AcP6c6dtkfFZqngPKciAd6+bUDTACKCX
G1LHok+6RFEibnKZqQRhCTlL1uyjGAd92lb26caxcdcUzYepvL3py1tcaN/ZiKahzKBc4jRDOCif
Wl47u9Y+G9t+6NoxXaWl8+TFMt8Oug46z06YIIj+OxyrbwSijOV0DsC2a56tpmiPs9Ip9Ux81iu7
f8ssO9lVhBN5nny1zfQxvOlEOe5ReZ81ZfxmnvB2mgt3C8UmE9p7zxEAGXKBPCa8c9qw3SFMr6TL
fieMbmPNI5jWA+g15gchgYVYhn1bTqN1O0gL8mR6QbGEI515mxPfIgxl0TEXn37keptRyQ0zzt+h
J+Ma9BahA5VymIVSIOWMttYVS2U6CvvSMrwyKbjjyZvRMkWAAz2wl5q6LzMHlYC2dYiIlJyiTMpn
hqZodZtU/4DLaSUseNy+wcMV3Uc42pjO4Czu7+2O2Y7pf+UEI+eN+pz67NwI7QDL4C4pkexOALID
G/5f2DH9NBd4tfI/Vcweb7SPUUtwAMhrrBVZ/JJ16l5r1C2LkJh9hpZs8e0LNgDgcfGZQ+8/R5SV
FXcL87NhZKbnFMQiiHnazql6Rl18C5KCv3/IBqfcmVVdrdiN4P+qeKFc0pa88Brx7cVY8VJqe0uN
+spN+GKSmLsxeSr93t1OPvnEvrs8aCFjcfUxhrRNTXnF/vAJxeTJJcnbZrqzohZKONpjPsxCfHBK
3s9E2jNXZPihsV3qQ8c+iN77GNwuOYrwo0xNecp7fN3jyEISb/WnPTMY4uCmfg8DG2UFVaJPQI3F
OGqCQ0+MDVwDrtLRigfwd+lvr+QNIMZpN2e7CUkx/odFX5EmD4J7fpOG2PZcQGh0ywcNpF1gM8id
PDbvLfsl/uLVWurzNdeXeKxCPVpjdtIz8AlF3QWQBsD8tGkc6AzvapT6hAmRupXOXKCRSXhI5bDQ
H56nAqmLBxW/QGkAZ911NuETRt+7Oun0k+UQiJSm50hyi6au9yDHbleYjPKS+q50OaNIEKqm4tHk
3vTmImR6w2PAOXE3zYzI2qoE20H+FCeofRdC30NPCYR2MDnazDHNmdKqlyzrLvHcf5qSBZEa3adK
xc0pMvxnwHoZ+Fi4xk3IbqjW+Iv3tMTCL3ZdmDgYega5RSRapQ3xCDMD5Mljy8xxeDe7LI696VVl
jnqs2Hgr4EG3M+Rdi1FmK0k+zRFpTx0G/EbDDNSRnopBkxinjhGsbnkJHliMilNL5JiLlyMYfVRM
2Hp/gL9YL8i0y2OhUm6e21ZpcpmEkukdLkT+P4vXllANtmvE7bT3CczhBNzdXkXTjuAceydc3vPe
0099GeYB9pB2Zcz2L/udeOjvyEdBUGQCCeWaCeo577dYiUEpD8QGh7deqZN6WPW3JNwvWsThMIuk
2NcCd/lMtwWlHxPRs9VjRlaZB4gZnR3EF+2GXUG0MlgIr5fogT7FlaEaVuQD9egi18lIPDKj9xBY
Lcoudy8VJFPsdd/sm7DrCj9INa7WErQZ+60EeTlDSqHLbz2JXyeP7gTCaxaULvRn3mkAYLH6NFsu
oIH6eD1Z1ocx+8U2ZmxDD11eMG4uDG/iEjy/ftNQww8N7VY+HNLaAPXjOSg5Kf23LcbLEtYO+1n2
UC1p7Rz5ftbuc5EFfc+m0NLL3zDCVcyHt7VHYkHTYgNDrqG3w+xdaPNvhcqscYAO59W0i7Kwwt4V
tWvPSD/c1FzuufoKXBquFJgFf64PwGZHDl5YnmzEDnrDTrtuBoscDB2liBHfxkW/Yb89pzyYceV+
lJbbriurq54mh9XiaNCUVAVIM5lXycZF2c4V1REUAXVOEWQlJlohvmti+DIcRFm1/JMFQcgr59NA
v8IVO6wSefLJdl6lC0g/d/3HkYPLyKBzIYpnI9Teutw9q4boGtGa93pB99xIpCuDC3IE4TZSKvAa
eSRYez6VGYu/RqKGV2Hz5kgmFf0iyGBNy67dCu+kqr8HB0jHOMHyKJHbOUl3w08BuZR2g4aO+0km
3LPukzMNyAfJqduM4iskSmFV8d+UGASg0mVfDWaRHU0xFXLLZiyF+jhqryybcaVl862rc8h2fn6s
bfkyQtzx8xRBvAEcW2rm69Dej0vAGyddHHSl5An3eMJmNH0c3298z+nSqyBSJERu1ffhjRe61UHN
TlBnY4o13ttW2gwSgs3PVslPSdgjGlbq07JB+QHDAX/02klgViYyQ5LjopiHjsUdiSyp6Y3oPI5f
jsMcohx53iI1bsnSNDAfLYVd/OGGsmeaMRHjUDtbQ5DT0ctfC5k57mYqOlPEO/SdTxGKxj2+v4xg
UKX1u3jCH9ibiJ9d2z72bCE3BMnTAzX3dSvEKbRdxloe1uOoTNbhhPVmCDPriMH7qEwdCS2jt5Ef
MtcaH6OOYsdnMbytaxUdIseDdlSxlKFir4Mb/I/AqaMKXfmS/6IjMAB2RAqciu2NRz4bIs+Wy8FV
20qWv576EqMhN1neZQ+RP24s+6vRmmnXpzQBDsZDgrMBeC0p39kYPnlmC/0wTN7NOH4ofMStDkk9
h7RgsyvZkScKGUTf1OHadLdhG1Ib83MArUseSofBMSSxJPcZtSxuLQalK74jLP8Uj5EBklxCt2iN
/IrSHa953R6ERhuKqRXZaZywa8/966zzLBn5iz7bMCoUqomJ7zLV/VdaMIrvgrC9ZWlBBD0aLH1n
xKINRNbVQablNxk2BTdsjJUYtRfdAGKj6eC4OpS95nwz+fF3ozvjXTn8DBPhSbWTPpp9WLDNNzAr
sH1LJryEecXH0XNcohR/TJ1znuHWh44yr6lGbBs8xRQXQRxP1wgMSdPTQ5iJ94y3gzAIhfEntvI3
MfE3Lov62gGk1O3x0Rs79vv+ETHICHKJRXohGDbaGPzLsQ03Q/4An9baqBpjPHkrdwUy263m/im2
uHhN229Hp3xPIvc7QVSdKADkskf0kyBGLXFUrNyxcOgoujOTX7qnqROrkiprXhR9Ye+YTGsA3A8D
jD0+oLkoodmK6dfhDvFpopyoAPPt7GaXoaI1IkRwvWVkyB8WxX29d4tyq/GEBJ7JjrEnj8csuXi5
gCGatdFTPkdvHk8Pttr5o2/MV55bfiDFAsZSrCctyfBt1o9liGpz8Lu3gaLOZbq0Bg2EZbW8SojK
AYFWKzg67yKKJ842uSDHxIcZvmTIi1oVvaIQoRh+oAMl7GWgz+wwFpRglE3qamx7+RmjCCNzwYU7
+6yyepQZCQWQN3dEEDq2DqqVoF96q2sHPhC6A7OQgW5PNSOiT/utispX1PTcEBSUXhqDKorMd0Oj
+KCcZt88zu9to92BIzlXRhNg9iRBwbujxWH5tTynfo/EldSO1Sgow2ogTZX/S6oTTpVeHzZuMRwm
K0ErgGYv1eDozrEZBaTr3Qx1RPagYX+BVkE6T2CLPcOVQtiarQ1hfyXZkzDEosugYJBIoWqDFiUs
NQP1EJvpaDr++T+pU+Fp4vUHF8QcOkl+8mUC0xgZmJIuRFn4qtX8xulCTpFMfyKXsac1QXYZ0DOt
DM5HCdB9RFtWIJwMcOyFmG4rBlLE9kof/Uhfwd2CTFk008lPXJgMnPVBURpv7mw+9n2J6h8dgwPO
YVUNvo+t43W2tXw3OXg3JhNwhO+e7Mr8ynpDorCpPQ7H+tRwn6+gMj8l7vQYzgx8Cgvf4hgdhTXS
wwkwIw3bVdApvyJtLkwj+TuM1LaoIbm3qCVKT37J1mUETRpnlGJHQKf72cDAgWVpZ0Fon/3MhgcE
JxPLln+Jx/QxQfwU0O2TOpxdzCy6x5e8Y69Ug0iOgMf5PIxrUuWIPyyqIfD7oAH5xg+fxeYCjgSJ
hYHW26IoQAYDKXodGcyM+zE8eqWGrK5JsP95mggYzTcJJmcgK94KtSMCJmcUmN9qd987/r1BqgSa
BMX7o2svvs9brjjNlMuHVYOhWesCL1zU3pCIQDiaooQvFFEebveiUvkQafV3kvrtGqwmAQzsrWr0
tZhJkkenjB9RoBChlT0Sl2WsJmDgwGR27mj9DBXg24w3O6sASBUFiCtjvtNQU62sdvzGPL/psb2B
lmqvsfmqSdEsjefVcYoTkt1XvUO2y7DnikbXWGkG4gOPynXaZxLtN+PAnxqhpVFrEEnodVCYotAD
zlJEfkLoIRC0DDcozsIttnHs21P5nsKzAqAlfpfRgcXAdJXeR/YipGONsNY8+tHQ3uFjuooixSvQ
Zw9hI4PGzt47aqcyZYthmwXB5FTIrFFcHP8cOWXvfcuiqi+kf2BOCdOvUOFfp2XjRJc/VSWZXNb9
NcxZ8GEDpLLDXl1Yw9bp+KGBqIo2kWnd6U3/ZIcPgipmNfc8qT2TETCpw2pMxt9i8TChOmKJ6ECy
j9n01KSlM/aPN53D16IZ16wOGqZKPppFnop4ZcU1zMi8IXGjCN9n30/XbuPlcD6jMqjOuY9WKybF
ApoNdnB8YogmvE8vV3uLgI91zb2BpJo0I/Q0FVFsRIPBdQs7O9uqiE2QyEjUntWJOE04Vqb94OTh
hWKcQDA/v1HtB1R4ay3JtnEmPJtJgnqmh/ocuLI96TWYLWV+CzbKTAFDDc97eJy8JUxEQyU3EaLL
BPNeWNxyRgenpVX2zkG4Q2FRzNCMq0dNpNcojs4ejGtoN9yTeopOunWj20Rf61b5XAGUI2Su+C1M
/iGu+aqR0oaL/NaO+DCGmg9tHicIuONP7y8vxcSFKlLt1u3Ta+9c+GjRe/XkwWpthvPCJK1Qy19Z
hV/+/v4QIxbQezTINVdtU37n+CtZO01ELLnms5TcUWMokejoWwjmiNE7yqIuu0/93zZKfrLZBhIa
GxcTPNOMDVIb3EeiZ9+rglhC6i3QXeVwoLYYloGEB+IfVX0F+qGGtOpT9/QxP2W/ZJQRLU2ydq3S
6IxsvoWslXNALZCjFHc4N9dAeWXcJY5z7tAGZyk/2jkHQ8VTyAG2fFhsQtGl1e+i1t5m3TKhn42g
pRfTGkJmCm1kwxNALqW1R3JrT3ETEU5RL8+1hzVUxNrthLtdKP89Ic8Ms6CHMKpNCH417yY0d2Oe
Cy5iM9uQSxjEo8bl45PlVHL5+/V8alLB7Ml+VLhkNlrNci3nc9el+JiqLqUkNiVuWp4GvZEHlgUE
gFjvQOJZenkjdjAauKmOg0rxdyNpb0kBLx4Kex6ZwVJsuk9h3J/6jjep6ntvk2niKiQQDYFveRvm
/Jxx4CNVrh7jjhz3lBOrbriMSj08DiK69jn/D89wrsxPmmaa+YVN5+Dvkb3D5Ip/SBz7ywgBF6Qd
JzywdgOhk/+TT08jAp8/X1e21kTluCW+h6549FmhOkBVKse+72O005mbxVtkmHsW9NpWCSwuI5Nz
JlB4pnysXB0rMDhTWOCXAB6r2moTZpBw5qVHs7NTKMtpxl2owzi/th1ApzCusoP/bkNvWSdm/Noo
AujpztbtNKK08vP7mgTsebhUJac86N/nIpT3MB+/RRY+Jn1z8YxK0AWx3qj45pMOTSNy1A220Wht
ubTImRZdHRP8U5XoX3qVaGuFgSpF7ujCxl4hx4Y4i65VWgD6Is96cfBtrmwnyja+gAXfd8SFNuH4
NUhnLdg7bEtvfpUjvTXS+IYdGrck3VRq7tIpuQ97H8bYtDVaF7K8JdCJpk8uqqEEPIAB851JxV6N
6Rnx+UNPhhZyMPRqpE3N4aXzqbENrFmS6jawk7MxMpIvrPikRv82af0bdwzPqvZOZct1mEkykqDd
J8Z77ZWMUnDDZKVx4g7btIX1k/u2u6pFP63199zTmOPGmI1m/X1IFCYg/8VrqOoUsx/Rob8zZt7i
mKbRLR88cO87O3P2OnpbOFRQFmx65tKoaRjzRGFGxA46r3qcB1u/GLEud+Ydo6vPlr1UYNnpo0JI
jpKUkcSg3A99xLdan3UgrfQL7EO1nsOIdPDmaOhms3NyTJ1p/z6Kl4n+Hj91jeyel9FSztWsx33p
azM/0PwiJ8M5xlhmULNI3k4qtdTA26cT6aXrxkVHiIwieG3zmPIeUO276qjBi1kPMYAOl1dmwjm5
b5GRMbDs105DPU2SzyN767c2IiUjR1Kyd9AIoyO40bTqpivQsaXdHLEEKtbxwK2/nLm46Dh8E+ep
RrtQxWRw9rjeg8if3toWsHmS0Tt2zScZgC2BYbDCXR82HpEnm75gFw8FlQ7DhHCqiJetjGfhgSb2
K0FD7o1x0OvbppundWLvc5MTr4mB7lotbO5RiTNSVkLAl/VmLB/SqD7WiqFZM1vrMhIf5RBTjZVw
Mctmcb9Sc1qVdu3UwMkKNwTJBF8H00+Gmzx0vvWapkzwTQ3bi8QDSlTYO8/Kc5J30OXJ9dsK+gfL
R7BrNeTwzBaKvmmgVscMj5fYwRUvibPC25gV5OS6Jr4DuDdkCPM6lh5vgNbAvslyWvwcT+P4m0xL
uUtyJpMkXM4hMqYyBWuJx5JRYK32s8thaAIbdiZy31LXcqEpL5F3LQoe+YIKWA9ikXBi98X/G+3d
7qe6uxY/3b8tzLSvqkZ9T7f4H//2l3+7Tb7aqqt++3/9VX/5j7r/+PPL0U8VXPvrX/4FQxKqufvh
Z1HLdUP+9z/gH7/yv/vFv/38t7R36OD+C+3dT35th+4vYjv+g7+L7UzjD9cVwMhcAyyWQe/xT7Gd
Yf6hLx5+33Jc1zUtk6/8Q2xnO3wJTbcgasAWJuPU/yO2g3tmwCHzAZEhkEMcZ/5PxHZ45/+VMsZq
2fRsw/dZ9Zs6XrG/iu0aH29+wp8TUBIYhWSN+4gewL1lA3X2sPiukG4TN7tg4yOtvHdz40uR0IOj
VLFfIAaZMpEsldEnt0BvjVOumnWYxB+h2TJFtmW/rbGaefJRaz0av0nbe5722GOLzWfHZqH+YPBa
4zyc0VEhJw7Jz4Q3zf3cWfpK2donjuF+E5WfxqAfJRkkZcUMzp9DN3DgbqyFdB871RubpsIFM9UJ
KwUDIKhfAx9c5O1aijYPwwHpVWxMNei3nHfdq+Gn8RbpMSwe96XyXNqioic+rOGta+cZ/4Cwzmb0
UQLZCfto6bTG7+ZeWaxfu66C2JwY+wo4C7mX4a4Plohg8hy33ZLlSH7ad2Onz3PbXabyc3IGvHUm
wnobEZVNLlw8VVj8bCYQ+OAY8B7Nidumg864HiZzj+WercciFzfk0bSYGIzFS+84qJ8686ZqyA4h
Mz6KBQP2zAS3PCngXtymVjofyZXGma2+MgcpgO/9JCGhXWMDXo3J2WoMEJfDZAqjw1QDteETyfPw
1ypZNFGzp6veSo6EA+FsdacPyzuhBxUbbXwpwc69CY1cGIw3DLrGVTcXm6GafnVpF2s5tOeq7i6t
56DRMS7kkrKRZqq98bX2phIb5OPNrolrIKzQwrqmlqeXYmSKWoJyBepEu+NqT2Q50ShT7htcDION
rWRilsM+/zV06ge5pOe5wHgtAXnf6+QTPeU+TRx2hfxCKEvmk2xZ05rdDaKyjRjsaxxmw95qm2My
Mwca2vHke+zRWRcsK0ntwv6m2viOSIB10O9Fa9aPbEZNpgREIN6GYXdBwnBn4qPeyXOlwJ9qLVIf
mdD2gRbydh3JYHWIe1iwlQ0T9al50bmYBWCRySbzsyo+axvjlB1fygnVARxLRDwYd4PShjsvW1wX
nOM3MuZPN/SepWJ0pE0B6FtU/hocPdcikY+dSfrbpFFlRMOLF5aCyD3eO4xr72bovek8bbukEVgq
oOJ6OusQsUShpbiuDvOcfss2gulCnkPrEZgAf/pJj3t/5SWmxvPigWtmLwrCDLffZPubeLQkIzMo
cRg52WEBMUppQO+7uN9rGLDWhjeRKzC/6DZW0zaRFryeJUSCNZnFW58bodp0y8UNpEoFk0i+GruP
t/aQdNyywthqs/M1j5l38n1lnJwPTDPWzYgy9YgWahPqI8qCzkxWhtKAmc8iYMRqnkV1rNIaeruh
z6DpGD8Jt6EA3vZOUl3adq6YZU5pULEeMGEQ3Ci9vB8XiBXs22WOzv61n1DNw7a9t6aGNRrHQKxV
SClm80k48wQDgvE6s/hHMi47xyRUD8I3jL2To5HyaLP0rn+zLgrPrNZuZJo6d7Tfq0JZrxTzYjN2
w0nT5uhUsYSe1Tw9OaX3PPcNTIvK/kyUso/Eqm1MS4O6Z0xvNbCAE/HF9okjvwtcz0opBCft1JuD
t+eBBcSV9jfN5MvjnOqB3dNZZ6ZFDMiQ0xPREAc2KdFEId7Xfk1s0agXZ79ttowi0p1RoAJOozYo
ATqtaDegzKtfu9HVoUZQBkE1DrB4DLjJycZEzPe/OTqP5caRLYh+ESLgzZaEoZdI2dYGIamn4YGC
K5ivfwdvMYuZaaklEqy6JvOk1bR5UA6Exigp4hdkyy37quKj3R7dOmvfWZR/I08FbLYFdJJEbbvT
eIklRkrNIRmvW8cDaRMBhkGytC1K8iIfIsL8XlMz7CkSIe9Vl2a8W/EMy38/GHDVqjz+b/KYKsoS
fCyDtq03AjHPjDnU+BP+4Igb7gXn0CTuuV8s4dszOxRPA51EhPqn67HaITUnjkits5MzW0SUdFob
at3J8Ti5S4sJIDU8+a0pEWhEb5L4+zHlHQdgRT4BsS/7KTk2M9FprJHNIO3Wo2E2EJIZE+/kNPaE
Q8JR0buvLG/pYxMDeqE7fqzN/LG0Zh+MFsg/HNH7EWnUrKPl0jVgLmpPCt6wdB/qJHgNvDZswaLg
30XN1nDCCs14B6RH+sRAse2m1pXL7wbZTjyW8ge3MjW2U043V9ceU6YABghTNC+I4ypg0lW3M36E
YyRRv1oIV/OWn0Eh0yxp9fHojM0Buf9TO8b2s6fZf0nqkMbsHF3eaqL0qmsVe5TBGOZM4CA+uPtd
AdSGTY0unqqMMiBri/e2Z7+QeLReBEoe+mZCB7YwZ7N+pD4W+5jPRr3K5ezl/FsV0YawzpT1Z+nM
TggT79yjsgksj6x1NGQ7c6WtgMePirUqrqRaOJFlNc+jI4ZDExt+n7sLHlGNE3BZgrm35h/iUPJy
+Cm8zt5Ud4Tj1tVLxQwyohCOWgZ6XL02hmiXxKG17/Hr6slFyE4cmy+FB+A8aZKgrrJ6QrIKukRX
D3Oz6PvRk3eST0AV4Md1PGLxErSzvrmkv5Mk20sjhsp2LQxQ5XgyhNAjiR5UJ+grYjMBwU4QFSPm
O/cb8YeYhIN6ZBjuqVgte1kMAXLTfdKnQBNsFSdsC4VC4xZm0nHpmXWp7baUK9rjrE3/iW0PQCrL
8Lq2xmPafiHwMlWUJN2MQrR/UjNLu9aO1e7YeHzmcDUbHHIlVwoaBxZ2KEf+saBGQ1F+SUgfMuNO
dsgZRnoMtBa76rWySWwjCv1kavS6OrLSAOc3km0D31Wrx7+uggq3HB15BtcBMGRqkrBm+64l+l/O
uz9drBK5VjXQ5xhO0KH7OokDfhy3h7Yu3wFWmse2bcUZGs9JE9N4Y70xoAnC564OxhaBk5uQt/pP
DWv7pckKYgJYZwGDf5AaJP3ZWNtjqiaRhgH22Z3hIHhrFfMq5AbRbrq+b+eJP94L4iJqfQClXeGP
HXEXFJtslfjovchukzT0Hag5ZuGK+hTriHEH1gVEEa/HkZnWUswtz/lYBaSua/b4XKxFcqh7z9ck
hV21/e/R1P/NBboGuPeHMe9DBVDC0XQw26IUmzGJti0pCSiPAO/3J03xtjg1m7phRbvRQs4k/Yhu
FRWWtbxi14TD5Cyb/HC/ZOPCfa//g3qGTGwlCctU7/XsQbNwq4TrWF39QhbfozFDdcxVkPZgfRhd
CRk4M/tzN+l2DnzRg6ymIljZj3EeGcdZPJX05E8UZ5C4CyBuKkt1xCeXGUYkHJ3+4iVq0BJYzwck
v8KkQPJQZukz+zLGzwwaMzMFEULcmosREOehWkZzZzok4KJBbVMgeuoIrwMZZGC1CxekHH77BCtm
SZhkpuIpzsFN7LW2zxmCE0ShDAzjLY4m9BRoDNZFwlh9XbjnwREcGOwUoVFTDM7dzLiafby93TDl
bP7buJRTUV9goDx5DUgPWdz6GGP5aBLm27FdYQGBa5GP+BF/CXN/x4LEVTm8XZ9ufiUeAXaOOvEW
pwR2wlb2PezOJYvEkkU0VwJL4C2AoIuPisUkdJy/13gmRzlTDqvuGEHt8QuYGEqQ2X2VWoaB9tUk
iMsXOeQLd7TuttAC4QIzclfMQkO23CeHPCwm3j2MoRMilEeyDEvYpxZYhpGE6CqbfrpGgOTUSzzI
AznlgPqD3IbuqdYzqXRwVhun0tCzux2Ez+GzQykPPQHU5ZQ7e6+BB7/GLmMFD8FPLw7p7B6VDNWz
voxeOKW2dy2iWiYxjgYx4zVtn+ua+EKtZ4SBOWVAiE7+POhnsA2IdoZEW0jWow7NXAovcF9XLA6B
0pd5OMxMHhCtRk0xSNApSnapEEQrqQXXNkUYCneGG1nHwbhmJRv++mlkcxCqEvXM2qHHxJwdiQRR
fqf3yRYTgTFfYIZHIKsai+erSHrQkWXLPq5AD7rzBaOkuzcsMNgd4LlrAiMV4m24GBgTgSXydDjt
VxejPGFvE+8Jy7npUiFlS4fWh42CB8sBQ+suSVRo1a/F3Guu0AQzl2yCMTLKnrEVyWJIVBafaZzm
SwxUu8RUXjKr+YiTYgxUD27ASrZGTmbagmmCYxdFHmmogTHQhuWyjQgMfasstQ4TdzJ27myAK6Yv
8FfQfj7tWLFF6pEJTeRGbRZJBO+F6g8NmcMQu13b6bGu3l63yOobyHHc590MacEbPjrXZdJtp99j
Z1CT8DhWdauQyYx8Yi5SMxjc4XUDxB29+tnu+gZrtk0gN3uQUifys3q1aDoYGVrUnrZ3g0l2FzZL
8hTp9k4q8ralG5KBG1T09Kzr29e85HNfVydrTj70rsn2hWs7AQPjoEzSGW0YXrBCLZ8Ij2spn3xX
X8docCluDQ8vUu9WB6z4EUloaA+q7M0TKe84uuhJd/4qmM4oL5HkaYj+jLL448jBJ3TsJZXL5xBv
cdbiutQiVHTyKVyVg3N9Nb343c0R/oHDeriqR3en8PBI44SBVnD1MraO6xsL3l1i/19X1370iYHX
2VEiAANRP2pYYJcmDjqWw5ixLUKWnGJ8yVzL2Ut1Uv1lTD12vXmCuI3+K4OoZqSmz7EUI7/yApe7
MC+NU+kmKZ9TRwMirax+ib8ldZdPVtOkVvQkK3glieiJGywzUYQEk1qL+Y6C7t122GArk7GeKBiP
zYiop3VVCFUghkTjIe7Pm+8hZ2Zb1rPtewZ2tgqodK6QBVFxpWjzm1gXgxkiQWmdrD5st3hw7HxO
8kK4Lj4srHsOHQa/XeYdVOmcGrf65SNEw4W2lFEBAgMK+sP//3STk8gdDzyqmTqODDQRvbD/FleE
K55fOkQZ9tAWofmZBc15zQq3EMFRjl61ET/b/aySQoHdjsYQcZ02pzQm2czZMYFP8FbXQwz/aqo0
5KnrYLuIe1IdOrQ9srrFmcJ4szQ/VejFx6rp/2rAqXZVzhCon8Rhqrs07AcCrNAbvHCwRJY0rShD
l1iAUbj3YiiivmMu5THO/r9qj7tA3v7TK3krkml5ZlBelOwHLbcI6imZLxpAXzYPkhxrliEaAgGj
x/Il+TUdBZZgbj6pNu1gWmIYEYns+Hrzrnp1hCGRsJqx+uuYELK0LDs1qGIGhRVXSrgpoN0aeUx7
b1qCKFNvuEMoqgO1Ku7wp549t2gCHbbijq0pk2mSTadRw/kkOMSUgICA8pC0i18zg4fKawBBUo0/
goStg0LlFqpkQe5G3ftP2NioVg069TyTS7p0Ujt58m8Gj+C2KgCqC3bUuXntJTcgtpavmDwsvia5
lGN9LUgrmvWMBKImf63o8HZTQvO0pFeI/LfY0t8QQ7ARKbw3/AsQ3FeVE2akEKKOHkVYMLIBwc+Z
ouYOgSF6fs0xXZUVjjGVNXNoTguagvOQaxyOC9x6FvmvSa39k3gb4oFiCRQhheS5o6dfR/mHT0cV
rGZ7mvgfRYVqpeysCqMWhvP+mxUU06iiBXE12E9FcRYz1lIJMa/LnXdX7w4dLsVUMxAZLk+0hr6l
akG6zKyBQb408YohUNb7Upf0E2bQWPJuxDHZcDmGscI9mikK+87gPDJLl8mYC+OnPjaqIOByCKwG
WGWHdKdxC6JiQOb1jxwVB8o/Hs6182VaXxblCDYEEy3zuhmdcTKVHQA5ICO62xwaIiLWjHSGSpxc
Bo8Hp+g/egILyUHCIpDUG2UrGZ195RHih20fQxL6+QWwRaSrrIpoo7dwx+2y0QBi9I17p4FNb6bJ
CMWcBlylTfLsAgm6qbpzLseqfJqU7l6KIVhszb6uMRJdnQr6bFtAanWxnrWOtgc9QDJdjQzFQTtC
3yM0QENcAkcLSW2G5w4piJfioPZ4lCsZDaOHLDFG2Ght8E8gAD8jdoFwdrmUSkeHVVbNL3ABQPuu
q49dwfQ1clYRZ+B37Mw5mHrsoUPOgnQUhjxVy/KU5zh69Kxy9rD7misDW3aPGihej+xBNM/Tt9PG
z5LA4LBnuMtIuIL7CuS2KqhNnN7+TttaXsrhDDOL0M13ITZgjz0/TSOgBA8RCI+DrPzc1mlTFjc+
lc4742151a30E2Uvsh9duWMKIWzRrJ41rkV+Thx4zKZDqEAomk0sSAbzkmKkvV1WG2FLv0ENeSLY
FF1dFY/I2pzrxXtnooyhR26RVIQC8OKmx0zXro2t9jxznW9xD+4MR2RI9lHHlf2NPHAHFkd84mWy
t0Xgfh1BRDhd0mKhgv3P3f3NieydvGU9ZFIddzrSxmDllkCfyHWl91A3UnM6ly1S4BzpPUm6RuzX
qKKw/vYHNJuMCBObtPJ5dUJ2NVjULN5Su+ipm3mcbojzzyk4OA5o6jN0AN+NrC4JP47PI/bCF+MU
NBM6jGkBwGtamJuU2cKwCf6xGtYvpa9uale9tKwWrwqimirp0r3lkbm+5uZDppIpsCdR61dRV1he
qK6tzTypHUGAVGfHEf3NMqvXdnhTVRQsqqOA51OyQ0Zeua8Y+qGu4vMCMsHXMhQOMcKyQjSk0pMe
GazF9yIH7NwZLpGsBU+vcwPvyGAO3RVS8qolIb9Qf1VVCmydSS+y3hljnTNODF+7vTQ8vB7mYAWr
fjIUbcETp+H0YA5px/PJkivgyRVrVErXtrcnZDBZ7OIzx0UGPwU79nycyn58jhvo3MtA3EPdPGNX
w8+HjQSEr8VWFQlrk43RiFUAgMjGSDIYlvUZ24/Viu/6rN7be2eO01FhVogfm7W3Wq/+ii8OHkFy
Eor2F7nKq0tPXE7GP4Vip4rX6WqZ+pfubJkNrBhj6ZGFQNMqW959KJFXvCjytHTzjzK3jxx9MyZC
haKU4MMIqvljGdhsDp2W7ZEreWGvfwJAw+kyI9dCP5oGFYksfkeKAzbWomdj/6rXuO5V4zkhyvzU
GPqxBsOzT2cmbN0CBi8b1mupQXbOIBpWsgaXk7/qrq4en62FMpg26yntskdZkQtbIgBDIXvTaHr3
QjiflZD/kJVpUHPK1meYziXGdMBcsh6sNaTaWil1DqIcH6UcGJ1laXYAwZ8AT1vpHlc1PXXgefwJ
yVJAFw27mdjOpuzfZkdDbUZ/i/Hp2k3jgwgEPdQLizAQdKyoFOx9Zy7m1umpMIdKLdT1j24u7p1E
fWgI++SWDeboiXJMMGzk3sNr57knMDbZwfh/YjoETjuxmCBNLefzOuzXuoso5SRH32AeQGMxUaW6
WNz60bGksSYd5qTHWkj0LTv26j8cSmdpgszW4U/gPg7WlMpNN0zpT8VKSWi5nwyhaAD/H1LqQhOF
R8y6C0Vripu/5dft/XZY7MAqgCmM6C3dSjny95i1gXrcO3Ww/3amyrlAo1gfiEvtDu2UfyVaKc/S
ESebgoY70fvNwTEdqHmushpEVNlNRj8iqP5KnvQym24CowRDYaTDnrDTAN1WC2mCpTaIgzQUNRch
S61rjZ4H5II4JhPoYHtQQyJWtXdv+DuqlUfDS6g1dCAlQynqWmUc5DL5zjY/Flv5bCYXg4maY6Ir
0QmT4zdUqWXoUdCr/ZvXv7n22zc/jotf7g/1UlHd7OSjHUBU5S5TuBpwe98Q0ziBnYuK8sMpsu8u
TlzfgKtG3UoTO+u5dVHV9aNO2BhkBqklIIT6OtFhiHqK31hkI/NJe2s8Pt8qBrZFErNesmvhV+cj
3eCb8PGwhx35QJ5UiwhQv0yGc+KQ3Vzb304vf4VVf83WMO6dUf+0IR+F/4EjeBqXpbvmnsH2okbh
MiupzVRMikPXiT+koUx3r/gUm/BU0RJmQqKcD3pWRyTIOCdCSoJcaLi4bP0HGQb5mVpiRFhYI8r6
L1RZXZhNDo3H/NcdKJor25guZY6oztEwVUohDDAVXLsVSvcr0RXBuOgfPHHcWB2qbRzZf/JvxjxI
mqx7omu/jO54HcyvZcw/EmzIkBBJWeDOI+dz9SUmOOSOznHlFUmaprxwnODSX92XsU3D2sle6i05
ABBHchq7FEF6otwYoLN7SZI3vSzOi2quLFDSf22Kn8XqoT3NPSjgSaJwUFY1ctrhv6brH0Zh3mog
b7kkdKfsF8He0QsqQ3NPRls9yhok8pZwz3z8ldLYCBssJ2fX5GRDQ3ToR/St0hBXfse7QoEMEtsI
K6gIOE9wEAPaDntIILDJWHwx8U0Ks/5NWDcSVHqZ57g9WRgUVhedp9Y+SWFtQcx2YCiItii5DpME
OOOBpDPJM0a6pLyM6vQ2eItz1U27xow0UOqpTXeVGTwIEjwJo19b+k/rp4QgxTIHvR25kgouKo41
T5kfA3CtZtJN8ltrPnd9hS8mTxemgcFUufiEmLG+zr39GHQA9NtIQ08RFymMUs68KLjoYP0rTC7O
juZFZb2gtUFfZc7gDgg0T/dzhpTfbLFuFM49hnfCUo3WrLPL8uaU6rV0XmvHTK59RdbhsEJEVlz1
2KTNVY4U2zleQS/QRukD8N0iqXcuQSdr/cWw5aI1VWRi9mr4rqNZXKbsHa3TbqS1sOshLFMRxWmF
px8Q+5wc0eKsgqXRfHUAdxIRGTg59Mt3ki8YVT9gil/YGfiN8TAZCtvs4SDCQhFhzkA69YDtCkHu
bsG0gU+GReV7kfz0Bp8jCt7tJhRsYjW29BVgm+4prv9M9leDJYOo3hsaDlzdxcvMmyoN+7B2zJa5
SA9rqp8UTXmrDOKlJqAtSq6HI3lxzMMZj2pLzMqLdTl+lI10d3M2wDnKdZVBF580PNeL5XNH/6ld
+58HRQUtYbT9N43d+sRYsW/uQJ8wvwz+qLbXdO5vjocFmElOtOCFSYz/BrxNLnRIF8PGJP96aN4l
CqeOXQOr351hI5121Xs/wyzpScwdrNfGeLahTgpQ8aqZ/C7kQBk2r8S/vv4qGWjlHoqNpIka+ZnL
iwpnaIvkyJICQTPXNzHbO135qpv4kwRfvwf2w7KaUdn7xgNFThHMBc6H4yS3aCwE4cIIUhcVCfJ4
h/FNQYBZMaVQclQOUpLXYhTdFkmnDrsJN0iLX30EWQuP1MUknD3PS/K+YOf03CxYmpxcK9pDEikH
JpJJAKtkl9PkdB8m68qh/qwhQQ8sX1qtPqrAMR0BCL5mY9P+G5GIj8NB1+X7kvKM5/6Sk9ihgdbL
oSot+jvruJxulvUJex5c9qEcdX8pihDeXdgkKrC5+TXViw8NRTIDNZh3GlLPReOzi19gjZ8X9W7U
EE+NQ5oYA8QaEq62RXS/Ca2n+8Cwx+z/dGwyUmx4wiApuKUBjM+GuUQUIJxoJTNAAvGSWwx22qUB
0N5sMgPY6MCLE1F3X+o7c/tnQ9wKdLce+0rRnj0A8UhdtYFXtSFv4o81CUJ/Pt32Xjl5MDqdX6I0
g1QYjYAMNxw51Qjuwh0gqsgSU7BmV8N2nwtWGjQRO4+ho2LGvqrVQTMy0G1XxHHNUSt+sTwwyWxD
0/q2ps0GzkLYUVFC8yswJRxOUiN0gIgFRPwawacOYMJJvxWAoqVWXmxMDSBpoEG+sfrY7FegI5n0
V8Ahhn/bqsBmwp2QlqX28o0CmE0kbwch8p11sL3ijFWLJrPFrnudGuCO6e9IQ8IXvU6QATOlOBd1
fUZzkup/8JnuCjYZbtBoD5q4CfdhgUIpFShv0uEuDJpHrIuVmZgvPXfiaw25XW0LWKU1ITsr8t3d
OutXwTMyGhvXHDOaX/S1CKrW647lKJc7AzDJ6z4A+4I1ldtTdjMLLzu2ECFW+YPmXre+4uR7BRS2
DQlWEnBM70iONGMVBAkiUkGoCK086x2VRDshjWbizY87t2mUruqFiomNgqVZyKrNr2zG8F2pxWfD
qGmfbdRwK0F0qAyIbsHY3xUvYcy+ojWymzkQm8yxhK2KajOw1fGfsyK1ZYAeJi3t+JoSgdxCP2g5
TUYkNSkJSf1bOcu/8IxBj3wbBGJoHjxFo/0dMey7Mc/KrlMSLib9re40ONsQ5cdcd/2SFCab45ZL
hgvCWGdfaEuYz8W3Ard3NQgIntYlSHOT2Wz7CbM/iisCLIr6iPH1OOkjmbiZxUS1OlckhmX5s5GO
zGHQx9dv5Ye7Wo9uITUdRP7FqwcWfkNBh0JkO0HcJ4VlBZYOAF98H1qmyol6z9sn2Wr4LExIizTu
bPOOE9TFmbmQbagR0vZjNjsfs5OgN8gUdsb6ValIiSqJCU+Rlps/osPV6y07p9B4lOYz1s1wTJfT
6Fm+LaafnkHxnPfnxa2e+27+T55YxL6Lrni3qx5eKIFFEzKEGVkAlUGV/kgkoIQMWYAgMlpNE85o
58xBOr7NrhtZwKzRYTBFtoIBn/YOc96FzTumKmPbD3mgmADo9zMVHtijUY9Kxw2TVPd5WzfeTziI
jxExr7PMR6FgG9TLO3X5TaN5sMSPOSDaWJzvFhTZbq5wJYwTFVwKYBhU5lDliMbwJ7narU/ye+Pk
YdUugB1GMDQ23JnUGN4wOocruQsmH3Rz6UMVvK5afTdZ862vkD63fnRyGCYNgGhmLHRg58I0Vj9J
4zZDh2T2KsGk4ioXizuYULqzQ6IfsvLxMmZSuyKfYO89AL4QpflRK+5L22rXFov9eYP+WA1gvQIm
MOjmPnN6TkqFt3JE+Z5pH1XX9ecyTQkLsYKlYP450XBLIwkB9uoca8WnlQAMs/WnCo72ey2Y/qSv
UGntkyypF/WRJVK6sqQrPZBfLo2YInMXmllPM4AlfZWopkomB6HXWUHabCmi9aMfj5V+ZAa5t9QI
NyBgNnRt3n1mAgg27DVXe76H3T9MxXg3Yj09tVM2XOpaXEsDtzuJYPOGVLX2XQ78xvRMvKU4SxLD
LzJO1fJSMb8hXOHJhi2vTctx0hw2/ybpLj2uRCRh/N3t9GGB3oU4EcVZfjeWHwMoVG8q4Vw6+Jqz
/eTALnOqKSxLfHSzfWy7z/4zg2DRXctJoPXc4x61mpWQVlZr3p6dziJOUCVCffiAmNhLzx/mFs1b
HrnIjJLxusg/+diFCQVY6aihbrFmzonb0f64s0TNRQXxtVAadqY9IU+fH8ZGd10Js0fW1pckMrtz
NDH6pYkkkrv1s0rYl7HK2Uoky2EpdY8FPXYKG+qZF1e/IxuJsgMTgxykPLUCKsOaUxL2/beiO+9l
TJg1Jtlu2TC1A2LwmTV4YC7JrSY9xK7nU9ID1Kkxsq7FVQFswnSudE/NUvxqCDIDo1V5VuzsVrf9
HxEvBA/V1s3m83bqHMXd6601B9XsEeytXaYyv7mO8bx01gNrx2sSEwABsNlBAVQ3K4tvqLx63JLx
kuMBB+VX5X90Ku3Wi2yzj0zMOljoLNIDexU9uk2o6QrKGZdIWoKrdQ4IsK5b8xnfiuan6S9QzLRm
AOSzabO4ez7LlFof6+GSYRxwh5CQs0fDnozLHEfDizkAHCQUAvA/gJSgnzyAv6/dJoyr/6lj/FQk
GBFsxS9sHcgzzau2+A2zO7K2AvwZ+8FcgdzWgd2+qEp39djvDZr5JrhVl6y6FkzL9mKi9Gp+Z1D9
TDjJ9Hpu5FmR7lMGM8bLmc2PP3DA91QZZFOCq19Zdg4C2evnZlguk4etPNdyjlSiDlX8qwlpbd6a
cq8SXyBZ5L15qkLWQ7efmJDrmc1OsAOftHBxvq9rFahD1OGM6ZB/Ym7UxcuGZOggGDVo19QEZz1f
SvCxqSSRY2yDchgLa3pYKCo6/NmU+HyPmMgJSn44jrwCODAZooBrGVbFt1fGEN2hIHFi4iFh+QkC
+DDSeznhXHRILYNuDMjokCiopowNByV657wl7aVlsfT/LJgNZm8carU45psnxpv2ad49C1k+JfaV
ST/7h/7iqt0B9XOQrnaUsK4U5VGazot02j2qzMBmXRszeqvSirWIEg3tn2xhL4g8tLX/q8hcxSu3
H2o2ZquKsagq1hObswBz+5VNkc2WmuIUxxX+MIwxypYi90R9zJSqvpj4M6m8YIZktG4rtpY+prXk
rxTiQT5dOE7i1uQayuAcKwMn46q9FKQ1odmQrU/+HdK2jRyUdk855qM1w8eMPsJo4c+jdfCu+fpM
EhbeDes62EvQ1wWf7hLoB1CmehtGGJHTTME2li6wr7leWEBW7iCM9QS2tB2+YrY+El1t2m6DzvSk
rQXpCN3Byy2iMiBK+XoykhuFkFzEE7j8TrsoDfpdLs6/ZUHJIPJbablEeSsXOg2cKODFvaAvESHo
yYlKdcYio6CNK2PnzWORBiwJXkKn8WN+VzqiI8NtnguseKqLkqQlfKvXfA+NZd4RvJskvqifmXwf
+HC5mnYpOqoL4OJZh766oeWNnVy9APfl49ZRB9Q567olCfoeD5Xqdv+ZevorivWheDxpq8aqWjhs
PA5W7v7DJHkB5OWFqZK+x3hc0SV/4sZ7kmRjr1pzRK6wn3MGBkpunaa57w5m397JcLqIlBU7j34i
7Q2E3j96tDdkfLxh2yTj1FE4kBe39VcNlyP+T11FapuZOLGkDpxTEMsoV1aeEANdr3hJOrSRXvXh
yS+v/CQ0b6ehNSk8hn/ThdM6hD9jty73er+3wPPCj/wscidoWU/q6XsPIQQB8BUN2iYlc5Tnkb3D
QU91EZQqOtNlJGMpBpnDpDnuuzMBBK+ly1xB7ZrOH9pfYxyrUz9RNuLqywmboCUDC5uvP9I0OfEy
c2SkmN+L1f2bDu/WKjAz2spj3fKnnW+hXtoG1ST5HtnyF1E/T7y59W6K3zltpBn6u94zhHbFF5ym
oDDbg8kKAkgam7jf2THeyqqIrLVk4zDlYeP9N2E849QfKDAJnEngNYDQjgtWdZiIJXJZFn1Xhusk
U5TeQSP3adHmSJucl0JLfhZ5LvJYPaARO8FjJZqQrrKcywiLfrlkT+yBWAijdXSn5AL41Dlk3vKs
qAWuoXhMzuT/gFQpTph/ae1VjrB5OrjSjJw+fus8xfQLvrNZ055tPlADUc2o2FXUcESw1tRfOW8/
kxnahxtrTEwn5VkMdGWERD4Pg7mnJGJSkp6nZjjX9QoPZOruKR5tkpLElRbjqFfNo4X5Cglk3vV9
dahc9Y9imLTN2i8E1noXjyny9e5T3eYnJcxTSzu7af+UFQYQNOBl0zFJ9Jd5XA6pukRGK8KsQRGw
6micsjOy5x1wHN9BY4Ne6k+9tB9TWwbQeFSM3wSlzuJ1XOujYfCMGdpvNwyRMxhv/EPlM9ahltgB
y0afnd6pZ7Oz03TELY3doL102h99kuUZSexj8NTAFZQ3cXp01ewLZIcFM8h6pWa+2OtfAkRi31W6
Jzw9T1oRk6VtGc+8rZGdq362ysuKADQs2GCoGLo33BDXscFOaZob9YnN+Vmz6r2Ve5cuFX+ALuHp
s6D11dQQaclw1HkaKg0jiv0khISc2SN32MavkCeI9/a8tqBYPk4KAhBi6+8r2CumMo+sIGEcxIQz
M7ZMir+7VR+i2kT7CcmAmVBIlX1DFoxSqzfOicvpalkAez22b7Y07lXVXHTLi/KM4KouIMdh16nv
CzJpOUA11Hn7aRjV1NdNOxhN8dKo3WMV021mxWzSOA9e/LBb0FM2JR79UUJIBmGkZjYfiDfetxow
exJwDYqxWeBH7H4QSUn5uiEdV5tALR005hZxXljfLubtgUbRWIa9sfICWh8GE6CKgbChJOz2iVKS
V2O85ALDnp34XgrNxCAXRklPvckHki85oaGAJ2rGbzJRbx48r57ro9AvrsMSj9wZcBeZdexZ6gpj
PlLPPBuLcRlMntdOHaA8MNJjopR3wViJyMU0LJzsiRj7vdJ00QCEr5uMV2G4SArMR4qSPJ3VY5a+
5Sji9pwGg3PKqESEiiIBw1Nc/2sH67YyDVq2MtI2HzXzqkBbm2O2vJeZeQSK5URLbR1M7Yc8Zwva
ObM4y+1PxJBlZA4niWmHtWGdIVm/yrLfZKWsKGuZvpaIznEIZ3clIRo0v6tu8SenLpBp86JPwydJ
7RfNJuZZjGt5XxdsEHP8WFi3kE52cGPvNSkUoqoZKyxIZlNTDZKXeEaglLN6MZfufWHlG+Qs9mPl
3I2/6qCEsfxEcBRuITJaqkRN7IY2MaUjTHNCuf0q66Oxw9WE+nddh2+najFxyuHEp5ohTyYO9NJn
O5ckK5Lq3LrJud6S6hP9tJhWfI5hn+9sMXx6g006EjPIigCtaSVBij8iO+qOwQgnYmc/y9E9jcMW
Jl6AV+9n6jb41Eehkk3TEeqqzG/rNjLtfz0MLh6dkO3ml7hE+ieKc1VZj9ZLT7IvH+l7KrOzF3+I
mSQcBYdLgtlq3tiY5jLRUk/67+AhX8CaBVIa7lk9QVLBFyrIxq6prnFXrRah8TGPFG5oD8EkCQqB
mJcrZWaLsBoxGns/J6xHRQHN4r7xjBTxs6lRHQg0W0H8P47Oa0dSJAqiX4SEN69lKO+6qtq9oHZD
4iHxfP0eVlrtal3PdDWkiRtxwmrWLZjIhaMjTTW0YBeWvms0bZNH+RygAArTTeHac6o7pUxoYQl+
yO63J/1KKet0GC1vX8cdD3Br7Akgf49u+JOV8cpQoMU67HiNbsNNxX6Cf5aTI84/ECMZBR9eKk4e
pd+Za5mItyzurnPkM2G+EdyHuXvJ0NqViYOHRpR3TcehONlpzVkZK3s6gQUoE27LSbuDjn3mTIen
zF5it13mmtxmWTSLITyGkD8M6MuGboLM0cJh7ZTVSieasjYMbnsMf0lON3ursYcXt6yeTjQ8Exd7
RDStOSGArcxwwwd1yr2N1vR1YE6PAGOlQ5uUPmABtA3rm/Xj2UEFs8rPwYbgGXD5ymo/isUmEj11
tc6iIB64HJX0Gxv8zO7zDVdZOy3AUDcu2WRqJtGu+JU4AZm2feRFcbEob3KDEHu24DUZOYx7l5xR
M1h/hDLOKaWpHw3bewmUELLSZgjvYp9lyd5LvVNtEnDiOBnozW20UM8A2iHDPEtbP4/Jo3ag4jSI
/RR+aAVH/Y66gb70x0Y9aIyBxyp6lv1TOrQpDbvQta69FfpeHr+6yggVAlCuqdT0QmqXdtAulHdt
akM4jH4r353ZruG3ZZ5EoXFJ/YupRI9SuRn0vyTbjzi4bZepusnopH8q2AQkY6c+pUsNFhHX9Iqb
vQ3FF2AoohDyVD5FkPMTcxmrEm+u8YCe+kx0ELOZd9SZzdAidEpMbNxtxZhCVCAm4vZcjRohpOA1
TF/s3tnR475iw9yJOvgtYqwOjrYyWuZjRnLn9o8hJ34QgYaoFKXDUulISTBz2WSVxOuknrTa3iQE
hbobeNd9FQ9/C/dCYBQf2Gi/KchDvSwgjWBtSDrrCCumRy0rLrVqbAPuYYVVPFSzpKEn2g6Vdbe1
BEo+Tk2wTSQkqglDt71tGgfdguz37KTJVikBOlMzDnN5wyLXvl3DwPWcYiYSkJMaDRQo3X2TZR41
Nz6EmUZ0KnsNewQK+C1n5vtvaKZHu7a+oBHPHvh106gvgZqte4GEyo2bBWerNUD2aNXBrJKGqwzF
hz11jTXc56p7CgPJ1omjzHB+hMb1csiTuxpQKKcPO9JFWwgIWq18ORFPEwsTD/yld+p9ayPx9owq
eDW0/BWVkQc/fURVyLE/EGuD60TIzYxmeF+jeT3tP1Ixfidyo08aq1wlfhBudrWRnjj+/5MBd4CI
Igki/YiyTfCoteLWVQ2NS/W/Lp5OhmW8jJgHMWVsSl15QOdZtbGyUUtKEp3ioA/TMtM+jJDAUOVC
pdPyfThXdrlhtw10V8OkWX3jCP7CqOFbkuGeRRxAibjsKp3xgnKiy3IfRukn6ORp0SbVfUjYzAC/
LJI+/wupQQ/K9M90i3/uID/MgNhiXTtEMFjK6/Ac94xB6hcqiZkrMeCKiB1mIeo9cQ+dTNIsnWfa
to0QZkXxlkH4i9Ie/yw/J+TeLKdnsaBWoI+VrUKeYBXn2kaxIwwONW+N62nnJuxhytvfBqOkupuN
1IV6V/BfyAbhJQmOpqO/B2ZbI4uPH1FSHEcGgBSigdHHDYclkvH2xogboBnGImK7IeS97NlhYoQ3
4BaD95YVw56MHxldLr8pJUSLBEyhbuF20xySY7q4ObOBF++l5DM2DNwnc7Vo6PBeIUozTiiIMI6P
lBOfoOK8Y+8Jf3WH6XCxl6wOffQ1IYHCuxE+nrxwQREdfFmXSiFdGr+OjaxuqRnUgrunleqqNyBV
UfFC1HsBI2WF7/+ILvCKLLiUtLAS2yI6RoOdizyoFH6v1l8VSIjG22ahslDSdKsimhSlcnN6l0be
eFOl45rx0UviZE/8G/eE4sR8JGbW5/jWc79g1ibNhqu0A7K8qF5kktw0ZXyj3UGWzbKtq1M8xLvI
+SFduS9p8SxNka71eaRUsFuHyh0HzHYqiJAJQXvUaFXY5OXGCfSPSvBMoTBQpGassRAmCy2zDpWz
tYryh9QKvdh0elED9sW96g7Rs1g34Xyotuql9IIfKcNtDO54an9r7AWrPvc0DtYoV17Fm0myy8u9
Zx11p1Gky6Er6Pm0QWg2UfCLl3iptdMHdcRfNbKaVTL6wTV+I5ssyXoDslqbBhYuwzgRajpGo/vn
IFuQ08Q4awfewclfc07DFTUbleWBV3Gr15qCLvzTS919lupHK4x5EsbLyaMcOsW29vR33bbwqjO6
VZJ83VjDTfTWhYD8PvGwwYzUGYBtWpgoFmEjALONz6AFcqEzRib0MpnFc7Cw1dU6BFiaSbDgVsR3
poDB1OA+dE4+5NSd94rBBfBLDKDR/6vpbzP+5IBo4RddPaoG2Ky+9NjxRZJyCC3ObpSvMUrsoJKT
NAy3HN1gqmFWa58kzF5KB73GSMe9W7vP0HgGSnzxJodmF3zODVNCq/h2S2Zg2D8zHfgOA1kHLYeT
dO8P1dFL+7tJhVbnFps8Y3ekei2T1bJltJfrwYPKxwXR4rsbNyci7URUal4DAy+WVPywUQI8XNh9
NfU4GeFZpngdlYjDEWFr4xbpHM3MEkU4gGdYLEMTez752m2mJPvcjg1iJcmnqnxGSNeVlW0i44vZ
3mHo+5WL7oH5aJ96pFBDkw9c3myJ7clwLvMxzFQXFU5xz5neEJalROCe4h1MlCsxzj2c1UNJa1rC
7rlOWdkiJz+Xgjmd29bfEVxzQaP6mNSPiJ9srYqlXdp3x+UrRCMFJK+0JpCHWKqMEaWFDUIBnarz
TVvmL/NLUHil6xOlJXqYAS7pRqYbKYZsOJzShCLkLoiZEIxrsJandGCDtCS/53HLjyks0O6KQZuz
/ihY2TDFrCryL2mKdKuP8U5MszyKQY/SmDF1Pxpg6mHevpAO9wvInUGshKs8jFdRSuSnOad5iiIT
M5hk7jN5kNwABt/Utlz35LkFynNAGQe0rAQMYwq05pH28U7TudsX44No53eTw0DGuBsP0WXSmlsR
7tlzUeqzq4raY5uwfWrYL5aL/cdDRccXp8Gn8MSuIpAYYDWwpppnCYwwMWDVT7Ls1SI8wugPqSc4
KeQT6igjE01G26z3feG9dNqtnq6mpW/nggAdH5Vyaj1AZspSAu+WQGSdGVEAzNHEXGFIDL4pgeXR
ZTAqN7ZWESh2vqRusGHcolI+LUN9bycUYjtoN1X5IdJgMc7mVLNs0T/7IwSBPecTKhhiZxsP6cNA
xm7t7qUN9lpxtTL9xWro2ladlZwt4oJIvY6HUufn7E5+m7XnQeJ6sM6KYe8AkPwwZvazBomdI7mJ
cYR++H1Uddeq5Do0QbgAGp/LP7DQZBkYZGTleIyN0jfnGWoaPuikLIyePDeXcmPQ4X0jry1H1dkw
pPsqVJsGarzPjnrkhHCPCEXO4KQvlwO0xqCzjt4n6LZtid7bDqE3G4m/MEBq3NSWfdOdseWKZRrb
KKbkLEZlVYkczpHwNZUhxNit87RYzcmyuhbHUbXVjWmBCy/NCMksfJla55QO2aMYlQ8NTqci+0MQ
aA+FK6gXniN4tgmg+XT8aaX5XlvWEajZKg6BAbWJ9VrpLPupBKPBTIR034ZtZ9u6GOPt4JBTLFQ+
S7aKNqDPpgMO6DDk1o1DB76+qRVCjOYW2rYLNsN7Gk3EalsdRo4aojDWxD22tMFHKnaQYIz9EKOK
nsHHqv5VpvLmGUxhEg4qAEVtc9q2XL3oeZ9JqhBNpDyxWC8bajMI4DTwysZnA0XZzMZriX6h8NII
PbukbIhFrewSr2R+1u1E0CFCc34qe5D4bmDfdMTMIERbhXXHcgaoGteG0qxNNw0QMfDIDNQ3hGDw
BxIr3HVJsWvDtsfYkEb2re9uuUbYI6k9BNL0KFkYjZqI/Fzsgh3W7HkM85GCzPSLNOX7NFJiOQ+Y
ErSiMZ94omzz024z4sybrKCVHMgrh+2YiexYaujhYX6qFeXomiGFJB8yfPcohCri7MvTZwpEe5CQ
mSNV31RI1KxR03dua5ex9vwhg8kcLgvtGPSdnyF3puDDI9v9lSqZWBJtYpG72i2qJ4z0NbKKpG6Z
Fi3dScWSAmKSBZV35hGh56KomdEbnzBkjWVQ4iKIxTZQobblicWg2IrWCWP18M6twZcp59wiuEJB
3gqurkmocWDU3Hsqsg1wvQAnL9v6jAtRRlSqGi3pLRviWxOQmMdtRLihJJ2u1z9onjMqGFwOk995
AYbEenKVTYsArAjzRE/knvjJHn/p1sU+INKWR7i6Bu4fvjUEcJoowdEbiHcjhyu3WUQtATaTIlHC
EdxV1X/aiKs/iI6yMXkZPO794VbV3lxzIGiDfyreIOXiLMIclS4D+qX1ZDZkhtcBmb3COrCgq+81
ruwVJzBLvgq+9FQc4/QnC55OvGW88RdxZMqT4q5y7o3m7p8s38RDdlGnazzW+6QTv4piLDGcLvu2
eQ9NuSfhqY84YvLcAkuiciaZDYa5+goS5JoU3jlJ4tVglk+3onKTTVBRsJaH+mc4yjXv/LE16CuO
PsJ6P5DzDNjiaFlnonoSsbXMxofDUSlDP0LF7zaMSTgCdouRBEdXKMuXiLw7PrclAsfa65K9DVwv
ysxDEzJSqOv9iGuaOphdBOuM1s99EPylGfTWNsMu9TuXYGXhiyP/DUinVhotYsL0lranwetGn/xV
lWvdLrZh8M9rW7ZZuGETe2/tG8Bb4y/HS9aS1wrNJbRBjvMm6bHG17ub3YcyKstQ1tuKFUYWn0aq
Av550UT1hAbOedO6KAlBvmQb11Q1gZfUtJQ31LQ8LnfezsBNshC9eq4jFStzts5V1i4zdfprPJCV
NiiL7yhCZpp1rAFiO3m3UiURtujMhwjIAc+R98kA45wNr2pyCtmSlTkSzJthJ3fKsdG7e24mKFjQ
JGO6SEEUbOP+Ma+CgPUATI5Lg541J/1lgydEMUBS6/9lRb5RGPV29DzpA/4ASnaL5GGUVycm0fov
Yt6pGwNulUORvzRcvWP127W3oA6Wwrw3Vr7RAIKzN3KAedjBLcZgzu4E3rRY2eLZm+hC44Uzt84k
Vlaw8tiFsMXqEnkAL6Mhs8RPe5XTkSD3QpnaN+bCj7C1+S+lu9Ej+85+s2xutcX8PIrJzafl+Bbn
3T/d1p0FsZV2Bf4kXbqoFlsj/eHmReMK9MEMNQJfK3O2pvnUu9h69oN7hlqw6Yi0HZ2e8GDfqmdR
FLeqLeyFF1bvspvL3qzMpf52/NWqcMBmTEosiDwqF8mygbbZudYlaa3gTiJj7n7ns9VV82NKp78Y
0IxQGr4gJTFBTUoJ5VFsZK5j63Dygn4N6NAujDp1tCh51jV7NyCQIah0Pyohc7icar11ihd4QuU1
Sx9M20efESWG2UqqVKXVGWyFp8XiOgbfPQsg1IrC+UGbLqZP2W2V6k9PHkW267FfZ95Tx6Q40pMc
Bxl9NtBmkS8Cz1nk6r9Uf2/H3EctkyoXpnxpeztpgw1LfKgjVvk1sfDTiggcFVY9Y3Za19YOKJ3J
x0DFSBgwKeXfGBv52EP7EFrvpBPdeKvHkDiqiw1fIkCELG49T7NiKLvRcn1N34Cm5L3fp+USGMpS
NHicCp8wLwelm+xRBy81F/vK+sNTbMaM7omF290Tp6iHzxXEhJ5MywmPhPnMCfjZwU7mgJVCSBA9
mGH85/Ivxh4C03JDeHRpgbBVWr8Ce5DgmctKRlk1z+3fkIermWFmb03BW6760uGMiw9O4syeb7Qh
yzE2n8H7i/uTLp6UibMp7Evx28irUrkrk0oeuqy6e4IaTKZkj2QUe5gANaAAbsDv7RHIQ0VRSsDk
sJioxDMwKKgIMIew37msv/Q7kV5Z9fUpJmTT0vnQnNsJPvdfpR28v27kwqvteVOWSrwryveslFiw
omPOJA/U7KGRZ5CPUL7f6CJU9bmKumMVBWlUUU/Ju4UUyV0dbn9Hx90bQLyFU35IspzKuMrSo8ex
24wqv0G3t0S3QmxZzl4CjUm1zVW3sF/KCn0D67hcqGj+enhOg3NberCCP0AeAIWhjLzAK/FLxtBt
MWlzadFjPEHlsvn6/8lBzAh6koVqsdEyTg3uHCjf2lWHt8tYFM2aGqQVgc4eqbMpCM5rL7b1Gdbu
qjc3HuyxuRnVZkPypgsXCTB5pXG0tY1p35K7SRqxkhh0OIBM8R7AEdkEUPTuMm7jncIuzfDQI3xM
+IoZObQcZoz4uix8fnt1IuzNR5MRrRlJb9cT3gP4/Hqsrxw+mqR4t+cAb/DwBsRfhLSQ82hcvBX6
gP38M6U/yeOYKMVNOMdcrY9OzR2uYq1UlqL7aPiUTTYpnUWq5K89Wb3WuYUWSdcC0pezaNV652Im
yss3bH5oLm5z7nCQZ9YXToFAZYeoOHX2kMQiUr4EPBIYEH210VH0o96P7E3AKbIyt3XJwAkPDJdE
0GtE7KhH4JDTPwPABBKOWlb+5kW7S4kZ9NYnuGN8L9veirfhRH8KlOAB4+hMw3YY1RpcR3Kmn/MD
Y65cG6mY7k1GTMRql5H15fCplbT5leOXKvmmphfKdRbgDGRNWaT57NiTh5hnpvuHTROnCRZchkzM
gaDgrmnH5KXGa82kUmeMarQJOBYQiCOIombvdCAXmeNPA8aqubZrXLsW12tWkoh3eO6xSxkwj5zS
CBXpiNKC2gIPd5tXPAqRP6Q2P9fESq2cQ4iWqMsux/7HtIb3mqIIM1EeuQApRJ8IA3ZXIF7p7Xej
2ABBxuna6wiGxWpCvywZ7pRtAd/9bsHzYhzhc7yLJM2YJTmUKgBPT15pSVckZQIxUZ0cim/hyVmJ
RHANBBYDKmxbP6Z8A2koMzZVnBCJ4htlSrBS0l2fR8qmCsOrGeWUPFJXNCD5iDDP1/ix+zfKrAl8
1j9FWnJuV6pyVSRWdI5a9TW4B6XRMtqI1dcQDHqApf/Rcs06WE53N3Aj9yAHZ5hKbKNc2kx4cc1i
DrBkz4H1LbEEjmBY9Ba1JsSUMvzc3aQA9jtq8SXvTEz5zsbgB9syg+POh1RULkd3WEOt2k0MrFhM
sEJ2BwGduXtvCTIG+tkofknGLcJTG7ziRN+r9Ak5U70LUHEMvGFsdWu6UKaFRmxQtehH0iCDZI5I
jv//iT4C3OsdZV5c4DSm5J5B/lgtzH9J0der3MYhHKpSQDbUvulZ63yrYoQUBhCQrN57UW0K7MdI
/npc+RYttZWDpne3+XjGeGATh526NBrIGQr1wJXuYXiFSu8blbg6Bq3FbfyR2PgsSpOgI+E7Esyt
seYxbk+Zh4LkSMX8jKFXyYgTD5jygThIWEzlXVI0QvNFNjjknhoIvOF1pNvKViUvYIO66YykBegZ
rGnnwjc1sljU2bjsCwuwYUfcccrfxBS89814pILpt+fxfVXIbkKRCzejnUYHpSyvcVKbb07VZ2tT
SY7QkTgNbHqepxiDD5l/sIQz0nKcUqzO+7YlFqSS3KpXNVYt3mHPGA+JSYuFwYpciFMzVRSOjdeK
c7ll8rNrj5oKpA0nqSrcd+A3GjEdDah61i4Dy7r/Y7R1VqcXmSenPAtd2I719xgc4Cd/NmPnV2lw
E0Z7yi1+llXKsJEu1tz1/nDuNIsQs12RGMfKEPaMObmklvlKYPRWcbGbey96mvEc7dRxYmj4puid
YjS0NQcc2GRJVMhvQu0/hq7+1q0Yq2xDT4O6NIl6EIzGrsAkhoc1zPqD3ln3XBhQH79qTJVVxT/u
2PhRCmvlT5rtreOOPZAVb0i85+wY7NOoxn9Z/KUUL6P6EjXnQEZ+qtpsZOFOKx+5893iMKxcCnop
0x3zHTkHI7xXhBpI/K0sEYMX1Jd1dtISZhP4qMsQI1bBkAjbZrkqjRgKurWtrOQWsUmTnIJ48UzR
FmmmXJUq8ymBJZHqtn7DGa9gkZ9N7y59njXqf9O+GsrfYL5NIb8pAEi2+t5gx4xzk8vNL2/5vhAG
drV880oRNGEebSNJk1gyemajpLSw97vgN0+qNWUuKF80t83nfvjyYU0JgLWr2O3ydDwbIBNoxzJ8
M7W+KPozNO6g7I8hDki9xMGQII+3ybQd2Fb7kVDtCIgIQkk10v+qqmvJJzsNzqZNmaZNqvUROcML
9dpbzcRhVVnBT9Hke+pcH7FjLSp5YqC56vAulW78WugHrUIF5Z5gRupqYOZYYearPsbgg6K+j04d
llT43GUAqcZlyEe4B5Vold8y0vKpQSNFEi0nhNDStF86ruPMTGHQ3qYaWlzSVPuAAKrUXqNYvkcW
fC4bjDmLtwMWo/r2KNQu9PxSFfZ+boIrKLgNObAqyF5GRIrYbVEUOg4NDg7mkKwwJoTeQXTv/DDa
CaW7xAkcvJHSZC4XunmWiFkmY3mThKcbnu2apUvr13lCqrZdyVB5DZh86FW5LbgQCwBUnu2sHPwU
Le0yQH17FfUOp3QKY6dtxCkyb1Zeg9Nn5tSuUv5QxKWnfYqxa5srPCrgbmsyfXXDgUr76EjMFXVP
tmNjNYhNIDVr9nbd6j47c1zGG/gUbNvdKvUcCL7cS/SApDD23dw2XxN+ADnXWItK8Yn5uql4S2Ua
sfZSLqTGJ4NLONckqglXWUaNoqxfOeJ7iuAjOWR6zWPV7Of5e9wxhNSRn6l2J08dkE6gZ0khBzP9
juMf08w9DUM4P06q1m2jf/9EbPA/sxPUTxgEa5ExYC+MY4aVtDQPgkqgXONhw0aSduVahL9W26/H
HGUMKtUYP1n/F7UbnnCKfzTxvafiwcbHSPbjGnBnsfXh2qIOmIl9g/e6VgSxOzsgnM55fSwYuuLI
kOyOLTUgFEJDCEs+ZttTq2o72wnWg1Iegzi/zvHJJLiVEB4L1rJeajsstHSBgHpSv/Jk5NfFpKsq
0yPqWA6mfg+a713jKBQreCZoEZtUx6/0bAPknkh5/TJAmGNPqShpQm5CJqkZcBkCzU49zC5pVXwP
UATsjruNqG70oK+7EViPcaOIaEFGYbcBQLjyhvZH5PI+H600DCdLEbS7ivyNp7S4w8twget+pcPT
Hwj/56AAlPigY9dtQnfH4sJzAzBRCfi/M97/7gBD51TzDuewCB1xKCzMQZBRCtfcZZVFYYC35I4p
W/lPwTAYN/Uh0bV7zV1gDE5hfnEhuQ5q+kWvj2/+DuJi1s3OHdpznsM6JJ5EkLTnjYOrwcwGX5g+
7lRLeTG74cCc7VgTrkjrCqIYhPyAPsO8KnY5TeGBenE089KoXGipEVSHuzGBR0g6909wiY3aN9ui
Og7oHmyoJzmKbYRRoqn9AWHU4hJJdaRilvCemFwqL2h6uWf41B08437c9j+F4WwcAkDEcHe27vFR
J+O2tsFEOvKj9dBiJqY1r4O69biTZGZ1EFoBjcPwI3mLB/ctHotTZdDrM/984CKb7t5yXwOOlYM2
XZw5KTPPdHg9XPQtpia50lwUt1+l7rsoNub0l46Z3zGtsAUQhjj7i9v8YfDwK6QbePE4qu9UFUoK
3mgB4iYZ682oUpjjtHutwaDVKD8wVa8AlShtuFNpvLXNfq+1eGjAYGpdtO1MTLVdem5Seh8YRofY
VgmAnAp0SrvAlcvUO+bzqXxDKA/RAyCyuk1n6sTBiASZKbZ8sdTya0alb1WnPhEk5lzwEfYam4Dx
F/YzXmJhcDWnQnydxE8yhK7hbJMSQhEZFepOHl7vbequOnfljytRsgSvPteDCt5Ol+x09K+QE63R
vDRldQHezG20Xds1TBRNo5JvvGRa/N5NF4lQX+h/sn0mwoZXk8w+BNbUjS7KfWM2cONKPAoDBln2
a/y8akJhKPeSpAx/Q4oMAw4/Xja9hdOZjrY/S/qArzeUX+AOe7UoAPF0HMvfGDQACAXXKW3BPQe/
MfSTQn7k1FAwfSOeLPAjdlF+EfBJDyj02ybMlnGF797nIpWTgY5KalpvwKUArDKuwX2khx/OOF+4
wrX9rSTNpgX6o+IrC9N2Y0X82tonR77PijM6wUcCPtDDyT7mSJ0Zeig6NjM/tqJzMSH6Up2Bcy8z
G8Ttz4ROVDP71AtypbHzpjqQNMd3GfzVubai6hVM2tarv5Ny2Cgth2pVfeGUqjFogsO9c+w3jFq+
LBjze3iIOfYWybGQt8lJXxT73rvKl2Jf06FdM7hfhC3GGOdfkltHSDUL0pVlFX7l2GR1itTVUgEm
DFhb6Rcji1Qw/dPZ5od0Zw14d4D2cNzeVOa/USikTpWdTYwu059G8QBYCcVPwQkbgGdkWAvaESYR
9kJqubiHwl3DfR7783i+IwniVec55mZr2tpgMRN4l1Mq/9wRHl0dfwkdGn3Wv2T0CVEJDXxRbJXS
D3pGCiPxOvte/18SfDVS6zbnlnKK3SNm7gNICLWofSuqtmBg9sNfUAKqbAFvREO9CokktJZcqdjo
Fgwj4c6YPlauXRKqSH39TwQog7seWWTpJTgLQZRDFNzG3Uk1d/LJoEXhAJpuuxu/02BSD8N5IBXs
xNcovWEEx36qVBZyzGsgLnEHCO9XRXELfTTb3nuI7jJNmz45RoK828r59IoZxvVRYMxrJXNPvVor
kpVuD71wZ7DS2P/0wfNN5usmBP+aHcsdj53WLm0Qy13Ns3UR0Tys92hbQ5AakiPTy1HGh8r0NuD3
Dm6NnmT9Ygfg4cF/73E8UIxFJxEla/vGO8X5uOO9EhvaBRBo6ovZ/cspjpPGyWRPg4nF3cN4Ck10
i15eqFRowvrgsKFXA1HZfqkrl0aU/tAoZ/cQN08biEeiP0N0zTFzdnj1nWwPcHFFuyejo4Nk5Jgx
EnXPDb/6IIcfWvZouBF6fSmGzyyEc6YM4RmbRE4zWry0W0nfYB8fOnrd9pFoqYkGxMu2EGTQuzi1
OxgSxtRaqzhYunFsXkN+J2RrkechQ42UlyENwQnCx5HEmb7V+vxB/YtyUKtoRctzfpnCWr3hqltR
jAt7g8jN2oppkgkTDVKi6dJ8NaKP1Bq0q4SUONWUZoF/Zal4+dqrcXBnqUXeHzbWCHjrqZYbMq9U
MM+gndp19P2ghefWBj82QGljyVbMaCXC6ouu3Jk1m73rWjD5tbWDrRP5gTD+MRP6ats8PuVQqVnw
w70KHv0YQFJkeOdxawS4jrthHwH4OjTg07CIl+VJKFZGD0WdMtbhmmsEXfhmmR0sQLhEm///tnZA
jkVeiTN0/rdkA7ZaPBovdDdkD3ztNif7GvPMT1zgBdC6eLyAfrIPSWPiiVZy3h8LHcyaKzucJr8l
3FN25GJUdy+00r64CTSuppliP7eorzftQltNzeRuitFDwchd64AE/BuZI/Q4w/3UaGngeNW7a9VQ
lUNdCiCICbV1FW0U8MW0GBZKZX33MlUP9B1NB69o/+WAMv26VbNVq8WYR6eelCe0JtJf3rCVJbeI
UZ/qbT8yyxu8ztp6Tnb1hrHiF7VglLph4HcWSP62wpEyVwh7MxSg68oK162kl66OS5IOpYPyYij7
tG0VvsHuJo2h8OeK50gAeBSzNqe6oFXTZtT3YZrbWwmOLskU++CQXRhbyMmFYx0ybLI8hvW1ykVB
2Jf8JOdR0DNRfwE67O4bifodUDjG2UM3N5kIo6OIzlY/aYeifY3otj6CYNTbCNeMYbTkW9HJtBwo
tqNF6A7BhPWtrapdHm6hyZEGImzkm3n96UUdeFU2XDsGG0mlOSXWNg+2yizyOrU3PjjroMrlEEVy
N/EAQ+iEqK9TZ6XjeqJa0zpZ6j/4JixiRfmBzXzCAaNca+CbHAFDJnut7m4nh22IcNBpIrQzKX6i
BT+DWsLBbLhLirLfCzNhKS+Lzwir1UkqwVabZEYHcfHXjyjy+LUhBgXRoR6Uve0Q8rODqljHurmm
bMtYc1VFVlPSZNNk3Z6t7d5AxFECmBlCZXQmukQcGOzBvAGD49HoSi0dac6k5V5bzkGbdvRwRW2m
oA22jcKJvTAP1WTBtif1xiTewoWVBZwMBowQ4PqGKZlthVANhEx3gowMsa/+RE6awBN3hmonU3Qw
M5/l9oiwYe8Q7Eg9lYgIk/ixoJUQrJOqjgHRl0vIrHLr6OB3MuejmSne7hxhNKfqYSnVjNLpjM1Q
1U/XIMwWZ+UFuh9jg2Kg0FPPzaOVP2vo2LvOxriJwLgpUuS1AvxiVYDRC81T2qrjtrRQkIwOUiwc
eHoT2EVpuGCtykzmrwqA1GniVGS3QCIGAKcUE/vM3sChjmJAtdOwgUZ4yStcmYEZyDebA81WFdaq
n4OwUctlL8miudSD0W04FGc9nU0wLMmqaIXv9Hp76UTdXbAV/5gyTnYTaI4w10+ZhOOSdWNElAqX
V8SW5abXiYdhgU/Lo2QUG28dwRX0CvfH0lnRE6HNN8eQo1JGmU7mQKsGPsRI1p5Xh/Qh2+wVbBuT
TWLzlWgG39V78veOoLxD6d90Edsw2xPV99pHGanV2RDRn5mY0UYlW4qrVXFWdWsBZEsQKtQCCEBL
o/1IcOWZED70nH5a6UpB2jSyXzyFIZoxSxaN9xrV0l7rZvtbpR3z6E6lTGeL+ZWy4ESzVirWsTwj
vw+qLPIHWj84O3m8vlmrrNVU+aWxAbngP+rOY8d2JNmyv/JQ42KBdJJO+qDe4GgZ6oaeECGpSacW
X9+L2Q+NRA0a6GEDJTJvZkScoHB3M9t7bYGXEFhFjLIeQUozmQBhA4hsk+2/iq7FLgRk/BhIvLG0
+lbJyQDKdaGRvqk7BjiqAHLotOKJWD5cGWoYV645fluxDTEuLiRq7uJppgjLaNRCNeJeFWG9N+ar
lVOuDRqpHpQmXNjk/tidwoavoZP+xbQvuuqso/HDb7wM0zjlSW0jX80Xc+hcDt9DF5ZXZs3lNbF+
x3D0T4E1yr2evTtrTNOTJ0HZGl1yMeqKPpBlbyfg4aTNwvLtGcBxMsbF3U3DERrkeaLpdakQIwSo
Q4LG/BPR+j6qNl3XGoO7BtSzcj4xL/mr5RmvguE7NawvAmRPdghe2G+kPs7MqFO0QmHq/kH64abw
ySMPM5A0pgdEZc69qt6nUBzo4zmYP2G+hSM1WxdZxEWKeosTa4D6SGZ2tZjXw5Gtqcv3lt1KYHfm
iXtmbpVZZBufPntblTeBrlCts7lsPcbnwqZ2ifKOmCt4zPGALBjqmUMhUPenSMK+yBGtEYqudmGm
YMM7Bo5ywDE2yankJJCpG6fDKpLlaXnIb2YXbJdBYwtVGsnK/gPBk+HBQNHmaeD+JXmUXmZcUIO+
+Z6mtZwpIhZ1dqUV2ZNafRsrNztXVsBAcqoqDAuke9QmrATjRY7OKS9KH7uVx14QtmQo4l6ejG6r
iK4FOZdrqtraxyDSQdn0BGV4ibZJeWZ7zBRawfa91Z5zdUpyahoUa4GnbyqfZFfb52DG/lRuGEDl
9OPDcJsZ2jjlRMC7Vo/TN2PljI3FLlYK+HiMcuqxfY/a9jdzPU7QhQMQuGgO5sTJwsCBtAW5ngpw
ZI1qTnmIStsKm3irqPedIop2pi1/dOi9JKSi84+jNWu+vw9MVG9ZbuHiZDyLi/Qtq/3hPLf+AwI8
Qr17eKPSVyDWXd6lrpf4EFEAqoo/bxlfTr5m88TJ6ASuXFXpCK4CGgc+Fdzyvt9Q/0XVNw2l+zRb
AEpj6B66HOtaamgH5oKn6SnicI0gkH5NsLcWT02dI5GM0uGu73S7j1Lx2OjUvRZEKoC4QQgLL9uk
JcSM8Q5d/hW0tf0UhExeBxcActc4nzCprGPZ4C4f51Bd50WGPVA8uL04ZDqwzy4qnYSfcdEoT9YO
/z5xLVNLsC32O5JJnoES5rsK5i+OtPDWrCA/zunMrdHwdEXzaSrjNUx6jjUQAGVZ1egh6EPW1bir
bPwbSYsokr4FkGmCaQM/hipMzdz0bvvA1OFoEYiFhUmdogQAPzHA5Z5yH/QspeOmyuUAX3k0drXv
LvA2+2KiCWHS2q6gxlBJe9aRS4j4rGVM7sUxkMic3HU5BjheU54eYL8YAJ1bi/7JKs6IbIUgm++s
7LautPNU+zDZSgCrsTCSLUnneMHN98gdxzda9wapAhuzRH5WZ311agvUEo4Qz5gC/lScK2/nND65
1A43gPFvmPz0O45qT6jlSXIT6LDKhk+kJ283S9QAgLmB5kmv4dWSzACaa2+Xl9nFTjGBX117prSo
RTMbVbRBPzaY7XeYqh/j9NK3o7y2idduOLvrSnwXY25eJ0QMlsv40jXDK/SI5uxC5LJkhdy6lEA/
KAziMb56PsNHN1NnyzTeghHVHkUmvURrMSSop6kj+rn0B+iKU/pAm4fGplldPBnARYQXB2xdnXRo
HnuDugUdcrcVGTvRkNrncWzTWyat68oI3jRkdfQ4hGXC0hugU616ZaBzjlHLwWFTvaJbQSrenTcT
lonP7m0YgvyipnuSCUN0JEswikenKacgT1IlNk7d4pw1ov4YE0HtgMRC53XBLADHx+rfMMAfpziz
d00wfRem4e69+NyTclU4DHJa3151rmSsXnS/xKvgaYnpMvXofAuJZCfuUP5y+4BDiOqSw1zFOxkM
69Su3wffocAoA0Bn4bvwpyf2zn1DMX6QE2vX0IFEs1vC30QRIz5v4ZeKHoPr0GjjWjM1LMZ0hHEt
j1k9sWIh6jX9+Y+0SnWbj2IDLtFjA58A8bY08wGWEPnEqSUsakRMcK0Q+GZHwpwXbUT8FnWhfesh
cNJGBLCttqYD3jUIJfbwrFtMmaS5o8VcdI6+NR79BPBu4efDgZnEd2vS0EcgAqY6seQmxdxjRc0D
E0CgSYAiDwM3Gg9+3njtxQu6nR3zcQkfuDqd6PZz5yaofRUSmkRPByMPLGydNgMTlzMfjzLha6a9
L7pkp8Uf1O4oSNDArtIq/UQozoTeUETM5eq2dtM/UY1M1WaR2UQyI7qgNkEGjhAAhVd3e1+538Kt
aWNGBfz2Sl3IzPTIr0s31SjmzSiJe6CbeQ7tVr/FaPJSVdUUAVmJCEDdCcPAC38cDUwObQsOZiaT
aaxRFNKJ3cS8z6u8WMhVafRLyhHskgSR0uzB7B1x4w5Ds/fQ3VVEq+uxeTZDg3QfHd1LB21iGjoM
nNHstt44vPiQ9ls4sEPIPIUiiFwLqxmxW0XDDq009t6ivjQd+hUhm6M1y98agtsmnHG109ghhLbv
ybKkVBnHbjWqSmypZ5BxJudhIirZjcoboJABkIU9cd+YXPBs4nT/IrtLwTIszzwn9u6fJpkFZPz0
4TayHizDu2jsiVjnNjUGo403t+hi4pNTd8NuYJU8lMjLGijtm3BCSAlvpt2gQx7X2awO/yyzRADV
cWZiWzmFN4pDhfaAWLtgyiX6WxyprYdamvDZwnjQAcKUMm4IIBSPKpDD4a/w0iVWlXDUO6bXYVmQ
q/r3NNb/+Nv/Rh3Hf/4zmfXvX/Hf/z/lt9ru/zW/lZHrRx1//D3AdfmK/x3gKvx/SdM3CW71XEsI
0/s/+a3iX7ZnWa5PdLvvQqcgpPV/8lsd51/C8qTjubQGlAkk9x//1ZSMIf/9D8f6l3CEKZVwHA5b
npT/L/mtfCqOissNPH7/+x8e30mZpu0ho2X64XjOEu769fHA2t78+x/WP/NBd4XoO0yG0n73TfWQ
xjbOL5aUv12Q/3kk/qvo8juiJlq+1OY3+s8fZfMbYVc1HVfYtpQk3P79R0F/m3Q3IDObGghiBuXr
8B3GjMws5aDC019xPv52U4D00Cx+0PKAG0KFlyQucnBV3Rl1co2WGLIES+rayi1anfDaRtoNFZBT
dOlTjfbM0Jji0dJLujZlgkKDNgRjL/kgG3JYJQvasHANXd4Pc7Bem5jBGKTvlp27OAUAnKoe8nzq
gcwLavtlLO8hjeJqpHSdwavNI0qb3HxkWn8Pp/2sDesGYHB7lEg7+MTdNxsUNALf2emMST5W6Efi
H7/sfmTuYSMLK0rQbtqQh9BCbSYyQm414gMRyCdiEMAudNTxmbQeBxFOWH2G16Lq97HPzHAg3TGt
OOm32XhstTyUXfqmTfc3DdzbRuHoSOCEIAV4LXzobC4jpjWEGBhylnEsEqdcy9K8dMn0UDb6ww7z
00AZ5NMlx1eNUkjGt3DtnmLvDBn8GzxTPw+fJP/aa9ukd4efsHLwMU4Zssa/vmKsJ2Bv1jNjypwc
DEqD2Irfo3JXziSl5guLOKoX93h9O081cwb7AwAUyGFYjQZtEtPO3nUGkEBeU5Rj+zhLWILL/Ica
BOavYd61fb5Ma1FTyfF1yMtwD4nxrY44dJVZ+VVT3Tb+RMACeLq+pivsyoo2iLL3V0miFLhFDpPM
uzfGAIjCSGW6biKEfsliSNcWyjvroiTorUihoMda91JzKrBz117zPlIU54g2l8+A/mbYTNOTodrX
Op9xLfYYI/NcIWTDPK2TE3VbAT0H2YEzD79WS7AHQFAqT4bdCWD9OqAaJOiaKUb7WdMIL3MSVGzE
3pwP8dAybhQWNjcAjUxRWOfxCVlIRpip1Jm3V838BJWdLdKgWG/nGxoXoN+WXjJtJywSHn3Txibk
S+lTYs0UhpaC8BOfhExBmNfpd2PCdrxz8EFQK6bfooFA7bpPWtM7V4T6rluvuHAXEUllXkd85u00
NdgSi4LUKmMkunGMj17GVBAzYNpIIpmL116FTw03R7TZ0TDJb07IVIU05EbkgDUpGTp+Z/56tX9j
Vc2v6zV/GL6jYJlIS0uwXzNTAtWHIFdFI2CEKDo5/KFAEoIgofzjEIRcjrzYaeGfzIa/ELm7dJgx
fJPPHBQtshrsav3gsqU3Lg7iFDF6dUvLRa8Ds/0WbXNTYGIaqyy+5uiD+4TGYeLaWD6wEqxGElQb
VMqq1Rn9W6Lo6aZVEYSMhEyzYcCe1u9spu2F8lzoMj296Hr4qKdGI7fV09GYcNIMnn6yE5wpNFkz
leao7IjxwHGDJhyfhcBps7IHxAEhXaIp/sNI/BoClRpGUKTgoBHio4FUJLUNVvPp99ZTSSMcfVG9
77zinjXvvuz10XbMs62+cpEQKIZgGlF5cNDkyw6uZE7xJzCHd9XB/rKb+X4YMurQPUOXe1s510kz
9dMKNotBV3qKg3E55Zisbcl61sQNhM6+GWM6WciRGkkRgYcYR/6C/y8xwbhh9QfAVLsTsGxlRRWb
JZRBEnaIzhcxqVWPWybsSI+LztkMoz63hsKnorAoFZisJR7gDYl3aFFACEljVY014TJKFIc5QOOI
bDdU6yR4d+0OG7x7B/5WRuN9N1YvDoxu7fRPRQSNidJ6sKYtmV1bs+/OeJpAI2wbqpB6HiEIhxtG
HBs36DDdBB8xXni6GrtJOCjCgjcXst5IyGBhSvq442fV4hZJcvdgcUY1E0VarnqponjTOgfMSKzh
BkZBPJYih+HRuvh63BCrogcN0AKdKJVs98rjwzhI9gvWfpbe6NxF+XmgQMOp6u1suXBl6OhHXnYy
EvuzMAgMQ0gdKeNgd+AbSM64TsyvmhJERBucmhxzj03VGV7x4uyp6y4BLyVwq8eybvcl0k1hoh8o
23FpgZhfo2/gm7LQozQVp/XvxpiAelfGtz+zEOLHuuV8DS/8xiDHcUKWZjZQQlmob0qTitfQ9bfo
mfqk6j1vP8wpO0ca7/ZwsNPxtivoXohiJoO6+GhBQMBM6kEO6RsZFN8dtETTUNSL+k3W4rkyxodq
qF9Fz6Bf6yP7kGN7b32r7MNfG4neNwQnafEibggmpELymGF38YsgrW/lNvQgZ8GAGUWDJ55qm2Rs
Pro3H5kdXuMU7Fpb3hba+rSs7j6LnsbaPsWqu62Ve6HxdR+p+tTiIm8FQvQ8u4uc6toIxjHZIg8S
5qlwsu8IvuxckWolg4d6vhFVdtM4Cti/xKHhPpPbe1d1mxLSZAPALqZIlb/xoE+uTFqojOrN6to/
vbhJvGqXlg407LJ9FbN77scaYKeLU4VUHGBFMyrE2tV7B1iS9sKPynM/hGty28k0twGptNVhipJd
I/1d3ahHCtsrEaJYFJzhGY0aXV3x0XThJfHbdz9iIRln67mYX8tCvBtj8WOP1sXMx2X3WWdt/eDW
QFGSeHrNa4cITbLqfGL+nCR9ihr52A4HVVsPdtfc0YB8HBx973s3pR0+YrL+hKPSosNBk5tm915h
YlR1jkExnwma5iYX1j3b5T5rnF3oeBcR6C+3YMwgS/VpUfl9KydHr2pIuFv2IUl2sTG/t8K8SkHJ
xhGQfTPZupTXgT99R0F0QYn0Q9Af1hi8cYHv3AsOQf0U+htE5TQcJmdfIuiffO+Jvre5ipsS/wCO
bZ0fsqI/oLPB3PZYanPlpgzGzRGESqiBYFr4LkPnwzH0PV3a/TT0BdEIxB4ZxRPq1re/hnOjKs4Z
zOwxLU5oWs9x2NB6iW4byuTOlC94EvLwvSfLoeb29VPwR3nhOW58vcYg5pr6lVbRntnh25B2l7hm
IMd57xVTFW0NjiO2uClj/yBHFIA4BPaSNSZVy6mvxgYKQMK34XoOT8i5ttKiu2+T9ZNW8TuPOar+
wnyx6DEwI4FUbzXDxmLYSYs90/7VEd6bNePAFcMhsRB5m/1xcOYlOZevrO1tOOCZhFVRdN0DGLwr
HIJtT/Scq5gV9uHJmeC12MM+0fFFwV9hCpcslnt/IcBskjlkV6H5x979IBZGQ/7hdMFROOOtazfA
E+wdw/bT8noWsl0XKG2iERgMak1PDGwH6LYY9tWZfMoR9NZhcNMX45tH+tCgja8gouNWl86dM+h9
h8Z/+S8TfDK4l+PIdJ0qqnPp7k1s943h3kfNdNVwditW2np8nfRecDGBkJyKVL1aY7HuhX034PQG
ibdjBg2kML3rnGHrjP3aU+LR8gD0GogufJh/TXkhGOwYmh5A7uHeOM/0Kmbra566nbK2o0cbW0w3
JL1uA9gg6EQy+w2/5AGyzD2xQdgRYH6BBfffHWL4MjXd1LbAQ1Y+d5pfP8DJZDPuJ/AobuTetN3b
euSrs+SSiXbthfWNGHLUePmW6b3bmicAedsZT18N0G2gb21CRguxsJYpUWTRtlPTqWYBDIQ6dua1
SYd9bCKVqBfEi7+yR2y1/L+Q0+0wFmQ5Icd0xS7FqEz4CNNV85rTIJ0m+5j45cWv8Znz4aDecPkB
+1nFGlYyuJr8tPz5xHgftPiIux4U7J1fuufa7p+Xu7Bo7Yw02isacrpCTgcKHuzHwXO+RR7R8rZ3
CwwwKAMGYeO+htQW0ewZ7OkQON5NEEm65vH9aGS4rQJ0WZwi9ENNA9KQKJ4ZwYWnHl2VrLznzFjA
G/6u4mQSYjK2tN4Pbn1ShIv5iAcrNGP+GBMLGh2wIXVkhizYsIguKt+lyZp3cjt+eaTofu8BcwOe
JnkPeVwUMx/2GYcDyyf5mkGc0p8exovKQWRXSwJKgGhXH+kuFAMkpaM5Bw9LLLjWC4qE1JWwvx3Q
a2AXWBtSbWouuuDpasjcahzyDdr4RqToBCGfcpPtnhk8583lZ84YVFfLPVZDuO0byRJJAdaEdHlG
HpdY3TcwzyJEqYXgDg7zvtG4oXls7BHbeW9vKk6hf3EccUoSd27MckE3rrMCU3RtsSEFxzb49sby
6NrRucDLPFNMcA1tIHn+XcvXB3a5S5HUkIFH0uiwYyqJ8YX3cKmCS/8mmLLnyBvPqjMPUYRcaZl+
xdmOdinMj5k6fby0nLeoDa9eaG3SKKb5RiClwXhpdG47Ia9CTRvLcXZFFh8tWW+dgZQWezwb+CXG
GXU0RrCodfe1KbaugWq0ni5mAMav2tExB3qlOG0211KxsyE0yybivHjxI7TTFk9ODpl+xhXpxs/O
PK+t8bUlOdtq3wqP92LFdr0RgYdlOj53bnEgPnJNNNyd63DUhorY0V5vsQwvz7NHgLfJJ1RdQ8xT
eLDLmIGR2s41km3MsXW4m0KQGNhuBEIN0U9XRVRyLoj5aMAmwAvpy0MaDFdajjAovAd/klfJgrno
Z0Xt7U132EWdd9uhvnYV/JH0SJf1voDdDuEqYPKHws2tt1Wc3/txduwh8BblBECNAOYGVHdmH2kY
YS3w9kFnHyV0jr8afh1MbC15jsjbgbY0m6BCeLaW9YxgTib8CJcCa2cl9S6oPxEWETmCgd3ztsuF
oFvD0I5gE9Q3ufJ3hQLfOJjZiy6t6zS/yz4/MYY7RH4KpQmavDcReY/Dn+7qchHt1Nxr8msiGQKr
he1sP2eRuV/WwspZwDntaYIzJMhEiZ34Sifl3tbzqy89SuHmHKTtU0CrfTPkHulq2Zbg2xvRGA+t
weAGzgiUY2YyyaX1OSgKx4YIkSmqC3gv0wSPoqjB+TvvugCMp+VzQSNnRezMT60mjBqxdXE7+e0M
JP/qCjkx6fFoQsnQmJYTbYAmrkmWKI3+/a9/5lmTgNsHd6MEA5GOj7xdAtep3a17doRqQNIlc4NR
dui/MLKDjT7Yz6Hxqxc0Q+Y7tIcskwLWLohAyhHOx7XxUAzzc2YuDfORmq9RDzRofhkzwmi5xCW0
xNKHCWvNHqwDSilC3bGHzHxS3Ldqfob+vjAh2r1VLf5hypPEXUbckXFG2WNgUqZrV7Wd2KYT32fs
+9va8LcwvBgfMGI8MKDem8p+R/xSM2Qk1KQ2/1hN+esYyw+fmaKU0wKsycSPRWec6hAtGzkX8PV5
NdEds7SZ4UMYsTI11q+e8p+ZPh3OGCPH8c7wdvIwFhjtB4DqiZZQbC2oiyITbKQY9tDzhjg/l+Fe
ASFdAo71CEYqpehZS/QMkhUPQrUN6bmvgnLKbt28PS/31BMRe5md/USC++8O3gOQ758Skf9KzPSM
Mpn/2j3TxojfZCbulGz46Fj3429VIVlJuSGlIdsVc65uWS9ifrh66nrjljMgmBoubxiGkBSq+JWQ
moChGB91aO1nB5H0iCwyGex3NfW3psencdKfTo23qM5dxEfI57yp2IRRsi/N9qNVXEiD/gqNoeAx
dPAdlazxhJutTZtZrWvFN3l6gzJOn0eGVDuj/CiC5kG7zA7SJPxq5Qx6z8wfiuRWcmBC6UvEQcXV
boz2YJrpl1JsAjKJT3R0C/xKHld+4LMQThrvx67dSyBe68Rgy0n8zUiFoEdqPY9fji7hauiBcJnI
z2iYcaGccGfNVGRuxzzWGKIdssaAgRoufu66JYtyJfQUru+DiUZGrbNmWyXh7xA6NhEYEgRbVdz3
xtOUGkuyTfpcG25xMqpryRu0L+2JzkJf2Dg5yNQNLflqhHA5ylxV57ljIhF9THasYXTxG+gceytC
g7PRVfuxrT/9eP6yG+6+qqv9EIbIxfZWHU07zAwQ3/nYYUh2EieMx1LeOaGszmYA2D+zrXMtl6xp
jIJTQMCGPcW/06zRt3v3Rs4Zp1HO0fEYcxEvj9+xQzbkDwXuweS7iimb+9B9ygOif+uR9lsVJlta
w5+Ta7z7zc5HdIoXKsCItlxSk5lKHM2CLh1H+5ZL1nJOAn61i2L4OV6L3t4NPXMTBHG16Zf6t4a3
JtFVbcilrbyH1uXvM7MV27njywdUVZzdp0MRUQTO0kKvj8SItnz1KoX2TtZtMVrkD43DtJkz5tOT
BhKGF449dZm59wUHqYq+Wo7K+a9b2yC5Bp/nHWVEXVNV+sfQxY8W/a0ugxYbC5ehTULsBJ11tGsj
X/VmGpwbpAFyXqw2I63KMBlOok6+yBzwcs45Y8hauqxKudDNjpfpx3aQaDC5f01dy7vBpwRGwHkf
BSgr7Gtr8AzXrMXnhTyyz+r5NiB25yS68QFi+kdeWNV+nthLQ7/NIdQxrR5N3H+GANcs76PIeXdd
mq61n55t3uMQ+BMSBuRyy0/BiuGyiMn3pNYHkqZvjIHP6HDAWts4J+a4uEqlAdfbHBuqutkGv0Gi
8Qc6Vr9pyuSPqyjbdYsNJVY9FCJZHKqvFhs/mlJMV+BIRMw3S1yWvoFxQ7FsJar2+s3koAplH3qH
UASDw2IhEiEPl2Mtj0cJFBygBRoMJCm0WLH698QR5j69zKztDj3sh7BmhbJSfB94cnoi640ZCrXo
YNNH+U9n6p/AwU1tdB2Q6XmbFbzFk1PvROTjPCnNdRc7xaFs8WJnS1dQBn9oc7CRtVRFY5fuB+Xf
mmnu3nhNhvQATlw5J3Lj++R7LGOTiXbMMFXrOVXOhixIufLU8qQ2pIx0CogKZwe7GH8QCzgbwzQP
3aLbTm1cjvBdVy6zdDZ/eSCVaOEv8qNhdFwmABRWxWWqLFgJVYsKpu//9JnPisfr48zmzZilVwiW
t16JbieV7BkwTNZS8j9gg++5H+lujj3JaTd8prbn3FFw76FPwSIYQ32Df3pSU7TvWlweQdW/xPT2
j3VDl25AmAC/zczdFgOU96NAxfXNRB5bDZ3YSMfPZew1a9qlkNbVoXbxEYEoKBA3STRP2MUNjLWr
kH1+5WP3NJlKIUdw3lQ/PBI68DrYZJY24cThlRwW8PKPKjQ1BPw+PuWeyQHHNRq6Gc1HCsx0k9SP
1mJO9wYkdLNk8FzNXy1etVUgi59Gw36pJns/OTwocrFzVpP3MufMf8aezDrtcWQpaX95C8qMuMQX
CLK7xHKP3cAivTwmDjxGV0hY6TkPsrC5/fBfw3WoI5waKQhOD12TSYa2EmT2TiD8+rHZh6m4hZll
HvIkf5iNTxdT8dZyIIq7jjOeXJcIAIJIym3WORWDsz7ctES7OHOWQJJ7RLpYX3z4pU6bOvt6tl4N
G6pIxHB5bc6YP6q+e818wl3kYnEBBPSJEdDYW4xMD53h3bcoVS5cIvMSx96LE9p/hoHuKrFX8X5e
NFfKzvMtsHL0ACFNvSSCeZT2x4nmyNbNyZ2M8MyCUcB1jmdkvFdDTgwHg7lNvLRFMRHfdCLu7jGw
aAKBaQMUHDVFhHGlVxnGu3DxzObdmiw0Ho0p/c6izqI7kl7LLns1mdrfFfmjN48pHSejJq1WbdD7
s5lJzznV5peL0uNiK5xcgwNHNI6AcofE2o5+i37AQJCFYoMaAWep35A13v+VHU0fqC2SeyeO8Hw0
DthuVMvC7SDbdcMjYVIDrN7qI0+nqxMzJHDJHV9XFfxDKrPnsWTzjFqYNZbZPkQTZbLR43GNwJeR
YkUFXwbRjmcH+Es43CcF7qRo9vFgeO6Xb1N3zEgdnB6Re0+3KSg9iw0JYM8IsSDNQ34U1JPUGGGp
SwdywBDeCde5lZXzOqaGtUoUfjCrth+HosRkyGGpns2e/lVAbpd30BPS7x6w0iTb8sQyQLb7RWfw
roSNRqKzICDq+dgTGtFqSrEhe2p7emOTbo95RjA8iWnt3m4/kpnsE7tjlOgYCJjj/mYeF4x2oPy1
SfwQ+l3mIWjpnmvSTOhAeqib+1Q7h7FhwxCucTaeI9o96/CpHFGAPoS4YTYdZw7obdh7BbUCUneE
RmG5vAnbUIxkIL5OQ/VuZPECH+AgR0L01hqNVV+2T64arGPUPyElxwxjmC92U5MFxeF6HaTzqxot
ubM7B1clqakwQtrtQDfVcLMPSzAZigKcLo73EbizWHdK0yOI2le7HgTGPLofAcLomQQVwNg4rJHm
bZwG/pBZdcSNKxpPKfkw3gBMZyDcgxZKWm5z0pWoepZZNofSmT7qULN1gp+Fdy4qrP2sRbTAAf2Z
FjQSTgomQsgIBuImbhd9crD2CoEKpUAVFYAU2ZnG+IoRAdn5QrkCSnM1mKWXaIWYX1dvZiRt4g8Z
fGKeZmPQ2DB8CjOcOOTzNJe+LecLjVME6Ujk4ZO4G6v7TqUNmkUn0cbnEeRhqg+NjD5crqx00vRA
KDCgPzf/6BOs1VU9Xtl6ooPOj52tOLHi0KWQMuyjnffb0QRcMiSNA/pfHLU5l2cDFMzOK5n/TcjH
J2mRm+CNr3qRjYUh786ckJhWEok2aU4DmjaqmVTbrLaJk1M/s5WxxWJYhMXwGfbZvPPLZc4VGkdb
wIvqJKcl2Z+F5ozWmO05E809k5fyOOa/VtK+MZ0mUZDdbS0K8Ud3xMczQ6RIb8vPSZEazsRmVOim
qyq5s1BMX8Jj2vhgOILpAtgAqm4IuxRZwrbVZrgLDPel9bW1ScRpqDtzZzvwy8IuSS+y9tcA9nWK
+4Lajlxb+O4AhEvOPZsI4w1h6/FROdFDXYFloGQ7ABNq70edfOInmYD5VcRnSXtfhini49nGRw3I
IBxlvapt+u3ewL8QgrNnOl1gEldIjt1sfoknmCmG3FQlvJOi8vBo9/GeeeiDURXw/kWGRzUlYJqu
huPhapmm0d4klcmMMoA5jXbQc1M4uk5GLkaA+y6mshHAFWSmvTOE0K3HzrdlqecU1MDB1LC0FoJF
YOOKgNDyEHr2rfKmxcnd1lt7UEe38h6jiKbzkI6A/5RxiTVZAbHDuwCfe4voQG+CzIQbIrKTOWaI
VoVL+FL4laQzRB3S6tcYUdlG8QD4+9GsfBoSVYW0+2VqLXWMjcF7rkwsCMDXtzbavFVVpCRhDqAl
8naad1Lkbz1C4cM0s6j7abUBddKvU3yySV9is+7wYdMfu6qqP3chh4/Rr1FrAf2XJlS1QrhHauYb
32dO1xgLlzaryWwwKSszQXIeCohLQCLGKvc9XLJ+WG1a6T9WBSJatyfyMo3a20AiJATXFVHzxowi
6vHcJDisLdwetccMkYHCxcKSovLm4owNrXZNr78mim3TJLgTchjb8HsVPYwtAJsNbJQn0cARiltK
DLPmr6qofjJgzOw9mgXVOIwbRixcPz8ygP3w3dKKLcupU7KHDWenCPet/Rxf/AzeKa2ZaNBPanZZ
gqcmg2u/bU3MkT6w6dqoiShhkoNsmPbs1LjzRit29NGftj5pgbHhCIiNSbStJRlFRPZiMGCv4D1f
+lzBJvLQMFM9Y2UtcATVYt8DUycKcfEBjHeM1aZt6A1HcsQPgdEek7EKESvnWMVb+NV1y5EPmh+a
9vEuc8NHupEIipoMnR6hi1tPYggfUArVMzYDjnDXwV1ydWu48J6ZXITQh6CB8R8r8MsjYK3ldFwm
JtSYFscD+IRuN5Q+89QWomo66XfCY3BiRMknjsANoUioxQ3xDb+FvbxA+0ubhhs4gjuBkwOGTZQu
bQrynkfaq7EzXF1VPqnGvgxWCIQWWSLwQPuPqxMqC1Illrq3DJhbmIAR1pO+xmIeHxD7PooFvJCC
ALIc2PzdSoWlj88lPbhJcZGyeeTQbO/cd6+WLEHzjU/CEPlY6QsY5fWYCX1xrJJ4HIn4qJglzqzu
J/5fvJ3HcuVImqVfZaz3qAHggMOx6M3VirzkpeYGRgmtNZ6+PzC7uyKjyjJnNYsss8qIJK8AHL84
5zu+RhRoNLx1SI06C5a9b9PZpWik3RgJkOBQdNl/rXQ3DNfZeKnw6q1FbX8EwrjBR7GlMrfJAnPq
AQe4iUjGAFpFL/MyENSIsR/mhOPMNhLcJtwbF4GECjc2ACNJNKiLagv5acAKH6/OQLG+TQZQIDzw
7kyXYscgtWPZWTjSjTQ7JGEBObnnv8ny7Fz48DhcP0ZDRdWe5viTahrt5TgxXrAogpzqGPvDPtVt
9+y3lFlx527qDtONq6IP8G9gi0bzHKbxfYsTaj1q+kCELk4OyWRtQagKk2Ssk5lVAFlzj3qGs0to
sVq2yAbgGKjrISIJPtKotn17XybOZx6V5a7K2OoEHZEJkwg/ShPzcEFVQ9LJhuOTCVOO2cUU4cgn
4VbbwmVoovE7AodgBUBKCLLqigWU573XifvsT2i2TKe7hZNcHvSk+QIjnKzdwIIi0ox7pieA9OqL
r7gmYfHW5F7hWh+f9DZZV4bAOlyTWiJljwNlxC6Gmn7C/WVpjrcSHD5wSpAgywAgW+FsDB2pFsKO
vYRxW6UAvkCXzFX4w9QHW+YOHhyv2b6Ff7B2EZBD0pEHA6ttCxBGdOW6A9a7GH2Brx+Nuc04mhJQ
7Lx8ZjDVFE8TiljkfNFaVtl3b7qHXJUfsBCfu4aVwaxs4fTKPD3fqEQiBhj9aocGcBcALd5U2WMR
Vmwv236PoHY/uezG+ny8whykbNb0FlIpauY+ZR+QeNuu1Awc3Klaj5baj5POdgJn2aIaTr0cOepZ
bdD7E/guOKvBaKO+LZt1nJOYIpTaJANgD5QWJkNij1FiIF6HlABSq/Afky44Jo1pn/o0/nJQbEJ8
9uxVmPsPognNZawikmOVvDPLL5SX2YHDk2DDcldE/QXbLadm4GXkJEfLwLKiNTHeONVc2g/O54WB
yGydsOgqYh/2Tuw+2Ja8EXDrFnrFAzl2K3Ih4Z2Nftptq0Z/aNT7QEz3wTeAEdlsQ6Xz3UZw90mD
Zx89BXu9we4WJeStCWM62mzHBCDZtpLosBQVn5NnFqMXGFf87VtifHo8VIla9mUQMULF72KDSISJ
aGG+WbFpg0rsv6Ra8KJTBiZBYZ2kBR6Tz1puiHbaROYb80HCMh1dLJoENM4Yuc9FD4fbpV3nt1Yv
xBIuhYdAzpR9tYZMD3fVfYnpT7cybIkJcWFnKET6GU+8heHN7mNhf7MwvZE2yyq0fgAMgfAJPJrE
dpWAoG3sGVqMnwVvScFkKSRysA4s7hiGPEwu5hnGQO3HczxUOLlyVCe2g3SBafky1vEjtsoGqZLd
CJZTpTQ/SRIjk7y12fcUt8x/QwBrutiIksYD90cCg93CBrHI3OFeogGkXT0bjOKEr0idD8927X1J
Hohm/jJoKIPA0NyREoJ3cmIZarTqmBM27FYUoVQeTAD8fIO/9sKJ1O0TM4d+0e0FP8SDge3b07rS
R54G9F6Tc+24NhUiFSduUM5riH5eW4tdR+oOKzvtaBrktWPemItJzOhWQhCTQZxoz79psCiM2DN1
1xs26KcgDyh26wFIX37b2DkfaYXpLWEh0YbUkX7zYStAE6IRi4myoPHMK6vx2ei4KfnjBo9Bk0ci
Pq2WXgsxn8/yMiVSKpCZQ09cktTk8Su5Utf6TKUjL+U5IxVAK8dLN9s+KlT4bBumBUR2HzUJti9P
R97BimGbRTMbKA+1pUdpuBBV80RPBFedYX6UIooDIoC2hK6/8BnPDlAFXONNCZuxW9QdcYfzBPfL
Gtx0dUkaHelEybuNwfX1Hvqx0IOBgECJLKUQUYLhriYNqp3SvHe27vDV6XM3RQ3LX1FaGOFHqtkW
QTHOhRkF0HzW3Qn+H5JnnjiudmjBvik0S8pCeY2PkpVVsx46vnYdt8kG7GGtZSvlgQdV00mQOLZw
e4ser/DI1Eu2wzAEq1bBRbBDH/cTxtJlT3jiZKA65NI6NiUdkwhLMqw9TjJg6duONCeaBKaOkU9q
SwafVOdQQLu0GF2mTQw5oGUkDxSad7HrvAY1AionKp8biTBU4shihbaamgC2LBZwRKrDDaDgiV55
Hys2FUmXz7QWFER+jenJwK4jJ29vpMODDm0nYumyiO2az7hNdn4MFzqzeZclrWAzZrdMh2amC8kb
Dppn/7OSzF+KxtJgWYUvtc3UZ5y4dWkWt0PRg7/x1U2dGM7aycuRfGHt0UZvmdoA1GuvttkQjOdc
isfZ0LrIbseZYpDi4QNwm5MezUSgbcR3M7nPbeSC5oAx6inmhE1GEKIwoPb+hDNNwqQTdXZdrzgy
i/ZkFhVPRi9GWhxln9aIIBGtzj2IEDKeVz0hSAig0gLRhIsKPWZ4Ipn1Mn3QsD7xrQTWLaAxY+XE
45vs4gcERkuzi9dFVV5lyiH+opmezRil3QAo0JbqLdCojbzJ2HutJANLrFPpXGEB/LSNKy3BEe6+
agFyO2Lc0NV9jgk7T4ZET+iYAhTp6OciLqFlkz45HeNG+iYS4pqJHEb3vZ/KzZgKhfPGlQBzenZQ
3wUS07VeeC8jZug5oU620cUENzZThax1r8pjiUzVnzC3skW+VghAUgNyoACZ4mnGydQJoUqlOtES
NtDcjKe4z5+LTn/udcJljebdLuxbBRmmkNQY4/wvCzrbqQIcYiPiYb9+9EpUZ2bB3aEK+OcTg2Fu
Y562OkhBXVSfShp7IjBvPWSpQQEBIZ9fgx4FxxE6QDd4yLqiegM4D5kC43ponZMieKAp0W1UZPkM
LSt1xB/+0tBbHnr0hHDBn9g23ePIOdoRHCTGFTvaVCrKAGaMRhmOIQEBi7xR3RQhp4+vHc28aq1s
71n+hwDuNfqfssWZADf/Pq0jINLsvtJQvDtjiRxS9x97WMKL2hqvw2F4ynyugNpmxjO65t4yu2BV
GwJG0Y2cBTZxx5vCEU5vX5p3Us9XNY61QGIvlyJ8qrTy2ZkyudjzQHxPzRbiMSwZ6NP2ys+6F7MH
ruEKFh3apEAiuQSLVOEj+XTHsu+wl4cOTon6BLOlQx5+MDIXO9Q07hJb32OwvQlCQjZSQVNCI2wU
Dfjk8aPIydXg6QnRgofmtK/H9oZc671Z9m9ZS/1Yk6jjZSEN55HgMfgwFi7qqfNeG59tYVkfc50N
NVMkU4VI0LWPmIBcDg1UVFIW78aLTVEMyfCSg+r2fSq+WKeb70t73znjfaPLK2WT9Vc1+EBMUEOo
vE6B6xMJlF/SKT72dCWufm+hMmT3ddU7FV21RxJK8aFZ9cVCzDEwIAeFyGT2Ke9Y9slh2NL4GGN5
tmx1qpT5ILP+HDTROwOi0nCQ5Dh3pdFcZ0a3Jc2E67G+TFFU83Y77Fot0zEjoALtvqXX7X0HeHji
ZRz8lXk3IsfWjPSMooQiMpPPrE2v0WDeOiHse1e7DjHN97WaQ85sBExIRWUp37q2RVnrs2d1eSoZ
JOfZ3pVpX3HPABGa/zDCm8B2i9ZhR3n0iIgVrmvGSR/1mAAwsJEp7u+mJPyaoLZWoTx14XebGded
AXk5jLikR3t60eJoC7WMJS8PTNbT16XdIBsnFquiaqx79pj18FaIeAZN85Z7IsQnuv22Dvdpg50b
3/tDGpoE731r1nil+w3JDfq2wTrrUcxNbYj8P8e6EBbJHSZYc3LeQtoSvmnCL1iELecNQZJDWu0V
FyMhRtFSHLAizoEE6XtQFRuTtC1aSESPQ+PuBCFF1IcMqny6GUoGfqx4RVCLbJlzQ5lcsXNLNjY8
BNElMA/x+Lws85tVFnMAPTrkPI3IeOciQiry6jE8hBkbvCnbZ76qmk+9CY5eaFyr4dFJgBB6Bfv0
sbP2WWtfXAf9d04C1Gw5Yuk25JcugU2wSQP1agOJwWXJxCyYvgQJAsgypgPBPk9jID9ry2DXMLGj
dhgqT4HP5ZjwpCzwV6YsbpVg+pWP1aLQhnc2I2pRo6rsGRXQjdB3kNJ+TybKvh/mNVVxdl3jfjSL
97CKuVsZcuiN/+1Z0TlV1kvDHogonFWdtVhEMO5wCNlX2FxvYLbWoATAu1akfs4AthYUXdlnZ0GU
+BiRsRXXUAYNrVsXbcx20CwvKQbexje4IimyUKpHiCUJhNQcGgaK3QIyRvLt2dnCBCMC4fTKDEP8
HRMIN94fsGbIJnVtA1xro2/oJogcHvsy/iwQ5aZWdAf14oO13KbXZ3elHOhim8+Cp0lWpERb6nTM
E9Jz1FvrXGBgAh1rPDuMcUFAbIu02qtG7i23OxhTgGRzxh3EDLEhJG21Kn9y0+rKJzRJJpIU95mu
xIIeSZFJ5Ro150i1SIHx1C2cgTtJ6A5ixHjbyQq0+ryvzxSb9/DJC5wHeqVbwY9NLAchjhPcE/s3
ec1q3hHZ0jo4wXTfBeKxAV1gTA89mmjk91dKpRcc0LB4UvOr6YZH/Cz4pzRMVBDkbnvtHKjpyi59
wrUi6BT8FN9eFinIVHt4bR3SwcAisRuyzbNezcQZsh4tfQbN0sWhmM2zRVGj1EtsBg0WdVkWJkc0
tAbzE81Vny4b2/0AoApfgYEoulkWsidmeWR50SYW9naI7blfx5vesq5dg2MHfNXGyJv70IK9D+by
wTXttwD/uXT5xtnncX1L0Ih0tNdW5zjYwTxKSzIypxzxkOA127m+shkCLTOn/mzrmMVr0O6CenhU
1XzmINdcNEHy0AOts2DTcqficpHwnbVgWM/xU2kTbASIFfrPgkccFCKAK9EnbIv7sIxWDdvhqnTd
JU0HH2UdUDdOj3X94kaYqvP2ninUUyEKNGJ5/mqlESXfGK212L7BU/ac+Wehh1+MbSKTNBxneMsy
50QRdaqFxVQZdXZaxifRedfYrTXQ396DPVgO5JeEcp3nu0uwHlz0kUCzCdzgdHAYPCzyLrmjHCYy
2kNxT3e+6LIJTHZDTjEZSbXNUKXQbvo8eHFsj6zTUrtvWz6RwUuBQdlevm7djZDg37CtAeIlcLrq
twMPJzQWt6XPs6shHBkvOziZqB4erMY6JQhQNo5ZPwYSkYDNPolPOWewQztqjLXJ9Drcy6n7nF/e
UPiQCYYvo4A7OBbtdTgXbm1L6YGuqBIBpum4LjZV+YoKKT9aJg+hqsHeouvcvwzmUbdP2l6l+9xh
eYx4YA6CgGNfYm/wZ5eSlnTXqY52zEo6ogcYzhHriSddiuzoJw5hGYNiniKHBx+bPB8ndgBGtmqj
t5EBTPUhGwD0Dy1hEK3EGhLE150gSpgon0BX3N9Vix5kOJsa2Nk8JPhXXXwcfStm6Ze6y987h/Gp
rJkWdPRVLD5X5dyluZYN8FIiGXiJwwbVq882jSjDN62KbyrG/ZFsb1HT2l40bBBIuGudSLYo2A91
R3cf9CTAxHzCopxaKrh+BIhf22vfwuYNxYZ4xOi9tOAzgl94HzoMa0yPtFVgFpABGn1aO+wQVcmm
gAE0UZw5r72getSL/hjx4bodcad+4J3cGIPpBB8O0aF+KjzAlTAuiLdswTZE86OiiC4omM6xiZqt
xggF87yXq6m3u6VhObcioiUWcoA9eUIEqAMn9Y6dSX2oj8O4YQ3KkIAxCeYBhDBO8m1nLXNcIYlF
sZ9lzhuiCVfL0hGbwLDMbZqlJ8kfDah1KHSa72DOG+SfieSBxeSyavBzPdvCVWAqpi+zWTNSmafE
IXKoKdWF58oVPQkdKgEHSKhRPgzyNTEoDi1VAA1MCV9rrI1segNO0lzYmNgtBPm37rSNSExLzXGD
Wgs1sckZXxZyX0XjNdufQ1/rzxZdGlTWE4pZvY0/R0K8F20BDbtJfRREdN70SquYXfqQGsOiN/kW
7EEAeuVhEPcFqVIYVkz/XXlEGabmgZbqQzIyT4roPu3AooUBAhnSX4qBLMeZsWpMpzZ2TlHQbUwv
uZ1/LTrt97yhdUubMyYz1FE1xI6U7wf2wNYu1bI2tv3Upuw3ydvLR+vDz5hUFcl7Hh7Q4SVLq6JU
MxMg5z7InDla1fzWpuDBCcsP12ejRgK5h150fo2VZn4RY66xKrstGGDvmujBsdizMmHahXbH+g4q
Agx+NIIixiEXwtZluo4vAUSJ55G34zMN0R8iJrB+Md4HUf1hEjUbZSYQRMUExsA1CN0rRBpEYpVp
nqZB3JQo7gj6fecWXgYJ6MNev2J9evZJqtPq4s5M5yqrQi/fDtPVwEQpJyi66G69lDYs4HIgbZCu
mqQTYRJQXKnyuvDz7z7vTy3JFT2S+4ylw8Jwks1kgFNq8vEVg8U7m8h10xqPVEcb4sXvXAYCVcP4
oODRmhq4p9o5+u+hMqtr7u5dnTM3JMlj37Xwzb2J62+aye2ifu4Ld6GjeFlMhnbns21F8u0Qa2fV
Cx8r4FK3Qi4jla7YWl0yJx1Q41dgDDcJcMn5PVQViD763bx6rh10QWPSnhune7QUR5ENWIUQnQ8q
T8y2CazgDpid5ab9grIDfH1iX+hQ3stUXsychx+lHbEVyl/5WrdofChqqTpE1B85j3sCAuwdMZzI
53RO0soVKyIEdvr8ObvtIBcJyba0FOnJC8yLIP4qVOY9ip0HgWVVM6rrtqzOyTDQSHjR7fyOOkl4
XQ+6L5g+WnPaevZDlBUn1j/vdSTvUP3v81S76rpbqx33ndJe6pFcx+rcaEQaKrbtdmnd5IHazdCp
mkE/CDWFjMlFg916L5ZLHIdt4TH3JHSgNr5IjkxmHx1xEu52bAGUS/R4qPMXI7Oa0UD0UkPNKCU9
EfjcDF60vAr1YtMKCUnzzXFwFeTjyWYnqOZrOtCyp6FKdy7Bs5MjbwwDN3hU7+3JPXRue9XTTniU
UVKvz+xb9kWToNxj7+MM1+zVDXxwcc0kMzCq+56dUsPwvgnyG9i1PD1DnrBzqx6KoF4DBEMni68y
oG5KS+1kDOhS8o6ZOSKFc8o/dUlUV0kkZabYsMb0mSsvNG+KxjgkU/TUge+Wmo1PMtRvwh4REpst
+vb0ylYUAC56eB7b5EB1WfHMibYf4stU9+y5o5ce9Q4YR0o4GCvRDNO8VcgjEQvdm946H+xz0SHZ
dtQAeUXrUTwMPTIRSXxe/lZQsCch10hvJpz/wiW5yiX1j3XnRqFwxAH+jevqXc/YO5dVla7G9xBR
ydIPietCZZRgQHcTRlhevjW9BkSrG+iQncqnlLFlawummw5a9oj57EZrscazZ2feBYivfYRrCFgZ
8LUHxYU4aFi6yKrvs5RUv2I8WFmGtwrbQmZSV4dJoC2UjntdiK+IBp3IAlL3zBxWKJqvNvbxmMQr
i1y4ZTsoUElFTVkQotUR2At6XBGZyG6nLp6Pk5mxODEiMXgy5JW2jPxDCg9qLdqE3ZOstvFZaal/
CHNOGqAaCB3ZfDri3YsDBvVC2+lNDGprbgICwfaX+IoNTddD7hr/n4Esf8K2bL/y6zfk5r+zXWY8
zEdeIBj0gwYczH/jYlZvzduf/s8a9k8z3rZf1Xj5qtuk+QHJAJaZ/+b/6x/+n6+fn3I/Fl//+R8f
eZuhob58+WGe/cpgkdBM/u+vP/6//7P59f/nf6y+svStin//D/6AthjmP0C26K7rOI5pGlL9D7RF
/UN3mDrqhqVoTBxlmP8LbbGdfzi2ic/bpMqQlmWL/4W22NY/bFuZhuvqrpSOC/zkf17Xn3g6/+Tr
/ApTUTMq5Z/UFjnjYgw8mrY0eB2Y0flFv6JUhBV7FrJMnciIaTyUefPYR4nYcUx6SzfrDFIWpzce
9yjlPOMQ9fQFpnEP88XZVQ1qyER6bAvzc900c84rURR92p4ITwUc5MTHNiOiI2HxtRna8sqGSbyW
LAJMuoZ044t83LWl6hnHbrPuPXAxkZex4kxEdY4UOV17/pOQxGvVGMmYgqAw5bLZdmP4IbJHbAdy
hKtmKhahpgtqoXPzY0wJuKhrCTxM+OEq6QhGjiuUWmGlRiJBnAl2Lx7KofQONoymvTk4VHIUcAj0
x03ptN1X6wkyZwo62Kh5jhU7LwajbigMIpg0mk/0rmkCuGOa2mbdRdYHhpf+Jp5uMvfRjAloFp5O
HIFAGxoCGBgnANFaBLqhF/tQ4PiBn1bNCPV03bJoh3N8o+vIVSQtXN2YN79cjP+GmGPN6J1/fskO
V580DR1/sIDlrAzx25dclWkUmezGGDhQd+uplp8wWB81ropT+oWd5lI6pXWdZurd7q3gYA6wCAlm
GYTo5rTPZm3zjPE6Oe0zfboXsTttYmdcdkQVLULTu7UN9xnuHwoiPeSPKoZBLJVW5ah/Gl0cspYA
SGBVQEptHk8lMoBFx8BkMciRQBGGjNMITLYrnHKhZhYdOKtl59FkFKPVL/7607BtMEm/fxy2A0ee
W9I2uCFnvNAvpCKET5blDTH1VgP7Fz0HYx8555wqwpikbb0Fln+eZgAxYqpj1BPE7YJLyAqUJGPU
nhM/e0NfDFDIAiudaOlnnex+vlEh2oq4lCseKtU2i2f/hpbzHHDGD1RLqIAmEDJ0q/6mtpw1kz9n
BSQnZ72yyTVdLorBv+v01EWoTK5Yr0+fvm1V+xwpzoJUD1Fl1lkLG0wJ0i7YZRGr0CBLJZ4IxNob
66liO7IZIqwd9EmmbX34a9so8ukH03HjJRrCTrSgKdKVjPimhEUI1KKlze6V+VJ/q5PxgyGWX5Zl
/d4gjX3987WyAzbQE43alR9b7w6Earoe89z30ALGnBiJkWjVBCi1LADHzsBuK9k3hjJObIJ21Zj2
10UG9Md1MJtm7+DagHLEZAophDO5HPD3ZsiZrJxVQN559iGp87t4xuZPMum3tY9/ulTjJuZDz6Gn
rwwzfg8itl6ItrlwEosOPNVeU8hER/bxgPTQ/q7r2B7XOORJ4sq+jdpGBV4M44qi+hIgHybekDyp
JP4wWbzoFVRPsC7jhhVSBP+e/Seaiyd0lQ99zNR6QD52sMOqWuNJe+jMkWCHnMWcpbJ2JZxm57M5
PwRavylDA/1qU/lHyc564Xv6vY5dFJMJmRbeLMbyUrHITAJ6gNxVlP8HRUQzJlZskA7nLtoHoTGD
C8ku6sg9iIMivypw/Yu05KtGv0/TYz13DJa2pttw0Uo+ipxmfN3MyJRh1uZkBDPizybnuCK/FePM
Mm5AQfsjuXxtRSbPfMn/3K9axiIQGOzNNPLjHc+6LRvMm1ONJKYNTKJ8w6jctJF3NPp8TkM28dAT
4NZpnH4uLpzVCEYENB6J3EZlbaUduNvKRK1jqKUzMp1njGLDFX/PA14BwvZ6VRFB0Mjw059440bM
A0jpxY7BOsMnS170BNfTnPWZpQVtb5W/twn9TgUkkVEyB4Q73Lg1uSCZjahR6ixCg5qvzWDisvR1
vV7FFaKOMju5XaTvyy7mM2jxf/3cSmoSD7GYpTSMB8+A/j5a6bwaBTPFUMPHP1bdmnELNSMxkSiR
Jds7thoCr8uDOZgn+Pfaqkp50SFf5wUdVX4u5xTBXp1j6acXW+vLm2j4AJ92mvrQu7EsxlGxPVEL
uzncMhuEquxu/XH2/OvIpCwRM2jOXOJcy+u4a43dgHRlWdk9JC6CocC6wLsNCZ4aevJliAtgzW3Y
y8ZsuqMWwIqZk9Q0wPSjkCzoRn9N0srPQ85Blb7FTQjhyO8JA6/IvSJp5X0M2Z7iCuAqUOwYiEbg
uTl/r2wUg5MWASH7uSwdIH9INvHxmDEkW4a1Ek+3JvDaBPcO4FSgD8XGGCxGYY3PZCas+X1j4S7Z
K47k2tvpSijkOC5f0eLnekmD+VYpwr3tMUZNPFtb+dD1M93+8HUNx8n8Htsi4iD0nsLaVes29K9i
z7xB0Qplqy0wzbZc83DJaOKy6daZps92NGGizX8BjZC2FgMKKd/deh4BemaNkVZA6V+y9ScqQkyE
VVvsUEn/KBB61vNd2BstV7XQd7YMWKMn+VaXNCVOV79TP3Fl5vxNSztif9wURuUdNFUdWiTtB7fA
9I+CgbNohqdEZl+f05mTaKVs0yBS2ZjkcBE6WLuBt9tNPQEtZpSpdZzQomMWVGAXrVW6w5dF85uD
B+9ydqCta62HOXLVkcgpZKJXtHTiTrTGgb/IVLO6kyFANGd+gSTXo4XDqVJ0bnUtFOWKzqrP56xL
OQU1HXlRkZt82ub4ihlGbZtM8T+hd2FTdGQu5ezQpKDFDyBXV3DmpO4PK5fByoYR4pfKnEvY8zKA
i8GRY2QRycbYeG36FMrwtU6IWpg/yLyekSIJ738uCkJ0Ar5pbEZLYr+eb+ifI2AMyc6Q1jmbAuQh
jk9ycYA/+ueOhiS41Pq639QB93dmtDS/evoxYWnZZFVOeCTUc2yqq2jrGjwYNPat76gRm+0wUcfx
uPw57H4Ox6KT9/FMLO9jvMzxOFyD/Qq3SSKekyC7ykvjkreKZwOp6luDEIGcPN3BtkCOkvvxx8OX
1Q0XTdZXBJ4jJ6or997H6pGU0CpqI/JZJKgPSGneix4HjOGAsTb8Hb3hgvs5SVisQf/2UFrnqQdA
p8TJWjI37hGgYgh1ttzu7Sql+7MlF3cieI8tM5pBdmzX57vyjy94vl1/zswOWIBegC/8+UAbHf0k
ciwoBwnbau6Mn8OZSSDPH+PiVS6reYfJWDmIah+DbNVTZhQAx7HdMBUZJuytWn0ku5ukYj1+/fmQ
9fl5oHv4TYbIn13j5Egi+psfHGYBQ38YmSbofbxNiTTlV5MWYJr6TuHrQPMQcdcFpUQezF0VFTxC
NRnMWyBOOcF0Q58lUxEWXw7nhS+iduMkmPMGiS2FZ4dXw4JIXLQgiUpPCZQRzmbnxmyMnWDKHdrW
Lun5zH4+ynEwRw61MV3L3tn1ZsqYXws3LDtZvVFwoV6rwxs50YV3TQlTAXPs6q/rSgOQ5r+WlYqi
Bga4xRCIdu7XsjJm2oydvmuWmpcw05LG8zxhii2u91YG2IXKWeUE7Wvtp3gMkih60aIgWqLrw3mD
B2jtkDX4Ny9K/zcvSgn6RAMD3Nxk/vlFBbXwsFcyb+raiMwW28Tp0hJp4Ydsz+sGAprLVr9XMb4Z
J1yDNR82f/0SzPl9/9Z9SHYQpm5ziQIa/Y3WKQq0A1FK/KnX9d4hSrzj4IzfFqD9fiQcZeqxis59
1M95wDkx7KbusSm4ThFnoKRotO8WrvTkAdix2scGn9gim4gSwMsOxEZGF2dqn//6Rc+997++aAvs
tCt53ch2/vy5tXHejKXPcUqELO4IOOQmMtC1oBSDtNAzhZyXv3r+SasEtt6muWrJzY4ZSy7/5qUw
IPj9pShDEogNU1V35DwL+PW6YljJknbsWzhLbNZ5yOGYRSO+ZnzHKjLFxFcXOug4ld14mpfuuPOr
U6UXp7QNr0Knja9U2Kg18H3CyZx0gyoYwo8+XP76dTr/5iNTlmWYtiv4lh3zt7YqDxsLFWyAMcQB
qThVlCBVXqJFTWomqPOZ4dVHLpQ7zY8aHhzIhnqiJhea5pGUXhXtFvAh7G762dNPmTYEJmfmQLXY
lmJpqqnd1IndYCOXf5x6dUlcoWf3lwY/8MIqrA+oW7AzKd/Zz69/Tt8SsTWkcmOt5kKVnI21MJNg
PXg8fDN0BlZL0Dzb6YMW5yC9M3XPpBdVYaeQQ9VeuxWhfXASjMz0ppP/PGmsTUAYiEM/iaNFizTr
+aeNS5xZHWlrGVePP0929h3wcAIaZ6XyFSYUyoss2HW2DR2VT6MgxtoowOwbEC67uZP6+ddMJYmr
Nrd//eX8u8NJ2RbTJtNm4iNcAMG/XkRe24dZ4PLlpMHcUKY8ln+OcEjc1M/UppNfn3sH29l7Y7dH
o+WY6kt6nDiuX80o/JuRhPEbwnceSXAkGbTagIN16/ce3Mn8NBau2y1R5torNx9gqVkEwdCobKKO
QWZlZsyd2mbX4gGUdvVVo1a6apx2HeTmVW8ZkFcDVfzNIW7ON9Nvh5VrCEYl3PbK1X+/70tHlgNr
rx7CS22tNVYwvp+TsdDqw0Z6GhSHXKx+elGdPfrWd+M3aFbR0q+TlFQgi0ANXzzklWrmn9BtALvM
j123GvpVOKKrqRkQH/1uOqYFhcTffMv6v36sCsizy5DHtQSjivks+WW0UdZ5wbgZ8URK4CNilXY1
zu28MraqLNGP5uKZ5ETyG0cifHthvYVDDikwiS793EzW0mr3eGNeexE3JG9ASymS8cobWa6lXehv
E5FuQ5sqBhBI/hQL2kt+wUviCzKIatyGxHmRaRPNYI0c4h1AmuvEqpBXUgipKK1Xk119twyeln/M
JvzqkibjE/RPgbCSmqILU8knVUUrN5tAQ9aXVDMPyKEQw9W0+SmSVG2uWeEurPLyYdaGbe2RGuWn
SjK1LNxa1pNhi4cyZ7+UmWC2LD2/DyrnazIgfzQRS0WvpMC2tYbbYJ4gWGEJgjKdCLsELuYKCmYv
xsxmkOiVq7rak8VRIVGeHpKvn5558CJti/EIVWt4U+amw+alV2x1h11OfMVPWc/ET2yQub6EMC1+
Cipk8ABSGvr3WNPYmqniuSJyARVbeiYEi+w3W7zBg2k3cRN/lh4Fehk4zEZn6Hw8vIgszf7m8SL+
pUKQUigTjDZPGN0hXefPl4wMZAMOAwaXiKqDIcJhk8a4n4yMzKwCeShf2/QkDEhIQ+zfmbO+ZR5f
UHB6uyTSq20u2IbPJac1BOu0qz6DjoegPcvOlUuXpfv7XkPEySP+p7f56d7YnJPsTc5jZ1v8MAtR
Ukqx/df3g/X7I0lHFIngQujcyo4ynd/em1ZXYzVOpJC3hTr6VRjsW7AHjeVs/QTisQKvcd3k2J1b
efw5GGVM8LYb+zONEYdY7syUtPKI/jJa91iJGOZgEQpH8Rpl3nMpUn89NYh/usQc11ntXdqCKgC4
5i00V+R3KddlE0cnqWffcP4s2IjaaxO0OVtt+496dOS+uYqUWhZESXqYU/PcuQ6d5MmVWEr/+gNx
/uXL1jkeMFlYEpGErVtzDfvL+cB22tASHf8FB3CEgzFpuAnQaSS99q7o0YFUdF8/Xb8bpDa6YZRq
P3XZREhFqRoYfjFrPdEUSNAnKGpplACToXHqMRTI/6LsvJbrNtKufUWoQg6nOycmkZREnaAkSkZG
IzbC1X9PN6f+8shTVv0H4xp7xja5N9D9hrWeJWd7PxB4jSYf/XuNYLHC0jWGpJ051qgEf16xG6Py
5rlVuw9ZZtLr6j8QXQQWwi3YDBQS4xCsCmaXe48AKTZjdrKz3aW6KQud7rJ1yzv58LndNWgpss1s
FwZHfYOOEjamk/Kl5tXjGqTBPlMNMD5nKE/ldHBbl/rCLFCzO+SRiPbnSOIHwRSASqdsoe/EcwV+
iuaMp3uK56c+CbpzQiT2m6+I7n4LROjfv5j/ce+4jD8xbnJ2w3vyfrufGZfz8zE+3eoWdwoy6MDt
S9pPK151UmiGqrcu7lymBPyxOEZSnQcYFwI1akuw+wZ1FBEpMY2EviV3k4lI1TKYOwlyo2xAPoj1
ebRxO6PeUsO6f//xrf9eI6kNg4umApthAKIC55N67v72XCF4jS0GXe1Wr4rsxAY91GMSn2s2ryzH
YD2pXvqj5TfW+X6yDrlgxUtIKIuduHpkzopWigDhJVfsUBcPfjLAwjflHw6F/zH+90y4JSZAOS9E
/6YOjb/9rHnvsJIdJU6ycuLtN0l0HZGFOQKJj1kGnyeyp7jPe5geKJUc8lECu32LmRJhsCfXNm0R
wJhUfFlTQdAxnJ2RsaIiEnsX2guzLi/tMXKH5NR6PULptEhhgeZYSCuSePdiacv9vDZvZdwA40dz
gCvBpSSjTzQMIY+hcWTHznTaZC81oSnhLoiOUv5AC/ktaX3/kEbNJ0ttkLDePcsZs1Ne4Gp0yunO
9NLhZoTBZ30i17Y/nAxR/zSS9M6Q5ni0wgKDS9NXfyo9/rljYitJ9AQLSSsIfPP3kwVWRB93EOmQ
3CpudITKk1CqKYpadnx4nRsQUXAhjObE/fYXNFsyr/+/n0LGcYFl84NQWDrBb51ShHVbREIwA1NT
Hpyz1Z6l/328YvNRgyg9Vuym5Dtj3ZEo6hZ63AzrPliqH2Hl5ftm9r56Zc9YSr1XWRUcDajHhsiC
P9SZ1j+bOoT5NHO2Y5ohfd1vL0y4euuYxGRzMrlgLaa3Sau9X7wCWToTkEufXmJl7oYwCLnAKZCt
4tH6VhItoL/aUNUoYbBe14hI+tr70w+orsb/LoQ9JzTZhHFT0AZbv32WmUvaA0GseJrVz9bGZJxP
AHxIUgAIZgUbTPOI4RokuLG/bNOU+s2jrL5EUcSNoCoENSQLwvpXSX5RUzp/PHPUkfjbTxg4tDOc
l0xdbFfVwn97j+XUj02ZlRN+eHzOC+oQgIoIWnDdxOMT830HfDuTKL8GYY3UCZwPYvptU8bJ0TF+
xSZ2z2DGSW5Pyx/ehv8x8+AkxBUUOK5LG+P+9vUCrIr7Cp/eFpchmxu0k1Ed9nsT2zH+MLKp+BSZ
HTINdMyvGVI6/F35snfigUwnw8J5OyUKEp/fmzbnwVIGDnHofnTw89ckHa/SYcJooyT+9zfI/h/f
Og2Ea1meGfrUhL99pm25ikaOHfAZ8TJ7UXXEpL0ewI68wJjBbDbal2G8BwzU3VrhHJvQO0y8+duc
sSKzP9jIBDmXZLylX4NymB+DgJGPehDY7FmXNuivljuSAz4R2E0PPDhEJKQuctniD2dB9M/ziJF8
6PJwcCbZeBP+++lYrWDCNsfTEeawdeqo2OjGxx2D+2kU7ygCzn5MJ9QOUKzcejjqEwJfybDXf10W
MZCaxHuEi4PE0UMiDs7+KEbvp8HpDaEP5YPuWCw1INXTBcWAo9uBuqziMi2J/dxAXj837wMaD8Sd
tU+CQ/DeCbbkveD8BvJ5M1Wklz88IPecKGKopUAIv+MGSonQzA/BnKtNCkvhpV1f4qVPntIYKIxm
PHWi+TW6uOSyvt9lRQEMqjZf9OtHt7ohXwPAXsjUVY9ycxg1aJdY2htzQZKT3bAXACeK7x1SJFYK
x03Ww6KG7GWTkFdH6rU0xBPxE+shYPJipBVEK8M2kCp632AHW58yNfTusTEJt83vEkKWj6XHt5rH
5LCNjBqPxvAx/ulmBnfNyi8bOR0yUKzACvL3h1fPCqx/PsSB49im46KSsbkNfruK/CZnNh8CKaqF
+dlikY3jdd0lE2yuBvDrjZ3dvJVhxD0bDUjISOXyCLu+/2ySon4fZN/MuCBSUHqCynE44UnOHwYw
DHozQSjRvOUmj3yWN7M57PXln5v5N8BeCHiXBIIa8XReO5yzgqNbq1/on72hafZ6uIUe00L7CZbt
qnf30Hgyfy13JHSyjcpPZJky+9SrDmMlgKzh4FCTeBIyEOJVxrl3q/A4DcUlr7lwnd7kZkvq89RZ
f4kYX04lXM4+T/7SaylHVnKXjCByoZE+1gnLaf3yNZjDDnkyfZLR+qCf39q1r2uIxTMd5xsVKTsY
tWTL6HF3dp98IkNWVyaY5O8zcmpYDPMT6Y8FbTTh7Wh7bnijzlM+TvsxIV5vWjAlNPa9nYnTwOIx
IsjnkA/WWyTstyogCRfKDFwwPRHLWa31Vkmb2MO3YZsdkuUAkAPOmv4A9AB5pVic2SbAvEbM0hFi
CNKk+9J31mnK4Hzng3FIA/IQ2R/dJoRyM2DkPPX2kEM2Q8PWzlzXfdNUMdxePlUsN1y5amPhpA9s
IMg/oKepmjY+8J7126ZgpQIHv99NUXbJVvvGNgrUd2OgR0DpjcthUznLdKIZ7b/on9P1YLKiat8K
YjoOGHycXURG7z7KkDwn85Sp/ESER63R7cepcdGlw3QMvKbZec3wzWu9ZGd55Ahb7tzu/LlbD0m3
jiCu4CM6VvBNuiygBaCrnUiyPeSQ5cDHOGEutw9T0xY7jHv1tcCJvVvpI5v+PntKvLw7zyJ9NYMu
vpa0qYKcbOyrlEvIgs91AZbTmZMnm+XZNsGXfCSBAouGRMitG9nQmFlxQ4Rqrdk8kCpIdY6ZuE6t
exA5NhGNsn5e02bfECQwueYn20n654kA7nZg341V+qQrMCuVzWaDpao8dA4alMyVTJUMPCrErl49
d4luSbSeVjtX0LniRr/S7dMBJT7QQkxMcMbZIWEIZLDmSbKhlxoHXGOihS4omrd6I2SM1bwb4VdW
pGSDyOotINesGrKVsw+qxsBsTpBmqt/IcZjRe2F/UJghan6msqFBPDAxRXIFkqZGE+xWaQKb9Fw1
MCDNaSpO+hnQ6y11xdVRU2zZWwSwvlqEoD2ycr3oNkgBGJai2Wd4dbBCOfDNUXPs9YeRzAzDk4Lx
1kefHYJ443kvu+xNP574SL4WQV7uHCVICHCRyxUvLZvoU+HmFBARy0677g6lNCNm24+EYUe7wQaC
nnXOsXAE7LHGPZi48pnLKETM3DEa5D4ZlN4NidPJgvR2dAd+8sk1zvgPJ0ANO69v+icpLnxsPSDZ
ICLau10Pax4/IQGwmHJYR8YdILOs9OStOT9Ug+fSUCtK26/iSwt4M20zZvhhjA5AMirPDS9CnRSx
zs0HJr74c1D+HPSvHj8y94aoqP5+IQDfJ1676cx0xzi7xhCXXfUeXDThcs26H/0SDESeh1tXbQi8
mmM56ihFGNC4DJ0c/BhcxnX9qCVCWnaQk5K1TeehOq3c1HY+zzsJ/033KOzuEbz5xBGxR0BwT1Ls
WP2FZB1IW2CieKmX+JQj2CrwKOMIgM3XZ2kFHY3PfywU1LIiA9Ez+puRNeveAEaGqin84jd4w43e
qg8yJbKXxpTN/UqKmLo89EHcqnJgWtnx1nX/Khxpo2MRQN6zutgQgNCd0+XeW9z6kszBS94m796q
kGqDkr7YpGIVsCkcdHNcigFzDnwBFUVIM8/sgsKXwgzUF6JC4xgBY0nvBXGuhfmjrAB/F30aXNaR
TSVJv9VOj4GbePxUlJF/mFAG7fBasN9GRW46sGZQAe4W1ii7tPEvvp01KNgw00R1YW3t4cGqACLk
GBj2ddqdWK50Z3caymfB3O1jA2PZZBc48YOjZrYu4tc9cJH7ONxnBe9zEdpvPd3Xx42XzuTxRTYL
LheFWWEIbnGimj0QXoAcxGOD+zV4hLA5ZB3u/sWfH8cAxFA8vRY4OraVjYYwx5W21UVaMccXWVnk
TzdvCZOFk37uZEzrLOTPugQMmNrSufpRDyxZ7SQbTnJ7wn05KB1CnmF45TPEp1RmQEAxm+G1Ayai
60A9Fu2t6fPk2OJDaKSP7gHF3jaSROZFbDCV7qzxVwwGsI+hLrCT8vAE9w0wotZmpg0H53uMxJ1c
snirvw7D8Le96TjnIMP+tXzNSxjjNtyVbeLD4sidSwDbdoMW9qeuXydjeUna5jWveML07eyl+bTt
fWDCdSvanRf1CRjD4tXXyHYcfxuTuv3ODdM7TGj1tpbmxZ2qFhxu2ZwRkQR7p7EhLvtcms7SX6Pu
Py86iJq/Ft8G06jUJNZIzVSldIB27Cx0WbtmcljFl3H3NEZ/ydrkmUioUMho/9rG9n2/cLLmkUKD
2Cj8p5i5RxeWoNNcJaVEpvjkwpYqkoXsOfGq9WH6Dte/VjMH7AU9HGke6LR9JdC4VDjddrlRJjtd
Qcl5bs71wFat9XvjYPWIho0heYxpW45OkPineAnhs8DS5kxyTfhXxHb4RoC80i6/8R3L6xpgoBbT
PpzldMhYJQJPC6850Xfw+cS9LK0vRuTEl5JK8ZBTQWz015ZmU3UaEhagsDIypcSIPWiK4RBsgs5v
mLDT0xXDsVPSEMhQpDgwUtfnSRDxzenTjkUMnFqFRsW4M8XUK7p00KsNfaZNJYlxYAybTQ4s4tid
9FsWPXRM/Y4ix4yRW+VbELwa4EvfAeuRJ6vy34mZ8JEk6c2pXgdqcVhT43GVE4dm5+M9Tsxfng2O
BdexzWwUT8SHomz5sQQt4jOBeGVx+RJmTH5Hkx8WFAabfs9i5+NU8TmvuYfWqN50PpNePUowG6Rr
nsOocxTQyjyrXyj24pe0ZnxYCwFdUcqvcoQ/EgRoFtwKdZ3+pf0aEEFeYxNe4jca1XTv6r2PVhwR
+DM7NprkDjqrfvBFc/ICG1TJhxYnDImQpHw9wcxV8z3eQ+bK30VqvGc1pvK+QsaDHZaIRTJq9nJK
geKMxJgspNTND7h9SJdRGyrSQ9cD6w/MsKB5WnOcPuTDYikI9fzq+uKHqIAHEX7IM6EKWxBoDy3g
6V0iLXNH73K0YYqk0U11zXlmjtt0RxIQ4r+KiKgaKFMpKvQ2snxkRTqT2kMrqv5pWiGYiejRsYFv
6Leh6o1jQCMGO8rFlBnXvwZUWIMIrVONEmyP3fJlWqyLXRYeizHx4hvikiHHAerKZ0YSB4ifApo7
R0maiekQVuBuW7CaI0Ong340ok78DDKC1//zLaJ1M6fXfK2ybaHUdGws1PqteSnEX1j2iDxXDeNs
LX+NgITPs8dFHpjTz1rl3UXcLMcGuem2Hppna87viyHj4DVAiZkrv2SYIBfzhXnoi1PdDjxXqkwv
MK2BIp5PsxLp6dX+RxcTGNi3pvY+b9N9ryqayfLwNtpY0ZhNqeGVrpwKNe1TJ2lThMNB//3ROl6H
kARjX61pkkD+aH3r+4fYqqcRDjzcbrnE4erOcFqqosMdkFYnffYQT/7Tq/o32OikkQaFtevs8Zd+
JR2j+YHjuNo2E+ygbvQdRQZguUreT7wmd3E1X1gzI3Hn1DgO4bSXVnGohqb/4kSKgD7arwuVP/1a
+K7lUkyPiw3UnIPL6N7wqML0blCfEM4Y3lpUCRfOZPjxa37WP1+Rgn8IDcmWTeDWbmN4LLrQWIaC
TdU6HNMgftElZqZqB12Mwu4Hg0K9XMG+Z3ccQl0VqszoQVQnDQldy8azCCHCbwuCCHZfIwTL0+Lz
NJKYKLvpp24J/aB5iOGebbw+jC/Q99xd18MwTpJ656Ewi9mP70UWrWhaHGTaPDKhmhQRSfUJGh86
JJ+N6Yrcbozbr7kJPQPMBlWIigz3ESjrHUZWAQkgGqaxhnCnBYRZsy9nJo39xMrW7dNDBuJjW7DR
+Zivd2qjWq4gQqg1rskUotavh3mbD+LcBfZhDEm+AHI17NKeZLTVhu/RjOMul3b/AMblnaw2FCGT
sZuzrD+Pw7hPiJkCRQ5hI26n5yBOetp+ZjWzf7dUiOyxMPOVmfGzbTXyPHfRazYiLfHc5sgrN11F
DZqEv8GY5iPG5eEKTCq3WUk2qHtarisAX+FxTLEIEPkhDkzUmJhBz9X/YKuiI0qyOdxZDAp3Dvjr
g64BxgzXt91R3ZL29xouTLricEQ8mSv7mjMhcJBAjXMn/6rfkbXIIA8Y1qsulBpjfM9y4nFCebIX
hEPGoHqSOs9PbVE9f3QqXr/Sfg/w0TlHwLPTjC3VfT3Jh2mkP7TTjHsgtD65A6SyNfxe4rk6GmFl
3ZJjJBgfb0yKLQhJWFhbw62YOfolWyEDLE5s3ETCMsvxDHeTB0NwZza8Yosv4m4Py1NhNriALBbj
O+nPBqxGWN/tSPmwGA2NZNg89dIL0Vx3zQ6uaH71Br7ornjJYmQKfcvoy0gFEKsZ3fSAzsMOScoM
R7jt7YJlJe9As+nzNsfzc0s8eSrGbj4XHH6C0fGj/pilPVDNdv77Inz1jKFf7buVCpVfb7868kXX
jaKpnpGhJ+jcetwSAHcPUhaXcnJfXPJ+v4gwwipZVvsWIMlhkbO8kGOPn7kV3kG3L4298HVybO+6
ArBAUJex6skt/kUo4tmAsyJAO3aEQGbsfFGdw7FlryFm9MxhkZGFhVWr7rgy6FYIsxj2awwp0apS
ILJhTchJlDv70VWcgnSFq8PM57PXYfUup/RT7nW3sjHHO39x2e1wMpFY3B5z0YYPS+999yTkYQZT
7p0X8L9XefoYrBZYrIzbtJjsHuQJHWQYnoVYf/ZkNwAscbdkkYIOLFprx7Nr740g969pM1865oux
LOVlreybYKJ2goVs0fJmv/yWsO0cnuyuXQWJp2t9y0368uG8LG67s33UH0bRPraO4K+AoJ9imwzm
EMoAEAYYe3J5CGuPxEEHm3VZABtjfQJo2z1HTEmXZXkprJalOHP5S4UP1J/uHKsDOhJO3qmOIzqB
iufZ7cl5TWoxPRiwaNABwCoE4nblC5a7AU8a9j5v76xGeVXonNkhdMwjpgV9jHim45920uK+slIe
YiNsctrL4WlyCTyKum7i24iw/Rb1CKPL58rrp3OwRN1nUh2YQIMns+M1PHn0XUtQel8Q0VUQdKNi
+Lq2YM70xWjH5oHMh/oQAS53B8NEwz/Ox8HBgmQZaNMYeZ4Moy0OQVN/0x46FPf7cSFr1hoNYPgz
YyiX9eLRzMVtEOnXGIXzU6UGn2HVvQbWk1e6yd5eJ1Tt8bA+m3CN2WDdCsr6uzQeqtehxTgUgMwv
CzM5VePqvqywNYAKQD3tsnM5lN4zt2+6y0oo274Mvs/GkD5JeD0HlOrhFg9O9jhZO7dniVKSAHFy
Uw7jouBgzxnyoDGU8bWOnPfaXsnXk3V+lbBh41QKFDvzfRKN1rWAKd4nCI/znOkgZO4j8hTjpbQG
fCkO//p1KB8XURNJWYtbIvvuWNYxFCSw8MeGye1mTjzeO3tpTzmi5A2gNWhOBbxyNx2wOaWfBMhx
pMzTXT6qsA4AuJ8mLDNBfoZ1md0qK8p3po9AnFP/RiNFUJ4wTnY9pA9lvEL7ZZ28s6RrHKYeAJFb
5DPBz0OFv1rR/aeebe+E27pyIZLiUUC55d8ap1G4ZXt5Xjyc00RKBjiahhPTiv4wgOG+eGJ4C/oy
BPsWEK7WessprOx0m8AXuErfv5UGkc8LQ6OHtYlvg6RcrvzRuqMtkZ8nmd6SrAwfcYqnGYO5pRHR
TU5wgqs4g8LHIOgoCuo4NSRnYQW+fEwjIEZdEVz0H3zRHsCdyVNZ2MGldW3I4gU6z2zOs6thkokj
877c8RnE1zUHyMRqojyi2uIw6ZMbT5Bz0l/WCgHoVCYw2Yq2r86OEUzglwCprGw/SUzNDrUoq2fy
xlGaz4E8Vavi8y32evYN1N/Iz9QFAJWUhvUpXt34qp8d6bbfOpvQwjbxrAN82p+gz9iTmOjE0dj6
hyqwLIVJne7DIZ/vyzGVOy1A8ZNRHmaeAdLNjMewN8R2NaP1Ps+B09hx/Fzlofm1QbMYFTgv8riy
7tcufZxaPzlLJEnoV5V/gB89dcHhhePgnYiqgksrmPJnef/I8OhlWPhOkiS3P5Hvviz29xW1PAGg
eCRGIOuntmsmVq5B/LlgBb/Nq+ecVeFz75p0JpOVH1d/4GwEG0kMfFXdsETCA6ZDYUpnbVsTqNyc
C/gw7XxKZEQY9twRxBY3B0HE1rbAB/jA1HmrRDMX5uL7KaMoH22Vz1BBXiLq/m4OzDORZeWu8zrj
UZoZ9p3unRmxw+bQguYSZHe+MJ5L4f+CIyzuFln7TwoLi5kQ4Eq83lW1zJj0tNPeG1HRryHvQ+ua
16Au7AvjAO8g6PceEziFUw9ar2Z7cNP/TdQ0nl2Zkm3oK9W/FvxPJrbHsO2tO09k1p1dvYwszq+5
51c3CbtkZ9SwmUIYOe4mTZMV1BTpTaofuNFSH1A4Ixz2G/MYMcK4Gm1HM4DD4SQ7avEcMGpSTvMj
5KJ+cJMzMSPx3gcShnr0fiygwKNwexVj594sj3soxeVMeNt3QiXyh1IGNrbXSm5TFW5lRSQRuF0b
bIMxhnVtei6vYDDf0GJOYf+JMmD4tDbFLiDvHZzW8zzj6TCS5Yy5ALEkHGH4IVUAxIucE6RkBXDp
hqjabCIo1UiUn4m0zs6L5ZEGo3jgqUac4aqBAkmWFXPge4Th8b0jAROkhZjP7ToQBNCWj9Y8rCi0
/ILQZtTDUhA86QQp1k/0n02R/agUmWdim4dil3COKEY7pxzb04zoKyM3oAOFCTw9ZE8wF/cDFA1Z
0OR3UlQIL1g6kF7bnXU1NSUNSJHxyk4+oiXIm2rYCYv5Z2UxCc38elfO/owEnooYLQLOIiSwO6Si
Xn2rlU3Zl5TDujrVglMWgS/Apbw7dxnu14ipGQYcA/+x+YPIF+fLhJTPKPZZa9qfUh8ye52F495g
JL9n5ncTZOfcQ/N8DOhk+tHKf3IzM5PYmx1mjVb5//TErmmW724ow1vZruHHamfkgN920YNLQMWl
qJk8KP0Tqk5g8HHXvLkuSQJ5lbGho0EVC8medlV/Z02Z+kyfux6mCpb6bTVEiOFJQ0BRl1Oy9/Up
Mswz10FL/8b0QPe2i6lWxMxOENm0X1lTIRfKq7PMEAkYK2ZIq/KgYaencVZ06mROzox+d3rpthr+
C5QjdgiR2Z+KZnkUOOO3dfjoPMWDZRC9+ssLnx3xmotwfMiHmaIKKNQClucFSMneltN59JzqkpZs
82jq0Ec3jLaGxSX6ZvGxzUnjC5ZCIKsxMYSul31ioZI+JCHLJaViaQx+t9ITQNIWHltEfhatATiS
OCWmZ/BJKY85gs8Q8JHTH0M0Ws5s12Rrz3v6jvlom9PdHNZHiG/mU2sqoG5ZwhuRZriJRJLcDNDw
SIYenIi8WacvHtpu6Y+mKX8Vq7VSY7i4stnDsPXblrFpXWecSeQgkiCSNjLfMiL8WoUF4SIjwZtj
ms1Hy6ivNWl/N/0Hz+AetGb6BlmwZsPxdhgN/JQd7Jb7IkYN15XmNUGpekUxQh3aeL9Yaw2XkfEL
gXbtZUZpsQ8GnLiQghtUFtbn0CrJSKobHJIzTuxxJluwqpd1nxmLu0mMyXg0KJ3L12Koir0dtfXp
3+Uglv/PVTrHnOmaapX+P7w7uc2ozcTjBwyOiY5FNCsQ9xFoJd6+RdFYY3Hf8f967AvnLhAEN/FY
fDIIZ2XwvAbnJAZI5ZYT3giZoteWEhMStSZ3e/1idQizgMd3nxyIrue1BJel+8i4k+5hnZtnfZKQ
p/a9DOVbDRBrm7lmeLKsHm9q2hobwZKa+HPSXMKi/KuLLfar7jhcaquH45bEzAMB3GxLC8tLJonn
gD/0YIxfKVfwwsFb2kBCXpk4OsaxEDW4iNR66yAbXRga3Ep2LTC6Gdg2HZutyrLKsx66aas3Rbwt
ffsVn63srW+WmyY7LXFHNUW9WHuPogfbrszlRdA4T29leodtP740Tnh1Gg8Iauv2x5IwGqgH2ec0
LNnhwwxYOqIP1yjlt10pGrGfjJAnionDPQ2wmUibIaLljMfMlm+dCrmitJv2PjoQBIcrBuqEy38m
Z8Uv3Yeg7lmCduUFzyeUaMXiAMSLZRL88rJHsx1dtaCsD2F0lctX/SdRt351hPtLD7KJwX0Zld99
xIaFZwsfgTHHO12AxErTj8cUv0j3sWRJCkYv/uhuylyNBHzx5rXRY7F06Ymo9pM1B6/cxxYsBEhW
BTkGmGQ6lvP0BT6T/LoZiWzmWq2UBTIramJTFmb2ar4Q8l1eCkHelGPNewaBz6kaZLZgexS87IvM
rU/TYpM9FNvvSY50T0spZNB8ZZlyYMxy0WeeARYNORC2APqDwqtfJmf42BrbtWucIJP99ED2/eFt
cpSw9L8Eaz6LQidkvhv5vFK/G7nalCVF5iTTNgvkXdOkC03FnD1lRf4zJuz7ZDrf9JxbrwD06ERf
ZRkjlS18AJVnNx3D1ccybr07GDjzoPtrJn5jDmAYNoKpKCx/2xIQedWQtGm+l7W8iNXqmAWjfyw7
7uQugpDaWHZz/PfDwv6H4opfzwlwEmB/dPxQe1P+pscDtpRaaT+waGqWz0Xri53dTQT3zGtydBtJ
1FNfzFsCuvXwRY9ZtW8jqDpezqQjuEoNmIqkeIb2NiHsOmrewRAo1LWNMG5N3//9Z/6nLYqf2Q3g
TuASRvcW/Ca77qsq4rzH7pMaHoHb6xk06AtebXdrRGV3atYYvzbrucVhxGhkJMKTyCeupTFyQsOd
h8XwJz6JVlb+9pg4AFN8pU1G2Pi7j7S1yznvWPBsTbPyNwMs84YdXAjcPkv6aF/iJz51sY3Eihza
U2Oq1syJX4wEn0++dtc/fESoiv/53Dq+bSPttiKeXf1c/+2LtYKh73NG87goehtP/eDtS96Yi2H7
F8wcYP68IbuizYB26Fm2yksyf2ghuJY3pciCUIeRapN4bNynFDduV8vP+jGgF70rLbbBffBVWDVI
HQAVOw/5AbiddJ9PaLCtltjPnk7o3M3GU6FUUE78IzEpEcesuRYdvPShXlE/hKv5AHDtTLzYr7xL
mAWpY4P/xBc9Rgsq9mTKHqC1gLlQaEMEmMvQPjROGz/MZGH2Dkao2qCWjSn5NlZauZtFTuGO/RDe
Abg5vSi+F15qXifQQJvCro2XJQpeWWkAilhjeWrBXH+p0+lNVNNw0fPV0a7MvcVsENsE07fca465
9wm80Pg6t8lPrxtq5uC5uPoc7LSEwUV/dkio680oQeUnfuNe+l9RUjpbx5nkV3vsPzP74zwvn9sQ
9SX2gTtakr9mio/ODYariJyaMoQWzYyK9tqxfSQJcb3NlaxvbbSewVAYh2DJSS5Yg4TYY5zwLcY/
MbJ5UZUnmnbS+GZnX3cAXaVIvOMiEABQDby7/XsXRuVdlyi5lJnk1xAqByLgodqstoEPdXAZbZv0
8ZNNKIjSyvsRdTsJf4QB9w9Vx97dkuk99PbHFNfqhj9BupIk4S7NXEKCWju76OXPWhN8pPjL7UBJ
DlnIHsLlY7dmdg6G8PCMzW2bduNxtsHzuQklpJ3n017ZS5kPagmqTf8/sUu7+HifK4+1Bv9merAV
iKfvZXcF8paNNj3OCo0x5lJ+0AhwaZ+RQuF8qowX6VRvAIJBxyuFnnYNkbAgGTSIu2lwfxBfxbyG
zcJM/ciExbi5tuQYHNifRfbN6fdg/zfsWV0qIZZANeuijXQ/VvdK8qK1L6MpkTJzsUEkcXZy8vsv
LRfGiPJt6xnRcLU/F1Vrfch/slh5B9SjrtsB7Y9jWAKEpTbuiq5+7yxQGj7/6SKkE/0AftnL7Ce5
pnLfGK3iSvMkLwnaBfQV26Bs7/UlZKxE+IpsunAeHfIptW+hLY9F5MUHvTgGccRv44ybrlvXx8S8
RDYIBnZBb57wfXAuY7sh9W6YpflOfBPLcfsRvkF+7zXtYzKO5sVKwShkhncwWX5syUBiaLmud2tB
ZVTPvrdfOuelJVWmYNT46HTi1vUoGJqhsA+gVtzD2LWnySNo1AdcdKY/OMkRSwcR3/WJWK5iz6Zd
ixYz2wUOmiBBJOKEwFD3LXcjPBps/o+tIdALjOPntKG3ddz4vXLuR6JEjh04xINXMJZqotJg3kKH
HHTLuVfDFBvUCCsjg26KYLE8/eQEggloPB/ZMWTX3EheFaOsc6ezKxBtddP4HmdVdR3X+g68/FlM
RnbOyzvK36PbuvNjVbjjvlqTZ5Z801l9+0vv3nyndc4W+ltyPvXEFNLXF2dN0wfBPD5pVDGOG4KF
Q7o+t8SbFg5whbCv3YOdu1BSAlSpoRt/6VB70cLd/A4NeSZilnggji8BmoGNtIxjiQfqRgwOMZRJ
8iQdpyV62Di4SHir1AKEZC3TTVjpZ3MF12LFe8aFeMkaFt9uZTFPHH9od5/mTkgl5nBgN33CFMjk
VQmF9eE9NNMPOTq0jiwOPxRQTftrXZtvDsHdm7Guk3PeZMTFIT5tY+/dNHof460XHk/1ioSOuet3
Xci1TFaYvni7pXDFZcLlnlWKV7xeFovsZF1jxJlSJVRkJ2ob2BwqDbQVvoDFo7NuGKNDvTWr0YCI
ROqlpZK95qNJSupIKNDZTYZzqpRJVViCN28lcBkJQmRmry2T13FAMD46ow/ZgZjtNF/3RbNyuKtb
6v9JSfQVEE7BUz6xqZEuu4eRt4FIsK2uov+zgLdOnYEkq1enEotSZ1I5Lyio9O+hG49xYHpvxmxB
wwhnbY50VU8QdKHIbA1wWJ3v07rn+2x/GdXcn6QivFSqFs9tHzMeJ+C5dsS3uDXnneW392OUWxeK
8Z0X8mblPjBSvZEcm/mmRMRtXgynJv8JmZXceUItrSS5q5awv5DpczcMtTylbOsnqqOjYYfdtm/L
a6zsAkmEtBUL4WaIul0+IGLUYx4tJs1IWd7CyWTXh6swl+ObFle00XLn47PfacBWMo/PhU35lya0
K71CSmklfG6n1YOMqItNBzxDuQKkyzOyvE31cenZrIFoFi0lA+twPeuz0cZbc/FdEdyBadzUREs9
WIiAamUgrmnGuWdVDYHz74OzZf8fd2eyHDeybdlfeVZzZKFxdINXg+gjyGBPUeQEJooS+r7H19dy
Z1Y9iUpL2htWmV1du7pig4gA3I+fs/faHdUIh0/q1uI5F0hkMw2ZJp5PpmvS8JWUYh2X9F4XL35b
kOFvu6WStHVPEK6XvM566q8jEwFRPC13hKwdNJ5ylnw8LUw3fJlz2rX5xsytCxxJ/l4vhhtds+KL
LGl8prTor3TCr+YgM9bQJ8gCmAJAay5xSxKQJDJSsIliPXajAcCrY4zRi6E+SFGRhTWelvJPqazB
OQxNqQXXL0LigHqfYR7iZXXP2HOFkGQJf3QODSP3IQ2Kas+Z+S2XYW5WTaO+xt2NfCNq6cz0j+Dx
9IkA434hwCtGESFrnTzvHITWc31RWN+bespvxK1/v+jk7tQS98Jo5gHcPLQyKaBRG2dWk39lJRpB
a3Gyr1q9QYKwXFRSAlei593kXv5k1cR2DmN1yr1rQMU9CNrpmqJkPBmGMPGQOfnemJtwV5gkANsd
4iZ0XSujSrJTZRpXBd7yTRW1B1lwbBTjKfCyp7Yyiu2EJAvBSXeoi7hfVfi/S92qb/Wx/E7qwVH+
ka0kDpaWB4+1fU35U+vpdKMHxVXGttYsoYkejLUB9NizFlTFTilJEo74oAcP+QhWbxqPqFD9/TQz
YE8YEK2aoAgIxmUYbyf69Vh4C2/mNnZZIxlR/yiq+VJZzLuS3lnUWRxnRZkcxzB5GKewPyJ4I0WT
UmoEik8n6K3PDXPP6Z70JMOTzbUtAr/paq4QeWBEunBMnT6HhEThS5oR5zSlolApmzuCAIdup7tT
0pV21AqyYCnKQjs+DfPyoL6v5847oQaxjvgdz3HgmYeoCA6qrIzCOlp1xMivl4w+ZxbBH6P9hrmH
aCJZnvpbhsnRrpGZsK4LaKYUyW3gJVQOdbMVGKV3SRXFZ59D5Z6c3W/hTPpQ3XeYT+yMbHY7YXd3
UaApYYuDppuGH3KBQHMOHpjiRNzk+XJ4V3YrdaA6RoucTC0H8QJZJeTkafZtNEflFaEN23yakx1I
KPZysPl7uMx7JXOZpPWz554lfYpFiFa1HJWTzAF/8GiX2t9m6JQgn2EytHetsl8BEV2Cek/yML1r
tnNj6EmQkngrExvXy9SVB7WXIeLfE0qF4gUBA07OQcZJABCV6IXZYw5htWCFU9AsZBbUFKpdHVob
e0CfqT6dAglaHE3t+6Pb9awiSRKf1dPMksZ0qqTpv7ANMdqSUpeySTFYUG6OMAW3Q8bw322d4wKg
ey1sDXUXm2ETERGi90a+BnQPBiRcc/N2e0wmZ/XvBCIvq6VCW7kIXCoMFSTqIdyjdy42w8yzg+fv
1LOadZVt7ZVCMBbFbYTf6QblW2f7HZwxcsxSW7y0kdmcQPlQCXAOzBKxdmPKTVVLIceoRxwO6RDd
00JadVz6maCl7dQzEhCzBcI/dCdzPULg6UvShorWJYqDRt/KEWC8jSAvOSeUO5S+0ZfEp1k8kERQ
RARsBiI4q+dK9egGvVnQ8/E9hSvCM8be8GDKIluWZWq7UC6CCYk6x7b2gJNT4gmJubC0Yzb1/kEP
zHfryzRjKBhyf7p0G31t15W4csYQKXXNlCAX9Tc4efFJi5gaMTO7TXGlT33Iuhobb2LJ7RvTRlJS
uu2TkbKquz4zaaDkb13KUDcQF2r3D8U4b4q+vosHp79sFo1RldTOqkeiZrvYG6TW4x7jqEbfzPH8
m1q4lwq6auRZuBJ+cB7q8E5Jo7zZfmoymzwhqV5DQQaOAKuiZZ2U+WuivXcCYXg/oiE/xtV0pTH0
ZnodfUvi7pDo875pJ/0qdYGMSOgdYV8dCSxJdkh8RpTyzlc9KUHDpG3Tq4jJIZ91co9FMLtIjWkH
goUMnN66Zdj11BKDTH2KPi70Z1I3jIwjYlzcKWuFsnnE9gw6VAe4Xgd8ZtZCIpmVAk/UwbGtq6qQ
WmivPtGRKCALFOyKuwEr0K6hW9OZ9XTFNPthcuLworc50E/lcDS0qt8RtDIdFaEtFQEw2zR6VKLt
SRjVPuhc4jlE4yPbGP0102USv8fS2tGcJTq3sWmEKH1nH5WHxbduF7stOQxEI1dgZ2utognbBjM+
xxnJQEJ8OP0e5iPkU65yth4iewsUHzhV1J4YmSEiuZGmc6Ex9MfJ8TpgCT80g74fOMJf1hxhUqS1
cOewD1nwkA0yvjdRL8kU0fA2hBD5JMZOrSs62eaFLi7CNNM4jfKAt6K3NvQGLuYAwB/QticNMP66
mOez4hmqGrPwOHXHYPLVvjW4y00m4ax9zJAI/MXDLIaM2j+4UHC/tMGKMJVfaslD7Of+Pu6HaesN
cbnJtYp2Xmy9ceR7zBveo85gKScjDcqsKdIz5zsDiFt9VwUtB9XRfF8GnMmHkkLpeZUH+DTShG02
9XJnb1Q86Ley7ttHITFCeZeVF31M+9zh4WaKyjKQIB6Y3PE6Q263bnXDwaoYioMTSKaJVPIbKEp2
S3yTDuxHccpB3aS3H1c4IMAvM3dopwc/Ma19wTkIA2PzrvrteqDxkXzKi54j+HhSj47qPxdJjVIk
/l4GHB7nMrnAYVVecbz6hFzwTw1kC8yjwzTG1GGqfXAVZ1nT+1OnsxsW7RawF2VJ9N2Qo4wU8/2p
XE8SZak2f2XZZNwlN3407hJeYMX+cy7JsTlcjSL5orkaLgD2Y/RI+op8lghXiPkc5+yNejg42whM
AG3xjDPWkpK3ZgaMDOzmJiOT6VLon9KLFIf6Y+cTuy4wVM8wBVyo3z27osscY7TNCdau+xXnFYL8
bDnqo/eQGGxUmNTNnaHTjvUWFSGbEvGpi7MaEcvw+Q2EsZNWOA0DqlScNI+6x200uFZJepxEu5sQ
b90SQ0N4RQ+JoYnIAWBc3bknZ0BNNnf2cY7w0NZxeFQ1hOdMtzkblPwdkDNz71JvLmKbVE2LHtFG
HnZCDgZmnd/RezSOXV5csGmWW4LaWBw48ehMjDd96mgwZpyrRfSIAmBJ2XISqw855dxN5gZ0G+ak
2GqanqwRtK2yvO339UCeThf29UVaWAf4rhgiShb3EgQvjukhv4CReFlMjJdp4LEHOX16O7UaEeKu
zKUE+gec+1S3zgNpugcTyfnBDwlzh4BB1IB0JHgI/uwAbabfv1gSDk6iwLQWzcwEdmiDywlUQ3yN
j5KUpzvSoB4R7jWbykdmHablpRmN6daS1Y5F2VOZZk48BnbBoUHQBDNowLIYE37qzedojB0kcKV9
hUMOLQk6k0Pv2a/4UlE8y3o1SyqcuuBkDeQZBHJ1yWY2ekgDycSuJ/amVZWIv4pgR1b2uE9YK90q
J0ZnoOAORcDUIGu35Wi9NwZjaUXuZqhrqdjU5fQV2UL6CU/H/IeRjosBgpmHsLj9vI93bM4yFNM3
fYd80nrOabEt0XbSegp9EZAVRGyMorSkEkQfScmxerUGopFWtk5L9Isr3W2BGvfGZTIN+0wnizVu
9GDVJf5bxlFhA6Cz/sQhbxl/ABSoAhxYGZKOhKrA+eCTZv8vOO0DTFY45cjtnW0wD9TU/nzVYqDJ
Wq++zwXVTa9xDmQDmdacpndLieINJjP3PqxXbjTtomm6cJ1N4Zu2ZBCAbYyVHtwnbFs4sjKESlCU
XPwW9V2QJO4hco9qPuC1kGl6L3ZQbIOVtcREDnbLo7Sc4oq5dx3DQNYrzEbvWm0ne9EWTrecHpBS
Ovp1V9HUROgkyy58rFkysddqh5lQlEshXkytuvHC/Ks5EqNi1uFjYnovXovUSrn9+46VIKMY2nCv
79PKN9ZVCza7Ay/606FQxSll3GMYPEuec+1jHiQnbkdumSrHq8IRQEfDm5AKH2caGFMxOxkt8i+l
w4BzbkeU7s4PhpB0cOdvGAwL+mUwWtKnpB459hyV0Uc1RUJ49GS5myvZhd51lR8hiL11/OmgBqGJ
RBhZ1VPGk7y1m8LF+XsyfaogSdOmW4qXTjJqlwLXC7K+9yPCVKcnunz4S+ToLelQy44owiVONowN
BMtJk6/GzqIakWgA1YKspOpFEt1bn+WnSEZ6BxX5TkunvVmj5RL/Hbmkf/0oQ/c5CYPjkKGJoECc
rhaODQZG0ffmemoCL5jRGwq7eYpSYCyqrralJMataVWlKT1U6SAf0SeuRBXfqSlzQuZeTUdpbYxk
9uHMRzww0p9lBMrRROHGi0eaU/Ep8zxG8HG8ZXoRoYSw5otuYehLc2pnRc5tDwXqoA6wrbUzzRIH
nvz2ogqKHerYJhqmm4gNUCf7INCZXUg7UUoG33bJ5JzIfPGSsdmjf2C7LaOT+u7arek4NcNDVJ2K
jp8Av2E1d7pzJAeSxNVxvaCq3jOCorESBTlML1KQuzg2OB8AviL7C0ojJHnSgVBDsvNKI2jVYE9h
fHtrMVQBF5jdhQvtLZVegQnfWjtWjoW7wkvQXhpu6u94gM4qsSKh10P5sYDwB9yB4s1552AlcoDu
GujV3x9Dhvchqav2UnlUV8zN0wQdtd5Pm9oHRagcUU1nRfC/g+dwgeCCzhIVk+7i8AkanFCNEV0R
KQf3zH+AjvA3zymQAOaps7W1CDHRqerfESQes0XttGJAeUozACnC+0FV3QSqxUlG3bSpMhl7KyMM
dBrcpYiloE3+wICujR0C+JIdM6ETTTkG3VXQsaoHTtGtUs2/mUKClE13HA6tld/VC2rQpQge9ZCj
YZshs2+d4Bx26GmY5eA7HkoyF9tXbZoRmnkuRqtkpqHvYbddD3SFbpaIfp9V69qDO7RvUTOlFy3a
eVUL+Douwh4C5VUUts+xP8fvVXtF5qk+GeZdYReP8P1JXMP+tXGktq2xcBjaHXdvlDVImwZ6naGO
kYpgqusld8p9lJTdxq1ha+RDdw6L6FhOjX0PqG1XJbL5WBFb6DE9/IyToTAYv1dbvkWKkrBtS0DE
0uXY95ex7lKZIwgk7tcOeATuPtq36SyMK0PPa+JCu4lzhd/ucjnlqJLlJULm/uDQaIPtPJ7GmkNV
GNO4stn1Q+w3DwaEfq0F6L7kOXFaS6JfpJb47mrTlvN7eWpRkvKUIossxAFaLJ76lMODL+JgY2Mm
2HgjymkNpNxBc3oUW4X9qGkvIVGtG5oJLoDGKNkVtFn2lRvK6NWrARTZdWdSrqSLe+pKTi3u7BmH
mEhy9eCnkRAQGNxmXYW92CY5UxjZGVH/KKTeMRzS5lT1+d04IlKM5H1vWY/VqGXvjhlccqdMo/vZ
RloiGfbZfkzKJ7FwTFM9AjfHu6FlXK6lrY3YeVGwCGQFxUbGz7X2HdPmZavswVVmB9sGc69bhvNe
rSejhAuoJn5vyngp/7rlKLxOYhlnMzElaF3S/Cjva1D0iP9b0nbTZqPaLOPsBhw8s02OyClY4ivT
ppep1neraHMCIv1lZZb9o0+o3YUbfO+Nxzpl8yBzz9prdNNxwKPzIV3jupBFnZCqSqUVKYGTV+RQ
o4hNtk27PE3hUK+NhjA6Twt3YP1UAalIWxB8+otZRLdq/KgmqFo1jFtTS48Qll8rvHnroiZpFAo9
k64gO9szXf2eaTlhFCxFc5+2a5PYUawSHTpJ5pOhjXkZQCRByP0ebh3PXs9UVrXowhF/otePR5Ol
/ipwqmVVRkG2b/Ryt0T2DfNfWo8xjV8a+4hL4hGwnnQRohKjFWtZl7VuERIqPZftNLxNTYyWIzTe
LXeLOTlra2mkHjTiYmLaEUFav1HtMIkIENKMVk/wWr5bxsk6BKYbgiUtCDqpnPRSyS/+jrS6eX8e
ybj6EHn161//10OZ85+PKVm/fck5BhrUlj+7f/2q/4cCt+jf/6JTkYFevyVurRoSNNvoP47FW/yt
+I/r7z/474cfWEa6spl/DeJSP+g9ics1/xK+7ZmOixHbN4ROQTz+aLv//B+u8ZfJqQPwomMCYIQK
8H+juDT7L4PEWNfn3+hFocqBidUynov+839o7l88EHwbMh2sxIRp/XeyuIzfdTYKWgeIlcwvuIQ4
nrwPyCoA8vOYgZ3dgNWkpOUIS1n1bC3zysW65dO81aNXiwEhatRf3ry/b7JfY8Cs3/mNf/5qiav7
ZS+we11zShMUdIcSLgqafTBReI8BY6f0bAT1ZdgVh4kQwTC1dhNJW3P9QsbGwY+CVdiwPIf5sZ2K
I+/5NmwIX9bqK1/UBxl/vZRiE6KybZkI9kO1Y1qHSc+4aHXr6C/pPjAPoYg3vmfy7CK8F+Jimuq9
m5nnDg979Cl7+h9frLwTyBg3XD7v319s7+Ie6DxqYI/0dGD9a1Pv8ZrDX4BaZr3agEJHnzkeh4OE
qIBW4IXxTiABVnN/Knt2vJgjcr+b+/r9aedR/ec4tn++BWxLNwm/tR3rIwaUcNk2swoWxN70YMPN
e80C7568TVwT9Oi1i/hmYdjnpM8MaT4rCf7pBhTc6xxobdDXH0+zxPwYlohZJm3kAw2+P2aOWQf+
fr41LaZ11LFa2q7A7a0yxLf/fg9+QIK/34MCpTE6Y5o/9kd2dR6n5VL1cvyHcauKByZGhDm37oOb
gnWg9R+hJ4gxv7VVgEALb/AMgp94kpQZjfgUjKxYd/9VH6nr8YVDP4rwNMuDYfH7bTJmHC90tm4K
Uw0FYKuRF3ldRQKVbecRq2SO36y82mJR2YuhInEJFQoTCMZfdeJtXBzTy4x1bXF+xPVYIrExVgST
Y0nv3zIxLGukwNoKQMJhsstrdsFsTdPHxEc5P7qR1BLMk71u6mORmN9S1JEo8I4GLPIQIhFl26bX
7X3dE5taz+YPerk+kvD5Zxb0R31uLtOloaFZtiiahPTujOY2mt0vkEKeo8WRJ1Hun5Bi1mbVgepL
mm03PWutkAF/M9XzBNXP916zuRlXBuwm5kg9A/F2OMUA4GRg7mdKw9/F5u9vuC11rfLR5K3/0EzJ
wqoKzISTQBJ+CwhDHrtXrTlb8TZyz3H1aEcP9ANWDQnAD6b73WgfhXcb34M3/eRO/ICN/vtCGFqZ
FrJ3xzHM3z/5tsbqAKlBDaJv0ooQT9IYv7OunTBaLKseC9I6m/t904cgY6vgu97nX3OmV7nzZDYz
5YSBC2+6j9345GrxJfKxzomBb/jXRQbuohidQ9XYhwVieGM5N6F1PRr6Jazji97J76zFOWRDdeU2
3g3czAfCKpmxjeGahiCeF+LYvcZ41qzxpezGO+GZp0+eRNn4+XjnOxBUDUM3dOsPGHGJw99ALcjB
vHZXo0Nh085XIiR8wgpxTbgYAeb90Mcb2CnrtrnGebI1wmUdNu3u3y/FlJjRj5fi0p2yPJrCf7a8
zSWxenRgKMFx0M7Fgsymfx1wLNL7v0KZyvyu68+p3j5PXX+jD95ey8Gb5PNxCWmLNiXr1FKV64yu
OUFa1aYjiHmwcA1G5jbUy08agvY/7C1Eauqu4GyFgOOjoDgiwcZIMm6dzmmeOOlNq2TwrzJTbPXK
3mn0QDvLuxe5+4o55Z4gRYA15b1X4/togrlh9Mroiw4VjERqY1O4E9oXhDItGQQFGTy64HafC2B+
7XKLU/DR8diNunA+Y23Zmnm8GQrrgtJpX5rhvmOp8CLGFXV1A6T+VZBIsDTVlZN7L5nJmtVq7YvO
YTkWy6Mm4mfYMGTZGveQ0bbIj7lV6/Bm4sgD64o+AavMSovdbUTuRpPBfiMmBT+5Gz1o+WVIMvG/
f/rcbH98/J4ukHJALWcy5pny7f6lLqlw3zBfGghbJq0+BpG9XkZ7I2WFHEeWdVYwo2+sZc9h/NYp
voDfYp/M6e8BQylX59ov+tXYwylzxkvUBjcwTR4Ni9eXxG86gROrmYojzaB3+WjdymHeuG38Al/5
u96hlXdpbWKufUnKkbgrzgMEH0I8ApjW0OxynqmO3qZu+tJ55GqF1hOBJQ/D3hXZPsqhnVoXtlVt
QKTtUsSNo477egy+Vkb1oFXIlpi1nx2sTxP1XCeZaDCICw4l2UW7uNejw/SCJ/4c4JuPIEUArrpJ
RfrYuc0T6s63Ktav87tk0O9EaX0pDMaxTrQybAR/pbCvmQ2sGTPflQ2tM7aNaM7ujHb8SUvU8cZ1
UFg/RER+pUVbNPTtZwh1W5KCDq4/XbeJj2spfK7xXFk3tIAvw4TQMP5Uhfg28GpRMZ61YLjt8cf+
+4eubBC/P/Iy7kb2JvAS/LkNgCBtq8yDMo+RZ49tgeDIKLwpY1BGmKhWsA7uZ/+eycUbsLWHGgpJ
osFlA61wqqLyJ76PvVMv0A+i3FqTXnqiuL+MwkYc3Qr33LKyOtAaBbSU1ZLWZFaXxzTQtkEdwEiq
HmDkSxDoSuvu7N4JoJeXz0nuv2bCvwTLL9lQdykwA4xsUDpa2zqJua7pTXRsCpV+FUTZtTlMh6qj
b8ZgyOJwDv0KEeLcISAt7KdR2O0nW5Yl98bf3jTOH9y4QHtdyzX+Id8lMJg+SHKB734dCCPfVO2R
QpdWqqi3cPcxh4vkhVD1aAPpnuSMN1GHJ7842lazN8N41RnBWZjhtTtufM08h1Ox53n46mU4qUxy
cIqFDgLzTpAD34d+/ClGnj0vzq4z373591vggy2DDVi9GpsTlQsc3v04mbA0a+Ko13R4zNp17tnr
BDtE58csOsnOiHc0x+yE0Ewicy1ozzHSbwxQ2jBu/v1C/ljNuQ7hep7v6tyI9sfr0J2pKgNH7zYA
GdZ5gfN+okADt1cN35sGq7XuAsT7FGH7+2Dm/eWTFs1JlYOl4DD4+6pXJMSuC4+00L6rbnTm4COv
bvBeRGJvR8/fNHVwrDVn52j4bJtntvIN0oQHx9Dfcu1rUXifWHv+LM15H/B9UJU7FAWcnH+/IDtI
aqP03W7jJ5e6fh4B6NB52UW0RsfpZCIYMEJnm7UIREN6zl2N9pO9VbvM2uqTHfYD3Ve9ORTlnN+x
7LgGsQO/XwuJIyOiHj6TGidVZ4gtQxAYUHukW9s0qU9oVrZxUZ0w2JGoSj6r5tw3mLrrKrz3yevI
iwfGWZ8sWs4/fGSsWA7oe4P90v34kaVBu2Am8EnHa2ss4U4VkdDeGCvB/LhlqkN0ArCtEdUnWKbJ
837OPvCWEU/B6OJTcwImyxYoxNLf+Zb3c5i6U67r9YpW9qYz0E5pw5CtYyN6y3J+ku5gG7EYtBq4
/7TSu+qS/BZpfygVh06ziSaEtan96sz6j3Ax17XEIYsi2OTnRatog2G2W5pDYDDhQY0hJu8HyJrH
gBjNVVHOMnJ1q/v47qIcw0Fj2GdDMCCyBvunbZZItMJNa/nnouhBGXmhz78cMRKMqxYyjp+htzPt
0tugO8k68+rfH8oPc0t5B5BhbaK48nk6hfHxqbRyi6qko5fsxQLLbn7sSf+QYQmQIQZkMdOBz3pv
Wec4h/aERbkxxo2WituxHtdpKY6fXI88CP629jqkuzP9NeBuuKYnE95/LVLsuCvcuWqXDXvVmrdp
Z1KFQDNZPARNyLVZXGNtJfLLIjlk7oOHJDHHeZonL2331agvrPDtkyv6o4BXV8RBynCxtTkfwxis
KIM/hb12M7mPUfBIwqM/7EV8wpzvleeoSckEBTKzbW51+ujF3Se//s9nFJeSo+McpptlECoor++X
sg39VsbNTxKUzknRa+Bemf7O4JS9StGQCKxbNFSdr8T+3jjT/BigILV77eAsKB+H6TZueXyhck4h
83Ohn67Neiav0z7Eerif9fi5sCErFvp+BMIFFGJXFYTbxgu+yGEXQZGI2n4NAmWTpBhKMdX3rX8Z
jAQpx4il6EU3Q3PdZe5jjf6iL7TbeQjBlOe3dZH9zPpGxrXGh7q7pmJLKudND9prp+NXJzPOsWmf
FuHXWjceY4rHwipe5iS5WMavoYEDZAr2g1GQVgfPMeq/2ObWcZf9qOnnNAEtVT9Mo/tQj+5b11Xf
qj7jTLta9Poa7zIKGzryZborCacUZCetPFK7+H8YI4x9cAtJ+b5mzV/p9YhDffJWpNp+jzX9SSNQ
iIEyFnxE4kHsQo4CRFAaybrqhJyUk95tGl/GMEI0BfepS1B9B3OlkzNNyeuA/Iy03Ns0A1OpoVsZ
bX9XZtPenr4VASGL+M+QdM9EDoT2J5WL8WefRd4slvC5WQ22O+dDje80KeWUEekYHghFbXQNHn9e
oFkFhGzi/W8AhIRhPW9kfbvtivinxwo0etOxwji/7m0SUvVOChCx9+HkmDnJMMSsjfXo9/co/Tgi
Y5Ap2y9GzVtVhfnqIUD8JftJ157mktltH1y3eU36g2W0D/0cbPDQPXko4NdINu/T1Ljxiu6m470E
pwVOqTfFafLjq6SQbCXH3NKGwTGFKaz2GCmVUL9WVeYzsrHIIfWOHlz8VRb49+3AJ2UFTQGGP94Y
8/SVZuumacYLCyEjRgYsXgbxSKZ1zpGZgb3YyOwUS48PGE9xyeJgTuPDopn7ltUudC660oKsa+RX
9UCPuPPfsP1QlHTov5vhFZ45S/MZbiMYYDg1c4fhy56gDQXpS2y2R2049HmzrTOoTbDWtdLkCEoP
GOTMvtHmhyrGidClpHHbebhh02rWoXcXWAC/UIecDYI0eh++zrKLRtpSTI8Bi20MkluHeyy0LH54
RNPpzgRjWvvZAWItexnl9sxG4YbEZw3iUA/TRezIFAP/BlmbtYoIE1rFUIqalHGja/E3JxIvJPZh
D3ZpSrbzF9a9LQTRTWxM+2HgJff645WrG4dKc5+HBMGHXsTA6+fz7I6gnXXt0umrS9sKDzNzJFJ7
luLKShEzVwSogFCJSWCOk+DZmmZ+ne/+SLzmHBT+Q+MOazcHSuj1XzEmflWr5X9rwvP/3fjGpUL8
n2qqReP7j+nNFodhEX/7dUwjv+F9SmN6f5kywVAWvoyWfXk+fJ/SmMZfuMqxRctADzKydDZaacxh
EmP7fzlUhR6GadeS8xuqwr+HNLb7l23QzPZtV/00/un/XNjN+y7+Pn775w696vr+12bv0t1iUsSZ
wLA5mQhmNb9vbUu0JEytQ2OjRBXK2VYN/ddERz+iRLyTQMzfsjhjEfnROtOjaLwnNVZ+D6wf7OtZ
sxwgAH65VcWcGqQqWQQB9GYOnlQJcdBDH1EKD8diyS4D0Robs2f4o2x1v7z7f7/IX8c/xOb8VsLI
VyWpQjSCDcsG2fUxJnikZB/pqujAsvUvZjUAGwSmvhIRfghlXuOojW4l8E+i9zaxtXjXuvG82G7y
jhysi59OaezVl9aa7kB1jO8zzB+7AeHPehiRSivvj9IxSdP37MLnRnEFVTkqqeJqGHJlRbusIYVO
DEa4c3E4ryA1dGsvs09K4lQAaV2rH2urAO0OKqbSLDujXh3g5a6ULVVxD+2icrcZIrrJ7nmee6dZ
Z3mwVv4x0xpkvtqoH3SzegjQ5uwYJKTYyrPXOCbIy2mhjaa63+5tFXxfN/eZFdG6BdHMJKtw7/zK
F8BA7B+xkdGhNufq/XfrutgUE3Rb3m6udWZa7PfhvhH4UGGZLTvlBAFf8yMd0ufIBv3Z5O16Bimw
zYoqXilTcJJcegXBwnWVP5kBnD4bmVRS9YAQwvAd+qOU/01LZsRcZVfl4rcILPKfQ7J1Z+1hab4M
3+gzByuy2C/KxiTy2ei+eLDYlQ97pd62ub3Eg6gRP4IWFMcP1LKG+E0lRgKOOawNLRPrKWFB9GsG
5nkw3OuL9hLNOSkQhftDfQyJZAArTm0UoOXxkBp4qX/b8JzSunFhhXVx9f4LkyANt4Hsm0jzQia0
u6IYXtmNw00eS92bDPJNJAtiQc6rqNpO1FQXGSkFNhTAWc/YJvzhu9LdQwY72K35VIZYkPU21y8Y
wSCBspJjuCzfcdNslY0Zllm0nselW9l1j7Ri9KuT0vx3OjxduDKPMSCnd5VPouf2hmL/u/r8PDN5
RfLyOktjkN+fPCwa74QnxRMwG1Exiyk3+GXJ4avN6gj08zF35alskOKCMl2jgWTXRq2N0+l77IQP
sVR4jYFxOUjz6DuYQAK/9X6XpcSPKj+P3kZfzAkmcj+SJhOBNWQf7FqQdcVKxtBhbjipe7nOdmNS
XPkDCC6VqRpNowyQR0+mHt9YIlLUg9k5h9AwewC3KMtUNEzS4Lq3ao9btuC3+6G9jq3g0k28N3VL
gJE+jhIlor4/MRdvD9taKgVzpoQKolwZ/GsfZ5t34690opf9t1b4HLukj1VJQtoWjZ7X3/zX16i7
VynU4MW0VDI88OrDx7BWbjUTv4hzJLwCiokkD1VWcgu7wFqD3BWbOMhu4gKhTtf6oP96mryNlKLS
AGE+ElFEoQIDf8DEXF24+l9ZZQ3rjmISRbx/VotRUCGOU3o19avVK1Nf1owcfdMB/r4Vg/mWZktG
tqBaavqzM/rFsrbvFqlZQSy4cXToBIlFbo5K/1Rfrn40Mr1klaGt5vf6Dws8doTZk4OxbUpkOlOY
E8zXPPQWY5YpTu+VKIkGA+9a5bR8pUcXU/5VZ2mmQ22iJ50wP7hir6460nR8ejiUQgqpquYW9DPo
OWnrvQZG8jSzdwKWfwy7OXgXGDoGhVc4FvCELWS9Gq6jbZi9Fpm2g3gBdrCAMRRLR4dZ+0zjF5un
PN7Pjt4fS3zDowiJyY0b6I8Og2l/CMWOjYmerLPV46okdpOQEqVoHjONCbYMgyqcM6dNJUqaXHC9
k9PvFTYc/slln3g3yiJq+cM3gg7vMuDIfvDkBHyySvqX9ekjGogHhcFRkOxcul/CkDI9TOd9GdsF
hhxye/IKYyvgz7m6hjDH8L69KOSTqBJ+PaM1LtXlGU17BDLxMwakEzEBvOw7VGEiGr848WNSA9Qs
iNzaJn73LqKt54IoUPRAQAXqejtlC+J7B8W99MyTJFVrwGk7T98NfeutJ8noV5t5MIDOS5b6SfEY
3BJsrJs5WwCUDNiJydjMGpZQ9eK1ak/VOq7UwltlY3IAS7ZSj+isUBQ+gDcjKlmHeH+lp1cRKhz0
5sx4T5JuoeSbSk2rRGmtsCuGN9NNpSNjiAUahgkZtnJlteZyAzY+QEHlXAEvbldVD6XeKWY0jGN8
FmK5UXAW1IskOZjaQT0ZauMahwUAn71VMij5exXGScXJeHWkr5By+YQQuVJfavLUkg5onFWUhgPP
eRNm8L9cD3M66sFKjnPJSmeeJcUYEgX3jZZCs2ll2EaQ5q+LOQORluYAw0c9Dc4hB4KXOsem7vdO
n9/nrhcfkiYeOcTSRAAMGAI6TmHnO7DYKr01byL7zPNbv4vthtwZjuQmHfvKLXhktPfUncrJk6NW
5O5K2S4T3yKaRTgPqjIr50E/mAZPh/S1ua3vrhL8HhxljdOYhhu9duGg18tJ3V1ZPV+XgEf0+mm2
gvEw91q81Txk3Laxraf5YCX04pvBDxDU/1TLk0Y0LDNh5HFI0qRed0j+N2HntSM3knXdJyJABv1t
JtNneafSDdFSqei959P/KyIb+L/uAWYuZtBqtUqZNBEnztl7bZ5agFpYCLqp3Zk14tXZ1+2t8i9q
Wf/UjkSf1DK/Td4D7XXKymaHnqazVk7xUcVoTG6no4nF1e9+xgZ+byO1p9OcEOmoAkVjHS8WEMbX
QW6CnYXYu/G6FLoNmObYN1AZzxdlHZyzGhSZVzzrVvqczc6HuhCVAwoSmeqb2vs0N7bJHcOnNT6W
NUdZIgvLXWgN8YvSA6orWYYIvmFP7FFbZxvf03sml7q9j+L5Ry3GvTE0x0y3Z4TM/iuPencwamDT
U7uS6IMHvpEpkuSDJxvLa6HQSaaV9LO2Egwg/wxLPGRryWWRv4pS+BED01M7jkxVhZF1+aooECib
QS3Gbo1DmEe/IGwkoMuJBJs/N9Y/sznydqpEUC+h+qc4xgXnQlPeqS8zTeywSGhJ7FhZasF/9wPP
h5eaOdMVTvgaKkGM6R6pp6n+6FbteFnA3XmvahdU2sPENd+i7iUB3CM94q4EXlRMuhAeNvdxRmuo
lIfP0FvecKCPvBP0G9Rfo/ZPlQeipKNVddbz9XO0XXMLP18EfdWgbETRqZ4wOwO0XoYj2dfipZuW
e4BBvxqP7LiQ58smjDJqYPtl1rNujjipOwfd6WIcZzn0LSeAbkYjdkWSfCddtp1nYhXlBRapVxAb
ntwprbp6KgZ5DabBIYvTX25OULWU2OXw0ZgtsF6ZDAGrgYd8xqL6tcQz6Wg1m1wTm3/1ZoJmm+P5
DS6XNTKljJJCpd1WFHiEEV3K+jdpyZhcZbGnEGE6O/FABvRGbRJq0W/1/FKPqDUUiUOtXTBVYN9V
NNC8vkCazP2b3PXTA0XBVmghwq84ADVNhLfOOi+r96oMLuAB0v/R9PoP3xCnLYFxCO2gAW0X5eE/
T5EjUvXUaVvvVkOpB7mZvZfIC4dg1qwPhrX1dhF6CNAjLHYElQcKbQF39gTRsgh0K/7ULFTBqW5/
r434cGacDQWmbVwE5THS24fWhQr13w+K5j8by/DddIZJNICw55nYkv895iBH0+qzyYh23WBd6qIs
dgBbshgyq7zxe81f6U/pJP6YF1XP1zFJrJjYt13PpAASw3pQEtzJoNCw9fTQadqdinULGYYcOQnR
VhoIB7M9MPVjgw4O7qDZ54dMrBb9W+OFV3cMfP9rZL85LPHwqcriFYH2f/+u4p8jHfVdTd1i1ODZ
QjjCQvf5f5vYPmcVG298eMseVJkyKhOROEKq+3pCSBxrnGHl5+WMwLGFDcx2WhSRlvao6p1M71GA
1ynogq6GvsVAwJG0W406sh3n6oblw8N8onrcjr2XA5V3Looi8d+/jSk/7f/tW3DneOhgDYMXhQT5
b02TU1L1ritKe/Kf+8T+HixiPAyBfDzC8R9N0aPRYgXTO7dgCRqTWyZxrXsnJOe4jZb8IdGnt0ID
v6DeMvW655o/HR2/2fe5+FxI9vDov1LuRQ0GHHebdr29saeKiDnQYJWsUPvFrAIm44rrNeiATBvr
MP4vsN9/WEn5umqGLBygplCA/zWTAdefpaPdJLvJQqJquGOgFQ8mAMyuLYYLqoB+15IWUqXhPX7X
mfKY+gJUJwgVuR3eTCoscepWFN5E7gazf0Y9smAhyUnmYjYLv5SFwdrQvLeO3OL2BMeF8AjkDbAt
WWBoJBEnNXYvBGAGkye+//tt/Q9YIG+iw4QFfRTTMN3z/vWQTr2O51xkTqC2KG9BARCPbJALuzJt
Y/Q6AsAVQ5H9bJwXP3uBB40AailRbOXa+3//NCgN/v2U8XEE7SSQ1kAVEUf/852ZErQWkTRc+o7x
NfhRfEhWmbdYyxo6xOd1mFYaHcYMNiIDWMe4bFn2Tcn02A6dR1RA+dkMoaRHIX2NnswAvKM9+958
Ci0MI7HFHxy7O3X0JKX1Z5dSAuO7unJMpXqSGygnT6+d51t5NDa6t22IiyOuQlrcatIDyRclrkFu
Hqra00I6OS6R0RbUU/ZLCjCYNgfdjkQgmGKD3CbCUP5k9fp7dFe84qK3IS5i6RaJUpvZagMNerW9
vzKAUZvEH/cO06st6pRxK+v1NM0krfa7K+dn3pzL7azbm2Bo3F9qH6/kNmMIOQIJPdy+Gcd5R6Jp
V07H0S1YVEWFqQwPhuMkHS3AD7p1OoRtgrdUfhh9ndqDxTC5lw0L2WTAIPccVtQjc1lsMlg+uxTc
GWyNpdlOwtrUmLlyTd/NJnWHoqCQS4+REIHQLeBWlkTRlE53Wtvs16U/TxYHm6YDPygPYqqRVI7W
/Upoz0a5WfBuUcdMyZ8oc669ZX+aMLYY30Cp6NLolMe+2JO/Cr3EHglerhykgwImTR+/Rc5hsriT
qgSeK2MHqO2XgoMUuGKvbZE8ttFsE8C4Fzisnid+2EaZUNaFVl8FRAVXCY5sJ/22pN2I0cXU2kzG
mN0Ij3pC2e2iejmn5kRrUcZAFJT6o7G+RoIKUN4tCm7iXrjTgSKKqyhrFR+xaCctWWLCaQa8edq0
H7uZ0S7ngW2od5Tgj8pDiL6JKsestlOabCWIoJV7QN4jR6hw1W9F0SIcNZ13tZcAZ0fbuUKBlWVQ
xiyZM2XzN8dchkv/Ad9LfoWZkvAKFXPTuSm1oN48RVry6iZjvTHhm0HUBSvhustzRPTJ2bAZN2Lw
ZdyEi0zC8RQYvAfKwBuERsEQ/s0qNFWc2FZ6burL9t2IP2iW3k1/PtuSa259qQIt0eCddg2VNIc7
VW4vbRZ0rK0mPca0jJ9vfWvZmiWpA3oVXEOCdbHbQWXRUv5tsR6Mvqnw/LontYE4cf9QU5ZvbVm/
KFui8iBpXYonbWK+51eeOJS9u1V9lWxOTn0Tjqehal78OLP2ZN8R59am5O3IZ763tPu0wyqllnDN
g5YOsRRRINClKW7Pqe1y14zsT9EAv1Shd+FKaq6XLRd8StwaVOZawdYsuTBOC9J8cZcbHYkgGN4w
8OjqxK1T4eGvTA+xbHpF1VLvBz8YyE6+r0m2EHq0i6Zm4ISCb7CQZyK155VhE2gVKlR1XLx1cSO2
IwJRP4ieiSGmcXS1Fgm7UVl56oSCMj+mxCWOyvDfOLueiDZHxZX6T3WF7sMtw2zf1f6n2gYGCfop
ElqwPcneULtyQgoAwiNCRh7bdkcHZOpm8pHB1PajqEgEM6gVVceSGJsmaF1ikAB3nRVVX+NssoWZ
zMtPbwPmKb2o2Mxv3B9PZqclM/2yOXKuOsJFP+0fLbv8Vm1GXT6/A1t85LU6NewMKmA8qa8+yVUi
IZjsCI7oYOhRdaoAmqmnazJbDCLDY/drDAnuaH8lMtIPntvHDIxO1VaqMlRvDJB5BgUckDYO8+L9
pBlHz3aMqzoIYiv+YVrpehCN/WtYx/x/aKPY3/4pUqVQRHnHDszRT1ZXJJb+c9OL8mgZSJmhKF5y
5y5MW/pK1XQCHkz/mxA8MbGaoAu+I5hXxFZ66BOc3Z1VE9x6jtqyeJnmN8et3rze9y/VMPfPrcCV
PFaoE6Czg6yRFJdpxAE5wS8BAAW16mdRwc01oOrX7QIZZq/r9XXOS/usn4FGuPeuA8urcfzfWj4S
yhI6zyge+45xqe9kkL/vFhohMu09BQBDQLlROEcIw9U+LMznMUej7joo7Bhm2Gj/tXZradF66tiX
VmMk+Iw0WJigdBM4jL9W9h1NYFp2hK0e5xBB2mIYr8BffaOHqQuN79hDZfEteSzTe//q0OYN4zC8
ApvFVqmlVFaN9mXY45PllNEhbJJLq7fRsXJTN4Ak0YrFJnioSU/Mpu8SWEaBkVfAKjR72bIN6EEz
7GkOBVaG2EcLqMHOrPWHTNfOrZYfW+GSbPleeMuhp2RP/OfEaklCzLeYKPeGtj5kXXaHyHBjBGHi
bLAdbpOo/DKjee9Zw/cK582ah6DwOd/EMdg/gQAt1b89TXtNI+8hxkQ0GeJgAq+nG4kOVQtM9NtD
FZ8grByiZJsz7MJa0T+VwFe2tYG4m9TTZiFxncSzcjEfuiQ/JuDAsPm0goKBmHOY2Eu+nAvtN2FA
DSkp267Lf3qNo2/qmeAkz/5Bx3cfu+UH3XrUcMubmdUbhyqNGOPipSvENjUMluSPuYeGlXgET0XE
5tWYq6AhthfxTYDDvT47bAj1YzwDXvCMZNMe+agb3YDMEzRdsi2dryYd70w0uMO6JZiMDlpmbe6W
9M6vf0yUxFsYQfchUVNmNASgaOR1zKP3sYeG5YCdLGWsC8QBY/x2p5om59UFGyZWKEsNBhpfHK0M
ZVScJKcVBnhlGVzN8Rd/Y1v5PL7lW9YeiotW+eRaRoFP17C972kje4t5v/QyuJ5Yb/gpfqYducTx
zmWYFwKRKPmRhrPcrz1NHIOoNX9OCIxz/buoIREnGS50S2jeOpeOkB0EKfRwrF92kwcakUpE/uzC
6mtEuYVo/AQDmZwH/3ElQW+OBH09e3qZLTBpmEXo2KOFI+VIes9dkuL7eH5wRH/Mffs9pLmgJ/mF
j/W5ZMOzzbfNcaBV2WOeLnhk7ffFjn9gw6EC8o7V5DnAlKH7VeOlRBPLPgICqUBVmYW4mQmVxhlw
nNF9r6K/bzhQz956jotpb2CmoMErDjrJshMxL3oR/sgh/9MHms40IncC3NTGzgwuwxgfq9CAbosN
TzTPS7Vn8nS1cwz0uf8UCf1UeI+athD7EoLI+MFoEshH9ZxVRL+K7FO3tGtaR5eSyg3JsSMREHN8
L7TuERjqQ6hB8ccXFWGpHWfaNOh7zjPm97AsiXal6Vd1d702Msd4SsLwvgR8W3vGoWn2VaJfY88k
fDF7Wqv4Y3bCR0T9u0TXA8fHxkTn2PIuLCQBmMPdooX4dbHx0uKNfY6qWmvtov5xEUcte/Lb5Ce9
zF8+Yhbg//3zVPuEil810jV0QOOieqmMfW6mO2P8MOM/Rvx2KQlkSIZuJww6/bkV6C+J5zyVUYDI
+y8++oymrjY5Yb0N1ltYEj3oflfWFJTUuHl0XPt6Ww+Qgkx3Iyj36ysnyoAQn413h8N164sX3SSo
7z5cnkX7W0fv287Mv+7xcp2LfjnRJthjOgM1Rz7jkj+RBY8aWq6f0XbigOFTE8KaCYdq569pIPr2
ZaDoKwdCTmYwQDrJMBNgyfIS+hfQex2+iJCQ0ZmR7FITeEEuvFdHW6OvH+bu3PJC1ySqugYRzEzo
s/EXVIpnd+0vWMP2CEv9zRBePO6QB3F46oG51MyWrafV/A315jiP7bNNZl0HT2vhw01WfdEs0idk
R4eBsGaMV0+rDmX0DeuV4891BZZgILgv0Hv7EEU999Mid9OLmCuRoujb+EONjPCJ+87E3oJ23qBR
sQqXiDaa8nBFWsjzevgYh3cUPsfGQIErsitiPV2Gu3j142CRFwZaGpYDhfavsRbXGWijSZVtOijM
CHuHjHye50MjI5pjYLOTm3ukEL0UHKjYxa1DGs5kNwrv1Fb5oaE5qhlrkHqYomKAyvRINgxpLZSD
J7fUn4X9kXLiJ9ZyM40nPcGDEX5XzcWXK0nIForGyvW+ZkLjxNmAZdZY0mTO0M9Eik9CfWs7vwfT
OXVedWHyt9HbdwM+Aaf9DQlOBlz5iQG/s0Kt+uiT3UiOkRmC0k70kzt/21RcsVh39tpv4XN8JD7K
AYkeqNC38RGNqIo2fYGvUp+lRODZotOLKYVDS47CZN0tRvkW6csLFKJo42N95NKd7RFoHDQHBte8
Y9SpOWCO9qg10Hg8s0ZxpT9U2bA3s+ZgtMlWL8jY8LpDoR0HY/zsVwh7wgVeVdbTJdTzB0qr3w5n
RN2sj+1isTnnAemTcAFx1PuXsOI9Mt30PFiPdZz9njuk9/jsmCGV7jv0QUTWs0G8YkCw8Zelo7rD
mhdYgu8zuB+TX7252XA2ZmeriexlTTgD9WhADCN9FO9FWgSO9rwCuiCt/J5UDCtA7vZiGdFjq08Z
BbL1hYYyZXPGCGXzMK/gsUfdPZpV+jxMd4OB8cB8G52veiwvqH5RmBhbQUTlCPq0t6hrHKb19bkr
PwapaBw5LJQwzAoI/wxSs+ovczT24eJ8tp4TEPJr8rgSCphlT9H4QMbgxaOLRqrekR7pIygL2or5
HlNnUJj+I2njoUe0t73LWM98GSN9YYx7B/D64HDpsxDIOtYmjXM3cZlvmddfK0EFghznV9N7v5pw
ODtrlVwcXJ1jtHCqj72LyKl0qJpWTgaSvx4Zz3R9CXfJ9c8V2RY6BMq2sRyGp9Qii6fcT35GWqmR
LNsW1CztL+NXn4NYZWC6Ta2ypQ6ITSbVQdE6+l+Mo5kKDiEKyhx8FJlnZ2L/XIx8ZXudeg+YizuV
l9rx43OM04xYECwf1RI1R4Fy8KX15pVYq2E+100bvToOfAiTwNdA/a6Ta9ODB/drLJaoI7hWcArK
S/Yi/mho+wTYl+CQ1S/jqtIvtbkU4Dvlf5wuf5ykGgMidfp9U6zZK8HObMDenJ/9JhK0tQ2T7Aun
unah12wy59IuUfm+lH5+5uVlGjEVxbs+DT2RhTVZF2Fen0jH0LbzaDsYmoHCqf+kRWG7i/uuPKgf
QEAtsJBwdY/TvBbvbsqC1mm6cVa/a8o+IwZe46p+10+RC4GidfudcLJ9a4YffiV2hCjThLRCvI4w
QsismI4pGLUm/FzC5Ven8+lLCMTouzCkEYL1kmM1TRPMAQYk23JhXjy4y5FmBSRzPIYjBf8IYHLK
f6dXw2ieYqJ+tqlDbvGY40Svxv3U2WfMoqQktoE1mi+eu5qb/WzRf6SV8oNwYZt2SvIxdV8MCs/6
XL7EXkiw28BKilgW+cb3kk5uQJcdnqa2Hixt/UPSyVb+z2ibbVZzIMbvsQe8jKKudu3NskuMBb52
3TMYJOEzyo/xJKY94TYgWBCpegO5YovxAGMoIA9jn1Q6PaA4evPNbj+Ible23jFxw+emE4Qtpet5
rB7CYZ4IJ84gb8KvSyPpnRzOiyh+xvo+HFZnL0eicdfhJB3qrVeBW9Ep9QTn+xppQAz0baqMJx9r
XZuSTbZB+xGfRwhkdCWjTzd2YW61CM2sLgnKqR+Ztq73S5Z+suac/al8Mgun3mLtQq/d+swMWaNK
TrLExvUM3xKL1baq4kcbkZY+jSjRumhX1c4drTPmxPRXh8kztujI0rMefzhwpGAaWR55mvPvQadT
aGYkznsPwqkurtY8Vn7PY1Gth143AwvvTteKLphrl+zTdd439DUDSnjoqZueTApQqt6fkvLAbwgO
rk9dnD+nhXenY7OFovqeIfFD176LyJAnteWKgThYJjKabRS8ev9iNY+x+1XzQ6Pa+kNLc0N0EWgW
l1S6/q0sC7IKyJUoMu0wS4TElDc7zNNHIcxt36OEyZZi5pOs73ZsB63e/BEtYUOtm4abktpuakc8
juy3psULHRFDuU1j+iRsaNaQ3U8JLW87LAqSo+sfEtGzQwDyiPwd/v0OKvhucgayxBwqmxDY6mYG
/Ll2z+sSXU2ZgzI38ZtLjB5OjzNJutGWsCLjUL+buWadyTkuSY69T2D4bJJ4V2TCv9Mg0m4ahtd3
jCgeh+bJdEhnt0Gi3XBgHDJUM8kRzkofIA+aWjgXsLQJBmYYRb3RJwcDg6VWF/HJFQyNRJkvR6d6
E5wkAwQTz1WvVcvJ792epYh0KBE3JGQtd0o0sdZItzRn/VChEzlp8JswwmXUlt50B0PnvIBt3ORj
GwZuJvR7dBgOcShd+ImZICV1UYsuOnkzNhVVcsgrloXCtJu7Ccn4pvVy/h+NH5YC8IBnk4EfuS2E
iXRL+LKioDpERt0cm6K9LEsTXprRvRii6zmz0XPVCKs89I0O+n7w2LeHJgXRJrMEDMI2cIJUx9Gz
sEdV7gfphemjP4LLj/T+0TP9P1lsXAZwgQiJqM9BwJlXrWBbTKTLx6AOGkZzPCq1DEHS5qEto4u6
poPYpyj068Jsd4NliUMzrwuaHIs+P+DcTd2vYsc69lR5u7n2q+1NKaUoe9iyj9ro4UGXv5GY2l9l
5z2VS/gFg7ymHca4fY30P2tUEgTPQ6ouZY0iaLfQaam8d9WTNJeKNGxvelMaSNUFVV1zMo/0RGN4
gPv+aLm06hxCG7zMuSfMEH+qwwHRpJdw+xMVL0PjEM3jWDZlPvRr3C7+5zRalClrdxrl4HQc7G73
WwEEiU8ygrUqxrPqnukJfYQoXhBoSS5lkhe8htl4GX3zmJuIGRRpVG/8XdXxN3lIwpSQEMQcYhGT
DBFG6yrIwYrhAyTNO0Ehp8jXul2jtRMdVO9NTdLU5B2sCSut8FLYe/RBFQqLaufglwx87VgcFQ9O
fV+3D/8IcmUus2HdFDWqKexo8x83BaNRg7TNEn6c+svVZEBF1quBCubwcau+OXGoON/psishpPrJ
gjyCrVmOO/W5UkFskx7Nd3Zv8+AxDMo9n0Y9xyt1gRmPwksmo1vyMw+JaJ/Yn/zN311+9Z/EBorC
1UNaQX4KL5qcCaJmbFjgSA6X+riEqQuz2EChGeGblkHt5B99CCewKbonzCCo5WR7mRSq4xQDm0qm
kz1EyWGef/cNPl0DFcJNkqijVGQJywz7pDqrUklSG0wcBZEK+MItyVJ80qyJ+lkOqyIRfYqiO6iu
v4s8mugCnWZdsm39kpdwzs4uOpWAZjEYPFd/DAtP6S+0dsmDHh0Cy5QGODeTRS05VGAafyhiWUc2
5dqtl9QHgaX+TSaZ0wna3o2AoX4LeVifHSdd74zMPamvOEhpr2jhhwlHP6j1qfaRpEVz80InwlGD
FzizX2PK6q+uWGT6LR6vZqdUI6oxrORwEYI7c1zymyxEta2VhIKI9GCBQUHcuk78AHNcNbcgdIED
cUN70GUCs9UMjmm1r4Gbs981zSfiUaIW1eVWQjZckMeokKnRsF4KD6RR4fl79dpooDDZUHUU4rYE
EYKy3nSjxtlvKK7zIADAlNBolI6v95CN3sSg2vrthElJw4v8KL/zDlKCV7apxnERlTU0QzlfT2tL
4FvyeW8b66QocrVOBkQUJUFFvjpjWxo9HfKxGc4EQBkeuqniEaL+YhbgldO+MHH2R5NxVV6DUA5q
SpCCsCYShAoFFQQbX9Db5pudtKyA8p7QiSb0gIGMmmxzJt6aZrU84OxrlRxKUdhnDkuNzRE2rpmc
D7VFWFc13Hiacb1zeQDRU40GLRztMMnkH8MR9TaOQAl+dBj6AhzEf4t5HL1iIYBvDv5mBZjrRdkx
aQvBA8Nz23LGOKj7MA+McdrkVS0Oji/LuoE+davx1OnlcYnbr67nTGxhd8cK96BEpe1IapeULdRz
cVlB1e7zJroQNoNIGxnpFgDXUd2enB4dKxFiktsmbIpuw2bm315/u6Zmn4G9mhHtU59xSZRFGsak
aNrYXf3U1qxFQoYbre3CKsMyfRvvqNFGNiPkj49K1OXP3dcA5l8ppiDtvuqD/eol0HC7glJYDkUz
d1wgK80oTBcUPytPEJj5jukhP5NLqTI+lW60XBBt6QVgTQtlsRQY3BZNKR/X2Ik98Gi7NB+ojQ3Y
DjHGvrRnLKwWeattG6xTbndQD3zbsO+Tw6t+epjgW7DHbAQ55iS7ZaSDLNLxK6qszylytG2e+XdK
95amyzOJVgWXofplmOt9XdSfUI53sd/+qGIkSYmwN61tpJcwM19MmFZHHdbApovqQNPr+tQwLb2p
1poi5sBLBLpUhf29Lw3iJCg51TOkA7WHMbLcjXk67FtqvyESd25pMm0Q1s8hcjJazgXDgXqqGb1J
UXOPQnWLbI5EdN5qpSNT6jH1mKeCmgvj4wYC+b0ad8Zo2ILBxQqJIXRluyU9PmnuwoK5FDBUijg2
YdeZHyxn3Cll/pg70EXR02xMQG57r6nrrVrysrIA9+86aKl5hBF9rKRfxyjgCa5jYJAFy9hclZ6Q
rGXjIHrrs5aFvGTQ5wkGj3k0vidcqWNLi6G1f5O75fIkDD9bD6Op44i9xRuN4XBGLC81srGXtRtj
cbAd+6IK7NjZGY4Z7Unao+1YQdWdstk+ECTM6ER+EfX6K0WdrvW7ORMPaqanLQdm6MDBAfmolbQg
jxWiia0zvZDJ6EzU04RHvLV4LGepKw/Nv4qBfLQ+SwL13ppGkgVRsVfBXPro03bndeN6/lJyIaXB
V5uFWvLUfRFIC3dm25zV/Sdx6EszhH0rftXAz3QQd4jP0pm0k6oae5n/J5AgMw5079UXqaQKVG6G
GMZPta5LSl7yx3HsawnfBEFE+AawiQ4IrW9yN6q7rms2atqchjJit6SFl0jnCWuo2pD0DDoTRkv1
ksTCZhyKeJerLVOGDYCVJTObSm5dCkiZOYjCtScmKs9JlXwMmk7SLDoCVSLAfWH3irWDlpiB+ri3
Rcr04dIs+PtHGTDjVjUPfEFREyHKucGl1cPpUgcHeYnVk5hnwqLboyoplVRkwoSc2MO32mbUqpP2
/pOOZu62++Cw7JlgZQCR2aZus1tyY9M0os1lbcjLdPYp0axKTpqYyQ8Z8qB2NXUH8xmtrZPHv0rg
ozdIpz7bLPLOPVX68//fjPvQC5YuGQ9pS7fVbYl8l4pRU1rHnOwnwvitW+LuWgefVrw0CEk7hZ1Y
14UjE6d8ZupduaZ7q7LupKrA7SJcXWDTNSvlzyrhTYVdt4xS4ntJ5XDyz1FGwMOs3jTGUh7VtUrr
cZG5Lyf1oo/00Fg3UZYgFS9JJbLcQCshFomZ2Zwaqbcz53YClcK/3THVOGynZXhTM2U1+M4rum9O
az8YsU2Mu/RyKUyuDqSMpTrZG/XkHnHFBZ6pXaZUPC/YydTSpoxRStKudpfcJsxdPGTSJjS4IzIx
Qvs2CFC+3DSNd7pb3CnzRww4d4oBV3DV92p3XtuBTjH0qgQrUe+y1lgFZnpVB6Gl6qj/tZN6wxAQ
QID6PUgkehQm76aWngzJxk9zr9qUplVu1ZNxg9ZKnXkM2fKgXl4n56ro7vSYdjH0DHYM9G6v60i1
QxL6c0csilXhis5o0UiLhzmDLUqL8KChHNwmS/jQJOiopVRIlQseqmyphpoJrE3G/I1vGp6ha55s
e37t1hR6h4qkDLuPhVO3GMg2kMKbQmiIJqKDJRpxGIl7RZj72wRK+eROoZRFs0pGMk+29KJ73Ho7
TOU5MiZSaZzxS4kplDRPXRB3DK80a+gzZT/WaZiOYkQZXktJFhKSa2KlPH5SM6KE4upBU95CJdPw
BYLzwo1WEA655GEjgSS+CXcns612+KPEBUMsTRshciqTGN5DY+qPKq4mtWNGBa1zXTL3rlFJTDqO
7bq6ZuALdmnqBJ2sDuVXNvsaeejY35Tofc9OGDXuKxAM5+CG5FLL6235w/vYgeaXe5p8SZReWVVJ
ZfRqrRVrmNFC27B+qidDlQbqIqhCu5enNvWmLZX97JFOqeTyakugq0dn2t+o1Qng77dTVz/U74QL
XfglzxhsNOS0JF14s0C0stO5enIn0Dm2tHOg+w64q/5FN2JyHj0bWI17aksdpmA7fGsVZehie69R
BEdommCrF2Ha7RkEKOx8IbXvtxVMOgm9wdpXQ75eNF1cm2Ep942s6caWsTg+bbEBlH2rH7Rp9ugc
9MS3pMujOgf4GbS+qSlJm5YyJLWGp9K83ZBhKBnrXTLcaV3YoZlDrouZ9soB7+qkxT0xMXwteYK0
RPoe2oykHEeausCLbJW1bDKcJ88vf1RZf6UPcFB7GuPGH4RUHkLCiXKIooFaHfqh/aXunCim53wm
otZoXN5T3izlrJOaXx8yKoo784+qq9Syo+qItHfAh5f9fUV20GZhQO5T6Ssz37p0eDhh+CsXg1I0
2lhQipKjpXqAlfSnH6XrQ28u6lyrHni1gZVVRBxCvQtt/T3xJRP5Xf2haWWKOkcEa5F3dVsQppAx
H5nEb82siU0rn5+s5rhLB/aQmcUhHE2iBFPPuCad/jGF3rfaNdBBa5vCYI7hacTQSReQUkeRsf0Y
+uVP4gnQ/PS9/8gYJDLfbuohHW5DWK93idM/88jXm1z7bqVXVuZiqvu4ZA45bAjhx+VCpaLdDvkh
gYXqHqhrl0z7oRqe3IylZiD2ONBLWlgk/akHQy5NtcwoEhmignj5oYKmI4wNR2ICnlRqlsg7fQMU
/6K+6qR5r2aevjtxFxNCwfRM/V0VeL/zACx4C1UBHrVE16s7DZTou9UIMIYdDJeKp0v968aPqFxT
d+NUR1sug5qmpTD2rR9aetEmvTmrFdOecxw3ySFddbEPiTKh8kIuocwzFgunXCrUzZL/kErxFwAK
/1AX22Ri5tVa0Usxr+vfQSQCyR6zjptXRO12w5IDFfGzbxqSd6h5ypPuGLdsalVKLgO2yRBu2JgL
C0yZLHFQkUWaRk8cZR16MtbecDZLIgaY2BUWGSAC7IpOelkYsWXbaCY81suwmpe9Nr6MHJ/o4pJH
2tsjIbJj/RqNdXMJPUOG5ZD+pkoPTpScW4ZuUyVqEEOpqdZx9dCrG5vaNUnRLQcULyMhBKDhj7De
Ff5CM7y0YHT0FpCj7LPJQ+M5mQ7k9Y23UxR5M0/zmhIU4Xis2tjRJ1RKHPNQ22et1bGxklRiUzg4
CKcYy4fmthlEsnPXot/HxN7F/efa56ganLVmyt0Hukx9n8GgpF79rMxvHBWmi53TXFU3y9GQyxgd
ACi5TisX8ZDK9cv3HjLLvVP7LXJ5jv1KCYgHabLybbuar8R7vcWd+I51m1RMHi51ZnZJjtwNCdIC
tXxUrih2brwSEkpBn3l8C3wgEdNE7bG16fNoWf1kQ9HbE9vFPKBmn3QgvJfsHHPDjJ2d19qGsztu
qpQ9xgSpgr/Crd/j0rB3hZEc4pGfHA20fEgKv6h6zPXGs+fT2rfRcMzU5UfNBLSJHvQ57d0X2lRc
Gs6r4GfDh15KvpoM2p45Yq1hQAUevTuRah+s7MUdTJnAzJEniQwNfgnvlIQkfxuaIERsIx4OBoHB
e3eEfeVg/bfRFWyGfMj3bUEFNjEyNb2RPFgMe0xbnWIn3O4xr5twz+D4L2223H0n6PSX7rH02AWK
Kf0VhiEQKLv5dO32aJeiOI9oYIYGP3qmZeSktxdU0BeOXCx3XhoGTEofokq8EeKZHeIsZTxbbPU2
bQBywgJKTV4vzYGDb1jDEDTLdk2HCUEAeBJwaQCyyW1qkIo5ZXYWLT3gfBiZWaO8HbQM3JCDg8n0
oou3pNhL8Yk+e5HjntK1/TNNS4gAANPs1CWXGNZgtnTY5gdC0F1vR5wsQyyz0k6CJxGSI/LpHj+p
wEy7pSGVrFl9HSsJTsjqx67w6+0gam+XRrth0vu7EARZZYc2ug/yRnxRcPCnuzSXvdj2HDDg0rBM
xvO9F8/x8f+RdiZbciLrln6XmnMWvcGgJg7ee/SdFBNWKKSgN3owePr6cJ1bq5Sn7sl7qwaZK1NS
hNw9wDDb/97fNo5N25ThvGgnt+KqHhPrifsh7r76VH4mLXfJaCj7bE32fa+ab0uk69txonLw+q8a
BabqalZhU6t2MpnuUZgQrAfra5nxGNKWHFqaao6R0HdlZ+CzS9l0D2JgGM2PtivJb/DJSIIrE1HR
2ByOivZdOlYynrfOvWt7T51TCwIrc7xZmI/34/TWdOC2HMQhU/Ra2JnaNyojQEQ40OFazPCJ8IZ3
z28+/Lird62Q2JsK9nqLz5BlyMlCZkNx6HyTWnTGUkzdkBwsfCdrCZY/w1XwcIYgMZv3ucxgSlrJ
HU0dUAobwtZCcwNP0UqQrec5xk8fsYgfGInjBpx7P6Cb4Qm/9E+iDmHhk7hr8/bcekm69XUNql01
0Z/UFa+NGkbOCxmMw/6clCN64eAzbnYoW+r3lC8r0tkZ52z6t+z8kLTr1zWptc5I9lk29ju+GMqr
oa0AXQzhaiq+c9hw9svQvmrorMtEMritvtmMdHb49HbY7hC6/CegZAIzBc0fFvZBT53F1Pmvg/nh
NxT6Kd/aJXH6I9WVCWYNdy3Yn9vXVC7LOcKR3w3pDQwIpC1LVGHvcfaOVYLJgIMLHM8Rt9ExoYUF
ZIpJPbBIngamAKS4m3ASgKkbw9RD3GV+yGT+dTBaQYMM0E6IAEebMpL7jljN1BrjZm6M8cYgjzjZ
Ofw/uuGyJOFDteVF1PY3hYZzluOqC3WMSKDEUGwUZZ9+QfO6XfaUn1vT3bBMYpeyi8IQwpFjqj7K
2gSE3SDj6TmDZbiiuVDFTgIMQxvLzqoZeRspSCxa4gtEM9Y2TpuERj3pkpneROupoColbsbYw3Gf
65fK8izsnM4WFcOEHDq8Rqpx9p1Lnh/g3RaEQHTx0IjsRDTHSdQvSHF7y8Z66zo4o8vIdEm1JPF+
8KbuJkOj1zprPrmihNVdMbnXUTtOrSe348hVyOKGx4IGmxSS7My1vCv9ERePwwdR+3GNLbckkLCe
jERj/01U0FhpPH8mzgw4PCwfput5rg8C4E9btCUpMTUlXVEzVCbEmL1R0rh4lWuu1cbXZ7u9RnHM
IrrwM4vpO79umWQCFaXCmLyx8fVeoi0Rjwr8SGXrv7fBHu8GwDHt4lxnbtq9jiZN6KK7bfAZXNZE
S0uFOQpIfblu+r11T4iNw8HJReINLyt1By9XhUYm8L24JVcFCaYASjwh5evJ+3pON9iDRYCgtle3
utA69hEKB2ljEAJYe7TE6n/XvGJvKJxU1/ir5OYjBrWt8qbervMPc5IJh4o3JjDG5Xr8VspBVETc
MUBlKQObWdm9+Kn38ltKW2cI10PP9VR0PespDnIAI2lBgkqPNEIj1EBpsjCTAy14x4EWPpLv2p4B
68BuEG8fs9/rppdPw560b3HqAXJfB13/+7fOBiwKkPocumA2wlEVRnDd9dHJhAKQar+bUdPGXo22
QCizvb6GBJFMp7ByrP7x3+fH/sIZxUnPJSP0NRnrEBDzvb+g4Khjtwqa50Ro6YqJxhq0NIv0SVCI
uGrd12un8Mb3UZ8/tcFmHDdk54n3Q2KUo0bK0JVcZfF3gMd/TbVZ6Ia47GBRr8zR9ff/D5yhZPmb
2C+51AguPhVAGveX/Ww7ytr8vlLW0DMxvQBr0LBjaAhQ3zSH3d98Ou6fgPz147H0VRoGRUvUD5LQ
n6/DTzCD0J6B+2EVT8r8xsx4uOlT8q1KsQavx+hrGisuCXBFHZMtCR2PRAX5H3pvxjhPgskxEEjx
tK1pseufXpRxxNf4qnlY9+3kp6Y1+W528vdSX6DWcX0YL1EuKGELGnP6HonK32vzqq3HESyh+tEd
2CVhIx5iypo5JPSiYoKgqQ1juNurPEkn5HmEX30bj4c06+fbGMREmrby3IN8Smf9MA7ATZQ2OTgc
U+dkRPPLANE4bKUvwkxofAX7pesde90ZZw1C58TFfN0ipxZbe3/6MYve3RnO/KpKzpYxnEgt/k2g
GVfzQiWzR6XJGM3C21xfGDvIV5pdiUpW1ndFIv13flfIfdExqP49yNKYJygbest6IFIGZam0ZOKb
SOfHZoJWsEpl19bd64o2zCpZQ0m4FTy2p+vRfbZyJ6RVbGfo+i+SWJc0p8cKFsxEZmzPL5B9M7Jo
dz0sZBE5MjJsv7lba1XHXlyuquV1bajT+NlJuu+FtB+uUv11xUzr8cdcGR9raB2Exy+aXa9LB2dl
dXvFYWGm83kEh1ddV4sEpxjxGydyvavi5BDXl0rnnrredusErVsl8euZ8xpl1dc1b6rONbrQVeC5
yt/Xvy1zL5lNK0zWHvAO0kqQ3l5vyCsZ6vqyO3faZq2DZoCUy1zdvr2+vkHEP5zZJvXNWWnFV3Xo
K3/zJPrXsL0BmtUHp+xQc+Zy//x523iJHy9jWZlhTJLn4rjZtyV/N7T2LVsvm6u14/qjvT4qrivk
dQ5wvdiurzJekl+mci5V33mvnhX8meOijxiLrJe9/fvb/V9Ic9zt0GR5fjq0wVi41/982ZEUKZvB
kblBJZBWr+PzzmH66tZnn2CMApW4+U39cYbHuV+D2+ssBBcNy2ZvP5pDvdCdET1f75gafrfvRO3u
N2oCgVaw4dk46yqxTjd6f2IHK1+iEh7Gis2BW9X/Tab+/7LA2+vKToZqJdPajvnne+p9TQ6uU6LF
+xaKOi0XjFTde42N486Z2PjTbq2FV1xJJ539pAjB9YZ9n0fsVa9jNW02XzqGVuG//7St9dP8Ix/P
qqoz0+by8GyTNNefr0wUlRyTfHLDOKpebHhDyzp59b0rOazekZ1Xtz2zeo7yJGNWsTvLANTkK0eO
IfpVN5QVTgkuxmMZkwMqvtZc6fUBcT18XwX+WnQPU5JZ+NbRoq9y7lX9MxwCQl7OuRk43/9Dh9h/
Vv31R4vY8/9H0djKu/ys6rlN46SHqPhP/uXKfvzjf7ayx8D0MPxq58df3VD0/wFjXP/kf/U3/9kF
xizh1//8H5/VIPv1u9GDIv9gShKG/88hlMHy6zP5C4SSL/gNoTS8f3iuDtaZUJ/t6bbLTuQ3hNIw
/4GazXrC7gTevreSBf4DQmn8Q3cAVwqgEa7n2yu58p8QStv7h2ObK7McRimNKrb470AoATf8dSvA
hepdFzVy/xYojr/cSEsFQ9zOPMp/kpFuIQIERi/leeqwLfY1ObAuq3duifOVSumHqnsrmeEEejou
29oaICR7CyOsKsdS5tnHGDVvAyXs1TTK/Ig8u62T8qnXWK+p5PJJ4j9mOgF+R5ff8kec8J/OUBkY
65l7lvlZh54k+piy1gbTVO6ZZ+rCcP4ha42V52xcEgJMSMzntp3Z8eZwVouNNVBFUHn6xxAXWWDZ
oZZCx0oTiI2DAc8FxNrIvFl6tM6kd2ObOI+rnhWbPMgTcoAhzV1tMCvgXws9ZXU93omlmkCrpSdJ
YBKbTg6jjdQdBMpzkeMIEGAd9243QHOIeqpa6+5W1L3iSX4ubXPhcN3jKixcaBZoLrOPWVyP2EpR
xkvqgkwZFUnWtzj3wtihMtxzvkzqUE9DXbxFRvXT9XFFLF3y1XXlNwYV5n6aFzcwswN4Jj+MzfJO
8LDYNI5/g6OEpcQbt1Hf0nFIOFwX4EAdf4Xoiq0/gxdpjOVHVmhvFs5GPD4dBCd16vR565vsxeG4
fWthYkf2Lpe/kmwiomIw9p9j4qcd0SjLZ5eO3E+STIZpZRwhYJ9SKPY0GQwvXR4faMV+t6k8990P
7gQHaYeNX9sW51L56FbUwfm0P217P2FvJ2ewTd53z+Z4XuXMyPvYeoimfje15XtutZycHorceErT
nL1RbqowKuSPwRPpxpXGYzatcz7mVIr9xab10TTgmnY7P1KhdDn9ujlbQZuAYSCr7q7McPn0Y1qG
IuVNKx+6fZpuxoJM/mJlh8i/Zebz0nYEuzB9B76RE1aqslNvkA7gEx7PJeMKeF9xOJUgWacGLosD
+5tu93pbVFyVtvarcjMkohNG4rfYxNZBhTIRleXdTZeTjrIfRP54U/fxD1xUl0Xz5HGY5iNpM1DJ
CUw+oeLvNNjClLQXfNk1n3Y+qltK1JhbqNWafYupot8LZ8I1WqNOQGNO3O5rseLbyLEPk7fLdUqU
EVmAm6aHWRHM4d79Vi+ItpQqR6gnMigtO5h1jeQcTZUcYnWdflUv0LUiPlVuvKW37X2WBriraPVv
afYqwIIw5x8ICHTuxcORx5R/GRrqyQawIK6Oz3qmSs7OzFdsR5cxdi4DsIlSeWJXzBn2WFx01czK
gJ1E7eToMByZm4LWFPGmiYGkS+/eLXVLNLm+abw6iBvoUCLHL8rDWwswKUNvI5+6KRtmdBanV2J0
gqZUmlTxrmgHRQZxqxGWZ169W34WToJxoHNof+NyggsO9ztjP+ktfCazu6vTxbiJ7P5hjtic465v
hbFDo2SQVftw7Ee5TRF96J1wVcmRgdoavTZusmw4dcBkibPmJ9eiSUjTywhINWVGnfUUTbZ1SNPn
njUPhpqLQcnIv09LtLXjAdelcsBhD97T6PvDXhdrjmcVCDVL1vvJpGkia4dTOnXjwXEg4I2LTwxP
EnCLsjNuQDtYBJuXlhpZfUYhN1uCZZGY78oSFHZTzIGvl7vRZtYN/eNgmtMhUoBjbOtDpgCghire
Zmq54y4m5x95R0sRKhaahcrGcZV8LWwNoGgEKMgIcOwbXhefwWLhPEvR4h0ovc9RZwqu+f1TpC9o
jOOh58gcrz8U4UU0IdtkPKz5RUXTIzOoFcdZAQ7RQN3OQ69O9m2LohDZxn3t+LeWpT6tNOs2oznp
28TIVh+ts6nH53YW3Z0xxiNifL/Teyc/O6N5q5K22lMR+7MsS0bDmOsxhBMTGhRSWQliYY0vuJjs
WKfGcXpxHY8KOGN1FQLWbCwSwyyDWWCL0g+Z+DG95X7HzMuqE2qeGO6yyr2NFvcyDsZwoNb7wUww
qEs4CmZrXwDve1vhJHf6rH3DAWpjvGDlHUnPbRjz/xyAGh6XpcFoSX+An0FrQNUhFGXy1MNDY9p1
f2wqkuFQRNjgTYLGDP69q4sYYtzkagd/8X5lA5EURNclNEuXccB3rgu5kahzdyMqTZxY3kHr6jtK
u1vyW+j9o+EHHSnKzGXynOXEN8WdcnDVUxmeYyKNXlLWxCH3on02Zc2xZ0VTg3FSmlNskzQ6iGl6
Tztz52gYjqaOEz09yWAQ05r4X0ZESDGS6CtiyzJdQV1thc02JdYpIoVEtXzp3fSBb5kKTGFAoo0f
28m+07zS3jm+d6Rs29vWjfgokU0h0fBThEt2Nqzhkldjfhj8s5/Gy14bz1nh3DaiyKjJWrvLkmNp
j++Z9oVQfF/YQEMUY8ptVxlPrtsfJUzUTdY5pyHtaWC2vddKq/JNVRibEVLBwXCTR1FPTGVKrnV4
DhIfVmhXZhFOtp2SWs7yS7oQhSCD/yRq57lqE5eQVbuypSL70CrW8Y5ceV7O7cGmWM3qjWV3NWu3
UQ9Nwaz2BjGckL50WHBLP91FDrdCBkwj83LnIxVi62Zkv2dXw0CX7YteDh9mr52KJUcIyb1nXEBq
ixrNVMsl5mPXUjKWaeadRzk6bCCpb0vCPqUqzcNk8RoUoF74M1MW+s07ynQbDCmQAMm2hIf0VGBf
S4/VJLvLgBxnVFkfDDZSwbQQnpZVdBvpPH1GCucJw7DAEwDq1GQcl0R+gJesjlpBShiL3s2YdhIb
+iB3VqoOAn/zZTaQ0agWYnWdyLoldXszgKHd1ZGDPjR6H7UFe8DIeyokcncIp8JyuP0Bhs1ec164
BfTY94+pPZ8WX5+PHUkqJpM8sh3itpWLLxUHWVAnbcouDm9wyuMhpCNLsMr2q2GV4bqXWM5OJfoj
TsAvW8XFLYU47x5hvj3j4nynWjyxPFQBbvYXUFX2zkdhDqAndbs2mbUbPIn7bmmyt3YlIifVWm61
rLm0xSGmxP5wjNz5DpoxfozSuImFj5HZ3uZLXkAyZornFWpEABMHI8lIVvfMqHMfATSjqPr3X1FC
GBbVmuNR7nSwOX4+VkuzXewmObjRRCJSUFAuBcQKG+spfRNZuk4W9VNR0tNrMvZ6tFvKbilzH9Zo
o0/Dm90d/AngWm6lYHMnBmjl5O/cZXly54hEMwUMh1rjbtXK6FxXC5K8Rz8XrdNu1VBo6NbxyZHz
pXIqZy+z6VgZy3jSLa+DjF7d2sN0wZUpbzrAp/dazK0vB3FZLDwUDc//LKJ8BGMCmfG8UQejBqxD
yOuD08Vy40/GTZPIU77Y8lCRqetBEG1tSz/qY/2oR7l39qhbLfDznykfqsKwi5rh7NBGtON5ywSS
0qM7LY1vmO0w7cMpdHZdwu9En1Yuo2p3ug3fQddNZ5ePMZ9Ji8O4xiLaFh+8UOLBLUaPspMn3A+/
CiPztr5kOmTXc3fO7MTdUCECbcJJtX1kDJ/dlAIFM7Qct4J3kLCGAT1R+ME0q730tX4yK1LblS7b
bdtod1nbZ7ec58FSOOEwCRiF1S8dM9dSriFhLAWyv5QdPigFBI9yJagGM/usKtNe6w49pFvWY4Ty
ANU1XqgwI28qqz077nxUIPQk8EXm0vp7lTI9hjs37qx5ClSpnNAt8dT2sdrbrb+WgbAMjy67pTEJ
4jq9gDBJtz3ZY79I4w05KTit88EBRbaLjHgjmGOzdWD70Lq7dMFZVVY4HmatOpGwRbxqAeoJoq9d
WjJX7u6yhXNMRWwDm6XxayAyBkXxF/vRYlfw/ijHIU9p56fGLfKQZNJh1Hq2BmixQRZNN20fcUYo
XjGk4jP25Y/UACjStAOHJHPpD5U2RFD9LPgTTJdoQdYtkAPZ/EF6QZ83WKHBgkfSoHGHb0DTFEII
QYtaV+Ecc+NlkjEOc1y2pxHdsnYLIsuZH6Ja3NWxGoJBm16j1qDEsZ9faLS0txEN76GmSsbbHk30
FfBfe9ZgQKhNrpG8IdYqDB++UxyObc9CULdPTHNnzmWWRotzVw/Ztp4Aa6XLcocLrdnDOWGdnvKL
QMqJRDI+LYUMrAalOWndLHR79SkaYhO9WXMekjZ2IsJonnHWZyyKGf5EDpHnAWJGxcQCeumXrZnM
ltklt0a1tgdhtYQpHXejwTCdTTUq9XttAqbz7DWIT2Y2j6IzFP0nDM35rVb0FefEL/vFZo8YTjV9
jdOkwWep3Z1uxTdRns2h0rutsS8zOG62zF6GBBMmfH0Iii17zw79dX0FCt8l4K8K2gz6fWAR8VIF
FsKOH8B2Dd8PzcIhXbkfK3MnHj0Njy1j7mmyf0Xfs/F1Ulj+uon3MOQ49R1ydzJj6lNFc3O0F3Sq
Rnz3R7JURgmAY4peaz3/UTjsm5b16J/8Sgv+O56mbWWND0vPk13EQPyTSd7FduUDKFhLGT9AXBHk
jlMrMN3yYXZZitOaG6uKdm3ffDia/U7J6M5pon2qqq3VNzsEPFLuiTcH8zh/drP1RfXRuU74ulmR
Idd0KB4ugSaOqUCvBLdQmQMaiTVe1A9klgISaeMFyWC+eqR9F5CUAX7jBwpjnCCPp7uxyqyjLzmG
pvoYEfamSVE0WlgJIP6RXx89JfaWW903OQRt6DQSXoL1WRt1xlgWJ4cL8SwT+bTDQGMTDCkZF7CZ
ChgBCK8AkV6Bavaj7E7p9j5PCxK7jTyMCYIEtJ7nGF5KnTs8WnxG7dr3VuSK1Sj/OTqYCsomvUm8
9RRhdpcop7tC8w6Ued92fU2Tj6ApavXuIG7vYdrsnS7+EHaD3djOv6nFB81gq+9NFHOS88azttQf
WDNi3HQUwVUmhrSW515ZVC99YvyMfbbzVmwQSUzglcVazdtzqmeiDNFGYJDcNBrqSDoVAbzYalPM
dcP9R1urakl4ayVJJS3Xt7Yp451ToKGkFYihoe2WYJHmm2rtOydL9C0RivsZP9Joth8ymXHPldXA
yxiZDbktO1jm5wZoRbcwD54F/GUx9rozuABRhmJr2U5YVMyiRH+vaM1i2wojJ2OB7bNsm3CsxiA1
rj45AFBu+VoRLdiPDhYfVzRfECXaDgEqLzOdgP6TlKbFjYlxHK8e3CQBPZSd9V4gNGmx35C/Gn8q
gxBwx541cPLkPc/jbN+Y8hh1nji4QwGpbWdHC42UkTUHlWQXsNTgy4nCMmSV302juBNOBwUktrca
uh0+Kn7bnYnXSgoN08nAJ+Bap4omFRlFzrkfqYFhSHCc9ZHCgbioSOSlY5DYqykpksW2Gk6e9lAz
CAKEA7eDXNPQ7LKEF7NQRa1y90erD8bWySqgkqYW6EWHqzkObas4jzL+aaWwamWKzLEI+Nccjgfj
y8TdtyMG0m3E5Mut3/GwrL32PHbVK3RVWNBiPiMlPVLHtS5K8wZ71USaHNdJ6WNtK7Fn7GvC8W2c
OtvrnzC7CoQNOSozhl6m65zCXZcaL2LPgCW2ydSS2TLABJiKG6iO3BdvQGEZeeaz2+7qE5v+G3gW
85HB0SNBxOGlGFbuT9U325Jw/sC85NkytouZLYHVNRMB/+Gc+i3PX53T5gAWfkMalU63rA1wTr63
tkOJRvsq8vwzX8zbLgFzBN6nINIyrD3HhVWPBD9u2VGwgrij2lJ9+NJLhqlMSjmr2O9J7uTbSWa3
FHeWOyfCKrVUcDY080e0cP8XFKt2/EpQGN+75j1vquMYZ0XYdip0mTOEDgt0KAtn2ZdlfB8Ns7h1
VLmXeKpFZdAl7DbPcYFG5DbxPXARGqPbrORdjhvIkLuxIPlYdBKWrdnvOVn3bpm/At0HfggCtDIQ
Y7wkUZfEXkjZ4TGBAxxv3WWk4MEjXKAgqo38+rbu5rDP4+jgGredx3PMy1a0tkmzIZGMNxbaMM+c
+IY04z0dTsl5GuCPKYkjZl7Ul0opTSYXQHew2hWMWrfmyNrWRfBEEW82zYJ/eSHAGHNd3KtZ4GCr
us2i0miTZ/WTO+CsY/SVYDwD9rron3kD248hWbITDdGVCBwOOewktF30GZud1tyzlpsdPSZL4+6b
oi4xZxwJ2WlYXgEq0C6XB+2aKykA5Go18J3emUNr7ibyhqnagz8Me3NuYR8Vb4NBdA+0SaaD6DPV
m+VVVIzGk04bnMXZza7OfQ51omFX5zoWxCiH9jmqCUhzZfdVplhY+cb8zTwggI/sBHKXPfTzZXS8
N3uBBDGk07LPge1tBhdZk+eom9DL1+rVFLh295blbXkjTSgTTlbvRSsvvnLzM6fdh9pmHt0v8l02
gEjBJr5OY/8LS19vVDxliuQmEr281fzoZiJn4NDshgYPowyn5Ian/UdFij40BjZiWbnDs1Zui6Z7
G/Lxq7MVAnuf32aoPrveb9+dqk+RtNnilrQpEWvsAggpKH9wzdic54HbT3645BH9g9QFaFFNCXKH
ruQhKAQuhS1tz08rm9XXRMDx3sz1I+vWiYcEMSJ7ggxDroq+YSR9ujsmA3lLlMDsK9x9kO92WGHb
cEwVD+elvkfffjIGxWOsxpeTO5oZUFdNDz1okYNZVCcxl+MLp5FDbNE+mZoxfhmRkZFKA7pCHgcM
lYC/si8uEUJ7XbuAtSGs7qLXJBxYGIGkG08nF6JZOjS53A16Hm8HuMqIP0hk9F8XKWfMpgoHlaRB
6hv3Mkpp7Vv/T9FRp2sVwLL6IR8EGJN00IIu134urrwvBQ/L2ED58BjFxlO5U2Z9442cVETl4EmV
z3BgoK6YWbGdnXPVdNFtQfiqoI09lE+MThHYMfGsD0drTF9Nd+fniH962WtwM3BP5yLuqfdh0p1M
6cFeTBJ5SAwbvUoASM3FTTx+iMbLQ5mqXWJiY5uZOlAOpgEtwaNcPuRkGwKtUR/mwLYN6A0ZlEE/
KCvZ6aCcN0pRz5VyX5axW5zyDMk8rZ2D21Fdtl4enFjK+q73Ybz2srzRYRfdZMNswOyqWmJJcxBp
PvEl9MGKFs69gRsEEQ4fWjzk9V6rgGwvuUHJc39TW9a4Jyh4lxrRs8MaFUiNS9eOP60EGy4KYL6W
Y5p7oRXPWKZWexNbBl1lj31UsKxMsg7wyjbETTT/oLkQQkrPw6zb26ck1fF5dTG3PoJSL8EZNEmF
pTeBcthnVOY6K8JvOcoRqm7WLebR4mDvGvN73Y3Tzkwzosv5hNg+XdgPDGB00GCHaqZ4xoge+YRb
4timCLRM3PAEMLaVUT1SQYsjcEzfYzOVOy+bSOipsI804yQckFQT5A73jgcee8TWPeNI83C/+sae
lZv8ole8kXzampNVbnsz/SzsiSR2DpVPX6w7Gmfgl3s9V+iIqG6gvRZEnNFiugJWxkLrAboEVN4i
r4LeUsuDWVgUm/UHmjtEv2KXG7xkuT+9m278RlSVVG/7ZvjEghmJ4Wvs+Gqzfphj9w1cNVOrGt/x
LECzpexDXcKXHXv5YISGltpMD7HX+0HdAxvq/CyoTDYCTW8tgZkMKQhH/9ExxaEoGJsYGl+8QLGh
Q4zV1uMeyBWnFYBBBoazjLy0xylNQhINjb55TH7odowqs6QjOni8dtj47UbH3qnzxG2MczZJsR3x
dm8mOIKeLGEuZEl9YHq5qxb5YuPjRD4bd7VZvBnwRM/HsXDaTY4vJy4HGVKQLHbexah1YuaoS0vH
kBKv3GOvaSQiZbR1QY+Gy+r5GqG/YoeZecyleyKl/KhM67Xs78ClYMWqgYTPb2NVRGhrOuZdUzyC
AMJswGcbMAcIozLz73vUfL189ntGWPpUDGcjtstd1MxWgEPiXSczEGG0P6UGoyd63fjL6xYrvd6+
eKp/NmbTDZqmQherYfrrEXAbzTH3LCQwwCbrdhlRBTmJJ2o7D3S/Is+EsBY5I3HYQKeCVda+1Q4u
VVkePbZop5odugJXohO82U1ci5NbfmSp/dm4jUR253ZLhPvu1UaHPQNzZM+SOTZcKm3NfKp3pRVO
pKQ5I9G0OWr+sM0YJK3ds08iUbQpxdM9+vxFkOs2DPaSDvilKorQQRMn2bfYKCnFe4fId5NXPxaa
o5pR7spWvCVlf6tjY96bdv6+JNYX75yKGGU+xZKzX2SNjzNDzcMY+19Fq85mhGQlxTeL+WUUtbix
h4tvofDlw/Qo5+yiGTNP2iFwaAA+5y7hoSgRZFEmDsI+tvG4s950XPO209ZBtT6uVt1WVnA2pWjA
O9oK1H+jw8NJzNvEmAkXDwajdqr/9kani41BMj3VSDukecx5q0222kRFqevvskqaZ7c18GYaoVfi
+paeQdeRBc/W1dSNXTOrqDufrKMevXW4ZoNFt95SUqJ2rbPzWLK7gpzHRpuT+JZvsKlV3Z/xAd4T
3oa+hQHVgj+Jjma/kTuGokDrWJA3+GuIon72S3ea5iIKOzV8Fb3WIgCwKfFF/qKLxjzK6EmmGtVi
zq/S8auTbaZv2J5LKOkGOcDJgIowM9eaePCxTWt5BGlNdGf1OQW2mODpjrG/jfBct67Rod2yaIz+
T4z6x0lyvRaz89n2rb+Wt32D9GeHmVwJ/gkOusHJQLBZ+kOsNwOxVOqX8oh8X9aCzVjc5iOrIsSD
4nl9wCGKU4yUwmjesyiEzWYQ/Xdpg7ERA5JnZmKTTKYnq03nfU7OthbigiSHw6FOTywwn52khihp
SRq6Hvp/CarDpTDBlNDyNZsNujG9toXmIji5d3UiHwh/vNkuW+/abKa9XWVZMHTmqYgjdkK2duMx
R2nJyOo9nKoWfI+Ly8lLIgS6CPWrXZwnpYwSNhghripn02Sk09Hsylc5oC3kvvmWF8UX9PRzvQyv
aVlB2k2o3cEuzbudbzo2WTiNt22CtcDU2WMoKBFIBj91meso+MdsHj4lbuqw+enQpRQ4LSdNtzVv
jaY8Z1pdHdKl/KxFf+l94imziHX8nzgEx5lTVIqVnqu8q7ZDr+9Y9objqEV30vNeE7ZV9HZ/ayN/
2Ra4VAKn6z9lmX6zHILOsMIQJKqDTkhrox/dxlawKwZc+Byrg17VoSXSO0GBB23p2amFzVB5FVzx
XDsZ3bzr6xL8pyfwSXKA8KciVOOUhFEFHW8tfS9pxeoahJqwSTSDbwhNwEBeGtJj3C9GoGyT0iIp
vgg8JKG1GPwIy+K+VnY4lTUZ0kJw6THGYMoMDTMLKfPjDgShx/ctjirxPsXgnpTDdG7yoSbnnPS3
ls4sfoBXdTbwwOacobDd0dM4O/pZRPFxjkkjUHICR3MS8CfYXVDQce5djgSuxtTc0LKfk9Ac2D7g
XJqi/6a4dnamzeds+2WNF6aGnqwvH3lNQ5ZMJFXyguOe62qCQFTHOLFdd5wedQwtBFzS3ayuu7Eh
c9PlHNypJl0OpvNZO44IWFnzbYkitXWd2N5rQ/7WWTrO3TSR4FeBo8qR5w6Lz9bkLL2zJbj4VGZh
WkRQ3qhgo8oasphG1aVVGyZHGrawxY92LayjJgs9k2kw6rHJ0MGpKa3E30MnY2CzMvH+rSXM3fxJ
Ko8Ew0SCDKGBx7qEt2d60XcouaJ+m3tkIL9nE6b49I25Ny8qth4X3QDzC71hI3VAzlQ/D0HMA3xL
3VZYZx5lQNIOFX4ChoTsyaCDh5HbOMiid30nhiDq9G1Ll2sImIQURZ74lLOyJmUL5hYDziKjGS5K
WOUbQIb/i7szWa4bybbsr5S9OdIcDkc3qBrw9h37fgILihL6vsfX18JVWplI6YlZ0xdmyYxQRChw
cQF3P+fsvbaD2gm+CpYg/0LZ3p3FyLLI7WxJO/Ap1TJaQQMdhuq2V/gv4yCYyQXND7sorzKrsels
TS0txWkbVSlWJTvy8dRvMulPC1QV4yLVs53OnHpvafqlPsjHsOrhNKXeetS6b3yzG+Vqgpn1fN/8
JWns/3gJnQmQVeCKulgpoLsgl+votdT1y2zs5ILIJYH7aMDhwXaZ9vucCVqD1GfltuqZ0Q6OWgcL
davf9d49nbZ4MbrvutzhRAw0mD+GdscXvY214hEs6/vU2SvZzqBEqklZMnYvUW1eIP/CdRg9BSaP
nkJSSy9DcjgC9TUMxrFGJwsvhvZjPjkA9yBelAYQX9HG15lpnAid4PyZ2zx+1ruoGWzmbvadsaB3
KmMMiHM51ZbUKOoBKjB2QBuFEy8hdfqq70OadyLIlhLFFDhV4j5zQyFH09811kbkGNlTPiWrTDFh
mAZUO6nDPNakCA6m985vlmaaIpDTufRqEseobBihGw+NR0xRrcE3d+rvJasw7kSbkjMs84XfajdQ
S39Ek7VJYtvZZx6RaF1zTyVl1mAATdQBVlQsGsY1Wp2TPE5rU/a2cd9D/mosCNmePKZlmtL3q//B
0UjEjeMvrE6lhwJDzpBa0TrpbJK9inWA3lvjk8FxEYiJlS6XCgvJQpm0VN2Bk21ujD9DSC8Ct/aX
E+rfDfO4oEuKtc3sCvSP+xrr/ntk2I89oirdzZ9MpDy+9Y4fMF12Et2c1PZRkYBhyIsH3EbfEIoM
Bziz7so11DfNUHfIBXEFQ1AOpwziumnvVKg4/Mw5zDx0LCesMaZ8NBXQ5KaA/BsEsl5MTNaUbqR3
sTu800+FeKKMU2JifWInfR9zpa0mWtEodTosdd2wj/wUF6Tfvg0aXXFazadq/oJY/ILZVppsnHaQ
JIsmyUbmiMLAI3F4YhGqnNJZCUhHW9CH677obltSirHu0cjG27rMs7RaOJ3l7gfcIXKii4/4keMT
UkPGW5t6lmUIOS/3WJaDmvc7TybzQvfrnZNr2kXRT/cGqTp+1e/ghKIEtC3gPVE3r4S0FHXVvPcv
Zo16YwxgUGi6Z29anqoLvJ8kWXPOuBwH8KA+VmW4kEV6oZs5S1RS4E5nze/ZbnWhc2SMRsg7aOMZ
wDcPbh8MnGji/sKJ6wF1prnw0kxbJmEUkCYeY1yErARM4VZGSlwElq8j6mkliW82aRM8cQy0rvCO
H5KCWZor+U+lPU6ehiLMQ8h/MZ2SsnseJOOSDDXYBSIOcgFa4vy6Er5qlbIqFlDcyHn7ZiqEhHE2
XaXJpCjY+2bm5gvyRl9EhwBETPUGc1+4LjBTizaLFg0HDpq27jIFZn20BDdE8vsuqawtAEQOvaxF
siYmKbSCbWEV3yzbpTJpwGFHFsqpxmZ5dWt1yehyHeTYKESOciT1gEwFKQomeyhPcTQ92FW+KyOL
u1PfdV10GXESsIY+PKJCWaZua+1Cn+OLYVIwqSp4R5jzlNrysg/BMeUe0CghE8wzSDJSgWTScT0S
ZgB7ZK6+w3ZMTjTg5uWc88X7uB/CJz2AAlZmdANsv4UPSspA3qV4oPqaGsk+hF314PWgdqpgG9s0
41L4lQH71XrAhEYEDyRQjbk/Tzbm8twl7KB035KxP4UDXcISwyCt+wezC2auuheCHs2fyVhhLOmb
O4LTVjKjYazsELxvP5A3aeY7pjiWPnOv+IJuGihkpXFfjE8efiAEEGgH6LPqA0o3synJfYHMmAXB
sQ9fPMcudsVINwJJWaS5t0Sn+uBjcKry3EUc9nZ+TusUTxTt1RFrZKNNq67FLhB64Qr5YLoKpJ2B
UTohB7+eKXUYMSUI2vngMKj2EHlMT8qCetoe4hUqWh8+dpjtHb0kaonkPqPFOY4OY1WoWWvSAvIg
JQKVLicsD/UukAmUhkx1Yx9FMEPgeads9qXWOnTIfOAhmU0ZCYUNePB3IOK3lAyc6et6B4jqAjv/
bTIhvkOANLvSM9Cl2a7p85vUfaCRN+NkBQMYtg/NM+UVnUIOc0NeLlDsfa9k8K3qUc4ii7iwejrM
cdPinjVorNfRu68xcbZNxkPoHS56fpl+Z98yGpKvo95TMqgnJeIfSTKAxZz5uG1bLQKJhCF2dX+P
HvZuMohiZqwemThHsayjdYYoRBOXgiwXAIVTlW5Bt1MnpJgee6Jk8rTnc0UazkGNEWZlbazQ4HGD
7iR6YH2jZTL/7qd90Vj2Qg+RfVRTgvQ3hIleZDsZu91RjAlRX/e9gBhn2O10y+F3unWhagYVqHNm
JhHyt/FsuHcuAvoePgSytTT709Aa3sKKEn4DbU6sxWu5oFsLOL6mvGzbbhc6xVtaebwlSPl6WHro
rKHnNQNy7grNpK/lsBTbfDNo5K6Ez25bH229cKjWg6e+QJtap8mLblUHZoyPiUJbksXjmw05toG6
70/NqWJ7M1DFjsD6yeTeeV7LYal9TWwmjZ6HbTy2XRChA7VJaLkPTeTfdBk+3bSm+9Im1nvLkR8M
YMAc23kt+w7lYVow0qOBOYMYCiz+e9g1y1Zpt3EYrQl+OarYhk+lA6vDc+OnoEvTpj+xVA4UUDsk
3OixmdGwoNbBFjXj0o3CdBVpVINhZNIgmPI3zUwXY42guVTOvW36t5MKiasegD2zyz8PROgeM81d
E0Xf7KBizRvRPPKokNya702vjSsPN/YSl4rYBJp8cks+FlYucAgexXJYX8tWAnQIxp4gEqrmRCKd
autvsu1PFnojRHkID2Jp72VYY1QUZB/EHFepC7KlodMS95NTnyS0JFpbrSqHcqjs/Sctn0dMjG76
QL0MNS+tZgs2KMtaxpD/9s2U//Aiw9t6BPldRIVmrCZmnQvD0pNDZJL+1Y3tsmhYstCJbWgb7Xnj
b2TJ0LhMWXdKpmtBodFldExSbSKbVVqCUFOY32ilUt2qxP7uKA/KjWOB2q35UQ5EbVpV8NT0itBA
cdUKg4A/2XxXSfjqhYMNAEztPdnBpUUnElgKySxVDu17ulaq3ru7Pg2ng49sdwku2PKGazfgaYwz
OnajiwdA2OQAANqAcYCCkk5rTKilhUSXMN0bH8QFdoM0hbwQOpvRZqpmTouuAHlmpWgGoG9D9PbE
yfQQhrW0Mxi1JD5D+CrYuPEQPCXnrK8ZHlyfh6nkgpghJS0cnpiACfsu7dmhiyK+HUlcJKeJHLTc
D9YYEuhBdfvQbBFzodZ3FGAIVcy91NU4AIIX6rapq91ooPR1DIl1wRNwrrW03I5a8Er3ZJlW2tHP
3X0UwavQI52zBYYAZrD+zuz6fAEKIOhOQ93844fhrQYcZ5eiip7m2UkeVAMIFRuESsCJlX41vYwx
3nE2uyvytNn61R2Ams3cK10FahZAM6EfY2pVf8AbKS0qlgHWYl6El5bmBeQ1Bd8wlDP62gAgTpe0
m1YJZBfIAtGqdAKajMk/eGJpEnWUUoQNYO60lnqG3cCQtbyUg7X2AKzt0ZGRh8UEOgdUlE72bd3G
m0G60K8hSNpNNC2dLv4RupzlM51Vyp0lPlLel9NEOqG/qfxFoz16OsoHT3rAmnOQP17I1CVhUxpL
vhKm1dUmTwhFC0LmakJepfoZDo8xVBYtJwwSrtHO78jCKnlKS7SIHbD8yV9NkLKXRWHTPY/lKXZp
yIXTozQIXUlpXTjIBXWrXdUcu+HY20ebtJrLJFfPnM5YozgE7jkt9TdBjEi+8IYtY8fuonWINqNm
XiGSfq+LRIcwEh/8iUN4ED6gmITAYZsUvsBvBRJSCiVC0VkZ9wFIp06SBVSkdJR5Xn4In4XBKY3b
CDUK1fF70LP1GBkSGXjxFP958Y14ArY0EGzLybOOwaS3hHPRsR7ZGbw2bJeTNuvX9A7RJ5nEjfGu
ZcauIpyzj7GayCbb5CRvhBKYm91pL03EWbmddq7GiK6e2yR4lba1zCbihBKyUSKi46xAX5J5WB+b
QVtJiQYJ7NqwyMXG0gEg53pIyizHdL8xn/skJJnV/THktXmSaFxFhZYjhrC3KUilDB7bNNiX7Lv+
MBNAtenNssknsIL3Ym6vp21Ct32hdx7kgLJ+xN9BlzRfg1V6LRwn3Z+9Z/92wV3/dBpii/vkkvv1
L//P/zT7HZ61/95+tw6z5J/s/YNfj3/hp/3O0P8F3g6LG3BlxGeWizHv3/Y791943yVmMYGPTvBP
/T/7nS1mZ56YA/hs28Rbzt/6t/3OdP/lEH1sONbcH2babf3/2O9+c7EKadmgEbEB2jgAYUd99IpG
LWFQkUIpkVaR2pWmQ94hrX09BvlRm+TxcKRZVgojiigfIs2gYhjzYl36HelrbY0GnCA55JqW8QWp
QH62BcJOsHBwGagOlNRt8ckz3CLdY2Em94zFfm82/XBjBP1Vql2rmoAHxTzkMBgR9vTmsaWP/6pb
4ZKjur3T+BAicMH447vqsS4lhR9uGVj9sDvhnXLDhls0zDLXGcMn2tohbJwGjzQqelzYIPKgG65/
eSD+/Ur8r6xNrzmANvX//i/nc7AisAOLDp+hm46JEVPwFPzKXUjzMhrSyQhonFhi7Y8okLSuCNaW
KKwdIdUc+weKcy1+VMocNyMDSTs5WPYUH7FuurSXKSQSNxJXgAKf5Dgh+RnkIRnT+CicKV/EUtPv
OXI+yzEBKj26ci/0WC64KJJU4YZvUdbgugpJzFqUTjZeppCKDyixNhic7Qujz9WGPWe6HvbktaXX
kTFwxnHQh5P2hjiKwiHtvF1SttFGM74ndWceurY1D/ZAzzQme/sq4UG5aKTAXlfb9Dl6D7sYO48L
MG1DWpe1TIrZPF8TDqWb9U0z/3cmZegXkptx0CesCZqI1zl+7esOXhssLWOZpL76oXXVweWrAbfx
bFR0h/vQ21ALlccwZ7zKfdokvTLnLEaOdjPjx+rDDbMwPjKk6uFa5dNwVFodfmHJ1z8TNZBQY5JV
vIg8qyZO8I/frDmOiD8Fwr3z40TtFF6eo3AjTdqHjuAs3ZTGDiF4vwnt7FYImgG2Fd38/QGTf7wM
yxKmaXHDiPr6eBll28EYm6wZqME5L1KPwhzUwvKS6E4b7oJqMjZuVOqXPvM6ij2nWA0ZMMAiZ1Qu
WmOvu54ArJTiAjLJoI76EepV6rv3OgasBk/WNxJHws0XVz17e3+1qnPzTMEfPPVS2rY+LwK/4EgG
pq3AmNH2FBUaeaqziXQYpEojjLqtTEObVjEoHT1qpwfQT+IymLRnHVj/aQjt77jY6u0UxfYx0Cjb
pFl5x9riWWssWsuuraU7PfAxtJG9jSTq6e8Xb3ymArFC2dxpk9ByWxq282mFsmC5dcicwpVDZojO
JPPYec4qNbUHYRbTEx0luhp1cD3VOh6XqsR/n3aJdpeGsFA9BmVF3nmHav6Ruca3c6iHho3jSld+
fmO51S2dh+qRxKrZIVzk16rdpMLo1l1Qf9OiwnroR2BEqIMcqGPbvsOzG7mF3FlOjmy4palSzmE+
LFnZhpIowEfMXPHvd0H/7SvkLrjSMJRrOpg1zXnl++UrDAsqLjqU0ary+hRu10hbpgWEpVfofmbM
yE8AvlGah96ee4GWdmM7YXg54p79iivz21swXwxrIS1em0dLfnoLHBoELdZZHGfzEnLeJEzfzK7d
FJZ8H3gHlaXDqWU98wK1iwL4L43WysXf74n6w2rvsnNLRtAmUbrs0R/uiUY1EIXkPK3Mei+jlHDD
7rlxaoXwip4FiYP9kcA/5Gi4VO8K+h0BbSoKIhrSeLW8Ibm3quk5UqF32wT290FKsS1nzxDHetY4
93vn9P5VM/9Q3jYfdPZC947pWXo/0R/H79QcRVaQRKc85xJgocZ6GbWz8YpqDa/V6JjEv/o1mRT5
eAxIZTNmxq+Now3OVkbqfBn9RDdw7PO/53/YAuW8xX1419nMJXUyDC3DsnXxiYhUFq6ZGhPqUCPM
hkVFQhz5oS2yWUOHJup4h7R5jHMUwkFnw6J32ue6hg0E9dtZIgXsk57MTgSH4JvgkZ6BOVKkO6sI
rhs6SeczCMsgLgod03WQfWcgbR7+/s3+YZmVnONMxUdwbVbuT/s4QOuRqJReoirFXZabfnMVDcm0
YHPwFq3nVjdRbmLIVFHyWEQYNt0OSZmkGD6z+muKhZ1fxyNdDyOmcZcFJyOulzIsi0M5ZxnZ7VYx
6/nixThDFD7cfHYpXlIuW5mMoT+/pTHtrCFOUJWWnuscKR7LW0s4d8ouwg0mAg6icFnHgVFkYZUP
uT2SBgbX29jxQf7Bg99tzv+i00pnXVUE74UJjjbbyRvy60gzLrAHrnSHGHG8MY+GXzlHSwnnKPPA
ORrY7pgc9/E6DBu5wiXWXWRFFR+ryHvu7ZJGkd6bKMSia8+Lbpll1ds0NJ2jP1XOsmudJWpJ7aGZ
ILJa8SyGNPAket9so6kPILjqg5fo3+HUshuMfA+y7YqVFTrpMZlPtX9/BIzfD6YOJ3NpckM5oLPi
fXy5PTMYDLqr8ep887wIK3w7UbrVYcBIoOuPDD7HnVFGK2tAZ6yjLNH67L6wx2vyqWh/KC261fTQ
XHfGe5ZMaJaV6x10jWmSndALTIoVKbIpglTC8jyT87XVNa+Bpf3T2IO1rJI2WhYuZzZ0hPZGRNU3
B+gMzs/olmYlIyBoVw/Kk9dmJO7+/uHPpJ4Pz5GkjuFh4LszOWKfSXm/rPZGIRSkzvnD1zP11iWA
11YAeLs0vau4uos2M+PHyunXgjkxliTf3Pa5gTBEdHtkbYgLAgLy2OndS8dSICVkwbAprY/Sd6LL
piQm5++XrP+2TVswcHSl24BOzivQx++LwazIwXAYaJxY6Y3kOatVf8CXgSWcqcfz7egA1ywcy7hJ
Y9Q+7HTGvo9Sd8PhGvZEiqJQOLF+GWKK2BcJIASHN/uLq/xty7A4RbhUCcrhtjKU+XiVIGTRw2ux
vXSxAtaj+w2gI/OV3kVWOcNQgfvznHmcfF3LzO7grqMYxVLoaNblf1J+/QYR4ovUpct8lsWO0828
7f/yRWeDLVUTMBznH2N6kGCfQmpoRqsUbbw+EetbNukt4RL5znD6gzuaxq5xieUDJgMKrUS7MWlV
i2kwQ3jkxsaGKiw8mpW+xRM0buMhOv39Fhq/b/4uBbYjdAP2Jf//afMvS9H6yhM+VABEMIaeESnd
6FtvBJE2kEyyNHsUzQUT6HFs9ucCgfnUUoxTc4XjFPxoPuWbaVZ2dVV420hAhlWujlE9vLYS1Lsr
y2GROI68yRmmSDRTK9ERsCsqxlNYAMof6GIS6TIf0YtD1ZqvX3zC37ZQng9T6BzzUeAiXvx04ix5
kCfhN8Eq8SwOl/pkN0sdIPG17N5EjDhddealWzK77d2KjJeoKJew5pI8b7Y2I8+ZO9XswDxSEhYj
NLqmE2/z0Q48XMYqFhl3dtIM11PD6T+pAqameGvW55OpE8obMxXLNOjQdXZpfDUlvbOMY42u+xhn
m74uyYzyNRxJaXP/909+rqI+rjvu3PBwaVbwv98InDkFC/01TFDEOwTrwWNRDGmzbmgGlEuS7q8D
vZagoL12JfYZoXY3Y1NdZXSzqbProxEF6XESqYf/lUMB1+vuO4WIy68wOaZCQVYGFcRxzllVvca4
yXDomDkTgSAyp2VXpu5V7Y/3TirvGqd5G1tb2zoaLv84wBCNkjXOdZjGCgDGnLS6EJYV7AoPGUnk
RnJrzeVowlq3yUO1SjX0i1/cod8WEPwpBr+/ZXMSN+T55PLLC4ufaSStsAfZMBj2sTJy3H6e3xz9
sL0dDV64APepW7DPZkPEoMsL5MnFdtpX8U03IlF3U31neS1yNi0nCsQEFgDBKNmSgRTdT3r8zvTS
30wDNPy2qZt9z9H0QnXz621a4V2LPsg39WyZ+GzPUWUj/dNQyznoOE+svOWql+ZLNrLnoQ9bqKTD
QmYj2Frik1NbmZePTWb9KJVtPiDH+vvd0T/fHWlRotNJ40hOx43N6+Ny1oVGGVJWMVezeonmjRCA
yY315ejQu9CAsltB9t7zjB0mO39wNPl8rgtoqpoLsC9q+ffr+Y2Ix/XMtboCa0Lz7TeQXy7EKAvR
iFXIDA8pMnyaMLUvJpfxLfR/Vl+qcRPROEpxYld1G5mj0QZ3BuHr4CejA3rlt5AW2raKRrmTZcmn
UiGwCheoBmgLBlEi3xVhuHSN7I3TtGIuZA63uWV7G0vAHXG0aFj8/WPZ8y7162s6fyy+PQVe1BTg
RT8tUKnna6VosnHVjzWaFWuoL8RGz8vkcUbbhOj3YDAUab4YarzUhsU8CxjxNdLQtd+0K6/VUG9H
zJLPhUA7hrrAkFlCiLeMaw3XWpaWfrxP8/hBz7FESGrSBV7//ME3jR5XPc5tiCU9E6eKEIvcz7Rb
AjwWwsWoFzAh22mida/wfgOLmPwTwjo0MehN1hQLxqXgtl9QPaOaiFz6H/BEjlqp/zivk1iLfKaa
HXP1nonILH6DIbSy0WlelQokvh2Ye+nF6V52WHsd5vAXws/atTMMycG0C7CUZn+oJ/WiY05kyhkZ
hHoz97GGdz0Jcz5c9hLSYCNbyCMbe7QDJsDkeYvUSjdaM3AabABsSoJUmdyaxc/G/X9fof1eynOk
M9lhON2pmRX38SUJDKQeUVghW3CFuxfgaDjcY+PHTpkB35lYOvIG/kwZPvtVEGN9wHNAMtp01Nxk
E9cVCWyaHlz1BP5Oq5Lm90MuEQqELKiCNu4h1sLoUKfd6u+P3W9YTLqrti1sy6FjbHBo+dRGEnrt
DTBZg5WPCpoKJEQT4WNCwBUJ+N7QwLL37/AhogVIJTeYgwPQY0UZAphUU5uJLe2hls4tmTk7J56u
tDSwNu3cGGB/uEtOA7bfqy+u+bfTCi8K5zyXc6n8QxmB5sywq95Wy1iNS5PDC1mF/ttUW9mhSAqE
kGWV3aZZn8+p26BzFNLzChtdkLXFU2L1dyLAWYVDiBjk2t+SiBhuJyhDa7Nx6L8O4l5TzT9/v+hz
4+LX91tw0bTjDYejIbzAc230yyaDLDGwdSJmoT4ly3MhM2k5GfLlYxg0KWJFk9nwVOwbR+HX06wf
CGeHSyy0QATAQKQgFuJwmD9uePnFpX0uywxd5/WUUJdBCErb/PQMANSxjHH0q5UkjPjcYoFZQiZB
dTxv+S62UBAU1jtw14sktWrW0y4/KCUY3JY5CGxlvjiAsomXarRVYUSPX1zg5zpkvkBkBsw0KCBm
hOLHt0vLJH2/KqhW2uhi7Sl7b8fo21gXE4pvMNVIkA3zvnTach95ZXyFmXLC/e1p92VTIj8Zi9d8
DF9H5A4ocfwTMcfOF9uk/LxN0o+dJwkwzhUdWbiMH68xS6O8DCth4m9houPYyJPdokO1FT4TwEg8
MQ2kRV3jlHLmnTu3adAI174sHXuZeKHYac7wiFwHx3OrR1tayYvEL80jlnkQGtmF4bTuus7GG7QJ
3Rebzx8KPQCPLruPEjqSUnv+cL88nL5TF6NeTDbOxtHZaQGEg8xPdrHJcpAqNT4bDjkgzJCrvdWO
L/poWtd8MuhshX3hijBh4hrl0Xp0g3SdonN6HpC9x+ej9t+fBXpGXMunF4kj2nxiA8ZDxfep3NNS
uGvgHMRyJJp2Tr+GHtBRruB50HoNXJ6Ip9coMZ7jqUPYBOHkfDA/l7AaIMtLLBcrmwLthC3KX+jl
hBOydscr2ImA6n/OPPQEMaGbENaTCeMB8EW77DI+fGHN+qFJYpHJiqeCwdSusTiqEQuXPJ67t5Js
pyxyrwDmwAscIDXZdrCgWUTuHXUOMg6yMlTclzu/NNL7oeD3Q/iEcjWIL/Wu1JG2zpna9OyZMfgA
SizP8Teei3hSokHJyZBJEaEn1liuOa7zkgb16wSafNfS1FuPnrBXaphCxg8cHuLMqOWF2zS7IpXe
jnSJ+uiAbXMtlvVGG16KAqHiKJWzCQysKJaCi5AhM9yM/fRUxiXxr3Aoj41jXSPd3mWcjInECjey
jE8GutxLjTnVeoB6sSvTJexHQAsJQMixsF18v/4hnXRYQ/CHNsUc8hOkgTgJMzs1cYfOCgzhtnRN
2jq2Z69bfv18YsiSljXR7mYZIez/WINHpi7LjjeH2J5mU3PcVLJ4kpX+eA4yN5CN/bxxVY2E/+ef
AtiB/aCm6ujDwpq9u4wBdHuDW7XdWXb3UjVaeqlVsbt1s7rfZdX0VneKwRfnz3KhQBpdRTEMc7K+
Y3hjXXyUGLq3ZkjuVRjb9IyRmC4TqjcRv2YEZCLo8SWdwKTayiHFmme16b6tRxIcyn6d1V528Ecj
A5YWm2hoqAKhViN54EV7wzjwyDT36jzDs/qgXIfuVF+ha96SwTKtK5q6tFjC4gmT/DIb67eex+GJ
GYuLTgRSEY5dzHN9m9635iSuQiY/eR00F0Yo9UPQ5D5xJNLc223T4vEbHp2mqk6ynNMgDHcvx1aR
qpmYO1+roPz36Xerz4fbJmriQzh3xxLvVjE83BdxjZ8CZTNy/OvEJUfO7MlM6uPOOVgtmnxcDQ99
Q2UfGiCpMkIPAo6Hb5j/n4Qf2jDUJ/d4/rOma370IP28L5bj8571eZWgZ8uZ2nKROX2u6WAmkHfI
IZj7i21cm5R3MAr4l2NnAuywAA/6vMBSCzR8+vzNEfaGiHvnxSUZaBQGAkTz1jxXWjVUr62J442M
LmzoImlufWv8JtoxXaZmX2+LOSYE9FRzf352/QelgJWQO6kOEDeQe9mjWrZiCLcZwGdgpyn719Bl
R04JhJjimcOYxIh0HYnUuMXwDcEzGtTbROqJNvrmPeO0gtS/4Y6ywEFJOYqXzPXAAoxQO9McbQx9
JL9C89I3uvZoyJEAMuWtE8JCjhgZx1UB/e2LW/yHTYOZhMlk3kYCzPb8qTC0el+S3JbQHexVsTrf
l04LfjTnF6jAOhnFxfjqI9NUXTReS/aSHkzVi4WDTPjoyKap54t3fMbs2AbFcehwb/8nm8a5u/Px
aWCqZaAdkNY8Nj1P4n7Z32rsjz5ruIU7ofxRD6Wx73otgayqAwHSrWMfubQONYEqj+g/nABz3Hjr
PuPcuCN1hfeC0lrn8A9AxMbLOOD5sfDfDVH8qE2mh5De1g8g2tEnVDwsWic2LW17XBJ1j4gtOoZ4
4HbnHoIZya9mK79rUSwmFPDh6W1Be9NnHPWv+3cutEhpYqC3XxkXlkzzS86MbUshlli6cyziDt81
WjrWI+0ZdKa/cRkfb2qpL7RYc/eOoWlrYyQo+u+7tZpPZh9vvLAY5VHWqplV/fnCsNcno5O1qDDm
MjvwKg29GxMGVIK32IawBc5mfqNg1+wi5aGf4Ecv1D8/c+1G+C5V0PknNWCLKci35wBHaCAN3zk/
yX3yvC4+TCNOpjIZFsagq6uefZ/8YlJD/AkmHwIypgCKfKfOAftCignDPEsjRDeqD3FEkDBBkJtR
YP+MRQ6CYtwbAfDEc6b6eRiF+v+U2Zl2CrX0mh4IDvV8NBCjwjrtA/fameNhAuhpX9Rm+u83T1fW
HIJiKkpLx/10KpMMy1RtgIyKqXOv5aTD+M76XduEahd22aM1T2SncZmzYTkMxf0JSINbiudz2mLc
ueNrBBcc4wOdgHRYCwnLVW9S56u5zufzOd+xIqOADiNBTY7+eZyvZ8kounw04YzMrameBLDtmcLH
ArLtaWkKML9BS+pbhldrnbvD09R4xcbHALhtFL65dtw4TRK8lIG7tTW9vme+pZ/CroHQPP+6koG2
aObMJQYeBIjFJSeD2jxCZ4RgBsqNHw/Q6NIj5itE5UNjrolkB8U2zbOUwYnvfE3us1JihhWhdQUW
1lr//WGXfziZojyTCvQ70jTjc0IMZt8SMb+SSymY0J1fwyAEohE77bZxMQ2Wxc+NUBsa9wJXlIZ4
A9NEYibNXcrO72tAWjXZ06BOkuA1j/yTYxvTXmGavX7xU+AxtBWbZU6E470be69SL4tbwTjxi0/y
+cljFkCrXKe8picAZ/DTk1dl9ALrBONjMGb0oRzSop0McclPNQsbzbYsov15iqeP4bGOykuFN+wh
LRiKthVLXZ75N8Uo+ivGFsu8JIMpJUg2cXpn4xrVsNWMG8CDxQs9cx2Vk8+tmLtuSSKOMDn1TQVx
dvcfCAz+WIcTpzHvBxQQhv2pU6NyYQeNJyWzPmLEmlKEmzxNs0UH2eSQ4ckHjE7ngOGrfVdmHoBL
eZrcEgNF4Lz5zQB4O0Ad11b4/JmvVl+89OdArI8rJj16HQ2ENG2LzfVTH3DMIYVV/YQoataCnBUg
GqY2dD2JfkQJgFaBnLNcI0GZ3LJzs88NXPeyQy12Pn6QjH3nZa44Vp0IlpbCbMuuIe/RuKywB4bP
tvD3IrC6pdJMhDezlM+BrQGsoPIvlTopMusXHS5ZgnGZyge1T/9hTjpPTds/VM60wyU0Xup64n3x
4e3fOzt8eJNzm2Q3U4hRPu5jWZI5hVOb/1aE0SjrmIyHGJNib8CoFpT4KDWU73nggvMzEv3NNwCF
VLovYMEVDxRFkK7SlgS484mzqUCr6w6uUW51sE+1JFyZuvcSSCj4OWa+owO9joPtPBMysdmci8d1
DKjgIpmaN2YXcpvqw10CKvKkZEd7M+igB/GmY20ZX+gJH3IPTkiejznFUfESyR78dVSL5aDh7TRC
q7ysE+3q3DTNEVZdVIn3nOhlvRBwbNFophGWaLtatuQgQCIu1KUYh7e0U1cU6+bBa5wOb3BQMnlV
sUP+HR7OwS2JI0YQeZRZgwe/QKWvG0dT79P95FceNljETT7k70z23Rfdzt9GAqz3rsUUW/I9ce77
vND13WAaA+KTpSsGn+Z0MANAA89ZRE0F5Mc19a3CprE4i0PFQDdh8gwYfZHVbL2wJGGxNcQXw+o/
6EsQaUgyDbkgzhvnucEvZ7yI/mll0WkFhwIXpffa7dhGxygz3f9L2Hn2Ng6dW/cXEWA9JL9KItWb
LZfxF2I85bD3/uvvonKB901ykQCJMeNkZmSJ5HnK3muvTSfuvDxoGgTkWJGiiMVAPmTkFSLTmNRy
PEE1mLF4qM6alMiXpsjkWYGiFIGd3eezfnKDhrunnsMf/+VJ+39c8Uub4lBA8uXfltf9qHdqW/a8
6plM8FmkCNhd0azl2EKPLut5H2sJ3VoyXBo4RQNYyxNTxJfBySomIDDiQR6tZ1cab5U4NGEvoOsL
EDnd+SmKibBP/5e71Fgekf/8iNKZx6HaYw3D/OVfN0JTNlSuiGKUPNjANsIZGVRUsjo9azaVonLT
2NhM4rYrbhbCum41ln2BfrJYOwGrtGIYBbWgkhyKRjuUQW4dlbgC46oYh9kSw7kIsXbi34sl14o1
he1BL83Me6qSZjtBAIxCbKNis4Km3YJFcm1QeVazGdo8RFxiv/znT+nflXpogChgDdtVTexG/6pd
kmUbVxapCZuE1c/LqNvbXk0irGgLeDEz6wObbeFNMzlrk2q7u1JXP8Usq4OLBuK/VFv/54uxTEO1
TU2l2PjXE0y14y5Wao0guqwB4wQvZD1lsYa4CH/DbPT2JVo2ukbfpiyTgFG2WeJ6fRom+6LEif6f
35t/E6cxlF2ULc9bj+3HEpLz//ceUlcyyaMLtVEe6L4bYdUuqvFWsMTf9Jb7RkimS2CLo3iG0Tg7
y8FyGKj97jmVUxiGW1JjXD/nsa9MAXC1FANxXEA8yUdx1HNQRcl8i8sg3qWNXpxjvcHUVtvFf/lB
/q0yeP4giPmX89dCoqP/8w/SGkxTsNmRLrBsnBPH1fw2jn4as/r+LBNU/HEkcdVXPc31c2FnrHXD
6o1qhaYEl0lcKe+hraApdVFE/Od3+d+2+Lw4XhVvtUWQHGLCf+nwhDK0StiTifAcL8ug37ZFLI6l
TJIdnJF7U9XNNRzwaAPVAlWvPNxlrIHXr9y4kJ32XdP9TvLw4YxddHzehtoYkCWxNIslDKbUbcJz
PtvmaQzRW8947HtZSwCAk33GkYdinV1EtQjbGo1Bu5RYUOsJOCGrGqJFKCeyShDCS380tYAbOpaH
lV5F90EEylbK0DyjHnKRS3O9mmP0X/SFgiXwvzyXlvdIpwHG/cB+iEPgnz/AIkmbBLwpmrfJFL4I
kCt0wxTtK0NmYNwggu6VKitOle3gDVu+5IV4VevCYdKWU0y1hITXGKGev5PLt56/GmT8bWBAO8xJ
dYnHoX/t1aY8AnftD4hEVU77eyTgr/NcPFpd1966pvyw22g6PL/1VNQqvfjqDWVxQNoqy0soFR1a
z9uz/grNFDb4VCmc7DonJ1Rr7JvjczDWsTZYPtxaAZTMxqvePn+riQDeG6D7bauyKJVCfWFGm3id
3vaQKVn1xtWwihoDUQ+uby6qdF1MBKkOEPfXlPzxJXIjvOozalqTZf7OKY3xWAxfTELLxdXcXRyc
nI8ZPZJWOdr2H4e9gYEK7U45gZabpqODOeF/X6gTOEdQZV+KazbbYeQYIC8NiGJkgY7q7K1OfYk7
ffksBr0oaOynhS1GB1j3xjmIVeuAqW6rRIl5UfQp3pCgRD+e4Jq0MsW49cCsPMRqYF2XULY0TR5I
eoh/GNrojanZsCvHun0JoT9wZZf3GaPx2UqnT4k8+NFa7ugPaajtBmBVmBxtSclo/w5NY/rqtdn5
35eWmBqUaWKg1yGcyH1iogA3sQteVVltm0RTX+gpvhW00ZiY16x7s0eL0J7pkVZjWGiNipjf6MOy
2tcK+PGrW1nvuEw8k2nku96VwQYUBADEFh4N3BzlrafsHJrwZRpNICRNoL6MToCsv286RGyvkamG
r8o8jy8E5tlme+xd9uRtXRXnKpbRCY2W7SutaXzYiNbZzr3YMwBAIxksX0Zh7Lsu6KqsCjap6cIQ
Rw20xq1a+UgIwg2Fp/BULch92x7VDQTi8D4VxDoDm55YYefgXzqeArXIGxgviYunRPRIndRNLbTs
qvYSnHdfbtJ0cCPWhCaCgyj/aDuXYGRt9ayGW7Ggg5aTf9E3e0xxtOPzSzUo2+fNQXSqvtVULfRi
d9zWtczOof3WtqYKnp01eh1CpH5KfitzuFt0Tfs8AekhK9YEoyGO0VRFvm0M705e/hjc9Ki6U3tP
8/wyLP1NQsAOHQB1RKVhK68gJ8MHkOCWuzdWPeN6CGLt1OD/w2XPoWpqw3hS8UfxPPbitHHeS3jS
BLSbCoRhhNbPv9V5Vr/SZeHSGn20T3SdzZLIFXJ7WFT0oiR/ux0TX9NY4AJsLcaWfBM913aMIAB1
2EN5AMBo38IaOKyBZ8STdmEyf7bR44LvAciQxb9ZUe3EOH/2KspKEJKO1RT3UBQCE28Vc5CaiW/M
ur3KsD4eyeaz1zJrQt8MmQbmMFcmdjmEiwKkUwrCIIhsAIMhGFSARYUQH2L7tMzCPptKV2775YaH
v03B1jDsdxLlNOSwCAM0/x4DyF8jbstzNp+fy2GcJeL87BNLZoz/2N2oJdrPAJNnJKO/GSizDZiq
aB/pKgN44sTnS8Z1filkPR0y5MsezBNgLjNFuWZtXLeEWirqnjaTjLrn44CJ+SdsD/gSzLE8ReTW
wQ0kDmm76R/pQMRPOSPcn6LrXKfm1ZiML3sAEt3MPKtzggrUKA82MnPLH9Nwnoo4vYRMys9Vf9Jh
MF/AnyHLdsh2TKlOp/o+DjLfP1vImjYb9BNRQUCsavJYWKqxcZaHJrOC+6haKp9tzvECQ2pVtQNo
52Rbuv38O3AYJ47RaL4oYbwljifyGitrEGuXJu4xRlsjRJBdyabCF2H/QMlOnzsHx+cXIpCTldkm
9dZ0YHz3ZTJ5WZsx0XWnbAtEkDMV5wKNQyjGR6FXOW5jqjA3+UrDXP2D5O8P+Cri1lyinniAsyhs
6fSNMFg9nx5jGhTnZKoTWIfL1E7lcbeFrTgYs3FDu1Li1+X+K+EuQAdE/PaPwf7MeX+sHKS2CC5e
B5V9YpFFu+fDpclIT7Mhm2xrQep1P+YDDwa22QUZ4RtFIZAWwuFgoxVdrE3+EM3hHouHHAENkJIO
bo2YOyjE+3ACB9PU0beDdWoDS+GG/Se4WcbyQqULIlIXrUcqCqNeRbEP1TBtO2bCYtlvwlhRoHtC
IbAVSZpHEfxRyrenl62I1N4fK+B6/1BI9Wa+fQ6YAQ+C8yNXiW0NqWc49z1DQjxINf7t56JrTqHs
z5EO3B8oLitOvDHL2xL0mv/UGjEGrn1dMR7Ptyg1zL9JVINSNuL0DE7dnwyhHJ/XTySCnn3/UF9L
oXuR8xhnil+RVy+GnKzX1lTWECCf95kxLIJct5OgWtRdXITBaahglz3/nsYJ/AhExFzo33UHhzLR
U329bFEamWNMsyEy2nqo7kw3TFYCRsCK4Dt893WIkSWYT2naADm2iwNg9gPh1sjCBNeHgFJoTuWB
PHXwKhI6UU0CNLxfl9KkJZWIyR8Sr0Mu9oMhQSLukaO31bmsH6jC1iXrJ4tBWSmuoYA5HcITgx/e
P8LxF8RWBm78jdwMta9Umw1ydtSDy/IWjcMfcTfyHzyjkCKuHHbtJUSiLh9V6gMiEiN1hk8zfvWE
U4HQkL85HMMl0QupaCoeQu8LtH8wTxQyfmU6cRCB4IABJL+bKv6ROOD0kFEPRBGUlbPVAkoNqU90
GdohDDZj4xGdovlVYjjezKL+No3NpR7VweuDNt5SFLdrCy7EfnChPWUlZzh+8dhzXFU5OEy+O/sy
46DknN+PLbKE3I0/zSa9VFGQbGtiRNZBP22tRmJBiOJ6BRAuZOBGGV0niCj6YGa3jQ4LAPyVmvqW
LoMoW04feTAZ2xFhPYGXDPqpD4BHRs30PmrhyQop8oEpj7yeWKAnzvLThIgPdCBSs8RoPDZEw7Yd
Y/V91LM3pdHe27T3bVMQS1HhKAF/orvK1oqmEbsUxyCfusSDMJSXsYwKP53FMcZEN0XhjfqsWeEf
8Wd0VSMhnSBb27WJdqpGFhJmKuz4Xnvgwzo7jf3XEv1pUIEI9trfhQZl1xmciXpf6vUdn/Rb1ugz
md7RTVrj3dUnQAkWSpiStCiCVX5Xs+R0cofe12vsjHZYHRQ3uxjM0+dyOhkzcX99pT6S1sjWeJeh
7BZtdjUG0OYydUnZa60cXjnSNZejT6G5pMnx2aW/wgx9FLH99rxQUNoh+SB0cR21KqkQVekcXES9
ZFkFMLwqUO9goov4pjjFDjqSXxfBcbb+utbwcEf7XpNh3QVHBns+Z+k1iMAJgZlHBODNPR4JU8e6
oawqE0LiwiFAhYocFdPorDfjlY/djDUVgDewxgEv8WrIeVsM/TdOTSQhIRkyWe1+J9H8jdbjXEzd
y6Dqb7YeY3OsWRFrlddB5USjoJ2HSC2OzTjt4hTSRsOuylrRV35ardsSvUlyt1U54q60HYQ+DQ9y
H2v1WquLBgaERspRXUcfS2iHsEp33bmE06lgX+crVGqz+EsmNWFJ3yKxDqDNGTqFX2OV0mPo5tkl
8tPuSo/KEflzvzOrP1OZrNTpjs+XMJdT7U63GGamov9tESu4jLvSrUFq7awjCc/T5EUYHPROO2zH
xmTxw5HXdSUULoDymV4SERVBD5urcxfEym7SnQ/k9pZXs34K3XTap1aLo33ppNLxiHJ/Xndz8dtF
7O6gLTX6d/nWBDgBLxLNVYaBDP1LYKvrNsUW0GPn7wAxxzwgFuqSQy3ofrZJ5r5LbfJdJRvfMjxz
R1m5GqOfbPihBwiRBjnhsOVIV6q+vRlh84jLpP2R9Da2XMW2MTc02SGvca7hRDohNiRTorLqQzlP
nU8zex8bTKuZ2+Ldtd8tO+d1mOuMCL8OgxKpdOve4maVZIdgAqo/KzXfWDTkBmhrsuxW/Si8weUJ
yTR78OGlKa8TsCqDSEBN2wzxB+seYJet7pJhxqgFrvMVguyJsBJ/0sP8QeHZ7gO7VDdBVcOiqtYh
6T/soZp8S5jDPsbwQrYJMW+ThI/YYOhRiwA6RgPb1JbQidrdWM/3tm45YCZkLwpvXi7c9ygg/zR0
DK+30t/TYF1RUGCaRLbZDqNv2bugiDZyyncMM/wcOYMJmRjpF75fCqL2N7Mg35qXwE3APz10dbB2
FH6+Yzy08oc6ZF9h/MbAOn2JAC2uER73ZB7R8V6dyPzdC2ZkVbf7joHoWVH+M4DhKCFtA4WpzXsE
77lJhfrmqtA8Ya54mvszySAigOpcMmUXYQiN6MqiEFhZrPcPfakeFYPEw0qN/1QdLfe8KwvrAaEo
OBNcmPJTszVrdHBGfbWK61cuGAHQGRIK+mkiTEe2bvu8BWhIXxeDHCYz0IzyUypQn8e6Wd/bYN6p
3czFJmkWQ6Hafuu8aWzktJLHDXF6oQArAGRmTz6uc7LInWI10WrI1+Z+7RLssBWEuNkpINB50pMl
z/GeElbelonuF4WMiDMplLtR1CfMMeGxIxTmZFf90gRiankaD15AbVIX5I+4W+KMzsz3ZjNcp8Q1
CrA5xpKhBHOWSwB4PXZGnnGlRBdEoIwKIpG2YJ1oBwdMhO2QauKmfhy3JJwWg72qtJSsTeA868mZ
a68gCRrJFODlKFx4PRzrmaL6iCVwlOTUv1y1HmrxGABkODcvfRG9uXZ6x5aNmqqrJ9JijGZHzB95
XBGoXWb+xH5F5peGINfjnV08YA5JhXw/X35yOySqDhVNQm/TyGh6z0mO3CuB/NMIfQkQSAgua2Xn
Y60/S4vHNQfQC7huXUk+1L/98Fdz7hHPdjl+pzECoAnoM1Ew1kCNHqCwgmPbnFXWz48p4ekaEsiV
vWfdr0JpYL/TekIZD9MDHfTKaCocsQk1ILohuGnH1iK1VLoww5q+8hNDLbwQjjoo5Zq8hqTz0KYl
73YBVUwyHwnOqUo6S9ojMhwdQJyT/XPIAT8KZgJxxRq83gzqeQ7OsSuOxqLHIF55IMamMIidEkV6
ymPjbo0hbp5S+j2rBU3ZLi/LGY2PcGLs9WGU4BHY2cLrYbR2pxTY5gxAyUOj6h+w/ZB0AP1I0srk
BsGs/Tj+FnXyrTo9jUU77kadEtJpEty7JLnYFbdjxY9+idEFMNM1Id6WiMZcaa3oYalXIXSBKxvv
09Sv25DHXv/WspWN3+P8d5x9GqEJTp0IJC8bh+4WK+F7NbfkVaJOP8wAkT76IT7nZb4F+TleKhHr
r0mJv5J7HhJ3veLMTw4oj89OLDraTeiSjaPqH1XY3kzl1OjpMZ9HbA3yq26Ya5KB/RYRDEB7v0rE
YG9IkTqKhFVTmJuk9dqs8sIZYFHDAbFsvMjy2k/pRs9ayHEtzM9pk+JAlRsDAQAZ3qNyIEec8JVh
2JR8lIQAjRlVoDCOEccQr4MdFKlbFeQRea8WuSrFPbRSth+h5sNr2oC8cw+AyUlFy0vPcNT6jd0M
AMmys38r4lfJXfnXKYwHXSGdsf7RE54DfdY0aTrXHJzDyGTlgJ+kiPGKwJ8yeQX9HzvyReYFOcuE
w2jcRAaUaW9rry04SEN7VdO/UqH0Z91H6cI0YlHfHnPF5+k6gJkeoN2Pl7j+HIJbD/3Z5OTS553U
t0pwwO07dW9G8ZAQvqp3FtOp4k+jFw0k7Gw0zg2p7tKQTCg6sLwnsan5ZcD76guO6vqPLTCYcPJo
18n5nBgq5tZPtFY4U0Zr6yRkxO0H+9jJT3mcUdeijkT/L7Ycg817ABrG2XAH2jV5DxvTWUdExxWY
R14HHrnpSvB2u5pyBcu9scEjui4Pf9VQKJxMnICd32UyeSQFMUIdJ6Qnpw7xfu58lnAw84iwQs3O
hFeksvFSzFpdtk3sls+roOMi4r2RGg/H5h7XmradBKEIwL82RZzp72Y7/87VhO7Zwk4+y4wc8YbV
u1L8Sdvl/UuziB4p2bdh6u6pdTAmTeZwHelUtgBn3VTxMBYBqMVTTQjarWEUJQQQbVLdyapQSBDn
NCAYo69jwOotOIfa9MPBik4Z9pDD2FvW1hhD8zqPxD8R8M6h273WgYmVC+Xb2cUCtO0VXkLIA2fd
DUHxEpiwhMjjTddj6RyhJgFYn8qz0Wl7VadMTuVRIFBqEUnlXbBkTmzzoocDTGxP+jkKUO+odkzm
Poan9Z0/R5BYCvhhJTli9aM0jVWQfmCNAjTcesyF14QuuCRe2MY+688BMQfKREhw0QH1U1f8cSju
9S6Bg1eQbFuF6ZFiBRx13cR3/JiEVVRo9ECNZUhhb8W4S2NEHeMpZun4oqKyJvXdabZ2J0FVSs69
GjpSRe89b3Xul9bCbGa+8Vwnj2TVozYCUIPPrDrVKjM+MEgeLPQG6nVKw17Svo+pox0wgMQAGTu6
gdwX0MmDuPL47FfqnJxrt9nnxgwQCDdkxehhdIi8zsnydTi/5K7TCRNlYY0ybVMSkDr01jmyx92g
vxKTsQ07czsFCqBe2th4SX+JDsv7zD6CrEx9YxEgoTKeQmd96pbPxC03GDTXgDaYBUtsjQE8Wvb1
LLyhzjrANPI3YG+W/qKRRQRuZKW6qdcTBJDzmG+DjIY/3+qEvAUGXQIRlGXH9QnEMVcQcxKcM87c
xM6pLWglh26zpNI3rNjHHGAiH1RUnsaVQRACpMbNVFfbqjQPnFSeHEAIYyXLqjP/ibKvaHotdBb3
Idk6gGqHTmUi8ZrhYs0aykrs06yayDHR4OqiTwFoZK6doSSZHa1B17Gl0CB1ZL4eRieKBoaHuDs1
Zg27oPkSMWc0zRGoJ+7SZutA/LSGd2p3TiJzWxIwnXXXsUvlIYny+p4tX5rc/miDI4oAnQDP/BjW
DGq7vKs4T9pNSTKPpv1k1OHmPU+eSEHDO+zIgZ/PihtrdGnTmoEbKYpDcFBJR29Skl3yCWQme3Q7
Q7tI085PlGJYTOEzC5JGRkNl8CC5CO2920CeJDxDWMpGn4mXBvWX+wD4tnMvsYQywgVn6NDWjTYw
ewqxMLBhtBp+xzUSyh9G9EhgLNShucYYCRKXJXsOx5gWzuR4azskX5C+YON6rjC8KjC9rr2G4Y8m
f7HcyKNzX+f2uMnEY4EtxCo4YsSwpZ7i3bWgt37zUIrEjevA3gsJvnQYJ4/YXmejKtYpN2p85OGc
eFNWn0Ne5Hk56jPKZ7/T9F/KwHdgxUv0nPD8EBmQ/24rxLsK0l6qooNcUaY8O/ld2s0aW4beaS4A
CaxtxSQN4mJl8s8N7VoIl7WAvVL7H4nB8jSGrr5prE7fy7om6aeqz1kCKmmYAXKqzKy2o22cxSTl
H7ZTt8meKGDT6QhfFpFvRZYvi6Oq3U05n23X269RkVy467dltTUiQDlEEwDav/SGesrr8OAwO+ua
6FQwohyRPLLxYeLcJ4+gXjRDo9tsskqnk7JbUPWovK8k5r6JgS0MuWTHsTKnSzd1n7ZWaI/efSxY
5FWtvtYfVpdflaQ9kq58Ie/rGCi/Bzf0DSODoq5t2eYeSeldqeEvchlIgMy9uXA8A+1trrprAxZJ
Dl9btuKCAu/EtJ/nzWsdC4/AkU1NXcaMig3Odap+S/Dumv6iSBweCNHU4Y6xk9KdR+oYHOhivJEr
ABQqsxh6g32meNlA+Ni6ZBaO/PSnmmzpWSlH+2bjEvLdzbO+6uQOv0J0bYLgvSIWbGXQzHju2JDQ
BEcPAFJ6qMzy0yGfYW/2Gb77DKSJ3ljU0s50j7riO+sUFWGDLK6i1/JrZlfFNTYz6TmmRmTO8j1C
dBFeIlpbW2O+h6BhHpqgjS4lOzLJ+vQ4tl2tUtI1N3eaS4p7s741BdvZGp4IR1v6gXpRokJ1y5em
6rodal1Kgd8wTp19UIKSdUP+nNI0YlfF9VfIwuDas1x414tbOtrijX80OwLjvBUOd5vom+jq2oDh
o7I5Yp8zz1zDCDfmS+7M5QbxYX7rClzW6VRtpKmnb84EKlxJ3iSjhuPc5c3SOEsPVkDkN7rdeaSa
+BZync+xcN5kuItCsZeh/qNnZH8OzKZgrIOcNhjSalvoR8cK642uN8pLmhW5r0ksZiTUtIfQxdfC
Glcccyf9OzjJdCx1Ev2ev4Iho207VbmJG+E0PJU4+80K0mnXV+OGXHAaJEh8ne2lVmIxObVMxpfw
eOPyTNyhX7LaO+Z2CcqzJ9KzgYd75PVgJVJzIt/XVVL8zOOcEjyyaPSWL9i1lqTvfmXGBrVakuan
EMj8iREsDbkw/ImEb09riWokyjghtbBp76qt3FqkgR+YOLt9p+xK9makA9TKJkhE5JnznHAxZvAH
OjcCChj/DMHhsNjsja3ImZGTSaAyFqpJ4hCnsATjqLRAAdmz0PeORDzaZJ9ATaDwIoLIAYqelfDI
A9jqAPJ36ljeYt9iphqG4Hoqff60u0uqtPzE9WOgTz2PibU3ZDdfSzKaT3Pi4snWxjM2n249RB+l
lt1FF2HsCJEONwbtKOxbtvaNKtbcz+BnO+AhpUb12AnYNgTtmRG5q7xPyYGjpgDbxULIjJyEhKbq
hm5x6n8MbfsnLOfkEsbS3VSlnM5pF6pwDJTkhOySeZcw3wXH8YYxzVlq9hHs+c+I8RBVY9H6SLGT
g9Cr3zBKgoNUILI60cjADwQ1cXl+3ekG0w8jIJ1MFIAjQ7+JUuFF7fR3iAMBATo9FoogmMjRC0R6
GlOiKMgOz1/9vy9GZNc8OuLOF1QyEfDcK6PE3qo3DFV8S4vzC6yiyABXYbt37oN4TU8QbDp7/NbJ
KLkoCZFpZk/MOv4x2ofZTCHh1sqH1OnclXZn1e68c8iaEkzorqFG39NoKNNGvHDgG3dDqIh3UuVp
EJsH8OZ3ZkW6V/ejwefsape+07cp6aTeHJjxzZ719lLavP9sCW5T/S1DEMcdltidnIKXIoXxQf4Z
C5VULQ/PXwktxvc5g/1/CkYqQaZoNpbpRjFJUs6x26eD4e6aSXPeBhV0OqkUpY+SY2sB2kCeaJYY
mnWxwmy87qavIt0PMfDO91KxKJ7cjUIaMB9kw8hIcNjHI4pnsrNn7gyfaI7uXoxkbnN7h3uORvlZ
sgswnbH+4nk4+WetksPeTsP97LZLYMUnC4y1ERgPW8td36grcWY2OcNZxeCntyfRE18fCAHl24S8
LtUOyHhqVCdURkCFG7Khat0pt8LNj0hR+gNKzj/2IIc1xwtelUrhacL7SfaGy4LeCDdOkrxrdWMe
p9y+2GWU3TNMkPzMNNeCJfwHE2Q02eW7y0jhuLAZ8RKunIHs7/IlS93skRFAvWK26m5TrWYO2ohv
M3bYJ6UZ3UYxk+vhz70VHcfMMXwcToUn5yu2pmXE9zZo2pfcaTpJXUyiyDDmI2X8KPb9VM7vVSH9
ISNRI9LumRp2Fxm2OqYR9mzkZtTvkVa+AM246+ZIYlXbzLsU89O6MpDhjCVNSNoMzL1RBzOYsadX
Mnr0y1J3RjI78Bne4iBKf/Bo3XbEJpDWA1EgLAjD6KadQyVB0m+/rpjFqWl5KSq7uKRMPbzeBciM
KREB9POb/OvW3u2Na9tYu7JOf019eElZ9um1wbxo+cPPL42KQoLYM0ohE9lIe+p/5TXpYy03LdOh
dRV48CA/zaL5Km1g3ln8yHj0B/CqzQ5pgWdSaPVw0n2Sf7zOIHWxJI6ZED+0wGpffUzSeRtTkFbW
UKU+pzjBqrZbbHRkTVi4odQTkxuGLO48BpQqwTNKvQHpReZHNWDUkn+ewXSEKFll8KpTDWJb39Yd
2aS9uA5s1fijtPWtHh7GWP5Rqnpn4BIhD5YVSFyQf/30WZfbjt2/PuHwRDA/Kwz/RA4fKg3mGs2T
obG9ZHgXauRNQHglxbp05UbpGB9ZNis+91x28+A3LoR4NfmFKuya1Zr6ZlBwlA1cu6Co7xH1eG0h
FqjVbalg4BFl2K/IwACwMP4yxdJPqUyhK+TfTorICJKtGRMuW+QE5MhsyULG+xuvrRYKOTfCqkiK
O/A/a033VJCWwgt2USOUdnwac8R28eADqQxK5Z20FDZcWd9QKhbZOnFZxJslQ5IY7f9GM5lwFJn2
bsRkjMVzeJgM2x96VkZpdiGs+1bmkf7gyGEp2wVsJaP6JCzELX1c8LBp8k/2ZBq7cdZ9qLuw4Ifz
xgKuwPts7xKk6leyfX6MdOFGavzN8sy8u+rsjb3RbeoRu5/tVVOm+LUizfe6qllGszVR+Bhndu+0
OIWuehofgdQ+A+JMRvHLZD8gjM/ObXYoL73GMFf6RPCiebOTB171TZieyUFUGW5I/E42i/C4sZma
sxCHzY7nNTxYLC/qIPrTFnwuaqq8R0SUHls1lpfkTjaTWEXDokRov7rsOxpnFOzcnyIIj/FVRBhv
HS0QNx4EVzd10jfSJQ/x4EBOzcluTNj8HMzYJsGoUk7T7AofFuvMxHFGk9zodBEwyPYZboEVxhb5
ATbJ5VE1W6Rb0zwXFnqsuiSdY1Bi5cHC7MbI2u7/5M38gxHPmokjfzAkIazEe4BsyaHtMrgv1FtW
veSA8rPye8JvrGQktcd89jr/Q86U7F0E7UaNftm8GWFiYXB4mSxyuwjFphOEA4/k4quRDPEjIAUB
ICZsCzj9O8hGHU9w7jdOAWIt0fu9hCXROrVCYVwqJMAEHU8qiNdE18eVsi+sxtOTG9w6QOrvjD+A
3zIY4UYSZKvSVLbCq+qLuyRkFD8bx9j1jljnM2gYFDqpuSfphtC5XrVvdTy652xrmxw6biiTnzXX
lCPHl2gMszOiLwQghduSKWeEP2Xg7HvhuG8AxLr9nJB7ELf2JitC5UtzulVropcIrQR6GiqG0CQt
gxkqtOOsV9cJEx25pOLdguTD2Q79i1JtHXkIXGtDsLtniCubg356r1P7YcaBsamz1qBFUf8mPHRj
g9CpatjUlvyBwG9fyb+4HREzdOsqZmCsfXPBKtPvmU11Ea2GjA0ds94+gn/GoUlMil8EpbnRXUK3
WZ21e2QBqBNla2/bbFTWs6iaFyV4pHmT33WGvmelLdmqkoodHVH6T0tSkJ916murRm+9kaeMyEAh
9MS8fpuzuVEIvE8pIMn4k6gQVrCO430nNEgj8MoZGUXjj35y/oSIj29lS16nnrDCen6fcEAkz+yu
/Sp9VYbq3C+LUNC0IG3U4UeLZmYbVx1CguW33PwHVKPdQ+uFAUaLsMzn9yeBiqRreOBrpXuaEjnd
soBUy8BhJREQLIkH1bgn4XhfmGN95MLEg2V9twawCJ0S91+sOMi06SbmwPWldhOWHCUr/Xf65FXN
+cZo3kQv2rJ5KbDmEkaL7zX1E5BaqH0AllikscUwgVTg4BDa1o58TIIKTX6607szvdlxsJ4dHsD8
t9boArl88C1LbjOBjsI01Q0fyTpXT5Z91lgUl32+1gZ2NPEH4oO16mRe5Q7U+jQH5eBZBZVhgaAQ
eZZ7qtnIkZWz1mhB+pbRhN3T5gE3djdjPfpGiHyv2hTM4Kzfi0nF7NibtUwaywkLCAMYlmSSoZBC
uvgEUFb+NQziopOvZQLfOYMnEaISDKKSUBIwSALavbaHeR39mYg01zJlXSxjmY7lRJr6VaRuZusa
LkFpM3eHQtoINAb7G6HWppokIXf9xub/dKwpMerof9g6s6XGmWhLP5EiNA+3tjzb2BgoirpRQBWl
ecyUUtLT9ydXn/hPdPSNAhsDRpYy9157DeypP1klM+OJ2f5KaD8ccC+fckvgQhFzQjumDX33ghcE
7zxaCWkCW/+tuUuy9qesP4ktZEhF2J86GyKDh+kjnr5CUNpOpCLN7DJERbDCEFlpQYw1faJb/22B
pResDG4nQRLLOENAlTuLvh22K1dcFvYs8su8kW0idBjM0ZGGwsK7Sr3CYKmY3+eiB4GHkG48a3jR
SfkBssvIugZsO3AjkH0Loj6mCwi/sts0HJ07UuNVb787LrLhg0a+Fb5U+yCGVxK/eO5rTAy20kFE
2hfO5KrldxlNh6KpWc84bcQ+Vz2rph5hU2X/gm/OR9ijZyBLZt7UfrgMTqf8OHBtG/3RqK21CwFB
Lam2+t22totP5ZLgnWcEy/Fma0o5N/8bSRedr8KdECQFTbkX/En417URyGW5nxjUqU/X/mXFv4uO
RM8wHd96yZhVe/KLgwXDUzzKhL8evTW/Z8nO8S0oqd0NxvzKbT7b6uj4xdaAcUQxutJ0/PAoqDv/
K9Pb9YhvV9786UQRQslY1dAPNOMbrx84M344Jm/EOmOzQDo4H0BSapxN3Otb/gjG9oJIu3GJ7wu+
IvenTx4OEmYAeQtPC5JQxNYlmy5PCUYjdcv4m4+MMBzCCouaStzc6OA+FDk7kiVJ+YCF0SMWZ8hJ
YL3HX1iSSgdQ546BmcPFY5GhOyZh4N8nV4FmMsCrYei2SP4qm4FKCftqm1dZsq987GqcKniqdCne
TAM+SY+VwtZLI/8jan4wpbUgw9/xb4eZ3Q40QyZRNMFhZuzyispAvc6EnIytOsCDH9/M2bQ2JSjD
jnAzxOmj8SviMrylvd29+pazIcb4CzPr+EYu8nDsRoaLvdtfOtvek7+oHViMn2QS5Hc9z23GteKk
t2N+z9pSfw6CEFJzu5MuKm4m/RA3E3oz8ALP2xGPmd0hE6Z3CIsHM47h9RVVu2ntObk3s6k/aXqy
MxCx3h+HgQrMlcww4lzoF1ekzcl0NdxajTF4NbqZrYpN+ZsCmBrTjb4KhVkL9x5VqD6SNgTws3dG
078lvtnw0Un1JWJeMbi4lqh9V9fG0amsv7Mk/MLru5RhmYNaAKeIi44HKimelEKYlry16YjHyhT9
kW52VT0XKlN6Ur6U7l7+OzR6BM2YyCNXb/89/XjmvxfYi88EPkvj+r9vsLfDdgEYXzKk7ItaDvNY
7GPVzMfHU5noU66c5RtjlYLrmvnPx8t65Ehg+r8j1dUMMmP9YnmOmliJ/J/j1Fb7VJnz5fGNdm71
C+EWX20StesOBSbUN4xGYPL+rPNR37k2CYAG8bQ/mz59FY31Ox3j/GQ4YF2BHwE6GQpqU+dmH5qr
nLD2yJdymN8sHo/Nx7zKSm4zU09ZtKVoj1My/OUtfDit5r1X12H8LpvoOx6IGGQDtffFVZvm+WZU
4q/tCfkhh3kH2QELU3y0Pkx2f9V1d7u3v+qpiTbjpNrt6Guc3gmc3WyfSysi3BZqLXiaOGYaIAX2
Oc01d4E9Sa3dVS7wZR4Z9qdwBXawhrYaCCQ9ESG6BD1r+Q5KoPppBip0qvooatgV2dAweGnEFVa5
t2s1Amuj3rzrQU54t25vEp3oHzLirEuuoVAyc+NWxRFRoMhJgVLlHlOG71H0w50sDtJvUabvY5HN
ZxgR8zmJQdRXYhziPU4pprprJZ6Qug8PoDKdVdy69VHlJsiZFaTNcUAtssN9b28QZ971DamaJBAV
VUd/xSuz2dsg4Un2I/lBq0Vrii5Rs55cb9OV+MXaYeFYF7sftL3RRPZONsK/PA5IpkA0TMS9Csru
Aw56HLQoBZ3x5zNYKVKqyBGsuV3u7CNJ9IC5wEZouqS/mvOKeCc8jeH/gyw9ftgpQEGixjrPwRKR
+PhdRcEfGojNY/DD6+pkhvZJLOCuqzQXEMH2tlDDfFaNlEBEQOMwv3itKG+wirnY6t6k7NVOdt0Z
z55hQ2WjvfXkcKvRSYSilMaG2U4dag2cBcP/M3acO0LTjLWdZIdJDn8rl8F4Jz1stNLnPPOKLZ4C
cpOOWOn72rLZz9XfeHn0eCqW90DuwAytu4lf2KubNd81o+SzUCWUx7Id9whj0hDtWLUv0sR67Yoa
y30S08k+5aGbw7HtPEa8j4cp1+WVnKlT0zgIhxq8xBMQ1Re/2yadzx6vOlxRcSQyHcB/n3Dzj8lo
sV2og+Ro+PLkCNFdCT4nt7RRT1oFS3Gi35ReCfMwxUe/nLz3uJw1hCmrYgC8nnoBz4xEOfiZGv2q
7l2swZSMFm2MQaos3Uymsu+JMfhrhKhswEENWcJXw0+R2QBDfT9/ujUk46pSbEjxd+a7IZpHAKe6
sC6ejQ0ZpRRqqM6Vw8EfzCexPHp8F0kexIih58oLFFnJKQ7t4f/6uceXjx/mwr7ZraoOj6f+Ozx+
l+ZZ2hEi8/b/+6ODEZSbWJDt9t8ffrywM6drExfJrpbxzvfsX6TNzwQZ2+QAKk2EImYYhbsGiUac
PAb3qr0uFK/rTJRrx9p1fDyqvX7ht5janhmEQSxg8xwngXsjKjb1Zue5joxi7zTAAriRWXe39xnN
t1O276Vzr4h3+DUE6M5bVrJVZ5HYN9dz+TwYarEU+54LjBCSNpDQuLj9MZj+QycpjkYBouTMUqxI
vsY2MPglbG069v3FHZMEr0DLZaQPQ4OFHg5uW/zubIp6Rzd3njk/9YszqSEB3hpDaNsg7zs850Et
TNMOjQXUAORUeGHaEJ/IjTWG3FqTrv7bzfKFFSDbs2jTchXMzbDpkOodew30xZnaOCQUsN4Scuyu
3Nj6CZdS2yaJd4aj+xuz72iHRMRHPSffzAhhLT608TqgMrSiPoSEZR58Q8pTmnTN3uzaS0Qw3DVd
AoX0uZtXdYdP89QB8Y+jcx3turnUZrePoIXt4gZWWBoLyOomrJ2m/ilZordegFOH1+xmJqcfvgWP
0cqz5ICNetR0wxmlgX22RZWvoVXBKrFHNptUPMVdGVBLZLes5m7uB+j5TU108OzEHcWOU14iEq/q
mlDb3FwYCUpmYSIkFZwHt5UNTIP6k4ysN5hNpj59nZBLXqj/2xrhhzgu4Ddj7SNEqqBg3GEIDw58
GpyKGdJoNWqwOuqvydVaQElNbSIl6n1VeIdhoMmoihZSavzSwoxYsUv9NSvrFaJvtSUIflhBE1tV
6D/IFx4OHnk/GbZb+9ZpjaPo+IVmNJyTXi+eHFQJreTDkl1HeWylu9SYxUFg3zgU0gh7ixDFGhkJ
24w+nUXFzphpEcEdy0N3jIABlq+kJyn4/3uMVFcP1YtZkkqY6LOz0e3hTQXQkai0xFbMcHW0Ifts
pTmvWaW7lY0jbpiZFTnLUAXHotEuzYRcslPKvpq9vSFLG/gQdd44udXzSIv9ZJDvOjXPQ5CMVwt4
CttJ7aQjU19RtJlDitqMiJCseK1ET6ShQmqVJbm6GPn8NUp92NUD48LRJaAb4jR2+hN4PCHV20Jz
8puudZ8Nw/yDbfyFEt2e8yaQFxMFYe9jqtRGeX8uAS4OMNOQylavpu1wYkZGXqJAdqD6nKa27q9z
YO1sURLRrvSf7bJfelbyhMic+M3uV9Swf40avAM12PWpoifGTBeEIr0WdvKiD0GxV2nMbLbK9qPb
rgyiMK6EeGke/0/HYIC3S2NtO2hWXPVik6rsxvW9iUxc7Xqka7AU98ViI9qNjOAsFqttrke32MbC
P9Gwj5I+opdWiBkKtzedyaCOaRS6dp8OQnsK5nQ/CJxznUj+SKlGCRGFdeCyxa1iumlSEJadoDv5
Iz1EVzj70hlAlFRbbqAva7SrSnbi9NFiprhuNe7jrKnyTR5hOt0ZgLPuiOhpRI7SgaJ70vvrRqV+
gR5fM3038v6bGXrJpGiOU21TxdiFDLMmETLYf0qVFUemJ9skx86XfLBT3UPk8guD7NpCpKEZk34s
6Yb8qEcFF+FKC9UKEglYatqfq8m9R63lLym5CF1pCOCUJWtnQJczVjgM4mxkbGeYx31rmLtxwLkU
plWwqYwcvhFdSbwEZRoYvweLIVDbOvTNc7pFs0EyXRUfIPhcCg/npgIbFzjKBLGlAn+tNujfB6U2
GKeQzeS9lHh3jxHLOsrHg/wch0m/iMm6U/FW7wUcmlVdivbp8bAyfnq1Pyxuuhi+SSJFMfgqx0A+
J+nkXHIXktZsvQ61cn6ozgV5SWttF1TmkSkbaBzKzDAlI8REKbkWQfwBgQhttT/9tLIA7NUwvNAc
+MT1RG1N781vZmeVdMUFS1puaHPE2amzEZaAZUhIco3iYtazQNIx6+cyxvVb4re0zHCB6FPhrv0k
Zx8py1vp1GIdjP6PStFgM2i1NwqooEyStQROw4/dPzj0gqEpR2BEDC4R9KC8TNzXPPZKQAf1NcXV
m9M3mFdUn0PWMU4HnF3BIVwXaUf2uk2ug57HXDtJ9IfE7XpvL9Pown8h8k6E3nzonX4KE2jd8N8j
EBU8hbzqaUz9/jQOwXMciG2vfbYsgeeqccz1TGLFqsKzZKpcAyHseHWF5d4qy9v4GQKrzAYFGRTA
yygNM2RhGA2BiZ7+ZKBCqkFLPcwD16RVHJCLX1VqFDvVJS+GO3+liQEZNvC7EN5SlpnTnvt5L1Mx
HuCx3Y3uD9ZhBf7twBQYQaN9tunR1eKnPibErZIXLOvWWImp90mLYXRBAMcMxjcaGwFicTU6/x2R
vH9kRxmPQpvftCCGhovouEdSPzsBGdcmBkhtiQZTr+BOd3iuqTk/mNovu5yssAfr0OsPtwq8U5JN
r2YHaDDZ4EVpS+JUTbyqTajpzSLVqyASyMg7dSRGvNnaHTMCMkCi/dDnFBbezL0TWBdzSr1nLWNB
1aJTXbaL72zk3fKs9W9NO/7FJSk6pMujx/MzYuASukQ3tGcvyAqo2SzMhQSMlNn/PTTLVy7qNiJx
I5DirFYsqjpuOA9LnCyJ4UQuh8dzj69cTOMPplEwiB7Lo8h0bz0pgyDeQLxqqdFvRrP4DJrCf7Zo
T3AGLa5Sg1FhiemAVWdP5G4znHKDUBYaP2B1ZezxmIXs6eKOyZ2tZ+5TnujFySwhjzJY4csywtDH
YfgJVX5RhaQYS2B9OaBbBYogFN3nu215qXsbDZTJSa5Yfo9uHN+rUaa7cujrU+eBlAlFfEMiNHGp
pSEuj68wXGJvlVyKviV/IjzI3ln399ivoLXOwHOgDdShap3sh8FdY3M/WQx/v0veP0VA9DWgu5Hj
afa96VRmBENOeKlW2BiOxSCg2y7PIzie/71CD1R31DM6imWHgWWfX11jNRsQsUBki+t/T9dBeysc
Xxz/n+exP3GA9XC4ePz0NHoFXkUO9JjefLcX0mbWvaN6XMacoGOPp10Ey7vIwsiriAx3bWgEodDx
6cfHIdASVBqRroPA8pkCFDyOj6dzUSEJaHMwxTlKnv47lHOegd2xJ5VBUOn40Ey1voK4lB+6Wb08
Xhg5JR8dQcy61xnnue9YdZcT7+PZfSrJxn489ThkTkvOTQ5DDHELucOuL/YNG20Ccp6NMIBHbHcb
rdnVFSZSDlQQmKf2W5k12rl32Y8rsrt+uionX9qa49METvVTfqHSHS9WwLAynl6jSBM/qD7F1tCi
LzMf1AkiTL2uYmN6921vZAwUuKTt8HB2GRegjPWeIgxHfijkQlM1QUNW1mXyIaT+exViObhVzHia
/uabGPvjAThDpidRwWgQYllqQgXU4iJFDA78mlquB42oyWqKil02x8YbClQKc4pqmw4hpq665hn1
XQCn+0PAI1mPboneaMCANHHj7eP5GZxnFwREG+Toxz6MWm5yBjavXv2uo7Y6+2n3vw9S4pSQJg58
joxcrMd3jUn/n5cQcVOEpWUyjKdZolXmhx+/pqurqy2ROEjYkb20PSCP3L9ZkYMk26tVmFNfnstq
3KFIhioeVclu8srpWS2HCPwPJn2+HVxnhsUunedAoRvxXPHsOszzdYPodb26B/6iLpqHfkUWdE04
egBWDtwWOvkk+DTt4Xcs3tO2jz6zcrwOqrj2Lb4yM0Esz2Yhok35LtyuPk11pGOvbEAj9fXmGSAE
vNiBsZGNCA3IwPCeHgeamG7nayiW/H7iA14O/323htWsz5lCRv4/P/Dvqz4ZwiRiEfvvG6SlDE9B
EXqkUtxZBpL7LIu7o3nq3C+PQDu6mywEsD2PHq/KdHZtCS0KyGV4t3NoS8XQvzjRWIPYIK5wDaIx
gh5DWk00eZihYAxhJraHJOi3DwLR4wD0JdCFjuNaazz9wFx7rbwtzmXyStjqm9/W2cVJqZ68bOhh
WOCRMAfOmf+63IyGKXduQf3qdwvNHxRCGwbcHgez2Ls2FO62w/csgzuEAWEbDh6TnznwubxV5jBU
r9RWdTOJ3gpmU5FmjLCD4cesmwuHkbQRL0xULs9mwa0LmdS7DNlt1L5pLPUdLI1iHeTqq5DWrw68
Yathw4a5n4n3U1C5pwDKiZNxDciJfpRQjKDK/aMSSCFbyEv+KBEE445wiQlvKOLCP9o5d1mjV88Z
hRksTAp2BqpHuOvPUsNSonZH7pBuXIZhPRJsm40uN1vMDJfoJ1tyOZQKNMOnf17hLJAeUfV+WAm2
LTT0O590XsRs4KqN/GbKn+/t9JrnA7INWvQNDv51mPDhrn1dYNYKKHeOg/dYufo+oZ5wl5YE/OST
uKwYBwsrDjFBN7lonI1pRcZ9SBhX9G3+JxXx8OozMsrcpEPMj2BOn6R5ttGGnSokUWbiT/t6+mq9
7BDpQXfMhpfWsuqTayIBk4ZH+Vzk6z4TW18vIUsJfzcIvG/rxgdaCzL9aGTli0dPvOEDV3v6N2U4
P5ZwMjrjoVRrv67/jolglD8bDFFa+a7T6qZ+sDCxdWcth5H8y4YUnMyq7CM2X2tyTPyTZXmAGxW2
EWq0i5MRwzDoScFjA1qmD5BYjh77vhrboyccfzf1rJqxSuSu6kDJhvLO4tDu4prdXTN65622xaGP
2y9MaOpV0eDLFVH9Mk/SKNbM/Le03JnGHhm8qyC25dlL7prm0VQpDDBWSIh1iNCmCUWDmONtlLFQ
YLJdrAYv2OI4watGyKglC3rNbGKnbPKV64KpoZ/upwIalrTwBXfdYU+eSUcZNf6Eu5EzC7f0bWMo
9If5tAf3ala4l0GMbqc6pByk9w5HeFBetsMF27nUuo1xBRKQDERjgu+4xdIOso4uvCsxy7ijeEa2
0bGp3HgUcGv4Qc6TSNDH9LjkbFDOdTfbIrSuQs6+dTDGQiXL20TpYj9NimkU3LyVJD9nG6nqOFOZ
63irEuTKjpZ5oHFVRWyu7PsNjMR2zXtp95YqzrR4xXoYdG1LHN52THH1EtQmoES5hSdWItiRHLOq
4KVGz4QTOlg2tG9zP6GkMmeb0wpjdpJAn96ldCv9Jqb8qytUve4F/JAKuir32i4fC2LXCjRndEL7
BBPhi+u68QZwDKPPgEXDy+nNHI/RhoYaTWscYnHyQO2qnrrGgj+oZfiGAGTBH5SFv9Y6OT0JJuKZ
N2ssCFjy037tZxVBlE0EbEdQ8BvRmdW6M2W96xOf/n0yXhqXyTLtRQT8mC2ZkpDwczK3RtvCFkjX
Lo6bj+dgoBVIFepjmJc3jcRXGL5GueoNVh6oPngHMXGGu/E81uK33QYftZyJUHorDcjxDgqQlYtH
hB28Jg3qvzwP/EtWyfe6wh3GS9LyEnvxp0rNn7bI652JcOIys7ga9Eh3Ty1aJQFjrepIZpZFEZxA
S8pDphfn1hHYfOnxjp1xJaiBPzAz/oXa6I0WNr3Yy6Gm1iZ61F8bDliaZWLpMgNadM3kIIpC0IRf
ztYsE3kgLbbcOPkRbxgG+1WMPEPxG8lz2BPhQBKGHpdXG+cBXRJqFMQeFo7KCu3J++O0+neWBTGz
vXTtBPm75rT1zVd4eyQJntrz++jDOJImPkgg+Pcg3iPBbI5UknT2PiknHuTrvWiBwUSt1bBb5xvT
2N8GHkGAQvo5nbB7mHS0J80c35IJ4+beFbzzXoBHREI7JOXX6J1lYrRPsSvQF+MpFKiPwWihmBKe
EZMEFXRVRm4cdOyuzpA/vHvmJKFVxwujDDJVHQuUjhF02cAyt8lcGvtS+r+ceXKPzbSvjHqkW1zG
+UC6tkM+bbY4CdXta+7n0ORhhApoYUo/zQOkmX7hl5Dys27xceHzRKuga2AOGNA/6XjK7PW8DluX
mV/M3GvV2YLgJdVcSLIeaV2ktZYBsuAq6RSSZaDnxfMiLSjZo45BJT7FRxT9wbGxKIR1bTcCpj5F
DL9t7vinBg2VUZ3HNjIPkwMhpIqTLNSUbZ7c4XdSWs2l1QWJOULloc1mFiJfMld+4l0SclKOkmC7
PXnyCfT4doOZuB36evUeuR3U52n66JUAkUnQvQ4Y8aCQauDtY/Pm9TlMhCL9A59p2NqU3mwQecMk
fio3Ot0pIFU2LvYECW6ectfgnQ/xMfkrTVPC/+1qFCeoghMNP73cF6t0Sv+WceZvm3j8RWcgDgvm
rYwla8DtGU8V2nONNGrXSxRPwxAM6xhTp1AY6bN09F82Aj/IY81rgTz8rFS1g6fyO9XHT/wydloN
0RebRDPs0LPDsD4Uk6d2yTA0NN2gFQRJ469RH0QBJmrAPt9UieHsxFxbYP4VdqsVvL5m5H8K4Kwy
dtQ+NS2x9lrqOu+N7r00ToaWpdYwzsCX+WDr7rwbltm2hNm0LWM/uhqWh7xZEJIiJ2PaCzn/aLr8
ZkANHmJbbkaVs85LuXhQErrdwOoAgWbcD6gbygYT/CEL04QwegRMz60UL65S6rCnw8awQeEPXhhY
hXl83uwIO0yj8g3UBl0ffrcF9P8YFJvm6XU9iNg+eYXAs8/Y4HvnPTma/8cvZ3vVSMwU21Zp61z3
f0QtHIC00QiBgdOsAFnuQ4Vjbp185JMankbU0MBz8xpViXGiuvO38NFCl0weQJ7uVUcMhLfKhGpx
uhll1m09VaLdRibpj+9BlbVhmRuMn7AO8Rj/rDpz/lRxPK0i8T5n0OLcPMfloua8Dc6vCYXSlpjr
bm0rE61/bmLoo6zNnPT3mTEdAza3X09iGcgqy1o5Qfs3Q2S0Mtzmu6lZBnQJvbj7tCwm59DdxdYk
WglYj8sws+VZq7NhZbkNJLk08Q5WtxWGhXG8mzwxXfyCkjhvJJWglffJOcr8gzkS1dKVPlIujULw
cbBjr7gFsf7dmKTedR2AbdP8wL77G68NbW3X2bj1hbkzMVFm/QAR700NVmmd7iOHZdkqU4YZ2YCc
wfmRKsE/QwEGu7jezvF36sr+MloaRajOO3RyPlMorbsCrq5ZDtqpYKKC6xG5rjOLd/HHVtGubgzK
qKT6tAfzkyok3WQI1BmNVeo01Mxm+vTDUfNw7egwcKGNt7Zmi1PQp2ciNA3IcVRUQ6z2WlE/qWlM
tnnnDK9AnEyK42nrORP+0zhi/NALB96x6P+aWZ+HpX2puna4aBpse/oFchg0NH1zekG0PoewqDIk
CoSHQhUJjaL0YaM4vzO2B/AxPHx8zp3VAvsYo7ufzQY3mqzCQ0we4gArRqigU6jHBLZrLfRPrUZ3
WHWckZiWHJVtGAlEPEFr3LsgMTcM5PeqjaPNosvtrEy7RB7bOyZozLGWoIz0i1jPmYE8RaLnAABj
qolMStAmsMSvPL99YS/AR5E0TAbm9YsR2aTlZiSl5jVzfW75ml4KjiqtqM5E1cdkrsLWRtQGYk8R
GcwOhz0NI8ODEjzWZN3pXIpaoSZzrbvBe2MOcltrc4HDl3VIeoQVEH8wxE2+opS8Ule2S+qxQqwm
J3lXZkDE4DTsghI3Ypip/aUNSjjjmIZ5JJQcHwfGmr9cs3B2KuNKXdwnWL71l7yGGp7MLFY5NnG1
5reIU3ExZ0qeozoA38/H0lx3Dt57iD3Qzc6Og8tGEOwar/F3joVWr/fu8RDrLw9jtH9JSrnD5NaO
qy0hqs7OVQb8uwnU207yPy4JSDsvUIc6ZuJbLKzmWtnGkWDz+1RYWKwv5o0mgWXh0Cpra8Mqzy13
PRChg9Wom17KCunPNBg4R8D07gOVhW42alevYIfMG6v4Ebe/RyKAXmIyzlDrYF6HuSK+TBa1O7IB
d1WVlhumeuA/xwVAyLD8SYM+dyc9aH2mEleTcMpiSHb24nLsVgxpRicpr6SJoyS2YLRkjEgSUSU3
Qtp+4dZ3JaLLOSp684V09nC49KRehxbilasb1d+yCwY2X/HSxkXFvSDEy+NVTjKPW/hF0alC9NsF
Gu1knmN8PDbUXVp2fdi+Tb729HApdC3zaDCPgLapdZfHSX9kSgWmgMCHTxeJxrWGw1Iw3qoEsHoJ
QPR7vNeDFB+XqImeWWMVs554UxUWDCZPO3V5nuJcwMCnbZjpuk37JEXsXgCfl4A1lGRLfsYjpAqo
Zm1reES0TlSvW7Np11irwT7pIYQvFaiLOtXhv1uzctIeL6FrHYmwSrT2SWvSa6yc+SjoPPsGJ3HN
yrIL3Sq5jUglMhsbfyzkvWLTjpq+V41nHlwjQmuSCudUsKGdLds5253GOArf6VWdRj+MupnPM2yl
HXk07x1BBccUC/NtnNvDDqh3/OdRqYI02CEvBIlj1z0/vooS1B+d25TPo/Q2sekNr7z8cRFF5KKi
mqOKexx6FoqqzlYtLkVXU/j3vCI7NgB9WM0DzWyzBJqR6iSYSnpNGGkQZKUmVgY1y7OB2IhBjau/
IAZBbmYkZdiUNJ8lSPxplsbR02GdzqhOD3MXYPqEbMpnNUWyc28DS/9hz9NhRBUpl3iGVOOtxUwI
JqQIq0f8KU6F01aXsEBKE96zhLgLATuZcPxdkum0rMfRMV8MtrzJ2I420vo2iEuErOwq6Ug+daxD
pY6z3//8PE3rX8baI2gtzQMDKuwkDzocIkMPkJHYdhbGsa+xvVN2+0P6gSL7qlkatDXuwcvyaOyz
GEI0s90pmzAYhc7Yjp3zIib/NcB3+klQJ6LidE4N4iGGzE3Y90AliGNHGsQJ9pOGuMMucYnRSbC9
weIPuRKgb5SaD5bKjztWln41abHxG2drRDBlSi3z/n3iSZoENEKEVOvsE0GWV09xE+lfY1ywhEDU
W88qwU7CDv42NbpgSvLopJG3m04GE9JCQPJsDfwepyQetvOSzFDFdRlipObvfcQiP6h4gElHIj1X
VWNV8Fuzaafp1bxLG/XaC/1I1jfv24K5OSqypjJmtxeagW6f6u1Bip5AQRV9Y6W2joJVPrdYwyQx
6WUq9y+QqKaNqY/UwWTnPj+SiZpBgr361USKJAfdmogTI26QeAi8jQo9faJmpbie4js7Ce6t0Wyx
YQbF4d/71+Lih27fW0Yj1JYQtII43Tv4v4aJRCQLR4BPUUjqsiQr9iOhrmSvGjf41sUWb4VuU6mJ
ZaTTYNR1cu9Wc/SsMGsq0SA7c2B8sm4wFJitaTf7zncvLe0NUB8ToOV84cpcABpzDZvmS5DW3nM+
OPukiA8msY4rxGQt9G707EFib6y0gGjEzP6Juf5t2cEPMsYai1ydq6WZiM8jzaF8bb7bwEZdzmV8
e5xurx7E/nG7oxVm6LhAOQ47ecN8aBOZjJ2hRnjg/SVaOtijje+/zcFLNPVJaChfEAaBKZKVwTpc
gXgRrCY0b/dvb4sgsNRrVNk3uutkD4N3RqFqe5ucoO5t7qCkaRhs0Vu77V7j23toxxiX4GW17htY
zfns7IICXeTK0LI/SJ5JzwyAI2jFZ+i0nV+AJfRi3pWwil9LTI4Pk7K7Mxa52HXpejggboKTX970
xZe2Mjrn9NgB/oUIPRZpZFjWUfnNlohp8+mRoRB06NhGz3TWVuuQotxGe6uTWqilYghnZNHXQBjf
/HXcVjkPOiAPhgvRGLvhPNXGK8YOoMmdNTzndX2MlfHuApg+az2kkNpQn6NKCFsBWZDe+z+TZHup
rea0Ci5Kkr2LIDdAAww9wQTZ2WJu7N06CYk900o4lRqDycDV3nBYb0Ll2ns2ma8ccvX7PIFjI90g
whMiFTasy+rdmRA4W1m+1UxK5OKVPqNmZaRO6Yz6uVslllNTybVpfc6zefrta9qqn8wMevJXjA3a
terh+PVj7J0jMcKu7hefsEicc494JtuKYWTiB4XPLW5XcBxbnz+UvZm1z+CrHyd9m6Ie2dcJw2ay
IkKrF+PzY+1EF8SUIcuwFrQ0hDwz41gMF27VsiWbaSbDKnU2j6iuMcUQKqmc7b9rzexRXZe2/YsE
Hw/RoYXbTSnRoUhmoLMzIRDTArUfK/NXn6psg+cFoQtlf0RTR5ERo+TSZ8s+Jhb8j2ay0ONpIEtZ
mv7hRFvvum3QnrXOycBRpwHzOfwfxs6ruW0tXdN/pWtfD/ogh6mz+4JBJCWSoiRSsnSDUkTGQk6/
fp4F9Uxv+3S558ZlWxRJrPiFNyi61W5VNYdMn5jI2mOBGkJOzHVfv8tzTHZrvRJ33TZXcbdUaEus
seAGadCaC2NqqDEYVg4RUVW2fkemLHoFaIu8pQsLUau6Zl8MptqtegN5EKerloAYhqPtljd1t0kH
vbnF4yBellHkIl1NpJTBl5lHaz4KKYiqb6mpxytPngy+lkFBsK32Ohmk0nGcrQupS0FdpQPfOunv
gYFYa7+atYuZdlad7oWgeYfw2Lg6ymMd/Nl52BJYZWvH2JrjUNy6Ktl3GxjrPK61rTOfVBUWpyUd
66tSh5vjSk3ZrnDQQbYC/ANcb6tWObZI7dvYYBuPGcfz/KmabnkbU0spwlORewT02x70Ul+nPru2
0LRqh5ktxp6j+x405tlo3fbe7tgGkR/S4wXsTDQ+1LdwU6VoRnXUu3GnF7m9MQcreRtrQI5RnsBP
7QttHbRpcRpzAEeR2lrHtvOfFTQ13wZ0icEyqP1GYzEs+mrIrhC8R1xGbp6BlAliAFzSuAyWoejT
+6SQliKgtHKrru7qjg6gltn3rjYiqikrwxgzrQo3D/Yt+N4jauRviuq1uwKBMorcnfrWFiibYMKO
q8007BPTs6igEXobHZd2T7C40h1JzQnd4TQPDS1KEFjYyleyEy9Utd0mEFlvgoRQKA5MZZvpsYDO
QMDlkQrcKJY4hCXqqUNd3+bIXyMCxpfFTkTSGg6QGVYtuo5LKzbKXaYheVrF6Nin0hR+gt0L7wK1
zNThLZIMhIuJ/c4u0FHK6PIUdqw87kvNeUUo0nloLA4FPQ9lvxIJdrvWOFhQi7kuRWhDkChNUHiF
Rzsb7d7Ry01EVoCOYY1gE+va08J1y2jfZLD1dC17tMZ6eJ1PAJpXxc0A43fdluyM0Sy6ldoBgG50
jv86HtxVChEHjp+dHoss7AipObvSvgI+buAMh5ASZ7IOYg/H0qEDW2EDUoCgnsI+zvNsHzXRhMbG
CJI16E+FJPHlsNNWmlvwFp6CalNf5ms3gY8Uimo4xF8Nh6mdPDvV2B69KHeWeWJlW+T2IUhzrS48
qMP3plUePAABxiC0own+a5nD67niK2pb6taLsezXoUNaO494FZoCaj/c99nRGCyGfTXlKlHp1NsH
apsQ9lQwhy71mXVRVcVOVOMHVZtgKbSu2kzDB+rAYBk73AYsJH4qV/HWvgPuiu58CVEqh8of1NwW
Pj6uoDt/YP2lboYh6uB0YtukotEF0IAF1d9Ppe/dq5DOrkSnD6fv0co7bIzmZMAoW6gyiAQAFOpM
1kGCcCy+gw0wWm1L6X8gJkDtpDDzLRoKwU3imoRC8u5VOWhXNaH7er6P4U/xJjAr1W0LnJWtR25p
ActuXkOVIm0ow3HVaiC51grA0cKGYjlglzSyNJvUeohKC9zVaPHdNXDU8sxD8LtSj1Hjd4eqBFPu
oQUwWxJMJqn1hJ3z1kdUZIHMD50XkgVTF7dUyLxV5UEqVXjF2tD6EHlpqdKl+vugcMJb0fRbs1Hu
kHmN6X516JNEgF9gDVFWReC2UDLzIcbRHNJRhTFOmLXLOeHswvjWDdt6H9QlMD0AWbs5SRW1AXg1
iB768XZe67kLa7fvC3R/4uGWKqlzM6eoiFIDBbPx2MJt7Zadpq0oElc4WCDM3zsKF6Jkis0uvXRD
zbXSQE7w4NLcij5cNYNzNthG92YXWQfIAPeVqrW7ztD21GqLZQvg7npCAQ78olLftFbwWAb5urBG
KN55a+5d3XoWzsCKkCGUgVkRxGztBrWG6qbGSKuGcRaYVCORGCHzUUP0TrvhOq/dk4WYCm7Xo7qE
zsdsdcoe6cXogLYfhQTA/+DlLMguOhzSqNLMI2D4DpRoouwwbzHH1tqHaVmuvisENMEcZNCOcaM9
RmOGKGKX1sec/u6h8u3menhmMQquNE+5DScTMoUxPeod2HUQHEjs2i1gszJooJGeggrCvgsrIUj1
VeeisQDCy7/pQaiCJk/lzMYKyTJPjK/DqRG9u4Y2YwLE6tcjsh1WlSqnVDeZFtf2ltFg1U/z0T41
zeOAqdUUJ9rtANBvmWmwSosJM0XLMu6LFp0p2yfsmSjhXKuB8u4K9WmK1PDNcmn55i1CPaBrzmAD
ygb4jY0W9q1alhcSq2FvZl258TF3QNWPMtEYI+KiqV2/02tzMdawsMcMxc7vAFcR0bPCHn3KS3da
REltH6iBIh06Fs+lmvbHqWrxoa9D4PPGxelwkm3GLDxBVHTWekptrJ2c4FTeZPv5+uhdlHK+D//E
nvyNIVtzblOnh/lvdQvLtIORufXDzjwplXhqVT36UYMhdYb+NjGBb3owFyuBYD5fWuFz3dUoBovK
H/r1Pdn+Fa+4sggYJdY2uoFfuKU2JLYtOjs3Q6iEN2Q/GDyAcum03TBV0T25QPyYTGStpfroZPY2
QvbNcO1mWuhUVwOcoJZjog373hqBNwzBAH6tOdeuhlJLXz5ASKGPANcUNYugf6QEA8W56nexj+DM
vE70ABp7M6zsMskxU0gRAu98c5EkwfucSplR9Rblz/MngV3SHnKTI7FvH8J40j2OuCE+gLPeUFzS
VpFG4z1RaDjkAcpgprSppWw2HOYCAp1dRDhYbIusIBzG8v6r1GjFBXoTH8eomNMeEg9XQ4HPGdB6
5Px76IAurdNE6a60Yeruvw/m0F7qBszieXEp6JOmIPb7EgY/+F4j2GkN0QOgpuwMddokwO3JRkdv
0peEJMEhby/01hZB75PbptpL2CB9bg3Fhy23YQKIaYMzAYbKqOQ9oIGBjV3l74mwEOHquLLDcjdY
sPKy0npKA195HF0Ci5DZBHuQeLcOoSj6cXrwPsWPOjY8H1PDEaI2SX7vjglp6RQm2/lwVHvXf8IY
/tEWQ3pXhLZyh+DYXS36+kdc0maHAhZcaVAtfkTuAJBMUSPkpHryRkBk8g4Hl3yIEcIa5wRN/iEQ
OBnBbOzmNFDV8S9Kc6M/KOGIlJNXPrpwQeZrZorRuzbNFnfmRGBD8G334ZrqU4lgXBb7zdpLI/Bj
YyqurJqmEAnkeja9SJvKuhZD/aAHM/9B1eB4QbjrivLmX38UGY4FKo2uG5Cgt6BSdOoUYbLHuUzb
JHbO4TwiOIuI6Mr1aVzOF2M1KvqRaLzaZoanLzN6eZ/YdyFYNlbIjdc4mgch2okubfW9KsyIxnJY
bWKPKYMH01/rqsyvalC1wovo6FPjIn0yxdLBGNrB+aBxbtAG8zZG01x3YaSgRInHW04MsZ7UnLZV
ATkhUotkk5vUIIQg+PdlWTXuLUF5qj2lrq1vOo93s0HRLXS7aE6Ut8StWrV8vSGIXvIJZTKlA4dI
kZnzxmju46o64PE63SLWjTBvCm88AiV1TTfTPHPv+CvPAHLcehZ1FUKGOfWxp2YbmBNyLOpYb23U
TCiIQBURgT1s6x7KR5F2zU07ueFK0jkh1Q4oT+f4JYCLe6uE0i47mzIpay25tOm1N9sXQeVEtCd2
UBEqTMg2KM8GnTLtCtEX3ze8kgOFbewapqiufc6LqbZRgIs79p+ldtVd3sXvKSnqyqAIx4FgPCU+
Jl9yaLlZV7Ghhj9GxKZCY/zBebYNrSpeBolqPSCjfk6RIbimfFc9gCH1r+fFl9nIWpVF+pjolo66
Olg9TfGsTRUDswIp3Orqh52kWzQhIDQOB1kq/O5IwJlF51EE4a6uTG3ld0TCUTI1RyOu71xDJDst
6BzueDc4mC7yNwjdehayaR0+nUsbkgXCG0a9yOI6O5g+kB6Ubw5RL4LdPA2VAuDbGrQ9HTT60q5B
dFD1qM1QtYs009+ofeYvZ4u2IiJAo4RwRh/K2cCACJc2vtR0SaC04H67VeGFYJuc3dcTfapIqHeB
ndsfql0dWwOplIYC3Iq4c0mmpp8IQ52dEAS5MXluMCTKuaBJv8gHwBVopx6Swj2VRkeJMaIENtdS
0TgM85NZD+F6zLsPRKykjGaDDVMIIwoYVQ/cGmu2LO3uekHWjvhfAsxM1S9+6sdXPCRuJPI9XHXZ
G/669jvjQg7ykWRUkYHAT8htkJiruMtvRq8N9nM+911ZKF8Ejm73lYlXkKSxK5l+MxddDQJgWfx0
ektyffIvCpstKHTDO4w9/gHzIpujovl0VMwAeTMd7Nb8f4lTUnFJ7bupdJ5m01EzDcqdm0CXRAL4
imTgkWa0yyAazpEyHPIYFSrh8z/1yMV6JlNVqYn4nKBH+NSSlMKmHK+B7t1AwM1PNtYxJ43Lfv68
yUWSN4rNcuXnan+yVSsCmoShAcLmWM22uPDY8RjdYyt7svUQUmHmMVu1ROWq9Uq1o2YdjJ3YgL7o
F5hG/AAqD5tp5J6fd7RVWofSwDtMmbBVbu0P38/uIF+3XPoUgQv7pnA640lM+T0UYLRue6ejR4Ic
WJw04NjjvNxZY/yWNCLbaejJHBsfjBO3xw7eKdK2KtUP7AVXgdV8qVTk7l3Yhos6MTQcaqhEzVM4
f5bVYVngk13sQ0ft9vPfTBtW3XfF0wbPDV2mvsVpGXyWTvm3zLUz2ir+QRDacS7RcphfYQHBS1J0
M9yAzD/C/w3QFUzRqJk2SgceHdHy6BiwcTc4AICYkgeanSavEzis2U5qwn6hrBO8+4AI/3DALUlP
D3JIPa+381fOaABte/taNaPp6nt7BlIHv0J/tci6ZDkf7yCair0xBuXNt9EzEExzH4nPygndZxUO
8VUBUF7HUgZpoeSqj/X4usuGh6weHk1CyjmNydNxOnYKyPLqKmhLclB1MPZhJybSGP6e6fRLk6cU
WeYDoKC33gBz+h2mFF6B3qYX9adcZb/YTf4j0YGy2xF5oxKjTTiHr5B6PUICp7tq0gdDwZyilDJe
847LSYfhxVOmH6u7jobAzWiO7xGk7RM0JueUpVO0q00N3eNkeC3U9IDUCn0FDTsNlqpGhZM/LJjk
R9EO5L3eQu9s/TK56un7tjddfW+gJdOR7B7r3KzubFbKUnex0piL5mYKdrznoowy9wa/ZEHlBm0P
zFvt29ns9L/eh/8dfKJPk46ByOt//Df/fhcFuhxo4/3yz38confsZsRX89/y1/7fy37+pX9sPsXx
Nfusf/uiMxRzkf36kp/elk//57dbvTavP/1jnTfIU961n9V4/1m3aTN/BZ5DvvL/94d/+5zf5TwW
n3/+8S5agn3eLYhE/sc/f7T7+PMPF3Po//rr2//zZ/IR//zj6rUSn38DdPSaf9S//trna938+Ydi
/51U0jZUVaP1a2NWbPzxt/5z/pHzdwpanseFhCaj7mgmDrK5qJrwzz9s/e+4Zjv8ULcdy3E1nG9r
0c4/0uSPaGFZyHKBZvfMP/7vF/xpHv81r3/L2+yE3EVT88Z8/F+coy3Toi2m2+DkbFeaKbu/eAXb
nZnYtoksfl1ORMoEqDVE4yXcsydFkCQTpHr0bsq14TR3ekSg2eUjel7sMFFAukABBqh6H6wGayQE
zMxk5Ur+NBRYtUr38HdPBagFmp3Da4ypLWW0Yh2Y8GjLsVqQTAxXhLn4Hbnq1WQHRxghi7L9pO52
N9bJF1yiPTaYUMu97KAY/BrFpRMy5S44oGpB1/7swZdaoAwwLqKh25FjvkB5us5U8wmy/07H8yXS
DHpy+PvMgiFuPF0NTvjcqJja+EH+oiXiRUMSayXfLRrfjbo6/GVZ/HPU/zrKupyvX4fZBuvhuBao
YabU5ufvr9w/AZOi/a+8ioyU+qyxRJoEfV4vlTsbdHCh4ppgo1To+bhNOLh2GSEsWGdCe6zMv0yf
uAe5zLMci9hjcCOHQfdEfq2W+lPuMbJA3MYlKua0xs5OiadzZZFSh4gZeognZAXmSlnG3cHvIa2C
fBBuv1OGP9lkIK9UubdV2VICDpl+i94Wxo4ZjRm+ZaGk7+n0BKntTF3+K+78cxs5Fw2keG/SOg9b
uP7ND70JLn7pkiQCzFlHqJwCDbok1omTsaNiOoG9HAoksIwEkg3QHS+A7mMF/Uoj0F1kITheo+O2
yH3lWBVQAtpAP2jWSyUgW8Y+6B/XfcXnCXmMkEMSXiY9Z7SghjZDlqwZNwjW4z28DeFkJpQHForn
nquWiZ3oCsi/mLmaL3pE4aiVJjtjsPtt7WZPpAvcTDHPUtkDWFGr3XB0QjIy0xcMtlnc/XTtl+K+
IRrFxrF57i33pRUBnH1x2/b5yWJs4Kx9Grl7ztHT0wdxrnvWIxuvBiKkwCnBARCVOcbHBTeBlflO
vrhWaHZPoULbOZwQfnDOA/J35MSneVeBQHhBXxjW+wDThsDHjnFqwxut8Mwl9LdliwkZ+Tn27W5E
pcEMvuyOufWAES1yD2SW0sBrlxVRVplc10D6T3oKCxLENIwW5M7S/s0anRrXO9pXFCa2E0ZikEIZ
CDX4GnPqH61xqeTTtAkngTcuI7d6AhENxjZwNnZhIh3g32d18hKhvQ1RHftj1ZkWisZzUwj6AeT1
4NUMLVVHSgrJvkUgH3TkfUf6ofgPtQ0jIs7UL/kASgRqy6RbtWgCJIEBFfRmXKzpUlAhqIOvspgw
MW3aB8qk6Bun6FSapriqsd9JI11fj9ZwSkD20tsiIlIosLVdfygD8TCv/U5naAz6IVC+MH4sbtxQ
e52fjsbNy+/3u6v+j+2OWKmjmthe25YOUPnn7W4qCnyiVuhgIOOd0xNJ50H+6rkZKBLFuAxC3zvI
8SfheDVSitYxjlvEOOYsotw9UTsMUFuNXx3Dk7VdBTIlus7Cn+BjTS3uPuLeuleRC8eLMUH5BbEd
R91XFijfuKPeB9zCQHPR0bTPxuQj6Yed5KsSOCrUG3BwThFGiMAUev575oVr2vDsj2Ial16X3Q4o
v0/2BuXoVRcMe/iB+7bIXkOFCFkBmRW7UDmT7JUmRE9O8+ko2mVK9bMeSv8g9EbGRoCrdbHpQgwN
Km239SVO31Fz3IBgSUwIv4U838T3UugBLbCv28mP0Xsfz5j6w5TPWznQWDV7+KBVI3G58ultIIq/
nypN/dmjXN6AFEEdRIs0T9e46+TP/3I0M2x6NEUu+VuhX3ByfpXDBElpX/hoBjrupQ/JaoX2klKN
pyeXXZX1RDInxoNaDGf5aoRfFfpwSb7w0Gf2VGmpqL9EPWjK1CGkw3XQ0tRPxUlebcdda4r5GuQM
eSezwgHnGqlLC07QuavRXjKEeaEviuU4B3tU5m+DgmwcmMusEK+aRTMSDdUHREBfHQq1S83JXhvD
2amV85zarCGvZPQgDCk0fJEpHHAcgdJWw67CrIoBJNDATNzc9TlDClQCD0ddv9RhsxBOdwJQc9Jd
nnT+yRSJOyuvT5Oh73HECWEcyeIWcnC9jVY3lNsccCboIeJiJPvxWBDaiZKppIOvS6vGeTHOOdd4
WdvbJ30cd8B3t27igPwhw4Y6I5ZqjKuDj/q2HUAnCMsLwmXdgvhZkuCxIAaNvcwt/c3pWfK0MyY6
vwlAJs9PthO0LcuESJMUyXOVJsffLw+HGOyXi9vi7mBxaAa63eq8ev6yOtRWiQKlVLWl4XBB5xGE
Dxd2gXuaJsbIxvLANVjf5CxLqJco6WDtNW86wZoOuHILv1rYunZJOQBEou7nH2oRu7CJmSxbXBr8
SSzV2cNEeJWvbHONVTFmr0rKR8Cp1Re6CV4eI66kTV+LxrzQPbxEvXcyKuckLADvSHWdYs1lLBMG
q1WYa/kFxKhdOl3dGyELlP4ul2buCCzGlKupL0G080lNd0nKhlgK+u9Cyd1rfI/4vXFZgLICaD1s
c6OjRBrtHD3nbT1gkyDXdn0P7FzvpK4lb6LxB16p0h6tXUcV5lHyEFCMYjXaUMI51mzpP8LhhznA
5feT5P27SXKgT5gyvnY03fx5C4+5UvMklb6M7c5dKz4+QYZ2bLT81Dn5a+2I10JnnTXo9jbQcpaa
yXqM9JusRtqR+WNbG+mrPJnl67WpQFEECwRkhzARgeKFErH7RqVhNaGCupBm56ucXwgANiLoQUfl
CQTxvee3/JBtaWNKg0wqc6D4ybMoEcllruSBT3WUDWnRWEdOPNHQaK+3PgATOboi4reE3V8Sz7q0
8vRsNPPU+FJTAZWpcTOWzSGyq62uoq1SyzulRUOl61c6B0bYc2BQSr0AB9vncHjyPr64nGaaxS5H
B2SVJ8Cai5Qze6x7dIwVRAJSJEOsflkKThpfYXbzqHtBfQKsatAd0DyBFTK6KFupyXMPBIEU4kbO
H/CpkzywHTHRTWiLBfTeS8VdNwiOcyh7YtXo3T51rUsVwD67KzsW4O9n3XT+Z1CNsr7HCY7Rpeki
dPDztDOAQY8xGDKrpjhNjXhRy+wFZZ6TmYkTiculCoE5dIogmsv2Raes7eJimROFxXzvt0AzwgLu
NFSwGKEQooahwjSnLJuLH+2gen4VelasHcrsWts8ELMgW5QFIzyfcR2E10JtXuMy3yt2euKeJwLz
7umcTsQywvZq+ucELSXfwBXxV14FX+DaiaKlqRwWhYlJfd9F9VgLURSNvIWDzUnius6qCXuPIxP/
+TRDddwAVOW1AogXzHYfUJPq+sjOzHGZXjwmWBDrSAEqTnrXBPjOl/Wt0ZANmTuhxCpdcJdaPvOL
P2G2SvM+2aoBSoomXedybF90S+wjqKRzxGp6jELRI0jSoelrWxitCwvQNdUC9AQJ7xuCiqXbIrJJ
uDqYWKEnwUVp6EkpTyBFtyEII7NCVJWSJobKrUp9n0YTouc8GFoM7kLPh33ut/b1CPd8UeIP1UPS
WCLrShlduYQtXmsSkolGcFxGiLva6NHxrfyObMLI4cYVw7uCc1qnBpCGcMFFHrZYu9BTlnWFpgK4
oyVWU+rCJGjmKisI+0LeDdgFSaeEqYbQTif/7GhEpgLSk4FmwXrOK4pMbK3O2ScjNw3NDrS2UvGg
0A1QJwo5kY6BFQktK6mUUeags+ZYe26Rv9gDMbILQHrR4FbhW8kXrXz6D4nWLeP63AXOddwGB5B0
20Qp9hmoBYwtboSLaLCfvKAs89UMMgtJtesqCZ80+Z2HoP6R2daujfNNM0bvSgPYA1uThRcRSIGD
BR0XvyDQDVGANGTOtCfJ1xpHUj7b2Yxf3ggYW0mANmIFDxBljUX1M372u94Mb4HJf9kRIBBqTEhk
xPfkYWg5yVReClujJgCeB1bv1sAihIyPrwQz9zzUb3YMzhISZL+KK55EN3tnQSjObCPf29svaZa9
VLZzhqiyldG9z/wi5062oeDJ94Fdyclm1BQz3adhcFUypHELxdJrv/At+UKfUkWU6EfcZE+h757n
9YCM2pUlncJaEDVOMJ1aN3vpZVwfOSQ1cmqMPnssgWXj45nAsES4ummwZkxRd1tH4M3M4AWJ2a+I
Fs2yzaz7vo2fmopn7uVkU91fpKP2Q6Y083qTqfcQi4dB0mjly2TuRjMesx0Lj0GxD5PoJa3dM3fv
GQbHebCuWj2/j8x4C2FjDY2TXNBnWqsyvKcitRwiCtS5w2hOMoluikdHRW+nB6C7UO23rta+DL/e
BjG/WGbkr/J0cRpeL/Pv0ESDc5zg1smH9oCIRZiH1nDO8uZKMZJHiAVn4QPAJOWfj4jJAc5Wp/nL
IB9wQGJ7dGBsVVxqg9E+RA6w6MBDIz3wQAaN0d7SSLLnZDKJkoeGmhTz6p27KH2BgUZyjXYUPnEW
pPf3oq4ftU6cFKFSA3KeRHAT5fUP+XHQFU69Y6wHF6lt0uZzAGoAkDquYgobBc2br563Dlr8WQXk
8LXnDNsYtnABHJi8gedzA1opg6qcYqu/tQv5j4b/RmuO8Db4ckflXOGbgYZ3sSgy313A+OICVx5k
Dagk7S9hVYPwusyPjzXtEkQAEZKR3cQJHgGt1HNimQ3cxstSzm41hV+yIpSoVFpAs6CEToNovMd9
mONco2aC8kMtO7DmmL/gwn5qq/JkjdeIo51gfaxTQJ2Ol5/qjrITXGq5YuWyVCraNVH6pRRsRqp7
WyeFd1wXfBLvwSpOYNRqTnqRRRzMk9A9z1V0zK1kRZPNwcXGOIUI+QwFLZ6EyvFK7xR83MfbVH5V
3eDyD7r6A2qs/HYAZDpUQ5wtfQgmp9HXH4OUOmp9lDRAMB/tiWkXCtk39mQI8OAQ1RDxTSqD5Fbq
u3CMQ1+r+jpCJ08JtvgGrzyzym8a+NJ2IasGTKkvD2m5OIS9ptBHs5uJkWdHpCUvfYt+FM6mGAAz
vG3kneWaHLkj5IqppWK2NYF4wyXUS170N6sv4rmQMU+yjogfyJfg6vcxg/7vkj3PIkpEidHWyc9/
DhlQUK78SW10SVjiDleTFYgArGMRcxPD0vBoTMure6QkoPbJS5ahRk4HcAP7zl3Nm7IVwIf89rEK
sJ3yrCZaFz1SVZR70KzCcpVlClKfS77cjEAx/tMDqPIbftfnZUF6Tldt1I891XENB+lu5+cnmCzd
xM2GdFXVpz19H5qseJsounoxUXYvIOEslBTtgKQ6l8PdpJFjWBO5YNC7eKHUwMRDWWiQ0aiw1TXQ
jJWMRDE6P/nqa9yq6IrQXVy0A6hDYxrOMqBM7RhEVZzAcCdxCQLFXrDhVnPcOGn071mkJ2NwN357
nNQRT2NSUK3H9NC0CQjnRCYnXpT1mdJq7qySskSB9jexESNJzq0Rpc6ZsMynI53HQncfqmJUrkyD
XT/oxiUBhuVDC/H6rLqaCiL2iEjcigluXJTyRWdKeEX5oLrhA+RRfKFrsbMGBxiJJpYJCUDpHp0m
3FGCogpIfD7F4NJS9SsoJH5m0SjoMRlG+5WCfm5xb7T7kTCg+jF2JAyWDanVQbuLMhJfv2/wc6T4
bapobjsFdSXFvMjywOh3D4rxKKsuc81GsxC80NoPdiZPZfOxc8rhukhSWA7WFDL6xglKVqbco/Br
ojykf9AwufZyBP9rKDVrUcYXlCv05j5Nhhs5SE7TrK3MPsmemlWFHAIZ3WQylsYCKuTsfJooyyFG
Us3sCEtDhLc4m6j4BtZWppkNNZ1Ry8AjOXNuogzGJUL+KGoPWL9fAuE/l+5tTYwDBUOmBlqx0kOF
kjLOe1C/+wNmQGdBc2rd2wq9/3PJRFq6eIWXuakd3P+YcWzZ6ZCDvC3Flfx3P7hHN6eM21PTwTuG
Z2aBdMmxsJ5EBmrHYu0RGWIPlFsnz6geQtVelR0DXsfpPsHLZ65bKDJb8SNWTaoyN2WhXoIAMgF5
PNGuTKwNoB2yvjKnpkN3Bk3q0mlnrMEYLgKRflIbpReXi5NJ0obJDQtEprERJiNjZ26GTNz0LLvU
5vBFZ/N7X8SmtUPKd/n7g8mQ2/bXba3SH3BME/Kk9msfRjX6gPI5Nq2yWDsHmSmUU9fUvmvH1IM+
qsHZ6cS0c1+mM/uD29nHQFdv3Vb/jpH7PpMmizdFTcyPpvN+PkvFU0RrCaytcw12YxvL2NbskKQe
ki/wPXujx+kkUxeVvDXkAZ3hPyl84B7or20Hz3yRF+h/eF5Xdjx+fWDdU5Hv8mDWeaosof6lsCIM
DFeD0OaTZfiXxB9diCO3jJYtLlNHXvdz8b8K/XPH165HcwuH6yVuoy8ZXcurVSZVgK0QbV/3+gOQ
OmJGAntYJSc5UOhOXQN031X47ZEVnMogQNzeXsp+CGzDK/g1OvD0QNtITlo+XstIdG4CyUDTWltl
e/AC4k0ww2cjJuTrKowhJj7Gg31vFep7YKV7mU1iZcqIh+BcvPIez+5TiAxREpgr0IIbZKGL9ej6
Z6ixBqwNy7OotArK8zpukHFj3dpjDHUuIYiVSaMo+Ev8BsaeLBQ/w7mrlsLD62L9Zf6h4tLJKHIy
Oe5WuF97ORrysbg0wuVQpRCdKc2UVscVPnDpc8YcwwDvbhnimBEuDBU6UZAFILTVnGOWcT8EMkeo
CvAAs2OaXEHxdQTkTl7nc0AetHxcnXIC43LVwgp1YWCswLG6NB3sVYb80ZyrZWTtUAnqdY8t68JX
oq+aYh18ahBLTupSi0QzvJycDRpClGqIqWki4TJq0A0TAUsARv6DMwB9NwnrWo1gXQF5YCnhddQE
O3RjWOY1apI4xN3IzSJjY5k24LcajsVBJ8LA9P4gsjd5k8v82wJWDk0GHh6BxZzIZAHXivxuEDyT
lWwTxTQeFhBGkzu7xTeDejdqwlUKpKjcpjIEhIbOL8upFk6+jGzc5rLcvCkn6yu27zAxHSlY8q6e
zlolo9Fp48ytNFs6dIB9e85MlJNNQk2ZKKP+dEfhaUuNvl9NpfwAGfbLGFDFEhPDm2Xvh+++bOrY
XbAB0IiJq3Kes/Q5AfXuC6u4MVsD/Glw5abKzRiJi1/zNQVkKhb9EVsOuRdq397K1Rt2fIyv95es
2/7rfbTM3Nt29Yy09TbwZMbMnBgT64ltgx70Jw5oeot+V9GdrWEP7OlssC+/M2Re6pDKsUp+EDpN
sp00N7G6ssAwID3J95LZach5M2KYlpf2rWEgMdnaPXY2cJ6R7uuXdm/tClu5rgPOJxkrNlRy2hQg
PHpH6RS+0J86pYqsszB+MuwMcee7mqNR1yHYdF1hXqWecUxTWkaqMSB17ECYdcidUAkKpSf0mDfo
zZcbNWAfjnLI5yxJUSGQGu6HTEflRysxIxjJoWqTMqR+O+DjTptYhX2KnxH3KsekPCkKmxfWYXey
qYsEOY8+VvWPXEULXAbHGQfUnDXNGQRC4nhY6SUVSHB13XcveD6O7aGarjjwGb4R+Z4yCTeZrNvI
4kJMDG+WzRFfwxUCvG+d8+ZRq3cDZMNJqnPm2ZfljjtKv/wGEqOyf5eQlMox6sd+SzXjRebgjSB1
E5yhURneAmc+pGQfgRF9JRxY+Zi/5UWGtTeIWTSNqsiK2Ix+tJ174zKnMlkQXImyGzEnTlqmP5st
4ZRMywqtgugYIijBfcoJrrji1YlC8kVGqEVbZm013WZ+WiDgBNNynxr9A4HAp+lXbA+eVZ3qBy+/
LyOSmrmgkmvp7YRj4FUFODBvLFIEB93xeTcoBRa1VB1kyWKeSrj61Fpi9aYb/ZM86GCebwfTXaKr
+vX7+2suKf90fZmWo4LqoM/n0kH6teTcVvJ/DcJZUKmsANaM7Yz39ZBtZH1h6g1OX1O7qFj/2uij
V3conmwNDNxc9J7mKstcMpDHnpymKotv/QA3dmedl1hwi+TLy9L/cOla/+7OdUkvPZk30A785c7F
nDlCQGoEzZuxz8P0pE2cr2AkSV40hUZh+e60yjI3caqqvmwv2w9nieKoHHNrywIpvvIzDqAC47xI
W1h5cCX+D3Nn1ts4mmbpX8QE9+VWJLXLsmx5Cd8Qsh3mvu/89fN8ypyerKrpajQGA/RNoRAZYWsh
P77LOc9RB55uPIPuMxrxfL0f5uJPMKDvYml+qGS+Il3uD2bW7+rC2pp1fhSn0v351TkJxhD6qxhp
0zZLY68rlLO43aQU4b5VnzOVbW5oG1dxBNybc0u8mrzGPZNru3v3db/NEs3aIxkhYwO0ocMv/fff
ui4WCf/wrSuGhWhHt3TVVGgj/2lXGAPhwlHGrd6p+ouBPLBCmtKXNCpiJRQE2buT/7INk4YooSZj
IG6KjZupFlhRB++++xEajSrs4P5Q6c7qM4T85yEEadywjIFbRdNDIsO9H5DE2lRsGgRm694zifWC
2BNRgC5Z+i32BnHP3radRIJWMGxrZWZ5kaovbCBVQirh8+nR7A5i12e3FL///hPR/qUd1cHbaaiQ
8EjY7FLFJfe3Mm4ZSRKypEFxg2Am1crYEBPKEauWx77kxmeFAcpcugbpjNoFqmZlTZc/57liNIZ/
ESexfhSPCHqvHt4jhENsqVhctqiir/Icc7TYFRpmJCRY9lhuPvAwuusExtAA6q0/N93wAHqPaDpR
AUYZRQoy/KDO3EUsydWJ/THbo//iYlD+ZZYgjgDeMa8HXIN8v1j+9tZjuTGUcnZgtY/JpyLVV3ag
DHZKL+tR4RUURYPF6sVwHlsi1sGVPKUhzwQjInJhMaO1CJD799+G4vyL8IDXpNr8OUsox2J0+I9f
R9Lz0LRxTrjxkH84KUnWQskjJuo20WIDqZn3Qk4IkAAx/BCMyxxQzKknMzw74dNQde9ljBJJjFnL
2bySGfgYx4AoR/0oJiJi2Lmo0Ebs40IuOVcnw6BaysAlkVz0Z7WcxT/KQJh7sbhQ6nfydJe8BOIL
F/98thH3mZ/3IuxexdyFTYOk7pnEegEELFE7dfQcjhg4isNH/IFNVBdL6Q73acuBdS/fTLRMGWnw
q1gPrh1uJ1ex25MjWQ/5yChrSpl75vDXegCPDX2s6IuyBDu83jCy4IwWb0nUW/cTKo77HSpKpjnL
nyPXexnTF+Ko0VqVjGeec/d9iqjC2nIdKpgTRAkJPv9jIeMx4iZYDWIqLZFzYNny7S4dImn8cSmB
EvJoCBe6BbFmaYzkQol0LsTASXHGXwlqlpQKjG2dcgglHnOjuU3U6B0XyK4aAsLapq2RtjxebegL
KL/5iEzxRd2HlwWlpZCyJHP2GEXyDsgSyX5Uu/N4t9JrH6a5ZQW6VTr8WKQ0ePeZqorkrw9w01Vi
o8E6UYx4LVf0MDiPf7Sw/DGM9BjRA8AvOffS4HYov+4XTSQWD5kWvc5RexDj/DRljtLCgZXzn0Id
n1Rbh2BIeS/mrLqMrDarHypm1GLdc69wZi39rcf6n8PqMStcIqULBLk5H5TuQi340Ufud0lObhjr
oTDfa1vxPKmD4BRVJD7mYY3ZjenWvYEl+/qjlxnkL6I3UoRarJ5JQjJ2Q/SXDM6iH4jExqDGwIEa
7b9YR+vyvzTzrCRlXVFgxmDmVJR/mtExKc10naG4K87BJAHRyiM+4NeLKl00J6INELsXI6WpGfcG
SxKVkCgSra5ZVBznLH0kPkoECaMRKo5ik9V3tzp0LtjJPiYxvRdHZq2w/suqVSMWR2JpIcbJ4l4R
iynRJJN1cQZFyDpU7Jh0hUDxKWncSSYmp5MvUdDI9x/U+RnhT+LKGdlTkdkkBrfgu37E4lS8AoBo
VxSd4ji937cFN6pIoBArzT/7bjP67BsCkiOTZJ+7bjFK2A4FQwoci6l1C6WJFIfuliKvxuGdf5A/
Q5TQpHhVt2y5JgqD5bjQLA4Mcu7/J5zPkhL+muPmQ2cG4FaTmAwUH+IqznUEeiFNrDK3+3vrLHoV
vECshyzpfqFX9x6YgiRF2eAENTxbDo77N6+Kqs2snh1W1Ks6oyd9/c0EmPJd7AlEvy9ucVurHlvO
zjlDYjWTSCO0gmOZfIjDKYxwXqG7vB9S4lvrCwahseVr9QmI5lUx4222ZJfBmlVfdEtgHPP7FWHR
HnJRPyv94NE3XOWx+vNTvbeW9yMR1x06KwiXpZN9kF9KbQRNtxUnlljCScSoDQXgDYZWuBEob6P0
ARcfDhubXFCG1xRK98M4Z6MpmEy5KKGYnNG5pLswYyz/zLqOTQubCdEjq3lyswlvFb2yw1Lrvkok
IaRdWVH2zI1XUFG6lmi9xJtXoQ8TM+qKtxJYgDbvf9+U9bOucYqJtt2yww9Uz/ynA3z/s+RwNP65
jK6ZrnBjgE9GDAIJm88ukcRCgmONz0k8du6yY2VWzjExJH+2k/fr7r5eEI1kkki/lQFcc4s5ohb7
QK4LcU8McvDUODAgsqN4ccDcHi2M8Mw/kwND4Veb9Yy4RTQkieYke1WhfFUj702IBzqWdNV8bPTw
+S4YTts7YA1KTTbwljLxvmT+7liSGMG9MKiMDiCGSU/iRY+d9dI0A6Md45duyx8zj1l0QzwgjZjH
bKk/iSmDTNRxLn/9nyLIsklhCKSvP2cgRmitnJN4+ZkjLnkhnjYyX0Flsb53XSjCjlPIDTAbV6TW
d5l1uiSnTpc2f24M2aeIfUtqZxe9Gfx4DABV5tdGoraCF20gb11s6VBP8JIYttyvKIVl+kLnIRaz
YoMFpf+vzWUHYlSRE1gSNDBiDSyaZKGOCHqtZwhV+0KcfO/pTK27gMdvrL1oosUDQayJxN+XK2oC
KvqF5+2YXJsggtWFIDRhKqZOOqQn8UgXLa+4mMV60ebLg5IMdJVhGmjkmA1rZVYfYipx79nDLvkQ
j9pCzObneLMkDynM2QUCp2A6AHThzmmLZz3vT/OwvFAt+QksdqVhVdohF+aHir5N/OCk4Zd2wDA5
q8WzS2yuTSgdqOInqA28NvHBBeISvnea9xFED+tNU/lXdxX3pFbvZv1s699MkW5Fma7DwTl8G0Zt
wOqkny0W4rUtx1Nz0mUVoaQfk+FzmvjBHbSKhHsbCMO14geSW/1RVeyXTJNBGdcGlE9eZVyQ3DLK
cNh5ZZ0TFG43csSKWQR2H+4d+5LfFeFiRVsN0TccxariR4one0txJD7LlLsvT/WrItnbe/X53zKJ
/N+dHf/gF/l/85H8DzSJiCL8PzeJbOLP5pZ1t+bvBhHxT/4yiBh/aJqFjMmijDA0xdIQt/1lEOE/
0VspjomBBMeeJWPe+Msgopl/MHqwNRkLJH08DpH/MIiI/yTbtimGE4AAFF357xhEFErVf2x6TUvT
NX4ir9A06HtlIcP6W58DAyYiFbD8oYOKdthQr/mT8s5VSliSzb7eM/3vdJ/vI3c5Ktu+XpUbkjy3
1sE5zL+N4/Dd7XiKPhTXbCeds+/kG5rENrtiYrK+xtcuWNW31pfdYje7tQ823CUHegux/bDshu+I
uHp1VbvhPvPqS703b9Gj/gPY6WQc1ZsDpD9jn7xSX5trd2z30rr1nXPnZWtsnG62S1/VS3UE13pJ
dhBOn1QX1M8joaoXjvSSY/ea+/FWJ8FvXZzLy/gyoqxC8HBZjvZmOvav3a5+ks7aF7lTbrQeN93R
3KQPxhoggtdtU1/eW2skAj/JY7nnVT5oB2sbvOZPkrNyvmxWNZgXPCAx4ZZEDeqeGqxK69n7eh/w
S7tVc3bWxpbd1XSu95Xz+Nmf4j2I5n34ED3Oe+c8v/IRHnkPP6pfrIMdTIW96co+rLszoY6rap09
c4Tuyg0v0G3dK3HnPuClo7zHC+dxuq+jB1b1+2Kd+rQ2XrfKN8j/gnXT+9E7Mo69snbW9Fvb/gR8
kuRw6RB8WNt0oz8vmTddIp74xipYxyupZZLG2NtLkZXx96NTna3CzwwPeeGOB2RKrukSR3fQeF1k
Fo1u7tq/uue58DRqeXNlvC/HfBtfqkO9SfNVsqu3hme6Ce+rW2E03ye7aGet8225CQ/qvri2H9JD
frIf+Q1vDvzAlezTT84rm4893cQb07OeNJFSlHyHhF2/pYfhPG7snxlq0Wp4c57Yqb5ph+65Odsm
NdZmEVFbW4cXSljkFmrLWvGpATa9q6z7G+bjfVe4HnkXAJbO0jPX5+DGUXGO8621VlbliX/vkW+3
CtfmIWNoucbvEG8yr/pFZbyCAvgYs9gEWfHAh5YXrukB2EeJJHsKFo91xKo+X8uxWx2H9YgEaZV/
Gt7k1Ru4KTiwT4+5u8Jt+5SskSKtrW32ve6uIfj6V7VAgHAa8VnsP0qfaYftA+Z1iYXwEcOBndrU
H/lpORTr7oz0lnThlB/xnXAZye60m1CRKGexfU6ZELtTuGr6tWK+98j7nO5HUpHrOT9ZcDByIW6a
tO2knbrV41e7ttyJfLstm3iWRfQNLjrZy/xsvOTJymaPTxwNrQ7oN9bYMJK+eg/e4QvMR8Uld9pf
SLxUXZNLkaFD7RUMxKaOehID64r8yAzBxLyVvyYduzaXruwHG9rR+VbvlzdobsDVQ7/2FCa7++Cr
vPaP0BaiwjdZfE/7eleAPbhl+/hsXOufWDW3s/UcPCAm97v1vKd52nRrTf5tvNQUi157ZgblgVBS
tHV7Hk4oa3EknIxXfc3QxAVWNeF/4SouMeJa3YoSOdMBp+ueRF4sEdlaRPnsjoDM0pO5XPUKEu5G
uzZ77uCV+SKrrPpXA1S2wbM6VOzomKxVcmIo/m2rK9Of1sBX1X0dr6OJ+J9TdoufpZ25cdQ1Qvl6
M/0APaAY9d9K1HBomlbpRfK5p3fIvI3W77Qbn6/83mJg1d9MjGNu/rtq3iQfRWm6qWZifxDtbcHt
qfZJy/zicwQDam4tES4XrJoDq8P21+QCpvTHp9plFK94JowTZessPvNMLghozWD2UuVtBshC2Ral
VEEEk3hZ8BXE2Vpba8/9soXbMqF3HPaqn77iUld+6YSXnoqXOt9hr3qLF6BqyB22SGTkZjVu5FNj
m+6HZW4sGIyvabQ2zdcuXTvyGzPUcotAUCb9Fzt45pFnv7z3DiohlpkuPhfnxmc9P2vEgWzH5/HZ
euWacgsu7ofuic1hi0LTXDX77pJ6z9ZOQXW0WgoXOto8fkc2LeUllLzxrX2TLzJJqWv0Tb20Tlbd
hqH3Vuu94kV6tJ/a7TckVFB/sseeqTrh1rBOsoTV970+90gGcDUE40khzGytnXsSFo1V8WH1L31O
BCEzaSbbbjng7fpiXbGhRM9X1i72Mrfz4idgPsB4Ztc6JZ6gRV35Oe/kwlwiy8CwsebmUDwWncDl
WZA4J/MzRyMVe4lPaA0PYI6NVdi5hfmmMZbD2GgOIN7B4xPCvLJPIzmvHG8kW1qDJ71mCHV+0aqZ
HfTxU/wuF+/Kuek+lBD9CEa7Y0vdC/Wn+jKaF1hP6aHf585RlzceyW0rbirw+5P7Mvj++JW3Pjqg
FXfiaqpX+lu4fA8nJesoMlUPyDDm/NNgu5ztLpf9ZHGuEiwbXnqI+SRHDIKoEMuPPLCY8HzBf1rs
4pXhzxo30ZvkRSP8Fy99DhIClFbO4BcbCabFvt+NXuXWn/YT6p2Ej6I71anbwpH55H+6U7afj8EZ
PaZXf7Jc3/Gr+FIr1/QJVEGyRJO7rXYmDxf9g9Svz4oUkUP/qT3C1zoY+gpY9wTT95H0rdqr3/G/
KFvT6z11LXaxLo58a9rwfyJ9JW+bdBXQYEjlGioj12oF/AI11bg1AH2nm7raJfE+IMep3HbG26i6
4Xe/CxrmZa5F9Ge+D1SPwA1EZPtoz0XG1TycdFJdWE5uY+9mY2NcKeUaQDIu+qADI7rPRkI8vW+Z
6Ap98/+lZv/PXN3/A6tx499atnkAsfSPb38vxsW/+N9ubfMP9nbUzYquUvHaYqb/VzFuK39YGopB
WVYVx1Kpyf+jGFe0PzSM2PfNmsIyQGdJ8pdbW9L/UDUFb7WD0xtVFTyt/041zosQ1fbfVlBMWdi1
iN+mahqrWOefZottilwjZ8zlyc2oUpcMJCHskwgab36JqqIJJEQICsY735br1npuK0b3WzWQGuNB
SSWevFY4nJWq/lmWYadZw0/STaF0mQxQwyL2GUNJB5XmJ9cWZWVMPeRq2EUsN7GFIMTQgkAudmlY
FCr5RxgvM9DLckU5ReD47BeQe4ZrESUhacyZXE+vuT1mbYO/S5nU20CYFX7g1OnApiWyOTLTywwm
sQa4cUg5scOzqlDC5qmJhrAFtqVGILWKIdA+h1Luq5+hxaOyMTSgP6sxAvKFjGdg52U5Q5X5Qc9k
mS1GwvC4KBKeCymfgkvMJtugMspHvDaaxEQmzyyOs7AUBrNxSQYVOjnEZXyJpmm5Zd2XgrXlKFgq
m5p9np4Csd8HI9nodAiDme0ivSDNNRqqoPKDDLmc2091REJmaLETc/OhwJGHKDAlgwPbs1p5bZd1
4DizMUlAyjnz8lpGqRyHX3KbOx8W6UIJKm98dauCIFNEkgaZrSWiQHxZadHe0Cln/ElfFlBTiVon
FqaRMstmFJkAiqvVYQw+miqIqZqmVp/mdd8WQfKuz0pM8m1jwC/vdJ3AmwJIRuXqrUZdmyHUUb3I
0SUSHO2pXN4aU2OuiW/LKYHrY4VE0SLVsE6YgrTLUxaUSki90snLtR/l+lcsd4Mm417HikbG1JBr
fgQVPPLBbaq1W5Pv221LG6XWNk9mPWF+mfHqH1gG5cMhV+QgO+hQZ1M3n5de3vTaIhGNIiHh2ad6
2JK4FeZxutOnJdH3gxnV40XX68k+qLMG12/piKM+9foyz1xUhcOg2pbMHSoEpUbOQv6Xp1UGgjIQ
UjOyc5tY67wbSGvftYFeR3sulMRYjW1MtDDYunF5gj1n8pdSuWmoReiyH6u8D4jrkuBLHdNJl+ad
lnNfeK2RGugbo2YeZ1ADQ4+Tj+gHS3eTSp9iXPHVkO6dKomZi9rmjNs2apr5xjgqqD6VqqlLTxkG
OMaLUvOxL6A9rEPbVkFwC6XSKa9SQNTKunPiJvSttlTeekDr/XvUKuqAUZgLYLgYi2wnXzO4Httv
21FtSIF1nJi8IVmxdyNkLuNgGGVPASU5JaENy1xPJEbIxtj5+EKYU6d2hHm16Aq8adIySTHekpi/
QziSk2xksy7As0q5HKO27/MEzgNUn6padSoCEU8Nmr7EVjM58i7p+7ysIEn0ttluYzbD47EDfpuy
ACUQ2kOfY5j7vg3qca2j6CEluZzq5C2M5vnQphWfXa4P2WtYgbfyJ/DiPIULcq12rWLB9GL60cwH
ZmPTcFtyO4Gq0GfMIR0FELjnqDbhuzY38JENRMHlUTHPp/rs7KbY2v0ccA+pGH2tTaRwOfqyNmgG
Hnxe8y81nYl5yGOAKXvZmmx5V1tRB8h1SiqGbzkD1kNoKEEmVg5cLWVRVZCIGO7Unz2So/Cad41d
uQOyk7b2lhFpFyuySembpxzQZ/tlNTZr7UQlOGgpzPAQKpOCXSVB/xoQO4mKqNLzcIfDDgyWUmfO
shqzZhz8HnuU5bclTjgC2SrpVxrprMrkpjPdUSXLC44RAXdDatRPDkcNSWtLkNCn6GFJd93JuLpC
c8D1GEkZVBmMqbARU5C+PalUeMmrwT5oqoo1rpsgVBsYJfzMypTvSNfnT2Nq6A0GsxqOehfBJEsw
XT4zKcd5PwQT9gfN7lfRWJVEr3cj3AYgmgHQ36VPtYBJQQSJV9KrbkZJpaaBb8IYaW/ZoNsFWxF5
WrxG11tQySqY4a0lLw7u3kFvSSdvVBm2URLi3UR83c/c4Q1oqpkzwqqGvTnGWbENAsP8GHNVDY+5
ETlZuOW6a+qfrkaC8tJyEXS52xmkLzVsrvy8615sNXBBUD+C03rqEuUwOWaNoGfcW9xJ4BvU61Tb
T7Wlj2LzAfZAUekI9TFeTySKQrHMcTC3FdgweCjbsDQZ6+RD58s9JumqNN47NMwtUSwg7y6JQCLH
0MJW8INhbgdIDENhySKIjh5DiOMZHVizNu7skOFOqbziA3s2lBnnFaC9MZ4u9SJw8IaKhMhsf4ek
XIWmeU7IVg5yxi3RrHXEj7QGTibVZl/f6G/AxlFEF8qwxx29LYYoOtjaIm9I9+Wxktn5OiTRnsMP
9LYmpc9j5RzsRB9WCioStOlF5RtTF77LRog8g++kCotuY6SBtc8qcHKKWoaXjls09JKiSkmnxxV2
HhUzkhnYdPpGjipQwYxCImlij8Ld4dMJ3GIpDY8RshXf4ubnJ6MkjeigKLKFntSuuvMc0fKSmf0w
T8QoNGkYP2GSNdE5Gmj8AlaJ0vQuzQoTpETbo32+SnGU+SPfNZzhhEBHI7o5JIufo3zqNgHoRoxz
FNtE5Tpr2WjU310ypeclHn8skZrkyJDX+8zaS3n0pC453dc0XDBQ47wuC22TQpbfNGUVuF1V3bIy
1Z9mjLevUt6TTRkZlVdOqfE+d1J6KJbS2EgFiwatKCXm98Xn3DSs06qe3AxSgloFXPqiKaDp8B2s
ikZOP9tBPmUZbYuSP3QLx2ZBaOx6CKoanoZh+s5s36I0ZNBQoDZQCSMhjTc/4IUDN99qXq2Bo+0c
8uInfV6rffzIRzceda6pcuzmVV9Xv3PuhNWoVEChbTSM2WuzqJ9lVG+Tmqxqtc1OMREwFsJpkCct
ApIoIZq1gYlgFOskExtpYtdD60vv2l2LcJL8yJD16rQep2kdqdFGjaL8luA5pJ8Pv/EqKBDxcuKN
pjZHAei8D85EgtSsbPCOm26olZtpSDa2Be28Z4CSjrZYeJZPDMOfU0U7GFVzbMNghoFB/zXb7WFC
Q5lBV3fVJGR2aRrk9EUDEiMplbeSpHELDxWY7xBSDFAXGYWAEzpXHZ7BcxkljAB0dXgO0U3+dooo
eI7nAgjRpDUmlN4yAsgQzB1PbRCBL33VUSWhC1vnZWLPq1ZTooOjTfoxmClRh6bvb/1QTS9WbKdP
/JXs0e5sOJeVEZ2irtGQJE3k5oaD/buyZJLMKbK2xexUD32+hO8DaLgH9FEdBP3C/DF1O2X91nee
OdcAl6lFU503qzD+XJqBzQ8StHeknFK0LUmqME7TULGcDrNgBvegLmUrAkkWksWbwOl3BXX0Zy5R
lbo6DJvas01SRnwdBeozsacxJ/+AX3jHbTh03tBnZrwBrVoke83sJ+OjBKDWHZMOBg2nhF7+imfJ
7H/bhJnghCqzQtG9eg6LEDhl2aBiaBUnFOtfJbzEWcs3XWIM4ZGbpqwL4nmKAfCNvXzp5b45FVYj
v7Lg73gSEJYoz3Uxr9K6sXveRAejtLfagAjHSomprjI6Im+htmw3VkvUoNs0PR8DMMI6o0JSO2c7
UdeQoNgHymcpmW+JrRQ+CQNIVk2nx5/V9udRmn3JxH24aD3p33QVHrfs9JJPTXrIxqLaJm3Xci6m
PIHHSlrnYY44w+RRXKYayPkAaK2RJMqeA+GaWXr0NE1Njdh51g4xgGkOYhamzQDotZffC8WUvalW
mRQkLaoqXXvtGuNDzyrzrFrlc46H5iNSq2ZPWgaP5470RdaGI6kb0m+nnszzogy3crE+x6Gd/HxM
5z2hERFSC7k4G13eHfJqyDctt+wpUu2Wx2kU45LKxpdqnm2vW8oYqUKV/8AqnNcc4giz8hitPOw+
0Un0yqVaEhTNqHn9RG+kJzoK2R+dIcP6X7eUjrnt6Q4rSR5QFHW0PbJQalNSIrRWySydiP80J00+
Uci10POYsOqhfsrqhCQ/yxqOqgWtPse4ljKBL6OrU8jlwQCPQSmeIh8rKrjOJnATpRu/685hTmZP
yYZsz2nnkK4LtKJ75WSIeGM2Mm9hPJj6h1w3vi0ReqU5WwPBzzDDD66V+CnUtN/KrP8qjOG5VxiJ
qnGZkEWRE10/OL+6QAcBASqHx3xPckfNIKhAz4xylue8BAFBb8q9aXHOjJFg6Zv01QsienBbD1Ol
PTRS90rtR75IG3nNFL4kFSyHlmly3xHNZaa3Xm3f9YKyIZGVcyC43fxhpww7Iho3o1KOq0CZy63p
hNneYFpZVxkPFlWXVm2WACWFBIrv+Mq8/HuWW3wJxJJSeZ3wW3cnK6YI0MhAJYJR/3FKeGz2aApb
h3xSVXOXWo62ytNF8wetqaHxcIqG2qaK0EuMEA2aQL4CV970Jq/D1Ht6TqfrNo0EY3rQy69IWep1
38WlF/AYcS3sFl4YcwYCJtbAt0L+VEJeNE5dDdPd9AFVC63uzJNyjAtXrhrMZOZL16IeYJ3N7LPs
r0GXb8Awk+Eod9WmmGBmdpHDdoQjdleNAAyWyWvSjgxsng6+0gRrLFEcGlLy4AwMUpXZYUE3JI7f
FlLoVvn8miT9UYbk7deOxKWEP20hfHKFb+PadPVFNlt5U5YYO+aReGsDibOjYRYYbe2yhJOrTPJV
T5xHaNZ7NWrPKLsE63jyxiIOL1WjVWtC17utmnL+JCqmd6OtEYEoSLRqHSJxSxqfayZqP2IT6q1j
lrQmPymOERKY87HEJbLKDCAeMrE9bpDFxyG3+aNIXuC0yA9YAM/63O60qeDV2I3uGnPFA1q2D+hI
1ro86xt82fmukbjMVVo0OA6ztyjWq1HDai80CWWv6TyVRNwPYXaaMVkyQ9a2iRa+Gvrsy5JKfuyS
fjA2OLXG/JYN7cucijiIRSq9RBaqRgThnHnV1m5iSER9kLGOmkamrIvkKqMAB3C8kKU44rXTAzQq
3KbFqcIc6aUZDi0g2X6VFy9ww495qDkXXSmD3dzzI+tMnddkGTZeHzrlUZalSsBO6g3hXToPHKt/
pVrVQmSMoBuYyjW7ph2q1lVqnWWUI0/a2liGtGKMk7e5S+YBy9NlbILPeq6GXYQvVIABZnjgnVoF
t65Pp963wbOwWtUMnopGkQ6y70T1RJZrqsRrJw6GJykJ1IO+tAoljIQmlWnVNba5iYJ4/pH40jaz
TApwqOnzOTf1YI34sQXU4RChw9mh96QQZN3WEnlWhpAsZopk7PHqEx0m1/RcptJvIhWPOIfPMjOr
Dk2SdEKdRg0gIm+2GviaJWLONhjKBn3VZ5CEGFMEhBU6i5NohzRP25OuSv17rphNucGry5GtWsw2
dhCtlE2Mk+3A8GZ0TplCUhdctzv5IA2aXZGTMo7Xuz3LLT7BRQ0cpKEmYNwqmdppl3ULIW4ED2Z8
wAUrrLxRN3U4yWjIqGgYv8chI+pChxeWMuliUgD70aShO1BCTH4Td9NPhAvFp61StulC1JSHSlT1
bANzXWOxu5ek5GJIy4zOJr/WhF8fKpXEhywfTS/QExIHG7l9VprwUi4D9iX7RW3aZleqlKuz2ejr
IoZ7gJGa75tO2tRueOXUdS0BmtAnQgkmW3nJ8+QShPVD3xFqqPVIZHuFJYVh76ZEfdCJ10lLzS8t
ud6YrfGdJdVeoTcASvORTySidlOzX6IMgZBZvgkvRqUUxKPYMQQyJmaemZM7odY5Un6wyVxlcBRk
01yHGjnqdKL4CHt5TXF66mMhmTOTX80QH1OKSJc5I6bBFBDvXJ7M1NlLFrFoDVrDwR7mdZMxUUT0
Wl50g71xXyKYVEIMTLoMUMAug9GXbPqGRF9GeJeWholTAU1AZ3A2MP+w66uIMe1msgbjRufV6SZO
XbMoO692esKWI6ZyOXjlB0nWE1dNhxNwF2YITIv5WHICPAmiNDMU+3q0BdfAhi3xw7C6NCqLml6S
gPzq2ZapW+p2sXRQg/ZFq2BCKwu++cC0HN+USExBCxvj4NJyiudgN5qVzl5FenS65a0da2c1TME1
ATew0tXuXWqkM6hkdkdMWdxWxwRWyOqG/FaWXVn30BcA3NMgF03FmdHsZzlwPVssdqP8kkzkHKrG
Jpznp2zUxaK9ImJKmMB6kjyUXv2UJPXAqBiLtyndCJ78UGJ1YTeTEL5HmnBTpoTmWfAI5hN6rd0S
2W/TOJMylb20mbplYOo1arvTo2VTLEQvqnLhJ3azXdoyISpEUXGCj6dZRyIbtvt8mU5ZUl8QWV04
di6WFL6EVo1yOtuXzABCjQIkzedzraJYTRY6E6DyP0NqdzCVBvIjRw9TP49221cDgiSZHr/NdnKp
56Ba6YW00zNo3Ev0OHTld1UOPm5tbj82kWMNVRpzssN3a2gaoPWcjR3I59YIqTiaJ1Wq6SA71vDa
TmWAryfl46jqz8QHNCu4BTiDU/MRVt0Dk7qTlQ8JfKz8K5Xk98yMzulcE5Xj8KA2UGuObNDLtnaX
qWP3NdpvVc+C3O5CV80HmWGrZZ4V2ju6kRlhXCBpqzZI1U0XIEgfyJ1OIx6wlWJVr23HuF0pWc9V
DcViXb3wCZ7tZEB/3LudDQ6klA/OQEVVB9M+MRFx6xXRPrWPQN8kf8eOcU2CcCfuLYe6E7/lskPQ
QVGFayfUwQU20Y7p4go3+a2NEe8440toaygFy89sBuYuN8cw67/iGa2GrmbXNCHEbtH9htCxpNHO
dYaBjWgojwGhl0rJkfr0IzGTS5YEbrYwfcm7mzUaBBwZDjeeGokCrt1o44IsnT4qG+pzF0VvVhVf
y7Qhr6Kowy2pTr/LIWTETSNIOYMCOo93dpHleLKdz6kNPrsUjVEYXbXWufFGk4MZTg9xy4UpKiUi
gqKgR0D/v9g7s924sS1Nv0qh75kguTkCXX0RoxQKTSFbtnVD2LLNeZ759P2tUJ5jWZllV14WugFb
iJnk5h7WXusfqH3nWrVWmaUgm2pw7MzqXWH6+2Eqys9WbvuHPkdGr5WYxRxRWjWS4n5KW/wM4opv
28jQD0t/5wakP0yzvIvHeVdomk8RPtuZQfUuddpHqxxB2pb1snNd56sLS3Pft7m1rhrsSS0tPJH9
eS40qs9If7Jvw0e985arODCo98POGIfq3iZbtJ7r/qLD6giBjf4eSWB6R4mY+Dh8ZKhClav8vVeb
75BKuewXzMmbSRtREV8GbzehGHKwdR9edGfO1+aC4ZF4psbmpja9lFuSq+s+qNodzWJirIwIUEfJ
iHhIr6FOxOmzNcBTGtgmf/RwxLicK4OgX0FfPjqklx+o1ywnq5wXUBN9u4lah2QDiN/+QYt745I8
FmKYjt48x2SzuvVYVwBDfD0YkHjRp09dlocXNRv/K3+ZjE9NYzWfSat8GeqZtIorSZcB5anIslnF
I9RYxgFbgmCO75pMVDla8OZQyfcFq3HpgoV3VbwNx76/9sbavWAjemtDUyGrDppm0THC9nO73tYx
QroaRtVtAqYiNBmlgc404IAW0PGqXch2AJAznXsrtQ4GggrU/eimrjfvnCJVd7FSHQgvkSWq62xD
c0XcJ4HBkFMXjh3uAyVGiSViLWVWb/zFAxbiYAeTpk9O4n4piY/XfZTiXVkNNaXG4EOIHgUicC0Y
L336gsLUxznytI/40u0pJDVb+BkXuCiccBb50tTqa+TCKXcWbaNcMgXWkH6YAcauK8olWCuY5aoK
CLWRstMvbdmEoojZ7mCossIM6jLrl3duJJokWfexS7WjG5q37YACYG3OmzBvnYuwzfw1aOd247Co
r9B5g+YSt/HKYadlFNUVyhgoNsETNuvlI7mL29wF1okLd2zjVW6g87g4s35j4A9uWNZDgEUcuQQy
95PKLiPlXCo6HT7RFkBzYpg80JsLm0TFtrc6cxPbVbxJB0T8XIvTJ1dyZ80lLmkT8BifCtKT3kiK
oXCR9jNz+1tZx5AuVA9JehrrSyRvowcF2eVhKpbhYKNVjw78ON16XZCR7a0s85tDR8Y+z0tuKRvZ
AbgHp7SpZPoFyeEoeRjQvr0xeq28av2W/V6rmxoTqFVn36jViUCyhimJ3yC96dW+SGAwm3lZPeK9
ENmksDEXVnkePoZarI6dF0WXxqLo804+VWAkjNa5scnKXmpuaSHH5+AqLXY6KKOmqHfE2YR2Irw9
JJELTs9US71pY4cACs/BLYkssjNl3PX35tQjSNEsdVcxRygXBdCJfMcq02fjcoob0pzYfa7yyU++
Nxi94FlTqGOt2uKUwZg5qqF0D6qcTUglWv7dHDGEG4y5vg8EaruKYtyntplRWBW4cE/jNkUeYPlw
ukwXbBt8FY0H2IOYgHa+/p7Emeo2zIDGR5X2Z+MP0EttX9x0ZqntA2MYLwJV4thoNc1VaVAra0NB
js1+rmCzVc4ud+fkTpsrJuLE7swOX/Wufw8MXD06sudqvYoGHRSbhWLpSCBodnwzjJV1afUd6iqe
E1+RvNJ3o0E1Ci7aUO28hbAXL4vk0h6NzllFNTacQ+mxpsdu2iLSFGSXgRZqaw0OD/CrcESoYI7U
99wOSyAyeCNDo+yQ+YNkSiy+2JlfnoyshYATMoBW9UIoRrbnvUG9xlsP4Rg/GYggPpY2ykA5hYdq
Q/GUjFA6Ll+h+pKrqzN1X0hiNzfCcAN/JfkQoddFIJro10k+tcSynpjBWPatmbjjXeMsybLJKvyy
tjqZr92M5+s2beHWIlhkn+bmFsWswEC61mwbSvW+B8BNS128hLo2vDCm7qIIMsTwgoJ83QrkQrKB
1tRnJ7uu7XwXdGkSbVGzLL4ZgTK+Bq0/HubQhXWmnCBGzT5onwIyEY+DSktn1ZU13LEBQeDrCmab
scILJ3kyinR6KiK9tDF/SDv7ypl9rd1ZKF5MoOkSxjInwKYBnqTTDmSLcgLxuWpGUL6qwQTCdwe8
Woya9CZJyGXOEAPFbwmsZYBZzcVSRgR6tR4Y7uVsgiaKJV1YWelAK0ZmfIVDp//eY69ebmYrQ+sw
KFhwtj1yQdreCGff2bn9uR5cjERSY4cGT9b3s9pWyu+yTYYBegUJAJYg8qwF5foUeuGyamYqfMjn
22W4Dms4Oxe2OWcHY/JQkO+softCArZFi8JoqdL0nd/55HDN+iPIFVaY2A41sa3PpmaHtL/yDplX
RTexwfKHVv2wJwPsGhfurCXLCSCK9KaoMsdNjldmkZLPKIyvZYFG2crTCmZax+lxwwjzniyqHVps
ZXkT7IZyGklDBYi0QldUqQUjhgV60yLm42wT3Svyq4gl16PMZOf1NQoBXnxdTuSBP8NfzOzrEZuN
6bpFnP5Tm/QAvQO04qmNGL2Bm2KIVgpOUvk2ryd8uf058L+ZxWx/DxxiCtGs7tsrH7PNey8atHzd
kixaJw0YiDVKBws5E9Ai/Uq1nVftbb0rhk0bhGm5NUdySJe9r3ffLEC24VpHIAtkYbS8D0Z/RnO/
oozqW4toV6Xxcz7B9NlWnd/7ZBAKBRok9/35ZHQE1DpsqP4KZW7vmSLHPIG5c/tp0wcBABzd0TBR
aPQA/qU/LN+7dGLT7+iVXm+0AGuPvZ5ryE9HU9ZUGxiVZYQoZh9Hm3LMq6M1zuZ0HAQysifyboDQ
uRO2skbitepKSO7TuUw978bZcoE8OH6wTEdL60v3wR0CF2zlFOe3FfmMcOtAz4F+Wfc+8c00LDNa
VURnOPWyrdqTbS4RKewwkLrqUzwi3Akj9HVuGlcdy+zIDquf0oeEmK+5NvtwIKBZRMAwdwK6IYU3
MK2jXQAmVZNe1TSnEMTBQgEcGS2fmdhwCBS2xlAovHVdzZio1de5Lx7C2nNU6bo6VoBzyHwYA+mk
MqiTr5heR1iMOiUWZnbChdald49+LAASkDogYtm+RWpNDyYNmcY+ZaVcD0DgVvM4PQANakO2XXPy
3lsm07ufwzH7kthLi9imG0X1uxzgA06djsZ2Xm/DKkLN2o0DUJrmlF8bURuDWudXANUWUc8aPeH/
QBg0FPknV5MQyNKiMCEKR6+f7UbrzB/sxgZOrntj5JKpThrMI7IoeiTWVR7E7KgO753CXL6OdQ8s
MTcD4DedFi8f08ShcjoHhWet2q7pvxj1AiM9ziNyht2IHO1tFWbDd8qfCL+VEb+4rVDPAZ4Ii+Vx
MfOc8MutWUwrshnpGlyWNn3TqSLVcJ8CbDZ1fwgj+GU4YjDAogH9XD9J4HKYyfzdykE7XCqost62
xCgN7aN5WoorVy+LZp2NFViqwoYsuhv8DlPfOE/MR2SvrHlfW649b13TDj5HJHn7JxuQRnuoEF3A
Ky2xYVl0boP6XEe4Q8IYC3M8VTE7B9leeApsqdueigHX1rkMkMxC4ruwNy0UccTr+wycDZM5W2rg
Khkw+MTAdQuURawPQ7VOUzOhEj6zLyTWy5V9dOqpbjZxpGftIVMhcFu21kyfFDeoUnSZa1Dup6Zf
bPrEohqPTok1oYZQ1/0Hapje54BCI3lVIzOfzdzXPgSpje0wbDOLjT6dg4oAxg85JkFTY9+T8VDp
WrfnNLqsg9a1jngjN7eYJaAvFcctZop9ZjVIiWnjZF8y03ZQIHw2EJsRiBkI/iK0a9a4cgk2meH0
aD+7WhcdSxXgOdxAIr/OQt64yhsjx+OhnlPq0+jVMSyqdrwlppvinWoVQK+40LLmqqsWsmRGhRw0
cadKo2NLemQR77LuOZ8hFe6KOghbxKNmhWIVhZR6j46qFe8jYhQg3/YyPnf0H5/kmm57yAmkAKai
MJyqvRGkwRffCrUFOaYw9/ZabzX+Dm4cZd8lieB/1M1UEIf1URmvxzh3yBRGA2xGnAfTbZ3Y9sAK
OC63nTuY0zrDtBTHYmtuAJpUAFHYQZd6fGhMpM+2oGaYOVTSWe0lBieQHCcOB/Y56NGpRzOc/J1F
VrBF+rxE06atwYqx484oCEbI58Rr1J6q2AJWDV7gPUYBkjfSsIdau2VrIDOWmEhZrTw80hhMKJTi
MeZadbK3EL7rZUqBI7hGcCNxfqNZ8TMx3SOkcX3dgE1mm2jNGSbI19dULqCTkVbkSOYnddAIzb41
mJpUs7N6INe0ZHox1y8QYzh9f28x9LNCCMdEJAOBDJLRKFKAg31DHzOUFZOaT3E6dXP95KKVvFN1
DSQVO/EdaelgV4TWvElpCIRiG3RKXtHt7l6gsa/Nd36W6TgfH+sllHptZSHTod5cM8tNtMBwVhsM
dZadEUfDhWvO4CX0aPr2zw8FjQ8lFBccMDp+PzfvMhJ4VlGlNobZZDcw+uBMAZjbpGHqnX59KENO
+wcOWC7LBExsOQAjHeANNtzA17cyjBndAylXwowZpG1PRjGsCTDtTVBr+jHpWxJfaUMINDP5VqTg
V73u6L9RHPlZUeh8Fp6FL4Kvs1iQRHhzFkTrec+soTZhl5tfUgJTWKypBukbE4r7lu3Y8psj/qUL
u1yr4+OYBQracJ033YnNcRAzJrnMEqueMhm+Ab7RN4CAP0aNfo/b8u9Uf/7agZSNhJByRaeQNn8j
cdPkU2TVw2hvKMsUG0LSBVVwQEK6O3S/GSt/aU7PcpEHEklE21JKHMFe31Q1gHcb+w4cs5HUHzE0
Sg5LjwakF5JJKDNfe6Hs/pdj82dqJ7ePg1mOa1qIlPrK8t9cWq2iKrGxrdhi4KOSrYZ6U72eyC16
v7lrf3Mg1zh3WYTebTrKzxfmTz3LzVQCFGj04QFMbHQzWYO7/c2g+OthPI/snmkDGLRcx3ozAPsZ
cDzc+ASiha12RZmY+xSzB5aENlk3pI7WYYOzISfxOBdhsAXJgc2KqDy7XiQ7AvS7ejcIfzMFyW37
aayyqX19Wm9ua5EGXOxgJ9u5iAB/pAARlj6Ho1dpCIAsdnedhmFylwW++ZsO9ZcGYb7ltjJklIH0
6Znb+4q7W8XgCZRKM5IsqFSWwezfzbHu/uYob0eI5TGxeybUCHotkfOb69PJV2QU2Qxq9yAkGi+e
bkvivJWXIOf061v89oIYf56y8FZCv5kzV286UqNAt7N7T0g7G1TKcPJtAO1PlTv+pi+9vSYo2fAr
WDlcE2iX7bzRSmt10C9t3Uc7A5Pd5touh+RkIRgBuAfMyfByWf+IO//fI8bfVt+Kh6759q27/lz9
D7BQ9Jmgf8GOx8WxaL/Nr/k48o0/+TgmLHfuAxaJssZY7Gv/zccx/3Bc+h0sd6THdEjqvPUnOd7y
oeooqDE6UwDgKhEl+5OPw1sKV0WksRgOnsHb/4iO83MnsS2XVV50fnSkfjCesSX2eTW8BgGS4oHE
RoD0CYUhslTPYIo2sX+3IBpRGDXufqCWjr26C70ElOSdaX8ZBnNd+7hsxfcIT6ys+W4pQGMm5IKI
SvXHeH5m+/KP5qC/nOrb/hy2RPgpeZqVMzy1wCmXp8EGzKysldYfjTL+zeEIRn6a9P48oAVu1/EB
zRC0/9w22Rzk1ZzBZpN26cbmwnK182PqJOvFPBZHPUeS9CKWKkvx3FT3U2es0uHos3vIPnTl/Vw/
5xVIC3cFRoN9xTEHSapBjwUl9jjGH0aSAL55DIAwyo8U5qPZNWvaXquj7TQ9zhoZdopv8TEfn1M+
YdjPY/PshPc15iqIR8MVMFYcbgSUtgw1oockX6tHiqeIjNQZuskNlh4pwPqLbHom95OIwKo4mG2i
h7qjAsEE9DyQkeC+m/2jZ5P4MJ8xxxkn8VCS3yYDvqoLSujBuOuCZ84uxdMvuONEmrxdR2xEYqoi
2jVtkKnHvD+q9Lgg+qJIJoDW3lbDs4GQh87vwEQGSGysOI1qwVusfHS8RzO+R2Fvm08JZk3PWnjs
eQ3I93h09Zvgu909lg6EjiNvgsYDJTZtkuoxIm3UOVfBTCoifvZg5/Ki6+A1F5OIPVL6WdMvLS0B
N/UYTkgthUfg3dhvIkhCkBCEx64+NqhuiSy8oT2SDu2xRhvhjGUCr/pidEB6+WSOdmpGdqvA6/cq
mZ/H6ihjQ9pxsK+o+nFEVweZ3Tw22Qf5hhU8BtGFRssovO7YEBpHK926xnw1WRjlMKJm4w4t3KE6
ZummhIXVArrgaooKqRrUA5w7aTHFeZBYXo1jvTaCZK/YEk+4HSChRs6aPaP+6CHmXnlXTfdsR/cy
AuX8seEo/CssQpCIu9M5TQ5YG48dSNaZ9LqR3HN4Fgx+mOZSz411J8O/4iPlPfe+6Z/l0JFDrsB6
jOn9cl58agz5yZp7FqwcYGDVkWugZ9JxOvQanGcmiZhkLAWdEZcgXk6Dq2K8r7HkYbbgx/GRMc89
hrHAXeMVE1xBe1UAybMc8zcxm/nzWvsygj1DWIYGhMcXU9NXs5vSYi9zW+jBhpNvYpSQ5vemfwzM
J+qhKwtMMEC/OWK2S44d4vIGlJMBFAo6Sji/rcwmuFD4/3AnEkWvgFfiPaWoyALTerVk/M0O7+cd
5st5YurgQEBEnoRl++eZJkK7augGpjZoi6uyfeLf1J1kauvcNdOdFdm/OeLfTW6eQ6uYHkqLFtvL
nw85kU0ayUhMqyLoAFEASrO4cLAUkTrp+P+Jt53eP/kUduWkAPBRYj3JQ7fdR81Tzrw/hw+UnjUo
6gGSrAtepPmcbQz91HdP3bgflpNv8EvAW+TraliegAms8Mbb1OFnEqc5jrbJdPJGGBohh0P+Twe2
N2FhxW4hBeJjU+6qgSJkcLSbvFuNxZPNbZtOJCnOL9b0taY9hZ1BUpM+iuDHr28Nqqi0xI/Y98+b
43mWZbGIY4H7Jo7qoN+MI8Nu5ekHw0Nxu+BUgeRxhQEcMTvJL6SVDCAYeUVTOKD1rIKk+okGM9hB
5/O5y7QBIiRjTH6OtuD0aSSasoE8Vs4n+RbP4vYK2o8Lz+f86Rh5ubDA0/KkjTQMVZCxyzcLKCsF
C01+W+7YrOHZ0gv3PsfP0MZ1Cjp/+xRTFR/GgozVwwJ7PsP/sDTWbvU0Bvz88jRtJlcD6G1viuDU
wagHmcjX+EAWPImsPKel6Vwnlt0AyRhDFk5AOjnuHFNPi7tvr7yhW6VejhjHZ7kkaY9QnbqQE0Qe
I0weOI5rnJrssy2ZYWqVctK2fQSfDyCMH62NNV72q1l/GiqDct6RQtJlQLbUoBNyoxkK0roNnYCH
NGXCZXk0kN5nG5YI6kQSEPAGVjEbeqy8IKdF+xtcdl4fbffE2yDlRqjr9E7E+Lh33BxpMK96gp+w
kvPRO30np03MBhIuhBfBnYy+esYWtiBniEbKzIVxXkbqXkp3jyEjV/Pppa/LlRXWibvoAKChNXCh
rsKNzBbSlaVROD0aVTo0n/Kd64SqGwkIUtYyNVH7JLPKYMlEl5dfJ90cprRCCfUoAB7NVUVYjvUh
osK0KGumjD2uTdqd/dMa+PLK3Cuo+HLunMy5gyIVkenGOkVRRp7nmMe0GlMLJySvy/MJSd8u6/fF
/FRNiJ3jYaBBPLJXzvIcVIcm2hdfIcpuuc9y1xoEhGn7OhKqyxEQ8E7aT66E+y3HkS44wrYjTcf4
5NMLnSXyuS76qTRUy2COkl4WeW5rwyjmERMGdy3GGbOkoWHVgc9byRtGs0cPUtpG4ryUxVdntCWF
sR65TnoJN2FynhzKHIsjs490jhx4qswl8G82Mj+lMgdJ1HPR3AQJSujHod5X1V5RusupzwTAg8Pr
iT4iP3xeC5aT8cFqn+SEBzhpNjo44AzWdCjXo/ehQmdhoWNYaJLbSMKwVHQnOUNOtqOF0XVb8yGT
c+UVOe3QPxUmXGUpJAB4l9uhexTU0hVy/DLLS0+j0nm+zqlHFcMmA8c+XyY3RlYhgI8WdgtTKCuU
HEumVOmLfcxtpVWxi9vIiJKe07T5hpPNQBLRsA31cq4aTCzSojYFdHo/YYdCT23M9R3DQoOJbcqE
2q3kqooG8zuPvCedn5mC+6JZAWC5W84EZOgKNwbVn+QE5DcrPbuQ37Pip4BCV8ydt2OmZC+46AnU
o4bmT421TP8TzVYw+AYbcef4icZhZMhFZDJQIEqyLqdGcB4Fci09XfW8vLAMyK3kO0azdgDMUKzG
KJJ5z6Tv0eSawTw4n0qrA6nG5Mx8FSDw1O1SjDqkMeVsOX15o9GvPfO7jjadvCEBAN1I6ZZMO0v+
wFlFdQ4kAB5qc5S4QGYoOleLWCIFMLkB9CNpSs188pEsZrHu+QgiqBsZO/1ykvXMG5qtnKYs54Wr
o6VnnPsMNZOt5+YbaXu5NcxEJlNwWD3Ipcr9YlT4rAtyBAlJMNmiC8k9b3xmJtqF82oR2XPNequj
QYJmPw2fHkcQT3IfFfGMwRpi13t6ARdXWRaOE+3e82G3gZsCoxCg68dJyRf7UXD654ZOYrVh44g2
9Ttbw5rEkJXB50KkrWUBs1ivF5uSbaY2cpELC2I95xuaNvMQCKG1Zb2QPibrh0kIzVsyKy7OnRVs
KLpsHHfZOSHSuMs1LoF1TROU+k76sfRd6YDcAmmLmQPJJOgzAUrLxwGuB+1J5kiPdi5Zdes825zH
D2lyWmYvyycHPN8OGkqmTlaJhlBEpj1Zul4WjZ64XhZlG8COrDPn+ZXXZKmcJtZYxq6sRkQ8jDtZ
r5nM+KqWmeT6aXRDls6gyjfETSlDmclvbo8yB2JksJaf5o1weuIv/dJlQMigkNcrOh0/OzPKQ8Up
hmozOqIaBCAaoPIj3cfmQOVR+hKrlxxZwgTUJdbSzWWJlguReS3tMeNkHpM1nIPJ3eGGSZAkE8ev
I6JzveFNQETGHhF+2zWoRuhvkmVmZBaWHrrjSoxvJCJk3qZJZC3pkng/NJ/wU2U6tpcjcwrTuywO
MrwcViK5rfJYJ4g5D7mWpas/+Uh25wkip8yM0s9kLMvKSQO5oPFpi19fBAomfw3ruArPdVyH6g7K
7z8HwOYwqZ7yA1pEtBfxL6caG58Kb++63EJdbljU7yXwZB2Vq9RkJLlPM9OKrMZ8RBYzPsYCXH3V
3FMfsu7yQQIemcbdhrWVaUnWafYOHMacgUCbT3LjbbiuMmaWELnpaKeGds/SKR/HelLChRFYuwR3
8l8mAglrOJA5WRt3JrqkA7EwygIi78jEz7wpM8XIWcjyyYi3iJ7lJZk+z1MLc0KWYhu6nfQv8guU
ktl9YlxJl5LYpm/1XREwbJ2ThFjnq+ZjEiOxSBO28IhVm7i32UoUI7OoTPmyNJxb6qXPyeprIlGi
aYz8l3VbOTemR9d/WQcklJe5v8tz6h6UeZgeZV6T6ZCUFPL/XxsjYoZ9YnxJNMzcF9PmEoaKo6eM
VC0hxuO/725BjGNDTeNjiUesLL/MsJHJMtCPMnExgGQ2cq3z+WBTuClT0PZ3snNQJ5naZVqpmFU5
XdbwEsx1ro4yOfH1NtG2un5ispVrtGl9XtQEyUj0x70cvfRCVjdZEDg884HcfpkC+Mqvu+3fdVrd
9KXPStrbf5M8TsdMDdSIJ4kfWTL5JxO3TIQcVWa2Xx/u7zbQni6lHMo65AjfbkxBx4UemJTz8aSf
heRf6PF0NbkFROsSGnW4oaks2tTtQc0XZcOURNN75S3xASu17GBoZe7kzKr2nbb79Un+XZu4ukiM
kroRa5CfBzK1HmWlgRplnEr42YU7WdNlYeT20y7nw/2jRPf/iyKxhuQ//+s8+MW3z83X/7hss8/F
1/+Q/9fPm7L4nP3rtfZ1gvz8Wy8Zclf94UkKWqfC5GAb53KUF8Eq3jHJvrIBd00UqRCt+nd+XLPN
P3ybHLjrKZMlSLIX/9KrstUfAAso0tEZ/syd/5///VM9sX3z/HXtXZ2zvD9WOw+/SjmSlKmph+ue
/aZ74W/jaEEXpgdPQ0qg8FY5WJcVbri7yoUvA0pfKDsLe1KsgiI4rZ5F8JSG+rUbOul61mZn7XTV
Zhozi9UP9Eyuk6PrkuNMiXkTt3m8IdC+AKV5CPwFYmSPE3GikZSEbE3CubT6rWlX62npkRpI/f3o
xiMJSfPCbGA7Y12CWl6Q5KvY09OdsplHA76SORkioDqkz9bRS4TrfeYu0+42IPNxc7QHGFhluR+M
7grFIGBTEA3ZJwGpqz2WoawYwPm0h1mbPqWIxVX9/E4zh4OGowEEZv/S8jDjQpCK9L+PKxAiDnoe
Nge3cy6BEBIz55AD6jEI1hpC1mvfH248AoYr4O7AkHrWHDQRZxTg4fvBBwzVF3SlsPTS9FNbRclG
n9iPZc1yYdZ4K5Uzy1Jp7rgyDCsG2C2jVq3nsAg2SQ7xDgwXUFWEIydcWS37YJMlBo80jpuWrZnh
QC4si+4bokHVKkPWO2zao+GUCAIXN6A2kfmvB2tlGOOeYPfTqIWoJBQkPxxqy6xjnEHb5/0a9Ng2
9vMbD1IdERuoIgtbuEkfxjVy6p9z3bX3ep0tgI2Rvm9C4OjAntadM37UhuIQ95s8KHc+NLI8uui3
UwtcqZgpbobgHFCwcFVaE+4icbA4aIIPHQonmJyBGh7fWRHOnGSQAXNaTrS24IqlDk7KqPxisqPn
zq7nVKoKQnF3kQfQvmzjo1mLrUSsP8fqQwn2aBVurax1MFEpwWTJJUVue1lG6HNnuN00E5GQi9bF
OvHgIapwh8rQdsmL7QQyGA3cDILRuGhINOmfUhcQl7Nc6rjX1I22H6z6Ki2tfRmgejJ37ckuWRBN
9eD1NwUurXPOBgg9jhm8L3lyoyk2cQMNI4W2iEHSfimtZyCFKGhWYGdVn27RQZlIjSMjCHLL1MLt
UDoXpute2A67/x4Rm+XjqLobL+jZ+S0ffcAc67CvUjQAIEmkuXejvHg/2+M1qvT3Bf47mwQucdaU
VEHxJihhw451d1P3IttC5IAYUJVmzxmq8ioLblSm7VNfkXsML1rZIi0UCdzuirwYraIRK0KGSxLR
2/XbT6ndos9DFWOa14maLtk6ZZmxA8KJnqqLpIOYuFEtcZKHugiv2r4y11iUoBjg2bsZxXUAbyCw
48X40nFb3aZ9bzfZNkyX6zSHPGkGBEV9G/eEf6tqIate+QM5L7zkrca8sJZl7wfJAYPzC+JntENM
qGdD8rWoxjtjST4HuiIw7yA32RpJn2S65xpbYR8p9gn5Ni2CfEsmGpFpiBOujs2LhTNNl0OQL3Jt
rbf1wU6Z5yoP0eClQG5Pq5Cy85fv7b8MRf//Ovturr795/96Lvuia+bTtzAui9dro69+tczuqZsX
ssa+/cqf9WbD+MMyTEvS1GzPZGn813KquSZFZarNpP1t8v6v9R899YftEj0h464D3rH0H/Vmm1K0
R6XZ85FtAbNl/5Nys/+m0GECd8IoVX7IouJMzP1zrFY6HXZTdoLz6/Ipa8P6aq5UdbWYCepgGqIB
ELgK3AHkxfMffY6Vtz4/jIq+uvrxnfNr478/+OMrFaxms+1QHgLrelHq6ESXU4FtuyIRcfXysM0X
/SopKM0hRTRvX55qlX7lajafPD9/9fDlS5lDuny0g3oT13WyczKfIFef3eP5j21HA7wjeZ7XfQ9h
Db5cnmbzVZaWSKAareceqUf1bLSwMz1/sO7UXB4KYI6XZuRcvP2drhhZCeLJ+eQsmJimDVoWQOTw
QsNh/hg7MzuP2D+cn53/mN1AnuPl3arq2caOVnPUsj8/qMuzqvF44/wZGwln6DkT6kTzfIMn1jHR
h2s9NJ11vyTVE+T2Wxbo6N0Ues6V65bhBrhl+YSozhMORMmpI7W1n9DyIywZ8ittTGBP2Gs/zvOr
8ysppPzDq+7+N6UyOvPPG3f6kItHGJgFqnoO8d+bPuTadtLiaGZARTenXa6C7oA+W3eA3oXKQxaZ
3aFCfehwfuf89PwozomtfD1kuwRj4XD+Y2Z6dcjQwcN9RV589fD83C8rZ+VNcQdbCE0BO92B3clu
z3/6EWfHEmbf6FUIFAIvOHjoNtjrRKr1obv3bY0qdLiQ9YUuYeX9pQf45ilpKEfGhv4RvcX0ogVQ
z7rtFO8dc0Goo/8Mh8LaR4mPlnruBRuTRexoe4N3DEAVH388Pb9WING0tyrzw/nZjzd/fJZQeh7Q
gwgx6xD+eT7vbL2fD6aXIatuk7la/Xhu9MjPrc/PX946fypo1XwYqu5fH1Xy/R9fOj969ZkO38fL
LrbWuuZYt2075NfoZOJyPlq3XZGiQN47aQeHHDVxCNjTZQIna5XB+L6dl/Gb0xjNPXxAV0DWZIQn
B536f/9BINB99dR1K28dA2Rfnz8yLgpYeFTlW8caFoxai+6p6EM8VnG/OXSY8R4G+WNq2KcFboox
aoKam1u46X00Zwn1jX6+ty2sTbwY3t+vu64lW4UfWwkbvCcAXofJWUqJmF+8SZwNkw5L2VbZtWEy
bp0xJJNPhbwZrK3jphauwclTOFbzQwo4AslxZNpVGPgrExHCcVSf0SEpb2zSFWBJ5OECP/ViCfqv
L6/5FaLkjfFgGPchglQPOsWszazrcHQdA6oTKh3DAXoeD6daGduCHNhqauxT3WTdtQqn6BFpto9t
lt8U1jjsJiPpwn3uWuF1nKv0Mu3j6/MzOuivW8YWWOPblnENl3VBlyXq7bqAR185T16WXQ8zprAI
gx2XfgUMnwxLd/6bukZ1RO2iOr48Pz+EVfMhTdNmHyoJ+coYlUMEGsEjxf1NnfRf0rhG3HzWv05A
bd9NWov3q9vehosCxDLU68yftQP8c+3QODlSEeeHk8IveH1+2AY6ApXnT708fPUBVRD0myLrN+EP
oHldc1POSXMzmCMooMmEPISl41Xf1sOO3Wp/a9gF+TjPD98XGOtcRP63tJ7IZE9QKo5RlZKBOj+M
CeiORqW3O1SmSBM3YXn56+b2pWT9urkt3XSAO9rK0y2bFn/TERHVTNh6j/5BH0ekSh3TPPz4UyG3
8/J0KgWa8uP5+TPD+cU3H3/55PlFZTu7eDKKix8fOT968zMz7povR4HGi8LQj7erhtSh3im1dbAd
PLZdCrQnrcG79wMom7HHzG80KuZVI8+HQ9uQYtWE4Xd+J5k93rEh4P/5oUkrikvXidE3l9fO35Y/
6DV0f37nxzvs8+MLDVmz6Pwz7r+/oiWav0U/jKSXXy6s5uRTycuGC/7sPHfkz/kpQ9LcMb2TFe+W
7j3Ov4fA7q6cGqvplSrZjbnoVlx6xgKZxghN9kE8Or/WV8ujZ0oSOZ5ve0dtMQT3j02J+rU+Jrfn
Z5osAudHAIV/h0z33y6t9AuPxdXwAcsI/vBNrmPy7TAYEyxox4ZaDrIh5l04kKwIMxE0DQt1d37N
WIxxp1S/QISmVtIjIjNT3YVICp8fTUCPICjCOQYh1+qmw8YPfqY8LK0SZBwxDYp+1c2YmhV7vvB7
3vfaocfb/ur8KLMDzNerFk3QN+8M1sAgTWy0sqNouTTyEDEnB825TWRSjvC90bOo1bXeoZkd9+D0
xCPkL/jQUH7wzcY/sI36v5yd15LcNteur4hVJMB42rnZcYJGlk9Ykmwz58yr/x9y9GmksbdUtU9Q
DZA9UjMAWGu9wTkpJgqhdY0aoRCRulm6bw1MsG+nvI2xd3BOVUjN/6h26Xg2ir5wS9OmRmYP5wRH
av5L88dmjBV9V3j1bYBvyRQu/cA15iOZWuNtoel/VgNILr0uPxqF451ib/JOqecTBr/1YeF/O/I2
FgVUqJBWB5xmTxt11DDytothhZRU+mDINnhCnabbFSoVjUoX2G0KJp6yhDP168nDer+KGZR+4OEQ
FKIzprKRZ3L5AVSVyDHsofVZx9ask3zcJG1QbcegcvZ53c+O9rKVq4Fs2VDAS6rz6dpIy3mZtNY4
1WMPPXHuRlbT7hvbhKm3HEVwb6MGankcnA7irTNVm7yyq0fUO11m1Oy69JS2Y250ipelN0DAeRyN
wt+KIhDbZWxpyBVuxzwfr1aJIODa9jdVlTr3lJDg/9WrM716KOeGs3t1ADjXy003Ts5L6u+D1gq+
hEh8wDXvsxOZH+0B9RYSYLIOvthq/xeEZeUxFdlzkIVns2+KCwrTe2cyhvvSeHo83rF4/mRRs0Ea
63/jUBuNrdU3mJkqWrT99b2SYi4I/DjTEwPaoHptCl1Sk877zXIjlQntYQ3Tq3hE5d0RGKD7NhPs
8hEFJT6yymdn0obetsgJiYK5u4y9P92OBIWaEgIU9nlwEXM/CHbvT1q+ufwN8kEWm8CahXCOPPRJ
lYdpis/aEqYsY0uT9mFPfX8+x0TN8xzotURJJT2/nbKMy7fvLf3Xb8x/deCvLr1sIq+noADkeoXc
IuFcX9NMjEASK4fptuNdW7rLEVgs8WVM/lk6ZSHraz03S1dJHP0YG/1dUqh8HXo7GMOw2KUDthtv
Y2/fJ7bUNk0VBZvl6HJg+ZtLd0Tfjdoce9LlQN4Bw9R9NIPyTkgExyr7MBV99xEdsU95Vzh4nWjW
Bz/7Zxm10GK7WGHRo5nFSWHqBFCRga0u3UonX+jEGYaliFK7aS+suxjAeE5VqcLv81tlFVuQVkIj
pwQ2H17OKWqkJI0scE09ty42It44FsRae1R6cXvtLkdQ/Lcu1dxMDW6XIfkfKIUtXFNHPS+NPX+y
es1CALQFd9yntrmLwGpkXtyf4O6WF1QzqwsgrxBKaaqH645Qc7scWZomn2mpy8cBYeS9kVt/vo6N
0qoO6Ffj2x6qwYMYLXwbAvE8IWL/3BnhxmYBflx6hUmdit+MUPF8MFHAcXjUsg5L12Pi2mtNjRDr
fFS0n9BxT256jvyHJvsTb8ps4whYYK9PCJgE+JzfkQtdvB3113NSrc7uy4EfzmvDq5I61T1IFe9c
FQgqmojGvBAvJQc1JEW9dJ0umDYdG7PD0tUklzKFv3VZusT3YNS6/uj0sHiSeXlYmnKZz+s0D09K
8NxqEytGKPpHOVbh9BImTHiJgTl9WGrGSfZZHmzC1rAA4tqoM4XqlyiY6kOHWu2t7ftvDaoUqPHF
t3fDVorldSmuw89nD8VHgZTNdfl+0vduoDSNOyKDcRGKxA5IcyMEei+J3jc8QPPQctDP2nFDxtUi
19xY3w6TcuYp4yv6lCH5OP+Rb0PzOWOkPAQVs5QRD5fJMPvXhoLKcNGNqt9bvLcixDmN5+FIwpRf
LqklnSiZ8MsTypIbUUwgmWsS+TGgv6VRh3rixvbTcel6vY4fEstkXTbk+hFFa7ZtOdagrlBIBNRo
7spKDEfd6kyEc5/DRvf+Rtf4b0MnVtKUHjzbUIUXnEGyU1ShRySMfHrKbUzJgH5JL6lvS4M8cX2D
qkO2XU+87TLGzSMSmZu3A8vYcnQ5oOeki96+kWfCd1GEyePPwqnzNaxdn2oS2jY7cAxYnoMusffA
MNw+Cz6HKgmnYAzyq2pV+RWSw6ZWB/Ok5xJ+ZzHHj/PYVObmKUfuQm6Wk+exdj5v6aHx9u37Qdw7
v4mHNeNdHAIhUaJQRRkbvpsKT+ldKkcxIietcHfdoeI7rohWio+5j0Ja0OSPbd1hgxZOWJ4iaRgj
ekRC3ENva8iKj1lj+shtZ/Eu6IJyT4ot3Orz5Wa//TH0ff2Yk/ZCE+1/Y06V68dgvtrLUDR/yszk
Y+gkym7q0eCcR5bh799Z/k4/37pl6Pu4Nf+tt1O/j5uyR/BmuemyHg+Jgisy+cTGBfaAlJWa5o92
3GWPDgxuiiFDjEIu3eWAYQ33jgX8LG0zeyzE0FzjST0sveUsEB7xPsrwQH37Q1NQwTdB2/m4nOJl
8fOc/t2rTlyelqbz2/LUzE0bd/467Y10sxyoI1me7NoLwuPSTwMKOUqfo+6lBk+6DRynrA3tOMqc
7gQYognGlwhh15yAOhXUCwYNBxlOVhtP2QncO1Ze3ciVHYbKA5t878FAKXdTaChnLGNRK7wHK2ox
3opLA48NusuBvu02aGhUt+VbKebIRAr6wbKQxEZirNh0nlM9tFVbInhBDkkz2cV97y4Hm/mMxJav
Z/hGxBnR/7p5P1YPy2nLkD2Jm14X9cPATq2ytJgoOI9H+C1OtdFyx14bnRrxOGbpcHk9VOv6t0PL
YJUVQ75fBut+wrB5+jOJRrO4InmC/WD74E+mlrldW9W/SZQsRMQf9nMSxhhbOiFhhpIAJdX/8+a7
wDaIyFl0UFWMaWfwW07W9wY13AtyJYE769cizd7PKmn+rW6maZ0miYmBh5XtfBMiTo7KJcqgw9+y
i8MXJWAzN6z7ifpV2oHoxTVjIxTyJShmdzNMSD87sjVxT8HVy+u9veMY2kdSxX/Fg3XzkC482GY3
PCyN73/up6K4FxNhEUXU/PDrXe379AUXAf6bCoESRgdb3tnj6scIxOB/YOVQ6VBwKBJUWm1Q0OOc
3ApMvXVVieZhhoDRXDonNO9TiWAh+jaD2l66ImOXhdqBlbSzyrE03cFCttJK5b6z4xFZfITt9Jyy
VpsGR8OYbCrsqDFI6E8uldXe9SNkTJwA2wMzjz/EgzMeJ+H/7Ztevx+K3Dknpfqpj1oKd4HVPSI+
U1C+FhsPzZNHTSOhj+2RReniTKJHP9QBIRGyMZ1fyVuBTo6eKeKGQJqNuWL2RxCV8iYy7YMz1IOL
VkZ+1/QJTZIhOSdB02zqoRA3pEbSY+ebf5bdMF2s3sIQcm48khzrxEeSSxAOUX31lI9BhzayYOfo
IqHg/6HXSD+0zLWSGO4+xeOnZRjnDW0vRWlvly+Ri8OVqxbDJR2V7GPc7lOzVz62kWfvCDwOXWH4
Tw3yR4jprBKpiE8QzC28lKroN/Hn+5CGKc+A9ahT5IJfTgQ615h+iD9BXtc5kgF4Y0Yq6qq2NZ7G
742Z1TaKGhgIJsLHmURAmyYvWG3N+W0Wg5VdkAsvTcU6vTUisLh1g/O1KNHn9DRYYpn0oDmPXN6k
DK4TOmRXW2r+tdKj37Hzl+Tmj+80uBfyLiSHhcVSSH7s5x/UJHJQrD5od9U0ABBMRXRZmiD0Y8ox
gMN50MzdMjbErX+CTbpV2iJ7Ks2g2pRBixduOaRPsgvam16EB7V20ieyH/15xFz8aJcRCikDK3sY
Otbl3V7eTKN/2Pd6e03B4GrVgl+5JN1fUzjaVzYR9nX51HqhsmdjTBp5PrA0KKLEa2sEgTctX0XC
CI2ZHs8DpTeCa/+11iNFId0/80MT+8Qt8R96p813HpZSqxI3oicddlbU8NB0WpceW5kToHqjGW+W
j0vTzcqwIkQJ8W1s3lEAXc8i4zchs/UuFc3jRVIUxicTGMBQOPg/3w1PRH2MXHi9m2Bq3azkMUIs
+5zGTvTaUHJHyWCC4VP4tf/QNbZztorBTecfp444l1gTeBtTwYlvTQAqD7oNZB3T4SywvBeBhNjJ
bkKUZEqTF9oDyxMU3kmNiumgprADRxvapISnN0Yb5GSsjT0kuI4Yg/UMJX3cBw3xg2OXGpqQjoI9
KXN9XgCKCLQG3IAi5evYcsCo7E3ntO156SlImm/iEhAxGQzM46K63eaxEJeEOv7WUkvkd1jqzgA+
gBsp4HnTGMvipMcFTNPHS5ZO6zyN+8dBashn6WRI2lEPz33ZtY9N0W4zK6iAw8SUJaCVbKssA+Sp
AXnpRvAsechyOVfokIxsOnUfjy25rGh+JpNR+fTrVeI/XisKp6otBBAy4IHOfKN/mCfQS9R7B3Xe
nW+X+2jO4OH+J5CSnRN8S79JK4glunguu6g49HF0cqD5YpkaWCVApu8fAxFV7jJY2BmSw3E1bhS0
ZtxcL0p3+bQ0teJYO88Gzh6YlBRfDyA7vHcoRI96sQ/MQhz8iqUWCTxvO6FIdKswXCKji3JzOqbn
pRk0Kz33ucARL9VPyageQ2F+GcbGm4HpVXdWTLU7BxbN0jWrbSNG03U0Oz29NZMnkdr1dco/KFqu
PNk1Rycii9h70i2FJqmTeqve4ob3Is3PRaKBthKF8Zv12nq/zeeVYnPPgm0zz82aJz/fCaSGVKWc
/JK6gAjd1p/IVxhetikwFNgYiu0/eNLGnEAzxCF0zPqijMHeN8z4qhddclVqj7fFD8otSvCzrvg8
WAVJcs3TytxEfYdRrkSnxTCU7qASKtwap64BDmn2B8IhozhTJw3dsuWKanZm7jq792/N3FipVlzn
rGPr55cWK7sLhjbjKRNWeSuAMWus6s8CAdxnaYXILuJLHbRmtm3mdHU+56jbJSk9qegSrdArVNxl
tEx4mCSyl1gxONgjVHu7zrRzERrObRlygiR2I234WAkKY8DQOA3dPn/TJZIZYe6+nfz9+xY7BohR
7QimqcnvKaKUv35r/rW34l4ZKigQ7pehE5+922BC7GsjAMjFTjFQt0bGxtthQtI/t/nkH5VS7dfT
3I18/5Lb9mHJBjFVYOE9Aj9G4B9fAEN3UV80XCFLw1VYmdzB+cTO1vlSFXiLYeL5ZCahclhqsUuT
BoHiDjLVdyFykgjjlc4jmjbOCaeHL4EaHhH1zI9yGrrjUBDIzviNOJM7dorVi8FtYUPTbBJFmQ5m
R/3CDpR6O45t5zpW8mOTxZhLgRn/3+ByjtcgXi1sxLnm/eOwlEnnZum+jcVpbyEY+f2ct8NJE/8T
1EV7DAY4DNHAmmY2eYPJS9hAysIKRuhaDHdI60D/zaZ1PAZWGGebnLBqa+NVc8RaM1gtUQrhpbcj
uTyuS5OdnqZG5tFSM++qNNMfJHngRmHPeFQLW3s0Y3Q78+w3kGokJnglf96ToACF8Ar6E1AkxPtK
UFuNyWg1NlpeUeatrbCVh8YiCb4tpX1KDbU++WierkYClXWk4UZXpy2held+XfbIuR1WOyCEz7Wp
oUWbBwPTXoSPdA03K5pWej2Wbui0gYs3VzXPokuDZVa7s8r4E4mi4doUXMIY58FL5kykJaeUuWu+
czAL3QTFZr1R16EA4NOZA/IAaf6tWbqp7O/dNKWHoO5rZPLT+syieg+UMNybqJijZp0kj4PmYJOq
wmkcFam5iYacLNDaLwjnDti3rEsxRedBqzZNAebVZ1d6oNlONRjEJAOzwwyGdZPpmnM80fSa7/qT
5oYDOp45esmuTMHUeEa4F5T3XD+x1Y3vaQBL0cPdDh2CDZssf0aLOD9B5kzOlVTj8+s4FRM0eZF2
9NII65Fw3pzNca4WKmCOqvTYxPAbN+Wc83ZaAXpKqpBP8xLdcFVUUHNkdmqamkocAetFy3xx7rpk
W+ZttBs9SJ08j8fUdzwXRZp615HPXNmYurn8BzPujJe6mjOah4kdSciqd9JjvylWldVUp3jud5j9
HasmJGFm1c9BqfyJTGdxWXrVhJRhoWTT3vfQYVbY/ewV7vKpr2wSwzUh+Dqqqydyk80FSACy3rWi
7Y0ksmGEUUBZ2/0T5rfU1/3yyTdDYLQBQpSOxHOiZB+j4SfjyrkJiVPcpev06UOYBd1llMnnoRLa
NYut5rkJXig5jjseVDiMuCdiKGeMZ7b11ilTTxOWIoAw/VSwRaDJI0/5zbZS/se20rFw2AKvpM/k
qXdVs6jOMZcJ+npnDzywKMiPLozzwVXz8tunZYxUFLa2Ye9s29g1fSd6atv0zDTtbG6TP79n8YT1
2iDzk22issVa4Bbe5F8y++ojYexKtRSnqWuaA3hzt5jhMgUSB3s9z56NiU2CZhBBWrB6ksqa1pNS
HITtTLcqt5udZzY8Ox7bt1+vKhI8/vvpxDYM8PoWDbvqd4ADktpKVdhGvcMTtP5a6NMjHiiE6nNT
zWCtpesPN6tr5TGusXUf4DSOjYDT1I1Qhu1s7zfUNnOROJdgjtkHqwPUPXc1pPRPiiV3KH3KUzaI
jaDevsutim1sk8FVipCu0tVoeg6t4SloJ+cQTkZ4jgk0qKSQ7MCRACrTb/Qn3jPl5ljCNqAMIG/H
Foib//PGp7FzP+062e7qOut25qT3T542hefIqv7Wcag0EClJgf7sIx2WALAXzV0aa/40KTqTvPhY
ZXaPtgrhK/4uXzSP3ZPtT6ObeZ12xOjU/jAFKI+nA68smwK3mfeRGtr32BiZnyMtjPZiLlovlWuf
2vRvfqX+rsa4/ErYFvasGwi23pxv/g8bbSvDu1Xwf9iVg6bssXIIkVGnKcfO2uOb8qXy4vaM2Ce5
p45paulqOOzhGyevRV6pa55vjGRVZVy36IX0om+vkS+VQ4ry6Mqgcnh0ph5eG8yC29IAOTgZemGz
B2MIcoJ3tAocc8KkTD/2eASGVeNcZeuIlVcBGAimMvrQE4hdJ/VWhzuCjs8NpcCXoLajLRUvFlXs
vlZawT9dpSTHA1DSdiF/k/P+r0eCKqzGAyEtchfv54FcJr6u2H2z61HEv6UI6b82AlOstUbiaZe1
ducWfQAa36nMPcMiJ5VSZL55ghSBeg12zms7jbzNIDv7rrexjXOfCVSqhmUYePtQauV9MvzqHlG+
AOLFXcG0YV2o7R82btrz3NfGGJfKjs3E8DuC6Huc2/xAoGZC2DWDSHjy3+XntHIA12cXzCfk8fbg
AQrQ9joIcSCaxrpBnxY3ZZrIFwiet/zmt7E+LrW1akCv9fs0OckBIX/bJnwZyaZeDADwWUk6rgu9
fZlewewZoAXMSmC66oSXYhC8AOG088KhOFMfAN4vBm2b5GV3Ff5Ybjwf3knm94g3m3mGBEbbbGPT
KTZO2bQH0ZniQ+Anhzwur77ubSPFM/4/3hfH5CKjyKipKhfo5/clj+M2G0an3kEJgljejOKs5xps
hxLWQW9pN9xVqUI6Q77GtNO/4l4rDo2XfowtK1BXMkX5yJApMJpywu6N2i0pKwwKmqQz3NCON7Vi
6w9pYaXPxvA1jwrraQCJNC852rza4ESGtG+ofahjfzgpdtAcbE1BdKPelmPibabMLkDYdNo964dP
ET4CNgWMr7qW7frc1v/u4vyKWL/5Z2HlrtJ88sEHW0g7/S7R9+8lE6y4gxgi8miIvb7PxExFhgkf
Wky7zhdQgcbU2ln1rKou4ltu+f1T4ZUPQRyzBdJFfqzSPHAVqf7Fb2wp9nseACo8TvXaVo59PmCf
2wXXIEyCawEuQPXbf/DZMyCItt0h4DesUysnvEl6dWsOqXK1DSxIf70QLnPhz/tq5GslqT5mSkHN
691CSKUyrMSEx4vh1/q6QTnaUbQU6Jghz7gg2W6OteVAru3c1J1HIt741jgJLlPSCI6A+Kl+pMpw
p6o/QmENxQWrc6aDVRiOzvmtsVtjS5m4XYtOoxx07rF/OEUBzJKwKnFjWj6OKqYw/dxMfbWPhnCg
fEQQ1BryouSIcc0lo7SPErcrWgTG/PZikJ06KJ7Snmq08TetgExjVnpOjXWXFRUAj9zCy5xMF4rl
sjtpNZVfr+nnnwqdZ4YXKh5MX8xHlGOQyuAaK9rWi0sKvoHW+3cB/Py1geD2VVOH+Hez8Lzwvr8N
gswOKEeUfRBB+vkVbAHBFwoP/C7mcg2bOAX2XGEdeSvQyjh2X8WEGKtVKde+EcoVPK/nKq19Jn8l
T0E7XDrQy0dMcpQjOt5f8NnW0a2hGb5/akkurUq1tLaGkIig+mQ0lTY693MTVeNzlsnooqZjewmt
Ch37jHS7gWK4nZcPv3no/uPXgpTXVLZfzixd+m7vqaeB1Tqzn24vJ0RifKNYtQ5mi4pqxzv/NGbe
yqES+8/oBw9jtjdS6mhRiSvPyJOgYFhwjKoWinMwUCg59kqeXifT7PBLaPMjQLqt16HOgMVsu6fk
S3KtHz5aUUINuUyLNYWaaj11nbN3ZBrhqWCC1e1UjGrnhlJXs5ZlMkLmUwAezk3b6c7Oyq1nJySa
WJrcH4uLXZSXcRqLlSaLYSf7ZrzJcdylXRU/+gVzVm939zjELSej5LHJ55jBdHp8iLPpRROZArUq
R81GF93RxMwbXmAezrlTc5uVJKpjD4eJX197/WeVYxC2Jgk3OV906lSAOt7lUwqsV9n2eSVFZnEg
Bx+c1MnoDwEslTGfeZG1RjEKX/iVNhRfG8vubvgZYRxk7xzc4z5mE45FZa6RtyyszwWWK/MGj7Ja
p16UCcKDZ881udFbOwYy4pY3bn1FHY/drPzm6SelcY54HkbHYGxhybdq6wILX5ddLg8GHmzrslkh
WOyAlwPbJZOUS6Pgh1yZ2aEbgq+/vhzmfzyKc6XfAtOgcVHe5xVEE3dFUaTodZtUjYz6D6iv7edY
L9GJF2PsJqp99j0/umkegirmYNuIldjRk1l37bmqnY2vZodSz2MoAmVwsGYbJwPKz7l2iKenKSug
6KirsjDzD8aEXXucOj4KJd3Gz8YvDYWYw7IQUv5OXEvdj+EoXUvmDw5EDEQziqha5U6tH5GcvY99
qxFJUgGHGFPvyzraFnXSrxRPUCmb91f9KP/0enAiS76rm5NeJWZBe31QLmExSBfsirINNCxfnFIR
G0Vo4z7vyZSnlQHnCXeax8r07Efsz2vybWyZcf0bR9igId7gv774xrzvejfrGdSMNUCb87z3fuPh
FBHUUgc3PREUlDaH9NHyq7/wj0xOYVswWweW2Om9XV10LVSP0lNPmBu0h9oy0ENop/BuVN1zWkZn
gGf7ogzTXQLm8KDi23sI44lSm13+YTRGvGE9m6h0fgJnLp8yXtIu07+k6OwgFKzeASyGm9FGcIo1
6CNeN5bbzYL2uEK1CJjArXYK/UCY6JM+tCm0Yuyys9IvmEPC6p3zHVas1Wd79J3TlHVPgR9oZ4ck
iRXpYq/jiHBaGqEgyWJZ8FYnQXrm15dzuVzvLie8cBUJaosdKBPVz4sIJde2pArPq92YBJSUvLYt
OoltW2KpEhOHhKXy92CXn/JeQ7xRR1Qi76xmR26424NJuIjeeQ5jnSk5LwVpoBc/iSg7Tx3GlUBb
NL7/pHtVcdD1bc2Ob+NVlfdHSmCxyicsDBXI3VIbAlZrnvSwwWi7xGy1kZ1/qXyNu9oVX8MqOv36
h7/XDpRQP1VHQ5KZKpluoVH78w/nbcqLoeM5MqfZe2xsT1h8yWPZJhfE8sJdo6izMJjTrcH7mmc5
v5/Ao1SK9GG8wZ4mWRtNIZ/i8XkabH1fqkV6aHx5b+IeUcrRgUjXJ8MFEJR5KJ0Y/o4X7AYrSW5l
VhVXMN27iPIAwMkQ4mxbAmJhPm2odZRQ8ATcK2f8yj8oPg6Ix1QDnCauzte6sh7UMMXPPRmBlmCI
vA2UPntCakXMnKbMNlJXTy2oUs5unDDwFOiwekNO0DVUEqp6hCm6DedWq/Lnas5zA7LQ3aYEmfjr
a2z/K2NCdGhay+tqGkw972IoMU511ClYRvoO8b5eOpcCMsrFbNlaeX1VrJcuOxNs9KiyOpdJjvpF
PCzDatQIgG7zF5bGM+oEW6Gs376O2QRVBbvHdWjgppih87/2FIwbZNJlD8sYOHZ10xM1bUkOeZdW
Aw2xUfTRwvqqaY5mm0332BGoz0We+lX3XSNvSdVBor87aJRgSGIEiCphRoOqHhzFHvD98qkdplts
m9H+bVxIT2Sv541m/Y/o9P42soSssjxNnwIiqV2TKo7beH5zwQs22WbG1L1kfvslb+r4WME7DO6E
EKxfYTWCsh/brSIj62XsupZdDOmeKvWsl8nuSvR5RX3pgiE/56PxYleqpNSE70iiWIObTSYJAzCE
FwSD3MKxNdIKXX6JUUiI99wlzLQdqnAmRVhs2Kke/WZS0f6dKLSokZmahRwo+wb5niSmF1mhSDMN
4frrwcXXrR12NMlH2abVYVAUazeyrn8yyw8yLarPjplOFDoq71gk+vSshN69lrL6rNcTDHYUzy8i
na7FQFHPiwJni8+b8ziUqM1padt/It34PFazjkFScqcTC/mKeLr6nYb0ThDaq1AV/jOOBCAdFac4
aehHkKoqnoJIv+hpWF6XXtam+R6tz2Tj9DnYUof5vu3wHlNA+G5jP8MCqFXzq0a6/MBT7W8jLLu1
sPCfSfzID3OPcCm+aDXI51IJnzst/mIPpn1+7fVaS+bT46LMB5Whc06qROt46fb2rDGbdmsnG+Xd
gTLnsSv6bLRBd/PhfrK7tQvEqisHLc5CMV2VLPx5nBsDGCuu2qgyy35Uz4lDigQ5q5U9tQJ0Xmo/
1BLxXQxTUOIKlVPDc/1Pq3gbM1bsL5IYeYVdlvUU1bWyBRY+nhscaFh82nBv6cP7r1M615evB1Hr
fNFr4Ht26iUHDB6VtW+F0PzizL9XYQjyFJDL2XQy/ygAk7r95Awn5nRrHzkD7DYgqVuj1sUD73qy
kWgJfEiM0mKZHvNPwFi+BmDYvsITOfI4ZMgG8J9XaoS3ZE9VM67Mv3GweaxHDdC9bL+kdQBfecAf
zA21aqBgx6f4+6fBx8Xp1zOcZv4rvodXThJEJQ7GW8V5TyTJzGDqkGTytm3podoRGNlqCKW1xzDc
u+rASAB7hjEmn+ySeFhIBW0wjlcAED8up/SYax5xUnyuS9K+b005dx1H1i4oodXbeDA58mQE1bdz
l64QIVrcyzlL/+3svojgimh1s3l3QC0cKKw+cJRmBowtqLGl0cP2x+7bWKL4wi3aZyTHEPxMffTV
KXV/TjwRHaoijHddNLJLKJq7LYT3qFhJdTV1/EyXcYN831qmiEfLHg/dYmSR8zOtM3d5Nf7Vd9KF
bYel9Ypn6msg/Xy/BOFL07fmgEDiHJSDNx1WRS3qbTJ3hwHqc1izt5ozyw1My3UKJmETC6sy3Hio
mnUX+ySDFmzkqBM8jER49S6za23l+eNLLpzs3KlJ8+g1uXIZ9Ab+FuJZy1Cj9fZ2bGLWi0IT+27U
nbPfy8NoIICG/8mIDGKp3YkA60NNegEbrVK7ocTtbxSViQb25ucgS+tDGaovameZRIYquju+XoDY
M1mfkyYc1oEfAlIJ4/RrWj3bba5/bppS3Xh94x86SNTbSObk89ieQnuTPa9XA8m3Aslvy6Y+LY06
4xxz3xoKtMFFfUI0+dsRK2vmYHPud0ng9mGQH5avaNXkIdUJvZb/JyqvgVSwcTNlcQ3sUD+Xm470
u7NrJMsuGnQlaeQ0sTBZtrQet+gZffb6UQv6DCQsTIY04ogZk9FeDv9wzvIxiUOcKORAOnzQsclZ
Bo0h+p1k9r+Xn0UvWyfjJi3TZGP7896OtTIUta86WxDbE7KjFaHY1NX6yhx8tAnx0QQ0NGymOMvu
IMxSEIN86gG1C0/sklK2B6O3QcHOTayM8T5WFDYMYUGucPLYGi8fpe8HeOyIgXRt5+fuMrh8GlSw
YJNhbRI92ROVUducmxwJPa6w/6RGqFsGniFeVEhdG9PohrtW9/7+N9MTBjJzbP7DBl9nWkI2nC2U
hmDVLFzx87Ugyhtk76TRHuDWKsbyhRKt9sWvQuPhtdF6be/rbMYiDM2ite1pyibWkQuw8a2P1npv
sNf09fTwepxs0EvdV+L09icq1tg+d6zbMqTj2wXa1pa4ZOe3qNZ0VwaivhlzU5Mfu6VpecOFVHdz
w29eh76Ph0j3MZ4MBhPat3OXsVF2h7YLtWOoBd5NGJVza9UMy3K9xHV77r4dGJUY+bROoRAtnBsW
V8bRL7ontZPkEOemk7441X0WAVWZP+ooDJSrYWzvSg2EYhmLVbKFOMbiS/gJx9ZxG3uZeli6eeqs
Fd6LF351ec5ETW6IleCTI0a8DtibnX19CF+6PNqIqg4+iaEYD8UQqMBw+WtDCQ3A/Esdg+ZJEU3z
NKjWphNiuAeSnm0qw5YlR6V2yBkCe/N7YBTb5eAylHUCpfuhzY7LmJUM8A1AOyDpzRdemzR4aPrU
uiz/gDEq6V46NfTE+QzP1MunaVN5nUpqK0Z21BBhuV/+WBhE8jL2BjBAzmR3vDWLSr/bhvLnBM3v
rESq8YS+Z7/zYZ9u+to3n0ys2W7/x9iZNbetK1v4F7GK8/CqWZYlebaTF1aGvTmD8/jr70fIsZyc
nFP3ISii0YBkRSKB7tVrpdpwUyEhWC0pJ/n2N1851dCr76jmOhwVu/lQkOkvZtg+qFMb/yTK+Wx6
Y/QSWFG/sShUv6lQmbkDWJdDMIwHf2On9eYPGO2NxCbylGXu3ZQOkyQL2sluZOSzMOuYfrf1YFX3
bvMPQk7fB3tKEGHoprUgUX9bzA1vZFrLAfDW32M1hgQjClQUdKJmLzSIm0IFhgswLGW3SqYu5R7X
Jg9+FyUP7MRehZ/7B9kDd9rdtVR5BwGEzijXJZ473autlT1Ss7VXGtN4JbVNUFpMzlJ21YSorY3E
FPCF8AQdSHkwO24vd26nqDexUZfxvwNvUpv07jG123xJtMHeyW6T1PWhiMDxItaGoGctitMQONWJ
gyShBAK6MLsJcyW7elJyNMlAi8iflPwhAi7Stg4qp3zruy4EvvN7P6QEfNtSPwdh9K/fLRRqxrqy
XHPlZtahQZz5jie4/jz3kEc07yyhGs8gQy5jOgK3cqygUOwy1oxoIP6/58k11XmV/zVvfnX5Ch+v
J1+ByrPirNrtt8l6cFtRfIcrAYrfKreOEewkkBUgDM1Z3vzaOD0sYar2I4hIAXWx6941oxLd+JGG
qLxqGy9WUt1Jj3rIfzpGWT0NpWJux9IaAayG0aPexmIhPXKvu3EAqLyZ5mStjaJ6nqIe6KbZkaWq
YmWjciO7txKP0wTgzjdzal54gJTB4s13UXddqJbybA+d/UayUV0q4TCgd2J5G8XLpoNcxm5d/7JM
aYYz5+n7MpRNs8zxukxezbk4tfIOWZqpSxQQ/8daXgUySa7lKvnL/BtirVrhmJDF7Bvs1DCOqWc/
hgm/f/lLJn9Kls+uqM0S1qMeRxN0JGyNFjkhkEXkIbtSRrHxXHG0WZCQeu/KUdmtncGdKxy7vUCz
dT9OBjEMC456hF860Lph1u2KMm8eZGNOS6MnfOaBgkCJ79Hi/nRjj1TpBYViPlaQgDyq4O7U0s8f
es+PHqso+xJ3+vStqyGtdbNEvfOqUCcEmyBoPw8kfcRRTldepi6aFUuGZEvZo/fWejwOZwcTwtwV
BIC3SJbGx0tpG7TFilOqc2TnvTTuw86WROXmieDnQlbAEYFeWP3YwYkWix3UC9zJlZiSSug2vimq
8i+isvmD4jUwkk493AF8WR6TGnJYtU+elbmJe6D+riEekSWiZ5VH2EP9s3RoBVUYdRgHRzmYjyUq
0Jlb3ciuoohq1evbJIeTpdbveH6RHgiQOFGgazNDQ/smxIAGMYPU25dIxaeFVX2Nm2El7MT+gSad
Cr6hM+5Dvar2vkn1FuDh/FmPxRfpYYfDg5E1oCjt7nmaImiqoL7+OnxcBZbyrzR9XEiv0Or1rx+m
y8UZwlX7PGVu+DyYRK2cgBK5ouiPjSCob85dQJLGNp8ktrQtXpvWIShWBt4eIepqsozTTFe29qCC
XCpdOdcRQmwpko6cutDLfZLGhX1Si4BMCrWGGVXHTXXMtPi9KeKccjC4JK/21OADlx5XW21Pt7Za
dPsuc+cy34/5UQ+bXpGo/3Jb8Qm803BY0ta92lYrxWrebYrfKjvhtIDjZxc54PGUP6ppuL+a5FWR
fEcVWjuTaENQaV5C2P5LmZYBoFzntSPId+P5+ptrhfaN2fLwKNLcv4uoUFsKVYm2AwlUZVFRwL5u
YiCmclg6proDHU7ZFQsdSnVlkblKfYz8ZEca27ssQwqfbV8KTaTvnlSva++EZB+gp889+DWpUfvV
0+Oslz3PSto7VYtrJHpouvHkTmwyE0WnlMhOXO9cGp24SwTU021PHVOsJ+JONrXlIYdkebfqBLd9
YSzN2tGegtiuH6xBLO25Vzitxg042znhoN/JXhDGnCmqkmfiPCic3EZpNk23sqs7FDSoENGskAL7
4gecoUorS7aUDwxPha78aytF9TNPiE3pXf2FYI5NNnVSbr06s24TpAtWWSCSL3ogyCvhWnnin1bJ
rCcXTetNGiX23o3K5s5TZiiKCMRPsU1dqoZMzdA3upf0N06tb0Py5gCK526pG9tBkIuM8mo4yqtw
GClP+nAuwUFaN1oGjkbhWSNdAKVszHJ0DhVH7FMxN34Hr2WuFvZShhOkTV6JsnWhh4sukYirXQ5a
ZvgyJOqw7+CY51w3ByuuK8Gfqpyk7TJA9uC60tgG5qYMLX1Dbv9blg/+PyN8jxztrB8THx13/yx+
JK3skEcP3ZtCOB3narBrKHRNLx+TGoGmFF/OH34GvklOcqGX27SAG9bckX4alaq/xCicG0E1vkVp
nN+oJN5WuWmOb17BDjhKa+v2L2767Jb97tYPaD7mhGil3RlscZO1waulNRW3XrN+mQzQJ0RY+x9l
7K9zyDLIZpb1yk9E/nPw4cKJkyF45aYdrdrCsKgMdOOtg2TyAdRcehgEDGXWFDUuZbFuexeX6V00
h4LVAnbKoLG/Tzp8/p2bxo+DrowbOH+6g6kiNaYXJYf8yqieQAkA80rC+mcIh62nl/W/dlC/qgga
v/Z52q66LArPcWwqG1sMu9gisiRKffzqWj9U0o7krbR8N8b+ADQrR2em+CnNfuj9YaZSLFhMw9Q8
lB6qyord1zvNV8VblaJXpgQVYTU7uw+G6LnQrezNq2OOiXoXbGQX7hiE3jmonLqsK5+BeK/k7C6Q
Tx8tWtWlEG9epk5Q4cf5Aelh8VBHhH1MbQBaHxdwuZqwvTu1+gidWXbfKP2DRSbpNaLyex8VLWrz
jnjWQH0RNyG3mAkiFCZRTDQVNC0+R3lq7ISp/yN7ddW1ULN2aXc0CO5I27WBXyU5K6EFiRKZHml3
ZpO0ExchTKVskPhyxrKB4TYa34rwZ8CN+sWohxEVuoaqotncBmG20vOpIdnXj2/JiIrcf/GafOd9
rWj8YWih8iL0kBhLVQc7nUj9fYDc6dbmvAi9fssLIPQOiBP84+bSB8CcwVZOuYkyTM596QvnPhqr
DagU7eTNps5otXPftEs5JiZYEpxpulWcCb1ujs+Hxu4a1MuMfMsDdLxrwhagEb/SF1+ziECUuffD
7iOgZT5fd06Q66KvnB8ZWapFV+9gycmeq3hQVpGa51SqBOq+c+piN7Ffu7OnNl5ZWZ++pZr6QkGe
+W9cnC2O3OhxxeqyF+Ahha41eyVX/+Nq/Bj9r35KZ75BTFY/RiUS7fZUPnSozx9DuHmXg06xlYhh
KWuy1DyVU5HcG6P7D2zMypdRH0n0pOp48Ns4eB41by/9bde010bt2vxyzPxLQ2LKCQIgYGThA8GR
EzSH+9jm/YmK3fWAtvvLOEXKjRlF1aqeJudLrjY/4jSq7imFsHgkeqgQ66H7pW8RqQK6kR5TnyJG
9sL35ezPEy9b81anfaNTCKuXP8xQMb8Qpc4j9zSkyO2gyG6uWnjhocKbbXPjG5F5CPwSail6ctC2
6veruiAHENVWupO2C1dRGk3NNmsQWpALXOfJyboBlydV70UKCs8sxvpwbbjnNP+9qzVOfZjmRs7I
49TaT71YZx56hX2vHvmXPgMg1mciquQwzt1KmPbS0St3J0eDYRTraBrJR86jFiRWm6oyxVp2dTN2
d67i2svQFukzn3wMwU0CXa9ceX4NSop+XHpl38JMkhyk62iBRQ7mDMrsmYowe07IXQd6YW38IClW
5tCCyM86tEa4ne9kt6zz8Nha+Yvs6bNHaoFd6lpPPUibF9bpXpgpexkJ4beMelORYLq7zChRoyW7
n66jStMXlpeo50i1H0w/8t6y3oPenC//nZOhwhEr7Vwq1urHemwKipDz4tlJsoI9aT79NDgzyl8N
WLtP09mMTXfQvrxPVzy+8hTNIC+nRWCTKn5eShRat+AZIOwCWPaid1W/D6JEWVpzFziWuQkSLdjI
UaOy0Jq0gmknRztTcRZVqlFzPzsXdfOWi7A664MYXgZYfwqzBuFdGt4Tm9JFr3ICpLKv3E1ATU8U
wAjA5tD2aCW11ZmvgDNkL/gal065BDJXHuToFBa7APbYRygRqgc4ny/mCN3MmzDhpCknBYEQlN0q
VFrOS+aQoVHb1q2DdEgfkjgkY6QoJODmkJNspum1FeXwIDtDJgYoAdx+Jw+gQTG++0dWmFXUeL4O
kT48WEn42Id6iZxC6IR7zwvUdSQoJaUI2DJPPTCuWwFy/ZNN4TFE2bDewPiOt8kHekL3xDzJgQqM
1C2M7EhzYtK6Uj3UgDz6MhRPQ2Od2rZxT5XRiKcAoSaE6Ubo7ufBUp3ifToQLZSjY5JZ+852w4XZ
9vGB8khnkyo5yklWfJAmpRXvV9J27fqe2+SXadL4tynUXqo7kux8tasnPeq1L1XSFKBk82RDcYb2
JdC6QxfbxVM4CJXCyalZihD5mDagPrEc1fFUFr5/n+bKq5yueUO6LBK75gw1i2oVQb8smjg9JJNu
vKqJve4LPX0i62Lcjcn0LB/mzhjpOy3JiSnPXnKSW9vJQY7+5yTplQFvjmZ2POpO3+EJ7QxLunbl
lQQvyCs9DJKdrWkAT4AyWGXOt/Tq/L/n/rHUBQwxv+51eYenyrrI6nLhdaB1LNGh1Cov3cGdgEjC
3jZlhb63eRpGK18aL0OfJmTGGC9F2TUraZTN1JtTfrwsCNq334rcfSgKZUXiMwjGtQVR5aKOIMJb
jF6vnrLQnU6uV265VQ6EvbJ3k7TXZj7u7CD/cbVfpoYtv/ne4T5mNBmV7UVb9CdK2mRHTnWMcK5v
hk6Q6j1erPpYmczAt1ZLQDLNpst6hg737RjoyNwF3Mkbvi+JpyQn8hAQus/ciKNvHC89OSCbqin3
1G8Z1Mzhe7WjgZGcss78SfY23iFiwRpXF5sPd1lGcDh8egl5Wbd+tzJNSLOu3pfZnGlAxRqNjsjA
vJp8hY4St1Mt7IfeLrpFC5hmLbN8Mt+X1N459h24W+dcoOGUwdE0g/trLhD4W7GWk5ow1dJl1Tpn
AtDZHxOaebpcw+7NYg0Usl5fF/l4FTtmMxNzWx3zfayp5iYuvOZYpv5bBG56d+nloj0aemTCLTCP
Rg5fnzxh1XoekTbZZNRADotJzSDrUFG9MMTweVh6l/MUSGTdbRQrXy+rSptcQbpEoVsewjQGqPnx
wvJSjtbmaCwo6XLWzaxdZzjtIZzfla/4KiASoiMgW2mscfy3GPl6eLB2HA3TNbuVHAXW6C4bsHUU
KTAibbaTUdoh+xDfzigo2AgvRjn+vngEG9TE0Vc69kHyQuEvuFzQtI9R7t9SuNucfDctHhsBj5Km
zJwDIgN62BVP0wSu9jI4OJQn+GqwoQIof2ws0SMooK3koFzM73OUF+we9t55NTcJA0iDkxc5KCf5
CoW3SvXWQO60k1ktTzgE+yic+jLWdrf/I6PV1dbFLn2v0fcP/09rNL98r27y6sN+DcRLe+Y6l7Vl
7/I+dAoO2+wclVl8yyasupdRGJSp7v9imlCiIp3T1Wgu40pp7L00yZ6M3HB8/dtEuZZc+WNi1lER
9pe15DIfXtflpatllZflf18LvGx0+7tJTpRrffxB3WR8dct5TznHmD7M0lP2Pv6Cv6z33z6Nv6z1
lz/qv31A3aBCXWCH3+wu31qNY56VBgpr3xPZxg5MVEvm3abSWd59Iv6RY9Ji5Yq5tMPeAXKLQ5dU
+TEfxyfZm8hTPVZiRCI7CNvLDrUk7LfOGkRseBovfaJ7x4Jg+rBQ1GboVrqgDiPh2yhHZM3RZaBp
YIRj28rDTLqnjfZrJpzy04a0UbmQRjGPuAOgsUnrqIWw1WOq2TeR3nj3ThjRUH6wU7JSh8Dvl21I
2dMXhZatpYscAIJtwGYOnP0ybZ5revmh8IrxKE2hS7SwRL5Mb3T3Xk7SG04SkB58v5oG6Ow2MGHb
S2mTM9s6g5szKdzN1TahFxuA9XMDcZbpKHMan2RPpqo+enJMqeEEmD1l6mjulUIX5989LymuLn1o
AFBmVIOn3fg1co1oVSqTe9CAtXPGiJ7SzvtsT9A+QgopOQJgi091huSqp1A/Emh1fJKNmoTJ5Spo
8mZNZWix/HNgdi6qiN23ZX77NGG2yy7wPuDDYbL667qzm1ejqdrxk5Jv5OIWpN1BIaWZk7BAl2jy
1JupBgfIPXq019R7/rqU1jjOFEReZq+oUSYb5hguL1bpEBiVry/BC+z4C93tMC+FMCc2J3B5/Nbo
Q3fgNA6yqdPUO4yAVVuqu38ZRaYQb6Fy3u8atd9Hghs36JSI7VQweTloSRWVQ2m9jMlVLpepDzt2
2PS7htPCqSqoSuipgC6NKnZWWTW12zZEL6ZtasfeJk72k/rIfncZHhq47ZRQPXa57trbIchnXpnA
W1+GmzLxj1N1KCB61heX9UvPXJvG4PCDpAIv1/to4ztdCmYaRm5po3j1/Uox9bFe5GrylsS9tasq
Ldzpak5YJ8hQEjKplz5TUQ0mlhK0qyksnPBcVsNTK0ZrL72GzGFCp1IkYfZzxVIA5Y7drFFpaJYq
tS2noOY5aBlBe2nMFJ2vmuoWEvW/DUhnV1OOiR2lNzqEf9pC2jw9N6Et2cs1pOW6Wm3ZlG255kvv
gFROQvVZqVWqq+YmyBWEdAtn/K5Hir/9ZJOX1QhlbTIkS9nzPqbJrpK74F/qXFm2NRtoh5i0LAWn
hDI4JqYXAP6lMvzaSDc9hgz4d7vTZNaau2y7tBu3ImW41SS/dIbExVplu7YGIhg+ysF+eB/kExgX
TlB/S+txeclf6CgWnOfuJdUhu5Yyfe7C4vC5+8dcn1ENbRIEIMPkhtze9EiyWF+WWRvvVCOcHnU9
0w4Oz+iFHJW2Pq0PCcowZ2kKJttcqyhurak5mx7D0GjPXV/ur/5ZD5CsjdUcDClL9qbXAI7liNR0
XywC+NrCJuBzykonP9m+l64AnRE+Dga614H5So6mASBjeyJftpLDXRBnq1gaZ58/5/2+YEI+ahnq
aLutkkgxNpqZei64ggaM+YAC1qUfWOV4nopdpFkZ9G+zC1jTdxeZ/LGEG6wNaJmWGhRMRMaU+kfY
u+6mjMP6Nh4Nqm3nJjDQyQRBNVLx1IfE6qxyodul+ToJ4WwS3e03QEuNV58yyIVZB+PRjXp177rU
xaQu0aBYD0zSt6l1ygk+zAwO0fdgZpXOC1LfE1KYUaDU2143kyfP//H/QEf+zaU1hn5D9fw31YY/
DJSSVXP4+XOHqE9IsRTGBSMlt3KyIfn8yU5WIVtNqDvciNw7xrZbfIPBTyVDoCXPGtzQyMlFNt+d
ctjqY4XGUFqLA8G+cdvUunHWMhTBM5/UatfNDBxINX8jG30KY/1JhYrjvq00atBEY21kZN72TdIi
becfNWfoX527y2kdbvNjb0OmKE/pck7Dz24TzUf765y8UPpX90REbFpoXeGf4jSbbq0IzgiYGTto
eLr6USXiP3cujVE+KlFQz9kExssAKXkdNTCVsPhNFVD/kHjFfeAazX0HrSgp8nwn32hMqBs2iNBa
yrdkDhAi152Z7mXXgmhETorGtHksjGInzTDvvE/SOHPftnECx2mqW4fQGF7Dxg0exigPH0qrmzYl
8kQraZNNlGoxbM8GYqmzn2ygXrgxvME9ylmxC1slMIC1HJMmH2jlTg9CHVryX5N0N9RWVcGD5mpr
UvXfqfNIEQYFKiBdkK3LDBoJ4nYU0lMAF9zKPoF3uPNiEmhjKyLIzGcnx8wgFrk6GUU0C8pS/v3J
SQ2DnB/H7C89w4xHcc7mwltlw9faKNpDb3Z9uPai5CC7yMpwvjHbZ2pLQLtnpbiTjS80cZcZ2Zpg
Tn+Upqmymptg6O/Rky2toy1yaxOCc3ONxF0ltbaLLBQYsrDSN5QKjV8d9xmaqfRLIdJkR5Dy3Szi
59ZpuftVFMg7KpHRTHugSL/lW6f6e3vudq3insBl7qRH052bitKXRtcK1MuHjvf+RwPF485KunUv
gm3bbRynNv6x+5eGez8xzkmcfVGJr7ZALJeo7q2qDKgFav+og1EdZaOwh71chV4QrSwtm0kL0+bQ
pyDhIKL8fMOtPOLlaCRt4qqLqc32l6MDzwdUhmxUU8o/gCJvhVD6ZQmj7VoOFqYB6FeNtBa6p2kv
bUpgz8UvEXUwLnUat07rrdgHmV9btzKWfufxTvUqeCAb8zMPFPPr4LGHhIIaXalMABiI4HqSE2K1
9ZCHSqHPbU3QWkGjIvDkHdO+IIP/0R3rgBR+WseX0ViOyq5VKMdL98M5IjV5H/RxAOFM8E+uRh7K
DX2wplpMe2p9MzyMsZgWEKtqT27t5Hee6uzlYNBiCup2UQyN/SBNWRL9LA2RHGXPbeByZ8pBpGq0
criTkhyzA3UTtml+63S1SFfykorGCfn2w2U0iDsUlyKVB0PCI3uoYpvqiESAsCm/yf25Dthv2c32
qoPkPAVZnQqj53PwYcsVsg0bQkOxX0TohzIkHM3q2b5Otym0eEt+e+2+CSLqJv2sRkY9876T8l9o
Wmv/9GoEcEzDzklZlSQ3P3wFyTjQ1YYrfQEYm8+FSpBS1M2tmHPoAJn2BFC6ryQPgGr5Y3enFgkV
icL1d3bs2+faJEGd9qK79ykkPRqgshYSX2XYenfUBYSxjd8Zz7IrR5tM1y9dH+aiBUKd5THqQEqU
elJtlMiGL6HttfuJcCAiUpH4kfv1jWX4xuvfPLLQgqRxQghShsHT/pUPYK7bJ1guGxkPt/QsQIMB
RPkfAzKAPmgvchKbpNC4rKOH4fsEKyLf2dixAmvknB6uePpaFsVAFC88dmLaQGplvJqUxlBii3BM
PHeVgXouCCgd0t6fJxlG5j3Wjfpp0oA2jZJW52LmUrZq2JM9G+RQ4mXdKrRmuuUyqP6zr6R1t5Jz
+pm5iiCpsZY2SWQlbdd1UAIIqBnFBZLTFPRXbZ6KWvVvwlIMZw9eMHtRBi1Qtrw/KgW2y4BSGKd0
uL1M8nu3P/eGE94O6bSLwsqO1uNQa/vaC780VABGa0NThm2VUP8tnS/zbKRC1kYLPaJcGZQar+aS
aVtRDxOus3gcztJdNkGrvQwZhJ2pmlHFzMch/0hVjZD5JM+D8gufk/wjjS5zFprpZBebdJZ+0iY/
AukM/em73+XzlH1jnnf9rK7z5BS5lvhOabRC+W10a+qVfRu2mn0bjCOB2mtfXum5nSMSPJYb2R2C
rHz3iZZDBuM427puD/bjUTVKckcm2PqTPTepEiqrDE7l5ShHpFE2NaAbZI08Y1uJpD9VbdedLrMN
50sBC+MSITm0J1Q9eqvauxpmWgCSlXqcGj5/aZ5IQq/ronQvXkTxn9skVUgDTsqDGqQH6dXFhYBn
WR0XVeUWq7BL6+Vk28adHWbmXVd7GuXAHL1nkzmbpL3ysm1fp+1R2mVTQHiy9Iah2ZIVpkw1aqcN
shcQBtdVgprhwFcbRob7qy0Zsvo+mxtpq2uKGqSLbJI06ZZu4kPJ4walfZqVAp/KqIEXTqtV2IYH
/WCEg7X24rx/GVPzpcwN+2eRUp6EHN+X/+pa9PaLgmbYT46gxHCbd9cARexPq2aB073Mrvm8avWf
qxZN7yEtmS8tUA93OgXSK6fqxLoscvamsy0fo2YHkfZIMuaXDdqE+jiiYmjMHtJNNlE5UAaqFKfS
9p07YxZ0HvLkYZgMZxMnaHemVI0fMyvXjnVZTuNCXnpj7y0NVTSrqvV/GTPIcY7SfYxBPxILGLbS
W9o+zW5nJoDY0w71SGYNIPa8bjoXdHeaviGrox1sQkrv2FHHus0dCKOGoLtRXcj0KfkRD1Tx+aQ1
NG8pu3JA09Vp0RpFsZc29jjiIdUOHA/re2fuwAwB5zcCGQs5Jr3SwNNWepsqa+kiBzJVedBUj1vQ
/FJeDlUj7Nib66sj1zputSHpL68uJ/kmNUR50Iy766tDsL3otSq+Ub3wKez16SibygQvsygB95bD
rMwwD+h8CPxXOLNSFKTBl+44BOplSlwr9s6bwkf0T9VjbSMkSSkhNIEGcmTQBE3hNJxkY7fecIpy
8gQoZxIO+81ul8FajRIHlUFikTKcJ2KzO1A2aCxk5C/y2+7gZzy7jSBObwcltG/1+T5EMZb1qeuL
zls5EbKW0uVvfldbRbpBn2Yamnk52XTzlUulFLJq9gm9j35hEaSCzMMOH8M+ym+bcvh6iVPMwYpp
9gjYKNxI24cHZdzhoxd4zT4KM+jkkDG4M4WRLbwwm76WDTBgXdPTU9rUyq7slMalmJTI+AKEJnqf
huMeHe8f2akHCtLllWvb6RnW5w0aXPnt1SSvpjz+tytDY/eH3e1LhJx9454ic7DbVOGQlyy4X/b9
pgAJdNaBhu3GHPJn26vKZQWVxCa1EuvODnrrzoOaamNmXrmEsBWtShdVhVu/hH5+dpENQMIYvZ1+
q6cBxTgGzHp6wRlW6khGszSIEUdUXiDJ3qZ6aaw0pC1OKs7SJt1CkJKoM5QuguME3LqmsveRXz/9
GXGLyq+Tyrc8hhLyAbAGNJH1pL+gMesvexSH772Z+xRGfnGk+BW2Jr8OtqpaUfMzcUDPTOvnyP10
3nI0t9cmS4P2FqSfp2/i+uz6hnqQg+xP1U2kQ+kBy+9NNzeBX/PfKC/tEQ5OeZVlqQ7SfabklMMj
1BcbJ81enN5gV0n4/1BXkAoAXxT2+6VXfSHrizrALCiDdGmwjcoeLRo+L62rkxe3DeytGxne1iCC
/Oxq6dmpgu67V3BMzepkuCsReD34LvIXDpXH34O1HA+gc1s5U2MdchIOZJtgpASl0FNEacHk3HwR
3dgdvJ5YN09GTJ1dvw9e3XxloCI1TOqldLkOUJCNJHh7kypRfHB9WB9AFcaHa1fa7HlAXskGmXjA
EECICY9GRrPKZf8Pp36q7v2sEgdCKcGDn0b/qCOcobI3zad9Kik00U330tJ3nXqIYu9NDl2cYg56
8Vinq+ucyBDhsq8CglrzqrKJtXpPzjw6yZ5qe/bJ1/LNdSFqZJwdQlmvmVNvGzKZ52pu5JU1b+jI
Z5mXAXfwqYaekjewbzqBuso+R2bonFFla/YUK0G189v0EQ2slSNGpGNn38t01zDuQljEb95Xc9Bj
jGIwIEaAWGsZoamwymtkSvxZ90oZp3cZLMXNtE9dEkpPA2R/kUDkyQ3MaSXUn2asarcZyaTjRIxz
WuVurq0sHmRrCcnxass/iWl8Lxqby0Rc332dQj89JhzBt9z35joP6qGTNmeTWOffZU82qQNP5EJe
jn4HOkwPkQJwlePVRV7FepihmTpBUKwhWFpO9ZupNNZjOrqLsXKNe3vudWHqLCGDAAY2d6tGsVBN
5XjXDfUSNp9yk7GFiEGzo5bKk8/bV5ZFv84UgMx2d4rMxrkfgsg5l9xfL84eh7CDmyQ/EjmYRM49
h5AUwa/ysfOjl8RBxWmhJi3oAmiyJV/2OPckN7Zk0xZ8C6inEBlpFziW+SoHq8s06ZOF6l+nzWza
jvA5+Vr6vvR1j4NuA2zer3TIJudL3VRA6Qtr99kmh6W7o3E79oSnr6S3bPwAdPulD28d8Zg2Z9sw
LyYbh1IZkBPkLxBKu4mcNjm6lJvsnBEI3NwzlCQBp8BVMDcjGQyeXwPZn5B6T8gBMF4dO8Krn7ox
DFiUpMcOoMzf/OQMAdUVTzpujqXjWwcln9W5JgSAKVGisMjcKKE53CJaPtzqWsg37qMrQqEIQK92
vAAe2V0cvXlY+sCAnLXAhX/NsXzTWqcjIhaNCqnrQi6JvlLpl/kZERrv3Ojqkw15x42N0M5ZNmMd
w9SoJ3sQifyHS1tnZmjCtTwXPhlrT38KiQrdwKj197lgb1cKRA5JdIprtVhN1GY8O6GAKgOhL9+q
lGdqao9da013RSHYt4yRD1wrgzySAkm7z2wYstL6HhqTal8Ofb5tnVh7qgr9p/SgEvFAci17CzOv
W6OmYBzsLKyJNNiOuat8r979ldbkwnDSzSQoFTlFsXBAjn8iRZEjn2hQbKcm3B56PD9+d5xi6F9K
L4bWgDzONm6s78rMViIbd2YquXblVVe3VCsgE/2H/errUZO9RbT6uzRFxNjJhUsGlI/ldL0H8gkr
sLQLvz/VQ4uWcl1odw01was695O17FKCpt1lqNtQhFl+u5rkVTWMKJGzOw6RWkP0Jp/4vAGvbIvM
V++kC3wd3AI43S1lVw6oGY8EVzFWcnFjzLYZmsHA/ISyj+L4zprl65FeGk6lK0DezQ03tmSFPLC2
Usum0BdyWDoaY3EjBpgWQyf4OoYJ6mFSg9Vxy53qjUSqkNwbZwXWUkruZZnfUZk0Q/eG0Bpu2yJ8
q8kqHS3QsU9+EQYrY+qzXRlP3VM0jPY2zxyxkqMCWYKjnvrf5GDJ7fFWU6JvGow1Z12x47M5Nz2H
Mm7/dgGt0K8BeTVUo9jFI79t2fUmpPrkVTgo9u3E81QugjYP8H25VDuFW7QewlvQBdaxjd8KMQYH
F16Xgz038ur/KDuvJbeRZYt+ESLgzSttk2wj714Qc6QZeO/x9Xch0RJ6ejQnzn2pqDRVoCg2UEiz
9+90v3MZ047Owng+/PelYweuQ67rR2E/2IgRNlFmK0+CmEUmfv3MlZD9mm2GTK17CIg1Dcxf/La9
YnUCN80F8DgcDQuuIdUtLmFfUM0GkvJ+VOeMM5sVK3fdXGU3kLizm8zmxQJV18l0qOH2NLs5aCrM
Y5XTATaQ56n+SKfZEpDL6sS5h5sCnr4yfzdp0weFBOLXxNGM45AsfasDIsH4XZd6FY12fXADCyc5
wNDkvctn69yCF3SrlyHO8qm8iGwNKvBDnT6cokGPLo6I4qSFtg8G7uK/Tusm/2TYyXTRtIpcX1r6
5OGHxKHcAEIeTjVALlRNBmmr5d/GRRLV5iei1VnpXrH78lZm7qUpre4TBYv9nRItDUaN2X/VqXl3
OYj8MVAFemzVWlkgQYx3fO/fPdhA/sjagmdFOKZvyDXt1LwJ38yOT6O9quf5HkiO+RAE8f2aNW2X
DKmkO+OC4/8I6pdIog94RdvRs1TsG8PR9oYNyG6Q+NP7Qm3mG/26IFir3pc4GpMnSjqs2wTV9Q5S
rPYTwYWI9G2QkYNFTIBxOdV0gVADn5p7y52MUypdWKpKE2WetXfZFPqPopNZlmmfA9ODNDWkqNhZ
Hj3WMlSm5z5Z/vgpzYb8uulhrhzuFd89iwMos8Ol1+G3M2vFexv4FBXGoN8TKAyGndsMcFguTbVt
FCaQAyhfaSh/ApLLdA5zGdn3GjQCZBn8+cQDIzzoS9t3WRj1Tg1pYLLmVv84+VRsiLhZ+95t70UU
q4hqS7dNV9hJ/Bc9FBVdE7l/Zyn6fAhzmjpdNxuAzchjGCtp+Swi4z9j5NZPWt4ln/u7cZiLz7Zm
KkeVYzKP1u+zQ/2QIE9QnEo/kjmfNmiKlmTAVR+oKx+mAHQLuMlKGAhhAHG81loRMNJgALguiOHa
FQSMsK4tjp3DDN0DKBlWyv0vCM03Y+yFtOPSLR5YZfSRei2AdhddEAQjCNQ/rTITXeErdEA4tD4m
euHzNevDfhrn8eRC4QaqWADjZx3OEQyLCrL7ozehjgrNuYZWrdUvbaedfN/s253oMnqXWtCfvHr1
EaVmafqlx/GVfqgdkB4hwquqXQ957NlYYATKZn4LfifQjX6mQtXkhA8UDyXHAFb4vRKk0YPdKGTN
VUOLrm0SEWDM6/6UZ2r6fs4Le6eSn/iPp0RHH/CwvzzHeGhHL6bOwDR5hHCFyqXpnNxkexeTRHyI
9SLd922YH6CXh0G1TErrPJHZMTkoX6c0ooLMXp59Lr+IK53tEG270+PgZvndFBnJPOzo4Rl4yzKV
p7htlafRCb9EeQzxzCKJPswT+xrz5go/XgEvqGfF7yhmSECkhKteG6mhmZuqT/aR+8EAw+ZNnfeP
gWppd2EF02xi1bw8y/TFEBafc4/35k01zZw8KRdzltaGG2TZ81MTcm9xY2U4W2rUxcfQnd42YEFc
48UqLrxbEeBTQ2oSOuqcW9e5wEDxSAh0UkmOhSqtG/MHsIlIprUnbpbKWzNQ/LfQPlESomvfRBJ9
VkUmiKuOv4dEwl/drH7s92qV92fx66vGf+rpbeZm7r43LXg14zDTTubkl1/iqTsVZNj/Eyog6NuR
OT8qnlc/0D2s7OX1PundXcKv8WuzwLUbsBxduzTrbvSefAkUqIcyczT+KGL10kjqNJ0BgAYZ8kcb
pWSn/Cr4pMWmdpgo63lKOqu7m/vShIEzAi95ND42pgmMl5BfQhgTX1sqPXZrrsCbiIS9lvvFrphL
biZJiIPJesqX7WM5+9lF8s6Rlj66vJXcci3hwWJ3vn6ua9JLnROBTeaOwXVNN2mB/t6mE/nSVp3t
HGwgmc5GZUObUg2U7mlDdoCREvpJDmREGduCgk3d+GLGxmVQsvhHbxDkaoMs+VArwXQOKMi8ZPEc
HEqLlwvhOzAJMHMSh1zmKrLMcvKpz0qRZYDKOT5Sz/NU0XA+FaZbr4VTZqkWB0WL40M+Lvhck/sE
zJIPOGTfUhUxJvN1WAaZyeAZECfbcdjvVr7YSiNo2UFzIzSuA71bK/dr23Ajz50Ftw7gglFQCn7p
NjdZJfplD0oFXEoFu1O5HGGyDm4oVWiiRJZhlUO7gWUyab8LQUcFLkS+0xfMq5Wwg+PIVecLfFby
1dtXv+r57ibIDql2mQ4p5AcHcwqHp75uBvimmEEywZu/0SlH0QWVCr9Brk4TWNPRcN4cxdsLi+95
k+SXV3oiTQ+V2ZvnwJvfFHb5rdHylpfjwPjolPm3YkwiOGOEgdCDFCgOxjPgmvoT2THroISR8YF6
AqogwLc6D72mnoIuhmWG/MI3meU0kq+zTVduOqMB0s5S4JbtSu2tl4yPgV03nz2fXH/vwG0mImAs
MNcmMXBqmdV8pohiwQbN+kcRDZ+iqMT95LVZ+UQA74esqQ2be1jt2gdxAo4xhpmH252Ijda9zyi4
D/VSeWxHPX4TT2pGmUTzRSQZ8ib3qQQ0zLtA6b1r7preNV0Gj5wiD5b+TJMCCXzCXCcvLpfCE037
YC7kTa6RJnux5qFqPeaB+lakdcFj6jb9h9DLiiN0ZQPUJZr1pqMk55TR7Tz54RNFRg+KGnvnmsr+
p3IZ9DkK7wDcK3aj3SXWjqBn+WSo8XhpevWLME2Iqso975Jqxje7SovDZEYAW2ZVRXmfOjymmnbf
kMB/L6ren4ARdd3w6rVpRDnJPX0jiX501aq5ygDMvX3mXRqYlDy+unX5eajV/kSVULOC1IMsAEj9
lH3MS80DLhXcehl4cHXHABR87hs/dWUNz3CZ6BdZNC8rxViyfMj8fywnXVIfiEXymhzDcNnGcBrL
4KoUcu2qcG52Gf/hwDdgoeoNJlanCzCtDqJ2iG72OvWT0k/QWTAO+SBe8BL6E7vnlaEP6JV2ga4f
sgYSM3nDmJuo6u/l5UPeM2ajcrkT2f1uaomrlVmyi6x8elM5NU1/uU7A26ZxeAcFdfhglfldOzkR
vON+/7meORGtqcRipmnYShXjs83hJTRL62NOG/jTpCt/ilqdCQRSLmEcZ3Ocjloexgd1ieHnoH3d
0Sz6FVJyymvCXzTgYoCr6qu4iV6owGUmRlCZv4o0STJgGTYjMCj7YGrvIOIcrrRGD9c2CJ5nWje+
FL1+IEIfR+/cenY8+AIoLYKo40tYT9Ul9fvpTdl/IIfVw/mznOjsiPKwuZp5/E4uTzO7+dCUOTDU
BB7rS1wFpCILYzh1FOXwZDLjK22qF+oPgtsAkuiuhRX4TdH5X1waLb9QKTmdaUrhD6/1IrD89XYH
U0RIa2LSfqoo6SBvGn1xC2+6jWHYUrjMKg+cgkPvUkg7ReEHAyKkw6SP/W0eC3Jey0xdhk23iWmd
e+Vuk1nvmrm+mznsN3n7lChlyeO+yr43I2ym5jR+I5gVHwvLpdhGTTjY8SefdorJsZWCg7gJ+g9J
S2Vdl4GIt1ohvn2X2d5OjKLShugxSa3s0aeICU5VK66rM03uef1Wcdt2pxuABboDKVIZHOoKoQ52
uOZU/RVTqfqdwrUPjdoOH4uCspsxdtqzoxv11V9gt8r4x+zayafY8QIee/NSJ1MZn425G86ZkXvH
VoujoweA3aGfneBNXRwaKAGf7MZLSJnZk3ZKlDbfd1MWvnG6HKXax5+rUSkI47FABi01lSuEAm+X
/8j8mMc8y+o6v3p76umU8B0wjMV5yNo/AoqMblptnht3+VlLCkuGX4ZZfv2l/zPLFXPAus2skNTW
nKr1Xe9aP9anfdmU37lOchk0atRo7Pi7WOXXtjIbwBtzupodpbYerGWQWeKG1oM3ZeoB+Blrnw5z
Ou9EuTn2bnZXh1RZiv6Fiwf085nayR9qrFuAC7PVC5deA5O/tjP9tFkCkwzKOHOLbdO52xF8Brx2
LO/GAt52kYx+covDajBMfBbi7YaKrgs3/Ph+Us/tSm9JPTWklx3oHDEYxqIEeYopSE/j/Rjdr5IY
InP6DEgGpVvAd3HMT7o/i+Tm2FX9I3Rqgk6xM75zBm04+35kXSbTLZ58bl4HIIvDb4bTXGRNGldv
k7Li7w243dRP/qy6qSdR7vfvEsP9kRNLuYnKIrr66NruRaQJEop3vg0MUNNb0bEam/gtRKjU4apv
9br3jxr52YOINqfKnWIYySVaeOWjBw7o1ttkmY9Drty01jwro3/MjDr6PMSzc7Wagb/6su/2XqBZ
V3LGkLKYYwimncJJtaugTEmqW6/V5F8T98kHUuLqFX1+Ldv6ZIHcffEzCCZUzS8vGuCD+6KHexsY
E2g9gHSdvLvGjj5NplMfsyWpSf1sC+Wc6yyE5VFLZY0PddHyEiXDvLwhbeKmC5qnqUzC1aYtXv/q
+mp55ZHTLMMlnhLePMV5dDzF5Q5OACw5TrGZ38dzWNzLLC8McvgiU19W3PNuPd+cHGI23PzWo2pw
M65rQaS/aJbyx0AHfR8k37Wh1Sjun5KnoHKjWx2CItpmdv6ZYssneQsAZu+Lw0/tYxTnFLgGsX8B
iKC9r2FqOmjp1H+eAu7uIM1VD/6k9J9zK9h1/WB/7IHqe+r66at4GWbj3cUOKHQiWrxUH1zaeS4i
9gnFQ45Wvp2cli7GyVu9SLfWJ7sN4coCsCwm6nixWzN+zKsgOipzYX3kUEbNZznmf47VBx6Z1l9u
PH2sarf+Ukfgnilllq6r1VE1LoRv4keOmc+raz1KuU8HxbI6S4H0iOydOZefkzyLP9CsDJ18Flun
2uKBlM2gitK7/J+yo/nfqXrrUQNz8iEBIpuCOgwNf5FqHhTfZks1Qeks66vj1t7dOCZ0R6W6fqgm
s39Ku145L+i1BACS8t5OCvXkUSDyNvN8A0Zc3f/sJPV3qrCqP0PK3ld0nlElt9UZ0dUIpgVWpeCM
bNfTcOtHZ7gpvEGRCJ4vIlnUboE4HJRxtdt8Vnm1ZUYy3sTUaBrQMyEAASKuTrKLX4KP0Awwnvg9
3OAy8NcUPtrjk+JG+YMImzqkNOExnEGXaDJXP78yiDPsZ/ph9Cpn7y5bOlaVqWSjovBSJ3EPtbHe
Rsaep8kDnJLWp6CIm/sooGNnIg75KTWq6s42eoBmF6sHpNexjGfvLNaord1dwH3iJtbGcSEkcvU3
jdeRng6L5C5x+NGUENwmjR4CKH9qLUB5KA0KnaPX0k2aJ3l/H5T1gwfAVbDvjFJ/8j1KQarobadp
EcEOhgSiyxh0y8fVK7fKtwQHnVuUNzRvzwqwmEpjxBdxlrW8BAHc35rmadvFIIl1HHrdPthQfATc
isL8DNdEuScD2D6Qa6X+aAkxzUPqHqFpr48+QAbvHbhq30xBfyR9D27fZJEBSwdXv4izwqve1VBB
0SuBL7z3Sxqowcv40TpVeNn6LeSkvOhNm+9e9Nvh+Zc+G7r65sXunQnjxU2GuQlJ4/xGDMxY56XH
zXarn9UagB8tjvM2fbFwU8ZuqR+ptst2srlagN5SwWZx2DIIvFbZ+3iMs/2WgnhN3/x7WfwlW7Em
M0RWM/NC9717KaKAtC8kl7thIc+yusarz9PotDttoFhFI5f74Cca7V4yFadkNwa5TmVxnd5sXvRo
A38G1As+6dQX/QM/D1T4kYYdC9IeINhOG4DetlJ0NOzPp2LkD1cMtVrDA+gV2qXgtPvURc5Hqd6q
k4bHg2Wukth+SWJbPKXsC9TU1VO6P3951lFmH6mw8I7Skwvh093UROOT9N8a6VCdPCP0DmK0syx7
ByiW2NZhIXs1dOBSpVXX9nu4cu3ovRhlTeJAcZR7Zn6DaukbN9f3XWIoFPY3zwNHO4LkzYOoc8W3
VeLRmrqL/bY5iZteGEANiR204eHUQrzN0Qmw8r8HZF7LLwI0YhI5X0I5vVB+v7DLlHYP/xkj3WqB
GCMUVYFXCaI8eanY4nUm0mzAZfrsBrcV0RSZelFGgkqdltJc0t9Oa7egrZBxh5i01hf48V8AQgIl
tInmgkW0IRApGsVUaRI6e3ERZ6rZfGoG/ekgbd0GXGtvDPP72p4nklp+37q0Jb8TFD9WbELr2Vta
tv+2/pWGPdb+P9mRtEKnucBgqL17ipzWobTBcChWYNYlkfvQQ0KbB2l23fRDZXXzbtC74WSoybjb
nLcNtGWXZS3xk4wKip8b517n7kyVKGfmZP4jtAHlnmwWTd6LmLcjxZjLLPMm9a62kz/pdINJQHQp
qPfUCodwqQbRkMCYEgaPQWeq71J4t3a8xIPbXyXau3oxhGp1Xy+SeLjmpB/S3AcIa1kgAymNXdmR
y+7H1N3XaT+uQRC70T8mAbzkRRmWVBxken9UK6M6uCq83jtqdcBK9OoLSQpCvIU+nnq/ojBLsGnW
Kd9NvCLbCLzNaxQbUb5CuhF4G5tmpn3R0ajW7oOSfixwIVtuLIWxYCT+lGZ3toeDE9BEEJJxXO8r
aWMeebW0rnIL+R2cpxdP7b6lIPMgN51X9yDRzaSY7ny43ETCtbzrbMoLpoMT6snuBQ6orJ6nNwYV
S/fi/btNQbrVdsnUe+u9spEbojgmC5goXQFXEI4eIJWlJ89JHrcC+0VVLKo1hr6IoTIkj2oGoKQf
xS3t8Ul7P7XNjzW/p+XzXafp1pOk90yeJQdQCXkXz6lzJo3iPc1LPVI2UaeWax9Fs6lts/NOMb0D
oCPhKkPWTn/MquKepQA/Wf7vVTg9jiJK4b7MZFjL89OgIvoP//gLHeSNH2vF1DgPBuUjyGEcBGx+
/yKGRXpag/6/xDVH4NAOew7UETDGlv+1yVTidzJYodmALgJLQ7oQ6YnOplHH9OrkUaTQgM2X3uML
jRT+o1eMMX8rNJRzBBbgTR776s0waMmSH9Uv0Uk7/9ADBrWH2Tt8ksGYgugpCQgJF45unV4Z8jTM
TqFB3uuVYQD9hBAGWYxfOyl0L+28EcIviU9JQMtu2isJ9/kqUiZxAIljuRhiEjCXYvie6n71IAOR
lXqdiRio3fdCoRzmlV7EzFSrB9jYaYQbqNz+3fp6KuL9lBDRoWwo2C/HkO+OD6nLmE5fM7hmjpoO
5hPN1+kbzcn/Zw/Xh3CmsIY3ZeBC+mdSnwL3T3/qm3a4+rq6K/OWXq94TEmx12CMmgtuggxWbRm3
urUOKt0Nq0r0gMX2rKOzvNaU8n4Vt2V2aX3xO4MGl78v0xbcBXDjEwo+LdC9fl1n8yvMoDwOZDP2
YhVDo7lvXAonLxtkazHYZKmz+Loiuy6iVfnRdb0TCWRrsOC78tq6GjJpMBOdWH3PBPa33HswaFDF
WMEpGuoPtd1qD3XWGtNurkAXAwN3D9UFusWgg7067UTWei08ZyN01FVP8PggdtnCVFVjX7sxHYXL
QhnGIo2mBe7mSzgXNY8RNhPDuuMql3uNA8zRqEbvorVj8M52/Q9uOaRfCxOCRX0cCyqoovTrBPGw
RrKFOGQU33MvJEcLUcApU8v0XBVBsy/aUblB62J/ngFAX8AzQcZVgCs2PnVm/nZ0KEzVoxhugbSa
L25eRTvRyeCHavvGBJq2BVJg1Wu2/90bSBKKgza1B9dyLRpQCCO5EksqQhq1FnLwTSczAv/EkqSg
VWRrcfRd69nxVaXrq8XiLLvqBAsvcBOeJVyXbwG6Kftj6MeYZmkCzWKUEJ6IP21rtG/zSLU/xorS
dnHf1LIQm+y32f6536Dm5BKM/KyZ7nNgVKKjIiaqEwUHmfqtc/IbP7yMlKJWpy2M+rt1m9VS3ZfL
rDHh7UXMbW3Q4iZT34zGo0v+Y1fWLtF9WlPr+2kZwD+o76OyRCmymRBXoA6zOImPmDdHEdfBViA8
C43TSMyUoDaDHhTROgNa/B+6/9UvDOBm52B6lu2C1v0xO5Z7oqIle+gaDg47mcpgUkhYaBkkbLaX
PWx6mYluhv79amXBnaherxeXNrKB7yd9SUKOa2xrZTbIJTlO7dLYVG8W7xykwsCuc6f5UBkprwqU
BgJhwozCFa/YyVQGsgpgrAAeXCzWTf9bZ9nGWwrIxLzt+q86HVr6nRpRC7c5y1pZURhadrX67xxC
VWUP5M18g0Zux5tof9WlBAwm9/mWltpcXmQqPjpP+YNVUYFTD5Ar0IKbqrfVDDHYjgba4rg0ZV+d
wTeula69HIq/i2J9pduWyS7i8kqXdpAtWnEGOtFyDdWnk3z3u2tuWytuXRzBLhh2zoKCYSnGXZCB
uF61bv5IlccCpbDUi1Wzvhpe6hafrrHummZ0AQFd3BaV7CSzxaiFI0g6kCb1CSGgofcITCd2Gy1I
tMmtivXmeZoG4wwUdrnkGo2QHtIGtt1WBV5cVSbg+8NC0SjbyR1et8dxOttG+h9QprEYNSdlaxme
PZtQoakorI/rGrE7Zg6y84KYJ59PiWabtp7WBmbmnx9crKAj2gCD8i+SwZwWzBGTwgrq+bGs8vYv
3nZ8bUmVONvF1AOfQKxub3XjAEc7wPIts7hU9HIn8joV7WzHZrnb/OF9/NFacXoSq+hXF5HrATKK
/Tpddqdfob2NbnyZpjG6wiIdHALXrw7jEvLoR48mQkViHLWmQzRMIk8sXd0DarhEQEQErXG6uClH
8UVfRHSTgJx5rLTBum2D5VtUq/fJZ4phgvMr/b+KlLhbN1kqLh7rQwrY1vWbXvEc8CN0umSHOQEW
OzJ7fgOOVZ/ruqecVg9hvqLv3TtEfIOHF0qN1MNdagIyLj6QR8VPxjLo5BYfgrHi9XNhzVpUtuKq
tyDJz+v93K0s8kVknPbbbRs4rma954tufRrI1KOV8jDFSrx/9XCYC17mtKKvDsLebnAB8AAqe+eR
Fb6CCzVyqJhHcj7QulucF/ODyFQVuLuiS+JjvJhF98Is7qMalOc0Hr+JNW+oXilBExVspnwBbZIZ
dZ3wygHNA0LTDP3kHqxFLqI5RcKpiVafnbjJIIhO9JLle9fUw0OqaFSC0hECZYemBDeZzboe3Mhv
LeCli+XFtHDzmDJfWSULlMBsdo1Ku3bs0OxgLo0TC9zMOhPdnEX+daT1/JU+XBZsq8rRyGgiS8GN
/7tBXLa1E7kR8gJ9edwuNlhlfEcT8jep+WnUJQ1nD1+kPohGlwEOrkWnFvMX8ZilZuiX37/qZINw
qTIipvtiT1kwpaB7TFoMxxVwaBz75g+tOg2AFqp/SZc0DCn+qU+G+aSGZfTFB8FhV2pElwk85BQP
hIcmT+IvShCY17BrbGIBsfKxLz576cJEwMvDMoYcj/xloA/hT7VJjaNIq49DXtHai2IbbFkoMon+
59WbWXTr5puPkvjueplNF4PHcFZo5heVVbeaf1wvC+mlmu/WuRhTpevvJmh/ldKBgCzwOu1mLCFi
mckA2883GHjmk+gHu/jp92LJP6a/Fq3+stT6+77bZV74yBVbz/pGqooy2uXjvNj7t0vW1WMXBLQo
vtcdiq8UZfyQ13rwEJKj27uZXn4FN4cEuq1Z9+aY2x9osr4Tfe4r9Ku7o3uAsIdaoG8DtCZ0DVNY
7fDCviCrlF/92H1TuQDjAufQPKoVbMGit5sOzt9yGG5W8z51jOSg5LF6lcGF7PMaZeOQ7V7LYto8
N3MCyMfzms1n3WOTxd0xovF54235tmWwXfeFe5UE7j6kg2Ef6KMDW0vs0u9p5IfAbixQy9HJUE62
cx3cqoMpclGKLLN6scgs1OC0er1GLDKYbQdMxyb/+5biAzML1UQq4ZJt3XbVbZsXV5WP8spnNc+2
119IvMER2unX1Nb1q8mrlrGXaavqdgZbYOFkq4N45YuX2DdRZpWq6FeZybCuE29fGw9m1xh3skxU
DYAbvAr/WiJKp7FqquzgNVQpwvSUkJDTMshMKjFlVliVdt3E1buUws1tjS97rLbXvtt+stUmbsud
2ThXfR1Qd0196OYW6DZZfMfs9xPlNMVuIFpKKm5oopsfKyVA370W3exlEKUWjVWxA/UWlH1R6EST
T7nZf3uxcltDnY7x7Lju/2Lnki7FG6UpBiUu45c2ILXVONUb/pyLB3qKi4es5jG52+ScP1LihpFy
2nQvfGQH2HrWHcTFkxINmcow+xTLclfxYUDhAmnT/Qnfb3V22yZ9IKtHo9DSBChir81zeyDpmD4Y
NU/7MbuIoC2ayXE53oof7d4ZvYiGAgJyOXFMxqxSVgXapu7u2kItHsaIUPVgjdZ+++AyWz+9fJYl
fOGmxv32YV98eD+nlDKOWmv/Qjk1VdUd8uw8DZN+r0Py0+TjUJUn+mj9A9nP6ZbVHYS5MpWBgujp
VmxKkcWyK2NjvG1Or9aIuC4EE3taHUVpGEFZ7V4sf6F9tcm6PtA6QjJq/0UHuvFsLD09yUyNhgzm
UjRoAQO0Gkoh46wBMHqhFMd20b0ybDpx2fYPU+3YznQVlI6bUyzBYNfz80AvcgAh+SIT6p9pWoLC
2q+yYvWZsp7Sjc0doMrx0NpastflnPbb0xr9fAF384mGm+WcJ8e4rvsbROcm0gxnXQje2+bdkENx
UZPCgV3bT/gt2KyWaTC0HA37EpjTvE5XH2KYCTSjP71lti4xgfdudot3k8bP3q93jLKqhBualkvx
cZOsouNv2RKg6ZEmvPajZ3c0huUaJbFRDZBw0Dsz9KKlFz7OXTfv9ZQO09AATXWXZMV830+BZZ2I
tLQEak2aKwIb7vkRxrn7rAvxUuuWVOXQf1o3EUubW901N8YFJZKN5RpiKLOvJmg7AIYtu0QLS9+U
VpfYHgE4WIbeMxIq46jcbiBZaHeifDHVmk5D69M5o6lE55c1RVE8r054EwMYsLegE1iUxvjIcU+7
iZsYn9cvy7aLmvCm3bVBcpNF63rxfrV934IRDbvBiUJBsunZXOpXKHB5ovx9IJmgX2sLgmsxVJn7
0/u/LxErFVAmTx1Zs85luxc7rdoxMW+202tnY7mRF2nLjb1Z7vEiy2wbNp0jTwCxrGs2k7VsNHml
Sw1Qttv0v9tGdP+Dy4vL/W4bNwVldeiSv8T4wvn3099t8XqlKk8z0dZDCs/90KX8mH5+Mf/+Rb24
5FDTKZu7pbPLUxBX6HzurhaEGinIhcBJ2L8G+lBQbrJ4Tj1hk51MZbmYIx14/3U7kcUss+0S2z4v
9n11RfF5pXt1Ka0rnZNVg/CwfM7tI/zrJcVl/YCy5MXVt8ut//5Xl2rI1IMxoDZmEO0MxazuICm2
b/YSb5jVsb/Y1gB4BNI2GJFGe5TI4tz+WqH2EZa/r1u91Zkw/Gm1rxrxcox+3T3Q86Le8ZJADYiv
Rcf1pxxonH5kKkOxHE6qZdDlNyLyLEekzU6dXXjUU4jHX+9RtFETnkRba4Vl77dFMlt3kk1f7N9T
AGPDgrU3KodawpjslAyVrT3P/rtOq0KAN8XHGP3/acn/uvUrv1fi/+tTvlr7Sty2UuHw20eRqh7s
ODgR6KbdWe0Bx8osnhaAUxfAtOU7KoBB0PZieuNlKj4J2FR38+B9mBNAr3b9lJLSXhbLYFuQCTcN
sE+bbt2VXHQPU5XuHmQvJXB0CIzkCk3+FyGp/JBHkD0sp0cZmuV8t1YCcwyrqcPR/xRdtxiqmDPP
wbL+w7HZusVGREMuMc2t0ddeYrv13PtkkcCIWIzioUqAtwHD5N7GIG5ikJkgK8uqv2+5thH/Mgxd
Pp+NIfsOPgoB3WXQErU5NY39Bdh/eHCUnMCuGMp86KOTNBmsWkMJ03WN2P3q5leQHHWVEb4n3qpc
RqWfFmhh0KNCyzknoFqcAUzK7jsCVveBUhGTTLMdxXb8lkUnVrrqnl1Et5oHx0uO/mDrO/HxJgXa
1W0zWbOJsnCey/80SeqeRJ+oBKE6gyLvIXaoUDS8tHu0SJd15VzeVEDXH10qyR5FHzRDf6+A1v1K
L0bVciFki6Cf2hbUTm9pC1SrfmhoODmsjsumjmVd1SAEEfjvOaMtXfQqjySia4JyS80XwLzklzbf
Ld30ajsry5/gImzPYV9WN6iaq5vS/ZyNdgBaFGRIH+wq809iFb/N5YWu5RjsQiNsjJpJP2ujnHS9
91dRbQPrSQx20WQgiefTScTNYFTmZUj14H5TqU4837tQOpIW3SWF5l4lACYzGSRQ5S3RKplthld+
genOAHwujuLzasm2zbYrB5SQBGBY0mQg7eSGq5Qn4WMegM56KG0NAKMBYnjdB5CCsrunrtJTIg75
cFI6z7wmFQU6ekH71U6mMsDRQV3qr0EcqUZ61m3rihpimboew73ocoWs2G4zb3vRW/3TIvtQf1Bc
y+hS8wi4yeAvZQm2mz6LotMNvT4Vw/SXNhlWDYwaLmLY/H6n+7Xsv/uuVyTszQN2uS7Udd3BayL3
JLDuQVa292UefBdJ0N/pSnmywfMDoRLc94y3R97E1XAFik9oQnhDt/u6WvwDjepRVbHGqyyoqji6
VHELNkliz+/TGV47Jy3PUNglb336aZ8iXyceTofSV/BqjX0TNHws+HQ+ujXQAEOufU0Sdzr1JihV
4sabwa4oxvqz2bQddVYHzeqh2/7VryOJ5iKaCFyKcgiNn7nkF2ll6oWDg5qp1V6cXlj+MeU95+I3
dnCxIFq5l8H4NdO1Jmp3FEzD4RpQdrEYtEFvU3Cpfk2drIVwoHTVfQuWSbsLal41X9hlGtIPcYXU
fR/qVtjuRFcFM6dTcVcrHn6inOlQ3+mdVgI8wD6rj9ql88Ua6oo6d5gJH7zKoxIl0vmtLnhXeW9H
J6p87BXgSnQr4FVipf49bQOikuEV6BVdIjF8u7S/vkDI+v9s6pJAVg+tFv7RexnlW+YwfMzbtLhV
vhdCTrhMZaht/qpfyEnfFTdyZu0ezmOq0n85ikHE0geiKaVfYe0XsdPBo09w6Rqh4Cim/a36Q7Eq
y7uUCyheW40G/V2zD1toGUerY75YJkt3aMemseteVsvg0nlaUZ1/ngVvTxxlnxisyZMGXelupSKZ
hcxkGVaGkzltCP4Jr0np0D0G2nhOOxB24SpZzSKv3Cfi/rxUdvnFkCL+QGr8pE35L/62A85faoHN
o9XjVQbT6j3aSxpqrSnMTDK+qsVmN+qzw+YqOggS8Nx8VnkhmdQGkL3W7ajPe17tWbphHlenf93z
1SU2cf1AABiO4Ax2KkwpwyWXV+bl9VhmMgzyMv1/jF3ZkqQ6svwimQECBK9J7mtVdXX18oJ19znD
IvYdvv66guoiJ6fPzH2RSREhZdaSiRTycF/G8sNdqyN0RSfhxU29RK1DPbAS4XA9Jj9AscXn9Wka
OZelHmbRcAmJJ0grsLyF0qjbILmmIAeaUUwnAhtQT0QRslq2qbs7W2svDyFytLt3+AJPjZ5580KN
wjNM7Wiu6hjMaDEPLXyo9a4Fh4Zy3cfSq/TfnEFdVdPboBBaYnkb45jaoMVRk8k4xqAQjcwI4G5a
nIwPb45bqbGpSjAfVFYW8k0RxSCFN6GlcUtruzn6bhz1f5EVZULAlnMLVZKmnQxrSIg3RnAjH3BZ
7VE3O/cwsjrsUsCowHpz9IuSXyJAIC5NAaqcAoXRs4ALAzoS1FtoQFoG7lnDuJBYS0TyLnNMG/IQ
sqr42uoDCxrUUXwEP/LKQgq5WHFh1CdoNNQnXfWW4aObYiI9GaDoxCPAaDXc7D1+z8Rx90UGAgLX
6mtm+Ya5+2ZK6fvIsIJitfhdXnwGb326A1d6cAaTdnCm3sMwSvDMjZt22iSRD3mFJYZ6fo87xvUy
xwXA1RxHsH5g0XlGiz0P5i2ze2zlTsW4b5peO+KmTwNJQ8N2tWvuaET27sO52Kj3pyHytCB2W9x/
inmw0frLO1jm/nfb/Lb0FpoOXAPAFDAUKE1SNpcSuZTmBdwIjCDalSzUUK44zk6olJ1m85IAxiIO
RGGuXV4BL6BXRzoliCRCKSRktleMThjLWWQ5XDycNRrcBK6SDJvKu4PM3cllOdhUTshPjrYlCzWG
TMBXBj43EeEg9pAMD+O0OmSlRLXuPyTeaQJl6PHtgq8tFDPs6AdPrPyzP4C8jX5es+xxWV6G1Wxb
fj/k/Ygl+/I7/bAvJqiJVjujhUAUyPS1k5FArtebu6UWlAfq9k1yDkFnsx9ENaCmSEUOorSYB459
QDVK/7fVL1QXVBm2x8e8n1cKbRDQDgqARTOhURyVB2QmlcL95O9x2o9foFfMwI2ctPtBYazJ1vJm
I/MqudFI1lZ0SZh/pRGkt4tL2KF23h3FBdXT4kI9k/HxCHlmrOqKC9SO3+1O0qFYQk9yKChrnnh2
uYarHSVBnLZAt/ZsbM66GuIb98U0RPJkQA3pTbe0VVLZ7atuDP6nINSgqYCgpEmgccOGzzQl6UVw
1uXEcaCCE/ge8K32Q7Umr+lPe6dFvX8OZsdupdeOOINJQZztGCfSKEY5AwZktmy7uY8gTwsUGJhl
/G6zTCXHMo96hsXyfSqtFxrZatEl7CFWlwKiPoazf1jSjPSjNCHSVdKWUWTsMkVggrFKVGaFIEfN
lImaXofoPQc4YEuxoDJFvRB1QTWM66mmBvPKsOU8bm5OJEAX4YblM1RsQ78NvYZBN9vSyh8ymHRI
SzynUA+zdk7oNNs0AcMhKgvGKzUJmJSghCaR826NWt+xsR1Pfa4fwbtuvdl5dQg0P38B1ww+DC2k
2CP7zUlC69ZO+hvFMMAAT2wMIZje6dbb4LjFrjENQKfUCtA/BbC3Yf5es7TbEEzykKkLEWrAVyXB
J6afNTxH92Tq6X7mIQQY/vcZ5Ait6VwI0ULz7cNuRB04nW0kIC2tq1DHmGfWxbHxEatAQNElZr2e
CQCour8xmr3tG/2ZSABqxQSQlJmzH1G7BF5GxQlAxtQBybnpoDJ+YQbg2SQuuc6hM5VrO8ABIVge
5cB0o/5BnqgpVM9PqtKAhAskWO2UBV4zAAhV/hqFBYZX3AE5zmRgQ+kaJ1RNtcGaurEaU4/ctQgd
SDhSUI6jpEx0trozUtAyxyo7COM9jjMzeK15lu+WdR9eq61i91Cm3BsbmY9bM+7HzShdbEKSAVXQ
+F7EfdB8Edoz/cAh9pUCS4S7fJwT0Z3anB8fx7OLrHcT7rrkoqmWPlYbcCCEq7v17ubXIIR/f0Ge
bCxIBQA07k93Ta0ez4MwuhTgcnjex3+K+W377yEmVHrm9f97nOtbwKTMrwn6gbVrQCPnT2+BFsx1
MM/yxP/Ea5Fskyjlexv5ro0TWZan4SAMYJ5zLSLrnVI4VGU6XZLpKGYCF1bThfskMVNEoWKPyvSo
B3Fp1ABRV0qOUrZ4ZynC+chpnkuUh1xopJdddMATCbgx5fyI4Ln592D20xpV3OFpYeKkHtkMoHlA
4fPh7sr2U1yYODd2zXhycjmepsa0vNbfBzUyVyhOatoVdfUmujhmZ+1ByRxER6jSNKjtzvJ1pVSr
xqhujwZ3VzRaGlOJY/3jkBz4HwRFZtIBYRipmijwUIDkcIBSa81RRd+Lk52lw8XomuCIiudTh53j
TSvS4JaUg7Ezew2HgA8b9RgUayB6fX4wZ4YTbvQE5EhUUzlXWuZNb3vpgIrdeUzlmFA6A4JQ1XBS
5BDU29DFHh3E1O3Bt4AJx530xQAwEXy2qjuP8bIX6/udWSop5kg1FJBgYy9SwzosJoogJ9mMghUQ
rMx1IM9+L0uOpmzCc5UEb3b8A/kuVIY5gXvjk+6vmY+Tt9uOAjy2vebJPmk2Imlajrp6V1y1AlVe
Q+GeaURxURfFe5BouWvQ0rm7ZuimY2kmeIF9yhpcFtRTqeHJh71TolvORlc6D4mS1CBHrze+Z5k+
FFvCUD/FRamfqGejtATfsma0WWzkiJIcfyVJLRlSMeyawjya5mBDf6oGFfqOBa79FEzQRlg5efLm
h05wIhsUFWwAzVDBigTWWtiavumIVEXYSFAYvq2jbKqHHJqN+yLwAgoLHyLUOOKTOIJ64VI5O1w2
Q6N7msYv0HL7x4uiuzsiirkbywFq197DTHB2ynWS8wAqd6C1AAQ5OzND5luUKUsgN37byFGBC6IB
IB8x1FhRlZ+5HgBpMyT7vvf9csV9kECP1NVV1yw42NcHkBoqzFZdTziiU3dppIJoIYMKnJaKoSEf
QRbQugAIOV1vrnonTPCdEMQe9ozcy5MAf+6PhoO6CvfkH2PqcTefjuAGwCaxNn67CyjuRAW39qHO
6yPT0Ehg2kFMwdr6OOLHO1JvNpKfIskYOhGqXufuw3QKimilJZ6Ww6ccyy8vF4RbLUeS3q9kf6TL
MerRn4V64ce94OL4RxuF5E4Xvt8LPkxZhn8MXF7+j+6gdlyvNEsH4F5X3zMBhEoAHU+P/kymWeZi
Q92SkHfLH/Quiv6Y5KkIQvfHMS7/8F9BrpTgeurfANmcknvL2A4BLsG+6TBHk2OOeZiYyW3tx+LU
22kNtQ/oLgQ82AOjPPAvH0Mmg6h5Ybr53fArFOtYWoykowNEmOAu8gtoOg3VEvM4yEJ/No6RAWra
QSKF49d4DC7hGfgtqnnMqhhBNGmON7rY3Dp9+SOrfK8ZW8hdo8K9W3FFgD93ywbiCTY4iRLwGR5o
xHBZdR4dqXdQ30aXjHFXSE+4vb8efFZuQdOYtLjD7H3mUVEnlXNSL8Ofb2sN0MJbHEsp6OJdCM4g
z1LsOyEK8A9DPnUY2nITas7wlOqujzw+SgIz3wDbmD1+IebgvvYtFNIpOmEdpD46SljOVV78tuGb
GbWtLepBiGyYh+Yvp6mKLRC9/XFQ9GidaqhHtofhEsIMrI2KGMwzFI/assJiC+rk3FXTG4SQ2zPY
ZiAnqRRH6n6IfkZp8zp25vBqg91v23ax8MDYnoPvhn3r8aw9gZgRgIA4B/oxVgohNF4aihk/Ak3I
7IJaJR68sszD552Gx8szdYU2hc+oODig8h0XxMrrKlNU1X/hyZ82Vb7DJp67L43tQPoNebQ65wbA
TnEltmCzl5syRNYajxpQbc7n7dgP1mGdopyYjtd0MscmCYLq7+dzdVSffe4JBfjVTKZJOwB6+C/b
ALPWdtxIyv2DfSbaXOIedg9E6/AwhWxttMsaDjo6wTPD43k5HsE7UmAXGUwjaCSyEtloZaWxrYyz
n4xLk0Zgp5kjZz+FCpovRnPYy8pak40WGlGZAglStRyNaaG790AezapMb9QgX4zkfVNPQBuo20tb
gaObqn7vLTbfTNu1ozMNV8M4z4P6CzFg8mSmR3PurDSeXRSlmzEm+Ck2ndhesA139O+248Y7o3Sq
M7AHnsFQGIyLb2BwyuCQAXZAo0oIBsaGkmUr6jYs2zI9GE4OZGwkAANnnHocsPdja0RNzHWl7jZo
axr6WdTxVVyZ7imSgNWr3dK8ccJVFTCq+Sg8CexNagPiihuT8omaxHGj7ZCBHnyxZTnQudkAGLFm
3MhsFF+60G3PQw0CEXsKnE0EfQ/AYvv6gixofSEH9ciGm4wBGHIHnypEPIQZzTAMEHbodj1LrlBQ
tHeBKuOIqJbDT8DiVacv2PhVWOLP9owlI262VSwY7fEBwn86jaihhdQaZIduXeeldWuua+YHZ3DQ
6xMKbF3cPVjjC9kABGP1hbp+bkPzXGbHuoXikZkiz0wNDasMVCnYhP2cbwoyASyfupco7QaY8GZG
9CkDXTHcjSEZbRzn8RxL02iVPhvxHAVf47TumP8rMe2vaSv1NzC4F6dSMyMvLLj21mmDs5tEGW+k
0343wWN9zlow/g36Z96jaJwGBcjdcF/vf6ZRDSKtFxkX01Y0PdLMKpxswcAYqGLieh9o+asN1Auk
50eITko9XfkQCDzQkNQUwc6VrrJIf7cRSQS0qd5tC2fEmFsvuRQdmA10gF/SoDq1iku0U/xwNlGJ
LmNyk+dPNjdvy2JeQrJeR9290XkuEZUuc+Yl/3lMngJaz8IIDqbRQ4WgZhJsxVqw6cq4Xs/jUogI
AtfchmSw8jsMVW29vBmWg6xr7N9CFIGglCCU/BhT11IFpDSmZh5WioHpbqzCaXg3XWeGvUcJ6nqJ
g5AtqnIq/8VnprbRW9wlzXf1/44O+JPNpOv8LGbapk7rckUIgMdAO5/WUwUaENcyoT6Jm/cMu03o
oXjUdRVHH8pnoFBC48jh2dFhDp82d6Gj05trF2wxXhPr0G6RWr8ui8x8s5GG2ow4vm0rEGM9BUj7
PUPiIlglLkDRvKrjZ2rSfmKr0rfN3WJjZVisOWSmNtkYijXwpS6EPSz/ZkWsRIl7uGlsyW5kogYc
Uc0GFAHgW+sDB/oOKng09afcAWUfBVtu1u1N2xWroSu1FchrunOhsn11ws56arfPeiHytwnZV5US
bKYefLuh9mzTSGTJ0c38z2lgb0xujecmVxumu24Q+BXwz62/qhzHP0KRcDrrvIQNu7zp7KqGwmlY
9ezbIFoQbn/Y71ac14pbUPBYtQAkmtZ+WGeOF+Cf2MR9hJTf8rbmeDLQ606M4U+ToLRviVney90L
G1dwk+FOnH645a0ltkx3EjybyDf2l2oU47rVBgMFIxJ0N2RcPFD5MTyL8hg9Nr59Y/AtmCabJ2Qj
mkNt6+EKHOm6CwwcjHbfH7OUN+fIzZsnHL6bpzrFEwmY8nxNNmp4Gk3XIhTzpELHRnM19CCDD4D+
3i1xzahBxDjow1UEwtSnxbG8zoddpNm/vY5ysAyYpgrEGCi47pHVz/y/Mygaf4qZPu7tUA67iYfd
57ExX8HBk/5KW/HHgBi8zZYDVkst85Khs/8KIlzXg7UyeLXNMdqFUwDi47LXb8KH7Fs9cG0VJqCE
sCKVy3aQnWqrsNlGaf2TRoudhtSEfoGaC+oiuZ6vC9sHUZLi9fJH0a+rMGUe0yok6ReeLxfy9kfH
tFAY/2/8XxRBtskYb4aRjwczz3IPe4x4S4lkSi6jOgcQHQuiSxNYZ8mUh1F5NGL7jUxLchrVyJmn
OxxXYSpXTd4g97Vb3XtzunoQYDxQebh/p+ykYTlV31QpN65nfzN7Eg3nMqTew9TFpuZXCYjCFtMQ
CX8XMlzNKg3l1JgspbO7nkl/htS3rn3fPg5n0h8fmr8UTI8+M56akx7xF7qNqJSobyGxgXq8oYhi
/qlPeH+ITJQDzRcYTZLggpZhUzOCM8QGA8ycAcyyUG6SwckBA8BnTIIRap11yQhdBWB8DNX4HFwq
2MKD9lgNF/APDQkGZNXxrrPL+AwEoHYLLRAX1iVoVmk4ikm/US/rIGFjIbUpgkK/uarJitoFBqka
a9eLwghkxEC/FsAgoC6Z56e6BhwSpdKvWqYHrywb5DXUyxd87Yazqa/yg8yhTIcEV+VFXW5vIDTf
nwcb2oukrhjKBBJaCbCYSquR7NRIoBCgfob9LFjSjzzt2xWPzP40dPnbf78wpovlURWylUUTelqe
1+s7npVFR3AUEAR10nRaE0kLsatQI8E8vMPu9GuQlxkKIpCmntIQV8z/PryzMdATByzja7JRI/te
bl2nBym62jj3caJ2z1W/sVDji6ISbJfJgZs49+ZqXmeHIPJ3awkaKShRLU0TVRs3tMF2+WG3GISt
Sq7EoQdIWD84qlppV7WAc5BDJGGzy5joV27VlzcTdNAbWwAq5RuyBJF9JMpbXCT6NuoyNsdQoCPq
coNq5BGPvlF7mbKk8cq2mjaVeohVRaCd9ahC3c4ypl47AJNcd5DfnMhtawbCP+YYRfirH3m2peOi
k5s6JBTSqEVRL+7YsGWwPKnyzqZh4iaBjolj1br7UBvXFrKlxyDshyP/6NGQHGTrowbgpWVM7mXK
ssJio14joUOkaX8/mJf4h1fU+nCc3wrNWKYtM8CI/PutPMTQ8E/vkWyG09oHrbpx6eIHVY3WtdUK
Ssy2j0PooHm6rjUe1C1xYQxtg09hluOrd9CrVRFq0yeyVaYBoiomUe9Ya5/6CdTLtRiLLTm1IEtW
VeeAU5tpySep19/1Jh5/ONhwrWqQHt3AzacBhnM2U0MDoLP4OZkt23MlUrs0vW+0qDpDJdtio17I
O3tvmP6vxR4UIryZheNekT2AuNheCS2Agifyn5jV+E9N3zGwhGg6boQNjm4lig2esfq6CBqToSQk
7fd2noIBQ4XTREiJjucqi84ZhZBNKc6l+Kj1sfM5i9NkT6nmJRMdfeSkLQdfwZ0B/iGVkSY7hcWF
BFczjdNc0TZbgWNheweu2KFJfNQKAk4caGH2RE0DYt8jT+o3dzTS2UR2Ux1ITOTq9z4eciBRBG0B
lGayt0Svs6fEjodjn+E3jAofFBiKoTriGxVweVSbn5LR/RmPRZp7ZgcQ6OLNR0iStcLZCL/EthXi
zeB1IungpXFNP8KVJnJxiy1Uv/1efSXkGYvXD446w9OoNv03svcDD7dmKQGA+Nh1LLsLyMhIcBrX
ib1OSuDeKaYwxDBvT0Zbn7aTH31rxzA9jSXksqCqUcWrITTGTUCicuQaSN6hUSpynWrwcTqDohKo
91h9YYMa/ioU8CATZgDe5ii8QA2uDXbKUVo+Lrj1uAl2i9tJoGdbJ7fCAO3EBO4Me83tYjhNYbGz
gsqFblyLnZRrWuXaxpUoWBVtY7rmU7HPRpw3x5YP9lrDdcFe9AAB0jDLQ+2q96AehbBstm36qYMI
sZpHjXlohdVd78wxkpuAe/ce1/PkgL/CeMNnN1yDmhN0AZp1GfXc/zvoa7z/wf7uO/ngxZ2FBwfU
xVZ3dODUJa7wpAHxsm9BaeCPbjISeXjXIcnnB3LLs3Qtxu+OWUxvsvQdXKWlxcHKmfZiGQUoKCbw
wY1hknuijlQ9azu2gFWBDLwxtfOAmrBzE0U60h4GuPfdBH/vrnRAmBUCiNLYZrAawImxddu0O5eO
A0yscswxQhnJ09pNfnRcjlQTTIudZvzJBq040MmV4CL4fwTTS+LrYD0OYXl8eCvLS1CPtcC6Okb1
t153EB4MbfYaacOKg7HwFA95+srB5bZx60zbGMDPvk5uEJ2HTMcuxyhs0DeOKxv5tU/2zdRWUSSM
PWOB/BqXDIBiCDTZuD/aQmL3zg414h4gKTcDctxMii9T2kC0tg5BIwihjR0S7tUeZ+S3eag7TXaq
J6imx1P6Cyozq0BJyJiAZanct3sSUQfGo4JP0EwDP+R2qEV7agfZnQDa6ObeYqtcLfdxHwGmBcOA
+vDimcQo9jGvy/hfyQD2d41BQos3lv/Jiu0naJqN33tDL9dkt5Qd6c7ZDsXcd7vPEwYFG2PvV+Wu
YnV7sdUtfNuw6FAbIMUj1Xiyxf7wTBFkMtS1Pc4+bEVOagK3ezbxHHlcY4T+smlDJ3RU6cNcBD0Y
9ERSr+zQ77Za3IChs2zjbDO5qLZGsqq+uKrhc6JQdbsIFC+t7Z9C7mO23Vf1rkvKf6UcMCVqpOpl
UVRsUSrVrVC3Bf7nxU09d8rCS+4+mhPFh1q3ivkZMmP5ytUcfUvGwurKy91SiVo/UevTehRDvXl2
0A7hpbEe1x9kGAJWAY2duUDhgRTPGiRKFeIh3IFxIAA7tipieKxnmIMe6h1oCF2iXVlARommZKkE
dDd0Dk4Jvi4Qcp1xQNMvAQuNS0tsj/XUVgdku25JFZqg2Fbu964fBMiQgSciUuF3cygoUvAu36qC
HQ1RoAZljBTw7Q/o7EgoWbuY6o3egHFtwcsuMdSjhoC1DyEPcfOCS8yflqZlHubRMOiK75AbLrZu
KnUIng5mcpq7cdimyGYVLs7ShSa8Trnmbq2edXdWu+Q+EuQqwOy75FTkU7fLtPy6mP5jeXLVtPLc
VWsOUMEGWkUtNL8cBFbjSdchU/B77TQSlhcEdeWNPmtOCUr3ilUYF+1Jd0SSbcmKy4TA99yuOBYo
Utznw2AVK/JQczeeI8kaq0ViWg/ilJOHzfzkzePF/zj/binRgv7LZCAAKbSYgb0T4gXSr+srA1bm
auCBr6/8ULYrywjC3eKJVAwNZc9v1WSJA82oCv4+l5y69q1oUUVJvmW2OzH7hPz+ZjHNL8XqVN/j
PPp9cdAr+RaKrULc80cGUNSK0OiUmF/TAqCpyRFIQ6hm+OiV0MMrV3MYoMflivw0pl40gEwgHKLb
MmVZ5i5MvdiQdMjCLu7lHfCmkmvpFKlH3jmQ3DSmdeZ3ssxprT7xAMHCA25ClbCrA0FOas2zMDMU
PA2k3cK17Vf1mWyzeLOGkop9k8Y/Y24VO1+W+sXszWA7Cl8c7MrJPvGA/wK3UfaTVb3C9NvA3XJL
P3Z+DMIsJMh+8BgMcAiA6jP2hVLXT3mRgdHeBSY/1X5N1mi9JkAkvvRWtK5rZr2SqTDqtRaCy5VG
ctKQSuTJhUZiGgaPO508VKyy8Uyu2Iax2t20ajo2TtkhKJnXYOt/pIe4lFmy0cIWzL1lmL12cWSj
+tIGHkc90y0wa75Y1lcaUHyU9r8MM7PP9MwfqjDZTDrU1SgCGWUIBHbGsKLF8DyFlq1wV7gBL75w
J0NGiEHvDheP1j5CneahK3L/auYcyQStt99qS/srH4f+X+5TLnvzX21n/7DBdDzPhVxLcYtZYN/N
1Z1hWgvhznPxT+mvgAhBxlKhniNcPm96Pw02C+rZtIF6wOE6RRm4AQnRst6Ybjo+04RmQN15XFk/
9C6egJ7Lv4OoLPwJZRyQobpD9IwDuYHvl5CDwQOOKvga1xV7BbUi9/RJqz6B8sM9BYX5d9orFY0h
rr9mY26eHaDmP2kc2tkhEp/vscpmNM4qbfvyOamd8hMLJmQPwIO1oQk6dg9Psaw2lt9IL9d8f2MV
U3sWqulVMVWuNpLUI5tvZ7o3qtIrcsSOC1UGMxjsZjX3KQr33ocxHYrDsg71lrW10BoPEe4N8Y4L
EL/icrTDt0/kI1WWRDh6UbdLOtlAPX0ozjS2VDA3smAVtzXAyWpItv+YQy5Uk2KXZSHFcjdbzWmH
DiptjbEn3j3i4UP1SnCiHtkWlj7dbAtI+4mvD3aK/dPUB5uZfFO71FMDIu8eyXQTaSOg31e9LHGC
Mt3gYuRuBLURMGTP4yWGbHqY4MgPvNX/YlYj+rW2dd9wX+pvoSkfATqogfDd1IDUTEd5DGIBcT51
nqWG5ew78JHpOeFOALimLY9gCH2PECzZaXZeyh8a9HJWOXCjEE4sYuyuKnu/nEaMhCPxS+MPLx1T
oF0NCYiQO/j/xycdcq1bA5egT/TJDViD5Omg52BchzPuubkLZJIA+IcvCcPv9StQNLcOKOza+5hK
sRn+3z3ZNPlh/g7A53jHZJmsc92G6CFrjnlkpNYFe4ZNXHVilzvTzhWO+0SNxisQdzX+N20c3k0c
iLdbYnYrCoAsGBIbrGt2rsnAxa1mUuwAaRhoMrv5IYeM4bza6MsENNqGg8svUBOkTtRuqJiJSpao
osm1rBI7QW29mKhHYYIKoWis4Wt0robSYnyFdXYA7pmghgKdH2+QQ45x+gZ/Etmoumb6cMzlJFRb
Y5tmvKlsKFeHfeaVdpndXBlkNzBYZLe+h8xBE4CHnovYNVe5cvMCHOVZFv+kOGRo4WBpZZxYExyW
udRLVX2OdHaLeV4I2sTr1JqsM624vCpj6acI4ncQB8V7WOzjlNUrrlvAh344ws6XO5ZC1VDnGjul
snA3gWxSlJVUDEz7sJGDhktDNvKSjYYtK0bPDFrXIxtKsFg1L0PjCjpJ7+NlYomS7aop6+2flga7
UrspUh187RIgcrOwm6+Go0WePyXjaxO5LXL9QfTMsQHc2pXrXCCVnUHrfQIXCYpY9r5e3XLdF6uC
d9lTqFvpE/hYsie7tk8cR/cz2S182W6ghgRBLlKzcxVLecA1FBxD8XMzG2Vj1ZtKA2CMwBEtCmWu
8jfyFE9754qCqRFkqsAUq1EhNsB3illjBeqtm6iffpCOyqKZcjd80F8hTz0hH4OfGtorqDDPgZyZ
nHUUZSPooiQykV0x1B63cNncGZV2JRs1pvLi7XTClrOZAjIwIV9BDQAiUjCErBbbvJpaowyRKJRQ
zaRYgBYjT+DWA5kgsKFRM5WuLLb1MR7pqG3GxbbLcQJw7CIBnXBrXlHdhKxU4P/QY1Ans0ia18U+
+UA/Sh79IhM5KZ56zRT85GrSYqKwvOBbIWzIKqjUV6qSYFXYBXOPbPjj7HIJCmByUrPE0tAtjC9G
3v2FB1F2mNo0hzQfX+daLD+BausI+gD7HOCe64xMbbevdf2JTIudemwYsY+nuCmFsmdsgxOIPH2Q
lgAhqmWWOSLg3V5o/H+tVZcSVaRguF0zlp1mPOVkoXjJHuOvlYkrrmDwkTbtYid9GsD3bPhgaRll
lj21oLh8kkLkW4orJg0XyhSXt9YcB1oEa+2zUeXifjNhLOwY+MYDJ8YDC0bZF+XG930IMSoajWUe
0WOA1vdF+qjdegskwJOBUd+MYCj5OtRyC3Kienuw8ZVycCA8gXIm3bxRMynOjIrj2rXEVeD6wcG4
88PQgvFAdqGX5i1PUUvb4tM78h+9ZGxXmtjB6r1TvwAN2LxopqyAPLf8HdmoCdjnUQbyGfyCEkRo
O/pV0G8qDDqQvYrwQCb6vZG97P0IMNzpP2LBLzjH9ihoA65eupDBEOmmaoN6b1cR/yJ07StU1vOn
yhD6K1RRkZXp+JesytgOxfSQPhmf2h6iFxYReyO7fZnZvEHQkFwAGQh2UwOZlNk4E39TKDVp6OPG
e4D62+xnU98eq6w+GRYPz6mEImSIesCvue9a6zCQ8pDnUfS1nBRovBAvmtFHz00nP1MUkED+LtYh
qUxDXuYTqOra/tLJAc8klvgHoWcmgC2F3M37bLXZBnToEmIje6G9tmNy55o25VYafgtV6aLJ92WQ
XTO3v4I9GtTndglai2UvWVXlpG1pIygh7LrVNTdbLTvIRrKoeFlZowYZSAoF1G6VBbZ1+EeGFyJ8
ISaYJWSEZgLrS20ml1nsf4olWwdtOr8A3TmY1wvdPIkGKV4+gGLcqoECRKJHXDvOxdWCEM0KMqXt
bswj50oOaspGyj1STfEcvMxo1DRwb6IIw1aSuliJGprvB+4Vx6epNjwNkEs0RrRBzQAKGAsJCTWT
FBCF0keMykGHnDiZ2wFaiWSdx5CD3Ip2jA5kK9Pi3TvPoWgyalDU3SAthzy9yu65dhQfqiq9gY1u
0o5k67L4IIwpPN5l6eauoWg4e9zmrClQ5BGyrprzycAhbi0Fqw5g++Ff3Na9DXmnP3edLj+JuJjN
pdDqY28OYNJQUclY3E9KB3Fzq9R49ptinhSwPFpBgCBN3B14lDwdafVvKFxrV3ZtOiA77IuXOA5f
60krvkFYy9rYyDfvJxVmje0K8rnac4BLxhG724E3VymmbQ/U5ncfDMSbXlg6pMib/i3Tx3e7AHkV
ini1dR1a5rFVTZdC3WHuOaF1P1SO7sH2MPwIeVjq/7E8heC2tsZL7qy4N2/UaMw2b02D3ZnEsWr/
4Aj4X0VbdtfFDKGk8jhU4pVMLbKhN7vcP0h4yEQWuyqzvi588DNn/BJXVUooJAM2aMdj/ytxxN/R
xdPYaLquWVGXAntdzIGN+lTVrGt3E2vCZ/z2ras56V6Ep/fzoEzUi8CtHiDpcVtMDo+e8ZyCJOVH
qNRM3MlIB5kFZaNmjEzXw1Em39KQXqUce2eTtzzFpUKXBB6qW6t9a6Pc1qyPdWefurjNd07vBJel
EWUaIlPe4og4ReZfQarnO7Llto3DIQVWufxC15d0VUn3mnENUKlWyRDoBNx8kmNgQHKIJkFdLUyt
xvAYrgvsVeOyCqEpqm497REgZBCmHPBhgNufELmshbup6tIExlqXqXN2VZWC6XTOOYyKFiLA/Uub
5/vMttMb0qjZjXrjkCS3vxZjkPTp7NEmdzfVwDIvJgoDCuSXsHzgptVK1FDE0ODKGXRCIHJQjmVW
FITDGroW43qx0RuQydhvq6YLvGWpRM3VbMPf+7X1q08tXKFTMIBF9gliI/uHReYfwGxbVLIN46FW
lXuTquZzDMGuXSlR7p675Z7LztkXZv3ahUCGUhNE7oRNNmFKO8KPmgpZugSMxmGwwzzR/o+w72py
W1e6/UWsApj5KipnTfDM+IXlsM0EMICZv/5baHlbc3zOrfvCYjdAbm+NRALdK6AwxMEFsMv8NsB9
bgu3Buw6M5bfKOeaQrvO1O8BF+0+z+0fpZ4KCsp4yqN86zRBdmuSKbv1sdddW7WF6WoXA3eIvPQi
oMKzPJRNj5oZEGu9PUFSPSnPDzIIkUZy6/dYZN1kqr64te/eKif1rvV8tUXXZoAy4LsPPMvrPRyi
2t0oqyhCmquiwrspFVvLqOqtFYU0AObsiHapL3YWxJYBvhblsuw6frFcyAO3XdPCigGhUTr8klQ4
+EM3LxsurKVTwFSHNxD2UJo7IaPYQhvT9YFk0THWUHKbWMMTsLv+LvXnGhZNuZDmok7j5gBs07jl
o9oaomoO0DcBwsfUGxaK6UDzWn8cq/sl/2v4kZPsVklQEQSsQLoIdf0IHbNTrNHlRct/n8WpGDHQ
hYaExAwIqRgFLg+nNEfBmA+7bW9nNoAYwiPrA9TQ5LlK87d4Drx9oJdczpyDHQCe3Dxa6uR4Vjcu
6JTreKh5HPpW3qxASsIIJdGTRJdLH6DqZKzhAZaDGvlvrrH1X4HihKFLViQhBQBaAhn/ZxqFmZ2g
iZ5OArtCFA4qGN8vZp70R1mq/khnj8MjB1m9Yp3mEoRIQAILU/wC/gALk7hxDoM+0JnhdtrJtwIm
sLBSB6zB3F45KPBgXcUE5Dx18n6g+H55m2CITmmoxWcDfYeuWhE/MDayTVFoub96ALmEctyJQBwh
VmCgqYF0ZrNu2mf4nZoSvPsH4sXP03kN00MA6DT6ggY0bn4Fy+1syetZhFmVmlus8JNnbO6iE7DI
Z+IyNxz+muicQLsrmrbQ3coAO03dQ1BA/7QanXY1uxaccHXOlgZw6cWJ3vuBCQp3H/T8anomNsIJ
JBSgmD59pQGv6Hu4LaWbtvEhc5dryZ4ExXVQZvVpmTq996yAi17MVhdjM58YUJ9FwWD/OExp50Me
U1OpKIltY7ooOO/RcKnKQ+XHnw+tnUKn65H8a47Ul8y95wPfDpwL2GjzXjjetE/qdoZGDcJHDt4d
+EQoLvPy0iagivyveY9crmprV/rfqsLrTm1ZdCc2TthOUawyFNhdBenjYkT3WR/wZi5OkJ8Fpj6b
QFGPgdBRCQ7JeCrIIE8AKXOKLM/ZjG55a9J+7QcTLB5So3nusVqA4WQ27CgHlLixR5e6BMGtWgkY
nZ7y1oBBkpXCNzvoAMIPcoelqyjH6nuEW6OSozoDgQXwX9eLRWt5Yst4hLLi9PQod1CZAsw5tXdn
6/RXBYTCWgOAxpFtJx+1nBpyKOguy6G8gGszLJs6Ycth8vAHDsbMWeG9P4SqdMHzM+xiJ6ThPDmF
Hy+jMhWoMCj3ycli8zb3LxTQhAzA7lUO6MVK9TVe8AFU/zRcN5OOxG9KnyYaoetjjbCxrfb6SElH
QZpXwId3h73YmvRD6ZDk0MW9x03lvxRBnO8zU2YAEIDzBAfxRsuG/H4t5YUP4IKvXuglRXleJNM2
DeDZxOIBm5g6go8Qqt75hEcTnbXC/OZYjb0D6CBYWQH0Ws3eyG+wNMV7sZRmaMbDV9RtK8BQ8vHG
XXu4eU5hQfxRnFseWFvwAoewYK5c+w2TQCPEA99A5T3aBUa0l2pioWsHL4Enew1i/+7bHnsvakgk
9KbBNzD3FE9Rmh/gJ8yXBfRwltqU5ZLow5Q0/QXGDmDCccUBU0EuM6zqkBvgD/QZ30kjku/TDIiR
l7j5iaVS3JrYyxeJiTUzBE3AWinsY1kz69OhhZfHMcKH7tieOjwGaS6PedQt5ODV8H2IV/RMDfz5
FxMRmsf6CUsPR3q2TvTEfDxm/x7Ws1Xunu0+X8KrlG/M2M/OcynzM53RATtdUEnyPl4xPWoNCihW
1yk2aEaNp3KQA9a5QGe19CPM9Q+ObCmVAhXO4l10qQqp27tzdKCDPwI4tKNTeDRDb57d86meET0G
wUKODnWM9Wk3Zu8tq16IVtpguQ2zuxzeq1MZbfKu5weipNKB8nVkBaEPTuiKcoWeSwPgplo721Uv
lB8bawiWA24i9U1oxuNOj5vUfr+sWdA+OSUHyXOAASH8YY3XBAjrY1qU00LqECzkYF8YkA9tnGxG
WwMSO4BmjPpAZzaQ2xAKy+TqkUtZIY4lWBhQyvwzkZJydMWxtqcb1jjehgYfeTqzGR6XhgKVGXW5
LgRzvl9ChMM55hkIrwwCiUUVKOjd4EDsaDrDb/+X7xt8/Vce3+ahXWAlgCMNyaz78HOz2DyufVyS
utZq5GA2E2MknnrsYIpyCyTbeKLUpwMkk040o/Ll9p4HpmqJjr1aPl61+GKhYRxPFYyZ8fo1DCHt
BbNB/OmYeRjgUG2jMTD8fjEbXrYaNMj6kRrk+NUZU7VzRvg8RXzotg+mIJEMYff7e4AK5DRKA3QF
zn5fcWceUjKIyv+6DQ34nhSAAvQBXJi02o71UF+mp+NIwjx+jRojMPoQ8XA9PHutHHsF3jU7+KBb
h2QOrAOdYa/lqnWFyirUuNSWci70JNTawVf2PqcvUnxoKGyERMQEpJytUP7wFneu5V/szKqo4Aue
Q58kqtLoPNbBCvVAZw/XIHxNiK1JvE2Z2vNCNICQYtX0FJtmtbX6CR09wPjhhpo0wBumnrVWYNbu
qO0Q+ZIf76PkhkoxjfznvE+dChpd9nphU3vjDvwZhl+PlPvirQf3dt35RSlXLUArFTr0J66NpMlN
OvMtsYN/GaCONCWy4j5kOaCdNEd4MFlbTDaKz3ht/s/rahXky0FBzZL4IsKz25No+e7OCKEQj6Ld
nT5CIRbou7tnNMCq/zVZX0t3AvZ2AV3cxaxL3K6YiitDc62evfJMKTrIsvZXrHW8kEKA8+SVzoZK
fJpL+ay0YGwFpSZPN3foI7t/3voPQR9yptANr4wf9OE/PnYK71P1n8ZtoNDjOehzBdH3BL6Kp2kq
+ctUA54fG968pdCDRxU8auZ0RSGPVASw0YhqLtAgL47B8uswtHAPR0Qz5rqAV2R04Y5C/Vyl34Wo
whJvqI+5r4Z1LITY4Y87v0RcvNAECKBgD2bWwcUuzk4PjdxHk4WaKXSIgdG0BVZbj47KWEggkfLI
WPn2mByzpkxAhbEBJnzESQRJ8qb7SYOGUePdTqd/xyVdl5WiCEfmLIDjhE6zMw9XsBGrMMmE+DGb
HxyPsp8eHmiLMqohOOkYMSDVQfI8cxtIASxQVrRBy0TMj0FglDmerQK0EA2k7onnhSVVIgxnQxEd
YiJ2PWJbw7MpTNgAzXtwhUJq/PAeq/M2sLGJ+O++EeUe0wY8eB99ozEN4g0EtEG26Y3m2EXz8/TH
yhzMgx6aTxIq90M75CHogyYKZgrWK3oO+ZujHgEjwvzGWSmOg26x+7OoQ9bkctfp0DJLb8PjIINO
Ovrxaek450Q2F4pM/uGkpr/J8ny6WLGdLCuLVx9j6588Izb+KXy1nf3C+1qqdAxRJDXWAdypcT/o
XVaQN96OoOrhEZqm49ZHeXRRTw74g5T0ZpCPGJYTk4wwBw5O7jLlwl86XddegSLtrrWJPUIBapvk
zaox0C3QrdNPhy7fjCwyjpXZo5rlv1U8e4PhZPaetWmPxovK1ni7pO/pjD7wDAjN2ZGt/JKgqQkc
evquteEPEnCukKYJMXVL7oM8TaNZMG772Dg4wreXfE5v2JfzI1QQ+REAYFQhXIJrUyIWab3Vc6Bt
gUfqfZzmRxCGFtgswfEmgAvXnB+DXMACVQxmeoZokmH/tC1+aWwzvrolQM4+a4sTfDOt16pCbZ9C
p2CfQxp9TGZ68iNMIivfYOU4L6tRtU8VGwdwFma2Y5bRPAUDSL2R/ZXGoA3YPOVDHEE0Lq7dsytR
h0qTcgWF0v7FiazuEPcAvVKYdEZwG6QbUpQqp39Ja0gVzGCmodHVv4xWKsIOD53t766zw1182f50
bumM15DSSyEmsQJnaTrA0Qn0SBA3UU4A5suA8Z0/rYogahcJHF1PdKjcuj6hFNCHCeQal5Rj+Aef
Jn14hE7BvV1hGTvK0wwa/CsENecDDroRfJtxX5rxuAfNbaGltp4bfHB/DVAYyQoinjBnG4Ejbass
jAunOMdpZy4Nns1vMknQl3SifzwXRn7YrX0P0hjVuqLsLlOefh3s+mXSL0FSYWP6rMyrApbkU7mi
3GMAytY7PKWK4z3P2CoXA99BV4MfZqcF6phO73GTmAeLuYBAz0JLc2CKTsW1No38+5K/rx5qULKj
WuzpGpvHYqUp3mHZQHoCIIevDTA56xzIjC2FMZr4ffQRN2a9NZhRroXZpV9zN15nQ1J+gdTFtIfw
L/ZVOl8680s8GfU5naeNcjJ+rSOAD2sPzUVmdPxqCJdfHegG7KbCybH7/TdHZ9gpdzCwutKVzLWx
NywZyBx5tWxVDIvjrOV7LbjyDesmFM6gAfdsQfZuzQFXPEK4MT5UsIbdWHle3WTssbDgRb9koAGG
9MFgeXjNlUSH14PjWG12WK9MPl55OoLdjFgG2mZsJocxGfdyBU04cHLIkIxm0XiLPxP4wIlc+pnd
LjtpxedOMHVQURSv0UGJv9Sd/eE2pvvTrWesqH3rY1TB76kiVQp+bQLLNT3VifiHyqtm6ddts2q1
CJzQZDzOEmiMyMaCy4o+dHYffY5nGqeppunIDQDIF5r4uIQG7/OcEW7rMkteAyP4Rxh98TTOKT+M
HTZGfpA338amXY+BV71BEqTcxsGobVdt+2NWX2m8t8CjxL2gg5X27UusopvXzc23Gf4BYa7mTVY4
LYg38w8XGpd7McrmRmKaaW7+mCIXNTil2MZ2Bh/F8xS+EllQ+HuKk4q9m2bWLyHpucsblVxmr++i
ZTBt5wYI5Hs0tYBmToVs8dXE4wNvJ3Uqp/mLyfLoqR2L4ljCjzs0TIufG3/+QdUQOji5xNfURCXr
UTBJhdUuKzRQ8cED8K+NgCNy/6XTVnvD0Rme9OVhqp4pqKpe7AbHem1Lbr9OwoDGfG+mv4a31kmb
X1nHftVwsviChm2C59vkn/rOEfu2neeNgpPeLenwafE8Nb8OPQB5+iIwQLYz7Ci+4fMow7qP3ZsV
JeDtFSbat5UBs1rbb0BZ8sFCn9tRXeng96l1KOC4XQZRFywoB6JRiqppXe+awf89D9LvCtppkEh4
5GhyFknY/c7e8ZEvqoFBa5xDeaGW6koDQ8m+z6oCLAz6ATunB245g+Dqc9CAuOA4Ugv1sbZeokv6
2inHXFQA9GLnkchLVueaTDYbW8A0kotUObo7zIu+9K39w7JL9msOC780viQdhzo7VKFREWqa29wK
gMEneTCcuLlR3nSLTylwzio0WqBNTW2GZuLLoBcwfcxy8xLpQ54Y05GjwBc4pe0uaBpkDlHYc9FN
pHmUux8EmsaJcFz8nnHtfbJwEvyfDv2mHMCkC+wce+J8ONddj4KxCwYaVBj4rizSJ1RSfqceg4rB
k9qDlEg4W7UBMd4/c3iPEjlDmXDTORICy1H+D72lnQ7/rVqCaUpvcDrk8P4EOsxN9xT2kI28MtNa
UERX1TD02IDH8fmqSkLG1UABAVrLqb8BDdzbVDwvdiMaSgvPdZonOszozIRlDWxFx0R7zw1qm3nC
vNEEdNXlzpzxBHRBMRShnBwRtqb4fYGYsn+yCqbzpp1oMTgtAffptNLygPfYVQzcV+sD+r3zk2xt
7Hc9Jn4kQxqCKABuHmvfE6wj8GoSVzOBcxH04CoThfIW1uM6TNGGC/E6t8P7j5KcHqX+0da+XIkC
AmwwpweGgn64nIarDPKgY2GF1RhFoHIVP1mHtSb+2Pw8uYKf8XXnZ1QQunXkztiD6tx9bpGyV8+v
r37D4XGIBwUomGigVaV3rZJqQvfVhETyn5yTV2Kjgvhm+nO7GVBUfrNbiEJ2XvLdAr8vtBNmn6Ag
bZ3jqoEopNUk3yvfONSQ0g2Ttg32Rs2wnWBNeolMA7+xeZf1Il3hgWPnIdxQ4H7kjlDBwo77SZao
nUbVTemAMrDPUlDMzsHUrVkVwlGAPVm/ZtOe/sksiAfkiTu8QDk7XQf4cYWRPcnhzL0C6sCl1a1b
Y5C7xpgG7A3slzllAKdXJkdVoh/A30jf79WU1IFiSOyAXntXwkQFNFnwaPrvGP8jT5EDoIybefbR
1QXSualAxyra0T6aUEeTQWTtKx152PZWS5pDszMfy0Jv/ubgp4vyjFnV+8nsi10rwBPzDGxDa1Wu
mDlCLUqHdQeWD53RgYkR66uy7UMrr8szjyxofc8KBFzXn7aoKBVLHsTWKxwmP4dtAlmRx2gC+vcq
66ZvXa/6xeBZ1pWnmX2V+RhfRigPPFKWzte184xC17hthe+euGslr7Vc18w3X9MhT19LuW50APvU
+WnsX5umOLhG7l+duTVfZ6O8R2bvmq+FIz5Ff8aM3MpfJrAgSqCnlGV8qabKu7gD6i8sj9/6Pun2
Pu9R6NWDQ5mVEHtJ7TVYxd/NzneXgFkaN3C6fzAvnr46tqGrUEN8orxb5z/yPvicnwOw/oYxGPAg
Q/NMf2hFXBhPAJsvzYSZr1PsRRSBvImdix77M5PGdGRi/frKUAI7zpO/6UePh62PBVAMHNo72yrV
tu9zV0yHCmrAGBqnd7vNOWQPnAa4eoRoeOR5/z6b6XjIi3wOY5FP76aBLYvP43hjNQY2eHDdAL8K
CKEDxTO+H4cKJtRwotDjn+LWTF4E3n5w7lEfVpqXp8eBAe/xKQQh4qONEzxE/zOPHVWKlwW8CumF
hQJcDzbxbKE+9+9L7JF7vMXmEcLGXjGGNvRAPlSgPSdM9W2AfuOqSzu1h0W98Zw45QstuZJ6KEPm
uuIMAWsFgHfsLmjATIzvcJRlTy4+1wOLwNiP9BoOfumrLLKu7QxMYYtS5WnonN8HDsr9KVPY0YIO
Mq2Fqgz489GRJpWHcorZ/QK6VFlYAhlNf3+k0mO3N+fseKDTxwLp03P302mdB5gqJvl7GfWY70AP
xmM2PFpi/0OmQ38qMzS6ZGJnICaxeFvrMBibGGwX1Cxo1E39Du3W5CsNZjwrTvbEsDgKizmDl5gH
9yvdIqBDTxqXs0LVt5ix+xzQuV3QSNTC6slOs2RFYdm3HjCGBhhVNhvDwe6zbWz24rn0i+RsF+wM
Gp14DtAVfI7y1lukeF3uKOfMSXuc4/wrmgFLp0n8pyEAfLHoYVhg1IH15spIrT38X2woBBUfhNV4
Al7Dzt6hWZzCxcSvjykLti4vgwsLXObhsdLXK+AYYXCsk48DGK2vsWHayzSDOr9lWN4p9VoPgITU
v5+JYmYQvsm95VA78FOgYZoohuxdQuM4zOQsjg2E9g5dbNprMOubJwcyoKFwnOyb41o7zy7tX5Hs
18qsy++TtpIt6pGBAm31UF0mwAkdcovxXe/014d66QON0mWlsx2M/pcbl0WWL0YGt+y+8ZV7Bhgk
A00T5TZQlvtbNGsQz1zVzn5251vHsSQq40Bs63mGPoBms0R4kOVc2BcishhB0GymCaKsD6oLL2F7
hn/9JdFkGJpRWDIK73IOf66/3802m81fo17mgsCHJln4gPEaHE2xUlpqTRDe+8Ds9Kd4rFYPaC+d
1ZCYuc+l0Ei6dgvsRR/CHwz0GawWF+mQsmcXZfzrwPud32WHwS6rL503N9soFslm8CP73Q+8sB5d
55sbt90S6474OENC9hZ7Si0gQRSvXVTolo2uTlFFig6+zHZJnfS7R+mq1aICNEi5R6jnCpQ0do8U
TaNbDor/UhLbP7SyNa+jSmE9By8XbxF5oDg4III5iySI603j5AzrHx0HuVIXWLnaG/hwtvfQ19Np
oDRksW3hYbSgnEeXpBM3sbFz48+38HMmd3icfaeJ9B+kO7SNa+5Qdn173JTyhWUXe2eOn+/3pFw/
ZdCyGC4oisivSYXiBUBDPzsb64jeiZxnp+3GDdYBYjf2U3lD/ydY8DpVP1m7551T/0ClrgPtrnAu
FvRK9wYUdMAlY/2rJ9XXWN8MG7vjIOf6PboYa9IuIdWS2ffrbYsa+UP15JP0Nk3B87cA8gbluUUC
VPVisCBSeY9pCFC+OpzmwNnWYnpu8f/w5LVJdCpHrJc9Y2YfUFQSoVF48uT40/icQGGU8pMJeEjS
SHsLBTD+gSVAyQssQZV7UQ2K5vR87/Sb4P7UpxjCNF/TBL+0xyvi/jYo84Afeu7fL7vn3NJdVw6L
jpXSawLD6EPSjCNVN1560FVaOpNr16gmBW2YGCU+N5KWm2fl7IE5eSVBOZofFSI9GglYmxpf9Dg8
7AAo91f4yI0qS4AXFa9+tIEIYiidtmFXtyrFGUtJ+MF5EGjB3wmLvz9nwxSHLjh6x7/ytTDLcymg
jqAHab6oopgv6NTxIM4UOP19QNmjsZK2y0Ng2fNzGjnH3hJmEeZ1awI7V5ub0amDJ+Vx7GIEW95H
K8jKLUunaPCMwqiAbu7T5IG6iOCeqUZ7VfoqWRnfSNpl0M0IOtzDEWK5d3G5v4Zpjmc5DegPQbnq
Ddhx4/1/SLSoLBRGvLNh+ECJc6hDGR4whpSTWp+WztJYdLBBCvCN1FfQZBqgsCiN0IO4zDGvLcBl
aKAzsmKZ+akFCgnubHfiMrWuf6xqyYAqqn7YcuBPcWezp5xBZdTPPG9DYZwo95aAY6TH6GABnb2G
g4xYAqjDn1gALe8+gc5uYs/q2CbQSEWjVOrWN2XoEEU2NvCJN73GaLFx6GAy6FpFWdUfjAjrPDqD
t6NeDJowkQygSBxS0tdz7lpqj9jl5nduVoCdUdvGhO8P+HHldoBl9Q4+aYCyAA8MVx00dR4Hyv2Z
lmTAN9gjr1dQ4ptD1qHJQV5pDw81OqOcgiEVy4AyoBQ5r5EHG4V+67nbufefH3lWtcCTA4JjMBlD
K3OezgNsKr+MgCxwNkQvPiR2nkbUCyedliYYn1gjQWNMhxVo3Rt/9PuVUQEalUbGsFOaXwzPmSMY
ovbzZDb+2hYWW9ajcp6HYjAubuJtKALry3n+z/mJB4dfmk+DsXIjrFKC+3y6SM/P9f0pesz35jxd
y76E1Y2uyBdBV40LAAZ/YC7bUE7aDDIeetS2wTFYdCbAVBAP4ouemYhp6HFwBxCpfi8DS2ffFoWN
BlA2/S7n0Tr1U3yvCoDPDNFSPZXG70vWGZCfHI156KG20JUBqKbcuTbE4WMn6xPsqP4zboek2uEp
rRYtdzH+mB/1KRbYluFuLV0daHicnmIbQkA6GgX+TgtdrBEBOHJUTqjdyLuKDBz/WUKUk3I0OWjl
uGTj2K4oN/r8VAKmd21bvN5K/xUfUHEbgbLAYs/40rEaWNURX0QK2QSZb+FOEbilGE3E6ELWbUj2
k7QBoJ3a6rfCvIIYIpb9x4fevKTHXx8DHxdARO4vdDGt8fSgI2t27CNTbIBcRWV+zCDGPjSQZddn
dIgAi77nxoKNm3RITo/B/+fc/zXFD8pxnXS5BEAmwNq9q0B2SVmzrVKOKhcEII8DK9Q6r6rkqbOB
1ZJBod4TBduSsTX/sTUbqJZwRAYCeTc3Pt/YSWPug8GHiAybPurehws3lJyhnGg1L6mqX1mcp9+z
Fh5jVhHU1zLq66PIDLWkgQgrh5LJ6cOC0cO6sdwS7JasfVzp25zBYhFVM9Wwem842r6ZxfJrUbWX
1oubGMYhr2DKwj2nKH42JmvfmsDNlklUNldlt3wzjgbbYz8AJbnE2McyQEMxK0zoCCfskA1gQ9oN
DMDjtB12VQyrqUqz1dKc4eBYNd5S4LJRjg6ieWkLPEfA90EbrmtvEJWOVyqdFNSwUizAC4jTrFDk
/Td+jM+OC0SYm48nNgAt43E8VWpzGOGG6RYbGy2t98ysnqZyjG4VNJLxhfY/KP2Y1UL68d201ZMx
i+jmptM5yWr2Q0Er7+JaLLg64XMUqfgLhJLqkxlgr0u7f47awBLNGWfHBmtYCjbMh3Zg/yTgfz7b
0YSSSxOMm8xg7atrBODr5vLH/5ggXVsbpTLU0FHnO07CB/t2QCmj6COoHuiQBqxhYkchgzeDZTDF
i8ZpxbCCB1uZOc+yl94J+vJPzezZz7NXOM9u3V8thu9jRUpRDEZdW5jiJnC+8fNmAS25BPgxHGye
JUdTRT4EcUd7+dcAhTSFJvdOB6gExdD3KPexBcBo7UItGaSa0cuTdTAUxUuLPvohNlHHy3NPvtSu
tJ8zHtIYZWRmQuU7yMSRcgZLppUpVYIWH+Y/Lr/fbXKt5xl2F1YnX3jW9c9ptsK6MT/2SbOGtNi0
k3pDjy9bfqQ8hYAk4JErRzCEwb/pF7Wu6o2N2S/xnOxC2PPYR24Ad34f8XRJ8B43vnUDSKzeUo6u
m6hM6OmKIcUiKNO9A1Q33YZSyaiF8GDbsKzmAmCw2ogg4VcBoW5GJToCibhNLdCbHbaJP60C8nX9
8MNjXRsWE4AssQ3Q0pxGfB0nXL3OVv7NAEbqZ9U0B5Q/+3d3rOUKklnqiH5jC6mB7Bq52HDONgcY
tc7bD2i9CWiwfDgsyLZThc4ZhWmTrDNU9b70TWsDmAr+WqanQR3zfUg9AfDh5Jx8p41Dmg+aqan9
1uazATrZDUj/n5RXFdxGM7Nga84zbPaLETCZZu538Lr4feboHOQR+x1UAf9/o46eR3dhjn0StQmR
Fl3Pagp4YmTZCOW8P1UwsOQTyLQ94uF7Cw7mkTJdBqBP4VbxUbaltQgq0V5Lr7UP2NW4yyx3u+8f
nhc131sm/SV2OiaWoiVQuQJkchq2mwDgVGW8QuTS3wizBUx7blGozPxDMbWXCTXyKx2cRNpXP6+X
3Gsr1Ov/zeNXZmG5OiTbRw4l5Bq6r70d9so8VWL6IFqfEPFbVrrOzURP8RIYHCq6mtYXDF0FEnlv
7mU/O2/C/KC0LRtvK0x3WFGor5aecG/YhalLDeb+p6s9/Pv3QT2oY27OH07Fm1fh9WugteuPscpg
mZD35toQQfUxFO0B4ggxZKpt4N1VDP0Jnc8a3oaehc41XQ5qM0q1uLzO/O7T5cDRHyC8EL/MvMGq
GIWD0vCgWcLyTT5Z8YevgoMtHPbcSLM6F2kNRrLO951VLhsrGveGN9jvzXfKSm+S+wAFgCWFaeSB
AhDU1nnG9xpKKtAUo4omHDX9U1ZNkOTFRx1izeKf5DRvHrVMmqE8tnHmCYwHbi/q0q+gE2leXSgF
HYDtefNqW5Mhsr46+LZ6awpb3QqnUTdKRUjVOjV7VbQA4wcwpg7kBG+YykPgJGAx0KmYIzy0efPx
KUcTP8X3U8o6Mld+6E9eeXCaeVHaIFQEs2v+SLolG6b0R2bVfpii436OIY90jCQIAayRzkfDIajf
KfNHGXnTIkDT7+bKtgVQqEk2IF8ZL60bwuZLASzsZDeg5WLsAAEnEqJ1vkmIKE5p7LznDPWcDI08
ADSSTRdw+Wqy9AmKeNX3wIfifZQE07Uoa/eQu5ChpAF8WxIAb795o1Bgm2n+ENaot6zFp0ATRG5+
eLbnP+MfonYpfpTrrOmN95Z39zvIqHHDqJfTCQ7QEJCNagVOrDp7ePJuAMMHcd6BxdlmqtBUdGUl
4CujYydGu/AeT+iibiwd31eB8DcDIH0EM6+rffC3onm+DEyKC7hTHCtItBEeA4BKiEsWdXyhRP97
wM6r+SL0wF9X0EAceRioFIcAHToPdCs/bflSQXNiJ0z+OhmG+8GBoV9C9QYFKTRt3mygbKy08z66
oVKbbCjTTSp976OfUBOEddsXBYHkvWoDtqS8XY/vVRvFT01diDPIB+5CVRN4aYYxbJllG1sQ3qZw
8Gv+YniBebKj/IOiqHXGZwY4lB6iQ2UFR3z87GK0Fn8pILq/KLMArmB4Se4605/003E88d4LDq4P
iLuO7nqToAzAkAq8hnv4n/NsxxhOsDh9a6a5PY9Dam9TzVNhIPO8c3yFF1L1w9HUIdpgURtAZgJe
rSD3R0BY6zQgFs0Kpap6S+E4+LfE9dQaLm39RhKThjD9UFwNsXUfDr3kQ7lJS9APXWiOAn2GrUZU
HQoGPBBDee5pAPcK8v9eecLWnO+wlba3XR01ZzyDqxXQm+LFceEH61pz9LXJjJMXAJq8UNNGVFVz
FRNKoKAAghjZR+oqA786DlXeLGdrSr9Hrof1TTp/GD7/vfaOm8y66k9hisGXKhMOdAg+l8chzurp
WDnA35UjPt9xBKHeFfj26lPX8vHVG4RC07loF9zsjFtrjvb/MXZmS24jWbb9lTQ9X1TDHY6prbMe
OM/BGBQhxQtMGQphnmd8/V2gsjKVqrrZ12RGIwiSQWF0P2fvtfeei4PURVjwIi1U6E5l/BZB+U1R
00BNV08tdP61JGPhVGl+emrl5K6jILWf3CTPFsMMj/02gFF+d6sgX0jNIhg9QIA1FNpz4nvaM96/
7pAnHES3RZJrYBn2kbG5LcZGC/s9bMsNdZNkKfWkX2uuE36ONOdLWkbeNerc6WpH2VdDquhz1DTl
2qbGtuOuwSJdIrtLoxfJgUyu/aSWt0+7feEsoIT159bO2qfB/v39TWU026GI9c3t40JP7kpuOo9Z
X0mgKTTNrIeRguND0HXqoSNYRutq63RbKv0cm8wEJPq2qLW8Y3CUww2rC/a3Tw29Dc9cOVwW/vUd
jNfdldaAOB9rW33/8oG0hiotNzIIQMWp6VM09eOrHmbm0rLy7gRBUH9I/vX6OL/u/PH6/H7P8cbX
AbX7cmjG39/fciYnZCMdGKxXq6FryCVTDsxto9eeI+4iy8BUwTGb9wnpfA+0/adrW5Xjc8GIa341
B5J0N3rO9/02jN1FZJzDJvSYl9bRYwxoEg2ALsbnLILBKo0XKSrvFLUhhqR5MSw8tF8wc0j+ZrFy
sQP8Pz7UGt7Mc+arbx8yWyvnLlL8pw/R8rAePWHvMmfUtp0ZwL+KUu2uK31j2XMDfC1suQmHqH2H
fPqxaIf0pY1CoAtxnJzTPJyOUaKiTR3L8KM7lOHCoNH/HhvJoi00bW1mAS0SzTahV/NgNp11QtyF
KQ2LyXKUiXVy/aosV7fV+rys6TZSfgR3oZLWxqW+9TBVPX5SBJ6/qXFY68hOINrGlwol4udKI5qq
TfvhWphZsjMMc0BjX4tLn/dy4XrRvZNk1V1qG/4eor3Y5VRS7yBjB6ugsOSnWBAlpY/1t17Q4LXT
/G2M+KAnZftIi4srBEXkhWhhEY217wRLOxmWE9cmQqjmxdiGgVe2hFv03b0pq/we7p9utvdhnHT3
BiGs18zzmXrNS/PrkU6cjlE2DNKsndKd6gmnXvVUq2YHPKa8fn9pQt+tIena31YGDvl8iKzs1W2t
sjMmkrr/7bbSwvfy9PW2grDWii9Ij17j7aGINs+ByPpdrUX2zHYh5KivcUM005eMXFsIIcI7MLFQ
D4oZ8e11d0pJNxj8BL2iiveILCD3NMPT93qTriv9mOrT74tF031f/F6tChw6dfObTQe6zdD3K8P0
vEOij+IUycZdx3LQHhuLkYgqBT79VK4sA2Bi4XKiqap6dR2SI0SQvxM/nS9qh5lzoAwQF0K8aJ1m
PMxWl9Pt9bwtxtextV7cTJkbu+7T1Zi4TH4i67Ulu4G4Mi9mzt+5m54UkyPD3wrwOyeRoTvjo9v4
aqE0XT4MkU7ce+ZC8JZNdxSwvjCVzE+bGbc8ptjLm0RrF13ufb71rP5sYf2g0b6tiXW9WWFYbZe3
xT/f/VOH7LaYzm82ZPTjm3/osMm6hDsZ1cub2+1maCs6qMpzB52iuFZrqwHf43f/2221n/ctmeyz
9S2b3+PM7+lFSuCwNcRLqjLGtAgCyz3fHsqGbGAttoc1c2vvHOkVq29PW2HXe4DZ1x9e+/60Uf0D
Vfl4//OXMaBV2Bwyf3n77qQY+3MXrbWZ328A2iFZtXy/QftvD1NDknvlBBgZDPc74P/2eumE6zyM
ssufb+0DonyKLLL2ty+7fSA1qObaiVlsbq/JWlFETUHJ4++38D7Om4CTymMcxEzTNkr3d9PgbY1K
tClc/bn+hw9BYjaXuVMrvIGtwfi69o6FHqRX5SpzgbWk+80SxdmAevGsWTReRjBZO1W1xkeziK+3
NzTYOhcOF+6rl6WAaxxPW9XdN1/Uci2N2NkMlaTNF+kEPFvTQUekdrgtmoFylsKNvhXlGC+KMDI+
DnoWn2+LHqfMkxjuKftglSVaayXCLPg8+V69gAhlXWyjh8AYiouHZ+xzXxXWppF6ur0txl1Pl4SR
j+4RT/p945KF4sd5/X1T3zaryjBLUR3z9uEUmTMvw1HLyZ1DiG7L/HZTwOobRoFvOfMTYis8e2nF
Ak3//NrtQdhlcudH8bgJBtdb/Lni9gmGtvGBGejD7XWvycxFW2XjpmPGc7FM84BxRByGeen20u3Z
lJJUlOar20KYDs0lpHB6uS32aaTtC/pBt9e/v+OPlWwZuSFHEZT7H6/dnt3ezLUuXrkZYPk/X7s9
S2riXDV+yIpogGxhAWfd3pSUugfaeEFZDhmmnS1cyw3PN/Hl9xU4VuWe9uP9bKo0V7c1fE28NlWE
pNaFefLhl//65//819vw3/57fs1predZ/c//YfktL8YKGknz0+I/n4DW5+ntM3+856+f+Of2Pb98
Sd/rv33TOXyr8jr/1vz8rvnX/PHN/PXff93qS/PlLwvrrAmb8b59r8aH97pNmtuv4P8xv/P/d+Uv
77dveRqL918/vOVtRqbGw7sf5tmH31ftv/76wXVu2+n7Zpq//vd18//y1w/b6v397f3n979/qZtf
P0j3HxazVde1JAYJkynch1/693mNcP8BOlM3dLL7hO3YQnz4JcurJvj1gxL/sE2bW6hQUndcR6kP
v9R5O68y1D9sYJtQ7uh3AkI2rQ//+m//Zff9uTt/ydr0mpMYX/Nr+Bv0h+e9PP+3bCkcfhRhF4Zy
EbKgdmX925eHMPN5t/g/yuhEqnxLW/jUU5LQIp/PNKoH1Tsorajdo2OMmQHl+UKMabSl9ER02Jg9
VSYaVOK2yEQbSET3DfozwhpWlTYGyyQbil1QyJVevNgT3dkfNu7v/4kff7SQ/+FHszExu8MhnjfE
X390luh1JUbGuqlhFOsm7e/QP6VLf0yh+L7XlWasC5+Cg+H0V99x+0UOUWGngnb3v/yQ/7T1HMZC
umOy/aQ5/9Aftp5BoISbmZ5GzY8rfOyPwxL1QIV6nQaVqdTOLq1v6MlBBbp+syYBUF+Z7vTt73+G
9R82h0uOtSmVUpYtf9qHXGH72vdChv4FwbsVU1Yil88YB10mf75a/v1fEzYH31+OGSl11+CfMKFE
St38afN3GFu9WJb+shZGeymaNXwR9UXrqrtKa+K1kKiXIUlYT6APcpKRx9+kHnkIYxtSWwQHgAUr
re9fyFlsgzw6Ug8+94qEITvpi7UlhMNkHLFt3EMdJBrza+7B1QAGsheaKXdWOnlrDqtFNYTM68pk
XwHSPQ6F+6y3AzG2ZenvEK07EPWj8FEvgbTK1DqGhdiMGsWwxNv0Xdlu2oBGragd+8RNr8pxouZV
uiweSe0an/oGunQG95cYMu9kJu5z05I7mYj0aoZ02eCqLbOwp8gVpuEqsKx6VQnfXNde960t8+Eg
6wdg0v217FFKB9I/e1EEtSDrt+NAq14PRb2s7eAR2C+1J20yGYh68UFL42Ux9edISZPcw27vUTzG
ijGQC9Imy94mqihJ6HrNiRMWdtpLqkaEz+gQt4lukBcz9Nw1w3Ovx/paLVpM/seaqv6QIfAVZuZv
iF+yubX5T3GXPyUKSZYKtqYqX6dKErpomy8e4gQ3qZPXohsq9CQW+gI/y1ajr/mI+1q5BkbbbabS
oSHTlvGerrU6K2D2jeFmB1Tc4MbrCGDvUFw1J52rHHDD3KLd4WgZj4QKT8CVmo+DpXlHt/IuXq4F
GzE2+qEyFRDBzkwvllu2yxg18aF+EcXYPhets2gRGG4MQgMeGxtiaAApD6lW5ayJ737Ke1O/DF0h
j7kmZ8BftPUx3W+JOQH91xKcAIDX35m2GWwVCKalDLV+02W4PjTf/5TKbuTvm988d44sdFHF2E7e
oRwKFp3niFU3x/g184PqtU9KtM+jcEpMC7JYCo1WKVKQYq2NRHr8/Ukn3f9wzjmuFIZwHWmq2yXx
hytNTl4vUOHIR9Qp1iqJKMIxY1CKUmDXbW3AYBBL/HJT2a9hkRNxlYKM7zA49JCX2intn/qwRWrv
hlfvqcAHux71BXVNfZFXeneswiRdl096XbdcNTUDt/ik7/ypODsgoY+ts/n7/4+YrxE/3nckzlHd
sg3LsqhcCEdn/Q//H10fVdDXsb/syipbKfTAZ0TVI7aellr6sqk7iKahuddAi2VOd+ptKhGaC9o9
L+LD3/8Y9e8/Rgqh083VTYd/1nzB++HHJHWeIKAjcUc3YcPaaENJ48ISMrZ+cTemeF5VLJDzzw+M
mWk8QEBbN5rZEqaDaFNfFr3cWCItDg6+z3MRSbTcUBY2Pby5qBVvcI6SpQ/l+Oq73AwIMvV6Za/z
LseFF+nGJgQWBB9qPHelVTySpaediE1IF9U8Kq/jYYKupX+zjVouWqP3XqSfqrWWBRYlSM97IUvx
c0q/6aocNuHfbx5h/PvBx+6yXe4ESkrX+HlncTwPzhQE3ObEVG8iXe4paNcnrSGQ3Gf4vWg8Mh3s
Itc/Vo75FqJ6fXcjE7p+3nNfaMQyBStw55XluJ8YNyRpF9Kwz5I7hXp4JSJHPoWj/YJxNqPKog0P
hZOlGwOHuI/Wl8qVuSuajNkEIqeH0uMv0lykrQbg7dHxru2Iv/G9MEzrTut7+75Ksv5iBO7mthR7
DR4L2gXQpwQ5UxbXn3mrWrRGF8I37rIg6k5mizFdGo0OOqaTK2SqTroqA+sx6Yd0VUe0k6ktcyxW
zhcjKO4zZUzvfuUvI6hYE46T+wFWYMWIZYdFOdsSWzaewrwP91g4+2VZOYo6Z1twqo2od/SWwKPe
pFM/aMU51ZnkpU4drrk0o5vq1Lc8AprkUKdfsE9mTBkeObfvs0XYTskidBNSUWMqu27vFr8JbRcM
GM2LGekOkiRiFjVCwKirs1WE1Vnj/gjeh9J2pdAccHGEVkfKt8IOtCs1fdPMFLKC7LeUavvmNhUU
Q+CuwTi2VKSk/Ni06l7LlPXoTlEJgQdCKBLSmIYABzlTxUdwtR17FsLTDeVkNxk6cHwaC8So9SKr
oweNtMlHr5+cXedk3gKOcnVP82C8JB7ktmCOjJJFdZbKce6l4hpu+AL0xlG3ZX20UZEe5fws7Gt7
//eHuPPziFJKJSxG4Si4pG4JxXD/L1cAq6/HUku9RWSaT2iMd/RQ0lMQuwUq7TJe+YG6DnGmg5U1
CxJuffaUW7vnyZXvva7AurVZt2ki84TzoDhaAQboMQ0ZAVsmlZEOhNyhUj6ig256MZz2IW9H/d5k
4A27sL7KaEg/4XXOdnpfc7/1pkMYNsnGjokmxQ6rrSoztKibDOPD7SGN441TgTawsfwOddEczZlt
mbRZsevw4S8ZXHBBm74a42CizUiyhy4w6xWmUn9Tj5/rVs6crI52H2OQ7/zWOu+WdhwWz2Ok4/sh
H4ZJJKbhQeuPopL90Y2cZ5uQnoWVuPU+c0R6ji2VblSfcjA6KZWMMTFRDPRQq4cedqfvqXU5tu1r
B0dR11Pj2aMztBdUIb+/brb1LqyF9dFPreIQNF37v41Wfx4cs2cdY57euIayhXJ/GqIT1ZTakt2+
kLWx6cO8fbFa6+wNSFYSslTXHgkDD3io6ZHYvrwC2SJCpPcUKOAFJUJzq7KMZgYNz0XhSvn49wce
87/50PrLndBQOikwtm0C8vz3i6sxVG4ARltbgFBYN51yTpkmk0NGY6NimMSYbRI93OAU3DSExLBW
/ksTEUwJyepjadc7P8uNw+2hCgbjgA81BwE13t3qeLeSXUTmr+PlD2adl+sh84KPtuQKjEg5PU2J
n56tJNk4jKQXSLPbjYtM9aOMrWGbpjYjrLuxTYtjKKnQpL4sn0cbrrWfkzQ3GtWJHl28LdzQ3Cgs
KssbzaGM9r7XVEdP5gHawZ6bG2KcVRTAR7st3R4q0083ZssAzuNqiuHRETvCYvUnL2CIjpHdW+Vu
bG/KKSyXyCTTU2Ra9K3o5a9aiSUwm4PK5dAeBPlDoDe5qrVW9kKOxmsz0v7z+6I4UFzsToFeE2xn
dsa9ZPAMbUZ3X7LBeQvtcPgaWgHVW814CSjmH4tYFMtEDjhbpiZjWFkzxpL1fWXq5Pj1JR3UXk8+
ZvZvWmfu7AwrO7EwD/S31Dp2XW9vtZ6Fr01Gh7DMv5oQprda7omdCr1slQQJzmGPD7R1KrYiZBhN
T7pcByWGB70UmDmcYeUhyLsbC7WFXaUfu4BC9+0ZIT+kEFXHorDCTU7Ze6ukobE1WmdH/aBYZEbt
LYAIyGVnVmQczOF5ntWecyZPfhYuuQBE+9Svu73r1CADEkMuNcKXQYUFKc2FRnAnSb91OUHaGG8Z
7XvyoOVyoj1lx0d9NKBAJ5Pc2THqtboAUBpg6zonqQiOAgUIlf3hjpsnCMgh+lLnuAA47LuXuFBv
mtfe51rxHLhA1tq0qvb0DaxlHzni2FQJPcv5WaGwHU4pOkHt4nrYENkFdBJn1YFs6pcgGszTyIBl
QRSrfFC2vRnygW5XHt7VY5PRIHJXIwiKY61VBiBXd2jORpr3Wy2r3om4as593SIlAoqz9pWDQb/3
3/AqxwhuvoZ++eqTWuh327EdqkXvDuqSl4HchlpKzl+B0JG7se4MV0Y5zO5I6DDWxAubj4z/sztG
ESsjG++Nesx/s71cLvR6qq5FpAenwIZiclshrasiYmAILOMeHN/cVczjZRAWau2nPo2ZvZOBexty
OkkaPbNN4jUoODvsgp4Iw0OShcOqrqZxU5qJvfOrqVuiDhOPwgvCxQiyfo1fGlEsWPJtn2LKRAOA
iSBLnHgxVpnYJrRQNl2VeSvABOZSVaN/pzG5owc5vU8+wKdZc+11Omp3eL6EZWjV2sqLllPA6e8a
40I5SVxuC0knwZ3hiqEtKeC8h7G574Po9B0exSD5Eg8VDeUK10+tlL9yZKrvvpNUNICcbWMtaj23
dmnho9D3aHx2VeBj9R+hW0krX/a6k+8KEIYMnf3kMqCaXBGnIA8qsi3GLM195hvxDsvOgkt2u9OL
EvU1hQbm6SimCkr8i94SybdxxwzHwZPgqj3Zwp/mOIAzs6JFr/tbM0zrbTFLkzb8d+NTnMmPXZMa
x+GPhwTzG92Zlmgx+s0hxZ8HI8qaO2Vkz77TpV+AHyd0kVHl2XUXrKrIKI+1wynnOtqZoyR/VILs
EQbpXGjLwhyRIkiX+kLjnuLcpnNsSgbO47hpYsKBCOADLibIwPG7DBFEipHciKezJX3+AoBIMtwA
IxJ6bC7QNtDLxAlulwAyjXDnxPa32z4oTKoTLvt4VVSpf98CRIiZtgy28wlrIUCyiubc0MtvN+8J
/NUVirbnjrrlYZgfmoRUoDhpo4Xe++6OyBQTHTwaAa23FbTC9OsIMu7iOHG05zwV64K9sFdF2zPL
tocHZ6yXGbq8594lOsMWabnvm6L+BOd2E47OQ1Qxor91jAGnPSZ1y3VBGS9GxG4mN0bbx8HKB92z
7GSvP2elfSFKcLyrTTtkxD1cmzm1zQdO4hejh/9OlB8Ddzq4DuyfvNbl5uaUEbNJxowH0MzFi+51
8sWbKqQcgug3MR3TRBXbXLemTdypN5U32RcdxI3NHfnuO0QtQmimwT0SDf3DMIkwAbWEziM27k+G
G0DbL+J77gV4CIW1rKU3bG0Xgi7H7VNuQZyIC9Hs7dCilgSGRuSielS+OEeEyNxbRgX0g6rZxhZF
ceS2UZDhV5ubCYH8lp7UfjRNWldWgFODRhbk6OmUThrh7kzjt1WRvGd1cEpUPq39gOKnl5TNse3j
F6mRuLSwhiQ6+SMZB83QfLLC6Y3UUONTmMY4ntt8Y1Z6tsxKM7j3/MJjWFR4q4htRxc68nZtNfuL
pe/vUsCS54ZG6MZorQKjaHR00lKufDfEIz9HcoQx4BM65HsbuRHHuJcyDwi/eKjxD9Kxsocsau70
KrIvUoc80w2o9wUmqE1jltyWiuciNLFsaeU9wKdmB10EzFyjOcsuH9Y3j7M79NClG9fa5kji7xNL
2yf1SNG3CsolKXNUrcvycZxv05apIdJ/CXzb+RIbzUcZlvAEEiItrTl/2LRrwpmr+myAf6NaOW7q
sHE2LgSXE3VGiEm1rV+U51Ddmq2J4zBeJxQ1a4A2qyzJnE1ZJtmhQSe3RMiDVj4IQJrnNr4XoxDs
CbltK1U9G8WX0ImMR0KCo42Wu9a9HroIeux23TYa1SMV49mqJucSmBjLBs7L31CHLS2/5lLZE7Rb
QddZjxlkG8sT18YGFG9geEWRG0ZHd8BjkliTRnGxVCfIAk9hOHJJYQ7SLWL0uCtRx9NqSMODwZX7
rVAwd2wMVYNV9wc96KOjVY+bNq7Lk19G/rWrlAbH655jUH6iWFOgRGY84bnaleQ3DWzLg21khwJz
0pbMaqQ7bbYu2nQlicxZ5lmQvjI53AvYZSuJZmvjt1NxcAf/a2JMAd71Id1VLTMufRqjO8Rl5kJx
HTgHwh8ebac/Q01nzpATg8TMJTrqlektqzAHdltaE0qoxiEHiT2kSyfaDTPfNc2+9iO80ybVAES1
sEZ1gWoLbbPGrc4OD92UD3cNfIFlhD53YdbJyEyAeSoa3ORCmWF4sT6X6GteHEouoBGtteO1h15o
HZ61GgJJPczZzq71bhUivyQ5+saperhl1v35QPC1t2u4QEGy4fpO4uGu0NuPfmBB7lGVhoW2dwnT
yr7GYvAYOoFVjZ3yFZFuvQwDrbsYTffZMqkGl4g6ObCSdNvPaIbbg6M5BxUmDvMxIC7l8FqNmrzc
iFpRG7wNkpR0uwcIFlpi16AUOhgcV8uiaC9kvyFg5zS+x7QGf95rfyMkrQbJr33zVDxevTT+Cp8L
6rcWVoc8rwh9gHi1dCvQ1e5YpE96VZUeZpLuVBakEeD0sbYpbJKTE/rqjPp9WNCGnS6Nie0+p190
bsiBXspoXLpmvcny3DrZE/6MVJerqHp3RDCCkJZeys3O969U+POt3lnaltuvcYw6XdF1yl4DwTRc
o/Q11zfKFWUYb+eDN9vZSCxXUR9fR63i98i4Pdu0+x86gQpm3pg97NUDDseraBz/jvsZSvM+Wjau
mYJOahdRONFOTkdOXqeq0FENAKYr6zwaDKUMJT45g2jWQyO6Q9w1xiaSvol5Du/AxkbLS+pP3FyH
PEJQCYlLRF+naQw3mVtDi2sVvJgmzQ+IiILPLaqQaLoEpZctp5ngUIZsBvubnOX6yp1IBMyn4WTa
znAykOQJa8x3ltFYDzm1rZ3svjZqMi8C51bkYxKKJExPZr/cS+zA+hIReujWQE+U9TnMhb4yil6s
6gSYSY5M4Xp7mJsvnkibk6pztJumcapnZ0qhVH7X7TUn9zbM0h7bknx3c9qP6GnXfclQpjR9eRCa
IQ71/AyuF1yzCjXHNKbbFvQYxBir+P4QlNERRW9zV3aVQxeQKNdKWNpm6tJmnXTXYrBI6KqLFpaL
9SWs7fiT2z9PfmYEC8vMN75FCaFN/IJIUsM7+HEV70qXP4i0zIWs7iEhVHdGWPofq7IbVxhDEEDh
GVrkddnhdEHZSPqSsY8aeCAYgRLmJlmygVWbkm8uHuO5BjPp6nOQJ/GqUU64Qf1OeEnWcqxydyhR
r55KkF/rVk3dMwPxV00xGVxVU2a9pLg3Ns2ANP222JtaxMXUMy9NVzrHPPefcLJzR/BFvmzBr/GT
q/6UJ8kXN0cjaaXVxyLuQO0xxVuMRYN6VUs4DSBC1ocw9R9ALNZ3rm3hOr0butg5hgnpm2OQvttR
62xrrXxLk/BbTV75dozj4Ni5drucB/6rUjrLYch7/NSViwRYZ3wI7ODAWS0ZyOjGnavAHEQF81Xm
b+4qDgPjoacWspqKzHwSUvuiW9xqLCeDJJkkW88mG1bG3AJuQyinCb7KIMp2dhrVK38EcGtOqfuI
0w0leFE9l140XNmxd7aQ1XNK3+lcDkwIbytp7rh2ZKz8Af2rGsvHpLTClzTyd5CcnEPk6c6hjt10
3UPjX1iz8sHEwbAg3/6tg6d96cGaLqMopWLhylM1aQKQeRYcoq5pVugXx0+GYBI0hT1OycImED4C
0pfGyYE/WZ2KGbpRZRaXfzSNW+Ul9V0SQCeILDK4PUrTx9AY/XWY6vGnpkYer4KHJqLcTfE72KEN
tr+WJn6hODfHTdhGT6ofi3M3ZeGmzhwN9oRpXzujA3kDE+JAot3XUhs7AgKzCkVpXiw6pyPiO/BJ
COO4OmvltygiSJ78ho3tNuY93soC013EBO2PdJa6IUbPdoJ9nzvePXzbYzZ/hqb+gT38KaCbuIO6
UizMTidfoB2mZU9VcRGNCKWDAiNAZyb5XU+58NbEosxCdkIVxSdiILjaa9QtEi1dTTg091gGwqVr
B92jT+TxI5inZRK3+4y+07NEe7ScU1OWwpTYk9rZjoUpxjWr+qVAFn8CBoQeibjEvjLfo3jtxG34
TjUZW5SfWI/aFBCK48fM6Mkmc3VMIznp2WOc3g+F9257DnJQZaYPo0/hMh2gJyMAdmeTt6Waey75
BdmVHK/3TdYj6Gr54rHTjcXoUaPU5wcHb9vS71xrb/lDtJDSI1/YB72mnFeaCsEdpPxoW5dTsa7D
rF52rV0dem0aNk4pw3s9EQ99G4K+bFLG3+SonbAIMqixdOhXJoHFxFxbdzXULvpEabCLtPEj6CW1
7WgLgnyaE0GC1lSYOzpCDQGFM8px3ZWXITdL5jF20DWPmvTOf0a3DTAzGQom6qMo7fGTw4lHgWPK
rkPGhCIv5fgaRtFXs8gY9pXgKLAGnKpAq85JmJ0ECQmHcnR40PNvOojHreFyV6zyjWqb8tyY05oC
X7cs6kBsbY+oD/y8RKWE41csEERz53p/72khs5Kk2Muoai9IQ9qLZWvthcLEtDJ7lZwHF0V55qO5
HN38QevUE9Fq6mq5on2qY4IUU216IYTU3OYEHUyNEZ64q0cYzHTmIFnLET1cIG0i4wy4IzMeewWf
Yp9MjSDA0NE/swXEo5sugtbtYV9zIsOuDkDV2cFd6+P6zfT0XLrprqWT/qx6WJQUmL/Fc0Ee1Wqw
0OTHYfhKpfM3WxusrdBI6VyYMs0vdFDzCzV7tpXLdIvCGAkcnK+6xF1hl/EmEkJudVNrVjFXAIRh
xvipCNWia1zvKRgvnT/klwjTx9k3vtR9mQK3Bkje6FN41cV93CTmIzqgZCbZ7QFKbw2vg9o0d64J
fx0XsqXb0qeZfVfjeyFTAfSIw/R4PqArTv9PjZlOAOFqpklmcqmsnn7iHF0sovq+9K12k3p6zPnw
2rS5CWgi3gQlQRiaTe2IDbs25yImCpGnIultxJTCXmoW28SmCkxwlQfgK3KadTz00zrMEmudRIm5
L0ZJndV3qEiW3N5yZGLzUt4nb3VW16tZ07Qezcl5CXjrwtIGeD+9KqFv5w2BNZo4u5o9vPBVcRii
m54qvIpevQF+CQezomwQA01dUVcQW7au+ThkMjuS1FEs2radlUWQ4wJNm/YedIpT7WUcOmIgJqhZ
mGOVvlmdpi0FutuzSpNPgaQr4051y+yzVOlyrCiolHMMi0QveUbWlh+gV+/CrnUYjIIDyuuxWvd0
dIEj5cY6MUx/P2+9ws2s71kizeh80bQhftJwsb14trpv8ogq7u1EmR8QonEr8HvrwBhmGQ95/i6d
xl8YVY7ryRkSAqqDN5eO5C6TU77DlvKWijJY4Ax1PjllDtFK0+IDkVrQvKzwYiYZYD4RgcZSaBK9
OObqPyhUMWWtU+oL/HOrJcOLYeQL7rjryn/12n681OhxwAcO6qjzB52oJ46EFsfakyv6CLjQfMvx
D6kbJmdH9RvMGowXQ+bG3YstaAPSTGqOt2fRkEXkKa4FV3MOIEMuhrSLr1Omafd94cGBHIML/CVG
uEOlMUK0xIoJPtGVIZZRyhubNBPGc5NWT4QIw+giMehMExpDqh+ma4tS6zaFBrWTOntfiMB6gtxX
01qdML+M5pMNlCPOIAIgkf+/XJ1Xb+PIukV/EQHm8EoqW3JO7RfCdreLxRyrSP76s+R5uMAFzvGM
p3t6ZIksfmHvtcUTH+CrRdT3KwnKJNMXsYga72/dFy4VdoZxD7X1UkQpIpSweXVmFjIjWI/rA3ZA
uo7pqFEmIVfhX0o649lDhbQT4VCfmrzm9ApqJha2U+1sekWuiAChB3GohR0az1aOoYp70NQU+1UV
7nrf4RLT3vBmru8jvidzVOUFi3360JlivJc9uKigMB4iIb5sCMknP1vSu3pyXytXU+3nzMPiFvhl
POTRxawtQZmQGYkTBSSILVn2HOVsdgU/ThYpfVzWiX+k1ZthT69K5uY5YzzzLItiK2bVJy0n8HsP
bP82TaX5XJY+6jtsIje/31qy8jd9XxE0GtQPmS3Ni2dM9q4X2UKWa5YANISOcv1SuunBlw608qXJ
Y0HIuhsPQLK3EI7zQ7i6CwVr/wEutd+DExIvImXyg8WSx3jX7b3GG+hUrjPnaAiQ9ita8avzVVdD
fWYBR4FshuHBwq62S8PoMOTe8qjt7IBqxt2OsB9A8Ct2cKBMU5CPp0IqDdKXmPeyc8N7YZoeTgIG
UrlLvg6vYz/QlOJIbfBNBGDwCwOSGMkGl5HFzlYo8nRHapS0ERsbFf+ZdEuTXHoGLyxgl/uBmWhs
W8szKbb2E9XN1qMUXbXbn8t+afe41XJSGWDMd2U4ngcOfkevRz/IjdtKYgiePfsdw+wIo4UgtkV/
/H4TdfptnRUQEwcu9fWL4Y6IxzoYCKymLg0WqD9u5r6mQN6nElW30UwP5EfMr/OybfMwfEmrDCm1
zsir8Hvcj3Cg1SHHzhLzyGCDaxjRqVwGeUipYZrar16FdpzEhl4Qa2qEi/aN9zo172TjyL8iW+/I
Vv0gy5Yc5tz7aaKJfAU2a0mEaPvVCX+w3HDZGPMkCfJDO2UBaN57lus/IneyWB3Z88mfkTKNU7ce
OzfArHplpdALAVVUv+aylwgr5aO5mv3T2nsh5ddKeu0Qdk8kXZhIYRDKk8a7q7Um7+RaXP/Glwib
fkbyz4EFyH16lSIMeH33GpMn8nkkCmHDUNUPHgs/H+4WoRr21/z+pnGimMiJFM5LKw7jmHqneenX
mwxaBYOUyIxH3ngKGRQdQT+ylGyGU7YyiLYDHjx52LytaxFtpcOF8n8Gid4MvEPddugjsFtQT1AG
96cUBuHdUJXlrdN9qHytzv4UfHQuIWretWDo/ZCSdbKLk6eLaFO1zBC7UJAsc/3ijUW5Gbu03/z+
GyrlYmzGRM/2BgFPcIDgLc4DfIsND573zlq6PRAFWrwy8k6TuFbbxRszxfIWz8+Kkw8w+y/GaWoC
+4IZ+neMXZL4bfilQ1TYaDzYpgkyqcOtULFry5PqmqXh+m1CmdHiCSJ0J7XWL6Mu6IMCnEi148mz
WFd7A9eFXUY2QreYXPMROV3DWCUiG3z6x9Se3DndwnwpMEd7dX2cJpAgi5tfLPJsbsAO3ztXH/E0
mT7Y43D6M5mXdNCSCscRG9lD3DJryqMcCc89W/+VWAzz4mRS7KsUyfCQWtN9RsrO7wZazTI/WQET
8y54cioFKAfmwnmlLz4bwuIYw58Wu03DCThaZlwg///opbuJCvu5MqzgM/KDm3QIua7baUN11v2p
JkRUNXcl7uDxNNpjhV9LYUZfq2A9+QHMHVPXXTKEpGQGqqfONeazzwBy19B5nFqFuXMkTDyZrXbc
T/W6JgOz9LuxoM8zcF9vhsm6RwUqd1A50oMqvJfgd5EcdYyTly488R79GxsBJYfYbmG2h8nz3t18
0Ae7QcLKncCxaS5tkqa14iHeNLd+qi5m3hCctQRPv4+OkN47yYRHnEMxnZzaZtzXLSxu0V8f8jnN
NhUj2NvFtZ4tMU7H3+/S3n7LOeqBf7hM4jpRvP/3d4uPr6O37+EItNtlHIv9KuCbhrrbKziUHPZt
9ncqSIkIx/mEjw+QbNWRGzMR3KQW9t7OUO+n644qq8/aCiqkanxWk0zVMQin88Te/BVfU0Y4hGMC
5GL12FUO2/wAeaE7sumLcu6JgjzIwSmsrWaCzyiq/eqnRZ+81G3uO+v0O94kDq85Z5AX2rbxXtPI
eS0sxzsMNhqgjvd1rc+BjvxbNTfmXU19fNcWgX9TevIU5NyJ01ibNyUssqTHrv5awuqN11ymf2wt
UUrKhWp4HfaoI8z9zI+5i3y837U7gW1X1mOtXfu+7Pr0JW8fqYm8LeQdhBhOLm8p6cf9oOcy/v22
EQibRjN099ayWk8cTz9zjUgvsiDATSGuUWiI6k/Kp7Wk5frVwYFMqLzqW2fo3MRNAeestmUcp0LQ
Uk5efZ/ydNjIzs5uBzHe9ZNimJl3bND88T4IlnlvE2W8KRobvM1spxuiLwAEXb94V66INEW/BwXy
WcxTephbh8aVjgk2LckiEMcRB0sGgb/fdnNxAC5Bs6qefskyoWm96cjUSSHw+4bXclx26/ih25pC
qy/wbZJgEKTzH5bvpNN1TX25+vH8dVgegPotDy6D2NancIdkeTvjlD6VZVDtSyRLGw5J2MeQss7R
9Qt8Z3Ob9saI1mNNL2N78XPWvFpMRx9U/+W/L21P5dvn3LBj0N1HjGdKs5BJkyl9m5bB1rUCvQ8X
OM/24nXbsbPsx6VcnSQN6BWbOlLxWpvWhymal26NpjvLTr/9awpYjt5jYzVmbJdT++wWwTk1x+7u
97sJPn2ijNxNtBsup9X24+A3r9Z3cZ0CH6137rr4p98vpRjfe0ASJ6UlgjdsyHsRwIYZvWFAg0N2
WzKNmHsa35aPLrHjj+m43mhy+AJdvYy1Yl7LDP1OSTZvRlmnO4ct5gnok8dEyNQ93Q7JRu3yVEdr
+LSyHI1deu4jMobwic2ec5DjPHFdtYc8C52ztdrqyVlRF7i1/28dlXVQ0jDYLpecXBipWAmP5atB
qgNSwm76Yst0bEZgGTVRcP8v4/D32yZdxYVO5UXhidjVntqZGOb48wSPW/MxNAQzj1o0+zHPxL+p
KJ4cSFWPoeVKjjvIdVEOn65GOJJLH0bH9bvff16mgYmZUcGsQN/0mNFjHoyeHA/lkZxpA4jRRm3i
4wpYBEweEXuB1CDv3Iks1WswTxDox5R3RVa2dRaZ1o+K289fi0vd1caRTRhPGMUeS7X/gqAiL8OY
NxR1IS5tuH/KFO5D4a/pYQ0ZBKwjy+9J32Zi1HuFgTZeW4KUG4m07xdSw+IJQuaUX2zSrU/DuAr2
t4txrtFd7lq/nJL/QpUqlhY7lmJ/025RsZES+1paZUdwk89OZTQaRnP5vJuCkWSbdp3O7vXLIGxz
68zIJ9PeveLk5NFvQkLvDGZbVl+NFkGqTc/J4JLT65beLhzS7ra0IOWpqr1zNCed2zNF0dn83o+h
Ov1eWeznj1XGC14ybrPad8As/P4t7VoftyaIGXgbDooPIoV8LtbDr0UT5Li9rxs+498/hWH5tPee
upvGlUxALIZJidPMzuH3+zViI65dNu3axJQduu3yWgAgIIzII0p4YaVFEv3FsxmvDgoxdEd1UNX+
PmtDj/RkxVLvKsS2Yp/kDO1Fh47lfwG1S6GtiVtPPUY8EREDJ8a4ZwnBCAGLaJ09FjNZ2xguQsFm
FlilwhBYoVTrFpI012JbrMEtoS4ILIKtAtQyM0g4s5a/n03jq0JdkVcmrZ3yztbwXrCQWZaafdZ4
RMKhIufkK5Kc0arEUjZJ2yykYKl3tDlgOLaqzO4shRhr+XAZ8NatdyxdIwnVTRhutf8uB5p9RNyh
ZW2L4tRO0S386oO2Sj738R8/4ka67m2Y3oj1mI3vjfXhjPY9K0AOnGxrMb9canETNX9cHH6tYGYC
MiHNuk2gT/ClTxOx2cX8lV7W/gCPZEdwbgJdizYdfRZD4T599VDTsolceCcya9uJJwLaqdFIiIo7
uM1Iq+i8daKY/6s1eBq6rwE/IgYNxgJhDMpwP6hvr19OwVFa1T60OH4rMnIIiwTKF5tRtjHs6D78
q70wKVamZC+rfDGtP7gXDkN5sqJjaqaJSTQNMrlE6gd6duJVTqH7XX9WC3zQ9jKRAlboKiHLJBw/
Cmc8R+B6Bj5+HtPbPh++TVJw0AIAeLCnDcF3GzmNm6h9Wu1lA5N1S9ZG7LCuHr32IowqqY11P2qD
irUC+yMOsz+dAmIYoiJPZjRiq7mQTsBmu2QEPKF6M9tmu3TBYbW6HQ8OcNNuMhbFDQliSWHFQdvv
yqxOxvQttWw2Qag3B5r4myzn3ONHdxqRrJk8wrzao3pM+gowsMNYMyUuI/cYzbbP0EqZfNSCJiU9
sskFD3JZmTPHq1/lRC/mSZ4x+fTR2s3k2UI2jfwPNtVnB8eEo2zAeopVjQq3HayMLiRGxmA8l/uJ
T58SG9I719L5J1J4mhjzrHlXc5cazsGfKAg9Fb7Yc3NcsBFXhr0Nc4nPjztM88gv/hXcLEihbpm8
7Wxp05YZce/ZELSO0/KF7XdvRUTL1+JidfDYzXxfSPGymGxaxEWs477EodJz4nvFoSpBtXX0lUIN
x2JCcS7FTvCONkv+x+eZNq//UIk9m2FGIpDz2E8zUT3LZ614sDTzMxBJ+5ZPY7vaX5mOWaPwAwV2
rPR0i1ZnI2f3PhzLCm0sztd553PPToVxy/Oh2Q082GujObYkdkIl27nIArSTbwg52SFlAfbjlQ+h
Sk9ZgDsrZRwXXUe6mISWDA4PgSup3OYhDdoIkSFtnma/PUpN8jJ6nTwt4oIBXSEuXZYlHdo2H5CC
X+anYc4TpXAkRk0E7h5sHCcWIvET7oi9yQKCief6Ktils165wdW9xlTgP7IRHi/BAZ9o8HnMZKOL
c26spyGLDgEG/sJbH1zU5IGvueo5Isky3rPJPLRVdmx4wLj6wFbvhM+EuCighfnyytIYc+DoHfw2
3OTGif8Z/mdbPqtI7+vOvrc2VAexTKtkFmkCHzI2vOynGVJkV979XAVI6EresomT2rugMexjhI5P
zCuEUYJWpLa3ZuZNgJ6FF5xKp3puVyQfGbJRbi30wnFp4BLtcnI1+FOpx94k4MNpRUwO72CxwYWu
XFylywqGAeeAf3I1gdGX1rsi+kCyyjINYJ4rsQdL8Lc0jU04/5m9z6avv+BPHaOK29IG6od24Eek
GLyvKVuGccMteMeKM5HtP4ZFqNKsfdS12PbeltVw4yhTu6lvvgvno1Aytq9stam9gwhuUGhFNyhQ
d6TZfTDdSITjczIBFUkKOIEq75oN/D2WXczrOk5iLltJ2mfE6FtFm8Dut23df0UMaQ8K0q9GKhFM
dVI2NlNeli8DGpxuMeLQHrZZVl8cEICOEW6DtD8QwrbVg71x7OpLcwKh/d4PIkuUg7+WbMKMKQ5n
cWF1EJHo3OgU3DY/G0F/AGK0Mdr1XjTdmQCBl75W92RlXW//s7S8e4eQ7t5udsZsbdZ6ZqYVkCti
/ivdYF/kTwIy/0gwkwRLsqZF4qURCP/lMDn2a1H0ez9AED3foUIMu/BHm9Ee+v8hH8I9RPe9pao+
wecaTw1bpWJu0SVa96SGI4Qh/K2pf3peMXL/uPbEk6j0z5UKzSmEd3fKv3ArNxuMOowVa/vkiOhx
JaUchXLFvnaTOh03cRCvbnrsGQHarr9pHAeR38g22vgzBSWnIusBGOAHSZBa2KvT8k9UFROYr+4h
T8tXX0rKKc4vS+4tZzylbUUlygCgKqK4ypBI+5zTBtqtoDl2rfx2Mwc6/QBo4rYCnR9mGuV1+UxY
wsabimNddPvcNM6NDYifkMZYFOmu6TmfnMI/cfg+QIvCKINk3i62TLb+0QvCcjWJ0A1fldl/ohUk
m6Np0x3xjz+FNZzbtt96gdiBGn8YNbkL63wonXlnut52yVpSvwgMWkPzFI0dsMe/nj1u3PRnIUAv
hGwmq+hSyHEvR2+nwRj5WfTUki7QoJccSa6ayQQxwkertYkksMu4VBXKhR7TIBmoXfBiLpi4yZrx
GXoQuR6sObdvfrYxkGjYMji6H2dCR7t23k4RN000VYqFwALA1fqjgSbh7XHvOulk/HpGJZFu84r4
92aiB2rt+WCz49lbV0Z262+VpKCt2LRtLHGbMaEkHJOXWyV+tGzSVpMTz3ojh6JVSGQ4SG/bL4Cb
RyZpW895IeP6aHsr2HZCn9K+23naPHoegBG0QAk28YsgYdouv3y696lIN20bnVriahwN1SRjSF5v
uyp4y6g/a+6gnidKO73WNqWNMI+9IXeiA0Pqmbth6PExwNiX6s6vxeOMgmYKmkNhBA8IhhFJS5S8
w87rgJgyErZNQT5V/TF60ZWnlf/0bsqDNjroFq9UAQitj6HQ36ZZcxrVYxnKxwEKIpSMmtE8nc88
I7HK8EOqUV7MSTy5LroWnucT4E1sOOG/MqcMsZiSxVVUMMVEs+Hm5s8ctC9i9SRZdKQ4DchVNkCN
PrXiU17Zf7FfC9CVTbgsHmVYnxaYbhsCm8g6RQQxtuV+FIDFDW9jslxAQOhQhGaspK8cRZaL2SUA
O0g8wG2Vdn8LbACJPzd3hSEf2rnxcHI7rwI1wlR3BbG6yK0Wxr61lcbFABU0NOmXNX+Dsudv4zZP
FartWLPRE7NxDDOiJxxgXpi+Y0ZSvJClpJeA3Ru7wXB1dP/4fXgbkEKH9qrBPmoBL5hLTq8lSUng
tkZEDI35PkXiJe3rd3MOn8omri2FcIvrZTY4oGBjzyBtkGk13l1eBlO8NvmMJ7s+h8gWk6btJOp4
5vRjE4u++IuWXCSvA+Ovq+brr+UXQTLLU0QltJEWTp1lYPNYLcx/e0cmJuhoVN40npmdJdy13lKO
iR8aLPQGrDtlsK8xGrHlhwu4LMYWibQbW5bGq1T1Wx+9qd1AAq4JZo6Jho7tvv8iyYFrKiOYyMnX
jUn2sFEKf+tF0VH440+LuoEZCQWQO4v8xCputvUO7JKHJllR6Or+3S9fAmWgklpQdUMiSnTWAujU
ppMYCqj3Er5FojAQDPag1/vz0pJuJB1nSEaqLyQcBUdPyh7OZJ+VA8jCw5nH286097BNKOeXCIwS
q45Nkc4bpyygkZXfzmpaGzbCf2am4HvE8e8l/7H2+hpssd57uu1iT+f/ZCauVgw17eWZhboRD3X+
UTN+IU/oOAdUusvqfZoLMWBmf/e7iJOI7ADAW4iR2eHLj4HEjA1SZjoIbb0u/XKpejI4pC+pNPw8
28wa8qLklqw9J1mN8atBm5+6f/35JhzlS5EKMvz4N9gYl/Fs3LiiOjV+9TkJ/dgty7nJXTpDRnVS
hJxdxlXqYKHZkX34bpCGAzSZw1RwBJreTzsVfzjmDlMJ6vH6oubUu8HnQj5pp/a9o99nWyzMbK3n
ALMPv7yELKzcl2kOkJDZJRRYy6V0g7XeNHOSUiQlLkO7xCys79oWvyTo2Lcs0uNY1k5j/7fTXhvP
CMCPJYopINk3obU82PWzOY9rbMpuOzTht5nS65bRPTlsb2UwYzbGdpEYDNjUWJ2CCesObvkqtliL
+mgMtEkigSSLa1FY3dX02CmSwXVEWB4eP3asl3zCCil7buyWeUnHnHfMq6PbpJQGy5tR6yApZxu+
vZldvLS5ViLlBsQNoxKUf5VZ/wNuOdCEzz+N/9XagGy1500bUH9/A3fnM3trWX8MRf5SwpvbsdT5
KK4xataIqJe0QERkGU+BwPlayoC57HibN2gSIqMSp/Iu8FlqTmXOnZa320KcgEIaCQKRKAbRh8cC
cZapitvGqR9YPnWxdNwPkXMNtCBH1cxi0TNcL0EzrwoK5ZQDoGKOnxiaWs/R02fe/DPJ3Yt5AmNw
xRUcd3jvWJ/grl9OTeWR9cPCInQMnRgWYZeGaDaLZWFEnl4D9gcbzS2mOAeKltBepi404jDOWc4B
1LS7tzaieHPSEfN+2uzTcvmsPO+FvTnuIfVNHQIs7qtnF0zXAxcVX/2Xaf4zCXi46lScXWoQUWN2
4UGX2cILw3rTQYEiQe4zrP3XEe8y7A51cBYqC2Sfeeyuzt3kotaqnoN+2JYP0sN+17kcMVZWcTA+
N3n2R8npNXIf1MAT06/ei0KgD1EKC7CXU07VFYSPAUHSSIktzfvA8JiJDN2+WvO3DvieIZmzM1fG
M856HtzueezsgDmic9de/6+cIrHnCiYWznhAlmhP60/Pp3/PnWzYRjln8lIg9/AZzEAVuZ9S7+qf
urMY6BY5HU1Lcjiu5SzTtzoMNtDIbtYZgSsiAMObP2a8lTqaLmMWnlKzO3ohqoLAvQdivSU9+CCN
+i0yuwbJvj5aM44PgAS5/rRHvDCKzFmUztl0NZcAlYIsPm5Wwrevk4W4qzDbet30ISt5qW2WIb36
4JTU22oqHuvUR+foIlKKaGHJIM6iwGZAhol3DDyuXRIY2yw8+J17X9QAyCfDfe85+8blW4ewuafl
CAqwrYzL3OLuyP0nOJ9fRd2eDe9F2QwgHOs7xSSgfbULUtbxQAqreWbi2fV3wu7xN1BDOPOLtMzn
PFzJLVwf8VOdM4yJJCRxjYRwQjljx8MQOZvWRFFs5DSqdesedEBarcHtPvBQn2m79TVIEA/RtLQm
T2Om6r50H3G1fBWl91iEKGyx4+tY9+WxLl17A65tSTr57Us282KdNFHf46vfDGSFEdEELxM07Pqm
sstY+Y8VVSK+C4O4wyaoZu6D5bEj6Iq0KPHXBXPJQsDCRqb9PUAgLEuW8UQSO2Cwlo/DGd5pe1CV
AW6k4BAbMy2PYyMnFFQpa6X+1qysFzlM79e/UuG+Gh3cYdRbvec/+VGzmybrFbvWNvWyr9lRH3Wd
I6tzil1goCHR2tjYeQ28T5+jqvwxeO73VcORl06buabF+P0ZRIVVsxkfBGJK+Pe2O1+04omTXt9n
mqQn0RtHd1R3oTYvo5MfFzHTeVRf/RWDO4N6s9G+juO2z6hUCksLxpzhGqOZ3zgdz06GZI3UzwZ8
SYdPFm89aMSVGRaGch5aT64c7xynAGRzvaZDT5U0XNNpNGv2AwQvejYNjmMewu5BjkaaOJX5jwXE
Kerrg4H0JhT5oy+7b+oNxkjrz/Umh4Julea701MgLQrXdE2Gclt+adJldGh9K0Cem2bs0E9N9IkI
BbphP9NyUTjpLRQaBtbVeNdyvcmu/rImSq60fIATs5tGhlnWem7SiEkGEX79u1ytKcEAhc4mz547
EjqNwf2+vkaztv9GMv2sUzLAdPsdkCTrzzQjs90bEActrDKrjCtn2lhZmEyVmGPVknK9UrtyEBd/
w2ArSUPy+LgIRngfXP/EB3qL6/boKFEnckoprciFUOTJcIvvUXSf1hWgh7iO5dzBgiDo7FbmXK5Z
8MFnJQ2xcD8Gd0ycFruMsiePIVZ08a6XdBAVVOo2CvHiMocha2YVi2qs97WBCcHRdh2Pnkfv5t3N
Rf9j4SbDVWu/2zO7Mxhi+z5wdoPRsjpxHVIX+SXUCwwC6+ndCcqf2cP0YOEPTkg83GDyXnbIqeaE
Wu9GIZ5lR3e2/fls57BHcUE/OBmzY2VqHz0Dn09pp6Qr+ONdyYxd4a5pJ7RvRg3hpEt551tCJczC
B5syX2EpbXhOFbicwmS81mpsDiDXmwaJT2BGcdTxKdQaVFY/oUO0W3qXeTE2CzjheNbpV+/O1ZZZ
gLT8etvU7pzMXuVt14jNhws+nYEpOjeXHjuxRD9gRQ/EsTjS4ETbqI30zmluoK+D6LAvYijuCVv7
tIVKkxIV30Z84CJ34xS+Ym94CAg0ugft4NesTHArlChhUH6JynhoJo6imikzkraqHV3G1neBbIl7
GNw66deEuZwP7EzeVmF+ryfITbnXMepynwvIvftJ6nA3mOsVrUF7tczqZQpcO9YNEUoBK+Yb5+qC
8Az/2DRVepoqM9yLSt1ma+vts46HSUByMWildNcy70ui6oi1gQapNBn6sw5EfjjKvYeQ2Lymdw/d
x1JcnQmK+iBq+S8ZlXGcCasR85RT2QnN6ORjbcwvFbmKJwm/x1oO4FLsbTdS1LlZ8BBaKSnL6zXv
K7+6sWegDQuup1mhLmfYOdu+TCpf/MtZsMZhg+NaMNczo/nWi1hmO2w5In5v4Q+f6Uzj1iG0pcSq
0uCfFb6z4ufFvcKHMRLTVDIxKndfOfWAt7KSceBWH/6QvqLDxcIr1r2kQd8vsKQZJYSo3Noe9V52
50ToD6aRzqoN0UywvWsfmVzZ22lY/o01wLCM3bPJtJe3tUxUC9e9tLqz1xkzLy3/Qet26ur6IOGL
kg7cwLrzee4O4ElnMmYmQCGx3cofwuQ5qOoXZyE5xhb04m7XbNP1NifAeD8ay2loTIRbxfIqoK7E
4CbVROFTZzRdxtA+oitF1obLrONCBDGkX3qcUDwhFGXLFbBAXY230d8XdnEUNo2X4UW83bSiNZ6c
DJpLxioVcTglVV2b26nBdaTq9BC5Nir88k0j2Mc7Yr357I/JrEoiIY2NswCaaWAHsB5E5eLOdCnu
pGM7pSka9MbDC0Cm4LFu0zNToYuFTrtdA5Hc+0oSMF0Vn2O6nGwzAzme7SqTfb4zPDR42lInPHdX
6w//cUtdpwjM3bzpKnf1x4zHCUMlsx93Pk9EkJ0wneZTyThB3WVqGGJi6u8bFGisSU5wtnu0YNh6
soKQDst/x1b/Fcrxh/LwTyTzL/wEiYdJUUrWFpL1mIJWqmrzb8DPlhAqeZomxH712mKuZ9Rm2niM
KlSLwQTVxsP0qZF/QAa471CdJuOaXAVnm99flZb1zVCtizFeipENWC9YsFdAGlFF+hsfttZq6pMv
JG4sBJnr9eFUB4JjyXpBO/plNna+EdI5+mQwhcLMGcD9Kcv+YHX1OTXWrWn0zwjK9i51opqHS+c4
G9LB33JiI9y+20i6R7ys9Oa02+iY56e+vHJq5xwgXH6qGCJyG+iPQGT7FNeA7TJUmkg9vmkyNw7Z
0ieqynAY4TOKaRsigVnXf6pqCe472OAJNeOhw53ccKuQrPFkrxof1QqcKPRqpib6fhj2gCZXfnt5
bFTxVNTVi2sjTjSub6B2ULTz/IVRUHP0ys9ytdgCo+nEaZk/rHX5MI72a+quh9Dr7lerBeRqnwGz
cwHbA8aoBh8E23tf80da5vi6+N+2miI4z8Hz0GYIckr2LW5kQKlwbsgO/UmBC6bMVKdhOqta3rXN
zGNVLJeRqLChfILcl/GjlY+Dnk7dmN4wLEK58BoVGeUBXhtPBq+e/mhXeUdkFdrM7rmt67MtsHC3
084gaYqMJOhNQaA+XWf6gO1D75cziumNaLuETIuMUK5sG8f7wZxZlFPUwvUIrts0QNn3VBHc42OG
j7fcZKq7W117TARw5x4dbeRZGyxuI6QRqmMJTdyfLyu1b2x8uCWFXoO3hBF5XGYz0n7ubL/1qMPm
9E8eAiy0Hhxd8shdI8D8gAri8E9NXEOSSyhYQnG3yYU5OBf3dcUGBt1DH8tuj+nckD7mDcd0PZ87
WBmnLgoesOr8WF17GcPlGxwNPu/gOR9Yz7HOQR07OYcgQ2ftLrnEpBJ8Qth6yZXiOLx+mp7lwFXo
ileAbexUOADADdPyNL3GxRO0z7izP6ZJkBgsUeKkUPoAy60kNG8ho4ZbDJ5pDCPoMLT5xaME31lh
uG+W7MZ2mCitIz1ShUqV3DFu/xxEVQwEb96Ao2AGsgtFejsbxkkHBbPnwHrvGzzQNqvJ7KMYhjvK
4CJGUMbFLMOTrVnh8eTm0ejvba96IWv9JtVEG2U4iav2/q2uDYvetb3GY0RoJwL6MIFDMRrVe2G6
/dYeYd3nPbnmYlk/UDw/V3VFZouyv6uQFSJIVD51izdGNxQVob9XLbAm7WbbJu1fAcGga8O1d1Nj
CUG9axy57/Zr3XEPiHwkpmpZMIExH17n2Hf8b2yqW5exlxXVhwjLUeOYSAOWzy5kSOuTaamuFtrR
aUFbr5uu8NEkZPZL7gLr5015Z1j1yQ27N2aCSfH6KoZWxwa4+9G11Nvk5/lhznqcAX63QWVzI3TY
sw9EpA/R/+RYsM91wTgRyzpsZwcfd23/WdPwrSPTPmMjbU0lU4/OeAqnEqNdTvnQnoZluQ/bMiM5
FDSfyh4w7F0nyOnz2u+i1frxWv0/zt5sN3Jji7b9IgIMMoJkvGbfqm/rhVCVy+z7nl9/BmXce2zV
RhVwHnZC6W1YKSYZsWKtOcfEcaH41rK53NdGfXY779XKb4OGW2ggVo5GEM8GSpdT0XvX1PVWWZ/b
IA3RmWQVS4Sheta4iKGvnV6NNNpNRb6dISVxdm3u3UmcA8U25G4mBO8r03b3g/ecBgkMTQ9ZRVua
HxaCJkJwqCyC4e+qc4kz56gfmMOzZ3XXYWjWbs9vUTpIV8IlGsFyLqyqtL1qu185Hh6XWlRvOE+o
+63+vs+cNXDFYkt+4OvYpQ/ais6Isc5zTNVFeN9KWDl+V6hca5d7BskoTcbgOpUkZtcxLZTMSn/0
vY0NGg8Ao20nQIsJDMBqp0d3dty1rm7qMrwfvAxXYPNCyna0xjTFfV0kqxkxBD7f9hvsmm/GtK2Q
P6/wUjlDzRWoWRhb18T356L3folFutGOvlCFX0BkH+Y2LNZ1ip8lBSxlGXTK8Rf5J5C57Ng+dcXn
f0akr1MinnAlULM7xXUOrL9JLOrX4ZR9o7cBiGm4mWq7o7zHYxMN1Yvv2WdUeU6OS9caBVchEw9u
IBC90vAYiNtYJK1Q1Ra/T3sJaQiuIhnAT4xOrprO+MgjkvwwFaTCQJ5HeHYRvIZF46367DSkA36n
6pWB4O1UEwqPP31FIISrX3uc6aHWD8isPobG/VGiJ5q1/Ct4jywO08ZE360ycZ/aFsS8ce/0yZtA
ewqOkfvAtcAIj833iA0ewXh0dtLBI6M+8tfwmqxDZhQxlRSylYAEsdek4s6MLP0UOCUlVbsneclc
lRajJyG7v/rce6kcm4InskxqSWeXkhctEuwZXdN814zpjY5ca1ndd/34k4HI1QQQA8jnQGgXIw67
ZDhdHZQ1PhC/k7PTcAiQk3s2KwrIDtwwXrbxgYGawSkMlxianQqBS6qSdO0U7znV/6gr9tYJN7ix
z0OcKp7TcB3iik3GKPfpyIk5pI8kW+/aEI6E2TZeAS5Mt4XoolPNMHvgRHUwg/LRqVIScJ00QxIE
n2qI2K29Kd5YvdWsKpP2IALDDZ/9Ic+La4IV68FOixs/8BkjA9qJe7dY+amxoQ3bbESS12v/u3ZR
ZsUlQGTApCFFcHEtEw2cIlCLsMW5KRJWFe5igsiCHI/pRI7fXFyULr+N5YClkEDH1SyKI/1R5rUe
NFzNZDhrams7JSyqSRv85XTos33YfCud3XWVw3kzQFuI956xtPIwxTWU8WnyYBoewI3KXqzyxmp8
4B5jsbA4wfDcResmbb/1PVtskbAxWZJytmjtgvGQ+71y5TVy1E1d8WcGAPr3Vm/+wDi9rDJ9QjUJ
gQTYbj5GmxYg/BqwGQWikCczil4U2EemyhZ/Zsr9ZqDHXvm2s+YMe8jM4ScrP0SN4F4IDWooY2bB
cTGY0+QUGMy0AzpeuGjimcPXMPPwAyBCA9wJ4gKmA4tEgfFjZQdMr9HZlJTCfnU75o2xcwI3Wy3M
wZ3ZOM21hR286pBS7chC3BeRF2zGtks22QjBLKhuhky/tZEIN2jCm0jprVBFCzPQmzc18LgUy+Cx
IZ66jpGBiPAp0jLZxrm5yRVX3TdMVDhJhdLaE5pW+eijPpibbUETTeewFyi2DAgeLv1Eul6ofuqn
lBP/mc1lF6r00YCAvBfmYtuZO+O+UT7sOhHRbcKqJcsnm4bWOapMTN+5lW6TqsEFFzvDgdR5Fie3
IHmukt/JJOi3ni1LDoNJuJUho2nTjy8M/gpvuKeA11s7UH/V+Zxv8z7AHxKKByuU06FteAwwpkA1
7jrk8LJEYZfOnG+8AKJcfZuLkunwQHfBp7hjNHcqvcy4YXMv15OeYKYtZzt/upU54+WYoc6JeqDc
qha8sIUIzc2ip17SwEAGrzaAbMQmaAN3lYme0aoAVWYZR0qr1QiFZ+U2bf6KVLGjtQolqg8lwr82
RPsyzdshfB+Rmp8SAfCXensduyXZK3qez+iv6WIkKScObX+EdiHWSk7vUVpkK/pO4zY0J6wtxNI5
xqYVdbjP045bOCAfC0RfDBcrTJ9xyDHhsJNgjyK+u4weiAqkiX68bUsYSgA9OEe0GHsY0NZ3Tqbm
VSkse19hcT4a5NtsKoaFz14173rXuiEnNfublWkHV0d+xGMNKTevhqufJz+iuqN1FPJvW1ZBQ9sa
mfXowP7nLXKfDF8QhEHgVNdMGMkDGAoZ1NNbUHlv2n5vxr8rIKSXf4imSfWGX9/A5/skhYlWnN34
0ldhdoT7Sks5Kbxt6bbRWdJuRXIQQcP2i+rFcrP7IOzFuua/tRZlZdx+vqCjT49hAn0M++0Kebjz
zOio3MLHqq+Mv2nSVYpboZhPObzeSz9LdWfhQwY2lbyZ8fzNaGbn4sYpcsJUjGscv/bl82WO3Rip
bLHLfbKrm3TtQl9BZ1bNr83MOXHI3fzJoN3gVF73ockLCeofzVIwKr/F9uvNE2CoBEzX4P8cXHHr
45u47wZ9BK073dQ+2Ku8eaMgQ6DfO9azUbv+4fNtYlvVHnQv62E3y6Mp2GQsG0A7lXrr7mLVVERS
Ei2rEnU1p6Q6Fk45Xns/jdd525WXfBrAs0l9RDWEbhV7y3ubkEju79zlWMCsOl4paXqXwgP/6bId
0DKkCh+EnR9imDorVdn9Ge2xYnXL35sKdA1Aku5GzPKeYBTjGuSY4IpxTK6iGRYYYyCYOXjmVRc+
eATbfwt9KCiERpkbUirLTRZxRm5CL3gq/fGxmpv8YzIRyvcepiRSlOYbExr1ia5pz/wr9M64JRC8
xpJSEWPHh224dzLOqvu0nJ+E40At6Nit8TAINq56jLcKMueusJDdjEaI1G6EHVJYtCE6O6XeIxEJ
UVVxG2tCM7VBaBq6i5RSL9O33cIvZGSCfbVA2aRbV+9BiD0Usm3Qy3koMsux2iS1jc4M+foW50DB
QHxMIPwH8kdnFNmNbfnpzfD//xRkjT5SdPzzz207nY+5wxLpFmN6TjMs3baZNq8DPc1EtPFfmulw
366RFXjnBCQMcaVUvp5dd4fZQV4CBjd9KBA/bIeqhc3tzxHwjVDutUMgrVPTLARLM8XheOTow9NI
Y4CdHxHbwhsdgOk8i5BtbWRMnoXWKyk1dFuZXnP6jMiOzto7TCvlkafeRAzzVPltcSebkobTwgkO
4qcxcF1+UwTcuOCPKXVxb9a5/SzViNa0KPl3GnQRIGm3Bqeoa9bSpdUjvVZp+8yzB6KhFpvUGN3E
ScP/X4TA4jui6vxxnIh04kw5gJAJjPgUs9Gclf6owhFAd6uiJ58uoUSCwrRqyDd+NyMwHl+VKFjT
ndHfaWhL9ItEfgsBfBvWZrcbzdS94gGO1raY8bklGWxXGBAVDSB+TBznZxikZxyI08G1s+HFG6FS
lZOcQB7Pw4tSxjtoWBh3Ux8doZTVG4/zwPNUTAthrn3VgzC2FaLmvZf42SsCSieRyBnNUa5tVatV
FcNmSaTGYWLpQ6nte7XYXSzy/vZBz+mj0f20rhlGYEmYYGQMwTbmH537BsRhPOU5mX3GdHF9pjhk
c22YCQUnq2K8PqTtsbWrePf59STjj8wewzsryu6awm9urNQg3iBwzEebRWNj1ElxFw7XwEWSBgKt
wvcBz2miKD0wuQ/myyTLfD8YFlLx8YUgw/Ax7xijBHiTD6Okk+IaybihgY9pcPBvG7Kydn5uaPR3
HuiGIW22XaDQXXVGdm/Vw3lE8cxxJGcm6LtXyXY0Rs8B/LiHCa0SWGXrg7rIeBYRn88V9TE2TWM/
ytTj6+E4QyxfVW7AZAom5P+fAdR0uM2U552bcPFmltaj6SJnmRsi2ucQ72jnOPuRJv3R1igP0Y6J
yR/w/aI30kCkD1MwP2s853vTGd0zfYN+VyfU3yW2jNSz9VqROzHLJro6Mn/z+8R+VFOCxczA6epr
K7tUXplfxnE3l+FW9QB421vrmWNhk5LrbY/7wOj1KfekxoVOPKRfDeOd8ks8FY4Dq48jMqLITe03
rC3LMbZGkHU/YN5A/jHlTKjyjRVUCEiRAoUj+5rS1paMTjLAmFIjqZmKm6SyHtHXJ/tP01OZo9aR
mp7V4vftW7e5DUFxFZZFMw0zU2hP9b4nGAOjrVhcpYwy29lFiU+M1lSkhDrooNwr/MxMVZ27hey5
c0TPxW3pAWhND8ogsYqtpzxZzqwucFXI4/JIekXwFFydLrnNi9g9jBMd8bmj/JRpfYTCVwMhrWlg
oEQ2D66zdNMy1EJ91Stm2kmxHRbGgsVhbO24Qp8+36JiOtbwJu+VKseLm1X9NTeL8EIDco3I0w/M
9nXq1XQNymq5ar55wZ6T7iqrQP3gDdHGapHAGDnDGzmFA45ivmGcvv0+Dbv+jEtiC9knfCkKCDJZ
ADOH9K7gxRqNv7kR+aCLTCII0uEClsvcTfT27n0kj+CNJvFCUNCxmsy9P6LgrlM3eRwj0moLkN+p
izyTLmZ1yZw+30MC5dTQgIEDsQ/BEyzig/DT4Mrs+rEJuK2sZJwu9FSGY0qhg1jRpo+x8KY48Ow8
ZbMSDWBeZ2kHO92R39ai5AXX3GUvZqeQQQ/tzq4VbSVRjyes4caOifWtv5i6aNXZO8alf38ylrqq
OdQ0okwVJq8eqQ7GOE9Xt9h0wgjwhYzhjsXtEpULdroa+XyckorOfwYz7z7AK1ZloB8Hky2M/Gfr
oXem2xIYHVsU3eyugEpGZqFJ6simN7FdVg33RFwAzqvbD6t2i1vDbg9zyOXq5++BCVLQ8fDl95Pt
HKMu2NfLQx5OXkSDjXxsCTH4LvOOAF/PE3OqmwpuLkdRQ57AiT2kJfWQMXC0VD3t8DRph6dc26CT
oo+5MZtXBJXoPDsAbJmL06dwUIpFIwnX7oTgJW33PVG9Gznu+Lvs6yebBh+xz7aLEj93ZQDmMwqv
nz9Fki+PNocTl9EzGbj52aQZskFSkn2j/n+loXSZmPS1k4TDpyoEbz2dWpbaIIFssPKMOTmNUDwe
u7whP81Nacqit25z6K00bm6qtK7ZHiYN6wbyczDK9qYrPetmlCC9fb0Y1cgpeAxZ1OeuZgKhwFG1
NGlXDpEiD04z4VjJOxBCTdbBFBcYIWI/+yDD4pL5HwOd7kK30EvcICfFZ1HHRCFK3OEcG4pfwCnX
W16Q/qZQInoHAwhvwYoQpzLPco/6BQpoWnz8s54ui2obFOMxZ0VeVRG8N4U7ctu5nvOIewNKhB29
ZMpQDCfsg2SIt3EmGZwmHcfAD72bzk6KCzHLiE0QotClrQDrLFIWXfz0E6329tx7G69vgKgKYmSi
rHrK6dZD+rcpfaEaIA8eksvni5A+5u3JY5Ds5P2l9CdaZQw93+eSmVXdCftGlMijcNW8E9Rmvk/I
6NYEyq8IV4TrG39uiLHaDwj77tLQJVvIG5o38IIv0RTHH9IL906d7BfF04MHz4DkHGThUF8fP9/N
iztyjIqnz3cwqIHGN89lXQ+rum4qjtJ5xpyyZNoY5tVTF+csxi5+sZCeDMHvDkPCBTFl6KVmClJx
zWQY7aigEtR0mYc2qzz3sreea7rLks7pRYfOfB3ixLxWqeOtUVO0G9pKCcP8NHlSoXnXRZ78ScDP
hoMs5s977RjTR9zRXqWts0N0gx+3Gn3msnXNRVheciQR5xHhPpaqGnm4VZOKyU/gLikSohF4Le+I
Aynsdweq3d8o9wxp/Y155wcDUP+Obcs/+aHnX3PRvgLQMxdSlH8dh7BlsFuoLVi0+BaYgXuch+Zp
Wt55CAFWWjb93lxQS2Yy/0UbsHhR1rQ4JULnELtR8pqWoIwAnVQ3sg2fgVxy+DQgto+GdN+8KXmm
rMbOhSwlkqZxPwmToUGMZjHTko/BPMCHsJYZZDx6Ydo9hEP/XS2i5kjWCi1jYp4/X5LlJ0MuEiGk
01tbtzCXZ0YVrtWog8pN+7lOjWgzzaY6fPL2jbiMNxkC90MaE8s0jdXRh7jJ5FDzAGWZOuATEZfP
A4RomS8lZUUktp5rcr0tN121kxlf7F6NDxP4ELPF0dhkYKnMqL1P0jY5xF4c7wkdRHI4Fh+5QiQ6
Qey49yL1OjAMXIlRyfdxSjdJG0E98Qtxqiy735BppN5HkSNIG7p7MQlFziJyqp5219Jw63aYOYJb
3UzBNXb6tcks8PbzJfM4/zuxpuXZGz8TVxMLlovuHmpdtWk9ccsdeKFQnW7MKqG7R4LMd5NBt5nS
p0sS6I+fpWneusAfiFwxZlhWhmmd0JFkC/2fTn82vbtd/Yc0EUWk338iHRCPuY4pSHRQild3yRv6
V56QM+R92iU1Nasv2sNUZv2dXm6DbmwfejNtH4zO7/ZG5B2D1PoGn/3gNml/jPI8OTNOv0+Xgx7R
jIKBGF/b/31bmEXPAb78Ky9PbqXlRzkQSa2cyTnLOtG3mcfsE26xOo6EUK5bXSYYQYLk+vmT2WmK
70jxiNpVfzLmmONFHl80Z78HCswfNZvqPio6vYFwAcRQdE8++nrgV7l357swxUIoi+vMeE7QU2as
3kbeDP7ak+e2jeznHg3a1mKaJ1ghrnlckmg6xt7m95kZXxM9pC1t4QpJtSmhfphLKN+/ru5Qk9sd
K2AG0Aa9g5LdSWvxNw0BA9sHjsbf/zbrazgUv861TaIGqY8dzzO/hEN1WIc5QBCDluMn+QG/fqW8
pP1RVFiYIsj3D9Ogw30o229liwBZ2TAvp35bV2XwylQi8O5mxrqnshL2MZLpjzJJ0SgEqT7GioQd
S1fqvpzHZKk0/hBs5XzNJ5S263rKdaDAWLZrOl9StoY4G1xGA/1at+IycHFOnJxDotjuKIoB76Ta
5nTP92UbO66dDdW1fJ2KortOzPDmmE0uG2W9ziAX4CiojZ10lNhyKvcRudxNqanefYc47ZJAo22V
hrjgZJ8cJUi+IByjvRtWf5sNsxCFSHg9tIa1znyDDmrD3lM4cqaRQCJZXDXEsZeaeLtGo8iyL9Jy
/RfHrrdp4eyijN6vTYNmSxVJ4rw/0HDFZ9lVS51cQnEusbxyRjDVLmtMn7FJfJVCLans5jWypnI3
xHBe6wK/pqlTwhKqvqK3inX+93cLyuxfnn1ayEzEPSVt0xRfAzUTAepI2Bg9bEfc2LzQego0rZIu
2o249HCmUqJ2sPBuLSBxB7OdqE+wJmW516AEzDd0nqoHlzStvV9WzBpTRoN9xZm0IYAeaezU37Wg
zVGDILgM0vm1duN5lRMjsOlyBixgc50TpW17pdPmPQUipsOMmtQBOIx5urjt2jY/qrqO9igL9XPT
lI/gqrofKfpJi+ZYctPMsXhDBR1huKzS7xYiOgu0Sq+WLoLfGNdpos3ghda56TNm1UtAnsZpthVw
h++wAN5abWCvaLtwrG588yEWStyOaC7KehN6DazBwjwDXobkagXGyZtL49TbUwAVh3biMHiMvgxP
nxyjM4/ZEA24CbJlQEZe1zZq7HkD8aF+wHtXb2YMErZvClDmhPimrYUKJhKoGjC1psWdZTaX0IvK
Z9H54qGtnTXtPu/Y2+iFMF3cMrOLnu3KqI6WFaZ08E70c8Y9mTnUP6E9HCCFyO0QMJ7Qhlmy72MC
DFgzHiN7REphhpLsAX5CntTdshN7Kw4RB8Pz8jM4tfb8+ztMfo2qko5tSyEcFj5TK/mZFPiv5a+0
bdEhOIcgnZlPsInF54Fv28D14oCBY7cb6oMNCBdjIIGHCUjbVcsRbRt3lb/u7MC9KQx1jWDWRVP2
FswIwb35A5TGNBHvHbnZYcS+fplaYwMzhzkEwTB5a/q3I8kkmSm7ixG92sLXdzjs7a7SXDBzscpD
0gplZH1rYoAV7gkqzpuhoHn3nqb5Aime8XEQbn9/PdSyhhX/SrDleiwhuUQcmoDXPfNL+qlJXg/0
YdSKugICGkg9nYyhx6MkXWM9BMObFshU/LAbsKyCt7PREt4glT07sJsvLpf6UIluoG/ev4ZpMKGx
M+UNEt54YxJgBYbQ+tniH4BECRhj3KiQr1k1U/nUOyfTdl4wdBhY5tl5IlM8xxtamWIHBswA9Xrn
z2CV4rS8j00edkPgVqtCN/3ApAhVKiFeoUrchyB6xyjnHH2tIyy5Ir5JZHgaTZn/HYvO2xiMvP4Q
ovu59n+9brZtsVaZ2uWyfSlSOKjGwveTAgsKM3nWpwYHc1B8q5olAWs5Aqgh84+pMM8W6/yVg9ap
+BgAvCeoZ2Jv7UAtoQ/p5c88sD+L+D2miLVC9YKcwloP/S7vcigKrfBW9EzxxLq+XpeuZ2080oJO
zoCTpjGnmQumfMQj2Jp1967qBh12QW7T1JNlJviAFNLfImeJosA4lkYcJeqWZQ7k0XYSPTb+HjCV
T+eA6Zyd7XWkrb0vvGUI5XwvYru7CCvd2JKJoGk6+QtHjjsjEeWdb4ubrsgvGIeah66PbkqO7uvf
35/ia74XdQrLvCW0ibIKwMlSLP7reU0QOppyCMq1NKP+MvZudKwT/NJtos95FWGfk2HG7Bq0KCDe
cxFMw6Vr3Y+0iGG5R259L9I6WvtFwrwRuwTk7sE5oB7+Y87j//qkBKQtBSuQWIqr/35SZgSMO7CK
4hIIR+A3IW2pcJ3pWDz5bvkxMBu5dFXsbult2FvcuMeaGJpbPZuPTu5022LoU9o58TeMp0xzuoxJ
ceXbfyj/fimuuZ6eZbH+ebYypbOEVf7revoZVjW/bYp1NINUMhWhQAk515ugIUszxAmxLjN8XH/4
Fpcq779PC502ZXnUm/xPWF9WmTJvZT3By+B3VXt/LkLOpTQ/IKF0kvAcMLxyZ/VpCYsFEFw+T9ZR
juodmhW418aw6F1g2vzDh/p16ZMwrbRWfCJpuvJLedfHRV1bE2CN2GmPnVt11wRo/jGgObSdiBU5
hKIbj2Uat8hf5XGYuuc/fIJfimOH5Vc7QinLJmfe/PIJ2taEkUl/cp3GWB415GtsbT5ED36VRFK1
L6Si9Zn0RxoobJvh+Mp589A7xL2QLmb/4WFTy9fw5WvS3Bem57iuFp775WHzOhQxVhqRpxJ219Dp
q32edDE+rdR9T2vA+EhhjmYeZVfaoE+wC8UrGFjo5bFU18SY3RMg11cn69MjZxhBKyIJdw6pMg7D
8jNshpB5noYArBrRbVsR+Xdj/yJUOCSctW37SMEH645BqPIfWpUbf3vVtW1k+EJ829tsjeArGhhY
HMAMmMpxehmH7q1cWpyfL9oF+5I5ipRreIYPtdfobTyHdymdgxubGK1Vbo7R22wjeTSabjh/ttw/
X4yo/Sm9zD8MdhNc/vA9//rQOYKShn2W4xCnoC+3v0rsCGcTQoUgH/Ila3Jrj3bz4iEKOgJ0nzc4
sPuVVZX6UpB27k9j9mgtY2UvzGmSvHGGCKVfAXLzxNXrku+//3z2r4+nIxzP8mBu2Z7LtvbfRcHI
S0hWM0eCCnfB1XOL+9lsum04VvBjx46BRJsHmzry/qJr1e28Jdh7aGokIkvw0Fiqfut01CZe1vu3
RbCY7infP1+gUaP4nczi8Pm2LV4ikIm2hXyf6O7gIfDe68xmPxqhz8Fe08eopFOXyTm6cU33THHi
3dA9/MOtLn45BjuObQmPgFTBMc/7Wgc6HJdM+hARw6zsxAIR3zp+pa8DJOf4bsKXdfCDgmTzxr+B
hnUkRqk528u/Nor5AwPvG5YWzrRjev+H7+LXApWKzHQdB7WkxMn/JUsVBAPUAtzn645pwtUwGg00
HR2yTboNT6e1NUI5Xngk56MGaLWpaHm2+buZwQoivKS8hPM0X7rBtG9Q0+RAMSO5rh1PXkEZqesy
tqcT5vq7nEo/y3ugRvP4Le76eetgAaWNEqmHsXGxrgIl3oADgR3jkv3VMnH7/d/6PzZ3RymbCspW
NplxX9NFq1rKhilLtHYtZ00EHo3q1kKXZrnGLTLv3djV+iGsoH2iczyPoREClHlLMnvTRWVzIWbN
vhnGFm9EhtAFAQvprCLybn//Ma1fvxLXogdAMebyaan2/vt4ZCGCJe7KJT4eIwm1A/V4PbUvs8+c
KiNPI5gK654Bi7hP44yDf5FsXBalVZ34jxRH9IiKAoq/lyh6WjBu5DQfO0i0oI15URzIaOJK1Bua
+JXff/jPaPP/ruk80Jx2bNZ1i2rqy9pjRAZB4M2E+J2uNahZJOFdNz612pUXDE5/YTgC74KgMa2J
zuPEL655VBHSHePq/P1nsX996DgQMN9lt5Mme/rXC5nIRAvZAm+qrxlS6VWR6ullCNA/aKUGIN9Y
HI0iPTWeSG/7wHPPcFtfTF/TY40j65JUnrrXnQAi4gZ/Acwxjk5eL3nT4by1RApMruoun3lz5swz
VFjOOwzbS9ZzoAvdPnpLO5OMOxuKSFKp8ZJlzjsQWffalTXMWXSCO5McxF2QNoyI/h/+fHZW7nlv
sTCYX2ovfGdJWtVZuq4t7+c8K/dKVLF/4MAsoLtIAx6iLnc1AIh7XViSZNGxfxUOUxW/U9G+KEMm
+nW5JIGjp+xD79FQEwN59U6cU3pNaI2sGyMCKbW8HaLCPUWJ3T04AnnjbGbuJfNUfahT1JBBY5Xu
Fvb6lqN9KMWHS+bFMJkXiZa8QKwr/9AJdH+tjymNl9PmZzlP2fPfp2ji44Qw4fO13wGOnMvbpHKD
N2xU6cXOQOh77G57X0HK4qsb11ZZvIFhaq/mXKAxaVISrkLyFNoxjt5036AHUuk1XNpl6aTxEIDq
VgY2xYQgSKwg0YE/djzL1p9hIkbd81AgFmtKIs6sNYvslhQSAP6+baGODYjWyoS+z3EibJRbujeN
EZQnwjMCsFGd+SgzXLnAW8ddMCgW3dbLbwLZ0uMAFWCSvmE0gf2Cv+mdqPGn3vZJjMGntqqKpkEb
Ker7yC3Lg4fabuiaxf3WPNlm4h4TyGY7q0vUaYKY4Bah/V7avrN3ko7slinLOIuFDCOZDG7jMGmO
KlswuFsi6+ctFzAE86F7XCyD86Ijr4f+IOZHYZRyg5ff2f/+Fv5fS6HjsnnTObZpusulkvjX8aGb
EgIYLRPWLhGVqvSd+7yv/zJzDH05gpt9ou6y2Sr3TTwm2EKJMJCjdQ9JzX72GNB1eX3Csuo/jLDz
ITTru5SgonPhIdcbcGB9vqPhOK9+/7n/R4Xj4g3VHg5Z23J/qWzBbGLG76Ai2oCPa3wI9litu6kJ
tolZgmXkqzjkgCuPolDHMITy0DRMcxpgtGvTcPR5eesu32PS+z99b0DK0U4ketUWGeeY/dbx1CFo
sshj6M3W3fs2PjFGGdR83O0tZtazCLzkjhnwsETMjtgDrG92lM5MKRp1qiXOld//0eqXZupSxpvS
ZHe1OPJ99rf/9WUxOpoyGYH51Cbh2APshnNEIvCqn4Ju2xAVeGR8Fl89n9aJN4T3Yy+x6NbuA5Md
c/MZMVMuiaeQeiLY8fDUiUuN195AanPEme2cazQKRYuteQ3uOdo6ZpFcZ4WFs8Wn6G6tpI6Pwyi+
y9Bq6B8FDRFKaygA5L2Hh2bMGIGAwztxL1fHqu8rlKZus58mn7yF2rSoSCDo6JCK0jFDorq8/l6r
dUkq4pvdH5DJmK8GvSS6bfi3EHV2f7jfP3fHL7unZ8Gy9KSyqI/tLyci1TcQa7w8XztxZLODkKxg
igxubtiEd1FO03CgFQC0fYC/YyTdI6KfmBz4Pn+Yu9laTUE5HbTRR/eDhW1JoA7mbJJgnatjlyYQ
+Qu7idzlnSyG4mxZCVKBvo+fvbqOd6an53PfAyXRlSgE/DIR7oqA4fPnMQYjp94Ofm7BCtbeRvgY
vD/by3UliwNqyY/Pd0NsaQJO/WqduUvmRm2KAwEP+LeWxlEAletPD9v/qJe0S39VascGSmt9WSRi
jc6RmTgEA4J30OQ+d0WLM8NCnPD5Ni/Kg4qC7q7SA6u64amtAT736JSZs3VoxR/yHlxbCmf/GzZl
WZt4swvgH+kxdQfnJlDJcBvMZzrGkAmYwNPLLe6GaArwktTbIgaUhsB/PAYzuS2x6SLxsf/wR4pf
z+4U55bHdEi50pNfz3S97zh5mdjoO0o578MkHY5O5LxNqnjn5vjn+XDl9BAV/biRwILOgeOPJ9+F
QIOfe/5DLf3roM2BAa0xM1CpYgv82pAcjaKKWJ84AxjpnmqqeBRxGN3KGXt8EyK0iu36IMfJPIdZ
9V4q+9qzKrwZ3Xjx5+6t66ZL7YySXVnLjeorIlstieCBxiFjy4n8XALPm+EnRCHv2x8WquWG+O9T
5gmHwoALqRyOPV9qVIcgOzyTEx77DmY3yixvBxj+YaoGwLhhGt5MJCff5CQ2//OignoAe1pW6xEs
FM4Eok1DkArurWXb9St/aX+qEIXBNOJtZCvMhrMGFHluAwl8n5junRPn7tMMHrYEjvdopqTcjL5R
3TiGeK/9Vj20BMqsKl3/H8LObMltK8uiX4QIzMMrSRDgTOaklF8QklzGPM/4+l4XUneXlQ5n+BSC
SansJEEC956z99rZzXkYSJG/sJIv96aqKjhYlm7XdnzdETWT1hrmeFmcFzIIxmtcFrOXSV/qbCgP
IZT3baq1Jmurqt9Whd2BFJXMR0qqbhh3hNMzbv/komV+XGYzRLPEu8nnwcIN+veb9GSYTTUhG0MX
DHIYBIdAm0pH+h/SXQdj4cqRpW+TQgfK3uCQ4rLWntaskhZSqBfMeHJ7S8cJKteRPyeg3kUzQlq6
+K4t90wCJy0pQ8y1yPyVixlnZn7OjeFEJlb7MyoT2TBLLYmkwZK19On/D7NWjMSAPnpGARstz8ev
XcKkrrbwpHRjbL92CXtRLDxfrRhKExlz3xi10H/QhuypHsFMk7+BsR3RUAKS7wRTvN5myJA8SXMA
Yg2hQx/Yvkzo9pPU6ly56TU3VW0s11VU7NlGqhdI31wVWL21MVPFuX5ewM8SeQvM4ZMrhfYPVwoG
yaqJeEqj0/f7iMWWigAtB5dDW5gqZy3Bodarw1WLp8EdrFl9oD2CROD2Jq45UDBVP9YnqSLkQeJ0
gWpSFj+YcZssKXDkbiQ6zVJcVZ9AcZIvi+fYkc/8d/Nd1FTtvpzV6GFBCTGaJbm1KpdClM3hM0EP
UCRRRbelBTNigYoKJvWzXtfHHqLoIRn8YxtcIH9fIaYdYYg5vgYUx072MO32e5Lb1tda6Eei1LGO
eRULt2d64GMG2RKp97Gx+/ZoaZup7dFYa31EOk5vuf9+lTE/3pa4izv8ctyVoKYav21A6NvDMSJ3
aluPiRcNOL3aTpqeDCKUT9IAYw/y39P6VGhVUEVjk3yjrGVlEYcXqTIVsr0z7SaH6m0Ch0DMSnxX
bP2vCmkV7OPM3KcM8DYKs+1Nw83rWFcWJNokuNRpp2y0RXJug6yUlwmj/jZa8uUbTdUjiXXZmzpK
st8R6LcJ7PwbYb3TQxMHKzX/gPYZEbExvqVy9ANNanEzSAM4TwSZb7JgR4IXqUhVi5aysF8bUhyO
5B80bmQqpV+MQ4Om1A4vZdwFm6yVvawqxf657/9gEhpfoYwdqsREwhbeJCX8ZMtPm+HDtd1RTMvQ
eScQ9Zi/f/r5Eo7cowH3tHMz+Dig2I810SxdGnhSYaxe7NQpzjlGAJsQEldfpPlgTSVYdT0ejY3M
ZlbV7/0wAnSua82flh0mMah0xWDuFaL8/tRq5RsX7IlVPOaQpQrRaNqNCiOpr57HdOcsYIYmudde
CxPHU9Q78p/aSHY3kP+t08s0DExETgoTgK0pjAQ5SDXP7vTczVTcAdVQK15b51jPp6l6ann76Afi
bgrhiJC/4StLwLg4XYhoLHQIUR10+TNjd5EbMz5aZK74HyycG3LQ7rTe+VE7rOaSqtEfY8BMuNbO
cgjGb9MP4hsRQxRKI6AoSyzP7EaRPQVDGVxKsoYQzn4389QEeW0YTw4WRSbHC6zv2S+NXqbzSgQx
Y1x4NT36kksm/ByAA60N2d60dvvE8UrmtIg+DWGaUbexnejYaGV4XrClcBk2sdvCebwzBhr3OTFT
xxSGbo5aDmIpBzOSQf/KzKOVtmNGhcX9ze6L97kLlAuG3ZjhZdt7OVfxrUkf8UbeKxrNUuVf1qhH
A5Y+F68uAVaeZMKmhLwFUA8cxyXdxZlSHPslhZbZyvV+qGbDm7BAeHquxFe1qH0+bM5ZE4dYRLRP
Oh8FLSvmY9wYw0sh+aaMr2ACkfnChOS71dPz0nu/71nxjP93aGXl/d8vL/+wAHNU/jHEXVdG1f/b
qldOGzVpB5NtZa5dSB+HFdJlFjEsE8mpLWFYRtJPb4jtXsiSBZo8o+GR6vqvknXWQydoZre0ULYM
o3iNQ+2IKKP6DsCFKF4stEbw1qnw28WuS6/0T1YM6/zt7wsw5iEMA2nO6eyPrd9+9ySYhE2garc5
M9i9LfGhqRohkmGlsOsTLt0KSwkRVDw8JcM0s2hvI2xthYMeysRJwg2oJ/9wVxDIwszfyjA8IruP
xSMpHCWuPErmq5WaXepigmU+WMicppkRdv707ydC+YeluWPRUmZpzvb341gN1a2h0I3lTETxfLG1
WTkEEUNgvAXRdnLs4tAUevOg2SJDA4FDiDn2MKBYueazcuyd1HpoQ51cJ+aGW2JCFmZNaWSzViF4
VbCCGudbn3ZPUTQsVzThy4uZsb2yTeKg+Tff5CTSTmSvaKcUBtSmQ+SHhYcfzaD6D1iT4mTmtelG
Utx7S1T+ZWHBvjfytZEhLtZVgTlqCs/BrOb3ZGm4wiOKQgqLKcBW1O9smPeLJJlfjelt7IvJN+rW
3muSmUCGGLxCTlo/VlOS/MbW7XRAOEw18xtxkBqmNwuaKG48OFQjLVboTbUP5KZ3VbtFCY5w8dBG
Kh5EtAclclASouLhXiy2Bts+lFg5KvlOqx3l2drJ/TA/K+JxPRQdCpDyXOVLxl0SGQgBnekxT4Pi
eaqBAxB3hZ5MykWAhe4STzJ8KYShiQHEKUVH7joNFKBS0tnLln9GDKKvhGzN5wzP/jaPCwEodxp3
IZZvR2tRPdH4uy940D1kRBNGCIVUJG2ZvkGL3wyjgThgjiQyMEYmGlLUgwm0kle9Ber575+2j2pV
C20Ce0BLVtny2vbvX524LrNahQ6lq81wGAv4FJP2pYaJvsvSIqw97ImjNzt15itWOjO+GbJ3RaCu
OhXzZDnRAU5BJGxKA0D0WIz5txTto4x66UfYGKcM4eFfkg25J6lAX+GW4qJ4aqtwJgR4QhbLdXYH
WKD32zJ+NTCwf0XcNW0YzRlX8rzVh5FWdyu/whdZjjKjY5Qg4mFUd8tRzwITrotMi8pISO5qaco7
9F89UFCVV+QmwdtmPXHlzeRbW7cLIT2B84dmCGfmYoC4Jwtk4UN/tMdAO5bYuIqNTFrTJ4s350Mv
i7eZpgJTO0QmYpD69z1NBP4s6S1u2GVfvtIvzveSNbSuQdeLJksxnpWOBMSyHN57uRmYVE/LeT1E
ZYQlK3oM6n1S720jjn1zH8K7rNwoh6Aq5TZea/3YhjdLuTrKNcR0eW9NmBFcxCKIBAYctVrgA46O
Z0bfpEiC3wQExzW6pvkLg+EpyB1sPFFq0l6X9Dt/+9tQ90ini2rcJTVTLFGm8qRFz3onSl3LMp7T
/IUa5pc4fwmlX7U0r0Hw0uqvU/Na669F9kaV+ms+v1FJ9tZIeBsgkX0ppDcKosZGavJhJCIJhqED
6eHhRKVHlJXzR56jbsTY9m7qWbTHmtO99J+2fVT5w77TYpOBYBa1rKqiq/itWaYYKk2IFG27YiKQ
PJIKjpcOouSYnybnqPEm6SeOHWjq+BxgLiNnqj230pl0LuNE3GBTXdpF1ORczOJKj53S7WtQXIcC
qeHNtjES3agFo6hzq5xbXd4bltXLfVprWe52IKqqH0HAaYDH9+h4rDxC5hJuxnvyYsJxgeqWv7Rd
rh/UNDxLeKsgL5v1Iays6BaWKRp4Q/FK9SDRkDvKAnZ3lIajRep8ACuRz7yoiHAS5xhkJ8rOTilK
bkIi9JNZEy5+DoNzJYvSCKcoLkpxAYU1Q7LCUJldKWC6anbtzWvrjdrJSW+1eZ2Hm5XeKvM2DreC
wEnzlmZ3Ks7uyXgvLVHReM+te2rdu/xBmdOjyR/6JIp8u0511emROQ95epjlU+I8OmVQTw5xHWmv
0WMVElSuNoTj2WD3UykZiEUyuCBZcuhBdEkfqoQiI+yb0cNhQV7pk1E8aWspxRMVWJDLnmzrwacM
pR9mUt166OkjG0XJ6a8qjPvPyoy7E5Myc7fWY9TdtPgutTddIxHshuMxj29pd03jW9xdqbBjd3zt
9UvXXzhW/aVNRWHIQUBljmd9rQwmmXOiPUil2FyaUxSfGBIX43Esjtl4dIgGSj6RhX9UyaCHQjWg
0PxjK+n87k/IQ9hhTaQj61Sj8jkqU9sdOnl0J0wcz/PcN9egdXg5mfHMBJ0YMqH5a8a+J3hCJxie
noqC4uK0PrUeCADSLrp2imfDIQXeQi4O9YIEu2F5RI7dXqW+39cKIu1oho2YQY4BIFLOf0RtszWV
1P6SNAww+GbG+9WIJJ63clD0c2ebPpve+Offl1lYR2Z7DFFe7lPAxRvdqobbeiiw6d3iQQ+9Tm3N
zVy+L6w0r41WZ3cMYHhg0h+mXmdf+qltDm3+ifDh4/pZDNnRiJkaamaNOc1vV/iWzF/E3uXWWIyX
JE0cBEPLXhc4tHhk6yrPYGGWpsb/VFyjYmjZw5NzMpPCNeXTs2oar7ZhpA/sbrHBBldLe1evegPW
MVyvCUDxDV0eqcXlJ/cmRVzX/rZ65jdHDK6gImHg8WGLa9MJLvt8gvLTR73XLQ13yUZ9zbCvuLqO
jSPNK/NORgvwZCd8M1Cjg+Ggt2kNeUejZyDwV8RqWyo+ri5tjrVIEvj3dYr68QbKCIi2DIAHXAb2
78OgxFpmdhTAjroZhHBpYnAxQjv0exluDlwa6zr3dOFYI7ujXCSgS8p5mwq2NGwSiaTCd6POG29U
eh3azEDewpifEwd1ujoHXwHX3Lpy+Wz+8lGmw1tL4wzdIJMEdNC/KQaYLYVL22j5NpGbAC8a+EDb
IBeh1TLi9+Btbhm8jgejOxUtNDeznj2j1tGB5tZ8LmzJbxDxY7npiVkeuS/++5v6UcDCr8fCREdC
jYL6wxBgwQ5NwCTctqgPqlfg30RrjU1CyyAYXb3VkCOz9bsEJpGGmMSu6sBkMWlVxov2/Icc98Ae
A3p6pW4y3gWV4TuGTbdzUj/Z4X1sQvKbOkJ1wW17FWH+9u3KSb2aGvie0SwusTUKZKdFmWelRoMz
TW+yjW0t+b5ROhU5GgFSeKrw8A+wSBdVXL+RKYjhk7LrqgHfW0Qka+PM1kXRVTGGsUGI9AMKhShX
ZDdHlnMNcwK3U9mYoe9IGzZZ9hstHEbUSqA8m3qi7YaZMZcqxQ5RGEaxtyK2KJ+con/43GtI/pEb
MrDW2RX+/YXLeUXnFB3dlj72cOrLxCbqsqPxKm/yWPuRIBbeY0vG3zO4RsCrtTPwWf/+S5j/cIXQ
uKixAkJF9FHolCHjsjMlF0CNaC+rhNZAqPc7oxGpKVV4hO1JS5otJn1Dsv2whO5R0iSvZEH8iIgb
/hPSxLElfuTcynAnR3a4dIShnqqd/r0kc+WBqK++icbJhi+SfJpC5Epzk4/PYLVReHc7rp+VW+m0
vaJ2PuNmrq5O2BOkmONtn0W7pKt6MiWgJKcZzoeoxrcBr/lg25181zLNeZHqKtloCN9xSSfBi2Ux
eGk1pzysf6rLXeL2wSbpCkRbVkB6IsZwn2tj4ofkieyCSbNuSySdQ7mq3yzsMkoeySJhhh5drDyh
jbmMMqTFWc5rHyGJ82TW5ow8l8S6fz8hGD4+XrMNZjUwIeh8WPrvbWpotH1Pw6kCfYYYZQmdi62j
/1sfVXr/MDWWraKyAXnggYxBaupE9dlh6Q6D40+Oz2en26tEineiRs1zAm/WRLF2gplKXgPbFuw0
FWl7CioOuAvKY6bhTNbb16k6/Sw5PGna0VgrJeRuOKJKpOLgoCmiDOVAKM/cYXPzhbpW8amg88Pe
twOaw4TCe5PmLRohTJ7ZenrrEdpYWh4JigtSGDbysY/f1Zj8+EcxAHwkRelAddEhMA7LdGjio22A
ID2a9VGvj8NyZHuY26JSqj9F2SkmXak/jeE5004UQtmfVS9nrRJVLud8OVvQWcgFhUqSXyjwJAk0
vE9O4boe+O2ua6PQ5M7LhU3MD//+xS7apKpmKLQoNtvp5gB/udbKMUJ1hjUMR1XCKOVBpxzzWmn/
1Q7aPu3BnUdBnJ7xnZbHxMzI6Qq7+DkJ/tSjOr/QT80v6yMpy+ZTqFrcyIP0aJbxVwnvzrNJDtgu
sjr5aZkNbVeTyeLXrCge1Rn3YrFBvvgFr1x9L0urvs+tU/tRTEfYysb6Hob6Q55BeeuOSAy1e5Pg
tvZHklTLrYsl+Y4AItpYTqV/xciW7aoiQy2Us59a4mWyd/Q+9E3HiwW1BaEw1X2r6F5VsLUXfNjW
JbE6C0SMbu7zxoHjgAAR3p7xLTExmapYDHYaaeSbVbmhYOvdsGXvHkSS/0WgtnNP8gbFomhWl1ju
sJ4WBiJzYNHtoBa+/shk8q6xXhaSR1RuuzW71IJJ6LQgGuAttLGq7TFBwi0b8O6m2lDelVx66xYz
/xHb1Q/UvtDD1IC35LOlo/xhyIDHlLE3txrDxtawiiD/S+kCQEvS81wheocMPtkLE+LrfIWLSO0j
uGjjQ0eCEBCg+GDPooL5UFkHTOx2csRqPbXHpT0WwbFVjgDZ6+I0jKe2YNeKF3KXJedlPOH0pSoS
zpLzoJ7tVlQdXhb1TFX1pQ9FNQjW1xpqLmai5rU0AZm/WMFFXY9OQGTSJa+uQLckZ6OAP6muiXSh
2uoaK+gRr2N1raQL1azVSRdqYOtmEizktvydtUblQs3E+UUXxJt6dDGji9aIY6afg/XIjINyFLgy
TWU+LHK6v85WIm9rpy0fOcFfhE/PyTMRn+oGEJ96X4zqS6XB8ToV9DKrcx+eneps8WA5G4iMnTNf
esk+O2up+UVeaxrFN34YRXUj+zVRrXmZ0ivfLxEOZF5y89Kl12QEW0ma8KVIr7F5CU2wKqIeSBdt
42KuJSVXkXc5bpXhohqXZbhMa83GRbO4ZV/67FdN1pmqsws5DJ11RiKtopIuRUXleQ5O1BicMkVU
0Jzs5mTFBNJCQzhqbBrZK66Vl8cF6L90SPEbawejPxB4FH9Bp0KtS1B/4ZqLy6/3Kwih3K01T9c8
ZEuf3aLEhufvFzhNVrjNWbgeWLP/LlGf5GUwErVnJ2da0g7b9oHGpnxOiKVaK4JrQFAbRi3hwRNF
wkyYi5oCbwmIBfBKzYtGUZisJXzWsZdCUpNFmd2+KfZzvddIvt2Z2l7X9pC4flabgRwi8xk+mUcK
u2V6dewbyHYqnyjiArijgX7LjyNEmaKi6lchoaPQkXfGwYyO+PAKPXH24yIBkVVr2BSFcqAq5QDx
Ou0OcXcIHT8iopeXgyoX7EvnV4o/c0fN/DHwqDnwMu5smhfyQkpRQeSBhKNaeW90ezJOoODFBEPv
KYMXwsvS9tjmflbfetTCvZBXtCjMJOzReYFBHdmf7llY0P3DiWOtaejstixUkr/pL2rFHHSJADpi
YOhAb2dYJWRpgwUNdxAeKK3ehWg6lV08MszcETsQcikN4We6fe6OgKVbd85d+puUortT62q6KGMt
i4WZ7qaSm69VEs0LyGwtUq96rg2Sa0HUluAzuSTjUY3hdgbLcHcwRE382JE/QOPCHRlvIJ4GDM1u
tXAjZHxg50i6JdFY21Gs06mp/VVDvKOguDn6VnW2tcwMBwj0VoEdtVYI0T0UxTxIqnZ2uutkUc1a
lUQq4C5I3YIM2hSLm6ildkcaKGzTSaAYXfJsaGJRs+0Cpa14Eqqw7bZrKcw/YgQkrtA/2C5FB4aK
1wptF489pa1FWjjqwQ7ilAu/lGRESk3cARFM4s6J65A06+xKJE/zLtd3UFi0GWnPLit3Mbl9yS4J
WDKQw7vNIe2IVJctoPpsxh68xWYd+DYhEgQZcl7D3ZLt9HoHJhzFbgLrXdkBMAIyq8KFs3Z66JLM
Qi1rMZ2ZW7d4S9Gdt/QJXGJsmbtps8uGKeMMzrxFbmiQpSMKj7uwuXPKON2GqHqtYnFbA2y52xtu
24nqFjJDXSisyloz0zacvbHb2bs4dsHyhJoohXTBaTe2jKx2XbEbCkwVO0QhUGZtHWXitpHFUei/
ZnEsLHQQJBrvHJbrKdGiu2QQ1cq7mlA1Q1Qp8Ud8LHdW6lIzJ3QUx5FS3WZ0+/U4cR5VfhMIj/xW
opq1aF/FnHSaWLYLZIlK+JugtAhbj/em4uqK61iuMrgWmLfBlRVWULhY3bES1a+1JK7t7EBKIoEu
9F2m7/R5R7J51+0aAqBZv3FeObsBLrOtcqD7gZm4l7fO8El3YJUA/nYB1x2kP6aBt5qOlvr3FWo1
V1kOPheVWqDi4tXl6BlvePQcNJo7jGPuk3EQITizZRfjCcuTVtHeJesRIsMIAlZfmbY8GA6Wni1n
hxHpnJcOIctUSGJI06Pb/x8y/BBby3p3rPe0f897/jXvS/he9+9K+K6tRQYY+NOVgPpFyr6Y+lu/
fNGaN1sXFehvFo+DVyqaX51jFj2S+bXNXrP5FYitpb9Qbcvg4CUKX5LwxV6eMQEaxbO1lm09RaOo
ZHzS9EebPhn6o9RIxwF0XJU5mcuxaT+ns0RURhn8JzHj4pXcQ79Bv3dHooI0qu+SbYaP+enfb6X/
0LFFeMUY3cH8qtP7+q2LJA8tYM1AdLwK66ZXWLnWw5yRN1NmSH3KEYHzNKtvcmWSqNkZyqmuk6+N
wwWakBdtN7JCkhXQki2pTSTLpMn7DPhlZ5NQdshidCrQzBtVU/ZGAOM8KUV6YJnLjz5bWIo56Sk3
JvmxPtXy48aCOUmqa+QwTLDJNZFQdFl2bD/P02RsOnbBWZC8kbBunAgN++9DrOwKEea+1MpmUEfW
oSTcYpQIj00n2S92T25qNjRcQ6Cm7cDK+kZb5a8N6u5PPuDWx7YGMxPcvIzgUQ0wlvv7B3wy1SCV
m4UPeG1znxMizdJq5wOBn9TkHHLlsDisT0SxbvlZIdRfB6+TKJYuFOuWIBNH1i2Ubu/6K4sXafi1
ckEFGFt7Vi6UTi7OunJh8ZKkYv3CuiWafq1bhmDPuqVb6+e6haVLyQY49vvJ1yqxaKEyw0+o6hCu
S5cg/LVoEf43CKxxMe9hDUJrsqLzeiglBLCBW/fI6+xZuvWAwC7//im1PrYkNHqJQiSIQcrBJvP3
dzMlWrsDDVmRiQWCJKOlem6R7p5n+z6gCAR1V83vcbMg3LUGLySMBXKzvZzWQ99kjEGSdNzW8Nn8
xo5HfELozNpM1b91qrKtgH7u9KXsPYsRD0NPzIx8H/6MMoHF+r+n1uebpgm2JeBkd/0Dggr/mtSZ
MJEk3rdOAXO/J9/DJrD6VHDa8CbPKPXfHYDM2zyZ3pww+VG2RuIuyRw896NKgka8MG0wRvsYQnlh
BG3eBxUJTJrIxataSPqpH0Qeb1MUrzJS0Iv9w2zpj5W1k/5BZvG3oJ/zH1MXnAf68K8NyoKVuFEV
aLokZ7F8J1aR+Xbqq9Kq9cNpi+YvQ67lTaqjEEgNWOUI7Fq36vLq5d9PHfSkj0s+JCdobmXOIFvQ
386dTJNRIsy+2o6KWtGO1mmUWWp5wxTRl+7CCMDZ1SZrP5elfEOy/Vr5RJaqi0mZahjLX+Ia9+B+
GfcT0itN1DDuHWdvpxiCPMvZk+ilpyh0Pa3x7FlUZnrJWmPk92tJBitkn2LQRLz2OPpG6WtrtaOP
KBBD5VL65ehPpT+Qvz2KYzz6XemHo6+HfoVwsMR06WclXxUPsMy4VmR46uQp1QzDEpoTnHR07m12
M/j1Gk8DaNp4zuypjZebnjF7qenFaw2R363VRL5diqoifxh9XCDdSD8AT55a+hiKq9GfS1E0VjL8
xaWohL/Ciwh9afC10HcGXwl9sF8T4rfQH0LxIDQ8KtBFLUgBaw8KjQE0flfiYk+8LPHA3VOpTaCz
qJkgo2I/9vsx2vcRe4lPxkIfESG0FU3u/bLpWIrq/E7ayjIrK4ZaBdTcIcOW85QQgSTvnhXmVwVU
Wp90APvZtBIJ4c0SPzNjIElijHPfQFp6TGrkN6lKdE1D//YPCIGn1gRkEnWkns3Wotyi8KtDphBY
yPlazUN3pr0TXqKF21FVOtG7PI6coIhQyrpTum2ggLkbZIgPUC/Nm430+li3HX0xZ0hfQzv7If43
0EnbMkWyboiNiXsq2DH3sgMqdtCPqlERnUtjqcrl9iSb3xQBvM46m5iMkAvBEs3Exsyh9jU0pD8x
G3TfmZTex1z6ESXG8lSm/H/1vkrvgFelz3y6H1v9cBQcbkfMZ5HkrDOQ/+oCWcSjZHYv83am5uD3
xhwdO3RWoADjZwP6rBzN+7pxli9lGFd0eQA7EKU8IA2PU/KLkBbVmqn5qITmtzJqYfAaELIGI2Al
Hw0XI5VIl+u04JP21UeLLuhcTcepxX4fyv2qZ/uv3zviZFY4RBCo6RZovTnUt1POtFPS6voIJhC2
y5QcktgcnpByOZ5SvtIP1B+kQEqfcG0+GvyQbTuIt1XMRNzWfwdwKem06OmYSjAO8WNkUVVezCr+
gR7A3huZVhCSDaU2drraTzKSTAGA514848fIAFCLmXSiiSzvPiVwxVo2EFtVmGiteUhMI2brtThf
u0x/2I1TfWKBYTn34SoMYY6rsKwDx1U/tIS7sMjaYtLC7bgEcr0N4WsiHJXmnS3XCj7NHvhmKaQQ
o67S8uHQa+w7I5O45fUPSgPlXpyDkyBacK8MlnlcBq0Gp1U6u6TIC8itIQ0GYWfTxAFBWXvr4+VP
ckyMfd1a3UkbaZavj3plfC/HtvPMjsyn0ky+IJGdD32ZovGvEKbCbjzV5RCcOn0AABIk494kd5pW
f+aAdqVft1kfFnLeHmVrj2Q6t5/L0plKL6wk2WWGYZCBVBlnAosLRqMpvZAWxPP63Dwn1Q67ULRb
BIZ4Kk1cFszCXDtqlGtiB4BZZ5O0o0iL7jXI7W3YDCRxoK6+r8/1auncsOdK7f8+kdAzQIJgEYhh
d+TIstcNbK60Cq9z19OuhwzLwazSDUtaUl2WyU0Sq3rIOYnMskyAYlK23Nn69trg6D5FmlLf4ZYT
fTcRZJ450r7rlN7Xg7J7UTTSAIfSxl1j/Ccu6KVkC8j3Jk4nf3Rka4ODU9sV80ALy1AG+J8w9DVN
IHg7L9S6kuwH+PFWRsIpF7HjhFjHCBf9OQ809uMJY67MRMSfSkT9CWokaXck5fWqClvTYW1itsm7
OY7WblJpIvdM9cGGcptMLfmltZvwXmiS+qY733TDzF9zeNRhHGh+qrfRcQR5dVwf0Yn/9ajKa4er
71D/9MRYOVCHuqvsQ1Uto1u0WAQ7tRtO8Bf6Uw/45ZQDJScbZnE8okQ2cP+SPzK8JPvB6ebDkrK6
ggD3BbfdJY8SPLXBoDFJbAMwQ/qcHkkJkaEtQz8mjLn5LjsMPtvZvs5xgkgnL7qrzYJk/ame82Vn
12ClzEzqGNIpOt4To1NQNOrDJmoQcktwSbpwfrFklBT4y+6dg5PVNBcCgcy2ZKrN9qlk+zlo5XgE
0zce2fH+eqT203gsHD7E7F254fJqH0NXLQ+7V35IeqsfkVbPj5/PZy3m+NI5rz+tz8/0m+y4I8ZE
X9Bhsd/tnGy+x9hhjorKfXw2MUJwZ3s4lgXyXGHoHmp1cEzDgajGRV5IMMgg9G5i8Wy8PhsR1JMp
KLZWR7dFKoI3o3tlCgNp5eehHZZ9IYUgzEqjRZjFEA67GqpaTQpAFdEwlrm0MRediIKuBmvyoOTd
6iFvL47MNqgcZd/pRl6P+mUJdN44U+0EJtw61vVh/aGX/wJeYRzkudcVP9TF8n9UiB7P5q/1HOWv
UhHuuZHb7w22uLqKx0MuMbNmR5mEtXPCFJUMm/WpBXDAeT308R/1aENorvUh2q0U8VHA5VtmgIVI
8hoJqnH66tfBFj/aDgk3daqPXj8t9amryz97QVzlk1m4LaGUrincOWNjE0eT17eV+s1cR/WGuNaR
lpC1HUpQq03k15vOrBS0OEDV7UgLDx0Cgw1zqOouExkdZ81wZSX9Hwt44FOtES8O5LI9p2SCHSEc
PDOkaAF7WZhhC5BdSSsB5NXYGOeRWXgO/0F/Ucld00lzuzhFEtOYU8TnXNbmDdKskMGVQpdSC7E8
1v1ySgkaOy6k/wEjmdEfJkwyxKP1gMSaVe2sLXTKrC+2FBc+QaLGxZYa46IXqnYsyuHVVrrlJBkW
Rls2cVt8RsvJWgMo7aUkQ9xU36o8/1KbiM+jTk1pnwZswSodOekUnbSybY5yN5RbHcDNDoYcIaRd
QM+rs0lOIR2CtUspg4KK5QIHilYjzaprt+8yUtR7LF2VEWLqADbXAcRH7w3DiG6FtSun+ajlhLUF
xPBch2oor5KehleLgbOyJeS8X6TKjeg67QOnRWo6DtUhsZiH4p6x/AiY5GbQFYfQ1ebXoSfna4Nc
A8C9sWwnO2zEnSLq/DLPf+jiu5AQRL/pyqrwSQRub6GRkyvNyoIJSoS+I0y+W5P+H3wc+tdBN3tS
GuborY4PQcXZmG1rZqiWLT8PUh400tbI7a3Fd+AQhlVCrGwl0p9TeHhL2ZwgVQaLkV3RhffGTtcK
PhRbY5Ok0zcnjiIiKtvoHtJAd2LJOFbGGDwhyDgrLVhdRRqMPaSl6ToJEP08L9PO7slcthf5EFg1
nHV7GrdSqhd7MFP1brbKmR5uoF3SJD8oeT/T3Bz+40hsxvQqAZ8rFBaIR54ULWTumOjBsQwxIwHd
cacEf0/aE4Sm6GH8DPOdYZJwOxRRGzwju/kup4n13QgLoMEh0cX/w9h5LdeNZFn0VybqPXvgzcRU
P1wDXEsvUuQLQmJJ8N4mvn4WoKruktRRNREnEHSiyEuYzHP2XntwyfVbUk0MZ3AuGuTPXT0RtzZF
ylvVueVvbWOQ3m5HH7Ng6PeBhVMyM/WthsKDPzDBF3kuMAX961CRQXdOKlOhUZ9YezPU32fLqB6N
ydCPqk4KV0moiI+j1Tn3sbA5qbWHSUUOW8Y2ClucPQfWm+EmbRN5+Jvd8s/TWgJIFRsMg8Z++Sft
BSlUltP1pDJFSLVuokY78JIqOwX2pBOXDEb6sw65b8u/JTnVxT4AlKcgzhWQgSqvdZK8EYrab+vB
fSxb7U3BD/436+BVPfB979ZlIQwnz9J1ejI/yuVmwCmBjfxsyyqZBr/Ibiyz4GQLEGazd/swGUl0
HmFxHSzO+uGsacRAIqJxzam9BYK3l7QLtvrAXn7GgLuP6OXu0ozkvJj0IECOUb6r1Idw8olMUWDR
s+jP85L4o3gyuFKS32CgwVbQxw0wyXivdMZvjhuAaR2WPn6dMMbQNITeI9yPzLpEqYohx8W7XdsR
jfpKblF+z4cZBwRNhrj04dokvmPh8ZKt5mM0kHu18rWYAZgdFR8jN2N2bHIGAt2Gm7W32vqDGkzv
WSWVA1IB/WQEMM1HWUCxHYEcYFR7/OszQ/t5Ac9PaHHD1S1Edazhv2+BlercOTw1cvZlUOACO3uD
ahvjDAx3BSMCU29Q8ev1Sz8UFTeGub3hmnP9SC+YEmVZ+DGfXHXj7RsrQR8Nt/YYWZHtK8Ag73JX
flANTLJmqJJVj78suumzOrqpstr+G3GK9dPs1qERhPkaN7tFi9T4YQSoFhl899QuttWkGk+kb876
19g188dEJ7bKLuL0WsXiri/fWXaml/WgqWyjiRNXD9boDHd19zWdClxIrXmdJpX8JDyhAa36RprZ
0R21nb3kJYH5wfqGX8EuY2WX6R1RSTPIZpCuq4Mo1NRXYtSUJ/rMbCewGn+W/V3kcBtRMzKRZujy
j0lOogudP5QRWfcVJ8jotUOl7isZaTd5S/yOrnxjS+i1w4J65Ome23H8BOnUL0v52ObppRNDeYq0
eHom+HuP68X+kI/pqzDFXdyGw9PqyRuCr2Rdtn/Ta1FV88etn6NgOrBtA6glOuefZi1OaISCKMSt
2uzhXtv6Uu5aMSxu5sLNUnnjScMbhKcY3iQ8mfuz8HSCSDsyEZey2TikhxxSP4qG/ez4aXqAmZSn
B7y8lIZEsznQbSSwO2qx9Bx0++DMaK8PVnK07UPIas8+BMlR2Acqcg5xekycAw/0aZc5rCoOhXOo
iHNW6NIeeuXA+pArjLJbCKsHtz3gFRLtwXb9Pju4ri/W0jQ/CvxhWArfU7/WEPmUO3ua5aGWptrO
A2IlQ69jkAv4bT/UkrzQSXEhoXYfojDNL3Nb7crBr9cqSp+Cl13zvSyvXY8WtNTZq9J+2kSxSbSs
Y7S/yYNNZNzfXPLmT08DlJkQKyweCXS+VeMHKlaph1KE0gU6WV8N5aqDOVSWsusr4hi3vgbKIosB
GRaqV5Qx6VrVsGlbLwdW1pB7fq2aa40IJjshaouuXXMdmqtEDxNdp2YRxgiY6NE1Mi59f0kQe+L5
7S+St7OlMkCSLEaIgJJnmGOy+r2UCmjPGSkglQyLFJCS+embGpBlisV8YxUEjsznsiNCQJWU9EUQ
2OZL9fkBQaAIFjVgN0Lw8iub0Fu/sLnxHpT4kNUHZzpY02E2lxqj41Qxkjxq01FZy61Ptnm0OdYn
sz5VDu5YlKCnFDXeWkl/phhcZOgLLqI7D+GlCy9WtVQTXiACVvOlWMtxLvCGrGWZsdSUXzXnMqDL
ya9dfm3ya40oJ7+W47XIr+m4j0mCGa/xeM1y0iWuEVo+giWHqzNcRXZ1WR0DC+ZiiI1Ly3LkUmbj
k6Nf1AjHxqXpL6GxHDtS6Hk7W0q1+bEvun0e5dnklZZn3FmIRoc/lJDIICn0kIghkUESXoweMgyO
KCG/iSFHtl9kp/0hhpz/UEL+WQz5LyVkO/p69rsYEiVkDo9qVUKmdFbrfykhv4khUUKqROFVv4sh
rf8khmzmE55llJCUIJFEX/SQKCFRRyWrHhJpVB1+J4acUU05F3OteAbxdlWdC9Xzsktf+dzyqvOS
Q1jKV/O4FuHm/OtrbKUUfbeY4RKz6Sy69BkRvP4IngNznncw4aptnUcpUUK29ljkbrSJpso+E+GS
3KC+rvdtGlXceyYSFjVMy/0S8g78yrhFCq4TEFkRZKTTyyM/bYL1NGW3hYuQANJJ6NEhNTnjysxr
Tcu9lRF5WF0ZNthduCOHLvnWuJ6Nsy0mBBVkXF5dOu5VGiCEm8PBUwRQIGUoy52Vi+h5tl2IhHhB
/2Zdx0TtpwcFqQILv4xQcAw8zvL5PzVbESg2ddK1BJ0Mu28lmctYuyLcz2xRPobsH5p9MO1Fs2+x
0ks0zUvZqeeuRRN5hGUu2Qd4geExKrSFR9uKCmACEA1Y0Kvx48Iveh+2GCVVv2ECoPraWonrT72f
YSVU/cL1HR42azWub/Z+yGba9UFZpZqfaz573UU/v3cK/C4+gAMqLP0o8lnTJZGP/TqL/NryZu79
EBFmL+6WQsuvrlWHHjuAUNlnWI6ZByj7Em/vWgHzYQca4lI58YTtUuwZKDK3TUEXjJ3TcgS0TRHr
SpXuHjY17Kkh8TqKpiXps5VXJd4TyADS53Q2SZqnup5MgXb5Y+r3qT81/rBW19Ah8ZvGH+VSvfTb
9Yh3QzX9pPFn08+lP5l+Kpc34j8qlJg7CG7z9XoptfZl4s+1D86DAlQ8OB7VOYSteVL1RqbxvVeW
nt57erQU/Kza3lOJuo+oah/0e1EulbyQENu5COGWasgi7nYEakNsaOudOuwYu1OztRTEcSpo9gng
P2J/5Z7INGoI9tNaXQNB0gO9MTWea3ikgQjDi8yl8NKEIdNbPyr8OPQTTpa16t4vCh9wQr9WU/j4
D0fW5qove99V/anwherPnAaab/Q+uaHOWlJjaLqxC59y1xJkdPNfcIasVVjI77zKIgnPQ3Z+k4Te
yAoh95LOo69UQbu09rG1TzlL+qXitTAC2c6Oo2AcjwSM7bAkenipadgZylIZ8eLWroE4uRb5XnGz
j/W9GPckTWTuvk88qk0YXi9Vj57QyLz0XM3TXM/WPMX1Jk4S1xs4TzglGr/n3OBsIWON24MPJJ/0
Ie6UZeMbpt/I36uSPgVqaTT9jNOHE0cuFa0l2FbVvjv5Gpnita8wDUx8WfsD50iCxdzvHQI4PO60
DsY6x7N6jGZeUUJiJPVkKSXy4GNSot8jtwirvcu+m9MkWYqYFeTflGiXolXwN3fsnySECNoxwhk2
NymdLcQPyopE5pNoJC4+kLAnG8jIpYpCctaVibAEa2d1dXpZPxwzHv/2FlLSqd3gd3mYtbLfOi0r
enMMn+u2Dq6DRn5kRqrsR2MxoXdWzCjBFMY2EjbiEqdojhN/aqnbEEYz+ZA0xnmewuhmTbUyoz6k
u7ErYDGd2jCiudx2zsa0xKuTav1d7ybFo54tNPf570brPwNkHNVe4NkM9pjssEr8/obtNkGYJcIm
x1uLYgDyKo9YPRh9y7Q+xMt764c0WJdQpqjUOEXReRhOpXFy8qWIr42147BEAx/t7mhlS9nuoegP
oXZgEJPC6DOXskkejo42E/zqWFlHT2clFpM2v5Qzn6z5NDsn2s9jdqb67Dz0Z0Vfyg0vdX2xw0tZ
L9W7l7y+tO5SWXGNp2tSXFtIypUXTtdgvAprqTS7idcKaWsNN0F646RNRLi5LWCPTRpIWJo7O1h3
ojoH4TmMlsqMUz+cxuFk5yc3Z8t17PEkwyeNd3p2dLoj+0PLJS5jqRL2Sb0UfRzHXMri14uOYlqq
tI5qfMqtY86EYq0pOxO6PfALOqexP6ssbnpab0tVeIdrWrsXY74o9SkB1nPJC0A+FyqarlRcXMWS
U/s3u4T/ILBw4JhBTuKJzcTqJyy2KosxqDLS5+lxoUIcRMoiJTduo2AUu6Gs9MepFSXmVugKLIGe
LXTTsxPPdwFIzoeSCBE9JNg806rWp3PYgaCEyzlC2t9POEtv+1A7FabdPtG/7J5awa1Lb7sbay64
Y8UIirGSHkp7Ll+cOvOS3vjSNfFzabnhE2zGhuyRpVcUdLRN4i9lPgyfC/SK0oLcMWGRWuAM9HbD
Wv2cZu3RNLipdaNW31VA+Lbz0Ah8PHW+icVU7FLTaJ64TC3W3eNzaXcfCJBgvKbRI6b1ic8xqi3g
bHp3M5tFtY2L2fzkBOVNpD+DznCXRM/+VGfhveaMtm9r7An7QjfvZC7GXaPGL2nR2Fc8lEivGxy+
lUBvYZdnCb0Bc8OoPDeRdgL9bZEPmANlkiXGviqy3jSBWyiU+q1UBvXcR8p0tx6SmqDCik7X3jEC
Ai1S0IN9U5wjKZXHtlZfeH3GkxxyBp6xiZa+VS+oJx4nSypQI1qwsZZjbFRuXcjpmkVK2+cnfQRk
EfZx89h8HSTwXwcM0N16EDIMTvo2Get52wfGfKZBZrxU1pkVsPGx7ILqJM3JQdgZxm+MdF6UKs9u
umi6BclZcUsdlb1GS4QUeCgSytDcO7Qc78OADlqQ1gBJoqCPtjwlNTKftLEsbvLAKnFwYGWsjNL6
SP/qiyr04n0q5YnQnhBMs3l1HVwVf/0w+A87ZFovC8NVAR+nYR/8/g7Y2YOwcrMlNiGU2n3coZMJ
ZozlDgDPj4Wivs8zXK9KJCZGI6E8JiweMzDIe8ItBP4I14+dKARYdk+pOapMQtAHGinnfx+65V1M
0kztcb77ehA/ZqVqv6kppuBSkGLdjb17zzjky1g519D84GbPgXy2s+ckfInWqrsX3QJYvVQ7Ep3t
5+XHtPyoJK8yedXVj8P02q3VTK88zTJukmNb3thD2Ty2pnv3168bkPOf1vos85F84nkGiAh1+/sX
bqyJyzUltstBEbeNFQ2eVGbLH0x1fHVgt5KJDV85HVQYo1MGoMGmB6oOpz65ayoHHk9DhLhqlHtI
ylDJOhVekATiHsXRZ91pw7sqCbVtiMjstu1tUhwLGM+NAkPRNO2LpenTqznqFtQdbVPVvB6RjVac
8MjuIbTFmws6hhUHO9dEyzvCVc0vAS7Z7WzBNhWEJ6Vqe2NYHY8pvWJdWTb6wQxy9aHJg8e5S/SX
XpOHXBTKu+p8dhQbTLEzSzKuOXRlLS95Ztlkq2v5MVHJ65Jp/AE9cfTBDe+7OM/YYZHjraXJ1pqa
4tbtEUMXBKxuB6sHU2Fa41WJp/zClH1raPkXoj2npzaPa99MeTQyLyoPhiPCO5XrcANlEV2YgUUb
vOxZ76v5vTTKt6GDOElbv2OVF9Fp69vWbxZv8S4aqm0v0Ktuk6wg3g0efF/JNyseS8wLNNImVN0I
adc1yHqwVC3ZpCMayb87VX48U8A4YB7Da8NcgvTJpb34p10h37yvRrfpt4Y11QcZiGdjGL9GMxBM
Qu37K4qIkog9P3WtcVv1CDP++gf4mX7ASIS1Hj8CJyvPuh+2pSE5k60K5mGrxwHehNA8dXaNcbBr
A0AcWA4Kk2Z+UrEsrblzOfa4i3v2yBCR6t2ohbuBMG00Js7e6V/zDp9jhtrEYJk9hu9wMXO4mLJ6
6Of88Nc/+U/tO35obkk2yzMUV/aPKrcIReag4vzfskhFqmYBEYrzYNM7iskWW/8NtYK8ih5j9fr/
/vf79D/hl/LuW/ui/ef/8v57WckmDqPuh3f/+VRiRsz/d/k3//qa7//FP6/xe1O25dfuL7/K/1Le
fMq/tD9+0Xffmf/9959u96n79N07+6KLO3nff4EQ+aXts279Kfg9lq/8/37yv76s3+VJVl9+/eUd
BHa3fLcQYOwvv3/q+Nuvv6gqC+D//vP3//2Tyy/w6y/H9y/Zp+K3n/7Fl09t9+svQtX/wd+KJ8ni
SLAYTzCBGb+sn9KMfyCf4/li0hmhSbScokXZdNGvv1jWP7DN8imby4TclOXsbMt+/RTfEJeastio
kYxBePzlj5/tu7/hv/+m/0W8+V0Jsqv99Zcf5Gcmz0zb4CwyNNJCLc1drVV/ug7dHIb2XLUYSCbN
ny1uSr1Mmg2pPfWrgTFqtLInQ+Baspaon9AYs3uVRPpCLQsEDSiMwWcmmyHrn9Db5U+99nWw3IsF
J6sYxXwem/ajjOk9/ukl/v3X+POPTf7q9wMffnDkZkRI2bxCDtTTH28gSV+7LDA0a9eBWMLGTzf0
34ewMOhaDtbx3x+SS9MUnbPBYyIA/bi+D8Es2EVWFm///YViao2LY5nYEvSaRFi3m855ok/ninH6
t7fWj63vdhV7dBBH9mb9kvUTfbYb4d/f1mR631VkXt2q7UkEcXLnLof1w3oGvwYU3udpUF67QJnv
2yFU7lGtFFjNcoLFAUtn+tCxSzKird407dnMLdfLq8G9d9Oi3bpzGb8VWHDdpS0BqPCjnGmh0ElU
b4w4j0+kK7a+4w4f1RjDbOp0DCEJiNqC3SeDJv7X+8oSIm1M6te6y1XmKqK/aWN8ScWMVa4Nq8Lc
TZ0LEB4BDUTj6tImnCEGbuR96LD1Wj8WugSZxbV1kig3L4GlIGNY3uKEhxI2sSPUBn44pcAQXTiG
e2ImrW0gO07gd7SW5Kp8ZJfRaZscisApXQ5aSR7SvglBHX/76IBW3WN8+1K3Q4EkNin3KoafcpNM
SXxeDyYynX0TiHAzw9U7G6mh/ukwmII9nfymIkzBhm6FyF/0mBmtUJLmTdGe4kgVH7tiHg86uhFv
/bBaJiQ4D/WLhNt5SPQvpOEpu37uiueZVCFaT3jEpiWrT9RBhs2Pvsi8vOtqyPrVdmiOjWmpd/iQ
LlmIK6AhRtdPYTo+hlzj16pNHoa86R7XD+U5smSWxAwZlq/AcQ/TH5qp2iLXTxBSPARaMT2MiQMG
xKmd47ePEZt9G44GTSO+IloOCatLOlGB3K3/oMliMCLJHB4LliWNkTEmWLRGUz0b13wav73XMdE8
6TJ4aRwF03wazuU5CxAtVUgAdk3UQ0fkPzb7vrtTSAq/CoU5+2yYN4EhIL/0fbRf3w2VzrpZ3xKC
bx419U64Nd2tJGQgO8n6DGqmqjbrm+EoIPqie08y0eYbNdaYuGhjhxplirE6huXE/Bsgo7scgoBM
MgKr2aKRnrAhVIU41kUQ0ph1dMrit65MrLMyxEWzadTwVutDCA0SegCzfROvV93o6N9RXoLBuMAV
z1G+dOl5Ht1NIRxjF4e9+ZCb7iW0wvZedZqtyobklLgCeUrMfliS6nuq0EyS6lwwLlafRzW2iTwz
oOU3g3J08vKd0frS/qLRPYZJ+MEsIsirkdLRGO6cM1vABD5bbiKsiC2BCpCgo7MkPKDcrG+qUkdM
NEW5FzqtdiXk7cEQ5LZOVXmTl329Ywac+rUaES1lD/MOnJDYGKMtjwOc69FUPwizZefcylcJPXCw
snCbOaK9BGZtgn5Tho2icQnA1E9uGmmk28jVA2JFlHjTLVFAKNBvmZHYF5ITaOASw4wSXhxAWZVb
9m3mI/tV7bamW5ch40HZM0zIJrA8TpjLrugIUF3gM8hD/aEaHfWBiEa/bDH4Ax+Kj1OJxzyqDARo
7kPCtfac2mnBPWC4CUUIiZM76q6dTul812pIwkeV0IsxJekpcdEl2S6ZEC4JJqoF8T1Md1rbElpU
dfso0Q5RXMW7qURrLrXh4ggW4/FIEBCpr5MPGOZdjw0yQDMFLzogDUEuM86u28aul75yxMsWwPfL
Jb22Mgh27HX1YzDk0V4hrGavxGV6dOfp3c1r9Y6IhVe3tNoD7GJExVY3HCPiRw7fJFXDZI9nsy+Q
IiWxRPmJSK0UVnFvx+yOkKU9KcuB62HLqZrh8OVGqLp98BJExq5F//vUcEeqsxbvXKTcIi+Sz+C+
X5D7xns4luBbouX0SGeL0Z3qTa3VXqtFDemkLedzYjNaMbTPtXSJa0AGjvULGZmbDJ8NASSFtugd
l0b8tB4KGnRBl2/dQF6EZwdVfF0hsqyLIcnOI/KYVjNeajnNT4ljnZwpxfvbjo8Znp8s7JN9NEmT
dKm+PiMem+7yONYOgtQkMTe+Whjy3hp94eTqJVggtoboDxHP93FTKR1/72iAnN1n6SbtGVjV6k2g
mRF24cm55vBD9oypJoiLg3koF6qeyixf2NFnJlrTHq53eS0LBpdJM74HjY18Ea2HWgSvjaUbSBCI
SBxiv2rz+a4cZXOP9wIryBCcaGPZG3ucS3M7SxkzT1LyjZGN1zGZ8BE1G5IxzbMWMq7JzHLc9ouY
pV0OsiLGT69iWv2GvJWlbXGnnG5ASYtjbRMrm+gGDWtXAXBoZ/IAmqrfZEYUPck43QQhk4qpt+8h
oUQSizAxvEEXJZyy8QZGFM1ufqdBukCuZ0DTStXIS1Z275mpvRLUQMPEKgx0ymLeBxhGDkhZq62m
ww+ykl1lVOaxTIn5FE0bPThm/3nSqpmVjC7PNPMRtl4qF5Bf6TwqVWZdk9b+NLZxCUSnRh6qIUIZ
EY4xKe2NnZJnkA3s/q7rkTAbepowxuF/0fXJ8dWY2Np6fg4mOtdTx9R9HhfP+TCqDwGLib5Lf0sj
Nb4OjrmLDYltJXXT8Wyr9Lks9HC92gGP6SA2pRg+CcBAfzc7X2NsXnfBBMsZi0MsP0ZAkNBGQm7K
kp6hjycz2icbm3ihnVAZb0MdA6A1RaUHZDU8QWtlWVvITV7H+O6jwd7lNcZUpe7e3RiqadS8GNF8
Uyeju8OewUBPUZmrvtMmTLZROBm7yOjCMy3HS1RoXFlVY2NiD4u9gs+HpNFgl5NLvu2c0rh0XBBF
HnAL4jSj21ARIwndtzPMZ+lk4izq4kNttDbx53LT14RuhXCMCzWEPRhn9T4wrc1MSOJ9JgWe1JZb
hVNlkF9aBnwtYT7QmuiFM/61p+wp1SXqhEhbIodDXFiOjgJ6Cr6iUM79b4r2SH0pLKycpuwf4op1
RWWoN3Nn0CicMmMTOmHAjMwKN5k9kB5R1ni4e8TXW1GYMBBszFS6S5hDrdbtPqg/j6m6FUP1JsPW
POtJSetTGkDQwclvAg0IkJPYxZMbuCdJltomwhm41ez5ayiG9NygkD1XpS03MQLMHWtMgM0skEzd
tjCGkkepthXK5OWajRxPncr+2A04xbvKLXbqchEMIcIzTm9409WZqD0e4bJ+X6OxQysOlllhxoJh
Uytk2BbLIhIGWTGycs2J49tWQwSIZD41ae6yfqw4/0rEFR0y5SWD2+WmuEunwLk0gqSwyUoP67Ki
W9YWseE5WQYPJKh7midjEC/aq3tW4c7NhMiOhpNwSMnZ20GRfpqi6LOD+ME1b6uRISNmxnqDw6c4
VVEPfaAOCSxTzOEyqLI96HH/JJta8oANLsSLNYc1vaO1dMITRN5/S5xQLSQidcm9cjWC2k4wbcom
U/cOPR2E038c1IRYg2JKBLm2ytEMsZgoKm6nqAONq+FKg+Bh6Rtr4AJKXX0+IFHKtxUhASyHx0+t
HJE3RuYT1q/4oCtteZxseTeJQtw3LTwAe3woZLlTClCC/jjOm5qo5aegHBI0C9GbU04TCk4SLKdc
YwpuBKiZbV2/G23jLQ6cA2h+x6+W++/Y433TUULGaKjkNTTm5oJSz6zYzSkO3poYqucWqBfPbv1W
sGY0pB0+Nam5q9GqPhsificewPSdsCh2tkQnPhjtx8oV5MdLJWA11+MUr/hV2JwiHN2UQhnhL6vt
Y4lVcUrU6L40+rOjceLHHZ2yXjSvVdPFjDqhBMEWVSORE9iQvKyPo7wf9OtU4wjspnqRzpi3AOLc
61iPw3ZuE8tvWh4qcZ7spnz+EE6FddcbL2TxdB9+v8YIs74PWiMBSYLkqx4I8s5aN9+3c3GVzdzu
s6I4zZ2tnfL8VSP9Drml8UkPGRvGAI7DJDVubAy/bDsAS64hX8IO33Drxr7ipvU54knBn17vdmM0
FmIjJ06ZTu9HfKlpsyN9MPQUJS8farX6KLXQOSsB6VnVxOrTYB6R1sk+yPBBRu1Y3iLYt8cvFljF
NzNxT4kWXmZalq8B/Hava8kGrzth3FgFBgC27aR0dfwt5ipvX1qrey+FW75jvp/OYWL0lzZI+0tp
LoSIiaWLmwIK2PDMKK/E/NQ1iWfutA2aITuuawS7q19QShs+wyTnEgTRqbSm4ZgqwSPxNRheHXOg
W1G1xcYVEFbiZSMoJis6QyX46sBYP8H7HjYjQWpn2wFeFupmfbDnltxbzfYL5Bg6Kg4rcsQzePgK
6jo33LoKLg4vyJ05FM4mKgdBiIMVbh05FPxJLL+zLedolN0je96YWXf25BCTU9tNzg05dYCB68Ne
K+fsQjLkmcVYQ7xs7Fxju2MONEN7KZSx25VtHW3Dmm7vbHJPZmBGJ6KAEpk0zKuk05vPwmQGN9vW
XdgUUJtMwluHoGfP6WTSG7JCJTNjAJOih9pZRtUnzN7FU2g2N8Rqt9upjCcQhtDMjUz4c2rod/is
zJ1WIw4gOcgbBqs5Fl1Wnnstd7dlDZHGygn/GWwzO8Q0yZtafWBWwJo6IyWq1lE982i/H4Ud7PNi
LI8lFLVL1Oe7uEVNoLjjvCtxIe6Js62R1zbpRX/7duqHWm7d5R1cnUKP0l3aNtFto8fqqQ5V/Tj1
DITV9EObA5Ppy+xr3xhEpSzXIol3Ls9hkwyqpj25Sfyw3gHLtItBi5CuYWloiQx1rr2ma/J9GDnP
9LPVzSzs9txBXdUF1LY5DhS8qsv9EE/DPpPOW6kNp9V1ELSKftVFdBrw/ty4xdht9LY/VRpml5YM
01vBaVGHJgO6CCd9VynEzfwGRtYBoAVH3uq/NqQBPWhhnW0awsK3NShwtKjIanRR9idMFJsG68lG
YKA4ShBqnj7SBVLaOt3Xy3pQ9HBsh9Q5rwcVHaiXBmTDrzk5SeAkO7WO8VQboYHgyHLo0qUdajhL
AcyQpvAyaOQ0vLiBUZy0NHvKCmCuG2HN45apTLNbhy5KgrhQV+CeKc5jnIXtwQrV9HEMlk5CjtKq
WQySZaqUOyPl9pzPeHQmfeR8XKB36cB/HmrxubALcQ1x2aBrkLCtLSGRM5mEL21qWTwP9aNQgUF1
ITuB2aBhHpckOLcu4EQ5hpD9muxI9MI108LwnvGkuFObdvbyWvs0q927JkzlM/J0vzAJnMtT/b6c
7AAjukj25L9Uj3U9HqsutMg9KvODoxfRU4dpLAWqel4XBAFkP54C3FUyYlzHIruay9BJNuiOQoxA
PpsQF7Nad7s+rAzaYqfalXfaQPZWoP8GwMRhoz9VrzqOt1jqzUXJwAgmQ3duOpldyspCw9R+GsvM
5nvbUJbMIThEpTEgO3XHfSAMw6uC/mHM8hyIiMJ8xUnlGYLHU9MCPxe4yLkzI+0gT8A53a1XC1FN
2AqDqTwq6XBoKy3cKFFskzxIoNZ6qyRU4ktbmgjpczYsqfFUghh+MhfjkVsfpWAl+e3KrJpzHQoU
vU+pam6sIl+4DNgZFIZcfmZMJGFF2JsFd2KW0zFq11K/nyp92zPl7UoiCDozOmmhRtcsLbc8hC2+
M9Z2V1TcYGzWD0bBTSQfLHKvOxbisvjU0+ri+U8kYlgJ4zET1XhquNXgILlT4ouoteRqCT3BmjYg
n4oQJfUdWax6SgvaHUrlLD90NZk3ww4Ph9wSGCvPSZy5W+wSPfdRMme7UrAzwVwXusCznCCNAcxr
vJjQh4OtE8TqxxTnQTIx0AByczMoTUZCRdgTeImujJiUa1nVaAalDXazi86kL3gYLJsrrr/8rGiY
RUZn2iZhqd3B6Vmf/V3aAsJSx42GiKqo3cAjeuALC2U2kqDvR3opc8uyWSjkqc4WRmdFtA1LdRZL
zBuVG/am7GdTPDTIZkiAwv+EN2I7AZ9miLDrLBi+nd0s4hBGO6HdivPoJtHOGfMJODnKR4V+M7oi
G59OLALrfqyggBUhlAIcB8AL0ve06d07S5LIVhJoW6vJ7NkJV5FSiU2JmRcAMWbCORdneutvATqf
U65ApTdEMB00VXnP9eq1jOl9uU3TnZJE3zhlZbAEDJCuod94soE8aSauiiRKFD+p25NTjeY5RQ6y
seYcS86gcFOIh8uIcfyp5OkW42RHYaChXV2CYAg0cq64RJGE5WwBysijgzcw/nWsbRCb8y4biom1
LXvuY2r2l/8j6jyW5EayJfpFYQYRUFuk1qKqWCQ3MMqA1vrr30Fy3sxi0thm3cOqTGQIv+7HyVgY
fo7DdceNdbq9XizmQzfT++T90nyvK4K1pYfT2VguyK9bcjcHaK+d28e8QT1fup4Hjf5nADmJ2ghl
a/DOM+Ngg92smoE6WleBwAkTOgYNdIeK3g4ZJgawotlz/ca0s20lpnJN0A44WWhMzKZd+htj2r2M
dDaOQSeKY6AF9xcYtMvgEkES4pAyEwPve/Oa1T1dFww695M5HMtSg+Rb1O5B6ZwPIkdVu3+HO9f+
cAzYdLKjFcA1mHtrTrONBtCOAuUzTPXq6SX9uqjz6AmM/UtDh7T/WremEDQFPot9xdPOU+0Aug3T
L3osox2qnDp3nPObpQfcompeEkgzP/93aNIi3OGlYf1qOUZwiJ2GT3BDb2Z/TfOOAkEZ4R4MHGel
dL07KLMjHmXZOZmtAKFOevmxKmqUTJx7i7hjqgF3g+rvSdw5+FB+5ZZ+514t745DMCRk5rQaW4Mv
Bs9lDVAkzOLfbtp+ijKgR2JsyAdUZKgyh/RvKzXcC1xezGaIkYB4I2wHX+U4kXelC8Y+Z9JqCMZP
JIcd9BLZkMS267/zhDIm5ipHRNgLKge7+KPjQIrypRBIKwMVPYzezKyBJuPhbmpACxyRVTeMGopj
qznBSsthJA1lk57gol9lUAMUL1rmFFEf7Gxzgi9gYrlVQ4ZfU0zDamIEcwzHKt05hKHZ6Vfo7eIy
SyIJs1G35PnXuj64D62ttb0mVXsA7LPrtPbNdEpuH+pvHjRPwS1my/+LPq7aMAtRScg5mva8m2SM
F35LAil2YvdtJkO/0VJEkIiM0cVJj21XAhQNg5/8nO7etuuzq7n9dnYT/RppzK5hd93isda+1LNl
nawBjdHL2/U44DWWdhxjaU0GPzXVjywNLBIC2vc5yF3IWfMhzN9nEEFnj1AHnZGkPATzZi+WtHTi
7+EOrT2y2Squs8g4WI7B3nBql4nSxE6shzxEURJs0/z+OmsQ84cWbgfz3QFPFg0E6JK00CApuPGT
Vo4hlEBxhcz/PJVy6XYrhOsLzDFe0k5QCKMfU4dVO7fFF2c27UMJ94JlnJKQJIe/KnDuEkKdd3bq
/qyj7F6KaAmqa4e849rVBVSK9vQZcbi2C0B6eYP+P8Ovc+3mNJhFv665Iq61hBihXiZAV2p7FQ3J
AsrGYh7JEsxT24ldvxL13B8nGIRaibSWGt3GTGn5MeeRWh8B+9YuaEJxMdPBLcjCK216N5N8lAIU
+9DBZ1DgFvuFBqOocZ31YFq7sHJ5zIyZ7bLKo505VPB5vADk2GRlK2q/MQU7AOAXhr1PdbLcd24x
+BzKD/ZUJyBM2y/4TOZn5YxrNaXuuZl+dEb3PlLd6uf11B3GRMOFiwtsH9KrPdb0EERms2b8E32l
NiKB7GynO6Y1xQnLa7cZEtQvXUyuXwYJtz8IEUNi7WbHoTJw8b1yuLJ2f+qCvr4GZNW6Z9ndhj2S
5mBSptwvR8KoBKFYZl27Unj6VgM39JOS9VPKyT3odD/xNic/bNttNkUP2hDtsPAFHr+LjQyzrjNS
l1PsPRMblU2CLiCqbUSogm21GqAOnEf4/+twUfXhqBGsdicQ1aIFgjmP8c1LUMNzC9P4OOfBLmaC
G/ex+3Bj/QRyZyS/8WHNYQSYIMRWtQzAIj0fNrWbZrXft821rSCRKND6VFUPMU/sjOgGp8BPZlIE
faVxl6S76T4W/06UY3HVZ2D4U6nXJ0K2B00z5lVS6/oDz81BVNMaaT+lfzeyzllXM/iNzg233plm
ZVY0LE30iH+KSGnrUvV4Ih3UU7JuVoqzqze8PV1T37Cvhn6SB4+WY/GbpFaN0hn33Ri/FKIs8cgS
+G7G/jf9UvW+Dppi3Xlds0YLGo9e+dGJXm1qHoitbQ/RLhmwFcaNfMPq9kczU+s4B90hLJTJN005
27EEdCGVzklnwMqf5N64dQrOQWnZIaJzCPWrMB8Okd3opKCt36UakrNqe990svgYh9UfbTT/9EX4
MMoohQXtPlsuibQotfO5UMZa76zhimmSsA8Zhr4gKuYJhoVdKSm+32l6f/XK9EuFhMVNJRqO2kix
MG/ocBy1RDuIq2yb3yCZ9GPft5MfikE9cxskolUl29ombGzlUbuP3GDnoOW+VAe9YwYnbcEqbQ3U
3dbaoQZN3vSSCMmQj76jxnRnhhbtE3WttqKm1UjYNqjvCmBevXTeO9reYAgGBMkFjBpk6fd6hJlh
WgYY0BZYD4jyclMRt33UnWn4Cp+BjxzWPruYq2fcLhQzfaRvkZOQyHzlWNoPUdVop0X9KFGD/Qbp
fmO0abbPmKMf9VSj4VMDxN3TIOBn+I/uYnYC37bmfl/m5HK9KtRXdZ0ZK5qr4PVK7GKFkwcn/L0P
CB/I5FMYLGyrYZXLETZDmSaX1uDzWiCOcYsYa1dGv+hUa1OBYMSBWu8ZZyJbaCh8PR1KTBKPYpgc
X7CrC+kppn8dVy6DfA1z0IpLCoV/EW5n2Tm3YGpTPwyVPFktGF3bcnAalLSjypIfNc2/9XlMYivC
o6FlbPesQmdtmKKbYeQ3xyyN55B4f0sLJmM1RcyGk1SxpjNqAz9BTNzzaNYoigIVJDB9pZz+Utjt
17GBqC1r8emNC0HWYRmMdVZAEcAlL8rxGtfRWsVZcMB7+qeVEbPwrF0k4EYeXmcRws4s5a+bRzza
CPGNdow/yNTfEN30b3Y9iFVnBCPvDH7tPB7OvPvOBr/1sMMnWS3a/6eVEmjN57Lw55604ZzRAWFZ
NQeRWs/gyebHbCLpO2W9thPD8MZfUq3bDsCw0yzcB0aqvi0WP2yTbE2Ha38WcrJXdeq/boC1is2V
m5Qh3QhQolg0E0KDoFcrBZ4tqQ+FFgUIJ3gsg1EQ0IoVdZIunLlaDTVbwBs1s+W30CYNMqNprd0Y
wnXa2lxuk655RsGFrcshaVi+RRGpAd8o46cJiu0YuZXYz0MDZjSNw0fCKFc2+vzIA237ujPV8VRQ
B0DkZqTuxx+G3rpGk/Ylz4r8Y87wiE4ItszYexxc/aN2MnNfW3O8Srhh3l+nlnS0tgSs7VNiTABl
jUTbRxr4/1k2OC3M5IJo1zxwVnj+YDiHzDID2t/IhyVwXORnV9fDNWkprHnRWkLam8sWxrPRG+E1
LFgqAc0sT6dnk2ZwyjONGmBGpXhKg7RB19OxqiJI/Q0WQXwW3mrU6cJTXNp2ZqfIKajwPBSjdwv1
lOo+zsM7pqeSGshvvaIALK67n0as4vVstM0xM+ziWxKtRd5RkoxDGlq3bWGeTtJoXocCCIUXpwFX
JOertdh3V1ZJYWGvOMXAiFtGNUV798CXAFxsl78HoIp5bMDN+X0wC7xacXeRUkw+lmJoEHOe3syg
MNhzGKdPHYkLb4zjferUSBkBywwSee1Eb7kBH68cgUwZnC8hlxiBr3VFdkujKffBrThMRF0IwEVp
7Wvs5zcF59sPSnqrFucpwuRZFJ+22WeHIFZ3OfXzXku2gTsNBxGH318gs6ZluzD13wbW/a1aSsN1
1s4LdshjH/TcLZYW4wFt3/fCrkCxcK0vXtXrK8YG25kpLQD2MPnoBZfNSnXjjjeGXqXFktPxMW1k
n2sQHjQEhqRJVrSr2yBz2vFGldSGUULIqpjjG7Hny2gVPE8BMS52edsfyyCkeiGOT3ONas5tN9MS
Y13WJRDrcjrXldFdtQVb1QSSMr0QqXiO97MU8VO0bgNeQaf/q9Tic9hYRHqi4W+vJcOzM8F+hGl+
SDqjYo33frk4rN4UZdVrRbpL0qRp5on3LmZGDspyIDHJLoEOMA2/di9BrgpUtEaCX7DYGKmEXXSb
qo+oSl7GSw3o0pMaNFRHXcCBB1FNrHQ6yB4VJ6kEbLW6wXOPBug7sxawjxHVlB3oAqGq4sCMFvZR
DsqWvELOz5OUvrfM9dseA/87tAUXUFr3ewom/S33HO5FSf9k0OfdhLQZa8ZAGIfMFqfEVOPZyfqr
PeId1NGi/KCgyNFNDdwpo+dYm3R2Gl9nSnUd6UZbmtAeBZ92UNfi5rD/caI2Q2pt7PpbrvPkR6l2
KLtRwFKb7lXAnDIfQDXHy6GPxSXxhw7EVsKE6DqlTfvPJjY8OnqZjqYNLbxyCt2njwt9SedST0eN
sYNCRFTaFKWfejwgQl+Sfpqk1RvhaVt3KbbfOrWvr5FO0+Zi20UMcVvZHjOQxzecKdimOhCkkeH+
Dh38LA2X7czJ2FhzO9v908Ix7P0dF7EXMBVER4NZYzwUl9fDNf9zLo3LUMMwz1VdgFkIGUXLZReu
imjZsUT5rZppTLCNrLiaQ/8xjiRi5TzZxwYdMfcTRgWj2V56vOCMshEND21N2dQkmT2+sFKqT7Kr
Rx4U0RQr52hY7tF1IJk4wNlWvejqsyNleipAM74ai9wMuGZlWYgVuLIYGIpLEVQkaoeoZPA69G9J
02CG4ZSSxx6jIx151iDV+JItLRokrdrM9qle1+uX/CEGmJA8I+DrjdS6Th4WN3upCfbYIa+pNayn
FsdhxUjxHJUS4UlA4QsKl7sAF9lGaO6KQFy0NtLBvnALObRxpJ0aqf80U9DyY8pNMSjyQwYI6BgO
Daz1Th49kcRbitHT/UifxlCJxleyGQ8yJ3lUzngUR00P0VBC+7N21NtsddlWQ1LZpZHGWRUyb+FZ
H0Mu6JXvg2rrtcZvhbABPCbvoOcw/KxNlfqcpLXtAPJt5ZhaBhbQnK6ZDY+qi1RLsLG6u80oDwgZ
zb5lMV2l3eAdm2yBTMfzpbKK9xIhJVWVPCHILOP0jJtNt4pFEjzKWe/PCOKnlMXkNPRQrwEvOqsA
7/qlgZrjd1nyCEz3lOOV3GYx7NXYfOij+zksdMRQD9UR3p3LuN9mEXFDz69jo97KeMzQw0zFx47l
Mmvzp5Fr+YqPRnCy6NI7o4t256Wj3Eme/hNWhaVfXB6k03BuacgGD0VVbKzE01bSq1reK/W1s7ko
ORTfbsaMkLBd7uDDHHPUzIs1Yi5h2F8cdGeSfmVjYyk/CWfFnAnC4hpXb1o/Js/BAd2AULrFmCY3
AGuAP7AckU1WpJDbkwwobGoBfO69igGv1Rr49pdn0euok/UsoPrdcsC2g6Fcm0lkHFs4EYPQw3+S
OROybENJC6spfzmcawxnuahJtdpn3Z7ltTd1KDJ2cg5mTt9ZlQPeXzokJb9JOLInVPYFzJftq4C4
6jhTmag76UkurjrD6LudoDByO4V8hkKa3tVO6i9pmIL6Wq6fZtdpDKz5AtU4P/79SB4i/74ywM9j
C3CL8FzQOh0rMOncQyObgTmtBntEmmiFOBytS1cVJy3G4fA6AloWulHWhegzwA8LuJQvDdbUg37N
WMfGvjLbh3l52uIUI0RcPtoaiqT99XUFbCS/q90nw1kP7MT3akaJjio/x2C8F2YYUrq0GMAZWHKC
s97anLOHYshpxCmevAFReRTaM3ECk5adjbcoxQvJyUonpnYRPI/KoRnOFJ3+6LhCxkz4KCGgNYA+
84kdNqfne9ESa44JOzNi+6H3fqUntAuUWvW35nFaibJjdF4qY5sWyZ5HezpL08JwEif3Ein71oeQ
IgvOgtug+82ZQgHC44W5BowjwRu0qiA47iYKDImIkrkkmJKTI8J9YL1x8NpazeTdh2KhCVTwa2Ns
RC+bhG0FEYh6Je6F0qaVhTtvp4kcF/MyUo15nk8K+N56KvFATctxYMEPE7/p+W6Ui90PzyLhvcfo
zSs7QIjT0xQDG/vsd2RlbHzTKnPK4F4Vxm+r4azeuqZYVUitvksr1DUjCATGtv9hpT3CBMSXI1bC
4OQ1deKnzJ52IjrPSZ7fwVt9itA0Lpx8HX90q18BXt2tMopwPWkdugjL/8rSSvxKUOgQpaGGz5aJ
tzxZtGOuDRZv/5GKBX1n0lAfzao+8a8TonfyX+AeaR1eXioj/d60BZE4PdmltUVf9aB5B0vPIp8x
ROinYUy15BJlNAq8zS74W398BDNwVoSmcZULg9C1cOSeqaBGpzbfxpfmZCSozkLPvW1cmX9HUf5W
KI0bF8sFpAXdPoPtlf4YVJQtuWV7tKLiraFPEnyzOf7ucj3c4dtBO5ta5g6Z60g/0uSw5v6hTvPy
Ei1eL2r3njpXTAz4s4aiFanPDJ3A7fMr/rxhzZWJK4bbTdsW2fXgpgOtEaDXvTxmG5Hu5yQnGEFh
0Wy/UoNuXcrgt54r+yJrFgdjeelMWczY30OKHXp336pA21XkwnxzqZl4vYjEwYitaTe1NCSHBTw/
Qe/2/mVcjJBGfSkH74BzpN6avYb8sayjUa0jKlUMUtLexe9safDNX++gK4eVEdUYsPMJf6AsHqaL
QlaGb6HF0Tyixcaw5NWygZq3HZV1EWKDLhR0KdSLldea4UnWXevPJKR35lTTF4Q0AmNnwDoxEpGe
HXAcGsP2sbbQdtzig+nZCIzD2pvQsgGGVcZ3+lb9CDbKfrTLbO8I9hjVV85nN31itPspSKviyDHk
wzMZv2p152xARk/0tOJcnsaSn4sw8IZt/qMxcWjkjGRoaZlIGUpjZ2DswtJnyUc2IEDInGRgJrJd
b0hnk435dJwrtG+9BLfBrJTRfDWgq7E63hOLw+eS012N1D0CDCFaOKM2sBB5+ZlEAHIJdXV8Jezh
0uvWo1PpG3hc/dCStlqxFIMHwTCHsSWc/KId9JtG5WwTMM2ZHetmWxkEA70lBl40kV/XNYawHmzH
LE11jL5TpVEcYnQ8P63eOWXqO7w8gDwioPRWi5ehm+lPI7U1853VZ98xtODaVQM2nZoWZmuS3ySP
5weSbggHBJRsoFmnMBiT82wl6WYkDbjpxnj4BUrTOfes7nQB8PaWTv9niLrvQ2V5a8ZcI3e/ZIQF
Va3juEXk6Ki7We7dlSeCSzVNEFUb60eZ9ABtAml/m/M5RLuscFlZwd2AiVFb6Q8n50ip2xQ5DJFx
Y9o5PWm9o+YY0n3TsQ8HMhreWmX9nYVjvkmMSDgJ5N8s+Qi8uT0XyRDQV2O/tUyJ4n5Rl2LXuHmX
NLVDMDEMY9NleU5DOyDT88dtQP1p2oYHyLsFMZfc2eVkUyTAnpzZVjut1szDhM69Ya30KQC0391Z
0FHCw4GXvE2PJGko1o5CZ2tAIcWKPv1keDBjqKDKexxxbOje6O6NGIvj4k2mnHnfc3Iwkgr8Z+ju
GlsgvddjDoDM1VfJOEa7DnIzhhDmGezh45aJp4ZVkEK8Rs330ZDjzca+tMIS7Oy4+4ybskr0p8DI
VrGvhlw3DMy737pqcW96jry1nhCPqOjezcwyfM71Yheq3NkVkOG4aK+UlU8foVWRx7dmAAphicDq
Bg9yXR/JnOhr0ygyKshS+zlkKCzcmUDFjfYpNEw/a6ZgiWJrV9ulTetlwUnxUV3p35AfTAqtUx5x
Eo3b6cr/uPO4w0cwjIupTvSHl3F9amuQBpy8swkmmseNvf13Ge3tZjjb770ssnPIpf3ctwwP1RjP
a2ID+tkEBAoOti8Or4VfJ3NJXt07dyGWnNEtrpELVMosXDA6/YTlwAWG4vEe+snrQW1msiNMZ4/K
lobfKSR3bdCCbabIOhTMu0//7l4uS0YSzZC8zS5Yx4ngMx11efMGbAj8HTGXXWnvo7y/BfXgnjM9
aXZiog7cTdJhI6EMr5WVTPfXTThKgJkLSnu4TZ6y1tjXcrA4AMQalQfswj10ic2cLOJs0nk32xT7
bALUXOekJNIYwT0NxejXCXel/1KQsew5YH5sdOKg0EffbMfohOkMmw1Q54rL0SxpbuvD6oa/IKR1
xPteyUg880S959M8HEXfNHvhshYMtO8aoWZ84CNvV4Zd/dDQSTax4Yp3xvHawcs6foWWdqlUutkm
a8fNlFvFITebn9Y4JU/ZdObK63Jt7cxE2UueuWO9vOTKrdZ9OJeHrKwAyin19m/7zW4vA3Lq8iz8
E0l1BldCdf0bxTbIoCkgaL3jYK0EJN+mwRA8WJpYvSY22qyuZq0Fx9yt9BNuclrr2hk2lqo3uJ/I
6qa9dZy6pKM0YxMqbycXT1qLQ+x1rRyKZBdFWNKVSXPg6095leRAFzSX1ioDo8wIg5K7WvkZcJqn
xK6lwG451879AWJ2ffbs6MukCXcnRtRHXF/tqrTQUuqqa2mc5MXkITstslup2j+Twp1hTh2mgv++
KNvUTokyo60TlZh4Fp2hTuay+vfH1z9jlRjgI0ePSZSUmWFauEe6qm8JYZbSzaer3ZZrbnHWnuT+
d1v72Sd69GOwwcUYZUE3BORY37Qrbv7B8Fkqer+CrmSSzjy5mJPTvxtb0lOxmZX8WuXIasrqg62m
xhVtLMR9O2+dY9+azGbdvln3dadLEhxZwmKNSUNY3PVZtZy1M5Tj3k3D/qK8OfCHqk2YkCQM/Eyc
LRGtVSldG/c01jO/YyTxn8wLx4Tgc/Le8aPQLxzsqUeGqdSbp3h5IYnTEAkcrE2e1TGkbPRZ2huK
w7SYUSPpmlvMeL91gTjhBWpjBAaX4LD5BhS48ENGm75JiELLy3MUc555uSoWeUyzO/PUe/rWm8Lu
g8PFOuM48pX0E60g8D4m9KhQC/P7FGW0C0jMbMMaq3hyLbNAuw9Nqd/7WKeoDgNz4xoO5+wxvprK
ja+vP4mE+lh7MN2D212oqqkeYZBMF2kHu2RSfHVRahw+a3yy8JE702EU4RbsuMJjPkPG8twIoZP1
5MVSA/uPRtpesMyU0kqOo6NbB76kbLJ65QsuTFeu5IIvsIX4tEAmOBTDsA7rSz40H4oL3xTTrIrV
nlAMhhCh2uRn66gL071tr4rm3tmeDrS/+9V5fK8io2Q4H+i3fnawLPfww3j+wn+QVmN0znDsn30n
okOKZvE2pCo6DWIo/DG24SUbeN6bJRPbpBj7Ss1WG3NZRc2WI11NY13n4ggMl9OrnO3smAn3Wgaz
uiQZ+u4/75qWk6SizkXB1fXKnw7DCzcrKcQhMbeKFh3P9MKftUm1VJTh1k/6/JnFVKv2evMk9BMe
9Cis6A0x8RLQQpMU1iNiSkbPLGOAMhXeHt/tCCHU9e6pJNY/YbhZT3VxqPSATw8O3xmb924xs79F
bvwQjus+9MSW65fG2gYxNQZpNvlpnnB9EDVkutDsV69w0+yGwx13MV8J31J1zYxTNM82D5cmaw22
Q0V/FShs4OTL9UTv6YIwJH6DF+o8LYU6hyYPBaeNi6MU+8vIEYFT1/5l5rEQTHwAwgrfq40Vx+7n
y5CpPxPxGK7cbnZn/iw2/zY1y2PA06QBgT601TdV3iQ+IJ/eKzARGg2DHhazSHesO8Fgqh9JfKVV
Z741td91E9kJ2+5NWpXx8fbkbVvzIyGJsvsfJbtnbetrcWIGooMjYoUn87V3HG7lfXzWJ2MgiQl2
TTDeJW8yXSzXTm4J09A9F6afZWowAfeGiaj5EumKdEKY0uWISknVexM3TP1PXBhKrvMoK694V+m6
+0AJljkEO5ohh2I3Em7kP+P+C+fQYjy0eGr6N2JVOKnBPs01ELMqgcHHVPYUY0o49bJUrP0e0G6t
Djx4XkZ76rj3EafUj4owIkP5qvmi0kydmkYnZoKTQFYt9Q6sBOYG7+jge1XZXlx63y7B8lKXuJvh
YDM7H2I6HsOWNsYCZP9mksFaWoVzfL0Yy58SfSb0NjJl8q0CJAi4j2PZSY88LT2Wlmr3YTj9KRAy
QeRFTFW9iB8ijHMYJKQymIN9jTLLuTsSpiCHPMop9BAJtFDvsjGKI9derigY3jb261FdtGY3S7f5
bDR+iKi0buFVM7FVpp+6kPCDRte2GKGpOI5ta2POxq6yoqXa0fmwaDcgFKu9IUqPlKni5OHJCYQ7
cZwQhyarRyaGGQzEZan1lKM/xoblxpuGed9Grk5DgE6PJVi6oiob5uGNwMTJjW/xjXhB/tHGSQci
fdYe6IlUp9Ciu3zVyYbOfsKQnToZhiQ8AfzrXSG+p5pBgs6YiQKwqsUpnQOFc08LAPN9eW/ncD83
1IeHy6HUBmPOwXiVFTI+CCv/0KyG9t5OVnvS6tNprHCakt98WmH9FAMzvpfXNK9b+4D5YXjW5rAX
5nzSCangQxT+iEuQmsxlLQoBrFjtnXjCr2YuwxOiHCUrEnxkEBI5T6PmW1CKh8F89EuiOT/YeJwr
N85bg7l4lZfaoY8c7Yk+AHlqJvHSkd0bMDWxSLRU4HGAu0QzuWb2j/mQJfFyuEFURFH/NdbGNhTN
IawascMBJDckj5J9IYOnw7qmE7cypppkK/BomMVaR/tG1BLPW+xkL90NgE2xcy1YdXK2vuZtnGFH
6FgvCLlvEEYImOJh3auhYEe3iCO+Tv+vTy1J+ppKtUbC8pum5zQqHk+PEIctUoSL/j0dCyKeXXLH
ikw0rgAgbhm5uQ9Y8lZ86+ZvtsViZ+viC29FsX09O3N70mY3QPJN5NplCAAU5y+e3XLbmg7+0gox
b7b78xxB6yr6+YSy9ysyKUkrrYkjdtIE16mX+aobsJtoKZUxHCZ3vOmOjyOx3aomcx8dHu+RM+aA
BM1lu559KlLCty60SUvjnUm8glFSX9fPYih+xwEe73bEapUZa1vP+3d7SgYcbYhwlm5DXKm5M8qO
BpK2jtv7tKzA/1xBGM1/pbmJSbMwmKJrDhp36PzVO3ierTnWq36gDiIkyEvIpfzGYCE/6EFWbKSR
hNt8BFA5EfhdmZ2cjtqQ/BQCgivj5xYTmzfcO+KrruQaJHGzU0UoxRk+O90WeceqO3i0NgSwMJqu
wDZWZzpVHHij7AT9K0sJoVYum3vVw4oBJl85fLFru6GyPm9BjaXt2Zn4ZouRwFHCIGun+kHsm8Uc
WJex4BCRh0etZChF7tFFwnlPLGVcmYp8TfDhpjjedpxzMQ8uzIUXfWFWbBB4EK9q1rs7d2f/tYHX
BVWc2sI506KS/KdNKpaYxMXUk5HGnbZbj6AzwMbv6/SYD0b+JPhsbSKHkp9qWXE7dzjF9EcQGSE4
5I1RfJnuLgUjp1RE8cmz42g/RsPJpZbjQpwJRCZ0h9XUcHtMsVKsIAOxUjjYFYIwqRdZjFNpm3V0
FOf96jWDe70YGhwJ0xmW+eifaijl06NmgHaW5EOKLed5m1F+2z+NcLhpOhtClIMv/xdqspqE75KQ
75aludQ2o4D5RdCOawupXNaGeM+CqHmfmEvPADqHTEaMzp14a3JsOyc6lu9Sm9QumuCRNKn2RYMw
uRucnugZqvhVOOA2p0K8uWXUHF/qqWaInBKzsVhF+h+KwjYMxYavArPv2gxqv6yXkQmLxEaRb0Sc
aTVjl+jaVVvmVTrYeyzm88XDFovtqH/0qSA4hOND2wWB9iPvHwOBo1tu29ltyCwbTCiDTbaLTdzh
vO2yQYLMLuKc35NZcZnQZ0RRZHZ5vYDu+8+fdIsvK5H+c9q2Gvl6PsMm1XGV8E+61fbbMcN8E8uu
PaFJoQ3HWv8mmiS6dnXxjYgI29pvo80xhUr+i5gjkxkazU3Yk3HGCLwVBbkD1+XY3qUWLpbG0c54
bZtnKRrN1+vfU9WoS87udIlL7OlcUHyjCdqnxbhrPUooJHyFyVAuC4xJmnFSHFiWwKI2a8bNYcQ3
1agEbRJX66K3i8+lXWYuSAcRROS4bwO1WmfY+c+vF0Tg//wJlYwgEV+kV5Pw62wcMUNfGYmDZ5oL
+QF/yIdVFuMxmNLfr0mNZbS/MzODn7/MZ/vlJTJsbEMx8zOEwUcIjOdgDjWx1+UqMacNHPoggVdf
BfW6nriiuk76s7Srr4mgkkcu7I5oSlZ6wbdwv8T3b4ZgUZAhZpzBu7x+75cT7PXi1o7OLsXPNrf6
FQL1F5UZ2SZdxCqrJZBrlQgUWgDEdRycTy+u94FELTaLVp4GiwBEW/sYylkTR6e/FtNgUupa4Rl7
mSkdfhyQIYqmpIERowJW0068517r3EE//QoZ0GxS3cJIZIPR90qgIQjB1zQw4nVDlIJz3zJ5zeTz
5cnEj/j/K3JP9+DLGg7mr9wT2mIQldnnTtEbUGrlj9lL1001Bg8NLrvHfRtErxYfMgf4kddoUNew
hJEjY8NEXvAk6SiGt4xsuujpuO9UOejfiLgzwoZPkHRVt6ul+hXQfryx8f+sVWNUbzXnuo1isAvg
gdIkTYiGgzSzqH+/fiO7HaYjHBVt+ytjNFBykjWDeXiDqoQJQfecB2n+5Kjcst7+xzywDPO1/kDw
6uMVXXQlBxX1f9Sd2XLbyLZtf+X+ACoSTaJ5ZU+KokRJtii9IEzbQt/3+Pozkq5zt+06u+rst3sj
KhhlS5ZAENmtNeeYLhGbdptbWNPZW062VwEbLtj69tP+5rcFRrGbBs/HRMrk20zhnZ1q50m1h7So
7FA5ot61U/o9XQC8D7RHQoMgr9dKAsUE4gMZL+JEbeF7Tow5AhxD3N3a3bcurequy4TDmUOXWr30
0wrtZUlgBj4lzppnzJb90ST6BOUeXiz0m4vKGpLNXGJXNYeMCJcuIn88tV/mAlAzjw2+FeWXwbik
74jNOKkj88gGq46VgnoI78vqevsOl87XHbrSBeKRYl/XKsbRZTrnkvYmjaUDqT8ogxpi6SfLeZhc
7XQb1AW0psWUSHMXzzrt5TGdt3n7LjUzOSStEZDbMFqAVHoNRIRLzK85/vnCw5Kvh3ZCKgj8wRFk
LY2pNxG7O0mC74lTu7nJE+LrekRE/JkFcFlExLsNZem/FvX01mdV9VkYiMuoSGwlykqcUJZ96hRQ
ZlAvnfvsGzWMLzUDtUgU1FkzRPvvrHU8UD+ytU3xeSjnZUpoEY3V4ZNWys9cELEXjirH8gPubv/n
OOhejCLxFp5qq95eHPV/nILXpnDzg9umSrulEB0D81YVR8aWcp19uL2I0ERgYk5PwMsoeCuvOKyy
L0PXUPXQ2DgvdN0aNnmMgU5ZJnVihzJySVc1ojqkC3TA+8l/adE1Hievig8OpvQff6KquYlLizIG
SI9Psic0SS9QtzpNbmxyDG9LvxHmvRiks7ds/WBolAsG2/tmezPOhqTLd7FlvtNQNl99zaiWSQMQ
C3Hj91tLtCJ8r3JJy271LFg7eZoj0KZVmthnTGwYmCgB2R1dgVQDmSRN90GSUbq25wnZz0AMNpLu
dAVCLVjbefwWlqV7xpFG+9kPvI1upaeRT+8IGtiqsadFXuWutIpehWTO2EZo7pfUw7Gpx75OgyGl
qBTZwUrLiIPpkJcaYXp1lOraFwX9Vma4xvI3Cc/qgl7MSyRo2Nxmg6JqebxF2y26RFOcM6tShZjh
6fZVfp5+urVLu8mFgGYVDXCJfsYqh3iXKWXl0M9b96VLfY/m7/0Qwq2XOsaUQM7DmSTBF4ngp4yt
8j4xq3DtNhGihMYxHorkOLhXvN1YPB15wYf2IEYUkknvTe/djhGJ3cNE2QCJc98nDBg3NKuVGB8I
macOlQAOK4VIoe7U9uGmoEL4wX5bleqBSDhUcNg+2GmIQ0vaxkqqpcoVW0tiORmdjq+TIR55Exa5
yd9BP6Q+YI3020Qv4KSk4t7V6Ww2WAryZKIA7wRrEsIuKYUZ0hJxVWNfVBJ3O4bhoKcPEnXIIWjc
p9ampOF7NpGlpuh2N4lqM07vTtd4B3cYm02bmAY5MfrWarJpnwyZjr+rlptYUhzupPte0Q0eWtl8
njIODz496F3plyjA53BJmTTYO0aJwF9Zl5CgRcS98Blkg49J1ckyZfXsjrOibrXuGK5ucZQ6uAda
uWgGvKAYGD/Ip+i5wV8z9a9CWvUdRaVuk2o0QLWi/E5N1ls5gkEXR36yBfr0Tv0IgnHDqongZFjP
6CqBQyyHmIhBr8AQ1cxs7gn19qpxXo2O9bnxXqnYtYiZm12tgs2EPZIdol5ufzQT9n2jRZXYxce1
9yBowBmK9TOYBP1c11a3dpDTxRq5Bn4TeM8eJRZ2cfLYDfLBCSPvnBitdy446XmkfpG4nfqLcNbM
c+aW6JFNJBfRTKhXUHDAbjjlo7cyarg5PEUywCMzTYmzTZH+YwTK0p2YVPjBDK9p6+QkkHQ9m34x
m/AglOltyvmEcmjsu1H3J8ZU3iwilTWHMu91nGhoVWgOFmIa75zO65eyJs9AzQ11Nrt4TdBeGpx+
F4Ic03VTaunRP8b5NCIpJI1wYypt9U0u1+qkEs4JJGWl1CsdCwEjwp/IsiN6xhM3rRPHm3x8DNhk
hqR3mjHporejJKLieEkNiZpXaz3h2E1XSQRwi65WfBRjfcQIs7JLQunJ13oRQpp3uGuWokSAjMQR
aQVEPd+jr6GP8SZXZkOtAajslbS9O7PcTrGjr1vfq8++nzEtYaqL2ie6r0tcpt4TpCDixTEvhY83
e33ZiGmD/vEtQIOPRYAXqrZqUlbbxmwAOFpHD0FniSfNwGdgWjW8LUGcIs81lQaftqFOpbVE6cUa
Phh3OQWo5U25HZAAt3Qm3Tj92NFQK7uEnVCuGPC/M5kBgeNeDC1ZjwnzNvid+9T/TouBLpA/Y1sU
4UsurIVTTyqRMTMpw7hwmUZoW06Fe4gZ4K5LzOEBHUtCYbXw6Qg56bH3QFJrRbyvJS3Pm1SU+/sU
zGGwLZPh1OqusagynNe3zbcn4aM4KuuXM3d6H2oTUR61frD6wOFomBtni354OZgVjJPBoF2v4Qii
hbIBrm/t/IgZkXlOW3f3fSrjfRmQi63rof0yJg/2XODrM7Lmk9BEux9phKJBnZtPLirhg0StuLA9
WX/Sy/zdEax6Zinrm/x9abo6WDFg6mbShMckKxYmQn1k4CSMBR5iBwuj+Wr0KFxKOVRrXL/6susb
oiMl5hYfcRGVF9qFHmS8QIhj6+ZLk6TafaZ8XlYpkGQmqcMCHj16NdkWRLnS7hpbieI0fkJaDfGq
DAkCHglz4JhGj7HJdr1XyjsCzFDEjYaN9iMsT0ZV4aJNk/hxMvN9HRim0iBrW/YIVFmxf4I+WsZ6
mkGbtMQybRmOotXgCBgFLp+0WXQ8CI8jg+E82mBI4Ud261uFAQMjWkKw7jUcnl3c0G9pHDUfJn64
dCi3TnQikBjbX+gyYTbJ0DdXu8LR77Bs5HtPT6hLuJG1tFFor0Y1V9xeuL7gyIaVQngZauy35uNE
f9T00+YhpxXDQW/dqFk5c+MGF55bUnGcBx7z1vLXeadh16NZG2TYENrSXtgYge9CGXmHwXstaBSf
bi9hI94gKGASZSDfmUOkbWsQockkbRIkYqWi4/xbRZxaDehmFBGoPoqMhS3NCyUr0KeafL76VGR1
dWpU7fcWNe16Uk1wdFfnAcEfRX+yDt5n6RZnS8huz2K/ABDzbviuvnEN1A2mnYzHmPPbUfdi8Hdh
AdDJjPUHszyPmcVWWrPrzxSIVkXaXCCDUVbHAxwsjC5Hi1Ip/pEffUIc0tEa6brFGJjfg6ns2AJl
BdYXXgAhJjEbrdtu7/ZiamLc1WPPgRmpksITVLemuB0zYqsmo26ZZ+dxSB9mWRdHnf873/4qcvyv
hqHkB0bwucyTltwSyC8V8LK7QGOr22fB/l+tCx6JQ+mhwEqn+BVUBPA5SvenqIm3N0m1UCCN0UPA
aYLrARy9lkiKVqgeHT57fXzyzGXLuejaO+nOD0v9LTHNb35bfuRJfupKPSBrAiEeIlYiD8CB4Cxk
z0IyA5K/dJV2DrtAYP/cjJF2S5AVSwmn6pI1CW3ZVhA058AGzLL4QR8FSdq1+ZQK03zCBOWtNDak
lHJGDywftcCGOpfIbYUhooeTq0qprOZ6b1Qi2bZzNq5IIO92Q4SFgQfEe8bCPZwJ3l2WP/6Uec8k
DqM1y3Bli1r9MSlNpMGM2ts/mHPPPQ1TeX/7YqjT+clE9SVOKx8kIOpZLwtRjbeFq5BhoyIbkRsb
FqnxMCftl7HU+x6xA/Gqf/6v70I586hI3v4y9okBNKLyzU9890B0q3sgENM7wIRoF5WXiK2Og2hb
ZWwFJ9RCA8mXS1dgRxvoqi1sc44AGITmjlq/NQzJSUOjemobh7TwULCb0Jwa2lAsBAXe//6yL/SL
7CKdHEG3op0QpukpjzhLFQIB3e0n3P4uiOxJLBKFz8tco1uxqFVLTQeagXNrRAlbFSCl0GUSAsOf
by9xWtIbsLpdIsrrdAPSRUZNmbfeoU6znjq2c5SiYPvdnvpBnYw79VK77gViBdlBok13KOvvbycS
WXocS/z5z5cfp5RUb/8hpuyW5PKD863A1sCYhCNsoXuMeQmhzPwNwh5DTvYi8BU0nTjLhJZ772He
OypC2q355MnuqSyTb1QfnDuMevmpng2xaV1rgTGUbLV8cBctZq+jFFDox6R6rlzM0XFWknMpUvkP
F6xbv1DjuWBd92zw19LTJQ13Q339Z1q1ndh2NFrJOmkBKEhYyPjGIzqI4rNe1bBZjGXS98HK8fyO
JCVpb9Bmn5JgYsWLpbVzqAz9PYna+AuHWjcsQdscJjtRb2iIfr2kcQagOPRNuNZ69sMhbL2F7u4r
V3+Qc/4w2XH/pvWs3KGEpxD0n5hGmZAn93PXuICj3Md52lqm0b15dndXkkG07jnHb5CE3zUZXWhj
0qA71eaX23X/yUv/hQT+9d/R3P8dhP0Xuju8d/77ndP+y7f8W+T7/4M0d0MQcfvvae6PEOXb4v88
RV+Ln4nut3/1J9Hdln8YBl5lnTgJgnN1+S+iu+38QYouOUgm4ktHmDq/60+iu+7+wbdKy1UjTlq2
isZoihvRXXf+cF1L6p50HGHYUOL/E6I71ZRfBwl0HddCnmaauONcNMy/JRvkUY87PG6ytYvEKZ5G
XJ8E7hWItVx7U1cV66K7l0X5nHTF2qmRqIbTA29zodGLoJ66yY1qb6blzgLL2ERxgag5/m53/rHq
nog8vzPU4KL6P4fZwiibve86m77vDlNhg/alJpzBEAPTGUBN0Ktyi8RslQ6brinR21jblGI6XO8p
KR4t09kAt9sWQ4amfVpDvdunMt+Vsb9oqvrgcWIL3AbSXXow4Pk4dvFoG/gRBjCp+sicBHRP5gtg
x2i6VZfbPTmdtR3y4jE0vEe4AI9JNDy0nHBbVqMuOw5h/IIx+bGnNpIn7NUaH7EDKo0B8C9YQcQ9
BvGkcTjfkf277bAReme7k6cmG4lu3Ig2gbmHNQDBCTLSROsRXn54c4kYr3gep/gLZyGlBIP3lB4z
YN8cdQ98+Mec/pJrEsWmDQ/W0wAktoM7ng/mDj7NfVwQgxKV25+e3v8BlG+qsK6fpnjpStuFlC+I
GDAsEsl+T2SB9xn5ekQGdbSXfJTGyMZfhhwiiFiC5uTTdZWCTQXf4uELC4tk2ZRPhmiW2G0AMCUb
gfoo5dtTj75fWO606pvhnn29ZQvZLCNA9YSg0EacF6XmrHI4Bi3ugL9/H7+GXkjehmty/bZuSOZb
QsJ/nWXnAQNHNrGB7DlprAIYsuBKT4aTv4+BfUQGyXbjvxMvmLv+53AE9UN/vXe//tLfpnbS6mew
ANjJKxoHnXUZHYW6rNhjZ97L378/lSnxl9/FOxQqNMdiofttZWs7M8rDNgrWuahIDEVg6g97DM0r
xUKuJD39VIs/qvJiG9r173/370uYurnSM8nnhDhh24787X3aIToOano4QHwNC/oRN9KBMKOWSD48
Hmrw3QFqX5Z49KEz0Rw2afN56pD7qW5A9XnxQx0EC6yaL5lxLaruGEaosOojLdp/ihj6NXb69iBI
T21WCBJFUifUffxpB2AXqNTKONJWXlJwVMsBZ5FEGBtnDjcv4QjuLq2fmZRidC53TuNdWGq/Vu1d
W3sv7PL/4db9loL95+W4rAKebVoqDvvXy4FVZYLthBBeaWJDJBJkpSq6hmO+BEN0KQUyHq3b+ClH
z6BbpWn2QfVo3QbZUXbxR29Xz3//WepkDP31SSIbhEgbFgC+7P4WXmXmo2ZhpQGB0/LZVZ9LZaTM
aPRDEH1tjU+wfT7Ax78UEjGEnawgW5PyZ8tzEJocGp2SUCGes8KMV4P1Opf3NHw+W2b8YRIkXBot
Hhd0mguEGy+Na51D2vhQfJayQZI1WOl3HIYA2KxDq6fXMJYveuCc3TZacES+FuZaj7Oj8nhQR994
wdXV7FPdvee99lk01skkXa3t5/O4ynoucUrZn4fVVYKjGbGCg5jbUAk+dbZ9rGlp5lr4kcUl5/jq
LSWgAIckIoOyxvhiPuuG/k2q1cHAs1M19UWCjph88zybCeSbOYJfby6SiA2ib9/eC+yqcwcPY9EN
1hmX26fOPo8jOcp48xYI41dd19xxkj+F+H8L0WHzTU+dlXyoSx9aH00a76whwnpMFq3H9G9mwLDs
vciMbw2AaVq9Z6wqe4Kv9tS4N0FRXWf4HnbhnBy6++mUXYnkpcFT5byk/tswG7TPMUBFDaLDECBa
y7W5GEMqcMAo7AusJ66zd+vq1QVYh5OrX0a0NuZEvtixd24BEWtTe8HiP6+5E4s47iDpYS+E18lT
gcXsiGwIinexiRsG1DQgRjdi615Pgm+FzoqpJx9RBYYXXqpVue5iACgzzA7cIOvcZWDRy+ohmQi4
JDphm7SkIhLa3vbtO1vjZwSfR6elCA5UGssUkNSZYimQhnZNDPm7KCENRlaQImvDeAOEOcdj4+NC
xPn7RYOxtfakfapoDSrnzZvwUas4gF06nLs/rtU1xnUPG65t6XRMoLKXgnpWRtkSobiWhbGqvZuI
HA0+n6F6wI5nhcEnwy9iBJrZ1U6d09i79KWzo1k5hC9/IJUeaY7U5sLTdXD9BbLQcD9V3kMW85W0
4cGJatq+EKodnmCoCEdaJRg0RqrESZhBGqk8E6sUxuupJLiTsBNLs0FLwP7GVwDbyjnpkg8ZtN/R
c4b9qKHBnR3zXCbZbVQMA5Kv+hs/cVGgavUcxTWG0FKa3ks/dOxOJpDe6hMEMAG2Vr4DQsEOglSK
K/Kd/Bi3jrtwrISbb/DDfS366DwqCVSBl20KIEXh7zUzvHYUOPzm0peWhsOfdw3slx+pHkQBBa/U
aIqMFnOq6xTDyvQOdp98ac0KTmCAfrHRvs8ITjUdK2zDFKjm2omd3BCkV8zmH5mqRnVu96Q7+CQZ
Y1Wefrg0NtlL79Mhuw4SCXhphsuWgFQkBN9uLOlqsiFMKRKwQITu50d1jVPOKCM9DAJd/m7l6YaC
xXcZm+DinBckaafGnZhr2MsxdQhY6wuULvQwCX7W/D0bNrMmhydsL+z7eJJBxxJ5+FZgIVzdvrtF
nmkFxFAXMZfFFBemH4ZJdqjjPslcKvcpbJrbpdV+ejV78wFaKVGhsLg97B4Lt3OOZCle1JziZ/zt
VPUrkuwQq6R4NswzKrEPaJRHtec1QjqZ6oYjtYmghw17JysOgtkBp8My7wYufzgX4/zFzGKWjXxF
VWZj+9qL7OS2pyIsbOeEz++qETg2VdMnMfPT1JbaJ06VACBV5XEeSatOiOBJAkD1aqoXcfLh2eN9
V9tQQ0BBrMHXU6+grutkRDhyN9x4gpPMINerR6rkX4UHqitvTYNhK/rlwFa6DFQ+puHCe6ckaDpH
1PGJWmlKw2PEutwRJzqXRQ2DOWMfXG/0hgtSD7CQ0PV1ncWkwIozuRHGZD6wzq4uUcEPCNt8ge/g
Q5fNs1e398VACKCYP6tVFSKbyq87VZp1bgOCd1yKh4OWlksnYw2KPANqpYdELXgg36Uk9VA/V1FE
lgZKd986RT13QcNBiow0O+Ztdo0s/2V2go+ZNa2sMaRTYOuqi1/yPep2xSJdm5AzCkmoca8AWzSX
u/rFM1JloLmkMW86gI3OHItlPks+ZM84gAh2pc95Cgf9XnxR/1cJ76Xs+q9lfh+jpEEhxmacuakP
s69VdaIxdFb3bmSCVe8UUNxL1smz+qAj3+BhwHYSQysPL2U33rUS7QWZ0nqv7qqaNlz7ZBrthXAW
BDlJ4C3a3KPYYJ5vV4iI7eoF3KLJ4R+IKLviYV+mPiujUZDEUV7Av4PX7xlNxtEN6WPEZrsUA+X7
oTW/Vdl08O0AS1LOKjB51trJ5HPfdJ+Lpmk59jE0p7lb4TJ4qD3yfWgyhLD2CrUet3F9AYdzzU39
HGQgZEzYEOqN1lH16OHkW/iZ9tJRdZtpq6kvmEHxMcbmu/gUw6FpXP3ZsZyXbCguc/fFwQ6llm61
3QoGPKVBSWpNSuWFhT7OjDNPzEl9f9XKk3SDc9lj6R7Kp9HWQRerfYX9zJL+XUfQH+fNZcitc3Ku
6oQVkn9eFVxzJXlAU298rOJTRmuhDnhQS2FVy7khRcHZ02CHs2HhVQhj9kQFqOyAnTC4Eyb2qiFI
kI3gzIWYJGk0G6GRc+oCglxEDRJ3e7DylWiDrVOO7Zq+s3Kp66XxbqkOJ0f8lTVoz7LhFIAweesG
0aGxwqskK9cYWDpoH66loV+GlKHWl+lV7c7jWPuezM6d4fGI8t23qd9bsrMQfDj2m56zvKttfdbz
QEmhr6OMBJOyoaqmDUf0csjk53AfcRPGEBtuyTLpOkssYEtVEKhJW+nN7lIM2jkOzmnRERBpsQtx
bO5AqLaPbsjFIVg7zTBK83sTrelCZ9d5W4+0knlac1/GyEPSID48cFgA749TxGpTkaOlQSX26ffq
wYVtarzodB4ateqGJR+LxifiE588xMF7RRtwVDRF0nOSD8c2T/iogW+TSDDUOm+u51lPJvU26+Qr
LrzvTTOQ9KP2uUXGhWawy5yQFlmlwz53a4qZgjodFW4AaXZ77o36Q6gYE8OS+7K09s5cICeC6ZbQ
oyLZ5iP1/O/jqG8ohH4G+AB6Er98Gn+UNZsBM2dOmjzwqI5LwZ/nqHHHnS+Mc5qwQ6gFeTYGVYtq
2Ba1ScReF1zTIbqmqbUF5rJlzH3BPIrgluAZsm6nhN7zeQ7CYptnNBlIDXDWja/idqBL9ZZ80CP9
kdYIy2aArRA6BhgvHlm95UJS1eVJUdjbYVZtZHxWfg0MQ+uqRFIb4vmAbxctzYrvRdbyFLju/VBD
Xszd7ptTW0QE5nm7lGRz0UmNP2SJTp3ua83+IMDnr33JGp9nPDpaCScKjHeEouTyYujdFpSxwUSj
rWco+dILd3VWX8Iovrbik93UJ2OkQ+pDaYT7aVI+MNJVAMYoyHDxWn4D89WXZ1mnTDJKuUQG+5oI
THNPyZpx4tWbKOZx90jf4ZTacmu9YFujELIbj6z5wL+jGWmCsSzFiuglTgm6vLM1HZ7JbG3nElyx
TnmkZVbLe+5XpFM2iuuDPnAvCKAhe6bPyBLHYVwV1sGUiAJIJyQsvo3vrAw0+SQJElLLoR/Rc+yA
l4iRcDDwzusWD9kiM2ZrpRuY+mplKKmr5oT2UaxgCjyhz2VgGzAJLWk/y1p+8ehLolvKmpXupy90
mqnP9CXUAx9Nv50PK1f0YDFTZBfNWJUAYhsacS0JXjUgeXjeLkAUwnFQp0Ew8zx8hfJNjPq0H3pK
4bnFmYbC1n06eFdE0bhzB/+L17Da6WFnLIsme+xre+d07GxNrP/qK1DJP/QioDaRWGsYYP2Pv6Ye
Gi6NGhQVNumqfYh1xlXaMOaiPv3ETvMlsfWzWfEAp7nkUQSdGtVPdW+dbR8/XE1vBNdTcnCKql51
9K9XZW99GaVkC21TyWvxI0XuRBCdWmN7bMy5vUZHwNDxuUFHH2Ev/NT2Qr/1uyyCDm8g6rXeHhdD
nF7V8Y2obDRFJStyhQ131bvsCk0OtG1dsR/3H8q+vtxOb5SDzjzIJ/5iNYzMIP7ov3FAuW8EkxPK
8Y8BsZOayiZ4rHrnXZIkP6pfkbny5LXxtYohVoPvc1oV2t5eGvb9fe8efL25NJLLUKuBemIqM3pt
xc6R8VVtbTUD8FRaHKBV44UdHtThQpUrpgwR/MBsPvNszmoa6PLwY2ySj17jXagVEGFugV4UR8YQ
kKXT2mwk8/jqjMln06rW6djbq3BXnjM4H01VfUMvCroSA3n2NdKgqCubcoxzrC63LRXavpwpHANy
nVqIF8anaPa/itZ9yQ0grWN+wPlpLRqKcDnsrXJ4x037qCNyi6En0xvcFW21E5Gzqmtzj3z0Lpk0
inMziw6Nbo4yNHVnRUrB8Ktc/Uy0EStt1gLA9NhdJ9wj2EjTAt7vuSWFpwKlY2vWqq2G1yyk6GiL
ClPisOpE+omaMJPj9BqV+BFFV26mEQYtmQ+sEc9ZDu0677/gvEPjvGmC7JWFdW8k/XNv6a/UFV7G
kExzE0QfuCvcJFxiDCWvE9/Cnoob/bilMbBRReLRrtEdgIT4mpc8+k7CJivRXtyepcSgWIqoyz90
Q/FY++E17RkDSZA9OrVzCMpxpUMt4l1xKirDaxSwTiZ19BHbUbZIAeQ4VfdcdmJ3ewaFz+/K9foy
2ck1QHpYQRtjRLHHMKBik/27r73v0RR8/ofK0e9tA2qAqMZN06abZVmOoxpdP1XWzIzORD7O4boE
0iQ6YnIwSLyoAkAV9nu/RcsvrW1QLB000UNU4zaBAraMAQEtNJEt/uly/nI9tqCNIaQQLpBh/fc6
1jjlTUcphWXH6R9oEq+yZduGB4w6Gy2U610ciAdt1h48tzokcXkoiEnqKDyQH7rQqTPMB9cG9wxY
EpGloTBOLvMbvDe7rNYahzKLrX5shVvZiKcBTxXq9niRNc4rPJondVIzuuDoyvihxYAZAViZqmPe
VRtRb2369FgzZeKu5ibYtikiOo9MFxwHWsRweyfsC5PiQmdGVLviIaY97ucrvxVftWg6VVP9LLx4
3wVyhRlu6WjBnmd88F4aHO7w/Jc1MQjdFKw6GDaLaoQtpVGyKDOqMCQDePMmNlIm6ILDIAJcYNqw
pZb44ZcAataeup6pAj4dXbugYlqNVgOkJ2lzTiDQIek0iF1qk0vloHApCg2Wg6Pmklg8uSylLHiF
feoxEzsjHUqOeKjR9iqmy8yp/dBL0JN5M0SUyojPXpdUTmRsnVJmwyqMrr0unyviaSIfIo4Wd6we
/rAJSu+erM2HmiEqMk8siCETK0QEI2N/PgSmfA7kNptsUjItxlXleVv60d89Ue4qq9xD9r9HURrE
FZ6MdKnjseIMuyuodi3s0SJvFslOrK3gvN53mnH4+wfyLx0IWxi6YRiqoyZtaMu/Do+idKi1RK62
svG8rfs0K9kK2XsnfAtk/BrjHVioafnvfykdwt+rufxah70Ev5o+Pf2wX3+t0Zl5C8BSW+Vqi1H4
k7mgsxedjJCT2a3gnE7s92SHwk1PsTglH+1Yc0L9iDjUdFQGVW1yqniK8IBte989aRyOJ59cNrWm
yKG9qAN5F/evFT+FaBVKdKpEMVBIUKMgA/er29fJTK6JRpuOCmc9ei+ZU1/63N3D3F0lYXPxWDsT
IAJ0G7Mj9bN9VXJU90LFs2ZpMqtLN1tnVakZXbWMUYgKMCfcyjOmOs2oM2inFrXC7y89J2G7pkJE
nEYyew+qpKXN9kmd8NR71OjCzWyqVaEWL/vFyr81VMeosSiGsQKj9/0FeceH45P3mYrVNFaXqXL2
Dt44xtcLFJoL5feLerYz0z2jiK6S6GpE1aXVBMGQ1SUtLJ4/52WgOWfNB9soLw21X2Pg8lWlQP3z
25wRoLPyI85ujmqkjQZCujL4uB25WYUXoyNg1qp9UZBlE2iGkjThdR2z0Qx89sUCf0nDMZAEBOsM
GGTVaeKFpY8OXAq3TjeybWmKfSDYumktW1jYXt4ygmuDYJWD4mRrr5rdomwMzn5eHIyWjzCKwcpN
nJH7tFlR8L7WdPJQiq/TQPuuKiKEHl9U6TIoyovTc9a1KdgpTVmOxHNpgSKcJW8UbS/Wp2vsNa8A
u5Ifs/x/pEL4XwgM/ldChf+fVAi6zvTy71UI+/ZLOv2sP7h9/w/9gRISCNv1XJd2HZpWl3V6+K4C
5e0/bB3jO50oaeqWh/z6/6oPLOcP4UlqyoYO+A75AU2hP9UHpvwDhIYnPLXuE1fnWf+R+uDXadIR
Or/dtqRAWySk8RfxQSGzagaoDOy4ML1FIt+wGPhshgYe1oC2eZ+jenLMF0tsnNwhPjnjTJTa9tbp
rFdXgCjrhufamhEuBt+bKg6XP93I/6Ehrm70T41WdBmqEY5L1hBsdyz790ZrPASGhzWdJq7dl4vY
MmLkvQj1Y6FjNnVLjj8GfQzEEO6695tDWMRfmzztniPKX/sC2A8SuDBYZf5kHbD9+Uty7Yx9UTb/
MPdLteH6V/uZK0VN5BnQPHTT4bOz1Tv5aUOWErzYtSj7Fje3cBE4b0TEjtDLSSkM6w5geVCfp1Ij
bo2oiteZ8/Mdcm/MyYObboBAGjudpJ313Fl7Ppb8LNN0Zw0zrZaunN4BfO8MNHhMWGfHls1Ta5Yv
QWmCIOxUaE6cNQSvedOVo8oiTLG1EFaHpJf5PF/hpuge3OYiLBslc0UR0hHJvUN2w53f2dqmMoMs
XGU13lpHw7qbQ70XPQecZnSYvN3u8QevEEkKk5qF2Y1tQrmo0nlz06e3Xdz9g1JLPf6/30/PBcqj
Ro5B8pD6+k/3c9aMUm8HZHllqT0MXewukD1OeOu1cZO40LUi39vHlb9vJwSiUS1fpjCPd7HOuurH
9nRGRXr5h6fxr58xbVqEnC6qNlMNnV+vqUKVDet3wvJVWePjUGvjMZ/nz+U4tzQUCWnLCe1IZ/up
T8qPuUqINFY87awQr0Wni3/YdBt/GRzMGuy0HTbdtqkLS+1GfrpFdR41XZ/FzWJsBWJyeof3GekW
m0GvOGi1xVs7WvMjcUzY2aKB3kFpZe02GnPyoWgavxluj4yZRKQDxKJ9IcWbOwzexYqp6cPC/OqX
ln3XwtZdukGWUuqN2atjft93Pap/PZscfHGE7OSQWTf/8a2mJe4qYZYHRstwfrvVeVWDaRtp2jZV
+dly0YqWOpF8fRhci1ksR+BjOyQ60yfX/0LdFZ4uAsRNbrYOLAlcxH9/OWrf9uvgdnXUHq5huuwp
mZB+vdPe5Ns4PRRqxMtIzAt7fQ1SHhZRIrJHS6dHNQbW/u9/51/mPt1wWALYS6oR4P3lSAV0HX+O
6VDAh7CvKchfQWVmCd0bdGg7dTOfotXuwwjOaO/n/TPIQW+TGRCsovQiU2QLN4tZZemU9UJ/H5Jo
QrUbuMzfX6mhRAo/3x6u1GBAGAiW2MSa3m/b3nzSoxw2cLGYpPkaJMqgM+rmva73b00O8mchSq3Z
4sg3P1lFshoDz3+yOT8f4q57A2cxL/PGGu662Xj9QR+TaTKvE5cR1WTmoQMMcEL3+1+Enddy5Eba
bZ8IEfAJ3Jb3jkXXN4h2gjcJDzz9vwDqnJnpiRjdVLDUkposAsjP7L32w5lyT4K8OpSEUlz7on9z
e7W6WCmDrgEzDyhPcJH/+4ezzT9/+Rr3Fj0EU2OOyenQ/s9fftjpYR8bNebeMnb36MUYcxnlLakJ
fKtDj3k0ZaeX6tlLBeKFLHDPJ223+K0O02aCP+sLyKZ+pivHXDDWATGmrDvqynVV1vKmYl9sCOp8
iXP7dwMk/iQgPK0CjRQeIsgOuAGhYlils3aV/MNzcQgrdvSt87rqiZaAmFCUdYnav7qqhiP6VPaE
8KRicHdmQxYvWZv+0gPQfYAhkb1gibrgVRe7ytMBXugd56YFBSFQ5ed8csU2G/c0Piupl5PpQiaY
NGNtj73TeKbWGT+l8Zp0VLtQ6c508Qxepmdc6TE0QQwwLiqti3dF1bV09B0nU4EC29WDYo+Y3mKJ
4zzZgLqbBAIVHjbXeFdVuW5jES4KmdcPnprjNfIKVpm2vmOd4TIOANjIyCW/CB1WcJzwxGtbdTMO
lVj7mEp2kdXrhBcF/hlIHNSosnMRLbTRXjcNILzhteHk3iud458L/eFqNT2nygMxLGJ2F2VC+Lrh
mXsH7uW6sU0SCNuwXDsh8vR2uvj66QW75dJ14upZ6wLBvGerp8FngYqZVCkOdanoO5NU+eVYe92x
GPQPxTaYZUNZOroZqZ9yAgrpVule5xc59u5aYQYnesjlK3Ymq77I1N8UZYfMgpXrE3da53d6b+eY
2hAhZCzJOfVAm7XSyd70srlWja/uHZ0ngG7pxjmA/MDNVq/i2vydt+z8G4dRFFll/ilXKaDUXDmS
EjPy++arHEVgnDX5vY4+Ebykz0rvGlLgpweMBTNo6YaivJO6KHdWXjGbsXTyiaT24TsBMpisHIH4
IaGuSDpdxkWmH+rQNfai1buNqAeU+FARyilD0CmWOEGS7ZRI+0Krll5dBe6AZ+z1UbaftNLhwnBr
5gVqJY+Yt6HIh8OPIjfsX2nGXDRWzvONgDrOf1Q+sZ15fKxUvN89l3CtFdBn50LIFKG4KuTvYNrt
rB0KtNfIR4yq9z7bPRtgosUMNfC9G1IqNDk8rjr0cx6OYpwLC6fOuS+ZbdZTpqWdsVoVKm7izMzi
vV46BD1NpAqKVZ5qUw03/6cS8dtdcTyDxNPA3stI2EQ7FG+hC2urKVC259Kzt7k6fvjBlGgOdWvb
A5oAdRL6UG4trGGub/Gvic9CHdh3UKT6pC+l08sQ0A72ZWSffA9+c21aL/PfrdYoq+j4JdcwubtK
UnXTKAjPCgi2DZSW34iPi8/YIXcVMAp5rk6GP236Cs4SbKrpv2J6aR1hDdmYnerfoe50KyBe+Trs
ohxGlqIyq6jBQU0Vg6GjyqlGYb60WEhSrRvxzdjxeYRquSz1sdiYds7aIA15omh0y20ZHGqjSZ9o
etKXHv+hSZtqxK1FijWfnt80L27VbGa6JkhSzJe2Km5Q4CJ27V7wlnkhiWa51q9R3f8EEAYxpy0r
QCjhhBIYj01mladRz8AKEWOxZNXg7D1zqNYFwmmWrveZqJRn6Q8/t8x3txg+pR/uzaocbk0VgdtV
oBS3QbkIKpC7MgfG6QTjxfVUFCA5GSSRB5cphEnz8Gtqz8aFiKsAzzLSHnJ37TY776ef9Pa+CAtx
ndh5SBHUYxIp36K27UiZAVPS4tdBdiXCTacahGL0zkb4XfCVc9T16N5iX+s+56+qNOjerKH9YM2V
qALUO3a/C5TqKSt1yk51ssqGQo2aMxAZ/JIxbZ/CdwvwgvErMsb2wd33Kaxh2Ei9BpsMpJIAMl1u
TExlO9UCplRMucFIAT1iyUC3lyEJaJ5FamZbU3TrgoPJ6H+ElkkwyxQMG4ChM6F97bltADBJdnJG
QfRCPR/wsX/Ay6QcaI3AImUWM1uQocsi6t2zQWQKgxYYTVpdbPW46PZqGP8l07GAbDGwRA+18KIC
EFsR7/tAo/2mUhjt/ajTDySF8Xxxev9hSgK8usYo3zwR/8CofC4g3y9zq8g2LUrEfdDAWfIIzHzR
FDDUfU+WTt4+7Z7EcOtQTmgkN8XMH5jG8C1Urn3TXby8uZVVyk2uV8GWATereWPsj7kebM2Z0R4o
WnWaOy5IO0gBcErjbOxuVWKijtSqi66GHfDh2Nm1RDe6ZRN/xqlygXSwI/UxgzTUhttCMS5zSFDA
iboSAy7qJoGVa1pHqBrMZEe3WLleSypCAXPf63qkiJrRr9zUHTbRgRuiuYWggm+gBeuNoxIrCGh/
i7uAJAgLRA1YIYzJDrAQURuPgj5plfgaDt8o77YN+UFNXewC0U/yuvg0v3SGBfSz9kxUm0mwHfW0
3xluEZw0o2DKHeVHmMzROVERNcNWcdepRabpIYuC6lRML5YqSDwVPaTlzqkeTKBI2iCdLdqkSsn+
ymuNVwSfzi41vOsXndqV2jY2oSW1jeu/EgM3up1/wZ294DJ0r11UtVe+QbGp6mJ80Qi0K5V21+Y+
ywDd/dFRPC2d6SPCtGrgWxjjU4AJ7VTGSAUMbADST6HFwRwPTTV4sTrWVaN0yT2PoIGlnVJvCic9
d1aBHpQT/elIj6StMiGhTyuU1VdwdGBH+1jV9zMiAixHeSp96ydolRTHsYKTuDFfqi73iR0eyvvI
sB/4SrUsMM09ilp06xgIMbuNLF55WWOSpjw5NxLZU+VZ2NCNOD/q0/8Wfbe2jJq63oIsUA6kDYFw
SYnoqPoQFy5P2SVbr+YYR07+zg29IS8ofXih+iSlI72WXqEtcqOanjbIO9LQ4DqIjFcg/STNI5/p
7fg+quIFQEy6mrsBMDXsyXxmuUNXdLeu4q+gihlXTdFE66aX41uq6dsIrmF4JXVi/IUnn02gOFDb
UPD6w7hMcVh/EZaMzH/ModutSfQcHmXKH2lfnMjNrt7YPrWgBZIYBf7Oct3qphtXP082CmMm8lwr
zjtrSNeFRzD8SE40kcD9SZNsH+h2AZ9Nfvex8hTuP0AbjHU/nEj+coSSbXSIDMGizesIakJp0oOO
q1Ym1bqMuXW11tZfx6SvsPCFr33ffBi9+3C6LHtW02lUBYxJazIZ3OFRqgFJAqHTLXQ1SReW6els
evh1/e8+Qv9PzwCzPDZyOksyl7YWBenkNvr3bt21J9umRtiEFoYH9Nj6NsWf/aDLC1aJ0n8zEAcc
A8U5SBlErL2reD3nnM0vfiLWtWX696opf8wfeBDqBpn2trXXu3IbJeM/DDv+q6ezBU53lW2GofPU
/nOepXdSTTwH3L7sE4JuJpSDPoberkpFdQYRfDFbu73EcADXORvXf3AO/OGE4dNybTGNN1zLERpL
lT9aSt9LzbaOpmgiDcpQO43PI0qCPm+PLLba4xjED6l7xDbV2PR6ZCZkOhvvU+FwijM/XApMn4u5
LuMpFKzGjl2Fnsb93q3JhXRgUyKS6oZDV7S/urBiAV1VE1PSC2H+qdZnKVzOnVKhLBiVDVk75j9N
uP7rgnCxctqmq2J6YF/k/OH8QrhNbk+MGWcu0saew2c5qTUXjtvl6yZHvjM72NktyDXEKHdpqV50
/N+XpfZfv2f8GTZj1slTgk3jzw/aKUTgIquoF3FBLmRXhNhIXB9VutagFQIPsTMDmTCDcHxi3d0K
x9ZGOtsAGIjugkhqhTbuGge5B20gjt4p/kedCHVeFDrbf/hm/xwKanxkmF+B2fOZkAQyDej+beIV
ND7NhImxJyghEeLbR1Ojsj8DaevcvwBd8+EQjS68DibbK88o5cHqq2Xg2PIXyJGEh0aY/dM39udk
cPrGUIUL2zRwAGM4/M9vbHQHYH48RREdpsmpBsaUY7W/+B3xbL4fvrDt+9loOg1fFuLTKqMplhIU
dypIAVGFkf/Dr5UhPn/jv89kMEHivMKgBP+GS+zPVSSys8yukNtgDkAIlU94uWnG4C7x4Rcrq/fg
0sO63PoEb3/WToFkWLQvVZM2+8xNMjIpFikpObini+hQY7I7KEHVsMS1GphbygptTXYnJ1M7E+q3
TBILNXWFsI3pnPsWZAlrazJTfKUab7aX/8a9EB9k77xgFKymHX16nUfg9rd2oglFuYtoaI4FsBRz
J50aYGeo2ZcoiKPdfBvPjRbywYo2lHsZYd2Pr+HSV00MyTZE6aaUd1G7n3y2j6RmLJtrXkeveXQy
AExqGJoonNzrPGkoxzq5686HOiVM0PGOWLowxRXakwS+AWBeR6E6NSm9Zv0o+wE1ulUbr0Ajb3kx
YqScOFye0yYo3LDdsbjVp5dcp6v+uxdtA2NP0WYB9IniNbpRBthl30VL0JGAMUPbWxS26H+a2V8V
XdnvrkVRpOK9pxlOwyMCrvqK9ZFe21X3cL4mzLqVvvOhm/RfYazWj/lHUSFnt46ns/bk4aZZHoaH
wLJWoWEVR6d2i4fRen8lXlVvAssjKgAVG1J6tDlqojLmby2bw0YEMG01Ahj6iLA6pfgNZB7xpOgD
VNLm0oz0HPl2l54h7j/sRA7fzQHTP6Wp+44OJln6Zdo/Oxc9utZn9X3Ap9LTExuM79eGXw4fPixs
TI0aNsXRxmQ/XUPQaSndpppcc7LnkDL6MEa5C2KVaRH3t07hT8XQlFghKIIa0YllLrqTAXLwbFbO
0UgCQHL+o5mwfKJO+hPxCTU7Hrc81XVjrrjl+qWh5VDLKQDAu6VPFkFfl43ACaaVmfE6zcFP0gZv
BT4JPX3gfotzlH6W9tMttILb1VRPPTaAxZjiZi8xtrOaYA1rQp9GSsJtbBOPaZbRZYZRhZO21W0h
5A2WiYM251IJjI2LKYqbhIH20pTlT6k6BD1kBCj8/3d1aqIznwRaiuu6twoJ+6Jre/HmVA03hu4s
wkGDvA8J4K4qOlFkXV5zoQ6Etqrdukvy37ZiiCWyTv9o9cZj7tw7mt5DMKV4EJFCnN/YKJtSTcwN
ocLfgTVnwMYjZesZLXHugdoBLh7RsDXWeC1TzV99PVzH3AnXQjXeoa9lx8EJ9lBnfYxTqHjKoEu4
AQkT4P7UlglmrnWbee27NSVExmZ586JsAlnpv1L2fi9BQudc1KYPWxpC9hQOk7YeR62r/UKY96Tx
Ny9+xIuah+9QTvsT0V+LQRvUh6e01b7VGrZWWumvQ4X89jFOzqSa9LcSZ81GuCXnElK3p2PU1VFk
NcYejS7vGHr2Mvfi8TDTnUZTfP59JUjRXEa8g0u0Zg4/CZQsnbDHGYIPfL4E53PK3a7Zg/8BxA3P
fYa6D3FnLDWYcBsy1/1tpJPbhtqtfgR+Rca8DZpnNLv7DL+dX6pS5mcSs7mSUALjCUnDF4JV0hRq
P45kPNYE+qFC5gyFDsdcrCpQQTQ4cxrRn1kh6nvNAQEXacu5M3dG1i9zDWHXPCa63tnardKiXwcN
M3/36ag+I5mn8M24TjMHC90k5+PM9Np9RLzT1sRy9Obo3qEYTX01P2phaKLmKDV/D6ncOLSiSzaj
zewV20Ji9AC8FVXblFaJ7GhaSKYwpeqG9NSvp3Uw4KHKDHkL6tReNJW+nf/yynEUkggxEEjDGE+G
isAwj44zj1IGzl1FmXSwTdTOJQrNXYEuylZYQKqxOfLYIrA9M0rSjsISfVkqt0QTIrEY7AFf97BW
fTO+mFXL7e5b360RA2VUe+llGMX3UYjgWKoGit+Z1cM9AsMYdJmuwiif+WHJBPGwykZbR31jrBJy
5BEtl9mutuJqaTAjWemVjy8+tqpVnTXDLiHTeFWqSrBRKkKsua6jR5YL2pAZljpX6tM0J4Rod4tq
Y9yyXio+C8EzbSwbe+H2fYZDBIiz1XMnzBT7mpqa/YDxomrGwaP82koBYR3D+HFo8uFbZjKrAd2z
UyLy1JQcBJ2CxUtlvr3uq0zZJkX8ZnWevnZi18DZHuE/9O1klbFVPTJyv85FUtBF2i7Upb6rumpB
/MB4Mjsz3pqcsci/YIwYTYF/VHY/Dbr1e45ud13aNNpmkhhLz/HUu84IcIO8Sp5QsSVfwEODtF0M
vwIXg5P8JIgH4g2E8d082aiMoFl9sSyLBhUw6n9BLjK6OqN9b9UPX/YX0r5RSLc4ZGI4+0n/HNr2
CW4Ih2E0XprsF6pOdQnKulwr80MCL98yMpFQfdYDjIE51qQU1dbK7JjUZZVF2NjbS0M33A+7MR7D
LgIj+0CgN/mkQ2SIg7Sv83fV8HNj04kXgZ+QOA+d6EQlTjigXvAjd+pPoP4ORM3OPcKNXeWVzjSm
aZtjG6r+UbQFrk8yQyq79F+GGmkTZ8D4mUX+00e2LuEjmYMBhIClydJxPTg1DjHjbrtDOhj+SIdu
p3Kv3L+wNMgU5CaZzjEd9fg2laRkRC0gHit8V41qP6gsIjOYUUfF9MWuo9BfxpYWLNLIbA/ACMHd
y+77yKOQwSp5enpmqclyZCtTDQMjbq26zwsdMwv2iRMeJEKsnUoez4D5wLaXdZlTTrjQkePO/Ctp
p3T5kXOedeMmLTxfW+j9uOySLifTi2Dbyo7SfQiHuwFFMcDVmwhcZQAkNKcS3lBl2avQV+zl3CH4
ar6Euc9yk2J1EWh9cB0Sp7xmgIj5DW+7bszfw3xK5ebGXFQ+8emGTcARIV3vfRK3n5i3Ami/Injq
AqCTkfevlsp8zJRu8JIXnrxLQIvKX76mJpzSFKQsSwVaUoOYQzXvdlpNFO48MomSN2GD5W0HUeBO
rgiFzLTsUFeOMNZpmjNlG4Jb5sUsgcoc5SjPu31LUucu045dovdMsliNpXkPNx2QNRY+HiagpJ56
49YM6pJ3IiWSQ2N1/RmR3RlhZf7UrSkBppOfKQPoef+mGehI7dHOz0IDuuy7bbfPgoiHSyx8Y0sI
dLYx1XiKcfM3VGn4qLB9bKOpqsGsxo6hkaf/3XZNPJL/7iboJPDM2zRfmPn/GF7oZhqXJvjqxVc8
saWb/dRSU2DFlbknAp0ZV1s2oP40kCO2Zi1tZzD2PMmGI7Atq0E3X8i3sRkR+gvA0VAaMWEHvQq1
9kONTAUxZOp/r9VsHZhLrdfGU9+WrVxlBaYR+IMbf0hr4maADjIaB6bm2PVqfpvo7d9/QEOvUYnX
b40cfRoQLd3bgaefzIbEpdpNzatIKUXDWo/ZOqQSfXvyLHrh7DoZZM9OutFODZaKaggyTjkftOmF
se6w7gXeGtdmQ0XPIy9D7rY3PSXSqDO94sVOg2+haH7DKZukHlSoGFrl3RgC8nRxPIxKnZ//9RKm
EFPiQZVbcgjrh+GO3aZuCF7bu+g4sr3ZDOKn22FH7mFEG3Ed7z1mCctKOOarJFBcxAnSxHaKx526
OktxXKCaY7yIx5D4MVgrIFvj/Ty1yfiJQp/n9wh3d0fyirMsRKOhFXeIy/KGG9kkuNOmi9DtJoU/
GsR1Zqff58CG+QXXcXUOJ+GxWoYLNWF29a+Phy3Wd0d25W5+AlgyIP8ZhzRmpS/QrOVE9j6duNg2
MEUjIEq1LqqnG8T9zYyWyk+rhEEpMHjf89aC2oJ9DOskEVw5epXdPMpjK8Wkvz+noOaPRW38BlU3
3oYg+hl3HFENAUtXAPvB11qIefiFTd/UePdvOU4KQvaA/U/1ztirODyj5p5Du1h3Lk4E7rISmnNZ
HkTZ7yzj1Cam8q1qBYZJwIQrc+hwO8r6KSLhvuGK+bB6p9irOcthVprMUV3cWHrk9Us7ku9N2Ytz
0Amum9SNFyoTl72ShuMOUSY7qnn/+ct3bdLZp4djGhNMqgZEe1ZaRPAQM9kz4baIh9GTb4JcNV/c
qNCZcrjxxWnU7bwpo6Ne2aYSLL1mmGIrVP2VBDg0/pHX7Fkl/Oj7Oj7M4WwkvXrAo8dtbirVOmqb
+M70fRyY7yotZoyiJMAryuVak21PHw76TUutny2PyIXl/l0bD67afDVUQWeSi2mZKk1MIsIrZuPq
Giatgnefesq1f7t2MoUfhSSaxfuvXXLcjd1L4dgfY9gj5gq0v0gsV082tEfs4ulOUUk7Im1WqNu6
dztS2FQF0CBfseSaiKohEvsYS4uvps6xHYCd88yOL27p7BpN4vhTxuqoklS2Ae5rvVDNFsseyMGw
mgzsQ9gb71ZdviZ1OHC8adbWUryXWPGUd4xfHyJWXtwgHb+VMFr7MA6JSIy1QxjSQZekc0lWLU8C
atgkUGVcwVoDYB+sSdn7ilXa+q2y3m6zAas5EMOlUofOb80m+qvwznpuh7e+r9ynUq5cka6wfFeg
8WqfdG9Ckg8F80WWtlHwaCLV2VlRZq6G0d0jAmVOjWJvjS3NWgOoQ95ruLjkXBJV4ikftnOgKi3t
ARQ7005wl0CK47i1mfynzqaKiHZBL8h8MZFikTStgYBoN6sw0tagZswUf2ealX3Ia2FvLTNsuQ05
xRPA9dmPJLXW/B6GjzgldCoD4R7Fkzq07DDbUFLeGie01/M4vRFS240piySvmG62/5e1yFii3rrQ
8cj5+F70Zf2w1aw6jZn1KGNivKq4EYuG2D46zVFvNl+HbTWF5OH2ImeCe+w8fxXq+lkCnPuqKIxe
6pfc2PucH6AzfHddD2lwa3CF35J+ZK2gk4E7vw0NE4h1nhF2GecNuoiB2WVXP83pOlEJDUfmTQIU
+tGWHhevI0WrvBEA7S1jddgHpaifuWH9GGRDuBchzncV87S0FLlWayOjCyjKfZkhlc3BfoJylEeP
aBXsozvmOMShNw2qzTL+yO3aP7PSx2BtEc9YVKn2VndrwwyLdz2QGz1uHGTmKP4DzMurnsXr02Mf
XhTR63y4zy/OwIpbijPfRHDGtd4+Az+FWhOmrIx0952GJtkPcwFnG2a99GCF6KYfbocGeV/c9WtS
JoK3XgvkuhbEiDV07CeLsdpKmB3gL0MzJOwJnoZ6m1C84ocNLQ2xgtJXd3i+uCQ9Fq6zGsfPX/RK
Kc6mhuPcIDE2G/wI68tEU+mdQ0LlthjMoGeQ4fsPbXgvPd1E+9Dh8HEQ5diRf0JANawz1UnW2Ao7
Zkm9t3PiMblqgbLSqtY40HGYeGFybnWnIL9rtFgOkpy2LEimeQhFE+vcl/EKChNqDmtQLq2Px0SY
yMoiIMsX5mb1yfRch+gk1rtOPX6nfl+UrVt9lrbN6Ww7f/W5Fa99Sy2OEVIXD8mB/UsDKcexR9aH
atT5E5EbqMkzxO/wg0MYsjK92aHK4ujDtPQNQXEvKdlJx3nA1PuzFHggOoeM5RXe7vQmO1ztEQ2o
0jfi7tmp/NQZe6x9+cDbk0LDjGD0x7V1aGNE/dPx0KSDsQ4jmx8FBvSgaM5rXCTROosVEsjT6kel
jeg9MLkQiMmoaNFNvGgzVv8iOVceatJH3YmdyqlUXx1EJ9KFq6rozVuU8dHUYZUvx07TrwTE4FyG
QJzjZEyHVZdY4bpXodlXCJc3X/35lAlHU13hdHf1VWt17mHQg5d2voM76hmM2g3pCv4UNJ3G43n+
CoXNlGZTg9QN6qNNx/bep9VGNsGwEZUXbVj2uOdgtL16X1ukCvT43m7oeLaFDmptWhVd3JGwhCnA
aHDjD30qtCnKxr3IgnfCLCGZ63bFEVGutdCM7uFUDIvJdeK71mvb1cpKulb0mF8qz18Ypqrd5ne1
tE2e+dWHVAOxyrUyWHdDVNOYs79YDqDqNl/vsygfr5XefMu7sqZyqN45DDzB0rB2yddDIE/ffEWv
pFznr6T0lFWfBRhEkCRsYTd0SxNC4UvnUBZ0qTsey0kQNyTg17JO+cjbzF+mBB17GHkIprT7gtuB
BJLpp9X9LH/4bvB11nMfsWToSW4Ujr3C1+lwfXO1zC/ziWwPPnkxnFAsOOfyQHrImvp+eGgJfmF9
SBAV5bfO8IwJnOzdheeJmyZfmkyEO78neRbsRPssNTZrJDmlh4Rja6f6Ub0ElYRtxWuIFZg+1Kyz
061W2AOCTRLpcu93DR5lEXE394MyPATBpheSyTdfYrkadOEI2Pelsgk3oCRVV/BrnJ2WQeI2yP7Z
+NgA78KtrXuvM44VvWvSAWnuPm4Lf4NYY5HmHuGOoZS7EYEKDt1iUyWRu+5UOaWyKvHZqAlbdsfo
gxVRda97YS0tm4pUFZn1YjRQWzziYzCHFvTmw7doMMrT/AIM4RjVzeRjMgLmSb69rXRj2bpC3jtT
xY/vW+a5fde0vHjTHFBidQa1vEq2ttEEL93UEFoDLtRmxAglTde5EsSNiYJQKUKLcGtNWh5rOmZj
Rq+UeXW48d1GO84vOvyVnaEPBzsZh0PTX77CVHyIbgvp1S5tT8KqotEZmYSvaFnrg+Wo0eSS5DEQ
16TJlPzZgkb/Ygpl2H2NrSeOfVsTDzK5kUVznMMKbKk4SB+sHw3K02OpWeYxbYAR6CmOKi0hDeuh
hwPBpZrLqqizjvNLFenfrc4hOdHXIYzkMmHkSQ04X3tGiqwCBmq0D2z8XmrOxYS8O1gTV2XuooYz
tFAs+UidUN+JVlprI8ZiPiUBjhpOy/krp1AJ8MuhZche4sfiYTC/aDaDOfYm+UoT7ffICeS5a9ru
0lbgWOsxeZEcVpQ39UOQNi6liK8J8VKiiL3D4Ie/vnSWpAlgGh6tHqNkmq7jPh1XVZ2z7K0EWQN6
wVCjtBuyInRi9lqXuKzKb5/s7oNjo9cYY7LvGA3Mj6m0wtFWkpbIpmqFM9s/6k4Ec6b0eIJn/YdR
q84qsYvxKpS02wZG2iFZ5A/DwbOWbUBj5pWChncsWiJQNBV356gf5rdIno5+RW5MUjCJxNHSP/hV
kpDJknvEzMyUZYxXhkTq7rdmc5RJ/Z4FyQBVCY9yF5AfIIiwf8OocapVeJ4weKg/lhLYM3H2MU/d
2A9+2130StCN+OaS9s3GzSCPLfSx7nOOQqyJ4CRMepK/36KRmN/GTSB2xkQ1M6h3zbARn24Zw00Q
oXbpE6LHxq794dV2uE7p9XC/xtmtKNNg4zamsZzfOobxEppWcZYqwi9SmCUkhCh4tpHPVdUSP1XH
GXpCIwjW6SSc0SGGM94dL9AMg5dCmtk2ZovVRk0Fx2EwHz3xew/UAh/K0Gen+R9VI5bdFu3mImxS
6+ubLwHsH5NM/v02dyyJLltZg/4IFmZo0QabNfqkUUGJPaJgwkkH28Jlalum9GboxHLdckiC6NMn
Rmv7zuG6nN+FhEk8GYC7RJw0wqy3gTtyZzBNuvpZ+NNlYY6cggu0KrzmACzuMg4j3EPd/hWl9tqu
w98KGYYP22FhncrKO0KKPwxT/qFUox2BeLu0H34PcRkxfZmmdKHW2UuXsoPnYq1tdZXnwvzg9keO
HxAPDvggTvb5yAylZZ0oarABT4vMZGxJjovQ6EyP6yYcPmQii3XeBeaOkd7wQar5drCKEmiB/7T6
lEgYGvAl7bryOSWlgc4Y2iupSCWNfIzGL6JlzVkI7UIZEAI2cGIQWhd++D6RMoMS77SO9C0KOvek
YU4i4zauvttWe5JpRiJ71YCVDxw2O3q5nAsZBn3lnco7u6Ytn2uV5YvCgSM/P2sxMtC1WmBGGsKi
pxDVf70YLDWWhfbdamqFA5yRHvfvdtTU9LVMmu7Uu/BAeitU7rbgf6pF5mbWGvuUY5xsm7DLtE84
pv0qsEV3UOvKfpodweJEcpRcWsFCQKvBXlP8RaLzUwUp9aLH1c0mGmjptQXEBmm2uyKVxFRhYLvJ
sH+UbJjXREbGX3dAMt0Vld/Is8kCpzFwpkujPY+2bdygvphTtDjo14zYwyFI9yZn7AcJFNId5f7r
LA3xv8XekJ+bjlZoYh7KpW5UP2tMu6jKAlzwucZwQtGCfu/575BYoPHWMj71geMQjUG66mAn2inF
jb2XhvfR0yYvyjBLblbY5ZvOq69z2o8dJuekrlCjF7Zc4ViDJFnUW0F489GSJDPOo6ZkgOY98FCO
lpJ5JmG13jHTUN9QQhn7WX4mEG2sDB0jypgVw17gjccDNsGbevf3ua4GokXbUm7sSIiTql5Fp0cP
pSTSvNHaJ7W3+gjKfEcIq36eH8yD8MBiYIPdGQj88C+pp7lYLapM7LzOuTN8JItOD9OzOfVafF5s
XqEkYS9zb1yKzcpOh/j4NakAGhPfu+np03Me7fNhKiOtFxye5a7smD8PUXr0U3EyzUGead29uw7b
7mZ03SJDl8bUAjTcvJM3BD5Fr6hBeRTBgo+z/J5E4T5v2HmHTVQsM7N9HeKiuRsjJ7oCyqW1SUZh
GmjekrjfpY2Mz1HrGjdDrzZWO/YXxLwf2ZSnqfSjuEsvE3dIH8CGvGpnZ/iTgOCKe2szeGCBtJ//
rfkfRUM8TlAWTpyKzIde6+l+e40MPvcKf4xNu8nE2k/kpWSvvkWZjMF5Eu7P9VNo47/QwNPEBekh
+rQu71TqrXwg4PyraZ/G7/Myxhwa8zI9FhcUnzymxFisRiLF3oVufY4RwGJLi8uL5TcBvoQyP6fo
F9cjYvP1PG1tIrwGHtNvbrOl5jb2xsNKVE0mP8KA2QFnXHGtSggTy0XSvBh9rABRrkAs5YdZMh+0
dbCLuuibVxnlfgA5v6wDw9tL5l3/R9R5LUmKpN32iTBDi9tAhE5ZKW+wrMxqtAMOOOLp/xU5duzc
lE1Pl+iKAPdP7L12CCCYsBco+JHtFt8rgQ9PqdD8C76+hxGR5mmR/XyVM3JJpsAJn+yXqNEalUNN
ZmSwdB9j193/ZrtpunR3s2G3aBsphnGQrXc60mduoyY7UfZghHCnR7qj//KKPUqKiHNvmt33VhnG
fUZ+GNm03s7rQGbZYmW/xt3I7v1VUHuGIvXwgVQ4CkXN+2E4kuukYMTL5C6AbJyv2pWpduoyePlq
J6XuBDqusFHZiTAMZubOX+WuxF1VxpM9F0z2cvY7o8vub83Jim+SdE3VIQhyxj/kIAlfXwhiQiMu
sq2M/DZ/RwxZBWSGEVcYBugrN0svcRpABmSC/xBYfJXM4F1O7Y5UArOdvUNDdx8qp3PiTduKOAjw
2NjcFOkcrM9qnXPqP6wCjtkJQiE6sLfpyO/d7BengsuTFUykQHwBRjW3hOgWmrTii7wDZ4/q/FG6
csMN5Lm7VbHzMHX2/21uflCSIpzZONBzeU7VihDef/KPYzNW8Thq7+wz0Dn45qHAC3nM0ortDRHE
ZhWMkU7r7gZwKADDhZYGcaunpoRtyg7XGk+pKdoYqsxpqAEFLaL+MTrqq616kXA8IqBhbYzwBt6Z
8Z3PPfJX0zw4i3N7KPs0rrqhYhUyxdPsR73eLQ+Mm2A5jC+sWt/lIj6LJWy0klh4Swz4LA3Gh+p7
SP+JYHlMi+k7g6V6azJ6mski4slpyD+7d/W0BVQMSyidAnEct5vPINWChAb6Xw5UxOU77FfQXcjf
mJMIiHj+rq7fx3lJk/EG4SCGk/idpSLhJcNlvGnrf5Vmd2civkhy84nEKSvaGKkvZ1d72kowPcrA
0yN6UXHO+v1OaiRgDQFEtrGAjWhn05NvetPVy+kE0Q214SJZsiwrGLEA6f15IMxoz65i3nl98XKb
s1/cpuqiaf10MsZAvuWegQSzfPFRenQBc14V6JAuCyA807yRQ8JzVsMwcXs4WKPilNFnM9hjRjas
yjyiS1rAfYPHzR9VYcv9on+3tv8tSGqIkO24VN1tEZMhzcCReK6C9b+ny2aXejiJrSUWjeay/oU4
5T9JUu4jDVJaqTcxuji689T7at3Gjpi3maFP2B4UI+BTw/oTDASz47oydgQylfjTmFflQzkSjIsG
3MuqfVaQi56vvncCg7I5wVmOAaqSzauOmbe81LUYD4tLFUsKtEBL0QWYSISZgq9gfpc180XbDHJ3
6/UfSSy7tWbeiIcizEyH4aa24SFI7bMxcRm7jj1fxTHTwMcHmsgTHpsWXpmaHlLyhMDCG0xq8PMp
7GpennU79ohBpJesjjMN9QzTr2ccLfUlKMV+1CaSidgpmSZ2oWlrK6idQg8NSploRAPvOnXoVsQP
mjMYYIHQfB2qYy8cjk6kFUavPa9dd5mD4lj0w2nIOJ663ul2uNufRv7C6Ew5GcxeZnCXioNmT/d6
G0wnqzmiR2GIjm21xEc/jETcO06X+D8ABxtmcwtnkN708dbzic2uvSYGk6lNd34cUrkS3FPDbmWc
yUllMWJ0Fclj5BrGGrlSVeo9UwH2u1zvvlsXuHY9I2YxXflgTK8k0ORhXiE4GbX6DtHgp6/PNytN
8TA1RomuP+Xr1NikGPXDhs4wsAGoAtg1QM7jyPkJen9LbP9JdHm1s0lfOBCnFy0TNyuLkmHqzxMx
VLXrhavI+2OzWFjTGjpyZeto+ktnx8T4WcPxhTCyfF0HJJEqs+ujdPsikaw44kl6byjjvXuH73wj
AG++5bnyjYu924E1XFQde26B0rlfEqqy4Bj4WGXLXvUxqhIspCQqlTrnNxnrZwsWrltZz3naMqoy
mFKgnIjY6E8hSGDyk6fCipBvWFjI/zL0uW512yZeDlrJzKbsrFNicDF0B81HPe+k1KAiH/Zi5XXd
gqc8Z2Cnz6e10OUVg2+/Y/h5z5lFXiRfkGluBpjy+cfEdEHPNsDUW8x/NUvpqKxQZoL4vJoOwj6G
0uRhARcDyA2Ty00XNx77v6nXtbfehynehA2VJEZ/Z/trvyNGqQ7nnIUNrWnDXkQ0yHRnEuiZcrVs
g8h+xiXaeRr2TMXiP82UAiXtZaRcSIKe05mUT7/PmPUxjc3EZkVeN97VIy9BaguO0jbxo2lje+Bq
jeIqoalf58FI6p7JZ1YepC88MhAc9tEV2Q6titIG8RIKGj8ETOleMbn12X/agDYgXSnbMw4kSJOm
TKyOfXie+klTb7HdBy5IpXe94DaWprHnBiTdGp3aMwy6mz3v3rPcd8fJXpFRd/eB3wCZ4MGhXo6M
HPKFuyAazD90Fr87doF/Lbi94ZBRvtrk7ubZjZ+rvhSHVSRb+dUYMJebPCPukWFNV6hvMZuIj6yF
O3a6rT2M7U8BSzMsgyJ2fPHUrJNGizdD/U2LHQlfICGRuS6FNA+uHF69WxCfBcFjSe+32l4jt2an
bLubGbkCfTEjeNLEx1HEpf1jKQoMauQ0IqrnbFgFW66KS5aLpN5ZsEb3E4AcR/o4OlPjDnWiSDLt
TtIGHzArkeyVvfLXPtumviRdSeuyMRRlajdttHCzkIKvqDAjxnZBaBgfLq8oejASvrFLciCxMqHm
wOi5gLBmd8pXyxoB0zDYUSsHr9Rzv60Dk5BsGY8NQIxwLGEEtjlqX624LGnwhZwH1R5psGUQyFNf
DRdg+f0e9hHKlS+noIjzoVPSrH/7nnzjyX9mu1/HBpoShKU5bpRZt4kvGSMTLpRosOehEMRNuo6f
MxUWCFOzYi7JNYosyoIOib6xeHB9BeCy6/qQAAMRk/kKRn+1+CrTxrhDIY8kqP/TbTDi0JTEi+U8
GNV8tpDI/xHk9xLRy+ew+l9InOJ88CNLH3/yMeeppovRZMNJHDxji/VCJHbaaekImalEcTHc2qQS
r2Boo99CzzS5YT7UAAoH0p61knLf8X/Dj7eoJHLlogGyo1lkiS1Bz9Zdd/RX70eRHq/PiyL0hA2x
nObY1NFMzv5kHmYmizgPxwsW73RlyEcS7Ns4cZHbawNwMyC/sZzRMPXam6NeTbsdosDSHxGtG2RQ
8J/i8jyQRhnlLTUEbsdXgArkqRVER6oevydsEvrUXM3JUuXvBhduUbandaXWIi9VUL3HZlU+ATwf
d7Wjs6rHmNalGk+kRrRVo9fdnbYeiwEupd3WWMtTzkVqv7zoMXeYLVcmGTcbDJYDZCnn9iLY3OZN
YfOMD8Gjnd2cvrW5Z0tM4AJ663T+7jx/B5E0WpRJHMGN7Zg6JZb7mVpc124M5LRiwzX3V9lkAc1O
TSJnXX7XOhrM1tAM/Il+Ms+6G7HvMnelmz/a1gJ50bxjJVEkm2DkNxKbusIzPdExwf6aFa7vzvtK
iV1mmMFh6qw9lZHOf6yQj5JMv1q4/dHUvvOOYK2oV7VBXrngZl3GCM/EYVTqretluWcMTulVr7w0
mKqRHHSwVOTzCps7KXDtFJLr2w5yeOLW7WHx3ZM73yrqOhjO1MAa+dC8t9zqZUZbzze1ho3eY6JP
u8guxz+rUATSeQTHWbpGCM7kQacOaIxpzclu2CNd4A2QVsKyrTq6497Zip/RWb1Db9wCE5QR5SYB
tqghqXAq3T3043jEcTpFa8lR0II1m0cjbouACqk8K3EqUy/ltYcyxB18NyBnZ3rhJMFoEtoj1jYa
bfPMJoHBZ1VEjcMgSupTOImqPiyYbLZ0/NHz4ElvXZIiWxMbLGh5K+3fAQkwCLOwCngmKQDBurc2
DOBeOZx8zXMiQmLAX3uXCp0VEn05Po8Oh6klLCdsrPGTDCDtaWGHVsDNcL2/ohmCD91DxDQWTbGb
HPjW6QiFsJHO3q4zLzQdCffABaHjMVMrWL9kaeqyJEglXZBBTDK25t0ilnk3CAIMK+3sjmV6qqwi
CIWGXMthKj4SIOK6W2yl7rgrFiMjEjvN4xoNnrkKJsxIlOxG7We+YgtGViyknydkVuWkYwynCUjg
zpfkQwCteWg9ZCb97J6KwN4o0domarGhqeUty+3qFm6o4oaTNQc3EjfdAhrX7En+CeS+CP5RaOX7
ZvEeGPlDHAcVW7Qr0PCigZXhGw8Dh/Lev/Hfe6gcnaNOfNzXvPLm0JnSR39BgViTiAVpxYnyMd5Q
n+z8dM6hT20IhPoI3wnYgMn66XxmF6uP9p2VV7ggYWK4VjJPzCnUoTSRTSlRyZnYfTfpuFQdvuJb
OVaV/irr4oClQOxKUd3CK+EPqA6d464eEKEgAqyiwqiI3kBrPuP+jcZKflo5BicWovc27rI94tIe
jTDqDcb3ps/7iII264c3gdEzoVFBYVMy8MOIHw8rdHrizQ92OoUKZGE8+WAzsV7G+P6WrxzQpcEE
RyJkrRsWHO3RTqF7LbNxxze4HdTao1MIXhwqv6O0mmj20r/eMB07WDwxG2MnnNFC3zSbrHzqFuFm
rTmoofhHIpXEeWQriC7jR1mWHTEBzxLCoM1ZmHtJkDhsxwwU+0Kzj3kGH//K6PdK2tm5b9Yx1jVb
PPTrpdcwxQFZp9scq4wjDQBBpgvrMg5CxJbs/rWjeGwxA3E+sDzxxAfavnLfFdtHy9nCZwautnRv
Yma+NnPgzsgyHln5pDnmFhW0c1yFnIG2vjL6zPfAmOj3PcuO8RImlmcfJuTB11EteXJDcIVFY5zX
beZIP6M/9A9E1K/YVfwtkkZeh8MimWN/VabRcf4zmuWAGJmauHfFNs7h2In5nG0qKfX5OTX9gGym
9dXanDWW2qOh5Z+rZz16Qm0MIfMqITFChkTek1Zo3fI6bROpNYea6aP56u3vynTmRwJBXpD3WWdt
U8+6fC9sDNcegisWnkg8pGKFrqWJTx0W9UXOFTsFO0RaIO51kooRZzocCTYL+/VumbTmzhE6E9G1
P01G6YWIdPKYuEVmZOWbROwbU/kSQLzQtfXIQhJJvBG/VX4AwnZXL/mMKZfu1yNSe15+8QKFszdM
vsqpZg06gxhr9OEBTRyCr6ZtYU1WpzRXXhw0w8ZOe/mUon0O+C/fzQVKJ4UUWjqOs8vf66JZ4+zQ
hsNQmOwFxj86dIE7fMUHtpUF8r78peiQYDj2aCXC0AGvoBntbSueCFXtYfSsXb+E6K6eWqbRcT//
3ZDExjkwSBTB4jz0hLVO03ZvlrzRgUMtbMsn1j+433zY9YiOd0pCi8Q8+1LIzo09DUbwYuCpAzcT
6UbDxeJZt7oW1QMe1oipOVrxxjrX41fZVd7FkDtDpDLZ0uU4oOgPkab3MbOAuy0n+LhzspM7mSit
BDkobpedCrtA4LWtoGv7j24aXm1ZJ2tt8nY05ZT4g7z3slajPAAq7mrdfiim91TlxqHV4BabzCuZ
MRMDkCGzVLONbM4E/04C6/PkuSdktjDGAsDrRBUUQGUmMZ4mW307dflvqi3emGCiYVhAedf41ovh
TyBaB5q1XYO31f/Vs/nEmFdEdHMLvZSHxrv86yKfTpo+G8N9bTNP2hD/Q5gd6M7yLexnJhmbXaqT
M1UvbclEqK3bPiIfHBWN1NKo2CZeAWRVelHvO7cYyRJfD+st55jCyTkQp/FQ5sSM38ZWrqeWxMwc
B2/H6ISYQRgllCgX7Nnb545VRSY1oW1P21VvpoPlOwScBMzCU8WoiQaUdY9O4IXsvHafLqtk88ig
p++mvVRbezRH8x1Z3cT8p9djw/ouVKEdrOJ59Sq2ReXyirzvp7Nzfo2DZslmTlKMGM5d8wlQ0rXz
8IX1W2OE67gh/1yD9W6V2HbuyCxjnYiSJcxrviOnMJlSWxjJrfkvEWp3I5u1XTXjRiCFu9oJRLXY
zSA0YavfufV6GFnu7qQxPqbIIyif/cghAzdkKNzhBzjrnvgyibjxutpGxGtcJ+X8R5JOheqhuncn
wuM2cydypnEirdMdeBrGdWzioDN8LgCnB1SI9JRK0t/mA4Mvj6Yjr3rBNChNGL2N+2xjo+kU4uJ4
9XVWfzpBKNw8a91BpezXnMZBx95uH6RS5FenQfBhTGRYabyfsATwKsadX1ocHAjIJqn9Wy3zVeWa
mdB/4/LCoeh3LHgN7Ag7iz8dec2VHjJFSMwzwmP9mafykNW8+ZChh/ZYmgz3+l6bTmRXMZjdsRdi
NuSP9UU31q9J7/TT5IsvhjGE+fVMi4Wxysdc3CGpe3EC3Tq0svw0rRY2zLT8VeRhh8x/eQtIWJmE
5l78cm/xGpbwY2KxTD7T4+0cDKOJ7iR/Y9JoAmoEjZISaLOTjOf3AO/+y9f+YWMN2xtLdU511AhT
5XV8j9rZ03v1ptXyoHd2Gs6aIrjTLnhd8N9xSD6hs9JCbcq+Zn22D6bIcChyv4YChAbbPZLfLOK4
+lp/rByVJkNlscVc688CyoYJFUKtdC7KwvKTAhAsPZ7FXhgP5STqeOjFFK/WcNXG/H7S2m8C11Bo
+FSRvoNGsFl/5lTHWNhwha6stN5ybyzv+51gGZOZ0tynDrbWbinnsMISCypbJZJAEEsqdWwstGMY
LJ9rr1kTbbbeIHeuIEvmhWsHUjZdLo0OQ5JpfpPa8KHVotpZm6UwbjECnOuGRCteU2UsV2GcugHO
zuZgBFEmWj7X+hk2MGj4TR/9FNWQtIpokQHICIu4FgeYAGQ/qlPEFoSiSqI/pRBQV/TiTVnFea1q
dXDMgoKv1AzOuNu0u1LFg1/YhKigSBrZjp9T6dyN3qTzqU1EqZBOw8ynv7EHJGlq4APDrU2/8jJV
BIDx/tpkfBG25D7Nbaklje0B3+kw0ZTG9mS2xYMkcoIHvnys/Pl59JjDTevrqqbuGd9p0q7TB06G
9oKm9NXFQbUY6XUR6bWRxHu1aIvcPn1mvUHjZ34VC/P3yqHeVl/9kDOfSg1xmd6VodPM4yKt84Ju
YMz0mEyuZecVQ3VpFemWo6rKCAQM1yvdLuf1+q9PjUg3S+syoc52FvlpBCuz84Gf2JSA3JSR/ghZ
DOe55JMKNmgslWRrUOiivhh1Wv3vBz7i3cjKJwacv+2nJvtu/fJW8+U/Fh70vV3kJJGZQaIR1IvU
gRpZ9Owg5a2dY5U5O/KwdQPffNXsK4ueHykgUNi/0kK7Jx0ueQMhaKqTQquLULTmZzn9WxgCEL6g
G9dhWrlMPTJkEBv/XSz1X9HQ8FgrolPxs2YDwoCZwWdtu+9lQMNdka06W7QPqrY+RW758OnSo9Gz
ZnJExlSROWy3UgVW5b7VBmOPT9HkbYKbh2QjLmY7P5iILXAslTGy1in0N/ePVMTMTT7teAZhXWWM
gDNVJta0QNe2Zv3Q1ZRSGyZcHVXAbpsZIfKSzjb3HHoaLcISb/r0xYiy/UOFXKjbRrKBpfVvZNsQ
GNbfhdZyt+lDTAFf30/MSFlXKGr8LTuqTmfUhRiIlotQNyZVTOkXLgxpOWR9OIjQxatlZa+2xqFW
9m/wQbE/meo3WP0l1TYufM2i25tM9Pa+QXPfTScw2v/GPK1PTSu+6Oxe/c0DRJ/aQA/U8ASAv99L
BtmFThC3RYJUZNgMhtTXaitsE5zoTr28zCsaJfNf7ow/fOZG5JWMw8si6z87tMzmkqY0W4OMcMrt
g6V0HmtCmrR8S4oJhsXW7VkpQe0cfPJ1tO3T8VheWE7wFnBcyeLWbiPRMrX/ygUNztidcO5MnAO3
lYI7yCPTtw+/Y8jsmPTFU7/GauHB02nCdKaBuTPZiedSI3FU1lC+qt6+Wg5lgV1jt9wYDiX0uJ+E
scOJGz8LkS0x6kBGIA7QsXShv6a8A6yXlX7C/pebBggQWJIYvmkbDU7L1aFSlomaDS1/5qPtzSIq
hjyyyW3akQ+T74Lcft4CVZ98Y3mb/LyIs6o9MU+ro578LSIpmJ57bkL2kHuVLLfOjHoihVgrNgwD
pdyw1/W5u0LiYjs2RVuOmprMrW7fD5sMlcFZ4+T1S6GYnIBLOiG2INejZve2CBBBDoasND9sNPGh
Tr1rLhPdagmjIVA+moENNhu2jKMmeeqHlgtJKxgSBJbLIIxFbujN7Z1hMSqgJlrC0cyvFT6f2FJ/
TSuwbwq6BscTITtZyxDe7VY6ISN/6l1zz2Y3TVSPc2GkZCz0xqCrH/Z22zhhZVZs/p23Lp+B6aHz
tiyEzVgmj+w98E1sNyeq+yykTdyTXx/hWmGJDCH79SHIwH8Tmvhg/kjpLgLda45G4z6beRsgxTAY
qlJ8DCn2bJYF3d+eFn8t3kddznHvr5ItLg9ixnGiK4pTRZJUo81rCOYybnKbCwBKwo6o512XYqlP
Hebznk9dOrVM1ueNLDb0NyvNF8UnkBD+OE4DNmlkWLOXC8EaMRYYc35Hn45tWAmNm1uUdm5G4zy9
NcgnWyetnmRbH2ZnnGJNplQ+nX9cGADQyAeUasCwONKq/VR/dhtPZZmaH5ljNafgNhu8jVFcueLs
mPsWcZdvsSHFftWZOgO99grBB0sEPNjI9yqCv/w+8uCAkaBdHX2hFdgsVRHmRBSrwSGXcuAnScih
I61U2DZM2pgD5ktVkzSacSG1/E6ex2eAgcThvHOeNLy+geSO9Zc74WZIg3QG5SPKlqLccJKOy3eT
1sshaCZSsFq2+YP9hvACzaY3VVeGN5A2rJaXrOnbcGQx14zMyWdXiihwxHeJA13vfR2KwQpeCk3r
VPDl+7etEQoBcUVHHvXW2vOzK8HUDi8/jXTGv3Qep6B4I3EKowG2MlNrMcHtUUc9BpmdPrq1xSa7
3q5u5V+GRQtb3WnPrqPdgGA9QWTzFuJO5oXytubcQLRpMsFIONC+MkCn+x640i7AFowrktGzKraz
k6VPugmazwBYtqw9UZAziS6YgG6oRIMCokshnwYUEbp3Yq/Z7lCO77agmo4zNBcnZ4ZGwBhi5k3Y
O6/5u8ALiFNo7zRC+gBdt9g1WspcE8tJg9R9v1IDO9TJ8CYkXkt4NaMy/ctEDHlItYLeQv5BgHM2
3MwlmRhMGMBD79CCCOO58U/rNNxALesuKNvHrs/dSBOU2tlofromFvLyyZ80LaHEcRJOuZ1UEHAn
S4+WpduSmwTOX/0X7uP2iE0KAgPJVh1kBwKuIaSMFMFG5izHoqj2al3/0coRl+7y1NKdaNpAVKtY
z9h43bhXa2xLehClyKhouINHXFGnVd1yHbs+qZT4Y/Xu1bL87U7OIKeyYCagqx2OTUl+TaGt5H/e
1pA6c49stJ6mvIeU0TlVgjKAoDXv3NtEGqMwjF1h2Se8i7wKC5n1/rwcbDX/1acGIWbXtmiY3HtG
jtSbzAyiZjGimH32dtlYtG2EzSWUwWgnIKqMbmkdtpda6J8zjqDn9GYRIWkqD+rmHvDZHVF5Sz0/
MKpQl85lhATkHpPUUmOxYaiD+ObUAs5OesezmZnn7yXYGzaGHzNITCS2AzZwLLYxcsz/WKg5DDzy
e9tZ0r07Whm0GuOFBJJrVTZXw0o7FJy6FqFrfsww/hRlIc92w6y01o1XNeuhv4JaEaP6NxVDkyAN
0bgk+EsNH3BnUKRY6KmV/BQVm56BM3pzeYSLmiY9AN+c8S4d+puq0d0sBAsMq6ehjc1+/TP4uksv
QV1SCfqAtKuJ6q0vZuOgxlFkkLYYuLLMaWENbn/SLAfOC1IR/mw+6uBuOyaSPpYdO2M8g2IvmTHC
cwMVtM8ZDoL6ny0CL0TJ9am17RilG9nVMLdoiLM/OGdRlhP0x42PW1xXMS4vCSR/dlwnyZCn+jmL
BsMb9L1TYBhI/ROLt4QcqP68sugY8/nRaInWMnQL4UgWeCerfSKSdueN+8pDhIb24jOoCMzxt55U
XYLPhEKZrlvGTQlcXkoqKt+1Emv5r66Y/5rTs074kN3zOC+9pKnSreyxcnXmD/eEz697RnEXHeHL
zgi0LioQxCbN8ETyzcr0ryh2RuqesDKnCaYJUrQMcWgNJ8GT4h7sLYtZ0NiR1egMAKw1dm53tzs1
6uLrdPsLoTptCZ7bg8+PnnCGJrM2WhObmldF+eIRC8PMi8HHvKm/MA5vBtmxjYMVXwsF5x4X3JzB
o1+LU1GPYGrYIPtqqxPvBJFnOPeO/mowZoRsmSHxoRpUeMcuONleA5fKiCMkCQL8/NJg3ixV+7iM
igBEEzk75UPHEAoJcH5t0jyIMrp2+A2MMZb7UQBM1W4mEgb6/c4mgeygKeNTbaFRPM8M34kmxTqC
4MhvGwPYLM3KQJVVL5q6y5g5nha9e7KyZq9wknLgyeC8tOODYRBr2lsdwVvK+6Cc7lGfXPoKz4Zb
V/ARQBRfSQdDNrWqO62bnFNm2ziz3fHa4X1LvPLB1B4MJ4f2qDNnswb/YFE77TYSG2kYfR2LGzBg
Z+lWfg8/SH45F60+I9WSefaAydfZIclA5XdLmrwZ+yAF8XWgikOaBF9n4YGzlg1Ubw6KrHWy8f4X
xyUqxd1Vs/tkghf0ePahILtnT7M0BjEaDRD0P6v33INvNdlOOJ7a0zyhsvSQcjYs+xm6/PnVhRqC
owuSkL0Hf44uJQ/OOUr6MEMhzgKfkd7vT6M6rIjJY4T66+++za5uvOWxnHkMtwFHXYH0Ga3aC/Ik
ALTgXQfMUwwFYcjzKVKZFWWMqarkfA6yP630b5WL+ruAGLI1f69T5z5ybw2PaLBNhmw592VjyPD3
g7CcmZHrhhQQ6SucSATrFbJml5TFqvDjDYHUUaJ4fRkENruts3eLA7WiTbFZZjl0gxwp7wsAFfqB
TX9SSjwFE0gzU1Ph759sOC0uCzmoC7nlPjdHhS1T5eKPCr5QM1N4Lu2w/6UOUDcXEcATJ875JQb+
H6pm1jN9YL3JNpNoHU0s1yUpJ7/fmFu0ywki/4OzzOvlV5IKq8QOf1FyMxIIQjysLMHr2ABLGhl8
o/O9ByZh32Nnl1EKlQWr0FqgdDTQUyqzJF2qd77/h19r7NH+41Iy30a5VDpU8ziLMZcxLJ1AqwQe
XrEeSRmo2puL5vcHsTHkyUdrb0zyYWOX8kwg6rCwdJ5LoR2gbh91QkieWpbAIUEV7DA1bMGu8K6/
v36qkQgElvfqLHgWM3RIllbvPWocxYg9/iXHeCtMo7ldYLUDLPr92ypnS2GatPwx5oL5cFXlC2ZO
SGF5hcj0l+qmK4yYoDjw43JRU5PWTlQy/jpQT/0TLTUETA+uslat+0wj1yIjRO4yq/rPPHQzJtaA
jEscfEnlYfLj5bG4wAZMc7L/wxn5YQ+6fnQWRFTIQII/gzjKm81uAp79m43SEO0SV1OWUiCBYmdI
0+068PyIp6uroQ/E22N+ONutB552XdKwGDkfZ/Rwmmqdn6W2cLox351AWa0Nt1KNUTgyDPHvRgA5
dzcLHgYcuBHbWqIRzZcrYPF9PnTFHSpF1Kc5PH53q6un2fYJjzTSc715z8aviXJo+nvBPw0SVW6b
Cog+5hZ6uiP/TikzYtQK+aMwFguZFV9d6bJuWYpxe19KKr5mfhC56l5W6FR8SEt2rcQ7Y+H5Ot+A
+bUpUmSw08Myex+6ZdPBTEtHYnnRgsBzBsIKu3RdH8qeMltuGaabZj1jdx8epU2x+EtPMnJ3QqrX
oqytmyyxBWIrjh733Gw/Gv9/vOKWxKDL04WE49mDBBDledC+mm0bpalqH0yzauHKN1xIo/Igy5Q3
izs+VTR2rLHtzj9oWoZk9rbpNm/OGDXP6wMs/lsyafM/PEyhkFO5eXk16lIZpJbeiCzcvsUZuZq8
mGwWQmJntUiO+hfTpua05tZC+Er38gtY99YC5GNt2Xcy7TfuLu9BcwTngGXU53WQYSoY3qxrjvxx
KG2MYbPByFTpTMM/5LTQP5YTXBpYQDPKxF0Bdiypa0DM+OBOlUesQxsEdWIbAKEzUupDOwvKkyMo
iUcO4AeLffHNA/37oSJNiLuu3PgLekg+8TX82hJlDuPAYt4ctryAB3+d1QElbkObfFMK2s16GZhV
5TfGJzG9jmF59/PNnweaPE9SC7fz7GlmrNc5jfbtK0nzAcN6xVSen4c3hMXtnablQUIwIv+rBBTo
dleBUzyZZMomeZ1Pre0Yu19WL4VdsBPzLJ60UnqJGNDl/f9fnen6X3AH3r2cWHvQPNeH2sq/kJof
K2zvxdLKvc0UMl5aAxw8MPA7/o+kIuv8F1fd3+ImRMHAphHHQnde23xMfvFc0kZh/0ukW5oGZcS4
3c6N/HkRptwFUHB+D0QMlaAvRJ24Q410oKP9IZaCJrn1mVlh8JyX7H8otbaJ+0bpl9/Lti3sb2fK
FSSPcr6Mtx8mHQ8UNG7jUA73rEYuXNK38/3//dD4H57Z6vfd3D7NzBKol/hXtpt+dzNIod9/2qxS
ULzPUzId6AjWdyv1JW7rETlCx0PgrLb1pIkh7kepPsVIjYuY0LpmbVNc0DDwLxQDDQfRGnXP62gg
QfCX9d0xz67KA9JhpzTcsqZ8ryePVa2r0VlI12AocYtoqdU3aYXWR+H1l/+j7syaG9ey7PxXOuq5
kQEc4GDocPUDwZnUQIpiSnpBaMQ8z/j1/qC8rqqs7nK7HA6H/XAzbqZSKZIAztln77W+1alPQ+mF
nxBt0HFotKh/UYPqXMJT8z59NcBsYeIAIN3mqigwxJGiPNPj7awSV005+GstRgVgIDWMEa69NAgE
Fhqddd0s2xnvKB7lqF3jNNVvqvD6vdB6npNAUqufrCpSXdYU524oPF5E5t9DU5RnAcaiJw4ZHDCb
fl9mN4jKTjDpCf/UCfGcZnqnonkvPRaQPQZIb5uB9Ft9oxOIdL8fZpNbFI3FblSs4DEbnfMIhJ28
Ri18bEPSbi0rAug+f1Gf/XCSHb0ZSkr1iYW7kUp0sFGb3+RDXNB7w9U/1cCblQ7caOFpKGotYlOa
pBo2fdTHp7pgMa4NOrojO90uGuX5Fxst6iEA+P6MV0k2SESgcXu0CMKyI4sYq7yioTeY7TtTph5+
bfil3Tko2xlWYfRTGl7KoKu4orX1r4uDXyrnUMy1dmMgEwlpwLcaaMg6ax8jmo6o3AblMAQ4VtD+
1kffgCUZxjff64niZwM0OsvAsQKCUKEKWaQ8KNtvQPs0OtOOPgUHh5YRoxWX4Rs4g5PFinUsMQ0u
1Kayd6oal6u+t6CjYDtf+Xk13BBt+V3hpOxrHF/hPom+sdZxosWHX/t7HlvjfW4X186QDv1bVqPA
wBiI4INI1Ug7F6Tv3NoiMs4Rs9fJLIgiUY2RstQXNGvanelUTGsa3cPLMFr0Hkdvx01ZuaReJm6I
wWTJ8Hivoqi6a7ycufhsA2KWZJ9+vQREhQp6n67Y6pZf/BwRB85iO7AudVHslWjOVEHlujcD4+op
XrLRQuaOaANg4sEVKlDab526irZssTSegBnxWc7fRNTKPckxc8hCfjIVjGhp7CEsYfnHR4yWqkrf
DWgETd3mF79Sb5AAmvSATH5HAe8qOOMvWc/ZSokMbG5FfYzMrLzD9caZgceBtWR8wuMNh21+Txau
qrZTOKxhd1/TLdCORW4ue6FWx29uTCuLP5A+v5BkuojUhdH7qZv0qJiZ8DO+kSWdvYJomsB4rxkJ
8FitviG/MRMhvdGNU+cXYAtSuUPmcxslQeF+Y2S0LjLu/S5A9YrSD637F0ARng7+p5fBBtc0mIpK
3n2/FI0me7Hp8K2xrHokYLcYc2knoT6r1fG5DZjdpnV9hwtHPjj9I6SDzZREwauf5J0bGxr9ydB0
1rHKPAV+zeYbk9p2YbpuY/0+bwnds+bYAQ1/ZIkBGxhqNNvl/ziyYJ/pMIDmzM2twdp9A4y/V30Z
UCuXvrXTUCLhpQxB8ZQwj8EFAnisKSe/z21FJ4SLWALh+HxSQ0zlr+okzDdzcATmh/BLBemXo/9f
DyklLRo/fYsLGWX7nDnQeb2xi/oOP5RlIj8sm2HVmQyju2/ugBYluz6GoojmLFzVhhNxLqFENmev
MaQBBhrl8FariFqyWLiEJhGFk3lQTn79r4IzhP5LtdTyUl51m1AYJwrlFoWDvHZ2wNxVZC9ZbcXH
DIQVq1GbE3Zu6kttRmBKDEsHLyzfBwPv0zdtcqzQsahjA/83t62HsW6cZVV9kcuIJVUk/FIIxoQg
al1ajz1DnA4tLUa/tZ0a0U7xvIuEOHRXsfaUmd3fIEflr3b0XfJedX6lUPH5UKIjBgkxrUeWNNYj
FSJyLSqd3kNJ9H0kKGxL3RE5okxESCtEx58zz6CTGpdvRTkqjOHhckhwmouKLed7rfxeNVk9i6wV
jIQPYNRyl4Mg6W89haCd0zj4flWJFhwQ9frLpgCULS1YSb2iO7CuxFbV/K+OtvE6GVOGq9/JPv0R
IUq6dZDzbEbHPIZFE17S5khFXzw1Rkr9U5nhBSCI9WvdMbgB5u9sZqtHOPn12s4dw+WxtdaVXWf7
Qsl4nEz9wQCHUjbkYllB9Y4r86ipzMpDjNx3vWd/YToTNOLMrwxS4X1tdj+n0GjXUBhpDXgGobvE
fHaBuZkQsrgoo9u7vFG2Axg9AOBMQpkd4fRMQrjXPgeyNPCQareg5OYCXmmII/leVHzVZreQzZJH
d7r1xcQgkZWst7i7u2DcZCVF1WhiepYBHd8sM3cdApmj4QwvPoF3B0tO9oE1MoYAw8wrYY19KFjP
vHTqL7XgkGonxpVlK/oIk/ZkpKmNNsTfM1kblwVd/e1YaNWtzW27iCtGZ0PeWsvv3X4ectNmG4/f
r3lsHjJ7KO61qqQ3rVEXfKec6ID6d1Oj7r43MznbpytD5TEmtUwQ0zJnkHz/6Vj6z6TFdOAdnZ4P
xLJXxMefc60XXGXb2cukPxmJ2JZzrFVZiFPdK5gAzG4fCrzg9nQEWdKuUJ+ml9EbJ0ARVFAJxz85
w0UgHOlMFjsAIBAXzxp01j0PDLqoqaVG18ldkWpXnf76hTjx5JZENdqSZXDvzS2FMfG+kIvJNYbr
d9qr+rrqc5mQawKTUuLUda3UtvccKV875DaMxlm7FD0mqqrwUPvNVUWQ2XszBLvQa9ZJz6IH/HAN
vBnfns1iLCe1GSyzFlYA9f5IA7mr3ExNdsFQkynXJt5N6yAvKu24uG98RrKCTaNxh6LWl7g/n9BW
gpjGsu1KvfyaECDsErSB7Fu+zUkuWH7HoaSOwvSXrKrdFGGNZH/0N5J4gJsi6yhzmGZgSYCUXngB
crlhrebDuFVKIt5mVttdUKV3v5DE0nDWbRATsgYIdj5AxxWtQTg/KJlmsjG0ncBN8omDNagrpioR
GUpl+WjGY0QTjo6IokV7PhhoFC1e1u8/Gr32UUKncWWqkc9lcUKunfCl7LJNkiY/W0act0otX2KT
vmARse5n2gPawP5RdgDi8nYmin4vJLSsb9OGrrCaS/MSR+pNGMD1bzIJBTzt092/UsIKvx+QYJra
g+2dg4GZ060p3yabZo0bI7krcZFtRFmx+dzH3q1jP2rKoyWulX6tjQsKlUUlzIWF897QEVVT8whd
WbLekiLj7jNtS0iwDmKl2TTZ1m6WbV3iWX8Z61PdnuZG77+qIsgsWk2SysK4yyUudyXZayRg0Of1
r4Mv6XtMy5KKa8DHGJJmgHi7/IIyFE7hDmHNlmb3i+rMgtmKDIB6BLZZ2otAp83RE7JU6vWVrEnm
oAHmQcTp93VjPKDbXOHOYueJxEM/OG+FMFdZDldoygvFjX15XxfNUQASoYfPqzCibYJX1M870HiW
TBdMLt9RKD2STcjVnfOQ7EzudCuaQTsGet24Pwdts3BUtvzIqx44VMI+YmqMO7px8kuN4wIcWYx/
pKHpMq4UrNrInXsvxtUekFMEKVWzmWyWOhOsiVwEI9VWvoaoHeWmoqukjNlcPlJEt1n1X2Spir8P
pxCq1DVVYzhqaKam/X1sbVaVhdMMUUlXO1/2tLtux/mX2L6Pa8r90hgLhlf8YmkFv5jWH7/9/jO/
IflSdZDBVOjgb+je7nW/BHKgZAmJDrqK9UhK/fTrl4LqNu859vxpDtT+P508/v9VqPh8mf5xqPj+
s6o/x99Sxedv+JUqrogfKhJhndCROQ3csCzSP/rPOVacLwnWK0JILFMVgnklgS8ZQX7Bn/9kOD+E
Sc6M5egI6G1HhfI7p1L/+pJmssoCKbC172DxfypX/PfIVAlA2OHH2MJyNDrR/yG82TKrEpyRRZWI
4DCZrv5WKe4ixORehWjF/JwJj63Y1cYDqL00y/dJpq1N9ayrPp3hP+6e9+Hf/M/8/lfoyb+wndwT
3NLUf/6T/LuQG14PEclyDu6VQrNUS84hOH+TGyP8KgNKhfTIN6eHSj36FH5j5rgBfd1C9DTf3iV7
D0ANnAZHzZktJvHWU/v7qsmukJ5v4uktBJu3KEx7x2BqYSESCyPJeTc8ldK81RWQUY45E6feRj+j
L0/xlUNbH5xT0BFgVF3jbtzCMKnbLw1BfDmVq1InvzxrsXsXeAkYlWJXIXiNeijv3nTCN4KWBsJC
hT+RhMHKr68zkB0mC0LMRYo8SzMwmHsKrWKGn1rKCI2P296JtnVJuHSbflNH4ULmOFlZdHrslRlq
CHCf7vweAr5zVNtlgovIpLmLGiXJkTmRPQec0A1jfhZuH0P/wATsFpIDbUUM9IgVqm2XkdbgnmP1
AnZka8pK8KYcScj08OEPiyrPXMGaSZVn9MtuVvGjGwVcgF0NFBAH2JR00TubY4NVaW5Nk56GjoRN
xKUivAQRqiT/SMVUjUATkyW/q0ABBIxGYucDt4SLChFp90KClSY+cf78/PyuQWVlo3Uj6CblR+lT
skXyAX4hWbYMKyMszPaorSSfuB1fw0nHmrQWUesq9kth14uMsqHJr7xnL77vZ2pw6jYWc3v/0xh2
w3hN0BZovHWlR1w9AK9A4iBr8hTnITQSqhAVV8WnRyQlA6Bj2DOTqxPQAfDflGLlbzQszh0cqOJl
lB+FnSCZ04EMq8BWW0Yb2AU54/Uh2kBSXAr4+Kpo3JSR0Swq1SZQVjCHHXhFPm7s2l/ZhrKFO3aa
3+7E/TJ5/gppIQosgUGvWQQdtgDlI5mOef3Sh0enO8flaT4xkVhHDgZWalK0wnLllXcFLA+Tc1qW
fXTIBLRRLC2FvDs7Wzj9na7civyFxhjoFR4UL15O9RVVHcLMRZdxJ2rwmPxPjctuggkE8ddzm3Bd
4Ae6ps7lJDtPCeUCWb2bUPBFOnhJvtZjJp3/3nwdQtzKCLpoQ5/r7E7hiTS9M7eEB7CLhsxiEOgY
dG2l+MEKguZKp7M23yYW7Td14IaT/goO7CojwNez40M+bKZyInyAiQ+yomGmaaSM2fmgVec8v0Mt
+gy4yhgSaet70JsUzIv+plCTrUFJKaQL0HBt5Bh/eWYxRuBqSpY4Et0a+tnY+MRc8ihEnxU3cVpv
lB7AHO8y7D61nML7A98A0k3fDbn58JLPH2XJQSbFAdwBo8tU3MQKn8TkrXKruG1i5hkM6iIjOZbS
vrKirYDIPUJOedfQvmJvB4o7POq5AZffuGl8Y1MyIvSEQH2QLul+ag5JFQWUCRQcvN75q6pWrAoe
/Mp67gu0vNyehUQLJD5jco1jVOA+7O9igJ2B/b68anTrihYScP5Bkg5F7wrPh61pK2MurIeTZTxo
XK7cm8N0eVH9p2gapHwkHqSkhyXcU1yloGZqWW6iiAnMWGE7MQEraTgBqKboGvH6WjM+BT7dv1Jz
53WxS1WWtnmXCBe0X2lNGDwr3IvoiuEqIWr+jCsus0FZ/hLFrwHUzCJHa5HZb0j59rIzbwm3+a6y
vMLmLPKCCnPAGpQTvAgYYL535weV50DVHVdVG6auhDCyOyHRWBgc6YDgLqXGAmbGUJ/apQJ+QQUQ
qPFUoyrmWUxKcIKkjQ7XcrhWPEQha6lIP0ceQItuEC/W6Fu3hqc+r+MId/HssoKhXykHzkHeKlEI
zqP1YhNLHJmsgBn0BINtkYhnMU4LpWpcpbwrW3/tlGLdD7hv0gDVO5TstZ3p6zr011UyvFc1jQpL
iDWS031PvjrH4frJMZVlixZwVhkNjORnMRGJDLgCcOHxWsP0k6MiCAjuYC6KzgeTWucc+GgrzlXE
x9PfzaJh/HdL/BSEdK7mNSjmGvcNWDff3Ik+2c70qaSGTUOM5bwBZQFqW65czBpmYuRkTcTZ4TCA
yx34ZmG1w/G1VRV9NShYVivnuSBKRW2MY5syGDXi+db2/4t0tjmg/VdVsPugGviuRlTbxoNmgdgz
rDnc4G92/7YNGunQUF/k2Sfy5xDZkd0uanZFL3EW8/38N5Xaf1Jv/Gc/TyMIjkLKMnTdnFPs/ubn
xcOMch/QswURycQfvXo3dddRfAzpAWbu/+XSmCrqPS/GKmQ+/++bz/z2Nf2svyvzv/7x77+t/1K4
L1+b199+wxoQNuOp/azG82fdJs2//7dfVdr8N/9Xv/gvn9//ymUsPv/8p/e8zQgcPn/6YZ79Xg5T
8/5P6ufX7F9uXsfP//g9f5TQ1g/uBU1zpG1SRUtkS38poZ0fqkWdTBFNMQztQaO8/aOEtrQfmqlS
XNvSUFke1L+W0Jb6w6a8nu8vXbN1zn7/TAmtzyX8b3ct/7xh21TwGnGHJjr13++ibGBQl3QYR3W2
EEXB+zyFuH9RJt3UUw5W2BEIf8mMrErOqLPyi/4tfYqx/6knOQNW46aafdrV4F0gL7x4RbVJ2nJd
6tpdGU9gB5ht2RVmMFJmAcaCwAxYVH102zV6BzKsxsM03sJVu62m4Ct2knvPz17McpN40Ymj7W1p
WhfhD+dIgZMl4y/UV7cpSiRmjQ+aiaU6wgfQecGXh8sIF69hQBdq1m2NUsrQJ5XeK3ZgwGZPeflu
bODxXXx9ONtKvZ9m8m8V5kR35JvJMZCkeVDDYNcoN9hPVz7lAWfeBBKGZLdpEybEAn1Tc5MaUicO
taZ2HaaYhJYOgDbnCtjOZoITvOW4r3DmTyx5gym9X+UdzPrMH4sbO8yLm6TwE7ZlZGO5jxa5iUEH
++QkpJZDprSZrix7eLIKRH1zyl5vDOaat3rT1J23yApeNRFKb4H/KRJtaZo0fKv+Zzy78mWenXuY
OPAIN8qQ8+4FGRUT43VyitJrpkHYdWKoZIE97KaejkFqjyjl9OERedx4FJCwjmZ1JiqabkyVb8yy
opCd+AgtbKToIGKVka2luKPNoAID06HH47OVTUoUblyQ8jA9gbL/ABYu3UIX9+jSLEDf42wmiLdR
o7CuOw3DbcctO+MDFC4OgiF9EVVbLpP2gakijlZqtpwhDoAf9MDDoW7YGgNI95I5b8CIAPbZZYoV
5C6q6goVLEw0/EwaRNQB2SBOh2O5tNFBt7QwwzB8L8b82CDF14qbzjd/QtEu3cT236sipx1Katvk
LHSfKiB2rjb+gNT/AH261fvup4iF6vqBRFaTD3hTjRL2XJyTOrjqBMo3bTQAIUDyBZbTUVIMySHE
470cQ/8MPltfEjILOQnt4zKxvDW7dsF0Qm5t4pBjMi45cCyDfnzXO4rATlXvdc1Tl0w5ibs3qBQ4
FXWxRI2IjNh0OmShOgt9zr2X5iJkcGzcZEaqrvuZ9CxmLkhol6iCR2AKAU5UD/3P4thEHOr60nwY
akwhCglCi8jogezl6W6q1ZjBdESvfIjWpq+e2XmtXcJZhI5utR1V52pI7yemXewulK1EVBRXVcyj
AeeC6JH2TuRgifbKUz1DeYrsvVW7O4sFQTg47ZUAH0IK63wTEfdWJNoT4I2XaKICB92LStTw98VM
HUFYofH9MdYALNP5asLLj34YjIQStmef4OKFRD86/zeEurJuJ+9eDzk4JG0TrQVLi9EVzqpAcl+k
AGL6/NQZk7YHwtIfjMjewh/U0VQSSapK/6DH2NHQjb60jf9lednKQqwojeQe19O7M/G+Uo/HWPb2
g2KBJClTA2xaBS9DllyRCWJOBtKdo5nOo2eWDuyBXaVGihtk0wDxqEhXnonTCBc0hjipr8Mj4GNn
FYHs6QTmFl2HOuoYxaWnD06LHQ2qYqn3Db6ohRqoj3gxcEVLVrbRaI88x+eCkDVXFspn1hvbwB8f
NU87FKOLLwc3ygjPEi/oq+MPeEBqPq9sqEAgW68+Dgc84LQk8AZgSEshs+KHNFKd1n4hOKhEZbmM
E04+KP/ihOwXz7OhguESYYfYp2kByAGplXg0Rhwpk8H7wOv5OWSvcaWpCxzFrJTzs6YmL07OAyuy
9JIH2ZOSkpfmFTryheI5LG37f6M6+Yddud9Kj0vOT0x/rzS+q4e/liH/8B+a+4h/+Wv/j5QnBvXE
Py5PjiFL2msWvv5W0szf86s8EeYPSggJDofgRmkh8/4f1YlQf1CWWKZtapKq3py7uX8UJ9L8YRig
aB1DI1haUFD80d2T+g/bQTuvqhq1i6kL+58qTXT97zrKNPTwY0lVGpISxQSF9nttwjGwEU1Qd3g1
TcONr1EAxxn4NcuE8UBDENXrQHCgtVDz+HX0ZssCGmAxiHah4zPKa1ntGSN2iX+Zl8ZQB7ijTEcF
c9WASW5lmZ+2hRxFj9ZVUTB5Gu5zbElIP642pCSvIQvDiNdDZb1Pmb3Lc+uWmXYa9GAuEbS0IJUH
8gcjWLicvmo8flpvrJLSOMvpvs0OrTOcJ1EdOQtegt7ekk4X4x0q9l0xHn3EHiXIvUUDU7DUn8es
31D4gZhM9KdyaB5FdKIe2xCC/lr29S0yXwoOGPNeTeBIvcxpkPhWWIK2uetmf93guHEKKNf5sPBZ
g/tHJJTz9lUPPMG5y51zQ6EEI3cX0ziaedToB24dQEUNh1u7y68TSVMdglwLMTL8MCYNJSQAv4p2
7Zgt+y6kiiHEBvcEeN+VafZ0MAhDScgcgY6Z+XuEwKesie+6ySOxxFxHYf+md+olqDnPOsAar1pa
YntrMb14KV4pr13nhX60IQXaY3EaHWJ0wiK9ryIg+WAdFyJpbgMKKj9atimmKiNOlgkBt3mMyQBT
Hrfvs0BQl89EhK6Gzxvuik4j+SZkDAtMNzMcSFPGxUqeGWI+FG3kAlVaJFQfUyPbZU5GWmSDRFIN
JBeJJBBFrOG+neijgiGCowJzGJAg8Wo5HinMUB+5tFZkbT3qvItJjZbkuZCo/tBGPz1jOpp2tCs7
G60rlhP8YGHVXpoZ7UGOltXWb3lggHG1sts4wHrpKOrKmZylZyeHAfRXF5T3VZDsdIy8I0YXa/oZ
Su8WFStN00WsOXdWVayEjTTDN1YS+wOas70KNGfs+2WK2jnSXyEkbErwtnH7ih7xJRpQiIDp2eNi
2Co6g7eQSMQSFwgd602Yy32AlgLbICw5F5HhAY/HraWpx1zFgM6+v+yMNRR3thOGNBPaV5xWDeAD
+RDRZ8qFdyFDb8kAiGiyYYnSj7SkcmMMIS3V8WEsj4HXE1/pY8VACJaJadVMmIoL/2Dmby3hSmgs
sMJYIMSV6C7QH53afjSScY+6bu6VpudAtI+1ptz34aH0txWkfsii5s4JsxWipNswTg5taZM+UL0G
stwRjXpvBfm6Ht8xkH7I0GLqy/GD1JNbePdPZOBm6E4c+0I/cN2X1Y6SEpK4YKQ0SpGR61o94ozi
eOLpO4dkHnt8zBvMolZ31OuGlEiurCrBO4/1Xmusu1rC0Y2zFemJK1E5YFoq+ZSn5dbu/Z1i+VvB
gQ8e1osorrXNlMuMiHtsrsyJA7dwhk1UDBtFvZoTgQjOXQxjWZnuIS18Bshhmefd5EJdthEdSSgM
fbS1k+DsaIJuJEYuRfff1HZ6bjTfDUz/M4CWRZpzjr0LGlAVdjfSMx8bswSLVO41MKF0Uh2N2DHs
o2P7wcz9BBZ1Wzree8YsmsKlWuWGmq8MfEmOXr1in6EEK81bIy/ey2hXWOYBFFxMkxo5TdRsx9nX
0bXAtymtwqY+JDrAHnQ8EBrHdivSgH0Z336eHBw46itq74fGy/Zl+aF78U7E9Y1q0PZR97LSftZx
fHLK+mz1nJAyq6Oqo+SK87UxUBMmzEdzFXJg8RBH6MI5l0GLQoaHBbbnRFUF51gf5i7hVtCXVBtn
W+krUGCvhpJTfwNfQ3phifCkI9HQu5H23Hi1vOCo5wlVT7EAy+cOOuz+kAFveG10rJymCUxEq/SP
zOYxiOGvUOHPqkKcz2uEQwt/eM20Obgm37flW+Z/OB3nBrSoNQ/CiELu0nDw8oi+xuLuklu/Fjqj
G+I/VYnVmVVJiODUl061SMHvLyL1EKMeBNIDZCAhu1nIkYCcJ9WWbha9dKxsyFPdQEAAY+BbcbpJ
y3bTDhFoG5RIUw32QW5MWZDioz6LaJy7/vLJspRj2Xgrq672QyMeAMu0G1BlC4r5t8IE0Cz125pY
V7z8me12vdhYXoQOnVsZDitt5MB0iwFvBq39sW5vRIpbO8h/pmgIaXWTCwL+UnAcoH1AvVyO2iag
DYZAhUOkcdbpSvtpeOsnLNEThmmizBbWUD3rdv6lFMmnb6VPWHQ+PXqofQxHoYnLB5Wch4USJC9a
VeyrhM9RP3thUpIJEGO6HFGTxwkWuOaVnK43B1TB0vK7rRFaEVAHBEt2yHkXfWeaPSN8dkWeHdQG
RxB55D3BqyDKH3sLgR5MMCH1M7TPG6+ov1omCLaanmrvEofQF4IAAkzpFcNKLYYv0q9vwpHaoAze
25pjZFJt0mB8S/vnosFbAH7E8MGC1wNRE8GqHPDX1GV0iU3CarXs2kdLgeaiM+0ly9A+j+4ma3TN
sCIBplZeDQulQL0NkmmOx0a8ET/4GjboqX7PJEGAPjlWua0cuxzPAuYCYfSuFcIIzItqLy04S361
tcD3uAYHEHCRK6Rn53IsVkndrENTvFqNdhQGqiwR34J64YooiKUhZCGwO5Apf0TotKyRMTZ5tmYx
lWsmxgDgtTfd1Dy67vKgeJyQpEwxV+XITxrLotFhbk1Mob7uB5CbDUF8ZYIRST6EYbC1GcUSJHmB
JnBXqfq2E+mdZ1X9MoYy6KPeAMrpAItuDoZn/7QbwB72CXXs9Okr9p7cF5Q6g7A25ihuYN8ezLTi
/gU1W4QJ7g6lbhexmlzmhdzqH0RrQN6WApkVo8wo+LT9mqSnZGn11s7oz7nnXcNBLFWvu9XKZIVF
DPiDkROcnguyWRFrpM4xEukzrL3H0tMvety+BE6MrS6DPj8vk2SbPJqgKkduae566lnqiM4tBRYL
LXQz57E3LEadtTskc9bWzkk/TbvYhPiojOZTo7FicIofX4lcXYwTOStjYs2woE2qkgeGKMkosH8E
3hbdCu8mi66DhAZqy/ukmHY0+RPnsRxjejg2VhxxqFADtZ3HXU4OOjdTCmyh4cMgOaY0xW2bRo8G
k90J3b0imlPBRlJj5KVTfYPSch8SZfSgNJu2BN5nOufSEEclqen1j/4+7zGh5Pd0ep8NLMMrx/PX
JqWUhdRJ1YPnGsgH3AgssTVMg6hY2bOU37CVVdOvHahrLDQ5+hnUoiVweDPrULcpa0laG2Hwm0Qn
ak8WLzwaVhU/Wrp8S+sBGy3qUGVyEHtNF22ekXlmKZaY8r9fFrtoogJKV/Z2ODw6BbqpxhzOzBf3
QczkU0ey7HVGtCLnfolXu19N+tiusHpC+0HL2IXrLEXkB1Rqq6qlS6IEixw8mMS8TbngOzEUsZtO
G2tCd52pPv4fHfRWrXs/DW+CZM28GmurCwTkkkCsr2ySRbz8jKKMmyDXN14S3GT0jAjEWbUZzAh/
OSiUuGhlC6Q7DPZFHa7ahKp7iN4Bf78hKtrHJB0zxlb2fQKOj4aQG9ndR4SZIWiHGSj/QAo0ml5d
DWdQqlsjesqkmMVPrl6AW28VZoLw8leaGGHgsPlCFvbutW1g2Y85xvhlitTdjtvP0lLdOf9mGG8Y
IfPYG4ErHNp7/mmU7QLjLCPRr5LtBjkmozhnVaNzZ1xm7SRrzsLsxbsc+7n1WWVuLlDHl8NGC8Av
DYyKkL41T1abnccm2hP7eQ6peUUVXCw7OkoTTNUUrSfrvWOMY3mPCvFpGLs9d6iVXSwYJLKhMX4E
RYVN1dsbKh3SZqIytUE8opNIBUjCuDc3owd/rDFpQXdPng6SnmOWAnEY3k4TrKAcYP7q8KUUFKWa
ZBMot02a6W7VNXuloAujTs2rMUs/7XGfhfXGB42aMvy3hh74rk2bSdl4Btq4wVkL50kj/Kdz3ocp
OMYDjHjg24bdXEnVQ7VAFmRA+0VdTehkoanSIaFrWaf+Y4BhfIJeOwJcYMrNbTglJ2FOOYzK8Jh6
3VMb5A/ghNaaHT/HJz/IAd948anoQKREWnTBP0QCx+xy4yO8WJV1CHzDJNWMexkScdPuyyqjQPEI
A5PaG4Go26CBPzsMEpfHVcCTi0ihW9GiOzNJoswPXJNDrkAOaagKGo9twHokG2tfb0NrCoFJPia+
2DVOsDPih8aGBUyJd2nnGIsBp+nMEtDjO5sJeZcWmyTCJImcgtu1Vps1OVWzz1geY9M/Jem0qzVx
Yw7mTp0n9izW1oq9rDH5kVTDk6XdGtUVzpHmfI6SB2AR5199F+31EmYZN9wkgiUWabcyjmV3k6P2
EayEAjSiVROaIH9Wc0In5WybpiziwVLqtMFYomfD12j2azlmLpi4EjiM+ZZY6t4CIhu0/gNmWFcB
5mS047aYEw6Tbm11oFlxrIPmKgJkshLNtQa4Jh5vfb0544N68HgHbY/kP46XtjhY3FQTpYVsrhyi
F0mBvj78YKazgSKP1UGegiE4mrJLOERrkHp8eaAwoB1eUoBpIcsxcbEcPzOl3fDV+CO0hmYL7WoZ
xG99/KBnnb5oOuWEWlVbiGlXSDWm1oc8nsE87rMPC/guGJBDWpp3g66/pIVz1w/p3mqySyqLQzXB
+pB5+azV1hHdM94r7dAxN0D8M3E3IPxcTCiOuYQQF6C/r4OpOwLyWHadt4FeeC9ilIyQDe+g2t2p
be4tremjSBgilNaFPhE6DDV8oSG+q8MeRS7kLzGcW5iNh7Rr3nwbPatME3jQgc9mkNh73stSBftG
5MsaPARUOsySikZl2xjvEcBU0q/oTVeXiga6IScc61W6SsfyZ1eoz2YIAKIxlkTUckyND7aib0NA
bVPH9N6ZNvihtnliPJjasGvux9SZkEE0d1GrH7SEonaADdQ1QBYBzQ/cr33BD9XlUlT6c61nWzF1
xNWp4TItynOZNpQS1U0SsAiFQ3PKMyCGQ94cSEk+yB7jZ2O4jjfeN+gtFl2v3FszjkehGMQ0ET/1
gbgwFKLkUci3xL2O6nSePWkohkjSoT8Ajqb2Hp3O2BRDj/2ZGEYqLzdo9tMA2YWRnn+oUiA+EGbu
Oxjv27AwQW0DhgpGlGRtfKd363RIEGllDGz+O3Vn0uQ2km3p/9J7lDlmYNGLJglwDsbEmDawkBTC
DDjm4df3h6x6L6VIvZRVP7O27k1a1iCBBJyO6/ee850IenKSHQBsq5Rox6ZMvmiD/YAQnKSaFHOI
uyPALOTFR5RVZyow2jCUOPmt2GJfo5ae9Rt77nZ9TCxF4X5ATPKNOZN+mqdbjFHXsPxmMc1DVrhy
GrmLEOwDYn9TG2TyMS6PpNlazPmbiOl4Cfktmb7hsdyA1tiW4lS37wpCpoEwGLduQVVZT8nssI7p
hkWgzDrDaNeFrn5JlnRCWL3rEFSy6KGqR/TuRvNrM7b1ZuR8hlKie8TxxFFU23c6O4Qw1HMqlHdi
4STFSFsjg73TIm1l6l7UGqDaYvILniTE9iRhMzJeWkS9SBYaVDUBMhkEDeTyDaeEjFTKf8+K+JLZ
iwzepHgu0x6KcFw8jKm2yN03pYsVbcmIjgxB6SlUVO8UT34fHBw9AieGxJu/EbG30V0ZHcF365v7
0OQAWJmd15oVPmDtZDbVXT829Y742QOmLvJ5OE4ItdwzHn2B4n6pg2eFCofDuHJNo8EFAducsiD4
Pu4rOhZKh6TeJiIPKch8r2vRV0d0H6AsqX0SI/SsBF5QzL6FO2+t2AmdH2Yxk5zIiI3m72kd0ugD
wydv2Zd37XSL23yjVAi3HYUuK8dpuqsz+rIUVUltV7ddDGZLm97p32JA5AfBiqSata+48L5kQEN1
ZN55fEiX8I4FcKxc2i7adH10Tk3n0Uiymzy1V04ivsF+gQ9HVXPK4AX2iQOpUvTYofHDBAn01LBq
dwwcPNCWB3JfeMNB35zN6VLXzzzis0L3IUO4GIOymNLySE3nlOCzEgJGIsieCK40i6ofcGBHuqxp
Eie8MOGL23k+O2lPGVFtpojaMv6asv8nUY0dF/kY5J4VJ8xlZpkYqCcf6NbYK2wsFJXC6wd5k7tw
JeX9CHepRS7nzrwK01gHgkiTIka/0svilKP2Fvklx+iqZcaHVowHd6T2tdIUInqanrFgedo0HvSG
Zq8M2ddx+a5zYl/KUf9YlOvTsBmdFycNtnMCe0PR9jaXTAlHHOxqzcnjAbj80LTEDdgULo3XhO0u
hQXNevAiC15IdmkxSdhQMxXJ6TJP9mWj7wS1YqWspWNuFHnquytUqhXWNa9LXMoVr8cW33jkRO5d
MsyQ5Mw7ajDCTiJKfolbaxfHwD7mAGokzq4GOhfja2KuVl3XrFXaaErFjrP4JZOKKNuIZCI4olrj
DYbij2G3BQwHewkAzrRplkqExpUuH9Sy2/bGwhBCVskwr/Dq4amiI8Ebjegci0NWsZ5GItIEIrvo
mpVbFuTODJRjKKy1ipS0EY1f5wRPittR3HVcNg9eML8xNxdryvaNYgqeHfBe90uAxDEpag52zkX2
x8C5xRHvT3iZhfkFxP0+IxxmPRP9V0GUHxvtGmWoG4rqTHU+y8KTQB8EaYXLiJQ7AEaAuLU03WYW
SAwUVI47emoXXFT9e4N1WokfwaDtwsL2OGJsCqdh+nxFqv2woE0ViEVdfT/oDYoAy6cjf8gjF6/B
S4XlwZYc+Vp/oo8dn5LyizHfKO2VHPEzra5dnN3GZAhXswD5ND+2iNJa3lEDY0giYkyDnTndaeDU
dJG9Fg75y+NbXk8QzMP0SP1jewU8rR7zS1nQ05mLRzxs97at38JjvwlS/RQMwSaoldHTVbSxltC1
Q5jYN6qmwzWpmlfVim+MioiqsWM7klMK4ZVXfihLZcVkB7sdlBVa1xWtrppiTAebhMMw8MIulAfy
+RiPMgCSC/4+Cp6wv7z30bBkK7qovpGmgSVljS6HvSD/OlgxZx+L4nuBVAfhtOvzhPLKnSx4ppvW
gDNsWICTnHFbM/ZY6HQkLW0SiczFnO+LMiBeOjA8CHCAoV1iQubkrUzmbR7kPqnvPr6FVTE3/ti/
Ku3ZYZ4unXQLq8FLGZXo5Ne2z2Vk+bM8uOSLuHR6UIXEdAqcNe/PfJBs5GervXfeYvOFMmIfcRLq
m9EvYwn1rU7oKTDgUsLtTKiMRmcpye4EXCBXrTaW+6zWwPkkLg+J9Y0p2cJRFAORIBZeTPaVIkSO
To63U3hA81STYJ/UId8lgZM1a0sn0Y4A1ukoc2ulOsdx056SXokOpqI/OVZz3w8Dh4xaRW0RYfKz
lcNspsQwqcS/MU1OVoyKqSNZ4qra0MyrZ5TKrs3REQEIIh7pHOETP9mjRVoGPZIVnFLVr3t4QtRX
EepDWOMByQVrtx3kprU02gGhRNQPoHbnJLdmAdhxHssvJXJwJ67LU5OYtP6IAGRiv8QHpNNjee1M
4pD6MYagn2qPg1Z86UcK5akZ7Z3TYTDsJx59XA23U7yUzikbVh7mRFzghhHjQNaovhu10jgp/Kyn
JrAfg6RsbgMdr5OyN3Pb/JB6fIYTXb/aQ/aEJuirA6urb8i5kXrIHUPG3k3lo97NyW0tedqqxi1x
zep9jNKGZJaWqLMuvwl60kTHhP0t01o6ty2VhRLcucDL+SMgROJIvOUN8AQEF87aoZV/wNWGKrU+
uxlhzLBRgIRaJGjpJQXxfD9BI9h1KsdxPe6/mKLfU0kPoMpQTqJMr09diPYN2Kapu68BlHG6ETOp
Wtpzhw2MWr/Z1D0wtFa2TOYgb5JLzcC05pDrYJWuWpKLqmZ4NESN02vvNjaceTibXaTt7C7buUUi
DhUOgppw731ObMakxgfArwOKAFc9NeEhPadV32FzUgji7L8amhut6wYd2Nx+Iyb92IhEWwlCxcI2
ZwrZUq+n0TW2hLmxC3qko6CiVy3e1dqgX0gMjPxhMvkV1w+RK+uzbtGxNoXqIciKD0kQbnvb/SZ0
8rpKmaebNIWAJKz+PjcKkzYlmmiYS2+RPUVY1njZjg2SIvAC/jQtb2xrGFeGjS+AXD1k7HHFMkwe
cZwSw1zpeL8SNKiGeqxFeeb+TGwn5CqWHdqvsi1VT4sBjwzqXHMSj4NDwuNu830zx0QpGfQKKw1e
2bi4+Lug+abOvBTIH0EaUif+aIG8sInT1nJyw/TgI+j5gBDCmpNunnOOs40kpLfpgnprF9wl5p7s
Yncza23jBByPyY7c2FMx+Uyl3HWSgb8YM/6cpHHpF2SFODWyr6hk2BGEH32St+eyI8DS6V+nORq/
R/MpxiauTSXgSGvsV5IchDCZYq9Vc7Q8Qz34Vhbea9HU74nZlKIhUJFuGVU3p5gJU3dFuwRN/7dF
a+/WSrdpWMfeTNmsiDrfyTY5FmbreEa7uPwMShW2Xk6C7yH+xPWgtZQ7hqwOpGGdRmuSO4sbuY5t
m/gQ46syc0DOZ9dvAKpPNiwXsyQEJOqozHUDAXTq0EWhuEWUuqcv/sWt8rfaCk6h2x7zRm8u8Cbu
a6D/5tiPp3KRFiUJOZkkW5D0sjDDGRJTx2OemUAqokzMttOQ42Wsx30qxLh10WtFJnAPTHVnbfQB
1hO5e1sjp6TXO8PfKTZxQbZsZSG06ZzgcUaXgElb2ZI4wMmKDHcPp/mDrcucVycvhElkjt/J1teL
0dlKJtZjEqv0tk4xHca1kbPg+zG6ARSk305EdXi0JeFZ8K8EQNkucktAAwN9JahEUX6sEAZlw2As
bkm/rtEODIkNUVLnLFKS+QTvjEYWYXMMLFvOUSlvz25GH6DP5Q1lvLXWRmPgLfZg8z10rVe+Ixhh
KvwM9SR66oEZqlrV7EVOrrytEh6zbAIufLi9CL5mFs957jrfcgsAmsSEW11104+CaEtV7tvRAqOc
gPm0kcP3wk1osmBDJnyFQ24dq15VZx55gIvtWJKqqTwXYi+5tRciexNGI9dU6t9SByC9Vov3KhkY
wARx6evGBzB3jgpwtKTRvVoZfmcxi5PxOEGSPzgS0SCn7L0TGPvIaByiA2YiRSA0rbrGUnZzOiA1
bJx10kvT1zPFvgun2b5rg/775ObgYV1iJLVK48ChSgjkhYYheJfqNtKDxm090pOMbTO0CAaBhl6C
ip/rJNL7hIQb9AW516YvQtXmc9dV2s2Yyw5kMy4efE/o5fXyBOXgsQqBS0L/3LUzcd5MgkLPSYDV
I7EbmJ9PmE0g7NddN57k8g/SJcdTD2FcWs01GHULSKsSw3PQVH8azY1gXdyTlnYDnhHlqppj7RWj
sjLtuES7j3yrVtcjAsx1JsFtohHE6CXS5ihiBjJWYWRwjSYGEyGKexXNgxurHICZPnoNlGbK+8rc
KlDiOdihk4uca0etSgcBH5CMbG4IZQYZQObG7egmR3HHcEWzbyaV+WWA92o0TNQN/fjhjPYlcuQp
GUsGWTCMIAubAfacvDw5I2Ye9LHMpWKnBDN96SDU79MEeGQ4MvzRE81kMKR+II+cEEe8obRrj6WS
v4/x3mlh+tICY57Z35HBeJBgtPazCOWWXEJIQoPbw5g4VZlWLie4bdFO+ylrBWV2TD09OX442vjX
Jjtc9cJq/Ewq73OpQ39U362y1k9pavosliOOCsezjOnGylomSJm6sOSLPXGSaFIsjkVG2y29ziAl
6uOmozF0mczwQrAdLSwbnYYZQhxWow6vSlvZXkU3yFOXdOYCeu/ZjR7TiJTBoGBSHTkG5290JdjO
s8FLZ8IuOQ6rWz3S74nCYpJVLOHU8YqAQN5VJHGyCc7rYcrpfDsolNOB+VhuZvppTGhxOQmbS4w1
6ZgCbPYFgP51Mz4L8nJRCp4GNGNeL4F2yipZ2TTKRDIvnqu1Kh3Ny8w4wWQVtnvU6EswemJjkXf9
gZTA3aQ99OMY3aYp1Qn7Y32A4wF3j6MF2XTV0uEYwdNPvdM9ZLp1SsGB70zZPqnjW1TH5p0Ynt1I
wH9uQJJadYd8HMqLGw3bDPcJR2fyzjQz2iihYi4UqzVJJSeThJUt35udtjNo/RO7sswYk02Gxnjb
ksdwjFwYky4YpbXZj2iiFPDIXZuRYgqPkthMBroVsZlYqKwNULQIgdcKWYqxtR2O5QxhrwRznZOZ
XxEZYA3MP+1RKWiA5EM2H9Swfa3zAPZnT+0CnpqV3Mq9AWg0lxkQQlJaNxMxoyhn3DsVt/lSgUFE
KIcWgllsvFXovmrNca5D1d2w0ae83WZsnIN60mv0Jb2s6NEnw5PdTa9qUL7rqv1cxrFxKerp0i2O
GQeiZBsPLyYmNH/sGEPrknudWPSjRthaDM2h/BUyBTPmzs9yNG+Lmv6G7XSbyox4vTdF4iuRdp8J
k0227X1n0DcI15gaWVg1o3s1tmEnLKI9FrcToUk2YYmHXYroIeQfMN/JYcT+PZFi3mAeXFccmjal
EdeHPlFfelr2ezNQ+TPB17GwJPca+V/3nEXqd1AWgIZB6JYZ3F0rv58n4u7KmKbSOMGRS3jlM1HH
hoR1qLPFMcugcfJyJ6qeo4/9QpMboVCfoyLUy/I8qBQzJuB+q45G0O+gA+DDdpxnaLepABZTZAAx
n1qiElunNFWOkUKkx8RUGg1SYR0p9iNYqg8WAeI3ltFMoMWOU8X5ygnJtESEr91FE/9gW+DMl767
RVMdK4TNV0tPblw1YBeGZIbQSQsug0ort1aG/D216CkXkZJtwAsa2LPSYMdntLdlEZAhbi4IiInM
UlCoBM53JDwROo/xMrOjU0gJ/M9/+/O/44A0HkcEKNywk81ImwfZ7MCOk83htBzHQE9Ox1HlXSFM
EPE94ZNRqA1+r5MUYBGwt1dR4igN+irRi7PVENgu4lrdMbHPx9HwOkOtT645vRf1YjKMzWSPQkYw
RTi3IoE+zCCayLQXEsJSCmFYkHoFWLuxYvgJoBdRh8kNYgWdUvbqjjilZ+prSDxG3w17DQMpPgQ4
DylpsUHfEIJcqtc5mSo61/bbcsYnzAMJpBVCYQqbkA82g5wK+zNoI2rtrp/OVRC2q1KfD+RvqQc8
t2cjaseDUKuTGzl3tT66N91AAIgJQ5uMyFgeCP7xXEyjd9LqT01cMPcUTLXhDwAi0UYWUjCPJ10T
l5BRk+Ko5z7VlXPfErBsUlowEdv+gUmr+wqnCNPxuSygvqhEw4UXHLy0saB2UlQ5oS/zfj/X5N2T
3elJWq8riXJlFRKlxWzOSLaVkzPs0E1IlVPXHxID4ldGZKJj8mVDGz+YPtNVV+LA8RRtKogRTFtf
SRWOhqZt7OK52FVO9pYqVNQRFK+dNmH0GE5zTHjdCOeWOYt9kmDVxjJItpmy18GmVLTM3rXum+Zm
Cn1bMdCHgc8qouAunUvTp7QnS30Ao1tEg8lYXD4pgOwRSiLJLaGybVOKiFXfV9VdQG+CcvMpGO1h
X0f104hvadcsDhmrAR9VmN2b01ANhNFNIZqdqBr7Kc9Ece4Ev2K3ozldhPF9Md5VRWj6ThIqJ5Ld
UHeWqDnh1xmuyabQveeLNaOj7ZXTUaOZnaV+CKyYnO/5bGqKb4FdX4OFvTNV2E1NhgxB6TMgfYF8
IV7vwwIZXKqcizWX4Wmic66s9a86UIRVNcTPKgYVQ1e+KI31NNDzq+oAVF2qfHUV/XZ2YQJFZojf
sDQfDOodQWQAIQkj0y2maXRl1m41qIwzle9V28I5zHFApA1hzi381YBF3uJF6ivErdqEw96ydE9h
y10rG7LIugOTzmptG7lPXi5vVzhv5RjDy0X6GoXhe2iAWYH8uTHqHJ9sCjObeuXRzeQJ0ga+KeTI
q65kw2wUKmFJYGeIECWeMWBMLxKuzozkqm/0PVV3Eur1xhgLwzNo3jfFH2AzwCdl0bybPYmdXeNu
8gIBYoEqE37JUHllvYx3OK0UgNQ3Jo+hNuDucRuPSmWMfq+IvY4jCXWGfZdE4z0q7QH+zIi7f0Xg
7gWuF6uZBwPD0G4M+Ls2Yy7evVURrBONFZSJS02fu0m628kgir2eS/LUtfyFM/LXRh95DY3DcwgB
ibia8luUDDaTS44eEZkicScu+GFGZ5MsnKEELALp0GB/a71BbrTieDX5kVEjFsOqS+sSFmpLRagB
JossVYD5kYc0cBTywThH91qvglToHD+yrCcniLuNATHJIZHcm/rZWBsDuyKdpVOtYXzhzX0Zcpwl
bjsd0oY4BgUSYpGoFztzaVzlEH8Hxn4EafCpUuMUhuMtuFXmWnCAbCvdw7d/5TEBTqmQOsnI8qbY
xPBhDrsqKx4KfYlKj93GQwaOtqYGoV7Xg0LjEkXFuEzZit5ip1i6ZDSrnNou1rinnHXpAtSIol1d
tPbGjexqlbTaVhuwJUsNsmFmsg1HSnkwOwS61UJMwCiPCgz3UNYRF9Jx+N7o8W0RmwMdUfWpYQUS
/hWvGgNoelBitRfoiLs0+6jJ4FoFjTnD1Uux+IrxUCdfBFYVL4zSt57Pz3ACBrYRlWtXiS/kILSl
8ui4JII09Ld7co+djBgkTSPcqEq/uFMtdzIo6fs58lzyw0Sjrq1FAUs/OkQxk/+sGpBAL3lwQWtd
SBs3VgXDfhwrHIIQ9wwQolp7K4fw3jVuJqSp9zbBBUBusxNfbgATWkeeDX/4nE7hUzrQsaUYXqtO
kvq0XVgIU1DdII1CUJcQIC3s22FmrNPAwPbKFsSWs1jRpRz35M8ttrLKxPfce9qckhYDeWl0FBes
gs0SLNDmkWB/orESp4q7Vdi17bl2tkA7EXvyZS6NggB7ek7HRG6VwjSPsZVDu21p/7YDSJJYVHvd
0KZbjHEgpICLMRFOeVl9M2k1NU5jrck53DFQbAsbvKfO1l5dW+IDkhmu5KtUKKcZrwWTstZ7EvQe
VKiXHXspULM1veDKlvSjAWpO73XwrvKpZ/zkBHo7nP8V93uQIawaPdvtbxNnprw9pLm1aUF+DjwP
3f4e1PeOTipN+TGGtFvybusGHyVTvQVDRaDzfnQrlOLNoQmTJbXjaDU2toX0kKvA/xDSVVGzv+tK
3v+Z7Td8cUL/vIgYxd5HXmChzM6mx7aEcGWdc1v3XBT+pD5fDHQf8asGyNPkdInKyAtC7c0m+RJ2
71qkHJIMeW1CNB2JcuOY4tYatafQYuzQYvvKC/OrOtFNbNMvil4fQqd/sVARzHTjkz76VhCq4AS3
fVteQmym8Sj2M2LePC0fLJf+qll/9DXhrE9p9lWUp5hJiGs81f2xlzajCv1J2oSNDEzXMxizaqr7
bsQcXIKTQX1CqkKWIHtGkQxRoXGeyy4knSvw0UDgREtP0PjIAA1XYwWlAJkN7LMOtkTfwRB5sRHC
NCl6GcAlNXY61/kY4uo2zDoOXZAQBLSsuDnQByAaFQZExMhT2RL3dF5MFAazjHjE6R/yntBcrA2o
jshsQJdw01COjsld0bwU9pdZtJ7WoUnG4suQhbC8iJahagUPaU0DuMV96Djhnm7kbZPJg2H0fkTu
NUU/6GuGlCYdwyWuiyjhbmq3hPbQ80ust9Zpj+w92Pxy5aaI8IcEDkVEp+SL+AuIIGqrZnYYlqp3
Abkq6DYUpBOW803PNG6cseHA51M8CAbRLaPMOfBnXb+0mvrFqtgyJhezICNeS++PshYrmeTvAcJv
pX0xKaEklZsWnS2jPI+SOFUCyjCPAl5ktMBvmsR4s+M/WsYboYzoxpq+Qk21hr+Nll8UL6GSvQ/F
dKuTaTIsZQlHZa3JvihdcnDIHUkad5er/LB6NK+xdddToYb1tNOaaFy7MQKk2NgRYOowKGXHYRZ4
RD7UUazPwwrRELYPJAGbAI6ZCN27tpIWnCRU2K0+rGtz2DcBb2knPIyI9tupvNCl9TNUYGY+3TZB
BCZtujp2t6HhgaGAeKWxrs+RUbHQKPc0+mAxMpKa6bQ2hnu58MkM5Vlxm+9Q15UMlKie0v1ELLmo
W+pq51aGZ6HA0oC0Jh1hH6aCbpUZR2rsmoY9poNfARfuWNaEQvQFdHvOt1gTlPKaWwf6t8fWCVcw
9vcFGSgVUnxeNu1tTAWc9/aTXlDnujBjSOo9tbXxkk5fE/jwxKrsTY3xor5xA/UR7vlRAOOE1/Sa
jmAQO/ussNdzBn3RzQjybRCpWwFZAbnjOscLGU89MAnlCETct5zMVyeckERSpol1MHSqyL7tbwRv
R/Jfdoks3wkYoMsjYXROxLY5Tfzyg5PvF/gHdeE7/MmbsHHHgb8CQmWZjg5py/rEfyizRJtkgWGf
qdS4y5JrGOG4qQLEWqVyn6bxa2vw8Gn9utg486g769ImbMhlxYsp3vzxcf6vsdN+9Fb+fwWI+OGp
LfiJf2ElFr7F//wf/6vuvvzsvfwP56Viuf9wgNUxr8JC6QJ4xGD5L7YaiAdh6RgzVcMQjMGsP9lq
qvYPS8MoyUPXhbqQ7//Tfcn/ZKiqoy04CUMzNVf/t9yX1s94ESgJQjXsJWEWpIlwxB/mzB/wItix
UjxGub2RwbmJt0ACcPyiU6NGNON4MzAwVRB6QHW+dtQcNXqrMGQ/H/whDXzdYUJrbNoB+Xw7Ojf0
CSh4SPhuQkgQ6MOZ17QCeFYIkGg+168m2QjrwBgTDwQPOmv2407ZdUPHMHGntFiybJ8MZ6RP842e
VpzFu6uhIAXjeDDghKnwrBlReKeGONQrUAsxShJaFjkJqDEKNsHsiznOugrvCQdfTcobnlPefUdL
fBfamyHGx5bkF+HSw0weOrP0s8hY2wRoJ9Y3Akz8iRhAcgbV7pmmImqUb23CfwqxF3VeUp6tWN/K
9rkSHTXbCOkKQa84oMLPJT3OFBxsGxx1pQXFX3toMXAwYRnNSlogvbf00yMQmlJ5BQhNytRLEqon
q2FekpcLv23FyH1tm/U6654qVOqBniDAUyHZvCOSHAvCjqt9ED412ZOsbmNYkfFD7H6XVOcl43uV
wjAgYM0qV3mMw4uQMXm1p4sM38byaRivLW9DpbxNcxzxxKtlz5bxaJQNyWN3PUdQgfQKeM44IeUD
ZRUSsg610gxeG7JjQWyB1ApJKKzookJMpldgMMAJI95b+G2M8o3DwTWY+xubiChGLH46TTBBTF9l
zFopPqOmGdUAtpl5+kjL17F/SdJ6l6oWKLhwVRX9jqIrtkvOWTrpgudMvx3V97rd97H2okBcDooM
pMI5C4nUo7pcZQr3bEiag27mx5KjOmAg9F0djik0yqDXWo9q34uFdFDTxDQP5M5ecF9wj1UdVr6V
wA9Yjsj1Gr+9nwUvTnyl2l4rPWOyMI7vpkI/iNk+6yTHjL25zkK8u4dKoZFDPbTtcYzlln5vuvO3
JAyJ4NIfC0xqfVDe8SB5ZrspYQxf9IwR7xg1MuQOPBlCUG3jpV6nU1fIaZuFSMPtargzU/VeNxNe
5h/FSLVHatSsH0xH2YWu+6zTOqaWxfi1TxE8t+azAVYJTtRb6N4GCApJo2Y0R4Atc7SyTzyDgGeG
B7QwKYj04DqroDoJwU0ZAmjOTTJc89hZyym7hMNwbllzbcJUTGwSjoathsYq2EHsSNck217wEq7c
kCEc4Q1C8v+xuxeMYa+IgN7In/crRoaxfQFlcdGofjkU4WbYED0J7ereCTEGKwilwSAgi3k0colY
HqknW+S7kV8dkW7wT7GQxsI3sBxGGFeU7BiiHwscFFRp/Zi5GZ2VNwFjrLaH6zzbz1XQv9tkDHIs
cAFLXWz3aSbFQrPOIGIY31HDuAP2ZzKtqbTUbGeyXksBULzgnKFVMMtV5kbMyQkd6/NtmHKmSu17
kQKLU1GrRzZUGWzEKvqh4F7jdrdKg1Rxj/XMS4PYmyl2OTnctC0y4IFfd8Y5pF9V2k5hWjFqzyV+
qZUt+lU5oiIsIXZ1rz+8bn5RJPxM9/nXJm5pBq58y7AM8YlISUVc1KpesDYaf0HXxf2xjm///hoa
kIAfCpH/uIjLUN1BxwV692ebfmwTaQpXyd40nuob1/yOVpv+JWBesIU7/UjbZkMTjpt2ReaYrosP
B/zd+u8/xM/F0F8/wyeMEYEebuAWHJhUtACbCCqftGXn//1F1J+BBH+9yicgQZ51CFokVwFQ/jXY
Sj/YhNtlmOepHtijtbj/zQWXv/DPGu+vF1xe0j+8hLOOE6lrc2vRQ3jEJhpr6cMtCFfOydwOm/IW
3etZ/ZBn+5/lHFXWr2GmmvjFlR0hoCiYUCAM69MNneh1Y7Ch/YPMjBmVx+SZwtqzTnS1s2e18+UX
jGy+tgF2rWO3w1m3aaT399//l0sLoLC6FDQGte6npSUcEPBt3dmbdjPw5ZfY3M343F0jHxeSdYIt
vV0+gZCevkfmW62iM2+e33yIXz31Hz/Ep1uBV86aY8GHALXsaWvc0dfpihZXfY424B8e2h1RhR6I
UdUTu+qZaYj84HgR/uZzqNovH8mfN+PT6iO6xQZb0dPA9MMdLK47etto5bhsvcWCacv/7gU/rT5X
H+ocB/Ry9xE2b+j0rced7dlbRBXb5vj3t1n91V5FXQvInNMMOLTlMfyw1mWuOLEdastaNw7Ndxon
m2Rj3ke+S3zh1vJTP6pW+e+u+oubarp0Bg0wKBaHqmVz++GqQcPc3LHH5ar9Rt4WPkUMzxMZxI12
TLZ//x1/sUtxMZN90lywJp+BJqOAqFZGgpUkZq+avrvIgv57V/j0yEoj6wix4gru+JzOJNlFyW82
wV9+B5RNps7xU/vLbk+yepkQRcMmO5JMyqvcsJv9338JdflFfdr2TPeHa3z6xZl10DJoNdh88Frt
cy/xGVrvmJlv561+N204HHxwjvg/WfA/XffTL2wgQaimz0XbzSN/yIvW8aE/xuvJ19lmf7cY1F9s
sT9d7dOzynvZVm6s2xtj2+7VFQYBD7e+L3bOb7bR393OT1WACscZSz4XsjF7Am2aIoQ1IbGlIvrN
Av/VHvXjdzKX7/zDzynHC2/mIZcCr7vR1nT7js6G4ncLC+63W8Zyg/5mmZiffrsmHSxlmliKxIwS
XErbzryVhnZ0Hf02sQaECMpvtotfLH4LUIerWjRcgHx/WiA0grLGNlkgDh7pqnnCWnf9zdr/3SU+
rYoUqWauNiZrEDwy0UH3DJgombP3nKPBlCXk3Tc3BHV55LCeMViu+76HeCiUHCNK/5vt5FcVD1/Y
th1HpSXhft6Ux9KVSiOcZQq0EoflgaZv4bVdMWr+JjYpKXB///WXG/jpkf50veXu/LB+mJzkyJC4
HnNRQdpnNl5sBKjuYZ6dy99f6o/d9u+u9am46MlDR3vOtUh3PZLft8Gp51drcLbqMdgA4DAu4G49
TR6C3/wg1V+UzJZqq7x2aOHYtHJ+/ppOrhTzMAQ2wX3AA9T5aMliE1jjDqmJpxlAEI2aMNv7IpqO
HGjC39zl5Qf/l2/+w+WXl+IPdzkaJgZbg2tvxCHexQcQEVt1eaX/5jKfWpR/lK8/fc1Pr/SyhavJ
EqaH9NXaUjmtCh+L0C0ivFV3KrzY/1fZ+m91If9LfttPLcaL/Cge2vrjoz2/y888uP8nSW/cvP+a
9PZAnNh7+hn0xh/5F+hN+4dJixEqG0abBejG7+6f3UYVBBzJDnT74HboLs/sP0FvBDlg0FGNv4De
DPsfNodYYRumpvOatv890Ns/654/1yPOQ8PShQXU1jTZaBjT/rwe5Rzac1/LnrM8FKGa+AYyk6vt
mCTWjVTFY1IuqpRUGw6VJNkXsOMSBw0Q015Haeve6CpT7czBuDSXab6zMuORWAHrNHT9Sz1VjJAs
aIzxCI4W1gOJxGHT3jQ61rlxao+MDByGw7FGRIFVXjT+fkS7quvNuSkOzqxvRdvGj2o6LxwNF3Gj
QVKPHGNnr1dzySyrL/e+Xc3OHsn7Kcv4BAtu0iQvYd3hI1gXlc5+PaHoHEaCSzML7VirTWKXp8OD
LW7mvALBakBjlz02TgZ5Toeta3I/2pz5WlpV6bpV7zMUiKuxnhg0OelxmuUuE8yeg4K4p+QJiRB/
SUbUsNaa67oKBU0idupRdRANqhP6QvQ4ZtqS2GCYm7Jd2kVOkJ1jWaEtwDgwYKX9Ix14hQb4wYRL
N6Xta5h03zIxfQ/18munkzFKjnHgRjsMED7gnP/N0Xksx44rQfSLGEFvtk3TVt1yLelqw5AZgRb0
9uvf4dtMjLkjtQGBQlXmyQe0tc8Y7M9FMp+Jq7k7YwmUx3XfcLfe687BHDj8GD38hCUhV7jorXBp
UVfWOerk5REqRcG4BadJNn/EafrcFnXPN4TXTZDs1rvP5US+lnZtN3cdbTFGf/gpCJYfIZvqTGWW
aLPhzjJ/ds3hppvLfZAimuq3XkEcSQ7UbXQrzOIugiLnX7YQ8WU1cM8rPJmONUqYGxXZ3VL5JKLM
xiJWv9QpifHs3Lsq3TzxtfmfVWkYJRXlpI3JS54U+A6WGeb4DFbMtRUtYk/HyWED6MiHfl9ynw3K
uCBKIt5Yd9Let0D90C7FJyCsKoT0pqaPaCqMY718R7hsiR1HBI0yvFrr0r+Zbf9vVY2AZuFTKrSX
QtRYZRSm123hO0ybdoW+WLvFJR4+7srQlNgonbU85xJFtxB4D/px1oLFnEld0siTSDdRVF13d+Qz
WEKsPo1GMf3EKEROokGfRMcb4RCdMUA3HyReBsvkwprrEa7gWQe8XqPpQOZh0wL0mgQTW0uiMOHE
xMTTYY1r2ssd87tGeyCUCY1EXkChmcuLWRTMKlWkr64kaoLo2k83c9wgVqACD6oRSdl7kV3RHUt1
+zmGOKy1gDYEeKpdlef3ckGenZYtXGNX3OTmRsoE9b8hCFK0SnRIJcFp6wSHKi7+Sxz7CZER8Uhd
8utWlThMWXuToA93i7PxdRCto+PCK5qbH12N4kyZ+F4bZMcYfVgQCfFnTMvmKDMHDU0alhV1wLCf
Ig23bIFHB/YZTe76X5PpGTDs5lBgaAAbN2zCAxg1hWqzdjDwJfMdK84vuc4qXtJu8C0XTR7f2iN/
kO8kj79gUIJditESL7r9H33THqHTF+p5moJ1j2l2Lm6q3rY7QzGSqNKdQyFaphGmmftZSXo7tAOr
ZQxefszzgNFkQKfTFpDXdKU7aPkyH4QDgsPuvhHEDlDkyumE7P5LQ7USOgR3425P9qvuGDCCeD8D
vMilIMEsVWhhjt1GcakNNL3GyF6m44MhT6TGcGSiNEcTgPZRPmrriABZGW/GCoNoMXp3bzsFLceE
yY/X2+eOEa/JaPbBcexwNpCuee1DY5MWs7CJmsty0tMEt9MiXzIR9k42sAvofPwpXdJ+YMk2Wtvs
7Z7uccdSSk2C3zs32bzrSDOqkV6YBCzN93n18hUwzeIFqZYhDNaAujRABdE6Ea3rSvcqNbZ9gu2T
GBDj9KlOnUXwF9rS3kOB5uRPpZbqRyAszBYSwrNqBlqE2Se3pgNiXbveeFoI4wliY2j8XlVPlczh
evLLGgH4cdLgUdLTN9X0X9Z0487xnvBvLvzLA6o771Bb+Y+xmpeS4IIghVuMIbiDk9mxpqt2wBEu
x0ccgRisoPkesCeoOyPZbAHjSXHb967dkju0y0xoSNCBEwpEXtGfSrFcFcsVCvhj4co4EkNmoM7H
1C2rbSx3MLTV3NGudzlfBV9VYLja5LN/FpbaIA/Lr0j3aOgl+m3psos+x5cZzHHYmmSU29XaXmt8
qRmnauDWwK/haMPwa5rL5FbHyiEiIy9hOKruQ2ZOvyj5yyxFwZwTFa7x03eiZuyWiOTmbtxpYIFY
2ssNMAdESJXcE2ftt1oWK1SnTU5VsJbkaueB6iRs/BDIo25ABKumtzSLh7B2IeggAuIUZjRUDurA
TI6kUCvHLt6683fC+29jZw1mMRG3KMYoLWFWTVb606OU0DtYD+2WI7gUJlYmlfT2Dr7TNoaTqySb
pcaNDbFS86DnyTTZ+KzI6nq73ljH5n8ycaAR9ibadtxgtdN+rWuxRoqZ7nNhf4lesyNn8931mye5
Vwq/rkc0fZsRFmvNvrRlFbSoGMZqVHyrFRvUKWYrwfjMALA5t9O7iXnraXXvbLX4aBp+VzEy8CiY
p/imbSUhvI4evZEkSJXlS+4uOjtMrvtEsh3Qxgn0Ii7DpG4JZi4h5XnYA0GA5/gBKM2CfNxs+v36
py/FA+5MDlo9dHOHaVnPJpRpCSBEpJxmO9hhbjPC7VvYb3UtljPBt2BMU6WGYkkKYQ4UwdWgIooK
wlrZuydX1ZvdrGqvbdb9Iv3BzF4O0w6Ok4/Str064/yKIJiEpVYYKIVF5dubwpPpYOb9DrNbBbKE
ZKa16XdfqJ/VCACtzevuMV2bUxLjeukGSrSu/hlSdOtOWzk72U/fEnubrywNYjGe/Fadf9XG8jDJ
agsBvxZLtx/bnSng7a0JLpqiVvdmUbp+Mec8QISIttBFlELHwpZXqHjdyg2GoZ4esr5KGYIbyGDF
ValNQFs6Y6CgrVoJgsm61RaIgZVlopTLROyi816gScRkhCelwMWDKsl6XQzMb9rwmMjsC0+sCN4w
lmV8tAvGbDtktJnBHuo/Ha/9HUfIHLGD2mwUbBE4M5HCY+4pU+gtqT7vJq+nJy6VPog1HurV25qM
UwdERI9JnTIGNkDBaLKxcXslE1hUaPCcAec5tv6IHAZMpFxRrN1nQWSWsonU025F5dx0HGmL73kQ
XfOUM8rwvvTKkfRcjCq0naem6DM/4bxhcp5BNQg7Ye9aA3HSFllp2puPpvvuePw+2YFGnuG32Hte
MCJpxufsvhd4lk33RpmbqWhVks9meAXFkiw/dflgWbeqePzOzO+s+HKTj6l9XEvy2dk20oxpsy85
kXrAbBZjS7P5GilzqhZOmf5TC4Rzia/Z4VT8Nvpx0iAUQcj1jTLS9BxuE10TF70pQdDrZR7o2GO0
lxkyAWIU4A+hdXIe18TdKwaQRdH4Rv7cAsDp1fUItPgBY8m1c5eDM1nHJB/3k/ehYFtvcYPbocrP
yJGYqknPk41lCP5eQa5QPwCsOXeIEsZFD9XRjSy9ifoGel72RXrBjtokGPUsTG0QL4IoZe3TGEmN
3jviOxvYuLRPhdgfr3vyrMLXYYxV1TeoysYbDw2RG4AhGGP28yM8fKTjN5Q+PkndgRkvUV/D3yzv
chQYSVug7pDny2hV30eTCrS0fFtJnvmmItwggRT5w1CQbJn3frRCUNWvExD/bDhmOSfzdjyQ+VPe
ncH1Nwis63zICZYELhqJ/K7+w0ZFua4/pxiODbsNPZkcoG2blDeFHAJ+2LlUxkNlQYPr9KPs1yMJ
nRHBPCj01sBlzi5VEpPiZWcrjymCA2N5aZ7Jqu8fzb+KWxzELJK/fmpyKPQcns8+JfJyAFTiF0kI
BG4VAewAeyG8OqqdsM/wIwXrcMS5CoqJnekeeyHzLao+Q7uoIITg99sBR9cFDVz8SVh1+gx2mVKl
GPYdLT8C2GgUIaiuKz+7uE/yA8wpzOxJgYJ4E5AciAFOKeTkvlrDXD2MwIbaIFGv8DVcHbcGLvoo
O072ObeY+2bHkT27C93SjRTnCN5mV72NBUXkw0j1SbXS4xWuTRLycl+dn6vkNi0PBuq+1HmtslM5
QXJFTSNPiBRbLRCSD9+3lAcKAtLi+hkZMDiv9/KLxdJi7r5b9Stba1tESRHFYKKJuGgPdRIwjud8
h2F8Kkgno1QUPTfZyEBFk18G1ONlINfIXW9qcVrFPusCoe9bjmnI482vSPEh/JdhG9Y5DEO+sloP
EgWqJ3cJnwF/CvU16EuEPYzWfSJh1iRsbejoIKHD2Z04OS7tpfnSTy6xwy/F43gjCx15u+6nFhKh
HWhgTAAod9gkxOLH7tkWvmUdGvpkTqRwIdER3PjQUQhDZef1wOO4AZL4eJ+hAKLJ/oRkdkKrMiy+
OYezB53l0MHkdvZ2drDhD6wHSY2LdRP6zQLW5mTh2h/hihR0I/cxDUlGbCb3F4LeyuZnqn6zf/Wt
Sg+YrRnkjDgQduYdkSS4d54RHKsHuHiWGcr4oVjYdC4OIDbvRd0y3daDIC0m108sq6b7zrX9NAGQ
/K05sdk73Ke0eDHifpfLP4hR7bK9qrX7QJy5K/UTqy7vL4iW/Hg95MWLru0LHQPZrn8kCBfq3fCJ
wSNvuBtFrD8e0aT/YJ3h4YftM0fxjLc0MEvEDo8lWQ6LGSm8GrJc1iNqUlwLKRZ2SO3zS3nFkEKI
7pK/ILXqUOhOeI3Og8WFcJ8vcNfCUu4xh3g36yfFyWXv4LngBaDAQe1KbFvQK6CuSBgPIS/bEO2M
Z3f7Kxv8PwENB74Tgg7O/q+YbGgtcEmm2Cxpz8pPjvO7/Je3aD582IJtExiPxXwVbwJ2xI/nnRA1
Ew8nGG0g7sVdkfgbK0ZiPiPd5TArJzgr5HbYwxfPuQHJdyYs7mRg/iC/j77nsFvSo137WLyA9eUr
MF+sjrcxjxCsOWRM//TlM4ZxcOx6cmu1yzLSmH9sRUBaHdfvhrrng9ZJ+sfeUb0hGhFtpFK4QjIA
gAwKfgp4gSRwKl2A9npge+HbT4+iu9jy2qfB8oWybBMjo512oamwuc/dE4xAXFu5iFIP3R2sGXrT
FlZ4v7ry1vhu8R0rFkzPoLGjaaYuudjDZar2VX225xRM5T5T7oa3p6lG4TpisU1DldGP9ZQ6UYIo
t8CX9ljytgW2nZPnUqNFJeiFXV6fa33nRBUTsPxZAHR3A2WJECqtyP8pj9YIjTdPv1Beal7xEl8X
opZG5cEBuogOqwwcXPFsFnJv66fcOK3efmnfPMYYtFnISNYe3PGQ74FPeVWA2BbS8KQ8a+zVSfrM
+mkyezcojwX6qHl+QQGv66+06WG7YEh0j91bz2epB0Z+MfW9ynmQ7DsZFnDRQOMOF04IHlL6ELmK
qR3q0slED/xPta/5Z2OgzkZpj6g8wNA8YY8GtAz+KFDUl7IBB7Yn/zJeoMMK7g8Ik0K+EEy0+OOZ
gNvsZcgNAxTF1sHozvxT8YIACriTLZEB+R1nDADCUouIN5hIaJxOOcUVmJgqgCe55dSaiNm46Z/x
e0ChZ88YbPKffPa16VP/symeyAHtg2p8KPtbcvM0v6WpRcnra4rPI0UlgcSKewI6r9mJSu+3X4Ii
ewEV5FUhnHTaSTmyRMiQ77lDhYvVBKybcdDWAALD8oBby8EXsIYpqNMO5v5t7kOqok47cnIvXaTZ
v8QGZeO+6yI+3nIONHcXceomuLQeW5WM831p7CcQDGaFfI2xFCjFXD+6DM5xBTCeCpDbGU3I6JY3
7RHJhyb5vVnDOkYBBpH6vCqnRJwz82/sYPOdyuKwWBFI+k57kklYaU9U6BS7QS1+UoIna1+Zc8Kg
b3zRMcb/+IWzp+Nc7kMawdzB6d0kDKkCpz+p6kGtcOQeFI4/XPgx6sivLQu4OGLnw43TvWf5pVr5
79EIu8y95e+x+hT0Aw9hOKxHefQMwnGu27XSxihoH3COUweM85m3rSgPqnZUhlO7sH3ujewO33yC
7MYt6YdHsYbNUJE8WkZ2dlWSyKjD+d12z8RGaa98FnOL99V3sjsemaojkWR7Q1ofivEb5rTB0wX3
rcMadWC3NrydMF6r/BjT32ojtlw9DjmxOb2n8a4pUSoezJJyEzNdxFsiShNuCAVNxa9og9bkCQjR
ABDi4JUPMChooJCCsu5762hBWyIM3HnAdtXRyDHvWud/0/IjPEmf/eKHM1f1COmgrsdESdAJirid
RajApXilC8PuxHPDQcsTQoWgaT+G7flyuorlodafqWJ3pf2iiIvF39GLGArIxAcNus3wbovjd+ty
2fTHWzLNgNE5u+hyJ/mtqI6jdbPdS006+6cqXkCxkHVlN3ezjrTuJeGX57fVuOvWVdBuYPOicwrD
6OTaZ9oxlGs/WvMA9sn2rpRX1CbkpXFA2xOgwCAdbzCO3P8EO3Hzn86Oqh2HhzoyPylPoORoI9RX
kImn+NSKc2tdsvVs9AdhPEguj/rRVK4lt3KamvW5Mk+JaYbcKmtaWuJCxLHGp1yEmfaC1JXGZlOF
rBFreSf61ehPixKWdjQTf1lwH+PW5q8WriMfcAtuFwPe4v9LqBaaGRteib8E9yYdOJzMYVJ+Jn0o
+WOcJ+Mux0YKj/ILXygUXlgnmvZmeQ/ACuEosI7RfrQQUjZQ6CD3ZX4w4Ui/meoDBQl1rE7EXPdB
Zcuf4sWUz5zQ7ehr6HnJm0NkidpLoZm1fd81bFn+D0xIV/3NpAd7GUE9Biy39oeic9aWvyYdaipI
81vyzDC7pXT0aJsV9MTXTgUL3hJOAMnYvKlwlWk4Ad8tXoHdscbd7jn9WjCDIxxunuPj8EwqRUrg
zFvywQ8DxtCjsN3ZXxhhqASRg2LeX+7qG43nEwAQenSciVl8a64E9WDIQnruz3Q/LbItgiJY7iXj
FrbaKyUjl4xqX9fZdoDMIIWqs9IyGHBmboLPGnvIquEyQ7MqsBU6I16KgVyVinwasyI4B9dV2h2N
neX04YBQF94/rG3FDfnEEuDfg/cEBCmQqNaQ3BYPsqg37bKedUdRYmXhgjjgKQdQvMF6bZIgzDv1
F6B+DRQPbI6d/UDGUP1hTC/xesR7xpfnmeHzPEfab/EhvR32b/1hA7S+LdppzSOKJ+kCavKJWuAe
x45RKiEFPtdwvd0hpU6fs3+xS1gFmB2wrsEkt5WplFxqdnwiYJFtM7K20BmI4gPPIh7ySj/igYXK
YHjsNQBXg64hCOk2Ng/ey+puL8klXRbxXf04CYxu5IdpeBGz8cUZ3yv6jVj1D47+N+TeXjdTgJ3g
rYa7NmbRm2H8eHPPWmPTu8LQx8KkHXCi7xLtTDTBZN7c5XlN9wlMtLX71zKeUB8yVhQq+vim0EjB
R+Umvin/XDJ5arpXTa+ccJn7kjtb5mBrtphl4Po8Buo87AbcS50yXhq3vcYYCuHVkp0ksBr7jRsO
8z94xhRzle8s2vfgXafJeW3W8Uyq/S7GB6/c2uLSUGjgsKVQTQ3tSR2TJ8Pm8YEE/JJe43rwe0Qh
Q7O+zjHRE1p8ttazl2JNrEbyk7KLaLKb1rq70Rou1tw+G8TJDdnRYrMG/4NZscQ05pe0Lrn4R9WV
uByN72d+VkmHxPwYeI7TH4HRTB15PhjKsrChorQkbZ02z+vQmBeNGO/hL9Y6EpXn594Dul008XNa
lm+LTifMshRA7P/6IkZusHgY3wTFNmV3azNfYNpBeHEMST6Tctj1xWgREAJHw2YOK5TyoV6n/NKY
VDSTruKzzPR6D87zT69xZ6AU+bJ/cZfjktOJExgxiWgabJh0/q1dQmnb4bEaoOBlyb1fcEAuGuoV
uXySBUpwjlSJLnK4F5IcPwh2nIZEZUYz7IVUsXp9bOhf0ubfyh8bUf+MCNu4Z2mtH4DUKqz7cY0Y
O4U0+KzzatOqNJYc9sBSM+NJ/yOykU3Tyu5gSSyyYhLOEj0NCGJ+sXXxKJS/NmvuToaP2jjLenjo
hw/LKB+HAXBTtRq+TmdSHRt9P3jOowb29mrq6p46EaRiIokizMEEm2tmcOVh2tpL71SXNs3FWGO8
bA8o5WKun6nDNt8QX6PmWwTXCM+uSR7jsfdCZwTyQEBi5pcetTD04MbFJ6DnP1NJQIjNJ8GQbPhL
MLJvGJwuwYVvSJuBrkt7pMvvhUHF1ANz6psJwbWVH9bG+S9PamwTy2apKQTz0gkkGMTBUcMMmeNo
9qsCSstauPespoPaSBx2CSWS6VDBal5rkpWY7oUZqK337EzekSECkZV2eRxNx6bqSsDxdAA2GB5x
T1wWblptSTU+ngY9e9cc0qIXRS13WVlPOEQZG+glCTtg8V+tjQBoDJbJdKm9riQ1G9ZP2eOeJFvC
8MM2zy6eQd9bYTAH84oWqARTa8bGp5Zb/xWSrOqWtjtDm/pzTU2OEIAfzHYrHi99ODT1+GSYhCwN
sUkzl6GrssGet3rN0L8tQLhlZgKkXf4fr2XDWLAw/mf0s2VC1L0csvg00qsm2xZHUP4GDOKeEuc1
YcIC1uUASprXzewCOnpBDdlUHt2+qntzcwAKVcWJQbO07svk1Ngd57nCcp7ct8nltuC1PGbNYP2b
3OQYG+q3mlJNEOzWwEM95vgGBsVaOUEx+chCWYMEJPLOsbW7eLQJadnJOafWgNYU63RsE+DoYJjU
s2spJaDeFYF6P79aeUxvuFx+i7bIOEzzU+Y6epRrDkpKp/zNC01GztwQz9sl0TguddRWBTXBQI9A
usS4MrS/xxMhvr0Wc5PRPggudgOVAUykOeHSz5dy6HWYioWMpmm+WNt7d+b2cy2JGWozzuKq4/LB
MZePJXQi62Umtkp4HPYVVCJ9ytJg6JtATxz9SuzCH2le2HfzgpOZqbI9Say6zsxYgQ8rRqmgMH9Y
2FBs0BfQQcvPTrnr5LWyyf2RnnPU4Bjs1KrB8OWxs2sjNzBRQC4fs323iNe5pUxus5tZ6mANiRnX
GJ2HZlexxgBtEnRTR8U0PrrFcptHmky5Q6OXgzstHPdgPGlp8aZI+1YUXgJRhxZNvPCSxhbyrZcd
bQE2sdeWb7Ad+wnWEu9MvVqjoJWy5Fenm/9Mh5MDZCQMze7ZWjN0XsRMQM1sIqmUH3ZKo4CRfrzY
b1C0zRSVRD5T6tc5O0mysXHziVYTT+HOHosySHS6xY4DgXV4jAvM7Emy9YGclBAdKqRyWYinUx6V
pvyIsxmO1Jog4K+orL2HKlZj6rGuhS3IErJb2LxTkV6km9PfAVNJANMA9xcPUYkBAVbUDkstHMm8
jmzJZCixkg/ihti1ta7ZqXV7X5dq36vuTp3zF8VYKq72NHaNIedpt1x21WL1s4YzULenGzwt2rGT
fCOSrz6JRb516OJmlzbNYJLYlXC4mbYIp4XGEcl0V9dmoGFoKcEuFZ13KwvVBgSZ3i59ANX7RfGU
z57iVefWHVMSwBA85Y0LmTY336q2v02G9i/phy/LKU8ZiBlrph4qzS2wDN+RiftLZVJrvLcWHeA2
gbvSEN3hzm623/KjCKYJ6ll+DjlNSSQbJ7xmj62kQ5U3OAbr+p7k1u+Xq0riqhamVNo/mcAi9nKs
WFmdv885V34oW4EczYKMX7rxhEgAG+CybVfNHvyFdSBSbjE8HBgk5aCCSlVZXKa0/+AIWcmBq77L
0bsLvVFOA67sPsaAUkEtALDLI6MybTYt4TJ8T46ghlwSMIjC8kZ5qYzUCb3lc9CdKrQMmriW1eK1
LEEIu9D0ViUwKi0/zrb3LfuC1BB2spTktWpqf5Z46tm5R+7Q2QtzyKdpET9OLmDSFPT3Gp3G7rRl
h/WOvZPG+lMmI36gqg3KpBiOJP2+tVoOS2qM6QaZgJCIlrjWQNP8crzlHBgbxo4p4coZgJoYoFT9
M0/xsa0QPukNfaxSYCUsu2EveXxMM2mP+J/omrbNoyb7x1XXA13nl1qGruwFCkQkERDwmfaJbulh
8GuHlHtS2bpcPlaSiwZnPpAgTrJZmbg78qwZTglaM+Raxio3efszlgohn8a+b+t3Idb/kFToDFgY
WKCrciGMLE3e+A1oUNynfPoayp+iZ+rRFC+oZ2iR5AiawGV+lbNpAqabaOstUWuR0O32XDcYul8K
1fmdLOI0at4JIdMO40AV3B90NQvPvgMsuk9wfpZWrAe2O796grFUX+vfU6IlO7J1vhrERWFX0aju
lil0V8KOuo5eblfGjNDZ3eY4tcNaLvjQRvlG5olx0K321WxGEc0KRswUQIbS/KgyH0OO+clHM/hu
tuY5yWxGJVpGcpHWD+cSgljDkXawZKvspkliUUIyuNVrzG0IHspWEJJbTEujxPfBPVfC/YtF8bw2
88VpXUQn4Id9CHikQ3dnzSH6M18xEGqAKP0xcfYmneaCwYthic9C/pY2Rvy5PIrmnnRVclSaZg71
okYZqLw5OT1LFXoLRy3HNu5/MAu67e6JRLV8IieygdafmA+VBxsedFeGMXZCVyIZzsFjEPvi2xzs
MphSecDeqfiq1gW6any53Ht1RUvBCvPsGvmmkxLuxAhlisQka2gFH57WEIQwi996ixuyhaEyQDQH
aOnmQVG41FwsVxPBmlMtGT2GTHd4dDyhMQv5MJdiswuO3CzN+N2t7WvTq/QrMnJtvbsrabe2ff9t
PXnDwE0m7d7WxAIWuNxcZ6FHqoPUnXVm5moWZevBsCxW5Nz/I9qRVxFDIM8Y/3WNNh4cqwmXmn6T
0d4JlLi0lfyX48ucbBLTu+G3UfpwwhJayHMv6cY2Jp0SYY1vPTLeCPXBbhbNh+FSTa653vuF/VFb
I3oehqbEGJLtww19TqCuWCNHt5IJKPkAXoSJY430eNt3+Lg6Hr2snUpUiKRaygFrNygGKuGM553s
gjr5N60fGuDVsIsRe9X5WyLPlV5CYFUZ8DkW8/9exeTqGsfG2o74Si0gnBHPhZ7S70FG+yOVay47
MJACD7Syrq9rOxPP5EFSrLk8Z9AUgSyHVqoPDGlruA6EEBLjC7MtX/bqYLwMy7gvVzBQHaE5fPDN
yzJ397p0TonOla03GRaVeheR+GvAVyHUTg1NpX4HTOrrSKtYECVuYrFAGVXtYw1A0VIZrrSNe26a
ImbQsoRKRTOonrlBTxOXCS8lQWE29gZZ8WOWZVeSijirkjYsFcYwlrGcRmVoL+4ETNRxlDhYTRtE
CAKZnpMh6Nr5p2+ceI8MWDJ38pjSlHV3trbYCLRNBNeSomeXnTzFDiZUqZMI2xZf61h7gQGyK1fi
o2qPVqRqkmZ62bZo8/isIZspezOx2vMyK12ETeYyjElzA8fNtcIAuuxayXCGKSsq7mdzdlbnBkqy
45zzXj6b1Xq0FPyB5tL4qjLJgz0V2z38odOw//PyvhAe1j4a1vmQDBCBjQlzf2dXdcS1NpJT7lwg
TNEBzvNHc8hwvNOlc73ymqdqd/JkiiDLnuipVNaetImL0iTi1AyM2lz7R+JfJkysnQ7Z4p41jVtI
YnnZwSJMmUbFSrACoSmzoOBO2NL92iAEqJy7w2g0ni9mEzjbQKNNJ374OfG4a2VJqp6QpA3FXdRD
IAAXcLWz1uJguyPBGBneBVoZFelBzxBgpwOyY/guowGuUSoPhli8yPVoSxQp9x8ogQBJVeugGug6
Kx3ZVLbmBXJiPcT/eYsNJvwMwvdOPuHa39Z3w7bUVlDL2K+bsBspFdU447KlG/v//wo5e21kpYwj
uTwaUZlfFMNcab9mWOS30J6uk/O+6LTPqSb7se6avz6enxFoWuxrHEuZVY6RVpPDkhYV5NOVORb5
iClPJZuVbm84av5PJjqoydQ2HNUOUG45n/KFgEPptEf2yuZsD14gBgIpJKEzxM7XlDqFkx/s0f1q
YnLlxjmLo7RGCziJzq+y1PJXzek5mafx4ujjQdiS+4lS0hEkCwtltk5Tpq+Oxph/uSXt21yDYQd4
YVLJWFZU0g+qKr4Ka2UUmUNT16sMFQbuUBOIPujL5DhlU3GstvvYuElwlx6Cbtx8KlvwygLMGX3i
Qj2ix8AtJxCAE/kvG6ItSDsyXaxaylBZXAS85BsEcmaMZqem82rRPigdj+RNs//qBvg0U7y3B8X+
sg3aEVI3vwzkCGWLZgzq5XRzAQqdawHvUdDnG7XcPI9Fh2KNCIGoor1UlAtTZI+i1KHFO/ITDkVH
pNi0uvy71HhdZnV8SeV8QKdP1Qr8k0en+XNAELWd86ejSD+Y/UHFVuMbWf9tK967V9InLHSXQCbT
eB0b42dCRptPUNxN1TlbswCKLExk1emJDxF9QVO5u8adXltJxh4CrNuASEAVGXqSfvpom0WGupOS
lGQ65AeQFZhTq6A1wuDf5pcxzjHTz4zzTGP9s10ImjA3c/qNFE7VUP0lMVfEhU0vEt3RTJV3szNJ
UERJCNDZDdee19sAOvRjHf3/6A2HviWMFjanQe3vG3Z18mxq4janIQZgi/gC81RDgNsXk2gOKaV7
YjuE5vCC43WdbpmJPslx2p8u4b/BUqfPkc0U+InE4ZQBesOiKoNOmpGTM9NWaYGITj95Cp1mMW0I
ttg5c0FugTCcHTNdIq8syUbymJBks8b9SINGqHfkFjgrU149BTuxIBXuSWJZmVrbXjXeXDEzQmGw
2posLS+mtyFjlqNVvHdxccAzn6kDgGKAW0GhMCEgMfVxVVCekYr0DlqG1q9qH1wQX1rCyW0zF4v7
Lj6k9pelbh9aVZNGIOKLWg7/2alaHMnWaUCJKfHCZSXubt4ULzcC1gnfjFUYTQ5906VIldCmeYhw
hSDqijqNZr+L+CXOh0vRNFEzAJX2UEwSZNYcGqU+Cre3oDM4rD6kZ7lE093ZybGntecwHlzdoTlY
W7JqoxZraJeuvls3ekPF9SREahZZot2QEAA4iB1qwr5ZceIigMEVtZ6k+G/oRPnGYbbXCNHdOdLe
tIeqPFjcU/Wisg5FwjzSIU5KZjZr1pmeRm1+lekqnjx3fOJHoxLWdMEAr3vn3BevA13y2OGSMQTS
E/EevwBE2y3pupiZjbrJvDLLAAmhqnGxrzs2iV5Nj+0ykvFVRdgQ5KNTK6x2BJ4KzAsPsB7DdUHw
NY56BAnKuNPM7n/MncduM9uZte/F8zIq7EqDnjCTokSRIiXqmxQUK+e9K119P3Ua3X/bgAee/Gjj
wIZxviBRFd79rrWe9dZH7MtTTI4c4yqxmhLZrJOefUHQQO12KyxwBAeYDYEUIiZQcQoQxsBC0lGn
GrsQkMFhfUSKy1TvqmCRWYJCPBq6JslRQ7fWtckw6ZU+TgJjS5Gqg12Et0QAByEnTUu5NDDKzu0v
kBogHbr6pao5qMt4eNCqlkJIDHVFNrRUAkPQJy60awMbTMpIR3WZXxo3EKwfMa/a4/Dm5sa4RTrQ
b1qnOzM/N8aR2Exbx4JpPaEC0IVE3EPDDEzLY7vPPFSFyCf0gv87+K888r8V+aI6nH/+OcX1D3mv
f5kK+z+Z9SKe9a+zXkc1/OSfpWpC4l2MLqz8v//jb9Ca/jvt5fzdNkE2QG8gmuVanOD/O+1l/921
hC18/mNark53yv+kvWz974ZH1sv1HRd6lOnzx7UIHNF//I0gmMBH7Hq+6wu6Arx/K+9FsJ441/+O
exmCr8G2HMv0XJ0c2T+FhMfKjkJLcSGaLfVJQ4onyJTcWzncx6GuH2IzLXcJJW2UnrC5MkqMPf7b
UPX5LuGZtc4rTrQi6qj9ZvE/BaLYpJb/pQXNW0SnAdZOdnltgI1KtVnNMj14YnuJ7EqVTFkiSWoT
lV6+mZGHaM99KlfQ8on5GFiwbIvqrmB4b5A26kr/DiuWf000e1ywYlN/WSN1eHb8W+gUTysailJZ
ro1ozixZCKPC+zQCYxmbhrmnDOtcARl0or5e2WEP+Club+28Jac9c6lpBf1iAUMx5TFNFjy7f1UD
ZclKleaJqfHdd+OnOPP3nOy3iWXvCAU8AkQ/aJNfnGTgrEltdTBLO31pBOG7alPGl5xTNwNMYbH/
gW8P8ako1zHM8SVYOF/ZNCaVWLg0HBpFyKuyy0189AUFZwHW8KHCX1yV7rcx+MHCCxGEaTzGcCfF
Z8gDmylT93eUhH8qCssXnpValLv07Gvs8gIjJ1pYv1msNqXeXP1R/4ws0W8b2VPhm56tgT5f5sYe
EtFG+XNdlRvzEiGczpIb1ZmGi+9MYbBUEXAgvR8cIgmzW3W8sQ04ZslTncIJ8wtxz/Aa0MaIwl9P
fJ1tshLRr+vqn0SfYNNqJ0rEj2lcX+ncnTYAVa/t4LzqORjPagrwYyHurgEzIV3yjfYghje9ksfU
mL6boDgxlu8axpOYw/XCBA9vuXyABAJRCLwPAkrBt6+gFbcV2CDXvXJq++Ywpy+V3tcbQ/feYtF8
ILHx8bjVM+1lFHlWqsGcyTWfm1P/WDTYPJgFxMWDL0sETAoa7HC7+iiEgURRzSTo2rgiCde7t0LP
WFfxyuf9h52GJeWmYWYjM2DhttQTYmrNbH7oaGx1jbXTGhjY0rOuIZTcQTWSvZXTK1012i4C4zP3
w2wasQ/pcYZVfIhHagRbu7qowUAKHbB3SI5ywMIohOm2pt/NNql+O5UNrIIOs0wjbvWAW9yumldr
BM3cdfQDJF9gq86u2e9iv75Zycjcg20zoxV8qSv71VHlVadoYEmt0aHufUoQ0ksWda8mfnKvhy2p
Nde+OlJ/uhbpFyZ2g4i7CDcw1mMDM5MZwF4RpvPYFe2b1xFvyetX35SrLEL/jLVxFwdopyKgsyEy
ujdbm6HSNGcIs35pjRrhoO0e5ax1RowzoPcPqdF+FhULAJexu2J2secvO/EyzLvEcHSFK8Ov30kd
bQeLrVf0lOG4CWp2jElGkIc1wVrVRPMNT/4JoTPz8awmO/5ITdYQkM0oy1nyBibxGXr5QUn8G2E4
Uh3nG59NB1zLAzY6pGKthcXNDltSR8Gcb623o0o+ypQlSTbYX0VGWxSdJCB4TF7to+vMe1L/JNLm
3piFuW7T9NEuO/OB/cNeTrGxFDO9VI73sMcBHA74nsQ8Jwr6tIbsI6FNhPLF6I2S7oHQZtKu/Ua9
pyXBcBY3GYaFJO+eQ8F8ptUddmYk6c7VN0rTeI6M03EU5iGaqJ2wfCh7sUYoT/TikQkmOhlak+4o
epiZV/jNh/JB+hggmRsxdA4293HGmpTwDYVK/QSGOBryu/YYczuwaof9gaoPQq7/lT1lEH4voIw5
9YukOQA/O4BZi2GsCg9hoOGVc/GODwO4wOR5aJS2JP0DXLB3zKcml5jfSkyq7aFoyrNyDGw8/Dyg
saBpVb8oWJBJC3DCE4f2QMP72nl/Wt1+T8Pwk/fOMXDjMxRc3P/9dG0xevBhjrxq2qACUmeJTToJ
d20xZlP1We00PcU53xDQmzjyLMrWZc7Csm7XiLVJWiTHpdZs+LucpvPAfklKPR39pYAFueoob4WQ
rb8ZzWw2C58k21wrR0mH/b40Wrfde0XHKUh/dhKI0JSjwBzUg4uMeCAb08eYDFfDUIAXY8Nakmwg
3ZRkd1DcBLEirBkpYx1PoGDjBd3WAb89r6F0DmfVprTprgpiVg2akeZLLy7VEw9ljdk9PopUYbw0
mn1AEq0aa/yEE1KxRoxym/6Vj1Qxzn/a4yqMhqaLZGUOxSFq+v7Jyl3vYFk5oqnu7fC7YyPzyobt
DJ6UFl8kocTshKaJQ5/pBPLL+GAbtJl2OkOxlTw2uurBw9UHNWPNzSoqaLejNeocePFz7PfJIYqq
d9133pII8awu2nBbh9nerPxfXgVPSF14hctrAFtyEReYWobMwIQiqPo2/Y+waE9OjP3MwizyWmbB
g9LUM1Xa31PinWVqUt+qtnHMkspQyT2sKSIwQwzasZpuLkEmpvF9j7E8m5vaQo83qUuxqV1ZX3Er
DPD7xTrUJDFYW10m3cmRZqcH1FW8osPJH9wtzRThummL3zLDQ+VlDRxoorkI37G9Nd3gK3EBT9Zp
N9tUPihrow0PyOwuiX7tMLyTEl0lnfMaahaatNWR0cYo5MtjOdJBP/hYTEq/ffcDRbJNd4FWOv0l
U+bxr1H0/9s4/g9D+/annEGq7T9P9v8XZ3YbaMG/ntkx/X1DaPiHgX3+HT8frfyPv1nM3gwQQBhs
bx6I7f8Z2E3n747hMXk7EBdsw3b4PQUC5TyVe38Xvm4wDZiQYh2or/9vYLf/LhzPdGDyefOwbRn/
DgvW4Gv5R2IIELhZITR1FBP+Ih0SDCP9/yKGTP0QVk4tsJugmtAIZWmM7IydJM5yfIgVoR8rqbEQ
NyQefAVDfyZSDhVOc6wo7ax6mMQzaXZ3m7rHt9BZWBKIwJjxJA/OaGzaIOHF5M/pLM6pvk6RY9Qj
hJCyfXSiMKDxq13Vg03VxChxPpvuc8Mow2OfdT3Jx6Ty5WNzxyTloCDP+hhV9IHIXQQBiJZeQWoB
UaDthr0WtPVBt128t7RENiGmdQqv37QXjETYqlOX1ZrQIR2wM1zSiMK5HIgr795oyc9p70tt2A1p
vZc8k51uUjgW5I+w8QBp+L0Do/guM2M2hlS7ws8eUX1SvvL+vSI4EuKZcyZ5daR/dgz5GnfcxkZE
J30SULwTPFXTeOfz7JZSa2jtruNbwiYF8+yLJrtxMdANAabUQ3+sNjQBUriH9WOVwa1apMY41yow
kaPXPWcqPJlea60sAuwLLUGOQisvk+LeRuW7l1TQ1LQOjCVagzm1GKf07t5VjWTbThI4pLEKDvEm
CnCK20NNpoHO5VKZh8L9Ed46nKKIpmtMOWrYGV7zmuMqWeBCWKBiCGLifbNiP3BVVZ3tAE+z/K4x
nueBjnet+TaC4GXQil/Lwu5eluNn7cmPsR2/R1Rixv+9G+jUxAYDiAOdebdpu3QVsQTEpUrYuh9x
fXBcRBTGsUHpCflEtsIDaSBJp1XCeW6FcVP3CNZaQ0YGD/F/GqgB1Slwqm3qDRokkdSgkybLw2lL
JGNi10afiQNe1gSY3c6Ocb0DmWoOe5VM1j4aJbEvQyTrgdXkrgxDvi6aK6gfwYXUu7BLdMc0dyTD
W5C4U/jkVujIvreTMjdXfYmO5Hnus1P3BLum9L2zpumAoYS4cNlsKaThaMq3tZQT7aqa9zaO02dh
o2JJo2DULKhEonzKXAqzGldxQleeHWHRaGzeu9IWwzJxaRLIdHlrjiGmyyov8JA6HabTRL710/CV
6L12ynN6tHMxBJQtmSg1U9ZcRKD+CI5X00AaFS2jRE/i+vCx7RSjyc+1cDfxAMXCV809l/l99snW
OgMGTiv2QkP+RrfZ29Q0/kof62ZV6NEhP9d0nR0E/gdsu810qcaSCZjyU9GPBaOanjxZnXku9X7t
BvmFA/iriZaWdLG1nkw29pRwlJs00BNmQ9IATmkdjao7NnX5a/bqBZk3XU0x1hDLAe+fOv3RjYik
9Q7DBqaaTRzbB832ij2KXsy5aK/1In6CGr9hAL1GSZOvs4Aa1JRGhYmckTPXpBcFjyjPzegGzHz1
X/8lJYlwd/Q4CQtMnArHtlmUN1lEr4pakgArKZy1X5VXNyOMf7IgzbdJZ9fYzFizJ77H2YaijFSn
xTBvCGgDB/kjy/DQN3+VqtGtDRZAQelh44xTse63Adf8ohkIzYuB041jnabKefG9HiKdIumXFPna
mWwmqmJuXsOl0NLBiNJ8Kv3wQ7PbVasPx8mgqDbK9A9VQ8bWRLWuv5MW9kvPkLMKkzkPbPZPMVnn
trJfA9V8us74qgBx8NekB9eT4QES0F4QNAx4eljS+CRiY5XsDqQZDYcqyk7VGG0qiBzLkjXSytCC
Xc6rael5OTEw5KZlQNQuyxDGq4xObUAH3QIqwdH1qLsakNaGQmnsPcTB99UJGsNHFwdLzgm2MSMC
4ghVggOotPNrZMZ/LCRoWcrfnppSnmDpHhyC0bPaKGKhVpE1PUDOeDTDkBidhy0ey5SaN5tYnAhq
4/G1iMlZydeU+PjSi0hSgUp83RA6iglSmpDdEbFPLLTVkOl4qiDJcV4Ltrny3z0UyaWbSsHM6lIa
gVK5EF34THPLuGyBk68xwCKOhQyFYdyxvRbsshonubf0RgUT51Irx40PkYHtFxwCsttX+g18fyiB
eDf8Vi85ZT3L42Qi9dYRYoitCXeKhvHQlPnvEJvXwCLfMIQwb8gmWsGn0DFsN51J5y3PTJlnBE58
/K1VzTLXJV6Tq7NmhslVU9kx73NABKLF7+AGE5UltJR3kYYL17Q3beW+Vl0O51TiGUf7ORsE2ylQ
0aj80MhEleWz+gGES3Is65GUlWVQmOhiCI5xBYymfNc6ghVdneKitr+Q/Gr2bi2COwFnN8HKH6NV
U8B2rSqi1XQJ03zh0r9pWffRsM+qxQQU99VZqubmYH4q52khkKd6yA9aPCRLT9TzDg0hpIr0Pcdp
ayN6bkGPbmwZ+W+UUrBmeYY+j+cq6I5i1L9qkOIO3/wOjSBeaRDeld98horyvuiBnRzmXevDCZHZ
01x/Q7l5ryRlj51/cXJ6eXKfVtfvhLanfdzZnx6uWCthneVFAJ5oda3WvHxFEz3bdNqccsrIjDA/
4apcoqktih4D5F+sh7oiR1JR18jCXRGp8OgBNiO8BYCfosg9R+Z0sq3gjZZAdzdU17FB78SQGixZ
mM32WrgOvkRIsQbObAjsCJCeFSw70EB1I/KjVSLEWXl/Re2yD/ilNjS6kJiP9k4M6yG0unU0YX/V
pmetq54SgX44PdlNbCxA0s0TDbT3yCCZiT1sY/ViybHIXIZln6wr6FJO2Zb7dlQ7L2rOUs5v2DCC
ZQ2ewU+xWiJThQHkFUmDh+DVk0f+rg+tftdlUbxwzOkcOhPMewPeemLalH1Z+YzdMbGrNU/GaBjs
9yBntwgUUMiuWmNcRdvBr5Au32q1GaT+Cdrxu5lqWmq6Z9Mpv2kLPoQ4XlY1Nmc/bk7aVF04zKK3
y0ktJ32b1rR+p5kj92FaPRf8OJKAtYAESJdFAL87Ze5sV3tIOswYfLTtrgiGZVd461oQ6otC0CKW
4TDeNgIaMWZQdEfiGF6+MgGlTO4NUxc7MC/69Zty2kw4tUnShe9V0K1yPfkBzsRM6GkJz3Z1CWf6
O7WVwB6Q1sg8GIIulbJ+9mKNuLfXBzuRxHAHrM3otWwWyJn0vr1xgpqr1WYS1PrkerJbghSDIY7A
kdhihideeg2vtBhlNhzFFhIWvlEzweQb0fijjyi6DfgNKUlbNFpP8NnFhlTWI1/VexH7fHVVebMM
uid5DTBbsQfXupKuzUT7LgssOq17U5TgJk3JVVZ/+vI1NDnNW0kaLKzWJfwoVqqm1DAR5Q3HjbZo
evfXKfTLNEbRZnDhBsh5h16QxonSkm01V0llEWotTuqm4ooFS/neYpLMGHjsoXrpi5gGZfO95Cah
y7z/mdgqONJdZEqvCHjG37Y7RLsy8yWDLjdInaSgZpLxXuEq3yflF/WU2UNj+NlK5/pd4uQ5Zjn+
6YohBnf1oS/HB0ok/bkZmwKaMNqIjl1vqxcGyh7lQU21SvSM95SB5lYFb8ok41DF2JgwOVzpGyBL
WfTA/Mkdz+8khz7LjvPBlCoDGG/PtqxQ2yR02F9Q8tMRn7BG9UEtJu2nV10AT8IVhi9mILMT2KBX
xBgsew8LEZ7nBw8ywpBCvvH4Hpa6Trtu4+IhhJCF36yP17UKvvB+5A+j5bJMT/Fb9kN0F3HyMiqx
SmoeCiMC4qYxZ59VWvJ2x8ylTW26cQgjBq1zZPGIAKPrXzgf+6Yol0OLF5oytLeEUxrPWwH+pa/3
udNggvQMniEpXH1rbyfIEJEzvGryZtCmuwyT7rEB+LSQHscnjEwbqnS9PcGOixwYW1jTMl7GcbcK
wY/RwVatcnP8isUM53P0DQJBik2Nz7sP+JnVuQA85bt7vS2AHPXjNbIyKsvj/thbfkokyKEloyue
7SqC+qaGw2Sz4qtoenXdemBydg5UPLBgxE4367pooB2jkorp0u7SX+U/C3/8HLneyylDF04wLrgs
JsOsfNVNltWulmgrnPr0WLEmbNoE/TOrrklF2plQAnEnr8GWqCgArecIrjhZ1lgsZTGA1rNeipaX
QzqF5HaSaj/g8O9D9aiFSq4nNrVhk5qEICJ0LJBgMW1lZcO0003+R6fThTGijDTsEcc8JphOp4GO
VrbUbE56Jva8jgBJ77DX8bL5csiZ2fueNBHWBDuRuylvdR7ozL90Z8+/wmj6H4pO1lW/tUV9mbzx
NWCVpvvmfZz/mMmq0MHRh2zLmlb03oVEJYmeqnpoNoTLAuFTcpG48dKnDWFljz/K58fpV2QFWQ0s
8qoMsbiCUGmj9AHzt9rmsDFCk2423q20BXO1rYosPflaUa08B2duNTq0rzg8BS2YLz0ShFVycCdF
89V5xqVu4Ef0/EAXPdH2iAxYBQCOQwXmo8oFS9NOOABKXKWZJE8ny+422hgghNc8Srg5y7GAWBDR
SNxHI6EmeRAewbCp2bTpKFYmE9vCjyZ4Dx0pPLh9SysPP/QRp6OP7J2XpUE0l0TkXIwsAkEj9yBu
ik3giBjFtoM4s0RMmmlnvPjro5P8wqH68WxsgxIz4JATdE+jq3TcM6vv3UizjYshzc+C78G8umP7
lDbFR4ENOEWc5ZmLez+1qXNMvMPoltWWIc1k7OQJnWjJKR8WtD6i2dnpWybYdgM/2tSkB5jTxnBf
y+SHhQQPl/I1YLlDGJvTDtnbhK02tLh3DqM4gvvsUuKiSoXWkALcmlPDbRd1YtNmOUz58DZ4xs8Y
IcNFfVJC15RABMqv1DVXihR/kIMZEXNUoWvucKEK8u/5VfuLRez622AircIm/FrJ6YZbBe5R9T4L
tHmsB7sq1fu91znb0iP2RsBglTYZhX1MDJ5G5lLJ5zopeqz16jvPY20xMiZHXAFYfRaQsbjgBD+M
vpy34jQiN7ZurAoog6uQZ1RNSyCxBZ51tMXToyMFvzTIDkNwrXmQEyBKI0wr7MDT4Et4Vr0cJ+qF
gNl1kxtukiuem3zDy1GjBL1YOUlzlyGDJA1MvE+NM2a699IlcjFV5BzCiMUKlgf84zpWUWJZyQz1
c23Kj4fg1ZLSohyTcZyYzXOO5WLZd1RaZtGDluOwIU+QE0hNV7a5Tlyd/mbLIjXBkcmsQNlYDxzY
UQjG5DeYopek7NZxSum2qYO6omSW2k3szEZxIZbAuXXaK+5PLVAn8IqPnI4XU/gYaW9Bj5qCWbIg
JpyTSOTGfWQVdvR7nE9Bi5XP1uU16gAZTvFj1ERExPz6JOasCeX161ih43neqdEyjJh6waanxaeH
UTRfe0Z8IFw0mW6+c+vgbLXhuO20FoYj3qihfWA578CQ4JZm5v9RiEuFwZxRGpTrpDPmx7OY/68S
z+qqx7zAL7NuaQ+6YcSB2+f5qmlf2NSABcv4HPtgGBgRia2hUFAoSs1bSBJ8FE/KNnjyNRllRuKe
+MjIY9+IdcKHCUv1O2qJghBSRAtLXhwKbdZ6hOZqhPqmsjlLjyPkGhsOgq7TVlnqiK8OXuZ2Kl5l
YkEIEyO7Ew7xxIqAjbi5WtWVv+7grkJF7MilhnOGyLWfGfTBRXQuNCoS22nnmLihnEf4hr9DN9Zr
wiqP5AV+ielgnsQUn44OtQON/1sYX7A0P3xL/6ic6cuoEviWMr1SJrMLJwL9rk7QqsROmSoYbv4Y
HissciTyrLVbIhPW+BC1eLyNOBadVB0GU3+WOUkLBsSwQiDuc9/mMyQKm7ZwnwPnK6bDGqAJUYkJ
429Z9uaq4dnOHUSeNryoXuBuzO+JpydbaoSQiB7ChDK+2n2N7Jj6zxqDIaL0NggQ8myPs29uu+c5
RUAOkMtSNmcx++8JYIwNRVJyxLvRmMa05JD2m5sa5ELOKGkytktoddM6TMOzbjv+3ik1Gk/9g0yN
b6rurkbGzjTM+ns81Ce7tKxFlxqvDm/6haNoS8rT7jcFD0a/6K3X1QumxYgKn6rZsMW7s3gqCEdM
3d7NganOWwU/97Fymu6pKK0rctmavQla0VCD1xm4FDm/8y1lxT0WsDVYSKeLsg42rmIE1hsLvJ1v
cglJPAcGY5bi+ZsPGHybkXhAClqT7LGx6aADuGWZLqlFZvJtEGSEIY/TaJnb1mIjmJvlhxgckgaC
IwvtRBavHNaGqTPwbsUjant4v6yi3DmBflEVQRHJzYoWrPYxHytqkbGx54l4aHgkZ4a61C5vf8zY
qUwePdw+h9Q2zzDJcBSgQpL9KYG4tiXImByWgBU+E8oZ9rrJ9oxFOnEiXuSY+ut9MtmnLmStktR4
I3OOmx4nMaB2MBWznqxzGpwwur7nFVuisSzjbWZMl34GNw1KPzd882sajcG/ueG9DnRvnbCFXO+t
PH8u2YvvMflARLLgMbVDyZkIX9ykwIcqxyoejIGHaYA6up1cK9uzfEsXhsYvYTO89VtuhlTr3x0n
T09O5BxntuxRNOM0d3eNy0wQHOqGmK3IILZayzshryMydTScYddge1zEWb0KKh4ytgZIyA2rZhsS
UIKvnM6hskdgAOpBi04kqNz5J+Mte2kcGw0oE3HmZ2S2/oBThLPTqD2S8t0nuShoJcbFyv1krogF
tJLDQV7XT5QrP5Ueib3e58Vi+NpJGdGVpq1u1eKvj/LsomHI1HhrGUTuVm0ImDGNdMJCfB5ZRU6z
zVP4on5GmKBFcdXGfh8LuY6rqN5SLEUqXc2vByM/x5ZtbEe/Z/wt7/SR1npy9QuSlp0yBtQbjZMP
mQm2VHja+ZvTmhfE2GPbLkoSOKr94tm7DPzIJ2rDprlvqktslJfONh/0brrzOCJJXuivR69OTV6m
drwTBsNUFOXIPLpXbMx59QCXm67wibejLr46oRd71YhfwrTjzlH1w2Qk2XrQkDzb2ReWusN4HAkZ
dUHx0kUJZzwPtkyZ00IwBDOxyfIPRh7BDLLbNQL4kiGqFuhDpQarUFDYPkbElEPdXFchJIuUPK/Z
cJ0XOKXbEmBA2DFqalr3oSIP4SB8r0dWOBUBb5Y4ybp1hKJlz90qiOBO5YcPOeHPvtJY51vkHDNh
5cvQcZ6bMjhizxJMMKA3ScA9DObZL8huDxaRH16Z7ApZh6exjA+ptq9M4DcOESUldXNTT/6PFSdQ
HqhtAVTm4sJlb6upyNw0MseuFu9yDZgkBvp5CKEVrY99jhLU9tre+NRbiqFt9PZFxeKndYftNIjn
SvGQtvzxYMVSbTg1ronfcigxLBzOkjlUzy2X3NIma0jJYhqmuc1owO0NvPosoLaqfk6mbeqOdHpZ
POlt3Pae5uRbPbG1VSygv02C86EUEGV0F8HfUIO100MPE3FtcWyC/0H0sDBPxmgiT/NTghnJoWBw
oY8UxSPXP+JNoX50g8hsRhxnw2yAuh25C4WcFW9wtHLDGoAKTLOyQKTmj2k+Yzd9Zy18GN5mDlsk
zGAYsnFWoYfBZP55U6mOw0e1r6PDkkzF+rNeAngjFbZBSWVSnKdHqo04vN8tu85Wg1P9yMn6Gri+
g7RGIgk+clPcQJdfxgTGODGxMuelzuIZIODkHCbDvtfSxL/BCs3lMAnx9E6l92tb4MongIaTt6Qq
eZyql4ioLtSCCW5W/jFEX2Xzgm/ClidP/5y8Y0LkMT0JQVi9Yg/jvfvmS6jgTwbPoXl10oMVbtPu
2JNzYVPqPiioRgCy6yeS/d2hd2gKv2ScWIFN2S+WcXGjo4s04ITn3tzye7kLOlQlw7543ssInsxX
b1F5M/iYCakac8p7olQMbhtKCSdZouoD2lfNpvTTry+l8ziptVWeC3dcoC6wEHn3IgxxOOPSV713
HoOgXbJVWs8VgsGeHCKOIzYNwVMRX1qWoP3LWDxl9Z+OcTwfvwoBcWiCbnItxIs3HpWgGPI3EK+2
e48bQEfRzp/+OD1innPRCA9ND6pbpgMEyqMjHwLYKE0st5F3JKRQBw9QQoL8wW/ujbjoWQglCOJ9
RY1hvh6BjSbtXpecxd5wYG5866dKbwnIMvBXkn1P9aw7DyZZx/LVNX5mdjR0CbzpT2P7q+St1M+T
uITVbyJeC9vhARKB53ySxZ8o/JQwDnUGCACzYOMKkDm89xz+l0s6fLfzTz24muZnwAooEDfTuFhB
uTFZVib1im+6A9yZomoZKRwzm4IrkuU5KD+Py8yGR1Owhjf4YFEJfJrdOeCSa2FFR6q0+mO0Pt6e
Ww7ClZJW9sh4aZzvQruVlByX9A/6C3JsxLHoQoDiJeSllseR2CEwovTRM28xl5s4Asn3tGVxSHui
T4fOepP9o8NTOy16zsJ7L9m48W6IdxZdy+KJ35naB9c9UcTSsSFiEdAtSWhSmbSL63pHwmxVYUfU
WKz0/R/ycujaFB+CtJlmG3+NmK39sXm66yz/fbBmIS9owfqasx9WGodiZzAFXrAyWCBNGa8Cdk4u
Zw8z2WVkD5mAF9L5wC3BRMolXdMT6sOLp3eNUSpys7XU8NKybPc1FxYFMydJGsydUDSWM4jIG+W2
npmg3jaZniOoDyz/Z/FsMxl3ad4jho2TDoAqfc6aPyHlSIN7rMu9BIkTgxfFyGitE3VKkocufqoB
sRjXLLzkNjcpyBTty+9wVUKeK4/RcLaHKz9nu0bUftnZDfAL86435apkKxElmIfMS0htbdMSw+Bf
HIL0VJxD0ig9gfAp/+QWMZKHvH4xKmD5L4P+m2e/hvmdIue5yZ9mZMvGsiGzfnWUSdhVo3Ue+4+h
rnjF8pnwQsflBO4R9SC+8eI0oCWOnx4siwg1J53A92CvcJw/Y/+MaRkTIrypFQ8+c/wdmKX1LFoJ
zivmhfcb2aqvAg2bJNSCp9nKx7ocW9EW5wrnH7oUADinxg1mlXeNzQ84m2s+RnRiasLOOqFK95Cy
S5ySV1DEzB3RQo5c8v0PfpI1gBivgzI2BAdw28sAEhzpo/kqr/ghzfdlyzNH8v9heywjA7ARiZaB
0QwKmei+6bBwm5tb/9re3dPfyvYxq18rgnLGNSmewuFNBB8Nn0XEhnrw36qeenH2dgr3VruKQ0ap
EltvceZyZ1m3VMan9t7Cwyls4pP0AFU3F83JTeYVqL4wdXdncl4vwBFN8DsaPH8951qnSxZDx1X8
0csPNPg1u60FI4G4jC6WarbdVSTQemAsFV9ejlTQbHUNB2fje9faeiDDt4imN6/gnueqp+UBn+CC
YQsg5awYfsTyN0MTyYh6m/Vn1+wkW2Abm/D87PFI0ukukKvB30a47+rxIgEPcnoJ2n5p8bUWPNzH
pEfbZMxNBIkhb2WTg+bETerxp8YPgrxcWuuO1Cm3GzaystJBNCJu8GoOZb6zW7h43E2YShcaZJOM
gAzt6mAWWi78GosObeyqAkeE5EzZcjmBugFTkvHx1WT7mIWcYjdGmBRGCcsJplXMUNBpa0VQPU3y
fQzxSrrdaq4F6Jc1iEMfvrmu30ZznAkRXPrYKdH7BamIjrSXAtQhrbe0hHQmuM/ZNiAWrR36kxze
qkHZrKOAVbzHRhcMGPsJOpfe8ZXcBEUPXoepm1IUrV4n/IEgOFhs8ILQ3OqcS6icOUQev+7prYBP
aqfbOOpxOr2HwAkjd1xLgm0lS4gsfSWhr6aL1v5JPQzYGJAd8j2hjfXlpWfucgKNrOdIJIyrdziO
IedvNMBcffvxg+se9eTU238s7uOy+6YQYclJjRxQsp6YmEYhN+P0PooHcACb2trTy7Bjm7fi4g9T
YyErhT1xNvi9E/8g8MU3zItW5wFa4SWG6c2u5BM0hEMsUP9Pks5rt3lricJPRIC93IoUqV4ty/IN
Yf+22Xvn05+POUCAnOQkjkVxz55ZswpAawaB3QqgOUkwRmGvLj1CGqdQcxv+Gd2JSnz/MGYpEfYO
Jgo7EJp+IeMjm9ONU8MTGS0s4ybbTD8USByclOXxthMpdpm6aTsDvg/QLI1xgR+ihZOdIB+D8aLW
94TuNaaVsn7q7mXC+jdR9hWsxuWe1D0TflDCqwX71OKV0lgH9spPWSJLM9588VtUv5rsgN6Cxi3g
lfD/MuhNCqXZB0buuB2A52hDsS7jBY+YYtJFSZbLNrto9vF4UyMMMLH3TCTVLfzuKiawqKP5KnBV
sCIB1EnRt1drPIaWdvYAoeo+BOMpSZdt34c8wFjlxmEYASR+16Kd2AhHjTuVnAA7RRu7CCP0FDAS
yyQ1sHYB+egFhP9O1y6dFfNJMqyWioQ7aDlzstsaiJZLADAZ9pumO2jAENR3uwIChBjgjJiRyEBw
MzLqTdFHR8HAxKMLT3Up7sTM3/g921Xpo5G/Z4RjLaibrJaeNUZ7H9+QJCp2xcBbNI0eXAI+67DG
VwzZRbVDOAB//xYMkPOx+jQkV49Kb8yKbajNXq8m3gRCGyxKP1k9mpl1NZcsiXr4GbppLxBqMnBj
E3LkzvDpxNZExXNnUj+Zi7oVjldhGlgnq4dgnD2jT25JXx7lUDgUQXTBsFdF3zvAEdqqjX/TLckz
tOaE9OFE7Jp0HMDpMnQObTO5XY8uhvWfNht25EOyEvO1isZBzaeDFJvuOC6QGgkZXDN6Bs8gKh6l
P9xaMaVrz8lHyKRHKHYflWywLc2OedPgyRbsjQrittp6ZgjeayrPShJfYmKd6ka9w4s8qbnmFeln
lGbf2ryxjOZUldvGwiUqFPZSXOzlEOCdxjQVSSoKsvldVq1Lmot/Y8JWhCHgqArSRWAtmkrNJt21
dfVZC/FfpZFDMgRvqe7oZX2rdOO3wQo3CxDLxPEx8KetJEERqfTqK7VAkSkf6EffYKnpUBaX2j6Y
ryrLmd6+JCDfDHqlpPA9bysEVEX1LS5q1l7FufM04k1V9L91vPebvT9jhO9mcKwsAEtzl6ewJq6T
tW1CPNTvUcd2xCPWKZbfCloJnCKSe6T+i0iEQlG6yptDr33UHJcMo5cwADrAcQ3DLWAfs/xUVxnr
AmzdTk30jk0dlmdoWNG0DwBqAg6xIajKSLPAX9QIncyjtFtJniS/wGecDBscP7z1+W+5gtDGwj3z
B1vGVeRBtzJexH6Xi+dYubJbtfUQ5eo5csk+1O0Flgj/yvFaDtxS2AOvRQzimk9ONYX4iBDHQbkg
H2MubakF5FZOVnTR1yBTXtCcOEreTNekDizKIZTC+cQcGUYT5rs9rYIJb0mBi6EEj0beqMZbSgHO
JMyFlIdc7yQA0gRHBW/okKja/BEpB12DAj5+kmG2FV3GkeJPSZ7kw7TCujA30A7meBtW79yVq8VG
ST+b1bFe4U5A7LyNo1u1G1YYxGhHqouJJbSj2JD0a5h10r8U6AQybO9VeBO2WyVfx+vCGYdtHMBU
cyLsRr65vHBXObUAeIiL0/KoQO2U+ntp7RBrQr5FMIM5SWjYsQ1cY6z71hF+ZDBvy8kbbLGnb6W/
4ka3yozPhHIRXRfIoOOtgMU/LtlGe93fWtIZ1x9ujAsdv6m/1eMuC1+jfFf792pmDnzLhFekvzMf
1fO6FTeT9Shp53PpWGNjujIZZzZs9pGI3PjN3VC7ZAnBYusu3o1uZ2NibxanVr0t2TMGYpRmOot2
66A0ZhCZxnNVer24H/p3/rVE2U7aOTcvpuhojatN587cig5kUA4CfTqGT2ssBoh29Hhx8m0UHka2
lOS5KPm/bP4VtHs1uKn9mCBh/Yb+eyPdwuiPZn2wPCW8Ji1WxTfEPPEjUH8GTHytB304yquXLp10
3RPGN4qxaF4NR+C9/ykdTM6NU7xtXQyMjeoY8LvYgG7pnZ9ptxYeRb+Ylqyk4qUDjI9u67AojsgC
YJ9TcGV35b9B/Zja31rwDBxM1JM27oR4P+MVZmNjqTy67Nh1e9G/5vYjQ+mjdMO6bT5Lje5qW0a7
tvvX06gZ7S1CU5HDhTP7e6we5WqTWF88f7zZYUJfR2m7fBVe4g4Ql+O3cPJSknSoGeY69YTc1Vb0
pezlfexW1OLZu5pj5peZhtVYUY9QuVfksS6frvBXtf6LbTh0m4BmsbOeUoerUX9tmHJlwtNmKEkC
M6Sni3ivVAfNYqG8YY+zMghv89cZfSLmXQtIgQUktpYRQqKIwRbqQP/0Gy8DlYC5vDKuSQ0OLp6l
dKMt8ovQ0zMC0vifo5yvStC/uX73m+MYPvPma3nT8hF7pAjpEYC9js1rbPN3aUrK6lOu95GyBRtb
aasfWOVLMF2uXublG8N25LwIefLpag3nJriEcrcyhPVa9r+C+shIxNxU8H87TbUtm1PYnjoYlsOh
EPeTdWvLcfFSQ+vHRrjAW2I7CX8GXIxaAG2Pfgbhl9wgLzVeEx1mp1za4t/yAV8XUX6vK3i2UCzH
5lbml6raGmzbPUnzTIul5b6u35rqUtM2fcDG7vFtrbaN8B46FFxH7o/Mi3ziU0/VTbpr46BDl16F
f5TrDyg38P1W2EOu6FwoRacQ94HOG8gcWgFvKe9Bc4xBD3heNlapTPo38mzA2dyUsbjyt6Fw4imE
09d/+2l2ejJ6li9TPihs4+P0Hih/BJD0t672YISmHwVYK5hVu48sV8Tg2V/CQFsa6ejia7toWcow
U9MlLw6MdjFh6fsm9deQ+qJz73UQ2Gi4afYKnSDe9UxuGJzrWN2DT+NuZMAoLfRt233L2AN1Oyu4
dvN+Wn2J1RpqA8PJzmz2GYu3KfvoE89fU1qhm7sNCyqnyEhXoD9s/pp16dQhvrowNgSNtWvD0lM+
zdB2p4OgnXRtq2eMPLuKKXJQf5iVxPCGQJ9neTMDryTiUWV5uDfSveQfCu1dSQC4NmOOR/dJQ3cn
7UQ4H/16cOdiHxcenH+pP6NKBQd6JvWyvt7l49HiwRfCXmz2AnNzHP8L5n85uh5BfS7McQYUO3Bk
ZvEn1Rmhrb/BdmWho/IBCLb1aO9s7YCAFEKzq0FHnU1yKRpucJR1yAns5WkqDxr0AOu/8qyw3e3H
x4Q3g+V96WDidG2etS09/Esm6rnu/Tz47spgix7JKm9WgbJ1bQwPmWoeDFCqvb684ChoSLsg8E4X
PjXO0Xbcupg1EaxllOy+Meng3C0sBi+qPXNNUASMZWHTE3CPQdj8Xmlbqz5lQMrWij5nFV4B+CrG
3pVWfLKgYVuM/NaR8reh2HFwW1ZB2q5LjmPk4abQ/4NItUIC4c7malx9m47K0vVMG92k4UozzmOH
xw8w+law3hOLdMpLzJUT4KHnNgc0bCvRhdXhsw5yAOuYreKlmeguknGwKMQwsHgSBc7QKWDteTRA
QYoKh8Nnm166/qTQ8BhPXaFDQtjXumr1alvaWbB2D8LJ/9GQhi7R7N87DRCWiWou0BAuo6yQM6d5
EZI0c01ZTN8MOqoNpuuoORqm502p2SrLUkhUbg3j7CJRDZK93hIWu2ZgZ4iBzn1Kx6tRPjDiYJ/B
e5l945IMTXlTyF8SunYTFK7TdmL0hukyBX6YHJFDrmxr8x0G40jFyA9tdOFkwq7PlIGZ/V2+aeHe
F9FLcrdxPLLKXlqNzngJ8x6fQKLdjIMWn0p+tSmmOu9xzXHw4OOVTEgc5fia7G0hfNoJ7uWRdp7H
NyPcCek2TJ/tO33MuibU2yHUxDzkmL2xGRZdtb2zmAYFJOptop8BvRAh1OkIeMHPdwQMJVQnRArZ
SeDAaBwQFvEKra8g7kP5ntHvyDm+jht0JDS9+GXwMiaZC9+kL/bmeBpImrYJGhDxbAchtyOerIF9
Zk8OWjD+GOPOwogqJ8LGd3A5JLEAIrrPX+oLTw+RECHdGURkvARWlco4mx6LJxR0Sz80BGixElU2
Cj/E3+ilJ44oekVHZr8j+nvclkzoEgRBdXbV4jl/xmELdSyTNSNWtfZRtP4q/r9Rfra4fZuRuYML
yDrqlo3n1sWrNavRXcGskrM99JGaz5C+Mjx4sMepWHKtQ+TFP1zluuY1g5tXroqZU+ToOQFe/Zc5
PEXaVWUByticqOqNI2MPgWdiuB2xXUk2hngc/0aqefjVjHdhPhrxc3LwNcvuSxM3fwbN1QxZwbiE
Mq7i9VTt5OwoS9MqHM56/kG51NTdcuB1/yV2wB/653Kguhb9ARleaK4bE9Uxi3ydw+IDdvVPKzyk
wlacbqr22SdLD1mJp0m85PJOC466eUY8pUwbTOuwDbRF/8iYsGpKlvkksiXPwO659lZZ4IF4mtxm
+XyOMd4K5SNkQ9p0Er6dqfboBp0UmJsyomxj5VkwMmoscbrovMxWBvA7Q0IctHS+z2E6muV95Mse
+6M5HvDzU+J9p25AqDr4J5nbcrKwE5taXFYkmG18NosB2v+bsKLhDYv8jVxttWstXBLxVKab5QGq
vovQIiAHoe9fVn/VtpxGOd8ZPce8w7yn+12gUwGF9vyvwzMgHV8smGy9OzH2qPKjFG7QFdAo8VY6
eKvy2eTNcjkoym3EiUzbJ/qHKr/J9Gl9/mrrj2r4jIXt3FEwiR2Nz81wouDS4yqMKGQ4sZmf7G66
+AHGZ3cLNd1k56ueiejSM8VLB4bBxt+NsBON8CmyMHVAcAHa8/O8M02vR4DabMGg7UJBTUGwEF6X
FKApOg/pfx2y3GFqvQtS2P48ge4vpt/bsEuV2WVrdBXvUrBt072or2fhRNzOqhPeAjdcU150etJO
+GDgZVaebLas8CmEnWmdUnR91bVUflR2ALiUriYJiA/is2zd1eIkY44aD3u//C7VSzLTUT+hOOfD
WkrXWg6st43M71rk1X0f4131T1/h2VBvRYMBb99otEqoEkTlFyhxEEfavW4VQ1Gwit9M+y2CkzWj
gbYZ1lACcZVbwa8R/ujqZkR31u/SEiD/GtXXKjk8li3pMWg3tXLVUNQkKcFqQMTTIepPVvgDE0D8
VrkhZsm1sEFbVpBcEmrDJOF05mtWNDrJA6vEJoVmcdZx86ElndOnGuxl4btpuLoomcWN9qGySnAU
CA7FQa7vivjBFZXrtKPjRm28dJFO83YJt+WWgTPQZFt8v02WB49eRYUDJ1wEyhbGkyAehup70d7F
IIPYF4LU39RR2arpb2VdkuFfnd10kzYBGTKmQh7gMqX8S8lgUa/J52HwcQjHpjGVV9gPYjyl8Esm
O79xCNCx0TNRNGSiRcIjAq91sfgA3MdgK2ueoF/wHmN/wkaHF0kERUXbxUbiQcYbSW96DOdtD1rV
dsesfGK0hdKHIihCCrDB0VRs4OXX7EAmUUgA0q7RGm6n9ean30n16NpPs3U73Y2DvaL8DfkfXKWe
5SJ9rKb8LANblu7w3yQDCPe845DtVP9UT/ek+daqj6Z7H6QHX4gSkM3ghfVBUnYRrigG9hcM9+wO
VBG5Osnh73mHaGl6RO2VESgogE0Gca1l71m5ncvDYOx8+QunL0Q9sEYPeN/Dx/3XrXmP4wduEdwW
1AzlKmNuXknCiqUxYR6EijS/cn9A68nC/2/Ad1/cdzrdKSZhGLWsq+Enqs210pGUNvwwXdkznoPJ
6kfQ30cXlrv8PoKCBBvds6ytHJEtzl40uCM0tQPGE/IiRP4F8giwVwjVc8+J5T5hLZZ8jSCxy6/B
1yGF6xQ3Lc34notXIFwG6apJh2qiZtHmI8dd9WDG0uxlKGT8hXSTXkLFlcicUr51k/hJh/iS7DvR
OQ/PGXF7S7BbWNwwwfaWYU2RqaxhZ5N+7GWrP4mgJeqKzxE7df27ydtRYF3iD++mD9sjf2CrpaYH
hgJocFzL10k/M+bTJC+27evlTarYBlbRW6YerU1cHg3ARdpgCBc6JFOWMsTbhdWRDqbw98n4w7nM
xzcBgI75WjMuk+IIf+bsJq8s8qZy02hbrPqwRnSwc6nkU2s681+G90GBvd+RkyDJu5qcM/9MDaAq
TAg0JCZWpi9cLFdK9U8e9oZ578KbWR4HfVOXXsqVaKgfNVAroWPLKCdkzLLah8kmayjO/rjnh2Hl
G+ibiVmuogUN/jpwaQwtsHSDVmYcAWwqdzb2E0N/eSKRIZW2ZXCF8AxNFn+P7EW4qq6gBFoZdkDg
x1UwHDjcwgS2z8prXdeH/344gq8RS7a3eDqG2b+K4B8erRZEcKoJKITpNhYPbfASVsBhfrO4YDTc
g5cuny15R7NueMO0aeltaorMCtQDg2qslO3Qp87ymISdmnmRecLHJO3x/PuUI+gsT1VeV73XWI8v
wqmqMxUlXBPpY16ZIgmM2gzJx8xSLqdWGun3sNG1M1vMgrSVDFRwm7zpqbs8cxYWkXlDzGKHIlFL
iDWnTR7c9f635Xfl3rBl2GyAAKHOJUr4+fAkKZJYeh7N8BCTbcdaBgOTzw7nkBbKzIcsftOy9+qq
6DbcoWWyZTOHZnu7vM2CvK93/bvwSTXX0k0rnZWGJlPxYE9Tkr22gAd4WGBNQ4a86JrNdk7vofSi
V5CmjUzcTXHIuwu8JVa3j95mVKy/O+2fSSBUxq5kWWDAXhyFdatcl/+wyP4gnl98M0JxN6wD++KJ
FahyHcUzHHOeCJDLUmVbF8YytKtPA0JP235yDY4GWYXbYHbJHLC/cPJAvgHPgFbV6VnXOfFE5tbi
5nFT1XNcPgCUCwNm6XhBbBgJ52kCj/Om7FB60Kl8UuSuC4RUJR+AdbpyLLGdl15S/vKPBchBfU1D
w5VgRjbzZ8w+VqrfzOQpWGejJdzmWPd7ESUHHfIAxyca7UwLlqOShse4/JlUvHuKdwWoJG2+K6Sc
RBzjS3XQV72tc2N9ckvBVHzytevEjjHjpSccitypei6T8wjeRm8QgjXCJUNMKGOUaFJWdzWXXjZ+
NrhuAyUIWObkXz5eRyXCnI452NgRIciJ2/TjleuaH7bcnLWrr3vjwbCD/peEt57Jh4ClQDwv5VFr
N2FxLU0SQgPXsB4JqZr+pZWIg9zoyKx7bJPdEopk8jslGHR1hwV10UKMg1gG+McsejXdiqWZSK8j
fNX87aR6mdkn5GTWkfuiOmfhtw7DaoyPOQCNEbzhugzZ4p8gbgsB115QNPYodCpicxTlW+R8jaws
0dfZTfVsMD+xDQfzZXIQlztBn7cZ2NDckdNIQVd+fe0j8p9697D0bSVv2vS7DeiOdmP5PXefggD5
l4s8/A/LJk82FD81/x4iOF/QgUR6LqO8ot6DalcHd6BmO4/3zIdrc6GpfkEBw1OxoaGkrxC5eLht
s4GEt/EOLk+yAn5pU+X5hP1qmH+VvDcRpf+EB/UWHSo2n2Qb1dikoKzu6XR9cA9cX2kZ/padQjfS
DloPcXrqIg5m8aGGbEOZq76HED+X8rG1uktb7uQQtk36JnBcIe3ayB87wWtr2Jm/iblsdOWVRs5q
jKuE75NmEPB68uOF4Dho4EqunLo4pkcInd97OPjE/D4kRo7lfZvUT7m8Z82pyH8sv7BxooS2fBfF
l4aez9euvGgjpB854BfOb21ySe7xfCWlygJqJpFoKlDvOPhiY+3uLBy3ADSf/3wpsw0BJoG2Tt0b
/8FmZq0KvAlxsYw9VXqQlrn4mkNleMLsoi04G+EtElESbtFArNP8GjrfqY9ABGNLAI+eEp+ua/Fk
wHjCM2qtKgFqXsvWVEKMsbU0bRQMY3gBGGLK1a19yrxdE3xTDwgKMeaYjpJCreFzjfugeC0nsSAQ
1wLCY9ZsgEyT6YmRqt0EJ9XfLiP3MiRwTfAicucD5ODDBhMSsRG+qi+r2s6CG/u4L/MBZFBRnXXz
sJDCp0dsbfrpDlV5pZTneaJoQPElSuWQZV4er4krKc1DtrQEcBPK7qxzVRXyt5L8A7Y3SGXMjxmB
BwgdRbl3lruhJxFjDLeTdBvBG8z1YsX3zCU31Q/iJ051ttzcoO6uLZraEkVOxkGnQzP0jT5tS/3R
1+yPePxJdlXad0VHJOmm5cmU/5YnYShvyvDIg4/6K9JxfBu4ooUjIyGVSpC27H3kZyLsASff/8YI
mdd18ouVMBDVZjB4BD+BsqnRvCbpx5wfeG4EGBFFzwZgNUCwJHL2o1LdcHLpLHDME3RPGk7EYKF7
hMVn4MhJU8w+jlSSGpFvSwjAbiKnDjYDVrsmYvQEoZAaXfl6JTh8DeMDu/gZ8mUufgTW1a/vLBkc
HeYy/mC4FhzNo9Wsm+7QGj9Z9DG+VdUFIT5J2doKgSL/tgSicVX344OQo+Wn9PRQzCl0SpZMR0Yy
Qv2ZtfdxIhge3tQI54DmNWd29qrNQGFfvnfIhQu2VxiEaXbfhoE0s70a2rto7tXor7C/84HBdwJe
GFEpHyuRvEP0eseQQb4mEFNikE4Zd4zg7Oueue+ngvfnvZ6/BOXV6X+w8v1+J/vfhLtT4UH/tKc8
3/T+fdnn+P4H8LCis3mDkrIu7viPx6PTVj8lGiMo7tygtQpJwDy2mLBHlCp1WeYRhFA73M2EfVWR
29HA+3s/vsK4W3Y+RkJQ425a6x58NxFLFfVtzB5V9KewGob7b/GGLJ5YM1uQpOaYM3zXmPO2uXaD
YmbX0qFDti1dca8ro3XqEsyWvhWYViyJITqwmTiTjZN/5uVrKa56+4XL12q4yoQ8+jhAioiHu4Yk
ZUqGlRN8CxItrtoY3izurREU6ESgLNiCY/g/rcsdkfwZSFjn1nJMgrBazIjHcyj/VMZK7lj7HK2e
xcHXHNJNUbomrKv7nIPqvyT8EzTMcy2cuCwAS2VC6f0I/Cstw2yyx0AxhRy3JcrnOhX9Sij/6vDN
Go783qz4AJbBE++jWztjEu0WxUuPSDTjcHQ4tQS7pCVimy25SRYl1yvK+YGgYeOfDL2n0Cld5akx
SPrxPZyoBVaSitNC8ERyzeaT7Cx0jIby7NhERAtfBdQd0gV/sBQziIuTgU1FBbLJfMMfw2eb1WuL
j12K20eOYdBOkq4qY6fqfwrVdz1zTR4GZ3Dj7oAHmMP9HblcKNp/swz4F57iTBinpL8sBG2/JQum
3Fb6ey/N4LZk3Y3P1H9OPTP8nyV8CEQBVqQXQLvYENybzB4t8wbhawN5adpqXucK0M8hYyDf4Ag8
vyi62i8sQHbmS+AMwNYio5pQfxFfvoGSpNZPFctn2Hva9LHMhSgTrfq8zJ1V/d38JVQQDUhrhitU
F2cFN1OMelhIFDep2qf1r+afwKIKXIHys7pc3ctdaw5cbo1TGTfWb1J1MyHxrpd05fsCVBlmCib5
T8Y/UApwmx8raOlLAgtyPkhLrQLlr//ni1+mtQ8VCZHbd66feDLMMBG1FgWws9B/QP3iGbezxwgj
LeQ2WBwN5B0mJyRPO/Izi1xVOZfd0Q/4iVBT/eIZoaHP+wIbANpxkVsspAPEVC0ukM5OB1XfKfLe
rIHUPUhxKnxZlO4giQqBcdFDGRjt9H9sqLCN+H3ARzU+rP4r0n6GCtqf9tPRY+EGY08+9xebe80W
mJG9CbduZxY8NWXdugahpLnCNqiHwq6Jq+N721VOCcZmsNPxe8y7qztyptYgeNplTS8h1YN/1s0n
PbzxnZozKzlao9jCrbwlZlxZVa+cijXGBK/0vVtNvzqMmBSUteouNVN/B/VOMlnEpl91dvazC2Bm
T5MX4kbRQoUaRvhrGAzW82XZhcVvrfCnVF9zsI25ELFgpNyD0CS0GxNJp6CsscQtTfxtzssXVBxV
bbQDCZB034in4o0+KIFUIt6bnsVKuRmElxSyQWZ+yHHwWC6quKAwvsgp6UqEAznZFv20jqnUaUUH
Qk4l8YY414TBBlwdL65QItgOhQEMNeXahw21nchEpsd54cKacCpZOMftgR/kRb6Xm86QfqYUkpWP
Nk3BxsuetE3zNjLSqi4At6XtW5rv6GKg15u1o0XDV6EVJ5dKIPBlRUQroa8MyPwuqGJs+Kc0duri
ZcKE4U8nqbgs73uKT0dWvVV8+eTLrLgrMQvgXfL48oP7ci8vfBN2V/K0Xb78zn82uKBFxPVmIbF2
8OpzkB1rL4uM7CFfowGoQ7fDVa1bL3E+KOWtEt4K7GaIqM1fFAViieToHbNPjItpPYi8soAwy5BY
P4M/0+L6BXLaF94IDHsQQAEzF9ULClqlvCDHc7R0v3RdYafZWEmCMLDG4nTOeIotJOyhXqRJfPAC
oxsyazG1dVD7aTmhsoG+JuwHeFzYlOrs5UnjqU3GQnZZ6kFoZQeU4+WjIKwn9a+VVzVXwTJl6R1Z
wQeESQBjpaDvfTBUi55pXFsiWYBb4G+2IOzMWEMKEszom+wanhzsS+2NqJvc/qpqz6fZaUFA0WOt
csB6zJiJSMIdbnltQBQFY/tpogaSix9dulbzEcsmlfyYuE+dhZSaynxHsKArs7NTD9iOeDioYSrG
NRVL4y3/CRTRdXap1d0MpmuJ3H76P0YH2EoGB7c3723yF3AtsDrQLkF6aVUwVziqaJlC47NCoq8g
SLGm74UWNXTkRmyZn91C2JH2a/NOlsF5zjbRdB+t+wQtMexZpTEPXBJKAHJViHl/s21REfaT9F7X
2FHX/4qXUj20EmoISJo+0uRDDyR+ZEuqopMDi4kmnhAJpzzOnfFSh2yH/H0PZtaDEOeGATGlAyu7
pP6nBuw4EDNIVJxs7FINUuoSbWIhLM5//VREPrWR/PtSTJdf1PkSm5qFjmiLEpELlgVkCDMKdlXG
jptayslWC1yNvmQQeaE4fyOCJiXNlu0c9yansc34MiXvqnSe2DIvcpLQ/GvxRhDCCxfOHI6bgHRH
AWVr/dn4rrJYXd0bGB4RBjjicI8WPQHrfhOOBMiWrUGJXwCwOqpXrS27JUHTgA6TdiSbb13LTw7x
prJOnf5RQ86YMJ2NA9jjHJGJCII6njhx0RquAYyEP0Gnh/8O8y8WEI26oXsQfFZKFJdU3DbjvuGX
kOyOnvirWiA7Y68EDF21PTBKDPQLwE+qfq2Gf5xkMXWQVcuCnf63Wnt0xlUjEFrEmgVbWbtWaUbn
FBh4cFATYuKDsItdnZGxdzg2BnYusFXg6GIU4JAq0K/haNUOQGfrDdazjhkSiA22uO0a4p14kskn
TWQ0k4l6KbRjkLGM4u1Q6GjwL3WMsvkXQMg2+QaTuMSi8MdfB26Ub/0vbeFS7luwZR5nDM0P2oto
COAlLwF+sRHwCX1ngzzB7oSMPCNaPvQoSsFmG9P0lA3BsGYMyooVICXUxA9qIFbr71ixyADmF7zp
Zmd0ScJWOeSs9GcnXzC3fTIx3zMiS5hYx3SHZCux4zqa3XvLR8UslWqUShIjtLUmHXMtAQA2lbCk
YThxechnuCb/yJ2DTy7UJxKxVgI3JwG4GmKHsqhX/37r5sJilp/1SlGA9MX7ZB0TlGnJPYR4ZcLe
0LvdUq3l2OU6WqmSLSAqQaFu/SlYDWF1SbMeTLlr+T+F+FjQIame6Kxq1yrkdadyE/DbiaFNctUq
RqJUHIweEPA6kMMVN+4kg0RjDvmbG6+sXzdu4Cn5ZSkFYXjEz5EAGoYxt592MiYW4VWOHDE8LRAb
GouFHwMzciMRDeOY6yjzwB1D/tbk9NO+Mj4aIGA9xrgm3VlwtM383cphJPDlQ2nyb6Q+wCmkwzzK
5lUvtkV6k2tC3aVbYhgsruGfQJofFHKwiF1iEArPqodBMeZI7YGPxKSy7uRjRgls6Cfl9E9Jv3xs
NX4qrrTle6AJtxGzEbYrSTzMDOMVR6JFL85L3WiLu1UdlgdbJp7x4n1broC0u2bitZVPZT04hjlv
w7LYGjNRO7OFdUjN2Stcok+A94lOI0gdE4BKpWmCEbiQTtWfaT2SDskOYT/PvzUsMkPbNsFHoLzV
EJ6TllDm7CUqn5DO/nt04EowXi0Rz9Jpy9ymFF8V4hQcLASQ6Qgj5RhsaTSeU3uNEBmRO2Hodu5x
9MpH1/8KEIQmhXapdYvyfVh36wTwDS0J3lmsS89lKa5GnfxyXiWCuwAyqmcc/OUddR8eCTU6G99z
DnuKFyYZpPY4Q3WXNnW+rsxH0eyk+Br2fwqq+CJo8ZTAuUdqnXYTM2qQX0PCYOSB0K7kScd9Ectu
9pBKe8BH3U1nNB0527LCy7tDj101cwT3o2DiouewrgESb9aYf0ir7q9qXF3c4GhmMsx1dhg/qvxH
D9+C9GNCqTCDH/XDW0zsejhdaR+sX0n8FKdTDU+hfOAPBFtwY2Lu+qcGXvTRmdcfJD3KPTCuOPUg
9jg1061IrhhTqt3okGhuR/DL+0Z0Kx1MYfWj0d3pKFLydy4ASdgB91EsXJZxyHL3plNhNMYhZtxM
5h2GGoX4aZlnn8zJ5qyweEe2jNiF6UyEiHX3fZTxsqfFW7neKqz8YclDVE3UrcFH75DBWuOHJqNI
YAW2vF4kS+5UvM10M+CfhXGxTLxE8sIUhwqpwZkgV3YSIVPjZ3UGgxv8t5otdPlSheOCWVlEYkG/
iIsLKrZVOZ8JpoCKudCFBNkNQjxhcA29LhXM8D9F3YHVvkoWuQckDcYMg+ZKR5NeUwLT+Kcm7JOr
mygpnMF7oIcEFfCLXaz1W9qPWccbZ13SMc0wGU4W1Ad9H7Bfq9Sfar4Y+XuO+LEi2K7h0PdUwJyu
B4k3ACk9uW1iooqL1lFGzWTCu+BrwUsamgzTiZwBJe1hTtbyzkAdxWah+zGbF0t/C+H7ii4P+L8p
e/vLpOYcMapatdVh+gazNVSa3/pZI01QFQJ5R/gq7AerzJlYpi1DpN78hXziuWEHJJClNm/xoEIC
BzeGy7UbL8hC05vSoeiA3Qk3ELdbGk78GAwWwtqrZn27FMG+QlwGGVv/H0vnsdu6kq3hJyLAHKYK
pLJkSZZlTwhH5pz59P3VPj24QOOi29uWyKq1/rjjngniraM+5hXtNBVlikilYfan6rsqv9VsE2o3
m9+kBL7F3+jXx147Yg3kduNdQQqK8EelsIilPtu0zfeMjbKHvCULkF563Mhm/THQZRFtjGJjryjo
1dmCFjmiXTfZ5iPCogmg599pNoKKjEWzljDrRTuouGREbdkxDCn3yqZE4hKs1RFoxJXrT4WAl7T5
R6Qaxc5cScsOpmCtr0qSiGpwan7smhwy8IME9RaJeZh1aGN0kN4w5OBOBlcdmUm2BrKqrNjJWIKT
Y9NcEmU3DAfCgMlLeiUZ5+hHLyPHakX5NAuLzYDu4CJklC8U5K4dhjBIdAW8+zA37ji8YuNfpLD5
YYsXFxrCjRDnU11F57Wb8e/+0thFrfm7WITYguJ8o3nGWpdcPz40kqsRkmuzTRNX4oYAeEBGEKJy
B/PIsQVbVtjrInx/qMDP7Cdse230qMq3LH2CG+aky7PsKmsuPhO/L6iMUvOnVHBNJrMLSXs9hKjQ
Lw8MF2n9/UrmvkqxlHYf2MM+++Ez0/4cIt2mtXqeAoK6NlL320DixcYHf8macKnVAVr8ZgdXwJdV
aD1Ve0OUO5mka/kNFMOQNnX4R9bNclDpzbqFfB9V5MkhOcp/cf8jI6YHA8q0W2VeOgZvPhEKCLbj
ldZgDjVAI3eUNwVVa/ULsXGka94nwA8xKzrqkXzeZdLcEI1wN5r4rsjNlV8N7QL4RyHfhCaXXF7C
k+UQBVH4+UmZJv4W85vtFWQqHNcpcFl0Cv5aKNpZGvlSMJKhaUinZ9a5vfMI40cY/rXmTRquuX+Y
ZEbDMzn+bmXsS/XQZdgvGb/IQKqB3k02zg5OR4Lf0delcoiwpnKv0VQ4eWVyMfWzKl+HhtSgSxn+
ac4BcKuodiLo+KuqPGK7MNZtGGNXcLRqvLUzTu6SUstrOze4yo2ln56m/kq6iG2/ldZBI+UPwhNa
CYvl/CjNu0PXI0JO424Achnl3hg+J4D7Sr3Qyiz+cOaxIX8RUj4SfEv9VGuACleF43kMf1SoVAo4
UmdNB19BWYi2xBlOYXDaPez8LrWf/Zr6KyDTpJ9QUmISY9PWeU4jAluTmVg4/ThTv0l2rju1PNvB
ohs8JznCUa/wIqJDGknXXomJMWExA24ZSkCK85hu0EjxlBvRRaDxM+EADH9aeFK7CdtVvY6wyet7
VT07EY6AnUZEDAhneyU+FpD3FoNOzOqdz2ElwUcz4f/O7TmNflRinnrpz+k3CKWFJjoHsLGHHz8D
YTY+aJglsmqlj6TNcFH4xofTvytHQ184qGYc4gWPMmmtSFqkjyQXb8ly5q1m2lwByyFloLx9Laj7
Dk8XEqpY+kuZDsBml5bzU1AcXC87nXTmYylLYnZBUapyYIhYPHcKPwtoVpTtFJOQwpe8avYTiCRS
3qL3aXIHyQ2K15g09Ph7IP7H0Ta4E9eY5Egg/UWl0bjlpkAqZjzBrtCFNQ6zaXjM4cYYd8g1a+oj
QlRemJHwDUoL/6VTyCf+E5kaQ8VEto2dd7/8jOefeP7l/Vs5zT4A+lS7DVDvUuFOdktsYIwA+EhF
aHu6EZgnr1D6IRtHmgiXbMXwdQkhvV5F/3jIdB0IManiL8lfQZK4VdN7VXNkFuie03PUbQvjUBHA
Qo/UrL3w6ylHC4k8moPIeZFh1JWBGhuY3xKCBiTCrPYqzAQXGk0UIHgPHabKiD8d+2voGZsxzxRr
MnEzm0yCxdwfkWL2xnveclXLD9KiFrGy0SKavOujonpDfSREAKniPveQz+vbahN70Ozt0dLqS6O8
8rjA7MfaToj4Ded0UcpLKZ/l9AMSCfG5xJFtJfsB+L6W/mjnXE4S1kguFgWdcWXfLWlLtieOaMzG
+0GzUUb3CIy/dWM3JC9jQRXjStcQPmO0GovP9JgyN/vLlliH9CqOgCl+6/1jY9KAtzUczJArXVkT
YAMmzt+W15fqbus/ABwJR0/HU4S6BUXp0kh3rArCgeZBcTvv/Ne9iJTAHh1vkR4rVSMDZ5vgNyh4
jAAEyOmWUrDKmbReI/OsLYt+4SI6zv704qL++Ry1zh6p5ERfCxSXprAnOS9J9Nukey1aB4UHwxIU
jwyB/zxyoFdMxyC+SFPpFwhAtK1vH7ohr7E14+zVjTNJPqEXezMe+hbpG+J0RCYrKIZYheRWezeg
RzCQrzlDnzaiNBtcAiEVMDg+0YDd/ir1D4QV3IR3tJErTftwqCpUVK7JRWN8DRFfcAZaLLliwpiS
A4TTqvuRkQYKGGP6pt582fnYtWEvGWcTPnKw/RWe9MRlBvJa/bcFBhCYJ9cHDvQGQpwwUVhMFOih
urH917r/dPKfBFzeAB9dpxMt2aAnECw0Ty+CcjsNf51OPjoqADJekhfiuUImCgaLHjXDjDoYV49O
KL7cgkUGtTeo24h4S/slUb8U+2Jm+IqJ07drEGCfqqoI9Fo5BfKbU/919qLbTJthPBCuk8jeMB/7
VQ97cZXFV8tM1xNoQJ0jXcMcNwb64XkFsB9SZ0iZ8V/0A6kmqBvdP88Mi+ltwpYRACvYLoW7afsm
fC5BhsI/AB840gDcgwzNEkK407CCMmq2vbVPq30VX+Pg2Q9wBFSyEjHGZ+0Hh3ZAnBJS8rrE5rJm
8Gf6iIlh5KQa9rX5zxbiczBBgAHf33LYZmRTXAN85mhHjs522CDUS+O1xKfnXxKedTp7hzeWQLtY
SyYBHKCCYC7FxKaRbi2TylDW5g2ohaYQS85VKHUPkPWlWW3adYWlcQ/P12NMTliHiBqmE3MR1Jxg
hbIKXxDGd+0+hR2lpogbIZT343QREseYOy5sJeqp/6Dhw3ZH7j2JF+CqRb5VETh3JLiw60YOFhsi
MXOk6KhpamsvW5tmdGlqFfpkQtXaedvYnhnQKZQtI+nIlZJmb2p0BYBHFs92iVsxY95ZRNXNbhEQ
krHcaHz3GxbsdHxm0bmUrl343qenmHejmQ8gHM1m2DR0BnHvFOkKpVdfHdUlmvbcy7Vfm1WmaD/b
AT6y3qfkETHFNxuzV9dmc7Q6/rjK9aU9ZzcUOc9m6jmy+yT0eCEByvNMgrMvwmAbErqvrIfhMQB3
DT1yjeAssiw08+SYxMLtEvLyCNKc/Gxlqe8pHKLBCTiSPVBwUZeLt3b6UJun7joeQikhWiGbH6AT
jRUQeazsJ2PX1+gXzWxt8M9jp4VXBht9qdmy5yrAfLkJhh3whyWd8BoDcvHIkVQRN0SJI6dqD/UD
DxZBh3WLmpgew1PTEYnFweXND+4iMfyYoNMFIkW5DiEFfhm8cCkXb/GW/1W9Cn/K3KBHEMYVARmW
GgfpT7vKDGFy/BEmJiL/s+PUX6LuLe2/yQzEPBAAIfKeoatsZH8htR9x+zrOGp/40W93zPH1C3nZ
A5cd3X41Y0MJ+Z8s/kINNR7Hoqd6AejtyA4WZG8B5w2DGxJ3Uipe4xXcA9LI/pKb+FalTUTNLwgY
O1F8Y2gk5zTGv2g/WvZ0SoXZgIf+olkXDIGi5CX0dOO3TXcp2IrCRiH26gwLFGQaUSP+BIGLrCX3
H6HCCTHvQs44vEXtR4UNV/NGDPLcvfwZIfBktpn69ajyx7FwFUTUX8JyPY/rQLDcC97ANc1nkWA/
9Bv1HkLj0affVcVQHp54zAeFabYfF2MzLh3a3dDHyATI/sjGht1pqtnUhlXnbBgTxuYV5yTHMy8A
IjLy61aRtAxLeHK+RmyUZVd5qX3gJ6IdUgikBMiyP+326FB7W1r+atIubDgyDCKeK2YNAQoG4cHh
IRCjIamOq7rmkiB+JALG7YsrOYIkkJyy7jZ+tKnHn6/HV4YGtdnyPlfFu8Ry2ddfFeXQXLg0V/KS
jAsGgyzc83yJ3VrtTolpARbxcfm/0RfdJkKCJU1cH+XLqMe0nIRU/e6a7mIPf1gUJEQa8eSFifca
WJ7wU87Nh0qOEEGkHfO9jd6boakx/3otX6QWkQfsQsIFwLBLZ1mdX1WbA4gI4SZ6FwKuTzPKluRq
Z845THZ29j4ydTdljLYBL2D6JlCHHLKYT8KIMaMGK60iEm+gujf6lnkcuLiqG+AxTv40eqNeZzE4
CfcYVgXumgi3lfJec3s1OWtI8KIbhDmRVBVgLhcjp6DAkEDq5S7GFqz2wCrXuHpV1VepOij2fkZz
qakrxqos/ciZuGee/sy4lpBARf4O32yaG9lhcJZXKbcTgygig/IDht/Ydhul2xTOHlgsRyIFltr/
aBXQgUGRENzYrICkiDE7LE9RyQqg6JiBa6yxrOXdw1x11CzaPDMVncCUgCxm8z2zP8vxI4c4W8BF
NODH08rKLTQhsMR0wHMy89KYJl6k4ShOeY48YRYuuIamiRLDHTMMMUn0+qhuTD+vtuPMafRfTJvC
MzOq+qp+icbfDpkkryuRR1F544xeao2Fl81hrrpi08D4l81/4i1BRZrYv4Y9cP1zWfFw26T+oJeu
mdgHXObLZNiH9Z45YWqRKfWAd+BZIux1Erl6a38lMbsBjKfKi9jSE53zjnCrCDQ+QERQTsk6ELHI
qDnwfyz5fwuERHyp/YNfkYnR/+JWhqeZ2t1ng/fQGxGdAKv4HQDKJjb3Mg/ExJWGpELD5aQ5kH/1
C29ydDEQgStb5uUB4yDqKOLlzUMRwflcxZwTg+jchdBTfxvJzmvyja3vdPZXVPyIOgnYi1fIWQwP
8KhC5MmwMgZeV1wIk28Vd46+IwdnHwdNdUKHImM9QqidF95s76E1h54COzHqCuFbKG3EUsbsBYKA
GZHVeE9pYDKdgf5huXIPqqCTV0q3em+eBYEkGnJydRk6T6nGOEEsg4zK0RgRQ44hzwV1ATKP/yW2
7h0Jc9FPqHz5Nunpbuw2BNXD9q8EoqFGp258SgEoLTMIsuYBXvydo1TIknlSsUaKI06y1g/667Ht
I8AjtC56xFREmKBuoXEzzbP+JuMOULR9RohUTBpQWV5Dns34iJO7krCxbNt671QmYVLdOps8W19V
8cWM9uCJZCcvBtdaAi/xe8G+3sb8FvNXq6G8pJFrsLKVHovg0m0UnEwAs+Unw6OBfMNyO+seE6ID
TGCCQJLvwPhBKk7rquZVyv5mg807W5PyQijFQuPoHimJJxmc+ILonzd5xrt6GKatM2uInogZeelg
3FguQLHXfbeLRf2CyRl9saWLbD59iH/nDClAYYoz7gaOs0leQtG32cmU4eTnPedbYCB2k4WZMWbz
/sdFWNTGfjr0agUDODcxNKXnNyedm5WlTaQarpTyJMXAFEq2znSCioDysDCjDOHReK0daZMOFAXN
hxgRd8QFR7RbuGBPDsJr22CNpslAVQ96cWbVItaOi5TS9e4sow7KtwQTiEdMh9uHqix7DlijW9bW
OganoRpWivERQgLsdI+e4XhrfE+G75akc8RgITHxainERHaVBdDL+TvUNxmIL0RYeSXmK5CYYZIf
Hne5PAfOOfFfm/Cr6BuK2dyT3uMVAKAyLjkoS1JShsDv0s383/jdYHZT9wZq1IYOgIadtUIBznaP
va/SDgZfGm7a0sNLNHnItrvxSxysLbUOYXXOJVwfdFbkjIgF0jXaXQ54bk1SBcrqJ9EeFfbjhzm8
VRa6bUI3tPndhzIz8h/NgptW59VJbZWFNX2IRbW0DLdWXxx5B75heckWvqNd6m7p2EvmUmPcjuO7
iG1LE3ZEJOW2yw6A6IkX7jHkDx+PZWayuin8s1rqhiQlSMy66iYc1jlh3mawrJjd8vZDtSyCxfgT
fQ5fd5BXuAJHpiB2+9HMkJUQ7N3uchYTKj/4odzdrzxu8Esizksb3g3lSTgPbx3dqOx9QorWXUGu
Fyx5HBAGKV78KQ0TRgu+avEq2ITUjB//ENHsFkuUcX1lRIBPR9PaadM7KtPK3uL0N6xbkGWLKQD2
Ezth9hlE35pAdoNHiASyaxw8+dDf2TnrXrpy0dAnUJBgIX40PhcsB3pzTybUY8yCU0tYS4R65eno
N4vFybTuQufrZGddfh/IP6INsyK5lJhhxdX6IzV0kuLBG0Xmd8qZNkU6/PIrQbpoWbKt1jN6V2/m
D4Z6nbT+JqIhiN16COjFRh9NgdlSYEkgKBLjmiI/eQ/FTAaAge6D+4lgMGrHSkyoFG0uafUgqe6j
VP9IF/HrQ9PQwulv5vwzg3AytJ7/DTAG0CGSdspqrmBkDIud8JFue3oDC7p3PlSkBpHxbcYffvUy
Tah4Ga865mTZ6x3gFDrZ8N+8ReyL1UDS8ALis1sRHQp7M3Mk6OGpMvnqy7ep+CxpfYvRIapteVb6
xyD4kY04HRX4nXBADmv9AaPQyogaJFo0Xwm+fp+4WD9t15NKMQFupJ6Tdd8P6PmZtU5vlp+uNIQe
/Le4URDDvijlvpaXJViMFWykH79igqGXzF8Bx4xeUW9zifrp4DuPHWZiRFII+rtNs3IARo+CBnPI
SWjLS6H/KiONanSK6b0XsqP7M6xjdU9sT73o/Uurn4tcWnwXhFF1W+FjUsn2dt4A7RZNceYtt9QX
s+6JzANDuZnlbpTQfa3aZpd1nxVxbVlW8D0RHo5uklK5QpjJ17KQxO6N7hXDh/Aw797g1oWHX8fT
PC6QAEIlB/oHzARxu44wX+0gXXW+/3L8rlAE+9K3km8EAAz4Hya3ydW8gAnrTo2XoK/j8DcaLqmz
770hxt9pVhhs2IQWvbUGH2qSzcgpG5uM+l6kvKjORc9PrDwa8hYEzEQsoPrQeXwj2+fSBulC6ohg
HiqIjGqbjEAOXX8WcWBM3NFZJdiL9swEnQe+KGQ0yUe/IH7kC0jPr1bV5OLnIRPoopksrvVvrj2L
FnxX7txJitYRDj8EbUREMJwxcPC9dzjPahEdXt4ktg5Z3muqgmOfTl3nIbek+++lL1B4QmSi5hoU
37RT8k/xES4tXGlkfoKqtSdYIn7mo8x+EMAhMaB1SSJL6hygZOBhYvZtbqzggoD224vgTwOAkzE6
OOl3Od//j/eF2K5Fl3DsEVYoJV+mtg3ojyq5FJR3RuV4O3nWdAIxFR3tsxeaXpNect1ZasaBbLlu
BuNitPJCtlOlaV2nH1ZmSpaFesHeBuidAYgJbZBgjvqMz/yC1r6QfOZG9FfRzhbQLzdzNzR8e3fJ
PkjpibQLWE9hdsZ7re8r5aYiPp2BCuuyXccIglSekGAdkx7Es8sK1vEO/GMIB1fUR9mrkuAqCTFq
iTuzrcSCtGSJZgaCNoiF9Fz6JiwXQTwbEGxwhkzPspn2k1P6QgB/SkZIAtE53ISODzxHTUgtYeXg
PBYGrAYOiwkYNYXGBRi/ZIsXRgiN9pvom5QYrvA+sZBzok4nCYrPV8yVYC3Urq2kasW4ui6KvcCl
aakEXkr9L7Xihf8d5zfScWGFSNJI+UWq7KlUrwp7XUOBwCwsYVzcKVFbMK457sGDyg+2Ty2J1Vrx
UWDOLA8wumPxazQYOT1Yk8afXT/7SGS8jCx9sHQWb7Q2i+xMysJMrMWEQfUjgYeoSRXCsNqCm9dk
YUW+onLx/BNggmaGbyzhnOWcEiRyjZa8VHVmMZp2EjidwPksi++IIbLZt+Yx8wjwyrfU47m9RRCf
J7g4oBj6m6GU4Z1ZCibCe3KeUKSCiiucOYbkZdp2bo+43vEJw6+VR+Kz8ICYxToXUc9EIhwkE6mN
21WEGOxS/B6ycQ1xAJF2iqDUWfajw6J7rUjNgDAFSmusLTlUmPLXzbTvbvhGbdaw1LoQ277wuz3o
koEJyeas2cTItqTfZmg2YZks6RkD10FRjkcDq0Nx5WDp1HtkPvPU3qp8gTFEOQ8ncKHXlQddBiYw
PJ0nwEL9pNqPCKuKA/F85exOomyhWZwnm9d5OfbXMCSK+csmTTtv1BWVXutK5bSj7kA2OWCeU7MB
d4psWrFVzPU4xYtv2T7LA/XgyLxXif2sGYa7jmdMO5A+51Zgd4yHbk5Z65r30nW6R1zeqKQgCa9d
liR6zjE8DFk3mzI/Do6EfhSUk3CuiqOROOetI7/O/1Rc4kbRnTNU0eQjI+JQFcw4wlJLJKeq+wBH
LIXtVNO9RESk2jVuXKzTOEHkYx1vNNniAftJWAElUmfqszk+m5xkuSe8thQjyNb/co1qGwBI4Kko
eA7lSf0Myw1xG8S3cw2wixRE47mNFAKEHTDyLPx+/45M4CuaL1CGE8R5w9HoRLB1zctUnu3kdbB/
4v57kOcN5QAMa2WKzMu6GgHngEIs00nuPLbszGcwpz5ExxGAZOW/C6bn+/O5HaUVDwQJA3GjiVTN
VRsra98OcRa9dC7Tnn9BCZ5qQNbM9BAPav+bEe8S5l9F9C4RAld/ApGSHGdQX1yCJrxYi5/JPpGo
Fip/Bh2uzi2W51U0fhhkn7dHyfkzuqNq7lQ8Af7D0W6a9MeDOufXOEH0s7Vx3Z5VdY2RUMMfrq6s
IdhqKUMAKkTKdFcEjkT5WbPeA4U3HBWRPO2kdexWscciKS5UsdXxm6MHW0v+bUa40fR4stDrG4Ju
b5+y5AqThCrt4PZVkBolIbz3LL1g9i2VEQr9makH2ULoQ6TGvhwHjl9oIQRKNE3A8m6R00XL4l2F
kuxCqkEXNoxJTSDDh0yB/eBpRENm0Y+iYURXrmbdQZjhgpruIyzR7I2bykOcUW54EM3tAK8fxa8C
OJsYRiNoT4v1Wp6R0eqklLVuiTSYKN82BeyIGC7NFuT9lYznZaScBhkQCpDRGUk4uFncBAWPSop3
jlsSMQ1jOeMWWI+znTac0WIH0nIXZ7QI1mxASpheyx13Qh9tAOmT+a1pCJM85tpLmt06sgSiA+4b
qXINHnfonLXjsZWL1YgweyaJprxlbMyU+2Cc+9TzBK3epmTdVngo4YBWhFAgVx/J32Spa+JXwl3G
4m8EFbHYM4RTpVVB+7KVTX+OwvtnoPXTts0+mzY1fWzE/rQ2Zze8id9+Zc13b17DZbAZ558wpEMF
90GydozPDBVtff+Xc7dHH9iJC4ix0/b8lNljj4iB4geAyN+QXc2m67I7NSxVtr5Jymc4XpW54M3b
VTx8cX9QguccHu2n7mzlOTyYar12Jiqx3hoybgVBDZPMQSviEuUGNaV5khyEtSLJjQ95EMFPQsAJ
p0WDFGMkyZzBZ0Z7WZ0x33Qm0znfDhV6MQRF6MLWGtRpgmUnjBZE7ZEqgPsfL0w/XXpU/AWMWFlv
QIwM1dXhd7KupjO7oFgR5LPZvJIL2q35ysrqYmDQIi3dOnToz1U+0YwlXu7vMrEIEQq/qT2id132
rKP+RWwvpCMLebPde4JtqSmFrA2eQ+7/WimBiYZFggi/QanrwMkmEi8mcU/AgbPLR0UWgd5sdSoK
i59aJzZDQnjF9TXzSGgW72Wo05Iubb5BuIGZ10RA/heTo1tfQkfXUsCBngQcOmlvCcNSYGgLtnwi
VpeNhkE4wERELkg3IsBgDaEsoe3fNRRD44tGYHhAsccwPmri+0scwVvtURA8Ft8MFRxuuqjli8IO
XjIqJB8zkYFofJk70XDXj5meHeYccGqNM92JN3q9HtuLLogIMSDa7xf+MY1ExX0Piau+O7xkOOaU
jSAOEi4w4h9t40EhJHzzHj6PvepY2dTNryryQgVy4etstSx12nRP9T3kg0yzxT0o3/8dPvKE2vMQ
8CQ5IuGB9ZlvinjBVHfVGBCUgMVh619rHPluLu9R3XbyS95tJ8v1W7IlN5XPj1uRBwDKpKU730o8
ozyV7CKjJqN+doFfZ/Ky8kPP5xniBcQewtKtrOTvlFRBMrxI+D4KyYYiAupDAy2ff3fSkzUed/Lg
Erwr4l4QZ6LQCEt6It8CJhj/pZ6oWd1kSFGqzfwKPkN/0rgCfec8YpGLw3PHq9ckX9bwHcWrHuNW
A+xwr8OjbF6b8j2v0Et5IuRwcJnWOrinqhmI4iOSrPIK2yWvqioRnbu+fwQMGZIPTXitI5hmzLea
zCH3Z4zXeSBuQ4LU+9IgPxSModvE2gpO2yUCNR1XjVozMgBeh8epuduYNchSp/HU5zEhmCElRWIX
8CDqx4ZrcE1OZ/gJOJRCBFDBgWUImT6Hng6dKyJuyh0mmai9N8pp0h8WaRV4+1CHJr4X8ML2QHnb
otzN4y6PHvqUbkz9o1BfeTpVBXsVSk6xwc5IhSrudgtXCik147wh9pa4kjPcE7epWLlmvDDDktaQ
xaR+1Qq+LrcrXxxamyP1NiqfKlqThnc76lazGS0d+31iEEwoTdr4/q4Nj5r+rgQvxL/K/q7Uj6m5
i9OjGT0c646ArSOj4n1WtoiRw/CWgOMr1iXgDdB2PNalcwuBVQJAUeMbrmiqj1J7MBidyZOQ/S1m
5mqmQ2tS3DxAeqRPQKKoLqWnTXXqiDvRBejSyTyqKbtd6SxEKXIZXXuM0mWet5L+VBHDpCBXsgRK
m76PxaNk2yr2hKYlnZgv+jBYQz8v69cRubA8/PCBSh0tEvscOZJMeH1NF4QdkQRW3EP5j75uIhwb
c9eHG79aF/qSpOodsZAp6r4CBacpX3xCbtutEH755jkaTjNCE8PLi89JWU/2vdCZxFdcsjBcdruz
lYN8IwhTbd616K4WrzNRXBAskhfp65TsYfSya/4Bht0uIKT8HRxqTinw63yv4LvOQJIn5PlO/+WH
vAnrOaWg490mlsBcyZk7mJgS+D2rHm8fUQ4gXPFwDevLiHcKpWaPkoY1krBhczqMlFbXRI4ArEod
RnoMV/GFeIOgG/HSrh3rqaSMXMcwwbGFR6IgQ8PGuhh86upfzO86YMCTrS+gFipyXPHOlxYZfpcU
hRJg49rWtpn8SlHk1F4Ifm6MIzDWbF7oUASBxUtF1v0/4Xb4lw68zDNhsJ/F9JOy8JkZVRnyFfks
WprumPvtctVIT4KScInkxVUm5yR7dNbPzFMgMcFnQsI4vKJPiCImHWVHUXKiPoSkziZa9ZV/kh5O
MpYh5eAEIOkJYSn7NRHrK384C9oi07JlrP6KnpBYeUzhHS21FiDPJQXg2CvnOgUWOertTmqZtAVW
V/xkmFsY9E1rw+EgKK0uIrDz1SETlY9amZ9Zu3CagaIgCBrO7zDkMnCAdu2D3+7poeHb0jtPLPXq
/RRmZASQ9s9PTLQDbw6RKD5ZjWeRc0UkViuYhrRaNABkaWMsW66V2DiB8IyEHinDexYbi1QEYwR/
XH/k/Iwx3STZg+jPYI7oaDiZ6UsqP/WZkK/xHu8k/rhhV9BgC4ldU9J+YLwKq8sEltWy5Bbmj8Nw
NQSnfw8O0F+7VwKAfF556i7vKVL00f/N+bMGIuwFwd1KD4j7Cs20XSFtYSMHZ+3Vxaj0AA2EV9wy
tx6PVU6blMsWx3HVMVr9g/m6VQfukRGGRxAuYTv7BHYDrt4vt5AedKPO5aUe0PNzE6K9TtIPvF9Z
ihjbo3PH18WXVQUHnQyICO+3OO8CqCQ+PdU8K8pGZWPDJ43ppCbTgIPjqMq/AggmGK6On5p94mxr
CBEl49f5ULFSNsUzlIDfCWkfv1MdoyHBb+GmBq529nr/tPnNlKegJi1xdhrn0Foa7NXmPmNaw/7c
7AaV8044Lk88JnOyhV3iYCNEhImGtlzAnIkoTfpsECmSMfzA0EbYp0Kik82R44BW5ztF3vOBF+OD
/jSkQCGf+jNGC890f9SHz3ncKzV1jWsGQFsGiKPuAaqvHvjZw181kGbqAfL4FepFCLJdwsAw7g1C
tQ/ziE6B8RloE6DEQWS4sbYhr1x/K9JfQ7mN/ZrcE+cX5NUqfqvinETX0dxPnde2B5T2A5rBBg2Y
dBz1uwMMSkFcc9d5LfDkxn+KDABYADs1jzm/+d/GsLIjmPaDHV5ATPp8kzLTdIAmEU1BxTc1ttDU
KXsUPJCuI0kkVxpioyfHCmUjsQPZNqZ0MA1dNUOTuYtpL1Fe2gm4yJ1zD9NBJyHBITkQyZT2miMO
b259coni9wnpSJMAOMz9ojZOrYQo6J4jeyDQr4CgvImuF2Aeqb1W016EtTP0jBQU7WD9LGtl17Di
5yi4+vKjrb4a7RqpP1JEVjpC+3KfsH25/JNhfJHw69X9eu43gb6pLF7bhLT4o58T2/KaVigmsWmC
WfdbXkgyw2DAiSwmvnZqniMDfU0oS+fhzsAeHyxb8YuYfbiribGw5WtPTA6H0QQ6c/JLEpG3Jl3d
fD/josUz4Ypm39YfNznFjkBEUJCAMJh31YNPy4N8jCK0o9SUWBtLvcfSm8PxT9SskBtuFVC9ZuSl
GbyJMo3mT49Lt4YvMacNPEeG63AgHGij+vexWHcynTteMkiE9Ryt6HdGD9eX7jjxGCzLcsn8h5eo
TLecvqbz5cNMxq926lLUYlY7auvdlrs4IkWAHEbktojBqN6Ios+KtBuM+0N1jDpPN9kWD5hRzew6
NhkuLSHVc/PQLdnOLebk6bXNvgeVi9gy2JpENBRcP9NWTAU56GtxtPqbiYO9qb8kbW2PQqeJ2KUm
88LsL6aKkiY+VTqPlo3fE2PUQSEcICFxGe8j1mqip3jpfLTwPZJ6fUuOJuuDTq9Dj0ASKwixLoJ1
zM6SFNPBeBhhSDq8wlH/2vLrzwY+zhW5Vf1rnFCEChTYENE3W15Pgnbl9eOOMK4gdhPr2jlMPswX
Cs4SXIA9GWIhYkxMLcaR+N7M8jSSH/r+IGn3svvKDAJDX4dmJ00p2/kTwjDGHcP9lJ4Qwrba0UBf
Y12pIYAgGTg7SR7PIh41ZpI9RS769F2XBxuEuebD8oZxr83HcjxP0rckWr2/UtsFv6eDfpY3evyJ
VseSCTbBxk2G69mZvILzMcdkoGHgdh5Vc5v2Uf4cAC3AqGXQdx4os/0jE9IkWLNec4Gi3wAxSkmS
n974R0E+CMKNZFbH4c8unthJOxCw8Mt3eNB3KQEZOkovtzT5SeRoMFjGJ/ozLdiOeDhb48tYvRbD
I+eNaUqSjaYvySKFEf99Gn1n5ZrEWovvLNz57UZSgWasb9u8GsCK6MhZGZDPUC9bssiu1PA6d58G
wS2KcqfxoLX2xbx3tJ2eN0t0snKzWiIeokpGRnwvIF8C5g37THANT0OO5IKilxaRxKkkqDcAritZ
8Ez9Mci3Of+mbk9MOYO2kbicRKxgjC0H/rqGFuVPgn7Pg/uUvJrWl3hlwWLjN+Gjpv5xWbGvQBaB
tRv1tTb2ivpC8dcszgg8MlbhRtF7h9Qq44bv2P7TEFw0ehdTKK4Dll8yzoIOxcWfz5pNyoVy6oO3
bPpNzXg1RIAso03p3tngJS7WI4FaaUYI+KU0iCi269s0XWl2zSjwSL74BsjTpsjhf+ydyXLkyLWm
X6Us1+154XBM3nalBRlzcE4ymMkNjIwkMc8znr4/pEpSVklddbVsszaTZFWKYAQQANzP+c8/DMxp
RhorVHGwQvAMhbnpbFOMtvkrHmzo+oxr8WkoPcJ09wOxxhSkSfCmoeJRjUJ353alIeKi1Cb+MK4P
7PmFH51QN6pnphwZ59TZzJ3tJVLitfHvcebNGla7faKfKpy2cJExv9f5qWRM4UKnNR7pG0tMIJms
F3tu8NJ65ujT6EgKOs9pNd7iI90iPAy+ZUSA+bgoM8V+1AHKd1QC9wq1Oea3yxQlPjfDOz9jN9y5
3jHKngy9BRSl2vSih8y846fyxDUAaRhg7HGda1ytr5Fjik1R3Vdgvf5w7MQtqN4E+uTV67z3N6J5
wOK3o7cqbliKCcYGB4YsXDfLuAWx83LjBMgCWQPUd5ZBOuyAmNRo1diYplYXnVke++x1BpJEkhTs
5gF7havIPknglI4Bw4A5D5o4lx0M17SbMMFS4KtwDllQAIbQwGDqq5g0MBhac0Z4tIr2aeiP83aO
D3x1Oj4t1RcniAfF4nXCSK/CaH9vWnc1Ycn9u5yufHEq3dtJXzXlldPfM0TAFDWZ7iLz3U5ansD7
unmImwfTOJX5XTqsEnCqHErjimckGMmI+JD+yckeB7a7cCvmHSbzdflcJD1tF2OtAPNeRCQtM0D1
5BUPk3dXgvjH2b0JBgmP13oL8X6a0VADy+Oz/9LP+2SGtLSj+0G3Uxhf4upmyeS1SZqbwdWoqmAz
47IsYS/3+I3uOvfJhsfLr8xymmYHY7wz5Q0BP0H8ZPnzVpflxkxiwnRvB6jrCgQtplLgO3hPiKPY
UIE+mmxF0aGwX9PMvfQH78ZsRjrDg8QcW+3t6kVhYa8tsXc7kHn3vmL2XSKWY/ej84LrQlQvKwlT
3uGjFw8Yd1nh7QTNBJnvuqq/lEO6Eq3H4LvbA7M6/XfM+yBfJf2mAxtvMf/aJhguibqFwvR9LL+X
Cl+ITauOKQq6aUKK9WFBBMiDd1j5wkd6/9KX37oWHJhTB5K9pXC3mWrBlEu2Ovxq4M9ngg5TTK7n
fFPHVy2OWx6PNjajrkNjfR/QlU6XDChGfJKtvSFpLhLQWP8eT02V3CADaOqr1H2zbKJS4DGmV3O5
H5ybCijaML8m2IfgvYdjp1qn9lveMMUCXYQMpfG4pZxPvo3pSbq4qKN1s6jyJ7LvGJvIGEgWGr18
CIdvg7nTI73QU/JaeJC0WladELOo5mx3FC3idUZ0bMEpcRdDoOFILjFkJq+GvLOJOGS7Zp+vIf6c
G3xXY8RDVyxAZQnrD84li0wz3wTVfYFJkrBpicRLlrzANKNRKUEsoOyBwmiSB5jNIbCDlVDFa4P5
kVGlLF2HgVSvYdeqzdQdyuG1WrCbFi5e94DJodI9IPMVe58PcJ1Sv3Xq1QcGm8FtLtuBATxtVJic
JjQZ/tHLdnW3I12FTZFNlf0rzCFoKBgeJrehfLYnCsXkocNxhn2L0XJg3CwixRyqCLNaHjITiJ1I
9M1i0M2+uayvAZz9hWef2fuQZAoKCHWgR34YnNOiijB2eIXhc8M8lDMLxntnPJTVc0FhInpIPuPb
Qq2Jmw1hiqD/bA0+vPYBEN+BIN6Hi9D3WSw2GeIc+x8ucFYB/+i66L/OiKQEaGrHcuSPXyzz5Lpf
CgM0g99OgsiwAJI8WkGUY6Rk3ZBVvNgE+Hytq1vIOZCQF5ckQgHSr40gF24fZ8/Z/Myw+mbOdoFd
0op+a617aipY0w177zxvLFb7EPcK4J9QExT6Ote3kXPgZlrI5jJAxe2w7ZJ65gkyx6Gf1uSLc9Oq
djHSqIDcPobgpY6AbiHoZ+DKeqMJACDT6QnOWjx9HccDjZtn3Yrhfpi+19Wrjt59epDKIbvAPeQl
8o4vBa+TH9JrDJ4NrhzE1WUXcwio2LbRMWhvDPkKDLZgYkRPX8h9sbzuq5W2AmLOEkhuz6KW0H7o
NUNMOgRgETMRJlbx10+//Ndf//u/zuP/Dt6LuyKdgiJv/vrf/Pu5KCcOPmx/969/fcRIoMh+/M0/
3vPbv/jrdXSui6b4aP/wXdv34uY1e29+/6blaP7xyXz7r0e3em1ff/Mv67yN2um+e6+nh/emS9sf
R8F5LO/8n774y/uPT3mcyve/fDoXXd4unxZERf7p15f23//ySTrqxw/1t99p+fxfX1xO4C+frl/T
9vVf3v/+2rT8qfXZdh1PactyDRORmvXpl+H911ekpyxbm57UplSe++mXvKjb8C+flPPZ8ExlaNc0
tWEoLT/90hTdj5fsz57hmLaWtm26iunOp7+f92+u3z+v5y95RzA9ZgANH6zsT7+Uf7vOy4nx+YYm
vsKxABRc22CAyOvn14coD3i7/F/GEGQ0rBQMYUEhWfVkVUMIAep2hrU9VzcWZOHRO8eeuS8TiD3h
cxqezcUAHulzqdcGWjyjg7QRYQ2DIGeg+KyM6rI2TmmRHGcv3Bf4nFqH0WfWiNswtIT72cQDuXst
hyO0gbx7dbMPoz34d7m4sydo2of0MYC37hNGwJExd8dkIiPGxHiIs9vZv50KwL8FQNjEykRWC338
iCDEmQjypcX3HEaITyM6HDhNC0UP9aAeNw7Mn6kXVA+KdEjUB/gpOBFqYFhGJlAi8JOKYWkTfw33
vGAvVHclzfwI68OrIN3GyWoYUW3y84SCGgYy80QLO/Uoo5LmkGeEbgpOYVHyBLvaVphjZptIwIzL
vnrJ22VlQObld3ZgVBXoTvHvoc8Uy6Dqsp7QWZf4WfzoZJlsxCvflIRXxSuPMLsI3bkxfPHSeGVz
3KM/4C6Mn08R7rMUEjg7fR8lW4m5WIavblCFa0Xn1fjQ2xB/WbQ5/rzPMafsET2UEL27EBIotmlJ
AM2xJxo6OnfVVcCi2LVbxscO1D+Ji8qATFDhji5oKrDim6B9QjJUmoMIiCNi8rAcp7BP2PJC7r0f
4mc7uSwrTCnoMzHw8Z666WTCaL8JopfCgMb26sJrsTB2i7DKUa7JoPlUl+PKFBdDi02eebJxFyvk
iWPKFcqSQjE5Pi1HGdlEOYkKC7LF6v0sLCKr6Ij8YtxUEicC/m6Gw4DVJIxvuc1GuMHxC3dVDfqE
XdAqgp5MaYZ8Cd8cfVcDBFsjZhAthg9cqIp+uGcMzCKKObXtGBguBOgjzn3VAOHSlkOJrcRbBkuQ
YSFeFpciptyOLK4eXcmMHyYICoeVclmaDoFRgkLQwTGHLMtRQ3/RQKkxQLQ7rMpsZxVQEuqXojk1
7VliCLZYl9UUPDW31xAoxJwk9/A1hjGu0AJc5AbuVAWclvABfyxRGCvRfxtb5tux2JSNd2Ea3yAf
ymVLmLl5uHNhsqJyAu1uuGsD0FTYiC07auCcyti8NDSRUVyJDmlSTrSqUZ6xeayYci++YYmHdvCU
YCXlEjNYcw+kmbhwCSXDOo6mYNurcVVR/nqlumSCsGp7TpItf4J6ZlIWJBFMGBv5lRxXRTWult9s
4F5Z/j1i0perc8nBOvOE269xVdEOj6SSpRjam4x+J0RU1cjrA8Of5V5x7xw64k7QB6CtJYkniKhC
rsP4/NMi/uti+fPi6LI0/+vaaBumaSrXsAx3WTt/WhuV65k6bNGGYiLUFPVqvtUlbXWqUIdwy/mk
zNmnbAkUwmqDsOFjm5o8agLPQvprNELzuJm44r0h98O0jYnzZjEpNz0WuR2tZtmSAwZ0bjcMVOHH
ebifUWlNpKjWy+1P5iJUKp2TSjydl4dsHH88A01xbzB/AvzSjMknymCLuXEWnlMeIM84WWB1Js6B
XPkK9ZzZnfypwZ8QabZxtuJv2cbn2xD7V3icDvW5ru6bkdI1PvsoQQp+62jCio8qH31EEz5k0FXs
cfvHv678tzvPT7+u89tft3OnLAHdXQJAnhJmgAkCEAULl2fUjXE7pVpsqw9lISy4mQRbjwVdor6y
yVD74yNhy/zX62wp0/Fs1zItNtzfHkneC+ENTcJ1RsiEyYS8UtztE06mqHMWmfqmqgBVD3AHSdLy
Gck3dw1mZEBqsQ05EY7g1oFl2m0b4yjyVcqos7xPCmgeF3V1Lu1jJfZgxSJinLZNAM0NZ1cagM3d
7R+fyrJb/24314ZpcL8uZ+OZy5n+fMfGyjMMD/FFZm1q/da16aozYFC4xN/Ul3/8XfrffpdyXGXy
q0n9u+tXy1SH4eLUNFh4x1GRrlJa0W5rg8C9NcHFn3ybWj7vN+cmKYQMh1rJcCxbmsvT+tO5DZ4x
CtOHlbmsN3Ns7l2fxwpdX1Iyesa6ppBYR49nU1RfIapr9oxBaJitp2GA4B0E6wLaJk3jjexRTCaL
lCs8mrK7XlZ5SIVAssmJAOTLUZRvAbqgbKej8ClW8TbnIR+i9ruNz7UfPpLEuJ+hucvGxIOUmOKM
QS1HkabxXeMNUAWrnZWf3dFeqWlTeywWZB5BYDVeqzlYVx2EWojr9MtsrksZIVygoRj0neCt5sh/
2F6vGVmshwm6BUxj5vEjFYFFD+OS5br0G3UXbMD9VP/gY2rTiG+ZJQkfE2StU+dU53gm0irdsYQi
8OJO9cdV5mLFSSED83jZeSMOe9keTJe9rOdU/MUyVVwsZxsMj2aCMvVkgF8WaDUSi3aI/YQlb6ka
DP5GLA9HDSncBvZmoa/9+oC/dbxK4B/FoYPh23MP9cgBXWkHxoDh1mTzs0DJWybNlvhOcu9zU921
KHMZHcQxNgJuvy7ZJALqHizsaoQbEzTuDhutPlnsA9+t5E6UQChA6GZLCQPTWCYvy3ktG0pWPM9I
9N2KZJ2LyqOCxJCrw0pplN88h+AJjrliz5uYky0FW19hAHHbTXh4he7agrrceockoAAu+LAYlr4t
Lt0LQaj6sk12kPsrAgRUlD3bVY3L3XBdQGEE/DVUtA8bDyqHQCWCYg5/2jxgwPmieghpxUJ0kxQl
4boIKBYhNBELSrKmhYx3JJu3ITO5GFJMInrE/hCfXaTu3XbGY9oNoGqDaLNpWiafzizSc6Jtgboj
I1x1FTnXP/bltbe40SWvTQjqQQHrOycJKbYs3jvOwqfadFAHNsVu2a7VAK+Y8qhMEiRINV63YrXs
SHZ2BlMy5vQ0M1KU+ANOeAP7QCLlfUVYZUchZELVtOLgMckVpeKx9+JVHJB9VRIRLU0C4bkhxGkC
286bh16OV2USrnq7v24DagNksn1zHrw3k+paMuRq7CvXu5o8fO0oa703NXQE7jKewxCHb0C9ZnPj
Fxzc2B90tikarM5cxsFUs4wNioBknICtzOWPm8OyDvQDom+siIRlbru43TkE6CiELZQiVDcaDs/y
VEYNrpw4/ZZseaCJ3AEXZbETiq0ZOTH6MLbDEp1TF5o0BOY+1Hc4V14u64VbER+PIJ6cg2W36myJ
NS20Z72rh2qXZfWlaoMf9W3N7TItVfX4mLVvSxPhVupHj1FXw9o1zwk0j+Uo8hhko8dCWqyTOFir
7L5rzksRNVh7RpkeX2NRhYc6XOFQexG64ToU8OvnlwSZ9FIUOw5OChhCtBlDpEdnxB+cpJywPOfN
c5mUO3NAOwv5D75LrNHZtXLvYATTxFQDnE8Pax7RdaPXvUQsiUY7lMmqwfW8bvxdZX/xoDxF3Smr
bjYxsODy6tJZNCFM/RQZL6QJWEupg3cR12sEP/vRWHA3LK2DZhfV3GiWQwHrUcw1gikaJqNUlo64
KKLveHGs5VfN+KzF1HDEtpJF2n1bfnNVVjRZ5zpn3afOxAocPT5FdlLvlo6qk+mt69LPITMxcPqx
KpspPbK0ZNuBXlcB092OjkV2TIOa26QOiMJcboIXv3spInyVFqiKp75+wZzhsq8L9DPZjsuKY8ap
i4nD+IhypvTATbaTkgo0rUqOwYC8nvorG4Su5fYN6xkV+K6kpCfrU17GcMmX/45MoQS+QqO6ZriX
FuEhnbtLNUaXFcB4yUwMncfaNwfKHvvShLkhW1SuCHQCY9fI+4q4sRAM7lF3xzR8s2YMxba+/4Jo
K0KhEzy2VMTLtR7yaOt8SRnZddbH3w+2QFCo2wdJfh8gcoWgOXLFxisWtgF7ibmtUjK1B5wZxmlr
VbBmUUyA5NcKvxGYbZWNM9ey6RpQkT6M5CqQGHIi+Kqq6z6F2YdLXb0OmGaZ7jOJ5bWMQVtBxBrn
Og/fen7a6MnrHllZA/g6nZlsACa2GFtH76GNOXlyNILHwcKUpTkK1k2/ZNALN1k9jvGrYHlmB/B5
fGhW26tEYgZBqndtz3i1X+XpY4VFQks8BgEmOx9hsjzgMtsWtyBmnMVSBC2XbO5OjCgLIEM3XVnI
T/uIoEwPBvnlZPBTkC00vGo7xaAL10dzY+NikGAamASwEICRYyEP6Ga0W+8ldvImsLAIKtJA8T+b
TaxBqPqkgVSr27SVcxlBIdKMceouXC94RyXQNNicQYWdFRluCdC51D1UMe6oSCBR4EFi+ZOYRmos
TGT6UlL4t2irmvAwhLsC1DrGzryDSMOG4OLkIxc3Q65IuUrkc+ADopPXWC83kGCwiTuqiw6RRTLP
jqNoWGAYa0L6C1A34OTpz8+2+Zib8H45f54Dq//mmk8TMrUU8R/KegdyS4S+3upx8Ywvk56ICgw8
HNQo2iQYm+RuTPIAjsmftLG/nUzKA1xfk2Y9a+te5ZBPR3AZFsmM4UH2XGPEMsIRM51g7Qt2BxKT
K+g9A35uLjZHIXWjhRbYBRN3KCdd3Emhoi1fXNOKVqF9GWbNPiMtUkG9xsuwGz86MBAD7Bd2SEjx
wqQmClgPm+RjIWEVO6UeBUyUrkOLLR6HGi6z+aEg9eaAt2pxS5hwvDNRN9kfy41isjZJ/2McHpli
X2bQHiZ0h26zNUjzLZyPWZEpx09Sss7VI6MP/tmBv7EjtQLW1IdjYFTeUHlHLznKPktbuJIMl3JC
jCRf8gm7uYB7osYSjOIog8QcAzVYkreRZInb0cpgOFhHwN3MqcY5IiK9v7DxKcp9xKSYcdbMu0yz
XONg+eP9KXCN4DeKYZzC53dczFIZAAdTtmoZiyUlt13I1D/teACId4mRkiYkgPYcaIIxMQb8Eaud
YHUIB5u262VipgTVjAQ4PhleRUog3mJ2hKtQvSzvRDNbtIQjw/eM3n15m4aVFnmQ7JnWGXm/QTVJ
aASPmUERZjGoroMHqyFoyMlfppmFHrZjTRhs9THZA4RZoDHAgzjD4doyWQKWmaN5hct2mkISottX
3rihRhkxoxFNsk7B1WYldnkzrAfYp4Kc3yzBqA4msUTxGcanPpg2UbyZE5RMdUA0rPESDeRN28M6
nmLoZ0CeNnwn6rGGvBREqx7bWR+AOIHvRdapyWIcu6hEgQ0bKA0GdV5b3AfMHH1LbocSuaQbbpbC
M2nYiseRXGZ2tyTaZOzmChpCKmbciqkzINcO8rW2eeQ7ynGjJLpHLVv2xeBh6js8YijJ7cA42B7w
i1swyLE9QENhkAECQpUW4XqRE5ZKtnmFg3IS424qV0N1VNzT03COl/10TwYBxvLfG5QSLi6xesBF
FtyncQxmtKd5RmGShRBZEeMm88X32T03AcJTUMKlyCIVYNcSB6mblLlFfTMoot3aalEtnhS2sF2I
xCKPHn50d/9/sPAngwWXJpcBzP9lrrBBBHsOf9l20Wv+m/nC8md/Gy8IW352JKMFV1uO6zIQ+Md8
QdjWZwfwyub/B9Qwf7z064DB/uy6Dni/4fEnnqHcfw4YzM9SGlpp7WrbVmBf7n8yYHCk+Zu23WO0
YDPHkKbnSsWx6N9BEhFFNSxYFih/NJcUWmQkdVEUh9j1jOuR+vA9nXweL8edcO9pzCo8OqlRb0Jf
msehiYBdZFgQ+NDi/mDlxmbU2EaLVncfeRd5+7YabUhREO5VM5YY6Irw3DphtQ+zbrgOUNmux2ly
IaKSyrkaCYV67ecpuwtmyzi2nrY3o/SZE3gBuR056b2pb4Edz1UBLYURxt61HJiypoG43p4RN3dp
eqyz2jlXoms22p4V+3krYaGmctsF+FCW4VCQyIrjXeYEGGiHWtxVASbLOSLRRxjV+SHSgpm4n6hv
uhXqqlH5fDPkdXhdJK192YfeW97NFtrZxGBhK7FKc5Pwfh6keGHjo1fIxokgxdjaNZHWx6jv2n3b
0Q2OrbRRGTcmThhli182xXN6k/c2pVgQTjderhewwKv2AZbduCWifijxdLo0bHfeVc6w6CLz4Dhj
1PBcFDieVjrKUrhFLuLEJEzEfR8ihnIDgTWCJ7sW9thIDeoJ6i5bR9530athY9XxdNKiqRCuKyIa
NQPP0GmKvSjK/tAawtqxURh4E1Z0eXlMNmTnGgn29KN0Dli842GVZkl1C1aNzWfUMikPXVDkrDGZ
q8Y1PpQZYRZdPztAJEabI3/Cpj/IwuxLq4f4ygyJAgjyitgLq8ZE2SzlvVO1LYbVHUkv3RQQg6Hn
dejlGC7E5jiWu6xc7JeKysb/LLajZm9W83TjptmIKcvcfjUzakcjSo2NoxGx9lmXbLxMCetykmUP
ZdJNN37v+PT4PX1sourxLi5HfQiLEPnHHOBMU2dgGk1nqVPS9Q4q2Mr8sBIB9tE5bGveiARZNW1N
/IYdepvBt/KdaENXLCaODrVGn7nRo+okQ7Gxa5mS50WA3nYeMn3KQyGfPDezb/RgZk9+UieHoZj9
68kfxMEEzB0HaKl1J13vnu0pZOPIFH36FPZUal7cCXJjmxBOLsYbMwKaFF9Rb5bTfdub6cEyvYo4
2VAza3ZyOK5xkiPNzzFzHMEz8vzOr/P8FCXj+N6qeIK0UxDo4Cc2Sda1j+yhlvBjJrMEnhjmGsGf
72EGmY5VPSEoa5In25gLhGLd4NtbX9vJraMq2cKLY5R5oQzlMU1orGifKo2NjWUyLzKYfvixS1ff
pVgLmVaJheVU+acZr7nrdqQK8eNm62YR7xjy5sXtR/k1bGCDJA7QeR6jNqjz6AOs815jGHkWpGyA
sqnukDSDTatZUEk3pbMukhqKZuER0tb5GLVJnalbz6aIbqLS2fPB6zIbINGUkGyIWihWDnepoycD
Olyr8Q2cx1tlBJjv1/ndrPJrkapbLvI2dfPyvex6tTJiMnzrvLb3ucbOm7Qye51n/MzhUBF+GGDN
FCPk98MKS6eOGj/uzfJOJn6/EsFgcjj6AWi9YmVz7WsPshIKhLoU5iprbTxsk6xs1qZCCRVVhMyM
4a1RFe/zZNM52Mk9ypAvVeQ9+zqM8FFbKGltoA9uNqO7ZKnANrJdghX0OtPj8C4iJCKFnR9mL9nN
gXxVhm1fM3ZG0FX4/aZO04h2EByrSj2sJ9LQxMMTgwaRh81G+CADrcYGxZyrdpf4xm1busG26SN5
5ClwMFB2uqjakMMUEQkBzNiErnXXBsMz7JBub0lhHJALTrcC0610Hfmjc+nEzdUkYnIKEasUVtN+
DXOkuzUWTjdVM/IUhrXLjDXZG2q4ycORNDS3FYhAyWEYHV9th4DwiGGyT+7k2ygmoTlK0IQVGlUb
hAPkw867ZD10rbG2qsrcWoaE9z4270VBmA5DBuR/fl9uRyvBRqOzZ8rPAvJvmWwcq83WaW8GH70T
c1mzsXBu5mh+SDv5mOILEIRo8wrhwpdNAIIctFx1k6FP56GpKPSMRDz1RWJ/Ked+YNF2op20lrRp
xtP2t6zpXZTEiriNOvKMe1egybWq/J51aT7gYlIfyyjQa69DYzp4bnrDrcNNZFk2mEwdfPctTeJ4
kwgIQzoBXKtj7eNoUGGNlRYGTUte1V20zUsL1iwNClaAXPNkW2l2nq0je5Io+l5h2Nih3M8At4CN
LLWwmfuBkj8SiicBu499lk/5R9jMXNDKAwPr8ym77xfygRu2M9YxdTC+FVbnw3+kAeEGdJv2NSvq
8CHhG77VGBbdFyFGvDQSpof8c7Sml6oaBjTqRuoESOx0XWxrc4oA3rWjHntvqk/QQFrvQoYgTruw
LwkszESUWzzemdy4qFQPo1uQud7GvTjnWSYwT1Gl3hc1TjGMcmVD4kWW4SrEePeWtM8aLRTFWAdC
aVmYswKHxtvQEBCBbZdsn1gr2HN01GRFDEABpmMgJdMtCgjmDVW2M1zSx/uqCje+7O0ll892Vx35
DxkCjRrZ+NCkRG+qEqvDqlNQLhCwutc8qMZ3w+6zO08b8kX02vqogyLawiT3n4Bb9ZdBUd/7aKNQ
aY1WdQxBffK1TMPuxTPH6WQBk2+m0gOdtg1wAYOF6IpMOHcbT3l+qAcv9S6FbyxJp7lmTxzS9KEa
rBLZb2M9Y9s9HUsyQGgoGgL0IDe6wbWocG+fRZuDnXdddHT0UN5O0qmxr530umHmdojsNIUNBeS/
oliDGu3K5Ouk43bfVyjP+cju3axHB2uM1NiaAeLnqofBaDrUfdRJizl+3qwdK1S4npfzpfLm8fsw
lShMuhwNvaymu7nTjOQSP4Nn7WRyJ8a+wNynHa66SnubvDWigyVQhZRdFuIe5JW7uPH0Ovfg9HNl
5FtvuXgSxqmAb5278V5GLSbOYQA9YhpJxBVuTaKHx3wkZ8+FKeE1987QRndxViHIgh6CSY+Yh8th
RiA7JgytR8uI7yU2WfeBGMkwjcFX23BUj56Q2UuQKlZT3ycup0Uw4I4Trmm5Ya2dGVatbVvuTZZj
UjlK6a9LW+HWNBYzZBoxMhca7NwrKBAHbHYAlYwHqSp9rXrdXWZDteDvhE0iZzOcRwz3ImwgnfnN
ifsEJ2ITv1Q/KyEy9DXtfpRH4j5gxsFEpw6upihtiaGYxtvCJn0TtlP62jMg+Jb7k6KcG8lck5Ok
/Zzhw/sULTcy64IH3VjjTTsPBZkx2byfYIUwxp9ydZXAZcMpxCzmD5kW4q72uoJdBf6hrsacfC2M
izyjxk2nLqabWAzOl/+88fyf0dVuy/f8S1u/v7fXr+X/C5y1P+4tb97b8L1OX/PvzW+Ya/9sLd3P
9H40gixES/vG6PXvzDX1WcFAo3tk0kydSJ/4D+aarT7byyv8oWW7hlrawV+Za7bx2bWVNjVUN4hv
trb+k8bS/t2o2zBg1Dmeqz1WSj7OWMbTP42DpTcjVaIYI7FcjRtpwK2QqfEguiRmnU+vc4nTbT5Z
Hvc70KFTxJgsOdj2DgZ05SB7p3hH+NY33lXDVkSCBlMZx+hxyGr0Nki7cFMEJf7arlhSRTcxAM9t
WvpbQrPQMdQVpHmrtZkYpHeyMvc8i9cJncWRaoJ5pY2TWEzxBq9GbEUs3h3RRHcUCeN1kBbIEpgQ
Jn40EcXr4azMI3rh1MZxTv2C3oox1dya9aMD60s4Gsd8O3VRdAK/DZENFgx7RJcGalVox3MKmvYT
zvBvqC/y3/y6hEva8AE9R4EC/I4SYViTVymv9hYfvbsUrvw6LwCvx6KSDyUlkqUVPtrVumVhu7Ta
GAl2162mhnBeIy3qXROrVy3TaxN+8ejm458cn8Md9jMZYLn6tucZpgMLUsEK+h0ZYLKqIquHCdc+
vcxhke9gmO3X0jp2Y3BoA2zOqOCRRsSLdoCRx0WSlNZ2doIvnVdeafgeqybo/QPDu+JofxW4i5RW
YF6lXjqSMmZcJbr6Ss2AcMtdrnfU6W1ZJi9OCc7nI9v7cQdk/Xw1V3Dju3bst7NZfjNCAx08necE
weowd+RJR5ugXEyyhnDeCLxKsICQkMGhyTeZ2d+YsQI2RuoV9E76xXZCCRkIbYBNsNdszcaFUUYf
Vt+Km8KuiVmM1TU7rHmbDQaqd+a1YByEHpLYE84uF8xN5o09QFf5cYPkVF9/QvxwfwvpuMuP78Ba
hWViWwrux3Jxfnr0crrN3k0qSIkMM0vb/1ISMr93AkkKazYee4mDiWocvZMGQxU/JG2jmh6z2D0p
G2KKLpmGNVRPDBjiaGtbxLvJbHT3Ks6ftTs7zN5xgpoIWSvm8WbwNCZ1yiN0l6G5WquG7rAWuK32
CQM4IRW5tO33wJXztuhmRGbeADcBwALeS7LNwEBDomruDNvbOxCb9jrCaL8lTXzv+3DcJoosBHpF
gxI/Y5A8dESI1lVxXQfEKuoaoxectq8L04qukzn4ZnUVGalFew503mxLfw7QqPM/TtBAakTWsU1z
WAF1IHGBIopWd6a5qxsZbJosk+s0dZ9CZ9aQU5EP+PYCbssAa63ciP7kQnFB/uUxcTxHS0fD8GAV
txdOzU9XalBWn8oWfUBThNi9heQkNUW8sZH7d0yCL2qt8Djsn3WADmmSsNsHGJ9u7OHPqt31lIUz
hpl1szEGYlOs9s3U5OkUTnnjjyNeaGZfr4uZKZRAu7kOhGqPXOaFsoE8fU4bshdZnS4xgK33vTLl
JpEFHhjaEF9TozoO8agQ1zFJdG103l4UD1sirLujnwhSOJqcf2gOzlCnl1WFrkXolHGvxNeum/G1
mPOEIKPBXCcYZ0HHfYwMc2chFtmH/ropMUOZQfpheTDynliZcbF0pM63WZHcFG6C+GTsVp7REfZo
U9hY3gfpkXgSBVJS5EEKRfNJyHYuz5NRI5J1+7fChpZW+zODWq9AkubfNBnO32VpnZWNVZBRY0Rq
xw3kgCkgjc7ERdeYjhkM3iEFveq01wDH24xLCwztdd/JtVyiqsOlKo4A1S4w7xl3TdNizCcacdmY
yzy+YyLopu14NyfX3OTjBt7NzhO99TC36qEo1FsQisck5JXAEc9glhj5LrF605SlOwAd+BqGVa11
nMf73qgwox+TbxHpcEcbB30qtGSdiAjediGZXQZ8Z27WzcH2zW+J6fsQCf8Pe2e2XCmSbdsfOpQB
Do7zKmn3jbaaUCjiBYtQZNCD4/R8/R0o65Zl1r3n1A+cl20KZUraDbj7WmvOMac/GtOGq4WGGzfa
SD9jRLQ+zbDBpJeX3xY3GneUVX/YGv9WbwIgbxEapGbx7oIBDdDgvDsBB1BDkxcB78MofHKc/dHG
/WyguPbEAFjAh6bxRbbWYyLSfT+o6iWW8ZbghKrqvxmC3bEdruraDBRZWZxGTXBJW4eQpDJAOZ2u
VuN8eJ94XXxqbPKHO1/gUpXFthgkUZ7pYBP2FOT3cWQfRnARjePP1PA5JV5BUCVKefoZafSr6Ivz
0CX2TjU16ZjiLDvwiDrJ36m04AKTdp6GjLfqlgbMgUOP+9L7TY9PLED7rEgOmMVNFagBWzzG3WzB
05Zuf6qw3nkEpurh1emTDvlE9L7I4cOL3BS71t1UDXI3TT7ZLcOh6By5gWY3NAHoCKFgvIykzKol
P0VhncCL6W59SFMnJsamt2b7oHVTndLfZe3owxCGqEH9rVfQm5mq4qP3wq/5jHYxpNnui2M1/8hS
AABRqF6t1lwLMSd3/+Es8W9CQdthmxarZE/KQHoMG/6+CFVqgN5Uo4GKEpaTkBcjcD9hsOVGTrqY
2bFhye3pwO4pdsfEG/ZuCSMo5lplJH7Opv5n5/o/6J9cXYuxb+r51kNQupf/8EQZevztULE+Uc8X
ymeDko7890PFJKyaLRQul/0UmaDZ5G5lvTouy2dRY7PtmZ+fvRWdalUrpXOEhjT8hzfrc+/8i8px
fbNEIAU+EQ9biCf/7eClZZxOnLRi0OvYVX2jkPaL5ajxs92DLg4PVRe+9ktTnhhn2HdmBp+SB+HF
qoL80Gv6Nm6DcTRKnaPn2U9FpdtTgtsxTIbzjM6ErWrHYXI45X0PZDLS7hanrzoVIv7uh+10zTio
ImAWzkVkdGrdGJ2jjD3sskyZMX3FBzrY7nNQbsKObnft2ZgDl77bDOuRuJuafcgWR07ymeY0urOx
3/7PH9NaXfzbx8SplJkWh2UWc9ddP8a/bGq2I2PX6hH/JKY5dFM+nDTt0zqcQb05fnIN6qcoz79U
g6l2pz9PDw0LzIOPmeORsn7m7rb8jYx8/2S5nqSbSn7IYDykrOtrWBvbCPvixyrCGhGX2IPzvA53
dQXZFUiqdazWh8+v+BBbYpryi1369nFeH4ZutI96WigpBjt9sIc1AjSbHod0oQNPw73xAnJBOVHC
o8cvBzEx95B7Sqy0BdcYzKR0Y4WYWJirYMmPh0eJINIXffKy0HjtScTa/c9vqaPs/+dNdTjtc9yX
Pm300F7LwL++qWYMFMW+4c1Y5M+yI0VkMeV2GSdClurqWVQAVgeqkY5MzK4fmEJLADgN0MOGNiK3
NlSDprwEI+HjdA6akuODNeVnJ9cKYXvyNEUgwrPhbZ1V3gc6+UGBj8dRveLyCZw0/OIl/pomPaO4
KhQk2uB5USG01HkcYLUV2JEekiIfaaXo4GDy8TFf0EHK3v8hjcuha0Cn06Xuhw7oQDQBhVE9ZMd5
DNM7UcQGqibJjS2Crk6Gx9rC7y53pMaKuxiDhmwbgstHyBVoAveIJoC/w89o+wEBQJa8ER7/OJXp
ETHuu9AkQqBAca1628BE0IxAToT1AANM6X7JiZhiy3wQjo7HKGc+YxnnHiMXbB+XGVoGAwhPR7CR
AdtHHbJui9bF+Ciw5/vHGD7SXT2yTSrP5j3XYjiW1s4ENozMkIgciRgk61ETyLY9lyEzgNYnyRLR
VQ5CG/R75xNq1nrtjPtiSHa9nbxPY0gJQaiynhgZKPKhXRvdKINbACiAkWr0bq0roJaELeBmJmQb
xjj3CSKBstTltQZHnMjI2ef+YjZ9/t4t6lfhtB+eD2JkagLvWAPTmjBzZxbmVm8ApxfdXCZ3Jfm/
O1OEw64nOrGs6288SUA5CFkfw4/Wr/ay8u1bwHEryWOfZ8DHF6VTipaP/T8I8iN83JYBAQITf8M4
E/Fo8GRJlFpJCl0y7IGhFVl4FIl1cPNW3mB7zeJ7D/tub3nTJRFw4/0WeXbXXVkYn/kYfrLQkigQ
hpsl8rJbYJaZfM2q3EyVRJ6zSnKHxkHpxCyYmHD95EGFq+2KWIGJ93EpoxGNUPgjCqodi+MuluEd
p6P2UC18ILVX6ksIHrGwbFCRJbYuM9vAA5xlz9SSWDD/ELRFS/lcF+dpkS+0HV/rwjNfe7N8zSOS
H3zsF2pW8WuTtYRgVz1R2vifbMswtHKXjOmoulh9SMSUaVff+j2c3hpazXOZFZJOe9ER8gC0RBAI
OEWXsrg21mYM/T+GMEDATNLqxhvU947+A1Zj5iqAkxdRrllYAVVR0ZExp99W+yLM0Owr7T2x8X3u
TFqm3v1irOCBixel+nK3+HMLCZjc1YbTTtRDCs5G4P7VOJgHV970YqtnL2LO5wbuZqws9Rwrl4RC
8Fhu+kvQKz5VbdWQdITEmQOiwVLlztS+ySxXrEaxEzHEQzU009ZOCWipgFo41ngnHOcGw9yM2M4L
OkADSTv9GEBjT4PHcYQVUHjZa6UFM4sqQcBD8yTnLryXHrmH2nloMwdccIb6sgQyOJb6t23RLQiR
9HEpdvpJFsGmyH19aFp686E7vGqOSJj836d5hINjh6dWuRjSXOrSxj0uIN+3voW6z1PpcRnblyTj
JFzokzUueivC8WelFcNgj2XSLD+HRYGf5fx618OXSsrvyTxB7EFWbxaMillMWNZUyAddeTUUJraS
uP3RFEW809TaZTy+O9bcnJXR+THpUTg0zp2dC8SGIwWexxZEYFDXbABC4eVqBYr0ugG01ejp5JYp
k8rKJe+D0frWyumwx6a+zm4LlWyCvTlSICYYiITtbkogjstcRJe+8y/RHHecvVEm0emL7/MyZ8Yq
UxIMPPK/g4DWhCF7F7/2lo2ruffQK7lkWFpuk+1nAyNV9tzyLTOhsgVBbUDAh516tIIBVRMFO2bq
GVnxEGPe5LqnT/nEkoQceVp+eKEP1dXhx2oynEcDF4/PHDY6gyz06ybd2DG+0yJejkMoCcqirKqs
EGRmncPhN1QOzOAoi8KTsvXFD/vvkxp5tW34IhdgJTT335w5AaoQm/MrVdl8ZacK2uRxYA9C+Oj6
DDexIqZT/LR0xP76EwVNAIkjnKyLXLS/zV377NMVinn/NkQk0dbISNwYlHWcWv+1TLOPuEB4rvxZ
wNixNirAx551sPMUUJGujSEtFMjaS20nx3TJf8sxWC6NRY8/HupyNx7xmcTPyvHmvUCMctcjF6Sk
dvEMDKSDdiV6lLaEM2PqgxrKHdb1U9za72z2eM5Qf1jO9OI08mVwnADRoaZ+suKd76PDa5GxrxRn
KoKE3MVFv+Tu4FE3sK9mMi73YB7fbFwOBJgsrvPVXyJkozgiXNIbu+EIxiw0NH7Aw61TZofjoXO1
Y5KhM6sEpzHs05E+KM4MlKAd+h+h7Q+rgmDFJOjVYc7PWEAphuZbEVUE/hY+oAwimpA4I0Vd0uYb
QoIK6qf7JKbwy7iRqNoJrZ0PSTKfsSqSKmMQQY4xGNHR1KS/rthDVAAkS0TVnAKAImxwGYpjkFiP
0gpaTrdLe2TyoRC7E9GighliGvi3wNJPQTL9crBw4iSIDsk0TGjZkc1kYNQZkYNvTPT3EufSvRTt
bbSKbNcr95uhlRLnBagusJZypj+Xx/AZkgVXijDqMuBJ2XdMjNHgRu/hxzSoP1gAQD0P8x+B+u0u
hD/3IY3eLsSoo/IQcY+cYOxXtLUW6BlR+REUK2Q03U5J5j6M82h202AMIWBAmZmg/4wGhOZcAOqh
kwpbNaqDPQD1tQLOf5Rp/zFETXdRq9d1MbdQ1gRNNyDsdVnhf6PwDTgyYKDd0Rz4g5G+vbFkh1w0
QZIV+mB9szTmIpg9AgyBbpbwObSjxuMQgcV1jHlMav8UQFydOS5RZDvWkzLkek3eZrDwHVFeMLuL
sje8i1NfiIttWOuEIQ9EQjPHyOScajrSJ5lBEk8mBlH51lRdt0fyVcPaaYmYWnBHT6tvMZnTZavr
lK48C3TV0TJVcbutAxudCl102/H1ufSqlHugKu4HJTRNU3v8YpG3tm+YTpHfOEd3wfzS4GhaC9bD
wuF820u6rYrWwX3iThenLS8ZTYCnRDRfeysLHyFEqb6FLFj+xMe7d5e2BbQOY2NwSphY9a0XjYI1
pgHsrkDQ0bsPJaQk09hvybzlZBrGeHtbmHE4h5L7tgR4nLhOCPlIwikxGKRjZgsq6DiwFgvyK3d+
qMF30JmL3wTtobugkgu+rPp35mbm6Ikd67rNTyxfl5pYErkAHtTgqoKEsrHGFob2YA0mpM9VKBA0
glDzhjuHyfhD3bbpfWbiWzKOmlA1uc+K2X9wG2iO6GPefJPsnXSJziw3+WlqwOWv/7IDFZ0nC/4K
ijjOV1M9nBgApg+Vpd37rR0ZEtankvcUJXTsT+MzW8lPJsMORp6FxMpCp/tar4g7bb5PMN5ONSqv
w9i281EwGuHwrs9Z2/KeWLF99KFBzo1Dvgujp9dQtNYeCTCyD8U0N4b5LrOYTlTgweva6CCwCN4O
3wlN9y85EhmfnIhsLrYdQSyDmwyvMo6f8ukpDsSL01oHGk6Eylmwm5Km9W8eqj7BcSOHSHU/WOW0
czuF+Nnzvsl8RiwoNFq5FuOU473aefUL6vfC4lf8EDLp9vE6UqG6TzO2lBruRx+I6Rn/cLod8tp/
qhj1+iknsnGMqh3DBgqbqbFQ5/ndYdzwA+6LQ+GVJpT7U3VttCIVjxnJIcw1yXhYYIYqzO57n2Zf
CrL+EK207swd28d6osvJPvqHl12NsuQltjlBdcXUXkqE0kvnf7XDzD2mtnrSsaxuKugjdD5g3den
4COG6apEHjzaVMxkSOJAMemMyWO+RiZMIq1P3eztu5A+eO9BN3X6txh40UxExmkkn2hynN9WWBOG
5IPLr5ANyS6Lz/j3STRC0/+zDJL8nLelgbvjya2P7XByTHthXwZU5QtcZt0kH62EJvKcrpOd9tnT
0r1WY/SMNK7cuwmatD9/YbiQ6za1Qc9IiB5BRZJCz8h/T5vNnORgY3sRzVOnXHOopXnNlwGffdwE
p7hi3Qx4yeg3mBvM/YWQFzJhMaW0STIc4mLWWGYscZiz+mtUoG/HzPuR2skPv/ijaefvVUQyahjm
+9xEMeFRoY32g4U3Zm+fnfix5UIj9T6XuMpgdlalJU+fD7kL4nWGZ7OdGSNe/M76UmgJQH11uSQz
OP2gAjZGdX3n4BzfNqqar0mxtiJbeqlIGGO4i071nPT6azSX1cmZmG3ysi0QYvNPvx6rY+tnzs1O
rA37EcwdDQrJDWV/izpsNl0UkUJSeeba2wOCogT3fZWx1gQctXb0K5mOEfCxbwscfd7UHTjGNa8u
DnGO4o9eSMltF3y6phKwlvW2thDaezANNmlC6eZYpXNKiEwpYkQwqmRi5srnKk9ecx+BQ5WySRmf
fv/MAKwnqH4kpqlYLFRFRf3bXuZzh2P3oXe76XEMOIGu0U0uu3yL5dRagLe2eX3uctm/mniAZt2m
J6vR/WnF7ce1SR+cNEn3UeaZk4kBCopOi00VW4iX8M8ScEv1uYh6OuYZXsc8bfurWxgyJsbiVrRN
+wZfexlE+XV9EZVrTbfBsR+6wQSvy7Ckh1lPz806Hyh8jXHDX9iWAx9EkiRGwyTduRlonmTUObiG
cPSUWdJv2phFK7bLP2zxNiYBHs17PgK0ikuDVGbtsbttx3igHnEoSEc/jAn/XAjtnpbumnlZDb0j
oY3fYSsWVhCRNVJRvxR9CwIZxLkDqyAYlgAGQ7RHmUjqkAcXqSccMVCagPWepE+AvGbsn7nPsOzW
CeLIeIbwkncU/2PlXFqapg/50nDji4vBjXGsFy4YbcuzqUe8UUN1oZzV6ao8DF1i6ztCOeYWHYK0
w7NXtMG9VSpuIEE0sa7C8dDj0w18MByVBz00VODCM04oHXLJS6bwAYaxwk4VNP0lCV3q6R7nC8Qy
Tomj9bXxwuyQRQXDORrLcwccBhF88RixeNGsirbUQd6xrGkMDd6Avaqe2y0kmYRoqLhPr3EGwynB
3ii7Xj1grPmduIncD5F7dYqQJTyOSPMMkAT6VUORZobpYSg9TRbliDNqzpD0afFFdN1ZzE0D1Jjf
Xxeh/R5SH2S+QzLakNbP4ZqoHgiXNprrkOeSkIbhpdFOmzJ+mTMWvxUrbnve/KODZZiUMVe1tMur
SOgF5V1SvdFXhVudkWHDqOqgk6Y/4MgPd0XW2MjiPbO3l2yru2X6WqCFx24t8ZRApyGMo8hv4dBS
Ig3geeJ6/t5qdUnzeXoVA7WI33ubpsnUQUdue27xFbEVHWGZWa92IyjbZvsbIFSxSdES2xUTuEHb
VN7xCPCveWOCBe6Gt5fFPPhppeOxkcjPIk1frww4fGjTpbtw6L7Fa4CtFtzh2i75LUHDXhiO7XZg
kV+Dm5llz9WXwEMAZtv8iSBmGme7BoRZG56Juq9Pi/1F92uyw4gFvXa+lrH9nPMCwsQRNAWRxqZ+
cEiz2oIVT7xREBQ1rnlva9WVPpSTQY1Q1pslZ3JoaKmndMY2NUfpdT824bSrpkRin2mOdtcfP6/4
LoyI75aE91Suvw4FBnJequGcN+Xq+x1omVqqvHMCJqymDDII1/S50rm/i2bQHWpAPwy9e9f54F5H
9CDb0a71tqu1x1yhGa5d0TyOjRpPjdd8KGI4kzyEHc8uaAfG7D9vwmmW5AYYd4Uk8rQmAGbMTaEY
BO/j+jqkXdmHBbGjeW4l/2ZpG25OUP/s5/BLrBl6jglENn7DOXEKHO1MCrKpGfc2AFurYlBFxbjY
5Kwm44MNDYUGkkCj3NcfQ0AVhZwuOTkg3fIR3/nat1EZatHSwtm9cNL3HfuelaZAj9w9ufXI8j3z
tllo0bhlOtgLjM/ksDAvB5Kmijzf+CLur3GH2/Zz3DgpxrQxZlS6X7gnVmQjmnJC40riD1bKKqJl
vfdaurK0qItdWa7vGHBNVyAniAbD/xqp5oGej7dVVrx3aBTReARmNMvfVZ14B79yUE27iTl7AZ+O
rt51bzuPbZg8DcTdbGfZYk8wC8FulsK4T6+kwaECFO9iOTq4OML5RicuYmtH0IF1187va0xkl3EE
QcQgEgc2LOBsvfqW4L2Swjx2QdxsRAWLOiVWr44IgeUO6kiwqGg6nca9cLC1jj6V0rzOT8fxu7Ve
6MaqrmlZme0i5HTfBOEtFjAuJsFmkPrh9MzZMt9WmOjOZXxhR6a+XVyGHJU7wd5fYJFC7876Ytjb
zUCAhURtYrwnS+Rnpv1mrwh43GG26De+mhfkywwtezofJnzObJ5AKvCEyNo55g3C0MWs4lw3zY6q
Ty/diK0+SMQvWgzBIeq642yog5cUUHhOXAljX0UjiOaCsC40nmruVb/m0Gp9b9aZ9uRhEUgiQHoN
blU9Rfm214X/0OU+KSS4CLb1OhPt7PDYjybk8sI/iRcAy3k5/+prhFglFufcg21LAQ9IJWLxID8S
PZAOP7yuXwhiuXRKQy1DwNtVEhVB92WuY/ks7egLEqXmGma2Rf5Wl97NGbwmjd9h6zZwKimy7ucC
JnDqZ9VT1yAty8i1aw0LLpS97ZAQeloFyRck/xUtLKQR/ey8e4QyharJD9h6FIrYCXgEyG+OGzKe
aQrTitn40zfRzmQK8HdaeBZ9bte72la3UnPGGkcM7/6MB1FYeX75fIhtu2T7H2H+DRkXTgZeXq6k
wxpu5oGW2ymL8kcnXPqtcdENjXP07ox5D2RMAZPK/I+F9sVdDf2x610OEUw1IcMX/j60UDU3a/ge
WgcOM2qFYbrfvX48zn27XKxEvKSRhHOdsg4TrdCCJKyoVwl6EaLdhFYNWoZnPAZcK9wYSG/cGv/9
FFzYIV9y1gmumV4dnFHMV99ufnhtNmPEdhS9CudURoRiZTXBbTblqK/djmCspDxFQzDt/M69BrHk
LyywtYqE1MVqsYEqtaDFI7O8R7n7ZLB36Ko0J7uT3S2IzB+eaZNvxkZgIYQJ9yiDPvxYzNS52U/X
rg8ZeolNsnThNUcmUQiIx6b5llvFGzWpwqiCW7cP7kOnrI5a4axC+foQjjDtsSGYfZOF7XYsEzLC
2GffhWBt94T1tfSX1xlP7Z3jT/PZGWiIVPw1VHTO68uoYzINp/YgTIxJd0KPXC3rgTgdjobu6aUE
ktX3xb6sB3VvBgkXJPodmaz8srjLr6JOPbrdtCmUYgwdq+2C9JvcSG/v5GAwWUo6JDSoNcVmHpPh
WFXNcBx6hOKVCknbDn/NoULowUnoodPgtWPP1fvRaQheIThAeZJrx8dPUZfBtvTwQiwZuI60bB8s
ws8Iw3MvwqGpXk/Gf/F8C+YoqsSHpmG5yuXLkqTvXSyAlChS7VPe94cTb1n1QD3Sb0HrLRF67TkB
mZyzBxrIfEbY03FK2i+miohdrdUCwO/FSM4LUoGDbWZNzniNjhll27ZyGdqu47JNkwL804gnb02n
ZmrN6Wvvu4/FML/F7bRxFEffpHvr3RTBsU97MJgAaebPaUqgg/GAVCy04+7UPgvWlIowme+H8Uel
OSo0DvuIHJFldtWzppP1MIzQQbs0xL8xkbxGz+17lzpM2VqKNk/QjgmmNVGy+aDxBx3cf4w0p5kg
OOEZ+VlxcdyvTyZbhf7YqIisKXmWwCGECF9KEb2YTsLrMHdiwkWvekE0Rl99LYvgcVq8aYe8dII9
EgLu6JcStl40k8VCroqXmhdX9NcezSHRe7loL33d6/tcaoNANIBHaGEc8VgdkVYhnMr65nfRDMW2
TCZra7DN9FNypoaLrrHpLPCIINnGOD+CnfjAv8SV09FgbJOYPDfaPYntkA/Tfq9HGoV6jaYPfnSp
/14lh2bM1S6ZEBN0zTBfGmlfc9MzuHCxd7TzRyyZNmQlPqOBgqqphqcQ+NuhUAM52EyHOHNs00og
IyJ0bsGp3rlreTK8Gd6T3ufINyLKMVPwUproXbau4mlhzrLH9MPq4peA5hDuaFVtu3ThmL3cattj
ONsTMShqwRmLttHUgrLxbfZlOshkJLZ1/cC5V5FayrpYRxVEa6wsRomb1bAXcJqEoUbrvF0UERlx
re6Z0XIGoeidXToxvMAI3kdvqVeIe02AO6yOTwmqt//ii3qkigEbUFbfEAnevBaOdywZYdZ4xsnh
Hrh1w/balumlfd4pMaJ1mm9VNR2TOCHe6DidCwuavUtJvQzzDxe8Q1p7bx4R9Vr1kBRc0uR+e0m7
wzj4Kpb8FX/peP9ftkeHtCkxTSnQ38VEz1hr+RKK+jgW2WvGoNAt/GsfLdWfWsP/dXD/Bwe3EyBn
+u8t3NfajD/mvyvs+YE/zdvC+YctcUirkPmKJxz5L++294/A9VcSXShcNPT2KqP/p3U7cP7h8AP4
57AToQ9CRv8vhX3wD1zbqzQmgJImFPi3/+st/6fm+0+Y7/+fDcvf+5vQBtEof8UPINCCk/Mkmt+/
a0JUIqfKDwmkzVLWVmGJ4JI2lr0JJqgkifSbC7KKXo0ZtR+ZdrLK/X2Zt5xxUUu2aTqctetG10ER
s1KOdO8a/B0oXesOfng7qgdr6vzDoGFdDas7yQ2jP4LBE3jRrMp+cTyarijKnBf8TMFOz73YL3b9
aLt1eCu98pzLyr2NyfRgjdxgjQm+Tw27V52SPD5jLIYhRSjfEOUcfaa+ffS6AH2FYDbnDNL94sTJ
ybYWZAprs2r9l4fA6uYuhykhNMa3kE5JLZ8zFFi3zweKgF9ZNdRbdg92YIge3+Zw0t+o0xHhKXWh
1y13vSXFYRLIIz9f/uc78vmQqIHwDaLIVN/QWefM/r0nHNcf9MmRDREa6zvsrA+crOLjaNRpFM17
4+btk9SF2dHr59gWt93Lkn9n9nnjzab+XR84gKDCyUp/N6wa/YjWPcLW9LEI5ycVhu5pUj1oN1hq
SBYz5e90UUe3tvJ+9lpn2yHr8OHUAoh5ac9QJ3x0OX79EqpCv6AiZlTNLPL0+T2nLVJC4VYt3/pf
eyzXnA5BCFl19lb1jbkupK7Lo60zgGmqGDqsAgxrLceiB2BWdctsnuy86x4awQ8/OInTb/tSE2GD
adTNDVSdHCsxY9QjF9dV8KneALX1j6IOr3a4DK/4vh4I02pZiSOoowzdb0yIppvoSlAvdoZlssHu
u0pM0xsOkWqPOOJx1CvMi5mNWS+HZMyHxyoMp1taYjjUM01KFVjo6BOR3ED//fMhj9CINku6ZtYR
3pjl0z6fyvap4cTIVu7efV4/SYRVy/dVvf+8uBaV/DCWdRmzMny211DqoKvPBuzzl5YTyxbRPvoD
fHwna2LQy7aJPrxW5c1y3vjf26cOQdY9OiANsoUz/6dabfjXV5/fw5lgkSHrfP3zP7biOBlOXbYL
CTx26fjPWdcfrBkZcLo43nPhf4xESrwygimOiKM+IBNE+yWELlJy12r5U0XruAou+GMi61bgOcyG
ox+vSrB2hDwcinI7t2DXLacftlR/9UM8YlbRUY7H0pPJyyy+asJwx+atXobg8vnRZSp+yTJmnEke
yV+IpNcwLSfyfwW6I5hVyJ+Mu6ZLqrC742Qk1suve36nYSXALvxD6xj0EcevW1+R48OsjuAuJLU4
/PcIoarXtrA3KtHiCWDDDW3U/B5EzbAtmXs9oC0drqbKx2sUz8dQjt5RSp9vrd+nW+hvq77LTp0c
/X23VM7DmrGJXMi9dRNTKjgHBo8DxOM8DwiqaPR8sA2ZvrU1VjgWRvTgreYYWfmteZoHoIyM+6ZN
gVjpVYcFtBZ6xH3Hmdjy4/YpcUMcfcHwNEShwYE/QIGKQiZMuZ0dcwfgnC2s9vnzq0oRnOhW3MpI
T1y5o8YZ7m2VgTBcFsvdGWNymJLLtGFFJJ6TiKj4i4qtJyzEIvecU4w26s8HV7vLEVjA3bJeW5/P
Nc3OjjuP6xpgnvCSp0zu2m0u88fJ02RR80UdERWbYDRBcQa4/KGpon4z1WvfuevJD/LrJ7GM0ROl
frpzqhHiZq2iJxNW1lOnAXnxMwZR/jlKRwJdCnqksYUlnltIwx1IZ1ZNOlK5RZbEEtjnGNTVXSq9
bE936dlCAAT7cEjucsVkAjUcnl40eof1qUUlk9O8NUyf/vWQ+H5yLy1ttp/fG3LiOcr6LCbBSFdG
06bmmPVexLLENNNmj2bVPriS81gT6OssJ8J8GWdcqm+jsJf7oWDWiCSPBDTTODsOYdHNVz+z9Fs8
Moirm4X51udXciXm5uWrhwpiMzcZCSOmaw9dtSCmW2J4c+tDH9D+IqbdLdqKZutqGaGMpr4dabDr
dZ70qfD3l0JQnAl5833eJVEnL2GymN2CNPu+GmhjIr5DLxDyqRQyyG8BfbU7Nym9q1dDaFjSGDR4
4T7mLLhQ58j1tqV+ykbMAsh1sHmU3DoWeUMG7kK0RGxyYQT2hK/qOQJ/7nsLWKERGlRJ5Py1TMUe
l2CMzgnmZss040rXC/jahJ2kHvKXOrOCbYDNmRwxh30czLTDSoqmcNHg4Pw5DL40oo/PqN3hio0S
UlKvw21t4HKYFgFsAt58W00NJ4H16i/pHnTB6CGrtWJxpCm+6xaaV5Pg16nYpHR4zXD06vGVGYB6
dCsEzX++j2GPgwBRBqQkjV6l7JVz006NfWBUqOVt/YTYwJz9xr8EUfzqrZfv50PJNTvH7XB2128N
A3lwrsBzZEKgidk4PndYDsFwUTjtZzcLLu66UVMPAbJOJzgrcnoMGo8kb1Rj/rZ0nGvV1z89rOiw
1G0taSPOnN/pj+WIxbgU7wyQHjh3ikCg0qPX1aWpQ2C00gQUIibTfoFas479s4Uqh5VUnXxKcRrg
ze/kh+c01t6b1zAIoDOw0GqPloJ2Xsbcq4+yEzUFz8ASQ4JfqtKK4J2qvpCJ69/XeWj2oNUGpEUh
WJsyytY5IcOWVSw0/rQWwi4/H3B4vqLj8pg4ZERrIsu/eg41ZeTZ/rnPv6dhGn9Lu5E06YwmRuAA
Ns7CvHoSqXm3nK57luWah7jAX6zH1H74y1n6n0fWvxK6vb+Tm2UYEs7rBzaW51BiA10P0H9VLWeq
mXoJgOX+zxMHY+L7YtVS54xPL59ffT4AFaAgJeoUqOV4pvs5XRAf//NhNbFDL24NfLQoP48STBCW
8TWPJ74sE1exbyUo2/N4G6W5h59fiuOfC79YuufPrauhW1C2XnAJnfTRiVKPSbiI76owjfbJguIg
mlEjDDJ/syPbPyk9Et+l8idn+j+EndlS5Mi2bb9IZpJc7Wv0fQQQQMKLDMhM9ZKrb77+Dok6u07l
ubbrRUk0kBARkvtaa84x0THBdiH5J3HhTYxESOY47h4aS6/ZRnOOTLcGS0v/hRStzSzov50G7O5V
nGGqCh5qqjPsP/nNdiNE6uUSKIjbvltjUpIvtUWxi0AEp2s5rQo9QszryPjMZgiIqM9PN04QVqeA
ufO+Z4+lTjtna4B75xRFc5x3PvPNEVUBSTBDSt4Nm70KfNmGiRMURsO8zZsC18ou9G99gWzQozVs
0dbK8x/sdY3DJHxsppMh0Ng8GmU93pwKynuXMfeav9uBRsDcPAFKxolKwj2UO490JwPtxTGu1QjB
G37PMMVD68CNQdGo7urWYLVO0wB907QMOmzsohDWih9iIQ4NNXhS6f3prkTAUIjgKXRSyOdx7K00
wxOLIBrTr1JpIAjJ5jURHxKN/NlBeX3KVaKJregzHIL8AsgVPuREGzanM6Zxx0fSY0D3p8apk6b6
NM1NHA2V0rQIzAel8f/6TGGzy6zmuXOd9fcVJ8nyemMZuX1mLGqfEQYbRzaec+FBB2BJIyy7lD5l
hc9+qM8iMjym8sawsVQ6Wkaaq9tfyxyYm+vhrVMx22eQGeBg5h5LOu9z1ABYbdlMsN4HT36RnZ0E
+6RsmwwfdT5uk+ZRp/DcjTLq1mWlQDmNXNrSug7ZKg/UTdQVOjHxtr5v/Cnyg87Mv5gZNU38WY6q
XD9U1bI0YO22UP+wxqij6vbtEJj44jLz3BRQwbw6qI5RauWvJA8fAsTammPIt+83OoAjtvH0ER1F
yGDImHZE82GsAv2oxbq+LtVh2LnwQHCrRacETeYJWa7xDAppqH/14UTMbBEmL3QdCVmEduDsOd40
IExAQuJPsI9uqzBe7nEN19hgvSOjdmdbYZW7tl8yqbRTO5WDdlA+aOj1bogVChZln4yhsi32880c
5dbeD4AR+z4bX5zN3v57NQt9dO3zB8RTB0QeVlq8weFh6pbgSaPkLHff2+SWeIJ5k5HnrbbS2JWt
XPTyq8bunPUsxoBrFTikVTkx0JhFyfSIZhzvfe7W+s5EcIwCZ1qUdCmizbwRYXK/amB0narpoIzF
ZEgDxNFr4oLj0n/p0YBv8VXb2zwsg5fc0i5+625Qji9jPlzxKnecQ8vkT1PgAlHtZCQeUz6s/AHH
qEt8ccBv5QvqejfwY1Ck7tWPcb8gluxv1Xy2oiHwj1o5eNSjxLqn0SPnG2Z9Ga4hxBWXpszdHTTu
dTv05p516elflph/GmNYYvA66SbtbcvWGM//ucSYupbFqIVGJh0kntpZbR/mg/mfr+abkDbIjaox
Smy83rh5LbO8+Uql+4LRnMaMiI8vf4Wa3GkqJATAwEEdKyvfB5GSkIaHsXFUs2ulEYszn9PfJ/Z4
DjsGI98LToBL+LFNE6wLDheI7ztzXchdW/DK9yxBm3KgDoUqE/Ye60qlGc+Zf0iF+6oHqv4cJLx7
Y2G/Ci9J/2U51mYG/z/WFE2zTIFYXMWehd/vD9gfwiyq1hbibVqVwyFt+vqRJiR/oqXfmkb+AuCX
PlbgfXepMCdFXUuL2mB+U2lqvHfslkmOT6/HkdaZTn+KA6XCodPnoUO+OoejqoX295dGOqrr7waC
GZE+E6Co0E12+YVNoDKz4x2QsTcVhfyl7v3i5nnIq/NCH95T/WEcMHzEkZYz0aGdoOOU3jJHlpMN
UdkKs+LsnlsQTaGvonFIl9i4gcuOfbGRRV4/5gz59qNNGhxyh6+8FMbeKB3t2scMHXDV4TtgH+Ip
MtmFfcbsOZLmQ2g2v2MLWnYfF451GAS+tS4EFm2Z9S1pUB123dGpTO8Y1cnjXKpVCAEuMbxEm1HS
0mc7eYk61qd5V9YOjbdxx8og7UBLnr93akNwhtQECtQgnnO+doTqiAaCJsL3eQj3AGCMV9C3ci5d
S2pOZNbeZt5JzwfwHdXaU6NH34KD3CV2c4hUItD7iKzAJIK5wbBheG8G/noYGclCbYLwya922fTq
BrTATEgyuxR1K6xZyGB+4uabYCyupXT7H222xtgm33I9zF6UrCZTOX4mMblSqqMHQY94TsZMlYzz
fzFX/hH0wbnMWeEiATJtequWsP/YLjbMtugiGkT9RMI4kYZVwr37rYZGs5HSdpiNRv4xp/pgxomT
wGU2dSVFCdHAECtbv2WS0jj98MMKuOCgZESaPd3UOesCWrxrjNzekWbqOTDCjRYX+WUuoEpMMY7/
P/s+HxQg0bLotU1BGmIGhs2mD3AM4mGjl0V9C6aMa2lVnDs+6TCkBxT/8kL8n84uL4Kq2SylpsO+
WfzJBXBarXeTDEp119VfnKbek0Hvc++ZNoUlPd4nvxb1U2qv+k4lNaBrdSZCoYetmZ92MAbPIT1L
BW6NRvjBLrXyAdFJue51nHl5mj6WE8DBMnNrZYYjU1VSJnZeaJcPhsT5MX/2kgQFKftHpOJm9apV
1nYudZ0CELFLf24JQpASX8mcgymzbJdTcy6dxBgPTuRb5OkYawny2KgkzdGeGRN7dlZRM8JoXLjk
aqSRBya9Jj2wDMXtv68Kkxvyf1/nptdPx3/HtQ7PMLybf9YdekHORmpBORs1ka5Gj5IIMPZke0TT
nLpf//1/+z9b9fm/c1VXx9iiMhH4oxFvjZ2e5Tq1gdcz+l43Sf4Vou2iAUKspieM8doN12xQrLvt
hg9jDLfbi8pky4qsbLBNFR4dBlCqx6iNJNCl9JeD/3tXApE625Vzx6U0fN/S/WaPxws1Ha652zi1
aEq2PutkGnH997+KE2DGyPzjdbT5EKqOY+rgJITm/LFe6CmyprhB7ha7A7uS1gEuTz8UXLMHqpzQ
PzZeY/gaWBGw01RcAAeAbPb7/NImLsksS8eswycwoUxBnVA5GAVVQoCNczdffiM36Zff2zI2W2+a
M+Uz881p7X5KM4seDANmfjVW8t43dbv18jjeI4/9pfYe9qAmDzcdCqiMYc3Vy+IvgS7+wt5t5wDO
fDDLFmqfGnzaqREsuyY+6HFzt8u4pVzww6easF7hwDFpAyRRDbKXQJevY6yh97PqbG+W005SiShx
OiWFiFD5pE2bybGyUoC0hTUFUDTlJW8/YmrgZzr23a211Xtj+w9am8tnaUwRREFWHxLP9vCBk00a
puZ38UaWbI5/K83WQm+f5x71gMhq6aCO2EnOj2l1pvNlQJIJSYOrnaWVx4gbQTg8GokPJyCVT6zx
NxCtTI7DHN/OVO/l8KrXU25MUnrauhR1dk9NTTkWklQKj075ssm99NhOUkPFYJ11bZrFlgdGRCsC
BzUXUa6Z20xKeM5n/GjuVe0BbBrgKSH8J+ZTbytk1LcMbrIWZgoWKnlzIKqspRIUWydmAyRaWwen
4Zt3XUBoDEM3f/cs52nUreq3yK9jtdOG0v6cEAvQ7hU6LW1Y7FC5VFxLlClXi3weCkPnhngQQH6S
3dzCFa8ZntY1okVQBHoZkn0TQAecRiY7Iqp2CPe1NR4sQbVqq9feUdF8UNrNmw4Zpv3JHBFj9MZX
genRWQQGrZoCJSvndXvKByvZjSgLlag6KHlHu1LaFw1t+jIRKqFt81xqusmLfEyUJNnOJfb8DJg+
KyCV4cG1i+IpC6v7PEKy2fmsZJURcl4BlYo0e1gQuq7tNB3qCGtp/YgLCcJI4vxyR8M7Kv85pI77
QU/52OlttTMzVTzHCSdQbrfwBLT4bIc1f7XNq+CS9/k957AkhuWMnsUqsVPv8vchVoL7kEfVynMo
T1PpseVPHJOABTywf03+IKfse4PvQ1PusCUwOsgbSWWtXYN+ckZ2AaLhLnq0B/cYxZ18DRULw6gS
OtdgJCg18MUlmvrwDlpEsNGdt/GrEE+KVRivCrkgYWaLq5HnlD9T+8asy3ZrGBLJC8FGny4Dq8V3
cRjp5cvYOO7DXDC6Tp8skQF4pziBt885xPgvt65tpSNjT8XNrb0jRk0aDIUbPJH+GAHlz3XQ8uGT
hwLoVes72nHW+btqsdQSlf9UBALHoeVg58NOKyIFJkJQoLIy0xuB8tEuzCwbDj8bv4q8gitFAL3+
0XhSHLt7YSR4nVsORSow0wyjWMx1mYOTlmBlljw4e7TaIp80pEbmL+kUBJHExVtUNGTEILVjKMao
IghCuc3tQZ+w/0OwDenmQdUY1wkxshcW6J9KHIknwlcEHU9M+eqwHx2z+QIt+FNJBvtHqBDGxxZJ
Oeq9TE+AzfAT9PhG6RvFjzFUiOPg1vcib//6eOkskMeEBZyhIsKmsG1odr1VA2Xm94guUIBElYq7
tDRO/3oc3ev8VTyKvWmD3GhDFJ22zscCXnLvbcy4qI+u3wHMyuH5Am1ewwIZ3ksRYaA3jJ42KAQ3
tmDKi8eDsJjdQzaFJyZaoZ1obxEt6BVPYIJRVoB4FMRox8dhagQh9pPLsLXqLdyZ8Fg76Vsexc2h
aGLUbdgmnynBvtA1sRCGHvkdU5dnYADMSONMi6cju6hZuBSxR0VGbC+RAWV+1t0Vg88kTF7sjUyt
VgYK5Z9uFGP5S51xPYAzuowJg/Am8rVlZYD9VGlObOYdFR+BZh2T+kjkA6OimFPH6DS5FmX63hmK
t1THJjqXaNevfY1fTdrpwR4r+z7xwvrBoTLoG2JnpmZuZkXkGlg+ExmvEK9Upxl6c0c7wZ9axLRY
KRSjTe0rzxoQcW9Rmor61epZccTbw8VVmrQJe93ZprF/iWBZkRWhMb610dmFJa0AJxK/jBhBo5Vx
4fJzFar4VMSzM/N34TS6C0n4YulWntElYq4rUhq0IokOymhddGFGDyl6GjnY1dEo6imka0A71HeU
CdPP6XiLjq1np8yhax8j6RiuXFRl6IGsn07fvvZkelVj7t/GrI0ewsY5cklgx9jwQTwoSecf/C59
nX+TgrED+KYGzc70PiY5Pjn/rBuo5sM4/RoJ5lM9FwO64T4hjBLPQslPaeNh8Bu7M37t+lLq7iN8
29P834dqelcK4hm/P9mCqmq++MRi8M+9gQ9q6kl1gfYbX9CIJ0BFLKVOb7tMBpxGaf/iqY1xj9zf
pgLzFr1pd1ZCLVnX7MuWDn7z00SFiTcpFsXp0poF68gz8LczT2so0SDQYXIEV5vk98yqnaPj+Mt0
lCc119H89+FXGkl2gvoI6rfJdl5PJ0NiZdKIwdGikuCzmrHcROrIzBLTs4G7Fdlpb1a/mziNVqNS
vnVYk2I3IsLXUgfqoHogeXX8Nar8xqOxLRnhLJRaJbCzJCg4q5p1oEJaxidE763PTkAZkW5ptgZW
zCNapyvDzSAUZB90IqiPiEDrCi1YYR20Vxic6QwRyBGaZyZEW9l00Y4NMrzdCpK6g4RsW2gWqSp+
fowAF9Uo+Wl7KChi7aUwQH+3RQcBhB+h/CxjtFtx6wabPgQmEsQfSZpfCUT/BZv2XJUfEKZuWajj
b4JBhLpBkcZVHR+x8n9YqXJWZfdL2hlm/PgGwero2ltm4vuGZrmLAr2xgrvhDCYxJPXnGPs0emFh
L/U6uafwp71Mw8/USfJbih4lecqogBBzrm+HyWUyFI9WzettbRnfnhQ/+ASnygfUxGpFHyFrcGDl
vc1y0F16bZRbu0TaUiYGitSfhOio9HcBzuvTPNQZSUXX82RDitLWUpNhM9hEqGeQgozKPKQeIeZo
FimkDHT/rRFgeUNpg2EgbQx/rdekFxgi/9lXOuyoFGHdaLaPSTI+aGOB8C84hf3wpmRwdzJ/G1mY
/gEfrgI+NKBp0QXXzS2gQa706guc3WvP+BVJwt4lSzipUScPeXGiBD9hP7mLOt77qnawYvttECBu
2HycPGwjQI2IMWfjtmwj95dhMfQmnmGhN6xNkaB1Wmb8qDp5NxBw824SbScrQnZ7XjGPKKYRs3LQ
qYuiMHZtl732/JmD4p5stfg5IsdwUxIIzc5QqSCDl0LLi41hwC5vumophor0xAxEPTUeZ2kD8saW
CHKGBxxcr5EgGDfynbsZpB9lBhB8qA2GiwS/QT9OP+hoPYiSNJ/BW0aJvqvqfK/m2arzrSkXzVqU
Aoq6bVFLOHQF5JRRlhrxSd6EIZ/sKdSwYTkZA/du5Fgy9vhTB8xalwjHOzphtKsCotiKM+XoB322
RS0J0hS17CoZtQ+HHm1tdAW2YdT1mLB9lMwql1v4L21jMZokBCnttIc2038yCHhNmoNrPurIY8n0
m0DnSDLIecKYpmAvaTOSDbBKKNWk/5LnriUxsiXUYK2p6JV0QG9rLSzlrvLrU6AowzZXVFy0LhFo
LjVxgmq+yKJTKC+FiDmV5Atzpocmi750TKvLVquI6x6OsYI0iYtCsKQ3At6aPUvftM+ygtFi6tZn
FKnIQdSjpTkQEhi/kc3REa4aj95FRFNOMZAaNDTyahsN7//QOUtZ64S01o/wq95oLhPAE0GtwNI1
xX4+hSQI2l5zqRKG/k48hKho7WVm9SkpmP3Rs3Xc026vbmDgD2utG7F/td2zNnbkLNfhL6wMW620
Fpr09r7f72vbypZ+EteL6Y+0ooFBuYlqyo+tmvfBWtvait7TqetV4pvMQl+rVXQKZHGcPgsl8BY7
uOAPyESMLYw4Vb2IP+0iem1lutEc9HZaC58kyaNbnAzBrrHkXcQhQ2JMFvy5ZArBgINrhfIgJk9U
nRKHAqZjprIri+g3hKAffp/SN4YiEMRI2lNiRBOgBKnV/vJzARvIcH/X5qgv/RKIZqxBwnIj+cS/
4zYeseMAX7qPiIwSM9yqI9feMeha8ivUU2omkCAG7KgJ5kB2LOwiMDl6wJ5Hos+8IXlkNpIfnBxL
nIfTH/ANgex+8kQA6jbQ4bfWPFc1E8zMvu0sSYE6tYxFl5CxJedkcUFZtZaiRSog6IMUgXzOR/hr
adYtfTof5JZ+6QbxIWbIJAYwu3LQvopSTnxBkN2ehlu7oYxfCA/DtFGooC5L866oLttxCqhd7iUY
1A8qMyNYS2G6RUNPRdClfIBDcR5F+GoN4CnZgWa71gqbbVOQ+kQ7PzhgHjaTO83P7NlShnsUcGWZ
THDLng2RwPe1ZeHfm1r8VbndcE6G7hc6pGJVIzwiIpIntilmqgDxttQya92Z1moY3PJAB5ihet1O
6SwWeYHRlIjh9JPDiIsCgQioDnRnxauOfFyHJuVp4VENUW57mSDm3AWXIWr4lD1/TGpw8a8RdCws
DOJljrUUstXVMIrfTKxT9DiJSVFDu4i3Cup2DQbAa43DwLuCoi7fgVGxkQdoSzeK+qlqJ3lEratF
1Sa0/hoJb9Uzdr7GZCyVYc5sS92Cx0+Ooc9mTYurHcaVdOdhL3WqWJ69SEdloH4GKjj1BK0/raLf
pul/kZC+JHINsRUEFSU92hEjvDp4HhKb/Iz+kQiYu5GEXPyIFQMaij1PTx8tgE97y/PPCEfEnups
WEZdon/oVCKOHinPncVFGMD/QXe87FDpaHiwpNGXzsz3cCCSAapbBJrEf6h6w39F1EIvRGJLtaJx
Y+XFe8ovs/FM8UmHeF3y669GpFLMzVC86gMUyADu/PAZ1DXEoP6p8Qxv08perjJiw9y0/0HZmJ+K
LOCVd+8u48QLuwp7NenEO9qgzIc1BZchbC8Ry8k++6MbM+exbXFVl5oR0RIJekY/enTRp0McyI5U
Rs4Kro7u2ZVOcGiL4DTfGgdrjeQeky0Aop3Kx9an/F6lbCyXVqbpO69r8fTymhJpmC6pd9aEamSk
VIdQNe0N8Nfs6NgVdFtLrDsu9eh71VUn0cf1Eiz+NFRt7GSrdWQ41g0zkiaw3msz+SR/5+iqkpCL
wN7QytWL/GucfK4uziTC4yb1q1K/E6HsLvpY3Q1+t+tIFVv1RrMzXHDRBA9lKy01w02hVtW5DKq7
KeXwA/McuROZom/EdHMc5RoV6DLwpPlM6aedjTqgLhOR9dzUQ3EuHTIa5kdLs6If4GNxs4CbP8cM
q6n2hDj4DgY7TCdw5HTv4Htt8aJE2uRP9cOtz7DzR1kqS7gD5gehEVzW4jQ8uaMK0o59z4J8AvMj
M/3fWZIOjwYUqkNoZPF6vn9sbvQD+3fsB+nGQmW9gMX1y0EYc+w8paZHBjDGTBjGJwg+joKZNAui
55KDZ8GvMFCm9KUlnwmDqm5WUb2kvmhfa2xn+9hNO4jPsn01YD+tGlaXfT49mlbFU9kp9q0uauNe
VTSkp7tHZGIn3WbNmr8JURfGap29/WCVASLBDhMkntMLpjhym5PgwXO4a75/JIRTH2mB/ueeUBDM
VDdYCXUvpjPgkBxXyRRdKHOQRSD8CYvCwaqT360I+oNF7fR9l64XVxsmxun7CdP9oeoBNE3sy993
KUwJwjo/KnB62QU3b6jtxJL5fA5XJYE6gDWWX3/olgOOMap7jdwFNfvU0RvBRqlCyDpOhgDWRKjH
xeszs/0TWRvNi1rXNrBAwliBRowvmiKP8xOUviHuAwuQLuIJsaCqO3isYte2anULWjDniu7b77lr
bnvbbrZDnqpUAVSqTTea57Ea1deaNh67wNdCq9pLXGH58QizfbWrvtnS5HHXvqVCcpRauKORj9p4
rOWGKqamfkyyg5nhQHPKuL67lSVuvppsG0/tznzCyVsVwzGA3PjO1VDQ7yutA/ID7a67jJum+/Wc
DsOI/wPsmpbeyRW78qMrinTinFOvImdEhuPbGJX3CvIITWh3EwXCJZtlHDjJ/fjDH1pjYUinvqth
Hq9rvRSXxOlaVP2tz0aRSVAA70co9G1g0fu0MdL6nCqpslFspNmOmfibqIm6m52HJDSWTrmPabie
jEzyuU7H4mcFy3vUhfJbr+1LoeoAHdQpEbOj01InXknvpuvo19buk1lazUorADdIhs1b24XCH5YK
bUm1AccGsWvf5aZ9Sojv2eSaEz6YSq8vGqvUr33gYi4WTbEwDTv70SdM9/J2MLd5LfMfjVY8mXr1
XjbNTtqE7oyqBmaiGPC9V9NrWme4HEqIIfOjQCk2hoa7Vw4x9ny3hRrdBu4TS3yPHS+EkqfWxmJE
ebqrhhHkjOM4WwtH36Yp5Gbocu+V6q6w68+yKuzpEiqOIXvJm4gjEDzTA7YQ1zzXzGfqNXOV+eNN
Zyq0bbXWeW7j8sbj2meswMJUirB8KGlSH2jo9Gtiour3TJsAAzyDZphN/LYmzp1iGQgXx3ETv3h+
nT4M2JvR5SWH2KDRFWDLSzMGyTEoioecmd9NIWfunI7DFtWKcqvi2iOVL38xektc680QpWVATRnJ
3WiUd71L3eHSmH6ykSO8qtFxlG1qcqmCrHASKUSvtnM0/hJu4u9EFtzVIjwpQxhts3j8MT+QCZM4
EIGpwQypfacDpjflOB9qPnREwznOtLdMybYa6mCHB/+5U3vlNJFQvg8Km5qTEkZkxrZaHB8Eas/5
KcM/nzff19TpUWmz9KVkgIg6dAzQ/n2AKycNXcHTCsWKbneoLqssZzbkqsUe5Y3+sxbZY5upxacz
5j8Vxywvgx0V5MoMq9KQCjsJ2hx8attTt6Xgq0/z12Futaxj090ySvwGeB84lCIjdG++UwhBX7lP
dm1ky7XfqdY5MGU54kvjyzIOxCkw3s1CEp7XdMwtMD5ixy9uTo3RBUL372K6a3RNbB0yFo+DowfH
+Rnzc2O8gNuM2gKPPdzUdQ4MH6lWcMHvgW0tLPVVDj5w02iGfpCsqJeeuLaV1MrgnVHhTmez8kvk
1itd0+6Ftgqzj1RyJVWD+Gy0OhhmxOs/FHe8zk+1FNRvMql/EDlmr6zQLAk0tO2VED3VpEm3MHVd
90fGj45ZkL56hQCgChwzgvcCW0WNoKjqCZaHwY6/e3oKqtFTYofMZVCgrZkLeocwbdXrIMsp0Vju
bMP3XsD8HdXKNp7brIr3cdhiB4zs7EOeHFPUH4kZhATzZeW+6ujmtkF2RsdSf/QZEaxidJLzoIjy
ZlYqSveJ2Vn0vCoYIYalbdT9Oi77Yj1UOS/wdGhoBMeJK65CquIxLOx+538QkNSeYO4g+6yU/E5v
Or/XAqW1az7NN/oqxXkdlO+O1Ir9kFjBcYyj8Fi15GGSUsKX84HwsvAoC9KYeovZjE+MxnyoHe+v
r+abDOy3RubGBwhBEHAYPbOuCeYYkd24C+y37TNFxBSjVDgbJYszAtFzwR6DXDGfLfQbp00O4sUR
V2WqdSLFeGCqAIZV7YdDQ/PkoGrwJv2uTm7QsClUOUFqxqnIIZJq71eVdpsPXeQBZtV68EwusHhy
WMLglBX0zdo6Oxqm+zFOYOT5wOSUjs90EGZP1sB8J16XfmNi5vz7KfNX8/Pm78BW/T9Pnm//8fB8
cz6ghQY8oyO3bosxv1E+41KrofhXXn7zuj5yqWOhmhT+6G9xveS3+ZHCZXKhmc1pvjXfP39/g3Br
YelhgMCKHxdhlrpZQCMOSVg+z3f9/Q0JIJ4FUSPxfr5PEf0T+up2xSrIC66WtzGn8Qx9Zg0sutuX
Lp0gxW+f05Dmf9u3P5vYLn4YhDG6CgwWIlqfJQz7SrLzUfR4uPiFKlYob4aVb4mfZVuhw3OGjwql
0s4czQLQovFJqGLCld3Tj0mceE99V4lN3sX2apZ5JEbLkl4BHqCUcWt8xEWhFzjUKcwLxNQYnbgJ
xu3RRRm7keSmLRpoJwD5Uah4DEH7MIECZChbvWyU0yC9n52vgyHMoy+XISisOoWidkRZVSV2Rx57
WELtkNEjskOGKdTPz5mdvIWSTmWPo9ew9XELdarZhvmYvqG5BLgbJx+1SbKeGjFlQXNI3ZbqwbOX
dxeVqfSHrVfGEoUuxV5ZmjclA0SEqfUDDIT2FFf6Y10O7FcBc8KUeNeiwnoPPS3H3QIgS+aSKIlB
ae9mH6QbVRTDelaBge71DmU1/cmdqq7KhMWzVZP6UU3Gn6k05HG+Fav46kza7pZlVo/zXX5bjdi3
imvR0jGgW5Y/dIOVPeCi0jYOVIdlIABLkb26R7gcbEIREz4LUYvuw/QlfTZscEbhHLEz/GyGzP9q
bPmjZMZ9T6iZdmRz2CQPhcmzm47P8xMcFX52iEf+aeA82bsQ3LeDxD7mpO6573X/KyqtakHbyHkA
mO4DthwyMkAQWTeCDtL0n1hxwcfb3DgV7YIyMa3bwMSTEh35g9J5+UPQymRZJVH8jLdhHUaQtOZD
oItho9XJG5G2qMD6qZgp6fFlG+gyAAVNzV3bmPgXmW7THgyHZ9a1+MlNqg/EYBKz/IAdRL8jyu+m
8zPj9B/QdgfTZT9mWar6QnkeAvhHbuSHPxvIIoM+YoF0kBYEmr4lqjV97nJyyF1aZLFwNfpR1I3C
/UIyxzJVIdiuDOuIK9xjy5Cu8d/Ub4EVIGcWSJZDUIFvsaYcRktP77BCkjP5UHx2p/upSJ9c1AjD
qMlrmvl/HXo/tBZhMrhAweUUxg111Qrr4TofCp8+TBWFypo1dl8hRgOm1bmPRX6r2Afg4UveAX+4
DwAz9IOa2r9jvXYf5gMD8m6DwDta/X0frpEDXK87tgQmQDlEJ2n1zd5zxgvuMgo8QrrWdpzZG5dJ
v6L36S0AjRUKqdxpTGxL1ejXvjBAGtCJ3Zll86Os1ABgHIa5RZOwDxBpfAZYn+3b4Islo6KdOlSX
+Stt+irsah9geK+tYOI8wsLqL24d9RePkcVlvhm2TUm7AgW2EVBqK2l3NZkJXCtIX1cLJzzh6W3C
+8HN+T5Uw79hV6WHkJaWmWni6tB+frD7yjzndXEAZOc9pKK09kxWYdR2AAJyxWnOOQaoXWyUAJdt
nUDfEW8iUAnt4Pas+YpN5q/aNMywRlOjVR0YiPqoUxU9Euz0xuhBkmG16oz6i1DL9FIO/a8EyNsz
zTFqIILVNW8sPrWyi5cNu6Gy0S5ArOBdEBxEeTN69PpNYykKH5NqAN9oBRUCdLJnGKukb856myg7
xOjZuZHd/z6UxfjeBvQENQ1RlmIUNngCR1/gfCr7RSIwUn9/OQDKOOFwBEvEAzKUT2mvgDoGZ1Ol
Cu9Wa07gny49NiphNWOepcvY9hDctGTkZYGR08bDmljT4KvR5a91mkA4wjgoQlqHrGGjQBTruJof
mO+rKUR5laeH5yfWvgrUZr5NcDPRBbQeHhDh9DvpZ/pZx/7DHFL0fO57/TzfR+i39tdX031dUrnA
hiCGjYNicH2Z7vz7OTm1nFpq6uHvH/D9U6anVVnVH7SUYczf3zo/Oh/iodHWbisIWv3Pf/73o/N9
DG47osbDhoRmfqv/3/P0zl2CwFCP3//t9DRVgDBf9LU17rN8+P5b0GR15CZR4plF5W6MqjDOdT1d
PcLgavpKd0gZl6DOVTpxtD3EVj6l704THoGVfdNhbjbqfanTzGeMFSz00YoPvV+pDwn4CYKVPVyc
2CScnGuNp9jN2Y4BDRI3HeT0N2enV/GQqu4nCZavrREiZYgSyJm9jLzNbF+1UUQbeIgIi9Q8bQHh
G2aEmYZbTgZ49hq5Nqn3qx1U/aoqXvAwHwzsInXRFCerIHkBocig++0jA7jshDn1pSQQCWJd3Z2F
W5+1qPsy++hdUe3/x9Z5LTeObFn0ixCRCY9XEgQ9RcpXvSBK1dXw3uPrZwHqG31nYh4aLZIqOQKJ
k+fsvXZwKA1T3hd3dqkb0PEyzST2QB8wBHSZp8UX1rros+tK+6RmeuzaU1LtdCJhj4TvuhliqEEb
jRPwDbK7bMyiUm3SJ4UAjroMDfYmvcX36x91XVVbglZVqvDOJOqye/Uxt3ed1N+JuuN9qlv5YcVv
sWHfBL+3Q2j6qdSS+cjGfq8ufCVF0iLVBTSROShwt6OxHZFP6WXVbCysXqqudjRFwLZrU/8MLA3Z
eEqfJFFtBc53AFmvIwPCqcrgLZCFfkJXQ3Dy8mpZF/Etr/LPaHlUg/h8pOBJ19c60lhfu9FY+ggL
mbjR5j+qpsFJXR+q6xE0f3VaD//1GMQyi/3ySh911enfhya8alykyyu+Pmau1nUOmTBt+FzMRvhc
6vxCRdTcs+VRiu/qwvb2+7X1swg+mW38zj56t+9D4KuwBDvsf/8+t340zwTc5PXwX8873WTdrPWg
+C3jW7VmBPGfrwT9PKMyM7DvYihlChtUj6BHeRLBi8QuKkhD/NDSxt+tZ15fVREK9/QpycYnNEr+
r7D5mDW9pw6hfT6TN+caSPUXEEEBlBOtRKlNeNm18jmiK3qcxviPZnUPhgrmwx8M4xGPgfCwU3g+
RdYmaKbpwWhvom/ZhftpMblkw7Rv7DK/KESKu5bjL1CA3r5nU2RfyzL09K7OzlVB2mjkFxcrqouL
jMcGQZ5auFZRtKm7Pikm8c/LZhpHVJBhaBwJPNytr/57WL8MjqQ4yaNXAVMgLufph80db48CK8Lb
EM4/lkgrMFf0MsxMQCINbXQePB/HDH0VPyMgRo9QIILRvcQ6Gq1AvmUQ9fbAJbiHFe22VQHRBxXT
X3WAUSfKdMA8z2DCyav5RIrRwqa7dyocUJCzQPsCOX2MNOM28Oo1hlD59NHH+wX+8a5ahYX/2QqR
8/NZ5MSYeyAj4y5bHpIVXWwhTQ3QMvwvmaiN5/hK866MNB9b22OTN16br1ET4+fIePtsDIm/zSxp
framhiMT7cnF0YT+phu1myNQOdAxKfeIc52D78TjpgB6HzLLspvDUFgoTJIe9BTxWVRYkgHEciBL
d9ckGgyKWvnnKXuQ8lLnF8fISvCWsx/eqnl4aVF9HLt6QvSQOg7ZAJMWj9uUvTUCDT7n30NaJTVR
zZw5pVHJk+XDWkPRsRzFmAELXJ9eN5zrwZCUmOAgGKRroE8M3N97LenUD5ICSySoZGzocLc/mHCt
T/sBFWSbZteICIunyFRMr8sWseryEIkm3DarSp8MpqWMIZr7/3mezHfzBjnu36cTFCe0S+tTHqfz
GV3ufF4/csgqYAeUonWa4KeV/3l+iLXxTOpkGSlftCM3M+/HHz2fv8KAk6vKknezT0o3LG1tF8ex
z40jPqgEg3806fAZNyLa2OXcXlkH22uAQeP7I7iAI33lkZbCkniajRA+jSBgMKcpp1aNBKoV+NN6
WGXXYGDh16mP6PFNPTlyNpPYwOG5sAjRLfPOxaFIzzITeOPXD+fYvEXslFkuDhOlB63NguDm2Uk2
sWQl78v+LEwWMZb6Y6PADcHlkD6pBPxQxdsP3O+/yHkhSc5pXsdBTkATdKb7tMVPmZl5FHTyGIH5
u/SiHC/rR+thXB5+P1cMWH78WXeNeqQpVOB3vLC3/+cAa925AI87MkpNvaqv8A6m+WWyNo3pWzg4
KvtOmoN/LKrx73h5tD6fk/h8lGAf/Zhb6xRZj8yBdm/Nzq7rMJwQzOEfqHwteuVMBkRSD6cEegf3
iQ342Pmel93fIXl151Hnj6zVs4MTfnqtpsw+x3H9g1JQl5rGXv9XO0EIjw31c4jG9GIYLThrdeJ0
cvoj6TWbSijiWKfRPilA4dBCPxXStE+l7n+IZdMz2JqEIG4zeyZJesvujAG805LOFMILQ8oObZru
rM6wsq5zdB6Rimgk8NNjCCRHBi9hLcZjptDpi9XpYKmbAoyQG4eSsIxO/Rr6+AVMVronbAextnLU
mqLc6qW4cF4c6kK9ZTb3tuxGZtUi6eFU7EWNJMeypTebmHVwgt1nDdCLVKRL7NBNySCM1T6BZZOp
SiR7XwV1YDsCo1gAAaCyixgM8IBLBztX6KoJBUJuH4kRboi2fR1KZbyCjC6odII/SV20R7AlUGmb
rtm0gb/VSWLZdKAH4EHmv6BCuBMq/InriZgW2Jmh+SqC0dp1wbDvcHO4qTok6G2cYzhw11byFAg1
BfGU0HseGKLYo/0O+7fZiiy7Az8noCZqiOyJYhKcqI7AZOfTzl84GDHUFceOuSX6znmqJlp8kgQB
ehRPMOFml1TTK6m7JMsX72lZDJ7aB7ssp/kaZ7j/zVJ+tknJ6L2Of3QROfSVTJ8LdMouB35HwgDH
scflNAXmDtqR8Z4nb7ZYeuCouCHEl91jDLqrA1Uh0fCi2YXd3wr5aTdt/lEydaRSI5pkfYj7/blF
G38N/3IiWwUoCKUAAivGhpfRga8yDLuocrqPuGkpwRJ1m2WIIjNLjMyLBYkseXAs4YxomFHNmYbB
CAMQ60LQHoLQMtHvUrqW9raLGabjgMs3PmgdBgsoXFNaM1NeIH2yME5mHUkfhItv00HHx5sjdbWk
/ZxG3UXEdP/7OnPbim29rQyPrm3etKCotlVCYEGSMAtg4oWWlVEEzl59O4E0z8D7n6pQ/8sKwGxS
kgObrgqFPV27b8KtmnR/aIEfx4Lw5FFcgb7+DTGm3RSM/2G4jLtG0tXxuSclJYPiaALfUacJ9Ex0
fgI/MxhJhk1mOdCzGFB9l0RYHoQ+vbajVgMWLTe62WxNilmCxErIDiUSL6cY3uvQUdzRJ2An1JRb
rNF5IwfI3OLymC510+C1sLkhR0qzkKmVGHlx8KhtR4Hnj1R7vSN1Wn/QWpiAqY0LEFlD8czPETkv
xUSUTln1E2RI9kOk3I+7mJiLYK6fJrOCIhzTHAygffYOKEs9fKFNxuwX9myIFKbXi/OkMIVUyjDd
xHr7s6O+g3x4M2eTID6HlQrR3iXPFzbVgC6lRBHoG+NhBjYEc1HxXQpBMhUg+Riwt6eh6y6dqKYT
MZzbpsjZgQOEgDOOkJc8jqM9dr9GJUnvePQ8Q0fkGEfs9NOGLUThk9eWCqvfG7r8yhmuXCFRj7tZ
I3koITX3lco2Esi4HK9h0LOEPyhna5a3mcX4KWIM6Kcbp6Ob2ipp8cAVmT8xBdyqo7HLGUQ8gXbG
jV7PytVnypaXLbbnsTNcG1b8pm7VGRBK/ItxYXs1qrHxdAVgYRJOb61JV0fLwIeNLxqnxSLYnC4R
iZiXMQ7rjrbpfx6vH/VzorgAu5TvFwYF/XKrxdWWqkIu+J1jKOfmKLVo39Q1uVk5wcRtA4EJ4S3B
NMgNbadiUZrlSelMLFKOvpe0cI4ZYgF0t7BTk56GMeNQNZCvEzrlsrOjDWt8llbgUnvcxkAr4d4K
xvPc63cTNyOgktWXlTFYHTVyIiNnGdCYiJUwLjSWBxfbOelm6a2Ogry2f1cNxnETChRo5oRQGMBu
5K0rrAHkz7bFhAhjWPpjCZZcSP4x7v+CmLo4v+Z2Xd8dNSXNwK91VwlqMBpRei8QOSGnaJrbLOen
OqqNTTDWyTZXFP2i2qJHbkubtw6PTcQaKEwn+sHyvtcWQgw3QS8Dv9YLrg/mVAjTOyZl6Lj3etge
HDmV17S3niIlERi1kGU1xIHTRcf14VuyfvLj5jrxWUQloe3I0gjDsN27Jev+TB8caXqTEpvTvwFU
c1giAxZflJGpbl+ERK5tdsZng3YQbU1XeE6PzKdjgvDdqxnnvt/VFXuESrTVBSpZdYGl+RvTFDoJ
jUDpKdRfQxAye0ZJKEC5mzLXI5K6YA1JkG8r1EEzIqA2OymjxNHP+tmjR8+U/Df0IeFps1nspgAd
KH1yhL7dNYGkeyqcnyWjRo8OBX+yVEVny3bp1CnlX76fkX1YOS3TLce5zUb+p5PDdaKx/6Bbj4gT
cdOmczTpwv5Nf7at8WxXUwx/wOat0WrtmUWtJqRUpofQmo2Hxr4tcIj0M8qHHtYSY6CqHHILGU8p
4aZXIjJOUwOVZXlk1kP11I6RhWSEq6AOEiQ2xJly8VuolyroucATf2I5ZjuUhvtKnZ66gjSD9VDX
vXZV6pKITelkO6xD/7xgMmpjJrB84qSXnm9R5a6f/O+/XT/SKhqpsTbf/99/GmLPRrhOllXXGdoV
PxPq2H+/sdWrt8ps++P6j//rW3K1qxB8iA+rgj9Rng87CoZd0HXzL8g8hJEh0PhsnYKeG0wbuhUw
hEd10J8xOEY7GerZXe3V1utmQX8lgEYDiGCRZTVvSOLHsxAbhYSNPT6fD9ixNutdRk9nEkSSM+vD
J3FDD0TxIUOSnLgMWkApp0ong0SkafYjW2KwDDSIZ7WKaWCRj9SknjTC+WUSKd2ZdjBOsNLPuOCc
p3IQ6itDWji/Wa1Ah+FhiXPbxQEZ7teHlanAB6hxtaEdGA9iEXwGmEcvZp39YT4/vNKFV5+NbF+E
zxPR868gaFO+SvK33SjE3C6PGk20u0SK1LOM4FG11jUzm4wWX/+3FsYETxhym1ZBuinbv4DFMVIr
F19BlBNm0A7CVbr23lSDdYJGstWKWj6UGEdT0WFHy7mBmVWT3WMo6x1hzE5EDJCS2I8wwApe5QTn
9eDd92HdHOY0/woGbAhJXPb7oqc46+v9wvULKvXnIOuCfTqXzdDqt7RsvdTqwxO4qCV5lkzr3pNZ
d7Qb85eNXXBjWsG75VNTQptCzugznkYrWZXZnkvP+FE4RBnU9kFTw+4pDdrhzQgQLFsMMdH3h/vU
Ir2kS0CCFIPqViXmgXqg9Pcpej8qR9x1xciuUkWGXlxzPXtmUvSUdQSKzRX75v4ASNiNcSiRo3dq
ZfhhNv5PKamAZKEci8LZwvW8JcpOxhYa5gksfo03JNMKD1fvPYbcxST4UenmW+UU9zp4nmmeNuD+
tjMAyc6KoC0VzZMdpA9VBf5ePTWT9TfO8CNv31dHgZzVxBoWDmtJA3bNAjpABygdNMwNd2y7niiV
UwrDP5yfJSmRTKOOlu/iGfYE8Q8bbWI4npDeOYf9A+UI9QCt+nZJ1FYvCliHHsUe3pMkmyHmDynJ
HmwNxDXKQmAHdnmIVfNXBeoj6MVLMZTZhrESYtze3Fdx7pECfhub/l7RkXTS+Sf5Bpf5dzaU7BaM
H4b2DFL1YEbY6avC5JIjoI3/9BEdkdV6ymCCYemd3/D7kasfq1R9Q2r80UVA3DC3eEWGeK5LfwSG
fpf9eGK8/a6zYC6bE0Q+lyha5naVB715V+Grs5XmDsDKBF9YOs9Duwm6/FIq1gMo1N1SlSO9lI1R
Y8JsjCfRO8ceCiZ9ZJKTEK4/4fOwx/KRT/YvZxhfIp0WhZjw5vmU8pWXTsp9YOnXxZ6+NN5Ia8a5
kJ6GqHwbluiG2t+d81T/o4zmiYv81BOzOTjdk4iZUoVEnuB8YlAdZZ8FhTPiqpc+rSi5enb6tuRW
M4ijndAKaBTjZ6UzWtB7EorYU42gX+ZlXLlIn0PaZVYl3i2SSXft0gxc/l50gZpNymW1AQj9F4bn
SnS/8gyYf5UjejNZfRgs75ScDcLYosinzB1auGtp1PyahHPMZLQzqACHiGyxRaS6HU3UWlQ2MWti
YpIXiNU2Y98epHLPUrqLHXi0KpR/azoOvoQHk+A+CfyT/XMYzSNDAMWcn2cn+2r08X0MjCMqOOJ2
M2+c9CuGxV3JCDzoGH0Z8/JmEq/X7ZHvetFkMpnQmfvULvjUQzbhYB7EtYjHh7Dorg8hLRMNG3f3
yk1kpOq52sNPJrTzthHsWiNVFghqDnYff2EB3AGJu1kNr1qlgWCFxiuWJ5bz2S1Cc1d36ROXOWgI
Fq6UcVoE+iGPr6mIwD1MaEEcd+zspzpwPvuR6NKI7SsJdweShQ2thn7bX7pKP0qpHAo1vlj2ld3T
0RhaMkwTtEBT+ys3M+0s1b9K5aeBUvBQStbGGnoRUCmxk78Jevqq7IS9E97KOfVQiD4bBiBIa8J0
2fdn8CI/mFYgstQChPvhdTTFK3W2B/VgXzUgVweJ4j9Sxh9zh7eLJLMNTeNPVEUBF2z+hRz9WJpc
tFWN9tJiNq4hiPa9aREaYgLdWMa7paLUCMALD9H82tnFF8owiUdlpiLIkvbHZEynGktY4RRn4zc2
Ii8oh5vkxoTzK0tDnBRcl6PSojy6FPnISEFx9ZY4SjUZPqdqRhNKHmDu3PDR3A1QvJyti+Qk3qtj
dEbO4pGrcgoCLxvmG3nEEVayhDciPOWtcSGncREqc5MAexB1GwYZr8SZsvNkWjnYv8M5/NCC+DY7
dF7Hv3Mqpdm3tm39gayiO+dB8Ef1fS8ZExjOMtg71Xgzeq+riSgYTbQRnG8trY2+6jAIVFed7aut
SIz82W6+lT2qcBOVBPLgS05Gy2DQoDASKI9sBM8StD5bFoQmst21s1+4bRjf9UI5DVp3HEHlLncb
kfifUmldO8MaY4n3ScdxZNG5M1MS4ri37IkbvQVqgg1OqT/7JnUn6xW51kOM0vEq7SnpjS+t5czr
gSW0nLFlmOD7qAlr8R+xSQmBiGOnNQTgOoj+ZxUdk541PyNbuZUo4vD1A4zHI61wt4NQs6FxcMx1
Qhq0XzqYWnMgjTdrrOeChoscUd4RGvKppiPIVW7v25xUdqAz91EffiAGoFtI6yxUm+dJl59GfmET
bG+wdAe4T7KDNnM29TRFIobdULJuumncEUbsinw4I1zDvt5uZ4dOr1rQGGyS/ivew1bY11S21FXl
T8IIPx8QEfOtoSz5K8gPrV7obqNz47Lt9FeCv5Ne2Q176juhuX/PfnS3I+D0bDKoBDTzTa+xOecd
JK1GJyIAnkMe3SLB1LBnn1gXzq4eR3konMCdHMKLDKBmbFN8F1rYTYVnNPpGQq8x+ZOHzZuwPOgc
IZ0aCiqcNDcRaRFOinlvmuKXIOI1T9UdasNthF3GoBgPmFb4ycZUyAmn/mx/GDHZQSgUtYFGSoI0
GsLC1Fc7KVOvH/othgQtEDs/KT1lIqtsDPdN1HhdzLAVY1RC8GFMKijSYT31Er5szBealXmn1aEb
NumuUyEQ1vFxiZjJyIMqp20TouaXDMNBfDaM3RPDYuJR75smQwXeImXJ93SrkzknrZkbbFO6qP92
4SBdLLx7TW+8Km3JKNd2TZ/xTp3iWd2jdfVk4e9D6ytn7xShgTaRRY/FcFRzcWm1GWbzG9+bpEN+
6Lj3hEJI4hg8WBlPU8HvXaQLJXXvS23f0nSxaGg1w+SNNmLbyPLKuPAC9r5lu9dVbmeN7WrFRJ7n
eFRT65Di3O1pY2SxfHR8d6npXog+ACcbNGLc67VyaAzkO81rTi934vbho02nKXwMyOUtA5o7rTjD
kPAKzdoNCRveMTowS9iJQkcwGu2C8tYzBfGH+NgKuGOzPPpLowHvQIB7g20ecaIOMooBvYVAA84b
yLgx4CuAHpdZdMzNwYvU6FjaxnkwSyRi/V5aravHk6dE5jaHJRLmyXbkBJ9oRNV0DazqyeE6GKvZ
o1O4w97kTWgvDPbKEy3gprFoCgNAK83dWI8H8BlerSKoKOx9QeKC4tu7mAAZYz46kHF10wSC8KJZ
8S3Kmt0MKKVQTVTG1kHpIAfFKv/HmGxOmxyJFO1pDM3zThdswNJkHwREpnLh9M2A3kO82ECyl9cL
S3GflYjII7JGRH9MFQzP6eSWSnpNfOvIBg4uD2QlEmOCzl2s3CSli1Y7LCbcRTXVu8vPY4XxgaEi
iNfJDTt9n5TFUQdqkrQI82fjEDi6ywb9RDwXSO5oF9nbXFMPbVx55EexY2jOwcLI7/VzQaBqgHMl
yLXfBXsryckbimnfGQaxiqNLzTjNOxgCntXYu0QRbhSEt4ZeLXSHoxKLwxIjUynHjCwAYfwmQ8NN
yiXl3DgBYafrZx+5ft1BHBqlPkUEUyX8deyRso7AY+0v6Je7Mu28nKqzGMg8wairGsVHUzQX3M1B
9XM0O3pk5k4TcgffEHy2xDGluLAeeE+der8YNuiRz0bDm97h8xYLDm494KI8KEXKoKtHN7twlOM2
C48lu66LnYXBnhnXT+Ye+qZWSrGDFGNdv3mazFCvLZK8FamdQbs+MGy/1sb0PDT9D4ZGOGwWWGya
a8P3oZbGNxyxVebwkuIUabKk/ByGQ93R5U9R+3cmc5GWSc15NtB5dCUB8o0vk3OIowp/QE5rVRIu
Wi5gVB2LGmGntTzVWj7fxvysZr/Q7f0DYySHODkZ6fy1ktVo1itPdugUrhRAEJRg8ZvQAzhmpPVi
Ihq+CqAYcTBuGNneQotNb7wcVlwxXhOsrw5pBU7hV6z3jrgIAAMXvQ8+qqHU3gza2giVbVeqQexh
xRKXFf+4YonXhzpSxqVQ/N02itwwYRo/Uzm9wouuGVulIvfM9sootCGXc/kr5GXNWzBOs0fB+Nea
7hqMZsI55JAAStufHU+fXfQoFCepzw63i46OTBbuKTbJo2eVclcsDRTg8MACtdMqogDyHKIhSAcK
8CLKt6w+2gZsIkwyP2UnAKeE1r45oVkDNbSNoDEuv6xiZ5JfqNmCmHO/qT5NSIIbYtdkzxb8qVTY
3+BG6PaYEXWWCob4Pi3776+VqjHIbKeCwYfdIG9HgPnLAccxOuyeYTxLdQrIBrxcSbcarut/DvnQ
TViK0zH5SAc28QDUV3N28hJkMGSm7tAGXXXWtT5dbnYNw2pHpQXhd/Y2VUKKleX3GlqrecoFd/3v
H2jqKcXD9uTL6U+YlQY5oN22X+MW6NmEx1afvtGhyUIi/Bc121bEbzDlGuFBWJLGQz+XZ5HWR9Wp
u6fvP8xY238M683uEv046UpMJcNBf7Cr769qGhygkfjn9TBOlU+4bvRrjMgiauVCP4qWV9WboJl3
M0zEJ+uh1VkmmL2c1kdV1/e3MjdvOp7Tw8qLURYwUYmuc+83wa82VSvNfXyTL8JJ/qjI0eR+HYVX
OQuFYViis3fiO9XrN/33R/p+bHci2SgIRLz1lfVnAon5GAcEUiNUFNThE1VHUDa2t+Y/Yqj908Mt
P0wDeWUTKLYzgHYDhaQjSMtdWL4rPqyq0ueajJDj+oj08t9hVQ04+toRw6BWufXCxOp1/a3mj3OI
osm59Gb1V6ZO+X59tB4M2VYkOS+vYikHfV4QTmFPWAPiUvuY9P4y+6NKWnXQP3T1MdSjenMMRq3A
iPoLKn02FGpZ4bQMiBamjb8+z89+FD5WwZG2tZzi6SnsaySo/4vMw7nJLlZFiIi7ARuvqdbe5Dum
jt9dR0G0HAY9YEbRxgZKL2QwuIb91g0rVdvEI1aF9VANWBVU1KVuFpMSCdOXNYDwvxH6SBu7JoAX
mFcgxwM+8blIgtckD1+VNvSArqqHnl74Hvkt/styYfosi0+dIL6yevpwQihcqMqokzvOvLrI+6NP
vvCRRexAiyF6qzPWYB3t0zdQNTFm0toj2kMdfxy4xCL2dMhfm3r55SMfLb0NoTkm6XOW0XTzAd7e
MGzvy0Jmz/mMaKDsAwV3Q9G4mi9hhXXptlvawOoY61emN9pVF+NfiwOfvtnwGrYYUU1K9UM3wBGo
VYvGcrmelW8gXlWPAREtfHh2U6MN+1Lp/PaocadYfFT2qQjf/VC3Eb7Hz1LtT52cp1OkZZz2VZ6h
nwf+6/fJU8SGHSofhl8yf+LbUAVss+NKnTdGWGRuKukP60tl44gcVkGB63uc+SZaEmJTXzjaLT3b
y5DpTPsREzVaeFYXsA0JI8hywnEvHUJVB6uEBGpb529ClqmmMHbrjj0HIW0egaz+a9OBM2DyMSIm
jmC/LUDqburNQxtlHw4CZbHw8DSVMWyvx+m7Fto3Oky1OUdXbNLVNeckvzbYroB0I01pClFc6blo
rk5DdZM55aUKweUZSi72i47uQoBcErUqrRUkp1bIpaprBMpuHHUMd/gNHOwVhEGyqaEjaVaKvezx
q9+N22noH6yVAQTyuGXurf9dTeBTpoboh7glGd6sZ+sp7cg+HDL+bHuR6/m5bErnrbPLiyk159Vi
ixRoot+rlgZAHAGkOzjAoshNSty6T6GXj6a9F1K223zEqxq3vfjCu3HnzxXTe0MZrCT3CMLhEgHh
6M0jEEZ3QrLVIyXS0cstD3Nu0VeVFplFBSTK+zQs7G5+4rjchWRrIkaDf6BWUM4zLX7hdoParmmV
gplTAy7XJXjROnYJkrZoueNrSzZBRm2GItrG6562wSmByjOAujjXOXN1tkdLZ4uzJLV/2VbxZ2qc
Zr++H12aFoceXhatzTg8gljsDnHDW6Aib2l8lMnruxjKmiHM0pya4i85tNTxy5cLYmCIWhn2V87G
lsy9ojypArcHgof08v1mSSvKT5UfQDz2B28cklMAOvtoNBKerVmKfjcBhdiY4zK7nivkzkss5PpR
47SMBRk4qiqRw6JRFAHMOqtORaud1nJlPZTLmC7Iog+9W85sJ3L2at++FEjMcO4T92YC4H1EGVR3
I+vaQ47ky2cuA+Mvn46WYIq4lit66uDGZKSRUgxuV6667KXOSHXaW6kVoy0jn0NWZoJhEkhlaZl/
YlyKWNrAaRlMEJcaYTB9+6QPAZiw6dkv5cc0AtYXpfAaeyLAIdAcgx7uZLFF6g8r8MouLPlT0Ae9
kTBU/cwVK/RKgqbHukpOXaeirrKKYYelFwWjTRhOEvrRc6tTVzKjQL+NdW5ODmThIn7N7usBPWR+
XyQLyznqqNHvVEq0BFrf7bF+TrcqtbPjugh/L6gicQAspehF1vV0BNanqAOyuqEGnrycz4PhZPsm
d/B8qwMBW2v9VVV/lBbHlNII7eosBwSI+cXqlf4+SERm69LwzWErTYRlqE20O3Ew/Dqg0N1KLfTv
vC0S+NRjEjC0tKv7ij1okC/BMlqWQaU0+qs0D6Kpk5usDUIgIixLwLHNZ0e3gBREoIfreDSffR9x
AGvcPWTC5mIoTQ8yzdRbgHUKPy3Qx2DqQqbbnxUXx0sPSCJzktpLU6T+BvOeXRcD50josrozMr69
nJIfo150xzX9IWEufRi3+eR8oQkLXkQ+RA+T+MIUOtQe0liw6bKWENJACdUroEDzPJEzWS3MBmug
RYl4ABpwrDjX9TkHyOB1jImBKULjdS3fwhoahwYcbQBUcIhZRohgmG7r21ZHKVp0k7Yg2/qiPmVr
BJumWTfsegvuNLTVz8wW2mEtYQIQPYKksKNBi+pJUFZ6elwjztb7IdwZc95gAWdA0ee0yv95sqbD
o+6jJSu2X1cuY3mmVgxuQRg7HnJJbWljhpRGiDSLkSDSlZS40e/Ke0LANPq2PFvm67oErYcuMp3t
WDEAiybA/1uICcfWVK1Trch/Yn1KIgr2VlYjHcGz+Vobv3H0tLuePBEXOL/zBNFPXPsk2RoRNTbE
2GSjzYO+MxZj1HH9NusrGRQE5IynTsWWBVvOxkWqVf5JRozexjKJPUcRL6Ik+FiNYv1utfJPGDFC
OAz6gqtki3FHQ4xDn4zOhc9GaQOO0fabvdGqz4Mc/b0+IahfY3TgNJGw2TYmqfJZLJgfFvqRvtBj
LT4iAytVb/TzLqzIo8MXR5abQuS7NeSPjIaHN0+oKsXsG9R2GlOJZflqh6H2ArRBeP6qDtkSfJ55
QshjO8HkmklauWTA1bSeqvSdkBrtUpWFdVcNtGbq6OTcJzsT2Ak8FpuQ5T4MYbYY34EVLaOFIzbR
J4TA0W1dHvQy/L2+eWFN67cN9cCjEHXuSvJZJwWDT5NiuE3bM1P5d2A27CCC6m6oin5X1b8jwujX
xXKiJW+kPTfo9QcmyFueK4AhIALpw5lDTperf18pe1Ysz5M6pHi4ovqcC/9VW/7awH23oI5vZhTI
JRHua83vMYWTelqIcpeTA2LOcl9bD0Ub1pu2iaNjm5jdaxJpjzksu72+bhwJBVMLebdinLTf789Y
I5DOTPiKJbQnQxK/2StdfQkjgHhqi3Y0t/Tg2nMXoSonJbjDMTRU87xJlP69Nv34VYqBTxfjVh2w
EeTEx+AmUR5B+DtcooYqBh2nMC7POCDETZ9TxSXwzr+isgQLSXZe+k28LXBWyeBa9E3MuMOw34Nk
eKBgmZ9DotazwIl+sWh0hXhZN8GhFtt0eTKxNUo0iqiNpp+mkCmNuSg/N53YjpqeuJY+pO+BPqHT
f6e6lT80DFSYVJiUKfXBMRPCECu7voxm/SY0pyAbgEgMHGEfWpV9aJHjdgsxUkGAuYnj2Tj7ATP1
Zqkn1xstVHrunlrziJa1bV3gcGPUu5ZuwpZoBXkNckc9jMNI01tRiZSiFAbpmXnkFBwayVVAuEzo
oiE/ccszBowi/c8ZHcJBlTJ+Au+K0s8vMB7xKO/q8KRhvU1hENzsuKVVZlj30WktbnE+Fv7CF19Z
qOP+GDKCK1r9pX3t0zEAJlPld6uMifeFVKO+jF1QgP6ryOLuWYLXf9hkFlzXZVnMzBCgg8pbUYWz
uPmVhYDQ7tHoQX5wg//h6rya20bWLfqLUIXUCK/MUYGSJUsvKFu2kYFGDr/+LjR9juueFxbJmfFY
ItH4wt5rm9qHpvdQS8LvkU4InmXgyyEcVpL2EwdHRwbGMfKcgp82CuB68UAQC4XTlIUStICLaj9I
X/JCiBvqGefWlDlYpxFsRLHcv1C0ngLPYUfgVV9lFcffPD/1nmRiHxBFx98SY1iqOko0boLs9iLx
Bp5zWZaLD/Wq8KQFDdRr1uqlMJx4XUlmbb5d4H5BdBRWOJj+nbQ6RniMyuMxnclu9+v5ZwfaK7N+
Z1F3K8kW1kb5ZS/8a+oOGDosUy79DL2G1hVrGGbug5wAGzOnY45P1RxN2Mj0hWc8sw4iE+tYEWSB
tLAjR7Bvu10oIu3mc7WqeqcN609/8q1bAxhj67Nj26qXmUnIoz2w5QPo5O8JY34HHP9U5dV05boQ
r+Ps/0ymtL52qYy2E+TpvVN7fHg4Kc4TauGD3SbFOugJEhP99IqkJGdrTWeE93XBCMUswMPs0sRj
s3XCArvM3BNm2H+rx0xewBec4cnU+3QZB03iiyOBe0+G4ykPtewhRl/Rj1r/UBv+QYjcOHD3Zukn
GL6LOHoNEpE/p5n1XQwyQMnrhkddc6d3L2Lv5LF1DsypXgubeJ/Abs0LImBwq1p/sBOSJedgQg0n
Jv4jcO1mu2Ung04/2g9DT4r13PzmL+w9Y6DM91WUlttYIHlVB3jomvpPNrQuYRgOdGimwkiBddDd
mZlXRz4YhoxTnl5mbEJ7K2lRKxNkiMLeLHcm87dDbmol8+mmQS2CahYgcHziMKwAReTxiVJoZGTw
mIgkpzvDlkoIxMapY+sdvTFu1KVQ7L3YeawbdMCsXX6Xsj9kTds/zWkO0Lhjn0Jb5a5rLauO5pCw
2cmshy6KztZMja2+F4YDljhYRndAbrf1LAjOYpyN0Dm6hdHvxEnMfakHxd7kl4d/DzwNhOp4nZvi
T1NO5VnORX2Yl9Qts5je7NbKngswMTsDOg/4Hfs8hn1P7UbVE5rcHgJwkl2Qo26x7GdLuil6KOh2
sWX/oLCoL8VcNxf1THOSnkWDbq7diK9NQqrl3l9s5Yhu8UPrj/y3s0GVHAWgbyM5zw92e7G1dyh7
W2+W5lUVwo7bY8Fj7mwuTZu1tKPemCaQgJkH6W4xf2tMyrP70WELfqkh9Dl2J+G7xxRhVYQmu7Rc
/60Glk5THTr8vcyTK/aNbes9ks42tsTVZoHDR9IIbT+McCHqYU42MgYENCZaSZag1XgnLDxd5lfv
QFutE3wuAlWBmyvs+7BAwnPDrFG1jx6Ja7g8PSREDwMg9W2v58E9A7Muu2FrtFG3Huhrmt1gDvpO
dRVW6Za7uRMJSsohOWtdkdBus1lkMopSmGN3TNN+yzXyu5v8L0WCtxogY7lOITm7D7YfvJWeDRdf
d5N9jQ0tBvW91X2DKChiTs8ITf4+xMuMiin5z6JIIVVCe3sq8KvgRehT2JHUB3HODLtgYbQRFSpb
VRvTxDBvkKDwYdEf0gEXo2+Q1giknzscmSxx5IAOBrGv7rdjXv9Cqt8TEmKgkW7sYN+FEN5F3aGt
rmEXJB3Q7TygoNsMWhlxsBIlbhZW/ZiBBmGR8ZClnn9BgMp9zpRJ0my9EuVC7FnkR6Yc2HVT9oew
Gy+tJi6sECi7rf4WVu5rjWgcPp536fFfRhvaY4Gc0znY1Vdqu0AyCYVZDZyaBnL4EfVKTi+rOwIO
QW+OID2eo2FkT1f3z9R+72pm4OC7PdhD/+IhBhr4dJ8s6Q23lFCcmRy5N4r4ZtNmAz2r/59sUYyy
RHwYDpZbz9rbWWK8CqZTJ7J+xmtdlAfH9sttNWPeMMz4xaRmP1ZLaBk2pfZ+DfDt4WzXLWet/lgV
XupN5u/7uMAcy+9Z3FNHj8UI2HcuACoiszFbZ3grquhJstg9mWUKC5IybxskOpsMGeMtnMtz5mY/
encBXFb5ssnsgmMsGqBZZn1L2jZ+CmvMT0sLKjOGfi0ThpU21LBpPezAlaaxRXVoxAMtjE/MG4xn
o9V5T9ZX38HGDGturQq9vvTaowPlvx7Jr8Hbi2IzJryoK5Zgl+anX5AfQKLeR9OT1Z4ArmCBKodr
Y3mMh1xbHKB1sm4gSIXdSPAJxPJnROVjGKxI/LB8p9n8nXGrXU3zbJ2meLQewsR6stu4ITo28baV
TWcA4w1x7lLuzhVR8UFvfasCzXlIsmcUx90qbzPtKZuZ19QaQlxDYuVRSX1mN2oPThpuPEd8a1Xa
JSExL0ZuEons9vH31KXJBhjonbwWp+8EAjRyZbm+D5OiHC248BhWmbUWHILSh9icJeHR99lnR323
uDhwZcyD8cVyNX81NK28dqHw9iTODUcCtbZtOmfwZ6KC9K8SqUiMa7o1cE3b3FcDVHueUX6aRR7f
7v9PhHhbvfThoML3PUewJh6pv9NvCyrRLIurqpSNNAMXORbpps828RLGpOlYOVV3UxZ1u9Us3WN7
wyzTjTXUeLRlG/Wy6ezHtEt/OTmgTs/VnGs7N+0zUso//rHaaH1LyBlM/jdTxU5DKMLeYL8DlgaF
sDwBBU3gxHxpU0u7GqXlz8gjWAu1kQN5jo4x/OkuawV1OYR5lcFfWAZzVllgs0jJTS1y/RM7rPML
/QuUKOG9ulMjdsgmp4d7N7nMs2sw2DAl3WF1DxntwOC+z4UerWeQFbc8G8nlozoTwfBdfTuNKGXL
VHjjXmUBp21TU9pO8v5SJU+FEjx2OfIDSQw7/HZerSTY2h0m9dQb3vkzk1PCvGQXcF6eojj5QTZF
uybswthFS2+up53/SOHfroQvyj28zbl5sO2Ynpp0BL+IrjU96WNlxUzQnPFXIk1xRhoavaS+HE7c
yhnOaLe4i+ov2GE3rR/qr4knQxLX6yYGcFJI8iOh+7L2dAjddWamFuO8skRrfWNxi17O0XlPa0fA
TcPG6OjLkGSpcYVo6fxmfPdrb5iNs2Ezn1DP+BWS2hIXPytOASYgKEL+7YyHtJBYsCAA6ZUYN5PI
sfzXpKJEoUL7RU+T0EoyNkDK1ylKrCLFIbuM4NT0LRlR5awaex6xveQ9ZnLiUryicQ4amNfz1OoF
mHvB8Hlicl5q9ksHRndbY0dF5KpVDLyGW7hcIFJUpFEhKj8kk8RiaehgEVLXOtvBmB8m7AKQ1NnN
OrTv6tKUsi4WrQr577roLzCj4JFxCx4uEjI4YW7nxjKxrunG+d+3Sy1KSKl7rKUXg4osiR9CYcPX
HNb4Gh9YvIml7Eh4T8bfg8PJo7pnakVSzaqy2nepUex0LD6byH8BqGV9xa8IlsQvD7NUTIqBMBNn
76XCfnHge5xN2cKNXjpiKMTlDhW5j8cNMzd2DaSqagcHjuloJPI31s/6VdeNNbsk71m94nYzA20A
jqdezg1jPQBW+hYRHKmHFsMfYETNM9YRcRAOY+l7YhTkVQciTGcBpHIIC/nPvU09Y8eOHUAdiKMO
+ashdVp1TlSU7aUb5P0t9X6KiGrddj15DI7mnv89OKlEId9U75TVET8wr9Q/7PQfYv5QhYtehODR
fS3BKWQHJ9Wh4o+OzzVKUNWqgsTDI0udvjGhMF+KIK92aZ8WL7LsGcbzRbCPlhH3a7Xy+vcQp80m
iwD/C516DQrvqtPN+LusQB40Oqb0tDXtx7ExBf6F+Auvn3Gg1gYVZVn7e0KxhsGQzmT5rIE2R7A9
InMbOTrZ1qb1rg9ecwSguEGuPaGb9qBdtWP9lERj+9jHT//eUW/PA1apcuTGyGS/31gxezRiVOFM
0l703OLsgzN0+s6Wvn3w0WZtUtGCiHARBFj4eDZwfqA8lglEuW4gHNd4Zpfa3HO26+VZ7Vb5o/OS
FrZ7LZAEDkA1NgXGYxQvKI8ZktnXiBxOcOLO/Fk61MehaIKTpQUG9GT0AkohQd5Myi0hyyvmN25b
HQw674Mfu2TaZkOxG/Mw2fBVQ8SShO1+zjzmIl1I3RAFYJWWr3VdRvbGiRxrx5RQvDQ235nKDn/6
39SlYhNFYuw4xEN06n30oBV5+ewJuS4FRHR1x2w9NrylC16OmBF8mUNy1Qa/fTa0snojUnqC07ka
GyYBtrDEixRM84D0APlydLIEzXKUrA9772KmuQeMkUyefy9jCT2WuABjDXuJUB11ibdk1RzVNL/i
pz7BkHoAZVZfmmSUF0T+85DsywSEZEk8DMOTgQ89ijKDeWrXPKrGzSWs9Ydb6pTyrf8wWh3O8OWw
6ZbDp3NQw/aNZH0WOCBXKwevqihdVpgiueHhgiDalmjWeeVUATjP8KyOqkb9EctDxggQLxucSfUP
JjYnmGf16PdocTwxW2g3bVkk/LFL6naBKZJTm2y43gswvIsC+5jXvnlmt8SoYduqS+sGE5hBUDKj
B6+DdDs2QGKdubukgqFP5rKdm5laUVqwsDR62vym6ZKHkt0l7k68wbCBKLsATUSPZkB4JYM5KNjo
Pv+NwbN4/ijbj8rmN6jy1/RJfqJSGs9ZItpr0AWM4VKkZAwHyNaqdQqJqX0LI0ZJYf+QjGX+qps6
QogYUjndHtx/YTzGsZ7cKpQifj49d8mUHQh/Yv0dm6jaaLuupdskJyN0qq0fNuajbfbv0ZDgeMl7
ee3y9MVxrRkN4C1ZFjnMEavH4hFxtM+PzAwAhff5rplayqQS7vVldj9aEzGXaMl8ikTC71ZY1Q8X
x3sdmQ7TWeJGxwR5vGU2OM1l+W0ZJ5ZuOL6yHuzXU2P8RCGCXkQdVCMSoRHROrFNXLvRtepeqK9g
Nc72MemD3+kUxPcOMyBMB4gdqvyQm4tSfIXkKS6EHfs6tz3gt5R1gjZ5mMjYhhYO8gWvTeK9PVch
fxX75W/Bxd4sbxZEx/Kvcbttd0XN9hwE53i9H/iF4abPYzLLo1kykAmyMjvaC8NAzawlJut1XqTx
Wr1nLj/yNLP2HAzh7dQEXyNVdB1pEzX0Ytz3OWLr1tH3Sd3dw+hU40mtn2ObktrW1xHHDej9b0bI
UAIcC8QOF7R7ZeY/s1KDkN8x7ArQifZLLtA8h9AM87jd/ss2Vs+yrCNcNS70TcV25dIztoit9tAa
Dp+UIWLj0CONLjL5GCz7GTVj4d/02MInhFJBAw3YlZvpQ17KF/W9MwGzE1E8dKtsif6isTxwJQx0
WLwKoo5oDwkEVYlAwsAr92k8v+luXT7oVoO7pyRftXXTDBxZykLDYG2RgIFdBUrP4mLHVM+khV84
sPw9ySEO7lJpH7xCp2rsxUNZufMNTcJWmtMVsnG8hpMi32v8/bvAzhHLBzngBLeYCORDrqEeYscw
oNvN1ubfexFOZNeeNmpLkR51lyNWn+HJG4GenOEY55tm1phwBHVCEFucYP/mH6iXfsCQhJpIKfh8
yMWcA3g4enHC0Ql7aHnwWCXdn6mXjpV/gFDw9//eDyInXSezlu2nFhM7juVgT3V3ohYPTjZAqTPc
Z7oA0gmuRp/J9STST73x2gd1ZS2vBIF5Z9ci1muRQU2LEsuRPie+BsBWG6MULjwJ49ihwgM0yNd2
EkW0CSIEyzPulLhHl++wKLuwpqnO6thuiJhZG6AI8cIsZ2BvDgxwe3kIWaIiveT/uB+w2e+U8LCp
uNL3oF6qbbWESY/GqQlimwx7MpuClO1z2KQIEN3w0R2JGOHzjKese8MUIM9e4R1U9+F6L3bSS+L3
xAvUYess3Cx8ctouuiB5tldS2j00oSDBv0ZgmbQQHjR1B6MmTX/1CQhlADcCBiyM52UNEodYVIB3
DMeOsfpZGvhfI9jmq0lUw0Hl+qqHovSNU884PffGmzpGANHcEjTPMbzO6z02M7RSyA1xGe5cXS+I
xvJiIoRM1KyS7oU83KB9jVM/vqiiNZzAKCS+sVYZp5qPD0byvZhQpF6l1e+JaPfAOF9Ds/ZfVS6U
nep/uuVCbklKOQZ1j1jbLtpD4tjpXpixd2vdwU6vs00pO45SXk1bk2AuDPdzlOE71OdH9SXWWv8R
yVC6GodrEKXTd68ozGMyYwIdQlf/4G/1hn7nVx17ONz/nyTw/i1JnAH/hU20WsQguYun71Oc/VYf
pVOVzFUzuznoceA8akLPYP5V3gn0t1gzOJjO7GBwI25AUJTPRVkvHCIDL+XQEYVGXUNkR/XTDObi
Rz+8Mh00fmKSp3lOnZQZUTI/iDwCQks79kC2SnBQ15ZuYR3wGpKw1EuxVO6QxZ6nwAQiQyLKyjaG
6HHMSeBc9aTInDNu2ZVWu/sIlvgKQhZ3zEz+Wp40ICaeOE3ildul1aEZyQ0gW2jGgUf0XhnHx0YP
td/el0c0atIM2u/lPYHyZuXYIn5By3xIuUc824A0OfTlEmtASkNQcwGqj7KziGlIbPsPFV4BruV3
CCZoVTwFEbPxdRaPlCSgDTalE32Nbi4+gqLgHgciAHJGv7/HhzUif6wcA/dyy2/akx37Iy/dxVUK
D8bCUWVEnPkDO2lwxhiitOFqBosEKRxgCbKpOaHji4F6jAxs8gglvVaKUzK43Un6Fe4lwDK+yV+y
EskpKqrqLTBbRAp4SdmFpNeG6+5RyCBgLW795lzoDnHpYvFa1oCZabhYwiMuJzs50kl5D5jp9I3Q
0uLW42LsFr2BurmquYaEYLQ1wA/x8Wv1cbaHZ43Mn+7ezUB0qrJE/wxMS3tsNOtRM1J/a3o1Ozk6
s6yc+h8ynwqTeUhb/BhysWT+6KK8cT6Y9yrcBRpxMRxBhlzwK5TJW4gz5RRZzAgpwdpnZIjFcvHP
P8hIKla5zeotjoM/ESbml2BcdhQOt2Ql46GvUALpGR/cVddGLHgN2WcTaj9G3tY7ie3TdnBg1c2L
jpp6GQ8Idx9blGuSJZzXgKn3071dsvtkevLYM4dIoCZ7BZ/U2c8hq1kvsqwtmWAFPOAAwVEJY7E1
sMuGkhWSZpj+YzevE5/WquIMWw1eP733bSj3kFbxxrejuVa3IRJV/96Q/t2kXGRketRctYoRrdZF
w+6e+W16oX++H+EwhuK7MBieML65CYx+WoXXaYzJigtJllHjCgBi7tUj3Vi9UlszxKCffirF/q4y
dvLy6GtAgI0ILAsbwHTvxHGEZsH+RTJ5e8pJOF35gPEk6xjyRuyYtOKSooahdfcEdwirKYuyh/vX
GYRBvJ9TlE1F4om3ekBr5+rRdFBNT86pvyo7bNoFKRolabRvODDSdRSn1nOqkZODBJeEIHKxjKXi
qFpgbg5q7yXzlo4UitOmqBJjnXhNd6RtcFa+p0PMLnwsneHzvU3gr0S+HhP/J/Qt4VP0Q52sSZ3K
EwMVBIgoTJ6GOQo22UI26/PZPSFf4+DTUAo4PX60Wim6qhy481zgnNN9RvauI5obPlLvMSBxw0Iz
1duM+ViDzqTbSnYEHoARGEqJ9Y0UhKeIbhd+hEuyST4s+Cl3Ce9MIyZO6uPA6GzvS0JK7lLwvuq3
ml62u3pu9Fuy/LjstfMafTJ70NS9mNWm8nCeYs84i7ZKLzoELICtwUEY1lc7RxWWvBFvNxOA/qJH
9Gg3L0qfZGzUhE1EmGJJyrFk6V2SqcuuQdzq9OCp/IxJzMi8gizSaPhUP+Zi5H8kQWeXttW0vn+2
rENI/kZmHfWMgpfxVTvRe3uStIog9r77rZ1/T/Ti4NrkRVVBp2/uv6G7+tv2M/BjnoZR0e6Q+WnM
okalyzGLeq2WSeayUVLP/uel3/I3J7D0E0AkqB9PJPiXTavYqh1eFpGf5NpMq/4ppLVFhk7W5DHs
h+o60jaS52dWwDs8ja8Bn6kWR+LRdIh1Xgp+JyWOrPcnrC5FILc50I2NWFJN3eVBJt17U1XYwy3C
rfErFCeWNGvGiPgE8HHcS7T/uSGPElDFtmv1eucaWbfvi1gc77+R+11ibKgllt8jtcJzJ+rsjBf9
qmlj+hpO8Q3Y9fQ+DPIrZxvsR/1LuawkqiFY3LmEzdhY8JQ8CKy6+xTM+Jch1ZAWvEiGQjsIMZJm
H0rg8c/9wRY73VfEsRVJV9+rxXlxaA2Wg3DIelKSYh35CfweTDiDn3VrOQsbrfFNNcCJXx1cATsD
9sRjCub+0W6Fvy6IMGANUT2bQZJcyN8jFjmWJXE0ABsaG4uKKvsMi8RagPcAo8wystgwY0iWXv3T
TKsSDGrHZs72m005pzPFWOfy9dI8lBX1cZizfN8LHFyuB4Y4M5EZLwso00Fg6lhUr0lpabjegOiA
JiYcrLRvUJLbh6ljNtBQuxVExCVpjlFYT4HsLuf/fVQvQ28r9J76jdC+yyQaMiPkD00G+S2wdXEZ
Fjb5wD737+wsrlkCdXIGgVLFROBydq2VRtvOA3fPuWQdx5GPbXYL8YKtw9/kmTXs1po3kuE8ivwr
IRu7Bl3alo3+YOEoBykXMjHT6qrdqLkk7IJtwF2JZTWi75UaTPbz1UMdkF6ZMqKaqnx0+kNG+74o
P1nErZmUb4ue+69RyVtZWea1crIPYm3kB3s0FD0O6r+mQT+aZhSvrtfeaH/1T3++onVfZFuAb9V9
1Em65sYhl2bDVxng2w2LTr7nY8NVbRT+IS2M4Hw/uRAsfo/T+cnRKL0Yd4CVMrVz28GUBn5QPrRj
vh8pNJ2TNZAdQp+qbDx9jxlnnMx83aec4LvGYsNul7pJZCqeARa3f1wNVplop2cSRwn1m6Jv0TAZ
J/Tt6bXQFt+HUYPaXEbsVe/Y9Bfjh12M+M/9kjFcjm55NUM0R58mQGY7abMdsEStneWi1pxx2s9M
VzBN8zJt8gtgZFzo4GkuI4b5tc2uksUy20gH1OaTHkAQILKbP3MR4XbLQuC7W8/EoroejJuKoMxu
jr/YUQIQ+e9boJrOA3xNVG51Tj5IMDC/qohMJXfreO8/IkhCSc8WOHOhLKudQjKjQWDTVtiM1mXv
I4hjAdxAICnA7GH8k1rtXZoo/uNzwL/OAZlqNTjiErX7a5lmZPKG4Uld/cmwUEN6IgWM2n1t0Baf
7hcIoh6U9rRdYABPc5m5r2ogApOCYLb4ZYg4Kw2SXYi0a5ieCx0G/hgP+7m14yfN1YPH+9Z6tBNx
UBaJmZoPiKFtE8Sjs5cs9HDnaHVyHw94y4zgfwYFtCHP93llZLneERnCoz0PwbN64N939xUhUGCG
B+xpaq/W871fKUsf1068ygHfnPz8j1okNz235xp7eNXzfRmK9gQEnu3SONTbajk+09h4ifQyPXhJ
UsAdJZa2aKejKjdsPAlwdlFiBgkxOYXPOVDQZmdUUeDlhvp+S1YjffXAN60iP5qiUJUbgpQzLko2
bffJ9qgNT30ItQtLshgWI4KOSh2H/rhVtrt1T+vH+qX7STj0m07i82yn/SUb84b80WEPWXF1l/44
BXfiHo/+JAnBhGLwxpZuelCGJ7xqFkCyks3Osk8MZ7ddNTqeL1xg34vI6a9DhexWK0kdthuNEgSw
NsCBcRqRjcfRVl8+M/XQpNSazNIh4yzf90Cz4ifgtBGTMLZWAKJYOwVWssqWztPoNXnRgiNHlHvC
COqe1DP14Bvj35eGr8EkX/6pek+WBPq6svE3RR1lWN5hWJ/usyq3B+1r6wUpWWrT5luYuws8zcRz
OqdERudZ2vg9BvadSYtgx5pcY98YXgI5G4XVfQck8gxpvWtA2Un0L7yH9yZBy7LqocjaizrbMneD
GI7kFJNk1KKl/OsD6INxim75/rRNaCpaWDObPtIOogMk9O8BOg0Nuo41xcr7ituLiz+RTmS0vE94
/BwHoREzDxbdsWkzon0DYWzg6ozlvnCPwnz1zX76yemYhAl3AiZytFwGKXG+nu5Kt02uLskkG4rX
6ac1bJxm/BFyaz0oRcW/tdbsIg2JfeT+QQu4Wfe5rtFq9e8NkRozurVbQ9n5Ukc5AbOJf7jXnw45
Q5jme/LEF02sVTYvZcg9PV08eTkAhnuDQdARroNFROuHrratOrgbg9k91+aAP06no/FLFLEBw8LV
3FvJXgKzVyvZ3uYT6VJSu+YyYTTLzHo7m2Z4jm3MW+rZuLycGKceIt86qPfx/gfEdXLzJ6PcMvYo
pQaGINBfZGk2F1XClzkzbKdoNvfaNinnilAdjPH8Fy4ePP8/luBlvG3kRy3vt9LLU6SczNPUeK2w
WTgkM/Y+Ph1qd+isYEjQNyal83m/OjIfOyk5CeriUpdZYltkOGcxqxJ+5QeKdIbbTHLWRTpYFyrk
ax47NVvSkUkcOX7i6iTfDSQcmLfRDofwYD0A0f96MBMUZBaI/hhP9W/MDdNOmWyxOgB2WIqH3iqT
tdq/y1j4jzF5HiyzzXStS/ECYT7GUYvWVMWWtNB2LuTMPzDj6kKAN2C3EadqB522eZv2yINMcsAx
7dGDMEkkRw5ck5rZOV72E7uVPNrsQfbEO0XrewvVuAQXWsG4GrNh+s6Z/O57bDQzbSYLLiPFRu9z
ZzO7ET+1saij7vcB9NMvqtRUtx28oRTdFCSORfKu2jCqfWMwiZ5wjXpgrQ4L3amN+lnG5htG8vTY
zJV5HEYMa2HYFI9qJINQrKJ6n64WOLlPy0ZlpRVe9NKzRdwltehBICzajnzE6Oo2/WvuA4b3bbrA
vqmeQkFUJZ9Ncw28iISctIKhlLrlFkVQsxZaXxJhDpiTQFgEelhOoOp13jh9T8jnXD6ZFcczq8LO
IziziQj3NPpjk/XTZ2hGX37i5xerSO9j43+TYdH2DNWcoCKKFc8WDfcM+/sVYdihGvvoCsMK2T8b
3HU9FvIdiCfgSlw/+9GF1IsjClWXbuMDgc/kNTNp6mnC/b70jqFWyafUHuFjF3jy/bqdUfvgt/rb
/jII2Gm60e9ngQaO6oPNoFevijxpX4vc3BiJIU/4PPKnMqM9v9dwUz7zIbLaLCy/2juTLTdBk/4o
CbyFA6jlT7Zj8anFLYWip5Ev3FCNu6AFbgKeBAUJowp1IdlJWW1GqyAmDQPEa5s3BKSzmAHjESI4
q4ZflQUOQs0Cpe58rxK6IBQCc7FDN7jWoBdcGgMZb2h2/U44KD3Uy7I1bMRQyaqNKe3VUnbOSvd5
yaNXfTg6H8ySpvGg7vNzCseZpSm6BTp3g6CIbNHJtlE+bjh1IY4hHSE8ot+1VQfJoRIkUjdhcrEX
PV9uN93BmFnpbYxwo0R1QyU6/AKldWmmEWHAMhyPTUkUUPGp+Vp5qJZTB8age1VC4Gg5jrQOBiL+
zh/qff8Cb6iGcYtu0MEysLj+6QWydeGJk5WjTFK/UJLEGjzK9cFGjvO3wp7CFzMEjR1l+DmraNKu
U9wiRGpJC7267ujCZWroHODtbyXJahe1P1fr9Kqc2rVLrwFmE89L4wGdRsrYH01pY0AUmQDTZYDk
Wv7qaj2oTtLUbd71wn11ori56HkXsdwoMZr7Y7srHWe8lZMuyRUL5ccorL/P7u+NdrSLTFMA2p2n
c0FR5SY+DjMEI2yUPrnoww3QS/c8jIhnQj38fi/sxrJoluy3cRNxq7iQhdBv44j9Q7OsJTwyWvYJ
h916hPzJtM2bman4ubVWEwuvD2eKmihEhRe8kxOVfevR5Lt27n3HZgOARYBBHurGugpS/1ZGlYcv
ixwampz8Ac8nemRNor+F+IbRQppIHMfq1UsTPOoSKAwDxnPrs6YDlL0KSsK9/EVg0Ed1cOLz22sM
6a8aQwjAGC2IFolo8b8PMvb+vgzR5+yQPJgbnbkyIWpEIvUuDDx1Q8E6OW4ZGBZrH/vZtkohZeE3
n92DG6KVVIYZDxAnh4ALbrd2bvhl61x/UXuLJMR0j3pk0xmQYZdsxWtTdq6+Yca9hJHbGL2sLnqZ
zdBf3U3xjYmGcpwYriUWQNrce0H4OzB1jSmoch9b41C73RVq+egm1l7LSF3Lin5ZBcDw21d4hNaT
kTTPQ+X7d25HWdcvGO4JW5MVTfbCHKD3SG/5iNgIiYM/D2A5GW2ph2YxD0+mg11gceMyr61w47bh
9j4aooY9gTWnEB4TgWPFQmarXnqimQ5vVoxSU8nVkaStKhtUx72XcKOh3nu0rXxKQ3muuuLTr5yr
ugX3vf8T8bg4trRFWDvTHb9XdIVjNKA2IOZIFUaqHlLP3Jz7+jB6/cpq2lVrfnhM9j99RlnbSevE
sdNz8lxi0IIkrtQ7LhpmPSR8bWZ8jgh2IZ5Mw7u64aovshu5+ZYMmXiVEiLJTtO0f0iPpjSZnwfL
PNNt5K9ymt2LcPMvp26jKzvxaFt5Amak1fYAoLM1q6OQkMieQ6lcUDYBYbQ1CinBInm5zgvZ/NQ0
j5HV8qr2KhTxWdLtOlCe2PkDGpfFPc5Zti2lOCrlA/uS+M1iWLUONbjdjYeukg7iPJMQc58MZbzC
bmvC8jvcYSFMAB2yO0jz8WqSWJaxa+p43kPb/VYzQvVQivCakLiGplDmx1KP5Tnp5xpERv9DFY2+
YzVnOYivgItwfS9BOX9ZUuNMWRPI7Dww/t+SjLj4SMMSbAUXmHr278HELk4yEtYmrZispxZ62JpM
QG8XL8LgxmBhjwN3ZNj1n7JSzK35zZrpgsc/Q1BMzxrcmEPs6aQuNcW73vewQ+mPL5YAADPnRnlu
Y/fbUPfmKcuJbg9Muhukvx+YjugydeNXFDERjxvWFBZBZEeX6PhbSLSbttA5sW+TwlHFjOCAMKzC
dOYDWbYtoc4IVrl2HBfEGtsC/dZPZfnk+fZavcqZNF0Cw5QHde44BWNwuwKohC/5gV/4fq6keVRD
qNGq/9IC1MvudP9uGGjclF20ImBh005MoMaJS3nb+122CT2BcTSOKjKYNflBuIO98bkzHvucSOLQ
x7xzv8+ghn/71+sT8VNWq9iufvVIzfa1hSEtN8Pf1eJsVQ9RMuontYDEao80CYJmUmvfxqyPdp0J
DLYV43YwGu9ZRxTMVERmf4XLpa6tNN/xP6QdM+qJZfAxuPrRKBtweE18qaHFf+vGH/ftnY4IoZyd
9k8DfFz3GVtrUmpXInmQKxuT89jEb6qQgzQeHVwymVbV4Pg49tNDbSNYrRhdwbCA5ZbnazW54/Rk
QLWEatOj+wNnc6eTJFjkISiFhLtY3mVbfUBDuazuxdJlKJLKPMINnG2wB22K1jC0UyQJ6mqrvK1t
+B9xOsj/4+q8lttWti36RahCDq/MFClKomTL8gvKtuxGzvnr7+iGz/Gt87BZJL0dRALdq9eac0w4
vaOxn6ZmOo5ozx5FmAePRE0zqQT35NVmjeGmEZcMIQiHcvQowszHs3JrsGiScWLReLAoQYIx/9aM
lfXFq6uzJkz3Pfa8qwgt5xM787Voe3KZTG83iKTZTfk71OmdjY/sUZf/psgDseKkPkMn+TLVB6l5
2qmhZNB1SPmwV159bengTmTzmf67U7vll8ZiwteO/bNJIhm+MddfmzJdiuooNuiqIVuFooN2QT2o
7rgaUtET3keRfiaWqwIlboAR0ILquJ4hXJMrLSZd/VSbpoX6TdqyOfJs4jkqiSqA3hnDZTrkEcL4
v4MJ2hb459LiebCDZh85ZG2ul3xZLkeUo3B8pAgtdqzi5jbMpeeAmEXZ/mUP5sctMS2NzRMEQVA6
xMHdMr3qTp5UFOcXYXnwlaWw2E01dtAYo0wo1SEO2fKklsx0tLPRN/fASCk5GxP97VAzv1ksCKxR
AOSOhKV64DgM3WACUGybjXs1mu7BoP10UnLlf+rltNbpy/h2zCZpJYLPOvR360ejjSMiay8hUz4a
+0tQdcZhLYPcGUwKU6nsVDoyIGmaC1x0Qae9Usq02/83yyU5mzQ+mizoisXFnAz7ST3Uzozi24DZ
rl4OeLty162usyKRUOWRp5F47+FSYXfuEI+eCvu50k37+K8hoZ5VWOQ2xoymTHV61cxA5wRUT/x9
So45cbbZrxWf5urJ9t//l6WwLkIvP6trJUr5p7cGETANGJ02RPZtW2n6VmvuroupMVs2eWh3NMd1
OnHv6lkKmR9PIQFGozSEz7qB0tGzrGf1YA2gWrMiDJ1vsZGJnZa5GdPD6h01MKgb20ii6xB30XVM
7T8ZSCxj12d6c9HxNWwD6q0XMiytNzX28Gv0OSwll9rPykPpFOYl6WREA/04WiXmuxNF3Zc0jTmy
TLH5lrbTWy81iLShhn0qRo4xhNBHW18Dxle2or74dRT42zz1IZD7CG+NStylH/zG+C9/S4p70YJe
L8xw+DZaKEVnyFvrM/UendphM8r31md6uhsN8MWwXRPSY6/rFBVRK1GbdMg4RCchxxBzIPg+Dh+b
wbE35JaRYa6J/tpO/lsL6efcmZEBafw/Tlv1zCGolbIStaBJ+pKI+uG1JRz12Ynr9ZVrFfWWk9I8
I3Nhr0P8kYInVZ3DpsU2PptIcNQRqO64bxihhDt1ndpzSdkp/59raUyFliFT125BUoPD7FAIIRz/
rXde8bVFVc0ZqZ+Zhs6/jaKGuyUt5H0Ik6NbqOzrAeMjPI+EVtBS7ap0eV8C9OwI5Kq7HiGPiBJi
Sj26HUxdUUozFRaHZkLd5lmC+ZlcIrzW+t6py4NdH1zcAql4E3eixYlA1daQQmC1DASVBDARCJbU
Pt5advFQgO6HzLuU+QnjHVZatmAbQM7ZsnPXW7EoWL5go1jmt250Kmbnks7dDpQD9kw5w5J0Mv3J
elg/FtEzKaACng95DZvQ6GrzsAi79jeJYzu3pvqFHyhmEtPGz5V81gYES7j5xhGGeVAjnBlIzEbq
4K6WEVq7LkFw8aduBuSPTk18qjzYonckjEZJpYwF1nXiDccsJz+2jUHy/6PKNdrk4bfAaUjeJlMP
cR5kznAzJ+mlQLZK47jnX9UuP5m70lFqoulbSjRCNCXndQVYyQwmDnKK2qEjdhrWV9wDwGTK94Ut
bN6VVafdhslwjqnn79kmJW8Lpax6yBP8Ii0c97PdfGtLTny2bHb5wiU/WB0RqXM4mUQVIdzl/F1y
+BoiCbfZ7Oc787+ThiiNyu2SRt6xqk2MsbVjQ+6uJyY3/ZfIMj60xJue3dH9ZA3b8MvTK8dChnMR
oTAt0S1CE9OrLhb7gXCKe0Xf4jJ4w4saxtYyT0o9S+sjswGcUdjNB19H5BdpFzWrjmcn2iakFa3d
DHJYT2UyOvBQgDGNRUvBMS7w1NMaahgzY6nOMq2+e1SvArIF0UZLFROmT2s7BkUBG8yjfJUnvqLz
Ca8Q84G57PM4e9VHbAuX7CSCkxybdVJpnoUxwEQiZi7NU9JL1LDF94Lgalr+FRhM+d3VbbJ5BOjp
2jbBrdPfPAsJx3T15t10sVGvlMVE+646dy09fbBW2lYV2ubsJM9lT79h7G9FH7WfldnedAZs3wwf
ga6fbNWkstLT6lQz1WOfpR88Jca0C6VaP/Fie2MU1mNtCVoztp1UgGjN9snK/dPkOxz5RPK5Kk/A
cMEcSNqHVW4f1L960jdvU3OONS26/mOtgcUZr9xCwTFYplfq3JZoPkLVS6dkuNQa+OxMIShOIdXM
hkfeOG/9ez81r3Mc1AeaRdPeMYm41Wib73wklJ9Vp6dnJrzjyUiy91Is7j0maWhv9hnSL+qHkNuN
0rY1Q/+Dnivc3SH2P/DxIv9qKE/n5LVNx+VodMB1TYbbQGb8c7mgODAS/cIwH9R8P3V31QlO4IAx
f9rGzHceFx+UQOxR/GouX0KVURt6hoTHe9PXIoJ8I5EovVENzHPhgGJwELjPuuV14Et+jgx3T2jD
8hqFvFVJEZBYMJ97NZNLvWjiq2A9P/3Ps3EiRWCsJGmsi3TGjXiqeszolyQirDhzabS1+uBdZYne
1m7/h2nvkVYiKXBYDQ/25OGpBOX3rptIb2o8EL/GwD9YSax994pkvqmrOZjpJ/clh6q5B8ziGq79
MGJl2qB0qp96R3e29ViSvq7GyotuY0SUSp3OoAMUhalzUi2DaPLeKtR728Fs+vPiuOOjB0hu7Pyf
VkFfj/vOFkG4S2FmX6IGDm2l4cCrQxT2ev6VpIVv7ejd/GH6pc4PfUm+dV7MUk5I0YvIQjK4G4ar
3H63bIZH/t9lq3e5uEirqLe+QTJGl4TVa9sM7TbR0K9ryNXV4A9/RH4evZ8OtloiS0z7QdR0gT2z
cIB/uha4GVAUaniZs8szcLlgIL/7FFyrJAVKloNmuxuOWgRzqgoqfSfGsf6wqVkYSnzR/ay5qCUT
jVJCrJo/7KMfgYeOWzXxUxAq+ypCDIvPiFmJrT0SBh+m25nmwGFIunpnIeC/G7bVXZa2NL4Uc49U
HOkx/LhKmKSHJ5P9ZDc0rYvBSTfpmGE6oP+MQYMmVpO9ckk4Z7zB7fO8I2EmAN4AzjrD7c+8NDgC
C1+5jULAVeBO/dbMqYVJO8aaxLaKzG74OlqL9ez3FjSNMsW+w+9Zq15S5kgp5EdTL3u/Hh6QnF00
Ow4xwrsfavlUbQtLpiTV9XEB8o0BD1pnWHNOsGyzOnREDm5s2z2nc0UQhRHQA/yvv8jxOB32NJPU
vCw3jM8pKJ1DH/o3pSCOy/kbRg/vJYrx5kq4wjB3nD+ieZ3PQ1lFZJN3X/pUyP52LBGnsFmGxvhb
hMYDfGORT+/lVV0XgNSfKt8rdh627DdTa+6RGH6niSMhktRiFEMdmIf8F63gfvq+5CNI4D/5GB46
t/dYy8tbE5EQRIdnE7QpOIbeqCHBy0W1D9zX0SxfHFWHQVggRimSqz7sl7gIb0xnYzwFFkaZ2EuP
ma2d/NfFSzXA7FP7OdUjlpbOYGZbplYKMkr74gz9W5yZ4dnvemBgTgIzW9UZdsqZmrMGunfqGlTB
xqN6MPo2pAucER6aiuWz4s97tDNvPEe9+Jz72SHBjuO3Jeb8F+hzp8mJO4iZoBg4MoCRCgTIfl6c
Gsv8jZipv/17X73E3Pul0FJgIlI6pR7sdPk6l7a2vhW6nbWtOvKpxFhkJFoX2cEWHV3yUXPiIzAA
VP90PCOvBOJOwaFGbNEPYu8f8tinl6UqP6p652qnDo1SyIyi/GaRAHaU/bbRdTpQ5rbkyvFsBAdx
pvjEbI35jEAMNDJNN+BqjSFTFP1PM0+5bEpDnMx5/raee9WmXdpWuRNifi9Nr/5JxqMqeozKJj5i
mWGgy0N9GwHXcFuAXmSHmAcuv2416f87vCWJFx7atnisl6m6uIV3waB+HnogkIZGkwheAFO0QSN6
cWSZx3JHj6Ops3IXVNEddX/zqMvGu41my0hpnAy+sFhmTPIBCvezS6cP9g7sMgFsXXXT6U68PBrk
ukBhRgOn/LDQslI0eXz1UvseAG5Kgz8t4zc51enuAeQTFOnRyfITTYbMJG9aHT/rUTNha2uRDuja
fB1I7dyoimMY0N6CiqND1VP14g/Lz4zbyi3dbuNQmIa+cwPaT+Bykq0+a84x8fL5ihRr58JNuKEg
+cpJE7GskEGZHH4RTmHrOEFqq7e6S1nct86HXY+jXOaJlPB02ucKq6ePZncrdUzsnUF6OAvbKwJx
xmJVTpdSYhV8rM8bjvffUItixB+eZrKfiCMDIwsOz98ToDO9lkOwDtYwKpwTAjrPeM/jHVQ7Vypa
SugiKGUXW8NwPTMRcQJxG2gdngnEYG8dPeOEr1ycVrkvTatTP5Orp7aoeOEUaABlPWWwdGGmptm9
L5YXqzcx+mWY+pLCfDLpjl8YFeNLcUgUSw33ZxubMQ46di41iBtD3bx0dnYZG3u/KprGig7OEDvT
rTAadxe6qGMr4jlUgRc3/rZ2p+5rmGUPZlR5x2Cs5p0q0Dl/bkcLCzrX16dvTI9FYS2ftH3Ln62w
/nQM3i5qioGkw3qoJrfcaESDbdp4/BX0knFjVi817fpHJTgMwTYjp+im58QgyV0NAKYCMJGBYHJn
W7BVo648hVyByvziY/x4gE0AvcNyR/DciXUQ8lmhcw8ryXiGxnbbB15wmpwsfilcOlny0ISy+02x
khrGF4VTZBfwcs5GT2ObYCcnO8eNXZ2yyiP2pyFKdW3QUGZsS8MmAKfU84Na9+cExTYeHhtCgNBZ
kBJ3p7d4T/0Y4YDIgWUSXv3MQSTCn60PD8qPhcoRnVkMRd72vSMc4+jnkOgLqvexPc7hwOLvmf1v
1gTo2iVisago9rkGifPfIoD0FNnLsoS7EjPP3icZ4xRbkOKxJMzfZ3pvtoPnCG2GuU+5Wh+LoKk2
zkDLm+s0OeuD1W1CxG0nE3sRMyWJwR0Rl9cUz9TmEacKAENKPle6or2sQtgZzXzfET5G88i+txxB
OCF235eZNWGrh0jPGwj/R65WzjRaROMD5c41kwGAEblxV7fOmGBMZHXJV1YIq8r1SLfHTPRcWm30
c+4Gf4OVrHsIyuVxdaaL/DugC/y0ZBr9lWY3qfmUN2QRTt78YKaEwFlKMKWNU/2qJZaJGq/pn1e0
rupdGIjKG7zMR2vIe5r6RvaKnfulLAyylxrztbc7iiFpnRiBLCeSZ8N5RefOLflZ1Ev5oJ71YKr2
sYbGLiqM9EUrLH/DT5B85t1Ps62jC5sHggqJY5+zML16Td9g35CKLuJxvjrohfexpYv147UKsV0/
3ToIp5sIb/XAeCIpqxFwOEIVY5hQK5bJlyLSwWVAvDHEgKZEjiMUcRLNIcWnIItIGvabiPFzXE3e
qoVkFlw+DEX3TX2XhlHLMGiEjxuP+/8k2J3xPEi6ob+44y5B8M3lhhOafXG7vmejR2yQojy5QDQU
ID4702YND0NVRW9jZuWbOUx+k5EXvw29TvdZR7i/r0X0fT3+EeEb7vmzTnaZGviPmBEPYsTRo05X
mnvF2gJicySWxxu407eJXh+rjrS91jHDC22Y4g3oKtHqIRbEIk6uUU+GmYl1l2FKPV+IYXhCT7Uw
hQKH/ddV3RPRulSB9UC7Ao+xTXvf79K/OuLUSI+tnG0KnGo7h/ivrWqXrT0z6FwAQBgjm3gIe03k
m65JOoIGedCSPLwi4ju5Umum3lqS5RMogoE0K31S2xnT1uRZvcogya5jN1Q+4zrXrIRg8CwjMJTR
oy6ZhhbZXHIbYB10erqpSRvqdzVO0l3x24q0+NSEpXvLcmFi+OIHzd3hNfAQm5vDVz+1gpvSxrIk
BE/ZML5XFW5bTL7BZtWz0T1yrq12DcNqWQXVf1vywdJfStQS9CiX7FdXGUdGX9mjNoX9dRic+0S6
ym8bSk7YDW/c4cgk6uEDclFxXEYIXVFaHLVmYlPg292Yo5m+zJU7k6XlntT2uqJr4wRFTYXrMy1/
zJ3RbFQZgeAI1aXSUydcZUqUqmfY4cnb9cdt06G9U3IHvkPmp5R+myg2oIjJJqd6UF+iYdADrHSj
Ji8OP/UQGwBnOCCFh6xHE6eAuurBnALs6En5MdopzFUprfEQUdwiDFAeotmdpudYnZIY7r8Wx4ep
oDukDLtQ6sg5UUdxT0/qHT26OJ0f1kkbLWLiYpBZlxCBViFI1GV4hwHNc6qS6G2JJVcPHvFWUMxp
Bw5V90dI0k8SJRoJbfN8CCTpp1y6X5G1c0qnxdmBeN8BaLz32AtBrvnR3q/pCOUdOA+YifxDm8C7
xg7Zc11VcJQXafxzaZcv9VGkbfaj7NtfDCGqH0tY3frgt9KWjF2cXew8lqDBwLgmnuA8owWYiFeB
TzUXOwuPykVoufOofVESBfWgJC0EniJu9Yi+K8Hr7pJZ+C8067Eak/ONJYy9HVX0K1GVCzvFzO1e
BpdyymJSrvUr2Sr21zoTv0ZXPFmx31112tjneJk+ldxcndci4tI2JlqGsxKNtFbpYqrph10Dq17p
lxAshMcEqNIm9kTyUxA0i6RXQmzgjNUZ0gin36UuSZaWtlzHJLWexaAvGHHyXygVnUsp8kfl6ljy
u2ogp4z19PCdxXU+tvJcZ3jsipWVF2sf0whJqkkdeuKqPxCgmUE+IF2qUwGKirW3hfSzU9W+lVb6
sTzSzp9fTdMDhxZ79z4fTn0ViLtRG+HD2Ec5NKQy3lvB3HBxEQGSj5zixDz+QOwPZkarf0ypuCRj
DVpBTuzL2TGIg6TCV0VTQbd2g4q+QzxFXNSqKzMr/67mMraN8QZCEMNZp9oYqL2vol8yvOBSkdPi
rChS275WdEqOflLjVFGDFKF3F7Mb6PGCySAjKotPxVi7W1pGBnFlk/MwLeSRYXYANpCzbNUzwnsU
dDIIaE5eFoZsOL1b79zKoI06wNy+UU+FDJrJB5tOTk480UbPk59sLPR6iC1qQlKFWBq0r7bdc3Qf
6S2ql7HPJ+wRpejKWpyKAe34Vf2ACJ0+s3BO9gNqr9V6Z0u63NoRJbt62I0OMVeePj+FoS1/oigJ
CUMGOqZqi8wATj3XaPugkEnsodBaEJBmZB3Q8KZ7VY92RKWGoIs2Ae31k7ocy4lmy/q3LF5j7H3y
cmWHOtHS8MVYkEC7rvsrJ0PiJdKWVlo3gh1Je8F+aNOFz91C71dXT3NWYpWxl1OM+OvUBnoJ1o/A
K2GiOAsGXITqwUcXuz77954nfzUdMWVUkKR2/34BfNWJnMZLN80lXgH3PirtQJxRB8iXaj0Giomn
J3NZHLHO34D2lT5+cpb6xrd+DFah3Q24UZvC0Bk2OvkzZCkQoDm1iuY61KoT/uNSZv4UiY4QI66/
LPL8ilhJl/hRhPrypcFhofGThm5uPdNRJnQHeuhW9KQpmEv1i3J8PIi8Tb+ilEuBIqZAB0pTY7AF
Unw+jCd3burPVGpcDHQ0G/SbB0hxzrfChJ+oppRenzeHJUOkUs02iloqi1PUdcuXDDftr6HraKWE
AdZWjE5JZLT3ZYgZKoNGfzBRxm8jk7F6QAYChiwXRSTF1WM9PahOIXBq81rm7lfVzgzb9rMMPU+m
UTE9q4bwufTZyoaGk4U9Nd45n3NCjOjfRb4A8rA40zNkyPqhjdNso1lQ6GnFvKQ5Hy/4m7PRmRuG
asOHo4PMDudmQDkL4E6tIBSM1jVEK/TSw1PcNH3nc5BmDKqWpq5kVJWl0f3fjKca2XJGLZ0Owk2n
RydC8TOY6SpokgkqTzoUUrubemTLwXRceu9L7Wv9cbX94XF/HBDwPo12dcmqJnxVD+B17kiPo5t6
pcESADcJCKkLEu21BrfyV9XpJkm/MTrPe6mwvmtZUH3keGz+3osl2NCWuK6abUqMaB+5dDTykuS+
0zCATHxQXAbAvF2Gt+/7VINs7Ai1znvv8D+4haZDiLmKx8AqfE/Ae72ZBAG3tj7/XZVyUl7/6RnU
MzoBdRlcHYeYFT2BXC/6uHltDRh7zYwop6nN+jUJsCJXgfam+7Z/z2FJSj1cXZPhaGOiWdvCCD7b
w0B1uiOATBJlO+O4xMlpac3gu9DAInLcLjaV2YwAP6Wjs4nj5dDUaBKIK8RerdceRm7dOOVF0XNi
CgsG2kV0DPpguvk0KFF/x9RZ0iu2FDJqixyszB67ZRNzL26sps2ORYTgNqc2RiAk7Ua07ka0FtG8
AQ1dPSFloaYEbqyAx5PHFLhvcXyhNC2L7fzLrpr5noXTneCa11XI1pMGXNXjHYADEWkjI2oSme8u
ja4XraN3tfbmU7sjZTp0uosuiq+m5tNZcbxim4/o3bxc2PuI8+ILbGQBiUwjhNXvcjK0+Puukdf8
cOamOKpXeqDTwckzOrDq9UBw4q6HlrmlRzdf1S/b2ModKYufr97iOceY2WaS56cqtk/DciYiEry0
EZj+YQmbdKfK5r7VdlHhHEB7w9UyZ7GLwMue04Cop9l68gbGHpx4s/rS43lTp2M17f73oN4boSOA
5m7u6v1STgraatEezJZzV9YzYqn9Id23NpOATdS72PoDaKfr6zwZf01t+icsSGtbKyL+lW+u15sP
Uek2D0VdR1eSPTjP9JWNQ9yKd63Vf2W5M18dN/3e4D/b5NjmrkqQb1ko65P/EAediC6WuwCwlZZY
0/E/S3MhoZshxi4KLQi7FIlva3E6VFylS+gedTcH+I0r+8EKrfaWYQ7ZASWKiGfSezIWhbNbkLVe
4j4jeDclC3VtfAit4cBupu6GrfxXHwwfc52le8cKA4C13U0Q5fXqLbF/HHUyBggBfhCG4b4T5HFO
7Nx6HMGx/DOy6Bpc6Sm/jzLLY2Gkx3/VjZEjPhRVU4QJVlYf15QjjZ6BBorUNJBjKF2RIIxuiq2t
nVUEYvjeO1umtjIF/+lzEB+zTfRLjoxB3jVeT9qKLeC7ul79CQ2O8sfWFnOrgEXr/9OBNMRMVu3H
GiQ2AwXr3fIifBbCO3S+ZT1l9RXqwwaGe0JxTLJatxmsqr+uT3WYlBvjLHxOXKsCwHTzkO9VTnp1
3OBq3hoOmvdAOwZELA1Ez9KCQ+DTyVEhKQE0vVObxu760pWZKbBscXxj1d17efKRdWgjjxYknpOC
RiJopaeuclyc2nr1tVm7TtAa7vAffjbK+CBTzbEznL1p2K4iVHISFuJ9EeExZkD9RKBbdUh0zkOM
VqlSuinaKpOZaQk8Q+ppUmm7nnCv2zyAHgdvDsRUiYvD72vDqmmIEoH58xROAwAdW5R3pG3ljZ7h
Wb1a5FuJ4GoTYXkpneF3xB7c2bT85Mmu8qpsUxuTyT/HZVpZkYWSD5EDZQu/BqEm6iH0sY4TY+Xs
/71HTzolnQJvyOA75a5HIHZq6RHs13NYLZgqjg5SzdoAPVWm35Wjb6wzd9t64LsLhEKPRb7gaEBS
/KVA/JG40fNkPK27KDqRY2qm022ZeqbudZ7d0gTgPB/TgzF3/qFYlvzBQe13tkh8Vj5aZBHkMwKY
h3Yi1+Y50eIjAdlMSu3AfwosBJhRILgwpZ+1yOCPBE5oP9iLwzKttzQBpN41Etqyc1IC4LgyPu2Q
LBJ1FSH9uWR96+7LcCKHVnqGjVJmcLtZj9s5RfYLHPXBNDig2U3Qktma6nuJR6U1ZqBLks/Kxb4m
eWXsswpqBr1p8xnxL1hCYI2bmdnsR1zkz7k3HdV9VcaziRJZquv0kJMCMg+2S7gwiTa+WW6uv8SC
3hOX8mKk3wmk9HbR7IKhtz6VoBoR16GvMeFVlrDgo0nCwmSPz4mH5UQBuYMAo26iXbMW5/N6j/Jl
9BtV6YfEUF/cmSzsespJzqYXOzhx/DOZOlSg6YFciicBBOS4yvObDFNZMd4mvwkeGeSXN0C1N8Cf
5bNGw3v/75k2dgjobQhWq6wlMJnTBn1NCHhl6cfJJVtUibpqEx3vukBlmcygdyPn6vcenMvAch9m
Tk3PDro0JjLOPQnK7pmWcPccQrM6Z6x1G49iTyk6POBdJ/Q23r4ou2kt9mhoghFegpiYF52IXsf5
BB/HjjP24XNvlW9aUjsc6PP5VOrLN8AG9aFGqEWCbiH2fsiSohlAKBR+L2xzhHEB5JQqLw4iwxFP
Zt8tWJJ3McbaC8bm/BhV+nyzDGjDWAh+etheNwicuVhxauCXZDkbsDDP0bNep59sVAgVnNl5A7k+
bmn+ZjC0Nedt3Fg/3LL4oobyju53R9bK8NjVLSslfPFTzhTpsHZ4kKEzu8mCE7zN6cOI7dfWraqU
XFX0KXVMYxD9e1os5CkZk7aHcjhdgFbD9Vnap1x8pxnTHNVEITBf8YtBRzM5d6j2rkdiTGcPTNWa
wXpsqFfIceX2vJjIAeq/RxvhiT+Fn+dPJUY/dzQIOMTghWfaHuPVJOJziwaNOOR94Dx2oBFeKhva
JAzgr+tyEgsSTqSNQl3UY41ogKFVfap9AgpRrFr89mi8EFuSb1OZYTByvCJLeb5XlsasRE4gDSbj
Dx2fIWEynMYZQmTHwG1T/DBBd4nHGnnD4NFKX2A0cQEkxxHaIzpQYpUjGWjPwSrSyIPum2cRax++
VNwUDMYO3iKqU5rknKzHZbioI1j9swJDtg3kSsy647xqKbIVo7EDck9qspwXk3ml2zdbM8Mw05ZL
j9k3w3Psd2P7yKi5hVJU0DqwzuqFepvToHGoByB/nux7qJG9YWjIb7EJq7diq36ZFgxOE+kR5y6E
EuE6l6KAPelWKGdHqQD892ACKtswesuPti3lPFArzqpll4c54856tLaCUIkN0jDyy8IqfKIs669R
lx8Yixtkk5rOzglJDNVlAyyV+RMdOFWEq6AEhoWQUxKxDqva2DYQQc3+d92Nx9O6W5Pbgzk3fHIi
HdIh5+Sd+tuJyUFroO4q1SLSHFRvCmNQmAT71N1swAIt38q+HgWfL4nNyhf61xjRJGJruItNuS+A
uAZEjHLGwKE1WLr7HyyNDQYCB4yJmd15K0qWWXVx0dqSZGGEjcQmzVtW6ezFnvw73QrtTdaWlKSb
SjJsiBOt6Kfys2vDVD2pZ/WC8Mgej11qNKu3Rxl8OsgdsLXrbyv2laI8oeiv5m9miqaMlscBxKDx
LCBcbPid868II+bap+dLqafotVp67UAS5gZr+KJZ3L/MdF6FGCinpyvmh+mlE0aItXrhmi9laDZx
SOojC3wy7xSMg5k0mY5wUeB8DuI4SS+oh6flzKpAuTSH+UbyJh50ivcha7XbWm1MtBcnfBZDR9Cn
EuOpBwM+/QEeFm6YVncfes0ABTC70UfdVIgB6uCvyDxvo+Ypz/R5B1rO29MqPqMZhtHXAz8ADpBx
dNEIPJFveUHcM2+QwzhtsobnMufmQIEbn0EOQR+hzV5FJCfTx3pUnffIAX6wXl6x5s4SVFzslkl3
SWGFYkCrCsxCQGv7kVRnGeBFkd88uO7wZ+2FGZodHLIrtBp9A/IUzmvYJ7+dojE3XefbN1yQ9s0K
K2LbJmIRlcnRs7OfqdEl6D7HkKP/+NOADHwviEgRG6w4MxJZ+sdFTRaDES8wbkoE90aPH0m52Cxt
+GsIZoQG/8oK/vKnwoHtBQjUVnVvCUalGkNae1RMuNl1A9pzRUkvlhUbfHCM0GwojmpWTr0F1FLd
MRp10/onpDLuaagZ2vh4lDm7mP6zoYFfVOodxb+F8fglkt17nRyUlZ2SN0gDJ5+QtWaY32rLk4TE
1CcVTp0TpEZ3XixUUWqqP9O2vyUL5dsIAbgs/Sc1P3EbJKexmyCEkDOV2BvuBYevi9H55rEObHPD
2/EuoVxPDwkZv9s8MN6s2gkfO6vP3whXBDwejPcBXhpuE2b4Ssa1cMwiNWh5bpOO4rLNp1Ooz8lN
pPZdLYemj6uCLgm4G1nj9JpOZil5u7uQA/ojqYE999wLtZ93iCrXuGQ4dC50CTCrqE8Pj9LJlDFK
AYcGFggDCmplXnytrjZIBhsZbcekvxx/TC2B8Nwuz6pF3AIGxpUJgKbW9unklFgNmvohNgbqauIZ
CEgaQAX6rXWfRDYi/RoevQinb2ibmKrHHAPLqjINyumJqABNGN6zGSKc6Al1f4iTElr4kN10D35P
Y1oLM+ip3GnaHw3hFzFwzs91xeigJMlvPT10fSWunDdPs7DFeXQYhKkUDVLFh1XBlUqVCp+wvcYv
h9qvntn+l6bxHpE99y/CX/QvdfA1pI90Xr9/or7D49rWHcbspNZdA1DnhWjkaNd4nrtTa68K+B6q
8aIaQS6+1c0wfpRmFh2C2G0fFl3AIQHXt9Vo+t8hH4FCyQtvp14GE+nsjMxrPssEgLX8LtWxES7J
fMwpih6zbYV/9gO9cHyu0ODsndDKX/VlAaMTmAR4OP5ODRowAp9RUGM3rgq4TZDht650ZjeLPZ0V
48xYdEA+afPWTy5UjYkhXuw370ttWI8zVRBS0JuDDuQISXnaqJfqQbOB7yWIIcxsns8euKtjVPvz
AQwvCI16zjdlZSSfLsdBMXfjh076EVOMp2ImRnqSheogHzw3mR7ManiPZQG7FFF4HfBvOP81TCn/
lO3FzCoRNcZVkb0wvPih2n3G0klwe3ClSeieCn30TjFjwkNRkvvdzDhLYm+5e1bFPgOWRDmM3Mp7
ig3OuEvAMVj11nV7IrpT7XtdSo/TneF+djW7BJSPjfigzxq4GzfSY5m/AusPZeV7PoErqyFnH8wY
QT6hoMJ27VtJP+PQ0rGWSuZqGzfataQ//tn35esUBUDGqhj6v03ETW7CoYrxHMRhUd26SNDSsnz3
GphmeIeAeSc5Kv9lLOV7vFtn+YTG4MgsPwKk8y8o96ybGbvzppK5b4vuDFswOd8TMdc7NaX3Nezz
nSXuXcuFlxnLD0yF1W6KfIJap8zcrVuyacThXk0m04GEij5G1yXnlMFsTU/QYzcNSTzbWjrqyAfP
z516KaZ3K6JLPMv1KQOAjAW2147CTkbMY81ZWX9TfL6bOg+Wm7ZUezKQP/ISlyhpQd8XlM9xF9/1
fngCWGMi86PwcMc4kSFU4jFvmTaSuN0eVLDCYKWkkosc2FQAvJ9ZiXGJ+qQ6eXZ5GVxhnu0aH6yk
ftUZkCdSWcwHZ142rmtbf9L/I+y8duRG0m39KoO5PsShCTLIjbP3RXpXWd5IN4Rc03vPpz8fIzWY
afWGGoNJVFULUlUWGfzNWt+K60elkYUTAtcyl94xlw4or9TU7zFmkzOHjTThrD2oqJe8Bnjehrm+
Q15srCwCUVeG0g6Q3F7uCxmQiVhWPO6neVs3vbMbImuj6uRKMKAGWW6jXmJSBg731YO2sXK0rGK7
01GZBEiwAFbBFQvsiay8hNG/zddtpphObdSPQwNJp7FjCDrgszdkXbVHi0o9ThK0IRnD4MJm1O5p
2aNnaaR2WS6rXz0kpVGSdWcu2uqx74l9Xz6dfD8hAIxih9FDXR/ruCg2duQgkHdf6ihlimigyVuS
W7XORTdR+iELExl+dQj0KH1gwF3LxFy5hW2ihNYF3v/FCWoJv3giBxTtfADg0iCE7T2lmD7oPvMj
hGDBuxNSSS6MzqCBO5pPZGaNDphSuLHxIRE2fh6Ikdq6LzqD5xQ9cxm1x+XqL+KErc9kGddUqwmr
CzDGx8Hg7SApt7tJK78Phrj6PclH8DSwAvmQL1eGJBsml5gSsn6k9OqgtNXPddO6m9uu8QZcxGGV
Iuce8xMIm2knZPmkDSLiO5pjZs9hu04m8j4cvuGNwBiy7atx5i5ENeIRKru5PW6kkZevbu1fcpt9
kZPOUCkWYCtm83Al5kT7FGbFLp6FfAEuNB79ERFcJ7gGDNckZjdexpDxc91J64h/a98s+l5X+KAs
CyvcVDr9AQMc8qEQ9dyFeHdPQZB9KNzQmPMnapmThbrIQqrJZhowcpBxDF30GoJIT9FxoyGnsk12
ueeNDyjSkO8Nr74tll1bV91jOck+J+Av1Io2FPG0UyRDnYUYMDNk+Y5XMoo3I9wlRtmtPYe/f+Hi
YHVbzWSheDl0MrWfbqq6P2WpWBqYsT4VfRnv8mpmtl9kSHjRSTvIvR4YZ6cXuqwviriEblSsnKim
Fs2tgTjJ4WsYZ/t5jt27GlDMuS+4hCZ96J5EBfMIGqB/aCLyKvs08FfqLrPDwFq3dlSu9MJ5xxfo
fKeUO2ra/IVNPWoLAsqPdWW523wBSGtJsrHr+a60dcKC3NE8hoiU15XMfvSiN18Rn2BXqdmI9gEx
ck6dUjwuAvUs54jHkP/5pmTsOxopsiPum3a8uy090Yh2W3/0Nk3mh6c8mro1YoqdOj2z1Pwq5/Ba
DI39AlMt37cAmzfq07gbwNqCH1q1LvsXL3Z5PxYsiVp54t8MgJsLmjk7ivfmyAKxqAMBDCZszwwU
SQci0fUxsLJzPmhISZbPorIt+IFJqQRdZ5n6Ei+4YFxcf7g6hUT45dnPkxXoj8qWlmh0u1E8Z980
pN89QA+S3+9UJC243fmO3Tm2cm4NN+2aV/VRM4r5IZw5u4ScupWWt9o6cr7F1hzsHWcqScladvZT
TsK7KmTZqavoqhaEzwF4G+FvqO23ZtKQpixMBimNHLZB0sqDZ8TzMwLZJyscxutgpnhUMnGSLMfv
St01KIyWXd6I4/5wi2lmvxEVK65WFG+k5m3MEaK8z6WyD5njDHFImNRy4SKfLBmxEQCr2RgRlj1L
3hAMF/RdckZLgNPbtC9S9+4DjC0PQTxXbNhg68c2dBF1lcZkXWzp5V8r8gROaYpGmBzi5k7q1gv3
JGuTdvhKwp/xVIZo/ZHLOsQlgwGA7xjxOxhrXX8FcdBtlXYBfkmws9p82ERF6d751M8QkPr4LMnX
ihsW4eq5UGr+yZ6BvgYDJmpJ4Ng6T60HCx76RyfPejjAnQCmcvKj6mu2UBIH1JZ2f2Iv10Phu7py
oM+1TJOre9Y2kjHt7iZZrOuGB2MfH5MGMvbyQaAXrE2m4YE6TlBBCxIUO3lNRnjbbeVdC1yFGy0c
KbZLVnxnnHYsGGgIVo2iFmluxchyHjdFSmaPciFBH2sB37gXgKRL7DFeJaURrGp2DGr+pxlZdhKO
Hq6kps+vRpMSCqnd6d296/TFqWLKcS0mpPdAMtaxmQ+v6iMUZ0hkRoBEiWFEl6EeH286GS3Ws0ue
hRhsdDe+17R8H7RWz/maJ/fLnkefF5LPJJ1ql2ICWvdahqqy3NR2Pnxzi5DgD39hoTcjN5w7PsYz
5iXfCpw1Y7pkH1WT/wwcYHtbVfoozvv+LqmM7hNHqbZnjZPC/nWvnLKouoe8PEDeYG0ZBEdVwjY6
gyKfZ/0+mrwz2F+TjSFrKitnMEjhqFHW1jgEBsLelQ91BG5K/WLemGFQsZ97s130z8aDmVDAL3lw
OsRMdCpe39K2A/grO5JMOxk9MzhMtqLAVNW15TMx3tYfGrMv/p8ToZayYNYS8aCRMr4yXVF+KkOZ
bl3YxUc15OfhA8nEhoAjW0pRYVePDhHDm0xtZjgCRlre4MF3grdxoYNBSa7XNXjYAazMsXHIINIq
01iVSKgUwmxaIsQs4TRoB8xNM9X+puxz5O2dfLpVLAVgOY2ckAQp8p3rfupi/sq+niI4lUwl5w4w
Aw/UaBVldFcS5+DzRB1JSTd/YTJk4yki0WMZul58T0arRsumU7VY/pea4KQ30xe7dHDPkW6hRgND
K5v7tKHh6RsBdX6phN24yK8wijcQwZhF25F51uRcIshEjR2TwMi9OD+3jqjvc1ZiG4Jw523VM0Er
yk+2jXYpMw2xido2fbCbF4yaYD2qZsINxlLCM+tXjbXbviYJJ3F7JOB9fpGT7p9CUtBWpnBrrgwg
48qwkbtpc/s0np9iMk0ebuiKPPC2nR8jLGqMbbfA75djIewLitjJ/RRNboOo1hg2Wp8F6L3rM5MJ
7S7Nu/apkCjpnD644D/R9/08fWekoqdYBpat0M00sRR8SZtnpzGx/Puhrk+utWbXlCUrBJ5N15pf
qqh66xYCVtUP58Y25HPll6iVncMwlSzjlzV9aqR7H0fhurH66pK4dXlmY+ruiDfQty00HuQJY3Px
u6Fd94sd1YALDa5rY0x5/G44xpvH+ulbN3pIOMAH5ql9iZYpTrC8uBOJjVpubooQDW3pNuK+DvlX
5yT4DJXI2d9OO8z27b4aIBcwhkgXCmP8RAGQdY1+yNAn4ClnuCuzyHoVPtMPFOOXfqHvyZJBo7ry
pPU+y/zRd9MK8vkyx8BsyUQ9KyEYLA6xoNbtUyS1a2K8MsaQDwo0MehYVJqMemjU6mbPNBE5nVqT
6xnU6z5fk9GS7JNFkxL/kDjFd2OPJfj2TzgRkVrjnDNCXRKF+1x0h8SvPxRgrGcgDI01H7flYFWI
NHugZE6J9G1h1FVRqMNVsg7oA+tHDTbtViubCQ0Q0N0br6pIkalX6RlrfXcIaoAknqjfkaMjqcN4
D3KzY9JQDTy0hEgOje29BV32Q9nODNMimcEtbAZQHiP+ABFpaD5VPtHKUkOhzqaqAyqKDs61SdPw
yyS/Sw333dScr0pdWWfurkL9VyGGO1ZsQhg12969OidQy7YbFGoZm5Wc8TGaEc7S/MUSJFHHFcvp
pXmcEWfcuIqpE5TM2+BFtRruC/Qjygo7DEvkXIagqG7bL7D6SP4j7f6GO0J1wsoBC2tmjWwhlxZ0
eTG0cO1wL775Qq7Su6Ax5Bep8QTtkhoZIJ72lYkj1VqlAQeXbsKDrUJr+qhb433mu8s1jGjGDhfN
fHcbRUvbDZ64RLKfjHP25e6CyRFfdeSmNDOLIdVs5Dog4vDOrCs2uVZ30SNjX+H0aZEmmhFrrsZb
h1SL4/Rh2KO1+uc//u///L9v438FPwrofVNQ5P/IO0B+Ud42//1P0/T++Y/y9vXj9//+J94mQ3dc
U+LbcVC7CEvy3799eYrygD9u/J+8cHNNFjlr+ER8UxJ6xwWE4eDI2gWlbrNQBKfNrCTGP5Pcq6Zz
Qny0uj3JSXTAc7U0NJas3AP/yoW0duyXy5eSqBD7zLPSlZ3rnOKspF1DfzGW6oxWDiCy9Ha5rOzH
vo3aJ4TVEU33ssG1LKZAKp8NlahNMLX9bhRYgSw2qPsqpvwFAwc3tClxpRbtkwMOBGyoG16KmmlF
NsXznQycVZtxYbC1H3CrVsTUYfV+QI/+hKHMYx3gPfaANV/TrLZxDS2PQlmShJMkVbpSaJw2IbYH
+98kx3ldMQy7zIFvPPmzc43JqA6YsXwLtQG5STnQLy/fOkUdD49JbG+NqJp3jE1VUsz8gf/Fe5tH
dnC3QkJDssb6qatP02CHJ8r8XQnbUj2NGgcDgfS4VVApvt0ekxPBKIe66P0zSYE+ZWOLPM0uzYMo
TR02Y3xPXaQ/YvF7UHZB4rquN7HObEcBWAru14ki8WzxUIlIingCyHBQtbZ6qTKCdVQtv/xd6q/Q
Ig2TkFPDh63za++W3x3u7K1vzfJ62zbF7A32upiZAPZSB0xOi9A6xksCTYeqooZNqUSQxDmtRoKv
ob7KTUZpu1cHQhei9M6N7ERqLBT5m2vSC84VnNkdysV0Y3BU3GtTX5yN6A3Hmw2oqbG2N3BEOM0u
rDxAfOqIS117kxjSPMULzTbtEnPFRNMGpYMnwxEVvJ55GpivjUO0YCD3YeI7342ZMn4wweT03Udo
LrsrfTIfSuI7dknkl/ubsy6xg5cMaFO7eBrY+ZnUvkzHmnvJSYf9/FoDcF0t2rFbQy6cpXH0qjeb
aaRSe+V1PIIfGB5v99FAtR3FA8ps2hb6SSl3MNr9NS2H3NulNZ9ux4S6iAJ8Qvvupm8GokmDQr6p
hmxPncwkY2Jambb0mz3z05IDRDq4djW2IQdhVPWOKJsBgDaer5C7basaHEO3J+zSWMQtJiWtCpai
PnvvS4Cr6gFoTcZbJyf3ynTKeoUR9JYwHuB7XWBzudHma0VJUi9saIwz5Uix//0pJZZD6JdDSrrE
9zqoWDzL9cw/H1LCJF+yFqO/cTKj3SBbKHYUTvFOnSRajupSfareVGlW1y5NDgVCzIs2Dug8x+qL
78KcXqmvjbw7C+PVwmM2J9GFRCFs2I1OTuEiKO8DVDBtPWOC0FJEkMunDkmJ67SttE3gfK3yFCWS
z4arkNsF0fy5G+dzltTW/VSFGBLrFocN8MkyaTkVARPXzeCtEQzopOxOGMc1mZmAvCHwRW7IYE4y
W/V5imx//7bZxl/eNhOGpMcv0ZCOdA3rl7dNYytTNXbCyRCdRi2hGJAUpZQrTKY47Jray88otL7O
ujuep8AK7+wGZDhj9Ku5oB6wP/1b7soCdy36zL24OA327shTTyy5TeoFC2fIj2/FO1T49IEKaTOF
2bmcSwya/P6yc+GbyR5yg4lzfxGEOJbZw8+DhTRxw6p3sgwHbxNKvyOhwwi2dSFYkzL3WBNVwSmu
b1VBpFiqkOP6S8hSm1hacfXQwjJfmCS4FOro37+Rwv3rG2lYDseGR9sjden8+Y1s2fXaelCk26n1
n7SeB0KFJRYLOh9FTfcjNQIeS8uX1H+0PRJ02RbS3g6zcf73SwOC8pjYPp7ypdcBQ3VUM8su9K+K
gqhe7KzdunqU4mV2xQlzgnYH59jaNwZ7U8MmkM4ud43vp8DY81rwcPWmU4It/eh2hr9W3obOD+xt
1aTNlr7rCCtZf0R64W6cNvYekzIXG27d7CnvUIINsu2fBjjxG2NmDP7798799SKkwnB5qlvsuQ2K
DSH+/N45Zea1IXfc2gXe9FxmPoKQJsxJR4q1cyyNr2SPajsyxXD+dDQIczGfRTRFh7GXH7XVlmc5
yeJsljjWpTWah6pZ/HxEP7Rz3jx4SwCPOwF9WioOO2iJuHDvncrN7svKqvdFyjKz8ENuAIboh3bU
sjvWx/0uHCLO3Sp5CCd6EKY12bcW2d6A7PMzY1moAgFmfC8hUc8FkUkDganKL06plIfZMiJGJIP5
YmIMJNQjPVhtUT46fvIMvL/bYgkJb0ARc7SPedGLLzjJP+fD1N7LrGSglWWDA9HQsdc8L+NzXxbO
2i2AaRh+bqGYFOO50L2vcC6QJcQJiZIe7qeh8oNrSa1+VR+Z5FtvTVvv1sptYVb+w0Su2WnuvX4T
9xMIZbolPLjPv/+l2r/eEPxSKRaFbnIsOzoV5J9/qVbjSUqsgvfNnCWu+qVenUTKunsQCKxgjJhO
Jd4n8ulBLwpMm2HTn22tJX+hmCiwjOhhsEKmlCnsaqSa/VpvgafEKYjQ2u60t7AHYoTaijlR6Gpv
nTt8ciHt3av/2AQnyob4LRYzvpFw9g+hxgYrIUCCdQnbBYtY9FD/SLMfalfUtYtEs+n0ZTkVrzyP
mLQauDJybmBEhQgnfEoagKjCwp4vNbER3ig/7Iws8YIdI2XzfQSnvp/da2FhqSAJ0Pqc9yz1xrj7
Ucj5pQR98jePPXe5Nf7zsce7bDhSF6b0XJPO6pfHXsIYGl0NCUO3WtvBWrTOKi25+GFMP7LsfyrB
zioENY5OP6weRDP5yDDh685pfgKH/hgt3Xgy75k2ecCmaXM/2UIOh6I2KFFd4Nlk7sbrqHKje3O2
ujtbkzz6WHSEaR28zdGYrZEeMOpZPiIs2GGm0yCMXDQ7AgoNWdrHmVCsB0TTaKlK3dubTcNyuoyQ
RuEL71PM3ROX9i7s/GjXxOU2mHLsoC1bOSd77COpPzVIF33TcK7Ew21SDT9J4D8RClbeNW7I3Ask
OYlp9i6MA8JhvOxlKnNunZZR3tL22ibBXaXTa5tqKYyB2TF8xC3mFtWdYrL4vvaVa208JoTSrtSS
RBuyDiRY9jhy7y6pKv5BLQPqIV8yPZyCMLuNNPzPURW4V+h17ub3d5Fh/Np8IeA0qGh07l3Tk4b9
y3OlEiWBD0TDc/xMA3nt2F5JDWCosvyi4/Kt1yhOW2GdJO7gza0IjQcdbtzi0VbOQDzApKdWRLpm
1vBYK+Fj7CH0W/zOdvTZUhAXrmJ5wfm9cjr/qezH9HCrY50mZizJrFFJjfJUjGsEZcnOzfvmMGLQ
X7kK+DYZBPPOjq8fzCnUmBnZ0z7uPetBvQwlwUJ+YK5ViLCS9lg1XOssrdx9as0vziize2UpaIbx
BWhMtnOt+icrg3SeEYpB/TP3W6fB2uZzne1kQjqhdLpk03Qj9k5vKPaeFfnwxPyXW5uiJf1LjRIE
V0xAtOwy1BN9yoZdKV3yga0hMxaL2QAA6a6HJqNIwCgB7MutXaud9jtERzzCTJBuSRDp8mliWPeS
mdYxTJ3mtTZ17DBy/GiMoD3aLQ8ftUgrGPI6ua6Z3H7udCqT9AEkmn6kGSflZImL69HubdRtZ8hu
PnLg8BgrjPKhNAAwhb19x2LlTU1rVBqwvQzgbn5gIn6tYy+Kk6csho2f63vDD79GMn3v5gk3xEJM
ia3331+Wlv3rseO6pu1JjgGmAob4tWxMtWoyQrZxG49B6qLz4ooA+WDS1qj5vp7O382efJmstU92
7pPtHmnzvsMnjxFr7FdS+Pk1suOvtzcpauCauURgcnO2IQkKPq0z8yNSKtUQZCR5YMiAXaQNpibl
n8wkJJ3efaP9nY5TOC/wnH8hPBlx1g9UEXjB/+YH1/+XH1w6HhWRyfPNNX49b43IsmTPQjh26h/q
R7Vj8zkr3PlSpSA/ahsIgSz94WzXL0KiSUnSnWON2a5wqIb7RJ/P/fK1uuTyNcMxfcwC8gzjIdjB
myE1PQoPJFV0954ROSeJBJelSiLf+mh8FD5r/jLYmwjgQtiAQf03j5O/tAOeZZmIIoXhgPNHEvBL
O5BUqL99gY9yJK97i+p5vGttFtSNDkw+LO/d0s0h7Vvl/YBFbBPH9esQL6rVeLE4FoP3rUwxdFqL
191VaMic2gOaGD6lKOhPakBd2vW4oWiBu86wYCsF+BmdHvSDU/5g59q8jWmV9k1q46yF5neZlxej
RMTMIIQS1Cqrc9ZOazUcmMc0xSsqnuvSGz8KkFJT1XtrdZPcWmNlwZqctF8HugVJSGBISIdnIwn5
Y3q/TEQH929q2r/0A8uZbQN5dx1p6VL/9UKJZoJTqyFr2RjNpACH6fhYBcGrEry6Nhl0Mw+qcN6X
pZG86wK2CanBj06ePt0OaDM7i55Ch+BIyHpmdM6sKl1XZv3p3xkMXl+6Z8+qNypWOI3EC6JIBrZg
EdQTDXlgdLJY9Fh6TberZk/DQulTN5CJ9/KOUuFZgWkAS/ZFG7+3XbCVbTm/e7V/V6VEp5Y1qUX+
srkr0VsehpLwbU3gUPz9rWUu19afSxnTMB1p6AwZXa7A5cz5jzGjbgbWgsqv1wkWIkRWRErUTZ0z
dYROUHgLiZN4490Ed+UYNUkPRKWmsNQ7Y29P9MgZ+XgkmjCOJPB3G7nWeSRJ/hRNer0i4CfDyzpv
0Gn13FoDimJS3q+//xGcX4cQ/NIJRRP8tk2LfHfV6PzHj8Bqz2ZmPPcQ6hb2ZFh20N8xyaymWvRP
6kUbDW1V40I+qE+BT84Pufk2zMdoiYfCsEQHtLgrINTcdcmYr/LGXbWNHl7Vy+DVAhyRnm2EpVWX
YsSy4WbSI/pZOCQdLS+219Nes4wfs9p/vD3ocAzPN6ATK4xsXSdVtzOa1ts2phigVoc8zyLAPEUV
Ryt0yvXnRK/uoG+f80I0VzADJfPVq9Tn7M2ZHwjrHR66fPn5lsiNuRrY6Bldcc5Lr76My/zdRGC3
0WqTy5O68KEJQvr5uYbauRiRoEbsQoQVlylpGqAmyUh4VnMw2uL4+1+KZf3aidgcaRTJhiUYDzFT
X0qs//itNMZEW9uisgLKu1cVkW0s5BW9iDdqsq6Jnh4YPng/EeDAr+pRKZzCqg/Wep7pFC1BtO0b
v30skizaJvJj7uxoXXQi34+imHdDL6a7hpHIUnBTZfPsjpbUydgBfR0TW74s+swo/1FVMavpClGO
3fWfbueT6u+Rm4OaqiBgujWxVNIUYlcmU3+Pr/IpEpaxuf1hKx7NneKZ0g8PVxh6+27ygB6IimCP
xclVy0Nfy/IAebbd+GP5rW1gX96eo04J+QnnQMNQcu4PiT1frDQ7GBi8cIT3UApiZIQFKO/7vBXZ
I80BWwx1MQ/ZUHyUJXvfqWisnzpEI8icNTcuI4/A+aMZquwbQb4osFCxw++aosJ6LWMj3VkCkVKW
wu7Q4p5uI4J1ko/mtskC5zJ67kVHjHJBm3oX13H0LPMx2aY0XwvPfbInbxsOyKj/vTfI9exRkizC
MrA4gPk8q71PmS/GaeHCBmG1pSdtu7lt/9HmAg3sg22/bKNDE/aARnERNFTGQVuGd2QXrLGYGFQn
bB/JrknWBZPanWE0Nv7HdmBQHEUkb01kpLl9fiKBCT4ZIvsN8k3zQb0QrLHKYBhf//2lEOvWykWz
eGjb0Lr9MTce+52ooJISo0cr0/Q/lN/PrQR49TFfoq/7+Spwqkg3DHeixCSB8O5cF5b/wha5AZfn
dfwV00aL5ujZwCC3xjrbHak41CA4RPB4DAnZXikhedsW9mN0Q5yp097kIPvpPqH/T2DPBIwLULS2
S6vkMnXb1PVkbcfUrQ/eSBCz2cxiXcH23SJ08U6slzs006TAaAmS5RiPtmsN/aWcQLHUQ8JsP5IP
Y5k6BxjUxFkNrAf8IvpBUMp4p08sKOdlZJK31slfRvPQK/tdI7Pg3IzyjzywUUrgNNkqBz74oebQ
i/iCODM6z+KzIvgo3fnUTl9QkbobjErdXi0+1Is18cgz+c0Y9vCoY4g8dq3Pt8w+ZJ9HKRl26Hbr
FSlPC3jGDL5q8fg6W1NEhoO78nR9+oRG5k7LNYP12+wAvkPlrv5d9WICPy3nIvhJNBl6Ejf7AmL1
Eg1VRmV2RTKHKjEtYc/1Q/XJSUNC6QIY/0GvBRiVMDySDx+ukteqRffg9DqOWGnO+dkyNQbttBIS
FptSGpjCs44s1E8FozCbcR6tU9Ll6Aaa6hSYY3lpPD84hlpDIIcDKisy09flJyLdmAelF3xR1qQ6
7u+0sBxOvLNfSe50duXC0dC8Cfig7Xl7peLXZ5LRqpRbyR4gvogxvssya77kKdIMbtrwdEMgtFbq
3CS6oJX11U9hqd02JCWwSpZJKU9tZ/CLE+E7InuXLBM4/FOZvdwW3aONG9nGk2To9XRqWlIXkEFH
K7/uu+Mt8HHJI5HKt9G0jIxCEK5kCZEFbQg8DUA8/2UTLu2vETdMkpTlTg/IFo/HInthlTxcrNkn
oS0f3mDAjlt9foK/W62V8dPUrJ8WUNl7OMZFfDJ0/cNoFnVMDNEab8YTT9Hpuc+JHdayujngFMv/
ZnpsqTb+P4sf2+R/luPp2B4deF2/9BU0PUUBTCfb/tyZyuDzzZvDzgC9kYknxioJFxJYB1dx7Oln
vR8ulQ18CiBsshGD1p06J2dCQ26vTvfZgYGi4wbZZrl6+T6ObbYaMBKfZq1b4FLjnXpRO1PNAIsN
9GLlQqleKWJqm0Unp3Sd9xgh9rYY4r0RYk5XLQ9vrfV4exwFmha92/Ns7RwPua90q+ITqOlM94NP
FsJ6vs0oJ5bW0LhO2w56OqG4OpqLvnK9S1Ilr07a+Cyy/hWLwqMOvE2VkhYXrls3OFswgq2NQ1xk
n9tnVRZmcVicfSJAtFAONlALUW27ZHbWHc3ZVb3M1ojRpMT1Yyaa44IPJZlqbF1kIh17X/2LkpYr
MkAqg1et8++1NGsI1+7ClyRuyDUlRVAp0WY6JcRl2bbgoZqiawwZz/+wXOvVSGP96paSw0HP8TXP
bf/qWAJjYuLHq3yAI7T2xolfQ9d+uwn3WYrVayW+nOJyvvSjdW5cN/sM1zxYu5jgd4bfGgTMYYkT
GehRmwv3JvcZ4xdkUcPVHsR3kPfaYYbXsPM0llyj7uurrhm1r8DtN1mkZVcMs+Omc7ovlqjdR+hl
870j5byy8PscOuYGQD0Lwr40sE973dd2YyFfh8Fyfu6RjdScnjM2CTdxZdgZR42WeIX0wzy2gzFu
A5scs9AZ79UuWmnzOUK2FTAy2C9mfjOSMxbpSOzCcRqk0b0hEKIKU6R79lsPEWh4NhWNj05lQDyp
EFCV19CjYeW+0NB9N+Mxe0mDotgGXGCrImvnK9/kR1oZKajRIT2rf8CPeiLlM7fA+Tsm5xKWilvp
ZNWXBGqkIoBeVi7gXeGzT2ussxvFb1UWWNfU8t6VmEp9xi/ho0SRcPZmKEFSm4lP5AQl6aopT8zX
uqMWRwgyhRd9ws78WULDs5bZs4MfajeZY7jDHKe9MR4U6ymo3poMW0ApU1T5cyPOuY+VRMDaapdN
RJTzZdbm7n4sIv9Y0U9CwcD9zvHxQQQftB72ZHAI24vR4YcVD1lNKHoxw+H6CQ0S4/dbW9d18yfI
sf1XOaw6B3d6Q9bdthVVf54x1mAwXZB0ZY07cFzGJIVRL/wlPI7qU1eQJdqzKtjXUXZSPpVkDN+l
MXdkfZXEfevYxW8zJ3eUF+X10BMXkFND7MCtTCNinW3XOuxpz1VUidb96yP1NRkDmr+Zr6ysJ8Io
KonQcvxmBxOze7r9Fxsi9UFVBNkcmodb8wL3JX5ykz6H8Eo2JY7TyJO3CEW16GvaGZKZuluxaZwT
t1urWtSk/WlRy9S+7Z40GIG2qn3zBY/J/AiC1PJRXWH11xKdkEjdtAHvz81eOXt8VizQWiwNigKr
BmJGePbKPLm7vRGtbT+Vo83GlAf/yrAWLwOY7pX1OfAB4XZhfbLsUsKt7oZqrTwhSaS5G90u9L1S
qyOXIbpgCPW9ayLfu3kJ2ONVK88wxcHPxltFwzAG1D8uz28ul6Sd9dlWGZ3V5oLiMt/fHr5Ep3Jo
QjU7D13+BAaVBj/r7hofKLxnusZVJlPAiTixI8BTgcJCPxIdyKiyTFzCqSYuyCoKoOBHgXtSZ701
wFhdNFUOs59NIKCHK3tKMTBsWYi2v+/WxK8DtuUxKFgZcVTYEtX9L7vAZCQQNOqJJkp9B5Jp71WP
dmANK2+hohBeexzjiUSsCkKsUrRGmLsmc4jPzIObi7gbiMse4DN8bWb/Q9pxtaPAIDCDz1xjyNcw
0NF3YFumem9Tajus4SucFjxkO0LKzI6msOxKn/qhY7FkRu1K98fncHHBzFOKBp0HMhGOH1rvtqcB
lMUqrR3/EnhBfZJu8fj79+MvEzneD1cKW+rSpcYzfm1eQdU1Zl4FPdgR3BR655DKuBDNA1ASCHmr
T5oR6luh4+YQbH92HnL2bdy2PE3IKtwZ+OnvUXKl94iv0ntOQJ5GwFfIA+BT9TWjDLptmWrWEUyU
2KgHo4tpdlPlNVOnPxIOY2b8Ib4TO2TmN0aYqsKo3wZGhQRt8eH6DAl/Cp+HqO/W7WymdF5evKtB
L+5uN3HWZCXU5tLbZQ1tRKQF+XYYbBu+MLzp2ijW4USWvcroIgclu3Uyv3871eXz5zrLMUyPkSU6
NuqsXy+vNF1CzHx34J5dth/1wk5oWSKsus7DCuY6XyW+yrPbTWBWOhRmNTvY2itwgUBKZzZfFyvd
FsPBm6LoPFjTD7t02fxGJMoXNp5KV/ZbL4lDYpEDt2Na5jwPE7VI6sTtizMMkBZYQPJTQ6rvzzLK
bqZ9GCWCNioHjeMTaA+uiv4C+peOMCeyT7AouhV9o7t39FkgWhtLKMRTts+58S+pacu/mV8a9q+b
Rdt0KJzAk9uGsLnwftnfOrZROIxK++1P27zGP5t1X4IUvDr+aXGvXnBP2ffMwj5A9uG51D+FvcFs
2kikg/creib2it1fs9yybtY+xh6JS6YOeSQP80+xK6YdO4YQRbhk+Vp2j6HRkl1dQVHIiXHpUnFQ
fuDYF84uykvUlXlLxJUY1p7dgyxadkI1iqezoxWPaBnKtW/J5tFMPXcfJp7A/Dobd4CnwqupEZ3p
NAjLKvAJykgNiXXdoel8wg2IbDevT/gdpgfCHOxNnw3ipF6a0BYnjNOffbuajllTjmsNR9YqRyC0
t1CeKJ2Ux8YfcsCQb9hrfRv0eriaQ10+1GVcrQLn++2EZhm8Tq2+e6qlOBSw7ncBPfapoAgj5Dgm
fvO4gGMu8K2NzVwCcLzakZusFfNblQ5Bop/RyuDvnnLMlW3ERbAYugYEIj6hL+v/z9h5LEmOZFn2
V1pqjxoFV4h098JgnLk5C7aBeDBwzvH1cwDLqor0HMmYjYlbOAtzA1Sfvnfvuf9RicTEf99/bW43
9nmB1t6vzbDuPzZNDLtRWO02knb8KrGjS49DgqeEBB5mNKAtkcUn6TBPZRSUcsA3i8N9XlMlGKeW
P6HPYDRsFOusAq0hThxTxKBoUIvpVz9Dk47JUbHKfRHIeJ/p6LED2Y/AY8Hoe5oHALplv08Lj9xn
h317zSQoXCv9LggZ7P5HypPVnhsXqnbltZpuAsRxu0x1RQqWo42eWGsgRSOrYxKmNTvFJ/Yu6xHb
sNd8CkxtKyvG0pIfSKcIu8DylOHq979fX6z349r5rjFNxxS26hjcO+/GtWM5jt3YOawvAuN4a7fN
2bIzpnVA8Y3ZqsrEPNt0AWmwy9MAIYQ76MTMYfeZD3gFprp67GmKCTyrE6Y1sLotFIpKR0xqw3GU
sY+EVIVuYRY5IUOicC0HFmc+ZmI/zJaRPrYCelABu1mBeDoND3BkXXO2qDb4lEEGTq9OXFkX9Jfp
S11x0mdGTDzrYBJeMTce9KYc9oq3yQQ/eLm8O+YGa0USMOzbRP84xXRZLAG9bZ1Kc2zB0WrVQVTp
By+MCUVwCOPsUPRq02ChhQSFGw+K/Kgew47jlMastfHAZ+fVDMNCx/+5xISzapQiIOt4ujX4WX6z
pC0DhF/XfkfX0ATzpji2pTOqmEuPX/rAEG5KM7Z7CUb0wCXfHR31e1YFCX6/rpt9zSSO0JCrnwjn
6jZDamSbIVT294OuYVZrD3rnTbeGH8sq0WlmcTRk7TBegc80eu1zqmaEE5pZ/tD048FBcOUSlAQ8
acbUpXHz0LeJdwgWNXcHQcLKUUj27UQm6kwpuJfyxSgw5cwC6flBa2LCCUfSn5s8+sy5C+BJmeVn
1TA+dhE6E53yFQzoYKPp56GucrmD/EXClUrMpdYQ21KCf6LTFm08uzdc5J/TNZmG6cosc2eBV0QQ
Vz5VkiD4e5w5t1d7ISFbv0Ll8rYAeqrfvBf2XwbIBmJNKk5TUNhYXJ9/fi8I0Ja4EuBsp4lKamRR
Y7KZuldoTeBJiQijawDNWBvCnZiRR1FFZF5nW2iuA1efSUYsI96jYnkre1LdXlGjhwn//8WrjDXz
1eaYIuw/Lh8tDwaI0V3XRikUEJAVvjcBYJ4fCsv546PQwlsi4kl98aNdlASHKLGLs9mQXO93DsnN
Q1re1LRtD5YdMAfrUJFDzZJAfIn4qyUEk0U93YjgojSw7TUOF9tGc2ogX8EHc4YVLVU7tNnWmZ78
jkMlE1BuhWzwjykJYJM9eTvVCd/iYkAiK6sKTcsyAId5NvPppgirOGHHKEDEVuD3dZM6cjajlpPc
TJwYKN0Rgm07PtKSc46hFxe/eef+KtZDW0uJTn9DOqRmvdd1+eSbwzGbE8Em0zzhcuj2Xqdqe44M
3+p2fOE441wW1W36Afsj5BDMl4+Tre1lYYlbEGuGm5D2y/Qq+GCIyT8YioTV4eT1TlRWv2nRWbmN
jZLZse3+yQ/6/qm0i1XodfK2PMPFlB46gYxPDz6An9HJo8mNy/IRtnQW1LgFCh/I8tzjVkXQB94x
+mNsUqtAk+OAjvHQA72zVhEUm/XC1ujCKj05sj3ERZA/ZThH8mLQbkhL3kwZ9pue6flFJ+X24Kv5
uquILsADWQKu6g9L/2No6L4UnXpamotIoi2Ofc0b3YT6yW6+dNCF1sMEU8jPjW+QAbKTIwagb6SH
TQcZEykINPehLcSHeztFT9DM4frwHSc/wG8tbyIvkw9/v2chtORm+3VhNBGt8rfUZ900Fv/3pV4z
8kMp+FGG23GDEhIb7CJFj+f0DlGH0waDxxzNNuMwHN0r18y0MtIQZi7fIl310xiPKBv62fLocQRW
DSy5Com8J9jEPlstzoIAK3CVmRFnsYzojZY+ChPrJE3FHdSuOOa0I6/BWrFTheuYyRCIJhahmMDp
zaKPIdZenjQxkT3k1R9jie4lMs/L0C0Zm2dMoVcaZwC0M4b9ZP8aJNLT7Gh7cF0TsUG2OQGSwb1V
q0yT2rL1t8YSDYg6AMLdMKeUzp4Nmsi75UTEXkiSOoNRwl8S9Bp2yRCVV+0uN3LNXbyopIVN3Foa
PRSqTKgxy8dF17M8VEOpuon3sbRIjFiWb9hT+VGpzzLNmSdNgfVKxYygy9b0FV41RFQa0xPb8Ygw
EYNyVhpboYgQzhr5rK5tbA/wRGuVT4pHY6dtkvglRHi/0rje3qwkPqSiwZrX7IU9GS9hXpXM3KLh
CdDCsF4+yqS2/ftrSL5fz01dcJ6ydCQxwkTu+e7YblNPVanC/Oze5qzDEs7tDKHz1EfY2NEHhHrm
oZ20aBMQX/LYSBQho8OAypBBvxsgGtxdQVMqcGNz1qIq4t9Anlbu8rc3E8o5DKgdrf8cGF9RB+ui
KuNTHunOV01UeK5stdvSKVHWjp62+1SJCnfs0/QMGt0NTADwnPkoj5q0frAGsct6qzvTBaXEbsdf
gHALGk6ZevqHbWEfFM7FhzuDrws+mTlyp3tVzfX7zUrxvc2nEOjG9YNSoZ8OgvhhNJrNYjGPKqJE
liVcop3cpXHbP3ctFIyqOfHyw5PKUHQ3RtVGhvARo1bzHu0RJk82DQ3vad1ecPiclr45doWCKyYF
LVw1B3gu6QO98epWT+N2Qi+7BufOiZzUFVdJpuZRZJncNQ14v79/t//qCNN5k20haYfptCWsd++2
41ve1BgW8PkRbSm6v9gozHZjZcZzN5IVSJUTX8IhMw6m2joPuMV+poqnn6PK7F4yh+miV5DQgyCm
Yn2LrtlEQ190bWivUBo2l0aQWicra2OHcDv04i1VA+UTUMWLqim0w7ncX0fTMTZ5q335zWubK/Q/
LYa6ali4sZFd0mPTtHfnXjtSaAyWNgDLubvV25O5XwYlY1Cf4IDYXvljCp8sIzd+mkb6YSj0xyAq
dmZdwGyJ9P5syuGm6weVFv0TJ2vzmRy8vVXG/UNk2cOxsaav45zdxhmq37DD44L29ex32/R7Kcoc
6sc9ybTZMZGlyHfFrqHRqlALLdhqRpvv7nh/Vh6LVW8asW3UaykFvKoxTZg6piYgrlVNFvLOKQiR
ArmQHBddAt1QC3Km7rygjXf7Mi6e1KF0XiLP/gRM0bssn8uC8erF4y4R6sEJp+ZLTZfOHcs8PQ12
iy+4AccWteFMJ1D2pM7DY58qGgoqwRL9gJHB62zoK7NdNlLqGtWMFJshhkN8zEvDem619CzHLjjC
CYQhvxC8AssLYGgXLH01wKE6I9xnFAj0SUh8lJloT/cb796tNboOy9eE8oLYXO1iIx09OKqSumZh
njw17A5ZFPVkYokXw7SO/VR8V3vDOekyBx+GitIMYeDdGj8I91ouToY5ia1pGdHnluhv/OU1OoDX
9FnJufWx6XW30UR/ENHMXQxpJNJlu8LI63Us/J9/f9Ha7x0UbCVozIRtzz5NabxffmNzgPDRK9H2
LgC2k1g8MDkBSDdw8Kw7P0cA8q8HD/6Wlntvhdp7Z7ODSaMygqsqVHzrVI3sTwYpClCO9GhnZ81I
OKcAIgRyTihKfeqx7q6Wt6eLGCUpIBb3qAJH1C4y2md2EqysmR7f8zc9jlVFa4aCkLJ62E9SuS73
yaL/LdV6rYCiP2iBAUqoIHFl7aXc3qTb2AetkC4Mgr2Bqeahi7seN1Q97QhaRNCiVRNoRCs4iRCo
eZWsnflJ1ErHpQ1hzLqni5/EznmhHfbkDq3wwlhru7cjeED2+V5Uk6BgbIWAUmlr2jdtHLLtyNwF
UIFn4F7F0P4bgZgq/3pbUmqxR7J6kk1NL/LP5x6pdw3TZ6vY3i/KCOvYNhDf9ALGhkOYyUZtrUcn
0SO3mi9nf2DEZ1NBr33J+lKMhTQOemWLLeSE1gWBp91VmrKsue6JKFwLTk7bxelSSkLD77+nVPpw
E9it5LIFIuEoXn7JsfksQqLFnzii2slJC29yp7iKWhsvRaPsOSGtaK+tRMi1VA5hua3/fTL9Jf3B
q/e1TdZdjUUUFDctJWZ8A9vzbPookqSHcBRY99tbyLy6ZtqbhLS55SQxYO2qu5e4nfxTh9iAs6wz
bTkWamt9ns6HtK4u+RQap7QIaQ893ec8vsIWk0m7vSFlgRpt0pZ30gmS92yuG2zeS5EMjECHudC4
H7RDmd8p1lq5LpmaXxYUejtV+6WKy4muuN2p6eZEC2s5zaGLwwaCKFGpiY9EubizF10rDTKqt16E
K4vATXcZ6C0H9tBML2oUfk6BOT16Clc8/ZCPpZruLDUG7KhuPSNi+lrCissLbeX1tbIbshnmumRm
FrX6415ekDvLwA5WCJEXQQ8PpF/GS1WEOPY+WGqq0F2IN9UsSRoV7AkzOYme/HBA4vGTPOHyUng/
6XJjWBw1AdYK/B2qIv0ukCULr6bSndS9CY/d9TP9XoUpSgGnBzf5Svpj6AYOFxYyPoaWy8Oiw1rq
M4w83ebeNbDhzx8Lxd8JGUJdNNGV1NU1T4rn5TCjOthvSqCE+zSN1oMf2deFNYvInXhmsgq24aHc
98vfYAIMsFU64rqcrHH72VZSRX168Gev0lgqbwEo7u19LNUBlqF/Nr/7hIEPBa5xn7nYZgzjnU/a
xpn+trZTpxqY7O/k4Euh82uxYNuaKmYtvKGbqKL0uZj4paUk0wqnc6mSrbNoY8t2PC6ul854hceB
/LHMrGPNwMH1KCVf+yQP3Kn37I+ZyB4c8os4PqqnaH5oo0YlhuAp1SaFKNhIf6WtZLlRerfhRvFo
nyhhWxIardFx/fOQ0E4UsoPD3wUMtVIvIvBYJM3TYi3wKzv8Y6Nsfa3mDAktTylsjmyJT0d5EGpC
l9KJ10UyavulpqoH64GYG2ddFHQtajla15FsLLmOPPK2GjEH4kXcaMtnvJQJs+8QG2SE04emAxoh
MxMlczXpCOeU+seCTVhc1stHek4egpbYZJLK9uvf74B3I8z7t0Kn9SOZGUpDFfMW+ctboaPhzoVm
eJu4l9rKybsAJJwZEL3Ng637D/CftcPy7wFZ4dckrg3XJgiZPbMiFwg40WEEIH/STS/eL4EPqBt/
4nIA6OgPZOsIIFVLKViNDluGFbO7Z0nss+L5YjNCVPUATq+sFLzzcnqsjS/3mXGRwXcaUhWjcc5U
mJGAuRVp/7NrRHqSrORX3WeO6MQJDSjCf4Oukh+0AAgnqttWHdO1b/YO51LltIxDpoIb0xztKyD4
Tc08bx0rujxQ2Sm7O6OAbZle0KeuarG3qJ63DsIiPxqUSUGX7J2m7dR9ZlnriTQo0X3vzH48OyAT
9TbpwB9yu98b/WnzOZsKZ02W7byUm9aP5ZMolPt7OM6iz4uGLL0bx9p0jM+dCfjasZp5KBDj350V
5FmcojBWhquBAOqUBqi+7jwBK7XILPVyiMeecDNDtbZIpjH0cLzZZMtgwO7pLnCMcTZq49UkfBiT
G9QErstEY1fR44gqF4HclDKirgurBVfHsSPlaIx/ZNyEWQQ+ZASUWKKM3ecko23UvN/WtejdpYsN
8rAiQX4mIzqy2zsAS4GYQnTKOoiFNIB2XdVj3LEs/8gwvPicsDqdF+Oz4vgxWp8RlcusDaGBqX66
lxf1pCHoGMZhkwKZfxjpZh2jstZIPMARrg2I7BZlbT3aT0gpExphuPGsIIYzGdbKtyQfXMItIGvO
fvmgVM1TEFf9lnn495ZUQibTwpk2f38jaQvO4083krSkYbOgaULaLF/v1rS2S+D95s24DbyOSCoa
zqlObBoOgOCQBfonNHPWwUumANIJyBSF/OsMHtltacNAL9qqJu05s+gi5sBYDDqdG41Bq/Wm/fTS
eO0wlf0JEO1SEUHzZeISXU1dfDLzORvWzuhvq0q7CTrbQKMBcxamPN47hF675alSg+HJLfqfSwQX
uOH+eL9WGXgP+3HZIwvyJNy4Mh3Gi2m0y8MkWS80rRbK1+FOfqwDSRAVecjbvG1JnalRPnu+rz6Z
RQPYRs3ESdVt40QsFjiiJjjhqEPdIWPriqV+jRVM0eLs0NZhfVOBYNmN6Ha45cptMWNfjB4kdhI3
N+FUCBcm8I98+U0MJiMxU7xYU9q90N+JyBCadIbQVvtStqikI5G11yAP480Uk2SQUSVHRbtTZ2m5
0gGBACpmbJd+WBeXKHyXbXkuy0RmXpf1QSFX9rh0JURX+McFtFdUwFTSwsjgGqVMSKdR3jArb4rU
yCnbAdzQQSCsd/4IjAFx9oE9shGhhr3fGA3d5sVxUyVVjZtOoFIf6K3YavwcD/BY5WT8dBAF7Mxe
4Ewv25zsH/sjlbyCML7SbsilNpE2JOvAyayLF77VU1C8ZBzxW3vAlRL3P+o5OcYrosYdMy1cLUfQ
zucc1VY52dwdyOBoLgKWk2JYIIe6v/dWR7ck7BO57QaH6Oz5ICkcgl3u/3fTiopz67U3VeFoYswD
BCPKbnZWn6NQTRn9QoC61x51rEssCtmD6GpA8bh4ScCNGDfqeEyWv47aR8Ya/BCNX1jGKzvJ2e0X
c42Bf9IlVTk79ETJoKNujBUSquh7xOLJqXJDdtOqRedKeMYoo1Vn+8YeE7Z9vBe1GMOJjNQtEm2N
4qtWFNnKuvipAxs19QvtvJhPB6RAniQwcEGaaKpRrbtyJB9mllEzF+zI/AgPWHR3od9eliYUW7py
IQi4tsieXCTeSTgaZxIwLlHTIUnjPluZYXUwG7EzxoC7NtK7GxrABg8nrg6W0j8eaK8xCpkkqXDs
pd6Wq7gmiQU2Wlnj5ogQyHoLy6XWg0eh+2gcxvCQQiY5mVAJ16U1PN2XPWPQHmjbJ8dl0pQGuXH+
+6XMeD+MBcasSlPoNoctbFjv21Qqp73cUyMOS2ZvHyyPecVdjjpMZGnXBYOA5R+Z+ZvrCISte1/W
iDJyVEJfFsK/pgTKiRpLpKD2ln8hp0Kc/PggqAefhRH4a5R329Zw+JOMjOHmh1hp+RqGOBGrS1ld
g2YcV/diTYoyOtDh29eD7JFN9318zQuRrdDUFzvRRubGMQKCU5CwfOxBCoJLM9vL0rceiAxRU9UH
AWC0Xz3cIpnaxl8GfaIOyMr+N37Av7qPsc3YDmUTRk/BVPtdM8xJI0RuYVMzxkACZtp9z3FQ5Neu
gKA3krv6oenNZOVxAT1MYug3pQhSQlbq8VylwkYFEBKg2cCHAxRQ7gHI0wSuS/WiOhnR4fr+799x
7X0b2uH/K22L4adwkNq8//9WUeqjcebMkGbcLmFDPctQsB805bo8GfrUeqjGpjhUWfpDNuW4EbWk
/7OEJDqgUNtU38GQjEEzBN5xeZBCT44BAt9l9TPDFL1vN1obJcws0KxhBCDFU3/XY33f0plfisMW
jLqYXqvxfkLqeHphY6qp3STWH2188auFJqZ32psZ+2ROF0fPmwWfhVdgRRb9q69yK0YQi7618pDY
bfp1wm6wbltq3Ch21EPUONZ1qd0VS73Qov9dY1h/r97DP6qqKOQZ7XIect6P2P1On+bJjuEybsvX
gdnSPLWIybP8dJfQc7p1BMBA8ip3Fgfq3X+afo7Rb73GaR4XOS+LkvgaAyg5kgGcX0SZZGfVy+uL
l2rGNa7Tq45MNUwi/WyNHTPwjhemZNtw3hqk05xBz1AOD970m3flL0vKLB0zLeaeNDBoub1/V5TR
ZI7GsdwFvedYR9BV5YWIN49OSU119mbOURnLQ0gr/xRxdM9RBnbk7djHKazCY8ARapUkyvCAHhGl
JTGQG12lKO8n0KUcmcOtX2VIAEzyPxMCJ6+KrCfUPvRnveECa5lZQ5OnUKCdw9yVYDRmiVenIoUr
YsljkJ5L7I/KwNwkgjo0TR9sqA1XLx+vDKiCrxk58XARxs9NME1rHXofEkefwYwfzHiUjzW2lhtT
2Og3WkZ7bm79WlnCMmBKNJ/PVJ1mpfZubDDR+J/qVPfcVDjGkdJkPCmY81iU+UgG+Dss5JD3zpdM
1hp97Rvcj3xDZVet6XV5syeo21E1cBaZn+Zq2e/TxKLnOMeZKRbxyZNBRNzyFOJPsyqLUqk29PZI
mZ5tKUvW7mBoP8O2rE9KgojKZnDhloyFZqGKc9/ktYlcbl/H1LP0mvV8t3j4ekU/VUPF+aO0Xk1U
ezO7234MFPQuhk8C5n8mf7H/dq8KHCTmZp4g0GnoqC7do74MgVMP5R5YFLkLsdgtyCgl/xbExDBU
plJuF1TWfcYqM9Vy1Rhx15Jl3M7AKcwV5Wl5unw01re/X0v/6mA2eZdoUmq4jy1ck+9alUHjjejv
QiqsPMpc5ojDJZsspgXLGdhRanOH/eRbYEatO05zrpSc+UIaNOusCzZRlRcE6EgiH0lmOjLpqewY
MJdtv5qM8RAlO2TfJr3yOjBMOcWxtD9DBFnnkRZeQgSYAAaNbe/n4xei5iFWo8E+1LTf2VTm2rtQ
GRTHls2wHqFOPg7tPRNGy1DkadQFFLUc2dqk+j7o4Fu1njFo6b3QMm7O2qjgHpmfsoho913z//wJ
mVgvCMVveTFWoR80757+7wvmojz97/l7/v01f/6O/72E36q8zn8277/qT9/ED/7jF6/fmrc/Pdlk
TdiMj+2Panz6UbdJ8y+q4/yV/7+f/K8fy08BhvLjf/7xjRjkZv5pfphn//jjUzMEklnYL1fP/PP/
+OT1LeX7bnnyliGVu/+sf3/Dj7e6AShp/BMFKaMJax4Mm5wo//FfFPJ8RuUz4CbRkZiGObdsOGpm
edUE//MP0/gn2KB5dMUIa97UqTzqvJ0/ZTj/ZH8R1CW2gVPe5Lv+9cL5f8w4y/ub8f/GW4JQ+bP8
AXiONFAiUeCYBvg4NBB/7hzZqmL4Fs1LN/SaB2VoTjHZTaQCnyr1GS9D6hqK7mqkumWQ4jytPiKB
xdFLA0MPdipknLb63kTtWtex9mqROwP3xpx6zhoAAxvbLvkcUcYPj0l4IHIeMrLq6qSrCNjypIxk
sb4epy+2+mYoV8/qtiqy9LFrtmgGUcCGzM0KoprfCuKwotZZqaP2ln5S6aURl7CKcYf3xrfSqpm3
k96hs7+OH4IJ0VFcn+PuUPMbCHhVUIR3bbmO8Bo1Ok6pcSuLp6L8mKGe/JL6L1zoKzlcNOcZF4je
nPQxhr2ZuCHhP4V8zOprymnUJOYFWG3du6pWrSwmRk7FvfhI1A9j6rUCEc4kPkr5AvbMoUOOlIII
3AhVObZi+1PBD9Xah856cox4pa/D4i1XSUiIth6Bt2Tw5mZ9LMF/4cjwsORKPDxtQKgeRNmjPmv2
Cf8Tn2ObBAxUxtVTMaGOizhJ6Sl4ZARfP+16zx68KorhB5OELTOEpzY2j0ZwCSr2AZKGOfS1zOsm
ax2beL6nbJNxnIkM0qixUQ2GS8d425kqNjqLYxuvEbDsLtU/EgayqrTPGsRxcho8fzv23hrEYhPW
Jw0Ir0ZsofExTL8xmWXofzSJ4gxZ5eCVIUboH0rlEEKQN0FQ4QteCWdAyE0SDA6jOghdbRRkmgSb
jJoZn6s7CSKeq+SiaY8p1J1CDmu7XldC5/8qDiFjOJ9o7yQo17mM1t1+1J97h50wkQTa+y5JzRdj
tFwMb0c9JZzOu0jrebQ9N0mndcfE12nhLMT6qmdt9Lwnp8VBB5u3pok5e2OMdUNwTkSceriK5AsB
rQNNacO8dUH7SN6qo5NgDlVYQASGyz5UZxl1t4mVnv2Zrn26mYAD6j6IYuw207QqK4WmJAqaKv/e
wegG5iDPtvEh8h6xc4T+lkwSpdnp8sscHCHDY4cXuspQGHCL9HAJZOc8qRF7AZjEUZO7OsJdlbzK
mIuG8Gswo9g7CV0ZPNfrKzd3SAXMSLfIslUIYCZAZZHpjluVMNfDfVUEN71iihZMG7pGGLmJPyMi
no3bRhjZrusdKWyIETjsf4hKkGsFXY52CPZoUqb8A6XupsRCZK20zxLpUTAgzAsLLl7uV5xhg5Oe
EtxHifZWTT917bVM+Injra/6jQcfqyzVHT6ok6zSnWm4FmCIEJvFKtDrLd4+V06bzNmHujzVRblv
+v6lb77rNdyrbNh34Ucpy7UxYKUL4l1uVx+BcqxSRLSdOAa4Q6gww+zNcFCkli9tDb6sX4VEV0xV
4nZ1/yWKj03xLZi+2oIN04PAi943dL4mxExidOno84/o7D0uKU6nWyt/9Qh5qgh6Lwfj1IfjNhb2
MfafTYmqKqu2THI2SK2ZQdURlyiHEeVhVC8yilE4oq1P8nAXpjS9fdcWXEvVUeDyzwBd6oXJNv61
hg5Ge3orDdAVMBkg8Bz97rU3OiJ0mrXQHiOBNUp/SK0A+LW6mdppQyjL0WC58NFKdpN+8Wp7SzmL
vLo6hJFYTQoWQbTfcdiTERHSnqimr1j51i0Uh8DKgYzQ4hqa4K3TNxYF+ybqQDk3ia9tGpIVXGov
bpcmbrfahE9oPn2uaqLZVr1n4IesgpXuMARIC+K8VFxpTp9e6fW89PSJgTHplCn5eKuq+JAVauga
nezcafpuTERda6M17PDyVRckYYqr0dbXPoky/NaFzNFNRW59Z7CPmhl+0OCD7SJf+eYEFkI2PwHX
qZ1qy3tNTQaCmQ0qhXwSyh6TDnOXHkaFwVsUohB15qM2XQqNPnmn1KuEjhwAB32cgyvQZ9KyBDj9
Q0XRucoJ6nYLMwaD5uD0sJzwOWbrKsOO+0NvEGZ01qccvziSc5QBTfDZLsn1hcyKuy4P4RcLZ8/S
nkq42Pj9MhPk3LRHDzG5PjTMFcHv7QGsKYUXR1PCvGbaGmM7KHATB1WlsEiDxsBB0U7Rz1CPo/cQ
r214PybU+nVQhj/r0m0do9iA4EnWQ5KLQ0nPrIa9yV+wLMJ9PqLzUEYtdMsxLOFG7GrzY+N9HhDQ
rSQUipbS0CBlCLJf7EE4qL6T71spBGUG0W2imFwlo0PCVdcfAkANSEnLb1rYPPaj8TUwfOORg2IO
RUVpdy1cUbe3B/zXhfgxqOx6ZcnC6CGJEUxCm9re2IG/MyqsaHZxbUv7J4tbyRmlkgdJThlreP+U
hKX91FbJ1VFZ7EOnYFTWtA8qBv6dXl8SkYw7UIqICVPZUe96W8Zu7aYanFcoMSXQSTjxXf9VG1O4
77O0GhEuTAvwEw0i/76CksSVQaZj53FHA4zGFvjK2UNdm6V8CqpPzRBxBzg1i5ie7QfBmtzYwbgf
WUkwHXNz4OMvQRqlGhYfADO4uKNO0pSerf0+94dT9WSz6McgQHwThUm9ZRb3wbft4BKFNofkLmIB
bL5htm2PGm39mj8OIqAMd3cPHKGiGR5XH8w8Ty7MOz72psS67UD9b2GiwP5iQLwpRwIxPD/gDKbN
uRaWYYCaTUg/TK6kpwQP3hSZ10i90ndSyRyjQHKG9M0src6VMv9ulkAeGaezaHGNDqiamBP4myzI
ab12/pojTrZpYr1/EKnxPPqxubfAB6xCne2FVBy35po6OIn1bATkaUUVmgBRYnkgNlcTfU0fj5Ms
sB5z1csA/NkIn7PFbeMaRb8fvNqH5MB+zJeRBlqF3dmLSBGDeLeicVHZki2PQPip61eFjBrQO2nJ
jipp4jR6ueHVUQOC6OXVRdvI/o66+NnoBTkkUdq4VtecTUVvtrXTn50o7y5dXtKqbLZpOOJsd96q
FlKz0e2USr8lTb3Wmyjfoi6PYITXR8nQB3jKiuycVc9mpGmkm5snM9lH1TnTOd9hYY4krGL4mQoY
dhjZcg3d30VMm3QEWiNlVps3Ut569WS1D3U54fYCt8GKSRsW4k75QNM3Cb4E6jcrP+nIHZwHJ9hV
FA0Jr4DgDomMKrS3nCgeqlrjRT6k/sHPzo5Qdkr804qucVNcscFynwSbOl55hYbZ/dapxwZLc1EE
hyQ/Fn627eSzh46TiIA9UYt0W4w3pCJ484Zjp5t7bY6Rguo40n5NnVPShF8ARr4pOm7blIsXJY2D
c10hR7pjht+3bqF+rMLPYwLeknevawkdP9UKgmDe3y73T3H5RAlt99XHfPafI2VRrC9FiQPbuqJ4
OtZAOW91Eb9YDbh4rn6RHvXS2kADqrvqKYgehimg07O30BtT5+D6w7QfKGuovCt8vxM0DUriW9uK
rYXGpu6Ds93ruOeO6vREmM2qt7WNoSBQEye6IC8G8vYVbtsbJ6dNYAh6hcAB4D6Vn50iXQuIwZHp
rR1zNynOUaDn7LrxGintCrVHnYIZ4Mam9sl3iFVGYX4iG8kdKCfI965UyglHPSE+OVBrD3JvFM0t
HHKXjA6Kl2kNRCxoCjedHlAt7zvM0j7aruBrMNhcrxM5JDOBYDUMJd1xxkvRQQrAPcWmbQO6rNq6
smiJbPWWNhfvVTIwc8fb74wMVr/HNaq7mAPXZKyC9kcrYBPhk4yqZDOwi1l2vwZpw9g4qk6+/9ZV
TM1uojBhAJzt5NLBwcL4jhxmF1sf6x2Be5Q2j1Pw1PYKhtBXgAf0101WuQ+epbg+Fb8zgUVnq6MR
yQ2jHhIIsVLzcNCQYYs3v+uudRVfRzJeUhtQlCQcg8B2bALz1PeBDDwwasaOhjmN/Gj60HbOin2Z
6YPv1rTz4de5A45SOz+UBKCHvbGKoApB0aNMtTbNALgMk5x66KzAlfrVN29qfisMdjvlJvwnady6
Hpe8LQ6Bcyx7pkThZw39jAirrdB3Tqq7AphGP+CTEUzZQZZW/XcLOr1tuSnsn5QDQMdv9b7EAfF2
/D0Lu9+GZU3VC85iymA5zXR7CNWieOri8dkqrp0xHHXiqrXA3md1sYn07CAkYdNIzguUS428tHn7
USr5Th9OunKygwjXv0/d9WlmnLXjBAzpFmec0JprIA8GcTdKZB0ToR+FduFmjKwJUGe1JkrIRUG0
D9NPY3ZV1enwf7k6j+XGlS1dPxEi4M0Uhp4iKcpPECUHj4R3T98f1N1x7u0Jd5V2OdFkrvVb9h1h
3ZJ+8mt8+E70YUYMBKNB6eq/PnU8ts0BXUtDJodK2zL2szrCJj/Um4Ttq0Z+6Ca8a23BK/BmNMOz
Ti5Gb2kbMV9UanJmLOYa/QJl1e8r1otMOyDO2/TyOapZCEfmXKItzcIPbfJ/hyfVepqYfGgrCxzI
Ec3caX26k6R1aUBWM+r7vjsQTvvUIoTKKXbNdbbRcvJaKwmmprp3kv4U4ldKls+pNh5UNviJ2k5Q
hQVX43TEZu5pykvIKaHHHaday5vI6gLF3GVAElMl+dN0LAjeiEid62J3kL6WdgwIt+VTTbwGRTje
6NS7qel9hBm7MNlVSrVNU2vTmHntYpm/RFrh0Vh/nXRuW9yxsbiUxftoY0GOKrryMuTbeJDH9FOQ
44BJkeipyDrVJZrDvcbhhSUrUu+1vexgL7ZWe1qW0DdQIFfyM/amvdRE+9nAvrFvzGbr6MvBssjx
InfZKSRMhzrLDDx8Le4cCxupbu8l8j6YFr9oEX/N+YscYx4ym1vFxaxh9qGx2I+yF6JJ3UkcZzw6
1Mh4xqNhPRlth8I0c+dkbSqdszdcrcecTu4+2xDg6LVmtQ2zPnBIgaPP/WbJlPvAxs2hJysZpVKW
/lHYPPVrjRA92pyNCo5tilFQYczzeUiEH+EfSXVnWzspwiovMYzniZS4ouiYJsGEoshCHKR9T2ru
Wj0vcfui5lw0UX2MQ+l7tpGvEf0vSpvUteVms0IWBX1+9ntKYYfTBIb4nsyndnlrUu2Q2hnz77MZ
/ua4AjJd57R3ODfosSNJS6uT0hO9IDpZPyrzbz0YGzUCtGBLiIzpq0p1xPtiX3WNwnXSbEyLQTYP
VBseHelioM7NOV7j45XGjyn+bI3pdbYnV57AZOnFSmjaasjxtIY3e4b8M7bOyFvPwbNaEiVSXlQj
wgEB7eqYvqY/JsVOHhH6rW93SmBZmDpmjkEjjkA/5PAdL4o+3zIV5RjGcIeUHUZlehyZfX8m53XO
oVNlzRv03w7kqKwuQhs3SN7QSO3N6RCNrGy6esizmacq3jQaGC+Lu3wOyRKntxskOkiKT9rXg7yJ
T5JuvCux8xBGqyM/wnfOTTYRG6k9yjWe21Z/QPhvWFydE3MLLlgrZzGNrBWa2hvlWf5tGLETtSd4
kRqcYo13P9bimUrEQ5oTCC6jg2l2tE8FcoYsSJQeztGNo9YHKxy9wZqwezrcRLrntFA8N6R+JqEx
1Q8SzjeilJTUOWTC2Yq4OslC91O2sYrcao1saiodw/lKFAUHLIerdqkMuhNK9S5GdsWrtggyQ49d
ehBFi9295CP3mIS6i8cLee2nE/dPOiYmbZz9rtIYFX97RG4V9sF4/qRSlndEiBY7I7OVwBwZna6q
3pP6mXu0SV9D57O3PuPuwXKeCnUMFrTDRakciMdxCtzo7ckko156W+r4NQG1aRbMcjJMUz3tIk1s
5oVwCLprS82vlcNYRrs0KTznThwZKjhbIQfBbePUc8KTfjXbi1jWRbMjdhp4FJ+zOhwI5Moz4I4W
u709mtuZ71Gxsl2VjHwPUELGg8JyZ/XjTm+wx4ZspEN6Tqh5MYV60DZ4p11V8UAmuozDA1FkFScv
A2AVMeVFr7q3BZNRDn9UVU9dbp/RaPrNknljdJdVyCqM++mbk+jBtKj7th8RZLd7K+nPfBpcbf6O
HEY2XdkSBQfisiomlp1KSppS7gXmiwI/OzHWm7FfJ6/N0t4I2QNQZiY0a2KCbxnt0SqjSik7X1mv
+QZiFIGeZTayzSK/KmESEGX4Vce/Ocn/qnZgrQy65rj6jfp2QGhI/+dwnEwkl9NTm/zIVADwcXOp
nmVbN32DOKVpCANcC26kXqeWkycuXZnIoQTBlmS+W8aMUgcMgGMVtcqa1846fcmiZjdThoTXmSPV
YaFLb48LftmE2FUajYHJ2IGoZqSoxyPJjR5YcM7sQkagNyUGxoLYI/iGv03c5q55NGn81FlJC7Re
EaKxr66jWQX1wFEiWshB7yYxDzVUdHMcZXbtiR/B0ce11M5GIGukKHfMrO2edvVNr2C5pu8N/XDE
ruyAAPQ5YKnRHNp8m4xZYCDSqphxUO2F5cUQJib7I+3pBLaeS1yNdn8ZiY1tM2RC/GLHp5BzcEDz
amAVrB0N8A8iRUDN85xBL2bDLuUbbsejQ5CiI5rdQDPZCNdaJ24cg0La3zZSprkHmStHEOh6qxd0
/K1TVPWbT69tvOzSGP3goG56EN40Z5pzkh1pCBXZtSGf0l5Sg6brGRffF97LzfyVNU5gVqQiqv8i
peWzQV6VWeyseqfic+Cuphi22GqY27v6lbAFhJ2MUOi2eBqm6jwuMiBc7ZXjhuhCL02685Rekvmf
lQxeTUHpCvoignEHe83CJ/w3LJi+M7b2Q6kvG+osFOM8koYSzYeRziuJdkvqEKaMBNHRF9HOyS+d
SbUl7mwq28upDsYSMQJ+3dlLBt793algxKjFsTLPak6UuOAKti/yXHNyHmwm6aoLd5X+UraX0Oh2
KjbejgpL46Mi3znn3yaj4pWAmKIGfmRAGHM2F2RbRhARPsDq1OdfevKyYMW3tHFHMYsXo2Eb2v5d
c24Rsbw0IgWsMgwz29wkV29ocNyhCNtn8kMtqgBCZ5Hn3QTNixjBhT0jlEbaF+eZGCXNWvzZvA+k
swDPRsjaavlYSx9KI1C7bJQKqxeTePrVIHrM0uhb635y56lljeqLRyww21xByH5fmk/8qdsxYxBS
tEAHViMwdCdPb6YD798luzo50hokR0SgtGKfaREuF6w9knSaQ3J3WpQpqu0Zld9y9nQWSI1970Z0
3k2scu4lvO9QEC+GBy4eG2dNyd2U9vV8+UHl5Gk6pcrKP6vZa4SsRNIEOOaOBhYJddgmU/jciYEK
tioYlO5DMIuucK+kbwrQz2W5k76LZTuH4fkqOcY1UgQkFRhAhomn2c/M8vXFdxUjuyeWQelWvcdl
plABHTN3RWayJXTEw9/jxP+ImD2bMwBOYBbZRlUgkI3FsynDhQOyMbvSeFvRB1gsOJXSbyOdA0TL
x046V/XTxCRD+ibWgoTn50Mi0TrvsW9VG4ChmRF1mK+tNm5DudkuZB0CqXBn1K/UObO5t8QGTBjG
qvOMuqNwYG+KC3lYzxatFGFNztsSuaRx7AAYe8fTHUrTMdc7tuTGynscT8xpdzKSbMwgS5Ggh29c
C911Xt4q5VpWT/r0SQvBvrUrMJPZx5EDk2d6TXQsdfya3W9FIMRa3AjIc4L7dAv1FlLSi+YvMCPI
a4ImlPltGV5pIjesnfIW9l9WQT/zFJgGid/RsxD6PX9bmkvLmTXJqrvow3O2VvnK8hXLvkdgE3Dv
chj1V7OzgibrCZyzH6Pl31jw4RI2eRztaQDBzKTcb5QO5TJUpMwzPmgEiTyhvMDtQbcyxs/3SV5e
8hh0zORON2acKIRjAgbhVgfYpoSx98OGQ46rtlKlnT0adKp9LqyL+IHn8eKo/qyY/qwWh1oRQYjZ
3alfNUwPvZm/jwBzFgntsjacMKG43dDec0M5MqUf7FoBocLZpnajr+a0Gac0HVibMkv2nYFjGhd/
9DIw8xuci3r42rAS9FOzzUisAm3k2UcMSdL5ZJXg3NKTweqdSoc5HYKSym62SjR96TON1K6oUpZB
nYyG0evUcUt+ZZo92ZUIWgeobmw3UTh7WZK4Uxgy7NhPcWkQIKtvY8T9CrC34pD+a77ppAPaUbwb
Lfs8KtnJMG8LkvSJAkSb5U9uwk0cSX5pP5kO8WP2e16/9qn5PDfTV18srvNAyr2n9chOzaMmVCq7
mKOGQ9Udl8ICpi69XH22krUN8Nk5dlV86eNqo9ZXlcCl2TwO9ejGMvR2eBfqJVFw4Obac7iUiksz
DJ9KBjrA4OE3s9pLS6hcTCNxOgyvIX+70Zq3cW3cgAeT+24/K5o/xItf1d9tmwaN3R4bdp+lSY+E
IMR2crLK9Bjr0Mnr8X9JuU9qY/LA+D1nxoAX7g2DLqU09lQyRvSaT9ewBdzc8zogIh+oUlbt4aCD
5kfKOxfhbvjiJDDbx4gKzGWbDJfJeUr0e7xRuHCV4ZubWIovWfJiEQLS2Julfk3zm51eZxRo3bUQ
6rE23fGx6nZRvO+oRn6mzzobzmq4y6Qt6butk3k1PgUb/MP8V+fLV0bY/SQx2cX6hh5IT+na1h3I
gonNxJ97sPCy2EqVwf3+UyhUcSX1ThHthsKm17SmKprZCeYOSNe6jfa1A+AozPtCrQzdMtuo3oyc
792SnstVR1DNjwkCApS0/5yZwpBabDo4Gb1QfUtRgkFSwR8fFtUMVuJDLNlmGksk1dx/Q0XCAghD
Ux9kCAdy7j3VYIyacl6be8kbIxIw5BHNKJC6XPBlM22pfvNJLESJSt5q+C4tvyYyR7JhuBkpoFTj
t2JAhk5mlqghRVEhM1vRhnhKGirMweRGAeU49YB618mW/kXWXXLKR129UYOpjzZ9NBPpGCCfJglM
5qvdghzkNGgvG1NTH61e8gn33xrWp0ooKWh9Vyp+G/7INJlaaKRT61UTtRcpH1gFsGH8U8fhzFmg
QyZXC5tb9tCll5JFQOWMsnjjLaEgoVHxrJbAEIs1tho/quyfSfdnnCOirzjrnc6Pclo6Pjs1Zgkm
dCl6xwUL2rHqMVRelVtiPwuFPEjkAcGwSDBbOV2gfHbVY/KBav6SCAYWArzz7kEUn8J4L/HnIEz6
kWouyyK8OhEdi+OnIR2c3vBj9SWm+LIT4RZjBa/jz+g8xIvyyvSNvKT1Win5tvo8sIeacvk1JR1I
c4L9jrnV9c5XYsYJaStzocOnergpX0rrGX9SqSNSDy8FcFimzZdUUdyZW1InwWjMKWIi6mAxHgVN
KKGM0aLdNxPJrwWGulwKqGnxFv3LrtoHe3S2+KmfhDEfbN3ZO5q1k/uTPTzPaQR0AJbCbDc6r2bx
a5Q8Bwcby14KBtzmm7BcPIPbFV1hR7arwxuPuCo/YdZGrRLosfSEEoMTgCOSl4V1bqxcw+zPomep
tRS/Jyd8zB+sikiMykx32IN8tZ/2lj4eIhrreym+t8Kz8/E6dNKXSm9BbRFlLC+gmd22q/LDQtC2
IoP2QbR2BUkedqDTfSqV+dPQUKAck9LPYk9o3sZYfvIBQ817alHkYg8XucXTVv2o+BoooXFtKKNO
ny5S0jBKvZAdilmUpEj6rBFdlHVNyWz4Oqs3ydI3iULzXNMeKfaBkuG7eO2Xp3VhgJJ/70yeu2ze
WarT8/4aAL0wr8Rs9b+MUbtCrZ4pv92QEBc+9j1QXqhXe8OhbbTziMrbNoRpp/ahnTSSBNvnDGuv
hfgg7V9xeG8zIf1YkkZvnnMXFSSTnHpYmi9JKF8E/V2MG3qYdowOq71lrccaAnkuTgDvRxJdCAid
9+RF7Wkn8aI1sw1MQFTEpfZbuR0fhNXvx/iifQtAXywd/ywoD54WUzzIDRO4qty1qD+iCDjVffOL
4zaPEF4s5nZ1Kcftsurut5EdH4UJ2pPQhVud4+GocpxFEg3VRFlPE7ykMZp7DYFzRJgH5ea4mjeh
sDFaKT7Fl+hHqKpLestVWtjYYpE8wSmlNN0dme8XPRn+Eb/Lfsx4fdLHpeGCyUuQvPpmca3NGpD8
+EmrDdymQptX9gK38OhkdFfMZUjdAs5RhFZF/4heJGjUYktm1UbTOl8yKDcApJZULF0L5i0uLUVa
niwyYkSGWkeSyfbhDggtn+lzX6Edgp0k7uU2jiRwJ9W1U5qTZaHLwufeD1QtZu/22ALim5FvE1TP
nz0FOR0G1cw0bYZBREmlmYsAaeNt6Hvq2aerhHIjvBKQ5mLRRRQ2DXe6a94bO2LuHTHVPiu5Du6G
PqsfgyT6jrHetLz5hSKTs6kGNeZpeMVSokZH7T6mQkKA8twwbCaIKrHFcQT0O8mAZQ4DE3ZumX+m
5buXpD0Tkz/n+DxKxD6q3rik8P7o8Yp7d4dSbYnSOYZSfGQsGZv2pVw/eTFDXdvvF+vXRr5UClJs
58UXKI9KWqJM4kQF4iBaEr1lUF8Q+flaSBxTmfPxdKyrMgx+iV2CvBxWk1B0H11GP3uq+GYH1Zpu
K6KyUiLOx/LdxmQrGsDoKJJ2Q0kKlthMYBYFkwBECV4cVHvomOrt3N6oYDhn8+SHPO+6Du/Lct2C
tiC1CE0LAVIRVNj/Q6XeSSsJF0kvHJq+yK6msvLO4yZrHgipPhqozlBeHHlCHpSQN/fsZ5lEEEp/
icJdSwpNOFpHNYkCQ412ioO+qyX3H4gePIR8AxRvXbXRMR4V1Cg0wjxUankJi8hvPqlDdnuUgStV
BNKOLEi8leJFGtUL9bJc7sAKyXirkpzkOMml8vGxZDcPM5BmNsPSbHxxq5sIPpSarWbZS4bE817d
0372WlECILzr+nuyMIharCKyb+FCmZbEK9UjJMMLoc9+Q7UrLg1af10sS09VVx4aI/xSdT7FYqqo
1R4epUx7V1tGJa00ty0YTCHLAd4KvEzZtiaycJqZisoCNGvZyYnsqsxK7ohVtk1VX8fsPKhs4eAX
a8ZBRblnU48PiT1TH6XtpQgwx443NBZj7yw7m0k8A0MIv5Ow3xQsZThvn6Xc8WprQf1S+dfaIWAD
Z7vdLQR9fGcI2FCLI1/W3sJ0TY/zZv1Vl36w971MKBidkkjgGZM4THf9TfGbRnaIEl867s9wbv3K
QUSnPtHYsyNkBDw/uVX4taw+dS0M/6aH93lfE8aInd9V0dF1OP8HzTPjdK9nhd+gjdOju2Z8LCWh
TEQT9fy3GFDmfVbOXU2lXUVkbFjGMPsPi/wYVY/q9G8sAYV0Cs3ZO/TUn3lmyY3aYaO84V78sQqA
FG4GRtlu4kNS/hM4MbXBuGNrPMaS4TI+UtwjEVdWbWd7AQ+jHtJIT/PQ0pEwvmMgcpWRal4Jx7Nh
7iSIEoVJ0HK2knSmu4d1AKEIh1lFiNDUM7uQ8o5HxQDpUU5jMrjOGFEVZDs/oxW/N0DrAk8KCon+
3HD49fPAnjB9LIRg1+2nKCJGKWKzIagzrXngQDWMuywRO9kqqkfO0VqREr7hZ/diPprFA+JQ3g3R
QHbEfO2X+l4LeocnzWspOolb+bjKGe3KHdeCF/lrAK9tqsOy5P/aaUndKtQ70kJXvLvhptng9yMw
szgNmVoE0mLor4C7V9Pok2MWy9F2GVheCYR6GR39m3zVUxfH70MbiVc7mgiqsV5Ksjm8SjLqnRxT
41F0Dey1OW/DZgYbLSk2QkgVPRqSY5H7x+DLh5gZwRWNVN3lEWaUqHPNGr0SOeigdcZHP+r0CunF
cFZ4sYulbfzc7LFIwxWDKuTvpZ1vLJFeHWKRKDlPoOk55pYKAXy5gN5N0FJbhBp5zmkQ4kWfSL5l
xeq+7V4KGRpt5zFMkCY5DiLWtOTtV+ifIpPjQ9pTtEcRMBlAifXLNWzuDCVCuRGz+RAqYMkrtlpi
dl2WJtpmefUa8/nNyDtzjVkOVKQITqrR5kS2b5wFskILefginZQY+E//dtQHTHAQ1m9RfpvEdGTy
CVb5hZpV2PDmYM3preFOi3VCR8PDH4gSUvdk0k25L51op1oDxLfsSTrlE6qK9ozcuPC1m6aNGVd7
mXm2orRY5h0D8geTDxuvHZVovofDGB6xgeVPuo0oRR3llyJhWSxeZp3LpknTh3rqKp9swnjbWV9D
xxFmTvr4SosjseMga0AQjj9KJbKW+DqqFbshmUPTeiKI7kDRzi5ziP4d8IZDaOLjluI0QzgM2StG
SC6RYclM296j8V33Jo2OpIgqJFQTwI9oUDXGSzh1M282kXbHJ+vWSo+8EWx8QvmookpSqJpJm4NS
T58pgNRuFA142jRMHoI16UmhUkwopbsklQWPkckse6UWGOalVdAuVHH5NKF8maOHBOpWi2Lao74W
MLcileH7UTvjkVO4/8jcY2KbA7tGjzyd18EKsNDTlYODpZS6KLcZYAXHxA8ZhCzOBW3g+qZCzzK4
yYjdAIyFHfeV4TdnD20wXwz6sxZ1VG1yM2O8WB5bsC4n+qzROdi8WqnxTyowCEPz5AJ9hOzbup/F
NlPBNwG3CGaYDSMadHt+d2S7q5hdZPSRStOupaTZ+CjKbiNEvw+NLwz9HCfocpxnJUVhbxJii1MK
M6aIuPgrcPYdJRLs89t03AB9elO9JQF1o2gs30nl5yM4GTyfBGBu62+l8S/V4Z66By7Ypnoqqlcb
0GigwnbVsS7iIELqlq2biCdydOB6bJw9uH8M1C7JwCKJvaneaSrfjtyeEuvEuV1B2hVaSvLTxyjP
II2vAtBWy2RASOQr4ZMpNzA2b0MJtMvl2JqgBjRaTpSTlnruFjxrJNj7SXlUq19WCInhIJk53UdE
B4rbmBeL60Kzsn0Tw+gv7go9l+2hQoZDEIpnEDye30GcZnbg7iQn1FP6RngxwerlDKt/F+IC3o5s
+pbxMSiPldW6U2q48bwxobbFEsTkD9chRrZ0T3xQwBDvOXa1LVrHk7gddaDn+BtY1CuotO/hZSnp
AZvNku84FYB0PcIXmOQPsp59Q1zC+mElkCQIDuTHdf1PFBgPYC8KKDc5D7S+9RRpgPdCjkDu0MRT
o/anEOTUpMbJenOAcPvkreKpmQx+Da+KQPws6k0/JISbgXaCYxIq1tuvC6C0oTxUbXoUGg23Q7I2
P0DtvaXtvi4yrwtJZoCMWJeSYzT8qOG1uobwtgOX3aieJ5k5EgppJvobS4VxJCbM7djRq+VR6tBu
xzmdJUcrfMJZ5Fqc92WGTi5/KtKByLIYOeh9HgO9+VpqZPTqtY6/6+TQInJCZ5SN59n5CUkEVqLK
JXcYNimwuWG10XDhKeh7e7fmnYl4skRo/OO0ZGeuGjc+xA2buWR0G9P5NXNOlwWQczI8gjrkmMVw
pOaZ74IVvi4Pqd66iv4sT1uil70+bqnxCuLwmKTPZTe5lCW4mbpJql+UoG5pszbtBA1w3EoAUYpZ
uWE+eYT4w9oKILc43C4GCmVd2k8cJb18k+qAZmyEY2tAIikxWyrERPOmROZxzL8iptm+s91QvEzj
USb2Y97KSRusb50Flp3IOFeuMQFW/yacIARyTCscR8Zn6ZHL4KLvm8tNob412S8XLTGAwybitNQS
wXrCuyFt3aJmtFO8qthr2dNi/rTDLso/DASf9TeRCr5wPPSnZqH7UvisVQhJjLqRdxbpw561lPMG
uKBNpupqi0drlikkbNlKmnr4mmmW8IWqmHvK5PK9ZVODIOBqa6tk2WIT2hhhHmONSSUS4NHZSJ24
ZRB9gCw/WODezUVCwjwnZPb2Rnh3jMvIkmQpif5C4rpfjWDtah1NhOzN37FR2C/twCYVRvUb1RQm
DgYBIdDTODTCmgsbBNkqttNEUdqQGs9996GWqUW1qVr44wQ0ZUu32iyjRz3/Ikw0h0DjqJL0DqeS
qVpMjsNvUc2vZs7tiTyMV/BGCA5Pp3lvw4b8/N7cUA3+rkCsfhZ1LNyCTUGHzmKxrMDceg58KZaV
IFapr6UnsR9RzVyIgLjM/bPMx17nH6JhFbfCm5LwYUA+4fD3QFcA3Kow0jaWKPlzyuRdSax/duqd
GbknBJP9a69myesssqcZE5FZLoeGAJEOTJOS52X87axdMz7V0snOv3UpvSU8vWiiLYb5l2xE6mpi
fOqDXgOIQ0pD1qdv9Z1r6o8tQpIIm1Kc1+iNz+X04gz6g+N8SPh2pOGPWFwvRy0fwZF10oLHU6Pz
3cTFIZuQn6DjHq9CHkpfZZHtEvk9b9SHpYA/7xp25iWkWdaoK6SxgmO+Rf/Wmh62YjeXbOUbuJXw
9p6gnMFLw3i51klLdxsjT2Gl3I9mEW8i2iSO+USyJDf/ayf5bV6PF4NQPnI2eHGi1tylmeRsmZQj
fEu0CWUPyRqiiI6Iy08ZYawy8553jF5WbfhCoh5NrappT2CVh/6bfUWtDfQLY4q5RrauuZSeSO91
6fCrH/gsKK4K1khIzezlYzthdY9e7GoQZ7Vv4mDIbKqGlvxkaxQbL1Djj6H+AIH1SLuehS+uHX1t
VWwt1KcxF9EhKHXmpSnAyot6FF6SmOgKD0qpTv44xsSbMc2201yd8wX5OfLoXVxnn46KQIGBWNky
0+0dq114pXwqH59itMJ2dmmiQpBm1qdBKnUwTMWHMpNM1aafsyFPwK/UG7ZEC7dZDZ2d5T9AOKse
B1kmH1sIFf5BPBuYfJQXOh9H3kNXvrmEac+eAPwp4Q2535sG8YzZI+BLJHEooD3dmqeTpZtSIC1V
tmFsQc2UABJUOFcEl7lJHdue01ilR+YzkV0pbUvlQA1BA5y8Or+krlq3EybFSJ6ozcvWGBmCkt0k
zu8YMXboJZgjEH4uNdIEUXD1U5TyTpb7HmfgIdK5+aI1anIytZNl5jyRVSBFqbPrywIdfUY6DMhG
aaGRXiKYae4+JUHuMK2F6EOYHP9+rteyDhyR3ecpgx1cH7JcatnW1x/+ffHvITes+UD+Ck7pvx/+
fbGrJagUjVpd6ssOLB+j4f39cEZuQ9CtgoXRFGlDkEHEJCPgNFu5lA/9+jBZ4fLfD39f+89P//7v
//na3//tuvH//W0V2bHY8A9C4y1IjlxnHeYhRMyitGnqSxK4hqV1V4dS9u2QMPC5FR0JRwo80v/5
oVxYaLsduen2dh165BBWR5SHBNL+/Q+F41XGrWDn80GqRrxxhkzM238/DCkxx+OANpj0SlRJprW2
MVrMXf/7o//+aWJUew1FHuWnBTEB//tAmkLmqXYksVvqRCAhuQKYNY4wassWaXRYzt1RXVM3/x6M
FK5PWx/+z9fCWsr3UjGApacWV21nHf9+xB4PDJXNYBLgGTp7jTt3paZuGBHEtkn7d8LTFZpM4q47
9bmdo30My41Qq3QHAHqNe0M/2lOWNIyvCTEZGb2+Uqr9fz+Pp2g5xq//+QV/v+vvl/Yln5JQMcuA
cBDpBIb7Pw/9UjXHH1J/XC2U0+Pfw+hobEL/+bnGcwA/2gMc6PgXtlMo/+vURj0aRomtxrZqBK25
cV8G+7XqOvQM7CWqfpPKQnkIY/APKW0eBs0iyyltb7pGGTa07YeKLwiVGAp1hC32duxYQIxmys8R
4aLnXnUOC3WFRwuPTjCSrMIylMYnM1X/IdAxNq0uty4GC4BWEMzj3wMGT5I3BgnpQ0/l2ZTQAutJ
EgdoXzqkwXqh1WjHaGk/syzqUEcjlkEr0YYkFlZR9ByFeg0JlxGWA8EFYMUc/9er1NDSFoMwuilp
hkKuhmPTI4ypJflxGUx5V1jLvihHZAXtJPamxYzmIDStzBkncgYcp8TtRpTa1jBpSMvlugmmKLeg
jvsLnTpin4xPZkyBXYTeuxzYKlQiT7bqmrKM1jzcW06C0DeVtgP8cqAtzkaRJl9oKKx1MhvRcLBb
dZJ6iTLcfbIsj+4SS/FBZeslhQ1ywZ67TVfLK5eRPJYOsFm7dPlJRDXTWNFexXmxOomhfYyDxACl
TxQ0jcSbeX8BVuRv/v3VtARifghlg4ZpvAhjsjyVM7bBOYSZMrrhyZSwsyBN+fuFhOYngcKyuS9V
1C4kD5pbIwdrHRwQnRlTEhGYWjDUSQ3JJ7rNpIeIXRon9Sqwphtlsus0X7w3ctoHJECQwFkwgqaa
ZO4Ks5SvpcRwShx8scX/s1wdq4tw2Q5A9N3yTizbeDNxQq75ZZnazjt1bclb0l+RR8iqFSW7Evlz
HpZKe+W1UANRVJYXL1CTOn1cW0ba3ldNWmoH4t0zMbVIOVetaRj9lvJM7wJS4bDYAw6B/2cko6SU
pyPAnl6MgtaJvxitBH+MVZXNNeqyRyoT7EfyzNwqkSy4hN567FRt2KoAR9Walj+p5k13apOsGati
N9SKzX++VqcrKq0aKKn6qb/0LV13kdxdhwX+Ht+72KZAI9e/h7Ygrj/jr1Q1ecFzZsUXc1FPobq6
RgUba1vyNLVKJG+Lv7LwRMs2ClGmbkKY27GgA+QIRF5shdZOkPEgNhYXYRef8sqMTkzYsnYeMlOH
mE6cdUsFUlPnaEvvS0VYOg91xBQhqsoJiH8AVWHQ3rTdpFKvSwkH6aB0cxOEuzVXSK1tanEOwxo1
r9UjiDGwr0SA5X7V99OJgZ/6nDQnE418979I2GVA/KH09hpwR1GOZ/bRp7Z2+/xFbGKbxIg6qfCz
pXQeOqU9SRjDJ73/n0YXylVkaMIeaMY+m1wpx1yhKzlWYE1DxH67Fom6g6HwluUxrdSNgi93/bPq
gjxBQ9evXT0AGa35wKrUWdfSwJ0kyf5/kXRmzY0iaxD9RUSwFvAqoc2yLXlfXggvbfZiLSj49fcw
96Vjpme6bUuilvwyT07KNU//7w3m7sQk1edxefH6AFNqHxPh4QAocuVf/2OUFH78VmJEZzLFuIev
YQZDtvVW2lXW5kSFVGCjpNIFAbfbwlbMmBdUu6Z7/jz2j31XohNVYXCfkHw9m4PfnwtNZRGR2pi6
SHO8L+t2vNdW8iAS8ty81W5UzbRUOWC9dzYnwiiwRisycO4cA2iXRBTFQ+KEr80wg5iWXOv+Iy71
0zTu3OBkjqzNeNGnEzOSR0cRNA1NcVeHg33U0/QfSr7EXzQ/j1jxb0sP8SNXzi5dquWLdqXnySYE
HucmZK+syp/DjoANkglve/HCWanaxZwiTrZZjJHl4ERpDfphGKBeJSNUP3kOwsxeITwdkdTKO6gW
99x/i1TsIZpXTY6VIbUfRdu7xyEADLPB9qfIEq5lot08nduKd1tpfzp7blacStPfQcnOKLwgSOjO
dWptKIWBdwMFBjmYGRjsO/emwJAAUvj/ny+fFI9hT+oG5REH5qTTu8FY+8Jq/kiGD/A/MuC05ObF
8bBtyvHJjJkBmwNDf9H6lzadDTB/fKDCAjnMrHMdeZQ+Hjmen6YxBApfBf2ubXzxnuGlX41TzbFn
4bp0lmUcZADIV08WbYJpmlzEU1JbxiVhsdpbGQ2LVtPyr+vvQTbFtmkTfQhh024swfY5Oo5/P6y/
pB7FAWm2mP9/oufRvQtqezkNChO9ru//e+CWiTFmXvHXBuNAEITejIYOC4ItIRg6BsMZtzK7v1jT
2orAh3PDIIw8kDm+xnlhX7jA2BcABZwGJAhrqD0HUbrZ/RAPGf7SLP//P/WDh5KrMEMi++8SHTMt
9fglCo3izZl76uuo54gCD4RsASogSTt7qweTFOBISF3r8f2/drUpw8wWoKIVDkgQ0jPZOmEp7vUw
tlHSBAcHCCSCq6evwxz89amfH0RAWSgoC/q/6ZBt5n/g/gC89c4eIKq/FaCuomyhIawCWb8zjWzf
4kU+MgK7Oow5cRGapNvjChd1EjMAnYjY65qwFK0A59ZDXHGEes+p2PFl+mfaLQ6fJnNexipgQ0HR
ncnBeUOcH8lr57TwYlbuC4+wFlt/2GNIiLHnHnx33M/VdNE2FeOyP2He5aAze1ciUY+toosvjbeT
ZVt7Clo4SA7h45IlzyVMB32YsErTRvTpelX45FkCK1JX5tu63YUZPk0F0jzyKoBrgo72dCaDJt3M
ZFVZLkvX7cfCKRDLmmJTjt5DVTeg5CU3P7xbk3uUHihGGgjqfcUIC1gpFwxtvFV6AFhUgkBczSRt
QFAHkOZGTPFF8kr7zmoWGW9nHdhRlgMEzIPg4jbcyQFYU+05zgToLrNTsMO15qnSBetwd0UMBmwy
kEMHLkChN1Myv7xQTs0xo/gBP5Oc6YXPttSzMyqrXoFeIMKVVBwnjyKQJt5gev6KLvmy85JS2RYf
gZDxORxt+2gE67azfI8JLFQTRdI0lvZWOdObleA+a6zlzmqnz8DntjVAfO9jF/96oPDdmk2zyQe3
pUeY0aCL5bbQhN9yz3uUmQgZMdFGVvn+nclTs7Nou7qZa9dfJ0qIDcUt2Ponw05A6S//7AzpHa0B
s1cKQDg3anDc5dssIJVgVui2pkmbcTI7Z5PwQc8a+eDU033v9v1t4lr3iQy716kcsW5AjtzNzUMY
LP6G9c67JANy3iJrVHicYzclRlN2a6pOmIVt4gw4gMjsfQ8VAJ0xPaVup/aMOVY3rUihooUfqQ22
ZS6629BL23tgoRy98UFDQkRwock6SLqHLi+ND6qLDnYwPNFbf2m6ro1o+L4xCP2RxLaXCOAh3+6U
AwoFAU+63Dgpc7qRlgn5pAIrMXnLsy4n+eSTZbzl1PaqgFr+d/z779AXW0NxQyfed+A02E8mwQG2
lgcGEBqXEDDuNWhg+nF5mK05wy2AJ52qGRypNdtekDPAquo7jW2QMdWwzWlgssWo9oxbIS6W3+bQ
vooU8EDsxwRBumGnx4c470eY984us2GWqlLPvD8hoRpuoaMp4L3M85eZxvBVTP2NRYDcv4CTOkK2
pxOrXcVq0mkNgKGJ7xtfreIET8QmcD3n2M8/1twNII2qR15wha7PtMoNp2DX88Z2bo4vnBjhwe39
b792IWrq34Wep6GZbwYHgCXB7Q/LTOyoqBvvzlQecfQZuvn0MUgjiYBfYjCb7cOsa15v2yUYO3X/
DFgM0Zwb2TboMT2mDwvlhpsMJyp5ESCGJaIVGJ7xSfvFcjAU0nKurgSF7U1pVe/pbP9Zrg+ROG+c
qLIRtyoT432OJTyWOPMXZnMKd3HAihuFg4WPnI/fGQqIw4h5cPK3nkvEbsjbNpIo77/hfJV9+VPb
5VFRp8GZnTcVGmG+rTyK9bp87f2sOmOLhXxv2p0ZLUFDMzBiYgqPSOhWrojwT9ufyz0lISFD1cOk
eiwBqr0LaUpaBWI8CIrLf288N8XEkC4v35WnXtM6iWgoK7euZz/1i8V8ud+hlpp1Obybnf3PorX9
diDsHdpsgyYHT7giJXtWUx681lHnGXCCskCDAERPi5KqtNbbe2NOTTbulMGXD4uSH6nHEH30MBRO
CYPrAE2eHCULIPSNbUYfGcS6R5tjaVf/Jb4RH2TeuhvTAjMQJv+conrPZkAUoPsg0czVMVVusmtC
qDxzkPy5k623Y0EM3jWsf7VIkZkn/WX5xoucJGZwybxm5iQj7PTW6YA4hZML4Y+Mc1rXv27/7opJ
Yy1vv9uQw3s8s4MbVvc5xxx1rF7shKpxheErahxOxONo4s5ABAP+uxV2cDswIq7nVO6weJNFXuK9
tsZ7WYFcajf1syG4oSuT+Yvs37nwENWZ2T995xHERhw9eDL/6sqWpG9SovCzwMdiek/SNXSo/H9J
rZ1DUqI05aTPTG6R8ECsRyv7KRLxPPji4I4LRW4Mldq+clAWGBJaLcMU9+T69KcOYjRuqAp+MWjL
JQmdc4KpvzyV4syvsb3pwLus0SIrprrO1bBe4+4htz2kurw9ZBmNBmaAyhqu6Iheziv/0dx3DUF6
eib5vjL35DfEbYIS94FOnVd3QRgTno4K8dMVlX8TrmPfpWEuy3U/AGZQ0qrn9u1rzml0Bw3jUMvk
HNOj0RVxNGWsDJmDkxDgDP2s3O4YAHuNU+45UzFnFsi5/kwMzyajT7c5SbKpjTCPPuXaPycYB8dg
gYoQD2hvY3iL6kywdzb3hTG/NJTQ4Xct2W8mvmAgFngPc44thXtLGXc/7urmtL8Ga6wINfqfhYOp
x5c7T7c+Oi1iRsO3VsXZux6H55mtE/CLOAap2e4S5R9qli2xlq6RyAdek21cWV0LQbsIlljJpd/M
wV5C/Alq3utccmurmuSXqnBat/yG6IZ525ICAM9R3mRg9ZiH+sfYeoRLQ2NlzI7W46JyEQwa+TR1
ODYMuVWWbx6t9DdJ9U+F6rRxM6zt3D63UmI5Z5nDw2q1XyEw7I3VlA9LNd9I0zzkUmbPGZ7RiUsY
r2S7zeRUbh1a4TeSXQlUz/g6gMk7pahLPMYMZ80KDwdssXQ3z+BOwKec0b6cbdFSuVGUL67sjhhV
P03zcRqap0ZKMAkOvNZAOVt85esLgzOxm+ebsWb9iWP3aLYpdOO4rpkSdA9unn4ERWhuPDapTd9L
Gm2naldlX7MsxM5xgLN4s34wMxILdjzibga0xnm0O/g5kFOsNuWKXet6s90Pmhep9d2DqalLM+Es
GSHpPr94olqN2FI1wEMeC26uYXmqQpcooHikLLTZBnn/L4tpYFnThETG8Cg2aIU5cVPPsQQ2uYeJ
RyCWHdmMov0p81nsO1dBh4ifmLKQDYOlii4eKcUkpZ3aOySnh5zIw7FbX7/RX2usNRfRNMxvzJA4
qyVoHfVui8HA56DVX1t1cSSsEWaK/CnW1B/N9i3FGjzxpuO+2fZAXTUdMxAd7F+K+q5Y5waERdh2
c5rcFw7CXr3kF9p/KorpvT283ze+yYUJYf5ezmkFMgnPzewuUPRH9LLAQjXkATgsjRX5HQFWUr9n
P2QOCptr6jLcn3BggR+IiFv0tllPeEB8WhwssKcyi1YuBTZiFpC9HJezQ+3jw6lpztj4WBIaAwKn
O+H1LMieQhF5G0Maehgd8EHuWmCbdXMqG6c7GwWzK7gHiyxvGz5OgSOmY6HVbcgiZWOIc6X/bsXq
zNJ8Vkn4NwsGciARcblBj5pt9wmlDdBh6rBzF5/LorpDUg33Zee/FX4NukUe8vo7MZo7ntXP9j9E
D9qkJGVDoIl+Va8xz0Fi35W5up2T6Spju92lnPeYbHocFwnz8JOTPfYZong4qEjLKJA/LTSwvqCa
ky7gDVUP/QpQ+CQGhzwyWvJCv8HP1Ddf4xxsAiak1ElioK7di58n001VnWovIATTvc2MV3kDxVfu
85bbi9tHWpnb2eB8vTXYMTgTlM79BE1mmaxDgTTBJbBPtvzkCCJCk3Ryx+elb17w+FSRhM0cpVZr
bsIlGG56dnUOZp94z4B2JC7QA2SjczDoZcML8IxLPazy8FpRGlBPpNgmGlajwqZNIp8wkuC0oJ1h
fguJOnss9CX9w7bzKhJ+foujcWwwmFsUwMGCJ5x7yoyL2cBuhQWDcdojvXWkJgwDNEtj/vq33tKx
ApdKRnnh8wDB0YmW0m3PHJLeOs0wHh7MrvabF8ldscnT5liUFBRMgFf8MkPIdQidFf15MezvhcDY
4CY9k+eCRM1aiL24CQv1eup9rIyOtcAvmZjYLWZsKaxtrttyK4K83AFiSXHdFdyOgCHOLuwwsGHH
ZQofrZREgTD8ZTv1HlUJPYpuPfQwzFqcoj3GuA7VukA73dqCP9yP4bF1qA11Da50KrdBgQRvlfUw
+TFnRBAkGypy8O52b8FK8bHH+LXv1adqsRiIAfW1rPeFMxyt0nnqHb08KEoxOC3yp+ehwhzv6oPu
B7X1Nnkp7PsuK85xrHEZD3MaMYe5NIkVbzW0903TlT/W5LCaBsluCso39gw+yEloYczUfBg7cUai
bHcAey92q+6c/tUrHAuy3kgl64QvPqj2yZh9EvXi2G/VjzGCwy7O/Tu1un3rTHd7aKdPQw0mKSwd
rJ4xqvjcm7c9AMUYE8whTGy8aZX1mS+M5B3fPlUji7lqrBMPIctKbkOWFr905FIaAGuFUwiL9dAn
hyQDWdmgWJUB4eVYdCTMYoNX2BtJOHhdw0GNvTpYykfmdsSAQqJRRlk/qzrmRuCgRy4NtCsn+amQ
BTlTQjph/vHc0hVQO8jVJkFll67L/YKOjsrXHAIbjdjMh5lE09gdWGH3oRGGewMHoqkI8Rsu8+lY
T3TByOquD5l8ir5q6MfjbEWjUrWBpe4dcxSqMmFnTztFuABolJWR/JmddO8UNKvHLbK8YqK6uOor
rwtgVQ8t6bgtZxdC1g4JxsTOz1Wm99z9imhKvqRJR5lVp5vaRn6tFzB29QTagYp6mm0ZSEqKf4kt
M/6g+CGN4mXfVclriVsBHDKef6keKjbppIyaCg8cvDEG7OcKcvKuH/GgWmn5LKHo9xhSsSkR6wbU
6C/jObUIoMQ+HEZTyOtQGL9m1RjkRny9TYLmYTHq22GyPhUy2raOs3mTh9b1v3+DFFhHsoRHmjBT
iHxGKZueZo1jwpIZO+awCXyMW/1M2DEpE5Z0wQsdT3tbQOZpSkbiFFf9Df0EghauXY+jvs3SP9CT
WN3sYFnJj8f/2r6VTQG2qeVRhBh+co94m93gaUozV+1NgXPWlFeVYWdKTPxqc57vF+KYtF9DBRyt
4JSs21Vm8s6phIyUBCJfj8M9ZY43eCJPo0GhWzbrv5abKecCZ+vbPntmT3YgjnFnN74+zwWRMW+Y
wsiBTospEktQxsa0fjxgtzRgbVbOTs1xzymHz0wNem9AB+hcbW2HYvzLFvk2xm61c4zdwA2Bx3Ra
IkUcrrE511MyTStuidkjx8wTxneMihg/BNnq0SYBwbI4Dv9MM3mtID7dUo78WTbFzLlpeAi0KM6i
k7dx0GK1gziYFV11x5TsrTVruovSFIKQsYkdpFTOLzh0Omc5uIJXI6+MN46a860MCoYaC7fQIDWY
pvDI1c58LieRXzlU6hJ1eNaxxWlM6kMzVkeO0WdjgPhgLKa5XQSlfvxlDuY+0qHecbDSY40cREkg
5r0AJBM1P4c84y/2nIXGS5/crVQRHe5EgCq32DohH7OUTvQdGgsfkepmNH2kmdSLhILT4c38LAJA
QqeADsaksSp/cvHyzVjjW6fHZ2L+NDyXqWmkLLv8HKbsnuKBlmFD1lyRMPilzZJezZJkykJEPMHo
xC6fsaoSHagm6oFlofeLkUynOYMztOi/mYnnRqs+2AvmD2fTMq5l7iV3+GyB5ORvU5g5e8qfM8AP
5MfbBFoQ+Y62p1ycLlXi2tACGa7hHBuzgyLu0ZOMiTIXD3qYpvoW3D4Y3zF7TCecR7A4Cli3fOsT
tknJsQqaPfe1dcHArVM0FX8+J2zYJleuhNnRFe2zqC2HmVh6cDVLs6Lzq6ySa1ViaHEZ94Hx4Kra
gtlSSV6ikNSnrv1s8k+zHTw4njoKl5ByTXbcufa+XXp3uSpCdJnSlZjoFTvHtT7pJHrspUe+U6qX
TpAoXySU2AaIBf4hVm4UkaLEPheGX0EQ4zK070VR/OC/fzVisR/r/HPmbrHVdnCZ4hqiiCYZOkvJ
I2fiXujb6YZOdLLQI4YsqZ5L1WzzemBQiFmd1s1FvWi3B+dczycyM3dY9jH0q3rYFUDnt4PE3ovy
vKHLjJ0E3ODejmGX8Lmn8UJsPUzzk4/GniXE6vs6BznI5WoktLCjnQ3HuhoPJaPBrdPnVLR53WpO
Wv+PgIxlkTxao8nWihPUXyXboDszrtIbgoOs6gW2SXuA9jRYf02X4XMt488qS2+XlowBAM4f4goY
S+G3muqDGUSETQHasams3VQI2n71E4YespHtvu2xtNrzU8kcP/KNh9C46R0k0jJG7JWlxHNdN/VW
ZNRfdiWsvH4cT1VMd3nCOV3GmXuTsqDgzBpIDWDFXiruy3RDbecE7oPXw4ZkMhNm8qMyEU3HeTBY
gsabZQo47BvetLMP2dSk27gt6DnCkG/mMj+EZv6JXkxftgXHdvDGX78BqyHWGs2prw5QwOPNCEFD
V3DYKonZviVShJ2cHwklH/97m9V/fhmHMLzj5eBPxWuLCXmqOjZqCTgJP84uo/gyHIAKTUGI0Dtc
i5rI4OIxGRQ1IouBdC0ako02b7wRWsfJCmC4YYnjDbNN3pJCFMRYCy4YuA+/MuIi3EGvZeqjOXXu
xZT229hh5mxbm5fCD7sNVusEBXnZdb0lyEvJGosroYMZZyXnrrU8lCUqQ5fe0AbEUa8hSDh66EMx
aeGUGriNnWCSMYI1Fp9av2VZv7SwxKRt5GdlgxYg6cO7UPU4RPRZ4GbcuK7+KGVBDsYt3oXbdie3
T77oHjiYBjdh1e9qExZONzTj0fbM+3iml67rni0bSZrRIQCF5E5x3SVkJH+bLtEAsYIPpwq/6sID
bdtczCB/Viku6IKWSRBK5ZYz5KF3QG9N0DoYKzGVp9eIFWLLo2GSIiJcycBz2o+C7uWBEkh8nDkG
BtQgEztMUxgEdwH2Bj5IRFDIJ3cgvzxS29QMXLFDpsQE1UbWu86Bm6Avi6i9lf/9YBQksQqcwpbr
vnYDfb6L55fbtPw24n9lIXAb+RYBAlRKIIGkfzvTB+E4klhJ8WQlY00/qfOXifFnGDEcpo1WW79u
9kwUcUWHhx7ipjDcTyaAX4lJ8VSLKIpHjZ0CW2xCPEbGHEX79tvI1I3h1OEJP89FJF1zngeObdIZ
H4yRGN9gINMm/zCBnOktdEkmZN9EmF4XOzPIIRnY2f0P3GTcNOf2VLFyoK26WHOZsnSkQrajLiFj
ja/hxzi5/4Sw2ZfGgNMVgkipxVfMEX474u8pFlC8pCvoJg3iQ2Eu6baRjIYmbNPEvvTe7Xlwm25E
o/LdzZDq/9atl6paCewn2rd28UjQfHGSOzw9e94I74D5gMidObOAkXj4g5oBt1BpZoyV85THDJIq
pH0/QFiniI8safepS/Lyk2dakQWZRfAj9FZN9jEH5ha6YM68PxnOTjTE1tbr1bnk+nhY5vhZBYF1
HtRRwzu86e1mDwoqPXmD/kk6kTNUC32EF7kNaeh4wlWPS2wqbktW5pme0EM7WReKGIngNbgzqdFl
mllMNwbosmF4Uh29UprMo+t6NNCQRURyyDEQ4WS5oiWdKIUApNdC/lZmv+ZDYdZl5fQSdmQHB2N6
LVF/4LGFF1eYD4ULd6eLg29WZbRgZ8EYM7N59YbCsJRog875aOj52CwxlIEGGYmjIwG6C4DU+cuB
qx/lqmUl6OHaS0PFW+b2w5FjB7qA7aaRE8pv2fAXpOVry7yUgeZEix3lwMoYQObE7RF6YgG6vLjJ
RkKeBVqYk7UYJ8b234BIPE3Wv8mAqyZZRfkRmFv37CcUQDaR3fEZ1wu0CSImYuFS5mU0pXZI8h1R
yYkp+iruWS0wPo1iVet5H5RgMvuRIwVs9R1TutsmYIVV4s7gZ9w4XUhkLtEHr6rr3VRpL7I5aWUj
xnmZDeD3JvOzEhpYPwgMF9OYRNmZ0FMAwFEBmuvg0C3gdGouGDuZG6/TzKK1CDgYxG8gP6C5BVgt
6gHE17RUb8tyyIv63zD5N3bCVys95zCDsuILIb8m9EJxMyaHvDApG+KTNMKzlRH+KjFnh4kpTmYy
P0gNb8TCtLOhX3BLKfUbZw/a4AMSSDg6Kqz2w7ikzOYDRooe0/f+hUqppw47EfAKQE7DjEKmnCfu
VwflWEDg22rlR8gz1w1EFcfbGdx+kDVIQmlMVzBWbuNleWal6TfFTHdAzoreZ8JkyLNejAuSCLYo
97PBKuB13mnkEL516eHbGHBwNq5dP5QTXXdgtUV2MXPCHOPyXqcf2rBP7ohLzja5JUupePpc5y5D
NeWABcJfEmfxqF4wHEYwOmP6zpx+HzLr4bkpgt364WjIyjDJqnBSaH2X1h8mO+TWZeLEvt++26g7
1J5m+zqfX7NSDVutWFkmenUmVL8UlH6uf/kubsvMv6wh4En3t0C4X9ohge3U7YosHI+LNEiCommX
LsDmJZk+fBrtNljeZumTy0KsbWK/BmtrXrvwMqYh0KCsf6VIU23CJ5lO3wV0/X3zvuScVpoBIK/f
iHu7TN85dDbb2qZyT7nvrKAWnsjpugzG1QAditkF2bm95yE8+9o7YmFXGAEFIZuQyfwk89/GIu2M
zyJZZQSj1fvU4qq9OFiOrBAdybahp67txpbpfDEyi4w0YyKayaOzslmLb43meuhlzTlrIgE3piim
MlwlpulIF5QDXOvApQlKli2CQ+t54HwHEMWLLZdIrJPGwXi1yiYkPYMSlPR1ejKal5LSxlMJtdfm
yMQhCsqIw1CGKc7B7GA85wsriem7aIDWcLaYL84j2SlnSsrt3OrbMCkfk8r7q5YzLaovIR/yDGVy
26VhAAwIsrqYUGhT5B1O2GT7WtEfyyq87a1BnYmWrhd1gIuo+OcgcN/MhUe8kO24y8WP4YLyC732
frIsEhqJek4d9IJmlK8Y4Ik2xawxC2rrpqviyBRoJj5yJAOAiRmUz5Rmgk0NH+3LLZgv4T/4DhKO
TV6gn0ukoyidxhx2AYq8Z6Hqc8yi48mHa8ub3bVXhhIYCQL3txIWpWxhsEfjIWPRkXjugS6kixst
rfclErKJRHBtAqxclhhCzQWiBL2zm0wCR9JtAfI/KFl7F37fYMneTEfDmP+lTveWp96Bi82jpjmk
sWkR1u6VJ3vEW4VCmgbA21IPGZz4YBCriIHOiHGVJ8+yj4nHg+Qjlkig5sna7UeroXGgriSAfepE
uhqvTmG3V0ORc3TT7lQx4xRVrw5lMt5b7ZDt2pqL8DTFp8BrfjQjAmNmZJWnPqZgReixHC81wSwu
7xp8gDQizi/8pFZhnUwXvQcyzYnTI4VnKM5+b//gphO8SKwHVBjs+oVpOjBFI6pl/pNq40HW5VPu
jm9LjG0ATfinDu16N3AwawbviO/iJ+/C4oSVfVeStbOdbogIE/XHUIidrYF4NekXrUA+vBl564FR
JUMXB1ghSa5bxByh5s+baiC90reApkOs/Ayy7hJzMW6Ua7xgyvlOoVXukml8nzPNDCB9MQHfblVF
OsN6WmaEAg+Tx1JUIKAHJIEJuW3RPhIfZbxhjX22aIq3mPZtpn7cYrLY+rC7GUVIfrK/+/6v1N2L
03FUN2IqS/L+2hjqZii4gNRafuYBvMXK+gh0XvBIMuAvutTZtV72ODpvtVkelzYrbjHlb1W8s4hA
bwsCXUMPOt+YvkbH+pDdcHEL97WnrZyon3OD1RpSaB1pIqjc27+ITD9ZHW6ffrTBiHr5zqnxzFrM
EnyhuEha5j1jgjGy0Vx2GS+sqdwaY4W8dGy5hpav8+A1N/7EP6AN3VhiumQt/m+VwMVfvPiae8TH
E4BKRPkgZFq6eFJmwCwVaVMPL3GIdCp8vMdhWby3Nd0VedNyENuH5P5S8t/NXnWwcYi3kCybV6YE
ZOCxzG5FhoOdDBALZKehQsAh2XuXgEprPtlcnO3WBjbp1u+hi/Axz2+JB4rTrtMzQBjJ13Pbna2u
wqfhSDFE8IhZ0wQPKIbSSm7yc0IsV607KOLXlJJs7+1dOItXWlPg5maIRtU7lsd2P5p8JVQR3Os4
R3l+XMF/Fr3+k3NxH1Zhu7Gr+X7EAhZlXY6Ia31jaKzONp3QqkN25+MJq8Px9mlB7D2W4mJm5av/
hCYYHsGaQkDOMS9SHRXU06XRw3UpRbMPOJI77HccLxei//TTORVj3Ta/TN16uJmT59EpDsM4Ovce
nCZhE8IOFHu8meKTWytxrTb/s+ri2PevZdHQRTekULbUtY75lmhed0P/o3FYblqsmlGZDqtw3PAG
O+Extq2/eGIEZLddRG0w2lYFBSnBK46xbi+U9wSA/rVRcJjAREdScLmSrbEbM/UpigpBZdK3w1DK
vVSDHS0DhmR/R1u52geBF0Sh5bw3lhEpjmoRJsOX3ESltal/iowGs6saZwhwE+4t7J/EbnxJurr6
zZnSR1ng23sXB1OxWvGsav6lCoWDx6CfVbbw2iEibLBwnkvbW1agK4nlFQ3mgxSbzcbaQJsX1ksW
4IND2jYjx0d9tmcGlmAT1u4g4zTAQceGsCNY951QJZXF/ofnQlMcA7SEMXg1keoPjWD0WEPPuiH3
LGvRbHE0dHBR+temDiscrSAjEpVF/kp3KGecOMmCO3kOIbQa7YvXQi0hyqlcGCgqj28qii+ZCRjs
SsLzNwGHkdjBtRpnTH6HXh1zx/5OJvq+Kd+MSwrFK0AcPthzdAP9kGXTccoHBLCV4jVnbktCvPls
G583RLaUYhTev2QSn0tAV04tMsZ7XJ9Tq2KL8Irbu5qB/LYc2ARqx/uZw48c7IVNmCYCq7UGyOxn
cL35VuMQihw8/JE2TNwx/hrYsiHHVTQeDUwENXi0iEIHQn8U3vNL+qZcX0Rslyd2vTlyEuO0dOGj
4aDxEsAIO/cAZ8LYJHlx26y9Zsw2iNKXwQuaPh7HYeGjaRmo4FNLQQlnBZoFASECNGVgx3Gy9f9p
kPD09dDVYxGtYyTOnOpF05S5WXK4/z3QTpTAwXsYnF+vVn8eb8R+rEQQWcVPEyDo01q0LXFSZDFe
Ry6GahuOMLso3HJHUbIoSeJntblnD4k51+KpDCzNZckVASk3Bgq9pPopwS2BD9vZD/jAtkYijf3s
MLx0bPNg1r0FZcK/LmNrH6wEukK9ONtB6a3rVFcvefen/g40ylkA1MvbFyP+Q1i8Onb1xAU2gzmB
tixKb5d7+YvymPF1TfaPTMm7TW0SvERF3YJleSBVACCE47KfU+ZBWdbYR9NwXqgmq0V19mtyLE3a
sL7aDZ0NfJyLYeWdtp9SsWrP+LNGgXvOt4Bb4Uhfkq82wULZz0IycEtfpOqPal1QgupsdOo3sWf4
17zoNGHyurC0eb9BY3xZjePvxyz/83K7OYy2iXHMLcBjLNy52Truqk6Je0TOk0cu8AbjKCHk2OT8
7yI+t4JAKxLJHYMzFukQy3gZA89OP1zPeNfcIPZirF+xez71oTmQEHsMrb7bL7b6szVZ0LaglcOV
WFEaPmzlCubAD4L9R5wC3x9ODFAW3ie+uH7UOH8qiz4BeI0MrhJHn9BgfrE27WTyzfIFRnzF4Kzp
ya9l7fqb/HVjflzTLmk+vy1WiZHnY3AnhqKQsszmlEFOcitxSBNMXU14xhiBeTFpbjjn8+3UN4qw
JbkWMKRAid0tHQKLKq4hC4nCx1jBlHbWBZ7Y5xIfO1Ucx7D6aDkVZDo5z0vxYS0sSYbe18FHZ3Mt
n2IoGE76XRjsQz//Y+5MliNHsiz7Ky21bs3CpIBiURubZ5oZR+cGQnc6Mc8zvr4OmJ1ZEVkpWdKb
lt5AgmS4u9EMUH363r3nlpl9LMJb+UMW/lXXX33znSfu0LMLJjCA4DMyGXQPSGouFEarqKh+2sAk
apId+1cMswT4td2z2w1nxvSrQs2CCl4i3OS2z97Kkneh5Tgg6+oIyiG2kmWK6oBNhupU2w4N6mF9
bWbuxn1gNrKWEqREot8oPN6rzlor7+rRynR96yYhlWQmBcOsSrAHRhCtd/QScMZh+oiDe3DaL99k
DNq55rjoSfDpCYe2o2jXGsGrLMA4UKi2vDOcSH/kqK4p4xdma2wDZ3jy6/iQxeg4y2trdJ+G/qwT
d8RqssjCeB3FPJ5QRy37Pmo+Z5RxEQh1abPLOHIE+g4Z/X8WtPqncNbt73wOM62/41Z//S3X9a+B
q3//8v+XNFYiTP/9b6Gn/ySNtWpa/yP5cx4rf+T3x5y6Kuy/6IojLLU+4w+lWfbfA1mFqf+FCagJ
G0iahuVozt8DWS1jTnG155/YhquU8V+BrKb2Fw2xvMFPpGWQu67+bwJZdf4NSpE5t3UOjpU2CeLK
0JRhuK7pUkDPGeO/Pu5h5tf/8W/6/+4R302WBirAdyFxt8Un8+JFn0/WQ2009jqx3Cc2Q7GmiU7p
mBc3L29JlU9jkq+LpwzFFFU2ZkiFZb2wKXT+8F5e//pC/lfWptccCR//ovXnjHlen0XjUSNfXmoO
r1Kf42T/+PoKP8wCNGZLwXR247dRtam1gXh2OqVMqDJ0uBvO7ruuQsnAKDm6Vb7OAyvAhxWNcXAm
RphpOM8QhiWKmXZpl+w1ECKfYoXLW1Np+SCz/eQPwZG87IdSZePFdquPMjcZIUfAa1Po8evOx1qp
5bAstKwkYbkMP7RRHy6ZmfgvZRLhpZq1fEEMv8XUP3wb4akLxvra9aZ5gUi77rz+boZ9+j+9RX9O
1J3fIjCTps4tpjvS0udc3z++RaU95o40cpTpfNibETf98fuS2A2WlB5yj+zpZdr1rGCzvORVowEA
K68nF55W3DIvQnWMo2hLCTAcg5EKV48T/zgwNHPDUNyKQbzVMhmPcWt4N0e0DxOJfk+5jfcAK/W2
Hnw4EEVB+lSWcQBSUb6o3GA86WFDXlOwddJKvfa8CjYHkzTZpHdeJ+TIyKFQPZuKEss0NbxpZnEf
5zHMv76J1Bx1/qebHL6ty8Nn0tzmAPWPNxG+ydimidFT4Pc/LZeooO9Ubc8iWg6cwzmgduz0Aahb
D65vzDii6uFN2N6vIFRQAIUX3L6/NXUOEEC7NRks8b3vS2rPyVekka28UdsmwgzJCiLho4tia6W8
OHoRdW6jkAnXsdVajDfkcP++ON24LwQOY5rF473NO/tQGtTc3z8MqmS8m05AA5WnbEtWhk1a4DWF
UHO1K4+8C7e3V99ffl+cijyh3FE+5OmRaGO4l0vPNu0Pcp+v8aiCZ9T/3TYzCbVFGrUWrgp/qJGN
2OvLm6a3+VU3C0gQJYwZW4Dqr1zi6gzgXKlfYGjJ8uckT6J17ZvGHtsGI4MkmVkUU3qcTGrzihVh
oznt3caI/oAC0H/x8b20nC1vbVT6L2iY1vRW5b23CvKt/77m/pN1wplv8j99xJYyXI3Me8s1pGHK
eZ37wzpRjmOd+oFJgc0eOOBriRNaXkhi+jvGH+/SNdTsrYyOKIc5NKJeYGKhwTAWLeRsq+2jo2s2
56aTl4KRwkZvIcF78eCfE3hPCCjjs93UyTlIjfckGtBPzd9qQpTlVBkBSL5BuxmtG68SSxQbwEPa
bZgvnHVQzdNk200uGm5pdfHNpeY0mKR/jUl9lVlX3KpJO/UzC+Gbl/B9kXrxf760vWJNmql19MLY
ulSTNC/gXsJd31S7OChyyJEqZwjRQFT2TXfTQKaMVB6/S7gRGyuNgTmZUidkshhOYxjsOwUCpZu/
+v5WGPioJ9owOgQOLKg+hpc9sxCaosyOCBCkFxFaEPvWpXC86uTlSDL+9cdnzKnff/r4YOBwL/Fs
GhiHHfsf1jARuxBXjGFYlgpvrYHG8RIEzpW3ZVy4GNa2vpZDOGMK+9ybDUF0qgT3VDMPD7R67cnB
39B1kY9JDye1adS9nIDrWOF4IeAnOhVmEV/qmO61uiRdV74UcwZhnNs5KSS0LE0fa3k5QwAKq4/+
mlD/p4D6P+5h8p8sPyzStsHvxtrj2PPP/3BvcrS3Q81jyNQpyXiucm4+Op2nfCT1carf/MyRP/wJ
DWsQISbOHZLk5gtjOwQ/KJdxAx8Gi9Fql0XTRhBZSN84uEnVqdP3xYhTdTITK9+lnE7RVPrlqkuM
d0x1zdaNHOuUdlV2GJ3mGFbkLtFRK/d2bepvwfRQtK5xam2cHIS14zCyyAHxnfbFT+j/44v5mebS
+ozzfVOZu6bIszNqHeZeZbEOopr0Y7EXaCJgmLg0kEdt8g60e/92cUr7f7hXOPX9t5vFMegk0MnW
5rj6Oa3+j+/nIGCNVTn6rH5YB7bVHrCs0ukEa9OBivHshIl91+wDwoCjTMp7Ml+U/gRSXrtFneNf
WlXuWv7m439dyr5ZFYOHNLchFM2mqHkm5XqbR7b+KktabCol2iQD6hJq5IyOqEC3PFmHji4aCq+1
L8FHKjef7uiHnJUwPfDGw+Scdas4faMyCIAgAoZm/jJBr+7qLN/CxTCCDhSrg/kJxcTeUUKReTG7
zev5Io2uX7Y1WrCS8XI5e+l1ffT3aqpuSGXLY9sSMqnpngbxHZJTIQokIUP6YgTDUeDauQJebMCJ
toew5Hj9fSEaDtqRCN7lMPeDvFqc29gU53oy6cfii2wSD4y/Fd4gCeOma7SzpOGr6lHfuaI0rs58
QQaFoLwxmYXnU7MZukw+pAHQ68gt2huWdG3lFoJ05gqIm8fUhHZBlWAoSR7kPA0q5Aym6Kz+ODmY
xuoky9/7cHhri6G6D36RnQNXK5eTZ2XvCKOeEOT1pzoYo9v3JZ+AfYWlcUirie6A58hjP5p4tCPx
S2l59utfr1Dmf3uIHd1xXBYnw1SGw/jwzzedQ4B0NmJOWwbVapBdcUcPVOyqAjRdxAd+lq2BO8ON
BnIrgBsGadtRVMb7jnHN0RySGg9x9lXJFGtRgIt+F4fOq5e5rPtV8MlEUGwDYd2y8ZbHvktOKpnl
Nd3GuzX2Pcd1hETh6J6+L+DB+o0XGkD7Art7LtBaVjA6Xv/1r8zd/4+nA4fCm8qL1UtKw6XQ/PMv
XbpN3yprjFHRsRGM+dP3JQGwCBPfuPcgis/+oH7UiaTx0AT2srJVutdD6k3ZEQ4h0ciehOeiguyG
8EVhjsXrSzPu+6e2Z3f7xHLksu7N4GXwgNwhMpBknmxGAs6fVRQgY6nXLXrge6clDa03jbihJidR
dv4S5yqRbEHgUsBp8muwTAumLrXY2KhrRfI2+rua83o2IjBphmWGBlPvhp5oSWxXXfVURr5PC7n8
jDwak35QvufxZV8H4aeKEc6IeKR/5r57EtdXOS3wLf4YTfetpqJdtr8bob4yTN1TgQx9ECQ+BfH4
PpgUW3RAlwl+E+Jz+tm6NX6UfYh7xsy3jg3gfjDxzU22tXVz31gyRibGHnMPG4B6UHBbp3e3gTE+
ZiFjL7SuKUkoVfcjquQuduIPhePVLRFb6gwKsHajkGbqxRpukqHR9epSKfw80hN0fMpb2E943rIg
PIuUfkfErCsQgICLPH7UJTONzmWLld5LFEZvlXiy7fKxGx1rH1nwuqoMKPicq9TZ/avIODuINllG
ZYPrbRAPkUJS32qg5a10eI6suSs0hyf1W6ObHsHALyLxHLigdIPMJSGwuMVOU6wHH4G5jqaPSpUW
KyO1HPnRokTLuEmrEvGs7m0rI3tFkmoiRwtJNk4MLAyyHJmZT8lOc+sYgpSpliZTBrMKt6VubnSk
bGBx0MCIUu5InmQAgxl1Yxb+Lw2EnnDUZ2lr+5DUkI0REjWiN6m39++ea9UbKxGMDTvUeIlstbWe
P3DmYXVKV8qJaOsCkE9djbE63lTVZnKfQMAfUEFt9WoG2EklIWdqYmeQ4dMhVJWdOFlYKA6ZxHbd
5nCUgc1ynl7qCRksAF4WOI4RRReDfxJFfOQ3c9YEO9BAN1B9l+CWUbSJbTJqDwwCvgKBE6cz/HAT
BHFFGmp2r1rtCWoQsKJqoVSxsw0ULtD2y6GDsFHIQ+DS2IwG+6qKkS5vbc6TbUwLEeNAORr6xYin
l6nqsnUNKg9pGd9nQ3Q2NqveThpMqgasIBaH3V03yGGNEl+E2YvbqI80d4mM2kHzONsmg5Gm0Zrt
AKPyiVS5r6Tyjr20goeBtsFYUWD0Fh8nYsUzcy+AtkYgrvr0WMrsJ63ubRQg/Z5YQmqEap7vWrtx
ijbYMBB96OdicOmDIROt6Y81ADzaCZsKI8kXoWkfwurZi/zXBBPAGGi7zu4W8VMY6CjFGqwx+Fcf
aEY/DLrCPv3KlI3HsHB/TJVNVO8oZqXjqpg3KvM9IuwgwFstagKA+7FY+nA4u+E3qrv8R8oL7weE
lSLvnFt68NEzPaQjXpceE8LCKHmYR5nfjdj9sOMJp2kPiJQ+BqJHH0GZL5S/ShS+HScU+rnTGM3l
Q75AnT8+yzDaQcNmQumyEUJmRVDVa8ZBq8jR1c34s4gDiyDHCiRPWqIE8mxn3Y/lzc3JZ7RhcIZW
9LPGkEdLmPhfVN1Y5sh2HTuOAH4yLZgVvJOKRfZJkbxMhX1ND96hVzyBVT/s0pInDZ+DsdbpWCw6
OHMETQGmjX+Tmcp8jQnj1GRrL0u1raTzqLxq00hEGbggxx3RA6SgAvHsDdqzhB/d0pgpiG9NYMlT
752JLTQ9j6lyT0wNxd8LpQd0lF4X58Eh36qDBsK+H7rghmqNvFLk+G+eU6kTLZgLH/hXlPC6atBK
i9IQxMKRo9GI9tYPCGRsWeLLrLaweLuzY4+s6UbBh+C2OwjkoIVJXi1ldbCTLfjGctHG/DWp472h
h2r20VhuMHIxiwq0YpVpuQZWsHmuPdx0sVGA/yPvTzOL3214dvV7ONpfDIb8TRjCg/YrYAN6ifBS
99JzVUzTxvLG16aYI3iMHhWc18ckGfRwWyueXF2Ql9iFDZGggPZ1M/2tVJi8pZAvaOAxDwqn9JqZ
V1lnz/jC7pVhl1sfL0Td3sJmU/bmU5YbTDmL8NFprFOP0KyIomnfGVO9lbAXm7oKN+kw9CthD/6D
5wxzXKX12wN+PvMYSZhWj63qxx2p2gr/bQI0DB1Kghxn2xrDEb2Fs3AjJLrJiH4wg89G8riRIAlE
6XUXinIvZ9o94G3USl09lNaTbpHCFHUiXU1ucotGsjiI7bZEHJ+xOjA1j/Vs7WQ7aAzOmgaQtjUE
g+jwE7dKuQ8SFsR+CtO9VZanvCWhOx1ybe0iDt/wKBTAYd2c/0i6xNkWg/aTZLnqofH8dcRd/sRm
+1J2oPrdzjHPVSjOEvH9otC8W2c4/QWOWrpuo/h3EWDDc1Fa9ElVLx2L8V4UcgDTxuFZceTapGb+
y2x9vNpR9mz25MPNik8SqW0mpdIsmcgoZ1XIejq3hljzUWP+F+jLWkZxfQn/oQQjY0osNtLC8Bu4
YNOdHKkJZTEp9sVb3wPHyGr3p1a2uyqCB+fFGftDXv9iiHfqOAYDwiSiIUW6S1YJ3Y0iRJWmAm9T
ZHwoEzaqVd/F8NPxru1yLHoGmfXpeG7p7CyNxOp3duMjErJ6lKSDDo7Eu09D9hRrI2M8LLt2heyx
R7BD0OhDPgDVG8PoZzTZ1yoSzs4ljYQMLcjIMrOObl1OKF4/kjlIyY/IassH49jEavrrRR9btiY2
vyJ1kpNNHsY1YODvRm16QsBOFzI7+nGXHrPEIq2t0eQ8MflyECwsXJP4eADHDpFJiHMdDZsISqFM
2GRJ091ZFZgQKwshut1uvQ+sgXhSO070WQdyvzW7tygZ35zErDYKds8u9AYovf27Z0VzRy3dd/l8
xK0FyhEhs2UVxUSSkwgdYmZL8LjULqQFdApvdTHLcYgddxIbcQby8I4YDEYupmymXcegceFaeBe7
ttAOVT6RP1febNRC6458RM73bHw2e70TkkDSiHXKSwbHja4M0ORPWkE2IlzWzGp0MJPEZMumGamg
cUyAIf4t7AYeGKQ3jHfOzqr1ZGU42ra0rR6rJcoOIGYQnor+WkSgP7vqUNRoY1qpAR5HAemP9YXp
IZ3oCel5kQLkITut8t8DRF8ROJ7IIbzLoB7q+R/GnjpmlA5STegvDsaTuv0MfXsnaovucP7UT/ET
I1aip13z2WWAjbfPxzGt1r0tvoxmgp0B9cIxDHCouoOxuejQN5ZzB/6UTQ3eZmLGiDY+oC6ZdvrQ
/PIGdQqou5aYId8GTVX7kUSDluaBz4kmqVE2B+O0l0n3PBF550LaiAC/FZbZbJKyxcXfoXLreEmM
SNbThAKqEGvhRfRWMVxtdSxWkYXIowyREcE/tDZxwVHfMXgkmylb218KXzErFMYBVOmwvtCCA/yC
JN+30tmPIBHBHucbTCUgrgqwoZRPRQTfmA44EC8QBcGTMVR4sLNOrKcBtVplCkJ4M2Pj6kRRdJMX
AhCxCYRIwF8gOEKBxh+tPdLVRyWJWcbsPkEi6kfUMwP3YOdbA4p4TL9xpK+jqXwNve7UJy5uA1KS
05AMwhaPoKzdcCtc3KSQ1h5iYbxO5Tqv22pHruBDnvG5qb7eKnic5ILSKmij7mCzS61rzd7yaEgw
3yQgWKJ875VNejuBM9zbiMJKy2qZ7O8jAdVJj7nbhccccdSCX6gV7kleoKpubKS4Rf7B2ZQFJyyH
lZFS0OLaAAQQZ4hERb2ZIo4JyVh9mkEer3Re3SImqrDrT7DJLhOUBkwsobcygGudp1ljlhEtYLM1
cApClNtpJce3VcaLpIzPgbPzHC8snSgSaJH6Kp6GG1qu6WBO9cOgsJnh8MB6S4QlEjTqQkmK6zh9
pHpPxJXfnkvprGu3nnHAQbO2ayQODuI1FI7TwdZghcEh+jESaJpCynDTOQ6KAbUXKZv5yMzSa9G3
urKD3Gol+7Grn4sgWYsxnDa4nZHqVsTgWWG7qokd0EWfHESVmphdy/c6M0L6l2iDUwPBM2SFB2/8
gfrkISqxexN+5CwF5wJbnz4SrInryjBw3E6n0BhC7AFsRUbB89YEl8oHJW9PExIWhXjDh0i6Tv0z
iNjPcMRdl9ruRjNJQS8Gh/k8uEiGLuFLqu2o6x9iafrgKYdni0WlGLJ0XWX8KeXQRfNuA6J98kru
KVzCaDTvXVhgF7YDa5va8bgYK07ATuz2d5mJfefSh43rk64bH4bf7XWZ2ux+WPGbLNppVrZyWF92
FeZQzrLEibdlCOChBNzhCB4geatE8IMKnNm89e4x9FlKUz7HhrWLu1quRGk9dMMr8d5E1pC9ipKI
x0IwYsT1wuSffsKI1SEwTkRB6dvcs5/btLiiL50+E6IoMhsoPKTUa9DwMrLAPxc4Pw6oAnejdtaM
NuBNFQA2F0ryyw1A2YwprKBl2s4e5xXoEpIWEGat2eZe6sL64AkLV63LaRZqy7iUGhJSxDofiZ9T
mvfLyUTwhL+0LmJnk7TeQSYepSb6LFBWxNb6OIjb4C0ukl3R8xeIlvN3I9C35T3PAW5XKOnTZ+QX
b8hLCD3q2xOEDXhDHgchWyeqcbIeU8QlldD6vfKSp5iZWRAFRysGJaKMOl4FEmil50+vY24+DU/0
rPKVwYZ8EDbkRYYhSCD6cgOnmQ+o69ldtR96KS9Md72l8liupjb97VOSVslG+l66bfruV24N5KjX
FR4fbRPGWXMxrqpFbk4Hud4wdAM+0rYskoxM90IwIcNVtBV5YMAIyel5dBwsfXktJ22tUDTzggec
Vqx5VYRYpyUusuw4YuU+3NPYRHxvpCRAdZW9azrnRFHz6OU06EejW9cYD9ctrR7UxFFIN1+W8QY1
8KM3XUAt0h4Yw/JY9JjbYxhkTESjh7jqP7seaDAUWXLuVLCMO/YUnC1Hamus5e1Xrfrncigh/qoQ
v0P1FeCL2GY4tDpP+1Hn4VGkADtxfDZ0nzRCCnSoFD6+gUUhgQ4P9hqk7pH7lY6AQDxshOfIo+ZP
QvPDHLMPUWQMwWDEug7PGU6RbmIWzSAOoNNgsSpZV3sgJc2aw0MgLS35FTYN1pRVqiYDnah/x+EY
rboqeQaxjXkX09Y6xptJ8dLZVA9pPxO8CM8KIZpP3I5Cq9m1rtTBDDgsRxKww9CjMbKNZRAkzP/I
P9fF90rE66bVN70Bgdc6OE6KC9uT08ojeSRUqP3B+Dpr237+5pW2Ix1qLYf0HJK3Y7dkwMFff0w9
rId2Cy0o5O+Zctrfdq9TkVK/Vj2xAJxr5/sEJjWM6j3PECZGtAcn0uJcUVgcsGPwYj7ZjkxjlmWH
+DGjGFj3TJkdgRY1HK5+Fh7AygzkUGkrGdMigOIwLqsw/RqopTv7TdjJMYYFBJgS8XL5QGDMW0+S
I/WIf208GW1kpf9ODPeKRpy7bWwftTooqamxGnlp8l6jSXJTQEomrTo+6/g9CB6avuiIbkHbjrd2
647WikfhJbb8mdbSoTlLzNPQWAh1QopRMpsBFeguRzxw+HLyfjK9qYhCDoJTGXjoSOUjItTwei86
LTsUbXEvwvosjCw+Dn5zTn5CsUm8weVhw/sCA3AZ2PAH7SrCPA39KPOf8kp/AjYXtsZmFlul9DT4
IvsI3XKPenVXWEjhwz5m98tJpilB0ndp+jDFFgZo3eJcwmn2+6t4YLxYO1BKW3trmLW/Q7zuAJd0
C+h8kHVRSq/m0ZGRxvTo/PClqEyfk1v05DvEYWK7NjiczEEOAdA8AtTMvKTlTfSq3Rm/hyYUB6BK
RK57RMJ55VZIJCadQsdEkWwOiO2reJcrgqpighXhKRkLuxnMxVDxh/KPsKctxOsql8lAzgJmDE6k
JU5L+8MMGA8WZAosDEBWaekbN78n/6Git8FMrEPYyOQ6orIZeuPZsqtXfFw0gF34xQBkZycIlVym
/a5TnDeDRXy1MRngrToiOCetXNH+fs6IfUeebj/Epty6Xb6BpDrtfH/T1LdK08ZjFZfuuglAgoqI
1kVn/9iGdf4Wa/5PG/33whTJFRSEw+0ejMvUM25a0JDfRH4oaa9vHlLNKEmveoNt2+1j1Nl95+1S
3z61df0Z61+l46dU0CwiJihtB0+XSgKw6B1LRITyIs7GtaVxFCrKcF21TXprwmBLMCM2s0XU+gdt
GNVe1khXOpjU8WAgvZuqd2iGweqkaRY9/Nn3Y6QVEv+Md74mZyiwnrMU1erQOiQs6La6WAM2NFe3
OQmNmreIDyXTRZVfLQYhoLq3hhSP2IQoIcPkXPScvRAervMWVLY70dFRNhCB/ATsMV96yn1hI2WV
CuIXp48g6psFjUCNGtujxe8M5YMYWcWygW4SzQNJ9xflnUbAWYq9YKFhFGc9psTR+2lpF/VH1Gva
sZ8Pg1EjtzZ5pj4dl4XDeMFpg/MwNclmskgYqbxabrIKXOTQm4yQ6U6YJkf5HoEKWeEXEXk5zFAo
Dy5zh50Tlr/ypKZFXEProyb29UdzNpjYpJCi5gafmbirJkkqytl4p7N5LXID9Bamg9+aQmqIaGFH
I4Cs8N6q9pEu7UUqio7fbfjAL7aPaJQvQbWh9fEfEsikLUbyU2jFrwmk5rZL/EfNGvY9gux9aCEP
DLTyRy+8Yd884kQqz8FqoF+2tC3RbVWPYJVkl0ug6yQx4JflTvxdrmyXDyPW8L6x6zqzYus3QwzU
1emp5fFiu0g6niNVb12XfT/F/K5VH6xl/MOIRiYHhGmqHkY9PERe+BhSkQyKG0h6rJx9wwOYVEiH
Kr1l3OLm+Nu6YZGi9NW7kMxeZe7LQf4ggspEwD45OzmJraqrn2wHAhu6IFFKF8u6Vqcqb90tw8Kv
Rky/C3qAUC7aD12nRk7DiJi6+joipjjUKKcTl1opm5EJnF6hPlgKbU6ozgk40Q04hTenmRZ+Hp2h
3yCpnPZTxMEr8s/o7l5oXdPiyAG8R/To+sr5wDETrkJMyis9yYEOM/44uLQvG1TKKDj9eusTkGKo
IN9ALY/WZaBHmxgMag49+MFosBXpxHCQ9lwwsHj03BZiL2cab0jv6EdBWiVXJ9xXDqUQ8APch5Wf
oaICX1T/jmvJe5fQyuKN3HaqvuGIm/lJILcZtDyn4puIjdfYbMsvJhD+wiMKy5eDce3VRPan5Xyl
McZppT/IWKFxrQosqzblMqNNRCFlAPibltbM8mEv814p+D00+XgaPJmcnSL8peLR2raxR/9mPqyI
etzwW5CKWaHBa0z9qVel/qRH+dagYgaUOjBeUpzRYYDk6Kq08eqQ2IG5wr+zfTR7pvXcA1bgkoI7
iCVqRO8iKVwuSpuwNGVTv4ygcKf+6BLaoDUX4mk5m/n5CQxCdRGK5MC454QlXgiy/iLXJXzRc9mc
WLjJfa48ktmo3PD+u79lEB2BD1enCGxfBcIYIjoyeGCHGX3KgrKdpvraN7ufos+PmT1meyMgKaSP
9QpUpS6XOuEWvyL8ZHkJdczMtC3ybrnBGKmfK0lPIESZv6qU1p97POp3CAerkqrwXuRbINH1nUEh
XlQCoYs0sxlLR/ls3a55Lx5sQhn2jW93D+B5+gfV2NWuUdSsbfTRpo28RlEV3UNzksdJBm+KmPL7
9yXqiKcMLA7tsF32gR0mF4+C+c75ANkDYQrwAz0m0qGs6QFl+FfCgNgxvRhvyJ/Na5twlNB/dKga
DnCkwlsMhfImKGQXQ+O1u/mHfZJaByFqpjEd2XFdif9bFXiV6HX1a9nGcAVnd7jo63rjuHF9d+dL
VVs8g0F/0WJZ3d189I788m9pQ+ypH2vmIYSj/+g5v/yCMzNDcmTkbGcnErGtVWVa5QmhtbD7ltmD
l50NZzhrk9E9psnzqIryzpm6fww0EyBRMYVwsflSm2CQGVaYbkbX+cxbHvylRrSgyrBJWtWTFedf
sZtpJ1XW1ZPKDAcdY+puvn/oNyWrtj89jWZ0h7bovvaG3tCQLtOdO3XmkwT7yAhD23iKEhTc0QDm
wQZHG1rZo+HzEXIWYVX2a1DFRiuWOOitS2pxu8QECL/lg8q/jJD4HYSN6TmQgIJw8tkrO/KHixsA
rgnq4Dr5Uc0A3fkwu1lUzoRrWVZqV8WWumUWQ46hsz89TtTzpmPx0HwMSfDuR1r3XJmhjjbAuUVK
QBkA7IK2D1sLzrRsO/dPTwEEuoM1C7nS0jgVUVogkMVbUJGw6whbuytU9kQuig7bcUFIu8mU+GSZ
dMot0R+mSD0Fvgn/VUi0Qy2P9VBdnIixcsPQdckrHrd9s6YDVD1XjV8+ziwLXT+34di95rqXI7O7
wJ9O2A7S/jD6hPvqpeEfG+omO0OrHqJqXCXySUUm+YI5B2RYMTtYcncg8PlFCg9ZfUBKSSxi4yyS
bu8nvPW8KTja+7R5SaW+LJ1Jcm/54bqzGUtZBLzoXuG9SsqtgyZztQzlVxFZMACjXNzjqHoae2Ec
TDKsaboBBWrMIjjRXrlhFzNWnjYQhhIOxhm5rb4issdizdNJ7yuTHAlWtq0kjLpcVuW2L4W8jXaS
PdCA3gxlgyW7nVPVCufYYU2QMMo3iibSwp1FHkbrQxZPy3U6Nvdq/B6kGIw9VF6ezCmVh7Jl2YfS
j7oQhItmqWPqMveAi9ptzFAESPisDKXy9M766+2c2AHoHBJgZpO24gs3veu4PnbVPMPM7Tdc0fZe
Fkiki2aweBIA8OvWW0S5cMkr6JlulqrtxJl/W9flNW4QqPhV8NXXurp8XzK4B06Zit2IfHXtqd8E
qbOZYjqdSucnFgQKYSjoMlOMYqEFnaDuQAloqwuhHOvRcP3DaIdyXbn2zmXDAw/Yt1tlc6MWwnGw
vpND7/s9ObQL5C/2NQbnvGevw9rCKbEIUMGMvkh3pNB1pwlczkpYYQHhqRiPjnCgh9khZ4Fy1nl6
sJ0In2n2Yeps/aI0f6WZuSowXad6rb0m+jiemA8igoiwfMrcXulmBK51vuQhOmnhv1Zdmt2c1Lfu
meELInvffIQs4KYT6xACntkZef2u5Q7ctDT6tPDeYb0b7ZtC7bvI3bmxM9GorZ3mlJEKOEw1Mlw4
onZsaKSo0YopC5CI2LGyq62h63IkrC8tYcDPYav6MNzm033Qp764x+zKVp/M0Hh4WJaOpWYcnQQN
S6VgVaekNPgtEj6wXGn6O/Oz3RhP44MR28Wz14tPUaJVF9F4IXqsP6g43hch2OcEbKVvyOisCfI4
O1Pil83kqVS1uoAX5REdi/MUhM9mw4Svj339FjeY32AgxQthKogQg6//J3Nnstw4l3XXV3F4jgrg
op+SIAn2vUhpgpCUEvq+x9N7MR1hV9XvqAhPHJ5klb5UiiII3HvPOXuvvcpAP+wxtuKhi1t60a1K
AwRdJ8oIYHdFPJ19hKqXzhq2VQ6QQbwKlFgJA4IwNH9voky0knZhiE5fxKrvYZ0TGT08gqL0QO6d
mBVqhVtmPE+Dtg6mwjz4Qw1trk6aXQRlh2jFfhm9/vugZhU6iJlWx9opyRkk2rU60ZuHRVKERMAr
eMIX9Yi9VKGovPvFq7ceaf1uzDRzO1SCEJCiY0BRa5Jrwbp+SzQyMgIRfs4bXen3ijcSNeuXYq7I
JgyrROKhbMd43edJRsQOfyReRLMhE4xUe8TZdovy34q+LO/eKil5dKnJuJz1HDoW9EsCAggs7Mm8
Wyp2vOxS377VRm3f8vJdMGU7apN1mRSW+Gxqk2U3FBqCWLSMowV+I1L9A9U8tWFZhufanZjn+4mq
gNDspL0i98u2VdSNlHsqI/3qbWLKvQosPnPVtF7k4JauU5mlO0vGdoi8Zz5O6Y20pWyb0SKD5t0i
QtQ0MmPjtiACMSqImExdUd+CdKi2deyh7Zb9R9/oAMsC/9xhBvm1KETL2neyrIZCPum687/POdBS
10zR/+4JhNiKD7ltNxkjdcfwUkxiL/9cYfmI3+V2xU8D1GRIVHGQoO9mL3eLCT4FHMNUgwpCPiiz
hWGmgRM5sQ81rG/ZcLMHDimVSe6GIRkb4qH0E88V1G8cpstQbr1VmpjjItfGesk/8LckNZvzqGnM
m9F5K0QN5L/xZLz5EyzE2tioufGT2OMqHYIczin4Fiq5wukHEyZwDbkjackWrkwjZciWdHtvWBid
dbUZNuKp1a+qTT+q8sNPeAN0Af2s2pXAG/etTOqF4rtjJV9ThYSlngPSvHpWZqgvC7NVbrBkWBA9
iR7sFNobhp7zBtcEDCT8xJpML3see/bC92kdoaogwTtJ6dV5UTSfcJ+QZ8DoKVVQxNllxFzE8oCA
JlMhjvZAZObUBKqrpX7negXOyRJs4wnZG7P+qjn8/Up4pQKHWbbgd2TRJg+9T03vWuRng0FvImjd
PpjyFeJAdU5/tbiUdlFctO4P2tDsaHNu2BOltCA7Ut/5ouAPxkzziaQtFCV+dxIIjU5WbDVbS9VP
vtZeZLNSDraX9Lc+uolAFve/X2TqtbBJO0t8cdM5H+8L/ZVLHE32O5iWNUUMtLw0TFa1XnrnmvCV
839WQDLjQeD4z7p0U1dNTaj0CCxdYNV66db/SbpdwuqF+IOACCaninqmls+Qle2ZSajjQosATNsv
pXyoZFCoWx+q8Igf0AvGtWGnlkO+XrtkS8lncQmDn+Wlp42GZiVQ39LIT2hKKOZ8rIgsqglwoPOS
e7QXK3VLQ/ol2FjiCTEJQ7yYcbOnPslPxUBse1p2+79/SAPDsGxATvP3Szn6KkIG9akwu63nW07d
1bWbd5axRZQTrKswCLe2qanrkXCBTVp/6B3bVQtauef3h4SjRc0zxcv1N0+ne4XqBGQwAU9UBqyb
FudgbrJkqap0NlXiGtAsZ/eka/QtfEnUMnmHsNUz3oa2AnCYT/ARptidOHJAMkK/StFMPFfGeZ6f
o72rpu1KZvEawclbJHzKLLciawVcs3lkA8BIosizQ9FPBEx3OXnQ8EMvLR1ih9Qic/n3zlNDEGoN
iV3+8BTeEL0xkkHcPyQ+GRmPAWHN5e8flsZhDNuFWObbPEiSQ+415Y5YJacxpfxaNBjX//P9819E
w6aB6lozTUNYQjeEofzb7ZOFJuFIr/4IaZpzryKWvgzVfPHVxZP03hpQIztkOCC3+J4oagBe2yxu
QtClKvBg8IFFSzMeYMQwB9wHFpBBFpXwNJoQh9QAly4kLg+ItvaVA1mnNEE4EXgI4Arladfk2mUN
+1ed1i+3b7HEtUprumRCrijqKcA3sP7Pb1l7vaV/eWJwJNogKdBqKLau/ftblksL1n3ZQAJs844u
qpE7sY11vstBIyvEKWQDIsdaUF4TtSDvzEx35NoLj7iLo2MoI3zLQflsQvRwhW3UjyHMpU1eyrHj
c754b/3XyKM7pC20pnLEUGzl/Ds/MA5B9dnJ3seUFVBpRcUcsqyRkebDUeXg+Ai0Vt5AfnxYsbxR
UqLX8EcRBpWi4GRqFW3pCTyoiNLrf74k/+5tMS0ZHJJlayZXBZvey7/3T2uIXwgRRB33sgRVfkYj
6cdIpV8yxohAl14NegV1QKf79ONVGDr/+cX/etv+5fPg1VWLDwJ5t6qo8r/dglpm130YwjvwRu0z
kcKPwdDWHSRzQLJAJmJF2hCVMRFawhC2x8s9fGqJRYJNg1P+P/8u/6cLQYNCyIZiWzwV4l8vBMug
FOU+E2dPZH+GuuJkD1y+gycEAG5rBGA9TG1q3bwU/4+9yy+T9P9ntmTxsur+L4vcf7ElX/L0Mws/
/9mV/Pdf/E9XsrD/gd1YqEyasPzKOK7++3/rf15+ZSH/A0sfZkmsDqou6xZOrCyvmgBvrsVf6bph
vnwQmiK/jKasIH//Sv2HgSnCglDIng1WQ/+/MiUzlf5Xj48pNIFXU8YrZegav+O/WzaDmomNB8lm
HlPAOXVrRS62tiPPt74uy3SXxsrC9tFTkhZNCoXXb63S2HtTTGbH2JUrogqwA2O3qq24pBYLcMpQ
y+rMJkVEa7iXRrT2elmTN02qVxqTOlcyOC9Tz3wLLdps2fBArsi0yCKOKY1dTdOQOIg31VQIMMl0
mdHf9ygwPkxDAj9FJBs7Qbg6UQoyq68XhmzAdopr6P1KsEc/nDD87XJkMfZN9MTipDoBsR4i0B5x
RiqSS2qW2l5ScocOmOwMnOgkztxOl/aEJRkdXQ7TpC3gMRunIIwBX1ZV3SwzIklZ5sKNJwfQDjtx
JecBYSCYywVtKvTUtVsMtYG2rkG6XcsXX41QWvsogQzASC3NBIbDV3tQHoSqgEIf2K7xddgLNe6U
uVphcvFfdNcWJocxqcypZIawaqRj7eUbpjhHcGklUF6G5lxIuZtBp3JIf7ooGa7yvJ+Qi5GzR/rW
QlXxagRGtRCEG+ynZZjZ0OnqGLdwibonJFVHQj1BUea0tfUocCsvU4M8XeIvcbQiCA28cSdbDHj7
TUDjazfmyUkJLRJmRyZHRnYYgupLCbl58D/6S6/Wrm2lyTTxTebAY/feiF89t3McYu05zjkphdro
howBGuQaVaMw1u6Zmk0DrGtznBjwfA1x44PrTaaFbf/EFaNhvS/QXZnvQ6FCjRCJyky13WlViYYN
fdlsLORnCe7QDTPa5KNWYJCFpNwIi7DrQV1DmtPmvUy4gkjRzQySupYNSLuNavvLHOKMpgVuGE/7
CI3cyqqKT1+zqAIZ5boNu2Rcx5+j79cuRT/HYAJULI+miNz+EW0MiVZrsnnZ0rNBTLdTFbwFir23
NM5haebhER00BwsRAjk6vagyG9KpPerJzrr0KfHMHiZ7kXSmUzfysw3NABoKEXMSPk7H1mUPwrjj
D4JML9lEfaL1TmDoigNujOtUNLMEnvYc+N7G72BYqaCSSZDJnK4As9IGyoqMHyiZQKvZaVB8BpDR
HSWIcc62FdxoL11SukGhxw4gA24kYeQVSEjYcdQLsRjb7inaFvNcq5FlX36RY4veXbZgzevJZ5cB
yZCIuXltfvgxNOheirG04+lptbUyr0wMDHWlPuRaZR0x7/EUCCr65l5wZQMJdvpQoLn1kvA09OWH
VzwlZXjvZdQqfn6EVUv3aSSBMcnIsAqZkhpJqDjANOF7SLeEbuM8eZYMRLc9mrM2LjQ8lUno+um5
JD6uytQ3j9hNFIA1Tmxu7JH+FkkT/aFKifZkKDTrcknZVdZnHRnNKg0R6oGWgVCN9wBx/70u7G1L
cCkutGkdI9+QFNVb5vRWCmSmO0oJo8k3k4BJDst1GxJxGEXWXwsq/bURtFJezBnG3XoJPnVCDCAo
dO3JCe049f6JzBrDjSRyRgoU9YzQWfPoYMyr8iXdMZUlpSId7g49FVMgU0W3XJv6N6QoPmjyBue6
3597AC9gcIJlEb4cFLgb5l4HwdluYBMOandR4qmDoIe6sknkt5A5yVzBnz+H40qAYTzu5ab8LLRw
AE093tJYHpy+oagIAiQYvRJu9Yg0ROolBH+I4mKrZkBBrHABanFJUgTkdQtbpx9ADaLip3FN6J/N
LaWZCKxL+Ru5l7ZJVXRbaWg7GqkZDqbp2E3T28Qw4JS1yTNR4/3QTnTareCPURVwdW1s+Z6vz1o7
oZPIoHUhMqzTngUqv0sh35LpeK4LRRyI+3aqGqad1af2QkMuec5JuVzCwwodDQcza2KaL6IOeRZo
/MBH/BiMGEgtNU0XY8oFjOw0XOWmP6LCkK8BtsHIK4gQKXx510jmmT47vkwxSCuprL/0KjcOseVB
wOna58SYYe7DwiNMAp5jOSlPtYm1lRnkD0/xq13X3misR0xjJ8dqZN+JWw2VXsjv1Oj4VZQ+GDda
x1nQMIgzAhVa78ng4L7LiKHTlaw9YaAj0LvfYlC5B6Wa3spMMsG/FSuG/IKOa1UsSWJvOb8LOmPc
1U3K1qP6sbUb0+kmW+CUlIlGXOWBJuYcfVDL6hGrQLnJbu15LqerqQeda2s9oNf6IWeRv0kUIMHm
EBwMi+CAKjkrpKZh9Bknl3AhprhG9K7riG/RSEkn4SN9s9R92Bka2eDaex/6NHPHYoPq3175C/BS
KvDHuL6rzA/leAgPaKqdRD5QHBefmopfOyGnHbfUkja96tQFqPyhnEgDxcHp4swWZWktNbVL79qU
7mQMeeDuZpjy20RbZ6hbNoPx7QUDsGKOKO7YxOTDVAM0p0qGmUaGz6XhOXelipZl045ruu36sjLL
7CKLIAfoagwfJibDdiA2t5y6T98ctLkOeHEvWo9IVOWlTqqtyomqoH3mlX6mz6hvc1lTFpxLDl3m
R4+MLAXInIsM18pO09RoH6hkeinDw06QoFrxhvFY+axHiFbML9wioN3VqGpwKuVgX0ClPiIZBnDX
6LS8X1/WKXKsRELZWedyvm9eGd/IW1Cr5VHg9EWKosdTi4VlsGjZnW9ve0hOK3b9d/vV3Ie/0e/+
/j8tVxeyrvLxydj/8H1yrSxPaKss8+N9YH4NL0xH3IC3Ra+wiF/jvlAAMcmkQF7SJ8OLHZUdnlF2
Cog3S2J3+JJ4G6YrpYVWNdiQhY2CbQLZNfPyXluSvqLtaevJodBxOiHLkdL0nXOld8ZeXNdhOFeL
+jjVjbZG3DLGkn/otDx3CX8nBI6G5RIZvGvQfWYwb+fgNpEwdhI6pqQtX8MOVIkc89blZK+EDbjY
UO1HWb1COsxVpCEs0UaFli3YLy+/NkNGcrdYZlJyT1m1ZqFKFGsphDwXCLU15SVFZ6IvTP0JE+Po
+RpRh1r3XhpPxTJOosQYz8BepQ3ovTwFWk19GevGrfUHpj1Jg17CMuiCH239Y5BKhkPlIlMyIAGj
wxAcChwIOm02VRxmCU1RWM1NjmYFFP4IaKbnkzuFkAcBksIAWWnQ+uJUeVHgl3aD0yWzygfDeR5G
XfmREUQvo3Jy7VQ0y1T1INGE8DXMW599BmgUesvft/gCMPh1u66MN6OVbDjI7TxiDApwMilj/KTt
3bQEFFzWrs7aji7Uxf26qqRnGxhuDRIvm9A8xRKDUR0cWQlZGBdQFzR7U4LVOkLFZyninRndiUcR
IU+CeW6cJsjaeWavWg7DU/BtlPSOMEbpTDyqV2JakzgKY6aeMT2gw3lAPOYLnwpCu7BPiPfxy3T4
S7K5MeSODJw07CGNbEhUchWpdQS2/dfCqWViAVmZiwO3EmrSvAlzRzMGV3oRQ2ngxjDEWI8cdL+z
AsVfTUhzCx/VaC0Znhpt+4i+W2hrwUw0Kj29+lsfviOiEnSSjjpO7RMnDdn2ZzjPyRA6Gfh0onJW
cx6rIu7AHpvcwNgHf1WKU/FlcbVFtwcGPssV0reKaU7Q+scgzqlNveFB8Vn0dOQVo0H/iFG5zu8m
dAcOtrEr5/cxw41PdtnUgHsUi04HLCeRRTIyAmOesvN1qMFxTgo4VxKLmSZokeIeixjblMjiyopG
qWm/GQMc50g9R0koLSCyIFjB+Ge00ypJ05zsSSK8GB/Ma93e8CHibiYHR+MMKH+XvEQlBweNWVgr
/jSqzIPwzMToxCQ16KJFMqWwRqszA7OHVAFvZmLZ5kz0eTDHiZhjv3MGzjYTmUylsgrafGXoQGQG
ESw6oc+rBvIl0bWBFnmuKkjTfJ24EU5wmeNho1A0SHZDLm1LrlqKZ1cnMBgvbAB2OUBtbY+IdC3O
VmU87swGEnrwqFr7KrTpbCKVAsSJJBCgSVta+xA3enDUTQaapQGqn/V1jWbjPqHEnmlkDs/KWlwD
CkVkguYs0scLff0v26MH7MUWwMjB421aKf0wrJUFSMtgGpCLIjtihlCc5X786PFezQotOUtNekHu
gRwsKN+MkQNXy+kYYXTaAaGn/49Zssb9IZE671uk+8XtMZEZR+KKGlvxGenVHkToM8rnPvsJ8jw1
WLSleJIbYj0BirxWhAmpILp0ZUQLJonkoyjlp5BShrWIigkobiDsDgzouact/MU57Epe+ZjiVcoK
0c/RJ4RzDeNQiLQA9DOIiyz9pdjjZuMxjIZGrBJP/faq0liRnvqnqo2V8brN0EGArLDZvvAJE0Ic
B8TKeXc/tLGwGcVXk9bNegjS36DEIw/JC49PqVCZyYuIlvFak3RjTpo0i4mR70STckIbs7ehltQN
KY1OrBRu0OjSeYxtRsMSE/qIuSUNcX5HQwTVbBh14eId5lFkhRfdifAjnAZF5tCyjRdlGmeQ2E38
d5m+HBiX8ITP04SMnHgAq88Rku6HEV9I1XDMZmBC4GnnOIzPqckyU5r5MsugBXuZoOCAKhowLOGI
eAARZpFu0+CCII/RM7Sj0tN0S/VUWgKJbObInDFfBcPoYCykKtahxZTlZsizY8BD2URPArDmGX41
LNFwknzm5hXPVqw+bEJ7PGa4lsd0PcCqtiZXnXdKRAdPg/IZNIc23Fo9c/7FxN/bxXWgJu9tBs+E
nBXaMfaveXEZzE1lgMeNKV3Dn7r8HMY//nDGGlO1p3HYxOOzy9blPR/OnrVT7GVNjoNhXGsiGAb/
o5p+hYklvCGUNzXxpvjQaqkrpK1PtVIY1Rx/vJOzXYb9e4QvqTpKzWcyHrs6mTH5I4PzFrUjVbCL
1J63GMQXPf3IDTbCFh7+YSn8Zzc9gnbdoNZPnlJ4oz1BzQ+kl3hvCbVz6V1G1myITLwyqmIiVkT6
E7zUmVShfwOE8psfP1Lv2iK4rlDIqD1xKvYzsvZ67lrhW+z9etK3D6GgF4+e3o2JL3dg9+FRgXC8
rvpVOS3UcZmgaq2HL0Rfs4zrnZcPfdhI/bmIFgU2cG1hNxvdYi731LJHYl72QDYRVIbaFkKB6hGZ
ktmo6QE+9G+vY0qADB7mD9pYNzBdk7GgbsU4yQ/jtND9bQrwXe4vCY4fP3qGQp51kGPxOM+afikr
5A/va4k1lD3dBS86RbeQrC0MCG2vzZYymCuJULBO/UzB7oM1mtv9byfvqoEkWns9GBelrBFD0DPy
Pkt106pLtvehXHX6ptZjVBVYNQqkzMXKV9DrM3vV7ZnUnl7GGvovKA837fjht59VXbJ5IV1WzpZ9
iMu3UeU5tpi3WFs/3NPLttpd3fwJxZGMeaKbwHHg0KvmmEorlphs2+En0gYqicIi8POz0eFR2F8o
q2cC219vkJT7LKP7QFPp9TC/B8qltgDNKuAfwnAWjmddczNORvRFAP+SEPme+Dsv+fLCU8oZKQed
UJRf5rDIspWn7rDKTuKJPxZO7WEs1hkiFKY1jJ2L+ktOMc0utPgAmEDxzl48Mhxg4K0xrpujgGZ1
pF2kSie/1tcF8E+yQQaxkfQtLOi6Z+GCp4ARewu5yYtXrJ8G0Kxopu491tt01VI7TOaToPSIY6+2
yv0fnTaPLP1KYCFS49Sq2yJbwv6ztT+K9idiDE89i3h0FTERIAe8W4aS6/Ubs/uTxgdRtGu/tc6g
JJyqusYtsBTEsnqAVv7RS5ei/zUsb+P1yOLbY+1fKc3LOMRlG84oXC0OKp4mEdYEcKn86NS1aI6M
71XEuBJaszTlAKh/yuFmgMnsSzKBP9a8sFdWxASDCFPk9n5IvGx+Qmc511vQdbmy0ro735P6R2U4
6e0G+Tk7u40tv83f2nDNlu31tCLZyfQQbRXv0S6x1HKw6uRD79/s9I4MjdeQ7YNpYuf5MMnKkTjm
KbQQrOxblFclWoXpOefIPlgnM7/UKpoZjegDz0ElY5exm8WdWxYP+Jg8ZH5OAc8g+CYINJV+g+HH
braScKQaQxMdAKcZT17wkNRLpl3+loGtYyS/tX0aOWeGJ707V8VusHcQLGzpTR45q/+U5lnRTk27
Hkd3UOc2ifUwaYJzAgU68O5Juc/qjUTfemsa93g8xgmu3gXx0QQt6EB5VcwUkJw9Y1NMTz8+T+Lg
pYc+2tBB7bOtoP4r0hqzKEvYTu7fDZ9tzsXq2aefnSDoifgPhPYic3pw6MmSq8wCSEDjjJe2kGgO
6AtUK5hl2k4hibHi364RjRAMI8XIdS+VkDA/LQwCIovwsy1PKdBfLp+mnPN0heW82dvBDmaM/Uol
PsXloWnxnZzl9oJazSLjl/nziEth1/UnKXxvGHFE31FZcYQ5a+ppLM4Pnd6QzzqsLAdvTp554b+3
3ZmFZkyPiXXoomcabqfxUmqPuthJ+bpvYP/N+wni993odzmbWEdrKv0x/ctoX1lj0nSTir0SbBvv
rBWfuY6ZC8bfa3n1bQ552FNoO5F5eC0k/5pxtevyDwSN14JsO0FOSSg/rPYL+RrxZz/GtE54qMG/
SyTVZXNOpJ5+AAVeGJhSnVcoIgwMErv8FT2K+dQwp1iPEciWr0yBQevw29vV1V/g49NijMJv0D+X
XCmI/F57TAeLnJtkkRIhlY0/vf9o/SNK1lRZYyqjmw/oWaxoWxJ8Q+HHZUxhLnW0OjLgRR1vKoIT
mS81VoeV7GNqXhUhHNOdol5sfPuq9BEiSeXQLEV0vodHG2+wpBrldzncp/qWhASvHuuIqid+NZdm
va7DWWK56YlGGf+gK5azb82/hemjCdoZHDViaAbHKw88I7Thc1JPa2fElTUcQauBsYnxJu/ZlNV+
yf0DiX/R+0AW/C1XHSC8WqF2uyvU+Jn92TYXVE3IBuMAFuyF/Ysr0xDBnl75VCDJz4XiasHG6lB6
bV92ofC7Vzjz0Lezx6+mADzO/sy+OZZ3azi/dNucxnlLfARTvhi7awK4QcKaru1Tf6ONGw9/cP+V
suVw/5L30P9GSBwnGDMe1Zg7Sg9d/VF8XG8bEpeKamFik1OWZvOrU7EqzaGJb4OKhz17Ttuqvrb2
m2YucuwqRY9HbUTYfeSh81NXtVxPXufjZ2e5idgBqY6tZTt9MSEfpO/EOpr2XjO2vCgxeKTIc4fr
4zeOSK4siBAvw7J79Au2MUh5Ej/0imeVjhondgCM3K8qbb+KuNx3b0QUrWwQH7OcJvbXFN8jfRe9
Hm5zlRkrxDl4eOh38B+65QCen4iuECUD22ucXTlvqPJXP2wShLPcEPLKIhstDuR5RxBDGd6LBRHJ
2oTbaHT5UpBkQDwXherO92n7W1gAedRjgqJCkikIdXTRW4/dvtIwp1yl1JgbtGSrxFgQuzdHor/g
BA6icGdj/8QpzffxeZkwA83uVOOgiMiP7NYxxohhIVufRiUxzrqa3o7SPI5WEwfnfp6YxDTOSpNf
C5J5m3530r3HSacU5zTARre0MUT1sKH09NIPi0rZaXR5lFUv78uBvBLpMRJ9wscCHzcqXHa/qDu1
BbOhQV6a5QbAMmL6vr+T2mLU33LiNs0a6pThzxmC0E5DAtnDVJXZdsIf3cTVgk/aWDEc5C5WvVuS
uwTTUt8m8iqsOIewIUrZcqh/p4CUenS5xClSGAasa/mCiO5AX6j1s4vuLMVxhi/LI8Vt35oOj6wg
XkNBeoO9kAi3desNbsv5jSZaiyafehZn58qb1t60t6wDs0WzditucflSEwptdiCuZKddvRrOmMpX
/Kys3NsNo0XjWWIAFvsAipVxNBNcemt8hnG8SMHme8QFZPt22A/xe2Was0Bz5Q4T4oK2/SyMTpF6
jwA/ONW4lTfWKoIXkbDQXwv9Kw0fRnXJ85MMmAMIq7xQrU0+rPlFCEEcza2pXyZOCoKWNlqypUna
W5s4VndrJbfWD4wfZg01yESzKore+/gU1ddcLHlJKjPk79tOwsLrqO1K4zmAK+1fVPOzBl6Sohxa
AvZciHSdESZCqJBKe4HEjJ5cCir6fjoOwyNNrqL91FUACh8NU8EYskILUousruBUGbu63iXCEb/q
dI2MN5m8QiHTvol+S3lOwIan3YzyNISXJLl7xcFqdnlF2susRC+PcwK0ys5qLuF07LQfAk9A0Afl
ZuwWhnLVlD9RdA3bvbVGaRGt0PQ5BHzbs5LywhmDfbPzDLyy74WE4H/nyfsEgsK0qggK639RsjJv
YqUma9SW53S+hnQxcO5COxV+LvBtQopcJW9KQa7GrAmXxfBG6Sbgv+BoJWIiC+lMS/xYiP04Q98G
/qdXH1D85xRNc01+4nznOxyaPYwHIeKj9D2E9iGnPAuVjc841n400c6uHKIMI/1o9d2M4QgWxadd
kIDwHNIdalNQy0lyTjWFR/nbZIUMpbcmf6rSxLn1o1RX3OfgC6vsWEZPX9o1ZBW28a9q71GQEuvX
tRt6FR7ppJj0jKP/6s776HzxYQcYjHXeF3YFlXrKTYZl0q9Eu/PoC08frck1YvUkLleVT5ayB5Yk
FevX+atWV8iLKVXo609HmFf8zM7pyPX0cBO8YHLMJ5ZGs6yHPUd3/ToyC1EgyXUgfyik0O3b5aLS
6Li2j1Z6C5ViNiCBIplsNno/yHhp6t244Gl/Ez6PIXFmDqiEmVailqMyLn4GSGQEQM4T5SQEqsp9
rt36fOVDBNYQjm7jjTfc9BegUAabc64h7jLJ842DnL7ZBgl84SZprpb/mzLgySI8tv37SPM46k+x
fmgx2Ke1DuwS/loCDiqif5QjXA9mSXKMsw3jdn9LaxfSAcye9ybw5h96eB8pjcXKt+clgU3NtrR2
0MhmL/CSyt6BlZblncYFzuDpyfpPB3v1lc+ZRo2Lep7Hr9uELZsUB7AzfzwSAyPidHqxmcq9xHLk
n4J8z4el+e5ElGdwkzIGrR3bzE9L+AP3Hc2CY+BQXncLQhxxpzoYDxPOxMmC9Xecf9U0RLslQ//o
UZiu6m2M14mWFDj7npL8RGQ1sBScdyUyrjfOI3l+KfS9HG4b6TmjL87Qff9qXG8i+WJiVqYXjRHh
D4UqUutz2nMED35lNoEhrxZJn+3sjr6tQSLJjl0UmOYEEKY+ZPLdhqawsOcpI1U5PqHipR2DUXCp
LOWFXH779JgYbMwR887i7rNria5KaMbT4myGR+bt9eGqF+86nuyW7hHVV3RK23e/Gxep9KcO0aLh
ETfHHYO8161ThU5vbhOTDp84vSogPHQBjqDQfr5QQzkAo5ioEtuxy40avcvJyeoXov/Sva/QkmkC
Zw5BDzOE9KvOYPYRXczsQ5SHzvkCp1XpCyrk4Vl6WPFXprEbh52S3wWNlRrwytq6y9IOzB0IUI7Q
nEQLbT1ZN+Lc8/yz0omgweB7kIwj2JxZrcCQc0MfowGda7yMvIDuEWIDtKPk+rqNsRHduWh+o/pX
NbH427QjUsyHzKoryo1sOwWPHCNh/2fko6jZgWXIMv4irj5rsS6YLAxcCldR3qzpfaIBxinCUXQ6
xum7ZK4hPvnJo+A+yAW8C8KiABz8PUAzHqQVZmebV9ALfTFNIwnazxdw9RF0Y3gcbzwdoC2bGDG2
ylPPI/KaRP1J6Efb3kYpbs205OEJOMSYp8Qghz64juZDstf57AtwVAqvzbzp4Rs269jY5Nqe9S1R
34Ia+8pHUVHtb3XDtUpqHtey3rHhzIPWqVg/FY+mBm06cbUkim/5LOOEtt2JwHJidl/sCY3uDVEJ
rKMcIr0j+DcMey5LVsY+GpIvkzU9S9GJya5gD4B6A8NF3E3tQx8Tl0sqD5ui2OicODoH8ikPVYjB
N7NcXCJG8qC5Nuo3ZdpVxQYO2it2tWF40RFelzsQAelI8rwq3/ROhmUNeRNFVLvo840vE9JC9nWy
NBjic6xkpddvarXvPfr9Bb+tcFggVGlZ/srRpgIBz1i+XJnJVyf9jGC8tOHiY8szmQmoxGgJArxA
KGjjh86mUhxUf1UVLsdXWkFRCUGwWlU1LWgGdSiUqRxKcfTEytR/avVdTq9ZtU+iez7CvGF/dIz+
u4q/Gi9ZhMGR+tHgUajmunCgrAcz+R6VLsdSyXZrQle9c5+6dfAkVME3lkH0aWMHL4KV0i+P1rD3
EuTwtxDLbogY+Pl67m2Gjv+DpfPYbRzb1vATEWAOUzEpR0dNCMuBpJhzePr+WOjBBRp9+lbZErn3
Wn/kqDqwaDd/uu4kk23pbhjsOjKR8nw/1m5P7kXopzJ+AwgdmGv5mfl1t5V6H1xOBIMMMGgQ7+zN
VAV0m6C4mPprIe5o6lQd4VpBtTd35Wk4Uap6EseSsOL34hm0toWxq6KDForrzKC1W/nM01fRTYCQ
1Z06vSxSqX+hUcshThQkRSC1uRWHA4ATFNEu5xxJ8nce7AYrTsme11rrPn2N5puV3Ml506tdo5z+
3kTz88nVoiyYaHtWR3es1zWLclYBzQN9UdmlvlWT4glpYAsBqOR8T42HZiQ4vS66dW4rQMb+NgTu
k012w9PZWPtxfIuW/NIMj994UcPfDhHYQICcggq54y/hRcXuBMt9Mvg449U50hiqJ47C9iYzp9Tm
dZxvszc7avWNZY3ONI/IF2+wnGHFhIR5yIjw6Rio+SkSqqFVZMlcCTBho/JDGE8obbLSV9R9pXuo
ErG2pExhQRXYLZUSKYUc4wqMF1IhdpHtsyM3TyQsDGsJhnabdl6+d3d0ntXFkH9IjrBHgkLsDjwA
FVH/ki4vN9RCS6u1gDuIiFzyY6RzOd1C0R3cRyWuCbgFkAfZ72pkcOz+sqfQTfBcDwoBdTbZjvm5
Y+8XH8Lw1meHdAEB9BQx3ItEc0PEc2rDFTtqZHLhaNzShB1GNPSO93hEb1hCOzzfLZuGCfm0/DoJ
Gwh5Oag6Mv0oEdYLguiIxq6RDs1yoZOoI+PWtIiNbFxk3Psi2zZffX0ouw8+Kr0Hx1e3MskIlnlN
S6oT13BiBO/xdthx23oKEczE8WXThxrtEG0JrEH89b3IWr3SB7Jmf2bh1tUnU/vSEjeefkN6q4b5
R/XI9OiumfXIhC+jrvnv2TVsvrFpQxhju1M3ek/yHp+oBX7Ntu1qwWZwpZUQAFv3IF/qnzTekuE1
BL61zA0z1iRf+Biq1LWwprKm92ttwfKlL4FHIk8ruy1vCkRM4uIZ95e8jo3iPdlA6IbApfS0iwaf
9oavzIivYXVs5IMYfkACDPEatLVd8lgIN9mF7AZ9vVNzL7PpGmNbXQcbJkYWdi5GkduE3PHxGSw2
ZpsWVRSxtzF8hAFEdQV/KxxVMqPj9jXCPmXFmP/Tzm6ApKvs3CM+o6yKRkC2H1K/AJnjULBbxnS9
f61csgGoifCLtVpsS39A9uIP1kWZXmhmXGk1fgTpKgJepOR50sijDD4pYaB7pXxEFgsCQucL8q5P
tOhEbvnc94ptUstQOCTtQVDDmVLH8WQHXwfC3tQ+rI5+OrK6X9TyHE3vy+nTJ69ysVP9wRUzPzY+
CFxajYlJeF7CE1Ahin0ZPdDw6lI6KmiVT7YHub5+7AWk4G71QCDsgjvE+NSxBhg0GTGWayRCMaOi
VtsMBnv66tnb0Nr1yZLdvNwkCRj7tRhfVOGPINAgeFOmvaJv9Q6p5N/UHqTiW4/vijQBHACjvKfp
HwZXCih+c3wMZyAHADhLO7BTMmOEIxjVZ0zFucJh1/8iA11Fdowc2IfO4CcvXALfnxcLhIXKEbfs
IuzQKmnmfyBHzPqCehpENHerpQp8Ozsw7vGhc8myLc8i/JzktyLZCWvysewOXCcnPdIOIUFHVuU8
+A6bX3F8rcTTpFzGTHBJXQTpbVgtC5its6Y/Ev4p03YAHPYw7Gv4zYaFF3WLAzwKdGdb5Kuss89C
ONBmqqZeSnhfTfz1s/yryXPqQ6/LP+r8qo0fc30KWs9EhqBIPzJiJ6FaAwnnHOzPdtOoLxWdlFFx
EZEJRtA+ROPuBKP2ORkdMjUmO0JTChCwV4szNzK1laxDJ5MReRP5JbEtnUjbOXxMbzHS54e4WNPC
NhYHYms5kNFOhMQjlTeTWgsv8kNs2E7sDT/W7+iS+YADiiATBWt3033QRRCglhp8MT/3yrdIRN9M
eUycn+XM5RTtvkyusB7ov5YJwanJRGpkpwEgm4WH1H20xpWJt2YZiVy6cVhCQTSuguBEkieZbzpb
vdIzSmm+whfYlvtE9xVbhNcmLs3hBSEdq2o+gvKFBOfirDOo0CcgFWQ7DwtgnNj10BDM+BtrhzDe
IIzniZCQnXY7NL+rzDhbqJh5UvsbRy2l3Y5knUxe2mANNQPSfn7m1w53omnZqeqSZiHx16e3Eha+
gYxTP6GAkN4QR845Rlo1HeQKZ1W8KQXS9iiyW7GvtIdc2eh0FjgWlmJPwCBpCjlbRB5wljA2jAI1
x+JtdJoVvvknmjM/2mT5BjzFb/BBNjusaK3yrdaPRWkmolrqOm4jym7FkcpSGE+TYyd81zFELT+4
BHoyLNgvnF9EcmO5zM9Z5xi0f7bsuiFXjYCu8LlELtX1tspnVyYhpAlfMuneJJIH0ogOYy0Zj5QM
5OGalPtS9dXiXmKaUsdjp7pBvK+swzCgCbougImYWZs2Y7XG1ylXr3X2keULgOPVtdezLGXvnfHT
Gd9l/xBlp5cPqBxt/EqNQ7d06vApguI41KcRxug/HdPpEqJUEG/oPAI8tvG3Gr1l3eX63j8vKo6E
xJec2GXUwYfq6sk2pfgpw1g3MErTkVqYt1ahZcBYs/RkRGsfTeC9nNuOXo2VosQ2hkBWzu8Elhd1
Fgcu6XQ9X4KG75eroM74l/iiwXpU00YX7SNshTZCjsD529nx8g0Z2EnpJDhVZetO0CkSPHcp3fIY
bH2rwbXXa+JQwuwI3wFY3bMs8JcuxdUryDqc0lA4AmEBH/HVoKJgAP5oXNFG/70KAR2JAogvBsNF
0A+OjIEhZtoTY99qPZmrEB3EsM9U7LPpmeivfvYjA4MSr9wx8BRIkL38WTEjRmgfDXT06WMJ4uF4
fzpcB75kfYIUQJy/BOm3OMb7ETP/lF+F9gzyZcchoUkT1DfDLdekeRknsv6xdHSryZakH719e/qc
vu2xrkhfRtayUomOT7wyBcfVHlWIHdhm2goelbCb25NkveUZO5PMoSHuAsIQm/JWBSq4yhINY0eg
D6JX1n6KMOQ5MJAQV4EttGzxyCkfqfFrNKCB4rllC8cETMsxiHH2AHBePe+EfyC+WBm8GnXuSMMa
p1yDYNuaNb9AWF9TBpRxrkb8UDX/p4OjTxO/mqpy2duE9hbBnxoqqO/Xg3XopoUV42DJOmKLURmb
PpkPBIBimJx9Va9Q4yj24AOtLThP9Pv/BSO/oQl6bnQ/HW7/LlTIxpwymO+S56wYv5WSVHtpa+a7
0tqEPMTdX6TewxVUx4kVfanP8fmhq0O2OlnIpOrwSzJekUKiWSMSJOQLLtZhlfMBUc7cEc/MHi8L
d+25NSyb34cNrL8RTOXEKRdAfCVMIJlPVCxAPH9k6S84tiMg14Anh9YnzVk9Kf1FOovMEaBf6BPJ
5fVCxc+WUFQ+1bD4Y4sdIRqWC2UA07YpRkLSwNuAnzt7WisKIwxR537dkDOFwJW0ZnTNmNPCX5OU
PJsoOzDOaTeyd/M0FTy4DF29kTnZ6j794+pQ1iRwtaTVbWaQMiFtXYGM3RQvUPswoMEjO3Qtc7tI
NFOEWaMB5+aNTgjSSvRn/ya15SlOLPIlSKMqvobyHXULpZ+ElKFy5RrUnI6CaIK9YIfWEdeMXoKa
4rJBnO4IBusvaORMJGT40cmXeLpXxY+MfaUb77r4UmNTAtE3HL0+MrUF+TWGJ+0RBSzgm05sY85m
J+ZfoUAHDcrjeK9jDs7+eulzQnGchYGN0AzQ+q/hEchs6k+re8gKA5wlix/EOrravEPBijxR4RNG
wA9oR1aOLZI8PYDJpP279jNV7zK5z022GUj7Pg7lm64gU2sIsS1/sCjVlq9FMPuHAfUJ33XVeVAe
oeSo2WdpHmNfdQzjZVybm0C9CfmHHG/nVkfS25CVB4WnIZG6jpzLrEIFHhhgeDvmve8uuEMXRFiO
katy52jhm0xluxB999mXAQFBE5EjpNkqLV74pDiRF8SN+F5jG08HWXsh3VEpT+l0W/5oS7ibIAw5
cqDRpKGdg0+Irlb5dCaWOom4Wbyr+pUtQcXLvMS+7lBH6tKHCr0ORZqEf2P8+YCppV3PQ5rHspFR
caSJmxYJiAZClHa0mVPl5iARrpXAVTiiUBgU7b0OAOigjoroFg/uLK9JmbUWvGOCDh4TLwfBIkEF
J9arkb+xC6yyp0ui5LhOaLLyEbXDSzESE+FqV1hSkDQjW/XFbb4ZoOMtun+vVmRQkEDGQfTVoWq8
NzDUZHbZqfLToRAzovvMJj71M0Pk+/wBedgk7xLfL0YjBNppxIKzEwSCNQsPg8CMjDxOi1NBuUDd
HPvxMbFO09XDfqTwk7pchtGBfgFkoDBROZwl1MJEVGRPmPKO/69+/O6RnCyLUFoKILngy/p5ubq1
/nhHHqfCkCfDI6nfwuLciCeWbzX5iYgHFp9v0Xxl15eiz7GmOo4bE/iCUC84SZpYVtiAVm3QwMKR
HYXWfk3PBmzdlh0OLluIvIRLvOFI4G6teiJZh2+t7p3lZwFgRb8mAVt2p2WuJ48Fh87CCXXhoUDM
S+cmoSXXUKbnK15JnMz9KwxbPe8x+6GAFdYP4EqNiYA3cVApiRnoelmaE2BeIhHNmWtSiGMiePWF
5iiVnOgX1SQOgxK9vP0ynZ7EoBU/o8+bKAE+R9orXLxIOWjJoJkdqfmpJpGsxs9g3OZ0ESmHdjoF
zIrNhyieReGUs/zlBMKm285BwWydepsylPIid+tgVuyi2rRAPLC5q2ftN/yW8B8L1uQSmAJLmuE2
wt1E6LMh/8nZrSZS67MSriijyGOE6b0mbcZx+ULTto58GcoBuIMu0qo60s+jQjsVBEkjuZeJC1dE
5pCZVqLbcj6qmb/sdhH5Pw6WnXhXPs+G6qSTbxRk6FVM8vVOqDZV5svJGs8Kg1BFrg4pfjSzL++d
NAL/vBs6WWw3A8lqksh2EL8p5mcXKysDSPIcmm7qQCOGNgTRMkOhOxuTe4JKxRm9Kt6ky4v1IcVH
4gjcanY6nGV27PWKZ5n7UHoI0U8r32KD9YZst7uAUY4UYRAFExlRAOaLmiEE2qs+IwQ8HBEh+eR3
ss06IAxHs7zC70r4LK/JT/SbkdECxr1wGNgllqcMLRaYh5uWvCWbAqSk3Anpvu59I/MSGOSk/mEL
5Il/Wjzu8TcusSjyOuskaYjgKKNhNCmupubTgkDjGPCHyJjtYJ21VAJt1pMVeYP6PkAwEQj2fHmO
+3a8Fvo60/cgR/BM5GXxRM3WBjMO3SGzp8uXJ/9+Jg1V72hDT9aJysb+3LfNupvt0Ztcfhb09o3L
t83naW5GayM8SqDscdv2b0zxKG5WpHstg3CCY17l7LCmFAyYAX6Sbd3MCHAG5+F8gI8VPFhpbCV8
BSOWNHN56nMWoJ7RpX1iAbVDYmu0ncUBouGa+sJXhhF322Wo6QRgDXMgfhl9ojdKoNvzH+GfcP+x
da15vWoqQi1GsCf1FfGRH/Hp9evn+NtcqK5hSFdttm3y5p7WoudIRpfs9smYgBB5mavtDLvCNgbF
hM7qNlNNCCZqAOlL2YGJAauhH+cGTwMiVgiugfXShYt57iXhHlSPSf+cSp1Vp3ONQF61DWAbIpq3
hImvjP5F2CNPYIucQYcwYa5EaTfx+E7auFYrddX3P4aItWnP4Yr1hhe3X+ubXvMr5pOV7k8Exd+s
iQ0gP+rxZoJ9lT5T5jNoa4XNg8ZUVOH3VDhFssI16EXZHtOYIr8mLEPzVel/iL/0NbI4F6Q43Y0A
EQMaTCVG2l6x3TdAzHz/iOyi5F4roG7WYaKuK6SMI8avNfbvJErRqoiCaVzcZqsi/iYoDJyVIAvH
cvXnrmGIgKJb9opyZv5hIEmJ9unhs4kvb7ZZcbbqj2XgKn844tr482mwZJvsfjmv/ALDjw6nMLTG
OJAuVLKOwJSHT4RlFUYIXj3WO9REYnNvli/F8B9x4nMPoehyNW2DhKfF5zZum4C4WYbZOjg/BUiL
FVHlWHgeavCLQAIXpQGNeUQJvlzgC2RtPwxYErF6rv4haM2+1h81OauV/KkkkOMb6K6hv/IYdKk/
3fPu1mRHEWnqUNBbS9Y8Gv6GgxNiirgP8B47cKJoL9uU8TyvC3FE3xdRSaDM54I6ETJO2LtQXz1k
wi5TW9YXJQ7toFVX+U3C5choFpce8hcRIYQVKOiWQLqXY66hIxtaDZRz8T87vMyStrbMn1jcRvkl
aO8TbPsS6rq8J1RuMzLWFTFh6TeVMZC/yI1vRPJ6E9+jB1oxrdAPKPQila4Wn3Mbu+zskMNMZ5Cc
wawtx+kMAtQ2izCEjX1q7zGMB0Ez83YhvIvgreSBECbUUyW8Kr87rw0qOncE9YFDiLotiaBVwVfl
0F+iGucRdY/GzzS8dOhHrDde2IZQ7GBdKde4fAGlwgZkCBxgKVbUcz6+yBx9Uftqql9fE1B1ZKvq
G3ZsO1T+Om8AlaXwUzmGq++KJbWhwXgaGhsGqdCc5pJGixZZlED/VMjR17C7t0hJ9JEPFPG5xa+T
EoxfBt/Q+HN/rrMDzXdp85fnP11AnlWJ3L57mBYxpL7K/CY1qt1+5ZzBG4W34j1Gco859FeChCoJ
hjVM0BVeBx4v4YMzpyJcvVtTqUE7UtX+PoftUBxZKpU9swJ3649CQxU51cvtRzH0aRRvC/sfr8Uq
hGUANRwuEJiiVdnERlH3kLlDjchQ2yacJCr/u8tDxTu0iDUAmUhdWnf6hxZ+ZRCDRHrzOwIo4P6F
QiGd516Rh7qkZaaKK/RbzjxVP9KTB8Z9WrQNpH5web1ZEuHxLqt4D5HHrTL3mJL4+3kjvMyn60j2
YpYJsNKYtoJ4MVQAMirgOWuGU0Afqd5pFjKH4G5Kf3POPuaj4VjN4QEVGohLZn+3qj+u2/VA1du8
T/BaD+mxj5YBJI9RRX401SYR/IQjSXcwirP2V7clEDW7LKyLkANwmki24H3eUQVU5bHCI1j1XwBu
dMQ08TuA2vBk31Q9xFS8zWYJ9zX4yyH/JIx5kd0rZPspAOX5Jp8cIT/n86YlNpvvUP5N24B/NUGT
6Ks2P8fijjzulf65FIT27Y6pjf7VQnKimpJDqidrJPxharKqXvjQxue+crlNp/WC2gTdG6W0SNYX
wsRDrBBR3R1hZ4JMCLELonDiFgqNvUVELwtD/J4g0R1u+gS357AGND3LU4BuEcJucfoduZRnZFxC
/UI48MQqFrCXOf20rpHSyBdF8vUO2RTTB1PXMvuhLh9cIdxDhy6nPnrXOqN3AAyov5bzzkj2jchy
x3A4HfvygH7FAVYWYXeBm4T0QcIErq33pd3B9HBk6VqJBPCGdhjgX8YmlHYf+p9Mzla6aU1fhG+c
iVZ0uPckXOP5+okE3MDjTImerZCx6c72UB6Is27oMucR4+rD3KQZf4tLQqBVmZ+fbaOBB89j9DkR
lJ15TuVHZF54JEd5Q2aDb0KNqWR8UNEAivFuuER2DERd4uuFHE0uy3nKxdUjVhj+onIjc0yx6PWO
wJMkrg4S5HADN1MqP4L1ZdZvtOmx+9H83OfrVoptrf1asoGAjyM2Xq347TyCPgLO+9EG+kClHwAj
YgvoA5Pj3cSq9o3/0oddZD2ZXO61br/o4rrMV5A39HF9aGguQxYhrej+IWL/vkD23fNF528NetTj
V47+pbWtdQvw6QHsE6PCwkCI14jij0zuvYSmKUqb+AlmwwaBy4+ihWITfE3LN5p2otcHbxDSHnNR
1/3AMXIGG9pG50/MgQzFsUQpwCVrvFqIuSKfwKE63T3j39C6yNK0+iKdgmRia63Pu6A5BN/sF913
KO6IsCt84uo1wLyZsw47PVGEwKh0YVKpWlJosqkZ8pgYh0R0lqgFTHuA3P9gP7AUdq2227LCrQgk
WJbVBiWpVb40xe/0VsvnovIGyEueBcnVCfqeDxpa/+ajRrUpvxk2O156BcWoA3RHX9lhKr5yJ/I0
BUI/cbBmjslFQ0AefFvkEg6QoXBiuDw4tX9NYcOoLPM1PVOEKoLJdgwhKrDWM58luyfydgZm5gLz
31iliWfEaqeaJ0wgiAl5b89T8Woq9dlsD9M58VF1qpvGL3xgFK59rC4HZoZAwhof2RA8fdXzvb2R
g0CYxJ3fTSSMkNh809PACwsiLFi2o6+oe7TS/R86bb22iNZIF1kFaOYwi/BwV/E58ixbHqw9uRac
XxeddzqXjksro8OoMZanCsErMxNDgpaexgBYskbpmL5wFyVAQxktsBEIMOE5q1pJF8BbwOa2SLoG
VCeSdsjuscUqj+8CAAPpTO+QW8iJ6Ok+2YAYONi/1ywDntnsSPty4hk3wY9VUmrxOT237Mr0Ew7S
uhKOC6DEP1k1YXKMnO0eSrnogP5Uqj+Ymg5MN5iV94Tttvlnke+KtYjIwY9+5RjqlzPny1TWfYDi
5vkdd0chfwXjqDRv+priD40xtfosxteBDXhhqhddZzx8IdXguFEQpwHmV++SGtik+i7he31lq45p
/fzb/UHkEwK+XCJTdCgsHj4U6gxVYN+NO3s9HAo2coiK14mXX7gk4kUoD1OyZsDTEaiRGvspaHc5
G6HWp1VkBgTh/jy1u5AVN2sg8RqK0BPcvl445kH4WybDLP4R21Pzy7ALpUbdJ9/aaw8QJQw34txX
s3ZFM6wSpKJvg/ioyCex38XZJ/EmqGlGX42Osk69AqRKwO4Wn2EPuAfSloCP06B8LuRJk3NGMHbr
hkOqBoNRtsGkbJvJgRbHP1TS7WfoaWj1kWWoB1JfVxXUTsjrVyMaou0Jnhd4lxVvEdjN5lcjvrDN
GETQiv4A4oQmsHTIyQhxDCn92xT9yNKiCcdf816pRyvfLMPPmF8WERhyo77fTtFFR53cCl/WtEsr
cdVmr7FGhBHmtNd+fhMY79VmclSwmsrYN/17I2z159VKj+msAY3y5g1X4EUcAlDCa1XwliOAkdGC
takrf3wUCRaubTMCSdDf8icM57F5V1D3qacqOYczN9+67L1nwViyTycXbiizkBP0k50jiOugkFyF
fikAjGYfD8htAi9sT7PIhLs3zGun3+LoL36+DVAJHfIu4EsekVqDBWPFVfnv4JaJGMdk6fIK8YuH
1U/fujD2HBhfDQLFLuN0rs6zQLofPSQXXTkLIkVfim0gjl8Ut2lz05nOo+i4cHLLMmQlrw2KxkS5
hBJB9Gtj8iqXiwSW/JZArLBRtyWuA/2cKrd2YohIHnH/k3Soy8+wAGidWNtGzG9aLcEO/+nCum92
EqJncN7KlpONVXwua7rYXAPj9vMx6poTuMAV2r2OgZu7X7RsEzqLCzbGUd5nXO9P4SsZv4ojLP8S
lcjsVerfC4VkgOHM0F5GjjygjlGnTavFttgRdhBbO2WRWtA5BP22NmoqJj/q8r3DZFm89nw1ivR6
LiNq12hSA2OXmbW7v04zludcIl0q8g32zmV78htmmXYPxFR79G0g1kbTyuEUhjzdpmuFvwRPeNDb
NbpolMkYCjG3tH+Er65UBpDWemV3IoVdkB64ZowOSFtCaLEY5cv7UmtL+vGqwmI7yUchvlgVzD1n
wQI203DfbNvmXCaHhhj/Yht5TKdcAKMPtqEn7oR9ruRqWTAS2j3xOiwEObrNBVlR+EKkBD8/yiSy
JAPAgkWmYfN5NTeRONy5/hJ1t2sc2Gj1XOUoy1/TJ7NNiss9AwTfhuPLVHDkYdRZqJ+uYqADG5Sd
ZcSAKkSRTBveMrOpxVqI1uBHWn0365FR4kdiuTUevQ7za3wrLST1Sik3YHhPqKiQfkQNR9gcHbm9
LDDmCCUNyFusoIpZV/pjMh4KYIGclLYsnHreGa18A3blckROW9nMvtXrslz3cCNjfg8HBW6Oknb+
A13na1y6ytU9zG6z6sdzqzKor5YqNdVTq430pCAKg0QcY1Zo/tgQkKKspCpzDCJAZ34QjU24oeWi
fjfVnvSW3fzg919gB4sLhV1bjAeeA47QmrVipZ1k60yESdf9FOJrX3/kwrZs1xHJFcCYyPvgR3WS
GTyr01cK8/eYH/TwBfrAlqB5Oo6GuuSlgsQRa7B3xBk1LkVBfJuCs57/hjXjTrLXhG1XYV1BUoO3
kHRilhF7gS/CW8g9QcB42PT+xGXxdAhgGS+Eky87MIHCRKfwG0IMB/zOafczAhslktMPd4HpEsZZ
UjYItkPFi1Lb9DGFg6wHp38Ki/kcM5YSNGOCTyNGEpXPBnwneIFKJaQadbUO7WQUkW1yRD/z1iWn
3a6JCBsQpxsmwAn5ZrOpbdMZtXeN/kSWOJY/+rbz2CkdMnFqfuOGCLh/Y4BFMw6NeRDHoX57iiS+
87UnAyxmjtL8FCjXaDqF2V2z7Oe8TQSBYZnDyYasRkZqR25NEt4Kc4S8pVluWkgORxeH1e93TXz6
0JBCItIrZoMtdhSI4VhILu10BRkrQFQj49Ipt3j12zP946JGNgRu5FXraDOSLF6+VsEusY4oNfno
ycPB+JuM/QI0LFLuOaDAIP0wopdY/W7llxnZnmoDFsTtWk89+Ttls3MQsmTYXRydABD61SGjS5Sh
w9VQ9krvE6uLTpyWNmK8amWP2h+NPPad1oAu47pVYj9laYoBXhsktVhOIIzysPVlacY0iOaVY3xb
lW98FZHFrc35Uo+0YiGLnYBzxrcKBRBfNPSDC9HEAMMqCOQ/APRJ3dXiFh3q0+AgOImcxIDscwZo
PLxZ7FKQA+vQ7/vfoXyNWT9M3S6zl6eBPFy7IE7G++s82XjD5Xxiqq7FlVqwK7us2aRNAGKBtCEy
ZHAf4GWV+6h+JBBHfau4Q/ViTu86wY5iTCLLbxZRzeIhPXCU4mdqK4R5PK00bAuM2GICPLB6J2yl
kguvjer18nyZrKJxWWxMc97wrDmdfJRpHu8uEP4MWhvzE2XFcqAFFZ/sbWBtkudTSchHtHAzUYmb
uPxI+tNyvgYo/4hztH8F9BRq+hVIv8mTMylC+dEc+PRAeVHx7alv0WCE6IdDBNXao1JCBfeo7Xs3
NYxVL10VUnrD8WoUG8W8YEyosTqEKlmL13yE94MEMW5IcEkX4+h/bolMIpLtY2q5uvBwO6lF0uOC
/1vuv08uV9a843QoIinibTfrIz5A2GeuPmAO+IIFF1S5dauD7M+eMZ0FT8TR5WbGp5z+wc7rz3fi
BELk+qJ6MamKL/ZCioKKXi8qOhgAA66PMpPcqam8aGJGQE5Ziq9B8BNNudfjIURcqQo/qvUXF68h
kQjc/HyuytMj+G01KVsqpnicODOHW8KGipl4lt6WqVGJ76nNyNKcf9CWFTUrSGwn45WSMDLTaR0f
j4AXHQKR9qeYfdQ5yxfRVjj1VJkQHdJhKFrLAA6/hQBDNg+FhZ6rP0w4r5Mcxz7RTTmq5RTT9Lwr
OAMjTha41tol+mWZwfJkPZw4YTA1kfT/SW8Aeq/VV4RyjUvUKbm9SQAD7DcdixO+Mi2nFzJOgNTe
jIu1u6bUCyw+/JRQ7SYjqYAFxgc2GvlFDba85cIXT1vEcG6NPym4iwXgFQHkmmXzHczA2g3xQrz1
ETlLi22EUK2aPQTJ6CdFJ2gA1mN5nEEC+tZYhcM7Cm7B5jKCelwMK1DGw3ohDtr40RqLw9TM3ppw
ySeygDKwxvCqN/Mim4c6RBiHHdLXg9zvjYuak26IP40k6m+C3lDbLISlfhmTj3EhSzhrF/i2xh+T
7ie+xWL84lnn1QXs0HcwNTqsXs0VnkbL5apUcBdf+SM0wPTaPy4rHqLYbZ4To71s06xiJ5g3pxGs
gwlVbj706Tj74aaR3wU39mftsAAZVeoHPrcu/N4iEpLI9OlQZNC/Rp4HwhauLtO8xcsPwV2fEwUH
Zhp4QX2XBVgWBc0liTs1xq1zF6JzMf+SloAG5Y9C8zF5M55nvjSHQL+AywLhh7l6rYNjbwfcA1+q
9gC2p3EbF9cucJAsU0JBmpQjSbMbD/w4fH/kH+LvWy+HRoS0FCKLYaNVfvknPHd4weA9FWNrxrtR
A6ocQMXk+6ScM4EsY5pOBr3xB7lCGrdrIuQ5Z2BDh73YlkyO0gh1opPQ6ptulBLlPA9Hb+Y0omHM
rl7Vr17/XpzVevyeY/bjkxHh9NPlpOD1fKMeG2kCIiFWMzAOUlz5SS2A3ubSoycqit1yEtQGSUhu
itTFnB7ywCeRYIs37nlNPnaDYkl9UANgaeenehSyfSn+GcWLssQZQXeGH0n1M9YhmTI8u9Guyc4N
ez3LJwkl1VZLXvIM968/Ue3n1wDUscg6yueYoUVPeIWBcnjfX6vyUFWXTvs2+YOPM1VsKAhSaQG9
anaRFuECE/DKsjuFIYvbkb9icU3RsGalWIJ3+Sbww/Q2R1eCfJ4Ildtd0F9SZQFXyZONZvIJYA8r
Ah6Q9YSbeWt0GIK4AZpIYW2XoY8SZ4Afq+AEnkdq4EkWoSW7SV3DqDgoJ98UhfWS96WhyNc5LvgV
qGJwtMFir2C2J+VqhONvGeZFhqvC/jYXlJy7LSZBbHl/YMEmtLYIuqp01UEhcuPZtLogr4No6T6N
oCA7ENFeSiM178hs5S6y2po++ymW2EXeSIXT6o9A+uyUbVGfIerV8opjxrA+k9Tg7xe86cni0Ucr
RbQtuM/WC9kug7zHfDbZJgRTMLzjJgQ4BpG7s8mSZgXCyMR4wj9cYXPmZw4xN8fQwLL8ounCP423
NgPJHSnbsgtIukTuV9Ze6WgVY2NhDdKr3bIJBTNWoW1J9QicMfXxBx1pGxxPI6/L5z4RN5rgkfQr
vs3amrxe3WT7RRrKM6nOdwMpaLrON7g55D3Bg8tyhMl4IioFcWcbeUbfbqz4qjaIxlqY9DWdHzxN
cYhrFq7bHZafReTIZ7gzexBQVPF0cGDudXrzk3VvsR4UfMvLPEy922oUPoVynWQRY/NLI9yInxre
zOCIQ3OIicic7MFC7209V5aO1l8uXSXtHLS7rgESBMQfaIxfWB4c6tTV6qsTKJV6AQ7Pi3OPliME
KNeQCkowsUAGNHUfAgNh+XFIv2STiZP4zwbMBrvmoqoyGGzr6ZfZlK+RfRdiV/8qcxYu5SBo/BIN
V3sfA7FUuP2uAd9Heo+eKGVAYnuvM/Zp/1dWNxm1B/lYPFtkfVIRcObyJqQJ9TrBjoxasLC6UyD5
EKiUcGZUPnz7eIOY0wgvWctBaWd8+0RQqCYFhAWO0a8Rv+DqMeR0jgKIVD81f9LUvxrTbfk6av1t
iA8lPEzi/0fSee1IbmxB8IsI0JvX9t6bmXkhusfQe8+vV9QKkABJ90o7201WHZMZ6ZRLXcVmtkmH
XcTQVxP6U3aNpmyTT0IjBuw3bLkQs2cJOUnijsIYiRwwDRbaE96EOE6Bz7NzduC4gM5mjvwgJMPO
Do3LptPDEw/XusAsl69hmubKO9AoK5ytJL/K9rvRmD4SjqKTCSKQTjkLg9xCQooi0vO/bXhiXJNI
U66xuI7Jry0urrovUsKkayTe/b8H3uOq7egr0jmQQLR2hvnLoNXLLwwydG76eK45ByiwyLYE69GY
yN+D/aKTJM3hmLgM/L7N4SNUX4Zcz4zyqbE5AJDDWHLYtU4AqYBBEOJVMfb08j/xnQbSE/bktMfm
AXgIE/Wa45kvoiazjPEnjoqEZt5Y6cGCvDA3/rClj9z5M/Utp0ImPV10FVYuT4b0yScjiXB1mri4
PWXhwcz55ms6mggmyTKah4sQEAMrGQ3tPMqcwCMHaG0Z76x+6dQuuX8ZJQYO4HBmDLiYi0uIEomM
jceLQqehDQw3Q7SPITl6O/6IGAOF6BFbKgZbe6ohWaeUNNoMopTlM4eZWfZKqdZEc1bMZazxkLUa
TUyEUv4nSFCOo+igfoiJ6ERwFpOd4m0g/6QMHUOpRTASTmuZf0S9prZXIWPigCcC1u32Wn2zjL+A
jYNfn1myuB5YMKSE9inodr579qo7VjQG3nNiMYmElfh16ezcT5h3QpHCZJHFBFdBlL3cdu+be605
lQyCkp8IpumwqkrKytqeaZVI0Pm1ZyBL3R8EmtOYdjMMcpQ5QH5CMRJA7mwc0UuKjretVGxUmPtS
pJk1gueTCjqrkL60SpuU1ge5p+NYrol3RVI5zlMbfUh8A+GNIWDGyDwp8K+j5KOjQBOeGpfKVzEc
VLu4ZFYN3z4HkePzMkQj2aXVbx78OcZNLW+ye3f+hsVApPSGIpL8U2y6YvznuFtq9RIHGcfG5NKC
hH0z4Cg2IVk0jWOwH9gLDAZZ3XMWawIfZvy06szUNrgkQnrpiW7uWFRL7odQr1vtQxsvqvEUfr6R
E0utv7FmiYadfjhMviT/7Q+PbsCqtSUKuOXl4KFUUQdXNhkdHNUp1nvnGlQ4k/Z9f7aGcJp03fTO
ti74q9CIVo84OKdlADfjpSfAniY5JfYVXDhiEEx9K/DW7h9qRuik4BVNlmbDLa2vcvnFYIE6bDFq
DMOWHRL7TP4IuJyHu7Gt7XPBFa2h2hOZ8Cudi1k61hdVfvrVjx2RIzpHo7vrumXQismhNzdnUnn1
nTP/FRm0RaFPEJtMVAQA+BoNYrdy1EY4S9yOtXnJ1bRW1E0HsRyNLlQs7BrcZ1OFu/oFY9s/yN2B
nD0aeZ6TukQgsbC7jwrPJheVuJeZFiDRWsjpLo7h7nKeAfj0flSrZ3iOMY93ozfPgAS9yUlHACtt
tSekoNLF7PUmTlXOD3nOu8NgXfq26o/RuTM9rdm12HRg/XgombG4TP4fcXLuGCR2JbaO8T4Ua2lY
teotwcwWlhODwAKSfiG8XqiZZtUnOi+Am8C8sqUzFyqPUbkMmCoZs6u1M1XUduaw7E8N1sJ7W91i
btaj71x9WzQTBdJHftUU9hg2fxWETTgHQSiHu6Rao2Rq820oHYBjT0rMtMoqi9Gqc1oaxDEgBhTf
uxY4U01fGMHaTT+rxpkMjreymGIJwW/t8lVJcz44UXZlIAeE1xwxg/QUMyvcDhOb1YPuHsQn4amf
ibXNRgCTbP2HfRaUs6r7rEz4m5RelkMazI6vd/BPeB/QKpco1UK03jV7CVsCYRfNNeQWUn6QonnT
PyzULTDaier6vLO6Ts/DLJ8q0brIj6lKs3UUv4EweBLLghaMRa9yZyUGPJjNBkcGwhar/+5XAeMj
mnmksSfGydMIUmMhnSo8G6jjyVhWxnzu2+wXJgQaEq0Xs805MYPTPO5shwckeRFE6ejVVE4+E/2S
wIw1oEd5+ndaHbT8OupfPhI2FU1cc6egQgsifYB7C7oZhVBQL3Re8GJfzwhWJvDUJShBA61JkhmU
MBWnD+Mt5TfXLjW+/nCeMk12MSJF8U1hgFvlG7s5sbm6g9qdGMa7kvcpfuKagD3OK+9jKB4qWkch
f1J5GFMNha2BdJ1RdctuHW0CyjgO0wKpd5ivrexooAkPlgRTUDSwZAYLyPbG34YJGdvXRGZWO305
dgiciJN8IEoeFVblfjnhXuLNZWyL1m4G7sAvNrp+FcIVOfgQn63TYT4qb3XwchL8gYzsSrAzM4iu
3OxfQ/5WrE0D+CZ+l+qqH9ZBcB+6Z1J9SOlvWL9Tg1uIfcNQri1up9BF7nBETYX7aFsXz4z5NHkM
/7pFRYXYTUAw3GLqY+72rDhBPvTKHxtPa1rfRmZJNO+DnrLAeXvKMSu2hj4wnf0iFatF2yQ3bznb
MnDgAk+Dz9J09y1SEX8jM48PSdvE/BFFv4U9HwNMpAsLOKK68kX3f6qyo9TdbWOe2QAHsnOcrOwJ
zUp+jPS/RjanNlbCbxN5392aG3N4fmL56/o/XX9G7DmKj9TatM6twNhC4gPTlRfPWVEgSbaWbkDf
yMdQbcRwyEAnQWIHTZbmL9BTDOJpRzVQPEOU5UN8qNKNmYuNdzs8xYuI9WNgjomBWYFGRQdCBqFv
vUMeCEl5FGxaW/2Hb2aUDw2KGs9GtafikVgohbjBtmq215JlOB5l7ZFLJLGPPItfPnIMtksLBTii
MU92hvGRpZ/xuLe0PYbCMvpIOMJy+4zqBvbqkopBV5emhcDo1Narvj/lFsoFZxHldyIQUpQQtOUV
zO3/rVgsSDjsk3gj5v81x5NuLETiS0T6yLypv2zCycBFCRkkStLGXCCW6gguAekkHfEeDFidqZgI
QFOuZQd46LMqeeyETlTsIjm+5qNBu0IbUYU1UaM/vfkm9msWMXybE4/dnPqMiJRtb66Eky/80nAf
4/YFpesuhTg58vd9u5TapdOyaISigbI49041Eiiqn2/rI9p62lY4+olJFb9wXa1teeWpq06fpOVS
k9/EYzj1KYCEjWoHwO5CtkkguWfsVRCWT0r0L4zKQ3X1S61fY1IShzR7PKv9zbwr3H1GboHMBoe7
IciutoUglW1FtageVrUOGbF5pLReLOOIUyN+ZyBIZCbiDKAK799k07H/1x0wh5SPMG7RaT4GdWmo
FCn0DIum/EqQ34Ll7g8salt1QwIBG441Al2kDOydpjml6Z3En6lerDSNQmTbN7+UcAhJmezywwbp
JQ6R/XYMLO5hxkXDXWV6wYJZE4yMQ5B8cz34yc2C/CP9Y65E3Y5tK5qqkHmvshzhaN08eZ/zEJss
h60el+bnwDTDgnGtlGfEU4m8SmWBU5WinbOgiamtvQWiMWxtWvFxqnt/ZXsQ4gCIEMi1+Zz+XU9H
MQML00+L7AXhaRqB8xrY3pJPo2MSheUay+e4T+pLmt9cA8DVd10KgNUhR6RuMrWrdNg7bzs/aUir
pY1FfpB/YKiZRGscNn4AXexY6ztqpaTiEMKYhIs3X8ovmYAg5BuOID4A/yEWggngDRpA3P/k7tam
EieQoWSKJHPt1Cx9ergebKep7FJUKvsygEgkZiK8/mgV8dHyeS5G89iDF0J5mpvrrN1ZPqA3Ah7h
HXaPnCrOUbkKWPZrBPKtMPeo3YYBf45+r2E2pjM4E+1M3OvLgOy/KMMdGc/G6glKzE3e4oEuSPSI
NQZbc2iJdnxqKihxfsqIfylogw7jNMFiLQdMItXOKxhDnDSTfLw3L/3Ux6zErpsDskYcqilfZYMp
YNk0fx4ma4olAolrFMsoHXDdim1q6l01Ph3fOfXKeljoC8fDLp+hHarnnvX4/Zb5/9MZxt2PLrQa
pU26+Y/LDgyV5KxFOdfJ287ZQJ8OSXJKEFU7P531J34GE6aFW3jTqjpXGWPGuUuJeCtmaB6zb9F3
NkDD2lvIrFJSX3CU5XyHPx0WkTrAynF45bTloJ976T4Cc7a0xxBvPO+MRtGW95omnNSMRLxtIFIu
ljopzdmuV+5184idZ+UgPr1m8sFz13mwtxgeTksQcmsUbJM6+4m4vsfqUuhzXfu10r9UA89AZs+i
rr/C4u7Eb9W5yRN/7jVnEhumw0KbRtmnzFZB6BxNdA1Wn1JtZZhWn02z14DXBFtLxNMucNe56b1l
NqCUpGzzGJEwyaZbmnrWSTMwYqw7H6jmDNHyDPALpyxWltGbN8ykmPn79UanJtDqpfHNyhVmDRpD
aEDCMG7OeRGsb0ZATHNR5ZAXYO4t+1Yll7j7DoZTpv50gbquq0tdaqyUwQERwqNbr7jbjemhYlMb
c+uNrAhy5SZfTfQPyfrf1clmzLsK8lViPg30hv0KkDSP9AHImVZe7WzX0j6UTr4AeAMkizGy6FPU
5lvHsDE8Bful7pZVe6zjswwILNvJjEAZZtkzA+tH6DHT46x0UwFfNii+eCmTJfd12B7aYTdW6G1j
CMe8UszNZDBYB44AkxoMYUVw8Y0/DgWYKZa+IsLG9X45DRDU/Y6INHqGuhQqLnZI/belZh6ZHnYs
HiP1E9qAwRqyqqjsum0UbZpxjblgGvzFFSKiZ+uy0vruq7XCsg4ffDfPkefpz5j/sH4agreUbFUO
iw7EYH9tmaAUMtUsqAUd2a2T/kjuKTcW1YgcieXXTnhdVUw7xbqVuK8tzuzDPxmVdGN6NE0L2JuL
Jt6q3tqWHqpBTswSq8Y6wvVloOZoeIHiM5A/rUExL6C05zE4ZoyAaRIEwwOfqXACdDKwvh05Wuku
GICKLpFHziFOpO2zw+pepVtL2YGKK/O9lZ+bCUxCtAjgYfKbWl3Y+udYzi305rMwWXCHopOquwPB
rAP3i9wQkEPtyKIa2t1HQ8WYFbeq+hio56uLVV4cLlFNXcEOTBjSRWh0xKCqkC6GeicfyGoOgV9O
k/6z1Tmwxm/W/ALaXaOWQZ5vtxVOuA30dnPN+LtrP0lYmOJSSBn1MZjAHUhLqBVn5+oO+AtWJLbD
lTtb7p+t70f00XmHuI8TS/b7iZ8fVSKRNcQJ1F0rPdw6zcnpd7A1Bxbv8NuZZkbtM/I476qDTSOv
kjHRBkeTaX2e1siHnpq2lrJNoh+EA3ssl+o8mWN7FpoF7yChdQiFqID+Ilok6RI6uvDNaP3TYswa
gaCYIonJmDrDOu62o7kiMd5MT0qxD5FqSSeTDi5HbP4wjC9luCTSOnW2BvyuigGpUi0kv4AGZQPY
QPOHJbA+UBJOU/NL4RSw3E+xLwPXizrVSj+C7gikY6Il+7HYRJhKYrQ7tN7zTjvbr38f4HDFUjsn
/y9097Jz7doXpBeuGMndI61OFeR9SJnTpWiZ9Ogq/MwhL46MlbNyn4rzCpC6VGCReSU4GbuFZeDR
23r+jyDOlZABsk2KB9LRPrxKXqLndjZVjTIK9rljTfN5kxz96pJXwi1kbhqsHIP61N3vyv5FNjOr
EQRayL3FqaLXR9YgdkhbO6NGhl4FxlbrmabjWFYAIpLC5KI43vQai/JLzQtj7hL7kT/7GHqqhWOI
/kIGsce37cPS8ckjaRCwuDyWvQ4tA8NJyt9aO7vf+P1PZxdMp3HQ0LNiMWOpUsLkFBbqhNDiw0jm
O2KhahHxVLlLtD+4kvi1NSoEthuBevWUrU7DbRsnk3AroedDKAMdl58388EaEOw0JfVYMTcJA4eU
8VjD3CzvyCcDR2guvGSd4Xazd+IYrZy5smA981EPz7BZ27RH/Q1WZCyBtDdYK2msAcaB43FP/ZIw
f0PrH5cg688sGqacL7K1y0l7mKE8bq1PVzTqEKBYP80daMgyXNmtdlGDR4o/yMJ2x5YxOEHtG4JD
3iwq+4GGBtk9ryOWVme4KMENurTD3FT13UOuvkRYCydQQ6kCS6BhWAr8KenPUnOQowd61ZnPnBnM
VLRFVhqYp2rqL7CMGxjMSWd3V149Y1LnL+qVrR982u6Vbs/D6EjNnoDcaBAbyyhhxC3RQtd08NBx
RegN8EQcroijDdtHIgz28ZOlmRaAdKAas5/I0LmjmvikG88441WykANHxzi+IaSA6auCAHWBElg7
XywuItbwUKkokoEJ/9ML+bzS0aGpF0ys6PKSGDPBwnMfvQaU9zA0KzBQEYqmrlxZez3bW7M7/aE9
GefEp1NPWJhliM9ZthGz4A1QDY1iPdu0/s1G8i45s84lVekLkWE4ZSAZnEUvj6ZMZTCrHkqDUfmj
RvrgrVja5f1OVPk4USXeNt54Hs6x3UjDFkwtD6MGUw9+mmGtHl9EBcJ1lDvE2ae4XWaCsAWVyLnH
yUK4//JLR1Czt+bWeP/ySYzOjckQrw7IbLi2/4B9yHWB2rKItJDPZKS6A1PuT/AWsLJ6hj1Nsfhn
gO1lopxNbkZDq4kymFBHT2glF3DzaJ55JluH2LlVG51ZmTw1+OA0z4gY4UV4xjPjDfHH7ygkWE/4
HKB84oZzZ1m/H/xNXNI9i5EsJKX2SJ592i61HjAS7BCiakDP463HXa00S37bEGm65DmEezveIkF3
wRzYKxuhk3nBOTKtajZuOw+NPETwRNsEAIgNQioPLDKYx8vqIayY9LITIVGe4g2SMr8BJsQxKv+O
4n6Y1chhxHgSiUoXLcfkIwV451TbYNgIA7JSzIWZWbW3eXUONKKYYfkj7gRhw+Na3iv8uUSXU6TL
xFcWtAsbx6JPQz0w0Fmx2ueoUtszWRz5cMka8u49dpECTMEyQjI4LxDN/y+NViiJ+PZ6CKOA1PO5
9MCl3JbL8QYp0kNlmvbXUgdX4u2D+t07y1Y4Ztk/eu80WSj50Uw2hMNgkcRvikT9NuYzMXhxk5lE
ja/uo/jZsdQEVKAqS4XcTJo9ekUDFJUQ8w/KrTE+hBcr/MpQfdvjWXRzVnCQZuFUafceMiuPUJCH
V6xHZWW79/6RMnSVjpJ7LYut5exkYxmG2JyBY9YDgotLLNTcPjOY8PkALMDmv9e+A+dksmiOrM9w
6S8hHY7BTyFxtGXmtJf+Yph+2apowDkiDK5y3HvOJZW3ekd2IF0cuN2DPKwdeSYDhRiE1k/ZN/V7
z8dQU5dW5QnsYTacC7J8ev0YxnsZia1+QvwSF/WESYC4fkNtzctbFF/k0/BVRywMPEKoBF7M52nt
5sJXmVWvhNhBlaKfUxMcWobAgGlvQWHoZcuaBlboJ6VjhdBDuorfYANJIJGXg/30iDINsF6qCRIW
qIjRCgF6U6JtHFZGtJDUh84ogBAUMXgpdhZSMhohC5+jvyZPblLTBKI8awPusvap+xDh3WOYLTU4
rr2DBQLbnoLcDcAg88Q25oayj+YMUh6h4FE0tTlEGUwKcIGYJHGfJ9gpg2HJaoyrlAnOsglW5AZr
5Rl7c09Hb5dvOHxCCW9fR1GrtKxJjYvQMffOt2ixu3UBv6P60ptunmLXfPOWuOe22bbJXtHuwjbM
xNaLtma/UXXwzzNyV8b6Vy8+GvPtoXbIENsqFQRmRh9GsRj0uWF+DCxTQd/56lK0bYFxEe4lvZhJ
3r50Dqy3lxXKY9Y6YApEnazY5075YHhvoQ3woPGxBOYILR6ZsejS36K7UxDFVyrdsIZ7KnS9QfBX
K5fAfSS/Y3h8k0TcLdBtpuNv1tLWCDnrNiS8IV2HfF4ycVSM3bRmkyfTysEFJrOs3gCmggjJJCKz
TyOXNmtAojbbB90xMzszOcIaiQBootmR0yMZJYuYh7SvLrK7h+4nNF0w1qij+dcCxCsLJrBkcfCo
8VWIUk5TecX2gg7FGDrHLGOgaGel/Eylz9q54WA2GDyo19T/rIC2mjd0Bo24gQOc5eijN7pNysNd
jtaNGA2YqGnrc1xsUqQzYIt1qurhnVWIUJ0Z+yXvtyNvxQLliJ5HSMNBxFH0WPxPxIz2IUcOO2oo
WuzH4Wl5wUHUG3L0ZuEP+wPVardmyD8n42FgptXsEm1ZMGFWKTq/K3+j50hl0XbFK7Y/jrEHLjmp
i43wK7K9FhNtWnzzXILgUEKgxdpDK9d1I7jJRrxoE34gMkb+ypkNfVZdx97LFPgRb0+xzh8Q242G
/Mh1DpizYyt7TxWB1WQRYN1qFajuzfJUdmgs47iPPYbIYZZNVTpyE4Zw5wgAFyquRbSmVXBRLdLQ
BydZO6g1r1sK5XNnA4FgdOEbe2GYjqov8ZhHc/71opvT/MBGVjOWGCAXmR+XRzDuYripBRcCCuhi
a+3kAMHNqAI0BA6QrMRmIdR+1fqSdDQ6rLARLfnrWb4L0oNhHTEuEhV799jKUc9M24KWS8Lza9Gs
QL8ug4ekHWoXbWLHWv1Lj5epx3IqwAhF4DWIBklHisRETtkNJjsXhl5F+tPCQVJ3jOS04O4blyxa
meqmkK5VhrZiY6B0gRxpb+wEoY82Z66MW5Ezowq3efs7UP8m4SFuUYKntKPWq4w4pIt1T0wQaWWi
w9KUV5mkYGQ+Y64+ixCtloUptC09GLCXuI/SLF6qwq6TOOw1ejDWLh3OyHBbmiCl8pIPcZZ13q00
7EMlhX9NWXyRXMJd5aX6zJCU0zgK1xG1YpLKf5runPxkfCQyAKpSAdLAPF8N0Y/50rbmIi7zNXHP
B8VaDXr27savjjRJmy9X68nl8qSDCUt+zMxnlYBH89ulzTzHL7xtBuM+TJJ9SSUZyA0rVeWOXnza
4OIHE9NdbJSkYFeRFuJ/SyNyNzBZFtAv3HHX+SqXKTaQQl85LFOalgeujDg0hwWt9QL9/1QNtP3e
75tDKzcHy1GWXm5fOjWRWbg0nL/zHG2g5kvoZjCEttHF78elpOjgRp2lHFFuSv1RZReJJMPOHMhE
1qKtzUVPnyVYmx1nTSnXP7YesmqwzpYjdjv0EjH55wjfHHRjQ5KtrQC/KJA/ZOY+UyczvxQqpNgB
Fp3ZA1/s52EGTcYaltmIzoXsWddGegVa0vXKZT6yAWYVVatvDmOp7VZKQuagNmw6WdrHfrrL24Dg
sHEVIxNsED4oHvcmW4Qh6chec3ipkP6oyaLJtWVDz1kAeA10euMsOo2JfW8drB6taZzysdv7Yb40
PMC+6JGtWJn1hYjNyWnoRrSGMcJHaW8GGz3hiaDCSvC90YI5yUeM+6T3+oOHKQja5s6AISBHxby2
YIrCfRRrjCxUzpUDho2MMuKJFxGvUeAXu45Hg8IEgJ5KpmWxDDML4xlYItD2cIsXrQ1Ii/XFqJBc
L0RAJVk0CjelgufbbneK/pLk9whQJRdnz49iAbCxiCCo4GlVLD2ZmLpUFDoXYESlxNIWpOOn+yPK
khjZisFevz+FPtNyVkshakPfoE1CGRjZLMoN1n5QG9lb6MyN9fDgxB85fdXg0DkTtNEfpBr9A8GQ
owmdBrRWjdHZYKBqsiYeRnRiNcznJJqFDR1OD96VtXqe6FOVbAobXNjAna1SbjgvB+1SQTqYgpSw
Q6Agfh2dDit3Pl2K/SZv5n6kTAwMV5zAnkxvTKcZjAt33A7xZzFWC37QOTGb89hAXjdS6LY/es1M
iTFJeLStnRtsU1wfDFOplGdIk7SK3Trnh4VfoRfdqH/zjZWlkAHG5pLYeirCr3a8UHQn0SPH49uQ
QRZYiOyYTSBDC6Ru5vnJsiLdweYTifF6xGQATFwGZa5sh3jsLIQIw1oH4OYl8wptp84gRErkOxPF
hmNRfLyj4NoQhSDBwLdQV1s6HxvaefHDBTS0ccb5oD1bMow6Ib/kP5iblCohfaiQtMSkDbIYI9Fk
8JC8Y/cYqKkaeHsD9muu6zabeZ00VwP0tm6/SJHgjXgFrHSV+6wfK8ZrNJUIs3MkCsFAVQIaSEXP
nioAUzFRJkCgWlGp8SiVyLXQC0AQQPPQ8pnr6UoD6pW70U4vlXlSDnQbNHAMBueFeS1z9mDBbwb4
2GSGofKEC7qXUSezkXVuJiIgHfroig+Qwx18YTlcgprOmE5EsRi7ITPNSM5wkDrkaNctKHYWBGOf
ehn9Vf2nJy8bK7GgU1Qq82CWlaJiZX+vxM+yBTmrbWF43SDXV3TCAIEoEdNvKWBSzIhc6bjEmGjn
FaWhhQ6sH6q5B26vftXJ1gKA1jPvqtjNydzaGT+rBohEk61V18oTO6xRVoRTzFi4mjLelLpERfvV
Km/fgyWa8DGfO5sUU1rJaq722EJGwgE6dRuXH7WJK4w1Qle/O/fZ9gfHv8fOMdcembqvgg+l+ARa
YZd3Kd7z8Gu0l0pPlWLQsDDmR5qQq9SDFZgB+o+alqDn77N+0VQ6VwYSit7dOK3LeupH78AAd78N
ojUxQRUzETl8xNwzucUDhJ/ynPKlJNGpL9joq6/UZvYQK/c8BO8KcwSrxSyEpOCmmA0yQgmQbWRQ
xHv5W1AtWGYa5l6BKDVYwI4HbtF7miPqC/ju3mN3ssyvBDV0PLpzYf5w9ABdyduAqPLnq7emUSBb
MHPzGcZCTKpxOQbBK6iY2hMJRbRB+tc1iCdN1A7KZ4XRIAccovwq0Z/NVCr/SpGBhjRzNzl541Lg
CiAd8ixFR6WE6fUZoKoWJjz1EoRg1zHvKWU2i1TAbMlkPeIILV6tfjf7G59EhxeElTFouUgikCuY
psaml89efksI0gV+FG6JgFVMcoR4A9l6k3iUrQfGQ7K/TNjMRiclOrYQtSaN+iErtP/SwmchGPMd
Ab+w6OM0HGpFtTTQsw3aNAncqc0moKYK9Qv40TIhIlIORwwDqcxngaOyZltg2B/8I4R+WJ/MV8Ip
02dULfZS46H/J8WO0fphMte4sRvbX2ieuU3pdw0rn/mM4lxItlFcsVeCGNl/ua1AA8aTmj2wylCB
phDBMKGILLT50xtIInCzVZ8Vq6icifwQGhGLjTuyiiOjKikiTOWgE8NGm5GsyHuDGg1ieWIl9A/d
npybAQllt8g2+BzHZAGbWVTs6p1/U8rmxXAyw50XXCTwemjam62MexFXj56tMwdu3z0uf0ZwrxLY
z4YxhaHcxEOe5F8lthSPHzlzev6USNaFIMI+nAjZgKlTTJcbJuMqRB2ErkKle4plUPoBCnX9roXF
TGtPupstNOUi6XeJdElNfSvuzUzeivfJqnw0039HT+XjBDcp25FC5eie6v6VG59peWgsD/6RQdAG
7eGvxgmSnYOUqLc/1T/oJJKK1zJNfmXrrlrvqt+q7jEHPmNtU4QwisZ08Tcu88WgPqJoJ4Xrgs+3
8uZaYC9MDU2E8tcy/HafsM6Awpbuls8ysHdME1jbsYypt7KzI4oH331lb0vslsm1ENds8NLp+wbt
puSfSYLI9o/fszPsMv3KGzKMHxnXbDp8dwj5kuIL0G8cXVEYjnAx5YNuVwR0k5asrq3+XlEHJKQf
Vpq+t1mkMPOvFU7ET5nrJ8TZXjonuWFGtXeLi9l8p8Wq6G0MvvQtASY+QuPTkWufzVSR31Xf4o25
p9lzGMBBdVejvogKQZHR4i4y7JvKKY2SmenvVOXSGteaGUoMt/jSmqSbbeyF6h3C9qJSvA/bsKCX
O5CQzr9b2OsOtMV48pmPuOpVsz/LXJka3KlxdMTQxj7RkdkFHktOr/I6+N9J8lKSFTvNRr8k6Ltp
1o3xqNZrHHiaupVJC1HCrSsPmGqXRfMMZMSOuzg62dnGci8+gzeodp27LVlVtoe8WOgV8IVNY1y0
BpGlfB/NW4d+QUkPUNBLWkZbYXhTHTMMO3zwrvKs002V72PlMxgPcn/VOQia4M4jo3AM4H8unF/V
MXbKiJiNG1P8djR60Sp9t6x1rejG0AQMe+D9Se2Dsbwy7IOQxekkB4tASeZpO5NlHeZFligehkNm
l112y5Ub8UIIYI9miAUJ3+F4ksBCiqXFzbTXNcMgfRfj9Q0XucO6wtix2x6aj4SNfIfjh85W6F2p
G6Olaxz5izI6yc7NZBRrG4woU050pAnxySjvlnnwS5hDZ7/YJj4q/nU/IolcAdez/ZOPfJHICEc7
hoY9c2Wq8CWXHGtxC9VvDy2/685m/AbsEPONZg26PLJc+pxai9OzvRKEnae/MXzN4ifi+kv2vhfM
GxQLtm/NFPfh6qu2RIOyKLAsOS+pfA/eawyfpo03Vdo5yYnuYLakAvFhG5ecpZn2k3PX2HiwetQ0
VYaWpwvnAdutzHsZPfnQlHqk4aDtzOLD4JNTTwcasX7wlVfkP7L2aZr3fGABMy/TOWYgd9jW7U6N
v3S28+nR8y8G/w1SthkoqM1eb28y90r4zeFYGTPVw5MwDVhLgdGrj7m+Z8BSMSnGQIjMFEHCK0FB
absXhwVa5V5ChfoJ7oZ6Vd0fmS8gu/NEFMlFb/hC/3JmZYgY+eo1RLpgbpuNjrDc46k92f3Wc196
tckV5mPZ1+B91/LS6Bh/5/uuP4TExbTrMDzCM6aBt7sVGXWYqzngo1/xNjWnqtl76k4tP+ixZYie
YfiU4G9SRunad9s8QnlZoJpkreFs44wN8TpQHzyrcf5dlWtkeb1N5mgyyZAgESyBk4RUY4YnjwCz
jQLWTjkXOCcTzuIWNiQ4W0jtUxPOcwI9jFHojLIwt71paNvMqn7FCyaGB3nNrHAfGttUWXK0Nfoj
JwMA/aKR/JWs8QMyJukApyhRQOvwk+XKhjBkT1rLJtMuFKmcJna3qdpPfBD1yIxr4yo7hocOrurQ
+1CZcVMBT6oOqzB/jr0+a8JkSkdNpurabggc1X51EahATdOh7Yvg18q2UNlzolrW2U4vBoOFfOOH
N9Gm8cO25Zsu1YPnbjOGFYVRi2LUKsnLcFFf7dL4V8OR1DL+DTAWGsGtGz5o7zLKn/AUJmeC2lJ3
URTC9JB4bLV3dnTV499GYb0vf/b6d258F9lfgaA/nSodqYIbv/sxo36KwVX0h430IzIPE/qwtrzq
6hMuWEUVIjHM9y8YVhmjf2kywk28pGRJxWvX3iT12q1AmS0VAn0s4FXLfiQb/lJHV9tm2P3hO4f4
UZK7AFVRhnGHxI5KPv2LnWuD0jf/5hblN995lwwODqAawZiFZHzKmYoELBN3/LimuQBqQAilyRtH
YTfhpfGLJ+9ArB0ljFnZY2CuF69UYzWkhKPeAm9nwYSmRik3JX9RkKU7v+tYY6s91zH1RwluHBEu
2eiQyfh2ChwJbGjYR03Y4EHfUP/j6Ly2XDW2KPpFjEGReT3KodVBHdT9wugIRQ4FFHy9J3449rV9
7daRBNTea625aAmSO/5H6j+nLIi4T0w+zpWDS78k7jRVA/swDvZEioIbYx7XyCgdDwQumQkrvPRv
e6eeNs6U4gcJP4Zifgs967U2W5ZMiJXW/BlEw8I6fAx4CFg4nPuivEz8yi/qNWPrJn3nbrCJjY4B
2KD02Nk2l2yFmeM7al1OENPBzWDEhbo4FEFz8jRng7o6R7joiwCVOACmZ2D6xgqgQVVWefvg+dHD
ue6Lc+/6Sxprk5ili3/He0h9B+cc/Vb8Esx7KaQAJS1rn2d7u+hOerTPo5GRofs3B9F2nuqtwZIy
9FMQhrgoEwghyU1HjCg+YUC8BSRad66rdsVACUVbU1/tinU9PEEg289+chFR/NgF/aPSEDjCiZH7
rIprDFR6+FThfBk4HKkEkEBmbnqOpn2tj438MHEMFBPnWvhOvbUrZX5XUMnelHhTXIzDlLp5w33E
vV4wrJvDlYBA7d9Psd4XrPZUAkQEq9WEqGPDAErVp1k9LvZdSQomozWuzKx/DSKiYT1n7QQHbHrL
0pLkznzu8XAITWhSncP5Rebxei6pRqpo5KHPK3OmlVkrXMnTocu+BlJhrGwyOiWI+u35KLdVTlAl
WqJx1XcMDJlxtCa+kv25LEPoBIVqZWGvi3cZP6ioKKll0J2AqBMkXjsWxi7A9cYwbUP6yzwqv1xG
Q5fDWI3R0bdILWOr6OibGRqg/P6GbmbuR3zQ7GItzo2RBj0RNTMaLgVEahyupkH8r8+573Te+ETI
bSiejHbeVZKmsj4+22I6Bl1/JZ84V/qMPfNs5hMXlLgvS/XIALxzaKkjWUNqFFKEpqcefkKVPpl0
+zWB8ZZP49VQvzqQ+9F3X8DrusH0ZMX5aajjvUOPliLYq3L73Djts9Gkv0ZO3ZW32Hu78Ry++Lr+
bEZqer3xK+3Kay347nAuJeY/Bv3DaOjLKMSl9OZLkmEx5i6pEmr2UMJCb4kJ29N3B9+pp9lo8eCb
G4wPJS1IeZN/dm3NTQTZQlPJwIEmuIaQwTQjOpa5IXwS0MQaF5Ec1rJfyptqkI7uAJ19siHYCKP4
oOmVcP96lNnzlJh/uW0D/sqGSxf+aTFeh8B5rBwXEu2w9px5P9L8XbrjOjT1PQkzXBEmtDHbwYjH
8WLgRReDi6aAC7rCAurKbB3xnR49A/ys/47jgSRP8WlHZ+AyqFvuYoFxIGN2IdVNAl6J8WbJ5kqp
DUxo+1zEzbUPCZ8VjnWrpmw4WfdQ93maNtUtHueWGPW3NqYfPVKMgkHx0ICdO/PIDNnKh6wP877/
1zbLcQOTTl5RztZkgTxH0fziy4Luhkk+UoCIsclw/lW0+iaKRNzIHbRsKNi10VsFsRwqaXZwaK5O
u085vazmGqnGcdtjnd5sSqpCjPWAB+hrkfvASvbOHB3toD20E+ReaCtYPlWdnixG2j7H9YX/pAiQ
24PiOCcu7UYjtD5n70GnCM27gbapyCZ9B4OkRh7BXcU7tAs6eajGdD3XJO1V+2hOBMfTBPBJvCJZ
cvDt8ezFsPJNYx0l3rsEypVHxUqOXGd035pjt2u9nspMEsLdwBSWniUD2ySrI1idJ0GBO1/+zewT
SXYENtTnxun3U0/0qTePIn3TA19u0YqnudfvZtLR88GonSb3phDfDSbd8hREEc5CIMKN3jR5f1is
AKzle9409o50rwGQ19mnFyOuO+gdafsQ1+1xkPP3TEMC1/hD6HgH3fOsXBBsHk9op16Xw0BciWw8
bhhRzHedweftzmcnMU9ubJ16H7qHhK7PAcFH3XfSjxHaVQ5jqcCmkkycsT1IP+O5r9NLk8rjCHJS
Cyy3oBGIDkb1dKdZNiau2ttTvzViaE1utUshBBQqvDDVkM86xEZzWf5yAJQ61CktwiMSh7y4fXSv
0ORbPW/ywGDJpw9d2uERUscZCTBg69mAwqcyfgtUiSpS4a0UqP08Fg9WC1jnPqmOebKN7Av1yfwx
cQ7wH4b+waoYo9mzqAtdoC3YIym/a40/D9z5FP509lu7jJHFZ2Xs/OhWmy+++0i2RiTPWgqWwAAt
onPL/rttviTrqDgbWLKz2PLeVeutc5YH00PCfSyBNdkIY+VD6ggTAWcVARNSFjFgU5CgCB/Iz/bh
ceTGHsuP3n5Y4PVuxA7FPDqkvIbyddlsxuFTyLxgg9bQ3cOglhfksBltaF7tWvBn/mfMzVaxO0dh
Z8BOenoOYZnY8lGRHuNUpCb87Xe0Z5HJ5xx0TiieiBvW+w0I4mzbGR/8ELoXktegfK558NTkbX1q
dtUq5CHpdCFm8nMxPfrNpjf3M+MsJ19Fw7bTvmZiz8fR5UcjuhfxZ+v8WTb28mff+Wycq2czu0Lv
NXHu2ldL/vB9L2KI1x8FWMvYf4PpRu5o7vCMnbdyIcndVUAJm0SuQfT3mm0Zu3lvi22cEIyJRJxl
F43Ly02gj7MoKAkwGD5tLH1N7x8XeGj883q4hORRFBQO5UNbJ5o90qo757fUY4P0x2+EFVBosI49
Wi8D6EiLx1hwZ+TPFbvjYCAQIsnFjSCbuyUffesoG7U4IPGwbpZdG1thd/6yAWHWbNSo7HGo8TGC
Dz/DjIZeVMRYnKJ29ZUmmttytk4qb5NTxNMiz3lGTkd1uIketI0gl4V7OfWE8fCE8+biK6VxgasI
PUercudG+TZVS3K23Xrsr4OBeWE6YP2gEQ2BmG6OjASvHd1ALdP6ABK2BFIcH8EmazbsUWrjRVKr
2KNAg9h7+DQGv0nBQ9FEDYO847BKdmON6PTC259uJea2nvqsai/yR8N6idICjeKzSH9N6yZ6BoqH
SB/o1g23KbeKwLukwUftAgeKv53pISjuyZ0gIXKQn2uoxPJrQbtZRNr6O90/lGgwE/LV//M2k1xQ
vMfy3yheS2B/M9PSAAchb17LmNT3jWNUEfzE5ptnwRN5ybhVi2s/oMIoMv1ewYiE1Xx89fyzz8eQ
RN3JM35yRZ3wa5I9zozNFGXM9gtXRxCcEuNRzs8xbGoWKLn1mSE6xPMtroi/wqlG1edOs0o9d8UD
lZ05yrNxowwKM/o1KUg3GVBCbhpRNsDYx+UYfvaVuZ0zQYbrucUn0+a/mnaWQXDTlX9u4SL8IX1P
BkHOleFQVMWOtM6f8cErHC+u95HmvLQ5BqJJnxVL2f438yHcY+1AziTugpl+LVW+RsPbVl74NKl8
t3yV+qTZLAwyJTYxZ41l9dYF9d6N8TBqCF9ioA8WEmqG+xRjrLWZrWTDVomwTEKMh/ifVW7C2jqE
Bq2D+Hm1xyNV9OvJjY4J26ZodE46qzceemptADSjB9ULWUk64zblETxCxHVSTRMIf69bYvhH0Zh3
Yzw+atS43OViIfxc0OCpk+zAzEx7EV1OQ4BkfY1T7pezc5FOvRfYN4wI1zxHDF8k28AstrxqOsfL
bdVyVh6bXZl6mznIMb6I91rCOmk0xeGQ74LdNLqXuCWrVSUoIIsBAkkmfomhWgQZRj3WviPuD44H
6zpON6q5uklGKyOtdgmeG7lNZlQ+4sqRi8MOg2/OAG2aBrTBbGvxW0g1V7gdnZryXgblmQg0yJHG
2Hpz+Mq/OkL3pFSUzKm3mk1cARZcEAsiVpPBvqbmClKI60CFA4RQAGSaLfzAmhsw9sgcwagakdqI
4NT5Bm7RqoML5i6rZ9WsK444nM0SddY0wKTleFFy3hS4PMoU8l2M+j+I9aimzThGR4MNEN5cAVyq
5efp0d9LEJ5u3u+CyQfqicRum/c9u7Q5KjbhqqW/xImcjRFMmymkX50p2wNSyYCzcetxP43EXnBk
qFBuB9CRJlZX6VuYl2ZSOHeeh3Md7bsC9RarYNewCWJlMQUvqUiPRRPsmUt6s1r7PdVvhn/runBt
spjknM4viir4mqR7PXfHJKD/czUbZ4+BzuNYlSE+TuxAQsA/JmfJmOL035FNkIPjZFwiyn9G9mbW
bJ0yvR7JxWY++hBBxVAShxu+Gpg09T1k2gANzvZW1SJRZz3GYvRdKtqS7OY3FBR/SMT9iaSo3987
/ZuHSlRFh857ytxvx/gYmPkzk9OMeGyza0p2l3D+yRXZ1n5M4ru4ylAJ54HX1F1q13iWaXtgP1Nt
Mpqoy07eLaNhXc/rkLyOpiSlerIBygzbPL0fQCrk8t3Sz6348vM7e/h1y72Wb6axTe3ngAbPcpeZ
D237XQSHZe0+VePBZJKzjXM6rkGYR+I1ghjcPLp9tiloVhHNd4ZmJhWGu+CzF+cldBSDS8cBagZf
5Ygj/ClE0XBxGUbOYjmJV6qvNqFP6fp7YrurkVVehjY3ut/mks0kwLR1iv4oDXJzkgPla2i+dIZY
8SeA97Ai3J0T4lkiluA+NiUZxOLkCboXcMcxBnrQJzmSeIKEoNlRXkRTeEuFMSrY8mOKgvCEPyFP
hgwYy8Z7LyX+c3ugZ/1qhw9TCmOfw6UC9k0CEQUCK5bpFT892riwu4PiFmpkLtK83OaokQNZI+PS
CTx+ozrGLS0sKWyDOGaBC3cfVmQFGaO11Lolv+do5DDvpeR52IU9+nu3E+W806G9GbWJN1Vv67q7
GvZHxG3aZ/EKplyG48oOU9xf3S5s7O3gRWs7kluhnPWQBduhbvBkf9gTYwlcnDC8dPIlspJ/c/iQ
Vz5WfR/Kp962ZA/MIOKmapN7yL9VT+At4+Uj5emOcyBodWekzIda6vy+ypwHVsPmlPOGL0cN4h50
7I0hxSm4iBtspCi54CZh1dNNwmBd4nMpkmlXRCzt4/cSu1OKrSJ23iy8wrisGtrP5qbaTyoEj+Ju
dAafCbeFnOl3nDSF7ZjvCbvWDd1mNGrQ01tYmLZKAusoVxUyfMjtcTDZTCtcKH+aE+hI69FyP0nh
Vmu0X/Jvi8zeDhNP4VeFQlQGyCzuvOmmaKXrjto/gpS8OEXYoqdjMkd1ljharJOVcylzvDZWicXf
4FHHKLrL5Gud4n4jyMHxThmnYQAn9FOjkFUWwZviz1IcvcX73PeUJ8VrnGbLQrXeDq3/z2ECnzXV
dYbc1/684ZlFL9BZwe32aBqt4/7cjsEp6IhYWP1OUpwxFaBDnVogbqDD5OchS2iC6gceAvM9yLl3
rCAFW2d3so6VKO8sv7uXvHAm4jZl1vPd7iF3nM+paO5qoGCzuHcEbBifS+Of1ZCLWB70bm5s557H
TMeqpNWXfOx3dU+vUi4ucZhcm0G8LskjW2JytFJ5CnIuCrMmFkJFvXVZrgCRWvthMn/o776Lqhic
WbBvzYkLTcH48sCsyYsnoN5VzXGcvYfZuYvC5GvOqmvEYqowujf2dWyeK0j8CqRE1P+AbExUd80r
BwcFwDl+qiGm72Ux2Kv+koXwldKFF9BeYuqr85ewB7IV4lvOX4ow3fjEorJUv/ZVB+aE08p4y4G2
dIZzyCc0chxR2KoIF2bTtoq7eyupMann3YkL6DwID5+Jwz0NS7Ir3gVGjCVmYLTvpo925Y6QbueT
qLMDi1QcWJjWw/ZBesyaLk+wqW3vWgZRmdJl5+W3wWkxZ8T2Txc0WzeO35zYfY3E+BShxYXmMwUA
Tzlv0mSA2grZp/2TO8vjvhIwPFLw+j3iaVAOW7LcO7kTObA025ktr7pqL65YvgccO0vxXIWYYcT0
EhrUuWiLsamW+Zs/p7vA4WTsOX9jXB3MvNmKUW7bMXrSlf/Kj71mTnyxcUTFDWbBEe+mkcOqKzjs
e954H4bE9HqO8ihej63suOvg+o0JHLY15EWs3In9nXQ0h7X0BvnGuc6DbVA/wvBfB/RBZFxsKTpn
13RnHyoWk/qimtVPMe7xCRXN7huyxE/2rB/mlKgYcT6jxUW+4E0TyuQxELGMT3NgJ0iUA084Ycm7
aphvWOE4n093fPPxJt5M4s45601ky81Ei3zvMszN/jXDQGFaKTjX7I4c9TYAqOiV1yIudiTLjXi6
KUwKaeJs8bgi9NIrH7XPM2v8Pqb60rLOUxbeuYpNXM+WuDpFM4XhIwxT6IoeWFFPY/yxuS029tfM
MCcIZ0Wj+dea+UaM7j4d7NOU2S95bG7d3j3UNaonHa2A/nEebAsZPwulLvgg/uLKWduJOii48f64
Hfi6DVSow2jPVXJocIokeLNS2sUyK9/OrvpKVLAd/ScsfuuhyS8tZxtZnaewRCBC8GArC7P84BPl
mtyYdWjxUA10EzTRy6RLY82B5H70ziIUVMZLwD+CoY3tlen1HJnpksYXbeviEqTdo6721MjCkdSR
cSlKIKE2hpSvINB7m+t3LkgaAt+QqMYB1bgZD/tyxuIyi3MzEovrTYy87okc9pvb+3/6z6fY1ArY
Rzl3KKMC+gUbvpUT3Lej9zQt8U3l/i7bNSuLThb6QpM0D83sn83IvFTmRBRz2ikNiMujGbsaHhbz
QMNUNRozTOjyISih65UgqZzA2Npetxd19xCPQBkIZ4swV1uGkX8dwAARR0AKfaiM9laBJhDTcAIn
3PvzenCCt6olChqh31RZt2IngfNt3gSXssR2HXBejQknkFvJHHxRqr6GONVkgdsAb6F9c4d2q+k8
4GmF3Jd6qyzojwMaNAx7MWVga0JKz0lxZCGKeB899Q1TRNqP66aYzhpJiMb3z0bRE9edgrLYu2F3
tvVwyG3ozOwsBzc9twnWzJ4y9+Cu0WT0ziLBn1SiX40uBTn1QRlQfXnoGBLXj8ceX1kr+tQLcn0V
D0E6D2rkAtWrS/SaY1hMp+++Lrb1FK5Aydla7Yu52mZ4pybpUHUVwBawwUxYq6H1tqY5bGvw65XL
B1+gdUXdznQwv1R6XUDgL/SOYfLQ0bqr2PF71Hx3TOTkMM8NxVQmU1lDYKHK3n3QiR0BIDCmwUcT
QHG/GWnFJIU3QuBIjpM1H/FW5h7bv2IdLcFJHH9Np8AtvGu6GaI11fMheT0FpXYCM76cumsWmzRH
jQyiLlsFdyEukKqT7EnsxbKGCbv5VC2uLOxbkqHWpp21lCQ2atiOM2swlHlJwFYwHBX0V88JCeoh
3b75Nlwdkwe2CmHeNEQHsa9ikuTMQGXK99CeS4TuIPmY0q9uvg3LiqgAY+gR9IHnx2/zszT6dcUh
l0cXKb0KvbHaBjaxTu9kIkPJNmA/w8LddHFnP1sy2Rvi0fJo6mulgqbNATGxBS07vUXvc7GUDVLR
UPUzOYSQCUw4sL5qox4OZUeiL5TYgNweiLUHa19XN78NkrVjc15P3orZ+7JT9Z6DhFkLU679mcCv
shp+fhp/2FbK0asU97Kl48cPMhylAfyT0eDVAj6yMswcnWM9eg2QsyJgWVMBmmv4LVSZyzHQx5Bd
mhkkmqK+iEY9dJAg40Zi2u1Lf6vU2Yh4hFmODlZ+gcvToFB1mBdVJedLljjwUmYZ1NuS+hE7F9Ze
gjsJm5q7msD0HWT4MFOnTNGLOXZqVyR7j4cPbagcJiH8RnFG3SLWKu2NPqvtbN35UXeuCBdavkNz
J1Fmw3e+mtEH1aopcozyZ+HTWWFk/TfQvvWQe9tMWJvAIqzMgmkVMCCUEtuA9+MNCxxEyjNX0kJB
9gDa1tHeSuBxcf4l2kwnfRBihpUfyi/vs9p4zhwX0E7MzF+dk1GdU7fZ52PNKdrDSNDN0zkgv5Xk
w4E3VmzTgjOPox8C5V/TMoLQYUUDKLr0GibJoy+KTVaQ1Z89m1FdmcglmAPI/AOaxAg4GtgZREBZ
nF7QoxQPSA9+SCz9Q0ym2RIkNhoV3BUZOCwFyt6kcGO0WFtbboIrcPlDWaZIpj6AgljzDDEx9bpp
cGx7ZNWkvlra/bO9Rxo5gDMaLtU/8cNswh1PvbeBGlvLg+7PK0+vyirgMelPXVCZgJJc7UoHMpqd
8CWJm2c7rYmhuHrn5FxcdjeeDH+wd2F5kiotTkUf7QKfNXLhM2PFuTnudRGfmxr0ipQRtvF1wHNz
pWM4n6kJFL/MKQSb83wrpgTQh7QBv0fDRrXkFAM21St7cvpdy1XULI1HbvsV9362iZN58aAX+8xd
6DXQH7U1z+tpJqPpLS4nerlEL8etKg29CWr9MzbFt7Ko5PBEx4jOFt9iTW+mLy2t34d8Dijkyu3f
CCxl4yFW9xGard0VR7PBJOazP2yC5k5kDaJ6Dw1XZgC6Ml9BCyNJESAIrOxXjtA/sapIsGQz9gbx
WY5YtMd6nZbs3trY/e7qety0ICFNl7eph681QioRM52LBfUUXZFbcG8yvKMh+ruXvpNOfp793iKo
XjA/UYRmzsjck4jeXYwA1Rx/twWO1symqS7FvB0Wxa0eUm9vy+hcVghpHvCsZgK82PrePkJiWQ8l
A53tOFcTwhxa307QLVr7gPVZo837Wpm/ODfm/LmZMQ5NMfhFLWeb8/B8CUZ2Ot0wkq4VnIWoFCrk
p5vDaB2j58GCmZsgb4oKk+Ug4o1OKPUwuO4d5X2l1nBKW5oIytmlSpHghNX8jVH0Nwn2AZpzgawx
zzUZYynOgTKWsJL9S8eotfZN7Pih+RGx7dEaS09qWWtnWtzUFsFlaYfHxgZ3Lgz/PYSbN0Ck6Zxr
FjBM2G70y72m4IHFoqJ7csmaiGH6EXZjgDahXhBqluWDiuABlkfmjCKScyYJX8aOK6PUH6lHzDid
6YUVjn9X1c8Z6ykvHQSWbz4Ox2f9Z+wqTsX/At9b2VUMiN+kWthoKVkTRhmdY2JqNkS5YGGxzVWB
5JOPtyFsNi4wq6gwGNjwTvexxcmmUmRvhxpPRddwWngKs+rkO4CuO2q400yCshlwz0aVjxdp3OrS
QdCcUsATs33WAXQLq07uXedd2uAAogjkaLT4ugNqIyAkpKCohcO70UDA8H39pOz6bDuWuW5mykxR
tzofio2FBBww9Od584ZMe18EFVDgyDhYILXD3jlVvOPcOdk5dXl0HfjywPyEymrYJDjcrlnP/lpH
nOA9A/2slHeW4cxUqjw2/78TjZNurNY+Zj17o66lLK1XmDxc46HBVpdz7GJ/SmahL4h3aWYbP3B7
/KBPDTuGHPMMEbaeoheX7OHYkH1fTkKZcl/DDnNnOBxEXJM7xf7exmy9RKueckHYp7M4rBTtDJMJ
XA+mK+FU704So6LpmFBdJhmjWqhflA5NszrYsrPXpcGdvSFV504RjdisXowS680YfKQdJkVtlkj1
rtPgAbkbZgpBrCBkLW9AnMOCHA+kEE1o3cv7SAn92sMF1nntU4ffB84SypITVrcyalHBbBZ0yUPr
m7+IA9egbSlYDLdU+2LeD8cCPygpOs/j7u4LnIORH+8lSk7V0UOWFVQ7yLY/cl0SVkwIpHULUUdb
UDDgAk5pibt5CIM1DoCX3FRnoVywRVSCcK8+Oph/GdZuJZcp6li2SiRdH3VnthvTpGZYyR93oLVg
shpmPnC8qG/NqmVf3BjunisOpUzzVY80GPIB3T9PY2QHAk1WZWyqzOefOwIPH763ZqLOKGy/sdWy
We3gOGaQcpMqex0strSGR8bQZX7y4whLL7uhgcuHHc2Tk5f5eiD8ygG8Wo0jwaIw7WPUCHEFI1r5
0ly5bZhTUMxesaSbFsciTuqURX1j1dRbihCAxDxsyBhOUWGuVf/jlhGHQGe4udylmg6OTY/O47bO
tcTkP9gloPJp8DaTqmAhBI+x9peC8RnawIBanWPZSDrzltqcjBwxZhihceb1OGo5d88bq1Q3gnOZ
k0J98OJHu+4cbmTYl7LEP3k96m+ENNbPWbviS0ooe7ikJitty3XJbVsumK38SA0DYUMErcHo7rTl
/kQz+sPg/hpTZ6K3arb/OWsyx3P3dX4oRgjyqvuuDQwqc7gw9plUevOG+XVGB3TDfGd4wRsHBqhx
km+iU1CWa8gXkU0hyz3sTFMdXmT7mJvN0gECGCrpyQ2Ng36uYQ84GUo3KXJqh6x0Xj3NKsvJfEbE
CB1stK5MXtzAjveezc5SDqG3S7scUWsgAxE2ziHikXo2oMblRfpul+7D1JrUXTc/Sccj08gs/hvq
S1a1yzdthjoiX+pSTOe2fIiriE/DZE/Ta9hqfgBRipF1iCvCVVZMRSYxCVMiiMylZB8IClNXMbW+
cAXE1HA7oDYzmFmwZd1ptJyXLioA8Thke2VplstZke8NCnzadzX5RU0mfao+/HQpYSzQGSwyFBB3
Waeb8ZNt1W/oLpPHcc5I4fAMrctCMXrMAzsiNSCerYh9Z5PpSzIE1MpEtrMZxuwuaxVrq0DeW5km
i8W5K5boDnnbAc/oe4pg2E/X5gddFHJVeVbNdalJVY3tD+FF3LEzUSMzsjeZn6hjlHuPtVKf1ZCx
acO9t+uwNQy9x1SmvQffx0I8VhWxKMaQMA/ELuo5wZls22pu6k5Fh69K42W3YVC+qoLlMQr4Tofy
1e2TH99W09Zsz3NGRKjnoPzPQ2BmwgE0pVyuSJYBRc8w2ao7Y67vteGTbrWzYG2lFLJF0EU6JsQ0
KtgRjYSa7I4NQxbiwZ2Onq1o7BEh+5bAvM9MDvB2DG+1ZIBuc9yRhAMjWSLtxf2eNpx1ZhuQXARz
b29Rqzymqxqb9kpo+0vbPTIpQYNwZsw0UntTd8MRXPunlYQErVskqKyEs2byQCE65NiMn2qxwrV0
DzhxbQIP9J4jB3+3TIJ/QRcQCaznYm0Zm9KfbkPyZTTFe2k07yplWRCFJFkq2d2CJCbcpvj44855
Ee5zWkL3hvZKXaDP/WhUG5FZfzNHVy5jngip0a4S2k6VhmGYKTvESlPsclnti66DdEjKgOhnZZCB
M0OxneiSJvL4r0ugb0R39djCbYXNufzzseKYiM2Q0o7zuBTjKYdNeYYxbw1aOgqh+Xa1cUgXp0Wy
eJOTiLSOu5yvZ7bK9RJw77vug8r1bx8PkzkHJzHk67F3W/xqHEZYr6z7gQrLoOKEPI3iqmMEclrc
2R18O24ggGvx6orwyys0tYQTpZSJxALEQhIuBtW2cjnyskdEZKJ3wBf3XWB/4KT8qufm6pn9NmW/
tMrHR8MeFndkBxqweis1CIMEXauLZ2wD+TIHagLStqCvW8FMkWrXA27AXdKN4CaLlCSJN27DGJbH
JA1qw3sEWB/UUm+daXIbQVQ2KaNfMjBCWwlycZcqaGsCq4lzsNLaJ4lSFpvS4O31U3LNWeDshcFT
ZBwtTftsvA/6AMO1aZOTCoLtXJOMw/R100X5lVTsm+YWkQTL5FtQdUTOnJ2hU8o+gxDJg52jLKP9
//8/JeMNNc9PVWE+27H1jILxTUD91LucrC2bsbAo/5+S9klS8jajRQ5Lv7sFo9JM/+Leu++aa8qi
AEANX7JpHm6NMf+WNq4Yk4hilL3okdnHadVLZZPoLjmWdTNaUPZoNQ7tgPlHRbNj0FTrcIYJULIh
6AsXT0no7hRE2YL/+j9v+cm2AR3K5GkyoYZQjjGzLFpIK1m2roXBfGuNu8CgZsC2ieClIZ4D0+Ru
xb/FvuqrS5zvAjerlMktKULItVd3JMfpeLm3Dl1sd5UkPVljM+TBhfiL2MmtoO2DeN0k3YdHvKxM
yA83NrbMxBu+x9p46cI02VVvfZRqutfOZAE+vWRmxOyAtDTIBknFCipORpiKYfZLi4e1uGYsyezD
Dv2VmXWfYYDE4pQ5HP9WfU+0E4DGyRmGeAPgFSyQ71AQb1Y0956JE/4OKnmUjnlUWU+4mwNM5UIr
sPrOIYmMaSjTYbwpPB4tyUZ5tF76hBHqKNw3IYNLPQbFxnV5cPvLV0q5z+R2761o7NbFwGcWBurF
HjCQzf63abgW6hbEce5V7vShYrKkLnG9Vaz4kTx9clBQxcXOGC6nXhSnZlS3InwpYueYleUqx6c2
eSlPO52zBiQUXqGB5mU1beaGSTzX9V/f+jcR79vIfuAVnbKYgKL2MLZBKGZ/LbfVpDl69Kxoxkz8
2rSRRgp9bw6rowynZQsJDs0Y/L3tY47KRqjpM4fB3o712o84JNsDh+0kjtCj9LqBa+r43q0dHWiq
tlOteSJp5H0LHZNHF7oe99xumFY2L4n9cBxvqKJ/dk2WmGidLzE0H6pQJnSOxcnn5jcVsBxpdTWi
T7fhqhgk33g1GeuGmX2uRYR9YfyxDO51bcwwpOdp79UgH1ufb1tfM/k7HhJnn5zcnLOHlkHzLzbz
mt/9cgIT2zoxXs2Qc2CZ1Iwywt4rd1woHbg6IuppkGbSFZtlksui+ptbzBxFIRjm3e7Zy7ATYRjY
V9q+C7mpk5jknWki3jnPzon6FZuZ+hYQoiOEzjpgcZ6D8SnYiDaNDHY1DExdk5zK3a2G5mAn5kPp
YBSvIwNekqassldwUmpYsrWJ9qLc/9g7r+XIlSzL/sq1fB5UQzhUW996YGhBBmUymS8wJgUc0gGH
xtfPArNEV43NWH/AlJXFZZBBJhkR7jh+zt5rT5tRkxZLLWgl5caXVYSw8GfePM0uZX+WOTjmbKAH
DpZV3KCsNZcZalkA1W+gaJRaIVhgTVdCHa2RkOc2RntkNP6Bo/U6Lng75oJeyJDCK5IxHaOhZVpE
Kw5PxIJ8iwMEjOU0fA9s3z9WHPb9lP40LfJ0RunqYaVvujK9bnrjvmUf22Vj/erUjNssn5/rep06
jYzzm9Th9TIVFas1PcS+Uodw9E91pxaB9aVUpn9MGGCuXGWdJsleVclY76kP94YmEzouafKakcFR
gRSoPIZO607C384N25eTjy+hibbV82t5FaogoIGPDQ3h78ZNWR6JDe1YdbA7Bt6ZjLzMC7yDdD2W
GM50SISFGt7nilKvjerbzsDUlDHWVAFZj4q4mTJDj5d0bXMUnXsXTL16KBGjMcTvGGHdcNaBrG+C
Q44kLo92x44/bcySULG5eqG3RZnlBPRsKNGnGZunmeNn5IJPdKG+QnHDK1o90IYKOM8GL25k3bgT
3yVdi4Oy9lcKkcIK+8yeliSO1m0vCc0YzbpDVkKzaK5GdFwuqZYZB/RRyr3tegD6LPOlkY6BsqA7
zpH+KBftQnrwU06aZQ7q108WUOdAleRcRcqmmpkiqARVv4lYlU52yDzuBzYscZgceoOen/2LLNE6
E88WSs3OYJmZiTsxr+0+6efMaLjAPrLVloiiw+Lckq0bDNa2qNS+LZz3Wc3EAhbs8KGxiTP/3ixI
cRHjgmqU5tvQAkpSg3M9WMh9rfIjiqthNY7wkR1MhzagR9dKGPxMiGElJ+LaUjlZt9WucgOksVnD
0LNMTjkYEDDKOGoq3390XVXvMjGu4ZTE+4YKGcFI+Jmx0jZz/OKkutzHfbb8yhyTOWrdVbHDaHQQ
6U61DvngBDwg7TLsdSMLcmodo9g7HmK3uh3zVQWALaBtTLIvpfIUvGGsKnsLak6Qv/GuAhE29+z9
5byaYgF83sUEF3Pas4YBxX1TsOgbNhfdoOBnZRMF1OP3GDkwG+6I0pbDCgxrNG5RAbojo5tyFWhq
GKecCASQWYPtu9pGWfvT7DgbJb38Pste7xNiuVx6J41PkzaJqusCH52skcnGM7KCaZqG1VCTmJMZ
j/lI9yZoamfPtYd5oFVuYqLDdZHO14mwcM3H8xHeywY3BbmoZfiWBt/HGgK1Z6LdqOLsNk76x2IK
oFgpm/ELat7SZ1+ay0WemRevlaWv+4SJjFXwtqntFBxKeSdzNO12uFjppfPUeuludKbvXem9FRbn
pShDkSlGZvawmDrCaoaUNyYzkGIGW+cyzJVIBlA/fZoRpPTCIYHFR9IRhuNiteuSdcqgbheHL2yZ
7cri6IWVhuZUV2arMNAv7sj123HZ6hvL+yFb0zrVPno8u0Exn9ivXKu2owDg6QoYApms0FIhmcsN
+VLHVF5Zv3WCRq1VuB5c5JMex1ilKbQJxw24koUD8TcS+lYMXNHQzAtkALx9ubbgiNkKxvgkoZ6S
vJv2M6ewFY8+uCUizIL9BLaH+4kMMe8BsQwlSvCxRb88PdVe1O1S1upV0NWHzI3oBYacfnFL3pa+
92TlXrtx54yZoxQbGcON6QzCV32E6208p5sQPscoI/CPnmC6F3f3WY4KFQvGqCaomP776NCCbUK1
1S6mjSmOHkfpkrSUc6ERnfyo7MalX2kchzgihj7FIEOsodQRV+uJ5kc2Er1pU1lDq+copzvajuG9
XXAsjdqcZ1+i9Om9qd7V4zkK/YErugkCXwQEsRXBpquXKZ7Oo9000zibSjwVQVbU+8jc9Gq6nkI8
faoUB8/uhgOgk0tvfm/nkhT0vkSIr7iAYMaiBeCrLaggt2JFaYI6G8KpQB68jQBs67z+ZMCYbpzY
2LuDDQM4pLfKeUjsOTvgzKZZnCTund9AXqgwAeCvR085XaSovSMqyv4wT/ojRfUByzQ31tPA2U5a
T3RgNQrLlh2BWrhvXbIMzXU0JSReeHJTDS36dXKIHcOPeEx+O6u23yYou33ATW3I84l4jEiLodw4
0nouZFVumDoavhcS5Nfcj0SsNRBmSMUgGdtHhTrn7UdC1XO0/P7OIKVjrfPwRxZFv+JGp2enJSsi
9mV0SIwKAgpCuVwQiIafDhWfYoeXNr1Pz4q3c65oDfUc0Jv8De0CeFLbBt8gxnrvBeF7NniHlOXI
vtRcBrJqOjMH52mgo2fE4a+78FQI/g07cE8ygGriTonDhNEHemSY4N9mbWxkkT0Gkw2sfgJJreSb
7pH1lVkPdozVnptuCER8PHj6JMUQ344z7uyZahYhXs51ipygOGPeHOOEKVR5EYNZrEdJ4zLCD3DU
Y4t/kCuYTScLK98ENAH12gAjYef3QL3bSuz9oC/WLgquXMB/sO0I6FBJk5rehOdDafUqjamUgSiO
qOzFsygiRGcPa89vxq1TqB/6LZnDXezgYWlw6fZ9tSmm+zlMkk2AsHxt82wGGUyFOCEvLi6T9Vwh
X+KC/Mq6fyU4LKOqHj8mIchvMvAHzcyXQ8uoztKgSDUgQmQMgDJ7vim1v27fdO46W9drHkVanmf8
nXPHaB07E/NBksXELwub6CZoMqjcxng/zddBw3lR1TPwuxwx04je2gLAqGLLeQg51QtJqIObuues
44CZiOG6NSDiOoske3KRUXOsbMl4plbskLTRwvTt1cINMez3YulsY9QDs5P/SnGDI3YAR8eFf1Ee
oxSVaDPDli5MmSK/ajzH23PSkCHurrCp5yO7/D71GanSH6Uj5pZ3je1c17ND+TmgxFjOMDkKTCxy
HOVVbc9rCUtVWOMt3qsX4fqKPVDiLXcryHcazeAA2z3kiVFNfygia2JN3+YdkvfZwEDTRgJuaoRM
vQVmusjEzFRHwALHbZ15LQJSeUTjCs45UjTUrQDXwKDBvaPgDmPCegSS9y7ieSusrMQpr2GGphbo
RUiCmcv2gGKOMJpENdtUs30Mc0NnIijYLiLmn/jsto5GP1XXdDxbSSEKmxbhJ8foahzID0Ql5ls6
3k1V+5TVEJqwe/brQvPR0NhPmrmJbJpy0/vljQEwbq3TTY1EbY2sOkFsweUoCYvmbMot+cPxuYcu
zc6lUTR2UNI0rR0j2VUxu0/oFcM+le1F9D7bVOmhnPSCxyguELG3tEa6GmzLpMdzZvvz3jMZ7uJE
Nq6+/fEff/2v/3gb/zP+ULcqZ9BYNn/9L+6/YSbUSYzs8F/v/vVRFfz/63v+8Zh/e8h18qZVoz7b
/+ejdh/q5rX4aP79Qctv84+fzL/+t99u/dq+/sudDVeSdrrrPsBXfTRd3n79FvwdyyP/p1/84+Pr
pzxO1cef396W08Xy0+JEld/+9qXD+5/fbEt8PVG/n6fl5//ti8sf8Oe3h9fyj+tXnZTq//imj9em
/fObZf/FtQJaTsIxEcMHlvftj+Hjb18RpnBN/ud7duiE7rc/uOS18s9vwvlLGIrQCgLbsRE5BMG3
PxrV/e1LQciPCmw35EjHHPnb3//4f3kR//mi/lF2yNySsm3+/Obzr1e/X+vlj8NlKIIwdD3LE67w
HT/0+frb631Sxjza+l9t6pYUOTSaQ1VSlE/EYWXg7L1fs4uHzm+wN8PbKpaE+zDrz+n0YXAk8UsS
X0YP9nfRxluDRMiYiZPF3IiGaLV91LGDBL/gJE4mm/4g1m3ThdUzpu+32h/1Ppsh/YI6K5gc+C6B
YLQTOOyptyJ+Hbz6TYY1DOPsYWoCwZaPxL2Z9bnltIO2c5R4hNhBOLXWLnqHBRlNfoGztgt74y+z
GIcpu7cIQ03/04ehx2SkQAyXnBSG3tGbtpmbADHXPlP7ooc9Z+0hrcTFNfPJT6+mk5qDz2dZb6fm
Jhy6k62pLj0qj8KhhnKrOy+yYS6b6/+/xv5na4y3HZvR/22NVa/Jv61JHv97eYm/OCwPJPm8CyAn
CC/8+/IyrOAvlm8un3RhjFrYXv77+vJ9H9ymJ5b/mP4/15ft/8UzhekFPqvCdFzW699/sf/B+hJ2
4PzLCnM9lqhj0bn0Ldv2A/aAf11h1WQ2SUawblIvGQqw+4kIczWy/ry9L3G5oZB/QCc4tWX5xMlc
l0LfgaRy18pJ2k1lkLKYuWK21nNSvDVeNB0nQBaHzqUDLAHl3EjTvKRIFLZhNzgoxh6cwHKO+MXI
A4KYlhCw0enRh3mX1E+WhVkxN5znzrAwjTgjoZceA68syc1XO/MQCgzEm/UGhQos3LitnY02A/tJ
WIQk96mbQZ1ZtDodzdK+BhgUjwJjvsEJdBZvowZBFjWudYlJ2y0MKoC2+J4FATqVeQ4vdYxeccgr
WACpnRzzmpxTxyTrLId4WFQ6g+N7DBTqv2bwgYtqlFutT0LfKGjeoBtqnWO7RF272V2fOfN1NLoR
RXwcvTOpg75kqfAik+HN7PzhgCmKDMmkb09FPUArwWqzgTiLIxr3CnHIJqp1heZepn26Y6fGC7p8
f1Cq90hW3eHrV0aCfmqkHvcEuAZ70ymqQ1e1GRkLNt4sI7lUszHdyJS8s3AiYwnLKYF8yagyvHx0
bjRTwWMRTsbx6yPaHcZxtAUxVU5DpCuDAMQlhgESozEgJyDivfGqabppnWC6MVvPPY1gg0Vj2Lj+
utsMozqH5unHMCf5DiQbSNahNO9FfI3qwyRLeCYhPo5C92GiI0aztG73rtPJh8IYwAy5FFppazG4
rHhPCYsmnjGL6PR106alC9ZSgJi7M8uZEXZCIylIh3anmgnqZfCYGmR3cnUSu6SCXZO8iGhtTxr9
F/1LdAbLr+mE3bkOOLQapkfkkJiQV2Qa9DVuCCRCtQeWDIW1ndA1cxM7hOeZ2bQ9k2D19So6YRlc
fv81QVhAwLOa8rbV/rghvLFZeQ20Xwb6EXn0nbHPojk6fd1UqWuBiFl+BcH5COWsQZTsOIHqrPvu
fhCkTyhc8zFKIA5Y21IY1q/Rzg4wF9qLHMV1lgrjGAnPRPuGETy2B7wmy40vIPp1Oe/BAHv3akzS
6cjbKV3j+4xQHg/WrVtf5xzl33XDmbAdT9FQp080YGEYNihcBuAYMp2LN0E0gsKfbWpfnmamB7dM
6cp12wsgS66gjg6QOnRX1rtr1sk5doBL6sbrjr+fEQMsRh+F+m5Wtb/VnkwZ82Yvg5sH342e5r/R
B290mIOb3/dESgrAMEfYSpRBJARU7lJ1JO8m1lPmalyUsrbcUzOFRDoyq9v4tqY34s7mwzAM5PL5
v++Ey6d7Ex+DUWB+o/Uf1KH1aCn3sUPPwMCjkbds1dVL0Hk/MVgrwDv5ZzAC/eyXe24WZBsjzYb9
7z81yOPvzdg1l6+bsPJvfT09EA5tHsu09O4i1JhhSuJAUVErhImPTKLCfIfpNzMwsRIsc6uaFG1y
D+HO0CGNqVmBDVgeaRjYVZM4ntZ2VqubHjGDl0PJhSzzEZSfMnYBt2VC3tBtG34y9EXk7lkRhRHr
1stHWDxW9cxLlO/CCFGfyRzjF1uLW/a/cqnctV+Xeo1rmBO0Lp0no/XfZWpj7qiYGlm9Zz91efTu
Fcj+KjGNt74gYdIQqD3oiMLZRdzMcG547gh4igZ56yWWuh6t0X3I4uGT/HZOEnbfnxT0qA1DeJRR
QUj/mX5ZZ8fVhtb4eG1WKHl+P5stoeDnhuvDigJLHgbtMVmRwDExDvGszSc2yu9AHdIHI/ZIVRqt
o24QG0b5LPEya+9B0XQZsyzbaDlhMCgDOM2djOYrzizFOna9fRrSDS/RYfQ51v1uRpyRJGkIqMBu
LnM1T6eZmVHVxvqYZ+2nuSxy7dJ/+r17DxSdJAZNe4Ei/LarZYmnM0a6mV2KCRv71E0JYTJJ9Rz2
ql5ZjtnQKBdrqw6wDiw3thcFu9B8Ls11J7ybqYkZG6M/TI+EgWP/Tw4ir5pLGs7NRY/sqb5yNaGZ
8NWyCjZ+nUEb7tGA3wwdpIFxIpF3aGLvodDVk1u0/bEaQff6LYEYX789MwRJGwIqF65WurU5RCMo
jvNdGZjkMCiHqJVSy+s2tEnfFery9eYLyNxUbMlW3PzKuu45RhYFe8KA7jwIBPKzbljWEkqVwOOX
G+29QzJBkGmHnZGtEe6dKrCvl9eeUOKza1EH0G31ETqMNp2EqvGnbaWR1mcCUL0T0Faoh8p5qug6
r4bApA+b6NsWJdvKDaoJPiXx5QmG6j5n9iWHZNxnFiRjh8UrfNs/NjUmK5e25cFYaJ0VCdVWd+Ms
r+vYo55zI0/vysjnGVBkbKcCXZDpa3WDb0XduLORnycHd8rcOt9HmbxaiA1+mKI/VfQ8mWiP6TFD
AnvKRkeD+M3gTs/19DBIE4cb0/QrJ530u0lYm8T1L6nkd03mujeA9I8Num7fkc9uQAQvHddxhYUz
YJtr+nOQV0RWDSFRSHNZ7gn8rWGN9vY5HoI3RQTy6798EMfgGPzW1vCUUI1eAW+2ddRvQ6nwDiz7
vFxumEiPZ8uOt9k0EV0uydhOHYlzETXzuh3t4VV6PztFiu6gvB8hPRz0WQ3c3JRHJvmQktXRC1q5
fb4MZ0jJdEfy2jNdv7gh/xJKyivTQemJiM2hEYwYklPJYTK0vbNhXRMhzs3yqXQKiNKu9F2oS7LN
Yu9H0KnbilAl6dDM74q+f9SBd3FCWo1RlNk0f/zqWII+9FujBSkxt5exYFyH3Sk5+pJ5oMlo9XYi
BbnnkH1vl+KVtRV6x3hWzUHZBGZTn4bUPAT+ia6tINzN07aJBrwv0AHXcvD9a0wV4jS41WNMh3T9
td9JHas1iJbd185sLdtzCwq4u05lUT5DYu9W82TPd6FNNBPDLRFkUC855D4lbXMSBv22qCsJUuD0
e56R3p0ju9mM6KNxkhKyOM7OfJuYxk/YE8hwjMh713W/Mp1gQciPxXXmEr2oWpseVldVz4GVEnTH
gnAHx9qO6VS/pKN5wkzhnrwiW8ar1UeNwv45QYmxs4bI2tiISJ4RvTAxj4b81LhEHXs4m81YIrkO
Guu+atP14ATZrZPE/S7pJgTTE3aQpqbgQK0gH+ahs66lASs8rW78LHW/BwqCct1hp2HU3t57ZUPM
b2Znr5FwDpU090PjN6/jWG+dGKEsG7/eCrJrRnpc7z2fVl0v74YInlM0g1nsywnr/FiQdhTV0a4l
yx1V38lJQhMkrzqZiZyuRVThlVMn9+uzPUOA5XKC2L3Y0PzyCP71l5QIzM2wjVzsEoj0eeNLdvhm
vkJi01+PjVaIuhowE4qnsA7GlxymO1cEL0uOJXCPr0uFgQnkXHBG3kW2QeXUtf2Fy0K9bnq7BFBe
kwgShsTNY5HYFyKcoV6G4+0YkuNgUGDeiKkTN74Hzq0f3BJHlQVpMAy6a4b//PENoWo+V4R1Pnbq
qWu5ZNQEMJxaidujtYR7lDOz5aVo/rqZ2sy/Ih2BsZDbb/IWvVQ3YC3xVYglsS3FTeg61ba1AjYe
FdOwiIfmjGs5el8+GLu0+eG5BqEqmA5wsB1ElDcXJ00RwmuT6NO8bCk6UnB6HLQYf6Xvc9N+Mnlq
Hz2ubRAQyJ5Pi9Ejur5Ca/aPj5YXdpgDefr6/D8fYRGupYPgoB2ru5eCDocqx+qGoo8pubkYEeop
vkJHusksOSP8MVHofZXQNlidkCYOLRmHQKRqUSBAJVeUDD3WbKKl4yZpzi7gpt91Qo2C8yd1xlVm
1GDbkFP8LivdOSQcK4WOnvZctZdTaDqWn9YcFHItnQU10ZA3nM5Qciajf7TNaWd6uX0rUgEkyjbO
Xy9lGaQBYzAGaOz7w8KJ+7ppe1ue9XLz3z7XehUp0MUPydyRjJgyPQ6GpvdUK9KAOUcmwjv3QPfP
+UQHyB15QT27UDdfN0Gcyo2J1UzmNcLO5fr1+yK2XLOSInaYzXARw9bZriYxQu0ZIuc6asylc63E
9dddyQLDKAcb2g7tXVgJ6hMGUo/wPN5KiUfI41/dJlr+VBanXF21SxGUwewydfFMy+9Y4yP+ZQYE
JdlD9FplMrmg/m42jcx9kibK/mHKiRR3bb2nDO3axHo08qkA1sTk7atwXO75GQ64RjIsq1p35XZd
e8s4NzlrHJF6arx6kyt7M8nqoGE84Ckl+3LF/Fj1o7rLoj7ZR8C7Vp3tNDfZ6G5+V17La8ho9/en
vroJDCwVkuTMO7Ux8zYH6dB9HBc/+5Gg8ZQNwGgT/RA5Ybv3fDgrgtHrw2x5+iFoiZjuGLBRBql7
06wsNJuAWsYwC1eB4Ndo/Zyzl289Vn5ncSQw18XYd2eE5PkV8L9mB9+puJcpnH063vBcwrF68fNs
utTN7G2HGCFE54OO6kGtmmNSvxSOc4gM23ugfcfF2s1UDFQ5z2GGxpC2kfromxyFjdna7luUL/EG
md8+lWXJ3m58pmGIjrSGfUXzdYvMdDwEUfldzWZ8gsbD27ppMfyHPZJ+iTr7hzDUjTDtdekwHxPl
5K++KmgnZzAWVkDbvmpuiYMJMCa6sjLq6x1BCOZxso2PKY7znen25XayGg7NHVH0hLhc0r7FKzYi
fwdCNa0brN/beMRE7aQDB75Ghu2xHup81zngjeBBJF7c3DHx7y8G6sSs8Kp1YaD9m+5Lr3/17BTS
EuiFwqJQDX28bhUDt8B6CAxFXI71ZNqAJVrK6Cv300cAlcr4WYr0oUjTp8pl0hjYG9zBGOnm+lyH
M+kqBcd90dzHOFKQSK9s4ZOxhQApMBmCSH3fyNS58pCCMTsDuXADKseBlwXuCEuYrGpSRmHw6/QJ
lTCxUo72sM9i3UC0FKbBk6nc+0CbxiqhJI+wm6se/RlcojPEaQTMQ4ciBceWqkLMGObUrM2wQR04
pqiRxkW9VncnEIubtlfRCyy4Nd7LT04SgqE+HWBIAL+iwsOA2WCqyZLQv54HTrOt41/RVLchD5Jw
k9dvKFOKaxPp5SSmn74BcdUz8boN6bmTSHvn6iZEv7wpAwIIJ9feRdZiCskcnLSjfeeM/k3ifVGt
ownPw7YsaEeVhYUjZ4QdUC3OzBgLZOAl5V619Y2XujUcJXStdj3l+6QD25VG1j1tFd4dkfcM95Yz
v9W0JMgOhDyJ7GcywykjW+B7vEAR7DLbRsjKj11gxHt083VBgj2qW+vSG+Zr42LewXmw7XBUH6IJ
Rrep0u46iMHS1mBOGyXPuCfluabdNtZWdRiWoIsSkXCRYUyhObYRb7mhEAE04CM8rnYtXW/He2x0
UJ465u0K5/rT6DWbuQvvmFqF74265Kg7/G7yLmXBInI18FbDdlcCqMdopMAnShopOm5ROZGulDrj
Xc4Efp2iTOTQal7hzzDQ5NwHlgTAjVpgBX72wJSCyGS8ImsHSjT2rRKgHFYFMhYy2vjBXZ4w8Q/K
DK8Yvms3me9VRp+yiCLS2vXB9aVGQo4eox5hLBeF+5gFs7sVCxStDoVaaeQsV/VUhNdYxBitHuPa
Ay1ZORZ8BygQrsZBS++KMsQpGdGPn5wxPtN0RCsWaiQh1ZTSA0LWErEHWQOjU6OuTjLG0EoKUpVE
CBXwiDgWmQD4dDmJTOrGJ/Kir6xNmkecacmvpRxO7vLs2BD3djBNzEaYqhSsMxJfhswJOHQOYqer
ngpHmep6ss5mz+tRF9V8DCyekRnAD5owIttgMWvb5VPdCHligY5N6aQOfaR3JFt8InjuVgkqtp1v
mQLZkvxRBe0n/LlZwS8w1X0wIV9yi106kIABdilapzT6fOd7N2gCODUoQLby4+jqjefNyDN8Wn22
6ewbS5zyoT2FrUEcBBE5TkSVz75AP7lEu47fPAqT5qG0k59K4voLG6hGPl971hqzSJMd7Zh0lq6v
LmZs3vq+/W4S3I30/2aaWkBAGbmXZVncI0vqtp1Bct4ca1juBgAZmm60kH1aWU7RH31/uInb/Jw5
kXswQjI8PHs4hkCz57SjDAr6Ny5ReC0H++KOzUMwJNYJiM9GSLTJBO8lLYAGnhNrdZ+o6Wha0vhZ
DA3PLyJcsJs1iiOTbsXk+cfeHH7Qsc/X5GK8GKZfnyp05z1MJ8eCKVKLWlBUqowffmxm+0bp+QcA
hqcIdN3yHKxDP3ue7OmzNkEm1xKz05S3l3gyPh1iSK5LB3VvRWPruo/tO5ejB30QI1HJxspLkhbZ
lM8ZejianfmBbuzBUQyPm1DYu9kB9w0zLL4Xt9NCIEiSSu6q1g+uwsm9BBlxb4MKjJ2oYBUDGagw
Q6IhIEIgaNDbjLJ50FU1b2X4XVrE4c6cEwofX7EFa7kryIYnZVylDSE1vA10Y0EGxcXLgi13NAf8
qyDnrYkah3JRLTnH9jMYuGfdMvn2IVnFDrEtOi0+545AJq3oSrc1Gg5hz8Omy7qZ3lpvXzVTENGH
zo2jGqr9XESg1ofpU3nxiX4gYcM+yGjHuEmnyNqN45CegmRjUrgeYedssJ9hwqpnYp5qJIN2VP10
NCocC/xynjLttyNyT7Kc0+mADFqpevoxoRyUAnumEy4wrjDurgqpb5H0Tbu5FOd+8C6daXRHyz3Y
ZCGu7M6qKYsRRbQ1+B5DZ+/06xFboIDbVjMhBanjVbd4am6odX8VSGGp0BYY1iVbaqnEQMNQN318
Mt1hRHHSV8QJl2su6wqYYE6/W4fYw5UgFRrbsl2ghrUGyLgory69/zjMaIqc3H7ixz2XmArI8cKd
mo2jtalMNHJJ5dHzp3Je2S3S0AnS4Drxy19sKa81ui6qLkSFk9MRoT53gD37j1nUHwO2ImyUWDLa
1Oc93O7sxlY/6zk8RxzabD/MLpdcZ3Tzs3ybI7EioLG9m3NGDYVueOsHP5myLQRW8RGPpYfR0SrW
FRFxcYAsdUrsF4+LGL2dxuZbCZdBT/acInja1dVTXSn3O6DvD4fe2FZH9c4RmmCIqhRbnrOPeqaL
o6If5mCFBxbJk2fV6ghjgMMM8IMVhXVAzjgCN6+IjrWCedjBLcBdhTq1xHQheqiKaO8sdC/byCOt
0bdQAjlY/oKaJrljf3iu9dbZIw0IWjmbbIIx5jlHkBkBpP4IyhERBlLhYyriDF3VoK/RgjzW9XgJ
ITLj+86n9dTB9C/698CPLejY2X2jRrxpUDprorVi5CzAkwCtISl7amJ0LZV3h4SQA09h0HH1MHZH
PRb8YiVT60q1KCPhBwZHN8AowDWDDmZH3KeBkNsIVX+fyA9ATJwcgr30xhajKmzGKHjpJZ2DaqTh
x7acU8QBZ57raB0hJgGCaJigGnEetH2+44x2sbIhPASAigMtO2jAKPT6svWogacli7WNboXf7ITh
NbuFrxpKj8ouMrOnwbmtsIEeywrYnrQaBmhptG3kiMsUlOzkOeKnwLcEIsB5S/2MzNLMvAEdEw3A
RkWTRpuCmSLpNRjWu6L+6VF44gKAJ+0n/MmVaw5XbtAA3xhHAZTC3IlOHRLpzxxOaHqLRbhWlJeJ
YRX2BHRmyL+hiLMSesMJ4Y/Et0iNURdHaO3nBQgKXBjIIkqdzj3LiQuv1w9oybOKnJf6PBb5wVtG
SZymr1MvghVCAzOP2+KOnKejdLWD/nBiHRX93kO3hu5KV9eRy3wnqYaXGeTRRlkVui5BiIxfx69+
6rOVoEONrAbYGTEjpgsBK68Kuck1si1dzS3MbvIVSx2+jBAbLrya51DXGDgGyKaJuwvmoj56mL+J
UikIWc5C8rLQqUXqNvpthlYXSBL1jfDNNdZq0P1BOK3yTqHUT9/hG9W3yVhtq2wKaBVoYumMNF9N
7iQX8Nx9ZARvdmyimi9pseWUPH5Uw7002jtDBvQyC0+tUkyTsNNDm+9z8cS7UF21v2iNsQAw15h+
LLVS0RCJbAzIBZmc3ZZBjNc+nNqr2YZbZ6KgJ1ZBkA4cbkKbplwVTLhPLHHwOVODtQv2cfZLerPe
Mj2gY5tF6yJxbkzBCMsY3ZnqgOS4DpiDs3jsspYVyxGxcABCB5wpSZUx9VEsELSpSI82QXJXgQ1l
zdWw42bbTHdzkTEh9J616XxiqF5lWtz2OekpaZTeyMRghk5/oqqgIyIaX3kuVrCIUtHM54Olq2eD
AunKicDyHDzL+JTTCM2n6dkLA0jYttu8Y4htQCRFydHUmBlCczozR6ZpM0b2CdvOeB5smDzGcmGc
XYdrLjflFA+nGGL1LDLiu5AZfn16TDNxyOb+CVWLc+voifj3CEGsUTL3/fqcCnZe5eUR/gQKBsMk
tSEJvXEFqW412al/zayfemWWnFu5V5kSnmAGS9locnX9dTNnHSR8gcM3tit82Cgv406Y97itmqO3
gCi/7vr2ON86jLhUMtzOeQAhbPbLDf0LOlgm4Ig48PtNFkjvKrcVA/X/TdiZbLetZFn0i7AWmkAg
MGXfiBIlWrKkCZbcoW8CPfD1tUHn4GVWrawJn2X70RIIRNy495x9ipjpM7jfiiqTkFLO2Vhh6NMZ
rDgiQX6QlUN+nlET892bKjzDe47WfTWmDzN8uGNlZVB7BGKgyk0svlS7DvrNxnIjUCBtVmGJKp1t
sEy067IPzlUVbv++nd+iKkjHuAY6MPbfPXwaYcLA2UJ93Scqv4oUMJRvOPZaDSqEkQXkAkYB2zR8
i2UCTRxdcQVw+Gnnkwd4EvcP8z+8QoGuPmh3Gxx6nOEC12RbhOKOhHxJcx+/+0DIs/bd5IX25rOs
awemcpa+qLllvfIGkV5En0zXrO4+qrF2b/4c6Rc7wAOGs7T10BgMU/2M/hmmDCYpHvydN1T6o56I
KCm9bh9G98FPN1PaOQ1ho3Z4pajeRqieEAca/lkSMdNXnNfuL1GnzmGJrGrpEYW2DE8mODgc2O17
aIb5j0FAi8pwbQctWWTk1S4aDkBRaLn/tk2LbtmuCBChePYuyfKijD4767Air6zyzvZM0oJKXXEz
Fq3GEJP9grfzYVomYH4oFht+sk6GWG/ud+H9LewFGmf1nIFCbsjHoQw7Pj01roeems71azwngeue
TTTBNdWMgsJNzRLssCdYp7IJNRE0vKThXJFTN3ZkWuvIpjFNK4B8j1oCGEMRsUEWGgMOySVdFwbo
MJuKQ47C5LFox+Bx0rbkNIlJK1u0BdOk0UfI7pdDSulO0Z5oCzt7yDwI+JZcSMvjPncnFvHIBRxW
NBOeBq/yN/d3vL8YtD1J9awptLSVBQwNffPBN/KUWyY5j9MmyW33Ilq7g0SdY1GrVLaJlFXfkrid
Ec4u796SDK7dxtqVaWDdwoBI453pzWJD5TGuZOUH5/v365sBoMF7dykTiL7v191crnuz6yYHmLeo
zqXZUJsvupCZvqP0zPFUeIhIOOiwdWXBbpgK/VQ1ANyEVyytaVwszFZi0CNg1ckc0YV1ApihnwhB
7GGfhmLXTsXY4CkkpzYfhp9+siC8TMnTGjb+WaDbXXVK9yckdsSz1LgZln7uSMwEuIJJ7gq3qZ+B
Ax2ClkwuqCfO6u+PnsUVJh/O/efKlO/3pwESCYZ4punr0O+ss5MKi9WSX1XRSISzjxMJHx1IQ/Hz
/q+gHh8uoXcsFpWRXkRHHGrSh7KvX/6ulq1pAuPP4VcjZvz7EuJNS0pC64xp5g/TlFIlbGvKrrC8
kBLAxP7+qyR0Th3ZkvfP4H673D+IEs0EKCo5WRsz5RynacwRfsPtKOlM+b0iERno2u7+FLauO7Mf
W639VEc5MsRKPKrlpdcUUXLJRhXKeTZcfzjkMu3OTMfobtvOdzUgyRydTpDTI37bJgQpJgTxgdws
j4Fealyo1yGKOzSWZmB4exq5EwyS4kE5EDH7RslNlZQAqulZN9miAUc5s7/fHHTzmO6fEo4vYJ/k
U9bSCGyZ6HCNzA1mHImwEmB4keR7Vqriq/BUw1myppCi17uasimFE1WUJ2UYqMiXxi3l6EM7MKO5
L7sc6IDu3P9A1ePv1CAFGNY17tk2Q8MERznyS3ElidBxk+a57+fqgCiOBIYAGltY5t1DZUnw3Dox
SbYuAJVxQ+J8J6bcAtW0rpC7HXswckdAX4QTLuP/uOgWm5exbtum2hsiVq/ILl6QR+SAN+Hv3WdD
faDfB0twDHNMojLuAp2/m0kjdHiytI/9QtiCrQaGlE+gC+6VoP2VBLeoCdrDYKUQRE0LEmnJCbvt
o5Bia+k8T0vzm8woqKFCRs9kwuDMvxjTxNqo4+mvju2uhap6EtB6Amr6AbWYjBjm3EUElWcSopCy
PDON/B2SDfP97yOvRhxDSfILAOr0acqCuVvAMeXvlMe3MQzfVU3OMtPqHeeaRv2DyQcKXYlgm7uE
TEbFL+wqO5d0+BfUt8hb+CocKM2T3kV6w+DtFavZLpI+ZjFzHmmljxf8d3KXFYXCV29tetHbr4P0
nu67JTIWDIL8b1WejHsToS12IRQs9x0Te/p4wS+Ggd2wsdiPQ4zj0LE/femBpidm4V4QDA6V3n2J
uD8wUGCmlTIwWWYmvqr7Knd/mcMp3/Qd24aMe/Ad2iTPZTH8jHb+gh+l/xm65Us40omzZ6DzkYDO
36ZombEH3N9/9nODMydYT6sZCGQUJbCfpSabGprg6JCnPRfxh2iYaphIq6yMCKmuFvXb4EFXThkW
Lr19u06u0g3Zx0GH4SeBnxNnf39k/F4DMYXT19+1zHJxCTG/BoDMhgyHrj10EBgTgTM7UFX2Ucb9
8zx1w0+OzTtHdOPrXVU0bvFkn1qmaD9rYoLYcGka8Yn005GlzD8OjQSiVAZ/rDBr31zPoFDJGTq7
NeCIoucUoHxYn8kAqgl9ChrOdolC9Zt8Ysnpp5PlcDgeNXaO2Bn2LQfnraVOBQPrh64FgBhk9c2w
LeRqk8nlinvW3haU1n6Ywc8C8TKindc69YlEWI7cI0c2Fn8WYHdA6BTC511ur3hESpR4/tFafLhd
BG6sJdx7H6QoYnSIqyh0XFSUrgIhCO50XebBvFPaJNLOPNJpL3/cx0ndgAvDxQEyxiVnqyYgOZN2
WnVQferdagckpVHrGz66YjcCSh8WvRUg4680ls6DY/U3O4uZEZt9/ZxOxHUgB6x34LffdZsNh4Le
NZOp9xwTNqVVmx6K5cssGm4T3ZfL/XtIpXxPJ5meCyU/7oNuYanq4vQT8/Uy/iqFmN7NrhgxoQRf
90mdpEbf9JXiFEEf6TrUg4fghyZDrD39WKig3jCrYN4QWu5jj9SAYaeiZ46HGyWEW7r/0tBZDCJp
ZdkHI59+cBJ30KB1ALacgXWyHi+qnyG/t6YPS1cOfD7dD2mEM1kC9LtIoFLbyhEZLyFLVAD+ABQL
JUGsCMUVCTkeLYAIhCEVxiL/8e9iSep9P2Tf6EgsvmCq1BK7EdN71jc15NFuqPryMfjBd22dpibq
n+6KxyQRqJyY9OwTOlYXP8kR6olg3BpeFD7JUvy06Hx8p2cijvUAVyUiuKozpEPOpfk2CPVizV3y
y8jD1yqQ2VteFN3OUxDETcvLCPLyD2ZSVP+qgoTd1leIjMGQxO/o+Cn/GMbalm0QQWMfvV4sDbBB
7O5jb1YTf+MB4yT5wTIQU2SP98Hf/QXg0Xjh7U91EAcbvM1X2XYx2Z8Ba348vUZzPn+ZaG8wc4K9
nxA57Gg+Fi+yG0jTNasPq8oem4TCHtaf2FrLDHgkYWAoUhdsahzfMC8xvySXYU8vcj4nCsKn8rzq
Wg8f96MG4mfSXmxhXkGRYrVGm/KQWtp6yA0M2nehtJ/jaZ5CwHRoxS52a3sX7VFIyg4Q3wTx7zR6
RGl241NRcxZ2gsVioWkddvmiiwyTftUo6ynw8rU3BX/C0EHVYCj72oFpG0yiKOqyZTKC9CYwcyL1
vOitEdBJOV7TE/a7Z2cZV3nM6JvaABuZ9b8ZsxumLh77EEtGH2CHN/TRCT0ibcMXafk0ZpntBGq4
WrKbb2O2cw0DlTT28xJbx1OTsbQiotkNNOxIZCjpZdB+SeKy2TdTylSGUSZWFg7ZTMuRemYxuVE6
3gyB/4UyeiT7Vp7zPFMHyUjUqIhuoi3QesfJH2z6WemliMF8yfGd+sPcpcq/cKc5+xDoHnUoOnr0
dayGsjyIgv4LFLksTsz1qBBwcUb9WrAhm0jYv5uu/gNkz9+bCWjCEXYaSjsydNAVMTn4IWeyW3vP
OyQNnHr4Rx8d5etxjNOz7eAnRS+6QixbHQqnxxns0ZFsK7Ikqg7jrkTnweBsEwfxTWfRier5afLs
U48W0ZzjkYbeV5PHRAH7+d7KAE4HS5haS+d5ZaX5Q0ZphviP+FqtUMjPcq19gAIaM2TyW1mY7ULL
urb+BJKbs78rjH4/xH68DtHKCX1pbsK2xyOf1Yd2rWAl+jo5qmo4wi0yXoizWfTZ33M3MR7cCmNN
0YZPSJ+NBU3JTOfoBd1XPtJq73ElUWkCWKpR29PqVssyTRekmn+HGcGQpp07+DGTA7MXUj01vWtY
p0RWmdYx8/Q6yZ3bBH6CDhVA++BoOA0G1SQ8JDVJrkFC/6G30kcS84D6LTP9CunWAJIKtSdVATaF
3egZYouOKNshtea5luvQ5SmYBlAfvUn4BgKTnn7Nue/Gr3lBCumEZKWBGjfg7l6ZajrXtSW2ieID
TirafqyjdBuRNSdcdyxIXUdOXrU4ITM+GswQ5nLTzlyiSAN4TvTDFPk3WQgNQsnYcipCsxTNn63E
jzTAvLeQItmG3DsUvqOnr5O5p481gRKrWgaNIaENTBwG9ciZIzrkOQbKULwOmB/WecO/VYI4xEyy
mDBbeQFfyg2UpN0nopVg3WBKwPntbkxIdccCPsawtpQODi7JdI4U+TPH9K0obOSCaUGcKZllrPe7
dCAQ05Ro3+fYfYsnLDzEWTFQIWmyaX5lIZT1oQ9Qnqe0qls9nOIsv/pEYYyk/Ka03dbI5P+giH4m
mGIJKCaRnsHtlS2etadIfmhXv5/nXn7gDl9FCiqB4yX+1iZA7Nw1z8Ldto2cDlVdkOji7oEHoiIG
0tAM3Wu/2NRNpBjWzHoHumCmY7kkoAr390DFhCEme3GB0uwHzyblI+++t6547RLSuNtl20hzpLah
1AdUpsARObuBR1prp4O2ODvInl35pUg/or3DtMUaVoSlkCUNSGnfl18D+Z5pRmdXaYBdaZoRe6am
LU9ACnJ+2vD5Vz253IlHE0Nl9T4MjbUgUrmta+M0le7veZ53dslcmUVnjmpm9PMEoNWFXlOiTmBE
nn3z6Q1uRZW+kVdVbvE1nz0XFxx39Jsg33ehsXn8RZPnQXh7hGOP0Iv01nCJXQFmh+7ChBWwfIUc
+0lrJuw2cczs84IBJhECnkvqa90ci6n5Mk1mfQVoQgaW+FpW5eR8m2HuhAywCq12dKaxBcIAXk+z
PI5S+DtQcSnRw+0lQMRwtmR78Yf6pYTTeaLCneMrY+xbFQXUVDp6oJypV0RS/jDBRiWWDxp8qPs1
sgaM3S3NyVqJB3gaFcP3fNwO0n6DMbLp5nFAh6aYDYCxDaMngxxlRtPc7PmgNzVBMH6efSJ8Zels
Io33ubvFM+yp1PavorZ+V3WY7nw/vnJ/p1uvKt+jCLUfUq0THISkKzjdfQwjSI04/8O9M4GGoM+Y
4J5xuw7HcpGRiThfSyuXu1kTX9705L3AFGMqOjNlas9GReKtMhhBMcriNwFU1IRbsB9IEq2NBxEn
CBY43qwVEA9yctm9ygD7vZ1/8GMt1FwmOaVf3KbALBHBuWsgbN42T+wR0GJtnGXxhkTT2+qcx9JO
wp0ET0aSVUtEbXTueZ+GFAUgdlunT1/GKobLbdPIaexiVwWEpCL5wdMQMN1qHxPUsyuJMBYEGG5x
7UC7zA2Co6IlOYJ1c6UjAPOSSnJ5kF5RIiSUQuELCb6EHCoIvyVLhCSsq9SAebQ1k9dIU90bEUj4
tOsQgRHOO6NDaYxN7iPgY5D57IXZ10jcjTPUFqT7BxdK4sZEcnz0fOPUmtvSJW3TUCbNVJDetHeQ
u8a6bMGutDGT5Bhl3ATxI1hZiAL3Tc8uTF5BNWqCRNXAlPRP6zILHS1G/0kPdhCYLzDV9MQhEz5q
PP/y4KQ8NWXNVooN1JpiDeghxkEXPJZ2+C2FrMNAnVB2+9Ca7h9iyoftJIatX845WjD71vTewyJo
O+QcKxO4Twz6FBjffqrQGTkbp2bSoUrOO046rj2FbqSaKYXEdcZfvm2hLDDFibhfWiwNgWGsqFUd
bpNu0WUJFjLHgiTS0aWxCMQsWmw+5q5o6mMBpOfYDP1PEQb5XoityO0dAPvfqbJjjFVIq1n7Hz0u
UaHAio1+vpkMBLZFXAzruk2OHAMMiie73LQvU2R9C8zhe5vjDjR5gmEP2fTMB/6GmGlbJN8KEOXH
nJjrtLNvzHusTdNQD6JDW8mhQw5UJitjyt8xw/3K66hde4jDYJxEsLfRDyIHnNZNkKC5+J5ZJSfk
ReuVO8x0LE/twZ2f2ir1dkZMuhsTPKsGNNTnpxZdRttFzYapJg+jT7MnrOd4Y9vWV+nmb3WBZh3K
Ll56f6/c0TvmHWJkv4VYW4JnQkTdOARI10AWJn2Ro3vgc0ZAUgUPaIVJWA+tKykAzLHifjM0xfwr
wKSFAvQ1lQ6LNPR80srAUBOV06IsWkltBTtj0XcXb02A3ixJv4e1eFJB7m7ooh+k474aE+0mXHGf
vQ9DETiNpWCWgH9aVy7gnI5wrSwjYcqKyS0I+DaUh+1RkaOU+Yjs5hDJNuVTlJhfLOwwQodXPOWY
A8bhRZacA7lrppVMMQQOjB5h+OTOC2OUdDKerTFgnBw8e942SvucVIc23zpWxsRnfG1kE16VdJ66
5tCObvSGrWadObZam7FC18PUfzeFTMOa8hdsxyEhDARKF8BZTWhH0WdEpM7GBTOcYkVy4UuO8dkM
ybGz7V1ummDlkvHLs0mp8hTxFJrAMVmmT/70kfniKbPB2w72ku2JLHDvxfqT1Y6pqDFkpzo1P5lc
kBdRW+skBPELnmXelRGBfoV+zTHCKrdvyRFhRaOzC7yN8xJXk6aMyuVz1vsPIzNq2xQfjlmpfTjP
zK9cRHdI7lmUonZb+42EQCa3FfH1gUKfIY3hy86jMy1pklwrpRYh6NbBz3LE0PgEiGY6pVP/PJhM
V9FXU4rS3iD3m6UoF4beaqbwpr5WGUGz8MdBUMc9o4twBp6q7UsMAhtKrgdl3xCPVZEPDzUTXzal
OSJ8cPTKX4bi8y4yt9mlIU3ntJGnvO+SLQrBcWM1Xrl2qvJLQBXisjFJDCvnZTSjnwGBxSszbecD
mXJQ48tjJZDUzW7MZ4rddjUYsBHLvvz0Ld1hUSGawgTuzZKF51bgMhQ5QDA7rFfkRzLlX3TRs/FY
cKQ5TKS5G/b3sSJZOxiGlWgIrYw7so8yco2XEALmpv4hCvqHeNbfgxTmhtd7uy4U1NRLj4fJ3dWZ
1FlYUDRjw3lSY0WYfT8hQiUjx+9J7OSi4ZMiRAlmFHzLyCIPA7lzYWpqLb/Eheomw8F/bnSF2JH/
s4RdB6pm1WUjOBgHVZMN5WGnGXeGEY+/4MDmQys4G8vLQJ0EZggn2DH+Fc8t40prrDeNKc/IRcQO
aBFrdo7MHtkMcsBk2EuUCwR4BKiK1IbaktJz0uOmZeXTHc5HgeCDWEB26IxChCgh2nOIho6c10jA
YGTcdKKAnXQaTPK2fbtjSWR3yFlwomL4afnJsuickrYgSmxmUo4TFNjKEhBKUJhFFmxvjdnG8Yxt
oEWIr5Ho89HfQlEh3RRGmPSdV9OBAje18Td3Kr8FjdjTYjxkDR5KYnEg5hw1yJ8RKCxilXnYGUz/
HZQQ8RA8hTJfjXX4OXNi7qr8oiP+QlwuRheNcil4ZyNI11lFEkJkVCerBMApg/46tRWV8Ngg7GEL
5H7e07rKNqWt5KF+6zjjqAIMYwLfCBZmj3gVWfK2CCxWI/qcjH07iUlk+AEDmup/niASV5DtFgF9
UDgt/9rNs/ART2OUbEfjanDGJE43NE+ypbJuyVlHdsDNLi3qWe/L4ni2wpQuz113Ug7kScJN32vf
ovVI3jHfK0w1tJkTMYaTgxWekwMBU+QYL1joYy6ZTtiq/Sza9tXLvaW/B1emd/r3oGrfvViCQlfw
nxxiVVbGV2/LDmUYAzNvrSfmgslks4L3uL4repO7oieAzYPaS2I2Wmq7YeCv/tgUDhBaRH5e1mKy
vyNKzOpGMCw0PozoGrr21XLG7GEwjYM9dea5Q8T696Ua7TOCI2QVuW2vCdQOIPRQ/olzIQE+Bxjp
t31UKBAb8orX40cIkwQGVE3KVAQd3szkNmIHSOtx39f07Sz14ov5QrsVqFkbphsrEzh01URYcp9P
F2qabbHuI3bJvk/9zZRQxJRFSlxAFOzKGOyjEdFgzMae8rNWlAgNmq66aeh2Nj/9FK2Apr23aux7
UOTPfqmla6N6D/zKOMdeiVHVp7skOmdtu9Cbqiwk3IueJ/POtdU0+Mlhe5NmAeHebeZLrxjlOpxK
3bJ5i5fkSN+5JZN4bpLi1ZuUR8h6/tNLbXc3T+Nrn2D87FsTeKKbN0QRQ7BuJUEHdfTbKeJ8S0ts
gKcHS3yCguaWPn1Sz7kweCEVdJj5J4ruWxOExEwXzVPhjz/SPvP2qmzGTan7n8xFR7JDdl1Hqo+w
XHoIVonCJ86PIY4lcMSzPkbxL8tghBvF5p5YTm8ri0PKzrAtG3Q1jpGmFzBD8URrY/Kz57hHAGYK
jdK9/ta0Wj35zsguxInGr0lwcawXiwE6ooJdzkA3nVp6hDxntAQQjbf2eHaDkHuTpwLbf4zSIEby
aAnOy9W3dKyZt2ay46MSv30PDl8gx3AJNx4o4WpMuGn2u7PnhsyNZD72ZKrKVjz4VXyrq5HAnMr6
FrU7cuWfjeSRYbmmUNXEaGSvSXOtMFNeq47PlLtka1hF+u4atJaER3Wd48TwCeEmMxIsd5wRcUtY
wbJ1W0zPCY0R0/Ad3P68c/OMzwDbExMeUJtx4WzjyAW0Psk/bnRr4wtE3t/CdjeIUonIiJRLX69+
nUnGWZ5StuBEZmuKQULKKJyCRr1jyWZHQRq6ksGus4b6RJZ2m0CvnVqrQ2lUfDlzT2U9+d2lsst9
g9gHAhUgjGDunjmnxFrOaAp4m8Ki/Avc4s+c4eBOYqDIffkO+gIBamigEuQvzzRD/U4c/LbENTeE
1lvFwXUXTO68bkV5rPPg03BmHtCU3mVB75ycj6GwT4PD6Ju4HneaDvBC5Vpq1ku/ewnIjNvXblFs
LehUO3YE3Em/YxKcawsjNqTTFVAPe9sJ5F49XvshGsttdyQYvZLXuMrePIe8pdQvPrOOQBHDwe+Z
hnFHSG/IgtWfzY7TA+35H3HUHVDDF5tyZuwaMIqbco3TlfWOqIlIIBlJf811iAh0wLkLlxkKqT/W
L/hAQ/IOEoJAi+k1L0f8d+b4R8LZucD47ndGAGvaDSHHzxFHuDEZfDhms3WwUv9rZDZHaUJH1QzI
K5+IzDXs2nzKTjDjvOd+BHGQoQIi/KH86MbfRmWdooHTlWk0hGJ5H/HY/WycT8Cr6z4eNmNOm59N
dD9U/kfrV5grXgdLTXAa8Z3n/tPIxriKG4Fw4S3pBsbb1mFk+EZuEImS0yO4vK8Mikk7k4XWMORS
jrPPRzx25ehfwdNcGIWuJJJf0M0clWe6A1OOKhEaYk1DCDHkj7G4WY0dXNEeLg1fpB5VQUh2bLqA
vpwjQ+zoqbLVOXDFH+5H/S0q23bvOpy9Eme+MFYt/WETee5X7aZvUP3qYR63TuFkoNqyLXhpzsRT
VxyqofUQCNnEsGh6h2bNmZJL+8bhzcJqTWCgRgcsGoRxqaB2Ybp8bW28QlDQT7Io5mM3+nDIsfsR
ed72PW/k7XVnfpvH7IU1WOPUkdHOd0LzzJjxz4hg1PaQC9SMwA2btTaa6dUNjSG3iRNzei7Ch06g
Bc6DZUOf+z3J0aGmlrW6sqKv3qKdC6OT6EleLqO9Le2Vhcz6AA7PXVcxWT++67X7aOLHoag9tiTI
rzPf3Ob2CCnS9l7xAgSIKDdRgNO64w+g+q8WMeijjXtuF14jw/ePdiWd3ZSVyU4TTpOMjcLHAt3X
/9E0nIIV8yySJJxDoUv2ltzjpujtnRbY/epm1bmTWjcuVgg3a6CBh8l08OREynMcEONR8nEaOvuO
ZHPP8cVYxQm6VuEviGZjKBklRRsin8XKBz9sGvQYjal6jgv/khESQOn6ak783P1800m/F/POwEa3
dvLx1Z7KbGEWYOUHcENONwg+yZ2IeBdDTvcdFf+iXNafMaMPvJ+eOLpS3zSB2XHybojgDTQEThCX
dbBMb5nWhL9oEhVIjyXTPIrhAcxyhdrnWQTGV+EYDUQZ9Wg7uYWsY842hU7hNLqLmV0r9n3t7Jsq
/uq5VobXoILOrlERbC0dPaoW6KAbzJ/esRrUU5WReBCRrbfkGdDUkmI/OKSHGTbBM/Rn95pCau21
/VcXtkS5lwOWGqckdcaJXsN0+hwQGXOP8jstR7HGUH/a33XO2X50/HfmoB+4pHOH2r+Y5Sca4a3y
aUHU7LaHIn00Qq4K4jwIyPqX9KG+uIRLYaZ9YxpE64KWLTfluOYwsw+aSXBuU3xyFXKJuz3UowlV
JL443h2jbEMG3bBujEjk9d4aWgW0AUnxOUSgra3Wa85hHeSnv0gigz04LyOiw3EL48yYmMDdX2qm
ET62tgNbAqfzYZJn7XbGG+3zC6t88owsjpMBinG0JCZ2YWKQ7pQFJ/Ld04QPweDUeHPdhO1iTB8d
13HZNAaQq5KckgEKJu03yoswEumx7bUCaIvw4v6lYCBEXyQ1bmFCgLxtYJlojPxileZ4hkyZ7jzX
DlmzuZVq9N6gSwl+iFCVQ0kXn+VM7kdsW/2FGXC4TwJsebPdkEvDWi6LihaSgozm4gin8+KhtwxE
sgyZdkXdTc9jE/9AVhdfu6QlS63IvYcxMJnYq7UBnO+kQDo8/R0diyp5DKihzrHDtpLMw/TZ2e1j
4xS71POtF3CjxX5Zt/R9WN26/ItpFaPlqSecjcv4GdrxG1gmZN5z9ASftWYpJQ2UtQweTAiFuXB3
DTo+wranz1IAfndiQiz7mEhMPed86aR/6O3l3+61aVk1NhCrSHGUcPuDSbzSRuazQBBI20jmP+2A
cYAZMubzi4vulHtcLhJ3d328A5Kik5XkS3wA9vIi0Bv2P9z2y6+Mcn7wxoZmbx5/4FgdToycEAyn
81OggukzQOC1kcMfV+bug4sK9Rh1Y37UY+hdIHnjdGzoVNkaTeusEtak0mq641/oCvWsCa+SYZAV
+fGTXgxYfcLJdjaC8mWCSY/KWs1fmUk9KBI1Xefw1C+Tdprlbp90F0sZTPkWuWm3wFW9CvHr3/c2
OE3SS3yILfuz6yd59c1enoKotejs8gP8A/r2L7baP1mF9r+zCv+S1FzhurDRSS/05H+wCgk0hUHh
+L8tn2QDDounMrIY2xbueUiEPPZz9pEA66rsyPmWINnZusipgIuQa8Eyu0hz7y85Xnish+NDohif
eY2THLUuo2eedHDtAklW8IzfYdgqWXibuHPz4//zgwCe+wd0cflBIPDajoTKLE3vjoT8J3RRyZ7N
uZzRymm4gm1t7u1cv0Stsa1A1m1pYenjItc3y/Cb0l24YMD+jAB6Mc4AfaEg5JCJ4KFwKY+DniIf
QgHbmrSfjNg4j1H4L/rnX+De/3HtPaCX//4tS084rqlMX6A1AK/Nn/+DEzlgZw4jTe6bmy3SW5GL
fJ/qvNg3Gf38FAvQR93aRzUZDo7yNDwWs5VeyqGhTzpXNh5b2jX7UlYjksksOIUe/Y7CtW6Nl5zy
RRKD5A81pLLP/qK+vr9UZLLKINQEqwbBia2vf8Q1QFcU3CbxkPQEYEvUm3ie5UZ56S0yZ3vrC0nU
zqJEEQmzF9MHNdQK86FZXu6/kq3z6QC5gL0jaDqBDrvQiiYqsy3J7Q2AWxUUzjP96SsTVVwRyhP7
0J3RLwhPvRcdiRSGET1pz6i/L2tQ1FTlrW2Mc5DF6DVlgqnIzHw6FY14TKNhPBCvxzdVoQdDUMOT
aL/R1TbOCHaSl17a7bWkDEodp/5/nhn/fz0zylMON5tw+I8Ad/jvnxsVY0TXa4mlYouPS31sK0Lv
plbWl7ianjBarOzIkPneNqqYJBCOOJXJkO0OkAMT4d5CFdDPJn0Fs221HxZqU+uCZkcuOx7vX3ay
wh1YLTAHs33RXZYejcjAGEM/9EXHZG0nnq32QtVsDcIatj3wU1Yi7HV6jG5NPd/k5KWXOnZRts6c
XxeJZj5iVibrlzgzv3AfgAwzvEMcdF+uJ28ExDlb2VmAwIEh2sVnVwhSfgKfjq9q8jOijEOamd6b
ggd3qFXGbZv3+IKizKCrm8FAgnHSE3GzfO1q5yHRHRMBbG+3Wsb6MPfq+5j7z3cd6v0FefEz+DVU
OyIgCjun1AymqHstDbTujjTH17a2roF2OLaPOaoNYdOTmQKihNyCYQeZW5CJkhk4cOGCYGaOUhW+
+1MtKr2+g0EmiR0ie89gS8CZjmki88mIL35QUqeHf/1eGcrLf1+Q5P9akPyFhOn6SlFKu3Ar/v0u
MSLJgcgCUoM31d81aKwhMspmZ7h0eclsMw/tjGgn9EjUUEPjX2BDdzdnYjGauMOcFRI3EI19hftW
IfjzYmtjGc5r3y2BzcYUPc3uuyfd5kUnNOXCIKb6qjn2JNaz2bQ54Bwj+1MN2R+/mi8oM42z23GU
JVyFftA8GMcqcZptFaGxvsNY5gYl52A5+yTus+0QZtOTwkoU16q83V/IdgMZgvrpm11Rs0zjqFCR
mi5ZJIuCc1kLRqdGNzUn+XFwrd9xFjcfRhmh0C7b7yGAPxgMubswsbM3sJDTGpKn2P/3Cy/s/1xW
fZZ/33Qd32dL49r/+4V3nKlzcVYtGbg+bhNZVQTU5WV+8JytmQ+fiZnOsPQikwDhUj4EZKm+REXz
VYu0fqxNFF0JAjsEXCVjG7QW9Di98AJM/BqCuH5JEitlreZcK2rMngs1kMXVO3nB+HEXX99fgo6m
emyFP0C94xqSvW+/QgIiCq0miKrpxnUAHZJGRg5/fhGbDWKYH+DrIrry6MdE5WPoAHb/79fGMv/z
4oApdZkvKFLNbCF9texJ/9hzGsh0VaDTJS41ivbGFJqH/2HuTJojVdYt+1fesGrAMcBxmmn0fSjU
pnKCpbKh73t+fS1QvpNN3ZunXpVZ2ZtggpBCEgG4+/ftvTYgGqbbfr6biVM2fkGTJTelPmspU1U8
8dlWEWPO+/wk1wgtofb+kAjSion1KY9j07snYXUv0vRoroCA0o4zIbCpza8soDSopRXpnlr1pKRq
fegxKUE68/Zh5Q4ky2UCmERH2D1SRqrHwQecTz6kJ71ZUWJMznpnUz83suQcNC51zpF6uDM4/r7y
U48iOBlECvOTZ9YdEI8Hd9WrUXduY1GzJnbMG31H1DScUZ6i+skuCIxD/8+8rgVpLtGPrmZCWSyh
U2IVQLadgiWKco3KZ6sRzMkkQYDvugYjxu4oLrqNNu3Ox2z6PjulCEA8YrvwihAWrDTHdUMuG1JY
4001zDWrVTKWe02u6Tx5KBZ6bTgWpoLTzvY7Ek5ZFsraNB5LUV6CvIKi2Vgf0aJ8I+I6v6kKq5os
Qgo8Q0oVDPB0symDm+MdTsroPp98UGgfvwBnDI7znpc3wT/cWZqYRrYfZGtpctHwIJNMs3SpGrqq
/nr1wAIdY8cntQQHI8FwkyOsmBxhaDbHJX+3TUfJ6o6ZbGhrGFmdfopa4zPE9Y+tlOWNdg85nFEN
4SwZnZWo0UoyUBDkU6rNsa9b60D8lE+cM4YDrTZunUk2WFYW3skvREIHZlJTN3ZGV+11PmLxlD/K
BBrVvDsEYXlVMld9c6KGxK8w31RG3p2CXtMONlfiVgyymuYu9GE0TNW2aTogGuo9KP30c9WZ90Zu
XRixR/jUqEhb1WJcCx0ojEU37hyXjBrkRHEUZT5aieZAEyp/CwwKXT5VtGec0NkiUMcrPgv3ZLTO
47sPRkGz+H7RdRoSOgcoARC+NBpWHSXuA0m86YNqam9+Y/lvI9SeYOi3NAyHD7RqSMIgpWVHj4/I
HIvOq692+jrmhaXfkKWGCRHAYl+F4F0KDKsxVDPagop9eR+hgww1Z2FpxdVBKTrZ8joUYcuhALcy
X/nz47+rmurIgmnCtvR39Cmq5Rg3xmbebSfsMEKNm7CT06z0FZPcV11lMALPIs0dzqCBTS1w6ito
1oFkWzt7dqRGJw9SJ05i1vVmpaznZWdVkMQXKwPYK2Jxw54zqivoDhjmX0KK2it0ie4WWiaPziZU
qy39N1Ihqm58jeP+aorO+AZza6kxxr0z+f/trFwzpov414vcsBibDdWxmKua8rfp3ej1WmIVJOlS
hohgDRbxKuSWeu4BeS5ca/C+AK2ZMhkJ+rNARdJLr/Bq68VNN7Vrr2vhUzNcayB+11wNd+noAyGh
SUvp2TPFNsrQadSwF4BBAyGhoYs4UkJnpWMx+msrVvVjHZL1M6rYAy2rhSITBMw0aVaEeiXvWmk1
TwTdL6qJyBdrjjzXHZedQB0Upo85rdl7qycsdLplar+v795XC6VDjmDQ4ZhWhXFoCuE/mBrSzz4t
D1pXk7luBmFySl+t2vfP82bmcMqaWRK3lErVDC+DSvxk2uQvAzX1TWJxDRmWl79EtfloOtjBfANe
X4swY6EE5O+0HQ3n2STE35WvJMEv61kpP286T1pMgSLxfszT+gipPNI7Cb/uQNeGdIdCOGdSfCkk
ggg8UIXwia9twTfGFcqqsoXDI+m5Thhgq8ZnPqStdVGCgX4R+DD6sbf38oQ2tOdE+dQbcthJNbJR
9OvutUxMi8CxwoeAgR4i07R4a4OohHMQTsBTRKdW+hA0nQp+SZAVx2ybuSwNjWpqefNALg9M1o17
ICUrhGn6ky4s71KaCOCi8t35iXTug9338dF1YaOpg/oagJK7tJPeMxg0qKdp5zQ7O4lYm5mMWOip
6e3JYtu4+qhtdYr3LQp3NHYXBOHK7s+zAh0y+09XvKWrpk5P0jSmR7tqAKz59bHud9owGJGLsggH
SKzLnRWhOsjGe58xJwfVusupDVPdxCLb23vNyMJd7d0JQffT9Z99lNMhPLVBS49W14hHshcvjmev
34dKDb2VVkFn6LGYgikAj5cz52yo4e7NOt38+Z9xfmXD889w15qS8Uk4puRkTf/sTzOcka4qZaSK
nNZAQTKK9uTFyGmMzTYQPedx6U0wsEAUI6SKZmt0BYaWadGk5gWixqo7aLR8cRiwwvYSB03CbFzD
pxvsR+C2SAyHl9aCnUDocZ4J8wtuBbrPYfHx/TvNtlZo8Ck5IMWGDCa3hEBS6JANid2e3QZDz53T
MJQEk9wpCLSTKGIkYbOtkVzT6lhKbStVJzxVAQTe3EXFpQcwJD26nY9UVKx13UfGye4f4oFmTphy
5Si1fMDO0p21GapdxN9wbeLn6hICbPoCBwa3OlOHYTygoiHCr9u2fg3cNoNdoXmrSnei81ChDWC9
Wa/TTupr36AsXrtf/MilMZx37U5x5H4E/b3sw1y8OKDolqi500OXpMt5fhI+edLtdr1NZ3WGpBex
+hnsmnPEPBRAOY3uZqNcqVMxD0tP7ubdHH7aP1zY9q8rdQuPlBAEfWg0iAU6KDHNhn+6FqRvwsY3
6y/ZxMac8rTchT6fm1xMpGkeL4tc9ZS7cKJDubZ+trBZE9auiWXYEscxU7SVgSruRF1LrR4ZeINR
oycldonrMzoLH5h219TbgnrgJkyZSmBSIAs4LFs08cawgNnR3g3NJFKlK6Uxudoz3QOv45LanEVo
CudLAvHYDxtemcbeth3wLei2kb9OQj3JM07v1G7NDTYedCehos1BSP4AXVXLRCih6yQsSfOEmDpl
qS9Wad5X27hPqls4AlOOxgLO8WyYNvOrSWsZfmkBFDroAO2EbkWKwM0dhmXmCnUx12rQ6g+nQE8e
O9wvB6XN6HlOX3mdaazMpsnuR5shJz3pZmWDd/Igv3jjsXbHpR3A+oi1b34lSWIsQ4rxqLwc91MQ
l49/vucFgRS/PMD4nG2VSakFWFmTtv3bvBTUmhXLLP7S68+dsNr3lQyL73zFmNrugtgvr8nIwqKJ
/GdL93cgH4ePGklCiEPv3i+JLsBbEtYtc8eBspRhch5aUbwWLmWCJC7xyAxW/oo0Erb8rUys+BP6
m8+jaUcPStxGh7yXYg0jY+nxkHrzvK5fRoKVESs7EtDTlTIKj4RxNvY0wAId//NZYAH2v50GGzS+
JhAWazDzrOl2+Olyp+QXsDSmftmVCao5jZlj2OrjJxlDY3e9j2mqjpskjF+Gks8GM5ixscg+Q79N
XQe1JHHSKVMXVaAKC+iFfyrSLSi+s7Cr8lUS3rmKYwMoqZ9/yH0G5CEJhrt5Y6MEPRj+CJjL/aAl
GaZAvlAr5t+16X2Ydsb/PMpsj1Qp86VLywhdDZgr3JMFkUtMSIJpfmIayiPNuewCqiShQzci2qJe
uBk9b8sdZdPCg4OcIqdE7QNMyw8bFItQhbNPQ4LABA9kefZMZ2FMbZy6DT40vYwwfuSfuyJtrpZQ
7mnWR6e0dz+0xA8itYvLsxEozZaE0BwdW1ot5upUkDjZsYrEF6GPQE5MjNuoKanFh9kO+63xUrgE
qCYmjqWyLKHcu418an0D8F8IFR2H6U43Xyg4fCknE2ou6pwxJMVZTaT4UkddeJjyhaeb3MmXc52s
rYWxnW97Y6j1XTyV7Gj8v3+TxA9+8JrJFBamd/XwHY9MvATCJbidO61HPNJ37te+TnZVjCO1JD55
gSu6Ooppw+q8OuLAkZ0aHSm96rv3FYruZtY2Sc3hKTATMkEJeAwnv61XRt397Okce3l1enFxgyg9
t6XnnkkRoQ4Z06R+f4+ot65qEpYw8V9ytO4v6GXOyAWVDQLTfA1Fw3+DeJE7FUXmoUAR5aVMwJpH
nXrtU+L7WOsbe5cbeJUdkbZ3eWYOQNxi45CbZrPXjY4+C+uXTB3jbdr43lIprUcSobObEHG9yejP
75JMf0iGTLnJ2kJsVNTnqUcF/TdyDopQ6dz0grBPC0niODb1GhSpsZIDfFYoP/GqLhsL7XdAeLDu
MyE0SQgLJgOvIhX1nJOB/gyeotvJ1oo/mykS8rkz5qqfG+CaMBKJrE2KcacLOZzdcXAvXgf/05Ce
2KaVMR4MlXhQr80+1zy2MCYMzwbz40sF22yH3GWbegPmI/K2X2JY5uuiKuhrmhAziF+stf5lGNwS
wiLzD9EqIUhCKlCFKL+lOqdDSYGDeMKA55ht0Je+kXp5AYNbnyqp1tsIz+7GbbxuV8mw3rWDiu6n
qPaeGfXnjrxmtdbiewHhDzyXdV8aVreaga2hTIbDO+3YsFUeDHZ3Tl313gsD5zvtWJcx2bhm9pi5
8CajLl57nTM+V1T2KUfDNSQdGdsJ9uYeZhgAwge1Nerb/BD8/xap9t8wLc1gBvvvg5yW2ees+o//
cfz6NSZg7H/+x76KP6Vfqp+T06Y3eE92csy/HCZEmgkgQbUIQfs72YlXOOxMa16VmTMrgr+DnRRN
+wuivk7cmmnSYXaodH8PTiPP6C9dJe3MMfH62fOP/ReSnfRfl94UWyzsFoYQsB9UIR3rt5o56iMt
JZER4+gYH3MSnDNjSlOWq1G1VqaVkfpSbrsO7INRH0SU02Fx1zIgtBStRGLIVVknIAJ8tHNhsQ2k
sfOK8emn03v3Xgj4uWWq/Ys/0hGWcGz6po5BnfnXUbazcSZYKSv5bvTPbY07Gx7RArrBp7Z1PxTZ
q9M++jTBGUK97h+qE3JavfwoTsxniNPCEE/D0zaE/ltxQtOSTgqWMtuhD9/awThL2Io2QG1aM9z0
duozSLU78CErN7+SyPDR5BvSkYBzYbknpUWeTLDznZ2r+8JKsXSBEIECtYjwcVDzdL+iXl8l9HdJ
ZwE+2L1OHVLaa6GuLrqWf7T0/VOJyGHh0w4cUyyTOIkAV9rLJLRpzGD+b9IVy5uN695k2dOekJfY
yTU+tClk6gOPtk8xv8C082dvOkW0NRFB32IK7G78BEHkUzh0a2hgaHtZdv/Dx6f92ph5P4W2zQLR
kbaly+ke+HmWRDzpoNgJfLSUuo3buvcQTFFSeci9wt4kjUXADNeNz+RNLA1sdMumxKg1gChd5Prb
0OYekL/sNv37Q++ePWXY8Ry7jMyk2zCZiNbFl3y0vto0wOnSoZ7O26+WV0JujPVXIZ7GwHtDPvQ8
n86RagfeAfuTZyswQ4rntBWHAHMVVpaVWSd3hYUJCsdxmQk6B+LZxsJiWv6L9BDexrDdvewZuvDN
Kr03TecTbXJUgkm9NZxJip4UzwO/Lx2cU5nne+aHPOeZY43R1a3H55LAURXun99oB2PgLzD3aFfo
aLooE7+2nCFZVgcPReiwq4fgq9omF3ovS5U0bx/weUlJRH9DkEwBh8TS4uhmYGy5AQkoxTOTcV2F
l+kuVXy5qptsmyftm+HUEHi5gqz24qbVy/SjqqiecTpaOcJ8FwaQF9wmbFgwOMUSH8BtmCJ7O+sI
OZebTSn/L8aN/7Oczcf/h8DO/4ajiz49hP/98PLQforfPpVffh5P5h95H1CE+pfkwc/DkC6nbopJ
P9K9J3Gqf02PcousQLCeTL9pw6XZnMRpTy+pNsUZwUNeTA267+OJRfSgJYVpsnKfX/gvDCb2r/c5
bz7JWvjLeE46LBDnOu9PqyHVlVrmIibfdMjgxkSqh3mjyX6EM+gl6Xqw/eYQMGlGVwxpcAA/d0mS
LrtGSaTtTR5Uk3jF2MaiqWAcxS96Eu1ymWnnxrU/0DLLdolwCQUcBnVYxI0JsGZQ6TdRqm3TfkGN
yT2A8kGa0fpiY1tmturN7pGEoW4VEi51JzvFWccjHe3EtrEcEVNLgo3ycW4maeDyjwpIFVWTzs2F
LaE0wB+0xLM2bWSmj+AtDnVG8rld7zKjPntNmm+DpEW860UCQ0BVrGAoUm9RcaT7DjbNxO+dPQIy
nvWBWKEP1vd+VqTHyf62LHU01K0foVpFwvO+IS55RX/e32uuEx51lxScRgf5XIb0pAKRWwvFIq8U
EkZ5DOmgHq02omgbCndFG9K7/+ni+xeDr/HrSp9ynooLVZXktGKW09Bg/PrwDmu1JIUsBncUV5Os
GI4TuPvzvElk+/2rebfACG64NRz9Tj3Aof6+MTP8JNJrb2EddSsV8spVtoaxU4Wy6zMsc0PTwhCw
2px6h0hZO7VGfhCuncKEywX9CFGADE+BVxUIztJ4qip38JpNovbK1GrOg8qzzcEZB9atNA4UvYzD
KdSU8LWGl0BqTFVxEitFPrIGqS/kdB1yEGRLWgHAVafTn5COvvzzmdPV3+8HU6UELaeTh9yXEsRv
p87AKYjLK0EJS93S+DvZZU5HHE2DYK/QUjfzC5llvTpV3GxMxKiHeVNrUf3+1bxr/P0CBuUU0mma
rLTUis9qGCeE4ZXagQ77ej5ksAJ9P/5jd/6KkpkkBppO07w7b8bpTapwp3KbHiTMR9yNKAeO8yY2
IPPRXzAWXmuNp97sf978OKZdKx0E1/y6FsbqydPScUf2GcKgSLmit7FWWk8w/bwbFJXD7WHGh0RQ
cZ2PzRunTuw96++PSMnBLo3jMa4UsEzp0Gmnpgr9nMBL4rlJNIABgBb2FFUnt1LFWZJZHgiW27PK
dT40q1/nzdTtpMSuvfx23J/SVObv0DWIyzhXw/WPY/ML80+MYelsnAFLfDY66sE3VfVgOPD5Kdbh
m6kS7v/p2Pzqj93ey3nwzfvvX/72+rw7b2jOfv/p9/cpsDzGFM77yArPtpkh6A/VclypaLqWTd6H
53kz6AhbMbux7+kANNwYth8Lzu8vzy/okyvnx48g9aVSXll7j1TAVZnHxKxNiTYjUPe14qo6rXp2
LY98J/RFMbwIVOmrOENqaFp2f9I8U10aHhKP+diPF37shtM3+1JnNif1+BAqtn/R4/Kik84cVaV/
TSkMYzeLqfFqMPS20oBSmlWUr2FlBidkdSFBPOMu7hI6ALUITvPxfvpq3pVhnq71EnG/Z34xKWbd
DYpH3qMGszF1MngGZVphQxzC8pJNm6Em/y13ax93CP16X2WhAnT/WHWZdZSO35QgpyoDCf7OvBQO
QH2CEcQq9i3lLikT7xapBWEUJMjRg+CYZyft9c/PC3OSyfxYafCk1Rz0bchnNAvFiLR+q51rNCM0
mUQGvJsSXjuZeQqcKdN4cHtgkqRVSTKEEndXOtzc0968ccZGJIckNnDH96h32x4G9PxK3qIy42Hq
hBtdCcnsYATb5XaORB2H1l1X5RRW02y8qvrDvKM3Ij93hNHjaRCHeVOpin7w8v4Pu11nsvIS3OBF
9NjbZvzVF3aMGZp6Cacer1PtmJfKHr5vcpI2RF205/lQ+PeLSKSpBcEJWSS5eTUJJTu2djQcSTPV
SdcIbZskEIJkY8qCSLuhC42Yvs9OEfOlG1f94c+fh/gXnwezJt1EGEmxm+ykX0e+wahD0THP2gZ6
0V6YLug3r6twZwCMjUnmuM2HCDkZjqksqR3956Ewc7VdAJoN/hE/VKHQ2BesYChkZvm5nZrQasyU
2+WK2/cjSp00ifAkTS8UCcDXVRjk4aIySm/700uM0DQ8WqOHLNlRpsIkvYqsWONJiur36pTO+s9n
wJgGqN+uSFOzdF2js8e8TvvtDDgRAxdmXxZuw51fxl9UsLv4ZdgUBqBFwliH7/vzQSuCellBGoXg
Z/nkmkxsgk6Nn+TACg8JZrt63w0yZW8btL1CaTypboj1kyprhoErZVk4be35gNl3YBonVODIMVFG
1mF+4afvmQ/+9DqGEMAZampjL0yDbYHSYmskdfcaJ7AbM188xbjtjtbdP5yq6VT8dqos1AbGpOhW
EXpNZYSf5r6uHCLNaU25ZYQM6TfJ+KEHxXsc1fgLXGMtW6oJJ6aR+WkI03It4xTyfQF75eQBSWKI
s1jWSkskG9OwP+EC8at1qgQIvoRYKmaOcxoEV9+jsufekBd72oiBpb6Jy0BH4kXzTLWWNW0ZezW/
qt38wB5/+s7pHZwxxKpgRtc0Dp/8KRjOT7qYXFYOzRsNWeriz2fnt7ag6UyNQYMaCrUurGQ0B389
O3ltioZUX+CsdYre+e9hdx5sB/aXviLrFZ8b5Jgfg7Tv+8kmHdtXNZQ3njAu+rLhYw+KH4PR2D46
GOwXWRBWp3lXRhCvDJ+wunk314BxRZExLOddLR/Gy/RGc/LbfKj2Ps1vJsfkX79ZHHY/v9nIvf7+
ZlT2x0saW/hc+Dv6iECCXIGaSsUchYEdVI+B7eITIvESEHxbPapqo53dQnuJCrMjk2y4ZJJEsvlb
mwpoYlQSkzx/K6aWcA37Wt3MryYZ+RD26CiL+VWjRSxUgHp7f6MUSKCpO+nd/L12LkKkwL22n3dJ
AzQRcROFM+9qSlueyLZEGDD9SQhD9AeFMIrpz1XzKt3++VMXv1UXTccgY5qiHbptKTQaZFNh76eb
wi4TObYS5k1g9y6XJwxZ21LXVmNrTz2ddeOQuab9YQSev5VOWix7R4WX2WdHFwBo0bf+U4VwlpFC
rxb3YZaot0z2KiHMWH6GGleg7WvHiSbwABt+4hD3U3tHQ+uEi85oZX9PSAAZCSkwe7NyYD9Djg1U
u79T+2UiRPvm4qwtATCg9gM2l/udsZRiXIRJY++90IYhVDadtampA0X9ACbGJZ14n6NsVVLwQwyu
J80qEXpbLVpDJlDLLm3EzYWc1jTGHc6otQ4E5q7tYfo6CfHjsFiwhYogvZNa82SbIFacPtn6uYXA
GAXLLh1iL19SEPtYVPG1ScNuSnOED9MK/QHIoqa5OVItIiFUY0DzXklnERNAf9IGAA3mLAntrLg5
FmrSb8zuqfYtOPU8D3e50Fa91Rir2KgtoGhxvkTTkT4UXvCWx0a4VbnaluaQ0bgwLHDQxDziu+lc
xHmLily9S03UziboJM6npMMH1PXqQaR+sawcKVdaLozlfKJnzHxFKY3mYhSu33UawnXNc9v3/h2R
nLCWmlNjdx2/IP9AYBAmuz56FXYHG8IllLxTyXEIZedfzrRWQxzbNJk2RYnFp3OqbjtO551EVBLu
QihApVW8YqPtiWfyklUtaY/7fgCPstQThBiV1RyJNwLlXF2shnWf6fn6urceZwJ6AbL3BBpoqToR
sCTauptYtp/Kpm0vPfNL/nklX5V9S+wA00YyGpLWJn9Ab7+NiWJvsQbXi64nhdfVYoTyToCfZPp0
1Nr+OkYxjHVrgkz797P2YETXSGeGouY0UlE3CdezQARRGAGhylitIyRRVz8qifjJ2se4dOGt+M1a
JM54ypW1XYfJCs4wIUlF0+/0jkFi1oJYqP+QZrm3InJY+06qExau1bLVHbxlWt3s1WDQl/ylNy+3
8lMH0/7OFdoH2l/PALn73cyyBXRD0dXF7FjAOWG2Qqp3At6rBczAmv06b6CBAvRiLQYVxAXe1sgQ
pyKoujq6WCOq9dyPwb4ofrOLkN0uvTLWtm3uBBeg0MrGdy1ilP1ynXIVvFY1+Su5cyQ6oL6XCal5
ph0EF9ZDWxp57knvuq9YA81FZ5Wks5GXcJIpSXFeWwSHqIeuBKpWviCReghDDJqjfysVRbuNlatu
3+GoQUguhlD8+GjnZrqMsuZJEpuY5QkddoNwkmkTZbRYtWnN40x4e7O1yG9oYBKgMDJkc6NqUd2X
LWdTl/oyGfG9ulPihAUi9kyWCSLO3mIZOcmf1ekKpZMJ3tJbdYYwr2VhJPeEm92PcbvrIr0hp9LU
dnogFewDAdiRPNY2szwnza1+7dD7XtbYQpRSYjvHc41dR56LXeu1HSAUWCuYQM0HhERyIYKImWW9
r0vlm+Jb1LiyCsWz0XPaOdfjyjBZIOhYNCatmX6wk/pST1COctq4pTpsDJpdfqHJo91QRo+biPjo
imCQhqboZj4hPZkhTSK6Yy269h+kZIY9299+nkcZ0pTCcNCUMbOe7GW/DhkiIVtlGCmGY5Mj20BY
59Z387WnBPlSWiU2h155CvUkvInKCW+k2bxQZUtQ9XmA5OlBsCDIhzNSdR3eehSPElQL9bEAG2SR
hvS6dd294DvtYODYIQItqN0uVS2LGTAigxRRwBQaX07x8WYOMVI0pgqpr242Oar8QyPlB5x6ysZu
wvagKzZialh3a+kjq3aN/GQJXT+7ecxV2cI8yIUtqXCVH2yiCuookzcmXHG5iz3uiFIE/gP3U7RV
gGkuVAPEdOTaUA81+9DH1l4nOvQaUtg54c5p4D+GdHlYyG3DAj2V+AyULyXl3nWOXPxLk/n4xrDB
zgu60Ks6SQCe1pYH4dCs7gNCfWP5uclZwxSKCO4Ydp5KIbU9SLdXqJbBh16lQY4ITi5LzBALlWk+
YDgSGqjOxY/6cK0iP7y6hCwuiAmiiTGa4Z2HNMuV3bdZwKpVPfM421DB3WEbb1I9P9R4OpZcu+GZ
hcuzgmT6iIpD36gFcsw0iZtd5ZpPul3VF6Mwqr2MecfQnLAvqrseozA4Kl5ziXQ/PKZK2p8ygwxD
QqgXShboR3qod7N2PGgoKChZB5N/iPwN2Cx4iCYz6lgHbmmS97CSTvOsh/m+sQp5ctEBLnR96BlS
Cc3t3SzeKJSD8caFhyDh9h6NLKa01ApgnjZyQSuItupBVWvx6NmdtvUN4GFJZLqETndfWrf1L7HS
XpMUFX2HGffOSBJ75Q4hjJhkUA8giOFrYxXyqix9Qs52K2yF0aQI3lxyYvtIXZh6L88pYs57zSKG
MRqIFbVVa21FRLOg0XExMkfM3ajqODWTPWi0R2KqN5HeDfsC8PGJH9P3sLuZHtga+tBRO5JLxvrL
xw6GmvgweBNxkeA/rFFacPXoXa8MjfvHhl6/pfqRLFhRRWc5bcC+hPXobL1QhTKCTepxknBipVg0
o9UfSANFciy7ag07c7xSsI0OPGtiCFgPZeb2D1WedAvXUPpVUtbaWlao/GIFiQc0RnkZemEtI2jF
d7rdTeSwoSfCHf2mMmgvePKdvUX61tpIUixAMSqVaMpTUMf83i9DMJ+xc6GoMj6WWclqMmDBbLo9
4nDf8a4J0njK5A7wopxyGmkOjyhhk6bsLxZpGIllZGSbTlDB9sUc9O5jQy1lEaeQQw1mXncFmT5B
ITcWhseeCOUvMWy88tRZtXUGCe+cB/oIi5zp/N5k/buhs9lAiqHkl6ZRckRVKraZTO3LoI02bEQC
Jc2elHfSpS+BnjK8Q07YuW7vLzujwFWoFTqr1rhaeVEPRIbAx1eyP5VtjjXgHFVxRLU7I+Viiv1g
vhedEp4gKrEuIuUXVCZE03Sun40RdTKIpovc6OErdBT0yKiqBugVOXE/mk06kTpCbXJqd9Uh9eKq
w0ujuy1LeiU/kaXxhFpSPyS6593itthj+lfIR4JvqE6J3axBnDtLOYx1giJXlNZbZNovqGvEEVIc
MQZlzt+ZjeM5I/9vDnnXw+BcDABkKq9BbZYwwyUF4NEE8I36tQiWaPGrq5KUz8AQh6XsbMIV1LLf
oHyhn65D4HULtXpyg/FStfk3nbAPSmGOukSBNlG4cHO6DjWFxo2+NQl1TRxO8ZGK2Q15jH/La3cr
NaRY3rgvyxrAM0AnHSdw4GyjJCZfiBn3yeE6wDc/fA5rnJ1pDrfPtA54nzJmZMQHq8qAH6pzyRs0
R1A9I8vrwnE4EdxXXUpDFWmxjiL6rA8g/KhumsRBBDy34uoNbJK16SfDXsOT59TCJ28juBio9ppV
ASvvoHp+t4nC6qOn5zeQf8pu1v2Edc+FxpoebZJVH+dNxaqAgeTOdQlPr+nt0ayV6XrUUB6RCfRM
nx/lV68LwC6RiRUTQwHPEFgNhn+tnTcCl6bpj7ouaoTPsx+6kD3A2+nCqje5b0giIjv7MHSxuXg/
WXmc7NyJmeIwvzoOiXkOXcM9JE3THotWXvu8sU6Z0z7AgHOOVdVjeeR/dOLhkEtPP5TTBuJGvSik
yNbGkBJQ5wX1TtjpyW0c4+CMqnFISoLGMnI1W1YVGeypEa/QIoldH3smRRUctNxztEadU6qEwAVb
+oaEb+rXJtEASJRfgWnUu3DWYs+ZATAQAf9qgIehanRLZZJmt2qTH1l+rjDtaeexMnCpDZPyxQzX
0VTBDqZNCZ+KgPH8khaGgZTT0oEzdh9RTQJ2YmFxbhPng7PSKOBvO1/xj1idli0LLxYKTb3QSWnY
9FP0UkXJlZBCKEmdr50z27pXAO6u46Su7rDeEgTY5/UyXnDn8AjXB9h5fUq8umPEIGm6atj7sbCP
8wbcMus8v7um9GnariDfOrUPcBrMFDghyufe9Fi5ktazj0lkJU83SogSIMFmUZsV8wQbO2Qe2vpp
3nSpY28Ms7hTpvytxiT9SEtyWME43UGiDTrd26BMea5vIZo77aonTQC5obZNqaUQ3GE9D7Ssd14p
F2pLe05tteSaDsPWbSXrRriNC8fPFbCxaArSgaqt3jybdVedc8aygdiVHarUrWLbxl4oGB+KPKjX
bZqRlOIbyhqXptsCTZNGZp0VW3nJKz/bNcKATwzPHHctBqgpR2ZdzEGsBl0ZTWuJsvp7Fo7FeZvi
nVqqY4azSxHJQ5pXp1IpNmFdp6gTQ8Ch0DGIVGGI9YsQfkh3RWKqHIuyy1fzimOQPC9xuO9HMv0g
a+YXzHE+xPfPapQ0Fx+eWmC+Fv5rPMHe9M7r160Xek/mcJFpfLFyK71BACjO4GFeY0XdzJpXAWbs
oR7WIOsRFCZNisCRPBGfDONlOAyfIt3Ol6xuANkMPpdsxGUA6ROWq/3s+fWdSfbpnbqdp7JapvVn
RClgyUp5MPOxOU0EtoXG1GFXalpwo2ICGLzbd3M6b9emD5miFTuV1vwSmMdGxdK4J2W0Otq2MHYG
AMEf/UR1qN+ivBi2UQ9/TOqjsQamqB4FalvAeWQHBZlUDHQpQ7GsQ0D3jl7+L67Oa7lxZMuiX4QI
IOFf6T1FUVKZF0RZeJ8J9/WzAPV0T8xLBlV9r6pEEZl5ztl77S9eKoPdssEhg44RUJYbJC3exS41
52BHHFYhvf+WWyAK4tI9QaGh4R/TX2goC1dG0qhbluDqV4Bat86cPTmQKrJSQzl+bpzLNy+LDORr
xDlXCW6CnoxIse25pX9afrKGmC3c0+YtQgEd4sLXhIMkubDyteS2m8Zhep3ZWleu5b/NVvU7KWTH
3XOGrQs2eDJJ1cGvf7b/hmYV3OgA3s2OotbJqcFzx3jRdXLeRmmSFSsz85ClfkiQIPBR2kq0b2Hu
t2dYoyunibqjlvDkwv+7FrXbX+wEmSvXwmWxiNi2Q2+6gg5CgqSKZsdNjxAlLZWXvOpR3xXEl1pV
zJS1184MLNpNPCAnW7Y0IZyeaKi02QYOP6LJJoDPWY9uLaliCpveM9OYNcixifZ42H90jCLYVe3u
Ro3W3bSgoHpge62MiVIDHx6qY5j3oJrjEiwdNHNUEjhwElhuEcmiUKpKPDGBAcTaZGuZl+UVIrZk
GxN/wW83sHYZruDVkphSuCGQt5b/sHSeiRN3j17RR7R7YjTwPKNeN8R3gL/pAIqxKRP3VqfjcCuc
+K5/zZKs/ionXT+HnY9QWbyFNW+/7EL9Qd2krzQ5wnpE+b7ovINKxPe0s4mixDdb6XV3VPlUEYGG
2c/0y1vCreyutw3Rq4N5bpvh1FjwVhaXCLDMHvAhpJPR1V98LzH27Zj/VOA8/ggq1JPn1L/iOj8I
L/P3BHu/EcJnvIRG8KLl2CI05rAbRqn+1aq4L1LBnhaOS5NJb99kiLFD7lv1PG4rGCQdQxvhW0AF
BVMDM3TGU5qXgBNnkXeWgiC3OZVWHZi4NVkP9pVAFgfMpdvvqgygNFq5nkEDvLhyah5dY6QvkORx
IQ0GKIN4PPBJNMj9zrX7gMKiSeUVrREdrtLnhPJ7feeVfH+SgAF06ik5qY5rE7Wn6pxQ5zSNznU0
djAQKjImFON9bD0xikeohDuhj+E+tLq/Vm+6F7PHKUP7jmyAUVk3SKDWDWGpt0s5mXB3+tuY6F8E
bxUFmWC0VMFTG5LEobXHkiGMPwxuRBIJ1Laipl2UL25bbFZOyRMT4Z+6LHc3zLPE8ObGYRKFjsE1
I2t7Tj7MxBcCAzmnMCvv9b78yIKqJGSQBRGIC1+PFGuOvv0SSbYsQZC+uFHT8ItUpbM2dXVJs6L9
RGgt4wueiYMuJixdkj49wZrXaLLmFqaYdr2GVELBKdknRuiu6tLUyCqgiPT0Ths3ThmMcJMKcmJt
XVsPsfw6SD/fB77IL/OFf2UoHThdECcv5aTnuxQB1MrtNMA1UYt7ZDRhGBtNn9z13vvbB4Z+Uq1o
tpk5jVsFPPSVQIwjCbzVuZiS4RRM4qywWclhDB80zTo6PxmpCWUUf/PMH/Nvm1BA78PX1XeHZ2rj
hoBLvTbtGKED/i5A/E61YRLobv8Rs3NgLBrzKqYXr24He2008ZpsRHlz9EjesppEQJr53q6aedcc
3FxBMbxs4iTr9stvKnLE1/nydzC8odxFFXIxUYnsGnS0ucU8oQoye1jb2iSOA6blUYdiGc02V7sh
dRSz01H1xALHvphvedExyyHmE0D0XclTaBNGqGOk3lMBpeey+hLA0QdncC2DVrtag+/vIU99qRh7
nop5SVRj7IQl3hZ/vTZ63pbQARLIuDCdKIiucaR1N50O8tUAUA329UIxVV9ir6wvhWjSM8GIKwmr
8cy8voFd2XVbZ474zLjiR0QzXOGOxSgvbyk5oi9B2vBIwKthYMCXspXuLfa/UIx1lyAs+0smDQtj
P17sriz2lVTpO46q8DHs7Cm5RrLpf2ukjXGvG+Re40YLKyut32Ts9a9i5j2zfbkYh44xas4LgLMZ
pwuLM9Slc4vnReMiUBPQejKaejeWvIVLtTR0Pj/MMEetxFW5o6EbbUWZQMJu/AdEp/7cT+T5elqJ
aNWI7hj11z0f7VMxOBlHKQvcpPxSDyY32T4qMXzyQ/UQ8HZBTVK17/8wUjPdCyMaL3ZQ5fwIVb1r
EBw8MJuAz59wxmV5juuN1HovB3jMLji922F/J1rhKWnwvpiCSEKMulglosQ/dKL+ZZGDC8uodI9T
or/3eRi+2E04AWuScHw1namcybZE20Vdy1kzZheDuk7GhcG8fY4ibQuIr72nUcT0oekRJCtL7Gi6
eTssm+aHhgSntcNTnTrDbzOLf4DZdl7HythGoZVTDTrmB6oGnhf9yJ1leLXjiiafwWeZE+sOuy9B
9szRZg74N/T5fpcYBVg50/wx5Z54ByRIBF9q8dEehY3Qzv/poiW+thXwh54uA5TTmkCwsU3BFN09
oyUXYCRNSNjWH7ceiovuM3MvKHOJf4i+Int8EkO5Th2jAmPnpziAiKQ18QQdE5tA+hkjMZXxtK09
Pmi4U4yXel4ydzxlufpSEtl75ENcPifLCLY8wd26LBJzP9r1S02xeV6WQlFaOZDnyYwi0TiuLIKD
6CxuAYHUBD0xpmpnAd8yWPlccMHmIAaXw2459gpHUBciFywqdV6iTYeiYwao9EMfaD+1tiTlDon8
WuRIyD61QFbas70P7qp0nPw+dFlx7+skvFj+sEd89s5h7v44OozSLh7NFsKFnY1VKu2r5U7c+U2f
6D2H+roq7Q8jHW7M9dLH6DTB2fezv8QmdRdLHSowmRuTj/jaj3wcEllMAoDX6fG+bNxn6Xnq0puV
uthWBClJULFqvdbe4rjZYNTl16hS+LOYVLmBByF4sD46gUGKXtFJMl2ZnAYMSRIyeXfbDWIpbdPR
TYH6X01XKGQHz4L6tixZx6Q2dqNzbiXNFeKkfLVgXK1NP+rRcbFPaKHd33LFOxQR8sosLnXPtebz
mfC8R0ImwE3Jbs9T4z18okZWkVQYpOZsPDAw4dUNsr8JuXur0C6C1fKGRgiw7jQ71ZmBzakGJ7Fv
Sofb/aI6GdABr1v6RRuBadmDq2kjWml1SH7gCs4Gpe+5ZY88u1CPs/lzl1e4NzCkszOJpJtHj5W1
bjz5xR5zfefj4DwTodojaZegDQ0CchRnZmOdI1dna5y3kuWVP2+SaUxuTV8R3qXPzZeub/wTWHOa
iDZxJkuG5ugMjNNGpH3Ll8JpEP2jw1mqXh3ZAq68jjZNUDNdJDvER7ZIWWJl8p9XUezUx5oYxDjZ
AM4AdhleM8sPr7x13yVk/3MB8eOoNOIjBouAzrTWDsx3GyIKLNqoCW2kC4yIHnMuwKkoNv9Aqhw2
9H/8p2aU91Dr0u9mOZyDlqNiGBz9ruBFHWQApASsVnYtNHluRvMV2/Ml0prhLOkBcxGjbGhwSJzA
lWEotqun0QQZQcz+W5LNluSQmwcHuLNFmxC+OuNXt61sWnygBdNMPhsrdmg7KofYJrt96mCqPHLe
s6m0f/Zi57UjfX7LkxuRwtNOeLS2y0i3cECpl1mBOz4kqkYrffdIdOQqm2dTU+Fb28yj5UpPNr7a
4sidTz/zA+nn5VWED+lsGeXfVsDANKbAJiadJZ5HTqSe3Q2w2/t41psNiWNCYZxAHL+WntRM4KnE
SkwhvR7QJUx9UZrUe2twye8xyOVJItr7k09LxXBLgl4MrhYDWj0ySLkTIhWxV5Sa/oM78niofQKA
6AK417Kz/2SRtPfLVy491zZKSBOrpDzGWVocfDFOL04xXXy3To6gn/OZ/5xffbeKDlYcfeW0bq/F
vMgWJjeA8bWGcXmr26P9JomV2SVWSxpv7CXXqrH1C+3upx3Z7Bod7xQE528C+D/shq9lCnAcb+xH
aDvpLTO5+Ud6cwksvlr+iAv5GzoK8OylCIJtAPGdBOhCuxR+vHOdtjlFcQAHB/IodF8YGbSuGF5X
IZb6eYETFNNYNiCuK0qqfZHEL46mqgNKymSoLsTX18DdeCVxcFdQkA/M/6KLl7kRWltewbPK9qMj
fg6a0xyVZbwxix6g1LL50IcGyxMR7F4KmG9a0/scx9Zl+cqgF7F2pT3nGbLdS5R3mJAaTo8ytIpN
w2z6rCfCqlZyfmmlkbeq5/3+vyjqJY/amSPCc0NdLajA/WiSzomwJdr2Tc/JbbwLmIhno8n9pxg6
kMHUDRuoKelaxYSNukqSHlj7yHQCO3eOYmRy4UiP5AEWeyJcIY2Tnwn6aoZXsXU2A8s89363ps8G
TlQDb7RycV2sM0lWVyJDOpfzxV3LfBsHGIONZUy6LME46Zd0/DkCUjkv+8ayVH6vjqlqnpGvuOsV
MGWHNvsggI+aqgZOJaGku6nTzwaJG5/ylSzScv8Zi+45JLsx3V5PDoSRVVUYajtGzSzGCyVhdo67
T0Tf3u2qci8YswdjF+uhvvW60P/sHi4tRHZMt+0ErG67orcwQIaIPS4JwUBkmlFV52XhtsceXhHH
EHXp3/+i6ZdXLVJTmPvda60zBStzbMvLYnram/JMlwCk3njY2hbXXPfAPRBDS4JW7Pd+9bMIhkMM
VnHTZpW5s3km31x7XGf0AV89tKyeBs8qcvpiQyJRtw002cLmRSW4CP4wwJk76OVfdf7Gm2cNyefS
IKRRhvZdb6LvlhY0P2TDGNQNh/fCzvqtEAmzf5GR/EG6B/qJiRSCitCF2qXgcaJOe3QcZ6GDmGNS
tv4ND65Yu23Ix16DZZfMIeghcQsrJCH2idI0K8gDyreVquzjOGsSlgVTSXnRGJG1pn1kh9SZWiOa
kFkzX2jImefHzbexjlykVUH1hpu8PVmx9YjhnjP0Nk4ZuNHT8mpZ+nqOUwH+Ffgn0FrtNTTa5NYI
ZoN+N8pdqzHznsboFkV9/woAlXQyjylu5UqxL3umHX7txo/MsOL9UCJM7eX4T/O3ANJMLIyXo3fQ
i+NYZcf/Dpcacw4q7Okcvy8XpTArCORIS8JOm4p4Ehv85DwisvI/hVc7ew0N4D4c+4ghkwxPHFLN
2YrUkV5IcCM86BPv1nuNTng5mtW0wU8dJAJ3chWKnZs7xX4ZMJX2jA9MGOXqXa3dDW4W8Vz/EQnK
ODQqGIoVTXCoNZBiUwLSitDx37H6KW2wrH7GwL+gH7fO0UydTaJtzmWdfsHkhwWpG+OXZTRcVcEx
JCshDIonxE766/aT9F2d6KG5uyuU99uuJ++W5sgzJ0qph/CRkCndfyjAWKfEDmdVGbemwbx2iOPP
DcF3zaoZC0iHXMs3n1M+J3kaTtee6BlTCASNoBkId2qMVX1CJJyccM2jhZ6Z/MFcQfCgQqGiZ7sg
9BaVU5o6TNBlVX1mGS+XNpPc9orbEh1wAn28SIySTTSgWzsGzzjX03gT9FG+diJsIeUYusTHy5+L
m9/q5rG1r8UnjYmnrdVQZJVRwxJvs0eTBz+dVppXo2cWRf4rpz/1JAZXmk5Msn8kXU2Xq3DuSvL/
FnMfIlXgPD3jy3+fHN748UTMX0MWbZ/kX+k6cCMdztBtudllY/dF5T4NeocPBlmD1R7lzCthLNXK
NoOcg9AhseX3Mjm0gNOv6PnwZocgUYvcZrQRle1xGJikSzF2Rxh2Ym3Jtr26NV3jzNWCfUyDZ0ul
3b/pVQncyyEjFeH/dph5sO1Y/hwB8R88Rm77KCXtbTn/hTEGB4OhyybXy29NP3RbsEKMliO3vZiz
QbYKy+GOapSAQZU+DEv9IvEWclacpA9f1bSnCsPYpoooh1jzXiEfFO9+hVhJIOxJR3ioyCHCuy9c
7ZYTy3we0LO1RIqmXEjBlgwEHVm5/tcwiAyuavw4DOMFKGK/+9Mr8cWMvfCs5ka+TaTnOXeYgKOn
Pel04E/LK6Q7GcA7zV/74hjMIqZlCbkHnZMYkV5INkuLW2plMe/6QqtjO01pf7a41pM1CdQ+tCVM
QeV2586lfrO6pCfnSlTXyQtrUNosrip2kVcUxzoNh7MRiP6M7e7D73qHxAr2+m0wn7TL4jSoYPEv
lekW82Cwn7NcX/ROl1vSuYhRENartILxRIaQgos5a/ZqnIOngGbjJUn7XQea/IaEGMyuwm+tW2lN
yqhePSoNfaWRle2hTrsZLxrM4iQoqJveoYIgY5pyJtX0dU3T+b3Jou48sfWtpp7WCiKG43KFXj61
FZBWcNWAJIuUz8Wk8AGuQw8MPS2GU2ikR9sOgmPWU9WQBLv+VINyj283bTrz5mgispdPZ2euHppA
+Be/5hmhA7MfZW4yAc7gOOHaamaRBsAAphOQFntcKiXhFJrP/qIh/TJw1tQE5oUSg27x0bE7FLEx
PlqDjCqKuvhTHjYFbbpPxtkfB7sEx670tlnQjS9InoxdWKOUE015QKisuE1G9MVcc9g2HaOkyDUI
g8uZheuNAJPsJ2jvylTr11WtmxcpOm09BhUVXZo2J1FRKG09wvxOMu8JTJk/aMnE5LgNQDIngi1W
zJekuo8Fg5/oVUEy3oCEVU+0kNWrml60EtA5oFWyLQlEQALgeVeTbfpuIorKCJpYePlJiSO7NqaT
CprqWYh82gxZkK+zQsnXwHAJHSOKTjZWdCVSXd83IxTECanKbeRTuDGSX76y/BeAxQTYckU46hOX
bzlxvBD3BzVaJfY+U556bcig5Rs5B10rJftYLF9Bnq6Q2GSwsQJiAPRCPquuRUVkCmL6CKa5Gi3t
XkGIS1HayQ6dkZpVlR26lG6mMtdMKuxAe6rQ9u5ZGbHNCU7PZQTpSqBdnE3mpy7QV289jravgUX7
QrA7etLs4NP6X5jVyZc80dJ1itL22WMTwSO/zrom/B1wJkLX1fUXuP79tkLl85mJ0IQHy9WNR193
6pV55N6OmzWcyv4tmrw9MSrGQXXSo5sVOC+NyvMNcWf1uiqA7k9zkZIyNrAohj9/Ekrw+rZwxFBF
Puyok1dfc0HGglqFsipqPsKq+GML+Zv2yGoZj7RwkF5axBfKTi9V2KNNGfN/XrWtRjwOs519n8H1
UWXBSRQY92VJHb4zCGu1rvXo9zSWxltcmc5rZcj5N50DbmztpyMsyftQebByuKnpmB0bWYsDAvP2
i0Gej0KF+i5LNiF3sm+aWZ21umyRuSn3NZN0puth2JBz520oqMR7jL50LVX7fXT0/IAtpHrXDf+1
D7LpZ+9r4G6830M+svPM/9DGVHwT4rD0QCCMnvjMhvxiXmmMHiC3JHeUoGJLiVFvnT4B1ZM294Xw
qXQ0oeQuryuNmcyUY09YhGpIl8gvmEGGZHS/d4WIdqluqZsL+XEYUQMmM3Y2MNQTmSgRDgOK9pIe
AxVskXGfPpgQAbdA68fvGjMeN7JidNGc/9VsVcs0tOs+kipnQOwz5vKLWdnF0fCjblObGD4GrSzZ
ILmZE8Tmb2SWOts6s92N1vfuQ+gEiHVJvdMJH/6oveKa9aJ/lczQTp5GOKGpdhOPzUsx/2Ulnkit
BnFTeXCGZYI2NYwidCpD/ahE9bujOd1YTvQk949g+6BmukEoy9kvJJcWJGnHmk7sUTn5N2ADzdrO
tWCHRMp7kBCRnzOp/ahiizyGnPLB74viTcvzv6I1e/YpsLwFN561o2G0jjvHOjl963/QI/jIwCve
kwa9vQ19Ypu03Rc3YG4MMrF8BpQggCKQ7sa6g3N8jKK3wajjh+YRaanc8l74xmHIeOPJgcH/VPVe
AqufFFAXdtnaj2Om36UnkEMtNQGfSgTtKqMrERn916jA6YDgWr3YRAevoprQ81HJp25Kbb/slYCb
xdHToqOVogbQDUAMdQQ1zAxiMj2wJe/s0OWARixNiO30oFVSPVtN7f4bPfvcoleYeBp6WKjJl8ew
FLaz18nDWCGi69e5Z38Zka5BtSsj71KMKV1CEf8mfTzfFIGDZCklcoEn9Qhvs918fo9KuyeD7R6j
WegWRerL/PAc7DGIueyPfwupB/caU/idsRQoQpWZu+XPKgaECDfEVVSec68sMhNRFzBOyPw3l9kT
l9oyf2cANK2xDLrfkvrDAzOhXjiUph+RCcREJ7bmUg3pqzFq333lO2itcvGBFnkTy4mI6g6GVpho
d7gr6UEk/XjR56WL2vwwxuaTv2zUV2PqKWJMqP3g1GNJwzS3Wq4PTuq6e8XZux4G136xfTKeZvv3
stizBZ+wMnI5muZS0FW5LguTTo2Ao/QDs+S6HMZqn8zvzJBX2iw9gkmboRH350X3h5OP7ulk0mff
hYKMRLpE+g3fWfqWh2W+MxkJbLkFVod+mlpwJwZ8WT37xuBIP4EPsF+WhSTAa5HhWnaai0GAlVx5
tCB8mcVflAkPcUzJCnBUJfYqFtHZx9dOvkxEoBvbANfjmQug8mHfpnFzXJo6SeGCqIOhe8iyxoG1
MJDn58mLNStJJSP4OhjboztfJetlKJbWxYGQ8n2W+eKM0FKcl1dar0uKdrppSb63G71RzM718bIs
nJrhesiQyyxlKwOTf6pYc6A/HnpkIry3GArPHZeW69AVE3lCK30K0VEF1sOkxbJf+lTTbDKkDfyE
EiaOLU6KixrjI+xF5x4B7Ddrrl3cqK+zFHzVe+avzJfDeVnSxPznVT6/KojSPGZmt3U1FH6kcG4t
hWIKMvlOVbn/InnQXqRhImGbvKef8rBIpkcdSo6H2yXjvpnoMSMeIRortC/8x+S+TJtodlncr/Rv
kAsZ5JTaqZvt8ems8ViW5Uu9/NX2+NIrbEdylZVNdzGt8aEPlOe0zX87zdifu8Htz4aKhgMUhEOd
hROfBQqosRVtvlq+rownEoP2VHk6ZOch7BLmuhlooaKdg/9wRjtDkc8DD44QF25pPJTprggJlpaZ
dM/dvKBycs+JSQmaT2SCAv7VToD27n6SinuA4vMe0jwGiYsgcQoNsc/8mupknoyRk2feTOcgTW9k
zN4KBBp3Z4YaRLOfrLA+Jry8DJWFPNh29wGjxMaZ5toPzaLLQ2ib7cQbWcn0a+7qAWCp8kfWGMl6
gRkXPpNfWXlEVVl4VOI+RNoMg3pvtQyHlznEMufBE/ug/jT3jqoZOZBKwpuY9qcWzQ0RbFNAyHKc
UzoTKzj2VnPR52Xp/pOA6QJxiuF6FAmKkf9dmi5ARDdmMUYJnaJmHjX04IpRI3BT5gvxRBOincdF
GOcU5de0iGBlLyoEKcJqC+0WEFsxnOA/M1vmhvZ/cABKFHuU0kwVCenNwp4hjPVPhMtgKf2ywGjF
QDPHbK6f2GbDiNbCIYh6+TIj+5jEcoShvimBRlihjeeLj6vf1d6RvEw0Eqgclrbo8grLCEhGiOvb
//foKlSba2a0qKjnGcaiOlqWZEz/hlVIRP3MtofRPcP0eMCm3qdW99SPPkMpQFP5if7qIyR19xIX
+apKG+dVazXoV9CVSB+BirSKdKok4Zub5QL4330wIh6Yqt04LkdRZkJKCeJq2jaN9TOI7Pi2CAuE
5vz0dOva9X56UoU7bRq/EJt+tkh4iqnWci/tqMJWRCRXR7tvqk1s5PlW5pAiBz2JQKX65iENXBN5
FHHppiOtXdgXmOaxZK7jwdY3ViOmIy2RBz0leSPAN9khQiAngOS5m2ODzdM8nHhA4Q31O6N3XGGq
eNUSYl5zr8H8xRv4AqvWv4zB35KMvhXSm+hdhPbAM0KHnxN4OXDwcSd79B7hJnLhUOlK/FxepLFO
jkJQcMlaoq4kfJoBPOhaEDhPlReSqdD3g73KhgstZ2dgRmfB18TnfrcYSUKUS1da6hBLXowh3h23
OQzOeGJanG7lSPLh4LFPZyTgfipCvLCJNmOLG3rycu9V5u6WNmx5GN0x3jhpFe4/S3eIJmT4zI3+
IpiKE9BGgcJI9Zdklg0sC15IutnDuDOZphiF0x3zADT5RnK9BXkz63KIr/FJMz9rFc9QioYOGxU1
5fzXZEOtMy1KtKtRaP2bGTW7ET717PparFWWxChZ0QqWeIrXnq0xjGxz0z0/SHFNj8vTszwzRcPs
2mlimGVlFZ4JxQvR3LP0dRiew6zOdu2EBt7vmxDztRsfptrX8W8l1dVIXNx4ZjSeyvLXImAc2JwT
g3es88fvKY2C9UI29a2yx03g+GhAWIbQDDdWRYJwORTtrvQA16A98W6EDHhv3pC+X4/1HA2xLA2x
j2vNTanLG5LNSmbO9LSn+mRO1qGZldzLEpZYOFLXv32SglN40Ode17vb+O+SkRHUh2qjyegX+oqc
spF/zz0glG7teYPGFtTYdwI7tJPf0b1I6aReUtpIR8w5h0im2TpBiYHWiC7VsghSSdbKQJ0M9YSW
ip7QAoywFqva8K91mf6mf+0cWrsOHvjwtAdYpsOjrivUmfhhrr2yzWsaWvkxR4N2XPrR8SUw/OAq
ap+PpZcieo/JnhliK4V+1no0amuMb4El9mY/DLOMnv730ryYBxZp7Y2HUK+LnY1RhNlWVPin1lxl
XJnQAtD8jg22PwU7ZlPqPqHsGIA/2w8YDahi+LmtWbC+LDo9yuE3FzX92Ux1tUUGad3GqstILAQv
0HvuhT/Xr42kP6YV76QX9sdA1ReGCdElmR+AZQnmL2MqIeyFcYeE2IbKV2pE0hZTtuVeN28D9i8z
tF8qy6dEabP6rdLKW2321avrEsfWI19AvmuC0Y0cY9vQldOIijqVVENgXeauHwEjHMuReah080df
a/bDQ3h+Tf3ksnyV8i87A3v+WxiNs1FZZ+I+lOZ7neZ86frm3jWxyzB/yOd5/iKulOkEOlDtiPQu
eRPH4edQ3Ub+iqqZa0HvybjHOLqKvYK8kJ01EkS3inuOM73ZDwyH3kANnorEcu/LV3Xdzl6ZBvMc
KbrL71KiTHuRExky9E33ZoFLYYjLlgygJIxP+ImRUM13135qxyNb6CFCPk6yaPlzSttxXA34XXde
hWrY7KPRWI1OxtaMfiiY/4xMAG+33DCWO0cZN4wK0Zvjjx/OHufMIXN9dpuRbXhqNHenWZ2zmgaP
eAHXp63e20RjerG7xdfD/IROxkplVvCgCsDYOsr7YPSwgEtQ5C1YmN8ktg3B/BzkXXywMwIFNKsC
voBhvqBmiFfzq1FF6PGN0H5qZPy6Kgi+magveKvlysCV+bIstGV9rEjhu/JiYrvm5r7mv9aaZ2EU
tZpbMjc96r+EYOaHRV0mte+5kNoripJo1ZLA+TR98bVwkVANHcYAq8FyjUe+307exGSw0swEiiHM
cd2rwyWk4TohbtpG5Z8pUc65lGb42pdduLLSrvnRlqQOZ+mHHWXWIR2n4bWgnKVImo/JWQoE/qvZ
kY+40TI+szZ1/4Na2j4YWnwnKq2AfxwQcFyZ41cdXnFp/sU/4Xzr8D7unKwzDgkYGqs1pge25l9W
KIsjlcx01pSevuizCy/PF8K3lr4sf+Z66Xng0nEoC5+xR2Sb2Wlo0f5rob5RKaTlrGqCZ1YGzaWM
3T/6JJmHEompGHozVco6OmpU5KKpnatg3nKVBIag+hbDzq3b6kLtXV2mCepw5HfDzoyYFpReGFLh
N+01955pjfdCzWrh2KSXVY0mt+uw2NpBDPjxX/NcLSwoEyVH65bPbw2LH8ywlYJEKWCOmh0fSySv
6al2hYeaetIOIjWY/f07dPcizyLToOvXvtHie4/Hz8gXwwnSC/a8C6JzEklb2WyXLThVa2w1+lWl
5mxEzbV1MHI/4HocrAGAa/g3suCMLDvD1i5q5NZzIlCO/9C2mabNQ8kiNTgZ1PgHPe/1UxCRtfMU
oQBeQPdVbjSHRkYKxn1TMlRIHeTceKGMbUtzGxgJu0hqxBEVMK90eE9r383Qss2l4VIk5nr/ygzb
2Gm9/8L4sdw7XemTOk5o4foTYeBBOd8to4F4HihEQMkZI+SztT5I94TrJXjEWrkfaC8e4P6hdKUQ
2hEVlxGhx8Fbz/Z73SSVyxobcrnnL1U3h4CppllFiRzx1sUjztCMES54vSKh7SqZtkVI7Ph3iJrJ
UlRn+T6PGmx9XuddKH+ci4I3J+h/z8vidSglU55JJI8w539IH5hmmxkjfcnmPFr652+GBrMIrLax
c0mL2QASrF041Slc7Ep+5IrOi0/owqqZcBh0vW5zYWV7ItQhLXlDymijJcI64qw55iU9slXrvxN5
SsC6NMGDuk72TjAX9/u8RLVKl2uL0CHZLAwkK1bj2Y1kvzZNUIfjrI2JZpVMNqPumjb75qfE7C41
HpEniKxKCzqZt+/ROQyDQZ5KVxVPNOPaWuQZdzUpxHNMzW7jJXq8bVX9R1Od9drpiX4YYrqj4G6t
11FnxiXM72SjxseoC06lKeM9CYK/MUc58d7gaKkrXE+1LutLMhJravCRsGcVybLkziMDxXjydIF6
GVuQseld4K5yvqNlSmknkRd3e+mgFwQ97JOs2A3NqH80if+CsiU7lnMKpmv5fxp0zDt9hjt6PGTH
IohwOGlMm3LOxM82u0FNj05OG+P2JpYjBaEAgqyeI6rKcC2AOctgdl+azhAbE3PBrtay7CNvA4Qq
cnzk7Hkv4dAdh6z9UB5TWxBQCE7nxcqs7lTjmqsEt+rAEBihUNS+xD7NUEfUP9i4klPRBu+ahYt4
nCWJVK4srjjKLhvPfQDs3RfdHsAY+sZAU4RnymJdJLg6Fq9ON4sJ8yD55UTqWVJ9nLvCvdhcr9fC
rG5L0BjCJjbuCnILCttfOYGYl0TWzdnANY3bzfrKwBtdYzf8D2Hn0SQ5kh7R/8I7zKDFgZdMpJYl
Ws0F1mIaCGgt4tfzBWp2m+SBvIRl13bvVFUigYjP3Z+HVknebOqM6EKFmIeRoasOhsT+WCUuxnMi
TycTnsatJaPTN4Pr0Ro7bk1zDHYgNbDzF/A8AXgM5WWYKms398vvqII4vLNFEW154HP8lhQBbRrb
OLh0RZyF8oHlWYonze6KsHCx+rQ6qYZaLWVTc4JiCA3ho7Pwx6nQAzHiHGGKA02fOPbZobkct6Q+
YjgOnD2xH+fMqNsBTa1T91BndMathyYvdbD9+X9j5zXPOYaG8/rK4IB8WlZg5uy+jp3V7hE7dTDz
GfwpXehMW3Dcy8B9oXDsb6Mlwtpo0XKqXEo0EhD5rzWuAKezniaIkE0Ek2a/WnzWBW202TqpnuwY
tcHiXySNMfVoYvjT/C24ZSMkBmje+n0hvf5qOT/WGDU71uw2ks07m5r95KSDjxWnH9dzF98jN+W8
Yw35kZPeMbV77yWaFufEFLlll7Ef68ai0NL9FAwkxKxGNC7OKb24NLgrW2fbdc4P04jrwxQXzUjT
3/JJh6B4ULVRZL9ZPl5F+96iIlRXAu6iliBIiZhhCd1C/qjdnQXns44Nvg++U7bJOHgA4xNGEPgz
cI1U3E600f/MnOBo9EhOYFGMF4Z72c51nd+orA0wYcS7wJ6yR+M7J7+On402DfdCPcz1hASe3ep8
QotghwrH7W/wu4PXMjn/GKVbdTufGJAWEFLngwcG7xOsSFDRRe1ABRyqr57nTa+BWrrUOQsJ1yV2
L43picc4SSjJCzpkwfHq+mdJ3IE0bDti0fIK+/JnyXFMbZoYO44WyOK2LiOh/Wsimpk6Tvc9nrSY
ZGBqvdg+l4RGDq9TJMtWzSJHhuFnPFDPOcEgHpi69opzkClIhFZHCuXWr9MeFfft1KJ1+S8NU/sJ
/1H52rojOrTnzruYFBZ1EXWL4m4vpwGP+PrN11E2ICazpMCn9jDE/k5kQDgJofZSzQl1UCoSR8mn
f20wMzC0IJH/2o8ZxvyuKLnqm+oWEKraTU3XIlV73cvQW9esd7LNTPfV8WPrrdPte+0baJCUsVxW
KkiSIEcteXJG9uLprR7hVOYml8p0+bAIKpeqwnJDOl5JKak/kjjuz9IYPG4cnXOsTCEfKxXAsMdX
AjjalHZUQ9if3UUa5z9L3/nGuUiVlOiVNw37P54HY/oE6TimT2X8vNLlqkb/ihV3wvDu51cBFuDe
Gt2INlr/jRTkX3BRtWh5frQfEf++LRwW9WDwzuQt85DLj/lshpMkw9P7yaCOnAjzurjD4p+IdG/n
REiQ2hCGD9jyNzqFf/d8HJvPTVNek4A3PhcVKrs9iJ2Lqf1t4ozKJiVdvjKD3FBYUoR5jxPe6YJM
dUTV4j7RKswk9JAIz71k0HYYpOYYZtQrtMMNciYtvLYwoEuqMG2u1drZKGYf+2E8FGDg0WVW16BR
BWhp2VImN9sNC+F3OAXZB1Ck+GrhMNzTuYXd0fCfDoXDbDgrAohc3h2bJ7mEAeovYRwnuftqWV8Z
1XvXxYQJguDG/ZNDw+LQ4sz3cWSzCFunhFcxmCOmNWas65/KzDRvaEikmhLt7K45ZbWQxsfFxMZ+
22TRr49GZdWyDPHIjXEOaUlinS2tL9/HfqGMenA+56J90ojIJ7us7osrYqJfjgyFbtQP87AOnWEB
AvAsn2vnJZOoEwpIdnSthqlWORF9rNA0V6ult8J6MsYTNrJMixa0EajKLyQhRcjIB+izi8EzG9P6
yDno7qv08brMWfOWjVBtzIqyJ6+xB7yVEx453oSF5J20AA8E1pegw0nrC6nd/hHK3KRNuFPZYPxU
1UyXTCByrGIm+hl8qjS7etXtor43wiNeRtyTHghmWTEsz7HjOmyhw96crmzOvYLIRKbNSIQy9GOR
lt/dNCq+2+1pmersMJmps+HAJ3ggecGxdW2yzIzsMV/xTh9bYHL5ojkUCln3Kus8KINkV8lYcMt2
iyY/zmZVcMSlT2KDUvljXEhLs3fAUqYmO+lggotCJ+MDj+MrxgyG3QAL+6J5/Sk32Osq601DJd5+
cfun39Q/P460KDHjSRrmczVEj7YowRMNxa1vZ3OzMKjapJojSY3SOuOrpdJ169YVv2SP/7SsCrx6
NdF3kEvFS+sZ1QUUgZIUigRAfQYM8MA5dLmjBM73uYW7GafkijEv8ByCw5WEjUeS3e9mpg9L9qWc
Y3MJM5EsTFRaO6wLaeH6EBTmcuJLuctomT+fpqz5Z/rtxIZ9WYJfQDBp61GLr4LPc9AoBkgd73pt
qsGNcSe4/svdMH2raYflmfMvk8Pqb/gYlHawGI99tXQzQaCouWlQX0ihyneoX3wGese+aOr5sy6I
VT0jD863O1/0jIkZzV/hiBdXevQ+FcM4HCzF560cBJuH2TujMih1b4M0xYXbdMnzxqBjeq7fARv9
Y+dcow1SsZphEmPlso1YvEvBdDIdv0MpmKnl4Q3OwSjcC+XK7CWb2TGlawHAl6rjTYwfQ1/+9Vu6
8loooNK6pAVJMi+4xBFPyT9L25kydDkbZVjXVmtIMnGQ8hOyGQU22mtrl+Ae/MB4YzCA64YrunAh
Gs0uHhniIsbcnsVYvg5KhVsXrtP82rXpnW2K+3SUQEq1d/akM8HKae50IzvY52Dm7+XSRgbDao+n
XN6cVnF4trXPFvtEmGLGY2C3fh8xsvury9lLS4bWcfXrIz9AwNwAg4zKrpBgrWZnF1crabYNkvyz
G7P7SFQotdI0++qmLnZWz90znWa3i7c61JGfCXxXE71aqf5xzuX9GQ5cdE9hDnRNL5CIAwrVGxAs
e3sa8ws8yfyCT0WQXSpblNOIxoYx93fx7PpHQHH/5GYmJgonQFRA40kP0rGe3eJWgJGVbPsJiQ20
IrfxG6fp0+Lb+OqsmaD5OC63otF+UZtdng0XqkXNzsuNSzwIiVWf6Yoe7ZGsMSipICnulTaiHeJG
Z29kTPEzO/Qe1e9WzuwZCxrGyZm46hh0sBqhvw0oqG+OM0NQp5/bFs2OoFx6y7RievANTA9JQHvf
a+Q/1q/N+GA+7HwMgvD6/5tfsXrRcdA0m1jlLLn62816ZqPzkPCUWlp5oxmM+KWVsxHNqvGb0TkD
LB7U0obs+2XCBTCPxiMzYA8lxCPvUZvVB70QzW2Q7qOyg+ydpz4zTSmQNFK2+TKoi/tgtdGWnUi8
1ygmhxw2FFTKDku/bRuzeRsL+cvWh3zDNAmrnWpa9WdxJ7mov8BHHnb0s+U76ZF6Nx2607Jg1qgR
JyC62hqtOmVj6087v7Z4z8SYXYyYbkuBJ9PxPPQF/NvsSwrIP1PwBUoyzdUcSzd/jn9gi4jupATU
xoDgXM0DfpvjJePUAXQoUIkwCCn7pmrcUOr9eCexboXco/ytFDPExfUs1IyE1go/jXeZF1l3u8j3
bUK6zWIuuB3MotnFKq+3LnkdtFdXj37CnrIOTS/SuwNQ+h7Rsi1lDNjSAVIUEPx/WZc8dU7pOMwX
2FfAxLhVjTfPj+n3xjfdojpeOEv6l4qt2S41yV6mM9a/Zurw/6lX6+IrCpW0JhkaykxvqSXgOgHZ
mnkY08r8QLycZ66DCf308cXRmj82Q+s2SMT5fBnVuEqp6osBgD6CxPTxCsEn2Wm8/a5H1CdVguef
BIYMOrp7Ui+Xn/0SKXv9MfRu2C4jLdIrIo4EVrzxcR4c1ydX7ucNdZARwdBsTnlTrEtfRtN9Xex6
1E84CF5FULbbxYht5Lcpvq6LPjP8HjMuHKXU4ReJL/TyxhdbLa3fDufMBGOOaBzEnX72PZBFGw/r
SMj8iPzbSL3j3DsUl2HxCi1UVr6RccE1gVfTrf0ULEPLjY07H+kjwEwEaBjEndLGC4NlTi6eWkCT
kdzvtI6u+0i8Wz30SnPoJL9e9RInj6EEZXPr4m/b5upcjgUb9neM8Fy1/ptwdTMEmYWH4d//4/rK
612Yxes2NpnNI/+qx6JDkHMmtHEJuuyR9W1/YOLBmGua7fzCRNPb2FNUhJaKsTlqmaoMNlfDSNqu
cUv09XzjgpSntZaQslDGBm0CDod6qa1rJbAdGoKwLvOzT8gO3tbFUvSmtbEJ+h3tX3rBsPuQ/YtI
uxicLpURILHs79iR2r1JtJmfn8UYBPG+MaZKsEx+ppMxR4SQsUNDyu8IEDQVyh3mKZeCFUJRBWYq
OWdfplFwSlYZ4pINsZMCB+jXbHEaJ5ePh/oskueiwuLrkhOouVLR3VwbeGeHahEv8oC9j8iYVg/y
UqU5bQcE9D2tFoc1zegpstT6ak04apObHQktgcS23LNP+8nHYhNZJjIV4QXgR7Us/Z8FbwIwXWm8
q5Dhx/NtfcitjztNtlui9e7Z8AQ0lZTOoYpP6/onoZAKMjY3QD/6U6YmK6uTp1ShFBdnkVM303F1
Z+uOqz5dmvt7BrhxHDXT2RvUokI8LKcnKICRKXm/POLggVGs2ZrQa3a2kSbX0RmY0Tjwss4QPTar
rvvHENEsFpcIwlb4RydtKqChQeL+NQI9PAXO8iVZpxItc8c9aWNKHKlS2TVuajNktKynJVL7CQk4
QUKpmGh6FM+gAJ56rAnM3A25r3nLbZV2qmar+lhGFXnCC1BfuGC5g7KXDeEbL9d1aVspj3Pf3rlv
pcy0eh6BlXcpKoFmwnQmXP84NYO20zl5b3ybHKR1ygweEtVQtLi9m5xeV5xgCvxZb+y07i+4Q/mk
AFo6mylIrRjgEvZyVri2P9jPa5aDE2aaMoaaLIYKPVVGoqaVXfzaiU5B0qZb7IsZDtZS7+WCwbEJ
mmyfIgW/j3brsk9KivPoMPDHRG/RG8anM+eYUjNI59PKvXoIfcm25c+Mf32ltxjK5EKm6FuRw9su
rWy+8HCbL5NyLblOaZwIRxO/0HOe+90jBXaAzaIg5k8Y8aUjIHJwoKmgpDWKHQVeqIUjSFqG+Bm/
r+P6p9izXmjJsJBtU/s2KI05qa3uAqEwXGNolb38k0pLy/LB3bbHI239FcevsagBMwfMA49Zg3HB
g1sWtplvHsZuJH3sn/Heu69Nyjwwz6ufPLKbsKnTv7KKX3xYNWhgls/NlY3c8NpUmDKWN5gB442m
yvmtGikbLRkZHfWB2almYG8jyt88DcPrUVpkB70qKm70moer0LFKHhRXT5cgJShB6sUUUQVuEt/M
4n0uqahmJmiE4MyxsE7URRsTTXsisE/An06VmulLdbRXhxjao2N9G1B4nBYRrUWKbJ2rp27kxQsJ
DtHsVw9PbyfL1W93sceJS5pNt487s793PTwo2IPavhwW44oPJjkuXyjO7Hceh95HoBaDSR2hbbDj
nRc9eV6mX8pWlWD6UHVqkeyTwJGPKepa8ImIb5CDkwcTGpYaFFltFjSxB92jUmeiFh42DzcQER6P
qHuAsBvKovtUO5rB//dAO73M520FBTR3a0L0EIx3dW3Lq7B752KYX6YMLZheVfvDZbD6DeZu+J0I
0Zw03TVw7ErAgD08Z5iQ7i2bMOZ4xn5c+4Kz/r1bvPI1SASgz0Qnm9H15y41qJ5iLwiwzxeoWZrz
oa2sAstYaXgnXXLDqABwD9WdbqXVrduqglM/p2Fyecna9aSW3rIGKreZpUsXHkiNeBWVNht0/tQY
FKyUWkAUxqDD/c4B23g4Goqmnn6qxtb+hpfe20yK3I+vtT/2I/ZYkVPXUVXUmw/iG3D0d2moHDo+
6CftwzViHXafRcWludw0QjaYnpOG4HS6mD/xfuqHuokr+HRSpwzCriAhdt12nTRh+xMfM6fcieuN
8Bx/H8/tIU3s/CxlIHDEuNycbPKsYJ8VIm41c3m6U+LUk++6+uHXX0itPJ0lQKHzspw66cMLsjNo
bZVpEHpfuXPgSpvLkNX7zOsfHxs3ABbpHi4K02kvxqKEJoc1VqFJ18UeFg7c8VwiaDXNkbJ5d4/0
8AJ+Yz6RQgDGF+f1CTvhXwm6+YNBbrNj56YfDZuxVptJ9okQToztjPK+XXW+uGpw2jT+wei130Lg
Xl+LW50l8cKx0OfQgaobu8bwJWI7spLscjWBW18VagzXeCAuazRRTqvjcYVUmAkc/imagCSp3REf
jn0jpvyyHlzWIwzSp3NqzewlnzwmkYlmsMn1NWuTaAyIM50jJ9Mm2iwcQFl1j4yyiB5j0DzStZs4
Hq54g4F0F78UsBWensvGnzmrx44ycc6JlM6ZQa6nrGlAx2REphnWilU4yzv3tosPAmXLedl/WxI7
fdG6KQRi4L/FjA/IPnre1lH56RWMtC7C+yZigbKXjV/gAPtHKNcTCigX490tTlWlBvmZ/a3xSRWs
wn3MCZ8mty7fxC7lTWOb7AZNip0ATPe5dt1vTt7JXeoZ/Bz0FX3QxFCu/KtSk6wWq1jnS8xsTI+P
M/t11x61x7rYdRdsgrZJ96Q3vXCybC5xG5of3EWs9ZMJFQPN7ba+qrIG5h/dpLpm8DSRnjwRfYL+
NujlxDC9IxMNj+8wONBoO2QuvS/qh64Hzz6tCHkiLH88N9u6JCAbS7l3bd/c6R4RrIDJ2vPzNEV4
dKqpPs8reLK22m9K8rjLyTDuYz8GYT1tHOhkW08NIMlhd9xXMa+ueKZ18eeB7uIZwVcbkl+1Hrv7
j+d94hb/T2XN2jJSsSkkMvPrP/+DwgXIbI5pE/9wTIMjw/9qHEst/L7TYgS7peRATH1t/iCl/17Q
ijwQa8batyLJV7GUQj78J/hLOLT4Z7bTzi4wm1+UQmMi0/Oep13yamIGuc8GzMzJdrmGXRzzAbfw
W9eZ92XwHdxgZX0eBgJ4OUj1YDK2a0BsaUmJoY4gGnkQoTFiVpd10YCwh17VJtu1N0+q8qz1lXGf
yohqN9XvhzrUsYejHG9lEXRsWxCjFi0sKcPYW5X+tVNyogQbdPZgTx5mies/b72nbp96V9PPUJ1J
Ws5CQ/7nFmlOzXeTUy8TNde9NuRvz7xV/VZWdsibnu9KfSxO6wfCMN7+7x4M53+2xPOu4O3yLE73
tuHYHu/P/2SaS3+0NRNI9M6qMavn3rjD8d+jtbOUzeTs4whFFCDDP18zIIPy0ZkimDj8laBLhof6
V3kOqK6gv2Pbd3TZ5X0Hz3Sc8/2o/thzmzmmo0btq/qj5U3+NS7yeKOriBdVo/oNtv2rsNBfw9VZ
HEcpThv8StDR1Rc9BQFev4hl/t9fJJq2MVXxlRW1fOA4a2PKrruXVZf/87X15tqrauz1a1Y7tiTP
ke7Xv/zn761fW//y+rWE1tv/p23G5APJb/S/fw6cwAkMy2A6GRg6Vcr/q43HNsXA/tCKDxrA3kPm
gDRaF79hU504WrxbH+TpPGOYAZiV+GSCLaI6azxLj76Ibppe1RcSK4av4Jt0fURmC/5KYLgTXRbi
FpJPA8sQTGEgloOOSdujGNFdCBSXRfKTCjKsGbgUTpM//zOZYZ/6t5RsGv7wwybmFJvWZUDYcayc
WwBLLn00p9LOfzKLXl5NnU5Yn7Thlfc7gWYwvgZx1AOptLXXhHQINMn1zBxrAP8bszqve4RSCZuW
KIC3JDrkIlp4zwMsKRP5ft7U9WpXsb5Whc0xrBuAfw6OiSitGGkwLoJQXxgoTVE/34vqzAgGWM2C
wIVRxqfTYfki4iR/tIMHMRTc5o5dgmQaWjUgtxA6M+DaK+tPj0vi52SlNrr6tLKlLU/CpWdWbcWA
23g7fxIj36kpz4Za6InqoaM53CGoDymP/lQNhzaAB+EW0j2nLqyUOHOHkFhqDdNtN0pqj2xB+s7Q
XPth+EZ2H9nM0KA0Phg6CDzbuXnkPzo+JHHDk68bvyUJzQOZNw3LslgeJs/WNf8gIMhArdLnQ9Ew
n2KcOB1qAlkIraIGh4fXrHb4cAQFnNtGgcS8Umh7eFa0miki8SBzaHmDHpzAHx+w4sWXvk/CVA01
LeU2F5lx8EG4HOYmmveyHNubEbQ7apOWe+M1xaFMfpRaQ4lI5XQP8CPpJmKU8OgSqqeNrZV2w99Q
DH9aZS02AnrpyXLE8ABNhOSL37OzDUi0ltE8Izcir2R9WWo9PfhqbghEixFkbTTBdszM71VV9VBd
UMrrBrJtnVFTMbRIj5Zd0UdY985rXMlVJ46gKmq3hPcLT3hTPUCTPRyo0CfX6rTrgKPrmgZTzgGf
7W4yY2RPi4nKjykB7z1hCl/6jiksBnt0kIgjyqSX8jAZLXCyjBl8FwvkLWc49XE/vQ2JciRE3mf0
/z2t2fGVQYwE8M4HIOAAsVY0aIG9hOyRjFBXTPK2i4bDUFe/ZMEM0f8Xpif7/fHoBmkITjpZKI4o
5xYjm0CSQg7xCU5c0MDn4zJ351bxqtZltU2QQv8WSJveqjlPr40Fobo13U2kInDWw+C9eU7c1ik2
+tw20W/k0qfbuhK9oWYa4fJrSGbx7gakbbXSN7dOH1sHnx99w32/gJCdf8uUv6XAEHSQRtD8ZLQz
bVeYUu9S4CHIWO4wJVZ0kECDxt5MuVpT23eXg/ue+lkNrx5ScWc11/XJuS6eO86nCj0DFFZ0/rM0
4EWSqlqO6+Qr97LxYGAKNpXvgIoSImMpA2fN/aZIdgPH9j43mwfAhTmMRbscDAam2wjL/RZHfrIf
1ZA3GuAse4kKuDodRTNmIeDQ2yRdzsn0a8oq89Ue36sRwzFgMfNmJMabTWnPBs9Sw9WDsggKMg+D
ifYTzBJ3r4rG19GAXoMV78ZTjKUinzYVVk9RQ2pTgKH97lv6ff4sTWJ8qnRr2bujQTDu3wu2bwv8
H1WykmGytZO+/y3VCXYfA1sLQt8E+EG+ioqWrJ2so47KKhE5MaHPfo5zGX7r5zTphr2Jm+y8LtLh
YTClqo+rJmcslMdG+F7CCVNH1O0IG7fcVjjDwjZTfxwl5Vc2ccuQVD514fY8k0CtFgx1wn8sjXUk
K9Fcq64KNh1n7OPgRv4rKDHqE4sA3kV64a7EvFl5PhCdrYvi+pXQbE8d/A8OIdZ4HtSrxsc4RH79
qGOW4BYME5u8+j1Jky+FHQyHUQGNbJXVH1AhOY+Z36Yh+GwXoJbqhPEsTsTimjJ2PIDp0N8HUb9Y
6bJzFu0H5OBmFy3vcRAPh5gKKwR0cXGcxTqZ3L9b5dDSFMLdTTYT1/klMKgZoLHVZhoho9AgrQYu
aO4FD7q82tAUIZiHSrFvVcGM4Rn0P+AlcYnn5eCW63a5etwjYIR2tz+QsFy38aQY5UEmhzqa3lth
k1LpeKyPutae/NY0gMKXGAkz8jzlZHzNjejngpKFNZ6+Ia2kIa1VkyAt929+VizbqJ+gLbR2f6kq
eHw6N/BdqXX+poebKeUEcJ4bL0VgLajS0nv0bdo/3WFACXePuUhgbcMg3gvUmidEZLzxOK5CUIYT
shxdfFojnJfBJkPq2sbFbkDT9wYx37j8hilsybbUinxeleLWntL9Khw7Q/OlTvDByKxsrz2/rJBh
4z8SjNkLbsIIh3X1sKfB+BZXxl9NCQ2fgfy1LxiwBZk8kPYNIfYnp/XkONc9HOyYD6weB89IMgeE
IAXVrSVN0hsFMZyJmwh1U9v1frMuY9Z/jqygjsKqel/zdJrnevuqMn7ixPJObtEdiPwuj6YsrKvI
bfanRgYbbiJa4AsS+ks0Q/yb6L5ogK9tCc7Ooce4fYsg5lLybIrQ0dz8MHXmApLDyS/2NN8C6sAf
k7DBtaOc7WNFO5oMNRLWCRr0HZix1LTSD3phrSqk4jQ/OcqoKNH0t5N6RK98ZeZdMzKo/0WUWLfX
/FTumcOGAJXNHqv3D5LbyXaMKa+Ga52fIsQbJ+6K57IQPtNNIGWTzH80PXm8lT0VMCluZhx41pI4
T3/yftF3zf3cXP4KdOueEkwGWzOe6ePggzBmT7ja0bEcY1CqudwzoqmPdGRSbQY5+6UqEnnO+vJR
zHI+SdOML7NaEs6dpi7L65o11hv/VRXIHgxKmk/k3cI/3MxubH5ChCae6xEfaDM827Nq2xsoz2Dv
H208zeQzqsrEK4gF+2ry/3LdbL5Gaq7SmCVquxF6xEmDnopCrCx3iWs+rHL88quZuQBEd2Ser8Dt
BzsABFIPWQrcEI/yULKvtNJJIwQKN2M9Evo5xKssrTarpmHp4lfLFHQf96jmQ0NasHVSWv4c52Uc
2Bo5QKb3uFuTraYRy/NlFV99fTkU4Pi/aJaHh1pU2acuKX/BqKQUiJKPljJIwjJduSN/xsxfmWNq
l8QkdqkvBfPRjT/EZ81ZppOJxE+AgMQ723YvdGdLf1kiQwsZIx9ElyhKF31WG59gQuH1xYuWAwkq
4hknUZUdV04VJgTYiKa5IYwosJZP+t3WvxE8QAgwKweH3D0FqaDMux1eFqIOM6RXibyijRY4dsTS
bR0ZaHiMwY/UVMq9A/eTkj0xMpZC/+gcqoVgPCgoAlpyXsc/NWw725adOTskvDOZC0HcbnQiMtR+
5KnvfBZG9JoU0alTkqsopWxRWq1bUMbZMYjLr3hqrX1Kl/yhtuQbRBC492nibGfkm7xhLt0peE/p
Wvsl4LCyYvr0ytcVpoeWYPa0kF24bmxwyeTlnX2t5vaIdkDcS+27Bd8Gs+Py0U1cuO3TKRzzqKt5
4oS3+uwRurNNY5w3s/bV4hO7D1rnx9poqPc4CQXMS031iWSqQwBHa8ypo0s3ujHmEK3aF8l06dqn
RYrfjyazuZmdw7joh8CZ/VtaWSBgmTvs8GuvrXUdHJPJzEChUW4U5tTLDGP5G/xZBhv2JfFG8bVr
hjOCGV3XmT0e6YSft2UhYY2A3uSRVgoA72ZYeYPBkRk/odMNu6g2jEMxFBfuYN7Nrpq/ERg4smA4
2BYtyY9itH+npWVfmzHjmG6Ob+SUGURxxNk1U2198vFjLZwOr3YR6LvUGn6KWYu3Btg1nlZwMs2K
qSE5sX1XUQIcOzwwTQ3cioiDY6XYRZUeY3SfgZMGwJgwwIltgVR1oRk9Da18KK8W3HjMkAAS1oUA
Xjgkhs2HAIEzzygPUrhQ2DzEfMah2xDEk6BvqoflYjKKHMoI0dQOPXrFKyz4/Wi1w77BtLLTfNrW
h5r/UCCNZVvA6UGbLsZrrfi3qYVTW4/iE/VJApTFJxK7oLqYGPMfg0UuYXEZ6SiPrV7qZ4ai8kxf
Vj5+t7ASHicXFFlTzekbVq7xb7S7dFPTS3QkvkFfkYrlO8H8acTm+lZM+PjJrRWl8zWx38kFPkFw
0IGMv4GaPyI7VorvAhVuLOvvDg4I3MhC3jRGoaE9+qDGo1FeTG/A5x1b7wLUyo3uoQVYTjYe+8Id
EIGjfMcAE5MJAYXCHd+chVlUBUQNyPPwowXpsvVbYA2TSPK3tCEZpS/luN2iqqW3QS1ZR1lemnYd
bng93vDw0o55MIIhmhvnRyptvi+G9NexM4fDOlb2RpDbrgYO1FbRiV41diSpJfaRL3Fy6pXcZdJ2
7qNC4nuzS60GXVd7zg9hW7vdtXO446rLZNWlaFpLyYP7D8v71tDmzvUEP9RRQSICGAQmYtKEvVpi
MmcHS3d+IGkzn5+J3sox62jZFZm3oQh4h4PERDDI4oynFMP7DKk79PHSQ+0sEF1SpzzrHW1VTtE0
b7Ynfpp03x2LcbSuzjB+yjTag/gee/5REKBCuz+mKjBfRFzu2xw3rw5y9iUieWBEwdNxKCufLMRa
3aFMgjt09W7J2A9Fbb5qCluV9jSgdb19I4RiXPok9VRv22FIoHgUSrph7/6ZX3Cw75Qwi7CQhrKX
8/YjEuupXGyCk27Omz4c+AdX5hztlbIpm4RfWBkNt0fzqLlshDW/6K4jhkKVBl0XqkeWfZPEWImU
o3BdYot6rdjacglrY4+CJM3pGfcEjNe9B0+rGOkPl5dsCjjKLDWjf56edFP4wXltAg9EVd8aHwPH
6Ilgx1iJ3hyRmdGpUA0B6pxBFp5tsWu332e3V8RDzaBCFwDCWVdHk/VVHjz5AeunVhYEnYkSxFo2
bakp1hBsCd8VbOg35FKs/WCi0VMUxzjSF3jcyvxFh5J/5HAHe6Cl0w3swK9GDVnXnYam+LuNlBfb
TprzUOgXB8rAIx8CwPyB+S49QllKDl6FYcOm9SutLTgMyjU+CjLmmuW/6z5m0gYrTTi6dP54Waqf
AGTjNCWbLF0VqPayb5lX/5VUc3atrFZ8sX1x/hsDdn+v/YbDQgvu2rfZaFmUY8sigrrgdF/WZ0qp
QRdmZ+W/2giD0u8u0Cyzs20Y9SuWJo8QJoWO5WVss/7me5+JlzinpJVtwcdxfi5+Qk9DTsqJB1x0
Nsyx3E4GIa8/3FOzynr8fe4zsR0Oh46cPswMWYqnTFPdYOumE5okstp6nLfTaDMoMTtK7fkE1fGx
HtD6qv6Wqa77tp2HA6VJt56NRaF8WLo6ffq0/y5gJ1eYnDPAklw6sgKZMY5sWONPK4u5zTADjnCf
qeei5WXqOCEwlip3LU29e2PI/GdV0eDo0uMZYlHIQ5xNjMoCgv2CB0KkqiYdwx0AOnPEOECf7HZS
zROhlwX8eN18CvxPVF+ix+SM99fNAHhG3CRtfRsw+JAe8CvIzK0emkGMKxcbP8G1rnTErsYKTCsg
l7+wXGX9AHM3WnZ7izTGaX098cvu56cPsnGX8I3xbv0lpvlHY/QLh0Li8aRpvvcdDTtcwimtevzb
zjX1++wT8Iv9TNslfUe2DhJyrc1fXVGc6mT2TuI3Q5vo4sDrhI4JJxOK1s80oETH9xlsDZPODwSs
BIuFvHnB+LOxhlOiXC+l4W6I9tfnNLPyfWz/hnrQXueqLLVdU2jJS69nP9qJm+jEE2kjPSO+OwR7
GuBRme+Kiy1T7m3WCPp/eZQWOjBZHwNgT7nwWWtBb+hO8tKVKoOHELzP8uzkRhq9ISBjm5rO3r4Y
q7B3+bU19DK2pWwPnPzHUGrpeVgcCijF/INvxdxzNt0F9kwHypR0N72tfAqbiwMNohW4rp6Qs97T
SyF6e5OcXPV5tfWgO9BjwRZrHcYyHTxnwL6wHnV0P17ShimFyBa40/p/MXZmy40jWbb9lbJ8blRj
cACOa139wJkUKUrUEIp4gcWUmOcZX3+XQ3kzMqLMsm5ZFowQJQVFAj6cs/faADPi5irBobE66tLz
yJrnrNeUJSI/i9gK87NDCDlwEHQV2W33d3kh2NIdFhuHYDt8ZPE8rysbgh3Win4r37WItKkusJVf
7CaYLpY5vPleSJWmms2tVOm2Rdc9aWabHsy5i45V4N8tmyBSmb95xaAdjVrXN/Q8/A1VlFU6JdrH
EAkYSHneKYEyUufXzSGCsqihXta0uLNyWc5IUxu5J5nroSKrcV8l6EVhk700JrUR3Jy/T1JrPthF
94GKKsUQ2553syot+tZ8LRCNHM2EtYCl4L0YreaTVxj4lUN697REvX2EduB+OeR8gjN0D1IjsnUY
V9Z1bHQTXA5IqlSnozwY03cYN/FJSyvrnn35GmdQcQFjY2yLkVstQzywCsqhp/TNkkKv9N2kyLWD
hifGoyu8rkOlLXfgMNpKnpSYwUVq+ngA0F2c01BY22ES6FMVCqpGBbCXuveaWO1w0eb8EJmsrAiA
aQ9oJzP4CkZyyzLBRjEIiazR8TinOGh2VFoddtI3twFWplkTGRBjbT8dSPi7BT5mSd5+4pgyKtwT
+GQ8L8RfOrjdgyhGK8Sj3Lwb3W64X3KH6XQf8f4biOV6fc9Ggd6DyQed9Nkzlj86+dgk4zh31m5Y
KkcyCojKKI9EGz9DeQu29Y5yWoh0T6n28nvfy9Cf5Vn5kDrFRZJHoyRFxI+aLnwn3bA2fmKywyvi
4TGQ2YvEEL/LZz7YUUk767b7vCjP0EHtfZ3GjArdAZpOkpAGr5iSR3syUU6uvRgqghL2b6XpPet9
KPYRlApMIoj2kd3iSPIxzxXgzgkSR7h5WiDC7VIiJR5rr0/sQGz0PBOYVSRoxdr1hBDrQHNRizoA
JlAjM2MNqGeWA4qY+pCAPPlRjlke6U5NBJOPxr12iU0caGId0nqe0FLfUk+33yaunJjt5aYf/tCj
AdQm5jqjkYekFHinlDQeCPvRCcs40VQ+drgs1kPBMtZrYXIthyomjrTsER8vugbTS8mbCVx6pnrM
Gr3WEnxA9bBLx9NSybBnYzxgVG9X+KNHcD49m1wnx2VAl2bhiiKGJgKiifdTTguKgfUyRllzpSpp
74UwHnACwgeW8r60Ru/elZHGJ/pRl+CNbUpIyPGFuNia+UVLMKrkWeaDm9LEE/Fi6xzA8wbZBV6D
SgEq1cY2UVvcfvSfrV6f7LVIZbmb9CG494gZ2OU5hOkueEJszMLK1h4TG2lNFsyviiS4t4KEP0QJ
BeP4BcsBtApPS84N6/+dN/n5WfoDMAbRPyYxmMo+49aYPcLj+RSrXZoVn0rlbwGp6Z+WR2N/py/y
BNUigf41MrZjG4I9eWxYkVwJT03BZM7VHQk2/RNFed7lnDYdUqCBnFcSq0c/Qmve4e1rUlgAVmsO
54F771TG7tZGANsLT993runXq6DwXTpz+ls9hdld++dhxuPJPZyWuLASvFHvllErRwKhTZpHwc56
JWXKeiB81bnVcbpq0DbOVlHfy8av7pdHrWGvugJ3tAd/sUKEJcIVYgh75zuihNwxJu629iiAC7BW
7OT9Zk/UjM9NRQPlT0vjjH2cCNfswQMDfDAJMBtNAZ0Fenp3LCyyJ6XhICSaqM1F4ZDsx2h4HrD/
nZZDM5D4kYjxNQdUsguUu2A5hA512ypN0aeor3kKfB+zNA3jmLq2GjiW0cNQ6l/Pzu5lTk0ZTYWN
/kkE8U74EPdxqbMRYIG3XqTRi0h6gs/EjhZTLn5xG8VHL1H/iCcNqiDvsN5RQuyyZJOwHSfexo+j
w+LTrFThHkkaOb9WUmxg9v5hyG3bVO5Zot6z4BT862GVXcK0/VynQ4PpqLJB7Obe/eShh+vs4dTq
ls0FjZUItUq45kIY1gtmMhCFsXMGOCHLaccVWDdzf8pLSQDrsvXp17js7VNinEWfZKeo9C2BPoZe
axuh7DDVsu/HwRgTmERTCj6GHtWo3vN+cUcauA0H23T3mnCnjg+dyrvwWEXa6WHw2vAmsITQxJsl
27v2syBjYT82JH4CHHQ3tFcg8CljPCWq7L7uPvJRbw2in69x3lY3mue/500i9jXzyImGwbYIWmxI
I39tSoLNJvbSHLxLKwlLYZOzwakxnbwGVF5XDRD9I40mwhLSUxsRzvIU31YSjpuRiuaW2as/GWGT
7hcbSYijncV2chxZEVFloGNcRDoRD713GpfGWRpr3IJGQ4STjM6FOjhduXUgOR5tJdwNFLqpM4i5
ZXmPX4dasx4LdF0WRKJQWSj9AF1eQfxhibalgfZ/oUq91uNuuHt3iGWWQQU8YV5VMR5s8vm3m+44
6iiGu1x6WApFTSLcOD+4Q2TdRaZ+bWQkN+BLiZHTgSjXSqM1w8TYIJaV64WVtCBCyNmmk5KiSQrN
zJYE7rjlHQBK7TiaQ58dVBtn2ZF2anhgc8u8HfJrqPcNp+UQZ85wcubhVoF5+ksTjIWjt8YShopH
rS80pfiLLSpzRhG+DVndkm1h2mtUIDNWXk3c91427nzk3tvSBmQG65BuClfeLigxIzUKl43Ugiay
OqSm228EthBu+3LvqjXhnEOYdyxqdavSGl4x3fo7CJonx0iDB6kOcOqAbwSzfshnSngp/tcNKTry
GidOs6a3jTtztNxrB83XcikXgE8Pt1GL8mGxO0sQs3Q9F/tz4A77xJlujpmLc5zN9o5XFK7cEfNm
ppm3gB3ZnZcMHNzRpSf8YYn6WJyoNkBqkj4rb2sjZD2wd1iFbhCfCZ+y9mloPU3w5fvVpD7gQR38
EXENLIZsSzIDFWM6Zosrx1BVlnowB9pF4N4RCZySOdaOfgrmWDFxexoP16byPTrqbr7LLe5Fuh/5
DbFfeMizIV/7ofOhN+tHaPY1GQVnk37Z3eIsJ8EdfkZHqqUs/LdIk8ZurhBCugGudKyKvgTwCSrP
Vr3U5WAIXmteSNorM/pRU9klF4BKZCEheZ9SapMMkbLC9ccIKtvtFFSEB/cRXrdh9o29bwwPC2/t
R4y0kNO3VHVXKJh1AN/AatsBt8FyQDDD+DUOOHM7ZootrQWcMylR6ImL5hxPBUnImmVhXLC8u4Fu
5p1FyhQ97O2SuvxD7BjImBKbP0drfxHes8ZyNn5BHTfkBmECd2YwByJ9AyJER8ZGMsQeSOksW+jZ
PrKqxK8/+cwNu1L5zwAJDRRlisPYWES+MWpQHZM4HgkK0brU2ZomMkq3KttLgO2GdA4Scp1eEE0h
GWog01AFdCXRjFSVX0iMdHdZCXVjLTqE+C28opxkxTT8miJjAb0ROfdDEZnvcrawQtOWNJiWq8EK
DoYyOmjaPrKiW+rO/XUQNgWpwXwx2VKee4cLo/DN4Mpl+9L61VsdCOPm2GYOMUd3QA/jlW/RRqxl
EFl7e86/TRNXa0/SLkrsCi3xVCkvVx3sDY2xYTFOp51OCp/OXbosRKIwGM9BKDFOD6bYzF6HtZvW
9HYucSPN4MqQ6LolBvF+hISk55SHRFHPB9+NdqVA3L8cHDVG2XX+anQoHLImVH9kxrfNUbOlC+ed
GwA2Rz8Kj8sZH9JjLMCNWT5sxMhUJDkqJe2M5aFNuelTrSsfDK3zr5LIJ1SKSKopl5dEL65ZQI2U
dbGkmDF1AVW8BYeaHUjSfFxIM605kamtF1sXdMV91SGUDcoYuDiU8boHcA9NMQTGQudiVusJgWri
zq2su4D6/2FB4Fiqojsa493fqwqF/W8aN8t0hGVBitDhaRrOz6pCJGC83LpK9yVmwIFewMElgmjd
kbXQTWXzkAr9Wx7Uz6yz+1W5ZIPPgJI2oUxJrK6qO9RP06kpYNd3PRXlqgd4luoJNzZuijAR62Gk
3s4Oxt+xw+QtFWzL/BC7Cpe6Y4xHa2Dd5XKLrhw0zJjRQZEjSNpoEgYztRv86UGfnpL4UCi7SOLp
9F1Dh2Rv8nVPo8seQPlswFg0W4+eD6hGhuW/f5s8Ja78qxTQpXLkGpbQXQs9rG798jYZWl+74xiQ
xdrlwM0kVePlECsFRKNFH1unMJloEA7QcU3o0BPxeCvpZd8XDdonT7cwSTtt8UKEJvdHHb9JEgJO
KNidda7NBw+4l0PUd4cCgdDApRK5POqdhtIMmFkzpqWW+OkTRc/+uhww7pLeLjHK5EYKxlI90Way
v9bq0Dbl18itNhHS8mOlGPa1jZB6qMTJYw6HI8eXSrOINkYu4r2rvgbrPL9Emoct0R3OiU5ZSKgu
74/Tit7fpovLkooMGv530a2Grn85NdQjvfnYztWedyzmQqrK16m30TgYTQl9bH6Culyc+6IS9zQP
wpVo/foDn2pNB4SJPR3h9lei/4AyYK94ih8ZseWuY4+3b2oiCfqc3qOrIss8dZB5yEwjK0hl0UDY
SUQhfhWZREfO0OG56/HGnkB0/3HII1Qqy8Xx31/H/xN8Lx7eL4Pmf/+H869FOcHbpB748+n/XqKv
NdKa39v/UT/257f98l3PRcZ/v37LTz/BL/7jH958bj//dLLNKbJNj933erp9b7q0XX47L1F95//v
k//4vvyW56n8/q/fvhZd3qrfFkRF/tsfTykNODG1f7lB1O//48n7zxk/95JH7fdv/6A0Enwrsn/7
we+fm/Zfvxn/pPQAJMSDvWk5Ji673/4xfFfPaPKfDu55bkbHNS2HsQflLYrfNkR9rv9TCukSNCGQ
nhNBxwtpChr4//pNeP/0DNN1GKWoTDmebf32/96Bnz6kHx/aP4B9PRRR3ja8nJ/11LZA4u6go2bz
hzxLmI7+88in91bkOCUSwbQrfqcjjU5rbB+FlSCiJPOldUE2L56o5TDqID+QHGT3uQlALezD4VSW
hf2qxdEXi5DR/V/e0D9e7l9fHl6Un4Yc9focKS3eNgYeEyAbb0T59fON91z9Nf+VJCy+c79o1mHZ
k/Xd00fILP1+8SROJfmZvtX4++V0ORQmlNMq196qwehWUVRrD7UhNQXTt1UEEGiSOrdeTEGL2muR
Ao3mXG4oF82fMi95LFN7nzHMKQR79swwQMJL6uUgx9xrYI9fAxoDx8JpbLSzOvsbxA4bq810Otga
aTKVPWCRiKIvjR8ba0w1xQ7S2ZfCDtorKM2hN7V7xnGsZyY4PCYBsoKFFu+buc1eTcIyHCAQK8To
hrN3J6QM4wLKrssE5ietgmKmZCuTrl3bYYiXJEJaIHvjUxI70Ze4ZFKG0G7hA+J1ewFhrEzmTyh2
NxrYoLvIyb1Nigj1NfPGaGVS6N2UrW7srGoEgMmW6NwMXkaeSmSv4dtRMn//22oHML89eCxj0+6T
VQnyMJy3KYoCdjb1tC87x3ukNhDivGGTVUXkzLIKsqu6+y4c43cdDvmLNEokYEN7DF2asaUk0N0F
1xrAxifVwcqeMz1InqetRx4r3KmEhCxLC+luFdGRbNcM7nRwK5Dy8yEEt9Brp4MRmuHBaZ3nVPbz
Y0V3kCkgSM9mUeZoc3K5bzxmSA8Vead4vG2mjQ9kLRKOgOw2s1jYeXiSni2tJg/BLDWiKjlNAFZc
WbZ7V5Pl3otDJf/q1Nr7WYcK/hzqGV6J4ERmEMXHqaB2EIydtq8274bJNirDu8TMqc8mG0fO80tM
7A2FOaZNglUgGs33VPlZXqlDPoOzRPVzGRs0vkjGBPBMulqHrHOxbnfwd6Z0mN7SuTU3GqlFa9um
IuMa7jMdC9wDYhofyLmYVnZcrQqorZdFnDU1Q7AqIs0+agFcJ0POwAJTAlTdBIQOFajoG167Iwpc
+Ra3SbYl9XTTTJ77ZJjiiVJcci3RuVn1Gb1ic+bjAaWPslNDKJtV6N95MOQuD6JkrfU6fVmjYwnX
m7Z21/rWcycBldcYwszdUDmPzK/T14kHWjzMHzVsNKKPAvBirX6rMW+eIoGxqinx7L8T92OXVfGY
RO5jSQi4k1SP2BrdRyeLU5Tj+SWotPbB9AF6vBN3e5i3RmDeEHZRgFGfXRrE35zoZdYz/6yrLyBu
+xZ7yvPcNfeyLN07K3cuNMH/4Mh7+agB5/BJijEy7c4Pp3kf5Q0SLpcY0rarUzLbSu7kunomd+Au
Bv0GpE7XX0YVyyGx5CAFrx4CxIJf/sNg+O9jIasPpgzKZxYAHfOXsdpPeki7LsHeFMshM8RDwR4B
Zzm6LqLYr4kbkTNrmvZL0N+02tJeK1l+KCNsBMZjhzPxWglPXgPBlklkubmPY3rTkzanXyeX2m1b
2C/AUKu9cJOjj9BxWxXoB102DX//h4h/m3Qcz2AZadtCSJv//bKOHLSBfWtD2Mwwzp8nQStplQwV
Tp5dq2vOCXmsjbc5lJsk8f3HnGUdO6qBCI0o5W+JGnLM0Xkekl5vAYiG4WVqqudmJiSeaGYbwN6g
n9LA1k/LI+oOE431dPQR0nFNjzR/rp6T3kQDOAAd4qs2uISmNuzvZYBdvKwfwsZjweb7KnUYT4kW
KUZEldirHpbgIfJUbM6cXfNRdQjK7bJ/X9inyybebAla+/v3zGSd8Je1NxMh75n0dOFIl7ojneSf
J8IBn3Bg932yLpzcWBWJucaf1IQMncY6LjoJ5MNKdqNCiS+ub4Po7b2nnIXeyEaPTL03Ky3pEISu
uLQFOzqqwB3xVqhZ/JqN1p+HRIvYlU3+69//Bb8Y6vgLXGyAJq5LwWXmeb9+6rEUfUvYFuyWBVGK
M+CN7L/oEf/GR2kYn9gCDYfBsvIbBOniFpc6otyxJdImJh9KmJDxsqg5IAJhjZ9nZ9nozt523X7l
91HCNsMgbWPqxRbKpHaYwhTXrrqvhwTuV2z4X9CgGOfObQtw2nTG0Mc84Rv5bPf0CozcuoWj1Zzd
PNw3EtzbAOzzFJpOc5s8/bkhlsKJ8oPpNe5HR+o2+QZNfc162MytKG+jqev7KJshCMuUbWCju5uA
/vRTa5FFPzFcbpLlUmpn52ttEYmxHNhmon3HfbxtDBNSnLqGFzAze783jcom9qcsvGOVZqynVOrn
mQLOf7i0jJ93v9joDJaZTCq27kiTZeUva6wpaGuTRFCxUvUVatmkk4OJbNmBkW1qU1W3c16aVZPY
pqU0OexGXWIJZmcEPnOvEQkTOgcQ8+e/v2KMX695qI8WIm/Wxx6KSGooP1/zCZ5uj1KkDRgg6g5d
ge1RJsMH24VYTBuqOAWjT7KTk6FDzKP9+3UVo16zYe+S2yGccvMfXpL6J39sgXmvTN4jurs6MnWb
Fekvt6FPFqAbYpRFM43wniBuyrHsLra5T9SgOw/P+tB81Q33BFPqYZSGdUGza63ndJD/4aUIU1fW
u59eDCZIV3jCQezuuOJXa17v+2EwjZWlEFHrBI3yfc/nMHTFrlUXflfTtqiD4D7odbqhdSLu4JE6
O4+O9qNMWSvoeUlAoixBIOr+Nuq8RvmwDmD4m6uZOc3RFMYnZEfpxqTlsl1cVMuTlkjwrVCtyQOd
JYZFT8bvrRcXoPr7aaoZr9IdVK2swNXmOsZVn42AhhCWt95yPphJRREIOeEaBD54XFVxqnowH1qO
Urhh5F4h1e3WSGhp+JIqTk5vrwFVwFGlvrev2YBoYS63zUA5DQdqvkURug46N/zidYhem8HKoMJ4
2a4g+WIb25261bKJmqpAQj8lze19eUtBSV5IgfKuujpksMJJoig+2Hb1SIba47v9CohRQcy6qlEF
pnzCgrrsJKq2iF+kT725nDbv9qjIpPm8MM8nVR/SmwjrDfZ8yujP9mxR1owN4xkF5E2I2rifpsJ4
ZvGfrqspu5P+JIn4wSZA+1bf2b5I9pkPQNgf7Gmr6W2xIj5SrJdF32wQylEpEUFkiwOZyOKaEWTW
BfWLURio7WlrkfoZG+i7UVXVBKg+uzat4CYMr3WTdbsWP220mqWK/qbF8RB6KOkceiN1KChaDqCW
3PZ7WtOS8U14mGxyoxMDItdcCPYGziaLSnKFtJWwBiqzAXsElePdyBIZbY3ofnkUnlstPM8IvOGf
+ODDPD1Aygeo6zIWzGJUW6923dlHbp/iJlThfbccZxEUNy9hDQukrCG8Ox4Obkg0dem1n6YyKq+i
x8vcKdrx4s2ockR1ZmUdRcCVNY8XGlr2oVcQxFanq2qYEG21KBH3ml/WO4lh+2ghV1sHjUj32jTQ
9Y5sWKmmRC+CIfalprK21UvchAzTaIyqjwNoE3KK5ptTFfUxrzxsrPg032869UgT0+NU6cVh+ZKh
gYhv3eF19OK3uSzErvR6FrpKnvzOlCWTHLBGk25TfB5bu9Jzpgz6OIQjxDWZKbO1W3Ci1WS3D0Mm
QTSrLaKPwgJbYDJcRpm1j4SivkbVk50QkWPFlb1JPLSeCC+s6X5GgLpxMpNiPx69qkoM9lIcJk1Y
YGeh22gMGbfl0JEZPmbD9LCc6ZQQFKBoWoVsQRTrECod3BT1iJnDgbGiP8nGuUJf9J4TQK2b0e7C
w2w7H81QJyCyfpqAdN71LkE5up5pZz2hqjvkTnrXk6ly0awGj6NbGF+c6dOUEEBNp5gy50Omwkob
K9d2YkRgLZuOwiDCr6N/EUrgYS+U/LbFNddnCH2gZEdHM0z2lTe5F4q95F1lEyTqwkATTBwomUpY
5nuUSCaQm9keH2wT7UwzM99hTgqufv/JDebpFKl6LiFgdFyWc52bfzVM3TdiNYxzBmmTqLbEvtTo
5lewzG0y061xJ9Ng3Dtu7WwboT8on99p2fv32q7pSjA1RMC468WJPtlvRlCnj0jdX96fC5LoU6Bq
7jk92o1Tg99MM5UaZUb2bhCSKQ8Hez2K7HEkmlZR2PD0prvIQT+5nC4kN3AiKJmxzG2TTG8vaTF+
Fo1rPPe1nT5V+ffJzoy7Sc/EYzt+q32CsVdz0ew60Jtf/bz8vZ1671qitbgHXoKIZ2Tfs5CP6mic
zvCIvhuyc5s1tzx5ONBZqofFh078QXnFHbieptuPr2oSzXTJUFx9AXhAdGDu7JCBGcdc6TMFfZeN
L2hMlu4SHjp669ofPnp88m+eBdZk1O1PXf0EtLJ7Suws2lCBGm/6NMLIMNqOnskUb9+ZJXpPzl3T
Flszz7R9jtCDCFKlXutGeZr8fvBBq4EyW+47rFRMOuUY7Zc7sOiBVUA5QalJlDbxaR6q01Bq56xy
maYqIt2hGuebhQ0lhoklhiTdnh7qeAHaMMKCB4ayGqfuE1k29XrpXv6A6b6fChr2ARajTR5g3iQG
MNh3GMswJ1uWMvXWAmEMSuXzVD75tJgOoxY/ZIoDtMCAEnN8qEx0N3GNetxjJn8uPaIjnZ4IqQLz
8zqTaydONhaext9REK/HXsqHCaAYeUXw/IJiOLPM77bk8Op00zldnmj89lmy/jzAVfPnVR8aCQVl
/DIqrLGdvZpMe5Y4RMjxzgwDobianHdI2rgIyrB7aVATrEvDaq7v8x/7Lf3w1z+qAiW1IqCw24MQ
Ni4jgw5ZM+qh2b3ivd6mcwxKHZ7Oa1R438D0WceY6Nx41U4l47GjvQRdaXxRD3TEpMTrkbSTSwX+
dbqXtu7ma2uX+05DmKB2wwMlc5rlduKsFekN0V0wNyv8v+laL4svxYwkUS4I4Tiuy2vxey2+hcNQ
fWwjlb5Sc/P02EQP5VwzZHnmpc+9+dkVKNWCLC6TnajS+VLT7djqoOG2ZD4gRtNxRS8DftjFyCRi
EE+Vi+up89MPpo/ZKJlseZeJDlF1Mb34ZrXptCo/IVgD2P+Xh5NXIZHV3TetdOmnLPL8IaOPG/h+
zkhNc/dgL6NZoyMbmBtJyAAu//3kmHLVwQt76GOZPTSIDK+i/FzFmfFamDU5bS0z+njXBFrzYBte
C0yxJttuQWgZhYksytbFDGKEmGe9J5I6vS+mD9IJscJX9dlQ66PFxZWw1dnBAKdVQWgQLBR7pMtA
zOBaK2tsyNRBVrD1vLOzLMVZyBt3CG3XjiLmmETTALMfIBRB/0V3bzImVqwm/0xJWaJSlkPrfvTl
h6lP5J1ApryudIby5XSBUNNlkuFmTgmJSdjskhOEHjEnpWUTp9gpAiP5/iP1Y3lUmO5Izz99TXr8
rQC2kpvw2t2ymGsmK7k5nDXeeJ0mnREW+/djhdbkWDakki+nET2dR5B3uO8iSahfmr1Vhv57RF95
9355GBYjEGwDQufqFAuaITEyO0+WXbo+PTEsHjMLdSOq7VNduva6l9oFPVq87VHBfGpTjQnXM1je
DnIHn0y/FWlDRSoLk/fTQQzA6U3RbFy6fk9T0X/xxlp+MHwoe6zjTsshUY+miCZSHRIwRjT7g+cH
36uQ3KGACZSruDP3dllOb240EUgXmbfluwgL+lKYlzAuoktlJFuASClTbJ7En9g1OCsy2NLHAk3a
0XNBrsBJly/B1L6EpDQQzOWXp94JqisRZcfCzvxynWXJa+Nma2F23mMrajLhzX7el4hmn/2SJCgM
meea6sB9QJzWJUjCR0Rn5bGe6m0mYuOC6cW4pAtBWZ3GOZ8Foq7PJtWAax51ObXwktUyhm0cjpwu
T2jNY1VWWg10pD9MAwgHK5iyrxB/GyMzMeqM3zFMn/MwMhBPRa+SrdMtzsaKcJAeHVcZxbs/xiEY
ENuqcSyoF0V9oPGApnly9H0VNhavfJq3VTJYR8MMxhcNzLqTI53OKeDXlE+Jnlo1cwH6UXrXZf/E
qqDZ6mIySCpPivtCGGhmXVDwflP0wP+LfhUgikC+Xbb7ItCHC+uqdh9qZPoAQPw6c5ddWBbPcPvM
+nPhhbA6yuAFkqZxHGF+ET/BzoCK63NYalhcaXAcLBVzJjISp7pc51QtzpZnbVzAB0rs2q5zaa9S
EOnVyp6CLO4a7NTOtzyk6WL4tflKKh2myXp8qouxO5AD4qwMIY07qXY4g8WSVWuS03K2fN0dE6Vq
UN9i/3gI+52U+eW7Wv1z4Hg6GQakWPeEN6y8PzOAlzTgIs6Uhll9MSIE+Jffv/yOymu+awO67IXF
0wVjcV8maNpHYtyYBePsWCXNftFxLYquSbkwHOlcMxdjh5GxL1X9npbIglFrAxjibv3oq4OdjSh/
2O9nWVHd4jD+WlhN+MUv7HKVdtaWeNh0pyvBX5CVfxyWU5aOw7otTCC7ylNXm+kjfSLtKJBe47wq
Aal6brC1IcHvmZ0tAouYSESGPELzsgvLsuI+FgAsYgutTj5XMS62zt46UoBuFxbJiq5D/lQ0vdhZ
eajzlLhWJuGnkBeC5MB3vsnWWmH9aD/YkYbIfqoOo5DENRsAemw9e0n0yrvzE+8RC3J4rpWClrtg
75UD175CqBA9N9/TspzuRdbKY1d5D+r/eeo8OIk1norA1147o3kVkUeOdFG7lzrIPvu2vi0L2HtC
xL/DyglfksAZdm3lGCer3xE3Mr64/YMQUfkhRyN1D7zhmbd2q/uV+71s2C6EDQRkaV4dO9HJQ9eC
o2tXaP0SvTnq7uA9QzwdtpiTe7Q9ifdsGV56mIxRX+nueCAB034KkQs9VEG9m5Myq9eoNKLVYJZv
gmbXvrW67DltgD65SSi3Sxg6nFsWxgooAjQ5e7ayEVMYnOHdCONbZZ1mX+E0rGJDhi+tZn/FK/8h
TBM2Rd4k2EgOARWorHoKdN28MSGgsa1QWkspo08V8ECVhrl8Wc4WfEFSXoG39C9WEryhDtGukZWL
l/fGB0Jg69gwFR+Brt3yxqNgre0XfGERGxsj9RvlThOnpEek6QddD1M48m9O6BWvIwwg5lr08ORE
hR+5LfyVNrsF43nrrZzC9Tb1gCUs1Uv0JV7SfA6nATRQpb/qLaUCk+XHOijL3wNb069FxzuwPAoS
LdghltevbLb5WqmzC8fKt/aNhJG1CpLPDRwQ9gHuNzMFYS28ytyXVdIe4oKIUqsIr1Y8Zs+OqzLE
p2bdex0LzCaFGNLxy2QWaKvarYKDbWuMeG31qNeMyGlghXthusOhsw2M3lCxV3ZoNtfW2BBRFZ9b
BMrkV5Sff8CrkWbv4rE9EacTviZZgoBpnPs7hufw1XShsOKjkuflWVqg+ChttEwtyxKFnvPVIRgN
2KR6x47ZY3/khWO7T+BiU1XAdIKnM3vWplvoT9HTNGfTJsbmeMz2qfqY88gnK80qewA1kCO0vPW3
Uzmh1pd2d8gNw3wZqdYZbPm+0Dij55dPGTi9CRV/YIOcnWdFC3QQSLFoA/i0yye325uzKC+lO4ot
KmId8IlijdjaW5yE5b1U10OqrgdNXQ9hyAGR92oEyY6uhp2g6p2Zias9tOM5R2UUs4drRvq1/Izj
ZYcfq7tliZeb5d17Q69JZL0C+QrafggivGtdEq3awASm0vfiZvqacybm9NmVRkj5z6tRNJvstdO8
wFtT28WhGlFiE1z97HkqmYkxDe/5cAgzmV875KwrKlnl95CPLEb5gYR3ZRK5sRe433ZjQRyko8Xp
twyOd5au4khkn5s+gsntedl5xup3n5SST8ZLsg9/TNi6vHhdBAtxytncVxX7/ShxnvLZ8p8I8n7O
mK4vHTjnC74+bSUlQOpw/KDldXZ2nBBhj1/rr6C84UF3r0v/tUHVunFALk5WZsCEbG9dY8tnN+7P
Ueamr35D5EbaGLew6h7tyguf0mxs0UhOiO2i9rl30WR6fXGHgJf0ErYtclu0GmGshB/eBcj195od
2xfDCdt1lOjtrayK9qbjJCjqYT/A96qwk1Dnqozn1o6mbR7n5W45tTRb2xA7LDZfCqeE+mEmAZoO
yzmjelEu60Jyrc7e1sKtehmrFuaXndz1C5mHz2TYazWpS3NOJcxGvbCjYVB+7JPkq5u8YYLGJBhP
yCNtLLqk+fCGzd303mYGafENpVVP8QwjdklM6XGO6uexu49LtMV4H+8p4v5fss6sOY2ly6K/KCNq
Hl6ZEUgCDcjSS4Vt+dY8ZmVNv75XFbfbX3e/EBRS2IAgM885e68tj+Gg1Q9cRMujk3oK08p5pyGQ
MHJDXB36VvTIXLW6TfN3K2PdcCrigdIq1AGESPtD9xlxWYCwNyEpL6FMJigBKNeVkeqbzEr9XeFu
cBOEATDJbDLMD5NcDrRSrtjBZD0aS4Kq3lsMz4z4Gw/CJia+PlR0vpYbvgXahpWTkDI1di/+U5mr
4ALPdbtsCZ1TFVfZaIgjLLGJLXbycfDScVW5/Ot9LX83Y4lbunHag6G7w23QOwwp3vQTjfEGfAUD
K06GROZyVlpuys4kqo049O1yGSC0R0GPYAxj3HakBHsdBiO8oNLcKdtFI2kTXQDV/FNqMqFkoI1Z
aknzxIhhcctOjWjRl0Y+/GUE9LEDEOs++MdxiMlothwKTujHJVQZgnE2UzV4WuncnKnBQADybWJA
oeQZVHwsN15Tdbjch0GulpiW+zcb6jf+HUBmoOCZA5VrEoxIrE1clT7e71oiTUnLZBAa9Cy3dRyZ
hzDOAU2mRYGnW1ObakTqcLwCJSImyJxIHzeNRmwX8KFmS3DwJiHVs2ZjuSHWXmxtnvz672Ot42Ou
q6IdQIR0TXOdIUBXQcW048HaGPnY7AhKQZrray0Hm6Q+5QOYAzrlv6rWhPg3C2Q6S1Yk6JABxBQs
ei10MArREEHf86oVscQjvA0CWes4qTemGRXnhqy31VLpD2ajnysrAlemBZwqAmGwlAVvlhRkfacj
SqLl9U6GJ7ciCsvNctnqU3pAKoLbOAqanan6blvNnIy0qZoHwGas62NXXOFEQJNNjHHtNmH3i6p6
i+7U+VEFrty18xgMGSCb4Rxp2fNB/I8baXSXHCHieZLa76y1gj9a8ruPhxfJDvWgGqiLLMrkQHOC
waCO/dZipqkPub+bBsByDgaOg7YYbGOFAyCzX73Utl5bCdMum9R0JP+JAxkozCZ2tsHcTF1u8tC6
anKe1mbjeyp5yvf2pgOg5bIcMpX9w8a4d2kJp37u0VOz+4WnRY7uOj2sm+X637tVaqywD9gQ2fF0
TqP2pEqUXeko/YdYaYwOZhbLeghFPDMI6C6KWVJTS+wTjfMgJVXfUuLWgKvWfS/SM8Ou14j0ZL7Y
Z1VK+RzlPQquCfII44d+NUJ5OQ+qjs9pE/zyioaKVMlx27i6tUoPaGaMP7XvvbpCm94Z/u5LTf1Z
/nyksmovnsG7N3dc58/11a9YZaONOSRFtKqEc3J92f7SfVnA6UuyD0CkBh8UN33o0RIB52X0Mk8d
UsQwFyM3Tp00KA6wXq99IkGgrrVgbuKZtZRTV0kYe0vvF/0OgxjBq82cISBhyUUmlIbR5+RH2jqv
TZL64rB+bX3qSyeUV60KonPehR86r+PGcZ2hrpVdlyttWg9Dmd+yQFOnMI6ucAZ+R56ffAeZdiay
U3zEZjJtrcFpV6Wwa+xHa4cEibc6mbo3xLW/YpdU+7AxGUyWlX2a6mjaeyQrPBWB122t0e5eiqyy
114wdbeE6BVmOwXTDCLKt/lY1ifXbTfLOXDZzxr7vW7JsQPU/Fvk/nxqiClmu8fKu6LvGr8HjJIE
5tbGa1GHdOLrvthLq9g3s8zdmr2vievPAqiBTKVuwuC0PLj8ONRnoDKtj5U14fb/q3dc7pVFtHM9
JQ8QR0T2XSUPC9EaYT7+uvvtX86100eEs0t1AzhRPxaWRjrkwKaCsG9cL5fLD0bNqAEVOXX9KGvb
fyhnbO78y39/Je0Z5jaDeO+tILiMjTYcRUHQYBHX4rI85pmDeuTPCFSThxzseDTtSK50q0md+xmg
tNzL20+mPy1SJZ9BQTlzZmSmGeRGwny3tB4wtYnBPWQY/w4NLsGAQRu+GsQ385VgHy+JAFQpRAo6
0Un4BjSP/7lBkd/s+Y3vpeEYkmS8FQ7M57o/jSTwnnCGmGt7dFT6YUSmeu45NmxaDx38sprYpUQJ
Ubr/1Nqgjh3xC+Sl8CGJouQbBLe4FWQDHuO0J8tEEwA3bNWQqklLXCmbwGc4UggxHhWclK1jwj+k
R3YsenK/mrrhiz22wx5RCll/s9DOdzaa/GijATK38dBaORRJFvXPgRhRSAUTL+KDNeUByxJjWeqV
19hnoe5nJs2gqZ9hSYpjivuDqPfuOFv3iH4DWSVTQVi4z4hCG9tsbZI+/emF2QdHe2KFnFl+Iqbq
6ilns6T5ZbMZIOmT7IA4/LHHjfQToj3fhVoPH+HITxdb4ATIejM4mohIt80cSYEpgnOQwwTj394v
NfxWmcz54pjIsUAOE2AsXNuJ32pb3EiEC8h0BTukf9YJdNz7LkHMy965NMANcBNbLKi/RYfUvXK8
k0oYsNFBtU9Ml39lsoYBOV9V7JKbKrTqZz3+GcQNfA8ynNaSiF4A1eZ7MwbVtmRsvB4UQwHIzeUv
UfIS6778Q3f7H8Bb9TtrY4JCNupPtP8VQQrbOsSgCpltm1k9o7rJocmLGoDTz7yPjkTYHrXodzU+
D34D72NOE5Qa0ImsjelvIeKfOxnL1tQDBFIQIj7hYqoNsno+AILiQx9JAsQp9z4Mvdrfh92K3KgT
+FyVN86tHWP8sVPjowue7UPk3cJhYQZOd4zkaJvuep6iMTDKx6VvEpRs0GNOAzudt8TlscT+zT45
wNnJoyeJLmXdjx0ohBJTWOCS7MU/uwsT236bu83HRpGpt1zGY5CSd8OZz5Q7oK6UVj2Tf0q2JjjQ
8bReeiPqnuefEmUUnkzJGYXZu/5aut3Bb/34BzhU45gMnYIGZ2FECAJg/AiqUsdN3/2+z/cWEV9H
hpPOFf3ntCpwUZLIZh2ElenAPHpvGzfw2rYmZom+E/a2V+aHmJkfC/hjudd5JsSNxEjPDPFuSDem
q3TJkattMyTENgg/RRHBj8vsc0Dj6BEnM6yIVHc/feze614TxglPc/yutflRx/j1sMgc7qw7zTXG
A9uaydEtGS9g/i9Me8TNaMbPIU+D9yZIGEeEWGCcbvzlO3x5sqr4t9CL/S5e/z1QLz1HUcTDvk6T
d+mNjKzAW/THwhmuI4EVjYbcgbY1UrmQA0VDpOtyr3PqL4XZhiHYjMBygZE42mlwxNMQ1NUnk5VV
MkUEt0GgPFfpcKxoh24WsXfUebix9OLa6kQStPPsmf6w+zhOxbtyXGa5dfmFADZckbEHS9JI3MeF
whHrUOa8opA7YyD0e2Mlg74mm64kCyy8KL2Z+BKwXoZksAYrL5zqc1xoJ68mCGNlu9VwaBJyT4uq
Sc8YHk5Qho2DQ1jlg6QQr2eV2fKzHMkSWGL5VAWNqaiHgokVQUMhhajlwZO1t249yHaZmC07ffEG
QMpb3bv+Mfi6Nco+Claes4FMHIqu8LofSaSzInq/xJi9qB5mFlquI8Li5hjKsd7nRvjHjEkTQh4B
0WpOotRIGeFdTDHjB0MIa3kWko/4DDqB794v0geyWziNNkI3jqmG7G2pTjH29fv7R0UuapVCoV5f
yp0xG+TOnMxw0yYVNB5mQ8A7DL6hisG5yHhj/dB8D80hfZmvzFhjorpMMxT9i6sTalc5aASKkP57
r5Nowg/7RT7dIwPfNga4zWieysPWozNkNu7GGsZsHZDnBHCrjUmzVTaHLqYrQfUmyrHAxyMlIgcC
mRuIddtoCnGaquQt6/lY27IH36ibp2Wo7oW0YUJCUY5Vlb4VWfMFV9R61jNwfkallRfBuJDSUUpM
qA7G4srJGHuaV1EY0Q9J9LjXUC1MGUNFatTNIsMKGj9eV20r93FU/6oM2qcWleAb86PXDF7D0edM
tTfzAFUUzVFMiq3xrpGYcn+X20M1w+arifATnscGsqf60cdA3JOZTTkFDp8UYvmKCpSwObnyKJLp
cTkrta64pXEf7KO22lhhcXSk4Xxn7yZKnWPoB9m+1oFnhZXlHhC316vJJt+CbFT/1g/dG0Rw6bXG
RYEzuJQarisEPGa5LKST+BcgiyzBv9fjTm9H+5p3YjOptNkkqYZ/s0hvWRSLJ9o99lqUU7AVIKzi
vmPM1ANLEqKwVp2BDMtD7PREH+OmZTK/VJ64eEU/PtDUQSzSV/WnYaFHW26iUrnbVndog/jx00hb
7C56QJMFQICzzyoaAozIta0fXceWL73PhChgNnkoqoD+ReOV+qMl9uwA5ZN0jKNNA/C46FOZ/ZIG
U+5FoKwHDdXyMn2wta65Ml5NQ5+vcusVT10O/LHC4rsnIaXGbU3QfTMQ5WmVKIJMsCR9GDg7j4H6
vRVTIyGCyeU+tYh/fgTumG0rMn7vX6IuPCSJFe0GzgcfUUlHtprjuFPbGIkW1/ZWM5kPJASneMkY
RWgyO8ZlyMvvaV6K3P7oRZ58RxlKlA4TgVsxJ1zCYAPkpruWz/xqyX9dkmClXdkQmzlF2NJpz8tN
pGlfBiMRjuQONV4ype0xNpHexcFGo/mJ8LxjiD/mWDgW+eQ90xw62MrWKVBqpZVPNgFdTN8yvm25
9Uyu5IW907kuX61AWuyMBbbuYOPaWvTiKqiq9w/kH08l/XdYICW3ddFfY5o0h8QVeG0XSHGoiWQF
5MXcsXuapP/4zTU08uwgs1CucdMBuBSMCyaTlK248eUWKTsEJGqyo6258ioi1CvLpV4JqkbUvuTR
Rvo5bvNrgER4RZaXc0MbcKQZTxe4HjeL8BeAs7MVjAev9K8MLKO8N1XDa0pzteetkY3/7Oo5Q/QF
Cp853YsCMv0fl/wBxH75t/q8zGgScdYlegmHT+ckp6mp/1k+oSXSK6YaPa2xIqnWUxP2O2YV5qMo
r3XjMdPvTYLwklHbLpmWi4+enpc65PELGwCuCtZhJtYmjT5vCo+eQYarP0T+RVTyN02ZfR+ia3H9
yD0llfplEG+3u5/WQvavLEN0j8eiPCddFr4wXN2J2vwmS10dE8v8b+FamlpnFTPQLBry8LRsGB2e
NcGX8QIAT+JsdjPkOFMaPVl1XfZWFTRkawfJ4OAUHXECuvrocEIyckzfInBhr16BA71A/RDR5rtL
p5KUcIH7NyOv6ulN9XpwJmsIgb3buvTOlwNqSb+hzoSJXRfnlT5LWBs9Ity7GhJ69Rkp5m30S4RQ
RbLOrNcWdLWH2LTVgz8ZN7fhcFb4Ph4k1xxgd3Dc/XuzyBmWy6K33gV+z70e1tqJKVm80ksvfFP4
FfZx3bHjW8rZRQbbrJs4/h5gvHmZDDIpJc6lGFrYxW/RhDQeK0YM3G/jZAUZM01jbHs0iC0dhkOi
ynjXGUjK5yXJj3J7XcRJtL0HAYqmCtcM6lx0n1W9ceIOEIMzD5VZK04VWLS9BIj9mdZvTVCWYKyH
jGFL/Kq7pfhjkh0oqbRXeGoRViC0opc/N6kE6SxAGOmo8ra78VF0ACnH0ORbM8sQIiU2XqWzbVQd
nPxe+jCD22JvZJZ47zr/mrSY6CenKCnwSZG/4wQntyAhQIPA2tXIvjsrClb6qKatHXXl3nfgm9bB
ZyU77U/oiO+BP/qTQDrMyZUwgQIj3/tyDxMjxBOB4PpoG0ShhvMIRTmsQQ16zgVg6rYsEXaWXvio
ApqbV0bShn80lW8c2nnsDBzkishhPN51ZDUqC77x4Qme8JIoMn6Rh4lcZhD+s14r90k5hU0XcG1I
z2U/iLSjb8zI+zL5jDqFQS7w6h+eC3fZba1/GmeczsqpSsC3obZbmk6WO7mHXsMH4oR8IS2bxgsC
9uriz3tDQN3gdo2BgVLPdsWs0gpLPrFd0m4XzZYAyrNb7oWmm+16hqdrAiK+OkcNcDSzeB9EabOG
BclItGtegwq92SiJEqQbAq8jsIz9mJn4SUhpO4ig1K9lnujX1LiJlMXODNo5gT7u1/AHxmPsY2tc
FiDydX+qxmm2TEOcl9y3Ht2p/K3FLOSJMGoEvylflwLRd2pBqG6V9drC7DhlUZeve49/UMv88gfM
lN+lxbg7bL11BMriJRaZvmdAfzJQFR6soKmp8EjEyOwOE2H2vYC44VL91BJpHwbKWESA2UiUFOq3
Nk7z32nnHRzo6z/IMUFyMzQlhryqgixth0x/aAy09vST+D44k14C1XQAwz+jH3C9k/uxLL6j537b
UAUuOq21zuowo4k02UhTuEeG5/lpynJrPYAB8NZ0SBmFIwDZTKZvHxxMla90oHcp9POVUZbBuQff
domrQkC495wtyhTzXcQ4TvPohzfjCQnWelpqexZ4iqj+VRRQ8VATEbHMU3Nz+rTKpaVsir0nwtcw
kykpZxpfTNnqq/vS5yjjfWmJ1zCx1xZUrv3SEsdnudbLfq9rtTqquPVuTjpuUYiPX06IxBJxmyDQ
zPwt7MJjAqxZFyf0mg3YDvIL6zJ6s3gj4sC4aKGRAhWPb8Q3DZ8T/P/1kCbTq+VlEpYBlN5OPbid
beG2Mb8gr0ma0G30xIoZPalAJyQycMp9oZXxGhm/QsWdd28R+MpwRlIPambostltNH96Yp94AS9P
K6GrzGseeqiDXbfbK5iEr5DJBZXDo2HE4Lv8jKFSIT4XWf29T0BQgAZaH3TdpPJ8543DEw3FfIcC
HMej8rATJFLZT9NQr6EsuxfHItk5GwksIJdAgfTxskespdYVpNz38rco/+fxnlHdvqtjJgAhtt0k
TPLf1FhgvPv6o9P7s+kEP622sJ5gNZlPmpGTx63LmqoMESOgdjp8fDrAmM261jJ0Otq76FWC6cNk
VhjrHNkTDLrrBATmK66yYDvEPqtDZHyISGc4GzdOdNZOrTeMP2xyiruu7A9dC0m9MgyCqOdcTEUn
KCHnux5IJewtyaY1bxZmTqsUXba/62PDOA6d8RPwS7k2ar6eKAOLHz45lfinPnS7tc6kkPjg+9vi
FvqTuclpX+HcKcoXHfnyKs2M4aErC5RjVSHPSZBfCfhpLqOs67OrcrkRCHFJfiDZnZAZ0q0pvNdD
HNi3guY5gAXL3Va+RN/gOB/Eb0IgdjN5Howq2zGdx+3q/7nn/8whQPkgYSlqJendqK2aXNs7ACq2
pW2Olzoxb2hgq5nf26wMw/9tY00/BCG6w6UP8rctgpN7V2lApuyK/uQAjUivdfqRNIxEV3TPFq+P
OUaGUn2OPfcJwE5odEnNM9+pWt05VYdqbXQRx5X5RGg1J74wQXSbdLcypBwAwKCfs7KxjuQ+9KRW
OQP5mDiF5dzZNCCzrQ1wQ9s4zi4icqPPqN1afRpjy5X/3kmLraan4S0RrXqOWg0hHKzSo4/oDfvt
SqeBdE3G9tP35vaWj2STxDLvfD+Vo3advZduSVi2ZQLNgxPoMMbYDVGZvUpOqb4ZPlWz+x/TX3Um
zZeT6nypt0N5mJhub9yjRSu4KG/WbD0cAgNBJNZTtcfG1rwxx2f4mVvlH1O8jGz2UPjmeuC+Flkx
61xCgt2ZWNV8U0HyezOD8s1NGTUgLflyvYhDXUqXpq4RTXRp9bq8NUjgtgjyjqyd8trRkzubVnZj
eme+TyZyDr9TfOBEPOtoWrVnsULzjN30TfLX2brC8Xa476xjO5XiTBrN2vKJDV0sE5QkwcyR9Fep
GaMtTuDWam5hv4rWPmayG55FgucP7g7RUJOGSFpCa2oxL1zKwkJjQ3dYY55/HPN4vHCsdyHX2j5W
pdba5Ox3e9f1mPQ7VXhoejVe76OzwPOzTVg2w2Ob0fxC9dDsOXs4O87d43YxWUAT+fdStZN6ny5o
htxHPUM5l0zMH6IZt5+ERbplPoZXKEcHgYeNvgaUgrPnWDlhNtiqwgqQV88P1vmi60XaVK+9OOYw
Ond6EVuZgKizDkIZwZZ4kHepA9pW0g586pdcR83oed1BE+0Cw8WmnDEAg3WprVMr+TI9kre60fxm
033Ezrux3NI8Z/NfKqi7Xd9M3pPZ4Dkk4P2hq/T8MBIcuvMV8gWhUb5VNqujCmFfLlV1iPLIMx2b
/7B8sPoouWr4bxDYa922yC2ETwyfbvd7CfKlZXnXDWBgFWlca0x6zkvKgX+zlNvL88j6UN/Q45oW
0lat9/aJ2VoDh69+K0tt26NVxbTuTBtWu/i7mrpkZdVd/+BiyKbp6bNgdOUPo/S9bd4y2F261Jwg
N/f3R3mW3C87j55AnYNolD4MerBr9FreJoSgBO8MUOYKm2C3fmrPiVFvHTsM/jS18VJp7ltYjfWb
5WfftG3Sn1iivvuh3qW93n8KcjDZ3ayPZCS5nVEjM/khStaRm2xUH2RXcrjt12D0Mem0g7YvSsd+
VZ72azmyBOmQPXeoAcnaw4Svs2ftMM3+A5uI4UnUWAdf+nCSk/wCTwYhPxX2vWtGMh1JzDKG0qUF
3QdAQiog9dIsphdPXSqTbKgIlPeNcpp3riiaZ1XrzcFIgP4x1LnTR2s/aB5CLOmrepbwLUTSsPvj
zmBDuPw3rc6sHZO+W4jlbA19y/zwDbgDGgEPwDwzyso6zZGBxpW5i5Htbex5KOQQQn24ry1OwQev
Q43z4lF/Q8EEL1V6w2rerH/3/WegQg5242Rs6jUVyrRP+oqmT250dGr11HgdXLr3KYG0m7SlCR/n
UbazfTwG2kw3prJBuOgP1WetOc/kxHmnrpLRVit746sjp1iprNxTDaO0nwUaruPk6yGAcW0u2wR2
MrMMzZcxLzVSEoG8hs3rkscRhLHNFKuDXu5k7r4JE6r6eEzPlsdr1UnPu1oNAa7Idh4nEkU2QdXj
XtK9bHy43w0YFm9p17VrND4WEKFv1GggL+pi30YZJEWdWe38TdQIG8Q28uSqSnuqGeXv+6zQz/c3
EMqKf3YThJclOuG7M8iGDtE4prWt5psm68avPrI3GmlcdGKO/0eAnxpasb3rHKdofMpFimzeN8bt
31lSy8RDt20mObPlaUnzHDikIvZncKfkS24mVE6Vp1YZFvfT/ZkRM7v6iw6U0VRsrAjYt7c0rzOA
7gqq1aGPMncVkh1ztkhWO6TMMu/3lkIIt4vkRFzJa+RF+sngcOn5ZBzdnS2kcexFFI1z27IiVxx9
TqAVzjEMBwthKLlNU93RynVCZ02KdPgRB1O+omKyfwUI+Xx20/eu6n+AnCWTtQghzc5tvmXd6QID
OObg/ppsrCKdrewXs8yytZeW7HUWZOuEkGKIxSnzWkwLOjIhQOM1SVZT9WLmpnUO9dzFATESh1L4
5jd8ipbIgbTdJLmM95nZoOHBcnUmBZd8+krIXWzowZp/XDxJrMGcranyaS6cROnkf+Y7hbSxjAEw
ZU8qlkf+949E39x/Z/ll2l+MfVGilTponmQqnEsYZXQ0mYpvkXFKlofE3pulGM54W5Bm0YT65COF
7TfIxbPvJe4zPbGKmYYrPkdkyNU1mGnef2/cqisZn2y98tkTPdFDtBmf7VkThWNInk3dK95RA0Yr
5nzRI16pAIxX+bVAEpebJCYLAnXdnuQi69hFFeatOrCOOGHoRbac3BskC++pO0CzdFjrBfCIx+Uy
dbUfhC0FzbaBqrTxx6r4JJUAfRbyyVETAcEhyEZwaCoC59rx3ep781wZiD0SAsn2mXISgsdQ/Mu8
u2Uq91+aPm42uSa9g9upj2SqBriyXkK7RNNeJoqPTKdpbgxbp9EhHPN2PvCBTFeEbEWvwkZ/QaN2
q9oEuu9s+nbdxNhCpoZbDSnjyUGylLu5yQe4WsdjxzDe6GAsN17wNZqdR7sgy811TTrLvmuqf3wc
cl+j6LFsC5du3WwzVY4eMniloYZazd3oQ1x/orv6J8h4Ln3Wv2hNlZEojckDG2a2LrGP1XH+PswX
ouPh5RfC3k7u9/7+qlap4dmUxbDBblV/YCbeJFNP+ldrONusGbKjqrKG9l2/IbgsIHcZeImcleq6
yWQ1dmDs50XHCv3/rpVVbV9lbhjvKn0mTU9tXBMUc+OOMAui6Xc5aqwXldAublrKBxGN+S7REekE
DIbJ0u6zFYSHmAVYwV7QaUur6jHTiBjjLxFuS8UhV5+m5EOroU8ashsfY7BwH1EcUeQzCvIMKLwk
NTzUfph+VEFBbdTAa11+K6iLXyrwin3VE85t+U2xJo9RXpebNgjfKj45J+LN/32oMtsXGCjBKSNe
I0KfFwIxDdLz8vsp8HLChmdvGCkuCBZpeb5mdrxGV7MxAmNC3A/zznHsDqFO1z3lHlNJzj2EYM2P
cSD8AvQu2RUAQREQkTMfp22X0vRhxInusK+bft05uI7aOT2olGh4DBvGaDNAkZ+9ZstNO9/zTByD
SZ6Ou0L9vE8ce0hhpBS23ndlby06yX/qBJ0Xb1X/VqPBXfVk0x3EgL7En2+gDNmbyQ5px+CcSguO
DNWoE5RqukeDniR0F7Qcvercr3QCCaJH+a0xhoGGbqdviWaJH7Q6wHQTq1kj5yYuuj/HOcUpGS5a
28PbnS+x7smGrd/4bRd+s1si1oaMpiDqYyDQrSM/RaUm/gzJhjPwtfSS/uInBVPumE6MFWzsVLAS
NUaBKbMO76Z8aRnRNpkJnhZMzPNyL1ouHbYGo8uvdM/tF90RX1aY7Vv/RdZArReydWdW08mpHzyG
PevaLKltzBDiAI7pa4rfdd9EYY/0q9Q/x+5iTI73ldgTkxfn2s7JKICMAww0GH9WPfF1u+VBETXR
fhSIetOqvoFxin/VTTKtNADQOwOGOZgPSS6xNWJJznyqfesxrjp9g36fqY41x/6Ws1OsHxgVyZWB
COwzFZ57KA0MZ3HlpPsgU9a07bDy1xZLZpvnDqa1QeyipjYfZBCMjw7A3G2WmNNtaoKfhiXEHwnr
XLo0fm2Z/Dbogo5lgbUYx/2HXwKc6HP/eVAO2tOFlhL6sD8Gdw48wHc345wGV4eMNvOvktZm2sok
ZWwqqmXG/E/CdNhXOljphltRXPaJfBhdjSag241rp2uzh1i62kr02TalUfFqWrLYh5XvrKnWfukk
NcGCosHW5mRTT5UlL/fOUGU4sJ4BKuVp1mJ/m5FM8yVcI39DzK65b0OyGwyjq0+4m3n3WjTwWEi1
QyWFRjCZTgReTK8axntxURkZapV04o2Vds3PuLCPdo/fTzHB2pdFVezHPhyOaLOcizbKeN3pTv2d
AEhrCpRlfuafyzKe0BjG5RHvnrfXitE+6e3LbJD/2YxasJnQDJzA95nHkVxA6SLN0tJWnprkEquq
Z0Md2lcg289mYQ6f7FJj46FrnotmhIXQkvsML70XApEyDV74fK91rd95ty+yyTnPRsCbUUanSEXe
FdCD/U6LKixxLOEka+jJBcY663NaCuTIkULpxI+pboxHAy7HCjssibiqK1fLKBp9lAnPeWT4Ov+R
Q2rJfgjLZ8Jnyjh6GSyRvDAn4/QddBsy2WpMB134ttxoCGZxXr4uFy5OODw8urUL63m6mM/J7GWn
78KUiMw7NIzWNyMFVKTb/3TbGtRriqJ6RYj4p9PE5kdT6eVBMNdmJ+bSpAm/Tm1/CXo5AxF0UdYi
nWVvHD1VH0Mx0paxfi2b8sIXq8k2A7c1qrvAUHWzpRC78sqZPbGLFXYc6+BUsARovlc86FN4S2vf
eh66qT50bkt8XOgG62V6DyjfPrkJipTlLTOclMAcSaSzNbwso3hc6vW5GZ9jNA8vOHnMx3KoT8sV
hRHJsYuW4n6udc3GOpXEXj+OI+msupWWO3c2wTgdrrvesT4hdX8tU8loblRlAvNFEmYYJSvT2qtC
0Y2dd+UMW6GT5a9NJx7kpFWfsV8QMpz7T2q0/PNI6Nph9Dx5LHRRExzdMaqmi1TXVfjROZp+IqeU
uVMhvJdM07aL4yk2w53q2upRZvFFTIN7SIRWrbxAthvLmEJzFekOm4BT/nO/hPEyD9z74FyU/pxm
h7xVmcgyI2Xv70eaUu9el0b3lLsEofmyuze6pwmCcwHYeunq9GaTPzEJ2idWfK3wyVAX8yJpE0II
I04UhddZiDqnfzvf9ej/noP5hsm6t4fkfet8EoRbl+QH17fCahsjJZJ6T91ZpM+tIak1sobkwcLF
j2VOYgOdgagGC6r8XGbkGbEx5ZibdJPoaXtJJJ4J/KwPYysU4UPlOjbS4kIqUbGq3JE4X1CDjjcP
pkUbvQXR7o6aaTCjFTHj2VFlINHNFqIE6oB5Qq2IR4RkVDVMvXJJtusiBhsJ5NtG9UBuTh8elxmA
3qIqxLmFgEifSn1biAw5YW89ziWAKDUwu554CZ02+EnQM4XMI7Ke5Ns22p/4g5P3zI3DPYOleHPf
0nyifded5JglKVR/86W6RLg0b/y7D+3Ul+uudpv3bOzhNGiN88fCMenip5uYb24K9kI8XO3YnJab
rnf/vecGxistxmlfUifYj14USxC5No1zf06DWxwgVd/dFB+QOVxWXu20IjsqIgaIt+UfPAf6xSpV
gvfLI0fLMT8SI7TPlgFywJqMGr1RH1xJEhLXBM4C4anO5v62oHKgna+X/vNyg9An2GMW7Am2Cf59
bPkB6ZWYZhFmrMlm/2LlQb9OmtkpLYbwaSl2SwiNZ93GZNvHm2V2NBipfY0zDMezOLzO+pskkBId
tU9b0XfM03JPU/bbCIel2UYlqIG0jN01vlr9w8iiP60owz9Ur2TyhZvCngbci1iTEhtFI8r9nvDH
GbkQxMC8l//TVNlayQwMEP/7VnWMT4oidtEWFN7q3toh7EAD+p5/lbMrllqgZeQrDRIfB9gWUQ5o
ZMpP+ItsUqrnu6xkTL60h2JgQepgxdCL+S/Kzqs3bizdor+IAA8P42vlrJIsyZZfCIc2c+Zh+vV3
kWpgpuVBGxeDIarURrclsXi+sPfazWWRh1VuPtIXmQQl+m629pzEBq4ajs6aBRfmLvKCBloZc2WK
PnxYLo0Rnhu8/GcWjKDa9m2b77ABMR9UUuM3lQLiw/I4Zs6u1/WO2DrVnmpnYq5edbdx/lIIbf4W
8NQkZUoSYF1DxdLqSxV146WZL51K54vVrKqCRO3BGmtOOxYMuWl9M4VGNC+JOKjkfXnQw4CNSTNx
6Gh8qJLMLj5Hev6c0tbdjczszqzg2PXOorSIwIC1XqPNShhnfIKZs4rmpwiGsOCCTOIb/Hd7t7z7
z9cJKrwzuXZgf+u44Up3brdGSZpQmbjofVk6aMzNfwwxRNCydn50vAhjvoKj3OIoy5yZg2pk2ZPm
BI+LMKj2uwY+HpUM2oTsk8jrLzrSI8bGPwZAJWuXKfmN9HCgNnzaZWcWxgqJX7kdSE5ZL7+1Nh69
VawlwUEWmfVg2ylL03klaqCSXDdd0ezD2VqjxYnFEm2txl4HHdrTUVYy/BQ6ckSxIT4XaIRWpV1i
8sX/tc2HymVJjbwgUDQc9sQ0pmJfd+492kBP5Jshk8VV9G7zFAsWm9z/R8a21nbMBev/WdZWeDzr
/KhEZaZ44EF80W65011ZI/ivA73vDjYoEU5NtFs04u5YPwUpQ5ZFYGj3+TFPD+z3hy+NZRO9bhU/
A8IlCcuBv9NWCSO9MQdeRRrexhNadrU17VKyoCCENfxWCeG+vxM6ggwXazpDMv5hEkYDuZvh6/Ju
uXRI5AjJMR+Wd04mtiOYw5VtRXC10nR4LIfql2B0HccJeaJl93kZ2uoZ8+7O8a6hhiCsouL/Sj28
LoUbPWVazyWOwQxnmliRSFcC3Qw1tTFy5pZmQrZ1l0ZHU0zqFDmW2hnQzoxpT1WWcl9b5rly3nqJ
GWYTe/yHWqu3mUvO/LWY/QMPLDZ7WY6iS7cep8nVj6bpfcZammKPa9C66n5/bd3sC7p1l2ilKttJ
9q2rYeiCvT0jQN0qq+9TO9R31enGw7/j+pzf0IamSzChMB3T1A0AmjNB77/w0dEgDAYZ3CxGNeb3
JR8KTtm1Rrd5T52XaN6pTGwBoMWma+LGv0SOBoNtdO1rnvnELwjv0Beu/7g89EuXJFLMenK1fE1p
6T6w6lvhdy0WaSamy6vCHNivoIN9d2QNsqjeHVqIiCZQfch71eBkmKgwKJo9+GdD6+7vc/SUDJHS
NFeousvvXZGxmR4H9r15oZjhI0SK58s4K4gdN3FOALL+S0/s20xxrLhhW2nxyXHcOObsRv6kYD4w
ri2pEGdfWhuwxmLqJu9ZC7iqcdD1x+Z9ylkP0UiY7/iiZM5SsVFab0s0YA30iDfDrkrCqvzxGXXE
pu0zuW3CUt+3kGL+/TeHLvsD3NCy8KM4JoR0V8A2FB/gj1ME8okeoEaZhhQqUzEqeY0xfsQDCsGB
3FdWwWDDisVdxpa96x1M9lUHswVEh3dDvAOg3O7il6B0o5WZMBYLG/+eyDG41pls1n7biq3wEMax
louPmOPdQ90VqDESoTZ9BBF0eSXotPLY27RK8/btPFDi5GVFlARi58QAb9Cyf6VLW6MVjj69b+xq
92sKpduZZ3bLRdds4lTmfJkQSNnVRNrz2GvjDzbgxpca3raux28LiESUjbuRZakdrcKOvwzRt1px
jLfEsT90CUNatpHeqyqUtpaiJY4yzXXm0RWIg3pSr30pgFVEWXXRnfT7MpVxcj07NiZdvClea8c4
K8O2PpOLNW1YjLhX6AasRXBcDMC210ZmMYQjcCjs5wTewg9Pkes7h27xgNacxQAYw/5vz0anyGPx
k90Ux7hBWU8Si4cGzXWTfV0a5lFD9HFpM9Q13qgyGkMKGsRk3rqDX4Bgm8gpHp1i3qI6f5eUYbfV
kKHnyvg+RvjKFlkmHwBjO4pAbnOWkfd+fqVRmyJrCtIrSQkTnmA3OBRkRT9UPWvnUGBIhbaR3EOV
OScndx38aHmJlFXwipNSVt6hyzwJfIj9lpxX1En6oGtJ/do67GjtSHuSzhSv3xd3CJOA5EnxHMvQ
xbcW9Icex85zmfrezlj816pA4eaYd9cySyKLVbuZ4j9yP4kF+Af107Kg4UuLXYWQErHPBwy0qmyt
lA0qrbbkWPUtpKSj5l6muqvR5kyYuFHdXMwydTe4vo/QKLSN6TbdwWmY1sS5cGZYd/IFheqbbaGC
0P36zcZK/DlmxRRzRL2Y/jg82A3SZnLJRGScHMMavho5Oa82zsVtl5mfLNBR+760kW3CgCAYSn1X
yBTX7ojHAzz9o2EEE2HOBON4nf3ml/aD1S16aAJm/v1hIX97VtAaSs+Bbe24nsuP5p+P+YHoMTlU
AVqKlBBOownf8r7ajWWPunHyJfGShr4uRIDcAW9a2qfyrI8u2MZqsncjnreLrtiXSt06OJHhIj0D
V5NYqQQ2YnuPGoYyzuE+/wE9HeRPUa4BoFcX5FMscAvzMAxWfY2SodtSSyHBnlzgi4ysLkYuT6XF
CiLwNHWEdcIsSCQCwzuR7m0IguLffxKG7X28O2z8PyZPTsOECyvcDz8KRJIc0TH0NiDqmmzPiyET
lVi5JRqADXtBBabq4s1NkMu1WcMN70rmit54hxYRbBYO1lxPHJa3LgfnGQnpsPECIVYuyQLHhUow
1Ein8JetWcxpr7afsogoNGQk81u/LHemabzi2zUvRC0V63wqvQ1ZL12LoDYu4dwBqytsJjtVimuN
ycNyoeH/lrU69xsOwXfHl52ZT6BHzBsHkHwxSQsgEm1H3Eb55pP8qsQsyidAj6gV6azKCXsBhp7w
Mo4op/XWN2+u9m7oaGvtp1T+eFieyMBWQbv0XrEh4+ivd06UQAt01GzpE3rFJdeGadcRGAAXQeEp
zXsE8mFRfMYRxuTzU4bX+Rcum9VoN+JnWdqPRaO2yKmJ+TMxNxRqFJcpHIrV4ObJEXmqi8wqys+Z
nhLmCtjnKTOjVeX23tMkTstspnQhESIbcDbLmCuOVbrrtEpfBSKMzvTENmtMjRXDMr5hkRdcEIyC
eu1D8zUdmRWnzpA+Zimhxmbm5OuS+mYXOfIeN0H3PDpN96yQNUeY2B70Th3AKKSH1BagcFpQu+g5
683C/zAibACeHovV8lYMEygGvDJ6MWoIJnFay766ePZ4RKIRPA7trwL1y9ZaRjJZCH72/e/oZDW/
Yrcr74Xbx6tRWfrbGIYZ+l4IIpSvWI2K/udSUAOjR+u46EjszX8gcATt/CAtScEuQLXtDll3w0bi
bPTKbU8C4eR2PhTvnfK/yGR81a24Zs4dPmSgAN6Y0d860oS0tnyowfU+Rxa/gj5BBVs2DZJFq/+C
M/pRD1L7k8qbryJ0crTDRKK+Oz6W913jPvAsJppp+f5ca9C2CyNDlOZTVrbJiixZ59EZm00yU+3Y
/Prn5RVnIWjGqUZk6bFTcwnpPnqJgzdRzWbZBtDwkBCnVZPgzMA2IAW26tZlHUGkbF39oKVeyR4i
g7ji04QST/7ZotHSteCveHJORuU/sojUHzTNmfML8VORJv73wlpxHx9HBq0rNq1AgwcYswv8VoVR
v7UZ0NO+WDm3U4EEUA/AxZttC7MwKeimivJYWQZTbjPZFeQMYTuG+rpKItRx0vSTcxyYLCjJryXF
LPDWmmDEhHS3vIeGppMyFr2OTvWkFaRaBK7e4+atUj5LsWefBFkm59rPnUeWMu6W4PFxs7y1K9d+
7BJVrbUoy9aGQL4uilg7tQmBm9iBvS0E/Hins83c+lYyXNGb8XjWXsSb303wwPMc1FO8/vcnq/nb
sWvrnDIWtSixOxbQx3+eMUEQdvwfMMzUiQFQLvpYTbm3yYP0XlNqxRbZdct8x2eivjFIQdkKWWZb
h3yL7ULxq0l/e0KPvDKNDHEwZedKMGEshgwbOP/mRRbtSx0e/ew5tHT7GDW6eoQ3flgm4VHl54dW
a9GmRPZXNnzhsUl0U66ctCfMuUFVP28n68d4QMrO7C/d4sV1rosYjHV38qcfyow7/28CucUPBXo8
FbqLps2x58Sw/+qvmqRqfaOmamzKaViLmYM2zZdoIhuZcPBxHtUPftgdhVf0K4oBuOFeaByFTXR7
2gyw5lm8YG5nXZ9Gj6bdnaxcly/LP+dneOiz9kTV5e7tpEsuI6exYzX3xWkUZSRbiX2i0fXQxKS0
TU6t3RTKnAb7qS/De63r/rWcim1Fq/6uso18+27FevaKUoCkbSlvbYZW3B5EhmAcSgEqwOT47zeP
/B+nskNtYpkGRYphfYwxEoxrDDn/nELHQGwVGljZFYloeOCIGdS7Bu0+tTuK/RvD65KzVxH60qfD
HePc1tNym3FHVpwXZl9k1zZ6WukeKyNcLUb3rhO/Bje2DykPGvR7jYdMasat5yTskdpn38yK2kyZ
fFQDEOaHYrb3ZM3LNI+iMNbThofbNCPYfXE9pAmwp0L1w1Ev6z+0dv8jygKNuoSib3LXkGL14abp
civGGkxwjtXZgK1Ri158sH8LWnm5EB2Co6/SPndu+VN3fdJkpDuStuo5j+/xCq6394mjt9wAGaoa
SLz3fJTFkJCvgYyuYV/6x97OmkunDe0fwPvy41DBsu05fsuyTAcknPz492dHYCtwxdmaQR/m+NI4
eCbGFWsmPlllysV7rAekFZpTJNuOMKIzlumZdl8TmjAAHFnk3ub83ZshEpbarIJNV5U64xs2+TyE
zpMSL+4wuU9dZUMqhSlWFjr+hgFeJZuRPYnW6RPJbzsDL/yYmjzhhQmKWghjF+F2OIvOGv8Qk0i4
wO8fd6Ypc+vB949U/sMzUKSGyc03t7o1YmZgXdF5uVR98/er/3zN6tA0dCVixEPosSloSemGL0DW
47xDaURg7upuzNZZTHhBGPGMJFqzYN1SN6cuzu+LtV7Kn7Zd1U/Lm85VE0t3HxLHbPy3R7s+yZoB
NFlfxfF9q2ARRRBAKDggGBIPbtoXm9oo3Qd+Z4B6woEo9Ca4ZG2k+SvTB0hruW94/6LDUh3lYeuj
zUSXGkqNRWPCWUTmYk90saNeU60vg9Ww0psQPGGW2i8NepgvyrGn9TzVepQa9Ke+9cAf1lVEBqlH
HzYE6z4w5KkbxZdpYgO6cgfj0GmqvrTDQ6WC8Zxzzu81z/y2lHwBSpHH6LhUg7JC5cVkE/3jPOQ0
++z7iMfpbPfGNqvRei/auuUSUHRXKyTWj9WAUxmmsNpBZEyZ3KjsGTDpDST0XjMi0zuoBNpEV9bl
2sJqiVHaE9AlWxiwmpbaG4QPew2Q1LtIzw3NdWiQXKVP8Bf3WUitk08MqZb5atbPGhldeeslX6kb
puhYW6zblwPL1hn9ohVCH4PaTIPhQUi7x5g9qpovFbh3SezYwVCzcjMOo/GUAby/Lpe+b/3dkAF6
baqiIQg9tIHL+ZwiQtGTTKn5Qxb9lK0ZPXTrPLbVjtS4NTzOGohVF5LpC/eTkns4vju+TQzzF8wH
G7pX/UzD41wjWYW7YML7UccqOXhpw1PPke4mAxe50qXWPBng8/x+UA8ZJos/PQnnz8s/j0/bIQhp
/iRJC1/oxzQRLU+Sps/RXS7ZME0OAJnN5RwgE/y1QCm9cuwfikmd9WLADQWHfou6B5MFm4UxzvNz
MBVfO5cpf5WDnVSBtRHZ6AC7M8r9cvYvym9lG7/+cKT9fvTz7BPg4ohBoRL5WA91Zh/Zo5EwnMxA
P54i6HInaeqfoUQ2B92O7U1Rs+5fXgWw3HcxId07kY5bf9YKSIrKmxM4BJF1/S8X7XLeDthOKDBv
KIWMrVdSRS120RTJhAnI6dmWdYwdmWmrluFgEbImkEPFP6uG9VIpQ3Nn4AFZcefjurKz+loW+a6X
sfJWoy+TP/Ta4rdD3dHpjdkCUg9KXf8YTxPN9EjTLiGysbDa0vSbL4kMjsPY/+jqibmKsOsXN5Q/
nH742uthtEsjEWxKp5OfUVGtNT/coFUIVgk4mU9jXMmD5fDRM6L2D09u67fiFRcDZy3jAnaBlvMx
Pcq3q6nMGR6uWTveRT9vZmY5fzCJEugCb03XK/a9QsnSzAEWpuP9tBoTccsM1V8ubSjDFSnOL0T2
UIzDHDpPSSX2uN2bhwnxE/mmeICKBklJ3wHGHkx9nbPKv8Zm4OynKWFXyjtXE6AZ8rHl7IPhiQXB
uzkyFY/o7o89ngsSF1fMAfoHK2YZYhcFq4nQxijU1/W1HnD0JAIXRD3/GMuC4VaKOvmwvEWp8BJR
s151t22PmmZs//2mN3676eefo0v9RsGrm8bHm95oONAMyCmEMc1HLlv5gNap3FAJhFdVGNlBw4q1
7ggxWA39UD7F7KMPmDF58ubNc6F8bb3AfByvOrDr1I5L2xtbBHF3fOon4GrScMynuPed49/hYwET
xZy0jnXOqu/w//+OLGGS5ciYnf99/I5yrYB+VmWEzyxCs77VzrCEt2oKiZv0W2wbeQrojUrmmCYw
GJJZnsmvmoScxzBKo20NkW9Vl5N2koNuvVmkNLl6C7vLUeF2OQRCa6eC9BOuEb7DmgLAxKXWTObb
H76V356mjtBtFj2MAiUG14+D0bCePD8yGEkZbfyGDINcgQ6vamD7w023MmftJUHwo8j3Xdej709s
nrKeIsO4dKDsg+o59sPZUBGGkUDWG2csnAfGlizLtHKYVWIXGXg5352I//D5NMx5LPePkwAqApWV
NNAR8CT5mO3HKqMPaF5mFoirmJWbyWVpeOxXbqX0czfmZzVUB63Nwn02eN+0NDJveZejggT8tO5m
QEHvxJ+YB60ipv5IdNL0znyjWHlIuM94/+zd4nsoczNArgep389FfvdTMWwEz7H1YmAYnfFUJjK/
2vFBVlnOyQ/ugwQ5waa+i440Yc16qSikavv7gD5lbqXGJrt0Y1XvB5ghRg3HgzWidR0MMBNe1vpE
Hk3NFbHeaiw4nbAo22dgl9kzctQNDs4bdmagtNDEYZpO03qhV4LQvvSRkDf8wcmjCvxd12jWcztf
vAS8eRS/anH9fZyFs42dwhWpw2LvFvR1WczfbOk+rRAk1eCCskzHiDYIEATLvHSfQbpgT3xeVPzD
LOW30pmUh45oPfXOdFioL4tFKjd8dxOiinRnzcxiMkOTo+1y3M7rXoJoIldwX//ssJfjdswRQzmS
wUZXHfxCS67sOY1t2efFc9YX0yqES/vdpSmN+z5ZTW110XyYjD4jrPcLxnrtoI3ZReZ2sWkrs76X
Zd/sHTMqiDjU9c04jeXDNEqCufzSO4bddDArM32I4uC19XKUdwdp9XQoMPu/jKDFN5EFljBMUvbu
RbypgjB/0+HYQHt2AgwsKn+ravMpcqeHKEWjgwu+Wie1+9eyQSpGAtfqjqGuqKsDCDeK2Ond+WUV
sfdpcby4vmG/KpxfZGyMxa3ftTO6s81HcDFuz3+cHd9hGWyElWkdXDN+TBMVnnnmb4auSiBgYqgR
dmoBTmtfdYJPV0OFynuR0NFbjxvXTyiQPC1It/VkyVtgInuPyGQPPVkcRTR7fwnJ8wx3k1f2bSng
/q7iYL/Atwpc8wm3TndrEY0SDzx8SeM2vbQwqM+xLZ6LlDW+FruY0kNVHfLBRo06+1mKea4cuJM8
Ip+Fc1YH7dG02u8ItIuHIoMBQTRtvnGZiB+WG0TlPSjGYlUJle8WAZUWRP2jtFg3ev1jXqDY2LaA
0obcp8SVY/ysKdqKDlnwIopQ7I1JQmjQ7nXEA4IHkNvIjfJ3qxrxWdWJ0+/XYiBxHcEAUR8slhwp
oH3GhufJQ9vshoF5orjSPqUhLAXPG78U6Ez//cFrzQ37Px9e81yDctBh4eCZ5oeGPvcMBhQCFVPQ
Wf1KaXm/6SY7uhR9+1cQRmzlwMqQVcqrIIjKTV0p7C82KAWNeJk3zPc75iASZUsKZ3qaiG3z63Gz
FMDKCj+pAmUg/IjjPJ27BGMXXDsv3S+c/6VjNiq32ggjhjkkRoPeZypX1pwt5xEheOpk/SZV0WyM
qaYHbT37BrC73WArDo607p9IHbC+hBlbPd1qjo7nYlgVa1VG41ezFsnesu/vp2MJf2SXtSmfwo5d
3/IqnV+Bdv3DD9X4vWSjvmDXh0LEo9z4ODJipUUboBeUbBMDm80ya9Z93Tr7zjw4ss3vlaN7l7CS
2XNea5+lNZLcp/moZjEQypNFmhhrvjOiJZdp8iCvpmLTO45dcV8mKTns5FVUBn8SXSxn1T9vB8fz
ZlSM43GU6R8zEkuNEGlZwshKcpxT5czp6fy9RCB6U3P0s2rKbYnWe1YxGJp0rjR+3t9tT9603aHx
rDcIt/Lo5yF0Ba8BJAVhYEdVyFwg+1Merfz4o7aJF8UkKnTEKWBuvQ9tGATqnLyzgTYsVQ9a11dv
DHrxfE1Ixx3jtRTBcKrJtDoQR86NGFh3o+yQtdo2TlfKtRcHpt4YN+7RNrpku2CZ9dqwsdSecM3v
3qugNEie5nepBS2qy8u3qap35ky6TxINr5ql6q20k1mkCLv13z+i4veg96VgFY5DXYSdV//wGa1b
qYG7oM4rOsd88QyKH6bQxuPyygjYrQAhu7VVrWNa6/XtxNuzlpTNrXFwUtQx+uKGvfOtmi+jbJEL
tI6xfsLwjGNdBNkTIJUDKZO3uKLWQovjISKHRVHpKesLozwFemqv58V7LmoLtxIZaiAF87s1ZDlk
Er42taJj3OG6G3NE4h+F7bju2+SZv0J9eZf4LZuFkmzioff/au0KnHjpPrq+vnaDYXoCvH/SzLBF
G1UHGzy4+amcHS9BRKAZI1imxxnP8Pnd8vXOkfE+dWoQ/CkAWezy7ml57jhdz46lqsUxYpLGJj2q
Pnd1ve4RC29VWYUURSyJS8usENkWRKwHVrHm0eDdfaOMN++1exQ8SZZ5MNBxX5is6TdelvaXZrAf
hoDlDZPdfGXP5rUUkMPKy+I72wXrU4Pza9MOhJouGi/jtgSPJZqwAC6RC7iwZtB6Jbf+5OKRXL0/
JCwbXcsyRnvHz9g0dLuRuKWD3sWzE5za3cnTL4rGlm8ppoXJKpL9ogBkgYVXLGE1+KRHRfiUxuMf
tvTsBT6cE3zOpDGPO0zDNm3noxoLQcroc1tBay5K+LsSW3pgceZZbcZHq8u+c+uCRV5Mw5rKt/2Y
vePCi0l353l0GCCyCQlZsOoBHOEsV9X7LkRqoccrNduBmduwstWRwDtqnwvXIWpLo/eKd8t4NqsG
xrMN5h0cr/V+NtJZS9B9mFagJIrOPy8BMZNp9QezFZ/9GGubEmjJa1Hqz3hMDx30Um4/w9iaVd8T
CW2dbSc4jOhl3rs5GNo0/6ZoD0sUl4hVuJMMEaNVyS1mTJO6Zspg4DVnSVomOiG3LBqcKsU3Vq45
e1H+WAVZ92a3znfMENEtsu36hknmZ9uoh7HI+qcEy8GWFGzrBF1yemgVhR34ZlebPpGYlECjD/Nn
RsZY6VNYPRMFKuSL6JOlkMqQzNUeMEo+OyqqHkKPGarW2IDJTA+4NzYOuZIRAV8c1kAyCDHbRWQA
fCmhfMVF7X5LBfzgoIHZ4W0GUfh/dYXGQLTOv7pj9eKbL4uYhqKSWV3Itzy7OCLlhGwTTHCgCHLX
i2MzU9UTSupt76YIA0aQN39o2N2PDft8y9lIQ2iunP+hIgOA46rCQWPQe+mzsoq3CkLqsRkIuJUM
WtduJyN+gsHOQ0/xKx+Gk05mwNmrREG5AEFQ5W3zUHRBfkIA5e6cJmmerSy49tI7TkKUn4savxCf
RPGozTPOFNXupaIu3XSO880eMhc0m57vhRmxjsKkvwkby0GaX4DCqCt0+EzwD4UJ6qAS9dkfmAe/
r8LLnm4ZsvRJ8RRMMpE9Q5rEDZ6L7eAq63UQVNa1IX6lFRPZhZY8MZE/ogVrN/0swzAH1I0Gmixv
grpbogN96mtwgm4qpm+Zrrjn+uSltiIEZGCMmKipsSZupAICl5TOkUVEuUIR56N0T/xHVTOk14W4
1U0EFhBUxwt0mGjl1QOU69n0zqU5scXiIgobF1jXPaexFt6Huz751rmm6F+nYUmC2/w29s3xD5s2
4+MQgF84rQA5d8wzbPnbpMur+wA7o56sY61ur5URNQRF6PE2GVrzUanmZ2tjW19Cg+YeklQy7SjN
iVt1grMELLrX0byp7BhI/obQ975mU5rsF/rdpOXfgEU4d6rhZA3HNt//4ZjW7Y/LJds1bZOSjyxa
Jkzeb2WfoOXQlImkxQu+Ro6RgZUa48dmvrgmYLFeH4hAMbL4UTZe/FiPUYLxWzwsf2L5Euw0Vn0s
2VepTVLHION8nQ+x2sO9y+/0CvLo9c6P5d0I5m4kY3zv4bpmSFfLW2V+gu4ftKO8y/rLonRd3A6j
V7gn68GqH8opv6Jjjd9D4z/ExzPejNY1pdbO1N36GaLyxsmBwhraPtJUd3bIvIQMFmYUHJz2QE/w
DA0JzV2rOa9oWX7GmDl+xQSkRL4GddhTa0x/1q5JE/sVJw5jD4JT+DPNwbBzubcK196k6l737JWh
S3xjuCjvaAyRt6Kj3Wasd455BUlD74DsjhNz5WVEEiAGNI04f/aE8leAKudP9DThkYdHwelc0ZB0
7mMcyc0S95PTm8HCVuh9/IDxrTKBN6Kezgx8kQkkvNyIf2GtugdsI3/kTXLPWSq8j/aDMVplTeI/
SR17oEdCFjxa7DmztsO367UT5uocihpqZu8iYZ2g+WgebD/Two4ae4CPy5g0bEbRX6g7LCTf+hro
afBsYCFYmTQr24x8hiPit2TLY5YYUIVrAvnam+Um/b0fW/yJKtnWbX3RREBGgrvPuBXPaaLbZyKH
xKdQd/7SO/Mxic11PevHE5T8+8gjL2VgIXnAi1Ee29JKjpVm7RHc+pBZomY72ZP3uXfmlVrH2KDr
LFQ5bZw9xCGPWH2Ya8PGYrZVDEQDpnZx1SCvrXLNUS9G2ZBSlrrxurXDR7Ydw7EnmBrNpZ682F4c
XIyM9CE1v3Wp+AxhkbInYhQfg9+fWlv8fZG60o9lQUUwB4w0SaczEyZuenlLzCqjLiMGeJ4ZclNp
yaanmntAIif2TpcOG19DqtaVPf1lBESGFgvnWo0zpK1v7oiTfnmV63ibRZh02+WfAh6sb7Wd57t2
PlYr3b4mvml+iQvwhZ0uk1swSnHQvBHpFh7QXTPn7kaaDfWNnOLPNfSQFW2r9ToJ7+5qHQgGOqq9
qZR/9TuIqxiinFhdPKnK77bTBesq8tRDp2L7wvYh27TZUHzHXrgSDvPLgIjxjWeF05k1H2GbdLiv
8GeRg9Q//ZkWbyfBc6CFyVNjci71fX3OAraXY+lFt6nXnihs93adujvfh6YhCmcC6lpc2q52nuvK
j59tyApPIrHqp5Sf9WGoWeMvb32PUYWISZGhdK0OeFohxk9Pyk0EgBkucZ2+unA9r8s7z+0mojps
4PVV9Un5xO3qQTasIx1XpNmW/Q2vG2PB+TJWLEum0oCiOXODcXRNe+Z71XM3VKeIPWVeZkG+6SWJ
B+8vlUFP7lBZOnQHx6LSjrEEWsjz5kWvLf1YAUTkg9AzPSmGTaKVYDbnmUmbTfq5HPKxWrmaxdWP
PZScExGd4QRmDffuLWQVtCsw/QGui9zrcmHAPMQVPhE3/eahjCf2qPrF3umuE0bxBtkCrTYyQT8a
DhrCzU1WEjAwESV9U9Mw3ewVASTxTrRGt+3mus2s7OJSGwoYQRdhiEbBhwFy/LSkFNo9vVsJ3uBc
pF508ULmR3XKHqQ27ZYshmAE01QTN5MqFqgzhYK0FmsbmzifZUnUwuR8M7G2bjyV4PZvKTOmAWCJ
yUfSCPmEJlr4MtK3SaHdxaTRWwRH5DPxm1WuvdhPN5mfPKjeUachcQFapd620KaNijwWPsakY+ft
GLaU0cwtBYwSVD6InhLZvsPwR9LSryJ+c57rP+GzYWT2ynEGDE3JUxzYcKUHy+FJVx+6VP9URuqH
7sWHuHWbgyftcSWLEveq20bAnbKZQ/dtCpJtha1rk4G9MAAVbr3pmI35NzlFPd1ZgP1Smkgm10hP
rzlGS3wbwzdrFAaLfvgt0pJihWDP3OdWDYHYmMZ1UW/cVPGcrhj+D13xF5NCmpYyAdLvVp+92GBL
0mBEI2BbT1lTY386d5SL5DZQk5VoqVM+UUMN/Tpw0r2PeCXn33WORu2OCpTbvyp+tsOgn3SagBVk
rWY7KqaxrSTe2ay8a1B58HkknYl3lRNUGBfs2DbWxgRMqRIbzFUoD56cnrkO4m6qbXJat77Wi3VZ
yPKW8oxfdZ6ur2zdfNE9mkMmNhNeOFtsjGabCJZTpF6jb21T1v3DeTC7b1mFAcB2rM/2WBlo+szH
OGz/4jP43eoOynzoJfo8Oe5QuCZzz2HOhjmCoTF4c1ygwUYa4pl5CtfVTLbQHcd1SQLeRrr+KWzB
lwZVfC1g963G0XmNoCNbObPpmgNx01jdVWVzIOxodxfGbKmOUEFa5a7Nm60I03NZo0RoSg2hYm9p
a22wZrfXubX9T040ucdu4nwc/7KbAdpGt/MtNwJvVP8SAfNYNhQXP4n9jY/NZ2WbuMt8hGqT1z6w
p5WrrpWvPbjWjW6qR37wHG2CUMCEoS1GprMIDdgKDgoEAzaMJ+jRHX6j/8fcee1IbmVr+lUOdB99
6M3gdANDHzYzI33eEGnpgt7z6edjSd1dVRKknpvBALpQZWSG4+bea/3rN04NET+ZMI5ROpwq5BEw
kHCkl66N3NosF0QmZOBu4qswCdP9XNyT6jDvLpq0Wl9JKa4RC58N/ekoNpgUgZ6RYGa+mN0XeqPc
Li/CuTDSxL6k2mvXGzXEhJjYE30rr+BmEmhaZ8nMshKY/UY3JTdy+Zkw8MXfEi0IzquiDSGd7ccQ
E7toOgh1LfZMSD4+cf++K6PiFTmmg+/XV2PKS7CE1/QXAXdYEVwiqdzBctnC5HiSo0GxU03yCNZe
9wvMwYmOCTpNPvXxOSWjyFKqnl/vCFEahjeUMYK9cC/2aj/7kKX8dE3hnLsm8iImqV7HSBA9EQTp
RscI+tLKw7YsngxjhpWts2MW6jzeZlNmxXm/CaJQcrikmhMiVYJyCHKRG548dFdDmH0RnTEypcAM
FYearTZnqCIpHWy9hz09l/V1eZECKiBWGfpDV5IK3lwNm3SWj4Ye40UnLLuxKaDot/poN7J8bQD/
rEMhzltXmwrB7XTjKZamlPw4fVfn0ZVEY2Dh8j940zD6BBfNXq6ZIZncYW3PWU0Yr0jsVCjslLp6
WVIfF3/JFaWa7V66zUwA/F7pAwSiT5WwVnpiIVPzCvsI9i2bZkOzR1htppmTa7bhvZQvDt7OgpPg
5sUGs6vnS41THrDjjPuKBbrWh7mHmY0F68SXiW1YYwGMrsepmMmWzmTNkiPqXV34SjcePB4yzvg2
y0XRAhS/Do7yUO3W1O9UJm7bHPGXx45QqqXGDbOnVoEjnCGbd8J2rxRo2UsdU5dsRLcvm60WDDLs
zqY54aGFQ6IczjYDpWY/ztIuFphDNBiQYQACQzlFXFJiBGnXUU3KQKyZVlvVX0SmmH5Pi2QXs/Ex
1eNwFGttW6exN6fibRTmmSXLxVcWpQj8CSjCrUIoVjf9ynAwuQsixXgY25JzKDZHO4sJUw+XrkP2
drnVw0VbRZyam0v1K66foNTJuDp1E1hG4+vkLcS+6oK3S6sKtU0YjNdK7UMixtqjOmycaZyxyZyz
yL9MJDGkcXnT14zxJINoeK2mDks+FzKmrKkR8WDKIwKpNyPuedVXV6ZXaYslX9wjOkkz72JKD0Vv
4HITYthSlNQUG2j72YhPeJ3LtTdtSP9oVs/K0dxRu01+WkZvyXw5ohu7IXv0GhvRa2qIO53QOHcz
qvcqe2DfEbultdFuLGDl9mME3cR8FTEctk0Zj5d0NYEMBiN8rFo+45jo92jDSTbm4GG4bnJLkhQj
qhq+OIYWpHr8kdQdsUNYs0uQlruaNADDDHeFRs5uhJ7TmHRgskhim2UbTAjLi+qzVsq30Lcxvg/T
Q0JYZIbyrFQQ7zfY07ChzW130+sdHntfbVLtNKWfj+z36lnrYKXlJPGOEvokrVbJ6JFVe9KTR0Gu
/TlKi61Z+fkQF5ZOEGKThPsR2ZzY+ZRqkkYAYAtIZtcX/OcxB7LzXHyJJU7TcHITZN92N0QNnzVP
7XxsO0upyVdLatjwQvJJfUl+9qa8IsXW6xbeNs7buk51Cn5QXzN+IgIU7LdZY3oidX6TIF73WT8F
Go7E9rypyWnCjceLaQV5eK4xBpEuc8CG5ddL/FhDFbI3rW4iHlK9kghmwAfyEdH1YG61eriR/NvV
nDwSYzEHP2FNemjay7M+ma01TsCXqYA2Pm2fCVDtgDBJ2xCBMgtDtiN5ZJY59mwXi2xlhJcpU944
MvL0ajInkodmaS34n3UFkw4olehEZ7CBXIRUIIaMMBHmVG1khwwKqz4PXaJcB4sUUTbGMvoauuws
4A+zSAsWDY3iskfLzB3R8gqXYvami3aiGpUPkRIdaD0xe2TekySaheIKHG6k8SAsxesLdUPRwPEl
qxLYF4S7KZFogGAufvte4p59Vp6Gdg8j9Wspoxdu2dhtVZzUkwaXEjMCQktXQqWs46WMvk8JwkSr
wYjZ8bNiJnFN3ovJp6zu20Svbc1odmZPyRqFi+wzvgHIhy8BDhjvRuzHIP4yktD441gaCjgwJtKk
GRjF4MwRyveY+aGl04ZZ+nCbME+xFAjAkjB8NgQwGVJkuDOD4CFM3ajWFFup1SdzoaxBdP+4hFi9
bCQ92VYZIBjOw7fqAqvCEFHPrYYHGIlg1l9UTlyTZiUSDeoSWmYrGT16NFa9k+sb0dFT6H78iWwC
QPeugKS4TcQSBGAg6jpfdC+Fdx+B2nmj3rawqqtt0eYqweble4h6KGpZo+JlJXOlC8G6uRgsSNvp
aql74qz76jciM4ll41d1IVqKcddVRYRZvaZbmvbSjpElIwLFShh+QY0B0i3GwgKiHJLgv/2zXH8W
1mxhxbZMhPgmVzXpbtJIATVG7a8U3r+b3Zm6IEk6NGJDEdFa/DS72zRMgkNohNzRCgj7UBl2JpMp
CTul2H0jgFyGJjv3uQs7LXartksPWVrMATorPh3EYeIrE4xdjPG40TUCscWTBEjnsQeWt5cW28l+
U4VuOJmyZ8Rqu2tkPvg3C4dv/6zDf44iRvMQXjI8bDbTXVVuzFO8IJ4qTTGxfhVF9VqfW8Woi9wb
VrnGTDSz5FxkI7pV1/iYTqiy3TejBFDrG1LJUGpehHS7qTrtOuPwMXpswHHUwlx1dS45xXMmuNNl
nJ/mRnn+1ZIDrRRBJH2sbDFKVX3s8aWgUjfPEBGmU99Xz3GtqiDU45OOQ8r3xooFDnadrP3KMPvv
9+l/RZ8lRdMclUX7j//h3+9lNTf4Unc//fMfd2XOf/+z/s2/fufHv/jHMXlvyrb86v70t/zP8vSa
f7Y//9IPz8yr//bunNfu9Yd/uMRgdfMNGdLz+bPtL923d8HnWH/zP33wvz6/PcvdXH3+/Zf3kpZu
fTZylItffnto+/H3X1B5fAf+rs//24PrB/j7Lw+vXfL+WvyXzfv53Z99vrbd338Rpb8pKpgusTWG
osAyZW2Pn/98REHiaUqqqumaBE+faPMu/vsvivg3bgLYmohxUObIElLZtiQ34reHBImeQUKvIxs8
9M9P/8NV/PdV/a+iz6/LhAkHf/0jY00HZwP301VDXmF27Xc3XldtpAhDOJFAOsbD/U2i3ITdaxjW
FsFYbYEdpq9PtwI1kBlcwYU/m8mVJEduGEuOSurxJq88GUr1xgRsae6K+kGuHtT5Ph7vheUU19c9
YG3q42WHhTGupvZs3Gjlu6GTuHHQw7Mq3n77/v+fLdT/D9egyHThv/95kX+3BP93EfXJ5fL6/fJb
/+LX1bfRpL9xhhjwKeGW4CoksJ5/XX6IBv+2kl91xhM6Bw3Kpn8tQNH4m2qCUZqAsJBlGQT+awHy
EBUM2LbABFhTDen/av2JPy5AXCQlFSKXuuLyAnRclffwvfaMwjJve5IMnZFjPrZhMMCNN96MyKvq
p3TaF6Ffr81crFlt11l5dxiH0MnzWwHiHfNNZ6bvlDovz3edQqaO8TWx1pjfa7Jf4n6Ckz+upuIp
l28aY2sKD4w05srG4RjIMavJh1J3w+SrUCzHEeRScjEj1/y4dZTLbdVsZxemytAEuuwwc+vd0Mcb
yMcPOH3KGQtM+Dr4Se4K6g6JF+eRnXwRbo9f8Y6ZGgd2z0+C9iY9pvZggkZbCYLtw+Lg4+LngcQD
zTvmEA4eIa7p9buLnwIK2MUWxeWTLlrrz2cfA3BbBSUDI/ww+asYs83XLMBP3t3Yid07081kK0/h
dn5e7Pzusp/sxZ3voALcAUG62nX/HiYuyTZl5NKMjlTrqo8co1SsDaM8G66XfCOMe+ODYmJEfGSS
yX51Qcp0T6MEheQN6Z6duIaDJW9GRJpTP2+kq8EWnmaHlMFIpaukDd2OmZ/I3iAccAVfU1aiZ4ZY
LvkfUdD6GckqmKAxxdd2uHDk7hRQ9qI0mQncwMmDXDV7fJe/htPwhe9Hu2KHlnaLmQrR6A7J4oZD
4qPb3lWNnZP/cBvdGw/1DZwM0LzMUzGfdi6u6VSDSwCGNKAh9S/tfvOJy/hrqNpK4sPjNOEX0gS0
763dZXbpE7slZl/Z6mFNcJBmKTbCISeDHA4qN9/3N7VtnmlDenzhtwY936EUiXD7WvjKk+aoxH4n
3UhO5acRKe1BfDlVAjWx4hrpASk+jIe7MrNyn0J8qXzk7Ohcs0PdBFpxv8Q2qB+uTkboybMzqBa5
mfKLSLqjG0sEkLta44y5pxYUuLmnmETyedAma6rZAy53kGLhYSR4kZ9nbZsmAb5sZdBMtvyZeLLb
+KWHVZ9TXiephS3OlenP2/wKuNGubsSHObZWCv5N8akcNtvyCp8g2WEmfMsMDfPXm/YOf3Zj8mbM
0V9E1MI37aE8DOlto+Ay5ZBGebHyu8iubO5WZ3XldUQXg8cH4xbPq3sJZyzdIg37ZDjRoZZtjbg9
sJ5t+C66MQb01P02kXXmZz16hb/IJxH+cXVfJOQe7KcNN9N3G+Nvp9/3p92PUo9f9xpZ4LQFNBEY
u63CuO90rvV4mSHqbWQn3a7LsQtARbzGT/9i/vsT6e+31xElhOQIahSY5D++ztwSlrlI6bqnbW7p
KjU7vymPWMP56mnzwLAI+Gx0pPWrvkrv0fSPtnb684/6E0vnt/egCDIFNYc7fLgf30OkprCLxoQ+
/SB6CncatbUr2s+4KVhOYf+VsFrkGKn+TRf87fU0vlVFljTRXMum77/bCOnpTDYsn3mXSTuUPJiU
OKEzEPO2N95lWwr+6msWfyQJ/P4lfyLDqcOQL/36kul20c66B3ua2toaXABS2Of/wStCBPqDj6lB
0oWfoHB1v33t3y0hFT5QjXWj4ig+nnH5YoflCSPwcjlG5a7YMo8qnjUfdK91krOWWZMne4WnFaDb
RAqMtzTiMUE32DS5kx+7OHX46/l12nykn9Ab7i7n2it23XHwhT2u6Pa4GxAuuDjaTs56FTOb/ZDb
HT8XqMLXUuuh2yA5LNH2ZvIiR/eby/kyP+XjRy6/xtMdonrOnfMwYBPolPDX18BIty2vn+BD24sD
W+QRk9qEOb58M64RneVnX35MzZMoPCDfQdf1AN5plFbXYKu3FRcbg+TLlWTCSLMTh2GL6gyO2tsZ
7lma0zYfarSHqhCHeCko5FgkGBPDiwJwhDD2LKYvkcJbyq/a8QAZ3F6K8ybacYQAhMYQyLwUny1n
bjzM0hfm/PaYu1J0xC93au+yFUxqbHSoiJewfk71wFkiFwNuMz3kia01b4WKFo08ngRpozjUNGjX
gnk7KS1uZWAHA5buBqhIDFjToZkUW2eYVlNxK4N/iCEcknOSKie7zI9MJ3IvIjgX43RMX3sJopFo
ifbmi3wgIEuysYeHzp4+c0rnlxog1+93OPfkX8AR8Qqln8xnzR0wqLE5Di8I6gR7tBOuZQeod5KJ
G2+eunEnw6cQvXqPjACXkNdBPvSiP2dBwkCFU59zyIKMk9U2ml1BefkIp0NVnqMNciO3rWxQ6yvN
Z58ZccNlmOxMTu5qmZviRPwYxkdGBYBjKWj2zqgee7uvHma3PZvVESFo5yBcNN8zMRB7m2jyjkGL
s3jafeNgRORvztIzlEMvD5IASLHex8fBy06boN43Mi6R3uUT59Vtcs6/yldTdpitxPCG3OlAOAYL
JAAOadFQu4CF/aPq4NE3WNqO1HAbP5mWewVKiG88V+QIWcstL11ayx0khpveWounytLD+7x/E6b7
i8mIJ6hk4qR8AlyOoEyYmrhwGZ70d0xN93K/KyTU5P64L93ZHg7hCyUIiWBB9y56cWU1syedG74e
+OHh/WzLkS+Nzgbw0cELmqP0tpNwIj4vyBMDbjAFl4gThhtFRXqAK+UO1Kt6PEgcarIlBTQzMz4t
trhxcZ8q3pPBWlzZtAlziAun8dvgskWvmJCxo+alh2NEfp6P/QQe50oEuY3WaKdtgH97+Zx5hd1b
3VMr369GcTYlKXnI0nl5nmuX/BbHANo5a8fLfcgSGhzuXBtnpy59laUD0PjkSJMDPDJ0mL2QHe5R
BEcOYY+63c5X5Lq185Zro7WW+oFhqyA6YRbMw70yON2T8LIaeojWegnYVpo7sb6KCJ+XjrO+J1yx
EVA0eEg+C6KvXKnayxWpDY9a+ogWGSlHHj1jQaP03qAfNoWl4o6/RtJSuzYxs7Utt7TB9MTNhefm
IUmchooBoz5bYmbtsY1y8+JEjJSj/qpD/MN2Mx4cFO54178V0VpHhhSLCXYCd9lr/ZWcQcoFFp+F
7ayKwfk78HJ6l5+qjyW2qOnS+LlGw8j8k4/FVKp1J6qoB9UD0M/2SD3n3K2hfKYHrXCgRcrssnwh
Om7JdnYbumKPaT7wrS3fJhBh3vuv2cXktJ0tgfhHZnSwHCsblRAMEQoYBC6ERKNXHAtmKYj8ZPsS
vmakY2bsXQRPMnAuPpqnKX8eh1ddD4zGi2Z3wBtCsOCBUCbnVu2KnuQCn7Y3cD7Y2Easczis7faU
4ZFmac/9tF7xpEYKZodfk2zHAtoYnGMsGHBknZ7Y4O1mb95D9IHXjo1SMZwYCOcQKCI/vasf+FDd
gcw4V2PNK0GiWxucXiJ3iKlMLRF/xRdAzdGuSDB09P0AFrxrg8bTDZ8p3zWDkjjyx2xXmcde9SRb
eVDy26plkHc1trxxLvzsYr0MvzddDwPtdVUWLl4HbyE5X4j7Fhn62hqmVt0pVI8azmIY37pN5rXJ
VY7SZYNXm3zCC3r2lvlazLD43pFGbmnjS+fgCMB1uaLTIzLPKFy6IwWKwehg67/lsqgFG6UuOlqF
hzyaCLytbe4BHccQzDTsmHpk3lhg3RqM/dExiyvZM1HFC84I3LHB7oQwmHXYXjxfsCbvz5f2SZvI
EvOFF3Xl0r6kkz29EOYpc+/Lmts5hq9782dC1iZq88suYnuyDOPQyQz59y3n4sXDIWtjWnjHxNva
jts9VJvN8FTXHL4q40P1K23cBXcFkTgb8GJL9i6Oh8Fn3tiFcMIduI+vBM7J0ho+QLHL+FhuXC10
y9kW9qSXyIzpHWNPWIGv+LM7vhqXQHvAOjumGbZkbJMtxSVX7oM+uNkSF8/Xk7TWsF1w34cn/FF5
8cd4iu9qJq0nXOVvLrcbe342UfhUVuYm8S58jh3VlUqPEceFDA/VbVoPM2gpPEPr35TB2pgHcI6c
Yrbi0Cm1a9m8S7Mrvb01qkN98Qvj3ET0RSdlc73UR6O8npoAfJc1sfng1OkfccryzHc4HsD9HQwK
SAnJsTG3HCMqEy/05JJ41yKUxIknGOerFrEtO/hKe/FiKCGzF5qPMLrz2yncirmHeZJh3pq93+e7
1hb3hkZOoKU2jsm9wDY4GJw88wshpEL1MTAxc/QqaAvWDLedAzzATgRDp4ucpLMAEjrsa/lwKclB
e6J4WviCzxHDLxeD24YZ1nYmchGxQ2kbfI+IwmDb5cD+AXwKKuHcr0d2BQdLm5HCr7PTEUcFygq3
Ltx82SbjK9ROkltTDfgDiL60dCLF67MayB6I+AoXyN60TVF4+JWLGWnojV65Xc5ZYiUH0rOIQ3cp
Aei04gdm69veg0/5gJtIemU8L4UVO+Sh7C+pXbk0dVzP0RPtzq6Q+Ene5iW/650wdntH8ZKt7qsY
aG4lS9nTRNoXv/EKN3M2jrxl3kkwxGt2F3HanY3tZT++N4FioRR/aF65bd1EcswGpoWVnmnzzsw/
iD1EpmLF6C4+BArHQPOkPZtkUJxHDojd+DS5nau7myM4DevcbdyN3zpELHj5dn1g9Tx3JE+DZm21
d6wIW98hqfTD23ZbfdHCu8WXtJ2Ne6AWnyt6jb80S1K2+SZ7u3pEbA7tiBk2FjW7RbrTw8dLwnzY
SlFYldeKcE2oEtoERb7POopDBxsdE+iBiVh6MDltdUSX2F3wLiUPG3i+bly1DWwJyNK8j3Yb2Yf8
ajXMW0dCwaOKkNk1LixlSupvBDItVXYI4n4Y3S8W7IJB3JGRrt600ldhCXCUGBm+T2/LDXyeimwO
Ss8h2w2rpj7zpNtaPmUUoRM01mo34U4y+8roCpBJOleGOUMERo57FC48nvAZO+tkC+mkrUFcWLaI
z8CfnI2N8HeDp4QraYFhZWx8j+Mn+FFrEVec6NsJyZPF2LwIbQLW65uFgxA8pnUL3kZ7ADSgHo5y
QjIC6bl11N0UDDawmcjYlCNbC8ZxL5MtDyZM2tIcTOWnUR7H6m4Z79vwmHZ4/+0BXyrRNg5wHK1N
c9t1+8vyHktv3Vv5mdmL34l+or9J4FMSUFly1vtXk6I/AkWeIBpEWEylPcy4j7m4wjt+NWDQBT9O
H3U6hM3sdJwh6i6kIJA3B4MIEWcxbuHfHoT6uBH8UiGVOnuRiDMDbZkBiALMXMhzYLksMCvD3ZTu
iFsgiMkS5sJW4QYdFzvFV9zWPNjJR4h1Hn7Lh/6KI8Khk7EMtsvpzTwZdzrPb0/FdTTdhnwI1rYs
7poHZf52p8kIbw90JvC03OFs3C5Yatub0WFATMJrRnsuXHNLc0Vfcmy+S6c9mtgQ+svetMsn+A67
jNPhZbGLU7JtvyEIVu/hpUNBTYOdupVmGYHgpDvQt3uAKW/wscn0sa7puCuR18aWdi1sy4N+Mq7H
0SJcJGCLcuRzFVuRK55Un7czqR7hdsNlp9qQ6AnBQW2JefDRzJ2F/ZBuiKRrizuDQaD41TuXswji
NuNB43IzOONtsqVqx+hucGt4Rq5EbAm7+rVSBwq4T7ojquxQvJSPcurMZVAvbxAT5+xGwrJg2qWY
e/tVgm0kpxgUE54xpzve5o8xcsn0DOMkc1Zc0eIjfrEpWHNAaMpILIlG0exK8WscaCjYBzehtNBv
RNi75Y2s3GW6hFHAaMt001m+ErToE98y4TqEFybaJB6b0I6bAnz05iI/z9Njr7jC+/DAjkT8kFy6
Xe5G1BBYLKp7fNqZMWMb5esMbAHA4GswvtadAboXo9pzjf1G52O1OtPMZLcFzx3HK0cT5bjC9kGR
h5aVxDAKiT0y/mJDGYbBJscHXef4mK72GjboAEevuAfGXnp3tKXisxWJUnns4q+4fYVXy2/R3d6F
JGCqn2r31oCOq+RXNR4kA55RG32KwfyTKe9EIirrVUcwIoIo2BxaMHLt5FmRnS60y94hBXdzwWLU
B+Q0O2+ypSczCaTxdtSCOnqF2MapRFbDrgfqu7x2kCOFIPNpgXaz1z3I1NT72mFhbzfsXrvwfdQD
RXsTz9Xj6F04wUmJsOohgKIxNBZwdNF4GzSXVMGeHGIitQdYj4ninCMXRQfm/112RFiu9YEeumSq
ropuOzR9iOPpxjU6lDNXUwVn8Kaq3Iywnc5JzM+2vJuNq1D+qPCsZLcbM86B7LBwMzNXlqzF7x3B
wbrSMdCyOr0RrPBt/cgBXzZuFr3lAugt+QZNJO0zbmMlNiwT1nnlcnivx7l+1q5EO7VQxprsloY1
HkDW49fFxgPaIlTdV3ewVro9Fdb0uLGJPxZ3nM3MEdcV7QDTCpRy1obk+jXtnSZz7rn6nV9xf+vW
7CUfcsNWQW5G7OGz7OoYi3KG6/wvqDxNFjmSOzZjflXzFvDwC8i4ZK3Q71eDI5MNF2HB2uqQ9X55
ZzftQYLkIe60jd90kdUTpUEQD55dNtwvn0vAzimYO0YwnD1m4VyuuE9w/GQGz3fVUReypa6AyLjn
6zdYG4Nhk2cXgJa4xlsa8sb6waJCd9L7llbkTvZFAOgLEExvvTJfGJyJ87i+hqzqmHemY7xxotmb
T3Yta/3+JR7b9IepeDCs0BLot8jhKGwcq7zSASXiHjQd2R/NexKKbXKkW0JWwBaNrW5fXkUXHpQ7
0Imr9wJC6xfS4+fFk7Mgqq6SaL8Ba+bDRRSA1QkIS6Slt6NrUG3pbtjNT4vbnWN3c91GvsyBRlcJ
dg7cs9hsejeCaIeunLD/cv3Gd+XyV5Dxj4KhX7HM73HFn+Ba4nNGQ+6gVXUOfMaDtBsO6xwCq0Gb
DjS4eNGN6aKvbqnJPMLrPDYegPr2Ee7TnyPH6o/6zt/eClNhZnKovzVlhUC/gzgXWeuXoQDiBL6c
bVo6bhLwBRJHahcPmKO+ZxmeDRL8eGti7Q/FNUtdZOUXL3jI2HOw9pDjAwjpnswfmzSx6ApsA0C0
d42TxA8bX/T7Q++lJ5ljj1Ob5+au+auPov1IK/ndR1F/slGOF/izSs9HKShRd9JNRVDknskTvZZL
mbhd9osHvOPArnLCq3UWEHqxl9lUXy69vCVs1yVLO/sNsJiu1W20HVyViiDkp+vYQ7oCquDDw0u8
Z41zL2hvY6AfGi4PxP+/Btr/EID+99VRf5otVJdNhw/HNwB6RZaJnPX/kxnGH84PdIbGjIVlzKiN
nxZkRewkzK1mnWFQafIRidKlt3E6vhr2AfSrNJ9/vvKkP1p537/mTywgskVw/l/BdWGXBH1km90t
jiPljlZ2uI7pZzqXyB+izEFc3M5OPGPFWXf4xUUa7yd0//z9qD/KTn9dPjrOaLrOyIj8nXUA8d2d
gNlxb8CLBOw/1l/ggYgKZC93ZTqoR+p4Vn2cBfFDwfYEYfzR2CoiO2vBgcCe3dgK6OgXXUd0l75u
jvV2HUgUxNBdmbfIHmSODiLcGApYgq+/pwcl2DhkpSdWhmDEBnK4I1h9I9kgSOUjs7S/ujsY5P/B
MIPJEAQA2cSi4psL+XefLyyzEmHggqYCohQVBr3H+/Q8vEvsdVj0U6XM1uZqHTCgR3iQ96FTO82e
OcZW3k8WqFZqDW+4BFAO4e/wJuBVIZ7DlNrdhZivgNgcpLt6tPQzuMD4JJFQetCEBt4fqdtW2q1F
d7FHjSnbQs+QOvcxZ7jRg/oIeXc96dVzyBj4XnwjaytYgumQ7UxXuYVpuJzyY36DD+2GZsKAy+yG
Dsc/vfB1eqK+UrF7B1azxy3FNocCXD4GbqlLT7MVgvKwuAyKt/mbQLV8wpCZ5nxLyTVSPzf+EO2K
yos8NsAe2YMDkW/2JyYGrrzjcXt1h7jd+CDAp40fXnFyjiTIl2wJGHwTkSlZIMAu1/CkO/E9kTSe
6Yw3KrE9VnXcHONgfR/QDIr8SoAAQOaWYKV+dIs3zvL852v4J1eM39bwv6/xtzXw/TVOLhmGUVxj
xR8fBFtzlRt5y0zY2jiZlXxx2Dgt2NrobtjPuWrSc/wwwWeIABNixjGc1YfL/V+uvT+81VXIUKqs
YDUn/LS9zPUQtaRwKKA+F2yNAI+MdXE9KM5a30zH2P3L3UX/oxGl/t1r/rS96KE4LmkvKk7MPfYA
bRRoM942h3GnX5cBhFnzdnRlZk5f3bZ5X9uMCPWFCMXdmhubAJeRqMdz6aoKUne7150VH1oBu3XU
eblmlO+CxIZ34/V8jUK8eoD+zLA3u5mPw136nr2AtNExGrfdA22+TsIp1I3wCjwBPA7kyaOOxpjK
0w7KNTdPfsxulOuIwBTSxJ1pL12bTHGu21PlYer0SRMH8u4zmrF7L7qDgogIsjhDJJa5gUZ/dBen
vpn2MDNSRz6APcJp6KnC1eP83HrhrXbQnpetvl8xTPGx2fevKyGj9SDEItAZKbsML7o2MTGI/IEw
twCkSZPsaCe/DRx4nRXddI/U68tp9lYQaquC9qzVIIjNkVPRGQJ2bKpKrzsTEHgA3tVcosKOxOU6
/Vf2kDkrGQKAeJ2luLQ61z3+QN9WXOldfPE6DN2NV50kSoPlWQjtzQ7o0tHYeU+hlTsFVJnGRHVH
Kg7G+j5ltQfw2x86V/NUJo+W9jQfwNDfOvDu65UQYe4aniEGMr+KaI8Lv3TxPbsiHghgC8DvWD5E
D+ERkwFXtsxrAIM9vlwHxVd20ZfK/uVijVQ+luzkyZXuQDs6FQfuXgJd1hIWKPv4l2PuP1q2hkqI
DjRkQzN/nuQv2SzUdWywS1OFKSyyCCYOlXPELD9x6L1H6y/2DOWPDr7vX/KnO4UQprzuRl5yaJ4K
FeEiaiBPD3cXQoUG9okpMD6AXebKm5FBz7dh8dlk99J8LGbRET3RSXYpQqjFDYU7vl/OzOQVgm3v
Vnd67Wg7eq77DhtsR1IJAbIb/NcwaugshuNbcrCznHbJgpTYPW96a3S7u+lDepCfZlqS5Ai2U87g
0Lik0yCjmvaxWje9+Na0Lw+XqyZgCMR92AP4ko5b7OHYM9Db002viwMOuw3KDMkKhNmdX5M3ObVk
CNXO5qC9dGDJSLDsuPOVF2ShfN+MxRyeXT6QP4mPrDNRfDyJHice6Q+IWLAYivb5jruVqUdA+ByV
AWa63UzrwBE2zx6kF0HGlMZiWFZZEewpCTWsU4V0bx332Qbqj9urbnndnGJ2BAA8pKFvxe18T4Di
ypESd4oRmMtVdrywhaSP9CUDzqyj1XH30Pws+A7bow7kcRKUR1TdtHdqwPXa5qeNZBV3ENqeoTYl
i12e1o0eOoifHIrHebS5gxO4dwLDGRdx0KUCBQs6AgEWR0EoIoPp22Rwdlb/jskp0njd7d/rd+r/
ElSRfYpEbN2mNYHDhwMJ4Ooq6vb4gSIzxNiyE5YQm2ExcNzDwp8IZbIECeRm9bt4gT4FpwBcV/3C
xuYqfhkm64RivsYmvrdXpozw0R43p/yJ2QuT85HgFwffKXQMOn3fI0F8HVl876INQKW+MjTRmC1m
b9FJ2cV04evsNP7sMpAsAuIZBdmMbqz4junewDti0L9dq4ONkx8kr7MvN2MQPU4Pg6+mJyz6BA72
K8HjfwLjjODLqicM0fiyi2BKnTKAsHVdnyJ6NJTSgF2Gl7LL35sfa0Ehk69mtekV9olKtVsM9/+Q
d2bLkRtblv0iXMPoAF5jQAyM4BCc+QIjM0nM84yv74WU6l4yGMUodT21tV4kmVJ0AnA43M/Ze+3E
dnpMrk5N7EAzs64o1i29K/fMCe4oSOevb74lkOEIkL4aLI2v+1Y4a6rZxYDZCrrjEgeYC+tjfAJT
fh+wTYKkvLU2ykpZe0suxClBb4ezHnctZ32nW+DSRUMXLs1XlPPFpGxgl7Wow8UfEcGZpeb7SiPQ
OSMxVXXjjwPg669ak8mXqARQLPpf1srd2g52JI5jWE1W0nJcUSgqVgc6uh/doqHAgXKY2kBHBZbO
xT5ZdGt8V2g5Wqdc+CtzU4Zn1kLl3C84bWQ+7Z9wgfRhWKAZMzC6zjCXLtxttXIXJW8I05nbpi2p
Hb2d3SF9VzcJSwhVYdWXVV1Rj47hccHuKPe4M+atdzAcZW0t2q3+pHEYlRbnpsykNT+Sb30ZTTs6
KSdWIA9TEA7OzHojb8XB2BgcUeY9UNyZxz3muyMt7VebV93pX3s+9FO2IN9g9lHTOffcbzSJj0/8
RpMomJkB7OzoGwSrA3ueibprvLVvjV8EDYfXtC67D/rOKGgJQUK68at1RgcZQb1hv77sN6UDTIfN
LPfL0W7ZZBxqd5bfwSdCy+K95GuUsg+Nw77D3tJOQF46XqqoO1AsSjcQ5YdHaYkkFn1RjoB2qtO5
HPPRZ1LtnaSOd8py2ieMt8YtE29LNUmeOmO37tw6d/j8XrtAPAjaCmbghD46/uxHfjrCQuAbHCBY
Rg+sY2Jf00vfpA5hYcZjtgqW5qWxxgVyOU2OYlE/9Fvlw152q/TKd1gYoaosrauO/wTpYk9vbkvj
bsPpaOCwaV0ayD/ne0LXN9ljty7MM6/OEQRnWoYm+eO0DmF9FwQWf311UrMHLS3cv0oIxdL8HXzU
aIK06/6Xe/A3+Wbc1A567lW/m1TO9VV/Uaw4Qf/pVT0KtnH1DIntPNsl90QOQcQ8KLx5iI7ZyT1G
+2jpO+x2b2jTRTmVSbZm2izdJQ4R7AeT6mO0SN8pAB+82+QM6ldTv5+dLQv1PHJSosoMVZt2bZ/W
BVyO8KZEQUN62yzHXZcu4521arJVuhjXJXVD9hGUSdiEN4fcWoe7fIMMNJrljruBAUvhCYmFU72U
d826dRJOqXfVvYFiaNp1uqvhsnkt6AdsqLgt9RfPQXC0tfbtggxH6poz7UniyOBfq1tlh1dzOsbZ
F515EVMbvUO6s9eeqCR4lPrdVbEKVvktKORN63jrZBkdprc5OXgLjea5ejOd/QS7pXDTyFeTGnGJ
f0lFDzO3Vjo1vhHJ27ydC4BbM4RCPMFFXiytTbIs2eyl1+21C7NlwbNN0BOi5goRbS38Z/3D2tPf
GBf+VEeeJw/RgX3B8s9SQttpKl6N6+l5TmeTfG3ejMvxnq2Pd51f0l71tt7KnFTc+aN7q8AUcSS8
KHPtxVzVnuM2c7QVK3AUqlNu+xudk4SlzqIVm4xf0wmyYB3IWaNHXuTiFhSEt0QWOm922p4wzPqC
gJWF8hDQ8tbm9sqbx/TZp+9iNQ+fipXPS4OkYJYfmoUy7+25VjnGPH9Jm8WktFAQNL6Z94Mzn+oF
2uuAaGRublS02dICKdNFtaA2jtpo4S6xMx76Vb+1V2izNsUdGe01dcVhYTloBmlu+utJCDq8WTgB
1XCu7+DQBvf9trmHOHfp3rJLwNZez6wnViXLX07tcsuJX1KWOnoI6F2XRrOoL9iiLYLrxFrRQgjm
yt7MHV6N8rLdEx2IwBOhEXyeBclpf4p6w+NUR/93hfIfOXD+Zz6wq/w9va3L9/d6/5r/v2AGm6on
/70TB9xF/Z6+e2X22YujTv/TX2YcVf4XwmGg5soEB6Mo819WHDw1OoUJvnOUP22inv5txNG1f8E5
E6BYcWjxDyqFkv84wSydnRNYPBIcdJxi/8SJo5jq14MmXjBL03QIeza2Hhmj2tF67dZtR7RBTJUg
Cm+Jg9zlfXQhp+0ilx/bHqyMKfaKZK6FKx5ScAeWn9/YsUHVyAlUkI+tyPeFRi1DqPJVjvFsHhYy
4fbodBDu3stQiUBb0swPp2qLL82i5t6KJIPedIgQSQoeLVJDG12itJCF93VDaHhXo9vUhvRylAqc
qSNUM6VN4XegVsVRRK6lhNozyQlT1zaTcz/z6fP6SUidFRNp0yLuMqJrkfY3bZW82zaghw5OEb1t
exeNGXWEgC+pyF5jL+Y8goPfspKt2VMPNWyCYgIre06r5z6IDmE80vGrCkz+gbu1vIReZmQ9u27z
qpfVRcRhWbTpbRWvwyABPjvcZapNa6Nri4vYRVhkJWH7DCyznA3FsACXEOxCgTekgll+EQfJo1en
7oNcuC1Hnaa/Unya8UVSV/vaRZ3k5hwJFVyseXXnB9GLVKb3hS1zjiqfPZuqQCPJ6Hc6bqbQpdXI
UjMEmOFB5cIObD2OIsqNPqj3Q59T1apdyrcVx5PY4xBqw+ltMPGNCiogP+mR30okBjSZRnmmtZ6H
2s6dxnYPChlhs1F70MSbKRBGmHoMiguoEDjQmgejI+PwK1z8wUHiTykTAbY3Koe0GrLRR5l9s8b5
HVq00lvSPBkwAcIyCjiiwW3e+1ZPv4iouhQ0ASjVnq61kaLcExST3Bj39qMAWjj3iusgypOF1UHm
qKP+t9a5F1UN8SuMsTYJgxTsIEAUVSk29bOrsBSYg/T3UVIS8GHuY1/V+9TvHTBlfPLArena+GSL
dOvp9ZQMQWetn/FDs03mRd7G1z8MJbK3VpShGVEFJQKS/YC2Oo1pv0J42RN6tUhBCPdVBDxd1L9z
hcrSFGIG7G+u2+7vljSTWUjU7VyO6vsCWEUfsLds49xbFFr6NFYqPd4eu1A0Id8uo754LDFhWnIC
tW3c2737qsUaxYPxXuhIMkKl2Goh0gKwUOtQby6aVCKabUALVWtA7soNMYdk4iL1d4Xyq0VE2Cvp
syRMDEQ5ioK86yCAevuyJgKriJ8sFeBRkiWvutgXNmnaCfEhC68yJzwQdQ1+mTYeb3M/3Oo8IGSw
BZt/dnrzQbzIvgobc+rP6Lm2rnPrrWP+L+tGfQxri/85XuY2/J0I/ZL7u1dsiOpUU6IAxFea9e84
LiDo3Y+FtXOLggO9T6sxm2qCyOeRRjWBY/Pu9In6CJwGja77XKrShzf9EJKIZr0fr9qquw+RHBOq
hQyio+kYFSSrC3GtCKQ1I8ifWRWJ39Hwq9KRSAV1dSslLXC49jYauAx1fFVabtXQ3+o1VQ9cuVs9
BosQPHLz6oTKJ3RlLBDtRunNN5I1l3FKCyOFIi2V6mvlezEtZiqkBJ3M1c68y313rnTM6shmjvuJ
AtQ74+qqq7Y3H0V2IdsZKNmdrRRzWZW2hkxIaQtAyky3puEuTcR+Spete6oilk1dI7rMhmKVa906
jtEpep6jj0jIzHA14MyV0C4akLt4fDPJYj9GgafmBBfZC08d1l1+rYoBHaJ3H3QcXYN2VyE/1iV3
rkr9pnXTTWtSUHlwsaQlfb3jtV5DS9v2o4FKflgok7PNSOZmayyMElk8wsduDC6EchOO9L7gRtbS
lQL2T3vW9WEdIY80IcUzvk7QRZg/9TKefl++LgIJUtcKyhvCTPC4zVRBopOWBvY2c631lCQvtxvd
IgcMjjHJCwDbhQOfgnIK61uqIw/xl9M9gQBB50UsTEwBeV9fNh0a6caFf1iuph9HC2zpNej4lTrd
jhqRW6F+1VQUvSVjF48oz9Nx1ibJ3m4/oDsVIlx40XXu+Ut98A685ovQ6NZwTzZDli1Jdt7EyNUz
FjOz3foGm/8UUGHYIWXmA5J7zojdZrpbrkW5hXyd6e+t5L82WXeJ4rquntoCPBBqIDIA7mXUeInF
PjwNVj0MrB4UldcIdtKPHbHGEf646b6GFf+5HiBApxTcMFk05ERVxsLSQYKV9Jv8EgHUVdaba7c1
13mWX4naNhFNqxeFzAZyyH/5GfpNM8quAS9f+ikgdM1elSHyc+n32K864e4Lo+OIKMXkFjzJMREa
JPYUrEQqH0jLyGlHZs19psVPWtfBCK5fpn8vo+wpFsO1JGtXrpgyfaRbnsrcKHFu1skeI9K13kfX
kewd6iq5LuPiAiE7X8gd5M9Lr/HvRjT/lZ2uCZ64NxEd5uSt2Rq9tzy+Llt5m4DR8n3Y8X17j4nn
LmIRjbV+kdVsrAv3WQ34c2N7D5wP4p2/80gRrcBUjt7UVCVGrDGozCqPsuLu1f6tFEyxWl5ZAQ2w
IX6zXZwzuCg8xbvpnVYNn1Ii3HDxmmZ7aEDGS7I/H7T+oPEzpNa9JVkFpa90afwK0CuNTbVS+mGu
KPIWPtAin9TXk3xbv0ntEnAfBo8Kmkg0AL2R0b11GOftnYi7PYBs3cKwiuQckDF9dl7pUlvKyEws
S16lOYnXOe6XsD2Mns4i6j3YXroUNYg8L3RcRV7qEUEGJQVtitet72Q8enlM3+VnK4+ggFuXKSRg
UQyvut4d4voyyOtX8K2PnN+fy4rjcxegmpWffM5xEXnTUro38bF4xiLbe/mw5VN9SMz+cbDCm+md
ERinRKa/u0y7xMsufFkBNUiTthwv8KgF2m2NyqgSClAu9S0u+g/S1xZuOO7yfHwwS/8xsuNtojcv
RDCRBjCzPWnXkVgDLJPeuKEhRq3QrlP7ZnL7CF7NaliXuQeuG0ZiW12Go/yUdUTivKIWrcc9KM5Z
5AFOx6adQBoqumXBTakH6TDkw56oQ+Bd1ir2SAw2JNonBHEWZrpvTKa1GXhXvd48mFHkz+O2/4hi
F1PMm6VRWUSvqlz0Pnp7kHYDSROVFN548ghJm3xKNZTJ0DOR1sbrzl+XOJmbUnvTe28Vhepd7Utc
E+8c4TDsjMOumvFxHPXmEIB/CwsLb5cn4aqjWq6DLp9pRPPNCAF+K/L7LgbglKVY3borlvFRNDPV
YNthqssAipdHGohX5Ve2peEDq3aVe9CTV62rwFOrzb1SBoegia6HcqI/IUv2uXu+vZErkikj7SKy
y0tJsS6HMbruMrGR6ls+Y/jo+nu/sC4tncdNlaEybvkA3seVdJ8JHEM9L0Vas7p8VL502ynKYoil
dembOzs071lAbmOP3bbZb0TuwbF3b0M0uOQFPqpWeN2osaP744aIw99amFz3HWvHqM+jwbuMO+wn
aZWWyzz/xWEFWXKhvnbge2dGnQs4bzFbjojT953qmhTkEtebZSGuF5LCY/qCAya+Up8O4425S0Iy
e5qbrllHmf/bhz+KZ8IU6C0hjIWRDrKJz3AFvLvu6UOG/UBAKd6BysSa1XOnxo0Ri70rl+vUM25k
lz+VZYKMLZfijZUfeqMc2HTQFOAN7Ge+Mh9C9HLsuYH6ltTf7IBSUFqo28FmryP1MMpNBHIefYuh
APbom0jCq4acntICEVmjbZaKXd8i0rdFKc1Yz02nJKanNQpYL1G3S7tJHJL3yE1yTVnITKUSEUSb
pzvXNXZKFrS0hVqMa8ZV7hXPjeEdqmTQZtiB3Zla3vcDHWmOoDaaY4SsHpA7Q47XgPLvK5Hu4WJb
qzqlq0n8Et8ZYTmGH66zkMJVUi7LrBroVxHjULecsrTgsh8BgFh6jDcd7nmq4KDi4LVsTT7ItcTZ
xg/oGo1K+0p6nRMQx16RiTKX6wIFL9aU2rcQ6EdimalQyVNM+fAFtVYnOyZML+sp3ttvm+dyFCBp
1XJc2TzmULYgLWQWxR25eLU7wi5DO973jUU9BchrUmnLno96XKT+WjYzpzcRKwZNgdyVty1+UzU4
D+MgK07b5LyM81YtHkJX+1Ba/514FgSeWKSQBDUsfB3HIcO8Hs0IySbR5o5kq8kuqr10F5YTTMFi
lSLualwARoZJVn8EOqj60i+wRU3ida4ED2xrKqs8733HNLEB2BBSdbOrNmEvegz7Kd7PBIwWIW6u
oyrEv8Q5imfL5ZybFLpwKiy2msYaWva5eqWT+ZSXBrHULuEKmtktxQhzCmQrknHw8Rj51bu4FRGR
pjAyyqxYykXb7QLlIPIius8qjCSR6Nu1MVb6kgyJkqryEDmDpOGGJZMLOnZD4Hk6yHNWbVxk9puU
MxU1Tby7VXMRWxV2UuIGkPtrSCcCPMlCnwQ5aSeWBtuBWWyGzCFvuMlMnC+e5iMsIIx0IXeQJbto
w0NwHbmrumXAa6OYUbxD+Y0EI4t+e50dLQgYQ2M+EsgwWMCIoykqORqx/N3YiYyL0wJg79k25yWF
g17k3Y8t1QSNvl7SoSlSbZvD48SLs2qXt1GuV7Lw6jknQjz3vj8nHjZY14aOG7TcEMXAqYoFKLGv
ImDXLLh07yyRVivdBPhoVfMmCfGfdOlr02Zb8ntQNvE55dnHyaJoczrT0QcxAkR7Aty3gvaxbMwH
kWvvbRv6r7q/AEGGnMBFpFtP2QWhywG1UPjam31m7LooGFbAgN9ZU4crngYSxMB2imYjmtDCliDM
bVlWf/9TblnNRlFSdoAWjj7Asg4AwvZ2wOpcNwji0zBzSU6mGmADm72ApHutab7GJMGYpE11FZc0
9AcDDTZcQ5VJ4uGSBbl9G8bXIrHUDfN4mPda9kaUmXFr2pcGIozCTviOieiXlJGw5FET9tTyCu5q
v217FGveIBuHICvxfCaefBXZozcrbK2Y5bYRHqhojWsLH1swaITB+Fhkhkb+5Y0J0K6QzceUvphk
lHUTP7QvBgjq8whky0TW2wsl6g6cuLYDmaQbSSUkxE6Lp97Wk3XoFfcSke03lvo+mqN0w48GSc6a
sa57/H0dnP+N0CacZ3rwsb6oOYlmpv8rtWPg6obyoEHxfS/UyZYxPggt3AwjjnJBWglwMp8TCq3J
IlrLmnoR+LbFTgBrc1a9CD4OWSCxS18Vcvzi58k7ex2I5ckLST0PuR5seb2dDN51ptZgoG3lptP1
VV3K2ITifdS2+8Gnc6mVxtrEB2DmJuXlrSXw0diVfVdJA6bixHMSM2d/YFgDthEoo2pmrLOSHyCH
K6PeepwYZsId0pWRS0DipG0g4DWF1TvMSIFxPGNs0KB50hBr6QFtcss6nM1aQpZnMJbZzLLlbJZt
MuwMm7dmZEmZN77ldPiuxUvRUXTOgg/Jzl4sWPnVuMd5UcTtbzsOfpc5VvY0WeopIlnd3BRlfBvj
EBrcl8Glv6xQTFIS6g7S4PFTVe/OHfsryU13/hjvvBCcv5F1d8DTx3lfo+iIB3nWKsM+6ZM3Uv5W
qoGJJcOAyDlXOMSDU4zCkezCXZYfi2oVS+FHaWmXulliC1S2Utr8bvRwL0OZBLmHt9L1DqwmaymM
X7ywl2duZTF5qYnYpf/RxRrha7l2E5ju3fR3zVXBz3mHOL7Rs+CNHh07t7Tel24E461QZOy1WP2i
QFy6ZryrjIrdEnjcmdZDj+XsacjUOvM3go2COdkJT0mwsJTyvpNTOjbmHYWYW1synU7RUeTbe8u4
IoUZd29oVLOk9D5ci1NzGP7KOn0Vi7SY6eMIWgtjYRowe7L4Jc5qTJS4G32DYmo41Euv9N/U0dgE
FQdhz41eYIAsMku9VEZ+iyyF7wlvdFn6ySaR8Z/Y8n1cUNgZU+T0I/ckTWA/l2l7J8m0cWQVP6sZ
+ChSEJ57/RAttZGUJWjvqxL5hSsr7IoBJcHh2LRycOsDIR2wExdlw6aGh0G8MJDQ+E2L3eV0paad
XkdBeQt186mLS4JW7d8koDwnPHySxqRtY4LvDih0qtZdT859y61qCt4OKxOOmVHay9o3xZcu2kRf
h0p706ZgOZlztroWGOEFkTkz6K87SgS/7IxLGnL/reuMZawOHyZ/ou24N6khnKDyNxnAzemfLZAP
CfEF5tXQe04xbNNS3MhWwsIjqMnV8HYDw1jrScpJznpdWFW3x0BbB1jj65ydIt6kzgdPaEfLSjT7
tNFuXENc1mm5jRpimmAFBjLm7Z7fNVU9MrrNgPLxTWRBDK3F0k7uNN5ni7ZyoyO05hdNCR5rNUbu
iD2oDX5rl3rHLM/btRQjKjZYLbs9xExpliUG9J8+52tCNyktcflQD7YTenYpMzVmldQ6cyFHj3Wd
3Lp6TLm7vxrL4skjQAYJT3KbZdpNlOlsZuup1o95tvG4Oa6Cb7iWCQ7A7I7cwZyK72I9KEvJSpGN
9Px+eS82keAMlhHbZfVvZsD+oUbClef8P0FOYnGr//KE6eQjt91IZ8VgkSOe7jRM57VbFvNa4V4R
XSUFUT1jmhLERFvf6MmZzeunoYo+hNR6yJLTh16Or6inrcgWsVQiaqIP1WwWndTuC2585ccfWg1+
WRP2QqanWZf8ykPDOiMZ60JG0a7Y7xpItXlXpNem5b9Vb0km09mQODDaW18K3sgIgjgVL/V6fFDQ
B3hIBUr1WQ5NB6Yu2ZzS1pPsbdGkL4Gn3miWtPSo1BUG83QQ0VtVsbqSKLqn1cci0AXaNg4xESgS
hr7pgRrDgXLDnAziXduKy8ZNb0tVv+F7eGtPVrIGoSb5p+nImiZnrxa4zpI53U/JwmFdPLlyE6zk
Jnr7yAglqFG8uToezEidMJ1OLE8UhpR771XqjaWLfqbkDRyv5tkEmPWopEifM44cHUmmC7Yr2Juj
4Hfc9CvSn7GZGhtonBflkD8RNvagl+ZlTwRN5XJO7y2TY4qWXWucJEXQPZgUFIizmE03o6YQ2uMf
IhGDfkBY5uzlMIvX4+1Ypbd6o62DzOQjwiue4mDP0G/UzN6hJ5QXf3TT0ws2gz2hI9uglXrYYMEb
Vd6EoGDY/91D6/8SDbQAs2Ix1jpx5yYdCbTVptX4pAmXUCQJhIKh8V0zlHYn3Q2DfonI/bb1MQ9X
0jIOxOrVK6EBxPq6oBRhRSM6XbKEXLGZpmymem+kqMA75HPZG+3cQiOXF+ZlrolN7ll3QYmSms93
4NZ7PTBILcNXwmYMnwwrptRuErtZGF52rSQUbmV+FLls14OvrQar3osOWIxess4TEfXIdph3Ejd6
11RPfaH9TmWPdlrB7C3qRZuaB0IMrltpwJCSQLztU8NJa1KOIGL0zIC0QP8h8Ysa1rRQ6wEKZOqI
M536DpUsDlgKVvr0SvLkaNG20a4MxR1cZXSQI7gLO0XtWMXp3Btx9ut9layrEEhV5lZkG6wDr8pQ
VuRQrMZUXjSRtqhsqjot7+YyjPHFdWqqLtmVvf9pm/6jDvL/j7DRyYDy37eX583b6+fG8vSn/4Y8
mvq/gIQKdmXwGmnVmXSJ/4Y8Wvq/bEPRaelqiFg0/Dz/7i2r2r9o2WLw0k1Dtk0x/cC/e8uK/S9L
FZO+RZiyMGhI/xd/8vozKvY0ZJQRPiu5gJ6y1qLxQ8skELPpR3LErmf/DRqMlh4d2WjUZ4mcL63m
8dPN+HvUz3C3SQ/2CUD2bZRJT/dJkGPJmWL7ETz2XuJEvPBWpGGwuzv8PMqxL+qvYWx4mQZ2PRl1
3tdh3KaUqz4scOXTU1vZLNNE/6B6Zdf6UF35S8zE5+V5R26JaVDGsrBjGeTSUP38OqjXaaTzBFXk
UGW7pmhPSb5Y/nxhR3K7b0Mc6RzVRgnCIGBt1aqO7/aUvBYtOYXPcqrKUK51cfPzgOeu6ehGql2Q
psKdBvQBISPzGZszVOljDt+3a5qmzKcpgcTBNwGNg6yg/n8Q8+7exeC68C5SR7r0du5tx46ZIscu
XWPXXXZrwtiN+c+XqZyY/V+e3aS8/PRLDHLJRqfj2SGZWk0uEeOCtNBoO8mRAAOA+4eFeE49qBzp
Of+6dMSj06utUWI/urtZ3TTA+xkVaTc1i5iS+WwSfmcrV9p42hw57SbkirvfgVP88zcRmreOeVQ3
AS0e6/5a19XlNmm5YjmhotOi/JBn5tQ3y9UzOryTNxdbBHIVXVWB3H69uYlmphXVqMjxTfhlF5n9
GmZn3vgT64opfxriaF3hHvq+mtasK9iKRa2tEukjjJKdZZ+xap18Az8NdPSS221mloPGI0sa8VKW
yaIpgLpzbCtBnkNqKtaaly9+np0nX8JPYx699b1PAdieLi6C5pd217Gh/i9HOJqIRljJiRJxVUNV
o+Z/iYP1/+4Sjl5yl4xxOxVcQovRvrssaCL+PMDpdwkZq2kTV2KTj/51kgUZEmVPZz73jtg2hH0t
B1hbCcpUe08F/4/999KIgMbAx/t57JPz+9PQ05z5tHgY5HqN2sjQZVFjT5JxY5TtCwEq2uzngU4v
UxNs3JhI4IZ89Jxo/MiSXlIBtqV2EUUSUTJ3rZpRDY1o7/9S49+aJpE4cG1PG9gOjQ7wAKmIgC+O
qzO/y/TWHn3K2XX853c5eqRWkvRD7PYR2VoLHbMQooa5R7cDqbWH6+rn0U7f4v8MdvR0zbDNR11i
ML0q57ZVIhsRM/bzZ2bRuWGOniTtMFvKK+5vTXyGJVvzMtEXUd6feY6nXmhFlnWTEDkV5PfRYxzC
rMqVARjy0FXXISdmGJxnFsRT69TnIY6ejkrh1DRyhvCrtaqHCyMB+pHCe3HVpWq66MCiM6/4qXv3
ecSjR1S3gS/6mkdkm28NLDy9vAnkM1c1/YzjOUcmOWpNoYCwPdZzd4WhEurD85FbHEg+Dq7Y1/tZ
aUwZeOGd7Uv+mUd16sPyecSjtTeubQ8pKSNGEh1k98JHb1aSixpf/zzBT06JT1d2NCW8rHYTzWOc
2EIXJcJ15Xn/F5P786UcTYkxs0xLEPDluCGagcik7vBcM79/vpCT0+DThRxNA89vGitxmXghzSul
mFSUzyMitJ9HUU6sPgB+VeJMeIsM1P1f11zVVewI1mvsECi/Zou6lgs4SEl2beS3AXjUEamQinKR
FvJN5gb7n4f/fpHsYpRpz0bXXjH+0Dk+rfhtpBYiLuinelEw4UoGvjSEZ93UiITPzcDTY7E5RF1M
NMDxRo2VIjdKN2csn6U9Q+6o3+UErv18Rd/nH1cES8Q08LIQhHH02NIyDyypLxAJU14ZFN0HMkpj
7+dBTl4Ku112nGRafH99swhVaFwlDnm8i1a8o90orGj18yDfVz5dJspjsntwdtCONwJVNsq+hQLJ
8ZIcZpEVP5qiXtoWND3VQjomXmhvvf885qkLE4KDpmaSkaMfr0tubXUkywapkysNO0OwNcNNYEXL
n0f5vhahLeeor0w2Y+K2j6TfRTakmk7GrtNmxrPWyfeNmtwb5LTlpXyGTH5qOnwaalLHf97SSERd
u4ERcxON7CHO0h1ypu3PV3PinqGvN5DUwyEX8vGpwG67Rti01Jyyjt9IO16qhrWUSXX9eZgTeyad
caa/SNHQKXJ8vZSm1PlGGG7hRA/G0x+bC6DHe2tBdkS1nKTlEBNJXk0efx53emG+fqp0OOOEcxhC
0ZiFRy/U2E3vrN6lDtGyh6yG/Ecvl+ihXZ8/uOLMRZ64l18GO9q3uF5UlYVHkyV0R2mfsvMD2OC7
zuAr5yyPp4eCs2JyYSyC2tHtrPvYsJoeaor5JoYV+hu1/eczg6v5zxDT5Py0uspRkGdjyBBhALQ5
aiiXaxd1LTs/P6HjVJNpIfoyznSpn8YpmrqM9WKE/C5j5vGS6iWjSSvlgT0fBT2JQDvUqvQgB4pj
d83TmdG/f8G+jn70OWZv1viRMaSOq3qLLoORVwRon16z4FKOM0eun0VK4ZcqeO+9/zz2ibf7y4Uf
zc0u72K+VsxNY/wdoduy5ObMvT2xVBl/zvqUwaZwg+niP93aqjd62rwys1+0M3Uk3U55IzvRUcNi
8fO1nHzPpqrC3yOpX0dq0sAjT5ORstjdm1LudN3w7hkB7ESxT0Vz5qx34uti8HXEggKMB+zS0a1r
VCWjnQE0yEXxRNYvyvwx2riIwysb30CGFlPViQf++SJPPTBqsvhrbfIMMBJ9vchSdJIS+Iyadu0v
P/d2o5Gvfx7i1BMzZJ6JilrV/GZHt4ZA9bGBpo5OSl3dTtoPLHUVkjLzzFb3RHVWN7BjIkJSp2is
Y3YZh/cxzDUJnjSsDBRJ2TjHGLyNwGWALC6u5dn/ANBx6hZit1dlQiFITTreMPZKnJoKmn4H3jxQ
ye1ksA8XgnyU6M5IAB1ANlv9fEv/PJbjb8BU1lNYKYlhOt662QmyutzNMnzv5i8FKNw9JdtohXFo
WacL+x0WyZlt3KmnSGeB+cmQ36ECZi9CW8tKeAoqqTZZ6G5ERVi0JA93dRWd2QWfGIxdCGc+oYLd
+nZ5uuebcpMVmUPXA4KMH16kevHs62RSZ214Zn6e+O6Y0/fbBkXEFD3eYilBVIrWBM+adJhHfZDU
fLQbOmY/P7NTw7AZmQyAUz3fPnrTUixdtOqj3FFwxiWoVuM4WmiBd+aFPrUrMTk6TMd/W+evo11J
6LuqaUkatO5hIvBj00XzAtIO/fMGQcmltiTr58zaderapraTJjTunzU5Gz8vyq2tegN5ublTqTQK
TYKj4ZtG/njm2k4MQ4IZLa6JamEh0/s6jOT3UtGZJcO02UrzLyh3zBT1n5csdd5jKsosI7JsHC+J
g1TWAi8RXxiCAAhpKoNzp5VTr++XIaYl5dNHbBgMBFwJO9SJrkcCggxycpXsJzR3AmMHrQgu4p+n
36m18cuY0839NGYRoF7Mu6AkqonE0bm8nCaGtYHBhkNaWeJZ/sfvFZFyfM0sazpLa3/aM58GVImv
DjMNSJAUBVs1LGnOdxeJm/zjSWFwVpYtTsx8ZIzjYWLC8STDDlOnt/CqDP1CayPgOvWZJff7kvR1
GPXr7UOf3JplwSNT6nlm3ORIMupmJ/Bln3lO0w/6srQzsXV5Cu1TWPr+OH4/P6ewknLV83oyCvYN
IItq5Tv0bl7+wsaenRXTK3M8GkfmP+F7ivVt0+2NvAmaZ3Dyc+xfQPznCShqCqCvCEIxh5/Denx7
g8ljnc7QnF04zLKyf72LnhmlIDmDzEnR77vDKpLZ2dRnVqPvS+A0Ch1vThKGKn87AAY5Cu3WILAA
W9xNeh1cdO8Z6WPuGqIxFO8JNnq2jqxMv/rXO/l10KMJMrbso0rfIGl8GcG0pflsgLKYGLXtEu39
/+HszJbjVLZF+0VEQNK/FhTVSSWp1Fl6ISRLpu8hab7+jlo34myvssI6+zw7LApIMmfOnHOMlfps
wxX5BbfSD09t8M2o+fLB/nbLF1PjFI61DCuuDoPZ746o+1rMQaTO8/cYLRuAUlWsdUBEp79f+Lvr
XsxkrdV1+pxZVdBUTwukIJ2KffndGdyfcxcvVOOjMFGi0gZ/mUOaLGrRiECq88en34v9GVGRYI57
ozAIvpwnYGd+tx396oWel2mO3G3bQUt88UjPL9MNNb74eX9mzqjZihQZ5r/3+UPNPWQFHpDMTUkG
/Ba42HdHP+cHdzGcWEwJFzDBQi28vOWKJqIkreaBOrnibe46+mbpS/6vXx5OWpIXJgpQ8UfkU+aG
lTh0pwVDq20nbQKvpqwpAvxmcH4xRvjiqcMlwUQVymVEMhQ0Ci6paINCUkhMZKKA+TPoafn73ZyD
jIsn9vtlzIvMkjNXjJA67QPTpTpaiXQElh0KzK6C9aPSYh0lz3+/4tc3poPjpb6FePUi1DJyKXQa
YKagieGUVvnBHpuryKUC7u/X+WPtYS+Dtlx1HdKAtn5ZdDJmFm0h1TgFIyXT49kCXqzracKRHf0f
nuHvVzr/kt/WbK2hPPFcgxlMTQ4ILt3nTRS4NEJY9JCL8psw/8846OLGLuLGxurHeKKPM2h+5R/a
Kr8PH+gUfghXYPi9GdnY35/jV+/rLFy2ya+D1bjMHbhJ5JQJbfGBAkK2XT4qg94qe17//SrizxWc
18WKCriLJCQUp38/RCuthqGrsAxB1wuGp9Y/w+jEury3cM6c5aKOP+1tWkU9BCg39ev35Osvb/S3
X3CxFrlDNzS1adLU06a+0wBzGNl3qN+ts+cv6vKL+/1GL2ZIGiW60im50XRH3eP+LNQUQeSl++ab
UPLrgcJcfN5nw1263O+GiZrHvNc2UDdToK5JkvjGToDRUTYcXwTaf51IOA/M/1zPvZhL9KJTnKTh
zsorZ+8eKi/0z5rdf+yHwRkX+N1q8+UnzsAU5BEEpXwXX4JbSIOeZ6Zic5yuYZ0EShT5eVifTLpi
/j4+z7PS5VtjY0OmRLPZY1/WBtXquFiE01yqrvZx0l45Ub5THXmTmVSS5sk5zRSY9IH9/bJfjcnf
L3sxtaiJUxtjzh0u4snKjudWq7n+ZkL+IgbDuvqfW7t4ipNRREBMuAZFspumeYyWduUizW3QQKme
gDT593v6M9HLOPn9ghfxbJqmVj6cV1AOAs04B3h640rMO/FOmq85DTymM17NlfxmivnuWV4sPO0U
NfmscdkciJtdL/7s/jQ5l/z73X1xFZdoHXgbvbag4C/msVIhKrMqpQtkndEEl3nuABHs29qTL4Y+
l3FcR+gqa+nlt13rBt1PcwR7NX4U7W26aEFnWytJD83/5X7+50KXH3Uap7XmpDl4jYh2GwV0K/ke
eKz//VU48VQNcj0AnS5PhZoRrsZQVVOQjd3hn0bIxjKCiPOAby70T3hx8SGzU+SwwVJN/c/CJOCQ
TphEZyP0jip9T0mC+j47NI/yQK5YAUO/gCez3lvzOE0rOky/2+B/tc/iB1AXxZxFkKpeftJKlA2m
IOJq2T5aUC5AYxbXiEvSX8MMghmORzBuze+OV74Ijf912YuvXDWXfpnahMtG1c4px10j7W8ihT+L
vhxBWAdBlfWb9oLLbLw1KcKJbIRaVP9fQb3eYsb8RzF8i2fqOrmd3iqAzwAavvmyv5pRuLBjkqSz
ifz/2Qr9FoFxPuVWiQVXSKkWiq2mt9mS2UavBFyVElJKGYHoEU4+38nFTTCLfhcC/lkA8c+t/+cX
nKeF336BNMKEPvX5/E71IHjP/Qzvzhl3/10W+8v3+NutXgwfOCl1GE94iYBjrdxZCywwOH//GL8K
HFwI87rrkp3/Mxs6xe6YGimP0xq7fRPTSaGaGNEcmy61Lh6vXCuiX4l+maGqoTaGZzKxA1E4K5ud
7YTfDd2vplRCQuNcZcfG8nLtbUXfDkOus/aqMNFD+1Ql3TNnvMHfb/v8BfwxM/x2mYsnO02iTQaV
HVcZVjdh3d8YWrmfNMilYxSYlnv6++X+fJGQTBx2doQuZ13GxQeZtWnD+XM6YgrVq40VarSpZm7x
zafx57PjkQmH9DmLhMmvvBiXehup5Uw7f5c/V0xno62gxXz7+618eRGTklhBjT83cxHSGjFJUqvW
+qBOO6Bd6rbLkl9dYnwzLr+6DGU3pKjIY9ODcbG0jhW7ZS03+6DrQ1pG5wT/ZCVMj7jF2f39jr54
OWD1bDbeBLTOH2cp6hQqIh6ygS5vkm1NhOEDFNc3a9F5QP17wJ2PSUklGJYNQfCyQyEhGpGNIYdA
K8QAA8ctqUqwE6+h0612P//bO6IOh3pcynw4CGBQ/HsgkDOlC95sZDBgyxo5TVHy979f4dItb3Cy
/K9LnB/qb3NgDhTGiLBUBAbaTXtb3lMhleCkFAGpS7ia33xAX8y5/77eebz8dr1wULqkjpKG66W3
40ZukSk//eO5+l94X754V78/vovJYY5Vqx0E94bYYI/yVO/WYPaTLRThW1ro4jOc3Bsh3z9ScXn7
3Ubnz5H//yMGpDN8Pn8MR6dKu7p3WhmICZrpHG/rpN+GWvjNG/xz1P/rMpexXju6kpJNLpP27qPl
zFfqnH8zyX51JyToOMwTmgN352I+cl1oE1Xby6CR4jHN5ZUYxo+lKTZ/H4tf3QmJeZgsmssZ82Ui
UIVLaQIr5IHN2AtqcMGK9vDfX4LEKqcnNHxR+XgxG/WZUvWN3UncHzC5Modmz7JUv5mHvnhc55BK
gDK3YaBe7nD7c2Vy1hB9N8pt1M9+prf0ln97fPLF4/rXZS52ZG0ix0lk5yD/ugeNXZ6FXql/1lbN
fuW36NXN74rn/1xtSQD+dmcXA4EuztFpx7oPxPhuAsZp4fXOxuJH6mdott9sYr6ams6dfLpBU504
p5j+PVU0EurfshD9DnI51g2N0L2D8p1i2HxGKVEPvj6P26le3rWhcHFLu9uwmu7/PmL+3GifD/Q4
inUoHT2nEf79I9y4MErNPedaddAYCrUcnDKo6nNev6n4uBx7+O62z5P6xQpDWTYnfJR46pp7ufqX
ywReyiFVOHoa0rZhY7475GRSZH6FX2N2+Oaz+2K46pTDkNmlyY+o4+IO5dIrmeyI1NjPUzKFAJeD
ZsgI278/SEu99BKd1xrKKjhvZsfIHV7GAvVS9i00zC4A1ahrWxsOA+TFKmJdy2I3DuZojD7LhOgf
uoHOOI4ynKSwULpnELLG4tkt7nGLCoZtoerqtrdyfe+YVQThwKRjxMyGrVtqlb+wiVxZHTZl4JFq
IDl28HvTQnFum+nWGTTkOLFd3Jqizh+onRSozqkQNlc0cKm7oZzDbTT0GEKMhJLUgBGalGs3q8fP
kJNlF+oWRSKeS6l+v12YtraGUYHtahOqnQMlX7J1plmIIoUCXMWxm0PbJeqmllJ7c2o6iRt7TLa2
7KCZT/w0FaaRr5mYVmXUxZsoLsMrurE4QI7pkoRLXrZ5i5IbytQoEzf1Ms3GeNENQgb5bMtNOglA
xlmBoGCii7/LEweb6KR4faT+FL3xc3Rsz46GbZzG29EFKDAXELN1alvkhEKFA+x8DeSjg3w+4ZiJ
tCdpVUciwx9Drf2wcqvz6hSJbzFtSqV8qEP1Xpjz2tUme6V26WNrJLflmK8zqW0cG7KMApxCFi38
pTzoWuMkk3QTx6G7ynL5I+rRgs7jUZTVpxYtx77VrmYlu10G5bkskAyk5saKlrex6HcmpLDVCKD5
OFbaTTQCDa+t+yJTj5aE2Gc2N3I5E8jgIq6GTmzMpqh8dWpImUqoSTPsTFMHzg589Tkrsl3eG780
XByrpgpv+zQ75EZxFL39C14hskx1x+MBYJhMmzaMXstpvllcZWcpza0FOm9Jzj3plfLa5am6X6w8
8ttC+IWtMHjR5yioh93Ysq6EGqFRVfqDrN1dSd5npw69DqReBXRnUHUDGqRQS/tmUiLbz5JCYHgy
AF+oobEOlcHZpUI1VoBEQRb0Wo1fGw6ne24KUMBWrlqrugrH5XEslpfZsWbqbGJEPbyT1IIJYBUt
1URzf2xdG7FZOTde6wAfqbVmK4DS7gj6HoUcYQZl5UcaAvZK4FKv5Zlpxq4wDSgINFfD1OqrVoWP
2DqopQpCX8Z+ra2HMgoqN3obLPk2Kd17pM1noB+nUTS73tfwivdN5MAGWuB49C1Rl9FOv2bLWENd
BgtRAElR+WKMGraQ7cgnneTiqje7wZMaySroygeH+vOmzP3FtSU0SUpU5r5+0YbwUMJ/gLYBJH7O
jYex1pBUhdho4vS2Gelrstt95dJrOzqv9PyZtGNmCodigCHjZUh3WoPiTIj8um4HLBiFfLWc/kma
jg8R+0kM1oOpWPupDU/u0tzatbJbFPsOyhQsieYmmXi0lD1hhW7ckqbTCpG9mh26CeLhvEiIzaE2
X+W1re+qGND0QG6lCeFkFtV+MYpdJMyj3tORCkyIEk+k1ga6zknxZVVcG4v7ySP6FUNKO0u/rzNY
oJYyPI1jU63okftlyXE/F9MpIjrnAwnyWv4czelUZcq1KGc03+Y9IJwfdHBYQTxYRyY6Jo8ie9Yk
XthF0FdUxelbgoNX7x0Y2Rb4qCqscfyCi5XCejboM4SHYOODVnHGqdr1MCufS9Hdp32xr2JwKKmV
3cUqDgFRqMgRQrnr5PySNeVLP+mfoo+hD8+AL12of6saZOVaDEW1UYeO2bMJweLEj6qdgWodROfP
DpJtN3eGfTjU4cZuciewnOK0wCryDafbFlnzbkFQxNyLUTIf4WG7OroGa0RDqCrI2lWtvo+YNwCS
vNfAyQ1Q4yt1jCWq8pSNtLaJFutukMXTDIlS1SCMzvmtKuQdu9YTDbzwspKNOBdtqlSaE9s96VP9
nMWonA1kWG681RpA4mOsXi+xe18P0WEW4Otqw/jRpfgqwF4l0eQNRrnFMHO9kJifAQqptcDhMG90
qQe1Gz9Mbn1T2NF60MgzAaqUpIWcvtzWKvbqWaxbaoh0RTtEVuazSIGSy8JNAltLqZrjMjgnF68v
Lz5ai1J2KxHFt9agvuR5c4UO6TDY8zaqtLdwRMEFq29YDYV924okZRglNQilEK0Y4G7w7G+NA0hW
h9lJfmpLMHs/ccuEQUEp2p25LC+m1voF0nZV6tvQnP1WEQcHutmgsji5TAR6ys4jK8TaXKogtcxT
3TpXqWjWU7tcRSZc66mEulMfQ83ZUdj0nEBVyZNwG5IM97Qu/OBEeTcDmT4X8jkT9lXD9UxL8adi
ATFos+xah7HEQF9NP5YU7gwzzLG3E2xeNi02mTQrKG0GyEqRQlxIlZs5dq4WVOSFMpyWarhRevuz
nGu/0MpAT6dbu9d2TYRiq0KXZkfvPUSbSndqSD6Q7qHQh16oxPD+prZfZYp+E7XwWxy8qLOIdnZk
/BBVmK8acHoUSj9APXxt3OqxaZJTPksNBBJVEqkyLD5NBfWqFGHiGdGUrmpV3oZj/5Rpiktln7Wx
3MZe0fl0WozcS4XzabZAkkB3RnmMui8946Mpnm/lMyf+15qwrl2HbKzdHkTOtwpV9sYS3addu8cW
JIpM5/u8LPa6k9yYduzrZXdYFv1Vt6HKznD1rd4jpwXfr3QpSrILNch42a1WNn7pdg+9XfHqATJV
cVb7Vof+NuqUz8ipdtDVKDAC+H4vYuDeRuQ8g4bbixBOz1iBGGx5SJ5ZsKFyXXcvsIc1pooOrb5O
h3a/5K7wwjxVDlMIaiY2IHJrRFXYY7oJEFuVeX0bMaSKBXEYslil7teF4xzYw1/PTbFLpAkV2tym
Eka+40wWE6yCONc1gefk7XXhVu92ZT2rRD3QiMeXRC9vRgVJ0pi/OKFjnZJiijxqRO7zAiQSzEOO
AF3tHVmD5gHzdSAcl+BiKhhOiSqfJ+RiB0G+6ni+Rr6aS/NnETNSljaJr5PWLe7dcEF+NuABGBX7
GNXRshd9VTz0Tu6cBoDJCdBcp4dAD6PgZIfY6xcthhM2R9K9VkRkHloU1M4uzFT1xUpjZ+MOEhVt
I7rJDpo0pLA1zUoQ65O+qPfSKYTr9UIlqAylgRYc+HikJ/PeaJdqL42YxbuPOpiiiVRvGlNRb+ZG
IHsdwZhNJukHLBT1u828sabd+WloB0yaXXiThdrRHgofYB6o7OLBHXS0NXDoeiV6H+zpJ+X6QQb4
dlQ60KDA+6na4TlF5bOajj+KWv2VW2kgmnIfSn0da8lbNeDTUA1AQLnCdrsgeRDCC5p6Fvy0qn+K
trrRl/FIft9vx2Sfk25bD2qsrhSlfDGG4lVJKeyKmtb027hVNrGNgx5qdroqU5D/g8U0W1L4FsXX
ttYdgBrv1Aa0btKuXXCoa1ViR6J/xxLRa2J3u7JSt0s6jjsgMJvGNR974Uwe9bxXZtM/1ob9QfRG
I9NkpBvVBptaWT3MKK1/NOldXbVL3a0cM96rZVata0vt93EZbaqKj6Bnt0Eh45024ulZls0yjyDl
nIa++bI/2LLfRKaySbgwAR0Tp5VVG9m0R5o6TmhPcNVlkP1TJa5hfRnUzU05YgUq7T1Iia/J2F5X
TVL5hgtL1rLhBkZth+Ynju5a1bpOoYPTH/ZYLmTuyvKjSsvmZEr8Dq15JXP9xtLFD8cehzVYdeRZ
grmmLuwHO0w1KlXLEEI/hTwihXyXuhmC797CPp9aO8WAwMgoQ7ORTDt7iJd7S5/t997BNkKHoG/J
uAiyvIdrmEX7WskBQxb3k91Lz9SW7G0qxs8orREVTHciYUqNwHUbloYcdaL5ONUGPPARc+kQJe9q
OD5gJFA904w8HR1FIuSNMtTWytZICFFI/JG2vR+yewMCVoOnM7aUeR7VZThIJbpKQ/sxaZx9POKq
rSBjyyR5bLtoq9r5+zAYP9pZfYrRHlQpoLRlTEK48t2N2U7L2jmDL4kXCYlAF1LXx/mvPcgHq6Tn
kT7ftSiMdpXICk26zZSn9fZ1Q+RCNNwmwehoEth0iNw4iZEnNcO+UZQgStm1lao8iHEiWKcgM7cn
Py85mrG7DHCcYLexWJuMXdUwDoDZgE0P9q9a2JLQWzs1xDVGpV5VKf25aRPk7egDl3vQ5/gxreIX
UbqBNpPiZjY4bw2HY+cKlormUHXxVqYs7LC6HloHPK3GecgERz2OxD5riF2S5l5v6RyZlPknOyRs
Xin6mqS+bZrqPHBdb3DHl/nME1a6B91lLipShF7DcFOOyZuhRudTJlpd6msh3RfqB4+Vm7z0o3qa
uoSjSm3Y6GMSPzaDApbb6Ogrz1r9DYHOr9ZdMETL6EmbgB2yiYB2SS8jrPw+uiJ4QljlEL50xfTc
9MUjWDA/n6ufHBhGfq8r1y7df4UcD6Kqg1JHP2XZ6Y/JwnKnm+kjm6n1Esk1EQQEmHZTpO20Mjil
sbL6MSIB4i95dZvE4Ybq3Y92HD+cwrqrsuV6se2T2Rh3FmzRZHF+iUIB68eflLNL84d1mgp5HVPS
DA+RaB/NxEEJQy+rMhaDRA/Y+bf+Es+Pgy2uev5VatqOfesmz5ojYHUBsjkCcUo/iGc7023b2A+5
iVFhmpkWSnvmqA4CedyPr5AAT0o8rKtC34St9mTznZoawbSeL9qKQ7fHomxvtbReZ9NCeFN5ygwQ
b3RfsxqC+8BsbqTZU9+mVw4wzz7PH61c7KC1ryd+VB1T5Wko46emTXuSbEctcTdJUj/Mo/rG+vMR
1tTChbhYlLHcOynpS0uDkV+5jxqzEyD4fEszEIhtU0MvVB8yw5ToNYlKLWvbsRDpjX3nSkL3ni4G
G1hdOk6HXCbHHLmD3VSbWC+DgiEDPzDeFxpS2yjaDMqyHxr7SgCapxLqtail7TeTE9RO5jy5dauf
6kwHmNHja9b6JfJG0d83xgApWc980QBKt/t002qGZzW0zqeJ8+lYTE5nzGkLq30m1eWNVtn7i5ZZ
9QqVyMcwZR9OmP1cNOVTK617NcyeyVqgzMkflQ4bXR/5JXD31ZBFD8JsroEgm6vM4AXrLAt1D9Gc
W7squ/nZqQyx1mIYhgr/yR6vstFBHmTh0cxK/Zpv47ZvW3xknbqVgzuvF5XfUw0Z2UUT5adTbsMM
VRSOdGiwzz0ZAL/qu59F1t0sqgqzqtGA/kXN7eKC+51q50alW2lFQajqGT2N7b04KiPEFjPZ5AVW
I3O2H8I+PIahhcZbOSpN9azNGXqD5UbL600ni3eCk2szOre0lF4hKqi05XKKSYdEEeDvUr+vpunD
Fu0mTvTVnNtXU94If4xIRdgQ9g0Cdw6fD3ZMCZ6V2Lu6Tp6NSvtZiexBT5jhVZn6sdvuFat/cWfq
hRx9uKnZ061qK/xZWda6FaDia1wY66QbD6od3ceixzVMP6JUiXYcNxhc7UnQJAg+Qj4VIc+s0ftH
I+8p+g7tB/Z/h7TNn5Iy3Ug24k5U37UJOhMwK94om5verLxmQFYEUjTWXdqGjPpO6ZknC1mgsp9n
Jh2eEDvlTawYu8XMTpVVBO2sXOnSPNaFAIUInrfHGBQ3UeiRED9YecjOLtvMOotCLTZ88DuF5RZe
Ojqt8L4ulPVU1r/GqSGoy9kRzPIxlXT1LM2+zMkujXmOJF0uKyOEvWRE9rE8/yhnivZ2V7xpU/jS
azP0tbCsVk0xCC8H0O51da18znE9eWoylhsEEwcZo1TCIUWexshMzyrGj65MxHZUJntf1KBYU3O4
VSEVryZd27cjZk2DavaisW/RYr0Prv7Y6urDEIobszfflHi564rmMY+UY1dhvVEzhsTE1C9ftVZ7
dUrxlhJkruhF2YOehqBaM9jGVaRGW0fiD2nLn+QVjpUxcCwRD3srK65VhfPTcX6q43pHv6RnDaWn
UyYNBYiEwgTRLlnPtcIev2MXB8/MNQI559cN0Oi+Ng+E6ttIfLK/C41bq8CM3GYHwrT7rHavdXRa
ygDfQV6ZTnSoc2NFp1qGauKcQDuNltw7g7OP5LKO4nbV2d2aCQZfs7bpYoc6kwYh0xDM7Q99ui36
K/jv68UeNw4n8b16i+PlLjX7X/0MF1RXFwqORqRakaR+vtfkCOWkwUpTCwyGIvG1oXltaVkHhbtX
R+UIO/MXVeE95Hb9YVAMVj5XnCzpoIBHj8WJMhg3+GEgRsI8XMW1vV5KCOqkSe0yK1eO7DZEyeui
1O8mqmTChsxJihMqHV+LmWwTJHNDibZpnVDi6G4nEo4sw1dspR8bK9soVhQ4JrzqomffQ4oxda3j
uFTbUqcWWsuekIDdlCK+VUy5EfHoWyWsiaTAPHKniG6fatOp7shewfQe41vDYkM+5fulEt5gWl4/
16cWcHLFHgtbz2og25fk9C+PM5pIcqeze9JIb3ih+FGN3VU8V5teyY+W+TGYZPwtPfIaJb6v3GUr
KZ5fzPSqXIyjvhg7whbUCMVmmKVXgl3jvrUtOczbZop+WERsJlsx137tXfM9K9HrMHA3sXibkjhY
AEr0tXaMpzpe56nN3rjx3STZae2zU1ev7tDcDqbzMsmPui09BxlCHZXvrhU+kab/ZY3Tlgk+yEkE
TlL3Brvw6phPfTFuxnLaSUpqppnBdN6dZspWDycvlNaDJK8OOXhm4PT3msVP7qaHenS2hpveVWZ7
bS6ljhS84NuJt1OSBqUCZ3+6r5pfKdFfL27VDEgq0f8AXHcl6pAN+kOKrrrRoDKHrd/yzdSphl8n
8oeJxLppbduOOqb6pRTAUPF2mTn+cm3cg331qCI7ttW0sVCGmb3tJ05/hz/Maw3tGnasT+7SR8Qo
iYZJ/3HGu2jyoKf1oQt3QwZVnvIwtaeinFgHL1Tm98ZwZRIX5zaGIb1FCYYkgRp6V7PY0rT7bkl3
tLW8aLVcK3JDkRfc59e6z25jY30GOFfw0qLlLkEipbIP1LlrLfbneVl3SF6dDLFO652ZMGX7KhPV
S5wXbcZIf77H1vH6pvM6G44thDIxDCgO9UNDSUvU2uvZznZFoTOPYAQd2bE3dLfIae2ap2n+5USx
N+TVRkuM89HBKoFDwzy60gY0yCWurQTBKSVUE1n1SjF+MUP4ouVNh2O6Y+8ddNPP1tRvyOR56nht
yYOUPfk/tIlNtosrZSfyaSVH7U0Jf5DiXw8YfRYeTUJ7TTxj8ME+r7YaSxLWsonGioU0PJBGIimZ
kxhKjU3Y4VW0qn1hQzZEjzQgUek7jQad9xThQawOHJVVvsT12kjsYWdb9a1ZnCrA/JnVRmQOlOfR
LW5QXTYErLXPVummdfVVb+jXWfluDdNDN7deG76qlno1sVQTXyElwBtd4AHnT8iZchBJzrpYl66+
sekI5PtTSKYOz665nV3eFoc0KWisNo33zaz50fDDrMBSt/YuxbBUVt1LrY7rTCl3ZapylPWRulgK
SLQa3eKBQdia420EJGy0nJUSQ0ru8TeMxt5qP/JC2YTqXYtL6qy3SZqjHhHYkk8rkWuuFOOQ2xKr
BcJ0lpYqyrckKavpVKTR8yJSMKm911R3ztRTqow52VRZBAcUfaO6MnT1GcbhOqUZFQGm5y6A9yPN
vO/YTzARO/l1lz4rBdFvT88qEpC8+bnod26lrCBArDq1edD7bVePwRgzlWc/KQvw7SXZdnH3Ftpn
crnrtZN1FBZGhChVrqzM8Wt1Jv/6j+vwUAlja8YotZbjYO3BU69cezMVyu0SfSo55krtJq35PdEG
5SBf1eSN6gfIV1+l8lSacN8J0a66RR28LMt+uNHI6ZLMu4NLaotAN0YXZUUqb8uJt7MhjZXeN44/
18U9OxpjFUcJQPZ4l9ucInFalJCEsl+pH9RZw5cbJW88p3LXFRQvrxNp4bk5RmBteeAMbhfWEfsi
e8tHv9e73m8cRM7oADkz389L7g9JuCPJjaGk8coaMWSzrDgkJpChuFS4pGofBHaRRbOhqXWPWdQE
pYkEPEGaSe6BNac777ZJ9or6Z2Mma9WMWd6UqzB/i1kNBekcQpmholsiC329J9NtBX1cspIsG8Um
W0Uuwx5T+NzkqZMEXUm0bs/2Domcu6cLWRGr3JiCiWRnkiM9FuGV0HEms1CsjFy7a2GnOhkbyNL6
NZTxQevTnU1WCD3ArXMeQ7js2Blrj05Y7XW8XU6LkxxngDoY+9hB9B2rbyT5T1V0giro6NO1wULp
FEYQh/oOAJsvw8WXDWPZGtluOg39SJQnof/znXQ6ucl0GNVsm3G0FQHGRs6Y3CpNv89j+d6P+ZYi
7LUj8JOlggWzcOmWOjm53IL8f2jYC8dC3xki3UPI83qXnLdWQ+Nn7wAKnJx2GP9Y9PiKkscbajHW
oOQ9p/84SxqnWTyXFdqHJQsi9OZmPuxqDUihstEmjHzW+CAsNB5m6Zn6fLJL/RQPYwFX3X6d52TX
VNTtk9FOl/iQiaxbZdWxqSq/gAcgcM87av84OswqLeeXTP9knJGiR+OWNJY3dtLPJ2MljIVvHJFL
9tMWrMKjcS1EcoTgZc304oy17yj3bCpEvm0LHh/LkjEka6XZpz0tA+01vR/n/YY+3bmxcbdgwVV6
cpQwW7TEIfDHz1Ri8bZxbLL8JbGfiTroe0rNFWudS8OfQKqzy2SHN2wr5dDHYle1944W7xAQBGQT
OeXEtJo+DjLes4/edTPy6UEJFMnObsTrEjK35yqWs3E3OPPnzLEdZ6mB1cC2R9cWps2uH++gr6zq
TvNE87Mjk9iS8i7S8UQKnI34uNWsclcPpP+xR7p5tY4TZW9NjPCUDFBjajdzGx+NguoKdt+jO/Nn
p3XU945XuQPOE1Gik48qpknj3KJefiZutZP5/IMCED8sx42pJ490xa1zOyPwbNXNULseKJ+NYvQ/
SHo4nh5H16aWd+s8j1/YXYFj0muXllg1PE5WXeCJgfw/5Z+NKtVPzY6zre2mTyEID0+k43tTq+vW
jTZ5Kk5hJx/bloKajp0Bid1poyruoU/xAJ0LHfSC8xZNqnxO8leBaEwdjVVf5uQeaj2h7CBLTHGa
sma4qXQNQjx/d5sjHmTNGgfSt3mnIU2oDG1tSeIbK1kPEWaA6vD/ODqP5UiRLQw/ERFAYrcF5a28
1BtCFm8Sl8DTz1ezuzdipnukyso857eE7dBqWpPrqQcq/XDQi/htf/TTa9V+TPwdB9xIRMZbQe19
0z9BSsZIZvy0pgSU59lmZv0tzfF0p7wz+T2ZsAkCchz5RkReX1tfMvm1uGfQlLBK9Iu0KcIA6CyV
H2o9dDm9sbwVY21uvNQKhDMcYuG9IYxZVd4DadFbRyJKAR7t0ONwqTZ2vvc1fM7mDBQ07CrYEmnG
QIRlkA2vlf8iewaIvNsUELxczyKYkkHfGK3mhYg/4bfdqNt4jezXNIpZ54rCPG7RGtFC1/3p8dI8
RX5XcicZ1CrTEb2isURueo0pdqKVjyylldX7v8kY+efYtf0wc12a7ZZkOtdaOYRZHGEySST0YjU2
VECkRagR/reJOvjepEytMGKOpENu6EMxFd6tHsvl5rStfqKMgVzsGNg9gLoedmq01Nb0Su+EnECQ
pGt/GiX9LmnzK1P9nxhIrh4WclutpZ7XaeyYQU29CLrv7jB1OpuQzYUMozLvxqXMt+m0dPuCWNSH
UucVEhHDjteZ6tT2ebzO5vIvBRJ4oJp62DZV/l0PD2BOq1lRtTFy7uZ58oNqoBjMUx9unmxFK99k
152ce6Vmn57AnNgD2C+KKdq1bhyFRau/ERQYUU0h1qNpHp3Y3DhNu8egvBYCMCnLKbUbjeaSZQB/
pEr8LalJt2BBFVrkf/s6zSy/Lt1WMwUj86iRIj9ux8K/avR9IsMReghudQbtDIiyLVelcA4pv/Ag
RhyDmG6vWrlVc4Hgod16EeFAkRMu+EHtmmDRnkufXO6oulkDkDg3sFmTxAEEbk7Jqm1M4KUplL3a
E0QRFl280bz6Qbr9OVkYEa1xK3t9jWAKOgLQOEPjoTV62Bvu0Z+7HaN7kLpX9BusXGJPRcRW4x+9
425+qgP8PKf1NwwXsDUgeCd2jnO1B3fjUfJsT0cvl8QZ/co+/hP6cKqSem2mlI0ZfNe6eGvU4w4U
8yTsZGcWzC3W8O4mfr+avGSds5Bw0E6ybLaKL5rkKNzbfuYMvQpfdBLtwzt3oCztM9ON7RDTEOzM
+zKbd03cHhENrFVJFzl3L4K/gz0vR81Pdz7dEnKYNhag9qCSU9OZ17E1tg4woJ6AO3f48y35Dmwd
oe+JHjlh+1oMtJwJuWpH66keJjoonX/DSLVc+UNaGn9595bkUASGj0cXKYT9BrCw4bI7tN68mYZ4
rTRo7rppQyepeEaj/bJ8uctRmsOxgZaXnc9E1D2bo3Wkiu/dL1j25DUZ/VAucZhazt5J1D+jlscs
ax8yI/8YiuEFc+Y2Lu60i2e/8+6HTVeua++k9ekri8aBt584XXQO1jGT3sYUCNNqaKu6xBmdsZ/7
XJz6xlXjLyTZOXK/Sdeie5nFanlY9JSiqQhPcxLTJ0lTz/+6OqjVHIyrX1kWnMNEvfUiKJ2mg3aV
27+jdqr4wkp+K+5ihYWiwa/s3sSYZauuK7a1AjDXtfeJCvCo5VzldD9nFY9Dvqvydp3abI4NnJBn
obotDl168CeqsryFLLPmkVpWXnDUAV7+Zi/0ZMrlx0y9dVHrbDpALeObM+s7pwSb68qTzgRncKhb
mmO8Jjn1TKyTAO4UdFe2tJwDOHmUECZEiJCiVDTvOt9bvfkcxgffxeScGaFBC6JmfapqbfC4p/F6
bqtDEw1net4nWiZ9ichEmbu0uXQAeIlCJoNckS4YK3vou3+msIGh8OhMy6dHdbw/OQGuKJBW7UhB
/Zh+iwWGZmD8nEly5mcbTTriO+Ync5+N6b5KqS91o6NlA5NWjc8ynFECOoaD1tDKSFGZuC2aD1Kn
UcZHuWkJycauhKJEXfwF6XLcHG0XOtAyQuFiVaSep5q2hQn3U9HmnFyKufvjNj/EHtji0lCGhYzF
YhquDlmdHmI/e2H+pEa0G1a1a10b1k7vDqnO8a1OT3yxriVzFch9oGcChOMyYRtnCyVWEP5IBPlE
lAdFiQlNUJE1bNqB8y7AJIr40EdELCwEuFTzq1d9eXMcwCwAD+7oAMx02iM6ygzHFTVmW6drWQOb
cG7rWy74zSlWyehi1lew+VXX77NO8NyWoaKYpxS/xf3ToG2XFzgQVD3GoFPG15K8T14PJCXCsakZ
O+EzkfY39rvIFIohfWXa2V/b8ABYzwgEQ9NNsL3YoZNyo/R+6GjLQ5uM33Uu9q1Q29YeVlKKJwEK
LRz6kxxe0IbCN+R6vaQ+GaFKXbZkg+3botzjT8R9m29Qi9ph12tOOGX+rq6YWIVAyYKmx5uPEZ4u
N8n2WuRTZpatEaMg+IJ6ojV0m4o/VZ7Z9C45bfEU03GQUZ+QdM6MvksM75C5Xci7/xr3NCdY+Pq7
34T5Mo3Qp2n+nsKo0DF4HqnvKnQdrOTPdd+jMgnLpg8UFYhjm64IIQtGJhefIbepfKoEbQhm92dp
aUAsMUxGT/93oloM8MUUCJ9rOpGXvPUPE6qzfkRR23m0cwxbVzBlASjO0vb40qRADH5QJlHoUABt
d8aTB5cyJ1YbRLV1oOQuzDxjZzvylIMkr6zcRKw4fYi4O+MdQoklA0vkF03LQgPMdisMF36gfkGR
cnTpFbT6IZz53yNkfbk4AdQDUBItzQ4vAjVR2XQsIXhm491KTOrWjVCTbphNYlVXOBjhOOf02MPu
Flz8M7X0U0UJm5MdDMtd63O5W/C+I+Bls0GlEXQtX7pirmhJKlaJwUMqhy1dqiH76drta6QyVFHF
74hXAHtgmfKjBXxoWojuljYs+mFzL79IKC5sGfuXrg7JwT6JLiKRz3wazYXqsoxi+4HHjTkiGhDm
6A6rRxJQYrmBJL6Ubrum5CIEQwih5bclyLjFp8iNsvJ1buP0X6KBnc/TLkX72MaUek8jI4b/YVRf
wiKGr/GvloAYim+6kgEe53XvvzWc6Hl8zYtHQ1enDPwgJ9mjUfdSe+D4st0r1wqpQv7oHaSTEolE
w7+hmWgFySHIIMroR+WPTWK5Q7y+Gpxl7TDi2i2a7uLJm07TlK3zOzTWj+GdqwWj2qT9/KxND7IW
QeRTtmlaGxwh9JbxIALnp+3EsueVe083X6Sl3zQ9e9at8VwShDbmUO9TL36byBZ7iiCvtm1hSBk0
sZ69aqsD4ZqTG44W5oNYrFJf2/T3mprYNjmymJFpCbvZCRXfGi9RdS++NB1Kl0fts7X1PbXbPzy4
tyXTa2ZlmW5QnB+yaPjyjOoyZuVl7tla47ZqVlTwgYbE7WcC+ku1Sgj0ta4K/ebIK+qbA6G46yLu
d4aHgDNTy5dTGmtA443bEr5acGx0eewZs3nOd9JXaxNEw3TVBiaVtM0isPweoKaUq+Ueh2AzD8g8
vlRW+5T0yU3PkvXgynOcmV9JR9Uqb03iv1mz9WjAbDcUx2aS6Lim3emUlM1NtbWyFMqMblORozkz
b05/ycT4pDX+0S29tea8kzJ+SHxKUsYyMOZbUlNl1x/qjv2ClgWfZRvNyXHgNaJNY9fy6lcI4bp7
b1s2A0mXdw3DVuucH2Pi+aNNt2Dl6u8LUfUW5Wo7ZyQ6DB4tCs5+ksmxUGZIJRnfxMMQa0+VRcHd
mEBLjBsInGCsUop13/1pePTc7qMGB2uQN058BilCpiEeg5TmYwR1Qd4tIfxIULT/FJtNeid+6FnT
7u1gWsRUOR7JwwmAm6nZJARr8ddOKumvHxEjqlVqlEHiFrtBqKAei3OhWYFkLGgkMK4zTQeE72KV
D9OuTrNQWcyqFeASTFhQVVRCcKNGVXabXbnPXVwvDhnjMqZqd0ybY0Q8oCL+OZXkVEoizqdlhwwo
jK0uXJirKM9B+t+e0FiGKrsYQ3KJ4kitqjp54QLcF6W1ipyHsUwPZjlv4fTREvaniqjICLVTldwQ
iGzrjGVAEJrW0oJn99kzXcHntGyvbgTqW37XrrbrtTTspPoDnLj3nb5F0r+aw6mXmUOQT3rLIesc
vx4CVA+09k3ZwR4QutJ167D9aid/ZK/0CTFtKHs37x2Fu9xHaq1PCIzlr8grCAcYE4qvUI6h0Uq2
HpTN3Kzpjt7XdnHUOYgJeOLo2SfHx0veGK/TUGw16QW6a19VZH2VVX9L5vFawvP3+rCjAPlpsLpL
K8YQM9KT36WfJJ9fo6J7wIgbrXQdxaxaDBhv6uKY4jKkW73rnnsuAyeDrEmZbaKCTt86j//F3ATM
m3+Eq59GExLbEC2odzItK70e5K7HEIDe0NSDZOpRtoIka0Z0nqzkwe6bx8S+s42eu6WwcNz3LryH
mfKTxFdTEH2ajwxFzQEvzMpfzKBxaX1q7AgQXgukmsLOfh0rIPCGq1O1GMGS6r1iqxTK5oFsn+9l
hlFefSq9fPboRC3j7MGf0l2tXAqwtpgSRJbC8EKm6fRS41yUjItJqdZjlLzawmABPYMhbTuMOlRA
h/4oHuvxzoIhhVRtUETzG+UC0bmKs2/yhG8ZgfIoKCvAdO8BbIvjI+A2+uJZ9d1+dpeLmU/lhzPw
XYiLRa08pbaDZ/bBMlDpOsffggUuHb2P2AWQUV5shghsGQS6eD+2nMs7DqRP9JqKJJKH3K9dOsyt
pN6biLSp6jacYFr0/s3pYpuuUqvdWuVMjIRmRU8pDSPE6ev6aV6Wa6yVR5e+blE1v4XoT4WnDyGo
nblyTHkgBZ36ZhRcbeLvuKu6oABCA1yrT/6COQt2g/8GjXu/jjjgSdUceiqtOa8sO9SGr3VKy1lL
R4/3RN6bibN6A2exILxP873LH0TxtmoCt4u+BnM6AVzwZamr/eh4v5UnNos71gx+VJFPNpi1udzB
bs+ag5n9i6BatTL7Ye1bzaatxC2yfNwKESJbKVG9ZaNFilAzMCpG6c9c4pKAjD0sGOiencUogVed
5FDfFU4ahHagvLlfKUn7+Mw9LBZxzox455vt62jGT6424DLJWTAd532cEDIU8ipK92kempqaFAL8
JY+qT2HxABcbuOnCap+yBNoGsYFahHxe8z25UUZyFWR8HQwMT0jcuhPdxbxTKKFp7kMNnJJA4bXH
Kk9QuBpzGs528q55dwlE+rEA5uAluwqMLawD8tBbI6NQHf+Rja+f8tHVXtNJE2ERdyhcOtHcP3y1
daNB3yJiv/8gvbq5tTes0e3JYGin9qQqnmVqgkU2rMvc0PmjDV3+dHqand3MGvhOAmP3OWLFzMef
hIAyBV+RqHrdhX+a4km5gc5uH5zKAg8D/xSB0Q/84JOMk5RuhTwaGXOKw5RbtHHXtgUfWIxVvM9j
1mysauIVwRG7iKkkhoAoarALWcDiBGL9VDZzpJa5w0MnI++badfY1rmnf/nMcMcuse0tRbacT9F3
53t6F3uOEZ0sJ+bl1xSr7lBZ3BLj1I0HQ7bOwYvA5PFJdUiwlY5Oc/S3zl0bHk/m9INTLfvXJ+jH
lDv716Hs9RA9Jv+X6s9dZYHfl42dbMuWwffeLfJXGG2P3jCH8C3b8hFFabZuUwxZKqq739zScHRi
KGAPSYb50mUto3+WEOYUJPRmHHU5IfBUnXuoJkPDbEE5ZwB7Fuehg732Utul9TDmuf0kdeXu4sYw
Llol3BiiuGjLQN3XTh0B+85D08OkPftPiyqcaM3EtKxmM9MCjJ1+xrN+F2dGQtvIxY82+RzPvN9t
HdZFGW0G3Dabjv7crUfa2uOiLDxu/MeFaWT063usATaklq6sTjbrWUuxFHcY8VoI4JVAPg8Rnh4i
JcVt9Jr2UNpxtO7LuwjU9uQtI7BvL6a83tU9KichWa56b3Z3Xh9z2CdG1oCI5ggcUqGpSJUan6aO
nzNkOo1pgq7jqxgn78ll1IO7hP5TvAKWek9yv79OrlM9maU7tcEYactvUlnzObIhd1yZJqik2uyW
eXZ3ajRHrSO/nOOtREm8sdTiXhiLzX2jJ+omBhlvzchEBKq8IXS4TFcxBiCaqZ077wmAjr3kV8zi
ls758oBsHWIoaeNH10P73MLVPI/j6I3kRPVwELnp33WQGuJjt80+0mZCoYNy0TCgvrFf9hktxUa3
WA8OsuynpDF+shlAMa3a5bHExL2mHAV4HDfTnpND5YBGv6DpVpLNY64Cc8g/kVoZAXfCkU/HYGFA
5KLc8XuWHZ5Aib8UwupSxbUZ+n73icGUX78fTWuDQ7Ety3a5OnqFublicsD8p3+Y3ZjsytLC5NOo
+tCTzsBQhmKlNQ2Ch8Yyd7hFmumdJEago0jXkg9LS+ov4VVlwE0/bA1h3xrPnbEZ0YEXM0vVzyoZ
eKdKy2XadyHwp4V223ZUK0Qw8w5EMdpGqRYdpOtAc04lTBtfkKDwnY6onoGgbaka91FwiyZsofjA
/NzXHwvHLNZ9NljQDGb8pkyl7XBF1Y+ptniwGZnOtq4hrrkzHAM0qCvd5F0teXZGqUKQq5YLhOuR
fogRG28hwZedVXXZ3lMGIpxhUKCDaHXWmV9LVi1cfyvLnaKrHsl5E7lTc0Wo3E8BW5BMwjrvrdfF
GpiNgSTKL56rmo9YRe1a17VX1fcbvbIF53I6cZH8b/QmU15A31XIpM4GNOZpkWP3mdsVgRtljxTC
zFCc6G5prrs2cdaaRRkwQWT6qhddqla6lXXffdM8loQ3P8JXWWdK5r2zwG2w6pWrklWZ+hLR/qiW
lT+m8afsdPPTHloUQkgMdgVBL+Trz+PHLJ3uUknH/ugcYESrmaqTVivvVjXuyHa7+AGJrtMqhYp7
SMaqxymSew9WUmBy9md/2xSasTUL70cWpkZus8PLeqdHiPkW4bwM/qpsSnXFhA503Hv10bR7fdVV
MuZmjkraanKT0cK2eO7jZqdMp15302yYYSzc6XGJjezFHpKeQu4Cy56kxB7YmL8AYx1jg5rVfRPL
wmZQ/VZ1CAm00h+3ncOCE4/gYIlUy5bmbXUw+s58MaXyN61m26HbTdY6lxoe4t4xLlQcsGjV/sXw
QQBApGlTNYK8KHvYJr/+zBWWSX/JZ8wNVYuSJzavCJUZUFsDKXQ6VQeJwfY2tLhRQv5d+1Hg6Xgw
2qr7U5Y7PGK7TSYSyWX6Wliqf24jy8BZMstilXm9/oLxMgGWUN5ThfXxSKiaCuapgxkxiVVHwOrZ
64mGqTXHtd+ZBDduLc3Nr61tiF1cWta5xDeGNKdiFPFGCwBhMfABRUa5/NCr8ImLzcwC0iiqdlVo
mv88dKm5d7jmEDlDNwaFHP0NnimoWRmJ8xApcTbmBMIMEardb5GWxZDLjVpeGz1CQ+P5I7fGYAeJ
cNJALH52saLBQFihsukbGXx2ixW2x34ysvTozU69b5EbbIpcp0d1sbV0FcUZArsGG5NDxuy6HKvq
lFYYE1kugDPiNhrf5eIiHDZ1+Bn6X5a73ldtZpEqY70ktfWvsYgSC12to3FQpKy71f0fbSe3e3bb
sn93+6XDNUArj7OaXOD0VTKNNrZQ3XG+BsvD8rDUS3UpGUxw7k5KrvWFBFWn9XPMsA2ApKtLMkeH
ApB4SPsvuy84xcj5VaBPMMKrQUe9RiKwQZRClGOZw76GyyTTNukM+MPrp1smJDhIp32HqFIvZlCe
xzl79ltVHFLfirKQ5hdom0g5x1KM2tZOCBZy7DI7ujWQvL04gosgt/a9Pk0P2VIjW83uFTVlJyLU
B1VafprOAD7X5kitymZpkdr3yFNSVAnbuItA1CNEPLATSKKLsa+RDRrWZ6wJ499ccNNWsNEBINzw
wpqWnOyIhjY89Pm+jaPuoNssddNUy09ykcqHuB7rl1nHSm4RSgQgONVBrCdWKFoRXwskkYccP/he
aONPSSLBS9Lp+Wc3maI6z3auX00/2wkmirsD15/tH/Nhylv7lnSMeK2hJzDo6SYps0fRj/VxKCvv
XmbeBxk1zse5YB8cpr452DSsVhpZkUP/aGb+xa6Mmy+aY1zXZz0bqUHvlifXmjAImLc0A3jJ3ORk
6Mu6bRRAA/TeKNrfdgF56Nr8YmOiXBE6DEJs59c+0vd1muxLZoHV7KQsqJ29Tgb7xyqY8Ozhr67F
q9Pb++J+LJX97Mlhn/oDlItTh8lkXRxlv/uYjAIjrX+KTB6B2w8uIYMsbsSmzXt3scvV0lp3WVBD
2sliP/fMNyxM3QvU5NWdCDTopDYDJfEidZRIEeAQpZCIOJ6T2UIXHpkPXVLkB1In4DTT8v4465/5
PJfBosxr3dp73jDEaTpAbjoNW8QrJ9vo7ijQ+Di7kBayqSPUVcUxZ6HfL+r/ZakhhHmYhr3ooTNT
u9yVbr6soobz2pfVTjUoDBsNCMX2mu0gqwsRsOtZzw8unPLQG0/llNB9Vr6oOnrAy4HTpt2LwWUP
859k7R0bLjFr9N+8BMEdnefpSpnuMXfcrTdlz3UXI0cyudlcl4xM5YidQBI3N9qOn/Zvyb1NMbh7
K+EvHHNtlQq5Z6zez3mxtUv1ByS0z4bhYZ5AQeeJa9lxH8y8/vZcqOWogWXH8Rxo9v8u9EtGVkZh
ZLiD0+XVSv2nvmLgBwc+zYUDeGjySLnl2hjU1R1buSL0Am1OVEC1WuAvjfvbI6IKcsfY2GhroyJ+
zPzo5iUFOGZp3a3RjHixh/PJbkY2at37ZEtHnMl2/97NVnv0imyzJLy3pGysgCS9sHa98TDG/nEx
y/g4KeOQFwU2GIxDmO+DbiBApPeOGRu+1cfHzrDWsEnv1ZJ/QdUeMB1ey0XsIIovKWpk9JpOjGoK
64Tjt78mjum7CfFRm1hQM/S3BFpEL4riRGliHjCm8rFo20egrGrVLDHW5NH9SjP1XUtnrydFvKFd
huOS+WyB/cVTsbWaXefsGv4zJRI+qmLkcJF3FGnyXgwQhd0y/WRafI4cHDFzjgpFgnIC7fiif1rs
4p/BcrWSPAOy1HZRxFAUd8/oP16iRt+zpQUYM062jg5JmAwHuoYB3Oj5fCTiiJJPLzGCmdfMcpZj
4RuoiDut2WsMFji8x3UaISVNB04Ews97PsxOSHlDx61tLax3q3bweJDoGgsHht51Yes/McngYEdo
xtP4JVbNlQATUsnHdKtS859rNM92XjBLwKGM8Y+F6oPoB31PKMwj++HGL5I0SEUG8TLoEhwBy7/h
zsSeTPGjvMdPsXPHuc6PQKsJi5b+bHnVZfaXwGnY7SP/YEzOQ4+vr+RFWEXm9FaP+lsjox3x+oHZ
ZTe6cD9qspMysawLD8X00h4NOCFRF2GWtFtuHOi35NGph70S9vPY+e+pC+LWd/ZhHhHdy3a8zlay
ucesTHBdhZt+c9Of6UF/qzXszmkHr4n8el9pkbWZa3VbbPeKKhBOaHTgFX02VXQlDnqDCM48KlHq
1z9Dx2KCFCPKjqX3ZaJ4aEhISNJf2b73/nhunX9TtjcxgVmxvy5bh4cdl8wUMUn9OY1+lONDzW8Z
DVrkvOXek3KY1tDtMoCfhhqEAYWcXmkPKEVXbUGkqB0O0Z8p2WwjkgHm9eDw4aCVktkn/HC4IL2O
I4CC+1tgrAGJHMpB69gNkmoIyvYp1pv1WNK/Ti2OdMrdHIF+ogepCkhn//5QppDObBn9Z87Tn7gb
eo+D3iGvATEamQoz4PIIjTpo800WEigFiZ3vPcwKlYD7z6y9rdeaazrS/tm5fXTg8JLxr4hORp6H
GPzt9jaMoMn2aymNg2s+a+NfpaPE9vGWUV1QIgAC0a9IDakRuQ5ZCQ391bdqgwsXpdt3Q+QLvvkk
8za2+VzhnrFbhDgkqgig7slHj82GXUNtdwnsO+pBkwxPgWVG6M9xh7gt+mpSVnpD4EZm+FR1fXJR
Y/oKSq1dQPvfE6053num2TpeYgiPXItWXpxWoTOQogFJeGdBUrP6G+DlvZICUWjMmiJRvQ988ZXD
NksHiRmSd4A1m9SYjHQhP2X2ymn7ABQ0s08XgXOqDVfyXtGOEDTwWxfFsW3e7H7AHKyHVmmcM3Gt
kG8kycb0T739boyoxsT7jNkDsfBdyQbaxmqUeygk7h5p5JSer3Hv7VPciHOCcMTP1p1xw9Ed6JaD
TNE6ZI3aLuqaFw/SiPdy0laL91rPdphxmJsYF/wdjiEbIE2GJ4u5LRnFsytgTGMCHabsusR3ODTi
D3yLTH/Nt/CzGbUzIVDrvIwPnfCuaddvLH4fjYlBbXzUMEI5JqLMokNOTbdPfFXgXw5vaIO+2yg3
g2VDWdQo23pQUKTT+bxNZXerLOR0ybJLk+Taew/D8N6Yn0ApJxwPWEPUhquYCIU30f5bknOi/TjT
W2Msa+GQlYmPubhrirropnKJWakObJdsgQ75+mQwuIA9z1nGJqBCD71uFE2hPxzl8JCngijwj6S8
jIN9HqBl5xiGKDp7uh2W02UsnkmQCngwgXxePT3CImCsvfrRZ+pblLjEA3LVLDGvmSUuI4EcfeSR
7hyBg+aBtxxbG7tu+RaLl3G55sajB5zcujiXzX95hoJVT7796SNiryyKnQ5ap8w8qN1i47Bblupx
Mkkxbp4KvVw10ZtM0ADbCIwd8pVbgGNIQxhmvHxUEqO/10oaF51rWToMV2+I/gJRckJJR3WqgJYN
pFe4GKZqZbUvnnsd0h/gpaDjLLTTTzkdewNHH8MwnJ1eXMc5Wo+WH0RcLhE5a5bxeJf7xIVYt0Q1
LhpEo5nfbI/YzZFmA+9m2TYglLdybONb1yxGeWvVtUx6sloz8Kx6QroM4NOKvJmuCCvk39KAtoi+
K/FdSgK7qkshhteheWzGx4lUhJZvmdB8nuR97TOV1WQ6I+wj/ATscS4fZvfbM7+XO7/Feze3J6Nz
oCS1U3l/qFgAXPm7GD2CjGLrLwye6QLPmBEkYW6m2LgYwlopQIKFa6VKjF09ezsAz40LVJMizW/r
V3zfyLFX5fzsNOcKTiLjzgWjkan3MJXdezsQJCJnrPTvEdlmE5+NFqMj0d81G8ugOa8ThpUO0qIG
u79f9rLFvjA/GPN8FyOEVf6k2bBtxAu0pMII85b0l1Fqe71npsdZN/vvhf2NemKNbiHQZ+Jh1MeI
Ta7Vn01jjzVwndWKVJc0nExMHmaVrAxU45bqmsPsU4fNlI0SSl9Ord899pDnu7rNvpr/EySrHTRY
2Ln5g2qtZ80xP5fWS3EX1z+2Hn2iEEWRE6kvXe/+FVO+bguDVzjf25WzK+yPNiKZlM90KV6a4jUS
2IUJAhw7DgkGCwrUV53zK6jzqN7T6iNCuquboLTuIxQOEsdzjbcIuiI0xpdSH0lZcAkCugztReGj
KtNxbTRnsbxM8/s04RCz0fuZCyaW4qSy7tRZBDi7JP1MOVmemreRqDb7ND8QHVGHc84pAOACcgHm
m1su/EVOKw2dagM5k+b+buCdlrFc11P5NhfazUz8CzzgXx1BRsvoNAuH07GYpCwppH32eXGiTQLI
VenxLa3qmyuiy5h473ljYVeR1q7Q073h6iEOkY1ovS/cAXQHelcoDo7z8F228RP8DjDuuG2n7qKV
9bGKq9DS07NexMEweWt3US+mwIBQDXoXuEYJ0pPyJAHfpKGKlptrKB6WbmDgtNcxoy7f/fG3V+XR
SJqF34h1iQ1uBCXGtwRQYNWbCv2pBsxJ/B2JWEm77rVka1D6jgR5bVuKlYjZpRnFoR84ad20G9oa
HYIrvps4SbaodALL9W/KZPeQtouw8z/SzmM5chxY1y90GEESoNuWL0kl71obRkvqpveeT38/Ttw4
I7ErqmL6LGbVMUIBBBKJzN8MqLXp4inyeT/C0rUr6JtD5T8ltfnsOdoDalef1EdJWbttpIb4cOsb
X4YXIhkodtldu+rd6Gpo2n04VIckBAEWKndhnd36o7gOh+xRhuO+SHlAilaSfvbBY6yleyUOyNk8
Chzs1G3QRXst8++KFu5f4N8gWAaDg0dX0hr3MrPuSq+6y6T3gazaz9ELHwoOv4Rn7XnRdZQlv4FC
Axa1tOs0KG6cGkwmDNOgidy1qqS/Q8396No+QJCA1rthDO9WjgNx61TxmofZ7Sh0OkAFZFQDVZQR
vyGc9Ojza4a/4jkLU0jsWeJdpE7opQRtAF37SOLkCewFnaS0rhadhgBi5srHou4/4ZZTtJQFKHhd
e0smBDAyDTurDFCDgmrtWaT2ZW5yegLTBMfHw1E0MAgivw3AgVY3muJfd6LpsNiYCsGAshZa3Lz3
gfKIwgyw7tijhWkjyp2jT/GzzMgdV0oD04lm7WsQe7RsfPpmb7SZ9UOOT+ZNU8M1DoAz7Khq+peu
0AC45SElOyCL67GA2EfEiLQbP2yybUiJDoQ+Vmc1Fxf6Hw9e1f8ckwBKRHbRiOgXAvd3/CXgnLz7
ujF9VbvqxrfrS4DQLfwMwR/KDmEYw9RMlUeVR+QGCoN+VWLkti7t/r1SxRWWJuVC6IjXaYplg2Rt
f5kGlWK7jmy8RTR93UbGPkx67mQreaHZ1LNKADnVMOrWmiW1ZVbazcbogAQVNilSoHerbsjuNHTH
yrL6aIGwVHZ1r8S6d/B1rGNNS0egOBOIz7T1JXD3H0GfXPcC3YRUAMLTAtQcNQo9rgHOdOxfewmK
zJfNk4Hd56qmpLW0C+7h1s+oC3igeLQoH1apHEH1xvI5rpUnjsWPAFJw6Booc+u0n4sS8qNh9TQE
u1A5GF0UXGUeagew8pp4pSmafoM4H3gG2/N2bmVbK1/p3kzVUtbYIoNdK7XywzcKtdp5imb0NymC
//JQDSnJJY9HOs2Z3PqdqC+oXKXvujk2yFeU0UUpEudQlFnwSLRQVn4OPb32A0mVvgJ7UyE5kzcF
aDBZYXmrQhNRiG/XjQhIDGsPEJivD4+yDr2UCaqfGKo2U7EzMH6LuO6xSslDkCWaP+X+LlXtDfRv
AkQ92kZxq0h8abCLbpFUqPOYCNNp1bBxjKrL95ENMg0wZd5wBYMYWOHcWoyIY41hA1sKVniXFUDR
S6LeZ6z2PvirvgGHlsLth72dXsqoTg/Am5N7ukF0DMoq2wXgCJZUlvMdEE2khsDivVi1P94OmZm/
FVUqNpSDoe6C2YGA4kGKdb3qPRnqDycJMdHxwSOKGvVNd2ooEyR2ONzDZGly3tTur2LsD50doJ4U
UftSnBc/sHZVS6kslDs96Z7Udtw1Bi8+l0bCKs+Tel0T8PeVC76eAmK58AJkS4zAuqDGDTyIk6yP
N35pXbmgi3RZEfk5HCRc8iB49kRj8jgo4UYrQV9xfiut21u+shW6ftCtGPO83ICTYNrddaAGP60I
yoE7ji+0KLdGm9y70z2eCp+agwPOilbcFfiYC7+lMdu6FayjsI9fbO7KC5d+8LDQEseGnCofdRrR
PIjq57R1SIX1dKXEAJpa/aoxSGbcxn8DSw4hWV5gUYs8UrDO4+CqtF/tggdZY392GkaezmDyONf9
FfS3lQKQeUX4h7+c5YRQo39ye+OjoOjrp+ND7QXPwqCwowJLACxsN8lLjvIBbarLVOlviJ0A2y19
E3jFsBajqewczfJgD0NAEnDkdiPCL4tS9vEKjPtD2LT3lem+ZhHYEbc/CMW9jeMuWthlDQrTB+89
ls5P7qQHT0Q/AELILNmEqb5N6n4HHrtDwLXclGYaLDVFPRhBR9GI/79I+1sbVIs0dMqpebI3+1i7
qZQm3QREWegYUA/9JtbAL3f0+uA99DVU9SG4csitSqRznSj+LPtoiRDa1vfKa5lDKzQrAaJgWA+p
/6PRxC8Ulah5BJfuCOnTxIk3oLeARkUTbHv/OQGia7UxwUXddq39avbpTWUgo5+pSQV1T4G+XP9U
EL7SK3cFs/1S1eRW6V0adPqwoRW0UspxN5UJRK7cxxIr6BzWbqFzbRSAIJJE4ZH9qQPKM4oiONRc
53ornkwJwHSq3NRqdAiKCNEOBcw2d+FT4edPRcfTt4rz29qkpwkg5MYI2kmmIUZfyQ6vRjXZ6OCL
iaHhVZeX1xoF0UUa6ysatjbgLPctUtprhKSLNVJe6apNrppJ3MwSB1SYLrXS2XhptssHGgPSGK8i
1b50RnLLwNnEVrLJEvOpDrI3AYJsQTXhFl/2ZQj1SRvG19FtF7mgr+kMlxGKiEreXtCX3moozyaZ
SddUQFQZ95VqTrhA5eAN1tZCY0tQ1y5UWBWchMK4VE1kf0t65g4tSMjjSTSucjFs6qLcYzIKLdmG
nxFEmrepZXivefFD2vrDossqAa6iuqkSSMg4EbCiPJV0d50W1VZEDXVEZP3ZQ4OyoLUMEEG/LS1z
r6fguxs8wrvmClbzdal1axQ2Fy1CbobRXtZ5+Oi51rqvbLG3inG6VbZFGyXLQEMnd9S5u0tY26X4
VQzKtQT9rYB6BnjO+8UbQJxWlfUUGsXP1HJ+tuV4l2ndnZr5qP0kyXufmj9IpeUyB767SKDNri10
JziGJbSAsBoWNK66JXgSijfBeDU6xbVCeQ51xOFgVXFLLl3qAOo7CmfQ45agMA7GgDZQPDbj0lez
tXTt58bDN6rp9nVSXZhxRHdazZ5SHrqpNzGfvYjST/6Qa9WuNEzEOYqcKVn5nabED7XrI3UWZ6vY
F5du494ggMijQu2M65La69a0oLd3aEzBoKEBqgzRjePV95rV7BQv6H7CNzYpTGBH2hXODzkWAjWl
AKQW7De6Ivqb6wwoAobtYuzyH20RPUZuCrLJ0B59a1CWydhYC0Pv7mt6g7cyUqxt2LlwMdBOdXo0
ZPRUOaR2QtHJNdMtGhPaS69XKF8jbOEvhsCYem3JCBaOinrYL3NPkTeVmxQXvV1wacLrvNVHz8gp
NyaactEVgeBZYanpu99OLTcDedn+Wc1GNrgbSkrtbVftFNSYE1TNnKlkC/dNRwUV4wAkKaEJvQqj
F/11r40a+DlX438q0Yz7kcSxA+3Sq82VmjQmsnFILH6Oo9LuYpr1P0IXhBFyc1byrooQShAhXQ1p
kYfua+mn6u/KKJz8ItImRQPcl1S6AC74T8OKn1SvhzeiQEOK8dqBvkXCN6bpdLTRwG3rEInkoVcb
90Brvkh2EWoh+6osoAqavrZAmZwc2oLgO/YIKKHrlO5SsgXEn+DYQ6ONV0k0gMmoaGdv/SC+p/Vo
bxFysS+9XFfXPFQQw5wQ3BRO422PHsWLBynsTUeCeePUlLdLiAiHfpQAqVrkC6wgQRhD6OEeBIrx
noy9nBJxdZnV7S/Pr5e2cHmyapgKXRk6nb/SUvNfRjhAtfDyZCfDvL4kpUERM95GY/fakkuhR2z2
jy6VAp7W0UdUR09V7VxbFvSoQg+QKcgEYiitd8jD5DHs3Y/Qq+Xa0ztUEofc46Va/CYPfQJHbB9U
v6Zxm6XdEpIw+XGNfR1qgOoq8ZJmjeXuxAMBuQH5nNaql5o/Y5WLvGC1V5KNvIMgE8P9QJoB7XkU
s+M0uzYL1EM6JRppGSBjkgUZbydf5EsgGD3AlvI9T4qbsuCSD3oOhqfDkeGt/olasbqHCHSnw33f
F7X+THUXaW6VrlBGeUciH1snNeAyxGbBuefV1nHwi7N6J4CsX0RrzDJopdjOYRDIfrWKhkozh3cT
D1DejDKArepUyCYp9tIY0mcg1AI1SUmlJg9RHwiC56BD/6MS7aX0Ox9+ThHA/J2sBmyUaHNu9yFA
wTHIk7eg99+7lHZ3MzrJzu4nlQIJHzaPYI1WaoaUR+m/iJiqc1u3sDkEEMZFBX96jYB9uoOGLZ5K
jgkorsxolph5ChLjCcHoDPGrj4PcsI5lOFz4FWybXLOynRlkoI2tuLyn/Tqw3qN9O5jKQfJE3w35
+IKwe7qLtLa9JbVzPirdoeWsF5iP5p1eoNuCDBndnX748KiQmBvwPmANcOfNUVWFJ9tXEzotjdQ4
WRdaVyaXARIAb3E3wJKxZEEOpMV6dEFphw1VdzZapja1Uz2ZHD0GjQdg2FDDD0hH3foC4StI1YjA
ArhBm92cUBnkcluyXDqSINeR+0B6XOawObQkMMmHzHfEUUM6f/1HkU4SWFXHotGF1S2CAkGPApWe
ItVWi/ICHCTfFbzVomnCgEsQ+JTd8dKOhJ9feyWy9I4bp5dt5WHhQ0tXJmaxobtOV9FHRNwz81ep
h9R5KmXPR6KyUmW4F9VOAZMVDfYUqMWkC0bjREFJI0+iRwMRBIhK0wVMcFq2niRryUD9Vq0kFFvm
J2ozSN5r/VNU8xdrw3rQqtBEnz5D2MruqxuriNRFIQEPcGG/+l1SLj1ZfjqWwbEawdDEppJDRhpf
yZQiXh0mHPhK/u6VGGpbP15TqHoJBQxqQ5e3Vabzoo5gr4AS3URa7r13biTALVMadrWo5Lq2vZXm
W4+BYhD7i+o33ViBHLPMfjkpxwVVdO+AUH24HXNIsG2o9sskzaw1R9bg78rgyre9V7TKsANQ9V/u
4Ni8xJDx0QYUIXkHoT2GktRKJCYA1FCiro48WrambjKSZ4N3VXvkJdK2x4RAK6u3LrdLpPOAgE4g
3HJlUTHhqq6JGn2UDDAp+8bcuAW1V9+A/m9OaO/QVH1Iy6C4kanp9Nusa4eLSAUd4lUWPSMvp0CI
Kgxi105kHyKaHm8AO5vL0MhVBLMsgHfSqndZm8cHDQm2Z0PTekq1ivno4Sz2w8CMgmpYEwJfqOPd
aEt9U2a5/eINIt21PrgdLaSXLIdUuRZqQu2VI/CrLb3xyh75HrlblYcqciDAmZVzL3v0kQI/hjXl
uQ6ZbFk8dmZmXfDqLC4yuMX3ZYnjGT5IpgsUREHFDBnESfupt+7LOK4vksEdD05TQk1WU0rrQ1bS
KYyHJpmkbBsMKxRHmJvAF+DHMtR74GClQvRbnXbIm4snC7XzohPbVjNLGBRO/Rzo4KqXeQUOkpIj
DAJXCSl2U/7pqECZS2UCNCJ+TrcjqfWpSSad/Fp6SsUNgVC41Nm+vkligxo6dUyv2eSRhMsaA2rV
LHQ9XG1SLJFZnVmIF8Ua/1bm1q6s/dc2UZS3SKP83sZgmyi94WODWpnpfdY+dUi1dou1HCxrlZml
e6cJMI94EOTLyhfVFiD55BsVuU91N+rrruF57vZJsNTzodnWheHA1R2DV2NwkWXRnJTmYWC2ELxc
AiH6CO6blg/jr7buImSK/KAjeUevonONdKdwLO+DtNAfQtkNO9Ma4t8yNCrocIKdt+zKwLx0fBFd
NKMW7IDZ6FdKVHRIIqXOXWYVOTSxSsJXRi6MijR6gV1KG53kEa8g+vQDvD40asHiVf2wbBs7BOQ/
kNuD0HpqLU3eIQdo/OyBaKOSn3k5fbvcysR1H+fVaywrFFuQHtS5qZTx1qhtfVenORItgK28miJz
rN12yCOudb2WD5rekkMOBi0E9kae04Dy3BcZpqmLg0s2nXXbvGttk5QmQBZBKXT/uh6TcmUjTLlW
K9m+CnXSm7Zatb4LDM06sIDeylMyM1prqicuysZTXdQ5C4Ca0UCwoVCWGhedH8Md1wuuaF71bcfY
WlCg5BDr5JBAurWLhF7bJsg0ntxkHbcuwZo2UlKUkL8LxVgilZf/ShLyp3Wepemw8cxeZIvY1wCz
6KIWEwBErKswtjZQSIY3JQKWZ2FfvxiTCR/tpfIapmG5l0Y/AR2RnhkbNz903oiCHdwID7DbGGza
pEkBmfbabWAhZ+UGQbyreCeA8RvM8tlRZCZW/0MBS4v9GMkZW9+kpVgqLjqQIa99pEUF0mwK4hc8
E3ARWGW93MuJNWtBEoZiOoVvF8VXV5BN8coLgvsQAThNf7QrZKB0Yki/Ou33c8SQkvK8YVsC0x8d
Y92ZVyJgUi9IuK835UreaTfuFkYKne69vKHdewgerDMD6vqfxkmWY5sUmnhx4J84MzKiRyG9RANH
TJl4RYtpESGRtOjfHWtRdHfEfrmwtog+LuttjWQKfceVE26xPtGTxZm5H/HmsoEUazZqt4aqzc0V
rbGQqV7zU6p1v5LLmNzwGq1Z94F8w7hI1zBJB0RUzngtTvZbM+com+vC0U3DhFJtzwyz9MEJVTpi
OEcpqOM2Xr7RY+3DVId9kFePkaz2WT5s0r69Pj3dI7Zg38ad+ewJH3deH0HBjV6mD7zOjMVYwRBp
/sG9WhdmGl2cHvCICaPNzuK4O7a0zPmXxvBdcVE940vH7nOUOjd0DlZRWr+WaAKdHuqI/9e3oaZN
98WvMEhhvFShXm+Gog/QXOr3WkUvLG3Tm4m/S8dxElIuwjO+7EdMub4NO5mEfRnWtQdHVRSGTYOn
CGEJ+2bovDO79Ngm/bqK079/GQN5H6kHdEc3Yzo8BHWzM6vojBXeuSFmOzJLPNR6Iz5UYzjvvLE/
s8BYnf5A51Zqtvl4Qw6I5SJeirrEJR4pzwqcJNoCZ/32ju4ELHZtx8EAVmqzeObEyGQj2goC5VDC
vkd50181CBuv0429F3foJWAImli7+DpcRCsUjM9FlaOL6VjI92AnqQMj+v69+jhzdEFWuIHFsfXd
fImT7/r0Yh6NIF+GmC1mlsvcKGuTTC9KuOI15DiBroXBS0V1gqfOTQFXIQyzy9PDasfX9t+pzda2
E6EylC15/xS6oYFVC/eZkol8Gnf2ql3aC+/HeCgecmsZbc75351b1um3fTkGY5WkyBwxdog6cROq
W5la29PzO7pHvyzrzDexSszGtRqr3tjih6hgcbhvbXfGyPtoTPx3DEf9Po3eLdWeTAAR31L71Ece
EciW+oBlykR8nJ7OmRVzZhdtVjW6oqhsRI92yNAdIgwuT49w7EYxNXs6ZVjtcuC+T6YrdDN1Y4et
Hpu/RkPC2McETCT2tRLwuBfOXywel6YuLGlqxh/OhKVlD+QOCnFKF9tJAyIKdXp+TzkSeqdndmzt
vo40u09imLF93jGSkecTXhBuRQgu5PQg2vRXvmcChqaqppTCMKcQP/2KL3u6xianahwLlW20l6Ow
v2qzCDUbEyOsKwOnoCYL9rRJ70baYB4OQ/05L9d/ouGpXzALVgWEf/a802z0xH4IqhYHiO5CqO1+
jPCcCVBksACTDeZTAr0/g8qUjTc5LxTZQAwvRoRasGlQ5ZnE4c+D+H1dZvHNB/qdVym/ikYz+rgI
CAC4L0G6nF7/Pz/y92Fm4UwDw2FkLcMwA9ibVyE47tMj/Hnav48wC1q9X4L0yvthI4Z+fIHw9OQb
yc1YuuOlaVdnwvOfp3EazMGeyxBoP+vz897WfgG3oN2kKliefxSd0iUK/7CC1EXbusvTczs33OyI
+IifUnRBocMG1cXDBluifJnBe7bS24JK6enRxBRL5jtVtzSVswb9C9/h72elcgzH9QoMigYH1Gl8
BawaDNBU/HqhcLdL0I1uRXOhiw62JHp7cpKFAHMDYjO0Ljt92E/gnxxjzeEmip6wE9ElNlrlrxBZ
gUStkZ41lyrqmYVqrdyyXlKJo+uIrQ2OBhp9uNPz0Y/tcd2ybBuXcntyzv0+n1GHT4VrYLsJEtgD
E24iQoF+n1tPpob0Uv2QNkAam+iyxCAA/X6a1uiqo7LoRPsAnQyN1mXhoSLTUFCLFlpeIxqPMkSs
bikvXteqd3/6F5/7wbNDiYZuL4wkRQ91BMr9IHJ0yc4MoU1bdPaRdaQSVNgnPBhMdfaRZW3QHhm8
bjMGHaKe6JUpAZXiVqP8g+sejTzaUzYyCclAFdPQPqWWnDlFR44sPwFFKAM3Jn7G7Lu4iZPgf+Cg
JtQ+OTWMMHVl0za1A+PMjj6ynt8Gmq1nELQOC6qgd6xVt4hGQRrXQLdUZy6Zc8PMghxaY4NUpmF6
lzS4yYefagRfzB7F83/eH9/mM4t1igmZPC4YyLXVtet+1OaPCIfS/z4I+SflVFU4BtHu+6nBH9OP
rSqD4ZJgrrd1NHkNOu7MQ/nYFrAcoUnHMQk487KA7ngo08Z1B5CgXXlJugLBiLAtdb1Y+4tNYKvs
MgKBbujz1wr2donnAcrb9I64r13cO6L00TPEf06cJsvof4eZfRvDyXKnUXvqd8370LyBccZQ4zPC
9/L05zm2crbUdEMYjqScNDs8NjJQSF8M3SYPr5riPhLWQ5YgUWtX29MDHbl82AT/DjT9kC+ZU5em
fZEgt7xpRx93wltJkdsfuX+gHEAiOD3YkTxBt00b4J8gWuvzTafkIm4zDYExE4qJxFi6H19Pj3B0
3bAuNyydaf3xaEV5mhJcBZqx16/yhpdUeGu5w6qLH0+Pc3QmX8aZ7QOAemGPQnS70SBTgghAX/3M
2Tn6YRDI5fGt6kdevyWSQdEUPquSTl2ZQ0Y6JJaN7fvdkJ1JE4+uGmfUNKajyun5vglsUuME5ecO
9cb7ARRHBojFNHQI4936L9bty0j695HKtkYjQSG2tfa7qvyuxt+n//6xIE3B4n9nMntIjc7QyqZi
JsD492pGFToEmT6cKTyeW69pd3w5NKBrbYH4RLeZukX4khjgwkkdiuhvrrav05mFAeSHRdKXDGSj
Cprbn2VmoMf+eXrNtGOL5kBFsoRKx8OcZ1Cqn2P6VYV4OiydG/V5ePM//JX5w39x3rjgqN7eofwz
ijPB4OioEEBUNBVJEeZv3p5MvqSyA3tG05bOcJUqsDb/ew2JP/1lkNmXimj4IRALwakzq2sJgbts
lOfTy3fsoDqSPNq0CdbIM33fDKbumlEKwGnjhJH+CVvEP7ShgZN7DcI3smUEAAS89OlBj8Ufcl0N
ZQedG9yY7fPOl+OgJBEntsdW11Iv0yo4M8QUwuYpJAm1qqrSxAt5/k7A9TocoIrDW7ej32GET2NX
wfr131FrOgBBuo8RhPqbPfHvmPOiTj26GvoMfK7BAxM4Ir5+yNOnv1m6/53XvJoTUvGTmmSMKq3g
aG4M5eH0AEc39pdJzGIcZb2kDUDdIewvl2n4Q9jdqjXPFMyPZvjEahs8vGaJP549gCIBl+VVt1FE
edNhuRbYEwQCN7kyeOrGeM9J30OO3w919iBaJNBOz/JYDPw6/vTvX2JgoNgmKM6JIt27m8K4Rn1h
1Su3yrly5dHj9WWes+OFSFRZ+DbzNCwMNq4RQsx8KC+ms/Q+Ts/oyHcTqgasgS6WKtV/Hs5fZoQw
dtp6Jtkq0Bc3XUeATvh0Z3a4NiXWs2P1bZRZRJJ1IJCvIFFNfouP6L6/8i6jdb0L9t4+fCngny/7
5bhut3iXGuFCnIn1R1aT0R1Hl7qQulRnN73wEy/GlQDXtg5HDXho7vCa43KQufhaI09/ekWPRCnB
Opp0rHgD0hr9vkfAkmCDCNFsM/ZKQ8u8fC1S90zucqQNagiVbNKmVsOHmzfHKM2mQ2QzCLBSDB9X
kyDhwtxam6rAWmiBhPgDciorOAEbdzMuhxXEgU328hcz/fIjZmfeA6iV49NGvi5QXqwjrHazv1nM
L0PMFjO1gKtlQ8enS4IVUjJ3VYlQwOlpHEsFvi3mbHdGXhvKGs3ZjfXQrYvr7sAiokJ5CPb6q9yU
S/ARHZobZ66ao/vky9Smk/nl5DWF3QH5YVSsF7JKIpfYnolW2pFw9W1is3BVRVYWqRZD2G/xY3M9
PLXv7qf/Yh2albLNL+Rl8FC8g3I6vZ5HDzt1GMNwyOLt+au0KsB/6vVISKEzX4CkysDRNYW+SPOb
dCjw/o1XHcDu06MeDWQIdfEKsh1pGrOQmQSK0GNP8qYr8Sr3cNiAolOeeZ8c+2aaCksSFTZT6PNo
CVgTzKKncqgG/B/t7DedinNb/li00lTDRvwfm2JzHq3cRpbZAL594/X1Z5RbVyo4HWxO+1cHq0kR
nLtrji2cpguVB750+G8WHWushuUgGK8ylF+lH6FChP6456lnPtCxzfh1nFm0CBRfWn02rZ2HLrmE
lrwAOPfT7IOnAgXnM5vwSCIHX9C0JNAUUrl5FcYsk0zmObPiwQxIBPWqyd9XNg60be4a2aGSIDen
t6B2dHtIYYLOoEsLXO37kQ5k7rc45XYbUDcb7zKGmLrHs2QJth0W4BJw5I/2x+kxjw5pcrFR1jYo
MMy2fcxzogwasFWFttfwAU607Mx3OzfC7NUvKzMGtmwQHWX8IdRq69JLPfO1joZgHTYQ7Szddnj/
f1+5DHVOF+WVfoMqZbsCMdhsJyvVBSgrKNPIMaxw7l3HS3P935dvqpk4UtccdstsUzoo8oG0RHkq
lpMFSLMfi+Fv7uqvY8zm1ukYoTTqpG61drfmFp+lYd3vlU2/QT9mBwB66a4g71t7TJ6hy66Rg7w/
N88jh89CalQTOmFZ+yMpISRbkDDYmYLeANr/17mJVaUI3/zcOHcKjgSUb2NNG+rLxabAdemMgUhs
LLr1uPKXxXLUUPxYBUvA7ztgYbCptsaZt8HRGYLDoq/LpfNH8T/UVYkaBTO0FIr7lfMzEAp6hd6N
i5zW6U1zdIImu0ZVaTM41vzMNZqB5wInQi8/gNpuoRXDhzn3LPwnRM2SZjo8BtHEkQYCcrNhHPL/
NK1sqrubYZ2s/Q3SD3goQ4VbI0MADWTlvZye2NE1/DLi7KjngWiEzBgxwZtHbcSiZEPmnvfUeO+n
Rzq6hCTkjjbVE435U14re3QAfQ9tJtxU0/wlyV8H7D3+b4PMNmLqi2FMWkToPHiEsgLIjLlGaj2c
HuVIfIR0Qq5j2aYl4M/PtjsacVh4IohSNy+i/kxB554e4FijnxGAV4upaE18/D4C/GSphmmAM9W2
ey5/4IL0HugLbekREtNsKc8kOce+Db4YjGgDk/gjk3KBY6SZ4ffIJHmfAkTjmMudWad/8XWoijuG
MUEZubq+zypCWbgfRNRvRFItRWeC89sOwNVPL96xr/N1lGnLfwlGg4+UL8gjLpbEAFuCQFic/0W9
DdYRFTsqiab+R8enV1tLjAqXVz3CYoerngAWPj2N6azPYwEdK0MSbwhxf7z3/HEU45CyBURm/3Yt
TJMt1Iu3OcbAcF2AeYdolv9FnJvQABPAVdhgXb+vnRdLFC1b5pXpEQjo2xjKWWeM69NTO7bdHK59
h5yXweahQOfqj7Ky6jeFglpuhNuZnqm3Y1xUZ87R9HP/WMMvA01b5ctWKPq08rKy5NpFRcXzyt9J
bt+WTQFJHGnNerAuxwhijHauIXhsC36d4GyjQ26XeJPhTiYb9wpEBZYx5zLPI0PwVgATbCJrYxEl
vk+trBszCCyt3zRQf9PqFt2W0x/pyNoREnRM4zQJLnHexAr0onGQFSNPQhI4co0DPr0W/qLlR+cg
pNhYWx9/mWq0zz0mj5X8GNkxLKrNts5N+H1qhZ42aCay84Nn8yJdBXfRFk3llfas7869hI7l79/G
mgWLvKFhUJaM9f/B5TALF8oSv24ErxbqAhuZlXtmYY/d8rZK6Q1UH11WcuDv8xvQgkcUDc+kbtmu
uuvOWLkrZ9mu4/vhMV+mEDf/e6LEgMIR1E9N84/GR69GlWKpk89heutBCUvsYmk29ToR+9N75kg2
YQMowrwBfJpKIeL7zEw3VPIaihAoE2xBgw4DMlXFPrA31onXnolV+pEH37fRZt8uU2Wh6i6j1Suy
zqv6Nl71l9YOXxZMxrcupbHiIG/Vj27VX/u78D7cAaX6BVF1173oL+e20rm5z75qZXlpG45IMKQi
WYUi/tVa4Q7VR6yfzOK/X6TfZj7L2lLbrUKnYeZO1i64u9Eo2pbW2SfasSkJDTKTQZmfUD2bkqCa
lFoDLtrd0rtWk1V8m6zjlXfhLOs1GjG0hNHIXyqr5szb8Fjo+TrubHpVAksb/uGU/dT7alvvuo3c
6LtzSJdzw0z//uV2KBOMMUDyTcOEt8au3TWb5LbeNrvTh+LMMOYcwatj5BFJhon39V7b1TvEdDd4
WZ4Z5uhx+LJq5uxGIE+1LAq0/abdeDtc9bRqm12jlfuAbgGi3tqu4DHxpr2bjwhdrfMl+oYFggs6
6q2Yoy5xgHvDTwP7r+3p+R976cM0JK+kVke4m7/0kd9pksI1+01SLiqeh2Ann3gbquHa4XlYPCJd
uXYtnHXOnJJpe85u/2/jzm5/X2QwyR2DNKPGYr1K103nXKnpE6+vieb4enqaRz+zNOiOTm0A7ubv
u8mEx+yV+F1vxjbGxaJCdBcXWWjPm8xMnxD+KRYS4Rx0Ztpmc3rof96Ff8zU0HlVmbwVjHlvNrGH
TCSph54RssUbxGXdO3fAmaz27fQ+89EXqpxyB32cinrXvmsdZqjS+Gj8asSKaegumtRQVkYdKVsb
dfEbemrO+vRvPPoxvvzE2ZnONKeorVrBKFD/pWvlHRoj0NbWiVKuCrs+U2g/eq0Lm7RZoB1Bq2v2
MeB5K/AOpjOHTA6PQD9bWngrikq7CrsCznCtPyR4CGgDF4ETdpBfx/2IXQtCFQKeRzPsT0//WLpG
8cDk0WhyB88fdFzNCKibdr9RMESJ+2c7PPckObbAkn4euBbB5TsP1sEQxg0yXf3Gx3IPzXt8AtOt
oWHllbbbpPnvL0Zb4qsmgA1TRp5jKWqvyJqxY8f54VUR7JrkRyKeTi/ZtCPmmxqgO0muqjKGOQvP
Bh7vNLGjYTM0qK5mbvaYGOmFBU3UKgx06+3rIhnbM1fPsb6l/WVUaxatM1zgRF7Hwz/JWb53L5o7
Bb++3YB+91bdpGskrOxLEpt6iX3W6hzb8VgU+Tr8bOOC5PMsSPwo92gj0helsq80ZFkdHcECoVxr
QfLDQGRorMCunV7u4yPbEnixJSkXTvvry21YDHFjtBourj287qTDVawNxE0Wt9dOnh/MTtsrXbaV
oynPLbk4+qH/HXkWGkILR4skyYaNeadtxpXaQbZd63tkfVf4xmRLeMDwvE/P9gg1yeA7/zvobHdJ
7IxIoJiuv7e3w/NUk4VorouF9/Qx9VE9tCoWzbv1SOxenR77WFr1ZWg532K0/XDPg3g8DOa+yI23
3BeTUu8m789F3aNDSUPopgN9ls7I949aRWYApYDthKhX5GXL5P+R9mW7kePKtl8kgJoo8VVTjs70
UJ7qRbBdtkTN88CvP0t1cHanZSF1d9/90MCG0R1JKhgMRqxYC9xEBdjYjRXnWQw+F3ZmV+0IHvYc
aldYkq99gPPjVzf4rt+wvR/19zpU2dY+n7LkMxcGZy8NuUn6BmQQ498KO8QG9nFu8028g8Tttm0s
6c/1T7YYvnEqpuv1b03u+z76hlZDMBTeYkAjYhjOEzfzdQuLx+/CwrTgi+OXjTJKlxQ7iMDaIkkA
EWRQ9reYv3UZlKK0icdPGjHSXFTlv7iatQvTMydRpSDKVMDlPQ1CizVnkCnS/wqZ68ETpEfWPt1i
XL8wN/OVNmEV7aDy6ekPI1gpgda3iVvbxVl/h3jKY3CE/BXKNe0tDmC/LbfX93n5RPzzJWeOM3LW
o7kK62oe3aRh8oh6v9ONwIQgrVvZ2DVb098vvil4atIK6hWjxwlIBfLa06DlDO4+u64frq9qqe+P
7sQ/y5pFb5CWdWBPna6tfdfa2FJoPjocjNwogVsC7DOV1e6qDRBtYLRZ+aLTlv24qC9sz+J3q4Yy
QdUVrls+DTWIxwcZvc+15siiFWB2mWmiJvWjHlX1Ta3haho9ATUB7ZDKgUXXUo6lujuuhP8YkWeh
2dcTg+pTWIl2fFuX3v891xoD7EsWNDT+zdZd2Jtd9wKiKHk9xRXSP8qgfxrArysNK0YW3fDCiPLd
DQ21Ddu4ws4lGgjwUNjNxj91taWkWqm8rxmaBRJdEUbfKDDEk+IwSPqhQguh0f1jnqx1NxcD8sWa
ZkGEQZgtMEdsXDRxYIxCeq4rf3f9UK3ZmIWKXB85VwiWMyBZL0E0QaGecN3E4r15sYxZhGAdiP7p
dHQEyBDj7CEFWzktP8sys+p8Df6+HCTwRlS1qZOpz7uYEWMCoBJ4d+liTmWbOfmT6uHyhOyEFWFq
1S7uoXcIzMTKY2HxOQbW/v8YnkWItGtLBtrkKdmie+ikGdvIo7cgugKj4q45QeYJWbX+5/reLn++
f4zOMzxVDxs2Rd94aM6NPOyUIVsDkq3YMGfxYgjoaJDp6qTGSx9C3LWLVvKC5TP1n1XMX7JFlPCx
zGEBxLB20u50zM+X7FHR3v6/dsucBQkRQNPAIPhEMpEgxEpcsxDOdRNLKQ7KdqquYdYDgI/ZHZXF
EKLKtek81eCDk39F1dkvHtHatwIQNQWAvPZtu1IJWPpAOgpfIOoBROxHRZpHqSSHPd4WYZBYevcB
sumVD7R0L11amB3hElJEqgxspqeHGmjfTgVo/qpkZchw8Vl6aWW2d0H+f+v43z5F5ugv7Fy/1ffG
O0ABn/GxejJAaIuX/4N067vXP9ziJgJDAsSMLAM3PLulQFIZaVpcjR64pkAOEObgGlder9tY2kY6
Aa0x20o1Y946kOLRBNkb8l9MgvnJIQi4O6qrhbKl3PPSyuxjRSYemv1UU5D8Nzm8zTC62ysHtdsN
5KSi8xIO5wKjyILLliAJpAwg7CM+SXziOfjkwVjO+lXI5tKxuPxNs08bRTzWJjZGz9fpMTeqgyK9
8QosnH4KXSIIcoSaa+iSTfMUUii+lYn7qG4slZ8bvs/VLwXjOKbONr5e7K5/k8XK7eVPm8VtVqU0
hLrbiJIy3RQgt/KEFX8aLn1AxPPSj9iRwMe6cicueZuBLhJD3xtEQPPGI9NksBaPMFqDf9yIwKUY
re35krNdmJineapSy5miwUSgv7JaAtvPizyuBQZlCv7zvPjSyuzYGFoLItUMIdV4MDe6l7r6c3CX
+Q4EMCz/zPbRFvR/53ILwg0v26xN9y+2GS/NzyK6LsxRMAWLDHf+ZjwlHn/U3drTN+FWOSSf4va6
s6zt6Sz5qwvQ1SoRzMna0fA1cKMLnKPKu25l6bAYwBgDEIGA/gPkmWMIPpT/fjnk4xLbZvQ3uPJ8
ZE7RKS5M+MvHdYNLGZoxITsJ5mF/so9B0LYuWYCPWJhGY8tNpdsl6C3fhyJIzqLW2o3ZgQ3iutG/
DvjDdXBbyQrYsFD+nMUEk1R4UIFm3FMgGj2AmVSuKisvX0ZTtnIFWjVDbWdm5fF25Ssu7C9U5rGv
SNdUQFqnv188WdUSkrd/7+gq0W+CONqzzrcqeuban45AGs6PINC2xm2w4DqXRtVZFiXMknCw6sF1
4h4i5OpA3J7JUI/qdNVd2dnp0M129put2aGUK96EULodvTZ4yZnk6gWmC1pImtDHGm/jUY7ACq3s
fc2A6gdZC6gL9w8yETo1AjCLjvHN79sbNISmUN7ECwnzia5ZtYe87i0DiHk0IwL1HLUDBMf41tfv
jP4sDL4b/d+99q4PBBMDE63xZxc2K430xe2HawNFouHunXeuCFdE1Y1Qwwj5/Vi/QVjmIBpzxcjS
05qRCyuzcCTqpg4NASuQBwFvO4gbJ9jDW+v4Vlk6oWuufemFe+SbwVlAEqoJXbkOBtEm/xAOlGZ+
x5tsC1WfJ0yPgSPQWut0qms7Of2ki9NTJUVCOxUy6QX9owuI5WZjAy4aGdJFqO520KmRFLttSlya
uALIe1uBvxEPS0h0AanWWWZS2EX3KpNtKbpNB/FTcFfF4PIoCujQk8IaQt8K2YMhUlvOTlX20jSP
GIuMoZZZ2XJ436e9FWZrcMS1ZU1/v1gWNH2gO5w22ElNbGKMdpR5dDKJs3I0F2PPhYfMkrMuaEGw
08FMC+o/gWFziABv8ghwnD44xsbJKANXDtG81l+CMLiTtd95CB57461NoOrcvXA64o3HoG/0L3oj
cCWwJOMfFEMGs3BMkhpTO0WPMk1WQFq7tkApsY3BmaaVYP00MF1GMYOlrHjwYrC4sDrLvnyjNgUz
/1o9BL3uUSl+ITX0xgU6T4J6kPxesbiUM2BMGSgCqFwSQEFnX3okBcWNB/4hgMUdVLx3Ab8xOb0p
8kmH0j9FxRl3PETqygML2HNOUOxfKSItdWa+/YaZG2QlaUHThWWDj3bDQK9cJuNeC1AgqQDszQrQ
tRcEWvYQp2lOKQAwnfKsd9CN1m6TwN/oGdnJETUs3pqPKx66kNHhpwFBhalCgCTn7RRwozVFpuN8
szy1jax6K9XRToh/zNpqN0AEXWIf2rhLenV73fJCFsLw9ppQOBo1zfm9EYLBPcUQBaoAnb5VpIee
MZuFd0ZQWaa5kmJN33h+Q17amu2/0QHwPOF+vMY4J1pr18NnrIuVJH/NyOxEyVVfam0KIzG50WRh
aWxvZmudxaUbABOZYPkDSpf8eFNiXD0OSD6Onom6U/4oQ0Pl+mdZ9NVLC7O9qkWnsNTHedE209iD
sodz2u0GzFAMwokOZAdd8x0k/02JstpaaWipnscurc82MauY1JMW69PuJmZc1WEv1C43/i05pzvg
3SxVA4JxrX256IsXuzoLS7k/JH5bYc0AUNkcB4+Il2piwSUPoqIrjr9UOvy2xllCqnRZkpkC1nob
lLtPfbjVQesPfpCpeEg8ZOPGjTru1wZd1+zOn4jQ8vOrYvIdbdMdQxuU8uHWxzxL40LDAsLWhbeO
e1v0V1CRolmLIQmMmXy/Zzsa1mkH/VoPZOl2aICNbJUcdumOVTA8LKuo5KjyHFQhdYMIG5oKCFeU
oChqIdkFPk4z27UUqkdEuKw/K0bgXj8nS6cdT1H0TvBog0rGbGGSniYa7xDSQ1FbaLBYvqTZMXKh
62YWr69LOzPXNNQwoKSGHfXcu81O3QKheNPt86PmNZvoRl5J55e+16W5mW9C88jM2qIbvTxX0EPc
tXwN5T3Fj3ks/scCgDDfPQLggDDIFVig6SbSU2soAFcQvouJ0bW9WzM1exgh4I88nHIcyEqeNJTo
+W8NzQjMqal7/qffdTejZbz69VoInfL+a0uc/n6RXGK4Owpqv8V143SABoa2ODBXszoXAiobc6UT
seiIAMyroJOAWPZ8mreM1JaoI051zU5m8KVWH0Fyt+KEixt5YWPymosF1bxRGbQFp7IP2NsF6BR9
i35mD/6t4RobyC0IyVWALQeyfOUbLvrjheVp9ReWkR9X0E0VaIpBMGjTA7sfyyXxVta3ZmVa/4UV
NRkCogeIyNCqp9AQ3HZn7kr34y15SJ7SX/3D+K6uVCUWbzqwHmAWAB8NM1ezAOLHFaRdWzLBPWQP
0AjIdLJqU9Gb6hnDcZi2zf9A03Ao3qAZtLKpS9cdRgR0gOpMk2Da/PtyRc8NxSxAsSigTSGgcBWG
kRvqgC3myh1tvq7v7lJ8vrQ2cx4uV4Ev9RDEK5Vfhg99sGOa1sda72xWgLhMx3CAka0ciiWHvbQ5
d5s28KHTA5tGvZuEcsFJAylzeXy5vrS/Y3Hzk45yLippoHsz9Pndw9BBqPJQQ9WVMGGV44gtzD11
hArGJGlWjbagaGBI7Z4Ow00pDE+l7W7AnJ0KNY2MVU7UFMxBO+wGgPVtGHE0SUMgqJRkhf5uqfDN
TAzIo1tlmAb+9/2jj8okFJWbyDpiELCAKizBTZzXUNjKcTsPuiMNRmhFAnLHcfFeQSYrMaDwo+b4
vw0ExtfA3UszMfhBwI2Cg4DiFMy8EDASCIuo/tS6hTqgk3jFs3/UN5pHtpyshOSlAw5wJ6qd0w78
aPe0o4y5FRlpSGL0tqrGmDYL14LIz5cUaA5Ad4BamI7DNa8ztoaMcf0sFvA54KIzZqO/Be5gZlHA
1on8JSWZLVWPTPq47oQ/ff2b3XmpsesGU5dMrC0bAGhkz4aCt3QPhVkSrJyqhZgFUxqCFsYqjUm8
4bsPtdmQG4OGJeZfGPMRgDilv7PGCjag0ALdGLWUD82LXHTU1kLWQh703fS0CxchmtU06vhkureJ
Hd/rngzRDHMnb5J79ZM75kqI/Bm0vpubnRauS4ECKJXwKiSVSUmtPoabQkBciXq7DFuH5MrWTNrN
9W+5kKN/tztL94aSjJWqZdMye1ezoRMWbhsInjqlg2D2FbcW+ncQvbpu9mcOAatIHUDuCLT1D0xl
BA0YwX3EgUjqnDr5GPRDCnW760aWvefCyuwioHk9ZGpTCG/c69Cr3mVeuhGb7qvsQcNn6S6UzzcQ
TOq8tXGVhdj3fX0zvzU4pu8oh+VEtad5Bbs96c+SbbjQmYLWmn+W3fpBclZfXD8Twe92Z05rRD6B
adg1b6pd6tafcuEaJ4zcT6M/xX61PrwYCi52eOa1ehGCZWn6jlNOAZnNTHfp01SUbizzAYpWJLUj
kNn8PzzcF8/LheWZ34aYV5DQrRWeHJkWGR/ZpLgu3RFovjP/FEuvQ7hGSbpQqfi+u7O3Slf7vQqx
UuENH2YIIa4DdH9B1lDel7+7bXCMxFZR0H3einireTn6umv9SOXntfLtF8yxMhi7gORkBg74iRQD
1Gau/5oR1PIsC5qjB9Sw5W3yLrkT/4dwERfppocs2PMgWcHaDbfs46hwojKEatoPMGENol4T9TuB
R0d8an7FbuRoug0FTc3pHeJELjDELIPe8MrVunCPYxP+MTwvK9QMwvFm/9dw5xR/9EO3jY/SBoKr
64WaBdDId2OzJ11d5LRTKHbcAJzhpX/KXvUtqKnzTeEqUMu7KbFYyq3ytthXn+OW/VmJYSqume8J
33f7s6edzzJFUlrYj3ag4rYN7qHf5oZvYNja5EAzff6ri+hid6cfdHHvmVoB4THeIHQlIJR9HKNb
U3eT/kgryfEPUKxxVla4eJIvDM6itKmZaWeQvz4te5Brfk63vLYyzEn6O3VjqjbYNDDsh2m7sbH8
0xoD1sLg1/cdnsXqVMqTvpMnd2KWrtjdR/k1utROvOFd+QMgadI74os49LDuXYvH+WLps3CNqdEE
MmwwXUiPQ/xsBCt9gLWtnYXnKivHkuv47w/sjfCeA3OUO5hAMfvDKI5Z3AFhoP26/j2n/+YPh0WZ
ysD7BHzec2ICve/zPIh6JDIQfHR43d9WQ3/D++Yl9o0/MlnDoSw0RSmwDEC5oNdCfo6Ca2E21lDm
EVNT9E/hDVuwAlnhveKkiMBr9eKlL4YpEJS50dxB+3m2oyP6zuAUIQITYoUdmFBvbKW1tGXpyCtg
J4c2HEQXfuDtqp7xQBEddrAwobr5xjFPH6VgenmLylPeGA4Tb+YRDVC0N4eVB+bS18NTAiRcf6v9
c0qEDnLzpi7w9fTiDhLQTbbnw1YkW66v9LKXModLQ7O4plaxMKsKhvoBc7UQnE2GVz8A+s98ve6P
i9fFpaVZQCuZKjDtOQivbRKoLEe7FEydkvGb+HdKCMRuCOSa2W91eZ8H2QrmcOkAXtqexbY8jEGX
7WOViiBOH/7xa4f7b7opWVWArpM1mmtTRIsOCnZhA8ATTDHOj59Bez8zQjgPbcYtdP88tVhZ01Lu
DgbN/1iYrUmr61xNwhaZV3KGUqiT0VMSKs71r7a2jFlQbqFxUnYMhzps9joKYlCkuG5gcRVoRE4D
H1MjZvpyF9ecWhp5ThN8mcGgXqb3m4Z3jkl/X7ey5OVgyqaKBpI08gMK1HDumzE3cZxUsQEe7z7N
6ifZiB/X9mtpOWhHgBLDkDEfO49LLa9yGaRs2C8d4KLcMtix6X5dX8yUUs8j+6WNWcqdNsbY4xxh
MSy3m6rYCE3fZr2wWg72GZ65JC53100upl+XNmefCdPUoV50sCk/JNzSPzCETz/5vjkUrrCJo2yB
rJLcSblymiT970dLIBb5n11FJee7kwC/RSHghV01+zNTtky+Yfzj+gqXPxxuyoktCNZm0YkVwZg2
TEG6pdfchp7taxLmb6KJ6YrDL5QOp8X8Y2l2bjklQq2YBv2oPP09DuWNWULZNFPjQ+Kj8Vk9F1q3
K1L/KWm7o+ZQ8Zi+oyJzRgp8VOr63AzQG5ONZ2gCVZZaoV85BiunfmkzNA0sB2jfYdRhTp1U6ho4
nFEa8PKU2SXmGYR4NdvYvr7lizUP1P8mhhXA6H9waPGorHpVRs0j2WWprYFGy8sHK3Q6a6oGVp1D
MJi8Kqa3WFG6NDvL9hpWxIkh/pZazDs8k2x5Gz+aTuOGW/HIV1OVpc0ElQL4CzFijqrnLFWpe62A
4ik8Kx4eOxI7OSi2xH8vooHi44WRWUwo5ETusnhy31S6HQ2U9icEoF8J1AJ6deWsLEXTS2OzYADu
hlZPKrgHjcS+KdlXYAwhRHuru65ZU2lbsvWXtQVzPqphzJlAEo6fj/I5jj57Ds17INltLX5s9DX4
w9JFd2lnlgeR3oBUt0TxBEgiW8lvuuppxdunCDIP26DFRY4MMkQKrMP3INarGEdlPe4g46E6Ak9X
26FjOq0TwPERNf9dKdOc2LWnVjVszhxv1MvQ14kvgHg39/Wm26qAS1ebNaTg4nm6tDPzPdFGvFU0
2JkqtBA1tlsAIf9KYoI5NrTA3FCsxNDFCtClydlekoGIwYwlXIGo+0zV0lY/af1NOljppnQGV3HU
ApmXRYVTfGbKegxZOtQXP2BeAEIJiop8xA9oXtAE9WQn3vf9NkS9DZmeSyS7PwMGuhIwlcXD8M8X
nQ+v9ACSi0AwFFKpo8pWnlhhYVXntrTEc3JmbuPKdv9r8qXWouCbhYq40xS2ktjNk2qnq/XVpUMD
hgWoWYCKCyF8VpTpDK1LjLgmXll81gD+Sv9CfghU3OjbKAqgFqBQm1mQdBmS52Df96TgmPMTRvBX
XGlhS4EemTRz0SOSf+SfPEafjvUq8RouOWhNuVEWODkYN1m0VjBb2K1LU3OljFxnIjISmIqIF8Ts
Js3Sld7y5PazECODHheIPiTUP7Gd0EUMQb0dyYAEaN02E3L7ksm5tmkH4z33g9Arh/CzSIzWHTJN
rDWJFgIccAhgqJn0PEEaNI83Daoc8mBUKACgpay44hDbyjl7km0QqD9kN2vHYanioCCTAqkkcEY/
K59dH3RVk/IJbtG7CYfK8VR00Kz4VtPsarNWZV8483jIgcQSkkuTYtks6IiuwmPMR/c8QV/B1pun
JuD3lCPErdwUC46CKQ3Qz0/vIhnPou83RSTLRpuG0EEHAduQuL9BKYDo3XostGsjdUZUVLi3trqF
igMko7WJaIhC11uZfb0mHX0zI34LTlsUkMfA7VA2itMTqbPb2lxTcV5aInSrcKGDOxCCnZMvXTz7
qryOTJ9xAfnRJHaDkUhekGnRyhN54XCDqwvnGlM2oFCaRw+thQ46M9AhjQMlhrZLXu8By1ZtdO5T
rxL1Wit4aQ/x2MfmmeBF+kF1WxpSAkpuNA+7v+k9AzlC6DaGZOWY2JTYSkbx900yO+6oLQBLMnXv
MIAx+2RtiZdCEKDroyUBALshKnC7KOhKRyPtH78ryWtXjrolt0N86ngm26XMx86RQtGETt6NZWcx
xloAsiV1y0WNZoEEni9U2ulJik2xZ7ksex0m9Fy0uKNTbtStzSM9+m0OIwQVK16QbVK0/aeSc1ba
nLDmXLVhc1QIeIQph85WI0e4CGXtv5+zQVaD6hxeaui5/6AJowJI1W560RNUk2SCAQg8gPX4v1e8
ghkQ8AO4huLBjxtuDFJG4yqdroc4sPqsvsNTGHUW8nL9zC/EFnxJdGBNE6IoPzioTDb4sRlkBCr0
oxMFr0kKYH7wcN3I/4oqzzwGyiuol04ChcBfzI5d7et6HWkB8XxaB67KQVeijp8SG776Cgzd0ii7
OWsY9Firx0FRt0PCNIv07L1v/Tc+kF02Dv5d7reprVbkl9l1gdMYg28xXd6MqniMawNypWF6gC6Y
YcklRvHDLp7gEOQzG6ozMwuI/JHbLKIQUlYTr+OFp6n+vmfhlzQMABtLyuuQ90ej44lbRuMmTqU7
MQy/+Nif67F4ieXmRfZHTJvwAVq3BTwf2NKt1ppbllS11Qv5qRTRU5WYrz2whWbo731FnBUtkx2a
m68514gd5D1uJYgseUHIJSsL6CHz6TlUunonFPRL4y4WZ7OtM8swItmmrFIcPQw3YwOp0qHrj21T
EYcoUeeGXWibcZQB6BRRJ0zBq5OHxaNhqLWNkbjOqttwL7h6q+XpjanwAxM6sxOo8GxAgGXYZSEP
Vq+0X4Vq1h5rMaAABHhyqEoT9NV1hGNaoBAg96rdy+afUmnPCldDlDBLW9HoKVMyu0JVyKpU/2hG
2SkNNW7T1HDFRB2NweAkktxUV74qOTj5oWIJqmMsrDtS2jlyAHnXpk6/uIDAH+n+NKJMoTlRuSD9
i+yiwkwZB5V2Qu2wNpJTnOWaJcXkgcqtVzXVvgEWPYUofSUbezpCqVrrcq8Mq3ug/70slmw1GTcF
yS0dU71+9xCaOTDyXyDnu+nVz74zPljB7sa+Cey2R+UZcrDgzHxttXovKQLIi/jWDA2X5EnsIUq9
K7V/knzMMBdlYqGYt21NAhtsJxfRk5CBLIiS96YRG0X+DJTk2IVHucw2JpUcQHhc8LNZUL4+JmUA
Ql6g/tCr34wJRLZr8gHSdzsdb3sabUmQ7NUByTz2EtMlmBmB+GWYOFomeRIfHlHeO6pJsK9E5BUF
VphU4Nw6+W1uV/pvjJ/bSfUQ1sUmVOVPMzD2bY45INCJFFYsOCZgjJ3S67ZUGzZY0+0StMR6a7pB
OWyGoTx2PLT9CCdnBAONn7xXBfug5bBvME8n5I+RAoFsprWHIlGrS6+daf7KCWD7QbMrOvUZMQY9
YB/HObZlBdBG7RRX6oGF1I2jRxGDAXU0N6AXhy/IG50lb6AhgaaCuuk6UBmlbWYlxa+yw9/6z5E1
u1hDtzUbnSqUX2mbfwI5OYIyWbtLh2YrFfSZBPBppd8OTb4fZNMd6+SmKFonpyfDjN1QMe4xfspQ
U6prC7SNIbpg4U7LY8zgEDxR0/xGGAX0FgaKDdakvemj/CP4CQFrrwhmR6q4MQfjBZwMmdX26j6R
WQuHCnRoK4HkPS7MI9FVgK2iHpBbXRmsMTXvISg42nGjoHgtuywWhcVytOACTfftNEAHF9JPvqI9
KGGNXiPzz4kyxHYV0lutg/iKNEA0JBqg6w0hV7WoD7oGSiIpqWs7MpO7BAAICLKIQ0eb+z5Rb2rG
TlUdPrVjPu4LWfYtIxZHXpuHyABpaDPElVNpPN5ACKhEDNOJFRoF6MwYBWjdvAdPHtk0kXKfK82b
nBCGP6OKEzTssZcC4IH63KtNSbLkseK2ypWXqEqOyTRMJfftsWwQWLMBuEfoA39JI/EtpSh2iZS7
KTGFlYUisepEekk67b7l2XMwCqfKMTQu5+NRG4dzB9IWwH6PcqC0lhQar5qCtpDRmCj5GsPoCqRt
rp8k2qYSummrZZN6vaw8oUL70OdQq4agN65iQu4lo73R0vqOmLUt8/BNSnXQYSUKsXqz0txMKk1L
GY3H1CxeKlKCikGrIXSjnaLEeBk7Nd7GRC0sJVGOvPc5pgWN1FUH/mkmkl3l+Lc7YEwiXfwy5f6X
waJjoBQ3oEnNLcjPbYx8fFYi8VlX+K18bJGzG9mzpPalbZTFkcfJYImcfslaiKtd8T+LkO3HaPzA
J60wFtc+8rbe9S3/BG/5RyhXU8TD8rIWGmyZbosA1LNNcDtImL9EQotO5yB2kkjeaRbvilinNloM
jiTzI1XHcydwOfEOImc1npemlNjEiO6JqBMcRZRyMTJ4yMvhHayQoVsQU7Pkhj+YAzEdU02hrdjq
ERK04I6O1PM5TWw9iZjbg6vFUeO+2VBk7SB1y6PHOJMVW0vAKJlGjDglFG8txnPJGmn+0gES9dSQ
8JAmqunFDNcLV4tTX3RPTZJ9jIkhebRKMIRG21948dTbsAzuSpXfpMgPEC0RYIsBVX/JQEhJ0MtD
Gi8H3U1hqnejSm9qlcs2Hp9OEJb6lo7JXSgBeRkZHVLGStsjV/RAcgKGisg8DCM4Kjri27gXnySs
nHXjEyu6G8rLP9IYegmCWtFlAJW0aL9CHqsYCd632Utf1DamNM6jAGuIMoI4uvYfSuDvQRRWvzZp
byOZvevqCmKb/L6Nqe8aDYD5Pn5GEtSooMR6b0UD0LBpXj4yHXqLlAkcLCNsrcKgg1Wm9A9nypmG
GGIhLLA7SMAnmC4Bd60bEulBrrWDEkfU5j6THRInTwOgvpLh72nl33La7OXyRgFqo235Vmjyw8j7
Iy8/df0dgc8eMfzq5gFwK5ph3De6aifjKahwBlUVpMZi2JBgVK2R0MialKVThB+S95hNim4rpdjk
hmLTmDmiCjf9pFdmmIVqDww+1uIrteyockPYqd5sy47eqYzsTaLtJVSkba6Fpg2lLtP25cDVuLph
amJxvdwEDfd87dfIyW7UdKcakaHg4Opp43IRPNMwgM6PWlqcds9JoN8wQGsx9+QN+bDrw9oZ0tId
kOXeS31/6wNNafcV9+1s5NtOYzuOIgi4DZqjhNvD4oFhIwLvCOIsBgzGX4omn3WeW5wPL22LbKIu
aA3wYxE7owKgsj50GzHImzIGUQxQzJqqHuVmLPedlB2TEHkSK1w88G4kgBFABk1dBHYnl54rzC+P
oCDIu9g1G4File4p1HQKMOXWtelxtdl2tD6GWn0zJOQuqp94+6Qp7376yoJ6P6lvySk9dg3dtIgz
RKp3iq+dBC5q0bQ7aqLGovyGEAoIrxJQEEuSA3agDJlycQzZ+AoE7aEk3bkz2JbE1ckXB+qHB2ms
91lTAgMe7oBreFSq4omUOMOoEgVkG7UadnR6SZnDkenhaGkh/CVWQ4um1ftYVu8QwUSbZrjt9AzX
bWUkrlbLnziop7HQD3LI7Toq/yRlEuAtyL50Fj5VUbfX4nwb5h3YIPq9WviHsRsPDRhEfEWywjL7
jHhlIEAiNJV0zC3WSQ34BAgojvS8sMY+OfEqgvKfCT6XKr7p+/pGFWSrl8NjUDR3kp89AbkLYUyz
Po9lBjct8gNLTbDJD5UdDfwc5r3dGJlkkbp8Xnnr/CyF4VEIiAjqUFPfZXpwXRQY0n4odSOsCAAi
GVAGlV3S+77/TJvCKte4EacC9/xVpQMnAlZy0P380NWLxyDjbSehSEkTzyik2G6psaFt5AyyJ+X0
qdUy9/rylt6LEMQCywH+CaW9WYmoH/Q60+pQRvrnO2ltgk2htLo1ebal0j4F6TTepKAyQvNqVn7t
jJRIKap6mMLxDy3t7CjKrNwUL/KQYbQ93qVx6UFqCadwtAa9P+bFh9Kv1DkWfwWEpAjqRPieaKF9
/5Zt0w46+nUEzHIuBu1Q9h5d5IkbhhGGXxjygjjoWlNjoT418VtPzRrMKYC15LvJADMTyQgOLo/q
oWTVfSIjo/kXIKZvRmY9J5H5Cli8FeJpeltYEpcdpQNx4nVPWcKHfrMye/NHA6p+CVjMUJZVvSSy
zBLydHhnhSDvSXfSPv0Aa1luWmvg6+mrzE4FwGcThzs6UD+RHWZbqUPHcCqK9JWD68kEzXPVPbbR
OcTVWINPvlvBMi1BjOgEQJsAb2Bbmrtro/p5K/u57IWh/jhqo0v8XN1IdfuUllDQaDGxWfkBhNyi
7AAhcxtqBtvru71AlITKH5IzVOE1DKaas7jDoqAYK6mV0Qyrjm2JMrGrIO1BQ8rJ4bDKWXzhmtWF
jZEC2qJDA5UUe82xFuqeOKtQ1EHBSodk3uyTlzWhKNbgR1RyC+Jp3r0L38cjva32fkI+ri95zdh0
lC4iLWZDlD5OakS68FFWIeYrKVacjjbFQ+O6pSUUyrd1zTcX3JgiUbEuZSMwtHaSOqt4aD+l++oQ
7NimscFqphz/h7Tr2o0cSbZfRIDevNKWU6nkzQvRkrpJZtJ78uvvoWZ3VEpxKjF7gQV2AM1uVCQj
I8OeI8q28glx6vPmUFawjPB1zw52OYszXfH8T4SkreSLE0a5DRBKyc1min4L/a8QuXsTv6IE7BoG
B/lvxdt/E8sUeqcmrMFJC72rJvF02fBngnjY4LGOrt3Yc+2YRm45i2JJQnxJNTB3ud9vam84tAF3
AWzNuZ7LYfy5qqO0UyBEQWNa8acCfRu03WZXeIhvFafy69HWoh1v1X/VD55JZblLdC0TwkaA1Br0
pti7RAs+7cFySoMFnR3XMR4OzR3/Mq4NNuPrmWDZA7/az65Ai8ECtVmsVrnLD6Nbb4djfQ24O6yh
aIYzQzh96a/Sq5HX21w/578Fsw3HLgSVsRTCWtuRtDYJ6XAHh2C+Xb6VK00P9DoAI4JFfLSB2S5E
PXZ9OseIdCq9xWpNkhwKM8SyYfMxjI2CVoj8vzgcsDUA3V/EXWR3L7Uqm3R0bSWfojRJ+gYVLAAG
5aOrjzJnbnA19MCK539lsRQKldB1et6Ukm8qg1ersh0J8V4nD4OK6rZ+HMLHWc7dAcQcXaQ4JqJL
kdxfPt+Vr/itZr/8/czn5AlF1UnDqEE0IHHBBppEOW2yFffyTQLjVrOMdpK0DDPUJM6wL9udrETd
SCThdIjX5WAWFtVrQNCxQVWt5GXXxOg+9NaVWr4V+rsq/ntPiYVcrLQh7cOMF/vy0RAldq0sRV/C
NI9TzVK7lRtL8bCnwqPXWLF7iNKgi4JVamyRfv8uIAICgNOSYWSWgUZF45Zt68jtc4g1ec3Kg8tW
sJZjnEtjYkXaW0WDjTLRl9PQLifJUea7WegcgwCkJfylz5V7WeDqxzpLoBj14DyAwZ5itkOjaLXU
s90qDW4Az0fxxDB6GahEh6WKU9SjLEjTFBBj2jETLeeyNquX6EwbJiKSEjGN5wFiKoog2KSnQQCc
/GUZK8/nt5STuahZnEuTOUJGWAvHOrQ8rS4A/KRc6WJ6p2j5ttfGTSfFnA/1I+REsImmPTAgQD4t
mYg5vxsiaCGFREFjC3j5GKMGGDYB1ugGE3nEFQDPOTvNNjnFG3OT7qa7xOc+rOzZfspHHwvLZ2A6
BIPxd/kJ6ldlhyHWz/mvZIPoG0s74clyBgCrAmYc+0r/8muyEhmjAbpHGvVGafpaIXjNnFJUi7Sa
8zl5ajEmg+kMZQqL2vTj8FctHwut5WjxI11h1WAMpqrQoBULlJ6kJLdb0tlZnGzkpt+gcejJYEUH
X52XzWBH7YGeF39cNlf25rHSl7+fvSvgcmxlo4P0Ghv4LUZK9A+pzXg68k6RiZibugRA8gzjqLzZ
F57rreFHu4VV3kTy44KV0uclPz/WjVnFmGiZ5pSiXwfrkEOPHhewWuxnuoZjvKLZ81wfa2RcoaO5
l4+Tvf2sVOYW1pqgtHILRSktD2ZCd0Kz9FFmTyvkbSlUnjKgrDxhmMC/LPhHVvSXZFA9gEkCrx5b
CyKZnJWKhA8JMmJ/AuDM4/AagY8utasDpv5c+VnyUBJ8AxA0eeUG8+wzyEhnt0ANKUxR/YJ0ECz9
mt8VHHfskzdM0dKgcReaZ9AegfvEszhP/Y/xcVYy43eKPKRybOHExR3ddA/gS3eMYPaw6ewkfrfn
Jn/rF+bvc/4cRzu7MDVYSVEzhkMwr8IAM1k2prL2KCb4zQGAtq64idx/Sw3Bqsj4oFYsxthQoaLW
gG0l7Lyc8BaVeFoxTogWKogHddwWwIMEkaruaqO61a2Kh5K37gi+To91N2I+j2UDVUhl2UqDpo/E
W0HkiWB8TUgL4EQTqDLVFnhjMjukE8+fLf8f51Ut9oswzkWvjIzkKLiiBIHRCezJWmD5Uu0RhlAd
Kn8horwLn/7XJ+/r+Bj3IkXgVw+rxVsXg92gxdfzFlN+JMisakxaDnCuWC5NHN/4TjInu9UwzxwC
pxXof/cYyzgN2xCb5INjfHAc2GLFF870M8A5u1ixVFK9zyG48VIM2YCpRoDzUgLxmZ5Elz+xzjH5
H5F7EptJujhMOfNyGaRs5nao4v+npchMkILdUd2ki1biTvNN0xvRbdG2WVB76KA49ev8KlJHb5Ck
uA0vQPpRc2C+pcw4DpMoA2J1qLi8CZafX8fXye8RA7kwVSB2SfierrYFJ5x7+VtyruAncMLZpxSA
9BGJCXxkVibUGcBdb6tpynnxOHdQZlxJYlCFSjNONtbfreKhiUyXmM/CeH9Zlx/zxX8dIuo2y/IE
/sPcdSOpBUwutqYfXmGk0RkCepU4E4h1UeB0eeXyz1/98xZ8SWNueJMbvajXHUamCnsKwpvWNwO8
Mc4SxYOc/Bg7aIKjaORkiZ28lDdSACIsycv8yBU4T+v6Bfn6KYwnAM29IVQRfkopYa8HczR1WAUD
vbl8vuuf8W8pP3YorEqSixTHa5ooNRrRVUrjh6KVX9oh45aOV1XCtjgoF5CqYICbiXaVWEiMCiol
j4Mn4GXwEhAFAcQhO2CAbwOIOcEtg//pOpxJZQ4ybfoxi4oelipcm+WrySVdWr1vXwI0ZjPSIolB
RoL7NqX0D8Abtlo68djK1u/BmRAm0EpNzElSpHhI8LBB7eRu5QiOuBWx6TLs/+0c+uelOxPGuM3B
TIgkDBDWqo+68prXjR9aG4M8SyTkOKsf1T1WFuMls2mquxzwKf5QYoAQ6FJg8XnpBttcZtN22q7w
h42icKRyLFFbPumZi0TvSk2tAmYvD5jDu1aGXyOvoLf+lJ8dIuMhMd0Tgl8O7h8vquYBxqM8STZy
AmwI5eCpaj3NEZGX81Kv9VLEmdzlyp/ppg9ibOnScqWpdtNmMwoRY3wtqunBjHsvSeTTWFturhmH
PpTcJumOyOKPKgit3RiD6LWBMZ40pHsMkb9atDnmvX5lpjzKee7xMI7dxD7DIFP8zMfWz7cjdlVS
1zz1DhhFdhpo4PMr3sms+rqzg2HcjxChAWkszj3BYGVVti5cXg+YQlOavctelWvUjM+RjVJJtBLK
kW7ANkyb/G4wukawv4tuFXYNp2kTScbBINk+HMk+q7pjnJBHwM3yIiCOc2I7LkSXs6gdP/0GiCnI
S3VTPQhe6EcoKD6rB+qCv/zjsvbLOf54RL/OmV0X7YQ2BigwbrQ5hJqtEuXJUJHrVyChkzNwD4hg
4lCMzWWh60/3mVTGZ6WVXId6C0XzA8Y1weCaXSE3vGtG20KDqSjgLlW7fMRkv92+9tG2DSqfuiB9
3nNR7xdRlw6AcWmmSsc5yz/PvHdlBwA+17FvITHGZP8dN/nnfWHGl800n7BIBmlqIDxHx4WBj7j6
S+VqgOczfmNLiWNTPIGMY4slWR7U5aTlLHH68o7mvJR7tZ5x9i0ZFwbyWH3sM0hoqWmP8206dHZn
XlloWQicvst6AfBMFuOH4lYsh7KDrGkXBsv22jumBfxlJoA3z8JzeTrjgORCBC2jAlEi+HCvzV22
69/UU/ZsXfXe5GpOfpM+0KfL92L9Y6F+IEpY3/wB9DnVYW6ScjTB2IxuWd464Ii+LGG99oWVw/+K
YAxQCDE9WWW47+m23aa+cISXw5ack10hWF5u3QBOltJAQajCmJwdc8BV/+HB+5LP2CPoRCqdLhfA
xC0nIZYVDN21zMwdw3tNi3zMaIEpN8QSVXrqordw+FCHbCdHwILV6l2mJ26rJq5qJW7UYiLaaoLL
B8T7BIw162FmlcmETyCoqd3Vm0HlbUj9w3vzdQSMEatqKGHkfwmisP69gF5L+6UUl20lj9hlwMtN
/sGSv+QxltwOSRi2Ao48fx590Ys2XYC0KHGsV2U3uTIqyrxs+gdkx19x4pdI5kkdZVqreQIVW9dt
D1j4PhVPpZujlk1vAOBLHCWYj1hDu9EtZGT11axx3N4/eIq/fwFbIiE0k6TIxKNuXIeBsun3yOMd
1c93/HkFWVnU+fmGfAlj4n2R0EYaWhiNUpsbrB6ilpZ6jQQaEmAaJ/XJpHaJ5d7fs3k3iCjQgLmG
5jutfhLjO5Ct2C0FnZ8XFY/CdKyqE+nuCuuGZE9WdCWC6hicPtHg06Gx0+ItHV6UDAPGyRNtQjcX
dpjpiee3VvZCTLPTosGK4o3c3EXSsUluTXqd1sd03OjktiKYckagnh5mCxOeBzMn4DwEW3OAlRdB
cqXTJGPEHlDGz/FwJwnUNnK0UsIriciOTDaJfG20z5P1KKib5FcnOfG4TSYgU22aeCeHogM+FlcQ
HOyB94DUbBR3rt6H9FD1vli51oApruxqNJwQFe7ayXREFq1g9+o2rD+i9q1VPkp4HFPdUcwKGdbb
aAZAw7YH8mjGboxxl/lgYb2kDqIRrL+tG0cHRd4oQO1onTD8PdCTLiyLMrFtdhsVrHvJdWf+McXG
JxHGDYTCQd09UAZ4NeA8kgfTaGyqxrYM1BS5NZ2m3UbVpiq2fTJj3W0Td1epfiuOXh1tCkDoYo24
3UfmoYlupx67U04n19ggu1PlHuPZ2K2Ynqv4sbAe1GKXmEf6kUYwv+6PPAdEBxytMLkYBM/1F4Kt
y3zc6uB2TLSdXMR2W9w0003aYoYAs43BrOzEdo9/qwrtMX9sEye0fKo6avwY5/tuuAbznYDBzrk9
EikootkWQV0miLuo9ZrmpQYAjdC+ga2yQOxYB0nrCaZHJlBI6ugjKb8AplfNnT0CsbfRgMPwMRSY
7TEeWvoqhL5B3Pa2ArR76mYAfO0epKmzi8QA8w+oppaxtXsNiJ0VOZQRZtjfhDxBavYH48x2LP4p
KG90l+fA2MIgKLLNaJLhwLBQNr8PXrQvfeICCbcgAAG3TbvZArQUqZN7+S1Yz0G+rjUTGhoWcFMF
HdeaiCmQqaLBSzJp31AV4WGpc2Y9/qFo8CWNeZkx6R+32BJeUlAA+XgKEDLkk47qY7qh19xAlMXg
Zjw0WxK0LLXuo8VDk220WWpmNFjIIf/H2vFXwPEJ0XGW4eY99t6UGodoYf3EbBsHwAQYvubR1HKP
j3lV42G0SEGm5VVdEE5yWAgNom2xzVFzKTiB6BKlXHL4zJMajzkYtpcoStEnux+OXfVM65fL1vcD
s4X9RMwjGnZKmBclhKhBGCyfSDvkfgwOLjtBo3Cpiec3mG7Kd3z8sOWwLujHIqULulbTsRtQlQ7H
xsbo0EboybWoqNgNIfeiAihzjrLLXbokkXlCO0MEIHwMZQend6vb7hO/QbcxBY3wPkHpnSNvPe37
+7YpTAZqhcV/ErFpV29LP9xi/cfD6p8de3yyptX4wADesIr5eAxaM0GvnCRU6AwcJxIYTxzQ5RWr
ZeEbWN4hQQao5qWty+D1y82QE8+uWuqZaCaerZtonCUJ1w9ziNpe0TFNY6hxd58rluJzznRVlilj
Wx7uQ/wB4djpYTNPBdTUwMBTSDjWIkiQx2/0u+iUtFuw1gXdpsw5sR5PLOM4iw4r+p25pBRq5YV5
/5pP0quah5zq+/ozdKYe8xV7uZCIqsFEF/QUAl5drFQ41q14hzUpN/XEvbXlVcFW7+GZSObrFT32
97oRImXjeZ5ke2zuFiy/+RbjC5yazPp0wJksxoFqGHlNiQJZ8bY9FLe5O9vZFai9EkzcKk74JD8p
HA/H+3CMF+2Urhg7GRJV3drKOm3tJFNaG/gSBce9rCckZ8oxvlTPaNQpS5kLAaxDTpbfXVVXUO9l
3nS/AaDndC6WeQ8jdctd7GFp8Pby3VhNK7/ks5U97EuCjzSE/AmcaaHyp+x5Kq4GK2cSGAeKUjGp
hcVUwC8GWkJiT/Wzlr2Z5NdlTdbT1zNBjOcsMcY5hQMELQ/t7GaAT19qlEaQA+m62/NySd7JMUGY
kMcRdjYgTmuejRy7+SkvIV/1zmcKMf6jaow6VWZIoCKSsKryEkn1ovjQj0/asE3n0hVFziHyRDKu
xMLyNnKRJaLdar6ybzcayo11YGw534pzw3TGf+TDWFNZhWrpdnqUGxtIEcSnIE0SffFef2qujUfK
BUZaru2Pp/zsPBlHIkcF8EeBzODP6XCNgt0mrzHKKWPDPiWjXxryrYElo8uarjtKDdt9lg7SHnZC
Yc7NqjUbRH+TFvqAkJDE97A0NxQ4yW3IxZta/3xf0pgrUFWTWpo9pDVeiZrGvEm34wHsi07yAI7c
w8IikPnVqbiOfJ4jWS+gmV+ymfsgJ1gABzDzX69Qfcpu5y1Ywp/0U75p/yShnXvTpvYzX3CTJ2HL
S4nWb+OXdOau5FI5yZMCzUnaOFFzLVW/L3/I9aj3TD/maijR3OPCLxK2U4DlcTx6/uDJHrnuY8x0
2ro7Yldpi/Xhvbjh9VI/Qbt+2u6XfsyFAekRadsW0jVbdIBrm2/F2o5P4CZqt00AEJ9j+kh8/dTa
nQsAJ22n+gNq97JvvnWbacOr3q9nNWenwdwlkTSZRVX8ngU0UfOp1+7Hm8bFIvUm9Ljldd7XZR5k
gLUJaTt/nr2+ix0AiPo1grf0iPkNP38IPV7v4B8eE2A4SZgzMH6iCcpNaqoRwtOFhwUcCvv0GpTP
doaEHkBCkctb7lzX8G95PzZ8yGyawCLCdG0Y7cqu2KhKcXfZgtd97pcI5iHuzCiRJ7KopDbOhNXz
obmJG+r//6QwLmiOhdEU5iWlqFFU7ZW7GhA5fdLwZhlWwwrsRWJFFHuRWJ6Gsz9L33Uj73QBCJu+
JBTlK6kBj4IFd3KUFUyeAc4y4gTzq1E2cMPUBe9ZU7BM/F1gOxUAWjNDpJ52hrXlVDpae+JmTuUW
W+D5pxpK5B8flw9zTckzmaxV6PpMLKJBZgs+9g5bigoxXHhZZzSJe1nU2uN4LoqxDjXPhQSIpOhr
V4BuTjJkfimaIgsWR5B0yY2Q9S8xgJEuS/0BhLrUEs7FMuZC8rKi8qKhoSWxW00yjlIljbSNM73C
NUs6AQBOs5bnW03TxgdNqDA11bS0ue8AiLkvSivqbEuMk/exsMhtIuvC+zAq1UMrlGNtg4ObgAV4
LLscOCfR9EoG9OwTYCQCBoGqoS2NGSb6BhI+mbLaPl9Wb/XKYcbq016AJsi8GVU4ypG5RHBZ9tSK
7wKGMOPh5bKM9Sn5MyHM06ArBVGiCjeu8aKjulMd7WmmTuQtI4LkWB4BSZa+8kdEfqzQfpaBzuQy
T0BmmKDcECH3LyIdaV9vsq0CflReBrga1ZwJYq5611WKmkQQRFHHT5JdnnsaDVp1o76M4qtac8cd
llDlx2N7JpC56rXZJGazZJxLGJV/xO/L5F7tAZPpo77ht8JXL4H4JY+tak1qmtex+llhbQ/xx/BL
ewa0eH1qXqdjem/+oV5xRdGakiawO9o6YH5OGpqAH+XNcE35a0Acq1UYVzBgXkfWyKdB1YfmCAaY
vYIJYqDfudnW2qkHcY9p0MtW/DnHeuHM2bqXNlJLyv9To3lUNu296qWtE+2XjY92h89tz2gKoj/l
xqLT3mID6k0/ipxaN09zJoYlaiIXM/a//S5GK0etBhAVSilGryyVN1X8g3mMuT7KEhGcPWBtO+TT
IMDIBgcYA8dyW2/pvjzRm+SqCLqHhfFNRwsBHM6PzckUAWzoyHt+k3C98X5mfIyPmiIMmpQNvvZC
dTz8mq/1ILvtEcph68xU8cABSPaWEhvEhboMfgjuQMPi4i99ecZ/GVpHiDTgB6jB5A0g/L5b+NY6
F1gksT1thHuOpS3me0ke47csVHZqoLx8lq/J1nwdC1v0qFfLdjbb02sVKJld4Ylw+srBnnCJJlcH
1iA877ykhee6FcazCalY6bH+6WjiDFTy+Ut7N26wiQJo4NyjJ3rf3/L9zWJZlw6AcW+JGNHSMiBV
UMQr4NJu9GTmAXisy7DAGG+CHBbMEN+t26Rh00s5PupSjDH8+r4LsqB5Hj3J6wOKaUxeRfIf7PhL
InOfZFI2oxkivCXIec0rM1CR945v9abfGSCm/ExA98sWleDyhkdWh/QlUdZlzQSLFRBuvmtLZIGQ
XoW28SG8md3utgUQC5goFjyCdJPf5L/qI/FyJ3m6bMtr8aEEihpdMrG1+YMNR+raZBYrBMFpmCCs
afVRahzVItZ9qyArTYxY3FyWuPrqS1jLBoMsgmGsqX1XtdJzvZSAPo3b2m7z6yQwbnSMwA02r5W1
Wvc9l8R80DmLevwZkjone5T8ZB+9RkHnL3djDOqAj8q/mvQp6IXo2BD4ZFP9rhsFmKM4LSWMBfJF
85sAkbZ2VJBFq5tctcNbntGuRTbnAhkVR7QgBfA6/HWYTdBuBn9pdfICqLXLeC6GcfGDPgITWYEY
amJTpSXKvVHKnBvPk8F48b4jFbCVICMTa9c03jT+kPfimFm/BYBsZWHploBIxDjubB6VujUhQn8l
VmAozjKlmO2SXeZgHuq51/fan3gvPxlb3sbgmnKqoiHTlC0LUGSM5HEYEplGApKjNnwXh+J6Lvp/
C1CxxAPAXAMKgaGCmpntxTUDAA8B2PZXRUX9MwTEj9GXs6UgfK9vJj6j9mpFS8OeOTDODfDisRlt
WbZjqJvEAnrL4C1MV07ixa4gOu+js8xfyZtO/cQ1Elwu2elqQUtTgcQtAoIfZAOsTYqh3mE7xPLV
uEANp56r1AlpRZF2lsK4V8Ucu64YuMOoSCsFpQwa2qEsjLtw0vNl+7YsXUmPx2dTkkHLOkWCowl9
ucl7ud3Qvu23YjaWmW0oquWD/090JzXBYKZRA/81rkIHMOjWsUyV2EO2qHGmCdceI+BIALAFqGOi
CPiK754EOKtA5y5rCxkEOU1OT2w5qA/pCVl18zo+lXvhCsjbkoDnEEPqAa83scQNzE35Jp65jJGo
N1kjVRaqlLHh5IUo2KUwNH6uUWMv9cV8bKsOKNDtmDic92HlSfommrkqpWjgU8oQHV4Zz9mt5Sev
sWscx5v4OLnJi7opf+tHaXtZ6qq+gO9YjAlEBOyjlFBAamv1aPlZMz0qDVAzsyJIKRglhRTvYBTn
R60ExORlqctHZE9ZAWuKjkUk6ye5lhbpijCIJPRVYxrdticvJgEqazjyal1rglBCAIy4CkqHH45P
AhRwV3ZJiLREHGxRxFDUVOQnrS0bThq2JskETI4O0DUVKKKM3WpWq/dtroY+MTYSvQ9hKAIvgliJ
9zXEKkBVMzRZ1H+gTKRElDMN7ZAa7WrsjgTjvkXA3WDpNvIlDpHKypsB9D8dhLTAGEKhiYnMOtnM
0z4PIaySvWbpcSYQVhW7sD8ZPK7PtRqhZmFzH15FQUTGvhOTPphj3keC3zZedsSyzjURnMyJguKQ
67b0a7wCoc8m+/dDP9+kLrfjLJOUNKOkko4Bubqrdb+oVExhxllvC/JYeZdNfuUh/CaKSR2McjYN
tYSCBpr+kYlK28dlAWvuAyQwhinhuQUaM/O9kJw1o1xBF6UCrHD3GyjxIrDgYvJ2Wc5aHAsBsHED
2JBLOPv90Gjby3lWpII/VGr4TAEXv41Gqd2EtG9euiLDgE+BodS+ALi4pndjEMq5Hlz+ESvhnwb/
gYwBY/USrOb7b2hbRQG2RClgiuIua24rZR/Lf6TmqkaJ0wxTnzd8zJO3fN0zQ2mLPGsrGfLSzHgv
VJQZqPQuT9mjiIbDKMxBohluCAKIy2qupUcg3wAMOuK2hdWI+ag5YMSyNCc4a8TVVmHTPbnOfpvA
Qy5t7UZy+mP0Hnvpb4mfIa3NW+uaBpYfRPX6z3wlWbiM27EW8BKLzuTlLrnON8UWiCV73uzWyuX4
Joo93tkYC72CKKW+NwAtXo88inieBMY94xMpmZVWgt8bhi3S20F6uPypVizkmwps4FAhvO5zqFA3
QPOvxJr4QxIdLcX6IIOwk1JzckZNvu2EgVcBXH4785p+E80EDllLByKry4fKMOyC7YbO3MpyyHng
1kou38QwzrKWzTIU4lbwiz9moLh1bpcwwM5HfRFj+KkXEqe5J7vQ4a6Lrri2b5IZj6PVgiCWJj5e
2GteQT+GcAyKInNKteIouSoJGE4awmoRSTpz3yZrSGYrWr5i2ttK9JYYYNGKn8M+4QhaeV11IKT/
LUj+7lCqpEv1ZrH4rFFRkwaXgk+nvj0Vgq4DjptKYF8cI05wvWooZ0IZr1lVfdInFc4xC58iMZAq
BbC+vFGK9SNEoomijgq+YeZjdXNZKlY+CH5uof4qKOXV3ER+HQK8PNaLhhNJrt5rnOR/pLHghKFQ
i0MLsDG/mCd3iGbqKhgd9C7fbY5KBmMVaVWRShgWy9caz+hmt7Kw+RBqzjjx8o91u/jSh7ELbIjl
klbi9ErMsEaRA8pTe65R1NUxtIfx/8uKrRvElzTGIHqwvOl90yHqMrf9+NFib75JeKhQvE/EOHdl
FKo+kyFEQn7hNd0Yuirc0+7/p8qi6tkLrZn6VFkhpFARq4NdY1fxoa55lrCSLmGqFmDYIhrnoPhj
Dmxqa92gy+eRypsw3mQm2kzCSQbcoZWBdQAp42WtVi3vTB5zdqQlmtRXkFeAa8wCjLsRPo9xDUIA
3kL4miQd0SNqKcjLUEf5fn5KUiozsn8YXpUBESITQNbQz80pzOLsqClDf3NZszWrOJfHvCalWua5
qjR48pPbXvqlYZbssoBVhVQQZ6pIbRdCxu8KaVIXU/AoIUSksyfK9b6mIDdoRFsfZ/+yqLVrhGzs
b1HLTzmzvbZXczAYQhQYgb24O1HQk5ZdybGF1RM7k8J8IU1OixjgMoJv9rUzY+uq4RVfeHow3wQs
hSiAE0gIp2xHu36n5bFTK8O/7xXq58fFvBBg8Ik6Crfgj/m1ikoTre515dflT7J+WOAF0KwlGWIf
ckMYhCIvZgHYyu1LGdZOHTU8QJVVGahQWQsAL8QwekxDLE6mAD3kpAiiKt8bXXF7WY1VI/4SwT5v
JAPJTVNP8DcqhjmKeaE3mfZCXviZOnLqqKvqoB9iWSbKtSLr2xSricNBUQWQGZCDMA6bouk56qwa
GIY5kFgDmhZQnd8vSqOZrSKV4LYSp9qPiXyqZ/o7zwTe/sBy8mxEDEDmv+Uwr2iCNahWGTXIad+1
ggaxGsihn/eCPQ6gfTGehWQK/ocvdSaSeRmMNglRRIFIOQ8ssGgNSeIMAG4h+O/LktYmCAHBbiko
2AF0+gfJbCToCYlVE4/CCOrBNA2IIKvXVWX+bjA2A5KktrbBTv5QA4jK7kARbZOiv+2IpniXf8mq
dS6Gr6FyCGIK5nPmGFyN44UrKZQqj0aVLaSWHWHgiqg8UavGeSaK+aJmNIKNT4UosTx11Wuav11W
ZS3bXar5iCMxs7iU2L6bZidlXVP3cRSAz2X+E8tg+xFVimk1U4k2SkWxl9kU1gbkPtEVMQwA31VK
f6NFucV7uNgYA28V2Ge/8LaZX9KmTaRKKRgcZgt9hNQAvTX+gSr6rlKyU20kO7mVXI76PKHM+Wr6
MBGU/YF7fwOewPRjWU6zvPyPdsRGJkau55vJJxuyiwsHEyzKx2XxrF9gVWYuTyXDS2NlCpwC833S
Ypv6Kpp4WfKnNZ47hb+EgAdENI2FM5V5PwW9otWUgshFs7HUDIiEhNp66Sc3sascoemN7GduE9uY
8Qw9kPE5kWnz2s6sGX/+BkQkMDXEkT8cIM1KM27jHt9W1+0pf+lSTjPxR5bOSmA+ZDloSiyi//tZ
tVE6J7yJNguYYGvXfw7JvbWrj/wh6xW1DHHh2TBAlYNtMcZkS/CrmP0M65Fko6n9ZZ4fPiCKR46T
/dHZhnbfBDHaCULSYK4Vgtr37HF2AXNxlTyQJ9WefCEofPmN1wCWxDXdsORnSaKBV9FUmVdebgsJ
GACT5KcNeTWihUyYkIE6ZavUQdulA3XHTiTPUVnMp0lXB68tkFRH+visFmrrRWpaO3gNNbdSlNBN
zEFCo07t7CEe3/uycVPNvO7UaR/X2uBNxHJAENddjbMae4mpN66MCiv+F5gDzgHC4OniTG1wmTwL
4nwaKzDCaVV6IxroB5rqZlQpIOzFd1oo+4UzOKD6dFuUIHow1ASYIDL9Uwqq3y15fwz+gE6J75Ja
D91iAvhRbowbTco1MG4mvQ1CkwdRMn8VhpK5w5gcxbn8FdLsqShyoL02Q20rMXgD06wDgSB23rWp
uNcySXemiHggrAO97VwrNjjKZ4dYbepIzfDWh9MWzMq9lyVx5xm1CW6tubwGmTGW5oFkUFn1Lbgs
D5i1AZ2jFj1PUx552tCBYiCdQKpaPVoatu5Voax8ULpgUyk1HcsadrU2j05lWpk3EABmdXr5Mivl
h5GBoE8dOurqxvhS5QLIaifF06pBdiU55VUaV3wZ2tB4QfAm4sQ/S7pnycBQW+rQxjqONiuxXZ/T
3ST0mH8Xh7t/7TS/CWKi9aizzFhDf9oftXG250y5Qhxw39HUtC8LWrsBGvoKKjppKOiwGgkhAMoU
cP/6mvHbKIxtq4scr7V2Zqg0QwCYrMHmzfgPedIqwWxb2S/BJK/r4ASNsCpQ8Kp7a4ogZwdIMZr2
hsymhG2HYH3uOtnvjMkHSlZy1CuTx8D0Y51n8VEmxmAMgCyqGvDLv0cSpVTFfUF7eVkNzh0VV81T
lcHCnTIilJ7NkzWMY5Cr8lOPf3DAZeOSRL2Z6tLLa92dG9UxRB2ckmS6Tose91BQDKeMBwN8xpQT
TK68+99+7HJkZ9ZqAA+pqmv82HFOP9S59cWQOiImGyoNTwVunl1pXCRKNm78PKGF4xv9G5CmsIlT
2uTZKPaj7LeVRrysSq7VwvJr1cztpJTfLlvvmm19Eor/JYxNoUB5GIbRBGFlcyVpu6TfEYnTRvwx
/sQoxBYICxrTLEohQw3Krepg/Anjtg76lhie6x/S3zwAoFVD/jpAg3kGh/y/8uT+0MtgvuAV+1cP
DYHSkg1aePqWv5+ZRa7UWjQok+xPtPoVC/1vMw/vKciKOa5l1RLO5Cx/P5NjCpPZJZUog5St7TwQ
sU/3wK7rZFuLVeqKjazK/mVzWKI8JgpEOw1l6YUAXoN//i5Rn6d6MFR8qnpI23cRVJFelMsVuvWt
Ce7fpsC+aM7bR107TgtPsGWan4KZ45xzIoOOXZb9ZpjRNZnxxD8K5a/Lmq0ZxbkQ5iznbDTb/yPt
y5rjxpkgfxEjSJAEyVee3bolW5LHLwyfIHjf16/fpCd23I3mNj57J8b2gyJUBFAoFApZmaUCI0Wl
DRAVZc9LbsrwXHtZNLA5v4ciZNHOukns6rDS+xCXG+9U6Mk9lWH5gd1Ab93tPvIn+tjdoVHzA/78
kwQy1PPeAuIx1NgOVwKROyG8WkPZ2hCXg2sOVdQ1U6jFS2AkFjDIik/rPywrbzv71JoQH9mEp0ht
hIPGrLst+umzkqSHmYDk6vri7XrIyagEDwF4r405rtihVhEIplh3TgEJEwMadhJDezsOstc2brlA
AkKU69z/nampTYZKRUjr4V0F58Dcm8GapY+K4vh/Mybw0mEKAbUVM+eyrcuuirGDzfZ54t+yoXEr
Tdb+94sqSNzQwC7/Xysi/W9clkMyoPMszLk7JKAa2dh588c61O/AO/lqYBbRDsD+WUEHdSzC2nDb
qPRk+2LfK39/hTCtmZO19sBMpBZ2Avo9I4tQ/A7xYjq5wMw/WLlmShZy12OIZhmb4qpxkWfmjDvz
olk414wfnYP/DzyXvBfuJQfgFvjPhJBhzl3R1tUAE4nmvJXEHHHVGD8D1wG0hX3o1PkHybo/rEL+
2nCobTk27pPAHgkbwbRavtqzTcKVO4ETQ+bewSkhmbudUGnjvqrbeMlBp5WI38xJz2iRJDruQSyk
EGEYE5kg7gVMBgNB+RnwNvAy7pRTa6RvfelwyJGs9rsymO+Goscu0OVfuiyOjFgHL5n5PhfYgQ59
++OdB752PC4DkbZTZ13XiXHKIPPUbMRqps4/1yqd3HnmX68bunR7XMdVhHvgGMjlY29NNTDspxw6
dBtL3fDRYKDStFro1Xd+WstqrBeVzy1s6fB14NHQGAH2nfPgpUJPPmF2Cv1C9E6rgXNrAx764V/C
4vq+eL8+uJ207tyc4P8KbqgjKWCuCzbAtPleg8ok6PwNad68lz+kveGXe/rcoFBryNJaifs000CG
igZ5z/6xtc+RxwUd6emhCmvPOSqSfGinYASbJoSF6Vb6BEbtfE6tuZz1tIRN8lx8QdWzucn9TU10
hb6oO75Bjz0AM2fiyqhiLrBNvxbzxLBwtJZqiTfAGYaHm+Qj8eKbAvz+uY/H7jgk3zbJrt6bX/PX
P31iF+0KEUanKoNofA6fnZdo7UFHyNEZ0a2BPnA/7UvJKSidYCEvS6u4Ng3gxULlYD87n9Cd569f
QRR5pGgy1d8qHwCuV1mv1mWEO19VYaesbC0sBs30sF1/WOtjXUg2vuz3C1sDFCqGWZOtgKQOrl4+
VM4fJ17nAxC2wgr2dj3JYSBp1rBASFFJiQKELB26Pg4cB+fer88JsPwdFqfovjbGQ2G9XI8hezva
BJsa7jigCcNjzfnv7wsliaFsjcp21v5cp+pDSafP+Wg8XzezGxnNTZ+cbmjnixONjRNJyYxHgyZY
vDgCc0mUvYLmHm3FxWMqyQt2B/XbmNhcv9S4oQ0GjPH8hrWf8yr3mCVTJrhMVLdo9N+IHGHmcqJM
M2sxc1k3eKs1eC3NfIWkEVFkKAvxuRARATKZEO7TgHdGLilEBEOxWwVqpiQEMUfgFOx2pPTRzpWj
bj7HjXJXxCsYU6lEYeSijxVmCVTYdMgVosgD++e+keRVvMRtqf96kNh4ynngvKxfh3soF37sPjde
8YrUHON2eQr3Bw9MGelPUx2stSQf2pnr0y8R26jLWSuboar0kM+f2+LVJt959yFTJYjyPSfdzhj0
+qHxDpUF4ajJS5rkIxI/nKdLUKjeENnHjZ7aGFEM/x9k8HY295m97ecn1QXC2yy2eoeE41yBDzer
I6NWZHd7mRHBebqiHgur2IzoMWpZ/wDa4F/f3DILwgEylRQ+WcSoLg22z53EdzJZQryzozFTWy/T
xggCsMr5TGVtbhgp5HshmJAnEeu1D3k+HVQt+/N7rkWQcAM+hQwOeZywq0GTbWl9roDh3TLv5/Ft
1j7Pqi0pJ+9N2KkRcj6aOSl7g0wwUqyGjwp/kMqKELsWcOkEmBJNjxe3FL0kSdxqSLCdAb3XINRM
Fhltyt6SoBKOfjaomkLHV9gsbWXP+twhOhS6/b4kyi1P2+eRMdk5K9LGblEINzyg6HEVQpATVgSN
K6lF5i0Kkak9jrXTvzILOa/ZF8Uz1HZbN3OMLEgSExn+rA+hbkBxdO167ZaoZhwpcWn5vMr40WzJ
5Ka1CSXoVGXct6cSDeHOqmbfizJeV1/B+0tP58mnRaz7am81fgwQQe9OpG4/FlWReIwuq1fnDnHV
JHUm0LaUaVStpPk413X7WmmF+lAwtnh5bxa3izWyl7oocs3TeJ/4rcqN4zBP1M8VswHpfV4cVZv1
L6wqIVOXW1Cqr8v6DqjK5EFVB+dnhxtF613fr3vRFJPqoI8FHdw4xc7dr6dcWRXW6BBghirrglJw
O/kdS3EjkiWXO/cvAhgIbv8bAOMCs0ONMo9jPuhhCz6RT0WeQaLLWUqvskrbG8GE5MOD4/D6+PY8
E4VMixiQBcNzkJBbZnFTaKMyY3x1fpPEAPda6PQ1eoln7u2xUzNCipmodaYvI8w4dY3nS9CYo/zy
en0ou0t1MhQh7lmKPRVjBRv6GjqW9hSPtyXUgvrElMzZriEHq0TQ1gikoLDL9BRcNpqm6mEVO5CS
XkBR0SV35oLSBvQGD9dHddFNte1pB4/x2786in3CsAy1yQlDjwzaRipofXWgmffxhhqsN5MPovCP
0N6LZCFxb4QnNsWkMCEVMKoFbHZ5P+HNt5+9ItHae24RHiz9mEncY8cLcYSg7oAygGVdtMF2dRnX
eZoZIS2Wt5Rpz5PxNjSSEsCOD54Z2QZ9kkFkSRebCYERpzVdq3o3ZLwpMgPCXmK1rnBtggE1PRQt
Xtt02QvfvjPgWMd/IPCFPPf5GIBVGMbBoJsz1McZ4mWGh3AeorBw3Jrm7a//A8PRrjOc2BT2bjk1
fGkVE84AErjxES8Ej4A+gBDFdrMnPTBuFb+MTEl+ueMRyOF/D1Tw+hn8A3ELBrJwtqzIbqA6YIBy
3Z5Cye7aTt7zijN21287hnBnRHtwnxsUdkogzH12i84oMHCiNFQERogqTfTHTOi/9vOJRSF6zADY
QO8DFs3H4mFj5yigwjiF7UMF5UNZRf2iBVu0JqRP/aCyCYFfD+tv5EZ9AxMmBqkfbH95pD5AwcEQ
FsfuSA+T5smIXXb2w9ncCllPHy8JEEwYabV8ma2PWalJrjp75ZgzC9sXnGzp2emM1txWb7gZQHbL
AD/xYp/ebZ37emBFSrQRnZjfrzvN5nvXfGbz3ROr4BRBZ0+HOS3t5BV9mZNraIWvZc1BpSzKdLBR
OuajvsoAxHs1TLJxVIB4BMcjrpnnhqHymlcms7Ep6mOq1d8yxm03L4coQZ/dmj8lOfNry4yy6VtF
Vy9vBjd3LJlP7S7ryVcIk77QekLVAF9hLPUPbmrf+8L8fH2Gd0ygiV1D/zCgKhinEObQgqqo3GGI
pE1SuxMUQFoVtETXjewA0CxYMSzLsUwTB7awjkOmVguomI1fga0IWGADnnkLWQ5QoWc+8/nXVRLV
LsgmsB3PTApn0KqWU9vOiRG2c0be7ZXpAUCgqk9prHsc2lI/yRKD5SqHLEq9NGbuKUNR3fbmtISd
k9AfkH/LXFXRO5coGaQosmZAe5G6vqqzKvO33VUACBAdwnibd8Tnm0UrlXgB7i202XPfEq9iiX99
CXZ2EpwZAM4N1LGd/ucOneAmTJsEVPfpkR8A/4PIBVSWbmTAvx0Yj3VmR5h23lZ6t3DY+bf4Xz5W
ngZNktXVa89CWcZ2e6g1KMcu943V7XCiyThutkNSiBlnXyB4dMHrhJszvsCsPi7N7M3rGihm7ZbT
/egYAa1ksXFv8U6nVji1J1KivtjBIOMccjMvHEjD64u3F33PxiSc0TFE2Ba1ggn1Zqt49YmLhuZ7
Fk2hed9C0cl2ddDuK6Wk1iYZmZicZka5Ahph6WFPyOIbMzussyK7se8GB83a6hrAVAFgJhzTLdCQ
RkwxuP5T97MFuzALWBRzv4WaADjS0LxxNCS9NLsDOzEpnNUxmWlRtTGSu4X/WPr+tnK4JN/ZSauA
qf09KuEEqTLWzTxFYB1QIsS9O39KZ3K7Jg0LrjuHbCzbz0/OSKVaOyUG2A3iTvP91KrhsuFWr9vY
d8CTa4Pg44DRG1a9IOHepNqsJKgH1yJ+GW7pqVl7bRmQ0i0btxj+B3HYXQ8B4s1A+HIMREjBQ8aa
sFXLsVwNsDN+bnjg2n+0IVZgDx4nIO7bcg9ZHPl/WMVjMNgabOBShU03pzyu+hFWN6JClFbKsIi4
p7WuEm1Ci3FQ38vyuD2nIeQ/k5qQI7d2ngCMtIWSfAoB4nFJp7m2I3HNvQh5akWYTlxqjNgB+AP6
gkMSWnRQHG8edXrERXR8HoYxva96Rb8ZkolIrp97iRXevX+PUNh5c2OrrabC9oTCkscPUF70NLTa
fM2g+qce1slrZDDD7VeKB8KpSWEnMjU1mbPA5HIDkr5gPmzsL9WRgdoTFFDeX+yUU2vCdnSyVcXV
8ZfXsBcDN0YHT9H5VwfidgfDHYMm5I9671MZk87eM8HGFo0GfAJEFIAM53HAQP840HJ826KkdUmg
HdDqH3Tc/R+3x66vntgTQoJmdmyLNFtOt4BW55j6k+JurAa6l7oef8Tqfr0+t7t+e2JR2JAtM6ei
W2ExpzUFbF4/ArARaIqZ+2i5hErf1IcVG2WdY1vKcuE/wIw76F9GZVmkiOmB6qtU3F3DpjDVJ0dt
el+vFLSyr0rhZU3yfn2UexdJ1LvA/Ia2KkSeC7x1l2gmsI9GmC6o97u1P9iefUMhWGH7FR71Xhb9
1zwj+IElFdmzDJW1H/lOvkBI4mhu9KU+4QugLEpvynA81IFS+o4ajCCY3BTAwU5YlIfrA991qBOr
ggM7i14UuoPlTVTtbmogAWrdo2dLNr3bdr9YzhMzgt9SBjolY8DgktavGm+jYk3CFS1/ocqiLSjI
J3Q3K0ZFbGuCpyjvi/l9Nsa9BfmNbW+O/hJkB5Z6PP7URQpwMRMEHD9CefGAl8rMHT5YX5JAdrDs
JQk6+nEsYFbQpGoKMTApZ+rUBIM2oe9oO4anzrIcYW/5MHV41QF2yrqoni644Cljjm0CdnBX5TdV
2nmTKgkBmw+Ii4eSvQYWJergOXT7iJNkZ06dbuRaY4Ssa9K32Ug1vKmw3M94BjmjagI8hCyTJKbv
Tp5lq6DLADwMhehzo13dAmZKO6yeVaPrvnnnlgy/txfaDOAPQKkK9LgmPlupKbHyNVsMNHdntz0Y
C+Lmq+kcSPyyAvtctPrzn+81A2AwSJShpw/DOh9SbfZt3WYmFqs3Xd04VGjoSXXJybsXOEEgZyGD
ggzaBbfWvHYT3G5FGTg2HjqHDwFAnXfamnMPT4Efr49o74KLzMVBEyiejy6a6Uxraut4Vo0w09BH
XNXkY0lLf9Drf7TcfK4J19Eek98VpvLpuuGdUUJsxwDVE6qblw3gQ9ZyOvQOJHWX+YsKXMyXdXBA
BEi16WGmpsTaXgIFcxZu8fCVDdV3vnIrOspW1BlxCB75TD+bYRkqqecES8gK/sX00iD9IUuFdzbA
mU0hacM5T5oKjUhgarCP6gIBu+pwfRL3jpwzE0KAIrrdAV4GE5vezBIn92rQeQpzt4EZWnOv+hkw
Ta6MZWXXLngO8G6OjaDZYpKPbKrVwHGF+teNQZXIDLUDFHjdPkAW66/DCwRffDkP796BgBvFf2bF
RB+JDPpN41/DHf16WI8mEkKnGT0d/y5vGkAt/dfGX72JcjdrcUjk4/OmjGWmrmx19546zj5GcKly
tpM6SzEHyBzRLV19/zULaA9dPVB3vpf68zYLw7s0V945Ms4MC35VZTFt9QqGIew5OM9Om92aIYi7
Gwh7YtnX4RCvzqvqp4H1JB31dpcSjhIwtgDAg34WNB4S4ShhDklUnSMEKsVqgjttmd0szcNSMW9L
faU3tKsXV0nqm2LV39temdzrLk92Yr4B4JQDrDNSSE3s55oTWrCaxdvoa97ZvjklY9hz5UMPcOUU
+ytXD2VVfqnjISIesGk/nGAKF2cGskkBe8AEutWHpSOgqFVHd2MXBGiegEh/+bCpd9ogFJAchOZe
rAMRMlAo24vYxaPY0Fq5MTT45M4ak58ZGfIXvaLlrdMnfYhKNeSoHLI27gwqTsPNRkPxW6fl0Zyp
2keOZtUgayqD3RYDdXDHHNJbi0+QsbId9Q50y+ZhsGqiudaixgtgE20WqFZsNd5k2U0Jae5mfEiX
hrzFak2/xCaaiFsQPdiuMce2qzrLGpRTkTw4i4EmVZQsXHu0k0M6NJXXtQZ9SXNr/rHSqb6hrQ3w
bGU4X4YOEtp6VcUu65QZrZrT4NzZSgs2jylOohVEl3hfNNXVH4diNN0JzHFP3GrnoCcl/9AmkLOe
BuAmFv6N6nX77bqb7HgJ4PC4USJ90y9L59yYeaz3pomuP+ZpBV6iTWicf57mb7jUumUhq5vvxPoz
e0Luvzo5U+2Kgo0c/IVoyvOGAbKGG95M98BPiSruPzKxsb2r65lNIRtpckBW2WSYuKHj+QyMzCgK
bIoM8HRkxVK2Yqm9bc5PssgWEBoo8GFO53D2KViobUj0QN0TjwVgPPmb1zkQz4LFW8MFHfm/cG9N
yZSiIwRTGic/k1RzSZuH151kb9FOLIjHSc84S008roZVlvl8GqM058HfmECeA2wOGhfEK4xKl7Yb
AIkPl34Kew1KTRXe4SQxcedAwEz9NiI435DWKt5siYnY3z1ZRemjlvIRMESZnf35+m1HcDhracaK
pHAAXSveczxEKC2VMWfsxEoQUwNnBKIBql103GmmUhjttuqp8X1Ev58Dbo4SsUJXflxfmZ070Zmh
bbAn3lwOOhvKZduxNTge34C8TeirylRvSnTZAXB5Zp6ZEs7MGGwvY4Vrbpg5tktLxc11MDI45d+4
wcnUCW7Q2MA7dgnM9H3jZ+2AF7jRL2bJvO1F1tMFEpwgtXGqLJ1lhon1bcCzLhmKMCmtSO2eO7uI
IIonGZZsoYSwsyb5DDExGKR4lqrVx2Qp3YXdbSAZR0kkxna3Eh6wAdLeiGjFG14zz6O1xttS6ZEz
4wirRq+zs+C6710QAOGZdWtG/8+MMCZ8e1PPC8a0WHE4dyNxqaUMN3FGkcBrFt7qZ4/wtHHHzpiO
U5y+VbEqeaaSDVWIryOLSaLNDtwFBOxW864CSdWass7B3Zjxe6S/UvrTbYY0ceCb7yf24qIl3k6+
XJ/LnYCBytPWvwfIAeongj/aLKkaLUY23JvxP6nav9rQYHruFv+6mR23h9o7KsSgkQdZq1hCUZey
geT7jLikLT+1nNVuz5oHa0CRT49HlynsLh1kkug7kwejG8EHmKcxPuF6V5ugw5+0xQzNzJxdmmVP
DdJiychkRrafn6xQMaSl3cbbyEDmkca3A/15fep2DJjALaPyBBpv/YK5CxWtUS9znIFQzvy+GOax
T5jEl3ecACZQw8BsGRtI73wMvFNo26PCFnaG6ma8cwsKrGO/uHH25+0oZ5aEndt2ZNAbUHGEZf2R
omu6bL6liWTCdooyZzaEnclbjMcqYYOPznHI3jlInrPpJSetn5FvekLdcpbxC+5FA3SkoHqOgj2e
QgRXa/O+HtUaXsCd7oAO4hH3EBAPdX0dXfeG3dgH7L+hgdJ0o8sU7s3ZktIhMZGtLDfNQ/HrYYm6
1ccNXSa7ee2VfQBm/22LnPvF1JuKUZVwvclbw/mu9JtX62F5yn8u4SaBmMhwqXuufmpPmEXicJqg
7IjrOI5fwAAOMdUO1+dvJxCdDUnYrlw1prECpjzsFFyoGAD0w/hQpNPk1qCtc22WPg92XofXrf7K
hYV7P8yilmShRWBrFTifyX5ehjndEtk4b1fPWfJvXY+qCq+MNCRaGeQ6MJ4rf0EiemdmjbTDeVup
U/tgVQXOQUMTBHgI0eAv7ImKjJMeLymL+myw7sD5pHwvdXW8L+x8uFPzwb4p7SkOVGXpngg3SKTZ
eftCl0L1OYKCxInFRfj3a2w8rlM8OOGJ/Xw2arSipwNBOaHlWfdep1nuO+AG8DWDjwe76tVXw0E3
OY/V7NP1hRD36S/LIAG18BaDI09cB4YWgIytJQPm1O6e1wHsfAuJ9SfbHieJp13snn9tmejWQEy9
bFXT0UO1rFUBWElbKPcJU6pPdqM5R202G0QGRl5KXqfc5TNxWjc108EbprU+jtYw3Q+sojfAWKzS
J9u9KQC5CVrncElAG50QQEawVRaZ0rBorLvIzBjxVkx5aK9d7dMSGMukZw/VzI9lokE0UDG4S1eF
gtZai1pdf0x1vUOfel7415dG3PyYLhvlbPTZGXjzRPJ47hQpVWfQgC7AFznGd3AMhmAIl7wNyEwI
8cxAi7ix5CuL0p58UGoamYoa/MUokN9sbm0B2ShsdMrZUhlA5Ubc4u13WjHjwwwGOUk82R2IqeIV
Bc8oaAUSNpDVqXq/4skrYp3d3Cm9giKJuiiWBLEknqTbkmx0d9gVW9el2ARYsxadRImF+RoU7uua
etsP9UttszAzxu/pkj7q0/reoA3o+iSK+Yhodxv+SU6VtYymUw67jKfmwSoBATIIXbxSS3LfNpdC
smg7WwLjhHIHzjrUF8XsdJhzI8e1BcJ7vDtqVhFlVhZVyyoJexenwL/j+m1nG/fpuGwrnUfVZBEK
ekF/zD/wqAACJX2WHaQX1fVflsB6juwX720XFOHlUtsZbWO4IbjIv63+eoTq2Yfyq4Iup49rQA/F
o124+vH6uu25pX5idYv7J+PbyDybmsAqdrrX4TV2lT0p767UiQXhHOOgI1srkFJHi4Vb14hSHbmL
HVmf6F7otn8PBBvtfCB6qq4a9NMQunN/eNtQ/EjuC9OzHzUvuV0N1/FlDBa7e+2/kYFO5dxkX6BB
hoH+LDIAPkzY6CbccGdndUunxuEwuGtlBtn68v+zYrianVvV7Dqh3IJVK37tusduljHk7vv8ybiE
nE4bR+C7B1hI+KAGA46bLM7d2eqfzU4NtMS6w4PEZzYTf6qNP2wu/XcXOAhfDnh6L0Atc7mk+tKz
BGWV+C1u50M1y+jd/h/j+21D2NMz6KurGtDpyFYH06ON9pawmLsx5X6jpQcD+s511d3PzXxfTTLK
gouisjhC4biJDS1dFDNJotZv7/qjBjlj8gSerWC+l6so72/v30MVtvc6l1OWaDBGlQ+8+GeuCve6
N25fK2Sp2Ha/DQi7u9Lmhk8ZT6LCAkVs/72x34fJCIbc9MblLzj6T42JZIML5OTHjGI0UwHFpuWt
5qt/fTi7xxjoAoDhAI0wEesPupnprbK5xjrmQd+BS1WDBtcHM+sl87ZN/MW8nRgSzsuhBPuN3mDe
moomARJSO8gJ7riMJqsHNcTyMKwreS6VTpVE/P0hoqsaPYwg0BSjlgmZkK6YMIkzuGIfFnQa3GYk
WbyEDUAdJWsrSap3XZD+tifEK6Pm7cBaTCkovO5QfntqayoxsXvEnJgQAxbEB0yjTJOoN3+080/0
yirrnxLP/tq2JzaEBcv72OhGE8OIe+rz9dNCunCeZVQRFzgD0cw21JPzOLfjqc1R4ovyyl286Q3d
bz5oKx7AA7PlHeRgoOdbUkuSrZAQD+2NewxnWRKl9HuZ3mjL8/VNtfv70WWz1RJRAxZ7h/RkXqZG
V5Ab0uW90tfPqCwGf2ECncaosJj4S7wsd0Ux8bkEuYLV2fdgD0CT++hfN/HronmxZX/b+HWsnCyN
QuoxUVfY6H3VW33NzZao/QBF7Uw5kKfsCGzIQUtvmXEYetf5eN36brw4MS7kGrrVlG3cwjitWVil
zG3BWG3Qu6xjng4G8uXTdXu7a3ZiT9i1nOVZphL4BB1YiN6Bty6zZU8PMhvCtu3MKl+JkyXRaPaj
2+cg4ertP+26+bWhTgayfcTJqo0cl1RuYOLquPw4z1BTjFPJ2sjGIezZoito3C+b8zloMJiIN9eS
HSpbfWGHapzX7azDgkFutP5T6nyGfEUEuuW7LjcC9U+B/+KcCSmK2jVsSjSYm1bkfvXqoySfgcgr
XnE+WUU4FbVHx/Wf6y63n5edLNU2CydLVfT13DsFzHKKuvw6+3P8rrCHgoxeAcXzYvpODYj/oQVP
Ynj3/DgxLCQxRWF2XavCcB8OP9FE6tckaDWvPqArLCiDjgSkd+Vw312/cUCYDW1t1LbEksCCilpq
ZBXM5ncG/6bmMujQrtucGBDchk4tLSHIm0SO0n/gCd4OR02LDKcOKmO8UefspuGmpACxn9+eGBWc
ZwazPB9mGM2GOYsAqeq/s1KLffTWqU8sGdWomBrzkHYccMQSouwxlKTCmk7m48oT8/362m5LJwZt
1HagCAGxIvuiQVcpKjpWfZ1EGhv1B0bL73hptOZgTVbzS+toUMha56+1U3dfWmazl+vW91bYsNEh
TAHrAFGlEOFSNTHzCf2UkQ0egtDWbeZDNrwPr1vZ3TiohUAxfcM7X4gojC2IhwatTyKoU7TPa07n
17ooq5t6XbJHFWzvhzGd44PJmjhAKQaM41Ui+4a9iwAwchuMygDjlkiKMS50IPaMhBZEscWb2fgQ
NICqaRKaD+WCZN0zcBFv3fwZ4hV/U2I4sS32HxZ2PzTjCNtKO67+APH0LzYpp2huUiW6Ptd7oQLP
AjaeXW0HOvFCrO+SEQgkE6Fi4MzxlGJrcIs5lAjWv5ALsyH5AVUjCyz3lljJo/Zo8rVAdEjax1FD
6Af9rm0Osti356Lm1jK3waHxR3DR2m6XTkkLHMKhjrZir5jdRXEtTw3XL0vlJgfjgPq3bBoveIW3
I+bU7PZZJ7F+zh2D8QRmjYi/mB+sxwSiONqhdEIlUH6glgKM1Q0Y6Z4IUp0vrdt6zJcxWuwm26cf
ISxmX1qJk2xjb3XPADtm7M7HHL2K5AlkY9bkly//C1mBbMaFqIz2K15QsDFF0NALUrxtxjLak4sX
R3F2hRi8zElRL2gSjNQbMwQh5rvxZD4bITmkP2Qi39vXigH211M3XlGBkxULscVglO0Ikuiop3iZ
SfoMAVYL7KWN5qXODn+++06NCVM3lSszuwbGjAotgXR+Glq8fo8yfv7dWiwAeHisxTYHIEHYFE3O
HDNpRsxftIDWBZ3wHr9h9yN2RfWx8EswxUqbqbYM/mIiT2wKO2Lpq7kl1rStGcb22B6CMdi6tf2/
iZangxO8nuX6OsUchqC74+ZgV1viL33+9hcrBQQgpAAIjl4RtOyUNrifCIzYYJdikCEkoFfTZNfl
i0MHUR+UM2CVVBGML2rm6TQDWmvj4LOt5mdtlZ9myr/lvfVa1jHUAMyv1wd14eubOdAhbaUTgqxN
cIsMML0cl2VQ+K3V9MiygUaQ/SkPbTlMfp5bbfgX9pwNDbPpw0BW5TxI2ilIrXNKUHNg971p3yva
P+XwbaKxZFvtjQspwjYkFa0+4hNrAfUgxnOAmFmNNDF15zW74YwEpZlILF2GXEzhqaktZT2J+4AN
g8GxVra43x/1W45uLLQrIiE52o/JQa39XNqVcpmRCjaF9H5OnEYhA4a3veEoLgTI0A/p5W5zLG+Y
L+MGvsgQYA1QD3RnoXoNJhNh0bp47KDEWPEIG+PWrN+plnoQz5Wk2frFKfLLzEYQhxYfxEShIFDV
jdXEFnzDZOp6l61969fMmT/QdWju8TCtPqVl33mz1qEFVZucWPV1XAZuaq3UISbOjKNdA3On6P18
1FqDfWvyerorwBod2d2M/vxmbMFwAoqgyq1ii0Ysz9t/9FYr7zqoY7pqOjou0k7zZ14US+6OII/5
OZh61npxo1XexLTWywt1DlEe5uGUD5Z7fXdsrnIWMDEDJnYFAjR6CVHLPHelKmk3tgt0DSTN8slC
dpTn/V3c9HfgKXyIy6J2Fa36eN3m3uJCWNwBKgT14QuxpjE3Ukrimkckn2q0tmYDHnri235ZJTf+
XUNI/kAJgprZBdnFYLfUYObAI+DsPL1/zvljlef+9dHs7fut1RSXBp1qF7TGCUtZN6UTXDVZPlEQ
SnrOUH+ZDPJgxGiKuG5sb0QgUUSNDueBddGQVqx1aeUVlqs0kNtZaFdWXi1OJUOSWSHnTpF2S0Fn
nDlRqmulr8yG6WaG07llhW7o6wPamz20sWrQH8BV4KLmmFck56kDU1AJ8B3eZK6tTblrx7rl0gpn
69+Yg8djAnXgdIWcrmm0uudDh/kjP6YYzg11K2V4UWXt1fvD+m1HiNBOPDrAW/QYVoXeotb2NmBJ
TlU3yf4U+m5jB1sErgBuaJzg4vm2xlyZR97wKDMBLKzARWpqE47U3vCWZH27Pn+7ngEw5vbqsZF6
CqdACkJ8nuTYUURzDv3Qo1MdMntJdbxuZi8qWTrUX9CHQw3d3j7j5IDjaKRtQEDJI70H7VdrQVcP
dGTOAIGIwonv9dz46dS9JCwZO6EQfce2Df5LsMmIoZBQBdXNEhtZq5feY5lWeL3NZMjmPc/YoGgb
lzHAWGKakAH1ZXFl4VGrrPYxq8Cu2eCVyu1M58FIO0Pi8LuDQocqSIAhiXShJ5cNHWl4B4e3nc4z
MiN2nY7KopLMyDbmk+WKc92ppmpEH6Gllm6X64eelpKz+rI+Az/HSW1jMHRHs26ckjVbayxPiqpq
qBtk9Ec1q1xAc45jgka2ZO3u8BoZTJX6ivdo/7pL7q4bBVEEmnKgjiq++HX5EuPpYMYYwUsBfVRX
74hn5bjXJJJTay8fR2lkAwkCgoTs53w2S3QAOyzX4Ifl42Tx26X/3MbvmrPcVtPPvxgUHic1eOSO
UBXtFFIYi8mjTqsiurJPCdm6HFXQUrK366Z2fQTqyEgyrB1Rp3TFC2aWwJSif2e4w2jQYr5u4aJK
uTnIiQVyPm8jKlZOwmDBKPvMHefpG7oyAOECFSTNXqayfEJG8k0nrQwvvLdgaGhGUALI/1JEqseD
SF1QGC56Unhatkm5r/SRkaIO7FED0FN2p9mbTOhVmbgVIvJf9Jt0SdvpFqNwRnrbooM306UsaDIT
wglWxIqT9SlM/MuCNhMQCf4w75MXkG37/MMA3cDg+vrtnS2ngxLOlgLBSbUUTONQ2jd6gZoEoU8G
kY1MMjCxtcQGW11KdJjBda30M/3/kPZdS3LjyrZfxAh680pbVe2NTPcLoyWNSIKgBf3Xn8W+N7ZY
KJ7C0ewIxbxoQlkJZiYSadai2PCs3q6rsi8Dtoj9OtTL+fsL4ByZjECGXdyOPCZlezPHf7u7sF77
IOvAlAVIO4D6wJ3WBDR3sJFCDSeXMq8u7Q77t8ablGKmFqM5R4FCuxphsnMlWcX0PV/Mqas4ZZiU
xrVFrNKbTHIzKdiWl1v6lNL8pV6WPqTNVB2r3gyqAZRmcaqVftfoN12Lp2LXFL/ahaHQO+kMXMMJ
GDyxkGw1Hxm1NNdUcA9mbVv7UllaT3KJ3Vt77IrbYhxSvx+WJOgwdOoqQ69EnT1gRx/gbh4Q4V5S
pgKTvcsH1+6np8JMf/TGiGneFC0+AFGEQzs9UkLvp2F6KHX7QQY5vSDy7BwOGObxzsBcsYOAzUXs
iQDFq8/qPJLn5mEeq++pbkTXP8DO9XMmgnNHaxrnmlRtHikLCboM8TNV3Fn5VjQsvC5pJ5qdSeIM
azbioexASxFJZeXqxQ+W3ik9iWb9I9Fb/7qsXZfHTtvnCA2yce7gbFVy5LhAkFGc+HGYFSCxqMGs
yAIgtB2VACSzLnRgM1Sz+X5DFdMslScwLLSDI+Hkmh/LpN3bWVW50pB/WC1GwP9asTOJ6+fcZERJ
ypTa7CmJeoCvqljPyzHLZSzf/zsp3PHBxGnaE0ipsUTuLuQukbJnc4wFoyc7XwlgPGtrA/9RkZWc
K6Np6FmXEBSNRKmCGf+vG0sVKBHstPOua3SBJIuwhhVe7N47AB90Lkqe8ZTESq9PoNB5N2ts3yx+
6WfvwB6ogVACPOklAEolUJsWExyJovHhPT/GKx64TWsicWGOM20VkhCFRHar/6SN9mWuEsFo5uo9
XL0FJSsLYJVoSK181ednOaNTVFTyQlCNlOWgqFgaJljZDHKGpQ3QnSf9aSxjlrrz2CtP6MSJFoH2
Pqam4bG97gYCQof7AUhKmlmSLBIpzRR1YFEBIstD4ugHwYdcK3S8ols5vAc0s5InFHLWQR9AGwA8
Gl2pxgdTI9D5vPEmUUS2IxLJuUM5sGECOzjsFMBfkpt6FqqUwBrApeQP/2QPoh7A5TATjHWrIxeU
Z2amWmwbq8ARqHyN16QApQ3aYG3S2j+MDxKUdwnzbOSBAmX3THUrmovSA7HmQalMEiUzBb1996sv
pr+PLtAO1xoKZ3jzXBTqJaxsmY4NSyljb6JSmBrw/soU3DcXcKery2/lrKpuYiVqQ5VNdGetW7hA
9bbBYojpkdhXyoPuT17ymDIXs1q5Px+kX9et9HO55sJKQbcO0Cxsexg8VBuly8gqM4aV9tMgeSxO
rWfW9tJdkyvVoYcDt17BFKl1zZYlbxlZqN+QgnlpHjO3rhkJ5UVq39UKryjPns34SxNXCxa8Wv3Y
sLQIqxH3jtHIBjt0jdR5RjZMj8WQ66exqVhzxKC0dJrHGd4hTflzOSq3/TjF7xXm/UNDb9r3Ev/M
QZVsM0isiuBp1vXvmClS/UlxgKrn1Eru291ieQm0aVw5rkQp817Q2uQ3NrcW0LUTzpQ0GESJARFV
VBGwWj6GWT1Ko/EixeOjTVriGq3zfP3zrDGC/zpbuVx5fjFQHgQaO/KqcrlT1dlTwC416O/LIBpM
3dMQ+aMCsA3USHCDndtg1pGKVL1EInLEimTUHcYQYOmh6ILZDb4rmhjWErG5wy8c220xLrmT5tFE
lTuVNQF2II9YGxe41N65rXR+GP5HHe5if2moEpWZQ5ZHaEcdTbBkylag1b/lQhAhdoPQRg7nuVae
lImt0jwaZ+k9K+rfqK2K5hv3jgxlQBQoHFQCUTA7/zKOnM6aViV55BRvUvwlL97y4st1MxOJ4AoH
igME2V7Cx2eALtLi1xWycUSKfV3KehlcGPNGkfX22oS5Gtj/VrGamEVZVCZDFFvsR8yUO7loDpnm
hHJdHP47kdz3GZe5aEsdIh0M884zu63a8rfR0K9qJd2qWV26GBeMrsvcDefYYkTLGinGCsRzrqcW
K3oZW7BxPbJPlLjDi+ImJ+N+xnaG/q17N0MVPHqiu1jdu/y3Ytfj3xwv6tBdDURe2CLuYt1bjuZJ
96wb5aZqvTpUbpwgv80Lr/g++qAW8mqgWQFBu/aFoPyrQV58543+3M2cZbqjWxl+SOuPQQksEOaO
k1t9wS/D5J5vRXig00PrOf4yuuxkHeun0hOlB3vtWvjLf76CyYVskoFFd1gjzZir+k0zqZpbjSDv
wbzkuzWgzZLqtltNgPvKxiYo+hEoZo70KsmDyB72Quv2l3AOrCtqPJqrPUw/qeTGdxPwvN8oZtpW
EKjZL9H1rKM1Zeo8+k7/WQQYW6u5XfkcJu/cejfPugbxuOG/YwkarFaSAa7iYj4Y+fhQNrYIm3VX
IohE1rU/A+M8a7jZWOI0JrPhOCSPjLHPPFqWwWDPi7vkGOJQFRCRsrpLBKe8G8JW7HQQ5CkOHrrn
MrtR6npnwk2Zf1ZXHpqkCGNN9Fzfi/dIlf4jhTtLkBKzqqmqPFL19J7S5klbakEsFongomRKkh67
NQWu/CW+62YFRlrqIt5W0WlxcdEuSQM8wPW0it+F9NUE93jzcT0MikSsf78xgqaX6zoB0mOkLu8t
CBin5bUp/3rRCpkzwA3W4Sq8yi94RiYVlbXUZCgKVQ9zpXozoW6sPCbKX+9dc4LWhGOjjdFLqjIP
EGS05bNjI8Ecm16wpL7nNltl1r/fyMD0KajYwHMcNexnOhZ+X1AvR0KmAOxj0QXC9j6PBTZ4EMMr
qKHyWYWsjo2c0y6PiAVw8x6Zv/4PAEuD60awd+WjZ4V9dRuVJyh3rhJm7mvVafoc6+qZ/NTZEvql
LJ4OmVKTA/Jn42bsph+orJYv1wXvNctQeF6hLtFBwmY3Fw8mtBn1LjMQ9YweI2PxDaPAdZtIART3
/p1UKWZP7Na3l/h5zOFk18Xv5Z+AVUKZQ8ec0sVEmTEhtTFT7JJjchsACxG22fFwlA7J8M91QXvR
ArveIDMB9PHloivulaWtEiePina4SfLYt532+bqIPbPciuBMX6OKmo2VjeuLNT52Tr22L1ymlkCy
aFwnEz219o/uj0acF5SL1jpIBvNIy+YPueiDcQRjaaLZmZ8Owqo+7O/8bkQBChxICiak8czm2xRF
Zi+UOBCmYD0FHJxdLGT2u9TnXAR3fCCD0CxGcXzkFoSosds3Xv4BtLJIf2u+VzRsXtODeUPejeP1
z/bpW9d04w4ymdXc7vsYAfjOxJRc9zD2fnan+yCFeE2+15Unetvta4qZCAuoEUCn5pxdLgwnBwMe
BIIMfDQ1T9b774NMX+3CFFwul3FlPdQ/orj7a2kBgZ3IEKUBhM1tndTVksQj7KZ0yOTpY3LTO5V3
/UAvI+a5zPXvN+HZajs9H2ScJ/jowzyfHoiUAwxb/UugLNuAGMRk3GgoeF48xFt0USxLgpiSGeBA
0D3iKDdZ5ggi1KVXr2JAWYyGNGrafPdstGYC1KWMRsBt+AJY228gGP4tGf19bMsUEwyAkLx+fLuf
zEA+joAM8CqevXqeALtbWRDoUBsPggVFOyy5PbZzGSYy+10pGaAxgbl9XeruRwMJnIYRPxvTOpwT
KHNBmDxSGhECwOJUa6NsqF/G0vg3xrGRwz2+ZDpYM6M5jWKjfl50fDGzDdTs72cw8NXQU/0M92i3
cS6W0WUeDVbSCPCrbg/U1Xm40afRtW0RP/LnP3URPnB1oxZk7kGVU6CnZQNcDHx9oJMhasVkbzKW
5SXJ5t5fM9NbSW+7p2VA7AS6FnEVLLiDZy2vDRQLteHY23heOkkrHXp9mH51OYmP6YxiZlYOgEKZ
SsclbTbf6iXgQ/vZ6A5GA3Bso5k7EKdR5RETJ4WfFTrgOKV8ALYC+ApGwFEbTlCjmAC8NZNVGEtV
y6frZsOHMg5nks+OWFovU1EB41GzYzez6e1Mak9vOg84vn9pOZ+iMC5tOJgA1PDnPKwMfb8YThwb
YeP0R1QRwzIdo04X3XS8RmCvgM9pWE/E7M7l0DkD82Iz9w4YlJUpLOijaUV90kSFIYJyuDCcVRL0
sYDoBDTai4FGAwxkqM1mcoj5XzBrv6Lw7A+F447G7PZJ8TLE9An+Gs6WdJC72Z+V21oOhzo/4Vni
Z5jyZUkd1gkFzJzqqot9kHQW6JN+y2LpfgT0tg0k07TXVzpOx8uxyNnVdhSPveskyk1cYPRYFgX/
i0FpTqvPfHMT/ateJbQpEvCdtcaHXcmpi7EUtB1ubP23qs2ejF2uhtzNDjsxI/82TO2hscJcBSzH
kPwDQEoAlCs/J9oBYJ+1RxSy75q5Dkr7rYs/xuLrMmHiLjY8J009lRGvlwFc2c/Qd3Fb1XlmAz1U
wyJ6qu+ZBWCiLQDCr0MNfAKEGXotowB7CxNAtyYvAA7wa+NtAZjE3znU5/Ft5Ky/Y3N8RkHjrOgg
p3M+lvio9w2ebJZrSJMg4F/UfXhJXMTHLlyP0ZBSDmPd+KfP5BsrsWSvc2q/M5pTikE5F9PpqAMp
QEjqaRJVOZMAyC/30XWVL9an1l9iY5gSE6kKxrx5wIIO6yZTIldyCN6Y3u3BZp9QYEqslSbLjm+r
OkMHpHkwrfGFVs4xncgiOPWLPYn1JwD0Dm3rdXQQD5HzYwdzOUOpq8dhvBugXkkO2mHtznX5wW7u
2sKf/c7LQhHTAl/w4qQaXOnNnB2ZdDGDr2Tx7ahXv4DkjaX8Gh4COutkAQNrvTyaDBM7/+LIV/R6
Q8EeyuVYGLozpVRQ6Gs91EfNT066r39f57XKv6de+9RyI4u78hMMoU+zDFnjafLXevlhMA66g8ze
CTqQSdpxBOZg3YzqSFTr3f+uG9ncdx3tGCNiZJUNgkSgsK08c4M7edXgKp7qqzeZGBN0L1RszpYf
GzNogbX61Zb0qFXxFvOswhteGi/1dfDbDcpRVv0WiP3/B9EqzHSbi3weNVpGGPjD3YUU6NyMk14p
Br0a5FDpMNSdkbhzy1w5LHL2qGix15DyR6Irzxg6eS6mDD8ixV0zYoRK4NL8a/v//Q4bD0bdAmou
X87QasJQbRjlkKi/aQ3eFksw+SoSwL1rsBIM1BYyyWGZpIGinRxHxMx7URjhdeDOspTs3gZ/txwW
/Y+mHU4qcO+r+LhM93OMjV2L+RmxV/xsgW/y+T/kIm/FhL6O04NzciZb6rNMMY6Pm4Y6XpyAz5v5
i9kEjCong/xqLNu/Hgx2znIrkI9CTTdWamPPiEJO/4rEAxAnRmGVooGd9bw420QNDRNMAJtGc45f
1HL6GcPynYnzNFV/yDSQ6ijqWychwbquj7rjgJBkrrU0MJRg/+XcC8CKOzaI8ciVwjnQwGdvlx/o
AwOWF7AS79oQUiNKH9Dp1H1Q+flFCKC81474VMULy09yT+3uaSl4ie/dt2e/avXdzc2O5Spj7mNj
DUVmtPjMwxz1sXOtqAzACiOagV9v78vT/nMGXLacSiQ2Mfcrh0bq0qN9sg7U7w7We1+DIMDrfqwb
52VA3hXJlXrRbSoSznlni6nKUhnxAcZ1RqN8RFsvyD3tTnumIC9aiYMQAb3yToSstBfuz86Y89m8
YjVwW6A1OdbHxa8fdMwiD+6A/lHyxh7Gg+gGvygerd6KGgTMeSU5uygPDIk19wsG/UGQtS47pqBm
Osb+ShFleJjNKppAVD3aSRpURcMjaAW3RjbKWTfVNdASSamyXi9gZUb3MADz7UEkZs9d4afYo1BR
iUBWdm6uTlc1QzlSJWSFivT9vgaT8CTq4YiEcIaSYkltmrRcCXtZcvNJ9kyY69JKgpC6F+G2unBm
oRBFUUEipQB85J8R5Q3xY27fDjbHxeXtCRYi9b4vIALDtl57bB9M4hvMReqsumsbOQlb3b8e6C4a
6J/GtxG6+uEmpOCzoQ5LoReIuk54EubYfjrIdrCOsvW+c6qQQAIZxG/qk8jV9lwcS1dr2xj2f7Ee
lxDiWLQolZCM1uAWw3Lb5UbmsrR6lfP4higmE7z/d50bA+zQ10FL+gKDvy5aBfBS/aptkcO7neWW
+Db4yGMN5La0xpi+J4Z03P+yG7Fc+mrrSVzMS6eExSC5mVP9Qv71no0ywCvnxpsaI/dJSx9ri6Re
PrDKq5riViJK5zltEV3/4p/1FD6sb8+ASw7a0pizSsOPaX4bP8vH1CN++mC13hg1GHrNvC7QKxds
gyfjRIPigUaFaIVl3+j+nAc/L0AVgwyJjZ8AfrRXbCJ3v1beez/RXfWxDoqj4XVPeu0X+V/XzT/N
fSOZi3xyAWajRl2VNxCLms6tLRAWEBI00iQwtl3z3ojiLmszrtLGKWBrRlMepUR5oX13R2IpmEn2
dbT1RiBPZNwmF26ZriUYB4DA+B1UtJ9Mg44nvwynxSMH9QBQuL/PoJGE/cebTC70Ar+P9tXqTYVj
3gNN95hhiey6tQqV4uJuh4GKkmiQwVa+Yn/8kv3T3mCswrUREquHnnnNQSByPacrDmJycbhVGcbS
Z9hIq/jxO/aD41O+UkCcUvNmQtqBVCu4LnL3Pt4cJBeEpaLMWiD3fgbhaCVl7kMp6iLRtNCeRaIN
vXY7bKyO80mt0oAh5vMsdcRb07ivnDTQiiVg7HleRPUQde/G3Erj7F9ncq2pzbB+ueweLIf/xPh+
mgsoKzuqsILqJUienadE97Ce47bBFKAUTYLM1wWJ7F4uv/0hnF+MkjKAF3BSwmX+lk5fxwohTSK3
wjxOdLycOziVMycDhZzsK1LWogqonwSOt5wsBvpGF3ztNuJq/KMGebK7iHbbdy+ZrZqcp5RlXWoK
GZVQRQcyD6ovMgGpd486geq2X7BBMYvKz+u/yDvKViLnKKwuUQB08IXj+hdWwTxrPrHh53XXEH08
zjUokEgZoMKQFE0vJHmzCSapSnBlkubLdUEic+Xu6KJYTLVNIEhNnyij7piIZjJ3jwvdfRXTCgb+
cKrI3SBVswn7YPSbmXWuwn7awgnWfTPYSOH0GLolyRYJUuhx/trVLh7/WIg74PODToZoYSZEJ9p9
lkKp/yjGZRR9mo8k1WF5Q4jjA+v6cENvQA4W6gd6J4K/3zWIP8L43CHpR2wiGBCmmEOAwXYDKVUJ
pJL5b9Hc1lRhoxUfLYleO8XSQFCuP7H6izrdKIOIN27X6DbKcDGyNNWEAedCCS17BGznk+V8v27V
ezaHJTS0oTCwAoTs9e836X1bAnqQaDZAsDAz38Tpi43phFQXjD3u3V9bKVwgMHujiPvYQTkAqIEa
UT4s2ieurbcAvG3BaRGz2zxfHnKnXaLr+u0d4FYy51OzTJplbCHZMj8q7dZeBOHnAldstQKMq2CM
fu3PXnA9LrqdgK04WaPqEton06NOmOJtNARmWPjFw0ryIEIO3nWorVD+JpnHFFNkKfKBd3prR2vF
uT60rTsFhieucK9nxIfxrTTORjA1NlhDCxVJ9mHJX6wOLdGHJX1SZ9FhrrHnmiTOTliPdDgGzFDI
Zlc9aWkgfzg3qD+gsBT7Ax66sNNbNZTkhy6yjv/CUjYfkrOUXi4SNsw4U1oh3ygSD2hZ1yX8L59t
Xe2BS68jJefOZtDMKbQM6o0ewpNPQ+dePfbhiuLXfJNCgbS1s3N5mH+kcbGDLBietSVJDoGo9jsz
OsxVUZSNaOu4dDEeAOOau6wdLHTDst+yvYhu/72eG1zjzw/g8iqw4wxES6FuUwT1sQ6ToD6YjT8F
lZ+eRCnyrqNjT1IH2QqK2vycs5xlmLChtRLOZfbQyixQjURUXt0LY2geAigOlTgdN/T597Np0o6y
igKMRbQK60fy/GxmYE12ySRR57GSzMY6TWOjvuiLYp/I6BTPdkEkH0BvSz0sv3JntAdXoqToj7pU
lejJt1UbDn3SeUPHlhO2ZxIRBdb6q3g7WKk/1iriCrzCGXZSDzQve9who176Cya+U+fGEaF/7sWI
rRAuq1DspqiZDiGpGr+xsQDJ6ROgArCPhvqFqDC0FybQwMB8BmDZLskYp9YmE5FiCIvNU2aRb8Xi
RKWiBxrVbtuxfQfewdfr3rSn31Yk50w5BZiMJUPk0qqBIn+dSO0beu53XRU1hmh5dO+TbaVxnmNP
U2Ev2F0JW+22n0+G/Y3iSXBdo91EcCuEu0RSGYSjcg0h1G6fCWtsnwCUDvUly/YWqh/HNL4bNCSH
JJ1vlEm7wSv0mDmgVeli2fEEv2bPf7e/hvMtU8ICaVFKOOCHzjeMZyANA7Y188b22ElB4tWe5IsA
OvePeV0/BrEWqAy4vDQneTOiD6aGs3xKlPem+mjSRXDM2moZvPsBDxxE0IB9s1V+X93UKjx9ZCjG
5Czs6wlYMO1J7XS/NDrfWupg7EZfsX4ZLa4cpvuyeY/lobsSgRtVShDj5Q9SidLJANL6Wj3Z2bde
Lk+ZOXm9hd0ipb0F8QgWtE0XnuCRGkCIMouyqoyWxAQmhWioY9cTsJWOGAjsjYsiASZoJLtmiRq2
1egC+dHtSYGq/eQay5OW5aJbbNcuNuI4x6vHQlnMAuJWjj7mAsU9dbHy2fnqi+1qnvJl0l3Jz4Xe
sfPZcEWjfLW2l7H5z0VNzPwXuSzjPaTrQNFRrIdZeVCGNlK1X3bxTpcfFFO7NM88WcuQKggyoR2t
z6Tz4dSpZ20mkG5SzC0sc9thNTdmgsLHzn0GKUC5WdvAwDngwgxgw2MFbW4trGrgflnyYSxNl2ly
pI2lK2VYgVKTZ8dx/Ou+/jleyrmEDhrOlToPM2mApji/R3Wb6YUO0wm7CfsUSoPF47js8RggZa2Z
br3UymtqT8b3eEhH4nW9NXldCsB+jK3e2DOYwLLfBfiSb1J5roLcwgxrXIA8OXeCpgOhQSMFmo3V
sqLNyKmtZuLDzdUQHFi2Vy+a9CbNGsMY+9R7MIE5uq7eXkkS6mGUfM1+LFxS5+qlVTKiiFxpIZVz
T+oKvwEGNmh/5oOSxaWrIOK46fhuE6kIGtv+2pTDtzaZPgxKfi+DKijCrjnz+WFbwNMEPCMSI9yV
/GFXVW9JcwH14+ZXbb1bReUBws/tMVl8Xe9Lmz0XxHkqsswJNGMQVBQ/xyTQDNH88MVWpYnca6sK
Z68N1oiVzJjU0Bpp0FvDIbUJAGZB0vHU9nfDeN8h2pH2bUorXGMUs3rMn63RnYfCwxptNMzMXdTi
QZYzt6xTF+2UV1XJAHQhyhQvb5b1lzqYGdfxqr4ADhkXqW8MFWdRV65TucOD8S3162/TiXwonnRK
vqON9k19vv4BBEJ5Lq3SUsd5MkZE5r6NHxOMkIAUQjdeWG8p36+L2jeq/+hncR7czkark3qBT80t
FET/oqNeDJ48WbjAuGtWK7YY0KCxysB7k5arvTQWshrmeKF0Vu9WnWhsZFcb8GYhB1B03NVctNUz
YsU6gTapuvL+hmmJililuSOGjK+f2+4n2kjiMo7BBvWxtkrKyt9LrHpAnvZ0ReSJAin8fOySa7Fs
gogn1Dpc0VhpKd5YJbCAyzQAFv5Hk8/H36ZwVKlpMpMOMizlNpe+snUU2LKPRT24WdcKujyXF9W5
MC60YHJXW+wENkDqVz15mHLA8GhRLPc3EnIgh1Lg3CWCW0qkIBdsSir3Jp5NCGfTj6JwDl2buTT7
1bM3k4kgu3bGiVYF0dUFzigQJflJCCsdaVU6UJAFylFJfOdBfYrvVnhr+0n1GFqwsS8jE/+xRLPi
a3fFUf4pRaAyOPaHVHB/7XvDn9+yOuTmy2pNZag9cIwxq6V0oISWJH8BWVWkVrbuA2OhCq/7hEje
as0beVh/JZpMFDXs1OwpnX8OQxMs8uSVIh6b/UjyR7H1h2wEITJSvU5xyPZavseekpEKoL0+k/mL
y3YFk0Z2jJ1rfvN5BkSSnMm4oRzTDpbuSU37D23SfpcA95MrTM5Xuo9i+FEe6iAxNI+xAVDc7Ii7
+0nqDbebBw/LXF6m514ho+RrSh7N9IMqf2tKE8PoerOmN4KotHswpgnSxzWp13mqtaGT5Laf1/hn
H/s0xaz7t+ufeKcUBPv+I4GPSLHEclbpOPq4/JqwD3QEAiX/njmRrszuXJ5m+krTO5UK9rcEivFB
ygKntlrpUKxCNqCm91ItuHJ3yr/ninGRiWYg5VgcRIm1pJfWbomn3EkKzFfdxUVve2Vg6kfqLaJe
kUgzLjo5oxSbtQW5WlO7ffE2NwJT3slizzVbf8HGW0piMCQ2OLsOyBHzEqRelp0wgWH6vb/mT6bv
5AFthMw/u+FgYypcOMADwInHNXWaAJARGy9j5wSlVblTIho/288nN6K4gKC1i6Y4Nry1VBEMWubH
hu63PbZPl8lT2tiz0jnMFet5yJAlYq/saDPZT0cAiFnkewvTBej0ba9g/nBkALxsAGvSHXurDjJm
e6OjCvbEd48G4O5AdwfGO7KV80+SofA5swle1FOATGaTay9LWEm9F1d/X4FCAwF/8MZfQfH55tZU
xno6NDo8Z+pcbGD5KsHaBKkDQWBY7ZQLmGdyOP/J5EbGShfk1N+zBi60+MUTYEkCCU3wDO978ZDD
ziGeSeQ8hy6VRFVAVIc1ewXJl7+UmduAkRtkU+515da08Zpu3OcyhmxSgdmFS90MVwID9PI8DZDU
5XwquzLIlFHgsztBAYsWMgpNu0zLspbIY5Lg5p6A9ugqegLWLoWIkMl3krEzKZzXGE0qJZ2FwDBU
xnEurbe88vQJLQagHWM1EaML7EfTvFw/y72vtlVtzdY20QhQ72kDTF7YozOfmja+dxyKBeMiMBLz
y3VRa4DhPxtgtTFEvksYPBulVZiDiUFtelCnU1aiytSKeBr2Lg6c4h8pnHFIMcuK3sC3Gj1kI4uf
H/p/kndMawdIvF6bh+JBEq6NiDRb/35ziGZtUoUQHOJUMo+2Nzowc2td8KX2Lo4zzTj7iKW8j6fV
7JOvSxj/XpNX/Ui+rsvu6i0JJF80ZrZTyV4pB/6cJWcccz+OyLdwlvTWPDk3iyt5PycvewQ8AjjG
RHM8+172Rxr3Whz0hDkFQnG4En45VAI5XkVEyAs7vcJznbiXom2X2LVF1Q4zEwt6hXmQvkje/DM9
FGH6xQyum/x6QFdMXueWxJwMLakYu86h046vS98+Jipuek1jd6kkHWoDCObXBe67M6iJgPz5Cbd7
bol5MhhlyvDFbPmtiYm3NLnX1JpXZZp3XdK+oxmAlIAFoIDEN+0aourDGMdqqDwkz3hLuX1EHgpv
eu6C2B2P3V15J1oJ29VuI5LzgIkA3hfw1PCAGuSm2p2BWptmftfY+3Xddi1xI4ez+6xZrDYrHTU0
l1ddSV2sFQtOT6QJZ+u0wINlAcZuKNEK4EfJ+FzIQ5jVysusTeF1bXaj00YbzuKphBaQNkjw4rYG
u8b9YtguGxKB5e1KgR2AV0N2QEKhnVueqjmt0xN8G/CI3qq98rWxFG9mopfgfkzayOHjux43k4TJ
9rD1J39dxUkmMFQNiEryupcSGb+un96+nW8EcsEdWNI9UA8gML6zI63wKHiMQn2EUBYWRwfcWCpm
QwDqIIqH+6FqI5kzdxBxsXjRIFk+1cd1FgVgzGF1VLHqiaKgwCJF34+zec3J2rHAom+oVt0BM0XP
upT7TuOIjnPXtzZKcZZvEqPGTAzsRI+kn93rOqo5v02n6qh4FT7g/M18FnzA1fIugrAJ/BvUydDY
5msHacOcsdcgsT91fve5dmPc6y+9nx7qiHrD23V5u669EaeeOwI15/8fpJp2vDe6Fm88/b2f2q9V
JQK23f1moLAB1DRWgS9YkTPCBju3oFltpKNLbXUBJym1w7Xl+/dPJDTsLKxJmZZzyT+EfzUFGR2A
9nFHfwdBUaQtzWFq0wDLgD/+xQECSguDXyBiQSZ/foCaztKunhItTIrYpdpj01EfxulWJjtel7R7
fiuuGkhYwFbCr2tKM5VAG4huIPbGoyFOPvIxvqnJILhOdrMAuI4F2hD84cmAHCOeJcJSLSys74pC
3FkeMBv6pWyeVTwAr6u0614bWZx7VQOenI4OlWagGTdo31Kc3nURu6cGGiow+gKwFX248+8zxlM1
5wq+T9qNR2uwnvsiiUgqAtff08SQ0VcDWeVaweWurYV1pEMpXAvRwAidorhXsurrdU12RWCrFaUK
BdcWP9sE0Eyt1oZCCxfzeZgJHliiSYi9YAAjhh7YxgOyLXdWZY9qwjBBgtOlgTmMj+kCcIxkKhav
HlEBuK7PXjkQbEKaAfodWUMbmDszexymXo/hpYVk3popdmbNpD7aE3uhY36j6JgoqBzyVKdo2FGM
OrpGvghadHvWARIBGzMnaERf8HjLKjjJmgq970mJcScWCLss98rZ+H1d1105GFMC1hKG0i4Ytiqp
ZQBiavDt0jkA1AIIjbKosjNBpXNXDKBcsbK2R2KtxnIFAIwOVmgeTfUULzLWx0uBR+0FCHTJAJBu
gdwN9nLuUZrdF6DvarVQYpi1aoYnq1LuuwITGE3W3jI9Ca+f3RoE+BtxpbC2AZmBVVQ+V2uwiVHG
ag+rjE9An/PyaQyJ/V5I+h3RbyZi/YvcYitv9cPN+3jqqsEomgHzEHEf1N0LqlNeBnKt61pdAPUj
q1BRWZJXUGK8W/k4C7MDpKgEk8Dii+kWz1isu8v+od8SVFXvq7CMcmwRW5gdFhU894xkK5gLug7r
S0zSQHAWf+uTb5362lcCO1RWG7j4ZhvlOBvpB9lh8wIZvdeBt92tX42f6tcyrLz6h/S1+U4+6nv7
kJ6ct/KJHa6f7F4U2+jHo2IoapXDDSBbkyT0SmavJw+D/hr3IqSe3ex+K4m7+x28VVgq1ZhgAZ8E
Znlvi9Nw0N2autiTdjPf+Rf1/q3NfJKvb0yzt4A1kH4eK4CcCHvuY4GvCWzjs1a+EQASwLaMY5xd
JTHPsHtXN4lbsH/RAD/Tg3MxBbhsTjNDDM16bPL+SuIf6vTrvzODVdWNKtbcmirREaaA0OAm5Pti
vk3NV2kRranuhqc/pv7Z1N3IiVWrMc0GcmQbrLw18ZqVbj5/qHrjYI+j21qiCZj1dK44l8o9fmYQ
Y9txh9Nb4sGP5caV0u/Xz+6C8oYLTioXI5YRHEGqA8tm/0Pady3JjQNbfhEjQE++0pZpb9RSvzCk
Hoke9Pbr96Bn76gKxS2sdDUP0kRHdDKBRCKR5hxful9mr32Qd+NxjQFwoHysv5Ci8YqDsWtBSOzM
gjGRzTfs6bHinAfppikymGfMkTD5kL7WQeqrtme89KA1v5v25Fi82i+LKCewvayYfmEsNAz57dxg
GtNG62nWQWf09DWsSSwV8aJuH6/fIji7lxbNnFoA8QV1dE+751l6WERTISItOLMfG2I3qwURmR6z
UR7HQj/OdevYCADQRg5oRU1Bs4zFP1FrdSkqNFZpga7+Q9WHPgMXinHfSI9KIQtEbcWIKnB0WYqG
gGOYj6upFSeYsKJQpwHZEqhYkn7dJRJm1MijrIRmYuzlwQrrWvNMKnCGn/Vo7qCpJkwBfB94bl0A
f3ZT0+qSnWnBNJZfDUNytASF+GxxLXBYSFG5XzTtbqX1XSeaKtvYRbDbGMDdALoSKDO4IzBXdiN3
QAsNVht1KUNxBvPx+iZuTNejy+S3CJvL9qbJUMhmouKUNWMW9GBUDmoNLZbpJOuOTDWGYlVqO9Af
NsGKiM/Rp0LxyUizoFnj+gAX1N5VmUrf45rY3yStWERNxhstoia6pfEewRYQljc4P5KU9f1OoMrB
BUv37R795rKT3WcPqrfuTD/9mWC8OwR67kPmF2EFMofoTdmBQ0F1Mz/GBGMbDoLgYmNjzr6Iu/J7
K19AgoMvqpqPbPkyj8JX0cbpOpOgnOusRgV7mENCcVPdEVQx3oAJGQ7fBm/1x3cL05LKMb6noege
2wjZzuRy7m+FQRgmZtqBaNPu2XS5HHZ7MdrLRif8+Z5yPrDJJbM29M89Ja7iqt7wRXOLIPrG0HMo
MJQw4+WW4ezQIAlMEGX1QFHTgjKgjVO9tW7+bANw1BMNfonU5/1mWaOYObPPUiUXUBxem8qOKhEX
LPfOGN0SerMYmn/9EG5ZE8oRQOcECBcI1Lk1xzysQrNKN4J6og+LFt8qSSJ44W7dpqivwI3ZaCuD
J+GihUrRF6nMDITDz/VNs/r2hx4YmpNQhzxIt0t9Dy6Iyp2ECeGNBT2Ty4UQsxpXVLfhwuIqdvos
P1Y0dc0hPWbp7TL/E9uLI2cff7ye4Bhi5SSQDGE6i1tPos9dVK4WUmTJkxrF3lyK4Do23eapCM58
ba0cSbXYLDKq99MhG9x6X/pVmGFS+y5tPRt+SNrHz39RTTpTjbNPKaaKtU6Qayr/TOnzqAFKbN6Z
qWAYYKtueyaHva5OwlnbTJoIgz1Mv8k3XBzHf+RwdWGiLsBinfTt+o5t3bFo6MVADG4zXLN8VgtV
RWI13aoF80LdFRe7ZTTuOjL61INMc6fK12CJ3xtV0Ey6dS40wFugIR5/XZIOZrRv5aJtcLmDnIcU
Oz0Jc1/ye4fhGeWRk9fO1Pq5kBVo68xjngTpJsB4oYeHu0FGvU2rvkqNQLXLW0WaPwB0KjrzWzIY
5grDpcOh5xd16kAb2aSgxUu/1PvmKffBV4F6TO9jsAldKBiiEhVktt7CbE7mP5Gc3TRtBwbYHCIn
MGRWTzUukB4QbON3TCKhACRKVQrlcW5NbaJiAFsqtEFjGqZovcRrjwa4+VhtHJDmgvmJLTs9049z
Z0s9NzXYZw1UguLdEFr7KZABBkV2ovTFlmGeSeJiP2Me1dyWqBGQsNjnd9MX1jtheZ0XvzSA1oZJ
2p5oTFjbjDp+bx8faenLOo5q+ale/RL5wOj1JlcDTuvqpk/zTRo7aHyObu2vmDN3i5vpsf9aANn0
IwMyFAMczd34ZT4M38qbtnCyp9htvFjxGlT/NFfBMn1MaOeSW0cLMt/2RLuzcdecLhk/iDDGuj3G
Fb4+AwAhDRAuBcONeDh8q8Z5JoeLzeha21UdYWvQoB0wAtHMQ4n1iLFTNLQkgiQa8+jc6wMMOggK
cJ+BwfnzBJx44rYnUdEtixGsKuD91soxh+8rFcab7JuvieEutGTourWOVgO4gqMXH+Vdhdird7I7
xSM/RPPZIp34WyxvJHtKIUxelkdDv4lp/YyOsVb0bBTJ4byRuuhZPY2QMwcWiFcXOEDW7rE8jK7l
RA49DG+iC1okknNIdp8RzN1guwqD9Uom+24afa0Q8Q1s2+CJWXCOSAOJ49plBI4vSt38S67cShi7
nMBesuyl+R53lmJ90/WjQqkruKs3TQVk65geRznt4j1s00QBVABER/HtXHxFYc3JipvoUHRveme6
HdI06p1WvMeTIK7b9r4nkrmDVxVFrAI5hB3wfq8erT1a91ERBxum4NAxw7g4DSeCuAgyL0slklQY
jjagupqucflgaXctegBJuuwF67lpMifCuKPXoamwwzE3GHysu3qJux5ZxGW7XWDASqf7NFC/CWSK
9pA7gU05N2vH9nD8GD87Uuh9/qqG1Yt8+/8RFbAH+rXl5M5hM/TpUiKvg1uz39c4gaNjPiY7slNF
SUORXtzx08DIhpkaSDIeUW/ApPTBdoegU5ALKD1x+992/HGyd9wxTGgclw3TTAE4antfARSxgG4M
bw6NPa7ydH3fNu9nVMBQ2ZPRrsEnhCLwmiYjlY2giabqsJgW8aRZXbwETDueZhl9UNjG/OW60M9S
ycX2/c6/8FhUeMJlo6bgUayFxUP/j7pLguk18T7Ux+hr51kIRsDeYjmFW3tpIEpIfFYzrknnlpgU
dWtpKKJ9RujK9/FG9ZrQvMMUVDiEiceCPdmdQ/qkOMYbnG4sbJXdjKNP9OdCsVYlc0lYUiCS30E1
5xi96Lm16W9+S+BxqopmJUCXgoT1IwrHffQFw8CvLANCsKFudgQZgGd7lX99Y7cvkROx3CNEy+DL
e5ZYy79gqGJ5bULJJfvkTgnW2ZH2IurPrcm20+QSz3iJsnhMklRjnk76iB613OnhfFQvf6xCei8B
oV96yt10nz+0h/oVdSf9kDE+0ofEF93TWy/cs2/hXHy62qsUFZ9GzWp2IAd4Up+0ezOU/TpUH6S9
LPBNm27+ZLF5N29RdUrYKaqUl3RtvWRoXSMSAu1sesATMZxnp5OmmK0EMYxq/t9xwcSLAgb7TUPR
eKBIJ86x67MdG00Hf7QWKvKR7QKoTQylYIZi+Yua5Nl+cZ7dBFGORjrolUqZWybNzigmbxxFbQ1b
mZ0zOZy7GTpQZAAdlQX3UUg9PJjfyOTMR7JnpgGsIqSxJKcIRYdD5AJ4J6MhUlWZazcH1vYH7pc9
Xbw0jhJ3iddOcPTZb+OdqmqYGgyFQZbxFwm6Q1NqtpYR4PdPQYLWmGBUltYL5NRAxqNS810j29Wu
GGVRt5dANF9xiIuIdDEA6IKR9EeiRzdSmvySs/ZuBbaGWYTF8t00OtFY45alnihsc66unCd1LkZI
JXnulcUCXp2ftZV5f+FRT8Ww03nyWlP1Kkut2Ub8cbsGw116iILWnzwN2RaxDxPpxLmwqhnA6yVB
JzPNdyaZbsBm6aWDiCBuyzJPdeIc14iMctm10GnV2x89eL4Ss3b7sgztoRek4zY1sizMmYFHAcN9
/CFv7LQY6sgIBgWgXXkbkE6610cSXt8mdoYvrP9EDHfG88yO5s6SkHyTVndAGnzVBwf93+jcPHbN
y0xFaaOtCALD3P/pxR3uqi1Lo68hcHJnr3tipZzUNYBgB1hij6EZiYAvNw/ZfwJNwpXMMkupxhyD
MEE9V/dk1vEW7SS/zNYbalU/qDUcF1XfTYrxV8ZyIpg7ZyOospoBnXzBmHUuAPxcEgF5s72PhDHT
9TU1CXfUCsWI25ZCEqLSF9ZUj/6s2+YrCVSXdd1Ed39z2f3eRMyrnJ/ttJoyeyljE53Ls6MUzXez
A0yvVAzudesU7R133sjcZADLhhxNiT36MZQ3aVm8lIm5i3Xrg5Rd5M7gS78uVLSa7GSeOC6pxEUx
TlhNIo3Py5C9t7P55xOJ6LH8n0OAxuJzEW0Xl2mp4nBj8OxWKrUvc0G+XtdiM0NwKoNzIFoypdGq
MAfSyrskMe+1sX7o8mKfrgDDkkfr1xiZv+ShBfgdEbRMby0hYL3ArgcWTYB/crIxup83iw3ZaNDN
F18bW4MCDVADSNV1Ldkv4t0Xxjpxd5uga0dq/3whVbpmuTInZjBK7wrRPFWWnkrdDIuoOMy6iJB0
y1kCth1UabIKAGd+Zsq2DZiDlJsBsnSrt07oNIKxgPyO9reFRB7zYf65xKZ/Xcetxki0t9sAcCRE
vpwTkAe7RgW5MJG7a/eFh65Iyy/fs3tjQlpydhlBWld7koTRVk80frF1DZ3K5iw1KQdbmhbI1s2n
BRjksv5NWkWmurmuJwpy5qJFZqEXNtYVb6Ag+Ubx2iFO/lpAqTvG5xI55k/VcDFqlVJnOooKDBtG
BBJIjDiBrVcH6Bd3JRFUvrp4WMwAvTWhKn0fJcNrdeLGGDcVgupsuDQIA2GphgQ2SEs575Jr45LH
q2YGqT7uCiUDjkruVsk/Sq45g/aRKWFWflw3oI09PBPJ7WFt2sC6GlUziPrIm7pXIq2hKT1dF7Jx
5C2QtKMVA5lQnBHuJOrrNMoNBniCdWhuMfP/oWVEkIoUiWA/P3HMU1SvdGwVE4zGgyePtdfmgqO2
sVIYf8MrALaAWXcelDDTk0wmvQQl9I9seIxX6pqG4PG7YW2QoWMYBx08SBpzC5V2ej22XQQD6BZp
H9mxB97wxcsqIw1jK7bA8Z2L8AS2ZSI/raPBiVyAE3aK2mjzAJl2Qh8XSXUqE4gC+ltq/TMR0RDr
hoXjZmMEh4D6slW+HZ7UzWgUimni5ZaislAClEHTh2fw9DyMDWbv1OlbuhirY1WtIHm0ZSDgdcXs
ERrFDIW/DSpqL/pkxFZAu0H/sZJ6dSdJF0nZeARgvOm3FM4MrQFQeY0KKZ1R144ly3eaNd0Pbd85
VZf/eaQAYaznTreAVcuPhKiggIKiKbqcGjR/Zlq6y5NSsGxb1oGMgaaZmGWGMPbzk3M1lkY2FRYG
z2zaT68RmAxdZVnW+8koQGhsgdb1wZrS/i80A6qYBu5R+A3b4Lwu8MZKLaGDBbZagr5wae5VkD00
UR3+uWPSEKKiW1In+AfncGsrKnQ7nazAMtrb1gbYqNaIwpCtrkwbWMKgKcekLs40v4SF3FZmkbKa
4eIyLrJ1p+0Zc0AdCnlW2IOFi3nOZLHb9GS7amulc1xDViPJB5Bf+WUUO53+WiBLmMuzozV4k8oA
VMyEXBnsIXFNNLdnylCUZdtD9Kj5rCeuDDXMJOP5NiPGc9pQVB3dsMxTVfkBfCoP6apFCVQFEqda
ogFQA5YGyN0Aw+LWgKL7Y1P55LdiMQDoWfk+Xqkkld6uMnifa8NblQp4NYl7XcTGDXMmgq3wyea1
BkbhxhgiUulBSoB0NUqeFi8CKZvrxpi0/68i3B0Tmd0Ujz3RURLF0DGmdoA+4bUWccrpYEaCm38j
ejtTifOH4LPNoraBSrNdoj8iTh4UOjy1Upt7JB79Nk+QUUgMgfvYPnInOnLnetWUJmsBhh0otX7o
pupLDkJS14wospLtvJ9VkHjUVndsx35HpmxX6bUgHtnaS6AnyHh4ACUZ9+r5XhaDZklxW8E6i/Gn
WpPXRgNVuUHKt+s2c7mbwIIFbBo8tKEDk5nbzSq181VhGYxc7fxOiffpTDHAcRthNtRgnPN/Lg7R
D44AUvCXV04CfICVkMoMVD1yFvjKma67LnpNptpN/nwwGVHjb2Gfr9iT81CWDcp4Ft4XPWv4xENb
IdFd38uhpE6RQLHL8OBcFpeQIVMUS2DJQ/wopW9wK/sIlezra3dpEuciuONdxkUxAtINIoBHWNsf
yqTvRhFy/WUAAiEYqSWqjLHGixnNKQfT8NC1CLD61OvzHLRMt9TEzTP8vK7N5ck+F8Sd7DYZlTot
IahFBotKg9OvP6y8cpJVca3uoVp+XJe3UV49F8id6ZkgSs3QeIyuhuouum1vEs2tnhiHKcZ7yeBQ
J/nef1kip7unru1F373rH7BRxD7/AO6ppDSTKeUJPmBypXvEWn5NnDScD7Pfu2ijjwOR/V8Gy+cC
2dk/sf+oXgpVnrHEZH21q7dxTQAn9mosmHmE/asq8bNcsMqbx+DzvYsua0PjB/SV0jAq3eyRxajK
0FQATFrponVkdn4eKDC12Jv6XxncOZhtmc6DBbU6f/ZkL/WBuGG6rG29DbOfohTvRqUKHhg1UwT9
8E4XsWSObwNHG7atR4bEapzhdt7pd72jhuDjBlha+VD40dMsihc2DuKpWL5HsDHVWopipmX+jBeB
N4B8MZsVF5gt4XXD3LgCziRxriuX4qmcByi41MfSelYjjIWrX2xSAj/lz2eyzhbT5PYOMBFFmjUN
cmp5uo+q9UYtmhs9aYPrKm24yjOVuFttqZVkahcsHu5tp6OHdtbcIReCqrOV4SxRxog03hkgI0Lj
AHfAUnUiAAgcmCWiQ/F1CNPHzo32ceXEL/3B6tHKHTmsQRZJ0Z661nt3+ItWHKzoyTdwETvQiJKx
snHi7PK97C0vbm7k6kujaY61hNLUh8B0XdfJmYCOGglHxjYX+kQ6F6ZUfZ0BRgArEKfSXZTFwG+e
9nksKhdvgLyeackH6zY17RTcq7gtPO2AKa0Js5iGKxFHeiJ76z67Q5LDqT95YnVnOPZNMN4qb+iY
ccWtMgKd+Ui+l9AeOq34lkJu3EmXnW4+LgAy+AsT/r2yGndS0JM89U06QkoEpDpg0I7FscpF5fCt
S+nUfDTupMjJUGfWCGUQvH+VPf3ImmyB5FYboCisXevpulabXg1FRwXDjHg1X6QDSNdVeQ2tpqR/
nGh0Nyn6Lourj2kGZvt1WZueW5cRwwCfgVGmczd+0zaTlIBtKbBuFReX/TtQNQz6hMp7vSsc+1F3
S7DWv8+TSwRqfo5u854B+Q6MPBDkVi6wPHtbUm1QeEF07WYvbKo288ZjGnbB8HU81EftAdVQOAfM
e3vkiKSZ9BKjefb6AmyFPPLpV3A2hN6DrjMrfEVvO+SX7DXuuLNf+8rTM5fuVLgn8GB5xFmOBvhE
vimxUwmwgTYqRdD+ZCE4+8pqSdGrHJ+Q7QG97uaHNFTDZNcKiVS3LOtUEBdPpoUytEMBQTPy+NTs
HcW6nwF0k1ZCu9py+6eiOLvq1J4OOUr5QVSiGaCJ3rui3lkDMhWV5CdyH9Qm+U57pXDmNdsldrq/
vq8bQdbZmrKlOInr0MZudTkIJYIcfHd9iTSy6I2/5eJONeQuNlJFRtP0bNcizTXkxqkAeRwJp4LY
5l87JdzdpfZktIYJYthUkAHM9aTaW17vy6CfxUBgHAyVIHjcVgwZQfQIIDzlOx9ssKyUIFtCSGxm
Hq0fKvvdTD6ub89Gzxuz+d9COLXQWlGrEsaBUXIavVy6I52T+tG+9mnjKva+d63eoa6o0iRSjbuK
Z/Q2y2ZuQ6rVgWJ0IAC9JT+zJBMlR7bN73/Us/mmB32gs9LFEMSgP0cVnHqshXJ15+/9ew4AUNy4
ggj1/+HIfovkQlSwtBq1hfoDIIsnX/GHV5stamy60QP6tz31ELUe9ZNH+XvznHrWHSDBru/p5uKi
2IzwH09j1B/Oj1waI/M/VihymBLIsub4ZgazFFlEr++NcSSYzokc7mjPRNWaskqsQDJ2xmHdN2Bk
BouKnqMW2/U+ay5Uayd+FrX/brzGz+RyB36I227oe9QdMNeDp01Cw5oWbhonAcZifGUqPaXrvl9f
00070oHiBYouxNB8RaUtQRisZtAVBHrgh8FoU2cG10VsXgonItgnnHjKIp1qICejwiF38w78dcd0
rI+5XfgF1d6ui9qMpIA29Z86nImgnpH0HVOHjfaQ+NFwE+JF+xG0pJlyq2NWTthdu7lrJyI5a2la
CtICPbOCYpwDbbzXrF92uzijdLMW4ZL/cUoStnkijbMRFY21UdJgMWla3ICIxMnG7GYeBVI20FCY
GAvzA6aJ6g2f+QTuWqEvKipG7Hmv+JnXy26TPeSutse023iH3lA3u8lc5c7KH0WTlZ8DofyVZOvg
krKgKXo/OCXlfiqLuaQwyhBMb7jB9/rbSlnPAKMTyt0F1KGA5h3D9NuyX1+rBI3wuuB+v7BaILSB
eR7kmYD7APgA58kztB0VtZJKaIRHejtSl0c9z28sOXm140H0Ir84hZ/C2Mw6XlhocuEUzjDTOpdJ
LgVzvDyTdfjaRcWX60dDJIK7D9exB2aPnkmBIuGBOD6vjS6IdC/cMwoqIO9Gshw1xkvCrRWZ8gGA
4VIAZlRvTZpgHn5arSbQY1MKyDoYMe8GwxRaGRPQbVZSQGl66OfyFojlpRPHIn71jfVCiRmbAVh5
ckm/JLdJXCpjg/UCAV+1HNvp2/UNuYzK8TJRUK63FIRBeItxFpZbetGUjSkFVgGEj07ZWzTy9AkT
5yR2luQJdnDoLPAkWqLG+Q3dTiXzOXmVWlLTppAc97ZbTo3Tx6LeyEtPfK7dZ3XnxOtnKy0A22RI
n2mZOfWmeZcFLK6MH+o4UMwDdUX352XMB5nAlcCDHZcZoI4577/kwGbJWktiMxedH/c3rIRpxoAC
VszXxSv/Kb289kQ1zA1PcSaV/fxE03bBH3SbSEGL5q2FPMmL5q0SZpYb0b5t2D74tk2gPMiAtYBj
PJc0dLOVoPEtDu0yt/fFOgIIqwTaoSJibN4yECBCAakPiEeoenMPxkaiGQrqNA4jnDafrqXimPki
OADbQjQdiEpgbriABTDBIW/JNbBJ6Vj4IxDDiRAbmr2tzy4SGATyggb6VBCZ6jybRz8XVVWDlzCs
/oV4YcSqBKP5GABCT10aiG4udmSvyePe+hJIjXWthzx5zJqAlqVb4vUrY5KLNH5KusrpijJxxp4K
QuOLIASQvgwnlzWTY8v4ME4f9I4swwyc1xmj072m3o+yhsZd+oAo0mxwEhpBUuGz3+tcVzzfYIm6
YQI57AI8zG4rUCpkA6gAqLK31/RxMZ7HBP87d45GQbY4ybsMlZy1Lr8WMyr6U+3RccXtANibKAcT
XOmYJMbXysQt818aacLVMl1bSW7qqn0b2wVYhvZtTIZn2c4NZyITceZp2ZXp+KTPpg9Karc3473I
L1/0XwDkEzc+xn1xymRgl54fM3nSBk2VpyREt0l/o/cGDeOlyfwFCBPuOK8mwA/VIf5FYq0b/LXr
i9IBYCd9zxQQh41SXTpl1Bb7RmmT3WJhKrnt5JeRDuDLsarEnwG7g4I5mAOrAmizM8ZFA5VWoS43
v6qpebaW9q0su5dBGx+wWsTNY9VyBqu67+yWoE0iD8qJHAcTCHxlknoNSdQXPV6oj3HK3dLZ+GZk
lRIJQ5krKC/nEVQ5aplUDq6hF2UcMi/TR92x8xrNAxNyxlW6U5fZn8di1yWT7MVgPi4L/aYkSebY
NQFSvDGsLtHbbrciDewNVfm6rMXe7morGOwKvJpzk/jg0/KVqPU7u36y0ZFDZ3gnPQFWVmPetXF8
b4zFm61P3b1MS42NhU0+Iopv1by2+2iw/okk/CqUqyjorF/lePZJP/oq/Zi7+Kh1auZobcumP/P2
Ro+KDLkJ+6uyFF4Vr01g1nJ5K/dV4ipjfqNEqOj1olbWS2cPLnELFo8/aO4zOM+YF5IRSaifhICK
jdDcUXjTOtwZeM3U6/J63RIvvQlkIXfJbBDNB3yfXQyWV2vtIQtXwjw7S7oud8VUV78YR7ZbRtE/
hAzqrk7m6T6aQVJ9XfyGquBA0tBijqtAveDyTFYzTe2+SUJDNW4y+c6S83CK0ZEwC0ZGBIL4Kps8
omNQYoKS+mU1QO0MP/IXnGg41QjlsHlA1EUjMFvtk2u6rvsUoLRjgvFd+9ZawXnd6IINu/TCZyJ4
RRo5Nzq9guOgkrbvE/BqqUg85daHTO0v44zcswnCreu7dHmLnsvknFW5mCOJwBcc1r1OHStrnsnU
C3z9lgy0tBqWgaKvpvIOMW9La16mCnBB1nqLl8RBW2cR0OuGsYMR+bcM7upM4paiobpOwsKsj0sN
FpYs8VYS9t3gSFPtyFEaElp611fvMqJChIBXJmgx4OwvIInLWR/jBpS44Wrupjh1kyKM1PfrMi5H
j1H+MNHmJsuKjd5Bvla1RtOaxQ26f/8FmAJwD0XxQw2nm+JQuLMoTbZxnFjbMUIqEJgh5uEekzFt
Yk2qpSTsNWWXRKabo5duMmxvTguBYVymyqDTqSzuVWnGWqZHdZyGig5CvN6rEXADohDTjSNCff0X
m/gqwmwSPDU3DtqZWO4sA0Zd7sc4hWdEuUSfDQdI8W77sKqVa7XfMlUETrnxmjnT8zM3euI8lAVQ
/RrTE+yZi1s+MVxnoI2ywTbLkX6h5yEUGM2GZZ6qyJ+5IZHSluaQSL8uDJZI9mgg+at2i0FO4Dx4
w74NVfuLaFZ846ifieWO4bSMZmZ2EFubYJmOXdqLYMBFErgbtFVzKlc9JBAwVOfWbm3/HCnr3CoV
9gknuxVZRVPPgPYPu9ZZ0TBCA/tpPLRHxjE23y5AehJsFlsVLhY+WzW2mScC67Kqy5ZA4BLOgR50
YftDfjQA/VQCuUoRtKBteMozYez8nwiT6hxoZzGEsTfNwJAyA/PQ/znuJ7eInBsxC6MyRxVuZFrv
W1vbTcO6EyybyMY572Es0qLXGTTpPeASAAhz7O9iDAc1HuiDngiw4FvV0asgQoZHIJpdi9d2jPMg
slpEjdVC9HSwHY2BrIKsDQBnfnYQWYfAH6vcfGrS9kY7dHBW0+zHtv2Vkt6LRhNMzsKJ1M2zBfA7
JAnYlAv/bl9zXUsHLUF0Kt2T8omgy0ywbpuWfhL/cuEGLpyazjliUi00FkcDDCSSK8/qQXfHVzHm
zKY+J9LY15yYuqoC+1iJMhiI/GSYOTJjQjCwzd3B4J1iYpYFMTZn5j3oyjqqlTi6tUsWZ71pACLt
Vg2SRupto/vS+wKgDMWrw0xEAL0VGCDA/y2bs3+0Ms9xKVEWGLT7WgHo3egoLwxPs9Wc8l5UnNzI
j7EHxW95nNFP+jKoeJqnoNf+Fy/js20vM50pWFC6A/kCxl3mvzKZ/6Si3/h8E1NNb+o0gpbKI3Ck
D4Y7Rp7kyqEdtoe2ckU355ZTgRDkxzDvgo4T7n7B5dXqJcZvw6l70q3DmrQ7mxR7wTlgZsH7D/Bc
q6qO/BIj6DxXas2iBTmEPA1NVoQhTXtc9BWAqEiEuCoIpRpUMBxDS360i6K4kj68DVH5XGfLw0yX
u0ZLvbguP4xMQqEoFlVvRB/HHxuAXaG+jmOjAampOTC0Qlr7uexZ94vHOoqGIx7JuelgrkSUAtsM
CVVUC3UZI5DaRdO83VO7lmV4iH5w/qVFG00n1t56vOsdM1T9ZadHuzE+CNO/bGcv9gTpSstUkAC2
+b4mrY8nWpUtdt4FUmO6a+Cbeqe66W4QHP5NDxpuSBSGwC8DOhMVWK7nNtACi5SkMuSB6MbJaXKb
r/NtN6+iIHtTrxM5XDijG+Oy6BXoc9IvswcMxjBl3qn7qj/On8VoQlyBdYskcvGMOsdNXmZwFMh0
ucQv0PsGiQx8igBksgjVl/+lQC6mKfrWAPwclpI89l77gjaUn4lXZU61H16AcIAOG4FX2rpZTveO
c/tNPlhZlUGgotwusuXq/eRf12nTD53sGufc2wYv89io09Aw7xpyr+CoS/HP6zLUrVhQNVUCpi/M
qOC9d26CcisNkpI1aZhg5Fh36lWPXWNeR39WMoCn5xpSkfokHyywWTm0S2WvRErHHY3OcNN6nF3K
gIfNyNQwf9jqXqbQ5gHI9PNDtMRf0TKm+jhRL8SIVC+mCQjeJ4P4lHbZc6eYcqhVheFIyhw74BMn
rgqggRbBPZK+zeAUGGp3ManZ+IVkAgtKH0Zf70DHaCmlBpIapBxfjcgynq8vytbCm5juQgkS/4Eq
9nxNaA86SODSpCFo9jyWwNR14LYuRGBBl4w/OP5gE0CNGAm6S7TSTJNiUsxmGrZfDXC53XVP5leg
uQO4Vn+X39VHwK3sK1zoHtklr4spEr+p5ol4zitUKqgCjA7iWd+z4Tbh3B3Zw3ABS2OJYvl+Qg/J
g4j1TSSV/fwkIhtQnwJHAaQSzA1p6YcpvUVqIfI/W6cTjQfo37LAS4VJpXMpvZ11RWNL/+rWp37V
Ofou9kcnvwH3wYiEOOIxUZy+GY6dSNW5QMXqwPNqmZCKkoMvl6Z8k6blobL6JxJjQMqiLsnLGxa6
yz16ArKqzHHhj9rTdfsVKK9zZ3qd5EqekWQOY4U47ZA7mgjlcFsCUE7QL89aDjjnl0qNBNeXZWGd
DD4ZFneSNcEWbtqJ+VsE5/3MVrEG1UqyUK40AOJU3402LuEAl/DPFssCJwv6CJFhQ/bwsr1Y1tIa
fSplAYJX69ack1tQl/r/OxH83bSmVCJ1UYR6WnhD2j02zfB4XQS/WrwW3IaolM6SldIiTGf5V6tF
e2sERTmqGILV2pSD4EgHnq2Ovzg5c6a0cyNjtXIjO6AfxCnm3NfMVbD5vH19qsO6ZtA7A5brizfV
3HUoRzZQx8hooEZa63ZZownKBptSDJ2AuBH9IBc1z5Rkqx3ZEzK2cK506B0gB13fFrYcpwHlpx6m
jNQtwljUBDk3tKBOFyfFXISxUYW4svzZnryiUo6aPu+lfhYs2+bu/BbHt2VMJEr6ZWRdY9F83yax
W9rSD4yDfr+uFf/iZVox/AT0GiLzfQGsaqmjvtQtKcJWw7VhaCj9AS1xTe/NXgS9t7VFNqD3MGiq
Y3aLtzclplOVGxAVS+383TIoqlh1jkLkdY0uxaDnCDeFBZYBxBQ8zF6ZjJlSRnoVJi166BW7/AFy
JZEQPtSy9HMhnFsGVHy2FpZZhZGdfWkqsgfL9V2tjd6kDt8Vc3zUyFi7eQ2m3+vabZkF6wwDPIQK
3XjMEi0DlYiWKkWoaY9l0qN74EbRU++6kIvL79MqbNwHBh41qB5wtt6XPZARE4ZJuMcQiPK98Fiz
RPwCAu31VfpjnFlOHF8qq+tcUQZJLcKhW54kqzoOvSTwD5t2/lsjHiK/XUDoCZYtiJDSbyWxvqkj
iT0zq4+rBMLC6+t30R3NK6SchyyUqj2GDCCt98AgMPmgXtZThxEZoGhw2yQe+YgclEPuvmXOeJsK
F3TDSkAWqiDoJXiPXrBoT3o1/h/Srqw5Up3J/iIiALG+AlWUy+W97W73C9Er+yJAbL9+jjzz3aZU
TGn6ToTfKsKJpFQq13N6sgww7RSpFWX8TuLxqDfd5+vr3NhUiOHVbyTLgLksqEnDJmshEze6ffnF
qOjDWCqJZ0Xxrd5jgua6sC2lBGkITDsssAabJUjrIoNFeQ77oR4B7+rp1Ev2PA6dA/re3MlaPi9m
lXCGEIeKGSYJTYzki8/jMGUUwQ8/w+4tXry8e+xcv9rnISf2sNA1lIQMHR8uSDBkaavNjV3JFhym
usy6Za4he4blQmI8iMomsGvDbyK6k2wrN1XCuwakFJ6+AuM6AhhyrqsT6dpkVDVYlHA4ceIrjtsZ
eToGImTsYdt7ipK7StBI41wwLKszahUuKL4+co6Gn/ja5/JpBPEMoEUC/QtA/fHM7aWpTn7dLpa4
EsufjFWcEsWZmmegk0AuiJcWEPJ+ju/6nRK2ofL4txWZD71ZCeN3cyWsbLoumXW3CJWKPU7Wj1wf
AdX2ZBq3pGi9AWCbZmw8Sg6RH5K4Ql5YRoCEroYLkICY6kMFO1ZihSqg9Duf4Gk4DIgA1YC+jJ9l
kJCXjyziMc6fB1Y6NAKIlwMQDrWu0KzEzU8Rwd/Grqyqu2HC8M95C4DBmwzEfhe37WoDnLVluJS1
R5OjMrxOVPIobMoAChywfFw8qeIMiZIXoz5OAHQtYD/Mg6JQL50lMrbMFkLXP0L4XV/pQ96TGkTS
HDX2pfmU+LVvvZOQnVrcsOQoo3GTrUg0WjlJm1rDrlUAMk+amyJ/sYkkPrmof0PDOdojyKgxJcKp
Kc9X1ChObw75h7KNu+pnuUv2OvEaDIlVz/U+3sedxBe+SCNziUBhdMGvBG1A8+a5RGtwzIEN83+r
d/MIhqX7MRxuMW3Uh/1bgSxyDMQgyaXa0nHH5tTUyCJfTqaZbGrqOkcTCLOtgz0sfp/JyiEbdt5a
ixDsfNZOWZoOKQJWPet/lEYZPzRWqR+oO1pB0oBC6Lqd2IhhLA7SieECvKEXBHFD4+RRYkAezIjn
Rt+tMvV688DmJpwxWXRd2EWFiZ8aHFXM2vIm7IupCT3Fre4HBLK98Uy+8Lrqckhfq1tQfDtOmD2b
PghMwutCt1wvTIQBpxxjcCg6iMqpjEYW5VUPLyFO6TdXySt/aEt6ytNuuK/VZDohSWoEczFmfsRM
7S6f9ChEL1Lxqagp+TJiXj4D+1pMvawa7U+gPFKCgSHBlefTclDrOnmYBjuS1PEvNeE8oBA8Rgdd
k7WK0eAwQuOu75SGEi7IKYUGoekhqtpYcqUuDQWXx9PEvEf4IhirqmRMEEPVIY17x9cmxfIqwPse
EoxIS47kArsJesAh7dBybbtw3MTHgjG8iQ0aRENklsc7d2hmcK/nIMPCLgMFcwEuuV6BTWNg7i52
0KhqKcx9WdCrLXMhL1fNvwQlIYzVuNZFSdxSorEAUhb8j4dYDwHLdUQ98Dk6aU/9jlgoMFQwJYMi
E7thSeC1YhAN0x2ao4qe62TntHfqvAydr/GzwVk+X/oDuftv/g7jdkZvw/VbIBEoJi910hrprOF5
zrTxs+JkPxe7e74uYmsrgYBnmLCPgFEVD9VNtXyJHLw0iqnslTL3nfGltGUNjVseI56ZDxhLQB9q
hmD5NWqbjjJj65oveovJHgRR6dPgje8WAwUSEPf88eDcgg9VsoMbTw7QxkD0iEwiju1ifIRgpBuL
bpswLbwWJYOg2XevClBm3K+LP5/MX+U+leIDbFgBNB8i4MZIE0FaTni+gWpv9nprV+FkAzy5behr
h/A0qOL+HiyRTLLGTWmE86sgWYI4R3jHc8LQtG64VQg4xaCNwGGtWbsCoJMYK9ld1xaZKK6wKyco
iuqezWVUhcvg+Ep1gzZBvy0f7fr1upxLrcTLtlqSoC6ZVjbOXGJJAMvaJ0NzqKb0rh+79+tiLu/X
uRi+3NVymrorbNJCjEuLk1nHh6k1Zaq/sWWObvAgVDc4kqtwOo7Z0iEhrA5Hy7pZHPNHMUanclRO
jOUSReCR83n0gMdgJUo4nSGLMsWmQx2SiGB4gb1MupYBSAUwXH2vn8BGH5Z589VKqpu/3kcHo9s2
6O4ddAeI4FRpEneYyVHr0KLNPjHiU0llIja3cSVCeFgpmnDVqZ6RDnTAn8LaOaSqpniIYG4takua
LTbU72w9wplhuMiYgCmJ/HAFsNjEHe/MLv/m1oWki1i2KOHAOoxXAHNirEMMJWKOpEyf8rxB97Ay
v+RRJeGmuHQaoR3gmYI5JMgQi5a+NtCU0hg4JMftjkiNe3OGhuUhuU1psseY+u9/oRMw+MgSgBn6
AjJbZ9lgEWSwwsIhD/2Q3i5ZL/FItlf0RwTf3tX1hd+hO01iQN+t3Bsdx2t7A205sPJkb6iybODm
Ya0WJBj1ulbmWB/0GgkBuJzT0wAils75ahGJ8m0YJZzTn1UJwURBiz4rJqyqGrsgr43bODM////O
RkjBgU5jskik1eHsKLd5Ou/rlByui9i8Qn/S9yJBj5U08xTNKLHobJm92Fp+A/j0DZUdSVy+dSpI
JoJ7nP9dAAVXcZ6xrozRyVfoL0x1btFF8KhM9MFMZMQ/W0taixLUrapZXsxDVIcsi1lQIDrxs3hB
u87UyxquZKsSdE1dDAAqxgruKjrQ9haz71U26R4rO6SFzPTX9bOSSRM0bq5zhWGaAdV3s4jQVeEa
nmEzGg4lgHvLCTnL6/I2N5JgshxFOJSTxScxTRWHMZY0KH4QGmQVSiyTUxOgOaQyppyLgWxe4cFA
4z+yBBMbox/GLZBNCZe8mvwsglY4Cray7Sj4a0a4n3NqJ5gTabtdRto4aPV4+BdBGkEQbQH+AAhd
4vM46a1iLQvuQjrmu9Gu94sz3kdFHUsClK19NTRQMjgu3M6L4um8EAb+pqoJJzYz9CCaR2OyH4YE
WAp/f4BrQcKm6tHito1VNGE9VpgidjOgjPTMpyNak65L2jLxyGgjMsHgi3EBe9kOToum0LpB42fq
a/FjjoYNNMgE2nSDcQCJXm7k+FA8coERASwa0zDEGQPMPFq9YS40pL+HID1oB8WPDsk3NQD35l6W
e93Iq5xL48e5er4Yq5auIJBmhM3gmXt2x3EwpqPxafKVsNgxzY9217dTukLBhrWFU5q1BZkcGIpD
ntevrt+Dp5BTP1vP16Vt6CPcMkwawjPEnNdHbLZaoBG3ra40hIam+lLU4EEExzR1JBqyKQTZD0yE
A5mLiG7N2MbTlFUmdrFiD9Uw+vZk3Q2jtH2SG0HBuQZC/B85gpEcnJFZi2nw0yJ7HXuXouUWLKL2
M7nTv2SuX++VmyxUTi4KLv9mjRh2x24iVMd2nmvKbGSLDZhqivwWDSt6mIsuzBPJS7oVKruIHoAd
CGg9FJKEYrilJEhuqDYNZzAvos6Z+O0LoLGX2Puh3NFP9cvc7P4PEfpl4Qpd3Sux+vniers3FHQc
Uoy+TKf2YcKgGSA2vfqxOMqyihsprHNZgmOP4zV7I4Us9ciVX/vOZdnhFCZHGe85t4GivqCBEBlM
9LFcskwPbVLUVgRjDOXEnGhcoF5k/b5+wTYCPnCS4KyQ4eDcHYJe4CFIMjdFcqNIbYC4G0DnilSA
7o9z82Oshh/ADfgEO30L50FiKrdunQVFxAvOBzzFVnml6qJxRm9E6MTkrpmtJzpZhdflaOK7vsSN
BwD/HnMviCAM4JQJrqrSzGWVdROWqKr0Nq16PGqN4d5ZVq/61mKXPo1HGfuERKjYyKCNbsu0BEIR
cL7lC9uVhAAojNX3U5LtdVXGqrG5m8hyowjHW15EqKCoWyYHfZ9wiBz1iz1bNyNpnzu7kzSdb4pB
jxAILzRQvIh+iGGwitbRAv9gzO7SyPEto7+19Gn3L45sJUa40F0/92wkEJMvzq3WsqOhT596h5zY
QMG4lUnEbXivH51P/1mVcKednLaW3ahNqJndvlaUQFeeJtPwMEsqkbS9f2ik0UAWgkqWoIvETqrU
GTQ4I0vmeJFp0pPbRsoubbL+2/U9lIgSM79tVqsRoDGaMCmVXUbbA1HSB1ZY/78ViW2pTd8lrZ1i
RWYa+bE6pt6Qgci4LcLry7k4IwtVHLAt2C7m9FFw5MtdeQLooaHEGDoaxkWCB+VxVnWgppxK2Uzv
xbYJcgT3pstNFic1lxN9xsTcNH4dLEmF57JsChkWoKrQLAN7hALE+VrKHAzBtB3asFgemxu00O8m
D7hb9Xyf3YM5iU9cSRu5Lt7ID5lALjFdE5GECLxUGGbPAA3UhgnGQxUwqu1yoL12N+hCSPfSnPnF
0wV7DvQqDpQFYIWL8iLqQOAtYgnYrA8p0IrfgBJSdh45LYfo1PzOAEmSoOVCBrm0KZVTuqGAjxhG
jAqLJBuiDjwM4aCCraDtyI3l9DIfh7d7n73KfGkrIfwjVooIZhUAsmdwnyztOLLKS9HBmBa+AhRW
igaPpG3B6ZXvm9KRvGNbaoN2ZhRkQZ8EGCvRu8K4XGbbMzaVt3a0kWe9ZehB0sL6k/kGtnBp5/vm
dq7kCVa4LGhOqjnrQr0uPCdu/KWeJWvauG1nSxIsb0+S2WrVFCKK9JAQE6B+mnMcFJlCXjzH/NBQ
3wR8DzYOJGznh8Y0xMzVhENjOqbNavPGcIaAKd/mOQ9rzZXYqsuN01x0q6AzAsg5Nrozz6VlXT22
Dm2h/ZT4SNzvmmiS+POXC8IQC2+iVtGVhkKqsCB3UI1yqIwOAxdt4Ohf5x60ME9o+vCW7Od1y7sp
Cg1hWBHcRMyYn6+moS7IwAFhEnZj9q2fvy8mKrROsmOLcZO7shLppUaArQ6bhklNcN5cNCwC7TCp
gCfPwhkGQzVfnOapcD5fX9HlWwIZuEIoaWFS86JbsWBxXc9uwcI2xuuYHRZ1R9pfSZXvr8vZXAsa
3pGwMdFVKpbVeNrIKbuKhVEKu8uqo9Zn393Gfb4uhqvTuUXCclZiuDquLBLTlFaptBIUB3Z5JPUX
kHB45vJzqNAJUxmY8fxNZbnZDVt0LlNQCjoonWVNkGkAcDOYAuctjf3cL37XN7FP0JC5kyGmb6gh
VokEjsPbFS5czzHLATjn1iwkfel6WTkCBQAJ+8kwH4oZOASFJcm5XUazKDMj/sIt5l2mF4qP9O8Q
T1Xfh3mWYHbNcH2CGMzpl1OaLI+Uqu9V0e1p86Qa6ee2f1+s3077HX3gD7EKaI7rh3zZziJ8jeCY
TKDStXW3w9eQejepAP4wv43E9KNxvC+AC5ka+q7rSJi59wPa3WPN9GqE4AO978noc4I4FiWhnes+
iLg9jO/trn/g5vlgdgTsAXyQQJzuSHrqgMWSgXSldAHZBDBkBQ1gioI6iuYrSSO5W1tKb6HfEB1Z
AOM0RRur2WOh1JYGHg9r2FUpkgxAM0Nl/ECnRxsYcmaCQev00/U1XuaCcQgAtoM+YPbDucAozy3S
Vi4musNoSP2Kvi6gAkbKNNQV976nPQAC7FBT1KDP3iSSt2zJWrKQPDIjolYO8G1Cq019wKa56Jgp
bbqb5h/xmPt5wYIFVaUYqeGm/qEAzTXv09so/dYrMlbR/2UXgJ6IFhb08oiz9FZhRxHuC446Go5p
F3vEiD29eZ6Ai4epU7RGUa+d5p0jazO/yKDx7f8Y50CYy1mRzy1dSwyE0aUBwSAUSuP7zgAUzWz4
8cwONS19pZaNqvBbJdpWtK4BvhZPEuoMXOtXttXqgURCB77UutOAkGtS6wjwfQ2trvPgJ7Mpg8W+
9B34Ev8IFM4ZyK5RXFIssSMTOSVUcR/SkRCJbdvSJtBmw2AYGPi6aPVuWWe7NbF7DMNaACYArB7w
oGQ18Mv0NI4L2TL4XjyWR03hfPO02U7txYWUhoId0+kwdFz6Zrrr+2+a9c2dAYed3pja17y/Z+Zv
ZzIDg7xevzdbGrP6BHEGKM8ByrcwNIcOCdAYNYQhJtgQATE0meY+w7xHbMcSy7QtEiVyaMvGNJ05
1OBPQ5gQuvUdOjf8xhl2btQfWkbA/avuOuX9+ho3VAbdZOijtzETezlXl3X6UrW20ocoyhYoppjG
8kLHtpaRC3BnXLgLuNVAfjU1HCqaks6Pk+RlQfQRL3Dd/lQa/bB0n9J69ibnXZsp5gXBGIgrErHH
prICpf41Lt+vL3TL6zj7AvFyFL2d9WXDwmGv7Tvn1nTDcrccqtt5r7KjogH8Spbw3XjWzkQKOjyj
n6eNaoisVEySqs1doTaIHMrdQBoMAc+SFguyYXBW8kwRFqWcG9DLT/AZq1mxMbuo39oA5nS111GJ
/Y4+l5YdZnH0hWQ0yIdxn6MNA87hqW0tv0ldIKE+TJnpJRp7ALSq59a6H0WAGi3nZ6fJb9hghUW2
HI1i2fedGXS2dRN392NmA8paCZ1B9Tpm+U4yBF1q+oX29x3cSAv80SJMDZ1rkTuYfBIfC+QY8nUV
VAGjnl0CNM38Ct5ojsnBcrCN+NpPifZcpkC4ZBg9jUP/XjT5myMcf1LhKPUJpF9Gn3nANvjUOuah
NcpgGtsASCEvg6MhRMxQkByp5AZtWF3MSqCKhaS+Ti640vOIuGmjtAxZpdnn+faRvtdE1mWyYX/O
pHBzsXqy+mhCeOVgmVFJhqckJfExWkYa2KP7uUniV71vHhTTqXaS7b1MjKAzCEVjkIea6NR0+O8r
uWqfN1NjTSy0Mu0xpmbql4V9BIlcoNrRY0VACOgA88Gqjyyd/sXOrmULStXkSt5lzcxAH/qjikEX
/KzJGhc3HE6eVwciNZoBkIMRRXR23ozGgouZdpMXwSWYAfNLZyVoWbVvBigs4F6RfZCo7YZ1PztO
rlSrbUXVk4I0pmMf4y8aYjptOFw/OZlacpO0kqCgM81RMaMUYkQ29go92mUFHTzSt5LqwZZDcLYW
4QXRmxaN9QlUM529VgfAGqjTc6/2jXdAJna7+tG6RWOoZHpj+9VYXTvh1UjJpAIQGdcObeRslx6a
fbpTfAAyga57x2FkZKGqbEOFNwOAsjSrGASqhB6swnnqKLp9qvjL9XPb8sPX2yky70U0KrtpwoPc
DcvP0egOcZseq2nxTaN8dRb3BEbfb7bOHhq1kLxTl+3Y3IzzFDY2FgMkohkfxrywSn6URrgAkTVI
MNJqxIcc7Q4WjPj8CYjUzs4NtBvJoje9EKAsfySIEIAIm5sA7jhenB7Jm9rjhEP8NPtmFwE/HXNH
wAZKvOavIdkcvto/Qj9OYnVFpjaau26B0Lk/jfXiDXnl9WwImpF41vjSJC8U3YLGQDyGRgz0bEui
/02NWskXjA8aijqt44seiXbQbKSaaxr07d82kwqr1M8NgWkuCoG64OXQh2Pfl0+wamFbNkedThKb
s2nVVgvip7zaUI0obCybAVZNzx/6wvxsjbKprW1rs5IhPIQARE9zQrGcgiFhPgVZDEJa95kGEwD9
QDL41voZlSKdba+MDysiuXhJo9ilDDTaLlY22XqIEvOBKfHb9TsgEyEYNAcFCKcyICJv+kM5WaAz
akEDdV3IBdkP13k+ZI2VqBwXRDDWSjXMYNTSIWUGuG2lB+V9fFuBUCz7zsDsruw/G3vrkAeVH1ee
JgN+3tJ47N8HegtHieC/rxRkaFUkdjR4E2W0K2f4hPMjevolYfCmBV35DWLFqCFZA84Q+A1VityJ
Xk/gIKgftVw7KSx/Goi9W8w8GMZ0jyEXWSVpy5KthQv66QLNpyAtPIqi9hxwQ3CSPXCvBHwayAFH
RDAemBQfassJXgsV9rXGMJXeNBCqjc6uVqu9RtodBqFeR1AbeUwtgwpwyakzLQiX46OSyGgnt/2o
f9xEW/A2nHnEeHKHg83qxpvUXyl7ZqbpGc43SkHIOTI/ItLqp0yooMsmZwOyrBFCCfIdNnstVQyN
ziMYdcgSWojKh7L/HVOkE1Pr1q2nA63ZDZiu3iuEfBqIaoomvsnL8d601C9RPuQSA79prNbnItzp
vtBRsQDXM4p7GIoJaesXnBcHLopPoApdEyiBrCmM/08xoF/LFJ5S0qHlJm5UyMwp2Dns3stN4FQM
6s6YviozMK2JtpdYlW2l/+NGi29M2lTELSCzuDH3yBWmR7yXvp6dHI/sot5TAm0MJTK37CWIoXil
EcnpC8AeGEt7NhPIzG5y+9beLwcnIEXQezOQffPAQrgp5X+77JPk5vOPUNFlSCqAsC0VhMZlQMG7
4S+f8iPYSeJg3iMWql9kE9/84lyc5kqg4CNY6PhfqK4hBqqUYFS7Q2oCvKGa/WWiL9d3dFNxVqKE
Q4yMrHXNGKJMzO4aD5mCuD0lwaSBp4UNXqnLrofkBMVKWk2XMc1LbGYE967T3hTr3wQJ6+MSjHGa
zUkONnmeliB7HFoL6GfQt+ae2cKdzYPC8CZZrVO2KsEWI2lnj3MOmVo87hKae3EkQ2aWiRCsrdXl
el5ZOCmKxouk9aLsy3VV2LSsK1UQLGumphVmKuAlRAUI0ayX2f4+1+iMBJ/RVD4lyRemy+6zTPv4
7yvXINYiSqYU28by7nZc0nejB36uG/uJRX0tx90qZS3Cm+HOWj0EUzm6AxlrimVyWEVMdNXPHGI9
TT1zx4CRUgbz58WA8ZKZ6O134c/+fpQFV4slJktpzvVyRE7sfd5Zb13YH2YaAGCz/xicB/2NVOqm
lV5JFWxJjvvmqhRSC1BDd14DC7mPo6P+zoEkrdsRdEKSCyhRVF0wKaNb9cliYoNjCjeEdN5QLbI3
dttCYlAZkw3ohBabJigYGvOamy21uh/Y52G5V9P7nN42U7ZvJhcgZCcN6LJT/Cly3sy69rsFyavp
sVKer1+arWIuHoc/XyKosGmznJo1vmT4Uvxkx2Vv77WD9Vvx8l0CHofB2Nth7Kuee2Pngbxj+qNn
4+KtMFFIxxAfUnViH+IygxassSF/JNPgtaZy1w3toVBa9PDF6m+7LdN72lcWwtkJGL/Ap/cyPRq8
Wolzj04pHNTYRsYrIvdWjWigVoaT3g0WKLaB6WAZihYo4zLcLlM9IvdsFm9RpWs/yrKWwaBtnika
YDAai9kO1EDOjUE9j+aUDdCb3AKzK9zZ+a1s55ORU4n2bCroSpBwZElZx3rpQlA13o6jAWRbGSjB
pildSRBsTA8MHDt1cChu/aCU7MDL+Fn24uazH5PWK0v2qMWuf10VN7NjHGDqfzZQNDB9hwnSBlF/
qKrhAkwkhwGstqBhF4CTjFNVVPpeCv/Eb/OF/q2ECvalnZiaWi2EsvK3nb0THe6n8ZKDULBlva8V
L1EJTBBU9m32I0KQfn3NEp0RbQ2tbANpB0inJTK5y501lH6uFzuksySSNqPY1Tq5nV1Zb7Oe8rQm
kORUt5NJ0Ctwmsrv11fz8bnrzcRsrI7EtAHkInRfXAAk9UWRxineCTwRtUdcLyq9N2W/n/a6D5b4
bN8f9JdyvB1wmuohVz2n9H7LUNbFhQrfILJZgGLTHUutB+oxyW+MTn936v53bdiSDNXFc/ghB4hD
KqcXBIq/cN1pFRsWcwe+1g94Kw9gu8DCTfbpB8JVrXkKnsPD9R0Wrz4Xim4DYPpzFBtbzEUAYaYd
O2NM4afRwAAzqxvvrkvgny0eIQwYb1zlzJTiy1TTrLNRJ05DB9Fo81Kju6QdtL1hnjRdBvhyEZl8
LGclTLBkCwUkECUQ1gbzTkNOrCmeMMK1W3bZLq9vUmnJT7ztokDBsMFSji2NsH98ZAxJfz//BeCO
vb4vMDJWf76+lZuH9Wd1Yhmqbo281Vq+lRWKGQSpP9JKbKZoPz7WA1QOdGBiHB5wqee3Op+oq2ds
AcuDafkFVb4Vi+mjUrwb+lYW+WxqPIeeAuUeuEjwwp0Li1o9MjUHwv6zeXF+b/sDkPkeNEyMjYcm
GFJJh/rmHq5k8gNdmS269G5kV5A5OEADyjtPk07DcSW70PiVCMEyalQjcBxUEFmNSaCXDnpEjnaV
eXP+uuDhqUA/cl0vNjcSTyiQHDl54QXkz5TUhPXwXdCTPoN681B96nzq56EC0hPmx+91UIUyZZQK
5Tu92skq1ZIyiiHUCF3im8w3KEf9ARp8F2BWQm2DFkzqfw0byTXUBpA3xp+xYDQ8n4s19JQtWqVj
rZPlJRV9bdL4yKkomuRGsq1bln8tSrAmTTKzmtYEupLvqxsd7RjNbdscs88Axwm01+4x2bmjJ2v1
3zRiAIawQS6ORiZNfAhcLa30THeAON/Zjgdc39IfmPWauvGBNem7HrM7gzR7xRruS1U7zHX3Ncky
WUFzy27zJmW8DjbqQ+LLUCVxAaQUC18RRnfd2/QJIW+g39Sn4ajuOYQUH/xVpNzSF1OIH+e7ksst
1EqtjLmILYCScrKvKFwCcnBuDGCRqif9IBv4lS1RUCWEEDGIiQHtn+bHacZYJ4aKF1RtE2cEAbqs
vPdhzkS7sN5RQZ1cBJ5OmWJlTY3GYvSzJz+A1lLhzcADb504yCvP2cVBdps9kV3rm5nXZjJbIbri
4v4KL1ZOm9kYCnwFMz1kpdtTDtoY6xEvCQZLUn2v+O2O3sAp56khBd1kiidl7dr061ZbIWYQC31I
x7TBR4yYpuW18hkzw9W+/NWejLC/USnmXJvbwsNn2I5P3vAlmRfJRjS23oL1VwjvDwxMCTJHvhWL
HgwamLIdmVPHbf2VM/+46yttBmrN0PQaRMzH5JO+0w6YZd+hqXYfea2vBDJojM0VrZhAhBW5zLLi
KYfpqFP7xirdV1MxJEvaFIFeD8AAYO7kAromt8zWaTjPgYNZ2jnBOfWSAvym2V1JECxAZhTogxvi
LITpBQEGGGz9Vs9+qYnzet3AbwpyUP4DuhugMET/Y6QOi5yqzEJMkL0aSbmjrHnp41qCWbNt0OFe
8xF83mQoXLnBaJkzmFWGCIKdXBCWYyw3fuqHel/Vn0lfqF7kLgHNQCOdwiFJ4p3u5LJ47aLnn198
wA0A/hiApsBwEL4CzWCL0RYFODBsc7mldh3XntFm5e+p08qQJjVIyQGBsKta1Pp5LOa3DaaKk7Tp
HhtqJrvBvcd8roc0eH5z/SC2dArzj/BcNILwR4Rn7hH45KxtMpCN5odIQXlwkE0VXaQ5QVqFi4Ee
NeCdICVwkU2hiDTLWAOlL4zvonsz0K6PGE/1wVHf7hafX8jBRGHy7+PHc8GC2S+KZHHiSU3CiVRf
Wz0JHSNFHhCQd9c38dLtPJcjnG9lGXO+ZAR0z4p2jOgPJ2F+w9IgKWJ0BI5eUz5fF3hRRhe2VMyv
mIDWI66GLVVByWndkuhucg6GD7rfve3b4DsCHHz9rhd7BSiGfgNCMplSXyrO2ZrFG2yPHUa1Yuwp
GYzON0dkWczC/WvtPBcihAwt+mOQX8UyZzfz85n6riZxtvRLT4SLQG8hht5MQDVzS7V6JpaiYTMx
lgTYKk4I3mJk4eG/v2nEM76SH8OJU4W6O/Or/rP9bXaefdeXQR7ODyzgWCgYqpXo0qVlPP8ewQS3
RMkYifA9i6YFfR95zHoeZFxeGxYJUkDxQACAjR4kcdAlcXrMKtYmCFd9YuxUO+jQO8f5lPfVQW2e
csM3gTuf/JJpzYZBPhMspnR6kvVRoUGwHjY3zb4EbV4XuGHm8ZYP2f3flIZpAUxoAuIbpke4mAMm
8ixqgjnRnMFBOJQPiCq+gksGdaVsN+rxfemWIdDAQOQxlK8gxdnNutFKTnTrpujoueaD2ahaiUPm
aquWsTPjphiLXQUjRvY8p7YqiXd5mT4AwcpKiqA3o9KxeHYgZVyUwYtVtfXt3jk6S596GmstiTjZ
ogQHfpoqMEYzbvKs0vIGu76PsvHzdSu3dRV0jB4QUK0gTyHmryKA/uqLbWDjXMwBpnW97JICfslC
VFmqbHM5NoYYMFeO0XnRCiRulZNYd5MQ02G3o2IgupRBMG8ZGvSJ/yNCOKBGofZMGzsJtcQMu7j/
rk9DEjCXPnWL/lXT/xqsjb8RcDsMzBoiq4l399yyQRcsTVEwnqdOX1N7XxbfWa951SS7ZZvHtJIj
GOm6jHplpCBvBvy3Z5kvVkuDOXclCrdpstbLEXI7AwiSerPDcliCyGUJFI4EBFJZI7A7jwUlugV2
RR7QXlq4lC2QK8/qidCUCvNaIEwKAXHnuc3k2eM3hyWSBW7pB/IqUGog0aPqJNyo3EwVvaCgblYa
Gy7+vPxS8qHYkSptglGnaTDR7uf1C7ZlMwg0miP1QEdE5w+gssTJ8wzUd6AmGPLY76efNP6mFH+L
UMJVcS1I2EHCkrZUE9hhzCkDHNXCgF0d/+7oIKn3bu4hEO9dFGLhaooUlT34S+YUkX44qaCKBges
2hmAAAfLcvlkR4kkY7ulF5hz+0eaoPgzJiVZEoNsuKCalyinocF8JCYUrh+STIqg93EFeFQ6gx/V
mjGAC9DDfngGy1BwXcqmKriwstAEHgAK2ocWp2wedUhh9a+8vAcala9PmgdgZclyZIIEn9wyJ0tB
rhtH5KZei9zHFDUexq3tTtaHyZXqPAEApVstSXj8C6Wv3TEBKSrrc0+3brL05fqebbn9fwRcTlWV
jpWXLReAZHZfvJZjhIQ9aE/zVzCqeVYh27tNf4ZTlvCSDnjXxRcR3A1uagxIMhgwSSP6sFyoG8Au
6vcyj0w0IFtL9znWUtfy0IfIAr0Y4n0RFyhmESNKQb6tFvHx+i5s6SfCeADQG7jlaKA/t47gDsiV
pZqRW1Pbn/asjJ+jWGenmYLB8Lqkrdu9kiSOXZJem9yB59o1vDDA9xqs1tdYugcwlS3N7G8uCwCu
PNMNoywSLjdVCygvAxnoekBCcHB/I4J9V8tFknHZPFJ7JUcwjU0OLEl1gRwk7XVQwqdHK6hPE2DZ
0KmRBn87RcIt8VocX/bqLStJOtkRRvgx8d3d1ur0UswHLZ0lOrF1yddS+O8rKVlKSt0ASms4YPw2
1QY0wRjeCLSA0pD1fspEiYZrWvSmnFGUMLRx9J02v42Ax2lY/Ys9GLK62ZZJWa9LMF60LC1dGXBY
kUoPyCbtpGlLmQThNtnLf9RuNMnNVER+EZO369doy2z9WQQ43M4PRzPgdxaKBsLtfvBVlt+Vtb0f
wL1HXea7Cd1nui3Rh82b+4+So53gXCQAqzI9U7FvSl2fEJLtMALqddMe3Rr7qK8khcbrVxeQNufS
TFKni86LRzDe+2L+ZQ31sUI3xvVt3FI8EG4YQFwjaHURY0vTiGskZDlvcINepczsSy+f58C0lpMD
FFqJ7ZNIE+NmwOfOyzAiMxsV3XyMunYMADxXeuowzgdrNhbJiW3pIdxCxEJIiiA/J3gdaDKemVJg
dY350za+Zu2367u3UWwCcCiaH5F0QVr2YtRrgS+fFw5nHsbM/NAQT+nqYFSAw6ql+r3tYAaqIOaP
vuviXWtnv4ZBlvrZXuKfLxDUpHdaa1QrfEGSdonngiwiibr/Iu3LduTWkW2/SIDm4VVDKrPmKpft
cr0I3va2JIqi5vHr75Jxe1vJJJJwnQMcNNDVcCSpYDAYsWItyWcTueJvnUu8wPRLmkiIIaleouck
ttIxCc0ShU5jQjgcYfH6hgotga/HBJOdvc2Unjv9ONR6kTloDqC38wyeffQh9J9JQQ7XzWzxh0uq
wMKykXQAUoIEhDPTYtJCz70G9WLGRp8uvRd0qvrNyfXPpZY/T3Nx7MexRflT6SUr/P0Cumabi77T
7FWL0sF2AajVo0osE+IERp6+9O24fKJ2kd6CnByDDU25BFWvOE/EUNeoTMAtiWaWod20A4DXbB5Q
I02qJFw9QEIx6ijTFBeEO2wSaup4xm16wdwlayG9zeemJ3FuuOHidgGlmENdv1uLfVfl/en6JxGE
hjNr2993l22WELvBMSFxqVaRZyyA91k+s95KaDtftyTwMRv9CwjE2hCRuQA72KviFUk/EOC+Megw
/0td7ZZosrlIwbl0ME4BNK0F3ZgLmEHGMk8xuoLEy0iDxv28omZ/fR0yC5wj0QrKEE0DTXKncTHl
9k+y/P3LAEJQOibywYsM6kDOAZitNo3WYAm9W94rGV7XnZskQTnZjy2YIH27KD55mRlfX5bAEQAj
24ZRIEwGGSouZlvp5Pa0giOk45hFdj5OJ633HJDFdVWEV4AsdxVto4baHCjpTANUuJy9pIdufZXB
HdIJ3EUJFObwP5V8KoHLgaH7j43tN+ycO2/7dXCnFjs59fd4Gj053XzDKl3SKBRtHebv0Z+yNxZV
ns63UqbWSZ2JxAM19cO6uMdERw9lqM1bBSq+wfUPJdw4HZSZiNTg3udjteLVRWWpM0G1cWQgNXJP
M1RjJEaES4K2patheuxSPTcDJ/eS9zqJ1aT/R81+6UoJ+DsGATX7A34Hkbetl2uYwKVyd0LSjx5p
1YVg+q969+wESgba+6K6dwuZf3xg52wVVkCEeCnSa65ubUEbCbecy7KYKRpGbTOiS5xOuHW2gUCH
pu2lNu+oOUnpNTYcm3YYoJxW119bIwRRy812CR3/fk1QjEMXHMvyQJd97uKZ2y6kSkbU/Nz6xlLq
p6TLPl83IeoXbqp0/9nYVrw7RrXutatJYUPNzfLNKrU6SChVA/COp4+oY833xqA5h9RIrGAeiBLW
lldCr0a1/TRf7PsW47y3Bqa3b90RcWsYbPMGxVrlRm09GTZIdDpAIQUyIKCwtoLo+W8tV90u6xyn
Q0/yb3VmFVE3uMsHPvHeiH5uJAeZSYEBPgIKJwX8GmVY4j9LtQVlrmQiV+RMe0tclATegDapgdDi
AtKTG3lQFyxyugRlom+Sr7z9aC5BQo8LbPHwWmPTqDxflN4RFfB+LKqvsvZmdMsHE233wGItJtWt
ZLyjrlUHXZfbD+DlWU/zmpsvYG9xj/O4ahK33i5R/seYKtoPFgoOEH/mnpnVMOZdgYdfTI06yvrs
ZqEzsLNaBWkTsgboTgTQFX6WbMHmHLxVaASAjweEKhjO5A5Tnk/rstgqiZn5s2E3amIG1TBFU56E
BgDWLD0MbXYycjuEhHh43bjorkIlHSQS+AWXTMF5p2RO4yDiEmYEZAakO1WPczNLArtoY/dmuCsR
XT2TKDrM5Irl5yjtDeMzM5CQ13ENWdGJfeQONvCAcVV0im2dh68UurOaSPJxOSLrXsqgx9usmX9e
3zzRqd/I9KH9Cx6cCzJdPalnpGQwkhCzDPJWNx49JXXfrlsRfiJ0hC0ddQ+cSs49KPCdZb9g7zSQ
Jellh9CSYjRchuWWmeHCLSNWtrQVrqlEg7g6WlR4ERwac5Q4nNATMML9e+AK6BoutCSDU/YmgZle
U6fIGJMpUod2DgwrycOigOyCai3l06gRdri+j8KvtbO8/X13nxhp44DSCvvYzAYKl/h4IbR9JEbE
u/hnedzH8twJ5eoZRlJlmyD7BOJUSE3JZr1kVrhvpUylqVfbUia1vGOljY6icZMTS/KtZGa4JKmF
0ABEamFmXL7W2nIqutrHE/p4/bts/8pF+IOMHuopOmhs+BE8axM40FMLeDeL3FejFbD6S2XNke3g
Ipfx9QqXBBIP3DS6CWADd1F7aalQhEG8x3GrjJ4ZtlXsFf9cX5HQ03ZGuIuakinHMARWxLr5O+jf
I2oof1/rQp3rzzq4Y1QvTTNbqYsHdJ9DubmKlmaJrq9CtlXceZnzJrchYY0QCiED3x3SV5Jj1HGC
BOt1Q9sVf+EAu7VsP2R3MG19WMxhxTcBKO3FGdSgabVYI+67Ytl3hICjktWOv+ae5AElWuDutuff
AJj9aV1nTkg853YKadmKnWaS/ppalUm+1nYe+RXuLW1BcbfCtmEdulGwNC7VTd0bLzpTI2dRo9a2
Xq5vpmxRXD6VkVpP2QJTQI+mt1U66hFr3PnZ6F3ZGLHou+1WxWugNB1ty6yBDyaLE+DpESjdKy1f
iAmIyNLeOWYTderP68v7jfW+spUud7ZsxVZXB9A6iNB1IT5CZBLrHSX6h7VpGegK3VtiKlFtV+Gc
p5JMTRSpMGmBC98ygc7ib2IlnW28e+Co3qJ/d1L9lRpOXK3LGk6t1+BKWSQeKnwD7S1ygR5z085a
bVs8HupT1x9WqBEfkPRDLOUAnpDAPA5doH1uvtEI4hWn63stuqqht6QaGhLiS4BRkndD0tQZkIP6
+lOroV810/5GLdwfGQGjJoaIKp/pjqQTIjwrgE9hpnFTd+AhQLNjoR/dkgIqlFA/MPBMB8GYERJj
OfblJJ0BFMVq9EP+M8f5U95XNUMSV8QNGOKt0j2OjvaQVn2kl/oTM8HeYLHmUJD3RtXvUqN/A/v0
v2WeHcpulRxdwYwUkBmmDlpOvEMxlM4FQiAz0FDQiwJ91fKLdjBKgGPTyMO8R8siDSMe+eEDQKgz
k5yD2fXgegu0puKi60Gy6oaYloL+ayXJ/4VRydYhxooKI9rT/HU1ZIOaQHU91iAE0TiHuQfsxJOB
W4Tnc2eFu7HcqZzynsEKSmaY3K6jqn9U3X+6dL6pZRNPQr8BDtXeAOJ49XOJBPiyTDNvEIdsWgJk
Nb+ntQzxKjx/OxOca2pVY6MAglCOLJw8jYYLBgrIhBxYamD2xmI/NAZtlbFqrF9/f/A3ETQoAEK1
5nKkLCWK12qYdFjGafZziFD5ZZI5mO/BiKzXgStySPUApHXhdbui74fBTg+JDV46wGacX5MdS/Pc
UlCctdr0YZiG7/o0vCpt4fj6rH5eO/bzuj2RV+7t8RucuErRDOh59G315qr9Qenqn3WrfLluRuQq
m74G/g+1TdDhnS9r2BqTSotClq03iz+47RcQNXwgifZwGevocwnmbEZ7cLtBmfEiSNRgmxgwp/5A
hoPWAbE0yNqQwo0DPhPdIgyEX4yolM6Kmo6G+hBEX0+t6X0dS/0GU2KStEnoD3/M8OAZnGWIkzcw
U2T985jg8wAwCTlWA90vln2kvObtrHHe5606wscK7yvQKdLnU69iZjE5Nc3X6+4gWxXndSrIRXRP
h9epeOIO4JnO6286/qPHHOHMZNRKkk/FY4K83tFnz9v2MLEOk6YB7QowqEyVQZQKArKLiRwMf8LD
tzXvEtxpUerEmuB+blrmPrjlGgCeSrrVsjKM6ymKGSsa1fzBSZxbzZ7Hw/U93a4pPivc2+cSbKIq
KqsLVGKquj7lxq26sCCbaJAQCfZJZog7y1Oydj1kUnGWh+5BsV3opWvoJrs/WQIKjY8sCkJDho4c
7KJX5VoIHIqLRTVV/S+DXrZvlUnla0r/xWX13w8DQmsBahL/s7ZFsd0n9IphUYxlReWinp+mgbxr
XS3ZPKEv7kxsf9+ZWBNaI6GCiQZPAyfVKpCk9UctgXL09Z0TGkIfG/KCzjbpzh3l1EuAQO1MvEzy
rxbTfAIGhBEcVdetXDDGAJgG/TMIGuFBACU0vnZdWc7kpi1qWZangKTJsko7aPE2uFcTTzmgu6RF
S5ZVYVKP7mHIWXZDrK6NO9PBUXST6bvuVqOkdC98Mux+lMPXsDHZvxAXRRutONATOLqejLvuHuXJ
mJCge1PfoBjyDAHaIwtk9SJRwrI3zW27pSfz2Bow3SRp3HU/3OExd6lPoSwKNTO/lqp3CEPpnw/g
cKHUW4zcIeVWsxz1sGt/mJUb9AMA9cWdasqeu8KjvzPG5bCzhe47irTo8TQVZv8Sn4DDqZkhfqRU
kkRIaMqD1pKDmX6UqbiDYuvQm4O2LioTS/er7DFzaBvF+0Cqu5I53eG6GwsPiwct5O21tcGnzk+l
ZuhrzbY0My3GWxWUAdXovJXjKplaE5gBhy0Y/1XPMzAqwF0Riutla52i0WP07GlI+0dt7h7IxnRx
fTmCbAvtT5x5F13xS2VWcO63qpYgarLpXzbiVC5E8nWEK0GJF/1jHe1jHkXnUDPR5hTRpVvVOXBq
I/WJVn9jM3Serq9F4N9QT//PEo+gG/rVSYwU/t3Wo7+RM+Wm53vzqctfPXDuf8QY2BtUbB4acdwH
qjWnGQ0Kp5vS+17N/Qnoj5VMPlnTk2uU8XVrokKOC/FPDXJiSFmBKDh3Oysf1GzJUEwxbbfx04l0
gWnMpwQAaXSLYrXS8hCcrWgXoXmFEbTi/foPEJwxjFjDGZGuAAfAB28w0fcpMdMiNqfxLZ20EvQg
9552n6vqy3VLwq+IV/bW41MxscJt7GRqa2qkCgAAnl4fKlwaETrVp0TDPGFJ/HqcZbAzoYe6aHVv
+PZNefF8byFE25bN9jh1iAqJQj0wOxox6kg8RmzGRN8ZUJrtW56bMVq7d6wSW9h2RRWwSf2+4kxP
nSJT8hAb2ij6oFuJVjGXdaVu3wN9sn0r61axvU9dsfpdMvy4/p2EkcMDiT/qE1C54iMUvhwp1gZW
1Cp9r70CIkXVp+smxF6/s8ElqjQ1oWE15EWsdxCe1ZKHQlNe56HEmEy7/nBNRg5jY4Z2lzwyK/n3
unWhI+KJA9lUpOoOX79UW5aYWgPjTe3VUO5ofqVFovmQxCM+opoSgMLl+3WT4j39Y3I7hbuUr9WV
uYPATBHjJyF1Law0aKrs60eMQMkGGFEHZJ2cu69mpU29SQuQhpU92MvHNZhz/fW6EcETBywIf4xs
K92txJzwV8zOFMgp6RHqA1FrMbytV4aLbIgwKBBVSXpUllliV7SDOojfMQ1sQmmPj5O6gkG3XEHS
XExp9bnzaHOAmC87XV+dyIqxFV5QnIPr81Noy5ij9uFVRQwa/EjxlkdNKySFXdEhhgFE/G0I9gJ8
DtrpTnEaVsT1hl2G/o8aGLbzRWt0TZICiEI7BmCQOW3Z6MVr1Ekwr+20DQrXFgtVIKGMRPXT0Qsr
TRaZRG8A0GT8scUdaDBPWWxjpoUunp0Es22eem3FRFr+bVHtozGV72azHgbogqV68uypheHPuhY3
uQy2LfqC+x/CxcjOzUBANeGHNOvgN1nuN40q2dfrJi6GxxRz6PqshAkIcICnngBhJrmUBS+I3W5e
aGJBRK/H0CwsQOTxaTVmGmSYJ0nqKQInQLRBB0IlHYLrvi8Ki1vpDLeYBd4VHsy20jkBb1eNuJ9R
x0dTdfFVu/hqTAAIqGDw7o3+b8Xi8XLEOv+Y5MJinyjmYlUtvMYcj2gKBrqOYX8ZSk904vZWuMSj
rqFiomy7WdCvDfmSKPf1IHnSi13iz0I4909puRoVJM7jqipCK82CzpZYkC2C8+u0XhIzX2HBMXOf
DbPvTW44yECaQivo6G1DAqpx8ZRvGKF9o8IKlOjtvIr0HBEjb4/XPU00QYIZBARxgIVwAfMZE0Jg
h9g4IpGx20Nu6dAi697wX0Ve3pzc3nrV+iV0vfaHitnjYMw+MPjootsFXU7UiS8Fn7NuNQoCRY+4
NrXQQmkiH1jUNq2sbymMwBivBIcRtJEuHntWtait1U84xwogvOVo/TN2OQZJijnziwzVmGV4USvv
aKrKI6QMbwy9eHLahfp5oX1dO+V2MbWH0VIk+y/6yhZKQtsjFCR1fB6p4NEBqJmGn+Wym1Z1Xymr
vjDWfuAyxasNE6946W5ylOepgtIDz+gqFvJir5l9AuUdHwhUGeuKaI/3Vrijl+nFNGKypoj7/HOV
3yikjpTu38qrJQ930RFHnd8BEB5FyAu2Ga8r29UrnCL2kECGUPUsvhGNOpJjLraCQtoWgQF243I4
ptdrUZdJEU9aFYP2PO7rQfJZRMM40B9HMRVoR8O1+bFfK+8sNyV44W7c9d6xB+vrfEq9SImyr+6j
6+t+o4RjnB9ktVXhud9Z5jsZatVV9rQVdMhJ/cIO4xEj/qF+cG+VUNbRFW6k5aJ/5wBGj/79ufNB
j3ks1xmmdJRW2nLFsNoH2GFw3UL6GfexbZv8hZmXbCDriFTYSx6z9istf1wPk6ILeZsy0FCQVs2L
lHdi23xsjkcDHVG7nd7TVgFgVPXXFf8P4rXr1kRBYW9t29BdYl+uS2JZNVrgFbFtRKDK0h9rrUue
nCHzJM8hsS3395A/eoF8YVoFYfxSz9i5DvIdBRjiSfclsSTRV+QBGCvBKxYlAOS/3LO8qadi1Wok
2sBaglOrbN5GJVckSZPYCORv0TNwMG7OXcvd2oLlzUIGA3RssHTf6v7L9c8iQkNsZ/R/Fn4/pXff
hUyOk+gOrmT1ZqL+fGcG5U16s9FbI3fWfdVngfScblGG6yOd2eS2bjJLkJiOsNmH2mF6YcxXXjB4
F7Oovu+Ynx5kQXzbpmsG9XPncxjzBmXLO3AxBwpUg3vjHw0kFto4BApIkfLBjlJZE0v4aNlvLRds
h7RDpcHEx1PSkHo+O5lRFU8khPa1B7mFjdfqY1uLCTycajjlBXiqbjCam2qw2YZuFhgHI6xdcKf6
ICqLNbydD1kkIw4Q3ZBo//xncvv7zoP0GiBPW++wuZ117E2giNKaxSZtXxrMkEgeRyLKQNfDA91D
OwgzgHzg7RfSmGuB3KqLQEWbPRhhZ0NAB7keCGkt7R7pa3OgzZ1cxUIUVTDj6Kioj2EWhy9IDxt/
NEasi1hLHJ9NP/LuHirfkjApOPAexLVB+w6aGuA+uQPvmLgJOjLj8Zc9E/fVLWWvdsEq9gb4xlWh
Vw1waMgZy+6QrWZQuPfo4km+ktiIBxY5lO5Bm8WlZkTDvHGZqggq9GFyv1TZXeJ8ux64RBuFIQ4d
iGYdc3m8iYKMjkkYsr+sXFHd3QZ1WLo4koUI7khvb4XL/hSK3HNM7A23BiaXlWmfalfvgtRVumA2
lNuZfmBAABY3Yn4L3SKw65yfplmhIMvKPDzEHPNLQ7IuGBNPCxySHD6wgRu1E4QGgK7i76/EGhlk
AFIad07/GSMWvyDHe7puQhAZNoY9dHCQB6Kwxjkz6dYhqVxCwY3/kzjIoOvYYv9A3EByS27/Dhfe
PRgBThONtcvpY2IRPa0YpbGmAZ1aqehHqfPU3ZbVEDTFWvqeRkFqvAy2b4P/XeIjl54IWCPwqhpG
HE2U6TlndzIMN9YtNhJ8LZBpt4LMmSWPg8uNhAk8WTE7hC7AxezSoqx21boFjVWUucKi9UJs7Dtt
3E+eo0si0OXZPbfFhfMWI8FLMmMzs5m8ZW37Ug6mHcwp++tXIuwAgQkgGiLqxcANCpNDM68tjb0c
shBK9gwytTcAxWRHWLgeUBBhYhxcgXgnnh8oKGm4szlNNC6NJUU/Y7xLHfZrJoYp8QPhR7I2MAQK
2ChwcN4+07SfR3XAR6LQe68oSG36xv01qN43aO28XD9al4EJu4ewh+MLERadZ9zXvK2X5s40Bpzk
VOkM012tdzLN/r7IgfiABPqP6wZFXo44gVkvxFwLFd/zbWR9AgRrulLUDCGjOJoeyLPtpfqA8wGT
iwcPeifAZ3F7OAJENY65QWOw3QQZe1JKSDRWMkZMkUts1K5bvR81ZT4uaaajDB7Jy9ibnjL6y+zC
Of375iBoY9HwBC3ChkbkqxNVD0w5eDfK2CDtw6poyFWM+06ZPl3/LII3L5CIAJCi3AWY7EUVftZp
W1nlBHG4GmrqPTO0oLXSmzQlbxNTD13bBUwtXxazuwMNyeTj68oYaAS++FvsEuUEG7t5MaHg9IXC
UgU/oTc/wVVLOD+7H1PzCaDWqF7+njNoa9MAALdNF0ELgXOSmWa6hVIlrv7T4Ly59XSfF+91250M
IuPrEJxpfWvibbMIlg1i3HOvp16mlm2Jl+SgKze4ZLKgWtzPTZ9EtdEfJJ9Sv7jGsC7kldskAN7j
fHHGywljio0KOSCyj5ts6Oh3h+buN+f/B1jpN2OgHMcAAMAIfLRSlm4up7XHy9Isgsor/Hz59/p6
hHv3xwJfjck0J6WOCQt9nd/QAh1Q495j+o3uyIgQBbFpvxaPC/Gq5dor2SzRxTraRL9Pe1sCkhW8
O872y9s+3u6Vs9jrBJJPPKxsfVkOm6RsGkyLMQObVNOoMqzlSCclvwUBEw0WSmtAkF3jmA+5Ar2Z
No9yC8x/+toytBj15cQATpCkQcJtALsILjq0PS6I6dyu8ubMxjYUbAgyk/nl34NqsQk7C9sv2G0C
K3FYbH37pM56UNUhTLslsIEB6zPbN41VsiBBnD4zt/19Z652KyDdUrz1hurBrb8rPcXYqqQXJsAK
nK9pc+OdEbJ65kZYjIOQdtmxGEIT6nC1qz3pECjuwT+Z2uzR8IZ/xyqXoaiER2S3n1zqWFOnaWwV
+9mWyrHcSOFpV7xo3RCw5AN53dlmck8ZY7ESx9g205qfDJBDjsOPYkokOZDMBbnQXEFdVi1mLGjp
8qCZPxeFEl2PKtctXHDULdlcOxiZKmLMLvsd+97ksmKRoG6z94iL8mHvkZUl47aIG8c5psfiJgvZ
LZRYmtxPv6G/8tmVNO0lTnhBTGfn/TylGkwqgFTrzV2m6IGV2dHkvpOJBMP4yQJbAGHfr2/m9jnO
H07nK+WuNwY6gszczDZTGalLgZGTJmhwGQBk56NOG7b1T6Z4kotOkC8A/7wxsEL57VKtxG4aSFq0
sEqZWT161JwfPQJkr5o0jg/JlybsPFJLCIBFRw1DFLqNcgQakPwzYGVAMo0lqjeq+4mOeGjYx0FV
YMmRBC3ht9TBU4DWAJLLi7GNwVgTtvSwRMapvDerdjrNgOyGLnhJXUWJDE9pPytKUYf12rYhKSsZ
wY/ojOx+AX/z2pVaWYu7YoPnLKotNRipLL3VRK4D0ge0V20LWC6+Doe5oTbXGJp8ypHSg/dYvFTr
b9ptJZoOnhvQhzZS/u1//Zb0DGRCZ8KvubO+/X0XtDOU2/VEh/VyIpW/zut3RcHBZO6hUE3ZhIDQ
X3fGuCgNZHC99uCNhlhIc2srX5zWgELdEDjKA51kqqzCb7czxoVpZul5PjIYcxz2WhraQ1VQSQgV
Xav7T8cFaZXlA0kGbJ5TqDFVn2sMM7l5/YGrYGeFR9Uu9jwYmoKFDB0UtPIh7AH7uB6+BM0L8H/9
2SyDS/x6BQXiwoGN5Ya+ll5QRtmhCGx/nsLyFdixmH72JMh/gUzWuU0uETQKkwIzCJtTkIBND6+O
HyQLS/qVPU0xLYLifjio9AA1grIMyjGeulM+BukmtSLtQkq+JI9a0/SsmvTtoFf2Eq/TL5axw0rN
ULLNMjObz+5O27qubp80cJjknWaRah2aBwiChHiaF77qHJUksg91bKZ+Kal7iQ8DgNKqDVIvIOfO
DfcKUuoRqIV4AJIya29b46+beNvH/GOAW1mxKJZb5AaOtpr+SMf5dfDKX9d3Txw9/pjYNne3eXqa
TGqrYA0QrT4OChoxY+ezpvCtLIP08BxdNyf+Vn/McZHRKkibNB1WpFR6+TDnYPEytDU/gGxqefm/
meLiomGtptolWJnjKAfWP2g0wUPg+boRgbrD+SfiAqLasEZBCwANnucxLOvbporMOezelZeh9pu7
9sHB8Oz0ph+t03XLwjsGhKmgHrIwe8wj9WkzFXXbw3CrjOmrU60tSrvY+HsXxeVDg9kE2RtzGxri
07GNCxl1HEx24p86dxUVuuIT8lnktkAWxtPMjIeEWeA9yBv6OqPNdt+n6T9sHavbglZuPE+jffj7
RZtYLMY6UFcCW+z5T3C1ZQUbDaq/6bCqDzZlBvHLCUP7ZsIAbxtHGf/J78SLXzTkxQByQG1bvUiX
ss60GURWaGz5Q9S+uulhNgNU6rW34sU5goqg+dze5nftl6Y/umO8etGAdmYom6oSPvB3v4NPmtKS
FTbe7hRxHfDE4S77Obw0N0WUhGCz9c23RnnsfmaR7LUhCnF7s9w3TzLDIKWOHonG5ltn1TCw8Pc8
c+AO/LPDfOlCcUGDPpXYYTY3D70CsoW2pQezQm8RYxKSsr5sPZwDlQ5NVvSfaWwX83Nv5cfClpkQ
hoT9grioTTRnKCZjs/Hcfa+iTUbeOpLH9thGEz3oIXrcqS9rc8sWxsVxDRwBHuZ2aFzks6/1t7Xn
ytKZbW+uHAWPi92sLyzqEqzLvNfelmiABqoPLuLnTQjPaXx5616UxO83kovg1qaK7G5rGgaT+mOF
ETvaDPesID+HZYz7tSl9F81iny3mR+L63jYX16HPnY6ah8WOBygiB1mwagGBWkpoh+WpO02P5hom
Dx/5ig5Og4FhKGi68bXjIiNzVbkZulspJCzNJaeYYnYSyc0oTEy3Dr4DDIaH4j+3sdXoWYNrIJiw
tlLRjCzMW6hqA/ih6lWQTHPl00GfA3A+AHu9kF+FgtkUNs8viYcJLbCm9WHKNBloTZSK7H8Vt+WG
gX5ySvGrWh0I0VxdGt9rwXKhtvObSRvPnwtdksFt/yTv0uBKxdAIeBM8UM6e3ydpo46poTF032h9
SIga6sQMJwcqch0m0UbLp6VsFl+4yp1JLkEvhrEn04BVujYSdMgEvk3g2QM5debrVnVnVp4MdSPK
FPClQa/poiNxIdBeY1q/Nwy0Mvu5y06ENv1tpqbs4Bp6EhmUNJIcT7jCnT0uTugjqwh0LHBJt1ni
M2d+zIzkcdQWyF3hCazbVMZLLLO4/X2XxCKiG+ZEN4udFeEEhct4i8xSb2e/ywbJFSLcTgeNHQzm
ou3CZ/2Z0Tc23tcUoAvi3DRUxbRRmYGA1ci6qOghYnk95xGlzGjV/WePu04SI2vAggR7RaFpAV3o
l3Epvrc2bSXfTVhZ3Fvi7pACOIK11Ea0iC1yWqrE9DNrRVEReihOCRRh3RlHYnuvZauc+nT5qbH6
denIyXaTDzx89r+Ec6EVeJbK1bBmtIaO3qxDY1tWCBN/RhMlMNtBJ5cfdrJq1ypLhsXaNA8xXxXY
7bOxFscuk4CaxYbAerRpH21t43PnrDOPkmRaaKxgJHIsJhCd6hvUrVNk7WlRDrD1Wv+/Jb6mQXSo
IDsasAS5zXRMiyvDQzvQUrIe0WEDrcKGM8OCLiYkp2kCyUav4mZUx6h0+9tV/1oAyVoWoAPrJY4g
CtB7Y9yd4I2AeNT6ivwz6U5247x3jhOtND0mpLxB0Htmq9tKEh3ZArkPRlDqrkHsBeiHSfw5bY+A
vAVFnQU2u8d7XHK8RR9t64eBxN3dCF65jLRqzWrUIJgXp3MeJsoaGJMsPIo8EGhjYAPR879Eg1fq
hPdcoeHKQYvAnq3AJmqQKJgQyyW+IbO0/X0XiFuw+yZdDktm74ba8qWabwBKBNnX/9EOF/B7Vqbg
1YcPlsgPOvPZ8RjIjm476NldD75C/9ttHed/1sA615vgCwXxnhynXiHiCRAXM7unVNM/ob73bBuz
TKxEFPKB3XbMDTujYxj5fBs9A5OkBdNxY5OXcjxa6mM7x9cXJgz2G9PcpmKuWhdP6VS3Z0wtAsuS
u4EKQGxQAX4UVKAIqctoCGt6amMiMSr09Q2PjgjlQsOXP1mGVjvGYgOls1qnSdFPRZn9ur4uiQke
QEoti3RZAxOz4oa9/bDohsQlhD7+ZxEO93G0RmnzcbRoXHkP+XyvadNNrVhxRd+ur0ToBDs7XKLI
9KXs1dlEYChqLUjX5Kbvmvc5KWSqAWJDmJM1cBmC+oM7TGlvoQ9qwhOM9DZzXj0GJmFJG1v8VTCa
DegZIGg8bFQvVmucCpfGkAj1Z633QYIg+SyixyLKQhjicDb9A57uIFlyhYweQsKy2riMtOIXtL1r
SJcQdM3ZM9B1XpC2mLZYtFWG2BIuD4jvTboTw1E8WNVIeoNqBC7B+pUeGmorJ9tLs/C6QwibWkCX
gzwCHwmfijs+5mqry6jjQ6HipnzeBLCABsiWJ/yP1UOLkd+wbS0z7IAZOKp56/lAvoPC20rbSO+M
r8TJna85NLeewVlUxbPe0IAWWQ7Shq64A07WPF3/wSLHApp7o1EA6OOCGl3x1Mxce5zFwWYh6i2Y
hfXr5O9Z3pG+gUEEaQLw3Db/hrMztpTQV0Ku6P6zkCcTM5ML3rLXlyL6wqg5gkwGr/JLvBxLZmCV
Rwdv0/4N7W5XNo0h+/e5e0adunTBSx//PvjdGXSeViLTABTFrf0SOO/pDHXInG0J5eoEfdb7hZoE
Fir+UJ6V7JbwctnZ0jn+qWws7bbfbCX32ZPyNp4Asfo6HLxYvcvf8oMbXf86gqE++ABaJS6cHvSH
PPxzbLQ+GzAVhirtmxuzbxj3cPGWBkkvVNr1Qx/bSBDUOszD27+nGTs3zaU846IvrO/SEtoVSgSu
Qp+tVdRAieT6EoUOslshF6TLwhpXc4SXw01iE7PwzJRFUGGte7+LnBMS12xdxcBSuggt1xszMOvD
hBgzncYcjcvkuAZqCMX7g0fCsjr1RZiDjzGU6agIHRXY6y2KI5jz2L85rZrEKfAzcv25s+cgZXdu
WflKIntZb+vhqz+Av/7PEF9TH8fCmWbUt+OsHQ1/teijYQMsMNADWevbxFbulkWRZK7C77izyWUP
6gKgcrJFK1O58+gr639c9xNhzN0oPDwTQ9fATnKpI/PaJqsAHk7X4qmdtch0k1uXjD+vmxFu3Ta8
uMn5bs3PczOG0i0eIILweqvClTos73R1q5BtQB29jgETjdS8mySHYHPyiw+2s7pt7u55kSRWTTUK
q66R/5y05jEp8jvaLN9Mk8WN40ia6QKNW5ztnT1uM1sGgLe7rVLJRi3QezsPu6w7kGS9Xc08SpCY
nVS0ZadKPzh9+r10Qbkxmu3z9c02fkubcguHEg34oEFTpQGEy3mNZpESfX14TToltu1bHfvq5vry
mlu1/i3rLOTrpleHi0KKQAUXMLT0rMR99ADUOgDB48Q5jrbvZE4X2sVUPUN1+eeqWHNoJPoEVpQF
uu3O+4gG/TedrmjBuB4dIswf3qtNqoSg9vxmDeWXRv1/pF3Jcty6svwiRnAethy7W7MlWcOGYcsy
Z3AGSXz9S/rde9yN5mmEfZcKLaoBFgqFqqzM5UAK5d6MJR/kBdeWslyzWAvHulYPY9bdNMAVZboi
uU3S3aWO2QclnmWjJL3RKqnCTJ4gG0YzIA8WDEMldW25VdIcEpLegQ/GZ/XQuzWGisCz2IMy0Ajr
DqBmhfVIbYpxl3WZ5LIlewdTx7WszE+qgnZrQXZmne8z2cxdzSgPraN17gzZ+57lYT4VO0BbXyyt
ulYMTHynBgjLDSdKzTxsVwy60U+7OWl2DnDU1oIXXqPmoUzIwVzGpyGx9y3TwkI3Dhhd3GHk1ZdI
GxEnu68YDZG/HySQDmEYep9DyGYy+9u0aC2fyQNKgkmNJvAw7NCcedF7B6y8jfmc0/HWAE9M2kyf
qBfh5Tpod3lWQsuzq96stJ0D8Dd9DKZ26BkAdxorD/j6c0iM+jNXmOk52hK7CbCY2TK2fsqI+WL1
erzrJbIvcPz6NLW9Ws8pVCFsB8T0+iNj1Q2J4/1Uz3s8wiB3YMfRbKskgHTpbjSMm1kzdqrdP6Bt
a90TNbHgSckQ0GxZgBieTZfGBRJro3uQOgm+kiueYg/dM6qRIR3V1E2kAujASqauUyPv1Ov8C50l
lGAti7ktY4NfsxGuUQ4fKWKyb/dK7tflUHlIvDpQe0jGVYwJQ3dZ0IYYCyn3m9npI9RMEjTwle6u
rFTmTXY+rvm9vMJ2nNDIm8yvkgRLxL3hp1nRphiFqz+HMhtcJklXplwcZmXs3amhYZ6aL8QoA2jO
XFVV+lYqxb7T+q+G3Sp+guvoviXUQ4Lt2kp6A3+9NocZlSDpC9KkBMzNegyV0NZx5K9GDvSvX2JM
8Q6zVYYaGk3KVBf8WurXKSGQBbAotEaLmsGppwUU9rTdt7V1RRSQnXYW9XHS/VxOQsnuAMOeIBYG
EO8TJK6oS/v+pmy01iumLoUw09CComuc/DbuWq+2l/e+qAxfpeNTX0EEAUVBjO/KMGI4zjc7nTVv
bQm813L14bDxKVsmrXT7ImnQLweJfzFlmoux2KhpMseTpVIBYbRjuE3GrhxjITdyRTGmAdkBd7bt
/ZTre2N29lNBCXSBklZB5ogHRtoU9l0MOTI0AIdv2jLLUEgel7AlQ+POUHX1mV1ON7ZaFy4yJcxe
DNly21VW5Tey8+gUahKYTWztgeYskDUB7jhMkxFMfd7c6qkOJn5WvdZWXHgj9CefkFXiTsYQ1gS1
8H1CpcaDuFt9QAHtYSi1MLGVLxNZbpUqnh7qwur2icasIOsw95Zg3tcDLuGgWUmUa+kPtaz166lb
vhoseRz7QghM2gBMrBrBUDUxkJNiEv/0uhowW9IsU1NFelF/jIp1heEk1Z274aqbNACw5Owni1En
021oguQvly+NjUTjxDiX7suDNFNgWSu0KYZoaSB0E4sKpVv3Iya88Lpbkw3I9nA25qGm9dyMVSQT
XAL6mLskh4rToPiVDGXkHMVAtxjUAI0YkNs0N1qXhXPb7y6vdCNfPP4VPEdAI82mPJlDhfnK9i2F
T0tE+ZxGfV8vkyB728iu1pG2dS4VrBRnjdOGUihFxLSKipm5WgFOr+TrpIgqTBuf7uS25yo/do5j
XSZrApx14PgHna2tCV5oG/nbiQkuf2O5NqVpjIRCi79lRRYuEHceZABHW+YlSB+GXBHBh1Zn4HIY
0PLptgXNJcM8m8OaGrVBPRLJ1BzGGLpx+8i6pQd9D71GxGlvZV6JXzJ/+j5ILolETdCN1PHEOren
XWIuREYXK8IzAvhx4jJ5dNURUQMzMaKK2sYHPDHG7W4y5DQ1TLKePdAZobebu2Y1CrJTkZH1/0fJ
sKmiU0xQCcd0hnq7DPl9XYtYgTe85GQdXP4rxSzT1Awmest2afXdZrul6ELZuSOS7PajYM5g+xtB
hHAdekRnjgsncabWxEwQLxsjhxYTgP5T+mN9iqXOfDcUIu3cjcOM1f1jzuCKFBaUOxZCYC4hV22l
+oXauorR/Hl0OrHCpe66PRqF2dW4BFJsop4Nn2vWAv6yg52LumVbwA7IkGjYPWicA5HK7SBRDJqA
mhLPMn8K2gyI4+QA3Y7r0Y9d2Z8eoQ/kXw6+G16IawaNQFReYI8v6Utllcpyh2tGHWpwK2LOfacV
1STw9a0Qf3yTrp5z5OuQtajHFF25qGEkSC19N0m617VGaHWCCL81sXoS4tczcWTK1Eit0XmqomrJ
lDAe5TwgTjXejiB4DEetcfwuqfIAvyfxW6YsbtMC1jxnoCi8vLMb8RK1RjDRoQiCG5avmY8FeEZo
UxKAGvI7de6RK3faldT1tpuUxhVLskczT/YZ6UUQlU3LK5MpuIMtVLS58KXEbJwKk5GoG/NpH1vO
Z9whKU5VKXep07yAJfqL1XaPlp2KKulbHxrvXHgS9HPNMw1dCfwVs9FpJFIVmfr9jNzNsfazCqjM
pOlvf77DIHNF2XnVLwHq6vRTS81kxLFlkwif3Ah0Jy9fi2Z0pazAG8/U0H0zSLhU7RTJi+MIgt1G
9MH0KUpc6PoCScL3DCqykiWwpI5S64NZB9n4oM23y+vbNIH6BVBepo6mAXdqZtCclBlN60id75bh
YyxkdxYNHGycf3wmTNnAVVfaNi68SXWpwRNho5X75z4ffcsWkXRvXAsnJrirezArLYsX7FTe7Yji
uAkyImB1vTx7pfUiiGcbewZk868BVeiAnk050zQH0FbL6yhL9F21pE9qrY/uUJaiHGFrVaqJcisO
OF75/AR+jxc2A/IdfRjw3Q2GFhikzAEuRssKsh4UNQvBRbRxqjGmgBYJ4gZYtM9KdlndNsZU1pFM
ZceTajMA+ehjWtXPg93jccza224ubywF6eAf+yFCCTonq5o7KKc4P7TAhdjnBpZadHghKN8LAzyn
oknZrQ93bISL26M8Gb1m4MPN4PiVtMab+odSpHm05e3HRtY9Proc7FbNUDSAkSmWolgzQCMgv/7F
ZinQcDcs6L2cRUC1p4lVxQRxQW4MrzZS9GcoYBvC6Le5YUeGuGOlDmNXTCiURAZDf1CtQwXI4VQ4
RLxtxoKqNeBy8lnP3xoTuUzMGgdKL79MdAgtvb5p57+5t8F6BXEJHXgJkGRzgWhxShKjOYgUIV1u
oEj5nKT2d0L1KiRV9WVKMRTUj1eQNBu8SlMp8LyDINxu3F0nv4DbUEdRGiV38AvKpQtkkKw4TuZj
atTLRml/2Um2ggckrQGcB4kp1sqdKMZmImvMxGKd5JPGLdrN0geEA5/MIb+Fvo7gAG899JHi4euB
kATNVr6/BnhSUXdWSqJqbhp3nRkKpCKm+wmvqv08l8ZHZtRNqCnZ8kjpnIVwByME3Qz7Ss1ENMa9
udFHv2b9/9Ep7K00ziobqzcgiZeBvda1S8x7Zc1tlY+CHGErpT5ZOrfVOvoagKBZ+Kq29Wro2XvR
xTvZ1Hw9L3wg0H9QrZa9nllRa/bvMTV2jGC6jqQxQelXWBv4l0+hIYoDtYPKEpe0xF2eZ1psV5FJ
ZdMdE80IWTvSPS2AdIlVVJEtKEN7BaiMQy3LKQhq1DeU13Q3y7Q8uOyHW4d7xQD+98es8fLoS6hq
L0tJ51TRooHsiUnf4jK+mpb+z+Ejv6CG/zWz/owjMzFBDdSwYEZPISDQaex7PYrkedf7gStPgG1U
BzZlFcACiuTUhr3Yoz4o+M4DC2nLdpkjA8C8KhUYbjdDoG2IBRfyVtfaxMA3lGpwsgD555al2KQa
GmBdo+kwZO7skx8j8e3WI/68a/3821D5tivNPrgyilCExdo6RHAhFak2MCVnjcJCqYhEywXJbx7H
93kyWM+O2Vgd4HQdqrhS3fwFAAEEPBgeQ74LAQ8+49WNRAHM3iJovbT6F2ew84PVZyp120ZmpZtL
WfMXyRxeMejhAXAG7UXurCjQXCEkHhG2LNSb+uY+Vr7ai/7l8iH4hWbgXAcAF2slk0M0PpOegOYJ
+DuLNSvw0Df/WT2YXrbrvTx0vBIUvx0kzL08cPwmGqLEFwEQNhwX6HCwtQBmAy1GvuOb5z2K/Dqs
VymtfXAtZb6plNej0d72bPqqSk3rLZ2IRXvjBgJ/uIruPJ6mkBzgrltVY70ysQJW7VjJXFuXlvuO
LnPYjvHwMM6xdW9KtajUuwUsgVl8UjDKoubMlxtQm8WctoFsQtHQXwMn206dk09LTw4qs7+ZFjpw
Dt1Dh+/WrvIwpdkeHaDr0XK8y9/8V1GZ/+b4EQCc4dVzTn/c9dYyjVVfR3asGi4b08nrC7sIOt34
xqCu5Fd9s4OkeAho3TOZ+z8PvBBpQkINNBh2g99+ZikoOJgwnxam6sLGPqXt3WxNIvKirfvvxBKX
1UiE2Ew3YClZ3pPMM70+iv3CA5JYlsJ+jKY9YqNQknirDANcATZXBzce+PG4TJsC5CeDYhqvlcN8
3eKx90vxGrJ1lpcGIsTJ9iJ/W+NLgUtDpmKyYG3wZ181XeJr37NIszx0M7zOZQVALpWIH2Dr4B4t
0eCOkNlmTSYbMJovhj9K1hUuuRd1BhlT3cSvfaG+t6YTCfx2/Vxnfnu0Uu5zLlnfdHoJo5M3BXl5
DS2qyPIUw633UxcUwvrg5ocEoEEGlBm0KiafqsqpReKsWGBlaAZXUdIwlZeXlmjfQYQSFo550Kfm
yijzR50MV3o3CSYINu45PKTAQgim/5UmjbvXuzobqD0B78hatQ2gNXmjS5gLYk55UEkv0gfcCos4
jiZuAmQsZ+rdGs3tMoOoZRRbqR4Mc9e5TtsgQZVQRJLoXVJngttnIwWzji1yyfBSO2xuQKqINsDd
wK4kq7+CMpCgebO5iZqMWhJSBRugmNPkSEHnv8E8Iao8lnIwaHfAvPmVbZAnSzIFkXVzPb9N8UMs
4IikmTGpeJZatRIZI6Qj2FxKh6qdx/DyYdh4zWMcYtXWQ/IFjl7ONYy+SYZ0luEaav/eNWCDnrWK
CXKQdWv4A3dsZI0CR7krxlOHCljeOtLmKnY7W/vZy9quSPTXUk50N4ZYEOuTl1LtBLONm3clOGcB
o9OQdJ0pffVDwoCKxE5OXslux2KvBuB5Q6vZo+pDupvx2hfOi2+uFkNZq7oYeCX5VzijKtCltQ5v
VKbvqUJXKR3tsWJyjTRodtyB2Q1ABsCIjFLz/fLn3PIcvPB1BY9LW0VJ8nSnW1lOuhLwHswlJy+s
rgpPZ82AyR1wfv+5JQsdKhQ+DR2DGtxxaKCIWDcWYprpVKHChjXJeKrV+8tWttxzVbFEwxRjIIiG
p+uZ+jqWtBaHDkAO7Rqopv6rbdFBcN62Ihb8HwKLaM5i8JjLkYfCxkNSh5WkSZP7ODHaXdcqlYfR
kQJomgwyp6NQ1fhcoBZUfLgNZNO04ZkYfzpdG/o5WZxAmiAi5fSFkfnQFtVdE6+IHdl6zb28zPYK
JjhInHqZVNyqqRYapeSVyRhUDCpQjll7jZw8IzvN95f3/fyJ/evHAWOl2tCyBpTy9MfJpgSdmrW+
oGTPzX69IQFNs8KpD6wDfZ9k4fD+meeuBsFqoWA+C0gRvhEBwJxJjSIhoDz6NgBEpU/3tSVSuDpP
clYrKG4roDUDrzEf7vRqbNC0wit68uqvUwBcHdiosYsIsJjgVxyv86S9LroRt3fzyCwXAG15nFS5
QsFi/pgC3SsxCeAOuylUAutTrLKyuZVH1rhvV9lOo8g9rEnqT2rsc2AZ2/5F4CBnJ/N0J22uc9zk
CnHKJAYO9XklB2hC5SX1M6+4BijaG27Eei7n9B+cRe681JlcsexXBSQilad66nPuS556V77oLlD1
McATmV96du9eXqpopVy6mLRW3DkU20mMn06d48UlSF/ObyluZVz8mS1i4MkIC4r+c9bu0+HBnKrQ
bpSwy8pAUp9I0nndlIRtMod2mSMwPV5eo8hD7XUTjq5ojVhjNqRreSnSQr114/1yD9LlQPlWhRPQ
o4I9PUumuBVzcT0nFgj0CVZskivZaF22ogHVPdBufxraOUNcaihnEJgjq9MU6Y3aSm7cW2FmflNj
zK4NontEcPBsLpmSiyUZ8ALGwZuu7Lbx5/YFD41I8KnO3kzckrhggtpAKZEOJ2/wndKb/dRTwXHr
AaGiuR+Y+5o9xUshHow6CwH48O2yedGX44ILNdRkXlSsMbd2C94ODYCPslJ4uP79y5ZEB56fTejW
XmtZYaGoKS0uAMhB7pvEG2+zw1y5aF+As406wbQrRd3/fzmRYAZf1XwdNCdPj8NMW1DJ2BL882bx
ajWywvzO8QZ04vexi5kPIU/cv9xMvy1yB1CJM6PPQTKC8R32akGuCLoIbu1JnrLge9qZW8EqIJyC
PV4/10lq/suZfpvlDiJ6JZCNV9DVIN3iZZoGmPb4AA7k207XDiDjaMIhJ5+qkV6lhvq1V7Rdi5l3
15EwJ2lOb1pblO6CkQdXK+khcbqgKUR1nm2P+/0TuSOMaf8ilfEGiirzagLdTR2/G8M7EzGtbh5e
gBDAPwp1l7PmmdItlZTW2ImYPkvTpwZ0qpIJE5DVcfj91lCgtPFAhuYGnzbTsZEWPclIVF53GQy4
uqe4SeGClfC62neOJ65ybzrzkc1fdbyj2F6t2bVqw+YICp9QDvTEywIp9iYwYPuaFwPXVgTWXuBZ
W9fmsVXuui7zNM1mTCYiTOkgZTfdAgRQkqe7NXVBzYkpqsC5FwGGNo/RsVXusjYxSgHQEKxO3rK4
SpgYCI0pBJ3SyjcOqmt/B/GUiLVHtFQuWlhN06Q0xQaj8OEx42GyHgSbKXCbX8s+/oTSwoBBzAmm
irw40nwNCjeJh24XBWgUnxDzKVfCKLh1Io73kosNpbX0BZTTSNTEaGpd2epHO5mCREDonNzpxjOW
5vEAI+n14lWZZ+zaz5W4Mts7ETiwC/GgpGhZ3C0NGErRjRr2Mi9DCXMS4UptZZqY+4/9BvTGxc4M
FwklVlEuInIT7uIuu8QpO4BrIlo+J+q1LovySJEB7m5WrRYk/jH2kryakRyM7zmq1OB0neEksat9
Ov78dtkxBRb5Idfa0GhJJ1hkuLL00XELKkoVz7nkcEVhjA+IJDRZ8HW475Wt2kWaim3TF6+33Hyf
7Ebql6A3/cDc4hCwgOBBJWwO/otn/rbLfa5cqx0N8lX/OXNV0NfrmUtR6vcmYEmVMnD2lSiU/EsA
+22V/4aqTK16wmonpHbjDNq8eVchajJPBw2YijRA8rPvl7/i1g17tMP8Ww6Upw4uP6yUyCaot8tn
kkpvqGMfSjulf5NxrOhcFASBUUE1+jS1shsiY0yiwj2L6SrvlfmNghBde1aQYK6sd3V38lV/Ie7a
5PA6IrK/usv5DfzbPhdw8gJcMzOBfd3y7GitBxZg/Xb72cXlhIkdb/HHH3Pv5sGIvCu4vNPbsee3
cc6X0WLJKrMiuIrn0Rvmr7FT+XEtqFT/i+f+tsJ5LquIPUwqvieQdHZk6B5ui6DwcoQ510af0pNf
RAs7b+T/OqW/bXJ+axYjc5YJUN3sK7r1KHGMprf2rPBEx5SBifjTZwEmwyIMIIpu/e0o9I9tvnXV
mbqcLAY+KYr0mLh5K2qRctT2lgLljVEmdBzR5j71WrVWZFagGxcx+mi5S1B+ZEHljY2bM9CEuRgd
2wkzqE1nObK5Lvvo0u9atZyMdVkWdDBDE9qJXgqzsS//WPO2fAFj9YhBUf+yj26HoCO73AkFN8lS
Gwqc1Cz9tbZj9BH6+F8GF1xXGGCtwsEDLnoSZQKbX/HILHcw7T5trH7CcudwLkMZEpx+6ae4wdTE
B9msZxo71MoEB1L4YbkT2TSKltk1rJajp4RV8P+ZFaL8+r78T5T/u8zqaKncAe00C28QUpOoHgd3
SV4K40tjizZ0M9AdGeFOJNUnxVlkGBkbelXNCK6A7+iFfIdpLc+uB8FObl4iv83xqUCFV6CRpfAa
a1hu9Sr/WivddUE6v7UaQdYh8lB+FnyiZWc0M2xRx6U+8zFi9/45oJKLazLxzJ24qbOdhRwtTz09
jG0/06GiMKkbruyB+LT2Cgx07srVZBUmqBwvwNd4woRg/Uxn9xVoy0yw3kDZlAfwQIGCQgAEhoHB
yjBtiuBTI8Qut/mj+UN23IYEhodIsOzi2+FGRLG9eSiBqYFCExqSCr/T/UwS0zCAz6LJ17g7LKXI
SzeD3JEBbl9VO+mWNoYBuS+QU93E1nfZeboc0USL4II3ihXoyGWQvO3Lg5WCxdoU4RjOW/zr9Xe0
jPUnHMVqW04qjPdDOmqZ3hvrp5S96+01S+9K/c1snxPju9o9AQ/pX16YaPPW/x9ZlaZ47DAgg8TN
SFzJynxqzF6mV6LQvBlKjlbHhWbo3CRyDwHPqCm9wddGj96VPkr/xO0/V11fZfJBDYyJZDeBlJbA
+mZgOTLORejBTFnPVohgWpW+ZEguPsVutE0M6GMY5/KGbl8HR8a4yGzjXQj8BFaaalhpsltuSz/2
7SfUp+dA+9ZEogtI5JtclAYLgEG1GauzwR89KdfDJIsy3vUInUeQf87wGZxA0o1UwVwhOG2012Sn
pKBwzp57H6+YyssP/R833U/PAq/5kTXjCBIOLMnqgsWLLV+q3erQvQyule9A45YFQyRKlgROoq17
cHQS6t4ZCZS8MSkmw0GM27S715b9MAuQNOf8Y9zauFBS5Gk5JRR7qWB01vagJDejfiC55eC1qB/g
DipDcEuNOA+qK0GiXYgm2nIYDIeC2Wbt74MI7XSlZWFKGI0GhBRzGIGi3NWaSOB40wKmkw0ZooOQ
D+KiikEdas1oSgFZn3pyangZTQTnbCtwATL4jwkuoGikmWxthImiK1zVuq6s7079pwOT+FTHNriN
6vOWkJHAxtj9qPP3ERd3i1nFcf4QxIy1ksmfr2NDXMwYEl2x63UxyhCV+rON70/6yZ2bF7Xf6Tn+
AhG9Je3HyhHEf9GX4oJH08hGakEsN7JV4AUYczNb1LsWmODfVqWeDlrLTGTl7cOYmP6iFIJFbPkC
MgtQmFhQIz8bjRog3y2nTQd0UG1lqdurtQ0GDQy5OnQmi8DxNi/qY2vcxxpjsMgYVgt02k3xpQnn
XYPhIrSOZVxdotxNtDLu88ymsZT6urJKusfk/a6nj7GSCNx8Kz/8vSDMjJ7GAxOsRZYJEvtozIFm
sh8mBm3CigTyeCPJj5AG88Ch/3TZ5bec4tgmX9unTstiGZtIre91fJ2isnDZwFY4PzbAhfOZkmqC
LC92DuS2QIFa6BjQ/uewiAjfRIa4eL7M41KXBQyRWQdWGvI4mKwe1CKQWC7w881Xy/Gi1l09uqO6
DnxhEGXDLOrDWiIxrornJNnJP0xUvAyvizTgp/Xo8kauQY6PTcc2uViOEdsm77v1S2GIYkl+DjR3
bWiilhVz6SCYUfn1GuCsmZA5BsMyxnmBpuJCrjQsZj6iehApU/6Esdg3WaFeNZT71LFcjX6yavQh
fefmpfrROU6AKaoviZa6YyV7ZgatrsG5mXs84yq12sVUcWlee20/CbxrKwjgd1qqAgS9DlkHblec
HMxDBlOBXB/yHzGxgrLrQ3O8Zpbppya7nS3cFWbyrVyQ2BaqwBE2Ts+Jde7ycxLZAtYJcMhSWtw0
xRS/sM+44dYnJrgPARZD5CgdFjg20C+0Sq/G8DqoZ9xOdMtuONiJJS6eTgmrM6oAO6cksjdYeIkX
H/kM1Jo0g93rL3rBJ9a4iOrMdkPVEtaI0t7keC1qT0yf99Mgov0QbCCPPYiHVb9hhQRCATackcDS
SfUbFDRMO/zjE3q8JF4aOWdjqU0DvCGf233hwMri7NLSOIyYwJKUVnQBbnmfJgMTC6o3DRKYnO8z
8AYqVQuIqNQD1+CM0Vj+rEAHlWSgaSlv7fyayK8q2KZYMUVZ/T5Zq9iSENyxBlY+VBz/DO4QoPyF
V3mCn0FDKGS08JsD2m+BBKI13/raocJY/8W7BDPYv1fOHYqMFu2IIUCsHBEniH/qASYqPPkRWa7m
VX7yKKpLnysRgtfg2CJ3OAy9nApjhkU9UjrfQvnbn5lvvSSB4xmWp47raAVUB0uv6txE8SQb5SsU
kq7+eNKN+yHcuQGwZNLSxcTS67d4OdD4Uc5uB+C8Lvvy1hV3vGD+qVnKraxRTDdHaqSE9tfiQHeF
t3wsfoJObhwsL6It3uo7nFjkUhELDGcFWKCRKfTpfQ0/qnUNc+8UhfnEVTBTmJopHmuQ8ECHUiPQ
8EmfNCqDgg+ERCnZx+aPbhQQqKyf9YJv84/RJo6rhFHsQkVHnB16paRq0Kilh398M9NrMyF7wcZv
pJon28DlMeBjKRTM0CBefVTAgpludlWGsd+HYKn7OfbB4q+NQ9Hub0XJI//WuIwGLJBWVRtwq6kL
mf7sZDHQHbe9XIr8SrQ8LmiBGzoF6Aw7OnnSneOaXgN1pIfY/1hC4+fymPnEo2+Xt3TDpCWveGRA
wjE4wzPAOHXlMJuobZTJ7/OUuYX5VY8FIUlkg9s/GudJnKw2KulxrCu3ZN9s0QzEerQ5ZwTzAJIc
DbENlOnc1qWxmadGqbWIQcNe2a2wYzPEkJPAA88nQNGaP7bDBXRKDDklKewod2akqT4LdUzxts/D
4HY7592KinsDI6DZXQYlSJDI7v78cyGZ0/HoV1YGBG6Z6Kt2UtqzJmIlpmnBf1kMkj/GT5etbGQ7
1rEVbpGdqhhj2shN5ORoEaVt+4wEi4Gm1bkf7eop7VSR62/dIScmuVurbEqZJBQmCeLX2+ArIbsj
6xzLofosAqDy0Y3ANbKCn9VrOZT97m9qlCc/gbvGWFwPiz5ib2W9uNGIvl+aWfQQ20hLLBOjBmBn
AdfTmQyZ3IFTYC4V2BjAuA02IKUQMWhtAUpPbHCvSqkcwJmlwoYeVV8oxfCbT8wI01WOl+3XO2oo
XFBLyc1rE4m6qhuh8sQ2F6DpNI9zTbQmKpL8c7SKPWqkPtPL2wkQtctOKtpKLqqMfZPanQpTTtuD
Fpa4o/zjsoWtuHX8sbjDBv6AcYl7WJDZne381OObVR3vf7PBHTUpNoeYdPhYyoKrmikNw7UWowal
zv5lS1u9PXybVdEVFJ7gZVxD6NHDHKppi42JlCbCe4WFS6D5NdAg39vICTCMcwDqJl0wuS5yie3v
9I9ZvrTWFE0ymqDpiUaQ3drJN+qIdCG22hmWuTKnQXAEWjo8j3wZAzCbx+vKkmggrStjFqSmdy3o
qXvU2uzqbVDu9fpL1Uu7lNWuSWrB5m76/e9fwD+kmmq2kgGccVE7gAiAoNqbfEjTs960gkf95gV0
tFb+ISV1E1u0RW+izo+j8k1+Lv35qgiW9yyguz5k3rUJ6e2oi7IQRZDLLrT5KY9WyUUWZ4bSmD5j
lawkT42JMdSGCep8W7n18bfkp9SabqrMaYKN9Nq5Uz2Mw3kpgtUbRL4f6Jfus3z+C8DiicV11Ufn
ou1BaZ1UBjy/yV6axXyVWiO4vHFbgycQLFGRPKzD0WdSgowtVDep3QAQ3ezB3xxR17jRDgDaBYmf
RpetbcUtQCswlYlxU/S0ubvU6Mykbe20jeZljGqHPJBWPUhL+nHZzEb+j5rrbzPcfWmn+SRni4Tw
WJNp9utMNXzNqeMotnXi60tSDe5oM/DFDz0TLPGclWGFSB4Z54KZqs9Vs0AwMWLKHJXKl9x6rZeD
yVK/AbFVot1nTe9WpihP2ToBlo25OlkFzQjIY059xQD98QCt1jbKmzdrTlxIjQrO2ObHO7LAXQjO
WBhLo+VtJHeQ6JorT5J1qFyK8KaihXA+0iROvLAEC7GRuVbsvvpj8cz1Ax2tg/OOpUpNs8uwDqOw
Huq63EGcLnGrtnobNSW87Ilb0ffYFucMnZ4z3VGKNuqdBd1eCcR3aBbFzB3pj//JEi86FtfEyMn6
/eXm01gSlxLFt4bam4xyd9nS5nV9tChefQykucQkdtZGy8MYGK8oq6QrzjD3Km/A9AxY3KEv6WbF
36A3j7+cxUV5tHJi2ib4co2iB+n8qUmAqjYihOrqYPyD7Xh5XKZoVdpSJTqsdBPmQ8aWzqgONUEz
2vshnUJQEwk+ncDjrfX/R2F+KdIuYel6dHOkOawImPR5+ZMJjq7FBQdQRRhVpsENB/0zh4zCwlqv
MUSE3gJnt7gAsQy0i0EUi+g+vJZAF6fFgRUIeePPy6vZDO8gZHFMFZCfM27Y2Fzw/ITGQpSh4Qui
r2Xcayu9NX1cCuJqogr79udB/olLcoMN0Z4gd6baa0DqJCdzrX7WXTMr1EwQX0V2OO+WmQa5iBl2
cOnvcqPZF9pfDA/iAP1eCufa0GWNmWPCRDe1PlW+1fGdA2yB6SjB5U+07Qq/DXEurSQlBYUfPlEx
ta9gg45MO0M1brnuJtFlv+HbGOPSQQFngzPtDJ9X5+aAl2uHx4JUe5V1uyyaZwJncHlBIivcgiq7
VydFHqC6QmKU6qcwc0DOo5YCvoWN2HOyGO6gKsUCvTwIbUQ9tAumuPeUCUh4NfNi+Z5aIuzfevtw
kQ6MC4aiQz/JMM/0h9WsXipKxzbSbDZEI9gX9xThdXbBAtRfLT0xfRndkUMRF9pVPdWJLngzbO0q
SCU0CIKAdOCMmGeKEzPLG/OXy2NysfBAUeflpki1UGSGu/FZ76CXAsa3qKXg7pPJVLrZWP6gXf3t
spdsZdO2Bn0BCE8BHATE6GkoVyaQAA3Ewg31MdRufUvCTHf1x+zHEgLPJkRdbYSME3NcxK1NQqAj
hIVpaaQnPyC+InD7TQMGSJMUKLSCxZkLGKPT5LbDjDaStAHERZ+JJuLa2fJ45Kv/WOAOVpynGRrZ
sKBhyD1DN7gtoSHlG7ns2/YXwefZdIQjY9znGbPCaUu2OgJkbr6p6I8UN+WV+Uh2NCBfyKGLysh6
umxUZJP7RrGiJJUESpMona/ygUXLoniapAiAcRsB1z7eRi5rtp3CXgBexqtjJvkebCfMJ9b/kXZd
u3EjS/SLCDCHV+aJkkbZL4ScmHPm19/T8q416qGn9+7CgF8MuKaaVdXVFc4JclsOwLIYzrHCkMfS
inIpXh80LpAhD/wyJyPMD/qSOWjZsx7d5NKjQ9S5XlQCrWLyacZDEtEd1RJPsFsvPaiVqXmCoz6j
wMyw93W1FIKISfgL6HHrMM1B+dDDf2dpMKMBO2AFZ2Eb3btuE+txAlVWYCIBNVmh2ZXjvjLEbgnw
ub7x6Dn6gs9ZTWhiSbbfdIfgKDDulVW9zuSRYz5LMXF3BZU4QV5nPIIrapq/gHfqP+pExYooSUWh
BtawVzq9Mzsq3gSRO97mG8kBGO9/VIgKG/Ko8gBLhTCUtaxFXAAGODrB/PW6Tqvh7+zYyLGeHVtf
LXosj5AiT29RteVVxn3B+ixUbIi7EmvqnIHUMo0eornYzkq6GReZ4UWrMVbDlAPSZVJkpZyIW9QK
O5xhgxn/xpYrfwZ1V/BDHTOHZzVC10/styi6AZ328yQBfQ49kOmukXMLHEiMnIElgWo4j0pvyEPI
wUXzBmMoqTvqjX39s6+VbXFWH1pQ7jIlomHkBrRonfAk7AUTzR5ruoOVbeR9cWB5J0slynOUoAIJ
mQxxRZ0gLX/la4ZvsgSQfz+z424JK2CI4czi9AcfRKYQhg7jyMiRXATqsyOjXGXJFKnH47zxotLU
7glkVXLT+JluDQ5Gapi1+3XP+fhClOfIZbCMYQ2NRkBgq+CUBOe6KbYNQy2G59DD3rpQaJVSQqts
vm/zzOTHO65/bLLvQsoa9F1rNH4yOupKxSAxWuELZHV2sw+etGdhR1BOdS95XXzDIauj476z+J1i
1xsBNUTAbG8YX5FY2rWvSEUKJciUdJ7wG9ChO/JvLdkLPgX3xal2+R2yMoajrbzkz1WWqdnZEBUD
4F/iK1bLbY0FvDgLkfwtJt5WYwmCp/9/7B2AbxgnUDWUSQ1ZphwNxESFXmVD6y3Ni1ZvDbR0Z8O9
foaXlgkZeIoaBtlWxc7YZ19Tq7mpw5EHrSG3XbTFGTsJmBSsWstKN+KzGMpaOj1T00mHGH7LP4XA
GACgh6vbrd1hR/ZN3Q06IGoXxq3LlErZRyEXE+phQutlQAEAtT3yMuzG62Z1Ko6Kxfv9V9aIy0qq
9ElRlbKRUas7oFNBpOyFfqm+azlgSG0erLb4B0PjK8EfZSVMMABMWwGhO00VkqB3UUb10mIyTgcY
F1YKbQAAbAh1eOFgDZBxpmv2gpKphslxdF/A7v7ZXvJaTOu8LluvCEOPS+rHLMGOValPCyOWrSkG
qEjw/WCphIAtUh+vS2Vx6oS6x6go2qwySPZwr/UKPuBog612+CcgDivancuk24+g5WzamIfMKURW
iE2d3EJBw9btSbUXq8BesZPaVWmxBu5W5AJPHscqYH/mcmuTT9olANjP4M3FD63fidpjENz9346O
2iMYECQYySVVXMP1GS/OzeDFHeauapH3UlndtXz8dF3O5eWNjs6HHLpNHYNwoJZrqDKFka/EwEyI
RUaeu2YaeIfwuka4PAysgnw2wlCuQSFfj4On3MDmsfddWgBJDcEk7SR+5enH7v/v2EKrM4lUSsKF
gG+P8mnwykrws6rYLM38+C8O7kwEsZGzrGfQjBBEv/3gaaHiN7kTAT3suoSV6cfPWlBpSLBIC1ep
OLfJFdzhgYMd4MqsvoIr1lbELQa9MFuKOXp2XCT/8+eb+rNk6pppO03ogmwYvLbpzLQBABgHvuNq
QBLEms9Y86XzT0VdNfVYFylnQEnw99oFf5cXs2WwrJwlhApOghaGqV5BSCVVoSlN1UHRp03e1v9/
uD23O/o6SQAhrWk8zg2Q1Q4oiFF0qtqHumfJIb/38vsAWBYkMTogZil9lETTilYk32eoShDHtbcq
4SIGT8JzLoguJ6KOEQJGc1AZ+cf7QOGFZEUGAxGAsgl+1Gezr7AuJg0VJCumCOCv1s0XtBMcTrLq
o/ZSO4PdbCSfcwIfVfL5O/+ytK4o/exLAFnlNrZGGUneyrYHTPXsB1FOIkxCWU4DfpCYdq8F3/Tm
zHHPWDp3gjL8lqjz/RzHHtZwMeU/hdsMwLfWdT9dNS6Aying/sL3pUc3otQIwiZBsAkw519K8k4c
ZWcoZYZtiZfPBWiKgwe6LRwGJFCfjx58D1XdFMsAIDJMMNVD64gcD9A841YmXDy8sfhis5wEbeo3
QdY9zy1CbIynsjhgTEzoJR8wfBhnTLraxAoZ4EZB4IC+lDfzbqoIJh8eOVHFDqVYHyWQKpuLMhzi
iWetLK9eOZjDEkWD10in7bMewVIskZDivApdNesxsUKO1SG6TP3JUf0WQRcK1DZt+aaAiE6/WcBv
U6QPC2/Y81hbQou0fIw2123gMpFU0OQATLXIY8uRmMFnpaoIMyEhZ6BluB1s3mmtyA2+y7bhIUl4
lhjSLiwOwt5riEgNBEOhC4ma3oyC1jW9p02J06iL2QaTPYmsDs7lxU3JoSoVVdosdS2DAyPZdJs5
tIqbwJaOQwO8HwVNI0yYmdJ3xkFeWAclk0oW+h509JkC3VBFX1xMsrR3ZJvFNL7grY9dTlv9atjx
83WpKweKYGbIQATV3vEBPn89LZXzDB+3xwws1rrF2HjJpkawUl1nhKtVQSBgwtMNLIUXwOqzwHNc
rCu9pwNrOAcRdKccIp21g3Zh/mREB5YB9iOB9JWpM+TG3siFsYD5B4cOXWVVxVQ9d9NOiVmmupmz
qAkv0gUiTyGzlQD4VhS6MWUgZ5yNtIW8EcYotaJhg9RNdjs9fWoMwO5d/1oXgZASR4V8fWj0RlCQ
G0fo6nRIKhveBPcjHvadqTBRI0RyWp+uvHdx+MGA/RdAA0ydZhhVRjEvyPTCOsudbIgXkI81ks3F
nQoIs3mv5GJj5uBZNdsCjJPZFAEqL9lradLsxWaU7KRXBjtYhMacq4G3haHlN0Kdc5gLqjFAHzfp
HqNkCxb40qa1oxIkgtdPbM3sFDxZQCqrgBGLDhjN0MlDJiAehuGLKD/H6WPConW8fL2TY9IlcESh
MAFRVFjvEdVrPeUHOK4zOoudfUMDzKolM8MTXrLkwWIX6lYN/UMmHefrWGy4vIZMJStuswRz67nQ
AgK0TDdh3ue20YrHWikYG0CXU3ifVaUxMBQtWxKDw01cKsEpwVu+cSv+Pk84Z0h+RkDxbIdtwhqz
WT9gPORBmSwrYEYkH/nsxTFpgOvUUgEfcYqtuPmaB3sjfVGmWz14bjCUJ2E7SLvRuNaawJis6t4g
M8LkSmxG3/njF1COh9IMF0fvemO4fgSmsDQ61w117R4lm7toCAsgjcOMB6VkXabJVCASj0Cz1XVL
BMG3cPoL9brxWMh2xCgp3wYlhCar4JoEDTW9WJKMlZoleTeAQG3wc6CD8lwFaALRatHH5WcRi2Yc
SNpfr2tJnyPGEUh4FsnMNo9xVcpVFimP1QTvRhflQispcqwlM5LFFQmEgw7rWyp4ny9Yy+M0HhLc
aIrLa0Cx41PTEBjr4BfmCCVACoe1I8wAAPGYPjquGxFuhFp141DrLXFUga8o8Gn7g8wZ7UFmI9oK
lzc2LqnU0pQuvEnmsfJ5o1WsETbmFVEMbL2sa79dP92LtOX9l8lYUzc0vI8uWPEKJW6KXG5Vl1BA
gSnSmVDq9ggkjmINP7iCCeN1sRr/LlEhq0mE6Nqg42vOCfrca53qEnotgo+4LDZ3InjI4ZZsKhJA
cwIrCgKKW6RsEmf2ncnqWq58cw3zNr9/BJWtKVqfKBjHV4F0ED1r1ezqHYtQiL7of+kJAg+y7aJf
cEjycgN+n2lS3Ql7/WLSmYkyuryY2nKWWte/In1lvYsi5G/grCSpNfXa4cNCm4US2uQRKBuTyKyC
2warFNelXNRYaDHUoXVNnS5tBjGtI7hIlaZ7+WnOzMoFqYCFTFf+VhxzQBUAeYvJAbeuog4KHFD6
ShdO2ikT7qa0h4p99MIFtT+n46ltWIAIdLr0riJeW+jPGrwIILPPITWuW0OuAogJlNyKRdnGG9ZR
5e9Zs5dT1lLKqk5nwqhyzgx/1vQedYe2CrFaL/tZWh2x5WYzvhtPBe5fSiHfNKAQ3pHUPRHV2Sgo
PCwxU05SqpjqdMykyI6k3EyNr1UWO3Nyn4xMe1nX70MuccKzSzjsqy7mm1l1pZvAw1crzfkHoIOR
CAJ5zk6/125SuUHAxO1c/4gfcsnvOpMrKC0Ao5IR4NV1Z2eZYqeDakkdwOzfpLZi+N5qJDE+hFH3
vMENU4sygur2gt/IB3n6fv3rsf5/yiLBtpz1KjGScZDtSeIPGj8yrifWeVF2mI6KMQ2YRnbb7tQm
WK5sM9PgM0vlU3tmrzCzNKJudGEMKjVJYRZKbSPx2ii7AsPCJ/6+t6OT4OjPzSOrCbEaiz8+Eo3r
jPaiGvPY23Fr6TURMKHco35q1GYKpMDrn4th8zTn2aAp1TIJkKTN4Kn6EWDRnwkrx5JBxeEKVRpU
bCBjVkxgeYUnDsXu0JkEJyzd1g5uJAsQesZoxTzjChAZoUSnQslYdboxAz/BrV6UGwKJGwHtbfBr
8OTYgev1uLerk2jKmAj7zlgRZ31DYlZnXl3GeqYMIvmG/CHF+lweYueruMMkIUPJi+1YKl5ePNE5
PZO4Gf4AXpkbUI3tDd7M4QoVILmj+B2YQuXNtAKKQPB23XxYSlLRJJHkhstCHtec/iKi3IfXUpAf
JlQcr8th+CBN0JP0SVvnMlTMF7DzpJEJMub/KIKKKvHUZJOEjrEbjo+8xDtKxBp1YSlBBZJFl2tg
00CC0LfeCN7UqWbY3JqngasUWwwSOJ1BCP7Z5hYhM3JJaZDDBaj1hjgmrTXH5dv1j8GSIn6WIqGF
FGDEHAHRAP8J8HT1/LAkX68LWc30z3WhXHdKeLzfWmRvgD8Q7RQb3zZ4WB+FbXorg6I+NNkvxrUP
hPVCYEeAPA9Vf+oDDVw6tT2Hi7hUW9tobkdMtF/Xau3qOpPwXn04CwrCxGP6KICEKeWctk0BpyCK
rlJKBMKnvMmy2b0ukKHSe4vlTCBm1+dIJio1JUad+PRb1dQv10Wsm8PvU3t/9p+JQG0QDEgtObX6
WOsgts634fj9uozVF+n5wVHWYGRt02MKQXU5X922Fiilhp1sdg7nYYmMyYHDOjXy72cqdanEiYEO
lZQlf+pHHhz2WspQiSWDHOuZDK2cWyUbkLov/XaOq20IBuHrh8aSQAVno+1jLAFDi2zEtI+o7cCf
eLou4mKlj9w959+FSvcWI1A0aSG5GN5Y+pPhYrfZrXzF4zzFSu+HA/tFzlKLCtS8Pv+d/tXGW1XI
lsyzcMqJo5+Xjn5phQYM1lvI35RWeSZ3FRC2VJeXF2lT9bw3Ta2nJA2opWo1sobZKM2onDctz1r8
XI97JACBYxSQGnTtRes01D1anGhwiG4FGyO+m8pX76Mjkhgv/9owAsSq956Jo4wkDtq4mN4fWwsQ
vJbK1GtgGoBGg2Eo5KtcHOmZHOpIhSYX25nc4Nm+POa+3mNWZAYA9TP/Gm5GO/KHu9SeHqXZSw7i
kSGcRIdrwimT0QSJW8oSudhoaSZJAqWvWDk19ZvGTMxoWz9fl0fO7Jo46h5p5zYbqwy6Tpludnlh
Bchs1QlwTqz3P8ta6BkfKRn4hM+gmewF3uhJO/1V3UwoSElWeV88Ro/XNWNYC0373oVCKMck1QTA
oplVTpNt24KV7K0HlQ9bUUSc71lonLuyA/IupAD+yhGfJBRSAccFIpR4r3mBqT0FnIWMmoVEtJpI
o6v2t+vR3SBtqeZRWpCgzSr4M/Lj0lntI2ZJQ0AOgF9GsPjBXFLcN8UPVrGadbAk6J2p3CmzIRQ5
VB47YCS2qcXH8kltgs3177ca2M40JD/jTMzUYHWtrCBGyPEiSL/NjSNUb/p4p+algwoTel4pI8Cs
huszkVSAMfiUk6QEFqoLXwqjMOWctaVHQscVd6MHZ7W2yeQJSB5u2BzFZJ9z4FYAJqm84LVQsyh6
GHFMoUJJiIxKVkk1QD+0T/wh34J9bKMCBXbHb8LDYE1WuREcIEi0O7yHrn89prdTgUWf0wH7hxA+
uMCfPfSP4V32XKP4HVrLD+7WkBhRm/Ht6JmnuVC7ca5xsj2X2XylAx1A6Vi4DSytLoZfurAwxhJu
B7pQ0AMXNjDiCJOc5unu8GNksv6tFobP/Fyl4oswN1NeR3i1KveLWx67TWETuiPpQHy88GfQOydb
KMv6fqzjpJLYxphFA3zk+HygP1Gjb1zOuHhYkVOlwkjJC2ibknrH4ErueJof+9LqdhpskttKj8OB
3xWH/5dK7j1Z+nBwuncZD/owjwq0WvjAadre7HuWiTAuVJWKIXUP/tJKhlqVkZty8LNp9rp+LLvm
P9o7laRgy90IBhWqyMOe5wAlFbHqbcwvRMUPrhbKrCVlIZIwR6DeOEk77sidVJtQQ01feNFBvsAK
HOThfyVE0qzwbbFgUjaEi3W42JpbDKYfQk/DWHp2p7OSLUY4pgFFVGnSi5YkWy1mBYa97FS6mdzk
HrHC0uXu8JjHsGBUm8xCI8NMaHyRKJYBEhbg843g2hTflH17iA8A3nDrPXYMzNiVnwGiwjhbllAq
mKB9Uafj+81dHaMeY8/5d/S2TC5m9UVY50pFj0QsGlgnznXkdYy57YzhqMmxpaMJGaqdz7hqWGpR
kSQdNcxVGrAY/cvici+jB1TS79LkoCdoS4+8r9nFvnGZnDGrFduz2EwjjvAgTqvHCHIbe3Y4U/HT
CSsqZn3ofxjPnFODn4O3hzt1Jz6LgpWBQf7huuaMIE2DkWRjIvN9jWMO+cwbxcSsOxZIPksEFWYM
TiknQ4GOtXho87dEZk73MdJJjYoyYjpri05SItlrNkieF1BRCsfiJyl4N1aFRWHO5VgVVFZs06j0
pC6aqE4kSJ0yi7uX3N4Dt7lsDrvBKvciblUFRAcOc0yYeNhlcMNKHyZLgPz6nl+cJbVRC/ilMsQX
U+8aIJFNfrftHBFkdwSJ7N+5+4cwyi+kpJNnlCCQO9QHMgSeapzfL6LZdSy++HUr+ZBE5ertpGVC
DtABlw8Xiyuwt1eyoPfWy2rChwzqYh34LtMXYomjVe3zN8LQHjqaxX3RXxQrdzkm2itTImX77bSk
ckkKeaM12OUxsgoXZLeebGPdG1io3Q9WL239yfOhIuUKeROA2YD4c7IJtpKfepLXb0SfJeYPxv8h
hzJ+DFUUeS9AsSw2OXKe2GQFCaJXjmjDEHa76cDmFPpD7vxb6ns4PbP9Vk0AtEEe5Ar49DR3Sa1w
q4EtVLAEBzObMvuRTK6ZK95Gz8NobYdZMYwEvV/vQAp21dEcoKIA0sXyhrOl1+vx+A83woeK1AVr
iIse1j1U5LeK2x+QAaZOCda0F8EGG7pT+IClssOX6Ul76n5ICRMrm/Vl34dIz864T+cm1ckPaND/
TX2y12eEIH7P8ELBw8+qHoMjC09i/fr9UJoKM3jkYbtfhdWWeJ+kN2k3mDn3oEVP1w+X5Y70zgeq
LAvXEqvVDwoOVNkTdlTtMd+ktwmYdKMvrGjN/JxUyOmkQgBZNCSOW3CMebIzHirRyX9Uu14yF2/B
hmYG3IfgJH+N7owO3CeMJJ/pM1QIMgb8McikE0lQiRFFN/Jripd7i7iAZ5/67zLij49JhaAwAlaR
Tro+pEg3bcTHGsUrwloeY9sL/Lr32Ta9zzuLs1mnzQh+9OBuIGSSrIEF6l1y7w1+79ZQkrn+zbir
6GHdSEgkOMi7hhIIb/vHv4+U80A8W5jZD5Zm69nw7zOl53TzJUo6fYbEYX7u+h4rQqmrqPeqjvFY
g4VcuJ5OfQijQhAQFqSSi2AxUfhWdsu+M1prmWVGv4alEpXgB7UUG6MAlarwSVte4uGNNxJnzh5z
AAAz/J5hGDQBgM6NS2aQMpb6pf8puLGv+Ihqx1lAsbNyhC2i7Q4btm5hRd58YghnBDeJymzmsRw7
USI51E14SkOzvGsf9ddqlz0tlpCZ48PwiPUTlHyf/6NgKvY0baA2PCnMvz++reoGkzzt6Ou3ABDD
JaJYi2xmGKgdHFZLgBV06Em9rKukPEjhieGTccM/LZvsvvnKQWH5pTllE9CVWZ+YGOWVi1qiog6A
Nuew1WBOmNO1CKwOGbqpdvkGy6U3/7J2/uEiVPqzBGB+E0kVKNtHtzHvoAnsBA/LERhZb7Nduvl9
9cVITOE/Zgc0EkSZGUaJ/QqS3hUPGRpmsVNCVa8+djfLjqgb+TkGTc2Md6qDtmGS0zCOmZ650OJk
6VQyjTZavcM7mgt6i325D9BZym9Y/RdGnJXJjzlLRYJAiCeVh7ZKiAqHZmx5uWLdVowEj8a6CPrM
wHg5FCJF5sjK7uPHwE1Jdm43B+lWY2AMMSKRTGU6SS4bQTEhGCA/98gVJXii+w9I2VlqUUGnjxuJ
i0lzJ9nLW3ylreFUTr4BzYqV2iEToeRiefVXWfS3Q8hUrImVTOzKGfLIpPpiR0jMdbSvJGfe1T4j
rq2X9z5kURlN1ALBXCfzCvx2diIr3upILTRPtPkd09FJ2LgSVmQqrFRZZYyqCL2KzEqfiGrKbnnW
X+XbFsAM+a12hzTKBKLHjpUTM+5HerUi05OikN5byMIt1x811Q/1/RgcUE5lxU6GknRblZNSVcJS
Ffl4hDO8xcDi8NzXJvYwYySKZEeST0HBmwGqWE5Z0hmmSndZiyJR5GDAEauH7GE+klcOfz9g1gVg
Oj4bTIf1CKD7rVOvAjWkg7bLN+5m2MyHYIMVxvaF0JN0lrzrn1PWTczIqOhWqxwrA3Cy4PVIdQxT
32bug77BwPAWQ5Ju/gAyLY/1QmcEGoUKNPE4GmKuQCSJa6QQMLqcB6QuljMyLgSFCjTYNIzyaMTX
Iz2YyMrvOA2PRdns9yi398wU/2Ktigo0ChVo8jkSc4Ba/UpquOf2B4fRhnKj++LuH9zzrA9HhZq0
UcpkIoljshkdxVX86Tk8CB4JpCFYguZd7zPBg1j+QIUcsWl6JSWDTJzfPs3OfFi+KrmpHNO9/rI8
Rqg9sEBGmIdKpTPYPJrq5Ne7mLAbAEfLau3kGBK6OSbdLONWp9usU1SrXU8ytaJTPH6Qd7Ex/EeH
o5usc4kB15YET86f3PSU+5qPUS1cE60t6SgWkVSfmRsxjIVutAKgKBRRPvn1/BxPOVjljENam4In
u8Ih101U2LcsrgjWt1OJOZ0lSZPIqZ1IZtobu3cmW8XOFoCDHsh9mN+zogrjUqI7rnLVaZ1MzrWR
QrOtT3HfuaPmS4BWKBXWdvQfJlR+X/R0r1Vo5qFRyBOR3EtgBlV/Zq+ZzTmKM1nqy/I0HJcvqcsa
TmE9Xuj+qxjpSSuRHtevHbjUaURQs/SgZgFwwLbRnf8aRFUqzAApQG/lXyNA7ROp6RtW40hbpKAW
avrO9fyJ5X9UfJmSUoPn4VSTUTA58S0cmK0RxqVAN2D5Kq0j4VcJKLrF9WOjS2Fqh3KzHLgNq93L
cDu6AxtqmC42GnyuLHk1tNcE7U+RWUFgHBrdbJ3A3wguD3hZtBG32XeQD+yUk3ZIcRHATrzwpmSF
MEbZgGZxqBsOPcmZSNxXe96a9vNBEKz4Uf6uC2bxRJgSmx/h4P7XZIVeSGu5VG4XMn4g3eRHMTWF
3czhSjfe8n1xGk6pHd1FjyGrS8iKYzS9g6gCmpYnL4hkE93mWJbWLMkrkVyT9wrLB1hVbrrxKkt9
q83ggUZtJHrIT9196cXesC33giW7vMnv4nuWTJYJUZnLFBpRqpC8M10eOQKswLFWLliRi57k1Tnx
r2EE5V7chn7rBbbmcAcyRogqM7M7uLotDMrWv3uRdON1wChMUpBqwOQGXlOZ42HycTGAx+oQuQ0a
oYaXYsbWx6w/xlzrr0qCOtf1aHYBYUAlhHQbNo7EblpIbi17E1aeAEiyiTekts0q+zIyanpNTU0V
fpmWd0EkozYcCeja7MSd9T6hl9Q0oZa6roWcaMP/bI+EPFHeGAeCqhtasm8wA+gfJsR+f0adhPOz
FCIWMhAOcviMAKUtd+VP1TNMZV8edBtYaffKNgVWLdKJ2We5BOtIqdxFUAdN73hcRUZ1h9CdL4E1
JZId6l+kqjVjIF3lQuEyDIZxX+jET8+0FYF48avi09nSi5wB5it3gtslNyv02vbZESh12HZ3Wa10
lnPSi2vioKcAQMMpt056JBDtiaudwg2hPKhd7pY1HcdSkwo34ywU1UQm68cFA+cSiO2znSyxegVM
rajUJVY6LWxIwzmWgKTBxWbF3cjSMQ0PdQ/IUxRBdf117raq5M/cF7lh7RgJ68ULQs0hYIfpgpGz
5PkyCXn8gOZF6c1xNo1vpM0eYc/+WfrSc2aWmZyn70TexBT1aLLSjz/468cPoLwnEtCwHYv3i0vd
FrcoSDlI+htf2E5Ov8mc6gerSfyHxPhDJOU3RdP8VV5vDLP4BuA8MlowVTbgg3KrIvgMQWwSpGd/
9DOL4T/r5bcP4ZT/gLKzAT8EDjzbk+WC/sA5YCDbRz7vswrAf7CuD1nEyM98VZqNIpp6yGodFTkB
bjTOWTDTYNx1T2hGM6smf8gLPgRSXiNndcfzJOvC6m6zhyljQDe5NxEdJgvgP5k5nESf9YZbD4Mf
Qikf6rhIUQoyl0Kwews39Rqn3fwD5dYzkA85VOYflT2gPklRuHbSN9IjGVNbC0ErSyaBQ9TAdDO+
YbUuWULp2kIPkQYZ7GmGeFsDZCoweEZR/Q+542/FDLIYfWYmLcrPvwY+5216rNzyEGCsebZFs7JG
n5lxEBu4rAl/SKP2To120QeetCWSffimbmN/fIzu44N0NA6Dk8HrbN4Pjsp3ht+xxFJxZlCAfDWT
WSwyvTS+tUfFz+zAFh9SEMnZxlbdRY7x+u+ukQ9lqVDTSuEsJAGkBq1mquGMhcfdqLFoGVmOblBB
ZTEUbmgSnOm4lbfLnmSuxbN26G3iCOOzwbIYRhAzqMBSGYJQ4SuSSZBfLNWhl7yhDoupBNYcPOuC
MKiYEmPlbCjjd3tR75Z3VJ3QiQ8BQJNMwJE7ySPL5/7Qjvn4alREkaewzAudiATeYYEuIeFTl91/
sqDIlEVFFU5olVqXyKdDlSbGwBBQRDzFQza5ZeWLjFhiULFEHOYpF0hRexm2k/xipEw7JE70Z99G
3epzJEmSdJS19l2Z0YleyUwnSFDt/DsGn5jo2wzLAKbuZ2k1uHgDLEOhguACwuYN8JRYzOi29Ytg
LU59E97nX68Hkes3jcRTMQS7n0KSkGKh6Onbwh12ktduOmZX4HqoAnTVZ73KWpikmcT8SP0qL62V
16M5x5Hds25ORtwASthnSYZUAz6UGF+N6SbZapF8ocyLoQ5lW7uFJ9xeP7/1pPpvvwLa+Gdx4EJK
tJEgQGSY4srmzC0FAaDfGWM25rqdSzwVMQpO1cuCRAwCLFsaj2L+cF2PP7zcPxShAkQ/FuBf02AI
2YsMetIaS6qZrZSgpFZxhJzVvm8RJI72tDzldnzDYpdlXNkST0UNJU0yKShwkoNLuMxzFD0Ln5g9
0HTZsGZEnWtuTQWOLojaoSOleTI4+r4S6wevUmeOHmkLaE4Ymj1Sy8JfsNHvdRg2wDpU4UxPuYs1
sxx7fKfrH2Dd9UHnpoJZUNYuyNybQRrSKBWwm3ij3dQxEunEBc71BniPr/mG/IZ/V2X+EEm3eauu
jSrU1Emg/oUmVz7qdobmWe0ar8wraDUGnEmjYhtXgxIxIe+yoTd/FdLzu/TRwAzg5LQuWZlPnNDl
3Ovnum7YZ2KpCJeXwYgdfoiVvdGZ9tJe2ZWH8svih3eY7rBJD6i3yXtQRlxHT5RZWlwNEWc/gIp9
WlBGXURMrcu/xHh7yvx9vTCsR1wNEGdCqLCnFEAXlsnFAeo1W9gXN0lhAueaB3DhXXjbHVOXVPv+
auc7NdLRDPwEbEQclrJUPIyGTowHAiPTxG+q8dRL+3L+fv2LslSlYmE8io2uTAgUixHbKtjjAcx7
XcJqBeHsMOlYCKTOKUzginHf2Ikue3VfmbGR2FIPYuNWdI2av7sucv3eOpNJhb+W40AqWkGr0UL+
CStB05XMWuSBGSLTiNlZKDH8ixB4JpEKgYugyt1CXrbDy+h0GzIR1GM/jUeP6R/kvAxpdJO3qeUO
PBzQr7PJ1DGKmK52JLNOwBXfsW5lVjCl2714/GWC0L+fJtYsTgoYociQfoEpx37TAPCQFUsZdk+3
eqdELiOejHG1wiHpj3Xrp+09w0RYR0gFkjyulrZ7L0V4FUqUkx/udeCVk0etwS7lr2GHEXrRv+4j
urOb1X1aBSRckxrEfIjvUBjgN8qpchYMABHYmQLxQzxkj7MfOKw3EsMF6U5vnmvo/SjkAwa31eiB
HNZM9AdOve/q5zTOnOtHywgpdIM3DOS/QkrHz1Y8G2Y7sXZ41wtJZ+dJBZVAaJM5JxqJnnEz7FN/
PGQ3gFW2FK/f4zW9S+6YORXjylWpoBIOnCyhrQWZdwWIp6R97mD31ePeWpu7m546a/Zb5lN6NbU6
U5SKK2kJ2J2CpMTDYpi5HvmC6BfiXZu9RlHIwCNguB3d6tXQ5wEkOxRsyoeuFMxRr61uNhjmwZJC
ZS4o6P41UZEsw4OhgjQmn5anEohvjItn3Q4BRK1hofySakHg2iWKMhnfK6k5oKdj+QPMHoyMaF2b
DyGUUUjo0QlBCSHLfIyara7fVMyVj9XgIamA6ccfsL9TJ8YnaT0nPUlmtRMIkdAvGtSborsNQ7sp
tu1ykIPXf+HCZxJJ8Dyr+A0jNi+TElYXzOBNFblbTq9erotY9aYzEVT85SK9lrQRSg21YCZFZC7N
mxQ89hNrdn3Vg84EETM508WQkqKfMggatZcl8fhlK4apOTW3acO6U4gzXiQBZ6KIsZyJqiQFH4rU
hZAazk6H3T3JGgxvwFoO9rwA0mYnqiminyCaQuoPT9mCHgIzTq3ebGe/gkrpdG4aDZ2EjF8PESIa
+GZ2uSmwCqWern/G9eTgTBoViTGov3DY+0ST+pu6la3xMdx2ZrwRX3gUiFOX27DoGteTuzOJlMtx
OZe3ZYgPWtnJRvtGeIsDWzl0PxeHxOB/99Q6k0eFYF6IBrUjyVacmZPdPQyJu4ApuXej1hx+FkfJ
Un3UhhM2xwnjS9KbUMNS9VmhQnKHrQtMDqPS8z79qWwxrnwj/6th/Q9F6TWoTA5npSZeX+wDsFyn
2LqIvRTd/gb4iOOOlZWsxmeZl2Ts6EngrqPOFQslQHYIRBRJ2mIXD1pm8UnPQm1dt09FU0ReB7Gh
RG+tqWKlVXpE4gyIFDtwTk2+vmmxg1AcSze0o0eVcb+tj0x8SKS/Wh5lXQzuc7KRX5pymllK0Zhh
5Cm5aildbxrtaIalbtZLZzKccTXWnYmmbgrB4IogBnmNC7pPeZvcyo4MVkPCHGlLW9mV3kqSbJKR
H9bHXL0HzyQTUz4LfUoT8FLEQXIcvETT9z7YgoTCvq7eqgxVltCGBqEeT6exyzRm/yPtupbkxpHt
FzGC3rzSla/23ZJeGLIEvbdffw9Ks9O8aIrYnZnQPClCWQkmMhNpzolnUCH6oXFKswtJCncew922
kNW4BOZ18KZKKoQxcamfA12XYwNzRCk2yC0ghck/KuwBydzePhstwLtuSoYEjnBNFcHRxkSLLrSs
vKKT+ZVXHkZYJn3Koeb5E+jrWLiQPOKlL9oxPiU+b9jmQ1eBlc3ECD00zVyiL6x6KLRLU/YN4NfE
zm+mGCstAAuw9cTqXCvq8osRWo2tgVXMT0B67W8f9y15WcZM9pcw8WOwlIg0Kq1xuLOvAYszOGAC
fB8do13lxo+399ihRiz7PS7NnS9gfexv+RroNTR87w8cSGORmp05wwtpoJGqDzpWa8KLiomc3Eue
eA/bD96IlcYkI0EuF6UWwRtlGAMqrt1DSoAeXcW2jKZE+9i+hK71Y/uEP7yVWJmMnU1xVmNZ6eYB
JX9I7fQeg/bf9LO2w5biT/kMCJ3/9aayIhnz6rtR6LsIh1piz6VDY1qJbFN94ShGA/1H03n/dIzp
dOo8d2IFn9N4xidwMhhvaQ6wL/CLDJ8pOW+BTjF5mQ5VboPtSX7kiGfdEaskk4c0iVxMeHvAU7zm
z/PZOlFHW++Fr5mMKpO+j1yQd3ClUv+zpTQTNWE+RhxkUHpywmt6T3ls67fKBUrDK5poO+2wrSVH
SZnp2NFlkKrq8SWFpHRUQbYr8ZqlXNhxNhdgzpJ94hSiYNABVZqzysfsESPNp9a2LqZtHX/Hq/85
i2QlMgHLyMu4kUso1n+a0NqKjjoWd0cnvaqgS80dXhFt3dn/bass7kOp5G2aT1Dw9xBKv1dQoq93
PMfOE8P4F5SgaqGQbmLMY7NLdh360i1XzIcchz09xqfMmdiQiaaKtANOiXpbwPRSpDveSgTP/hhP
ooNxj/QCwsMcZnbanQTpWIiv2zbOMz7GjyhE77W8xUVuyMNcHBvt6/a//2GgjD0txlMYqa4lyYzT
AuWZuRNsY0+RMeR7DQRAmA1CjNulR8xEetty6dlsuAo29R1Eq81zkIv7QRqfi/AumkTPtAy7B6b/
tqQ/RPG/zZvNeRWrSIGECFH0/mKMBW9f45Piznt6p+TD+Ez3xS3H+GLVtqLbAPUTXO7kEMc1su8X
TUqLtpNxzLQzA2ouGw0pPwI0neLEOGKea/zQZGU+q8K4kEmNNTJVN6VHV7i98fuT5lk7INO53Ic2
J9qxiSnablqDOjy6/gfrTj92TgoMIsxjo+UWX7F5DMBJAzstfPI8XtLC4jtYhdk2RUIv+7k9D1+s
t8IxDNt4mVNb38+gTgdX5MiDC+Wpy3iYEHTjQ1fAP4tkssPqAjwkTwQ98DQaLrFOWcODs/0wp/37
c5qqKYKfXlXZyfASaDJB1EJNTG88oCcQ2vkd8cG/taNbKJ0v++RErymvqfqhoMEKZuxIK7oqilsa
ijDnH526HWCzHvM9RThsf1r3vKfaH9zRu6LME6eZNOk/2+RtgXRwfMr90NNCGxyjr9kzbssxLhxx
z81+qSP96JDeBTPRqWzUXNBiKFr7HRigBfTllD38gocG/VfafWkd+tbhrbSv+8F3sawpFUKX4HNj
Dl7+lUih00wXlQBatMidbTcorYffd0lMtMqzwZQnAZKUpxZ7616ONw1m0Z35JH+eH0S/bexyrxxh
1NifiL5xpLN1YtaOmDgWy2oamHSbXsTUZAkO3tam8LP9hQuOue5p3/VkAho2NUhW0fk+5YlOtyTH
wG3gaYvInrGzEbq8rJdnOPTcF9WFRJ7UIKXZUy7lzmwVntpfg1K32+JapRfOMXKEseOu6P0L+A8f
Ud7V5+pEcZYwAwDwfOOxz+z4VTqakZ0e013P61j8wdP+fa4WU78xpTLFzYTo4EKTUopoRbcVRyeO
kCXEXuB1HJPl3A2L8T1CqiMvpSXGPu3tSH/OJ+kw5rqtprG/fa7rmdy7bozXAQ232NQYxvLJGN6J
dbhrleQ+08t/KYbxMXMjxrV2u+zjUxwPtpIcpv7XtioftiKYm8bOt5LOmtOcPuMBDvswAo8j9Wkz
MLrQ7WDNm/x4H7xld5HPI+X5Q6L1for0ey5uglSZpZETuFDNFkE+aste6Ve79oT/kWvRbNJwgjth
N+7qC0C8D6By5ujOufsW42Vmq2vCDESFN04Jyy8eI4/CPCpHzGbXR4EPmUeNfiNqWIyzEeLUrExa
vyCH7Kp6xU4+GNj5xtwct27BC8XsCKzZq2QKqawWNXf5lTjSvt+HkKc49Zf/ImWl1+vPumnsQCxR
Ki026NNjOIoOBUAc0VmgT0P1xJ/T42Q46CX+f+Np016LsgbG036Kn7Or5gM5yjfvg71+6I/hc/FM
TsVd80183DaZ7ZuvsWOxQHgBC71GD3WcnEbYW8U1nQueXfKkMP6l6Aa1jRIoF7z0ka2+5neFQ3HY
wwtQwNz5KxgXH3hrxDyZjLOR47yqhIb6tOpO7Z+7+HGQXrYP74aauGUi9DcsbvwwgZODYE0UVS4s
zFxbINMGSE8pe+z4LdzNxxn+RgGAZPqmAu9E8ug0SYppku3fsZ6P/8fxYLTi//+MUk0bU6Mhv0dT
Ifk+NC1AjTHe2WRODygZ9Di35XE8nSYyfkbUckzo0EezoaFxOQKiOdNdPaw9U8BLgJRuF3X3JIoO
fT2cGhO7KCoQH7PgvosMvw0V4iQzlrSiOShsUxNf8TgM7bIS0YARzcP2j12vILwfDuOi5Gnu00DH
N5rigzR/T7q37X9fpqe7ZQRMAqS2WTSX9AlmdehByp5yB9T6ykkoIgXFY65c7aE702J5aie73pl/
ta/po/K1fuDT0d5qfhs/5lYcWlhkoKdB3Oe4ad0xuHTe7OfY2Dd8aa8qQPyrvQEToM09+t67xLUO
wvP2Wfyhnv33Yd96GwvxyOBjq6ogfvxE7oFw78d+vaegKjrueQQa6wfrwFsv5XzgWylgIVPtzLSt
S3xgsYnsuvxZ9PfbWsmc+3WLTAsJ4RCWQUQbaI1H075q17s9arx0jyz2kV6/jCfr0UAqSFnKasR3
5Sh5mYtptUMlcve+ZU5gumWqi5+TDCVwSGgapX8RHfqECT31ENzrB9XWkeSfgf73pp/xRHWnUwBI
wN3Am9v4Q4/q/Tszji+RxjIlNBmm5RzpnN61e4o3KJ/4A5UcP357MS+0LUHW2xVU23TOnaT9Utb+
NPOoiDh3+BadF0KiDHNCRkc7XUS6JNNXUsFgU2EvpK/btsQzVsYbze3QyH2IC6KgMGNq5zHkXcHt
d652ewcvVKnqeEgIbUJI381jdQSzGLrMxhWMNR659iAxNwFqFnvC5+7ExQHiXBS2I6H3kqy3t5TJ
kZCkBTsUL77obnFWME1JVy3j/bTXDvGZC+TE0ZptUuSmIpUz9fLipJyFuHPqMvf6IXjEm8MpVGBA
BMm+CHlcDby07XZXF6ddZznqmvT1S6d9jUPrm0ds63r1PqVY4Kj7iX6KZjHhPYS3M32N7VkM/dT2
I2Za/eCLuZvPqUtps/qj/AlIbrt8x61LcW7hbSx/oaca1QaRaAFuwJcdMa5BsHFUXCyn9bRf/932
IE8k42OmUhdqwNcilpSf5/mxVD8POmeq8g+9kr/92C22L9QqChNfkE665eeosYG/cMz35DH5zK/U
rudMpmRh2lyXMSXBpAnCmI6iqOLmW0+ALz2jupddh934liOCRJiNrb9KtR3dx/vuPnGBVetZ+23X
s1o7ef8B7BLM1GRRL9KS+FwqTpeB36ws/Wg+j9ZdzoM45mnLQhu2SWHG6u/MWOkczA7sMyzq07QY
lG6/sl3iYFTSokhd7tQ45WinjnL4d/rSMLr4tlVednNGi/JD9JQDiRvzR47aXjIZx1uO7raw9bLD
4nSZJ07V9gKRCKTpF3UnfJdftVPogVDuTBmuGlB3dc/pvt4JLq/ssP4uXkimIWehp97ExajA7HA1
e5ciEXYv4QWJgJMCfcbiThOt+viFOOZaGvmA9eFEQdc5Tc9JqHhBOe6lYHTzMbc10ntaND9xDnc1
41nIZB44RtQIU9bfVBzd2cVQqk9RJKsDVuZ2PLtZT2IX0pjXjVUpvdFS3wpG4gMWjO7GAt8QwGt+
DRBZ4gUOFowKngGtRrCFVCYziPIslUqaGdRu+kzXxpC138gQa2yQ0NWt5vBX5D7wTGj91bCQzfgm
wIgVc/a7jKMeMa0BuAkklfBMh9KrDgmWSjt39gZiU7/Ex+zleCZ2ZUbRx7AtqBeOybfMQldHOGbd
XWECobvhsa2sd1jedWU3ZmQy1W1KR0N6vwf1EBoAgAgld8JfyJ201StyWUPWL42maLKq6JgSZ0zK
7DrMctUYRZfm8YIO/XESWk/Mal8p23OmqR4m9Hbbl2Y1pQXF5X9EMvY0KYIQJAQTeSpINObuoITn
GnBmdfm4LecP/uddEGM8wyRGBXAYEdj2FFCg9FPM2mieiiljWgfkPfdW04J3vT7kmJbezWkCvXJF
cpLhLEVvusQdeln3OH8rxeaTMmihpX7GB8vP5XNxDA4dUDVqb0YFJ8JgKucIV8uoC52YUNUXua5Y
EXTSbPlIhzaIG14okIB84k2hrPcxFrKYQGV181/vKdTHNVtDaQAlCspdkx3wwfxuj6lCnm/jfTMm
REW58tc4Vnckz9K5uubQEN3xQ35SaqCGqG+hq3Be7TyZ9O8XYTHvrEbLBPjTKFUdE6BIBQbdCCjV
ON9uNRNfnCcTm9JY/Ktwq2JoUHWKIwpvd/IhfwVJqQ1elR8ceRxXIjOuRFH6MCyoreRnOjStHsnn
9l6yM2w0R3htdIeht8cvYOPweWXG9Vf/QlXWpeiqmhCaQSav3Wv/ROfARlQYgR1dOtyZCmoTHypZ
C2GMWxH0bJAwBkbvRPRV/VU90okRwzMeit4WjrXz782UnZSZZtWYxA4i1S+jL/mCXVLOqhcK6px+
nT0KM8O7GutamgamGkTL0lhotLKwIsls8DULq7QFMbVD7tN4/SK8i2AMtCwNoepbJGxy+6hphzF5
iqdnjlHyZDBG2czpOJAeasTnHjAvQCGlBf7OH9zSHjFzUwLNlfcmXb0IliVauqJgPJjdUZCtTBBq
Ossf1JGjG29VpHmh9o2EoTcADK0dZGdby1Ul3wWyzedBteKqaXCQTd0a2G5vXsE3lmLqJebtZa/f
tIUophuklxpav3Tmkq571OiWUBvM7eKeT2i2micsRDGxZ6jCztToXkKdTg5RM3sSErsNTvpo7LfP
j6sVE3rE0BCzik6iqcBgES+xn8BEmkP3xK8aUoP74D0WWtF7t/D+I5EGI6CzsaZ6Iso9ZqydWkQ+
CaRDI804MWA1dV8IY0KNKQfV7ylu1L/dzBR/yaQBN7vQ/hwijOp0KEepjfkpNADryDnS1eizEM1c
7inKhoJQl1X9Ch/pCo3gGJ72ENxhuw1vo3/krhbimHtupkOWEFruEvTeG83SFY2f2xqtv0UWIpgg
Q6zAaEe6PqzcBZjHTN3kIh+TvSTaNeKNbo9e7gHQsLFNH700p+F9zPUEafEDmMAjV0k6ZfRCUFZ6
SjGDDb37CrS9gMcFBmnhaZxMZdt8DLbRbBhhhPEgXAuznO22Aai/eCfoL5L8bTAmm0DzQuIijG8b
jsH2myVDm1uzphfkou/KZ7qJqF21B0oFgfF4n2c4qz0UWZQ1RQZ2EP4wllNIWU7UEgl1cDGPM4bp
CGiZiquS29Ees3xu4khAPktQCCux/IWJUNQxJ7fdxaEtn6zPvFxmzT8sfw5jZWbTS+LY6nCw5GUI
AkdQAX9jKLu0Qg9pOGzb9FqQl0XN0k1Q9UjqrY28cEbgZO5ns0B0TOLcb4xXFMn/QWiSRUtFAVGT
LcNiPGseSEoYWCbcgDHIXiLWJlDjDcNPpmzwtpVZ9eJLWYxrDbJAq4IRW1hzMY+2NhsPdRbdV6ro
zk3vhRUgGqwRm0kKNt1kr5PAybT9C27Fbda5L38B42/7KI6LNsLHm46gNLPcWdsLpTtdmy8AIL2A
JxmzN5/CzyZ4B0ZbUjGK5mSx3Sd29xR/4U3Br35cIEEbuixi742d5I5TsVXDEUdvCp3XmcXRqALe
9idV6IPC2EiTFQNfV2JZVNKgK9WorwxfCzG1SAtgxWiDczf2VFu4DNjmHUw7dA3e0OSqbgu5zKcu
FazcSUZj+GNs1o5YBC+mNA3+9udcLZ0CvVYDGoAIwg32rZ0VRRF2AwwqPdSHxm4wMgXmpj1BetCC
DKcAizglHWlfeLOSq7FmKZnJfea6luYytlAL+kTnNig7Xn2OgcEeHHpb84SHwDd2xmt+Vc/xkVd1
W51Rly1gKsB0ENBYtxAnsyINTQiOqjjD0zQsjiCu8foZeLItGIGs8Fef6F+GqQM5X1o3tqR1X6Ys
/bZ9/Gu2pYiWqBqqpcoqu7kpJmnSjSN+hSzmdp8/WNiDtxIOrBtPCJOmmKGpBFUMIbGOzc1GtpX5
zmx4SPqrXYelLkyQCUmLU64hpkY3LvzanmWwZIGfzsVg2ufGFWFRoxPeK2B3yS/YAOPVptbuy1I+
E1WSyqwGNYD8jGQumQ9ly2Os4h0kk5yAP6Yc4gESqqHYBfJu0uDVosHdtgmOHizaSEJIEQdUSt9W
0nFS5chRw8b8d0bxgVnCiAsCKDhYXnyUIyCAYNcy6Xm+cy3RWXwTlk0iNSo1VnPMHcWHEU9T5ZTs
xqOIqSygI2EgsuQc3VpisRTHRGIpjaK+UKGUkkmD15XFRVS7XaplT22vPw5hw8Fz5RgESx6B+5zl
uoFPZcmtIwM3s9PsKee0m9cy1KVS9EcsEhhJMYpZTWJ6hu1BulFqqX6948FjrD1Fl2IYL6HVQFWb
dZxda/4gwnXsUUBriK1ZP7fNm+cnDMZPVKI4TGSEIGFfglQArdDn8tAfCKgzgQQCuhsKVKQeFJqB
AkOLl3yudpiWijJ+Yq5kIwpSOgvnVq+WrUJu7KqoiSbO5JO9/sYfMOWdLeM4ctIWgjJB5Ywk+W7K
QnIwwnLaTR04fsYyUvztM16NbhrwADSsz0vKB2QcEihSVqoatZnepcvz7Ztybb0UKOKB13/+l9KY
SA6gn94ABIKB0kK4TzxAHoo2eRX90BHt9AUkTdvyVp8z2EinmiGCf+jmd8Ms9gYpEGk+pYf2e++K
3nwAJzlqsIE7/aQkrAQPKkz7AUOsdmS/8IuzsAMmfggMM97ras0JLH4N29pvkz5XlAq/porko5SP
viEokp2SgvNSXX0bLwUxdSmjH82RTBn9qPKv4RrfUCUHIKaOwHdpL/w6DsfzsNQjXZOZSlPB81Ay
P8D2YjcX4+VcVLtVa1UkzZIsVZUsmX0Oh0OqxmWSIsMGTGp4GnYEOHrWBXvAdNmKE/hu+4BsPr+U
xlgr0a2pS5oE998HksWk2eFj5ek7ctB3ki97w+t4NtBGS15QyocFlVf1k+pjv/tsOANqqo3fGy4d
KcVG1j8JX4tzYMJXirV9uhFr+EGYnUbZOg0hecpHvGwMwyvniCNuNdFYiKN/vwgsZqMkKaYJDL8s
BNGW+og4WjpyLuva7VieNhO98llWcznEtw30dheojxgGcSfzYdsjrLZBl1KY4NWBaCQJCa5GAy66
jj5j6ANGxdxrcY+dWj6uJe/smCAGQoPE0ANcjaodaxvw1kc961+2teIdHROoUsBZW4IEGdEYuQ35
kYXhbqxUe1vK6hjW8uyY4NQEmqSJVJXR148lbjntHAAOh8tktFq8WEhi56Mn0Ry1WULkzc/1QbIj
0NthU9aezvzCOuf73H7KwrazZM57oKpT207voox8KwzF2z44zudhR58DcSyLVoQIAzV7bfphlo0z
9od/J4RxCYVQyVqv4+MQIGfbpKictEuvkWZxvCJPGcYXhEEapLUJZdTyZ9XddcGLlHDi12o0kSwU
GVQJ2QDLzicPhZyMRf47S/hNDfvf5LGrb4B3MezzCTBeQW8RiKnqrrPzuQVeo5g9xE3oRrMoO4XJ
WxW8DZB8iCiagtoQQLUlmZ0uVGN9ypS4p5pRoB5yN+tH8NGKg5P9DM506S1+iBNPnN26Pyg/ti1k
NZ8F362iKJYBfCaRub+FPojRoM80n6VvLIChvdABohbRekAGXRDbcnn7PatXeSGUvcqzVjREy0Xj
NvdG2WrIU7DHgr8b+bxZgrWrvBTFpj2J2isxgX5hmt4rvQDU4sF84RwivUfsJ9RAKKdamE4yxdsn
XviLGqlOlRkKnsNYIqI8awLQGaJzU9jYqdkHzvS4LXDtvi3lMb5daMOGSEC/8olJXiMlsdxGQPtv
jLt/4EAwSWNi7Ek3VIOtXoqyKQxtriKHUwGuqHYOyY6g6+MEkbUHzlIK4z40MVbHeoKUKHjqS6AA
mtcxIrZiWO7/fm7LHJhJ3pIxsijbIL5TF/odQDOaSNxpLa/OvvZ5lmIYtzvmvTmIMAjAgE2OBX46
seqddOAd2+pe/FIOc26KZuVTaEAd7amWsb4Ebp2n31jxU28PB7o3AHgvwPHxXsFrH2wpmB7Awt7l
OqizuoLgaTaP3fBWN7GdhuAPGz7/uw/GZGZTPdW1FeF1JEqa16DdJAu7CDBq/04Kk471Y2Y0aHag
8DMrrjqE2I2LTqH5c1vK6kNleWrMre26vDZK4680s3iE10OhQr2z8LQMif1PYGqW0hjHnmaR2g0Z
Ume5exRJaB/M0bIF4ce2UhxL+DD/OZfA2Jihk5zmvtnLTlg8TZqxA7Cfty1pNVItFNIZT57qCqhs
J9gCBcOJHqNT5WQO3WJozg1IJkHM4PKwb+gFYv36UiTjL0JRKpoigp03Bpg1xthTdN46CE8E4yty
cIoHTQkRQh2ndmcAlmUSufR39GNvKcJ4irgsSSur1PSwqPDV+N5cp6t4mfe6q4EhCOBcGbi41H11
wyT9J2225Sky3iLMzCaWUwgnqK66sjD0TmPWu39pHoyrMEOrBXoA/Vae5Ft4gmP0urIp/FhLZz/3
0V0j2lwQ6bXIv9SNcR3gGNOUFP7DJ5HdvIZ7rLa/AddxQCGyeq786InbeuJ9SsaLNIaGfnSKa9Bj
lUf02nPzGO7F2c4eMkA7GsekdptzvK8fZDDFtDYPnol+rC1LYtzK0NSJIs44ZiB9vuHhfDYsK7Tj
ojhwvie9WxuC2Ey8b0iudjFONj6Uz5RJoPSCO6A5YmAxdHm4dWtp/+Izsv2MsJfzrqLGE1OI1wh3
UPnZkS+FdB6BEcLRjGMzbFsDM+SjHGgQlryS+wg7tu0+8LFwji2Fdhf6vC+2mm0vlWNcTNVEjYYl
DDzRS+EtBwTn5FamaMvqtR86G22Ivaodp7Zxs/DLtqq8Y2XcTj5nSmc0sNV2PhGkW31zwT6c3coP
QsRF0BA5BsO4mbZU9KHREfDEOHOl6LbR4uR5YGMizyknwzG674mRuXHPy/dWpxqWJ8z4nrhpdWFo
cMLqLgWXKRCXDmroYHg/d5sr5TuMnN6bc6+61yogzhCvfiyP/YXP68qJJmx3JIkiQS1oYlZIX+Li
Xh9ftz8oLwiz5NltopPMote/AXVZf588dCi3Wk7wNLjxvrkrQcvCA2CiDm3LETAeZ7YMIy1nfFeJ
pAe9nOwhulrTUxLcdVYLJGZeg4BzhmzdGuhzcgx2CFzP3PxMItXro/Lb9jFyfDiLiWaVhTkLMu5F
fABa7Q1PsrxiYIoTEzm+mqXIHsJYA54UTq6OsemZ5nsllWXbAl7htjq8E2McTJnmvVIKkKMKb4MF
dG6JV9vmSaB/v3hwjEE9D30DCYKpA//f6rDF1fN4FHnXmJ3oHrEICEqDW4bZg3BN9uozXbKwPOtE
9zpuoIs+UNud/EpO5bHeWe7E+WSr1SBdUtGWknTN+LBuFIYZyCHEktZjZl9RQXoELl+3RfRLngdf
9McjuA/R2ODZyh9uNgC6NUmxNM2kvnxxxBHg+4oKE+eU+8UCHzXVHLyOgGyuAIr49TdrfMYpHK4/
H96FMsmMUGkoggJ7yTeL1k2QixoBXpKReK6MX//ERt8lMV7EFOeiMRrMYYnAEY4BqjQA02JbBEcZ
dsjcqtWiaBooI9S5Zev5YMcDcYVZ/gRehc7fFrZ+I/7Wh8U0S8ZAKOUC+pRG9KZa47MxJDVHodXi
vi69C6E52sImBozapkoEIUJT+CbqM/JFbDHWRFxFiZ2xOGgA1xZ4EBU81Rh3MmhprjUSpEYBSMYS
ElwxuUbc7fNbjyrvqjEepZgnXYoFmpqY0/2Ulq/TLLihitmxLr9OhaC7ecobMFn3x+8ymQwlFPRx
JHQWsJgNyxG6/qmwgvPYBbxhJp4gaqmL7xYXSPfGGJYYlz3mILIU4BjlwxylX7cPcT2OvSvE+AxJ
rvNqHCDH6gzFB47RG2Ytjx3BZu+g7c0s7Rx5rg6tKXOs/w/d7HfJjOMwp6AwpBBHqdxJ/hQ5qJvf
/DOljCJ7LC9yYX95Vsk4kMkqu1GKYTBmRS5ijwH9mOv8aQnjY6rzH610dpy8KqMpmH/74GBXYoe3
x6tAwRxE5PJeBavOCuFFlgDOD4fPXrIkb6wuwnyoIWOyo6rtsf0qojoeks/bNrI6qUmxyP4jiblp
raqj8kVqmjLGz/LXCuzEWB55oGmx6k6fsOX3Q8OjbnjLvvGb4uuGspDO3DmNJGKlazCUwYmuyuy3
PyIMFRpYtzO6MyaE3BQr4dsaU6v/8BUXIpnbp01aNKq3a94kdi1+L7XPgXlW2q9RxRseX4/aC1nM
DVSlOJRyVBUx/DB4dJClxLYkcEMpbBN4BO+HxMkdXmlxtWG+/KTM7SOKGZm6ikPFmn1vU5zGEUSQ
nSv29g0sy+EV4lYdzUJN5vKREg3YEbTJNwzWalfvKQKriI327S/HEcNWM7XIqAPMTdK83Dwqb+0e
GBCn+MiDKeDcPbaSGQyaMVkoBvtSDc4aEVVMObez6BpjknJboVWn9X5uLOWjmQZ/BXCrA2/7MHd7
JJiv2zJWg81CBuNJpNCQClODNuV86pTYNo1j2nKcCE8G40PmdhTjNIS3iszhjM7KXWDNXiGq+21V
1kslC10YbzGYUqMU1LB/Y50TJ3qgSOeSl9xxE+7VesVCFuMmmkwM9KLDuYlHzDTcUZseDiXeFLzL
o/IkMU4ijzNFi2iYBraSW2Ne/Yf69e+AuRueR69wwofZpUxj+CluZLenEavlAJKW7BnIdzXm6YcA
a1vzS3YXgvTDLi/phXi8M+F9ZsavZEOZaxnB8Vd16WuR/KZ0mVfUAseaePeP8SaZGWthS2NChKZF
FT6pMgYj8tM0RZzrx/EnbA1TCHRiRS3M9gZH4ic7ikEq8xHAV/OGd1Niy5eZkglEmW+m1B+aB+L3
dnLoDuNL7vBaf5xPxBYvQ/QcsfMAlaxmXxi1nWZP2IbgnNv6w2OhEONT8kGdlL6gHjJ7TsTIV63J
LuefpnyfJVdR/dW2uSsFnNvP+1qMk8mA1YzJn5v3R6cRX6v2mgN/uIiTHhiMj5HCpOwikfqYXnfl
vrjOSXloWzW3Z23aR4HAG6JbxU1ZhGuD8TRjXRWyalKJIN6un8cf9Y8cZHvGtXHDewHF7kMdOkFo
82yFl52w5cigHXKsVMHxIPW7n37Jr9pZHp3kgXI2ij5BLwrg7VzO+NUDVrAiaIEFD/SejLsrrTqc
SIqBmn4wzxNIqOwsLHV3INl3wejujSp+2Q4b6wJNSxQtE0PT7Arf3HeT0dJ4DhO6FEq3C3QUubXh
SDLtmDUlx32t3w7lXR5jqGUxGGWUQV4ZdIWnSBNozkIjtkWiV6DI7AbHqjTpJPRhaRM9ahyUfLjf
djW1UDFvi98BAAR2gE0OK1kxs5EaVXnWnqRPcw8UttjPHPNcocQyugWfYG3V+yyEMn7BzKRqDkN8
WnEnPJmYl6orL3vRseGb3Ov76aB/M+554XP16y5kMqcNtshW6SsoagUa0OykcxxhLjzv3MGq31TZ
ePh3xsS4h04C30qntQjWSfYJXbC70gguvTmPTpM0X1I1PWzL2/6OIKphagV5BchJa8C7Ngq8wfja
cBE6eRKYqG4EQF8I4wn3Ub6XUGGJg5//TgXq2BfljsbKZ9KX+EL5pLlYVnRKHrvyamh4twH2Ya5k
9WwUuOV4GCh+t6NTrhVCAw/hZ/ukLHaUXSmGcExkfAvgTdltKrkAx/wnj9OFJkxJTx+bieQo1/hV
r4JoVcyuEYhCnXDo/HouPLEmHIE8nZgrK8Z63SkDdCJBgnrXtEsVTFZuGwC1oA8v7oVS9DcsDKBu
SaTXLR2h7GkzOsn8xJiuvWQ+GVbpRJJ81Nt/1PRYyGTuqZgkgRImMDrAwwSuqYepE04z53Jy/B0L
D57EE5m7GYfXzF3lRDookKqmdzKz5BTi15/0C3UYN6BMuhlUFSx8OM6f8PgF+a94Pz5YF7qzMexn
XruWpxnjFHRlFlHehbwik7yC/KiV6Qi28t22Yaxm+gutGM+Q1FjpF1KcX9IXPzAQdReQ4EtDOU7C
jMtQy7F0dqqVFJ2Yy9TSsYhS2DXgxvbNLtpFB+tBmyiFC5qjvMYY5xhvD9qF5Zt5SQRtwDFWw/Qc
ZxjCV+RvVSd82z7H9bbU+0HeMr2FnL7v6jkRqG5Psy++lr6NfbvH4Fl9Sl8l56g5xVPzxhtO5h0o
k7c2Aoy9SaGcWUy2Wn7pWs5yJE8AY/RDGweJQQNHUJSlXbSKG0zRC+foeJ+IsXTTJCpwv6DFdEyu
AlzTafhZXOp97Y2eSuyqcfW38ifvKc1TjbH8eiqCdJSgGuYn0UTR0s/A79lzVKO++4Pf1UC1C7Jd
TAjflqUWVjFXlmkVdA65v6GCNBd4X/XQAN0z8wXknkcecBT9IFsCqdYLgX3RRQraDMi0ddHOksTW
0+M8ym4y6GC75+znrjqPhXb0wy6ElUqdzsB1oc4Dk3mg30ur1o4NFDyF3Ns+SZ4oxtJrtRGDpJRQ
kZjvdO0qtYFd1XcB8uhtOat5zEIlxuC1TlBSUcL5yRlxhBzbzYFpz1LjKvLOAOMM+doYz9sieaox
5m/EbaubKVRLxIvcP0ux4sh0Cmb4uS1nvdK/0I2xeMxQplIVQLfG075PQA+IXfO+P/ZeAN7Y/Min
0OFodiu7LewDwBCGIcoQaCGBIknt6eL3RHjr6oQTxdaD87tqKq3/LCQBaU6JQxGSWrd3tTPmNp0C
TZTSKw7mvgStsss5S46dqEyWWFRSXoY1PpqMrcbwpGFIbcC4aHCf70VfdIu7/GcLKmBMQvAxfHnH
yiSMkVgm6mjelAV1NyjCzM8liPTCS+OatoJAEz/kXHfJcSwq61jGsY3GFkKlHjljZGfjpeqfwDxn
h+Z02D5debVct/icrGOp/3Mlhofs9f9Iu65luXFd+0WqUg6vih13TvaLajtsBSpn6evvYs893jIt
N0/NeRhPeaaqIZIACIDAWmigf6AQTkmgSsDJMnJ7MOzGA2EgwOflHcD3zgi+0pR3xPQIr7hSlXE5
Zdtk1UxXPAfVftlHB4AynwDzj/YWPuDfdu/7asmM4xmF2EiIAGnjoXgiu+hgOa0bfgfnxn8jbfte
skB+hHoMnlEZewlNY8lwadF0TfO1XRkoQEoFOBdK3zt5h0kZHmLvX5zPp0TGYHTNXEq5hkQKA1tf
8NJzJ3217kO7BBN45EucebgLWOif5/cpkTGTeDazptYQVuB6B+3UbFtIR02vP9Qvgo2yNh1i99Q7
FWjiws8auL6dnWWYNLRFmC0/EFWo0l77HsaCkqQyKxLitqSM8wANwDhZ8da91Zld79JTsbcAyBm6
+kl3K085EAy2NV7iCXBiykPrWkF6pG/2ifvfkJ1R2de+jTG4hkSm1Av4tlmODsoYnXJJ5Rk1T+cY
e8oTqyGGgvNAgpHZYYCFi4EMXMYT/rpgPyjNQyK5/Vv0ZCEpaDRwSOfQDB4v519ui0/NYGwtI3K1
NDO+RA0UvOZkt+aPZK/bxUOKztPQqXmwexcGiWvby1zxIQHeTBRRV+IsPhikPM1vg9wpKs8i9vxl
QAedmtpSIPoliHStuxwggKOjYeblgdfIzdNCJgiIotSQ6gqfEkWNHeenCptvShxgGo46sYle3zaj
OvUQkmvk2eyns5CmHHqLC2DtlT1lEzt1xIj4Qh2KeIheyvfGlQ/yh3Yb6TaIQdHBUD1dApw98FMt
u7gJb+cTmmH9XraXw/BCIXL4iA48L8fWfBUry8aBhliDDxzAD2M37TTPOC8O3KrdnaNbXrx/Wea1
bWC8nCFXQL6yqFWdmyd0yp4br3wqXRFE11xZ24HHL7u5rH4VZU2znpNSvNhNtQczEobZJ/QAAEjs
vn6i4OHWPg1GHpzjduTxKZXxTTKq9P8YjwyUJi27nxfdKw3BNfvHQho58T93PxkvRcAv1IiXaDzT
v2bT4I5zJdlTCTT9Lh7sWsZrcI/6XN2O5yRP9mkxv16PfqgzuHaijHdSwmZsEwIdGqfcrgTosy67
RVvveuU2GV/bhOeeeNbKeCc8V5Jco0pboJvR1lowbMUCZ1//EtJ9niLjd6Qlm6s5h5BkBgWz7KT7
GXD6y6kPBErDfIOk52k6LEH2Mp/Mb+NO4lw/Buf6uXRhrZQ3lZOZ9AaUlwzP5XAS+90YHar41Bl7
fXKKKNALDwx/xozuVK81bWLY4eyFkzMXJ9141gmyJfNjnr4tiWhPZMAomp+SgChglXfL2rPEj07y
9dfe2FnZzqRj8XZj7Bdj18zHOT9Ggjfiv/deY/kKev+Er/mwl7pjOT0q42lUa7hhjGOl3yvJqy3V
EeTKaYvbkJwG8lMjRwUoO9HsCPpdidigCYhsaz+F4RXcT0X9te6f1eWbZXIyfHoqV3TxcqqrTUsq
DD0LJjZtSMHpE72p8g2ZBntpAdBWP47xEaOMznX1324y135pCks7ReYmHMMUsUjnis7iEs9En7Bp
yzEoUSWgJWo4EQzvTh7BP5TuK3zQH9TGWXjtyptXpS5bGpBNLXBbMCorC0XWZIkMQ4zvNUk+KoCI
mIsluL7ezS3+lMK2QGQg9JKXCFJitFS1gQk2Bgud8/+q3LUSw0T8TZTiCAUkrNlUN04qWd7YKbwd
266CrqQwUX68tG1YECxm6e3ONd4og18O4tw0BoHX4lCW7iwogTXPaynk7SJzDTaNMQjVjOVRjCwF
A2MjgkfwyXMOazt0XC2QCeLlTihSa8ICKYCy6mhHkC9Q4jkKhaXvqpqfOG1euiuJzPU3kalbpBgS
e8cMsrv6QCctMrCsWw7tu2rO5DvyAo4Rbt5BK6HMLSgY4PKTamxnYhVuRJbYnmbr1MbVocpDF7pk
x036cd0QNq+hlUzm3lNDXZ5HqqHTUBym4i4ze041ezs8W4lgbrpSB1a00GIvG7gW0cNOPta1LTgD
2C2V5+ysfeHGTFTj//CgK5GME7H0qu3HBiJpxyRlHUoA0xmiTHOpXPxvx8ZOZoGy2mob6rGa7qym
qPoOmpOUgACUDlU2eKoZ8naU2tWV5bGDWqRIVRIBRxc7agaKmx/grDtUZ0AQ6BT3mNoX/OtackGO
vSaRcTEtpukFpYVE47Z+V7350ACDj3IdRV+NBwSkGGMEKYOwb3eWG3vIHoHCj3Y8Llw853YwGY+j
dYB0jEvstTK9JqbhFtYpjHnhKMcmTMbd5K0Vg/kRixXqFO/PJZjXdV3/eX1LOb6Tneoa00oWO3oD
WfIpnn8Kqmir5CgRHW0Cs9MUXyKTRzex3aHzaRYm42AidUqSli5MPMgO4H936n72dWCjt7vri9tE
YNZXkli3IglEUalNZKKfJpY9yd9aYp3xKniS1XerP1iW4GZmYpvhV5JUH538VGFQSGw6RzCmHXpq
7bKQOIa6nWasvorxRInVSl3e46taRMP9TXKQbhYgKQL2e2dxYjiOL2e5RHrMhy6AVUIMZwDwr8d4
QSnYc3SXVQ+D+BUQdZzCG93QKwbKTnkJGGgxanq0SZzadX7MOmeZvg3tVyt+uX62VEmuSWJiGjSR
SeOwQNIQFXtdmfbzBFrwYkq+yJPwdl0WZxctxu2o4SAVGHzF7RQtd3pUAsGw7vYmuDFsPdZMu+6A
gWm1vIcGjgNgO+eMKAvLidqmJpIgUuMC72zh4/Wl8baRcTKF2o76bGEb5yQO+jl1JTE/dtKIcffU
vy6Kt4tMMGN1aRSGVJRW38fRqUtrmzToTtPM/UBMVx6/X5fHs36Lrn2VwIh1nIkGVZHspAeTK8DT
GJFdH+rAwsi7E+21g+JVQQIY7Vf531TBPm2cbRwbtckoBJpXT+OdOBxz4E1wVrfZt24osi4alDPg
kvOuVjdU6jLVYCnwpSp3Rnm4GcQHYRTsOvSt5hBlYAi+V4X86brY7QzNUkxD18DdBjru3zcVDTZ5
m1OlFA+0g0O4hMLts5Q62bcF2PYGwmEUvI566QpPYY7XRfDDB7yepu3m2dVnMCY5zgMYICbsLwU0
WfaiRzzyc75TAhOoYsWBFIAM4pURNm/9lUzm1k9MOVGJokCBpZM6ngvpfuDl3JsmvxLBmKOJ+kJk
ZtTkteKA7lx/bocf109wO41ZyWDs0KjiWcbcLXJs1CkXtw2iQxQMGImiWQww5vb/ozzGDEFXF88h
bUsAgLcTBujbu82dxMHEjTvv+WnaZkSzWh5z58vJWPQlLaHRsYIMfKpkL3npgTcNxTsp6u1W5pfn
HYl6mu0SjTxIWkacCJjR3vW941obm0GEYjz2JlwYDRXUF7xmoQr01r5LbnOLmtTePGn3032CYkhY
2v1dcS9/y868hHA7dfrcUvZWXwStBGIWvkK8J++Tq7jFY/zY2eQUL7aCzq3I571UbBcTViIZN5M2
mtRlCrZX/hq9zE76Y75JPOtBfdL3y6F4nwGoMTwLLheyiP7uH2HFSi7jV6pkVOOEvtYUJ9mhuOml
0xzz/SU65XQVbl69K1GMO6mkPqtVQF/6hTg8GKEUVIOwGwB/46AgxaPh3X6GWkljPEskVtHQoynD
Tz7wtkRepO/hfXigz7/R2Tzp+yjo34z74ijdxw/zCTwSQRyEN9w2QLp/1/aXcT5tUVdqPWLRzVtx
orxe3c567l0BvEj8NG07AlgtmnE9Qp0sQg6Ufz//ML4DseIxwfRncRRu9Ce1spWgwvWkftNTJ51s
6+m67W6nOSvhjCMqlhqD7Cmsho7Ldfs6oIUpCV0LvMIU516yGFfUWzXpJAoYqnWV3cuPU/Mj5eIO
8G5ci3FFeHmpVX3Ecobv7Uf8g5Ke03YMRzloH1oweeC4cHmA4pvpxK8t/INBDCifWQesejxwKWLr
9VH53stqUBf9Fy1bAlnMeGBF17fyT/awtIq6kL5UFNnJaF4HAzReBc8ItkH2V8tinIySEtDI06zM
2omHejeiuKcCw6sX7OiAHGZXlvbP5GDdtIA0yYDNljodGHP1B8XGV93xylS8NTN+CG4hylPUwQEh
9N6KR104ROWOYwubsf9qxYz3sRK5FWf6YJu80EnszNedEMXM0plTkMhrh3S3nAFd5hOfZxzbzTUr
0YzHmYDmQuYUyytIc5cJ2lMv5I0jZfVLKstuJ5mTHc3a7TJhHn1Bs/pSNY9SsXAS8b9caAYII+DS
aUvo7/GCEU4kHwdKG3GybqMH/aA7lO7deCh26M68GU/lpQTCQzLYHm+zPuUyLjBWrWpOMVPtT9/7
D+Wx2lc+pTClZCfA1s7eyd14yy/Jb+vUp1TG96XEypMI4z++0b6p4Ysw33bS23Wd2lIpeARDRXet
pMMJ/L6hqTKY6dJjYaRB6w4Qk700JwGoMfeRhtY7cQTz86R9uy70L9v5n/THYGcO2qkRwCqKG4Xm
HXlkEy8PilfhWTuofuER17gzHuMDrxLAicAMkVlsbeWd3EQQOzqjR/tlll3+jJ4lm+Kjikf+XBdX
It3+VXxbq9Eo9jTmG/zWdGLZHS7PtcVRjDz1++wqL/Irt15HXc3fowODxduW5UEfB9qg8s/zHwzE
HXbGJTVRvCLgwUVuo298+obLFb5aZLIYSQX2UmqU5GbYZz9kr3aig363N58a76ayC8/I8AcwRh7z
/1GV2CYWpGCjno1Y7D+ZNMHAnrSj9OEDaJyWf9hAzxPvMZ7nD9k2lcE0SZK2ECvsyhvtSLEpZrw6
pjaFjuTl6dt+4Je5XHLR1QZXeg/K2BnCshpAz9FPvRTtqJlsjlVy9OaizCsxahdazUCjdgr7OYFn
Hg3AQXZsEVde4IMFjjff7mhYKQ7jzTFQ14clvc/CZz1YXCAZPpd25bZedUp20pEyulqaDdpoT0K7
GwgfuNcab2cZv45x22LsuotHkA/9ywzWYYAr7uRb3Zac0s8L8CbyIoXrqbXButx5SGshUrBq+tDa
YosbNFXx17adWv+6PFjMf1lC+wPY2OHslHtT+jCG++vqsr11v36fZRXKgHE+TSEQ1fN4stu2t/MQ
jnTOnetitnfrUwyTws5RAcYi6lzEg+YrxyS4RP9HnibwVsMEk8YwxlmfGhATotYW1a4wLXYccuHO
ttPVz+UwYSLQpSVjKina/XfrFJ/MAF7TDffA8+2AFA88HQpuUzj/zoN8imUix0atxRj0jigESAcz
uynDwzRz9OEvd92nDMaaC9RxceXipLTH/EZy0dzl5c7yMDnlfnxCWsoNuf8SRnxKZKxXVpNGUQhU
vHkDS1IDzhZawczPemUbxJYAlOw0tnpM+dMLf0k+PkUzoQQw44F33WJDBbBX9DaBv7g0ahDJn5zk
aQxCgCpGnnZjfQX3qgP2nYfxKO0HD1U0b36N3Pz1up385Ub6/CIm1ChluZKUjLqyg36oD6A4cDrQ
vwpBFxTcYpbM02Mmj02ifhzqCHFjvO8/zIPqAZgHMK1jYLXoClce7jQPWE3uEMzHEs/HYDYLivvq
vOOBw/+lDvtr2SyekqnMqmQK+JDaE53mqfLzoLPzkxWg7z9IfJ7z5nhVFlep6tS+1zKce9v8bMbn
3OJYEWdfWTSlSQ8beaTxeK9Hh0UpFtsQU2eRpkdLTvYcleE4PZ1xRngvMjD6CPsRY8dEXZnymT8r
ub0YTvUh4qHXGwJrr89u+H5d8l9Cxs9TY/yR1aqSGtdY5vBGq+fGEd2wtIb+3J9pVVu/Hd3pRTpX
B3Jr3vDyaN4ZMo4q7ETZMAYsu2rvBVA/GybPzfM2lnFMjZKmomHCFoEWb5P+DFhoIX+4voe8VbAe
aFRFTcywCtXysvJ7mfA6J3jJts54FGhhEffUvVL2OdERbOMI6NTqVdxbX+uT4qnfCsc6WY8lJ6bn
agfjXBZxLpWQZvnTG6W/7Hy0fD4Bo9a3nNpt3mP8u3UXB0NiPp+xm3ePse2EOviO04ZurPGoH8gu
Azauuf9OEry0aJQaOOCtl3OSLLRSo0/JnOTQlrz5aaqJbS1v11WFE0OxgEqFIIpVjUZUjAfTiDM5
/3cV1L/Uan9ZNfuYKiaD0Xb0UqTM66iQBOGuROcQ8nmO5+LYF0trW8WmHmb0DdFIwHkei2HrqLWU
BUqp8N7beUEGi6UUjnIlTDE2r/XMQHpM9/EPyt+Zn9Uv2jl9Md/Co8jP4Wm8+WcO/7mVjAcJMRks
o/CCYOp2AefjsgNSAsIZyrXzX4wl8DSQ8SVjqzYD0MJpICXPdoqyNEGJnwweBtr2YWJH3+ODHNnX
tZJraIx/mdoOTEwm1pidogey85ej5ci35f7LBavzyC3/0FTh2p4ybkUzY8pQAq2RAwp9Ou2GAw0T
aMb+P4YJbBvhiKbPuAuhNF33holkUXji7N12rv5LP9gGgkb8zw0z+IrfPnSPKcbv9KcFOtLd58QJ
vesCORrC4ryDIDNS5BwLWpa7MuqAqsVx+hyTZpsBBXXSGkOD7xBbE+DF8LVm6Ofzv5pOXxVy6TpX
NQ6iSmXfAs/LBy/vnhzoYxLts+DW4KjFsLq2rqsyum0gFh8MkcaJnnqQHgc3v2kp66+vecM3w8lP
ZmlnO/LI667YbO5cC2aUXBeqCoPVENz56ZN0mp+Tw7Rrf5Kg8vIHOs+Fp180ykmOeSx+KvbgCweN
uMIdV0O3OmtWH3K55Fc7bSmdodXUR4NIYS4jVx1MW2geLNKfrOx73ut+bDxqhcSZarsMN1zZeXbg
QhIKLe1pZmLtek83HZpgT3YStCA+jLz4mxGgcxjdrKGjHnWfzrDxJnW3rtv1yqlvX628Loc+QYUH
NfUwCiTVeJCrMbJLortDvTigY3XaOnsGRwsnd9i8qtaCmXh+WUTTrHScvXmmvD0Uf9Ny8hqLF7ze
p7eH+a34ySPP2EzB1mIZmxKlRcplk6qcO3rCYEvH6KwjWkqP3XkI+NcVx7YuJrDa3zyW59CsIc/q
GluODAxcBWbyPRJfwmXkqNOWW1qvjbmHARCaDhF9qdAF9R6soZ3dFYmn15l/3b9Sf3BNa5kbeIIc
UUrp0UVvSiLvphrPSsmu7iJbEm7SjoetR7/7T3lIjVW8/KgG+5AWZeOiGwRW0kk3XWS5jRiglVUw
i+D6urbuDfi5X3KY/YvmxIwSBfdGDSjGsT/X7dN1AZvJwloCs3Nzp/VNV6ByJ3Rj9BLh3dAJZW3G
GBqJnCgjACFpltS16ro65SBhNgFfaKS6M1ml7Fpd1uMPXXeiigh7kkqJnSYTeRnSCRNuXRW7kVQq
Xl1m+u31D98s2KAgpsuiircuia1cjFqsJDMNf8qP0cOb7sFUbOI0XpehHQi04ryYhCuQxkcruxnU
wZAjms+1KJVQ0o/IMx5UzMVnXkz4AB9bIcp6fYwbHKxSKQuaZkcvBqg+KACF4KhPPZ4wXJBQ3XIb
rLb9wueGMu7PHNpBFiYIxOB3BsTI4URbj9AXe1geGm9GMYqSVfJ75bZVUFKBXaWKumWy/eF4RCgA
JGXSjU3vemdwBzCZutIuCZRvoKwkjhZgurewhQNx48N45K5888b5/AC2tQz43llU1LABV5HsdrbJ
R3dS8LpZHTEdTwerml391vvlfgjif9XDB+R9RVcVTcWcAHWhK7XKM9BZxDpgoMR+vK8N9ABVxffr
tsLzIkw0taghJmQwKOkv1VOnPPfD2/Xf38xcV7rKUhUkpkRECe7dNyQA/+6bFDCj8demPXbZ4C6N
V+lfqiVyOFK3L5dfCqsxF2epJE2NoJcyTKgHWn1DdCZAXSqveaFsk+BNrPl2Se3uT9f/KZU5L2MB
WbFKE9rSmx1ad6vPxgPuNQ/ccM/97voat0/uUxjj/wU6mdmKENYU+U/EJru20F6ui9jsT1sfHnsD
GIYaE7qNAKW9pZxKAAYBnlDsDnZ5ovX2DJDYGXA/eJfoZmPpWjKjl41A0moOIVkN5tppH8ZzepuC
ENHLY7dO7ckxbc0hvnSO7w1XP0+9Y+1aTHRxX4g3+8rWX8KE/bk0qFpFv0QMZgdD1E6Knt0a0IC6
3Z4iQDWQW5XTnL/pbld2zxytBrYETU1g9xXaWh0jlj2QO5/VMsNzoBLdJpb6yjnobYmqKYoK4kmL
HeVodTKqigiJnSv5w767bZ9B1EvLgTShURInv01uu+d/9wBvAL/6P4IZQ9XGtFbCHG0cRtfvjMr0
0E7sLLy29U13IJuyoiuirCjs24IcklioLPocnuoo+6P2IrxHCN+v7yI9lj/MH+GGIYMoB5QpjKa0
PUE3AcrTIFtKAfOptu6kD4dMrUq7EHgdyJvmr2iSCJAkEdjVrGkOTREiC0QlF+UjgLg72sRz3Zu7
piCIVWWgQYNK8vfrB6WCyopALO53bxom7Ft72icAmloOquCP7vKCiq0DOKbl8fo2brYCGyu5jPqL
hWGqQgyLMx7r2VsU8IrditnBGuwWPapakD7Igz3VjoGHlR+dB1Qk0MoZZCf71Bz5hNm8fWC22hQM
Y8KTALKisPMa6SGL0Tqh8jCItrXnc7cZj6dWuqaaM/XnieaoL8R8z5+i7F9Nwa83l1HScYjbOLWw
mBDDDQjJnxY3TcE/O2HUuAAjgA1+sLJHJg8aJpcbTtFF/GEiqmSZomQZusliTvZSJwPzFCqlBuTB
8iH2qf8p3KjAAG/36REMlHflY3efcKFWt0P0lWTG0dRhMogtgeS6Ks+C2chQn+V+RHXMztLyrVdR
SGmVQXJaCZ2u8+K3VnU3VxhbuK7d2/fJ6kMYq1KS1JizBYabJXayANM/wvuu+aVXbA2ImI9CQL4T
VzcwBcmRvOkxVoIZs1IryRojBTsgz7ldRKMzqxzG2O16haqpEtyfpMksdJvUGTX6sBEtD3hdWvYF
Ho3pxJV5SxAJoYW+CXhjLpsX10oiDclWIXIGdIo+Li00Bw+GG4cA5pKhxoodCsck5w0p/GV9pqnJ
EiYfNBZ1Q0rMpjboUE2YaIfEEkBPm2pfagPwHqI2AYxTGPwh7FN7oF3KrfbWtXUNSALFsKUu5oTu
26G1JoOrWZIsCaWS39c+hMo8DR08RmaOP5TWuJHI6FaauhMHAxSbdWKHaRvaxtz4VTpwpuuVrZq/
sZLO+KtSJ71WUINCs1Xi7MxjgtiLIl2J99aj6KhO0dtlYHkTKMqD7JYEemyHkl3v1R0wPZ8wsQJX
vSgcJd8+otVnMf4tluImyWkbAYVRkB3FrSc7dDu7d8Gl95U88t4+6O/94dE08H2Koq6bOvsyFwLX
P4roS3+X57igJkzBD2ERnUa9jB3LAGKRrelt+9oXsuz1gtarvBVTFf/jC5AcWjqoHGi95nc10Ea1
WczskiM3e1O1lW8EjRpGILsGQWjO9eGbfmQljzU5K6xKDagCqIWG9+MNGlK9BuA3wILCGBJ9ROOV
/HkCld8X2Db6kGPsEK57/DqTH5FMOOnidplhtSTmcuiSWVlg1ngTBBGbRTnRACpSuZgOb2JAE9si
6h6eDAC8SPZ06JLslGhOErgzObyVMnfDssxDmMb0KGfFXqIz+qo52rIZy6xWylwCShaZvUCrkwmq
oUXhFF1nDwkPQoG3DsYzKaqI9FugRjFOvmFYP5TF4Ezy8xbCuJ+oyY0mjyCintJ9kyf2NCRuVz5c
v615C2G8yYAHcFPAjebD8nw1t+x64NFMbcItII3/j/2y7Z7pUmOkltoTxQcW7Nam1SW87rvzjvd+
8hdZOrI8ETcYmF9+NyUhFppJKwUU3cXJEUZgi2Vn0TiaGRhve0dKP6bm+9Dl3lTwJhcv2c+fbuqX
aLaXPSdmrasFRCu3/ctXZX88Dn61150FxTzaSD+PDnBS8IyU77PdfDQRAbmdM3kAteVP3Wyf6+fH
MD6TRNNUlwhR/TRUnURc3Nm4v6452/r5KYHxklE1iLVZQ4JW3lr6IUbtOe8/rsvYvuz0TyGMZ+yN
oY4NqA/aQmp7QrNX6eSOalO40MaJbZ4j/ov6WKpuoBarGAZj1zEmWsS6oP5pHO+tJX0UyAJ4M0ly
QHRxlmaMKMli+qb2pHEtInsgbHjlLHnzvtU/P4Gxe10S8NQXY8kNgHUkN/Hk0Y6B6vM6/bBEm/LI
Gvezq4f2EDlyDowPcKO617+BrvIPTUZ6LwJfQKaR4O9GhLu2ktQInzCmZeFo4ejrTeP2mfiiVwuI
c0We094+55VExmtDSXOTNLGJ+QHykL/TrhXDa2a8BCooZvLpDenvXVshc84lqBXkqU5MP19u5cKr
s7uqp2yonHt300ZWy2LOUgwreQw1uIRxeNbr2J4zwzar2bt+XJu2vpLC+LzBMDDQK0PKZIzOMClO
m/acUWmOCNaFz9qsaEoPEWTIv+aitpMzHokR50g0xmMtiV6XugqlG0TTs/SzGAUKsQvJDK7v1nZ+
+rldGuO4VDGOyqmErs1O742LM6KBvrIzNw9qF1yTg9O2bvvIr7JsO5eVYMaZ6SWJIq2FYDq6Jv/E
m9aD4Ym+4g2lw/NkHBP+430glC3dmiALUMsOXjftsEY7iQpopQFt15yYa1s7QLCBuqougq7td3+R
NiBZVUt4TWWu/Wz4IU+8mHyzadygHB7/L4J+wioNFnt1JBptIjK/Xt4dvHFnOlaGLAwsqMSufsRf
woA+S1JCVEvcK7otPw7e4gEZ1+elRH9xV5ZhaBZI9ZCe/v41DREWsU3pNeH1LyiFKi7QTL3kKR/Q
KIEaD7dIv73DnwIZnU2kWBxn1Eh9bLOP4WXbnCTOIW5rzKcI5hAHrVDVqgvhq+TlfY5UVxaJI5bA
PNLIfhB5LcKb4kwFtNv0opXZGaM0V1O8OmILR+meLO9Z+aKADzArI7vNGo6D3GxHRtP0f4Sx7ouE
M7hFYqxtyS7jm+CN/QYgVdEp4TDx0iK6lZNXaOWTv0pfOO6Gs1DWr2WkL3KtwtHNh/Quf69futKm
rbSCt9w0jd2WdvID7erBeOS92vMkM0pTTJrQEJo3h+EMGk2jfZjFyLGG3jNj6ZwKGW8ob9OFr7aZ
UaFGyYqoELDUEUjrxlu+Q5nV104pztUf8CZBbAuvhWQvnoygvUvvtb3+Gj2au6VFBMwrnG2729XX
MC5D0cRQTDAZia8RnWSXPSZBeQpttKEH+gPnkDftcyWLiZjkUY3kRsXK072A7FqQnHlCcYjCTSrO
+AQiJRLbBrfWvRlfrMQyYdO4INPNLYilr1pz4rRB/FiilYpi9/sjwmNMIY4olbjXl7sZoq7EUsVb
OeNCEfRl1rCz88E8SLvuSFAY4aPmbnb5rs2WCZ8UxRQaEDfQEzTs4on2RZiYLLUAXYQy9p38yhvl
4ykwE0kpkjWj6Q5+wpRnPzOaoCX9cVBvRN7zL29pbAdPk85j3lvUNp8XYALgAokc4nwPM3Rc/PPI
w/MG25fW56mxb4TToMwdrjPMBx0GF9QLgCEA3FyHp2aZ0tyCXMW5riZ/WaSOtkH0Imkomf+uJwsw
b2QjSk3A40+nxK5uafYCmpPJu3lH46i7cHztdgOn+SmQUZjWlLJBkxD10E4aCh+Efru9dLS84pgH
zY5Ofui+bIu7cYfXh+W24K552yI/v4DRIFVty6muoEF5PR+XnvxYQu1szjLnIWK7oPe50sv/X5ug
MOeNhKIKOqT0w/A4ogOkuZ12dGaS3DVO4pYnOhCKxoUbfvzD22e2UXap07HQWkhPgQ0+S6krL2Og
G28Tid12+BYWp0R+iLJily05oAs6F90qtqbdWcXXQhL9Qc3B54VKkHhspMSfQvjGQtxf175tl/zr
JC5rWO2QVeWTtWTQhViqnVmK7Yhw1G27e2R1CMx9N7UyvH5yCehp8LkAI904FxgjrKFoCxrxsqAB
vU7h8BR9+2b/XBtztalqKIEdCbkSUWZ3AlpNXz1MmL5TiRYoacVx99Rq/kiWV8tkLrcuBSAelmqC
PUB1gShgt1HiTumh7B9F80saWpxIlHdyzK2WZgMZphLaFeZ3EYKIntfHQI3w2oIYv2QmCqiJWixo
8iks9LD7h/ieN2q0fZt8nhLjjbKqA1j5gqTZ0rqP3ooijAuGaDJI6lOpao/X1X37/Xd1SoznAZOt
ICUNdi0x3Gafg4RFd0HR3Niyn3nWnofAwFnchSFmZV7yHIX/JJhg2j4Aic9pm92oK64h1JxrhONS
L+90K0maQFAREKk6jKotymhNaMHuZhYcrdu+HwHbYCqmIikW29c8hiA7aSZoRXqq9uFBsiPPdGvQ
jlH6GL4T3dRyJOGahvcBQIgyOWQq1Ipeybgc8fJpkw5MCkXnXdeJTT1fiWASgC5Js0UsiUlfMJFx
/DOxQnxerWHzgFZiGDco5DpRNQEH1AwABAwN+AjQaBcyxw1thxMrOXRHV4rQannSjhJ2rEB/7rKn
pWDrwmwAfA9bPvZHXl1j26ZWEhnPN2AGxVw6rCw2+jsxtADxYH3TVO1IWtGPR+UYt6DaHix/1sbz
TOLd2DWcXm/e5jLOECC2maUKWHRl7OaM2GGzH+Vv/5ueMP5wiutOaqiFCWnldMVbpJ8i7aTW0Mn+
TsGEtzFwrs6Ldv/hglc7y/jGJQN47rxgWf0hA/RCedAes32ChJF2eg+AQbBQUBHOoyt5uTvzB/qo
Tl6Tz3jLOM3adOwhf/ApnlPrYILQU10jANYQrm1eKLzpLT+Xy3pLExOmbTbBEquysuvSA4+F3Sfv
SvV8/SQ3r+qVHMapaEOT5oZCFTaX7FLK7XEMwc3y0Qk/NaO2m978d17zlxtTGB8jT7KojRk2EpUU
t39HOwJAHOJXOnE63cT3PMQojjmw/VVjW2ppLGAjDT1FBxFwQlpzV+uKd30feZavML5maKW8bKh+
oIsILUwqplrN/YiuQHSQHXiBAu/U6KJXjm22itxKAang9+K+jn/KqAlFzc2iZm4/UfKPkDOZtD3p
t1ITxqn0ZW5K4M+iqxtBpEKfJUMk1+Rcomn8Jn0VPErMiKbuIHHj83hMXvtd/LXf/Ss+CWP1IYzn
QfelRjqaIbZeGAiJvQA6igrP9xK8O96a3MwPXTp1Pp46J70fjxFymyl1eR3J268Cqy9hHNKY4+5X
6SVWZnZ5Q3bJfXVEfR58FtZH58SH+L+BQtkcdFwJZbyQNukg6quxfDVo9hSNsLobOhyG4IwoVLr5
D+W9capz6OiecduceXrH03KWI7jBm5ReVhctx/id3TrlT8EbHAscHvP/sfYly24jPbNPxAjOw5YU
Sc0687G9YRxPnOeZT/8n5L4tdbWs6vB3F1454kBVrAJQQCLznceEyEl4WBiPBZSLZDUwFoXRj1AV
1sVQcTATHDfLCgMr5jiaBWUIQgVRAMNa5ROA/ToUwLgaEpwAojJJj1hnlj4pMEWghl+SqpGnQsgS
/Odv4vrPKoyXo8JKAI+ZpIc1fSqM3Z6mvVC70QkzUSdpay2AsgL3lXDlXm5PhV4ZZR1TIvR1McMx
TVBQ7z4Nq+gzKYXqD+r31rMeqyeoLr1a3+/73tvVhSurjHcqA9Xs2vS8tc3+l3eKD8OJ8j0UADeY
SfbafbKWDtmjtSnd6of2wvkFnHupMm4JlMWhlHRYN33c/khD/yrNgz1gJnYjS8Da5S8F+BC11fQJ
35ozHcHzRSrri5S5qLIY5olBXfdnV9kra+EotIDPil7n9NVqXMtP9xfNeSywDZlCM0dDwVv/r8eC
4Cq++l+KupwIzvZiQEBYWD1lfqMDykdPB+siFgfCKZQxFqfddE7s8URneQGPbcJYpqqY8nBeHMpl
Dwq0D6UXNGHd5HMOAlHSQMxfQLGJcbvqWD3lqxpZKOaPeXXfm7rIVwGPbT6PUZr01q+8E4Jzbn60
ZDtHChyupw0UFKCeRnhi8F/tq495H7yPm8nPX8SVCqlt7vOG48P+Nbo2WMGUJ4h55oF01BNom6kv
JJCFWvQqPvHaBrfbcJeLzTalK6n8650hnUi/rT1EznioXwVID0cf9QZTAV/jU3HgfX3ew1Fj3Jic
L4rQkq+OQZ4Paje87JVj5+Jhj0qpx+29/6aS8HdOrDEOrBWaLC8j3N/Ba6AsnQEjHqP8PCGwZm6Q
OLxTxTXI+KugbBU1yrFACHtCtbE662svR/Qw1hFqP7zXDP25O48njfVPYRuFQor1admrFH6g9+XI
4FdSQ7tJS/e+W7pd6b46NEyOJBdN3NchDmkH4o3a7WKb9Jv10htsdUVpKr3+K2SF6m5+5iuHc9wi
26iJ+1gukxlbO28VEBMN63BDvHi8VIxnhn24jdlU6iXMVJKwKpLnvHgr4sleoEw69F+q4LgEHH/P
ScdYurjW1KIyUrGvcqnbKmhhBx62lPfpWJK4AvWtMKZFCevFi9fVS2vHbgo6jWEngI5r2VqOBOZx
cWeGtrLhpkwc96bTDlw9qybLmkZRg3mSi9TRHKWXRLHuVxTXzCOv08/7hIyXmaAU1eUU2Ip9sFWg
qTZ6877xeWn07b725ULojHcZhcHEKx+3L0RKYHxUy/dgeq/1xF3Mx75A89BwSinyJYgX37+KPD+q
M25m1PM4B3sQ+TUQJgLa2oDk9vCLHnryq9QOuVqYvFPKuBohy7QaGsk4pX0Dlb9mNQaFd39Z3GPK
eBirbIY5pIdJ6zYIwstu+NqtczfywtcYoXhe5Svrc3qSd6FnbGbONeT5bpYzThOUsqzJd7euvoWo
6XraVTsVKSbJKM073kOXTscd380yxkVtXYjmgGtfL3jdZ+GqDFDggOaervE2lpfHsuRxY9krRkBL
61bFRs1sUmSPkWK5KgZGwdWe+W+P978lJzKxwypjEUfVIsJiWLT2ONROsbxV1q5SIBJr/bhvi/d6
ZqnkhFypit6k5XkFWP2ntbzB4w8MQaDY5tKC3dxMU0SaahgyhJ815vJZSQm1YkyJeLmBJp+iO8OC
IfEssmxdgaRDHEv2UAUOVNkfTK0/ji2oMox4p2PCdBrDzk0bHiHWzTnW65/EXM4Zfz+IJ4K3nstI
FeKy0jriQYaU9o8Qk7TE4woOWTf2yOlGu/akv7egCOfkCDcd0/UPYW5wn0WNnkn4IbNTbIQSCBzl
q/z5G4laDj+6R35WcPPWXllk04JhykKrKPA1CFxUAZpCZU/pqPkLdFj4zJI3fdS1PSY/aFtDSdMB
rWbFtk7VN/WpdY0Sw62aNx6IrQCkxaPiRADGHwmByH8s3ByHu/4F8j+jqQgCvHlosMdUqouc/pXK
VNlztR7fImfZE3GCugofWw+T2ihIgOvS05zujSjYsf/fhY0y2txYeMubXf8opgojlFI5lAp+VLea
f9YzuiMg/Ww+gxf7s7oBE7e+a1+oOCL9QaHp2i6TWhRRYcooYWEzVHNbd/WzOMYPlaB5hipzwtNN
lMG1LSavUJqw+QXv1uwBqt6ymz4WshM86KsJ0yPKa3Wk/Fd4QHOIh4e6yVJxbZv2/yqFGqR5VE0Q
H3lFjPwQExjA27ooRx6owwwQh4tCrQuS05WMg6Dagi++/Ack361E7vpXMK5PSqeg1ulXjFvwaO7p
qmFGzYsf6J3KP+rkttgQeW2OcWvTUFf9JAPDk+YzgERyD4nT2rHiECPTS25LYnFAgrXhRBOeVcaH
hWrZReoIq3S/ugfjPVppT1puf5ucetOhFqEUDhTHHX4z7DfOBWFFAV+ZBr6Ff35lZHQR+t7ICZC5
QkcaWV30jNqiPbgGHunDTt50br/JV2PrzJ0dQAeKl1neXvzlF7DnrAEnQEnV9+GTSQWhnZHbLabn
rWPsgIgFMRXTE+FKfRLX9fv9jad9/ffXvphmDlelCUE4Uw1+kVBlTyQ7Dx/FeBc1pTNhwncoHpqF
k6XczBxM9Pz/34YzJ6xSihR8WrApAoonu7ELWVSqSJCYQw0SmNX9JdL3u7dE5mgJQxkEcgBzygxm
7gqw+OmjDf6oZ3a1KrbJqVWJ0QPIgOTrOOwL5EOLn2/odU6ZHq8GcXM4/NoaExGtNA3QuoA10nan
+TqUWFxUdHweDxHXEhP5qrHXJV1A7EX94aigAq347ab8Q/Dg9ZKYaBY1QdHPBOFJkqa3zUwE3KrM
t3Epfrt/IHgHkG1vTmhFJwEdQKo8qj8iLwWHAdGL4E3gcR/i9CnunD+F8S+dWTeyvmBdM/QF8Azf
0LS64JPiDa+OwjnqCuNIsiCs0NrEwlT1JRQKd9Yhu63w0Jf0xe8tiPEZUzpGAgS2UVB8Sz8Gj5jG
559YHMr1hdftAm/2tMd2j2xQs9OHzE0eIw47wc1p0+uzwrgQs6jGQacvqPojKM61TbZR8Xwst4jK
kM2YX6V1AApPUPRgBCb1OsxMjqvQGQ4RmPlDLkvA+cTc2xLGx1RQQqbePLWKmk2DtglVy4BHX6Vu
/5r7vQ/5xV3p64BYaBjpg6YeeEV1mwhVz7RLTvTYIZpnzh8+Dv52tmyTUy2XeVGpLtO600r/AJow
B9QaWepWcfQ14Jk/eGnTb14HF5OMb6pjKItOVOUX/WKjefkWNYW15sYQvC62fMLcm9NRV4eB7XtG
bVYoNR2GEe+fadXatQ/9SWWXr2tf3XTbxu018GNDKdIpT/PXdq2clI2wid/DwjZ4UyC3SjbXP4bx
YsEAQsNoQX2Kxtym7+lW1G3LkzygsaFzrH5OPH0Vv0QWngnVZKNtae7AdLayViknsv8me718BiZL
t4L4r4BEAkDQGPHqJ6KSHN6Lhw7tRHNTrWPoqsz74Ut3MNfiuzI63IvKcX7/Gqad6yHoqCddu+Xa
OBF9OPHqvgK6Utvdrvcsf94ADb+pT8JK+8yfHSNndOdmqoxLDCNhhlOE9w3D+QkJJvixrezU65C8
meSPSRweOcHldrp+2XbGO7YNREpbA/Fy+ITW5QrkzeWhQdl1XsE7YFbP5+0xreDeChlfmAttWyXU
3xGzn5b6pZtCe4xBATRyVsazw/i4RohBYkW9ALnYmTFYQUYwHGmJjXoN5xJxklK2SQpobauFlNyY
abVp5eLrFA+rGeS+OcY5TQl0pHWykfX06/1Px7m6bJs0NsdSbCpc3dEAARnefGrOiVs3IQVX3oFt
gKp4gBghfavWlQ/kHCFjti7QeWzWmOrZlpsoxwnhtR45aQHb6RQGpPgKvS+yQVkFKqRAxIPBK63y
EkW2vxkafWVqSQZIb412yogpOPmbNaxCDWVyiD2N07MIVvqxUN/ufzaeo/tXgxPs94lMy6M5MIis
fkufqu8gjffVB+Tg+34vooYN+UZvOhKisnOEjcYdRrsFmrj+soyfmZHlKWVNXUHUKbqNtNbRAZHc
bMvDG9/sI5sS+HItFEJB+MVEmDwWixySa7iHOh7GUr/O+/Elj1O3UvQthp4ddaSvPDjFmL7qifAe
9922FwanxiSrYMsGWrDTxEkKbwf9q1/FRJuuAgeMSo4+2hMx0/Q9doc1ZboQaR8Omc9t39+MLFcG
mbR6yAu1nBVsuBQ/Jc2z0Gzj6NFSQi/MH4wRhKG6Bb6mhy7nSljevE5XlplPvSTNXzirEdhIUkMN
gNuLkG4SQjJ0si+ZP/v3zzjPJBNU6qxNG6vB3aqMr1kxu0M124JRrO5buf0wuloZE0oGFeRmmoU9
pdjVImMxXzqoAzc2Ci9rnsO4iYK+PshMQNFTSRTqAkdGOaXHaB+9DJvyS+z3kJ1uduUnCSV082RC
v7Jxxt0IjrXN/eXeTA3+Xq0s0pW+Ku+pQxsYyJLQoC2lwdbl8LgI2TYxMt9M1Te11Tll0/sf8V/0
eWEr1dVIqUgpH5TlKVjedZUTYG43Ja7WxLzWZa2WEo0CTHIOLsOuxZs9eOh98DA6ChDlJISDegTo
rjLXGO3Sg/rykfvq4C2V8VF9avyVdZHKigyKZnLH6SEGrFMBiWdxlNc8v8gzyTigJVfqQSPUWqDj
EQ9ReEN0wpw3TH9GdP8r27raYPoZV4cGaJpkkVrcRJrKDXz5fE0qL9iMB7F26m0CHdRpa6DRXyPP
h44iKDcxihi5465cpSCZsuedgqSJK8R5u4559csYt1RGiW42NJZILGc0/ikCrJHboDijwVPrVfgy
r0BYr+PZVzm6sk5e/wiJc7nRMqsTHQaB+QsWSo8fMIF7DVwJmshENzp+xQS48XL/Ct9OOq4WzXis
FKTAgOPgq9OQD+SEQXOabvqNvOY1W3jOgnVWcjN2wYSLVcolWKqDlaq8xQsiQHC0iifOquis3jlk
51VfHbJMVMQwpElerKoFNNCdP6jnFFBTB9+13yYuCrQ8Scib0NOrz3fGXlyZjVO1y+cKJ8g8TKVt
nJBHQaWOKEyVNakLxkiLMQFwHN6ER3hlVDb5I8S3u5mXL3qOUVc/oilLAcNh+KK1u3xSQMhdHoLv
2kGEvnmMAsl/kByiM3JvtxlnZZaDaMQEOI0zu912n4JHlVByj91XYJCqXbxZ4LDKBzGyIXXOCbmc
IAi6qX/6Ex3Yi1imyE4TJBGmwwGnttACANGQHyIWEsILe/F8FB4lDOfwJkpuPrWudptxZ3nYFa1J
06Yk6wQyA/Avo6W15dWEyPfc22LGN2VLGkJbHVvcQFNWlk7L+KMBx2IwRg7n6twsTl4tiMmUtFRc
gkRDt0w7wQuembRSfMAzppMPS6CjcW9drPspS8MSLHgFSG+vejdcU92xWqdAyf2Xqcnb78er1TFe
CELLmiAG2EfzFQ3J/CndNRsq6pir1osSrLM5lqfoBxemwwmu59hzdSk7uZOzpKdL+XNanSVXNtYh
Lh0DFB8U3vQWsM4usf+3j3m+PFdmReBYyoy2lzJt1YEvQPOT9OkVwM8VTjrIcbrsyPxsYHxiItyq
JEq2KjV2OP3grIdngvE0VdOryUytKM3ONuZh8YqHdBv7xU8MTnxCQdD/I0bIK5d+zhevdrCECLg2
UPOh+RT4EOvZZl9JmhDsk+88V8ZLjdhGKohy20ya4crKn8tD6wL05Ja+uTm3PKCKGHnys/y98ASI
Iy7o6ib2liDIldOvlYfgWGGqyeJKit2EnF9vAON51EXVhoAShNZVPGE/Oj2YGt+NTY9aMSmcRQUK
4oaj7CzIOaGtTlj8wbW21lvwdeQKzvAOAOOdzMBoBJMQWosoQdksqjK7DwvOQeb49LME99U3jxq8
ABYNS6YBil+Dz9Ra/bOEW5VAlK2ia84yqmR9MeVwC4BkZdDKyDp7Xiw7y77dvzO3866LFeZBMyT5
MMqEtm6n1C2DvRw/6QV2DY0M1JpW943ddnMXY8z9xN20Rgwe4g0xZ/YQgc66PZQBz8pvUpyLGTol
Vx8oyLO2bsUclxKdIsrURwz+BivDmVExqgDY4raLb0fFi0UmzMdlqC11gIX1W7CTrAsg8sN9j+5Y
vopcniO4DdaTLtaYO7eEfZcFAq3Pi4/LanmJXXOzrNGP88RP8h5QHfOJu0Tet2Ou1tQbQZxRAS7a
q9vIaZ7zdeyWzgLeCd/aJnaHAQTuxt7Oay4rZeK/YsVJrhXY17qwHAMEwlP5vZWOjcATxr7tOC6G
mMCv6bnRtSJWl6M3ngSuWfCIJm4jrS5f7V9Q3Hgu0iTCVxsddas/CidlXzxHK3MP4bHkZ2GrnoGm
NVWCKs25f+84q2NhuYNWqRnoalAJ0r4pBfpDM49wj/OhWDBuE2V/7V/RjXbafu+D1yl+EcdP9xfC
u9osBHeysipo1bPvLY9VjNH6zEsPKrrPQ+xk6/Y0r//X68Yica14HKf2XHh/bt+yB9LdBiTSDTca
dNtUL13xGWS5h4VxKOUYRWFPxAwzxrcwywUEiuqm2whiustjdqQiD2ZS1iTfxNnhm4X2q2PKOJc5
6Cazl3BWZEwN94BToL27J64n3pvlN9XQv+8cS4ccF2XQt2Rp8kwfJe1nYmdoPcGvP/MJUbjWGFdS
tMASI4Eiopf6NE7rKQfv+UM7fp6Dyp6Elyl7HlCmlPvCb7WP+5vK8Z0G412GupngvHD1tel9ScCS
OMsYaOIYuZ2W/L2drLSzJi9ZK1N6mPz11Ew3qge5xvX/tBaWnTQIBPVXqDOsj0Z5neWfVslZCScn
MZmcRF+kOOvpks8xFBle+n5eSdpODL6qGAS7v5rf1Acuu8akJGpX50EzYdcMFGJAxOAGm3xb+j1k
7lbxa7BXwScXOooKjh7MS341HkoO+fFvqkKXX8BkK21RSW1n4nB0q2pv+pmfvkMBJAPMvDrlvvhg
HNXn4a1xLT85Cj4lFDwoAyc8sNxEgL+Oc0pRdkorpGWPBrfgxvuijFPBs2WSTREWhm/RwwR6nfo4
+oTX6VeLO3voWybrbM2/9bw7wSQttVQZUU8t5wRINGXXgYuLQHwt5xty7rfJ+BaQhmTiBGJzqDSC
qLf4OkqTLQZcHnNOkGXlPAOk6opGTB7RJv/AxIv+Q3tvgYt2CYeFgaxxL++LL3wIL2d5rIqn1Ul1
OaY4ockcnpY0e1NF4cmc9Mf7d5FzDC3pn2l7lxrmKFGBwKy/dd0PcXq7//d5IcBi/EoxGpkWEnbo
VwUfhBQHy/lGrDyx90eoEQnijhJI7kXrjLC7eoM0USOUlkUnHvT+sbyJanS8Trr17f6abl+sv82w
qFi5hPZpJ+PTQEDXEfq33mhtYXqscg+EiPdN3RwNNC9LOs9wXC0p1uW0tyheUy+g3JbAucVgUsFM
IOYd79u6fW8vy2K+VKeaUR8bBUyJ1jqwfnbykyl8M5VX0QLPvfSQxLN93+JvDsfFJBMINLFsuyjH
6jDr4oa79jU6s5cCYbwHpe//uD7G5w9GrU0hxepfJYTYJywDn+P2tsO4rInJIiF7KYcS1ffU5dDX
eyjH2dnyOU9fOHt3++Ze7DDuvaissi8TXCzKGVsHAdTpBds4E2yJa2FvbXgclb95A19MMp7dKONY
FwocfOhEidvsRQDHfoI+nPIl2Kf7dj8c5zUvVN/2gxebjJvXWzktY2Kjqs1Pcjevgg7qTQmHko17
EJlkURJAiCnWWFmKGslq2NQH84XgtTSJgyTE5Xw78qr/LrH/vSgWwJpF5TRPCo5iL+xLqbeNfqOX
n7RCtIsKaiAtlFBmKOulr6XJw5j8Jvm62GY8/qiJClSUcG5aF2UnP9wR+z7wHlD+lR8Cj2Rq24fm
kG2hO44XCC+VPa/t3toZNzPomL7Xw/M1BGUxrHa7cCs/fAP4DuW20Z5PuJfOuLeOqTN+6yDVDXDT
qt+V77I//ix3HUTSGi/7ErjNCtQBeI9ttYfa5VXOOdeYZQOq61EUBNqmyOicPDHcRRvtZHpPsp6T
DtMJvrchjF9KdaFLC2Iy0dNtOg+EgbE1UIvWydsACtqSh4jh3CgWviqIkIo0a3wArX4UrMcg/FjS
P4v6l0PGOKfWqHCYZ6wp2VSYK6MhYeLKoLE2/nTXbzpIF2uMXwJV5VCYLW6v9tztp/Obgg60/ILa
oyODIV62m1feQeZtI+OYyk5QW4O2UVJ/qBEUn7SfAW+S6TcItMvKGL80YTo/FobzZale6kf0x8GU
rtvpd3DqYE6OJ8rBs8eiVM3REvKFXmZWj2G19LXD5FhWfi6AMDdAfn3M9NQbpw8t8pRUtmWNA5Ll
fUkWrqpCdr2UqARTY+wTEG96GuJN9myFtrkynzEFsZ9SOAOd55E5OR0LYu0VtagH2mgQ2TyZPmb2
/AmaZmkKCkkKAw18UHuqXnmAMU4UZ2Gs7dIPRUFR3JxPRl470EThJVkcT8ZiWKEUoWoFxoO8/C09
ouH4g0paUP/obKXBfGfmVj5cW/fKrTXdrmr9fXhZDGtRl+gIUPVnaBVnTg0nDv1pehkVzHbVD4HW
OEH5o64+cYIrBZA7/pTl6llqAEwFA2eorR/iMreVYb2Ix6DJEWahRYJaw7zOsuc+Lm1B4e32beDu
JWFnh/qbTMmSqocvUn19K3zKPgeP9RE0EGcfWCtO9nMk+Oh0TCGWFzjGs74LAQHh7AEnprB8PmqX
psJMr67eyZHR5M78OuzFQwnsx1eaAo3MVfp5OMRe+/yHrFBXjxaN8VpBVXc98PuUYhDoRv6ZfYdk
nRs80AhquTdPgJAVK3HH6wxzXDI7wi8Mo64mA/ZezlpbHk9tNtiFwXlG/Aar/PexZnuErSZDKG/C
O4kAYSTnhiktTEznTujHe7RZfxZu5YDs8c9Gai9Hi+X3yQ1rKEXCQeoHYq9rnqfO7oCEK1CoFjAM
JH6isdr8OdGdrnTKr5wzxblXLPdPFJtFrkJ9Br2UXwS7SP0P6soCCB1jLpyHL8dpsUw/Qdr27RBB
GmlIW8dqwrXRm07dGN8Dpec853lvbJ2O1dUbO9AqTJvE54XNgHm3tvLeraWtuKdn1P1N5J1QJi8C
W6YWDNQl7dPnGPw38VQ4eZj9jy6fpfXBcGYS6cR/I/vDflxwPqJV/5nIBWgwCSSa0DAY4X3uL45T
QNCZjCiWykaRaGCwWGqo47yqKUQOMXKiiJ+w3LFbT7HBMckJn6y6tSqF4tiH2M8mj05jEuzKSPbv
r4pjgm0hLmk/xRFBAgbjW6h+79XN/b/Py7nYRqEpVGEsEA4JMj9uvB5/RKvYIdZR5YNoZ3gPal6O
xbYNJxW9bCPHnhGJVoARHZDnDYYtfmv3ULiG3PmEckxzsF446+RcabaNaGSLKaIdi40ERWR9LKh0
UNsBOrDyKgbqkuBswobbW+O4LbaTOIuNMccRvl/rthmY5iSkdYs/go/xv6DZfoNY/js6GIwzkYMQ
0mQEt8DVW4kuJlhedB+EKptik66TEyY3WrhMBWutQgBYeNPS3K/LeJixi2Z8X3xd1c93yUv2kK9B
5II166f2U75JMB5bvSocb81xa//qKo5lkDaEU5iy0yivx7qwlVnkeTXel2T8iylI0N7MYIXILWXH
eDeeSP+nfmj8cc2rk3CcGds+nMS8FwpCDlDhFRNtqBYS4Ig7VaDcz1bZDiJQSGqf0ffSH01MexNt
fbMzn80zY2fyhfdq5VW62FaiVqpBYdLstOhXm/5YPXfvAFr2TrROtvXX/Cvn0nO2kW0rxpaSiRC3
p6QheQm2eOE0eNBhqOCH+Vl8XiBtNB309+RJ98AZ6HKMcw6MSXt/FditrpCqgTxrtAHLzKo/dOv6
E6gRIaWGehKnH8V5QZoUR66MdWkzaBM1UJWhhkRbj1LeQ6JWtmR+1gdeLnjuMdx55LDtQ1WZY3Qw
kYSSMJ96HB0iWel9FAjcyk0iu9nMx3hroUsF1n7XjO36OfNRSfs4S5F5vPczxwGYjNfJEmGU5RGn
OJpRHAYKUPgoe46T4QRik6nyTHIGMSRK08TsWZ8fQbvLczCcsizbUhT7umoVqiMlm8CnqtXia9tf
NSsetIt3L+j/r07LrFXBELY4LWmT2rV86sfI7uY33ZjsTntXAejRYs7+cUyyHUVpyYtZpFKDuI3X
JKEGEej/AKHk5TNsSzEYNU3oBXyn2SH6DBMs3765Ihhg52PegN9w5hw+tsUItsexXHQsrO72UqGs
CnA7JQunrMAzwviSuY+hbEAodcju2oOytpTCXgbOqBt37xgnIvWFKaAFQCEOc6/PtZ87/Tdkgud3
Xebz6gS8ZoBFq746hpk4DLFEORnlnqI7AUKM3GyBbkACsan4R+NO7nhKTx+zVz0Vj7xshXOlLcZt
mEksSnUD82r7Out4ePUv90MAJ+e0WJ9hyJ2hE1Jamn7K3VOWnJAMOmbyeN8MrzNmMalJIE25PlG9
W/QbUketvPKAosupJmnEDiB4Y5OfuLGc/uqdIGAxTqQzo0yRySOqfnk0P6CQEKF/OnrNR4ni0kxz
u9sCQwwjlxD7fhdHEtk5U9nKgrjWz3F9WJk/wdjk6wfI0P7MXSDlPdEtTpETPagQUk6AP69BGhPg
t+l2vcFkxfu8Bptn5iqLvfwEkacDUsmj9lr5vE7b3VuLn8k0u/ocrApDRdmVsA+txtbEdalymod3
/SpsUBZydYeEVDa7guqNlCkq61+ZYg5iWc4Zu3tZYIfxQGUAjZdiRsjvvOGsBxeh6oOBTB/TR16J
GozAuTz3kwxYpF90tbIx0zshIdA9VXyGjbIbURQf0GyewAQQO+E6BzdRvRpc4gQIPRqpjtY5HnEK
wB2BE59kTu3tvr/CL2L8laC0sdbH+J7krwYinG8fIw9T6igwr6QDyGgwhiGuwLkmQjtD9S1+i+Ru
noefwPisrpqEtiLYORFtFZ4EZuHOpX+qR00ZawUX4BQOr3J038XALuPKpEACJ0J2vuzhOgULy/hK
aLluW74MfvUKHuMd78jxThzj1XJTK8OFUtpEUnbiYnyKDYmTlNx/j2BZjA+zUJNPyoYyR7gQBYqb
EIAD2xVRngL+6ty/Q5yrys6gKr2eLTU5zBoTMx24AGX5BaM0Nmh0qsAT4topG+6zle7lb7005qwY
HySosx4CxkMHpv6Q4AiJp0hd0VCi9CPkClJwPtp5w68ubSQEdZQQacU0tXalPmrF6/1NvF8vxYIY
R1Qo5bTEFFSDw7DvMQ0FKg4UU4i4k/eEu+m/ZTrtmqUB0MUc+k5cohKtOYyx5qEd9Y0tBYHDR1nd
vNNXZpiDbs25WHQJqs2iTwoeBBCiIXgonGc79TSuiqfa6w7jmtewuHker+wyh39q5nmMQ9jFmCP4
FVMfU/ZbPrLrdsvibzsKG62zqE7EpDq3LKpNVNmpC1A7eMTOSAvMdZarCi6rXfOehbdv95Vh5uwH
et9HqXQ2TIT90prG9vUT6S1kvrXmHMyb7/0ra0wkHoJJzHpqGkzeBBLOzMPor5vvCeVlbHhMG7fH
Ba6sMdcgiSsx1zSsLdsMG90lOH2EYUSKx5MrrtoV5e1nquQVZ503PcqVZSYu61qiNpBhAN7hpG/r
7bTL0VfTkQUg+noFn5jzZhZ9ZY+JumBfTOeekIHBlwWqMvW2BP2ddQx9gkjpnrkeUhtmfc4yxVuO
88osE2nNRKlShW4HjZHjybqGHi1ekfxJ7tsMI1eWGDczLlE85HRMRb93g22xib7Hu/EgrZG9npMs
4REf9FkHc+8v8kVhwwcO3k5urn4F44W01LDMmm5p+NFBJSujLNoD38T76MePlHARcLt5lL18JX+N
Qi7T5u3X59UPYNyRlGtJrsr4AbThqJSviBo1Q0aVP+TwEDwEN887sOE4nMBenNC5yvbJA8V+YNO9
9OX/RyhR2DAM2dwi6Ch97vPA1oLCxtmyS4Dv75/a2wCAyyay8XeEFNacazi1wUE45dB+SB3pUQef
0mAv2/BV8eldlrigxQRnl4CtljY80jeea2IjdNjMY2SQgxg+IZphwCJaFavsFEKWiT6nCP5lMGW+
81HrN5OPq8UznkmKmgzOAoZFkDnFyRdJ8e5v7/lM/CuburLA+KKpDuVcAPsh6uUTkg/rOHrFsTg/
c//IkqoCza1bhs62hRNdTkrMKKJEB5KX0lKc0PqmG+tA9pfSDauTkm0WHtPib3zAxSjj80QJFD9K
QKdnwjh9+VN0VAeKoYKr4Rt2mPJz0TD7omyjHWSgwJ4tP/Iy8tsp1+UXML5Qz/WhCyNscKW+hcpo
B+bTHHOezLfzrYsN1tNFrQT2avJ0igldWQkJ11Jt8FlBCV4A+S3yxB1vj8zLF4uMa5ODZQxjoAS9
Cvzvpd0ARCo72YvqFF60qnbzofShPmVXH9AMPpdsoqcBxE6ao9W2AMXU+2frdt73969he8rBPLWR
UOErj3Ltm6G2Ga3gqAiKO/fDZ7lfvKEE/Z2e8RKk2xH1YpdJx/K4bJpIgF0azaF2CCWAioOBNU4z
hLdAJhNTAKeORgvb3aKzrCao7DWFr8Z4kITGrm2br1Y+P8UNJ2PgWWUysrhU0zKg+EWVGEqn+3PP
jpuYcI4v21K2xjjL5BF2iBdxWUkAjGDgJPctV3iFkouT2NFjC+G7YXTun5vbRYDLMWa7y0G0RN1I
/lX263WxAVjFIX3B8bNq01DIBC7oP8OEXtlkXFKhd9Is6LDZBHFnS0Kxmi3ty5Iq26DBj5jV93gO
1nqsPOtZ4AoGdNQ7ubJHQ+Z4DTL0b9d/Ob2MZ6qUKVjKBduehiAykoa3QAreTN04DEXKuSm349jF
FOOgoC4bjglhvNDPd9pkcirx0/1PyVsM45CyfiwKK4KFRo9sczTtQdWcQsOYM++9ftuSYRqWpio6
0P1MFU8NFnNO4NClYrD7KVvFyasRP6sxF/t4O3RcLDHRv5XDTtQ0WCJknAbuIHrzDSvBJmUR631Z
x367gvSFk3qyJ+Cpm4Op7z8IK91+H11+B5MjRFXX91kMnjYBpfeNAh0b7Wju4xhstMQ3FbhcLiHe
HtP/XxVddBOI+pT2uMPbU3SklQa5aaLPVHywUaPvioGKA69785tc6LJO5kLUsdYuqoR1UkfP+EoJ
gvWYQX2Ph8aTbnvWiyXmPoDkVjKyCpaa0p7fcnfpbBOy96NtWQD2E1gh95LX+Wu9ExIbhGZfRE7l
l7fBzHURolK2ZAUbPC61q1bhKmq/im0FsuaP+/fyN7WSv5d67nxcfcqozvtwnGBJfZSBQAf51Xdx
E25AbdN+sjC2OK4XxW6+8Z/Zt4eS5YtlJjqrETDKmQzLVWkTYrj0g226y0AuNGCTw88kD92ugJj4
Ga31db+bH8OO83r5zZPs8huYwN0VKZwivV4IV7CA6oFAnosP/XCwDfOO1W/eShdrjGsKBnBHiSPt
NcijQMTnaZ/ijwDSAvEPMBbhrU28WMD4QMDdM0/UOqI6Fa8qfNPZK6ZkGqquSZLCXCO96I3ZJOmn
KA+/g+1itgdhfr5/rM5EUUzwsixFhUCMJFmixs6mtuUSGYsBI9RLwZzeWrDTD1JUCFBqrJ1gAx4Z
TwYoWoLHCB3RTj8T3QRP0vLWG//6d7DDq0sggxVQPIsSEYG/sgseKOVdkAZ2h/4rDxN6Y2//YY45
00PTjdIoYNmgn3W0AvOr+eP9nb3lm/5hgjmykJC09NnCivRD+TZDuoyw2NV6eoR4X2WLD9ohfEBm
vZNnoJS17/et33CMloUbYUiiKmo6G1xVQwpiyCOAPm5WV/PQHuNp9Mok2rSjZtqWqT3Vcl7YRcKT
YrzhEP9hmIm1ixBOWlTAcGUGdpkAQFlU6zkSfT3pvPtrvBHWYcpEEV6UVNC5M98wgvQFqaNg0r6X
faMs13HyoYQRx/Xc3smLFeYzVr0F3gCaC6wivMDSzDfG5amLwkORjLld1skurCzRTkBVen95N4/o
1fIYJ5QWRpMl/0falfbGjezaXyRA+/JVa69ur7GdL0ISO9r3Xb/+nercN1ZX63bNzA0mgwAGTLGK
RbJY5Dkp1OOnwiza3Kn9jJFOrkHoGIaC1RMNHfCtdJ8yZvzAQ9VCOX6XAMJJfS833a/O9kGaCWis
lIU9tJYZAEodswK8wRuaTPfaxsOQDEMFnTKuahxcfcECPvafk67NthgHvMXFZbZVlXo2s7JUN5zW
8Ywr4FoowTfoGMXXFZDk0S97dTMZQUJaBMgtqd8epX3iSV633cjsrteVG5lhaCKoznRJEBWNcuHt
mKqKRMa3wGOLl71nkCzHT4Q+StvNtZk9K99aD8h3TnpgovWums9CNJUapUZXzSFRMz2UmDN8RsnW
Fu8DNNIAVZYU5I1tz0J+OsPdXUWThVAqHeLRYTX16Ac4v4PnHxnmT/xt/uq/16f+WXaGT+FVfyfT
NqMDCEaLe6+P3ZOEKv0DyDqTE+uZbj2qfH0P3cUKZN8qq85oFWAtqu7QxboJT5jfxf17/P430NgY
+013sfqFNBchwW8Z3cnR0QABNGGCCpgiARaANIESa43Hfy5GO/ttb7F2BV+aGt3R6jeSaMxknK5+
C5/xmgaCpvGn+qx9j7YNCO/bo/YuP96WuerrF6tLeahawMXuDH7IR+CUi5K3tJj3YsdtjbmrGG6Y
JYuKK53YS3M4YmXn/DmIFUdOUCmXa5sbn28rtdapjoVUZBJa4KfoOWQ98gUdCBCo5MrFUejCXd74
O30GG6QsBmYsi7amjCNi22wKc/xDFpWNHmHiqgrujRQlJU5Tt0FjMNzWumXphsRrGv5Pl86HMUTf
t4iv8sEukSn3/TiYIT+baV0DZpNRBFj3HV/CqMUeA4mPsxz5r1r8VDCcp6oCy1xJ2Lz2FF8iSHBf
XGfaYQJSKCm1Sk/gLUEnO+ait/OOgBpFNnPYYqXAaBgkwKmaImoqfS4FAc8scYN7IqnAKXjt7U0F
6D/ihlmDI0nHlV4LSVS60AdxVmOCikTUFjj15F2ZPA6OR9LwdttSyRLdEkUdP91oejwrt3C2ce7E
+WiO3eCEGgsOcfXkLTSijEEDxBcANCEGgY571ppsX2u+4YxTKLupVpf2ba1WDX0hjjKMMPLHUujJ
AlZ66EaSWFhtM7ZWLKng+ii51Kr6qPRuC2UtJVmDhTVOedkpslChN1gtHzsfpUNxwENmIUkM7daa
VC4skai/kBSWUVd1fkNqUeUWj6ngD1afDPQd5MzJSJZSVAagxNqMKSOIqg3wFVcvYx6ac/rt9sqt
p5CL/aJC/iR0k5BkkNI3Dm/ham5mqDDpto9m/2+BRbonWceZYZF0x/ikpM0gEhPBBBwmFjOnbA9Z
Wtk8c8hu7d0L24USjg7CWgxoU9uVRJomtKT1XjiFeJyZgAdEhqf8rXYkL/CyGTyTa12/ix+nJzgv
l8UJur6JXx9AbeLUt9yQSvCTg/w8D4eg3RT10+0tXJsNu1CS2kIjifxa0CEj+z2e4i3ByW0wxtR9
8rEpn/LNvBMlMAJjIz9q4GQwU1XiqK4d2V86nr9vcSZ6xYgi+f+zxh6pC1pzncAJPAI+LoLYaHNb
YeKxbsmjLo6TVmdTQyYBhma2uAmNTWrFGKhde+perimNcK5zyjgr5ElL62S3bxOryVUn03w3Uwyr
7TkH0NFWNVUeL+LiWnMoXFYAIStCF+BTbt2DlbWOfzRpeshz4eW2/utp8ZdVn+tfiwUXgezio+cQ
PpY7hEVsTYNiuf2vUXSKYZenr6H4NCuiPWanWmOkFqwTRaOkz2DlCauS1NYeets4nKkyUQ2XMXxV
C5Zxp/eWcUTroyX/ROvuC/hb/p37+DI3cuQW2jcj5pBz8pLczac+m90q6M02+NExobBWc5zFMlNR
RYxqQZ5Ju0MNsrRkg+kP5B0z6Fp7L/dYlWhpPfP4UotyVbOBGSE1xylunPC+wGqCn3h6zL7pTu/K
u2BPBlt1O9+Ed+MOMxQ7zgpfx11uAj95xkkD2YiTH//NoN3FOaD8VwlQAqR65Eb41nZWaeeAtYw2
0ydBpu+ddg8o54fgvgNrz0bex4z37PVA8bUklGPjAz3kxAnC8xF7bCSCYdVlG9pA/tM8Ieiqx9sH
i+Gs6SJmnM+TNBPb1tTUDOJvupZaqeDeFrJewPgyq7MhLOxX5uZQSclGqw84N864115mvHUQUltj
y7xXMoz4zESwkCYps6ZVEXQilMoluLaDw3zmoSBPZKxHXWKjNzwzXbbELWtW1QknJgEIQe+rttrB
QIp5I4iVU/cNw0szAgFNTt3jplUX5PUm9F86+d5vXhlbxTIIytX4YMmKhx76TIqZb8t36ZVcCFon
3XPH0RGO+cPAbG5d6ylZHjmJcjudBnh2gcCNxBEqXAWqHqj87ApnmEwRcy/VC2fx2+aQ/9bQ80Xm
A0iBn/ALiRs2CBZrRymvFIdFW0fkCCozOofUal9Wu5lH/UMGg3A9Mq5Ea69kF7pT7iYexa6sApIu
kflTpNe80zyQ/jIMFYL1g0xAtF4A+BnGRrMsifI03MB1c0cKPwXKfIf+OX4HpZ+DMQhTeZAj0/fN
idmlzVha+kVQNvhaLnxY7zxUeyOs74xUfuckjMNUzQtSHBY+8nr19svxyFTe1HFFUswNbklnGHKP
A682EHPMFl3MjOUk23TDD9A006mRp1lLWA0aJ7kT7AYz4dwbkIJBSVNhZHNUzd7TdgSiiDlsy0hG
aYA93o/mZM6JkgffG8E2STi80Wjx48/ALesSvzbMtLRYmVjWwr9yXMEVKehc0cRMHr6GF0x6gKPC
7QYrewm+15sAZiSTu4YN6o8zaFx0KpAbze8+hno2PCbrkK3bt3eAZVuU40pB7ITkBRsQCe/ZZAOu
Kpp2USeYKXizbotiHB2aNXpoRSUqWyx4Kf/223ef/3X79zPNlnJBAYC3dPTEk+JP9tgBMqFz08e/
4+uYkijvM6hiyUtn79MkpiLtS3COT+I+qz5q/hOY83hRKa1CrRneh7WClPPh+zgxfCIWhSerQVkr
5RkSyG+4cR5p/D2x69RSJgXBkDToef2mc7Xd36ieMeIljbMXjKIvRMr53I/2eFIfksfBy7zhXfmu
AhOufUjYoKeMA09D7IVzLM3TAPtDarrjXglwrHyuDmI+w4pcFgscK32jofXastEFmdSXpVMHXJ0I
kxkZUqo/NA6sc/xfyjN/pcA0yt7Uj7yokzk2gqoDqpZTjLYjGVjrsgvcQCs+shLGVVMxQEQu4z90
jVCeo5GGDszeUI8L0GYVNk9JpYBSrJsjsx7EwmyKPjD5jtv4tfrBOOnXXgvvtAoayoDypgkaXebt
Fa4JmxmlSvK0JwJVJzJVIOfPm+kdjfXFNnfCBz0wlReeDZhyfde4lE3y6IUf10UhSUuA9+P9RTtN
TneXGJgcQHsOaWIoPsLS0n5jgsBlVpyvY+WlYGLfC8HxGLZ1Y0AwQYcAJbddHKNP2cwOmoeJUzNG
mq7ZKqo3rDnvlTaZS8nELy0kq2mvRT0HybInuUJiVUcVeKOJ6X8gCXJmZ0Cwnq3ZydzhlXuWPoDj
8mRsmRGbteuUxSVRFVa80qFALTkCaLF6UwCALynLtZmZ/q4AIqOC2Tg2MXvLHN1cKeheLgKVbVdx
awSAVSGLMII0gpASAv7OCdHuxtzqaxvTDGNxtihZDZh+gVoDV9XVUfEiTmFt6oEQeKVShHslH2TT
5wdty404Z1wPk5+aRtlIfCrt6i7BO0tRkwa5FMlw34B4qJ9D9/YRXC/v4IkfxImyDlhUyhp5QNvI
qohPnHYhgHW0ffWS29prfgoe9C1m0Oz4Do+RlixY01N7jAApzMgdV4Ph4gMoo2yTaZwGAaEKVdt7
Va0dSUwZ10Zp3cd9KUlZnNzOadBrkFE54m60BVvbB/vprjsWO2WfvQiH6cj9rFUP/9xrjuJl96Ip
8+boxbvoVLlTZnFe8otMbqLr0+JcVEe+RydWG9t6DXKxFJS5tGHjg4kCexH8qLfCc/nRAKn3z0xe
+BiT6TjAMuJtmO2UWJtApVxTMSj1QDpd0553VL70pnxkdF6utSXiMHxtApVs6cUgqGmKTagxcy88
5YfkMXP898SaPUQYHTAouz+E5vyGTMg24N5mQfev93gtvoEYysIDRkpQpPWMFZaeOlTd4PTvyLRl
7GqP6b536rtsW4EiGa87TLrJ9ar9l2yVvHkuZOujXIthAdnjm7EZMVmabLS96HSAYQZEkH4g/a/C
EQ/SU2TyB5lJ/rP+UL74AOo6WIggu+hCfACuBIDZwGVb6F3f/qUAnQgXYVfc8xtjywJAX00RF1Kp
OIteyLyLfEhFYcFK+lNeJabcjYxLCeOE06Cio6onYW9ASrr9k6IpQANkQ4Fdhy7i0P+yYZVyVkif
Yi0iuWcvSrYUho6AWRQ1+ui4yRQi1b7tnNfr/gtxlN/iosTIA2KurStgirPxgh0YhU66qVjpQ7cp
NrflsY6oSjmgqYxlI1chD2C/gmgGj+UH0hNLt1F33oCifqvchT90s76Tf3Z7blOhYZt9oWcZDOWL
tLSrmkkjH4EGWjt5DK1kl57G19IxHsrGhP9Als+aoF8vwi2WmvJOpSTMvRFDquiF95o7b+SPcVfJ
pn7vD1bkcZ+YL7MINAcpvPmWAbZp9THs7Goje+mR6ahWLzmLz6EcVRdNE8+X+BwM6nniZ/SQWSr4
rAjMNvdeetXr7Z1fr8N9yaMnyaI+lGItRQBo3+Y3lHAO2qZ6ySpT3qa/y2/GLivBkBC5xgfH6JNh
7DaNWlpwQx9LPKKC3KcmOMmK4uRPDcM7sITQPigXwSbVQ4gYZSjuxVlndrJwmJFq/I+SqHTKGOSg
lM/75t8p9Wta3vWsJ5rr+8OFD6KnxkIOw6QzB2XCcXqq6nCfaaAsNnq7VXlPb2W388t7hnkw8gN6
XqziayGvSL9F49TgYUgeWpyP2tGBgYiY8Ry4BcMg10bpl55Wo1wROrEzriOPfsrJr01MsNvST0RJ
EGxLe+4xfRWf89fBnezUMWS7/q5ty2PslZ8VwyWu38cXB4PyRnWb9p1e4WAkv1Pkx91oASdbtwdA
lJo8oIJ4U+RN1k2NtdyUM2qiEnQ1IYRWMyZGVH3X1TNLMbKAVyWihWKUhzEEyfB5MiUy7DoHqCG4
gKnv/qFHFsIDWZaMDgwbdEzftiSGZnSDZ5inSSQmZFuVxyn9EWVvt38/WZkbWtEVhXyqlYar8Ptx
QLZoTDKHsjTRKmLODdrU8JDZMo4Gw7XQbZzxOCmzgNYnFywXnJiZ4LxS4p+3lWJlbjQAaazExlBJ
ENLa/gP3K5RAmJQd/wA5KFZ8V96N3zlmFx5rr8jPFwlrn6RVGZG1LLjSnNoepNIs3G1WQk5Xn4pe
LSWOBPsBgIHpIbvDK0jjRbvkWDoETwaolvEG6HcTKiOlxZqfXi8Afx0CGm/UqDJR48gDcO9K7oBK
yJbfFtvCjUeTBSG3XkdcyKI8CT+oHQYooWrvar/IVFYJcHik/Oeq5b+YRVq6TxqCVOJR3YoNKOYr
6TEQuJMwBB7DKlebNDGOIKuqKBjKubSwtI9CyvyBRNUiQGuh30+FPUt5Yteq/EPO+MTsYrx0cIOG
zjJpELyKZ75FrHdRL76BiuxyqMV+KaF62bu4Mh9S3GdwgX8EV70n7w1kZ/yeVaJdPxZfalMhHui0
aG3WIVKtHpvmJJQcw0f+l+P+JYE6eNIERkqxQYte9C3DhP0j6bUJ3QmNh/rTPAFc4AxxziyNEQO8
9p1fYomrW+wn0ATKoiAX9DJ8LMpPUbk3uaS11YnJ13ctCTU4FJzQmK0aKuYsLiW1HabbRNLeG+O2
BlfmNcfs2APDXfFkF4yOIBXg77gtq1th5T51KZeKq4rYZDKaEf94m3KruMNRv8d7nN08z0eQgzE2
8jrEXoqjQmygxgqgeUmhU2zMXGqtsBet3JfNPPy4fRbPnQ+Xe3chii4uTEkmS2lyTlPiLalwjWDz
uJcd7jQitAv7/FA8qlb8VDyAqA2TJb5NkJ7yCBzwmAiN9+1LgTabCviw6YPPJqAnx/DW51GlByTb
E4ie8Hnyg+/hhejYmtGWJ6/RuE+xuJBWcrbLxaCcAodZJSmuIS3chs8jyLcFIFuRR+GmP8Oh/41L
67UvvBRJOYWonBRd9CEyF8WN6menUeXuQ8NA0lF0r6mYHOtBdwadO3JyrDHsjFnTps5Tng6ZqKQo
7GMoB0W1cSOjot1sUdxnMn9f5ztQdPFkQx0hvQzzpChh01o87oF0aKOs96pooX3boK+d7KUY6ujo
rTS0ek6eKub4IzYMB7SKL7dFsLwBXczxG2SiMjHKEC20vpe7wS6xfDcCkB2ZtvoXD4nQScBYD68I
mohZ00uvJypFj7cHyJNO9WHczhuwCm3SH6jnoqTAukKsH4KFNCqITFKcTVOEFTRC7jRH+lsytycl
zUITc0e9qU+cG8XTZgi4h47PU3NQp73E+Xs57HehzEphV81m8TVUbBHKtIy0FrrLtVtF6MxWPjnD
YJ2D1bgiqJqoygYGsGlKpbyr5VgfIKXBncZ4A0eGlaFo/l6BY1m0a7RwkXkutBOxBBOPcuXfFoLJ
zxehU+hFrOcMwa3d41GJsBOr8LBkzj9g0hOvvBMQQ/pSkzIkTdGHkJeImk4NiYT+su/BOR7bLag2
DxUS2OKd6Mp+Nl3fxy/RlFVhALWOeZ7MKIyGGabP2VybZchMEFjrSZmLTBCDW6Kh6GV3OYqQoRsc
wscOmoU7Zlqw6mwW60nVGvS4ByAy2b3Rrb7NNuGVSI7+ZsBcrYTHUPZ80+oqithCUYalwhdcmkud
lbk4NnCiLZq5JVEyg+RRSlhhgfyWK6P8kkJ3t1ZK/ad6cW7/Ik0gZFwr3bGavxjK0O2tdV+2RtkS
Vy3z1qBKFur9lszE02BpQx0xgLUlpaH1qPBHaIuMNhUm1M12i7qFq6LFDKVZz9jmd5IDZsnNP79O
4cQtlpI6ceHcFcADxYYV9UcyoPybsabHV56HLkVQJ0vVMV9XF9CP4J9j+BjZGti2SrSTKZnZohmi
xySw7Nae+kiA4FlVxdVcdaEhdeL4vBGMJoH4JozAhzuYQ/r+VMS1czvosnaROmpN3IaYyMRCjkHk
FdzoSIN0Hxj5nTAZD4nW3o9idKinwr0tdqW8f7m6VIY0SgoG2XnIxRQ7MK+THYGmnBwByXGARpt5
G3wnRT1S90If/mtyr29CEFs02xZlRca3XDf+X34LlULVnTjIHdnp/q0E5CtYLFHMmU5pa5aA/443
5KVh2gL9HDPQyjNns17kVioRlx9AuR/MW1ajquAD8sN4KJ8Sr7dEtwPqK2En5R9vq7ueiHxZFt32
qodSWE0zpLU2AOkOIIkGVF5wRKHxRMZG4u+sMeeVqs6FfnTfq9/WY5bJ2GyCkdLegxZ6q3lwDE+s
rWRYM932avCBPBZIVHGPHQ8CQE7JoHq6Y80/rYC+XCpEuR+Bq2euCiAnBA3y/KR/963aTp/Rmb3R
DADrGI0pPKCaei9ZGMd1q1cD8PlnimTr9mauJliLvaScVC/j/bzxsZec/EOvtlX/IM+/FMFskrfb
glg2Sk91h1zSz0kJSWQWh2Q48yazlCOP8kD+8s9LOpfrS3mleWyk3K+xvnkYP+hD862rg/fbCjGi
pEw5oCHKy7gl+uRoyq3L0BrTXTX9+t+EUJ5FGDQtqlqyaHidiZ/7+dSx3utW3ogv14p2HqIOYrrh
7EnDZzIIHp5UvB0kLyhnkt5nK9rODpKB124fO8a2dlEUv60lI1RdNbfWvBjoxKEIUY+J5sBpS6cu
7/OxZFg7y3XR7a3FNGS1JENS81vAdEK2Ayw39CME5ASMjf0MvVIPv1hdurl1njTwuJFkSjm12+p7
gw4lH2MgTvZAvDQ4YAjdif5L7XG152wmIMhqJvx1vulusJ5Le2WOsLnAcdyD4e21FThWeZPhNOkO
V2lA/6N4vtr/hxEv2RJkdVZfK7H1G9mvQiU0YQImgEbHSvp+cS/1KNS2DfppObAZVHyfWnwZwGQi
RqsZw0HSpNHjWFZJTSox9Vw7YYmqZole/Fyq7S4RjgIAle3bh4HhV+hSKpDIdF/uYaLyBBqK4EmV
MDSu/eNHrkurpPzKOCain2YQIgX3an4QuCdB/3ZbD5bDp8meK9/gQNoOGdOD7NXbDkXCxMJr/egU
CGksj89YNrpeOqSJ2vbo7Ha56lhPv9LgxMuMPI+VhtDViCRou9wgnnICtIS0J6gysxUDxIJl6iuv
IBf7QzM6T+VcpwrpqAUoMYBkcYH1yDhTvccstj3Zoze9Mp/OGF6Y7rjKykkCnS3xVOb8lgMBmQz7
KI+axVn172ZbuaVlbKOft63kv0QfSTF0WdJ1YFJd3pxLo5jjooGVxIgso+uf29jAX22ga/OT5PI6
yi6kjXA+DjwaiEOHlfOtu8ivL6DOwhwIY5UkWOuk/sy0Q9gyi0kkm7v2XF8SqAibpKKsZ0THGgnz
iN2MHDJerzn+SXWnDbP3Z7V2Lf6/PJCkXK5pD5i5uR0gj9/5O0I8Ne/QDf03lm694rqQRD0DiJXh
5wVJgsis1rwtYDG/Rit7/oPHyBrVWq+TLcRRJQNO1YcsQfsGyuL8A3pObTlx+lMF2il+O2ImVvpR
nXJPemHj168fDkCsA4ICxUga873Q5hKdOAOKr7IQWqUf2KLkv/qN4QphwkiHVuOpJBm8SlB5Ebwv
t09N/L6ZuBER4Ow2Ey/airiEsArKqyoBeE6QRUBcSjRlVqS0RVoQwPy6KSazGDExDYbBZ7EctqrG
ms9cdc8LYeRjFvVUtVOkuWvJG2t7KPg3Q3oIWInsenK3kEG5kt6X0liJzk0VQNKMzvXTzApARd/Z
vF3u0APA8h3rDzULmZTzaEa+z6sGehFqIAnp8i+CnA7CM2aVYT2eLkRRXmTQQXqik54RMlsjo8k5
BQCXBU+JrgrwATPa+Fbzni9p51i42DBRbtS2Jniv0qCaU/ZaFrtJ+dUVx4FjdcWuOuCFKMrejWzg
wDsMQ9THxMkUzmrnfxW5FyIox9HPom80HbRJt+22POlbxSvv+E0AMrrb8Ww9ci8kkViwWLek7Tjw
XGCXyEhO9RDt5w3h1hB2LRqKLckpj11gsjjgWJtFVnghdEjiIAhrqKeDydzQQqsRvgX5C6c/CcOG
oSBLFpWG5/Gc/GHyGKziW4uKLbAtCBsOCEkHs3QA8zA69fkyw4qjDB9y7rJYaIkqYzMrHZa2qb75
PMjgJsHk/F+39SMH9ipWL/aPqL8QkjV1ArxTjHLmejSd+h7wJ+kYz6D8ktB/khuSV2mYpMPA4shI
/NcP+NdLLI2qVDdSlpY8ErDB0lARDy3hNfIIRACiqcdqSF49dAth1KGrcOOO/A7CfDQWGHnvVJLE
iGMrPcjIYhcyqFPng3eh5TuEa+Ep+iak7vRNwXAWWhSs9htXWkNnjpjDyVzuntkxsLqNC9HUMRy1
SNUmspZCCnAdkHrMaIAmkNV/2t9BzJhss2dEBRRIWXa6nhUthFPHEVhO8p82ETSGvQEfZNOajS3t
BDRjnLnwWD6HtZfUkWzVUjGCEFmYevwPMrmtWfEPEwCnNvAWWFetdf1U9JPKggKaP7qUx5WhAC+H
xcVNwQ02ggkf5/lPZIqBvHwbjCv4emBfyKOSh7AP+UolLQqtPUpWhAGCyNG3+X54i+67rbxnI/ut
ruhCIuUFmmEcOlWEhlpWmLK6lXRGeL3WSQXiN4B4RVnAmJ5IozDF4txociN1nlSBD0ExzvcezlIM
G14NPcmbpvESl3WxvMr5zlIVAUQ5pMOP7s4U5Dbjo0LsPFF44IXvvHYIMCE/ggHhthddVQ/gvkDx
VEQVwG2Ue8l7IeRzTe88UrEn7+fhExBJMwDvYjRpH1cgQmGZ5ZpuS5GUtxkqMWqEyAC+gKz9LhrR
UfPWw4PXu5HkrCBI3MdFlMA6LmVR7kXOUnkofagHkBy7fc5tsAShR4f0ndXWxAS1FFm6UR6llA01
LBTII/S2YWzGH8WulLeaxf8CFxESd/ScBnazAZk62F7A9Xcmd64Bahw9sWzoyrVSulPeplHGacbo
d+eFIcbd+p+S1Jpxvuf8zgFSmiuzJgfWbclQwPkGfGweB+YyJAd8qYy5go1tnOLHCPall/mncUd8
6mRzADgs4MNZxnTdskm0XAilrEkB4RYX8BAqq/botlv5M3Iyy7DS36pZZNZusv/NQB8llDKrUfEx
W2ycNRVcDW24ZuQQuOpxR+AJckcH+v/pX/AcQOwZjVsXFENDD+flAqdNoci4iELXulDMqPVjkM5M
/xQKjBJCOXEuyjPAsUFIoUensABgqqI/FUIBXCL/5bb3Id9Ln86lPpT37ox2CJWzKC1xi7J4kEL/
ZyYa3m0xV0GC0ogclEWqmLdRjesYNMK9bD/UuR2VAWPGdtX2ESdU9CooCg+fcyljDhPgohoIE+TS
F+xV2WwGJ9LxKqMj3gZWP3sc+kA+bmu25m6Aiw78BkOURTS0XEpVC7mGalrnzUNoxz1YuvKPKrjj
Z1ap4zrnxRpqoojjBP4AsB5QksoKVzN+hMWjomP5vwUMJaJIfJgOhVseWXfaNc+1FEZtmFDEejG1
8FyBhOGAGGuo30/5D6PwnVbXLSDVszIz8vm0JS4l0nf2HsxYhXA+0INT3fFHENmNB9DkvBpOsuV2
9WfzrHyGD8zZBIZguhzeB3wcGzl2cLB4K/9IdgpqEwRXpdiiTEYiBBBv2WAMV6Ursp0ygVMSDIwx
0aWrKchKjcuD3gNzgpVPb3r8u8ZzV1+Vrh68ZFNl+sXutq2uncKlSNpRSxUn9mXce6H2yU3bMGLx
T6yGgqUEyivzfp7qgPjpPXKll8NtNL2nJ6U1Cc6EhqlkcWMkgH9uUWBlhqHVfVwsKB34I1mNWins
vRjN7XEn2MPQOEFblKb4EjjIF9FfTypQlqZXZlHv6u/s8HB9jyO7qoCjBomjgr+UFaPrTJcVI+m9
Aq/crmgZmBzqcT/tc3PkzcwiN7qs23XAW3O7V2ZJhazv1SH6Ek+PsoqiNMwNh/UnHBklykP1aGr5
hkxLqW4JrIFNo0YWq7S3FkQ0VdIkiQf0sEgzZYTga9HkMus9PR7A9FbaMxdbeskioFzzgBr+SLIi
qTpYKijr8vVG50WV7HCPslQYW7V4h5YCW5OrR7mIXb0tTokueGk623hEAZyV/nz7BK14+4svoGwM
vRJVL0VY36S6U+O7AUwFtVkVCcMZssRQWcYAZBK/qCGmqQGvG+3qJPPiujEHFono9TudKgKjn0f4
gs2CHoFKGMFZEvKdAHttZ7F0jTzZpkllWHErWqNROmrEv6R57cmBshNK//vt1VwL2ZCOuromkeNC
nxajAdNL1UFPFQNTaEUbjpWlaGbnDphUBuBHZAenf9zOeNb4L5n0EZmAk16UMTQGfEFmj3P9XZgw
lsLQbOUgapoh8EAgVGXx6sWgLPq04IhmIagsQ1vfVQ8AiLeUzOmV87PutGE5wFWjMTRM2YmEHovO
/fupGdSgSwE2yKMveUZjUtc5fahtJxZY8Erogs2gqEESYE2mWWl8IQGPZIvznnAHabjjmns5BmIC
8KOCcFvjn/7MitJryi1E0jV2QWulQiXKxfUmM4BMPd9j9M1R5KfbG7fiypaqnR8xFomqnNVjLlWQ
E6FGlNf6U8lzGzmNN7fFrETiCzFUJPbjKtfGFGIm8CUN5UkLPm8LuH7/g5nraJ9GJqbAJdMDiqEy
KHGowMyjb6o3OSIANNR7JMQtoIzNKcXDIzppLT0DWbAJbs75/bb81XVciKcUrGJezqUB4tFtCSD6
CfekuWm9ZogYaf+qYSwEUTEhLSvVF8iGccpj8dgj1+CNyEx497Y+q65KV1Ukagg9qkw7yjBSBwAm
V7037EifvIJVO/l2b/VOaZBipcserFo9ZuALEyBWlDXaO2ZDIJYZegG9Si+ttES2Ev4UNHfSHv1G
Nvumc5pKYDiu1X37kkl7x5LL2rmWsZx9XD+UBpC6Rvm5UpqYIee6MErscyGICjxdKyt630NQ6/Z2
ZFgg8bsHkrtVmlxqVk9/g9H06qmfkkiZJOgRMCKDTh6v1qNXPVHsWhG26fAU+OhcLQLbz323bAc3
EcUPhvGs3KagrKSgwCdhvFOirm6pH8BOG4jmcqxsNPyYUe43yyH9TNXI4QOAEAgKRtubA1rA70pR
M0yDS9DrzzWOmkWbJGreUEXzpjh/ExrNYXzeSuZ88XnUZS831EKbgJDnRWr3GTTzc9ZGAAOVS1et
xQ1wo54jQb1reG0287b9VMMSmOwz6tnp+CBPvlPLiiMmud2kKuvT1uzRAPmZCExCDbkl+fnCH6td
xGtTj1UDn+eZlQwYiUilN5qleSjmISeSHMz9uP98LgbWshRM/M5CsK+lGS+OBezTLn7kPkYSNHkL
MKCH3uFFs7ATsA13NuvavXoslmJpS5EUfdIT6Jt98z2/szNksSWK3GBFGT3yYlBzG9YjDGuNqe3v
61TWuQAyJZVzZ97faDOQd4yA8TaxFvOWqlFXozD2AbVGVjSPMzPEknKsPjqGBHroJxUqvhl1HDO+
TAGeH1riwIg2q2FgoQQ98FMUMxorU6xVeJgsKTIr4IO+xG50BICnYvIghw5NY2DSQKxoBqBV9H3x
oCm75uZLRz9LBQliI+5VyFsryJjzgytWcCGCsoIEXB8KF2F7cHNVQiDAA3ML0xmhPVdPpVOQ6WEw
RwaWz8LrXYngF4Ipuxh4BfEtgm567Jul/5INhVmLzQ6VE/u2o7ueM1LRv6MIiOOYQr2mSwPUYqtU
MkTVqaUfA+DfJRtQhvGc2WqYGk58EOZqCOmCA/BDjGnbgW083/6G1WVefALlV1IB4M7SWVsj2FUN
hnujzpSCiPVotnIBgaqKhEcA0FdecbDpbTsPGslXOPRfWST945wKSZil/oJ2wFllTp6Q+EnVHi4k
EhteeEzgcyptMEHiFFqkN74E0f2MVZUBr5fYqdWxbnIr+dGFQCo2lFI9thPX9N48vnajK3S7Sgs3
Af+t5L20/8krASsJXAmUFxKpzcuVQfeNEhIJdkMtWjNv4ro6lGZ7ppMu78iV1UexxzLwvvv6byzn
a0ep0NAWbWgME4Sn0u+R68w2OVbqbN0WsubgLlSk3EA7ZUWkt9jFxpFrU3MrL3kBBfuEulWNtzOC
AdoEjGRw/UwgQdIxEnrNeCeC3ScvZMjsERnq8tU3thzYrBmasaRQ+V88hVEx5TXiD65cTnM3vOSA
DEDRwxl3YMm+GxM7qZzudWY0kK+b6Zd21A3FCJq00zvIVTK07PJNZZVpcwzqYBNy/HaOtKM+Y7gh
0lizImvJBPbySzJ9IqeaSwQf66o9hfeSXT4FogskvV/Bh75Hc/ALz3KwTInUkZRVIwbGc4lbkoKC
DvemgEhIwgzAb1Q9n+sdenMeb+8qa1OpE1kHnaAbLRY3mV9iKbL85H0Ewt3/JoQ6eeqc51wSQ0iG
Vhx1wqUv76x4eLgtZdVOVEUFC7aAEZNzaXnpP8dwTnIf57tqFaAx/R9n37Uku24l+ysT550aggYk
J0Z6AMlybXZ794JoSwdDkAQNvv5mnau5Ix1NSDfmce/u6qoiiWVy5cp0BI7Nju/HjWOFo7pZFqxu
pt2hlrL85298vkb/ELj/5o3/cORDrJo1lTehxubATTcAVpnce4t57gL6r9QIz3/rn73XH5J9Ihs5
0uAcxGSVTyF9diJ6srK9qVp3iDf+viTe/+YR+e+v93tR8DfXlXibGtMAX2/qfQYZaGaSEIKl/4vK
MAWI+V+374+AC9HWckAcCC9J+NItw10c6C3vMGjYTHi3Td0lkG3Yn6z7KROHAZAuWnh3D9QOriRR
yP/FM/s/3tSzcTQkhqBS9cfGqR3h50zUjJg6xSzxIsTVl9nUECwQ/yJl/Kt3+sMRnKlyIVcr6rew
OnZwIWnnAhNllrT/oqY5h6t/eHb+5iv94RjyKJFtUi1ITQa0uPGu5S///CD8T8EkAL5zNtpOo3+Y
LzhJR/CiN5SH8Q9vPkX2QsL739/i3z/X/6i+9c3//bjjX/4T//7U/TY0VT394Z9/+dV/q/tp+P6e
rt77/zy/9P/96t+/8C9XzeegR/0z/fG3/u5F+Pt/ff/ifXr/u3+UmKxP2639Hra779GK6fc3wCc9
/+b/7w//7fv3v/Kw9d9//u1TWzWd/1rVaPXbX390/Przb8FZvvTf//bv//WH1+8Sr7v/Hj6a9394
wff7OOG14Z/AFPWzDMU5BIbDs1f38n3+CUn/BMY9Of8ELgnogPBQKCi/13/+LaJ/wuQU5W0aJYiY
5AxDj9r+/qPgT/DPPd9FmqGoSCj97b8+2N/dov++Zf+mrLzRjZrGP/8WQuX47x49oKcpoHz0DgQC
Nj4+yx+ecYttJtdzY/Iku7JRAE14G6wsTcnFkGpTTKK+sAmAiUB2fdFPpxDDm0Ms1X52Fm7x2tt2
nltrJgNVULnC2qkfvlAsNznsqGMmiFRszjrm9Ai+V0Of062FOHhbqQMMgn91yzjnQ3NHOy8os8s0
o3sTzOux6Q9qqjyo2oRdYQYhYJAHh9ZWZHmqxEFBoy53k/PycRoAJaSK1d2bW4XOiauQylKQSiv+
DeOvx9ifoQrO5UEmw1KkZNWF4umVbFPEZefvfbFe87UzbCDb12KTITf97DDUHO4ymYDRPHGXBzwo
vGVNIejfPQjlu5JWUYz/6mGm51S+tjw4nts8SjPB0hgalapJLiIa+rk+eIOJdokfWUbOnnRIhknp
8bAu+ApvhA4omVevBzw/ZeeyfTN6WHySZMil+ta9+TV4SXLYwGzLHR3AelT1G49bWTYWI09n17Ww
vSC5WsIl76LqcoRUFavogmnT5jUld+Z76DZvDw7CoZlmsffViY7LKevb52x98hpyPVbtRbYtXx1+
kRnRvXNvqNjS0TdhFNJ1BGHUqRMnZzzFmij4kTOHjrCcynVCGF4ifp0OC2EVbpCkA1BdF74t3v0C
vhpUeceGRX0dMUL5gfZZz+yELJHNZidD/WE2lAXDZV0tbR6ZFaI32Ujwx1s2JEOU0wmbNs2sy0Dy
dx7vzIQgZJ1m4ShxwZsRImD8ykKLMBV2V8XbVT//cOIfxFw/2TkSDFfrGCYwARkBNM1qzMliZDl6
7t3HX9jqDORq3h0bPt9vQFZ6KZHC8LpKtHsXu9e2naEnR8KRzYpcL83P2NBL34vevMn7WsL6MFWi
xKNs8kovOt8GWJQLL3w6dnGzsQ6hNO/lYJgZq4iF8RX30qtpjiTYA7TKcPkseJGJoe+edk9bhBZr
HVMQ/BbOpsy7TpvlkqrqVsXpNQZXL/FS4/4G8lcjwapcovt6GCwDxFKzhM9Ho+YfRerjajvMql3G
fv/KkbR3A6xkNUEWINM1pt73A0mOU/AzVfKDdtsvJeLHauWXPfZqQ+8dHoD7pVqABsX1M62X2209
xVhcqOLxLiH951DxfaWmg23FVdQ3u7V+jBZT4uJdbMrcTaY52vlS8gg2KM7gy6ohKEafXg0Neago
PcL+FOuFFa1YL4IXM1R3uNV58JrQ/iNoexyNtKlYOHmfYdq8VKPqGQqdYbywVQw925m/pVG3MO+8
AkwuPNWAhjm6QkPWJQ/N8q7H8Dht9qZpyTEc5Mz8mE10ePdm8hlH8+sy4YnlSc4xNUVfS296HRwz
zx2w2oVCajrRCg9j6NvLWnq3wzK7POlAd/S7p5YAsKSehlrSeUO3lluug/VVGhAFK1czEdgoxyrL
xwE1NsWTOr00rXjOUt7kXRcwuvaFnqP7RlCOcebcsqbuMAa/HUi4sTCY62LNguMAcUMm8Rjm9bo+
D9F2PftKMetXT3QzPRMN9JPrbSfG1mdT3T0YCsERqtsvVxfB1H5aCc+2KLrKZHedzA7uK3F60xhI
dQ0Ov1hDfcmhyxcwKMlQgzOLwB9MyYPS6rlZMsrWdfkFP5WxmMiIyw+BEcyx07fQzSFLRngbqvRQ
jQTTy3bcJbq6aiJ5GoPmYgFbholYQHN1Cq+46W4x3z1icvsVwu2RVXM0sm4D0KglnoK+ggOHASA8
+t5FlbVBGZL5iaTio6GwfCZLhWkCUJ5pSG7X9KM6/6fIgpcxMy88CJ+3dYTJH94e9FGwq6b4Egqw
e3v+DGmzlomHYzth/L9N5HZOzUVcNUD2mzFkzSruTOLndKbQL6veSNttCMcs0YTnsLZI2CpDqMic
Jc7Gz82FMpdmWdm8BKCduue5h5sY5LsVCzsPSzeted4cVufWccU3BbjYBI8m8t4G0L28KyHWL17R
q6gLSw8mEZ4jx8RYLHApCt1kSH7wERpIk3vRaWIL4fSVnNtygvhSo5vHtNvel2jDzmMd3YJMyYIV
m/wDTRF0dDexNcye607CIBT1XhHyIh6hDJmkD/EWV0y3IIHVdQb+lYWhb28vF/gAs2iih84kmHOf
vcl5SAZmIR3npQorLv4SsLnNCuuyF6y//Mi6KsdFUyhewofbSaGZvjV2w9oPDZ/mePs18THeKQxo
GU3ULW+9p5li74lmNimXCmS7fqnzqQn2zhF49MSJKJuqeTVT5JUjTTGVQBfvHUnvKlYHzVTYTd3i
9JZtQFVRd8htoRUHEY9j3lmrcFC9z0Cuj4njx6DlRT3CU2WOPMrkrEku0sXBm+LY4pHfeWS9aQGV
MH+qYUS5dEUym5Ol7ZanrXlpxn7NRZa8BcTck1k8rrw5uGyFLTzE4GAGfVqV6AH4VWPuhwj1iwCB
cBN7yZEFo8bQ0hpAPVGVXvhkGfZr6EqvarB/gX0pNvvWZ5CVqwsr9mnPEX2QOfOoIj3L3OUIAhLC
m6cgbtnFK9ltM4hs/YJFlTrNZUAhO+8Z1q3BTzJi3TXpnzF1gD5AphkX9NILkjvlxVERoMRPByyM
j/4Oe0tkV00yLDOPf/hejwO8kqwAJF4mSqeHsOEtEqhlW9eG+IqGlHLyi7Ab7sYKpDK32Y3Jdr7w
NcdOQkbe9ZqVpoKVZu9QFVQdYXV7zpj8AXZHsBQYpmdvFQPbdOPluoWmnAnF3sMuACIOTMxD2VWs
1T6yqdW50xIid9a/ayt/5/loMSvbMWpqUqpZnAiZUfMNa5KnLs5rA/ewFCEXGc/moV6QB7VhLkMe
z8615hpGV57wWdJAqA8EH6ar6VNVyuUx2BvEW4tN8M9o5N9I+8c1JaUlHnQ3nNh2zTxeGydPeIpZ
TatDtPrNbpA1co7BmCrgSVaSYfAu2kGUgfHDAzzWisSXXcEnBLEUiXuYs+seRK7R3z7qGDdfLCg7
+Pe0Lsee93sUBPMx5QQ66aBDholmceUHeeWqAjXkxeDEWBina9aJ4X5yFpN4MbxOnCWi/umq5pcb
+NNayc+qjn8lbc90tj7E54fLE2LMt7h+S8jNOqMj99a+QRgbblFVH3vly3xb46+2yUo99TejrGke
ElCw+wx0OmRC1eK2EL8VBxlScGv8NVeAGFjMsVuQyqhQoSC4Z/Qzq8lT3Yh91sePePI7RmJgxrTv
b00qHnoZtyB0NZoZMlxNQr77Co5XOlEeSy1AZB2gWN0Qs+pmfjBVd4MGCo+fwai6S5/Aq/gc4jpD
AT+UM7LpqY1IOcrWXdUYMPc+PvOwTNfZaMKDXCddBJ33sBp357ZtyWuH3ZnGzNDjjeUPdKSvpkSI
XRCbjbWE+fU8HFoUhsSCiAol5LeEI1wi+RaR2qAQOgSIANO6Mk8i7coqXphrAzDyNvK7sRdibkTC
UlUJOJc1z7uRB0yNEgINvR+xCFY/49LG+QZb4xwLMHnd/e65K2D9turP1nHUL+RIh6+Nd2nhbygA
Jg8P/IYttaFPYNNmlDqMcw8/9F6EsAvjXa6mkOf+ErV7XYUOxhD9bdb6KXIIptNBO6jDBsHfXvAS
WEXFRg+BY1wcphUBNG1QaIMUxh846vidJCOsh1VzEXejvDLYD8LmRo+aUItjtg6nZovbnJLmHGZR
MtdRsa0Nnqaqh5o7Ud8rSRCTwqsVxCXm1f4nFjNMTuQ0Ijgnd+hBvZLLS187b2dl+KV6fcgWsrPU
O3gA4C7TJEKv2AVA3sMaPWRsf2A3idLGC1oW6DWnpoueKZaGxgWDcBoMZRYEa4FSaczB1QRnuoz7
uQSoBiFyff6C8BgkFpke3IM2xIVTGnJ+4d61Gc1n2X9P8XjqttnbhwImhE0AT+LQ28+bc+hXnV+G
1bLfhiQ+EKUsa2HoW/ZlvGQrg97iYXEoBfpWJTnMFfLMQ3dIWv9aJ/GrTyEAHCt173X1Wz8A8dpE
jQJkaYF/kQd4LCtGxy3Nz15CYfLiLyG2OYJhK1M77ueA1KdgPCTN0JVB6/R1VUNcvb3rllbf6ym8
pVE3nhJfLRiMYllyycLjoLaMBcPCYk/f+D3wtWSdvsYsKjdVJ4WZBhhNB/6vFTm26IF55G2g8Xy1
AXbKBEffU/cF12kK2A6wGbzq6CkS66s/OogRblGyk5VFQjl3H4R7GGgjtqP4Pq9R2oOpq+Hg4CuD
KpNctNKDKqr2k9OSRr8Gq+/5mlzUidbHKtjuN1+L/dSGONzEKym1+iJIKizTmSbBRq15t5Wl+2n2
7gBDtFeJQf/qjLogcXtp6gytHv/JQPM8QbPpqU7FxuIeWISf4MFcZtswklV6Hy2DYxIiZqyWYE6I
FDHZG5OjrWAMt6KUMJGGy54XgGAxaORtGOkiC0L7PkCYwrwQIDijQQOX+C4k+XkHg8nxsc7e0rrn
5yJClW5CoyQPNt5K4y8ekzhqWAd2hVldUBju4WBGqcBx8W+2ubvjIt6hxo8KQ3aDadI9kSHYDp7w
sG/Qp3ltlyuvTYOyTdHH01CcBlA156VaCx55PuvX8CpV9pB0iC5dPD4oSbLcHyiYbUT/bDZq8jnI
2twbvF3UqJXZeBkZqI0HjbSck2ympam9JwxG+iYeWO2jbtkaEMQngfBszcWS0jq3AnQPlWZVbpIB
y+loftDTWsYrhCSebF/KJTgLHtgomEgWYoYzVuoPWW4gkZePaT/vlNQvMkFniQ3HrdQJAZAwPwpv
WgsjBSpPCZUT6EPmHT5XQtAzxUF40aGlzoE5B/lOh5Eu0MZ6GDnSl2GN9gqvDeoKKb0ewhzZMp9D
XBnfVXMulpZFSR+yxZuTQwPIoM22CNw4ffImFJ3Rqm7XjnwvNuuKflsNQ2vacaHyjVLFRBUGyELD
xcjDm6A6zEPyItf+xzc4HlLpreyDqYiajo1Ak3aOtiSXGX0VSuVyi0/SPNFsfqEzlxeDgLlEGuvr
tl/FQc8hHr4+0HnvZRwWzdgpYVrxlXUBAIau559tHOzh+/jIoxA1tgjGorL1TeQnD7+DEhPEbYRp
VGkompgJhBhl+/vVhtj4UiUg4sdUtnUpHI2ZFGuUYw4uWEPSMUc83NE+OLmpvQ0G/Z1g1dnXB4Ta
KI9jM+TxPFel5d3FbAdMP4c867uIiSUFPJBMh2Aan8JmgzO9sF1Bl1Oddd91vXhoOzy0un5y0GMN
kKJ2hIVZ9e6nlzMHvbJ/nrK2RlbKHkk3fW4EyigO5x/8EZg31OMbBHHBNVgqyurCeABhfE0qhG2Q
A3jsFTEVFO+nsFRwi9yLI0/4sw0kGlTy6W/iIxWen6++/9VldRlByxoEMrIipi17Q3CmYakJcwp9
oDXClxvRuJCe5pGHVyVxjFTQIlZZrV5tFu9nGXeFBPs1B5H3LTO6gFv0XarFW2ii1xAOSC56RpGe
5Es1fC3t8EgEfKt00DyO4G6EMQKFXL8bOb0kqAlZF7ZoYcx9bekv6bc/U+B/LPBejc/v3NTqM9jq
g1JiF4bhyoKgksx1y0U4xZ9RFaBS8h/AvbyzDST2NEr5VvGDNn7eawpKSozhRmKifabH+zRsn/0B
trm//94m1ccQkRcf8Z0lKQi9foiIZtOFtbY6rAuKmMCDD7VIowN2F+pcewJorFCyDNs+yUV0BNzJ
JvimsrDudN7M7ZQPLR4HbHaWY1T0tQ0uU4ApPCxcgzDPKyTWZNmpdtKoFzOL1FnM2jyZBiu2bjKg
+oWkaPDAozYku6lyr82WoluY4zLRz4aPNauiGcFzue2CjueJb+GFZO5bUX34E33r4/DXAiPBfrQj
mvllLHzEOw/dHlvbXu9jHZwB1u1Cjp++grsqTIwD5sXdZ4PWYqvgo7GQ+0xXYLrM6He9FJyF81h6
tfFQBLMofN+lF2lbpjz4nMfxDbJuCxtc0rGao4MXtjmRDeCa2mqUcTE0RmldFZv9GCmgwzXoQfow
WN9KwssBCEs1YgSMUXTNZlxdswzHXlbXo977QCfd4grA/Lv+/PPY8z84h2ziZh/6qT9gMXqfGrAh
7eoDFbbxXs8tFngyV6AKalBzRz8L7kOMXJ/B2DZXATZQevlYj9GjnIY4zwCX5j3okx6AfdZrcBeG
Rb8OafuabO+QfnqxcWkxHCh8GWvWNDXAayDQS00ftN/6xZyS0+pBblkHE/CyCqkz8ndNp0CK0ANO
eZ39CC3fzTifKsAVHNRONte4GVtoi2ANP0wNtlFAEILn4LAQFxaoqqBz2yVFVtkDXwya0ynoWTyo
W6HWl6hqmPARCmzq/+pJNh2TcAoKrbZT3GUnF45o0zJM2NHkv05RtUs5euywDfMxRK28wVOIVX7/
axqmKyJtWNjkspviplRI73kip3zuQK/wwg6Ofs1lipy1o7b+2rLmyY74sPOUJvmA3HZu4etjrH0O
YHpZSzJeeHYO91xgyya1iDhaD3vPw4Gb1ujGtX61AwgDrBHART9jWmCm6d0T9FYk9XQiPCwX51CC
YjTJNmW/2hWgUQ8r+nwauibXvf8WafoI3whQH4exxBFBiA869NmrRM2BfVgxTKjwuiufh1EJlv5Q
Dt16HfINxBROHsCuQqmn+a0/4/Y7bq+3tYtzDfpKMz5Tv7pbO+AsMMXzc1xznADCtFE61wsIt8sM
ckiKGgrdwt6Ph3oXtUW0ed4hHbE/3atrP6lMzpvW7PBAYX0kdbkg2zNtMK5vlFUF7zxTNBZSHTFy
MJQLfvUW3t5mU7qc2xq2eLIQPHoX2QBQCQErRxn8OpHuvQo3Uq7Oe5xAAsr7cJpyDnIHPjvWYUjd
lnZVr1r6t+s4oF6mMQxURyhJKGztIHI+Aa4waWRPzsZgYLVRn3e1Yn0C/ZeGTO3egtmzI3Fzr/ro
YxNRlsdm7nd6tgvwHQ9BySk4eg4xJOfD7DDR+DusuEDvJkCllOgV0zrJg2BTh3b1HANtAEi1WYGC
1LrYEnQyiszY+Y5XuZsr8+QP/lB0I64958ZdUO+rMdVeBQp16QQUIGjhbJcuFMta4mbKpo8GkzWD
oVYtgB9utUqAK+gh7y3F3oy/PW8dHXZiGhnWG6CVIBRGKZtXigydZEz6UyBlABLPa9PYK2heR3vO
JVZ/MSahwHYK4Kx+PlP9xb33obuBWPBsHKY2nbgkbfgo4CVoKx5goBRBmY02ARtS1+zCqzEFBJY5
/uVccm08Nx/r7nkyRqAEWoF0Z2itwiFEyK4vFVB6tJf+mb1dJSzZTEnACWexNSviB3mTGAtuFqik
amqdW+iItV52w73lcVnoUzf55xkbTEiBzeSNohMa93bdxXLfNaE8Ia6s25RnUVKugZ3KMIQHU2za
Tw7Sps9fR8wI/KF+PEve5VBw/Vn59EG4L/As6SIEo4TV0LMp/BR5pqaxn/smu4wo+LjrNj9HKHVR
OkS3i8GX8s6Pd3ymKox8Ql2C5orW3ObZCKiknWA8aAYWxMAIobqw5kY0OzLa2zTEJItviWLGaAxF
+7GU9UmtKMQhOwHqZRtDKIufVEOqohp65rB1cwo8b1db2J3Mw2fWb6/p2reF1ycR5qBAY9sADo8R
TGV0vBxnTScWJPIaofkn6DtId/O3TaFAHwNgrc5iIj6gxJniAkkKQg/V+O7gggmU2j50pv7u3HJY
O/WaJRLKLNVclxCOgMhOGpazlPyys7ebXV57I+vDNmzJaXXzoamqFgQKQk40e0+ky9M6mi/aJbls
q+atU7ZC2wLXKAMHB7DTUWSlWXNqEpxCksgAfYNcd2gUSx3NXTGmJxJOl1aCnSUuFIL24ONqqQW7
d6jKTdGjmIK5Ucj6Dd7j6/Y6JNGGsNnBHlpB/MQGAXRql4fO1d9w24FwejOirO5x6AaKIU4s0482
wtxjXPxnZMSl7Cje3Cn/RvbDwXMuOmBT850jq+24lT9wMINDiiMAdMaUArKr2txiaXgPa8HrZKs/
7YhWWM94lznObhMK7mzUVciYwXawpvL26JIdUvqvnmeXvcISwYROGGhFgMXmNrjLOowzVhNTKMJC
ZHH8pF72MNjsRswUII/uLgOMuWhXYVP1yvM3VVrMcstazFero0+V8UjO0b1jcdAvXZWAZBJHNuch
nqwYha0ZR17azpvygE7AAB0tSADF8KB7NnbGZkU/PLW1f6AgDuRpk4YMlcZrF5PvSCOHoPZCJkZ+
SwBhw1doKTakX3Rk5hS7+pdNJD0hN+5VjS7MSr9iwKzmwAfC7ssGInNnuDMqp3Bo8qxrL1IxDgee
dmjqwr4qIdyMg2DEl0zTN+js9QrQYXD2OHDhZRjiQsWdlWUr5jdtynEGSjdF+pvIhJm1ArBsmAhv
k4QueJLm4RJ9KpvsZsuWr3e2qj902GAQ77JdlkSftQqPdRpfRdmOh+NcBB5BddqcJ4z52I0v7RDh
LCXiMVRAskYzt2/VIFDyg4+9W20kdn5b/aJdWAQR98CObMoVZWLZnzGvYN1kSYluijTqj02TbXeG
ZPt66t1Jn/dGiK8u/CQq5ITjm7pgZ4IIkGB3q7lKbtvjtnVip/34MnbbXUIJ9ltZJNy5DQs+YgT8
XVsD46q2HhdvQyc9YjMpX2grdpCI/moyhdMDOu5pE/QKSoYJa8Sc5tu4XkZNFLLZo+ZUz9W0n7m+
Xrm7rnyboR+cpyLj8SLZmnB3isbqI1XrUsjEe11SU9S1ByXXeDRFl7RvFBNAA1ePZvXqUq4t5jQz
pASbbdlQLyKhtw7jz2m8rJRKLxEZ2Rwv0x6twxFUCF1gl5gWYgmwM5Kxqq9wu+kjwYJ0NozNXe9R
mi8TE/peZrYulh6jxWFddlWGpTxbVSkA86u5WiHbnNYEgnHCA5wSR9gEG8K+WFp7ENUGkx8ehwe1
+inaUKCx1ibehV6D266BSHZmBQyAGtXh0mL/L4MNU1GvKOgXAj8kFVw1/eLfzIuNETs7h2tsH9Hm
g7A5XoYxSNtaI5q7Pt77mcE9xAnDDCsfXRrsAky2Chuqd+FF407CL49HTeksrcsqfBIpPYposBeJ
t3T7FnuhzYJ0lkqgwJS6Y6fbJxWMNK8s2qIogd/lIpKlCLL0rYd+6SUSPBMgxl5EdgNJTpjkqpua
NwrGG0bcfZ7MAy26zLwp2cJMzUehE8cdqIXxcaidYi5d2lPVxhd9HICTI+hz4w+7Kgn3q8Ne7Cwm
DD4kXco02rLCWQIMIt72YaXwt0WYr2hn9pkbUQcAEKuqPDgTo2vn0E5F40+HiRnMUca9hZkWJr/y
ETYiWK40E1r5SeHX5SDA0sBNICvIP4FZYaoz2JdeqULVvrtPUnjggOnzlJkFYdKHYzJXN4h7L6BJ
IUOmGAjSpQeYZk6GxPf9iFsROvMDIQ04AqjksPjL+6S2g3KmzuEb3LJKb98x/mbB0WoXxDsPehO/
P/iheJIWc8qRks/AAHKnxv8VDeYJGoyow0Ry8CwI7digucROQl2oeMQqtsM3GgG/7WQ6gLWYpMxI
25ZeLFKAqEhnc/KkUkRcj3uP2ofm0Ew8WM8WYAuMlysEwQudZuLIpxMoiTCO17y9lwm59Kn3y4js
O93kdpwz14BAMbw0YvnkFGINDRen3j/MEm0LB5+/Btg6rsuJ0+m21uOpD9A2rYSo47TQvUywR+un
pCm2AUNgY8yx1daVK7R0wH4UQb716nZeGzj+jQSm5jqD+2g3vibpSItaB22xIY5Mor9C2fUVPxG+
TCcwDo9pPzxPFLOdGLmewZT+eqMIBlkUo5pK9FU78feApggUCzazIHldQFj9o5+yry6VP03sofEw
7l574U7E2FOQK0bgOFUx9sPZgHBTLH73VWH+5TXuG75s7mgRtos5mjEBjG40rCQvunC5WVaMP+0U
A2oV7qNGn5pqAC2uGm/M0iIPdWQovAkj6y0dzocWOtB93eVBiv/qVlXtBOou5keuuZxD+cnN5BUD
mauCDunFAAiCK/Iuh+n/UHdey5ErWZb9lf4BlEE41Ms8hNaSwSD5AiOTTGgtHV8/C1k1VV3Xpm2s
bV5mzK7MSGYgEHD3I9beB/+kFtMM9QnJxcDNteeXxXaouEVTt7L14w3reWpmBjuPaU6rzdjHq7FE
IuCECSWnPr4lrbEJ6yQm2bROqcrBg+m9t3bVVVcK1FGYw08k7iehEc13jP9ncjPokuarpLdv28F7
xQ5YkovSto0YjpnY2SIO5qrqqYumgsvMi0WTM1Cyiyho1jAwo1zYcbepVXKS2MfStqVryZTzwaDa
XL2UWILNVXrkc32IxKwoerExvVsLVOdXw2Jo1RwWrB2Pep4vBgevjrw9db4A4bHudq5u+qp/y/uM
A093v5Mq3nBMb0ZvBNAzw8XgyXubab9VokTHi86dQfPXL8NrUuWPMvQC1j1ZfRi3x77Tmg0b01GN
DpySHYXdwZw7qqDgX4SvZlAQuMYYg6YdPf5T5LffMoKfky6/o3C9YZFGRj5PlLqfUZ4paZ3g3zDM
wlZi2mvo5U55Vc0+39p5s4vMOKdRm8pVQ4IYVdqPXQfxUurl1cJ+hujIs8jjhmU0NLu0n0q5zB6b
p55hL7woJsga7QOSVrJ1N+P+kR27pVdCFWX1KvGVahaOaby0BWnFRCUFsi2OZcCubAx3QaMy8n9Z
evRRqNKnaJp5C9+rt55PIaprvWwXxmSJQ1sv9S4sb2aUbRjH92O4Wfol0vFmZ636bebt1k6y95oz
+poQSxI599nBVWaDP6hMhfAv9BHyTUjWwaNrk4DWRfHahMZWqM6rnvL4SsUaVmqf7SpfRp+lklyH
jITdKlqbdLXOV+VgGksqdvT0x0uTXDLm2+zbsvwCVVvoiWPuaENM82CDn3Awt6FmV6cJL/OMDy9m
pGA+kk4NbffpFMMzs7V4y5J2ZjG76bq2YnWRN+LhW5Jko6CyU4+s37Bw1C078tPsCmXlRu2LFufj
rGPz3nqswMGr43NIh57BUf6ikhWFl9GTc0oitt1pS9+NdWqHyYJaXvupeeSz9Hodd1irbXnM0qDe
20JBX02DAdOZVtl5dV0urT6Q84I+7XaeV0Z3crrsklhWvqDcJPdjSMVO0ePP2u44vIT3HXrG71Yv
X6edLMo3UqraSjNCHUwl+QIBaEt85hhONhW0V3GZBXQC5cxPa2MJisAMAD6pmxydnhK2VMtPO6cD
FKqO3DgkC1KvxnU5WgLWqX2vY4zcMAvITnqHpbdprilJ/Mp0dZnHFi05p53TwphRRvVnDkWFeWB4
e9cqV1LrPoGVpp4uXbwWamdWp8Uy1eyM9n3FjUhoGY9sV74RnupOn42KVx3KvJb0uaolXX32iWgT
jpazSnMHRClLT6i2nXVlZUfD7B9CTTZwiDzkPppjRHfYGgTU0auH4BCYVak04HT8W+6X79I8Z30n
5moObUe8eWiL7FASg42FsdELCsBuMYyLtKfoWUDnHVqzPJSSLTuo7JVjVQqlKEK5UCkPTgMcVjkK
bG8bLqyAMmwsSwQoFHBN7GcCZQh3g+uuyqzUd044bppqahSEU0dg4gN9bY5TyUDTxCSDqDo5y5Tq
VsYALy3lHWw3dLZk+9r6jGlQ7KPo1S3s1lKt7WNteFtOF7mvB6KgEmTJAxYKY7HSrcIhubYJ3yS4
SZQH3127qdprEsXHlJKjosICDbFzjfmaS5/KSES5o6S34XmCPNp/GeK1JASAQGn5UxTpzGDzPwFB
tW0jfkVFU4GLxrSupA9xQiOnbx96lF5cffieLtKz0pVlx5ek0J6G8O7S8V8kFCkH7rYIxiuzuV+C
xn10wjlY0t/mKmdDFrwk4rcr240Yg5sI5WPQglcjQXham/dBmdliePqlc0rCAe8b6+A1d8oN22GM
L57mnCK3OsnY2I+1tqf4u1V8uhI2+URlbYI2vqjTkaJzoX2tLYz0s/JuVVEfsDNaKlVxVnx3E3jx
m2LpS40KnrRo+6Yz0+rPZP+7LqGuVjw8O/7S06Dh2KDfoRgGnRbWH47txiwIiGZEe8uNjcmQcfhg
zswgT3j2A+VImP1iDP66qag8J3LeBRu07HxW4l0d/JEC0JbM/61Sousg2vvIsTRtCDQkS21uG92q
SL6ixPvgTPltxRy6vWhfrdA/A4jQdLAzwKF8L6hgxz6LFVs/hpuPu6GQR6z4b0Wc77MSBze5Nd1g
5oh63kLIDe6RKM6qvnpzr/jGm1K0J1H6y64IlooY4dTG9TAwJdoB8gvrg852HORUZDsjOzq+ciBj
i4V2SUT7EbnJzqqCZ16Mr240Hrqhpeg3/LZt/auytGPdkEmHxp3Quhr3WNWgCeUn/XzvVh4emOLH
nEhNxTwMTkRlengym/im5HLHZxMLq8QZRcmOddzs/WKRqG9dqF7KOi5mmrDevTh4BkXzGTcnQ/Q3
gJlPnNy2cQR1XMS38X0csx8mPZzbYBr0N08qhu5xU1iCS8ePVmZDvuFny9z1X6UPjhB1t7Bwd2kR
XvGMWY8iWZcTOeOv7MYrwG7rW66F69Dblk17HAv7YDXdynTlxtf7rYfNL+DWHEph6dVXmyCqGWxC
zArOhGEWVDKztFqHU1v6U83dEyfhUu0WZYKAodCDT0kxYBZo1lI1sQuqtCct/kvuNVTSx7tpOMs4
0Tal7O6Rpl/qUnkoFmU3Oh+8/nRM+XRIwvA5Xg5D93DlxZXlKZfGU2NBTgsQVu3c6vhY6PEq8bqb
bstnFmeXwfr76y6wlLdrmxTvi/LdPLfCv7pZdslkdOui/rWOw1MX51vdbe9kI/NeB8Bx7EOl1Xd4
vFuQjY+k8a6SdkUtToqkAwX4m6ntQ4nVpxothdUeVV+9qBmAfDK1aaxDMoQ3GXDxsjvBcZ1COllG
W6+6Srm3RnALKvekJs77tI04nUUzQ5tNVz+0OLGEj7APbtNO4jrMGzfmwl441ltfXPwqfu1NZmXV
q9aZ10PzqH+PLpCJnPssDeLgpD/J/FJr3RG23qkvZvYgiTn2Yb6oqDrF1jCC7FByYMRLKA8qKuom
ji5DG91KRe7+QH1R+Jr72gVr6VPZOu8VNTOnqLeaYE3RggwuyjkZV7ZmLJxW3qZtbvqt9LZe6AA9
jK57lKAhSW8eUY/cyjq90Li5WWp4syDG/M5/Laq3PuxPmsXO2IRPOsiXtrNPSRK+Rq44ivI7adtT
EGSXzpaXzFD+fLC6Dm6GIh5aTv9XOU3X4073s6NOSVSW9fc6yXZGR5upTy59fk+84GBEn4Gsdo10
T0EdvhqRf0pr9mjeyuQTRJa1zIvTOEZHzzKe5tCemkC5T1/A9OenRn1U8A8z/Bsk0R4O7dEbw7MM
w8PAQec10Zsh/ddhGtPBqfcRWta7afb36YnSOuc42L9kkVxImm9NKs5C+jcHwt5NU6LA7kbyT/IB
dcTDF6oFTknZzvaGq+G0N9XhvVrrNL2WCG9TVp9Vm8Euh68yHJ9JPl6nDzUKRhP2l1ov14Ycr7Qc
X6K2vUPovv85dFT7Xdd7Qlgaw8EraOg9tO33MgxuJg7QRnuRbf6VVcPO1r171evrwOmWGpVrqn/S
7ZeqUn4woxU2+duIulXqJkTuwct0CWmcbJzm0Gne+7SiuFcnrdWeXde/JC0metFJ1+S+KK+10d37
SnzZYXYhkrrTG7iZY7RpPXUl4af+PDZq95ieXt8ctpkOvkAF1xHKnvm3d5iet3HsbpGiPkFq3nOT
6NVOL2Ui3sE11kNkrngyOSDiWSS9h56nl5QFOp2TvUjXkz4hZkUWiGq9pntpm/Bm+j8dW7Iw/Feh
4IStIi/ix2h8/jles9h/adXm1FfpUcuZTxf6a4YTfQkj/qiezlhdvZUXeY8q/S297kygexeDcg28
+hT2vLvZPmgenia4j8ZWXUjw7OxoO91d1aO3liWnCItprOfW7R5KNdxId3MabcHwJwyZLuvP1+hC
g9ZIknCAX0LW8v684Hqvf67T0ndK9+KP6ndQ+jcKCMR5H9OnsJrsjR34KixsLvwTTfz74PsvkYjf
9EB9pjwU1WBBe7ePpvUQjIz7HmTGXSR1/RC2fq7Yt8qpwRhL9z446j4NVgDuG6fiJ2xiLLxcMKla
qbxs5w/hB4/p8NL1KctaGlX21RT1Ly31Fx35k0VGRfPIfzVSc9Wyg/qGcquHjPERjK6wZ9wt4tt6
nebjEQO6laGox1JMXuz+JsrCdURMak9GYmZ7iG3lBbBim9r5nvbHwdTGlask8zBIiSrj63SyV266
caP6V9AW8zy01xjXvWoK0JSiibNnYtDN9DjDnpQsTX7ps7c+0r7bRCFO0tkWi5dBZF9mNbymhv1T
9905Tc6D4t4sL1irljFjKtxLpLPbxs6hMJy1yLWZS9NC82+mVGdWZiw8y97YZfLWynwzlsNWOv0u
hKxEPO4DnKM/09xi46gLe6Dk1Y4bXHmAQpq114hDl/IDoE52Jhelqc8XErwy9CR7g5hnbnsYk+xi
+FPpyzrYkXb08+YgGdtlt2v47LNKI29gFOyFQyI8UUDdJF57QOxzGOxu2VCobtR9qOKbGpgAqt8F
Brxq2N0S88mqD89luBLEwzVsimP5B+GX+8bvAKH7ZaWWa1WfzF19jIpiylrkfvLV98NDjxk3lbrT
hP95jk5v3nvRPBrIegothXYxWVTlDz1Uwktz0fuEMLCeqprvylDdDfAWBYRnHg+r6T5PESVYoopP
EFz7jtlkM71z2Q7kzuzik0/M4ZhfkVvfMHG6tZG8IjYAeS3WrsmeRiO8K85JxrRhIET0YTRzRqjO
gCvxaSXAScyFBUjU/fJ5ivSIHantHnnT3Q0FLDKqF4VbT0CzTtUjuvoJ2w1vF7+lUmEQLJFBpYTr
YpDHLsg2o4AQO9vvoW9DTxf7ktLWYLk/os52JrUJDGPWkgJajiDJdb/twxS4+pFPA9pZ62xnnfoT
1c5hoisbex25R90EzbGCbTMwtIYmJZwGpYRpPHaw0ut8qUxXya+XbTqLknRW4uSvF8Oi665tyjAi
e9jQCZ5rDY8XF+OjE4n1R+ZIqCEHUJPuK7m+nVIZ8xnODP1vreJOXxmetQ0lRuejszOUbBNo47Gj
eOvVzhaR1CDntdSXus1QcIkkKKYy4wX1otKTRX3G/HfJsJYFTsMLQYvG86aFq8yLwdn5plfNhY5A
p9vmqXpGILYb+3RrlAEmBOVCM+WmD5gKpOVLIVct9B6E6TIudfqKYIcYhozRqtLR5RgolbJ5r347
5OAmC6jjI3kNJ/e3AeIKKcBzCurqGktH3hxxnO4A/zXFy9O3kPqC4n+1aOS4oKV3c+zhVYnrte2q
R9f1lvlyUN1dOJorqgohBdHw1vXBRjGyNVn/exZMqVpwTWPxHnm3CJSpy8XObvXncPbs4QLZ/+5R
MCfLKjoVzmZlq3uTpT/m8ljVwwss2cHx00sHXVBUKi3AZ1Im2yiq19NTkKjKkf0mQiL0q7co1Zg6
XI6QVwB5mtSkPFNnFGu3aYOYnm+XkDPO3d104DUwmD6uaf5gb6uYgn2vrHqvWlc8hUF1c+KCjk6U
HvHTfBW9flbr8GQ78Twqh1+e6tJYljuNq87ruTBsWswpGTpudkhbNNJVt4s3KDzQ3J5Lr7/TMLlo
scIWqB7NogdSFXMY3FnG7mSg2JlC09KnwDGuUBsfe9NcTS9zoi/MyNnaLcca8pfUZjdN/ZVEgSF7
gYKQRIH/D1Nt7VV8jVm/6hqxtKJNIZQjGcksOvTeMpU+VY7gNFjjGo6aWbUMLpTuhhNoaXTKEp3U
pBJCPbxM6mShpFhu88sjN1uxvTVL80QvvWMzmJBzS35NTIUEZEQXvJ4OwiGMr7JLL7IWhyE3VwOe
hQr1vuBKRWAnxdnvgAVzEP7aOaWCyTZacQ4j46w71Vr13HUU4PEJMe+v8AtCQTf5m8+U+tZ751GS
DZrY7inj2hrL98LwrwXHXlht48A8AHhSQcPjwWfCiuKvK16qi6POXbXsfs4IPtJQNJddtUA5tegA
Q42oWtRKtfaGbmmk1sGiMd6ngupWv9SVeOuoEKxDcIi4BW6PZlpurN5cINt7LSK+OAK8EER+yubI
WBaRa99p6T/DMd61AlLka3qonNLdlQDRurl1BqarB+FagKNE0vqJkm2v0pwb9KWaMbR4YLr0lB2K
5u6TysSJ8VYW6r4Jg7WivXtesBV9tixM6nj6QfKoZCSJDgpns/tk/NixxncJvO2YWNmm3KqxccH1
YqkLc2Mo7DBtt+IH003fIFpj27G9dKKZtnbqrhnfwPC8ft78jk6JssSJeEmjzUVr+OeW8161GBce
TTlqi4s2IlLQF9NFSgwik8hdU3GY8ax8tPyaEQfrAUklBeqVV+lIoggC+HcUeku9H1ZO/p4Y3srK
ne2g+FddGOdaFSsn6K6h0h5KNIdUyObsrXQQxCoUgjPuoYyQGAEzRIN8AyUzaydJXqtSSiiYdiM3
XdttgnBDDsk9Kfd/9mqVL91V1ynVvWwwV5Tml20AQ1v8uRsyakE2s1VvBQez4AnuwrViW9vG7zeO
A6EUtivRqfuksU9xluxivXsUtOHiMdvaeruNSZUR6XNc6/vAExDD7trTgG20GrnAsJKZeUpojcMq
HmomRAf1+N1UFb8vpSITPqcnOa7DSWNzHovk2BfK1XKJtQQgLeRKXQWHseOhy/QlvesNxNhM84u9
Xr/pPa2qrl5nWrFIgy+bvA7ngUT1FpGzz4psBT+9ppK0mL7o0gbdCNONNLNdch2JSeLkxS80mori
rCrGEgBqZ1cOto7dKbOTHV4Dm0qqay9Eq+Y5C7wB9mVZnUG7z15yrPL8EobZNgrTXeoP9yIm6Smw
HwiZsi2SLbzsIVXCRWTwTkA2I7rOBLRC5WsYYFL10dnIjJYpIbczHhqJt/+I8LtOoLZEKb4TPTLW
EEZ5VJSgKiqyqEsVZR0sv/cwdAVuvzDq1d4bnGBpjAUN4pRMwIOp/+8bhLzkKX/91fPj33xC/n9y
BsHUY5rS8197g2zr5Oc/8t//cfz8N0eRf/zc3y1CFPE33OWx32VKmqmbliH+6RHCS/B0jFGwhW5i
3oJd6D9NQkzxNzGZd2AWaNi4iU/OIv8wCeElVUyW9fyQaloWhtn/DZOQf3cIMYWtYgyCAz52HIzo
4E/FQeQ/uQxVRqsA0k4rws8Wvfl0FLIoxDYmKc5/ujf/sCf5z3Yk070r/uWD8+et8IgChDG4FYw9
/YsPTquj4LBr3qpXkr1BK9ZIGmgBV1x8ma/1MN2HebRG/LdzB5LRUtyTJpmlA2dKYu41u9xM2L5b
qj8xCUQQy+colE1pjIQj8d4uokuhRGSa+dlS/k9mTAzD+d9cveYaOkYeJsDuXydDj0XaDyHbxswp
u2bpKNq5JeybiTENF4G7TlDJtak8gM2G0S9RwtLmDpIjiihjeOv1fVkkT/RcB6WvTlEcrJwP0VK1
90J/ayBygD1m+IDqAJHa49a0ISh6SVuDQkJxS+yonWvqJJJmRafU1iqrAhyQmZxbNL98P/joM0yV
FRUhp10E+15j/rZ091ESXUqJMjOzPiSIqFMGN5m6e7/DSi2G3Ruo5dsF+lqttPCfVrpj0cMkNEm1
k4aLaIpTi8iZhrZbzpvE+AmIUtHxB3ubcpZLZ7YW9h6HVEZyB3Ro2vys0wBfxLg0UHmlOujanzB4
FcltO+dBu1oJVie2NpBcyhVk1i5WlbVi+O8WvfAq4FIaq9wXsX3xRn/bZMEqAoR1fUpG3dQ0ttB4
BPWu67xrr0xuL8KfDQjtUwd5kAdrYOsHxYguQRBdtUzZuFmyiPXglPQJsVp+ziQBRO7QuDMJcoHB
UHYHa7dCPJP1S1l7nzHYCaHEMm2DF+rUmBh4+jKvPzoVjtjh+XNyrHTtRdBEN8xrcF4ZVqE/LPtA
rFPA8yHVIaPGU5RAGZnKC8oQqJbmMurlieN6USTMa056rsbal6O/7Avr0xmCa+HnVDVRE2jbzIA8
0sNLEfOJmt4npc79m+eWK5+OSxiExAkhCqJS//AG9xCTfvVCOxAggTrlMDz0Mo9l/97jR0KaAZ4J
LaBFLa0qX8fGFnlWnsZQ1i1ZQie0J7EoTQvLMwAIxi8zCO6k9bdY9BRS0kkR1iW0CR1MCmAqPcMc
kFPxwLK9+CudqBk3z2HtNOgHAgSV6Bl1zGtwTjeJhCjN1MTVUeGtwxjPnYlG45jLGQwFjKqk8dSA
JOqzonxVeY0yH8vmXdb+r9z8xl/td4VVeeVThVVCQf7+pOFIQOP3+rwr5bvVOBsApn4WRipI05Tm
W/jUtGOyzKYV6oYGfbxSo9AUIehQBuOgJ9mzycy924A1dyhyXL84pQ1BLfy0W57wRlirEQ/EgBhU
bWjfOzkgqfXh+e5ytCb9djtYZE8OSOFEruXxvui9tzzgTqh98WaJcqPq7kvON92kGKioqKJynWWe
Oc69pjxdeRFIRvErkGtlrN9zx7tEdnpuZbQXYY/QrltKDcAjLU4mZq+FufXVbG7G5udQxK9V4F6d
IHz1tXjRteXGDAZizPrNNZjAh5xynia8X+NtUlW5esL7nejKb6DxpYPmvgXXkKNzM2lB2pH5aYmM
aKk5eLMSt6SZEzufzZQtuPZ+NMSngt+AJKarNeen6svNUJifZOn9aMG06ocopXfYFN8ATPPC1q9e
Wm00XyWotveJ0xKEJ8+yuCamtUm6+FVxbGasNPEZ04w2Ke6MGdpWsln7oyAKbI/6OBBuYyXC+hs7
VPdQb/RJRzQz8R5F0Natk3MclxvkwpcWP4q+Qafc8twpeoB5EN1SOlBNHT5Eni4wa1nLHvOjXrnY
ffPGxv6JOREa/Lk22KRt1cbR6l0Wx5d6lMiV4oughmxZ1VaxCM1CBY1wU5/SNNrjpLUG2DsVxvih
URKSXrUZPIWY0X90uU+LA3lAyY5VBFdy7Gf9lRiZQGDSVrRgmmOC0Sus4No3zJ8Mhikbq2A2uqDw
FDNKmfbzEn+scKRcOg49cmfrWpEjkIsVp6osTp5n7YvOR2k9AHwX9qfU1b9bXf/DZe0fZ/RfbN3+
8r//4/8miPu3UG/9k08WavVf48Hpav5pHPf/hgechjkNgc9/HemdJus24rxfP9959u92cP/42X8Z
whkOE0YM7K4Z/anh7fZ3Qzhd/RsmsZY9zR5RNdu0eb//ZQin/80AfMQrziWuM13jX7GeUP/mMMiT
KNAWFnbItvnfifU03ZnCuX/FYJMhHBNdLZXoi5FyXN9fDeHQi3Rw0XgRuHjHWj4FvL6xEBkiGpnq
fdUFtIK0K7qowtmbRfWQirOO0TXN2ggGnvKVmaOlU5pJHJu351YJPkz9pHRYseFr09n0FXpF2dm+
d6Khu7Kx+ZLDsAgrgbeJZr05Y3lgYG9D3ZDKbT+J8ShhedCvXr2KA3K70cVRgCpdHkeIKuJVr1rj
srXBLBIXMzc1b7adEnyii3rpIz1eqh4jBnUTazMGT/QLZUxfm4HeosnOPVMi/DfSuHl4aB8MGU0k
SoxVGaRfQZw6o6EPJTy4L7bUwMBQpZbFUTX134VrX4sgGnbpcAhzzBAAIsDLGiI+6tGuWRL70WOc
BRIMUGnBGEj0aDkI/Bzs975IJRCqm82QzSP4u+PjBvIweO9h7yCPyPtJuTyi5sWGGUagD1yo/F8I
NVBhWsMxDAGacfwqh6RBGI7ISSH8bXSAD7uZa1V9jhXK3uiBMyzvZn7lXAyzwAQIBaTd0JVqxiOO
WZcIz7FlGDKFQAmpZUwNhSijIWgY7Ydld59qT/nO60ckpPjJxUhttCE5eKKk2UdxvovPifKhNe6r
yYESJPwjDJ9VUX2VoX9Qg343ONktVXJGBfXZ3dQX0hyP2CcQklX+mVkf4DTKQQ+CeRolv0Vh7nsj
OHWa7VM3oBNHfvRilro7G61fpte9hjZdfXMyh1MGPHYweGJiEIfyJKvg21RFfcFRfhMI8apk2bVv
kmvT68HMlKA5MMW2VWLYBRurUQaduRVypabK6xnS2AfCvrtlk3TT2pk1dIWG/hIGfEVeoR7aafJh
MTR32II5rrk0DVqU2Q1RYJBaOPk4d1w1NiC4cUvlfowBtRo8PXoCLjKDaJ+qxoRCd/csD9dpqH0Q
wjH0od5RAzBROQYwvu5dG2mHZR7IY5gi6/EL2Neuf5INPVEaELoDWhrW2quRTSH5aUMNY6zsgF3M
xu7eax+1c2z5n0pgbMeJ/o1054uRrI/UZlRcRExCu+UF+yvAR7Wn2oUbnA/Kz+4GygSM7o/Eu1l2
rgO3xIVH/FIYiDRrugzsAi8+wsV5WBeXHJVb4vePP6+ajYJzFxGBXpMQGL2LwYRhrNsh3Sk9Ers2
U79pvs0Cx9sHIVIfgftgAdVf6MlXb9fvqtP9BlX/YhrHGwAe6HsMhNbb1VbPd5kF9CXi9OIj2YUB
Hs7mZE2wi2yPSJgTsmpWZNYJwSkfQrQoeYyY1Ybv40oSW0hXLrErPPTRuNTN/irs+mgawUojRQl6
dVeI9NOcjA1e89HmGdbjwyDFcfR9GizOViQIiOt+oXka3nzMtzeGYp4Ksrmsw+pDl1RKHD9UYFrF
HOnSwuuNZxcXuDHw5mT1fHzCrHFa3UWjLj0snBKBKUKVEB4Pfn3Wh8l0ynXxLvAXTpQS7thrl1Yf
ejIkMm3OYHbXrGcjDEBhkigpI7iqpwyXsatukR1Ys0olJUuaXZ4EcJat+krpttsofLqh8RRQ/1Pd
Ur8co6SdPOwo0xcPB22RFya/9QGxOT5vclbXwzK1mB2Qwz8FcYlACysaexS7yIp+i5JYJ9ZKkD+a
qgyRTrCJj5D7asq8sgcWjPyhBkpt0qhucq6Ry6QdHhPjaMpVnkfnTG+qud5lKHmzYWnVGS6ihYrB
dezM4RyeWVF8jKDCZJJ1vRh7k6Gq0POD79HHeUeWxGWW75hn/sC4urPqjstUxkUDSNYoXpmkjZYi
PwOCnzIHlpTNat/5Jr5PQ/QDX452qShmIWcA4BkLTAvV1yjS9sge6HgiJZz3kXuVJQVRqHB9OVgb
9Hs67ngkjjJXv6T48CIfgYkqoznZOPKNTgGkR3rQNSonScLEg5RKKlOFrB5HukwZTqT07PyZ+uOJ
GGP25G6P3bd0wq0uJ/1FD5/JiYekns+i2ewtjl6/pqOlrUwasnC2j4R/TP0vZhyHKq454Q2rfsTf
5FOZW/F3vxMMD8Rnlefdy4k702retdi28JW9OKan0faO3rXyqnICzAs3xLrDfotSBMV52sxKD1tK
nNMA1A3ibUGh0NDUXW1qZw4/+lcuLKRrfNVtgnHPABOEw+gjKWNlJjrvlJXxwXB4YmrLXELsHyqP
dmKjfip++asNdpTof+zyDKf9NpKzt2O87B1Eg0KUH5rZ8K2Y6dNu+xdTj/e19d6Y42tVpO+aO3nH
JqHH8nPmJS5bsVK8FF7yrQOeAgYCJtt6hRfGEK5GvTpMzn2llh6UCiMNv+EA7btii2PMwwYoY6/n
joT1gFCu3XQ1AGBu19/WUKL9zNWFaag00tkz56wAE+SAzuXUhbKyU2fhkYhtuZzZLrBcolgYEDmf
1KAfEdUX8unmxRLdytNArwchToVfM7fdcFCcJ+LYypT4HTp5EdVIvUptn4wpVFbaWFtKwt/IaWdQ
sHmY7E0Y1NTUifRrg1qMi2xSTVo5N1WQySqHRtCqZslud8Z8EWkEJh/cvuGjsdQ9GhFMMF5wCuDb
UoL/Sd2ZLDeOZNv2V+oHkAa4o528AXtSpESKoroJLBRSoO97fP1brqy6lZl26z6rSdm7g8rKDIVE
igQd7ufstQ7xTnnqtYdg9i4BIMzCANxcdP347GXiK+d4ufTc7DEI+xPL3ZaC2tjou7ixnmVhPFFV
PAzg01qAkM/i3BY+0WOKADuMrac1HBnNW/zCoZRpTyXI9GDXNjWhhIaMc3BHBKitS5A4cQHH9bh9
YNAZlzAUtgP/gqZMMCl19JZcqaegKV5Mmq1bJ8GxIvCUcWi6G5ru0PjmvsrqvWfMW9dQTqHX701Z
RrGhwfMvZhDJXN8UZbZJY+dYpPVnJsmy6aW1sM1wg737J1NtrpVevpKh+XSJXlGHh/P51TZWtexH
jsVGWT+084TpM4qsRW2dZNZ4C2V09Oz0VxzzjgcuIgo0w8uxiklY+L0PLmJYQGbV0SF5UnUJe0jY
RSo2PasswXx2ea/1kNNs1iA3c7A0rY5q1gbuZcE16oLzoFuntCQl3OYdQGBPJQjzUO6ab5oZPxht
8Is73yKmk7qcRfnhe8bTMJUPapuYRfZ+sOynsWDtGS0SIC0uE5sU7YJF+iMuuJFzVlgkGaEQfr/1
lI43PQxwRMAMLepo5tiJVW0O7c82yl56E2Kw5cZchPMXSRuWrzhY56H7LhiSnNLVKx61mi1uqTS2
vgNNW3TW49ybewKS+dJNoUx8dMION3YjP8TKMkx8bNco77CGgHhUJuLQxkkMcwTVgqa4GPAVl3OO
com9L5ZnCkICLB/G3H/TYvioqKZx34fIZ0zKckJ+Gs5QL2PlR05nb+uQTopFvxtTu1137OYcTvN0
IaVDTQEzTp8jBQsa3MvlbshnHWO0dZekGaJ8kxiMjvtkUt7mmoqTQwp2VQ0TTueUoGIwJE/gie5C
In7ulQG6DFjZvbF8VLl+gAgUOqRUPrURF4SBQtpGJZ0rp3SBXNr7tkw7+KYjxNM2O5G1jYo6CP0v
BzW1UI5qWQLJe8ZbNnOlJUNFV63jRsoOZZl4MUWUwFvOmXm1yyhdcJ5MIC0ojcflrhYYslF9b/2j
o7zZUlz0sOiX9MAeelJnO7djZ4GN/KUPWMvrhp3XSGEUAROSSsp4y3kqPm2nqZedla2o8KttDMmH
GRkaof50i++n2xnJQUTUTzPJOmxN2qGXcQXLrN8FanvaUZRZyvkEIcQGiJ6RqZpHmmojbXU5NBvz
uxRNl6lR7abCOsfUyuByK2Cv7Vi7Yksd8LPpcrlAnYGSg95VQYGc4Pgl4YM9pfii3JmgkhUO266x
3iw5syLVfGZbvAylST0bgZIOrCpuYuZOoHXDIcseJ3DOpFW8jCoym535OuPNoBt3iUAcFhH9UxNg
Kkzr9xZueMVlxaajuSJvvk6wrrNZREuz4n2Bi6QGxILKzZKuugRm9BiKm1BPWs814RdDJ8wU2Dxf
F8YZ9ssbll1SWsvKnzS8sNO4jiR18zqGQfBabggMTqZhSWhds4+yw7rQZQZZMR2+ilUzMczTkObP
fpduRqe7s3CT8bGp1ykC93WUVvtkYOXuNRSspdRuMsK5ntS8lSaKVS7qkFF1uiSG73b22ut1SHBq
G9sJVQHJqq+ZMi3Ny2gGwfbZW/ZDRCEu4YQCke47p3BgEpawxnLv997aU+qwivF4e72tzY00+r0s
eu8BbOgub+P4jsk9WzMrQsq2RrtmUPU64kIjKDasx1nVxdsaz1Me3XL7tURjsJqn7CHMzWBtRjJ4
qDk05Vo53ZG1N+1+HbKF32Y5p5RSSb+TrDdWsESXMebw2yiYopqoghr9sVmNdXIzBoYJLxvEyAgW
4q2bc1QJjCa+//7HHAuMVUYMKNAS5fGVzKJlhlNPxJd0wPAqyc0B8uopSP9LFcQ49WKDc5A2LMGX
ubVlHgXnzhjnRZqJk5niQ8+KUy/4RJXOfeune3I0KU7xo5Bt+tzI4YO3tga0HcsNQRT89FN1YurQ
txEn3ui+vQl6azekjA3lxjwTupmmS9AFNSD+KZcUqWsrrj796oLttryJobqPo8k7Oi0j4jtvpogZ
wU3ckiB+inRu0LX05bIvDaKL2ldVNU8xJVjM7WT9ja4aVl3Eh26QHKd0HRaZSFfXdpiO2NJ1Iscc
FLw0dsC4JyRU8CXd4zhF2NatW5war9IuHlud+JCHT7KvgktTZZ8yj4BUnMeMrHpL92CMm0vne/0l
M7uNkCMOdqO4WoG4FSy9lMJ2ic6ZVhac+6poa5VC2wYuSpUWhEvQjw/c6VK3hAQcnBVrPlGrRjJN
nc1bugx7sueh/eaWU7PWMm1cYyh8zKuIScBtrC/j1N7lLtukusOKo9fpJvYLiRbPOkX9CFMcYzjW
R/E6hqzfgaxy9njxDzcZ5CG/iAn5jqvLX5pVNKsc7yDHWCdkH77OLI6XVZCmitbIUR/0m96p76U+
nRxhPUQcBCshD1x5JBBZCK3izXRK7vLpVG8GN/hI2n1a1TCnwvuJ7f5dOAS8J/PnpFVvRo9ez8y7
X4G2B4W4gcFynpE/EK5hkSHIMHOvSSj4ioHdR6lWQ8/O9800fA1G2uw4nJBOfSh6Vn4Xq26m0e2J
iyfSGEc55589RxzPG5ulV4/sSPXoLZjJVnvNqo9Dg+NqPq9zCgPsBnD7ksjL+6IATUbEgHYF93ls
c8r0N1r3YOVIG4qAzeiQOBsV59O0NRA2DSBn19QJYKEfU+QJKSApBt1or2OqX3G2xouKNPyydp07
ROHzyqkQoxsQwn7r5WDAU7Mq4qza+b5zsxCYb8SAVcv9DPu1SXBGIlSlDDMVMSMFGrZJjhkiwggj
sWHSDismpUnGe5p737J/+HGKm083j2SQyWrx+i/LdvrsE22+w2eAbbMHQQi8p2jWX0Zwnya3Jbxp
2i8yu/oR2PWvWThnrEUbw5+JnySs2Y0ZofbufEpePvGWrGNsZUvfNbY4SU0Ya0Am4BBWmtWu+aM2
dH4WBUsZ5z2fQiYgMSWnaCgfayUlsAzikaCDft4/2Z3zbjT4oooCh6kvO7Z/urlP6mvSVOVjAieJ
pG5eza0cD4nH+jNZtbXFE4qUwP50ZiaY53793JsEz+ScbhLXxoNZIMAAzF6gKaIhNVkbpxc//QmJ
M8j7UxSO7z2CiI3RSqU39Ov16IyvaRB3v89d+o91Cf4/bABQezdtl2L9v24B3DHQpi/+OAjmv77p
77V/4zeHAr7nUfhnsgvl+j/U/pmNRSlTEtegAG+RLfhH7V/+JgiHOI5L+MI0aA/8V87D/P3n8TU+
5KYupPlv1f4d889jglTt37GFNDwmqxFicOVfav9tX7pmZpoZfL77JWlVHFGV3XeTXt46cenjufqc
s4GTtHfio1EfpOtx86JKu6XKx4JGrqpJ3c3Y6tzq0HPiGGlOtVtqS3Ro5SbKo2bb1PNHxvb72TGP
sZ5kK9oJ+8q5H9RNNS9O1vdNlrttr267oqkKGtpht9jYVHmNwOT23Gd4J/QXegLpMR68YO/M0ysv
EGcL3Opon/jrYoBKTGvsi5zzCH2K+P77Hwj/2LQZyRakcNqMUmP/0M7ZjZtLq/XHyTvr3mRT3OFM
bngsr7MO0lrF4UqAkvGwYbc13UHFQWfQ/DvN8K+mEYYP9FUosBJuaNPWW8XFm+iTG5PduXeOrCWz
p/NNOuy/46zZI7TrgvEkbIP9baY2Ugk7KqG2VoI91qw2W6XadrlqAwYHCVHJlowBKcwWU9s0sgEz
u7ZWbd8CtZEj3zkvmVGZ7iS7vJHdnmpLbV21AfTVVnBmT9gUNVbYnmbCMhGcpJyWITNGED0Tk7Ax
q7KxjNlhZt9bTbXptNl9TuxC6V5gUyufm84+QYex4XWQRkW1wY4BEEi4R+5qzj6mKzmmXD4WY0Em
g3HlKVAN4l+FUbGD4ZwYjUs9K9AQ5iXEs9o8T2obHasNtcvOelZb7Ehttn217fYZVWH2jPfBIsCx
hb15yR5dNlehtuxl0rN5N9p3k/oZ4ey1jStwkbHPn9jvS/b9+XfKRB0FRs4Eafboc0JgFB1HBceE
Psnhr9UxouE84auDhYGAbcXO5k0G5bCVpaXjvaMZTN1tcoYL+A6yMHVM3XlFSitkXtEOYMNNXIF0
XkJKLyetZ5Haa0jvTaT4ItJ8Fam+nHRfQsovJu3XkPrT0lNBBrAmC+iRCQzJBmrUJhqyghwhdxyU
DhUZQpcs4Uym0CBbWJAx5Ka4StMnNnPb7MLR8dCTRqzcgmHb88okm5rOxMnbYtOnx1DXVr7QFnnz
5PcfNVH3wGy3gihwZ7+GenWnAtGSEPQElymdeYcX6yjDjrYRYjmjOA11+AhkoHawD/ocb3E+bycv
ebHGfK12TGksPlVAGm3gkTLEIYr5IA+EdoqW3h3RQlKcAWnOhFRnQLozJuXZpwMh43KfksDUfcoS
ICMW+GaQiLsRa4Ru5auS8QZz7e4LGW8BGkmTxseW38kW3DJ1Ho/UaR++j5xaCrKoOW+DTTZ1IqPq
El/FMaYkxLS1dgNJVvVHGcnWjoQrafqlQYHXaMqd4NWqO7m06+eJuUKubW140B0lz2VED6oyhiPD
Qy7qzzO2fHA8F4bzoPHXNq5468S0keR7RQf2Q8NQ/X/WlJu0LA4xSVRhq7BS9MNgdACnmW3ETqzg
zyifCqdc9r2HihEXsdBXFeMJ+DRt6Y3QvKHI2K+BaDSCYij0x6VvAWMPDNuJpr2kVK3e6WIMNgPp
3Y16OWLGG3aQEp4s10line1DmZY7L8pPic6bMYUcVX40BtceoRH1YAxKSXUsuWOBaDHex8m7VUa8
s8ZdMluv6lna8GIzinL6aBt3qsCs5ZpC7jpv91rlfVnErmfi1x4xbGntq1miz/AOISFt+dET2Kb/
dXDy7CUhyB0T6I6mYF3NDOIoQD48oBJBKw9BYo1xWjrAI+ivsvhIlW/dtRl1gHE9spNzSNyYxMk1
YuUt8XKTmLkzV3RS8e1jnDcQQn4PmOBlEmWBvOkE0rcmcsfS56GqmOlRhEzFso+g8ylfamV0saP2
TV3K6jXHUYKf6uyYHHy8hTXgV843cb6plPwsvBoE6SWB+phgfULAPidoXxO4LwnehwTwZ9BK4vgz
sfzgMBHRn4jqz0T2ZxXdJ8JvEeXXiPTPRPuDUGkTPwoC/wPB/07bAu/fB66/1cECiPquA7AKNruq
5LSm5bZsbZY/uBKQWtSkOxkPGwlc3o7TlrTkif/BPKx7zJjc1XzvxDkaYQ2RdHjJUqxtdyZ4DOkR
zIzIkSu1EKv/7gjYWdytqemtuRBIxEB08XlUGZu8SE/cUDeTOBIzWToWxTH2+9+BaYRvNqgF3tST
AL1AYXWuQTE47T4wlsgH0BCAGg3ABmDkygPgsKhClhAWYB02eIcG5pGAe9DaXRrgHxYYSAgOIsFC
KK3D7ACKNAEVYD4N4CMNGIm6qEKwkg68JAQzScFNfLATD/zE5fWywFF6sJQE3IIM6LaXrNOJezDn
tMQx/YEpKl6ARNEgpuJis27yYqflS0WwbQCD8cBhfLAYul9POpiMzXkX7rB3sWhCgiYfGkBNCVij
AdjM9y6wzQB0kwDfJP5jDoqjgeQUoDktiE5g5tsBZCcH3WnmKFrAb2xY6w4olW1vrSXzaXYh2cb+
WS/cx1CfVgOD9nLAoBlAaAIUwjlXgw2BI/NvDihRA1LkghaZIEbobCHdBrAjm/KkB4Y06p8p5rQK
VlSy3JoJbCSNfMXnsAfqQsy9JGoBSISads5bkuo7HLKrGNYKK9c+0MoDMYmHeh72g03pABGxEbNQ
u9oyYwJDUJR3ksNIEs7ceYZ1+4CKcqXxoS5jOkhW36yoR28SpmIknHeZye2SXZ9cyl3GyalYiFJ4
FYvgbufuG0Nuoh0CheUE/KVW5kADvuAI2vErFaQUU3HjRUEXR/yjBecBJetAynrQsqG/SECzGuCM
Mu7CRrcy0nSNkeQJsJsQqs30PIr0TELiz0ObQhl5r8xnmMh0oiPtqrkeXAVG89XBYDYgcAXleXXl
uEff+yyB5NS74ADN8dFcWkB0EzCdejLMFbjDTLJy36aOHuN1AL6D7jqROdzGQHm5ovNoXL/WHyHI
HmpwWokwfBUwnwXy5ZTOYijaa5u1NxFqFzMPj07/0wIFFCwGIWhgBCKoD82Swt8i+FLXdwZGSAzg
YQYr9K0zntLtQLKsBzp0uugxAUKMgRHDemuDJvogihJUsQRZjEAXDRBGEH8LoNHxw21J8rECdCTj
QguABl9aHbLC2QVe9WBL1JVALJr1lcXZiqapIbnH08LBLHwj4wo3kOJPbe8LALjCiI/59DyDYBqg
mBFIpgGa2bApYZ4Ytfie+g/3YBDOliS2BdJZR5v4IYb/s14MgM8K8LMdPjUw0JhNYKfflexFDCAc
tHbHEKq0a9jXUFdbpoqiUcxII+SDJAk48ZSn+qhV86lIrSPZ7hWOdeY6tUc+jcupGQ+VOa6opFG1
YIFgyvFyAGzV6KditNl61HNqBb7yAZqxQILDavQDKIywMDPrZYFe76CDzvYgtG6VojQBqQWttemm
DKC2PrUScjIVAC5e6mMCkKsB5mLDZQAfeUKA3TwleNg/5GC8NjjvBNY7gffagn0ZtO8I9jtCSgMB
m4oGxht20hQeLMwHoXhh4knPJQBxRMreByhuAIslgHE2xBdCiHsyXUuvnzZ6QaMvz+/MfNjrs/ek
RbwI7PA11lIJusWMzO0kaBlmqrwIA92PJ81jlwr4zAXZgkG34NAhWHQPHm2CSRvg0o7ipgcAalC4
VQdQbQJW2/DVNLuEiWkA7NotbgaBFTvfgLOi4obN9oC0G2BtItkTS2jKl+tvWTRQt7oRZkDePh51
Xj/A7w4AvAYEb0aAcBq/EkA8ARSfAMbLobn6AOSWfajByR2wcgle3lvvEbA5tuXHEPg8GJ5CUHQb
dD5RaDqIulCoOsh6S3MoUgw7M8Ku6gsjjh1OHyWoexLisRgZ0jHdcu8hHpQXMD3rcfYqw+laZeWp
BZsfODAA0cfA9Lxat3jIzoYSUWCdyN3xOjkjiYZfU6Hdpq0Dll+9SBB9BPYfHQBUibl5rGHwQfkL
kH5151LPU/0WHsi/BfqvntaACsDGCMDJQmv7pwpRgFJ4WIgD4L626tuU8UN9W4JgoCVGYyEcmBAP
dAgIakQEqZecAy4iv7ffmDlFVqh9ZMf8WjJCipmkdzk6xxrJd1FhVam6+7ppbw4GjyjMz505s2MF
9arI3Q8IgRIcKdL40Kf26vlnEY53zJK8D/OtU3RPI+4F4Vb3Y5meZyQiTQL3HzObdHjJfP8q2EYQ
z2Yn/bPlBJj0xfvEjjNsnYVlvaY2c06hKvPRvTpWjz44/fCIa3npGsPupaqtN47O17zRbqRjBIII
dVGY+Iti131Tb6NG4Gkex0uNcgKzxGRGUHkOT268qKdgOdqtF+mprH8kaCsYd3rt0Vjwab7hCoSh
Hy8RmouQdJv6mof+AnEtfYX+EXXn2UGPIdFkhKV4wHH2WNXxuW1+lsI+DW1OKGy4hrb9liHbmJUr
WqDfAKd/HdBxlGg5UOO9aOZwG9F18M4+OgWW7ur0LWboNDaC7jVFVCE640VzwlOgnTRhqdFGK/XE
u0y7xpV/MqLgWf1SaVgdagMWLDgO7mM2xec6g3lps8MQdVe6WKVh3JWZd/3++UhdRsTaQtwQ2VzU
m8zcFkqvwxkt9Xmcm/vB+anF8qQeyp8tEgrGeY6Cl3LUbhSi7w0GB6JHIQJ976BLSdCm1OhTaDk+
ZoN1qtGq1Pnvl03l+tfWbu5NrBNuPTxq/AZjswF2vA+Yraqej+5U+xyTGceqN/VXg3A+a5Z20zWG
TrbjgYmdj2UWnnVB8K4ZjlOysVHDpMoR0yCLGZHGCOQxdn7zmjNHB9dtT5P3oH4xJrAtg7Pamsrp
Qf+ZlPWNm8SQboIyPQxE3uFbk/YVpjLkU+YPKyo99Nu1yxgGhFaIMrSPBGDpjVvbNOB4Z/AcUcAw
B+7ipN5VIMsJQ54X8hyHdYv5mi8Jn0gtto8hkp0Z2c6MdEfaOIvitZ8oq0V3G1Dz+KygtYm6mw4h
4h6q7LeBnUGF0MelWcK1uW8R/aiLT11RehXc11b7HKN8UZ+ozvTP3snIizdfJuwGDyUMLTIhT+cD
k6ZnQQ5QPftpisFiako6xoP6eji71yAzXkazuLdQ3pW8T1iZ9cZaue3wkqMz8gQj8YL0Pgm9G9me
89S2BH0Qqul0OuR4NWX9pNQgtYY5SLZrbyTKo9RBENbvk067F3Gwg2jbrLKl+pTOYnqZdMQofrDM
Mv1OM9vH9ledehfcnK/tOjD8c2siSw1bzKjJB+qr96HVt+ruIMcPw/BPOT9CUHpBKZijGV80nFeD
FLMa6Y/Z1c9a1d7UcwqxxjAGa6sqM65T3Wx0Mep3VFc2KCab3umgPqsW9v02EYe8ATENh1szccuM
SfkU2jV37ftceEe3weVe3TV/NwPJkVj/iF+hzU5mLVctRSkjUteA8aJe3dAZ8LJkr2Wh6Pb6HdiF
olHy/d8UbeYFO2HMxtVLVNcnI513YfI6U9jhpldwC/dPRLSE9tnEFcIb9nc5B2wnuHcToE/lNfMm
xuiy/UkNQSjXQ4eNXovC6a4cnZ2kqBjWax+1l9qgji1wes80NlbUnMTC9ycAOtg0KXkm2Dan8KiL
5yLhsmY/qC6aOQi3GWdeknzLxPKeTJd9tZjuLP+lpgrRdvdOq73jzkVcCdnL/yvkOE9JWmXaN2rc
04wJHTAzM1vn+WFAqpkQE2Fw4Z4JGetWFPvIGjCuw9yzdKLFImR6Lu145WEJ738RQjuV+Qzmi10C
L1nb1HeR+cDc14T8Rc7IJu5bypaQRaDdBk+bAYEtW+BibO9tMp0a4VTeFWoiDFZJQmac0YYuNeio
fBf19oaxFndezLbXpWLU7ztdPCjiVv04Pn6rNjBX5hBhBypqtp7bMtK2Y6iTvUHRWb7KnAqEverH
euUynNGk7GSXb6H5NCIQ5nVVr3NVXZDM3GV1tDXqYC1xBFDGW1qUG9Wr1eq8Lel8oKeFS6A++oa3
4S5FukwpJvxh2BeMulFZ47RpjxWNaNfxntR3sk4F1bjj8cuGlzSkCgrbZau5f/gtYo5Tk9QYmBxt
B4EzH2glSQHq5bDLJ5RLDPTlNRlsb6sPjD+idWdb/rpx8kPSMDmiHzZJ4qNPLJHFHPWUxVQ7jJb2
y88rrFDpVwoItU7wk2sMol/qTf+i9aNxLLLoPVUB8xD5f9IT5fEpSnV6s+iy6kPE5Pxis7tLO3MR
6TjtCirx0TiuO1GeIo8UJNcihfzkLsPXr2IPxI08J0MebXC+S8p1bBZPlu99GXNYrWVDEpuK3zK1
rItVxtUujr1rVwbXBsuRh1fMbyzJsNJmawVJt/aR2MaMw1tVVsLMMmk9+c3w0CTdry7yoxV9WneM
l3ROmehtcsydCkb3dgzHmMvhsxAd/6KLD4YdkdmL3ifPvgZNvCsMJv56J8RW+9Roid3Z5rKXBtFN
mvxDnC/LVOsWuebukpmztJb7CT81XIam/GT08q+AI0IwkhROmzvrHMZMzHJmCnlkigiakJr1M/3F
mbvXqk8wdVvN2mrfXLvKTlAMbC6sa5zgtCyNTANBcxaBo6G6YKyTH0lMtTVFw9xrH5i5xAvbMb0J
lIz4IGu0SUt/pJdeeehAp9a+Kwz03uhrEfdo7io0eDVamN672IpXMk6XTNfEYe3zl5IiebXm/Bo1
JH81UeEUk1Q0wvGnyaQPrNAExUSFyNKvmfsTDHRUsb1sGIpVcQ6slrKmAp9pE7lTMuNL4Mp91TVM
d7LHX8MQ7GpPwNNTUJjVQDoEUCRmkmxd2+2PwexuiTtsTZ+gnc0xdGHc7KEgYofQhRsvBkaJWtOz
nCevHJylJjxGE9Ye+UaQ2Yi3ellMV2GjYSwqiMlm+mydLieyw5BNK2Jrhkqcvnb6yVVpL9LJ31Tc
v4QdtEs7BRc0pptGqHRBmthgHkVIdHghXe3Q9V27yjKCYSPlP6ZLnDD+nCIL/arrV/Z/mIj/Iyb1
f/4XwVRCp7H4r/uo1x9R3v7tHDHI5OtvP/LPv52iqvtKiz8h9N8/4/e2qmbZv+muaUqXEOnvGNQ/
+qrqS6ZuQ0hJy7Bs8U983nR+M0y+5NkgTnwALHqxf8fnTfs3x2KEg0Pb1bb5O+LfaasK+89dVUsK
4RHcVJCWbhhMfRV/BuhNDe1iBCuwjYu8XItiuKd39cLjclFmRydq6U9K/PS1ivgXfADKsDtlUxQv
mUNEN6DWGQw3Vie9bGaO2umdbUxPs6bajWXbU7LmL3Uq25O79D2B5OdI3M+koCAH0vcs1THqBP2J
hD9RUebJjjnDv/AKMPo8/uxisR8885n8BgFYk0QYRyXojWhh1sWDFyIiNYBrC3O6GtMqDpif18Rh
Sesg+GhLlFeh7q2t+TPV+ejbJjRiL50PHv0rSzzq2XN6z5jAnMEcIDKW0Jj5EzFixOvWhmlceGlw
jebvyUj7TXzWoUPE3ylOsU/6i08y/k5ZU6R1f470/NJ8LlbawJI46glGYca3IitPTvVIV5hdIbEL
pz1HomQcwGfhWhu9m5m0XjNt3qpeGU/17lEESutlbviHtpPNYqDMOfXOxkA1vM7a5CO000/fCS6W
H3zhCoe8RrlOfWsJFIO9f2QEBDpWue+tLxdeIO0ZqFDEwc3THsZSnufZTda9W7wPk82Ji3HZgfar
aaNPuntPlcQqRvLj4Lbpatb5lXMbtmjAfDjhoulSxuOkpqnRC6lYyvCXaSZ6uXFwGd7CMPjSwOtK
98gfmV7DlprzIJ1IdFs8M+C8Ps32rHAftP0Rex7Y4oZo2e0RCW/4MVACnF1UMxVpMT0p0xVjvSzG
n/5qfPueuNFaAQ8M5vKZEZWeNW9+wVnmkQTksnAIkTLWzOq6S9/Eq7nS1wmdfezF/Pb+QOc/a4b7
nhkL3JmyLxgpLhhKW/uit1YtYraNlqOD5hy+qoNTxeyu9UCXneeRhLTISHkOYDxGSmNZFtFH64dM
egw5c7haWnLKuZQ0j9djCJBYN+hRWPMXDYJ+dVUC231Z6Llr3UXZTpP0wJV4k23+2SqoPXY1YHS7
35uxbOkTEqrHHCfs/pD606nFyr0iBsuOLkQeO81ZvchRLqRZDIdlb6e54e/nPNUuqs+W5EuCuxBA
jrHKqo6tMqcff+I1zivZrI9BokXLekofMc9cGtvMFvpdTncoDZIPIdJ1MJrbMK7vC9KBvQehEsM3
h52D+si7eGFwrvWSyTdwkOmgQTjM2qEcWRWCMj+3XzL29gbXgWnk74x8QqJkISwUeHNyZppRmkzj
+uzoGP6rZHgeJ2fD7fv9Dyvx3/HfPyo6/mLokJTubV03BREVYaCO+0tCxM71wgw6J9i6KReFU1jb
KbZ3VgSgr5np77Axt63gq/hvHsww/sSisnKqR5P0V03BoxJY+PPK2XeGoWmhH2wZJ9IudO9smd6T
5GU1K/u+i37OQ39q9OQhdopLlDSv//PvaqiF+Z8o7N8f3nN026IGgNrpLws3I3clZJ4ItkWSICp1
3GUAA89Mgy02L5aE7/ciI2RHDsXN4U5mZ/M/PwUlPPnrMyDvaMEDuxzYhP7nF8CUgI6VZQTbpO9P
psiORCH3FUfwyUzXzAX/f7zgrvp5f3k8akTc/QyhO3hYzD8/Xi71pu5Z/7ZwV+TXnGxbJw8tlZoF
0hXwSTqSVjjvoTW8JcfxZ6cxLjnTICsRHjr3nVbX1mrzu+K5qyImhlmcLe+quH92C3fTiWQny+pe
01A0JEwjrtJ25Uzl2phZ6vJOXpgJT0F+cPaVGX80RnQIyvdiDj5IYo4kb6CWGP22hkJ6H1PNXZTS
ODI0vl5GE8AXszE7DzDVhY8Lw+FHJb2nLOAE2dQRSC5v4TrqXOBFWp+Z8M9MUXOq+jVuCJfQ3G62
ZWdcmPC7qrF+mQZSecYYUiAqGZA5zc+icp8CVzwnk/vESuO11tNURczVrN17NDzgbomzb/x5o3EL
SzvmlLC0Y+lJf3fk/Meidf9b94wWl+K/3jIui6b98bfH6OePP8bv1Pf8fYvoit8QClm66whXF440
+dLv2D06id90Enkol9kKus4/t4iG8RtrnIt9yZaGKy2P7/mHYek3zsSk2xyBncl2MDb9G4Klv2qP
LJvAsLQsyH7d0dmn/kV7pGVzp9MqSTZaU3hHjVponxl3OpkFWTcrEnsMpU7px0S5Gx4jqULKtf0U
ag3dvWk4sR8w98KpzswZnHYy6l7oOzIEiTnj1HEuI1cn4wxo+UwDtyPdhQiztVfn8w8v+H+3WP+u
BvjD6mHZnufir5LEB5lkRZrxz6sHJYiUGdFUOMpBX7ODSqgqsGmsutTfMZL4nIvIPASBwTQ1GBmW
FRNcb4zXQ5O+xnpvMQkeEUaJKcPKvAPsvcDBwexP+kNM+xHpr0Ro1V1KDcquEx3vLgVOx8TM6kWv
WhwZKz131vPEXjcL52NcNCw4tnWnB1cjyuiVF2T6YjvLCW+TFae5jzuE0Vxxx3C4ztbEsmi7hNyI
Ahj6jyipf1VW+zOUmFmA2z/Nxnrt7A614xCwKIxJqUTrD4x8vTgy0B5yCzff5BYfZmEyltftb9ar
Z2v2D23WdpFhIioMAC0DwWZHUEqtOpcZGAwzre0PSHC5CRmbvEI/bOgYGydwOmOm+G8nt6iSz+QL
eGRS0nGHjDRgdtLkezUGIhqRIZ16JhCy/aW61YA7f1t5wgGKOIq2RY4fpqrmp9GmdG3mIDFu31PK
YNBd443LLqgYfsNQo5Xt6GtiWjPehina9IhbGDsTvrTMCl1xE2iZ9mX/qIn+yEKEq3JMfpqqWOnu
u9akbOvVJ2dwDRjQlqmMCXWUKXnEpdNm284vmS4nrLsO3cDS0YIHSXeJeylaqXICsPYoeWGlTVfD
7O2LsiSkrkV4ZTso9DIsH6y5a8nOMIOuC7H+1d2x8f8vc2eyHKmydtlXqRfgGk7PNPpOIYUUklI5
wVLSSXpwcHCap6+F7l9ltwb/oCZlNUmzk0eZKQXgfM3ea+evyi8v+byNfEtfvMEgr3WgbmVWYzlE
kJtoWVeEl2Qb2cN61gQRrIYOjRWwHsSDpKJsQ9EgkLJZ/SrBj+B08dooNL7ECOe+7uwbqccfzPKh
y8igePAy52CA+E9ET0qyQYsVSMJsnRCIbNn3x7TELhYPBJYm2kTW5mIOCytvnUfpSWXOfBEhYsNW
lPoxnTBMumWzqli/LUPonTLydpuSwLAnSr6BWmTufItJqovjmSBazaa6bHdJXrJwhRrPrVz/A4Py
NTcI4e7+Isi/g/R4wr25BuRVMK8jlCHtYBFZk1lDbC1I4QswpJ2wqVYnxm963pq1rk493upDjahj
GkJSY2rS3NxuDInFKQa1tVv3byqi5NyYYu8ScBZwlTeTQO4E4FZJdlptG/vHSm2DsnmMhpSh0WRf
6jn9EA6aJOG9pUq8RnZHwt0VE8c6Q7eZV/bd412L2ta3p+Ogz0RqpzjSyA1BOf8gLWY43UjCMMKs
nd+3b1Hl/GGq96pk9Y10NF718qYyhKid+GVZ8kn16jXuCjwtRcdEMToWgA/Wmam8g13wD/t82i2L
gaEZ0AVCtAhIsIPJFpBV4sN0pfFquQfCm1lwkVKPk8sV5IB2D3np3eCxNmteB3vfSo9dPaFsILQw
deqzGRJDJEbrfRkEYC1XCH/QEIqq+vIxKRC+pJvqrS2N2zD+blqrAqds7xhunmqfRqKK1r1d2sy9
rCXpPvOx7tXPdVKwVRYHJ+YpHCuARzVTfXMizdBMZh/n7C/cLPUqsYKvuGRPOOzbSKKGIzkpovSI
pwFNhplxJYFEh/6TV3pkhLXRNgIHNRbiXDYZ/kzntwaoWzKFThTx5lGb7Q2q+TlCh4v6qjv4nrqP
hq9X/Xoc/X3dYzn2OH9W3jRccK7uJCfGri7kZwv7M7HAztF7fA4j0CJeT+tBUjVagfNptsNv0Jtf
Nagkv108GLUl1jmhqNvKbQ3UwNaDlyByIdraTivymxsfu76tPnCggZnuS9DCyRwR6eX9qSfDPse5
blDjdQEY2j3kgPhuqerZKAMYXATer3/ejJT2NiavUaEu8vJdJomrHxGkzA6LyCKFAaUNICs4z8ZD
YoNvqYOGSj83YnzFxbmuu5l/cdDQ5nmJ+JMCphZiZI7HhHcqoTxymrdCA2pI6x7nqZTlMU5ox4y0
SH5bg/OrM0T7UgMEw6/CQYLk8TvPJk7TFoFhOkawxisy9mbfqW9WPuAEp0vfeSqOj04vTrhU8lvO
7jBWcgSkyxDW56cpSpk8VjM72mnkcZRpzMbbfuWS3WUgnniY7EsezUfoC/YT0LkDcWHiJgPyU3pO
dqbY2j7FrQuhFljHu49WB7tSerJt1SAgdkj9NLo/RRQw0qc6ucNB8TduSr6vbgkrZrY9PDoSLxmY
hZyEVYbLgHWmh15Le5MysF7rONUoGuX06EobHm8kNCESSNT9Lp3PoieLPcPquhJBlD/HeczpJEXy
Sf8LxqNmuSgL8ndKU7FO9L1yM+e1cUoj69oHZftcCVLlzcK4z6E6zkM0I+KdQVIUZnAdHYbfKl7G
wQwz3Jap0GA7q9aBMSa8rEHjlz52MLmesjRYA+8VxOFxyo4DKrso+56D2rylc2M9mw7FQJttyUmN
Nk4h1WPZTDPs82TeDk2SnNogfbZiWGQ2DcrGb0V785fKS1ZRgurm5pD9ChkMG1cdBPVjyYxh7djm
XrdO+2bKeGNM/hHkgrMZnaA7tkPScnxn3ipbgpVzdSsG8JFBe26b10oO6bFseLxVBeclS1Ww7YhV
rfMg4u26zMTIrLN8fTcGvI6tvHKjBvggygs9Fvig2uetqMlCzTpV7LpgsJgxXogdsfkd3Memg6+o
D2D1YGtoiUNPQC1lZJBCImd171+9Rl1wC24NLz8kvc1fxoYMHUa5CYIHEaQdXlzKjqn+MElTGLxg
GzYJJIt+2vMzITmywyMouhXXDPFR7D65Y4b7Q7EjqskxsTTjqoEJHZ6wT2X1l0zOD7ElPgNJNRnK
76pa4OYaAlXe1Ccozy1uLAY7JrD0TCMbrKyCoWH/ze4ZEEoik00ULNouI9Urxk0N2aCk/FLnMBLO
8AxYD51TvPVac+Ix9MmrDgs2pUjf4ZHInJjmHq98r/xtjMitF+1VSOfSNiMwXW1+ysb+SzdcoKXC
Lugh+ecevTeJpnRcxl2jvndphnqa2JB2XNUtxBgbmGSAxrIy3HwFz5v8p9Akv5L1UtyFz52TvpQy
AyG0hHpK3AYxXkULEo3hAPq1TfM70uo7X5Tgc5YDp6yyh0n4f6RHYLphdXId5DmhV+o3sODVnD2O
FbPMHlac9AC1+K+lXV+CDGZg3AagXKdd70reMV725TcqXmnh32eLWrcGeDUSVdbL+o0cmHJF7ur7
aLg3oQaYxs37pAhhSyL3JKb4j4/OAR/mlLKRTNGbV3p8Gc3u2LRvlsy+0oJvBivbnXbnUdXTI09t
R7RJljsPruqfkFfZSHizbp3OfrH2Ug6IGCW/wXxlZHpICBMzTvkONB6QQI3Hzoyym8wetdm8zX64
7wu+XRCnHeJwZAV2Nh+E0fFfbQlAwWNPxXaaKOZuT5dI6ZVTLOeZeZMqHtZVUsIh96gP9GRRJE7P
HmPUjNDOI1QVpEk712BiQEV+sh11osJLEaiACJ0ZEq8EDpeTJOAdYOLfKFLO2mI247AKWJdHkAV4
sOfyTw29hUEhY0oAo0cOQGF5u3G5ndjLkzXtJ1+ExhE9H4OrEsEdRM38lOa89UuD5qTFf4W3iXUU
jpl1hFxlN6oLSpviNujY3ImWZHMVRTZQLl7RkDWCd1yr8VZFMM0cQtVYSG+Fj0o+rMLmkptmf4Pb
+pDgSpoi6eAEJA1uApi/6VVv/8I7uSfI4R1VqnwYKt09Sdd+r2EO1NF7kYv4ga0HisflP6MhEluL
xsQvk2OCZWSNAEyz0Bt7BAvOeC1J2WzdJrpFVdSfwhIumpcvU88ZA2SfV9PelA6pLp7ZbFp6AGxl
Fb9QDtP7py4r8Okfz4v0As6/xL7VPxiDc504s4NpaF5a/U/RBwpSyFBi2Xwa/Fi9mISY3sNnjOLf
DNhywu1C49UPmrvl1x1q2IA0PK8+tdbIL2X2T0WM52EY0uw5tijO56gmShVWyPPP7+mE1CkEumNh
9ys46tnOTjsTXIJD4ostrwzrOFDq+WKjA9FT+O7VbneIo7l8YPz16M+KnJDwS5UtmuBy+JCVySuS
KXM8Q7nwjdn88PJAoFzO+qtFydtOQ70JElIh3AmIlJdWF+kpvfZHgWNuZgAMtxs1GumtDRI1wLjY
hY33BqUcRhtJs4H1mnBhwzMvaLfGndC+3EBAFuuf6kh4FgcxURLn3Mp4O7vjlbHiekr6dF9F6tng
NoJpxCMOS8F+oeL1vAEvjmD/sSR+l44+qkQ4WJGTe4a2vMzTXReXV7/oxieyiXIGYXW0aaZs2Pz8
0Qqa+ibr/xLSjCq7ea4VPg3TN+yjaVUPMgn73U+1lsJVQley9yPri+cOq4ksvJ3qE72Lc9xIUMyn
nNwndtxE3+TjjbMTAfycq91UOEvo41yOmwyS7N1OQWGNe11hMCAGmOKxRE8T1YH6biQ0PkNN47p1
EnXONfpf7p6qNG98GLixFKMMOxnzXe7BeyLsq9wDbWD5MwTuyo6FfW0d85FZ6iM4aoe8FBxh09Q+
ltx9D6KHV4hEOLf2yjEAGqSyInYKE3ywAEq8YiChKBO/IHvzFZUF6CQLwj34ZXs1TOVnJdvvunHP
CTuyX0u/WvqIlxR50teOT3GUaQQIP34EDS7uoiz5V7JdbwNymZBfY/oB5h8+aUvrM3hXwPENV7Zr
9z+XfgAZv9KuxCPQtN/VnMpdmeQkD6AH2aSEsh5ExPQz5QSYncnb9Z1FNqfkZ//3dbQpBsrRz5EV
QDXqMEKnlqLmoRKOe+gJcaDTXdz6LOP47cAjOCSfjRsYZEJobO6vIMz1RugczUuEoj8t3GEvJ8hA
At85dOS1m/nZjnjev5Mei3U1e4TWjD9KivFqzQXO1Kr5UikKM9O4t+7dpQJfx01IW4KhZWvHTfLv
e045gXvsqM5dYjPWtdktLrmg2EokOFtPzh0whjFbSgVmT82YvAxtyot1Yi5VJvrNsCUlAhpwp7So
Bgt3k2ZOtKnytDtn4ODIYCW8XTfTKQFzs+9ZoR3dWUdP/tIajGX1xTiSTPBcVkh22LtG6pFYV/QV
jAOW63X0dY3inEzdTRPab7JO/BMe/4OmSF/HEXI2UG6/JvB+qnPFfQrrgc0D8e6Da+CRdDWWetO+
+j+Ppk9EbJmAIC/bzDn+HAllYmXnlkDZuOuKF6/820Qhds3lIRcu4nm7zAnlgIUJBPGpccJ3SQS0
bUiC3CTPf+uStA1EwN1NQ8ISeWa9lNogEkKnA6OWCe9oGNU/P98/oDF1M1J3W5a/6pGeJ/XTfoVm
+sVPQuPSL89OOXOWJUDAGaBhAxujhO8T4btRg1MyjNE4S3IhGXDmgnDd+Q770ACQ6G5ryzYfMttk
V9ZhNkS402wCbdtHXCXzKmnxp0XLXKI0w88CB0C+OJAstw0fOcJLyoHeOSMEzGM33vqonQgSIRXS
d9RhCAq6bXmzo6Q/mxFaks4xLz8Cyg5EYZEHV9ynco+TwV9bKn7uGjRZ7uy9eCawnXE5eLHHlEYB
lDiSXz+fPffZO3FF9q2Ym6U7I6to9tInqxloPkPUZlOwKUasjbqcrnEo/iZOUO/M5TZw+tI+mAbW
VO1jAWkCgD5hUz8AWoc57fU3e4beUFlLyEeytcRc7d1i7q7RmN+tGgJZnU79RkmZbYHb7EWvqjUY
r3g/C+wvbmvNEFBysq268IkGmk6kPmAmYdywnNtOQrpZkNCuuV1M/Dc+mjRkn2FmkbueYz96thQb
DvKaz7alMPqV0TEPqEXhrZVf0jkGrPSTKLuEZgu7X2boGYA5HO0G3pabMSRris+gxDFWT8V+QoEL
VHOAACOBNxbS1uuqdpnwLacEBZb8yLVzdonbIJMrDS+od0i2MC+5G5Mz1w0Heq/sLDVJKv4Ew8Ks
Acoh063W1TDU66HLI7pl+48dFeoxxsbTtVZ8sSfz0DGvvEHcwZ4+Pv2c62STbFuzmPe8ZOSmClK9
T9HSr38u6M8TY1BXLzHwZostcNJZsbfN7NU2mU/GbXWOTRT1gvfQRi4PmduHlzh08i3ANd4tNbf6
nEKvzBX3ge5vlcqRF2bWwQ0XnHjkudiP0Y711Kb7IUIXSgpMhgcI5KCR2mgUy4RougI2h5cQJTv0
Ltp6M8HIJFg0zejxtk2QIU9ebqOyJ4Kl8kb4FKSPMyPUazuDvcgR/xlMY74VRd9s03yQ75Z/ikyQ
YU6nspfh03bsBGSZD9ve/iM6F0luJhTeMOfDH+CVdrxIV8iiDxHzLg52bvB0tDm/gGLtQU59khsu
HoKlPNZoyBhKHovlPLJm31119P7//kSBNbEX6IYeXxslhZH1wz6eArRXQcJ2j8X36ecHCYoi2fNw
PgpPq4+kG5mnhhbyZzItNyS7i1PWpgxeWBqcG2Mx7zpm8tJw/3P71fI0DnF1NPgkV6bf1qQuFQ2O
Wd4Uhm0cxwweLo5xQaZZ68F5GmgPEar8datyfGiqYHioQ8Tlc6n7tfYc4ijjHr5MDnS89fNHPEXm
syFbbPFirVsbhEm8dPi09+usNS3gNCnXJ1XvERTHewhWiTMrJvAXYBt40eia+BwmDGQeU8v3T1M8
P9s5Y6qleBlx2tCo92dm/vbGlIhx62HCaRKgLI2t/ikZyJ6xzTdGZh4POk+Qi4t/hSZx+sqHf/Cc
Wpu0kSY5l0Q/xKHxlstsXuG9M+vnZMK9h+MqOhSm/A3xbJOiAH2ysobO2WPArMp5Pv288EXd7DOR
Jg/ppx321XUGqkddj0LQQBB+qkymM2EvQbs4RrUrGMWfQpvKILAYpXPW/ZajiY1ZYuqMmP8jYCp2
6KyRwTRDdSWlPBeNuLhu9V2Ax94REs0ICc0MTFG+l+W9YfsYlP2k2GGz50opm4veemsPYOPGaaHl
t1BjjYc6FfLWgYks/QzHQj6AmZ/wOclcLJHbLhGAsrNrZu0Ml9M6QZ6RtodO9Y8/heeUherMAoVK
YKbO84zfqquuNTNlLOzc5lUSh5dwKR5B9EGAj5mvBoZ8g/vG0iWOumOaZwdjnJqvrOC1zrL9wow/
eoVQeOWAKwljpnkj528z2TlxAHh8d0lhbWzdeldDDbeKmVTJeB8o6fiVDKFxTE2Yupjxw0dOVeqN
2GJU2wj3zHsXONdcJgflOgwwCZ0/knfl3zKZM0ysvauGABe23S2qc6xSrGeUACDxU2JgDbRf3YZ/
jAHA088MtTOqY5iGem8MFU7oXPj7vpQbn4imtWXaeutHkJzD4WK4brkr+/FRaProqInff47mrpHM
TOwYlQKDv5V0VcyV3DYWvF3DknA6C7TAQJkeySUan0bc+/vGqIDzInm1bECZ7BM0c/HMxJsq6nUj
s9PPdybd2HkLcYTFQ/wUM9Q8p5lL55dv4fHGoE4plfIw2BdOGD90O2e5V5zf7N4uo5rDcwH1Vchk
Ouchy5DZlxJPZX4qPLt8GnL2Xl2S0pgTT42gaHzqUgzLymXzUjaNu4dICYmQUSJj5Ydy7r5JfcfG
vdRbQ+1tfaNJr1UJyrBOaV1VdabTs3cF4DxHK+geZLcguD33eVvuXIfpvjuYJEFaZK44EJkYWCbE
cQ5vnik9gKYhQSK9qqEuhu5B+eSq5O42nvYF6vjLT/Hus+jejcE284d477okCVpReW4VxOdmVn/t
erYOPZCs1GmbY1MRWuWkrt6PqNhgBkVn3zK3eIiC3SK8QB2sXpXBOIPjgzXo8qwZAlo3W8qIcYMX
739qeJZ4yBBr2c/w+br+2GbAmFyj2HpauG82/fJmLLv20Lu/mea4r/Wym2iRrawsjRkIcRoAdxEX
x4Birw9QS4dl3hN70Thrd3kIVK5f6Pbto2hANNfTzShC+TG4tPE6KVZD41uHNEvrLe/65NBnLZnF
4tdPiZt0DGT1dLUlcRC15fK4LFenRt13xvmpXjB9d//W7v632qQf6c1/Lrt94QqkdCG6U8syaSL+
z2X3HCMSz3XgI19xD+MoxqeWtYHrpbfEQ0XyU4vGdviYg+9BBu0s5lJeyHopYn6+R3Np0yyjJd2X
/RXTSPvkzedJduXzwFrqZzv//0w28v8hkclHjvXfK0K2xf94+VPoP991+5+SkOUP/S9JiP8vmCAE
MFClOyHDOpIQ/ksSEpr/EkgybBQN/AIo9T9EIcRuOcy1QhtcE5XLooD7L1GIsP+1vCREiFJLOChD
/m9EIcL6EVv95x2G6i3kJnP4S003CALkJ/8ZvOU78zjZM/ARqCl3ptSfdcJgUL0HhndlFUWgqMtk
ES0GMQrRUUcOuG2UoVHqQ1Rl4Jwj12eaUTCCLx0YePY2zItwrxDUF3DPV72B3URnEvtREu8qz8Pj
2SbkZg3w5oqW6UU788IJ0/40eD7Qt9RiOZKjsuQU9TKAC4X7zUMC6Dz0Mb3B12a8fzeC6KPyvmeH
7bjiRY0t1b8vPwKL6a8KhhIpCOD607Wu81MggIxHTNExmvmszdDkzpX9V2JS1bueZdDP/7Oa+HVE
F5ZGsOnqyCeGihKpd4dwje6fsNaBVK/MA78yQ4gr4ArHoBRBpYoNXDvWuuE9GPF8ZDabyq7lexz6
k+Xlf5Zva+woFHPhHhHv3guNss2zECQksFaqgIYq/8wE4BLfBO5nxvKbxfFvJovAWXtmGwJjT5Pj
37GJn8oSFwxqiowYM0I8M9BWoSD7uQUl0JS/Pa8l68JPPktqkMVtQRCWvpd8+K2pOLnc+Qtg8UWO
et3TIupN57T3BkCjNxC91Baat1SZ/Sbj6O/P7zRh+mXUH5hK6Pls81ezgGpi/RzP1mlqoprXt3Ns
qSpYVxXXSS/+uOTq9r69MzLq0y5rjk7bddtAeDgNI4RHifmrZJt9cMLn2q2uo29rtikscFoQkSrn
bR567kq20fcUGZdYVYRrmAw7aogetOFt6dwDfC6ibI5WUXZEOg2vVGHBus0+mqAlp0GhJLbD4dOn
ysJDw7txUexZZUToVcM+JByfMd+a611nFe0V+S7mlIG6ajqIJjD2wh6OtmGNxxxsWMUq6xz5Nfoc
yWy9bsAeTrxnr1PJBxYZDlvQswVFeOWzgl2nRvw8OKie3RkmfK1O4cQ7zVTyE1AYIcUe0+whdQJg
9T26+/zZyzL/DGthU4YOuzUaYrbQKCsSJPBQnNlOgxQ8CuJV00z+NTOBcJelCmsA50O7atrQ2H8U
QhB9WlGJE56CmEVr56lW9os5VcdWwjWlIs/gGYsn16T4IAhtzfUQ674NLy0z/XXCggIIKyOaMLi5
qmG+wiNKFMM78tn3sUuLDXp4qr7vzKC9TCCaVAfLTL4t4VSb2pmPtHUfI73Gyu6jY+oB4Tby8iic
6BlpxRfdz05LwlHsNMTxFnHFS/CvPEAwdbfNUp6aRVYfZbeORTI8+NEH++obSrvkxRMDBAzJnswj
VvvCdW9Z1zCZYnlN+HxIikUUpic9N+WZffMxTSGnRBGdROuyQSnxlrX4DdelHu8VJ9EozV9iLsAu
kEq+jnT5PaSDXoRxwbkf1Ib6O37FMAXuM3E2EMnjg15GYJEzrKGOEcXbaXWoG4jFtpvvwoHMjgQY
W6cnSHMxSgYGr6eSWgrhAfIWLohL3/VC4gneKt89g3kGkqFfPF3LjYnhVuXRbxKmZJ89pjbpJiHM
HCQd1TJkrj+q/CHMxt/ETHyEYAs2Tbwx07HbdAB0BqMcNsPITjqB4x0M0Z1Fw25kIh6GuzmZ29X0
ajfKBYaN2iyu9cbFY7ylgRe7EHeZCbzeCYh4iRZQRdOM6J5Tx2UNOh5AEj0D8GMdqCOWfont8ueY
9ts0B4MxB1vcCbCexwbqMRy+jvbWscpvU3flqhLNvQvgpziUvYlCBeBE1SsbAwaLQXcL0qfYdLuN
BkW4qe0SUyV4ArYPq6jYOVOx1a59VRbM09Jy/hoKB/3iW3OGPsWgOB+lghO+mAscdLLgQGE++dWb
l1jRxUsjxeI2/VCVS2e1gL7ckdBA2RebrgYUEhbpjYSLEqMX+gEZ6v6ABqAGDY1ZnGzgaGVOCEeY
xXBz8obaGf9AitqbfxjH4hIjkIAQJW4ifK5sE1KOBdDojWO54LG4R+NVWo5voA/j08DwSYCbWUmr
ZzDiiafETYmJtfA1smx+akODmaF9GnBBEz0T/PU1wy6nCEhVX4Q0SaDlnlKWLdoj6OyXpqm+PGRF
ltUQfQRQJKi8U5BUwGXSaFMM3Qw4Al4Ne24FkYC1rQjzR8aT2CAcp9+pcrgg8ydzVsbnRE7VzhvW
bc7c2gJ7VAzf0nruBoPhcpKblyDJgAHm00utwl/ZiNjBLzEY9ahx8j61nudpiBBZLVS8CYRvznqQ
6QFhwxFql6K7Tubw6gkM+knBFhFxxjqN0W94EHlXhauwt5TFG1lEWwTTPi+0VdA2L06KFyQ1wXwQ
VqXOU5//DkO3OrRm+7eNZX30eKm7JTNGNc9I/vpwa+kwAU43Zvs82DLIr3ZR0Hy0mTqH7Dsi88WV
xs7oIMYPznhQxqLp6oO9dnlRel56ubdeelV1/jSV2YOZxkCPyuSjY4e3JSZn7w5CnPokPSpp3Czg
kpPhfUuzy9c/RYJyNsY4I1tCNoFaXuQrPNNqld4BzGa1u3EaACNVS3ylOZAMAZJ3GAlnZqOlI4FI
rnk0VU0q88ZJnqYqgP/VXl02l2uNDGYLE+elcJiaqRBfMw/yZuzj4+T2l2UOjkgm+Y0LnVlrg5Iy
JbFKtrvZCrdTnYBsAahRWKgv0FUxYa2dLyJmxL4AhiOvCBWfLa+RvI5BOKZZd6wt4qVrEW/aXV8q
Y5emRFlEat6w+T3HngabApypFeGvubUZqD7jk+ElPKaEKE4PFcI5UrzIsImqMHx180WZxas4GNWG
HnLbsSNq6EfX4hSYwO0zH6paYpOiJSMokUacJDsfh+hGY15b+6yzyLopNai9D6sbmdp2KC/ZFqD3
baPqMPW4RpnebSFJ74qu9v9W5sFTSbemhW+eIBaYxDr7MOFY929YuJNnsOwoWfmwIHsNjGEkK4nz
tQNAmCXDEagXc1t7Z/XBd5ZxmVBnoKOCQjLd48oJ1ywyzqk2/5opDS0n08qtMHZFVeI+lqO49hkB
sKC0ehn9zWr9bpT1xzyiP8vc53EYkJDoyl+nhfU9u+KAqY6Ih5aSw23/QS55HvtW7foCVh6OQhJw
4efHlLG6xxPW5RnaWWd6trRTbgxhrFJeTswQP8MAyGRhp8w4HBz4HbBFP30firih4sC4GsnguQXi
M7b8/OSaOayyYsP+jYn4qzXvbagPkTV8i4ByPYhqJsBEa69M8eJPWIyT8p6Vzl5b5OvAKERvWqDc
iAWJ5M5rXI0dCNey4BgGb5q1FsE2iGIxMXFDgHyb0DRI8r/y2PonzN90fa5HHzyZ5bGC4c7PHXQ7
Dn8hXewat1+yicsalZ6VgR5XxRVk8ltJmMjMV6/COHjvH2WffvgGsUR2AXdgzD6dIEdS6QP/gjUy
PfqhSI8EwXntFWX0Y1/6Vy3r4JgF+WsbwGObyS8y6nKl4t45VBHffBz99aPuuTW7Qy0prWoVhSvV
JARlF+aD33uwOQSmxphX9Ul0jYtnXl9EwqA2niFHFX1+yhvvjyiSEg8vsjevuMGObRlrh3JvustS
0JO/wqfKb6NTHKD9c6tx4q8wWIqoN6kS72G0nQGDXU1OUfKhYhVtbEcbnONWfjJ0e4ZNe9O+tTPQ
s21GrvE6VVRYsJuObI7ukUMXkCAkgVIf3gmBVyueMcLL9MMQDcCgpkMflueSQKDlQcvWzoDGotz7
S69goUVYB/b05cRw2SKOGDehy2J6Qs0em58CoCDCbB6GwksoNZj6537g8WqMt1HkpuvSN/QaOPi9
iQjpCxCIRDGT2LIrF6LsMqWxqr1Td1cnqpczvl6VGRsYZyn+uOHVxul83oODv/vx/2gJeyz1TmaR
MCDq809ib1vUL/oxUQiiGycFr8Z0xnFa8liLPuRj4nTlB88EpBcnoXQyu+CeA9RdicbVDJjCM1Xq
P8FVUQ4Z0BrMqfkzJm8/X1sSt8KkjU9CNx0WoIrlX/qJXOJjqIezTNLPOKat8ySvcBZTBVpk1tL8
GRhbXAe+tvQW+9yEPtdr2MHH+Xg1jZGNFvlGzeB+yeq5qPz51uIIdXPbPqVi3QUaeAMc97PowKM7
y7zME/mniyxhXU1keSRaiV03ONN5kYklS0vAFLR77vnrtTmxiTSdfFMExlMBw2lbSDQ8Rv/QlqTE
KJWTcBLPrw5Br7ehdC5lyEUwEQCUnfHHMdCGz8ayuuzsVwmAMETQZeYFwsqqA95b81d1ldgQo0Q7
anzRLyCTnorPn34TTeVxXpqq0Pr7vz93bwrehoSEjU4kh6kzzaPvcM/oniihVuC69MPkRUIZkM00
nEgsIA6hyulD0dr3iELcU4rk+Jj19TNOXty47QPi4KTqwgtguwcbMPwxq0raHRJI185EZlvrE6vS
85xMyCp3cPC9jauB+kyDPV3rIafHCD0yjr04RiKz8cVIHlAW/4KwFp187+LOZH7pesL2n80nNqbJ
irw4xtN8OPF0YxXZo4up6L5sx1u2Sz1gk3GbFNlnqpB7tAmR2Ma2DsM7WeUPtaW+h+xbdIO3lcvo
RFvWozv4v+uSW4bmTbHNuCTkXE41rTvvbb2WcBpWCt0YFlcyiRoYZ+kc7zKjI7g7DZm3g+eLedSX
zzkwe5iEjSYUhmuxSdjF4gZ1+Ep/WwfJIyXa3Y54KuLEuBd0H4xdrsStZCsYxPaqjfmeRODxSxZc
rawH8/xW9X8iQQJsiJ7JhSAB9yuzeVdFd7df3tzLc5EJ/suywhVyxh2fGfljDC2ylGUCE4NofPh5
HEyLc6RXxaevvKPV8AZNm+yYMrVe9SPubswmeKFZkpemu15+ruWzDvjaMvG+DO2shraB2zkyPQlQ
/UC9T76SsT72xPCtfGG9m1mvNgPBV9Ms9DrxXZaWx2LK3gsKl+XmXO5LND50TnH3hPSwiqvdciAa
2Qz4N9s1dTrv4ogmw6ILdIFyrFy231gQXTZd3YNR8oyZZv5pUuD8+9thn04bgitxGe9IIKnlUiRx
wjKwYOFNTuCmgJfDNtXGU04XhuCCq7ocCFAqDRTcZVsBiOw5svuy+PxZZ8UKLGBDz13BU6kT4nyM
mLNQTr9KUfs/n41hc9RZzq+GbL71z8L+53I4/5O989hxXcvS9KsUatxM0Gy6QU1kSIpyYRR2QsRx
9N7z6fujbmbdkxdVia5JAw30REfuKGTIvdf612/W91zEN9FrX7XF21p/iLo1bsoobVeOe10qyKKx
5yC1C+du03y/Q2ZJzsvdv995RcyWUQBc4eGZ484z6dNTgk1Qlue+SMW+SN7sOv3SMJvDSDvbqYa6
eJlFamBpL+ZeHyFnYA+ZsYRRrWDEQtqjtAZSSfPJnDiIjalZnNaWbvnMsbYukPeFewprSrLhu2EC
BjXERWwGZ/3571vAZHSIWEIdiH4VvZj8KpbVPlCOekKFnzBrISPmYEx90dIYlRAFNiWc2F0qihAH
FnatRAGXXE+TKQocvUR8BeFqXVkxpGVmwRgR7VQLW9a+ycHwVVXtS7oyAX4DgP8LhZoG1vu7ulXX
haZgvI9wTUYKaPzViMFozLbCjVp3GN4hTUgQgeRHxlubFIodvqFG0X2POeDEhKdcwtl1Bw2zKrit
70wqkA+l4fu6CKy/rbCzHxaJi7M/4ahTJ7ggcxDGGM7RjexXONOu5GE7cuYzvrokmvqkBpt//ZFW
Rd0/Q8R8Ih1Fo7YqGE17DfP9/vUUF2H7H/+u/C94Zbbd6YyDVkw4H3Pqd5AxHQ29qbjl1L8bKWDi
qJqHf/131f/qD6vIFW0WF7iTGnkFv/9htWCsRBPEV9nUTokKnkSgywoDdwl6gs64CJbldRWpFvui
rFt+T6hYvsTfdFj/XWV/MBb7NstHI25fI6RdvZr/FGtx03M2R2HsWU2563njRRd/W2uGefWXZ6b5
rz/IPdLgr9+gqQjknwZEOTIY/vmDaImQ5WiOdYeYVpBa3vm6/o1wCjFRMqzkWzU0V475Qx1z+pJQ
p22IIPlmzDHAHqWHYHWIeVstsK45NU5SYnYn3VJW4F4D+10XOTKDF509syxhy878B+0fhZAQrKZr
HdNq1vOMMff69a2/JXz1b/dP+n9tAvT/qnDY5tD978dEbv/V/cy/sn/SDa//5R9DIgsNMFpfy8Rh
hknRqgH+x5BI/Zu6nnSmySGLOt9gufl7Zodi/g2I1sAlgUPelmWNF/xzSGRq6/N13ULICYv8fzIl
Uk15PUB/O4AVA3ky78O8j7GI8/7LHDId83Qg8ofgxXrCnn1tlGo6Ji3CmNH+la+N1Dqu8ohghsBP
lwV1A65N8TKu7VdQ65ck7K+MJi7xZyHZSNvs5Rpkl4nerZwxNUjzb8Bez9ba3NV0ecM1oOMrFBQK
AVI2krNfk6K4JGnBfNjscKUJumhHaNY2kgfKRLS+exhYfrm2l4IWZZmOQfqa0XsSxXee1cCJerFi
2jGu9hAHBsyponpItg36K8pMmtmJpjYsvSzkBe213W1EEIF9YnVXlDfmrQ+L8pz0VIlpT4SWjg8P
KUPLjwKoVApfhFF8L0fjEygOvqjbqetQhm1S7YInwL41piwhMyvP3uSwPdbGuI8C9HQoEHUG9eU3
NA2bBVfyYLIRutDt61VebhZYgThRgKyauB2g8AZg1gAJwrkl+1M61lP/E73wIVgBhRlkobbED+oO
xm8G4G8D+gANi/qp/gBZewuSiPHCClPM8qFvNbQ74BeIOwJfAdJYVmwjWkEOwI4wZrvqRvkmLkgc
KOXTmGYfeKQHJVnRkmnFTSwAlAIgxcJX84h+UhkxxpNT5QQbqN3USZYgjiHfMxxiZVMtGruYTph4
YnlRK8xfCqxwssT3Rj8RlyIByisd+WGVkdJ91ODSlvxBgsWwMVZEiHhhZBSZVRNyiv1vV1HkEoZH
XICF2bdckP1XnQwc7bARm44SPvuYm1E0ThRH4FHSikxFK0ZVrmhVDmw1ZSoyM4Cs7ga3BVQReCtb
ca4IwGsC+AJ73iUrEjasmBgsiQZONd5m2wTIzGgi1Q1qnFZG4LQYWA3uGdNbdyx+CGtLQt1mGiFy
AcRhurRaJ9r7AIhuXLG6sXbaBZPexUw+lQyoyhjGk20ibUB6s2sA/HBBxAUCCLBfsUCxooIJ8OAE
TKhFD4u0U4AOySwj4k7zWwF/laKzxk2dDMMcKxwYDVMeXUK503eLU7/qgYxAURJUhqEaAy6CW+JL
g/SXo3NFNGPN/pE3ndvS2gR9cuhqMEoN08IIBhM6+uQDPQxjgiA9NwCmNcDpM2wE/HkpZDpAVctA
qTIAswYr3ioAXnsAWAt8T+2O4F0fYR6fB4G7qpyQG13nXlrQSqNyvcYWKiQdZnMCKG20le6kCeiW
oqU2wHGUnYbkKe4I/uOlcrRT5G5USfMRRMRxaoY4S/CVXHUmS1FUyxvTT7IbRqQTMRQ8tfOMkKah
lKunXGlp1BsLllPTJjTloQVVVZB0H+tHGCfz1gj08GiopEWMEqyhpA1zhxgJ/P0ZtnDQcV5ZKpWG
WmAZv6RYe9DVb8jcDE7ntBu+lKV8brPpYMpA0Wb+PasW19AHskDMmNha7ceA9JdDnViaNCLTUQuL
IwNwQj7sr2XuKFRTER+UYew3IoFArqLwckOFjDbIWduom+srxghQZiBlBlMQ7NqGJM0kH1yrn690
uzgGMxTD8L1Gs1oxCgqU0ZGxw6rb0Qnn6EnXJbLyeunQBJrwYdDENGtmuZ1zElNtWFhBhOuOJuZD
fG8Nsg7zFDv9iQgU+RZ5A1YYRruiY6W3UoUolxlBgdH2T4meTrspYwpAeuVeiIWppA2IuwQscoh0
4afIfsxH7EsL0Z0WYY8kp2c9UoZLRGaEYojxsYoRMMxFzVAIWoWXzghBZjRH8K8AeljO8bCdPoaG
SEsMK6UHQGGN7Mm4cBQrfO4TezlnOWVQOBlPEKf01zhdWHSl6mc3Tg4EA44KWwB29fWvRg/SY2PD
AhxML0Bg+h6U9nwsU6bTKWLTSYVXFqak8LKub83O0I7jOmWrm2a3hq7kEklIhalc8D0wrjIRqxt0
uaSjkYP8xj5Jcq4mp/C3M7iMfbAzcAghLwHre3nCON4yemepjObE9+xxdja7Agubk5GvCZIIV55C
TR4wV7BhNeuNN8jN7FArYzyp6UAhSme/tVN2a+PJ/gl5YWeruGGPFuluEVzFAOX1SWp18xzHgsVA
Ul8DXY5PNLGE4KWZX1nFLa5+RRajzJI412WCSzvJ+BPKicpQGnewDCMt2nc8UcGn4/lxGapwoxos
rXGWAn+PrpHX/pRDpZ9wDh0JWqhl8lHSgxYgkFdVdJ1jXhdQLTX2rmhXNnxHNTy+DfzCa4y5dIiI
R2/UHFmH9trP0NyvQYKFtpQ/4vz41A4qU9gETVukhQ3LGmrQNKj8KtWflXVINC265VSwW7daoWpH
1I6hh3pgOtUkS+lBQCQ2oqfXlHVzD8PsrTaiZKegmv9kMF52SvlZBrDlWnnCCXTGmU5deYuqNRfe
VGM8VPXqJ+499tMQpc8dw8YLlOEvzSL5AkP4GKKqPXszhIJtplnyJq+t+TmzwlelwEue8/ys15rl
ZXB6d8IONqHdEAzGto5lB96p0hg70RJeYijj1Tx056RrzrNJ52jPaJAqolJ2rW3PBDahjU6kVZbR
WMF2iDG37MtlV0eBO5QrMa/MXycNG+As4giRjOmjGRhKFf3Cuki8g9DCi2qPigc88RXB/T2S/IUP
BxH1zhpxGtVhetPsdfbRDu0Fq7hq0zTNcOhCDaNMFSWpWZJ1iFjouxRX0wOFGB8COrphzpdpiX8t
hvJmNgseFVbjSIM1nLUOYcg8m4hS1Pi9QbKImKrAK0nTK8cOouRR7bBK19F8fBVMuDfyII14i6fh
SWFXYZ3Xnxop7c6AIPpDH7925FMytlTwzUVEcopaNpysCeMjJ+iNc6c9hDmJCmFSf1I1ilMZ2ppn
kQFsZ4wz09Tyu4SULaVy6+SoD2ywfNcIbHBOIaclcE2CjAohf8VVdGl6GEwpigdY206rMBSWbSyg
FZNouAB2QU18dIYYyowH1vK8cwVocxcbRztV3MqOOE7QvkYTM9zqRdaba6WpPiz6AjG1uS9sWFfh
OzVJS2AANdXE+x4n/VzV0nY26m8km+5NI0AdwlCGvN9xs6RBi8YDd7jauk6Geo0hsSeJ+JYrnDXw
X7W9vIZNDKAraoW8DBc7lkw1RyXePPdBe0O9jykLU4xB8fJ56bbyfKG52BmVzQlsIoNTkjUGF1h+
KcuPrGD0pK5D3KSTb3GPGQjTC+ZkdeP2Q/eY1nN/Uke9d+0ueF1WcwaSt08Twkw3jm5WmI7H+4XN
YJFQ765HVTqT9PPbnferUSmYJv/16h//q1l4j6qmur896Y9H/vr8Moj5Kyr2RP5i/bg/+sddzC/G
42///bd7789q5sQ8KCy6JVCSX68XiR3hnfGf15Zi+f2+vzwljnKs8e//5c//d3/O/RUWVaYq+8v/
uT/x/rL/Rw+P8OOdtIXbS3Ge+wNO5n4KV3feduvV++0/H7nfx6RHWsLg0GBJxSRSqgv/z2fcr93v
g7Zgg6VubZzvUqgAjABsPfl+f8X7RakO6CnuV4185DksyeWOEoeUe0EqKs2f+qNuqnqfWlrhd0NY
+pbe48osqXD+w+owzMvf3yKEwL9fI232bagHqAxo+5GaER1m51Pu369Jq4UMmA/Sj3JVEEgaI8P1
As+H2BmH5u3+p9BZIrQEDoXzzR+V4LqTmcR7kLKQ8biEc4Q8NZUfQSLjRDAr2OG6HVd+uIpy79fu
j6sLbnGb+5332ya8P6+32HbXJ//2Evfbv73On4+X7TId2iQL9rUxsDv1ovL7mIAFspJ9wtgLF06z
hcJx/QI6S8GSMkPQT54iJJpx/UmbUOLxYv0177fv1xopHHb2guHA/b77hcD3khlohK/L/ecQpaXA
7scMLp+JqmcOcv8O7hfx+m38efP+NaG2VZFhka6ewolZv7j7xf2xP2/e/5OISZq73wfIxs5wv31/
5H5nQjjLNlBwv2ScTfL8PpNQzkBHd+xmHQ2S9jUvuCaM2rPd4eqQ4kZdB1ehfDEd84plONUYNsiF
clBNyw3b2aOX9OSAViaVHGKpdgX764yvOAI5BiYsAcoTYjOvKcoHWVePRfxqpggniPwypdKv0PxW
ovxKUOuqxyaePXi0rmEF+6jpvE5vnE6ULuCt2xBph5KlTp2moNWohj3L4LURJBCov8LiF7FaTi5W
rgXRGTqfbhyZMUMbCRGUESAOPcipU8UxqeeKHm6dfcVDbbdaRIh91szbHK/rpNtLk8toNwj3UR9C
8JDeu6b+ELb+OEzvgQypj5Y3zYo1pZ1UtNYFYCDqGwsJkR9Luzp6RtIdp6R96HoKQSIrUzJ8zTzh
Q9DBFG9jKHyzb4+jpnvI3H0gJI/ExZPRYjPfqV6QKN+nfL71gfgY4+i0NF9aD34bRidSlYBTE+bk
Cx3BdBxa4Rs5CGglGCyM+4L01H7uPGVWvaZE3VtNiHRTf5zYcrPLMLCVSNtJQapGihr0OeoA8ylY
rJchLx8tSMFVVEMXC6pNFw/P1MHnFF+G9QOI6bVL96WReYtsn/rJPJT5+DPNlGdD014aW74Wsfyg
BjgSpHRgKSTPiNFn0R0LTfsxYVojt+ExS3v+La74zZwrHLkNBqWBqTwgO5DL6DB1RKCNHJMgr6a2
R5O1LfdabnmJyozpPEFK07vshOnIIZNUtzJrokDh+vVwWLTON7vqNeynYwlz0pBh8ijkLZL9OE+X
2khQh6ieyElxhXVf29NjoFaXFCsZxcr8RSrO9sRfF8vRerO61C2pAgrD9CX9LSpmBnzqXlgBIyfd
IR7jqMHVTI32UJaVm2K9IoXzkY7nPGsvEoF3saUeu1B+qNPl2icYxYSokhCOd7HiFF8R/I9k1veN
rO/b3g1sgionfhjcxSkbbRvXH/xhe9086VZxbrTsVFjqwejj8xoIW5o3uGU4agE0hyb6YeCGNn7v
s+gNybIps9QwXDv0Qj2mQvWrsjmRPu1Y5kchoRfTVSZSoh5hti5+M4IFSFuyYo+D3nqmIK0BeD3t
X8X0TZ2hZhJPYGLIEU2qE2EQjChqF85EpgdbYuUf5CJkzYy/l7F2GQq2O8s4dMELbNuDPFqcBpSa
E9ESK7o3dP6ogVCIozyaTwl+BKlBqm0Sfk4qQVC8AvCBzyt/6FP2REe90abxFIACUrwwfV0epdby
U5FczNzadUn4ONSygweiVzWHAZxexfpeV2rCUbtXubKOcm0+LZXwE4z5Khimndk8StBT+7DH9QIS
bO1VoCpGtUbKhC4rFE0p8rk5vaTF+GVGv5YOZWddYojR+kzK+Wo9iYPPWMLHqB8+oHgfVZPA11ra
VZ3KK8ivsVA/MnXy5Fg+jwtmafAdG5y7Mjl4qaP5sUz0NzsvPpKMMNQl8PAMe8N8xwW23A6wMCoc
khtzOqaMyTIZhG4CcoS4YXVXCROtFNavGTBnxT6VyDj6Bk+pAjclSrBQTlhKHiKrPHXwbweTSLJO
P7RgIaI5FczUmck7RaYxC1p8u2J1T8QtlboHFcF9spymgK9YLl4qmoMUBMbWyefhKy5VjiRJeTCT
xA2U0CsqA6Fa52da5GW5fUZ7/djHxT6FH63hqxfV6QV3xqsxmE+Urw+BYr0OQXATmKqaYeGVyOtD
SfECKTgPqXTTySyGnHtGg+4KLASXHtCjkw4pfJQKbTe2P/jjQKqdg63xZMqRV3aRXyLQxVIHYFQ5
REXI+Mu6GIVKAHO866PWzQMASd2LKPll9G31Ml0SjrNYsS59EJ8R7DIkxUKE+IRSj8/jmBxnYVzR
z71oUQIqngmc9o4l3uYFmQXRk1aTTVrvWkKeSeyG4Q7xVQ0Jqs88eSm9QkOHPH1IzeCN+WMdLH6l
Wm4wEHGvysQscohr6escR9esghCQQeeHZGc2B7XsWWVaNFPoFZTOWeT5rHAUBMN8kJNlp7cf+Nfe
MMDZz/p0AEjfZEvxVMbDQYOANOqwKKT20D2Tdu/BuEDmwbpZEtMYFvsAA47uiNop78ejrGPHE4mz
YYxuaXdeWs7bCsPyDlGtQkrFNOSnrCBRJI19GAh7Uj7e0Tr9EGH6buBAELTEE03w8Ewoqwou32b+
tMTlSwKimFrCka36XGSurWLve5N1N16CjT0+Wt/M5mVMr3XARBKh216vTkuo7YlorvHwQ99bcBpd
hJxtDI2kFvtJz3qAXeUK4/4Jed5j3Wa3eAoPJXSEoFN3SnJBWkewrUf0N2X8irgO0UtllW9lFWyV
PNoGESLLePF1Szqqc3K2WE/mGYYwsPBZlPq2xBbUlHMXl/GtviA1WVgRsOqN9JIjecASWN3zjk1R
fVpLQShL7CgZ2ukUCFFyVGM6BFQTAdbG5SnW9X13KEyDzLIzAuqNMPonBYlXoFFiisE3tPiqi6dG
HbeLRURmme6zFMfjSd2PWICj795N7XSgH/MMmcmCvqsFyGXEqt/lJ7QUGQE+c+rHE7GsQ/WkIVEP
8+xBWM92Y/1M7Kvo9KvUyr6QU8fCwakm4aWayId9nzFulCMoQ3njWhHJV/l0BJiec8SpxrIdDX8K
EOoH6qHo53PVCDhQ1Ucb1F90zZnwJ4WyCyGF5darK0+9ruHzfmZHC+wOV9oQq/HiONds8bX0RTe5
j83HNGudGuudvirAwScnm7xMyYidFeDpwJXWhFl95NZIj5A/OoWg/AoPfcRi15c7RSUflEysovhm
hZjDKPE+Bz03oGyTpneWyYFVodHbVoDF4PKgOhps9kp/NFr5aDKjKfXgUBS80YDGOSQrPncDs32A
JX2cILBK8/Qd+ueTIZWHRXlN0safI8VN+/kWG8uJlGPXAsc0iBrXEhmzldRvhA0QoB9gau41HL1H
ddmDgAEzX7ACO4nureiqE46vrEcpvcS4z3JtK2iRZlDuQJoO+AyysLOmYAVXrJZPoNiYzoSxzhQH
jQNJLoviKKJ0JET0TDHgi5EPHaSuio5aSCzf6fNEUl4oBQc5LM5ZTfGN7SmA00svGlcPCrfAtTEr
Ofujl6XsrpOo3idk71aAFMuIHKZ7hGUhfO4/W3XYDfjNdjQ8NftiMzpSMPsYee8HK95LMpUyK4ei
KIgzlZcmgZKObaW5VPzhwCvfFbU/iCD0VGG6hvYLNG+nyflpTqKjlsxPUVc5SzideEFGKaEvh5wq
REgRtGgso9sS5ic1eCowaRiIVisRPJrlbrTHHe6ekDJhlkQ4/ZLGx1G2W/QKTG1BFGzvZqty6v4h
A8vPMd8soGBhwn+ULdx6rNHpU32nd6tdf7xLK3mvKfgh9Pl+EDFTuPqlZDMiUC5ukTRDoDS6wp2K
Za8l064yU44k44TH2lHtGFcV7jBm27RrnUGGLL9AV2qj5wlzvWZkj2rRxo2JG5cVol3jQXrJSGKO
LAjTOY4kau/2OhMojRq/PbB8A/YGkK01+Od+V0obGNbuQm5Fgb/TONW7ng9erBIR3E1VDGZJ5tXQ
55nWUW9jeLAELBAVQu63yyxsiPQ967EPUonslxkKqUJIkA9RBu11LA8hLBTS8Gw7cLRMcVps0WO8
ZdaPDf2QwUN5yOTOz3/GY+5gPxPYSC5UzW3xwJJqV5iNF0nDc6RE72UJzFrJ19qibKC4LStWcbrG
Cu/heuU1DtTq7YRrWbdHJ8DnQMc/3ybTdGqk/jEkzqFljpbg9pLT4DR8COQnuI/sejPbY2/mYgg7
Q64W1IsK63MglqspJ+6QEsWdmadgbt1Mh9Y9fQuwdEx725eb5q3KH/q1PZLh3FPA9x24tt2vrhWk
Ik141zXglOJaiuQaxsaDEUm7ol4VHJxASXIuh47PQRxRG7G0t0ehaZ8SFDhjU4OfN4rmBvpC5Yv3
qa25TJxxMyYOZaCIigw3HddljJyqZvYSSz7DugHTyHaGRJXUsbazAhaJsUu0eD/PkUONcmrEUWnK
/VDHZ71i4qsMUCEVxgLGHicOt7VblxYoilVvUBu3Ep1XtSk+eo072epumatdHIZumJG0oE40LsYT
WIAnMN4Y4J8TN3EgqvQmauEo2EX3GfHp0IAK8pTy8TNAsJSqbp8SDLM6cBjaBTm5WxAYvghkaJ8W
lqgjG9bSC3R28zYu6m1jgMqomieQ3cVF6WCUSrM87dcfD2YqFDP890kVqyooibyyucI7Q+/HAxit
9BBW6kFENhtqh7cSDtZS4SpU+jjDBe4d/EFsRaRNywix7DQAKAZSpQ8JMZH396v3i2i9szDwKbEa
Ld1MZYpfxJLnPP/+EFSEdfwQSMseQ9uKvVuutz1uz4zmwnhNUjGxEQc2+Qsa8ud992v3iz9RlHiI
vtqeNyJZKpU3w3pSVlqZoVz62ahqetBH0KH/BNBqcHky+Vgo9QEoScG9j5JmcluivgepN90/EDbR
Yun8B/qFnuuclKQg3F/kfnGHdAad5t0wi2Ynl9K+06uJsZJ+6eac87pBX1p1+fgemrKyyUy8MMch
MV6wsUGGVg/vUWlbh7HMhh3i0PxR07vXvAwkgB1KIq2S27ekIg2oDE7LaFqbHkftYxlEEMCNoXmP
c4kDMyxM/34zYnhEDIrySrBJfm4xV+cEsJv3KLGtnV5n2eH+NBL1XGMKXIG1CirZvke8eqWxVq7L
2H3YgoYNI6QUJyQrcYmvZrFgCvVuYnQ3N9Yhohu8mnhEv0hauDMrffHMVi33GTZah3ZYIM3RWzSa
pD2lbUa9YsS7LhzRN1voSwwliE9VMhxgYY/P8pr6TELDt7gYmd8sNidFPuIVk4uJLe6i6yWe+oSv
uAooRRbLPVLdyHhU6vwZLxBtj4FIpxqKk06TdNPm7qc6zu05UtBq5jrZF0oQfGQmQlzIgK9jZmGS
nSnLccoHhLBKCt+ZdrVTql2HuK0Xq7cZMla8iHMWPh2AM0KfpKTf0/l1QPsa2syqTspKSfFLUlrC
04yZVusO8WEoXJCCgn5nRUphPu8DheHp1bLgIuw7vLEmCQeuk15ANafHKeMCp/RkX8EqKCW2HsGC
YasuEjJcKdRn/C4d2ZR9W+6YX/K5B/0gl8sDNmSrHOMwN+cBRgbE6eNSB/jeQctJlr3okb3kpdPB
Pih0pn4m2iSWq6qu/Sx5zIKSwXGCDI6kyKzYZQPHgi055dCSq9YfFEkwoFu2VhvtZQzLKhWZVruf
e8oVxbORI/VFAR0eyskSOamJvK6NPAnkJjat/SI3zsBMBbAWKHD28qF1Sc+mG2e2Amn8NeD81rv2
wcLthCgo3HUbNInZrkxtx8DmomhCwgFxJJXiA5ahW3KrESp9ig69ZI1mXbSNl8LiawsmwfitI5hL
t8VnnUPhhrDwqWkPgBz6Rx58QF810CN2sU92nCYfDBI0+/kYKqCAmN2ugYxS9aKox0o74yPFT+tL
835iHhuzOkWOyAHZnNJKHPmGfjiJbo3xwHvha2jTl8l+V5sbGyJa3mgERJOq7dw/dwUru/KexCuD
BUFniCTGMJ1uJntq/sGEdZtJ6C7EF9eUF2ppjHIz6YLiR9V9E6JXE77pnFd+XEZetSDRk61Toc4E
sJqwgwzUkbsKg1XcwKnUxWaeusNUiW+TNfvg1r9oqJDXWwqh6/ZLdhk166QLTFKr64gbXqt079RI
4CtAjDXMRtgVLYHUyrVij+nIEzObhxlaUGdBi8o/SZvfZB5BqFtRvt/FnZT5URrzpWqrnIwuUKza
eQ1msOJ1yegtTK9gmjUmf6UEqpUysbOS/jFVFiasGqbN76FacGZLD8L8lKlVyuGYti2dwYjVU7rt
6UJx14WGbd6sWYWe3xytZfKJWnycsdhaItNDi4f4YO73JaisJQ4l03d5Rq6oa2fbKG+i1Gi4s70u
1262yI+hOnpyeyyF7S6pfFg4/NG34V5ivyWNAug6HRH8nqNy9lab825nhLZjT6RmEQFr0BlXO5aZ
VHjY0ZEE0EReDEeGGXq+0F2Ters8D/23SnUX1e2a14HFNHxcT21FdTOtQGYwbgZ4APINInio2Jvq
YkqXQKzWnZcM1xXI/N/Jxxifq2krjXtRebpy6LQjnpMl2e3ZS2x9WMnHkP5MOD9amXiOInfJI7kW
1hoMsiofQw9Z7aoaSZF+Vnj7D7eZGj3psm3Wv2jD6MctJ64cOBC5nKFTmZKITRRem2k5kxh3yhDX
UGEMUuDgz+uuUIMk9Pe8kPYp1pFFCq+26vf6h06UGBJD/OGomLfIlbF37s7BaB1kk7y5uP5CCiq/
KGbzCRuT+Wh7qczloiF6LYV8BK0p2C2GvnkmpwdlkkSYSIVIq9jh3ego4QhlRudoTi49XIYBPgJz
/10VK56JyWVvPWXJ+Z520A4Pgkn8YL5UM9ZRGFf0BoZ3LI4/grmxnyxtbH3THIh8gwj9ZQLBtjjx
keaHlbWkjgjpcv2U90DLuYGdPHKF7LttnlCXxN/sCvPnZH3CqFA9TaU4SjkSLZZhwNbsbC+G+l2R
KF1weFIYFTfhMSgRf6eQzN6t1PbvzzBq6DiNLarnEh0RumQ52o4iM495DxnLVMPKzwbT3HdM6WjR
CUbBcci81ZYqXzR7fjZIvs1UzXiym7Z0a82wGM9X9UfZBQesrjCXMJLsHMoy684aOZFmPZa9Ramc
llYNX8wFm/LZrPBcq58tw+hxCLS+F3EWPoWdLj0C3OK5URxIHsaxqZCy5yYpsue4Pcp44z/d79Fl
jeg2xZL398eywbBOVRY+yOwoiEBrnzhjmyjojLZgvUajZp9bA9naLOlfTKC+9ZTlnZMtCQadxf1S
hrJ0bGd80xIrvlkSJLBNgMuEb60X92uhlF40vba9XirGid18+IUJB9PJBKdmQ4narUBdvi218mdV
AMLNsgTdVFNP1XpxvzYjbttkYVY6WGMa9P46pMCukVjmUAtOsX3muABZEMPsU+SylC0dHqRW0FLl
4lLGZIBhQTvNT2aPO2zK4H97Vx8SGjew0UgupV1zu99FAXgYkqm5JngZJhU2BRoe2Lgfz4f7TVUi
VTifEOTfbxJhcPv/7HCUAd18m6uf//Hv31Ftdc389DOMy3+KEdUhbf/37PBL2XTRz6b4t/NXE38V
X/92aDMCSdvfHYXWV/iDLI6K4G8Qum2hrJmh8LD/IIojCv4bZDGNAZttAqDoOAb9nSeuyn9jPmkq
pCYZFpF6GgF4/+CJi7/RuGnYfREbqsNbMf5HPHH9n2nilkKHIOCimyslXSfvdBV0/KYUSQlMIzF5
Vq+DllCWUlNZ2NKvPL7mu9aVTjX+GuSIyi6muGmZlpmX0EgfWsiq2MCeyqg8z3W0j6Bz6dhaD5gC
dxliwHT2hqx/jDvjBRYQJNPUkUcAAXJVNEwASW0vSWoatf1id1tiv/FgW/F11IHDXOE1YG809nEo
wBtFbR5Dc3TGNr4lnGYJVhaZ/YvAU08LGBG0RDEOfsDgK1BNJsKHfiwcPg1GgupuDtGLA/NmLXRk
PXwQHWgZJqBh/aCj5EpL3G7olS2h7pou7SEaaI7CHKBGLxgneIH7iXhRiouoFMhrwYMtqGy1GGOv
YNMiJ6uL+hPPQVJRnLYipDv/piCZm6ySISjZQR3z8A5gSSd+uHRF+30qi+2kKTsjxnMCRxfcPfym
790iL085JZGRiS1yHQGtzbThn7FFadE21HvszEvMXR8zOA86d6Ukii9s40O7+v1tKsneSpXuqvgY
hMH0v0k7s93GsS3b/kr9AA/YcxMo1IMkqrNlyW04/EK4Zd/3/PoadCTuseSAVQcX9VDIkxFJidrt
WnOO+dDAQsD/SujQFF8k7bWmnWFKhLym1USKo5/m6mAABE6j57bu8KtQ9KDconHIx2O5Rq3mJJdB
f4PqppiJpr+kTrMSXTUja2KBjI1TuQFUp3BftQrYnenSF/RJESCIXgrVx7gAxl8kCE7Gqwqzaq0/
isC/iIcRecGYO23UvBkZm6fGadtSJNiCRKCMfXyADH4Rlel10le4joEkKAmJkmanUi4fHtCddHNE
3+DK5Q2lc7VGrom8bMZs2eAlv4CGvx3YdiViHrKWYAkJZSih9VHxLCUXHhleWoN+zvJuE/u6x8fQ
UY+CUbL2sxiYVrNs2QOi+sUGJ66W69Lzl6IIriXUYr34BfNtaSCdiB5lZQMlSTaIndZUOBPNjtTN
FS4xAhtqyQHnvwTxNI87desD+Fyj6TFR62AN6n0OKirKst5EZRtboEo7NO9yuKB0C/5Y1Z0GKT3i
PfvVKGtq6Mp1HqEQbKObFpoX5n3ucEmyFE2+I/n9tkdNXYuSejZEFL8LnaJXHt26nyJWOJKMd6lA
URapw+bLmvcX3xzCzCOPyefiYeCPsizVnPLdPt1gXxYPP9XRyMh0/iN+bg5GdNVrk9sI4zOVb8l/
oaHH7026d1bSnLXzZxuXZdsxcISyLwBh5kHhAKHCzK06ivWidAd8y/za+8AqFq6MxHfSXFeSvQny
fNGDjR5Bz/bhnYqjoTX7ZZVSc8dhUmN7Jg0BvDacf4kJ5bvRRjK9N8qzi/jz0h5TnmrWvRfto6z+
pZIyjzWG1ataNwHnRzXD1+rhwA2lBQYUKo7NYgTNLST1MuXQO6B5NEvDCcDTKNFv5ibKmrXHODOV
+h6t3HbION5nEDSaQCw4tjktCWZlHr/UuliTbhRg4s+vY/IMgO5AI/BtYMF+/7sX+iEohbToKJvJ
ElkpKa/LCioE2ll00UXuhUiM+45jI1cLsvr6kqKN/JZnjVMNVNy6G4jRZJYlG9+UtqFpbiYcfE7e
gGY+tcSQch0c65nHt0kA5PqFfJVn1bXr/1Yo8rVj9UAk2qyoaJnK7UGjiCdL+q4t7n0JOWmcL7Re
JjGHaDB6ySYlebGQNSCeuszBkvoPomCtcOdxQOWH/lajaPeCPwuqmQ7UhkfOU6HBdeEOaObr2CIF
JvSd3ryoac0SaOWQtn01mRkgFYAAQaI6mh9R/qttq8txctwOUeh40gvBPIuiIs+vCLHXB+NCxPti
UjxQPtfD+7boafqhYdCMG0VgGMogclCxHsbbtLMvNQKdf54BxzGsf8a/pmqajXtUYAY72Tx1uRth
I/jKvsGwbci3HDvBwlwPpjqhHVY/P2wybP3b0PXnYYZuWqptWYLLycnDzCjqQhRx2h5vt6MRA9zT
jDFMe/GfPwZpzGR51DSTjNvjA0Fq5DnFOlvbe9F2jG5cYA6kL/78DPU4wPfPd+EEw0F48qciBD1+
iJe6JgLHSNubu2E70kLN33Ch4Y9fBnNzlrylV0RdR5fDWz8fFvUqRph65qeb3tbp2/z6CU4girkL
6YBkO20vb7Vls2rX9D026jo886Mpk9P2+3N0U8CUlHWCi4+/qQXDNAb+ru3b5VQHmmVX5py1cgMa
ez4soe89anN1Vt93FyAUfn7Lyt+Gp60KEJLC0nnP07//sjybVWD3WMa1fc+zE4fmn7sOdn46i1bm
Jca7he+QCaj95qqvZ87PD//rs2msAajUhSJPx96vz87tVE/aJNX2KuwbRb8HdoNq6ropwiUUkDNj
VtH+8pp5iskJVhUmnseT1zxgw4i0sa33wVjfAIfdehTHFCsBuM62CyMhRO+cKtoBxxOuJ/2+722g
Gb2jpfJFZ7ds7gw46h76iNbA5VCV0BEe24tWplQHO9/klsixoYXddUfHaRnK1AVlfaVp7lrJ2suh
8hYqqrk8LrdZlR/MPCc/sn7VzWo7IOAxCKwpfW9BN/mGvJ8HOuPER0xoe+1VCyQa0hxkGJVYDCjb
tnaB/AcVQguVqV2lYrxofGsDOmhbGLB1RKjuZTXfU/YqZnJBbd6dbOaEUAnrXouz2+7TsQDFhDLs
ZdAZFNU4sTcJzpCGrL91HMcfYiTV0h6fbS++GuvwpSQqdZmTfB60ASyEQRyqol/blDTIBr0kRSlZ
Usu4oHg+9SkfhmobE8HhxaDKhkS+aeg+ZJRxNJokpZpvCyKzNJKT1LGG3hOYuB+au6rYl7KHwH6g
iYs236f6jaCVdMO5gUKzEc2sTXFiPKR5jJy7dzoMQYaaCQ59rLGFmv/K2ujeRbUx2PEBONYin0IG
UlIbDckFZ1I+m4o+N6ELdGhdLFWadWZJ6C1oUp0QZxLCEi11bKJSFDtZ/zzop0XjZLILhQORRiEF
O5d1MuhVUpbq3KePr3njLBivmvHh5wecRI9/LpxCsVVdtdHBoHk9Gedk0HYtbsR6L3btpbbwtrnj
XwFknSFRmodnFhA8x9++D2htbqG2jJ3f+Pz3XxYQo2wzy9XEuIejuJkYPXSMzKy89TDxBsa6C+vL
lgSRMbMXisiylQRznNQaZdgKZHtIpLfcfveJ2XBjAJbpworVunVYxA+ctcLwNpSGLQe9JfRuTFYX
VgVzq8w9qjGEn2kgC3oCgqr+3adqNvp45LipYI13MADjodTWfezxK5Jl5qMoOEdy/suPefTluZ5/
XcEUgbTKHI1xnxKHlIa3tn975secdrnj4aLqHBoU1mYqA7o87ZJfXm+T6nnXS6q9500540KZjS/2
/DXbsDBv7c25X1P7/oWIVMB4jsFcaCZV0uPHZboy9gHHi32B1MwzxcXYmo5NB9dXQi7K8dLCfFCo
PZa9h9B6M4JLGdhM1B5yQXW15XCfAvyLb+Eg78DnzhO5YLlQQHRBsYT1IdB9pKZY5UoGqS+fj9NV
IB+3qMK1jhhT7670zkw4Jtf3dzhNB2Ny49PtPt3jolxyZTMBgl+75Oy5vzXyfZXgTYbDSe8tiut1
gAmxG8j1BYDntuUSjzRg43evU2e6YJ0jfEH3uNZeQr2fZ3QKyKelM9JtEtA/NDcWtlEDt8NqE8Ka
ITn2NSYJuRHhHJU0fX10at1HYMnU/xBGBPlveo2vlVvvI48Khfarq5SVCNZJ310VFOVHqq4IDovC
OOTGAxRVto9diL2nx26gc3Egyxg1/btLQ8FN98gMFL+hyYvhSKGfGyI2hoAyNPGm9sU8oavW5hNm
yXQ6z4I5aGHUj9ZqXd0YRMEttBgLT0Z3xRXPal69dMhsfEGZU5JvdKs51Ll1Q6nxyrCJhrEAFjYX
PQEjXbzvkJT7RTUpT5yqoyzQkNRMhl+ogoge6E72sNpJGDWCKxOhXAAvqg6eagvMF3Efo/srHXC/
W8+YjCCkIORbxYH+SJ1y2zb5VRiCf8lvfp5RxvcFi9OxbAsSzDi8WvLpAhyNTakplJGzcKfkYjXC
wA3SYDoVXMrd8ABJbB5K7sInKWC4GhEORqW8kK3qMraoFdMtVpKOwpZECrQF5wd5Jn4IRtEs0PCX
ozXSqKv03rtZXUfpXgcDBqnZVD9IbJ1PNuswBUtsoWi8KqJ0ATXE74kVktYdP7DSNnuobwsgvXiA
EeDgqRfiqQo2cvCbzAHMTmC7MTPTWtpZcnmtQYw684K+rQFU1AUT1LAVBYj4Zznwy5JjVF2KDjqM
DqN6kyY3oUZItad+aF25jdqaXhTwBv+X5d7h4fDoNzbjSyvdhQZxOG56ESKsSoiSchEshNKFF9/6
4ialNpeN131zjyPwwqeAVg3xTFT7lMtjk+Fyjje2+uzqc1l8qOLGsi90azfkxuWY5xcA29jVCQuO
6DXQi41QSTLQht5ftHCySiwB2cGF5VhNVCovwpkyRuGZ+4jxl9eiGboCKMfgGInK53hpZNSYMfTo
+JDb92oivxmcPEjReKVBqMytTlqQr/xSmOlicB8HV+b48HsoB3cRucUiS4jV6/SNhF1KS/EchA+D
eulrLx4Grt6aHB8Da1FEFAEinPSZkFvHDvYJtnirMpyxfE3MQ5Q+yeI5aS4sGdRdjZsBbVE9jLNu
vCEmeFZ2+XtZJJvUrq6SjJQQnLB+Zc8pTly0CbZhoTxiOb8qB2Wb6Nq5Y8e3VZZMHoP7i2ZwnTCU
03klPKEqYSJnBx2xrIMqdiVBvKNEuYBu+gHB2gEshoJoro9nfprvJ56TR59sw6KB1Y/+IzvQX1zI
DtEw62Su39orNJ1L/Qz25xPrc7Ql87SJ+aOwhMgUtE6uTJQ/1HzsRHYYyXJ87hf+PHmq18Uj122k
hwtpI86csZD8nu5gPBIqjKHr3NJgyZycAsLSjsBl6ulBioJujmP3evTeulYjCBOc+MwcSe8M0YVE
jgQopcwulcG/rGMdDQAq+IdOaneqdID0DHsfQyzUvDG/DtR9iV6EVYS0e8+JLP4WO2IwyUJE8+yn
sb0VrftWl+GdWTMKB/O2YXxBGaYop3ID0SgMCbEhss0mE8tLHFW2njCSgm+b8M+cBvKLKmQoU/aV
SBLzzZu61peqe5vntC8VCPIN1Lr2Mox/hxR6M2jr1LfmEteDtNnp0cGyd5lxGCg8h1dZvIUSyh+i
iDIe5PKJghaUjvrSIPIEjfRvjOfPsnYVZC9hSYOxm97OyN5CRXBIACmYbx6tYjW7q0JKtOgcIS+g
FCDJ3oNmHaTStWlXhG0W9sydxOu5lc8L5SLofIRrNyUalww5jOi2RnFfFuO86j9owiVWt87UjxSZ
kNXSOWjQTAQPlQhmMp8gNHyH28Dc16mQ+HV6a+fDMk+aZaKkm9FWHCsGwJoyL/J7thi1+pXp+0LZ
1en9aJGwkrYL16Da2a4iqHTLxJSRiQoyjn/3CBJqqdyYcfIydOSL6rh+rQddKq7NtNu7mbrpXORH
qliSao5xU12q2X40oB2mEc0FcG9c2dyNiDgVabG2a+VV1i61FlFDLsJF5/m3EiKCNHohaGRRNc3W
GDk9IA6ukEHkfrdWW/2GFKVlHOpnNiHlW/VHodUEGUkzNesvk0xEqsIBQi8P8haX1y+q1zNjpTjF
LTKdM9NrOtMez2ceZRs4BjV2Pvl0YW9r1HFpOJYsXOWGthBlHmmFD/rcOdSQzzxo2mG+bKySUg0S
N+DyYDOiMjIyOpK2KGUbJhqY8rEnF7pue3S//qVhPhiR9IuPS0uN0N1OwTreoNu015ExrNFWLnMM
uzZNJLA429p0Z7oHDIQWTmyyJaPHq+wLG8DOYENT18gOyMEr5OJ3IAsMMSk5kPcNVD+AnLMicwnx
vQn9S3QPd4EKVgxsQKrTVJIe0vDJbthQu4POqKXTVRVvGTWpkYOwEPtEL9YtwAzhvslIqqLhsXWR
O1jPYSEclYqu66qO1g3rBjUAMkzrRi8fjL4m8pgAVf1x4siP6p1eYiim7TWQ3SpZu1wndTiy5uiG
Z7H9u8OmT3MuAjOqRggtK4SDmovausId8lp3T2n8kEuP8nDpj+auqsI1t8RtYLy2FQJTZXzUsoti
eBvwdJqZDUyBWo+iznERQRuYql02YHzOHoBX9eS99yAd085zV5mWLg1uKALWe1KarIAejgb9njSe
bUfMmOIT+hz0jqwj90rHSxIKFn6GiMjDSNHV7jqqkytOO1R1EJ4W5Y78s3mSEy5dA06+NPOrUXrQ
qYH4VrYMyD3x3JkxcgqwlugGZllsrewh+f8c7ifn30aXxkRFLMxw99bNCk/Zyl+Xq7NVze/nAYzl
NLMVE8mXoWgn22RqGkUYKlF10G7heeazwPEcumAL2hKbaKNQ0cRduzKdn0+vf5vMXJin+p6iGN+K
fE1NhQ9la3mINwTRrm2ndvTl+W/3fS6T2yTbVKU58Zjmnx37y1zurcGlZ6m0hyIAV2zeuAP+m9tE
/AZfcpkbLYHWgL0aehhTPqsjxinbucAT7UXXkuU9BIO1rFTtMMKzb2h2BXV57w6505MCE00ljOrW
c98sg41BuS66D6+bkjyf0irGDA4O2Xto45ewv+/gpXttx937yU+n7MARwfRDXyIAze5GDw+tdsjM
99H4VVWvo6pCX/LODCjl2zvnXWi2bqlIDkxDnNZxe3bGRox0hdplf+ndGgtAT1trjbtxUzvyQrqh
aTNXl9nC21tn9glVPV1TT559cvQryLCG28Ozy0W7oO9xhxxt5zkG0oOLdi7teB3XhBqu422zrpfZ
hXR2+/hevqe2oMHxs4WFT1GclhcyQlxD/OvdoUogDYuarDtz6VGmIBREA0sX3rPm7xv1th33PaCz
ymsvO6LKw85cx5m9klx3mYKUhdb3Hx+Mp48G4g+QsU3UmHoyB4FLxSN+4+4Q2DnrYHMZ05i2OsKQ
/NsA43lqjs/NoDu1OQFb/KvIDs7Mx882zdHuqnIjoP0F6ZPYM+sUkgnu10K4NnSHIsdv6PIxWvhx
6CWtKaiV1d8oCEe4IHh5SalrN8pw9i0AWAr2Hhs6mpEterQIAnobMCttkYyoDsYEOVy+85TxzFhW
v61aGJGY2CZcVDyLFFOP92h/sLSEpas/0Bvmt8tWMhUKpeyoXuHXS94yKFlShxEmdglEQg+mXmON
NWMQfPFWjZFs57QsffD9zS8PYF0lLwuXLIBxxJtPiaVtAzAq/tvPq97fxuDRx556H1+WI08kpoa5
qD+Em2zdL+1shh9ukcxhHvZzMdMX4xy3xireBct/puB/BAfdBa9EPGcf9X9Pf+01y4cSdlv9P/99
9E/7/D29rcv393r3nJ/+yaO/WP3P57/23rPFc/189A/OpzTrunmfJFlVE/95yD9/8v/6L//r/f8i
8KKI/uVnmD7JP3/v6jlBGHZA1ZU8f9Vzff6Ff+iflvUvxBA0fCnemjLKLf5b/9A/hfYvGMIa+F0m
BPzNL6ou+1+mzqIu0/OkH4h/gPH3j6qL/55NLhIIM820QRCT6fb5fvnqhz8TjrfG+/73P/9X2iQH
1Pw1QF99GhH/npcG9XomJF1pywJmrJmTFO3riEkhAle63esOIik8rx5dlRqI2EzFlFLY3Gk6z/zQ
8YquxtHEz2wMSFADCU9/pZEJJvboxYBTd+Z722jAoFrhxNSAlljJOqcCPycZORWrQeOk2cZOJLnq
sjL9BqQBgdaDCxzM9LJfCB93jZ+TO9BUpN7WaD0kSN99gyPoRfRF7wSfl5AkALusZ9JihHEQQ7aZ
+W0H10dPwXDgAaT4hv0bPZ00SwfzTsrS7sxWQ43n+yujUcoFXEUdML2041emxBKkZ9fWHFCd+Syx
85shCMEk1MZvAOkzURpLW6uhp4eOACGxVEGF+OToeAA8gGAiB7Prblwjf4AzHoPBJyBbJsGSymyt
IPkiMFQZSVIqXNoX+TZp6CkOk2TMF5zZsxBDgvbuycpdRgb2etCUB9wm76pIF4ypVYRJQCKOA4Xy
IhT5dVZOmPJEy+aS4IARDVO+X485vzDr18K0bhVU5cIal+TpZp4CR85snnRDauaZl9dLFZ0CoWmP
9PeuyIlNVyEZUcAI9XmOnQYFs/luK+NLFWBkC4S9wC5QRcWTmrfSGnr0hSYwayHXlxdDqBJg3IeT
K42WjR3+qm03ckBLuKxTskUazDAZD6QX44EAa5m2m1VXiEpsfRdVYtnI0p1csJt6lI+6triRsbGt
3RhrY1HcGSUK34rYZy4P9bspH0LTv8rIA6wwTCe43nXPfyZ9B+aPcvtluv8zp77Ooc+DzfEcUjWF
zULWLY6CNEyOB4RRyknWxBEDIgvKhRSY7XRrvha+R1IuobBzlPG/TH+8laz8wkZLhlcGbXLsLxQp
QunbkXZVmlTEaoFwKYtyrlQUV/uGQI46kBaFDEEv9WqnDQ86QMZLl//hzHeY5vnxdzBZn9CcoiPl
1Cyf7BxpnCbM/UoBHW34DLcwJ8BZR9xXPNvYGbBgr4PEMxZ1POJF6bzrvBuWfVx8BL1OxvtwbeQc
V6MhlEDT+hAfjG3bp5WTpe/UJ3918AV//sQn1b5p5WLhEhYtVJ23jgTl+K1nfl5Hbc85axiipWvK
TwQBfFQWujiDuOxETl9MqSeRbQoLlDPY+bRfbB8E2s+fY7onHb84FLk0yybVxCSGOTkptFA7sZLC
uBWdbM5VUzwmRXlTifTcg040Gp9fmP4qpCQTMa9mn+pD0rz1UmM00XxNUGMpFd48rTNiJconf2JS
xOmA9XnMsHsWVL90Po2Cdb9SfQD7SNsyWKKRCHPH7rAdSiVWkp9fhfJ9ZUTbxI7BOZjXoZ22DV0G
kJfnuDdHqvND9ZsuBRlReZGTYFZSio1kfF0eElu5ZMKOHxTCbiplfEi14V0KLs58muM6y5/3Ncml
afDw3r79MhU+gIguHvThIXCaIt/IbvbcF+YjKgO2OtNFduzUUMDyMGN//38a778sCd93VVYC9CUK
xy3LMk5nUyB1nZw2Qe2gNLG51NECZQiPU/I2pGW7JnsMFQaHtd3Pzz2pl03fmZ4/BwNFFfRt2M+P
J0XTYxhNLbt0hEqGYVes2qZ48NJsDxJxCfZ179PO7cDJxXvNrO7OPP341PzP002dcwsadspo0y/y
5fhpmV0XkUZYOkqY7Zuuucs7cVlUVEtsgeVOf0OId+Pa6YMiqbtOvUxM90A21EMRKjtryjbLijMf
6VvKAC9EpZdtCA5Ugpdysq5VJOZxYeUj9Yp8I+phVsH11OD/yH35BP7oSYPv44PNUMm9NEnYkcB/
NOq1PY7raRSDLWxCdd62+Z0W7DIcYTaNYr9uXoaqu0n1eA8T7WXMQI/xxtPRIDijOLPUfV9ijr/D
STe+5kLZwsorHcuwt2pqIy2vX/il12d+vmmpOl7KeI4lq2RBsJ6yGRz/fCb1YRrXBHbaXvkgsuFG
xONWndc4yzslfcALs+W08aa3CYcwC10ngadAjKesPKV9iUd7S0rguRH91w/FfkSbhSQEhCzHHyoI
6zrMmr50dKqfs75ZjRLgLFLPyGt0apV0E5S6YGwfh8g66K05r/zmDtCqU+flqqD93dMuafPHn9/V
X0a6SssHtYuiqDLj/fhTyRnByJ3cls6ISAt54GOjKbuqzXCzVWeuzn+b0xwyEZgwwVTDOt3oQj22
5cJoSieIkLcrZXWXG6lAPoYzfLRIwusCax2jUJsSpDRoMiRrgRQbzmx0n7P3dHholja19SBuI9Q7
/s52SS0DVF3paLZ7UIal5689FBHmThLDjemXaJetbetrbz+/avX7Og5LwDItxaKdyL38ZFUpJHNU
8dOVRNgbb9TonxIJ9a7ly7ukod2WJfuhx19KfzVcjBa6PD18miJcZjGt1JmJKB7xmD/O+j78qAKY
41X5AP2rPfd+jutfn6ufitiWt6MLnS7CyTRtOhc3Xl2UjuvZB0VvX6i7PJJpGU313KQqFdIM1LdG
MQlHhXTsdvJ9KUseDAjPGevqdejVRapRiLWtgxI1L0GLheXnd/mXQ5OgEDNthzLbomyfHJoi2yPh
mAqhM7jZPcgATZNvBkXdDUp9lyv5A4WkAZN/9lSSxUUM+MI2/TPLjPa35YwOJusuR2bkbye/J6tH
0ngVGce6nL2WHUrILh9QChTI44vqumuVYiE0yqZZWl2Q8Lp0xwT5oreNbbgVJDBdp7FHgrQMP74N
lWVBiS3Wwb73kvIhUh3ve3jNQcgk3VxmPuTuXqJbOJMIC5PzlTpvLPSBsk2kQulZxErzN1W84K3h
aouf3/f3xcueWkkGZ0O+p6KdTBlZpJY/GrLi5DisTQUgV4YSGxrCyhI4UUZoyOfOYNMveDxL2Xkx
ijFKUIDjIzuepVWnmk0dxopTw1+c+/jnoUA/e9qwlFKt4ywyAPgeu+tENfqFmlT2UqhwI3NQJ1ZZ
rH7+/icqm2lOsG7xgWTTMlRD+ayzfTkRhCGRqX2k04z320srA/cRBVdRxYUvQPTjXcEd56YGRr3t
SPYY21na91fRFbqEmapCIgnk4HHwbCw+Ym+0734e6fi6uxQaufHL9DjNl1ZzGcnasg+9VV2VL3GB
r4ZAtDlVBkIrtXmU+K8JVAgR1I9k0R1aW0CTzkGEV47etze1x9qAHxQ5+ZQfQa284hVFJdIbPAak
xxXRg9/hQM5rQqqicjd60ayxSDeOyk2YhA9x4R1+fm0n2gLDsGT2YA5xnFqne+XppjeG1HIzvxhJ
o2sQu6eUS3sZXCUmbUP3lolE+EORC8xOkfdGlKaxlqX4Op9oLW1n/6cb0J9Pg8wBlRSlp8+CyJcf
0U/qsJXBRDheMVZ0wWzitZBwBRl4CqxvWwzK6nzMUf4AvcoWY9f0s1bU7z+/lOmk9nVgT59CVxSB
nYH5xDXoeGCT4aAkgZyMjuqOSDtywpL0ZOXB4bS17AF3nkEz/sz8PSmofv4QGoUe0+IwixDyU5Hx
5asT++vjx4wGR4nTe6tsGSRlDWqSKkciJpHpylSC9WBar1Iy3PCbMYleFbKmtN6Ocb8YYFZy6c7y
NBAEBPT9/EpOqup/Ph5XLW26Z+g2+87xOzFCUuJqQYhEkgx7OvhOYHs3cX9LGCmGREoKnYz4cJDo
42JIXkQ2MsChXhJrvypld06feA9aNALG8GKOybMk17/qjIRW/BgEA+rVZZlrm58/8+kuyc/IDZZl
n0I1HpVTDUtPHaNKvXJwqkjS5j2KbrfH2yzG4VGxoakGezxwMAV8+8wp+ts5gieLSZnErEJIq1kn
i3FE170m1LOHkePF83JMvXmnJo9k3mvJNYA70lxEVK7NUXmu7WIlCnQWJIclafeot81CMjFjV3DT
ZpQ8uF9DLFY8ymHDmf3x2z3/83OqOBDZqDmHf47JL2OuKXTf6KiUOfRyru2q3aujvAy74NpruEBn
YBkCeTsCwNaKKucASsW113b4ChexBPBPN/UZs6NAiJw0Z84Pqv5tEipTEZv/Y2ObbrbHA46KdJml
fdg5QxV99INMMrLZikWtyw/9AP6va0hB8txoCWbnmf2wm4HfC1YZYRcrlqlwnVssymmTXZTaqq08
JlaSK0ToxPm1TvUzVELvwjDzvZu7pLwgef159J3aP6YpwyESHRVLEerPb6OgiQut9RqpdSqnqVqY
jJUhcSVP06Vu5SCAtegj9pkbsVuGKzEMMpGd5U4pC+WOZs+yVcleHfFDzasgL9eyBxVIAoOf+eCD
VDgtadt2a8P2r4M0cqoyR3RbJs1CVvYpu9qm1fK31O/tDVyGX2Y0WCvIVPDnQKY6vtdxUMAiHfTK
qtfj/lKPs5I5AkKtLNF+ThHLQULdXJ4UEZ+vMYwzgclNnrAp9gzAVoNikBQ4y7PJkNFUpEeUAoCo
02Fs/AYJFBDfIlUh8EQ+olIPWVbvrimubuORSCdsizeyMWKUG2qE0Hr0W66VXSyrMIL8D4JlHkZA
VDPyT94M45BZgogmyIaWGr4oihPK0Nxyfbzz3ewa8sVjkrdQEcHJ1YqizccwphYOybnpulmlMSbq
wD7kJE0xsWCQ0klZYB5BwR9DE+r9DnxQbl/ZLmznrtahm7YoZaPWdsgkBf3RYd7VSHu1NeAyiC1f
MALc9BM/qifegq0SIq6tShtT87eJKq7ylrFqRqqMyDIr90ZNAAcHiZnqUWV1ZaV3dInIHhPUsJPp
dbFUK3/jFR7JRSEpxQVEpyXFj2zemBl8QHV4bkZevzvoGUJVRk/dkPUatx7RrkGZLiHLAmxQjJVd
Gd0Smm3zeGY4H+ujptE8me/oUk41SOvbBoAVaMCuZHcYeLU7A01KX1ovmZU/GfKEtNPfqnK8sUJ5
wVXCG6TXM4+flszjPZkzJkJEwaNV09ZPrjxjEQrI+mULZwcDZ9JrHOAGo1hb3iKxDmDZUCGCSL2I
Wzy3Q51jGlL0kiwma//zJ/ms43z7JEJG7aHIUzPtZHFPgjEVvhm3pHAOwQpaqUwugdu26vzzpF15
MvLzEe1dm4bXZtw9yYOTakIjFoI/HyUMK2ljAP64aflT8TS8mq6s9lkdLIu8yq6CMioggUPkISRP
XYhMYfDYkrmwDLI6Ay0y5q4svQP8pRX0+R8WfX2lNr99NIkkhrHkdUnN0qxhZCKTN1shHG7ApVx2
vjFPy9Fcap1/AKLSXIFJ8bwAKJ3XwvSS+xWWX1Z+QtgcCfnX2MvatY0+XYGaXWQF4GM7L1aexfzV
qyY4c4j/y4aEbsBQ6YdPVU3sIMeLPoeYwQZhCcFQKVxHL+tFahlXmZkx/CF8IS38sEM/WmsZyW+d
+kFPHTpUA6YlGguBj20WC73fSB1QRDBr3ZlCr0bB//s4pMg7kTGo9WkcUo8/oa+4NcHRFIQKqQDE
WHUKcopYnU5h6XqE/ltK5nUed/6VVq5tywM+ZJvdqh2G7t4IomVQN/Jehb+7J+eLb9jHu37UoGop
AFWbopr3eOIuPHBBXKA5InAGVPrCvutqUs1srQTp5aGg66k5rTMDzq3d5EuZ08RMFbq2HpLoORhH
mI0VWt2xASg8/X/c+Ru10ko4WGST1C0stlqxndSvWVPsPJxzp3kZ4K5TrSbBeQqFBbDk1vEylWih
oVVcJ9DQWI1Y1tomTOZe2NhOOIiamEYWHfDkkbzKs6zYqT3HusSPUZ0aqbt0o5FBE0kLS867K9PM
Z75P6BwUInTFUk6cLpyLGqhjBzaH31CR+hmSWcshJgJmd8b5qLPjldEFLvYFfe2Bi4TILeB+YYsZ
4o4pHzpJ6QPrDvtil2UttPIeUKoMCbpNLLSJ4sE3OY1F5GXP3SpR53ne1hdGoL6N1UI2Y0IGE/E2
uD32fZQeY5HyfdWQoslrUdrJnaHG6GgJWu8je2EOoXJV2cauzwMdXwDkSS/J7vNpz024f1olHKTG
F/3MZovbVEaJ092LY8dTwZlVKfFOme4lG5LI2iW0ztnn48KS+2Zqy2++UU6YKFlZYe78Pfq/a/SX
15JqvKZVNSwswn0WTT0ouIJIiE6LQADvk6s1zTHu3B5AU326JGXFFFath7+UoHihUJfeQzNaynF1
8OWhfory6NBiVWMpSuK4ZyTI1S4kXGVeBg1uRBhsnj4ibxze8iEnj9zD/o7FW3hMKjGqr/9L03k1
x42DWfQXsYo5vDY7qruVJUt6YckjG2AGQTD++j3t3X2ZGk+w1YHAF+49NxoLHxSuOK+xPz3WID5w
70wPbrjS64YN5qsob0+5L5onQzdCyGjKpKh6d86BV1cXFgp6S9zsuuU8/V5u5WY/ecF35UbjZorI
u/BKFZF9DRvS6VwMMiY7971ILpFEDRwWd2u17AQ70hR6OjzgquEbKOV5DZL3iaXsGvjWSdokkldW
F+HLz5J3HJ/LFF7CKnwuWt8lIKHdAZZqTvyGJOWyrtjVxsyHOto6ng93hXDi13qKhzME/eeii57a
YDGfzdrx5yX3MZLmR27l6ZlhNvWFSosh9F6tUvhPZVtdpaj4Knt1drEIEz+T60AoZ5fNr1oVW9OV
87aXUXjNBsDX+na2xiJQfH1Csp/qato2sZ43LBPqc9lZ1EsIskvrc42zxzEv+aDCXrEGIDw0HJZP
Z/XijR6s9ShRezyEnXXnD2t4Zy8sJQtPXrrWfZ6S3P/kGXenhGFWVoJm8Bayr8NCnppw/KwttRwD
8pLPM9iFlZIk84A8J926r0GpJeTXPXXLvHdunRufknyyYoWdRFr3AcBhstpfcpwq2yVBcgUL9YPF
vfs8EH5V+P5rN7cjCvH6YVxxb1mTe5I9Rxzt7EVCKD5K27n4EzCSnpexDdsFLWUg9Cmw6v/9ldPX
v/oCM4nXM3nB8mNlghhPAo9ZNLL/Mxn3Iw9IWq5L9Tg5EPQ5jZ+RBJxilHKgjaZzQSeB2D4I0eX/
08WfpER1HykOVSJUYJj2BLOSsvFotdFjU3ftIVwqfTQkIYdqWe6rJUw7I3r0BiBub6XYQuM7FZSC
sY8EWTM52Hj+6Bxdknp8l25ESn0kovBLWzhIKwJByFq8ih68R5nZpGKssyacQHYPSMHeUOce15EX
Ai6/PRpJumduZ0B1hu9kwcNjcP1wFefbiJ4MeyB/8fPsMiZzcyS5MjijmdyvUD8EwOz66DQivNKA
hle3cIPrD4VGYLtEJkZmJm2HvwhWAndZaV9707ob0UDW7jgwXsC9eJelXt91VstHEp1202hXzwKa
/VZU00B4Er8cbMAYS1er/Rw1w7Yphfok44W49v409clwTz15i3JHluZzvyFTJFK7N2czXYGzAjah
rDysihLDTJA77AQLfFFKK7X4TSYcabtBkRrmDhbI9KxL9nw6XsVwtWzmx3pdJ9gmPSEmiXrqULnG
gcgPgEJxPlnWBNUHtc4/UBzWyIh4PLQjvm1u7GBt37vK+uYeO8x0mGvYBrspNin6iuw6F+copBeK
84RYqWnE7jEOxB1MrJaL4dK5jDXUXIJRKwQE+uBgu3rcW0W2nhvQlhVLJEacnwFGxq3fNXet84Zx
U6eIlqo0v5X5S5C8cEP525ZFZQHle8fsvmSshZllzrHgi6H7iUPn9K9BccfxqbJvLY1Oxofaqd6I
1fzXnlRF9zYsjQNQldmGMkwlye80MKXRwkhoT3b4BJH9EMM9OeQwfzezErTBFtKWRfbU6g7OzTLs
9HFt/S1c9/ZS9tl5NhYWe2aqh36loBn6CwO38pKgJnST7tngPd1PAT7ryvnpagE/uuEkCKxjGC/O
Sx5AABzXAQHg5Hp0VDMroyLGDrrJJ+M933Ddy0h3paEL3E7oNMgi50B46XgjLWOzk96wi8vpYsvp
r9v3MKNqP/W74Aw7Idj0OpKHgoW35/Yn065HhZhdeYaLWdW36DFt7aeOkEg7p3Nb+zXbd9FSppGB
x1Wpq6qbdyOW7+jmml3mNkp9lLNjCZQraFSymX0nOxQBTgZ+SXBjhtF4if0MQhXkn9lZL5VGGmSR
BGKvBGHOYwdwOwd/PtodOG39q8rEWTrI0GrkOQ5aFd9mnuPU5O6BwUkHq79YRUs/ACJ6r1qXnCsl
MQuA+9fURJpcv8L/FcR1//Cvl4z3eWkoimqNqs1fyR3yf4YaIJMdJqcs6v6467Awia7HPfUHCyz8
VKOQBFhQStozaF/PKHrffjlHpBD00viYkCh2egD5VYPaCaEZ4vzc7TDSegVO+PUyVhHBZVHxLGP3
l7YjCORjBF+sa8lmtspkM9niQ/Q99N8AhLeThTN88vk89SV0yFJH91P22Zadj/XXcQ6D9xY2XnN+
aZgvv3YlKO8Bi6pRS803d9UPPiygBHz3znd/9/7tlBFHyg+u795CBZs341PGmnZfVPZ1IKbrBWLT
q7TCAKouDnyYTgsx4P6f3s3rk1tq9NgrFs5gGgjpHiGK/Ou2ogTOGSaCJJ018bZOiLkIfC0lH7FI
qT37F1lk7IzgmpE2mtjvU2DhqQ6ndqcoBzeQZ61DgnOdhTTBVXl3+fckugtOJxR6Zd+elzE/yOk2
KfZuQcNTUfACb9IQ2b+0/q8CVxkDDnn3bxYR3cKIia0yWz0Nz7NYX1rpA3N34AhloJOHASOV66RN
otZLJDry1mJtnWYZLuf4hmtFfHLXDBUo8UUxaWUpq+ISY5VJPsIM1mM29BBMrdA7uZUfb+xbuiLr
Nzacw4RAXNEv1fBXPRk+usvAzd3IZTNNy3Jg9pdcxzBPLp1WD0Gce2cnsv4obXh9NXoznaMTUBDK
eoIPN4Rn90ePjbFGeXwsEDRk5YOwM+/I/Rtvk2LRxyb4VFHFUr0kRG2StgC4l3xaU+kiFPLrxzj8
6vwBn7NdeYc1EQQcDWe3S/D4zHLh0MNsYPvislrYewKxokOMB3zugC0XHsidjKYMHB+6xKqzsiPO
jM8mJ2SZp42uQ6ld7/qw963q2NVkAzGBuaAPja9Jn3/OHbAB6WbhoYiCZ8mG60RqFkJAEn5BoDAo
1uiRoOACrF5Xcsgp1ri4yuH53zeg85tjtpj30DK/HTF+NbnUBDdQIlR++OLlz8PIEdGakpCRqCDi
RGDzYcEI/jx8pPfTjFQruU/q38IT4dPixx6E4HlHktKKQrV89/KiPdfqKCEqvEi/cEk7HB5CNBt7
GKgnZybLCXA7oIDR3/z7kRIlgOF37k+58g42udOdosA7vqu8D67SM1maL0xNJhjuvENKILPk7oyb
yjl5a51th+6wkhx4WkKg+1MH+TVfh0+r9db9iJX+YDf1L2GxPgtxYaVOvwqADXmdVgVQg1ZHB4U5
qaecQ7cRIBEqXiyH91IKbz62dnMXLeN0tsgNP4ot6nZNRAl+40QyjrOB87Du4Jy0pLubDYFLy6Q+
qnRdMg0hL7e3wQydEAnbe1VHZ1nEydMy1aeukM4uwGFPJKI8cGlH14JRzVOjm+tq0TZMXcdJ3eeU
6ViJnvoGmUe1wCj3MtpucNQ8VbCUbRHcxRbeakXO6CC9d8SsVJFroUnIZfQ97qPID+4sJf7LLPoj
VwN1QJ1KHpCY4fiAy0Gz9Z3VZXkwwfTt2x02fd2X+yiOePUBA0mriA9MfjFTBvdjYIpLn5MpFjrN
q+Wu59e4IP9WJeQGreDkdC2uUAFfTZW0+7VRX6PWNk4cuz+48a1kTvIXBj+/i9HIlCjqa927XyE0
Kb+tTk7tdJt6qAqmTeV/Iergu1nx1Wvy+a1qF7MJxRQ99ZM88R0EYZfBFgjmOXqe35iquneNpF6N
QgfvaPiXXaK5Y1VJAIm5EYEECHsO2sj112sUEIFjGbMfvG+8uGiDveVxHFw/hSd4T2rKsyZP6C4r
6i6N1Z+OpR92/4+hdIpTkvfPse6goRMht+8q87iG6jAB0b9zWojbK5OOTYh1USi/J9zDI8KhfycH
Sx5Exo7QX584G3DtQqwvBbHD0AflriDUqpAgOef1xWuSaeNFKDSX1p623TKqje2Qi2tQPcVdvxw8
dzg6GVJmw/Kf0AD3FFk2PXeY/5D++u3LRR5c1iap45gXOtd+A3HKgPMTXLb2V9yUEYOX4D6JQUxW
MkFVO45flUMVFYbYNewSoXWNqkC31jEe/KcxCcK7PKEQGlR7P9vzdBLz77roX/qRKKfiM19aLJXJ
RM0f3rIFK/MEDKk9O4shw5kcn6iwjnxIv4lX512psR4zP6BwLj5DTIA0aLWXwl7gCoUSrDpeDddo
vKmWR6a+EylHDCLxpkAsMsn70tmgASpy7XUHTZNUIcoRDM/szMh4U9ZwIz6lrSvmTRdV4X6tho9m
KWYKcQ8Kt129uTGwBIOMZgg/zTB/xABvH4u9d4OxJwKwaDTo775zCHqioU4RcyYQh8UbNJK9sojf
psoEozc7d6uy87MEkwS0q92xNSdNGMe3YOAJkxKA5BBoB/K3/oxgSqaeAZIRZmV1zjXRlEX/aVoa
HNHnR09hdp008dzj7EYbl6EdCFK9c8eKM1APG0/Hame1RJ0VIUxlYaejTz2uvTBtpx2Y+4qoniN3
brPXDCT3N44pF+KzNzrmcEsIiYuAKDK5vFbrH7Ti+ZNxy+2MqJ3ns90jRuUsyrioycpGk06+d0iV
DmezD4n1DAb05RbDiiLZNsZcy9wDk9nYQWpFy/M6aGBz/jPt8BcOqktA+wcMGHSLfbRvWoGQvsVu
gdyUD4GOr/T5D9UNdO7lb+4oZupCBmwKcb/Xw8WYGeK5ScB5Pk7vjV88C/eW2k0BcBCdYeCcC5DP
+tMyQQvxUX3BoSDPLzk47cS+pwRwNAacChk7N9/8WL45y5WTEG9cuaHPeQd7duZtrFMXMQYDyInx
LfONbClJSc27x0maZNdC/Uh7q5jZVIWQZRZ11ucA98FTW/sfFcivos/muyxeo0cSy/n0S/SCnYx3
7Rxm+9mQsZQbClU2ZhtCLTVBUMEtzlwDAPbs1DW4k8aW0IS+3nqoTn6ZOewO4fS6dKtz1B1Vg9Vl
ZpdzxZ/qGS1Q6y/zY8lqh6trvVh2Inf1LVevc9x7S5ViR3Zt6i5EJfeDKrd9KNRGzHeRk53tmgje
gmWzc+jDTsKXHLK0rTQDVMLeMrjCpa/dw5iALI7s4eBb1tYfG9YljvXji+yP7+C8H0gxTbGH/6hm
9jZFVL4s4wKE582OxUdV0alVPVtBwnr++tL56rPHed0mY5dc4HqQKTWbPi3a8IvRDHkZQ/lmMv/o
JyRGtHW3m/vO428AuICRWg7uUh59za0gzVi/usL7L8LC7QS9+2RCepD6VsiGpf37VMz883aAqMpE
VuJ2xoTr4aGYDutEdROV6r3yOEN5nddhcOjmSrQKrZMke68kRa1FqVaRibFm2O/YeP9ixpU8kNv5
Zw6JtAP3NN8Zh5SANov1jpsxJoFriNCD4h0Vdl0++HO9p00k4F0n8m0sl2mnu+kPHLrkHEX2spd+
cwN0Mj/OWYKwovlVkMW79dXAGN7K/xLNchjUco0IG70ro/avNSKjWA8AbEHSE4q0sSq32jL9nDbE
s50Z1sn7InB2fiTUL9rUJxJVyAawFtYpDREPXUhyIn4ckhoAsv8ePLx2PbE026gCoD9OP0zm27No
U3BbFEbcwKNbW+kIApd/Yx3zIcGWyPYvIAsiMxDUtSZXhBXluqlb6xD7ytzFzvT5b6NtJcygEklw
pyDU819Frpi6H5hbYUcicSShUb2rx8Le2+H05fn5igXhV+YyvZc1jkJYTSoVPIAbqYOnBIhLT9yB
bvhAiOWqt3M9HIJq/D1bsFEbTr6xI1JVMYgIJT1yi1h348XsIORzEu1DltGK4Ane36ne5qXtbjiq
OinYOqGDZpsLZjmf+nRiErVDBMdH+xUrobdr7t5Fmk2EqhVBOlK8OZq31adLbReuKXKUboo5kN/V
vNfDS6FhgSHpl+w5nUfZ+j+CmbWLnNsLpEcdDbd2jtLIC9l/drwaURIxGC+MR7LgG49CTWM+fbrJ
kWdQExxIWKfdzDGVc3UoSgEIbtxWEpm2Zft6Y0wMcTxUbyQGVXeejXazHspXbotHXcDE54dl6eBZ
xJ0N8w4lHp2kEazz5vAwavvS094asi9iYf42fcc7qGtG6Xl7LgPAjvXEqgcZFmlwZbtzmPexYA+P
lBwRs4EYvIJPTojrZzh0OhRYDrtMsdwGu4ySq9ylozJfljb2VtpAOrx2IDaMPazj9dFOiFcif+t9
kGDPxtpx9tu+20Mt55geMKp42pPk2TBXyc0ltA/dTtcIq4u2JBGsB7LEHXfsV3x5cnB3feXe1jgE
1AX8AK4gtIGJzWGU80eY9/OuqKvnOoJzu2JE3fccIw5ytlMfybcQ8dzBcv3qPIA+0V17RUYVme8l
cK1Lm5dnfxrHO9d/rIL9WBAdZfo3DYbUEHN+BzRyO5FS8zTqBh0msI+xitlyR3w69LfqtHqaZ8ww
/WsoVmPOtQE0zG0/vB095zxX1peT24AA1fJdrKJmU8Bq3ZMvUV7YJy8YUuOJ5aQHbe+mlv+blCKj
vEucI70RU/xTTzkMW5HJQxy1wbcbeCWoLCF3UfvRlZPPFcdgx8oriiZiF9iNwp1x+hGhDzTAWj2U
kGRJVvVTR6izbU0xwodCs5Um8ylcH60IbZtoyQJK3FYcSSJ8mz02G7gLnHQYCTWaBvco2qTYltjp
ttzgP9WkqUw54iY6U2bnOl0acy/but3dhgYL6pTL6nwMDNT3ZRVyhDhDdHEzMNWxac/jX3vi2kAD
+VK3PEuJmn3g2557DXpkNJ0vfnx+7kK359C2ji432KEcOxiwee0hv+b38dtV7JzWe1XJwOpkQgPt
8RZ1gy/3Osqqfd5/lUl5FgG57fnEJY29chDVi2OmDnLNDLMqAijCtyJGk6EhZaaWYZpFBNWbGyKK
qfESUV+ma/0z5HNMMYou6iLsRB1X095XZIAvVvTj1+3fGRrVxtDxwrbYDjNQ/oAp9SZqTzHn8Hbp
oO17sn1uq4JOXdym59lvo3mcxjKbtuTDM5Nmg3RKnuritqXJW4BFbu5SQ9isohy09XZDk2BVDWPh
PqsP5UzpzQQCBrZqECOx72NymE+bOh+a0xzSB+AR4KJ1+GAbrHVb1SZJ6mOGTVWEBb5AxHiUCuhI
mXz765Q9SbfcD8pOTsaKKFelfGhtqwWIZDxmyYymoK0APSKXjMGdQ1C05ahN0xJAnbT3jmVTkwll
3+QkYLtLVzziywLf5cXn0Mp2asytM1KVa5A5u9FaflUdP4CesdUGBd6uRkfdDupelXZkrUHOM0CO
SdLK2vlxRueoEmndkZCeb2SUDURcloigrZBQYdd+dd3xnQ6/F0PwNPBtz2qHL2DLOD7rpnKXyCXD
NpAR1gzXdmfXhZ+6tgehNqBE5PxyUn4r8pt8NwHDSpKTkY1NsXDjC4qcqygnkbVQSFnwZJwV1XI8
zfK+GinbibTYt87Qvi0Twzh9wzx1LWdNXr2wjy8u8QKyCnuk9IkY7QLx+e+0qFzC2aIsLlNryI92
hN9V1J99H0EOhWFuOcmp0mp+zCU6OLISyEMqZZeOINU2cKz2UyRddpeC5TirIEZZZL8KpBA9JBVY
vN+5X/R0L3gVecnfZOpUxBANxwAK28OgJeS2FmNtgl3zAINSbP/pNKohEASGEWBAZB06pcjs7aV4
Gu3v0d+rJYCUMgkWrtF8dIMmIZ9C/jLF+i6Tljhup/v2nUlS8jsntQBUZ+DM42Pn12Zs5CnShbNx
HPIrmT3uKyePHpelfuMTJccoGOi4Xe5ou/xUBZn3TdZhxIWotnXxUJPZ2Zptv1h22hRVcQZpdRuh
rfWuGaX/gCDNcOObYMPFVIG0/1JcgRBmBU120AX3lsibm353Q4+z/FRL/bckPi70OvvBzCq+Qrzj
sSI2wh2SbPuvH5B6SiNIBWe78b9jX6RWMfSp01D49D06hUmMQLr6WwogdVTIiD99KN2pO/rh+tED
HVgiIpLm3rnHHZYfGhM9mYUvhyMbK+UWPWQLL87uZLsptH8pVcv5XcQ3tk5+0OTubrKe8Z+XeYpy
h0qGiKWII2oiCOdWhs5NsXEKsriqUuxzb0BluJAWMnAtiXYFCG6Hjdk7Oj6wnWgeLEXoatQoUr3H
jMY73HpW+afp0GnFU/4ry/VzJMeXxdjzhs35Z9XnAPfG207QQqWnGR5nQ/GrU+Uv4wfnpYnd7ezm
+/yWxh6ESxouJemdonN2Yc5+dlrI6y1f8SV1W5y3f2cVQhkewP/p4k343VcX9BRV+S+bKSAXKL71
WrBwDXm5vZhfnNansiEkkGRi/3tUkJK66Dp33m9TVedVoU8vhknSlLHuKBx6OyVJ3SYQl5Pc25Df
/kL2FfG4df8f9zSykFLy7ejsQxMQHECGCNOb6Jwl0XNdB391lMfQmTZ5GcgL4uf7YWQxWyEWMfQk
O0vphxZ26YZZNvHWR+7dZCuD/lQ2g596TMw2Frix2nlWogSkz41qN9GPYe3djMgs3ahO0qpERmAQ
WazZvIH7BWYKcTmJAywqQTEdOz3svKgjQzNrXskk2Zk5+tuF8pet+W9HD9yj76rhrooJMGn4ftt8
VlPYH7xMzNu1rx9kHULOCarfMbH1ZGO0G0melGuGO+CkPW/RbetVXXGFPeeDw6MOTOAQ6g9vqEKI
a3ShRjqkoiGMDpNq2NsqsbfIog4zpY3HLm6DLpgwiphdJlOsB0LWmVD2GpZ0LhCXLYSu5qmngAFL
Uzz0bvIs8zZEUuNsao/Psi4AQC0WKLiG3IXcdFvHR5miVPHg43/a/nPP29YKI7zzDIHtUKkC1v2M
vh7m4E2aYIVxgCIh8OxzDshpW2HE6zwe0oD6xkcHvi75MWmWC4GxMSm1RC2iAnGgE1N6Ew5AVrVG
zSOBEThjd6dGrP5Wy+BKMOJ2WOentUUxYk/1vI0ctqPX6UYhqKdi42tOca9n/6MYSVUiYuJ0Cx3J
hurXoKlTE3Ijbn8eDfA2yYZsNww8qXaGGkos/cdE5dWHkbUJbnRTMUrJcZLZWxHzKtc43A82i1+H
R50qxtkOGT81m4ZgU9zCXMt08V6ZJUWMstj/FP5kcxonl5yG3ZKKHprZjj8TPjkLxtByJRYFtBtT
ptFibDOZk+M2z5qUBgCsgqQfkpK3UU5OIoaj6H6czLKrGgc5ynvgkcriCCQN4d9cW88dVg0knQvz
487sgfX/uZFlN97zbJqIlUb1QUASF2eHZcMT5l6E1FrCCG+/XOA19ntLt58NPGwZeC9WmFZNcSgF
uRz56u7tBFOuOjts1VVl/8ldDBZosIsNWgd83vX4nK/hn2gebvDf4+hEwADj/r8QdtmkT4pOnCkV
R+occHJAa977FVG5MiygQYQklbHvGmvULtMbxqyXQHb3DeazjbCRmZklv+owpAxbmjtCNNxdUOrH
fGjR8tQTU+LbpGZdHyPa8k3MVNzxvxZTpEhoyYK81zdGLwasbVjTImW0Yc5a4g6VR1mra0MKcj3y
UZFKFG3XVl7jYB1OM8PIonNorQNWOVHDYRZ/tAPKrDYoiUOm7XIZeQwkecNvxFhZyLDfLA1RLBUJ
bcVSQUIG07wo77vsR9LgbxFMHoJ8hUE+ZAnmFASnr7ZbpipYWAb2R8IgeWQavupVM/706i2u2W9B
MslJ9rN9FAOLT1ih3aTuKpeTLHGHI5FLLKiuJSkppQMPOKfSW0Z6Zq4fZPAK9lxo36OPLIlhZwuo
VEBrPOQv7o3+2tdAAaoOJ5afN/vSpUjHPxgxYl02jqRW1bwGXXB6skFNqcW+iJ8CvJjwQ8ST/qi7
8ftf/aBY17bs7Tob1XZSYfJpYcfw8AKH80zoHgPiBDalE60n17CDy6Nl+om5u5exfEKPRinhdX9C
y/E+oh5KRmDk+Iq5b91W0bI+KiyBXk95ouekSPuow1TVdp9NF6mbElztdWnuAxk8Bvl6bXralgyV
VIo2BdVCQNnvAnvl/QWDa75Q3/+mrSdZNBhTfwGdPC10w9HAQ8aS02TF76oV6z6EU1DY3S4S7G3U
gK6avfCRs+TZnuZjHPavpiwoVh3e1jHcxqvZiZ6PN2ILPZFdb0r/q+mKowEmnAzd0Y3nO5FFwcZK
gsfIb49wvKkO6rjfJ4NN9akYjeXfuRv/J0lz5cjmruxJt+oJEQau2B4yYZvzosmucntEjaomPL1j
tEIyhOJt2MUDaUDQb1REunNJdARPLmIcFsXF11gmT1PXvHezSkP7o3fCV33b/gu/f4aMh8o84gCz
3ZpbAb04Hn5yatvlErJaHnRzm+aj26jDp6nXVz0E3BWCVbLKfvui3EVRvh1rTs6BgkwtnCLca1t/
0m/ES3SoFe17yy3D48wCFKk+ehxWv3dWX6HecYe3GmhsZy0f/TjsQ7kveB83sUWUim/T5oXfFsPC
aUn2wRjnNzwNi1XlXrM6GzYspmx819Tzaj4hi5Ym+55rYOljvV3Ui9OR0+kZEMPOWy6Sd7VY12Zl
a7t4F6h25TFOxLHusQbQuNDR9/cd2VkX3q20iD0Clyr7omzn0BDvdV5n929XTT2oSLIEUr92Mkx4
Ca4KpoDmFro5GpdlU5Rn9V3YVP//t5T6zf/9mrFfC4sDnKq71MV+RllCXpMDTcdBfFbfLSR+r5VT
v9oCCkQZtn+8FbuDjhOz9RKXsKfRI8Uii7bSu1Wm0w+S7O5znCV6idyiOZPHBOnGM50x+PiIPt2p
x4eGgSD7MQvCKruWIEe7EiAYH2Nd31kjSJWRwh4AZFifvaTbRsoQoiu6AqXPADnQbn97sDoSw7mW
LMMNGDaTJrY+JRm3r9YddZOPUjGik4mdoOY668dDcHMB5RKWbzMFLtu06qn2QbsHHjoYRyIacYg1
3/z7Z/yPXuBybCkDaHfdNVCsNjg3FqafMx+XUeaAyteQfNWANSONI0JEQe0JG7iImZrnUYkAk1A8
b6z55YwU08UI3rbJvbFIWJducC5cRBOOIff6TunBe5zF32XuGXYa19k1S6mu1aH1vc1qxgw8UPlf
VKMcDXgBazxeMthiaR/D1HcH+Qs9M3G8Mp+3oqCBwQqxoy0utxkM/02OoDy9NT42iCoPGnjqoB+B
MTS/ds7Mly7PD0AhDiT8TunUJ8vOq5xHT/1xUZliIlkT1WNWCs/5sBKCnCx79F/dnb9HN/Mq0bZd
TD0grJGjvXcRQq8mYVKiV6TI+rfU4SFQkTw3vSD0r/8sBdWKQoyGHdImbw4zTIPxB7P8yWt9Sp4A
V7Xrzn+8wMkedOKJjadw6GZl98rO+m2YSG5Hk4IRb86eGVjQZg3tf7LUf4t5+R0RRdeYoTzYPJ1w
/PW67eMBQyqa6rHHXN4baZ4wArLIc/0/5Lszig3OZcvT5wdqL5olvm/Wj7DP1l2c5B+yxDcwz8G2
DNjP5WuwKVe3wyuT/6UXh7C69NnOKT3YqHVyF/gTy1vMphNSWExb1UeXT3wpYzUercaOry3Rw5j3
ieKe3MduTJJjL6dli22kSBN2NltdttN+9J0fvoHx9n/NFYzODz6bCSZbd+66IPFMJELHjNWUJSC9
uyPwhiiw5tQGKbKFmbRhT4hdG7sRAggi1Nj2HCROM8OYZpyLkL6qGnbrCCP3RuAjdi+I53En2Usc
PJs9dWLm+oByl/mEuNZtGG4tHdzngeMeZR7/Wdxm3XAK5duaAbjPD184zn+UAhNv/NZ2o+AhSK55
22cEEbvMqJuzW1FOB5KssYXS6tx7bCw8cFBUQdUT85mA5s2pXJJy/Vcia7dqIrKmwPD4NBv+o4la
lao83Bd98ddVTXkKhpyEJZktd53kfTXvKAIXElvR9tdB9bdiOhos9rq3QV8BF2z54vqt2im9/JdF
6rfbx2HaODeUtANsmupj2wSoxuMeVWSVDFTFHTkMFeZCNQbfPYKRPA/I49BM9nAWOMwplmuYD4JE
NCxDJBF/e6L5qlT27Dq41hKrsWjMdPGiE07H2bjfTkRBv3Q+Yjl/IXY8kn/QbLvQGeWTYwO5Gih7
h74/juR3sm00hkU+i6xcaLn3Lb0PMPWgTxkv9B/bCJJSM4sjy+9rZzw4uQ6H9wrVPzLd7yXgZVll
sHfQke1uUnsvfFaT/mmzCdKrRzGbM3HTrD/mkah1ILpFiau/Zbk8BfF7OdZmp7Udo9MeLoOH6pos
4uVkKDzzmRu2UN3Ws01zsOdvVuFMpVsKywV+7aYI/wPUnDkeH/YUOAdWIOTk5djQy2FA5bbClRHy
pl9/RTlb7trIDGlizc/yf6g7rx05sizL/kqh3y1hWjz0w5hyGR6akeSLIRRNa21fP8vIrKmgk0Wf
zkYDM4UqIFGZyeumrjhn77U1HzckJ53FrUCCuckcNRtD5oloWZlQesc2M7Y664wqO3HXLxuU9DiK
CFKuVP7ROYpGAqakeRMN9P8ph+D4GzPFnQyRohRa2GU9D8WavPhT/YQSAvUe0QoYKMSlOGlh9WqI
MGdV9dDpZD720mLhZ26u0qXgo8FAMk6GwDQ3XmWUtt1yyTC6mlyBFT7S57OTJALKzgOZwnpXFmvB
LDfezZb3bNVadizoVFTTDtVpfRpKmThxmL9uGjbPQR/tMdFlnpoxDsVf9psgGjyxtTYTm6Yq9Bpf
XITYyzrheu4RD4Rl6NV5hmhHa2+4ThyL2iFP2QOK0OnYjvfUiiaVKgQNUC+dwjcAvRy7zMHVxfir
LlU7jdtqsHXGWEPWz9iONGVU67mjvkaNHHMC9ap6xIUQ9nTiRD197029covcKpxsXJAQ1jdzqtGt
zsPMG8fpug3m16rUhF1tlRJrOUKURBNBCidD6wyRaRuIlwx6pE4YzI9CltVX5ljHPuXe7NCMBmsv
ueIjQNGkxGCihs2xX96isBxssdRC1vyW/Y2WHknDRUWQL5w4AknEWs8RUCocde3AB6EBtqAYefOp
lpIfz7w3cyyn1LtstJo/N4/ils1P85Uo8UM3DdIeJbI3N6EIw73HppLSgxLNgBqPNd01epzaXS5a
t32LUzdclHBfzGXrtyABvwnV4iAY7+uyGPYIIHJmjbgqwquRGXTR6DzPDf7xADCdGreDj7z4c4IH
31cCdNNz9jYgK3dSKrRIPCI8lH13S2aBYzWoe7qGgocsIu2XBvk0hObtImgYK1QkwEHxFg/3tGoA
F4LW6Sjc2dGCyqufLALN2EwSG/KitAQM0AYRjq06fZaNe3RoT1T1BjfKpScBTLlT6C1KMFXjyWBb
WDWS33Tb6jygt5wOkgksjspiA66OJh5iFxiNeBdmWSUQtFzdQzWpPyy5LQYpPVFux2KVC2ftcegp
unB+cdpQEO2y1ZDK8N0n6ddWqLdaQ9s5ClBSkOny2tPcNOr8c07u58KONRjfSKa5HveSnl+leoOd
tB5uJ6s81jEbnViIX+JkusPydcAt+Uk3hacUOw5opVDUcQEMhzTXfCGUHhqheXerGmPRWC9vJaul
0x5ALDag/muqf1P7MnFUUtOvZFu2Nh2k8EWQKI5pIxIXlHKt8NBbn+OofjEgqM9h8ypO4l6VIkdV
Jt4NieimCmbAUDJfD/JGk7FpfWNl5EjjloXazxDzIPVSeEzhhxamZKMp2wyZeBiimZzlIH1V5QCx
a/8O58JLE/wUMk2vMNuTh/ogq92fQFBp6dA/KtXKN2U1d8TV/ss+giPdTPybpt2Y2ltMMcjIq0dR
rjobW8KtFBrcGPEFnAhzQwU5P9buVEoP3WKSwMNa6Ebkv27IIR1PFkV1jjuxnm8iJRnJt6uTjcFr
T51oWhxtGu6WDEbdeveJghj4jomWESUA+GWibYoA+y9oH0gYnSs3lItxvMU+GVbsVoJoy14ibNif
h6gSN3Exf4IZcaqTuNkqOuI+HdU/Z1+U5WOWXC9irx60ZrxLgcaeprbYDzL6h9gQdkMjv+XNEPna
WNFLU0o26uMk27VGE0tDq5SHi6tMvK2mqd+x8OBPKsz7ei7ybZRRrIq69lpW+ppWS4VaeWk338wb
QrJCM0vtvi1MfYeBi9pfU0x2OiyGK+Qg+bqpu1dDxdkmKhFUyKcqKth3UkAR85sAZxKsd6kWhg2N
6QBbFtILvHLeNBYh6xVFlrXVkZCjujFpQJZSK22L1MJ5XmBvj0Ux2jxKcWRuu1XJX0wEBiWzkbky
Mj/fMkMCOKz4RaZe57RJkDCZZOQfL5RQ1BL99xTQ+DDl+G6uomFbEACtNqJFaEcieBa1K7dCbOrW
mOS/TTVjZS5bnWdp9xoH/Zhj04H9oszOLpb9vSbTlEia1vCNXsC5AsmZd8H0a8Fw4pTz0Fy/pkPm
m0n+HAggR7qQnYQ4LYLXUlZ3TIklu1fjcSdl6NvGZnLUhmxDo06py6QhC2RkEa5cqLLXjcpDRtPO
Nvu45DgK8rQSJnpW2Nxko1c2hJl4Fh5DZuf2MVCo4cV0Qz1pUg9LiHTm90Zp9WeCw4oQQ96iG7q4
QqB+tMqOgoKRR5Rrb9STgfK8vFfG8j5jebZHI/wSDIBdNOMYSOZ9nheRm+vx+5Sr2FIbXIxUCB+T
LD1RNvHX/wUCs0m2PFVCo181I4LNcODUFgd3lJx2TUTdHMG7N7TiWqeMX/qmwuZTpgLuE45xREDr
HvUPfe0NqWo88P3foKEgGdssHklXL/ctHW6inopo0zN58ydpDgyG9AIc5Buc60f/uGao+N6o2CpY
raSz26Ki0g5GZdWyDaYAj71o0M1XnH/KTYvsIa/Er4s2hq6GGsBa8hNFb/a/eZevQZdPlV7yZpSU
+kswvXq6MkJI8czHXZTFt40hfxmFElYxojtqmDC+kF4A9AOvha5bITKacvwaY6y+qpqIoifJOJ+9
mSv3oMBmKZRtcQgqALlDc8HcfU6oWpE+EFRRIlgql/0N6v8BNqKIRR0u2Be8XtVP0kKsGMfI5z4z
MVehYLLrlt/w+1cQR/5Pdm06iQoI69WvT97tGbbG0BZBNtcWStjf5U31PoiYJuf6kVl9dHK8B5AW
bKEd7ppALigMy4csY9MyFbnsTzkmA4oCAhBimxRdpsY8dgWNnB0t3w9ih1BJdMtGfhdqvXWNIrmC
4ISzQSVVqBGHI7tFEn+I842z0MsCY/A7Q5nuymjZdAtTsFijIQzTlzCtNppFj5jdcesb8594pj7L
Od3EmZ2dLRpkiVoLJ2qx63IKuk0N+heve9BIGIgmaXI18uyCrDpOppUfw/oRqJlh16ZyD08QM5VF
khnhQ9oQkWQqVHf0miw7TY9podzWpnHo4ZQ5zRP6mNYLLDRN80TRgy0IKUrlW0IPFzcKtmvcVuxI
u9CNJuEL1YBErmhQltRG9OC6zpWDlYAMoZwyeJi/rskoO61SK1Ct6a6UJw05iW4cT8FiWJ/05oqW
Qo+vpg39tky2eSxxgimLz4KGK7voRfMgqE9T1nK+pnhpmZPuRBk3Xp1huszdMwLS9rFpjr9/Z35i
LBsa0DqqFyTR6TruxLNXxppLIJBjXbJMIKOfCvUqLNMnc2xLOnxRZ5syZrDYGFxZnW+p5aQ7dssy
DJz6cU7cRFcQdQTTNmlQ6+Qt/qKs7T4bqfI6xLm3jJNKgFIakge/ZM68kOVSRZdyjtef+MMUAzRH
li0ZkJS8poCfXcLA36liqtyeth5TRJSMtVofxortEQbte02ooXdE5Xfe0v8Al3/zXq5E+/Ybc//1
38D7H8qc/57/I/8PUvtBQPwfYu9PzP7/Bfc/7J//8Vy8/cN+bl76tx8A/vy7f+H7dekPgkIlQJ+g
9BRNU5k//8L36/If8FZkGS6nqploAFlp0cx20X/+h2T8AdxQEk0TejxL7RqC15b9t7+l/7FGcFgm
/WIYZhABz2j9v6P3/0hSpJVpqRQ8ZMBkpgxx95z2O4EZSZdEGV15/FKJCQvHvdU8frgxN9/fz398
SAiQf3xtvw+iIDoj81CDNHPOeBmDEqCPwSCC8WJxpl6UgamzQfCTbqaWbgyncvwgbMFrad/Kx3D5
lEI1H3PM0gQhlUxRtLuhxV1LUu+mNHKMWbMjugJd/lKkq4JSwbL1GClY8KcLa82Py9tPP/6cVyXI
StDJJT/e5LtPaKhnXY2nkkhC+JOrjef3N+tXD+TDvdLOYLXJWNU9qEc8uqqy6Qs0m7XitUi4fj/M
GZbun5e18ugM2YDFul72h1W7zntMohanOM7D1isl03ovPfWbyBffUIZhodznRCsVMNacAQrV9u8M
r4ggm6BpMZOtt+HD8FI/lEWI9dIVtr2H1PKY+cJddw2hwkkd3Y4fdL+YnGGDwu/Slf/qgZLHAjpU
Y5sGAv7HoauY2dWquHIsNcfISb38zmIPQMgk1Omvyqfhqr4ZNuNW+j6N/tugDO7xD9P393vO8qOL
SDDWaNSzZzvTRx/YkPOxiY2PUZCg3TsrCenBPcIpA17yJUSLZMoTIfLXqOxoN5JCTqB5XE+unjSb
ibKJJF+n6iej5K0vLPo0VEOkF0kh4za0VQXKlah5RVG4mOl3iVZ6IDyouGEDy8Ijp/AnEX+LMUs7
vc93wYIGJUtpyBWIVSYPaa6rB/dJd2+EmZvJN0p6aySjm1l02YUBG1d/LJF3K0CRlu5UFvg2Ew6K
xPCO2uzlMCvaSkIHtOz7QT/FReglEU2mkOCYsdgDO/LNtv+k60tzGChM2pwzX7QluImV2EWekU57
YqsOLWQVQidsDmpcHACqDvdHhUDxKKLtMtvYTUlcjltln3C8mOn2tOR405mm34mxpet25khVXwt8
Q7AcGj1bAyVK04cc1FY3A0+A1sMOuh0CCSqwWL8rqz5J9Pl0PMMx0ptq6NY+vyObz6aAnqx9GOSv
mvasZ/cCH2Njdm4Q3E0WZSiKICJ9EKAbSdbSkX6XpJdZ0rxKTbyJytAgKb5VyZSegE/jlpYoy1sP
eYTvsRA2AqnkSY9GzYz8WjdBxTROp6G7SK1NjLNnYc9uCIdSMNzRonwKMYUGmajdZnGG75jDwFKs
yjVb1RE1ys9AjMhe0Nw57q/61X8vqZtO/Dzl7YaCBbfzPallH5tgi0GaUDh8DJzkEkR3XfhSxY9D
jJAd/Z8mGhvNAP0qNvcqVBJ1/pKZpJKKB5Xkaj5fmgETZIycdsrgFdVnJB2nJKcrkJu8G6qtFJzP
NShe+q2Bx3Ge8Oa2B0NiR9Vty0hnHv+Sd8FVQm9s5nGJ8j3OL5IFBYIJPsGpmCecauFbwd/HZ2/3
0pcchFVNa2RguxrQXqTBNWDmFiOCCd4GHdtPQGUVi1BRBF473C8oURNVdPsCoMNouMP0bsS9nYzl
n/NcuUNzbTS6K+k4MBfw+otBBGdEQBTojBEpdbcNiFuh0+6CFHUjHoyJ1c5s5hVW7qSonymAuHPe
uiG8m8rA0DtgzHsMtPe5LKCKfA7EAW8ihrSKOnSLxZL4UguBntR/lQvdhWRjTcsTQgQOwOh0yPhV
R9OXkuo0VU8KYIRSw9tpVhvBxA9QGBtTuuI90wZMirLg9iMd2wmrIBUHJQAxZZhujuyl5yc1Or/A
ImOK9h6WDkKS26nfDk2w70SRkCzkYOnoJsbgVWK2h19xZy2RW4Q0ssIbUaJuWLgDPZh5RExaE0RH
HQYScGVpeyXDSqKnBxlbR61FBzWJTlJzXyDIKlcSSH6jrVKDSfBZe/A3x7Y6PLUxTZD4vsu/LPEx
0nUkcyAETPry0U2RmMjvkH1Zw05rI3uiL94WCFo4S8J+cwYRRFiW+TL2g4GMs6YzsHqmPlRZby2D
xgd2CLLRHWrD9Ei5dAluoTN+jDM6fpXiaMK1uUi7fOEj1F71AMcVoulH1Fl4CEYnkDsgWyw7ylGw
Kj/nPKKLwyPZhqSxhyAIeOOKcIv11SlQRaYzcrDbMM+ZisVDFBDRTq9GDfRTbjJTNDA+q6W+bsO3
LvA1QTqtSbnhtDGHcSdb6rXYkvHIR4uBAJ8OpVETpQekG+ZhcD5qfq/mO45ptOauU5h3lXDd0Etd
kPO05DovwcZEv1Ej223RsVNWOqn9KVAi26wUXtpi0w8mnVJoRyjdxqy7TqzYl9N5H6M2MQLVbXgJ
s/CEcnQJblXxtp523aK5zedxwQVG7F83ZvsIsQukCL+LtynZ4iEiXruG+pWl4h5KJ/ATDUQFSn+0
ECrKjhgVD9plmm5PCYFmLdbKLppQssHPEORNaa45u0g4uL8VjhA5Bqqmf55Gmmo8RAzqKAAfWgCP
Sfhk8C/mBbIEjcb+QlMlRXsRxjujHAlViAO7NMOXhLYpeANoIDw83BgJZiy8SWX9TbGwGZeB8GED
52fy1mAEKSZpK5iYkUKUw2oIKRrBUKD3KIdkAq9jonOmxdcm0bVwnON3mReUuNYakhhdNdlBj3Ss
QdueL2wuVCJ+0x1UeBZofWtOyqHr4rtOoVxjIe2jD2b4ZvYFrootWi+WYtradEfr2C0T1Q5NlY5k
tE31lXP1HuNJEQvrSszvMuxuhVL5yiAcR+VTWhOxMo1b3cq3oWxsMEDbgxZuqfbagdrvEx1Bi4Js
fqSqPd5lS3ZXt5Gnlcgd9MQ3yt4OiiuIor688ni0z6sKoW03LeC4vrgqLHD/qHzINlrXVI2WF7QO
U7iZgbVFiryJqvloDqiPJ5z1XX0dMMXY6aRfqTgfoBxt6PZuJzPZyKjYGr2kO7gLv5o9QJEvYUZn
1wzwgOi7aWqcQS+2Wk/92IjuR224Dtr2GVwPVpDeSVfdMzoRovwgQVKHoeVP3vFqTS9exIYuoKQQ
ZcvkAmMnTB/CAuewTH/6s2RkXjYmfmmQDKlR8FJv5IDs7Gre56bkr4iFQh1tXS4JW5W8jJpkD2gR
8ytwFC8R7hKR5hkSwfmhnF5xDDvNjPGWCPkhHnjkylZMH9r5WiteElIBUmb9uaHbR/qifL1SaiTy
XpPiVEk4E2PqGyw1ITObttfK+zFXCO16rav5RuyACuHXQDJEB8dGtG1Tl/Ot+ZGfuE375KCX2Uut
gISpXrWhf+sboOOUinX6d2XLjoQ5sjPtLsruVKbWpiYPM49PVTa/hBaQVWsGUolAUoIJqTSZp1BJ
lsbeHeHjTOJ8k1N2Mm9T7RYoQ1qj58qLozqJJwlSD84NRwJnNEXFluUAHDHqnzpBnAS8LyyQ8+l7
NZWQZloIUG4adGNV/0XQhjtxiHloqTt3GeZZzZsNVvs8tIsGjX2OfXtU7WjOvYodJzZhJ21JDuSX
9tMA7ve1D9g70Cxv2K+NynKcWH90Zb5bYe5BSgQx03KMwEo26usskq50hkvyUxYeQP3RoWAXKNd4
Z7pVJkKhOGRTF8BxsCKfZzbQQ1owEc3x+4KjRwrFbUM/hBWddKlj2HeU/wY/wclXox/s+fBjbKBt
f58re70hDiC4TsTxbimeZmXBYZXbjYFeVV0eC03zAzG/RRBCF5vue4jKYRyg3oHVmIKdmMHxTN9T
Vspe/gIY7rmRKCypkhfIA7Mfp8jqzx5Dv57gnODjKvA7CtYV/IwNjEN3DYS0gjclvzHKG6YvcQgw
emCoo5EYHDXUyE30uAAtL4pXDOTsuJmKTeJwx6NkvMwp6sz0yhzkS+emtX79r+LT99OLJgL0UxU4
ntZ5BGiOsKRfVpcVdiFXdiKnfocHYk8OjqB97EeXYlsujXdW7OpFCH5l8m28+KQ6LEJe8Eb01Ebx
Ujf086ffH0l/BIB+vzwdSBklGlHBWnx2OFOyLF4mC3hfsut2ysHcjb7qqwfjwilQWv+c89uo0zTR
JEVdY9LOT75Ku5AXAYRrnIereO3iLYeqPrEaBrAb42ny+0KzJ1IVWEYu1EC/nep/N/hZ6MwoBElX
CtzTcY/yPnoTmMPc1i4fBxvZ3mYC0EGz19EPl8/dvzr8frzus2N3ViG4rmKue8bzIzPnzwgk0+wY
dESw6rAStP3vH6i0XszvLvbsBVpETZkrg4tV7N4bPS7LSVzrNDiLIzmiK9qRh0T6QrnoV/Wbj5e5
vmYfChtGKtNEz7nMrr4lqlnlzFbdXbgw+VcXplL7MxRZ1BH9/jjGaEIRsvBeu507ufGWZRQn8QGZ
m1/AsrDrC1/GLy9J1QmMYHvKvuj8yxCaXscMPbm91ntID5ntOpLQHi5c1S8/wA/DrFf94c6ZSrTU
CmBzNljZjaxXN9Ys7tOpt6X0uYPD1uZ3+ogLO2VSR2CzYGFfV+NJrRGvxShMkVt3BVgBxVX0/+Yt
OLvjVoe3u1uFpGp4JdbPOe0549LHeek2r23XD9dPCtk4qjHXL+lw9D714WES/t6bQ+XLIkZQEc/j
9YQQHatVMsmJ+/y0uNI2uOGQ4Efb5kvhBH/nU1hryt8H+9bD+3BBtZXjSwGKBUod6c60wj4Nv6su
zGnf1p2fPvMPw5y9ntmE+k1X+RoodPiDC5HmTXeoHkWuZIfbjEgnfTfs6lvhjpQBUsQB4zSnHFzx
NnXja/nCLT5rM/21jnz4OWevcaVhxBVbrhoz5ik/qRvJ71jQD+j3Gly+b/OJVtch/3MGnwOzwcGx
bH1K9tUdRQpxe2kVlX9s1v/8c87eXA2Fn0mJbyJKnV36jiJRcsNNeliOsye5zS734F44nUdNyLJN
26oxebv19eW34Vv/+3fP6ez9TvrSCghnWGet0Ss+g3PEq+3iZbrTnkFYuNrbhQllvbSfBqSxoRBj
SGf+vO3QRF1OYnb216Xf9JvYo2dqS3trT5Hh8gqnro/2NwOetwp68Dw9ADjm5GhNhYAcNsuQqOTH
tEwO3QCkgZ1xYKD2YvMaz5QklXcNciea+J0hcoIvu2PX9CdFy7yyXq3ZLRhR5ls13FRL4BZTDRtL
u1EWjnYIp1KtJpQld6U5ssXxmPGn9OgQSXAz8oYzu+FAgrwtRhWtOX+6rm5KMfEIF9hcuNPr2v3T
hRuKQZ9+Jaif54oagEAIU8Xo13oZIRGLh8/qUXrCqAqBzccy3jnVRvlkTG6zMb3fD35hbOsMLa9X
lAikgKfc6d3ByBBY4U+d0maTxPsENsrvR5N+OUsbtPIo6hKhrZ19T/WUI9ZWOWNL90Zvh5FT7GSP
SqA7ag5WWgyZsp958bXy+cLAv3y5Pgx89vlMDSW3tCvWe5yfILdYB/J0HWMDyxL2l3OxQ/PLicME
dEf4FiHj2nrfP8zewyCXgqkzcfT7SHa7HX2STeuPfrANro29bGf75MJr9MsNwIcRz/Zrk/XPxYlo
oV27+b4Dl7eXhjlLsPtrSvwwztkWLUxnAjcH3hi0Qnuou/CmndfeBV1wmyEJvnBVv96G/ms4/ewF
VVbwwpTw4JCJHCNM2U7opd6w7X2OMo70iFnXrjaX9qG/Pmd8GPZsWZQxAxAvwvNDMgAKSNsAdafQ
XvopqAWBTT54VjvXQ78fwAAxg/yd9/XD+GfroNBY7VQPjA9xw1ncFNeT/Uqowib34/tLkVC/3gR8
GO3ss7SWIu2SdL3aW90rjtVOcduNdJDs9aDaHMNt4cPNXp2xtuTwpT4FNm5qW6Qw8X+zEvxqPvzw
a86+1VYV2XvJ/Jo8x2GPQ2v4dOHu/moaYuUW+Z+M5eW8by9OuVmma6kP86hPbsYhvcoOdstLzAR0
GA9fpZsLI/6ouPr+1Xwc8ezo2C9qIQI3YgpXCU8QjyLVFLytmzJo3F7gdoovDUJmLblwqd8C/s4X
l48Dn01ExhxGHd0MqpoLJtJgvg1nKgFTQfP/mK5oPrXZ19mwxR4H2b/yNQMPjrIeqqm0oL7VA/1A
OdhD6eBUdJAKPXRharstjpBW2YmjcQpjsviC7MLO9Eyk9tctk1SLoxp9LfG8pNAPWWRCVV9325TR
90h32WlXDkFBF9bAs4ziv0ayCGxE67qe0dbX5cNkbYR9qcZ1v251jGsxs1mW3sZNTkc92A1277bH
xVM26Q2hc37vfluPncCrt6VfbMp7DCUXlkn5V6sVQmuT36Tws86b7E0RaEXcLt83exB0btYCTv0e
uPNNfdVtCTLgOyQ9LWXjJ93E9/G1eHfhhdV/cf5HImNCPFzjhfTzdrs+d3KDAWrGrBSeoqXfxpV0
g4ELtNWifS1JAEAIfkAtbqf1VlCAjtfJYxrqNxAurmaIgAS8eVRoDITPIF8gjGt20T8ZoADqebxV
kfu2s/5gAEtIDdXV1epJqPAghVAlIFxfW/34mhXGHob8Pe0In87k3kCWqBgKylD9CnI5mdKS3+Qq
WFZcs0Kq7DH7H3ocnxYyc2zRjmoEj1RIabIpuwbTrZ3yTGV8Qxh2LBqd+SlOhIesHx3I6r4o4u4f
1nqlaNm1rB6KAe5dr8NyXfrlM0BeUqrFHdZZVzHCrxjA76tG8cqAU3f3EMZf+m6wg5UYoidInWnN
CMCvW0E41gm9reihlmEdZiUKgmsJ+3RIgzHo1X3aKK9NHbSn0JoO5gwgNVQUgljGvUks6jJ1jhwr
207tNsUA6AWShRGhWUtfU0FFOA5TidwuK2w2Y5deVa3uLhoQVyrAqj2qypeMlGx6Rmqyy9vg1krL
xzLXcZuTEjmvoa9kiuyTmPYA1qHP4DmRE2XlrZknntppj/NC91SXesiGFpALLBl3YhfHLjkfhVs0
yqcy6PZKIINep5zQt44FUR6PKIx0HaRqJNMgyYiY6JP2y6rMwRXpV/2jpD8NoQbegaDRogJN2OwE
CNR9Qk+lUuRjk2eHMKpvkkR1jXZ+p5Z9YzTqe6kQ+aILX4OqpZEeWw/wHwErhc8X3v/zDRxSRzLL
JaYdhX35T1UicxJxC+C4dq17fTN75b6+ilx8w5v8bd0wFs6lj/6nLQcj6qL0LRoPsAQErB9noSg0
LTmQyV4sUbeCJHJm3bquxwdeHx01CyUkO5YQbMCtarP6wpQj/eJ6EcSh75RR1ihIPX8cPc17bRzk
AdHsffsM9JlEBEKMnNeEoNPd/EALrHeXS6viuvh8XJy+XfK/BjXONndUPnKhxV/hZuw5Wlhw2G6d
/I7etSd466tvuOHD8kne9k+wvi884XVT87vBz7Z4XQ9/ylwH79z+KzgOd9l2T4TMsL/bNI58uHgG
uXCLjbM9Xa8bzYCzZR0wPUG2hOziS3b53pLPldkG2GU/vqbZ+Pvr/PWoVJE4h2iSpZxtAIDfIqdK
GZUsLcASz3L39HcGsIgkRw/G1uzszYGHoeVLO/MQl4NBsWYiKen3I/xUeP/2nihcAf+RMU6sj/LD
At33+mxhRGL3RMkWU0nsBTfBkReSZXnySrdyrJ18haTjb70jms6x3JQsON1n12aNzZIvg8zOYJ+e
4q20TZ1X/XryIHKyEbl06vjlo/rXaOcVkBnXlrXUjJYo7wOQ6Uo9XbiR54s6N5KlnLK3oaoqCo2z
Gymw5RCbrp5doJUHCuEu/U0yBwALJH+2HDGGWfajJLw2UFyl9TFEqNmKyx2d/XsrJfESDt+3X/Q/
oI6+rt6L+655f++unqv/D/TPq1L53wugnec5fy7+sWszJNAtcmcE0d28e/vP/1j/vb/Ez4aFjFle
Y+LZh4ng5NmY/iV+NqU/VFmURVXSZbJGdI0n/U/xM/8W8/fahwNoZVjrVP5P8bP1h4x4H7G0zjtA
/K/xX1I/r1PHhxmU5UqmockiyRZdNFGF/vhZEvmGyiFqRH8U54OlGW6h4OllsxfZFNUwOhQPcTlS
mE3gxErdF3NO9nkE6rEsC9Gr4aH4FjkArl6Z4b20LNfhGn/XtiPhBrFC/z5qrgUswo5YZVddg40f
lgnqweSkDJSpZGvaL7JS2CpaCJh8Vy3ADRhRMDJ7XHNAjkv+b+vTMkehRzmmcDpdixx5lGClWTEx
cbkIxqqF1q7L/bjX2u5RG9WODR7vehJEOP66m3Tqdkt7w3N6AJ/m9rLuAB/frM7DLGl2H16Cm+/3
7qPY++xgut5RLAp8pPSKENme64qx4FWQr03R1whDwyPjTlB8RAIHfz+M/osnB3fNFPU1hvnneSA0
Boq7OGf9oSd0pTAXgCb68kxg8fqAnHEMrswYF3tn5CBPkj9VkLy1tkLIcNr3xq5ccyEEcYA4qb13
ZrPYzVjsonrG8a5Yp6oaESCZ6q2gC+6kjkRgF8IXPZ0/IVt1EbTfYt4hbhNAi8CHYSNA3Qww4pRl
+BM78F2QFZskotJismtFXpO9yYQ1kFjUvw8hLF+xI8QWS+dGMgeEDAOm3lkWrgl58SOR/M+QmAYn
zkW7r1HUmZoCUErf64b40Ml57nQSBmhMcG4uv0KZ82D87PRYWgEWUG1kggoQ/Wb1paIOT/KnD4Y9
r8JZiiMtVcHzSq+s4dZjDlZ8SYmI6EqXzUxsK9LE57jX/hyjkVsPFYc4H3RaU7rcZouyB0O3CQbI
MZM43AUm6F0B5Kycf1YCVca4FMu2WaePysBfqJH+LIvjVhBXOzY9wMEBYuNnZbYh9NuOMA52KGD6
3FdM6V6Y5KdlLaEbVQDbQP9MwdsHzERuTEaIprKAIWUv/pyvmo2pv85S6QHwJIOCNSPEBjg13teQ
49G0EFazVFewCTcQR/+M0Sx3U2SnVXHI+gHB43QyVBGjpUh8TZn5ekbLNR64pvJKGVuA3xI/P69h
MlULvPpEQqZrTnCaRah3UHKZMtbAGNTUQrnp+/QaIQDyysxrgnarp+Bb6thrJzUivwEg+mQhVbFC
Y0PwUIe0c9l3IxGRxEJA0YPQYEsGaOicSENckJp8Hw3SlUh+e1GUm87qPqXVbVURoAUgSGvT01BU
n/rEuOXOHRZ4aWOV7gdCzHsiTdQA+T/bSChRCUBmIoPmba0LX2ADHTPrETcleM3PCjiMJUC1wmZe
2YgBHtw1Z3D0xipaTz1YMZNTn0NOvV+E6JQPZNPE21y9kpcRKkl9tLo1Xcseihcc9wGn11S9qibB
hcniAdLxjQnIeV3uzfJWSm5DdO+BuNGFd4KqHDOJvRTNYa5/zcRwQ8bKQUFtrqT9Swe71tLTe0Xo
DuVQbTgR3rVST2hEsZGhiANIQ33zqGcQhaH0R+FVz5YBfqsThIRUww9YaQQVwczohP0MrzGpxy7U
eMcAyIHibt9X2k4NK2eM3snFIdYdVihWuIYghEUoeSMCb8xKp4JPwYq3a4Tchx/nxbK8LdR5o5VP
QRT4q1hMX0wnFvtDrM5e1D3j9HeMhiRTEeefINDIMVFNZU9YCHZWmXBYxpYG1EzocC2mKHCH0ZGm
e3Cd7HMahOz5vtGb+z5CUQnavc8oBgz+qHgz1nsT+GQ+0vIBBpd+tbJtKRM7xF3NdGD//MHgQ9bg
WibGdas21WQNlXYQ8zYphH9QFcEwaEjkMBAPwhTXd7u5a+EmMalZkOrArfYgi/M9Qj4AEuxpA76S
3ia2lelrF8QSGSaEQ3wKK2omR7Rq86mcX4T5QL6gvewwO9lhfYAGCkkBePByWAJgCkisl47Ja7Fx
eNsaSVxrlhd/OXRQEfT/zd55LEeOZdn2V571HGXQYupwuCKddGpGTGAhobXG1/cCszLTCfojurOm
XVZmZWUM8gIXV56zz9pTMGNlIubk31ITvyqtXcID+hbbtrJVpkb5Y52ynQzPAAJN/yCiiY6U3yif
OuAzQ/eime0V9bpHBTQWtlAk6l6VYbBHYzJ7Lg+dm/8apZd81NfAXY41OTh28bUnf4v92vG7J7WC
TE0WhIL1WlqJ4hPg6VVeWysYvdnQbjwFroPkrkfiFn7GRBBsKz+12Fil6j6s77AxX1dQToyGP5Al
K13lq2FmgqmLikOJ6Uo3loSUDqLcU1ZmOJUBPrqRBZSXvvhqMRF8MHHNJKu/aoY7pHsTd6tqkMp3
j+PgwHJw3SuleC6tjd/3HCIocTCxf9CdUg5PonKSpN3oV3tXA7Wkh0BJcsSs2L80r/i+X2EX5ARw
XlgcFDO9srCgJTtDLdKtNf7wqcnXzJc863ZmoUMxyVdqpOwiAXpUjuFQ3aS7HARhO34Z1NvSK1Ar
P/aGtmPDXuFItq0LfQt9bKOHzQoSHyJB+FfjVz96cd2fIhCIKtr7ww9N+JG7Tygj9e6HD8RBBkE4
WiIw4WwbgKvxWGHDQFjB4cpF3GQZlCyFeI+u5dJct+nXICwPEohv2f0at9auwPOKgo1WLogCPktK
uoaR4Sq/s95AyIjQ1EhpGmuCdOsLgR30umNE/ZZEGDc2dR27FuprSrEjnEWw744fqnK4ktDEeB3o
hPSXGt9Ew3fZe5UTYBiUIQfoPnVmH2D2tGy2oSus2ijctQzqwmWS9L5jopNlU3GbrwHwMd+8wsob
uT4Qs3q0ZaA5OayDEqp3S+WHLj+74TYRXgSNSNWksbVqAPxDZZsa3lTfsHWxTc4rpmQghb+ysKXi
9LuJzPQZMH4Buoy+jVtppesPIx+qsa47FOwxRNrJLORFo2S9MApYxyehMJ86o7UDl/7mPJHmrDFg
y2F2lWCYMtfu4RgPfrMW/cwGcYhe9bXNTijbGPHowrvBNkXACpx2AXkgkRRdMEDSdcb21emYXyfX
GRp2KLkew0Zq7lpUmiETWq5+9wAXeko+8hZwG9EbItnMHFDBh24sH8Tit8BRKtKua/PFEw9+P0Cc
e4GRHAC19cWjCQIlVmDOQadQKKGRkYFSFBW3+bGjYKbvlXW5Ia2ZVMSH2AJyZOBJmgEA2aTubaR8
Saj3LSgsia+GHvJlQ7n2fc8sxZ4D5sNrbpg7mBUEJIVvSTmskaB+0bL4ZzPCkrxPxMeEvUVDRgvB
dnSPQy2wU/7sm6s6CclA/MophzEicBUSLEAT88ecqi9IgVvAgpsBJ7ZKsLHVW2H57fP6HlNTCU+S
kjjTeUOOHjFFxLcWp9v4TiqCba0KkJDu/Y4/WeC27T34nCZ0pXQ0BXoEq7knqq9mnzhWyFVGaPAP
eISlyFGBqCoq8nGKVBpUOMBnyfpHo9UcnHY3lvWIu7LdA28NjYxCI4XPQdygEtC6bhO05lku2Upm
7KT6e13jTZBUnHfJsnAaClIuILHoNO2xg6s0qjurzR2gsBBO2b6h1447uF82cobEkE+54uJDLe9k
SdxI5iMJ00Mkqocqqq+tkTWmnJT+v1PmnkwRvm88St03Sb1WQ8OWkFS3yXPGcYwqCNF70QsWO6W3
o/5ZoHjNrylrv4fabaeU9XTNAZ27DIEq59OXJPCVtlsHzDa9vqkGsP88pj54K+xW1l1+MNUUm1Bl
pan5sfWfDE5IXQLq3+B4rmm2Xt7kporpCkcEBWF+oYDDHgy7Zd6NwmvGiJFjZlr34CvHaLjTXIzZ
XjXjq9DfDiPDhOpORXgUzGivErfs8LrpvQe86G4CiANj0dgyCjgx+ink8D+JIOMM8ghc01FNR5e3
gQZkHT27Z5xSJi8HqMYInEDfZN5tlz/FGuUKxaniX/n6s1I3GzSmXFgoubRuMv9hjIWNnjwMRvGN
X0ef9cXSH3qAnynZkN6g0oIkdVlDOBv3Y6C+VsbX1PK/CGaylkMsgQyeN9GmI/poUKoWcboLhtdG
1Zp1o+DbUVfFLeqsV73rt1jlwAkQktuqoAqwdMHatD8ksfyCwRJkG+w71Ol8q6vJldSGzyHcI6zc
2B3Sqv7eBbDWA8u41Tv/S5e013j0rjV490W6p2oC+Dv1RJScjK95eSNin+p7r6OuYRozgBG+jYRj
WD2lCdaMBtJPYIyKBIxnLQnIvysTYE3xW47awK795DYUYCsOAxVUr2X91Ri7TTMUB1hlex/h/lS2
acYJjUTPagEOSo/pfkVF8o47LTDr9s4LH4emu7aS+6G+jigq1DrRSTlD1GJ2BeHrjpgx2Gqw3OQ2
7cDMTmJ+isXuSWn8tWHGTh+qB2BfZJGKBisMDdtnccXV3VEPoJX3UgajOKay0+ge+EhXCzfrSzc8
AqqEV4ikE27l52eRSpDklqrgBbDRS28zFPD3IzRTUOs9Lm3/WVNTNPGsKUBhYRbCMN6MfnoXjsEq
BznFoipX4UK4YIpyvo/zcG1FxAL5QZ8wELM4j5KKQZGXONtDkcI79ucg/PSVciW3rMTaVJ7DHsax
6fPXm9dYEwt53+osXN7nsY63La2KBwjy4rFzdBuo5rZYF3vJyTZTHjY71f+TIuePYZipaQApMmJk
PuQs7KskiSvIBM45VmKC27nX7ghYDnIUnk5wUfyTopUc+FLOxO10iruScGkEvLjWEs5BmCB+3hWz
qO1bT0iyzKiC1gJSZfY4Jiyr2vPJc/agyLlAQwS2vRavyMfP25nFn+ftzMVglmsgAlFjdSMhOfWb
b+nw5fMGLvXr2YtY84Fk5QKlO7yIoNx3xbUvPfbxQoh7oa+s2aghiiQ0Yc07GMpzD4R2ZMnmRLiV
x/vP3+XSpDh/l9lM5zDQW+hzVQC+6ToayRpbEQcoE1bsAPaTfBoTRHS43Xze7lwJ+uErzea9N4qj
jlc67MN19xsPiK25lra1M4nySxtbz4XBt/TNpp+fLTNSzwwhNkGSHeha5zZXkBRhudULzVz+bjo+
C0S7UeRMEcuzZvJkyMxKDdSNhVFCyt2vuuecvq7S/efdJ0/fZb6YSYoioihRjElg8b6hcMCwU8Km
aKPq+i5LfwT1fZXEMDaxQavybZNRZxkDtwVXKx08/ZuVaOugx8ih577YAIe1rq2pIlq7d73rQrgO
5TuxXRjEH8OzLLIqlDAD9YWqWrPOSDqS2jCY1E3Dpgs/11YErHi+amjO/HGh0OPi9z1ra6YbHFl3
hopq6U1cPObJHf51FKotjNmLc+WsjennZx83xYQ207mibBo4jgp+qFZyBD0cU/aoKK9F+lgtzc43
btaHz0yJ0FRNQuZwrukRkwQEyJCpm/Rae6CImi1EWis7giy2+NAesuuMIshd6KCc3mM9vv18lM3F
S39MUpDYkCrIsrzlYM7fOAw8pkvZMMq28Qm3uN0PfRWd1N2i0HQmLPujoWl3NkzeUlFmQ0VsxzDB
7IKtypY2gGEO3tbYQn57WmrpYvBaojtVIDRkKOZ5XlipA0kPWvK+tWttEx2qFdFLm9Nwihbe2BVP
7h43vE09OsZzTgDqRtwtSbUurhJ/P8O8KKIVxlQJe55hsmY29PHFAwtBvHRK9jx//gkvzouzpmZ7
FSkEHO1DDKeI2ejdK5bzq86T1p83cnHHPWtktls1apih55jep+Zmod0l2rfPG7i83J21MFvuMkku
vFinBaLQCEmpOzwmRy6/++haXfdXhpNc98+xA9TArg76nbULxNUSlWeev//3IP1r6LyJT87mP5eX
WuA2Ng1S967aUWqyV3ZTNQGQGqe+UtC1tlucBBd6V1r6htPPz9qtJAsrOIOXh4gqr4kHIRxYG462
rfb9b+xO1tE6/rWUxV8ao9PPzxuNR8+UPF5WHjEUKxyQ89uaSm2EVbeff9y5FvtDv84mf2b6fgwg
e+pXgj1XVMzDwECaK9nuVXmsFu42c43Qh+ZmW0UvqDi5YmC4iZQ7pcNiV6xvUv11aG/ctkDcx+1e
gc/RiCOxdu9ZAgU8esGmaH5+/t6Xelif6j9l1FISp+L3PZzVnTqkFmeF2tgTPOygkWaQx93w7vN2
Lh61DBgvFCqAvNPni6vvK0o/WdVt4D/ce1dTocIPFTeLlWdTRLssN5mm+3zTOm9v1sHWGEepafW8
2FovV1i9b/V1taacn4L2tbCoM700Pc6bm23LHVaPfpcNnJX94KBEj5hg7urh8fNOvLTEnTWizjRe
fhfm2FfyTqOKd4kGktlyPm9h6pVPek2dDQfA7/AlwLUyLB9b93cN1j5WjJWOSTDcIwkIzOftLXTb
WyHT2QSH+AbQu6c9XZAOWH4AXNzq3ZI2bumtZgt3WfeaFAnsP9otuUW7upO+A+6/A/a7z/bimiqZ
Bzx7t3iNvvxnrzd90LPXA8XYl2PNqNDbYWdgnBHV2i6iAO/zZi6eJ84Hxmxx7nzf0iGVqxvz2DaU
1/GOdntFfOggUOXhs++yPUi2vPZeq+viFK3TrbZwGbj8JVULIRRHmg8S8xFuGHVu0wQw96HyVFX7
XH14e83/Ezj9l86I/P8LnNZZgsn3D44rf0ubpt/4m+tIh8uiwSIO9FaaJu2fXEekTQb1ugA6qYdD
sMhX+1PapP0LlSFHTxP9BL/DxvCnskn71/TH3uieHLcV83+lbJpvrPw6rSPpkal+nAi5syVFB1A/
qGBm18Gzd4/bxS7Yguuh8t2JNpjq7c565vTHUnWu+pmfj96aswxVQpenWbzcbK43XZLkQjgU6+6u
OwjuwWhsSh64NUy0+zuEETWFpe5Ks/+R8Hh62fPWZxM+kLD4S9qR1jlFyMzC4pheiRvFQQe4XnjT
2Q43vSkSDxk9pSJpMhjB94uLqkgu+RIMmPw9CWOOo2DCT4FdXCtOvtXvP29tNr3/aIx4GZo3hXGm
zLrV1EtQOCN+j1idgHVD59I9Zebd543M9rcPjcx6TyyB+aSoJtCW/AhMpBGWtLBSUjX4fod7awNk
rT7Jsy+cQ6CwCfJg8oXQnBxkrJELQr1tHu0andM6aSkF2LU7RACNlZUnFIyXJ2l8mczjYm8fdfcu
PLK8TVCu/Yz80GkztP3+L1k8pSVRd53EU4/wRujsuMWkU6p/KKr3pVGLV0vTsXw+NNKVTCFcQT4w
ltzffVM7RVWfKjm5NkrrSc9LnGCDB9XK1yjY7DhA0jzpWP0Mjcp3P/0WKj85Ax9qYzhJPXahqnRy
g24TxMleBV0qeVehNt5mpYn8FGNrxBdd/k2Xjlp+F1ExQpGGpuGyWX3FJ2b8ZqLfkb+POuUFmBJo
5S3iXVRszzjujlJ6AzUTeEy5D2AH1mb2qjTG1ur5Kx7OKMar1qp7yb/R1F9GieUJRnv3Hn7PsUde
FU8mrxUnMs1xBOLYxNtoBOtBgiILfzbFL1UZVxEmC3lk2S5eDGHyFZrwyisfjPoQIT2LNXyqsKAo
0u99CHg9Ai2j8e+l0i71Z7HxyN4k6wRLainT7aJ/zeWT7+PTCs+jxfpqItmJ8jqHDFSk0IEGA0yq
9ALC57kR1R9iigNJjQ+Z575YgNMaHceWPNGvYIU5omveSiE1WiU4KbxaPVS8ef6gVpRqeccwfIxz
VItJlWwHzb/3gmhrQCEcepokEuMlOo5IgwM+dzJNgsFNYqk+VNgmCaT2BUG6A5W/arFMCKkFjL1n
nAJXeIOtolI+mIG0DSj16SnPcTOSpkTI1fBlIA9HZmrbkGYn2UMO7qpsDs1wSvFZQpCzxmXArH6H
FeApwVwXEbVXETl7PGgyKdy5aKUC63vUPQaUJsNEDOByDjRpiJFdywJh8MpBaEL+vMbbsiJs6GGn
iZNmT0rvtgp2XXklkn7V3C8D3MNSs2yfWiEfy942lPioT0LwJRhPrvIwhPnRx3hlAh1hPoClh7um
2mUT8jxNqEIR/BJpP01fJjxu4QmtHWWsRdUxcOpBuBWAV4fm9zITbYkUYCv+lBJjU/ny/UBCPW/g
XELhMHTodXgjgzdplb0cPGSDcJC6U+FlpE21gxFdJ6b+ZAx8OD3ZT+7Q6dRrApqR9DXNEFwWyco0
H0ik7eJon/IhUhVZXXFVK8ZajL/XefUYY9xm0rEyBkFV+SOW7wknknB9zKzfUaUgWkJnpH+N4/sK
FqA23lus99T7FfiiVaD9K8p/SuVUTygpwMYDKk3J2mk5uC8jpaxHR2OEM30G+UnsyAQjqZOgIYah
LWcPCiUyyQ/cgFaWCh0UX1S+eTbeydmNVr3E6EmUx57SI094KXX+pyNm1Pk7Wc2pWPpt4NLZJDxe
PW6TstkpgndXwKXq02M0ZarD8pHEzM5UlMQ2Id2Rihq0HB8x3KklcaWC165ua2Yk1WJ69XWofg0R
mhp8BZo+3ADPWalM0jx1cV8EU4UhJAT21Vg29oBt9Si6a03ej/FtWRorCZCAVBeHBiPSMMfMyXW3
ZSz/8iAfFqp3H6jmWtGmjmUSNSXrrOcAarQRAnBmZpAJr8VwLNtkZZFL7/utp+Db8Ny2zyZg+Rpd
s95jVTlQja5SKN4BYU2/Se03r34a05OL3EcI7mUEsC5guNBceRqWYtaLLoJxwo1N968C0PAKlmv1
yzBAwkLRo0JpxMnRCSX3KLbxGhETsr2tjFYhE09jjqfm40BnlTyj1UmrVMN7a8J95rZkuE6M2FDv
5W3pbkfv6Cogv4AMFt5vnbWsJ0/MRnuQ6cXWH6kG2IcMzlR4Gce70ahs2AF21eWOOEowitATyiP8
x3bXteVU6IUdg7hyx5eqhU7dhOwa99W4FaOvWTWugpLy/0ImpeaBslWxDzdaFF1bxfQOXtWhkzoG
xHA999lEguOL2UpGV4BQ+SYoBicyWQrqGOqevJtojirhgEQgJzMR/NM9QgjWrxj/8HIHXn/l9qjP
OnCf0oPSsmNSfuP1xwapyGg+CjxJ1Ikw7sOVji6p3/nRXT+8NNZzQNN990PGFxSvRDhjEHpTFjbA
wajSV4NKiePwILL76QWRiZOvkIDPhU2bGVi83WqFdehTrGMyxFZ5so5U0ZFyXEQZYB2SPYYfDrKo
E9nUfFaJtLxX3O8WeJ7cLNcEQ1jGf0S+t6JqzxH7l6i7rjsIgmJ5Z9UvVvETdxDkqsZOL8BSd/W2
FGMwEnlip1gBET/GvQN5jSMIoBy1DpsYrZTXUhXfTWKK1pA3WSLwxSgbHCQ7tJ5j9wYEna14hj1k
JNIquL6lXxxEv+W7cyKtdWknIxqP5OAge5hZKtamyPx1OfUfXsys3xs+KLhbkWC7NQDqlbgrJ799
HOP9tn7UcuCkRbKNQxG1dvwYUd2vpC96afwoBulFbq11JqQHLfS3onFMo+a2k8m+VJ2xZUThkCPT
k+5NDgcyVTOnDZnI5Zeiv9bT6DpshgMrN2/j7j2Bba20JnLyQ2gwmdTvotVssdHaIqktEcYJ+tOg
QaHFSjuQpD05byiPz4Lp75oSxLXc4RtrSE9USjqJ2WFQVzxZQXYMTO83UjmGZmo5XtrdFqq2E2tp
LUY9uIIaaWMVSchefnrYsIUKeMQSUSzUunByW4NiDJcYV2+At70CJxRHIHIkPUe3Jleva83fiZNE
nm92p7bqY0uVuCU/9spgY51zFynql6YNAS8U7U7FzVwU8y8cWQ6lbNiWj4UU1mwexyuZcRobCmWE
Prp3FVPRnCMf/XzVRdbjiA8JAgv1oCYetlKvKtXXK4yv7twRec6YV09KZ96q0rCPajyzlPS61TTo
yUbkrxUky8Fo/MKy6NYthjuhy26SDnZsmCFKUn+ZjXGPIxSK2iu5qw9eLdjoXW29s77WGuDbuL7T
gFAbHoVxkzRLDG8xxbDz9odbY6Xt+psgVDDlDF+sRqVadMwXogAfT/AmVD5FoYpFkTEamEVRh7iy
AksJS7JSFCrUMIPTBRqfPMvScIB/38QssNcysIq8iEooS/FJu50uPv6J2t0Hd23Zw+vo4MR6xOl0
TcrEHraf31AuXC9NU6OQW5vq5yRuEO8vXSm37NA3yhI4X2xTx0vlIf7zV8HBX2P7feidGJiTd7sU
CJ+HT9/e+rzdWSRcUNtRijTa5V6xF1ayI+36Xbua0IDlXbAYzpyH+z+0N/uQ6DimmijaazfwQvbF
NjnKp/bQrPUNQPMb3Qk2S9lx5dLg0ahIVHGp4IY5v9BGfm3FtdlO79g50ZW/TZ+y7+1rvm9AsMS3
LL1XCsgiEIzxhvOkQzC32kwIvfoG6fyGY8upppRQvWc6ZUtxhSlMcRYZ/aND/n44ZRZ7LaM80lqd
h+PknO9Vp7/yvzevEPTX6AQWRtnFjiDhaU6GQnAUZp1flK6hIxEkzeSyMX2pyi8Lo/hj6IBRDIzK
MhhTkjXPP5r9YAoAaUtMD6ZgYf7gb2C77v1dcfs/CMXPwq9/dN3frc0zjWrlj0KrDNN3FQnGUNdW
fEU4fcSyC+Nyu1r3zx7hmO478ru+W7jxX56xZ63P4k9NmLYUpfOuHveF9cQAt9MNGnXBxmhya3yd
QCXxod0Gm6U074XQ19TNxEysqVT0A6/QywpFGENxmkTmYdwDELabTXSait6XMxDzIPC/u/nv1qaP
fhZsHnvYrwB5p24efDv7LVGd4gQOu9OL/1u7Y5+2/YN/I9wRcHhEcQrwYmkKXxy4Zy88ixJ546DG
YswjmFj7Cc0TUt/1wtC9NA+BeSBGkGXKb+eaE/JklNt0MnPjUO+TA+wxW4Wf0+3hbC1Mw7ls7q1H
LQysQKQSSBKnmtHzHjWxX5fdt6Kjg7XSbfNO2WjX2ovnWI66ivbmK6dTPubWOC35ir396flyY4kE
aCVkPIBLZj0ZmDLlk6largun+m1uGySYazBbu+4boYeTtmm22dbd1E5yUq/LZ/9KB0q/Qrv4dYlq
9oGlMO23RPU1IGMKi74yW4ySIBPgJ06H5q819K3uWL6Ez+kN6rndPwhpUjQ99TUH6ClTOGursIoe
J0a/eiP7ch8qDp6T8H2NLTeOevtvBO7/JRT+a9LoLCcU0v93/ytvvsfBj3epBX73z9SC+a/JLInD
DtIbAqaTNOjfqQVD/pfI2NTZnQizi2+MjT9TCxa+UJKmWiJZZcqpp8H9Z27BICFBubSl4/HEzmb9
rzyjpiTF+aasqjJIEQMVp0QNPvCh2QR1rVAYxBCqOqkn8ndjreM+ncgJ4jqREEYr1/m3TISInjSY
azjl4PY3FPGlm9jIEKGoEOC3MiUd0aaU9BFfyywYFapbUm/hXDzbAt8elBJkjU1XRNI81ZGfryS1
hLqqMSOiDf51BRnezX5Qy2UnqflFUuRjmTTfzz7ohTzINFPO1o95g3MciGAEvm4VNBhji5H9Tqge
CvqVOVxp9cKBfH40/aMpTVM0yqwR+L5twGf7TtHgRBvkNAWgJ917u2pbfqfQYC1vKC635UWd1tRX
H15NM0l+TP9FRP2+L3FiDiqxyHOn30yNRW8wKyJtCye+6c98aIZkjqRqmsYQm61Fuh7nWhsHuWPo
5c4akntDCbe6Ji8oQT6+DTRjaseZSSL8NHF2PImUMQs6A/sjTRrXRsLJALeZSMV/OByxJBnsXG7t
JtTtz8fHhanzvt3ZaWEQFEPwcojzmucom3xTHb27IbxqVz+MLUFQKE53gD2DzdIa/7FbgS0g4pMm
80CylrOZkOqRWgWKgtNPS5ksU2Z8FaO6fCkVJf218I4fZ50K0cHkOoF73EdeS1EFXSAHculUzuAI
qw5d2Kq8hliwI/2/DW/Ag57iXXjwbhePDrNjCpMCTaQK7JXqBV36SDvpEznjg1eOujVeuS3s6oO1
DXcT6mRJ0j47dE1NTUZelN6TxsWofTaCCvyw9bgjjZSJmGbl2CP5wQJA7kJHvmtiNliyyM2CuG4p
/isofKoj8cWwqOBr/fY59V3USTngKNX8ufD9pkPO+ylIno7Sf5Usp4Fj32wKymNU924QN067oU7g
Or/l0rUufmBxbVPhRE5laXC+yZ3mLWKbyyptYZSozOVQlREKZiw3DZ+NfAQVVDtzHRwj0MQAfzb6
vqE8mdx1uUL/dhtmlH3ZS6Cc+dFv+p4GmyQiVNmE/6/PvmeIqzHWnRmkeBR+5jGj2AZRNcmkTQo7
d199sRzjq2HDHDyVaJn+kKo3u/S4pBC9MFXfPcjsq2O1m9WJyIMAK1t73a0Zcp/Il3BZS63MTrp+
kaSjPL1uUcYn9DIUVuf+Wo6pwlkYTh9PC1PHcmbg8Ey3zuMLecoE8hVq5g1iiI6ylodt9gt/2330
iNMsAIZV9xBtuitjYfZcbBf7TMT4IjvJXD9dDkOZDV2NE61I3e+mqPHm4kS/IHS/1I8ah2dOVxyF
xLnwoaSKSijSriEkra+tTt90TUwAuXb+QS/C22BCAh3m5DdbwE1kfL4REXO2atv96t1DnzmgV16D
d5i4IgfJ5i5GznlnPX7e8uUX/KvheRhh7ETfFby+cZqa1GmbbMtgl2nagoZ/fml/m34cWjn3mqhj
kIG/P1407gCvZPBbpl+/Vq6V7+6eFOV+wlTF+EgtnDIuLN4Qh6AOiZiuAuWaTXZPTN2y76PWEXO0
3lW9KrLFCMil8XfexmweQ6/K816jjc7OnlWuzcp1vPaJlvZ2/wyRYNLCdLulWMCFPYOgB6AvpPTc
Bd6EGGfHwqaoGrW2staxKvgH3qkwNQqoE7tSKb6CiSeICycp+VJfEtBCYDrt9x/wbHI/Gpkwjczw
etxYqyPZJNnu9+GGBRMrJzt3hg2Oirj8XfkrfVffJGtoieQEv30+UN9G4mwXYbv6+0Gmrjl7dWvg
+iEkPMikzob7vwm2VPoSkF70cPl4elRRHDFsuElBtpqLq3yAEl6Vqw2k4aBaKe0qp0IiXLun8gpv
IXZobAbMXQB9+Ltwanba+vM3vTQlz5ufjaysbPtIqQAPRAlWlFK7Ll0Ta1px6bB64SDw7jVnc9KL
GDwWSI+3Oel5Kyy//bVgR/tuPQYEIvxfS6P3g0B72oXPX20abGff0LOg9IUZTfrX9RqHAqYMXADL
iVfKwd+N2Kcta5YvDuCzrzl191mbQRkJfu5O3TngbGQR5a/sych7jWnqyhhW/dfl0+PSJ5wWj7M2
VQ+gIWfLxtHdYTuSQBesFpO6u88HyqU3Myl6xWZXUyjCmp3krHSsm0o0GgevR8f1v1VU2X/ewsUP
dt7EbNI1XR6WZWA2HPbTfU9WSP7ValvpXl1V++bWyjbALxaDY5cG5nmjs81QFvzewIaVJWcfTDvh
XfDVoiZiCmiLKxjuzcJ2ceGyPXkU/9WR5iwNoSstiWNj6kiOMNJ1SwJ+P/KOxV4ELNphPLPQr/Ow
8tt+eN7ibIdSotaKG4F+pSz3Z/4z2g0304KmXxev5q1i9zeHcCdjGJJuq5fQrtdLfXxpHzlvf7bG
BIEmDuCCeWPqk2IO/b5wHE391gSRNUrbGJ+hz0fSpRlx3uBssRG9qvfh0zQIVg4TeUT1vhVq9A9W
zvNGZsvLUAZ5kA40kox7kxRtja4jKF8+f5OLZ5nzVmYLSt1gGVfo9J37NS2P7aO0sxxp29fXFYMl
e1ganRdnOcpKAtbEBrl1v19LEjUOolplqJSYG/sW/Ko4/yf9dtbErN/cRoaLWFiccvX7wr3Pg6Ov
LZULXBwAZ23Meg0uTSMolTtdO4UfIFLLRzKOmL4JNoCstfW7Bci96B5y6eoJAPLvzpstxGashUIh
0Cpca9xPSTLKDjoXcpyYhQW/SiIWApGZ4qF67H6W99FmKWZx6Sxx/gCzNdqHPYBNGV/PcEdHLRTI
SNbR1EAGmWjlzJ+tb+0HeN2fj9GlMTNbtmOTyxEwssYJLBEcegOBav+ftTBbo8V0KBK/oWP98JuI
rZAq1//ZO7xJFs720Co2DUFxeQcX0ZsHK90Snj9/h4tDkludNUW6CZ3NFuEMr5tRMQXWJIAdaXgb
GT9zfWHcL7UxW2jFJi7MyKANVzy2AzpmN1pFyevnL3J5m8avxphCLNyFZ6Mskz1NqhWvZZvuHBSq
G1C5Buk0nNBXqeM71mkpdT/9xflpnBTWXy3ORpivlVqu91zoTL9c+S3gOIzr230qoN9dKolfams2
1noTCWQUBHhZy9fNcMxU7yYTiBWJcHuMRVHIpYvd2Zvps8MA1MBEQNHZOk10iE+YKXOrM27wGchI
Ad82ayRKcFrtQrLRJX/+HS8Plr86dR6kAvHZe67GZ4yTW7948Zq9QOnw521cOuxwBzeQEjFQqCqa
jXrIm4FgNFrruEd32229A57RDgWR0EqoNl12Gpr+3mykvGtvNgPGoFLQSNHecJAIiWfbcatgMASn
ZDFT/hZs+qyt2V5pYe2sBDVtdXYQocKQJvI2egxpM0WL1fV0cwvXyTblMYAW3HHTcYDZhzeTa0zo
uDf/ZDS9e/vZ1oq8RRoNiScSMHu4kynzcCarU8GZTM6PJfUl9Hz1IJz8p8+/84VhPFGZZU0VSXZx
QXh/bKgSUKteGdROWIU3KqbhiUpRS+N+y63U/rypS0PqXVuzl8zo8iRvYCd2toktiRWxubKvO/ID
aqLgFfUfWJrP27wwVd41Of38bHfQsiAyvI4m3SJaSdadoU2ixHahlcU3m50fUCpEhVzTTLtJ9/lJ
WXNhPcp77sj78Wm4WgqVX0ggaapExIH/kOgAJ/r+tRphoDrb6/qpJ+/cLUrhgFx9e7AcfVWhSZhm
abDxqqUvOP3ddxMH4QdiDJInCskOIrnv2zXqopCTuOzIUbWAvNQuzb9XY9BdUSQAxQ4njJt+CDsg
gVXo3+YqUhFXCxA4y5XfbyRL8Bee6MPw5YFIgBMT1aeL2XwpHLreHOS465yxQ6VLZfxIGK+vqfl8
/nwgffzEs5ZmXd6bYyMLSdM5cSVeKTl1/3G/EeDdtVXP/8+/VNSaFEr5K6jbez3rvnW9vhbFdPP5
c3zY5JikOjx0gOhsWmRL3n+BtjZxJM9aQujjkK06X99yKjl66nilN8UxQ8H9eXsfzwwEY+ldCcGP
BW7/LWNyNoPgjwzC0PvTUJvkapFTHdsXxpptbbNNeQxui4VQ4lz+SO7ufYuzycTiI/ry+NbihHqo
VsVTNREBWmKm7mp4KLdcRJduurr2YQOiWWKmKg63VOOTpnjfs41SptJQx50jWIpJCZXVTGaMbil+
HxphTDaRQU42zk0sapRGBkRXyYDwMk99EJSuvzXjKtuMKbm5Vaf1Zm23opbXd7noR8emKuIr3VMF
BIttX/UHSRfwXDONAH/6UNNTG81A80WuykGfLA0CyHmdYXzxk5RKdkMwXnEfGp5Sv0Pa35UhYz2I
KzJjrlA/AzbKDxa29A6o9w6wXhDsiAhbe7KE1QTFBA1OWkeRd0XlB/tKkjQbrU/x6CZKjJm4Yt7j
U6SL62polC9IOjqUgOEQgNOVyiayWWvMn+kwFFs3CsfeSeMEU8vYCvB6J8TsrxQ3DpAJpclwNSYD
yDvDb9VDq3V4sHdJLFJWU/kY/USRhPwwU1PziApav4lTtzlophj0jix6wTc1S+RDr0emfOxds/xN
gansYN+UHzrlv6k7j+26kSQNv0uvB3XgzZyZWcBcS28lbnBIioL3Hk8/H6SubvLyNm/X7GZVpaJY
iQQyIyMjflNFq0w30OmdhFDmW6hqgpjeokpoSk0gnAu1LF2EQ4mc25AZyBsPEVK9fTBbz0ILk6AI
cgSBszGBxDQ0nfRChTzksFfVOdl29NnOs9DClInnv038PjPWsTJmq6CX41XO1Pa8RKO1+7EPGrLJ
OUN+GD1438nIDlLdsVohvxmHSX4VYlSfxg6mJjUGiEhWqb7ordU7Rao6otHetbqALmZ5FQvamHoA
coezSenKl8TIWtHThRBp+aEK5JvcysO1UMCW0bH2cpFObzYmSLFNCcZnb8itcl3hEIDqczvrF2JQ
IGeZzFL/MBUT5klDrmMKmQ7tuZHX4X1sJboTzhOK87MWibo3JAgeQh1S0YXMAQ1ortVlGuwPaag3
M0ZGyNkOxgTFoYnXcPiA8ycaTuZ2EQZcz9Em686jOpxhMyVmODuTOOBzOkzmuTCL073gtwny7JRA
gpsxTtHQ0KQJnWghTvSbIUi0fVMLZWX7qoJPQpJD5Cuwf1J63UR+e4ju42ZOblNJnS8iM6MP7Gdi
b9dygQ9TlHPUVia6lKE1DK0dliFKAmokeH7fw6pqdP+77nd4YVtTsVmEaYAMjkJZ2lGPiZwdqnlY
uk3c1s9hlcDYENpgvunroRkA6itj5WqzJCYQz3xjn2NEsW79Itmnfg031JylTdFIZCvpIBaFHRXB
W428Mu5WWik+hbiNr8dOKxBSrbIt0KMJdd6Qokyd6yIqr3V8Dkl50R4PhKfKaOoWylw5uPo8pI07
6VqOwnZUbcRiGlG7LzOYJ1PY4l8A7WiaSpLVftCf5AZt/RCyxjkSP+Fky7GiulC6lG1RSMabmCGo
76SzCSGiloLaC2s8D6TCNx56ztGzRrCKfcv6ie28QdlzLXcKLRmtLDalFmNwMPiwxUQNk6spD88r
XUtvcVzKnlpQHWe+WLPH6iwSNukUwfCOa1q6oMq/Rb6p71KpiK7GIhqdJgzSLfikLPDwaMVZOEnN
uzBPAHp1kmR3SOJfxIJYQNOJy+6al4EPZSe0foTm+hRIntILfWRryG69Bhy/mGpVVZk76CSFdy0e
D5Ettkl0VY5xtykLM7AJyOG9kNXBuu5KLuxxZU03GAWaaOn3dGXGMbcuprApQy8IcuEbftt6uQgm
hxoOMmFdrXHvyO77XDNge4k1TmBCFdVnfQAZaxV2uuZC/gH7jiuYaFeC6j9rZh7fzNL82qpStkLT
/jaM6cgq+IQ4Qjm8+Rw6NmicG/q30NXyQkGfoUcmXkDkXhaScF9PQrJT0Edc6UQYp4A6Vw/9Y9qj
UKpncYEOuB+PCLCT4mEiZxMvXqVCvKv0/ptqjuUTge5ueT92JVsPU9Wfm33TrMNKg6RSwdmVyKFw
kSiwiK3BX08SBCI9L7HjLNpLJOsSW5dbza7D7C0scclWCwbOIcclRZDsaymrvCHz87UCOwbFebJo
+Oq1LRSwEP3FhB1hpGRbmDHwJVNoXboBGtYURrdP+/a8ESP0kEUz3JK0lusBC2gnFfN9bYU4x82N
uBYqlOzxCdfRpU3hlSa17o5z9EC/G/H0oJ0NDhRLuuxnGM5CpeWI+y4ZqBR2zZXl6yPGpu18FfZD
/aTGUrqy+lb/2VSt5YaZRA8UuV6bL/aW9EXwiFiCdi7F3dtc4aCRDIjmNirdM19XBLuoh9K1Zpim
aT8iQV33mttGseWo+SKfJ8CKVcLoe5qh7C75CB33apU0rC4I46Uc7nAGhBgd9k+ZnpJAWBn29Usl
u5GuwHIobmta1TMmmeMMBwhmb9flOD5l0W2qWSXcyty8aMTC2qFStIumWWwJHLO4ziojhPkniOpN
OgnofPRZfyWWXEu7ppfcRktfjcCU7aGW2w0cBslJAXfAiJR5k9V4ZfT9t6o0zEszENMN60W/DoZO
2jQptiaJ2JC4xupwTe6VOmKVThg7DFK4lVoZnxsf1qNaC4hOSWnsiBMlFcvM2+u0svwzvcRPLw0S
dL8DOXGKLK+uFbU3dhLH5LZNx3Kj991bk3XJTSG2rdOYlqOEj1UnrDQLdfBbRQ2/ZZoSPmudKO4T
bCJW4hi6U9QgN6XUwnchD5O1EJfzeesP1abpGulOnjKqlhKel9fw1gQ76xrjzFf8DASf7v8s4wk9
gKiQ48oZIzifdobgDe8JC8KwixJXllBBtJR5xMWDAEyDvETs2RJLbMizjoQGipiXJzIC8bph7bp2
8LeaMM9r7B5L3Ap8YGZOMOn+bQuN2FHIKLeNPue4QUyN25ctrKjJN7bljLMh8ojVyhJrfKgSs4AQ
2utrZQ7aTe/DDx1EPdpbnV+uEBVEFacjdGfzNG1VKaz2YiLrK2lE+ZeSDK3eub3X8+7cX55nKi7m
cJ6fGrwZPN9opF1uhJZtRJqCl0RSnilGS+I+yg0rC4yoJPNT3Zhat2qRnps78LCmitt4ECGCDW7O
t6sO4riMAGw0Ny6QD8AKpUhPVFA1KtGVSokybzd1GiIxUOLCIopWvTVDzbjyxV72QPKznC1ZWGho
pqsCobSjEJgw9HURpnAYr2SlxKagMXVnCmoNgmkSQR5XLKjQTWWwyAsRGnkUzV7UWXrpDiaK4ytB
ahOyX47NVTea1tmomKW0ZGzkLHKqK/eRbAQ7BJJn2Ii9srj+xKTlVeDD/DAm/YbHQ8R4TkbRC6Sp
3AiU0O4Rr9Z/dlLOUcVxUe3Rf2Zba1H1gmbl9MxREPLXqYZB8K3B30+NdB80k7Vt5nyAYJwN+m0d
9HXuGNEijCCGjY627QjDpejGNb4/074oku41Spmq3Epw+02U0hvyLrdKzcYVK5HXpA7SeajH2V0Z
+jPECkPOnmqr8m+NBDcGmO6J4cY8wWSD+BDujVmWNviropHR6AGfMzF68crKMmhEMZJmEfSjW61O
qjuzkKTrmEMbiVU1DS/Huup8uxaG/BZFsrn0sgVHufmPQYqZQSsoULuGaxMzCdEcvKwyafePQnbi
Wvmp8wCqcIHamTr6xOT4B9fYMUwshTMbY4kCfQcZpYZT2qMLPP6wVkEvTLZISUlL4UR+vM+JbVVW
oT8Nnnw9JLtacQa4vnczpZlwZTiq9axcI1xPdPWarbwnjs/fv746H5njhwc4KHeVYN/zYESQXBRu
E/k2hbv+9QBHagEfBji4saJ+rvg5VHevQWxkVYmyk1TxcxuhX1coiGuIenUCTfe5qUk5+P1LPbib
o5/PBjN5qc3g+jW8nEWJsHfwuVrq3acREsfKLh8GPKg4FRURvRUYcIQLiZuA9RJeWk7rAdganfzp
3/AvPVLj+jDiQcvCrJUmLAxGbF3jVfZmvBK5Z9ws0nVscvevf0KdcgN4V0oP/PPjIi3TsdCiXBo8
jdTJwS0O7e3UD9ELLvHGKlclx9GJVXN0Y7wf82CCIWnWhAkyNTMScC+7QexgreNmvF6wLhACZych
TYbaWayErfI9XH89ZfnYsn0//sHe14pSKc1lzuJaXS8VHvleVm3lJU0cDf8cr3NpyTvtebF6/t1x
yBbNwHX4JNwFuf2XEdxLg0OmmslHp5N3WNJMeq2ak4CnyY3gB+x1zIdPNaY+FaEPhjh44YY6ikpo
iYMXTJiAKFeC4Tv9KX3Czwi8X6NgX6gqIh23X6/9XaGutOJarZplImctOPtsJ23S1gk880r8Pjpd
YXcr5UJbE/uhFyhX0yNeFaobnncnQvuRLWtwmyCFBiwD5vbX+nv3ICmi3kGISTmdnHqrvy29+2ib
X2AS44p2hL/YiQUtL+/vY1X6w4CHLWAg234hjAwYbuO7YYeQiEvf/nYhr3UuIpR25UxPWPE6r1jK
dN+HleRlK4F62bliq2vzBBb4SIzkcRbNfdiDKtXag/U9m5U2ylMq/YIJLedNds55Y8ur3AtWxalq
6edwRZeOM5TezcIBOgSxxkEt5akyYKbsIZGQUJlbGpGOf+u/avfR6tR2OTY79N10lKjgTS0r7WPE
SlMtCZPGkjzjMr1T3EVLFGmi7UJcyZ/CE/ymzzuHwIiMugxgnJLlYetdm2PFahWcsds8cDT1rJlb
D8/HUyv22DD0EBZHQ+pcUCA/zikqxEkl01PYOgjGbI2X7A2RHnmrsFuwaLjMMSV6k2++joOH5E7q
3JDMlSU7QRvQ+Mw01wLAFz4J9QInkx3FJaPbaGt9xYV58/VYRyZoAszFGBsQ/qKh8HGCYTiqUeF3
KmyC8LbR5FUUDg8TBiZfD/M5stMiAEutI0yvGZ/Mt1FoCSu/jJhRg3ZbfRcN55Ti7DG81vMTM/qc
XDEUbGcCzGJsftieVtM4Jk/NVLzds7M5me99LT+FRl9a+B/jCiarKgvQhD+OcfJBBhmi5yRYcat6
SXuDQEsTPUVj46gSJt53qLW6g3QD0/H/8A4R2VgKMohDfuq7p4HFvRQrGS/pnssZCaDB8pLCRKmN
0qz5/esPduwtmqZB8xdRDXLxg3VhJTKIxlxWvRL8sBHM3qwL26+H+Lz0qB3jt8LXgnX6iRrRdeHY
08xQPRPVf1EJnEAM3bl++nqUIxMxRFIopCssPtphFBRiLH6bnFEsCXdMkG8L5P7rIZbU9mA1GJBu
4amYS3/qkJPoJ31j+qKler31mg506lGpsVT5TNSlEyMdmwwNPkODZGlwjiyv9N0BSl+mSXPDVz0p
QL5SDp4NlNBOHJpHPgvsSgkJfI6pxWD54xhdm2XSDL7TqwMKrtVzKo2oM02/I+tfInl/aXj9Ov7n
a1GCuAzC9n/Oo9e6aIqf7f8DW+zF8+Vfk7zX9Vv+/OP5PbN7+YU/md3SH0voN6AOLGI9iK78g9mt
S3/wSaAsglpQ6ezrrMI/md3yHxrQTlYYmxVupkEa9CezW/rDgrOvcHZpEtR9Du3/+S9ebfBWXP1e
ws3Bn0/IuMoKhyEP8euEPyQ2DMoYCImwODdL1JwNCg8tOptisa1oQ9RItpF82iMGMYmm2ygXbmI5
dEcBvofwGJTdba9P61Iq/1rE/7W53z/Vkgi92xVmImSm1fBUo/6MJTdtx1NwyMPc5u9DwC7QdDj1
n4ijft34fhbjATmu+jMZ/Q4f4aab1kPnB67KSRzSYQZwOJ52gCFDcmuadLOK3YYbgQpKUtR7R2v9
TRJrDvXEdWJd6gh+RvKLlUQnYv9hZ//36PBzufQAnPiUyY1aX8UIy+H01KF/qQZbH4/VJNbx5p2p
MQebGhc5alCEoXbTpapNV2ZHQ8kz8FV7tzv+vgTfL7nlnHkXW38/CqUgNOq5unDyffy26Baqcijw
4mtwFMVLalxbXeMa5p2JU5vZIc7Yi6uvh5S0g4D+aVD20/sFNYkJbpRmG7uq0uwExAAbSdlMc/s9
11LJbvtxbQySE47YD8+yG4nPcyfaifyil/Gej2WPUkjHaEBNblo12nVYRoYj1sZFleOqWmt3Y2m5
EWbjAq7gJTz2Im7Oc9VYCbT9gMFaY75v5pc8vu9KhPZ0OgHmgIqpeFVCfO/kdD02+XXb4++i+utJ
vR2L5kZLxUsRI7HA2MPv2vSNavvtS5Kc11SDBWxQzZxwjpFZoKmv0Wi6Ap7TtYUyKsKOrSxfTlXj
FeZoZ3F0awzZuYX47DiCsaiHW83E9VpqnDyWUX5j23PC1V24m5vSKxLtPq1U3JDx0LQ6V2ijRfjt
skeflUqXrfrh1lCUW2yGriLV2ORtvWrqcU+BHX01/ansJU+g2zOrshujU1irg1cALrHn3P9hDMpF
Uugod1rN2g/h2TbxRldbRwzRyxQsB22dXRxaa1+iQ65qZ1GYeaFP7bltabCbdppVEKJDZ0rQFk7V
Tci5jKrGjVpnil0BG7BEJGSseKtWD2aXulpWrAZjXMsTunyw8GSxchCl2NSysMo0HLXNZiOOD9hE
2HP0lszDJjcfQb6j+weLvNKuUH1z4XgCuQiQPJS9pJ++TZV4ryY9/YFgE4sYuzflasgLdyrzEzni
weH9aeUepG1NidV66Texq8wXZfi9EC/a/NTt5CAJ+T0GCDOOAIqoJHAfdwcYGTWsSjxQxev8rLxC
TdtRr8QtdfKzmetzcHuK9XVIdvk94pIkYkeGZIByEATUYMiFqCEamimiwWa2igi/RreRc/nS0vxt
z66cioj2Ubcf4gIpQKpz4MvtZhKuc6VzoOds6sB08/o66kBe+NNzGRSrIoxPHEWH+Ltfj7rETZm7
N3edwwujKYyp37TEKyyY79SfOfhfFi4Sj3blLkhNfaXcZ7fSXwT+fhp2iWjvjkAaCpMxjQxbcd/P
8JKsesVJE9U9ERoP7nGfxjn4EnNvpiONjNiVr8M70TMfqgvdKUa734CM2KWVk16M9zqNcfcUqfGw
OPlraIQ4VBnFLgNU6sGyC9HzamtakigMtsA9Ik/fjSvilw6xTMDs21EeTXxlz8xXgpsZ7P8hTPQh
HXp/Fh2bvCzLwBtlnbbBISK2N1lTUz/GQDFo/UU8iZpsx+pmFDt71vP11+/62CH0frRlG777pChy
onqtMN8ZOVxBmzfCpK3SulxJpxBuh7i6X68W4CBEeGoB9EUOrrMpDZkWx2wqcGvrNbOcRbzYi9bV
N/Xb5GoPog3qTfh+qsJ9LFa9H/Vgghir9rKfM2qQN7ZRbCX/MZxOlIl+YfMO8wf8vJY7LC4Mn9jH
YCYmQHtK5KKUtZOdxYKDU8F8UFaIseGueo/zOvQhxWku9dXiLpgBs34Bx35/sj52LG6inKGhBAAw
SPtVHX33QTUT2+AMx1800pqL6Ib+ar+NdtH5fA02Lfvh77PbU9WdX12CT9NHikk3geUq+mEXAfRU
pwmCGrnaZfI838bbEpnK8lYzbON+esXnB9FaG6eVlXH39eo9+nGJ1ThW4BCHBcbH1TtJIpA6lcn6
/XQeTeEmUjxuPKfICMe2JNVNKoAG9atP3DYrsdpMGDjvQ+01N34sYv8lFq5qdlcBAPp6Sse+H7JZ
COToeHNIhwpHgqQmM2IHkZsUKBjreEXivf71EIdmZr92IiAZ7MwQH0LP9GAnciUcjFxjjI7g1rui
p200EbglqP+wt7ObbAPb8rLeKOvgqn7OkLlGbOQ1vj5lLHEs7dZFQK9A/y1uewd5xCDJNSr5hLgQ
KW1cZNwsRuK+xeUb28jJbGwwxtvqlD3r0WsWJUIDoC8SK4Z4EOP9DADhECdcqGhu+UUJGipyrG5f
V4mXlTK68KJTAKTRkacexHOrGH+XJf5liF8y+8P98v4BDs7RCUK73KRp7OY+gBIBP2juWMgxd324
qqafan5S8enYqmJfgtrGM4S6zsEX7wEfVsIEqGJwkotssustZop7Gpmwoi6WzsBpsadTQy4/fxeI
krJolGlgSKT+bcq/Nq2hr9excuzwgjUp0uyBHPepiy8RdpDrL0iD/MnWkvIpM0FCgWvBiMERisQB
CWzrarlRJDzea3oGi5Zy+ayW2XYGkiINPzKKj2ETeVbpbxHHr63HWkg34pRv+zikMNWex0JPnjNu
rEzBylszzyhvb/PuNVX6lWqUD+1yozFkZzKVU8fKifkdqp6UmaHXlZ7HrjRXe3qELtxaJ1d920DP
VOskWwhfAv61Tu5TM0UO+saItX0oad7c5KvFFzzHUR7kWVQ9wjmyqxnYOLeXRrbjhIwa+WixlU9E
l6PnPEVrTH+QCOSWc7C9DFXvwGiTJWIlsTLRITU2/R7zAA8384tF//TfaJofjSTvxjzYUWY1F4Wx
jFl52fPoCnaCSK/1kiNui8hPhGBn+wBC4Cb2gGi2f5ED+iuevp/xQb5al2KrCROj+0i0iwrd6+r+
66V+NON/P8RBsaDPQcN0CkPI6/Cq4Kbq0F7cZuvlveYPs9eSVFTYfZ1ID5XlBP0Uqt692IMQ3Yuj
NIPWZBdDwyt6F5sYWuC45iy6GFTgrhcxZmM3O8oFBRoPzT8b7wqHkLJDH2Ad77rNtDnVljtaOnr3
Ng4LVxaVIElKeCrt0r8ezxqncAQoIcZ1c6ah1XOasncsmC1H/5JZ0XU8LBAFaYs1hk+ikQSXUXkv
lfOJXfOrSXz4ommEAEwg9afsfhChrbgy5JoqjFsF14lc2mHyVCemE6mvLTwrvFlsqcnXxYBgj7+a
x8vRcqUu8GSE2cIJAJcOKjezAMJJ7iSpJw6so8vv/dMdBPMOAOMQjiZZtNGjgx85Yzs5UdcC3s48
lZtg7SdbrD/wB26dvMCRaJg3Wmnu8m7GAQGShiqecO08BBz82nVIQIpQ0ZCp/cS9qmdtmoOKzL52
2fNn7ZWo2qD6r6tzZUPs1m4Mx6CBiq3TfB7umlvsni7rc9D2J7XSlqr4p12yqP4wi0XI6TCjaDO/
BTloRe5Yn8cprtbGhYhgS7uJq8GW9B8TN/MCJFsd6m4gPiXhpZFjm9E+1+1w02IckHCb9AGIKQl+
BJQd5LLykgH7brwP/C4DeldifsOtIprd2MJ3NqjPZpGjS24dPQgemiHzyvDBEH/0qbYOBsXuQC3S
A8VvHMOJUOrXhRFgxfI6zfM+MwOvH68LOsuVthK7B7UKVkOLQdPiIdWVW72UbkExe8qIT83iQgVV
CJ+mNTwsR51TF/FVh2oTBdonwPTrHI5Mld+UWEuomkD9VnGLTnwZWJuwec76nrzST4BXJvWmxOZ9
TPRtkRkuv+CYagFeEdmZDAuEXnAXixWz/hGMKpffV05qW+7OTPlWDHx7tuYVCR0oTg4vVMDs1NBu
8+FBwBlJBjc8qBB3NdFdGDGaHJ8HlYQd0zfB526ptq6Q3fqZYCv52jcojdXDXm+Gc9kczqGc2KYT
T+Mui0h1w/se8D3Q1auhqBxZ99eiWN0mKQhVi+/RZneRv3hSYeBuSJ6vKV4oSa5aB7YoIqydT7sU
woxmhl5KSXcYVDxtcruTJ6+SnhJ1sDPsqMpK9qoZxJOe2QX9NaUTtqZaOosLRROZT6KWOLkmrvv0
qRZHz6y1nSKiyimwrI2XvNa9Oqscq8FkvUzgKemOlOhnCYn8yCXMeAmNfK1j2RRg79Nhhpdlspum
97kse4KKyRKQ+kJFpmN8FMp0XfaanU7GyogtTLMybMSw85FZETEEpJD7mz+yk0obc6V0fpSG0qGw
78hQflSpWie4PUhNdgNFEScrjFqkq6RtvET/BqjJatU3JYCj2Kx6iAgdyPwyvRc6CxP20i6Fh1C5
ENRniLIuKwUQcAIJ2LBbI76kmOD1mMVE/Yg3U8wJBz0ivEupxKWkXI1YOqk+OHE9uEP4uHycYjY2
9chzY1jVBa1nxjKeH9w+rT01uQ10JTcffaiaKIGJ38MRVJBpOrkYOoLpu2kguEP/VFmGJ9BiVXzS
xqHfzFnjDAMNCmVdjoNnphiwDA0VX6qR1KEN62feXIN7vJXIwsygXacdJunKj0DEUqc+S5LRG6la
4Xa67tSrPp6cRO/cWJhXVSo4rTG7EkmeOeeFnUndS9jLt0mkXwaS8VNhlShhvWvTaZebz7xKvTH3
ZXXTxuJ1lwK36YLzcPyRdjiCVf2loImPjHM3BuNuqLpXkU/chwFSOf1Kn+cXQPBvJc7xrTkTJlB+
6qZHSdA9c8i/1/18pTXK9dwmu0FXHE2Z73uz2mkYJ/lTcCeX6qNU1NedQq9CwBmofaKnb0+UPCfy
+7qQN3U9AvlnVSj6/GY22ET11mqshF2cYZdSpyxjKobdsAtlAy5D6ahiS4SRnoWiPW/NKLErBZ+J
kXWeiTb9mqsaikIaV7YOm2sQpbOsLFa5la2A8Dphrd9I80wsSsyNT45c4E22QOAFwQpshQaTbQXz
3khw2RKqi3wSGnuKMaqX4tVgVlf9ZD7qPdpQcV6+TUX8LWqCBBDruBk7jjWMeNqWcqoe77U+e2qS
4o52AjvVh7jYmvEO3L2dJbJXphP4D8XlRIJv8pJxq6rMndIH3tTXu4gLvGRiGjhcdlgDFrJ5pwm4
ydStU+qjY8aG6+cz5T6YbIBpS0iFIEAdJa+dKhhx9eouBlW4HCbwR6Jlt1Kx5lrrKlSeJVyXUk1x
ylS3xdp0WupKoPDtDi9WEeKELgReO98pE+5G+GB1UkdR+7JoVdfXhedUHfex333zLcHRFSD2RYP0
sP+YB/pKNFJHrtJVJOJ5084F+I/ICWJAm2bC44q3KlJhBXCvyHgaKnMbWf02HHVnJMCW9GRa+nmW
0q6KQof4wEaWVhGmgOKgXKcRjRK6uGiMUp5KN+gt8QUiLN3gbcJuZHU0krgOmm812z4JrJUG85CN
sJNoVI1TvtISbpTaZdsrXlOajq/9zPL6R2qNl8aE3a0m6JuxeLSax04WdwyxmjTJNfIbEQqk3jw3
8Z3BttCQt5EnnHKSB8V8YbK21hi7agSJEn1rMxg2k+uXz1CUtoX2TerCjVbXWwgytsZxAXeNU9q0
JRgwmih4XbOQZ3RCmGXD4HE6Pm2UPdTYouk9vHC+qEmZ1RTOCjUleCaAlLiy9W8CiJFZ5RIHi94H
B6vGo9v407nBy5YiDJMgAsLbdFKl2UgRGHLsnwYNf1/LcFJ4WiRkaSxxWiWrpGMzde1Zg4TQpMar
UjvR+DlaOkGcVhLxV13sWg5uOhCRo0URLEKsYl4tRjQQSlYkHCTdp01hDrUUf2d49MExK6F2AZjx
YwnB1KAJ6wOjGZfjmbLJEMNYJA1SLhUnrlfH8nuAq2AXFlqAoh9k30XrqwZEqKWhkkIGQPwiXomA
ZfeLv0R6g8M9CeWPrwc9VlVE0RTgHarYIvDfj7OzrFFqY4vZqWqBq5hKAM2cenjLm5cxkrZfD3as
u4V4EJa/+uLI+wmCV9UwVTL11wynCfHk4HJxMJq8/m4AeF0Jm6W3puxKWzybz+XN9ALPbfX1MywX
/4MrzvtHOLTRUYMIP8qZck2s/chRpZm0t7C//nqMY9WHD4MclISTgWtyhjGrq92KP5faw7wfEDR/
XACwxUqPHfPxtGXSkeXzYdCDhTrIVVRlMy+3Ekpofvs4P4WXOuJHwj745/c7XC1tbJD1pMu8oIoJ
egxnGMKgjz8Y5MmmP2uSvZku6LYdrXCW02w31QNVV2iDN5ohrAMa7RLuoV+/7iOVzA9PdXAvjNsu
7gHDUFespY3W3AXZ6OhIECS6BGrnJg6iEwMeKfQg4gzOWKY7B6nmIADl1lBCoOLm33Wqm3NCiy1U
AUGDyD+42qjYY2HYaWP8LjX+JSDZv4SHfQCRfQk3W8b7B94MTNTfx3ef2+cPf/Cwomun6+6tnm7e
mi5t/4RPLX/z3/3h3x3D76by7b//9lp0QB74vwVRkX/AhXGX/QJI1j3/eEuLrnw7/J1/YsmAkS1r
gNMA55blxBjemva//yb8wpLhMgUoUtZxOFiKCn9iyfQ/gNrwWxqqKViR6/zWn1gy7Q9TQVHGApqG
SAZdkL+EJftcv1oYCRSJeUYJr5Dl5v6uCl2l0hBISoA0JRIeawVNoyX53UVXuRc/ZY/v3s3V71D2
vnV7pIhDLwMmB71A4FEYP30cLYrFKMU4rqFK155NO31HSuZy6yDCRvT/Zq/eJ2cFAAZ9X65PARiO
HJeMTkVEWUATS7T4OHqfiBWnv99Q5Ic9dCVtEvTNUXtcayfU4nAZ/xTKl6HAhhr6IldvLaH+3WsV
WgvAj241bq5yS0VmwghIETP9MaJlbqjRupCSldDJ6zTyYU6jgay1axwxNyV21kq4nVE3HKptiByG
UY5vYVjeAkZWMPVFrMew4m+VTpVRHLjqydvGp/FfFzPWtP1t1CtnmRZ5qfKm9oPTKo0tF/uU6gE2
j4FC7WX6qfj6qiofhwoNj8sp5m4vGp6Z7LERtrUsQxENXnVx0zQPIff7br6L+4fWktFbOEuhe0c9
mrvIT+kNuKWmouxwpw5AmubMq3MIB9Kl3G2QvkHGZK9kgy2ShXcS8jAVCh39W+VfokNkwjOJ9RJ/
3J8x7OKgdAN8jJrkGYsY12gKB1D1RgSRFA6znVVn1vDUoWvR0lAsRO6K8V2NHF8jv6Ux9oJQNPXo
PjABm/j3WGp6Feo7SSBeqsGrRaOQJH+u1iJ4yTLWsHRdq0vhSNad2rxt1V1ZP5b+5FLiWQncm+Pi
qY9x/LgXpIz7+pllTXvIx16EPgElNRuMhz0l+7JUN7IQbKzgdiBXbrtoVVeL1rPqAsn7LivCti/O
swCai3/djd+C/qIjbcbgPEg1GEZbPTLXcFPPwoAWYncmkjLX2c9I/aG1F0X6BJzUEbC5KrtNUMP1
lX4kc3GpVruGuC4No9OWIZbJBY6aBtQsA0TNm1+oq3i5emS9bZQcNAH38eHHEvXL/rsgra3sTMt2
WnQq8/2cvHxc8QdbWx39OKkGNle/UlYZtDwgdKOTPleQ1DT+o3qBoM6Jw+5IiZNBLVC3OCrJxMOD
ZCYKU9kaNaKX0cHRaG6kffnY4XqDI7Et7SaXMg6yicWK64bd2ZotOoltbU8lqkcfQ8Z2jQ3PJoQZ
8HG3R3OU4PLBYwTP7RZw4QomNniY5uK3lPywmq6qMyQ19slW8pBHgqoYnNQCPpLZ0eFHsJ5uH9Bg
AMwfn0KFJW9knUhwjQdnZoVlwQiRmAovxn5zA/y3S3DUjlZhgjEk+aWoUAsHR5hHP6zYyOwTwf7I
0fLheQ6SvtRo4MRbPE+MzXMcN15LdQvlnRdj3uea7okJ1Yz6Pqz+l7Tz2m0d2db1ExFgDrcilZMt
Z98Q04k5Zz79/jgbB8tWC9ba+9w1Gt0usVisGjX+VNrcxzeWfE/iPK2/9BRUaMa71F2mfbtWR2X7
Uinxg0Y8/JUF9O9FO0ke4PfoIhIV7jU/p6wWG8yzuqRxMIkh85lLm2SS1DCerkzFtXHOqrKs7ipv
wGABag+xTDafbbcvThKpdM6kX1VnA5fkZaHMiG/5mvw+8TpxKskmLjl5k698qpd/DHUFGjGUGOLZ
Q0eZVFrQ8honzY+B9eib27C9gsxeOGqZWI545B5QbQgc+DmxQQ9FXdQZIzMPqDJoYb3gn2rXYowZ
kLfoY1xKzAfBuFZgXEC+pig+kvLwQoPCcX7GZ5O+X0yzyqnVnBAMTkyLfoX7FcYPtZvOCV0E8C6d
ih+hBe/ixOvO6lXiqpug3knJW+F3do4DQc1hhKvsXG0+zYYTUia4UUvLR0n/Gv13KGjr0H8o/RgE
oltLY3Q05fwpE/NT5plz7BEaDsSwCTk5lU05qvNOGZwxxGmo0209ajiNtLVkEEfUP8F2yGm2Vttm
QBJasFlG8hK74VWtca9GTVco48wN62Xoxo/hqH8EgfwyRAvNlbdtuxHcjljnMTu5lXrUY4PQ6piH
0nf1KNE/BZwfjA0B9SpB5KHEOovJ3CSExEwFKolgEhDYgIUzOa02sg6nj24wAcmgwAl24hhdiMVR
jqRtG/1xA51zT3V0GpUFuLpn+E6m0J0tjEUmbzUFZsr4nLjmHNcaXT8EQQgzNHak9sDhuG2iR6/4
IEiryD9CZYXt8HI6+br4sUoUu/GUeYPPkh+qC4ErOBRhvfyMhnamiBsP9kcOE0P4SOK3QvkwRKKq
qz9dvBRxZ0v6e19cN0Tb9jgptTyEG95kWIroWTNT/QRoqCQ327SrhIhgOmBWrW29Rl1wrswTwXKM
vqJ04QgX61mkfmLtQUmkWrboVgszF+aIwDEuwocqMykQPCeJhJU+5ktZ+yrr7FD11kISwSTr90wp
T16TRnZRATz2w7EFrSqTcJl4Jj1vQWFPs46xb+I8GQrlttYws1GskkZzcxt73Z2RpaugBjfKlXVI
klMUnfzMu+/ljnBz5uEmRzCcSX86b2v05Eir3sJTUGYDgBVJ/iI29UH12/cqdVdYqSxb/kRaxOu6
ZVLGR4MJViW2/6Gcd0O1Hltpk8WS8/t+9+/rPiRh9JMm+XAqMqmzrx9YiRt1bNROBkHbC3Zj//L7
ABeUGT9G+Lv/fKuvxTwSPZS1Nf2o1gHosINbDDEWKET31yD+iw+jSexl6iT3Oy/la1cLMWbOG6dW
dNvLb/364/eHmWbjZ9uHZ9G4GdJcw4zlvHOhyWWZq1IA/magxazvAo6HXM9sP2NvVqgTdSeRH34f
8wJgbWEfQpkgExYIU/rsFcVyhXnYVLJMPu7YIC+Dh2qBh8/DsJjSfARsBYbr96LpnDt/VG5fUJGg
vhBTOB1N315bKw2Bh7EZZnkLaUHftvucAmj6zV9D33ngZM7Es8quRs5dmuKJQgcXijfIP/0cV5UB
CDTZrSl1soXqZ4dBG5eNLu8KY7C5xS1rSANW6V95s5eWDok7uopWC4NydbolfnvccuSUNYS0drh0
2GHN8R7+f44w/YJvI9RGkUV+BiQ0tCcv2Mbp2+/r5B9t9fkr+/4MZ6+sFENrFHK+tNZY+xqkioQV
I6SLFAjFtwoqzUQgYlRbC5pkt5m8kPzU0TxSgE31A2h+V7v+poz7hy76SlWQH0sOV+Cjs24oVirZ
KlJQLsoMXUj1kCZfYX+rl+Wd7Ku7ZhzWYXMvcXoaPt556YcSQ/EquVADpOTRMGc3A6UA3lHGBRSU
maVrO0P9LGFMxim5PijQ0iZYupm7s6STXioEL+D+3befvqpsi/irmJX1cwGtUZLgDeFH1ZlP3mDY
acGFBVqU4Hv7pBttM//qAq5txUfgdrcDELra5E4g8V9a7izpkKFrJ60CM5U9B3rispXTuc51tx81
pze+5LLeibW+B4YB/pb2cafYkoa9FnZVVlM3dpVp80gsn5Uep7QQw7nR3A+meVMp9XIQoZPEg+0r
wSF0lbmgqMtszAHeQvfNB2dNEjyYlHKdYWAH5N2hqakTCx1A+hB0sZOXOqAx/x+HfJzHj0pn7C2g
1nQiNGjgeBqYb1PYuVCuiInZZJbE+DFJcEDozLgocwtO0CQpZkxtkt3F7aEnndyjEjDTY2zdilpv
+6HFNVecC7Ixwy1pJhZs/WU0D4LYLvStH8roiXTwRqLq64MHcC8Gz1o9LApoAhpOP7pvPvW5sLOa
6G6E9Kn7wzF9N5SZ8twXyO7SfGaNgNWyZRdDt1AtwWnrgCfhmoAgDt9WR1TmeQ/SN8BkDO7lrP1M
42ZfBv6qi6WboI5ucJ1bcCSuJfI1VaNymkxfjV1t94PIHLbizsi0pSLVd03xhhRuWYf6inCpm9hv
bNOMlwbHsBdPgOJbrtJj1u8SAqQqLk+p+9CWkt3Q4DZb0wGxsesC18um3JblHw9EdNAfOwsOQB0v
ojE8Vom0TFt0TWHg6O2dP7gYnULP9AQICL65qSpr0Q6sLFHdBdGw7jH5StNjIwobliVSNoGyGuOz
Uf0yu/vRMxa1oc80RXD0kGaaa1JmsahoVyQhC9yrF31Zz9kdT0RS8ulWtyFQTkx90Cftuukgx4FR
1lAHiuo5DT/JN7T9+Ihz9ALB3Swc7lIhnmsY8vkQfnHAw+mKqkkUHEl+aMJTV5ygbTstJT42x2ut
qe4SJVr2Be0PDcBX8zjV0hndMvD4gTwuZTI/W1QpOhX4XEPBBb5CrzO852NK2sWDHP/xdSobHTBR
fxQTbV6HdGow3cE3Ba2cY6lPbfnciSdftebuIEpgvDiwR9mLLNGdwqy8E4Q3pf4s+AqUoDh0wx8c
2w6tkuKuqt6wHa3rwrOL/DVTfduTBAfbzFcVLhm+fau0SdZWg99W+NqauYPsBcwZwVlImTkch1hc
E6r8lVuvLmsHp8RlEiZ2HKR2oI2LvrlJDc3GrPErR55WlF9GNTqihA8e/mdKRj2bBMauhhcgt8FO
706ptMvYZk0X6VABUzCXboHt16J0MjAl61RvPhrm3EzVVSEmJJ+E+1oRjmlSHRMPb9PhLc/EU9IH
jgkNRcJY0YBQklr+fS8Gx0QhMbc3caOGXWJpXAx66UXM8QUZEnqPBSv5FrL5ohnlRRP7e9F6ztDz
BTpUKmp5C0YHYP5mzN49DFw7oJUiHtdZG86p/1c1LUUpdZJ8N9Z/DHGd5U916d90eTMTq1Pae/BJ
WkfoFlbkzlL5Taz6hW49y1KHmx3b9nDqNAElp0ZLc19Tq9fVoeKziOsb34OQpDy0hXYXZW+DdVLr
R4w5HNd4w1yP1YIsU9AcYSBfWTlK0LBCEf8wq3RKPwNs7p2RBlk6ps9WljjccxDuNLMAvUe8HyN+
eb0EmtlgsLsMdZHOXxrMTEwzPRnv+5Sz4UPX85UXj5uy5fvz3JtG5VKu34zJve/qmyx4MASubslb
QzAZtAq6nIhZpH4eNzdRxRrLN618jIvmpfKyfZq/e4GMvwL7fo/VsR7N0C3NxQZmVXZbjAUeU/HB
KOtNm6c7HPRsscLvPxXssjFsucowSjNhb98ElbkiE+dY9fKsxXrUVTHAaGibE+vndTTzSxwxM6XY
NnJ4Upp0Jnjhpi6SuR24mQ1fGqw8fJcTsbO1bnisIH00Hz3EBKGYLCvh6TAVCyWXHxJBOuBmf1+p
AvEwqu2V7WOew2OCL2fAsCwKE8oY7BV2FbGrnAgrV9H6UsVwFmJXSGzNpxAr60J/TzBgVOVNHu6t
5kGFlFDCx6koytxHWT1pwy6u/mR5YgfQuZI8nQuuP1dhfWBmgnGyPsMnaiZ7GM24OvwdaxXDRWsl
bO7hM5kBVpaat++apy6I5554p6nC16BWr0Iv38twPVwJ+4xoWImtwPZvbBKDiDBJux35TPUYSiys
nHFqDyAjrQbrRWvePdd1VNMg8i3A4DEDRuxOjVku4x5Wb0wXNfd3UZXdafBcSso8M4CCBbFoGLpZ
/Tcsxp01pfXYad1KjUipgCOii+G8M28TNVpaBTfwsFuOLsLqEv4DsUaYf8dDvCvxNxslooXYDRQJ
BoOwtLKbhi2ksDBoDHJbCo9l8gSVfO4HH4KOA47/mdDQDhphAY3yqJfBbaeX89AP5oOs7nrytCoP
r1aNhKaBxiBm/K7OgRw8qFym9b5ZRfJk1VzNUt60XkAlrMnT8aq1T1NBzRH39Sc31mZ1TodKHJZe
/VULjzKWopakHKysmHM71cIPkV8Ys01JKTV1jul4Ixwwm7YL9tha8u+tqNuptfBGv+0k5bJdew3m
jPE2IN1TsPpVlQpvSfneNAL+k906ZKPW5YOM2a2ebkzLW4R+cvSsCqty95gaDbZ6hsftWLA+x24w
eKq9xjWZIFvZzBdlXr0IHrTRoawPaZrdaN5BBiuxqmfd6JadAK+HL1tWKuy2XKILoczaOGZvPbFf
5Hljo9NY+xi6plUzqzFiHotXtVbmg7eLWlaKWG8KKbvSlzz36ILZAaOD3hwqAUnHL+KsYYiXBCQy
Ig0cn+6+hEeuXa+TTfIgHTRtq3xR51y9nF26rHwb8vwamiZqEOWN3DhR9KG5T510LS3v2kNNoOb3
y0qnKE3dehZXiWd90yyDW7h9M/MoLxKn3F+PjFQv3fqIDcOqYxKMoVn+OZ7u0mAJ5bh2XL7fqWBP
tNdWmlxNZXTx6jyO0wP/mlponOeRv4JQDJkYK+CiWjSqsIS0Osv7Q2xBP0EoUskITGv9Fr7aXM4H
Z4i6daZTsUiDrTQDO0EC24syt4qPjRSsIbEuRV8AeYdUQRdqBu63beP6RRWSVW4pdmCUj30uLYUU
N3ijd2B+2lWMuauUrzUjKucRJsdBry5/v9Nd6JFiAAKPBwGvhIzufF5wG1ZqAMrmLw4avqROsU+f
4j+KHc6iRbPN99dwmgsCSEYECuVdwEsAu/75JjB/k7Gm5d7fL5JDfa8WNtrLOZDkdjyM2iz9E910
x/C1qmfdVfe56W+fXWAByXXdmp5X1Y2zTymJeqJzBsbu7Cn7UkUoTxjHGmu0pfuirtWZ+KwusAU/
mPtumzg0kOb/y/S46WtmmvGTkWnv4ARztvAJniYNRuFrpoG3qpb1qlv4q3J5bZgLHCbGQUhrTG0O
/V+Z8DiGK4mv8ailoy+nR8U+8tAcuGP8lX94NyZxzaOd3OMFt5e37KTX9q0zS65/nvTbLziT4Wij
Kxrj1OBRl4Q1Ibo3CdkRNtef9dJm8uNZz1o6WV2MeDQxUkVWmrnR7XFFVYSigSvI5/XN5AK69mNu
1TMvmLDmNseFu3aw+j4EW0yrZ2vDngv7zqlBGVP7mh7874b7r4X7n7lUz/C8mhanYBo0HrlZOpNl
YjDXDlxLnHFH9tRGO7Q23DtHegr2hUM+wYKCaxMcDWak3BHYXq31bf3wX4jJpuX684eZGGehjlU1
mICqcTb1ce+LcWdUYCzOJHiSZuMTp7szBc74G/0KWnXhRf8Y7TzVlWogkwKV0YiRXYG3PCknAZqu
3c6lubhKtKu71b+PDQbE+Y/DEJMv5No/N6ueLBUMJDHXnsC6dNEi850Mhq5xKv+Kr8+nkSh1XCom
+45/fa1JIShmkcoVmrxubizKtYEnyU3zKDnB3Hvot61dwAyYJev81Eaz+uTPr2n/L7VjsT+bpKEm
FKTzKiOUUjVTNaQYNIK37fihJOuKyA/JH5a1+fn7qXOpvPg+1vnO0ISKF0xjaXGF482T7l0h3UyN
yJ/TCeTILmuJIu5YWDb+fG1BYnlZ5afAmvj+SGRQtE0wV+Ni9vtzXIQevlcVZy1XrpZd0mq0XBvM
bTz6Q3p7jMRtKR81gkLu8i6baeVkjq84v4/873VJTfitnDl7QKkZUjOrKg6yDeT5Vb1tFtZGXl07
RS6VB3gFQAmjwpQm37KfExmapa5kkjgdmCKknhkuSptJSMktDLulVbJI99esuCfI+fzdfRvyXK+Y
lorV9RlD5lyIgfqTIOQWeBCUa5vJpUXyfaCzb1sdkValLUVu8EhH9p+MTSciEFLaQBGfc6+4ysu4
tPC/D3l2+PuhHntSz5ByUc3K3Jx7/bWo+2tDnJVXadcmquyxJMfaJLUkvsuSawLbKxOnnx1/WGGS
RJghB9Ldg5s/lDQJZP+KYvHip/Vtqs533lokjDTtGMRCtpdWr6p5l1Uw+UkIGKRHX35OIoRwwGP+
/zr88O+Ny+KmJVk4iiqGcvZ1hX2WNSSl4K/9Pi7qm2JpOpXjHrXNxNahe/B/qJTotf5nvDMWhlvE
sh5WXE68w8SXaokwtpbp5r+oXP59XFs/RjorgHE2l8WY/q8T77hXrNoVVfbCWlLsw0K6VgFe2qTg
tGJaKkFr/Ze9ijskaN1EprHlQFNgWHYLYXm9/LuwHJEBcz5DjdUhf53NHtFMejVqOQp6+E1l9jk0
hKwnwTU7/Qt3hykFgVsSmCEpBWdTV4aG0QrTqocygUh+NVXSDW7d014hb9OrFFXzbxl5thPiawjH
kb2eJzu/hRPsM8iVCHcO2tOhQjHZQhqJClrPxMAI+qeC4kXsspUuVpvKvO21N7y1P5FjzioaUIEA
01ztya5CEApFJCUXCqe8GBpqMzNacaYOga2NtIvNVyV7yPKD2LyK5p1J50eO10WQb0vDclphPJX0
eKWMVIbgLhq4P4xodNxjAbtAva0hT4pRMnfjTVwR2QGo1hS6M+IyIfv3UfykB8TT9PEyoTNChNQt
dlWPdTTsvSi5ET0Jco5MVJi2qmrKDasWT30LbmLBWYyG/B7QbJkQfQvpxj1ZCOJ0Gv+icDP1ZQ1+
kt5ZN7GCSbI2YEKCsZf8WrUaTU1w7KF/TTxro5Se3WmvvUhh6mvbkthW3wRdd2PIrdGMMHGnjugD
xuGhTkh1bgInBdopUo3zZ6SjpZK9NOg2cTRHnT8g5OrWVLGFF75c49kXpLUOY6y37l1fWZomc1Di
BwjMAH6Ac8lNFQLFyCGCV6H5MHA8MF2FNBtDXjftuIn5CaFMY1NAx5d+VsN7xhsetOpl1KOt5xuf
Rtwvx0rHDp2WbSZ4dm25SxkAKtffERjbZaaqtg9sYqjRtteIccq3iXHPk8vDBPowExrEGfPVLMnA
Cz5ionXS1CQkMbI9wplKRacjRr5fPXa7znDvTVWYJ2imm69kvFHlyAnB7wI6dm6jOK2qPOq+sHX7
FxTPMyMx9qFn0E1PtqX46WnaMuyspV40JB6m7WxwBaAfEw1g6a6lAOF92+8IlnGy+nmgp5L1q4B+
fSavvQphbxEVz1omvBt9sZHr10Hy5qaIgFGU1rWwMXNtYQ4qcNm4xrl9odMT79CODf12qOKl5qYz
FvlaSjWnDP0luffiqEHcWeW5Pq/UU9nQ4wyfTMoyN68cQdn7WTyf4vTqujw2is4qu1Osl0b5+yCF
y0pxkdKNtBv1h4nlFGTlsmi4cukGCxctboFtY6nPfF/aEcC4MX0o1m28Rmmx7CoDSqV8EK3xpmik
R6V9QLl1mwTJpxsRbKfETiwN4H9wAQIyKVFRZ2RTa9K6z3snSVoEq6b61BQnxOeSXx7DijOIdEKj
V2exRI6Ti5C0+4gQLddhuxQJxumRK0p9s4jHo2v5c3E4NNF4V8bIPFv1Xvaean1qXJHfVceQHvCD
VP1lUBpgAgNWgWK29dQn3zhG/gDxypv5Ccy5SMCasiSTy1VsN7hpkWE1tIP1ADOBor6vFOV+6JW5
1MSLEPxUJBqyI/ixNG8DBHdj/5mXz5p4JxbZNjfR4LOE9ShfqNgL9Eax9VUAA+mlqEQ7DjFSbsNF
aNQsicQ29JOgNwv4PSs33XlQp+QBGDmBr5pCw27frf4xinT63a91Pgc4G8p856UIR3sTmj2EIJ3Y
GnwdIWcp4FaSWoJ60dbyX0fzVpU+ev2Y8HYzuu5xh2YUhDT2/ihk0bFrzBNi0xAtz0KjnLvpWzWM
szQqFpJSwuDYFFkMqUx0sBrBKeatldR17ZrLpu0BON5yNsnGuy/D2zx9UlKygKpmLktfrdqulfxu
gJgXa3TqIexZIi59prEKw6cuO4HMIpRtgPhfleGjRWveWk9B9Uqwml1HXwG8P4gI4zCPq9OY03vw
bkaDZDRlm2IyEirxXhhADz1+cTJTOlx/0eK3/BrXk2xBggomauuiKZzaVxc5dMMwNQ46e2RKzGle
kEWVaZsyYFdnw8zxRdS8wRZ6sO7COohhdMsZybJ5H8ovqZ5gK3+VIX6PlQe3jW+GAVsJJPOpHj3I
mu+ELbzzrFyIPMdEyVeSj3HkQYDW1PqJPdgxinThDqltZaU9RvWmTKylQF5NlLN7eChR6OsUHtGH
AC19v+sS4UYelE1Y3rWtcoDEcvRKfyFiZ+pBDohtyXrxDaSIJGN2WvnWBQM4y1Pgrkb+YBe8V8iM
FaYHS/2ZO9B31FBMGFAcLHEhpx02HZoKWPinqQsUEw9WuuVA2uRGxC7CC0d1GxdUan6zZzvbCH3z
4SHO7Tx832WsuLJRgLAJxpPGx0g2fZuj9k4O5aWiFUujIc8Vgr4aj3aj/jHNh9BY14E/i+BmkhVC
euhrWDS2V0Q7qx43Q4AnRU0g5NA5nvci5NUc3+9RJVGMUJaZ2ACI4nKCI/69kt8KyV5vySDX5WWk
lzhNTO1jCatZUJ1daD6q2bbDCze0TrK5SgFko7J9jwxikgtlEbb31L0zDsy557czbXz2OsMxWIga
e1rAsW6EbIcZ4RX+ltfnmPnRa419jJZBTpaiwXk8vMlw1bwUqruiAc1UM1dky0drRy7VPjLMlQd7
w2tewgy3v7GZeVaG2MiEPtJyTd8qDTQGq2LKHi0Plj6uW/2HOpqrLouW0/SoJFCFCUzcPHZUN14k
brQdq2HFYUqWnTz3AN8ad0F0rpoGL0KwaYqnDCpPr26N5KYoN30Tz8RsNXT9IgNQ97sBLqdPtuzJ
1w5idd+IhOdJaD79J4MfYsWeU+flzJBWpBtM0g1sATri7qTkvUzwDh0fs78Q4ZMLTZSob6I9fTZH
2KbpvSe8ZNJnNd7lHLJM3qwBcM4BvYH6Ggv5S+HDSv6afIFjZOrWCRe3RRt9ioT6jgondnJDwYMp
B9WQks1V0N2xpGTLvAcTmGEcvXmId1dHXC+XY298nagZhI05g/pojqei35jKLosKOCzDZJ3m6Hnp
BJZ6SGtr6cXuBP05kUQKOZGrg2XaolktI9edmcWOvC8+W/jv2WfQdGvTuB0YIPb1NRHDszDW13n+
RftjRpedLYA0xSxyAL+dKsuXOVBvZdF4qenGWiupf83iB0MFTUq8Jdx3SCXlk+KxFSfExpmwaeI7
KcCZxJi1PZFGSgJyn7uwxoKVXBL+Flkrd6AMMVJ8i59U7DZc/EU997UG8JOxdyEuwy5MnJa6W06S
oD2o+YsbVA4NGHuUEMa44e2Uy9uX9MFLMi/6fZ5SBYmvrXwXeM9a0KJKSuYJMYOB2M7rgJ/CWhpC
vMq09ygj+9bayx42IKSKKwZX3y5ajQMeyx0SoGYvIIC2Qowt+nLtatFi/PtNV/jZqnPd2HrDibWj
wreoocqV0Z+KHdvixfqImvLhyWKnDKRgW2Vwk5V8X4cB9UqxqFmucvsZQlUOIiQrrefEGAfFZjgr
JkZouhytCMJCeVNG8kKxsHlI0u0QvmSRRDn4HrjiTtCDP6IFyqCcEoDcAuoKYjxijxOuBjjhmF+/
t6Yu8f3JaJKI+JSQwJjnnUSjDHVt1PX6b5M2PZLxaFu3Ou3gq3k6/1bUoij4NtJZH9EgmqqRM7ri
FdhG6gQb7zFfi/PKjo++I37w79dsPRAevKvZOhfutpONJu5WOP9P4QA/G2NNKqIOSKE1T3fbZEMu
5KJaX2/AXejK/hjmrMHoujFJiOgBHR3QUWERwy7jKFMoyN3mmhvdBe0SdqxwcpHZazi0nvdcaJaK
HYYn9GVhUnur3JE31k29gFC56pbZst6Wc5BQJ1rm88kHcbrOX3/kC03+n7/irEnGTiKLjcqvcPf4
pu0gPzvicXJqprRc/RcQxoWGI0+N+d6EshPbcLaKRoQQKtlt4Ou7cRGsxMd8ETqJXXWzdgNZDSc+
O36Nbcr0Kx/KhcbFj4HPmqtSoiWc3NPA3Z0urcNxLYqw+JWXOLq3cMcLlJir7jEZdklH0YhKRQ4g
wCyu/Iwrz3/On88zSZBdhZ8xgEhCRBrf3A//Kz3ITr4UduKOqOl9/DCcrgx74eP9/vR/G4Df6Mot
TvrsRwwbr6s/2qJfYOey8O+wIFxLNlU1DsD1IcRs86oF78UHRo2AYFpFpXfeVwlRb+T9hAKHu8Fu
d3Aa71CxTu4cnBCP5UzdBguMppor7/vCtwwSAcEecziUeedKCK3JfDns0UGZsNBioXdiqneS2edV
BFMMn/3fJ/ji6vrPcOevtYExgsiWQ4+EcFJvHepNTwuu4BAXus1oHWVisTSEz3go/9wGizRNWrXx
6TbDElPx/i6UP/+HxyBbx1Boy2rGXyz22zKpuhS6scoIIlYmfuDkXNc6cbzSgr00WVDGZNgBGszw
c9VmG0St3FroLmThJp7yIoxni8bM749yAeUDwv02yrQwvz2LSzB92Ml0XxORq7rv2XL3EGAHp3Eh
Ho659MfX1EOoCacafmQSuRs5KzeukDgGzlxJF9lJ4t7qMUSmwFoNbrwvsufff+JfTdxZz5HXKJM7
hm0Ek3F2rsmxVuoa/HmMEV+YphUtASKtsrkHL6Q9sAdlKuma/c0Y9LMuMfBA1h2SuOc5guesZavg
kHL1ZDl48fzKT/sbDPXbbzs7DDuxbksxCWvH7xdmtwu6gDqLaAqusb28HkgG11JjomNX6Y0hHOsa
gzjEWnn+JxbePd+dl+pdZIAmCKeypYZPITXnOBP53L8GkRic9ynQHTYhankDJnDJbR+pgm5HOFKF
/afZKWuzemwTcS4jJjPTatkaNffK9Ea24P0E4sowb6PwFV42WkOA3IwOh3/syt52R9UxNMLrfZnL
+F3uHyOIl7bX+zuNg7yjFSDT/4qDe814HdJ0UfmPdSnRIXoYiDo2fX9rtFxupZwc+9wpE7rASgcV
8hPfH2cYH4cpda967LrHAflXiNxXFwpbG2iJZRU9kIg3imxBpoVG3iMi0wFZWnpAdDiTI1yb0CAO
sTUTmn5BUxGZGriv4h2Cihq/rdbkq137Gi5+czgvydNmiNzpbKk1bRFZpdzCD2F6kwDbsnLEwQ4f
ocpd65X11BfpNhlfh+RdbveGvq9Fijnz2TDiP26LrKCn0BbFZjFEb+TPU/qWS9UcZqErzvSB5Dfu
or8vwb/Az79X4H9+8tkKbGtoW40fsQLX6ZpIh7fS4c4sORMdz125H0Ad80ad9W/enkLNsnvb2NTL
5inZNpitRo7lTJ6++a07Jw9mUax+/3kXalK+3f/8urPNOMjGITAMNrGkz+ZmNslYMzqPq5AO2dRm
zunCi11xJXrv2qjnm1ojtcjuARzDPp0b3ftI9yCHg1lMFg5wrgPtXY2KK2/i0hH+/VHPwBhds7wu
sABSfXpnWnWnaYktijsluBLZeel8+zbOXzLbtx075zo7CPoE8Lt8G/IawbTz+0u7NsJZ9dkkpaJV
IyMI5W1f+nbPTvL7CJdXLfgioU0Q/WAN/Dx2PKkVS3kq8Gqnm3NRvvVvJgpRsWyPsu3/jYXORaf4
bFeWjXWunTms2pO/ER15Zb1gxvGMQOgQz9MHcXutGLtUBaLS/n+/zTjDkkVLr90BuNVpSEqqaJDC
MchgNkvsicbRU8rl75Nx+YD7NuAZ6m/WgTgINQP2OMsdtYX/PBHi8IizFu66WuTbHlacZ9NB9F8L
8WoReIn+SGObHExJ500AL/98GYYVB4IVMD7KgT/eSnGqB5I9HgJbWfZzUrpX8tbfxPtrWOzkLXRO
q1BFhduqpCIuJbLn57hNGdSNL3B4VvOJqBXBuJTpUC+KtbrSXpT1lWme/tzZTvljuLOdUhsVD1/1
4h/iyPBHW7mwK2k1rfWFuv0vLnEXimtVBicl4MekKaCdbQiuIqOqj6S/a/zrNf5Q7dgxb1BwZzgo
+CvP5io1C69HiFx6zu/jnn2+llC2VlvS2zL3+dq3fdqrjnCKt8omxTbYRs52bWYvvcjvI559zWM+
8fEqRpzIjsaCXqs/8/Y4fWDZhvOeevr9Tf5t15y/yW/jnbM9wkb0MXFlvHAn3PWOhKFJBEWhv/WW
GIemxbzaT/QIGtQ2DkXpnAvjwp13t669Cj+vHXEX9v3vr/m8Q1HBzJCaabdEggagR5gKssVy1rWP
vz/1NIm/PfTZa20qoaZZ6bV/eX//UBf+G97fpV7Hj+c5e5laEnlmT1OejssUhjMRkU2Yq70tLM3t
sLr6WU7b6flzwdM0OdMgH8PD/rkLoH8xDQUPNZ7LhHZPhtxienHohVa/T+CF4k79PtDZBMZDZrVB
ygGNMgu/YeIhWgs09H9/PP8Y5Wz6DLqdbTkELX5WjyE+yDkqoN+f4+Ib4laIRxjKFfzXzoaoQ89r
qkD8x64lIdx6JpyMuTrLH61NcvTVmXSFu3hxp/424jkBrknV/6HuvJbkRpI1/URogxa3QCKRorQk
eQMj2U1orfH0+6HYdqYKVVs4PX2zazbCRpCegVAe7r/IDL+YqPlddm50qDwBRhP6SQvQZKAg/i9H
qK1uxDSUmg6bi+Wo7nfJXedll8tRXR01R6Xetln2+uiofj2+5YB7lVP5sIPjyCde5aJgfVedklO8
I2d0xf1E/pzdLKYExWELQ701ky8ek6/i5qKq14jO9STvg6vtJVCTMA5Oy75OnXK3CVb+6KB+Pc7V
XsNhYByEgniikF30g++Gio8U2zGZ/soo4JtV4tTzN7FH4bejWQJo5GXp/iMdxv/fFBYpwLzan4uC
49/KjFffM5QZH7r+e9q9lld8+QO/9RXR2PvDBChlir9lEjmSfqsrSob+ByK8i2QHQhMU/Fjhf4sr
CtofOiZXqB+hEKRoKL5ywf+trihYf2D7ji4GDkPgvYB9/SN1xdVygOlhvdg3c+oCS34n7ZGnqiGE
hqLe56lxSqqQvlGTXAl9di5UzHQm5VIGeAEt1yqRKhJBftQtoJ9Xn+vm90n/WnVx7VHy8itg3ywa
k3gXv7sAfGoYUzp12n2bwWPOkAcw9SvJDJ+nqcFavIG3NA3x9xzDELuSKYfoNDVzGt61AEYppQkm
KpdUS35GZbHLoxFXnMx6kJX44HdTcyFNNA6aY49DtQY/eoKJqSWT9ZCH0RlpSYwRYPcrYbfltrhc
J6/utWVYlszswRgHpayYq1Oa+mFsRqLo35tFxYWmAC0ZogJ92VZ/QAWk2lGbwvECCPjvTfZ/tad6
QRe+iQwaUMIAEdD+gjdfVw7jLuwlMZirh7rSrtRYvEiG74Zc3qMubPujdhIC4HZoqEOou5tjEwjc
gCatJFNzkuPbQlMuNFXZZc3c42oqnou6fOpK3bCTHlX5WeF7ChL0MHTg7To1H8S+ukPX73IsqrtZ
ki/8XN4b+Q+jlh/CQcsBO4FXMq1rSRGAZSgYYIj7apKf/UA7wuBe9BgssChR+rXsmouyN+lemltS
amtFGWaANw7ERJridADfvTjjpsysMMySBwFRg6ABwV1MaA0idJvVmd0qMRi18FhO1ZfRUPaNmP1U
J/VSQia+6eYFPOYN5hxsXHSre4cfhQ4eKqowrxQmSlw9SdqYtLnQOuXBBPQi5JQLc4tKl9j61b6Z
zoaVb9zk63rvS0TqqIap0Wwg4Vqy2Vc3Tg1rZ5h4jT10VPkV61Js0NDv4l+FXGHOGWuAiUXauqpQ
nuqg0T1MGJ6TrMYqVcbcIUdZQ/iWLgRVM0ZJwciSQ48ktDMoVr6zqG5+fjYYq1LEy89VAJtS/7MQ
9NBWF/NoWXk16bWKY4fwMOQw82b5ptNmDoAYqNiYAyIa1exgLmKl8QyAy4ConPWdPdV4sqRiSaZi
9Yegiw6JNWChaPBfFxP/0vj3Q5V9UYPOcueo9d0+MkP8NKIvMXvX1iKTVi1OKzVa+Ojp4/ogjcGp
MsNjVMv3eWHm+0jBO6FWZpS3kuwsDuaXaeruxjz8YXGbZkb7VLV+vVeaVN4F0bNkwB6vtWzYSZZ8
HJoM9BewFa+rzcds+CuI6ZA3eQq0c4ToLUzopGD75aV1epPWINsmRFPnNgkhdvuXzNKj0QA2F3u1
3g8q3aEqQjcNh07UKmZRdCzY/lErBQ5FSKEVM09TxofP5+eF5PX2qEGNHPQOKoUYhvDWfbuc+kiZ
Uz+Y5Iehi39wwf1UqugkpMBYcAYIkuJJjjhFokI7igal6Uy5jEPpHBcCUBQJPwTpQizLCyENf4mV
dJ6QveM1hUpF4EXZczQcQiXz+iK/zVhxo1FQECmkPSz9n7mZ3AYdoh8zOmzq/FWOS6AW2KYBQIKK
JsEofxQb0IioOBXlz8+HTSlofbgjV0nVQjdNRddoBK3WZRYUg5zwhnhMgeufm+FRaZTTmA0gyaho
ql30dU67L4OSnQbRfK51ythBBVsbBv9hKpAgoO7dNhdx4hSU28Cu6SYWOgqJWfinnAAhEQc/cRft
ujQbADIXV6bRnBK8W5LeAls54YGAnpqtLVj2qq7u1RR0U4p6Xz8qDpbRSLuEnbVvKyPZKQmyHmEq
7XseYHbeF2j4cSHOZmNL/k/cMDRnxEkWP5e62AWIcOOczCXMLSzIKCbIEizvQkcjaqwrzCOukJax
vFHE6NEw/HM7EKIoQEx2bEJnytD1G9D5aY2LYMQARk404yBWogqcTnho8h64VZ/gTrEYaXdgfsRc
QYxm6rqDNkoH5ALdkGLCTjPE3uksyUcgGAcqTCivzCYK9k2A/oqkQ+9ohf5S9rPHIIPqbCTtlxaY
ty3kuNiEM6IBXYoKsdqoP9G4Vb1Jaua9cB1MmStraATEBWOr9QhoeduZXplpF2kGahD54plWR/sn
eNZgZzSSif6emiObE8ZO27Z4kBgC5mmh4tbxhCxBhijC2HV73ej0vdXUlmMFZXEoRAm4kUCRqUSq
MBLj2pGadPFaeTQD5csUjGdsJGi/GAocTZTU/BER5tDo52NG08eeCxxC9HI8JYIx36XKgyZh4hMB
4z0FOKpTbB6PWSu41LxurVlZ/H16wyXLUFOjPEbJIlci4147mI0Fp7wO7SJGsLOLxz3eijsDhuqO
J9ahWTDKkTJdZ0P1vLFPlhznzfEAbMfSZJkDglxWXRdqVH/ODTnp68dkSr/5YY31UVreIC/kjAoe
VCbW9Iv06+J5pFXA6KzctvofdBN9Mc/cbq49csIfgFIzV4l/5jm+jpIJHOvzn/mSEL37mbSMdQTn
uBnXZuVxW2h5aGj1I7ZVqp3J1m1UlbdmL+TuGCOrlwnoUBc44/qT7Fm1eNlnKWA0yrbuaND7DerI
xsXpWfa1O75xteuaGE9OsPcB7XdnSDL8iTCgp0vMxQPM7BGvcmy91DnZyXDKdrWFvRb8AoqtRg3L
YO4MO9IxMUW27Vkb/b8QrOjdQhqeZbW+Yxk9RW2JHbFq0UFZjMlEJIt0JX3SY+GC2s3wu3Tyj95t
D0XGP14073/SYqijIPyta/+f//S/k9j3/iqWp1Oz/qv+H1TXh1nzaim9e/sdviN1+frp9/L//1ta
35D+0GUYkWR2JHjkedwRvx9/gqH9IfL0on7DswA8jUra8/frTxb/EOH3shLpM6DYvHRG/n78SSZ/
auHC8geXPrhh/pvHH/qXKtgF1CdINiD4ruuWVSTqPdYPojudeFiFN6pbeAjDWNjV7Iud+LxJ3Fwl
uwTkJGBU3JhoDaI//zZXKOqkTqYG8bMe+JZ5kt10X1zimoOrDoB1Zyn6oYlqwil63Cr9raUHltgK
lgQqDjGQo/n3t7ElaENRbQ2yu7C0J6x9EuhSi/z1NHq9jXNKtpuQtXRSr3Ixm128VSKOfDTgt86a
tyfi8kNod3BZiYCqScJZX6/zb6s2DaHMcQUr5Scx+tmJG5ywdYL/OwAQwAUygSTAupkzJxSk57aV
XREPg0VcIdypN9WX9jDdlG5xIS4guTPysHeq1zlwGfavNsAHr/l1qfB3fF1VEK6GdYkGwtsBViRj
5N986fLLYk2d7smO24PmSW70c9vY8wVr8+ro/h3OUNHs1C3wcusElGs+jWMSJrdxDZiR466/Tvf+
i12DlbGiSvodW6ipNZz0JShaIaiEYikKqXs1xk7V0TrOJNkdv8Q3AJmfexp0cOFbb4s6u6pZryNZ
Sx766rnWIi7QjCORGp7eaPSHWFMp/q+NOVtls++irMqtM6SsApkxhP0OvO3tzkNGbJ/c/C+AlB+c
AZR6NFzDF+o2ycHb8ahm1Ybo2yzTRd9ml+98WJj+V15qaIuLu/pb7uEydt4stH70HV/FXfd0J2Ug
NaQjRxMouUL4w1HOIccOcmCyjQ8iuq6+Y230G1Zv15evirLKi6YKbcB1e1MP26APASO7ynQ2BY12
8pZz6Yeb/XWI5Se8Wh6iVplqMBLCOqBUCk/XRPjME+zGie99RrdQdvNL3xloH5enabOl8tG5arz+
Act3f/UDRsBPYlvzAxbPEvl73NkVr5P7tnWax/C6PEtecSRPdqYDVEvjr+oaw7btDbmsmvUh8PpX
rIoacZQPk7J8BtVbDA4WVq+6324gLX/NZ2FWF9iAZ6NZgHVxuyh45r1K2ShFCQ8agGAJG4WadWvg
3epZdasqQysqskXZrXemFyHLE5wST6RjLXjZvhOxAPv8EPhgcCAmkaYHQA6qUV7NJOSozJzlHE/a
+tIMfwnAZXqDf1p/fR7noxP75V6iHgcDm67f2yUz1YPc9XGlMlkL1AOyQnEpOPNVdmF4i7ZzcC38
qZQbRea1asTyOV9HXR+ktRLFMPcLVLWO05O1Z4PsFstp0x7d+NCgq7DJoP/gqHsTcXWookYgG8JY
qu4CcZkXdEOIp5ed/YXo6EuyAyHv0vrqI7y1MZUfHDxU9tBMwYxaQVdslWNMKbHVrFVdkfrDFKNN
LA3H/2YWLQ5whVseL8HVLAp9oiuV2cNbuU9JqRYnwfQcXMJMc5YdPx0ozG0dqO8PcYCqXPWUY/CL
1td17ULT+mKqc6SCjT+tQNnJxuXkmxsfb10oZqXoVO5xNWDJkBqvv15VG/qo67A+l3kr7tTvxSlk
rYwwRtDOJX0yfwibq+X97sMPnWgYaVrw61/qbK/O0WQsVKIuVFPlF6mdh5ymHce4BhlbGMcPPuKb
SKvKlT+nEhI3ROKJu9eAUoa5RYHu28b6WP6at2clA6JHLS2uYmDfVmtwnkRhiJYwjYttMjJB38Id
0BewNhTRheNWWr3211tmTSHjXF5c0G9gi7w9Vcqy6YNZS5ZZ82+DO9TF3MQtHHSDQN/aC4we7L5T
ev5V8bwx1I/mTsM1bImLTv76nh8RxcYNQcEe4jSd5BP8x53yPNrmnxUFXDc8pLfDj/BS3dCK+WAe
aWiY7D6+Lmt1NeDJL+coGzvVFXrUMvEkFbR9gCT054N7f5Tob6KsbiE2QmKVMVHU8sZSM1tkwfwX
ESSNliddCR3rs7cTlybITAX9gAVJn9+rde9phbQh3PLBBKnQaP4nxGoQaSxUlIkJ4evnsakck06G
qF/mw8PnQ/loEaoSetsyvVsVp6Vlzl7tYpZnRnkRMp/q0UJy4j2lvPige6IjAW7MPMXYT8N5kfMT
+sM/P/Vp+XHLLaufZ/36COl9EWa/SvAEkXetLHAS3oDVfjw+npSLABn95zW1wsiKEse1SXUnOIF3
PXZJF/Wf+XWPKoeteBRxrwLJnh4sT9wl+636wUcLXmaTK0g0QllYw+kUWY4qbblPBWA7Wtgt+hST
Z6KS8PksrrGpy1GiyialloVDQstwtSKbQTOiOuRDpnMn3nDRtZcZPC0b91XIfHqYGy6quvipNGqW
Hrqqn11otvKAE3EkKDuwK7NXNTRZ3TmTUROR4YYohxjnFEiikZmA8/Rj5TIFjVw4Yq3pDaJIo7GL
BmE8WWaq3BRZHCLhW0vYztNA0i6TQYUYK5XZAAV5CBIE/kOfFuYcNsg2iGUgn1OznBzZEjqYubWw
UbV4fynyZoMkJHLXQxYCqfV2ZWtTaliFEmvk+eNueBLC3XykfLK3rqKj/9MExH+BJutZ27iM3835
EtaSYVQaCH0Z74wxrLw1+w6deCGf3AFhg9BS7UXK9/Mpf1+0II4ucopymNI3X2czplKW0TAFmmte
ItePPrmMgYMTwpG+FWpbouQvu5q28VE/GhzrGYwPQ0PKb73OxFDF7TfVEL/3ESjILxMECTBe3Dhg
Pwxj0mKmSUdtez02BQwqy7njG0730XhqxCt13Cg6SUsu++a25/tRmGQUCyANVNrb5ZHksuErAfM0
nXyv3COSvO8u0EtAwWmr+LJ8lXUo1iCJLa8H9AmXG+vVGdsCCxPGfNBcZUSkD6F+SXKH3ILlnjtp
td9YGO+uDga2YHcXoM4LTPlttFzTylyzZtb9ST0Z5UP5gKzQcbwTtHP5HVL+klREe0gwG/n1R5Nm
yRAnyHjpfK/3mzpOaWcpuYYZZ8M5c69kZ6153BjcBzka2bQINol8mjxt+RGvPqWmSNoszARpqB0s
ltn9QX1YCjH4xx/M+Z+uQ47V19GWT/0qWqvhA0obSHPDtjukfrmT/GE3bMEv3y/FlzCLzCzXMF2n
1bOLDmGtFtiUUWVW9tohciUAJvbC9i69ZvOR927hr6Itn/jVoPAY0YQhJ9oiRtgfYyrK5QHqEjzV
LZzxR6kY+dH/DGy1xyy6iwE+jhwX9VHD9EUx840DaSvCams1jQxEpyGCGcbIx0SelddbznvLu/DN
9l19sNWaM4VkNhDH1dzK1U8vxdlTflTdeNceOrjbywdE6gTt1NrbLAIuX2gVm6RlIbryHSVxvd6n
shvzXI3RXWK9m4AjDsrBgjIe32VfzR/AbXYbG2wr4GrJh4Hol5FBwIW8Hn5NzguJO+LxD0Sj9bYp
Bx9M4JsBrm4UScn1OTeJJ0bDl1oxH1su141tvBVjlUwjh1OVSkeMdka4Ir22rF+ff7V3Ry79IR40
BthHeLyk02+3FJ3OummMQnfDbvwTeQqavl+Q2EPWppc2xvJBVehNLGVVXi86hKS6FiWuReO2QkYH
g+n0BzXh6iFwQjfYyZdbChFr8sKSXi6QTw5XUacZtc5j9TLLc2GslphNapun9Oci5pjvqysey4+W
+zN4iB6Ci/T76KoX6iHaNWfjIn5sL6fDpvD5B98a2A70FG4BxP7WqW5cCZGfjsLv46s+qg4yMf4O
JQ5n2sU2gAUX68fzVtn63eWmWItusbGwjZjiF1Ltq0MTfEsxov6kuRrKj7aRWq6gCU9pXW48kd+P
7m2c1eHcUZjGqG6JI7TBsfALABOVJdpYgCjo6wzz0+crd03kYmqXgPxq0EELaXu1dAVKjGIyJZpb
ouP3BaGl4ipz4+vsEk1h80K9Nq/1L9ZpOlb3y9raqggoy9Z7e74t4U1e7LwEVVRC3+4clbTI6DvG
e9bs+qKjwyLY+ml8SHfM6Sk+omQU2eMx36FfsS8PKnj6+ZTc6PuRknL0p0blLj3Idnw7bLY932Vt
L1/mPz9tdWoUIEdHpeKnDXEGq/mp09VdhC+kPmkHof7r83nYCraaBiMJpY4PR14jWNapGSPEvcyq
wcnDR21Q9/MbmqfKP74833z8tQC7KAQZ7GZcoEKtdjFgdXMga5+P68N9g7QLWGkSYI6Ot/Pbcrrr
TVJort93zgBsrkrsoHv+d0GWTfVqcxpz05UAvjRXVZI91E0vxYTWL/Pj52E+6G/wvV4NZrVY+6Hs
xwE7M/obvqfskpMRo8qT2piaeTWqm0fd/Tzi+4vrbcDVEhybpFKrnAlKcsQn4NjTqfp3EVbrru/N
SJ46IujFr6jvPWXcwjFsrIC1gIbYlmak1nw0q3rQJuTN6qepvv98FFsxVgm0GaXpaOXEGGLrOW6r
Z1iat0bo/zeH83/m/+VJ/mqd1eBJM18jTNjhdv8wBAd2j72xKT88EV8FWRK0V0GMsAZmNxIEg4vL
doouTfj8c22d0yS8U4QW00Dwo59/v2WW353Cr2Iu6/BVzL5i75Y1rypelY+9KNwWVnPVGf6pl6jQ
Bo3XBXplt2qzEffD2+5V3NXpoNRKmQU6cakV7bMYB75gcmvBstP0Xx5EL9WiV0Oca7MT1JmFroBf
tLAmws6X90i4sWM/XIlkSuZi5ACQar2feJA3qcGIxnm0tap1TNBCI25wn0/YB2VNTob/xFnvqtHX
u6xEoZWMLMeg020v0tLubptv6T7cYVN2ofvXkmsexsv4tPUo+eBUWmArEIVIGSD8rHZbZYpCrA5L
5SRVUT1Nf8baZsf1g/vwTYxVHgQsuFXFghi4gzgzoIsRZyM6Ws/tIbooLtrv6I/c5pWN7svmA3lr
fKsdaPZjWg8JsbHNG3d4cHpgnpGz6+2GqsmvgIZv19rpuFGq3gq72oR10Rc64FrNLWA8G1wtPp6F
ny+brRCr/SblcqUidkqyV+Q3gABuFYz6Pg/xwQYAJSYvIHNdpRi4CoFWaKFmM0+FUafa3WAxV8AQ
iDYK3h9FweDZAEsqwUFZRzHU3ABROutuFiBVl0t7WQnPZhlsHPhrmYElOwYGs5B8Tcyq5TVUqwhy
cTJIYVztGjVe3I4WrAbOYRA7kVd91G3Ufnf55rP/pWG7OpDfxF2tBaEsF8ly4i41muIKl+wTJCQK
DTWoiuovENT3mDw7gWd4vp0ehgvQkK7pxhfWReyE30wnvUgdcbs68K52BADCpF0D94kJxnP67UWR
9VkNVtjU3dmylT2gq1010EYBue9Om+jLd6t1FWx1BiDZHgC913S3AIaAg98cbQFWlr/hzWeGvqTB
dgM+ghg9LbC3w4maEZvkIjbdjGf1fawjEuXqsziGTwC/6ZEMQL8LT0cDHrHtwLwXTZh/jphJdeug
6N2ZV4UGjeafZgBLARcIPY1Saql0c97+qlDMpkxHctsdrQw8FOqeSAg9xjhPUoXyFF1o0IKF+fb5
xn0PcsExR6YjjAcADf13KEh6g/UoVvRN0Q+BRN9dLVhTwwmvJF7Wsi3aubd11L7HYi0xqW0xYBDC
sFLeDlXtaznPStqc8YV86hEW/jXuYHh8WdJrnJF/KCJv+8W1Jwk9xEkRRL4dDpuN+HerevkVYOkp
XgNmeCfqEaIBCWlrBhhio+x5lZz0Y7roXZy3XRberelVqNXGnkYhkNKaUJ10GVKvDgprYx7f5XIv
EXjJq5zBlm6utijNzoIntQg02uA53T/H6bMxevArdzhMOx1Kdil0mY218y5pXQVdNtqr7GqaqIBV
HUHrn8Z9GdnZd/UXtanuqvGwMneDFr9xB7XmhQ1feptFy4+/6n/GvLqxG7wC+7EkfOWWF8p+AWmC
0D7qwAnhyT7Jh3CrJrz8jW9OjtWAV/MolnXMKUBE87J7SmaqcHBTHUoTqqORH2yjht8lRASki40W
LNos9HZWh0LUBG2ipzIAKXh/eyNt5RsMAKN9oAHVjLuicKpWavefz+tH3xUlGFrL9K3Ed9YjOoyP
NkbI2y1a4aqqsxEpNyzZ/12Q1aeUigES4aCrrlJcz9gmhD8+//s/PNhej2KVkiAY2QUt5OOXknZ/
xHojegGdXi46rNl+OsQAXX9sLcp3KcoyYa++3aoo0UyVn2kUgV283QJ78PPr0ghviwDiwsb43kGh
V5FWh6iQ15KeVURSI8np+8FWi/kiCZ7Cobel6as/No4feKiUbyRh7+shS2AUK8EewBp/J1tpRmNK
g5UPW36pvqP/iVywfMRIu3cXlbbkfgtOsRlw9U3joNbbJCbgkhZpyYWym88QBYV6vwCih3KHY8hG
jvDRyfZ6jKuPm5YpzWgEZpGr9vzseeq+pjmKcN867VcNI2NjKj/ccAsgDFdiiaxztVQFvcj9Fk4I
qHbd0/bQT5+NqxAcBx3Opb9ERdD48/OYH4ZEPdAUSdtBYK4OlkGyirAFk+3Cm79vRATHFa349XmM
ZV7Wp+WLaKtOmZkn4+ojDgE9/oAGiisim20O7Z43lj3iaiEYGxWFj2AR9GAQbP071KpkFrdDFJWZ
v4Bm68xh9x2o2NpIrIdnGoT7rV3+vndL7gI5B91F2E8woFYzNshV6NPD4uqRo+SI4Jpwjit5MG3N
ShGYjAMrsyFLSTh/G1rqcYirN8WcGM/aHKAx+Pl3/uCSYEsugEx0EVBnW92DauaLteGHS7VVSREr
7D1dFL4Omn7dyyKs4jnYUA76aEcS8UWIFzr1+2xjBEooWxTJ+z0qT06+ayVKogviu/XCb/HlFpTi
g1MVUA8GziBOUSF4YRe8TjT8MdPg/lMxaklm/LnetXp37qNe3diKtO7eLVparvCRzEUWgw25WrSp
FE8GmoJ8TLNGfz6sfBXiqyxgjqS000HXYgAWXYEzQzxUVX/RznFyYTStuLe0SL1tzFH32sJn07Ip
jvrkTydImTq6xaZ8pemLpINamF5iqGNkp9YQX1Vqjxu6IGEcUjXmRaOb8lHwNfOinAz/0EUW7DPL
hIKdzcpu7H1oKNXQ/0CyZToJc6Z4FioMPzAUV89Wm/lHrQoi0GaGcj3MbX1qy+AvBb7zqTcwAYmM
CFegRMNztLQeIjGvnXEW6t3Qpfm11lhI40Yd+6fVMQ4c0vBQpm3jlcbYINU5KPOfWZZOp2jgseg1
aajfKs2QmPthbgZMaLL6ZojK0tqJ+QDmJJLC6NJIFANp205bDKJ1qzjG42A9CEaVPnVtWt4F0jQ9
phZ+F0DV5FPVhcZ5zqcYr+gxUqmL+IGCR7rUR1dyn1fXYqBJVyZWEQdWoe7Ucmp9xW/G/Gv2fey8
i0GHe2D0WeNMcocuhlSZt1Y8WnCcMWAZr4xCyJ/w4EOTVS2T6QF+dugJTTs+Kmqpa6gnio1XW5Mv
OpCm63ZnzHV3YQTB8hbJfRUr6jT/ZvmjCMdZj7OHgN7wpVSJ5q6CjL0zsxlikCm1P/wM3nac1tpR
GVP/R47Ow5nvMnqSQl0rGc1Gd5RS1Z8EM2typ8kG/Z56/yB7iClYx2ZqpEd9CC1kNtQsFN0e45rv
2jRWP9I+8ndtVyJuK6fN6JSMtLBzuW1Tp4ti/FBkzdfvcl8ccVob4+ChUYKss6MMTQYp1ZXHEF+m
2whx/l3bjJVkZ1XmXwRJhZWxmaalU6R5gq9JZ+mIOwXmxFsZMWOrwezFxoFiyByI1MFpDhidOTMP
Xdy2PNeNaI+ZsOhE2VC4Sin3tp+BDpeLUdgBYxR2ltjj7J2EqB/HuYzkhW6dhaKleVwaPYa0fedq
WM4fzVKcbEtWhYswGgMvrsroRzVH9QX88HJv+m18UI12cOKhKy/0SFN2hQFvueOZe6qNNnKVOhS/
EdIeGuMrF/p1QRLhoDfh76YgiI611qt40A8YKy8/RFaK4tiJab2XZYE3oBzz5KyK9iCHMS5qFY44
HLOCY3XCYmI0lTth8o1jr4XFfddiDiIMHUZvVWCe4rgNsOvgCuB1PdxDhs9kp51wEEFWeJ492c/9
YwKl9lSHY46HS4s1mY8vlS+WpZMnA6BUHL8UuzZHzdqnHfrD4zwFt6Hmp+gLxOFQO1U84c1iKpXw
axLRAM67huZ7XAu2DHnkVpky+sfGnOI7WqfzfBkUYeIpAC6/AqsH4muEX5QInHRiMvhhMA0f76Le
QOtH16/hmNtC66I7cFLQf/Azy4HlczCGsHhqlVa2BbVBZQThESfyaZBOlCv2cWXJ+7jtu9velErJ
bsdpOirWPO2srshPYT3GhwklaXtSz1MlhPjlJRMuHbLdVhi5F70v7fmf+/PcTyM+qVU43cqVL5xF
cYJpHmBsMnGU3vSpFZ+MolhsVMzmKugyRCowftrHiYgFyBTOzVmrO/Y7BN9jMPmA+tEoV+6zGvWO
NoiCc1/gYqbGxXyX1YDuiyos9rD1ratW4dwQZC24SyZhcQtLZsSG0Z7ydLQR9r0xd1/qXokRuZjN
c1Zb/l0X4uIiBdro6cMi0dAU043p56ajBbny1Phl96hMA/AIeF8/prJuOycqw+SMcEB8Gxq+Dqch
775oglw4PAHzndwwndYQ4pg8WdM3VQHJHsUi4hpFNJ5nYbRcCX2N0NZKHZqA2ooOCtiynYdoUO9V
bMuTxUFGvGtghc53s5FiEjSOcnJu6sQ4xlNvftXFfpJtKlzDjxQBKwZf1LcTR8uX2sqD52xS513b
hv1ljypK65oDcGp7rBjNyYpFebwwh1x7gjSEa9YsKO21LnXyfpSj+E/QwuY1Ohcigg5JMvzoDGny
eiGLG7yXZAn7N1L5ekdSFUu7sKtirlYQx98oU1unfvaRTQ8ijF9iDS1kUMIGFnxNI9qKmAyHVJfn
ExJPLY4xQ2AhYCmiljXqg+qlmYrjRaFbaJcjVzXO4gA6tmhu0qFupetYGVpaP1Mo9G5kFP2zIDTW
vdVpsidivwV9nruuxEURcyqM8fyouuktS3gc2LE4CiFdMXPde02DQZrZNtEhCIzKHcfS/8XdaF7F
SYAlUxprd74S+l7ScaEE+Rg8ckjPO9VoeB6hTLQXKsAdc9/HXCl9d5CUPveGlmZfJ9WTE6qBuBd9
A2UdwKO7MkYTFfh3dzRzqbgB/+Lf5bGKOFA2/6xyOJSa1moOpzrGiOM0fAspEezlJMRhpJ6tm9Ga
66MZGAqSQWF7aZbCnTkIvhNbHailWga1HSZWSs9Ky/2nDFtpw071Xr/wIdzDKp9VEVDxqHcU9K3Q
OCI6LpERRObZ8PtqdNSqymrbMgumSsjFQaJHGgEe13wVtw2jr8Nbs9PhdPrcAnapCuj1mUKq/xDU
vI+d0sBUMVc0vP0mJG9tyLiJiU+b3GOWJWjtA4l3eTlgWKVz7vZIugyASmwYu6rHSTcitYI/jYQz
8C4e6ubGTOTkYtENRlxEEL08mcefecZFWIx5q7jylBYPKh5MOUo7iWggTiNi6Tkp/jjtZ70r7vW5
K/AWHobmF1u7fsQ8RvhCmaT/5vt6lds1ePv9jIjqZZAmGHxBqbVRtwn7g5gN/rQzR186zG1OLhL5
NiJCiARXsXQbUFaG+wJ0Sqtqu1Crs+b7gLfjVp12bWAG4S7T+lzFvyiPLbsSC1O4GvNqPORhtXij
tSi1D37VHBJJUX+FXHWYSTdhccQWLr5N8pB6bdKO3xIuNcfIu8lDVap347oebTEo9V1r9D96Iy5P
tFcAjocyN3Mc0+qKI7E+SFqOFIgfRD8UddL3QYmofT53AA9Ttr4jJeS4uBYnX0gk48zpZuS07GgI
8DFIBi29F4Ig3otDnnZulyqg+jIhftIorzuBaUZfS7TCnDJDTt+YmsonkcQVTyusCossc9p3GnpD
GaD2gyFXCa/FRLhvi9zaD91yySTHxeFOFn7lmn6QZFIUwZC/wul7mCwvDdSBo5akWXI6QdYv/WZA
1kePDLV0VLHy96TqKmtR8etnyxdBFw1SeZUNzC+mfkN61c1RdY0NuboL9Vq6lznlPO6idN/r07QL
g1lX7TZJJzRMmtHlbaJ6fSRbJS/ZunXLckj3Udr2pHIg11zkfkl+ZKM5Dr1qnCOOcQ05uhw5fbFX
OhecSnuE0ZE9IiFYWY6kJZq+qyWLjzgolhdqCoLscdJ+a8dIc+aqLAKPSTAP5NXSNQ/59nrI+/Fm
0tsOE7qs1P8PdV+yHDmSBfcvumOEfTGTdMCORGYyFxbJ4gVGsorY9x1fLw92zzAJZmXMjE46dLcV
q40BBCLe6s/dQQScbGFqho2CNwr1lpvD37k2aO9x3cFFZ1HUUlL7KwkwqTQTBD3U7vFiq5wTmo/F
oi3A6gc7TLAZhA8UuncOZ3U7GrMA/73SBR4OEN4AYM5i0XW/pkDdBMx+WIt3qm3/QEZ5gkyHTULY
5AA9oOkqwMytrUBiGvpePxQvfbydYX+vlshoyWhk4gL/IJ7/WuhmqqgfINCI9iYfP0OxT4NOXyg4
txf5QPV+rZdgFcBIFQw1o8m2xpMmIXCYDJuj8/XOv+dQettIYPdg3tADtFUgHdvtbNb2AJEjYzlJ
u3rLmomlMHpmhJTi6ZUk+PJJ1mjTfMrTMoTAkoUMSw/nF62DxDGtAUNbZLWpDTd0C/S5ZEiSvvfD
Nm05PZEpH+7KONCXPV3TnxEhcrgyLMI73Jv8jlzrMba0fWuPT+FBex+eeR8kI/btL3n1uHx+yI8+
70W5IgHZHjRSCtkq2M7Q5Pswow2tfi+tfX0t8gQXK4AhvoSlx2upP2YjuQ/eCxPWmtmnRmd1DyP+
ZSCjeqTVYb7DkMF9enFEP6onF+sWypSNc0kOhh040AaEN24dqLhsmof2fthBq4U+cfwd9fKx6MfM
IMuR6aqvL5uD7a1uWOCsubvBHACWzE0QgungIQQ4o0503AcE+5CyQJBg0nsw1PVXxUWxTooKVG4y
bB10H00IUFUDal6J2fikQpucRLOzZLtA5LCjoW6uX5LPd1/VacHn12UIWzAJEJy5/J7giuKJYsyv
roE6PuhhoHGBGbav+yvENSI4Fu8nsz81/pD0oIqkNd2vHtiLNcjfXxyceuK6tJyxBlq/FjseozAC
xtefGhri6/oRvVhpdVq4AFVmrsZKwxv/Di7NI4bGt0pmQqDWnN3A4B3aXDX5jd/s9sWKq/MRQmAL
7Khk/1KEOZEvTolRlAclf22VllKgvG7QLhZbHYg554cl7z9eT7DRgyn08jm6k80euiPNQwj9ERCj
/kZ4ctukXSn54uZ/rrt2CZkiMmIqYV0yVxkC5OPmDvjbN4O1WOBBPNIApNQFV+5hkSuJTciuZtv6
pfB4C3Qp4MHIUXxwyHw87aZ9b/l8fUH+6wllGo6d2wCmTZtUoxzfU0Rv+VtZ3kOR1QoaWgmdciHW
PkIDw9iYyOQ7anrrE+oUyFEANOhreElUYOB3QQkVmzSve6VVgveEch8QJgT9sB7YY0BsXMUJJkmI
igFcLhQpxbsK84E4NwZthuTq1UDchM41C97udeAkoL6cSykWmxpceexrPhhp+pOFNG8+UbEs5Eh8
u4gXq60+IQgjcvAXY7Vim2NGpXREU30jw52FQcOwXHPxMpwRaD7A1IuG6NfTkgqNyI78JFtJK/A7
hklmewxbqr/9bpoh2seBUxU9Y8K/vPLzqJItYMUcFUs4K2f5ByY7bQw/6nNhS7vxjYzvjW5FG/e9
YmO+rrpyCPhoJSOy4OhsoC/ZbJUnJQQyp3bI/Qt5k4Hs0U/opdxR22pXXxdNUPR6AM76RleGeekm
b4pZsdTnYDYCzokZa/AKm7HmX3Hrhs0uchuMO9EWvhJ644150vJh0dvGf75+ziwsIPCm4I0jj93I
G6LrhKwCmKg4Ntp9ai2uCkDSZGnvihMb/ROKNGb4Rri4bpvZ7xuAWOfiWK2+txoEnFoWMzJoDQTM
4VbuJb2dH24vcvXsgnJHUjF8g7m6lWUdRLbDMwBmqKSZJ/ahE4zc+b9YAtNjhCpDFL8NgEQpp8wq
kgeridKnXI49VAhebi9xNSzDbv1rjVVIUQ2pGM0d1hhhVkw0B2NZ79Fkzk0gFD0NkXABATV4jFIX
VKPiXDqu65oRv3yEVazBzFDYLGI8Apc81+pTIe/kntOz8JHyqle/GIbW0fzkFKKl8vV45oxU1RFk
oS3+OThypvIYGYsrm+KdMuuAVhnRhga6uNYHRXYPNhLCYAGYzOpG1GDE5RNYdOyu6gCjl/0aYj3e
E6AeQQjGDuezDyVux2JM6J/FOqeXqT74oTduJdCQ54DZG8PLBDjYHdSymY3qRv5/w9OH/b94zrXg
i8CwagLEMKY8bfDlxUYW6OWpsCM7Ndon9jw+aY7sJovDeDSjcdWTXi69ukdZxbHpkGKLJjDcih36
nWIHVutQ16pJL5u7dpZMIc70IrtvFLcsaVPQ12/A5zdac87nUgvZdxEPMNjtg+rMlpxvxN9EY3ow
uA1CiI/Cl72JzWBPc01XLdXF2qsjOeeRNqAVgaQoj45SLFvVBOXjUHYpR5+2zsoiRg1GY9hMgaP1
xgxqkdhT9R0tAehmkeSL9D1kszzTik60ZcnfX+QrIJSDZge6n+iEg1oOw59pfZcktCCQXKJ1wHJ5
glYmDP5I6oYaL/dPccHqfjDBHwIyVPR3dViwB96OC6PZ0UXYaW+4sl1CK4pJhnI6NDfv5SlAtxwZ
dNRTHNq1qPryDVe5kdSlSx4s2Eeg1RadlbJNlyRePykbjB/51VhvG7Gg+LdrbwYsEAppBKyO3Pnr
t6uqaFIwGahgrgmOnEmNSrxfQOl9+2Res/2Xq6yCzSrLm2AUY8Uq3pooQ+/2YUm9NKNNftNeZnXP
qmoaF23CMmoNddbhQYIyDFPklPTu2meCOABQ4CAuAhR8tcqSopM3ky1j0dkG+ppP21MlgukcQbuc
oz49d4te8Ul44MaIr8zbW8mTX7++B5fLry45JzRdC3SGAnZQ3on3s4VuvtMa/UnxyU0o3Gg0Zwhc
hUhS0KKDK7E0M369/RTXnCzhwEaxGSpD32LAMksTFboCiLVTyUhkVh+imbLN1z6mCgIdlOkJ3+G6
ktXIaE4MTYOPCXCl3eH4G4ui1tbA0pS/r8bwKJVJkC39GN1YfdEOMA6BiSsF/puFULohb4a72sgN
jMxv2m2KGWoSv1Kzy+8HCYE0Mj1ykBBPr3Ho6L+ymSbjDWU0oTeZF/roI8pG54E039QW8NvFnvzE
Q9YLlcL/nITpa96yeueCb0F3HCCK56Z9mGCoXTtVUIu4fUy+3/svqcK6EJKD2blUuUmB3Oox4P0S
jc4u8rT+eHuZqx8QuQgZdUIvADQgX63YJKd8prYs1nEWm7OrQ/cr3zAW+6s3ofT2LNuyP1MVZa/E
NHi7i1X5r6sqbdFplbAoIIwGTS7yntQI7Bz4/cyiV3a/X4evi62+18IHIEmSsFjBT/oQhoAxZwbA
YZSdpC2zsi4gXuPrpcNORh7h3Sa06nrpxE5rD1Z1mpz6XDiRc3tR2prk7y/ih1gd0rxu8WrBLJrT
/EsaAlOoXm4vcgXj/nUDV/GDBiQ2I8dYZTTAiySYItR3GyO3Jr+Gpqg2/ajtaRefaS939QpcHJJV
6ND0wyDkM5aVtcyM4zOaujrQC3qcUj4dbRdX0cMQTUsgzLhr0XQu098ZuO2SmXLRaGusEh2pmZNG
q3A6uuBZ6I5cAm05keJarm6YiGEK2H2QAq4HF8uZC5hxwRqjXDo9dJl7BvDFjgGMifVun4lrS4Ey
CAsheER9b/VtSqVp0iTAt9E4IA3G46AYgdoCSfcfD0mCM1WRVEKLgjjr20I5IHHT0MQa7FOC1q+d
bsBSbqcOGb+pHghsPTME799oxxAT9DVYAJU92GhIoQQDc+s37PhOWjSl0iCACe3SA+eGVmqQ1vO/
RY5MW211BIF6SQAQrTXUwiaz+dXvOheIW2d6Af+zSTVV5Ous3w0WH2VZMn2KScivZiMRgrLXRqzW
WoGjoDL8UO4JA3QKMiahMpbjgEaT6ALQRSt/XymBIeZB2AHcIRTFv3vudlgQ63GB1dXlnTicelbw
hKDeKfxgJlxxYIEzBTrmwDD36qxs5il4YNET11Xx1CxLoI8CZwYVgEtsCV42hnkag8ovK87s8s3E
sY7a889Nrf2F/P+P9F7+PTGX///UPIGD+J//53/9pab4TdHlnti7l/5S0wVoUvzxpe3+9/9gwG/4
Dw6YcsztEklviLr8S9MFcIl/gPmHDPFgekeGssq/NF0Y9R8S6AoBkQI7ogixCjJwdqHoCfJeiARA
Z1NBfAdMyD+f7vDXGW5Xf74U0/yoMn4edQBHMBOCRgRETjhgfBF0fD3qpBuZJlI/nWfJH/i/ykqQ
zOVx2gUJ2b3wLB25xo4Wo99i7F/el0iJBb195Wh1FP5r0Pr9UVYBgtJrszjn43QeDalxmXaTSL+T
bsPZixlbkGrTmYjTlwbhQgRKIs3NrNjkQfjFFIc4+gUgG8otBmGErxtHzJ7YkTbeQnvAVTSRLBrG
OtPp4wE5s1dMLTI5XXqUoNYmMycwJIDTD7LXCiBxUPcIlQ1buiOtOL0KN77v0yrcYMGJN7MgkT4n
XnQgRPGQh4uSO80Y3yBIfA8gL7CYoTuyxsXJ/vvsfDkrxAffOisrp6ZxUJwE/Rd5/147c4yt6QRz
lBttohexKRb+aMkGFFwKL0pcjn2dfEDeQNlvQvCssofSZsODMNzFJq0I+MGWdOvRVv4hYDOVn0U8
WpuZSnXMZVtdXGAZJajBjSa7GOMuMolwT5vZVfDIMhsBtMqSKdY6qtagA116hy0PZboRoIqRQpXe
qtJzWu3m8KQ4fWwBpmsTSiiIWTM4iVSaUo79GjJ8/6xk9y9iVUYa2xHU2XgFcMul9V4LrQXTBANI
eg1RthP2XE8Wzz9z6QkQxkV+EWXAnEHv4IrRmS1fyySCjN3i9DNEDI9S68cKLjGEsAWdkTcqcOyh
njZg0vQZ0FtsZagopJsyN0IJ1VJj4G31FBb7GX7ux1L+aH4oIJ35MSvPGZJ9+bGXOj0YD7Hd+vw2
vS8PXHyWSmMqDQjsFpNR3wV+Pmwws5AnNtTvlsJkO6vZcLIh81bgS6yLTurkhdD606ddh0RUMZNT
ZwiplWOg3+9+BH58z3a7arZKwDswb57b0VGJD0DMSwzkLw0p0Wlq8gLlTMsE9Xax6wVwkgEvLtO5
g7Zp8hg191zoS3m8GVoz6s68dChAPQLK2NYH3xS0Qy0VTbh82VQg3pWjDZMbEMhroaZnsomjGU3i
ZuyuCYWdlFtQdosi6Nw6Sng31L4GLrXwUZweYpUSoa/Aed8OzzpNbWVxzlQBtnMGOFIfrT4FOV+r
C5jzMfnlSVDvk06vTRwgM07vGCiQBA9pZdL6FdTnWCWuk8qUGjvhHnZmXPqi0QgYB2fG9x74aFS0
QEYKC90TEVJjjrbMT5Xx+/E9M8CRfdtYrYALf++IIHDonUBRGeQKXz+skmAWikuH6aydR8iW68Jr
weqakb2oIObWAVxIDFrZZdWt+b7myoOFKZcDcoY1kQgm26bBcDPSscRNRZthzLSxqx7DHygz96ot
eCIRn4GYyYB9WTBliukRfx78Vp51q4R45XzQlP1UPiwGH8H+gFHEu71HRBj8u0G/2KOVQ5tYNWzA
ZT2ds2SbB0YKUTMrMogEWPE4FnYaG1LtSjpnM7zZjQ6Gt2rIqkIHJTYL2QPyXJvNIImR1pzm2pcR
LTAGSQMCYbF5m4mOYWFE9VbzAsGuIjOrdkGnSyDuSLaZrHMWC1L7OD3L0AlodkXp47dld2z+xOcY
h/OI21A7XRhdtXQrZ5zebr/+ilnz++daOdKuqUON6+rpDAC2CvIRaLjlv4kugyXYReTXmS89BlB9
gsyvwDoxuh6Y6+qNKfWizOsbE8N4QDRl+8wqnJTGsrOqAX1/upW3jSAA2TN5M52jbWs1kL1i9twe
A94kp0sc2uzuBwTzmwe9OAsrD8pMC9DxMs7uzDpN7AgoXTAYN3Oy1q2B1Cz8lHNAvRaeggwpWKuH
MujckWWqPyDrjaGp8KUuQJITHrPA0jSTVD5YqKu7hSPQUFD8VVd58awrVwloesIGIqxdZ0KrnfOa
+MQmbuHB7aesVchOaGkG6O3L1uUWryp9AkvG3ddhfSzIHBRGEbpF6vQu5URRLtS6KqnUUZuJ5ME4
8mgxRv8AeTcgfj7m75XXO/EmMJtGz+4CM3mHqs8EpRgOLELlz9SmsaauyvnfDpCwKl0C2zdz8oyH
UZqnKHtO7kcJAi4Wb0gAzLNmbTDAx5mNVT1kL1r5W0m9JnlEL89OMP7Wm7TnWUECvz/PyjfIcxdq
NeTpzoma6nXzkBL4GgF0dKmbpltueW5AIUsvVVx3Sp/HZQ3yaoq4aCMFG1GnG0Al9Kr1eKgj6MU5
ddTOUFhMgW7CEJxOi+xXqSuGIFXqsrfC6VMKd8n1JOfiWVYuQlYyEWObuNWIIgPECY7EG/IRzUaE
75VPEC+D2+Yv8TaXt9C8Ugcfg+qtps9Pcm9w6GLD1hTFdh4x2IIhQ8W+fYKlqznOxfOtXAIm7+pJ
FhGFMgL62O8xd89FL1WgV/aIOk9a+Yn0S2mOsTuMhz7ZiYUjc+gqRMVTn+xBzPYwWIU1Jz8XwYmG
14o5p8zLHNxVANUxsrkYgd5WOrH7LZgA0wHTSCfkDa1gFZxXWJ01y28Tt1nmXc/ZWXFIZmuwArSa
wIAE6S+nDyjNX+oHWTmBQukxaQtuTzBQufJoCnaU3805uLUcZs8Dd6EB6etn7SsIYDEzg6C47vyZ
NecW08UemC9yBDLAtkmEA5eHcPNyDjv99kf50Ci4YZvXRL1lO1QYKuxIalC17mIGoa0ID7L0lAiR
0cCuEAFLtbhLExhjp7OA0JKR4QDjZ8vLHnvriFQELLEet55p5S+4EiNBcoVLNdnRQfMJCHzY1F57
pl/gD7N5a62VvYeygRAMDdYivOhDdYeJQyY6FW+zMVv8g7AtwGnhdaKHY0MUnSDYzW95O32b9pgh
fCzEQ4yZr1+NkZ5DgMV+U77O1StDKjIo5IDJbM3iLHXQZQ76YjoTFR/5ZQoP0G6zOxz04wC5boBH
010GaHyuBxy0cuVAxwwbeh2azsSmLDpBiYRHT0WHQ5fJpYbk5MZ+27zPx1tLWYqJpIRKi837KJ1C
Ih0B12yokh5nm0g05pfKJlAijIhjlrU7qIXNIRBidkLhINLJbU48ayZttGXVV/vbGVw81co58U24
MEmCcCOHbvdspbmlgE7iV2qB68gEg4jcuDG4hF+ItET+evuLXQ+tLhZfeaIpE2KhDHJynzCFB5RS
A0EVkzkOOC+hmcU0G0N+361PsMpF5DiNcmXCCWHc+EWpXQTC4mSNGOq0icUHulLz89TOx42aGeJ5
2YDU+NQ4yqEZaabkaoRy8eor/zPxoMrHTPxfV6kY8PbTAjTPAcwo0virLE5yDTLw6tdsgrUFpOOJ
kffgHph3EdDmnfhYz9tKNCnfgyx6a39WTocJoWRD9BZxRCP2wEN/zcgQdyMyUMyFc2YzN4nLuL3q
B5r01qoryw8k3xhFClwxadsRdee4PLHLU8DX+ogfKcckuI9sJTkuI4gEekNxoNFu8+CEjL0StGYq
1NPvJwbWv/Cy0E2rzphE8+/S+l/15MNfz3NZdbseNl18sVUeAIHmLJ+AZUNE2akexPFYFNPMyWUE
W5utGbTomIUxQrsVHcoG0c7KysRLGLFrFVKQnewueimj3RBZDOwrpozxheLnwMx8pESdFTemophj
ipTXbhiIcSSoSW5plux64fNiJ1ZuABjXJVYyPI/ooLQHICTpjDNGY8nErvIm/yhD/oAmeiBd9XSf
y6qrElHdC51UVzgnwrnySg0DMxYf2mq6GaDLhthE3Q7KJl4SxNMj49T9PdcdxOWpQYPICRlPrHfg
yMrnA5c7vckBkoF5ArGyuMpWKlszK84WBr8APrbpNgJo0Vh76nfKeF9wfpHuU8ntHMRHYraNkYKP
boj5XcpVWAkRfLPGa7yIOLc5r40IMFDKKpyWtdrBFPJdPSA91zVLchgFeYuRWJVqFZnFd16Fqh+1
gEJ9jpVhLpM0nsTgb1faahYmmWdZB62yraqZLkgYhhffVB2x73F2o+CUoBiXvsZBSTGTtEu3HqwF
D00sRB2pjMhu5i2mIhoaKQVw0GX5CGJjE2MhhU4749fD0YvDRkzlRT1yEjVosQYpOeP8e9aaMlQB
xfxUNedeNgrJUXob0FaxsEVd1fckYQoUnZOMFiiiZK8wv5hRB+6Vh4aznxkUg0BMzQ2Lqa7sdMNW
wYS5+umcvhfkJsyLHjzHJVRPBjILeCKEk2lmyAhyULoREKpZHQYjC0tZMBHVpKaSgMZ0UJyGo+Qt
1xsAF/u2MuagklCXePyonqPxGckPQ/yiYioxBGOEGOkJG5nt8ixGE7ijzyGLEn78AzEky27KzOzE
vRA7RFhAxhD7Y2S+xYJRJlaO9gF0jcDLoOpzjKG1PDHCvDKGagEtE6dPDVBH7YPooi5EO4HEmN3a
65XZ79hlEmIOeQmfmTleabZi1hLcuDRwLXJrSTdTsx17S9YL1kNiMpl84yyxDxgr5avT7N/KDUQK
w4QtyT4kTLozoK3y6sxdBqfTnP5DrdKCDA7GXo3yDSYOY/1y9RNsD4n0QYtMeRhKNLtmzJMWEc0v
Es2CEUqPQCCJLvdMxCVVJ8FMzJ2I4EFXEbugD8UYoPAS7V7YKukjeP0Wa3jWGKr1vF5f+Dx7a63o
blxmTig//NIyIaoHS4PBLnpsTa+DLmRW7o1vgIEgFVOEI4bmjFjZJJNBsx0rIPo3K66tYmpJBY1u
L8N2aOjUes2hB+DksUaRB05SiT3xrfYin/sRWfUjQBPUKJdcsRsnVlsZb3kEV3c2lMSJBE55hN1K
LI21UtS30/7ITSelO0zJ3Vj9iA20lLncLG1R2SyJH8sbtKeqnQo+l2nbz6dRock0i7SnW8XgkPuV
CmXAKe7M8iHON2Ub65FyquYzB3z+XB7q6tCkNhisgmlbt/7Q72JMBEJ6Dig8G3nm73AT9F6Qv6Sc
H9TPzLwt+Nc2A/UPku/+iXiFadhOFUhFzgwMTI4qVwe9jeXccvsxPNQcWojUZjAl+dRW/iIo5TJX
Z9i0aLvYkp0foy2oKCyi2ROYoKYQBXO0ieog/EITurdvo0hbfeUQQIlVp8ECI0USqR5MvAgfTh37
ygr+MOw59pFr7sMy1oXmKZ1SnRmOdeE2ZsN0uuoUEq+HFejFYJ8J3SZjIQcD1CDYR+Wsl91mbjw+
eAkif8xPnPJzqM4dZAEq/JofUviUdvehDGnvA1j+GE+Tt31yJ4W/br8hLebUVn5FSkI21mTkS2hJ
2lVsQZ8JBMCI6+wJaANSjVtYUGVZVPtPbsut27Sy/4C1L1LLfxi60WoO8Ub00G8BvqpyeqpnVyg2
XlvZ+JGVp0zqPkxY5002E1sJY7cqhowXzZvfK8jQgUf398Cht6N3em/yDGROMWat989xaAjwmYR5
Upmf+y1KyFAdcGI/+qXYzbId3PmQiLbmwE/uxFNlKA+11zkkt1Q4PbAmp9jH6HBpejno/X3w2qCd
QFTul7v5FUUbQeddLtHTh2YHjrGSM7KB5uKubzZwNRjHA/JqPavAgSN0LEFPeJZ38KgZvEftNFC+
OAuKXj+p9ylynXSwRLw4WI1ckbPC/jAP1Jr9H47b54OsbKiWZnzY1uHfla4tacbFAFXABAFzBmnw
5yK1xMSYfv5Xx/xz3ZV1HHq2Ai8RXAe6eX2m8w9gL+NHnHVkwp2kSyhVgIUIw2QWr+ggt7m9/IqK
/p+e63P5lRUDixzLZAteezQ0DqIjDITDcYS64Tej8UYTQAYxw7o2ehMQZ9Nb+Jbsvkge8sAfC6o4
vHI99vp8nJVZw6x0qShgNYdZAwAJ8Mb7NHfZMtQjfq90RyXc1pjH7SHPXDolv0NuAFwEb4upP2pW
HYDnLf2B+ees9yTNE+PdXO050Nr3Doj0dPldZaCqsGMxtYfgHl1xomgxh86SuY3is7FeD5scA649
+C99RXJCNNEWFEMGi+UxezFF57n3WWkbJCcNjGqgqMJVAZof9SMHrIHL6IGWUvpZg1pOnX8LwL8E
w1ORP0rBfg8mTzK9QU/d/pAlf+7ZylAm0QK9TAauYDRGjGtZvGourLm4jXpfV3Y5YF4ZYAhrzvXk
OTQFnZRyWYt5TCqTFR/FRNDncRdIxnwgml7yAFq8nzU4EaFFUB3yEMS+RqDpELL2GTMzIO1Yq0Yh
WgVcdm+1izlKXjq9gwJTRZ2VkvhItAOxMsZpJBXRGKN1Vb8HoER0hScmNGuwqB0DZ35eAIECE3ZS
buIBwgI2D+wcEoYW1GP2km8L9QTJirk3C0hEA2tkjokOtBp/3zwkgORwOsvq5WuVgNHT0KKNOmy6
3OVku8MIbWYrqgGiOXt0g9xrN01vDKUOnjlRg0Gy5cHO4jPm6om5vH0n/1Ak/fygK5eQVAqoTWtS
dyI9Q5ak4RMelNHRg57NAuMsqS5R3K14PcP8XJR8iIv0d05YEcxPEVK0TGdUp+cdgrHrPKGH/seB
zfec+iY3bwkkpLR9CeeLmjF4YrFxyEYDtxgfWEibT7+C9nmRPZ7zuAWRRerk6Bikm6jeQ6qTAUPs
WRaRp2IslpWdSL5XgGAD87Yl5Ae+O26WfMO7NCqNjy7Nd4/+r3dbz8iqpSSFWQwnk3iSXb7IoJGy
Ml4f7kHGaImdyQheBgGZxSvQR8NAJX6oGKByY9D0QR1g/J3YLeMxsmJkCI+QloYisurZrSFtv4h7
tXDzyB6K0xzZlKNArP+tJ18lFkuodCKYY1Csh/wmGIF/c0hsJtaa32okOBbrJ6IuFZRVqfu18oW5
BEq/GpS1HxalOVSaXQLCxnLPKvDOSvY88seqvp+tInDq2k7MGhbQkDK0caduK6RuAV68LkNr+cRU
Pqu5XOXnmtcBIc8BCBX5uGoN1Mj2gXofLrTbQ7EYa1ztwBcqtOOYEcnQaImTGQGLp+Q4fHonuEuE
8g0hlWfd5AeiGYVxWQ6P8v/oVte8FcIsBXHSYQdbi+G3aulLzC7p3IB3JBAFpr4w4hDtiIJ3/Auc
zAL4fpd3Bk0fc4DqERXj+IeK++cNWPnVjglLWVwQZfbI9/r3HizcC7wdWOTeC9A58SiyGMzj9Jgb
lSv3esvrICqJeKdBBSm3opel0XtAIk/NhvfZR41ifP6Qx38+3sqFgTZyqED0R7ari0zwXki4Tnru
KIvOLWBaNLr3yWpO4oBCaD5v62xHQ5CtNK++BULrqYqkiLRmZnDT0KIbLQEIyh7NTFurnUW1lRTy
gy47OMDvsZUZm5EK0JKpahR3RwvHPkACF1Y4Dhi5COKY5Mr/5BrgJIc1eOMDHdacq36vGWQCrgN4
w0L6I+dPCqasKA/yh3rw5xdZuYO+CxY5BeT6o/GbusL0PvNP+XDiIcKF4JQBL6UnsZbilACk7QdU
G2KbSrp0HW6k/Osp1hhRZml5Ia4+DDcHfZvaAeytx4D/NL1pgtsAKcBaqjd84JwRW41eVm7Fxhf6
HfwyLLrVP7K0UeE/FIo/H2plk7u6W0JtxkMBvCYwtoK2nezMxVlq7tXlWRB/YcQu2YUQD3ag3qf3
yXYALgsEvkoLqdYHqXwjos2Yxx55vbRHasxEu03yynxnailGaY/MWYXchL2ETjU4YBnO6+0iO4vo
MdImTqy29sTJniwEs3L7mKVgcz5PiV8xlFLFHxrOn/tFfNzFmR56noXIJvZruYOUpqZ6WW6LaL7m
TuhFy52AH78Fev5vMNdRP5X4dWmwhctlLaBGUy5uJVqDCdxn77fFWSx+g5Vcz7kdb4CW31Z7i5Of
CSc+Po5oq+O+Us619NDlj4T/lNcBzKJyKP2hbPi5MyurzImDrEkLYi5SxCH9hoZgf0wyy1U5Wa2n
pctB5BxdYGiTRbVOLXVQwgt5ZXdD1OnrtMCnaa3Z6u6BSgeaA6k20fdDtwuYDaqdJYfvRkQjrwL6
ThuWLOCxJAFLZwfMarrJo4jEY3C0hDrV9Yd20ucWr2LptAt7tiftJJh10OJiJNrqVSuUDcxUEthr
Xekhj7KJVWuUQOQPJbrPpVcmNIwWUMiQAhaBG4eQFGheKukuTPYpf24YBHPCY5bfCcyPhH1kJLSW
Rt5INRh6VHAcSXscLLVIjKVA5+mVEY5Z+m7xkgVcFuAZU3saoxNvl3aFYzn1usr+zKc7DUwnwo4T
zhL/OPSt0YhnMdwWDo3g8zrC8dMwr6EtTdbXEcMG45k5D2bLeTlSwvt6P+9i2BO9wMqRIWsAyll1
B6DjYvFoSdSAIIOTOfWp9XdK8vJRZLswMUKiVoCjw22Scxz95NyothrlOGY5ALIguJ8AjRvdHBzS
LFJ+0ZloalQCuSk3jrWysrmyGLMBU+MqE3pAdA3tIduBMr7DBwJStn1B0U5P7BljIe9Lojf42fIR
mU4958WQsCxNlJrI1eu9xplBU41ks49mo+dIwEMbduQUYlpuPe/KKKcVw4qpjA9Yq8Q4BuAs1yX5
Les3k7Cdyz07b5MfjYkeYgucw7HvT6J2jpZH0RgEoBHj3yxTm2W8UbJjpjzXSaLnmQJw77YDyUEx
7Kf2ceJAc37HTsdFF7hXedj1EVQNx3ex/gEsKrhuG4Mfd2WM7VjelNIV81eMy2CLQDQGGUIk8a+Y
MZMiJ2OBkkoTJ1J1GQWN0eMjNzHb0C0Bj0g8TjXq0ImETYTM2JrVY9XMJmY9htJIsoOohHaIjtgo
5X47I31X7XbZamaWn3AKJP7ImgSeNkxOyqCzjPkAJgJhEBP72uKkQAmolRN2JxltJN4E/huRZ1/4
1VsOxGTkiOOhQjtJ2QLm1wK1g6AMI0of5dV0NjSklug2WXm+m9nTLAFaeSB0VYG8kSsLJJmhhWnr
oHtSYozcBNAu1CNg3aFgjNiFc3tAc5GoxPMWB2Fctlk7k/956GMD8g2NXikG2K2b0yjoMCxMtpte
+egNzOg15t8B+heOPPCRKRYf34F1wNg6Lc25Xrz+l4lTVv61b1i57Qjqmj2mD1zoaMFOemp+tcfx
d/4D0jdW9KCVv0j1aNDB2TLB7B5an6WMYlMP88qPdjKT1WK4IL8nZSnAITvA2LqXCKxUIEHnNrNq
jIkn3FXBM0Qg5d3wFEs2P+sTb5bIhBhrifVl+L+knddy60iWrp8IESA8bmHpZbfcDUPbgfCWcE9/
PmhmTkkojjAxc9NdXV21ASYyVy7zG0v5kZ2t8kez6wtbbHwG6FLmad0W86MxtTJ5PbRrKdjWsWvq
VniITjbQZfFi9We7yP6A3WvZIy8xyQJ/Ywcqd7iVXtuVmzwLpmvCXsY65uSzS8/nuyjGpwgZQcP0
5XcpdOT8g8sVejIhAuUXMC1gVRaxowvFsT678MNWk5NGoDgemawRqWSOkY2rS8aMQ97UGMqhjEL6
ETvmbUilOjrFEj9o6V7UZxnAyiwU5WyQAYDEC0RwVRHqvmCwvbZ6DnC3SJ+G1aEaHnIESDnnabdW
LutxtY2afefUj7mjmHeGsZWqbTa6eWRhrHG+HE/RbYSLkzMBcpvVa8tZrKZGGW5NTfV2cgXhd9E/
tu3NpJ6YnhdMAZcKbH2WZ2R9OBa19tFHV7Z1zRwjdJvQU/rtyOC76vdpdydH4D3Hn2lpRc+qfwot
7VdxFGM7g3WYry/Z+qIcWuWoBrTEhPultuLinT3LR1alfMa2hm8PvzFEhqF1MsE+ZftT6JgyIF4s
b5g0rWj2t08ny6QPoR0qDDOGe5ZO+FPRPF4sM68moAZMaETfjUl+6WuCnkvifw5RlbcpG5TXJSZq
WKeu/kInvhNulxbhesr96YGzexqjuExLU+ra2u2dE3gVO8WcKHCldh0Md0IO0kixyk1+cXXtGEj3
ueSWIP4X2npXj+Gnt5jdvuMKj6psZXYf1bUuWbX8mha3cmhNqtra5ley8iNxMxovq3dsQ/4HeK/r
qJ1PbzCL3EJaBlWZshmG1jESh06Zra6BNoIn7zdiuIaLmYXvUf+cgaV2RpqiXkQXTSenCd0zJCPT
D4E0tPcoJMSA0labOL/JzY0qPAzDLpMfg9QeJw0MPwK+39/n6oLj+nX+/KdfMA/6ZYoXF53GB63e
Z/qvFrboOD6YeN+W29LvT7vYHiFU5bcByJBI3taYgxu7xoS7Lvdb+bTOh4WM/3oP6dMrzaIr+X6d
h1P3ph4EIA61NVRcKPqx0vycaTWN9acObEJiwKloZSRjjlJ3O8UjoVxSaVpcnlmUjQpMN7qKKNt6
0W0iMrZ7FgokBP1QWuuph6fedNIUDJ/7y15YUZofpMtDUJJ+LmWbHzSffyWbn9ZlFhyZ8TZNnH4E
R3j69aapHnPhlrJhZQFWSMT7ODkW4p/VTtlgM2aMt2l9Fw3rKt89y6kfpf4ZUI1bb8zzWkIioTUs
QcBDehOa3qVwW8FfOJ5XywnDWK1U6KsUDrNIqbSnoA4ikmPwxunkCi6nnt6CjC4HX8p/iEBeV/tW
hG9MckcbrmgPdfT4f3uJ1Qz8miEoVGCW3kHa2gwyN56tMJPOz2vaXwykHOl00Ew/sGuqRqfoNnm+
sJ2vz97+WQb0Lr40bkJwRW184g1qVz0dUIjASseDXR4zHIQrJXmr6kE17/QRi/Iic1oxdpR8f07u
ssttHj7lyjHkKitW7uV8i3YKUr6G8UMo/oBYG0mxeyCJ0QEXuNa5jLagQp1eK7lbmNYptsT8WaNd
Tyc2uj2FXhtB/UFqc1OIQJzLcbCwkbek8b5YvQT9nwR67M8LULjILwv7f/EhDHTIFAkpURmxn6/L
kMcBcuHSWXxovIsbtf4FhBnqBcEdLrytWzKb/3u+l+1g9ZxMYlOL7L3pdMxPz+fnz0J1berVCrFf
cSKuDXaJiB1Tg4zpFKLlOKPIlLOYON2oviJAjBcox63/Aadx2m7fvcUs3Jr9cDZxPUJRlj5KCfMM
A1C04uv1AAfNVnf9WjbxaCHXB8xgmTWtiQrLNjtV/zeX5+f1mEXZ8yqPkz7Ftrdx1F+SYYfMp315
LdFoONkK6kuKl21BliVHZAy3emcv2aBfbSsiKoi4jCSiTP4Rez+1GxhXZKM4aCPTlGZPsn4AuIJl
l4rnHzS2vLJXm2ZPrWN6Yus2wWub/maOWKEH8MD/161NRw2PSfkmr7zFlt6UwPzrO316t1mCI7Rl
IiS9PpJajIjmdX9QerP1Ow18mBU4S0poi0sxOxxd13aJGObigx6+ibaSTl5I1vjzXD7LgCB19D80
yOwNF/Ld1FZUdhiumvrOkKAOwNSaSK9C544nXNScTjno4ZKr0FWq/eePNTs+oSHHWt/whvCujvU6
2TOi3HejbVZrFQJD9CiDh5jmK0p829JwMPJ9U24n/eQ83Oew/zF+fWb2KrnIToO1EgOw+PZEB0co
Az7ZZXQYfBCjmrez29IHOdv6ZSKaiYYvet0jeH28GMOf+WqL+OtfY6/fYdX1CJ7JbnxgWYs13rTk
3+2A2UltxYsS9DiOcT6w4gIa6OB3WbevCEI7go9CDwXIEv/6al79eZVnhzLESS4uYmEkPKQEBIaH
tkQ4prJYD92mmCQwzMHGPJULC9smeRdhXRu5C6F6+pbf/fRZ0iMGVS61Ipt/6gOuEC9q16dXNWWA
2KN+EVnJG/20759pTL/su2fOkpuirVZ1IajTM8PzYXQuFf5wcP22ZXzgNYpjWP8asdyr0rdCA40f
B67aHvMqP8p5gYzJpbzFnPZWMUFhht0+H0824m+eVNR3tblP5PpF41+hw+G0ArI6Ot0qv89uY319
bn+InlzdCvHvQi1uJpHv5k1Pjp188ZpaANn0dg6eT+rJ7fCw7AL48MHGAJqRBQ9NhJqUBKj+DJrp
RhufdLQ6Epcr3zJOr1CwQw/kX5LcCjnOdTqwwDtdv02Fx/RsoFhROZoEP6V7PatoP5FEWVUUulU8
9dc061TAadRo+TaNpXjJ6Ge+EWtL9/K0j79b+FmWdqnSIe7y08igH+9vmvg2vJXz6dVwLi8oB52s
ynSprhMsjZdSo6XtPpcbEC5ZNGYRQUVB5hWU0GiLT6k7iR+Yh32Nc7UtvYyuAWJqcYCycLzn4gIB
rCi1KT+Od+vkhqOiTY8gBKxXtLDwynNjLJLEpUt34WTNfcQEXCTBVHD99zdFaBWPMoeLcpF5ihVv
Rlfbnd+WavWrDYtPMWWuHhDEZowFDh+4crLNNLzpQbr+KR4mcavBO6/VLfrWlSu9qFtQXmvzd//K
D1/qLl4dIX1+jdkF0uRjZJTYPxNPM3LvXwxgdrWPfaXZg3gJCgtuwyZ8/j6sXMWjfn7qLIqfpVUj
l7FBQMW6KdqILopTws+z5NYdZsD2wC1rn5O1iu1v9youkfMXf/QsnneNPIwYsowPCrjc4WlCH0Tq
Abg92VXlZwzSyHsWNtlVtv3n3zwL373YNlpVpJyqYZNsGmOtY3YWYKtr1ahAhujbhHvsJKsRyS13
lVoraH1cJmC1ovccUZhNk70vfIalfT+L7nqjn/CZ5jNoh2KjvE/88tjumfhDhSs9WP4TzmDhmUsn
fBbYVo2ZBauatTcKW/aaG3ll456Z2Uz27PSWPE7CaXzxqQvh9KNj9Cmp1eNYjcOBE27AUffbyp36
PJMGvxFaEfcW8na0KiaxhYWfe60Z9umrz3uAWi9KcpUmpJDtrsUr2zcvaIJQaFYcd8GH2ak8TN9Z
zpwaD/qLCx1SdZZAgldlqz6/xixxlkcpQc2eVc9CEkLdk3d0HfAKJntFO0uyoPp2zcLkYvGh01b4
tOiiqmk4MlNJTKDccK23Xg/TjGxlmsBX8c50tCUxwcVnzuJZ1gNbHKaUfXWDld/wBBbaUe+Tv5Pc
x/AQbf+XK6tIiGYakqzMWVqBbJqrsURGL9kIv9J17TPis/RD/jhsIlS1F593PSP753mzvsUpLcVC
zyjYu2gNNU324tSqEH8nb9JtxkNMF9G7YldbyvPqdWE3T3/4v7OSfx4+20ZxFnZRKXGMFD8/5tt2
vfJbV7azbeAs9dX+myD9z7Nmu6dS+Z1s26kmD4/l+2RRJZDk5/vgllklgj6LV/K1zpiBTu5/fcr5
3uE2LgYzEx/E7LdyyDb9JvdV0Nfxr1x91pQHlBDxEbB6w4L91lgB0/DxQAKaINbOGyX6rU6VfEoO
OQhgmZFCvtAWXlyT2cWFB/cFfFZANCnJGujwtzHt/TzyO2SGXC1EfGOawKZWslh9XI+g/yzO7Ppq
6yFYXSo+vWqV6AL/TUBCoDfV39OXkQeg2+NbeIZ2Uy2hD64ixj9/ltktderqsDmf+CzKXaK6mA2g
S0Nr92IreD/Zy9ImVzFdnx84u6JQ/UzjNOeBDd26O2Or2LEbOeEheV49h+jgrP7q7+wDaYmvclUs
7Z8H47TwNWDGYaab2pQisLPouSVbje5h6QeVlw23ReAjEwmXMEk80R4dg0mbI9gG0ivF3aBvlDN+
CE7Q0/guu13abC8F99voIhu73DFbWCNMNb6+Khp3l1LUpmzGF6pN/Q7Ai+lSgxu2paMy/SHWkCA1
skgWv9qq+/+HVBVnYSE4DV02plTBuMSfrADCQ+EZMvPQGlmtp1bbNuFjke2yZq940snr83us06Fl
356YwsV3i2W5/H1AVsVZ1NDwsj8bATcOcnqVo8qw1xxoBto9HdWn5DV2yx8GM88AnqQl3yn0RgY0
LTw2bw013JqIuwn4sORHQtvYwIZWWGtr5GIWMpHF95zl3HCEVoE+VXWg7bUjjKgE8nfyWseby/pi
owkr3otWyHPBUHOeQWP4sBInGo2jOXjYd4Ev9NaZASbGuFE6CRac18ELZi00+paOwsKhxxv76/4a
oyYJTJkzKN2NHuq4fmqLG9nXvEkxdynyf9BZ//t7TRVnwU0bVuTmU+QPJyOqwJIGfFUg//zQntKA
2nuqQU0brsrxBPxpdKrMOnvjyhbhqMexdeZ/3sCPtd9qvKvEzjI6tAjcLraAg51R4AQbplqXA3+N
+64bo0H73lUWll52vM0K/gg39PFbpcEb1TuYzL3hpUpnlZ0IMWKbDttOwZD4gvry+U807i89rkfQ
vHJwcxjQm/u8t/PAPm2iyE6wU3SqsrbSX2cXBYKhTZ2m/KGPL1IFDkr4kwn8yXmRHpuRsqOcoN6L
tc73N6kqzkJ2JfWqJMTTXhP93qvISh5qaJcMNgxbbX1YVpjVxNiYnXcn0z9hc2v4qbERsdd7h931
1v5hjrkMHl7cVbPInkiZqihTgE1e4Igys2we0oNACxNhYByeU28xXbue///XtanOB11nUcqT6sxK
AEKDmHD5qbmjzMFjFs6OyhOy4di+QIqguUTtmWBC/X3OdhUwbYqKSu9LlA11TuXWq2S8yBoJKm0b
TCPeo9vhGG5BUP1s1ufGam3Ro5d5J7wWR6jz+PkslQHTVTA/XJ9fYBZ4lCrW1VNO5kCU8dDRdNI/
1Q79aYYo8YN8+/3PvXoxfX7aLHCoRqFog8DPjfba9lRanNLgx8qfePSSFbk8dWI45LZx//2D5WlP
f/czZzEkOonny3nkwRP2V5J83eT8hoRP1c2PUvk71LzzeTeRsobsHmRPP+nCosLt1+rvvrtvjwqI
O0b9Jq3coXAAv8UVaqcIgZzvsR8sHzW67mvsUpJDuqAkdlVh+POizc5rcCrHutWJf/jQblHEfm53
q339FJS2gdLwUXQnjdHYjgZr0kT6DWAsOLsose7LTeKq71NxVXGPqRn//Ebcc48sxugPYP936zs7
u6Ekt2qmTO94U73oN1DInfyd7eQ1a2CwT1llbTo3AFjpIUKnQCtBgOxAOYa/bO4TpAfFYq7roNPc
WuLZjX+0KUm6Jb8ZF2SeFA8awV3gXQwMm8Fq11vJx6XW8Ou/BfqScIRfpg2EuqQj3sGv8r/fPVc7
Yv98AW2e+p0v2OamMq0YKghl26K8Qma/pUPknC6+sCU22FzKZBXfPxcDkG+3rSbO6slCqP7zolVQ
KjsKUOz55Q0Abj84TmlCcCwc4VE6GIfgp4aNNRBkPGfc+kf1EN3onv6crqub1S6K8YjRnkZn3Mjw
rC5W9NpgdOuOmxLDzuJWoYC7HIyn7sfKG0wbtZv6ngeuMy735qZ5NJ8pKFbW2Rkw5CWh5Dve8nGR
G4ck+l77LaLJkyVMCNCSdzC94SDvQZ4zj7hrH/VnyIPrD7lKavDSbrg37QE3sohk2DndJLUVc6Ns
YX55jW2Q6zxSnG+iXQzzObOabb9leISAFmIbqE2KlvasrOzhFak4t5+IbCMBBErUGuTdvkK4CoqS
H5w/krcot2VO7Mk+HeOf9c/wodFxStU2gN5H9CXQuUpRjUyd4vADbwAwt/KtyiXQMbBc4UZEIPhZ
/JQpaN8Gb/QnIXPzULj6YeSvsu206cRn3U/W0Tb3ojtpLaJvMjjiC6WP1f/Rdvp7DxPmqP3MvfqB
9nj2wwisHn9SiDv9jXZc2YX7gRJv1yanwJtQt/mzbOVPBbL5uRt41eF0T3BJmd/CpN5ICP3TBb+J
vNO+XxeuQev9pXLNKau30aHXba0hkoYeyrp2o/G7Ba9Dxn/h4roKOGLWK64MUdcn1xJ27qf2kSDK
Wi3F9KyqlwnNWd5TeBfS1LeTwWOBJieFjsFXM5NzKTnCpXvrWmL/+fmzEicQ1FrvFGWafckXtuHY
2jlOZuuYNqFOTsWNkl6ICFzeJxTpre9P5n8Tk//5+bNCJ1JBAkTxiojQ2FWP6P2ZbdYic9tvjMBT
ld+DuCngjJ93ebjONTjguGMIq60hbIXVBVcTu8RluvRSuuonZ+wBYceBo4gPY+0pAhurnWht9c+l
7/YBs/13oP7nxWcFkR53fX/SLuMDTPauBjyQcO+PjoiqH9PiH8Mh367OmKCO6/PF6nxD84TIC0cf
wQ+yYd6c3XUj3I9r7JgqFwChisPwycI8xmys/A5hy2NwAIJxsZtsO971laVugeHc5Jpf31xuEWm6
T29XP9iZCDqk7GtvQI0ZcZBoDd2yeEMHRC8tXbHOqmXGDqoHXWN3l2eaNqddso1vjOOSd+FVWPDn
vTTLgQq5rJsh6xh4iP7FVZGUMje1VcZW0Py+VOYG3fvEa1uvg0rxdnlJ33pQPxVt0/pJYj5x+cEX
rI8XBNmGY586moe5xdlFTxh9fWFXlVbBnO6lt0VHaNHgrku7O3m5RE/KK4Ln0IuB5C6dz2n/f/ed
Z5nWRTqduj5ggmWusXOnWDy9AgxHkCVxzdf/89Nm6dUoxFmfVESD+In0avJsf+xtA+WG1MsWf5ux
9NtmCVFe5LmhDHRZa3cFdLtYBxHKeTmqJaBFwyy29PRu6BvrnIOmD++E9E3nZlKHpyDarmjth9Ve
G/0obHEA2DLb6dZ1sO2SBEVrkBouXgdcT9oj7Z335jZ5CA7GXcdMX94ZW8y0/L5hIHRy9F3uZzv9
GO+pEf5OBofxrmBDczPRjdpJNxND1h5JckcrvjHrH9FFvM1zeC0ANPONzCG0QlSiTndt1FvjiTtr
9auXdsXAisXP3wesq2Pjz3t8lqDlvR6nTdvTmcl+1/ymtRiYN9UNM6UWj+51uSFaJrHfZI5e/2qg
riqZ7py3TOIXXuTfrUpdlFRFRzdZpCcvzg6bIJXU8mkzPpzeVp7irnapjV5VdPHGu0nkMfcSv4OC
uIT9vzLh+/rc2YGohURUKn1qTR00P9ojRfWoe5cfE0t/haG7uBEo8FXeQfGUveDnr6ETOIsT3aVf
PzsoTTSgBB/y62XUKPAWLe8vviZYOQ0EYCu/pgSDhKHkvzcL6/7vWvfr758dmtigyBuTigvzTPuk
R8zjIXHq2MmFvzWAYETxfbTyjhduA8pfN+nWQ31cpOReuTi/vsZsHwImjNVGZuwkP6Dj6fWb9J7c
En8od2pQkko9KBRhJlTzATsRZT9Blaa8XtgYdrSp16qdb+BheO1hGeBwRX3iy8vN+wESWpJnnBfH
SRHpA5ce3wShZOnj7VTQVMkrjZ1wtUnU3yVadtUNmDuyVTdGncOpkcxW36L6qGjrKgAdAMzaKG+G
B7r+aXQfrTY0li4AVLap+Mtc7OpcqVG+vvssIUvEJK/UuPwPAFL0EhGUSku4r55laY0GOZMgN3oz
sVxtnxZ21pQyfL1qvj55CtefUsE2zVO9KAeejOCX4BlAhTHKrmkiIXqDlj7K9CXGlDFq/ksTXOnf
M6+vz57lYVWQRnknsquNH4hBNpupc6NNamXCoQaEVrknsgcM0rDuju4yOwg3wsUNb5bmYdLCuf6Y
DX1aAxSl9SIximn1iWrydpR05xGWlYK8xbHs8fFF9kcEP+BryPv0TiIdphxBBfHXQ7IAJpT9kZfc
9a4E/a+rM4u1bVnURRDXIxBJgPYfRj/53epnMzrRzzr29IpaxWjJwYSNDqS3W/4+/x4IfH2DWdQ1
S/NShBJvMCECjdSJ0j0AFse4rFt1alOEZITlA2KA2RMx70laIzV2kZYoUktvMYu6QqZErVbxFq0H
quFUQylhSlVYgMeQS9SprP7qkJ83ue5Hia+hRA7WEoamrSx5bUj/zl2+LsgsDIdBOvQClu4PQ7gJ
8yN6qh08Sw0XvSh0ENfjDnQK7v8K/a+1ictQtDkZuMUoWPzp9qrbiPrSjfwxlfnuAM9icqKdqxor
4/Fh0pjaTu6CgXuh9MX+Q8GmBH3od6PxRjARLqKd+8TBRq7z8rtmZa1+4h+d3ZhedJM96LupdTr+
XHnBTnnX1xAW6QTkvvb75BEA3jMX4S6bVJ8KvvW7Z32bO3SqdlO3CrucsxU8KG+/gf8hT4OSmI9d
lN0epR0Qq320k9ZTS9J0cu6C2EHF3hfXGfp4MU3Dy6a8gTH7J73tD+edtAsezG3Cn7x0zq80ML98
vo9+7qdzHvWlqUUySyXdwZtzRZvmdGaFW/nY33UeP+M9QRpJuV8IsQvh5SMMfnqsFpmRobQE98lu
IvPoUl4OefauIw6ZYJOFtDJU3U6DjLG0Oab9+M3e+NjPn55cVaJwUWL2K+DiqdDXUN3yxrWM6Ylo
g+s8d06+Ke5xu1bwt4ifwyV+4xXQyNcln4X4NFGLUVQ5vF1hV3skYBAGpCOTwJ8jE0AS/LA41b7S
lv/6zFmVDPHh1CgCpK5CoJi/F5u9cdlnIjaRRb6phd/qgLPbuhZvu/LQafco16J+DzJovB+w9JCd
hc9//ZYzJGmCsYi4P3+9YY3TKeqSKqe8Sj7mUuE2tWmQTuYE1Z/Fbuf1EPXP02Y/vqq60ihi7jJJ
5WnTjQricLwzMUhCeXxZae8DsvrvPfbPA2fXFGyf0ejNbIIiiSltyXwL7o5BKFiwzcUf6TtKG/nn
2Uu5Sju71t0WdQJH/1t6p9EB0NFYIRf+WpUtvkGxJBT632zAf15vdoflrdjUosnqTxputb16Vjq7
Wnfe1P1j1wdOIyyduusp1T+PnF1YutFUcbXikTXWkwo6MaeOwrKmfM+94CZlSKIu1AdXmOzTlv/n
kbOLqQ/bTpIGPsKqWveOKQGHEwAwEfhV8TjEBLtQ2qom6iwd7VDhp3zZpcmvID4iwETKu4LvLlUv
WajhzbtL5f0luFigRDME2CIazuVuCB36InwhFgz/+gt6vq6eP8bGsUFmV6cM/FEZFoV6ipe5lCFB
47eq/eELfK438c/xLUbUSLDMJ7VkVt+EKL5bp03hIq3QJCfk3rFmIq8Shru4djrExZBm5olDvjkF
1mVJjGlxW8xuzaLTs9hoWTCBtQnWk2EBo9QPrknjm85q4QNdoTLqK1nVdSyHRAzK55jkwVh1J4XN
+NCoP6sXlQsOczAP5JUt3AekV5ldv7fR24DDD/5PXuz29UP/DAXhBHtaccXsBvEn/i0rRdF+ZXcV
aMYC3hwaYwvx6lqS8+VVZxEkS4xGDi8dOL+JlxSd/YyWpuiC2Okd5Gcufs1s3U8wxctvzWxbO7qv
4UaUuHiN0Ef3vw+fV5hCX1duFl/UVlnVkll/gCtI6uq/2nbcj5tVAYMMMl27q9aljAiO1dCrpgrN
N8ka0Ao8dAkmb4njLkWotltW8r5WcH5ZqFloMcxz2qingunrdkjddmXlO9GPj8Vrfs8Qpj9bHcAD
qPL08VfrCtz7b1mween8hwSEkKKuub8Y22hd7tvTg44kitX7+clTTcyE1wg7LNOurqDcvi7mLDTV
anZR44rFnAY+goVGZW9N7INJGvu0q2iaLnP1r9xIX5ZpFpvENLsUhVJODT9QMcjG30x0qM4ztye6
eYv79+M+nV1IX543O9rNKPRtaYALyN2EThGi0DT/AHOIf/oNfKzTtno1qOF+MbisD/o6Kqx0rRrW
6lHbRlus4c66Rde3/qmtB9qLKO8iobzNgRW/KjQBekuB2QLaRLN63ESAiYH5sYS/q60GmpKFVDzx
bJl/u03KrlwjewjDAgqdaqc3JMkMmwKqSqfbqD+wiHZlVAoXl0BdWPI5JvtUq1oZSdW05Omx2I9g
nl7U2AuOOZolTnNLTGfecr4Z8v0Kv9bYVkXGBZg6HieRUnKTHTAceXT6nY7iHHNJw0bpW/IAOeDr
BC2t9028Od/7N36auFNZlF34UgG4eOHnlV4IhFRZ3ElXxDK+7N454luozyc1mELB5GwYrtWd0a3P
nngbbOMtWXxsCyvbwE3lGd/kpyyAWRdtzVtpp/7h1YKHEn0dIJ3GMovtyo3/ecsp0/f4lGePRVgF
bdpMkL1gLTsSOwQLbaCUKECDSLPPd5OEzcKdol2pK748dZZYCmUujkLIckT43dQW0CWh9bLMqw9x
4gZ3gKkyXFNApLQ75Ra83lb39a2gWjVSzZ1FoYyOO8Pge+iFmn3BgoDRDXA6a9jiseYIymZQnXTd
eC29BzzfOi/padBbyWGaluEYkbpN5auNtRKtdGt61V7wuOSrQy3gPexiDkGnYuE2uJZtfvnNs8up
JceJsI7hHvVq9iXyQK3VVV6zn+AKtM26Yn9mmhV6+dvZ+dPaI3Z+FnNmPeWrWDlQT4usojxB9S0O
3W4JnrW6Yk/+dY/OrqtOCsElKdyegeIF0iOgxdNBNGCyHqDuDp6+clDoGrYVDdKaV2UOdfKl7TT6
HwCbJX59jDqr3YMn6vcCqGOs5FFsQsLAaSc6yxnoQrPTARjFGximqF1BDz2W+yyx0HaSzg7nT0Yv
CCLdysmOFTQfFKb27Xu07vagmCfB/n4HsDgpya0o0aPKppLf17+EapqcXOwLAsH8jRaC9KbZjbvs
JujBpnjnm8uBO+3cbYt98jIwCMeIFibqGhmIv8PjBBtXN9G+wSD1wxpi9NOj8XfcxFslsqQ/quCs
1tyG9DWZNWLVepMfmt3Ji/dBZzq1sC3KPy3Ow++ph8di7qzxjscoKc4AjcgbRAxLYbdIyP7AOn5z
V3x4kHw6uE3djC0XFF9ryBBdh/uYRiQ97fmdLyJ6J/UxkX9CBbZPYBE6WCyVPro1XZwuexYLCE0s
dG3ycslOZ7IqgmSk7pJy+SHLRs88qdugrXYTt7D0jRaTbK4AJlbFakU9pDkGHKQzeXFyJ9hk4q2t
S69Z42VoIMv8ehlNsFXvX4zRamO3bd0Ej6aNMuyF2CezyWwNF0RUJ6V1px3kFExkdzzzD9VYdqwC
gIzHyG7YX/iWtV4++JnpGchR4rF0190ntxEyX4Lbn26C6omOJ7T4p7q+04Cd6k4JNDT2LiW2cK56
cRCLQHzEjPwit0Ps/la5J3d3cf/n3N81g68ZjycR2xovI/UJvRJFdfExf6rqTfpuPuBav+1+9+/V
O5tudEd0HGAYTEq18N+Ny7t2yG8u+1xxlcCVt+K+vjmTnDgj9JLzmilc/oAjp105YXFUJkVkr4NX
cxS30lN1dlehn6wwrLcAT0CeVoO/5xSnPwtZLiuvHFO4zZCeYNKNxdbZrSpku340vkQXM35pk3Wi
5pYZHlp5Nxi/s/JPJ+5XwYNIHKVOyYenFWZA5TqQf1z0X/gdIl/LQNZp042y+mPq6HeBz0oR8y+t
liLp5K0uTuILwhJpdSkpV2aJWyD2WtbLJDWSr5Bj4i5wm2+J+BDP0+247u4jD0qnX+MXpP5gOt3J
bnWIFryQr8zavwa3WSoXXZp80DveQtOcE247FtjmTLaQYQnuGlT+O0+UmbXbzW/c14/tPlyjtHIY
yYD+TNZO3CCjGxBVLl69kV0+l3l73mbbbmNuzSephUZ0IZ/giLx0m0pzlM5Lyy1Y9/1CTXGlpfzl
FpmliHXZduoFmyPu67L2MMeaBDHExilwSgefvBluR+NIBBwccGlvoafFBwE9w3ThBr8CbPyynnOB
+SEXTSmfKKLGgdqKUdWe1Tz/Eids5TPrqD7n20CmPdvuuD9ipy7/A/Hsy66gPrNW7dv4p39jRj0J
pgSWZljk8C3zbvbj/TnxC3+pPLw2qvq8dh+2Ep9CZlcmZa4G5JYtYLFWduQ1xma7qYSAqEKgeg/s
83ZRGf1a7/bLY2cp1in6r5T2I8WK7eq1Ppg7iRKQ8qVxFa+ufa2EFrYIj7jSRP3y5FmadaljpbqU
JHcdo9dgJ6JHQWOrm+yapvxCdNr7gUpgCx4G7d2l9b42c/3y+FnGk4t6fBJEsrwGta32FmDLpFYn
eactVpMYv2z7vbo2AwvaFLMQ7eImjdWjx8cHkTyETDHYMIG17aJt5qNcf9mVpnfiOnhYHuh9JODf
XKfqLPkZpPPpQu+A4bRpZfvzbQf9dlyrCB6CjxcxY7GVbqOgxXkQX8vDqnCGYp/bo26hxuSO792+
3FNg7MrQO29VwyXZlHaShHCmNayDm5gO0ei3ms0yJ4u98qla/+7dZ9W8GtXC8EHNL156j3FOpz83
InpXJmJXPbbu4BDhurxQIC7vsaUmhzoL7yS0bYU6gvhw3gxA2AGY+TiKonPCEv3odz3pvYEsqae7
YE/c4BeQFLgupaesQVqdfqaCvYgtX6hp5pLyqlpnURuz7yqGf9QXdqsAA50E3HIPLDttlcxeSp8/
CqXvPsIsMIeRlFJJ0VLRH6Rtg73AYGcIr5heuq0K5xQ53CUm2yW9E36WTIULaypYd41xOL8M2G1M
WiWEodqKEETeBYJPgmWs4dqbW3KS0s1XlopOn3SfHdTb0/v318rS9tema+dTaMyk6BLmCtu/9VZg
ELYDEnwXKJY5fgmqN/4aUMvDFoxfsaNy6koLBU1oQHXkt3xqHNYUp+E/N6E9Dc/QVB9R/fRXf9KQ
eyhcTYrTGfQ84sz2lC+SNJcizRwVukov2bAyCXQRnjVY/chOrDl9S5LjleC/DaSjkKUTLETgm/Cm
iexy4lZAMn8VzhoYSGy/UaLNsboM7s11o9qyAGuxeR1ftWPyZxE9sHBgP1Dtn1a7KaPLqZhQ6yoQ
vQ8lQvPy0FRbMztU2k0obxXdWVWvQ3/AhRV8iltlPgCd5ncIYkbyBXl3oQ7KFWD4+SZetGC5Mvb5
HLc/9IU+vd7w/zg7j+W41TRN30pH7dENbya6awGTPpm0IqkNgk7w3uPq54HqdBWVYihrpuIsSkGJ
P4DffeY1tKCMNl6+5hYcNomTu6Bi9NX4cfngvZQW62eXhJaq2hw11NgkhPtrbylpD0iarcRylVme
EnxT/C3lKtYdKde8G5sVueDwXlOGRx5i16p7RFyqxRuCneMutDnhUsx16Xuc3Q2mPqljD9zjLhIO
uMC04S19or5zLPgGshfLDpVIzA/tDlf7oaURAKytjI9zCBzlohrKxa16dtqHcdOWs/KPS32XWzZi
YDxOssl2PuDzsbsa4nVUOpPuVDuFG8zl/wmxo2/9TbY1dt1W36ibEpHmnfKhvwYnNKG7vTA4iO5z
ONbwxZu18tEGW+H5Uhv7Ui7wk3fwaWXpsjTLc86zE2STpZMMYBuKOrhBRYdci0481HHZnftTMKzK
B3VjbqJrc1UeL90R2hL6/OG41s/ygaSXE9NfSrvmQ7r18brmnJ4h5tBaF/ekulG/xxJrrz9YmxHw
BkJ/+FnET/NhWKNoa1dHneBk9bMCK/HV86VcnqPSSCaMhYrpDgeA6C2n58GgoKpvSB0pOI7ftY+O
t6zc7HSxJHChdKqf3UCGkgT1QMvwLj1Qu1Gd4ZaKPUXSCTxbuZL2M7VcD+UQMA8U0bIVkGecp4Lv
OItu/nydfEGp+yU7MM6uk6zN8DDJeZS/yp0/ZcSWI6S6+zesfpYQ4w9zea6F3/lilhgTx6m6rrdh
t8W+uz6UhZ1diZwgPjMLYkT8SHaW78AnRAPdGyS3A9lya4XbpL1LMZy01H/DMlW+9Ghnsb8ipBHI
358ph6nRhZK90cK7z22Oy2zsob4cqyM3p/bqu28LCTiUN+mOkqu+kbVtJ/wbzkjqhaV/3tWPxEQY
VYHUTV1zvN+h7WjoXOMOzNQFUSP/wHbNQ8zryIqfTC+7Wep2wXHcBdQidtNhzF2J5OEwf0drKnK7
xlE3Y+GpaFdudSRqrptFXVxYReZFc4uvcHeSopsiAuwKd9TPxtanAyQxzCgSAxYWIvgwF2yCdNFu
HhKSTMTE3uIrc7MQUn5qQVxX+w4Tc/fPa/sLjSbW9qdHODs5Rj82lbljShcBE3SAay98Ux6pIlz7
P6wSnhH6a1f46nnxbbiJ3ob0FPDfihL+hQf5cr9/epCz/T4HtZ/qCkcYUQSVYnQI0+RZkHHeuRmq
/Th/o9czadeWk/8QVyMqZ9UOdYFVAppcP17ehj9luH7bhv96nvPWTdxYtaU1HO5teRNWlAX6bb7q
H6GsHcC8IbEWO8VHeYiMnxGPIUKIXxfpdaK5yTqnFvg2e52+tpTVNDyV4d1SafvzF/u6APDpCZeL
/tPqiYymk2uDqUNXFKgtQGA0vcx3bptd9qTbxo4GGt1W78KwX+Yjn4Y9OwSkQM+72GRYqP03C9c1
UW3zfvFwWhSV2GSvFz1Wv26XGpKKzLioSda5oG+q570gL+plAmr93UBccpsl28F0iFtggRmhq3qU
VqnfjtqpLZFayuqNLJZ2gzClNFAwoB7KjcUWtFvtOKvf0dSUntGylZX33L9TgmMvPE7j41he96CR
sxlOWV7RXcyPkSuh++BwDOhv+XzV1zfitKWgTITkhaCW2nWlrkk0UP6/naRT5F/l4zpe2rrVja8+
dSkghqrjcuqvzFfSBvVxoFWDGS18x+QuuGtOCzpPcIUDItLGdX9bcawee7TvbErvhRencOL8p0kG
t7ip9OMwuRoI6Mmh+1MLdAKpOqhur7oEk5nm6au0/V7K+yy7GSDHoGSPLMP6Uv/H/LIY868ZOQd5
i4ZsTbO+JIj5aV6N0pUPw5rSZ+zfVMm+kDmsBlsuDxOFNJ/yaHXAB9jJCjpxsivTnTLc+tECGBAe
UmvXYXEzQtjAb2OIPd8CVAGXcbBzphpnleEdr43yGCBZhtR5dEpCZ4SPOd5o+iFR1yHKjcZemij4
q9tSBurkYWWK0rmOckD9LbGecIwVEnJ5rXFM2b8X9BJyG17q8U7Lr6PouyA9j9NJCo5ZswmC61w+
CfCnRhozcXolJd8CNbULjFEmdTMFhzS46+JVOG59jyzN/v/ZX5++7Nm2FqehVkOZC23YwQJyxONw
LJzM8Q8NJN3sWX+17v884tdx7KcRz3Z0p4uNWhjIECHvofyYPB8L477d1tUGUQjXkNHfRDUebBBE
RGYVK+Nc6KnwOxG+RWDG/heG/19v4/8JPorrfxyzzd//mz+/FeVUR0HYnv3x78forS6a4kf738s/
++df+/Uf/f1UfuTkkh8f7fGlPP+bv/xDfv9f47sv7csvf/DyNmqnm+6jnm4/mi5tfw7Cky5/89/9
4X98/Pwt91P58T9/eyu6vF1+WxAV+d/++tH2/X/+Ji2l5f/6/Pv/+uHVS8a/O77UbZRHVffx2z/6
eGna//mboIv/CXDJEA1dlWAya0u2PXz840fSf8qyJcJ/tlRVUX7KIORF3YYMq/6naZjsSYCPsiap
Swu7Kbq/fqSYJv8GWRfFUjUuwv99vF8m6l8T9x95l6H/nbcNv3hZK/+6NlFUNnQT0fWFkqQZsvmz
V/7pUjLTMYpSIcjdYafuos28CdYKWdBi5nG5XHd2L/w+2ln2qE3VpLRhiLCcJ/6QDgjXuv4qWi8o
msAxIQVeunSX5Pjs9SxF0RVVl0RLU38yGD693mBWbSv1QuZqhOV68JjhL1FQ1vo06X991V++4q+B
9s/3+mWYs/eq2kyxfIVhyqdpZ7wNL/N9g1gxmH9/kwDvujF2hBd34fesvTT0r/H070OfVUATNcjC
JlgmEErr8E31gh1OFtAQh20Omda8EPedCUL9Pt5ZAGr0fcAE8Krq2txJ9yi+rMetsFIzupx2vI63
i3hl6vb78jU2Kd5UwNz8J3BlDjgKTnwkNvBEuMNx6WLD4dfC1l+Ppioy7GzWsnReh1OzYbashk9B
I9r1mxVp5wYlXyfYGusE2VwPpNa62xQX8s0vh9VFxTIsWVdF8ewCsLrCktKJYfMU4MqACvj01kTZ
SleNCyN9tX8sS1ZMy9AVjf+W5f5pOUszx4i/DBVvzV2HMen35f2oHtyDJKRz6YikQRdW2Fdb6POY
52t7tHSri9izSfOmlI/dtE8u3WhfDqEj7G4xebphnn3B3NIbNSoXqJj+Jif7wHwo4ucLW/TSGMtB
+OnTNUI2+6HIGMqp+VZcLWUUTKKO/S7fSzucnTeEl6s/j/lr5P2P9WhB+TR4K2DG573nqkkMIa4Y
so+ETZMGjpJfdLb5avt/HuNsO1bF3JStwRiLDx7xI6qsjkALaxGXUfcTVXHvzy/104Xi/Ej9POJZ
4qcIlp71HSMupK+c8t2xRcOEpgrMov0lgPbyy/4w2Hmj1ySky7qZwSa9Ohn0kKzpVQnQj6hJLHri
qyCh19NdeMflo/02KptZMiRJVjhKfl0rygztZJhgBcujcjUZAUsfSpukOy3uJEa7UpQLwg5fvuan
Ac8WZ13SuumGetnXsPlW/UYBkXBZRvD3YQxRVA2NkSzF0H+aEH/aA+Us+7WSMszikLmYxQ+IzCxH
4p+XyO9bjWEMJLZE1VRVWM+/fj4KPGmk1AOkqOGqCN4lAIX9xbD79zkyCKeghZBeEg/9LFR/ehch
EgW1rGDtygPCJpO1yi1M0BOSMBrNSqitFCTutKRbK1pqJ6PvSi2CulF4r0WWnemJY6YN/PQ3+RI4
4azjvmz7X5/sbDKtWU6mvubJtNOELgJ6neCFkZNYT0/hN4qy8e34bbkEx+s/f/bf76Ffx12Oik9f
RGviNCiL5YtkSFPoqIEiAjfout0AdvnzUGdCKP/7jqokLox2ZvvsEMgKSZR9FewXhpFv6k3yEiCb
Mz7CJrfDK43+EUowC6LqUvjxM0/9dWsuL/nPgc/zWNOX8lRoRA4EpcM1LAboFqwE5P6D7DkBpAeC
8HmyNp32/c9v/HuE9+u4Z0dCFodWU+aMOwzfR402I2IrqvA+dPVuBBD958G+iMp/He1sCRlWYZrF
yFRGFuzI6Unsv3dZaJdY2/kkukX5o4mxLlUBx8YQZXpzfeEBvtrCkqEay+m3xFJnW7gbIl3XWxSg
B8zZ4/dFbrA69q/lfrzxT37nQMhZXaSJfj25pqRZGmwv4qmzFSzqhdapA6NqSnJqw32CwYwuyKux
/dDGwEuDzNMq325QCrjwvr9f1XzwTyMvP/+0d8aBNK9SFsXrn87QxVoovei4SCxJZEIInwn3wyUu
zRl9+q9NZC4+XbSeRN0820Szn6FVIuvLoPMKUZmkwfRk0bACNMwk48+VOW9LbpSUNvR6QMSgjynQ
ixvj+lI99+sP8M9n+U0zujMCMZp5lpKFVQ7dKi5K988f+csT2+K4XlJdixD912+sV21JmqSCkC6q
o4pNeqojuVWdcr20Q9DUxf9z+EXQhaK3ajCarP1ExX+a0yYqZjGZGU809wqKagHEzT+/0Vcnrizr
sq7wP9k47wcEZqO1eWASGgc3okiJRVGvUh9YsNRe+HZfTc/nkZZv+/ldRiyxatHI3aq6tvxFZOrS
kX7WCv/HapSVpa8hU7FQzzdfLZZWGFq8jFScUp22LsW/dmnLNum9kVhHWMBgaV79udt3aF1NSXsy
C1T3optIS7aBNNgR+mKCeRCDbFeMV1L9ERivvdZsTeFGwTwrbJL7UjNRM5XXETSdTrlwRp8x/39/
heUrfvpKkpoyx5mVuyPl3YnKWLf2r2HOLIVO1W4HriXknq4HE/Oj5FIm/uVi+PT9liP10+DtOGVD
3DN41QareGHppYLd5fdj1lwIT786nGVVoWhEdUiFHPfrSEI3W+FkhqgnlPdDfxBG9Bn1+MKKO+s0
/fUxP41ytuTEKQ67QGEUGZw9riOb3E1Pc4idt03reVW/El20m241rQQ0cLNVWD+wQoKLkIOzvsnv
D3J2TJaKogpNy4MsKQ42mfc/dWad/BUJOar+HsD30L7URP5qNhWREpxOBwMC4tmgTVDEylD7JPX9
Y5PKdgc8xzDLnVK8/vkMkSxrudZ+jWkIx3XF5MoT8V44b533AMZaOSPDbqR2HQn06oUA3ZXEbsfc
KcCG4nXuFZRwZZmbostWndrZUvRgoSJNLb1XbKXUIchdW81Jnk8S+PekauyhMWyziexssbWIBMQN
pi1Vwo1WRWsdVT7Lp81l4OAt7eqk2+dldK2lltPMT5UYIqyJnaaRvMRYiiWxdLSkV3FmWMB1Y2Ku
qvlGFLRVGWPTZWJQ3g/HPirdKlL28ninlKOt+JQkFIuHbm9lbu8+oGUpv6XlqWHwGh8kKXAH7RmE
qmc2bBXR2ui0cFjK9qz9SIRDPXLM6HQQelgTAYAb0/JXYeTDf5v2c69DAnvooOP4GLoXCTQWTbrq
WvQhx5c8G+yp+AgEtOWEG1l51vTu1GeIQse0L6rS2PgKEGWoIZVfOJMwripRuSomhEZLxeXYc7Lp
XaFm2Ju1rbdPWptu43BrJCpugKg96r4TFvKqnBGUrBEjEBG7M6t9Y4KYStLvNQ3PyZhWIsGamk/o
yFVe7INOZNBxuFebewGgXTr5XtcXe6GOV72hQjjHRA80NfxaW9Egl1kJvAE4WZbxPTaDdSkKXm40
u5Z6f4QRXyKjqYaQXKZCpEOQukxWM1ZoWdvZtQ7PBMWVqmbFxMUBGXcaS6UXxPO+EMtbGaMPjFPd
kXaNgp1hDHG47ka3UNQdEnaAvRJt3Jj5vA1h3viZYA9h5+p4igfZN0NAfTTVKfiZTqr+0OvZ1VVc
tHA0HjEYmKe72qrdrn1rSJspgXu9vJjQBfBoDKeoe6dS5VWVKNsu013YxCi0vytKaMuGsQoCHw0Q
1NFhL49StxFRMaS74qb+fdtOd1MTOY2OwpraeZVivtQo7kQdLuQoYoR42jUPYV5+jHN2SMfabdLQ
LeZXs+duyt6EEpX6nGBdRbCsmIp9EIeOJUMnTWVM8SwX40dMFBZPeUCEaNsF6BTGA+4k5VPdNG7Y
VVvd8G+7bHIL+VoSp808dit0A44tmBqdAQcRR0ScjbtwhX15moT7rsTzPNFxZpixP0dBP9dXSg4j
UKlsxMjWCrKxceuCAL5TKox/y42IFJaaAhvtrv0aJAMdm1RBEqS7m2XQcBoipBOvFl+HEsWs1t8O
Gv1kyIcV0mo1glpjptorybhK4ydspBxkp+whQj3TR/Vr5qtOqptKhqOo3TbXAncSSEmFyrPC5BBp
r2NCA28M3UZ569vei2L2e9OCHCXsvg4BjyiJ6HRwXJoqWWVMcJ0l33Uz8Qqi8ow3NWRo2arpKhZa
YrTbZLwHk0DfdAZt+OrWhDpXRHS6FWBIwQ8facU01WxhfFSFbYWohWG1x7GPXVnE9CyWd3HUeKV6
qAzERLUMbzFaft1J1Z5lAWdSU782ulvRyGwhQeb0roVy2QSRY6rxBg9cNyXhLpN7U8IgcjLX9XAo
OQ4FaJoajejWR+PCx0JxHL3M+hEOqisJ6UaQa2/sbtI5u1Ikwv/6VTB3VTUeAhG1EbLp2XjXOY91
eEsCLtIhonpKiFzX6NMXfdV8lFlExSkEjP84vvMuwPcN+ZLMWs+G7lqNsMqr1yTw7YGURhot7H8i
TJ+HdVSrmwHLxhinrTD6Pg5PVdCCeL1S24dAexZVDByRAZHLye5jZAYF7dZs7tI+dmba+kKYbDgE
xlDH/fhH7Pdew2Skjbyaabb6AV1agA/DNHqT+Fj1Fd8W9lbZuknqI8qIhDugBBNHcqLlpEttEXac
gEyROpaOGZbHuPc3ejrBlYsPPvAbCeNqscL7rQQbnJjwc0GIAvuqgjuOaDft6IEL+6JGHDmRNpj/
enj86vl8KNv7uHj2y8PQi+usQvAbi6WwLjxBxMQaC2mpxpRWhsQFFRIMqF6OL6OmugL+Cm2erVUJ
SDuaq6Z2yNKS02d02yzDgy4ETSQ6vgq7R3vTug8ipbVphnt1wiAgkNdK18LILTDOhNroVxuDnCsx
Ra9ZIAkQwZRsOxrhbpxqr5hMdwq2cQUx1qi26uJJ3DyptKsVQXU6sEbJCBN8nlMb+O+VkOGMZQIo
jNEBrYOnHBRtaWYPPs6VmhV7fQSfvsc4VjqOYgJkObySDMRTOLXGUQcn/83vyo0QvEVWtpt4CUmG
l7YQQ0xORl9ZjxGriuKjieQ1kv/kGChFLB6AJyNWruNE/Mg4xJXmI1BsMV7LKsdhmyBc85hZ4ikR
oLbO2BdaGwooW602r4QaDWBov8WwqE9FXiXFIDO7VdTuuiTdUnLjaF34WT86UNP4nB7pnG0MSbgy
yx56TeL5CFBElmcGs5eYyrpMEE9V6PFkuq0EwdqyKkfWILnqzz5Wga0fOwKOxtXCJFZvq7FyUxQ3
xBj4ZSy5WvE+yKvWOkXaBBF1PgUo01sYHRqpK+hrqcX9TTAcwUw3MoD2QRN2EiCvaMqcNDPJQ+pN
IGQs/nTfJBttUh0BFJ4p3EYR8woRL7BQ5cyQj8ghFosfRqA/R9KNFqpuNrw2frqPmnqdGcJ+tm5z
3XTmOHe7MFuLNZbt/p3a/MAJd9X40UYvt0qkusqMnEP0rdcfRQUQ2mBxaEDZLFFHytQrdXz30xYr
CsBFc3QKMUSoMg3tvIfB0DdKXW+R4eduS+2GScjT2EEw301kY6PLuzQnuungj3av5VQ5VSrD0Zb3
TYRQrBVtsjJwK+2ZxslOx6E7GGMns9iDEbpiY2d30nDMNEiz8ASt0dyICAZQSl3pcn4ceuuQBfF+
qPyN2firfgphDHauXCFppX8YfoSoaIjWEK8n7rpiRm7mrpMsNzLrdTiwGfP5wwpeCrW80aXMK0RI
JjBVU9PA4uemmnAoHh/mBCn55r2CZTGjPdrW2aZj5gXdFpV9rglOlBLrFC8SQLXg4FMxDLDZm2FS
awDn2xHM/gh7clIcAyuGHLx51bGAe2VToflN1NWPbxaCOJaA3eimq6HzspTCIb3W+ghx4e/Z8DHk
4JD7xyoX7bQ0ribzTWiivaxpm7HRnjrlus6fqrrf6ZAlZAAoAdbFCtQ8yJZxuq3w3JusCEkDugxm
9tJ26h3fihukPk0thFcJVkktbS35uW8CwLY3RJGuloKK52ypq+s0fZvCzgYs/ToS6RaNsVNGlUdR
ia3rlY/wnToqrhkNt8YECDP19a0aiOsJmm+QoemMKUPKpYIj4zbuCdX0b930YJoDkRUyZTCReLGI
C1asO282jU0NvccaBGJ9NGgiOkHh/NJDy62L/jWJ8Bnjci6GzuvGktv3oxXg9htIr0UqYnwBQmL+
80LLFcUfyjw4MihuPX3p/HXXAlztNVdHt4ZyozdRGZoiMO+LF6KY4evDW8mwqUp5PWbSS6P7D50M
5ct4SgBJWpxKavCWqqPN3pIVvAcmZBTSdz0/GIgkTpxTwr6ihCvHVBxYeJYPXyMN9+kCxMfN1szk
rajlV21bbKIsf9Oj9DYWr7RZXTdt48Uh5Ukj4kufOnM/KuNJCiW3HqFYVHydod8HFmFO9a4mV1Tb
1lEc34u67MlCtGvggjf9vghb2MIaxNdxVxSilxkdBw5OzqGy7vQOofspuBZk42gOyZNKBSRrllvx
zldzXlm+ibhxWVy3dai/hNW8MUT64XINjDZNPEUpv3XYd89S6iTcVrk0rDDGG21TnldSup7MF2lE
T0Nt3YySQa5Wj3mNI3IQ7Mm/uftwfzEN7EmskdK66ZYdtg2p8SMSJujrlCU7teS+r92CJM+o0vty
sB4D6RYZfSfptG2pS3tTiVdyMr6UXFvo6bhdhmmOfjMNEtsocA2SzjiWbDOQ7of8JQ8f807BMQI1
uRoOUL5TwChH+luAi5vunzQo9sWtJQVePBXrIcAtMD0JQrtqq8CVgVIaBEWq0V0Zfnkv+sNGtXhC
pXTlvlnPAe6a2q3VBWhDtsi4BdPeEqdvplodDKu5FUXTtxVRgC+MhHiUErKWTb3nC96aISFKMt6W
Q/tYNDkxPuJkRbCRBXUjwhqhFSgTpOSvOrDOPI2oy0U3sp7hOpUo8Jh5WR9/hbTkyOlSGsBmDxMS
2W1BT1pbr8h7bqn0OWaFx8QQzraUPXc8hEAQn/YJi6/epJmy1VL5OYQug4IgWfT0MlaGl7VUuEjE
RPnBHEZXMhAM6AcnlZLrTle8MUHNvyxJrgbHZ30nfWD3yo8sAgg5EB4myVpTG7dD9L7MXsWMej+h
cIyKf/fRLppH0VOVnUx1hG3ygzPuVdRgfhS9k/WJ2ymz15uqY8zGnTaIEI+6XeabK0UXtoNfcAf5
UFXwlOjE16SQbwYSHaOE+YpsQvqk9i+C3BHAirYE7SsHAWj2kd0EpkM98BQatR2riIBH4lYW+3uL
mMDPnoZun4ggWI3yECu9N5F35IbnJ4/jeDcYVAxRVWgj22Jfz8BDxMcCSkK88C0VnUr+RuQORQFl
2BfTC9JMpnAfd0dFnZEhp+CNCEDJ+ujraT0Xt3O1NX1UFAuMUpjVEJGtoKm9CRR7qV0JGjrlnSv4
vlP636RcO8w6ka6seUL1buQHkWDZUG7IXwv/Iepu9LRFsFpNHTiXjtGioIomgAqZrGpeZIJb/2DE
ZDum5sjtQ5k+qOJ6rq8rFCpDKi0UoLr7tBBdMx1YFKo7yObVKApH4JWbWtH3FpdGUFdoERFaohg4
1QjDahZyp/61EAfUZZTBSyisVg2a2OqH0YmOhiLYPD+2xqE1EjvjypurxNX0R73YDbDxUQ9G2H9V
8sBjzHJN83XTHbr4uhlnTN8aO2CMFJ6BMvvrcPGX4Xwy6skTgFH6C1vLulfDwda63JFRDsvQwZco
21S1tg+kbaxtG3PVmOGxs+4nZsvczfX3msZlA0x05jPXLOc8fifqdUPlKYjAraYrzQ+xzWbx9nea
sKkRH9DFgyx5cqWwviFmK2SH4ZNsnpoAnRwkIpAWrbBqGFcCyZdE+6xJnagAvzJHkEX8dxk9Nam7
D6d9XjyYxYT0wCmvbpsKCb4GqXB8ZsRv0SygHeGTICBMgh90EV7rmkc66xnq8ywjGEF9Qg5mouBr
eXgk0bQLztHMR7wDPV5Lfmhn4EvDLjdVei6buSKvewj856lDXrGKjx0SBnK3nZWbQHwX9VsaurgY
gNmlutPOrdOY96mmsuMz8JeFO849dutqu23hIeSxfsCPEvfgJYMJH2pDsqO53kUEki2xca2Ye8ME
H4X4Cw5tG4MaV0NJq9K+SxAv1EE4iMx0K3YbyzxqeLrX5sMU/dD9x3p818gk5Q7UOBTgrvcPsQ83
Lgwp8fjHvr6m1NVEgKiRy+pYKhPXnuCTNsv5vSk8iTorWthbA2sAwwhLk45ZrDh6Me59tbFbimMJ
yjWtguRLou9VWo+BCmuIeMSvjaPckrAr12alUz4IHBEPhYnbs+uvqln2hFLYyZPqmYlAXMcuT6+D
IDiNFL7qGSMWf962tHviHHAYd2Mhsxurpw7bES3qsD9B1VHD7KBLnQAVoFpWTuNA8082bQ1VjMxi
28YvZo5aUTPcGJ1yawjFlsqLH+r73kQ/ltAShL2dao+GxH7gMywZUCs9l1J1KEn1igYe1BR7mHkj
0fymB7e9uqsh7rUWfmozDNOpxf143DRCsy6EF5EqUasLe/oudj3eVXPsdNmwjaD4wSS1mnvqXZ5h
IINAEaVI0EVE18GMCuiSKescPHvEPg8hQRealydUGnULgT6qXcJWEktXUx9E6ZvWmBs/exRpn+hM
amDKKylJHEODko+TerCwiVAXDLXCM4d2C0rKa2if5epLbdJbaKld1MGmNzMqVi+Z/6Ea+MUQW1hI
VmZ6dhUKz4bwkuOx25IKaxmJy20wPVdNYc9DRWI1rvwweAgSpC+q8qpGgUoKKNr2PqT3Uy1RnsUe
ptuGU+TM2R657U2YQg1CQn0E+5eXd3OMosp8UDnem/R6wPZTSiV7Qpc176NdhSxOWmFeFN+2UWxb
pLsZ22uq3+IOZUcSZi2+l6PbafxIy+sqgFFqnsT5UYmsbY0pRRmLB6FE29qMOE9Kp2VVDrCRexOg
25RRYk7KfWGYniqGm7FvthQeqBFzU+WehhK3TqvRCGxjCK+VGFJicezJSIPqvjO+lxaq6uKHYF1l
sADj5gem6+RLxXYimqz6x6ie3CjYa2HkdUTyZVpsMgpzaVvuewSyqpj9V93VkwImuToVpBF9inux
0h3LVtmVaMRwKB3lad73/Xyw4AEXlhv3t0kjuHLInV6jwWCJlFwMD6KOmanPQto7AvT9mUs3modN
gjJ9XM27uJefmxHSAaeczEFmmZMjyLLrK/E+qsNtI867RJDve71ZSzxvjLdbmwU7/DA2Vmhet03x
2Gb1dkhSyo+4eDbWyU8sitU9XN/OjWZ0cqZ5LUq621gTNaJt3Qs3fZQgjCxKjZum3S5oZLsQfDfI
g9OkFxC2asEOq+SYJoeaurvA/awBfIx0UDhK6gitsFFo7gqU2cvmuVY/ZOtbkZNPodgbk5P6TQIw
E9uXdkToKbsDB7jxywYtroc5+LHcZ6GkA+kgUhl7u8hvWuqNYcvZlWSOucQHxHy9tu5DyzYmDCeg
G6TVRg0JnXTpmMC+EyiByBg7YFvjZtHHoPhuXaMu9S4RhFktJ4JbWtt+pOGh3gUposyUcksq45Wp
HHM2ei4Q+aanVkBHHfXNqv4RJZx8Oc6LrRfxdhndN/GtLO+s/APMtpOQR1SG5M0j/LQuXPeE6212
nxS+16sfvXArtwdyUicTYRB3yAiXD373UshHed5mRHloHIZkZDO5Ysyu1C2K0lwSZo+uk1C7EmId
SB7YOTOXCQjsYRkoWwhE5LuOLFL2hxsuEpI6NxfKlUYHSW7hI4TfFeGHnxzYwzJA3ZAS1ijuW21w
pHYzlAfZ0ra1+jKgQysVnoEmdkytQYlkd7Ku/IJw71qnI5RbdLmRdcqyY1E/V+FR6O8HIvTIijjb
ySNR0Gh1RCzGzrP6EphMfJXi+5MOijuhX6M9JXpHbEUxfAJZkTdoFx1ScYsDSAOPJ9Z6b2jQqOtX
Go4mKoCHLr+uSuDtJCcyCXItO208ea2ZuLP5kEdrMZXWRX4tBJ1TNbgPq++pEnoBeY5VRIDAJjY2
pkPgvtXsycAh1ODMCdPnsFgZxFgC4ufYFKu3IW0cCxmvBL3fyg3qwiYXUkJ4RwESW3sd6I01Jvfp
PL34RoCKk7myQqQVknRjDkRYspqt5gLBkAxPdW2yIYVAaTERCZTfh6zZ1qPoRKyadky9VENRyaQ2
ZKYQa7it0h9jOD5kUoKYDqI/1F+weuGyUNzm/3J3XstxY1m6fpV+ASjgzW0CSE8y6c0NgqQoeO/x
9POBdWpEJtnKrjlXMxEdHYqSyA2zsfYyv/HIvCccVOiZ1fdTEh1U8jfTexEYKAh8R/RyLvOaf1ik
yy5RbmRAkg19UBnVhoqWlEDPTsquSuFRMMRFi2KW8qiDhsY8eZHR+lWj1q1pNUjCuND6eqmUCs1I
z5ZoBUwW7yrKVuXYL/Xe4PhHdhWZlNLv3QG+dFAqi5L2TqE0ts7kiR23KPLcDZFPy6Fz98GVRrPV
QjuvMZ7GgDFC4N03SChWDPyKzODR0Ymv2/EyK3gzrXTZC08ZmUXpP6si+WfXBAe/M20v6+y5juv7
mW7ou7oXXQ/4EBYidK0BapdwBjCMMv2XQu8nrciIQiZwbPTsTmvqly4SLydUGXIOc9HCbj4512Vx
XzFRKb3u+c8j3a/zef0TSvsIxiSZVp/kJhD5Sle2jEA38rhr6hPy/t/jcD9gwY/ADrEQNbHcgwXX
W9PpOsXW/KueXBcUBo1Gk7nLsJRpkSXUc1ksnfBn/BaipkiaZsEZUUTlGCGW1UbvhZk/T+V7tzlg
f2Fnuxku5e3G9SkktfztOF7WLHJUA0TpO0bgA7hC6KJeypuUNvRSe8BrghJ9Mayb3Ux4kjfeppwN
ERnt2OOFuKQReJnY+bpnvzlkPnTe/+kLNkQFsDp8EtVUDPPoBeutUQ5pyaCsax/y+G6ka+gJp+BS
R1LLf+EeIBkDiVJ0DVjAEeRQsAD8dE0xP+GJO8akNFjzpiFukteeJcVJyeAZN/IZh8BtGaoIdhOT
Iu14wVHLq3oowDhqLWegOs+2HgRZRMTuZUxPKbN9h2hSDEOFmQPJyVKO7i5NpzxWh3kxs1jFNAEL
qrE/v6ZvkbiqLEuSYqqSBXH6M1AmV6Wup1sGinE769mWl5iY7cq3WWAUkNu5QNPg4LmnnNX+zbKm
ZdKNs3Ru8POyUjSq8uCBpNKf9Mv+l3DByaahiDTL97YPGX88H/en0d3fsEPoK8q/1z1CjY5+71dV
CAKpD6Cz+mhyxCsF16Ot/KC4NOAO1iZYnXjE373Gj2sePWK2bq2VBWtOFrIH8VrZ4WPrMOqg3sH7
Z+aFnsIAfw2v3KYiq6BSIXaZx5FHG5RxUmfYZE/vcyyuLJVJrPd44sbmh3X8MXxc5Qj+1Kpq5BUl
LzHYFJvAjt10hQXm7EmyPq1D837NX1fT2DGgCBXJnO/5Q3zTtGbqLZXVEmVfMoc0UaA1jDMweMvO
VBZ1o21rXX6tyvOhrF3f17dJkZwN0S8DSEZrMjAmRz/xBGaZjK/XZBHnoEEQ6Y9ebSoi9ZdaYA4b
6c1guqsUpdNxpOoTepxjbktSvQ172U1C2f7z0t9Fe3UGbs6q7woB6fPTSPvO60OVs2XoGd/cS6jb
yBny7YiV/3mhbw5R9pJGkWVpnCqEo88rGWoqmJ4m8KmeVYjTDbvYfsVWdd+sTgHKvoWxfVzq6BWX
VpL3oclS0abb1G/dZjacmYWv6U6HtoZXse8w2PnzDc4wteN3SD6ui0QhOJ7HTJaaub9OGTYv6m2z
ZbwatqSiq/pENvAdtJfDWTV0EgKLE/rzY2xCySsbmRc2SiTkzSIzZCAMhSvEvzTU9otAPqGo+V0M
+LjgvIM+fC+jYBQK3tbzIOOXGr1V3W2fnIoA8/4+fna6BG9UVkUFWt8RzFKzkqLUULZzzLM542BK
vSZ+L/PNbNr93yTqTxzqjyTS7wCXc4YjSzOYmATyaNcnQiG1jRXOOQ7I1SfGDW76ltyPF+aGouvp
3RPdHXdMKkEJIk9hrfu1FpzYMN98ep8uYg6LHx5s2objoBTcdDPuPNp7XnWQ6Scr/dWfN+Z34HcW
UnTVUkTd5NT6vBADJb1RazK60h3t+Aq0iQehtH5mqzqm42/g8icIMgXL0O7wO7IuddzvYnIeFKP+
fCnfpD0zhUXSVdXScPU9es8Z0OUsFzEjU6FYhPHbRAci0rZZOAGeKE9F1W92FauRaLEcEN5jGVBV
7ZOuFes5q5tVMZNrMP4aJoT0OFb9+hSs//t7+73a0etUAPWLMOjYU4CAfIERQs446VCquAmhe/3n
B3kkTPCesX66t6MTo6Xx3ssV9yZfonchMfeFN6Ih4bFI9/7ecuuV4PrhOwe4fiE7D5DtOS0F891h
yveqWboOmVRW9aPLmHo0ysp+YA87oDebjbJmyp0BKXg3bOCPV5rd3VKfd8iObv78DL47UYizCpz9
+RUrx2dX34tqUfgiu2mVHMCfb9plu59Nc0KnPBF1vztSPq119HYhAoRprk14gw3LCnkknJq6df46
baVteEObAJ9uANmnxCa/K/0+LXv0fImLvmKZLFvTtoSyEm4tW1lF5xIE5MA9ReH/bjk4hDxLqAlz
zD+Ki4UfKAkJX+4Q6i/1bbvq1ube31R3s+P5yff3zckCp41GnQXPTPvCbFOy3EQvAIhDiRpgeq4t
dbrVJUj32qGP1e+bq8gd72menNg33wReqgWg5jM1U5SOuZmKXBkRBXXhgJx10xqu1204uRqS8KnN
gXpXMUFQIc+Pf3Ns/5F6x/8+XQ7e2x90OXLULt6q6rn5rMvBD/2tyyH/kFSMxeDszyECwstvXQ75
x2w5Zlq8DV1S5JmO/rcuh/7DJBugvYNshqgDgfuty6H/0KlmSRVMxSJfxqnoH+lyHGdupKQ6rCVl
zj9mDt7RqSR2zJ9aJcJ7TtKWqt8uZT2y+zA9E2LjZwBoDXzgqrYiMLNIupjZxpPNawXQvR3q3XXT
16tImTX5E83WIAR4cZPamPjd+wHcTL/fthLajKGc7nVkvPuBpt+QPOVJcVZN0N70GTaZ3XaxuuyL
eD1VIKIN7ERb3T+35sFUoVm7cuiBb5sbq9MvKRTwZjDPfV9isITPNEBkKUcfUhBd0MY0fy86UWKe
69/mReGEQoYQISOEpg/PGxnAR7rThs0goqCAVle2s7oGLGlVQQCA9EEbth8VIHYpypf1wgjfxtxb
dT39+KaFmpCsOnVcN8z0erQkFXCniWjYhsEctixtY1aV6tvRNiAeDDIQhxIdjt5AutwQ7BjhIWBQ
yyC+nhg/1mG3yoPeR/IJB7DUesv85FLHkkOVctPWw2HXgQfKBHHVQTQWEVZrvRaITLhDW4ZJOpP1
1G93nR/9LJTxrdCQkMr98tJqqg0EIdCjFVEsn24FgItGCr5hyoGk9B66RfNdAt4S83keIjFaoAr0
YuHFt7SfMKfWHz6Jw1+Z7KeEcw6cHxPceYtBPDQJOnwLZD+fU7DeG2irdwzqw2da7gzJMCCwNUQz
inswp3iDgjPaknbZLlp6S5xTH0/G9uP85K9LmBsIKkTiL7W8H8StIA9cwgCe3J79yneI8j+ypZWz
3pEdmtLsYZiPTvBW/z8C5j8KfP83ZYtkkQf978Pj9TM8n3/twqap//Wc/fzX+Rvo44+R8v3nf0dK
TSGXgrep0+uVlU+Rcmbei/zVnMW/h8O/I6XxgxgKzt/U+CfEL0rGvxWMjB+EW0m3SM/mRjlH3T+J
lO8n46dtTJQk2zOkuSuE3NxROsJU0tBCs58cWW+WvaktBcM6N0O+eSN6qosKgF/JnC9eWW22U5SQ
wUCJVFYhb8yuWVUVqHAvXZsJWDAp3TdTtJRUFAz1xk4ScTGklCe5dMisJ5yObbWVDg3ASymARYAx
Rl/RCGmnQ01bpkhFUHQqtADkv4R6G4imS5B/8XWk5OAgQTdCojdWcJoZEFArYQFM43lk4L7UJcO1
in1IO9xIgwnWN3Y8IbkeTfFs0pBWQwe+Ga9olqwztXJKC0+5olp3nrSqwet7hX+VTQgeqjmDn8I/
hL2lOZWmQS3q4Mm8TkH0GvgmmDjy4WBwKqt3GoA/4lhuBCW90IwR+2pja0YvXX9DTon6PV3zSbVw
JyhC8KXNONlV5S1GXz43E+uKMAxYX1oLvb9tw3JnoSruG9b9lNfbDlhcIitrL4R+I6iYLHSwz7Dq
M+FMKL7mWoKF9DRg9Bz4NyiRdsjXFpwQqCkLse7cYUYJeTS4KwZHtbmK8+FUGfbleJ03DeMEhcaw
jgHknAZ+qHPrRJk6RKYx9XJG8PQrgD/4ErzOk4R6L+Dow+2+J+0MS09FveMU05qPddlUKfJhGCIP
83ltMPZ5ESW4eEr6Zkj2eGXn/gktiC/Dg+M1+Gg/3l9WNp5eWdbkGNfBQVuWKwSC19CeNsCz/hOp
WevLYTLfFPk5TVmLYH7cLYmaQrBAi4mOEiXXM6LdCxLcVPSVp4T7VBlsyw/WhW66Q45WjA5gsZkH
opgQzjDVuLE9K15WRQcM50UvfhmRsM5b1BRbMMHpuM4azGIsx6xhpAAUKgxgWJmw4i6d0ivdBrmt
3BuuGvD4cX5VtQ+C+SjCJpxEUDapLbb5rm+gm4+GKxq3efgz1bRbkKu0Mw1weLnPxFOqHBmR+UAt
l1WYPseyvGhEaVmQnkijusnDWc0Y0RSx3YWW6MRee12l+EGY7W3EyLYogXTkJTv4sfXBpfVR+RTU
ujuJjOUTDOQsGjqECcurVnHVMxwHxiTo1V6rYFwAnuxjdOwD60aUQbS14b6KEuyoahNWdWhCoFTb
22bofopjfJVkTeIYnsh3VKv7RL/LU0Qb5WQlCnK9GPT0Jo+wnx4ABEMwELLhegKK38vwZLrwqSwi
N9cDZp/BLxKEi0r2nyFxvNGZaGC1pJU91JI9wuckdO2jETZJU1zklXmRBY+JdF1HIPni/gDm/sYQ
QaG0oJMRv0di5bLkJ8Au7HnS21oNbLlXl7GkMaHNgJaSZGBmq4NVLct+48sKngNo6OaJf5BCghm2
VcHY77uB0l3RzseemYkR26DqFukgo9CKHY4JQpJRsC5ceEAsCgBHFliwhKysAm4xh7Qg7uCGFrsG
iawuBLipKYjZ9erG0EHpGl5/G5byegwyoOhExC6vlhb+bwbMmqJAREQPNMcUs6dSRgazvOibZzlK
AWWNcbjIAoTvy8nTzn3VWo2+eFMa6UrIgMX05dbKESRSDRMeSV84cY7VlAl+mCa92oCwQgm7VIQr
wQcYQ4wrAc1YsQGapHhWyxl/TSxCWGXhoYYcQb4S5dTuJwImwCQgzICbYLEistkGxCstvBYLfTFF
t7AblOA8yAYgj76jzlCFoN1qHXKa/AOxkx480MLIhHAV5LznTTgu0aNaRSOzxAIwAwAZS1yWXoq5
NXJVMHK1no50eJdgJju2t/2EfdUoO40FqhEM5cDUXq1Uxxet61gBL6wBgrFgLPdTYhfiQQgPPqir
McBLXYPJGSQBrM9QxnxDHtxJUtxGA3srwQ8DLBLEppOLd4gEvbXCBJw93VmKv5Ks1lUkaT3KzXWv
QrUpahDMxkqI4oNoGAurwtmFxY005eAKruOo2WXYuE0eVnxD/NeJ8Y+Sxf9tVTKJzx/TwDkLdNu6
eW7C9nP+N//g7/wPmcl33Y4v+Z/yQ2T0z4Ta0kyVVIZT9nf+p8mzKB5jh7m+0Oh3/M7/VB3ZAhP0
poZeHlaA/yD/078oEnLUaYbIpJVRESofxzofRtsUltxLEowoYu49tNyuXSeUlajuGrb3hG+gmjod
RIYMsG9CnKewdCtCp7FGsdXF4DOo8ODDFAiaGZjohdascEsbARcEd9FlvQYlsy1d/7wUV+Ca5n8c
kMc4BqIYiP0iOjStRR3ZOhCKfGXYqHUrrd321R1w6Vw64//BaYKeyr39bHLLWB+qpJ3rTnte3GTz
L2Oi9hMydPFzNHZdso9HZWHpFxZeExns6QV4oQI5WcjmeJ/AEB1sRUM8PUUD/a6NnaRyPX4fs0p4
m4Mt9ou6X4hgIga3uU+fzMHuEGzQ1mPvlq0DyVUBXDSDxRfezfCirJU9D0cc7OSie6muwX0l5sK4
0nbBxbAAxLYXnlQINbXNr3qcjGX2S+YrB8vcO8G91zg6GRsONwneBDm+E4tuLqq3ebcxwfb4a4Fs
EAhttJbOScb1Gx9DnovsWg23/uAaL4q44NDtaGJCw4TsPQLrvJB/6pv0TAI1HjtBw7H6ANFbFh8A
+1XhcsyX4bjl9wT6mTVd4fZMctkiD8F0RrMWvXQ9TGd6tbHEszIHc2SjBgCANpWWpofnwLYY4G3A
IvlptW8CGLOcnL1zI/VChykfU/5vK6Ce8tIIHkOMQMBEm5eYN6v9Wuwfx1uoVporIkDPyUrMXkHh
gK7tbTRee3VWdaAz18DPUfQRHsBzgnEYNj0WNrPiWpi4ww38z2jpvw3E4+fgZnabzy5SFDKRqdwn
qB6jveoOa+sFDPU5VBIHpqUDLMwJzstuwwujz0AX+x4MPEQfxkHdIr2aNuFlinsVz0+Pl4K0DYAX
/jJf2Qm4s6WRYz2Hwtbvd4n2AIOwAUMHfx3KhOWk46HtXMNcisC62USdXVmrpt1yxQsAag6zGYgt
tT2b9mIT0HpolWcuDO8Vm6h5wXgCLFh5m58ra9+NSeYW3QVY5s5a9vwCx9vo1wJfncvrhDSwNu9w
E9YviftMB4Dm3YPSdNszbZ3BZt3T+ox/pc/pjCADmIalU+Lg7LOZzuXMrlxt2xYAim2N7bfOVzHY
I8Hxi2UhwZKfG7V1TXYAr3oDm+1+gt4JYs0BpxZ4gN+X06XBEoYbaCvcpOEOPJkCogWzCRi4RLji
eeOWr/pF9Rz/BCc+JGtJX05v6SuOL9D74ODfKTMQ+rqT1qCQZ45OxSntRK6Zrzmr/PhKGm4l05ld
xmdHvrSz49fU3MZgCvnf9HMGWkePo3ejqdBobOQAIFgxNa0usR9V3uKDcmYCnSjUbdqgDmGLfP09
DX63hPRPqMHWkQeAqBF4aGk1JVu4DDhgI7JXFmtckdVwAcUgqmCwNPb0DDKgd2c1dA1PWbm6n4p9
HT0iwZ92h0a3AZkqIx7O5mEYCY9wU1xxr+ISd97Qyrc2+owo3ajaOhrWmkky5M5/7i50fILjgyns
JMD6w2MTYAh5PnVnQXQwMlvz3rruzBIMJw4e+wm1inCJYQAaEPtIXo7F1lMvkP7WbPMldzzr0oAv
fk4hXRWQj23v3nhTniOCOeqE8kJyKbVHVFtnJMn40sGAcCYXIXVzOb6g9zfu5Bd+Ss431rQ1pi3p
k//aDWuEQcZmgRNnXGwmhl94SksvZXTRG5dSvs96htNuXbqibNlVv1FQLr+HQKlldm+j1V4s1Evs
p+RV8WqKdl24IFNzXLJwT++WanMeKs+dtCsixzdusvpinnmpq7xdWu0NgEy9PlfljaHF8JNs/94C
ZCpft4X74bT+poH3BfDzfvIpzJhQTZUlTZoRHB+K2NYA10drD2Tzrzm+xC5Gvs0ac51zHbH6fgdj
ffO+5P/tLGjWiTrVDNu3r+HzpxbY/FN/p0CIeM+OH5Ts4HNw/yA7+i3iLRoWIECDYt5Aoos85+8U
SP0BekAhL9LIf3DtoCf3dwqk/GAGrNNWs4AxKch5/5MUCJU2XvTHFhhXNwtuonQmilzgcUchHqJx
MKKaYWtN80gM7lT8DHN1G6MbI22CFL+ZKl32WnKhZYEb4XCdmpqbVOJsRzBwjMX6oRnilSx6TjhA
m69T/14SDMxDpOUEzaZtYY5Iv+RyRGQCZ0ITjyEFzxOoIlU5q7Q0aPcI2ylARkF+kJV4qfLxFabg
gBpyIwskb6xt9FBYNrL1oEM/ShPxXInKVaAKFBqv5fSmzKUTuG0VUH3dAcMGQJJJFrw5EM1dDS2Y
NvGY2ZIRLM0cAjy5fjGoy6QNtt7M0DSMlagi/eELZDfacqzOjR69HvOQTwWUPOpik3ymjVYaJl5Z
dzdNd2XK6CDrrlCPWPaYL3Tqc0wnS2j1RQmZbMAdBPARD32hUMuVPeydNMAEQcTt5KoEIN7cJP2T
qd/Hhnqtpf61imTLyOAuwqLOr87jtllNEX2DHDWllMLRCKFleXaiQwGJ70uMJnzEFSoDtg6sNSOh
YCyuzDZcoTUA9jpaCWoDet044yoX6O+vBgmjck3bxzEoau3ZUl/TieJr0t/hUXIYHmquWOnLTYWI
RhYX+GDktuiZZ3Xsuw16lZPMEREpGALEy6xB82dM3QTSSlocPLXd5TGZrX4W4ZWsU7MOUb9A1qSR
YG68aD1mq5K3iNVDx1mjgcou/LuJE8kwXmswuRrcJdSqHElJlkI67EZ5V/oqfHZ5I4z+2iAj7EDk
KualAAWigLA8Bug2mMNdSQ06sgMUFHCM1A6HDPULUs6+ZcfBIZFbt4lvVNV49upHjMIXnpluOxKM
UMShrh4fBhL3Xn+My+bVg2jXBv6hENSDOaaPSli4tKQvLL+/AEq8bJrNiCiEkONqjGPlJCZu0+Du
WQm3LdjJNixWgR7aYfTQjjiD6K+0fhDeIsXw0NKRmGghyEMWZtUVmkbb2NA2+F8tps5cJwniWtj9
pelra5UXAblpFiVnxnSXco7EMFMk7c2HL1zUfGrYAPsVMjSmbOcYeeU+HpWDtmuEYONXE2otjIPp
RdeJsfC0fG8W5mVZ3lZgLZleObU2nZXJcGjkdgXb2u5RAktqcxGkpdNX+qpUsnVuGhAUyTxgdAxY
zMMoFlLF7oH1alTobbRL6GK03arLH6bxImcCNoYjiU17k5YHTSIvit7YTQsDAMXYvYT+W8ibEpKz
WvkZJSXSyL0zBc8C9x+Wr2azq+hLJ6MrW1cRjKgyfKpi74BJFjJVw2Ys38QkdENfOyTM3Vo/d8X2
qq4p3MNtoD7r4UvZIWSR4FpdalexIawM+VoiRqRdYYv6uJMMbM5DUvoET/pq3UrrtHwa/XqhNLk7
BN2iHLajVCyrmEEkb2KZmPHGahkGZIKrB1tFu2wVCFZjsjT80W7JrKQx2+KQcQvUUEZtKZdz+F48
g+K1ELFhU4XDxOmB+IH/kCRnJtQFA/a2kB4sHNgEFePsYZ0yuZxGfj5wKjKyQJu2I3l5o97S6mQ+
sh1JN3JVWSnKS6HJyJlFUHpuAbNeKqTN421obAYzgIhYQI7Att6wmylxlXTWcngWjEcNsz1LUnjI
V322n8rHYEhXOgT4UeoWJnlQDEd7kAZMyM/TkmZgTOpWpnaLOpSQZRByr/FiPwRJscmhq1h16kTR
dRbcWPSXqhHE7nDo4D35RFSw2YsY0xZsg/irkdjHuwcMNhOlW29mwKVnWUjuYz7U3WAPwXPPtCXi
BcQS+S6egD2m1C2MQCO9NZKzvhlJ2Fc5mkyj8TM3B/o66VWL1Ts0MKSAEsPJPN0dZAlKlghfXCXE
tjacHqydYagqN3lNf1V/hag8+aJttJNTxA91jR6ddQuNZ9+0Aby4n56PLtI4+w2JyCihBzD229yn
LDJh3Q8Ksio9gsGwfujUYcozNOuCFoHCLNoMz63iQlYCO1fvg2pu4lnU+LO9UAPjcV8G4VJqpSeL
twUJal15ms3OQHgCnjvTmtZ7UQmDllks8SfK88TVrQtJu5dTpJNEXnbTpI7feVuR8NmICNk2t63Q
krZC6UKCRVIYw3YwYyuN70Il+1UVNDQT+VddRo4Ug0XjEPCC6iDmyQXt7EUH5crkGOmK/skf6Kmr
FhIY4RL1b9eik5mCmMlUEfZdYivMmhXa2WpeuYWhX+ldeIhy+nd1dBmSift6tLRIqSs6ckEtuXE7
UC02iKdp80u/iJrQaSrUabpgWUeA9GTxAFWAp2+tijreMpxHES5F7cdCxLB0RsQ3CkFxrOROYSQl
qk9lG9t5jzqEj6Os9lDRTajbCWaR6hbThZG+ZJ5kq2PsCrD+5n7pAMt7LIbzLOztoBtXEeSuZLhJ
hNQV6uJV4jhm+E6JFS5FpJeUmrFYc6GiTpciIRXFtGliaKZM6iTI4RFNzqRYSejxZeqjb1Ls5NbB
H8UzM4ThTkNGya6C9F4TcRzK0FzmwXn6GYaRdqyraMAL50XO26KJXltIfyR0ghoDU9edCeutsDSb
A1cwpAf0AsbkqRYDoKKabtOjnaaHQUnOu3xZiJxlCl/nRpehWubiAiZdEyAknaDmUkV24FlvTfs0
oFenoy2VyA+F2NkW84lRvvMxCvORAWqIUM1jWz9VY3/WS4lbtRr2tqLdmQ8T2u61f97U1qUi1Ouw
Qi9A9vZdhsc9sTM0pwvLgxFAfS/2CBD608pXvUMbRpc+BE/6bHw++Rl3qyqY7KGZ0ZnoK6JM0jS9
qwUMN1JzU8mbxroPkBytGbugaUnESmxZR+ZAtTajil+f9Ws0OXCEX/MYsTSvUrHfCl636Cttn4w0
HpQWrUg6cYleXQtWd1a1xq2KTIzvIauTgn1IShy6/PQihPmWEZ4K7lLJtbOZVa716tZL6YzF8Q4F
mAWqgMiEWQ+egMfHDNUYxa0wGVDJp5VSWgfDIHUdx31tNecxMpdqjyhfh1uLJY5OFwQrdYzOMMdB
xqeK7+qcU9mT3LH3+4UQQdfQkL1K0aTx1JcoDXcB7fMCnTW1AZVjSiuwHisTDIzfp1dRBU4iYI9a
taPGSzi9y5SnEWLKmY3iUuvl+4CMNEVwbih2CfJngVy/WBPlv147OvKGY5LeoD9jRy19I93aBkmz
TPz+YHEc5Aw6lLDajENxVoz4b+EyNiub9MPPwYTL4u8r/ouZYHDt7aWIcZJyJwOYCYdp2caXrUXD
hSMCXZxt3SUAdTqbMR1KOMQ7uiA+/c7QVyAajRY9QDyAkc1qGZNMhrETZASbtdUg1q9N+bNEpSMR
kdWphHXaBU4ooRaSpo4pSFhd9Ch3VNsGQSURPctaLV4/VGjfVL7yPL48Knik2cRA1BF4Nr5gAiVf
5Sw1mYHV7uDM3Khkoxxmh3tth+BIskMtcocMIvbeC3HZYC0EDZGjPVtZJ+x5v9Tg74WhhEYs5AEZ
5PsRiCaZYmgSST9fSfpsPBjLcEuXZiG+hjfFOVTPlfRXCf5vceLf4CEpRX+vqB9V/aEVAR8s31cc
XdL+dbfOKPrVZbNCw/Lmz0/6yyD5/f7gg8HHmHEcx2Qmke1plpKUwJBo4BRlsJi0q2mlrRCPQwRe
+qeD6+P1jjCtUiTnvtWy3swrnJzEQfSJEqj7RUuSlpQ8C1qe6KMcg5Del1RMkTmCAiT72MwAzmFq
+HP1nErjOhIQz0C4Di3vha5EqEudgtjTLPiyd5Xfyx13bfJWwpKrZjnRZ5rWjotW+SUGwilA6fyg
jj8R+DOAcrD6mBGO/P2H5pAQaGOd85U74jYDiByvKhc2qi0uIJosT+HMv90mqs6cDxjA7BY03/SH
1ZAG1tETUBA2WYZXs+t9hM4V7WgE6PC9D4Cz/A9e2scF55bIhwUZTrfiILCgJsWYBQKsCVH0IeU2
9Yu69f4nHx12CCIjK2nutRxhNuQ8nMRB1NBv3HIGL2ZqBnUA0L4NyMFLaAwnPrvv3p4KKGjGkKP7
p8179sPtdZGcJIrHerVb3sluuarus3v49c/0i8+Kk5vlGL0xfwIfl6P39XE5yxTGAigXQsAbVGKZ
VMxcRW0VraPtP0W/HC91tC9brS6KIUTUMcyhB4wgHKOrXL79/3t+x0ES+L+XQn5ieyxGezb6plrZ
oteyUtxge8ql6AsE7a97AqQLOJgm4TGaSMwFo+UznFfrnO5GYq5AEw1dJzzIylsKfVI8W3/wmFEs
s9UpA7LvAooOfY0xq/yOtfv88oBYIQbfVcj2SDfeQGFOpwsz9hNP9LstApiDbxsJVelLlEwLVFFU
YZbjhlw67FFc3ImHEbK1en/KrfQbYoMiWWAKIQbDsDbFo+0YeqOSmTElapIvhgeRF2js8rfYjn7p
i3YvOs1TeDKEfcNeQU5UU+dxtcmDPA6YuhzEklflqRPeeWfoP6TP3R5l6evAKXbhntx9QMXJoeDe
JxjrtQu0+gTnpPXL18zm01Ucnw5tFdUReOH0/fxjUITgyfunODvRq+vwGk+dE5H0m4SCJU3tvbeN
0r08v/kPsaZCVKa0WvLhZD8/amXnbTB63cI2uPgP5Py/9qo/rzZHvg+r9VIkakHHat7TnLoZcPjp
2tk1T3a22B0xOPkPCLZf4+m8qgkHnJ0F8OAo6tSxiCNT12IEuWDyw+iRkfNujgeZG1yW6/dv5f/2
lGQOWv9+SnJT4XP68/nnO174Jn959vNP05L5p39PS1Q4C3jEzbCP+S/+npXIP2bvJmYkGCow95hN
iv+elUg/FJ3QgvMPlDjAwb9HJeKPmdROJ+G/KRf/AC3yNU9hJKPjQUMpSwr25SOXBjYBabxli1tf
h7skrT0nW7fLzhWd4fy0/faX3f55vePPGfkDSwlq1jOp4ivLXEbSbZBba8l7+/A6viuJvl1JllUQ
mBISI8eEEUMTAjPUAWKht5russ2wF5+Tn+MZiD0HDRa3Q9J1ob5qT71TXNFrucAmzUXPeI1+16mQ
wjv+nHvOd/3hWo7it0ElrHYj19JkN22ZOFb4M8ZV+s93/PWUYBWEI7DJZT9xVBzlSCglhbhHG5at
Pymv+lamGEqW5kZzR1AK0t2wov52/7zmeyz8lFUfrXl0Z7EcoPo8smZLpxCGmGzLrrLM76zXaW+8
k7W46dGOsLYFMrEZzgDlnToe+VK+Pl9EOgzos8g74zl6FLGHroiGKolAb8TDmxZ1e0X26QCb8jau
krNgrC9hNz23BaP9yoSmL08KE2v5l9808T6WWuzNQ2YGlj6tUOOhx48WbDLprROY8kM31ndVAAW5
Da9RKnZbGSmg1jCgH1ndUzdleOjEAF/AG9IfGQ2giQi1yRaojCarbxMfywqp5pf5CdrnjEAjp0mt
25w2wUIGyS0KOuTleDwTavNMkYW1aElLa9Qe1VqnTWZuWir1MmheQiK5TU1R0LMFcZqKyL96lhkt
OkxQgDKat3XLrTDb2llyusqS7LxUat2RU/SIklLd6XqsztBbdAc79QrF+jM1b+99rKe6KQA3U5sX
4It/qWL0i9R+V+jWYxMLl4FX/Sz1CgULmpILuJyvhl4ua0lctq21GVTllyl6r4KarEfVvw+iemXo
7VJJQc/ownUwJsOiNPuLssxnLk/HuECOzgYjXKZjvZNitoYUncV589Bn6Mv62ioIyvOunOX5zDtS
cbQ9hQx8a3YpW8ydhOi++i/uzmw3biTruq/yvwAbnIfbzCRzklKjJVs3hC3bnOeZT/8tqqq7JGa2
2FWXP9BoNOCGIjlEMOKcvdeOp+p7AfFMj8FXSYSjaOZgbXyJgIA8OFrNsFVzpCKWFlNCTjPyG1RQ
cWaYSRR0cSsGTbOpq2FrDuSIkfrmORHFVSFS0ZSGL6k27CW5kFbEjMCaU04FXUYl64AbCzV6lepg
Ghiy216/SdLyF+qSvWv0P2WDBQYtlBtFJ7xG0Myt+DmydMBS8b0EZNxLgc26CHb5/AKRlhOQikb8
osQRqlszvw11nWKqYUHx7TauljyrfuKEZrJXa/Xe0ki7U46xnkwOC5I6ABuRHq1sxK407KYYSHIG
v1qz1S2ifp9Uot2UARIelXaeGju5n229vLpPtIHsuLg6ENILl1OU10R6/lKM5mvU0m0RNbVZ6QnV
WKOAtKwI0XfAibhG4uoHzP1HyR2cUJB+BmLzJEmBLaf13q9Dz9YqmO1ZlPwcYrXd5EqgbQJduZfC
+rnSYhrkKqpZqxUfQeVzoFKA1ZeJb/7tfTlmw2mxtXQyhERxHp5bemlB8yp3138gHkgf2cPqWJe4
yZecv2/nmNnqxzGRr7uEYQz+0bTuv9u7iUVhRL1Jv1m+7uP1V6g99Tf1zjtNSjHlR3ss7fC+tLF7
f8F9Z+fRQXT8nXgMr5eOPGe7ZC5aF00cRDJsBjgCH3/IWJRtaxCcsUbL3bmvNa7yzxf6i0ssUBAd
aSs1RnCBH0fgXisjgGFqrER4lvvyFl5/ahvOuGOBuYn25qt1UJ4QtEPT2C2MfbZZ5erejz39+/vb
PCap6Q6MTUz65MibDNb9wbRWE1BnOC6dyOWpYjh7rCpeVwpdyHVRE802x16aU/MosUBM5Amz35hb
6coAeAn3prmGwGD7rNcgk4J9j/7rCmrtUrljel5nv4A6LgVGDQft/OwVAx83DCOG+AqHRV9PDblv
+W48tE/Yvp3mSEPg799jNMj/GfFsYyZZfRXojIj70t2SY4CXZD1hxMhtuUmvhaU68YVnSh2HozNi
oGmXO7vHfA9zWfUYbzo+/1Ega3dEhezbLV4wZ+HqLt7Pv0bTZjViOttNKrgRoUzbdqM4tJ6/CAhM
kyuqqNvueXG8C5tPaAuTEpwtGSXU2WxxrWQoDS+bri44kaniHqIdlYIvydZYJ3sw5e2dvgucxffm
wjrwYdzZTGkkszf0gHGZKWvRzp34Rt/XU5lnTbX4YOyX4FOXDhCMCGtyWhW44tmmU6rjfiSpZRoR
aS5glp27B0JqW1vrdw3tSlkqiF94cT4MONtxejju8uaPASW+k6iNAd+tdHpuTn+Sl2svZ9VwVlbC
6EyOXEBRztZ4P0ozyYsrNEo4rxq2ervp/fEdzc6f+zv/u8JnvlqVp5TDw+LO9uLzZF5qaO0M6j6z
94jKq1F7HTNRvhPqrTisvOa+z1bCq/bqHsoH9Zu1tq7zYh3Vto5/ha2nAf+QpWkkBhBQ8f7vzyOd
+FvuAiZ8gGOzp43dQA/btiHV68507foKU/sq2QZrZWQpRLIOhmdhxEuP+/2Is8ctWIY81gEAToRI
/u1kS0y23hVRh9N4/8MMujRz3483W5camMf9QLATgXcrGXXfV9WmuL2Wb2mux79FR3rCqr6HRr60
IF541GggNQKAqJtSNp096sIqU2wb5Ma1jrslSJTTQcXHJt9F+2FT3gdfQ1Lgfi7c3QsHU6wiHH4Q
iuGOmZfxjSRt685V3DWxAGuQ33bIRvubuq+c2gZfsmXLqX1bBAJO93D2dTMkrvLNKcMBfbZbqegp
sZMw3LX35KENwtVBCUo7ku+7jbCaYis2b4yXqQSB8n8xQPPSNQM3oolAVYD/MXvCwAzq2JRJR1AI
JqyPqohUR7j//MZeHMNQTYt4MNSs8/salFaUWg1jeM0PK93rxaMrLNBuLr0v0rshpn9/tykyI2Mk
xURgCAyL1e8OX+Pn17A0wGxzq5n9aI461+BruDOqatvI3z8f4cJcM0iZhpJmsMRytz5egtoagVvn
HoJX8uoFi8TnFiC40NhDZP2Ti7Hw8WPapxA33yDLYoUuB5/hGjTblWB5L7raPXx+NeeoI+pMKJ7R
n1MvZ6DZDNYFseeMyxMJ98iG1iOltHplbIG2L2+JL2xoPow1LZvvnr4cB34TTmNVrMLSZtqSmj8N
XNroKxzjVnhcuLbp782m7IfxZlMW4IpnMdy0/Z8cOHxxfiHNIOq23Hqb5Pnz0S68Fx8Gm73aQ58G
IL6niyOqROzvPflrTLkl0Z8+H+fS5uXDQLNXXAdNWgJtdzH1KPCyAaztpF1wbUQrXQWyVm6L56V1
/sKs+jDkdO3vHpzbCyLcQ4aUOVxjQwRT/Ovzq7o0wvQO0i6CVMnm4eMILWffcGh8AeaCd2cR1pbX
S5jTSw/o/RCzj3KIYy8eJIZoYC1rjY7G3EXfldvNcP9PLoaduyaZuOgnLNH721VneVv2xECBjkdw
KAXrVFpIyb502jOnaON/DzF7CSzScYJKDFmFMnmve9bRK8nPTWPiE9w7oSx+j7L2o0ndoz+0Gxdl
oNq330qLkkJtPZUpRsMqv441tJydvM+zZFcH9fbzu3DOQmRpgXys86mmzqBNOJMPtyGi4mJ2mcD0
6357EyRu3SFPBNGZXGv2JF2y6+PbuRSAZrUvbmjr2ku70YsLHHYPiaI6RDeavB9/Ra62uURarsB0
Mejm0he/Ltme6I64Wzrzy9MrNF9wFFWn2MBXWpTV2YNPYqNS04wr1uPq2iiITqr74s7yre8svCek
oY+h3Dti52OSz4WNHifHMMIL15q6rTdDRfiT/1Xt8UqQ8eURAixT3cMGJFa2P0FQeqOJnULEbK96
6hfXCG4Gxd3FxnAnevrh88d33lGcHt+7i5m9YqU2JFlVFMhjr6zXCRBnXml33UZbR5vl8sWlUg2W
GCQ1k/tFPdt8qGlhECzFrZO3pBX+nvySVOfuw2fpTnoDqwqbbJOv3fvkx8J1Tq/h/KHRcadEiMLG
4mX9+IKMotRKhYnVo/1qblvscevgiIHSke6LjbYt9vKmvcYvuHxQOmcccoffjWzNDviZ5cV60zNy
L+DFDQSK58Ne9/MTqXbboJPuxqRBzEk4bAm9ZxUnGqmYoY208lUWxVcfKXiUp3tfRqy+cFMuVJM+
/LT5tsBSGgMzBjfFkRxyveH14RT9X5C6lz7Sb2h0ykZUJeebHDPK/bHxGoGqw7SjJq/oToftLTqp
3f0bk/dfdXcXZygVMgBImqRPXaePD7tKZCKkQkbrhQKRr4q0KdXBzo/qrWuRewHy+1tg5jtTT3dR
kl27hbr1Q/fQGcme339VF2KztYbuKRXM34KfbsmCS6/c1Lvvje4OxcOeiCxqxGP9RPXxO7GNv0CX
AE6JhPXCI7q02HCupUWrIn+m5PfxUgJ1KPXYwKfdf7Wupo649VW2kwM2XvMbnskNB+vJAWr+CJyl
AgpNpPmkAd+vcxDhifFfZ1IxmgCJordUwvIqRq+bZ+5zESE6D3pZW6Vu2YVro9S8resR1tJkSe60
g9l9b5TmVQUthOYZUYTSEJZGL0MkEFbA12RBjmlbsT+OgUS2cyRhqMp00pEECU2DorTfuiJ9MTID
e1Gb0LLw/BZyNTbyPJtyYaPxi1TkiT24JbyQzCQjOzLIShyk4sHU6V3yf4Mq5/a7psVSPXihZatQ
Noh913sbaNxrT4buOoOGsKUVEu3kEJRFrVWIZ2VicnEgbGuriO9aMeSYV+LOTzooOX6Dfcks1HhP
tFJtt772UuouzoXUmPxKhIJELaa1KSWTz6UThFmPHUvbx3TYWszHBFKDCpRQ+hNvVZfqjeL533TZ
gyU90m2uI8AtpdChg69oGK0jUeVx1wXJti3afrGun/JBRiiL4B+jgT26mQj1VsJFZIyyuC+kXAWB
acbGk+LGTmlhdLWy8BYnzrfYbAciTvhBVZB9D9vmhlyaq2DEfta3SnwrSP5kPRAVgANBGls10c21
jkOW8nJNBm8kob7uMy9c65hNwIpb9cFNB32X0LZfu0rd3FaAbyiAly42lQRfOW4nY417jyaPp5Iw
22CQbqOWhPo2KnYVYU5tG/xKQiyNUWXgDSYvOQvNo6qO3j6J+qtMVX+itH/19P4ejvywFcbipzY5
mnrUzKvA1HFjFY0PFIqmZyB4cA/9FFYsibN1QNnAImsJpKCiFPtKof+AWfGZ5qRtNspJK+IHSy48
xxBEYe/1+YPRil+jPj3pYXrSpji8RCWbKy/kfkVASLkmh8/aaByjVpba3VZe+7VI9JMHW0IV3Ac/
bn/Els/PUiveWPp9GQawJAtPOO4Agkk5IRhuCF9HVY6d3D3JvnFrmsF3uoDAX+vwMahjQpy7iZgT
tSdNbuAfSsyPvA+pOZTyQ2ipz0lCuLbZ38pqhWm09Minbr6zBXUBPODdbuitUQaF+EPqW+KKj3oe
7I2SSdCGsL36wXjyM/0m1DgbDeBnvFp/BqJDSzbr1izRoPyMOlqbAxl8E+wdMbol2b3a17ZncMBq
UyW9TdOfnGGHu5g3ckOc5UsZMqIvYGIaNS4zxkRpW0pCVbKEQRMl3Y1PGLCqMb3C4T7NcDj5cnct
9u6pq637Xp1inY1612qlw3oOYDLVbqpB/RbBvSFsmXAbTXm0hpYuvdKesETt1Bhok1GWPzMxI+/M
JbqYKa+O5Deo7oE/cpLInY5993vE24fPjPpNIF5FnmTrabqlnEkilhQSgx3cZjqGKj3al327rUrp
2h/D34IaXQd6zUuQdKSyJ8J32arklWwkT2aIFDis6DKTRzkljXUP5UCyop56xMKbABasysLZjt1W
SNRXcn9opQvqVeSnNCqjslvXUSmtDGs8xVTarsW0sGwlSHduN1z1g/Us9fJ9orgPrTcixnBvuly1
w7h5jCS5IQw9J4q1LQ9RX2ytDmiA3/wstf5ONIpvIcmYm7KrH3Ky2ZRgOI4QMxxENMChGpdMqo7V
eCz1p2Qs45VZR1vRi50mKUFNkbZXmdaDFnSnxA1PpZXjo5J3+uhfyS3pjSG7uetMME8gxgmW168i
Yg6FlBqVYj4nneFj4Amyw5gOsNKE/sSsg9w8NoOj5y2dW5nlnzxArLRypKyFsGQ9JfYVD0sM16om
z7BtnoUaY5SXybpTBKYTyO0mtQhV86XfRoEls62L76WHz7GSa8wgrhDuzXiIDy7Zh7SPdcU2CuKO
wrz4rmGX2pW1eOcG4k1iWFvFqvChEETqFfHaaEd5X+kKnrSMfCVLqYp124D5isrySy/ycVlJcuhd
R0IL3EXKfvAxWo2F/OwaBvwVfZtoo7yqSnMXVWRxG331ze8Gm6BSO24MJ66HnxiMbghwuVENwmsN
ZbwtSp0UVKyHNKehrZVQYAfwhSU+Mq9GYzASndYEwXgYJeO2TTx2Y5XMTA6HWzWUrrMqeGlEAMdS
1t+X5UBRMjC/9bG197SCSecbT51ZHyJ3IiFkDTBpMb7rMrSRWkGUHWmNeAgzwgqnyGzLwqCpSt89
3u5jYfmpTDlDe6OctSswu911OXjtdawQ5pmOMFoGTIObyoBiMpDESGJY7FQdK7HigtnSQ+OhUKhJ
ay6Q53oMnuUqdcnCy8adSbbzNpHLHR6jtaymv6A//sxL7yBI6VMcRweS0/fsC68itXIaK70xq5Eb
Y5CrkXUFGgSvqbKdMaA9wCCWrmuTpGexftHbRDmaPmutIhKS6QceBJeSPNvAH/Lrog/jVSriirNS
1CaSXn1R6/KW3MHhOTNdC5cbdRRLZebLfuvZn2/Zps3lh5MGvSYRqDmzlydML2K2Y5N1MxoTdGTq
RMlHzT/pM5dbz2e1lGkYkLA016kWn2ERDYws5Ug5EYQH9v1RssEjL20+p83l2aW8G2NWERrURgrC
aYzKlpxJa+7uQQxtyZo+LtVtLrhzPl7PrI4QEL/cU19Ak7VpN8OJPuiaz/o6uyLnF6hs8LAkEDuv
Gczu4KxUlHtSzwLJgwr3wc44+hsBHf0UhRMeFvnvF58WWgwZ3LpIjWJ2IvFaYpwSttlcneQgDtJ2
0Di9N28OXs/noUYzxHF/9fmr+NYaP3uA+AVQ0pIUJSrzsgiQN5YaHd1dTglbCNccgfcaNrMGw/4o
jatWqk5TSKdQLYWenZ0dprv7buhZlSQw5ERkY25x4jNW+S1woU1xADCK5oRp54TH9DDstKUW7NKo
s3JGVo2BF+HFe5t8414x4RhNqmzqfxth2+2rh7ZYdbulvtHFOU+bQIcRCl9tfkqrW0yutc7FTsa2
6GDZtT3N+cUy18XX6N04s7VFMSOlSSGlUz/JniYaFRHKwNJ2zQar8l2wsfZ/CqT/+1n68h3969Jm
rxBQ1qHNYaqszWvzS+0Q06BxVHBSB4XWLZq9r9I2p53QIE3dVJtkH7AZXY3X2Pf3wu3iinR2HH57
q/76NbO3KhyqpvAVfk29Ka/qfexE1xXSBSBshP4C5d5ItrgDGQ6BnX7lknfqrIg0jW68qaKxOqCr
mi/tIQ+5Fkhypta47qCU5Waxa33xe+cFMEjMu8/n78XH/dd4c21ImhbDmBgkR4fpo58Hq9F8+nyA
aTqcrQ/vBphVF+RcCKpCYQAvlkFyQea47bKFEuPZGBQR6DoBnDXB+J8Rb4ZairQw6enPRC+JfisD
O6ofPr+MSXR+fh3vvrmz6wgDIdM7do+kTxo7QcNPjkcesWHRgTENst9J0dmDlaxhP4crLySGeRS+
j2Zw7Eoh4GwNy6YXx1vO10uf0Iu/7N0dns1Yo8lIrfTpQUzdKYWs1m/9Y2BTLUeIAqOmPHV7EHmL
6ufLd+TduLNpq8ij3AoDr6q2sm6CYwxZuNlOcgG8kqvo0d8BRFvWKJx3Az7OEG02P4OmAAMTcrnq
tkbqvEp/Tt1G8Imb9qnmsiNbR2XtqBuS3L9V+ap4iG4qcbXUynr7sH32Ys++A1VTumqu8WJDp93q
doXyuzgYV97J3Za32p7mFgy5zVSKBJaSfNFONW/AQStXwtZ0yjv5Z7ya1pLm5n+4RxfXMORlpFYg
TzrjL9fkFFP35x6VePiI3oF+yIuwh8sRnNqrFg7STtnhZX1VadHWTwHc1N/SExzd9rv0u9qHq2iz
lAp2NkffHttfP2m2FYqkIJKU6S3tzR+E2SmtQSVj9/kk/S/vxhScwn/ors+eyZBWfpdEDDLtJrNx
lZ10hPmGtMlO/tqDUqg+iA2iPuhzmME9DhtX+Z24W/qIXlpUJcnAXSSjV8a3+XERH/l+pGMJZLBD
tgLXd5Waf1sww+18P8RsFsSu7Pa1xJWa16A2vB1p5mtIWMyCjsBjLnA5avHcYjEbc3Z3VaMu6K0y
4ae7S8I28D/H3VBz/Op+9dbqLnoIr5c2Bxe30OiLJwEaaLQz0VUShVBCCtwNU0QWJ//VuAOmt6WH
s10c66xZMV3gu7Fm72hsKa5a6owl4uvFFXZj2K2Nx3Y5WGhak+eLx+SxJVSId0Sba6fzjuzjbJJk
hnv/dtKbcsw8UF5k4v0PfreL7+O70aYvyLu2uxmLfB3NNwEoRLJg/De+s0ZVdppyhPLrRaXipY2M
RG+EUA/YvmcyJzgIYd33yJatB3Mr2qqt7KCA2dO3gYzDp/FpiofKjkuWyXNV+vQM3407mxjhSMFd
nMYdDsnJAyNm905ne8dJtaicFGoh22ozOMoTRMtv9TbeHqLb2BaWtaGXbjriV9aAKULq7PQcjtUQ
hgJFysp2txBJh6fUIayqWU2C/P4l2oQw3RYWwItTFDUbcgEkOOeAhrjOizhQuPrwSj9U9902ZE0Y
t80m24sb9xhtrM3irLl8oX+NOdt/6FVZ1YE8CdRJmp2MztLGckIOY8FaNbfDBsc/0NHPV/pLpyFV
w+kgkvQhnh12e6FMQio00ybA200VkAkP+g9PQxMuAd6LQhlkvpKTj9T43ST8n/pi7On20SG4Vvlw
C3jHJ32ev5Blea7K4f2FmjAZDWS2s3MfW9pAZpesDIHe5B5vUbsGpOAYNhya3vYoRNl/Vin+lkH1
/9Pkm6kI8omNtSmjPzJv1t+D16z6f/sqJgGn+uhl5U/86WU1pH9RQ6FPCbkKwcx7N6sh/4v1dZI7
im9882lZ+tPNKkv/wmOsyoTVofMjYIk/+Cf5k3/ig8bqqKJDlScrwN8hf845OERITiJtODi8PgZL
z+yI4nIWEZSgNmyBVJlmfCSCZUWIw9pF0Bt71XaoQN2Vj2Ox64j5SoPHvsSG2r2OwIh1kHeK8thU
1N9Gb+cC5XStfFONv4r2SfGXdkjz1/zst84WDQFCgillFQEcB8jZhuMdIsQ74ck6eOhCIDgtLBiL
A872ZNwuLYsLBiRz47VDKmiHztuhoXLoZPHVXRJvy9PtfveN/+MScZXwMPjmnB3lkShIbVJ1hl1v
6DCJv+uv/mO5r7ZWxp6p2kjrbt/djIfw5L5SOdtww//RNf/1C+aHezBUmLSs1rCTJLBHwJk1Rf9O
f+yrR9Xd1bW+aYur2i9B4P8ygnCbiNk/+gm83WR/U5Q8wwn0VRaVHpIuWysPwD5WKgkXEFirVdWD
m62rJy+rn8cSeoJq3Uf69TDAkhe6aqEKMduNvD0L2grY/pHvo9CZbV3FkiQBDK5MjZhoC5P9CEls
tGpXHjFjUbeYKLQ03mzHRfCKoA7Yke3aGR3RphZLW+YlIHF58vgIU4wQztVrb7P0zKcLmb90kmrB
NqAWe47eGUqEEn6sGbZa/BySH532u1Qf3i2St3/8sfdRcbNv7x/38t0Qs2sTAhlBi6cbtlV9tTJx
m6SgbEHldWAXw+qXGlIEaWPn80HfGC1nFwaSSSSTd7IKzObvKMViNGI8tssp0IE2ZFXg81OG+iVW
JwkAhMWqfCnGxu5T0458cZ/GN1X8rJTFVg7UdZkThKAFTuXCp80e3e6x79UnYcStnNbEgAEgNBAw
NM26qjlRaVXyijBmL5DY0qnql7Z+HSXXGWVqoQUGPJX0AGDvZEfEYbIXh2ca3V3XH6SuIMDPNI9l
S8MokJT7bihvxTESVvLY3oyC8CIaGMGF/Lvg+3edau7QI9hRYa7aLto1kffQef7vQCNUpVbNhZL5
xTWJfYxEuihH0zPRedDVY5YVsmEX5njqisiOzJd00PjFte1Hwr4b3VXnq1i8/Zs8GGxAybu2S26w
G+/DUlVhyTwaQX0XoXgp5PtIpquQJwvP+q1VMX/WMm/vG11bwWnz8bxCCdRDN89aXcj5uqijlQfi
t5KrnQ6sVaVX3ES3lieSWJGRIlGta/m3NGIPUl6TNl0l0osK+lAcNdiGDxlXIdXDoapHp5eJXaz6
Yxw0X1qIeW3hOp6KUqFdff62Xpr+hB9jlERaS/TJbLnxLTUSKqkxMEM/SN1Pqb7WTX4Q9nmYzp8P
Ne9qvU3H92PNpmMMJ7TSGsZqX8VDSb4x/sz1ACz1urVJVMP36/1YGHL6k/Png1ZsqoZyiIWRM3s+
XYB0SOYtor+tON1W3U7wFvjMv6aySqS9FSDy66VNgzZtCs7HpQFCXCBWobnCUpL6vvYxZ8FFLp0m
vCnQ/soBi/gY7JqBOlrwWpL03EIFiPIvUniPxfWqVPWDWb24PZhVMbSDEkaeCsK4Gq66USGQy52U
tF8Un4hRAMMgWoOBTFLf2o6diWaC03JN49wggVNObF38ooziUQY9ToOrWVNxosAXGOGqEzNHJ9ve
zPMVmqPfI+TkgJXEz+D0NlK8wu06fWqOepIXYJibHzWReQtPZnYWm14GPNAYwAmzY88xnzmt7gpj
0+kuOTYWBbDd6OWH1Mqb6SfegARZ14V8bIKjJu1zLziq3g+xUp881qzPf4gyK6X8+UOg3WNXhEE/
r8QRHN9KYSm5dpNHIAbu8lT5LUXNHd/nEVh7xIaIXj8YhW1vuoeivjabR73MnouqfpZk79j2yn1U
9/dSK9+23rBR1QeYq/fRYL2MucXN9HI47em3KiEZa6gx3w+eCvJANpwIhvnC5cwVtmeXM5tkVaP7
fddzOfK18TA5hD27EHZIJtfgi23p97RpjbcVeVNL7caLN5KdE54t0gPOVMXITRpfaUbX1mu0w0To
5RbxWwGuQ1F7CKXHMPfvLKM5Clq7UGO89C7RmQcYSDaijJfi4ywHgJ6B+lUFO9EfQ/FlWBKGX9iq
TIGz//n7s3sqiLFnhICqbd/ct8ljOd7o0cL3bq49f3tukzh6apii0p2300wv8zkWaa6NwHEzKqat
qL+IsQPjTly5MqytHu1MSLNafFaSH5L16/NpcOE7wFSkpmgQBH3BwRrkaiahZUR1b2z8RFwlPqhb
CLDB97pdmPuXbuf7sabF812RT1IjT0vKzrUJKN2WeU5EoOsk8RL2YV5ierulMspQLBk4186ONV0O
ztszW9cGmrsKnsHrf600AhnIXFVL+LjZL5EEwLIBC3wlSr0TDu0xb16h/C1MyssX/J8fMj/dZFYk
5bXAza0lndzln6LfrKpi+/kTvHRuBOGnSxNTgxO6Pu2G391WXROkQWt4c2q1d1Lpx1hgmlAQ55Lt
HMaHodEdXXRXfcBuo7qp3VNVS5uF3zA9utl37/1vMKY14t1vyAvDSOMks2yUdOSw6nYQ/zSVCev+
WhkColSnMw9B3zGN0NZ1zufDX1zLZUPnHeYVPvc9p1ksAXVh+N6NCbg1kuJa6rtn8DmPrXcbT7pI
A/1Y07yESr/PpfglF6WvVoqCXO6abtMYpEdIw1qVyV8ai0e5LPaWGfirCJCEpuc7Txu+FFn1ICX1
Yx6GT2rTw8NXT77SVis59Bfu56VZqUwbFAT8JpCLWZ3ErEi3HVuux+3uiynmqcpWrvtkEH3R5Usa
oAt7Jfn9YLNpmUUugp2GeBQ2qVlP/tBL6d+lwsLkp+554R3hC8E5GzovR6Tp39+9I1GhlnJQSTyk
QPwSCvn10Ea/xpY4ciHTvlihcteNY+2UffXMmcdaVaNo3tByyVaj5x9TBY9/WaBHDYAOrsLO3Ehu
ujVHEKCy/gCNze6slyyNvqBzP8VdRZylug7lwbTViFBeo/EiOvxEnZj0PIv0pxfvEaEeK5BHdurp
D6Qie525d00XYBNRcW1g60N01aT1r0rqH8ya9q3RwSGKHLGf4NLdJtOCpz7NUaBk0gGdvy2GPzJ3
XzWAj9w7uTZ3etpPGuYGXbI7avC0iWIKx6skmMKcdGL+4i631aRDAI4+ODP41dC40RhvPMHalBMo
VjFGoO5XafvSKyR3uXKy0slHCw3ALlW6RcG1CdXAkcfCCVxuAplSsdztR2Jn/XCknFYey6RZiz7J
aghQDbl5GBQSqTJvgmh3Ky9SHaEqrwOBqC/Y+dqPDh6tVynHgCycIVdX5vg9BMPUF8pKjmhMorLu
RAKt8APU8V0eoJyoCCUmZUUuumqVpicZorneVgqhKqWwLVTjFlb+g+AFpL+4U6AA8bdNcmsELA0W
gqy4feqy9C7ISVfTSWbNrJu+MZ/r0ac72VGUiY30FMjN05Ako1MLjbj2uuGrNtHhvUj+CaTxJTOJ
oCnHKa+CiJq40U5Yx9l56eC9JRF+li5px9I1pFUj6V9bKXESuXpBu0zGnuHaXdHeiF34WGSxo1dx
vPLFkRiEUiNhsQs3ctzn68xw5VWXVSnRfdp1Q+hsHoc3iavCUK/2SK0dj3AetR++1kZ/NxJyqqrF
xugTWqzmNVrFK7exTrhktmng7fIodVSydCs9uG515YqWQb4pUusYKoBWrJ6daHNXZuWTr0vfpC6+
DYTOQcUPu8iQCYYYevLYlOYwklpmGnHoFLW3sDu5tMF6P2XNj1NWD+tWVL3KQjJMKaGu1gLtk8/X
bkm89JWccLAcRCHEwSv+OEgjxzhuh9KyAxLdBO16FE+i3j5gGXtAunIH63Mtu/gctOeiLZ0etXvJ
e62oMLn02OmSbqtxlyU8hX5I+N4YgGGVrnPZcqYMnCT4GmsEmETFs9F1x1ZLCUeq3RDFc/pMBLoD
McNYi223dSuCxIu6vhsapSAd3HzVMePIIBcM/VmRipuAZjYuETJ1ppoSuYMd7vgVgBUCgCXyUTRt
LXrSKo1FAlHGZwVxsAT7WCKhKScwsvbldagQq5F7x9KK97r+Kg5fhy5zNIWE46AUHgwDBiDpmb4n
Y63IN7VbIilL041AsszQ0AWUSGpk2TngWCErWDpFvrYu8sZOUqRmUXssMGeIg3CT9/6JTFMU0t7V
mEtboVJ3aIudMtOpqCeEH/bqLx8XCrVh0F+7QP0luK+mRCVDI/SnJ2ECS0LObCG6ea/KHB6MpZPD
hTLdtG+hzgMLbOKWfHzwbppXbD4V9p4ux6WaYIsiWvndT4+cunDcdsSzt98+f9suvmvIkRX62vRC
3nqz775BPsXeSjR8106N18B47uMHn3rM52PMDZ5v+0+YMDp8cZDAU8/kw4cuUzx6FTnbvkAMmTKC
9s3TcOXXw0qCrqeQ9KOLkLlVvgyWS2rE8BgNOE3xjST671o6GOmPIBd5AOHfU6H9+cMsib0xemlu
/ccfhnukEqykZZcGCSiqXirhB7LqhcvXp/k63wsiuprI4+zGzgxzrVnUUluJbF4M0gQpvWKmuq88
pNPo8lV5Ck0tilfwfbdxwj+k9ICKAlUBx26loA0u7ZS42pThd8IsqGhI12mdO5b3aqZk3iMP9moS
ccmTTCRtFxCAmFqWnbYJcZRdYwsehG4Yf0GR31UDFjjE8pLoXjVdTc3XWxVB/EWz8t8jaLyguWn4
v7bBTYK9z7QOrt4dUgJSskrZBGpqq/lDwAynVLsSyzshzw+lEdg1WU59R10mkfZKou6y+rHS6IUG
2eKbdOl1nfpktOg1EZj17E2SlaQGYtlYtIRQTB+TXZOtx2fc9pAklPWwV9D0I/pceIKX5qVhmPTq
OM3z37NRG7zleu4Nlt2p+Uq20l2QCV9G8XFUyKjU1ft+1PeKIDx8Pm3mcrW3t5MjG0uBNlXQ5/bY
tAkDPEV8bFqCivD2N+w34uilVXduiLmseg7zXZBMuXYRb4E60TqLkbTeOuhuyj2BcyQ9leTQ9KAI
9Myk6FH8JtmGj4e/T7zm2OghOZzGSmvupXRw2rRByNvxaP2XhoNvZ1BiD5T151d16Qma7HhJa2Dj
ixH345QTlKFQqr537bgPr9Wu2hlMithoFg4MF4dRxamdAnSG3fHHYfxQsXJcINw7/17F1911J0k5
fX4pcznlHw8Iw/90JbhDlNkGvmtyJSj0yrXd5osgJF96Tz/BO12BzFhpxKBJxUltQzvLsxcNq5I7
/B9757EdN5Om6Vvp03ucA2+2MOmTSU+KGxyJlOC9x9X3A/VUFZnkMKert7P6F6piZATCfOY1OtEX
OK8o4TTnG9oiF2b91Ualn/3PH3QWntR+Xao+DlV4XS+I83o/rCRP3V/CrHyRICmUgRA5UMkxP4Hl
6tb0zboZLU+scXdF2KFSas8ALIkx84Us6YsZ4ZayZPKLSvAnYcEgH1NazpRIhDp3mvwh6Dv2e97/
yMf8Idf8nYaJjIzV2oUj/0Wgx7iawdC6QVH2bCW1IsMCMVdNT4btNdeHpnv6fvN8PbF/DXC2QRNk
f9o4Y4AFDqNs/gGH6S6s3zm4atmj7ydinhUisnIcpywMKLm4wHx6G3Ql1d3ZofKy+EEvwJj2ttii
xuGUj7MnbxoYnm+tI9pafFEd7cKqnmuGNWYWzdVomF4GRazTbgnn/nffzZQ/nnt/HEtwQSLXS3yb
589aeukt+OrQf1jQs+hcjysBwKpgev0KwgOJd7zqT3Jlo+zn9l7m2x2mew8ZvN27S53ii2Mv6/su
WmtrKxvVIrTgNG6ozEzegtoi6dkMpD+wNl/1RVgFhJx8+/1u/eI6/TDpsxdQldpSGcOcXQTreVTX
jYXCgPDn+0HObTg+7dXl3nk3PUYw0fHl48mYP4dT5kpK7o1Wt5an2knlFoKgulHDfpdCXKr8O1GE
Jm0KdoH4rzAUnlIjjO3PeEKPh6S4VBb62yM7i+M+LMLZdd9mSiYNOauPq+hOtdJbY8aivMYa1or6
G2v6kyXGD3Ns7/2uuKrDYmuU8SYNo60//gTOsVFKYjOC3a6lmoGZ2Nhae1MU136ab1KyNBCCmxnj
3KDRthHaPRM3q4VXmZ6epGTazmm27lL89iTEctTibVIhMwRpSQ4K11lRAscsAFCbZnkMa2Xjt7hp
tf0ui9O1Rq4epQb0/NpN69u8exyEk96sR4z6LnzD5YB9XqRFGUJWCdLOWxCTYGojUlEEu8d2a+2T
m3CVILwFyZ2y1kWM0N8/92k4FbcP/Ag0hMbPTmNUKmkHb9j3JNwb87LEKjK/mzXJbUxxUwfX0QwH
iQDVU3IyR6mlnwteQFOzfTQn1xl1KK33TxEGapNOWk0lI8zaG1HobL8tnrM5vkHj8KRHt0kgbxI5
30p1usHk7mQO6V4anyrLdEQzuVbH5DWeDSi0XSxSZ7rTuuC6NtDPQRTDsiw7klPIRz3SEYZr4O/5
7yy7CiptkVSmxn/2nITqMFGy5OX/B+aaSi72pYt7k5ucLkEev7zH9SUuJRJH4enslsW+DgffkJ6l
H5U3lfl76C/yg75CFBBXL8A4OoDL+392GaiTOTeDQh8IO+uGsHbKjPtZlg5KadJGRgEtR5U70l6E
ANRluo+62Ss75FCE6gZ4MwmzdNWM+jGd1AeS/X2gaKtYNrd5q5ykfNwFFuoRWFLrIE1Qij5FenSn
z/JRUpJT1SJTkTzkiea2g7BNqdhP8NKRO7A1RdzT23Pyvr9H6fMgpPdNNN8NUXulpJYLwhXBdu11
7vOX3rqeEvUGorcTtKin5VaGT2npmlgDhz3FqjpSFScr7y38EA0drYQ8ad9weaZtWbmRhbJxn4mN
rSMgMylQyXM9IZdrKNpJG3xc10I63fQtthd1+hy2Oj6A08pXkcDISlDThib98pFPQOMPwja0kk69
S6ZXEXJJp43HWm82clm4k0a0XzrdVO2awh+cvCyuJLn1xLbH4hGKgAw4OLzrylcBB162/loT68M8
YY4JlmDoNVfN4hsp2PrybmT2g1V7kpiscxHT7iS7mS3hag61O6hzeHBWd1nTLi3m1B3j63RABERA
0KGtjwkmjePs4CftGKGFzTL/ZOLCW/snsZ1ufKiwbWbYrYBefO8jAVBY8LjyhKtO9cMNEisKyXGB
4mqF0isCDwj+UKU8RNEhhu8ttNl12hR3VjHh8vpDmdRtnFl/6lbmPsYmLtPuQlOzEeF3K3G6bgrp
oY0nvLpnnB7nB1PuiIzUFY2lG9MIfgES3OemuU7ycNX6GAVUJb8GmYgTBHk4pRJdvKIzdo2AXEwr
mXftkMW7okCTpmzFX1qcgwzu2Xi/xCx4lqKxtJU+P4TxdvCDY5a8pfLvqRswbxjtSdhGiy1lqnv5
rNl6dC1Mv6sIHF7hVXPl6H7pUCVKBnYHxrJxuC97YVdU8QatEfTIpthu8upu7tDT10LQP/E6biYv
lflCslIuRUV3lmJ3aMyrMQoAZvnXg2b+NMv7EiH9QEp2Riw7AXa+Gop2wfRWC9WqAiBf9+GLUK7Z
2PtMecLU4pBUieMnPyvYUoK6BqlhCxFoC23vl6JXyK2bFbAX4p+oTRyirNW8vNKejbD9gVbOFb7E
nqBTNAwhQVc4U6m6LendVijvipwlVl+HpN6lSbmn1P7UV8JvipsPQjg4PBmHsn4sEUcQZB2JjPy6
wgU8b3LcJOYHDZ+EPAju6RV4uta+JlwZQhJfSywnaqEUx9FM0vQjKgIwvvTKM1Nt3SiNPVP3bpOV
MCi7xiwdCWuMsRhPSn4vpsC9UNF4CAdxVUiNXcbIXvirkmph5yf4mGJZq91Dta7IHxqIlFa4nkb9
btTmuzqYbqcJvl9eIENd4RYRGPJ+9NVtokcuaJFVxjpWyfPQSC/4sBy1qXdGjXpYPl/Piw+rAv0T
lRwltq7BFW5bI3mq5tgDh+HJWrwfJv9GlIMDqS/fr8RdNQldduCha9sfQVzdItKw1kPg8VKl22mc
PFdCukZHYxf7vZfEKF9xu2NpTzJAcVAJ82stqm+yStsJLUVJdIROrak+jMLr0CR75LEyVwmqXTVJ
T2kdPOl1fBUj5yh1ytrMBrePtWu0gk/K2DthHXqZZN0l9a8JgQhDHO71VPjdR8p1rKqelLwUVKFT
nTZXpPt0tzR6fcaxDeLHQhvWgVJcaeF8TTVzVev9KlYkuxf0fWIVbzpm6HXYbCzjYUw7oKs9UJZW
MLZCt7ifvMD4fDVT4CcJfSsCg1LZ4wvqBgoSKMO8nZfOSkXgOFUDvvfdRm/9jT5w+3bicdbCNyhc
W7B0SL00dlqAVxxyu0anbSx0OxynPQXKWhgpxct2n4B1qyJXteqVMqVegDqHFL+MJY0iy2yBDGbb
xLyXA5MTStIw1pStYYKCNihlTlZd3olSvlGt57jy97K5APvUGyGIn6PmNTfqmzaXEYGStlrzq8+q
uzAXtkoYOYgn2YQ6rhCjClUEP/qUlyfOddfIRRfpEg9oiheIxGRpTAU95DDSGxgVxJ3eJBrk1DPs
mZJGlaksA+W1ofrhK8lBGpOHpeFV+8WqaX/SgNiF/oOeItaOPf0kTquwN8nMkaAG3uVDai31uzzm
+mhh8VjQiAzfDWTlqVvctsvJbRJUwKJyy4XuRkN1jPKHpHxucNkI5cSeEbtq58ZLK47FsQ9QA5oU
VxJLttK8yxXzrsA6h5M6Z8omspSVnym3MR7xl+LZpR51HmBC90LoTFWW0vVZyiXIZme1Ms3gIC+c
KsBARcMXUKNPqCvo3oybai5OajVddcYRqb7/mWjy34zo/ehnedeAcW82+Ywem7+E7q7pLpXjvqrN
K+9HOMu5OAWDXGSM0KOB0FfGPhBR5sK63UvgHqQKwYIkICCEIqPODtYVuyS4LxEkxhg860A1ZPJd
PeiPqiBcimr/Rq0fFv+vHYFhLti4BctwFtXmDcrFRhQEK7BOdlsKntm+CEiPSVxBYtwf1UhZW5jC
hX13oMpGpVsBn1Ck7cnP0nmTtNimN+26FShyWChmpTSirbD1qtbfFsG4Snzdrqw3MbiKgvkWShgm
NtMuVoUjsMWVxkNZEs1XWCSJ4s+yfxnCn535p2kzNFdRsZoHyvnJY5KUnoz9siEFZFfmPsDCemTH
qkbwAhLlAt3oL53om0Wxzio6xIzqqNJR4UIoXuMuvtfEIfV8Yli3FQphk/YKHS2luY8GzWkJiEpj
fPB7ZpvlTiH5Gy0FSuiXR9D1tjSJpMw7EfS3FPd7rTEdWU95zEzA1jAs5pcQ2Z1ORDKtPbUWjp8m
f7Q8zJVmR9lgZ2Q48w89uWqr2YG/fIywWA/muzhZ1kOzDU52j9eMih+JqQl2r0XYqDU/rUpeTEkW
Q/U/CmJrwohXuREi1wANHR2mYbf0JcM2WJXK4ObUV9r6cSDkmIduo5LCVTIidm9yGtpCuzV6Jxi5
dcbe4+3w5qZYF4Ph9sDtKnElG9g9qFG1jWe8X5vStcZkTdn9JFpjaw8D5oUBxjCCupIbRKrCCky8
gqTgCJy0t8PUwIt+xOqUQEQSve8Tt0+Z1Mcdbp2Vw60CFU9BbQV6vb9N6YSM7b+TGdJ0w7kPED6M
uLMz1OYZvrd00ckMKxPa8UK90++GAkpjCxvuUo3qq0rRu+HOgU9dL846HmOWl6QE84KwqXndZKlb
fb9uX99bQE9lZTGGlM/rmrlZydbQUUqs/oT3pDTodK6HY+AtWgatF19lP4aDf5pc1Ke23w/96ZNR
UUW0558jn32yShJ6rQCL7hE7rRZtseISBnK5cz+c8L8joIRrLSk2mOCPqW8m1Vgn6UAgfeklrfG7
suqdUGKsE82XlnGpWX031FmWbXb1xDVhmZ528teLq2Z0lNzsSgOSnqDP6EhO4NBBryA6X9qYX+4U
cJb/mOVZ6UZLxd6oJ9ZR2AQoItqEJdiT+66/mk7Zwfgju/XFb3dpzLPXvNeC0AoNpivVDWWYxFaq
JzWZLkztr5rXd6u6/Ix3hcx8UGpEMPmAAfHtXzK18dRv0YQ20DfAoGOXYRuRZ25xn49u/SjbhNkX
a2PnPPz/Dh7eLfDZ025Q8UNaHdDctFvwz4vtzOhou79SERfaDF8fR3qyeEdAZKLjdjbjTNfLzOdj
UrTQTqDLVtLeIiG+mzoK1ImDrQCJtuYtEtK+Zxbe92fyyxNDKUpBSGIxODsb3hDyse3IW725yK/m
et2pwsrqf4xSduHTfnn434WDZ5tWrCZVSgkQ6GDcmdo98rL/0wGomi4WXoYMCcX4BF7FNG9KOoF4
TNNwfFJKRwt/f79Wn6bACBCKDAp3sIo+tZXHVsHzD8QZYnyto1UHtXv7fgDpEwAe8BJVSLCn4Cg/
U72bVClTZfKDVdRZa1kcXBNOQz+WR31GAUbT1oYaHVrhNaVe//3Qy2P24eChJUQhGGkz4CaIiZyV
6AutmPRBi8JVvMVNkJdOWf8/kcyXz/zdOGftwWFCK9bqQPEqJxSM7fC5Wi+9tNkR/uQ71O4vTOuL
T/ZhWmdvuJFqnWz1DGcGg9PJV4n16/t1+1sn/2ZCf7l8724s9PrNsWwZQV3rO9Xp7/JTu1n0ytp1
9eOyTdKnZ+fjdzpHAchFAEAvYThrwqNKDBVPK4YVRo9PkGVcK6svvXMXPth5NdkwukQf0iRc4W3r
BeEJk1THqq1VsoAeih+zr3hjdsgCzRP9lgLrtErV2P1+kZdL6NMaA7USFQIxSOVnm1OsO1CPAZOG
ZWprZg4w9CnstQsXyFenDx8+GteGStZqiWfXPsqeFPVMhml77ZCrWLiWjVMUzb4JIk/U78K6gizY
ki0MwYVl/kz5XL7ru7HPptjJQzcmCudPnazXuKpW8zBi8lUhCVf7B1U+dt11nyFsVALyk4ACh7K6
Es3cTdSudI0GdvWkia+Us0I3qLt0rRTBUSnFPVm2o6h3EEY2iZWttHojiMGCbIGwCRDn6la1yy5e
Y+Fkp6Vx3wFHVf1xbcnjdiAtd+RMy9FvFe4nAZ8qJGerLv8JmcUu5jdTaO3E2GXwiocUkdSE5tWs
Y0IwGqKbSvEbPh7RZsysxBFFiqlpW6/gQdOvo9CcPn2/ST43QVlC2NUQPVlH+o3nS9jXcjCoISrU
ev8QJuK6stpVGeGvbtAPoOiYt4+9NuOL2+MOkd2KVb5Nu5OkDSR6mqNNwrolRzPiX2p9ySfwqx2s
4RC4iOCADj4HQvWoppThKPE4UTKfe4yw1GRrVeWFLfxZFmFZAxldTCplWC2d20kGIIUTsx8DbqME
SZJFowRRmHv9d+oKVxVt9oUlqa0lMhhxk9+i0IXl2O7fSGY+/o6/R+3drViFahg1NU+l1IK5Sm0/
XqX+n+8/+Jdrig6FqClQpD/59VlhEcWSHDFXMJAzDOQ4LV2/vfDooyj6xe2jvRvn7FrotGnoUp3A
AlYuTRf5CKX/savDF/ywvaTOD4ZQcCpuOQKHwBBMZxzj24amStW3K0UFjxsjlF/dNXOxEXQ4q1Pw
GprtsZtujeT3ADRRnArH7PSjP/or/J76lSDKdxE6Blke/cjrGRJAhP2Cr6R7HWRuPWW3Rhba7ZCv
Rk10e3TsdSXapVJpzwLCNCaZXEsjrL0qs8zLIRVbjb7uhHgVIr3cFI2TY9EwW/7V1GcrYh1HbCg4
ykiN6xgxBfyPKmHcGI2ROyUu1gmeKpEpHdNaAf8M0tYxWxFPGmkuPFgXCYobZrVGVf4ubdCwTg2u
BR1N6iqlsB2Ub80YQViI3R4Ui2spRurWAQXReWVGExcVf7QoAqcZC4v6SRjeG0J7L0ntTdbRl54t
+NCYHjiWUT6mcQgi+qZs9XVYlT/5Qbk9zX2LF7bxKzENwc1m7CQK42S16VVR9dejMEFslWr4hAXQ
bn0jivij4xwO02jTB7+BkntZKP/WjMBJhfpKsoSdkrJKRuZG868SwATgRleF6FB0CYWi3AGu+STl
2o84bbwgtQDjUg1R46K1QRZ4CpwBTU8PsRh4RaR7Ej22qiw2QSb+Vum3Nx1wF59eZfuzjKJfxaCv
Rhj8Qqy7YZg+W/WvhS4wR/Sj5B+xIa3VVHtRy8C15JKqVWY3sWJrauqWABO7sTp22W3G1264tbO2
A+1gYn89QS0ZtvTWbLOrjoaveW3SHw0BeDtYpkFu1mX1mlnaTcZPafE2IsHbjU3gKZTfkZy6Hovy
LsmVVahKtjZqQMiwdYjHIbInyVoTUtlGi81NXHtjWv3K/BHS5p0KnEzPnoXRsP3+bfI7qurC2s+A
Tgp0pCDo6Kq5Bch0LVWFVyyyGKNwIurey+F0lGqrsqcSTTcA4vrcoDwarJOQgpgmJqsgUW59MEOU
wO8acFhiFTm+Mb3m/UzrqRvvLVDtpOUrEW6to1cYMbei0/jBH1kCDBMLj6owv1Ji+WFSDK/hX6BK
5M6p4mrCL9madkYl4gXZ0DfJVqUu7IdC3shmvALOtqKI4KQSAqXaDk3lJIo3PsoLU13cKYpwmAb9
pFmVMwbhStRKd7JMu+JJqbLIRfrMLuVpW+ryqpRip21mWDnyLsPTvU3yTdkIdipVtljMbtYeqwEc
QjJe4cjnZpm0FlXs0Ng16fSng11QhhMHKCQICjZZqO9V2laNcl8q9b3RF8+Nkh3kTH8AtvbcWNmd
UHXbsAKrH2GiqWWblEAmSSkDl7M9JVSpASFnCZXppnC4TZ6T5lkaI/qi6MH2wTatBvqjmFgQa7Qo
qkuN4BgVlwNsCEj/q1nhwHYDjgt/SvUtKtNHOVUOyO/sRKqcKJTYep84Mx+vIyebWxo83QhGf0Cb
vaD3Fa9NU3+NTT4V/eUMRtXc3CLQCioBH5FAxIdg/KVqeCsIrFCLbLmfw/NpsTQSUJMcNC8OfxtK
uksUyo1VulKHh1CS8YYwPbGM3Ekobvqx9vrMPFolBd42vtJAKZTVTUdZtQ0U8K2WsbZyE8b7HIpO
QWs51uvt0PbrXoDDLhS7Ku5XfT+t5Li5CRPrlDbiMR1PRgGXNq00b65BLuijGzYmADbuIbDEtyPA
LxvM2aETZ7g97YV48au8BhMbCIogVxbHbN6sd+/rUOt4g0xTsGriHfc6VhfWhZh7+QvnMff7Ec6i
KXypTSGd52DV68ZaulfUZ/hxen7Rxf2LlBfhr3/N5CwhDHsh7Sy/p1NBA2GQTbem2N76KrqmMm1a
3tSmpkc5RTvayhcKkp+p7oQp7wc/Sw8nIU20qJeC1RzPN3HZ7XrztxqNV2qe0kRGTEPYiOX02E+v
g4BiaBwE2NIZh1iCfGEU3qiBzzKUCznrZw4qEr/iolwCgP3vfz9+XEEBT2CNfNzS6r2u/4Oky7oQ
+k2kYPXUzp0d0iafQzrq+ZWVYhZrgLuBfmLs5DBxDajKgX4DRtrRzEcrj2zNEQYJiBZWcnKAywDQ
cdO87pQECA09VQhFiGte2KBfLu37qOls/+STVEqzSAeKi2BnhJ7o8Zv3wYNBth9f9Y9wJJ7im2FT
XCqoyV9s3PcDn20oKUzzUpkYuPHMdf1mYNeBUu6w4v2u3OJ0qaj9mXb/N9T9Vxh6toey1tKDPo8B
LSjaph1MdFCmY9SnqOKCMMl/ayRjooA+js7V69/EevG/XOpzcji2NNhHjGmwwotnhZXenzgi+Umy
Z2Myj9WMonhdbyiYFXae/cn651bmWc0Gnn15X+YodiXQQYfk/vvw/NxuEYw7uQg6DgZY8EUc5qwY
31tTbIqxQc5j0z+RwMTgYghnrFBtCwX57BAg5oocmXwogjXWUGvBTS/kQ1+m9BrFQBU5CexizsVp
4qrxDSvmKE1xd58HuUtutAsCTKWLx3h4TYlQ/AngjTxcaDYqX92f70de/v3dDU34O02jutzQOXfo
kP1S8/C6UH4ErZ+4uthf+QHENLHaJLW/MoXlchGuBeBlcaCQLf+O0lrYqBKAhuRRV+LrTqzfVDCw
jQpor0pvNLNxx0x5HETtatRV2G7HgfzebwHD+bOjtd2+RXVzxs6iKOSb3tAuSGZ8FuNZvu+7tT07
4dqgd2HZkeMB8Msozgee+kN3lZvOVRzZljfBSbp0Xy9b5vxRMnESQ06OKu8n37ukUZNRG3ksGm/y
UJh6KjdQ2rf6ZsB/9994AJeKvIhdtoX2z5J+vvuAY5m05PNUekb4zzM86ji5yX14+5euyuWC+DSp
dwOd7ZTG6JuykNgpSbLNMJJo9EOavg4wrEX5d6tfCWJ44Y5crsDPIy6sOo7mwq77ODXUvGuCqmVv
WhpqP6KnqMKzKb0ZReVBQDvGtXXhOHwVr5igESQRApP2SZsk0jLe0ZHFLOprDMEdH3Dg99fNV6v4
/ik/m1MRyzTZRSofipi+Cr3kCs2xMaN1Gz2ZXfTUS6WDb9X3Y341q/djLv/+botg1CYrlcGsjOC6
QbbLjKsLm/AzmPcsQjnbhYIWYf3WEIYZTbtVAjr6Wb7HZuWVpvUzZT8DnjNSGPMNhB+wUIVL5J+b
2i6B6C9p4c7f9YP0E7iG05I+5P50X1T5Eto6Y5adpir6CVnJcrG/uxpj5ArF2p3wqvt+nZYfebbf
PgQ0y5P9bp1GAaxyUvNtCh9yMqcJKGkhX6jEn9tULu/Nh1HOdoA2JKDqA5bKD8uHoRLeah2HKl+y
y1r62evZbgaKOuYGSEqsSQWEXewZF7q2bK9qsC5zEG+Uihw+Gh71GYBF3TZeH1/70rSaZHSItOIa
edyVglWlUu9AY+0i6fX7hfrceTybw9mOKoJerIPlc1egTN15WzyQP60BQVqPKHNf2FwXRzvbXC1U
dAsE7RKj9W6wr46m+98+5rToLhzP5Yd/twXOLrlejY02WK6caR4RT36cLjZivkgkPnz+s+eoa6Y6
yFsmM+w4Kci1t5thJezS3SV1/68evg8jnUWYUzLKeRUykv9AdI3gNZ44lic8CB7FEE8+JKtLZL5l
dT6vnsVJxO0XfayzGLNos6X5yYiK8ijCT7ZIWaS88kqKNd/vQHk5Jd8MdQ5D0eIoLcaYO03cCc/D
VfGSr6IXJXa0X5ZhJ+iJg8l3mjt/XzvTk2iu5F/5jXCxb/f1jfHPCRtnsaMIaarGlo6skBaEKtzm
5ZuvXaIqfhUd6ouAqKmJMty2c7hI2JcxBmtUdueo5G7USaoUSlogxeELZFrrVmq8WrTtdDBS36+z
umzHs3X+MPbZnVgHcpgbFd9RBFLtG8WRlCzQ8e5QTnP5XGeEzaO4wQ3ADcLQ1SVpP1GRqSrzUPR4
mlZ/SsoSon5SI2nVGYNXKvlDFIA6qaF0ixg0iQ+U0GxgUlQeb5TyxogNGkuaTi0e4Kjh64AqilBG
V1J79FOMGceuy3aF33qo7R0qHY5UL6EWg2qOKlTXIsQ9szRtX57sRJqd75fji+/9YTXO7u4O8csA
9jqN7/AoqCeUA6P++vshvjq2H8Y4u1sxY6xSZUmrJ73ZjUW61SbohvEfPZlWWWg9a1OOtFWV243/
I5SRU0iKG1FNNyKRxIWfcmm6y7+/exBD1fIFpeDjq+tJ3k3CXe7Gq9KwAVUeYgyIm9WCNbncDv96
DWiWyAhaEtOe94di8GxiWvK+QE/wszVWpKEjbYCHHkrDjXBD2dTOsL8Ebfuso6bCV//XsOftINw+
lVFZho0e/fV4L//Wcy9dZeveEQ0Ebm2hssMXy1Xevl/nL+LcD8Oe3SJmbmhGXSyv6bwYy5aHFCvZ
cAIsXvEKTVO9Bo92icj3xUvHoMB5kB5QPotTFXEMwsOSA2Dd/iY3rgpF8r6f1pcj6IZIrRxYNZY3
H3fPNBooG6ENsjIqtH0xS1WjC8eRQtNX19O7Mc6upxht3wlkMUmJrpVepRtulRh2LtT4cmqOaiWe
iUB/K/4sQAqFxvi7r+lIzfN4tJDcoDJJXrGqDNrX8V3TC7eCht9v+RCEL0ZiHZHvOoxIC6eVgP3x
nxTof9rfSsJb1JgujDYq5r8bPzoFpnhdTiWCp/HiDeuYpb5SleGQ0p1xYLT/5te9+ekziDh4gtHJ
jK2TkQn7uegdtQ42c57AJ8hXc95sAv2nVMseQ4NTHo9ZZoauUUbZaUDhyZ2jLHXzMOT/flIGyzNn
f6WhFaTmyn0VIxZvAmZV3voghRKWsgiCHRXlFhNMZzLC/RCi7SOX6HEKdi2DjIh+ieVhqiBsiPWV
1j6JtWon9c9YM2yaMLdqEG/JiZy+7j0QMVeajxdRasKrwEQQiU/k2saNosMHihUcWpX4uRfMGwTN
tj5GzKmVyOB1tdjzfe1pTAqIXKqXTIHu4oroBNz9UYPsWdb+nIqZUqaSvEj1QR4kW+7lq7EJCy+1
9OcuipUV3Xn5xziPf0Sl1L1QxhgYEgxuX4K5BfHwqDTBSYvafW4Jt4Mmyw5XKH7RrwZKwqXR2xYK
sq15J/cDbSUGrbtro5auDbzGGyTtEgg3RjxsrHHcVhr6SdiWIw0U7hf9jcmsMi9ECUzMxA2motTz
q59+lv2CY3QYdWUrp/LNaF4jU/CiTaXTmPJaNfp7E7rJRGG9k8yN5lMqnsAo9/maXtfG1/QrKExu
UTeekKSHqryLG/8lTSAk9b8Cc3TFAClTfEszEWuf4jFoEGLCb83RDFjH5dJhm04N8mNJc7CSkxXG
q5yPMHWNZ0T9uhsjb5DnfUrZfc7DI11ot1axDSdHMFFaD8b8MA7izWTCCVGqvV48KFnmzGG6UecW
6/IA2YeQlmyxL6dom5eWa5JiaHPgDGm0xW5tFc7+lT88ZZywcr4NRH8/i8dQnZ1Iuu4MjFDj0wTl
RUdjbWixrUUMYESztxjLEuT3ItTbOy36JQ0aYdps7tvgYLXbOmEWeXGslcgtdMiAsagfW5XmmfZT
KZ5iyV+LSX0zVtGqjTElNPx9M1V2A1QCsM9eLqrTICaN3ReiZCs6/st5+BzJseaU+rgBlOI2sF5a
GDJ9fo8eildibagD59cE7bru4MdFCO/55kL6164FvLnVesYTGrUUqXwFjUHHCM9vXQNrCXnPCK8M
4RftGfrZFV0q7akURDsfdjGN3FJsXiYLgqAhXoFnc2Raw5B/xiFbqZJ/MILHJhDcKb9uNXVbB68t
/EqtaZxkjgieNJjF4tPSnxLbyq7xBfADuw2HXaFuyu5nEA92ygMZ4cau45orordFfe0pLOh595wd
uWlWoDndaljL4T1ClNV4K0bRdhxoWxBn4P95EBvabGFry5b2KwmMtSj2uxijNNkst6AhUI5Dg7BD
u1nYCaGGX33AVcUa6e2ELbziKjFg/rC0B2ujZvpLopTIEV5V3ehItPi1RFnNcNO/f1i+qmVDg/7X
y3IWhmGMrkMp5O3yj8nPaFOto3WIYwXV2dhL15dMai+9Y8u/v4uCcKiQR3PmjUH9RTOfksG/EGR/
GWYZKHeD+gZ6fg5qzONCxXJXDVYQ2RqA+0324icXYrkvJ8FDv2hRQhL42wd5P4k5lpu4ALK5CLel
0v0o9Re+ylcpGX/3X0Oc5Zt9Lwj5UDJEum235VZyu2O40u8DL5QwgEVSqluhIOlSx4bIk62Cuw6r
re7pUrng0kzPklCAAaJcq/wMQ0Rfq8t3SlG632/AL6MOCxg5KH3i03PhpmpWujCK2H/DFK/bud2U
g+HE5eSY+svfkf6/EdB/yir74/9uBHT3M8rb/3iM8tff/BcLoP9ow9//sa5/5z/foMo0HwyBlj/1
fwyBdPx7FgF8PgsWJ4v56H/+F2fnsSQ3lqXpV2nrPcqghdl0LyAcLkLr4AYWElprPP18YFZ1BZ0x
9M5ZZJqRwfDruLjiiF/8x/jRdv/1nwI/Wn2jcKtAukKWcAH4H0MgSfkHatD8xuoMptN/IY78pyGQ
JP8DnB6/t2LPodQDPf/v//OLkW579OevRh3HRxelbDB/uJ2gxAcAjmTj18OEdks2JEKTuIWORbIk
PnYlxdBFJ2YgmRTCLTSoalb33ZjtSqH0R8vyv8zj1V+5+y9f4Sil/+srrE8EeJSi+jE2N++MMLHa
PnHN8+Es9e5SNAjdN/VSOJ/de81pfMuVfen5xKjrg30pJPw1qqob4EexESLr+PXBExURk56Sjbsa
cMoeenP73I9RDkGs+TU8SY749iFxnMSfEFofwuu/Dof0St+15gzpnTgmDpPLroHsIogb9Scnrf57
R/hfT/dluKO6YR/oFbxzhpurixpim1miJ4nj958n8eii+G2U9aG/HOLLqGtFuI6CohVOGZJj0UaT
k1Mn6NHx9tswRwd5iplMm8G3c0t4VyKZZ4dVgqnFiCE03p+f6PuhaF4B6ocMZRxtBz1pq7nIFhj6
cbmR2uhA7InvsbwXxfc/j7Sur9/WHwP8bPFCiziaO7UOjCJfF8Rf9nQDVddo+/9lT8cG/zLO0eQl
k8AFJDJ5uZhfplHlWTnaOORhRlltRqW869BpD2JxG9JbUnLdLc1rWuPeop+k/nJo/f7IGPNwSYHn
/a01GOTDaFShiO/fubJBMee82xrnktPYxXXmn6R7fbvBDVXGcp4W9m/duiYx8wR9aWCY5VW1Ww00
UTs4Q8c7xVvRG3cIvZ5YPMf1mr8W6pch11Dgy37QmmRA1mRVtnBGz9K8vzhQyrV1Xu+AV62mZYdT
VI3vT/Avgx6dLGImo5MOapyFpGxMeKPwn7KD4UNx6P8XLmnfrtsvwx2dLN2QmVY6MFyyW3XkzF26
E3x5q+3+vD2Omyy/zeXR/kgzGP/CzDji3tgAmI/wipzQ3JTu08tTrjGnnuloj0TI72jmulTEfbiV
/qmNl29OYV6+H8bQUWWlcP4buxwyYDeY4s83BQxxn/rLHjLC9tQwyrrMfjtaQNasdTRCh2Ntpnwq
kaUxGCcalB+C+mF0tDEh2BuVeJPJ+t5S0sNU4eQUl36VPQ9dcgBu+cNoq20nkGrmA6YXs9dZ6cai
sFJPxn7W37QUzEmN1ZVZH8LIuJIl+BBG67ep4C40PnJBdSwysVHU0VK7qyzxxG0jfXs4I12/elaj
SXKcM+TUX/qA8o0bP/QeakggR2+lbbSh0IYSKUB2nADoIhXn6eufF+PPw/h4RplHuGtAc9ZQ5deN
LQnI8EQBMzrL170l2aUIqHdOMK7AGIhzNIuiV5TI0cf4SIwaASXNCbLUjwL4Ipk4vQqw4TVMsHAE
9/XyzAR5nVElA1ftVEHqCOpbTNGixJKpSuVdOb0GvYlcTXUmJ+WVNqQc2tVbV8OPDztHRn5XBqcy
mJhZyA+CYt714+gmWeQZek3xSTw3g1XTTtuGU7Sqp9uRAqzexGxIH64NIzpv0clRMfpraMQt2mMI
AoaqyU6f2WclzjVoUIWaeWb081ZKVV4nZcfYDkXrzkQdT0kHZryyG1O4NcP4LgKQvEQU0RLJjYfF
tkbR+fMLOG45/TwNvryA40o4SGthYFEk7lIpjiVeieF+WLKNAdNo1J+Nqb+UkR5XZfXUwN/dIj8J
RhbMEELUo6Jx3i6DFKlQs2j0YGCVbUDhylcoToHV6T5C96SP0HrWHC01TgiYGRioADI5xs/IRjl0
Y8eAwarOwh5TzcMC9jCx7hS4WykkmD/P7XGevM4tAm74T3L26JDb1yn4cmtJVqAXxsiIsi9c9jp6
KjaSXmOMK4BtPKXb+jw4k3zEfgd4tGgNASvflu+rNzOOQyeu0G+Orl++y9ENWpjR0iKGwEZTelsN
4EunJ0R0vx9hlXS2EFaGn/Lr04pZUMhxphPhyQ9zipxmfap88t2NzEP8e4g1DvoyoVkoSYW0DqH6
ga86qZefB5vW1fbqNjtXTl2U36zQX0Y7en2VIglatI4m+oMrEnPUH+F97dJytNtL4fnkxfzNKfzL
eEevyJyzrI+wQCddw17CbkR3OoC22E8P1g8Zo9TUFXbpY96dWKbfJFC/DHsU5kw0OpN6ZNgFnXoj
4qxr4k0QUFfVCz/PTpSnjhlhf20KFOrxJSNfYzsevUOUG0v47HhIeufa27CRdvVhdemmtX+NewQq
dXZ+X3kxnX3sq9+xUDuXb/68MX8y7347CtaTAElquG/HZZ1It9oOs0semfRKiA5N/TybuKXn6R1t
LDdJ0ksSlr0Gkk/0Yb+AXvzMpHmbaY2rR7c5vZd67HdDK9500UD1PLFjGtlD3Ts9KIiITDQJJVsI
ELWpMOoo0F2gbgvzgZh5uOmQT0nCzhe71Kli5ATCwP3zE67v7PcHxKsPvwzCoePMPxWWJqPIyySr
1wM+kf14GOvlxCDfb8fVEfCfoxxtx0HqMhRQzcTVr5uddgi9Vady3lQX6xF2CnIif7tOv4x2tHDi
oanEueCZ9PphGB80ehhjL9ty08H5QA5ZN5HJ2jLHfpPkWGFZ+wp0uQibZIomFywgXMcXSMPbJLH8
EE2xRP8BhUBE+2asEmeKAldWn8RMOrG/vgu4Edf+9zQd7euhC+esxKXQbSiI5KG9BqjWebtDcuy0
VsQxyvmv/fVltKPtLMtBuQgaL6XHy7e345vifbpNt8NZvpou71ZEEF0OMXMg829GpCv9U0H/d9ka
pkQWwgS6JqriMchZ1vJAKgMeOPgxejG2OW4M4r11+7Nlj3IcEGtegvO3VzzCXsC7ib6Adx8fK+Gg
R1bWt6m7GMBj6K6EWJWK8SlBkG/WvLKyZlcILp7ivzl7GJWgl+oUZWRp3Q6dxtCjJ2Mre8mjX3Qa
IPH7RgYawfG8imFINDuOFr3KMSVJIfFxn902tJ6UDF69dmKF/h4Z/TrI0QKVkWa3BJ0YcIz6G0BO
9pTRVk9/yER9aaP5JifI331bjIg199oFIRg7jhU6FaB2KDFihJmwoOAQbKLOBZL8z8NQEP7tIIQ+
r65K+oinY0R4lOyKoSJPcytThVUNXx/MfTF0t1Webo1c2c2QB5OhdjR47IMGA5kkK1zblF12Xvd3
mYKWMMlWAJ68x71H6ZbrhY7mqg67aGhVQVacMmq69KwF3VWnelsj0VfTJiibx6X+1JO7pYSnflG2
o4PauFsCqw8NY2PVraMFMv4N72r+0KsQQuLMKwD9t6roqtXoyOWtiiFYg8R7YRIQQ7BvUPHqaRHS
Y/bnwnQG5WMUceoJKj8cK1TDgfxlnxV67BYqnSAiDjhs0DHN6NIeahhoQdhhNo6oYKahjSy5mjVs
Tbl2E1n3ResHKjR2m/buaN7UJlJF2ssy3Rct+IAAjExbfVrlcofjDdrT6ChKr42KxmRYY1dRnFtp
8B7k3WauSm/GbLAfNF+NEMS2lm3H6rYroXrtQXhlMadScAVZyY8i7IwERGRaaTe3ubss+oM5RHSN
0TBaBO/EUlh3yq9XIitBox4vwqClaHW0EkJ5nIJBIACunkYPw1zGt00X4Van4b4SD6dOwe82Fbga
DiMMcxXkCn6NcyhCds3ckVOviZVWo9Iqvc6xtoklhL9xHwmn+VTA+vsNycmHO52uKj81u4+S6W4J
hWBUOSzi0vKBxVyKeerFwg1Oom4cIIitMttd5FZh7SowR9vmsi8qf1YggBRvXVm4WaWdmPd1zONp
X/c4juiaTqJ59J3KOsgtK2Tax/6sQrEhWR7TDp/G2DZDkVT6c6rv//ymv6kprNPwryFpth7NvIwY
OtWbxFUUyTUs9KVrbQcVYCtz+bbLGzKPpYzoHh31so8dKyydpNkO3XWZzIdGUx28oqAd5HtJGdwK
EEwdPpop12ZNJ1xUXSsVbaMBZRD3rhC+LxJt+zFwxd54rLIb8Cpuiww0feRDFiDhsOxUA3sX67Kr
ZKx4FkpAjVuHL+oc3bam5sdG67UGihBoVKTYVMdBfigbeUOdaW/05gYtcpR+u0dVBS0BCDLIm+tI
zO4EeMhBf0tBzFFiw5mK2a/AlJC5o9JrOkqR+5EI4ThG/tVAghXB0FHbSIHqQI3ySw0l9XY+ceB+
d9x+nfqjHNDIl7prVKYetJYdMd1hcSJ/+H4EQk6Ax2sbfb0wv6SAchHGcl2wnnBacmDNR8mpu+lY
AYsIal0//x7iqBDbLyhmzAYP0bkmGAP8j8j+mmST7tHWJGzCCzg5yHb24zTM+PcUkKEVOLRor6x9
kqPdMsXy1I5rclQawIzj2w6DmUD7UKWXP++RE+Mcg6qLFNLAqJMAVfOFNuPECNSh7+sNzZPtn0f6
ywfo+ARYW4EqNCnaqsfP1OWYo6CSnbo1x9AU4sMrCz6UME5ANBfa7ikWujM1lD2zxhur/SjRB48M
io6ITo7BU6g9IXFsy9BZxNQ8tOpTLqA+ucxOnkmOSGVvUakulx0E2dyHSoQd2UHS39KkcnP8CSP0
u9VC26wMijwjX6g3lHf3YXzdA7sJ4FSE9eIVFUzaNZXTyrPSqt0eCQ0tFN2+f10qfO91+CkiOJqw
deWpwtHrXRVSL9Xaiz4ZN9LC9YVwch0D7cQRSdI6O0Qxw3hUjLdeeJqMm6y6HaR5NyG8OSL3HJoS
oPnGiyYEKIoBwFF9EVJHFDF/UCY8oZ6FNnNmemQ9DcYJtYkKNzlsMpBzbr1lhTxq4JeyYWv0KPRm
g4yGdYg6EH+rWp8DnmTgW98qRTjwpXwN/nCUSJtAA9QjF9tl7h5KGbnVuNyKdbJRl2dqdDiwjhcT
Uqth3G3bJnIs6yyGth6KaHAEILBEzYtKPAyjyqlU1dUTxDZh8RpTdFXJyq5FkqMxy9pOygSMduGl
UXxvGOpV1gVw3A/x9NSWoxtqNx3KHiGwyh5BD23Wd30i2PMYuQguOCI2amGogpsK901uIm/cuWGX
7EMI/zLqB2rrT8xSsZoaT0G/j4z3rH1MZwSyV+VULV+e/ryEvztyvizg480i5KM0yFKeuq32NBcv
pnVqi3wXKnwd4OjU7PtwVKyYAQx02S1qhA5ar8mV4rZO7ncJfION3rjm7eiuonuCa/7t3Gk9s/9n
hxpHefyi0uYKJsa3issW1D/6wXJ/ojr4s4fwh2PgOJMxxTG2pIJBmpBuiNi6xaSBfQZxjaKJHmNw
2u2k7kYlLJPC1M+b+8lA7JW7Gm/HSZZd45Rv73e5HLkB1E3gF5Atjqsk4zCOU93ylTLtQ2gvdczU
ksTPc2Ss0zMaA25SfQbqvuSA7OIT86Guk/rbfHwZ/GjS+1qXMs3KUjea5G23SHZn1heZghBxPV9X
2LmYdIwmkT2SR7gGNK7YFa4oRF6vz5tRwioURsJgqb4YLhdFDLCX61YB4Ff0/RY3Yduoo11RNE5e
Q9mY4n0z6m5sSBw/1ganxE2nGk6OWMY0vVZbVVAh8hDXYHiWqZ0vDZWTxOfySST3d5uJPhN9Tgt5
YyRff72/R6mO07JrIBOUaMdrtDf6E6v5xAjH27VEsJgLnBEUdEmqbOa/1z8fCGuMcfzqNNh9a68R
Y5PjNmAmyZgHBQQIeomBsWDamV4R2ZUnHuSb/gEYwX+Pc8yjV7TILEEYrwVhVFVVR31Z3ZahVmtO
vh+28DMwtN91FzTERMCqZ9V5d9+fdRTf/j5QhG/Cw/JtLKBwP73JvkRdPVLd0GjpZCgSzs7xS9GW
2xjhtFk/Ed59/8xfRjoOvhJ9niKsF9x5Pzth6XM3xnhr+hwO2+a1wuvYQu/Y3BYP7Zt+1nmBzVXw
I+AqOMWI+vbEopWBsCaixNpvXWWsq1ps8MoU0EEA4s8PD9oZblZus6X5ex5cLg+aI28L33r/8/L6
LgAltiV3tFY1EJAsv+6RVstqKY0YWL+3CF4+W0qGwg0R4TzagzN8op3jiva87UXEjexTuAc487+v
b6QNTfjRfAFoaOsO+/K21YoAVR8Rl7J62dOqdNtRIOmDJ926MvXGF+o7wFh2GmIc8SqNja1XoIxR
UpWM1taq2F9Do0C1nCkRnbgr9nFaOCk5VZXJToVaudQLBCntnlgR/NSDJE1eKAz20mMJgmmdKFcU
ENpDEGSHZCm8hl6dQO0ix7xbJPrprcMcRbTLg81owjYhA0jaZ0Ur7rpxQgVcsZPOV+cABfL6UZbL
qwlTo6HSkZOq7Gk4jEiirQZT6ryg/K74IvmY1Gq7KPlhxG9qT5wX4MsqdaVtoHxFWwtBrdptEOuh
+GiXRn05BXsjD/aq2HqTnpzXmXA/leGFouWuJfSOpQafIsWmJJU3pYxJS9hcB80MTbfWt5KU4nrS
7KIZ4pqCeuUSGy/woK4KsX7vaJzQS+jutFT+WEbrE1tb4NnKDDWlPwTt5KgymI3QqC6zTPmM5uzD
qguvigzXjOODxBTK5pVaYhpUwr8mtQ2Sz0Yt8XpRaehIzsxfD1PtDEjhW1pOPn4opvclfNVGBNgX
ZJhMImu2HNbuYPdNtxIOnQb6vSu9EP2GpO084nykl2o8RmNbUa5C6XKEP2C2zc606DXk/blokvpV
y85ouc2N6iKSE8T0H0KYbYpC3T54WOTKydTYjbT7GTWOIHqLsSseQw0OhXKVot5Yap1X4H6kpldW
BQpC+tD7cTf2pt2VI7pdiR1V6HaEKtl75JiCfiWotI31M3VUkT0iKh4g9uMifVMhDbqU1nWZm+85
IWSTko5LZyGSZnFMUJUqOHuS2U0fjf4k49Mk5eGm6z5VDLKjMfsRp7wUNC8u8ggzomo7WlfIYJ0H
cssCMs2bMBH9uABduUjIXUmLr9csy+lMLStnjGs3FRH06rL9oAWbZJ003GK2er5c5P1w1gK8p+Nu
y5Pq4VKGERJ3tirCuJQo930uORW2bj8Sgnf9zSwdAnWGNHMrspa7Gfo9qU1sNm7LLW9Q9qlkfZeR
XIQLqvnRnYJBTD5sETElR3ieVweRJPTM6Cw1KxTXABpRkkwbjHtipEiS3ZRYTq35KXZ9QyG5xfiC
0oSdTocJi+LVQ6JFJ9nKO1/WdbuYR09sRmxQB7Q6od5iypU2gyOkK4vqPeG2Co0H1Tg38kMyi04y
MkjV74Jg3M9zgiEgtgLxtTw/qP3DStGCCbKBB2UXSMfqk2wrhQWX66ILDLdZ9G3Y3JZTcIiW2sM8
awNvycbcaUHRcwRMYzCPyZsEkS62wDPFnxmJRBn4gdEAH0FScpndxDCBj6Fhot8oUXktZKXTpJ8L
tZECZcqIslzVGm6lWzerXmEIuMSc8YfsXjq5RgVuL9UfGeqRg1G4es9hh7iI8RLQ0VjeiJq8Ay4z
sKExbVFHhAl1wcmRP9WCNwNpFeOuaS7CUKNgmrqS8SAaeD/TgFHniTpp4BYUGRYyWrisIs3CZlVX
y99GJTqPhsEO48YW8htIL6RhPVv3USwO1TjYonQjls+VfJao/UGp8I2JzZ3cPdE2QNttsOf5IZ1v
l+hN6M/04XbWKy8dJzdGnmfhfk2GO1i1jqz4svGMhBhvH+IpFSdIUQvKMLm2nVQKXNqlBAeZfim8
FMLhYLwJw8RrsxlyzyXWXa5VVRtdfBaiHInX2E7VYtcB8s7BLplXkWI6KNvho8NCX94CoXxoxMq2
gOoYpezJXXxAMNOdjOiyFYBLs+b68rOFfxvILAEt29MauY/i2zEhriNsBNr9JMe9HyEcN6WNbarv
TfcZdcHZgHPMYqQnYrFvelr4N8s0s0xCV7o/R3FJR9e66fMwoygU6na8zTamGz1qtd8/I1K5afwW
EyMKif6fY4FvCjVcwLSb6GHQMDGOwuU0kcUEAg8LJmsdcUBHEO96RbmLpPREFvpNUPt1JPOoaor9
2NQW60h6ul+49gzlDorPn5/mm1YoVTudcrhoEDZb5lH1DuskWYtGLOFVYC+OsrUu3hanvOuvTiu+
fjsWVsMSIStybvJxwhnqw9CbRZy5q5jEsKsdWnUeUrNec37qLX0XMH0d6ihgSqIJ8nvFUJSfUHIq
gOvdVILqZil3iHAiRP7ZOThKP6hci6xGfERXCfhfw7NY17sYCVrqER5ILW3T+t22fxs8Gp8IHW3R
Zjy1+NdP/G3EL4v/6LU1VhovAMUzRhzAauVeug/9GUfq8vKfNsd/iwdzWX0UtxwOH935S/V/1l99
K6u5icOo++9f/wgj45+f7L50L7/8ARnZuJuv+49mvvlo+4xf/YvMsf7L/+0P/wNOCp9yN1cf//Wf
b2W/9mxuPggMil9oKWtm9v9muNhN3MVtBMelCePiP3ZtBsul/e0D/sVrUf8BHo5qhEwYhWnImmv9
i9ei/gNlCKBkNHlAuhpr27Qomy76r/+UzH8YmCXgsmmudfGfP/oXr8X8B3sOYUb61YhKIFf+d3gt
9LiPFoOFhSdNFcMCtYky+XEuONdtVoxDDn1a0ukNdnZsXYzcTkTR2dOEhyKV28nXKXLqNeV5WKT1
IcguJP2yMfcpIdOIB49oPOrabd1AwMYDeC8Kn2hPkEPD15WeZLxggG00w4TO5quB/IJ+ldDHadIR
ZOdbbz1U6iWhNUpHWzGKvQkycGy5k8VdMD2ksE/xkdysREuFAxOby+Ejnwh+aOf2WNSjp1HAMq3l
x8S8yJK9pO1pkvXzfrGum+5WSi6TqbXrtHdgEThCbtlS8WS6mqe3l0W+ozdKa6Xv/Fw+6zNHwN4s
PZ+hGVA5/og/ytnHHTS5tBDBxHQUERvrIv4RbbLOmV4VyalEV1rOmksp2eyiy1pzdZKh0X7DF5VP
5lKs3WWvnMd++FF21KFt4EfxvSpsg5Cv+aFHhq3muZ0bD1grQU22c+kQE3tW2nm5tC4KbzTTK1eo
YBjp2HqapETm5eT046NKdI6ePBKqMnZSH317rRqvI9WEiu67JlHmDn09+9HOF7WZUcTVN7Oo0LiG
ofxMQPNoXKQdKCkNJLOG8GrxWdGaokz9E2qxCNuh2AaxrzTWQY9omROcmOlr1Bzk+kctIGpHQlXX
PxBQ0evRK3IAt5gIyuJDop436Xkq+DS8K1RdBa8zLzTrNsZYrsIPbHXGbMHaUtSK6XRDBXIxW7L1
8J7mdq/e1OmPQngUUUKl7lx0V7AfaRDchIRiQ2bZiuUWWPeJ+8IEjOuVeCfOtxoo+9atCjTk0/sY
c4vBD1p8eeywB/d1UT8hD+w0N+pT4WHaKfiJN8x7Ga+wQL2syhszfM6Sqwq5ZkA0RFSS5ZTCIYBf
bi4zqh3vSPpmLDhLuxWCByO4yat9pT6GceQmWDujrV0VryuNwDiv2CXxrTRep9bdkl6E2g5XG6W2
hV1FI9Htlqsx95VY8MhkMxgI2psV7GXsyWf5rqjPZe2pUW/6BC9jLy6JDdwmvhq7K3N254NFybx1
hvwVpc7iKf+kQ0L4r4tejE8NyAbVBxUmDhvdvB6F53k5kxGw0/B1GZ1lAxoi9Uq2jodB4nrNpC/W
c2qPNF72jeUrt2JxUVtXbfFgdvdRs0OouhpvR3C8YnPTWR8FDOKcor3QAV6+KK27CGXAbJtxUe3N
+FKVLwPrSsa6J413Q7Tvt4pyo2qHfPyRG89aeS8nl/r0pu1m9cdY4zZyJRGXCsG7Udy0ySV2aRj3
luJLN1yPC4mpdNCUq6hDS3tn9M4sqraZX1TBtuzvl1pDpXofIagcBe8NwYDi5czz5AODcsRmk9tB
+1oPL8V4K6bndCzC7iKknjoXD4t1IxgP4fA+qk/ZiFXiTalj/ngfOK3ljst5VF7K+jW9lVm9DMeP
uTmIKJ+FzWMs3Q8p2lI9joYddY/JkXE9m8GZsJzE7WQ9FIJix93opDSyWkgsmHRu5zA90+v4ql/y
GzR2SuGu4EvGiVMJfh3pnjX6GuhD7ZyCim2lb2gs2l0lkBKi/CSmdkxVYZZeDGp1RtNDNpI3Yj1B
Nbj5coVd/XX5fyUXcuN8cw9YOL/JQOdMmgdHYciIjWclRUiRkyTth+BlXC6ryMcitIGcXmxUpPw9
MVt1Vqlb31M4CXzkQEdUml0hsDNwJh7m2658K1yAe1lAiXEEZ8kznCs7x9LDAUNizG4wOH0IJpXe
5HUh+VKyxcY04sSob3voCskhjrb5uJWjB3MkIXuhHc4GK9tNz0dmZ+1DtFs2quwbyZnotddrMYdi
lo9eNf9A2TZbzhA9eRC0rdqfmctWGZAn8Kj3TShfkJ+A3BjcxY2AEQqEkGVymBIJstwdqhCN9dwn
F0WxDZOzInAGslcISpznHVG011Y34M+mwdY4hvfVcsGnOA05oc4yPcwsoWKT4D89uvHd4mGbh/kw
4twCmgWTI7wvVwinz1D/5utYpbwC1UpHpmxnZa75hBleKV2gqD3VD1J4LgEjf24bD4Xq+j504SRw
UM2UEbyEuBClkImCyZZcTi/sRX9M/PRzLLb67I4o42fXyrRH28JsD3O8CXtbvOu8xYvfuGqC1Yb1
GifAtvHHcaPiKJj1P+jqF/rFdnwEiQDQExq46uiLo44vHaU0tF0RyEZ/RHHVAjkMTiZusfE6Ty4r
mrIBTDmuDWYgvw5Putb9Fh2v4QmJhQw0D3sWbDdYtl+Kl72uZHI3mSZVW92XNo2EV7ytXOQ7rHgv
0SsdtyfVhL7dCV+GPAr/624Zc4V6qpuc5bqNTvpW3sfbzrQRxsJM6F3zGTuyY3xLJhf9txOZ209P
rK/h+fEjH4XnhaqHSk4SRM1c6Z3FLany7KSN+YIofknxfLbNH9pV92a91Rem07nCW31AcNF6N+/L
h/4lPeQXxXvklNdYOvbXFAiNwG4u6Rqd67eUDVeMF4ZIyoPh5fc5NK7ArV3LF+8kIPHU4u36TvMD
lPp6l0b6oRldXDop7dAyP8cWvW0QtaeTb0cNuAkaP5vS6z0s3HfFD2sn3PV74bK+VB9JAb1VZQoz
2316SWHdOVXZVo7zmOOJOkriA7gLmba+KFT5szs67weESx50J94bN0SN0HgLV6GozrF8NjkG4QPw
OydCkmNPcjU+BZfcurvcTX5Q3zyFYD3Wi1SOv90aeH9ZuSFyoUnd8O2E2xEZLPmeTnp30F7DjzR0
Is6Gj+AsxXNOXilZ81l7SZUIQRbAgj/60kXfdoN596t20oZI/61X+dc3M+HZ0w2hD3S0wGpJkrK5
4qiXJZzPr6Z2P8BYc9TCL2ently19sFEdRtO/tY45Hz/6qCj3QicKnek2uWGpUhdXyBA45Tn4YU2
2tB70IWJ7ejaghJu3QI8U5Hg4tVshrtwci3JpcCVBHsJ/0fdRdgP36Ne8vg9KscyBcH4Qs13K2qT
whgGFPAmV5Ss26metTViX668RbDD2+G8v5vO403kr4I7lMacYI9l/Zb7EnMqlSpp54NLGyWv2/Q5
g3oCQafd6tjj2ojZb7Vb3XSqK/VmdpozfkZb/jNvbfFzueXqvaDt5oiP+MU+AQdyuHGpiQ9OjrKz
7ODxM20rENcZRtZ2Cjh5O4Vn+bQrMdLrUE0ZNtwQ2LKq8ia4EhyTu67e6XYbeRVST+VmCBCrcaTs
rgD8FZk/lmqnpw9d9zgi0IY40gB/EFeTbVtftFHnpGPjlMi0Y7uSn6WQD9b4L5lceINYuPC/wHrq
WDUxVDIwaPiwVFcNrhqvaJHusJqyzYccJJm+C8BWBQGFdiDUO5DO9TVeuwLBNkI1/XUKTsW6mLkg
jWCPYFII/810mukgzh5SfgnSy9EmTs970VewAafHLGKfQHiae1m6MS6nM6ww2xsLZIsMCt1wRnKS
HdYegF0c+QUfDbn4FMZDFZwXYBFK0+nTW01HkOm+lTyFRGq+mNHh0BxJuTARI+2nM0u+SEZnMnxq
tkuSUPcHEbeRRccSdpz7T8meq05HBcyOH9TP7AwwLUyP9KK+YNFmIk0RCSzwjkATGR3ibfM+lDCh
OqOWu2A2omwBtDtxczCkRyS2kufUAtQeT3aF8JKLd+1wZ0iIkPi9tJXU+1bl5uSu0VxyQFXCa8hJ
km1+NnihsiqiICxOhlTGG0vYSqUzXE+jC3saf5BRu2rHndrcF/kd4VK++EZ7HlZ+sPilcaisnVz4
FVoK6ob7PfDTLRgRzSUbo3OT+JtqOMjNVYrbaHhRsTkk6WqMziVhX8r7Mdml6dbCR1Xx6gENqceR
CrEnhV5QgAu9Whsc+r4Ib4gxE38yvDbeGKQoFNrfFeViNu+K9CBnd73mZzDcBUd+LDATbT09cvTB
zYJzPTxX5We8++yRbaTfhClu6pE3zkTGL5ARBmETSa7eOCgf0VrUrTvd2IvxZu0fPgcfvbrhHdai
nd0bUNlhDowYHGG4gbeXF5H6mC9mQ6Ls6ZlL41OxReFsARhRXslkEBKIKhkLdrc5f0+cDEJd7oaG
q32El5mTlHbF+SLsRXFLgHid9mfNe0HXxAYER0NN54hAxwweaISq5LuZ3Rr9tFebTUoTK4ELSSfH
uhDpWSHFhH34Y3TWe3BAxdwDurGIYMq8IjgvqZ0au0LYcGQJ4oEcHFMTBWIjhgnoNr2KSCq2XMge
9ZJa8uR4s0re4yn0Ebv9lrTvkrlDyYoASkx3wbLDLb7f9k4k04u1x1fdGyxbsKCuBMRtgFlBTnP2
0ZuurqzwxUQgDAalcjUVtAgKUM1IDXVO9yw/mgesX0h24peo3S7PCXgiv9ZJ6oiae/YY6mKE46R8
WKj0lTO4whOZSRvhi+1JG1r9rYPSgfOWzGiiIQx1A/Rrm+ub1faHcD3HgGLLu021TbjVtuKKu9vk
ydYkxra15Up0Osx/HKDrvNXkakF435Fs83nicffVJng2LHt641ZxWvv/EnZeu3FrWbt9IgLM4Zax
cpVyuCEkWWLOsfj0Z9CNg98tGy2g0eiw97ZURa415xe7Iw/r0m3FMmAH5gdD8kRPjWvAs7z8J4Uy
PsT8KoVbdtuBudPpnHCbAct4ytU1R6981x87hvVxLzjNhw4hA3ZuG6/LiDDVJZnOo5Tu2CNFu/qp
FPD3DcAvVEZnnUdrC2q+6xgUg9dINpbtNtsqqwDObrFupxtZcbOExXLfSzwqSPTdvkHxtx1uf39A
UE9fUuhINdKFwZ6v9M55wARgwpCFESTSRuI7JYsOVX9hZ+Qpd+1mkk9LeRqvsxOfKgp7o32fb5LB
MzUvyw5D7GERWLCGioElHDLL7qF7Vd2eo6O4nOLm0SiCDK1q5fLnZFnQ68eJgOjCrspAReXnCLVb
/1oU3GkBrwl+htHtZjzXRx6xPr7tND/GQ92ckr1QOCJ5Z8VxUR5q3Fwvo75rFJoH4dvPZmvZTHzQ
9kV8qxzli3YsH/OWUzygJIUnEfNBbTrW0ZC3qyPiWVxwws2IVNQKqadtvMGrUzwW09IX1IHmtq/Z
cyFxLl+4i6Ch0tqpuBkhmhYbeSAkmmjZ00V4NQeiCe3JFamLG/Rt5mKpk6IN+gxH0hyRfPHBb/HX
9nplazfLSSOsvnuZr0wH2yo5cTqijNL4aygzN0/LSeYYHo8AQpCChbBd2v2o34g081CGfk/fgbVZ
HovWpfqAMic1Dai9ZtP7MI46iHvpif0mCwNB8yuRn3zXXE+GErTlpsE9nd+o41FjYTf93m7IOydW
VHfDKbi+hKktbklxqZpnTQzm9C4U/IrvrXCFgqXI4a+uOaS3JgLUl3ZfAtLoDpsqiZ1ota5+Idv8
ponbUOUzAIWu2CAVMNORxEKLHAxry2rac+J0bji4kuzFv9b9x9ys2XDVvoz2koqW5TziSOA0dkls
L5x08WfVoXFD1nyVbeEhwdLUfKISM1+MTeKF23I/hGyn+iZriaR0ogMRXxjMJp3yGZueqzPXvp3t
9DfB5DrK/eS47gsxI5C37FCAPlwjeum2Pdwf6yH/PhA3UaR0INryC68FBLV4Z7VYI4BGbZ1HGFVa
9QizXVKlVN4uJRnBrKrntoaLtRfZw8Tf3UQnAjXRLh+6h4idxcDi73TgMPRXUUi1YHhjmOFgQygu
O8oB8IVsSnXLmkZIPWMmX4q+aT5my20MwDUE9yBbQdI/qDrp9i56I8nRPFn1emXXsg/LqIEdOGSK
uOwhtXn9F8v9MGqHrtEatOOZl8VRB2cNPGY4/uie643ljE/0lOrN67V7SVpWd8Ifbe21/Zof9Xfz
OSUsrbYTxSnfMrIST4buAqCcyi912Kr9i1FuOEFiEEUkK198lI5IlKddPQvex+DGt/NtFm2q1JsG
BOrOkHygoZiHk+FVWz6G2uOEY8jeEDbwgocL3S32TNnV3d6jZpEh1Z497j6QTmIwM28c3PDUXdrP
OMi3IdHNBDnba7OFdj+8A2au4U3KXVo5X4vhtcmesi4ARUW9mPMhTB0UPjDevYxEF0rEGbqtwDzQ
bZB15wyfzNJ6UCJIQT4tYp5wNM3POjdRmH69Hsx3cXpgEPFVMNxZCmDVIyIk48AwnTTjDbWjg/mC
YfZLuHpYy80Nwix+r+k9fbWQ/vKLcpnfykflkr+SnFxxLT9EsiPoVLjxIl+S9E0NbenL8IhyuV3P
G3mfcw5KBEg60x3g6iPUvk5pOlsMEZCNM1x6y+n6Dacw18BMvCe595Et3/FXhDbyZn94b1O7FWza
t7hjUYlQWEEYHcJ9PgvCIbsVenGkaQOCEom+PuyusltKx5JA5foUDoHwRXwjoE8XBQ3EGrEy+m3L
wUQ4693yAFNRlcc2cmQo91stulH4fvgdu20psZ9OLo9F1ntp589cUK1rXM8cCm2+Y5wUascqTxlp
jqo/TU/iL4HrAFyJZev3dz4dYGjGXZk6MkFdL/o5n3n0GgYqe7kpeVhCcLe7KMb25VLj0PQup2Vs
+YNqo/QK5ox1gi+ZExmtKtohaSG6wpVWBTinmTu1brycZcUhLA/RQPZAGVyAI+Vx5NHjft1o7njT
Z249uPQpFiJGm31R+AoDW3XqoyNQ3/ptKLdwGFfVi1f9gEsFiXI7IGMvKVwjSpxbYAeZnL4Mj/mB
E5/70haeWX84A8PR63tbuLrCI3z9pVlOqGJ6xoPWoylL5jsrN8KDsqoq3LHEeMAUtx2gNZ+vH/oH
pxTmQD7MyNzSm8gZHy0X7N0Wsz89pkwtihPvs3NOYKlbS76GZp2Xq78k3OsF86KwpwZZqPwy2ppo
cemezFhF6G9zlOlYTx65z0F4lLbpa/3akZJ2DeaZPaA/rXH2rZO42oPV+aN47k8VWMxtByER2pVb
viK1qp4ab/LCDtv5bfGm3sxnsX66y6KLkdG+xcUaXA+WM5wah/0xuZ93yi7qjkJOLQ0BnsK5Vm6k
8C6zWHwdbXrjQYrfBhbuD1JVmDSG5+UWERz/LOuUP/FrPScXPMPNdvKvruKZe6rHcq7F9+FpNR3u
1NzpDpozHkP+x317OwcD6N/1RmtsrnfcER4hwKX1HFOOqd8lR254D0bF1t87xUvc7iknwd/AKWXz
r0khioMTqXoh/CR6aL3ly1qJbTQDkkOMroaol2uwdEwWE9kXeCt/gTcpTMOMJbKdhShh+ZNB29pb
hEBX1Wlk1+RGAGclVCB8Tp5l1LSKcxAlF46qdwiqlOG0VlgiYWUiJY9RpbUP5p1C8X2GDMuxnHCD
YI5ErXXDdnlwc9lX+ZtqL30AINIfRlf/ut7ELHPZxeDiS73/DbiDXoL//AXz0a23hhwRPvRbr/oH
PmTOmkDsDSgMm2iId+0Jk8fM2OwSxHstXWJrwTTUwjMQeOluy9DIEdY65b1IlHoCG4k11aZPMELk
Awwz0wMJJE43ayz6wmbgdfF6hhqIq9o1TolTbYsXRItYRizJgdWxvJTKSlshIt623ibkzxL3sofd
zVo/3Ot9CjthY21V0XBaW+aU6J40nJhj0A4JMIaEsLPXFSjUbdG3dqXHa+x1GFd+CYsn+zLSIJfv
gFQeOXExytXwy8wDNKDYHaqyyBlfhTJgkgeBA7qYtu1Pxd7yd1U+SJfBx6tqiG1Qv2rf0OMisqwu
7cHgQGZ0G5r0fpghon1sOqrp9bzYpAnxKvZvlbsAz/Gjqltl9Oha5b3UfzAJ/Cdg9Nt3/l8/zzdo
eegUs0DGCJZm8Uk6EtaE0ltYQG4AwtItQ58Ru4jDMS3TWbnJ1XOunbPwS+9f4sFX5yDRTkvsx7VL
iCkwHGUJlsGzGv+S3NyNaWdjeL1U8KwtYkv3Kp5TGRmjjQVteGe4RKJaeGoRhJ+W5EfAfMpmyI4R
kLpebPPDFSft0uxKUlhaR+qYMx1gEyQvOC/FXXxZM1pYF7ExJRPh18fiswFMOQHZIQWYt/Nd4xTO
ddgaydOwXBL50CZbQ92zDmX8cfjvZh/d4aoK63aZvoEF0rPXFO5zckMkol18S5tccw+2NXxMrsqM
7jUqdOXF5LHjLok35rsYUbCDbNZRsrsq3DESvfBUGaovSDdzQqcoMx1YVzTsAQnnYDGPWXaXIi2z
zmHu8mPsJ9whXnmMN5TmgdwQL46dUmC297TUZompb7TpTgEMmAldoITUC9Mj9ORA7vt8k5RHAsNL
dU+1D1APfHGY3mTZM4pibqs6tJeLXNj4YAo/M+21pNUjpppdt+Hy4byEoEHGSJiIS8mj6TQw2Uxe
/U+iolVI9teDhh/DVHSNFP/vvozr0soUf/Dgx4fyEAYYRRO39jUG/a0SNDBmsl2CdY5H4TI8qT+Q
iThu/vXHE8VCc+iqD/ue4kn9sl6G7Xq2XTcpyAEPOSmell2SSyd+1mCO7Xuj+aZ0z6fezr4GXgJc
uGwaBm88rqCp3vhLJ34tv0Fcu0668pm+1PyLXWU0fQnlMyfYG9sWK578C2/NInlIrUHSZ1/XEQw7
WrkxoH2zE6Wii/zOQ+9HKFGmYzn57XxRBEfQgv5uMvZTgBAbspXCYaXeIfAewTseiaDvfHiO5HJl
abV2rJsl22ykXbLhKEH+udFBQ/BYc8bierPZZW2QLzqNw8XP6YG385UQw50X7UCGJhbjXHcaILnK
N9UALGztThlPAGbNhJ/RI7Kml3yrp38Pss1XNLeRCTnH3w3HecgNfx1/VbsAPpmdyK3erSQYfrL8
6qsw8K8n54+v7hupklPySPM5Xx0ruju8Aci1B13wwGWGL/2VK0mfiXRnOGXjpHZzcgHPKyB44UTx
tJId5z2nCWnoJ/EufSdsvG397rlLDzIoGnpjpMVr+tz8dRV8AbUpRJSjSZu0dJcH+R1ElyZrQkuZ
mETTnp7WDSBnB3tuSO3R+HrsH65h659XhEbIlcRNjDzq2xURLmEoDFNoutIZ/gJdtuTP64mgPYev
QFLJIwLv6S0TPWMtM8lBtTkXuKJjkCSNzdVZG1YaJ4GSPnOeC+DOB87KQ3wPU831eja99jfi1RKM
1gB/3SZs1UTyIWG0bqtAp5ql4L+TLMAvzzRPNpxH3YMJuzBuWd7R/p/mveVdqYHikz3AJ/gc50F6
5pGtHlRXOBaHcCPttJu22GuvxoPyn/hu/ZJs4/cL5RcZeRWPwhGNvXlYHHadyK6xQsN02OWtFQDN
hB/lLWjGfniPN/GTdSzuIwYGAkAdZDOn632x7VzlRAZLzc4L6F5Ri0iElX99qoP0SN2aL2zlPRJl
BJnmBp70t7cRNtFPveKjuKQtR6UtbpTZ7jl5c2/YNx67SmBsw1MW28aldvT9tOGhOK8DsbCFDtml
ATUCMg3VPZOJ02yuTz9lxEvfG/BWmg75qiQRcEz9lfadYBaGUVUNMaIdBkT2Cw4MNMXCuoDfhHPj
Bazsil+ReVO7Ha23ZiO8QFZxG/YAflvZE0wbSUCbM54mUE4hQGgTtL+QzV3nB2IJqBuHaBE+AETz
i/6GXKy+GB+cHpONWClnJe4gZ6fcXtUMouYCXzsYQi44DvhHSvxn5mYmpuVtjpzmvsXB6MYcFE2g
0HHauxx7Oa+GcBCC5ZjWvlGhQNhEL3O6YRdEWj64KifVOhRf7xmis5f0/QqIBFYTe0BygL9v1hsQ
IIuU0L+BbkXtsyQ6gsGAqN1YN+MuvJe31/q4rDAIgSBds+ujO7V74mXN3uEaymgzqqfIQv5+FDvH
co37H17S37Pw90NJ4uXUZfTaov49VzIOe0TIOSRNeiCExZ23fnXSVJCTNz2nKu+IPiTvdypiEpaG
wa/KUzvcNP1JMLzQEV8r/NyRV3CzzGwD0S+JEaUB+8JR7lJLkeTbyWB958NnO0ahokM6QhlQ2Fc7
DCNzAXdy6sLbuNtTj1Gqmy7a0mFePCcFVhcudbdVt1UaMJqRF4bTCn0gqpdxyxnRYG12oxTw08/f
IQRjDxsVdfOuzOpxxz0MdkbfBZpmj5NxDfGeDLtHLonGI8ZT4S2cl5NvMLfepmUQ8QruQS3Yce6J
GhwYFwt3lgPtrTsnL+qz7rOsQWlY98ah25SvdWbnx58kEvI6p/71faBdJUlfNUyE7Pz/f+wui1WZ
mi4QnMPIcxBvU4sS5jXCj9WWa9Up9+spk22nF5XRjuUP1kl7FH8Ov/3noLHWMv7/H2TVcvzxg9BA
3Im5yYNBJiMsolf7qY+xnsuK3LCYxKoKrQtoKU+u5pXZQfqIHtEMLaTjbRrmfsT+Tn1mieEz91aU
4BVEsnCA8rm6Khk/mz29sCdQ4Fbt8KttI+Z0n+AIRt7W1bSVi+heTJbfz+gVYJPUAB3DPI2dtvWA
Wkx2sfzip1Ev/fv1mPoIQnXbBPFnB0bvY/OCdkAPbxDGIAycI3xezA7JR3qr7/NAIp5IYou1VbQ7
nVOfzPPVldnKY0/5BWPYKuADdr272iGDpvIMRYGBJ2u8pN5obIL0fUBDMzIBVfz+O6/75o5zXnJB
594U0sKGH9Qr8neLw3qe/vmNfLM45FNT17LBo0ESg7iZ3gZgny9jZKFBjAVhy4h92/nJvX43etau
8vOAPWcjfHWQfe8rAfnD2fGv+53FTydxS6bl4ntO6DgIYtT2PCHlYXEZwagFiwIjoOPFEbY/GWu1
VTrx94vxf3/at+lJ6+siUUr+NFp0GPjBonDvWna4a1/W9Wm6nUuejvxJAv3iao0cCR9f0HtVwDYN
s4AhFPSGAWtnnbpPQB/yKTWH3G+uf427YF84I9n7ymOBeuuQetc9LD7iTm1bcUWBwb/874/vnxv0
nx/ftze9baIwGYR0/YWKW+tueJxu4Rfr++mE0V6+MKjIL/Id8iCec+1BBUb0xCaIM++nj/a30fuv
jxbNCveAJVq0A/z3q54mYTopVx6sXHGuMXlZeBqRjdjWc6j69Sr8c3WI7tg6qi0yGpvi8fuVf8xd
fDz4ayViOOxSt1XeC7d+7xc8Xy7KCOuDgmKKTaKthvX7RfySXMwlq/uMPF87B8OA7Qxdg29AdBP0
Jh8SEy+r8If6sXhWxIpsj18ET+rMCLYYe2sVcM6xnlMoZd3QlRhaPzzU8l9BaOtbJuvk79NrQVCe
+e0ta4xewpQpmG6Vc2G5K1q1JrfTlTC6FocDQaMVgk1+MlRqSGMs6FnChiJcOjAhJOauKhJcaihS
ysQlkTqZib87gYuw4Wx5Hu/VPVHWmN/Al3zgA0Cx9E15zL+Qxl9/8Xkar7UWRPlFzR9BIdXP+Bm6
85oHsrm32uOSrIIBdbjNmkcUhHMf4EUbU08O2t4zU7jwjRa9ZeBETi76Ev/OoWoe5A/zcj1j+BQU
X2v8ZtwkjrRTmW1OAonZsDSwhi/GLXKYz8zh1fkyUiaxDdjCAEAckkbBOS4m6GedwdqMctDxdjFc
dz7JMiKLBFMMurTZbQ1X+Jz5MpXYKawAIXlcbqYhdSrse1j7OKZTfGCAhYHK8Q2dxh0WPxAMnrna
/V2dBRJD7OIvb2rvyYXfngj8Je2Nmz1E+UZ2S24+rN2tGWqd+3Q7ushYkVUCUPt6IDtZsYIFE0rl
T65okAEB0e976ETvg+MOntJizJEfFq4q9HYh/sqjODw2w0mqbiP1rcw+wu5uphYr3lX3UNbRFhyt
d/AgiuomYQch0sXRgVTngMs5w2Hh/u+DAXPSP446MDXS0xGRyX/FQkZhk1IWxiOITAOZsBV5iJAm
yyGVDBtEPwJwg/7p1a2mIy9FkVPZ0QYbOQedYv4S4Zb7BegZc8I+kZ9rqD8puyL0FpmZPHPcLKOT
yid9EE+DcaIoTZ43xHu1ICnlL1x7m5r/szBszPUugXstnzdsWg0PKUeBgtu5oIbsCvsR+xy27Gu3
AI5HPBhVeqqomoM1LLu7hi+oxkGBBdIOpR3jIP0mImnHNdg8ikI4okdmg3qdB7xIclemLffoN92i
AF3vOIMV76Up7PGVEHi326HoEVB+O+Im/mwuoNdQwdi9SZtdDAfQFOFYH9tih2fAxlALqS9U24zR
G1wUdin1zfwEW7kCq+KWsNniHsNKRPC8iQTYfBTiF9A3leN1QHW8UinW1ZPHFVECNaBabeINFt2o
WR8JwnjQKQAaCs6cBUm9TatbDlC7+l3farZEE+36zzLHPuCH7c1S7WUuKgwI5SVsnlPUc8iBsVek
Xop8DVQYeDn6FREEitcjd3Bn9BIYpp1sFw/J/hUdFLALHBw2+t2M14b438xTwPkNH+9pvp420D2i
tM+Gs8UOFIL/eQWSdsXGBFoB/y3HKYJs2kbsLPVryOcZegp/4/iRCP4s3rD6po5RwLrb4+A3SBEq
mE+COolQEO2MsIzKmWELXIO2tdozfiWJj2epJY/GcGBMRj5RMxhwSARXY5txR/NwtOJ9XN9N0668
ywLtCCnUlA/RuGn1nT7vropdfnUHGSWOGFTNMWuONWfSeDca/nqHr9cz7gNWjdEgns8hGtiJULAh
DRvUcwUZG/tqtdNYkRqv0s5hcdQXt2ffR1EG59czIKDQW+F0Ho6INAHNVXpP7Q86ehDVtxIXcXe/
wCcjul9pXBXN0XxWqXfE19nz5n0WFbpHAo0CYhLGmhfJT8ptx8+m+OVu+YyqrYRaMdklLuql/hOE
yye7FvoAIFLbgDnTKhYCLEgbTQTFv75ayyUz8EtsUh0puN26KUAYgZDNJaKzcyFMHs+O18/BingF
qxIpvKl/pTQJQ1WkhNbgSL4xuTtrW9yJb2ic+ENiBx3TcIMKn3xIU7qZQhoPXYwrJNXIKCIqQoFs
qifXAEOC/4P4kDI3Fh5oDGQwnA5N8qhFLdWbEFWUexSZv0YZqZ9bk6SU+PorjnYAGLzpJiE8TEeS
k+ePAgoxFl+UdQmFhs7MFzZ6Hc5rQ70DdpvYm5qygqMirUoX3aq/v7Y7tYa8zbsrIap2YmBq85fm
LSNDgeH8hWiwjNg9f0FNnTlG+KjMN/W8Ie0grQJNuIjtJk0Gv2MHQkQzBChGWZSKCzRg5Q/Xr04P
uHTvY3Bnhop1aPDLeUfoYP0wEhzKATkSVe104o2ce3zOrGBunVx+OMH/NasS2/M7vgc3ofIN+ZLN
Nid9AqedpHgywl/EfaQFIezmOzs2hatw8HzFYJ0STNO2RVvV7VDJ0eReoHEVpyN7r7VyVKQ9GfIG
TCi8a+4N1aY0YUY438EiuPn4sO6CnDXIGr80EGE4v/lFGX5jYv/7N1L+hV0yGPE7GYQTENP/3yPi
rJmVmqRM36M/4FQhNpVwhast3PX39X3mNRwMKGDG/fKUVKypfHtExMlElTogYuQ3D5fMz1Ei/bIu
P+0h6j9XA0JrqYvU9DVu+NvIthBFnscp82v4iqyf2ZXPV+t3CRt7vTiGfEBuSjHNm647EYnO4lYi
UaJYmaIZaR2hMa3d8+haNgCV0j2nEBnDbRtdhvg5RU1+XMVo9vUzZPCTJMS+wssofdBOyIX7gogs
b590gWV13BZJfUh7NNlTZ0fTi6W8CeV2GFyZlLc7Rd8BLLXl1poOKMDiqwfcN3tQxAggJK/wzXf5
ScNlBZW6I4T2Fp483nHIoPt5KdFct0dheqBgG+HdKO1kdp/BKcagat0RusMMxA+rdCs67HllhU10
GPd5e6dqF238WiESmJuNdlg2CQsvJD3JEDYydqA2Y9+Xz/1T/BXL0FtacpY1wDGGjHAzLc9mSLOm
HyUoBLyovTdBLvM78CqlwfHpSct2mvYNJa7ZsVS2hbC58kfL+5K07Ogg1n472D3qZXaolAhZpKnZ
7aT4XFHl/IgoS58CVf6kE2qxLoXkI5rqOPBmv6LaIXsQZixKnwOqSf74gDWA+UvSfYnupsrJHeki
sNoicm8cDJ3kHxjcLKhqaLHioCfAjxOFgaJweVsG7nPUt88W/kNgZxcrBtLDw7BJvvSAJJqOoY4d
+g6ESfZ1boUXefT5xwAWKTjz+IsJtjERCXoVJwY3ElIVPi3BtmgiwZXW7spAP9Xu4qMUaw99/Ajd
kF+DDiHIeSI6BknXjoruxIf25upKi1tDvToCRyHyCT/rfaIYMIBpH9dd6KH8OfQ+X6lX7a6Pkzf6
bBxutuPf+81ccHMRB2G3l/GgB3gRv+oDCujHysO84iPrnrhvnOROFsEptpCT74qCqnfVDWJOeh4f
oRPgdLboPCZgDqohGDW0YHxLAvOy2nCXwDrCUx+YAFY2Rd2vvV1YBNi4+K+zcTDu44Nxlr8qr3yg
930/fjSPRKVUbroa32fX4COngwY316pURQqCv3e+RQApHIcDxwOjoOEZuH0mF7fk53jRAzjIrbWN
t83j7K6tVZav75CfIP/dc6U2jnkjnZNb7a7ervj/gCsCl6mtnasNzSRbAxaTn0n7iI+PPeXskJDc
xKvyGyFL5eY3/Zf0htqt3ZOjQIoSA2tTu1e8DMgx3JWR4KfVb2LeVTXgnu9MO+KWcZov9NFhczdB
vfT4lmVv5Lpf7Dx3ZTr6AEKvMH/LhzSt7XakebSBdg10y8+TuyFkW8apoJfHvr4VACp/Ovqk9WT7
vrmvAeHkhdK0xLrw38eynNTWMsQ8kWpQF3Tk2uKb+dafpc2yQdwKQt1Dsjh811RI++wsP6wqyj85
LYULQbdU8GPpL4zf6k2jKGhC7jyt81TMDb57dersEMovkYbY22kQFfLircpNvyl2IdIv41LlGNe3
UXiS0STnPj1FhYc/gygYglSEVSwHRcC0yYiqeGpyI+JKQ3ccOwsuZTMw7kjmjt4gh0rro4/2+kR4
9EhrL4fN4jMKlSyCWOTl9iHHZgJwCo9NADmRZBgeBldbXIDJws4fAQzTlvZXmo9Zi3gPDl2yaUW/
r88JxU7524Sfvd+oim+E7zrzV9wf85nrZXCE8CwtiCO9tLZRn+fhrtximA2a9CRB7fROO5Ie7qfc
SK6JS8NX2ObFBokHbiDap6PjKosnIaIItPgJnVULuuEYXAasaJl2Gn/lrsLuuuQHVSffckRSlD1H
CbYZi/AaIMzey2Setbvasq/h3oADb33IE9KIXAQIXGV8Drh+7fRDPM2cIBbr9k0Y8Cma9irBTtMb
qC/dB3utAQnikh7cDhoLua4cu118QTm5SrqdxUtZ075k39JcetAzhwoPFIjZlnaEkDkzRyZ+nbj1
tatDWVNDfiIk3GlVwpOAfjaQJrpSxu8ANZDv0Mms0z16o96huEvYCOq9bn20zhV01dUhkpHKe8p8
pIgZDJNtZ+XDZvWUYhEhDnNhxLMk3ADYIbZGvU9QHVZnLTyp1huBXRHcW1vjc8Hec8krL7ueUIqC
SAOgFXzF+YxYeItBgV8ne18+CyLcuzviBdLdKGw04TYxbkYieuIXlHYjUEkIMXyeSBzSxcdW8yH5
eh8ECoOOihTYo51x5kEVhs2C4UIiPJqlCB79IOmbBDC6Bw+F3Ube0Cc78rlipjdX6w5q/5yJd6oV
sEpELUIQPDX3KwY9CW6iexMuf5i/aj0u7+jhIBjONgfyd1HReSVSQ0e++ku+S6iytnxZP9cZApa7
YQPFBuhBNqcIlcwNiwDeizccW2a5LfHLXbFOIxpFh9YG8bTFoFfq5K6T8OWahRNztoJd769N0GOF
NxBKrwdoUf6AZv/dOLACbX8eHSsK8gfBYEmFWUkTRwcGhdPqi3WMd2giNsjUnd+bJUgzv7lVHzFp
xuY2TeATUj8JDKYiwck/4MU94S1GvIomGwl2zo6OlBqHg9Y5+kviZEjcDgoDDg4Fb33cV3hXfSFc
aeQbxZLkGIBQ7soAemzqgAvKJzwRQ5mODwtGwXSV44pVISfsbxDn8DSi8Bss3nAwi1tGMGgyl2a7
yDX7r4UkAFae2h0sP0GKCXIwkEtlg59ox8HtCrzpdsrO4WI7Ho6rf2rLdTPwWvDFQnQiSHSv0UvL
Zx0kC9pVHiPXuPzk7fwtUPnrzlB1YoWUdVz+rtwKNWnQM6OE8SND5Cs7reCR/slJjXHGDOoLXR1A
v/mR04emGuBccnXva+2o9ucmO4nyvu3ujIkMMs49CYKkOnQptbXxWwPLItrqS/m+yh9zj00ThZrY
76dtiiqI/TjHv87Wt3xWmPM/x8iZ0RsV+EDgccKPpLYJZ67IklY3hvW44Aky/TwFQj7zHg0Wecg/
iHnkf/hcIS7+77P49gzGUdyJcsczCCi4Mx+sc73Fdcc6PRxD2h6LQ/s2+MoJi4Az3bfBT3Wd6m+5
zl9fBjE1skXnAqlV3zbFfjEqoTPZFPkyejfT/chgUgc588k/y/HdMYUUbii+lKY3Y2BF+emy8tcx
CJwDFJphby2Og3VTX8EKeh/a2h2YIo2jGj9XokO+XtaRYLEtzWDpdqqxKrfK8dgpuaPp+Al9ZtQ2
JSvXNXFX+QXeaAQjBGqQJE6y9xTUyQGQbcAZIPJIFLPTC27brs4gwZkMTxx50IGLy2PiseYw4iG2
aOTfNaAA4pyTEyAHa+vVN7gsAPyrg6oG2dMq2kB5j+BN9OJ+G+HqyGN3jFwAVUgOJF5wbOicVTcV
NvzQCC3Aa1GP+Ig1AUHkY9GeWNUykK8VBfQ7euNs8FlY4wL3KyVGeFTtGIEpIMuEXFpmgKeP0I2i
4zqmpkDJe1QWFdGIm7ZE9umXID0VfzpNtSvQB0gfT2+W4BXP0A6SR34bqrYr/D1B3N7wFj/X4Awp
Lljeaeye3ICgtfAXZWCWSHsDZfZHSi5LVvzgqm3qgMk8YnXqV+QnpUGEg2zBaUc4JKZvSo8gOTkJ
BeyK84YLpx8d8vPU06RhcD0Wym5h9Qjk+E6OP/mjJb8hPVLkrwEMRLG9hs7EKLyFQ4Q8uz2OiIsi
j6xAZ0JYvkWXz/3Mf0ytFy6GWSs4O49Dcb4O91P1QEbDSKsIQn7c6VN1NAghiXYp+HfmTIqLwaAh
ECzfFeFR5ghrieM8k0ZTIfoe/FTwFkAontnaYwOcuydD/KivB2gU/V3AF7Pw/XjK4pjNzaLthetR
mg5IF6/pxyyBtKpbokeXcpcWR451bmLTmdVgCdCy1/uZ7hFEM2chxd2J3n4jd6elOmjzjZTvpekN
1wOEq1Pnj4jdtJ0g8UR41yu5GKR4uqJ+jHx8jpgDU8+8ulzyXbmNR0Livb4hPtHTkdCElFk45ErM
jc+eqCm7RjgzMsp02N5+WBqrNN5dkFlzY2RPVnWqwuPY+qbiCWxd1H+OxxbnggpZsi2yYGw8493g
HmVLbHZ16MYjL++4Hfz8TfKE2lemDWaO63rTBz1OuOGQ5+yKWDz6rWptVXzNqHeiQOu4STyB4CVm
LjX3G2JbooCITMTbq8aSCR/koj5oEcl6Rn+O04+pP82ASX3AKJh2bjW6nACZ6ZiGn8heCyzPPYPc
HXMH/8INQqbh9n/DRf9y6LONiBKdSysx/Fsa9MfdPixzQk4f3GZ3RfrTbqejdY6PvB83FAtYz0zo
qR99ToB+b+sqvryiMnlSbswP1W/O5FoO+59WJeVfmBy1t7RMihZypO+YHHRKO+DOx8P0ZTybnG47
5s8z5AT02iMsJT7AOCTZiQ0Q8AWr0UTPwaqwTzo37f3VHYNrCg4P4wlxEO/CS/vACTlVmzX7N/0x
Xfj36vTX1fDHD/ztblLqfmqElPgwICEn2UxH9hE4RI1aZUD3nxu0pH99QqqsiXSwkaL4l2w+6vTB
0vPeIrmxIJhtCKQng/nlMbkXmUr/H3vnseO4mqbpe+k9C/RmMb2QaORDUkQozIYIS+89r74fJrrQ
eTLP5EEvB5gCqlAuU47k/32vzb9MetxX/5QI+Ld868+v+ovORMwHVRtUXjW4tYd+iyAEGDHwsFZ+
o/PcLY7WP1+cv6VGL4OnSrEp4lrZ1EF4/zp4SpkY92rEPMGR+coz9GrcEc/qTI/RKyjFBUMDNGcA
Zr2K7v5pY5bU30YOOgA1RVN1VBO8/q89P9lIe29c68vIkWNxavAb4nPTrrW5jZJ7nyooxFE8o3le
jCxBLkQcvnrwdk4pobsEWDs5qD6hNbC74++6lu9+7NXFrgM1w2QgfFbxucZ0mzzLpMt1R6E9dwSS
kIo0AAJ5jGjdCFSw+4HMQTesSlwk3aKoGG0Ed5BgS5SJw57HLRBKGEapBXbzk7oR8MuvOTbXTxPX
u0uJ+wfZ2qUjrvBIkVpm86dPyKiGfh/VPPhAJ5mdtVv5WiQPw6Z+rO6sb8jExN/51aYt10Z3y/09
Q7K+Sk8MoPRrw7/FtgbBIG+UB/WKVDXSDrRstM2HmLn64JayS/NYR7uxnRD1hXEVl17sCeOOTdIH
CSHrYiGBbdAB9CGd73S7YV8nHltOfuEJOKgefrw/X1Oy+JsY5sfPSpcfmKlEAd1yc/30xKuSQJ/l
VoJGeWUwQ+faeTR4oF3vlqiCle4tU6W2ia6sx3Qok1KEWxZ95g4olHqkbnCwXZa4/LIdCSAI7yL2
8AYRhD1d6d3FGMxYjsqipvpoJfl3abNpOOTgX2snHnaE1xGvrVSb0PQkKpMQ3AYNpP3zjCOJqwLv
3MRuZ4PZVycwTIK3sFDjVjknhDZpqGF15aRwjsP4IpcB/w1daqC3hRdgcy3WMJXLKTy4i7Ime5RO
KbmzCN3NlfzM4ggejHdl1lamdoDCTOZzKB6F7FQ3h8amN7IlXNS8H+eNHKAheB2T7xiGzeo/8hk6
imgEu74Zr9h4Jb48rAkALMReeM2Zv2xm/BY8/Q5bHnleKM8s1JsvqgwOaRfRY4nJrjiD81vEY2gf
pp2u6HgQpq3ln/sJz95OMbBEuy1DGVniyXYyOMI3CRz4qv9Ct1lQZ4n0jAfBYsrCjqPtZOVo4J0m
vJB+YTCo8T7v1mq5VkitJr8BpguHAegKM3QK0uP5VbfGtI9kHOqX7JWBZyjWUvlN3aMxbIA43ex9
elfyNRMmivw/X3woqrm4/nJULBefJusqAh5d5eT968XXZXFUVAPPFIo5GlLYUjzI+2GQbcDLZMAQ
/C4Du6CExyPAj6tuMTemd/Wdmu7JV9yYL7pd2cPz5OLyi78JWUwCzGOVkw5uTgoj+ofFuGtztQ3Z
FnxBVZ59+Ee/JRTALdWT37uUOuC3He6x3cGLWA8liJ5VHNIBl8FjoR4prwajgQ7L99gSqwUTlrFk
b0PFGVJPZ7iZ0ZC+TeFRj9bs+Km6UZ4qatlE2R1GT8wOGevL8FQaJC2vRZ5CA8s21Ei4Eccd+dyS
zN3BavIiZ/c5OjS8Z+KNRyhtPKuOUX8lFSvFRWXuisQF8IzpXe29vZOxtz5ZkoN82MfJVTjD0R/g
fs+NeipktwaGRnKAUXTc6zfDgilf9f1nzXApb8lL7PUjMhQ8gJGnP4zWnrFYU/fYQGX9rJIXidIJ
zTHynXEHyUH4/EymR/GoXdhMpC0V93riCsOdwc09enK7NrmCedgScsJFNlENxkO2Zl5d1124qphf
WfCmW2xveYnwqUPrypVoHCz+V/HctdUq3yvGBUM/7rxNZW47yS7yA2EH8vgAkcVTGiX64InKWvAQ
vhrJKXkuM4iKlVYfsugVsEyZj+P37PTePHkxMy1V791SAOeE6VYHhfXRhoHWlpfI9PBcR+xMttwh
NlqPHQEvm5Hgym3P1YYER2kOUvdYxa85wFZ0Gvgoibs4lpjX801EpktIK/2aCPYMsa5wBI/PTkJx
7XjQjCtak9rqNqDJDYm3Z4GB5wnxXb0NKA7hUrotCZpa6k00EIuXBJGDvDjvR6e0AFuuHfEEABiy
F3wQXEAFRXhHZNNaBg4O17zPAWstOyJx7WG8arQdD0mxA0Bl9d5C9ufc5e6mCV2enG3NAbQzLScg
n4dlwP8Ke/6CHY+IYCSu1bMMsvUQi3W9sYrTR1nfW74r6g+G75rNeeLBOp0VKBilexGHT6HfKuYh
vigt7j4YNRzNJs9gei5tRMzYXQWkFVsTeprApYIvKsbsgcEdNyKr7XqiS8FRNdtA6CGv0cbmn2Vz
UQ76VzQ6BquHfiQABkAsu6/Pyp5zD3St4556GJ/7jxm4SlzzYXtrJ32SMb2SluPTi1/HaN2Ym+4h
sFZR7UwafCYyFdLtp5ieaeWxGHFeI64uq61vtJeouv9H08CPc/LXR5mu6yJ8Lvm8vxWeFonQ5bMY
+3Zab7ofmTGZT0XfQTeWJ6zSORNLvUD+VXrfgSwYJJf4G+Vueayu4JfBtZndocfCbbmdFUQZNwlV
wHzRi0Nebjh4RQGBMbUbaDpgDfcZ2VFoRiqnbO9prFYWOa1IirhESMAmITuJDEZkbE5fbBCGI/Uz
OWgdoEB6CNVtuizoIIVbwo/wysPvJmvCBUmDQjszVM4UctfQWq+77Zc1Ld46iM0gfm1h1wA76lW9
pL3aqi26A9Ge9BtsJiaYRcXuUigK3GM+1yuCE0ChSRFbibBS1idlE+R90G9KaMeiq+DmpXCGBLab
7LIIQrUgpAO2lvmTDI4RCZxQYNqC47bxnlxbTj0k/khLOwuR1FlBTYziA3/DtMXIH0x72VbI/xc2
FYsaH6RFjghVJ7cbA8xoX5Gsy1Evoz2I7Ml0I2VDWOrEk3X6h6NN+k3zzMn28+WwjF0/jVWZKhJV
X4DxjFDQ65xYAntENqKS4YQoaJXuMdmjOBYSXGdUqqz+fLLKP07O3y9HWlwMU9TpbP1lVzD1Jlf9
ntdXj3zk0SZ35LBwVtSFYgTGdyfd+7Cz8RqMc0UbPPwXYJSrEtzHI/ER59uip3Pnw+C1B4KIkOpx
DkV7huRd9SbufHJEHOtOg5kKnRSxI8+Q+uxfuPaYFHM32aDy29Duc98+IVdw4bvXBIjstA1ZnWDd
VB6dp3ndb+stESTMGmtkMnscxzaCgxPGh+u4vka74RRdjPdxz0mOo9h0Oyp278lG2TJRLTEF2qXc
ZNsA1/fsKE7pde8LeD5iY/GUa3L4mPeA4Z7qkrOCXBNcjLEG8YmLLCoDmAAqezLPPqDZlhlx+W8E
Z3iMOI3uQqRkhESI22xLdMyT5mhodpR14VoXnOg9ttkXc2ut8ycszB689E69W/5aYwc4zJAq2uHq
KyY5ke5xtzhnAD0YodbYyy/pUSa2cjodEQWU3ot+sI7JFq/5ZjG+kXjk5Rg0vnjHL+JG+GxzuCbD
HnbBXfJeOcmJ3Cc7v1hbFFJLcSXyVHfaoL0ISKMZ1tN1fvnztSRZfwv2YoWS2D1p/Ia0/fViLqdU
inrLTmo3p1aFG4anWuaZ0TZHpIKR2xJvfX7X08Qq27Eo2GW7oUQBfm8oPTRLMTiDTJlH17zPXUWK
163u1lrroXcRqovBaTY4yjL05Q9aSmKWPTkkT56KG8kmAgmneK9sg2Ri1HI3Rg/4lOoVUhxtF1c2
I/IWmPAy29gh+H+8dkgL0mAPjjk+D9M6+k4BjNA6iPUTQBX5XqAovD7/qiLzFMg6BGw07+alhaje
8Z7YLCTbahcxXXyxlqRTn7fzlr1l34i7FmkbIq2kOsFipiLagMmNsGu1PIJv7G8YVZvr9AqYNzuk
3jYeEeV2g+3Pqo5GeE1O6Wd90O5lekKmFa3tm5gnL+ELJ6kh4+ysosumeNwTkDwHjqrvxV3Hs6ur
nObQl+QtEprALavdVHOD6PK9eTfX+lHY8hWPd+ZVvYI6n+e7JY1XAgH/ZPx6WYKVxov6oa6shqal
lUgI+SMhn6gT18hAHpi4UTxpmc2Euok9lm1wRiJLcLRgSd1ld9UGjQEZ2hnqFmS2NsKThR//1o29
/N1+soz7HrSHMz8BkYU2JmPE5BGP5H17tnRQYfR5q2hnbjPDie9b7a32PdQv/NJIa6wSMHMzQo7K
8F0Vod5J41J6A0ZfrKB+4c/t4gubBEg/Uw8KRRTuNtJvbJa70OueFvXKdFsONBgdZobcLYhKRyzH
HcL8bsOkLcyIuajiwzM6fiR9qAcdQrSIbYu2E0MYlij4ItTaB2uXLOak80wZCQ0Ik7kqUd4s9y5s
EOs4mRcvOO8WbBaZxgnd204+5XCmw0feeT31VT4QLTLIpwJ9Fr8KemAsmQfmEXh4ha8e7+J7COPs
YowjIbihEfi86E3Ge6iGYlqh/GNLm4xFu0Mzas0uHbqoGWthI2M5JuEefSN/Gt4JFR154B9IdjAz
ITsnYRPCDpWOPdnS26BTwNFjMpF2rZWwRiA3gpYhttN8HPaxA6tLcDU+Y2d0O3HjS8dAgrxix9BW
OFvtYIcl6cJ6TcAPqAjMI33qLOPtmT2Gp1JDSAkgoos/FzWd8tASWRZsGo+EJ7LdcvSp9FVcl0y6
5V5Yk4rZNntEwj/Cs5AneywIGJfPUG1nIi7g2ldMsev0oqNIsTeYmkW3adBcN5heAPM2XbE1CoyF
N2O65xNzXH0R5k8PrMMTG6cJ3FdB3gyqIOL/15B05yWoKiEhcl09mtsUHQ+f4BOf+dfU0sU5H1oy
isNNU7yRTc02V52sTxnMA1WGvmPXc9GU4VdS7qe1pdwiLGQ8vzhRk/S+SjYpTyr040u8nbKMU9aN
sOy1ABthLrrw+cSMlPAJzcCbI3aRnGiN0m1QOCNAJbyQdD+HlI6Ka/XbuF9CGxYFhO/liB5UaDIs
KlsFiVSNf2B6D2FnFn8fpY5XpOrRK8NP6WWkIqDtB+BZgQEglaHELag2PDF2beuljbNQa0O0Ecwd
4ZuUCqLzFcnt3rM2YheO3hvs2OVNfk+yoz9iA3kDM8WyiV+mVyD1WEOzmyaQkeRpNR4WMn7LA+mW
jC0rkSziQN5wmRoY0Rd1PcLuBYNk8gOg4FDnTuqJFsOPylOVw6EXHhuehhjcGdUcHQ2YPSNdU/b+
Mw8z7LwSXmjpRGHoAvkfWsuRSxtbUb6V21XxTjwdVBWQUi/tdSAdeyDRcfmro8KD0BrQRHXlN3qQ
5En6qo8GCoeKkZRwS8teAO+1whfffwt0fEs0tLf75Zbqv+bow1f3rExwZNhaUKCxCq8Luh3kxzxx
CMmaSC3A8V1x4tXbGnf0Tl4z/rgCKrNqCQ7X/EuireKXQtl1whkmr1t4l1VpbHHgZdMmeUr7B4DM
NRy7bOwi+SpL14hzn4Qci3d5AIN5wt/M7IDafa/n8ImOaK5fm2zT9deQTchYJ6iAGj7DmQp4hMiR
YSeoMdkmeBJ4dNe+cgITo1kTYQc0zPNGccbgTBAgNz0x581w6B/7K60BgLgpIuSOmF75RVgyyql6
5GdyCTbsIHMwIhz04m5QDj8Ey0Kyk9F3oMvIvELZjxvWWjKPmgNqs3WY2iQmBc2mzR1SXKiR84uV
fI6+UH4xCx3C3qXuVVdXcrrtZxcFJ4wlYld+L7M7acEmjD3RU18X8HjLGbuPt+KaCAG+bk7dY8hT
lv6C0/IoT071Q3vIzy1ReNzz0r7fFLt6C7saKA/RJnebr5ntZJEm9gd0lTnHPTpvL9gZnBFP48ZA
SpGfYqqpAVfu2zccnp7hYMN5E+ojb2ZDov0OzfNEMKV5Cru7crhM8nYxjikh9wv8nbDKuDWBntkk
qPIFCid+9Zbhe2c/XQq0WHU0BYAc8PKMx1jiO74gRbLx98yaQxjfIGKKduvQUzBjUK3Hrd55YrTJ
jKeS/agg01PjuXKSXNwtKAijbxlGmR6Lu1k+gmYiue2IHXXhwBDp+G9IN1V+6+RxDDwCeucPvlkD
9ANCkiSdyiWkduwXkR26LQ0kKUGf1pNT4AzwaJ3D+aDAcwvrxfk1016BwHjfCO5U3KEPZbJCmO8E
XBcEPSj2mG2nfpvwkTj4SNt0kisaLP4MWHh8JYgDDj7+zMBGNuX7JL9G/sFXIMEHjomKX4Qrtb+K
1UnTkMita5khxG6FHQmzMylQkb6HSh4Ugh6aa88ohjzvAyVVwtDzrlFzByRGHJ1+JNvyRhj6A4k1
PA20bXA3AnqVbj+Stgwhdl+XBLSX4SrEGJt69YfevQX5l4otbjgM6Or4JL20KgrPAqNHz1Z9ycaz
Hx6ZCsaXRUODniYEeyHnGqR+nYnP5IRYTO/Q8Fjn4TnYWZSnGUPDxBCDg4bYl3NGqyTjTkQS3pqC
S4Go8dmTUQKlaAoix6TbjJo54TbFe2pkQmhU9KBv5AloA5MoSufiPb6bNwgguF+iZAWcsJc/WioF
vOals42d/pkQR0wHeistOxPEPY8YCsoI0yNWFPy5k/aY9yk5np7HhDWrTMlqVDrGbemRL6Y40Q/A
Ud5dsLBLzVuHN3J8ShQsg8T/P5HIZnkz5RLofGg24Ei2qtMUEajGoY+MiABpTFr0/3lz8KUJgO/f
fbLDGM37AAXXHMlET76WWfHaXW4RAtxabj9poDEvISlFlQero5InVwlfA6tn8RyT2UUIENM57MlX
Scyvg8O6RzgDj4WBLsyxjm5J50NBp5abaHYpgxGYIXwyjKZtKnp8/8yOtPil462L2ULpNFkHOFxW
SM3RAxoxBSMkRW7NaK8bd5xpGq0oRNQOt3T+FBkXGrJ99qmL16aJ9mN5X3xEAQsV9jwjfzWooo2c
hj0ycgimlPDy2SjC2eTGww9rLlpmyD40ilN48FMUmLdWBtg9LUG2bBAaSv72kGFgKnEJraXCpg2V
YIFkm/Qo5Yj+UYY1UcRtni/KhATuS6FX3V4cAFiyc8dMaYleR5IrVMy3S4DSKN+Z8ilEtmkifIEy
J9NtIxQ7wbct7uRkLZx478wJr3jmvHEdS1sdyN9cT2g1PnAVodMkkg+XsAn1QOuRYwJPTKgstrO1
H/yNFl9mERyuf1DzBwGTT0vWH+/IZumOlzjFbebRVtuhSa7YRJG/oksxSDp4at+b5nGgJ6Blyec8
7S/0L+UmmXqutZ5Fr0fSJzR7MgrAk6FscCwVG0Xb9duQNle+rAWlIoqRpsSVD0MEgMjkdTKuwFEI
oG9B56i115ukLhLMS4/GJnjOYGGw9ysHiS9rdsF+fTD/nCYWgP3JbUlFJ3F0rd8tTp3eqVt8lvaY
2tZ4mDWPiimssRwMaIKYNkPGjht6xYFJiRePtgNLEfwxt5acIwAfeW84cLiLXtgvimIXYcTP/Q1T
DR5a7Vm9EFGCavIpz6+G4QztPoFH0peq8bUJDpWeSoyf5rVAtW+Ir7FwysmO1/YFkRl4q2LAb6/i
SsAj3G2jEs6QiTDUXrl7SFY6TWS3BOhUeNE4cwTfKRTbSM/M8GF/x7lb86sM7rAcw57Ze6awozip
9O8l+SWPn3yNEBL3BwxXSs8KqnxyQRMN88EeHfggnQndgbgq1qKwI6P61nR7Y3gJsgvhATMzEZPO
16K8YEiv61WzKRcPOCj8ITxYi+scYfvil0xeI5JbRR45K/+iXoInRhf51O30C6Mg7xwAkE4RyCUK
b9PLqN2rg1tTHGkaX2V/MMWTTi9UI+x6fZ+QtKfzsG7l3Dab56m6YMm07lHa6Pq2bk4BkcCkNksM
mEfDi0JPF89Ke9XroyochfpcYdaNXKp3uuK5RO6Fpgvsj4QE40z6IsFOlHuhXnpFzkXnuhPwPJb9
uw6bLvnepYu+0RJZeL1hCY1G9+JWZCyDKXKZ6G4mMb5cAmvbAl1Od23jKuUpRcVmrTOW88LzP/rv
brGeRPOJdNncPxXKt1+8wCXTqjXlLwPMx9CRZW8zTqj3PNYG5K24SzFfwcKQ80KH57PI/ttwL1wY
1KqIG5RR2fzKradUvAQJVo74OYu9LthlwzH2H0JA4SVHl1kewYWvXc3pSX1ArFPQuMznD00atw4W
n2752TZtwN97rxrbtrnG0kOWuHLnZBCqgzONDyb2NHwkR2KXAVWBUQt+5Ck+RPHBGgTEt6sEDBcN
XHtYaA7SKlLXyM9wLFjeyK/UW4+HxEPeqmy/G44ww+bCReMqePwSWGIY2gfwZA+BCzFtpBDnJ2JY
WF0Ypvr2JdYPOikcgfRYwr5tWjTuBdLGFWlzkV160jl4Mu5FVAVp/Iq2BFkm4BoJHmh3nICNdtcA
m+OdiXepcgpRGPB70byV7bm8KBED0suzPQ2zaIqXQLiATfKAVUO7sZQhbcu1d6O4LNUGgtOIRxmB
v4jKjjgqSOn+oLm0sSXlDc+jxYv7xwWd6o7M/lb0OokeDSwt4xyRrLhzDMML3sBY1zJUdPxUD085
4aA1v+3VrxDq0IPNM37blhc2/gCJAgzKojbEuhULq56zedj31/yKuOQcHxnG73Cv4+p45FsnbZfR
kYYQ0NvULZzunUF0fpRI4zZf6SBb6G96ju2hpAl52b9yYhlRYWkJluHeLYeHkNyn6AMXSRf8Axot
mb+JDBblis4/6bpXDVn8xYUXyXPf+Sp2D6LD2p1Qb6WUYDM7aJCN7iP9eezWQAjwbkNhW0ALqDXw
STCLG+tcp8mB1p2dZt5G1vnuM2zuoKJFFIGQHpVl6+U9zkrFPDbANFkB3mGXOMnoCPyels4qgaQW
o2FO8t+C4HkqzkSAIh5H3KA8y44v3AInR3xNGcUKKEW/o4tFcESJ6e9Z2xEwxrq8qEaCDBsYsUnG
lxkg33BnqgOYtQjuhsxVPkOcLJzu/PvOXgxl+ZXE/Fp1JYB1RCrdUfOiz7RDFuNEns92QQkutUWI
8u8Sj1czgN8d6bECniD28AMcRTyJySGdkXVbd1TflZpLtA9uUrnbhQubCQyIeRTVJzk0YPOyU13a
pxGTHLEG+RphkjDbKGmEEMexi8mvl51EP/GGRYrTSLy417lR7NpByEbaKy58liHqpg07Rzg6uzWG
XAYxCoRLz+K2x9WKfByz/JLKuISvcilV7L3k/cI53U84vGmtB4/cZi4Jfq7Gp7Vn1UYx+mdAWvk7
T+fPV9Nytf3MrUx6K4gjV1NrV/peZw/DbDU76m0CqDmk9/U+O2in+D5/Ip3MP1RHhIcOkVf59zyt
2D9W/SNIACpu2beVf0DLFf1vr3WiONBGixqX+y+CGqtNgrha1Gh9ZaN1VT5Zyc+IkB+LV1RKyJfh
WzkDkycT8cY6urHlYTiR3tOXXHOQ+1JvU5Fbwld5TY8Uo0DY4FqFzlt85Bs2XxYk1DB48EyWuZfi
VSEQTX0xDXZx4d6i7qNBhU6qzhbsMYgpK10FEA6wjFeUBlR54hc1mSfhKMMznQvmljhZo34WJVx7
8eApnPnGbtQ8a/xQ65PU3ksNJe6EhHMM00TD68wbo79B8SW3eNmUUmxS4KMt0PK06jrCJMFKfVYA
ba2ankD9wmjH34s5E2YWEdCPjNgAdSiyWVuWqfu2OWd+4PewoFhw1jAwfuHK45YrXL0Tcxc12B1w
mz0yEOC76qF1Y5skKZBxfENH7hqTbvu18gWGjbxGJ5tuYC7iDQFIkU++AceNXRVtKU5+/lO4mIxi
002YDGcSJnNaepjMMakEyFmVZzX9KNOXsmnBNV5ngqc5R4u90e/4pYptv+GjEWzAsz8kjxFDt6Mp
myw6E1OZI0RCKBATVcrA7HSKPSNXSKGVFhFkGoP4tPNjEl1j4amLqMg58fQG3yEdB7y9CImedmrE
JxjHt9jicYkOS1pX6m9MPKYQVLDI3aqEFTIcJOD4M4n17j1xD27Vf+U7Ck62+cU8qU/xV/Ch7kv0
0fS3Q+vK71q09t8l8vIRt63rRxZCJDar+Z7BiBmSeHokustBgWG7PJHGgSe+X1gBBaABkYojhouU
NxRfcIjgR6UIgr0sfkPry19AhZJ8ISgaW9amwBuxrl+p3WVhxNYsoL3TCfiNVxW/E1f2BE6XXGpc
PYAiw/JBAhwY8AQQ2NJaEdwm/44bRkg0fumS9FgzeQe7EBOHvI+7O1l+7KZDGqJ2BnRZl7k9Ccx1
Ol9UsDbVTU7QDOEOK8JQsppuDZil5BwwCFYH8rrlkblEesRXRPsNu2pXbpf0niXz2psohIBQWUDM
zC09cy1swNn//AQz/o4d1iQ0lgpSY1WRf3FPqNFYiKpMLwHZJei7M3YfQr5IThowDOfwUGV4Fcsb
Tnq2sAgOBpifkdjXVvMHhln2W9PuYTU/w/YUsW+opykhIaVw1XPgIVUbSxaltZkHUAEy99JW4Ata
Er5Ut9hqHnBdi1jJm+jxoO5Zwm/Jp37UKxs4ZC3xxFgM+vpeLY86ic1+YGeLaXs1FYSPMIzsJZ3N
i25ZyDN2by8wFbclRJBk8T9/Ub8PDotAjHnCXKqPJVH/ZXDQs1FvonRebJq+cQJzrq3dJO4ggsKl
1OlsTmtieelIOhKAvGB8BW90a1wHaltynIXnROAEZlZbj6j890RefhknkZAQYRXfL86q4tBuPvLb
dKC7Itqaz0GzHZpnq3sTmApZChH7ratje194C3TY30DUj0s4JSonXMLMcGvlUz91T1D4SxQQ6nWi
E6L83OCMORqHlDl5/Um5E8tRflCbf4iP/v2wWb4faFmLFERLl379fkQlnjSj1RatNdFWNPzBojCe
L/v2KvyEAbDHQ/oRYxDB4eIaH0sc3ghFT+7ZpsZx8zY8ZteRYZxkQZJ2141XqttpuSCYuVk1CwTb
yNVWeNSAOpnHXWinM+UKDsgQBpRTfyFkRgGNxrv4OtxjFYPVnrN3bsv/tfz5l8/6y7E/kASpSRmf
tdtFJx4UB5OpJHWUJ2Qn9IqRkImvjQ+f497CR63/w3f9u+B7eX3lfwTQv7DgYj300YzYgtenUauG
ZtsTaXXi22EtzEh09mQbWWx++PM9oP42UPzyur8IzcMkaa1aQLNH7gNqqkl6SMlMXqKDN8BL6dZw
l7Yjcau9yw59HXgiyYJ87Z/MnbKRhQ2np3DFBF67IEqSp+kXhtSRiOTn8Q10l87PCqs/Bx/+Ntq3
P3+8+//uZMfvPAVFTkn7zxXuv/zH/zxGH3XRFN/tX6vd//qH/vP/uU54gx/qD53wRf4W1V9/KYFf
/sTXW9P+n/8QdPNf5LSpuiYymFmiLjMm/rsE3vyXKouWLCkysj5FszBQ/LsEXv6XIvE/WBwepLkp
FtfCv0vg5X+Ram8QXqtrbFkkfP9vSuBlgxf5WZqr8ndr0o8p1kSdS9fqX4fsUlWFWtAyDo0AGFWs
S27zDrlkHODd0ob9JJkGAUXQZNEo7Rtz5DnZ6VA6pnJfGVjgWgjPkb28xXQn9W8F84lM0ADWRequ
4PIxlRuY1HX1o6LUUaqpo46i5wQCTI0Jn2sQTg7arpbZRAhkk5vxMujCoyHF17YA1i4RmQTxbi5N
r85kgIP9bNL81ZWrLpUvJPOocHVRSrB/SBiGJRBi61khSVGJtpU1tL5ZWD4WNTnCc8oumdfzt4Es
qlPS77qgBNefRqY91W8gFMEOxt4WhXsFk1vURa4ObyFCOcaEmI1l6fWkFOT0XMvBY0tuTJQk+0GS
1wN5/BOfSVI8Eel+SDaAGiAJ7Csm5km99EBQRXyMuu6hn/2XaPJRvErokYCz0SeNwtso8aCD8y/z
xXOkYOA1kJ22xEvl4aFSbqXyFiGHzRrpQxvE05BXjGGS/D1rMLoCi66c8b1bJkSWyU+laNo5lyQ3
HChPN7p9oaA+q0jvsAb11CqSN6stpc0DlOeMjYJ6byN9UGE9ogCz+SwfighBbDdFW102XGWMng0k
6HUjLwTpSxS3T74eeWnBMFdJ6HOU7y7aNSZ0vxnoVIk++zpSqQJRqiDvxsTa6Q3h0fgouoHGPFNA
ooNYvsY60lamk4kNrUJMwEXWrRT4itEUvHD2r/GAzXRGssDIn48oKStia+iLH0jkCuLhzsLH4GfR
rkpST+1QwVbTNdSI1YawUwjBCMbMLhXFnXTErPyU5Rgdkt4/UxRvhmSPCMVeL9NdbCIpSZLvzgRl
CPjdYWgIcAwIbBDOBh0zXVp9lKF4rjOLIhbuFaRPjjqQPSJEB7NpiXGtxN1U34uh/zzVPeds2p30
csnfJtQtqkm/G6StNob7KZgufkCxyygfrAzNs1Qi9BpnHV+x6okCaRIhn7ZMoZ7kaPpWwoqY55l8
Shjw6xCw5/inLsQTzhVAgjkxPrEjje2bZHXPCY6e1ZDECH/S9E6XaTnttiUFd0LzaqZQmUoFwvQc
GyhLc2HdyfmDYsVffh7eJXNDIHUlf5qBQaEDJvupeZ1qDGfD2DyHkZoioSRycxiMZzXi0WAV+rOe
6mcj5EcLTOvJj5m2gxH8XmgqequlUlvlWXZvCvODSBLPTw/Z/z5ufm4t57H5+2MLlxxwE6lKwE5/
fWwFg6QUxliT2Se/+BHTWkQCS/r85xf5u2ejLCoyr8FzWlR+Gd8Lqa/VsORFQnjOooCbGm5/foUf
G8BP+s0fj18yqzgeyJ//3ZYzp4HZ6L0i4YiWL7EuHMcxPmmVdohnc1NolpNWCTV7Fg7dWl2ptXWt
KVSzWqQvVp68GbkKvYCib2WMdB2nENuC9amViMQEo9jlafmtoKz78ab//1n/H7LBT/x/P+sp2Xn7
eCv+etbzJ/7nrNc5TtlhyJpRaBRAjPvvs976l6TLmF9MxVR+DAJ/OesteekCYj/EdLpcZf8+66V/
UfatgKPKkrEE1Bv/m7P+18F2udYMkU4c3oiooPD85XIuq6HWlRYtXgKpZszlfZtyOBd5/xwVw1ki
QTSVI1sNUDb4DJwJDXYZybHqrHxrPUL/n766v7mDTeuXgffH+1F4G6rBP5bktr/ew6ZVxVEwo6zo
IwX9O5WFCqmMQVF8WJn1GBMLkgjtQQraZ30GGI+jfYlpIMMPldXVThLHezUB2keyYBbxq0TtllGM
9PSy4yJ0N6rGq3wsIGJ/aChybdOT1VMfipVWyEKCb/cNgE/hRwSUWQQ9CXFk95MgEKqP5FToinuZ
PryC6UZrJk6uBNltdO4HVL/KEKGla+fCFaP+VVGi114wEDskbgF0J47DVuiEXalYB5NmPsxFQv0Y
xO1e0DmjsX7H8XfQDaRzfyRs+wNOFf8QR+y3InGd43eAnkjMXv0RoB4WnmqiFkSvVr9L9Y2DmS8C
y9hJIgyuwRKWmy+9iP7HOofFMYNualEuBqQP0s9CBjjDmbUPyNX1E/Q1NagCE5cmoijQnpp0m6IG
kpH7lqJB59q2Q+TTpbyYEFB4dqv8pzR/mLFJjvCGlb6wtLsMwa6Ab0sU4IeGlTY9+RF+SXOVQ4GL
QrJvYNB75Coy/R7Yl1IWyhr+WnHHCFKdGtpxaSMCUtAJzpEKiF3wHEkHddBHZP4MZU0U7CSpvmui
aZPTf6xP2yIJlomROrviUzA/h5i8tTmbCKPRDjV9ClZzqWPDk6qbPF+scfnSMuKQA4uJrq8DRxPi
bYipUQEB1DFLh0SpzNGtiLgGFEYHjlJfky8hwW0heeuT9oB6QK9IkA/rpqEwrLyWavpUm8VA/Zuc
2tOsvBHsdxQrQKRSbc6lOl7SJnmJBIAlS8OSUvfo+NoIqekA9prNpbJW1aeiQg/czDXIX8PFlAwj
h7s8/hd757HkuLJ151dRaI4b8GZKEo6+SJadMMoCIAEQniDeSM+hF9OX1Tq6dXj6NuPXTBGaHNPd
1bCZyNx7rW8hW2svw0Q7HLdNhR7XOp1Hp0omKTxDfBntaUSkO9Z+/NqYe5mryC1T1nuwohBgEGM0
TPW9vWpE/pPxVbbPjYFp7QSVEUpEi8/zqCGI2uyxvR7Tt4NolJxb/6xk4b5GYm8jjOQ8zm/a5T02
Nmc+8RaV6wjBs9xcvB5447mmLiU3o3ODUB+N4CXV/D021xbNr4HWCtpU2u7HBakXjv3a1ItyqNc9
mIsC6NWJ53WcZ0r9kGXnOzV71/d62B7xrrCg0wY4msgx2XQn3Pw+H1ZHi2SHc9tQLo3N+clRFqTr
drrgF9GrT16POizydqtlgF6kt3PKPbXqt6jaqDm9wP3UtuOVJeLh9N1Bc/yK/1SQVEa0PTUCsLML
g2K3d7a9YgVH8z2vd6JK1txZoEnVSLwEa12bWhlMDPGj5lfCW16CApAfrdqZtWr8cVbnkDB00t0V
XsC98pJI2vrQqi9yPj8X8lhpBjqEquvUQjFpLzTiI47FoolJkDiPdBB4kkkah8n5p1HFVYPw1oCk
WPa2E1gRc3+fdNLbIe8pwVLZ1HDSsJLd2xuNPoF2uZcjzFPRftqA/2Izdd/RPZaRe+6LrdnWu0rt
XpoYiwcjZzhQusv6Z6foFvGhpLGFWpEkxYtBFQlJfvVwxB3bqagDiI5LjycetdItbamkwnZo3ozh
4u5hahkO7dDTW9Np25OmNKTHxvemefmIL0jmQZfCJulJyBWTU2a/GihkDevDMe8PMfmCUe/Jx8dI
J6MYn4hCPh25NBWqviNh2ZbykdkX5J/JUj+QKufUsz3qm4hgwrqh116/nvS3jPulyAw+/WO/Z1pJ
NKiOS6euwk4/QzsqICQTJ1iY7cwuzjNVKB/1InlRqbsqBZom6zjsagXcnIU8s1NWFxx6RZLM8uYy
OkXVq6TDE4E91KenbhT3yDiTATOJPB/M9ZlSYGou+bzS0s8f2rr109aC8hfN5LJCTAUk+Sx2whJ0
vzNNWqt4s88OfBLE60kOK9uBbTUAt7H7Ta/Hs0OSvNlU9vtEvksrZz5cmk/zkiyhYfsnytRFPc95
lTL2uzmBmSiQE8OXqo/akueFzHyeyHoYnTPMNH1Oq4lFenU43hHxxKGCrl/lsGzjmEZ+dzaXDbUz
ywItpdbhHnWtyZtuRMXGaff3Nu95kWEXOPI39nDAUruYqRlBicOHTfclbZ1p8l3+mxbVTtcGyJJH
/EC7PfvV1EEjgpBLakHdRhfkpu8pKq7ukoyL/ebUJpP6ovt1kwUlMi5JN0OrAWLWz41D7sn4C4om
glQS+9VwF5VvcisVqMDosVSNd7LUryNtHuv4mRolOi3ZO+JbvaiSMtJzZ6uXr06nTzoSg8V3LrtP
aWtfSuJI0Ybu6U8oOljo49nTLDyVtDEUJ3FTlhmZikDa9HqCuVjij3VEV1lV3zXGJtZeC9g3RVGi
L21HumpN5CqFJHqvq6Bg2O0xcdLtOYAgSNmnY/XEmCl0aUDG4QadjbDXa68EzF3iiGQZRDilNC+T
xu0onCQOk1K/2TMnJRSLT2WYx5pva/xSQooSFNOY4BmGVFLxxTqlo57RF2mAQYHxqMpnV2/UEyFM
Bi1EefBtps8OIOSBMXM5oP6i5mIwMHtkrF3/bNJYKFpQlEeqAvE2rkNbfa16UXRQ7y/JczJACTyh
fOqo3jTPWRGNjcFB7yca9OwupbfmlPrO5b4uMk+RV0mf+QeEIrIdmvplmUdM+byaFQNUwybffJX2
xsFSbKgLE2W5VD9mNhh2blSSoc7QaQopL6mDivQINjyBGlNRR3Y458xvsofj4UWjC68gw0tB65Qy
di3j3ugeNdpUNaFoF4qeqY2jO0EzzluY7N2yW+VmRYL73o1RxPJzY0mDEGgYu1Nf3Z+YodIzMk3W
hUXPFCpJ4ZF5R5fw78jVnFpOK1PWrSyi/PpAUuetsjlJ64zt7BDRWDSKe6lcn7r7xIbwH/YHUrCf
1ZP8qEeIjiMYsNJBDhPrYxBoMFUjMtMMDLLjTPnjwu2vTYamoGUN0tdB/1AjWgjIOI4m5drDia+M
2MsN9BHPCTUgZ2waqIjbaQRJVT6unIrsW9Ub+KgWWrWsIkK+MaQ71mOX9JAyWMEMLEgjP0ochEp1
aCmW32KmlVG27VMrKDrJi9TS1dU4SNLaz/nAsrb3TJY2VQcVvaT8k6hridZG2x2XF3b5KmqRXgxA
WO+UjcBkoqWyiM9jcgNshSCIIjWWp+G+vKxsGJBVx9sYz3oJ175N4gZG8oTODVMACzNsrwUfdUnI
it6cWvI7VgGNpYz1tF85IERyUn5tum/dCZWkWk71I7SIJHENNrf95WGfTu0jfiDKNOVA+ZF0yVp/
kYWeKn0uL4EjrSRkC1n7VpfbPemYTo7bG3/ZMMA6YslfaDAJz+QBoGZX8GI1IKlYlJb03exUxZFE
cF8rL/RMHu8VgnOUaDyY6H26rZW/mdr7UcsR7iLtaxuk2lxz7Sfqg6kmbobp3yqSyQF3a2Z8aMNh
1h+mRypdMla99sSlpz1q+IN/QnhdOU7g8FOOJPRaKV71MqaElreyp6YKRZkmDw29XWQxVqMLddQC
a/ThIPZEOMTqfeAAjHAu9D8r+/4CXsNRs00pZR976cVopC+7ULZHo1nv2fejrNdImMID3RjwBP+8
dxOu0quqhaXZiknIo8PGzbwqGh/lqEi6RsUDGJJpH0iu5iPzupko9Jsij6VrGgV0TWbnal8dRq3N
o2QpiJZNvkw0KamANjzHP1/LrYOIXeoPlUmXNfuzeeEgWoExW391CCUtjdWfD6KIvez1Hft5KVd7
b6VBun/KUYcb8Kbsr/IueXFIIpYd4XJmV+JeAouGU/xp3Wor3TiwqHH9uLxekSKzYO0/6Qvw+zuH
meHGpYkb9I9LcxS2k7apqhpFir8dobUbpx6SSKN3SzwibrKEzPMxs6KfeedH7Qa7/hop/F01wKP6
fw531SbLjZOcq+zA0JgJAWCCJH7U1DTKYXZMLICZ2KRwC6IERaI8Hm4d/revy4/Di6Hx434mrSnp
vcXhpUBgmcBX3IEXtCfHsJuiaGDiELjNXxU3mmnR52n962b+rHZeo6+uL1oXUqkfR5XPslYfU+7x
GQ5/Ehy80wCWfUL71q18s55hHClrDMS34t6UGw9XvxqCp0wf2nPDgYX5SqRoodzBlG35OQFURnjj
VRKj4PpVEpFuiAcpk9He+vtlWok8dEN60CYUuDUeLip/EJJjYv3C1G0+29kt2Khov/3xiFej/xz1
6b7LGB7obncoQ0PjyfLOD3AkXO0tutdD1JXjcq25LQZxzU83OQjgyDvNblz5lVLk+wH/vPKr+UFt
zM4msFqcB+Qk4eMHtmCPMMu7sEfxAWDneWaGfRw+bhz5d0/455GvJoh93/Wd1HJkaYbnxmv9/URZ
tt4FgbiYk/58tFuXKR7Hj/c4dvqE2Z6D9eeZzTI3xae/P7wZZuf/+UC/LXb+vCxxJj+OVDR0G7WC
B4s+LnQeSyGLnuzBgJE04B5RaNH2cY0bl3fzqFdzodnUaV+LLxbKFQVYq4ZKzMaIro0IixS+fwe7
j6ccRjeu9tZDvJoUO1k/nzqb4wqHPcJ8lznYFBZV5mBDIiLwxvF+twAwIMJqMrtdy7zGTujGUW9a
KWM+wvAlo4UGxznDYXsHVSo8zEjVIkMFc9IWvuStJ3s9SeiybHJcx3GQwxiGfDUD56dIO1TnCg3v
EzUWIMDx1nGdRQl6AWvz5tYUoYhJ5+ekdHU85Wru3R9b6joKxyPk4CFz2aeABz+u9QAZ+q3neD0d
fR9L0WxyFHVZVa8nQLWhu+uUnXiOinfa5AT/Fo/54ztcpFG1bBDPV4db76w4/39cn2Y5fLoNQvau
FQB2libNUb4wUubm9OwfFyQtbXDWTurgxlsjppLrI+nEoFgyqlnZvJbMSmbct7olM/oJnRpVO+pO
jte87SFiIEPDnngvhWT0/Pmo4tW/Piggb8NC52DaJJby+z8mgsOgV5d6f0ZX2PXUpQrqaOzacejL
8ieeDzM//LrM/98e+++GePf/c3ts+5rkzX8bvVZN/D//R/qZXX42yr5/9q9Gmfov0QNT2UFYFt1V
MYT/apSp/0L0IjsO2hfLECv/fzfKLLphjArkNHBbjW8pzV+NMutftLZskCaOgj7Otv5ropirUYi2
RgwESxGkRBv259Ur01pDErcCT4epfn58JbgLrkTpd/Oc2YbWGMNRaOClF/0dJq93DrIt+vvbINCr
me7XeThAuRks3KRr+Las10w9baNOnK1Y6pYv/ezwRsgStAoC51ke3Zha1avPyD8OKAbwj7FSI6lJ
zzEHbLwiBORzR52EpE+Q/uB91F2OaxQrtQAaqY9I/kkyiyj1QJ5/+/HerH+Nzr+td69X+f84k6uF
Qq6IuT/lTNC5e5RnPUxPfj8zlscp9QQqFrKLStxD2ngntOSEqC5EnG8002b0NMnjDpA1k64XTYkn
cAd+OVs4COhAk/JJJsJsEXvVm/OKseGtCI1JHg4TK6jmfajN7NDAuBnhCMRk+am4gliRASdYmhit
QFWRwo5gaYltfnZyh1dQPov9hjgNuiDr4+QS1DM4JCjFRUAv0xmUkYm5PG1hA/pO6Ewx3PnyE9a6
9+5eeaanRo3WdagrgWOgdBWgSr7pzLn6hv3jdl6thuQiu6hHjdup+9Hm4rb+8R5B1Dj7YBl04yVi
lFzN899HU4i5UnWZnrV1TVfGt2akUsr4AR+3Kia2z+b6CUoayu+Li2cMrAsdMGdcrdoeZThcylER
6uPTy9D6+Wc6ln3bNx+Ihew/cjyi2/r+RL0Mea+OwtfX3XphBebUXsQvNg7aES0iXAutS6wrOwbx
BPsPfL1s57WnvhIgBxuxaDaE1o58uX1C8HD0KHvaWDwmCAtSvMSVJ/yfPEK09ePy0XyDvWMpTyCZ
YM8jPr5Mo/f4RX+zPctH7mNOgI/JytiaaCvc6xSh1QkaEWo+wNKme/rlIwI8sWxi/SE5BPQ80QzL
ywXKKfgjGjRT81HoSAlnIL0J7hbpPofeL+GsKCjViWkmGP5jALWOZ/ezEmTIclpOk4147aO7o7IY
0PMcnS0ZeQWbv6aeZl8G1HuiNyBRAcbne4dC1AQcTolybL3mr5cJfmzAbcdxQFbgsBo8FSJBSWjV
FtkVltY9ADFk1cYIJNKBmKpP62uPOZR8TVEUHpPYUbzUIbg3kojokMajw4szoaC/AnVPctFLel9P
TywCJ/KGkif1vBw0xDjbOs9kq/H0wUXa6OxnUmgSwlS/oog3no6vmcFN2/vtJgWbewzOdxREwmat
vMubhA2tvYCksMTrxnw0HgCNlQ+dh0rPdWYYvy7ERkMiNjySfANnY34KZFCCMfqybF8pRuy9cBhJ
Syz3Fe8hwJBmx3tV9wDuqYfP8cniVMF3AMP6MpJ9qr3sPCfxNqcjjjp/ZDhU10fNh/SGnbrZ7h/S
2M+SMd1GeAYZpFwriDFTqF/58cUEfRxj45gkh5B+E/+hmwX9e9IyUCisC5Kr2D/PBf6ORvqERjiv
iRHkGUiyrQqZP6RvvCXy8BsWM6zBkXOzd/ZlJWx0ZOjc5YJzJfUeVVfIjtQPnQ9H8bTszcCCA02X
/NVn6wuby8v5zZhma+zIEDiXRFOmY9r+9GfXRJZuG/B0iDvXqLxyV2iHqPiKTrq7x5ZCw2GHy/yR
knkfz6MOMtGktjBaukd4uZVrwZrgJhOo8c4fAdkaw6ntRGwAsgWiqjxMHRSCzHEqYtHGe4g2XzGR
YYf52WUYD0T9fEjv9mtxQYAhbiQaDlvlAwsV44gFnMjeSRF0IdP7Y4TX5QNnNIaq1oU8g/CSzgh4
YZRQmKqoHK9fTDqo4O4M4LAeSRJuhctzhCmpm0SyD5IceeKbzWcMRD/e/+6xXRJCtwC0eKihCNNf
wOunfBp3GdpMkYqCDIGxj92oOs1qg+rSl8gOsMdNhuOChGURz4a7SA+l5XFcnkbNK5wIasOz/CV6
wjeLJJbW6+a4489ZECEtCtMhdr2Usjvh8+ldC7egHymkEx+wBY0akYvlCiIkGQuaMPaf4eoQ2VQi
vyVYGj/eY/kpegT0Vz6Hx+bR2uDOX772r2CvO+hs1NUvgtpx2tEYo2ZAj8UksAoKcTjQ9hy36xQq
E6LEzKdMjz1+eXg4r81dQy4z8QOHZc9JnUBZu1pDN4Dw4QNW5zXQo9OrKviR7SyCOV6PCHZLaFxN
aLHRPkWYOisBSonACtpNIkZbAwlJNY4Seu+J++qgXEDV4QDbGe+jDSlXpc9l6Ltfu+EvRCX5A50d
wAFIczQc5mBwRcT23FCCdJOoo/jLUsP6PI4Qmzz3+up4dmm+qQQtffLh0L86YkMYseg9vegy6fBu
IvMkjQeRE81LVYT7MrsyplQbNAuurhniHhkfgwRIfKSvS5YPlu3xoXlGxXDhZ5JR+o4dQv/MNge8
xaKgCWETRNBEfiJWtRT+N+gj6CBoJ5vVBITRY0eHbgQ4w9xhJLEJ+AAHA/sGeykpzhz+S2LBso6w
DOOkBr5JNf/59Hne8FLqOFJTvpE5JpXuSwekCzQRoIciElqJ8BhrMxhV6sAcI6yfPtAuT2wLk3H6
3PoRYDfgLkthUcCyHCqC97kP95jSLBodgDfJVUhwvHx/3fxkkYwNUuYHeBkjlki8/PmSuMkYfKsH
8DNaVAAZxgUxL/DGPDwDcekdrZUD2qoGjDFOsPzl5PaSjeoatLRYEckBGY8XPhz8TyOjsZko/A0n
wRxjQBUAVoZlegx6sFjqHH88CIlG8RXqI6ArtFUvQ7t9BMEwmNPqFCTG5LCCw8Lb33w428P6/CVt
VR86BXQMkAPEvrD+A7t8yUVSSMFch4Y7MHc4l9Atla1fY4giJv7JgFK+Vt91rDF3WHWXjviKwyIb
Kw8UCuQlsLmk3MXkeEDgYVjQDxLtb9QN+NI+6ScZDwcMb/1Mg6kHOhcpz4E5+jiSPpnVzTP3H9Ma
j4TOz6cdDkvuIqGzAda818OD8YIdSUImde4JDKZXCiKBH4nxpxFr5p34zjve3nZVkL3VQzaDZC+S
HEbN+1POwsFzwGmNhnaMsGN8WVigSGZ4hR0y3OsF3MOGHIIhqHbFStDSs8/TlCBslhZvxmYf6iEQ
C/ld4Wtyh51we6RP89DyjYd3jKESGzIrg3qsnsaqaML2u/zs1X3API/FMYZ1QtMaot2T5MVALIsn
uIzWu8YEBRkex/73EJlki8uiC5pp7dt35abFPDnSuLT3Ym1PM3wqJvqCUcOb58yS6YFssl38UDw4
qb/XN9F+gUIYM3bu7CiQvwMyyMFR4O8rA5KxaepN0R06S/lVO3sAcooPdZhm0fjcj4w3FHPcRoQl
ZHEteR0S90DZAnhZeBGEEpB6zPgVTGgw6xTb7vdzojWPu3wmFvQmhAVq2SK3ZRQTtsnfVDcQCoNT
G57lWX6aGnngDJsD9koRW6DUZKiK6I3yk+bjuMI1SWvyzEpE37UT86lh9UQ546X/JOCXkgLLzE4k
dLXMzPkMGDyTm8oa4LHlS+Z4ALvlciTrj9Q9HJmGJIj5UQ0XjS+ZMeeBwGy8fE9OCAUI5ur0xT6a
glp0iAxMQXqDJHBhnfexr+TkWk9JskONgtcb/j0b0z71WHsSw8EK5b0LDBoF/C2HRxx/hGvnX0zL
vAfwEMqWRbfHLHyhPkkGAjo/+KbwdlOxLF6SgAfegR5x5af+d5QBhmVCW4AbIORvc+LJx3sGB18k
RQSMf9NQ0Zb72Ze0a84wasZGPzk+wea1iLtLRm3iEiFTRjMyfnrMzlYwLMszIbwuGnmkh86YBw15
QwzohCWXy1p8fAZqIypDB3rL6UjFVPoke/FMfaKietiy3MlGfFeLL7Eij/BJ+YgXwL+5uX+Aoto8
CLww3B3ysu9YL7IAzyanBkP2cQD1OR7ugfB4oobXefUXnrqCfj90I3oqiBqjoGpxoqIP9dkUqA2u
2HMAsBUzXL7kK2US/9hjCBvvH3MAcuILxkmAepTfiOoxN6evbln5GGHZ1vHP7G1YQdxX+FSzLJZG
0Zb+jZNvcIpk0pjVNIDvELzOzoG3G+gEVjwe8XKlMMG/F7ipnzzD/n8eno3pyUsm5aM4eXpgrkPc
ijrDQjvdy6P9MltZYbUQ3HCYgRM9yCZsaMoRcOjR6YGdJRmwjHHwfieveLGX1va8lYM2ENRFwlGn
8hupsPniNBN3hlOH189rOq7D3JUm9Yz03AaEB7HxfGDQL+LxPdMnyFbnIHn8htpCTRWbWYNMwXzM
omkCXZDUz5nxrC+Or/DAydLrJwLvdYGmKQVHGALHrzKQJmDSWD4WE2kd++oLW8IqPD3kvI3QM7Vd
xud7mzyYbuSxefDy8DAuKd9nROnt0WMGMmfvy5wLm5P8vlwXrEp4p+LgtB3cxr88WiwgPPDTuIfb
ALvmRFQ4Hb7Wy4bdBMFch9FlY4TnWcZ4WKYLYt2BCXE2pHtBkYixGhZkk42JxGoxw0PZ3p5BDgue
VQdoCWUc635CY1HhzBufV3Cs3lUpJpDJfpN+kvgNDv2wTpxdXTJgzXU517Dvzq1QvTsL7lcoiNzH
bVw+MLeMCnU6bKg0hHkou8ooe/nmjcRTrZju7/CHj4eZxOrV8MuLX1hTuZlDN3KHbm2xzf6FxHS0
VayF0iVQhkDHw0NE94V7QmLZVJ6gZLO4XfmdhAzUfFTUWcsqm2faEYrgZYdVfHbFHjF5xC5Y8sI5
xlgq7om/a44zqiXMasxUY3Ua8ymZFPPjstzAc+2TtaoFpUYeGnZ79hVMTf55pz+RXzAlf2LdAF1k
/TWB/WGP0NzgvL6szjwXNRDgRvCWk8orA3gT5x1PEiAdgCKq3mf25Ai64s/zKWzt0fFJIV4Go8p3
1P2wZjHm7EQGJX/BGRhlPDXWHMfawfet8FOPtS2bYEg45W7/Li7HCjHhs0kt7g8sCFz6BuN+fXok
GXOORI+ro9xz5ot2f1To1xwWoo/SBjNAL4xl0M0n1+adsmeFjzjMz3iv7Xk+ZU10Hmm8NmAgYhIi
RnY/28OWcW2IxUvuxESaYjanwoG7X3RItLUURl/Vi8jxsSkiiSmFNes497Fb5U9sqI5vtBupzOvZ
KFlz36ZOWEyoB7RB4wEuDPfZiF4pTf2bLZ7/UMVBmW/gOBbewL8XA8+FJLVFRxWHPJqnbsczj74K
qCb1GET1IyV8H+2VK3nYfMJsEw2CCmW6e7ee7l+cwHg6zfiR8yPgUaozKq3F+m6Ygb5gI9dSxGEn
4OLZWbBPC2jjTw23C95Rvobxe+L2s2SjTWToUOBdE9ivWjSC6uSyIzj5EphYzQcxNwZ54VLfG12e
UnpA7LTm9RwW5VjgKuWAySBaEIjWIQowwe+OzKd6bQ7s7MfN3RlkICyGP9cttd9VjhXbtEUvxTEJ
sPz7PdNONirFThZlS6J3SYiGdqV5JLVxt8yxEmRT2BovlCDFep0BDBTXj4ix0ZirLNi948NsuGe+
NqbMscxofz69axnBr8Lcj9O7eqQ5crRGqtkiOdv0A27bxNlQgfD3I6RaLlICpAvK+sYxr1q+/zjm
VWvS1DvdsEmxBJsk5m2F60+30NIAeXXgIoZFt8j94+ONo4or+dH1+cdRr5qEmjlkxxgnIzNHEdZu
FWaUgkuwuN0U2sVE9SDW4h2kiPDnA6u/vVxHM781S5r5nR/xo4Ru1drZPGPomYAZvj/MuyfoWgNw
Eo8tNJG1PHIiy150cpJBIFuveG7BzQPLgxwC7PHEoudWU/E/nBJGG8Duyj9tbD2CudbZA+WVgmwJ
LfAu2sCPXnfck8xPZ5g8V+28oSOe3rMgZE1hsz6gXBDeEs98N07+8VScf5/JVX9hHzvyMdI4kwwc
zrBLJ+y1VIo1MPo89hYeORN0WOGpESV/WkCS6SBwTRLG9Pnd+KKWcVeGl/dTaHssuzAqfxhTFiah
xBKh9OIpQk9I6KZbM7DzORzskARCpphyy1i68aCvlTG/3rAf13I11O0hPh+UWBdvWLwTZHrKVm/O
wuE7d9z+343cH0e7KuBnp6bCxMudE41hsYzCcSBWAMA95gR8+infjJuXKAbJ9eMSL7JuYWgztOv+
U25HUXTIGbrp0/FBeq+eW1a4DFkUqUsK2750D7HOInYrZh2XEuhwY+7Qr1rT3/f45wlcvS/HVor3
MY62ifoiFrSHZ1UnSyYmKZuNHoUQJXCeBFUJvWh0V7wdvuIH8PZf9kp+v0xOXn9vv3fmr7Q8Fdjl
qNySK/HdsVLC4v7W7P/9RfzT/bp6JfLCwGNQitP1IeZSagmsJxmfzEOxhpB636yyzWVRfzred0mJ
Wh9qiRkrPR6nqXrFSuyaU5lgC/vpsGTbqK9B603UJxMT3Ei745ImxkK7k590UiRKPbCEKR+Pl0if
sO4GV9419wcQO1pIUwHzDvTKpJ6RFQAb97ZYAW3fb94Pevmq4uiaoaJN/vvXzqyKPMO6yArhMqZ0
3HmVKIgAVZ80c/Oun8v3FGspDlZhYo4oclbwtJl/qPTtpzjX2D6Cgiu/9uQxeKdX6njJcpjHa7Em
cICUeTRF4lBbp4vYJ8esJFFmrLzDJcO+MtUX8aJZsJL7HhE9n1roYIQJTOELBKKef1hDrA8S1hYN
89mcr8+kC5s5leExSJigBrWL1YFYBOpm43yEGnnHl3C+XyXzeEkim9tM2VsRVkLy7Iwa2XwQtQnI
6jOIka5YjKAlZ6NN7iZ7CTj8M6RhEOU6WPZUTu8JLFkYywp2OPVmynasVXYgiVf5uA3iZUv8AOuT
OyFYFJMtxU5fm3ZjaneB5sPiZ4OGbcO1n8RyUwJ1GpyoOoh8O2xL7wnb2iBa5BOMfGBh5SiwP3oK
zxOHVRWsJrF3wA8DNnbLvoas62wt0kuIUAnzVxWMFLbEZ2qqQi1Jf+euPYwPLyjZkevMEbFzYbl7
3DLFdj7L9ubmZ1KxfteRxPYJ7AeqDbrRq7FSWUmT1BckxDEtJzA/5D8sa2xJIGZFrZ7NKpW+r4ia
IgtiUiaVHctLWiXknNFDpJcTLUm6e453FPA8KqSXByhnIW2cQGI/57yz/MLAQ2OArOJZ1dHscdtE
dLuKjxNeK5qOAcVr4DYjnH8nvsmdKBd3W/oF1J6OJUmR0rIjhu7hPC+YVxrx+XGTkDSNiVi5YScp
AVp1HqGrEVIAg13VgIdoDnZ8iVsLC4CPVYpUMBEXY7JgpTwpkmUawdii/VBRAmk9cifnh4CfCLUA
Q0zQzWqvp/rR8C619J8v4WE5+MxhkS9N5ZngWELPj0gkBvtEkWtMPacCqcjeCN4Be9rEjzfKK3J0
KAt14urQ05rX7F17be5i11zSqJN8uIjES+GDpfhxcusHnVU2dRxdhEtXzY01sfW7SdwiKAtQCP/Q
rmcJxThFxtkymRXvADvB3kg2BWgw0ifjhbO12QpkL8fF5cEA8I7Nwhs+uie5gPbPy4C8HXbcfl09
mmwtnumhHN7MrSCQ2zTWPw+P0ndgqPLGwopK1+UZFFgFfWGkP2IkesuX1QYL19Z+yx+ANj4kT6TY
6/xRmmKEi92J6hKIiHF2Y/mpiQ/T9ZfgxzVr4p78WAWWeTLU55JrbnhbAN4CfR0D9F4x54w0/scV
04/Y6Pdu/aGuLy/Fun29LIkMvTe3zsa6N6JF9Lx/YwY3IWUkIpj7zwtV/Vsnd32ONtoSx4ZOo5H3
8/dzbI3eMY2cxrWQWKibZmL66frsona5u7jnjemr4xWCl3lOMAXIyXWxAtPPCjradMyiuEgX2Wsy
g4FOVZ61W0EEifKI5uIheaMruxPxMuYUbw7KClJxZgrCWuv5QEmIlMMCFXzi2WODdcNLfL9/FWnh
H/UjHal8Jbq+9RQE1VJ9SD1pmYZtkM3yubNSXeq+yUaBamWHpyWJfvzV2bRYw8UsKP3nbiS7uacN
lKebGWnfeE5ECycnC0M0WgDL+7jQ4KmTk3wn7r+xgcJbP+3Zk4Jo29J+vhcteKCbruO+n73iAbA2
OhL6bwW1tpJowCkjnnk2XVlLcqWm/A4dCYrZBkQROpfS0oEgJk+KB9o/rzQgPb7O1CcwWpKEkT9w
Do9CSs02GkKouYJe2Y+ST2Zvar4XEhnu4i2ygeNCx3n5aLkmyENyJBYHL/G7qbRo3y8r+orwXUNR
79AEQ5tvFQ0oEU0i9sbM8mNWEXzz7yCyQMYkuA3qDaERLNV0z6a6CYO4OoylF9WjvzPBEAVdkZmJ
OI9JRxl7Zq56Zqspuhevo3GzJx+Lj8O8nEsU/yJv/1m91HQW8atxBeWOqG9PEHYexMlqrnUHT3JR
+NGKaFdCRYg3FKzQ7FFPXeKk0rDapdQTKWsH6rzyCSiYitogVa13dBiYjl9ZHUBeww41Ul/pIJsM
Garh7w1uTmuEK9ClADiPd86cghKlEThoIXWXAwkALVAsjnUJkFkMW+jsBGld3tIX+HYUuZqx8uqw
ZDBH5ydRALNnA80hxAGj9FVzo2cRrPzU4dr5ogLkHT5jvvhzbtkbFRlkP6J0Bvnt7ugQJzRBmD08
5K/4UBMAjIdpUVJNPAXoL0bx1N5QhPoANekboYxannu61Lbdk01FnYLwrbWn9rsNr41oTdNNZKPG
9+//mHGOQ2E2XcZoVhdkMBZzZa4v0tAJRIGRRBYPOL4rzUw/CazHA4hi+GnjaGpO8oCm0V20gBRW
px6vH9p7oqXH6oyvP6F+2Q2l+/d0/49pB/mebBoo7L6JGz+nRi3emye13bMb3WIpZ6eGLAgsfKES
rzqyNtoyetnvyoUEnpwXiW/zumeZZ1dbge4mcekuWp1uCFN/u8+wf5zT1T7DtJO+rju678Q0woai
TYjbDvG2WO2pW1rRAr3Gl15f5bN+J7pgIpB2v6uf2G6MzSf6BKtkh0WAx61T94+28ovxnN7acv5m
P2bD8OCeMWMrlnlljxhSxRlOBacp8m8GKjesWUhEFu2ei5hjLP8s4nO6+wO1r3h66x1Tf7Nm+9vx
hXzwxzvWtbUTFzXHV8lqXguZuQSMGNjDDM+muiqZd9JpdxcHBxoEovh/cxv8m+rK385A7Eh+nMFB
diRzqL4fVLwTIhNyeSqIosRGsTBeKS6KAde2bg4v5TfD628HvnpD8nOVHXNx6WJailAeqW6+PU0P
nhlqL4RlTtLp8YlWzq0r/t24/tuBr9bJWbfvNKvkwMVTNbe8TIAaT4uSIMKj3wf29FuoJLsiC0Nf
awr7cyFbEivU6otup8M3gjXRmGozfabNsZ6xMlxEG1pZzJvfS4r/kvD5/zW6n4YZl2f9B1Gz0DQv
XhE1f+Y/9cz/+wf/rWh2HFtD9Gg7IPs0lSrnX4pm7V8I+kGbqpZlCAggo+ovzJ/9L6wMjg3HCrCn
qqqcyV+KZn5LNlC5Qgvi3/zkfwn9I0bm1aTryBqeKlhCpqMLzNHPcbO3Dtmxk2thL8qWot5ANIxv
z527QyA/3jQz/aYu8LejXQ0WS+2PxeXC0SKaruOIvCbKRC47WMKvxCx+a2Iyfnt5zIdCTu6AA7ua
GFWpOA5N1FBb58vXAbsci/Us+Woh7QjWzzhxRN0MLZufTwD0TYCYeFqgU2qsggKxcI1AJAvpFPE7
KaRzZym2X0RuozRwk4TWIWe+FJESiE2nZ4jQv8bOf3T4Wb+Z2XhzNF4FbG+4Fa6e0NG4dPm+ASNd
u3hCR5lLyKELes698PnuKd0my1m2ciYXP5rQvNs6O220UJ4avlJ0UpZEtg6ByEBV7j5jIhXjSY04
6MCN12oq/Kwn2YOKToO4WuFpo4T0hPmcDQi6I+rw1dQU+yLW5570PPtg/TVNx9TIb+Jdf20srl9G
6tAgLzVcAJp8NaXJZ/2SDBdMLhXbV9VH5cKiMN9PzcuCSGkYCyk9aCF5PS87eaK/pkhYX+Up9EYd
qWiIhIumqBDxwaYR5RyqRsQE0aWfkinnV2SdhN3u9Gq+wKaBtb5Xdxn0GMkFIozuWBoR5XYOKqzY
0fySBfFHn4jYW7Atp8mZvi4qGUI8+RX2biIIlVLj/+LuzJobxdY1/Vf6svuCCEAg4FZiRvNk2TcK
W7ZBSAjEKPj151neEaez8mRURt927IpdO3e5rAFYa33vCP33DYSlf/IGSOD2njAKlY+kLDZxvCZH
Gm20r6oDlUhwsZOZ99YNxGh4aDbQ/HZy0NMby1iAjlZhwiE5Ryg6KE6hzgCKa0w/gjLvrluji7Q3
eEPQJBg+ck5aqOueKiNfMBkLkf+qL+rwGkg06ZJ/s0JNwvwxEEnDYGY51/01LJbDrF2dSDCnwJEe
2VPY7R/8mFM4EpHIk2zffI1X6MmQXZJqzGRCM8Qij12FX24hagtO68Yg1X6tNNNiB2jSeadXxW6P
pEiEMkBLUyzi+zdE9QbSV0IezTBHu4XffNOlcTHtbJiWkkuznQ5J+o3kd4zG96VmiIn44k7X0KQ3
IH7nupMDTmNZCxdExxWlM7ldURjcOHFMW5loXsg4olIGN/aKIrA695r544Z21EBm/KSkgSgpWvBO
H5AIII3tZwwGAi9Nws1EpV6Mr1cKrZsbF4cE8ONmG4ptMHsXCHncGM2hraAhfL/ygKHBRZJOVgAq
wW6TrRMGOGVi0s0k5LhZPasrP757NdSCvEJ+Iy1ZRcmXRlFAHyOJWkgEuK9o1LFoo7MbWPtuZXbz
OFvgR7jWXGj/Vs0rI0JWaSgTC6KYZco4860TzZ8XC0puqczjOX8XA4Mcxj59JFMmN6gy7F+0GM5a
X92SyNB+ZxDANnkMB/pW3XQrfoD5BX4dcZ+FjHdL06xrzRlta/85zQNkhZdphmr0PnluH+t83sz7
L4gWUghooI0pG2/2yRYrNXnpQu+4QKuGVtLv5tm+WBIkzazKUW8u71N65Vo/Bch4PD2VJsu50Kxr
0wEB9p16TJ4SCo6aT42bZnwJS715r8mbfpZgNrX6dtdNV7+GvdsQ4Tmou1ae1w7HfopTDJK9mCgx
XhBbrmhLNfYfNilLpTYiZWhxMpzRQ2SxRdRTPR/ek/+TvA84YoJGScB6RSusP2eXr6SfmSsq09uI
mXzwqY+Kioh0HJMcM0SYaTlRtwkVEsR+wRffDzDJx0q0eHJ3TRn3QxC/c3O2SAWJJyxjE7Sb/Se/
gIGZvg1QpvoUlXloOdplgaK1aNwUnRuRy9KcHpHwjjJ6g5oKFUEHyMsodV2hBsBhoLrv7Rwnwtg3
/VB1JQ8NkZNsMImwHJQkkvmMn+WBBvZ0QUV7gcwgm5qNaDs6xR9qagIPXLe62nuAj7pUHy7VCDU4
y0lCYM5w9UqU4gitrUVmek0XXYtdbC3H5ju3y+AkMoP16t7ss4Cq063QqOTwAmXY7O7vd19d1Q79
YUS99mgitYfT1y/tKCJ9V7Nv84efvdzPSJJSCnTSPUoNFGJbQoa0WbNN1yACG3URL0EXu4+ODNKP
9BnIL0L0n+5uhOu3VDrSVFr59Lxz06HgkR5zejcN6F/QzoxzLMqh8liEOlM5kU8k4Wm6V8ghXd4I
sKyvKttJQRNqdH6MEB6Z1jqjBeVN9bsZ1vB3LeUmRIGDbnVDyRTZG22grijYsh7eMJwxvFCnd/UK
n0LhHoy8c/V7IFkA28LjRXkDiTR2jzmCgmNqhc1ZjNWClTp1S//k34Y3sbveTysejmm/HOjaAbyp
0KONXWW9gYdyMpwau3yW8ICYdrqNv27L6x70kj9V9FmIZnOIMvYXO35O7jT0TkW/3J0nCaV7lDn1
qv+SFsgmuVaIE13diXfm0VxeCTtxiAKqZhLrDwqz1KMg853g90ePRRPTCaTti26f3p7LRz0Reh3E
Jei294nX++W8v05bMBsU0u2sNlkHgI5PlqjUQKBuKuQaT9PTauQZwCLvVMJoaEdRvxjd5LZ+3NeC
5ODxgFZFJsis+4JyOIm6mdC6pXPFEeXGAnP5NhU0mO0he3gyghr8IYymZAxjlV2KYiTZFt3sFsAZ
ZYsI8/Qp+aaS3XeueZ8/MFpcD9ct6h+b8lAajiKBC0jbE1UTNCboKA8nWQYO9BN0NKFDKVWA8iVP
R8xFb4kifT7TBeGEj+2VSLGKoKsIR2ueoDJ0Naq2Edx3zkOZjB40NZJlI9pUdaB48hswHJhBi4KO
ulR1oa1P3iVqrrayyxfoxrX5ZdG2HrvIiWugu6d+KusTmltGnYdAjmbPR+kZhD/Req2gtXZjyR4/
nJPp5trSLF+2ohKAadxBQXV9FT25CWgrQjeJlGG/2I9WYA1wHPG7xd2orO5BaX4oJF+njUcK/Ljc
aJl/vfuyKIC3ghE/qGwrvkcqvF9GjkyN7E+p0mg3Zrl6NdgnqCBlM+5nPa810SxKzCbK4YYcmmrX
pfJlvCO0x7jQ2WRDUhrB+7t5NVQbBpE36e6U9LHaMuseNrcpWIZrPsmIA0Q7OUIqB7bqcFbDAYFc
lHXoTMVOkIWo70eSzXmoMDxm0OTTHLsYvVpkVxeKxuwHe4U51wEWC8KQ/WZtHhTt0KjhyAyoQEcF
OOkQu0NIICTyDHaRu0tN1uTKuTaR5kXsmWFHrxq6v2pWIQS4bjNzERPUParnnXRUx+vb6MVIznIe
Qr/O6qeXr2AEJpWOGBbAj+cA1SK7bkHLMvYbijSu8QwMrz1QifkhuL72UB4SbVcqlNRD2QVi28u8
swbTrmMBQC9/P8B5u2jZOWTa6dpAxew9opIE07MpT1M0bEsOcrsiFBIKk9hM2mdI0oIhXOKZcIyX
nKcNwIad7f6KI4WV7BY+v+7e2OnEGj7RqNGGECy9O71e1vVLdiUjkn2DjZWPMWwUiacmko8Di9NL
icYymYvsrSs80+DcG2WVQHRQWo76mbP8iI6aaoYwtIKSnXP9Xn8ZhVf/ObP/6tP8PT5DEPTMW4TW
ElOvqMBS/5wri0Yda5mkIqmGMxP2n/sOwJb2U3Ycu/OGqHhFop0JxfyIU9fdi5G99pOEY+R9on10
L8C5VKD/+7v6PYXhP+/KHMM4MW1bdK/8810RHXgyjXT8M0tRrsxqSkyMNE0AOq1vy6sx0hvBv7+m
GPD/x4SN8uu/X1OMqL8gU3FrmU/G7xElOvYDhfPAquve+y32MqpH23L54GbCJmV+DwWZXdxAzFxT
63TQiKjlgSNfVDxfV/Y9wmb/8o388Tpp2K1JmBadAdpv14m3FktFZnAw5bldtO4tc+VvEFc67CB4
yEsMqVt6H+gv3WEXyd3T4mI/PaFuRFHz11l39AcgkYxkXSbuWGHUVX5Ts1SXylQlRAU2FhI4ecWm
bWhLKD68hYMMoItQQyFwTFYMV2fzYD6nMCwzRj8fuM3vNkok/zBoHLxkCL1vqH9pS9dVlL3l2IfC
G3Uu2VQncI8IIujzitZRDWybyL+DRpk2T14GNLZpnm9JF6UzBIsjzmwfRhvpTzcHZUZsOr6spXaa
IZXNjNcstxscBqO3AX9T6txzon69S8opvuOUGfsUl/fylcOgPW5dsnCVL2A3zDTYb9g15UndQHcg
TTXJy6CsetaECEOMbRGw6AkxaesW6PG9clWmBME5T8B3qvB84x7gnFpZzugGIl4uFSm64bIAjuY0
T9D9kheHN+mKd3YsiHNPnMUbT3r4MWbL9TjUnJ4kM+s6Nd9PITsY6YJn7Azy/jFnqUZkihOR9Eby
BAOhaj+SB2eiIaA2UQ6v80tIClmiTAy/udsDhxxddHzhEPP5THDbdKOzZW77XdYJa+ZtotArBHmF
32GEGCGulho3ehfoD1fHCTKtiFidxpRKuAhhEfKieNE4lWnkWhLPQql2SVEPdXdXets3V3wE0+tM
ImbRTan+AdBJIjmvvWp+CmDNijWbWDImczF3Yq1D8HJIGkqc+MvOfOEKt5Rpoi+NDZRcb/8nhqVD
80D2X23HGiqOhDBSG+cQXQspUWa7wbvOYMyZgnbycohuHNnEnKzucABaNl3e1Uwt4A2f0zs9LBT1
ZQg2kfnbyif+JOWMi9nDseM9sVv643UecYCIqdBdpQ5OK791Hiv2VXsU0A6Ho2MNvZR+DQQKK26v
+adHONJC5b2bMUAD0jwd2BxSRjg8oe9K8AgTYDh5zjkEYorgIB4Tm8gUie8N60LK1oaHNS2Wt0AV
NJh8nbf3GW1FEcamhOdCLu2xvrnc3OJDoFtVkFLEzV3nG45qzETXdMaEYaujybDhG6GEokYh7WBh
aZhR/Pv2+nDrz9gnFzINrAQcmfs2kD5GlqtTZjAdQxiNogdvkawb9sxuReT1BuXuiXi7KcGGwgox
pRXRZRtlC3WqbRFiffSoPCz8ZFm4OjfGOS0mpwPYzHiKI2zGXE+nHUGRyvHiUwIeZF/6yUbwkjQr
ikQmnOE1cC65eb0rTj1xUPL0NmPy0dpfDKehfFLCrunGX/2n5fAkMaf1rp5Ft/Qle0b30za9HfGg
PN7Gnu6K/icelTZKy3Cgm5OvPi5d5h0c+sJlXkv0hvMm4nVzpzMWFjuBQkaUNnow4C9kPgCU4IUW
qmKioAPHav6zIIyjfJl+3cLOr+IZga/yB64FhEwDp8ePeFvsaa5cM9Y4tzl7Pf5goCA7Ccrpj4DH
u88omoMNJqedKDznkoc5/urLolCi7MRf0wqZZAb7xAE7wHcdS8IP0+IzyN0bliKVj5Fw0BvPCRYN
9d3YspXXTP64XKdyw0gISma3GO9u0divPi87tZtUPANB5WZQvgblmMka0ZLXRzIkD3RnPe0iaddH
Gj5BjB5wo1eEltyCWBhm4t4aHBT+W6C0FJr+E27KE8dy5EXXD4vhYj9i9hX7H0Wn3GU0GE80Ypl4
MtLJd8vzxGQaiB/Uv59z+nER63DAqF3lfD8zlecvp81oUtqc5OIPgukrBDVH1bt8NIWTNHgpg+t1
GUpxED/IW/T0Q7WVqcnLnWTXfOjfYw7chM7e7XLd+5jkOHP69xRbSEMN/RgqOqFOEq58W8w4mBcz
2Wui3O/XxrIHb7ksi/R86wJyBNSomJPGiBiLA831k462blJwhvOJgIR1hi+k15yjrT5Rzs/XmFI+
QYv9HDz+/yZdFENmy/8X0uUnSWYO6XK5/6//7Zbv9/PX//kH+/Kf3/AL+2LIBhEwmjmCT9EgHH5h
X3R0sfQL/Jx7xFHk/7IvCqVz1NWKrCVqFv5BvlDZZIq0IEPW+c3/T+SLOFz9jncTTKPoClE3sBSC
W/zlaGiUV2rm74yjIiwLfLKAekjAERDQch4F6/VPjvKX8+ifeEORhvPfL/qb7F56duXQZLwo3pFQ
WY7xWoFZHqmHneFjcmO0JOMlY/Dq9mFthIqRFCYOgQ0F3dNO4EU85ra+AoncgEjy9/zjlyv6h9lB
/9vXYv3zaxmS8jnOW96h8Vzg8zKpWDmY38Yyi4RhhCgPt44yCU3NyKfmhZEMt4iHfYBztMExoV9d
vOcLqeLpVNkIywfENxNavDNC08fhS0iOEY724EccZzlvM9MK25FL8hM2r/W/fxjjD/wwXzdOBgJL
NZ1OrX9+GK16mqfiTrTVbXYP1KmK44BQtH3mSKTP0Z3NorXoFqcb9dXA3GDFJPxpF+y9j3djSfq5
crTOHMrLV+OlWj99iyIleyixz2JoKV1K+uCrQnqJ8Z8bXkJgVrGoZg26HLehzVBaZ5/mUbUJuQNc
QaPjP+cqh+iY+TBMHRN7lTDYlV/0A0m1bS4ubhdZf0kaVeQ/8n6/fAm/Heu7sVKl0p0ZqCNeI1Bl
T7eW1vG5q96SbefV+J3IWzmC+0sP+w6OZA4cI5xnzbQ0kUAyIOQqr94KjIHiJwA7dBZcbfOTkyUT
5MOOv+JgQJarno0QCouqctwDNzCtXpoUkSZ2iWXPRunTH4vNiNDhFyobPk4up5yJ6d/f4ZYW0pr+
wHxlvA97cKci1MBLikm2ag+GGjLVs9M3Ol6nEQbHLzyfCznqyNjeUzT7/XCJh0b8xob3SpS3fdv/
TXSvCnL099WC1U1BPqhbgk/+5510Kx750PV8iRSP3y7vMiEf1AmzXSLWodphcl/0FoHKK1qeuMR+
upZCNeqE85G8xr+F7f0Mhv/j3VgyyydCb7i632hJuZXaos91MUpXB8YJhotrmM27uQ6ouT3h8315
kopwmp4+ryiiV+N6arS2ulTC6472apDm2Vgl8Ai4djd2a6+cd+i3T1OSneUGSx2oyXiB5Et7uNWL
waO5+/cHk3H/j8zqLx/hdzZaeeqxCL9DBNUgxi8/4nwlIyfWIzX1R/dlwpxuLTvj5gEvUn4N4ZNp
mAW7A2d6S0J9axLPopv0BXzQBXdlyCIEovHE0LmEghodQRgoYy4o2Mqhbm87xZWnZXDylkQO+QN0
4ByYzSMiga606wax8nOWL+AAkxM/XKLVmNUzY0kay/RST2i9P5HofVmYziOnyQIHIW1dnMan1KWd
vnh7RamQ0M2te8y+8+/nkePhEepq7D2hjMdvaTAcT3PoLRrV6uNp3zaTYUWDjbHjF+TRI+omvY9x
ljRVMq9WcT9LvrTnTOIZsMg1F13eQIjkHiFke3j5YGvkyz5IrQK/ShcP6Bgl+Xw4SuzLGqXraN5r
W4O6QXZDmFU3IZXrNL+n+9OId4PjKcwgfS6QP9QPTZK0Ii3++W5BDoGgNs1nfyDjPn9XzuPQWrbn
Blev+O8H5DfuzuiQO6NXK8gdgm8CE37MXOuvl+8xZjXBVpMcMNcWQg81hiuvQgFHD6s05Aj9gh8B
slwg/IYdFz5t5j2bQgPWPNUxHk3JAQUJLOwxtYAJGkTeh3HsMDHeHGG/3D9EgHCx0L+IQ9qMnBrr
+jdOVWYBYSm+vd3m5Z7+bk65OYQGgK5wQ3KqzyJdmfDLdASOS+aXW1Bge+MuW/VkqJAIYlPuZqgT
GnstUyQZXCMC0C338la+gq0G2RO2Hg+k3z2BNUTyW7GN19UcAoioy8VjTwEuGrQttCO0IIKGt5/N
soqg967eKBpQlBJYMvhKJOUBnstZvtY/+v1tySuykrTbZp6QskU9EAQvDKPbBtaxDznDDgTfhAT3
/EgtgUGQ5CsuVqqNkEoUr8knWZ/vJREPF9wlm2ZDFdAPUZnTvRShQGL2eyEq5U0hsY3wg7fSL1k6
fWPfk/VEaJYzLCphMbZVsbFDmjDqEpgz3taH0nl+y4pNNZPO55IEGSwsYSOxL4ynBmbcj3bbv8OC
X/xMdWtcPwwfOKf30KKaDfva+rA4vJPrHpqFoId55fGNWBuYZYvz+zU6ASbXUxk29Uko3OnmD5bf
sL5CL1Qktq5aDLwXcYWebKxT6aiFBiz/t35zrRMpVLfEGZUBTgXICCEQPA+f+mUhL6xPKSi8+5uy
P7F27Kqgxd7RvvUPh/lepCwZk4aPcrFRcXEHXDcKUR+s3o+FfCEYKkpus7adnL7rmYjEHB3V77jd
yGFRO4UUgtxN5IIoIXgla6PDN353plcCvIccA8wpGRMdp50lgTbKZRlfyW9hqidAJXelZqUIunSj
GbPKOsgt0D7qLw0TQPiEBLn005u+bBrQF5seQhq/pnW7kLt5uSScAgZ8NMxukn3JzgXbsvVWj6ie
ng4ziIobegkeFCw1dkYASbplMWWsnQtYTgSxnebd4eI/t0/7jg1H7MXyuzD8tkH+RmkCmoXbkpgj
MlVBkRjfjUg9jIhcEmw+fi3BuvMNYwC4f/YUkO+4L8J0yVMy+uDWiPfKB4Ea2HEEC6dQScI58BTk
XyP/tAIkcXKWsDXuC06BN8ombwso/iybZL48Nwenf79uDAy6s2ah6+RfgVNNyvr4LO2eo1YdYkcZ
SPtZWIQMEInmknRhfMZ2Fzz3Y/+50Fyww4CERNqeBUJ651wlVL4XPOSvrKtxhfpI+XwCwR+eR3Qk
jwORHRpAx7kaT6oDiyd1lrOfDFQTCU/viMcm0P1iy+2qksJC+GIHhYFvZQt45KuO4BexHBmbAayG
WgdXKHhOO6G21lbCgEfyOJGFqDB5oQ6tR+pq3ZT8kk4T8N0lBDF4qybdu3mo0bSzTMRAFHbzplak
ufFwi129W1ycAiJWtqWX27nFBFUcFXofCr+GBHxrgzKIVe8hQpqCYab9SCCE6xFyxL+9Xg7I9UnN
VmZ47RGdFEscikKGKBQ60BBMFtJaHNErl7frsF0AEm20bX8kMAgp2ulTDZ6hMvK5mHFOfwPbLcgf
2pjlhU+uedZzduK+QcSe3CP5/KTLq84c05xbcHuQ8lGyLP3WRyAplLoKbqpqx3l/qWAZdHhyD70N
OnMt7RHRQ2PbIDO4mvRf6E3sYSc6DIYonlfzKx6Hi5cFJJcFd3wGiPiXRIJhk6VPZku0D5DYdz67
znpeLt5nMwunTuIKCRltPVsugWbDgHn9Kv5SAz5kh5QCz8vuvlCyyZmGtFfMLHZCVBAIpfBAK062
vLPXTx4Be66PO6uuD2BZ78mCfIejuaXM3S2JSIQWPmEnIAoxQFwgSFq8ZBGJfyygnE7sVvVuxEHx
EjstegAYUeb63D9Jk3izrh4dOETAgJvhlYxno96T+YX7nIQ42b5UXvLWwCxNb3MxjZKPTRsRDLBz
fa2WDx5JgVqRuSC9wsOutKgxAqavEH5yC0yISg6oPSRDyoptA3QlUMihyXJP8C6oM1i8wWiNJrzb
1eJ04LaDUiNZZ38KTJvLh3xK2YxfFRa8FeLVge/H8IxDs7uu+KAn7juU9lOw9B6MzFrkuAcJ2Hq7
R60xSZYYMTYEqqXoBrasWxhSWk4FHJgvn9Sk2Sl2rXzPb9ykB2NqOBkSOAXfDydpNBeL4YE34me+
ukVmvsd0MSi86+HjGjZesbqy7KARAs8U6CM7DTeFuJurH1pfC/SF+P0VMSjPF6gb3mbqM4m8PoH8
J4DfiwHs0DXwBaKNmWdv1RtVdJuY343qhgihgseW3AJP4mznsocVJXcZFzt7YHW2sCls79YUcYg8
U27e44LQZRq/CkSuJ0fw7rX7m2ORjcOJbnht4ylujtUQXlaMLo71el8L8uLcobnkCBNR534YsW6c
eYvDUuTCpYj+qXJ5TPLcH0dSmCAwjlfXi31djdEHYApZa2c9bEAiL2wRU+MzCbTQmsXbPrqv2zds
ZhQTt5SVRE+OxbqDACZ5wjlC2bIaQv3pt22T7m/Sy0W1ych5kMWquR2HWPlhV6ONkS1iKSgtO9NW
dRnhqLlg5xXDPlq3be2XJOtsdffhjVdP3+C75j5+i/fiqhJqCUTA6WnwO2NWkAH7EwyVr8nLrB35
uyFJsH15WhRaOs359m5ApKCX/4YITwnrWajb0Xr8KuLTiLoMOUqAMt4nxuGKKIOcuuWTaE7gedb+
0jW1TdzzDPrssrKEtY4R8xoUC3FnpIsfswznCh8k1ZqNYVt9yb9xBCWGh0NqLE905BlRsUH9Y3Op
ouylWtKMNwUlBTjNVjen2XGB/IobPg56l/81U/mP6Bq48zQD5o79YW+8K+8KJX/LAo8g5MVpC29z
/1Zh6QebrKclMq/0O30hWoD8mPRQiYgBlSnbpoRu9N5wxs3RgqqxU39Dxcrg2d9Ss493NGOGtHN1
u+H9cqw+C4qaaqcZzS6WN1Zs7IV5UJGYy+rNhioiKzgy4FC0ppeg/qAV98wyOT2z4loLejdFtpYU
zmYpZiRW9iX8gbiBm6nFU3gRS1cBXoNjsZ/hooKu+wHXYelE4FTUcZR6+Hg+F+j7QEtve+q7t8LQ
dP9qF7Qq7bIlo4oUsir9QFQn52YtnmJpEPn6DOZuA6OHVi/b3qYsLMw+vHokWrGrt9sUuySu1jho
v2rdvixN7rgOuQzWyBSqay2QbOkz36KI8C7Hx6fypRL093GfI5C4AFXPrcEZKcsTBTs1dGILpk9F
uMt326IN4bMg/7onZF/ao5YUgzKoQ7KrCDufoomaDN/xJ+JN8PIaVJo41vhcXad39jdSXeQXxhuI
Fsmvs/A63oC6O6PpKZJnZMikRpRdZ1y/YqIf2mJB3OOJpq94NL1jd68QmnVLGVYuI0NiEc9yglB6
zRGM83g7uobWG4sdOVryUuIaJDYrzAUpZhux7ahXF7Dpljla0E5N4S1TQkrJ1nWFNgHuI7rYw5y3
Ak0FqQakj5AARFtxNct+6itpp+/iATye7NPTl+lx3GNsWQwRgzZWDKfJCem/uUgkcdcQ2B9zbJJ8
AfKz7tx/opXvX+ZHZ7lF56TzZqp5CE/V0pVzdvuZOAW7z0hxDbi1y80XKi+eP8HqclTnIEau7PRW
H4UiWNQ6QbxVTpFw4oT+gGzrtoISzQw01Bffqpw4auFHO9Qy8EAILXhATcbUPhIz3ci7VAHu0ccP
l6J7FYc6hBwSDD23W03QYrHh/kDKJFy78Qr3GjxdZz92LKnr1lmIC91zRpR9TWXMTENjtU8Onc1l
5eD/Qyi17vcphTpoUWfF08tR3LPZipudxaJcJCa/O1+Wj0VMzWM7M2pXtgJJDmTTpxe8SSIuCzhU
Pc0ZbdmTLQfCPsOHhBbq5pBP/fgaI1xBcjAR+Bl5i/uTXUTm54i9ksEvm7NybLs9Wavi6FPNLz57
UciB8DTali9kd/K8CifY9k7k76vEOQhyJspWd2fM5lKL+MufUDY+juKMI3SyN4fRmhAAH7qLOhrU
WxPY+/kV0Bm8L/UqH1hDJi2oJoEhkqLsm/CoyzJ7YXLu1mJ67xzYNuthUz2GvuWAOtDPfToRvWFl
qVPjtQkhr4gVy4CIGOjhsxqilwW9FKZzYSCUXmWf6kmS9EghrhM/o2+UeOcCZZP0FwOb8ifxAjYK
RRQpj6AOxD//Bc4f0nscX2LUJSlAr3BSsDM5o3CE5/DxF2OaIlQjv8Nvv76W+Oe/vBY9w5llXXit
2h5cHSQA7+qc/kTi4ETcyb9jZeofX03RTLgPpDPYgn97NSkZPa8pIHYFqIWGBe9BvEE8B/mLGhHr
MmMGxF3H1vUIUKOt/vp5/4Qgq7+8g98Q5PSaqkUxHsQ7kIVx5Gefh1B0LSyURL8t/v0Ti/6C//n9
/vJ6v1EzViZJ9yHhE7dutmi8jDAmI6xBjf6mwPnrK/3GxySqdUlGVGkTTNMzJA/+PUJMQYnS37qi
RliD/vChuDO5PcdUIhi/YbYoVqr6Sd040l2nhHTP4rmRwDDkPs+iw9zeQp2umspVHSMal66ebLo0
gIQAq6oZN+fV4YGF9Dx67Qx3ANxj6yM+87TCsp8LRVAuezGptdrGMK6ThmjZh21QsH0mhPxDpWX6
XL+Sk2bYHfnedJbiZYgJSHQKu/r+lF4HnMGPD2nGgZGV2YgIhF+oDuJzm2jcAqvOJSKcDRTzXM6A
zICsKEa7HjqH6bnx6mj8rSwREzYhwGbLQPBZz0jE87qNyBUoqNV+M2nGA2x1RZQQvuoUVAi/orCB
nzBuIv2mCfV0LiNgMLdDkOaqoRlKH8hMXLo2eUPUDbAbZm/j1cnNACmpPWaWRYPwEuQid8FacPU2
/fhniUXS74JXnNbqYiCah1wKBi0041NgH/J7r+HTn6Ae9fJFiQdJ32WH205+7wE0wX0gl5Nd7nDq
dTQs7+x92y5SAqLSR4h8Yqd4Ef+qepBeEtdiVS/eTXXan3xhTz+5j328HoN4PKcLroLXMptPjD1W
XgamE8rhUVhzHjP7MHHbNOzOw04cq3u4feyqBodXhoDgsgPBf8xFHoH8s/tPS5iF53dV+Rk3SkL+
hz3mBBo7/eoUxAiGmPOxSn2CtCB3cCySGybZhbJMzociuyLf1lfBR5Aouh675T7dQ3tHHfGUJ6IM
ptc+Km4+2whoGXcwfxPhvYzzoO9tj8qYnU6PEG9IWZToxzL1bx2RJOnNJziDOA0qisXRD0XtU9Ds
HNJvuaMPjqmsul3+mlNsDAFH+t+7UsC4TdE0U06t9e5/Qr/SebrR+VYw1NjFgs3KN6aX+eCBjv0c
KG/eLTxt/kbrjP60so1UzbCMMTo8VHj/XFvT6pLH4+5Hk6i40IRuuUtQjxKKTv7FwoLsyr+uc5bZ
UA4eWM6xr2Di7X0Zncxzn/gtPA/brBT8Lehv/KdV/9d39vseE8dJNTzQBoruqG4R+51jQCTw+Gwu
EYBmKN4iYPIGapVpdcS3RYw7xA4zARMYmXUQtQozgQb/eI735uwJVdW5VI7PRPsFR0YhrQbWP+bA
+iwLa21THkn/tJvt1e0+/mYHNP9optMsdIXyyLLGuAL/+WVXqZFaj9Qa2bZ0rJmAvPK+LJ/urSJH
AOzBQLlT393H/eVu0O4mh+mIRDLhaO4oCdEt6ieuPv0K5rwkcAX7CSOrIRgY1N6xjR6yPsf1rOrf
4u5dVyfNHkwSeW4zZqnizGsj7+y+Mt+tGcBEHvfqWTPVPjYjViT9HC+1ebm+wHfh/5kkiIeYAl1j
1QDEm9PsIAoQ0DJWk7fhqB9HM51AK1r/rtz61ovyWFdpQOMukGn2XtoXrpfm1cGAqZIpASSbehL0
2SiDNnTbetLKnGpz5dyEKA/hz1noC/KlS1vCIoIS8iZCppNSWJLSmRJYrZN/xIWdA6CztKfLAuFQ
RlpAhQBSvjEeEaPj95uH3wPrpGTA8lQT32Sb4vCH3aP6qF8fxMUjWFPnvpTiD2g+UspySg+pL8kK
1LOS8mH5+UdJvwEWuJU1e3ykbw//NhfwF7IpnG/MyWTKtzBi2rpxGAfkKdqewjZ2p0Xno3RvXkhm
5dSeUuGRLzVy32k+n6sEbyBlnD2RrnuDB/T2nxWJRIjNWPcwXVEiurq+ECwFxYtKTyWVg1wfzuBq
iHmMjaPr7C4TmySL8oEXEtK6bkJgJ1HAU/XjhBaPA+iHeNsV+UF1gEgogPernIefzmWGxUVPlilZ
30GyJ5oz90dbdN00bkiv1xe+u4grDf40zX31Oqd2g4CSlst3mhszljT+xadL5JVTz59eOS3mXXRy
xIhz8qqKGxnpIGKwjiue+8pxzPlB9W/ec0kAlszDNfa074LzcHxojyX+P8/kSRtxa6khkGwg/9wF
iis4H+Brh7iksP8ebMSdxPiPe7g35K8chG6BmL0FNm2R2UgyIU+vC1A9reYPAlKgr2C7PtC9kw8D
ubY8QcQRBsvihCSLI2PjkRduri0chKuHEV18WktCi5l/MFkweiDisDaRodzLbfuRLAVe29kLMe0m
G9P0Mt0Bc8WtYm5vvUOx8+Wyv8DYkGdmLjXl5cneot42MllZevgwnMRYK6OgRKu4J4IGAA7ShHnn
YZuUwzv8oadN7esnZDpoLurUvH4MbPtCTqiCH8YOzQykc/NHAFv6LbSX0cjP8k1B6rI5q8bTJ7N8
4ktaQFj3oAdXYsxpojioY+wKIq6qG7gXmm/OUC3L6OmLBmfREmGr1xAW8DP/KGxUNA2+kcnobJ2N
423FaR6F8/my7vbJ6VVHxEvK+HPSkotLFjrySYyX9uW1fSdrJGi/1TMA9HiG9YBP+fUgl0xziNFR
mD1K0vUz50klSe9C/iQHdn9tObaH8LQcLQQmKRSlRSRwcdD/CAuwA56NzUUk4WDgfB2vcGFiVAuE
oI/ZmewTWLkhxChSvGvn/mg4CK89gOht/hlrPC0AkmMUrOMJwKZ7e7+shB/otLHCprS7GZCREd55
p1wmrvlGCbvgLhK1cMi9qAGB7PFqNFePCtlrM2OdH425tsyD+3d/TPWIDB0OP7XdrxpoEox3hohV
pyqicEphuWEW5FBq4N14NS8HsuWhpE+vvRIl5VZ5eEnyCumTPT1YwOt+tEDdiZxmhbP0ihgzIIUb
KpnimhXC10UDr8O6OENdXDhYAJGaTuuPwjf+i7szSY4cSbP0VWJZvUA2oIAqAJGSFimbB84zfQOh
O0nM86AADlGX6ov1Zx6RlU5mpHvHsmqTGRPdaGaAQvX9733vXN507+2m3qf77kghD1tHImKc9V3M
i+hhm/T+5EI67UTI/fJeTyHJ72gg4lvvenNK1+iNuDWf7VPE8eSijV5ybE7Yc+yDh9VwY99ED9/m
3WlI0nEAZveEmwl65JUrUdzCpXfErkAy6CQQwG4mJXBGZTi/BPLE3sO5EgGd4eGRncdfg2Ap7/od
XopDtrWxh7NHAw7+UF6J5s6J1oZ+aV4UiccrQEThaz3iltmyVtoHSx3ZvMXpWS1vivcGlgXjRCQA
68oQB59Ch+yxupj244gJlEM71DC2j8zv7nvCZpRjnSDp0436EjEK62nSwPbKFwSTp6HyQy4weEDm
aRHDCcA8zzjOSD2AWjaOAJoNJmTkdI6wClt3YbOm7MALz8hY4t5/5q2xUpZ8uxXS7r04IT+bdItS
ZHhrjQqzqU8XIU9bUrisH8X7UBDKJPq3BPR41e/GN56u1lX+1TShcRtQyX9+fDxZcT6fzh0gWYT2
KRg0nU8HLVc0sinBQkBIbvaM0NCP/n9qsP/07Pjj63xysHjTZM9WzHbm9KSn4AzNyd+eqNX2L1yD
3p95ZX58pU8KwBANuurp5v1+Hs538eHJA6cvV96XsMUH4D/ZT82+OcteezYOK/+pYsTSP9QnxCNb
n517rPbGyZGAUaja5OQHwjfzivEXqdqL7N3fWEePqSzTpS/Z+4nidtrnAriGubfFEH441e1C6NoD
iL1sFtjdrHWJwY2cEwoc9Sq7+tYE40RM7WRcORUedw/9Hln+d93lf7SpFtcrZA9oqVjHSD1haOVy
/NcW2//7n9nbb69vv2Uvv128DC9t+/bb//7jr15+27fZS/H6278x+Kv67u31t5fm7eW3+9v/MHb/
sb/b/68frbh/+rp/GHNdCcUES5brKSVodbSRKv4w5p7+lfAV8hkeW9iyJ0PwP4y5jsXGHbCr+fcO
yH9gUWyfP4h9PRWw/LT6K85ccTIG/3gHf//IBDX2gtwWvZHfT20/6GtWO8whGaVg7buXI2xGZvaa
TU3lbxNMDif/UnUVExClmwCzeX9QF/HJFVahW8DjxMK7s3Bu+fH6JFPWq7lcpO6qRsyl5ADawTdx
Pd9ig/KhN4L0iHfIeCsTq2NgAaBgh0SKd+g4hZy77d4K9sOoF719kMb9aNzZzr2KDiajOHLXikdU
+eIG1+naKndh8GAw+WqTh9i/EYO16hHDzZEolP8+x7QrHZmyTdG3pgcYxPyxmHYd6mT9JYU6ucSX
R1dMpV91cZ8nR80hbctjtkuWLrsi0iQmE8dlje8e4iqJgGKJsuy129m97sBXmKdTeshyrnClgNvM
9km0nzErjGwa3dfGOwOaX9UgTcNvikn/+emv6Q8i73JCqhTXMB4Ffqkv7Mk3nP+Y9N/M4lgDIiV0
TI/DWsstYYoLptAY902S9Jvy0nge5KN3U93Xlw1+R0LvLAtMm/cGGQfcX/HzJLdSn1c3OWoFuSTO
mjgcEPIFkveqPjLp7vQp/NveFsZDmVCwd01/h2Es5H3YLzJqXvy7nLV1p78250w7qvPyUcSbFL4D
YYnFIKCPdffG1fjM5hfLovFavXm8Trki7ZHfSdhX5ASO6pwSueCEoNWveXUom62drDDw4aE01Jlj
X3KO0LxVnFvX/nNG18jrHwCe/9HL14la/q9XK+xy8RC//LjunH7gj2VGun9z4Fj62N0dlg1hc5v/
3f/v/w2tBQWA2mHHkSDQ/2uZMfhXyjsVzfqm871Tlj/xj3XGEOJvYLeE4ulOegA8pvgrCw3a64eF
RjkEDXhx5XvUuPouNKiPioSnh0Zo24Up0DcjYB4yB8yqAmB4/XkRxkLfGSKdzIObaeM0Siu5UJvS
cqavcuqcr2FYBe6XzuqScN36htEtQc+j43V+0SnKyKbS/tIJlX8NdDsyMqqqFJ9jl/hwSVhvKAuy
/GQ0LurMo2RgHis9A0q1ZX1WtUnDaFyGjtdc9/zNaxW5fbkLhkaW9rqOYsdtlmYeEqU0gzl0v0Ru
Hvi7CoiPB0fSbONhTV+3HR692XDyzWQYbA/9vKCCsvU6JBNTBZpGv6wdOOTbnc++TodB05xFdtiq
+8BNLUorOxW5sHZ8EUrz1aGnQK7CLpcGi/IYFOJiqpS2zjtqx+PzwtR5SmZf5HQyJUYpJ6TgCNEH
GMhgeVN/7nVOpK7cqfO9cp20zFiSRdjXY9x+i8uhk0zvXHB2lNs6oaEJZejOtOJD20hyQWWbZZyi
KRFI1p3dtP6VV5oWkfG0F/6xmaNyWJQyTpiUJnzZdMfErVimHdff0o5nNq0q7gZaoMLUbaE4VUFm
tA92Og3QvPsAu1lp9xhg0yABNDxmc8vZx0oFsndbzGFnrNvaGOedqWsECs/vWNgD/mxdk0azJ3Ue
xQEpeF35RX2ZRqmc50WZTv5XP6qDnTVY0QwLpNf5VeT6DaFjdnQ4m7XVEYd3cg9Bvy2iJLnjo+79
ZWqLFiOi1mAhzBET9NpL8RiGvY1RMXQnlOTeOyEj7DSxSJpbDf+yGWghcSZR4oYZujJZlH7TMz+J
Cvz+NfyvbTBq0swiHHpGSbbnQCeeatuvH43AzeO9ERnhaWDLn7kfy9k2lmPtzPlWG4No0Z/m3Jvi
em0HwuEJZUdxW2cHe1RVQpZXzklqwzc30/g5rJwYF0Vf29FW+GYy3Q1lLQgR6qhiElj1KbbPMoge
y7ivjW07VS6n5XJykEsK1TzXuSawWA3W8EXqxJ8pLxwta9Gq2Dkf5ET7lmwD47lyQsFz3hf05Gm/
UDdtJzgk50XhclCT3Uh9kWNDdpjGuKOBLc3GbaaHKXsummGOtuyOymiTuz5yQmO0PI4SY5y+Rpbt
EIrMiplawSkbrW3W98GXOTCm8tp1A+9+qvqweYnmuDFIWRr9S5z2cKGqyQ3YStveSK/pqKO3pIrT
m6Cqq3zlBqrjidWMgvNWYDloVq7UL7PZFgnTbSX5vqXqOVy6c26924YN8Gcac5aSPOc7Wupglgzk
hZR4h9SEKtIFcdZs+pa6uLYwMzphZNeLpTFM83CWBH7x0jr1yW6bjaB8TDkqnJElF+Fi7IilerPp
XpqN7UT8/YThJ1NuSyK6Sk19NuRZiOCYj9gZgtz3um0f6ZkZ9BBlrxIeEEADR7HdmFUzcKIzx87f
TUYb3eZmldLkaFrti1dVfnqrIqHGfTZ5jJxKS5I5GQbHwnw/90nznuRlNa3UMNfpelAuiOzCH1P8
V27Rwq0KQ9nCyurIxaoiwldlmCeTrG+0BVJ94ZJb8HUo3e1oRj2YsJgl9DDkTs0QxKml2M2hWYSY
iQMWDsHNS/wv1S7Ueyl9YzWLwACaMuSjwkk/BeydpFnjn4c1WJBHjIJqY8hoorSqyVBVg9IxbttC
qEdfB3iAvICU0cpVk3oPrLSrlkE8ZPR9AjalkScN0gilbsINSBtjauzH2WmxTcYB32Glp6Qh+qQm
CqSkKKirqpPOh49lpPGyTcoBG5StC9S7YCi+9iLkDhzSvHUQcCZs4TmnwuDQWBWNoXpMUnrv2qxk
E9TkeXw2G6YXHUOtnfpCdVlONZdrZa/11M/dee1UwjjwoSP/tXGtxoPOPdUfuimNIAvnBhfeMRwH
UqtKCopy9ezH1batxqbZO2aBlQ+wASpfJuqTEXroBdz9KkN0L/tQv4d+eCoEFB2YG8uddLCeZ7dA
h6siK15bleKjTBPbHbaB2yFEzHmBH6mO2oGKuqBGO40hUYUK+PnQNOVlXlrDjeR6x0LXG/lZ3KrR
XFdWbtMhEJxwVEYxDua3UoRkz7wmdHEtFFObvBE0CUkjOVX4Wg4mOfPR9XJa7KoZMKofxphPU9HR
Ytvw5LSZuViraWqS6DzOSepBf4mm4s6sChbr0DQjlHDha3gzuhDZospzAexZDxFT3SjmI5VmJuOz
sRJ8sF0e5O3Z2HlB/5bxG6X3VSHM6ih9bYFItccuvzWqPvfOgEPmOefBCsHQHVmVFsEEC/wujXXW
vEx8dPExYZmmZioaYcJkg9DXHO6i6cJ2ghIht6pO3mwjqEJy9xKDTuLmTnk5dcLsDtrKrbdG5Zqy
PdADPl2FRUvxjW+Vfb/2zKCdz4Xp+JG+ddK08rKL2YlhqsWJa6L2l2PAIKm3u+66qGOeP5WOp2Jd
KZcdd+73fnM0Oj3jJLR9J98bDQ+ltRtVrrtK8r4obuOayA4G56FhyFEw2n9JmjiL+BAHE9B7V5Tm
9Vi6fbUQorEJ4FQSYMHEM2A850Eaj4fYHor03EgaMzmGg5e/d87sMu/M5XjbjY3hHL2sLOCriiJl
vFkahrV2mhpYVFsWE4a2nmUbV0hZ2ApckMstahtZTX9pxA4Gc6RrevdpmfvdedcXlWB4XHXZTT2E
7mOUlkTSR9mOKfQcMeMks+owfirCyO83c5gyyzaKHgnW7MqivrPCxIi2SVeMTC96nVWcWeNmSt2z
xM9pzIycYNyYsaICowsFc9Nskj2Hmc7Unr4J84n9Qst2TnzzqjppN/GgWkHt3xwUNJ3zNBvPK5cv
+tYbhMsEvCg74iqCLTVbQrfFVFaXA8tcxmawvQwNr/KW7jj080M0u5b/XthhxkrZlXnrberZLpqn
Rjvju6UDoOSWr1jyGD426qKs5iS6abVj6lWbVSZZAZlFzKj5H6rh665p1roNLM6rc4t2mTFRfeLq
Bq8S2FArktrK3GVkOREtU+aYZjS/mnlFf3NRIN5PtdORXqhMaN1za/bWE5HhgWxLZo3WlTeVpzff
F1mbLbOmqzF6OeMIO7JyNZ3I45RaO1D5lDHPbZ9Rwt52qbtl9ggLzsgnJ3hVzqyAqoY+PdyODgok
eEdjePJCx/YffGsUNPF5pQRIiqsnwzVpaOnv527suye38Xpzxdca2zthRRAQE61hSY08FynbpjTJ
rR90o02P377o4H+ztyRq/FDmLsw1tvPZfBZmmdnfmm3ND1Z9nB4jvtN511kyZ7gXmG24T1XHiXwK
6pTa0cnG2jhoJXCjOcJ+1AY/sFSjAbBQsHDhJjc7y19mboghv2tnmyaD74e4v3RQPY+/NWVbvnf/
fvqxbzyAmziMuv/z7x/+7r8bV1j99Di7/ta/UDPy43H29AP/UM3Q7xzfFVQvIeadmhn+OM761t88
kEscV1giPRO577+Os9bpDMxOgXn3dwy8hfz399MsWpvFT/Enwf6hCcL6S4H2kwj8D9kbaxiheML2
sHZNEwnO/CR7D2UTTCwW7ioY04EkgU6o1MsZtw7ZH0jpf4nF/YRVOr0WWh/aunAtIMlSns7VPwh0
zix0GTmZtRJl3R8nTm4HkaX4TRIGb9VUn82RwsGjo5vRyll6lftejd5zWWMuSZS+87PsaBohvZWB
RnCO2BYafjIdfMzAcZx+Y0uFFTaPya/phmpNz25ppBEoWKaAhmnk5ltiZf3ND+LF1e+f1Y/crI9p
8e/vykK+hC8APov2pE/1IHGgIr6rCSuENukomvxxbdYS0GRi4ZboZqN7k60X/SKg/U/fG/0AvvTg
SlNO6ICu/PhZlqGuedYVfG+dlW7mMpcIUbZYl6X6lQntk3FRShetFcCTdBBwTQf55eNrTVltRmOD
w0AHMHQHGujWRjrNu3bI1dk04SQO3dHZjU7bP8bZlG3arqkOuvSjF5HE7q+uo08fuERhhg7Nm/eF
siXbyI+/jhZp3I/CMFeN7Vp7odthZUpVP9cxJM/e6rPLscjSzV/6ln2pXMVla53YEsC3ToCJH6/d
SZtzQhyCak+MP29zY3VnpVPWlFBP6UQxsOdR3fPLb/nzR//7ywKa4NrCycla8fFl3W7SXp+VYh0p
ir2dAQWiV5Z3jFpBvfYkSUXK4X1ITGufVzLc+IbgVOyTGRVmy/P0L38ILkZZrgZLgftyPl8IUZyn
lo0q7tui3PJk75dt671GQQNCZQ6Y1oq/NJWTp/fPAkWjFG2H0qe67uP77wxn0J6fUE/QT/rK9UN7
M/ctUybf3ztDY1CqUw9fEX+Qz5rZfPj5+/10k/3+6oKXNWm4UMr/9Olnrj2icSXeKuhzl117rfUe
+SWACFF4Y/SL9/rpuj69GpWOtPO5vFOfp8LH92paQ5XIvML7E9TzZZNG9lmO2a0qMGmLEjcmS9kv
ruo/u748XpJbXNHiIdQnJ9uUxqWkXRNMEYrZmyMni4R3QeS6d4ZvRTV7u8HP62OP5LlvtMiOruAS
rIequZvtUJ3//PO2nD/5xD/8Pp9usyyey3TGCrZqOSLMVnFWsplb2obmgTSuorLwAYKShbHFbVyI
Q98zmM8x+viXVbwvpoei31rpU1WZYHMLsNURXCxoWb4RPXUhk/FmXBctWXjuntQw1247vzsjzfLV
y0i4qetIWNJEZr045o79KVgnKrUsaJ1B/k3F1IUV/nnJACi27woT8EofLBmykpV2850R0X4bDhsn
qddebx3iBvopEGljbm9UqdY1v1tNZwP6xjF0ym+ROc7Uk00PaRW82MhMUZEN66ohTS2b6NIu59dx
jEZ4UGztEoeES6vBB5SzRw8a/PQCKlySeceUfwBf4j3HJDPNyTaZ4m1HsIgba5sk5cHKy72J6qhr
a+tk14kgZ2SwKcVmMrvjckQL5sy2qclTdNFjb0CGte76aoLzTOIXG2o/AHMrho0EZdDOwE7q8pLr
d5mXKeYQZr6Vsa5KcROE3mWZ4IM1A/SnDOB6lhzL0/GSVg/B9byosQwUJaPehipzuKYN+24k1rUp
EV4nwipN2Dxo27pSQfAlbL4V470dviHyLZoJTFdqX8rOfDT4D3hjz94QpkuXrEuZ9s/om/C5kERV
CJFTGje/uDLN00rzw0bp+93JTeJK1iIp2Jp9vDudqCh1bFiQw+pyWwt/V0T569QywO4LtZIVbYmh
8ZoIaLd0VVl+tO0CWHiYFpBxkDu+hA7yW0wqDZVIDgX5+nythxujC48BYmI83HX9Y2kHG83lHw/i
0IX5QnXfEv8I4yuB8cvsAwruWTCepbBMa8ZuLoah+ug55wrqthq+NBOV4Ca5jMZfiBOSJk7RRVe6
egjGHRoH530S7VW6lXG6GXp/Y2r3PRkPYhb3IdDtIvacIyJTuXWntFqbXv42aetbipixGL3+bpDR
t7CsL/rpNCt7jppw3xu0u6tk1RQE1mp2PV5/mba0LlXOWaOzzdQTsHN9UrcWkzgE38U8BmdziWAR
9dvEKaHt4igAKZZzvXktxVRxyug1Ua/sqqOFX3WbUT8yN1hrrtllFRW7IiQ4MZ7QOx4M/Di4gkhx
XZtUs0MMHBNj+/Mv/+OipNjVnfY+7HvUKUsh7U8L85Qa5eTpjL4Gi+y/g+Bwk5xuHzPp+v3PX4oy
kX++znzBE0B4TLAFg7CP1xnKiddzZXt8VQoIcw0QObYIHKkK41dEds1I9zEhbi82toFdPZVt+00H
7m1gJ/dNij+atOZladMyWUq9cDV70KrCz54TsNa1CW3EZiE11NYqnLtoAHZsemQW2/x65mufMzge
9qBZWcSN0ERKTUYXs3nj06LJdzXVd1WINRafTtydW9pZ1M1qxkg3jRaXgbVsfMKPJS339Kkj8lqC
aKdT7936ENn2NpAnYEx2W1ndTVK/2e5lNsSLhMAVS2/BQzzNrhp3Q6Vo0iDVd9ezenRS2szS6jae
1FOZvwduuKe75yzwGm6YeDdJ6uEs4zz3JcRvRh8pa0xO5yWahC+B6KFgFxSpGrmxcFW7yiZCulJc
qQLy9hweQkGSfJCg4sC8mmNwkXXJyrXhv/kt17o+F063NYMeW2H8aITTkyB3HRDALlvA3zltuWV3
E/N4nEIQnFEQfOMP4ne39HXWZzdOh2gTGQyetW991Z08a7PojCX11u8YYZuOc+P1CudVrVdJHAMT
kDpAIQ9vjSl9UPPRoP8JBXgZFPN71BlfUvlq6X2UP/qK9ot8Oiv7E/H8rOuno+XxfjoJwZB7EvdZ
LAh1m8mVTGugqGIz+5SpyekgghZE5L4cH5zoUvJZ2vde0V0UCaY6HVfWYjIeBPB54yHJ5YVm8GAH
6rEKsESMPY2aKJBPM0T+hPilHNRiqDyyU7O8kbiLk0zummTYjk6ys1hi2oDMWM6zdFzlaqsKYxM6
/UNT3yGmwKMd11OU3cVBy4Nu3cnL2TcuJpO8pDXtW4+u1ApOQ9Zy7CBNnb2kKMgMLyj6ZI9yHTXn
s/susrvAiraOE20VUqXkJ5QHFZR5XNiT97C7vRMTTYvrpwLdt4buotQFm8kTaRMdZA7fJQnKzuSX
Nu5lP66aChhDlu0qvBNhhcPf83cREOcB/6ELrCnDAtwEVLA0SMStcbDmR05O26B9TfInPrNFbeiN
Raq9lhtR1wtRiRsJgL2frPNshBhQYU2H9RiiDvXqTlr1ZiQXIqxFWU/L3hHb0L/JK7BMIYi0zDwm
llyPRnnV1tQVWsGZZGLm5IRFLKBaUbqPpLpquSBm43xABe7dZ0O9xj2OB29Ya4VO5TOUFSsLaSpC
ep57Bl+hxNmctW/l/Jxn1LeEdw2Vxqw1zOcXjQ1NG0yOlvI5dwlnxgA2jM1MnrrCrhIg21UEDD0V
3vrwo3RNbZY/X6iUPHbPbsN9yUlPR5lC9YMAjj1xHF9nK30MzWgXh5LFQ2HnSC9sYplepNcBEZxh
BH0BKb0yw5vABPc2p/l6sgmPzi78BK0PKsifDDldBDkZ2ISGXrzfzBZX40RwpTY48NNLyKwTaUBU
b07S7pxE8yUN5VpP2OAznDo9+qVw+oskUm8FE6+RzyGZziXceNnR9GdX94lFFjJvthVZgZIRT9Sq
S27It6wO9moMiTqTR9Ua21pbyS+6SrploAzACnB8LYTOvluObn8bhHh5CgT5KY4gjTdbnjMPAxY7
i4eXN0PHm2G+FNqAnKsa9PnaX//8geJ8PFXQQCQ5vNgu/gcXrxUqxcfniT17HjgsH0N5U5MQmFTX
4nDxQqY+eds3xT7OBhoSKi9fJbOG9sn9elY5mXfFeaVbDawnX0pD5o+DFedHhY7/UqEKM0hLGk7g
AeE+r4UaU835c2m1xCSGPsIJ07PIDovaEXodSbNdqjQ1af0wkJVMJqPLwZqjXTE1LbMjKD6yN0lU
GZa4y8xq4qY4dZxQKJop/Th7ChFBZwmsL+GXWH5kkOwUle2rPotJbBqwDkqRNW8soH0KmKDFBPDz
z9H6uAn4fhKlXJXNgKKa/YRJ//g59l3NCDxDKOuSYbgMxSR2tjNGl7UNNsqsZ4ASyZyutWXNSOSe
3IWeDeeHWfIaIdkiwtzF6jLN+Ey7nhaDn/9634WAT9tT38eZYnJ6dKX6vG0YkYlidyAV7ocmMLC2
dTasQ5AfwwafchEUBwY7IAXLzr7pBUQ6d7apYOyGtygyKZaYM7VxpeHumWzlLJUhVeazwAeLGs1U
Ken1bZt38y8OfKeL71//1q75aWdV4eloOgY+5IrG4NANsoHYW3fTyzAFoNOr2En2SRYxufTTUHHs
bmLjF2f8f/4VPJOxvC/YayGN+6f75wdRMqq5FTLtwbNK+uqyTRktRDIsQb87OHgskV1btQ1WOBnb
rYir6vDzL+7jdo/b07LECXXK9tKxUXw/fQJ+VnmGGpuT/urPq64z6Rp1EshuhUu9lfVuhkmwtAzv
V+ncP3ld+KrYIV0HbYlo6ce3nRuB44QlAIEsFnATPDl8cR02nH2IeX1uPedQYY1ZDrPUT3/5Hf/4
yp8lLS+OHaPskRzmySv3StBSYc3KOgwG9S6qQ+zk7KCjbzaDz8dfvPTp0/zH9fb905aMOxxBLhnd
W5xu8h++7Dw0DK08FiKf8G6qKBKo7jKbDzrsNpkLTlkEu6IDd1lOl1mTXJWcn9rch/X2NY7qhTl1
l2PdbnqOSlYFW0iR+nGDVWN66y6wtkFUboPmwgYonRYHDGEblR9mlrKxhVuS2ts5UGdeRb6HPeYc
zY8tzVh+THpAGkecCWvDmrZ6fE3i69JARo3FhZ9Pez+hM9z2L6aARZH9z2y1Z1ar17HNAG0waIJq
NpH9Lil7DTofTjkB2h7avoQ0rV6TEsxzPTO4pE/cDEjve5smlkCcnTMT0z35jiwGUtH0Z27sflEj
LQu1BePFP0jYdzOT1q53b3/+TXyywf/TN/FZT7V7ZOQpBOUQ1DZhqNyxx93kT5SSuWb9quyQbpnR
GFayYSltM7rGkBvT+5//Fh/X9O+/hGuiIp/WdNxEn418qZurAsgp0TnboC7M6yFIREIgrFZy/fOX
+pM3TLgb3yK+biYfyv106SnD1tjZGG1XTttcJUUB3omHdyeW9SDIxeqicPi27Xd0qXY8eAz+IfKr
bPpVo8bpQfXhHnAEReFUC/MMM9kTfFrwyoxrI0TrhAUX2+fJBKCqzSRkP6/Mz60kK3a/eOf/tNSc
bjfUYpchMXMm5lUfbrpszkXARliwD9VinXUVBXvCxCxc1cHbybEIawTzF0VviSCK1SdQ3ox0cNaS
oOKT2a1VSPtZzZg0n2+EJJ83NuvGBhr3i1/0o4H8dM7nAQApmlG1Y/NU+PTJ4JIcvLjqPbb/AYVG
dXLKQoQwraLmBCibrQ4rBxGZWk7mTVqEejewp15IJ4KhXifgKqcQdKjrpL94RmFw/fil/f6rsV4x
8MAz73zexRmTlyCMRsYqS+S+D8ZLPdhnCs+L8VDNcoHRLbGvRb9PMPIZDo2Y7OING/4VPUQcq2Ma
J0xIUA3Yf1JmpbdvMZzONkTjmszNoyEeTLEPqquOyL8PFzGGlTgHZ0WzNsyv+C1ZrL/69EKV1DMV
+XZumqVNIRUHgGiicTv0NzOZPl8AVTrYdJYTcLfPRkXveEw51wXURg9fT8v/D1CrfYhdLXmPwtyE
/EktyPjK/mp0F06brbqBnUgDEp7jsWwvkdw2NpkosF52PeNXKJYiw93u2Ou4Nw/ZtO9GtDfl7gqC
7dLcCINk6DRug5jTTcm3Re1bKfsleP8N74smyPHKJYOdfW1gnZljgVMINau/mtCksgwiVHjtTWf2
AEp/hpjEf5QBUzDLYZ3ggyuro9Ufh7HfVCO1zJwxtYObsyU9Cya0C551/72ggcZMPC7UjO1Z04G/
2vLGKYi3zbcIGA0iVh4+V6O/ruvb2r1sPYLr+l3BhCxh7dnBFy+vOPuzB4qc+8Rxb0qPKlRl73Bf
HsbiPOggUM74bUL2yV8TfB4FT++i9KlvTjhlL8OE66Ln5snOBWLFeG2M7q7q6V8BJS1Rds2dmt7z
3lu7Fv0Q7n6ozxviAR4FDgFPixgwpke+APoiNDGpFg6KfGSvTgQqX61s6zXyA55F1NBhayr7+wiz
WqWoUKinA6YyklvkhkR8HZ2SCnSyuxeUHVnpro++OImJUYYkrPel7TqSwxZtXO5NVNxQNUszSLHK
dbCv2suqauCNYdd5MjIwcNfa746ev8G3tfROZQMwHeAH+daqcM/8N4Z+jA+uGMOtMQju6MhZBCZv
dsAZCflgvHFQIapHzF/L2SF71tkbL8VMQ4UK+yD8z/5NQiFfMl36aLQtWC5P3Xfpo7ZxnuyS+AEP
xgFVjhaUsV6HAynxcsQ6aKQSvWfin/Idq+jYmyhWODQU+Tels7Vr12vcj+9Vx/Nb0U2zdUhSnmoU
3RN5yfCXQfYsYCIJMq6LzMPmwRJI8yYGH+5k7pfkkk0E19sit28DZKrw3UtBfeAcH+yF29748zMV
4rP1OvX2ovboZzP3RUtnlHy1nVeZz3sM9SxUewkgS6POxkQWrLBcezp48tt25XAYwCTFl7wPe0mb
H2XYp1ZUpCV1bIk/E9cLdbOP3V1MO6tJ+N6rgZF7I7ypre+1KzNgTXkcsBQlaLyZdVkVr51EPgl3
zbQOg62pWSyS8bIsD05xxTZqJb10UZyEDOC3MeU1eXU31rc5fppRPPd5vcJ7tJys4LI5gbgCdgRc
rbJYVVTQhJyWZYoL9srBNBPYF73dPyFbpeAO9Is57Yb20iJ/ayFFTrjvAbhT4lO0d65TUKr3VKYA
8ZCvjGjV5u5SeUc3uNTtDdbdlUX4xgbvzJQGXvdG97BtY7VKpbkV1dfGS7f4y1etxakk4Loa7Pso
f07TK4Hzs8SBmoluF9X0WzaoAjH5Fbk15MHML5POPtM9oyw0EvHsFv+PsPNYkhtJtugXwSyAgNym
1pWlxQbGqiKhAiqg8fXvZL9NN3uMvZqx4ZCZCRHh4X7vuV9FtMGHPFavjEpWkeY9zKvdrfNClI0e
Nk53jKyMYwA0VeOHXYE2HY9sSEtbJ8teYOqOn6XLGk02Tr61zW3UXqZs2JaeIlvkx2R+mmSDB905
S05FcTDH+7lgGmDx4JoHZaidzut31453wWzv43F8C3EdZ6b3nIz6osynUY4kDDKfgZo6oP5FZnTg
SLYByMC0Ax+RpZe4lBocQAM4AFBYVXZxbnoLRE0D7edQ+KtM0P5hFREXSahMAyojOze9WMDoLoaj
5QLKnne1S5P0fYq8hVdmywn1ZwpNOmXOvUh455xFjKQ8OtbJtms3ESrpGBdhyaJkI8AW+9zY2xEB
ns9Vkm4S+8Eu30P6k009XwnS3sdQT4JJbIrypOu97uPT5MZnBZaAKnRjkEfnRu/pCIBdLRAyR95+
xrM7XWAbbhwrOtQV2Nb6ZUYi6trPFSSAuNhjh0ACC1t6OM8+s0C185CHcitciG4z2GUTzDZYt7qH
MtaBoYbt5adfOabahJrCDtG5gXxW6beIjyWznjz1WKxAxkbJyhwYJjKYbNO70GQrn0lEjr76vmWs
+JbSD/MZjbjhk037PFZffmztbHfYqpjX2EyW9Ko3grCjzA4WHDx5Zx+oTEY9L0v3K8xJbLTuPYeQ
u0FvRsrv2YbJhIJcmTbb0DIi1g0XynIwcvwQ7K5ar4S3qdUtribqHhpEO8Km1Gl/1vVzjKC1jn9a
UbDz5xtx+93MX+3oyRC/huo6uNc2ezPn89B1hw6zRdI/YpJYRGDBBsK7Gf4YaN/78BLHe7N1ltFA
jCCHp28mLH3z6DVPlKgEt54T7pct5H0XQOqVX5keFznAX54PBtYJhZiuoLqBCpcdPEV3l/AEuFo/
T2a8LOrXvn+WXO9ZggKO8J+in4h+2T7jrl8tWWnqR8w8dmZA18F2jVN8ZLBBGHCwi3i9gxfQW6OA
3+TmfUyfNmweylI+jbADVe5sZaC3OdGHdMrYfH+YNKunQK9VeDX7cEFPdaUIeeCOWD7jTyZ+gJSU
OsUlAZp4p+eEg1YGAVNCYcTPUiU3vbraa/NRpdUqDOHGBC8dgg4aGGvsCUj7p11m1wyGOTKh3c7E
saH+iSH/jeYhToEWuE+BWwJ3IINwon6lB7128nE1G6+56C4T4bcmAZilO2BqObhQ1DM7XlUJDvvi
hR4eAHiPIu+hI//Yz06d8xWk6SbEIVlAi8s+R+vYNOgzy+M8PWEAWDTtRSgSz4iCbYt5P8X+Rihz
WZjJvs6Mz7BPWKuHH0PZf1vDqUCwH9vfuiZiGgsipbYfXbV5TtgQRvyAzFBs6NJ+rKtF5cEUZB6Z
M/qev/9c9f92OqGyti1PCvcvtxll/299PVgEaLdFTWHnZsYOqQl0gUg1XNQiPSWaFLM2wqVZVob8
j9bPbwex2ydjRbNuZBskeFL+dtzow66u86T1IFUP2TYVbHgOp0+2jUDtyhTB8Z9/6b+PN3yeIy15
O4VJ1/6t5WNkxhw19A9WBTvJ0dUCoH9YsJj9+WMQeP/rsMIHcVKxPReXMHIt/vxvXZaxjFO7x8e3
8kl7L9z5UDXZXsTOIwKYo4lSzpudXZaEX62Kd246gWa5D1T/DocvWTiGeWGEDelVbsIR/ocffUsL
61vZAP0qvevQtfe9g3s0ock/iWhl2yQ/IaWEhONtqwzSf0E7vSnPYxiuIuRgxo1Ww/GkqZJTEFXr
wmBsmeSM2tqvJOYFjrptjCTB94BJFPNdMjH6YP+WBnggNCy32eFTPLg7PfCf+kbyb23Ay7dw2oe2
nJ6H/g0rG12M0P0sMjJ32GVo++yiXrur0TKhw47JV6zbBVcClXXMvqZ2zWi/yIQSny5Soa4xybTW
DMrc965F1d7l7WVEfR+Fh8xP92xj6O2GfdeYi9JmtG9OcIbcaj+n5FNnlr2vu0tvjY8qL16bJkVX
ge+ZwHovhqXbzt3Rc9O1aLJvv87iZd/T62Bes2Vqfsmp6uoMYTUDYJMceeXYmxA4caN/hpYisRco
A7HWPYt3GFxpfy+sjhMY8FyccM7koTVTGxhMWf0S195nOAPjVBnSuFv6BtBionFN48M20105pk8x
DpuQ9l87kGQ3BCet38Lu07Oj99vUUETn0jgrt1zTm17NGb5K9k63Ix0+IT0hyx67gG1008W/VA7t
IuJKKG9Lv1BgnWJMh7UH1m24oHe8NMpXvGVfzAv3Ex5vg7gM84teNqu3IOUxuTeIo6s8aGHBvuVe
d83PCWD8cKv7fEao3rNpjru5D3aNtBYWs7Y+esuxG8gCNUb1HLWvQ4bqJisPrvucmAx7AkZvnQdi
g2Fwq+Z4UVjVW0tLvuYhC1pyq3OwaMbbn9+521Lxt57O/y8lf3vjbm/k3964JOp7r0kasCauLy4m
57irELX70jNQ85YD+Z2XBMfi9B9Nrb/kd//4XLrHEsv9X0vKTcz8z88t+jLJkcXItVO20b1Qt4jE
pGz21Np4sj2fTIG05IKOnMnDYNZraWtQpKXqSDUsOkQrU2z0e19XcFczae+C0S/f5qRzjqXVwvi2
4uLVSRRzurJUdAts0ZKxNXDsWraeaz5U/gRO2BbjcZRD+2DkNB/KroA+V3Yte4vRxXD0PAZfXWb3
x6rqZsjgdfUcx2V3Vl3LOaly9LXFmfGTtWAOV7QSIJ/7Rd1y2srFzjdamOaolav7pquCN+Gq4juc
dP4fsxDGDf/jLlqmichE3hQg4rcWYdkYY1d3Ilx1Bj+KDVBUwbKjNWcbgDHKZFeEpIkAAudw5Uzb
qX2MBhD1HhWFXy+7+iuNYRkF8NhxLLRAWxFRywlapPGJSHdJTevrOzFC7XOAK8YBOF9QQj2iDfd7
UJzKLmnI/AXNGuaGhVQS5y+lkGVBO9IvckKMMNhLlvaF4fxyeDmmk7bPQ/rTiGKYAuEyDgdOKNky
Nh5q5zg7nKOqoV3mI6noRBdkSPnwVq2L4lhb7jKON/70I+hfJfpubbOajOEykVdoEisBgaaR+FAJ
3+nR7GGGtPql0wDllvzPmUe8RRkz+ScYKuV70sovqHEAU5J46lgb7UYrs7wlWZ/oNLbhqTKMo1cD
bmhIBZ37VTnPqLAY2iU/s/bJhuFT39RbrLWbiDN4di+M8xi/JnV3wj2J+IlVx+IPQsQRpHLG+7bT
R7qSRGvAj5DB1gtu/p6v0XgrKKWgr67CwniiCbOy2y8vBVQOf04VRM+C+a1o0yWEA8Sq2jlUOT2a
C0xFyEi+58Z6KHPY2MG7D15njodd2LnLVhKxGMTHfBLnBigFvqaVBT6yaJ4986NuvyvaZr3L82I9
FnSQykzscve5MXx6Ig7iwzfJw2PiJ58KHOIFrQbr3vUTou4fEf3DkbiUwTO9FVVf01tvZ15409kX
Z7AVnVUvWkOT8wJ6MhzOzXRpvF8GQkIp9iWad/HWCWCAwcdU/MotYml9znssoIZvrgO2QNnE65yG
I37QhV++BLWzkkV0HuYfUtrb3io2RTuuegcSFIoDNwvXdX5xlWI1nfYsARdXYkO3s/sJspCTbsvm
3KfbPkAQej+NRMnVH06HmX6+ZdCbZ6N/lPpDI8HH3Dz2a8PdOMOjqA8Jp4/kEBbverhM3hctyIFp
kzVfQ4P8IxONTHw29c3FhAexjlYWdk8fZT1zUK2evRl2U9+Cvaz3DaPuBWpkcnzg/8/BxZ5+YSTE
A1vcdfbbpB+NmfMTriNTpGfX7g+N9+5gKCT9ved8l4EBn+HQTQ0NxdcObVZrEOFTkSR9088jR2LO
0887W8YHi2NN46kzsLMtbaQNSxFORf1fZdv/qtqYTjAKZUXHpfHb6lNEuYXpu8d7R1cHqcvIysEo
Up9wYQ5PJtLvXanc4JwVHmRvi3CMLrOI/XJNgzQACwAgMhG0ZsGwaTKzPuMYTH+wPFNlTiE8+0l0
7KFtNq3ieXI4gE1Vj9Skt/1DNfb/NW/5X7+GUZ/nMt8RDlvBP3em2ShnzN3MVbXD7Kice86NUZf/
1xjr9s/8YwOkhneYFWD/YGbxL8qy51epFUxMkFyekzsLtNTzOKphFyRlsKhz6T9Lr1XrGkHuUgYV
f4qw7VpL7dz/uQL4X4cJxgY2rgiHs8Tvvzdt+6ZzGr6IQdP4fqhVd0xUHrC0o8YtO4LI/vx51q2I
//2X//0Dfys5Rg6efpDNzM6otLjtjrNV9kzoCJOJM2NGarO8BileRwQ+Tbj+a0NY2zaX3rZzBlpx
xZCueiamhDX47bKoGhy/2uh2TAaspWpEix7OBI0YahiQUhsvEAXM//gV/+uqAcfmDpqexEz121Pi
B2OFlqQOVq7hUfP2Ht/wdnIBoVaokU0pGv7jE/89yMGeweQNC8mNimTfaoC/VWpcCKfs+pSU6cIx
6DWkOa3NtqHd2mrx+ud79O9f50tmb/w8U+Ik++sW/u2zhMjAU2S8A3acseE7Mvl2y4rDu6nzi1O7
8uPPn2f+6wMxaFg3Lq5LbKbAwPjPH9f3NduDZLtpDDU0KyOunbNVpeJ6k169Sx3aBKg7OQwxjLbR
pvDlSLdtSqxDokh1YkSbo7ULBv+9SgR1j+koxn4lU4T9n7/pv+plnEzIGZDzAJTxuEL//KKyCGRv
p8y/mjDMHzhy3tTr0/TguJV9Dejwno3RML7//KG/j4ADk08NcLJYPnPX2yr7z0+F9lUnLY/ius3j
8CJ1ZnyVRX7bG9Gbkywa643FIWXboctARGuFXzJyzP/CpDv/WhpRXgkAdzdHE5X/75KTtPUGbE6W
ux57nax1amsG/o1/qaRTrL0CKRu43WRdTpmOloMqs2PecU9lozEbj3lK01eZUsH2i5XzZma+BDad
dcbzXDXVy+S64zeYAnHqPGlsvHGA71RxNS51XsPU9CZZbJPAo8jkXHbXTp48mm1vXRyLc6kvOBnG
7lxh4A2GC9ezex+DMVjkQ9kc/IhOsw1kZFcbJvq1zMoOk8Np0JuVucFBhPtVRBkBDfwVfMJC79Oe
FSb1WqqAuU1/NHFt8/z38kjThYmR6uVOhFXwWmq0wMgBohcf4eALTY30mQ4qbM5imPlntK6aS2Im
HClq09jLfOyOs6k18a4EyMKAcPQolpUZ+gRUTaGH7n2ari4Ail3k2mm8S7U7MbaADrHti2p8yyLZ
7KIUB4aaKgZGthXax7HQqY9Vd0p2SeJl5cr0QKhsszEnxbfpJIHuHf30vT3N0VmFccZEYL45K/oU
uPb4JWNL71VMCNxE07YnsYffaQ1MDgsPzGRjgfsOcYC8IOCn04lCJl0XtUkeeG7VRNuUI0OtsUM4
tmzxhcqFVcbiUvaIHbWXq/Xgh8zrhlFTBjVitGEbyBFwZNpHBIYP6P/JqpKczRRZ9C0VOtq3bNh5
Iu/2tRUDsFVUvWXE2MbxR+fQgEM8em0AE1xF4Bx48CmKteev6ZXm35XqxEdopcPdYECBYJybDsxS
Y2frjSMt9liadC0ygQOvmtvuzmiSbKuHaN5MU6Hb/dBbprdQo+G+OLhIn2+uaiI+pglHDZ36smWd
t/1XK4s0+UNzDHDUaILwNU8T/EWQBXZ/XgEYBf62bbLJgE/y2GpYdAQ2ut92nNbPa6/MKVZHqciJ
k60tFiJrs2Ctx654nCdFEKFZ+1taJSmE/sq507Zd4sAZSofkPcAOjLPV3D+JpOcoVw+6pFNV0rPN
RTgB7K/C5rXR3FjXqNS339UeA+kuDRj4SZuWmR5z2iNBIJm4pVrKT7eNsqfCVuFX0sxcWtlaD37t
zc+EY5D9WIZJsRxlSTxAUCJdSaZoeM2inMzPzmteMavBMPZ8cRv6DeWXUQ1MzLvEtvXCrtkEl22r
0U61QxTzQJqpXntGVTz6hLK6DIul+rbHikzlPjJJbeOu7KZ0CC9NWJmfdmNk66mRFJKVbz9bqTM9
tJXk7bV9QnzSWgcPk7SzZ6ocYtciKbaV7Zr7PknG17LO7NMU+uUdo7pq24VxtHZl7f+qp5GRKzCB
dCEKrjMgmCK8a9ukfIurvDhrdGKnIeOsVmRmyrriV/etHdBHA1NDBmZ+wyqks9fet8lY2DuvK7IT
2Ctv2Mx8OnhrHfuPUTmKbV6FZrsISXD4rpXU4ghjA9T0rWEWBbG6D61GXzo77j4bNsaT3WXFvipy
GIJGBubOQJnfqRENUOU102aQMcE7lUzkyq38Mr43BqtZOl5gFu3eo7FGYKNlNxX9xE6b0AmzuCkG
HA1mOL5ncu4BGTvT2HIetkLp/mCHiOQbkC6a42uUqdjAcnpn8H1lXMfL3CyN77gUIDiMtOxM0vaS
6Cswu+pDQNPhMNXIgVevcp2fbTfXP3TPUrfUoxNeSj0mL1LZN4+bTwKjylqb5zCgl+by3KwsXUab
VjTmMVSlWGs1QGnPO7GbabWdjZy0zNkBpKjQI65jy44OcQUE2w919uTaVvPD/Etv0BgakaZOtk7d
5bt+kiSxoTs+hK7b3Qd9ReO39m4NRguisBcwrouMJtw4s5PeS9B/up++bMdwadiZjvhwfFJi85F5
39LrR4cBL0iS5ZhAbuGRzmjtWY25ibzeP45eRNevNnyyzNHMwgM0GIbQkNimmd/sOpujNmbw4SSV
srh9KCg6t0LrqBBdzkmQf8hYl9ukdaPvJminxyaFQbJIIDYwJxwQ7eXdUK3mcW43XjIRMAhHbi90
3j2lYzlcGdGSKU0X/SXPQuuY1szraKMRs2HR4UWy1M1P3RBUn6MR+RxaPeAbeOyEl626WU7HqYt4
wEUlmL5MDb4xmvn+rh7YQ7PJyh9UznO26CoW0Jbi+Fn0pnzTU+Of6syvPpvMYyg8tzQ6yPisvOOs
tfnUN/wfFkz5yqcu8s1t7rkdE+o2Jfjc8g6Kl+MBmg5d8wS30QKgyHQditLcOQxhGAAGTbRUtj8+
2tzoU97X2Yk8g/zAW8UDbN8cNsLt28dqaps7ZcH69GIGiElcGNgS4sztF11YkaRW6tj46LWl7vrb
p7u9r1ad15OKAJIDlnGDByMZzZ3N0I4ebhq9Y83sz4UhkFwULRZOi4H3Ya7d/F33Hna6WjpDfwpj
yZkmrHPEigM7WQEX3ASBsYGflC+hkxlMDECPHAfPMOm3RCHGwEaUtP2FH5YPWRagsgicUbw7s5Sn
WPjFKc4N50mFabQfSqP41jggoOr6JLaW3JiHssnTlzAjkC4qfPrqWRhz+PaquvhUTj5wr8PS21AH
DPt6HhF1UjufSpkgAWvjyPnsbTCigzOx54xNdebo31y13ZqHFA8mjknR9y+Y3oy9KATozsydAD6H
M1TgBPDfIRvQhY1eMd55ddndo8MOSA8Tet41s1u+uEV1F/pVzk5/698A9Xlocl9Sr2BZR7qnkDg4
6IvJCWndnLml052dejSfZIXKZuFFAxhqdJDZL7Pt5KbVRYeYwMrRqPBMbBwR9gQCZ/2ACp36by3i
tDpO3kSLZgR3ch8NBb0hLWf7UlWifZH8VzrseiBKNtXzS2vyzVNnVhgxsZsMWH6m8EInlZjJunDS
r8mjAeQF4TyesN21JGLT4STMK5sNHGShgy3BTYPNyJ16FEZRX/1xaO9qesUvjZzIpikb1A5lYQ7X
zo/pclmoOLmCVY6cOTJpa6Y2FuGo630AXmZ2FkaYr2Y/IiLUim4pPLa31EkXbzNVIYarUNNgBIFV
70bENGZB4Zz6NvGJMzO9e5+i84CIj9YR6tF14oTu9xyH/YPns6D2fRXA+Z5S2scW0ckc956zscju
zAzFUsisCjdXO77yamMGhiOz7mRmL+fe9/dW53rLqZjtN0dX1YMlNJkeSV9cBjtB5gJ57mbliawX
n9+ztFqXK0NVbH90zQ2O7wEjXMRV0mHkG5nhKu7AehzEeWzwxTjqh5v7dxEJRkNdXG1hrE0EXAId
lOs+9GRHNFgRh2CHUH/jpwVhMfwTKMpadqns42YB5pC2sh3y6SmZ6+QgunNV3s02LdD2wUs3onqx
MqBexkmmd0LuC/sUNFdcVUI9WUQZjygRVmL6zurHUWxcwhi7YxEdKnQUYd4tkSPY9jsNmqj5WTMS
xMcSTXdhd7UJfywe3BDBinlyzHYlHRIX0DJF5smcf2bOVzkfkc+l8Sf6VISA476r6UoT4WC6FbIy
fKtu8xrZVBR3g+RwJemIcfRPY2by467IsZqx7ZMGSo5xwUp1GRp5bzC+SlBYxVLdC+aSMV7qBIxu
9JGFpJUREunlqB3ArNvt3Qyoqg2JLr3J/g5NRPAHDV4xHlLLXPtQ1Gs0axbsOVsDjs/eLPWs6N6q
m88eRG5w6VKHG5AtHaZZQIwWk8NVGYwv0FH1ojJ/xnIEaCh/WjaRbSM72RSuI+t+iD/D7InlvKek
45/z19IoNp7hvASAT7uhP0InuSaoECyFxqZ4q2IowVl3lq0+j4W37HhdzDRfDkSnMlbDMc2SdRZD
9pj7RGy76B24N1rkrxNSBctUp8kQx1zri9OohwAyQjs09ynHkzkc7qQxHrMmZM+fR9QIyxqJ8EQD
vyq9RZZ/5EnzlOf6NaWX39vFllkSf+1FpwwaplGfohnPO2PFub4Ubc+zySI7plshLrD+kGfIRxUw
w0MjpGIWH8JgHY7OTFa2lrBWRllvqvwz1dcofzGpF1STbIruk+oUGeF3l0VnB5iAQ1HfIrKzpp82
ibjiLi6xm07IdGrUTEofEPcu0gjn3IA71HT3oTOjfokuUUmYEZkSZtFscuYTMceltqY1nsZPZh5x
fuE9k0l9nSpytArjIuZjjoB+NvJNkZSr0nFWVUj6oQKsbLMrqUiu7Sb7iut80xmoqtJ0r7liYGUX
MA9p1cpFElzNoGGmhJbKBINmvnlMwYpgKzAvgoVc+aWzcCXDDaj8JZNvW3uXuSPfffQXrgPeHv9l
VTHkQYskWZVAU6PHRzN3VwpSJpL+yldeGPVrkn574ntM1BZfGBeg3gz+iFVcXXsklmocttjG13NQ
3cmb/bBhWmvFd7GNCCg2CJMcq3NOVCyE0i0N36UdkWZrgxZUhEqRtCmjZ3qS9+2M55LYMwHF0vX7
3WA86gldWyaW1AAYnRkiFIz4O3yNsBHLndG2nF63ihhMULG7EvGlqects0a2J5trHsDnNLnIhyz+
OZuXlnD6zMf2/6tLXjzvkN+Sd7hx1rEixzSKlnb2lk8I7p/lEG4achALVr/3pCWOAzcj1Bs2Q9zW
7Au+z+ycyTEvzXTyDNLPIToOkfXUevnGMoNFNB4te1gYwGmrsF7nJWG3QD/1bbUQN7X0SwDsj0cr
TtUyl+Rn6/u6B4v9MiYkvznBOqDTCd6MKQhSJIuuimbCkRF5TvpwqAhKoubnoLFuAPAtLAObWA4A
KIAkxsrlbyq3oaJH4dZcI12sFF8kNX9G0Z3rJYw1mLnmDuMmIiYC4p7Vr7wilUcc6XOa/n1AS8Pp
iuXQ87R++wSjdj8cuXHL8xAdjbpbmP7WS3NkqIjD03UIvdsyo5Xod5Agb7rewHrzc7o6bP6Ko2Bp
bkbEIYinuvytl2szPITjCy7wtcnENPmowfJCSjPIXQZpmXRvxWiQZM3IJr2rg2MW7CLWA87kmXNM
0+ZiETiTJnelf5e6T1Y7nWrxINR7iakdvV5UPE5s8tFAyE+bbSPOr5lH3E8TrWaPgF4ktkbYrgfU
NZr1t4RYLNAhVxqZU0JymgVAPriR4PUq5szTEe2avhceWlEEhAEOYwvgnxtdlAJCDvh0Gm+8Q4Iy
K6J06noJXxlp6aMXP0XqwTMflLiWCjMFQcwU/w6XZ6S/E87DsgwunvFitNPaNfUxNp+GAm1ZIahg
vgf5M49uzXaKmJkVpH0yBZLc6Lnuf+n85CEuJBNjIWokWMFT5yRH3OwLT74p/RIy+0mDs5DGwY6Q
6oKYH3Li6mNrk4N0bCO5r0oGWJAjAn0/EVvievGj3UGtSJy1RepHEH0V+XEMnD3U6MWonlT3s0uH
tZkkj3BIR17bscLQ3xTbJmoO/RBwfb/qyAecOa0NTd4UlWgzfsfVwMnrx4y+Zo5PtnUROLCH6Yvh
fRSSKUKBOcINLfABd+LHzEmsYokoBQniYbB0knltO89KY6OwyewiXl3CWfFJnTP8a40vP0KlDbp1
WxTkWbgBlAzGgqV9zZuDlOApgR/h7+y413hSicn9SfMxMd/E4MO1qIne3o+2AtyCjNz/BfmXhO7n
tnqz/Z9D+FkO+ZJz+MLMnJWaz3gf69F/7s2P+NZpExi8bvdR7mBqQjB7cspXGSsmhdPKSTFMl0h2
0mBVcapIxm4VcqQYvjv3181Jj7DTCn+McLVd76G2flXhG22a5eThMc/ze9DEHAujO4tYJq/KWOsc
InYlGhf/EJPF439qGawawMCmh9QYSXzHrNvssVJwRVlyNgbXDEc0q2t40uOvKHE2PQopFC4J9ZNt
fNvlR5g+5P19lqEDYsJJObNDNbxmUrQS5kxm1DfksDQ2t+ADVqbcGXC8kNGk43PbzkwOadk0RGt3
LrCLY6842XmbDjpPGbBUOV/C+7BB1o7AtolBHgMA1rh0FF/nJvg/W4XF3H3ezuLdc758zYEWcUHI
AmKxLCWxuy67BzW/GEgvmMVUK1dTaY6NCwCDk8ytNjFx9UzLqH5IBa0fnbv3t9NXPU+H2r3mRrqx
XWMzRugqyd5ubkN5cakRGKQVwhtJB9cynmVGgoSJBLh895qfWtX3StUoUfNlauj9TIWSB3v3Fjxk
IySOTjFnKHnKaWkp8ousm8Vj2KXpQ6AiYh3+kmi/juojctDyzY9OZ931Qbuqe6onOhxpT/xVznEJ
ERXYUTDXPJheeihwsebzOSrYYoaXribqwtwI4a4rsY6r76KWr3Gp36Zq33HpEcfBxwyWVpOfU9Gt
SuM0xo8jotg8xkr/JFECU2HgeQlm7Nse+dVsOviEFy1czyjpz1Hy2MESxQkenJzgywnH1WjPmy6E
Pl5hdbs3kAE65byP06tuEHCHNPSwTFviJRjTS9+Wm5LxR63KK8RNJpne85BCjCY6VOYhIeQNZXy3
sAgDNNEuRwRcYnTeqDja5j4gi6m952C9YWawGJL2qMjQDuA6ZEn9MTrjJiFIgHiM5AW9wZdZv07j
nXkre9uvsTgMxbcH0GzwjRVeDZ7H3vswAa+Uww9Yr4dymLf0FOk6u+cpbPfpbB7LwaGgT8JtpwHn
B8POcF1U9/SbBXumIkoEIOvKaucDbalDHff7AO+MJt0u808SzYiVlBeFMITCmwLbf4KUtFVuuvNN
8yDLcKXsaT/kggHZtIE5vhPElTQ9fxwvUVqhVsQvBZFNxcB47Hml2Cob/Ymwj7ub7dAq4Adc9+Ki
ycBrM95qFMACU4/Hagpk7FA3gKV6CjRz3jmxWjnOSZG1FlHsljZVb0awZf4Q0Sorg4OyyY+02cKU
ELAxbmAcs4s2aQFGvWQbGgI49nP33lbfLsjtZYCmBaCLyJYh7KDW4rQSaRfPlL2bU15F62qYX027
BYiwIZV5PfU1SScua+7I8jNvU8Y4kK5QHxFphiQjY44M5mkb0IXSZbnBWU1n21qUbr9OvGRrpPN6
MtmRO8YC7XTJkTyFGH7igL9nufvW7lecfRlSDWjV52vthxLmiHkS0/gymT+hfwDTt4tgFVTd2fPr
C23Mped+SIxCec4W0vt3fRt9dyWy+0E89D5ZXjO34eYMS19d5d+k7CkkLXbApG1+5E3VIscyfs4c
EwNuUIi+sM/JnDQjmLdOwXI8ef5rVMZPxvytvZd0gsjU3iXEbg+tt2YemGvxbN1sLSovCeaz0YVT
R/6AFOrckUHBvay9cQeb8VdquE+OAeq9eTdsjPPul+I8CLVALWvdOZRj4sQgdqtK775i1B00Gfgc
uUdH7tyOVVVwjXlEw5GfoVsHdfcQHqcieaKnuQ0QoQbMp5aBupmwys2gkZfl1rtTyM8Bl1tn0wrC
2oWpPrrmsXMITPRIhvkhHe9qUEeMc7IHxb0Ruk3WAw2YOp6vGdwQhVygjAJyYtJFbwI479M39xbd
11K0QWCbAwASCFVXEzuhOdBejnBZBfB16mTHhOw7aYHf/B9FZ7HcOBNG0SdSlRi2Rpmd2AF7owpM
xNSClvT0c7T7YSAGdX9w77kxAv9QTPDesAJM8mRVCriQ6TembLJab180Jb5odpzp03YGvkSkUYXE
2YjgbA744IARSHltCuMlUWq/No4DB544DET6IBTmi2lubDdfprV9bsNvtyNksv4F23K0nX6pl80C
Qdk6sVxflV8DFIaCWnHi4OZSeYmoox3lYhb1vmy5nhNo+fG0Qx/6mweVP9Ii6YM4JAHRrLXtV1m0
d0f36A2loIpvq31RIqRx+y5eihJfSCbtXSZJ5dWjTcCTmdZqv8sLQKoZwzsHz8qoTBvhaBfP1cKN
1dHqlhH5Co6LCj9xdpwzC93q14U5Hlx2DRsltD8jtfDbFmMv3POYSU0RtXyp8+JbtXXtZuReTu6F
uQc+jIy3FHW9ggYzUmOJi8Hi8helGeGykfcFeCo5T2NJzFjA25y4ZouemrWFnba/paVw5UbipbHb
Xa5jzEuHuJJvOmbGDUw1HrPcMBlmchqoxtht9TAm5iePojdEFG881P2/wYrLjv7eKqEmSzISYcPd
ihClcpcq7kNPq3I7wzsxxXrOVx3o751db5wqvwRYgoJO4ynxAkrXflR2Ch49lI/oWmGLsQtgQ3oe
8SHw0hNxC+3euDSOlRy0yiU91KuvejzgXkhMb6kV5S0yGQ7xuNRI3OMz2u1H6uk83KaK+T8UCZJS
zfnqiZVhOJEg24RJqKSMYtpUHdbG6BDEmkfmEX0ouXtmcR/rYi1N1OZaOh2iwib1eqRlHOFULGLA
bZYhLynmtSYmhzFl5/NdefNsKUwRuznvdl/wtIQVvIDCxXcTesabDKlM9KhrlkHdI/JOuGrRC6GM
a+6VnjXHOMvGbQeMCm/HcLTd7mYM4lnk028z9fZySlo/dcJTmJSX2LFXZdLWL+bUkYQ+REyGJzXF
x4AvtbKT3Zihv60ZuX7OcMvFEKIJF6Qb8GyD8+jthI7Pq2zg2Fw+KY3GRstMXJBduTQ4yQJ7ws8k
7AMrZ3q9ETywmvWIS6NTys0pZHDLTftDlvY5H6M1oqSdSPQH6gR3k4fcpXXjcEIZ7i7zgje7QPZd
0corRfavV9OE0SHbFTHR/qv2+NYpOpm7LIdXrMA3umgOPcEuiK/XTuecK7e6qiY+1LFS4mXiVmKB
NJj7gYSRrZTdtEpb8Zu27vxWCnLHkvy3rdU31wnEGo4TChze/TwJHd+tYYqVnvlZ40jzIn6xF2fO
BuPXixO5p4yjKFYZxbRpeDAdFgtKnBGcXiQSsgt5t0yZ1ZsrkuGQu4CVVNHru2nMq4tik5ne0mXi
rXQYMqOaXsti/uqkbIMXCpbOkE6QrYW2CKsaDeOUcvKzyBsnMgv0MS7XTJ7VTWpq8cqtCgZ4mItG
DBkLtS/aH6ObirWlYjrN6AQHzGuD1IvSj0bVfLc8ErplBfDkpUTZXy/hycdPUdQVcZHSxEqAA83F
HGDnDQMuOyzGldbbdGm5mfwT6mAx1Iiy+uZI1yyOWjUYvik170UTUU/mTRVy1hSZK90vr6JLoNLy
QqIkADAy+MVFfmmwDa2KkOV3gkD2IWPP+oVbCPtwqsqNzhga47HoCb7JVLqg1cQVyJSrbU0S2Vye
3x4LysFN5ltv3hkmz97KTbblbMT8wZ17aolkFCoFousyMDIsqlRKLMMOqZmRdYxLUGTVftQtWKHp
TbMEiujUbg9V6vEgBOlt7Ls/G4OKNlrkudm7qR7WEO5nB2xxRh1/pLE9K+lwTe3uyObkq8JEZ4UK
0aflgVVaihMzWrNL3sblsOFj/ks0/d7FtEZtHX662WAxhVNJbRIMI3IPW407+b2SffR4Zfiy4mgk
n179jVg12VZ0MHOdHUUY7VonVJAz62RDpZDeOGrRxaXTpnQUGs48RZPuFHh5situRToYVP8hNrcA
0lnfH9zxDzg9VFXtmiYGLZjJDMBu3xPUfse+hphveO5P0lpfMZhRvcLwWDYMAYSOiYMobzxtuPMf
bWp+DW23H5r0DKa0+0qTOLuGULXJTHHIbeuCnPRY+iT8f58oQIkSaByXP02xxMi3u3X9hOHwXhl7
0lx1DHagwQ7GOG7iqSAQoGVhFpfabWwqBUt18VOOyLU1BkGFTYB4BpERS3N3KRh4QrtrgXJwTM3i
JWKIXHOqbgnjB8bDiUeIu+eeSDwAfQ0bgVAWE/7yRgnio5o09o05SLnR6s5edQGlS2bZHOoMqWBl
EAHeCpxJEualUY1b4epPp0VcZBDyQ3PhoBCpVJfaKeKn7NRvz5GENQT5g7LqmuBUWsA1H+EquufW
JF16/Jdg0sTUYKykqAA3IEku+3M7RjsTptXKUat+lTfa7CXkNAjOnuR7jfrqVivJpZHgyfTq6cYF
9ZqWWOkOqDNLFbX5Umy1ThinVxE83fBWtdp7KEhvRoKEjD7AtIw0igjcLBzm3zQ9jWSEhhDFTC1h
tH8UaeVHnSx3mZWKdZAHcBESg2W1l16Uvt+EZc4b4ebDRrfNleoymmbVA48pMJOHGjfMz21G9+bB
8KJcLvVUXPAZTO9Grne/wqhUcsyrbk1Dvytd4xQE0HBsXV2FveMHrcm2O3uTFD75MB2k/qJ1LwGD
NENRX2U4MJUz1g6kHyaOfu24qMQB4fWXIlT92QruYJwaCu6rTAuZ7yj9XP2zvUFQblq3SOVuSFEU
cOshccGQDFWPVfXa5T6dovgG7QyjkKWh2khDOlLly8X18paCmOitAgsbtkfPHDadFrCU6Tb2oK2b
yFj3WGoddGyq7C6tUj5pKTl/813EYrgYnnD0MftLWmKmn11CbGL+YhZvHI1LLMvnsEeqElmxt1OT
wPfMgvioOL2Iqj7EJmEVg73DZ7Ol4nwpGDOORC7KfDjGqrKfWyjZg8GxA24xZiiJuDSBx+CqfG9g
eURw9HNxyASLilZ/7aLqMOQTtWYVHGI8YmpDYF0zHfG2ccQOvg3+V3GtRxeQxF0dIRFsi5pA58Rc
WZCWddjxSUzsB+iDsQo3stwq9lN1009OY+BFrIVgwznpm0ybs8l+u3hry1mOSBHsbhJIMmMyIqfx
Z8+F1br4pr9c9ZF463j6yMSj1e+e4YMNCbK9x10tx10odTQhfkddbFYIQGycJHmybMx+oeVLN2EH
J77JfmEnDZqH+Nt8uKTlW89Rl3v/TBtwEl2eBybZlTvZIIKhQ03m0Yf37AmAUal8DO/iOmfHPHZi
G3Wvmr5T2GhyaMjsSKLByjMOrKs85nWR+Kzdh5heekCPLWJEpSe6OvpsPFiYpE1SZEDvhrXwq9d4
esaXUn0baChVSe5cYu3NUuwV3mvRwOQfb950d5EoCqJIAUqnLQWi+DK9uyWLpcHspE0tmAE8rCjD
NeJlUFzW+c0y3lSDji5YeYxnspvl7O3uVA87t0MeUF8h56xCcokyY8OlSe85LJUZpVE47N0j6lSe
qFsTozNv8YWzUwaZoV/aUm4yg0gtVifQ8aPkM0jh17S/GeWAwapfbU5V7CtM43P2DqXgwwwKf5y+
PBX32rhVBrpobPgcu9HeZr1n/pXIZBmhN/2f02wBx/kFYhmNdyUFYE09ib+CSUiuqitUp+uKUY57
TkIC/kS6colMIbpUYi1VGGkxM6PC4sMt5W85IDpzH1Hy3duU9Ox6sxRHOJhu8p0KFgH1PexvDKOB
czDqZtlmSqahKCQKqa1iREdO3jGXadYOe7CWV8I0YZHjgagfAtIjTNNVxZzXiJkWMX3r6QbnRqHI
jjNAqE+feu/u4yJdh+OwauY5tgf5wvDJ0omtd0PxCfhaKSx6PcIN03tjE0B4zpCK2e/uuC0IZceb
hBaNxpu3DkiyJxcmXvymi/9qRvotj3tLolj6WYzfCEaXWkmIab01kn1HJL39FSv23kaFyjpYAwKp
g7QwD53N/CBSF0p3TRWCupFgdB6ZgVHCnXqJjJQ4pi0u98rO3636RNGz0XJiAFM4ASTLjk5CrbxJ
G4NjAH+TAlmv/dZqXtmkM1vExG4LCI+nYEx3nftOvCc6k02g3pAILBPb3HvWowrvRqW9qDqepXBV
Tfq56fu1BrKj1H8wvi8dp/ATNdm2mNXxKRnI3nQ0kKuiHU4g72dAEYdqgS12Ufb9Sa31fTv15CnM
49hmZ1ChI3080dGsRrxWmWR3PHB01FN56M12b8pC7nJR33A/4fmc7bvzQy54Z54UTt4IXqIpl3hm
uJG3+kj/7/wkssa4vFBGSsIGqnEADB3RSBxp5Acn2LoqBiBzdbKZKb4R63vE1tccTFDGISohxVeA
k7toRJ4dr5F8kMsoVo2FwsL9nkffWvPhcoqL5gSsInRVX5ZfDCT3mGl0TrKUGkm3rlm8LUBjtuqX
Mzw1WdwMZ1wxcdqIWfolwi1pXRsgACuFEl7LHx5fThRmS/JbCU5pt5oLOiVlUsCbKyBA5xnfzOzN
aj48b7hWHAu8OZcUGRaG4NWQI3tgv9BU7CFgRRPCwnZxXAZMkQOF/U9mXbvxW0CLJhlsETWNr8Wz
yZsF4dCcowo0DOrda+u8WNnDNXOkyXATXDqoWzkyjeOQFcy3tQE5OJrEUhYbxhWrMAe7khFTrB/1
ln7kXaovKWgiulFYWLu0QdUIMAhSqTC+mgT1yIgwU3Ipqj9N5yvpw56OA5uz4saTmLf9rszBx44f
Xfre2tXGa5RlGJ9aVklEpi1quXS871759ubnm510+aEQsGUpsFOTF8nie7DenGFtIqMyjOTa1E9N
R6sMn5p1Tm1sBwbhrRGt1YH8YufVDPEeFptI4OAm5SzblMRwAuKT2kediXPCKQt9SIzXCfm9pzxV
kLRSu0fKryH+BIq4Jt4600tGY5X1tl9golR1sv/qclWV3b7BXVjC0+AYUx0CGHc0h6z5tzXr9JIV
KLiJjVFvRcfa0DvDD1Hr15qJtzX8xKhaxEeROWtlYB8tfuFCHQTjWwuIKVobGjIU25siYRBOchyr
hlS7MwFGEBitHM47jcg5IzgRbLhy2L3OrkfNTnd9V1xHTMN6bS4Fcmaze9RsGGwgOYV60PihAuvV
jti6s+T9KyIEEbmvNx9p+hJo56hliNV+uwQBMGQLJu+a58ys8jDA8Cj3OU12qTafhkyvxNXQeQfL
jPIAKzoGy1LnSXN8zbBvtiuxpDobz2F3V6avhKhuRlZAbqZs5SgJu1HgAnLK30Rxdo33qMkXQmyK
/trH+xyUh10/munNMV4z673NvpEvmNgH51O3fQ7ZcA7TH5ir27x82DWZRfC9dUQ5BjY/2htuaJke
y3bbB0wnEegPb7JAqJNHW+yYvJ8Xb7pxkyxFd65qfQHB807C7gKZ6T5tSQ8Id6gVlj0xaVzQYh3z
WTQ60nCSLUChs7A4p/ArzZ/JiBZWviQZma1PjmfDAGJnMxPhZi7XViLwturYc9HxNgjJ4WabkkP9
t1Df+/aa2+e+u/TKD+6/WPwzvXFZiUuPQF/tn5N5KqtXd3qV7HmZBJssoJi7L5MfujuQSqPPQJOO
ipOJ8BSLo4fIdE1jz/xiO/uAPt/ikTkAM2LI3l+Jp1o1rrrUxjOFgpYc8fW7c6obme35qUr3g/3S
60isppR2ZtOlv071Vqt7Hd4bcpSiEu/5+MyUbqPrLww+bLZ4TX3AUrHqyLQtgl+lPuGeWDTRnhDY
WyUOZefxXZtz2AB8pBuyABf4vxaNlQH3ZVPafTV6DsOu/ZjYH+TG0apQ6XgXARiph5gQYR0bGEoQ
usmRB9Ul3xb509UJ/TVmNUa70CiYYUVvJ2IeSkflOwBDZYrXun2fFUHatgE0NYJ+zSlkMwItpLoa
maDlETPKvtlH+MMs6+omp8H+bUi0Gx24KQVyy06nQxSUCL+ePmwGpEg9NAh8oX19q5medxHzeS0F
dDO/h6DOklfTeDcdRlT2BuYrqn6OgbhmKWxsAW4vpRttW5VW+SP2wl0S9yDODw5Li6LaM4YFSn8p
hnHFpUMfQgla7wVF6xxt2WML51inUL/bIRkqYD+m6pzGZ1SSfm8Xvh7CrIKSA9YmIPI3BKGht+eG
Kavt7ToFCP9HkG1q9xjz24X6nIninf5W011NT+pwUfLTvXHCJjSZ+Is6jMhe6EfhHpYys8Sb4xBA
tOxZmetIe8T0cFII3AhBlXINTneTuyedBTtADtiTKSvuAeQM7JEa7zaj3ib3zWpgaHRTbFrMYFWq
0F2rzy6zlnkQXGyhf6blaVLx6WrGpqtho8b2RtXXrXgqRMmq0jpYPX+KgsLRCiyJYgPZN8JkVns9
bpoCTYcQxQFDwCbSGz9SKC+y7ivJh0PdTMW2UMtuWcCbzU04+MxYLZSENrOkzDB2qit/a5L+aHcC
IE9EC5CuIaHmosAOgAzGhPUaZvmQhalTk8qSKwqubuJZklqwebNg6i3on3e1GIGimCKnqojrH4xq
5tIbptcciBqGgr/E1M6DXZQvyNsUfyrcY+Bkr3bO+CQH0T8gCBiwa88MhFmW9zoVymkk/6TIyldJ
NtQunmzfs8XS0jI/5hmIynzVTN67HL0jU1e34XyLUVlBKCRy4EJM4Zb1AkcUiCRZTrC98r2CGpFF
GctBuR0kpBDo1QWpl2p+gM84Lmot2DgFQMg28v45otk2Xr4JsvYkTN7kpj7HZeYzhNo1PCdxaX7g
x3y1Mp6dJr96GqWZJ06sk8lCCM9Bg8iyrpplOBhc8BOsMdcYV53l3IG+LVqddx3VCxor75/RlPtW
lRw107NN5avWA8gqkJhN7vcEnLdlrezyFBq8AK8ilAdGXb/NC67pS5s+rBzxZrVM+ByCDuwZlXCa
6IASDbZ/uzbajMN+lBlApBCgib0yS/NLTXKkTPEaP62pC5pNyhaiOFiCUOWJhOkBhq6FSPzELFZu
H6wY8GX6JoPtxf9tCfuNFgMbmtmD0NwnpuFyYFeWEiQUYFpo/7gZWdAow7XUsTsITn+2lO4TBXyP
Ko9ba4TJZTnLqroKfDblFr5DAHeY5Nw2W0TaWu/zZc2JTNIQuZXNEz2jOp7Ro1juF4HxUfjX1Ptc
vsct5+m5sU5k35QR5v8dssw6vVeMOMetBxEuauptxoQJeYXoLln7GTSbtJ0XTRumYG2xjzLq89eC
4yt87XpfD95JMC7zix2c1N8cndr4IvUNgkJYPbF7bJpDhIDG4cRPiFpYcb401guGyCU/mjviXwdM
xwltLqbxiC6Ezd5kwyjbBzk4txcYXrI+gC4a+1dVftf1OYT/VgFsXHg/mbKK0frb8D/j6bfSUBCn
r5jM+cqyNtX1u0OyA6VQypPZlitdW1VP/hPROx1QQDrv5DnIt8LYQ7qQ9jalA7ZBDvHaEVM31h0i
jc4orVsZVK/iY0YadF9G/tNF56nkD6DRaddTgrWX3OE/ad01723qtxPI1fm873SmUbs5Ldnz/nTT
L0u/MG606HlOE0VyubVuuR7CR6Ofq/yfaBiiPcjPpiYm5t1EVLMrgq8O/W3yi+UjM2/jS5AFazVG
LCqvClJFIr29L7ycKdkf/Ei9Oi0wTS4t4HTx8OeStd1AmoB95EFCjdHWGcarSWur1TrLTo3qca0b
XNXrRKJvQTc3AsYrfkyQI1Z20qw9lOsgWTXviLG8AWXBV4n5syUJp/WZnOjleUzg7e2sjN9LfzVw
Ay8SBP59e/A6bTmGG+S69KS4A0NkH8UvLZRUq5Um/EzZRP1arT8InyKOJmJuIGnMCI2usLI+HWfp
tWdZ6qs+fybGrFF+cUNfU0+1XKTVbxST0TX4jfvLy8KDoCSrKtvZ5c6rn0Zz7tSzCt0y469K1k11
dapTTMKDbj+Z0rjtJyaMEp2YwqD6JLhQ2Rng5Is4CiDWcUegPOgnssCno5WsGcwo3cUuXrgw2Mcg
1AW5tay9U0AB/o81xsFg5QofCVLaYlI9Bs73OmJxSl3hTjsz33cJR6b+ZA7R4n5wfGQk03xLVy+W
tgIt2bLhtoFkoeMK9rkDQNh7a+yHwdxAWPshXMsOscxrQmKFQKgjFiFdiTzq+Sd5wDBc99APA3mY
1Odk3acWyuW2YSiX+m2+zZBmxuze2+yUebfMQKRBNce/MyNJ9FOaMIgRK5K/WHKFne81TPsI8rJ9
EFSsY9XsqKV7qhwnOOYI8srkGDCZcReFtoqGbRH8VexGScdeIUX17J/eRQlOix48yjHfkiaGE3VJ
jApuxVXSfpbVI0FOB9hY679h2SCzOaYomqz+kWvrrNo4OOfmo8aDTvE3hZuoOBEOLY3fhDZlqHYl
PMsMihFQlfgexC126Gmp1y/qeItGvtpxucTcyYz6H4/9APRW/JoU5pG4D6hD26xH9X9IGS/Hj5jV
L+OBJnuShs5Ospib1bV1VAsGdu+lW+FHwIrEXCf1FgbqPL0AHohXAZRyXW1tENBsxwIfQYdWrElS
Y5R5FvFn1V+cZylPSfvaEQKX2gtRHWJ7i/Y25fIoQUAb64QVLVjD/IS8rZTrWSgoNpqBGuZcNSec
XrhqdZoRv5V/Hd+a+tTTfKb4C93GWVfjzwg7xeXwzZVyJcJxaXa+3lKZnJqK4VlGXsrTzKwV4xdr
ZiePnFM8l1wJH16yZ9di9cfc5Lm0SUS50gubGFenrYt0RCJNs6DK8I5op0jzBwapdNKO9RFRH43w
chKkxmicZXtNx+8AWVEDPyjtsA0N3jatSbfK+yU/GAJEAnNcyFK59SJc+TExIKuSjHsAty06IpBO
8F3ZgRYWSHLFQcxsrN3AvNjtjNK3DN/N6r2TZFs5dOsQipEhij2WHzawtfrj1PKQWdXJy6MVpFYM
KbL6TdglI14gv2qNagUx0R1Pm98w/TdZxZd854zaz2xll3pOsIATSr5At4nC4N6gnNI1ZHtc5Bo5
h0Mn/BwjsAqHqW6oV1mTg0VgfC+WfUdIgrDfdcP6F+T6IhmPEZgatDQe4q4u0cBGRmvg0Da7W6a5
iVy1GfdjhzXA2+sM9iuLAURob1qrYDPy4bjBKub8S2e0qJ2eHEfuWTxuikLbFmn3OiaPQP1E8HVJ
mLSkKPBlUlGyNMTgqSebobWW7QwpESQwey9fIcauUpedWLCsAgm4aUAn/6kG2xDcJ0kvUh/YL5xD
m6Auw12H+PIXNqa/5WT8ow1Mmxx8CR0Xz7ltEVOvPtX8d1LB/zJcHNHhDspdxnIRdxNiv+kgeJo6
aD15km5VBU+LnXxHebo1q0Oo/kwUj55jc9+oAC6Dqz1ngakWcksHDSsx9xx9OikJzr8+qd7cLN8k
qbWj8FnrJK0Z8qELbT0xNoOlOTDfV1N6HgCC5gzA1ku/MpH0qGyVMiO+WYn8wb/qT4S8ALQoFl6d
rYhllXQcLT0MQi5Pf61M99Udqo/GbfYD0UVFB9cpnFa9QyxAcZQN2jzTONYIezy8D0B9LUjKuJM3
Y5UvB3KlasykKgaQxkj/DeyQkpbiVKrbkt5U0V6tKtvEwbGuX+LqNdfQ048lq53iEkUdyYwRuRRf
kdstp/hpNvYxLeQyxXCAv3xbF7BFuTtyuhGPPJ3e6yH2zUWr6hvVtHRBMQ9oKtLUOGRS0PhkuHi1
I1nyXPThbIJedJjTyno2iDD4I95KofdX42LL/m85TdAvejqzTEu+lbhHfp1v+QWX1HpvIsvvGjaG
rVyjy0ARGi2wYsIRu/Ptcqp/iAxtJtQuDY0mUmRY6tnrXl39Ryuhuxa01l4UAB/lASK9ggUxBV64
RPQdYP2NN6ZhLljo4ZiHVUTolUr1PDjYJiJN/44Qrdc1Dg4B1K9gw8WYssBWwU679e6Bswyde8Fn
jq4efF14yKLixYbB4NIOFwQ5aaAXBsohXUKBX4/qbqqqdVZvXZdNg+NtRjdcKnB/64pqIAHBWqFl
cgiTqvwQJA57GFMcRssfOPBMesLUZJ6gsr4YEsZrbGBSdiASNVfIzghzcJOovqqyYWWgU7mfZh1c
ozzzcdYj32Ugq7Ubs2MrZPfnYJbKE/rgeWxBMWT1ofpuQcV2mSmlwZdSv5bZu9NBIAnKfaKZMLv4
5ldirVv1uqZbi0zjAVvxpnvsvCSnXOh82VBsRUmlH5rMHCGqczSnSOujfs4aDLepGm8zJTqZBquS
hOY5raP3SjX3c5sKmN7Q75g1eThaiOgs1AKMqOMjntpVzIzXZPAEjoKrH1TQrutBE8wsgzpofQMV
vhPZwwKe+drmo0wA3PQUsW2nbSf9zY35f3AL72lFM8DUgeTqHVk8UP9JBEAHhsZQXwK4uMrS+FRN
BhGIc7ZD2/tZxMmC8UFB8y7qJxCpfcWh6FBBMMangg19J1JXQ2HdwzkmiETYKIk3bkz0mNbwgUof
2zUVsXcit3lpwVYrkH5AWgYuKkf2GunO7rT1yN+VZyoTcbZ3NowkrIF2P27MvGW2ED2m1EHF5tyg
EfnQifa2A/fbhr05kEDRDx2udNi6ZfUirQCljoIGmp8ggHQYRQ8zUz9DGbyRKLGMRbzztPAKVxSn
Zx1iRWwujdUdM9YXLsuxsM5PorKPGsdPE1NzEEIQ86mOUUhqRLKTTI7sYDppRnuLmDni5tnq8OjV
INrqkXbpymDboGYzG32XhJIgwOjQV2w+4dloTfzIXB6x/CcgLEJGLi9WnOJCnANHzIreu+rygMHk
lGR2Wd3Dw7CEJNC3NNZ/bripWN0NMJgt01w43TXBF1nm42lMxN62o7e4iI/CbpZaI7fM1VhOgSXv
2Fcq+FrS6Zhzo+adL1ouy/jVGGsCeoi0xQsPQXFizTsKni/Zrl3sXIEct04frbjfrlYRbM22PVq4
24biEU6wqo2cwibfqTrqCy9a9axFCvY1IGzP/PJja6Z3zdVB0TuQCy1uA3WjRcPMpaOsTxlyhnun
OIsuWUR2sCkqQoKnhm7SRB5qSnYLbZzszNT5Jo/oJCX1Zdm3d1PrtlOtvJo18xRpNZ+6xcExFkDx
LRMfr57xT8zBECnM9OZm7H+qtu5XillRMRvFX5f2JCNkIJ1ZTjMKcys0PcidncKM/xllX+0ZJmp7
jMbKDZaK9tLM0Gh0lQuLDKaTYzA0K1Gi6s7JUJRprfRsO5V4/CoMdDQ07pXx06izHVW13rM0u8Sq
QELshVSsCotG2dEEltgqM6X2llVhYCzuxANI1hwk2zMWpOjwqh+vHNG+9h7ypkn9cwJFXeJ1wZ42
suBSBqYESpQ6+5alUVb20IB7ZrT2hDCGNHh3RTCby3Yr+LaG+qdxbd9IlGtGBSWibj8KAMFh434k
SXpmpLeMWozGTvwIM20bsShvbOXu4hBfBI6WrluZvI5VwxoIC6XTZEdpbJ3gvW2rdVD8GjU7fiIP
8NAbYbjqYSMqqsf3DlYEkgGrprwYk5N0JpwK0XP++oIpXGilPbsVVjXuYRIydlHhrfPkXz/oq3wQ
vjfe9aq+amn30tRfkXNPtYFuAw0EZkbHjm8Tv7/qMQi4e6vej3AvFftP030VdawX+ab1zIkx6svu
riPv1ax7o40Ut+to+IsnDmBMu2211ZOeZ3WIIIY21IfTBD+GGvWaxkRmVHKd92VF/Tf+oX5nJPMl
3fiWayfT3OcqGk8quRIR52S0hwl0aJMla/J0IJHcPA83cLwO8bGMLjmg5UdHTIEQb6V4CXqiYz+V
yMTwgYg7O5CRgFGkXFTqMh5hDBRL3P39xm6ZbDkGysFfL//K4rvKw5CGOyWZd4v1a69FF1ZHJ50M
YaNtPobhQCwgxoJsa2rFJub1K9YliDkeeVmW+Rk59XpoxNZRGcYX8m5SGHSxx/aB+5b5RqTGJ4xU
WFtfqiH50jk+Mnw+Q8rmn9JMOoxCPfaObHASWGQjprFpuNnUWEidceqxrWSht23sT8Spq6GfAxOe
TrgZCVS2v9z6YOnJMhXKQmVaFGTv5Gey89hpE5UX3XAQlKuodd6VTGwTG3szU83OYQISAT1oOdp6
Gy+qMBAwAnudVgxq/KFg3RIE9y5Hb8B5nWfKwfKYTGN+qcKQTOfiOMX2PsYcI3rUU5xg46RcchoI
DYt2f1ColiP9limfgfnRz86gl3jSmQYzCSE8AEpnT9x9h0l/PrC1oaIGnt3GX6MsPgXCCBB3LIof
aRk9GGYfQDfhMVGLraukI4+BfRssuQZ//A6R6KtNh7/Ba3GIGTuaqDV/yDVAdb3JR8HYrAo+xt7+
TrnrF53R/km6NydTuRELI11X83LcSqaPSOdjPbedDuhjFMtZR6E16qmHOiCT5jKioxBC2XsTKzwF
t2xPNeiqKPGx3mEnXsxi0yI/Eih6akvzpjCUGLyZSJODm6hPbVGe/3N2ZruRG9kW/SICDEZwelXO
kzKVmlL1QkgqifM88+vvohsX8FUbLuAaaMBtl1MpDhEnztl77bSrjxFZBC2l/ai9aYRWlzGjvEuv
fyWszl33FWNWT6cXRZe/tU9mbD40pr+sDY3LTyP0LlAhRyoCLkgeFpDd3OjTQF3U91R0VpAwe67S
J0nvMXOwjnfDTsc0xNu3pMxa2xQvHYV/S58nop055sMeOMTa9Q02WKRBOR5QPie82OZwzprqMZOS
+SW9XcfK7ixgCi3BcqUwjxXsW40iaaTdwGOrqnaPOGnvdy7qqmxdNsgUeEfDPjpIpd8AKd185tkd
zgsjKFaQ4w6lE256bAF2AO0l8jcexW2Z86Yj78qjgLdm23PEyVN946f6TqfBkBs0AIu4h5bk09fV
nvA13waLpqYxMfdCStutsEPccjt6zd3ywav4lUqrfSltdhGmDAHTOOcJTe09CQgcUWTrrT2zjDY1
Z9X5qAklzsWi7saf8L9urWdQnE1PgxsvgJH0y7aO88UYt/IExEO/79PqajUOwR3yvrdLf9uCJVrV
cf+GvWFW5KydLPvys5r280TPESArsyvkaEHPtAFO0Rmen7MRJd0lORQfces2d13FIV5M8VV3h9e0
V9fBmjkFldxoBLy2abySmjHcF0N68RqMsIF0X1qhuxc7s55VnH7GEW0RSCQ1U2VG/dJwrYXon3M6
36xwYsAQQ/+9/Yji4b6pMY81ib1FO4njONh7Cs8e+nxywhn8wxufntG4HgVTqUansa944sdDzi+D
rDutuqvShoXPEI2Oq24CS2e+UTdb7OCAaiYWNy2h25Av3DZ/q5vs3k/eexqszRjtB1e7Y1lMo2ik
f+9tQgdHLFOTUrOqOyr5bTjA1ibcplI0DZ04xRABsEPUixHtN4c98L2MFAx/VxTxqjTCjSjcQ13p
14xeWRH0N8/N1rX7HnewyQi0SiBUVxkjd3pT0hj4CMoW/r4aYFH13vdUjZ+hvhmn9JThNek4pcny
uxjOI88d1sMMTxvHxjp9SjvSfTXkQBUJ4V39G71ymbAip/Gyt6t1mClGKIh9tf4sUgAAgacdHeUe
p5o4SIHsL6H2J44j8l7iGhZfoMhCyYiRSlgoZjyGw3FGPwTYfTM0B6Pj4LyC/wyVIAxz+gT+odPP
gqF6T3A5ndqauzGjwyyGSMgR52CdNKhWLetx6gfMNrBt0gtKc4ORfHhHHB4PNlN7KFW1fEqJXfPF
V64T64PeS6Wfpdlucq/5Vbk3cAvrtjkljIWGeU7jvUwWaAUamimDIIO/b2iJmvKhiPx9ioowrAYM
1cE5tts1PGGmAGi1MpSApg7XGM1nSMkRNNRZnynSDqTzyyYgyCnkbhf6iT4/mM9thzUoxzlqEJ8J
L4mmMTsHvHJNrkOEQBEPmRDmpWceJTT04Fz6YvB2Warv6R9cHd05VzFKehxcMYG/aWXu2OfjApjP
RJ3doHitfaZVaX9m8ol6km8WNGdTP0H9pYXrfpFMxFCDN5OXNdK0TdNElwhrc5zfejZe8klUm559
ndG3NA5jOODNJYa3pFNsNqsxffKLK8RAGsnNXdkyw0W35LT2PjCcpTN6W5OeHyODxB+ByzO5p1sw
EHYwOor6hv4bKXQRjQuXCp+C+Ni1ZEg132L4Cji+5D17KQHxaO7THOxB4LNnM6KAYtho0VGXjJnB
s/uV2OMXejVCajxl4zjmSJLEFeeLaxUyGPFtvMolUx1ngi9p0zgcCJcgI7QOfnkAzHLVPdY8fnpT
P/pSrEv+vGXc5wCYPODoVd29BvPHYfMDQI67yCTmmSOHL86Dq5/9DEFoWyxiD+iY26w6l5GESeip
J7YC6JiDpMTPvKXEvWxrBJa5NCG1eOthWLDo2buiJ4KbpiWDUOLL1yNiCOX1j5XjAnQIUSG92v47
WCCGGGRzMU/VF1PMZBqFVcXFNObTF341Ingpcf2FA5mv7rlT0DFMx1jZtMwrLktCpa/JCWeCt2Y0
zOWlNA+utVFSiNN8CMZFAw+iLoH4AorRvwaUCkITK2EXpD2Q7kpLwkCXMfUGSwCjSIYiU3i1mXqU
1b2r+XzVcZNM/b7HqWMxj8msignGEc/jh1/VR5/8v3IOHTSTXekEN2x8/sJALjw5LqeWkFlfT+/e
5Ayxkt5LQkVr6sW2scw7f0IAV4sFxNdFQHNjAOAwxWSpK5w9vvOtKf2r0SCem8aTsN17vQ+vieM9
E2u9kPStANguhBLPWpi9JaJdNpW3GEe107XPAqstZh6OHwwiKzUcTbQjpPcupAqXfdEiIY/GdRnQ
iPDpDEeR+TCBZMHq3nA2p2DBtQDhhzBZXw1Xi05+wHQ+7eJdr89ydOuUjDM1zS2fQsm1MTH8MqD0
YmsVhc0exOoJnpftgJoidh1BofOatgPuxF9NhoxLs1dBt/UwgffFd+s8Vv0TQ14kdDUGIvTMoHNC
caR16M/yCNqtRbj08m1vEOKHIA9pY9RiGH5z83wxpBT0OJXDs+669O2J1sgFRRWbMWcJkqtwgL7w
XzXdhyKw3QlJT0WlI96EoyEQ4oiJVi5oCXBCkJkeNbdgOPsLxsWyNJAf5/EaFvOpByUwRC95V6JR
oJZ2HMB7dIIQJiseUXfhJ8+B82C3LIboDlHdlAisXBrCA/F8DmodK+u3qIgLmqChwxZy0KEmsLxQ
SOilubIUs1PrNUnea+tecQeRT/nN1eMlLEFpUJaMn0EPPhYFp68/46y9TuVnhlzdJCHA0nDrxpsR
whdp7vx200bjLXHWcXoNHd7Ngqhg8g+LKrwY6Tu9FJnsdJ+KOk8OGqez0ZJoSEekeXsDQ6v+Fabf
HhdHzmCImOeTDtMkmSvb6aHvtQVn0JUST6bn3XXBtbG2gfeVdW/YXCZO9ULds9Bk00vExKhed+mb
sGlcEH3SPFnVSwlzLLya/RWPRldfo+mu0bD4Vs+YsVzFlo1Agp2u40Cafpf5hnF36GztDOkObSh6
1mPxlAYvUYfglY4N0g9lvk/EJY/b1j7SYiqyaAUKa0YkkTCmG2o9VM9A9Py7jvSArPM4SdANZ9HR
2cmwExTo9qr67BDqo2cGH4c933+ykkfNvxrefQhxpf4wccunzyaLVkeMhN3CcF9K7s9IiwhP9SLl
3BCrjWDm5lOHSH1VoiZ1racUK6lC6cowajloF8wx25iySIzRpuLTxgbRxRvL5TaNb37FKBFaQtG9
Us5ZhOoVlPHtvVUsJBOTur3Gwy81fnrjrpNovbdj+OwGSJCbdYoKOR2vsy0r0HaRdyI8sOpPMWvg
sE0nfO13nr+DNjW5nHevcXiQ/TskDcK8pPua80IWR4fFN9WuCdRN/ezQfnNJWg93OvoNn+knvKtk
2U90EwaON8UvaMxH8uWAX21BnuAu1DY6Am4AAEyRDg0VPsF7lvVQ5khY2comJvT1rMTS7jLklibI
p3FXmpsB+EzCkH2k+M3v9RE6ErwbC9ngS+MKVIv47giHS4qr7X/hh6pQQse84WjXWLZ0Ts24XnmK
9tq8hCObbB5Fd/UwwGI+AqhG2x3Kz47hDiSdHm7gq9euENfY06fqT6U6TKjAjIKGi1wQvugRRKq3
9Hxo6zRo0hDRw34aUbfa0G71bcvx2unVbhy3pvFiiuNYPCbJvcI0GKUcB9Zj+oUy3w1f0v5SVPe+
40AU2cuRUpcSH1bjdG2dXwPJ3zZFirFLCauT+Vob9jnKOPdmjzMfFXZad5W0SNrfbfeNNGwt6RI7
SO9SbKXcKoSUsyoiuTOM6FHWxGeU9XNXqZUV2MeBTovs5X7WlvA85Ol0qyzznMHDYET9WklzAe7h
F3xXnA/xYXRmxEtzGULIRh6vzxVGM5rUpWFgfAdihuqfyTD+sIWmabz1x1L6S4jU3ngbAywyLSXg
w0R30EdFVzUPCQ24CSRgymsHLHzK5jrlQbo9PtPLED9pVM5hjPSXA36QRryid3J6VjT9ugAwrFj5
fb8L/aPG+Cibbk3x0RGR4kWPOWbHuHoLuvda24UMzsySKaE5M2nOU3fTHLwSAvZEcTKoxSCuIn4e
VrpdL+v82OW/M5RA7mQtq+DVTUqO9q/ddDcaxX2e8TyaGLSdCw4hm5G1HgN9OGZszsG0HRIysLhf
o/WSZrshwCmd7qLhqZE3q9UeogQrEDKIVv3KJnZ3XrfY8NchZakWA5naS8So6svq36SnljTIAFzF
aLiPWfPu+1xcjF1hV58MC06adsKd6vdbSUxKEYKWvYS+QOZFQ9g5ByhdY/J8svzmG2wnocExgOOV
hjFNpwNhNo+lKlaKabDhnPMGDUU4HuTcVibkV312pKlkdAeCYmOGw6L2iJT5VZENFj9KGNA5bWfd
vJZIgjPuBB2zpR8je6HToR1wbnPQ5HyGtMl2n+UYL3K5bxlEpvMJnLJGkSWvyhQjRntjjLmsfVwb
XMs8dxejepCoYlI8RkY+7o0YHSPuBTv5qtJiF5TekUj3fWzca9q3Lu9rJo8WpxORr+ls2J7PP3Ex
NO0zJKr9zGlmxK+PHeJDVvsRP/9r6a69wl9V9mUgVjdo1s6wSySyp2jNXBCp/7Pv3vqaeMGCNZzf
lJyQhTF0tNncdTCz8jKEtEbzFpGQJUJWw75fWLjwm4KiBRBDzUpaoZhOrHRphefCIfWZ6h2S1WaK
qF1UexiLnGEa2A5qrCEP7kTxCPfq4Dcb6XDXKzTmBN4QDJdj2HOTEWyX3MGJOgyA/LSgWTFeYa2d
9d7IKjCUrpomvkwoasfwXQiIFy4NIGcR4IFytQcfH6ZplKeB/lHRPhSw+2guSs1c5DOBnpZkzKcg
dCtCdxVj9dIY+ZZIlPvpwKBg2TrVZi57UpqbE0u2wiIgmJNYs8fGXZvmN0UfWClSWpPk0Qt2HHmW
fRTtx5I13AiOQZuspdD2jrRWyomXaqZQlWRkT+0WVywjvQluN9IxoizH1ljXlXaCG7Uq0R8Erbf0
5kgeBJ0qOAsRIvZF8dTqR725ZXQK9IgItZ2WMLlNWGZoptTmR49HT9XlivzP3OaCSQzToK4Yi4sp
WuX4O3s+qbcJBSrzQ1uyn4/G77LsiR/rERxSKofDQzo64GTwrnkltyfRVrYsSIdF5tefEx4t5Ws7
KqN9COiE5WrrCWevvCM03u3o73DdMhQQEB3JqtbGB6PXibsjW4UbR4JjTx5zTF6dZW8sj3rO/TDi
4WuK6GMh3UlyBnyhtOE9TQiJwszTrtBYmalIy0AD7HmUcn4R7vqMuYMvXe2gtSGu9mKkmwmZ/i3h
5Heocse772yZXds4j3ZYJ7wXoHDdh56XNlBU3SZyPeAtLvSIMAGYiOd0ChMqLsWNIYkEN7ObM0xJ
RroBY2DCBc2KdZWMvwUr51PWwQdodGJaHe23Y08AWR2162KedK2rASAF82A/iohCE5qWxotQc617
/GUI6MxQMfPVMHpRWFNUpNVooslF1tNMSNOjsOpRMXfek5Pp6aZpZ/5WFkWsEn2Vn2whQyZtgbdo
5ZCg+PfC/diUDZUyjB9LZxd1sTqsZRpC6otmbrSR1dW6MAz/rNN6vfPCUvNmq7q7DGxfbUhtCd+0
lrj1u3ggCaEfovIakoSVl8l9QdLbPgBIgpe1LC7Qzg9CD7ZugOjIt3BuxN92xLK2rp3GWhSp0X04
aQPRVZMkAjtFQRbsmCX1VoaMttBhY8Uu/NGHkMOBAYDoFHt0WzwTRb/0twwSUrhTTT1eB3dOpef/
X8u6bQ85/tqzlop5zFaw5Ud1qd9TO+GwgDCy0shQRTeTB/uqTMKTsEZoDRiMs7URcK2yyCHhzJ6K
xzKT3COTbN8488wHfmOgfzFgKfxj7jxj7VR/8YZh3gxz5JbYPcyEPLucyWXUTtYnHVWbiHRH0UPu
oFArugTEeZB6OwcrVM0Q7iOye8Qq93P/KTJpvvJYMGj8DzWtkJw2S6d4xd4SLFXaehtC/Bi5hq5+
7ysbdeio0mugNQ6jjLpwWfo78yQDTQMb2dFuTcaIrbD1GgCsjVs3cG4cP+hQ1Ab2a0Fj0b2rnTTa
cRv8J9I6qLHqIMWMmLuA/ly9tkk1012tW/luSk8UorJ1VIGByanLCISQyr3EdHz/kN9q6OS1/C0C
Sf6V5eAK+hC2ofPXjywHJTD9xROZS2rwbpnNg1lHNRHs7Y6M7pWbVGubKGKJ97Ju0jVBL8B98Egh
KIFue7KpHfSaOnqcts1QPALZfBnQxf0hcuK/vqPSUYFZiigsQ0njx3dMM2+y8w7gvtfQjfB6Fyca
q5SW6igtgd38IeHiR7yRVKaOTVS6UndcJaSYE4L+FjnkTak/OaxASyRXwUPCOrzL9Hl+jbbjD0lK
4keOzX9+lhRC6LYlpTB/xOlk+minODSJ+Arb2eqDEXudT/gGMqjYvIggtjqSM9apARWtzjqsb6bm
HtD2EZJszz3nvHUWlsj9P1yEHzFI8xdjnOjYbM2ABgz3xzUXyAf0xi5sOn8gH5kSw7BprnHiY+lE
xrL49zssfsRG/teP+5G6JHMjqeKQXioseAdoU9aDc2M9wie1Cp3ygSUKj3Z/jW1YE9Jh+VQKMXPG
yODfv8l/pSoJXRmmIm/CpQo3fz5rRJFUgTkSMKz6wueE1ER49CMshCUm7hNRMtW1qLlf//5T3Tlk
9G+vIfwdlHAkB7hwFIgzMn6EkNI3d8zIr93lhGd2wnhtiY1fEuxpelD6ISFY5c60+g8tAdPumLvK
k0/D0Ownfzr7g38TbbiOwxZAQLsuQeNwGN2S0kHr+YHz3JOjZ2vlTYTAt2/m8Cgy1DER/QZzXRsz
Ig4OLq1BSMpENpGtUJQQhv1lSfURGuOa15JhKnMhAFBCTDhdtSWQrsEFPky2ONL/On8EgrK2m8cG
3XlM1780ipVJEyVPHmx36fT5uUueGpY32m7LNGV+Iq5le+FUvde9bT07PCeydN3zQAO2Q2uEazeC
KRQxbEkubXYQJGwA1uz6S0gjf8iL1aA5S6tod9I76LwnIR45EJGnNt8F1oGRCE3oNn+YmKgMOi8K
ih5hIJKyTf3qohLpZHfMWcv+/U7+fJL/upNKJ63PcAQL1l9v/N9WDx26vMMTCz01M+jF66hw4S5E
q6HIkpWmYGGpvowOnT0Qbw7gfjnUA5JF6SJKSrrmD0vnX4vVzwfr71/nxwLDsyGSNEIZi3bPps+r
unU1MrvzmMR/VEmorVyHjmDVQro3aPAcwRqTxJr+TotI4NxG0F9q2KiBRrG9Bbb3h+v1Y535z+Ui
stFlwSFL6OeD35LoyymkYFqhmzQfQ5KR4P0lyBU0Gc7JrjL6wxsu/+FdMyXJRYKEyDnvd443+tsd
SrRQ1CqFijhUTvVoBMAmOm/QjrkF27rxTPfslW5TYZRGSRISOb6Y3MiC/+MZDzFxC3gJmQPaZWOj
fok40efDuNYiEi1d3Zmo9Ktx0ylZ0rOEoxjEEQ1TzenPWWDQIHBUfaj7rt9OQYynr7E1EFdQcGUx
Vws2lZnRT8j3MlX+KjiPk59RftWlhVFzmJf/kTxso0iTPzwo/3RRlOBiuMIwbFef79PfLkobDZR3
0iPUxk39aJ20UfKmCGNcdERPrcBFNEhPPFXClVbAa+bo7X9/ceYH8ceDairsscqwTcvkBfq/X2Cs
NAb85WxbtDJxACUC4UMz5VFVsb779x/l/NOPsm3bsSwTlcfPZ85wLJx8dewuXbxRQoOTLyb9NMnk
vWkIR/BNRBNRNL3/P37q367wjzdRiyfLbFIS5aPExOYuZi5L48UrBWtoI7OapmKow+OXGOH+/Scr
8Q+7msli9L+/sfzxyEeDESiFrAyZV45nL19UAvn/QznyuAkwdRnNmJ7G+XBLWkLn3Auat7sB7wY8
j4VVaesIJgdrZxqQclnT2m3i6EHPxYMqZE1Ptjw4FXDT1vlLu0VMKAnXofG7xdVBuDZdpnvLYAmO
nozwI6Kt4IFHHuz9lGBRHx7Mtr6Lan2hmTQbZpTISzlm24D9IKKfmuoAy2zFSZ/8GdrqTC1kw38f
jsXZr/QHQ9XbaOQPJ0WxaThNmkG39GUAge+5K/t1jKmWzBWLXgz0IybAqH6ARnz0wVctAA7KV0Wu
RvXka28+3flEXqSzaf3HfA74tM9uTerUieTYZY4DnMm+x+yUbAWwSvBn6GxrcyDwLL9wh91Qf8OF
3NYBrsByOtpm+ZQ6fO2x+qzS6JRmNL5BAau+QqPLkE/a9RttRdA67+jHd3puHoY6OMaSU3lOSkQe
MEW2H2O4VcmYXPU4vetSBGsDnBhfrMLBQM2KI6+hnRDnb/EsNXbbvZc39CnapYBqrAB5G7mzmcha
8FxzbzTOc9WKt6xLdg2dNlvW5K1xju04YFnXwqqhD0dLI321C4cEGfrg+a9xnKVkr5bx23M8ZhA7
F/xqlHGc6jda/m7WL0lZH9oB3xdlK+E6mxF4tRUzCGWmNdbhpdLlcupKulVE1oQG+Jtr2gy7XqEA
b9YdOUNAhSvY2xKYBXkIGdL2fDx4HBOFfyPoCaX7sEmoWFIx45kJpqLVlMRPJqe8oGAgiYDF6aqD
hkkBjDAEsnbDLHHQR7TOW1qLDn+gVzMdLVqG9lmH4dXYf5GgHPj/TWOBg93l1lfv7/IJHUTzao8f
gpurV88RqOux30fAGlyBgW4TMIZyyC/I0s+iAxJP/2MCMQBEfVWOv10q1xyPrT292xC2NeLTEtqQ
o3nme2vmIcVqTjsVkyXJTWN8dMdPgNDxuCl03jHM5Sy0FGhL5eILe5SkEMjgAbPuIonQMGD06VPk
DbjQcsxaNm4LUJHFLGQMvkdyeWTPHX+y9fQYo35Y9OTE2Gj79xbzG1FDoie4SH2F2v3kXCe4C+6s
W4dOwyiVWYhWH/AWBP6uoV0ZV0szfGvJXcCWXBsgyc9Eq+vDNWSCokCKFt+F+h5NcQ5x0zaedW5A
L/jaakBWNSa7SaOhT7le6J99ROOsjD9omi8F4A63y24hSOZpQuIHrohoCjkPaUpqyxoPZ/M0JRHx
CeGiCC5dKW+jdow9kheeCrHRPEigzTGw34YR6Uq1sKx3WC2LdIZp95/kdOFJKMdDiYPVfcCJVOYP
lZXAQF/bfPqEPwLtzMgyAvLwrq3MhRWViJNQfhMdYnkYnm/2sGkTYhgVldF0nSiIHSfBL/M2qmrZ
1NgxmX0HFgK5xltoOZ4yHAX1OM/Hatp0JslQ3rDO6kfta7RxKMilSFFDhx8TuuqByZ9wDrx188PS
hDfGKUFHuNBzXT6MxX3UnGKk0qqhRT6ARHjFTrT1oulBc6djZGMiX1YN2bt0Gsk28sEvVJsUUEzw
h2rpH+pZJYUyXMlOqc/hzP93X+6KyaSx6thLW5htdVdGdMmjavamyDAsV07MoFqjPEFuoan9aFEA
Y//1gxveOR9hRZOLP1QK/7iZuQ49AeUqx5Y/KgU1lGrsQipsw9H7U4a55Jkw5v4gnRDbY13wcPqx
uv77HvrfdaohheFIIrJNoTim/bgMlCYu9b6z1MGQbrw5zrBvxEekS3MXBt3nv/80Tpz//VvyAy0L
rYRrYQX5WaWiexhTWkgeAYiMK8JpPQXkO+A0VqD6Od/FvOrtTkGMRnpW3rX1sTDMN0r7vUUJnY6o
lr1dg1UAPpoR4Uels+inuxlm72fDtnBgn+PEs/AnDTgxcnzVHjqEciLtHUiSTsYHcsb82ISXBBG8
QCFQQFfykW+JfBUoLNahcbBmMzSFA/aIUT3mDJ1qUDcBbJWSYbfOyMKJvoR26sF0gyqGt+Ai88e1
g1Qnpn+oK4KFPITFqCvkPJLBKcw2q4xbEEBrR2XsWt8xbIUmYb7b6c+lx5vFzuwmFGreNacw6aVc
NPqmLKt93UTrUg+WVk68fD77LqFHHL3k2aoAbjH2tslqZLUjQ5ArmHMl0I0DGIjAAERMkxkA+3T4
DEwYauAIdJvllAZJdDh2SzIMJOPMZNa6Ffj4nyEV6JrL4ssONAqaqdkaSMuCMAeXrASXC7kXSHaE
LtYdmxzacCgX9SIhiKrK9FVWOzvJDDhiHlQEe908hvmXQ0RFij3Rt7DUAJgZjoX/LpJngRedHLE+
bhhZvsKjKftTYpXcWonvqJ99VxaUrtLqj4O4Ds03MWBO1CPGiAHxCCJFEaGOiwyZv4o+Z2BLzE7u
MlgjLRk9PUo1BhvSYnY909bPDr1JE66gA2G4zUDCh8hGGG76PjLw/paxVZvaWmIUI4Vu5dgsoIow
7GGLThmIy/uIVpvYPrD4IxVla9xnKc50fWP5MyV2HXFdS3EN/FvonhodRxSu9AgNTM+f7orvKb1I
bqvDa2YMn2X2EFfBjPzFtfXLsCUiYIOMgTV1IvN7wD1rX/5Ogq/Mf1c9T1gMBmVjYn+MDlZUQ6lH
BofhTudXJhXwrhneR+fZGyC2E4fRIa0Z5V2OFsTkG8QKhOl4VoyQJZE4U/ZlMJD2Zr/3R6O/Jtae
NnthPYTd2UR2HhNzPeKKO9K2u0u9ElDRR0hxPH4KWu/ZYy3eBgQjgY2m/F1azy7+qZRSFufDhO+Z
pOo4KmgGL7UIf21VUTg845gEWnPW8VzgDEHyLcA5EKm9iroX29vozmOCOgvxkROD8QtPaf2rKp5R
v1QWH8foch5D12YBSRN9NCpEJ0WvCecu/x7LrWHeA6zVEaGG427gTa+rD69/cbBVJN+Bf5/jvLeD
FTIAH8cCrqu0etHMCOqNhAiD3NC8IyfoLkKmOyW3cdLRaBBxAqs5plBwzIF/zIO7rvN3BBiRs5V0
OWAc2SAtjYSwYw2Nr3vMmStG5slOHseEEToD6b5/bfMcQv8ZadfSartF3nerTh7qlMQ11CmBR8sK
yypK/eTeaEuyLa9sQHe9eyqoEMshXRfI5awbw9dMc4ipw4Ft7nNELkX0FAoL6/lCUNKOKsNn+qGM
XwEDFiNHoYo8Z45WUIJpwbjrjYMRnmpwMV1ClwiPHDVGkgqsVttSfuRUWZ5mLYwCS3+Gq8NAOYAO
Znys9ZVufih5b89iumhFTZKgvG7MC2/TnZ5D6yxwA2mvsOlNhDeM7836l45ixg5ealzlyBxoIWzG
9jsOmHrP+DwWRi+FZPgW1RMrCBwV7y5uvj2em5bkmmJ68ZFJzjLO+NT4RwnXM0FHIjOIsBtIg7pz
b/MZOQpL7V23dnK4edVrajOIP7skOxGAyvyi22TjpXRuNFwimWA0JctGa/F8dncegk6pCe7lLhRq
H9YXAvDWHUOatnYPJnMkV6xtg3QPXleK3R5mvPbWRd8Sqn2JtxpxZzE8DsM9InbMlSBL7KXVXZAP
4xFl2YXFgX99IUwOBjkTPbzOeuHui46JfoiIAZe0qqZ10zW7TkckCCt3CBWlE9xkOOPt1UAVEemH
KPkw4VMwBv9SjkSb8TD1/f2EqDwAyd7OUh10Ymqmyugwlt2PmlFyCbNM6U+KZdxxtWdhGc8th7ig
ae9syMCefeOJN4KRxEZaieqpAhZTucjsNSb1HQ8x78wkvgHbnyqJP3Co5rEsUj3zpDeQHQzOihRJ
IogPcmKeKDpuG2q3GBo8M9ewSp7EkG5xxe2JK8n5dB1zK7dB70gYQAlCXmVNx9bmBGc0p3Y+27wD
vkGioTI6VjmUlRkXd6csoJb+fpz1C7ClXf49N5KvhouR0Amb/9GY1ZaNtpnSD7t7FUgWupqHGjEY
a73sv+Vw9M3PcIBN+yC8RRPtHIpaMyC+yNhIHI2KHR7NUl4J9EVQFRla+OlR75DW22eVQpMNF4qT
1tBEK1f7zJqbIGmNPkBgQv1BQR513/ogYbEyPGYX4jCQcDi3Pgidq+RFmwsDfCZTDCqbvXLUfmti
0xrIIa9xDU+WaHfzgUSXadpaxUssziZvrLS2HYFrc1lUPg36q92xifj35kijIpnOnv/bY7OXZo0X
iDaDV1+kIA8aZGDnIaKL8Qe1MLxYLQw4OCz1ca/v/OnqK/YxJFvta2PVWMCx0CIsMYW8jHJ87uG/
6L9GH4ta/VpYzcVG9VUY096Pfomi2LGn09/A3Eu0NXbM9jsQrFxOhQyqUPHB8OJTN+d6eVn7FWFM
aQq5NKGqly6+qu5JE96lTR+bJOPwBRsKNRZoi5ZTBTG4dxF27n5T6ZcRE2QiFxPqcEzK6UXV69rc
R6wbZYg9TkOVjgCKc4H3jh4FcfM3WUPELkNHafCqOGGMJnAX6OsMsJ276hE+xasueAXCzya/CZAr
sewq/80tHnClrHsDcgtS8gDOS5CwaHjvPfDoWuHOr8N94z8nORJllhUzd3apeLKzCm9mvoiwPVSZ
96QqYEmdti1y5FTsYaRdcs58De17E0F0g0+isLexsaM/43m3QX3I5FQBg556NiRCbRlFBxFYw7mZ
g7srQ9jZocJTkhTRestInwYXmYk3Me5V8DH7W7GrH0a5VGa30+2t1G49U6QA0o6g7xrnlIMKi0C2
aphqFtS6yBT2Y/bdBS5MjxJNC/BLDn46ukR/GTGmxxGGJT8mWIVeQ0eNSvyamRxcCYh6RDKaICSj
eWIN5PzE68YH/+Uu87FcRh1rinZRzmffOgBm5wfufhpWQQ/kIsvprHBWJWw5efPDt1D71iD9RQSH
umcye83my6ueQ//Szm8U+6GoN+ksA4FSjfvws3N3tXsvJzpXyGiI4cjQ2Dj4Z/XhGIXfVYmrapeX
R28oeaN2Iwu7SagQBtGQ8scYOflvxihAVrjzIm/VodaKW/Md0QR5U18SoSBySrnxjGwL5haeCLrI
wd/K8auR/mFqsofIB5Ujov5F5D0Si36dxgRhVrTCCFatyW7cYiXG3ItlUf2eiq1F7NzoN0eDvVKP
cEih+wGWxbQzPkKurMiNRgJdB7/b5Dn9H87ObLlxK0u7r1Lh6x/VmIeOrroQCYKDREqi5huElFJi
nmc8/b8gu8sSnSQ7fFFRYacTIIAz7LP3t9cX37n+u5tPTG+Mw6+6UHsgkbtJi/ghIs6wpn6cFoGo
/ugN+7C4T8u9X2Pa9jLIGZ4rox2LBL2auyAnOCL7ki0aTWhxK2HOS+JLMmDVxiqrKbLdTGgpmWtl
r3lC720s2jkLDiUuYGEgNyY0l5DlpIQmhWXwRB71wpRR5U54A4TYJUIzrQFQgC4i8LtLMNWbuFph
ZkWnt2LduB0Yx3El4ThUDuZWJzoTfTSqcbWL/JRHve1hDyfU78T+R2xu5eC19hlmzR3IZRTfr634
Wvn5omiQviL+VnT/duRUVhflTJEsspu3mvnS4eogiHxqUrG3ksZasIjk6zAnhTHPyElsWQX6FDnD
QqLd0HLQTZUadbZrbJQ0A7gO4qDXKL9TzJkAQVaZ0wFlkMbF4zuHNcbioQEcgpKgz+I3v3iojHcK
1wGiHayt5I3VbXF8KNw9enAPY0s0pol+GUxspcuQUZmPS9RqbGozLZ4p7ZOoX8qkJt3XWNyk0SV6
CKaQ38Khrh4bfV3XT6NxC1xSTbcTXRRLMCV7DoAQiM9mS9bkmv6p3Hgb0n0c7TRAFixsrIXCQ5A5
7JzaZKJ4Lat3ugR3Ys3UwPspkBdu5OQ4+I4yIr9Ls1iq5kpEw5L0dqw++8wR8Q5FHw6f9KsDhQmM
t3JYVV6GTsPBZgLjBVFZ0/HrIb/z/UVG9Zo43UciCScjfgQMGWtPMdyA0rgZ6NWUHbcmvJwXdGFK
LCMZYygftHlXPSgl/mqrnDZdHHs691FpHLfYtsq90l1HJA7H68pfVAm6TxF6rpPqH7LyHMcrE4YT
5zDtg5GtUG9UcPNiKau7ApXRHKE+ZiUcc/Y9rfdIZCsO+VcC7Hz8mtUdbf/ZHbeExZQPFxI62IKE
JiYCOeNbs9UetpetplCxaQq9MmEBscD2Vwi0XKRJ7NT1FhyFy3YOuoaYC091aMudCnz0sZGXgzRP
8QPsVnX/0w9sDFJDk+OvFM5N61nXDfrrnmt37SWEkfS3ObWKS6SjNGxKWNo+6AARr438iok05JcV
+3m5FmTuMPcrwhSsktecwhUB/PGKBVp4DEGZZMK729nauHXLF3F45ozHsahRcCLZ6P2enlpX27bR
0iDTHa2rcO6NN5UI9uGNLD6bev/SjXtJuVOC9USQSHF9f0FUG8eO+9EwkgD/0ShClxvIe6l9JjYd
zJVZUau8qcK1KQnI99gPAZRxulu4Fvn0J6zqKpyEiDoUjYM/iCdbekc040aPXnufxVPtcCNDSGrj
B9iCsc9GvKTGNmh7KG55vSyHy7F5KDlb+wszg739mT3mS9G5181H1KPIMxUdfviTBevOvVRBR6qL
AvrTXEPfiXkDLkZqNIIXh6kP2eCRCd7VsOC8DX5legPWaKqS3AAO7OnsQwDmX+rSk4F6lFRb5ITm
nVfszWABU1CUlvlAb4UtIGZP16J8A5KsMoiuoYDLDjRidUSEetHcq+oce5shgAcaLWWwpVJEOQfD
Iv0m6fAgIJUUg0eRZyaqfFaVGF1xP4sI19p8Gw8r+vnaZOMOeCrZ0oDabjaUK8BkmrlVEvBG1IfG
XTmd7KJHky5H5NZ9vxdHh8NTLtO0/GnZ2YExpSE8vnezwtakWyubE5rpdAXG9Y2cOoF2o5t4G9uJ
sE47cgDeplLfdWLg9hX7ZN7WW608hFgAVhuC1sx67rNPKascYwmOPwKfC9AbR4v2UoKxnQTgYWhI
fDDC+7IlIOGMuSMHXOA9LsLg4XjQ9hvWchQXUygqCjec8039Ki/us/RK8XZCvHX9mBPde0yITfYq
NJZFPh0WLlLMOYVrAnQ/+FBdx4qxB1iGzCHhDtl6rYdzqSMz7F2Gph2it6+7R+pTtHjMWeoxlYPn
ioOt3kx8mBEEpFIJdqE9tpzoBhuklmKuPZX5j3ZjFlAhieg+6TZk6Mj1JeUqmQTz7AL+h1jsfSTT
yQPgNXOYm6BXoCKThI5AB9jMAEIL3ANDnf8xOIp6bTZzr+Fkv/Q7sBn5BWU68CCYlnCCXAi5kwPN
I8pD6ZUsC/dR8xhKtsrpHU0lOXbx0pMcBQE5p2XVscwLGQj+j1LZZuJwAUoGnHL53IENQUJwbXEY
MhbI+7t405tLym8lWUr6CON1V9l9+ZDG7xayUg4FPWrGhW+t2cfn5EFhIejDjare+QBOhiciSslE
kPUEEAvXFFwxRWUVWPc9jaPypda90oCjk+VGhMUonCHtZcFKoquOs2WQrXX5TrfuhgxN9BpNZCu8
SOqlFtyr2Z6dIwmWIQ/E3lFeWe2bgoUVbKu+WebCrgp2WnFT5BvU+8Br+3o2xWrlrCQoMpqZ3+wD
ZO+mvg5VEkizxLgyynVuXJlWeSEbmzR50qKFxA5G5zjpSbpLzSV+0BeNuKN9lqBMjdYa2/iIAFtF
T46/L2Ap61rVf9QhK/f15B9s0rc3bDv1zlDtfuoNTt5KULjaZoRaljguBwv1qe33JrnI/maIabxb
mkjKOxs3a4khU6YvpjavSEXWDh9fLXCG4tDc/cjIbBF7929xgknns5S+5sF7MLwQiRfJNpsG7yWd
VSVU7gRXZaCf6tIVV1IFSZLVSVsM5VotHrthLspvSY45YryoqocgWFNRyvRVaG6AfE09k+5ylCgI
kb3EuIseRiIbOmhbTjv6i+vBWZ4r45Mm7V1aSSTmyzKA102/qi+9ubIz+cV1TifQ57umxNcLL3DD
AFjxi6z8qdI3rX5rCM+D/6OKLichKS5QtVNKW0Ne4Enk6msUDCNlNmGt8afNdlTmcu9wFCnfSp+2
QUfVeMFzmuPHHT39oE4a6kb0SYndvtZuE2NBcxclfHTYCyt7bZtVaK2GhNz2C2UYgp/a2JbSU6Zf
ydVWJIEP2yTw7hjq2LrIrDIpZfQ0vcXJXOxpxZ0I00F+0TbLrHhQJrg3Y0HyXpAg+P62I+8TZ/M6
UUhbOH1Fq3FCc6akrizGv17N017l/O+UGcXl3BkZe7FO+Ximu8+6uuvEdcdNjHEdo1uzumc81pL+
PrIWavvgaZvUeGvEe6XfGNkrtuNzz+rAhs5G3Wn7nep6gPfvM/0n6wFhu9KSVqI7Y9g3nK0Ncafr
hBZPYlustb6zXdgwKTEzlkH9vSxcytbE4ZoJj15HRLLypPuqfku8vU/kD2i3SPZRAn3hoQYihYcY
mjQLlr4CAh/DFQ3jRmx9sU1n9UeYTBrHze8rzuYDRO1llHMMX9aQxzISkDVeomAJbKvbqGDNx6eR
LotMXTQyZ3dUBLlOl8Ky1ogmppoIY2lg8VE4iLRr8t6t/JyFoJtgPGEsSWoebEU6LyqYMUgb+SKF
tiJxN5WxK7THSJhNA2IrmIdNZQakgZ2m/ojDW9QZaFUM/4LmeXekxLrM9ZUsOmG8cmusPu/H6JpO
0JiuvTzcevkPdVwmNL83/lvT/5RGeArFLJcu8+KO88dIJrNWMBe4GKfs3gqJe4ytb7BJcLIC7yE7
GFzpkg1kw4I4nrucrncgCNkXO22LU2pLI3J+2cU3agvUfD4h6KiuigS/cnlrUpgOcUdC4TDvI1Tj
M8ruUbcQyEDk2a4O1j4Ccoh5MCQF9HKMK84plRPgRQtl0l+muDDoNpUTAH1gENZGs/UUdiDH9ZY6
giy4B/01j2TQIUqGr6yeQu09SNhC5o04l7B3k54r76ZrX/EZtFUO+rhVZcVNkiwy2hD7/GdIpd0Q
HA/mb0dymQa38JlzAwfhkcK2v6mya7O59rx15jkWTDsNm8d2PpmHpw8ZGdZJhmjQfQLfSFVhDrKY
R48Fg99YFPqmNEE9gLl1wtYmxTFW6gUWl3QLl0RAyVrMndS0YQbCigIOTDslLUMvhQYyZJ2UdxZj
0TUvprdVD2gv+wuSzrl01TSPeIDtQSAhH7GV4o72G+yNKBA/yPKrRnJPuav1NVvmRNwQKHXRS0hs
xxDdkfL3AwfpDB/DE1dKtdH0paB9jCgGGO7ehRev6SxMh42OJVy6TNINmLISHybjjZ46moLI7JuE
qX010M1MwGNbQNKgaHXajYLRStZRFpnV3nUOYUNC67Ok+U4zMQpZqtmmVlYpJceMAQmm06C6Y5Zb
FSnoVAaJzCuEQiqIozS+l9sFJq0Xlf4zwCe5x+oXlIxwqarFLJXXsnlVSkuNnF+3ENMdCZqcjbJh
ZUqVDdLRslKeQ3BBIjpZ91Yl154G99AOkmzpKdpCHjkw7wLvxicjDSw48zcRLXwCizT9RaQsMcnK
sjVmvTQHzUGzmxXcOfzS5xKyFXriW85S+bVLDIplerOODXr5aHVUV1jr4gl44Wn7BpS/ka/BB07d
7uRhuhAnU7A/ZEVz80pMOKl/tA3/3bPJOTat71Po6hmii0LcJC7LBpsN3VEeBbHUK0gbNHPL/ylK
9+64VcWnCB8QA2vu2PTBxpnzLPBtyWvogN83wV5qsJED9F+GH01BY7KHSXfTbn1SFGVqOgyJMYIb
DyjCKMB8XymYlBS0kMzL4X5QdqV3m8kOp7SweGBYi+ar16y16QhPfZ9TsfeG7eLM01nhmpzIG32Y
wLblPnrVtSjf9tqTIt80tUc5bKQlOpwLFYvluKN/HyxzGrx45OBcYTMWzPbao99aueqCp7q4wnm5
rPeRtCmCn7VxW4MyNqm6YEisf5A4+dzoaFeHD8NOg0e4DrgW3qOY3XnlVVy9F9YrS8SAIwwATRpZ
VYqw9+SPlJEbposcXqlyh80PDh7B8JFD8pQuw5JWnpzjjgFiT2PTJy20Czip5wql1Q8CDdof5ob8
E1+6FG43UI8LaBQw0mhNsiN1JyHf9hu8NrWPrHXxzLZuDEXfZ8NK1P1tlKlOXq87GUJDzD4ierQc
FUQzgZW09wleoewefMYfiSvRaJy30DeGunkbdBcFSYk881LyPciqckfQqE9lWbMCN5VlGaZ0muSJ
kPEKHdeYuIvaa1No0UsNkpWty7bVNw3njGbqVY8dxbrGSQqrx1hhOKqYtaQUZjTy6soMF0KyWxzw
jaL4AIjYrGn/YhOr0Z2DF1JxY4AVA8nsDmdlyvjBMO9DRWXvygzEOvWi14etmpMlTXeV7Ij+vUCB
Lk0n5srMtGJb40RvBPpSjClNaD/j+IeP5j6mrSS8MGP4HyCzlIBCG05aVkPqqUafFJMoo7ForleA
7QQUNQqynbfe2AyslVJpbZTGFDkf0axG27jQaDYsroYkmSeRbKQGTWFYG9DaAiyMeUrTfHTpnNBC
axkGPwKhWjJK7WTEkp2HpfmLwzfOfNkiU7S3OiB88rZGRmlHqZe1+0ChLZ39PxqQ0esZaPclyBI+
UAnNbm/G6tUSltY5ubQ0KTW/y2S/y0IO5Dg+dlxi7JL/NkOht1N5qOm3gw/nRwqAkAEeTx5U6pMh
MGPi3ufkFZZAJ+Qqr5Y0OU+t/rVUXp2Wq/xVu8uPMnUDkJSo00d0IC+1LCM1cQI0522F5K5VrAp/
mDR3qBhrZ3TKBw0z6MW5laWQGTI0lR6dSdv7RaesYncR5WomzL3AJFawagFTlLx7Of1A0iTnOXzN
qH1EURENZNHiwWsG4zIiDs+FeavTa45ZSip4s1JImsjpVcm/LSnR3RgIpi91kUIz1tjpXExi780y
AvmMfPcXb1cVVUuWNVmxDM2YWri+PLJPT3NQ5EiP0OtYMCTHEXoKHnWxqooXZ57b+oXs6NvNDnRO
ImAxy6wn76KevL/UWtjPeAo2bz1WjD8MmmHDJsGWCZZNVtcf1VDiaepdtrFu61BY3FYlsuqpcFIz
NUpjCd9yi2nq1O/IOtmEmAq0HTCR1MN4qY7nmqetzYTYk6hvBPqa/JDIS41aA8v3h66TXXY17Kc8
7Emj9odOeBfUgaN5maOTe7CSctGJGdhXKGKwYyWIeIJyh5Ulqd1tGfLDUdVXzZSEouXFI/NacoCX
IYpA9tIL0Mt3kVYQoHdOK61qduOpbTQsn6AjMfPpdMNOSUwAc1I4DOD9VRjhpJbupPJVW062no8i
Ws2QI6ZfBYs+eTJoEFD7ahZxwtSpMY0aWhTCyhyFSfhDzTU7wTxOksKNQO1PxztB6a8Dy78yRZJc
hPK6RQZBU2nLgYNCX/ocXh9AFU5pFFlN1F+BKdiN+6G4ot0n6EVJ85JThXJBDSmDIwQqumaB6End
5OWL6vdTaEVeo+fQutGoUckaUpx6JwMTtsWKNkNk/50BkKNE7ijD/kom1CXlO9iQpEDKqCC9RBFI
UWyP+K8PkneUXbZsXIrYvotj+ZABRr4QRCC+APkmNwIFuIrHSUXq9G3J9sWhM7lJi34nSwOfKJrc
cBIgAdgh340BTmqvaWsttbKDqZJcViKJdBKXbtnxmMZ1guKljuvXuJGmav28bEMbcoHfgPrhG8vE
aHXSbMV6W3c1ijH0gMxcn7aa9Il+37ncBDaS2YXEq1JMeRGSlY6JGQDSwW7EkUa6jculwBCMKCNm
OZH91MyPecTp6fUXEaGh0WSpKjrsQaSLh5o+IdFq5A2Ta5zuCthmkCoNa+GWDhiIoEUmnVkrf307
w8SPTVMUWTtYlvO8MIi4RslW68wp3DhYd3rQ27qIgUgrCfbph1P+snRMTyeZNDNqdA0q+sE6FU8d
t3pI5s/q+valqEvEvZVklE+aiaqn7SqdwYprYncRyHAgL4y+RjNML3fbcJBJ5VUaWuUPzUq9GxEu
2uQT1zKB0iIPZh6V0AUtMtZtqQ+JQL3er3fYAvjLskyMldqSFdRpsKCg7+L8LiWobEsQpn7YxWRL
0RFCiUttkNGjLXsmVzAQFMKGzRIF+fzY3vddbT1Q88RS5vR7+f4VTFU1+Z+m0Wuiq6rClvV9+RbE
ovHMkg5bTyNbJ4zFIhnwzItKPGHQPfZnxtj3DfKvt5v+/Mtukftl39CgD/gcLPstXqaUzhI3eD79
UL+6i2axsesognHvPdgm6FC3jEJAeyNk9FD50EcBv9TGmSF10B77+8MYNK6wFMmiqhsH766PTbNt
I7pQczNul4IRvFmYJs+URPJnXeZiE5gzlrn7lsAZxqrGnC88AdsUOqfQt2E7Ecdkx08//C++qKYS
Fygi+7GkHPYPSZ4EsKBoqWwB6b3XYwR8kIJDCeAKPEPkVJZxJsCS5G/xyOeLINwxFdQsOqpg9eB9
Z41BRN6FxJi+O74l6AWWvm+86YJW7UMVAQsu8ChVq1p1wh5LpUjClRoKCidMoS3vTz//r3+Npmlg
VWmSVs2DX6MHQeIFMoW3JOHIDyFNnXk1WX8xJmtTSxEw+160pJ0UiojpC7NSbAmgNO7QPtqkIsTA
+/QvmqK+P8O1P16PxbKqGRJiss+o5sugx5imcsscK6BU9mmrKsKXRha7R0wIc+obpmvHRoN/uelF
m9M3PggUTQa/oYuqquoA2zSFVf37dAuaoU2pr7GRIj5oZ2GH0csMOqKWI4XpalTwLmIufdDkn5jV
qw+5rhocs3rgC/DLu/3pnyNPE+Lrizj8OVMs+eVFVODkIwa8jnd4wvmgLkYTMbgyKO8dLgk3Usf8
uSgGRMZlolEmQDXBYbZCzWRVAxFLpnXufLC8Hkw/XYbITOLiTW2nJGYWZlNCRgBPe0GIGK+9TEpu
pFzJAdfWvioDe2LAnXnByuHIZ3URVc2iFV2hMfAvS0AXClrgFYJlY1qBrMhaCwFzDPQxFbzkVk3F
mzHqnWhoKNAbToYLJWmEjWvA2fkM6jLbwkgywuvPpBaU4+6gAn8AekC1J1i7ur7J2eehk85MlIUW
6Zo2g2KYQGYYZwYhLVv2mf7D772Wv48ZU7dES2W0ytInk+HLR0oiZIVR2Sl25NGn04ZJm2PF1Xrq
LB6HEZcE0oQl/eC7rmvISFexS/n4c6D814/+v72P7Pr3IVH9+3/45x9ZPpSB59cH//jvq+BHmVXZ
z/p/pr/2n//s+1/69y7/SPd1+fFRX73mh//lt7/I9f+4//y1fv32D0izg3q4aT7K4fajauL68yb8
0um//L/+4T8+Pq9yN+Qf//rtR9YAh+ZqHoiS3/74o9X7v34zeNv/9fXyf/zZ9jXhry1eYfe/pu//
WFXT/1WHf/Pjtar/9ZugGf9kwHGalURTp+PDYMHpPj7/SJf+qWomfemaqemWomjcL83K2p/+mvhP
ujUsg7867Yy6zPSrsub3P5P/aUl8c1E2WCpYLtTf/vdXfvtcf36+f6RNcp0FaV3967fvQ0iQaTVh
2eVo+n1+G6Vad77mG47q+ltFbunDindxLgBDNp7qyHyGbHffBZXz5SX9cfuvt/u+3f95u4OQznJl
wdV8SafoSuxWwDfKzwBIpgXpzwXrP1f+bNL+Mgf0MZHgB9SmQzmG65dGfZcZ3rmN6vtO/efVp/3i
y9VhCJejUGOlRZNI6nS2aDcOSjm7WQhXHrXDtXwBE3Ye/z6rvk2q/8Nr+oyMv9wu1Ns81tIeI7Bm
08S0Srrm/PQHOMj7/Pkk0xN+ubSeVjQFc/rnSUBivDcOflAX0lpeYOo6z53qzHL7PYb/8zYH+wbm
Goab+w2NryyAHVwo36NfV7pTxBfdLc88zJHRpEz//suzWImu97Hk0piH76D3HtPad/otTfPrl6NJ
+X5l2W9BKlpjtGxp1OlxsEl9626Mwnk8hUy9+nOggqC4xXUfk9CrNfhhwLOCCJfsAqv5IXa3bhSB
MUy8SzVKkalrr8yyZxpsETS2yl6oRFIU8XIokjOh3bEhOu17X16Gl5lqmXa0GpNa7BUJ/Tv+nhRO
S8zdT7+Vgxjlz496sFhIjalmYikTCCf51kwBqeKps/dUjuRR8TOWwHOImo/Eid7BIoOin5w5gB77
HAfLhpSHGdIS2XSi6lbQmBXjRTs8nXmqI0P1MPoOaZsy26A3qJbhDlaDjm5aRyiFpwAopRanTwol
0dJDDYILTpLimlAj2zR/9p7nmC2TXlBftMw4c+w6NkHlg6Um7fS0tPJEc8T18JAv/IV8DeKOApbl
ZHM8yN5E8dz3PPbk07//MmSqsE7UYOgMB9gy1haVZHPifO1cGjR0+UlLtZb6fU7yG8XkmLgDSavB
qdzkKcvx2EaHpMTtWvPqp1gElX7mcxyZ1PLBAiVrPeZ4oas74UpZgC/c+XPxWrsidlrXs2AeX+Hz
evpWx+50sEZ1nVukOG0YTiACuvPtEsrX6SsfHGz+M1Pkg5VJ7Tqy5r5nOt2snUfLnOaAWX1BODmH
cuw0Zx7gyLT4DN6/fD8foBp5PXalxoU50AKur+f0Jp1ZUI6EBvLBgsJ8G7yYJkZHdcz1tE9g5uDU
jrE6/Y6Ovf2DxaQAV4hfncQ4V++qcuUHZwKBY9c9WCvgVSueKhaaUwevarpzS+f07z2yvkrTa/ry
suUwHstu0CzHBL2JB2rc0/pvXufK4+nrH5mM0sG8LxpAg0TylgMgdaVLTpa9YoiNakS56OUza92R
ASMdTPi+7zwcZRiWgnKfCQ7kwxCl7unff0AI+s+Y//z3X16QKpiJW8eTWtxRFunCJW96A4eaw9w8
ukMlaBvoNsMZ3mNI4k7f88i3lg5msOEaoV/7TACQwxQG8Ng49zTHrjz9+y8Pk3puDeyH/F+mbyyV
nZQF8vRvPvYNlO9XrpiyniIMVMldaxOj2lf0+GoMqzPTahouv4iDP1ekLz88qgejVttBB22B2n9U
TZrbBKhD8RSmfHR6jGF2psxPP8uxt3Qwh5tRJC6OCLqr4UbAg/Jvv/6DSTyKwZj7XmM4xrAJWD1F
Vzjz+o/tr+LBPAZy2kvJKFuOtGd8rtKFZ6MKReU7kxe0uDjCmZhFmn7rL76EeDChpTBXR91jcI4h
LnjvVYEGPf8wRzpqzcuy+jlCz/DHm9Nf4sioEg9mthSQn6kqRcOdCC20Ya4Rjk5Qm9NXP/rSDjZl
v+LgNpYcSOoFvii2D6vlghrWxTjr7XydO8r16RsdGb2HZVJxSNtcyjTEPaXMftkVl+T6Fm5lLGpB
WY6tYsfBuSD/2Cs7mOJuzfIKn9IEhvA4ZJuQhfb8Yigf+fgHs5wKWCFZiQzy1W7nFIfmiYN5NTFc
7cC6O3PIOvpZprt/mexllqnyWBZ0cN8Ms3IVraE3P8p70AS2v24u6ufTX+XI1vcXpqfmVbKV5yZC
thDWOAYu5PyMpdks/t71D2Z7rLi+OHaS4Yz0kug0qXpGj5k4DiL0bfydW4C/+P6mRChGJCGZ9VpT
0dcQsV7RHqugD+9D78yM//WAwvHz+z1KqasN1/U1x6DphY7dmYubazKcWWs/N+m/ridkhb5fPssz
0RuKyMS2L5McNDFoxRRrpQ6WXYQodJv0JSvlR1/Ah63yykXT45gVVC9+bA7rUUsfejVFSBTHiFGT
/Nyvmgb0r37VwcpQTdRZaE6aE3XzfJXY/RIxkHlJ+dimW2Q3LM+BU3691+jW9Na/jHVMMYfWLUrT
UVusazvdbqE7nx4cxz7cwUrQALWt5Kwj9CrAz/ZzvTDmhfz69y5+sBIkKnaE5Bxdx6XQrFvugytj
2iRIZ6J0edprf/UBDtYAv0zcNB0N/TNMb6+VN3edrugv3LesN8rav6VJ7bK3ESPPaabUt8Xy9HMd
+x4He78o66GKkQgya1ROuHhNRavTVz72OQ6WAyEHfG7UJe1w+SamMakIn/Nqd/rav17KQM1/H0VA
63qVk6zheOgcpZYuvAaVBAbsySCtTt/iyOGP8tH3e4hN22dGTIqtssHkPHdX2Ywuw4seg6cLHC2d
M7f59V5Jevn7bUAA+CU5F90xvPDGEvNN7ypXgqpdF0X4mLfWc6vRs+t1oED6EXmvFueIKmtt74XK
zvQhAGUsDTO/0jAqC0CnRZinn/5tR76gebAoCH5cJ0HMgm6CqxjxSRpdnPHwGjx9+SNDz5xu+2Up
AOQZyR21TSenT6vBSd4s9qevfOyHH6wEsu+JYz+aiO2LpaWtGmvXRme+17EffbAOCOWQaknNeVdT
CnCQQrS1ssGbn/7dxy5+sAgAavAaHwkFL5zuo6cSgM/pCx97IYez3LekgQ5mzfGMZFEKKE06/Yeb
CWcWxyMRDMb03z+lKALaqsCJkyhxbwxYKZ8BedHNQDeDjlvLG3pUTj/KkXc01XW+jpokGwQvpk3e
wdCrwrat9P4ogh1N1x9ZVKbiztcr937uxXjSMtzd7cBMk1JEiy3dqPWZsPjYDQ6muqvkiZpQC3J0
5Vm04Ai1/bzHzIyF8unvvZyDGQu1hUTSFK/K4koHCEhIdmYEHWgv/jcvoBsHs1Wu9BJUMGm2ylbX
yS3UuRUNkaviUnDki2hhrcLZ6Wf4rPX8Yis0pi//ZV0Q21HQBWOADNY0d5WJj2opjBb258gF4uYK
5D192Zr7rEn9u45CusRMEzw9ziSaSLN0Ph+H+IreUTwEghZBb/7sJeabP8qYSQFDSqXsQSMAqeMO
1A4yt0x8TwfpXkMXMtMHb9d2GQQb2tMTuANqjQeZq+68wNvkMsZ1VL2xIaYIK47n4v9j4+JgTQlj
/KYKiXIX/YfzcR4v0H+rz+6q5TRL+640y+bCSqTbdnv6DR+bQgfLDHKsVuhaWvtdF0euwL9GGvw3
L32w0FAZ9M1CEZhDwWMUvmFEfvonH1thjIMVRnODMlfiihyFPdjSXNnwzZN7cz6d92kuBIB3ZoE/
kgDT9YMFRkvSLlQG3XJST3r0rHAdjsO1LKsbUR51QILFo9ZVzcIo037d0bTrWtI6zat33wSaGwq2
lkfyhdeSizj96Ee+ln6wLPmuVWRirppOADRFW/Z6e+bCR5/0YD0KzDIaBLQ4Tu6qMwpBmz6L7svS
MgCW0btqxHaghEu/IMTIOAO5hQlcLd1gwwHwpv7IGyiiOHyH9ukHPbJJ6QeLV9P4iUE2X3ck9cHz
H1SNZvq/uUHpB6uXFot9NQpEBB1ehA/qrJplVzgxIhcD5LpIbUy4zq1f09v7xfKlHyxfMqtGr0xJ
rxT0Rx/FII4wK8XTsa5e/TI4c0o9NioO1gyRwzs8yl6Db7iJaWI3tXPlWPkzF/6rJzhYH7xOwxfZ
TWkv8oudEDbXjUpfaJJh6Te24qYvrbtiIrgYVoZw1khC0LLVk962P7NWEWh05eCsh+WLLoaPWOlc
TtYsOHbv28HDy7e8VCfQPf6IRWZJ8yDLN0Tx175O+bUSegCa7UiDBYiNwaQrhNh4jfYfSDJMu9TC
BqNe0/b0IMb5Ik5pEvfBZ9QNSu+6LC71vokvdFNYjo2y01HuBnl0pye08nfyKsixwx0r6y3BV9hK
+uUYy4+ZEW1x7H2lR8RWhAjod1TNR7TgFmIgQF5w4EbX7ipojE1nvKRl5LTopMGkdTjPdWG+Scu6
molVssc3YmJduOuqV1C3uIqNvHsNE2xvuehHC5x2tCa9NeT0ZgBD4w75+1j7ONwEpmh33mR91Uav
mepj5OFFdHtF8iIRrTevnaxV6MrSmwnL1xQAp7r2zeBwG4RsyJry4KnYw44hmMAcjRbCv9DynCqp
HsoKd82yuwo0SImxlNxqUrOsG8hecpAg5PK6K6FI7mMR1TUHqquBCuqnEZBqweML0uoa008DDk2z
ztQOiIgB+SoVOhxG844cCY7qmod4qusfcXnBAVPSt5nVXNJPcx1kQAfcIlxG5bhJO20mt917ndWw
WSCSKO1cacmm5qHwUgZweI3+ecjbHzmAsjos1YtKRTMXu81bJIMcYPhdRarq2hMbK6gSb5fr1dso
BG9qRYNo1j/UfWSLAAWVAe6OXvRXae6/VB3GzJK2m1oCpMoyZya5nXmgQ1dIrXLddeG810wUyUm8
MuoeXkDu74MaTjgHM9wP6SQ2LVwO9Y0vUB1NBrpYSxeFcMoAHiT9svatZZSJjjT04OTGyc641zB3
He9BANlmbnZ8k/LGBEsRogUkcilxFK+hlytQvRaJKsQzqWuXoi9ulBZLDWC7dqxnG6jflzzFXV0q
l1JhrCw5u5fa/ibR1Gg+msNl2Zm76STSy8PPcgDPenoZPpah0g/2cFy7IMdmhsk6PC6MsH8UWl5D
1OoOsum7ZGJVG+1tPQQ7urH4QoXBJpgF60qgpxtBLqyPuNgzFxZefq7p5Vj4eagiF/FjSLVJJDIJ
XoQLcKk774XwjOhImRV7QsJz5ivHQo1JyfU1/sxwLHOzEpwvmEE06CRhFt5NMsOEHMOn4Jqe6Zl+
e/pdT3v4L1Za7WBvN9VIoPmKHTjp/G0IH8WwYidwXOP/c3YlzZHySvAXEQGI9Qo00O19G9tzIWY+
z7CJfdevf4lPPXpWK8Lhk/sgQFKVSlVZmb+J82OdJAer4KzgNRQGxVzAmz0gi90D/+2CEmJaJUOL
siQmd2gXa7bBh31myJcDGJ8C676OQecQ6nHiM8nFSRAZmNzpXYGXq1YthjsfpC40NYugjQ4VMdmO
Fw3PndgT0hDJVEPYre6OLLmrrRY+P7i8wqK5587pVDUHmifAgcxTNI9/x+zje+NyZ3SmouNTrVD2
mAecys1/Uuy0yPx5DL+TQSIPOvFI44OuGO03oEUaroyehGrxFxLft4Ax/mx7yAW2zXVF2IGBohVA
l6sSrE01KEjBDJ1lpWR/iaaPC/sXBcTAtZPDyWmAzyCleNRpLYEYCAI1g7dzs3XzEv28EW2RNQN7
hgNVhTxeQXvKdFkpTHC3MzgLT2dijoWOTKVenlTyVEF9j2lxk0+S64rAg3zyhZ9dlvWmRqhQQYdN
QyHaAyzgxnEgsgodQvRDr+CbWVN/bnLJVVWwHAZn7TMFjZ1GsgStyuxFUaed/n6QnDsCK+QZ5Xut
IRbJC1R0TYCSf5XmRzVL/Me+ol+4WWP/nLNJWsdVWewEbtaIRkCR8mgLs1i9yiRrIFpjzsbB6p+W
dVbbESCxhzEJWQ/e4/WqUySzLhqfs3VXQ4dTU6DqZYGXz9ylDMHMU380UjCD6AHcie8oqlkqE25e
1uAEGvr1+3mMKu2+L76XFjA4M1ZysCrmKSKISWHg32s1uIlVDS+7QsHb85hhMkMTjxlY3SHTr3po
tRMVoLZkm/90tSG5bgl2EN9f7KpbliSM7agYUFvGoAgKjVBeBRDsfR4p7HaJqiwraInA6pQkR+Su
TJnJimZn//1s7xu2DnQt2pYipv0h5Bq47cAGFZIlmRjRm++/nw2/rQWzkCBBEr9FBP+op6hW6ZJ9
L8BeWDwyeEGPs9GrDN5/ZT0CY+cX+gQf61TfGSwnMHSskBpeAwge/iya8fXydhKlRXhVJK0kao5u
DTua/Omw1ZEZajEk5QLjTgUB/zF9hqb0ARhr7XD5gQKn+tnqcj6Fs5Wp6O61draQDq1ZbVZ43xuZ
s2sbrUQ9cNook6kQeb7dZA5J9MacOa9aq9Yd65NoV6VWh/eMSDypKJzkUbzmOkwrrsQgVw3WT8DF
HJuHAeEkPdBokzxFYBI8NldRGUqtUGqBu8v9pfoN/SSUuxG9pFL4r2CGdPtfs+j7ocsBY8Pl/GSc
3HB6mV9BZRaZ0RY0ofob2bTny0ss+hbOvLVVKSAXhjgQdT+oNr7nxnqrFceENZJjWXQd+gTXn21P
CM71uYkOqwiN2HdJNEWNbwXQlBgCPZyjJZbCYPZd+cUpzaNtaxR1gZ4c7WiBIhQou6H0sTTsN52r
l3EjnaepIEy0GBIvLn0lNsi76lS2JQRujMfgIqtrAb2CHa3poHibKGgpo0V9ubxGosG58xu1sXZB
BwLcWA9ik3syXPft4/eG5iwcbMKNjuZ/5GysARkTsIL7TZbF3WxIbEVokZytp8MEtY0OaSYjKi3P
vGZX4Fr3GaRAAUWofRkGVOR1eWBuPymr1lsIcpYTRG2C7gTuM9Al+CxyvOYZxE/BNPjJrSxLK1gT
Hqdr6ytEZTqEPE1FbxWWQVpZQ8lCdSUhp8AB8BhdWH+r4KbkgqRiA02SCaprSBdJ/PrnW35hKp+T
eGaTRrlColMDRgksRkCMgessoO2hC9KDi0SZt/cYLLF1qCAe2CFalD1W9FH7ZJ49NnXHCWQ7DRJB
OBpBXRyAZOuQH7JAr0MCKatjFo830E25vLdFT9t/P3vaWkMDfFWQ4FIhu1LDB0jufQKX+enozsbt
qaGYFeS1o1m/ziGPPiHedcFY/evya4uG1/997QrNQtB8QZW3ALqyMEHXZb9sSahTmeCVyCQ/G3vO
PsC1UnUi42fOxcACFKHiQ5UGm+GgxuiCf778HSLH/xmVnT2mIazQ9AWPKakHAtS4i0bQNHooKTdH
clhilDda6dYSzBqP5wWe1tVYC7TN4msh8kghhZaSg3QyIDdQ6AmKA7jVUjNy76XI3v169oUR8cje
wd7qCr2b+yPbPgCbD6wIvYAU7g1MV0H2U1ZSFGxkHtVrTnSYkCQHHFZvfFiPKUf0Cq7/vD7ruIFK
P0VuLOrD5CaNh6i7AfOO7bHX2QNO9cG+WQJyAHwPmCUtvLwxPi89X00c5wbKTaNtj+ZsMCmY91Yy
3qUZEufLqN8AdXOYqfHUUytu0OGjjqrtgy7tcYEsC7CQ4OkCBMLrVeVqGK0fc2FedYkNyY8sAbWb
9krU8jZbwU27OevjWhkBtexDpXVv+pi9MOTrR6M8bmD4qRJQ56cK2s+JcqWm9FDUkErRM0iTgsWc
0FUCNBPlnVXOCTlt2tTDbgQt9esjyCcj49j/hjCEe6PhCBz/pIH9cXleRduESyO4do97fsdQO9fe
d6lJOXhDNDLnkjZaQc19BrqTmL8zCkg5efreK3Phhw42wswdQES4bHcdeF2U9uXywILjWeWijsly
URraXVxKHsrxDvT5yihZ0q+v8mAr+dc/9yOqG8AQOZHb9dfd+DIavW/PdVgOYA+CqHEFzp9sIPHl
D9kD/v+3FZNHEzt9Mzo2iAyjpEcNBbS32U9KTtOKcnDy9/IjBI4aPeb/ftHa60VZDqCnBp9vfyRx
eQOBtjvzMAXsUIWQD5NkcUTfsvvuswNBLx0wPyd4TmbS34sCpkt1g+KSVTyxvECLljTr+/VhYPIg
YSNf03w0wWvVLGPUlL9BQhEb2m/mpN8KLUyenmNqUUicKB4ApkPQZFVJjP0m2V+C/tr/ExKvUP7v
tAXJHJIediBc/3t9sLzqWTnJE0ZfW7TpchatqlNFRxVLkZR/RwR4nYye6GvDM13OopO8ZU7HpiRi
DXmoUhcMOtDDqGTlENHwnF2DYqoloC/YE8h2QCYrVLP6VgPh42VT+LwrfmFuPDCYsLpzjVJPorqZ
kR+ikAsa7oxW+VsqkGhm21VhdI/J5Fxnah3qxIQMm4Fziins1Tba620FWfvYgce+aWqQqZeejnZs
f2VgFs9t7Q0lglfIHj4rMiiWYD54kLFGHRQI0k1B86p5141znPeQ5FlktxyBIfHgYgs8NGvKWhAh
E7CXLQm0gRPUCoyBnrJNlSG9BZuRxwlDPB5Fo8FOQX6ZgkneAFDZkl0/P1OgX63oPnNnTgfSaLOW
FGUWG21ybbYUVHHly0bpLbpmgqXvTkVdR1ZfG1eZM/9H1S4swRK4bdYj+OygioOPdyAZSJYe3HDd
45Snh1aZHhYb/RWJ7t4lYH3znIydxq6MzXK9yqYizNIOUr8TdFlMG5TB83xVjjj3+4aGib604J0a
M39I6hgkS09zCjZrfdbe0H6dgnevXwLqrrf5lMdgCYJevQ1x1bGF5sRYki3QXGCBHLASBDMpTS+x
6xllZiUgBCrGJroK1BWM36NrbsE0Nrd5boCZQm3eQCj5S9GcP+Ow3U5KdjAKjDiVzc8spzepq6Bf
w1hPpdtegdjwEQqAr+aWQlKpgiJRZXT/pQSdapMOQrt2uaq27jgWuRV20AqfehCd224HAXb4EbWt
79phfUmH8VSuoMKzG/cOWu4n3cYJbzctqLjJDe2Qf2kAZcjyrofiVv8B5PISJU75pKXr7apZN1qZ
xy7Lb7p6eKBt84IGjcarO/We0PKP6iqpN5N9iidUMC2o3rWdcUynFnrKCvTKGuO6mazDkGeQ5BmL
O0NXHqxmA4U2KR70bQmTbAv1dnpUNvZjxiU+XTM0qTpNGxTFAPlwzbw1e/swmMvrSvsnNoAM1oCY
RMlaoEPJ8bLHEZyJNncmNmzvXu3Rhasn7JrCvnpw6QGfAoTTbAPAlgeXnyOwZB5+my56XUz2kMbU
3rzUaV6hX39PwRZsl9BEv/wMgR3zwNtxbKtWU6kSdemfvIbu9+Plcb++pJg8XdtWr4sOgvIUGJfi
umuSu0lXIH2JMr4+gpe32o4UkhyXnyX6Bu5g1FvHGhunVlAre+kgC1czaYZKNDR3NJYGUi5q3irR
GiYRUlMP3U1yP8btQfNNbDyvvrGfL3+E4FTgwa5txgzqmJmCrN6HBYoRF2LNrmVKllmwlXiAa9sl
iw5YNQ6FAWkDezSPcK+vOYp9bIM+6OVPED1k3wtnbjtXWZ7qZq5Eg3pTbCbkkSHrAviJm5qSOEsw
SRYX9Vq95vTriOVAk8xzZ+IKnynDDYDhMiCkIMsGlrF/v6Gt8oYYJmwbiKe79r6B2JjHriB1uS/6
FuD2F0Ggvr1JwAoWyxyKYJfxSNU+MRp7tSYFLevNlZUj/nU6SfwuWBNnf+TZmkx97yjmOO6qQL+J
5YQLlCutATyndAgvr7rg5R3uCtshJWkCqIdIIDcheAG5PE2VRAKioTnDLobFrboJwkZz807Rym8T
7XtblactrGZ3IkUJdu/CKLy1v8EBA+nEm8SRTIpo2rmYN3eHLGPtoEQqeVvKKxC1oK8Kim+SO7hg
eL4hJllBh2wZboLudxDYHNH8EBfrcZJWAAQTz7fFmGXrbiCwxMRX0J5t58ha8rdvbRebM2HbRSVO
SeEkkiGFXK/KQBYMxZjLgwtOHR6H3alTh2ZnWK86KldLmz2WpHnWR/TdmFV1ba/Fi17oPy8/S5BT
sLh9Dw2hZUZLshIZtHmvWPda9tOfJC1OFXWgBdkqb9k0X0FK/XD5eYLKOCjl/jXlGpGQC0QIUCwQ
ClHqNbZV0NhqzsfEyuvRfnN3PWbm+rWlBJcfKdgGPCq0KXNXHTIEB0V6O6WnpXr+3ricdXTZUNm0
BOVWsYEn3PjPgtrr5ZFFk8QDOYESV+p02mWNSQcQdP1WLVDcJeMNdfpopsXTkC0TpOUT0PLLblyi
ZAwP6dzgpfJm6LAVIraFe0oWInseRBG1U/mBmlkoyyoLzj8e1Wm1Wq/aE86/2v7FoFwEdtWhlUS1
orF3X3N2Uix23rtQgFXQ5Qha7nqX485BOCkxe4HH4uGc7gYeRFJViJkbtHRZrm+vxm2RLW8Vrb8F
SwEZy78fQOu2zGcNu8pBAnpGP0KlHAfArS/vLNH0cObOGJj9phmjp2MBkZy3zoaoO3n53uCcaQ8F
kuYWjmZoTyxBClp0R73V6cP3BudjWLVagCUfsthJ75Y0BhOuP+vfPEhNzpSzmSbz1i9JhJRg6IBM
Fq1gkVluj+DhjS+/v+C6xWM27YEu2rwg4cxaN2Dl4w4BygoL6nq3+vjne8/YD5SzzZ9Vy7qQFQwN
q/7RVK8lUCFp/d6AwkxGVifYPzxocxtWK8t0NOAVwxpOkDSeJyAeSIU+hMufIHoAZ7+0VNps7HaW
K5sGNCGhO2+x606SCuoni9sXSRkeq1lWuZ5jlwKrSVMw4w/tQ1Y6x7Vz64DpyUGhRuy4iPj1UjmO
g/qRpOlzNRZ/SLWqgTkqd0mC7M1oQQGhzSAkmQGp53ejc+jcdD6odXEYF/LhmusUOMS5tiAjoa1N
9c3Z4ZxD7q7q4GgpkoSp+gJdJb+bQVMDtjfJJhXNPucetB5cgmU1JtE4nNr+LmNHkF5fXth9D341
8bxzMKA1opo0icz6p2vcOTZEiRQIrCbPKbChHbRuLj9HdPfhGWXRW0KyegPqp/1vDsfrnRGkvkLK
Ricee2C+Ec6n5gjdwSPqYqADkzx1/4yvPo/zIM0Mrq7CBL5451xAhxmDePeV4cEP+uwPNaQ9HoIV
4iGj7gxpbI2BArPUTqYNqdDeVzTZV4gG5/yHWddLmRRYowKwCAdIcqWGKpGZFPn3jp/PVOmZg1rU
TUvrGcn/bd0iwzW8hFlXPYTSL6+C6P0557Hmhp3aAASjWkjuaJ08tKkRbYPsaN6H+WKNyf7Ys7cf
8nYhZgfrWOrbYjpaCL0g8GXLO9UFNsKjRvUU8lsTQcltONDnOWxi67EP5muIQD9piT+9o20X+6kA
o2PoHC5PmSA45iGjSaKnOxAPZln+dLS/WydZik8KvK8mi7N3fckrZakAI+rD8Q0arejba1GFzkLX
H9EK14COxPTbSNb7JFp6LjwYdKVBbq5EJTE3QKZOwkIzgsSW0QyJVoYzb0cH5atl4NxzOn31CtL9
NPFPr7MTEIyQ2WmO1fg9GieTR5I2c27NFJ1c0bLqQU169A6VP0u36ySHiOBbeBBpPhVz4WhDEuWr
deNUuq/0oEkc2s5zqulloMZhNWW0cAIUgsnDSdupz8is7vsLSBz6UaMvL0xPMzCY0IKbZm9kXnMn
i7E+qUG/2HQ8d+tMWtCngJY0sq1YmzwY/8Hx+wCUVWETuYcdxOoeGvQ4PEFvw/GggOXLgYCCqzQP
Nx1oaenDhAph4q6PKtXuWV5Dy8w69XajedCb/amra7TmncR0BcBDk4eddmvXbTRlSaSU23XpDq8d
A2KmyaENtUEcDc0zKG+oEbp4SKhZNrTcZnpvKJuOl6n+g2ahl7iuD72Cj2/5Eh6KWiTLoqC2ge7r
4ZHNYCova8nxKvBSPBVsPk8GVBLwpfMYG9MxcZ8vv7Fwe3JuYxyUSZkcFW4DKn6Ru3MxvvRoGn4a
wR5Wn/LADQAXlDxMECPwMgkQUMDV3UauxX4afqSxFiuAiBmuR8B8Dv27780VD0d1KmLOQ41tmO2d
20b2O9cGGWOx4ATksacEeo9NlWK6ivrdym8gmgLI8VuFsuDlKRKsM4891UmWT4u6L0eD9v0ne5Zk
BUSnEQ87hawXoNFai5PVxDG0x4TGM+RcjWAD0Z8PYumIRhoJVlkRQZRM+XyRs1hBcZ3C0YGdBvR/
p6OtcPDVr/bhk+QzdO+/18Blfu7rs8dAGp6Z2aoiVbj9TIoRN7HBc1rIyP26vCCCY/Xz887G38iY
toqLzQQOek8zl6CzT0bSSJZbtJ12QzkbvZ+sRVU2LPdc300Qb7HBCVbRu2WVcSYL152zb8doDZ0C
GxX1iYseeBO8hRN50y3rum1KSJTVz7qrHEGuExkleBmtsR6DwWru0Bc3+PPcXoOqQEZiKsgA8KjU
tYPgKIDBu/GAq4FWNwtSuZ5KkVgvlnBsIWR3edEE08ojUtHNjs6DBB+dAWAw5duRKNOPZclfegAd
Lz9CsC94BOpmZz0UIgG2MbZ4se5nBpqh8HtD79N3tilSuKsSgjFJBJVeuv1XQXKx/F4Zicecpqwy
jImhIKDR0GSPpYbWjO1Ug7Hhe6++z9bZq7caUSdIrqPVBI1QW5/4qvsOgbjg8uiiZd2d5tnofZJq
RqVg9HI7lO0j8EGHCSnn1JXpKwi8L696yhKzrF0X+2ao/6TTsy1jnhO9OGfmCqtzAC8w7c6K66RR
lRCQr4tnK2Nv/Wq5kukRvT1n6opN9dkBAWq05MW1VRk6xMG3TrIpRYNz8X+aUBOtmkoCgMHNiHaY
VpKt+NqODB7SuWzTnLQM6epk6w6lO0H7NYPwt+y1BceQwYM4VxNNacWCG/HiL4e946Hx82gILQ8e
MYJI6f13tiak8v7dmgabNdcsgZOAMOrm6VDv9HKrey8dkH9YnWSBRXO1b6+z/Q/kacMm5mD/05Nd
AOVh3evt0+UP+Hp9DR63WTlqgYbNQom07r1oPmz29r1x9+edvTMI+4e2LTGuU6F59XnL3i+PK5oL
8u+4esvyLbVQf1yoeV83+a2a2+FgaZLXFg3PWWy+U0GNM7alVr3PSUjQGWPMfy6/umiqOTudIYEI
leIqjVlbA+yoBWmbxZeH/trRGC5npU7vDIUNvaKIza91fkjQhqWDBrlgslK+YF54kCYYxxrA5fAA
E5JtFtK/0M/OZdyfX8cHUNn8d00dgPysMgPIwaabn6O3YIEwXZ8+t4UNtUGJpQpacAweWAk6sQlt
DWCFt1r0X0EmIZht77Mx7tAE/R9ZKk5wOTV4aOUyZnQoILYIGZXycaHeeNyZywD8MzwHbEO4e9OT
G5R330sAQcHz39mbAVxWTLTFRLVxgLrEmEI82PleQ5fB40/cscwbTcHggDveDS09lqZUCF207Jwp
Q/u8rHRnyeIB3KmKa9zYtL53O/OIQp2f5+hd1YeDOYKmZFteqzl9ygtwKjYgDyTqUYeunznbIaXf
jB4Nh7P9Zc0VcGniW60ONJmk64KtZLo3Zd2xY2UTfctUeegKQZA3bzUYeav5lwHB6aGePNXGLUC2
ZAJfwBO72jbJrWEAiMKeO4agA3DWmqLfj2k3FB26krhAkEAweAwL5Eam1VZJGu8HLOSPl2h+nU/a
z519HNoXdIUq2/fS8waPZ+lwE5sLQMLB2KV7OvR2VsUISNb+/daS8JiWplPQlLujfRLzaSNzCFVT
LwVnmu2ukkUXuE8ecmrlhtWUNSCOem7EZFqvjdH1GodJinuCk4VHms7qvGxJAQCDM3Wqt0L3vJ0n
yeQIrJRHmDpsBgE2BbgtmX8Buq3XaTDXIzqdwDefSTNEX6cQDR5v6mhjyrIFX7BXkeZ79UcdIG/w
u7wxAuVGBfWLdoN6z32qeu63dxVn72Bva9PawKKowwi50P/q/scqa1gVfQ931tsZmhmGEaLW5QAO
smHxUL30JrtE/yUtg349KCyFiJclud+JHsed/zq2VYLK7I5gwXEDxaglxF6LZenl/SD+/+yywcNP
DQIxsr7bEbrOa28dwDP41K5BniOlBOboRR29y4Yo2Mc8byozGgoJZuyCaSxRooZieCWToRD5Kx57
iuZHRW17fMMcdr92XZD04LwDTdkflmD0J/Ck3soUbwXWzoNQk9JdV5PCxWfkh6n/0sbHzZWEv6IZ
4g57Ulg6a0q4KjJF/Zh6GUg0L8+96KX3J54F7HbpWGuh7Gus3myF7kMAHlK2U/C90bmzvlf0waiQ
UQNv7XBMVaiNmCyNKhXI+O89gDPmQZtzoJ8Atm+d4zI/Mwt1MMlRJ5oZzpYd2qOBngCTBtJPz5lo
kBhonN8M//KbiwJTnidRN4mDUmoPOF3u4a7qlwcW53/2Err2q48myRVB8BU8sq5EvQSwlX0FpjeV
MjTd3pWazHBFg3MRPDhyQQMMzGRkNPcGWkiWn5MtwWl+Fgm+cD48aA6UvLm6OZj+yQ+Mh51JukcB
67T/Kf5/dvTL9JO37YjK8KOsrVdw5vEMib3eDhpU59C5AerbVivCwgVjQz9Ew+R9XF51gSHzgDqd
kanNVrg6DeUp1XCDdCokqRXR0PvvZ5a8rjOlCWIm8Mu1cbZZd3OeSc4Z0dCcGVttnmVNYwKFZr32
aOvuny7PhvX1AWNy1pt34KWeSwNBsT173Xqs3aBvEq+uHy+PL3pvzoT7rslNw9LTeF7XyDCtq83N
D5eHFmTaDR5CR9qkdsESu2eadhqE/LAosevvBAhVkGNTqjF512SXWIGh8WC6lmrF3MxIq+xRN3ue
brQAok0HBQQI4Fy5Lydvi795seR5EEfa5+WoIntppvd0e7TQUJH8uTxpAgPj0XTW7CJj52C9E4SQ
aab4c3qNDtwD3VTfriV+W7CpeObDDZ3Pe08vUJllfmrt5bQtzs+GmSgCr6+Xv0Owr3hQXW8ZbbEt
CI7V/GEBN3O70uDyyKKF3p94ZsSgCi9JWudulIMecnmm9lXK/rs8tGheOCPGDORtAqxf3AHirOKt
ISgE0pmwTk2JTYimhTNnR11cgN6QpGPrFTrpvS1n3uV3F00LZ8hNZzUOrWFsoKi2slNaXK8yCKDo
pbkY2lyZVml9ja5V/V2p7w0Zgkaw13ngml1UZTfRJovrsQC59ORR3AKWrgUo4Q6dnJfnRfDyPNmh
OiQaeqvQfka36ZQtYCtBKkPWZChA5Rtk/7SzzegkYBSrE5grMTr7kFbsuW0NCF1U5gcdRwWE79vd
YvVWOGvKyWiHv5c/SvjcfQefPXdeDcKYjkMSdC/HPM5P5FE7gTLnSnZvEjT+GzyyDWJGiVKs0H7d
UTo7X45y2NWC9SA7yYBmAnPjsW0Wrcy607H+Vdf4dvWQjGB7SgZfycn3jIKHsumjVTEGTvbIrgto
pTwmCfpvLYmLE73+/9kyIW42AprHUiiPFGGegd/PudeQYr68ygKTJpxJM23OxmKAD9XoEvTg62ys
zrcXWXep6HwmnF1DOgmliL27Q7srf0BqwH4D9hz9gPRvqnvddQdIbB11kthLVHfiMWxGSqElMcL1
7aIna36wfxeZ5x7GAztkVmBC0luKdxFMHA9ncwjNml4FdZzlAtGxjfNtPWSQWDFkFx8BotjgMWx6
OumNrSH0dmP7rn4eAWMcojUG7La+mgLi2z+MWI+3KxrJMn0ik+eBbC2z1oE22Mt0sT6gsjhAGvRx
6B5Mo4naxriCYuApnZZ4SKU89ftG++KCwcPX0tLUiN3t4Nm7NcjAh9746v0WgujiSuYDBGcAD1hL
Hag/N+rmgu+2Dk31GrRs6KQ3vLm6dZPHy3YkMFQehGYsxTB2BZ5B0e7a45iZJ4TSV6kUUiJ6AOcJ
hnVtarI6yBDczG/9tRnqf5oX6357n4LmmLzVDIR/adAuEq8mONI+ZRfPnH9tlI1CFiQkVovG26oF
lpk9XJ4qkeVwLoEoDVVrYPaivp2B43rv1tpXCZU4NNGFngeiWWXpzs2EdqD1TQvbMLnPfYj2voEM
3U8DmQS9YDV4RJrCTLdNKuzaYbGf6xFSJ44SUo3GpMolnQuf2/MLy+BRackwF91aIK3o0mX2WQlG
4hHFK1N/Gx3jmfX5o6vX18kEsVgrIaXXTvjifEDVYXIe1mI7VEQpAqgA4OAYyKkulsafmJZ5xlhB
nKi8yoqOBa7aRcSRyXIKtg0PeCMZWZeRwgxsDUR0Ge5hicy3C7YND23rM1OxVhShkEKsbndBoukX
kHNx7pfHPvcLb76pfakj3K3qq7nfv+9s+w/DkI55upaxUcT90Q5LcDa2r0CQr4fqPQ87yfEu8Eyf
59jZY1I3V3cGszSeXPWN2BZaX5kaqrV5rOlwnau6xJpFc8c5Dz3tQU4yYO66KvE6+mNqQckMpbTL
Bi1adC6GsGpFK/UexmBvC+Isy2c4CC8PLbRmzlmgENS56oLmByMy/gIiHqPB5W/3hlYaSLz1shhO
kGLnoWtY6YGmFkLsbZ1NDyotL50532YdRA23DQ3Qqw0hJEtxJHlkUZzC49iU0tnyrgUWfpmG2dfh
2wO3dSKyLV61qfFQV2qQGs3PolJ+al312NE5pKCF8TZb1mQvqpTzJItFQVylrgGeqd/KH3uPRONX
vvvLvNGiKbDA1Z74zUFmUJ/H+RcGxWPgsmJIcAqvadz0HmgBfTNOInJN7/PU237YuWf8sHpP90kA
wLy/hPUvUN9oXe5ZYRO2kQy3Kpz43UDODK7OS9tJVJLH+40jLGMWJ8F/n9FGPEgclcDWeALEElfv
2UUzZ5xQ57SO5HFc6KNbuhIIpCii5uFy3exqy7rRNO6DVve2v2Y4RE5QQtTkBHWkJ8xikB1kWShB
aUvlHEdWuOO4VHiYejJDEufRDlDXYxlcQzRXnOeA1rlruRMygzYZDxaxT/rYPg1MFjSJhuecB0Nw
aQFRi5slq+OuWvwaSqXqXAWXndPXQQDhUXRdU1hZ12nIuM+v+oruTB3ACdSGJF7ia7cKTrB/92qn
lGWbo7s/BnQUTIg3CkhtLr/4Zwjx/9ZIeOCctdhZCmqnPHZuVMBx7JAd+zt2NcZdYN3pb8qJ/clO
9lFWkhNN1P77mdUha6oi61cUcWuldxrLIn38cI3qZLiyAuPXK014IN2aTr0Crrw8zgzN162XJvm7
VUSyzqLB9wU6e31isVVd+y2PK4sGVfOnX5OQupK1EK0y+XfwDSpoc09AfVYjYkr1P3YrqRaI3poz
3Rm6YrViIQ4Ggey1Ck22fqCx9c3GeMLzHrJhNbRsyyF3uYEAfnkmbenZ/cvlDSp6d85w9/CdrAbN
YlrUt4rdx6Y1gXmJSBAbgqiC8IC6dtL0pIcziGh/hLyir3mfDYLsuB5GME7IvKfgM3hoXaJVoExu
932fb9drCuFC13koN5mWmGj4Pao825fNRBicGhi5W/2jdxOvWH6aruzEFpTsCY+kW1eQE5YKojrw
QsL5IwIOyW0fa1EW61f2e+HLYryvg2DCQ+hUmiy9loMDCTEkND93cvQxLIrEs9QnBYR5l7eUcM05
K87KTFPNCtWztmreKmuB7krtejVQvXWuXFctRBRtqGVt+q1TDJB3hfsAmk9S//06wCQ8z1OtFAZ4
9YBIcRJAEUnrEe1Xg6agzoTA4fKcZ5JLo8Cb8Ci61NgWdRrrItYsFizJHKjVm2T+vk7U4Er4727r
tm0a7AQZemdx9QdWrCcQPaceXRiFfJZ9s+rjf91W/2ptbPCN1VeoVcpiHtEW4fxBbSQQlywIshGa
N/yYcViBW/3VfJxPe2d9cVJ+KtHezIaJlXzt7iW/OCF5gJ0NyYw0gebzJySKBEVo1f54mg9WCGbd
1CtfJc8R2DAPrkutDVIdJAOE/U7vvTX32mf9MEXQJTgMYfrB/oKJR86C+3U4R3isHfQ8y9rIkVIo
kNDXYuu4hdqhj2RIJdHHcOc8lEA3u87wMS67albNn9TfyFpJlkSwB3iYXYJshZZodR7T3u78Sh+v
TRviP3XhvLPVfTNZ9nx5TQS2ymPuoPzI8qUHthKsFFFWpYPnVuzBsTowk4I/0xtrI56qXuIZBBbL
Y+/MpSm2NQG5YAPEuzIoH7qrSjh9BLcdYu+b++yA6PrKbZjRYz0U6PDSU9P9tbvXqZx9LWkeVuVH
mSIhqt8i6+shzPdmerg8hRoRhHw25y02kiLLl6sIXq3kKUF2XNmIe9KKhnqbqV/VUCP2RstR0YjW
Gx50jd+WSt+CdevbW9Nso1rp70cF/BkFohhvSLdHRLGeXmVtoHasim2rqg7JZoILwV7RmrE4MclZ
E3X5gua2Zn5YEaSNc1b725L4AwNxY57PV9RtD+VUf7i2+pTZLrJqUCBejQa6fLd13Ty0Wn5l291z
Y7HGw73ner3uevPRWTu8idVnvlJ2rT865H4i1UtVZVVgFamvK9kpyfS3ujW9dV1/b3Z1qjJcrBlA
Pkljzv5q5ZAoY4c1zUIzNU9t3cWJAv6aJR17jxZmQKzxUYcwlLWlH7PR/h5YdhhcOnh9ifkCpS4o
y9rEA5Lo2m7neDInAJY6g3h9C+rYJH34H2dn1hwprm3hX0SEEJN4BXKePNvlF4XtKgMCCQkx//q7
sp/O8W23T/RDVVRHR2QmmbC1h7W/VdT9OR6j5y4XD4YHe5rPO2IdloLPvKp7c8hNvJkcCU5S99kj
C4cm72LK/lm4+M5qMJyrkGdjcX1FtpOkf0R1tjZ5/cdpis3cyz1aj1Ek13KZMmRPu0n1JmmiUzvF
ZJNTc4wGdElidbUAttWq5zCIrjdxV2+aGhZwOQgl9iPE4QCzPKAyUL4acEAnvXepv3LH8MGP3XUT
izNtyKOo/h1z3/uqnyRu4Y/5mKNMIyb1xev077YRAYD878drFqPTXN1LkH99gigPNKSTYdT4Q2Hw
XcLyVTMZqAiuNYTgwH3ssuvOhIRVhV6JO5Lpzb+rwL2vakmIrTQcBpty21v2vNhlrfP4tnab3T8H
gm9i6Vc4ZzTSoaU2hxizY7vCRpfQ0ud2afYtUVlM9Z8wHu//+a2+C6RfcoSYOaG03Sy2vOp+1ZG7
cmT78s8v/ddA+m+yga9oxGgZ6ygX0JQ6WlZZPbCHygZ77k7tbdPD6t0LNLsFmFohmQP0gFwJ0vk0
ZjQuj9irWOVAJc08Aiu67tOljk5li3rGn3TaOx6W1hz0clyIec1Ipn0b5nNWVEFxv0zzmnnVfnT6
m3IMwCBt5Xbu7IvbNSc0wy9h4+zAevrhjvvmG/wKZawjC/q2UNW2DCC1LEX6owL/m8Gi9xW/GDtd
OPdIF7fAy5z7jcQyoNmFW+dfysm9r7RFqgPRIhUFPlB/kPHWjZ/HnxBw31VCXyWi06AqGDYiIeAn
jD8PJm1SEERgFsPQa4MwPvuJmPxN/vRVJVpEsOWcc8yUgVePtqDYnCX147UqfnJt+6Z56H2FLRKc
YU7pDGLLXv0oLR6WzE3EWqZueAWjXA1aWkzJfpzFXZ+9v3luvqpHJQMMOLIeZiiSHIxtTvUcHiLT
2SRysWtg4TGA5krSeuwiBfkhp/4myf2qH3UEbBII9k+3EExmuoGr9mjWIK4FYkypb9csLOG6fvvP
oeEvvtffXeL1t/yPHKtxGBkq2KNs2xF5iJ1PvLV71rlNYkWYjZqtG0newdJ5GFnzWQVsWlt3OSgv
uJld9hrN4SZnxSHg+a9YmYtDUXrWY5S4Mt+D3L+LPJuKzpmTvvXOjl++NJ3ZRhrWctpM68m1iYJB
QdErGIxNq1jMt9qR57m0n72etqw22yaG6iEvNtr8tND+11T77y76GkH+46LVXBYVGfC0aePdelOU
Z07gpmE43qlwcRJhSMKGdlyXMM7pQAOYkX2upQjP02Ib2Al0Gq65A9/CQuJzLMmJDGw7tpWEFSp9
Hxr+inmmWmOB+N/p65Fc/PcH9kmxTH0kseTcmd0UD/AxOQXOD4fcd4/tlzSbF4NFeYq4WYGcRPN9
z/5Q+YMA+7vI+dVdfC5Vpb25qpDeMuhXRPinpAVSwWJXjRVN3KqGkxTzTqCyHgbZ/3BJ3waKL6ep
GKaASQcdQ38DS4U5G4GNzLqtzVDV7dp9hDWaffljo+y7SuWrstZZDASjVQCVmbthG7oa83R6x+7O
bWfS6hc/kB91td9F86/C2tKAhaGWsNrmb71J6Qqqs3RI7RFu4B6i38/R/BsBj/dVZ1sMFQhnI5Hb
LhtX5AlahC5T91Anr1nir8MDySr0LEieqMef1jq/OcK/qm59N4gg/sRbTnZD2KWhb/8c5r4p575K
bV3Re9wLrq8bVjsRBCBBmjPt/fU02J9qxm8Oi/9nOt7zpZtyV245fYBuxvVXXbsPvczCS6Yat9HA
s6J7/Ofr+eaR9b/Eg1J0Xg0vu2rLp+ZdL+ICwuFx4T9BIb77ur5EBAnvaxsD/bO1od2PrQSq066K
uPzd5N7nv7uCLwW2nMvZ4wMKbCcK9xpVpSb2XLnuDwHgm0P0qwH5GIZ0DtD/3dhw2IfLqguR0vYy
nYJDXJ97qFvb+adm2zc37f/T6I6kYJRBnRCinC5Kfgwj/kPn8Jsf4qsyl8MBq9UBZEyu93uAq4wq
wmQpdk358M+/wnevf21W/cdBSM3U+vLqALLQ4d1G7PeMBumk1Yfv/Ggreb1p/uaw/avF8h/vUWvT
qdrBkNTfBGhKQANRpu6+vqNQfP0PkpfrjfN3b3N9VP7jbVxeu+F43dJQx+EvfKledU9wq/4fNom/
uam+inEZHraZXvfZYSC2YSxAzzgH7Ntzd5rFu0JhONLobURJ8ENF810N/VWcq1u8eBFDfgq+7KuD
nkN0NSIiRQ48bgB/ucK/9Xn9u2wAXAM2LozUDnC7fxc0vS9RYHYGNpARHUtS7S15cc07ZgoUG+H/
fO990xD9Kt11g1rM2C0vtw2G0Kgs9d0UuiwVdbvRrD8t/U/rtN8Ey68aXt92mCtcQTrKRhkJ19OE
/VDyE2Tvu7P/q2g3xxSdkhJbBcOafPbna3kFX6LsatsDx+TyxxLxm7vvq2K3BMqbtxMmrcZKmgDA
tRra6iMPzMfQ6R0EdPiluq79QQbyza/zVb0rR7+edQvtgd84r2ER36Dj9x6BBZc0tDWJX9frf74N
vrvHv4p2h6XtZVGDZuJdlvU1n+EPCHLpsmr/B9DpNzH6q0y3aiLmtw6EIO5okxqKHHr/w8e/Hrl/
E3e+qnNFJfCr5H9tcA2ZvpG3RQbntfW0ytPw+WfF5ncX8OXEJ4sjJcFQZ9sXU5ZP91z+NJj4LqP8
iolseSnieMRLB5erubReS2yX81SvBrBm1evyp7z/yejoO+XGV13upIDq0BMETKhlq708v69NWqzp
b/kypdHe/I7/B8/Eby/sSxHQzTYEjgfzgzar0SY/VntnJeYkPPr3ZK1WauP++hFTCT/Rb06gr8pd
K5iXD20htlWZI1KL4KmQFWwU3AE2ys0Wo/SboGevy+jfubxvEy7QenfqkSaD3z5HTnhRkXsUuse8
o4hSh1ibiGp8C8v43ErqHJRPXrVeCFyS43sHepokp37WT/0fpfWq9c1rWDeHSPv31tLjkhdd4sZi
SsO2fsmF++zkgqKMtn4iaixWKdxGV2H53nH7rWkwjnSfm6aak7Z0DvmIJmBtwofCdDvqNyfPGswi
8jCNYw0boY4lkpW3prVbuNwder/7aBQNsohOQIFOO9G7Gjjvpk2Fl6NEINTdzkXw0EXDpmbL2VCa
RpV4J8scJ7MBRRQLd2u3OFdVOCdBMF6qHu4deSh01hDY5wT1rfbMjZTsV1PxXcWLU5/PB+n4N6Qx
e5/OG7nQC+Mx5rkLdOWTDta90PCYif0Ja2rT1iNKpWif7GfWH2hJxpQ15rUl477j8y/TischJ+8L
kTd9MHiHGOrNlNDhDa54b/CzqjaTTx74vBzVXA1JPwcmIVDnJ86ItSIf8zUPBrkJEfDPLmm1HUrq
pkKFcbLQ/kA8tRq9yCblyE6114LtTCp1WwkaZVHrv7oTXTZVKF41w2679GSKrPhoqvGTTySNibdx
9byKmUoB4/sdzNG9KdxL7gw0NYHEoUCe8j7a6/o61GY5XGmaR68d8oQ56qNSDsnIgnmN1M7Zrat7
2RTAyBeDSKkYzjljqeqdR63pfhjGZ26WjQyal5l5f+gCeI6JbnnsvIcyiNfEZeWqtPku9rr7SkUP
3PjvgSkOMSZMibvYjA/qfjADlNvKPfXwNoOzYbWWLg4pBxg7sTgHEAKeJwdQ2hBgbh/wxQ2NqUw7
Ga4WaTYDGKATjBVLTjI7ownWSmerBO48XutHWGgeJqo+UT+cIAx+nYZiwPRnvBkGf0lNG+6gbse4
zY3w5PcuLAmGu6UMoRWj+kN1HGvCc/vL8/u7YJEZL6ubEbZxSzTeTD2mP7DMSpSj8ZKe2tRNWMBA
ecj6sbyV0fRee+7BacSZV/BIcUbUvwOTT9CxQwrRxXs/EPtlUp+lGz2LAEJlk6tXOxdo2jVLleB/
v/NwuugxOBa9DFLZ5zCxDqpDrqJbrx9WixMeBl4hcdXVidPoYYkbIIVksB/6di3RVl1PwN51Tn7p
GRoaZTsmhAwmq5vpY/T6rdZX94rqw525yRZhmnUnpJ92U/jRWJTv0Guls5R3sV1eSuv/Vm0Jt+vg
Q4zhWxx2Fw1ftbRswjGd2AxXVKnTuRZPpcwf85i/ugqKCR3qzUD7V79bnmhsdr7rqaRxoOBUy68S
cpFUhzHcVKWzp+hVGDmvS+mudD9urHMdcRpugE1xTKIBXIjbATYDfrspc8uSacbgzdU74+qHiVQI
Q7jX/GE8YgNgTzGK40RMyTgpLwuEfQwM/6RFj6lid+xH+Ln6tLzlrbMCJ7ROC+tvIeu4jLTcjENP
khCH3ap28VvC73CmGuOLYRKHIMccua+AE+zKU++2bwA8c4w63W2umJ/pUKEnkR/nuAZdTOoiGbT3
XmIynDDuLqnr9aeKOK/aLVg2BN1K6AJmpLR9ycP6hbhjtY27QKykMn9mC3PZiT37Lkk7sZw91zub
oNxMXbVlFQa3YZ3/Kur2JMZCQu5e35V+++mB27F07pGQ8GaR+qYai0fZ49shrXeronE1OLnMghqG
7Ew8hsuw7WK9ob6+zem0ItZ7WbhGmHecFS/ro+5KCSukItUVsGJcmgM+As6ECWisvkUsc6YI/8rL
09z2b7CluR+NeCKcpCKseTKHcKGcRPvEF9MkOgY0mxs3gjUE7P8qeIS4tHpB1be2Hkx1naXdSlVs
8qI+qbjadeXyolgOAKp7XipvM+X8ozfRCdtve7/0slF1Ad6nOIi2fHSL4cxHta+9ZtMWBH1wDOEx
0LjTMrQp8ro6Ue24AmMGcwBjutR2wSpX9qVoTIRDttwKW8ypNAKiji6NGRygc6c7VU6wn4w4h8qe
BwwQOhH/5j4Dz50CAV2GGJLp60065PB+7MO7IXTjRA7ee1yUN60NykQ4nkkKxqE7n6M7gp83arrj
1GHSD5/CVUHy+z70b/OCbhcJ69cG3KNVq/QK13dftczb+T5WJSY4eczRaFZeJJykJbKEJSzkDO48
kCxycCrinOvq8GEIoxcto6wU/NzGQZco39/Co/YY42yKWR8ktC9IEo3DzlUU/Ilu70fkVF2/fc63
aohAR4s/qmH51F1xNjO4cjRWMHSp82wcxnW48D3PwQMIw3ceUdyJFpmA5G0K2sSzW0ANEEuMw4l3
lsNsQdkJnMTzxyoFde2xJeFTaPFwC7/qs7r4wGg2lXY4E3FgvkOxKMBfndA7LOH8GeXm3tfsSQJb
C7YR+rMc2r8lxFhhKpokgosrYXbaAEZ2av02w4GaRrC9Ar+xSpbJPwmHYyMy/h3LaUr6pt87FPqG
gExHKrGm318Pm3mAV4qO89XsmS2dReZKI7cLnjcSqts2YD1ynQ5xpdiXPtb3bC+yNqZ3XaRJ1nES
HyKcikmJfYesrPF9tNXw0XQS/2iHBTeZuAU3Ce8zFmtp/VPIpz5xfX6ux/Em5xyGrcVR0+nojMEf
0ehb7pa7joUpYS6iMlQkiTTxbTiUJyKC19yKc8XZSUm9I3OLIGZMOoZ+2rQLbkQuxh0D1ULVi7dW
Clh+glej/WlY8ER0NWmyoA+wy+VJ2Bd7bkJb5B59XT/HdHgcaNGlC06ldC79o40RxG03mWTU/M0B
8S01avITzZtt1Qfv0iBQq+omDuJDo0PkQQ05Kp4/FVUM0RLtbv1BPaDf8iEi9hQH9hBzJpOuDLGn
2ou9CvuPrhQyxfl+i0D0Rprg3FqoFKUOd9ESrXS5wDBqYSbr2nlvx3HXBO0h79UqgKuuofxFBzDg
bv2n3mLx1iXRlnrtcxhYpJTNsnc6RDvR/sIaisA5Ex8nwreYN/Z45P05zZdy5Vm+LpvlSav+DJDz
qdAqyOSYf4Z+/eo1+XvZ2pPvjCqJ5OCmhs93AxICmG4QP4lj+lHkQGJU1UrxQa9Y2UJRKY52KEDL
cHKTBYyGSRGzR9FW+8FB6g336qSDUGQKeNaOLktmxzgJtc3GteE2MjMyiV6uMRiHFUrxDKbUYRnI
C+vyD7cbXzpe3xRDcFl62cGOY/rVEUxsmQf/aG7BcPAOdggh7WwusI46aOLdwqL2gerGS6IZ3uaz
7l5JVe5kPLbv1TiLBF7xGdcyVkkv0GSZiUzZ1MCEuR4uQ2NhxOxMB4Df0gGey2u0SgQUPXwvsKnX
Mn1TlKpJYfLZrdu6Ok3utB4RCZIlb2laF94fFdGNI8yjkPXeJ/Ke9uN5GOx9zJDzDzRfWwiVQRNY
qrQqKWja3Uub5xihwg5kGl3we2E7QnXaWHtqrPoFd/QLTJxP0P1csMZ0LPLomGt64g65W3Lv4g7N
XoSDSjqpNyWPvQQqiaPK1QpwBxgCVHSdT/1tMLqvUYyoJflb0NIMiOZjQfOPGUqghEM/hTXHzHTl
mFTT8Cuv63nVQseeOU3JsVgmbnLJLt3oJn5FsgLbw9iHZdXO2vZOhN4+DPhTMVdkE1sKu62gfqUU
j9sCx2B8BCyP4YOtTewgueP6Rnhy2fmhgHOS2JJe22SY5fMQ8YdZBiieEO2Qte6cSQFKGTbbfKkf
YTZ3EHi8E1OA8iijrs5K338eG4y859lLfYVKZqnsh6vmLiWiBwYIRWPiRlGeBHPIUik8PO5ufFaj
FUlk2ofWc28HXb7BY+LMSrYLlv48hNNthOTV6w+Qu/2mEcTjnbrMnsZSIkuLOjjCC6NBzdKGmVnG
VUgFwLYxUoNosCeMiMEBF+coVOe6sMWqde2NsjDuGqz7jBnLshKy3CvZHno1RYm3+O8OG8sUofct
Hhkib1CjSGhWo+WfeT2tXUZOCoYbSWfiY1WzLg1UgZpK0y2y4Hg1c//swqkqkWGLSMqhaHMga2iQ
Xk+1kavWEYdK+gsosHWb9ZJsIjPAibiTZ62xZBnO6UKdk5zCSxTvm7bi+DWC29x1P5lph2SyCLkO
qQ4BDba4G8+9cf8Mrtg2zbxTg4wTmnunqLNbv8jhpdfzk6fnzOkWL/V6fFKnb+7KFpYJzNNr0U47
p/QBVCDxPqzE74oPv0zpvTh9R9cLxTLZQroLK4K09Os9xRC6COl68qONbtlG1nEW19GjFtNF4MOV
yluxofBTej2CFmf6cGT+4sXiEbnloXfrJ3euHmMLuEYUnzpLd3AskQmzWKAolqfKQaVhRHkXkmXj
+Khey9K5I4P/MpT8oZrkum5wrzgR/+Uv08WtghWf2qdWyMu84I/tzk3T3oAZuy6QtPW9vSxW71GR
p8LKm2WKVJKHo8Z3UD0MfhPeBLUzJHPfQek3OTahulo7uWdWAxqKGb7EVxHRm6kKPluEfcnMWzsH
KgHw8iPox1WgLMjbdfVIJ/Ixm/xNhPw3YPQCZ0dO0+6KsFu486a7scscHrOkcvvPcYaELSx7iT3i
JuMtdCKABm+5RQIWiqpNyOIemanPRe/AyHGOrg0aloaG8ZTr9mGCRxwyyNvWtkdq2/xA5npMRkjw
kO7EiGpuuUexcMo71PrK4w8uc44zg5SXLxI5YTsfYau+isti53khUHX9tIHEYVW25E83EpMu2n0u
i/4WCtNHqKew+EaHMwsc1KLdKu5R0Ukv7Qo0JiKgOKg/HxjrupQrYTMvQNtk6pYhVTQ8RdeMXffF
Q45HJ4EKEl8XRT9Aj/PRC7qtrKYsdkM3G2P1q2uAE8ZuOU2wtBtm4DX8QoYHg18D8yL2uwvozhTD
qpu8wwRMTmI9GyduRzbB1AzoODWrNtBrXcQHikFjAk7AeiEG3h/ioIOhT7t5AJpEopRB40vG4b2v
prOtXJHIEclUzU7U8/K1anAytChmx448wFUCz5/DH3UAUQvun9SjVZ4WLNx7vtMm+DB/ZFwf4I2O
LDgq9hOYwmkx6yPK2g9DcH6pWN711P2sQvnRR9PDFJIzsf1D0+a3NIiWBHXckcQWsdp9ELVeF5DW
NRXWyEfevaEwdtPY44fWtLugczAkHIL3OGQrUccH7uA4xxbn68gVYkjt3TMxffiEPleh2iy9n0Zh
EkSRwPNQPnAHMuReTplH2ANHUevhiU0HLNbbqVvr2vk9dpHBTcSgUC31vSY8YR2/FFPkZcRvpyxU
4V0lm6y2PdS88VENwblHnhk3Q74OAtTTXMpbHXCc2GLjqQHILkjuXdPcuLC0Tmtd/66CbkPb6NnD
2VhWy29efXSG35UROoqwEL6hklewDyy7VOjhrrkWbmXhbWfs3Bs85QnqZJF2VfDsT/WRue29cKe7
2DAMZyDHGZe1NwNui9TiUvDx0JfNUzDG69btNwSIEq79Va+KQxcFt11Pni2nv4zvbky97N3rxLWG
DHVV6OVEsEuLDOWVLfNFsHbNGrbNy3nr5ch9eb0yOm9Ta+gxcqp3dDROHuUPaJicItV5KFzzDy8k
b6XX7pk7zCAGsyfqIMJPg/doQrJSg3rmAcAPbtU9hD15pJX41BpQY1WxteMsN6xThxwpcuKhRJSl
e87NqFNJ6CtA7og59Rqg5YvLeZlQhrIw8OSTLe0+N6ix4tKsg0ngUsTzINVttNQsQWNkDbszkLxC
/3lq67empruw4Gt3svvGW1a8tkVCmLj4xKDUztfg1tUJ2oCnjqmdMtGfJpIvxQw1vVtsB6dAUyy/
BBGea1EdaNzu5fWQvVZoeX7rjHxvKTvi2IBgOr/UEGp5cXOOWbiJ+35X8ubRVNDFsaBKQzfcRy19
tT1FvYXuComLXYc+dbPQKik1sObd0idBoz86KTe0ap+aid4UOaItOPbBWK+KfsnAaLp4fnhTTiRR
IEigC4owmMftyWXxDXLZ/aRgB8RG952g+yTRQCOoYiEuf8jnZuViu55GzWlmkK3Y/E43Q7YY9Q5x
2JOR8baRnKw9urxhN/WxGsI9eqy/5spkkd8cbIAqBpK7YvQvgeh/Q1v8olx/W0TzHi4Eu9qxaAuX
aFYWGy7Q/+Bia736mpOp5x5nDsI1pI+WpfUCFiPyvPVoh2cRVwZ5IGT6AVLGwBG7nNVIE/l1Z546
WxvT9YCsD4OA26XsH+K8OUM5izQ8x0UEwQWP9Sn3x8emHhIIv0gGSesfmGjM6UTjjQoc9Ci9h1LU
LLWBzgx3MNnqnEeDyW6Kdv5OFuLJVSi6OPpbfK7T3tRHWzyZnG+bClvsstwOwDE68ElJWT5BFUgO
WtXruEZTAecWeHgZnO4OaFQ/ImVOmoplwg22iylWPYkyOffrkXsPC7pOaqg+kbdmVd3sQ/RaFvxH
OvZwcsXJeaJut0Z39XI11whmnXm134GxF9yODd8OkqxbsSD3cjeLMwJHHOTnJuDrtqhwP/k3HZc4
VKZUVUhkJvYxsnjf+fKXWwFsyPJVZIIVQ+MKCXK7YxU5AbT/GvX+nfCcZ9OAEEKalQnHg/BVRmi9
bWswfJgH3T/iQcJVh99wpLtoYK8071JNnV1Ty43Xwbaktu8wqT0NJKyTBnNQFKXDSo/d2W+iNz0u
B2LNbgbFPxmMPDdc3XRBdIxjg4GdB/1e3GwXNX1KaTeNQ3fQXXzoqNs6XXSsS7h6czYns/BfKoNP
gdUquMkgf/ObfufC0ScS5YOKu4to0JFEishncunLMKMuhkySP0a4SeJGHSiYhYNTIcYuwY2GWjKn
w5G3HFQTe0b3zaDzSvb5GK88j3jImNU2D5p97/YvVs2vk0IKQmeCLKlzkti4WxIFRxjQoumIRhy1
4wbGEDeguX2w6hHdjrVwmsda4kDrmjkdHATwfNn3LYYRpQMfMsdgGAFxjHXVowpQDuuWgAJV7gtX
pRBUZ6aP6bVfhkG2JDrVwFIF1bCVclyBi7kx0zLsGHI9KHresVFXJKZBOtbRBVsvfpTg9kdU8RUa
ougukPiRsfK+6X5LB4Ws5hlSm6PtcVEsL89T0GK3GgAi9Mkg4E6mHigi9BtTR7MyUyy6c615LsLm
3VXms6R0UytL0K+kz7En9ryb0l7FwE3wzIuqT4IAWRtzM0ccqp/6XJnqTvn6KJp+00dLi3SoeO/x
g696J9pFMGBBGcxw647lu68DuPi2m0Kbj7Kvd721+KtC2Rv6/cr3p3NROLuqdPahpJsC+QAreoQl
i6aBylSUHxpuV4sym1B82rAuV6Q2IokDeW4r9oK16Q2JEUPhy11V05Opw/umR5dekgptxJbdC79L
Bx4G6YCCAWe0QUoQ/ea6APNGeM8hQPepdsfMzysPF9IN6eCDTI1irQvzA5USa1HRDqQrlaBh+csM
Y7mizrRb3PpROu5eBO16pIj0dH6uJ+fiErROohhDxYqZPsW2wG00F9jtiSt5DeqHpWkvkbHvc+6/
BnN8zEOIhOsSpNIJ1t/+NJaJF88SkAJ2Vw52y7t+SzHhDJroMyiK204HdRJHQ3Qc3OIAZ4ik5YgA
gA4VXOTYpojQmwjQWxmI8hMbQQ4GR0g5ejBzNfqErBWbbA295xOW2KqO/7ZdjUFbYTCxseNK1ZiS
Bg7a+YyeGPVlKp3udcBqVuKWi03GQN3NpfMByfF5mf1zWMCCD1Udgqi565ppZ+W4EXGAeqAs0QkI
z4u/rEY0xsYC0TOud0PsHAvV+VmhsZdlebiuc5iMBHm01SO50L7b4Tm5XcAztN68o3Y+9qZt1p6d
WFJ6Wq0WBM85Vk9OXL5ZJKpmRm4uxhU6Vg/+2H9Y3l+T4mItWN4lNvaxT6koOvvRXe1WFxF1CS2m
MJ2L4ZPRFjkpfkA5gfASYOi4YtNwsL5FJ8vmt2VbPRCvWxd1ncFD8d5DW36lG3y/tKC3QcmyxqXv
anxvaKN2LQ8PjpejkvOmNaLxtpbiQ/MJ9/v/cXRey40jSRT9oooouALwSoCeEilvXhBSdw+8Lfiv
38N9mdjYmeiWSKAq8+a5Nx2S+xTfCMO3vdG1Jqt7fcxPwsIjAl8nptCaGQsME7Fky5rzA1WZOrZp
f7SW9GpZoN06mc9iAqiWNaNYyKmfOPf3LJf4XdVK0JPI/oqWeKfOSXZROx2dKBkCW1ZPpVp3tELL
RtbzKebH6/U8XoupPkt/3SVkjuaTeF7yZddV46VYm7Ay0weOu2evjcmF5Qxp1vIU+yMAsrf+N83t
tp2m3aD0zUITsdb530rhulGy3TqJXVKMMXzq+72Xxt+mHz2sJb+6LO3dJCuFrI/TUPt8XOa7l8jx
wWWd+CYf0O1bN3pMMuKk21YHxVJ5D9phL3A1UdEYk2PsqqK+xEa1tfvhffWcoE7VOdGUUKlfqNMo
k4BclL+TGc0BtqliQ8ZzsVUpl6DdPAzRfPUb2geSMv91tgrnxNgvxb0+rd9Yfvxc23UWzHmvNlk5
Y+8w++cB09xGuR6usSV7XoxMBdriuXLN1d7aZfJUrAZQr+Vc61EdRb1eGnvZCf6wtoEu0WK5mlPG
qe0jgKmhesuZxXe2dXYkXUMyzBeKgZvbtXu/HEMSp7LAYPI1FxROpkdrij/iYLa8rVnFkhzmiffU
LsuToYjN4zjEN921H2a2vCX2yIyV1Hskaetg+w1BlAOkgthFeZpuOc+/zTlnK1Zpb9RYFkHuykvS
28lGdGxDu0c4pC5MweS0+7Xy/rmzfhcYbgPlILYPPZs2RzN6+H8g0iCiKqiX/Llfm3MTF4e6wupL
VtzK4Y9wtCqxkwnIbrQe1wQcZnIwl45/s3pZt0sWnSMPiqzKz7xtl7FLQge5iTeOlT1CHRgYhmOX
fs+FOLqz2sW5DW80C9BfFW9XK35FGb/hmebPAnilTsYQatCEIJq9Lqk5bGZPIqNq1it6vhWIWPwp
8zLsB/fY5+rQZsNWxQ0pLd1Bz1wy2sZBVX+lzHPrHo1C+f5TOrRX38U0YiRvqKX/lehzwTj3LLqM
XLltK9ZJOM54yxgCAGx0N6e2PxuUhaVcD/XkhmajfrwkFzyj1nPem2+mMfZBzGRmY02sGDREHtqZ
fl/S6IR2+TN6qtpYzJw2mV8eyCu8DPUkAiWHP2Ud6zBvExMOYdx3o3a5M14mkdwGo9plKzPWsn1Q
wgmZo56z2rf/ZtZyHjXDHLv5HPvhP5tv3eqZ5+crCxN98bia6dZ2xmtjt5fMqx+laJ5mDrPF0csh
npxrsayH0R+Zoy1QKKpvHiT57pMXyLHe2ilncm1k7sUc1yenH8+wwuW+8JdsW1TGiSnHwTWwdnp+
YgWD1X5YS/aXpAM2oFaaSGW5K/34PDreJ2DKQSZlz2ypJ2qrnpNDarGeQFT1rvSiJVAJT22XAXD0
CTnJ3NcUHVadbzInezPaeLcuebxbdHor3b4/ABBNoT9UeTBD9AS6bFj65BpH05uP04qI7nlNQi5C
kuzl0OZb2zCnU+nBN88w23QkQKLSPQ+WfIqXMsbLy87cZdxasf2v9ZW5WdvobCXJ1mmH0wSxnDjM
fZHWNokgFSmx/qo2f7Cq7pTkAxmzcisB2KkAgq5p+xfaJwZWPXXCFJdbgzozN/uf3O7gHcf64NvJ
l+Ml75Mmh6KjaJnHjO+mdtivKp+sJt7ZS7UbTe97SaaTGKpL56JS6Kg6eNK4zdUSGNCA9HoxYppZ
8wOYBXK89VtzT9pRtfejFvCVssNafhbOLF18rdz5m8gmZ6PzshOc53ehqSDJEQxjPTDrI0gVzr+9
j+zdEZWpGAVeHXUleZtZNgPogv6jl44O18T+zueVxbyMxtGuL3ah5iBdJLiC51xbZ3pac2LOmAxx
5iAFZ8L8HHX9bEaji49bhzjg8EeOlrtpjQHefKXisQBaN4npbolJw1ak0h8j9vfrtO67YTrhf6Fy
XvBWR5fV0EaI/htGpny0/Wxjp/ZzLUoDlpQT37ejXT70d3ey90V+wGfN1Ykg+OWtMDlNflEkcSTu
/Nde1c1zARvibgg7ad8mndZhY+dPfWVcndoJwBU5mNGiRpfr0D373nx1zPF7XCf89MN33Eyv07Te
5rZgcGMu86YUswKajJhC1lsKrwfHqmQQMTwLujHZzoaBxpvgmyrGPLDN7lnO+Sm2xK6Gu41FeWmr
7NkV3s1lrL/paZ2CsuR/6cW5mclKL1/u8i6/rh1HS6Gjo5qmOaxdZuvpfRCTAAsHflcw46o7VJq0
iPlkmSSklXda7TvNhunbt2WPVKFforH9jhr3hCZ6iLOauR0tg+GenTFLw95o5ZH8SbYL6lszqVPq
29eMJYnMeIe3qbXOVr5mYTy6L7GaWSYw85cNGWMqliyH7mA8iHX4s4r8iIOpCJf7pEX17vfEcMrj
ht3UdnOKU+w/S3mwvabYjFb9RId9K5rhxc3avetO16GluHKp3edehcYib3kXPXkUgWIqd4kl9cZI
moOZTMZRynwr0nqfesahIrn3n7MYj1bHr8WHxX36XNdM+3P/Dk7nl8ijYpxEs5vL95jFni7IMzkd
v8pdIZOdjCn46nbwEFVLPK4Jv2dDHtb17+ARTDBIvb5wuMZhfv9Kx9g5qFxws88UVxZIZZg1XLea
13k7m1mDLEZogG1ZgIugFyX/GNy2wGhRhwgcT9CO/2kGAIsHrlP6lgqcyf6K8vFxqpZD5hXfkWTj
l515R04/+jlZBwz3LEi3og6qJf5n69TYjq6MgsUpfrJcuAe5AgUsKd0lpKLjOls/QhxdhtzfOS0d
0FjEW5maL0mmLgaeYxNlTNkE1jNTPGdVEdTC2cfMHwEvf/yhQRyXQP2zDK3V27iNk2+mOnfCrJoZ
N3qgRRJ4Y9xOUh8cnf7nlAkFT8SMtESMtMrsAZP+g51WQZolWyHEk2U6DwhrF9/wqQjtF3i/R8Tu
XSXH8pB6EevqpgpcxbtldcZ8rvK+Oj9GOGvomaPUikM7Wa9ezM9FYzBhBJWaRkY0XZDH8euKF7Qd
SFEuJeFSK8lwuSCU0HmLNPpG2i9IFYODHCXyxwJUi9iDv1QYwzZWzVW5UNy6zvidpu7I0ox8k2RR
s1nshmCSPnocKvIL1jzbpG6kqfzsX3NtX411oFZSLD3MV+bAsd5adsqIwFu2OEGZG+v4bI2K2MXa
trbrpHGTO91Ta8sXP2uCVvoIcbaHZr5eWQsWAAkeQNzC1OrDdhE2NGK0VU1+4gmcw9a8ZvdzOHIp
DaFoQmOcrZMcKubG4xdBGiQ81KFk5Gda6d/SIHuxkwxBtMNoiw+yacUWYOXU5gaobMd11Zq7wfd2
ZWL/sjtw3RTueuhyRLJMoT5IglG41JqS4r1ML+3gUt1wiC/QgDc8nv8pBp6h2zZ/0hVt0Tf9ewXn
nrqEx59ng2+tH05d7//iBv6PG/qgMemFQwX46DqMJytv2BIj9xL708XR7YPQYUtXGcjVhvKaU8qG
SlLRju3KeRBl7k+l3Ks9LojU5SbPyhedivsBYxI63PhhknWCa3k8Ljq5ZIX50PMyPES++VbSa248
3wmMPmNZgNRB41jXLu8OykMV9fygcpI/aOkjRTloYdnXRyWbkJsdlrSyPzM72YKGzSgJpKJ1jYnX
34iPjm8YO3dsvn3RvaqZJdMeiG9RH4pF78zC94PFhgNJ40+jntXGayuXeW27r31n36v5QbjruPHN
OlzTlPlS1FyEU99lx/GdS9nczpkDmdvddEsQiFf2geE377FFBoeBMhnr/A5RDEFhz2+FEo9ZNGNK
cPaD5ez9NmM5svFua3wdVu0fsw7Kiwf+wnTWvZQt839rZa+pXNCTxuVSkbXSDN6FyIhTrblaMssI
zYgEBAWyzWh8uFmJ275AMVYbOYP1CGMVLD6y5mBdIk6mpI2PqnKzYCiscR9NZvM9Rv2yTzLvMXHj
V1tOVze9i+05H4blVLtcAf3a66pPfc/4d3KbkyOHFbnJf9HOPIZl3J16Ri5izq7p3PFUZj13MFO5
wu4ukDebwSnfB8f4y4jAPDIzQ+9pCWOwiW3xzFvKyCUQNkxdZP5Nbe8/VTV/DG19jZZ8GQ2qKjol
J8wbm2m9+i+PMcS1TmswFrdRztfH1ONbHt2/HEkKATw5DU62c6KJD21Jsf5UFIp6QH8eFS57mbGO
wGO0kMHapBriJerCVhvfToVqa1hgbbVAECSk5jKM4lQu9QJeVe9WjIuLPR5b9mEdCozHpsGtqath
lznrLq+rk2/5zyqOGTY5X/GU/IlG76uINenFjnvGBxOObICm0+0/SL4VGxf2hLGovRsLLJ0I4fMw
hpmttgYf8KYBZ9jUqBdcgAcDzalS1sNYjsFilX8Tf2Jq2VJ6r1vXLs65u7yknn8gBnXhGY3eRkMS
66kocZlhzeky7bxc4Rfv7FffEK/Mr/5JgGLvvkq0iKDNbSS7YR2CLlETquZYUifmTUDOPj9KghKV
qugVyA/ao47i0NTJn2UVAcOqc4XRPAAqHII8oSmNCnWJFveclnIEU0B/KF33XHRNFbqlnMJm5qDM
TVcEMSOrF9fq7DCWkwJ61ZIit0jDmTyaneGb2cbroi/D8W+OuV7GVL6UY0XhpG9Zqm/d4h+MfLaA
yITYyCphbHanySrrJWa62Zbevy5pwyFOavISq39qTZ96u/kw+Z5j0zxb9G9M94tnT/lMkbNT7ZR/
dG2+kQeS84ip7ew5T0zAHv3Gei5X48C7gJ1gyXbmZO5AgI96NH6pSK6RV5wYS/2toQzktMTnNJsJ
LPMKb6fdRYRTN9jh0i1hHRnPhj/tIoPKkEyIlHMbErDIS6Tzsr0SBHIsG78PUsfZihnFrs4Llzym
+9Qm0v8mswXmUJkOkDe4XeihECuNmbGzkS+PcxMdRC7fkpluouJRZJfRixiba7cut7jDSr4SQF3O
5iWtljeZ5mnQWAKBs+/YrkT0eRCl69GV8y4u1atsGyB0644OI7AaMnpRnfe09LzSmaUR0yli63Yr
xmjcp0mxEV56yX1UUY6Lab8qKqTs3pLm6LrbKVdnwiubHWpjtTFq48dlALA1DOdFedajO/NXgE6+
a/SIiW8YXuwpmeOf3OXWU0KBErIAZ7FUvu/Zveqw2TiUfU6lUwHAJExvhd5KtlJtBzt7nFb/o2fB
RuT0IGUxthKYhjmT285tjxVLdT0Aro1gCXNQmLZzbue0CP1FHwol070amDokJRPzNto0cUS1dAeP
9ZhuAVnq+ywfqs4Z9HGd8ul1peAMU2SFz5qRSFfr39pv4Uz7Vh589c83nXXDpMzZmtp6SUT5kCX2
mynWRxWLN5FDt1dESO28ziItqsrvTMm75/QlbUmpgtKjs26k6WxcPbNcM+HEG8qJubsgYn82uJ3q
6rs0p4i3OEVE67DxUDJuWkCZcxVRBfJKfKplfHHG5Um1MLuln9xMYNANfoHHClQkaAv9as1pG3ap
nYWtiC92Uvu7/h6o05blUOO+sbYucuHgqU1adwWYdXYQfECi1Kg67LCKjdV46srpbzrnD7Io2puZ
RtZOzKsHEdz9Vyfa2PkjG6/7yn1G2rmfVfp3LK1Li9Ml6GugHCNWYxjBvO1KSt/GYURPgiO2oGvM
XKj13J3U3Px+9UN99eaW1sAHLb4ah9WcxQyDRQ//aazTEYELBQAtBUSjnjbtOFzjKHFR+pAzlsi6
+YhXsKob5vRXt4Gp6tKIJ3MymEwM/cFY1Cnv1hdeuxvZt38dxIbFtILJH08ZbpKbNWd7tQII8935
BDglg/NSNe1hqNZTDJNfZAixpCtkS3IquvnUavvExX5ss/x5oQK2xLBtqnUNHLM55uxhVUP5Lmx+
oioew3EmmrAyo12MmTo0XTdUg95GlglHkOQHKaNbnrlP+R1GaVR70XguICkRqdwp9DAebPK2/DFH
nCveoF48B1VGLMwjG6efNrGFjDvgKW9YbiTLbmN6mHEdbCHl7IGsCiqu5pSP1XEFX267iIx0K32X
hf5KU+PU+CCkLkTjZOfncbKPHIpoQJkJy1rejNR9q+4xc9zeJPgX4jJH4KN5Ru+6Pi0rEMyQ7tMq
vtWEgyBppBspzD8mmgZSuf/bL/k2zusXV2Z7afv5toawOvZz/7gYyY6zVG9s535ED/NPwhdROhlc
lntRBD9spHbCrmWbep+wUTUTCy6e9MHRyX7W+WNN5omlsnvrVl8nz951GFMSJnDtunxaiScYeI2/
dc7HR5WKGOGWbwX2IjXmX0ASBz/1n6wqQiLr6G58QvQ08NlcLPuuMoKpX48QBU+en/+aMyeG6U4f
cZP2GzsxoaRw0ii28UVOxPXaVjWvqA48I30edfxf65ThGvVn/lOcamV1qPg4IgvR281fuiEb0Q+m
V9ee66AY02nbGv53Y347o+AHSIwALe42O3EANXkaGqij1jtGbvKE3v4Rp/FOGf1h4mOoDfUZixxE
pfwc46VgVjbvrKrf22y/4+QwniYRvcylfBeTe8rLqmPAFr2aeRTw/BAfbUAG4EZjt1fQ30NzIhPG
054+IQQORrIOO+I1L7buHktUfL4P4J9BXwyMEENdv0iP9PvGA+5HlOKM2acSGsisxbPgToaOO4Kq
v4Aa/qC/GqgRVLeMT86LlzynKtnRtYWykPDikEoRLH7co9XnHjz1DPxcVvCZborDjhmYlOgZwlTW
Jmk7Fy52Oo9EhzHlh6SoYW35v/zDhMYNGLuvKklskLtZTDkGWeYG9GfpthI6D5cekHEi44xbIQct
aPpTuzQ//Pv3ec4e25pOEqYrLI2ZsMBmIBKIL31qyP8hVRlg3H1AgzuMjGnMtOO9gotB6k58ebSH
2aSC8Z68pN9BAJ4ycNYo0Q3PzHLihmfOr/7x8qjQg5ZgV4WLeNXbW5mkP3wQnKEZBqGpKp9o160N
2nM4cOBa2nlJRjf0hXeoVH9ObMlNXV4tz96SyL8tO+cPiwgge7LlkSHnsVfyO7snGq6afMeI9U3m
RE5KbO3LdtirucyOEki8xio6ciu8uCZMnD/1bHjJeAewKZbh2Cef0bwgetjToTemZyvPTkja7oZw
jpO5qk8WMNTbNfLEsZwHzqgyoyoVz8NSvsUiPXfSf6HX28pMvEDHvNQGbY4sWFrsswrpoDuThDnr
BSvZT4d9ZLDGQ50xMHLZWj+RsljXhU2rox9F3R4d16b0qkpcGuV6drVNlwVRFPgNM+9c31Q2M+e2
v+ZlRBGNga7pOuXM5gd0Iyak6m11/EuJriCJTSqr4tjGMfNMLvC6IEgqMjdWwWE0CIDRxp660AA4
MKKF+MnceFSth4jMxuuNM0b0a6yTwWlLL4Lc2k3WDyDjVrXR19JX/1Z3CUSnz5EZv2VkyDRj8RBB
RI1sYG0G+gSu/Q+r9HhiTeujEy3fLyI4fqgN1pywLznwMABgYJlnsRW13qVTs2ysMTkufs9TU2U7
uerdXE/gFNMa5L7zIhfUkmVlM64Z9VY4eDLe5lV6JQ50J+TKyKX8l7D7LNX5BYnzVMT+x2paD6qt
t77uj5M3jJsuLncgB/xM7rSZneRHCW3sxYD+C1GoGcj2ZfY6drxAMgIZc4YndlIHgyl54qIH5aZH
pZnM0oUNxbxvGvU91+pQwztbhiYmpn/XOmGZAKVVxb5M0eLZs2z63TqzPlPLuPnQY03i3ZaMp7k1
9D5W9bytsTqkgpnRSFsryuQDAOu3mRrCO9zMYji6bnzLLZnogXSkUKa95varHbDZfHLgP5O7o7fH
X4NutEYuZ4gT/1tb+WBZ+VkUhGiKBbcU2i3+KdqiIj+Sx/VI6XtqMnNX23SlHrwAQ45j0qrnpeYQ
XJ04LE396EgatXbA9dr19sUswE1sbMsaqHxohtcUUwtWoGzDb3LMmwkyLHtbMoBD16XSp+MnPG4M
/Kl5TDNok548U3qq9tGY6iva1lH2GaD0vN6Nk5idiE/1MpxAdkdt1TqnvLBDRZ3Qe8jllv9eVCM5
6RNwyZDKdmdJdcII9NBH1WsxGf6uboDU7/6nZXiuJntvGGrbkGpvavHmzCZgLuNZOB7FGtuOjjL1
TpXs8VWZl8wvqNIApP3O3tWeZ+30HWFNmidcd+9eJb6ktL9xnADW9F/1tPzIGP0uqaqTIZw7rGzv
C1XhyXHNicIxHqDOpb/pJLlVjfPVIBSjJP8Ih4zoqP0dB9iJWKBvjRYSwNQl565oYPUbcY6m9tw3
1SHxM1q3+O8QZVtTlkcjSf4tMaLskj0uwlmDSfcvDRxyVnoftKXbusr+85g/O8aKS6QMzMJ4zlP1
bQ0F3f7iAH4UZ2hVphruiQLToqsQHxbvkObn3Mxx8SEG3CPKWy5tpCFNmt3Y2lul5W11kqM5IRZr
MiUH0f7XEtu3uO7fqgRDrpmb4W8CvI2pdOfevFrShbaIPycDg9GY8YSlLkteVfM4MX1LMxucqDX/
eTbyXWM21Ba0DkwDwAJTIsxyHdi2f/TMli55eWqmaCs6BJ84LX8HkQSmD1MwOjThBdWlF8G+jeku
waIbSCOjFqj7YuOU4hpb+dari9doMJxQC65FILcU94ZjUsAOMItYFeuovOiWZoErE7HDxHSXpRix
YzxVTF7MY2SzTNPT3p8ipezh4PoRA+aposcfnz8jrqIvDc+ysU/mPDy6pnisCsDjxLip3No2jnlC
JjxNdLEBibNDoO3kqt3h0pfTt83Ux0TGAqS1t51J2Lfg7ozqWzIzwRh09RzJ9AMXKVsLGwdDCvO+
Ac+atsydLa3vroTWMIhDbu6zRWGQqCvB9zwcTl2nArfwdMC1eNUYpztnenTIMtHaeDfT5sGcnGfT
mcOqL1NGDoi0bl2/jUlE3rjSBQUknpfOsR+XqdkuExPTWjRMJ+nIa4XtOM63GuNYFcNvZe7HkIhd
bE4XVfGtjkndBHletJhQmsPsaTDGATCpGzkw7Ig6vN5Lsz1HyG3YOHGEd8k+t0xJinbz5XTmzpXx
zitBXyaPr6yuiv+mDodyuh7cIcLpideevwUHl8rU1pfo2AWTQyMeD8AKgXDasHJy3MyGHfa5a29w
dlzIqv/X+O4nLUUJj9D/ioXaYMyxd8MrZUt39yzrNcBcFaKdBOCVuKYLcD6jd3dK5z+IsEFjR5zC
jfnsdlTLo+/ccpvUVscYD54oTon0J8TCeScSn8/Q/qbOOmRT8bMWkl2QjaCjBRu4V15znCM4MEFr
9YFtH7wrCr9ST2Hlgp1vcmEEKxbe+03nogTMn1k+ysDyaiwRJg9zkRxXmTGeoDwVlbWv7O5mimmv
+mpPU/3exf259qDh8sx6k60N4l+X4az6zeq67yOXEnGYJ1kXWwqbA+m0L2g+x7apr8yR9lEbv2Ja
xUvbMMwEnFnqHMvx4t2qMTu2JgxbkucPdhk5G19TN0YxhNXqYKNxjIc6VpSr48kH9RAA18yYWNE1
du+T2+6XyNhKbT7X7vLRDu1vViwXqWW3Lcfxwcc6NmeWuTV6+7Pzqi3uUR6QdKG+TaKj6RuvAHTz
/Zf6W8ryPevdQ2lRSxN7tl98le+spMCP3OthB06eYMWFr1Ujpgad849xtUDJBSEZCJWQjn7/AXOR
Yion1wIcQ6XGUyQUnvkc6mi9GxMkfWvFo9Zbf/sWbckxefDW+zvhJMtXy54/p+J+lmb0ZxkjDAcW
12arSmhLNxtPnRFfhZPd1wC1T+XdHjfgqzQZBXAP4W1pnHpvd/KkEogMzzBeZUVKwX2TMg3RONU/
HUPRTb1MZ5nW+Ezs8oyH/8N0FOPsvtiTNDNtGg/taYp2bWHnIfXlX4vTBjwizhF1p3WLH846ZvWc
H6vewMQfDeNHSso48Qn3l9JisUa+WIeFSZ4/Ul2opjmky9IFq8/4yjPYmG7au8FLrplyw1X7b+5i
PY9eO2GGtP+UaunuCuy57RkW6u6zXb33pBvlZun8TaKGj9zCGdX3gIGkdhROtCXW4MZoO6jaBuSk
jzaljr8nsWDHsJoP1s+jOhYxf3JxTBZ6lJZSFl3Hf2uz5J8jAH47LmxFG5e31it1x41M0Q9TtM8z
69q2FVEe0iJtpZp1UK0UQGa/fCkp93nMkVJiytwwRnolM9XBE64+mi7ai8meXzJRvvLfP7v4xGon
2Y4pJgKONr9ZYyrk6bMY1GlYGcRBth9dq3n4v9nfMMZzLubfbBCnJQZ8ratf4bsi1IP1XMczL2wR
Er/VB8C5IW4kG8rZPupJ0cmksBS989NmmB/0vPyr2xr+wuJ+7fz01Roi5K0kfoP9vUaD85+1Or+s
i3sjbeQrB0sqKE6NARiOrrzJOOjT6afpGKzInt6j6FhUcU/zx9JKBkpx04yFGjN7MfL1N2rMS5nj
6DVLVqyYX7Rmv54QF9P0AtPNPtiIsxu94qdEyb47yt+1JG1lrdy3jB5kxTjkrSv114QBc26fHVuf
XH++CTjqdiTZ211gvNnc7C47cxYTEiDhKLIk56Br3DdDmETlp7ulcB5KS/0pxuHDciYVLpb1LeBa
BCot13LzGONk0dP6qZ0h1DOGr0WArziyx4IyIQKhZyV5v43vx+PMXz655SEu7hxgVgLd6O7Ftugz
qto8tWnBQKowf1PXxfiaWHY4FvgXcg15jmDAxAciP8Z4VdHLpjZMJdT7ps1btHPxhM1na4K7gLCf
hratwt6dMG72zlUuagNR+jl1Gn8vPVVf958I5Z/+nJwXsyIaVXEjWGoISQjEO6uvKn1k49bNYXmK
jQsmW4ETQcXF7DzUYj04+BUxpZ57OcFuuEyoQTWQ6vv5y+mX1zFLnlSTbDPfPA7t+MevxmtXsSV3
xUDcqENhUUcot5W7OWMM1GRHV9RfzWo8F439T5vGK2rNjw/JNTsob7ADv52IOnqYyASCwWdHl/av
T71LiaDKeKu9uXFzTkgr8OV8FGaab7yKKaISiPyxFti5MOp23JeDx8eWgFkOBteko8Frc1KitBeB
x0+QjuR17GsUBAIyig0kXM4JHr3xaHaB6bHzp8DERRTRhcpup7kheq2urVtfSpIltgxgBkweLTEz
rU/X3PfXtbBP0mk/lgQABpwBKDw/5mtCbIz1ZTY0oUbP+VilH1lB75Fk/Rcy95e5rJTq1Zu0jGsV
udfRMX4bkHUDGXCrm3LfuzNDsuTJ8uneYvDuOfFOY7W+AQn9Ny51qCFD+tj7lbV7GeLhWFcImZM8
Dis+lV4S1i54LtyKjRaV4lJvSBLZuGXOMK/yHt1keLWi4mGW6bOMh3dG5DsrlT//4+w8dhvXtq77
RAQYNlNXgaJkyZJz6BAu28WcM5/+H6yvU1d/yQJO5wLXpyCJ5OYOa805ZtZmTgLgZt1402csx67R
cvrRIwAZuhIe7Shby03zYBaSY+c9gIP6WzExowe2CXm+Sn8rLKaBTqlDKQWeQtOdWv0pASSi9+ZS
VSTX68QOK4nDu7ySo/zDoKyVKtQBjRJfYwkma1QysoIM/ckEhNWQZIxNl4CdNvsVqDm0kih/L7UG
61BYMg1UKeXwYvrKB/lRwhHW8Btd2hazpEg/pm0wrlTcw3JkJrdTZD02bfwcBhbeE7+8l1oqXhHb
CL8p76sElaJdfBmadozBgsQIGhhZ02bq8hskyYCGTHpyqF5EEPuweqKtngTdsizjeCW3wdaOgoGX
tvR3Q53T22jbp1boL0ZKFStii9/KNjZs04/p88Rf7M03Rsmip5b9ox3W5JHX8iu7XI0hliz5Z0uM
MpzLBzQVlc8AbwMUy15NacXEf7wwspCNW7SrPHMd5AKheSAh7tfv2iD9lVRIZ6gj3kuej6VRQ3bl
lz61g7KhxjpES8Iiyp2GlnMH+gckU8QOWuKYuo6rbtNSX8mVEpVmgGR3ot/dl+0jEtQbU0JA1qTe
sxzgKKaKrg8WEhoqt7EXJyt28pSiUzRjxlSYSFqwY9UDgv5hcEaK+VC1tC0CloceQ1nYg/WIpmxv
aOqT3CM0aq36q6tw9wzFUdH7VyVrngTOL7MylzRDj7kuv5nt6AaGvEl8BTOI8ioReqgm+dFQhkOU
CbxQyWc/xcE+7WOfwS49t2qLy7fHgzc9mFLhJkmrcscQwOJR+W6ESU+ieRzosBURxGyTw6SRvnk2
Is8ySN9jRPmLwrRe61TdZUx2nAF4xCJ9ESHqP8tn2rUU7Qlx4T4SRJeIvqTVmfjhpgK9p2GPs7oi
3Q+2Wa0tJK5AGVajHBwKUl6WltnpjKVyj5dtE+VINXvbfJKt4dRL9ovZG+9WX4ZOH3ZbgxaWiItN
oUev9AVZKNKCsJj8pFnxl+nzdKcKg6md7VvVpuSAPaCJChAvGTv4QAEGlBQ9kpd0Y6TJozmQymUL
bTEm47YZlV9N799qIZ2rOhcNLyCvg0qVuau8e0QTLhgMt0NU0vfZDWk06CiNSV7GghpCAkfUnIrP
TpO3lj2u0l55nqrmYBjs4EWaTogM7C/LhgWfY8+TjYJY3ujB1pOTOszSIpu9qKp8Z53iKlPWz+qv
o9wk93DSUUqHG0C8GILGR9xT/GtOVZwyXu1kfB/nJqKWPpEuHS5NqdyEdNFTBcP4yKuBwJEdTiuj
ixcocNX5e6uatz5Al8TYlVprx9l5ze1ysskHTCJhhAqsWexhFscBy9XCoxewjKmgxIF2Alv0xGbu
udfkX7I0n9o6QVxNFD3HKeqHbmRKjh5wiR87qEeHugX4MCSc4CkfDVSFjYMQ2belpx+lAKygQpsd
JuOeTbm1tsb8WPYIpCRjXNk6XvKuUX7hyDyGDRvwrihh+ww2/z2icV/1twNBrlQYUNomOuLR0vo1
lB5KlEjn4B4NFO2sd09k25xzeyGFR32wb/3BcpJC/mU34Z08q4t7a1VMc+faVJCQlepDaibrSVg3
EwpviVljyuQDFTBXFcNHDypBHqN9F9jvRmwhfenu8iRCUVTmzaqN+qMQ0AjqubFL+wBPSehKOGdo
MR9H1UcVptf3MaVkrMP+vmz8p3Sq1ds0njWZg1wdwqm8laKscmz6fhYWweOoGHfsslkPmWmzmAZb
IqsctDyMDqP3hmEx33Zq2S0U9gpPZWEeBz+lyVy0tymuP2aN6bkJQnOlCHSzcWH+TgTaR2n4soPR
SVPzMctDJryu31vM/XUU9KtaoZZqkZ1Ks3Hp5aAUFKq87InKHsU7+vtNVRQrrwnXVgq5g3wpGibs
siMV+tW83njqygc5YUP1bxTs9FRB9kks9qb+hqcf2Emu4T6INrWaweiv33V/OmlJ4vpjeDum5oFS
oBOkX3KR0R0dTrwND1XQOUoe3dm0oVPN3ymGv+16vH4TRyVOEtoey9LtQBtiJQEfdOhyPoo+edSo
blmh9BGrNn01Q5wmf7w3GizLbWJFhzqkX9rG2ILR25Wedt8kE0S1TiqWJMh/RFbT3qUxT67TKKDr
Sn9n5RTchFkVD1UiImfsgdsk1U0v0k2OQ5zpYryRyFdadDWbAK9bVgZepXhJSYX+pIqQzVJ3zSi8
9SQjnmqHaelruEBwi94HcnLfefZ9rpvLBMpaVuXfMl2HRUUgR9+FsBTBCpZmcVfhgu7gKDIFBqeE
4+2CaN0nWWLm5OAzyzndQASHjmxrOlDqfqz4NRMuTRIenXooD36Hl3qwALclw62t8+5Q9VwghN20
dn/IyecNNFKlJuY5VZW+jEpBYwpxdhIHmuJ3gIRusgZ3MGexPMWwSZejRiJXSpGr+sx6uiW2aWMu
rcCHTmNOzIlIQ6R4EzXls26QoS1pFl5U/ThYvrxAE3XvpS0ZGf2JK9mMBerBqdTAaxJYQoUnZK5U
6MhgZ6Gn4YWmQ7zdskc3HNkyETNGuVEVfqxR1w5bIaoBnMv68shKeCcCeSNNYY5CMr7v7Uld1exY
0GmQJ6Yu7RDGoSfw1EGoLCl5lnaHLApXgmI9SsQEYFWHS8Caj7HKuquS+hQGZg4KsX9jRD6NQeOK
vr6Z1/thal+KqH1MmVqqunnuPHqV7Tj6a5QJGGt05UUC0LWkfkOQWlTbrlHyo4WBcA9ZY0h92bYT
egrFsKX3OTC08D+xwdxoiU2pU/20NPMJuOhJlhCWqaNLMsS7ltU7pqQNx92NNWSPDSO0VbqPOuzW
Zmw8Q8J5y+YqoBqF+76eS7JxD4wBzpzJwb/QiluUX18wJ/muEQFnXY7vkeptwyp69e38O5Gm91LH
oKgz7leGHP1K5k1Nk6LrlyqrWoY+cmzLtigZpXOLMk7XoW/eREm357Y+S7SZPMXEx2MpwD7mSSXE
eVfear7+rOa6g8to54vSyVR5PRrTnqYhZrPIsVH5TqC+YkEJL1BCJw0nR6msEdBnQJHagkmnrqek
fx4iTNZ1uyEm7dTr+k3eDMjErKqmwAEDkWJCz14YM7l6kNDRLatsWiNduBtNfUtp+r0vUJH4/mZW
bHAEpIXe/0ql5FBMxkOly3SFTAB0bXLyhPKYdMZhLAwq6/KzOVS/J6MnrW58R1Hu9Lq6L9reDSiM
eTp92CKqdnY2vGq4YxWPZQ0NOyWi6l5q/AM6qHg1oNP1FCS0qXlSKGCOCfQjatvHMfTXEt7AqZUP
c/0oMqt79Ohbu0/pbRLfY7e8DLhKwXxZ4YGocyQ65WGIzANVwnwJW/I79sNjwf6KvcAbBzZel2Ns
AA/1w7UdR3sK/hR84OQO/fBbGcVJsSuYD5p4wP52byope7jMrdVyF0X9w4TpZNnGYkCNFt/FRbUt
TUSqIGYOlq+ggzXQQkc07Pk5n/qUPWR5d4tElUPGWG07pNRA9syF7oe4wWxJWcRx/AUSAhyeXX5V
lnQaO/PBbsACBwrdvworzGTFIDcACcXVY6uZGw2CBCgxx1Ln6cVUlHVoUiNofIAJQBY06Ce4DRAj
t13CrsISy6i3AZziNUuAQcMkWGoRqEEv9I+W7tmOlGSvlMj22DmPPi3CgUhLFIOoAX12a4kZomNG
y7jOIjW7B/m6C9CjaR5WndoHJ5pZNmz0VKAiHlzepxeUSuOK3uGvsbKOdW3dTypnWNHg0NECx0ig
DOVEGeLQLSaUqJ1XoXJXNLgfVXIil/Zh8kJ2pkGA9BKPRg/rj4afehJG+abQkQADx+agwcJSIMoM
o/K50myOGUqBEtg/+bJH53eKXjM9f09bD3ckfY+g2xZmx+Vn/gcP5SPTxw87Degcqscw6znV4qCA
W48jovmMJ07DZn0qJiRwOc313DJflMkWiJPo2Y/yp2pCWRRyaK9ghForeJROXjVYWyaOUV4S6NRl
s4eevumqi9PfnUma4TgfyRg8NjZ88Tx0oeK0kcAPb+dfY4k+t46Dldn7aN6tnaLaOzi/SEnsA93B
o65BxppoIah1sQ/9dGliJNmaorsxPb+jd0UhxdYNsQZqiilde8wm9EimdFKmkNaqfV/11kudBZRe
KBAVwEYKysm2RLqw7ZmuqfUHUkKY/zL85jbSkNoM7rtSNlxflsFFYbDJSN4Zi60OVvCmL7vfwkKQ
yTQD6bGfPQHF8Biinrab4F1w4lgBCBhv8jj0FjKlYMiuSHuZgmLJWw8y7Ok4YOswpiAZyzJB8+O3
q0IzpsVQadLtaCa/fNl8DVOrXemT/StFUYjf/Naoi7Vm4rChjG5LDGwL8qBXUaUO1iIgPT7LWTbk
9y7UNhYMLjXQq3ViASyLPPuGOtC6zuVXwFBbHfBwnpEymGK+6zqLMI5229fwGHVs3ePIHkDy1G1D
nqY2JKt2BDwaCH0N1op6lIkwoHlvhhzHrJTwxwKmCoc/X27HZTsEO0WwV5dVEm07/VvxMXIjMg8o
1TZ9Nf8GN5UVXDX5naFIhzhlnTUhOBntibjRZRvkcKgidKCJcZ/DgmrgNc3A7rKhSZIVDZjPaltT
Ow8q4COqtVIib89Y3YYN0VUhBZCFkCUWE4qExii/y5gwl5Y6BgvJr8OV7AU3E4RtODhs2YZoL4oo
W3oUfrSc4npbWWB1jed0zDalab/AVvxuR8kZwuYuT7tHpdF2eKGeAZ59RAqnuBjFVhzrzCMlrjyb
tQeZx63XejUquQqBuHY0AfgmuWiXpTU+VUgWam/WfHVHTxvYJPizsxoURtKk274r3AJbP7oQumN+
/RZY6UMCRiRNtBsDw9miwOIgyeMNHIaHoi2MZRiLOzNINp41bcNYfUTwNCOnzF8EbrwHPnvkIUP3
WzesZJm60fphXfiYdSoSv9RC49gafhQJ+PLa6k59qkC8SIQblfGpUejSK6X6PkTlHbFo35RX6yXH
MTeqNErANH9DO3ypquQe9ciWDNG1Rd00mwpWJUkDpJAP97kaPVpCWbe10VC2bm6lRr+3NUzSFmZL
teoIkPWDJz0PbtmuUvWtrJecyvEKeywKyuFRCZGQU5u0taJEvkdtdmQrrfTJ0p/FVVbeHNK2fNFJ
a2WHgYCbSTw1v9XBRu8v7KMlWU5jlL+mROO8hBy7Mx1RT9ueXl4yjk6QG7teK1eBai85m67tYsyX
xhRzGlLHD6VmDUcCsI5mc5BNJjETZvFOyDIJrn1xgFsbcMbF+jx0EjsN+yuXus9sMF4bhGDLWq8d
GLO/hZntaiteq36RM40OX0XQY6PHqE3Pco/S6yYxxY0cB9/olfZFFp3MGjxg0egLLJou3p4c1SqJ
LPgZd2ObrvxMwUPqzb7OFWezZ1njABVkeN0i85dfdm+9H6yzGol6kK7p0rkQf6sW/jI5mFlizuhq
0uTbcIvQmZl/csfCvh9njhbaTgTanNyTCal+NQzvvkeXr5nEyRt5VdjXf3K8h8OMgzYNQ6fILCTW
Y7YgqOwkzYdiyZ71Mnmywh7wEufxUcE8sfAbjou+WrEVsPzfJohBJIsqIXPwPabkzmN3rFnWg96T
E6TLX7jWFo1W7FPqkBkzkooqRKcGFBTREkUT23Wpl3BlFGCjsbHb7cbuxkMYhBsAEOZCDo2TL3GC
MqaS5YzRL026i9z+ro/S13T08cjjn1/Whu4Uo7cLYzla8X+owrbFRzBL7r1sllrokMTCNtuwNMbM
54PK4k96Zi65I/N5AfXO96qd7rXrXorWBK1uJw9HtEZVesiNj9bzb+Kp7RyCD2+EhNxGgevF4f95
qEDTxUAgErKY0cOlN0rpfUSlHS5qlGt+J05DM7CsCbScgfzUDu1b5qsOqmTkmaa8GBTkGVh+P9g1
No7kBTyXwjVqETpKXL1LfbzqNaj3iOxXNJIRktKJJUlqXY/F6xi28LsN5TFv2E+32u8o075htzzQ
AgdmaSkllQxc/7FJ3xTSiJsaKgjk/lGNIvBO+ksRVjgWUqZzmCA7exqQc1hB4kQRMltaqepSjyFX
eTbwDO0wmcWj58kIY1QD1y7NswVVt20W+I+JZW9VzbwfU97CJI9PSeM/DO1AGAyWVDOVHn0Tjn8a
s0Ol5RD5D2qHCTUMJjp7wyeYKolTY1Yu6WmjHcBRENfq+2yobm1j7uz2a+EVn2iACSuAY1vW9ksN
Z2SQ2xmc3LsJVg/Il/Sw2AVTbkF/ksvHya7e6gTdlSfL72nKQaGZG/+JcioK2y08TAuWoXxXtkHb
cuRWROzm8IX9qoR4gdUORrj29KVhVa90pan/6njZ6jR+pjhhMMEMD0mJXZDYHXwwZfoQIyOhS4UE
l+O4TBdiHeY02UwrxIsaFd1KAbXo2Ix1o+eH4xukz4tamj7FymLdXtZtoO3GJnxEa/EciHpPSYTz
tTGeqOjcshHwccuWtzXyZ8Q9+kccQXysOmjgnryva/tTUNxz0xK2iawOVJmp+yP+H3jzKpiNSb8K
OhbX3BAfkV9SMwvxxEsjMuQpAExj20h5qbSGCti62j5oppnAITNe7K4BYmLIr8z6KzurP9N6NNZy
QRU6opMAzOQecxhB5AqHLRSwM2wy+AL0i/xHQvZQSf2+GYT12enGW2DQ6zcGnDNVJYHcU9hqTuxS
y9dM9m/ZL9Lf78VdnLBB7r3oIa3tPzKTV0slxtf0R3dG0URe/zYaiDTpPhAAAsG3Kx0gzs99Wz5l
pX7Tw9JX5eGjlif0F+zdEAt+Njq/ppDEPk1TDGb1fdOFvzqBbgfqZgNAiMNUorZoyyn3B0G8S5SU
TVMT7KpuVj5hP2CB5tAuU9iKTuMYf1a4wH9O8LmQgfYn/vCv4DCrxCrZIzd1Dd4N/TfG/0XNou5N
zz9//oXknj9ROH99ftREcqvNb3TX4dnvu+cSa/zPH30pO0mZr+mvz8aZn+Caj6UN1oSNWCeOf0D6
tKOv6qIxvxIFdekGnSWrlWlo9Z5OfrA6cci0MuVGMwXoTGChnKp+vpILGV3KfPP+upC2mEDyTiE2
o/CL/Ne+cKsouRI0diHEWzmLTgqSupsaBtoGBcNGZ78dRegCVCcheQRMC+r7K1/05xP/kQX15zH9
dRWc1rRRJvZ1Yzz5t9OqXtTf9m39Jj2NDvErrtKs/tvdOgtPDIJRgNCB31GykJuCxA8WDu9KdOKf
wfOvqziPTUL2VYJWkjbWO7JPvBUENDpzPVZJVuymEFXoG8MpNgBNzWt37sIzkufQs7/uXFxpDV0p
Ql8aB8fDBqn6PJ4pTC858aWv0w47kr1hSltirHj8+S7+GVz/uFB5/jF/fWkT2G3l91bgZq8UTbwN
wGayu8wnUa2HpbLMVxLohSuzzIVZQD5LWtT6gpXdHzxqMUcj+ICM9fNFXLpxZzNAy9rpVSk3zisA
cnkn2TrpoP0r6aUGB6He/fwtl3792RRgdX4s1wMp0Wqm79Is3EwA6n/+6EsXMH/lXw+hBUUIeCFH
12dYp7zK3zLqwb5+GvzmrbJe0aRdeQKXJkv5bB7AiR/qiMy9Tfzcr/8vODdkH7n/vywwFGQ/X9Cf
XMF/DSv1f68Iiyvru98ClZ1yBJpB8EsPhl9eNhaOVerqspvSjyYsehQ4VITylF2fVkc6WrNhRUEf
DZgRgWXtDPqnDTho8HXrWEQx/mRa+EnSvwrQHjST5XWXKB8zkPcOTuq8YQewrPXISxHjQbSmUGYo
Vx7ThbunWmcDOFLHzFNnVG6yJYTuPXBiXFQLePuEDgMLuTYc/r0QqNbZeK7yTBiKhz+1zo37tKAn
k5uPymg5Pz+cSwP5bOYU8iCSvGBuU0qFEK1mH4T5lazWC3dIk8/mzdSgMlM3xIOiMDR22E13+QFB
xhK3QH8M1ubq50u4sMqo9tlcCXMgUaaSact7atfVVnNRScLfgySztBZ0CTH9bq581Txk//+hrNpn
M+QQRxXx4FgLy99U8RzFtVYcPT6QQBJs+Z8v6GxoVSn8pmHkW8JnGBnJIliGa2nZLBqLFEh5ETre
lVfz30+fmuT/vpleMtBJiuYkUNISFsPA62//5zfEPpskUQ+YMf0z3wUlUW0TB4cduRxrJHTrdFUS
MnJlgb50FfPf/5oxdSWWko5Csmvqrle6dfr689NW1UuffDZDjjRkZqIMQVOZdjeTEM3BoiUclBQm
/O4AKsDNCXgZNKJuANGFU7IpS8/1TGj9NfZpeDK3yN4zCnBgM/uSkntIJ6zdpHnsxGq76eJx5cUV
UjESfcJgo8nesB9TgRAsiz5aRL+EF22khAOnPIUnSNbZomqTz8726IKmhOsANkR1bh2UHvtFKMa1
P1W3kVZtenNclRU4/4n20kKTEFT3pIooVvky1e2HCchaVYabNsOLFiK9p9M6LaM43kiSudet7j6O
Q8w3yY0ssjvaKY7kz8XcWW5cUbKv6lcJIWFhCdjc5quigbO1Iw6EQd+Bp4uHO0uiS1v6zV2Rtm9D
qdFz8D34lCb3ZawomjSqAJsfn+KcA1oXaXAZGzwV0OtQxxHnvcSmCWbcxLVI9fuhstqTQMSrytqj
NBQHkoHWmMDXQdEC55Dtd2EjmRU5jNox+fxTT0KW5Kv+UkIAHcn5I0dQR569CmLc0xcDTVbxg7UI
+0ylyp9hB/hNtXUsNv6UrXQ1ptQnPru0RkDTgK2vgnA1igmVm1DIaER1g5vk2DUqCPcBc2qjHbHq
3SAEvOkJiCtL89hDie+A1mpxti7SCtddeJM09ptudG9S470oY/tRdxI4g4gqcxI37MRD+Vjb3V1W
T+9VbB5Cv3S1qrthRdvXU/rkoYpvmoj3x6rjdWXRcW3T/FVvzNtW4K8DR4r9KDtBzkRaGX+bRfm7
IxJ9xCaokqqBSPA9NmYYie59+hXeskbBtj6CR2oqYNlB4L/GURRjhqBxkqdDsZqGdl1P/YwObN90
3YpWQS47Ip2e7CT8gt1Hf52iUxjdJdhHcUvep6X11EvllvKPB2WxwYRDkEgvmxTbptaCuB8h/A8l
qggInJYRoNy9FEjHVKKS0UNU3+F3f40swp9IWYkQf0xIe30hOaqe3iuK/xppAwZxnf9djOSoOZgp
wjVnv9m9l7/lZeMGQb4zEzKOEWaQ8BN0tqvG+X/bwBLG+L+zjhpQ80PYGbgy4Q48NOkQICG4sru4
sOr/iVT9a0prgnxiO0MGsGcoR0M0hxxiSmSF19axSxPb2dIcG3YTT6SGuIOj/lafyyUs8uW061fT
Wltna+TOq5/n0EuLs3W2OGupTfxYWQZuJdasM4639feNuVA2/QpLzp200t5+/qYLl2SdLc1KKw9W
H3JJ6pwA2u2RlKx//mT1wtOwzhayvKH0Gsld5GYplfc8avaoeyIoi/Vawf++EIP2mOf+SdgmzQCa
N2pXYnwFHFzkD2rZbDpPcSmJreScnpaX349T9DzCoPQzDpSiRu5fZN236BFlA3jf//yzL92Q+e9/
jSG5DNXKgF3jyu19lb/kw9d/+9yzRVFBT5nkZRe4igrENLNROflXqh6XfvLZOwVbNEF53vDR3XJI
vhOq5j//5ktP8Gyb6xsqtbk+x2kzKEdSB+/SSN/n+XTlfbr08WevU8G2ICztNkCuFh2KStkWUueq
VnHltHmhAqGaZy9RYYSGJhq8ygkq2q1Yh3fSMqF5gUgPuN9zs+ldbau+A7O8sqW6+I1nb9OkRmVQ
WWlECLmB72ahH72NsYwcaZm5yl3D1nddbES6yN3/9IDMsy2v37Li1Xrgu3MTXkto1HUbKwhWP3/6
haOIap5tdDMTov5AFcfljXXCm3htbOtXYwGkY+Ovpisz0Pxh/zgcmGfTRIKqGucjhM2usVdShuW2
xwRnHAUUkp+v48I4M89e6VpWhsKciEMpMn85oPMvg6ck/vXzh8+D6V8//+y9liwvsYXwQpfouwOu
XicLNHg1pvjyR9RSfmK/Q2TEq9Df//yFyvz2/esb1f+doWyVxkGtUBjgeC6hmA326hA917H/hGTv
eRrAiElgg50KXM+AfBhfyLWvnsfVv776bEJINEmw7Wp8BO3APJNU3Y6pcgMj7q3NJBirRQWjC4Vg
IozXqa2UdS8ilzM//xYGyEqUOKsLDKxef2pq5cr096fE/q9fdTaPZHGmSFlQ+wxT/x4w7uuc0d78
wkzrhKdu1644S28T3jzt2nt+YUQZ82D4a5FImgLUbzpJ1IDM12nvsH9f2UvzoCzrPbu6pXT1VKtf
uOXG2ZSil1HaZzKIFkVP3uo8fsuHZFnUBT775hVt7YOWaytr1LZtqD1UIdQypXZoFD/FGv1h8Jyv
vp6RZ1Va+E6Uu1EU7JpjIEydZTk6+AWMJgAnCMH6nip7Q+WBnB0tjBZ1rVlIZpAEpJmxbbXmU2/l
xzZIHucY0jQM2NdaMFyVGg8fsm+4M1OFmbpP5XdNjVzmDhAYsS2wKIiPQhpg9YT7QKS/5u5R64mb
Rgn2EqEmxJmtzaJ+04RsYsGW9orVHVApX5kkL01j+tkMA6ndSDJCbKg5NduURaBbZM9kqi9w56/U
a+/GhdfSOJuLBVDSnkNv4KIpz7+B8jHq5CpadnpFR5oG23IsgQWmtVPTKxcQx4xq/K8D8mymNmHu
jAMdRupclCS0sj2V0De12Dh5oC/8yLozdTzfeU9T9zvQu7U9+JtxsgnETb5sNbjS47mwEzHO7rSX
IQjUdHaTad3flnX4Ytb2+udp79IrdzaJRwktzwSYo0tzZCOPIct4CBNLLH7+eOPSTz+bx1NMzNBJ
htitq2ok2q3chZblhpQjALAeiQZ5KX28da0GR1aVbuilfgatPycz1IDEE4m4BU+9n/N3E1KwB1nc
614NKtjIDiScNGsip25VyhOOaI1jJRDH0FkOgR5MTyEmEIr6d6GXfnkacPGwY+3TbDqtEwQDPYic
SfIc8vEyFDPkCAGUt5WkgCatTci+At/xBO6qIAre676GgTVSWrDbO3lOrqWnXE/6ky5V28y3HsPa
2oeIq/LCe+ua5sXUJ201iPolT6SDotlkLOI9STSQX6Ecfg69feUFubDO62cPMCcxgWpK4rt2gYv+
JUYlFagcMO3nn5/ghT6Mqp89wSI3tNEo6si1njqHio4bLEEjrEmsxsy/ghR1tXZ6YSzq6v9O/zE4
+AqVMCcbvbmRYOmXJvlqnLivXMk8t/9jQdPPllmvGNps1K15QVMclHebeEMNsO+xQyJ+JzaCcjBA
HSc7iBbt2i651hG88BLoZytp6huSZLWm7/YEHozZm4as4co1zR/xj2sSZ0umQZhXp8X0x8WGDCIn
3bTOsNaXzaa+Ms1f+O3ibKHERVznnc7hP9BJXKshU17r/CoXfrtx9ryzEJx2pck+WXDdeigtDWc5
0mCTsAZyQWsc5l49bSIQgmpgXblhF8aYcTYGSs80kIRh/NCCG1mCzof5bZSkK3umS59+9qB7DQMy
oIfI9XwCPlHaCPyXdtZeGcHzQ/3Hw9bPHnbWAV1SK51unBJq2xAjGoDAoEe/JwDWSMHBM9kqoP6M
EDklq5+H2IUBoJ8NADkbAnWSmWAiWX+D17430mtVK+3C/fqzO/t7w2eJMTHtlKeREq5O6tBkTY+G
NdzCkiQXb8TxMb5MDRqmQUCzDZjSVzlMUqNM7qxBPvIyf0xp8RYlyaGPzZtsqDayGjodRgqJiMxY
rVyhe2AToSZgLaJoCGX0JlMsipGsFTiBCGgmMC/2YdZqcLxUVd74I5SQn2/epSnnbAMBRMEbalQx
bmiMn2wn4QU0j3ZFjRdj7WpC9qZl0ubn7/qjWfnH8BBnWyXiR0Fo+dRCxjsETd1KLNsDAvRbbzue
hh0aSHszN6CM2+7tyjde2JyJs8vzxjDKlKwPXKi6a7FMVt622eHbcXzn2llcuTBGxPz3v8ZIRkEq
rNtuVtEMq2mVrEjKmd0i99xNqrOrWXYgnaLmSsv+wnAX89//+rqEOAm5B5LBO0ZRWv3dxP9tEyfO
1lGpIvoMmbzvGkO8HhF05eb3z4/h0k8+m0f9RCL/qWCLLEr8V1LtKEq0+vmjL4xfcTZdApMiP9Xr
Qrcqsxsr6JdRgIECMF2j7YviG9/iz99z6TAhzmbOzGaTMZhzW/7Z2iD6d+2ltpHu/vSvnejK5H/h
arTz+TOdfLR8fAmco6VZPc4i/abaGFgxC88jVe9KsfNSwUo7mzP9uMq8XAuZqDN2mabtP5SJUhCk
E1pO0AUV+ZIAuw2rXpNxsxFy9B6Jbi8USLM1EadiRMzel2SOmfLDlRt8YbHVziYHI600fyiYxjHR
7jN5uin9zCGn7WSwtmZa8Ria5X5AdAW54krPff7of8xH2tnsAB8874vahgzsEZ1Y6IRymUu41mQw
sAtSv36+sguj/8/a8tcL65v9mIY5QzQYym0X4OcKzKa8Mn9fGpfa/K1/fXpZy8IkGFDadK/GjnxG
V7uXDv1KXVHmvLk2LrV5DvjXnTqbGxrboqhlwH/uYb4gRbdtcpbKeRU81mp6NAinXEM8u/dE8Ih7
IVn1nbrK6nwPlEBehWV9KonMoklI9jfwWP+O4C1vtkpGexzobwIeNFrrib6qDw+ya7Kt3YB9BMRC
eDjM+GXbGG4Ek3jXahkYWEs75H0m4SuDtfLzY7q029POZqmRbmkDoovRQOrnWtcNPh0KbdRM/4+z
81iSGwmy7RfBDFpsE0hdWrGKGxjZJKG1xtfPQb1nY9XoRGKMGy7KuhMqwiPC3e+5rl1kNIOngvkM
4t5Dg583pDiKw/UrLw2QWQzTDLOWhk4NDgN2MFXykawVrqZx/J+vJprq7InirAlpuG+jA6hssDRH
FO+HwYOVl5bH67d+MWBxhdmt9/jc6EOH0BcqYgZIMMXcKL9FdogYiP1QPpa/Ja1cWaCWHmcWguWs
bnMxS1M6o7DCKZE/wRUA2QKlJlu5xOfUv/DK5hG4b1FUeKkQg95GvV5gSSf3z7CX7ycnBrkokAeg
Rihv8KrFsgViIIfOztpTItxkLmIHrxActYSxlN/qOP3l7XjSZVoM/HHnISyuA3kj9cnZwIlHw1s1
lb29TsON5icnP27Jrxo/xw7AW14h1zUc0mjO9S91cZCJ5jzicwbvtMHMcCkG9m8A+zTW8mwXoyi/
PAvclZF49JMX2QF7w9ve6+0sHKhBazZ5pk3YrYy0pfufxWrNyEVfNCTqKdV7Xv9QwpUvfnlTyu3P
tm/48chqHnnZwVPKoxfT3Jv07MU9D2AmBIJQ9B/ykqexpr+WxvBzCGiXZztXJcUjkIIYKiiJPU+1
dnrVrpW0lx53+vuXsG4FQqwWQH0OqjEZgjS2m6/sZBZm0WeI//LLpYb39gA+45Cj+hNa8HLAmNBY
JSBkrg+1pSvMwk44mrXlTkPNECxbdIHSCN0v2EmjLRf4OfzdRWaRp1W8UDUlpGzCGN0XFiAtiI8P
SYAsxgXTfP0iF7f2jI1ZxMkZAGLp99mhHR8s6bWtn2RlZRu/8NPybKsnmdDbcDfIDnjp0s6S40Au
7WVkytfv/DPGXwhk8myHp3tmDy1Dyw6pWO0xKrvLocNGJYQ6sYXP050F0XfUFPlhDA6hwPMw67Ew
RS4tlwj4UpdkSiu+mzgC3/kSzSiutnMb2io0lnEN25s6dN+UIpTQ3hRPiegpdHUkZDcp1leTWr4b
G9pXQ/cfUpv3Rt/tW/AnhjfuSvz/jMn6vY3vQ1gVVVgjeJEBsoKscVYe//LKJ89iUtvqcH86MTtE
nCpjvOZBgK7sE+SLG1XRlGeRaGwLLUWFG/9vlq4/I7/xTjABin23D7YJzYfkHrG23jGBjYcx3F5/
qqUxM/39y9T1el8z6lrKDpVSnXpB2ZplB1ZcXhnt09C7NGRmMafS6MobNZpm1T0Jj3N90PbSNjyF
++t3vxDS5NkeUqdyVPh5CRTEgKLqKj+Gbny6/tOfe7RLtz4LOfjuAAdNmKiuqeBO23evTUO8wT50
V+flLfDUH/hF/xgbD+gAW00NEJ4k3RkKWbCGzHuWZntjMH8DoAPrO7KlAMtcBOHD2FcPUwujLeFv
hLXcWW9oz42zE9CWp86ztk1ZnIz8J/1W70Jv/b7+PEuvahbccJwbkt5QGTwcw3Vo/M3Ki1oaQbOA
1hAUEkWWs0OXiY6mnuN475nuyqS7fBYRTWkW07Cey301gEs1ZVskhzbcJ2xebHlX7+Gkf/zVu5kL
rvJxTJpKYnUJla1O5Ki8tSVlYfx/7hC+TK/BIItTyLh8mQOKQ60yHkc/f9W6+LWXom+pjGnjmJ3U
Mn69/iSXKxe8r1kkSfD2KEFQwPE6chLPd4QRmpvgFttTq4WS7UDwuU9rzWUL3/4zf/Xl8boEchgu
i7SV4UbsVJPS1i8imssmz+HrT7R0iVkEgQIrYj5JBKkswPCVjCfCT7JJK+PrcoMx72sWQQxD1WTR
s3BkUW9wVMAJ64GYQmMNLnh6sYNsbavx4MCcBPc9ou4MtgOiSR0v06MRniUh23gRDtPV0ZUpRUSP
krZVq8QR6/bb9RdwObHCLc4CkdpFFA1cnRAdVBCp6+o2DJNbvQRWTJQoMvc3rbp3uY4Vq9w8S6KE
t1m7CXL6R6QajzIQrdX4+/rNLH2NWRRpa9ESk9DNDtBHpJQuK8T62+s/Pa2jF+Lt5xn6y1iCuSjo
Y0Usr9Jfsv8MEpMC1VOB1zHeeSuDaWEbORd1Wb3WpXI6YLoX72rtezD6B837gxxvZT2SPk8oF55i
ruCS+zZNtKRj1WhTPFs10F2FgfO82EwtvmJ5VrPkHX7CAx90kq2ndpQl9LS4pOmLmr7yBNmMXFrH
1tUfxxSTBDOuHv1chg9Of7DiDcpWcGG3JtFHNJlM9bJk68ZkWBtkP2sTlHzvvUkGpfu8BBFtskuq
akifjRTiaB+X6LI74Y/WmT/6DFoIcJqjnMqhE3vDHaYKnlPiHrPBJzXDixsT0aT0afZWnjzN/GYZ
1XNttbdqNJyTorqRK+/DA35uWuFZ0TgExpL2MHSogQcdfXgS+nfqYH4T0uKUSyNKxwfVd8Y7ZRSo
2KjDz1Cptmo67lu6NkIXRW6AMXYMkMgzcKXxIbnD5jqPWrYL4vbBj3GzCy33xFDft9g+JIp/yDxI
Cpyv913c2jHgydg1Xi0O71Ec/JY665+M6pBZqPeSgaeQ1fMAPQK+uBSekjjAXLRyzDy4yXS0dUKy
BSuIjWRyarLmd2dgWyIpU1fogzgM57zXEYPK+0ZtOK9XyT+iYT2TZ7kNAX1mmJ+LTUQaU4Eo7hVA
RLyTVutvoZSzwMPKiCAl6QZn+8AF16WJjmR4Z913T9Kk7da9zunicdfS6D2aPWiUbE2dsbSGitOM
+zKzJDnWaLUiAdFRRsCs57YOYUjRBL734/FQJNZJMLWbCueUVriPJOG9NOLn65N6acLNwmuFv6M4
CmyaW/3Jb++wk9g0HXY+0uv131/Y1Yiz2KhDDoePz4QuTbwoW/nG1Iqn6z+9tJSKs1gnyK3oDuLn
pjx8EbcQP7oX00H+ZqOBR1iP2W9lr+1kl6L8XKvlq96IqQbrXLtTduDtd/2RrBpHrQ04Mjq1M7hn
uxDK/Uq4vRzJjblmy5Xkqu17wi1+cpg8p3Auf1BOXQm0lzu2mQizs2Ll49ONgSHJhmS8JebeVlL5
rGnyg5J10abofcyNqv5Wz3HW6tLoDauCm4kGTXPVNqMXsYJ1oAjDwWihZ4FK8myrKv/R9Qz+jgcr
2DWmNtUy+xV66rdSgRh5/atfXoUMazZXUlgjIJFyFrja4vAFHdGLpJOYV/dehF47M++uX0f67MD4
70oB0u7fs7JWKc/KJRvyoAGcE6n+OZ4MztE5v0lmdMYs9SVquXQVvepBlNixDtmq8Uvcf2nRw6Eq
wj8nw6qRviizAaDgduGmziLF1kXxn45Tqi3EoP4bF1RIIyG7CDUMPf2R9EaBkVbPOcDw1edCVs65
hKMz1HWAf8rHCGK106gEakq9NWSa7qrw1Bb9XVwLTqD3ENeLV1O05I0Gx6XUcanvFH9bBOiKLAEX
izQP+elBf/RcbMQCU9iaPjsXvCKOYqPtBAvStAXSrVe6b2kcPala02I8gqfVkALCHNw/4D/evQrv
Va+/76tJFCcMr2mf8J+jatFlh9f1LGEvolvWLUa/m64GU9NgKgaH/FDyX9lyHcOia8/qkH3vtIaG
F1M7Cn39GClTSa/v76CK4jOutL8FvT3VbTmZQ2FUCu4DD7AKj+pQe+wbEwe3lDW5MiHVuYq4k60e
AR0mtobY1TYdXT9FlZ6KfLg3XfeFhfctd0caRousvenzBK5GLLy6fYl9YNY7tVxh3iscMX2INmNb
v+WWfDDpXNSV3oE4aqe1vjNz/2acXD+6co/7xYtcqO8o4V78sHz2auuPOzR3YY6LTFOcOly2Jqbg
uPXN9Ldbh5RplKa0fUHZNxHKt1BKtxJ+MNiaC2+6KP2OK9lp+hqmG5m6Loebq6Yd+4w+vwulUVyp
QFyO/MZcDZIbbIWSIM0OfWraWiOgCInvqwBDMawuVubQtIpcmkJTbPuysGWxlYNMIUJj4fAZMy2c
1V6UPcC0jfpN807Bt+tXWgqWs0OI2uqhRpVtStrBJUx9R9DNTYaw6vrPL6zQhjVbJoVR8MUsLOKD
dWjoNqv2gp0fxpNiJ47grFXcFr7IXC8llVKLAymnXKAtpABKtHpZ2I42iYFdWNMt/5cPM1s31aRM
TXf6KrUzNUjgJPXh7Zng+3ofvhYr316Zfu3St5+lHdQMfxYTMMRBFx8xPba10DiPhrut5OgOVc8j
BnCbltKIgt27hH119xyGL2717nX36GJtMWh3mdkclJGWOABtwhjuKElucPE++PKj7/0pXTy6hRy0
I55gg86+BYRkoO2uv6XLGxdjrsoqrUaPNNRJB5i+f4p44gRx5eu/fXnnIsnzHHOm9bqVT85Eiske
2qqUwOYMBb5G/gGn45uBeVct5DQCjofQgMdH6xAwIEj80cTJhP68/7sbmWekY2NsSxZ8mvx3rbzJ
P5Qz1mFkTm3t1N6pB/ksPKylIi6OboRPsw0HpCW1NUqdiqeW2FH6bAKO9413r/zbZ5ntDBJraGC9
T80ETnoj2uONtMnsYC98H23Fjpx8v/YkS90/82ywkmfkg2WkEUKTtnaTs1XStJOuw04Kgodap2k/
VhAfGcUBt89i2+nJmyFQRFR8cLEe3gCStrYJli9NM17rLMRqGHqHqqb5hxyPuMHOjzkqcuUuq7by
u+iU+2ZlzC59vnmE7UoIdypvNzPBgRsyGFNz4yUfRbUSwpd0kPNcsdZkveJPTcPxjbQbnfLe301Z
dcjdH1iyO6unraUnmd7kl0XJSg1TwXMzOHj9dIpP2EeNXQJEE0C7Mn5HN3xsBX0nD7ltNNEfUach
wI29dDP4UFNHpbRTM70BV5avrC4XQw2fcBaPcSNT5QQr+UMwKjewO58aEMPXJ/jFdZGfngVhLcRu
JPDpZTRkf+u27a7KYWUK5kpdceHO58nfxhdzzFLQAATSC2Z5QyyuvJIl4dM844s6u9TzmDadzp7a
ooHg01jnNI4Kp6ruVlbChZEwT/6CghxVT2YkuDIHK7dX7tzckrD4bBzUXQ/XP8HSRaa/fxluo2T0
cpBNwxqYuKuZtMLiANuYN23+ev0KU4D7z0oryfMkr9SKDckLDEw0UfoZmvUpKoQJWRU8CBa741br
xpXhtPQs0zj48ixmLUiRqk3DKad8J/7UqocarOdYWCslzKVHme2zyg5rB6WoogNs9BLVkYuNQsy6
7obmvk7HtdG1dJlZCIigzKpWmjNu8+TdzAHiYbh11MrwaOLKB9za1gpxr0k/zNbftZa1bbtXAZaE
0BZ7vGmcUqetWQxWjppLb3U2/2GHV6rbySg7AXuGIYb2Js6C/ru4pmFbiALzzK2SCF5mlHSjoVBE
o3SMpDeIQisvc+HH/5Oy7SQEKwbCYTC+G7fhUMSmTsj+XB/bCxFmnq6tcjWxRkVCSSL7PzDVwG++
X7lx6bNf7sLEmefd4DaopArL6FBraeHA9kEp5yHe8hR6oQsldPRWOY1jcNeGQ0Xzo3KOC+M5a0cc
zss9kOSjqniWTR53sN1C5f9W9Z+5MO4SY3xWhwhSBR5dNHWEG9+U8Axyf6kRGbaBtTrs5cwOJfNH
3MnWxjNByFphvDNV5btouQPMyeIQgKMl6/dmuf5jmuZsKwJr12rGjzorHvKuChktIHF9DA+aJv0F
ROpZ160bOVPfUaDfC5mvYiJu6Bu/CX/WgvnYmbjUWRruibjJUHsX06dRTg6xqx6HbNjDHL7JLBjh
g0lqXJE+mljF+oeuKL+tfteJBlNWzP5pYvnWVcfbKqE/SlJha6cNvbGCD98EH92NbAaqLYj1W+CH
30yv+4c+U+Cbef8uNPjHSqbR2xCAn3qI9NgNVORWaQTAAof8slHVgDBx48wMlSq+a2IsY716nvm9
qF1MsTGkacb3viqxade/oUS89ypIzXXcbuVa/CkF7jFrRdkeGJBVazyZarw1PJyJ6EL4leJO0oi1
4/niLox73e6a4bmylJcgSF6zlqviCJhzUhF2hgEtN7LuUjnJdlahYM6s+zfYApyFpP4Rk3BJqxIz
+pDSsIHTG0KyamVVWhrysxhodE1oVVbHRtkyi02it3sT1OnKj3/Cty6N+Vnoo+Uwj1xBZcxb0rMZ
xuVeKLv7XFezjRAW+9wH7I2wwpGz8GdV9DK2RQip3fqb7GGLFpjGDn/Uf+SxdLQYILgoAmEtG9pK
zLSxsaA/d3rn2m4YPRlNeqMo0j9uE+ObTFud6w4U7VB+gpa2FFhNbecMPq/WtyQny/ybSDRMmx7Q
JxyZ9rqJnUvYn+U61DahHv3R3USDViJGNCp3W681U85FhTMYwpvhDgDIreAh1EtsyDkF7OkO6Jxw
VA5D1p/VEg8KJXkaKu+XUMcPZWjYWfMjTZEA9v27JpMPykLvtpLj+7aVnMFTfiq6gaFCN+50IcJ2
RBiPWV3+1LTgVxphOBNI5U9/QquEkQZdnx80Y+/WTUg19bF2n1rWP15Q/g5LXIspTkibpBGeTMqj
K3HxctiV5ugoXUrzzsDz4NAn2n4wjVcX8C0WIebOTEP/CKpoayQQvfErS2Qa3CqMGatRxB2JuR1r
yptQET8QSzyPBoU8VXttovCj4ywNx9+3gVJ+dNGwzanvCDBrG7CXlczjjpalbTCF3CajdlMPyo+y
9G+LAc8xTCgESwVR7WJHNajDpoQbvBvhzZObwVXKSvaGFdy3ZfQk5+qrOFTP19/F5dUcXvW/dyWx
X3pImVWOJsoLPRQAjsxDqwEwh9/PYfb6RS6ngCS4+v++SjZaKQaF2nRUxgfL8Xfuy7gvt5INDmaP
m+T1y1ye/NJc2WZJOh5sXQyGIfpGM9XGNNY2PQsDZi7EqYIAIWNheYcoYh+gv2BGiGm4vtKhcbk8
wuuZbXNzC/dsWRsmHWPvwIrHeeHkOsYWL5ydZGt2vI0fJyLM9vp7WjgtSnMFzmDkquyaXC++yY/l
r2jrO5Fd+ra+EfblHsscZWX/vvTeZnteDZvZoFIQ5de4pll9fqMQ8eRupSXw86h0KR7P3luqt+Dt
J2mP1GwUcy9qu6mShUJqO+SbysnfjD/jHzrLqJ49kKHZr5WXLg80WZwe9+tWXhSbmvo0j1UQsar0
5I/17vq3+fzml55p9sqkUh8ipGzBoReBBqgClZDCNzCTLco3KwxEu/ez54EuqyTC213xHxuQ23Il
1BvcQX/Whf6kR+mHONbnIbOOFOafNQt2FyV10P9971RKehsk6p2JnU+WBDoH+LzcZHrsodeu6NUy
RInSULOX4/YFiGe3ycCObDxDey0r/TYxrL0ga1hd4l+L52K/8zKscpQe40yOBU+Cmr5iv+0EBovJ
aBorA2n6opfeymybLwuyruLLwwTkOr3V/m5gjFMTcDJBe7z+5pcuMYuERhWJelTrDKb0UddfG/eP
p/7QrGhl83CxWUqS5iXJxPU1z1LRKgc4UXQ7LXgthD+ueWtGN37+HDVr5/LPzMd/X5U0L06Kpl5a
Lgizg18UwD0Kf7KhwldxiLNb4PHbqnKpMIVHAF17PR39TZWLT3nF3lFN/F9dWZ4tuu35vijbO8UU
TrqG2icmrYIj6EPfyyvHVWn6dpdudFqSvswinGrMTmlZegRoSVLPModdNbCM0nqSp6x96uPKKf0U
K/0HYvxjqayxvBbWvHlxMgFJ0tJcxplRL757OXvasXvNTOnO69JXHKZW68RLF5rNZU3NPDXPIXtV
Q3IKq/JXo1BYLPKGf9rwphblEZfXiINKrGX0lpvvcRpk+34cdLors2OaKzeDXB9ba3zMROloJV2x
KeLJgQcLC68zjhl1Y1Frv0V6RyNcT+Brh10drokgFuL3vHSDOXIbSQkpbrxQ5Oy7ZDppc7w+3S7H
UGlesEmFcZDUtJ+mm4fxs7j1qr/SAjDVZsECw4U2Nb0Mbi6nr1H/CLSVPO7ikJ3FCNiEtUfXLKuk
0yJdpYfh7P1/oLGwsgAsxIl57URVRcxkolzYh3pIzXYb5N99PCwj675t7rvmV2KlK9ulqXhwYf7N
i5gqTnVuFvr+YewM7+iFMTWlymw24IDvXJ3+dKypkfL4a7uOhdnwear6Mt9jV0uHoUvDg3hSfBCf
h+xOtSt7PPuO/5O8v5XurT9Q+8hX/1VVUJLmeOOgAFfaahBmTOnRt3D6zqKNrB5cN1t5qIVRPGf3
udiahVWLXlqCj+q7Z5yAV77OwtQzZ7Fj0AOshmj9ODTN8GJwBkqz4l6WJOf69Fvac5qzk3LTxCEl
H9KR1MrZ/sFopDLrOq1dD5stbrb9m2Yjsthfv9zSe5L/HeuNCaJgweo/lBxeGxPHhHaN6bP0omaz
vUCD0YgNor3WG97bIHSUwH8gC7Ry55e3BZI5m/K9Pqg6Ppis22X/qnk3nXoTkC6WsWO7/moWCpp0
L/773ZR1V+guzvbICGhr6bMN/nkn3Cdv6af+Ux3VQ/T8d+wPyZjVEU2o+CRbyN12VIMz7alN3lYe
Yho2F4LJnLCnVpz425zX1O/aG13f1M/elo7OvXby7GFiyqztvT8LDJeuNH2oL2Gkt1yxoTWCZzD1
m6gXd1oGHMHNZGz9+uJeGQromFptx3F925vQwMlr1LbpiS+KL++EIdjKIJHpc6QlWnq9/vgLw9uY
xuaXe+pqNQwkj+2pl/4p+ydVXxl8CyFzTuSrZcuVQ4tDZ1909/qQHkJceU1fROVWPCiGtPL1lm5/
Hgsi0U01lVea4uVVp29yu7LpXZg8xmzajz6NqnSQRwfRE7BSNaWNEblHGVgpJlz9ykWW7n4WALS+
dY10Si7QZbVvJ28lq+Cw83dfdjb9VbGuBVnm1SilvDdC7JNHJKd/9dtzOl4fNEYy6hRsxPCXb55X
TSoWIuIchRdmGPy4UhQcmgG744NVq7ZMH9X1m16QfUtzftuIqFiggTo8eHfJXbL1TqCp32Es2WvY
+KXbn01wtddAR6s+OVws2sA7UC5mz5AmzvUHWPr56e9f52pVjIhvQ/8g02RZ450e5JKjBWs7gqWf
n0bpl5+3Cjqvca4OD754IyiAwbfZ8HT9zhd6JyR9Nk+N2tWw7Mio8JVwgmC1Kg5k5adassHkbrps
U46b8OQ+rW2fFi84m79ZJWiFmvMw6U221ff1i29PJjHxOXxrHAUrivJ1bYewECr02Symt9ITdX9a
BQEs17T2mdl9TokUI7Trb28hTOizmVwOYkzpp4ATZyW3Qma+lMnaWWYpoabNlnBBicGMl2XI6idl
G/yeD/mhJZ3WbzHiOv0feNcLp4M5u4lctYB/shQcpOfa6QECccjhrL7FI5G8FxJUDAqc9G68DXY6
3bErr24h0SbNsU4h2exB9nh3TaD+LIXmBRr6iycFTi8WH7Jh3rpalTlugf2Cq1BZwoh+ar30ZHXy
j76PQ4n+02lx6WSfJsNM8P4IuFNf/7BL2WVtFjA0qg1hOuV9x3vO8gco4ICYNvJzvdV3/sldSy8v
bdTmfEwVf/uxGLlOZ4u2PB1dDvlP3ArUZ1rO9tYxyJx2zQBmIYzMKYB923Rml0TksvPojV3tTZr6
p7oqVzadSz8/iySY0WsCIir/0Pr9QXNptFbBif5dtk7SZmEDn8hegzLmHzxJto0gtcvRoNL3OhTf
rn/ypWkwCxZKmPs9WBuqFupwRiexK8CndAPWlkO2S6TMIW95VoZgJVW18LbmpCef5UIfFKZ3pRTb
eDSOipCfKDD+3Yr0KUn/smQEpHiKRoYvocv+bV9LztiiYkyqlUajhcg6Z44ElmH5tL0zMYZn1fs9
4vE4Gg9x+3c1V0mdBdZIizpVqsLoYLp3oF3tVvw7Uh1QzX+vpYHf4Z4h8ctiWt9YResI+KteH0FL
S9uc7xEBkVHGaYxSOdfeCagHF2X95p/OEU7pnUYSIrXHh5WLLXyCOfKjlXCxtkySv1qJNFp0Tarw
JqxgUo1CW/8hE6oe6N3Z4vYKKCBBOS1l3yOvxOslfm/T/nEYs7tesFYG3FIkm4OcdDg0eRfDEu9s
6ibunr4tyMwtMpnteArf1J18aNdEJwuTR5n+/mV0UzMPewufykNQh0cEAZR4pe9S+5dzc85zivom
b8ZpjHgoNDCENjXav42VqbOwZ5izPxjrtWAJwpSi9ii1a8o2KMXX64NiIf02xycpmThkKPMQaeZY
X0cvqWRsPIwses8JkPXh0rO7fqGlDzALlrVPyV03iPVuiSpmFKy3Ji/krZoZK4vJ0luaBQCcROQu
L3gSN/kToTRJ2+P1O19a2ect1kHiQ6QH3nfQv0+bHWnjbfFm7nbqrrhP7bVt7sL9z7ur5RDBzCBB
RA0lGbujoisxmo//MtDM0RpSGxZd3QJFnfyJd0kJVBG3OKcf2B8OcMf63/F23d1r6Vlme6Guz4UC
Sgq2HD4sJgzLInXlQS5zPCRp3i1Nd3iiaCEs1En6IDkx3i4SKfBsL79OdpWV09y478lH+ZjbwlFY
WXqXnmf6+5fo0Wp6KYwpPjholW5DnwM+XY0ro2thBs6bpunDTIZAGSlByOE5KrG+NX0nzbIPl0iL
b+4+ocQfuCMU8DG7VRGXIm3tthkgIDpXqgc9FG2o0OO2tPDOjsjcXb+xhQkrz7ZPmW/FuAlO39AU
N3IQ2G6Vw3hbRXjz6i4k0OYt0+Wg+FRzp8Cjd7ZFcb5KMtnB5g7UljWsFb+WzkTz9ukySP2YNr5p
tzzVSiaXOdepD+qG97xL9/5K8Fl4WfM26sj3hracjJKUonAy66Yug228lptdoJ1TQfj38MuF2Kx8
GSQ+rK7BSUTr6CZusIlMpd1IvgC1FE8oLAAgKAxSH+yirNsJNXX7Amv3NAz/KLlAwlGN+o1Bax+G
3dKxT7NdJ0KPRb6+E0rpbOjhY2DUdqKO94kMZqiTUuphY/7bqGUE4D3icYBbr2pnvA5xfFbCjBKJ
4m4hBIEgd/NzYNAmICW4bsVSr4HVdQGuZRVdRCGRBpOQMi9/5CGdNmNt7V1jeGxT2gYlKXuqtfyb
kMT1FofFjEWh+9XmurWvTfclruPvtY56pm1i4+gNNPoz0ukKCits49j2jzdJKwFvzSmrXB/6Cxul
z6Tvl+keiIkve8zKgyqmTio/xU28SSR/Y2grJ4eFePJZDvlygUyW6rTtRQ4+oXJfIjvEk/7j+r0v
Vd4/t5pffrvqYXcVCbjeJr2jybJrX5XY7oDkv02HRaRYdlfvTf0gjUf+dY2jth+3MoaLa+KahYD2
ud37cgPSyAhSBqpReh3uXa+71QXNqWPjbArysRjiCjWNqKx8qoXc9Oe8/3IxzfN8tTOBTKjlj3B8
yAVbapJtbXmbSlnZIi3N7Vkg1Frs9gRh4BJu9pCpwodQebsmWa2BTTugC5Hws8z75RGkIZbl0uB9
UQMjROm2dND5KPquvl2T/iyFwXn/eN6XNDSLEtH2uXWwc935DkWe06Srmj79XyZN553knHfroSB2
HJD1f8tBztau+qBFazn2hS8xbyXPSzFsklTlTbVnFsYouOmVle3pwjiaN5KHugmiRuAF5epT0pcA
iUHqC/FOH29UY2VqLoQVcbYrUoQuHQ2Nw16cvmMbe+5pmfLyjeQp++tzf+n9TH//OpISUJEi7VQH
18ITvoVPMqC34TNc//mFqCXOdkHk3OkYndyANaJx2PxRo5Xt1dJ9z/JAsgIxWTPJbLhC+OgLUYtQ
K/LssMxW7nxpCz+HWJgyQMhW4s2UzrD9FCMdx6cYZZqMRftqbm7pBc3OOIM2NlmCL/uhLLW9Gxfb
SKhXzoBLr2h2uhGCYVDNmHqHHp1U9bkf7l3x5998VvE/PWFphX2fPpk84xCFPuEsBNr2+k9fvmuI
A/8ekFHX+kpQU0QZm3dEQPvB//DiNSnT5bctzjkSlu71ajnEwSETb3Pav9VmrVPYuhiRxXlrVtUF
sV4V+FFH0keZ3g5ebJvFGxKwTYVRWJputfDX9Re0MDDFeRN4HlaqXk/W1xN8TcAFOXT6g7fPjpkT
PK+tyEufYTZxgSInWdcyvwRhtF3/d1oaGwv4wfVnuBzWxHl7VpCbmpzgkYpCsbulN/wkgbnRFOMc
W5pz/RJLn3q2BLtaWape1UAh0H/74DO6w/XfXXz9sxkrwQU23QjrC/27BvvsqJyT/bh3gRGecAZb
bTxZWH9pMvn3RKhqM5Z8mfhTbYetb3MZG8DKoXFYcDiEWCuBdKGfRpz3beHmVVcjXnwHDaMGA1ja
xvsud5vyUHqbYSff+IeEjGKtOq61diC/vHKK8wauHh+fOrBi0qP71okfCK4n8DM0kyo77ad2aG41
yuw2QpsXdZeeKrQftnVSXpOdC9UEWfCz8LLyMafl4r8bKXHe2pXCqhmRykafDy9uq00d2Rz2Nskx
3db9xnPWuj+WHnm2kCO3CHPJ8CNq/YhgsOOGeR8rlaPHAVjhtSj0edK+9DzTdP6ynDdW2glyR5kN
rFU12g1W0zvSAfjLC/2m3rIN2te37Zvk2+6mefESoEmRA4ZsZV7/Py+mSzcwixt5YhR1IIE4l+oO
E1vLfUCkCj1MxKfZeLZAO2/agvp17mXfUl1F+qYfxmHEqbqudmo3gfuM7CH0tdwGWMHZ0M1OrMOb
IK3fVV0w7Sq1rVsrVBy98+9qVdwLSrCTpfZNbBECpGDbN9QMlBuvsgB26FvN/ZBw71YkQlmwLUDv
DGNbQX0WbMFTX8IK7Ygg8qvqmGPQreQGDK4kd3R3+BjwzWlS43uaVLbEybEYdGfU22Cj1kHsiLrG
iV0UP4YClWiSS/DCjOaX2ikbz+2OAm3K49DZRp5UGy0wTlaS3QedlB1Ldzz1on4eo/IjinMfODhm
ZA21T1383un6jTbKj6KXj6dcjFK8zL1uU1l008JyNsv6u4RneZnpdp6w4R8sEFSidJ9K8SkZ49dB
Gr7BpFO2STe8BGa2dU0KrQgO5KOW1zDtvFZHj1WTCgh+WFbxPafT5WhIJy8R2psyoFHEVNzGzgb1
FRfsFhmkJv8CXJFvOdAoN50RJzu0q+dELsNdqucf/WAeuirZKW1yKF2zg3uU3zehuU2F/C2Vkntg
cMWh1WWUDHnu2l4jbExTvZESJIFxlOz9hH7/QTzpavsTPA3ljNKflE3aHyVN2n8UV6Iiq3XFufMS
pqfeu7u6+h/O3mvJcZyJ1n0iRNCA7pZGXipvum4YZbpJECRoQBAgn/4szbmZrT1q7fgvZ2JGJYFE
Apm5cn0Cs38WZLLOXOQpBOBDEsgi9ecALB1UEfwSvzUYu6c27LeREyC5m9RbP4wvnh0EGYpGmzJk
Ms2X4mBg9JL4XfDc626ltHfnEnI2CIyeoKpbF8D4ZNOIMYPcoJJLMULZ1v2+Wvifsssxw2ZIWkfT
2pnpnkJ1sNJoLGVtkG/acngpcwkTwLlEgUV+sUGuWR0+MIyzDVO91RE8TnLY8WCG9KtGowvOUSnc
48c452UboyNwhxGsF0cULkblmuew07ArxdwIPP7D1FXujkbLB1H9gyPVvqL9IQrzu/P9xu7kh+fn
GWrzh250XtxmeO3oklGyYCBLEXcHN8N3NTmnvrBWuWZbXHVXpWqzcoJ4BfPrKCWzJqMhmhMe9zSo
GfbWscC5C7hSCFl8pawepnpLsbNIdT/m8KrqCKbnhh4PGlOCD4wxjJBZ4/uQ6wcz0SUOG07XsLnq
Yzbbh87Jv8d+0qdRi20fdD+D6QMM9JFHCY6i2/vPXpSjxqm4umFPc+VOcCkdnS3H04NGv3KR5K5T
5UlEtyxlr330xXWDFDnM5e2x3uC9TQlc5GnzP9UJ4TT6f4Z0lMqiIZp85OEzTUrmZ5P3DpT7099P
wCs3sUuV6CzztnOF4tABC6y9fkSGOXgS5mFq9fe/cO0icykTnWanrwzHTayCCdr6LD7vwjhMsfdF
lsf/L15KVy6tlyrRXjZyMRWwfQYstQIW50bXj3Xg3boq/XfZxbrUikZDRfDmcIi6guiTL0XGcvPt
LvY7RF8cnuoNvMVAOYl7y4OvF6s+YStyq+ZzJcH4v1DNoL9GrD+P8bVwXmsL72uJLLiwV+Ep8kI7
qUeWx0Y4dlybSt84z6/90YvrxCB8QEf10mwq+BbLI1s3Wzcb1uWN4sOVTXOpEhWuG9mcuGfjh/k5
mrutKO0bd8xrr8L5wvevi9Bi7CEwns83PqwqBOGxNw8riXf87y/1P02w/7jnXApEuYQpkxKQQDZT
nvZ2ua4V3PdxZV/ZA/+l4aw/BN0pXyI7WSzz0UXLG5/gJwWY9ydDdI5De7mnFJO5lb9B32TPI0CQ
BCbXAgvd4MpkszeY1HENZujPvuXRPCQNFMTZjR9wbYEuwkpQekPDw7OqLPT3hVWAEBxNQdqq+U/u
uJ8gj21oPUKrZ6tP3CmeIFT57G2UMGGw18QsF3kMM903VEleWmKLc8tpRQvgMSq9bpYGWJg2OJFh
2PpKfbLeveWbcy3/Ci7yoqkfDQvzCF/v+P+7so17+9QcYGCfkfQWHubKi3+pcCXwAgqskjRwV9Fb
yyl2ZRdmshY7b/62zJjwPt/xRf5vdhrWpfB1jnpP5SP+nKY7SHViEe4pgAt/f9TXArB/zkn+tRe8
ELNxRRjxjfNQPBabfn2u5JJjs0VjCE52tyq5V44S/yLFQRFRhsucA0JkPqhzjHDNc6cDKV9v/Izz
UfofW86/CEYA4A6UUwQjcSDf9HePRA3bJ21+1P1t8uu11+ufhtq/Fks4ISxNloH90yw+gwQnC4eV
H4PodYx+3SJB/XfDw7oUxEqnzCd48EKXKHvIvttqy4vyyAVGV2C2CT+Gc/PsRpS99lzO6/nvXyTd
oGM9Sow9DTIsYtppBStok9r668ajufZzLoJJXlNaBxRwSWuHfQEzkKwGAQSoDHvD1uq9uLczDifn
WIr4tnPildPjUhcb8M5I+EGwDYuWQ6mdvQVPhr//oCsffSmLHZwOgt7Awj06eqlUGbvolf79k6+E
3Usd7FB7sNRY4MoTRGhPjk8w0U2ouFWbulJluJS71jjsjNEzNNwAT6NsZLbijj3kqYeOa1Kdzg6c
PNVv0dbc//3nXKseXUpYGzZbgW9DJAUaB4qdM/QV3R1fn9+wLhZf7vocYzAo6f1yn2/8yStx4FLN
6lAzdcCQI5wNYK/WkQtoG3PguT6kstbf0u/3S1RlowOLl876Bi3tT4Vp3RuvxrVoeilwXaxx1jYA
p7gTLZD2BG/2vlyNKJUhGS+S2+KeK3vKu7jBEDThA/RFUe0rrMzvkfKRuCZpMCAakWSobu3da+/6
eZn/FR4GPShUPvB3zg580OXvqi4LlhhJnkGrr02LVdNlRqz+/vSuvf8XkcKrOR3aHld0p3sNJtj2
3vX6f/zoi4vB3FK3k2DSb4LmY9F5bNHDAF+nv3/vK6t0aQQyh5rxqgtxLPTPc/TY8FtWEFcW5NL7
Y+593ZXSxYI8LKtoSMO1k8FvLHOKDOW5PO4BCEHN5MbTvhIg6MVVAGoK4dQuqTaVl7/NPn9s8mGH
Ss4G1s2Hol9undVXMqVLYxDbtYCPoiiykA3dwZzyztp6u3PwuR3+ry3c+d//673FqErQdt3MN7Nj
khGVA1rf2dPD3x/3PzqZ/7hsXMJ3RTh4SllITaaV2Hopak9J4cdn2Rim9MqVs6VPKBqNn05cZreq
0dd+0cWOp1PEuml0+IYTmYz6tc8/pXeLcX7lFnCp1dZTHnF2blAZceeXW1vKWNh3Un/fWLBrX/5i
Y0dmMihwIsu31hRG+b/s1Vk7UqXDpjxNJDvP3LCb+Nxrt7RL6fbQFqGcOUdNYeskeA7wQ0MM9kCV
7j5u/5krv+lSxp2HURvwFmsm+3vmvA0iZfX739frSjy5VHHD42z2MCVZb3oD6622i0u9/fsnX1Hz
WJeabV7NYFa6UbMBzfBglYzGuYNOVSvmF13ZazsqWepFs5dObbpwzVK3tYt0YuT3DGlMTDWNQVX7
4dwP4hk09N7pnrxg4Wk02h8gct4aFL+SY11quctmqKNWoFdRS7FfQqRvHoxjXL+cE6LI1tREp8Cq
rwsVyezva3PtT54f9L9ihlJmcUMHhVbSwibANMEql81hKb192QcwtAL7Nehl3DrdjYdx5RC/FHmf
Cyj5dO4vcQilGR8+YMaVFFH+xJnVxtT2DgiSt4ZWr7g8WJeq79KFpFwoUW6M1/z2mPMJAulv5sAY
hfIqDv3mQSk4lrDgVRHg8vQS3WoXX/udF5eIKS9h0TbhL3fEgm0Rm96GXqbuLHaW8pbUrQR6BreY
RNf2zkWoIZYp+sBUCGXQKtqQ25Rj/T8ex5cm3Z2xQwFXq2oDI+BwTTOzUVVGVVz+QfSHn9W8AUQI
GyX++wt5JSpf6sRDl+ZCtWcjZ6jr5JMPG7qhesUs8I3Pv7JUlwpxNCt4O0g43jmo45vu24puHJBX
QuOlOHzRqEZGDj64NjxpKhMvztZx/Rv79NrXPi/Xv/apRZzFhwUlAIWiyHwG7+ypuJENX/voixBQ
qS4UnCBFEgtPXNB57Vuv5bXM4B+a2b++temXfuINgZYHOvNpzCjGKSGZS3z887bObhcprtziLvXf
EZN24+oQER6wFsx4r0UIykhRLVu/VUd4dt8yHLziWWBdKrqpMYUbwEZi0/Z2u8Kh8jFZgDpI50eV
/gEGxFtah49wZki4VJuxdVc9Ew+9ok1clmBVYSR2QYfPq24Z2v0jCf2Pi9k/p96/FtmNXNHCfFH8
U5/pM3vlHYodT5y7YA3LSoyP3ipnXXvDL9IJj0npAvorYJ1nsjYk21EAm9D8j22dS/k3aopF7neo
spLisXXKfafm9VKEN65jV96QS/n34KppAQQFSeoAQ9uWwBVMV/AYGF/zgaOCiRrj/xTALnXPXjcY
Z+wasQmrt3n+ZMVTPUJXNQ43Pv/Kdr2UPdM89EcvwlNY6O/Oe7dv3ZKuBN5LyTOO4sipPNVsnMK+
L42fRe78WNXRWpFbNuxXLhuXomard6XJOTK7sh4Akhj8YwvMfezVfcpduR5CuP5JgIOwQYYbWeq1
x36RQQyUCmjawc62YCivGy9MC9jWWGLZD1GXgPt64/Z6bfWc/zM+z5XJJwIXO5gV77t9V+/s6fjz
9xeK+v/0UP5ji1+qm+sSLXXPQ1Vs6sODj96I1dpm31rDyQI22Z5hau8uD37tbqNFwK6f7lheA8Ze
Huucv+cB4MQ2ypxtFHWxK0HbbPNtT6O1PdlZXch7R6Me5tO7coHHqwcuXj0P9/7Codsw7VfZdXdL
O+OJhVUetyOBJIoWccByqL0sFGBK2D9V3t6U4Vq6c5VEEJF7BdTXFjkLPbzn2XVPdqeeZjg3Jd04
PxnI3CDygBG/Lo/jMN0VTnevHXFyfOCVCDQQ8eBD4xQ5RepKeVJG7aJq2DR5tR958O0Z6PFdp3hg
i7nri/zehrkZevBqFc1ibbs9AJSlYLFg9pGG3j2gTbCCNzNJdD1v7JZB9FKMjxZcePcDXdaRWla8
Lt4YYOhO1H2AZn70BU0Lv5Vpb7B5O2dISY0SrkOrtzoo7bTnDo8nx9/C4SLlQb9q9NjEAal/mpJ5
Ca/CAC7jHqbdxvF3I8OPgXi/9Ez6VPf9kU3lRyv7p5GHaJBVO6I7tZ6FjvsRLsceZu+rws0kg6qA
AV0FzIKXFLZ8jJi/46EoYhKWDix1l3cr5/Mqyqsjz3V0VqkM2dRBu+8VJJX5gKkLl+604zsJm8ev
Bj8rCUfvvMrysx31e9daexOGd6zxZOK0DPIrHTXJXNEZ/TUMuXqO7ydzRFZjbX2A2QLpVO2iCIcq
BrWH2B3tKqWOeZAe/5mAMISN5n5sm19F43RpQPUcG+YXaVmXewP/Hij1V10PnlpXBQL6IvakeVnG
junvx1K+uH6zxC317oeu+qh9nANwuDb+YiWyH++n87muqUEtrmmeaRHiv/WRSMAn5uiKeXopnfp7
mPm7M0Eg1040rty+zbx2eTY1tCQEd78MTLnHIYS5OUwvnxxmP7HBBwzY+dOPwbNqoz0rghc1QKeC
swFCLK0+2gnyEwa2WzyVwd6wCkJNb8PxBoaefWydet21mNKpegfjc3RccyNeaMXBXxE1DMDheTxZ
S+w4zScn5A96ab/KKP9qhwX4yYJufc9zX2DffBqaYe1PzYvEjF7cBHBT09xPRK4eCWrwCURzO8y8
nJZxxIhs3rO0Lf1kcQVJKZqiSRlSzJcNwxfHm7yCmOOg4NyTocCejHaR5TVZSTH+Wggk857Mf3U9
dLioVyPkequOgG1eC+vUjwvQgUOHHp/Gb8rJnwoXWZc6W7jAgjCEvV6CUIL9kO8b3eHWw8AJBRFE
+x5mpSR/QkJHUg6DoNpXNNFMtuDD1F3iG6GPhQ2Am+2RuIn657ErVvZorV0N9JnFdqBjW8lI5mds
jmNAYJ5HDKZGejdIbF7eyyj8EZN7mkOzcUXxafPcR3e4OOqme+kjZz8PTRV3MvjAjMB6KOA1Y3vh
fVdEeGMMqiJjUd7RrnmTi5/lHmhkvfPI8+Cxqpw7uPhANFWD3d77SPIrEQfT/AFnw7Xu8udO9U8d
59EacCpAZvgs47qACLUcQbTpBkxUufkvM3gpFIdbkLUzHWLcVWudnYc3iAqPFQMQmINilmC6CKBA
81YvYwaHWJheFeqtrO09qQX6Ed2AqQZdet/GYyC5Vc1dFPhfs2Zeuox6r+rpxCbvF6kHNDDgXwYn
cSqLBDZSf1igtypQQDmUsPFAMwCzaJ6Og5z+MUt3N419ao8KPvQQ5OWDPvmjaA51FeTIWaxUR/zk
F/A5mWEdS0a8FwO+MmY4EEVqH2SGCXmZfvYjJ4OJ+Afh/VfrOJhFck5zvTwPTpgsXb4PVBsHRfnU
RW1SlM5mtjmCQDV9tQy7N/SSEVsfqBmdWj1KLsTNk6VCQEcC4kR+WkblK6J8xurqR/Ve1uM9gbjA
Wg3Ys3AzXUM4kNo9SM5ACw12tZr5jyhh4Vj5eVr2OrWBqnVKcpiEeAgn+j2fIQTgg8Dx2U0U8V9w
9PYxKcwBLlyrIWTffV9nxUgfqyD6ssRrixk+7ninelKAwk3bYM5X4Ick+qzuJ3WqEdQ6GyKKthZR
bAU8s/sFeI7FjYcOjA4yJ0PjJY2mT4N01V3DMe7qB5lb/YaRYR/nne6SkS/f2rPudYUeibAOzJxD
Uj0nC1EPkFCmLdoaUjJEQK+NeS1W1J4S7oPQXS0WGpboWNfBOfQGWVeqtGAggUlgn9p8bVlEpVYw
rmA7/NgTfx1xtZsJ+85dneZjbsXGt3dtblaLXd6HrlpPER4y4e4zBDQrmTtJrcIn6vq7pT+bipAh
00W7swkOlAWGA7ETWEtWLdTPhlEWsSjRGh4DlugQGxrnvosu67pwPbTZlqLZ9AqvwhKtWwz2u4bc
Yzw1baFPncM6HTrzHfVRGjKD8fnTEsqYmt+Bpx5yecSQ5mok3psE6XHwcNLYxcdI5Yr45B43yhN1
onuH6A/oH5+bvsgEbIa8Tqcy5BBjijUp540iFMPgTjYQh6WyGV/IOCVLsGxEUa9dAQ8zGZTHxR9e
R7j1Ly74pbzsP2RVPtQzARmJ9quFkcMcOPjfuzeGoIV4Dkylqx6m3Nk2osMvwgjnaEVnGezBtyMW
OzXEpkEIWIf4UTb/3Sp5KB0CxWgX84UeqG7eh7J4yCNzXDAljB+vty2t1kMt1yFYyrqdvm2LHAML
MmAVRGBNzHcj5MMQVs0J7j3rsfM2zB33i7C+3KHEerr+U+d6n2wKMBjplAmnDrjgqnl1cgL37Hb8
tsvxjvbdYwBFJp+YTDwjUc+RDLxJUmWtik5WT1Z9xT6I8XdhJf+0ta+hXbB/eSUeOMq0b/jjsR3U
az5bIA0UGF49yyXNgIFFXK7aZr4XHl9FNX0vBzub5PxcedABByOJp5o8MCDlR4dBNIpZDUtuPCFE
mqvyIC3Y7pc2bKkjAR0mUd+ED3urNCuk9dm8QOrVTWoPgEO+0eUU/oJilHuxaUFygYTYhsK7uSeo
xcTAXKxNJE4Gx2EX8CfWzvBR6vVGavfggcgZQwN6j+GxNZKQPmscufEjMWyFB3Xx5MLvxjd9vq4D
m8KP19iYK7fL51aAgkpmvq/A7Egn4Q8H7fkfeT5Cng0NWjHR3UC0k3aR5Z3vnAWY7YDblcPw1mq9
Hl3zh47F17xQkZEa5FlgUjU4d1qmxlH3sqLrAJq1cggOpfKfqxaeiz6fX8ccYpga2ghN8lQzf0q7
hh+p3wYv00LIfm469Qf/GoVzRECuGpY6uPP3QZn2Up+qQT8TeEbXsznK2UnAZ98si9rUvEsh08zC
WeynJih2Qtvlyh9HL8N0S+Lk85Oaig/M2DTQ4LI3mufOCl8DoaY980vALNSYVgZptPwN/ECYRjnG
3Inlq5hR7m/GujEJXsgNCTVkrLiOO3yFA/eVu3MLp3rcZuvgkHfdbwGmp2nsVccaZCmLk01ztXNd
iMCi6Nuvwt3Q+FvuhPCD990HQayTX3lgrZxpPqibH3zunFcVZphKHPOgemcFTfFSH0tZfPeunUUY
OR3y8Shc+21s6mM5q1UZQFIPjXSVhHR48g1fIfQDiq6q2B8DmoFas5tI9BnJasyazrW/5IBH7pRq
yFxhg38hj8VcP7cq/5mDEtaiuEHWY5GFqA55rfMoSy/js7uWtbMTbfM7d50F31lC4Twt6RKZtRUs
JzEujyFSNsn8j5bK0xAJFykHNcAQCjcxi9jDdTyDB3xijNrYA04dW0ybIl/gkNXVX3qKtqEr7xiZ
M4DNaWrPS5flsj/xBmwe3+mbRCrx7FAKIS79Ih1WH3PsOys3BmxK3a/cWuvzerRA49QHnrcvU8ms
zDVOt0LEhrOJAh4IxcLn2bKmFddtsjTVM7HYAzvXZ/MQPJClluiUN4Va6QHudWA0JniuGbUKKP2W
/G4p9PtQsDsXNJpMGf2cT4FYI34cFlBtfo2c3oOXUe8FU3OKKsQQF2N3Jmu0y8YZF+Q3rMTQagjT
Js9P54ZnCiLQGELmpGmRdcHEwV5pYbvJtMwPIzVHHgQTfBfciq8R7XFQwmaUG9zFQx3n0oblg8Tl
oC18kDIE0CHQlmfagubX1feFCMN71g0v4p9cLvwAj529WtUisj4gO4y3rQoi115PCkT95QdXtmct
A74aFrLmRfOkG7YuBUYsUETfGsP/cN7fzROuOHDjV2F0LEoo9v0OK9ctGDGC7ygqReu54AdO8xSr
vhfuuIX2Zo3pBzBq7PvW1rvCapqE5k2GDfDUzeUekdi5GwzCvxcgvRy2SxthVQK41vmwFmfVrkSX
KgKJuLFJkYxhSTIolNo4L/NXTzHYOPNuJ5UD5SOLzCpv9de0sMyN6sQqi2+UzeE+uSCrDBXcQjDE
0nXtAZXQlUPYUwmmElmcdYM/nLc2TkV6ED5O1pxuygJurshf3vJOfSKosa20Su8BKWx5dDDytLO1
9h9l1aRWDY2MHc4jYAbwvqPBoW5mH7xRFYJDB2ATRjfGAVM7RtOsavM7GA1uZhodOt/7AxeiTYn9
1yn4fHCzIlX4zWf7gYFO5brWn2hwogxwsRWrm4dFtw/MkOIIHDPgNm17WhjyPN1E4ZLMUt3lYQG5
Ts9DZK40SvFYf2zd0NSh84Zh2iCltbOP6iZcq8kHv5jxYGNMCQ8R1zwt1XzsDM8wuvBImDx72Y7u
ZhjhdhKWbNvYVgb3t+C5i9BXrEBpzkKNtClcxu04+590WWRCKCZUVFVnTVjesTnc8wqs5HpcZMxq
seYwYevzdrsU4xpsrTtD62+oVl4XrbczZT+1NvHMkfUXLkwjOtxNOno6+/rNg8iKwf1xG7b1ZLGn
iqZ8rgiKOePZo3zeE898WYH1gBf9fQzyp4oH8GI7Vz+43WYcGjy3D9pMT9O2wwQNx5wMWK2IoRL+
FKIDCLTrmhw5KGhfxMZJVTlHDJwMJbBg0X3IF4y8iKdGConuS/erxmCAp0ws+PzLD8oTbeXG9iZM
C0R9DVwG/AiLMGUNwkfkzXliAgLq2AhfSbl8LaC5xQ1moTCktCL2sEIuc8+DPF46sS0NO+E82xDf
fS3c4ik3DtJA/6f3eQC16vgejOj7B80xCOyVoHPKEW4Sz0bbCS50CkcBqjD1w+CSU1OLJUUHcWsN
5QqJ9e/ZZRlFiRqDHUneFetcFg8ioiRVYfsxgRAApeya2PbeC+o966u3iPTPpognYr0Tlj96rpX2
uMlgnjFpKVtg5TSvlM3eYRYGr4zxfp6rTFNwugQPgHc33roq5jXaYpkFSFQ4+X/Y6GIfI25YvXVU
Qfgum75and2thS9xYaHjpicLOqr+AKerAKnggobIUHbI8eoOdiI2fMJVLZO6D5ERSPQjTNgD7eLy
N8vFcttmwMSZwnMDKx7cWEk+QmWnygd+m8zeYQqDMx8yHDaOD0oIBon5yQClsjO0AmBdjyFwgeoT
iKsadQ+a9S2JrbEbEQz8tOWYq+BaJDV8TzKgmlZ9Q7bDNKxwCV93TnlafOSQXVm/EtPP+0Z6+2gq
PqdlPIaw/4yrDtW9PqohPfGwfproPegDh3kSMSdLh5KAbTJrseAL2ztBXNahi/Editry4kGihroS
UiT708Vs3Xoc5lUIZNQGQ3Z724X9LXobQS92yG4Ajqt2yMteIABoElXZjwUIu7jOgY5aio/QIhHK
GGQleJQi979TJj/ZQHQly9iLxJn8BVAs/s5DdJfHmW6kRUboPsMj/FzWlbSWB7pE9xgrE1uf2EEs
GWaFpt7dKwSqQ1ctfzRvG5yEmBDEMiNDs6cxrqfy0Nf1Z96276OO7gLtpkEA7S9uLHxunvzC+WXK
6kVFWGK6CHjTtXmfRT6eBbwVEXPHtapREh1M+4Inu2upqDMlcIqObVCtXNUCvcPzeSuN3WNGL8J1
nHNw7KexjS0NGrfo5EPUyuNUFjt8uTdNZ3Wu9ZaJKsivqK7mOMxx1Hj28DNifBDjZFGw0rW9Y0bu
ueIfZm42RVOk/TlZG8GfRQ6OdAX5b27jlJAWvB/h3oRqT2Ys9a2s8Gh3xVbp6LDQ6kAq3Jempu9i
azafvs23arRSgBB2TY9adTiCWjNU7YLRwwUVv+7EACHs+fBauYh3+ILnVFqhxDQcRoWTk8whjUmg
jwLVcqedoWNq69Mix+/JYBzVRqWxcyJwvUQWhU+1QPknKJdsLDA+GkxHyX4ibmdiqPaOK9ZM4n2I
irRSY7IoZMPtq7EjlFKtk4Wru8AbMvR9UrtqK6N3h927FshiJbBNDGLNAkNvQ7GdvG+nCCB8Tmn5
VkfPpdskjNQZcul1JLc+HFsMd5PQ1AfiABeHIAYBm/Hx2TDRdEK5EijNFk2YMA/cOdR82RitXNRL
HJF6fbRqwQ6fgMYZQlS9ixSIw4xXVco92LNZYDgy5adqDtaOf/Lh9K/bjBT1URGUX7n8AZMyQfpX
w6uY/pRVj/ACpQOhnyZART2YvpsoTyb7a2lfcJH7LJ0l1QhCPoRWTmdZ4A/Sr8nNMehhXtGJiOv6
rvXYJ4TYGwLY6ez26VAjRHjmyXjmRGd/ixL1r6KcWwyY2GtC8c2cDuZHrhO3A4uZh6H5mQGqbcJn
j82bWZlPxjGKwcjGLnyIlcZEczuupuG9jZwENV5MyqI455vPEgLJKv+IGNu6ozra1Pk0VfRC5cEX
j9o9olC2kiZ8Ky2BVzWoDwrr3Petk/RD+wQ1ZOKMziuOy3vVYKiLW1/93Ly4E+qdtfdb4OKHKKQ/
Aoyott0CwqY6VoSh/NKmyA3vHOY9+NaENw8zMehWwNKkY2kzLmmBUlyFKCkaO+uc99wF6MkeAYpq
ktoPd5NDHlVLUl+KR9nVa2E+SdOtGuli5Tb2/KUkNi9eQwSIrIEJExPV1+Sjtgn5+YhDjWJbuK9A
RoJLIVc4Y3DSo+iPSN10A64PDd3WAUO2Pj9DRLqq/WgzYne3MkjP7jQEeu2RvNt4spEG0LOqYMVd
YIXUsSUkbZDgM9VvbRdgTbR0UCnF8/qSMFMS/WvZulnNmj857AxRw0/Oxvsu5n9xb9lHyFAmf6v1
tIJg2SLW41iIB1rgnKhWFHuYd+G+tkQyz9FWgFaFsm94Jmk+dGhCdMOcuC7ZMiu8xzRxDDZDTPLO
SjpT/2Cb73kpd739B5ZgmarDTVmBmmWc1xYkqsoEaQ12SzoubRs3OkTUZXfDBCCXGj9gIWISVH3f
R2o/FBgGjl2HP3QjmmVhu/HRZQYRZRaZ7DHiDZBu7OT2qu3tTwPkIzM1JIbFoxgQmEtvLQNynJeZ
Jb2LMjJi+9YZv0U1/PQBekVOyjqNVpWjk5nluMTCZ7BGtQpD+jPSB1zz8faE9e+K6BWqfpCVfzk2
OKfOnSoM7AoOM/sQ4W9m3oM8REVbxT09tRVNlC4f2ualsGs8sBlbDUu+2HEIlYKNNeKuv5kXBTc0
nsnolwvbLibkMcI5D8EkfpDZaeGd8vI7cOBZHVh79I1xiqMuiWOElnedfnOdjC/5s2WC1eivfb9D
kIctpkWbRMvHQh/cOX+umvp7zgtAXTpcv8cDkSJMBFFfudXFgAukNYf1s3xZKLYX/cbtMKGoGof5
cE9U8P9RdF7LcSJRGH4iqogN3A5MDsqypBtK8lrk2IRunn6/ubRr17ZmoPucP/JvNPfB8hHAGcvp
xzZFlNIzLxWBjEkbycE9VQ3w1ihvS2NsGFMBgNIF9PZjWl0mOIc/rSDJwY6rGYN8+JyIx6TAZ3zX
7hfedlzqB5YKo3tyMbQtLl1p1hqFA+uLjlzr2khWpazZ2nRHthNm4hFFyCkYSW8LxD9F8FlPL5gq
qW9nXJGuveMypp2SYJtaR8SMI667+bSIsd3WQbXFvr0bSWCb8uTWOPrkkNBmep/e2v+puMT9buLd
In3EOyg7YXV/clLr3KX9oRTGsfToSUxvy2jyun+vxatNHm4lytiCwF/88pxZRmxnNcWuDZ8T0Xfp
EHHlvnDA7PrA3SfC3s2grEGrL2EasmcxmI6wHH12brEyzJjfwF+O/jru6/Ferc13p9lT1BZoIBbB
eK3rD58vAidHoXGcT/D66F6qxzX1HpuC79CXkVj/zGm5MerfBvJfdxktcGY8l08LyAhE30YN98q6
T7T+XPzPqvq169NqvQVZsxstN+onQjHaY917t4mUx66FKAt/6Y3YiPApZahpOmoPvRePA9u/rwtr
yGMf7hcjPa+TyRD3gWcqrtpxR5znFoklKYM/IPv7ZRiv/PZ2nvzIWMCjO/uqc8o+U4dRScNaqYb+
Y0AZ8eFiiIfQgJWAKFhjy0kvvc2Y5CSvyg/2GjjSwTlMF/nGZppu/AedvVvub8kvhBNAb1sfvkWE
wNwcRyDmEGhHzOG2bERcYDuEz+KbgOXBVCj2tSG3Qz3veoLfusmPew6ZovuyezpLm3eL87X359MQ
pLREvFdc/qHiUHCIHK83E1qLogRd6MN/o0oOsz1/AsmTf+FxW9/TDLuzrYIvVy6vjjSeyY9incOM
CedUbPKe82Ntv0LNgtjkJD863L7cbhmYcZVCOaYNhxdVq1P5XUvVb8q85A1qrU3pdnfo65RCWFBm
vFsDdSao7exAS3jZCB83bUIIIaeYD5Wm7QcCQgXhERvvjkgDI+rN+hMdJSIjnTjbdgYDT4OfPmAb
ST/WoUVck+3adJJxYKpDXppvU4HXpqLx1hcHinMnr4ozid5e+1s3Mx4p+/wkq3EDNrtLh/Vc1XJv
t/Jm+/pPXcvdgCawn8INTDOPUQWz6hX7dA2+hV3HvtdvvZDLiarv2J4EAPnw0Db4/9P5hdCMH5Zf
c5/1wR6cmJav6uaVsuetGfMtKST/2W31WhJmPrjBdiqAs0j5Eal5BRDcDSMpjEu4nVirs3Y6urQ4
BTJ/JRTkMQ/c21A0P35Pp18Yvghn+izSen+f0oq+5QC09yMpgWsTbNfZjSdSJjbV2D+zhjwGgf9U
SDRgPE0yT+ddMHiEDYCCSt0+cKm82AwKTVduTAopV9vZBfzaHwWD7lPotm8TWR1FgwrZAm/NuZFn
dy+s+SxKN24tjyvLfWl6/312l13X0WnndQdUXLFWTjxVbRkp2zlW98eQxnKycyOiLyKP5InUIEmz
vj9rraepwvww5a+X/deg/whMjwV2iYgU6UWwrcEElok9uJKoBxozEjVGWvQU3XjrjGbcES3pbZbw
DhgtH6M5fS8htFU7fLq+QatGwNYjvKw/qTqBBXY87ib3SjgHEdk5g9PMWedNw84mZmszCuoXTH4Q
ZDDzQ2UMZMbY1ntpEt8xhc6dLWQF5oyS8sXyExQOvEsn0XhfCE6mB7PigTYbQFmupx6ZCjkd1AXL
1jh7LiEq2muInyWdytPtVpbIJ9yE2z29P+DZFP4XEtaLtMETPLuIIjIpvF2fZD9oEE4TizBlYlQT
pGqnlDlcZtJVQtvaJUGdR66nF/zurY5My4H2LobHoScnROQvhNzz0BNsxIQLst2l+RTPHLf7JHRA
tXCO4M5HbkOVbFzatXzw7ND9mGd94NN8m0cmPxtOTOH829ZuFZEsh7AnYT6B0O+jNbOPumvFwfSm
N4gtbyNVh5yrQr9hWREfh7NxHU2hvHvupEPdxbACCnKpwy+L66r9XweoiKMm9hDOLnL6VNa6U2ax
d0uielxYvcY6By6fhfR3qnXPRulfrNI8pmsqosG2//aW+tAaoH8wdsFs700yqRic+qOBR3YjYd16
6pAcyXww5DTWt7bmu9ZUe6CNCBIfWqVnqcrjdAZA8i3rp+uCh2ouX0t/YAhdsG+nO1HYMF7e1lI+
VyMIeOgnz+OsDVDekT5H+9gKEqAnoLaig1moVlAaObfUTCQeteJG2SLEMJ3bYoNB2g4SJOkHLJem
vffBWVj76l+JM58vypHEJiT+Lq8F5Xqwj0nXv4k02Ne29uHK08fZ94utrO2btcCU9PMhG7OCa7c8
dNUaqX55ynoiXkZ4SajXmIskygPzRD/Um526TwR8fs3J6L95gtZzXfr7jjgfJYQXg0UpxmJOJhJd
bn4vMmol8gQpNo0AY9djdR/AgJnl5jGVkXYpkTfrZ2Lqtqta+ADwhgyuB4ANPmInZNHMnp0i7x+w
KBeEWRWu9xmk664wBMTPdKtVPsaEO0ZinPYY8Ve43qSP68p+0i1TmPD0J19ivpnbyv+vN4KzrUe0
COD7KUnxjdwmNfeDdLt/7BHxOGFSJ+1Fh+0xbdYjffY3QbRPpoPsKmZBAELwolrnZ7XtW9GrPT99
XPXWe9DW1zTIJo5AbT4W81LGfjBBfVmZS1y0PHuVe0q97KOwsgfK3r5KhqlRmW92TVqRZNBPnf/y
cb3yCjIx5Rp9HUle9by81fW4CfTy6SawpWahn0UXXJx0uAnkK4JJcgIEH8b7tYVmuRnmR5JyHjxT
Mumrba24MH157j1xEkO9ob8SkNuLDbu+Wv4Qr/10KLPqPA3dNcjtw9gMJ2tw4zWDSDGC8aVc21cp
DcDq5MtcVgJHFJtEqIs/zTIdbWV8dLX3WCw8C40bHnx+zoRqOVc5f9Yw2Sdr86e00l2//kLV74rO
2XcOPcwIEDiyjpZH1KReLnahoyXMG6YWVkOh94M5v6y5OBLtfEZ6+2mbyxWgZk+Sasa60BCuljEb
tSvVqGiltfk8p+ZTRY9sk46vaPfcjW2oh5FVwof5KlPjn5+RUjSlIw4hfUuG4liVmOi0W2xWP/nT
mPq19tmPwtG5BL310hZwziVtrb5BSKUp3OviGy954YZRbyyM/xgkw26kkXF5Rel3S63ybE7J0bLM
o+yHp2UaTxkyJepsl39TWQLq1MHEjle+6swfsVSCDGacfmMS3HGT6dOsDeTfRfuL+Z8E9dU4aYkm
vHB+l4I0LrjZd9QKe98pv7pEBJHom4tlOdskG68WeYxbZ5b/2Yv7GnIGceutJVxs+dp2E6QgRbvH
kGiMpRE74rLJnvXq06JJpF6N5ZMhPLJswUEy0h1UV+dx8K667hFntGhZjGJ5z+mVLefgnKz9cw5S
Zk4XS2jIHJioqd/L5j2cP+HrLWfY0AckMsaXNDnPPqlzQxmRHc3bmxyXnLms84++EWzDQp+ygk47
f0BiQ013lxv8BiFlS7q1aztaGDB0t0Y9GIZh3e7Xb1mzCcirubrnCgfhXf+hUCHZ0/o22hNG5fZi
B8Gz6YrTkIXIaYYoKID5C55Nlwds9PgCffaCJIBwruvmuVNijz4LPnrYYqg9q9T40FW2MyqGrE6c
zXC8Evn0apnLk6jFTKv8+F+/5B9KJC+sE1QLrpKw7rGMZTMhqhKcuS1igIFGHSNF5LowRa13MjdB
qWJnmDhbUr3tbORuNMs34E+WBaJOYttOH3TJPWE6724j/wa1dyEHZzfDe0YyW9LY6xxU7hhaBbt2
l3HvOuqioJVAXYNNPsFsgLM+TOMctzY0PWNqJPxkm3rdjhL7q5Fk6T4Hx+3s5S039cGXYxtZTvdR
z8NTkhY7Ecyn0Bm+KyH+4m7y9tN9rAmgS7oVwiZ3FYe95zymSWNv3PR+H85IDOdqfTDJu93YIAHn
tRvfQmHcpA94Zw9XlUBoVU7/0ViCyS2XJy+YD8Kzb8Eq/iZ3Gq3zzCLKfPWYTusc9QsSx8Swd1hB
7mOYGwCeOzq2JBkibuL/hKn76iiMlyvfg9xYcmIJNfbOCHAw+BBITb4vmIhN9o95Te+k8/INKp9D
foa0qltXK5+B5HtT5ae0VALot8r3HbP/wfesB3jeb2ftgAMyM3bz6pSPcOtZPaKPRqpVZuXOzN/w
BEVJr3ZDoZ9CeVfMDNp7phN2r9L1zTFbxI3ZykOv3mGDzl3Hk6vDy6wFaDwLaWmmL3MgT4bfQC2b
bMsWQFcepD/1vc2kme9hy8l2dRTfv1AfGQlgac6E4FRsq2rM4xKklwRQ3kEHb7vN5ZWbpACubbIp
6+CfVuapR4HJfBwi9+NvdKZLn1vM0EPrA2+NfwDst05moR6WFSADmfHG+KcLKrlJQgLjjKZ/tCqX
5SkJ96Y7+lHgN1vTrHfC7LqoyDhKHBVrp2BVLI13I72HdrWSQgiaigvC2+u/ss8eyhW41U/Fc2uF
+0z4r6ns9kw8aBenqzGMezrl81hXHXs7D1tlz4dB1zdpLG/WZD3QiPQUztbDInJuDfXm9frgZOGj
Zn2DEbxVCQhi4Hex6TTbwUtvlTXEJsuDJEil9wZ8A6SwIVm1JCI7IgENa9rTQRsBV3xU5RB7a3m/
rbZ0bp2UYe6W0XkU98KeVOySoj5203jxsJl4dMixUCLp5SX/qZLs5LrTsyT2Xy7BgN04eADQO9sz
qvKgtGCyJe+628+7OllQMQ83ouia2O/8/3BuXoeOW7gr+xIWX/9bRXWss8LYgVu+LT0leF4mPhzF
sQvu7CdFEpl3cDEMpkc3c8zt5EuPrRKJUtuYH9X9iuc8e8o6eSsHp0DlPCFzobsAtBGCopxbBS/I
slA365+2K44e1IvZEiyhm3a/aI8XeDJOrhxvrtuSKAe9ZXd7I63/5o7xkQ/8/3eZvcgB3kvOYyM5
6tBnlFSaJ3pW27wPH1oKZh3epKi3pYX6yrwsjvVvanNy7ly7ARCQ/+VQR2Uur1VR/xQ+7JTZBjdj
pjD2jmtMTvrq2flTleV+lExutZ1Fsq+97hLY1S3g+3AZEWKO4bjxpoeSVvJG+Zep7f4EFV9N4V5k
6u4KLf66tfFPQb5PHJ2gzvD9vDoLh8CIXT+riq/FzK41Bz+KmleXRXzL3/e3nNcLa9qBFSy2wvHZ
pjrWK6f94rlc5HLn889fNSl8iOdDjUDE9Y8Tp4Mn0QaMGeqpKUVppN7vQTtO3h1FUDw6kioIU++W
ApZ4ojcuSyBhJYJPhtx8evDW9egX65Pd6L3Vi51y1huBfoS6prtUmDFqV8D3EawzzerNGgTHIpi2
VUnEgV8h+pz6U0r0oNV2hzURT6bQZ0uIH3QmQLh5UcZJvezBmQ5hUl84RQGTCwsc16sYVfV6q8bs
4ojqZJvyZQmYGtdeRo0P6K7XAOtLnkQTWPYJgeQdwZmR2fTqYiRFvw8cA5X0XRsyEK9eZ0i3g9XX
mwyLgLnYuyyvsRw4X7PhHOsAMmLEsDyiQWZu25YdouNx3hm5877kpNtlxtVbBOGryFFknXKp9TWO
6gByztB2t8lrwkNVk6tIqvZrKJedCOdLlRMx4zYlwA//dYi8tnQl9ItJbaVWv3c1Q2dA+Hj9V5GW
p9H1IiXza6n900w9rbTGj2Qdnied743G2vsFosFm2Xmy/hoTnxNwni4ZTkeFjoj6l82sVWyo9bXW
6Z4nXaCN4YxBQYs8A6h2OVWTgPwfzlaAmsF7WxVimWIZ47BvHpwyDwFdrJPZTKdUVLfZIlUIcGbx
DKwdapPT0hJZ4bqT/mhvliRlBLK/JWhYZ+s9ssjtAscVry7qGYnab6rNOGuqZ37cGi6OD02YwXcN
gVGGxgMVc4eSF6sZ3q2hfoAznGNhru9s4rsuwWkGsiub5kXU6pjp5Kw80NREHefgzht7V9wct24M
L7JvN+q+81redlDFn1Xbh9Dqz0MeIP5AGSf6bQr/N+flrZL/SQ9QayIAjKumrzmgh23VJxfcwXFj
pHvAijj16cy816MU91PM4k3PRIYqcmqQJPrEQddswL6xbat70QoSbeUQpxIYt6qf2UTQeThIRbU5
nwAauPdRHmRLFFRZHPQD83DPjtfHvbPwlbxW0E99UEWeyW/PAVeXPuJSjkMcP/N9J8Jbk4fpn3xI
2DWGfVt+1WX+E9bhg2qDaZNOSTRAZwnHe50C/9vr03+uLCBrU5p0uu3adySbWEcMUOSK1kevQsVq
vKKt+pkq81J5y87J7ctYQ2lZ1Zu/gJNNjCyNaM9murz1OXdIa5dnY+y2OJ2ihjMlWf+ZQf2k8yAa
G/2c1T6mAf1adTAyyfC6WnqLzge2mPjRhSGpItu5m/NjPXPj9jitwvCQLnjX1HCcU/s1qT9zYNje
0f9USXCdnbBZ4uSddLUbQ8JIk7LnJ2j6TeUb+8qrHgIkmT0AclX7e53Pu2JU28qwHoaB14D4YTD0
YGdX6+9IIHlkhGOzhSVHSYG0jyEBfznfIxGOVUgYdYMYSCJiHKeDUw5XA3piYRe609edPb/2jb+d
e580vL9J1Z3qbDnkVfUhW3Sx5EVGxvhddndNgcltSqFOxVlih/tidIBMZDQA/GZpEQ0aDxgqY477
TW1nsQ5BWebqc/X8qz8ZMdDdVi0axeKd48z/pjbYqXKwOkD+99PwSH/WPvAoqu+9Y8lHTuQx+yNq
WljNDFq2n4LLcFccT+Qdt5336twZ+56MhdnwzoMQj51jnvKs3Pt9cDWMf8jNNz4TRjIGP+lIJLgh
z04dkPhUcMawRjTYh+YFOq7aOG73VFjqCQH9xm442se/HnxQ0Y7rxippNq0ofLXUm6NfljTIN/5C
Qk9i6LPfDluRpF+r1jcVVKxszHE8nP68bKwBwF+zdHRiUwxAycvAMICjoMt2RWXFyl0x+7U7w84u
Yac4ABEqlUm4zScDvLg6NpIkMuIH+mV5rOksytrkNNV6n/GTLIEALxZQup19ThwvjTUXweDVPqNX
y5+37kx9dyqAy25wFiFXCR/KgjBGv+h3S4ZztPHOE5CDbCfwdNkgsZc7hPBfa0O3DIlfB650fzMZ
pE0gyo68tADTLPiCiAlei88iNL9QeQoAtypMjkLw43nlZxP8ysk6gPZ9YOQ9jrb1BwF1nIfQwNZ8
C1u0tGz4CFHes14eq7k/V7nz2IfdjGuriVc/f5KFGvAqEFuArGR0hrecWw6cBkuVGh9h67bZYJxS
jZvPzbbj9MdSGu46i6UhFwAH91daOvYa5r21OlXIR8kTOS2V/Udp/30tkw1FlyTklduAN4SRFcAI
ztltnyoZnIKQBClclYzj6DGQB/DNnzOzeKyGcduUXKIK4J8l/bbU9c5V/THz06N9L2ry++KCuiyq
q+V5HUYwj/rU2tiP5v5Ibe+hmKyosfJr2zGBulNyEpaxLaQ9RV06wc+lUGL4jJam57O0xM+QWq/3
OvFehK+pk33rrIbSyXcDg4XvWMhA/Z2/qqOBi9D2jWODH82GORpXi1UAgBWe8ewN9rwZ/eaJgOeN
aNWhcIfIXRxcmPRTlUC7wfQty4A8MpDESvF2lZxq7IC9l0fmU9Ih3FATf1F77Ef6XqvlgfURzoC6
qpW9QLlnGRDBkrTupRfyyfKnM/vbxfOT/UpGi+uiayyhlpp6XwCG5oYf+cb84Cvo43zmLyCnPEDw
ZPunTJIAn/EGUqdX5/y3ngvfgottqa4rRFYfrMh1kLg2zrLrO3PbhR0ila658W6f+rqvt3aZ/dGO
je0mP5iNRHPvPGs0dyiB1PPgggymnbGdgubsZRpeU8yRntuHYMzqB/RLx5KgmawXe6PvHlH23bAz
/BqF/O4Lt+H10XCfdX8pzPLmGoG3r4f6mojypXH6X1vib/Lq82S7V6RRDE2Zfhy0fcIK7PN0tnHo
5M9GMhx1byHy8JYzE0PcCf8ftfctCrkGhJn5o0YYs2lX+WaUwanW0wcKwWwjUzpwB53fKlNHswGJ
AeD4mpuWdaeAP4Dcdpk2j8MqrrWet8D6XLtegn6ZLcBu0++W9BHXK0jZM1Ea4x1yAWMlMpUOs5w1
Gb8zOhzfUlVcrt6/qTcudVX8TLPzZsvszcZ5sTF6iREHVUo+lmSfd36zayY8tkXWPpZ9+oDyQR1q
1/p1Sv2vM8xXe7Z2OQblGkeEsegvWeWPqxXsVpA/vklQ76aNSwS7m9LzkULiqjMWNG50UF3nBQu0
YPe3yl269M9NxTLetvo9XeQNEYsJ9pW9U7j5xtBL5DwHozdleDvB/LMJLU+rTtTN70dlo2S9r6Kj
f/Lvo7Blv0+rjMEvXhuQEJvJtysxSRr2u07c9TzfjbWdiYI0XZ77ccRE5bxyPqWbDB/zfUZ2zPXg
lQgFTBskvzIRVnGYGIm4OGsQAbvG4UToutZO5EgNJJ5FKQIvE3KhtiiOr9DH9vMXobDzhbrv2Giq
3YR1kba3Yu9N5jVLOL/DZHqYM/u81ncfQsYe0AkkxsJEIzk9G0ptE7Q2bsc8uQYrQn3dsnO3j819
ydGkmPJ06GgKTTiTcHlZE/maFVYkAXu2nY8Gk6682NcojYal5qWw9p7h1XGBS2nTa3VQRkHAWvVg
zt0evXnx10rbvxB2ZL3b9RPmatafFDWJPggpDpTk+cfZdH8QqlPXnUFzzV23Qwny7NvNf6NGgmgC
XBBwvXF5ieRq74rUC+PBMEtK5wpO45Z3suWqI70S/snNjadp/fYWSM+64uqdjPJlaOuXbDHQZY9v
6zBtDSjBOUWe5c0cWkg91tTYWug1WDrLjzCB7BBT8RgWMwynHv64gfM9e9Zh8vQBa+mTVYioXZxt
IRZ+lPAZk8NftUzXKmTBN9vl6M3+G4KFn4ZnEmUOcvu1+7Ad5zzM7aExOReqEPu3m1xb6eJiwzzv
D8N7WYnLVKHqCkqHFMTS+PEB0CTzD688+t7Szp4Xm6smqKkbzlYSled33c1nGg9iXQrcYM736kzb
JicP36QxgFQTeydTULag4oQbvVvfAN8YIWRP58+XtQKGSYenFqFiKpGFdJxGnCE3NYOI3CVW5DM2
sSklk2Hd/Y5LPm9Kkbznaf7t6hL367xv4C83cgBhqpRzYYzA9NuF594IUY2F80dvjMFmEUa1Ccr8
hOuYEtem36JtfxOL82BX7C+IJGTX7BMzORI/SBZtmHmQGUy9lrsVUCAehGZUptN5zIIX3Ynvxqz/
810XLtZtaMwO7uYwl5yCvHWoY1a/SaVenMCoHg1rwb9s3KUP0M9LaiNpl87WKCHkfF/77LlDFa3r
UHI51xQ7Ti3KfErI2uFVUwGZcaZtynEAwaSzwvB2rd2ISHZIu2hIOHUdl6g7AL5KTWzBWoEVOc5D
IfAljfY3nSD7XLugTqiYpxbxRe1CvIVND8ozYfVGhYZbSNI/4FDPelcDMUwwf1nqVXrmaRQA0sHw
j6zBFwhL5IHFuLfkHbNnSMG4iLyw4Ih3/f7RCfpbV6R/26J7I66B/gk0ADG2IrXTKQFpoYPOdK3a
F555PO9Aq53Zw+qsztegXAKxAQnWAgIpKVvG1O7VzJFGVgbClixzLjhxMwjiu7bH1/+peaD7Yix+
6hHvcyBxJ7jd8DU3s+CIXn64gTy60EyHtrJyH6gSoeoyxGPmLwBu4VeNCnbj2fYZn/Lb3N1rt/mc
PQ2UP/HT0a7xUQp0sJ2P8S0Jv6SSd9nwzfJtvCqFYoHrHjgYT4UKLw7Ze6HwtkW2PAJXhZiA1G+e
tO9VnvxVUv7F66DidFqep2kuD45DmJBC/NtP/dnJxkjR6F6Qf+W1uMlF7r97iThLjHpN/d7X+nO1
9SNmERm7ncUR7qfsiNgSu9yEoFjg6eZbFboXzIGYHZpyZ+CZzBsbzKWU5zqp/pasZHUedPGqUEDC
+T1R8H3g05/isZwW5G1UrjrY3iUnJ1kbxUUG40e5ECWctfXZIzKzDoxL2Xk7v3Qu4QhIaFtYZRTv
tj3RjB54Y39E5H8rmbGgJA5N0uNaqw++MWKQUpw/dMAsYRdERYuhcJnaE6pu9hf/H2vRdTQMzHPA
CEt+XgAWZY5eqQzPc9scwmZETqt3ZuECCdkK5iKFNjbOxX3YK93iK+WNC82wI1dvuHRcTyQwc1Ks
0E9LpX5bGkxRrvZR5jprVDfY+xt6zP3CiESDLP1uJB7TFr9m0TFzpg6fil9v1yV9yljZxlKcfT9A
BBl6HDLzErl+tpcS1Utlh89DN8dKsWnW97ADvv4Xv6jJdB+D3QIfi+4przdLWkJ3iRNUFmnaefYy
100TqTR4XxRZ9LY6FsUSD+34ns7ZrsKmd6iqPLi5VhPjj9wDK0bVypznObbYNzRYRO06XLzBOAd0
MISdwFIweRs3Q6ypkHhuUsm1O5ng7Zp7Q0wPy2icgmn5SnL+UauPFio0X8gevCidP/q9/7Ny2/MH
CAYF77sY+lPgJW+Lsm6uQ2SGzcwTsJarSu6KBHH7BAXv9ubW7prnkYVpXfwXiANE4ckrHM9TYTSg
0/l1SnpUlvVTkXfn2oNdMpsHL6wep7J+UXd6izLaHYPqTXU62diIgLDZnt0AUnC+X8kyOYKZ4brQ
y7WQYC2DiRvUCXdW1T2m2cTMlR3CAqGcZVuPmI9fzcrEE8VBj957HzqgXMQXNBjySH8y9dntw4vp
lvSG3t0CDZEcFdxumjB6LAECUS1zuRFMOyLk01fl8JvU9WVyh71qU7W1LcR44RjUmxbGLxrW4Zhy
x2/zzh12Vs4J0hVbWocmqFWxqIO5GhWMKt89ZxfHLJYt0leCItRHWELc5HCIOuSKW33CXkrzjklk
mCmMhO1f/QZrepsIro/cQO0cT76MSUvvXerHJFoe1tHA6d+hZGIsRwpqfBjK/jcUBbExpANEy1w/
2nlVPkM/A0427n7KED0GA9gOG5y7yQVQfOHywMrGwt7d7lNVnIKufhzgfsxAHO6XuEv3zjgCCzVy
P2bt1genKXwUK64b3hdpsggIOKZbOBn+ipXLEA0VvCASVJNE1ypznxLX/FOl7Gue9j/Q8ZxsMe3c
xnwLg/rE0sH20ZNwJu5a9UmZZ+pii6g0Z6LpjPZfhS6nlWXB00DWClAWUOK008FMKfHCBesogGKj
elrgYoPa7aDuVmpPeux/ad58zPZg7uup+ExU+t1g/YoHkZ8qlV3MxXvBmvTougiRK4T6uSp+PU9s
fAwNkVumD6Tfiqgo86ea09hdiyc/JRajHU52Ub12KyN+3QMrrzjNmtnbencvpbVcehOnii2HrwIF
vDORkJMKFMeOkTLnmSMPHuNhLpYvuwlUHLBEk66TskYZgkyWO5qn8jkq/PKJe/qzNeRHtiJHT4et
UeNEG/t/M3iX5TOoFCPaUf4Y8FjrYqnm3o0C2C0VmmFJwMmQVQhYJVCJuWXieHEHjTgy2zoWAKMT
Dj3ibP23Uii9W2ABVTnXmeVvtoarFtSfdC7ehZS4gKbDPTwkig+9R/iL9I1/afpHtZ3iUlnFMUgI
9uwFHEqjs4fxf87OazdydM2yr9I495yhN4PuBiaC4RXyJpU3hDKlpPeeTz+LmkZDh0cMNvKuKquS
DJK///Zeu0Ez1ifyjViN81qM6aiw3GcGxTsH6YtOtWxtChgqk4EKT+lRgnLqZm1AucU45CGGRa+/
UYFT2SzZwVWoIuvK5gmZ/b1Zq9dkZByrNgvWlOqQ9Q7PgjG8YA6HaoqNLAkxxiNPVyzUfG38WKHN
2WT5wPmP+BbKmJ2r4NgXJYFe4VUTQVEetPcOi3Km6giKYG80eNx8vFsG5cbQLLHLsDJgeYAquFSe
Mje4iaVkO5T9T0dpHsmz+tWp8e+A6cCzqnc2vDur4VwCXpK2NxCviqWGDTR8rP3hWBTRJi0FtO+E
8hoVTQ/Pp+vtObEZXZSUwNEFaD0nS03gnINCJqCTkyBc+e4q0rx6V7cFIq+0JedOs3u/filCTPYh
cW4bxVfG5S0KWZauGwmR2BBixchwI668sAtQfhk/hq6hrme5P9o8vGJzsEs0B4BlegfIcpeW1m+R
3cJKNoIdyzYUuEO1L4LoQcwAaHo6tRuVj2bGw42V5d1KqqGH6HHwk3PuI6rom0KlgVDBPfrgvPu2
O1oUrle6XF4XIJ0L11qz0tub2ItqqPmDVxV7BdzoyujSsR+8NDKBP4G281WclJLerSWtg2iS/ERR
dCwLvI5Dc1+LuvkAZOQ2bbu3qEvORfs7gZeCu/9PkLvP1AefR8ZLNTQ/2rJ41zORjEfKCyIrOUR6
ETp0EwgUo8Yqb0hmk+P0oUG6n+ed3bGxNbR4H6aSuAL3eIJEcBMgOBmo6auY23GwoXss+lPd1CFl
PRkHevmoq/LKzczrUsuwtSo7HaYWu6P4p2EoTG7Bq+EX0fYyxm2O0DyNj5ar3MEmLyeklOL2/dM/
ebawDg/ds/MLSdEC7+7zat+g4qbp0dagGJbmk23RbNNrbEA795AfkuMyhX+GAjnNj+7k3KPwA1Gv
8dSVxwoeDB0x9R8Lb2kE8333+0eQ3xeapaYTl5O0VbD3xZ181LY+2lq0VBs6l7wdsxmTHXLGyzeb
QSmKE6iqQBFLirsy3vtD8MHxFhWAvljg5s69pvHPvzxHHFKC9XqQfVH5GOW7OqKQQXH28g+fu/j4
QF8ubhqpWiQa30BpWJEYUDrgBXULF59tQhNmIuzKXhAqMI3uCLHJ+tJuq/CxtHwIXDXsBXbAfvYU
JunJS60FfqI890gTgKKlNonYVWMkj9vuwjLdJJZB+ChWkH6c3Bsy46ma+3ed0hL2xnScBNapNORd
X1FZ0dnSNjp1574+xV29Hk/KcaTiUlJXrqyxZmH209JHIXGeGvxB9uXvMPuqJuBlB25oOsiE3HVb
917duMdy2zwXUP2NBVy2NAOWFCfQVYhxbtQYgCXFu/5YXA12/Nkp3HMFKgoZyErZiHsQDwuBgNK3
fYKxd2R3fmlaOrAMElm0ZN/9oDKf/ikO5Q5lZf/OieawBmlF9K3yevn1ffvNudfIzv5yL4FqELtl
7mVIt7J4ivV7NXu5fOm5x5gMI6kpWYYkcumBpEnm6lNOfenypaVvhyh+9mTYKFzRDEWZPbmZrXG/
YpDaxk8dtoR65azcdXSXPCnKQmece0Xjn395RRl2Qtg2eoJbpFopyG5KNkgtC8aFZxm7178MtzzL
ZCRBRp9knct7skRYDy7E4ri6TqvyqgEbh2NeesgHY4f2hDkS01ZkCbchCtul28+9yslQ40nEjvoD
vd47xNeKPezRLxAcI32m8C7PWd/PvTzm+PhfXqOMuAEbjZ/uceRg9fR3aUNcm+55ewIMz8g57BLQ
kJRp56HukFXS3azs1+V3/C2ClntPxog2liqny7g33I1QfalZYpAO16B9MOKFHMZvBwluMRkkyjDk
RIeFzX4w2KHn9UYqb6V8FO5Yu8sP8S26lwz6ybAgY4vOxMDivTQcjFvVtaZBp/BL5YAiei+ZebeW
++FeM4JmqZvNNP1pJjZorEwWRJlkFgMNfJFqVwKk1k71UXgO+snrgwNo0DujGc66qD6VBvjSIYL4
mejO2gvxVqrDAtv9+/ATHn8ynEhdYOLLDNP9s3eVcYLtryuI5tgpNoyNWPyaNQdn2NqxLq2S9VJ4
9MxnNScDDWY2s9BFLdhLCPmEcJ14N21yR9LS+vJHnWmZ5mRw6TNX6MpwIIuhhNtV52C3Gv3ObZ0n
LBIns5O7pXlyZpgxJ8OMOtQhqx+dEuHO3ZMY89Gj2FqL2zEEpf2VLxHKZ0Z9czKcDL1paYbOC2sx
BgfDrijbzeVX9Ukh/2agNCcjiBmq3ZD7PIG8AxE3hkJVq3o7rDxbxmTOowCMtKlf6umm2fZ7bWkC
mPtGk9Gjq9Wy1/uKAdocdp7GSYF+nSS3fumwBf258HBzn2cyfgi1JlROwNZEucnFg/gcHq1NLtnN
H/9dvYofrMfL95lpz9PcW9JpjEYU8QmIfXpOTGfPDn4nIRZpW//28i3mRvpp4q1jOE4WyPm4/3H3
WPkfNOpsh2ojbYpd8IHy6C/vMxkRgjQkbByo2F7/yT61OMQbTj5fDHwfj8oGBPXC88x8/mnILRr+
wBfAC++tatd7D2COTzWmgYSlhx+YC+OANHeXyUDQyqIFga9O9vpTe2zs4Bbk8E33MuaIJn+8696G
StStoC8tPNVMPzUmwwFgcYrPHhrsXhVtKVP+qBycLnyZuWtPxoAIcSiBPSSvS9p9whLW8N8vf/K5
1jsZAVS9EoVEGffvvowL5Fkq4w2aHtlbyhaemfCMSVf3a9Z2fceuLkd1Btgje+7k7eXfPvdSJh18
QLtHfUAklLCHACJhbZMpBly+9tyWYRoNyzljZhpRRczpWlz3z+OsiKH7ZN4AVCEMLPpYytSRxjfx
zSA8TYWNzI4qV8ThBmef3o7+h0oVpGzHOXiTw4OK6x+sSyiwR3fe0L1Csl1qVbMPOenvYSMnyZCo
0b76QeXh2VuPaavZJnoWt2OgI6ZP+/LrnGkF+mTSlxTOlL2GHt9ExXsmJ2yyMwmxQr6ww5u7/vjn
X5bCbpQPKrMxsdmJcZUo1sOgZsfKZ3tx+ffPNDV9/PMv1899r45TBMV7Xdi4iDk0WBqXrzzTAfVJ
zzY9J+76ig6YxLhkwt9tlYNOPCjp0+Xrz80d+qSHZ7qsFmZFQ1Z3yrZct08u3hf/Kj+YJ7wDwcJj
zL2gSTfH86jnWc4M5bp/Ym2Pxufyz/9MZPqud0w6uV4AowZhMf78+FpYiefkAHvFA1tF6px3Ix+M
e4xyB3WbbazdGNwUnOJttpNezV9QMHf5L+vwV3GxojWNi7XEMDNNJaERe/eid0zUhRODmYlqGhbr
eK2F/pmNTm+cOLzOzZcsfByCcy41C91v5utok34OjpTKY8odausB6I8QHy9/nbnrTrp12paOkyR8
nAbGvCbuLfREl688szXTph1ag9FWqFw5Cq5i71ESHof2Kh3+JMJVaewE+eXybeYeYPzzL/1aKiTZ
CcYHiGW00O8Quf/uupNeLQ5lYUIL5OcP2z55cr2FpqKMvfab7qBNenMXkPCIEzval1X2kqfZHaEX
aGIaSECuQ6nHzeptLqTX7WDdd6G4ywpcFb7XHnsjRMfkOM9UoYINyA/woDLFK87S4ZSie0K74BTs
Okvv3GG0OsbIkozGhPCR3wmWebYk58kUIBk4SfwLK8sTE+7m8tuSxq/63VNNRg+tM3vK78T/dHn2
UKvZcyVFv81RgJ5JiI/l9Gw4xrtRUtRUmlcrVh9lS7HsEp12NNr4YYM9L/yUuRc8GW9Yq4BDUBnI
zCeVTVG9EzbU9/yDvI23gm29X76NPF7umyeeBs062MFiY2wgmMTBj2iwQYrkRYqQBUdN8URRaGfm
SGCV+gdxLxHxN9hcC9mgHiudKLTdEF16F7riLlTxlwkxZq2aoDOQ35d/4My0NM2r7bzCRVtQRvsC
mEgEDiOHYN7LT/j7FtbnM11PnYxJSWpQHg6YUoVom3FVza0Xrjy3rFEnw1LSeWk5ZFLMAXa/iTcp
SoaV91JuLbLDkJ6hPcdsujBQzT3GZKBqelWVnFikeJuCTxedjdkXfze6qpPByel1rqWxGxOpcUL5
gkt9+ePO/ebJ6OToaqRZAbl7+GPuS8HbsK68vXzpmZ48zZ9FfGi2lsJXFbVT1r8PHCXDsrIvX3xu
qaxOxgld8agP18DnxwD6yE53/k7bqVuolsd8YcEx924m/V+KgG3rDh0zxAXpUWHWs2x3+efPXHqa
M9vkpiur4ywc1fG12/brWPbPly89t9mdBs36QAwrairB3vwZorU4YHNaJQ/OARam+hhfAQx5BQd4
NA7DwoeeW1dO82dj4ieiMKGTQSnZwYTb6bgPOP/y9uHWNFbyUllwHA++GSmn+bGd4flJXVIskAZS
Vbr3ARlIrN6b2SvsgYWGpc/swZRJLwas4DdyTS9u0OQdBt10NrGePlU9w7HUnNmH3WV6/wRd0t9U
AoA3K79perb3LrAqyMwhA0yptAjJTFjRDlB7p3qD6AA6VUVDbHKsmid2IkETy7WGWgduIbHbFeRf
1UKNU0Dfx26L+cDaZBy5xpa/H9zuyhXbnVnU+7QWfrgyXmAzgK0JrxAEqEAJs4nDD8xEzxnw0rXO
Aa5Dq4IAYEueiDFSR+muqGctjHHhtgl8luynF9J7EpI+Uv2QKVTtUwXzZ/SzL5bCSOdKSdM0XHCX
SC9lqnvtHe7AXbL1ttmpv+3W+eFzDl2oD8wMNcpkFJMqlQavCNTsqzutfpfSnU4paaE/zTWIyToL
jxMUTwx5e3i8HLltwzMRWMoavyHnYML2L+8yGc8EXNOqLnvpHuOlLJM/0xsKojEQ7Dpnyb1abzQd
lVxOzlPV1A8iMUILd56Z3z+3W18WvmjXdJyeowR310OKxwRhR7Z5K8EE3plI0rfFm74t1n+Z4y5a
0whc2fXboMQ1C8D7OdR+FfhvnaWC3+fq95sxYpp/28hg4vqhDffVkF/XTkfosR6R9iY03qYoEQf7
Bt5+kGSVixnHqtcAUNbYVpJdaqbHykpeg1Q7phpipjAWwYRHYb0qCkhBJO8B/xhe/bQlNiO+1VTt
V17hUHQz5ZeidodwQFedjvmsqoWlOYX1DQjXFwDbd+nv0MpODoZIo/evxDR8F/rC7py63w4GYDhV
2al5twFB8pRBnKYsdMaRvNFBAtW98qSV4JzjHAOyI/2dyoLvMJnfotQTkR6X4V5QybpR3zUcyNgc
LzermS45TTutiYHTDdcIwRbuvfpWxIti/GXdaJp1in0qiuSMImbbRAYpPTXeWuXDl4fDOG5f/v1z
Cwx5siilbm+4okrpVt31VMKCbWOs2u2whmN3BHt3+S4z6wB5sjytXd7R502M7E50so2Kg/bylWfe
/6cO5UuvjjzdRW3CqJWZ1rFAIsICm2Q7aWHU0GZGjWn0sYzAtkw7rt8U5c6H/OdKOl5ENmykOJAI
1KLhK7BQhLYpeA/4/mGaYDAeBJvsiARPBxkXCCpTWDX0nWSNhWyDoNjdoCF7keSWOBW5uY8KaLix
ZSmgtHC4tZ7vrtqUHRIGTVNm0gVxsyZ55xnkDgY7AeN3AGwNeoXWSGvdl3cB8K5axUXrDERz9pGN
OfYoQpHq+vyU458jF/3FwDNlheoJHzTEL2nXQPvyANIIgoOxHkN0iijv8neZWyxNo5x9FeOq05EZ
PS6WvDXRoyvHro4c89ojVmxz+TafU9934+Bk1mqIhuhyl9q16oVEneVn4FKPYqjdhn76Yo7MBDy5
q8Dt/kjCoBKrFePgk+4yz9jr0F56hYi3fNQhWYGwMdFHteJg9xlyTDE2SYdpA7sSsXA2UbsNYFeV
ZnGoIoTtTQYkz4rKKzWFdOUHT3ks/0hlFiGXn+xT0/Ddk01myii2NLIBlGQvgHJXZfk+GeH6aSqf
8Q/ZZa2ezSx4JGwOvreYr1NFJTiglTZBZG58zx89yRyZ/NZK5YeglCeLvAQUzWcHL3okqdh+auXk
BEhxSasSXUhNXbkblNiCVhu+AJrdeQ4oGkn0sEqICfrqfmuoyt3gYj/3qp6yfA9CKmAr1ZkOmuR2
pzZkF5hlSmir5tyETbLV3fg174zzANgwxOVC9sB1HbTvpYR/zFHVH5BmP+I0/ZNr/SGsBNuLdXz9
lPeKDNaH2d+3RAVII/UNYF6OKVs2V31JmKnfyiufuIVV71mwRjCz+JhWZdHkEvEHmLVbVtCnQRKx
RTTXeqvel068S0a5a62Zj1XUfeCYOXlWiD2NqEmgnJCN9evRV+OVgmpb0J0yaahX6RhAe/mbzgxW
n1uZL4OVIuIGhVGLmDDcym72NNTedcBO/fLV54byT+3Zl8tjiNNKM0zTvWFm6EcsxV1ZFjZBt3kM
WiFd6zBM7UQXkNOqEbLMzFmn+bCw1Zu9+/jQX+4e5FDVciVLP8tH1WOCZrXehrfZcXlFNTeofB5/
fLkHAelDVRRFurdavVgJUBdXLWYHu2nYiQAMsPW4DddqyqKuG/MlcnXviNVdq7AlufySZ+aDzx3A
l18gdRK5IYaYwOjM5VXSdSc9FZ8NOXrUI3npVY4rk2+6/ufjf7mJVYlM9lU1vsp2o2yVvXlot8JO
RSD4d08xGVsQhllqXnLkB1p/m0QVGyZ20Zb54UjC++VbfJ7ZfPcQk2UX/hjHEwHb7ysdBqx1J6rn
ThPWWWmx5ocU2OeYQgniEeL7QceDBIVCr0tcH96xYjc/PHXwd1yBVTpMCCiDBq7dyoi2qXQTpk9q
8xQpKdw4bR83HaZa6HLqsVbwSfnm1h+evQZ7MorxgfS5NkZMr/jrMj10bQbdAAZClO1wHtq5ZS4t
Fb7/aFPFNv44HH9+kuyd1ruGf7sV6vgGJPrCTDczdkz12hXk+aZwR0GEIx4t7DEq6eRFLN0vfC5t
3ER+873EyUKwcBSxipIEtzLg4MJztjJphYUq35Uth85MI8BBsBeI3ToipfsOPDDEsUpvdgR+iYcB
fuDK0UXXzoJR4kiI+tWgsTWpjQExTfMzVmqLzUpx67UVOLN0LQ/arVAZN0hgsCaqSbGWdPfDlJXn
uiDGWdN++JZ2Pxj5fa4Hv4SuBUJYk1pQu+5TTalkI5vDk9glf0wWT9THym2NNQSfsXqwPFLiOBR4
CoUGUXFgvRFoc6gyAX8c5xtGRYKG2kJRsR5cNKuko6pkYWv3edCkthZZZK74po2d8caSJHklNFA5
eZBrgrAOjpy/qCAONroVm9smjA5YjDC2AJrfAfDBKduokIjN7sVMHcjeiqmuiPZO7boKPcIkOmRT
ffyjIQnFcb2jxQRoBN6DIGM0ceHO6u1rN1RnX+gIoBnekzZ/8nJ4UDLwRDKN37w+eupiTuqEKBV3
Ze4fOpeBr2xKwOw1ezjYfFpAVEAQS7VtxqPerE7vBCV97Esqhp3yXhvSPjaljVi5e2x7N43QkjVO
ORO8e0IYgnyMTZIU5TY+kbz3aMTkRuCve+1aSQLJ3hbE05n3tQPO0u2j8Y1jus989nlxemp9ynhi
AZ3BUDi1IbMnAc5VDqwzGmCug0HCFiFOlZribjfhIPU+wUTVrWe1Zz0a7jq9ug00/YVYoLcODgE2
QReSQH/basV9UNW/NF25U5Pqj5A7xaqU6p+oQlmiONJtKTgbuZflnULc+zbL/S15KUADxOZMiMC5
kgphVbbi58nQWixG1kbtPlUqlpLCSN60wt8CE7itE/1OJdY21HvF9lwyBhPCtANiGjMJ/HdQA+7J
K8DQAnEHWHAEubuhEI+qlmMNAgj3SQqWF73Xfe2TWc6MBDRHurccQ1sTYLXLggSeafo7w+aEOpJk
xZijDy/PAhsvgII0ODhpWv6u+eYbqaWsnYvyQ0M9QFZjVttZ7eFJZ50WmIAPeQHCOjVAJhSBe2TS
OCoBrI2MvM/cz39IDbSSzvwDcOlayEOK4a13X0jJtdFKxsrA6EPq3i2BWvcR/X8tAkHD8pUeG1Pf
taTh4vQDXzRihgUcN7anVtGql+HdWiMrCyAvDNGTIlJsi1Dkt2THWfB77MJNfgD+itdK7f9ISi+0
h9JI7AL2QFskR0PQD1AzryzT39VSR6imjsk3bNeFNJxTp3zwG3U0AeDqHapdAMA/sQaU/2r1HpXJ
Q+6WpJKS0Th0+X6wyBQc1PCRLBUiGYboRSjSV83pnus6xFVRgNChtgOwzrxPaJKZK1vrLma+9qU9
HeaHVhT7wRteqfyNLTIEn57ceqHx0ckchOSSsVMk/F3jiCK50bqrIYNHwvBBsOSwH0TrFGTuOybV
655Eg3XSdtdhK8AxtUb2+4Bhtn3Qh+rka6zeYWD766KQ79UG62xrZpxzWoBSig5bVA1dP5OKciOY
w1XnKTZD3kl160OaJU99X25b+TPjF8CXl900TvLaZBwLKN67osKukZTgT1LxD47WHi0Dm60MK9xN
bVlvb/Wyeq1AQSst4JFOrq5rEcAuydhOEHHcF5Z41yswTgbOUge0vl1J0rObD+egsjYWOEoy3KDP
4KTeZFD/V32dvFOY+FNZBJcSlCTaskV6C4wDcmSCEX1VDM84VKUVAFfSsML+xaodiPM5DHnZU6qV
P37E3HFHGOGzXIL4hdyA5Y2cDnLRm1Mh92Qed4A66mjnB2Opz+AtlUJylQ0AgrWeLDsLhrC3aUQC
m83G5uSXYy71SivDW6ONPzS5fGOm6Wi76pWj61cx2Cor9Y9iKX3AKj2IWc8ZFTzbgmBpU2ge3Q4a
buEjoKj7N08HdMQEuO2t4ZwTF7kh5oHALDaHsQTfTyoIv2Ko+aVlbFwKB/8toSBuSOQEAwdKbqSr
AJzF7LckFw+4/Pe1qxz90GvJF6yZLKC0JeoWjC7khDijJIVZUwJ0AQ8ssUtafkEoQtOEq4Y4F7tL
kldREU/ZGLcC99Zdt1ryI+xDlCFOca5gBS+cqcwcZ5tTHTrMvVC1ahRsMLW63+RubAPbPBSoQNbC
HfPG/u9KT+ZUjk4wmVTIo2C1IJs8yR7CemG1NLNTMKeq81oLIJ2W7Eb0u+pK3Qx79SDfCHfaOtyS
u7uwjP7cWf3rmokQjn/e83Sl5AhWn6eoiRmf8mHt7qW9sP49eOvmbfjjrEYP0f/A//D9xsCcKsmt
IRaqvuJMIK77ahv73VNYkzPRZa+CwVAYJORE5re9WRWrFF/vwp5nRpFkTsuyFK6RUQSUUbyDeZeQ
SvMjeXcJxqk26p/C3UW36hos2wsLpLfwarR9jNF10V6D+wDH5jpvVsMGAKHt2t7SFun71aqpjn/+
ZYsUOJJKgJw2VooxvZaQx8hRV9SdV9aiXUWG8W7Wfb7P8qIAwJvh2pab/NyUGdDLQAf6b5E5dHnp
PLcynxxu+qAB60Bht5apz0F85xGbqi6eAX9q3v+1iRE2/s8P2lKsTmFRhXtOn15DaHXrMmGlGetX
nSZzeqgCiEZKQnIdoo0wre4GnUeGoWOHIh9oDMo2VHIodOM1VEAWCG5+0nr3QeCMVBaLh0TK3zJA
yKR0qKswh4jSp+F1D9HERbyqgv9ZmQ30Zhc0RZf9MIko6wf9mBQ5BADNO0uJfxXHxb1ISD1seGZK
VduIqXPwiwCEu8rPRKhTJFdRCXaiVMw9qRDbTDMABxoROzYRz3QpXlm9RFyq9VL64hVxkvuBlJRI
J1zAUbKzEaXHAiJ25HREX1UkmWHSsJTnIq2PWaJtFRMAXVWk21BOx2y19gS1x9j0WnvuZOkxEeTb
xhxZqMpbr+Y/tSy9E0n9yfT3KpYXmsHcqDm1oXJqpAPZ6tM9G9Q3eMt7YQPVR/kJWNIWT8C2zOvL
DU79dqdmTpsE+d5DWWP52/nyeQxpNbolOfzclcc//9KrmP1E0yXQfe9WIVgNID5983L5R8/I28TJ
pY0+rQKhwUgLQfep11JMHfKb59Y/XKFI7Cbl4M7V3hovXpgBxiH4u34zGSDaEmDu4OCIU52uZE3t
3WZStFV1kRKfWj13FYCxy082p2wS5X9+ayDzCj0emMU4th/bawlWpIh/sQvCYuT1N14RNpBaW1sI
sRha8Z0cURvDPEESCDXozAoeDFe6a536WAz9iQxU+BZh8xJF0dJp8sx8aImTEx+5UETyrUCvx+wn
DtnWv+vbFeF82EGfQUNcK0tN6HsvrWhNna6CmrImklAvsM/7WcjQ7VPnrMqatyt6BqzYxHhV6Mot
OIhXaCbbyx/h+89tTv2uNZt8J+9lzj5bkNxKMAZoehpQ0cI2zfaaaJyFdvV51vivDcucul2JHzIy
S+VOxD1dp2/dlbSHZPZ7OBo70Q42yXlJ4T2jcDGt8Vm/9Ea9g1+vCpT7gxr0Zan8zLv6xrXCP1ks
nhrXBY4V/HL9gOxHDj9S75pgiccyip/0XHyuCvG2KlyAHiQf/907nkx0MRvWFDTtePqqbivxvUqf
CaumFHW02sfLt/hUAH/3difTXVR32tDjut+rBT2iUddD5+3blhMlyzi0KWHiGgUJcsdtuXeOXXET
n3wLgYp2lFI13Ziwuhxiy8TOUUFf5oA7IgVkx4hMEvydzriTJkFqG4LE2l78OYjCe0PkZ0uE8DDG
3PQk6QH8984EQd2UiryLVJeqMQDhJBSwCScZKG/xqgR4BV9KY2TXzZ3Raec8b4m77bZNWwLzMkhO
rHRjpasx+cHhPSyyK4tQvZZN6ZhwUK/AGB0q+O1Nm+e2F7HvvvwGvz+gNqdOYApiRQMuKoVjxI6x
FdMVEVkPFPA3QsK29PJNRmf3d19pMriqsOUyVaSQUbMplN07hW0TYR0WexEOkzaSu7TAHofQ7240
GVpjM65i4MDJp11D2Y7CmspY8Sy7eNv/WnTLz6wmp95eAd5wkonsFij1VP5qXMUT0bzGmc+59act
ZMmjNTPDTr2aVeyQnst5C0HNyguaiUfITuvLH+X7GdacmjPNTPFNjcOLfXDAnLkLd2PNALfc7u8u
P/nm7O/9VLVoWHmgHYP0NSJ3M2O/jRAXTiM60K3CAdfle32PkRDNqU0z6Z22FSzQme4f97q4oopO
q7LhviJwFTeJjYVuw1I1ex6e/Ssc72/+I96Htb9d2gPPdCNzMl8m+eB4giaNMvnmbCXGziGJ13LE
teQLCy90HNK+advmpEDSSWIS9Q0v1BNCOyqaOzNT7yWxWpgRZy4/dWmm0uDkROjglffJ9y6h7YBW
0uIlScfMC5oaNDsAHp1r+AgvhpMLIAlsFFyRXWQkC69nZowxJrNf4YYCVEhuQLbdWW7NbdAQa1zL
ZY74Xdm3WQSDtvwrZZ059WdaWAwMkTjmvaJe6c5eap8S8/lyW557UZMZzfTl3KSAkO791D/LrvaT
vTSDc3FWDJB3l+8xdxAxdWJKoq6rCidT+2rbbuRxN25TSrPdc7sldGUz+rMFe8me/Sky+6blGpOh
AKm+ZmoASfdJZVKc9PpXoNcbFTSgI5CbFBFjuvLD9iduu3tSI6/HMM4m1NZB5V65UYX/WdoFRPyw
IBxWLeOWrVs+aZJEKMKuIEUAaBYKzX1HdgJ8RFsgJpdcFwNtqbVZeGMzA7ExmVnIyYlyaLch0BJy
llf+m7PLts5BfEfU5spAiqINpLAFs97s95kMJ+xF0lgcEIk3W+MHCYSgxNaqb0v3pS2t5VWxdu4N
fdP+ihdu+Omq+O4TTQYXztScztOx5iphtu+j/sVRwmcjLDhzTetnx0xLxHcxSZCR1d2IncVhgAwy
M89gUacgggjpI0ReZjvWFQF1FkiitgI7ZNXmSCh0xbpVEhVOI/prclVhBXJqmTYbcMDvjVPuQ4mS
0OCdEjWXd1kT6gdZlM/OmIVHAUYoLBInLRMIHv6bpo3PUa69BpHanwASgkk20zP19Yx0RCpoZsq5
eNEc2y78JdbyVtHbBbjTTNecOl7NjBMS0aWhaZ550MX6UYTLDaETbLGZLWzW51bxU7MrJMO0rHuJ
1vybUIDy2K/LN29NoLHNsdgdNUHvrdtUa2+z5Dydadn6ZOAU9ViBw8xYUGe3hfiqVn/7JONr/LIf
CWsJsHVdERF/rjfyRtpTxdn4u4bczlW3NkEYeaSyrYKzuHTHcUD5phXrk7GzN0h3bEKWNObPdhPu
03P2opLsCp+HGuTJWff3l0eDT7Xjdzca3+WXRwuaQo1VCwCUuiOTAQ5QjDeZD6XAaSKMZmNshrVE
yXXVPXFehYSNs8zhNjnLq+wMGHRh2TM3TEytsTJaNlnRDHBH0bq4EjctBd5VeNYP3rNwltb9FQe+
N64tLzz2jAvNnDpllcaPS3X01o2qdepi5c7bEvW2ko4OD2l8JHf+dvHh5trlZAysXNX01YyDgTFk
fC1t9TUFOBLR2Ec/Sptok1N6O/zl+k2fjH+tk4GkCjvkEqX0ojWQUevGOfWJsu361r7camYeaOqO
bUQNIrsETId40CtFVnY+J96XLz0zMk0Nsg2AR6J5kHeTptSKzdqKpHWlaVTNlIUfP7M8nBpkK1ZT
eas6qNMlqljD784hwMX/c/nnj0PNN93pU037pTvpuWqm7ahEa4vfXn/V5wo5v9TGWgCfhrDwBHO9
ZeqYNUUvwRjJI0i/rR/19TikWhsXT7mdwe8KbdFGlUs9dOGbzL2xsRl8eSg5zJQ6KkHHVGgnQkfd
gBU1Wm3BzzR39XEI/HL1XDR9RdK4OhlN1l6SoBjqEspfK+nShd30XHudLHkCFaEjedTRftBRTqF5
NY3Hy99bGfvwdx980repYSpCpJgMJMQ7YFJdR5DTWwDGhkQmbE8h1YjXJKUAnN9izl+psrmG/m+7
SEyIFi+8E3njNlLnlUQUpi+f1Da+a0p5pcG5SF1t41fZQyAYG8cYjtEQ3TaKvKmrA+e6q8uPMPdy
JgNGI+bOoCZY1dBX2EmIAF5faDcznWFqfE09ONRNg0WAHImO6FrBrgyBVDkfGm76d79+al5NsNOT
xRdBDiuOqvWuM3ldfi1zP36ymOD8kQINdKm9qgfruBDXSvGLQkyg/9L63eVbzLz5qXcVrJqc56Px
3TOpZZmpy7EZkaSXLz7TrdTxz790K9KXC5e6KKo8kMRNGmzNoVoDud9+Xv5//+7+j/uR3v7/Jl7+
57/z77/TrC84yK8m//qfN9lH8lAVHx/V+S379/Gv/vf/+s9/8T/P/u8iLVFHTP+vf/pLXP+/7m+/
VW//9C+kLPhVf1d/FP39R1lH1ecN+KXj//k//Y//9vF5lcc++/iPf/xO66Qar+b6afKP//pPh/f/
+AeRSl/e9Hj9//qP128xf++I/JlE4uTf/m+VRtG//MWPt7L6j38Ikm79LzK+OaNVFKrWxmiTaT/+
+z9pmmlJqmSqGptsho7/x96ZNMeNZFv6r7S9dUMNhzumRW9iYkSQDM6ipA1MI+bB4Zh//ftCmVkl
MlVS1aLN3qLLrNKsilKCmBx+7z3nfFXddgmH9t74gSDo1gtD3/7jR7DG/vqRcCSdIdCUHj93/uuv
S/DiZv3z5v2vqi9va1Qs5v/+13cf6j+XLRX6oTofG6oL3mVK5VdPedTryfK9VD4q0jMSFKLLqYYQ
os94nq6yN6hm6nEzUgNlw9Ig5UPo5V6Gdf7Om3AMmH1pOYeWJc23iINOj5U8Zu0AVW0n9Vcngv28
GLg8pyCHPBHGhC+DRq6T+SSIjvbtiz4kHE54b2OgC2B1Mgal7e8qwZev19/P8dxn+eFNUFboKL/M
5aOtd653P7U9E3wYe7MHIbC0WrNzkwXv7NFmxLBusYVuifCWmyK6GclWrw56BNE0MM1t0oVdaQCD
1W4+TuH0QHc9a/ahv7OqL2ftzlA7940C2oLYBuRJ1azLTnxWK7eIIAq0D17jPZNVNV4OQQHjSrtX
OltgBPULYdnhhLXW/QZp4fPQqM0PD+efd/7HO/1qKvXnVQiwS/Ak+mCvzs3TH65Ck6DCxEUpH4uy
QGAFwaSNsDkCfYw/+fUn1GS44K4q8rJ/feDvftq/PWL/PPBrF9qYdm5kRCIfo2xf6UN0zMNthQ3D
zsDWW/thOZo9ZHcx7Yp8G4cnmkWdfWqig5vdlzgjw/08rAfi8PRn7zBaB1FBfmeQLj8gbMKMC8E1
N4c4vHDaTZ38bpr3ch/652ULlSvJjA1AtLz6OmazYxpecucx6/XOZPl2YjtXueHe88Y/Vur/aCn9
lwvki0X1X/6p/4nL6Hni+n/+WqP+toxeoCerPr5YPs9/4c/l0/XeKI9RDmsdg1LWRHZufy6fnnij
WBrdwBdu4LB68qM/l8/gjSvtUNk2y6vyxbnx8Nfq+UaQmnv+jwwEWf408P76zf6N1VPYr94q17NZ
0gF9OK4DZtYjWPPlW5UR3a/9EK6atHV3TWBvtlZu5RzDGn7IUA75ruua4qr1UMeavFbNutWmu+yL
tASbPCcQHktr3g6LUE/tDP+iJiHvqgrCDHrDcNbJjlEJc3fqhgcVzOaYISPdgLFVoIq1f9fGfXUy
SZDeYv0rngBmwRueYdF8aWhTblxAubexMxLpOc8IwFMVOQ9jEbPOdmdh+arOpvym7Y0BoCyH+D41
k0bF7OZvM/hAGMSY/Wku/ikEMb2hx5nfWaWbnyrkd0fHV8AppsGCYo3eiMzStLkN43i45cOWbVrl
Q0NcKpy2QdGM7tk4pZB75sJUa7PE9gMS6Gg/lrk5Ec0TvzN2351wcKUoQIm03UZ08r6YwM1umjbU
O5UH5Uk73gAqzE/eAVSBkmv7ESSbuBJPogaV6ngOOpsF1Kgz2f7HVvUx0wUsU7pzxmRV1lN8CDy4
5WZ041uadNneUCTv+CTFN06dUxtoS8Aa0NK9FZkoryLC3C/mjJi2WVfuB7R18OgCnaEJDezokllJ
+N6EcQu+c8G+JTEoXyrPhMd48s0uyJLhSiAF/WBVlX+Z5bN3jxzabPmXTbQlcTYWVUSTMJDiviFh
FIwMWQcfl7avn5ZK9AcEKcWz9gP7AARZ70FrsVaGvrX3RhG/R/baX48+NDnYYIu7WWRT3HdDDEsT
pcznoreCrRhmA3jNA+ONLgjSUFX0ey8ZzdE1y3zheX1xX/W+fZMOdXiarVpDLyGnkaYXiOLZoJcG
/JxhHdEhuI+5sIZDGGTW7RB56WeEZeEmbkvIYJUspmjVw7D8HEcQx1o9wwM3I2b6ZiEmrKwbIn1r
zHVDyUaikstwO0fUH5sxhvCwoudlr0NZO5siztWpK21A1u6EmESEc3YdlnoGuSxKYqpNHiaHqM/9
2yDo5QUPRfIIjZg5yWIj1iI/cf7QdgvyZ4U+xb9AYuz6eDjqJvzY2So5IJx2cpRz0fIc03Y3dFuL
1GzSOQZvTbwGPjKJ+uymT1Lvm1INH5Yq6syG9DM0wZVT++sO2bvDZ73wCCXJ8Vn4PUmCKxu04KFO
oup5ctscYErsqmY7+b7d4zAs6mcdtt1NFjf+3tFFegiqMLn2p9aBc1LmN4kz2qj1hyQ9zBb/W0RD
eJskFkzMii4tmM3M7W6kSKYNZtv4oytJdZgX1oJyWMxV0eqzInzhl3TSPBw3g4/gfLWMSfLRFmCz
2QbHH5HK29ei1/EJTh5kAtvr+aeZS9LoYkBFVdl3N2pYMpy4wKie/UlV4cqmIj/VS14/T0nJmenG
5erZE7+U5aSsS7PvJYeC4u7ZaQMCN2fQFu2Ka1k+C6tonwmlMA9tM6fjmggjrMKytecbMiSmGmxg
AfRqSfvhKQnttrmuaILyuvka6imxFgTY8T0wT+hAM5gKELI0mn5MrmggwqzDA9PjCI4BAH4ZW8dz
r0vHUUwtR1wB664VQm75F6bLhziPzqf1/RY7CuXStmHVq1GH92e1tzXn520f27MykWJ6INTfwFgN
HevB9tP8fRjlsgGt2rbvY1eLy3Gq7NsqTtwbZ7bFUURNPJ9HCi5eH2uBkakMwsu+Rc2cTnp6DCK7
PFQehqFVgw/lWVFkPuax6I+6ifDoJp2zdSs2RrYbh3tI8PPJKXv7wXF185zFVrasR0BOd64dLo/K
DfOrHOc0BK7OtJ+molZbkQ3JRumUZ9G18ulL6qnOIYDxO+fVn5ZsZTVT+3YKgAwjo1zA0mGBJXNo
UgVt3yYjCWdalmoj7MXfsHXOvhrlanDQplI3S0sS+UaNaT9exUGbMpzWufs2gGb2qfCTgPfEYRiP
XcBtUe1rHK+XsrDkV426q1pPSVPiNMnmallTmal+Z0f90n9uQBF1u2oUTKHsCpjyehnwNR6WUn80
M+aB3j9/tTzdavhWiz/IlVUs8PXG1BgYOc6Y6isfw1Zwfo4L09zivYI8apmURSSoGgIhPLBClwu0
cBjOfcYDXNPFTFcybrKrtLbZ2re5ZjJl1UsM9j130s2AxRcQmD+F7k0snPoR/TuxtWUTDMVxMAGz
37QcCx9idReKo78A4vwWgJkAfjQVLfr9AmSYKLPwvlaJkLR0fFnuEp+y60EVE+B0Lx5x81KIufOu
HQp3uvWHCRIyOMB2iOXOorJ8jvsgegxTfzg0Iev31sy9/aTqhFcGHK61L5fKYqxIiVesY2cilsIy
1WQfel/6IDCB992OsYyZV7WRYA03cnkuewUEsSy90DpqqwL453d8ylvhK5LfnGL6wKdgOoH9meCN
TxmeBsf2BARntdwGxp3YRLiq/0qCjvmQhBKaklF27UBQrbI7Mbd605OZs8szmV8XC2iuJJLSRrTb
stgvrYF1bfi1gYct4fIWcxaGhLqoi099Ys56Qd3eykksb8Wk4csHZ4eEV2fWmVJp77vBNhru3Dhs
A62r2xjw7qUErocACWztIRxLb+8A59xapq3BtWW4ppaYWBwtkgF3QZBfL24pTp0NY36ewVDnqL3f
V0OrT5PlZMfKq+U+E+3w3o3b6KnKCvwfESTb7ZiX0bvGnfWGIIPpS+KG9ZPvSYqayUlgf/ndfNtU
HSgw7ZARDlH2rRy6Kqd2nL1DxKf3MIjAPHEJArOqXcWwym+yXaRg7kK5z2YQrWl6k1STeqoLz7u2
1GztxlwNuMmz4NqdQuJ8zqj7FFTpLsKDEfrVyW3so2Tf9hyLssRWEXPLCmf03jcqxVk6R/5FEYUG
w53wy3d2OQIbsZb0Ih6bdh+c4Vme5yeHYbGcy4753b2TtOaSNCRC4YDVLnvBtyznJGN2OkHj0tXu
8Cb1awIDrffpPPlAwxRgs7Npz5ySHhn0qudzC+hwSVGHluWAfGzQWsjDKGZr09pl8lWEGUa7Pjw/
9GnYj8eRXsoHq5iwLojR2w4qJvwBWGP8gai69psb1/EH4zT+s+PCVzJea3UrMZv2m5fa43U9hu63
sCr1CVrzcCxVz9cBmyAI3zS5E0G0nOZQBrdVRDJNb5fQEDuRXg2mWLbSd7pDHjuAectw2VVeoy+6
IqL67OeQ1UwwuyFxfpunLmjVAi+l0aLdFOylt2OA0zbQ8H5BDUO3rCSvTTwON51vW0fSXpijxYPa
Wr7fvHebKMABnKqdFnO5zcb087KU3Rpj67xvK5ZO9DZm07LpIyy740PCt3LtJEmwHlyepETMkKOK
sdh0qrThkrf+cegCAHHJwlYcAw7R7gL67hANy3uMY8OzI8dkt0S5wCBVjwTy6/LdmJTy0jcVO2kz
6H0oCgjDQ9RsXEdgfek8QMawh7/OSVeuw4B2YuDm0UYrNn3I2du3SSbTHVuS9KZua/vD6NbZnXQw
krlKLe+nMm+uRFe6pylbwnUwdPNjgtUQHpaxt7Xn1eMuXNLuIkZPd0rGKkO96AcSz+8aS2kHmLwE
9eawdtuk+a87ulgP6CT1rqmq4KJI44U5v1tewkhfLsATht/yupy/uTqudq0paWUZx5F76HL2U1A2
1aEYnejUSnpNczTNO+yC9bXx3C9WZddvNdgz8iQY7du02YH/qulDNnbejWw8I1ZTFC6fyBpxDjT8
iU7wChuTdwSXdkUiW/i5lWwmSkcAm4+C9spXEbsIQjcGvSkLPYpNaWpxHSw1ju8xkhni73n8eg4m
vTVx6D14Q2rd6CRANSyMqMlNyWL4whqgwUU7EDi0ivx82gHVndcyPr+jjXLBmYG6jAaXRBW2dQ5x
mcnwOPA5qy+oLEh1MABrH0TDB22VJI25UW4fXyACadn6J9PlMDfgoiuoYevMGftDbyw+FnbY7jI+
BbtEuPnBLmR7wMAV7HDgWru5ToZtJ7322YKMFq5cRTRPm2m2360o/YdhKtn0JFUxHee8w2LsTgJG
KwlNVp7qbb8s3R14j+zW8Ce32gmtU27H2UVst4IILLE8ixojiZjH/DJtiuwkepmsK9jFF0lWdGAK
wnrDxjxcD6E1fwxqBPs+yVk36C3OfFOGoOD8Im+L0tU7ebjxDpFJ1cnXrWQRcmd7zWpT7dhHyMcx
0tVFznd5N0X4Rpyl0yP004aGUte1fG9VsYMmPEPSdNWyUWXqFisvbJsv/VJPchckVFEr0dv9dmKR
OAXUA5t6LJKNSRtvl3O/j41Io11jaRd4PL6FLvaeU/Zcx5Jcj+uAHEI0amY6ijkJjt3UF5tyNMNq
KhGaLuGs3mUEW5AG17Ro/8biQMvD3/Ff70g5mj8oJxKHYbCdTU9FdkBkEl3xGMHjNLG4THzLYTcT
VtvYAwfr8sbjcqjDrddSzbF4wo4RRbVOKIvfumXMh6MjhdVCnXSbxaW/d0OmIPQu5k80Etj6JoHZ
J27f7wkembG0Ajpfpsje1LldfCW2iZDWvozsU90gSKdawK+XTfZz3U3jQ5P7SBgCkGhNFrRfvTxI
7oBDAKE8W7GXRpnD5GY+6uVSx5/xIdvrJGmnT2GJwUYpOH12g14IHrTCYpW324ARDWzUpeouYG+b
R0r28VjzCbqQibBA/qLUeUvvprxt4F8onPpufyN6NHQDMbj3iSnTXZHpYuNnk7qv8j7FfU7dOQ21
2MvYa7ZpFPM45YrWL+2D86CvrS9UmPSXUvj+RVVl7jpuY8TWXjvskDGKbRSmqLMnn7qhEVRngVUn
5DxMLUl+WfmoEqf0V2HHq9D1MZa1aHLmyzZ1rW3XSoVh2ph9HDb5RwWe8qELcureVhCRW1MpYRUF
/TqWpXW+e3IGKG/yO60dVqgmPycSnJmhpgjmD3Efdjc1X+jTlCZVvbKWIj70qZQQuAOBKW1a8i0W
s+YZrFB9KIPzvJKMpuPk4eznjuOATvsGu/TiXznax1tQOICqbXZcCJbi8RxjOPa3mD7MDdt4KHfg
xq/Yf497HEHy/cKLs6tTmT7qdNAkrgWquiixsd6OfBoe6srEyxkzmvurqKbZWxW0XfqqMJsGAziA
I09wLlibqm2kZnMjg3g+pQtWJ880uL3hibb5qmqX8J6CAr98HZvoZmB2ggG7Ut9sL4UFroduOsmh
r441nOpn1ODjV3z+BT4CTA1HW4e05RIzwn6kON7mtZVe5qpM7ujz0Bpprey2FUVwSMWMoTKa53un
iOKTEJn9mMTLsJ/wKmy9phi+dJmwLzo/ni8HQ9rTMqf6Ymys6s7S9vh1HHoIyk0SnmQ4Jc95Uzdb
v3da4Ne8WD3g2K2KWF0oXFKigpcJF5gfpBamwhn1xlo2sSS+Dv++UTRhgOu075aKX5wuWHr5/bwo
KbPLsZ3nheCPTj9Uakye/XLWD2MVnem5Sg63HumUW6eavG8BFp6VOybsmnieHsLGD/+Yuf8/6Gr/
coz4P7Cz7ZwHtv+6s/3U9nH/cf6xtf39b/zV2pZvbN+F5uMHjkM/4ixB+rO17QZvVMj0z5c2PQq6
yky0/mxtM3R+YweuOv/QI/OJzvM/mtuWVG/4vwMmPB6FmM2f+k+62y/lx4wCbdtRJCcFnuu6zt+M
RbNt897qXIJf9g1Yei+9bUYLDWvsNxeRXbQPune6Nb/P76LTXg7s/jxy6CkGLrYTeq/TPmuvG5Qa
LWdL1RMijFBCP9n9IvVvRlPn4eY/J1N/HMe1JTWncm1PvlZBiqE2cxPCr52HLANHCKKKygWl34VL
K+4xLGvrtlQ6efzhMfjJKI5ezssDn+84Ew1HCF+69EJee7bYZmRNkmULetDEzc4Rdr5k5ppS/+aF
HWVPY+Wjtou1n9JGrptPytCE2pYBDet70VA42yvRAAdeZaNxCCJRxl8HKEi3JAKipg3m4qBywu+g
2wL83vmitLtja+i/l6sK0i0ThYDwoMatYNznk002jds8ShjEx7or1Yb2c7CN8rl/l2YLdXOX2158
mdFJ7D8a3OD5FsOsu27Ast/3SV7Tlp+tT9kgCRc12npnmJzjv2mT+KMJO/FQdJzjqayHMtorKqZN
ozrvlLfBF2ukvDhHYCxP8LPv+3jYLoVYIbAnk4FOewKsZJgp75woIRBKqe4Ixzr90HRt+JTSTziS
91lue8HHiVyO2mOAq1VAP8ZC1Jie/3nBp4jABKNL0z9V7ag7Mg+0rkO+zlX4NtJ9FN04um/7jXBD
xchlKJ7bKW71augFY988Qfr7UWWEMFEcZRN0+L6LDj1AnbsUbaHa+q7PNWDT+CG3K/3BKZT74Ay1
d5tRyu4sXqPLyhu4X1O7uN/8cpLscDLVXeZTgxCafET46mFyK+e5JwSxFltLji7OYce76ggq2cNH
OIuB46q5aPrAmNWUJXgPAI/z9JadfZXNDRlPLaq5nhSwfZYP0IAXkvqyfgm/0GGtTrFVVN8aqE/H
Kpzo8dJoXte1NaylS2Pb7efkVPsV0VjUyQdgfEu6UlrKvbZMv9HNkOzmuaiunNARW5PNo1yr2Q52
4dzPl1oGZPR3OlhTq9O+Nrm+sCxbP+LZzw7RSMTLwpDkyl8cDBlJNnrwPWprvsnKfKZhIp314sRD
s+rGuv66UH0RCWNn0zZJRdavqmFg7Dr5fbwxidXaz4MugXGvrSVIr/lKi5vOauV1Gg3j5czcjHmU
t5xCkcx3OhUh3ebIBZ1Qzv60zaeuoAEu3X4bi9ggbJHtlq2k4EnqmqdMxubeZcB4J0bHQWclgmIl
6dRseG4sqPI+Kjs7Gve9PSHxajpjIB1l/RfU4tYdewlz28t2OjlpkX8j6qu/KkLtv5VjU288PZb3
BNXSgaPXFVwKR4UX0q7d3egt5N1w/aaLQGgs7EZ378so9r5RoGJpt5RXH2Q+qyeamAzAx7rbCDqx
7ElIoR68wFyOS2Y92Y7JNwIIxB7/P+2MsYecUjfefmqc4soZVHZN+45ocN1UO98qoBuVZXTDMh+v
BX/ks/Gd8WogpnZf5lHyJdY6vZQ+dEQZMUoMl4V3J5YkiSAliFeKMdI610OwcbohuiKDSJ4qP6Xe
IFjmMCknuVsGL7mkTg1u5qGx2ZI2wXakLX2q3RkD/2DT1WupRI5Speoy9XLzOE8kI8eMcDe9nADb
B2VgA5dnSV2x8dc3gVn6C6+26fyF83LdMOC7XnLnPCea3Y4LOsurnCft0hn98mKSuTqMc1M9z4Xd
M7Zr4viGPTC9TzaKxdGYONj3vVs/s08T+74dYTAUyVJcNxlo5TzKsVG3jWRty8O++mi0031imOav
p2oiaZv1rlXnAG6wA4htLsuhZY4hzbzTxPFtPS7KdhmDZFvbPSWZlSzX4+zxZqQieegawm5XE36l
q8iCRF9Sp9LWyNtHv+v79ZAt8hi5jfwSdqRTJQm5RVnTltdT2/WnCgjPbZh37tuMJf+Wh41WfsP7
xu6v2cwzEpvcY83K+zg6SqAghG6NhBDNcU+Dtw7DK6fuht0oM+/QI/vaBIEVfSMMrVmlskOcqLNm
rSoRPyoTPBgx4UrDv7PBPVJumPOq28wpui0VbXAsbTqtbesWH0NLYAxl4T7MehFXfce8h4SYXj12
GtPstFjRlcBUdlOUaXIVhpN/oNHRX9V0YFbKVoKmee68n9u4QOiYzHJF/7BdzW7kUHEt00WlKf56
26EKk73ea3qqN0WfEkC6WB6RqyRDPQ9zXR4i5gY7TS5IYUviLMPSvh7L+RPN+fZAe6RiMtpM+IeF
k67zTlt7ppDjPo1redMGg3UzOdLbJYCkNwSneTeukPZD6kTqIs/Jmu0m5MllMpFRLyL78xhE0bob
sb0yOPBI3HOsL15hNSfG/uNNiCLtSYmxPcS6ri/s0OENJfRqQ8IWk+ViIJ8izRT5Dgp0bYoKsyEd
9NDZbbF154QCwB3ozyi3O7iOHHZGkiZHmMTiXlhL193JsM8T6jk6bcCrBsq4RsVPOjlndrVluoj1
2IT5oTZFy0XOpoqPwxhgR1+6YCV41u4tPytvckya7zXR9/vAaUOGg4X9tqymhqB7tz8/Aouk7eWI
+snIokcon3YhoaptTCSlJAc7GlTxaMXsCHZeu/hMF+bas/dZPOvz1LpW36hL5bidgtbNtqEmd2FD
/pyiCQQlu8OPZAc0L9kFJOucHna1qnxvYbW0pfk6povsN3NqBc82reeeOVisSXCt6yMqM+e2rLMZ
wnOU5lCiBlt/hAkZBxf4rzxNq00MYheKoWJjY+fBziRL+6Ujm+Mrebc5o5MiVEdKZ/fRYBY6ssdQ
hJtpjNgmlkm1Khm+bEpP4W2enVgfY5bB7lCOzDRWLVK9DK6OW81rryOviA9Gn7C+t5b/1o+1Pa+T
rmrvujAC5W0hUl0ZR8ePc+IUyzqsemshxJP1fMPGXuz8aiR3LyLmsdmPUsbTKnT8lNVAD1DYx3PA
muMN4algK4dMrc0Jm9MhbyZdLRM/kgBkYTtr0EvQ97Er0sydJL2LCZY7yHKpIRaokJi3FPc8eQtT
RLtldsMJ6YHRJCnzV2wPkZ7R8XqpG5seMtGp2BDtoLyGLxalq6FzMDIptqLcYqZV8daqA/W+YQ9T
sixSaq7m1qtsNkoN84klsEjSt31ygnr2jN468uuppL9VVI8GYTbuRvQF7iW9qNRe547fduu6DYsd
mSXNJRvMxvqselMjlHF8Z89cnK9CP2cjOYpFRVZv6tqKLOqMpqHVLf7WS1R2GNM52EmUeCdndK1j
WNj5k6Z/8W5YEh4IBJOkjVmz265CHtPLqW39m4Ct9CV5asOwovtptnrwvAu7wUhaNwMzxMYx/bGq
GX6t0iYiiCReSpdhDWITUgUXrH1VS5NmZ5DwnKQK3e1s0RJag9+dvvJhX65IdRlnHGXBNF8vAar6
leuOrth3VlXrbZJxuS2pzRqAfTvu4jiw/PWcSu5RJ9rFWnedNbwvKBjCe1Y74txnXp2zsLHm4UdM
FY0rv04H1gXHH452Z9mXXlJVJ0FgcryRnQt+Oze8a8yg+4x4nMC8zdgO0Sqri/ghIXpr4k/oiB5X
eFf5ujxIBzKBiFONL7yKNrbOuq0ZtbPP7SEjed+CPJ0X7kPIcmCt5szpnvOwqz4tuUBeI3AiNHNf
7tBMFM9KpOqeCebSDfSKLd0frJmm0YqObjhsdR+n135LJxfRQMBGsRi7jkfRcwxNvUm8VQkAy5Xr
YMM/P2EE4gC3WceIgJ6XAqGQVdr6RCsxXWs3665DZjqEjvEG4tma/I71hNyYez4yBNxJc54CuK34
HCHcRyLFuPM+6VFL/G8IVRQciGK2tE6yXdMtwQEFE0lXFaSmX5eDLwXaHgpcJj8UuS4aXAmZWb6U
kNUYMm1LVtTZ8TyxT3Oja4pGPE+GKMDvh/r/vZj/YqP8w1X/m8rw7dfq69J/LV4IDb//nb+6MeGb
wBYyQMzi0fBwziCTP7sxvnxzflH9IHB9GsyBzw38S6ftvBGh5ytbsL64DNf/0Yux39BeQBQIOfAs
ReFV+U9aMS8bIq7reecGET0fEsh4Rl4HLGU8imUUtWRlTl30zsrjM8l+GNo/BKhIR3+uBn/5JNKL
8n3klJKlg27IufHy8kkcGjH2vJiKcOFQqs1YBON7TW3aby2rXX7Dan7ZXjofjDaWh6LyrKEMve+x
Xz/okfEZmNii8FubRuq7uHFPhLuwWbfXTPvndWflFLkwUH+47T/pvfz9FAPXC9B/BjJE0ivPP//h
qEPVIKFK6TSnPhMt30TZSP6k2z0kCai7Xx/rpXT4jzPkYQoCWyr01j6y1h+P5ejBGEilao0owNwQ
zGdW6ewnt9YiiN6v52H/6+P99NxCxJgefimOef59fjg3p+6bfpI+ipIwblBjuj4YC7ahScC4ei6+
/PpoPzs7WoR0N9gFM8ylffnj0eJeFQR/aXdNgnZE430J249hFOT3pDoxqe0T/zdPJy/0D926Py4n
3U0lQvTAvnodVVINfhj0TkbinlV8ishbDhwr2yK6TFay8uZVlhoKdTQ6K9W4vzn2zy6tr84i34C+
JBr6lyfbLQjEsqRDjY4kk+1PJhllTWl8lAtV2q8v7Pnf9c+u5Pk8Q8fj9oW88ewm3fNi8MNthA3o
DToTci36qEwusQ4U50x7H9vUqMnP3JL4GZmdNxYpy90/+tP/zssR2Iimlc0b4rnMrs534IcjC7pS
DUIgua7oBJCa7zklfvjWFV9Fl7C1+vXR/nae57AEeb6bofLog746T+YoJnMyVhvdZeZuzmKx8Wkb
XCWhaw5IHPwN7Krf5UT87UZiRBAsbY6DNlyy+Lw8xZGEyKRHwbz27dDdZCiY0U9l5sq0s/Ob+/j3
Q7mOjdHCx/0jFJ6Ll4fyJmtMLcHrj2YhlpdZ2cf1xcRwuVjhiEh+B3b++eGAiwheR37vV4ejraJd
jaloHXZl8ZSmYR1cRB36pKe0QbTzm5N7ffNCWyE743spPOGyfL9a24ZOuHPq13BFslZuusE0b1kN
SlgTyrn0yyp7oMdjP/36iXm95Lw+6KslpxkTu+l7DJQZeL1dgSd1XSsWhHBpgl2QLr+LyHh9STke
mdp8cZXi68+D+vIOuv7Aoj3whFLuAEGp+ujCNLa+GoLuT+/Hv/3p/X6owHGxJQjHw5rw8lD1oo1f
Bg7N5yT094EBLlmibL4Nkrrd/foq/vSs8FTgg/Bs528JQ4Mi5dil14Zmt0Bv5XvkAufRuCz7aXLK
w68P9pNb5vq4M3hYGCbxEXx5XmWKqcyqbcmwPpEJI2V3umicJdm4o1IfAfuEv3kwz/fkx9XzfCGZ
m3kKleJ5E/PKkAFCOtZlo+QajYrSt3R1/HHjBzoS21+f2U8uY4Dfw3Z8TH3sDV89jHar0XfWpVy7
6OehcajQu60h9H5UdK5+Y2H72bEEBQLbUgnJ5fVJRa1fxlPP4N1r0oCAtuRjCSdj65ae+I0J+yfv
dSB9h7RVtpwBrfyX92uJ03wqPMkrxmXcOqKjss9Q21V9EX9oSoA0Kyfogt9cy7NX5/VdYwzG3oSB
PsLl75GDP3x5Kk9F/kR3eu2W83LVoRr4oFPPvmtYYHcM/WvMem241sLBotw32XXKcrrPFxT465SB
6Oq/KTuvHVuRdOs+EVLg4RZY3qS3Nyi3CzwEHp7+H6t+HZ2zd7Wq1DetVlerVuZKiPjMnGP+89/2
Pzy1/DiuzgvJe8+t//u3oHB2ABqVlBqZudyRINMd4lyLmc4sxjeTeeN/BV+imyMCzNEdl30u9z+L
jd8/j3eQO6QWVtjOq9tHQsQccpNKYz1a4iz7NzTE3x4nLiWd9ap5M5labHl//7ihtEZj6Ec77BFd
vKXK789T20w/XPI3/6Um/aPK54CxfZt6yfZN0+Jt/POj4i6rHVW4oaNXBA55Q0tCbKqN+fDW64mM
zzngQ7QKE5LlGWkKUpx/ORD++GX/9hP8UdTYo9fpbW2Y4YrsDXupW6ghcGRS7bve/O8ySjCA8dLQ
PFnsJnh2bubc3yooO7WXwqppauqUDf2GFRVqILeZpu+tOyw///kp/f2o4/LF78Dgj4JNRyEs/twi
N305KVZUcaiMOekINoiJOlJj1ub/coj//ke8fZB+OxIAOt4wen/DcWpr1dhJz3g7SaYXzaneE2l9
EmuQQGS2SR3qE6ZJnnv/z7/e70fR/3yqSWftmZTtfyJwpI3dpy20OKzSpgJwrKO8RtqPDSD0F2d+
qDmd0ij1NPvfWAK3R+J/75D//8moAYjYZPFum38WN11iIgQ1Ey2sZlYGnWF0uGKcdKdNEjy93k27
utCcO9j1fpSu9r8BVv/TL+7QBugUyP5NzfH7QyQnTByQHoBu9kutEctS5x9265iSC9pPuxANKNY8
SyzW03/7jdMQGxz6nDZ4ov/kNRRlnk7LhGpN92nO6bPmwdzUmkvG24z8yNm4XqdNYVr3vvP8zx/9
+4l7+8pvH40GQ2f8ILy/GFL/5wIgEL72vNSXkcJD9oBA02y3teiwGIADSK+yNcW/nLl/f3uw/2C/
5/NodZjt/P4tsx+XiYcKi7hCmyiHddFBeZKmBZvrn3+1v47T3x8nOhzaCb5ahg9/q5WbcvDNdM1Y
mbGvMw+8ZG2yW0gZaMJlzcwqSvtq/GCqmsswM2d8KyQC+Im/TwzZzkHfIGm8Y85c5qRIt1691T0c
DIdSYoE2xmJdf6wT2yJWyuh3g4EUJjaxg1MPW1kCgIjMejAzohBZDEX4SMx/+dP9fsDe/nRcXtxd
jByoT+w/35YMdUbaWs0N9+qvZuTpQ6FHUE+8Txmb1b8cRX9/TmyhWxAVOIwcXpHbD/N/n5OZNbrQ
WvJrrZG8CKR1NoGTjdmzcoUC+KblsVr/hfr791/QZoDDBQbG0zSgNfz+mUWWGTyVCREVCOVJeGZZ
8NzgZAulrnXbf35Y/tNnMWigBjD49bigf/8sAbppVcgpI79GzRKMLmGVTT3jqsqnuPj45w/7+ytA
CcBbZ5gGNwhD6N8/jBmK8vOMjOmuL0owfCUWQUUW0D9/yh+5eAzabrUGj4eFzsrkq/zzPDOGGVkt
MSW6X8zj1h678h6hwPKeTGZ5UoZl/xIqtX91U7zcG5WdIfmZc1VyABFX8s8/DNK6//QVew7cC9oD
xG1/RrL2hrairjYwKy1spi/sn2iAmgYjKlHfuvma8x/LNq6cwd/6VVwt+1WfsBuLDDMU/t3zkDra
h9kalXlY8lGYSMbN4qvtu2kJRDGLhUdxIkoIvdXoHmyWS1nIItc273S7XsTFsGUyHPrELqf7YXE8
Ek7EZGqRQ/5YcWhNq0ICYOY12KiuE9YT5GRlb2Mx3hyV+H3RKjtimYpwMn07ORLDUJFUMtRpf5xA
4ZhHNv+kLQ3uMquN6czYkqaumRThTUX/vexkFw0D/DGrsTprq4muc8KpRlwesF0zSeIqpQVNUxsJ
TvYwW8BpdMaZtA2nJm3Z45CbsUJYpbFDmcqWs6yILdh5izf7UT6OZI6PcfZzbNYy3eSkg2WRKUWi
PY+0nuI4GX62HvketHaL+sF6yVM5TVHeK6u9rPwW7M3EDbDQealQp8ZIBgv5gC6ajSphZJDd4IJH
Snw2yI/+1EFf9uxUpKygu/n2ysy1Xd5NcV8A1mT57P0sGgP3OllkjH71MJVqGN7oZEr/oLoxZ+bM
sp8d4JLFPWZskU6PeTGibQ/XxfedreVNOvFG7HHGLdqQ3I+yqi6I9PI0Ul63uaa3alc5Wd58idHF
r5WjrmUmIfQpxPxhvqALYtqzznM3n6qVxOEAaxrK3srPRrZsrnb775ObsdDOqxEW3WLbzcZDD4FY
r+Ex2VuDQY3cToNWnOtWK9uzltYjcojJFfjZDQc42pqxU/20cPnfdMc58MA7UTnCPVHqtrDzMNsM
R2sa47saAbXcdK2uKsKGMvKWvAVhQTD1aPU3cp3mb12reVc5j6UVTklrfkxLYX6UfiIlRZGdix9d
YVkvVqytTJhbb/ppxsC+QTvBKI8amAntPmu8EpVJk1kWaGzt0C26f66wZrmBQMD+3slEWx+mbvIu
tU6Q6yNkeUjn3RK306Y2l7neas6Y99c8KzJzY7X64IeWn87Pwq86Z+cNmUse4BrH6ZYMkmbYeWnf
z6ca3R50Zt2cflpZzddpFsT2haIzSVsVld4ggcw9gz/j1ORDuauxdhdHa0lZ7HNclDIskfpL1oFy
7EsviieebmMv5gSfweDmYtgqpBnrI0dPdW/lIntg5Ss+YyPL7uTNDdXlsphYawh7wQdXjy+V3xY/
8aeJbCNqKU9LAkxh10qjNM+kmGsktfF3JEB8vdkwpp50gqUgesmhW3IDVdTG/XAzp/k59znb3dW6
1BV/q6DQRAPAZcqaPkDBWaHnc+LhR2XZi3dOtEENkdWIDl290JsHMTuu2g68Jpj0/7LgaUVWZ+fY
wMXzrR+LIjk0bqYT2eB2fAHVnCkUV9LDNib0uXLDggQsDmeilv2g0wxdBOrmzI90LigrTNrJUruF
/l48dn85G3vJaxoNFW9TkOv5bG2HhBwaTNmqeWnTuCRRt1QOtiBhjx/lzW+53JyXSKjUtdNS7WMt
jULbatgEvkuP7C0grryJ6BJvPs98WVNnr+WNtydFcahCYywhjRauLy1yLismrZVmFT8BnKrm2eGf
9YyYfcNgl9wuv6rcatS2jFNtujILmz/hV3j+rrRxkiLv6LIpmvlMO9/o4CEw71drdm+XmUKMRktr
j9/Y2voNdZcU37GuiHuWD14WcUcs6nHAWW89qdUoSnSGiekelWPH/tExe6sgR4uc02BeFhyTXSzm
bjOi0FsCO7eWt97vp2HXzkulRV4zO+SeWcpyz3Lslq+lKZJ2I9KGdaA+I/cgkKb8nmi4qIJVeT5h
9GZv3EuUgNOhtjUYTK40OjtAcok7NBthMw2mdwty1k39ftW8xgnNtNHHw5xMgMddHJyXEbAaDgLu
AAJJ8bSqwHNiREqOaxKwzP8ko751OgtK8YpNcy7bTNuT+qf2cbboNtSFdITtnXoEW2F7nt1T2atk
2a2ElO6GxBqOC3oODCxFJrKTmRqacdTXVgPUIbF5sbZyx/RNb5Rv3GGXHZ86AnZ/kgeHCg+vT3e/
jE7j8QFueZ2Npn92FaLAXwgD1pJrfDRf59hbkXzyw2DPM3p8FcfWs2vUNfngy8Cu01ZezW6onTsv
m5b1ULKVIZYHQRoaBs1FT8pfBjHo0ZaDNHAKwjXYdqXuTNcSIWlzwZ7YdZtm5s4IyxICV6gml6fF
YaGpX9NJZmUXVktXd2fJ/YSiR/M8MOQY2sYqmqys/cqJXbhj3kfTgRwQRU0+pi9oZ4vH1Brth6bR
WqMMexxQi70dywHz/1KiwcOSMyu9QS7ZuNoVTe2wBJ0UVXsk7Xxo0Vi3XOpINjmCimmw5H2pYRlu
SFep8wXTcO7nEUlnWXZAek2oaWvFvjw0tETxY7oszhjm3BvvJEg2EwMwbGARCI8pfVymuL5mjSke
k9QdfkoTGWaG5mOyplf+0VygRxqwHllNZYy/PJkX8l2AP6hwkHFk7Ce7WKKp7tCR3kicOX9NVKKM
vSVapNwteNgnBKRpyNGEVItZb6eOmrmuhIyk3Yi8Ww2Wfa0WHUqGRpUHUgyaQBKQjCne8NOZzc3H
x2HlM/mp33y7NtczOQelUR8xM8VaF/arMFonLAn/zrfC6Twt1LMWn5NpjHLYkJftBfXcjTZG0bFM
7oTjr/5zaZZTCht7nHeySBE0zY0/q5dlaHFsh9If+6CuHPgYKYemufw0EgxK2pznES6sOsQdft9p
GfEd1BRjYs5BM3dZ6GRFGFMHEYBY82IaqQg62zlmRfIyO9ahNo0DMyW5I1x8L0vjYE2T2KYGx7vd
5xiSOVH8Dv0pCueWbNdi0/jl1hLkeAsbwTxzvb3hoa8pqrzazkZ3cZzxRVszIq866w3CCqrCZr5X
utVggBB7p6uutSZ/uoWPuStjZt9WhJHXTh6O7vg5x1mzHbNaD1J0kPaIGIc1/qnrqB67mItbeFh9
3RW53Mi9L+Q+tq2L5VH2K3WclU/JrF/Eqh4mt3pdl/GERd9GLdk++qPs97WnzmAiXv1ZzOju8wvb
uhe3j+8rWt/dYMZfapRoxkC1mLP9ZgswMwuhmm6V/bTt4tFd07tGll9Dlu4gG4DgHK0fUzV/LNUA
KaRos4Du+TgiNTCcaodg8AfT/Z2F236LvipKB+JoKwcQyDIl/HXm9GBP3deqiW88In2UF2kGQCe1
gyoZx9Ctx+HUTeWT7LBWuln900rr462J2/lxot8O0DRIfUK70kT77Gv9y+r0zehb5MDK+hdBY69u
41/Y0/F/kwaK9Js7v9fHY1cA51hxNiQ29dmYvTAL4QVhdIB1Q+z1uPwqxnk/SoJXjHbbVvMnls8N
J+uFRLxDNvN0cHAugaOxJsu9gYop054nuUxvMTqXv/SGOPnJqSuokkOHa+RpyTXrKjPje+H2d1Mp
3X2O3iqMDXOLCf5S3Ig5Me/53O+tVm3pByKYJ1aAlY6jZfbZxJuZHphUIi9YBcD9tbEh4xDyBXZm
gs7MKTBKZyFUtc+jZkiPMzAmn9Q8rflqCJ3gYqe00LsW0JGl3WMQAc8B2nCTuPzDiTvghiKCKJjM
B5arxGsaBz3uznHd71BroxeHyz1a10YrL3CKdkVt76hHdo2GhjsbxufJse7NtHyopnUKOmvm3+Rt
jYZMOeUey0bbMbDFZW3cdRXBjANw2oiH+FpW5MTZ2o/WWz/1Yj0hcf4mhPzFOje0suJSN+szAZ0P
zLXvPM5AtQxh66nI0uPIK/OHKRe/5tU7L3TCUWayjtUJEA1kkiEjIDumM/pTUSekQdpHacAEUMaz
XbfnySPZR2nf4tG8mBVchTVOjzpEnIlwTwRyVuBPM0FabHujvOzxxeYbQDrbVSRjQNeA9I2boc8U
0ni73cG9f2/FdDDndtdj2+3d+mXEMJnH2hRQaRk4yKs3patHUBcFrAtUye58iuNyl5JJzgrj4rn9
vjH0S2k7T6K3rq3WnqaaaiU3P4rMv3Sr2o99S4JnTnqRfjLLbm+34xoaIrurpHG0QVd5YKekBRzS
dDdjN1/9rDgtqjlUKPCR48DHmSoAgU2KwHghacVNw75MkDx4B8Of7hRgrZvhEQlWSOYW/H0M18Oa
46NVMnJovY12eqqM6hU+xJ1bx2+JoYVJtkRzYX1oS3ei6ITPKOIvs0Y96BdhgojYEsV5EgDOMbUM
vbFfY3kCwT5Fxlg9ZBIzs+qso09vI5d1h3rh4A31aXAKzsiWuoS9WcU5LY/CXeCsOPfGOMDxXScS
U2f7G5XrPaUqfIUSX5CmZ0FfOtdW9w+eDX7NMOWjl7Ac6dXVF+74gEB5KgNr7PpwlkmxSVncbToC
kIOxLM7ZNFHpWhYxrstnncujXgzg3HLtNPVyC5RKD+e+QsThY/wuu/SRsKd2y7T5PEsnlEi7sH2a
7raVzZaYIWIrhEGosdsdlFsdNIsTrBpRbs5ma3KfdBdR1X4Qx7qKKku89CUgFz8durDwNWtb2wLT
B96XlqhZp+4Dgkp6/BTFjkMNLm9e5Rt6B449f1LfFp5BnuT5abHUs1zd9SUXeXMh6nYzVulHIdPH
uVhL8nsLxm00ddd2hZ4+0ps/V+uQH4e6wq3hu8tZH+zdMPI3KrS+XHrMT6yhcTAxMflQ1drZu6LT
Ne+dTJVU3rllbZWPwFCW6ZjyFM98s53CH255mM0C3SeO+FeCUHb+bteOSSmUAY7+jj4blp426NC8
pzKN/Q/Pq/tzqxxv3mieH5v7jlSyD6mPrhG4sunrnew7mCWJQNtCX0IU8FcWN7lxn9Sl3pxHUs/z
a2llKrnXZ2MlsMQeyiKYUmfU0edXeI4qLVYfjgDNgU+qa/a9CfYS7XlVwbns+aKuPt0+MRUNYABg
VcjPo9SaGsKWdaZZgY9PHIdOmbgU7+aolTsm7/WLrhc2aCd1a28s08MzmA31rH1zPSyGHKBtrG1E
jPWDwjFdqvs2Xm4NWlmsL9VactjkPqvhKvRFpR3MWkM0r9dz9oHOrKzf7FlqYqdZhvPpWb215+vD
1LgOo/fRLCNnbtnG2Rbx7xpmqXlTxGts5sokjqOS6SqvsMdfMrBMPb/egnDyrVmWBMLrPpnuibd6
Tagnyj7oqWxhw4t3JMj6e2XCC1Kl8p49RpmHgYjvr9GfjTv+Bd2+KaTxlfW9vLpxtj5RXtIRpIha
oixZHZbKkD9mDGX7mTTTfWYBQcNw0oKEKruvQS9iApcJZGsDz6/SJWgNM/8yagwFEZbzro6YDbcA
t0CnLlEa0wjzw1OaDR/o2CGvZQYINJ5aP2qSBPBB12Ap3fZjqb8npAWe1VA2u7ZMYFIo09lJ8BLP
ior+s7MaeOJZWgCJWxEvF4HQteYkTft2BIx56E5j8pGXdDxrm2BHat3C3Dq6lf6ifx5CmTrtAzZe
6yFeXCjkRG+rQ12N+Ro5ta6z4MG9cRjaDvJKZZqvnaXexSpK8L8El38bvZFgI2XoUeyMxpnSOX1J
JfqlSzF6S4zo3bLRYGt/fWXuLWmpdBkqZo21KbArXjJQUwHHi55srTJOFKhdL8kucx4X7V7vCv0A
bsu8TFOdPMVxoT3Gnjn/agZDJ8wXBefG4GWGwWF7EQZO/aV3+u+L61Hq1PuOkQ3QgBrE4HwtJn2j
KF1hcu1dqd2jJ3vNy6TEmcCAxkoeC9omE3tTBQcszJcbpK3aoMN66xz/uz7axgE41WagCpqT5Jzm
+tUY5AGzCTCs1d7QdXwnK+KFbdKTmZF0EKejE2FHO3fpwl0g30TCjGXiyX3KNRFBcYFkMm50oucq
dKahBaBlYE7EoHOvUNltuVTqYKzcby2whdBetEfHLV/jxuEt8IA5KxsgWJVtVNPC3CpAeMlq0gJ3
0TMcCGZz1WLJGYuN/8R0+bBk4t7CfiUK7GpD/0vrrKulkQDd5m/O4NK6Ze3Jbu0IrLGOpwxwsdvV
WAlm6TFQ6fmDmTYJLbL7Bap6k4zlj0zOpzxr35I4wxvMZbxWA+lKSSOjdqm3o2pfnVjbK4U/ac3j
EIvgq+kw31rns7Eu25KN8Qn72I+VSMOoLtM7kon7wJ1mqh4euSAdmwdt4lesqiOs619S9lsYQdtF
W5qAGKSbByF/yayqZHChq09mlsXFXteYPPZ+DTVkd0HRuyS4o241i+7BWZLQQ/Z24n0wdq3R8LND
R4ttceFXH+m2DPdJn77PDM6zMT86ZcZ41fSDvPTioBOTv19dK48wzLWROzQAmYv6ApwPxYvdKjBt
lLB94mxNUz0qaZ2k71/qrDjjEAg7hrRiWF4I3ngYRf1Up80LIqu9K+oft5FQFwNNWuNxa2RFFfS1
3BciORaOdZSlerX9+Bkch7y9LRdRe3cY7q+sPc/wYzqgdDGDdqcJ1Gjgoh16EFS3uEHHjzf5YPHr
F5nc0VLwoGGcRE5JZLInQjfWCVuM3UeDl6Zz1q8ib8O5bndw/i5NmxHcgW/Dzq5pRxvuNe0F2bcf
pIUPwW2xAIqOzafZZcM2dpaHhI0MxD1rp0/zElBtsW+0Kf1E9SkVT6nU9EfDmn/WcR3plXEP2OuZ
e+2tpZOoIc0F2PdeS9ffVb75lJtdFUCQu4xOfR0cnSzA8XvseW8xlNghiUNfdc6xrRr4Tx6ry7o9
5JkfYh3LQlUsr4wYSGxKR22TVUZ/LKrsBXnEm9eWcSiSFRYRVhRAWM4a4mIedxVdlxnhtadLrV2J
kdrzsBAq7DmdQ31FXNRL1TW7sdP3StSnNp4f4ppfsSdYNYjzfInGgiZZ0eaAZCI8Fjnupe+0F81m
kcRMWwsg/CBvoycu+EGL/FAk6sO4gQtnt3y0Cq7odNVe0ja+AP/F0xhTkzM5iCb5A8pUp1aaADdM
Ua4lvQhca3ouCu9dW9mpCGe/YpIXosQknQNKJ/2Y/cPafWekG8TJl0FzFFvVYW3KHQfdAzKB081C
h1g89Gf/hT1+OLYesBxiSMi4YugcwvfdahSrckJ06DAvdfMIUN65yvBM5uWl7GI4gThpoUDs52kJ
VwEUzXzp4ySw/Q7zl4q8Wr3M5ootS9RVIPPRDvzESaJ8su+YXjZX33F/9h6Nmm+le3uq8aOSVF6V
D8ouoeQMJ6rp14XauWq+KtFFSMdpUnImhNrWab4rptueKR6EJraOYpQlOMjzognxBUXaPCLHfFqn
CSfpgw4kbJiJ1rbT6PaONcu0d+35V5E/yXQBMnmHy/XizzGEOfGKAzDsiuVsTOrCOW63uNGXjDYu
22viMlf3DQNYSzpRmjxXBmNuwlENlZ3bSu60qr+fund3uvemNzUvZyxIYZU/wMB5nkjrS+L+5FZM
pJKcHWNjPWspuJ30keMUPRlXt5kc7Wk65SI+ynEgTCXeY0vDhQkcd6RYM1dCwPGQiTkNxejt/ArE
k5czXkrIYI1tul7+dLo6tMMTEIEtPXpAeDjXksB7mkeGmz0iYdkw3zsacx3hlL2z6+Ja1NVRE9o7
1nhCdXvGPDtfTTuz2Wm2OkCF3pc2ZFnxXVMnY8B7Nu/ISDv7KXPwbmGjZUe185R3lGBa8prkM+ix
Cs5WdXC8BQTUV7NCv9acXRlbVGkL1DWGIwlQh1bdzSzaGNRcUT9sqRxPYHYvqmiObaz2ad4Bj5K7
hFIxk9UmG2mSNfua2TpHoo0TMoGOYW+aNo5G3eNen44I6XYZZvUAZu4umWroYEo7O3Dtcb/ZnALV
cTXO5dI+F+6G24iHR9fWrT3DtbUtdq35w9Bpu6lU+sYEJRhagzZu4VFbDyPU3mNnxUex+u/Aoc+O
YKQWl4O5w3cIothMc5PRrcHebnBTeI+STgKfcR65qjEOZaHfk5LzbqYU7zTfpoGUnQsWz+jYrfY2
Yb72UdpeeRxy40UUy7ClsyiPxZjLyHXncltnZS1CptI3Jzky8p1epzNqK1wYx7wp2pUbvZnuXTEL
JCNz7Xcn0U8xTslZOVE7p9mnvhrCilj1qJoVnk7k9tKbzTEVy/jg8DBtMYozf1dMqHqSu5P4QP2+
2BtT96qF0WYde5vC67yBOBiWJF4baal5Youc309LbeGtVss+zxmDGvNkTlE3NeuBCsCM8rzVDjel
9s6qKHqLrFcMRtXdWnQvfh97dz2JzQ996xFp2s7lo1wHjk7+EBQLabpcbD8jzaU3/Q17qfYiXXp6
dLbMSxvi1jJH1m84IvaUMbp5bXJLxcfedw3tztBTwfhnYV76KlaD+6ZhLzVHPIqs6vbKd8rliUN4
dkIxkcgX2aIsr+6qFTAQSybKvAGzTtPz6JtxQ6Yb1AFi3WTHKh+SH8hQMhKSBNg2kv5c3OVzhrOd
MQ2TolXZ1g6NQ36/+k2/m9q4f0z62hxCh0ELy2f6+B+8/fqlbk03LOcVOJbdxQ0bCh/2l73Ep3Eo
5w8+o/xQiVgvNthN4H01fatDBdMGVUpJOPZq3cMqA93mxlI7jEweNvAonCpw8tk9myop7laegGdW
o0VkwLI92Y3W/+jyRn1Pl3VlD1F55lPm3lreRO+HpxZ/wJ4JL0dLPEgb1q50qSDZB9/ns80r1WRz
+gmJnsdTNNVeQwzkwI3Jqx/oiRirr66/VRkwfCaWTN0cdiW3yZQqj2xFmp1QROdNLEHvSmWszyqR
+dbRqptlYPyV2vKjn/V7r+e2NxxaXC21gFbYzsR2ERj33HkxyQtxcmR+6J29CZKymcFfR5KswCto
FuZ9/bspJ3ZceW3T3Mzf4pJXrwTMH2VebmycAQu2X2W8sDOA/LYbvqMvbvcDlVQ4SjUfm3gotmmf
aLuEUMjQTtxD0Y0Ee+j2++ABLiZMHWFchaog7uyOdx6xZWdJY2OUSW0p3qRlcEAKQyJ4sLi+h73n
dHl6kRmdYmDE3hy6ZnFnzvqHnyxPCZ6lsKV549ERJ+K81lDCH2IC0N/qVd57V/7S4X/7EGd2fdke
m9EaMNt216r3n2c4iGEzUw+lOnJEUCmMn+KnZPTr7bTynrc0scBReEiqjW1kKcoUkxappKNkP0la
e6oAA8v5wyliC6BJqbamMWgADfJuE1fyknWs4Zxe/9HSvUd4gfLQg3EQJiuLkpghY1CayFv46CVw
DSMU+Uif3HRYWE33wxLxcnFkf2hKkN1JQ8ydyoY36kYMy+WNQtQ154ZmOXB1Sk07pq1y/PlzNrUP
78bqXjP/pyW1c5HTsnirxNg/ClQaPnc7gVVekJb+V5U18cn3lbWh2dROcBAT2kPHCROkDXWSXoi+
U/QKK8WJzQ4v65tfoPnOq0tpbI9gwDEvfJvHhPmhO3wQDsoeiSOdBmF6NpvEC0QeE+8IG48piBlk
q5ZuRWtse5fhvlTyovX60bHHT4FyOSjG7DvFjCsiatPZ20EXoQZqWdI7km5itk6LoTlB1qE9sMon
pkoXfTSgGyAxg88979Yxvxv0donQgvdMFxjCwJ0Fs8zEATf4t6xRT0VjSmxRKkY7GAwomMZQVoBq
cqeDmYAVHOOfjN90VCSvqWI9US01PamlPgcmFHcV5Pz3G652t5qiCbNlcCFrlkXBH3Cm91NwTbJS
pRR5Xj0zjG79d0Twzs7H6h4JttTsV7WZ+ZRQVXxgGZdvjVFpGzDUWYcpf+yfzDEWG9QEw1GmBAh1
U2/v0fJwkY+GB/TPa189q3QeoK+bm5SzFqbB5H/Z3qLv0GvFSwBnIXsZDCCBwYJ3EZwFeBmfEzBp
6HKckbYNzmrNX8T1OY5r4Q8vN97B0fOL6Q3qkw0hVWkOJF1CxxnDg0DnoaVmpTyQFANK2c0JwFl5
zpjPfybG6ljbIlk0Dz6MyUDSB7UX1Qx4ya6XvS4+lYYdL2LhYxx7z0T00DfCH3loZXUC4KmY7WeJ
TbyBln2ZvqYfXKsB2dXG+avGAJmylkuVVtLD9mLFku+3TdbNaBf2XjNmd79CHPzBOI5kmcoqIC8U
cXxtGe9HkM+5QZoRJFZrs3gM+HprRCVpCmw/ZZBd1WQbzFZfXTnJ1/t87VEOyWYGp8wIX2wHnJpH
KLXgl6os3zWsZpiEE09M8K0LOd7otUvsJ8XPrHHjU1lPMeuJMjkLdux32tAZXzC2GPCVFhkYZrlr
UB+gFPF5qsnH4dDqzcLcYeVToTuWGq9Q7W1zeD7nqVFLREL6eC7V5F8aHumvZZ3c98pe6dDiid9e
FJ15l1W2+tFx3FC9OuKHXOucotZo400KqxjY9DikIQozuPJMDKLBI+GCpQVUgNwof3nQeX7MehWf
ZnpVLhCKT5pPqKoMdwC0rzQgzQLZPTdIoZjZqJEDQYvDeujjdlnlYaN7LOt1LXObaEUF1DJWtQaw
ut58cNHket6T4WTeDH7HrIEsMxGfzorCFRIl3xLozKHvQznLfomWJo4xobracvh/1J3XbuTIlq5f
ZePcs0FvgDkDnCSZVl4pVZVuCJVKRe89n/58TNW0pJRGOb3vBmg0SumC4SPW+g3KRQUOt3VQ3ZaI
QoEwnEBvL3rwdxdyrTActSlOlw3Kb2dyHJlIziThg+Whi0l0xhJuEIxC6jrrRFJpg2LuR6Wof/no
p5K/RYzowHW1ntOmIuwb10zJZcFk5NLZRe2tiDP2Dy8zhNDR4ig474ByY2KVWQRQ4qLwd5yyIjB6
ZaJdNhx41ZWR1k1kB2afssYXpfozk836quqkvl6gYerXbihWRcskgli1zOWoJh48EUKbd0byDzOa
PltlaIygReGbZDVVJEt0As0awUQMwrydrvd8VWmGMfmpCFGV3pRIB2nP2qDW1o8IyMedkqPp6iYa
+idLIQEEfTOZgdI8W6Om9Ft8sRGTELsuLHdRwsS1oc4g6AGvO4wvVbUf69+F2JG+Noso5KYEPnVY
o7ife3YBc0C1xQESyK5RFVBAC8ssSs6VZsqKsBRbwFtIcWBFcabGZLXx2AiH+DaJxapyOSpWgJ1k
bYp+5VHD9kH2sgi2qR5CN90gvx0PCPxWwRMmKgVnAStFS89HIjlYy4WIRm8fYDXts6yF3yGS1Gh5
l4ZBDtwQE/9GwZpB3aKZp0zrse6qZAmAVGi34PdU0UESPynXim6WMd4KI/GRqaw4Ona11ScXchkE
Ss1OAi5iTYRMadYyBw9OaWGIa6FQpH5LQtzyBbdq47Qt3DoEPMElj+BRdeHpveWtABKqKNz1sv4c
+0PvbSKTA9VKq3KBAUOk8TYR1VA8T0KPqKaix+i5TK0IuJEsXGZDp+IR4kxnteyKJC0Qhaot/ZIH
C6QTOPCPHAkAy2CXVQOHPIDZR+h900vVGEncBHbEqNzgF3APNwXfDTFC78gvGaehnp3AgX+kwbwv
8wibbarILsZ43DhABQ3S9UpE5ngKl1ria4tO1TB9FYNgZ4GSO6WI+WnRJjqcCH8QmjKPCGkeRCCj
lSgaYxL9Groq11wyrU5SjsVSsTx0+GvyyWqAVODXgOlP0NIqAULuqPCmVdr8PUZ8qqpRDUw1cUTW
qGVDPMplPc6549eK+3VRH7D9YMORRIVWPNNezGMiQSo1CsS1sXBwTxkbpMYGKIia1sfGbvYhkDZi
nabJ9deFfuD6wLKXLNVQZgC8DMfpff2Qy1GzIhENB6avhNxRKnHwKTQXA6/QjazwIdOUlahYP2St
ffq66A/AeNggM3cUMp4CoUE51h9twwL8FrleMgagnUAIl9xWBYJnYFsEZnZnqg6SRgZxltp7GsCe
7qtJYCWOxemEEbw8g/DfklQsEdyRCKNVVRi9qnY0whqyRkpeEQMkFLsC8nkJpW+GryIhoaUZw10N
bqsYslkCpofRskIfc8PR9raOJJ+QPsdkcQStamT5rhtE8CVSfh8M6ncwxDttzPEX8xX42kV5yqHv
QzNCVjXxuiCeoUCq048towGBpmGIoZojRoOO1RqmPOAgCsS6GnGrBYN4a0bwdNtJDt2mLvQnjH46
V0fF6ARt9Hiu8CDEHOCKINpgzM34fixlzHvwbknpoCnb5ZzxDdA5QI5ydTmBe2ucr8fP8XyZeRUK
FqBQDRHrVQ+k2jdcmKCTpjRqwHd6Zhw5Y6W1u5SMvS9q3mYw8n/GGoXGMdcO5WyExGREcLQjGodE
zFspwMM5+FTiqNQM8Rmic9nKIz5593XNjlf3l5qhnaCjoEMV54Z+U7PJaGLSPergoMlWncUofe2K
oYEuFXoZ4TWEoUrIIieWnw+9R3MaosJk1Ikpf1hjqbGE+hZZ8SyQZNdQ+mipqnlp51nTnti9PnBQ
5gpCi4d9NrPCFPFopOTAtHssJ2cyQ7oMxG5Zqv1Flkc3uho/RuV4b0zxbwyFnFowHWYr8T61tk2V
008woh/hWb+yPnUKBeMiLbpSUv+nCfFrAST70sBQeyEP2aPQD+h/yf9wwXx5dANKMqJGEJePdkEV
jcUJTYTBUQTCCKrlGW4WIAjqG3c6V0Db1EEzpCNYpbjOhBO70TFj6VA4fNCZtwxP0ZjffzMwWgEx
ybZueuIRJH+wzh0fSqC3pxbmmW/9bjGcu8cA7T9PZ7RCjorRfBX/NSwLaXpi5kGB8VRcaGJNElBm
ScGZyEGnNP/OWZuTo6BXThyE3Ynp/XFd4ynY6+FncymEf3Y0CwLYppkEIZOAlm44pkj+NBvDVcD9
qClkFC+yiNRVeAVu8izI9X0NPPzUM7wn5jPZJZ0JCOdXlUXkr8yjgSqAizEw9uidAm4zwezAJw5p
dYw0EZVQzDe5i+mB91PRwvyMTtvmRvGTCwf39gwP96+XhaMZSgbTQG1oVpGAnmpq5hFNXkCbD4wP
EscMwem8KVrvsSdGfxPJ03BiPzxaW2dxE9pdgtCNBSxiKvOx4c1Aw3wha0s5Mh05aKQf+TT4BIy8
Kdha3AId01P9E8ILHwpE3At+KOBTCdUKDhTvCxS9uMI6IJ+czo/lR+w6cGXCA9ApiHUtM9WC7fF1
Y85j+M0YR0ZsFuAyDJkdhPD48YYvSvhRij3gAIuYybkH58HhmBSeIHEfl0LL0ZLsHIbE0Q5i7/tq
hehW1gTbWseMJXPdx37/GFSef2JZOB4YlAIJnnHKCIW7fDxfQx0ouTih3z14qQBYQi7NH5NEYGEV
VQXGWYeW+0cqev/bvApmSYm/paA+yOP9v/S5Cp8es3/dPqb541vHgvl7fyTyJN38Cx0jme5k6UWx
jZX/j0QeJ1hcCZiUgIkU9AzfWJkLEm8hnwOZfhZdE8WZ0vrHjVeQ1L801dQRh5BVOKKw6f6JSt77
KQRfHwoedG72BkVkDh3fH1gtsUwEM3arD/lKQMWSRKCbNNZqUr+9aZ2rl1ny1kz7/Xj7UxInBK5E
wAk5c74f1QXS+h1IXOG2JWcBKc72602LvvfXpXCGezdHD+Vw4+Oai8oMjXN8+VIIocgAy7t9axCU
J3tRhQRmEh3qk3wtByg0h5k79Be5rLnY8yQgG2I8PsAILvyI9DC0gMK0JR9OSgrwInK07puGtGks
3uJ1u6r1702iLNr2t09gnxzAWk/Iel3V2aoCJZB1Au6hW18XHdUfXCBYMErPw5o7vgSWCUQtMqWh
+CO2dkLOnk+ER804FyQPif+7M34C0rbjnhCKcjdOP00uB9nwS9cRFowovyEygsAp1BqQig+19x1B
s5uZ7x4HINgffD+snGb4nSU3mvfYtL5bRZFAgkd2iIqsRiTn2ky2lYJ0SfgoedqspLxIpRtP3I/e
/ZQ+aOOmNhDb27QIfvQZeIlm1xh3Xg6EZQPdEoHXG0CXy678bkCRVbSHUNwbnb+Ic0wXTRB840gi
4ErNf6GNvc6bW9yAJUSTcxlXKvKRmPMBkQZdVeVAQG47BBI0iysrQvBXBlyhSjdWFph4rtUL07hN
YHF0lgfQolmWJUH38bYtb4jyLfIaTmSnwkgw3CoOMDiDLleZP0vlJtSgFjQYASSuqoFO7xJXVve5
wHVKAi6ee5vKK857M7V760yQ5UU27eRJdFvhAYTkNuwtRzbzGmCbsKxSbZFOWOsgdxyh4xBMmIz2
8uXULHMvuhd95Vws9ZvMI1h/VkEQRiyZGhIR5bhq5xo5nNjCXUhcdPWjlj0nGKtVSBmEkmr7Ixes
UF75meEYcbDSxTtDK0l17PUWiGpyZlbqxaD7P/Lmqktg6bbaQu6sn/lQ7DqU7ZL+OoVyaBX7UYW1
giEP6UPMFqRNrmu2BXkKTKwNo9HpLPOsNmM0Ip4DHfQLxu9jHFzF+riCgw6toV9FMa5GZM3wqwBC
h+0RMMxuqEF6emvshxelqmwDNOtTU/8ueorbtj8LgwTLj0LckUbZgnUjLDjHLqVLryg2RCM3icXd
NqyuBIhTKKwBhfvWmYoT6OSXp/u+04mgX3nRZdJJZ2RW9thSodaZiA73qTv8nLZKIbgSRuEoYp33
xW2bXAjKg5ejDY8vcOvjZZBs+lLc5sDXi6Re9mNHjouHj/ec9hbJmMLoRFzZ8OxWEvDG3gqSbI84
EmGatISvt+5xaCDAskpB4BR5iZOTtI71aRn1Hny8raffyTjKjtMd56YYUpVckJBJVnHxIzJ/jBgA
jPAxhzqxLXD/PQEJ4Ohu5j01FVNUvplqxI0xTdUq/KDzxxyV9057roaA/FBod+HkBpW5lCAdgKy+
BFt1VlgqBJVupZv9dTsinzR0q6AMAfTfSzS/zo3O0iZwhliFDLLbJj+rEcusyFoYguSGHLn6CStl
Go4w60JsRFutCYbXC7X/mXNAkmWWq4E4b4zNsTwurVKBUkmoEuc3fF+Xvlc6lQdpUdZ2QeRfZNk1
eJyFl47wJ7lF9Y8ziAR4bz0NiyRQQZ8P50m6iXD+aPoZR8SKCwU6727FhCsZ05y4cAn2VJ5TgzAc
yJVsuyg7t5Toouy7taV3+NwFvh3PFrxSD8Fmssn1u3hdLxoyrrJc8IHWJbFD/hBo4RBecZmyQWXb
gX/NHnkT+/DpLLShe8SJA7tAF9EHMByQg9b075IEnQbMCas1KIbrujlX08sEGwI5fui03gWxtkgq
DOwQ0+ck6QjGBaagZvKIqfKKHL2NDhHTsnMqQJhTDX1bbxZ6eKaQVkg6Mmm/Ar/gjcqemufBXw4C
pBP5PJuqZahDgCb9CrlwAU4cwg9rMCO0nAJ3hFgwBmhWDpUNCXOLCiMZ8dYGT4PVYcCiDkUOPFSp
VxdjPyzVEHDcNxJozgTQD8tmjBlmFFpr/R66CsJTQU+my9ofHasObYgA4I2vkEhboMZlT/FekS5H
Y1ViYYKVaDnumnmh/iFHP1qULEbdKft9pQKFJ0gLohucg4jdluVM+FVwiFxG0k3RaBvcv7DpwKqT
wS7PnX7ZD4GrBghuDreB19pQ9BbcLhZTet6rUCqsbCGS0lTH703zDPPcayPXxMGiMwMMXS4T1doE
nQy6XAXTEzpwTuyiayCl56sRuLKf76kWOgsYwYEujPjhRnfEtp9vkYsm+RFSNPbHCwWDOKOT7Vz4
NYD5Ga6N5gagHRvctBjEyw5D21acMXDABsr90G3QOkcz13cS04RPuE2YpDgcOw0ssr4rwILfBMn3
VB0WQvs7Bs2Fv5o99FC628HNzfNIz5emejbTKcWc/I6uEG2NbOAfEK7IDTc4ZrfAZCP5B3yyRUMC
PoiuZfEMLMFcB7iDGYN9rUFSgyN82cBcm9pfNdlTVChsvETsSoOw3Mi7SVJvZ69k3IGWQuTDC7XA
9GLxSV+OaEpZRbWRyr3HouJDOsoCgo/kPKxVJLpZTyDIs0fZWqry3aiCDOrwGPSt855AyRgnS4M7
sA4EE1LtAnn93RgFIEpTzoCpo02dXSWyLWvRTo3QIOxqG/dLV8X10woLp01+iIFxJkrAPbtzDxOS
dmKiAHcGctii7gFFDSggPTN9z2ZEnF84AU3aYjgqyYygYMGGHCEyUTbfEfw+z7QRj02F9Nd9MCK+
IMEGCMGWYGQUpLA1mdGgfhOTLDTA6smXQVROTsJvYYQas0/NpjPfzOY3eAnNAn4AF0kKWeRzTJIi
R5/UtQnrKzezJaIByF1USHX8VvBTjZLYHZmjvXAWJAbZrXphDZz8/74jfHIKlubL2+sV8uV4ioIE
sXoZlh8SYe+PwQpQiU7QOZ6qq2bTn3vOE0Aou7kQ1+WJC578Pg7xpygC9LOuI9cL+egeCfoW3YZG
7PbyqrwfwoV1CTt1C/d3156z0joQQTblWXRD3vkyWsNmWnr2idp+dhhHXfXvR5gf8U1IAPPYtMed
i9qS99t2e3Lou/S6W9eOsep0ELsL7H7/rULVOfSKq5ZGI78vtLU6vLszCq2czgl+AH7En9AGbXim
LpXnaAtD7sSt45NblIZe+d8lcl17W01cVNEA1qRuHyDLQ8a6De7jnI1BbU706Tw6PoyeNwUdjR4t
iKRcTqT2MHrCreX2S9xSl/WJYqQT5WhHUSNYQUkhlVQIr3gXExXdTpaEkB66TewGy9AWzuGPLkxM
SmzvQjihMnYYmF/U8jjMMgiNKpLX6vbjdgZKXea74hxomA358SLeWT/LbbqNz711O11kF91FtYpW
X4/bT+6qb/tTOxq2UD+1KhwYQaydZXWhThUH75eIyH+rXvvp1HjtyuPUQD8UBM7nJjZkfxGGV8ap
dO/nnUi6d7YjRAn1+CYsRsiDQuRtmQejHYJv4DDJ5Lfcdlk9ota0kBfyrryEO20LJ6fEQX70Qye+
Kf1oTuRezQWsz+aFrjtrNtYyWQZOs/OWxkp2SK9n9qmJf5Qh+LPgvSnyaHbgPpF6Y9o1e6Uzz1Ss
7Ul9An79nac73byCULmpCgHfTyRTPVASCOXhtg7eZtogVgLf+UxHqkztV4m8E+MeD8fosbB+xQJW
6MQMPMBNXw+zU20kH00zM67CrheZzsbl4HDNedB2ntMslG13AaV2Ka9PDewj0dgPTXS8J0hEbiH6
1d2+cQYHrVYHQ+216uSb3Bm/nZSo/XSMv3bIIYH6ZvnnMFkjaeR3e/8+28DxW0sOUDtHuphsyU4Y
9stTCSlpzqh9MeyOw5oRKhlWKsTtvnYHB9WR62YtnCs2J28H8tAqObXZnCpvXkreVHEY/bqP4nqe
ZNKSAMVy2Okb3RlsAI8rYWP9+nrIHIbEV/U7CqPJYOzQe43afXaW7Q3usOyrwkJZJ7ftue82i8YV
VuYOikt3E0F/Xmibrx/g5Jg92l2hUyZlOdCniFpe4FlkLNmHbG1Vn+V7ddnY/+4p4s0wOlpKANrk
09TSp+O2OpschUELZn3V2ebC2k7noWOe6tX5Fz+0MikcUpszquJ4mlRpVXq64TV7baGvqo3qlhf5
A4pOP9T9YPeOhn7rothm5+0uP7X1HvKYX5V9tPnEY60U5ZCle7hXthyiC6nmC9Hfp90dd1GEwHzX
IhrVxveZ/jsyo++e2WMNHkj7BhsCE29ieaq3wA0vhHG6jKyNNHMDisdJbmx5sq66UL0WdHQgguje
QmRMtaIntBpQoM838cT6XAQ7jPsKuxyTB0sD3+o3BP6ycuPpwU08DBuwrL/CMr31YONkxIHM6zLg
MhktlHyF+zzhn0UPAnHRmsaTyVl3IaFc0eSE9ABT/QjVYTeJ8fWQFU9ea4ENM1HvqDe+euMDYCQt
G0jCKlOkHRznKz8uXVN+BsK3DIrbKLkpR2Xdt8TToLwKle9gkLrwEbeULA3ZlYui+GnJsuOn4q5q
n8f6OVbAQnNDbFCdspQUb3l/aXTqlZVmrQ24ciHW/nog+lta4+UUeI4PMc0SAqc3hwcEjbgLAoqw
uyzH1FSrML1WViUKC19Pq4Mbxle9Pq8zb9aR0MISqm3Fdq8/ZJvsrHcZ5UtjV58nV0CUXc8p3JgR
Dzf/QljJC9aWH/3GWgGU3J46zX5+cQCdTroLGx1yWe+fJSFdV+Bm1eyb795Kt/Nx0bFXTJvQJcDZ
rOtVt8bq8oxL8NVwJyQLeY1MwKm98dOL0utDWEd7oxFmE07oPIR3PrE3ch+2xY2xIiy0Ck4c9w4K
qB8b/+8KH2uXewNkaU8vmv3wXXNaV9/CcLeHnXGDoMO9vEyd6vnkTvzpxvGmfkfT3EtSvJT94mXj
mDu7Bx7NVXA+joWXwZ188/UI+/RI/6a8owEmFlPVmRHtGW2aTb2KV5Vbb/7dE8abcuYzwZuBnOq1
NZhEg/el27tgPjHgXEgPkAF24aW8O3VX+PyQ+6a4o/1XExHnAQLXsN8jU7Yub8bzxBFs4dm0FsN9
7mDWahtOsLH2mX0K3fP5LvE6bI724glEmJaggLmXz0erRncrJ9KeXY5leZHopTsQdvy6D+e99atx
erT3xsWYJ4osN3s2ro3ajujX3LQGEjYEVJTu+uvCPj9KvWnao23XgrvEim/NIya+wdLR9h8sVziX
lzL3BuHqVOU+PZuSiCQerCskTsWjrpTNcjJqwL7cGFTTNpbT2rIbF57by7Hi5Cb/2Qx8W95R9+Fi
2MQCLrKcZER7cqRFchksY/sp32RufKlffN2csxvah84zZQSKRaxmSE4eTcAK32kTHlu6h5XxO0uj
/agh0dfj22WG2qOherfWoLsV3CN0CB2NwGtX1o7u5eAnkD8I+hj2uIiYgRH3y7pVblWhEBeQ4BaJ
dxV0l3pCkrJDdK+7hXGFyE+DWERzDoEKIdXasscCtkZNbTtvo5jjqerN6/Hx2HxbvaN5L/kqSGbE
3/dINMSCaYdFg8CmFp0j1G03cI/zEsC5rITuMJZOEMJ+K9oniMHnlvjYqd25PiBKryHSDYPkSiQP
KFjdKu6ic05/d1bWfGOkoyuYX4cDGneidzekuIanwV1DnuDrvvp06L+tzIehmBrahE4iq0p05a8z
zpvChb4p3HyTuAjTndoNDmG/r1rvaCymllC0FbSafbLx1w84vOJcnm6Vb9auuM2Q/rKflK3ikvBd
GytWGWQFrlRxkT1zDry8hZnGGvfvNAErJ0hCQAjEEN+v462QdnIxD9fGujOlnTncaOU+MxsbIdMz
z9Qcsz6vxX5dGZB9eizpuucTT3C82kmqNlvtELoAR0ki/2i1M3EQarOxM24HTb6yEh0PcaXcjbBY
oKGv+0x25Eq51Y3A9WIoXJ4lfy+8bivpJE+F5LJKOLuNkrEOzHB1eLR/hGY5D5+qvM5/N/8xf+0p
L8YK/73mP//j3V//2zAv833z73j2B8zL4rlK21+Pb8Eu8xf+gF10dTZwBJKNvD1QRzKEf4NdeItY
LOgPGBoz1GV+648fpCL/BWKO+YzYOb0NQORvrAtvgdIFCANCCSgUHnL/COryfjwBvhUNUTJ0XcL0
XNLBkL4f0WgGoQgyNNVykOJNoEHqMsmWYtGhotUiQ9jXbiBSOV08XvhmvJbSehWQy2nIgFiBdB4Z
8QrppgVI025CjK4uUfu17CC27BSsg1eDcUMEl/u5Yym/1ObBMhJcyglcBv63Iq7u2jZbeqW+RMFu
LVWijT4e6odLtKicRiem6gkgUJpV0ATfAFM6AxDJiZR0gP6BR+pV0OGLDbi0byLFWlc6Qmem3pOE
GVFmTX3wq1m0Z/P57lndzRQEK6zUXDxld7q2UrhYNSmLBb8j9dWJtWJenF4Xr48Ne7SzAfbpdLgN
1bIpycPDvez1K5UkX4cE+5vhdvXym29BRO/30I8lHW0yAOHjYCjoQku+EuQfnXTCNEr9WBXMi1hs
IE1gtAmU9GiMGEJWy1GP6pt/HrLZpubthF45Jzkd9pi492US2gWpxzK+mO/JORdKGVGs6LIxa7tq
UlcpYjRKgm0twKruvrVK7YjS/cDACXKSgY0Hy7BfRGwi82815Xhmaf5Cb/yFoVwLI8kDUOgRrrve
mLtjkbt1hFy1CpZHQaNciNcZeUwF1a8s3Cn1yUPYxxamAXD7Y46AC5OPlf5FibAHyl2oY+rAtPJw
NTxFvmhb7bc279axlKEqCIZ1oI6z6Ke6SGRvCbTT/bqjP+2HN49xtPajsaroo08/RKB/AGOSlEbj
0kAURJNPjCmWnqPR+77GR8fcvFA7RNoHlgVlIlUoIn8UzSqsJ2p0FLmbx+5cDhuphfMHtkdHF1or
qIqkiWnZWt4jPLeB4gmEJ0L2DzGR4FtlnekSmUDYbGJ7MwkXed659fRNBlU2qbQ1h73cA8OCsOUp
h8f3d8OPj3a016t1O3SIFlXExme/XANoNoA1gixZibh9XZKrExDx9U9cST/v5NcWOVqQLWEYvaKj
k0sdUloOokWOUH/plolXn7g5fT6sX4s6WqIyLQwLv6UojLMXdQXWLz3hzXuqhKOVI2grERwhJfTj
Q2Xs6/bE0vR5Y1kQ2qgFJhXz+2/u1bifmkVksMi20mUzPpFGdms4dJb39PXM+3Q6kGjHhhk6DtDx
9+WERoOaRk05JUgeTuBFizDI7ddlvNgivd8ymAzo1pCfBb6Nm9D7UmrNR60uZcSlVcwK1y+LkZ0u
RKt0Ep0mRpQHgTETYYs27QHR7GpNBLKAJIOh3A9ANv3C+C1r4WXYozFfFbD6heGua9oaXA4gHQkr
ioUZ9sCaurWQaGfpcBfF4lpNsmUAdTkLgkswGU6KfGaC861Y/PKbfiki4Npa00VjPInlL0Hl+0ax
5Zq1lYKLDv7+LHagNb2tIjs5uYLyq1bvyGVN1abREMtFCq2crA2im05mMLuh+AuChbFZtvSJrPaz
FcFUbLwBDV0obF7YONV0XwrSVuki5M3addOvikJ08xp6avYsbiGi/gwr47emdve6Nt2a3nDTGKtG
vujD4bpNjN8RIdQAZGInVcBdReQsaLiIeCwNVwfGbsLBSCUGE7ZYAKQiBF/D0furiluh0D8g27MQ
VGWl9RquDtOiwDAp9qHGWi5D5Cpt4ou4ls/i8lfLEQIVleumfELn1GNvnKvQZ7isgK9Bjq/NHzP9
yZ8eWvVbFVvbMn/UwvTKG5DEGDFVmJ1O+smZCqQ4EbFrLMsdB33Z19H5NJi7dpBXfXDXlyVSWvlW
t2D/AxhrS1ucovNo7Jdyk5/Nw0UIf5XhHMiNV6YsXNM9QEAiu2WnQI3H8XMNWJX8y2yBTJnebT/4
CZBbowb+GSPgJp8TidbR8egvlK6/Lcp+3Rr1aihvvSBBcHmXyuA9y9BFSwEFXv1AEJtlRkx9LQIH
7eftIaS3hwpOt2bjmIOBVIUhjcDY+Cmk8MoC1nHBDstfAx8K02wWBHfMnyh3urrfu6hbb8pG3Rj+
LmeWaUawiVBAUICPolROm2fIaHXA1MSXE0Gi25HQItQYIX9SkBTwFyliO2meYiOLynp3WWvAXHTH
Gmun5tjXtD/lYAbVAkK8wNSqF69E8LpTKdhRHdzkaYckn+ogTOEISvc98lV2PxUAF7MsThEGnnX1
MpT3OtRtSN168rkVdA6SW8tZFasy1EdMPB5CdbrMkKPLp/4GUxJ0bJG7UJ9QoNlCDVsYHEKb9qlV
UZ7IqntFSBzPuOtKkGIB8Kr8ZzM+9zN6quhsdYi4SiLI04y2UNW3yK66fisilVs5wVUbIpUe/ZJA
xikN+6EE1JHHN+DyNP5K7XXaoVhJOidpK7wYBMTpY4QjRluf0FIA+pkE01mBAlKFaHSKvFMgF+eD
nz0U/ForyzjHXOL6zRMsIkSGTR8BvllgqwUoCdIS5tQyJCUwRveJxt0B3VPuxwxIbRkXD95YXHm4
vgXIYeQQqiuAqU0TnaN/QBrE9UTNFoCYdliIjJrs1gCR58OkPFOjEiTQtE3fg/oblQ0McjessmWi
CzYRjntFrdY6UgAmo3+CWpoFLiwxVy1RGBuNS4z+OKIRAypAuCMkhsJpvbEQkhfGdD3laOUkkz3X
MDabW70eVp380PU+AoC3GnB4OqfoL2okliGDblCYezAr4Tpsqu1Q44aGhxG6fatBOBPQiStB0tfT
QyTHjkIvaCzXzVihxYHfkXfbFDisUZBUFAiX9hvVS5ZYOa0Vr90MocUU7pZqayFcPUPFLdfE9wN+
loKCX69Pi1AAlZtGa18A0NWfobDr4qC28mAxB5X/Df7tSoibs1QGXYOLingVIIM3ItYn6GDl/DMt
9K8NubtQygeAlDdVO2wAoxUmgvcjIcs4meH9yypBgIXkilygOBSj4Ubh0XAhRNE9UTc7koJdpXeX
kpGeT3G8bpHB8LQQRa1kE9a3lX/Ke/5ggvZuE+RSC98OcQ7NlETJPNrSa9b/FCFhjgyoD0XAQPRZ
QgaIcU7wWpSTZZpxJUTAchixc2rR2RQtVzWDXdwhuMdZCROmK2Tlqkhff71BfzgQHj3Z0fZsxGaW
cCCrlnpqOsgbXyJNBLF5Wmj1fUJfWjUCHE3ifF3qh6PHUalHRw+0Y5sK1eZqhmbYlnrftNFKlZPF
16VY81nvQ7NjF83CTG7XOqQU3pykAqPGRVKOqZxRLPRWX2sCp+22uWrFarZudPLBciUkEucDQBTU
AHVR5praXVciik1XJIpbyCUwSOSE250MJFvTgsMdHZvTRYSygNqqd2qJ97A66zJPDnLsTin+0gLC
CaO+6fX75qYJ940E+NoC+VxjAIDHASTx3O7MHgkaEI+gWnN8dFSiWq6C7ISIlEgLFlsGi4TzHlSU
EbON5ko1JkQmn8PYvwqE+mqec7rU3Wt++l2oYxCc/lVSW26CeovXZUvL7+8DXXJNCyh0IT9k6ESZ
0o0+u8AgLrfETfi2RpI36Np1Bi0EE8vvSePfTFxN8ABZwZjALgf8qRH9HkoOTK1JuhUzlhwxTITC
QjYSJWJCA23+uueOwrLcU+YB8tpzhyvWm55jCfSqUUzmYXkhsiYiEaMKyzmMY2IU0NHG0327xSQH
GalbzzpxMv4QP5pxjIdglA6qUNPn4fum9Lo0B61SKT3PV3XYLlELuwhT7ayB+nCo6D+KL+7zlP++
DC7+z0KQq+f84jF9ro9/6l3Ysv7Pw9v+cz4H/d794WZN2IzX7XM13jzXbfIS4vzzyf/pm/96PvzK
fiye/+//ecrbjJl88+yHefY2mKiwAn4Rfczb7rn516ZOHrNfx197iUFqfwET4YZNL2kwgK05fvPC
t5P+QjkCYpgFH1+Bh22w5P2JQAqaCt2OKDdsMVhwsC5577/odpr+l4I0AZd2IuGw9VgtDiFe6v8n
XkXT/begP+0I3WEqhg4mlevVTJE2waYerayof+aFVHvo3nr+AB5iFPBRKxGoqgxD2B7+d3hx1GJ/
d/jX4bWXz7z+fXix+PsryJVO2OpiP/Xmx15/5/Vnj3/szcdff3KQVe/PA70W8Vq2VUaTM5QVqPrD
B1/Lef3M62svnzmqzuvbh3/h/UULHMo6LrsULCwo5sJev3NUnU+/d/jM6wcP5b/89mdVOnq8NufY
mFst95rPuuHoZw8P9mk137Tu4UOHLx6VfyihsNDACuFkv9Tys88dXjseBkeP99pEnxX32WMfFXz4
PaVCpalsY6geTVWcVfP/SisozjwF4zYglNvD64eXUKNAZHe0xOLs5Z+HV+s84IjY6LF7+LKpE/kC
X8NPHP738vfhLTYXD2y+9fjmM68FHn738JXX14oSa4bGZ678/VyvH3v97MvvKb2lcGP4rwd5fe4u
NyYsZ+ZHOvyOhIrl4TleatFL0ygu3zznXGrSK972+DmPmujwi5mfzPcUSn0t4PCvly+/FHH44qH6
WoYSxaGJRBwxmwWogklcHr5ATvylsoe/3jz04e/Xeh8a/LXEwxt6hH9PmcSAdcpGs+F0N7Nmrn99
+F+uJTpq+0iu+FIYvLzWCEK1riZdXBw+cniDJbPbTdZ0+/pVMizxZQq28PWlw78mocMaSDUuEMX/
UwoePnd482S7Nx81GRtYKiXrJOPIQp4YkZeqhn/58iPzE8bhNC2DrpTs1++JQlttTPRd3xQrBpp4
Vivx2evH0nzortIa+8D/qtXhvdKcVlhsjeevrwt9+4z/ZII3EEUeXlcrkfj2aLG/z1U4vOb9f/bO
Y0lu5FyjT4QJeLOtKpRv79jcIIbkEN77fPp7Ej0jsosS+2qvUMSE2K6AtL893wgCx2hnCtX+NXh9
E/S0cIJ0+elrtUrDohV/XX7r7fd707nyiMP8+ITl/03tuUW27fbHs1CHdkXLaXt+G5M5QMTFnhCl
//H3C+SC1wik/L8m0SwCPPl/Pe/7SVw+lpLx9KaiifbHJyxfl5MYj51zvXx9eY3fTuKPd/gxkT++
ZjCxP03k8o1lIivwjj999H+ayGJ+m0jLQwxwLScxd7356scz/2sSf3ymizowPPiBnmU5AMso/FeT
OPfZ135u6G0I5QS20bD98deXv/mbCVy+v/z4MomJKtLDj/3wYxLfPmDZhURd4P//a7KWXbhM4PJn
ll9+P4GoNCW+DafPzzQweWpj4ejCoH4aUCeiqw0Az/LPGcblyRB5v1r+mYKTvc4K53X5F1iv8bbz
guPyL33QsgeSum8/OeMnPOXVvhXO8Bjj3D+ZZrG1G2HeLd8yRXBn6XNxs/xu3cFxNZPcOy/ftGqO
hrLXrbe/DKUfdrPUG12+m7Rm5OsmKkfL72pu3W+jKdb95btjZkR7sgJ/vw8c4L/fZ/nu7DXuT+8D
6zFe3seS7768TzCEp+XvOl319j7L95Yv/fM+yz/k+7jyfZZ/wWa9M96/jy3fZ/nm8j7e3FlwrRkJ
FGacdUcNyn75bqDNka/K99EtJ32L+f/PD/jAD5A4sv/sB6zLMv3bC2h/dgPkb/3D3bCcP4jkSgAE
AEZQG1j0/3A3LO8Pl4SDBljFAogkCXL/OAKa+wc/btuq9la98I8ToGt/0ESjgvCSivYmvsB/4wRc
xn0kiQdsnAYFg0Wp0tb73pFUoHGFXmqkDx1SkQiGWb6Tpd1LEIYC7iziGGHq7csW3xqp4WGFuG6N
lgwlylqEkICYKQtT5M8ayEyDGN0Wo5sQrZ67D1KWFxV5Fg8q24b4rwvsBkWZi5xWTwdhPSYietBV
Kqy9Nv0kaj4lM5ENHGXIrG/bjTvKDMg0bzp9OKO/jeB61bcfhIaYlJ9jNpKfgvPNqLkOswa47v2Q
QQAnIBVF0YMZUNUTRTCHy5zCDA2ZEmARXyOtvOrS5FzIL/60uP724X6uOTDeV7Yx7yokUgPiGE24
EqN18dkNwpl6G1XRQ21Tam6oww7G+OBTHrkOlZF8A/KeBfH4VaMUN1NEr3072956MNr27SHLNvkz
isRNoItbWxHVqhlAiMQBcsxuXaJGR5e2yXy2HZAo12646RqyBx7ppDnBRPKiFLZ3+h2BaeWDl1v6
YX4KhsmXIxDGise7NdksF1lpw3TSMNBooa/p7j0m6bAFRTqsk4AHGEpUnz363WnVF9sCpSygpcUz
RfxXUwvbvKubdqPjtyHpG9koP4kuW1v0Ug81N5BcnEWXgr2KFTI/41p4ob37YG5+XRcGtZRgbCw8
dEMzLx5/UotYt5tIfQjA164HxXv0ikg/B12grRyvO0YtT+5mCFlVwRzt2mi8LcYRYUAF4qD8clhS
EpOGyr5FFkIVgbGpJuVbjx4Wffv1DDgbAqPSkrgbR/S4ULA6FRq8ZNtGFjWCkduTtMhEGXHHIS+W
mpNvyr6IGa0ogAXtOW2cg97FYrs8YZ+02wTC6wc7VW7E97NIDBkaJgUr4Hyonn2/PSxUS3PVjdoH
tUSJDLXwbP5gpC+a6+Qu4CMME7g7FXm0xFwEZ+swEXCx1fbBmsJ6Z+U3yDwqj8o8Doi/6xtH776r
vVnTXB64a3c+Fnk8baDON4c8oiRILVufmg6E3U1+q1WNKw6eK/SNw4OqD/gSaSS2kDc6H0hcdmho
38MHRULm9wtmCe7+PFLA0IgBeQbaRibEI/viNQZPYC0ZtXcv+npVNiq9BZFK0ZWU1Zo4et0O6bmo
avNNEkEbkIcqqj/GNk9sGt8RrjhYUyO2usyOjx1UPR1q8b5zrJ2pflme9X+3/we3v6Rd/efbf0vq
/udbX/70P7e+41JLSPW47bE+KePipP47+uc4fxDfk0hA7a0C8adLX/+DckXVBNdn6FSZysLsfy5+
zftDB+KnykKFN0rXf3PxXzTWWEQlVcOi/FtSv3jGSzqhm+iguulufq7MeboVdgicftwNo6BBov1c
6mhcRZ4SnI1k+ALLUz+bjXlysm66VSD4xRVAO4Wi2Z1uaIlfNeBnYEX3O2gstea9VEilPIMU/+CK
WGoxftoy8qmpWDddDFgQYYgEvT9cgKloUagFznPrzAWVAt641vThNXBGl90e+15SUChXkS5zkxBd
K2q9295F0AG1mDHxziKCRdK393P8VMVl90HdjeSk/Xz28XgU6xmmDMhjIFC28v7xkn7qc5RUg+dx
BE1eD2mzQ+9GyNqq7EjTS3NQOueb13UH2mP/UgLUPlS7hp4v7sMoooV+bk0k4urN1Fcdesmhd86t
7HvbS/1iPYG7bnf7OlOMAz3xQI48Ndy2bcd8cBkcjFwdV0rR33M5oPKmky4x0Qr9aYX/GxNkOb/f
TwEgaXkEk7Dif5cd8Z0xxPqQF8Hz4NZ3A+9znXSi3OSJcT00aJviBgICCWd3ZerteerEaXTpzYzm
Ot6peuGdKRmzyh1hzeSDZn2D3XE5/IAQUVHCiHC4IS6M2SBPmgS+XPDc1Wq8s3tvPOs50CNfGc1T
YVbNA3x6ME4p3X8J1JfAydrzmARIm82PSU5CuIJC5iuh+KJ7TbODz6v5NsKxK8Uq3E0zz/uED0GB
IcjWRmntyxCEFaoW+k4geoXmeEweGyMlbxLzMIfBXRmO6TnB4Png7rB+eVWHwmVovij1sHlV5+KW
7dXKyqpQRC8tPMU7L1DDFb0H4Z/mNCPzSz0utH/vDDhhPdlasK25KfbNiGwr6qMoUGjJPdLz7rls
uniX6uEmxOTaL8OWzNZ13Rj1gys0G8vw2g1md2M1fbHPbfFQEk+l6sBtDiQERSbfMDwAukJZZrLa
PUjhByWLzWt3mr85AP/h/ZarEQHlh0zx/CYa1bMIQc4bnRtdRR6VH4bj7d04tL9ByHt1pxPSg+W3
ZnyigP7T2NrZuksy7cpy42q6+2Atcwi/XzBY8AyjykEri74XQspPabSwU5xm7sfwZZkwwPomcWYE
yVjPdmZtRdSj3WWAg1eBWYUIPJzToqRquuziDyb0ou+P89jByIDULuGhZIIvubxJr0Rh5yjeM16Q
cQCQD5xJgSeeWPWpkVs8sQrWmhmw2ZOeVmth7ZMiekydJNuPTURLoheaR46Fjza8PLTebXiHNJU8
by0SRjoQ0feHmttpI9UBvfKsBJn+aIxRuh3j2l4PfQJHbT4rBSUido0yEYZmth7smOiLFsePcSPu
HMt5ppAQnVKJPfz99Mk79Jcn0zG6cZO5GNRLAwp6zagPVeI9G8jHa1Vwg9bECoGOeS+Qc9vWw+vy
MFJ34lB0yJGbIM7Wg6PRvK0LEgth0xzT0N6KQWpuyEGMwVBuRKMJX5SKHzqVuKrkeduGvUXFhj0f
K7ll6DaJNn3RTLuufYi7oHwd3R5JylTX6IzSjYOF2mihzsHeiN1tqAzT7aTb6XpGA2QQjembTgUh
NhiGfeU0d0XtyWNnetJI5h6TYgL4OE93mlX7NRg5RTU+qzPICittEREeMjwINm82JYAHURnblNoA
dy0ej4gFdRtP6x/CvkxPiQX76fdjvgQE3q8GqJkqtzrlxxatCxdnbNQ2qChxB7yYfQ91sfaAcZle
dmgNiFCMTF5tA8PON8QQNfRBWQtFna2buchOI5ph66QOt5pG8/jbK1gdoPXBvX5b9ZC9tCZLPxB+
uOAEyL0FC9jhXmDxGpKW+34Fd1Oiq5PRBc8A5rutqsMUTBU9OyWJRu1AolDhWeZnZajPqajZaS5V
YqOFMNeQtrccwuVxCNXb3w/kZQGBfCiL4lkCGlBIcWMu3EW30gD82nX8omYYL1mhccskhkkJE8dt
P9cqVEIFhTd5bw5Kme0HN31shnC6K92c+qu5/eD6vPS/5RPZBuYLFpZOM/1l6zEyreDWEKx7aTtL
e2zKme7fqf8zlzeJVyMTIKWq3XiKN3PJM7qS9tUbyt60sqMNyfAsRBddlW0e7yjohW81UbqECi/p
lES7HYZgWC8GgKc2MCECr7lrwunwwbBKp+n9+sSC1sDR0jdAq5h9cVqFkzkPbtxmLyPQZ4RTtBcn
x5YiDaVumygt/Ty23PNURPGKqJh2ar2494XCtd9p2f1iTJV1ER11b74n0HHr2FK/Maaw5PcPeunE
Mtpk3BFQJYSnaizKi40UhImFZToNL3kYzreprmiPedB9TamROS4TQGNFDTIQdqaQK6RTFeugV+hH
NDlSUiqqXjv63/zSi74aWlChy1rYu14bzhUMPRVZn8dE6OuwJTaEAnR31oRRPLSDCRHw96/ySxBR
oq0AAbsS3MuqvfTH6UbT3SkzyhfVnb9aypBfZcHBEX1+MIdkvqWpJKaDUpbNqk6+Agbk7E03p7LX
tq8bG0PWloPceql3jrn5pFSRS0tKo//3B4EsvKCHi2Y+iwKIizG3+iqokRZMXsLI+qYhJbdDrQPn
fopPJsGRBz06Vs4IJ1X5zGltrxfzY7lcbeRZ5lyzP2hVvWi2lEcTxRcypIf5IQ+ECztOz7oKVaq8
eOktLdn1cYQ6tA7pd7llQlYIZ3vf0DBl6fsssa4UowM/2zXxLpb6pYqufR2F/hJBJUFfkSygrWXk
M9p6ogg4crZdS81omxvHiizyqtDgNHqmhl5ihiSUEX8VDpcbMtdoazXVB20CFwGx5d0I2hKpAcH+
azyvyKJy6NI5f1lczOVcK/v4XLoV8UVp0qRTLrYoXZynAKPyg0X5q9li07GHUYU4i0toXT7dT7Zd
HGiGUJQ0f1mcw5x015abfrnM1WmVqNN4KOTJVltpv0Kwz3e6+RVVJfwoeTer6qxtqfX4YEyM9zYL
y46QPsaKiwACWni/SEeEzFRamUr3FBBS8hXaaU6x3vt1oPbHysYAlsf/VCepP02JBtMQQn8ggp1Z
m9NthIPjD4GDsy3Hz4QLtlIpo6XYmv4Lo1R6P1Di73UxGYeYAxv6fHjFEfR27qZGQ8Fs1t7Eg9D9
wiqI4ofGLqu85px4aM79fgbM9zOw7DCPHig8MZNF7lwil6q+IhwbOf2zkpUByTKg/zRq1WLilRoq
y0ennCg4T29otO+grDTK3hHTVQ2otqtS7r8eUpgsW6bwJXqlMOeGGh/vvkR526b02re1/GvfKASs
3XE/AN9fzZ3S70IhjF1axse0Bn89MlpbUev3SZ269DSo6cFJIoF0vPWX0wvLt7MCXHIALNNSqU+Q
5n9LD6WXNON5tmi3kD6rWnWBD3PzgyG6sEzkECEBw+pkmcquYgDq7xapVlhuVNem+mzGA91NOJKL
rb/coe6MAHRSQBJFsVSlVRMGdlTbT4X0wKakpj0PpmU8od72+4m7yLXIp0Irgti6SvmZvKEuTJOc
SHbllRN+tNwOZqo43OBwrelHfOxJ1l+pPezkhnjDOjXyejUk+o2BMQ1nvFI/MDgvQj5vD2Nh3etY
XXhIqvSEf9rHSV5QAm4ZMMG9qXodES7eIymMob6yUI/cOl4Lc9zSqj1utgkSp9DA+mIie2n3KiCJ
hkOAPzWEX1WE2Xdu7Gx/P1oXORmMDE16bKipSE0LAJPm+wdkDucBBOn4vJwtOjKGuykB89URlq0H
QMmZ2TzVotN8zGouZDus6FzI7W3cDKjcOwZ141ID1VKQy8xpX6+Z0t3YIkWHMdqCBkY9bzc25rMy
Sxz54DpbtwOE27TjvH2zWK3bemqsh1KJ979/uyXp8sOekm8HesdB4I8EJe33l0ZhkePqZI7cxBY4
YuSB67UdVC9eXjucHLaxTrVyp4ZOvy3niRiJptjoD0cNOLB0Z6FnfsiV/oyetrYGGEKOUEZSehqI
D2Vn6ZSRUyHw+0c25Yp4/8gsF5fEqaOyYthh7yfE0yNTi/JqeBZZYaD0ot8AfjXpgagwWmPN2o9l
3WCA0otjWmNxKgbznpJ6cBZZ6vpq0AHDT9GDDoigrnrpwmROP+1I444bNxvvLS1VEPMp4t3i8fSq
oyE0m5hrRSTtubG2irJXzGnaQO6DPNXofqXDoA7LsV23brsqRi86VUYHRMPWy4OW9jatB9ZrORns
6QYRdlNKnGYu2o6G+hFQc9m974eHEhXyM9yONPCxy98Pz2zE7ZRnBUEPvRMHM2fbNqVzN7oo1dRO
sRXad/rj7bWUSrcUg8XatPraVkioNOk8ICuumauK7x6Xuyr3tG4Nunv6upxaxWRDay/reVfYRkaD
RK/tY51+KNH/uUQug+F2CkVzM2rmYbH79Lzye3NOad1JvyYzTTJhpJ1VPb9dLuLAsOxTXcWTjxH1
wVL55XDBU3BUYoVAagiFE+N4PxZuUsFZHCbxPJsA37vICTYRpBI8w/5OS5wZ/4aikMWjX0KsGVma
3VDpr2aRKQDTKcCXm3R5j0RF73voJvWD4/giVC+3IE3gPJ5Lgo/0ohTu+PkERCJnUhKTsKYTO8PO
bYJpE6Ke6Jd1+AmJO+M2LUj8FVWq0W3nOHd4FegrR1DuuzJwNiGapLvBVb+TeLARhe1ZyZkOsKy9
G5W4OCUeefIiqD6NMqH++7144eW+Pbu0uHEoKW/RLyNsJpEPrTdk8KjnGM68bF95WrQJlDzYjQEC
SIuhu5wHhVoiWtF6nxRUItaKWepXoy4+eCAcQUbrYvnDIUXuBBg7B5p1YRcmpUpzrHDd59Hu7Ove
Ge+W2EN4DbnjlYLu6rjEZpSkLbbKYXmWbJrY6zQL2jZNl46H1gOc6nPj2fWTHc0tLdoEVVvbG9De
SL6FzQDqSf5OMPm63vdnVjaUe3GkYrU4WvFUrYdOcbfQl7E2xfxX7Zg5S82bdtRZ0RXKRZVyX1jm
MK1LZxi3Togeuuol83bxRpZQ1XLy5/Fs3yRZcHK74OwaFNEtm1KxenXTmF8Vy0XydV6h2Rpx9oUB
+oT05tl1rW0rhF/BW//j3nKo2ajqles54V6fcS33ZaA/G2ky7ZdnmKr2z8FJzaNpxdo2sI41PcYb
TrCHLpu9tTLmcYUwhE7MqjKsddymKEaXbvvNyHNxTCpyAx59r5EzBWf8wqOr1uMhwxchFo8dOBbi
CJ5nsdanvq1Wke32D7rd/0Ur9ndDmr+BDqGI629Hp17zqUg7YFdh1oPHs+jaC7XRJ8Sbn+KpMA+p
lfenEO03QtgjEs7TfPDK+PbNpZKBKnpDUIizJpvaAbIFnUW2ukmzU82q/LbYGjL1EtXTPh1xzeYy
UHd6WfSbspsztCSC7LCcZ3YIz3rKgGm0iW4juhB560J228qLrqX8ZhPl7bSJVXp20YKJyVoNKJxH
sdhXac5lGRs0q8SoaKtTdQtPcx1atntK408OdvG6BgdwEsKhwRavxO2tZK2nNPVqlTde4aM6q2ZA
zF0ozC1iTWJjm2aG1QvqkG6xhzhp1n1SNPcw7M4eCScumD5AMdwkMu/IhrjiLHsd6XlOt/xM6ns5
/vCYHarZoTEH+pULBGAV6MZDMIUYnnHzSMCie7vIK6+4j4gP+4GVRRvdA33/FhaWL7pcndQyeKt4
1Is1pYXpKlMcVBMML10tucQytei+nJHTTiudvk+Zs1iiiGTRdEQ/uDeCCMBEGimwejUVIT1EOpLU
uKH8Nj/MAYVJiytUyReKtOo1TOmLLU3v3lVjE1Wfhjs/WQVJjXjBKDCq9PzLpE002VZwStBL/h5G
ebQONA7JLIDSrjUUi8QFBTXRPkmRjo9EfUNwVVvnVkMrUdHpaOkEjyEabudSD55CRLsREejDbRLq
7tuB1hileShbY29Gk/Zo2KvWVIfDJJCtKXL1DK0+3+gyqMSJ2dF0Ptsrs52kYVKDjO+/e+qTp89f
GyTFyPdRQFuqzeinPR1o3ZzfL0FBhJmeRhlFi1RyWaGVpOeRfuNMCH8crasxbvTreBhWzZg9mCXi
DeP8tBgs3ZQdU9GNh7lBfRylpZDyELW7Uor5WZuBfo29jnMZaqiS10WyC0yxSXEQ12hhmgfU6aOd
VJxbmUU+XTllnfgCpZS1nmsvqdI753ZGCSb3vPVyb9JjOSHiDDlGeJl5yOq82NGJ/nWZZxUMf4j2
3iHW6b3t7XBjgSLZ2yY9GAStLL/MIXEZehHtTRigKLdlr+j4ctiK2tk0Mk5JgvovASnknD2rMmkX
VcpnEeiPnRIpx9JGdzwuhmmjwDg89mFWonn4ZVSVu6Ge3Re9pQPYy/0eBArpvXNalt3e4sDNMQKX
P69zZ62txBipylnZ7SzoI+BTo7DkthVw+Rua8QlW8RFNPffrmq4fvw9jlgXTG6RJvomRA98nDeeC
NWXzqsQJXbktDcKT0TxUpTIdKoWW1mVgl8Vsx9XnksIsuBedsupi2oA7W3F39dBvvFpxEUl1Hocu
71ZprCMtOLshrfGH1rJXZZohjqIYO43wLIZXSU84gL5MCdt9i05FeMvlaBwGzQbjMbUnGjHcM1ES
euCzc1Lqoe+6+eiD29os35qc5M+xFTfQCQjapMb3tsz1w3JfuwXhxWEQDzXhpdGa3TOpbi4du8L4
yJqVaijtPaBrrXHaq1GzvhRela5dkWqHmdzoxnaU6rVKS9oUi5ajuwOIUGRDgxaFrEjwlGZtQF9o
y2na6cNI+/dIxMQITQbZbbCuZVRUswfjsCSmUqiSp5wMQj6aa08eVUuGM3AeR4+u9OWunSlx4FyG
3uXxlMuX0jrR1o6rIL+gCNd3C+M+G0fzUI3qXjdRAe9wfvw8dNBz6J3ooa3cJ5sCJI58u4HKZH01
avoabMAJWp3uzTY5Nfk0nxGh/OQVnnrWjQ+qDH4JGmAPUglCDQjxIwP37CJoYLWNM1qFGpG1VCyf
Q+cBEv+XKXNigisiPkLMP+elvgm82AXbRE7uLaLV23ddUxs4pfFHNiqpwF/NKnIYdJTJNCHFpBdO
10DCax7G3HrWRTFsie7Xu6wrTp7e5RuySDeLc2y3CNxmKhr1bRl8U/XHQUdWTCVaeZuP3qch1sa7
RJYyqH2+ImkrTrWSnXLbqA/CSNeqU1gPtQPRYq4PyC1aZ6f10FMGzrEXAytnLAEfKAOX4rI4as94
DlSNRvY53AMNMG5Lz5tu5wFidF4q11Sv0gefed0er/Vu4lq4dVTWn23ccItUfhWg9dWTNEAWeXTO
Q63s/7auuNqHJEcKJ+l94JfyULHOCnfTZnItnUhc/jonnXswhWVtVBHrhybyS8f7skT2zSrp/KGk
mF/rswcvJgNYVqnw+158XTLRogezMDY0uKcRlIne4VBuNGOjMsnnYUOxoGbvCu6mBCv3PJSi+5JY
Kk3C8shptWzV1K5xLZSHRoVS3CbhK7lC0IdBmN7XXt5vPUtp/GWfaWrak/9S2WN3y4aBnHivxUPg
UzlKZWvXVv4ymJGWKDvSWenK7PTV5M7zyZ60asXlGadFyuVNwHzJliStCmCkrsp1MFbzvhxEtwox
OY+eXn2WKS80Vm7mrup3QkOrzk7dV8rXuut4yh6n7kjiJP5iV9lVk6fNMZvSz0XvlQcxQh+0v4w6
2RKjy4l8zjI9v2ziTKsovbUnuP4CSY3E7JC8UVEQS8rsvNxaYYf2Z96wHeV5rsxcUwRMT2k4f0XA
SyEznEEQ8U2jq17nNv2+1ALM3fxCzsDepRGqoVlQPaPoBF2r0I66DflrMRzJiXDpDMMXI8GdwmrV
+/uJiv/FDlqGeFn6pYmXrw+dsXNNAdPXRr3NzKw/SxtNC40D7RzYWyet9cfgDqfm29wQ44cSBHO7
Vqqrt78mTaOs8dxdakI3aB3jc11V2VlTKelwwXqRtUULCIGfPlLJOGPXbu2kwjxNOO5bbi8uz5s2
aO6jWLeepqbeT/H42e5t9SrOUZ6qc3Vez6mtHIDTIfdDkdNqnIGNNy2dLnLkNKSR/NEwC1/RSUYP
FK5u8bbmo4DMKiLVbyYz34+hsP1Cb69B/NPJLc06rW4eot495UVk7tzOJKtVO/TXNs6Xgicch2mX
0IN+GAjo75wg9Rf7wANiJEt7b+Z8zE59mQ3HUEkQBxX8eGGOG4rVtXOhjy/yjJl6L6TCChZ6XNpX
cydHnEDzCv5n/DjbGVJ17TaIU+3RdL09xOmMQiu1B51Wvs0lSbN9XxuEOvtj0MQVMvJ1dYuNuazr
9JpMJ5cyK+vAUoy3PVG91RDBOOkaJs/KsBFTqa+ejNopG6192qdPelOgIJfvOrdEoQwBKzreu4ey
SDfCc7VblWDHvYe0We/la4uiwZseFcXbuXWeGkAvYxvaD25Oh0gXeWeLgE2HKJhQ3BuzjidU9VqE
yXoi64mbfascomzp0M83Vgup06TvqOhl4K3Pq4OTTfm+i5WXMAQqE2ql85QRwyiJzudomGgKcg+2
Oh3a1Ew2Y1RqVx4L/WYyUc8L7OxVjLxs1Yrx5M7Ninw79naccqETTNotnlCVNBlWUq2uoyESKA7G
5TatW2/bzmRgF2/AVKuZbsy/GjsAviookiNqslfq2vUDfSh9+mDENs5FtQkMvOy8rw+hhQ7hGH8O
iT2h/8WWN5RPVmE4e6cwv9DZHB3DiUBClKQQKrzOeFaacl21/WOZifx+KD1w8qpHeZSXkQEiw74k
eZbShGos3Y2CW7COe+dPxbb67VzdZUpVc9lTnLe4D6Wx6XqTfgIGYnIfPBHXGxFnf1WKi4pWkaL+
RgLk0Dh4zZNzoyopucwiDTaqWxDZCptXkIjfs57MQwkt1WoQ3xohkFzbUb9aUruaBnutNuPmsCx6
fFhzP2Z1BUYnJtSgRrelEyTEdfQ/o9K7UbOJZaxWOyC96h4vesNwbhZ/yq6DYUtuu/XbOkJPQ/du
EZ63T1U6XteFRYlXml15TJS80fQbRxvPb4V5Ml1cZ9bB0IrkaKrzZyoeyCF19VUR6Njvs/mt0IaH
WVdyLHF8cTtu1wWmyJ2eE6RYzNblbkyMTMbDLB6I9Pm6sDt9Xaj/2K3WkGzDYbh1DeYxi0L1kFx3
8CQ7J/pCJvhGtQX+Mpmp9eI+J7rSbeIA5eqor4OdMYns7KBS2BqW2OSkjpBknPdDQ03eEnxcgiPt
NB1Dq6VhkeCYT7+NS34AN7jNono35QSBk0a5DoF8Xrs6dAu39/R1aoCIWdZEis+1SpLaWolokH5V
6t2gXWnHWv5oxxTULEdxZEauH478KOD0aW3lTkMNhPNNNNWWfFp4Y2I1BC2xtqz01hnO6jYbQBgu
B4lXr80+1zcaZ8yOiP+mt79E2CLXQysjC1V9Dpv94l/mRg2NRs+Olt7rqxla8VJBMYdYQwVVmGvK
ow6VQ3lrKY1mpR7CXRAkhyqpvPM4OeuxVPLr0NO+t3nwKTXr1tcHtocV1tDl66yGY/uCZmMZ40YE
WIrLehxTmY5XtT+9Ob0lXtBtOs0Vw2oZXsUzNsEskI6r7Zs2FcMpNpHOHAysNvtKU7iJi4FWQBut
wI1LT51vNqDNZnGmdhZxQ0qRT1WFhKfQw9vR6V/biIbzgRbTG6HhdZOuiwlK4eTTksIBcOp1igt/
H5Z8n5mWUUnLdlQDvjfavJSLXhSJmHk/5bDtvOfWaKo1kqWERPNuY/eBvgtiGm+LaFAPHiIWvhfl
4oOcyr+LwJMCdoDnUclNFP7CgM/DhqpDp49ejEHNjkndDSsCi6CPIlBF8WwBcdUrlGEhiGU1bK5A
V+LxSRh5+hy2gokb4gC/zmPdta54cKBxxj29PJGb0oLphl8VtUVes0luvXmO9oaFcEU2cqwrTs3F
2g3iaMeoIpoxznUxTz2evYPej6ldz0SaiAk1p24pFNG8NF51wwjeSP7JMG32kxO5NIIr0wdzclE8
vYSKSTdKIgZsXiblIsw9BZqbJcUQPC82Mi0u5hbpjJaiOsoyQzEQXbQKy75L8Ik4Nyt9HTmdsRrj
EWlAkMgryvHPUa8ch8bSTmWtPqkVSZmxjcNtUdC8FoKmT1unORs22fJlpYs4Xg1GROYMCpUSARYi
ZXgWjOEGqc+vaog5+fult2S938efbSqU6BJywEpRWnnxmkILpJ9kJy9jN5A/bZXEz6QuiBcfNBXX
O4z05+UkLXPS1B7UrRra7oR23Rabmc2ljNPOFj2mHxfNj/06Zs192E7KujBFvZst9zE0po+ysYva
2sXT09NgkXPxcGlwQt/nInqioNpkVtkLdPzhPkUvk5DI6u/ZsXJjVbnx7Fv6lwGSy70RUfRJKHLe
Vp0HOryOUAWS0daQ0rC7KMxSMhlEH5eiYglxo0LtVFn1p1SE7Y0n2YTAFifARxSRE+Bb3nYYiFsL
q3lLfVpx+qW1zRalrEjnlInabdHXpPC9di24TjbNqABWnOIvixczaj30tdHTCDShskk8i5iKY0wO
TNkDor80DlnKXR5F+gep/otKn2V50/BBjpjKOgK4lw5ynoZxZFAW/9xm2IUBEfTa3KPoO+66APOk
LqiE7iqpq4mR37mxt1GyzjgEFN9ui1LrVqCiKz+sCloa6lTct5HyMLaTsZmmsDpH3edKqM2haUS4
MRMOa0wwqH5k7KkJXbFwmlPB9CxFVh+saFk19X5NUEZNRxaBI9JT+ATv14RbDSJxQMg+20ZKyDWC
a0kXeemU0WbJjlFYSNRbFg/UVuT4c5hHb9aKmcc6nDZ325T558X6XyZ4MSaW7MZb0KZEcjWKcep/
/9z/JnHPw5LVloXXOgluWb/yU2WB04VtN+VJ9rIMObwn/QBfjza5LrMesLxoqPs/5s5rOXIkSdev
Mi+AMWhxC5GKKklWkay6gZEsFrTWePr9kN1nJiuZhzm7a3bsXLS19XRPeSIQ4fBw/0W0j4XRQGWp
fS6rxN92TfRLrWkDU2fadcdU+HBU/Sr5HfDHbYd0uCtiZLyX8nhE3TppcHn+a2ZTarAzUEQEgBy+
S7C5HlN5mXhlhnUhleKp+fmVQDqCdqyhLmSBz/vz0co47MQwj5PnwwrWgQZYYASBO1rjNixlz4/w
2DTLzbh86cNI7NAxzHnM10nWSjTgGnXFwIJ2SPXX5R/wlBaWyrrNZFQbadAkk8n3Q44LGps0r2Oj
uukxlXBSQWv4KuHHCxu1mt8C4A10EmfRCUyuj4ercF6h7ahR225UpLnBAsU2SJxtv/TqJcVI3Ugx
QjuUg9sD7hKSH+rjo3VzaE8cdghw2HZLGy8Cy+vINQ7DY8Q4nuW02zCWr0BOGnYhIENaFL7i5ELi
DoXTZahidL7+OAitvKqaKdsdcoKwwGuEUr867FZBGynLW/3xsG2jssaFV5m2h2GMaILDLdrR8Zev
4aFYr/PUQuSQIpbMIdJmxpdJhIMhtJP/behMJ+5LdLlBdyZ6JSOSZvx1d+qS8YdS8hHTrUlyhzo3
VjqoY2DA3w6lbGLiCKsWmNGO4nfBzKTrOFR/tFqQrgMx/AijdECQOvnop+HmUPoL3fQtYOBYxRUG
xjIS8JbhgybUzXFTjf6Prp3mG2uZx+lB91sZJvF62QTxlSR975WqvDocu2ZSUH3Jdev28I/qVOje
4dJ2+McyQFlTjK8TrQo3GjNzxDQT32uxVrV1NOawqvB3hyraalW8uwdxV00zPnvWywhTlUma8Oqb
M3K0dXI7LaX4EGEX3mQl1rvITw11cBVZiYpwcflrbNTCOdQC2RjdKrqOOKFqMHX38QePl2JaEIKP
XqZcq9HXvWPMqZnJ9WE2KjJa8xBZ+QuUYi4EAFWwEAsauus4zgJk/cQL6UT9nAZN5INJ7QvoEF74
Cbg0nEHb96rV/AXoTjqGHYerQlILMpNIrXSlcHCjGqq1Wm0rS0WCtJiWa0GLiANNeWMavmmZyCSI
3ugB8muGT2aYCwwfKc0Pw8PD4o6i+Vz7iro+vJQpePADenpML0GUjIJ1B/TvbdaZYOhBHbmHkiYH
aGXnplTjYV2ui2nWHlgzG8r1u6DCEioXoNLX+fWEKbZ88SzAbRLwO4syWz+tFfoqHVU9R3i+1Qft
Khm4/DYCkL9JF8u/uEYj5hhXFhKvbhAE3LWSuNoeukXm8r+1E26ZcV/1roKrwe7QxD78xP9ntNYl
0Pv/sdv4/0O3buERfMFY/fj1Ub+2H7/+8djyt+Yfxe9/HKT78o8mej3msi5/zl9cVklX/gk8Rpeh
J8l83S0QFX9TWRXjnzBVQXzzjnUFEbl/UVkl8Z+iBRsecDv/QoHq/C8mq/RPeP64vYoidfACwtb/
e0TWpWA+Kj9Eiz8CDY3l4OEPx/jqz2+dnyqaNYJ8g2vUXZua0jPYyuNNGAubWXxMFhRTs7Q1hxjo
MRjo7G4Qniv8AcMIj1XgP04Sv1hV9EpLrHMBMbjgFR5BSXtKbN134bUcvEoWHoQaatb6xFn18vnN
oBMwhRmjF92runIlVr+7dA8QQxbvSLBMVGlqBr9GtJeL/F1JfzYNExlq5apHgxc384z8rkzCqqhw
lTIlu1H0LbRLxqGJ048fGSADi7/C3guj125G4xbSTGfdhMkvACtOw+8eGuFRYZiiTenjLFU3ksrs
KuARa/PV8vM7S5K2+dC7Vq3f5S0/P80LugixCgTNXwRnP1ASBiWk3sjm9BsOmEOd9DPxg7dC32gS
gPPBTqf7nlag9N2gbUDPQ22W9jmq5/H3OrrLq8mepL3sX2t8Z2uUCoLh0UzvhnwbzbmtTY+lui97
jNMHk8a+BP2wA33ir8suohPmX/sNxiAFIxMdqXEJur5lxQAFYxcdEM9K9o3y0cyB3efWGjldp8CM
PtZFNxYTqpWeq/t4w+TpZqSCaesY8fSCz2u6KlEoCTrDRR3DNYYHucUAY35uRvV7SzOEhiidmP4p
MGk2ymAq/eoH6sHshZEboFHt+rh40tp3X184tsyf6+QRK47N6ENskhPhrWSubLfZW6FKL9Uc3o/G
olFRq7eJoLW2NSR3tH6uLLP/bWoh7XKv7raJ8T2Mq70SPRt+/zEqBeII/qb0hyutL18MX7bVOnWa
vrpu6RxppZ3TlQb+56j4dFglCs0+MtND7pXdizpRYga6o5oIxwklksKvJb/PSH0nLhUn7ADoodmr
YZOxpPw+DLwSf5ZOu9HqW1mEUpnWjEMeoqpA0qWypXjj1+i0wyvkE+3K4VuZ4ikzIE3LIEWn3UrZ
3is3aZddKFVPOjGHw7uQsiBNg8Zinvnn4Y1GruLVpEb3Qf4sMm0ze99F/siu9ekqaHPap/sUnOZR
ztv/lRuOZVROquNPQReI2FHhrybQYcDiRvdakNtxf1XCUIuqS2STc3np+NE+1+DmoMQ8mt9OK/wO
NQQxM094pA3hcHu2w1mi3uttY3gzJeg7+jc9/0kfzZ0mia34Fk/BlkP7P3l2E8AjOKAld59UKZY2
0gBMpOi+a7ijP0r4FcTG/uv1PZ1Q/7XAR0FI/scLrJkyGBBJju55RDN0Jg99e+ykB+C/P+WX2cu9
Ire7zddRTybQn4KebCVdCCw9S3irera24jvVvEGfXDS+fR3lFNF4CGNoMhx4xVi4/idh6rnuhlmZ
4nsNK9LZZQaWOL5rOYsfKHI5gvu3Au//Vaj1hF5lfop4sl2nZErnpieiGUuAT+8mw7pv0XThyKN1
Apki07waZfNomDxZApqsp4xaa25wiN1npmeh8cQ3oWKYq68urMYS+/Tje7wap5u8niqlref4nkE5
rpfaSg8c5Qo8xKO1BhHX2eWNeYEzdUKV/rweJ+1TIU9Mo/eJ6X8AHrdehod0ldBHt7Ub3ZZMR3Sz
VVw4F00alz7GV8960jXW0kBGEYO440rfdetsDTJ48UhdG9uvV/Vcfjpe1JMWYVQamSGOvPBE/lZb
fH93VvnwdYjT4vzTpjqpmhqjQL3dIEblAW+w8x/GW+aA7uKtxffsZCd3Lhr5ncuIR891aC4e5V34
a6Wpw8a9D4dx1y9O0YCuzSSH1bYJ5/uJZHjhKZdE88UrO2Urx8mgT+DP4nsVwwFb9YIdfTQ4Rbbi
lM5ls+5zX7PjBzzJexUzQLmUDuFwaly1m2Glrur1JYvGC/vjIA5xtI6DWs1y5RMmADgrx7/iRQyM
BvaFxVv28+fFo66G/SFJnDv+/VGYPjAr0ZfF+J55ErPpx3ybbYr7xb/FWTzls635Ij3198nqouHj
+Qf8V2RpOYlHkdVWQwCtJ7K8llb5Xvqm4bZ1JTwIjmqLELjtGGPdH7739QOfeV6uqbB+9UXhDWrE
n1Fx3dHRcdSj+wx4vDK8GMoHHp/0UmrP7Mr118HOZTHorhjMwk6UGAedRCvpr9d0VuL7wRl+S6sk
sBdaogsOXLDnW2XyRDd4nzb1eKkuOZOy/wh8skmVKDUn/E3j+7yf9oNeBg4VoT2OH0kw7xiQO33o
ewWScNuskRyAQzfAZTEZuZ8QkbuwCJd+y8nHVJxUf1AjFiF4YgkYbrjzJnHqgENq2s2eVtrbxc11
Jgv98fwnn9M41PtJSXn+xoNWOYIz2xWO4DQrABH2CJLZK1bBypxcXDCm54vhl0c6OVWyyDUVbhIX
HnOReDre27kWlwvVIzqEj1K3STyuYHaBh3mqgd53LVe89MU8k5eICQ0DbJ4kyofW1dF5KuWZUga7
lnu9TJ1BmFZSZDLRS2Ba8+jZT2bUUAv9e7FgiDu/5DL3nnpkGFzugrR6A1Fuh8mzEiirNn7/eguc
zsP4WcsBQKhZk9Fzor/753qgiME0lC49sLzMlovByZhmzxa36jA3nFnRnyf6zcimeMJUvnH13KUp
N+lId0q13BQF0EBhcqUWmtEUuzPNwyIar6IAIx/gkesgFS7VPMvJ/OMNLr9YFsUlKaJKeWoOjXof
4/Ne0/ctiLFgk7rF3x9O8epSpv+0V09CnZQ6esqsQWtUfT/M2R1CdUwBbYMdUywjYyA+EC0uHclP
ufck5Mn7yPUqjqLl6cbuxSwDRjghIIrXKsy2Rt++xrriyimgcBm53iF5k2ewdmCMRkZpg2E+fb07
Pte+uoq8C340EOWhkMvLrz3auQa6uFYNcWvvJ79NK7mPZOFnkkup28W/8/HXIPxqqHitDlxWraxz
6zfcyY0EPBePQ8cCtIFrG5Q7CdDZhV/26Ryf/LKTV2OYSKujKqLsRcG8N7Ia2O10Ncz9raEUdiVW
7mTeTaa5VVLpXjeZm5dAx8z80uv6lEFBEdDzUtFksRZFtJN0Mvkq2iWGqewlYzt0742RPGhqjTab
zqx7dpgcQPgHTOsPdjSLWLEFXiRELwXN3wsL8mnjHGQ7mQAqqqQiaXCyccoiznMlaQcMwNWVGox0
rFACE/u3BoRjoi+WUAI+nlp8XYYj8GnF7jrtOu6wgx1nvGtV93/5g07K6BByqDGM5bBfEr2kOlDq
N0Xs7pHbXC9SkW6wyp6HS2PFS8twUjXF8uw3lV8Ne/a0PXah0wcJ1j2PFx7u83tfRFL/tdoHjMnR
wZAFZQBFwMOpa2VlXMWrmRLXGVzfZizv5g7cVtH7OualkCcVS64w74w6nmwYZ7se38zs/usAn+/W
f26hpWl8fNpnBZujTP77oTAvjjzBqycXxzFvthx543uzcuGhlmP6RzI/CXlyfhpB6i1kCoZ9V+xL
P6BZF9t6cieF1YVAnwu+k0jL8h69MfjKkDWUw3acPL1Yp9R6lWB3vDIc/mAEO7w06F9fr+nZ5wOU
z4UPgRbr9GM1tFI0guhknwALbtUUP0fBrYaXzvgfbfyjSCcJ0dQDoxXzdDn/eIHGdH60X0sn8uvn
OfNFYOMfhTlJM0ZhhLBqEgTj6ThgsreHRB9dpW7oJg6TtZfpRXK6LZe9t0vX8ouhTxJKDtFuztCU
5Mz5LWpiarCL1d8q8GXZS1fmHqpRsJ6pHH3UJ4z+NZw9tbeT1aWq4OxBPFqCkxQTNnPUdMs7hQXs
pOKrOozuhVVeTtqnY2Fo0AcWdyD25Z+bVQ/1JMrDw0kU3pH02qIsYyu/UVimw3VpjyrnH+jf0U6O
Rs8oflL1bNj3umxLSushjYrhOV8JMbInv4MoPziwk7HyzladBiBGkHdwW11jLN3Z/6HWCnOTzFPH
x1ThLcw+H743dfqeMq0Q1chOJhHnkOIp67j4j40n0BmHYwIZC+eBMGOg0E2raL64Yz6VisuZP1rG
5WNxdOYnRJugJbCMmKK67bdu3W7Q9XTLB3lzaVOcqnZgGfVnrJPzBy/GSNAHXj53g+kYq+h+uS7X
fOac2pmuLl1klp/+1Q45OYe5oLYYPnIYACviTqF/A1rsGFhh/i934smhq4tBL2aRrw7WhxsT6/KV
6SIstcKgVLUvt3DOp+mjV3ZyuIZeaxUpYS9anY3X5ENzX/wcr5QHMC3oGQTOeBO58FWlH/+75zzV
g0vnKa18P19eX4rm32be9DbNKkANTuxF7qU5wIF5/8X7W2a3x1tTtRIzyJCzYF3bbXdDiea0HgDx
G7T0L3yDLm1N8+S7nvbaXMoKsfrVHP3dhtPtKWI5l1rlYrwLx848yV6mGKa62h0StbQSbGWjb6FI
O9i6XuzFLdvhq2U8SV1tjoiLgrHOvjJBW+nriqTCLdsWysiph/LZFNDoqdPV17vlQsI0T/JKVmkw
F7gs74VEukEWfhWaF3unl2Kc5JNOoHk1HjYIr2wnuZZM/Wx5CShM9mRLcr4RXPNSlbS8mq/W8ySt
wPZW27xc1vN3dpt5GapdN6qtv3R7cenG7KVLs6rlD/wq4El+UXQFaFxxSNEov+2t0IWd5RROu0kb
+jLTCvdiyYNsIa0u7dPljz4NjVS+CosTeQ8Ev/n3R18HoLJyV3Ztv0/C0ZVL+Feobo8YkY+6jYYL
esKXUKggMs/FJCQAXiQxCftnTG7KkZDPUr8HDepUoX9TlyDBIYE48mQ8le2zEOteoj6UXByTuNmn
lbwNKgVYfIjluLaqGLAMer2Z8fht46ewuPND8VZH1bfpGXBOG1kovwFpc3oLEGgjlW6l4+GQRcAS
GummUxWG8wxQ6mQ1gybX6wdtDvFQxyMdIHBYy6uY9Dc3LZC+kRuiactDaVs5kviiU2QqwMJFGMBA
+OqjkR9RJ/eFrRYBBouUK0m98y0+sL3lQs/11Kl0ahCCQymtAy56YXhdT8HToOl2UIs2h8guMSgo
5nDDa1tnlrhRQAUI0boCMxswd04bDY0gSB6T6LT6g98DcOjlaDGTWNNms1vro9N9ZzQsN1O77137
2yyUm6iRPMH4WXY5Zt/TtznTvhdgyxPsLew4jHEBHtZKq9ti+NCP4cIqB/qkQP4xvVJYz3p/zSVy
K+GQ7hetjf8Apiw/8AW+wcroZ2JESP3WG5O/JxYKnCqmGG3j1DO8TUkjCi1zBAFEAhWZRa2v3+ep
jiaV7qYGFuCl6ozl5MggWGnzeMNkUGYNthWIztzxlWu6yBWD3GHo74o6HkhNSHEVM6j5KWTyJpAH
b/YhaMEp6/QfcPpg/iueUD3Oo/gcFP1NmjzQbgljn8tU506aak/GABI2xLwj2it0KO1cFu5w+t6g
antbRuIKpKAzgvNoWFMzMO1M2ogycLHsKaub70WVeQaSEan/Xg33ozqvVD8EP9hgRdLYi3tYpbU3
bWauhEB/CZfulPEqQcYXu9qe5Xadzvyfp5+5Ma2brvSEdFjX8nunYcwBnzWNv5mpta4EcZMZ/XUd
SADnNM+qOidH3LpFVbFUfmTCcJcb6opWE0oQYB2txKl6mGZoeAggIdXoJch87NcxkDAGpzTrddEP
7pg8BB1sQK1e5wLX5hjvc23010UaubDm1oYSrIax/qjrfAdsyQ6F74nwoKcM44wnfUDWWYq8poGi
YZRrMZS2OsqqUucDpg88wYy38EEjW8nbHzl6B/6oPc1QNlTlro436Xw/St87812MI2dKkxv8f96D
rrORMNjWirTqo3ENZt0p1F1m9ddSLlyPkmFrYv6SRU9j3u1TUVq1vYEaFbZ9evOEnN+HDLy1FCZa
gryIDPqCZKwyRdrORv4h1vm6VeH7T8NWxiBbNUaiqRsLuX4frEENRbZKPUtDMeAZBXBZau00fB2C
D0n9COMfFrbEptBtUY11SkOx8W9BbILklEGMhdyUVFSAUf0sY24+KEBdeuHajwTBzdhqql4zGVJe
9Omt1z1LeZeaYF1gQ1L47cMYBO4gGx4AY6iwqSeQZGPlNRNkOwMoOqr3LWOQMi9cDVqUBfA2CmjM
A4vE55f5PmzM+7mEWHETh8MKAr7X+uEVvz3Eq6Yx0Pe5lkJuI3kA8ii0RQCWxbaABN0kpm/XSWh3
fbMx51ufLGA0PigzEf7mL0Hf52BDwkW4WZtvdPWuWg3Zz6BfdeJHW4rbmuFXZaQrIb5RqysdR2XY
d+aTToN7RrqiNwYwLNxGh52kjOtszLyEneubyUoe7rNyH9TfW2Hlj+aqVe7E6hqZIiycVkH0a7Re
x+A2im/j5Kfkg5zK8Wx4bSES+2ppd/JLNHc80FWofiBkYEivuvm99r8l9WQ3Q2H38l0kFtsoUGxo
So7cmQ8dCcZsRicodc7Sk68Dj8hFZ6g6G1FNB14J6hTdY8Kpy7LCzZVvVgAn+SbGA6eZVvksQq/N
XeTi8DvXydCp1yUAklCgicoWQNK1KnLNRxWjIGLUpY5eZA6S/6tcjtdWIbqGcF8J3wyT++pQbKQu
vo45sHkSuur06Meyhz/aLReprSEnzxIupxXLW6De002GA3DPC2lSDtYur1tHQK7SKpSnWcX0qv4+
glA2lX5rdN+nhpHDBKx3Mh1ogvZgwD83wo1svub6zi+e/PElM5mvzO8oDdgCLPR2n0741lu4Zeie
HwY/lTRxNL51avPkJ9VLQ6MrmEb4Mc1ain8k1U8raxi9tU96dZ2XCkdNohaJwMo/ZKO4nof2yTLQ
/yRtRg24XvXnoMwOeMRbdVB/oMDsdSZ39vi+mJ7nDtPTmguN0T1mUuNGoXatIq5jFojdy6Vd0qfU
qxzFun6VlOOmnKwtAqo70Wx3KWrmqPD7FVD7IfQmI7irqwehMnc9gOM+fQnmxw5sXgnmvkJTpycL
CnmEOQD7XExvBZpcZnyTGjSfDcdiwoM6wUqZjJUl3oRYAWRitSrmwWkRBUH0Sxl3CeCv/CX0S1ix
W6vZDepdyVfDkh/b+rYU4b2BiRPAHg4WBgSKa1BvNKXlZJAQ5/5+RLonjzo7FHcJ6HCpeFDNYB1L
kFJEd+Cxe1m+sWK2dAPv1u+uOyRgIxR+9VxbT7rk5CgVqd1K4cOst9gpgSSdv421uFNzbZfAuysN
eRNqwCR7p4RmI5qdqwD6FADfTbLvMdd0U/RIwyy2rehZyp6npHGU7m2G+yvCaUXRcyvjXFrQWKmS
Jyg0q3ksmHDthriCZV3yX8HpHGCx1/QGOx8fEWCn4a+QZgau455kfB8R1k6st0R6kJGeh7zpFh1Q
QCNjRwV2AtE6C66k8rsujJi+X2toYUamsUVDiFKmd8Y043MLiaO/CRvkb/LrTA2/+7Vsi1m0E+SX
cVSv4k71GjoqpVJukjBwjOYNpYS10IcPdfekKXTWI3wIQ33TRcLWZ+rRGbNX+OOePvgKtq8nq8mu
z966Z+W9kzj94+QkabZaeE/i8DIjayZDahPYP5N8r7bBVWckaz9Nt0Nfvy06K6YcrxLxXcUpq6cq
Gf1il0swqCHtBl0J+de/HdGJreW1ShrV2mANL85OtQTlNJxXoo8S5hmE6nh61OrMTrGgLKjk1O9V
Pq+pKtbt/CEK1yJkO2MybhmyeAhF8Q8BOpXFexBiCmmE14087SSd/1oPb0fY7YnxViCBqXftLZDb
50wx7bZWYGNDVRvpQ1J95VPtZEGCC6aMHQfyEqnkRQXuJwjvpuiMjDKkYJPRL/Nuk9wgQ3ue+9LL
E8vz88ZrOcJl+HOeRtre2HjFrStPpRthizoM7aYuNa5HG6U2t4LyJjDqUqBM9pVGmlRsjaox7WE+
kjHm4WfHwNcgCWQ5qjrYiDXxnUadVUwfpvgqCZh9GKs4vJlUIECKxsbMnQLJJur5qLsSoXYYS/0v
144PMy5U9tV8E4ixTb4bK16fKm4Q6bDxEb8dVNprenCjgbnOh13avw39U4h7QhA8+uHNGCd2a/6C
0tjglFZICKYITlBBmImuMgn8qSGtLZEWbmFsYqO8AaC8AtrniMOwVttuG8Hy78F6mdA9LI38E75X
i9lv/30KX2vjFjmq2Z7FaEurlo+g+TsqQ0fGnAW21iZBxMhqTScJgmezQr3IgsTdqZsIDGwjlk6K
QFEe0pLwEUQqTS7yrRvKML189M5S3uhY8G0q3QR0CH8ubKXnZm7geavXRYBhF48ij8m6Tw2QygLl
LqlmUr2MqYWpPXb5iJHIM+RmztSwU+Rvc/qeWq9i+y0PgLyqxarIPkhTnqjcjZm4nX3NTfLWDbRd
nNVsYl5IFkJO4jqOz2lrwMoCKhpduBKf6+wxvoMVx2Cev06upYANs7osDcQMwZ8XwUeXZw4uIxca
+efaC5qq6hjFKSggnyJ/xUYLO1hqXETD3PZZsR6To6+7JGfnSccxTpoz2di0RlUTo9t1Xr3t76Ai
uXwv57W2Y7FzW7mwdGc7XccRTxozYdpmnToTEcMmFyUQF8QZLd/wtt5Fd8r2wvOd69KDmaBHvwCJ
PoF59TbqxslgFtKAIFKd8m7Bt6GHCPtzHVxs0x9gV5/6FUfhTtp4VqL7QVvRVgu3IPgZCgRba41y
t3OpOXnQTP4q0kkDr5L10B8bIjUenRGvuvF3WeSQO4e1tAkfgxv8+r7Ngqe7qg2pwBHpBCM+FqNA
5H69xme36cLp0hfnAFA0f/ZLVBwMEXHM+70QM/pQeju+5AFwfln/HeIU7TYlCA34Td3vDY0LEhea
WWud3N8IgYH6fwvwH+QdDYGA0uDrhzs70VqIM38/3ak8Ky8zAFFTcNS99FuVbtraq56UVeKFq2bV
ucJacxZdcjdXd/LmYq/vXOsNE0eaX5CLdM04STRhN6Vi3DT9Xr9B5uOh3k/fs4QGf7kR36vryVW8
9mfk5t+tb18/9tkEhy+fCAQeXaBTzERl+pYQJiPt6Dl0y+Gjh7iJd9elxT3XhUarjU1DEuWMnnTY
zVoq8jDth30c+nB0NDfG/6Y7CNfjFRYZdjkXnoE1pZilj0FzwWng7CCDZ8QhTCa7Yuny58418Tvv
oN4wKF2ErZx8Fa9Qd0XYEQhl68S79CeD4OevV3bpCZ+e26OYB8r1UUcz9S3UR5aVDSVr1cKMbblV
WVzXGuPH15HOvUMQOOjNSTDM4ID9+XRTPrb0BdRhwb1I2rVkIE/68XUI/VwMjgayy5qySESfZKFc
qduulngakdpZMENqiOJOSRDbmrgjFr+kxlgXtcYNf0R4UXay+jqzbgcUO7ireZlf7nQQaP0gr4wZ
ZaHixsTVy4qmnYU4TMuUvEV+RkQQtcqRQ5Qq2jaFrSmlp8/NVUTrEavc3WAgZi9YKz267pdazkpd
TXpB8QDBMzCj6msoP6bJRhOeKuUxmK6ELndR7LSrJuQNDI4y0WrQFVuM3rGAi+RdxK0wHRK361CH
TV1dGbl3TF5mKnaS13fW9PL1Mn5mgzCYROwEyRXWUpPMZZmPNoXSS5jLwa/aF9SOqHqux/Q7rNFt
DBG4iSX013dWV6+m5KGBUC/LglsGjR2htHrpRJ59oUe/5GSk0c5CsWAkAXuoqyqDQC3FKxDi7wGF
ZyCI8KDaq4ayIB2F7+DuVhmilojrbHwNOrkvbb5emHOfFqT1YeeLC+TYPDmgiWaFIz+ILZyWTin9
6LOnrwOcrUYWz4RFcgJ45WkKwKSesfrYDftRuqbj61S7mOmp31/FtygCXJyFnZ3jG4t1FABXS8Sv
4c83HfXZpCSDCDBBatfzZG5DmvWWhTmZLjgiTUxhfpL7V6XahMHsqrJBGqSbX/lXg8g1N7cwB9pF
lrhui4C30WfenFnriUlFUHBiUJAWQ3EzB8Gm1qG3ceXluuDGY7bVm3yLN6OTt8VVPFzyND67hU1R
BgsBDhEnk5NMYCUp7lAVD6b+TG5lCO80LW3uF98WIPz8Co1huLo0HTqbwI+DLvvn6Nwgoq8Vfj4N
e2jtWyXXvSh86Bpk12gPIJtmC2LrzihG4cZmm3m/RrQIb0vBjiVQKNnkXthM53L78c85OcZS7cug
xmd+DsQnEMGqY1xJV/2V4CTX4a3kMBpf6LT2pQrsUtyTQxuKfl509If2dfUN12ennCKEr7GbKy6h
Xj5HMlRKEb6YAJLNTxefcpiFGHw2tR5pvrkK9AyNzHbdlPqFi8nnwd8SiDAcemRFDh+eozcbVfWA
yy9FpUjjFi6ZXRvuDOuvqzW7lhFFD9Zfv7zPqebPgCdriAwm37eGgH43OzXYrEIdLmSz5Wz/+ekn
BKCkw31OFU/5DJjYYMqdEULTY/54wTZ6xJHrDnXQ1NP+u+7ZsFF04vGOVBwcDKDtJ9WVHPiJXEtW
t+A0Bi9qV0wWjPfRla4bLnkJ0BcI18pPhdmaI1HSri6Vr58/JvwAS4EYg8gB+NuT9K0JsunPZsgD
V/dNwpxO+mlIl4q4s1vy30FO7wblbEQi17we5ES8FyCL4t9FIScAFLSt7zP0Mwl0M6rtrrT9esuc
uZYszwf4ern5oOp7kswlJTAQjtE7bDhosyhYFOObblRIz/ftpolQbTJqyMkm8tzxpVxzbr8qkqig
KgTVhy/Jn6lP1yZdoE/S7+Hs2zeCrW0w24WkoQKeSn5cBk+d27xH8U6ZaVYnpGrQB1zby8Q2u7ep
hF9uhXYKdpeu1OrrpT23cxSDk4KbNfyB061bV9DYS0Hq9mbBNOgxQrLsEr/v3L45DnFyVdeRg+0F
nxDCeGVZ5W2brSMEfvLxErXk8yVnOYEUdZLCEUDN7s831flxDgHU7PcoLDjTa77K1tIaBWJkz93q
wmk4tyuOYy1p9Sht6hg6F0VHLBnGh1+hbzn8+PrNnOkY/fk4JxsvH1rTNAdCiPeTs7B7gYLcCOBA
qJkf1M0lzvLyx50mTdwIJQ1CkIytz8nqtWnZJb4P+ERd11tlsxAGw/8ApPSZ7UmyVJEeQ4hFooY5
RZqIi6q0NR+wgUyWl96UtZqfLTCdLd0wR/k9belFO2SxC+t5bh8eBz55ZQI+KbLWQwqgVEGiodnW
MoYb22Ydrac73S7R6w6M9wWh+B/AShea4OfV/fdTn7zMpJrTv0Cs/s3Iq6SrEdqltLxSR3RUzHhX
SCLybifWgpKJZFruGNiijh6s5FXxQxlpK/m3FzPruc8/ojiYZUq0siER/bmPp1TCU02juwU8gdqY
vj1zcQBHs+EY9whzLO9iHW5NhhCvyFlfSq7nkt1ReGtZtqNjpJZ1PBhTNOxz1B8Ez9wpV1pgCw99
Zg/v06r1Zm+8Zdj3Vt5gK35hQ5zd8ez25TKocCs5qSLL2Zw73wffRXNgYh/y9IL7F3ob7+TURglx
Za1RsFoxk7u8J86fhKP4y4Y9evgyxzS9LTkJww532t7tt8qzsYFowD7o5OveW8amdrouLpRH5zPL
UeCTo25gf4I/AkcdzY56my1YOqff5VejI6zHm/+ARHv2NR8FPDl6s1i0bdcRsPitKC6GGuo91dGB
UwGUqtdd6aH19FX1+B9IFiz3oU8n7yj2yQ5vy0Cr1YpVVu5AF7n1HpLjjfwDW7vrwGEMcsnU7Mxd
iQT374D6yZ6GZOVLfsrDMjNjvLq2rqx3bZOtF7baj9oT1lngXi4Bz1yw/wx7UoSW7TAbY0/YxkN7
wYs8bterebeQvn3HuGDQfMjSp6sKkQP9UHpRGD+c3kL/i7Tr6o0cZ7a/SIByeFXo5NDt7PGL4Jmx
lahMxV9/D/0t1t1soXlnB7tvA7i6yKpSscI5ChYa0etEQXFrrLo1UqIbJ8iv7WvnDnhHO8sH78Mq
8qd7gc8uBXF830FaKsuslMNpSWUkh20GufMezXtMJnmgFDU/esBfr6Yfw0r7xKyGNe+qtRBzgeUp
ZyojTUKOD8GgEj11VwOY6mGXVUCM1ss7CaR8Fth8wNG+0SMgEQ6637KRQLDWGRk+nr25cjDBJlB/
Ke0AjiLgUjAwCcQPTn306toCOydIO1At24FBJEJz2O1+KHfAOPRIQO4wfiT8ci4licdS2ckcBaps
6FK1tiC1Rm+nvi/fYlhy/BI/s/WW+SnzAeqBPv9f6sqZWNUOka6CLAj9K3AhNduuAXqW12/iT4wa
glJsBy4iKfVFq/eLFnZ0xOwKjpSdW6XN5RAvb6DYuhEmTnRr3ckgu8dwxWUNRZfJGVRngL3LQlX+
oGjXdAQt3R+ys3y9S4/vjfvAlHOU0baDADTwr+1PzQdwASYKQNWDbxuC35v0IxNiDy56ybeFct8W
O8rCdAB3zsF0HpD6A9FnEBjG4gWhTsl21gFXwD92IzOS7Dyv+4MGnpPGxJjjU1xda6iVXr6exYhq
GLqmYLlRk8GJe2oJOUkw8jcN7PiwdHzbrZMnFMuRonrzB4hs/rxfC58+Esd9JEPgIfWZCnHhDQAI
NtEuus63igc6gQCQlsFl5RZd+kgY91Wc0qGSzIrplgCtuv5pOEFbirK7paT3SCN+j6QbgBbegy4J
FQN71wKlZtxJawB9+obAkxYzGgOhHy907GYbOudKPVUkUFmjfccKgv22emBlF7AheCl2GRNhvWVh
Y4Xd1bc8zrOkaB7assK3wAQ1KKZNGu1gUcXNyiuzfpJR+CxMcK/Kbx1yncsXt5heHIvmrLJQDUmR
xy9VzTUwrbs3ZRMFGAoNJh90bs+ZXwlRgNRln/vWl7NN0GPVHZnQFw7fQEESXWFUXPa0VXIL3qBV
7IG85MW5p651M620AGOR+PKpr9UtCaon8KiJ7GrZeL9/DWe8TZ+bKqaYezT/e18OCr9ex/vqpfZR
dPaaHabzfoz/zTv/lcmXZaYIwK5mjAUJ1sLst4XP8FHorr62V9OVKBYsfhlMPMcwkoI058vcj75B
Vqs4qS6DnEKuPocU41zhvcCKlrJiwMr8K4H9giMJdhRhPVaGOniPXptefpfprnHfe/VWucEEA0pN
L5clMrPksye254HmM5CuzwragGw0Wq2Q6QH4geA9odh3jHekIreAtqjcSAkFfvKF0X9JIGeyCtCX
CySv9KBGmV+3aN6r2LuA82AoWa8KELS3V+OE6cNMcYJ0xCwjHttz3XhJO93NtNgoxXBDHGB8gNfc
VUc9BX5c8kzmnZaPdyUZr6K8vU7Q4AFbG/6uvJYxHZc6ImtfMnbTsQFTiqVUPFS5NEihtV5J8gA9
QI5Qt4M/SU/grPAuXw9zmfPT+pbC2UNvSto8GiMFmQrwRcMMBGY941fsPWWWb43qtoqxa1DOgjLa
klhLQTPLgUkYoEk7NcO4tUBsNiXdYYgxVEbw4E21WzMDMngdg5DgpjGMGxW1fIFxKItyTcBDGDIY
l0EVdirX6bSKRjqhB4qonWJBQC4tcCoWw4gagPIzjwATikZ7HPXvg1JmnhSpe2OIgrlNVlOC2lSu
Y1AyxvSykgEc3wqa0Lq7fCPMPvkbsfDWsBXMhlhnIxtjZ6mlobf0MKnxDSBGBrAmg7NT17HpFv4E
a5bAApZC/LE89fRIQG8DkNy8o4e6+tWlyBBzjPtgH0oLRZn9UnQ7lsQdvt2BsNauoJlj3ufDizwL
gttSqEEzG0tsMorBZ9MmIKNIMf0MTewM4Fnh6ALqbaV2IBdPMQStYtj/8k0teSjAfFE0hX/aQJo+
PTlaTSmmMmZ6MHoM57cPdgiK4Z+XZSy0QGxGAwNSAzTPYRHcNy+uFB2gkm13oMmbCZj6MaIPNfaS
RqKgwxruqXaV0nZjOaMo3z43REg2HQB8fHVA+MJwRcYIeE59d4is1AtN1c9yZa8mGFtHGb9Lmw3I
p35d1vbcFk9FcrHbqCWMYvUduhKgkJhGDKrPSOem94H+ec8AkiyQ0X1NPWBC6fTuWkBwWV01YqVz
57x26+yGIsGvH4udeGbx3ExORXE5IxhZw8SYIapRDhSAV8qUuyXWcy4f3cKr5VQMlx/2etgndg0x
0gN5bF28mK8cb1iV2+6ARFgQNEQ6cRc192Mz6tbQHVqA+SZXmX5tdD8uKyQSwRn+GBoJAedtd1Bh
bhM2GWQMcTA60ctiFuYqTs6NnxeT27nBoDHObbhrrmcdSVG5Nh+BkoQBe5Sy2Hb4EIiQEhZ969v8
voiIjtIweerRWGbKFY611pPIVUm4SoBcoIfI7GtjrWrKx2VFl8/TcRjkEAYd+QqaEzl6auu0O4wj
HknZhxWC18j+fVnIeYjHYaKrIAOeDOC7/FRBL1daOYxfQj5JdUWd57/7+5wvWbRI0ylFgAg74k7G
i1qLds4Xb+ZIA86NEnkEu54EDZL60GCZqQLDWZ+AmufNYQQI6D1f1mjhXXd6ZJwr2XOhqeAD7g6Y
rAOD1BAg68FqEfHnK6Cw7wCG2M2r6i4Rz1IvRtsjVTkPi1JwdQDwmjkxFkDccRV+Rlf9nqxCX32E
3JwGgLkMIjGcMMspTnOcE50trlQeT53iJAl0TretCfJrL9/la/3RWLfhGon4ahTEksVDttDpASe4
LINyjbvV3lHAHh5W3aGkWCNTMZ9eV1jv6W9B+r1Rpo8JZcxiBgKhBMgcNiIoYTFNQ0vKGjPUlWMR
pAjnjJjVwEgcirkoaBsLftKqMigfe8u4RQ/M07PZzfK3QoRrKBLCOUvY2LmTR7ZxO4+FF5MIYwQP
U9gElw1YJIU7WtBvWGAiNaGKAhzo9heQ8UDBIxr94gLL2YFxXhITOYxxnsatii0nqdcxxPxyWY8l
CQqQV8EiwQIXn821itLrcTUZtxUIgcrO8TO7+7Ov5pcSxyLYTziK+pEsTxj+nI1bqj1b2Drpn+zh
8++0YLd1JCJxdAzUlxAhJw+glao7UT2ECxpnOnBG1RsmeNZr2bjtdvoO/PEPU+kp4VcPG8HyHZMx
IGYONCwECw6Pz4TPJHOGNhllaTuSYtxa1GHL7YDol8PwVRkmVxuMnU2MJwJeA3C02x9tL1rkWTLz
47vjDBB16SKbJ+gdKY8qOZgaRr0yQVYqMkEuICchxtZ7ACjcxvU+dh4ZTc9l6+Dbd19nCPtWQZeC
cTXwGJ+axxzKWtlifPYWD33jwXgFTfMaxAw/o+sm9bpfyg7oEG7+gL4O2M8Fsrmgfyabs36V6HVq
TKFxiyjkNVtQtPnNVfc6+bkfB6IJg6WjPFaU84MBw+kpBW3rbZ694HHl5ljyF+jDzuroI3amD+cJ
SVTIKdhTjFuAXQWNs0Hh4q7f6Mgb836NUXznIILhFynFeUCD+XaMPSOgmxRjGtBqateXlRJJ4Kxc
lhwqY6IQxxY18K4EhJQC7Oel+HF8MZyNlzk1KxLiYvRpH8W1S6gZ9DFGm0xH1KtectlvUbbMZRk2
5mw7TWWi1sBPwSSVB3DeYmsFkepGGLOQYXcdKLS71eVDFMnlmrV9rhmFbMAwnAyIwXm6ymPdJZII
C1MkhvnbUaiPp7IHaBB82UDaGAIvvAX0SgEa6r/ThgsZvWKh713iFFN78ELSuRFA5EbBXS3bHbYH
kVTZWCnhjoyaoT2EWWzetrT0MvUjbt4va8HM6txZvwVwh9XSAt8JJzJvLUCpYy3Gm6i5gTZBGxNf
HXsfBM67XhK407Kxf0vlzi60Kp0w+vTbtjzgSeamQDRK1MHto2RzWT/m+pf0Ywd8ZAyDZqiVU+AA
5d64S6q7Xs6COer9CLl9p+4vC+PfzP+Evm+9uOjayoVBKgfSGkAMgz5yhbbISsld9BHiQG181S/e
gCEu6msvRVwLE54MtxzDinwWXzdhm+YajlNS3CnQg3SF4jwjbVvLaD9Fkv//eKosedmxTC4ixg1M
p1Yh08DTzLY9PchA5CS5pq++xvehC+gWYxsGo+CIl+z1WCwXJpMGkB6UQGw9vOuVsykAeBPjLjNS
3MZD4ied7id2u/0PF4vuOvhI0SIBdR7nh/PY1FIEBCNoG902zSP4vthgnO6H+6J5Rpi5EteSlkz3
WCbnmlYZ6eh6IVyW6AUoPaPG+hE3mdtg8LkFHO5lFc/uE/PBmCgHZDWKfqCV4FySSFmWKqBy30do
DZXd+LsedS8aVEGDY1GMJYNhGxUXUO1yB4ntTinWe6Pe00a+Ku0r0if3ikoFVsKM78TrmTJHUrij
A2YBsQDIVO/1JvEH7bXWchcFBVcClkrX65+9IgmOTySROz4q2YbUgKR03zfmQ1l+KObsFTP1JcW8
7xzAUEm1d/nC+Le7wvjJj5XkQls5YaxkbtV6LxWRFyuYyczjYSP1mpco2MFmeD0xNjyzeK2HDdjt
1ftCGb0iUrY1HdcjYD0u/6CzoP71e8BHogL03VBMzjXjGdtkSm3i99R31GjcygKWhbV3elEpatmG
/hXEV0m6ObdLLGDX+zmON9G0BQxRMMevl7VZvtBvIZyhjl0KyLAB2qgl4rYDqmsAIxX00xzSQJH3
em+6lwWKtOJsttbLqEtB1osDSwM92YH3dWXVT5eF8DO2/xjNt1qcnU5Fa3WjA7XknZ1tQNA0u8pL
9sSG6JvZQxsV+3zYP/SGjfZ4WbRIP85c6wktBymBfiZKO3Z2C6hDL9IF6Qz7I+eO/60e+xFHn/t0
MgYdDIBw/N7eVXXoy0URXNbj/K14aucW84MjGVHTR03LzA/BRLe9cHKL382hW7PVH+Imvavlfqqu
NWDDhvci+IWzjwInnP37kXBnqLE8rLP7M0EsFNfe1MI0Y0DCVMDOESQWoitjPnIkrI7SUcWqEa4s
BWh3sqmo5Ubh3eXzFGnEhQ0VC8UmQEhwnJqK4RV5uNPUO1ODZiJeH4E6/PhVEuq9FDF12ipalf3b
TPQNABwEfiwwQR68N007SWpkdkM9rAFwOZL06/KJCQItD9kLYMYSm8+QUDvVribUDQGcZKqKr5X9
n75KT82NR+stzTQ1QAxf7+0BeB5Y/bYAhaVHt8Mg4hti13zBc20uPLT11Cc6Cw86BTSTijeBovgx
+RGqvzHe6MlAMW1EV8VjbPwTDb+GLTBScMaLgQSyAhjfAKHE7/1h9kasv0iAgHPV3zQAW+8O4GEe
UJXuJDEU8rKhfAvnvGs2iqyhGoSP6bsyAnppqARf5OUUwWHrbBb6GRjRO3XgAcMRGVA6a8yGhyBo
8LOrdg1i70MKLlVAQiFJx14wMNEEcWPBQFFVUGSW5qE9z49r1ZGZNWaE9KtJ8MBvkJ1HaO369fh8
2REWQgf6JQCZQPsfbMYOFwwBXS05SQtHSLQ6GJLSG/IfEiAUY+lgKL3gMBeix4kw7rqIPrdRrEKY
3sANio0BULsUlnJZpWUpKEBCJwutTu77rGdkBJKtjpA7vWXARLNSwFSL6mVL94Mu/79COF+zkzy0
CvaVTMbEwwS9240v6vwR2YLQLlKGM7+4RcMwi5Hs1zRz2+LnAIDVAvHq8pEt+BEu5lsbpu3RV0pT
ugjox5CiOw/DeBPRSiBApAZnZmkyWHKZ4Lio/FJ0t63xGxf0lzJ467LLWBp7jX3XZSDlYf0urFwt
+rh8VOcFCrCBH58V97EdwM5h6zHEUH9CUzNv3VgBWIJxb731QVX4wBAGI876slTB+elcvREcp6mM
RZV6X4D8oCF3DazBlEUDjiIpXMKuGFgPrS14ToIAXo6e2Tw2mHX6O1XUU1ujTpmrMsaM9kmprLVi
AMN27GGt0/87MVwUKEPHTsgAXSR7XVgWUPUAQF69/J0QLgpIfe7oTY1rcQB4iNe/OyeNayV/aXL8
N8huOgUj7xDTgBTG/nSuGPlFtyLv6qrx+o//9F1F8xgbtSqeZdrZCrcxz+UEBOV6n2KGt+4fylnw
2TlPG9g6MFuSBDaWrIFP69QKwCmQZSNN2/0ww1vL3rwnhfVTkSagDMQB0UMQ5DWAJTTS33NcY6BS
Xw2z46t02A75dJ3kwASqwLc1bFMrETjbWTTEb8PMHXi7sXKHYU7mJkfRsCtRs7Gjut3LGCnGixzN
7Tm4bDjnaQWToTPN2d7X2Th2UkoacRLIADTYbXubbcZNeK286H7nG5/5r8KL/FEUhBf10jWLQeMD
woZPq41soFlBIDNCi06qftmiZEIkgHPtusBQQM2UUuvPAR0eklmCDEIkgTObsgWjvGZCQlqVgGL+
YQNk6fLNiCSwfz+6/KGbw8LuIKEvHo1pT6PPv/v7nHGN4dSnY88uAQ/e7CexlL9UgPuWt4Ne5I3K
LmFMggaDEy1Qa/6DDgZsCNVOVdd4yKvOnps2dSDCAf2HRD4aRWSqKvvUnLxlmH+wfBQNGyyRf/37
0TWYckPzIW3afYsWnj9ev6mfRodFnOIApDff/m09ATAs9+tpBYpqDwMogD+3/ouaR79BPTWFHuwF
xdDgN8wY2ZELoA9nQj5KZrCX9OQMepqSNLfilukZrrEpnwX9huZuE5D7FGxU9SxcbGIGdi4R4ByA
ldHYjPypVuEw1xqWxNt9Pr/ZGeYrfxuiEtmiDzH8j/+J4FfwwYCBk9KhlKVgFiD/kMr7/2CARwK4
RAXMi6MBXhjcTDS7OebtWyJyI565VcHoNT6BAExjc11AweEcNbejsVHDme7tLHvH++kgd/Eh7Nsr
KSP7ilJsevQ+uMq2kUIDOez9HPBq4FvxJov6VZ19gFr0FeNLT8k8PMsqQdehAE4hmDJasP1ZSS8q
Hp89/9kPxvYiwBgt7MPw754h7IuwnzX8YB04e10ExPFxVRfKDnWuQC3e7DjbqlIseKCcz85ALEYD
cNcsFJxxqVmkrkfFaOgeqwQWKgx0O1F5ZaOurGnjc5SlICqtfFT7skAHFtRlQ2DBjDdmoPhioQej
+azzcmrM6lw2uRai+TFLxDVbuKlpb/QmuqoMQaq3ZNMgIAXfGTZEDUz6nUpyyi6cpbmke0WmXmTP
W30SrQkLRHyd9FHMi8xUH01a071eXUnNbT7+vnxYor/PHdaEAUWn1Qu6l9qtHqXuBJDpyxL4SfEv
pzk6pa9/P1Ihrak+kQKnhDb4fE1Wc7mp0wDokP6wJdia6NA1FqQEyybw78XwlRI0Gy2sWsH+nL7w
Oo3VPQ+D1WHJSBSsRefH/v1IOUkmiZoXFRwMLcS6a73RdgQHuBScHRygZoMx2jlbXiqKBuyxGGTZ
G9MVocNmzp61Roj3J5LCpQhl2DhmqENKAywJ1JWKleL8cAKKVUfDqx9C8KJnAZasc0HncvEAj7Sz
Tg+wGxQNs3UZ3RfgXwBCLAgwBMagsofwWUA4EsEVAZwxksBWARH6Xf0+vXfr8Wee+g6K7m6NzZb7
1ldQjMSmEwDfJca8BPIfIabfshsc/QouWBhZkk5ViF8x7VQvBkGIG/psC2Tym7tk/8cDaSwCf0vj
40ZbGGOmVvBrU3vUSqxYSaK0e+nT4oC2HQYJtNgzNDpDtcs6NFO6H0un8/KR+HVePk81WDTMlwHE
U7Zef+haJfi2LLg2loRQVWawqqhScvZiOkNRtg5t9rWVe6rT/JCM19Ja09B4uhy3NBb6OLM5kcSZ
zZA7KnWSvtnrQwR8/KZZJ/kQelGbNm6skl/AwgNvmmHIB00tPjNVfZ7yl0JOSlQv9BvVlvVAteyg
SKpn8GbfdwXygGGSwCJTZO8E1E1hk49rxj9l9q9zQjeykvtFbhAX7C4oVKmBAUDcKowF/rD0zgSm
ia6qlqJpKurzpy4nh2VGIsBv7xuI3iUV5tQk79fo2a/gJwxd8wp0j34p8PMlqWzIA9uXeOAD7JbL
nbB+Ce4PBTkmfe3ek/f0UO6ytwpA8Z+m44JgDIk7eG7Aqv7n4fNELhfY8Fnu5c6CXM3Zj8ZW6Z8G
KtKNnRhnKicyOKN0moFITgsZ6Xa8Jj7YLmLwJxl3DP7CfomECwYLTmBh7VC20AjAIiCPcmuGiaqh
jN3s405xQ4ARttF9UX9imlJweAvRGUNywLi0kE4pZ8MHVFUyModQTLdenXxjWjeXnWzRKo4E8EMH
UWvFc9UxAWsVKDvGVZn5UVC8gLJsjbFWQC5mnuNPa4FY5rv8hR2L5dIeCkjr2qYQ2wbKyrjOguSj
BCegvgFeuIPcRF2RIJyusWhZ2EHntoL+38LH9vhYLfXUA8OuqnJNgvgkuhmx60+vtWErUHFRBla5
VTAa2+hT8f4mp/pg5/9T8bXZZiCMjgLrVncLrKDDzdOgeRKB+/EAGSzXQy78LZRzNlWvwesx4RHW
r+hWNr10n3vzLQP8anaZLyuBaEx/WUu04gAyggFbnrWZAldEiwwItMODaTw4Gtj8ROD5y0bK+n3/
COGSvCLE+qYu4dFv3kWbPChvkputelB/M2xOJYh3pQ0kwcvXt+h4RyK52+ukqpVaAr2q8M6ZNhpY
pi4L4LFF/rmqb6W4q8qGwUFPDBIMl2yjTQuIQOd23jE+XBFW2VK4UhUb/2FlBqgMnLcliZrhu4ba
UI0mdGkwZKBrJ3ptq0JwaueNGNbeO5LEOVYZpaQwKtzUEIN+GuDaYGBD5wUr2S4oVV3MpyUgbhQD
DC6Z4bFc7pNapl1KqQa5QP8d/WyDdbqf2ib3mqsZyUILQN50pw1C2l+RWM4wS2S2mmGxalS46/JD
Pb6ANVpgJyIZnCWSec5ba4IMtndQFn7sgZ3qY7y31hgmQfcZvUewodAfl8Uu2T9LTUwswYAuh6/1
hQkxItIWMBlQoKjJtS2ChBAJ4CwljI1mDnUIkMNrTRrc0BS1g5cyfgCnf+vAGYWpj0lPworV83u/
OnQ3FOsag1+D1zdZibqBIn04U8iTPlFnE8LGusTkSukOorGl8yE35lxH+nCWQJGq6tEEN+5XoEmS
QPLsyU8Mn0YHjAWgRCkoDH5hMPRF9JhZNMEjwVyoSo2kkZ0WusmgpyvL90lXPKcQ3tdimDoSw2Vx
el7qBWG9EOrLnuJnATaXDTDDjK0nH4bVpCJRd8cS1i7EORRpyL01pFQCYDmFaLDIhhg2zzEqeDMD
aL4KWjBsbPA89cla9JERSeWepFLVNBIp4QNDVLuJdF/1FBDioi0wgRR+4x104J2RSmW7z5DsjADf
LT+JaJXtfHrw1Da/HnNHdZgaHLHtYEOV5BP0vNqj4VbbHOxneGS3QHBEB3atfOpg3Ph/oO4K7Ebj
QslkUlDPKTDPIgIW2PRLSl/0BJyEWiP4vIlOkgsodm5bud3hJMvkxSluev1VGQUJubooA2NGqo0H
qnVWbUpMYiUkUpHrDHQ9ZNOTmskyKIXtm3bAenhF73Vz8hxQ3dFE28Vd51khOAljBbTK6HVrxG8z
hIO6DKg9/+xJdF2p5N4a8n1Yh54TZh+plY9ulM/+5S/G4i2gbwxmMCSCZ+D0pAzNvpftdq8guaAb
/EK3M3+ZuagJsHhA33L4yooRjZQaBeTUs4rNYy3QyE6Te8ELRSSFS5nm2CKUpJAyFjZIBn8Z0Svo
vgU5oEgIZ7hZo9sFAdDpvmgj0JSCKbv9oRX3l+9lMXsGa4BlqXixMuDU08dOo2V1a4YOciPM/KVb
DBD/jr16baJ5gl6+m6s+aV37St7ogv3WZfW+BXNBdaKgZjJTCJ5QcLAPaf1LFb1fRSK4CBrOXR07
DUTYwHVC4gkui13jiCrAy6b9ryL8hK3SthSbrJCSYbFwnAbwSZeBAfpLEo6Pf3dbfK6O/YaxQY8Q
5g2UhvfmN2utggA5uU6fx4ACnkQCOST2oUXwP0s9I2AofSvJGWOitx3F+BKa4HXmqm0dmNm0rkD0
kmoAJBuNx1x61M3ySjYrwVN5qRigoVelYA0fHWwe8wj0mJFT51Kzt7vqOo/jmxKARzk+IzmIs9Eg
ebYaIQzHQnERaAz/yuRx/oasi8JuimGbxXPZ1Bvaj/gw2oFj0us6IlczKGKHpgTkbbqplFhQsGIu
x5c/QP4AbHzGyILN7FOXDKlO41nN8LVU5K3cv5vSs9wawKtPvLh8uWxRS8Z7LIv3wqxCo1PBVA9p
8V2IgTI6XMmAMK5ESdSiUiCXkNFyRIeeXzbPxlZtGqI2e6UyrmkEtmeslZPWs50WFIaieYelaSVL
w1o7G9iBMH53zcIYgKl3DqzmSQePqqe55nr2sTKAVxFyxN/x57QaaGB8qFdxIAJEWjRZQDMD0w7D
wGcjui2tASphac0+ydRdbDXrKYGVDiuCDbrRec0n0QiMSCB3i7LUGjKKus2+RUoQgZZlmACLTCQv
HrNAqucgr/54rwApHcrE/+rIxdY6STszy6Bj09e+BTrzVgNILXYiL9vnUggHVyBSHuyyn8+10anT
rDFU2n1H9HVdv/WjtsLG6eqyFPZjeY9DeUrGvgCSE5RBTj0OnO21XaYNa1u8mjl5t9RiReLqWTLT
nVFaXmpNXkitzWWpSy5xLJX55lFWPDqS2TgNmiWx9JaAVrfS9CACjz1wBndl/18u7FgaF1XaCOzx
fY2GSWKnO6WxsGQ/omsoKEgs3RfW7HXHVjQTMxZ8ZoQKI0njudlL87jrHFQVbeoN/cflkxNJ4b5G
IQnjuDZHBBPJDuL5Gi148KWLHmCL9SpshaJZBrR5FGq5I0sne6JVjiOzIgpawm2JURC17GNQfg3G
HMRo1PQPESPYDagTEQCSJ81KwtocIIqbfWrYtHuoc0Mb3BjAg396BADuwgHDXEFKBPT9U+OJ4tl2
hsZJD7Py2dXXjQ1WqVSUgp5b6KkQrmyh2LFZ6XOaHWS78sbsR9qBgSTS3Z780uYhuKwR+2OnTngq
jF36kTsoEhvfKSHMAMJlkr7lkQBXYCGJOZXAORwZHCXu5Sg76EbyoKTxgzl0gRMaYLEu4Q50HaKm
oIXOTdUkItnnJnsqm7MlJTHoUJhJBtJJDziz2nV519Vuv6l98H/re3JLvRGA4kLGm8UrhENigNSy
NJDInZ6qjkq1RHMtBWcogOVA15VLmWcaqQ8szI0sgm5Y0hJ1eLSiFNYD1jgt5bZp+xTfhUOfgFUk
Kt0oIVhq+i+mwmDrZPQrHSQVnKlUmp1W/Zhnh6x1PH0egDJU/vEnAdNJLOGUGR3S2bhzMyTdJHXQ
pHEmjI5g1wxnVrblNiw1D//qF4npTcLFwCUbBZ4BBv3wLUKm9FUBOPKCdO7GWS+k5KCgGlJUVuFh
tDtzyVRsKLB/w6Fbh4m+Qvfok4ba62UXPH8NGuDmtcFIilYRDpZfZ27A9jEMtZEc4muZ0U153ejl
ntatGI2389l4wMqo19bvy2LP0hdIxWg1yhoOQEQVvvlcDI6cmE4YH7qcHrKy8lOQ8ZgdCQZD3g0q
eGnSn5clniuK2QTUrlWkYdgQc/gKdq9mliZZyHujVnONfnBLDRPdWRGM9IOYkU9lLFdRbTPgKdVW
KuiI4JmhhOWkMcYzPHQE5nbmOF+/hwEtYFmF8QieuikN42yIDFTIwklyZfIc55Orm8Iv2lk0OBVz
PudpdGmboEY1DdAkRymzVw52KG/UOPRtu7uJLPvGziuvwUerzTAOprV+OVnbWtPXeaUHpVmhSfN0
+TYWlQdePwYSgTYBKIZT5WdTcuwRvOb7mZRuNt5Y9N0Rov6dvemgOpCegaQu68hM+F4kAJqMusfm
3J6kOi6RuHRGdySz50M7an4j7xtbAYWxdD9L6lYthXxL5/JVDV1QPH1Afnv+IpGmcZLCNuz25eBs
MaTs21MWGBEI3EnpT+Hom7W0r5rhukmktT0RQbJ53h8w0R1gEBRYJJCRuXOhecr1PGwsq9tX8VNj
xa6S1EE3TFejjTW19qkozBtCpJWd1QFQmQBM+6hZYP7EsMR0Y8XCHv/Z1579HAwtwPPRkUbEO71z
jBaY6hjbHRpX+BxWMwgEaOxGOxODBhOmD6NXQA4AAlVQdVpwfMiFwwOVFPM9Dl/vMtq0bEfS9/sx
kVIPz4tVZKED3oGQLZLfCj3x51TdyX1/X0kHIMG78BC3wE9U296by/fLln8e7tkxHP0cFhqPwn1S
ZaPUZkO/t3Qgfg7Eq0vHs9G76foXIzfdOMFWnJJ7USYs6SwZpGFhRszU2D4LvxMwtHJGFLPr9xQw
szWWrUCIjD2exm+7yTXkzB/Iu2aRvVbL26H7ECjOUvSTbA+KmxjXRvxFsgBQ61PFyWxqVAK0+j56
t9eO6qJ1uWJsHRHQTiN04ERdqvN+H3gGMXYHPTFVdT71XJVKr8V51u+7xlwXhuJNEzO4fBq9QZ8w
+xUHo175WmpQF4s3d9kUr4XMVSwrP9VawzwztIb2DuZ2OCc0lFQeQsPE42BbPRY/iF/eGLcFcbEW
5lajS55EFC/nbxi8xlBFwjsd+YSMR8zpOSeWMYMtBKUsRq73zJD27G1fefEzSDo82S1uiBe9CO72
bKQTMi1kgQabY1POsghtBBA6BvHB3a62qwK8mHJN1mqJzk9JVlkL8CTU08r+M1JFxcKzhzyoMgDb
ibCCDWxA7TCbP3Ins5TapKtQppyzYu2M+QbgLL5DwekNMAezfoxAZh/bdH1Z4fNYBqkAocJwjcFa
HJzUKJLyIR6sZl/VP8zmbUJQvyxgwXh1GV0TpCvY32F7PKd6yYnaWKWtocdqlbHrdAbxaeXcZsns
dcMQRLJRuH3ZvM2KtsUozI0WV1stEcxFnaVpONyvscSvj/RZmjZr6QTUzbHdS2nvGo55pdao/0pX
ZEh3VLKCkjwK1GbGeeoukIgETQdjiGKpfJDIZJ3gpjHd0Muj21m3YxWvLJ2UntHbWHNUm9VgHVQC
AJcUAIIqAfRQrnsJaf1IpVur+POsEb9HBxkUlgocDeCKp9dQ6nE/FzlB+hQPt1mML0Ju4DWs4tVo
REEXox6uhwMgnuR7h/SPijrvcrW+NSxp0wHw0pUrEXfn4gmhSAwHV9j/XEBRRqXv8q7F9HQOLgpy
UEIMS7SiDWD2V87uAak51kZsPIr495ZcDJ1T6pgmjgAiYs2fRo2NCifbZuS+whTs5Vtf8ib1SBj3
Sm/aciJGnWA9QDdd8LVsRs0WOOz5eBUzZSyLQhcT7Bp8Mph1GMvsHczT2xXYgedxRW0VuJCKX6qt
a5ahR2qF1eKuwSJIZCGd9JInIRl0UI9TQVbF52JJl81hXRt0LzOqqtmvVqCNynwUVzwyuSEYUPw5
MNDOQV1L09zivxzxsXwu62hGLbcGTccR15E3KL9N+dflO1wyy2MBXLyas4QagIqk+56sSFV7BX3u
UkF0WDJKILXADQEnYpy9GkybEDuecIhVhODHfBEbMmPxAXYFgBBHohDMzI73AQBU4Gdjot48Q7On
4VATpzQpEtbiMZKD1sP8Qr/pPf2X7Srv48zQ0VftT1ENjqepAfEcmhigSGYAdSo6lVzQ6dKukCOU
+Pd10AZVD84tgBLty9qVPPs6/aQsewBgvKtvEt/xE9EM5+K3hzHjIhIDKviMAW/QM7PD7jNFFZSl
6tYqGb0Q3N1xUN0DJSbAeFYpFPp/nH3XcuS4tuUXMYIE/St9OqVcqaR6YZQcvSdBEl9/F3QnpiUm
JzndEd3RDyeOdgKE2dh7mbVDgFOeFdTjUYdYnvz9QFljUFx4yMDLHStQdrBSb65RirFx64AS4lQP
EKGi7vWFu/aVUb6CJxbqA8gTF5MN9L1oFl2Eg6GC1RM0lysm2Zm5L/498h2fFfBwWOPhJkW6tCjg
opkaJnA2wt0mQTmb61ebkOLJtlApl9gbHgeqAP/r7HzBy+2Mrp5yPDIgh0NaCwSbG2Sdtnkv3+un
wclupxvRAtHLdISNksb/IzJK1GiBwap0WdOIM6MVBbXvz8MeorT5o7EfOss8lA/tK8pJz8XjQK3h
sf9Tf2zx8lbXLPiUBL4TX6NffMYOl/Sg6iB+mQ8Mpl6n+AEna26Fb8TKHDXd1CNfXTbAtsg8/SQX
evGimNRGApHOs4IH5ZzGlgrPmgQuPON/yok49AfNeJTNLjDV9QjR5LgYwQkMjDupBQZOdpqP9qBY
/Wf/NB7jQ/lH313fFSuvZkyjDq1MGN9CXmKZf0KzCaJDFcY37sMPOIH7upd62m66Mx4VS/TEoxhs
fUP+iZbnLQolKAp+iTgtWRTZFMoNZx+cE+VFEXJXmiBxnWkbycZKFLDVRV6y5sWh5TmjdQqd5Xwa
ztMEzVp4UosfbfivESJcYFQjIhDW6OlfvIegCFqramZg9qDTNNLKSspzTf6ImxC0S4Q/jwQYKFjF
KPhfFLk0VTPkVAwRyZ7t+Uk/RPsMuiPRLQw8nPhuCzq+OnuQzoYiJw4yffmcHdoir4Hq6s+kTqwe
l0OW/WqULYjiSrYkwZ8N8wbwAJjDi5OyHaZBjStxOIcxsVq1t9XotgDGZiCKl1BUZdoNKa+Vywf7
y8QrnXtbo274M82X5BLDCiUsvWiyRrOxpXhL8mrlXY4v9S3GIgUDeEwoE4YYyl12A40Eh1nAd1Zv
HKqr/619DfCIjRRm5ZD6EXKRlKEQo4/aqAznGPXsRk4C1Ev3k1b5QzluQFjWFgZ3KINmCdpOF9W9
ocnlRBPiAVo+r4qgWYby3ilbDhprpxJe+iikwAYYd/YSUyLNM4V+XMFriOrb7ApWtscH0xz9NDow
zzm3/vC6lZmsrQ2sQVHlHW7Iky8mUc/bNJoIr1vWzM7x6NLpRqtwJa9FVRTtc/Tr0G9ZLvdpyCgZ
ZWE4A5awmxoToiyaO/SNl8yxDZLexltoNRzEcyC2jlm8yA/KsWNlmqAQl6DUqOofGh1ds9GsXo6c
aPjXkDwcULC7IabE1evIsuxrNGRuZ4i7QYgEWkGmJ8LYNK83ZnB1YcDYAsgf1J+kCwZe17C2FydE
oV7zl9idhYKbE76j8WnNznCr9da2ODj/8D/vK77U8Z6E9bCB8S1OqUZv6gTgWvlclp0fzpWPApWX
zvE+k++jKn9Q5MnrJrKxpy/Pxp9R+XL9XvBqSVJjPcrntH0RlXRPGpQzCwiBhSdFabwhy92NVOBy
A2DRiwRqSwb+g47Nz4hVoRYFK0MZzCQKLk12F6rOdNAggwTx1xkNQkGwtugTl3Au3JFcsgIeqFBD
Iktpj0mY+ikzEVTxoyBz0wehsExbCtp6b9q9q3it39R71RGDUbI3S8eXB+fP6Px//zbJcg9P7lBH
9NEe3XPDJV/qPXZMHzB4WZsfIfVE9WTutgKvLanvo17cQxXaompo/J9RS0Hm85GSwNj6pKvjQ24C
ozYJohxLHZKC6XJpxIL8RYWBL6+tQkbbcAu7K23FwuvWFYM22g//dWq/hV6sXzVUVDbzqYV5gCs5
CfqvVjf5ZeuH4oHao6N5/QnsilJACXdj76wcE/iu34LzW+zbd40FqE6GM4KjB+VITu716ikM3zpn
cisPYtBhUA6nqnI202mCP7w8K0wZNXmAWhXUQRYFY/C1whroL/lcfM52FJRe4evdrX4SvdIdA3AV
Nvbs6kL6Fo//nm8DVaFoS4wa8WZxn6oupZbS3aNCDKMG005qXJfhs4LSvL6bbOYaQe1vSTiv5Dtg
GIJfbiKFQxVxWZnne1rKJUbOhtr8CQv1MES5jR92VGq2Y0LqFz00cML4LiSHKjoY4WhrEB9v+23m
18oJhlI64CMg2HOLr8VnZ6lGQ7PvpLNxGl3dY0GX+kS51W1uHMFAKvYTeSduGcGsvEmNH2EXp0gn
DLQc9FbCKSJ5CuzScYbVB86+LTxN/w9PUh7O5Kp4Ijjiy03NZkUPi5hI55SoTle8KhKSPuE1q7ee
UCvFVET6QvxJKp4dl6s5IoWiTeTreOTHR3GCYbNXeRCcDjZW8srOIRD44wgJ1OAv6kID/LnHXuvJ
ue1c3syqbNhyS5Zc27pfuqUPdcr/EBEpBAF8a61vKDYzG+dMIWf21u66u/734CW3oVW62X/hfGmo
sH0LtjgO6xwabXpukLPZJ/5Q6ZaAZnhHt8Ta1nYAsldUuBT4f16gNCNBY2XUhOTcMcEiqbDvJnZ3
fd4u00o+kn9CLI4cCNTWSPwjJCbkfdYPjZw6VB8dovyao81vxHfs4jwlvO6CBi8gyWAp/DzfhKgW
BdRn5bOcebPm9Ee606HPSBWsB0eIbfOOuambnLf6uV8wocvAsA3mpTys/cVRQuCCLKc0k1GMyVun
NXf9DGp9+wDNDrd1s1utc4fCro7GWz3jIuX2Zundf7m/Mfx/fsXiZNGVKTKkKOf5SYySWmOnBUQT
Yq92I/wCp+wsGAJESM3+g+4oX7DfQi9mHihULYwYQmuQ9wTFTCTZ1gbkifO1OV68lIVMr8rIwBz3
jjK74ML7gt1b2ZF+Vo+R3fqbyeZKOoSLGVAdTrPDG2/xUcs0UqtMzMhZjlwTWrSxH9uJazjGkWsR
JYnThSdeTynOm6HXjjfQqVEkEg2IFi8fETKyeaJVuCP+N7lOvf410V1qSzaI8bui2ujorsBPYP4H
moQMTBKnSiweLXMkzKEAtVZoWxpOEqZ+xgqvlrodGWpQe1DbI41N22EXG7F3/YBY27MykD8oHQGI
A12An3s2gTtjT0OElsRwJzZ/orZ1ZagxX4+ydgx9j7I4hiKjaxtjrKUz1pAXR7E7098pSBFdcZeA
onU92OpNqGio8KE6gMfnEj6ZQGiwqBtgyYZpQqm7pXaPm33UEr+KQNFnnTNogqukqq0r9ZnNdGNO
V7/ntx+wFGxhI6EzlA7FMzPgIyuawiMuEDi4AERUtnbWpLd9mh6nSN/V5hZV4yLJhOyiAv1hLF7F
wM5ZfFBlIHE0DCCh1Nps5fp8S7XykGSpTyELLDWmD3ycR2FdszHpF+cDj4sszgBOH73UC/QFqWt8
YEA51TPPq8QP9irYBLIwO65qIjjJln7d6kC/BVysqdhoVHgpAUkY6bWlpJGl1VpgKEIAbw07lCtn
nMFpMrrH6wMlF4cDBooBYn6RLQNivThrVSKOaZNpoGpm5SmFjJHWvKnooWhCY5lR31itOf1Npfmu
IAaglNIIFJfx2PTJsVDrAERoe9T1oBX0vRg1fi8O76oMrJUi3uu0yjc23kWKsfixy1ObxjB2lNDe
0tX7KIqsUXy/Ph2XgMZFBP6Zvj1qkrFIaylUurN8pke07XNPcCMfwM7QYn+7XY5ubGr3DnvZiMvX
8Y/7iMfF5gawCT2Di2SDyS3Dg3kECAT6WPVAXEhc++B/vqbMAA0lUayhjAMxDh9SWboPh2Ejs7rc
5PgBUNmFMyvPddCR/TnwQWoagVGox9Wi9qCEZsD0yin6o0hFb4C3KQx3R8c0mF81vXt98KierYwe
XGGJQ0iREC+PbaZQaaighnDu4sGDNqUVzqUFqfsUrS7Jp+Q9zd7HYlcJNhNbq1N6LyreirgPYDlv
zeGBtruCIiHBY8R8lJo7Iav9ujwx8XaIA5PjUuXZotNvqKGKhj23ttpjuZ5NPQiFwRbSQ6FbpXg7
v7bxXT0GeeRJaWXVhRcNN32xN98l9b2AgF92C0VJNc0tZr4S5kDEympaNxUsqfai8TVtn7NyN0V/
W8mbhtGCkqdNSOV3EsCn42tuJM4wFXaOhwUpD41oK/AbUwyLAiH7mrevQnsg2r2AVRcfKfaf9Fds
/I48VcSbAHdorL6+ETNrnvZp6deVQ8ITyQ+Q4RPnvVmDof8nGx/DyWN1UOluzi1J66DIPDKeOkjW
ZXcjqhGxl7e2UTpFYrPMAQJUr29YDdvSICKfOgolgl/r+1ZsIYDnjP1ey+6VhyZ+NIpPqXgZRfwp
MLxu0r5xQrKT6seuCkrB1+oMHLO/cIkz+l+VduiwUfq9VKdOTRt7Ahem6w1PhovPaDwLJPb1QT/G
ITApTHFa6F7I8PZuc7eFam2eAZKGcSLLjfPaQtnfVvQbo/uTCKfEEJxZywCvh/r7q2y6JhzplPKz
NO5gjmANwnkwj4XwprIToXslguKiUHhqCbJ2qgPTVT1ktYzf8xsVml7ch/SuJC+yLHsZKBkT/VOP
hqXr761Z+myQLUGsLXFmu1bFEz4abbnTXVF5B97S6kJi6cZsF8b99f1w+ajHXoRhiSaBNAGm7rIa
qkNPu5RCEUpQcnac6hQlV5X8HlrxszBit2h20ghgvSwdgYF9oj16Y3Xyef03XKSr/Cd8idIrAM8D
1/zzOKAgoQxoYQIq0Se2FkWemoWWNAPfD3bT9VDq2u7/oodAZh+Z2/Kpb47GbIKejOGW57JXn2oG
7Y7wXWxuqNQCnke8OfmgXe/OEpoJ8Eyn8WQr8PhpiXiM29d2+kUpPZlxGzTzaZJ6C/QyW4li0wKI
kkGVg9gz8FaU/qpYuyeF/FwzDdqVykk2AH0xW5tJUqDD4HYqygdGSisiepBoJXhNmmwZxfAxSr+q
vrHFAuKymXBK0wxl+N+J0t+ak+GjaWoP0uv1efnKy5d3wvd5WaQEehvThjF8g1wTPL3dacnkpnIR
hNkIFYo/o27YgmRYUVV5gFAGalM9FerfjR9xkevye+Hb0bz4EbOoR5mR4l5QrexvvSN24aYOtGO4
rFFkU9+wOOI3dre6wPA4WrsUsPJAkkRxD4j+n0tQ0I1ilGJcxRMOjaoRn+Wx+CjNAvvysePfSIem
iPwsprrVQ5nd1AerV+717C7SDoJ6avX01EyzI0ddQHt2n4QP6qDZrIlOROne4V/mS43uFRPsLYrC
EyPZ0yrRKQlKTg2w8aHuVMobvIkdcNLAqThFbK+haKKIz5J8ZMZDhSOhktE3AGoqadqTMP3JhReJ
7BLRQ0UBmp/NvizTl6TobH2s3ERI7GZMQNu8L/raDZvxA/LcfyrjZpjhGPSSMSR9Qn6X6S8lyx10
JhwpE+G7nNlqfiPPulfXB6kfnVGEn2hm/BHbzpYLwM3l1DXme1i7W0UZfwrC7FQj1PJNyVLnyE3E
HhPzPJR3DDDfUGGW2r5S002nx0m5V8YbMv4ajbdU2Xw4XLzG+NqRZWjacWAkups/v2CTsokwE+ka
b3F07lcz1Z0Opi37kAS3Yzdytjqp/E8u98y3kBpfVN/ytzAErm+Mkc6K+wQ9HWM3ekjZ/X9fbOdD
g64dBHc1XZGXjzKBzmpHBmDuO7eP/PIR9sRQVNWOKprEnYXDwd/Yh2sPkm8Bl4+wetSMhg5qi7kE
1oM5uicD75Ra5Lm8h8b7KXLUjVx49ev9M0SdH9vfprIbwkJroxDc7vyhDh914yZutk6XtaMfnXyR
m6oBhL5sfKt9rht4XOKZBe/jL/90oJxcXnWtP7YqWmuPB7T5wETkfMALcnNeSc0cDiAQTP2zLkhW
D5vsjY+0Nhxe++BwGcJB9T+nTKWU5ShBdOe+MQKmsaCK67tMGBxCk8Cg0kHpdKcv808pzNCogA7O
9R+wMkQJKALAj4GbAUpi8cloP+iFGmNVivCnTac/UrvBxF/ZXpwGgYtaAYL0osZLYlWjOHJ4AONW
5pS+RPvbDLU7yXezVtmK0tpaWWwMa2Ul/oi6uIPgZ27ANixtzySLrTqFmqkAvxx1qw2wkvOgU4k3
CNIQUQIW/+fXowSCc3ibtOf8CFtzzVMBPXKnQC2sGCfoJ31K4AU+WOIrWhAb0Jav59Xi3AI8lOc/
OC0BwVusnJmRKUpTbDb8AiCAI+mNYoBm8igpv7r4LZRO4fisaULQG9BQStPKV2nzkOrGuUyJ05gJ
eNiGuAV5kFduf8BGwAHAk5Tr9CxO8LnOx6zJB8z8rLpNIt0RJf+TMA2vBqqfafhe5PCX7IifMP1I
4X6RV2AE0arEIy39zPPJo6noVZFuZSp4oVmBxL3VPNAWQPokXqqm8HMyXjWzCag526qeP6i9YHVJ
6WIdo3/VFp5Sv8NTw26hNtK0sTXUf+UUssQAt4d4FcvZifQffbOPTNXW8IUk4UOo7+Q5cwYByUnX
WJpZwNwzRL83e5MreGIq+3SCiaNCd3NybMPBMszMprXm6kISsNQ8oHkMJueL0vySWL0fgCatUQYA
ZQ0SY7uIprZI77uZWnr/RDv5toVNeirAtzyHbFpZgvhX72My3KPAfIyaJgIzNEbtJnaikFmyCYxK
ONudOXqSGjl62PmkbA4lbvZq1Hai8quUH3Vw5HT08hIZYDvZtMPorwqfVbQzBVN+FzAfSi0E5aQ4
jQgkSnXox7cKut4iKe+1hlu+Ksc5qw8VvMd1IzCa96a/GcGA1gXYvOulU7fiLm8zaEzkzkTBwTbD
FqsbkiSwv6aK6Kh4NnXya5aDExNTu1Yh7DGGN2aBwtv1U+urk7Jc/HBo1L9615wD83PjyazpTCo3
7bmCng1J9o1Gfo3dLcsAAMxSPSjKt7ai9qDsCVhmMGnZQZbdzoTZhU1xUMiaExsYQVrbPSQJxsyd
NelPacCZdrQYlKtC9SaZDjn0ZIQGlRz1KWmRIg2TlxvMSlRY90WzHSM2vL+9NIKEdwLR9+kGrwcr
p8dCJy74OQ4dI1coao/mpz6dLBjLQSKgttiIRQeC9Shm0LelEZZ67NSCeSoF4nTUCPRCfDbSE1Q6
vVkWfJmBs6aNv0g3uWJ1q2dwiR+bfTgzmymdJUaqpdWVl6Smp8fqcZLKRzOWfS0tdyGkca7P/Rcr
5GLuQanjat9ounzVhb7d8q0QlzWF6Me5aFu7Y5UNqsxZw0Jp1dxLaroDxWJAs0eO4YpeoCBj/lYY
aPwdxlj/7UlsC41qT3pAkvdGuWuzCYx3cU+TwY8SNKfUp7lCbgIH36K4N2tkrOJ9muzEsbIGNbQS
vJ7U2PjFpuTGNEJ7qMBEQFGxHYbfYS3cqSw/Ncj/2aTikfapsEMOIFLVCtAY1AA4SKGUR50UZ4Yu
AkPT+boqHHqi71Xz4/pMrb3KQXYE8FDmdLyLNgqgwtLcQkEcGZgGwJD+GrkA3npxMD4Im3nspe8Q
CMyy9AURwvviAi4K/nZN5g6IbOoJ57G1jF/4JspeBqAkBuosPM4vKEerLvrUKpInvMVaew7ykzhv
XL6XVBH+S/BTuOElcovlOyzUpLKC5DbnqIxu+tL50Hgcbk0bfYdhryKLH6D+qlopx39Y/z9wnpXU
9/sPWOoLlHM1hyX/AdSbIj8JGvTqFGxsDw0sWIML6bZzx1eParkt0MOCehPIzKBhLsqhUVuQPJFg
wgP8mK1LR1E9d0KElA0anIX6GEuyg1qul2iNO4W91UaPmoCrr5LTfZGe6knzDNTxSqxkGutOk3S7
pHkdq3vSvCdqZGuopoywiZ+M0IKMqa8a9AyKn5YcYmyPuXpOR68B3A/iip5YKztNYw+GOd1V4W2t
lp8AYVip+Us2X8hcHTI0I4z0tsAOncA+blEyLTqQW5C/pIV2H9Vn00wciXYPYf1Yo4wYCeljFzdu
meWOQZnVik+tBk9jSDMKjYHd9d7AxLIJG5tM2Tl2ZpOgnjKdhvbQ1QcWv4R1aMXxyzCkjqq9ZGlh
RdoeDfm5343RWynAoSN60iCf0srHWjmPNeicDIOmTjvd5xDRJPoxb19GVAVpZNg9rfy4Q301ucsk
L5FOVQadTXk8TrSwenOGlnfy1LHJKttjpeH+nBSYvynFfoZbACM3fVq5TM5uu+yxl/D/EP9OjWf0
H0Od2k1xH6X7mL7SEtOBjKHOBLfEfWx0DFTDRwOF3qaoA62sXXTkDzGhttGeOhnqWY9sRGmjfael
5vDyd4xacBuK0M2ku15mzzWETHiR0OjhA/1y/bhZSUbJV8dLQx0Owi2LOzFNuhSA0wSaV8h3JRQJ
1EqzRJiFU0AProfif2qx1nn/B9V/E4V/lOB/Xr/S1OhDakjzuSUwwVHSoIxEJxvM+zJG7wtmTU1e
uyNrN560q2HxRoJ8EIDC4DH8DCvHU533IZvPBSTiVaH0slS1SPjQDmAvAvjQgZ5rdr+uj3WtzwEU
NNTYuLUSeDyLqNKosaTsQGaQ+/SRadVeKTULXKabzlTcuWmQo2muWoQOi5Wtk3SlogX5HbRXUP5B
lrJ87crVmBVmXAwAHYxuuK/2xm7az8fybrM8sXpkwjURp7YK+tBybo0hquW+lnB87XVvgIj77NPf
md+63OWiU4IYcOz3jZlVLpcR8gfU6gzerr1QvynxMjSMxOzPeW4z/ONxOo9xm1Se0TgaOqfkII3b
OFq+OherF7Bv0LJUToa5INepQiiFfQvvN+TSo0vs8WY4pU75WgbwZlfecNAqQemr8tbHXJtiUOzQ
tePXM2rlP5cvLk2zHGXQl3lxqwbXIn4of3cOUp6j9hv84o2X99pLDDkH/iykNYAD4D/nW57G8eiM
QKD53KtuKfZOGQsOjdn9OH82ZNPBbW1SIWUC1DmULsEmXhwJbQb30FDvoesCV8W6NK0xLWwp2Vgy
q1EAvYadDQDnF1YzOQANeZh1QNTjwIGQjJVJiKT0G59qbWECPa9hwykoQi7xKL3RpIqZA7gf4vmI
Duo4ffyHpQ/TRYiAQIaDi8/8/DhdVde0myCDgyJnFhDb9KSAWsAT5R66e38rJ/H+tcYqVsK3kMuk
qE+MTJoUUEZaYjqxjpdicoyRjRTG6F0f3cpN9CPS4sTURikz5dYcziKIKY0e2XL8omm1X7T5RqS1
9YBNrKAHDtiFuDyb24F0YFmASySHzNanMYgqajFabNx3q2FMDfgOZPOoOS52bjvkSaVIDFNHW0su
n2J2J4EEfH3WVp8LoHr93ygLrMKkEN3sVBDMxD00Yu1Os7n5W/gAXxx/gNf17+vxVm5TdApx2uNi
QzV12URr9UYOO4K9NEL0UxWLX3IKtEpGHGkE7lgrP5sBpOdS3Phka00qxEXmgOoVpwculn7cjLIK
JUDOiikfW8mSAvUevaHK6m/aPYTdDuMmaX5tP38LuXyyQve/ASMFIcc9VH5AKICPTfQBxvqbZKO2
FBSGtdmNWjvt8fTDIxkaduAaLYYptyXBAxxuDdAlOYH4aRcmOjwUzm1plTgo6e2zgng0Np6oMVsw
vzy2WXtAMrVxlq2tXfwMnkUACYZ98vOkIUwe0HuE1hqBpQKwALT9SKMNAN/q/H6LwQ+Eb1dNKyWi
gT4j2jaAlcMXMQdT/vpiXRsF4EZckRAqI5c09dxo8qKAAG9RfRTiPktKq53vrse4JAfwKxh+iIAD
on95AaPt5JKaMUFikDyNLryBHphhxR7ZwcfkLg6K3hZetrg1a/Ah4OMhMAA4FUrJy6Sg60OotRYJ
Nr3PvN7czSAb1FblmzfAtQw+c/WnEaXGCJYUm2SIlXP6R+zFgVOFfW+EBuiR3MukuWnQt7fN37wt
RVFTeYRQvV2kHnjqW5FX1gsCIwXDhwSBfJmaEIieKjEotOc8E+0Uz6xpU/xpJfv5EYL/hG9L0iyg
SptDY+mr9hL6jW7nt2A7eJnfOKIemIWTu6Yz3UpneYvQw6dtkV9ijUItCLAsERoOi8QrlnMYc8lq
c27g2ww3aEvuNSfLjgDxyNSl2dP1ZbuyNQi0gGQ0V9AYM5bccV2O5w6U7wYemy/N+NLLj2za2hlr
s8k1MHToDhFOcv05m2gjSmbV6Q26boAr4QDVLNlhgeaEEfD0gCPDgxJkHRXFYkveXR/fJesO7fzv
wRfNHDoCeyFFCF7NFvNk1ZWP9Ij2qac5RAvoZ3eEc5bbHTrBjh622sMrGxReIdzMG0L4IF8s37py
bsamkI3aTVsTV1LTAH4OjxNJMq+L0kOH06KCB0HFipeJRHtM30MSjsRqDFB44iEPMgqpVINsnIdf
jcGfiww0WfwgHWBTuLAsM5+67WJo9SnmTY1Hbyk1J3jP7Uo9Brp29MSkh3hdBduVHBXsZDhWOer3
OYGVp5EeZ3hoSkIcZOjG6TPKclFo1zFQU4Dsd/VL3rSJJWilo01PXddtZDmXKwm/m4P2sDOwYL/6
R9/2ZUG0UmJ4Et7wvk/fPpQzULIJXBxh+pMnW02yy634M9rihBsiVEyB2kE0pfrD4EpR5qqnJKcO
NRuqQO9omlxWaIe+grJDC+0jo51dJpZBBgJnlSV3g4bGjkyN1yRqg+vr+nLf8t+GYiFg2iIawIuL
OSyEXKxLzbwRlcxFjWEX1oVdyvrGHKxP+D9hFndzL6pJFQ0Iow26bcyy1UGfWxLBNYsr6DpuCVuu
heOcBbzQeIN+md2F8USZ0OfRWSplGLhDqEfXbUVQfycG756gAl2l0zmBXBdN+2BWNbdhT9lcem01
+UrYHtRh+FTploX55VUHfqOBVwmwJTJEaBaTXc9ZK9QAT56bVPO0+D0zcAEANppUWxZDK/UiHsrA
EkdF45LVlMcp3GQHEp1nBeCfPqYoLOZBZyS7iiqndpgjK83SXU4eFaHYOiv5WfjzWOA6GHh+SxAt
Qq1hMU6IXkOITxHZGW05ac+paaGT2ayA94Ol2iRoNlbX5U3+pbvBOWk8Y1o+IvQ2UpS8Hdg5KzpL
qeGoJdz/223yM8Li9E81sW6VtmPnUJ33Wi77fXXbo7V4PcolCRdFKFzYvM4HGZaLaklpaCUZ1EKE
8/ZJtOkuc2E/EkGhCGKg2W19VyUeJO22ol4uSx4V3wsKYngiLO/VTOrnSRoRlXrUUWyUhBzzvtpH
e6RgYB0TZyit+TfZ2qRbYRdzajKZQtMaYaWz5g83QDKWAUn9+SXbiU4KRwHLgMrNQald6X1jnnny
s1ygkB3FQxpFTQ3iSD8ziTE1hEmXK4bChzTYBG0oMKkyX/J7sideb29Lrq4tUa5XiVjQtL6AuFRj
P+PnhPOZoS6ez2iB0Y2TfOXljs/4LcRiPid5znsmmjN0nsqd7jV+G8R/GXyd0WtyVOf6FF6esD+D
LWZQLFABm9uYnVutCsQQcAdh2E2V4uk0+0Ul9fl6OHJZg0Y8A4U9FN1RAF+e6GrHWK102gzhN/ac
/NbPgGW4ELzntG3D6Zz0pkzsNrdwwnA6WrlZsF39BZzowv/ljefFiKM4FpQQmOozM62u9CXtjdjQ
IAF83H4T3wCCuIU7uPmnj0+KbEuucjCdLYHLlTQQufW338BX2be8RRI6rKFaYmfcmnNuSQ75kKHi
5cZOG3TPaFa3hp2jgJF5wDZd/wKbsReHuiZ2PYoMEztXaHv1AFs4ANUWeCQqDnUTPahqw45hD23D
AdLb4lOtnBUyCNXAp/FnMVBOPweuNjEJ0yli57xVrQRFvBQSQcNRVzfK1SuAJgDQvwVa5Go1BXcW
KvszRInTd+SdOseqoiRKP7PbeVf78a/8npuiQlzw9/UJ5vO3OJMQGcJbyA6QtSyZlokSCZlWJeys
oHuYqY/DLDlxsaUftXZKIIxuQrkVC+mihhFKsH/UdNxk6Eon1uinOO0BE3Pha0+s2t6sQK1sXMWE
jj3/l1wetV0EiQ2ihuN5igvLEAQ3yw0AH256EXYS6KBlBsA9xrPUm1sLdmVCf0RebBYtEwej7IXx
HO/0Nx2aXA/VXYI7bT4LJ30fPU/AYT9sXqb8Ebr4jD+iLrZJLOh6L8Gm90xE1RVpfdMJYqALslfH
hSNrsxtKUBMnqKTOJtg1mX99FfGC3vfw8LaCoATUnrGGUNFfdtCSVFPxCgTeViWQPRsA9Qk1K89V
Z0jwhbXEOGnS9KeXtZfrcb+4TsvAJiq4eKWikIRq488dWlSyMME7hCOLJa/Z17eUWqYHE4W7zDfd
EOow8t7cpwcSqC+oJQm7rZlf3rB85N9+wNKnrg9hKsBG/IAE6Qqbdwp0ea+P8aJo/BUC2taojkOv
CaqYP8eozOUUtyaguAC2SB7QVfsIVOjeAlqdy2UkXr8lTsuPm8Wsctwq9IWQw6NZt4hIFUGkWgjR
5xkmCZGU3YYpJPjFhFnmWHjINgAClDeMVS9OegwTQcHaxeuYQGx6cdPBagZCmRmILcBsO8mhhhuE
lT5klQ3ctuwLPscJW/nHyBz5/foML7fsMvJiyzZphwsg7LizYm6N4x3Lf4cS2/qMPBG6nNR/xrfY
ouDFiGFbYXwmNA73tVdoNizAWhdWE0FtR464Vb5Z3l5fw8Ixx69urpe7KFyZgGe1pYRhVczNCtWL
2amSezAFt8rsK3sAGnD/BFqkgGMokKbn81dluh0Xt3n4ef0DrRwvoEHiyAbHC1WkZaFY7SrTmPl6
LPIEprXFfoSETgVVQJlVdzFgzgXIgqkYbbwV+DJffDFZhXArOF0wLLkwqhDnloJkBwdDEC1fGWCd
uQz5iGR+GPRPlgvW9UFePJ7xvXA5QmkX/juozSx5nbSiTZ70wMPnBdtVUrRvWYzOtWhR1t+B7nzI
aAPOFYP0Vf9xPTZZWZwopHGbJWDVQaNarJWwzru+j2ZQymLjJCZjACsWAHcT+QaCQW5Slaovq8D8
MNGJ/oe0L1uOXLey/RXHeb50gzPZ0fYDpxyUzNJYGl4YKkkFziAJcPz6uyjbbSUzr9in74sdFToS
CBDc2Nh7DWD5ubgRw44TAOHJhbvF3aD35sZqCZRgpvYIAoNrxNDCMNUnjRWPw58/Zed8ZRbnw8Vj
7iIvu5JRr/PWpmQ4lqoFI2WSODVr70VsPNZWC5DZLrPMa/DVPkwtcpVIA3m0uU4aAXRQnAdKseZ2
eb5DLWCCoN41X6BnR3tspS8pMswHWE8p04+WXrgVpa41MCgobRmsF6aoQ+qOCwNfk567cDRA5U5F
aRqBGjYiy2VIi1rt47ptj2lehuOUHpqmvUaE9ZMIacZYB0YLpBpct3sNBFwAvAyzCnEDXoG+n58X
EBM0gCJHWdPGRXNxCiO0WWOSDe3RqCn8ilCqVicfOlSeUujQHuAP7fRna6mQZQTia7Z7AAkAir+L
aCqmrK3bMZqObcSPQvVkcQsME/jH11Ju+t9/HctAaqCFCQYHbMjwjcyyVacvd1CiZoy0pD1ayeM4
opM6QMOrnSBKvaYPetaG+xwKgkAzacQ8l3NtWMOtDGfRkYBJCo0AzeG5tu17BhmLcafz25opGzRM
bybFeuwa1e870LWfFK1YiUbLmD4/iI4aHuxDZruFMxiINMWFXWbimEudh92zKaLK+35Zl9/M5xC6
AXzwnNbg/06Xtcl1kqR0EkcGcGLVzlhRY9/zHnMagqyzj1Cguqas3H0/7Lwzvkb1fwwL54LZlNY4
w7QR2qJnC2FqUKSnR0pgOjAkXiYevx9l+UlgFKSjKA3O5rfnmKDEjqSO2rEAXVEPaNd4aKY4empv
OC2PbWLcRHyNsnVhYoDKQaQX7TDc5pb1z3roKcmFzo8DQPqUGhuWiEDJbr6f2FlFArI8KO3ivWlQ
NTvnW8eNGBi04ZMjhc4TyfCxk/Jp0tufRSVdMRk22OpwKEdIHsu4fg2KS8hdZqg/Y67dSIXYlEZx
qHB8tHbilEnbu9A9/JPx6PMRkbPhO9KhSLXs+4uuZkSCQ+CRluZxyrpAiY/2AMR9HuhTcaDF08qa
nC39vCZfBpwjyJfwL0/AyKY5BhQezx2awwfEA3VkVmKjvrGTb9WQ205ysK7ppg1mjUFIGD2mfv1c
blbb6vNZc7LBcSDgEJrNauBJAlD86cMkE6jQVpvRo13rkIQGSjemlatxMH7rR70EaaHp7oaie7Vz
e0OgGPX9Ypx91qfDf6Y5X9bCKEk/xFVJjzE1g2aqAYjNwRdq/MnGddTogEvm15B0C74f9qzEgJeO
aSPZhQyxiVrNIkp3vNA7s2D0mOnEGxJ1q5rQgQAAPEB2GqRZtUta803TYohzjeIqsdAW1401ZZqz
uImnQLMU3f3Z1xBEsNPFrypSV7y1IL0gQ6IhAtw52nw/0Uvri+Y6dELRQ0T7bN6LX9ZXUQcth28e
PVrwzbKn5DGPp8zp5dqZJvWoNZsq5Yeh7lei9VmuMa/v13EXe9xOzCEhDOMK2wFqpwp0AYSIIKjV
x9xhHiQteqgAruymszj6OSqa4PiWAZdd1j/lXKu0vsdmrkdw6dvkUW9h8svqTapwn0JX0YLgw/cL
PL+i5feDF4cYimCK4tEil4vkvmtYQulxbALbEp6MilXRPJUwvaBDtgIfuhA5Zp8uKBFDXB33jMXH
mmXxYKaaJIWW8mxo4Dow20s7baVVNb+bsyn9e5TlNznWWF06YJRevjG60rGU3339QxIr/KizK8zn
HvkyzmLprLgfByIwjtTZzqQbLo2TKyUqnpPaOgyG7huEYtdIfNPhrvD9a1ubo3L6XQgyopnfYmwZ
besYKnxZ8tLV70X5pzXG/jFLIHFRsoVE+DL3TJMGUHydSGHbxUcKLRlmsmACzBju3m7JjaDRVZ/r
zLN7EbRtcf/9RC/uT3Q5TcDjsUOXJVuoMCtSwTQpHHW61/pf8gAJIMgqEBSpZXktoF3coF9GW3z2
LTOiQlBFCgkK8G1Fb7VSAzVEWgsv8+s526JfxlkEzgGIeL2KVCnMd2KX1Qf4+oBi50kbKFqngCtZ
zco3sbaMc+T5Ekc1KDsTDpX3EDgTR9VAGsMRXcNaPK6vk3Tty7i8jBasrhBVoBu1SHbh/R5nEmxW
Q0ti18xoY1ApybVUh3b6DCyVqzEB8d/BN4spVMF7jIU40HT0zARXW75S2Fh7mPkQ+zL1flB40ii6
FGbsrmquRuW6zdbKeedZyIwCk5EmwocOxYzF+7RyOVI5dOiO+kzJkUE7hDhRnR9khbmV9EPOINzE
FLeakA1Bdub7T+T8HgVeOsxS4GiMk1I9Y4gbfcbRtcLoyg3Zq0HpIQ17brbZwd5A1Qp95Xhlvue7
CbkmutgIfoC8nt2XprxUtSGt62M/6x71Nqpt6GUPoAePgBJTsXb1P88CTsdbvEKsYkJNk9fHVEdB
VGv244SGXErdsqzd2qLwERhuJ1CQv1/YC9OEVSk4fkiwQINaJlmWGVVJYWBY3IdB7S19mBF6ghS+
GQPDFPW3f3Y47B3gSUDKQV0Fte/TjWp3faIOVEL2TGFOG91YUQQ4eHYo+OBNRbYyufPP4nS0xQnS
ZyOpJIbRquGq6HepfZeuITrO1w93Xbhyoig7dyw+oW1fvrxorG34SuhqKHSwe2pkTbHugJQE61HV
YTb1v1+/s10CnIGpAuIOaD08ZpcnVZV0YIebbAhz2fZAIEwBajdHN4mlTVkjKxcS8+OKyqBkrgS8
ef+dhPPFyMtjA8jWSIfvVVhAQE0tpYDHxkrX9OzAn4cAiBafOSDjZ+cg1dI+h6rGgLX8iAbEcJpv
7Qq2nGvZ03lasxhpMRkEmknvFIwkQzopwTV3qPOAyx/l+CT6elPydmcB9CBtv397F8eFkQUKi5DO
OfdSzfsRsOkoH8K+B2O/noLW+ihAVC3JXmt+JrzzcwDapn7l3V1aWJAoUb6wZoHvZehOe9aDXDUP
O01O0cPWKh4cTX4Y0t//mwnOfS1UD9G8W4Khmx58HKtNhrCGGmHbIW9TAN8aD+oU5IwHZi5vo5S7
0aq73RljHIc6MBVg/H2i1dBTOI0szCxtveGqEYLs9BJNJdzlwa9NhxTd6Tz7SbWb0SQbndIfxJiQ
0Jmuws0f+lj8IFa1yduPFnmJLqmPvH5KrMmjWbcBmNFjSDyF2e++X6izyATfL4QMNORm8+IzUyku
6gJUJaKEBE9Kkg/dvqPqSqy9OMbMhcFrB3puee3JBi4jd1WVsKVhXD701X2v/vp+GucbyzZUhD2s
O5qmZ3yMqeBSAY0QJTSjB0BTvUjKg7Y7qpXmfD/Q2a0RdXgUP7CtQHSEuPLi3GByxrqybLSw56qv
sQYmVZoDGIRTAPxewhwOgKmVIc8i+zzkbHA/mx7PNN3TDRW3dAA0sdVCmnMHCh3bgRwEB+zUUrby
WmS4ND9cjFGLhg8dAJeL+WWkhnCThZOqBzYQqBi51e9GSexkLQti29o1BS6r3y/p2bvD/L4OqZzO
ryhawygKqoUkv+PJR2E/DNkTvpmVe8DFYaAlAKwTIFdnSg4Qz8vE1KG7XDX3QhZHzui1bCYBEJDJ
/+dQiwuAyfI0jYGaDWmfXFE+egN7bGslsNSVOH7WXYN1DqhmcD5HJqoASbQINh3Qt0D7mnhd8J0Y
7gMjd9ojd4ctD7VryOXOghRl5sQ30N50Z+pJerMqiXZxYZGZ4iiBBNuZ365d6inrABAOuS/9qO4l
Z7jrP+I79Vbe2Jv+3vyIfRu6ICtrfF41wtTBc8MehcQ5WPOLe08v9XGplhCPtETit5BOhRjEh3yf
GvFG1aKwU6cjVs7JlFurj/d2N2vmiPvvt+5ZFoRnQFsVOC5j7hcua0iE8IzEItdCA9bUpoDHb13f
8bG+A6k+hJFY0CMRg9DCGlHhUkhAAwVdQRzi586GaW0YSQlwWSgL1TUUEQyxshHo+7PpDkfaWvPo
LIBjmnM5AotNcHIvj206uygy1VJClrDOi3h+0Nvko2nlNULapegDdSuCOxbUTkFiOg0FNSusoWiY
GqZ2jrXjTjIRx4hQKVMGOAOW7qg2a/vo0vYFel1FSwXe32enU6QMGqXDnDhDo/Fo/YaEV+zCUczj
z3oB1Xo3voUKlUu2qxHpDB49f72zJdPMJoch4XJdJUOQSJrwGiP2a2yrQ57mm57Wtx1kb2F73joK
qZwefW9Frq9scJxyQ2TOIDe7ho17viYAdX63XTzPIm6hhCZPTYPnIfvy2txm+0xzlOfamx33pjAL
UOFfkyu4tLXw8SD7AERnVtY/feM4bwZYoMRqWIx0x8WDDa+CJpFXIDIXRzHnshZACLPf5OkoXcvq
Gl1dJeyluwpF18nsnLQuVw6yi6NAPA7Wj2AdngXjUWqMIUcvPjTH0i3G59TA5jHXAAGX9quFsjUu
exoMW5cnNKljKLqXFOeY6NENegfyxq/Lm2oNGnN5HFx+cB2HYcWy9W5zsDkg1aaGMinduILAVPrY
l2FTrkUXDYt/cqHDrgOx418DLYFuvQylkXzAFujtoxB3ov79fZBemcin7vGXm3GZqBI1slwNlfQx
xUel8ShzIIRzhJrRynl8eShwDtT54nEGqCvqWksSHEthTyRnTBvPjgqfkTRgols5ei6uGjpSIM8h
cgEZcrqlraRFlJALNZx9TIcUXc9yZYTzfuz8YgzIbCE8zn4pi69GNkaZkpJpYQRK213ry4cxpFt1
m2wy3LrhQABPMy0g23TTBJnlSKW7BpM+YynOEXKGCkJLFtm2sQRISEYlmTlHbsh9AzEocrjTQ45G
BomfqM741sH6Rh4cWKqaDlSD/xd03s8nwPAolc7yi8uLpChMrtG2wiLEN5C38+Koem9K4eujvEtZ
DjjSGJhV9wNiIPuUQHqzgiFIocNXVmtl6HUQOBaMa9jQz5Nh+c3grJpZSYAvnjGSiGBaV+tIPKIX
E/Z6M3bdcOVfQCe5PIBC//usybXu23zpfP467Lz/v3xKEitlRYJhVig3+VujGpCeNDb9qHpxXwWV
Rdw2iXfff73/j6mamCNu85juYqNnXRLlOcEWkO+6J3MM1ADa96G1ixGRHqqf6W28hdHuY3+16nF+
ebb/Hnn+BL/MNh2mtrZ5pOJiAhWkjTFrns34349mC1n85ndy3x7IE/Ga/wGN/FJmCT/Mue6LpPpM
k8XWcxMqBrhCjEAGRki2sjRAxc0XZeoYY/oyTh+JaFYi5aUD7MugS3FjsA+ZpKOZHg6W5o7QN067
Aupkv75/oxdHAbLKwCkGZYBlm3ky4zSKY0UNGcgIlv07yVHYWCM+XAiPBiBVqDKpuB2cdT+LSjQN
ASUrtKGGiiu0g0blynG/MsSy9ZnXctZrZqeGRl0F0MjcDPJKI+kMhI7gg1nAeX42nT3XToiUxIrV
mKthB+cxtm8f4h/ZTewlrvRCcKHLPPge+TPNwfYqL7qtV46zC2/qZPjF5y4kZWATsGBhWXYBBX5q
0KBWJ61xr9aGWWT9rBjktAC5P5xK7spscJr4yTLXOjcX7kwgU2LfAUSJ7vsSFKbLmtpbFtKAqYu9
AiIUA9G2laG7UVU7mOnK2l0IHtBiAXsAvGwcXksqeT+SXG4JrjKsiW978TPljYMiqxInu14poVz7
8f1XdWbeArO2+TzQ5yYRMAZLaBIv9RL3h1iENQgL3a7eVI/2i+XMB3S0hpFUzvf+jJFERg0yMmCy
y9mxdKJVaZUcGxOCk40nHZSb+uesHF6E2SY6mOjFe2IrPUyuljjVreKVN+SqdNcOwvMwefoci9pR
3xeqlBZ4DoDvAqOBHdbwDlFhJ9Z1lxaRm6Hrqguy9uWTS/NHhgfOESDHSMIWZbLcgjyBbKpNiKPJ
V7Xa0/L8utC2GuQwcfj7DeW/rLzYKyoqH+Yusw8RAyGJ/bLqNy1/S1ERLsSLAHpK1ncUtCHcE9xO
f5/QAldzcGKh9W78aMYjDM4Qusqbegjhh+4U8U+N9tukGpy6BYthui7pT1LORM90C/AOYHMID8Pk
ZO0jmcS2VNJgjGFhZBHHYoanVzBsmN4FxGUpZGva7lepo/ZsB6AuOVbzC6YtqvW77X5U5kNcth6r
biE7z6FPTI/NtGnFCCCOvhvNfJPym44dUjo/m+kME1RAkIk1KnHV8VaW3wwWFqnmaRAikdQHo77T
lDcdWpalkQcAFweplcJJDNYuag2pWUDghxEEH3WjMnsrIGxZ1MMdqci27dQH0nQO66H7wSDo1UEQ
I8kwDcBaCjdTdL+N8l0mt3ArmZxSv427q3zEHyDEbZDv98gcVemXNoK2hGq8SAIIHvo9bk3xb6V/
tGOIDk+PcOfzpBx+yGMBOdGrAc490iTcvHue2n1px57VQ3k3wWWYVr4pSk+1HtL+OoLisCXSB6l8
r4k/CxinAGTLZup0+iOUcmvOnapLNqSFZQVIIK31QkHXB+LPZQZxzP7FBpDagp55KyCmOv4eIFFc
qeQY8/KlF8mWGY1L7DsNGmamBOh1dmfCJALpboFAmcHwaIRgt43rWdFBEtl8nVLYW7TFdUEVX4qv
BcWSjKMjF2STVT1W2oa+ZukMcBward9N1/m9Pm0h3M0NEajoQEhAFcYgAHWvkhoHEan9OH+2czhd
ZplPOERHUZZh0kYn1UGuH1sb5pANBEx1emglfa+mcSDhNgAEyz0k6mEBkgc2pqeB32nldK/DRwNO
MIcWr9Foc1+HrqjaMj+3qz0HlhxNf6eakiCt6i1qf84gPeswFY1VyI2KfGezXQ4zIwWGMW3d3Ely
6U59/GBq3ZZAhZR3MCxH1IlaN+NvQ3Fj0cYxIEkICSI3sgCajAwvzySvjY0d3NLAroemMkqVAg5P
V33u0W5yIkOD4Ld8g49BL8GvA1+BpWOg97qfRTCw6mOnLzoHPl2hVH3kAoQ0UBx51tzkylMyp03q
c0zmvwFpaoEiQKOax8zunnuzw/eTihumqV5LHqq08O0aetND4UfiSmiQ8e1lf4TvGLFDiUzYWrVn
mq3XpjB5i4tAnkzHHAqnBhS+UrZdC0cSWwRCMzZdXviVJW0AdnHSWHKTWoYSHaRkwSKW6WNhKI49
kl1KDT+pnqPstWYgVCOIDPZrBD8UWLq5Jf1NCYRpk+wJFQE3U+udPXiWsavkF9Y8NU1+nRDdoSW/
1/MrXidQ0U6CxHwZ6mu7+7BhNoXpfnogRrYjeiDN9fcRO1grpEMOxJasgukBp8Dsre2v9OohE7Au
Na9roe/kpHe67EoUu6b5UKY3k38oyXMzhQaU/4n9e0KUYeV9Md/0oAJkDV6XHvtW8pi5Z0ghJQru
cq5fj9DyrY2ProH1Qhb50KVGqN3UEE+0+ujKln73KhQONW0T1XemzjamdRdnwpVp4ybRmhPEhSo1
bHhRPAXQYGahLU9lqOlnkjVCyVb/MStxTlvsfq/91PaZrw1rzKzV8RYpm54YWQ0rJCjnIgvQ3HYj
P2IruGwn+4gjv1bpsBcPwi/zW+RuekIjgkp0EwpcQmFCdmT77ipxW688agdjG/urdf/zbPF0RefE
68utDG42qj2qGLHxBk8PdBQk8h9iO2ubRs6wAZOpv1pb1rVZLiohppL3gDbNY2p1QCALJNa6Uxdq
wSfTWt69Mruvy0nCi9M2xj65ImF+J/mmq296rzuW+/SmXZ2VOmdHp1WE0zEXWQzlUUKqeXPO2qnq
Ydz3vowUztrLBywtXMvjPXxSPBhr+ZmPYAnNk42BgASk0wgHCFx/020W9NtVG47z5BkPhpwZ8BJ0
HVAhP33HkpVXsQDQHouhP8GlVrW2jfCzbbLPXDS1Eofdg8Uyxn5qu/FVvm9Xkncw8M+XRtdABJvZ
I7NSw7wLv+yyJk6KXEsI2mjkxm51p9Cqa1v9yeGdp0/BNIBXqe6Gdk/SGgL6xAN4HBWJycEt6TgZ
v0xr8lVIfBfS+xQ/tLz3IHTgWlLsDDwc+g+C2J4jG7Go6YFJ9SAbv6r8WLc/FRA6crNxG21wUqMN
BuBCxoE5s/aUMacDvPNKDbBskiSbMc39iZnb+RzBCQa/wl9mF8o5rPuAa4jAtEBKpIWZUAOrFY6e
6BslbeCI9VKZN43NnQnUv7LbGeoY6tLkojlP0qMAsb02rvvZogPN7aq6ScSLqV1H+RVLQaGVPyop
O8C4Ocz4ODMzHWV8kJrDTCi04F7VacONxLsUZ2t/W8dky2vFb8hDgmW0G7GJWs2vYQFpdq9dmqJx
DtWL5oMOH8J4KsanXEDHvZZ8O+4dbhZeVD3UyX0hA4oK47US7ly0L4NUiX6XQEUIefRK4Fco2YhR
uPEA9j3YYpm8i8DklBX+YrGjClYege2PYeT72L7LcuzsIVCq+8xEJdHcS4w+Sk16KGTynAhwy2VI
rsPtQBLlXS/ljgG7IDLGnlGWYdxUV3aDwx3cN7AX3To9qLLmFdp7jnZRFnV+naLrmpZe00HNDVL8
RD60AkqV5FeNbNQqdzJOq1KVHbgRuXB8GIvoKqeGmwnl2gbqhqaPVhL5KTCaTR7t52y+zB+mbHAj
8N97+V7R37rRBGT8Edj8gJtb2Thm1razQMyHYjszLT8b4RMHVeL6qTR1JH2aX+KyIk1XCTxz0ZE1
e4iZp/6IWzZvxQry/JMcuIgr6EnPXzAspWakxOnH0xbcLKvJxk4vIcE7xkESd7tUACgGQOw4vjW1
7URt0LIIL+sa+hTuwF60+J4W+9kwU/2Noo5jbW3pkb7DLyUdHgHnyGC2UqYgfVjd3UjFJlex4bFi
mvB5fSjbH3L+WA731P4tD/eNiDdKD4tKXl/HMQhLIM/PyHGDDX6Xu20PMQz5BrCETau3Pj72oGz7
B8BU4Aia+ZRme2j7XzFYZtikzB1GZX+ans1U9STYSBnDDKenbxJuepzph5ZVsxSVk1g30/SQ5xOk
R41Za/ZFZeK6TDgcLROY85LA4BmcN6AIi2zPvIvrK95Em3RIoEVZ7lVKd0rDAwP2KXbPoayguZ2E
I82A/W+Xe/+HFxCIpywVoc78SBKw6Yjdcg0CMqcIZ29vBjChw4TqxfJua9dDMvZ85GEkTNDyB7yj
wo954ZTVw/c1iwtHuQ5fy/8eaXF7H7siVWodI5kwFWib9xYmt5oV+d+PsjafxWEic4tpuAbx0JDg
FCFJXtGEjKpujyLF9yOdKQ2gBoMJAa0DFUGgIdTFgapacW0lkIUNEYItmJPM6VcB3aLaS3b2Bli+
LRBem7Xj8kJ2Mld9AFWEmBDIsosJsrqdsnqKeNhQvCT2WMpP389LvXAez58zcDOWjWrqEvWkS3Gb
9lEuwjjn97lIvQHkroqKO3N4k/WDzGTP7G0va17zfPRFykFPZldcstxkqsCtR5SPh59qkz7rqQy6
8ui2xu8ckCIQ4YNcVjxl+GB1tBdQZB40yY8UbctJMMAfKIneOvWRdjzIUxbUHSzBSLJJJNyrv5/k
hZcHPDl435/HPlR9F6msOuLqUxpKEuK+fxgg36oGCJt3uH0M+/gYoX7iNJvI974f9rwsiVGBXYOG
DaTRUSo8jZWSXNS0jKcErWn4V8IzsiejL3OgeRBzaKttvh/uwgXhdLx5M31JbFC9Ua1axiynN2M/
MYduZTT08p/l5EL83YNvsPv9iOcf+TzgLM+PbvW5Upg6gUjfKnqCLorY9gWoFz254sbPPzsKVBEV
tPYRtIh9JnGgTUaX6ZGahDHBhR/ncya9jsMaA/FCln46zCJikVwzGmFimHxXv4odbIA8tjE86F76
gjuFV7ml++cvH7MfCKIklC11+QwUk3WdUEnaZQDFVBsCCpJJ1jjZ5983hgCzFx0e9FjPasfAE8AQ
vS6zsOYoyCmV36o26iuVwwcZBb+Hf4mH/8fb8J/0AzSTfAR9mv/9v/DvN1aNTUJjsfjn339UH+Wd
aD4+RPha/df8q//9n57+4t/D5K1hnP0Wy//q5Jfw9/85vvcqXk/+4ZciEeNN+9GMtx+8zcXnAHjS
+b/8n/7wLx+ff+V+rD7+9scba0sx/zWKJO+Pf/5o9/63Pyxsif/4+uf/+bPja4FfC5qP8i3+y7xA
5QdPXpe/+fHKxd/+kNAz+KuNjjMoPXNk+Myg+o9//EiX/zq3JPGDGWcMnYI//lIy5DP4NfOvAPMC
fWACmzrLisx2SZy1nz9TzL9CElWFhKgFsX3YK8p//OspT17Xv1/fX0qUCVlSCv63PxYfAow7wdGY
ObGfoEOIJC3CiDbwYjKgk4Cvurc8LabCUbKaHSsYqzgtB0yJDXl6RyflIWEiOmq1NlxDcHjwBx0G
0XaWQjrGtF44JIHWAKWfx9G/Mxg8HI5CJN0zJBjsDhivnMY4ZYCpnzG2JCSppQVKU6oPeZne92YC
Kqs9VM9mb5p3zZQlR43qr4YpVc+pSWnqDAn6rMkYYyJXZpOVd3I3No4YU+PAzFFBVTGG2GuVTdYm
rdgWWgYASmWAz7d5FsJp6QDgmnBNZWh+Rpp6pZWy+jLSQ14P8R1jerehY5S6ep8/NQSeeYAK/pxM
DapSRqwECuTr48+xW3WtUfKZcy/WxAJ9GUwNJM8IkYtzBjfWimYCbQRZ61VIrUC1q0NEvm1ySd+J
z7eQZ9pDn6bmHnOQ0ZgIeT8kvwyeWt5kt91u4olnq63YwoVyhDGhDXVfLG2XR++xwXx5fv9x1gCG
oaUQSeUtHFKsFQbBhXmA84WeKLY+kPaok5++W2ji21OKAyxMtNm3TiPxHRztvTIqXlu5LdDaY9II
Hi8nu7JQm81gTaU3lNK0g5FudDUIKQMYnxX3IF6U8KgyK7eXrPs8a+mRkjc5QgJV5/fCGIqdyWWx
09scPQkir9C6PmFHpy8EiD+Aq2C5BJ4JQPinE5ki0Zlyl01h2tnagST2TrKk9y6H61esjk8WR9tw
gL/9GHV9BNLCjxq95sfJHiufVzLb4iKKb06U1UwvtI4A6/w0AQNS0x4f1K3JFeN9qvurTlfpzhaw
a4eKG4c7tXlX5NkEHjf5NdSVhoJZJkHWlvTPXLYO1cjeh6iunicU9R0NGhN3Jqs+oOKPynHKj3Y+
udGYwVgwrr106scXliY3aTFRr4Rt5r5k8BaUJAmE7c6Kt7KVjtwZhcVWsopPp4fT5UNGMZeHQLdQ
AYOb044veYzEZGPSqpEANYYiQlR4wrCKh0iM6hUnMACtB29M++JBA3CzSbXdQKb4CspOw5bOXZSu
3rIC7YkkUdwG6FLc1i3pmEILxcm1IfEjmMAdx6lEGQV+kaCt5bcg6pS7BPcTdOhglUztif+waP38
5Tz4Z6T9GlmV0+vKHLzgdKfLKICBm4ZPdv75l4kNslTGSWkB5PLT6ht5LnegG5Op+Q91jqF9H5pk
Sn9ONjwzVbjAjE3xxoSpOPKvf7x7hea1wwtFeZjgjcqjLoYbYcLQ7lL8Pnm1jRgwztGQr1qhGIEs
lyhK1f34vjKPU6FEGP2AJQEWMbQ8cDwAx7ComRYyRbmrtJObZCi1naKynTW0uLVmCBJpHjndSMor
HXY9QQNzVCK9dlznO4mC0JmPBZ4wt+FsaE6bgVpoAOSc7zRl6q64DQW1Tr3704+L5YYRDU5VAN6g
ana67GZV6LyPm+Smkwx11xk293nHK9eA9gHsMTEFSda6jRybxDW6MX78PNEkLYm2rTyN+8luUDiq
Ona0be6NJrWu4c4Tdgb8GcVkHItYSVfgIZ/Xya/fwCygg4x31hAFY0NdXsuaKK0qGXZANzwxCZSg
1ApKfl0ZkC5im3Icsm1NZP6Ae24HkXAX1jHVc697KMLBBWz+Bxok9RWLNNtt51lH+pCj1mrmATTJ
lAcs+ZWlxhv7GnpbxmuVceFXcj3tO6393SbJMyN940e5HqGm0o9PNJ8evn8ri9sKKBIQ7IOLtjp/
EdB1/wSHffkYRDElCmR1BIxj8QZSZsL6NdYzX+toDhA0DVpJTWCjRjqvw1VzX9jDS21ECRCxVh+2
JbSzV57o9Dozb2s4piBco7gFsrWxxF1GMB+EsBGY3J9RRRtRAtQqOt4jYUJBuP+YNDl9p9kAX4U6
gQDROFxncxe66rR+Wyax4VHY+ME5mKxExM8derIbdA2rBNoZ6AiWDcHM0x086WZkKFxJb4pG0mKI
dKHXr4kWLhl2rDlERsOeCKXeZGN8TfIOd1sjYz6UnD/mx/187rjsfrDkXY6i5noi6K1NvWX4RZM8
V0w13iEg5X0Goc8TAlf5zC14k21iJGJOTP6VARhPsZLpmwxYgAPwI48yHsc3UusAqgRVoSZQRdvv
34p2eovGWwFLE1/AnC/PKnfLwovFBpVoaAxdoyCW5m5Te+VbgougiU6xK971/miJwBqQmfkjdQvT
0e9r0yEvcJ0cj8kDzEWbCI1eRwZ6ATaVaMt2IMjv4JgnGV45+i2FWaWraX6LUGVBFTCoI5AHPQJ6
guyi1ZhnngnSJFyi165/xlkgnef2eTXDawWzd577l2+gyCyDsVG3ry0QedD2bhzUsDKQaxqfKZpT
ar6Owrexxf8qc68ZzVY/inx6OwXIWvrMUd4xuRIFY1jC6A6qj+nog3bYVH4GdlAFfRUY1NT9zkg3
LXoCiodGaiejJAneMCw3NrG8oXwLX+wk+mG99RL8Pg9w0RboO99gWAPFdLfK/LbyRDavyLjydj+b
pKc7Gx8b+DWzAj+keM5WoJjiJk0QUZGd3dsGDcbW08Z9JN0aCYD2rZdqBsweti3ZNu2m/7+Encdy
5FiwZL8IZtBiC52aSSblBkYWq6C1xtfPQb/Vm1mMGa27ipUCuLgiwt3DAzJkb1ZN6Bfiz4OPnYex
3E+zPRXDcYi/u/OEudvyWbyVceGuSRL2lXkgkHqCfyuxgwixkfqHbjelRZBid6pdC7TsoX2PW6Hb
yQHhNTob9mVoxIUzzxa8i+NlfF8RCCosS7AmjtIi8oDtHY7T6llSkBZOpbZ2vX7Rb9oViEKK/09A
iTPd/x067KuAFoh7GSRpI9WW/3umyCZ0ervp1pPcPRsVymiYFr26Rt15td5j6dgIfpwetpnG9cE0
uOvkCiYinRDfncSyZRqka46SBp35lkxe/hPV3pCeNbW3rU1yR/00VwF0VF889dJH0XqK6TdasNH3
hJRvcLPcoQGGINLa+1/cvMfPUuLWm60Z9/pfW4Uco+ZiL53bzfeZDqPfIMtZZFs8nd7X1Gd15fj0
mErWHIjLLatvIAJxE9PNy6vzgzE6pW4Lf1AGYfBQTY6KxFqmOsZLzROi2GwCb0fm4gx7ExJH3Zzq
KV3wC54oEker4XKdlX7ot7tceSMrP/6h3hmpGGZhBMwYRfCjVx5fgrsycXTs0RK3ZPcwqVh10F6p
cCUdrXyd5XeQbDB5iyi6cXuN2NGnr1yVOzrmq5tNy6ehsdfX9U2hfOc+FxhCh7np5kxP+gEv7vIw
alvCT/ijpml8BGm4j0Se0of4MJuORIdnzc9r2kvQipwbMp0RPjalH7yzmu70a8JxI4TX95GgXSP/
QktA8S/G3hbyAtUu0Dce09wVJC9VbVV3UDtajVtanvrN1Yh3pf1gjnaPrLE1SEgdZtKG++hjtzZv
iuRUpW8irx520ne9MITCx3Tu33Ia2g/P7JkUhm5PtDuOzBc6IPN3YV8sWR4gwZkHW3/dH1XhDLW9
NJNj9Y72oVJ9yOOiPRx+C6PTKM6IvU3nN9GRtpncBYaf6KPKlp3Y5kmOraMZTBpa7zjY0ze0dGwx
dNvfW2cHbQjobYo9f0/vpNHBuWlTPVqkMIOf2cDiGNrS7uhfXj7I8oTn6BcB2DfPIPsdSvgwO/1W
0bHwHZin0cDcdJbJFhGnoR2hXjx/YkZND3P2ViRtyPg37FH3acXkYqIZictPubiiTvt5XPPxpNYm
W988uTgA0PHXlt5ikrOuj36lQZUg2Oyv2XaWEJkJjk73i8k1OTLwFhAcQwu0yC3zk6AeClPnRAk4
WTMaC61htfga5v85Bs1ochp7uav8Gi73q62cIeH+HVgaRGgNQR5vN47V7NNplu/HHQW7UG4gLoiX
zlXpzP+yBzvmUDiqfMvRan4nn9Jsy+/ge11tb6qbvYo/WeYZcWDgi/ylfUix165O2zjFTI9lT4t8
xGSa/NYjD5N1TzbcZVfT7nN+OU9TIEB8ABf0Lqa2iuwy2MJoCxK0BFmTU7OcOjenq2TiUrY0JNfS
cAhLFodTWYElNp+7ypcSO1oc8zv52B/iL+bQ2II0K3yCh2t0Xbqt5o/MEBokjEdC2UT3SDITcBnm
Gmt64hLIdunLY7MJUR2h0qvFaei9TTO4X6vDBstZS3eT7S3x2tZh/i3LSZ/dIvH21k7Qs117L5va
qTA+ymjVpsDksuULv93gWqM3KY4RXZg3xBe1zrnqtPq+guPyfaJZFFfC8iwqh/5HPNUlcjXTVyf0
hKBiyotUu7GKFouTBpgaj4kvWpTLGT2/WXLjP5MmPgSyEO+Sg3I1zT0DPpEHq0x+rrmrBCrL5rMW
eAWcsvGl7l4Ny0+5Z48kYIJxXlAAT08zx40gnJhcqe5kc3sk+HRTRIaSEmr1cR1cdTyIT9JfPr13
i3+4TZm0CzZRVNpG6W3wl4pDtyshotbF09EUYP3ypn5U301nR7jeYOffMvlcaxLsgS0HLkHl5HUg
d6UyKEq3P88f21G+UYe81jwuW/1YjvrLVF1l8Z+CXKgM+o+U9lmjnXw3q5eu/qg+F3DtMLQCLnDG
3mMnw/aw49FdFtXP/q3drWXGTgel9Nra1jT4a6ejqQvMOi0SLVeOXdyWNMoksTuTnIUghr5h8n+v
tGiTZGONbalBgrcNzR7+Zn71s+sWCEszVyFGOgrf27/m2j6SbzR+xnH43nbhosO9jY3NrRgX4W9T
2k1osed+mtGhy6A0bOFb2GzhLXnn34gHDIR3q8M+ILtL70OELWxvDzxVB44kuHnZ3YB2Rlt8McRj
gZiPaYNIZHDonUWqFrUfiupL1SmSXOC3QjpMMip8t50cBIvi5KBQSHpbE289xNTHLIMSnDDEN3+y
3NZmOxYJbuco6Hs3f4JmX1+ET3C5Y/dc8ORt6aV+RxyCGEDTXCoUU9Q8lY0uoLPLzEZbSYqdp55G
pFLY+UcUEQK5ChEisB9a4O7J2O6pfFVy21LudbRHNxM9hOhJZfracjQtHwA47w8d7QIyr9N8Xib3
hwKZbu4LYDUpFreB2Ltp65GqLDB+87Ez/EF6Vfor86sDVs0eUnUZo3OkHEXz1AyHtfa08tLQCR1B
saAipl0OuXLid7WpONNGGwa2ONM6D4OT/aGDW6qczOyXHXYZGFEkM44g2+K/9KqybeVOe1H6fSOu
LYS7bl7aEhBD6mSKh1iURYNDfCSduvpA/bi2Pcv1Wa79MgsQTtSqVy8vS3WqSnf1maIiAUxLw1cP
s7Y0C0rEJsmfuna26phm7oTdVnnAsZnC0GSwDfWoGt9GE4zTaSmQm7Dz+NT5TDUJ11kxOCB8Wqax
tqTtYNRPUh5OVaDLC3PcA1+3iOFV2cYOQmHV0oherG1+ohU0J1j349DTer8V/czyeEaIYZkuLQcU
BYmbt30lhrPkLhpyOKtpQ+VjN1BXRZiKfkJkJjtaflDxQkq8QTwkFOTSmFC8zcW5093F9Oibmc1e
ds9fRsFRlFNDf1nZ05r9zbPIDHFL0cWZW1gDwO6aU7jwWoXg+aSbqFcdZXTT4iHNnimxzp048+Wf
uXfSgSTVE3d4060lmzklu8Zbl7tYaZKKjsyWwmHOCLmHgDdV7NY3N7+OT1x5s7jF4g69H6PspiBv
fVb1cw8uWPlW5xSSc2gEZ0C/trmpxu7lV4Njyn6tuWoGurvHSyYuVyS8XTCQxyBbOY01Nxda8o+m
BRZnbGOjPRISvjHZj3fOeZyaVQZOf2buxJMrpqHMI5Ht6TxfouyU0wqPJo6ExSUnGzfnU/BUzhep
vAv0L8u9AuNUUjfJjvK3LaJv2hpU3ftWAzwTQbri3xU3LI4MP9KdFXQJVaWE7yjP3xFnJ0M3bpyj
6TOb0YSZdwl1FyNLVBFFrpy9afKrWd/VDyoLtq/4s/kuiULaL8RPLabBSKneW8nftEuJYhnTcwoW
bYtqhZmiRXZUZxpdU3C01m4f1WqznyXEO5KrVUhivKUKmzYYF4djnuOuX1CHu0nia6KTZ27WeKoE
7lW9Kgp1Ao4uhOa8X/hIJ6H6DUiBjGGmayeDmQYGkmtN8Eq8ou4aEaBsU8cRC3b2rs6OIKI2dvHv
WQ7T5BPpRv+WR/vK+8UnzUS4b5cP3hHL6OFt63UUgHcdU39SoHzEgKsuf9fBE922dNiKY8I7dgAF
Gfi+PQt478TP2qX+6BJ/FmwZ+QFHiGH4qXhahaDVSKF8ToVl9HPBrjXCRVfAdUo58G1cpRi7URvO
sWuQI4ked78ZvvwgVdaIcQSvsRwUijI9hEZHJU7iCtjAN1v8yAx7QwBce5XkTeWhMbjdNA7kwkFF
xokRoedS9n1V/W8zVgCoyRn4sHk9pY/oD8f8IIXgu9Sm2kr/FkvvmO0plqPhQcNKa1QCGmoD/Ni8
7D/GTc4dikA0wR7Hd0U6aK/xh5wwZ5kT7vTV0iC9tastiNQQZM9svDlyaYVVspXPXkmRSJ6BJfvK
4ozy/qP9bZ5rpNUPq7MLQvbS2Lzhb8qubGpBsTgLkNPmRtQpiD9xhgbkrqlXNb/1xlGqzyvaSJG5
XyaJVzLz4zrs4WoEb5ECdfPnF9E4Js1z23poBy3dESr2GldgrapP2xRSaWoR1FMTUDTfmvouxFVo
JKobJ9o75deBEBNBNeCUTxB3RvTbshS257h7pwwFibiivJfis46YryAi41JWROUJy3qVMb2a3qPk
tpqPMWyLCx2n7VH4HIvbpH3yDnOihiK/zcO7HL8qy2WVfgpQtE6I7bV/Uft3lR7w4vK3KlAx8omW
MttDNtizPNixTpUAYEtS/uz/zHVnMiU9HDmz9DpQECIdiH4BNcUtFCE2kguoTtO9YrlCHuU3ARFa
BM3iZIKfDK8NkaBFRz39WTHcsrzhQGRXyUuWJDyoT8ZcoceCSBdOzLFvav4yLae1ONbxveRwNulM
V5Yv5hrOtDHIbpV+rQfdQYufSGEGKCy4AMJF7ivRM89uzG+a6VryY6Yx1xikxOUkMHVoZs7Cvp0o
LxXu6q1XmYBRLhiYAfYoBu16k5CL6q8LIe5SfOKyG4uvYk9zs1NfHsj0syUACSHxL2UvUoNauxTT
gT+k/79+X9Tg/79AGjIUfCNp7kDRPA6r/xse0ZVhobxi5Ra3p4UwoLoqw+eUvHYWktxTIZ+b6DJy
qElHUfN34pj0svTIIhThEWW/LUvbcCSSKTXM4oPeePJyk7pwjd4T8WmevkXTUfUTOcmmnoXEjRcX
QnSembYcmW6dHoyEk2RrqatA60ehhjco534Li9ExNX9K3Wk46GI4i4deumz5a0IBW6aeS+PK8ZTd
SOYG2dsUl+xGRR86v+TNE5Xo/Kalz6HyKBRCHsONjQ+s/GfB46sTxJGVh9sFoiryYt7JG/inWA6K
PuxBGfg+wVP6w6ocoWbsvPIgN+zBuOi6v1+n5gEDrJbXKa5M3RCQbrSExuSM7TWO/a4P93skcU6/
BdRnKbrmqXS+zO1GvlkzAuqRIh8zftHngyhT8oF1ZcjlQgjOsW/ILiNMxVERe2XpFT1bgMO2wO+h
5Lhm7ZwV3wwlQUzv4mtPCIgLLniNEoF/fKpSsFhE+jsgQUOIegZ+oWGDY43OrF1lxVdSl6dSt04t
MGA2wV67BQR7S3vULB8cpRP9ISWa770CoaXsJ2Trsq9HjnXW/zEsRUbbCTeT3eRp/8qcep2AAjwu
X8r8svCG5sDhp/QXOmUMB7HaR1mdAYV8BoVv1/Jb9V6tbkMAlnqS6WTXmLgj90zDy0x69QZka6rs
A9IkrZebXpzvsYK1UaoXbssTFyptlOH5yH8HnTIyqvs+h/E0ds4sB+TQyhRQHDfIbkZjYuuI0ePq
5II3WD99fZrlYy8FOc7xkkaFVWhNgb4F2XSNtXcxe1Lkg2icSS15RJPsIK4FP1OpqbACnjhhsZUE
wxRckvG49PckCobeLfsjmcmcUYRj8yJVPrWMhQje4rJVVslTGb0N27lR7Ayj9u7QN9cLNkn2ZBzz
MSBrw84G4+QCU7uFRtfoPXn+R004rVsA9lX9ocMtqAHvj5dv3Pra69Bdkv7RSddIvnD1pnkWs7ec
iGhPWYp7WX/HJtTDRV6COv4rFZdBPw7FhTXDx4+xP9CsNXuLxkPdnBXBFRkcdJiYYpoehotJxEF5
TNQDr2eFl/IhKc6W5jUUWs9/h6jxo/xPjvWOEq7SC2d2nF/r5R6vwTzTIegh0VmCHSsenT77UYW3
feCmP8yMnq7hbPbLabNorIjpTEUrDXkiTDvK4knorstwbeC04jNfCzipvGsDIcZ7RpCjGEd1OojW
K1bPPBvBfNalcF8RIIjWn026LsVZVoKtvNPcF2CFg+yujxchvTfW06adlPVWbTdLxsv8NlOHaR4H
85SIwdRdLeNUTsEmHizDHbtPrAgZVg3cazVf4/ZhRE9UeIhWYusJBQ9AdEOgZPd0/CynhzZc+SIm
jrU+Z+anLjIrT5l4mKRjOx+r8mLOIb/U5IOOylMCuXKnLUzUQJJfYVYm+cBVZR3wfahFlLvdEuHE
s5OVd916jtJrmnlDfmnGK5OlkTzSpMk6ETYPKNnV64o4eAbtxBp+fTbyi7kceQpxc27yB+M9ytQt
nhmqjWUyh/Br03ZrlB1/F5mGwrFfToJw1kwcskBnWffFJZf9vXWN4lllSjYetmPY6SeAtyk1gqZ9
l5Wr9RxnfyIUqPlVjJFOvBXzdZKeZZwltUcuHuTCy9WbkJ0LoNole4zKO6PT1guRG30Bgqi8jMtb
9yUOQRlTE/LXHANGYW0Po3Sq50dT3JkCghp2XbDPSPUQj25X3hm7Gq9KCv/pIW6C/DxH+CaufmWd
jBx5ynHbDumE5cih7KB+rmQUvexb4rGMvxVww/wlmKXTytFTBswIkfbymmdiGjyF1c8gEyJd/nts
J1F7XvJ7RhkywZ/sT9WlXD551QgPAp4HLKM5KmC49iuv12q9GdtBHY78dOJB7UJDJ3/WHV289hNV
yKxwSBA/2k6WQSWI33U+X8NjHKc7o6PUxxa7GOUGnVWKzMTHJpJaVZ9F3VHacCpYvY2nEOFG+Kuf
xQUgUT0goCEEh7Mh3sBB+61pKWKZWFEazS6WozygCcZ8Gf2WJb2u6RvLWpVOC4S2eGqI1Q2vL77V
/tMkzmjbQyRfVwmSPGyj533tZyDXF2l6I5va8ktcn43yPjXhvspHd0GuRbEvdmAE9yVBvVt+kfcY
rccZALNOe3MyjgZ/BBJjySOuM7P9dGsQ+f9tosPeFrIJSd1qAA9QxvE6MGk5T+qTfAOKMyKnHV2y
007YoXsg7EiijJwT2NFfwT2kBu2EP8E5tj4bhTETke1wf00G9QWzAWMHkzA/62/Tk0wuTzEq+J3K
jHY0ii2uM5peAJdpB6ijN+1H/luyKuE8bv0/9V/0Vv32pCoqfq+kWApZqg7ZQFrkgIPDnfL2Saap
t6NB+KWAr3apI+D2i5H8xMtBH3KH3ydIykoAcIcXcOeJCDTuqHkwEDfLHifY1ACC2jKA2Gbv38Ic
58BoXG7M/O5+SaYpnWaI9yZXw4H74yLws6MRBecjS2C8y7mtticBbJGME6TsnJpu3Md2r9C26CBL
YZd6eccH+PIc5l+d7PHQyvjQvlLDq6U+6AlaqdJ0TVB/Tlg1rDqOyVASr+W1GI8MSwtUUDlp4+Ti
kSCB+h1t8PaIjC4UgIWUYRFbLyRRqR8vdh+HauYtK2yezT7InUjDEbS7fxvqgxDRNs7lG7J+shW9
dvf/W+xs+kVkcPP5kjb+ILhG7hhd0AMExwABP/rM3kM9q/GkYxcJQqAHihamFTv/B48RdoRHVVlB
o3F3NhGNIEPm2cAOjNSa7yO65qeEHIOStL8wjdAok2zr5g6MA2gUkbvOjiZ5XKIxgCHmftHS04TQ
3kWTk5u0cHGl2FVhvMinO7eXQnB2xe/mYA851GOieHAjyejNlSunDoPJ+wDep94lUGK98hvrY/wW
Acb2ijLHHN0CCK3xZ8VnFCXK0iM3YtfPQTNsZjCGYnyiArTAk+3diOS5gNVFz3KyeIFlz6s3J+CR
cES0W5UDpjmv42tXk5DH1vUTgwJTxO1qUA509LD3q5kc3XLULiFLJ58nKyuP5eAzR8FsFG6u36ka
lV4q0KDagSvSmn0kGEviZYEfkNXchTorsb+KAyZ9/Yy/ZqG4URESfDJhWee4KEAB6bCG1BAnXm45
sKk8GGU5w/oNmrcNXtW780Jc6rEGyzTkXxl05GbQjJJk08yGfSAGzS2ww7kKibdi5qh5WvGaYWyv
2hELtKJRyM4QFnALXzzoRA0Xg7ruHbkeM7ccQRx4iB4wFKsoF3eikD8gCLREO8NdoNv5a5g+Q7sZ
kTvmLgV1TD5IAp4oP/kSyhw/fM/XyLpbgzIP2j1Jh/h1pHemJx+EycF39EaGe1DQpe1Ik8v4sgvy
071DQc2ztx3ggPCNSJp9YyTyq5cL5GNeuMRckfFkNn5aBDx9lmesuSgZIUgKqvvCCCoFOhFOBj8L
uL8hMFq3jry23B+5Ct1iOTSPX0SnQnmBh8qw/xeQZv1tAP6XD1rEVnSU1/Y772Q6Hzii8ZTPZ9IJ
+Klc5xDZOwQwtgUJhukAK/EsqHNkgNivdHbwzO+3AAmrER0K0W2AUOLDMMCzXFdCs/xGJN4m4Ra5
9Rr0ezSOeoAIFhCHDriyXxG3G1RB2vu9UkgPQNYGienD9mj6MakO+nTnjOGvPDQOpJlCGMgjKgmd
jcgTBDQLGoajPugwNR0GNa0nIKVhqCH39NrR9Iv8l2k3vciv4nI3q30x13c0EBJ13nauS7aaE21H
DzaXtPVZa7CKfIqxnvskLHO4Wsdgf+oZUEfW3qMs0Ov9Zbu8AUChdEQQvv+ySqQjVKSpKnyb0zf3
WPKb6gCVBe/P5kWwohj3TL8s1Pf34y0SwqwOo4XM04L3a20DAmtrvI7rq4ncjmV67vGA2Vw9I2Ti
mAPWPFcU80KIKaBuHYIauGsQ08jpgIO/NsIeEMr8wkcgiO5Z1gMQVWEDm82qSztG2M9ycCGEVHYw
HLrSc7MdtjWUK18hU6z8xiB62kIJ1QMVc5Wvp4HGrpVx7hIKmGecTUDiaBXGZGR7BK5lRtGXbvz9
n4BpnEKLyERwTI4cGE2+GMMJyyUiWylP7Uug+gaH7w+9iF2C3jQPOBzg3JDQ4JcBcnCaX9ma9fzE
kuNJxo0fI4vlQNxcIwMXJD5/XTAjmO5iHBaWz8sIA9S/TebjdSENpzYP0vnQMeNyryXYSYNWYcME
RnQV4o3sY5UR8wab5e/vq1yBQ0h2waRSw25El7xFUQNBCekYpZmO/sFb+UiDxxCHOdIZAHhCmD2K
uXdKKEUOI0NQglQepeNi+pHhcaFM8kILFsnDDCOdwexd/sBfCdN1t4mcUmXtOHzeTC05B9K8BzO8
rwZbRpIlh/ySGVoW17nwGhlWkWlAZ1rmpaunnrw9jebBkoi4ZltEXB9TQvcURT78idjfRFhT8adD
kbQQ+pkHIXs07I1S8WENT6PyUuQPeWuYrZClxQfd0vDEkNsDE2DFMy0pLm12taTCbpa3/6HZm4Tq
6mCZ/ITwKzv3u+cLwYAjYZUw4SiCI4tbcAYJJbMcVz/DeBTpjVkmxnA7E+KLenarqf1edvsfSk0h
sEPZ8PSOinAPQ0IJYZADQY5tizC7c+LCp05iEFe3Wv2T7Q/Z+pvRq6WNf5XhSQFfNrxpec7Sh4WA
Jm9eE+0rM+79fG+T3zrVvKy8yMJzJz5b0Se3MY43NgmwXsD0TAyq8i9jLI4Hhf8u++NWhYCvjHks
gA8YhUcnPivWoHTVl015zbY3JsSMVqm7idMhaY6FRJcPhxkWZZDtSNkARcCKHVOyE5hoNVwrfwka
kAIi2vUoNsdsPWL9YaH/I9vVwqYIhtbf+u91OGQFpevt1cIBpJRkQBqEaZBW01IiOAnQQ23wWRBD
DN0YSo03/Aw/UOAGgHziQjtKFue9m+IKxOC19AHZ70RuXTk6qv0RPGW7R+FBYLOfnWELIdap/50P
43DSAYByb6eYZGdgx8gCCW9s1YWGKnCcKc4xJtXNtSH8pi4zO0f9cdGQFvhjdRaA6FCRoSKQwqU9
tQPBISN3hclsu4NIQjSfeHEGTgmREUFdntguYOjLxhdGnw2iNDm5TtrMgQyFfzZXn09mvXKZrHke
O0s2zwI2I4TC0DDLSss4imtPGlObqIw/KCH7cdEFLVE4QifNkwUPNRPB0cxxmp1ogZsuL9x0Jgcq
uN3LBhdlOhhPSZ1PtX1XHJmktXAsW/iRbP9ewkt9PFjbZ1EcC/203zvxj3yHyDQpdWQV/AEZm2BE
80Bqjk19UA0ixCMzsyKz/G9+Q6+xQ8/CczwfIEP76dJO4ZYdcuO5kQOzuYmJF/UHMIcWcXH2Osyv
KmCaWN3SLjTXp4XatSUw+hP7Fvsd87QCeK5A5/f9h51no1JmPLAXDGLA2jXWr51/3MI293UjwE2I
eVC2F/JzU3uDGGF+DNkBpyhXTV9ZZggKGDgiyRYMPKbK3UaNxUczBP0HDBYXV5IhEOBNzpyS1x3J
cLctFPJjM/gCbV++KDLlm4fJ5zxvJdIBnIn8vVtxhgviRSMM6Y4qInpyPI622FlAyHAB6DyqV6kS
WrBOCGneAJ8Vr9ALiDbCRD5P2de8Oqr4LIB5iuB3T4Z+TSp3xnGhgMGm7lNVfwQKK7RXTfYLotJo
fU4A6QXszHtmKPTwrVx92HRaPKXiUy5JbiyX92541q2baISTfMQAgMzcRIwVR9zTjhlopL4JsXrd
uQbxkXAQS9r4olwDu740YgA512YeAEpc/uAch3n5JcN3DF2LuHbncSZO6vUnsf63IrNoVNj5+5h9
QU+jW+DYRULBSU6Ff6tfU+WvUbykepC0Zys+gHFI0kWJ/QUyQQqpqQI2MsK2/zDM/L0tv2oxcUcr
XDO/rT5GoEER86h7R86j3xEZDMWPoF7xzTWry5IccENIBNQQ541wxAq2zaPoRX2Lui+YRZnctorw
M0CrmayPeg0HELPhrCJch35ei0cui3ZOJBzD8iy5Td0VdRODdEHVUYnfNSG6dZ5nf44w0XCt/IRG
Qal3MHjpqGpSPqbyCsWd92wsJ9nC3y0c1VAAdDDvzXpsxltMItPHRPsmILWI2DIUTK9tJDvjm4Xl
W969xka7XQ23MV4EET5b+jPvypdGtGcjIYv7yMavssR/yjr06et4lvE3GgggZAg1dX6ShDd1eFF2
nYbyoylHdPeUSAvxUdSP4/QUTU8JzXTNL6Hg0HzlaiWj89uSsIdNDKJfSpBqILjL9CehPjekjC1R
fGohrpwA3PLHAkLK0bqxkwj085QA1FWaMMk9WLtat/dIibwBxGos+SVOqHBFe9mAjr+9io+JRDK+
Jpar8H8TvcHwWqsbwC7UgtxdygYOwvzYvkvEj/O2uCVanRXCt+yh3jOiGwUMBl21SlerLH5M6UeR
xH5v0C8prE0I19XE/JfwFZIxT9ASwccnhvTckxEoG8H+COag4x/12jC4osbpwavk3QCwQv7H73Jx
80y9CHL6vFdgOhSwOxUa3dak7Qm6BVN6VdeNjTwn9+FU5f9ZAnokf9Rs9G2Nn25RuanYkXHuy7/2
0JDocudUyT5HribxjTnMYUTwqsiJnSe9n6cPKmvtbTTtUEZXN/awwRYmFvNhshYIx1AmTli2DwGN
hZySg1TgXngtaMmp6xGdW6Y7LjjcpFUQrXCdc+8UkAMLqsya7WXDTsaoMbjbLGeBul6JnfXVcoqW
jhO9aUdD5y/MMtnitdLHAq9vkab08K39Agv/tQDVRAs9S3iCLxYZKItl/50VcQP5FsRm5BTw97Sv
thtQQI1qKMQ5S0RsEFXOUm10XIxhVX5z8ZFQL/Vca41dE3Pr1rs1wkgjjJmpnETmCCcYw0M0KScS
INe4fk/589r/DtZqy10KOomooWMJj5bdg0AI/H9pkWQF6XqW85suX1vky8gU1ocGrfRVspQ7C4O1
Dsq/9Mr0fVLf1/Zdr49y9TQhPhKU/Tr0/qxajw0HNvO3Ua4wM422Q+5C+1ilx0IbQDSgYnaXSSwM
Rk2pv1kiAqoBZX60rIz+NiuPmshwSr+HHktFpvwaI//ElyUaqJHbbKl6aIiAdO0rYRRpSOU1KNqS
b5mhaKX7IJ+H7NssdF/svqXtvaI99PwdtRgROgg8e0JluYS1Fe/N9CiJ//bRUvhsQ95HVqMbgEjn
Y/W6CL9c8ICxm0KvB1hwbm6LvjYNKUL/naFIW9+F7K0oPAXPu0kiAKHyROc0IHnqTbhxkO8ZvMU8
W9KvqvOwlvjITuWtSLKS5BuFfLlBU4znVX6s43eDcgqIAmM8Q/ltqm9huffKVzrAziiPMj9Yf6Dj
Smz6+Cvv0BIRXozIGFFC3v9ty/dyezQS+sr1V9jOSYkVEuZ5EN8dKmH5apj+mMJ1h6t57eZ3I85o
b0/f5/HO4lj28C39pvBNTX9Vihc0hJqq8G7ByJrJY80VV+mOjK0qw03dRbatBBYi9ZBNL+1DU3/b
6i+zUFbu4/It9ul+J9C9AlOWboy2MN9NInBzu/83EMbXADBZK38iPt+or9jiNPI9VXBW7CGNbghA
B+0pZvRM9WuZ7gxgv4KB5Tcqz+M2jLZfuT2afTgXUVAtXwv1k4rxIub0CyWyfK/+D3VnthtHkm3Z
X0n0uyd8Hl4u0CRjHsjgKPLFIEqU+TyYz/71vTykzBJZnalONC5Qt1AlVCZJMcLDzP3YOXuvbZ1S
99i4T0F4bejsZvfUJE/47rR0aw7LstmTXKyodPG5XHT9/M2xfs8XSYbllFAiUyjTe+E8IRg1nFMx
I6inU8UuRn7rC5/C4qtGk51zUMw2cb5mzTztHBGmIlqBCinoU+VvuQ6IkgvJu7fj60JtGWhnzamq
TuOw7ZonplpuedJx7Yz3DQoD1nTHjxhQcAJzOQ57s/2aR18JROUBcV+4L3g/L1w6+w3yoeZF8kuE
TTeICtyL33gHefM1CY9+uEq7vVT3IWpwnSNhnqKt3lf6few9dvWL6b9k2r2GYqLl5MnHy0UOetqY
HG/RK5afucJ5+dkCMs+1yZ2jobh3NU82t6+GrmwB32/+V77+Nei5frSl7M69nFl/IvkUqSdyCy49
np89ImxFq5ehvbGc9wGxG8nXEAXLiKxXOOFFmT9ZrH9CAozxpVZoriueVtyeDRQ/vUwvgNoN95Fj
4Qs/na9L+Da/8HldOdyOp2S6GJGys0BctZ93HV/w6Htn2T0CmB7VyvzD87e3FAvddv47ejBH+S0X
m4/dhGeHSCiiMM1eM9q3vHyJZozuKZCIi9E7zT/Lx426Jhm+kmo2X4GAH8mCl7Zaj+W97n5hMboB
jfk36YMbuuwSatiFQmHGGRl1Yr4WaofQIp67V8sh37fjVciNMJsFA4W3G9RG9Rs5fp3MHd8g5iPe
MjBQEC8xdTBj5y/R5Jp5uzdAV7xoDlZ/Ev2jLNfeuCq7q4R2o/UYUmrhHBmRO42Uz5f8Umtc+Ty9
JM3wWULrA3F8TItbozvgr+XZKPulD0I1ZQ6+0KmXKdqnpQ9m3ceJtnOj6yS8rhoU+f120DYtKpVo
Vw7b0d6p8SYyGBTcdfK2Mu5bUMscr24AShnG3lQ7s9558Y3m7WMuA1P+Yc9/DeZF6IGeNM/Z85e3
kG3gOAUC+8osFMmMZ0df8sq4dIO2TFxEVZf0lm1GXeNTYm5RH9j5l16BlqRUosHtMRbZ8Ncn7GMN
OB6zhpYe4rYt51+KSIZLXsXXGi+5XfIlVDCQoez6xmTlO+bR6U5ZvwIcXCAZHTc8QPlyxQF6duzu
5LTnv3HyaPaPnrfIx21ev2TtLJpbTbD68tnlk9n8wIIrXo5HUESZQ/9tboin5YaRPHoTZB9oRPg2
LqqjfeXX5P1aFey3lV5sFFWi3Hrdhi/JDFaXc7CJzuvpXG/mh78Il63axdZXNDOScXqzRbNSyE+q
uGbJ8SbbcEnmQZjv2WOyWvAW0hYS+zeeICV3zuDbo6f0SyH2Aau12KbRo6zuynz/967AGYVR/uwb
80BvwqnQDayatk5u2XvBT+BXOgZ5L73tIY6txpEEHztPtZ2RpnuYcPnN0EAIZT5Pk7Rv250q08ey
H9XJ0AmRSjo4R2mRHbRYe4zGUjIz1SKOYOW3s63zFy/2o7HUw87OIBPAC+Ehlul8sG96Kh2Aajja
qZxweFLQ9RoCS9TiUYcxfbpNYWZc5IbS11g5FUkLQ3YzcGjMQjAWuqZoqOQoclKV/ypJ3JzZEO+u
o0MGAUZcC5y+Z+Ixe38ds3T0kqbJrFOH13c3OpO+myrj6wC+ADNIwwHWG2krxz0K0Dj08qs6t9VJ
99ubmr/y4FTI8VWh67u0SZ072Yvnjo5dRwQ1pqkcYt7k4ustQgdZK2DtC8MffoU9+rgUfIv/4Ox2
/GBOA7Dmt/iTidLQzEROnuZwFxX6q+gpvMjmWtndSCyj2w6HNkI8Gzed/urAelx4ZlYc6xT1YR4E
w41Ukk++p3DN/abdYq6LOPcjXtNGrVjqY+zd/rPlEICFIAYLEAyAgxmx/oFv0NRW61uTRSrkDFgJ
J2DWVacpBLtesvQaehAN3ty9UCg44l6Kg0it0zBW3xpX2F98VGj04DZ4eMXy/Mp+oHN+EAo+sHo+
/ON/3cPHKLKPNJ53BJ/VWzEjb+q//ab/UWAflsxfg30uPhP78dsGHUEOKOE7KeiMA+Kn/oD6eO7v
JDbNSQ4ABgIINf/rtz+gPvOXuD+BZ7ENWz/zfn5AffTfoZ1wXyBSSndAAtkBP/YD6qP/Do+NQEgw
GKY9G7/Zuf8A6uO+vwWRwUTcLcZxxyDmZs5g/nC/hLrZVUMGDtv2n4bgwADO17dOeWjrV63+VNXL
0TiEHu2haSG623J6dPPX2Lit5roMtfveZhLeceYL2jcNXbTmntr24M0ZHHtvOuAZok9Fms6FiaGk
GR66prikKSegMl5LxCN4b7FxZHfWRE8X9ywt42tEK/ntuFEvJfp3xpU8TN/EU3zq8tu4vWoFg1AK
gYsp39tHDR9YUqzb9Ado4R8t+b9cqu9W/XX5N0yr+ff9ibj6D6FVsQT+elH/oFXdzQipN5X/xtr+
7X/nzWf1pYm+/LbnH+t3a52/7Pta94BNsWpZrmRtnBf0H0vdYc16ug1EAUyVRegra+wPfJXl/e6R
LujqLj9iEC7NI/DHStfs4HdQV+QvuaRdkZjn2/9kpX+gCPncVX3s0UiAQVzqUPc+SIFVJawk0utx
nZjPTlmOn7qSAbdGN3isXXRP1GRpggKzaVtnJz1N7AqlMIvIXnuaxIJAO1R+5nATIPoLwxJjmETO
mOS2tqYv9WibKqEIquxNA/8jHrytsKb46afP4sd9+B0p5j30wHd0yzVdHmVEVBtcrI9vopGJ5ZkV
E8Ux117AIt3FHdOJvkIUFbnpo0zxUU3B0S6QYtkdhTC0LMYHbrmHwb7rM45UnTEjk2KpY+mQVnzd
zYVSbjIFjlokyo01tfcZ05W4cILFmDIJ63S4uoNIDABE+ubv35H9b+8I5BkIRNPWgU3q/0YVA6mZ
hdI3YELaeb4VPkMx51o2dP3O8CP89hhbop1q7vyW+SDV0Moqi2A52Mxbez0LVsWIOkbpDXqBiaz6
8787Iyu0zENGmoXrsENzksmBuahoX5uJY40V0niyWtx5fVLJg6k3Oyf2khvHrbdx8zpmsXoMUvw1
rcGl6ANtX+oYjaJGYm+N6bfnlRJLJ4UWFbAOlnUEBjk1sfl+r+XywWyXWeN8+cXl4lnyU13GAuCG
PUcqE2jrEZt55nv/VNQoGEx5p9SAKLCcm3W3VpLlTzSOBZ3NNvazm5GDQtImEw76gIOsEeRoYXt3
PXrBPI5+ka1sX9y+QTKIqaW3mfcM4ljGqG2ZFCSTBHHUjv26s+P0UUeCYeZRe93BgNBz1tqINb1z
1dIk8OKmdLu9pvDglTVOlrq3rUVjuASwUOjRg83aa4uoWCzUM/GtjlC1tVH9EqWFf/X318X4uIxs
XXdJNocFAhjHJLvufbHXaOkw6WHhrkmUw9dTtrdJOGBu0tSmyr9BbGA+Jt7Kupb7SJb2VdKNEve4
KG6spgxW9eTw1oTiaKvRuOZ/v3h9cyn/r3oaJB2vD+SEbfAf8iz8D89ZpzKVikBWrs+1nVeXd53D
IDF3rOYICLJHv5dnC0fhN8tprh16wxO0rfM2PglX/uKU9PFeyKshp4h6k2f/XEO4H4hqZVe7jd47
wXqKEnvrElt+aTYI61JvQFDq0LRLPLAWFOp48sJ8G1bXVZZOx8SrH/Us9zbjiDREVIg7TB0RALny
0c7lwCfrrt8C4ulWfuRny7HESTDogDJaA/tU6zFl+8WFnS/c+wtLgisPCVKe5sSsj3A4vwZYh/9D
gPzKQA3EMU273mudB4zUXYdAF5Biv+rRBHCOwi3jIhgMmoTjVqjT3hcmoyXZz0pJBYi6kSYinyIG
AQCf6Bfwpg9oo3kR8Fqp7dm81G+wUd8v0qFLessStoCFCBJholq/Gss63zZWm93Lt8FKGdC0ctcl
JXiOzgBXwCrZEUCeky1jXPz9pTP/fc/AVwEqyTOWcFEWwvuXUwfSCaR0YcWlAUJgD+XwqLVvdQ1O
RYuHDoMfVIZYn3ayjCN0rlOyHT1rY3D44fqkyNNMutbGSMiKHVYEvUyN+dBm9o9/tIRjzAQz7AMR
6IZSI5+myLGxaVGSLdMyUPvBCV9/8a7mk+n7BWGCUyPB1DR4uAUfF0QOmez72h6CKFg1SU9zWUsJ
MzD7Qr+Y6vK5meg9ewPz9uw2lyEYe0Mx4u+se73thutAGeOl7EtUQY1HDm6MsLucoU6lV9+LcdL3
ZpBql3//sg39HIL34YUHnkOlxKmAuvwjX3MkczkHEaitvz9BfJHH2wHr0GQO6SMMrmGp20N/6XUu
BnNLGfvA68HbcVR1xFheQecy9iIKb1wW38aJnUd3Mo294UbRhRqgsdcJjczR9OzL2oWxUrnFF8tM
g1U8hdvJT5GRN7Siy+CERW785E6MLDvUbK2HS9sW6Z45YLTt/frYWP0Xe35+9vMVti2G2o0+WTji
HkXT2EhCoBVZLalKdQhjwp1EiQ2BKoMJFklDo2NsigDqLLDeVz0ebzV3iO8MX1vaU+nTd/OXHO2d
3aDX3yLNCzZZai1kUc5SRQ8hUYLyxiYAu3WRp1hjxqLsI4ZEkg6j3QtzYbaIDLkZ4BsUurMLxjeG
N+jm2wu3ISHc0t3duTbS2vipHKt4OaCBHEfXYsirIT0O+v5o1j7tXUdCqpiii0ZiW6D74lzphpNc
tZmIYTg28DA4h9gquoXK9KWWUCzOt/c2HB85s0N4sPzDeel4ThgslcCdwixxdqnX7qY3EFFpBZpX
c5AuwP8OtSvzRRp8mrUb63SZ9xiq5g94SNkwUg+8jSjE+gw6S42Q85eVPtoDLs4iUXhk5raBDhtx
3bfG51Jv6JGfl4cjUWVkyOaFSE4qsWCleZL8By/96gtUo3lFsgSgJYRpBa5krtlE2bOyJaK50MGU
KnuUlGUs0lWb1g/ngsutMaeJceVpjXMneoPn7fw3ZSMDbScE4t17/SVjMRswXmvfjEO+1eCv5BVQ
xguiIOkZusaGmoTkNsHzr6hhGcjQj3YyYUBWxqHYa0IicUuim6DsnV2pgS0wibxjXIujoOZTA+jR
fhNTmS7rMc7WIXKuMrxrGgsZqR2dXJLRstgqj06NwVwlj0PQ9aQW0Yo/r18nbp2D2/f0+kdeh3JQ
/VCvXJ2rgX9VeWRttMsaMtzBIfVJEfukQwwXctrmnU0sUY3Ev0TQ4DN8j6TxWeogYs1sbgwXFTWU
y8hJU6X7nMqVMThrLnB15DMeL8XgCIXppU8f/bm/RDrcdG0k4dNQ+fHRHmnfSreGtJKi9sw7+Tkz
ahhHMTYokxSpXZWP7eOUaf7KlSl36U7car6x8tKGmwKturXb486LBXT2Mwq0lzZyBOdGObwDmTLE
Pv9w2QcAfTzkUFV97eRr12rDO70pofB4RArlbbDIO5Qy3QBRxaysmpyPVFw680cvc2tDOBRHiDEi
Py1Gsj0iOLLTxvxkIppX/dsQZI+tNjjbtMBd1LvU2h1S7KLke/XK7hcqG8TKDlOQG5q7Pt+3h0GL
L5LABv6C6tQhH+uplTnotTzXtuctdS7xh1meNclvocyKrRoz/W4UMN+KPLnP6+bot5p5bTlcWHMq
njQDWJDAihy1vbGqK1VfK/yPgT6wP+IxHD9XTn9nV5naDAaTuVS4PDFU1mhHLbO9izyKHkOTiFho
JXPsb5bHm2KaNWyklLXBMG0kYYD7bELZO29F9Cx55DO9P5eYyVT5iCV4EJKdREAJQy5mJiGS7KZu
v78lztUG3sLC28jA55jjunvTSN2LrBsMZHpof+oREoPQdYY79I4v3LrFMzSg0PMzG6nV/LnLJIm3
MtFwaqajs0sKwR+D6+zyMRsuUj7VhDxWvL1ov2ZiYqj3D3HVwqqaX2DmkR5njq19lILF4sMkkA2o
xfNhTA08sTFddbVpPXS28dQ5IBLaNm9fQDMGHYEZrY4wueruvBjFJKsBVfrU0+/xfXXyu6nZhZrm
XjpE+5TCQzJk5fFVZDiE1+WMKufztYqh9U1OcUTOXZsCGZVI62se69wd6yIAl5w+nB/YrcMIrLPq
bDX0fLplROdtfsfng0tdV9wGO2FdNW0yIhAfrNswOIrKUXvQkQ9BBB54EKoGRQZKSrnop5o21dZj
iwPALrpkmQCiRO6PjzvFthO5uDVKFTMO3KgsoWffat7KaKpwB0ZO8y1nWas63pw3cymGaeHkbb00
ev/ekQ6GeXLBXrrQ+d5wnkLdXUqeSKY9D6aEixd/Pm/V1lgc9dq/FAQBIp+ukfOJ6tlLddLNeIKK
SY/3pcbcL+5KLJcV8qXz53a+IoNWdEvIUzaEXJ7MgrO00Kd640tT4PPOtr1owtc+8ZaitDB34BYd
hXjuPXA8dhKu07C9NftQvNlat2jZ0pUvTkEUG9u2reO1Z7EBu146uxfZ422azp/sAN+VuOICS7cT
bHOnVqQn1ceoFNYum2x/hc8JNsSkLqrGz3EQ65ywS2OTZA73UkXK8WWLOAirsSKRLsymDXRk68bN
NbwhcM1fY7tOdr7Z3fWlh9tPDkyxwvrBLQNCdMQkdq0nVmUejJteH/3vpYVyGeBOzEA17kNM2bD8
VYlAlOeVz5oGXirS47fc+VJ6rXFv155xXzfdzuwZPpZxSjIWZ2xULXGwOj8gzxurjpS2bXhWXmoD
Ys1ax05mhWa0HUokQuetlxkRy6awvtmI+vVuyMF9RcVdH8WMqudnAb2l1/P2p+EidlrCAaROi8P5
D1+DZPj9qAzbMr2IsqoE73Jt3pSNTX4CIklnSCyQDQ3Gs16OAXpuUCmlK5mLy6Lf2wfz5kwyV6qH
Y+PnuzRHh9W1ub1EvBzZsYeITYNqgkbqRpvS5/PDXmP2nnu2ZGqThOjXaeOaNT4COxlvRImpY6qt
DOrVkB7GrMfwMKAiZnlIs1jpnAA2hV5CtajyXS+KfWFgDktIlFnS8pvlXj1qWE6IVBUNg5c0NQ6x
5XLMhZF7qTnXlOX+Is9wT/SSC1yIbjjlfTxnyB5VO+j7KJFgMEYt3xdtCyguqb0FFsJv5w2h2wyI
bTPVrvos9AAVcgNIJ08ds0w6B8176a3QuRsnaqs+sz/nNRBUnxUA/gX/0+QYN9WExDQLsPl0eQor
NIk7JqPtU2F6HGB9EhirPA0Rz6BNNaLR3pqQxhe9Kceb+AyQd/P0JpjyW63rq2cxTc5i/NbKJNwa
fctUGGN/yvft1cwsPy+Tc/GZ9jYKdJlAtnJxo/ddXe+BC/VcMD7M1Ljx+xIxbAadGhYwPLh5OlV5
4YDku4YDpzdQ2PPyTrcaRLT8kFmO2U0aT7RpcDt5PFgP8VwfVrrKT9TGPaCAOUMocO5Qi62cMfvk
1Xa1sQ0CuFRrbAZn+hSnjbVngArgsM05fjKa2PhT7G5Ug82EDNprqqfwBuFesjB7qIVWXYC1cNrw
kMfho0bnZFkFsYZa0FeIV5BUJVWaMWF++L5kVNLfchfClib954ZYD4ClgU93sUmXUYaeM5V2vUTi
EWw7wWupDIBVY+ofzlcuNyr/UEEO0Gmy7Hz7JHVLHuLcgv6ozcoVoki3/oTeWOuEfEbOR7WW9wDK
ZAhBepqC67C3/KOJXTQLu/hEQQJnA2H21OJexa+kqm8R94bb8x8T5EEtZm6e2PJm4iC8V+W1JDJs
qam6XOc9smTHNteOkX4ZwhhBkw7g8rwobAVxRuMOy9MZOo4vwAUlkDjJJe/x0KI5sVVfHs3KzGE1
zpsjzFA0lmKSh/MfgzXNug9izIUgzwsSe/YlR660sGuhoTsf9dvcH7dJkmArH9s3xQNjh/YHFWxW
3vku1lyuLMBY3UQliW2lWw2RqjlXmLgFTRNTUzFegA32UC/XUfSgxqWWixhcTJcdqobRbd+NVDIt
+bd2Zq4VPR/2aR1uRTLf2Jog+lRlzbPm5GgWNVAH597h+Q8eIsMhc5z0cTQNe9M7zlvXuvFSjhVV
bQH+qApa49Im6u6qMaXaao7wqWa4Dwut1XGF8n4vyLmjbSio+PH7jDG93JDALaLUNloG2ipVVnWy
FCiEpHGQvMbuZ6V3wM5G61pFZLr1ZQ0kUc+yFaUaIarzLdpLylvb0fqD6xFfOT9yMSug5p5h1nYY
c/duw13oF85OS4sH7ntw+kJLR/8AWC/RZ8WT6LaJl7X73MLmYdmQLdJGfRpk7B2tND0Osn+xZ2x7
2Zrg4fLRuqnzejU6GdV8gmvU4KBJWNy3KuyGm7iP9kbSXFT8YkjePOLtnJ3WJ9FIbTksYpFt636m
yBAacccMeO90gONy6RGCqJLFuXst+ya8LKU1WwBDAsRCfVhQ1nFaitpxXXqQGFsrLvaVW6t1KwIG
9Wie5/9VswuvVOEdty7bCYkCIib1VCtsKEbpY8Kgb9poakKM/XXoSkX1H0670FM3DlOBERuVmgmG
ZBbYueFRE3JBv//SQ+pq3r20UuPV1clPju1AHtL5Dxlgt60KO7iqzqtPxvNSbr/JHBHtOFHRGzqU
r6y29FvUmS7ACqhZbmv265Y4IAT1DgLYNuvAmOTlJQjQ27SY0EWLJlm4zXw+rIgukwn2O62HaqPZ
eFI8O/E2kQEF4TnT2TNub4PXGDNupbUpF3am4VMpBIYZSEIrq/LthxK9wEVAEz120Y/WYTMPV+gT
x2aLGb22nb0/n0uT6DqN8QTn8Uxhnh+aUuVbT8NL4EdWu4g0PmfsgfPWZsQPf3hsM5g/Z680Vium
9/rt+cCQz5OMs9BEgHFymUZ9KsIpeRxLdG0l4FiDLby2Az1ZC185F3DUpytSlOvLQOXMdLxwXYQa
8d+Ju/UK4a/sAMiNSrx9hoetFZwuuCDFJ63AE0F0ON0C5i87WedYHSUFHcXvLxrz84T7QzsONjqA
fdsxXc+iBfq+yViwjMxCyQR6o9ZuzKFf8HoDTgWzVEEWR59Ihzsn/RT3SpxUXqzVfChxe293HuRU
VdBc8SCFIDMBfB4Q+cqWjsw4Ma3ui+agWV1xMCdwRiZ+dTE18spKvPY2J4CzmIU9URZggpnkbsh8
hcDsl21dZ+6Wv2/c2cSGQiRHyEPvjjnlO6FJC2SITJk23Wid9PF4tA29ZpyxbZlg5OOmceul3u48
V6wV8vVMoCfWkwFXjDvw/1LNvvp+yBkqAG2KUDQDh0AwqnirsggWYEkdEaaIF+dGpWz9t8S1o+PU
9/CLknUmNeuQ++AgbU1dd1qr9mZs1qtw7NF3O525r4qpQ1gLY63icc2RwtolnrCOHeLnKMAANbT4
GbKmUKsgdJPLfxWlwsVu3dq2C1l4HHd6B5S1aRtI2XIyGBUAi+B3xYvIHb/Hvvw3TOD/H6QpfznK
/w8c0M8pdH89oF+1n7OfJ/Dzd3+fwBs2CVKOZ7i+g6aMRiQT7u9ik/krLqMH3TID1FDkeP85gTcs
MqIctjlRY0CyAosv/RjA8yUTOZI9c+h98OLM7f+B0uQst/pplzD/mucMhs6fno0kZp6Q/TS5NGqZ
ZI1Zp9epxJ8BuB7fPCcvGIk6Q3Zgx4ziqyC9oo4BOtBdTLseMynTSFQmId1bHDrkh9q3vv2Vs1nu
deuYXnVENg5npiv+rTcu7HTp+xtFEaYv0mKHEPWnS33z/dX+PH933A+3s/O7QGLo0Ykh4g7w+vt3
wZEnyLXCTa9F0NznEnCldyyx/ujfwlBjRAKcv/gc4qGWo4KJp+CAb9yCII4YnzNZJ22I6xoIXvmt
B7alH2LzzqW8Q6SJ86GDue/QWEuMrR8feutQkNCTL0R0F9FOGsBa6QEc8O5zxqgOp0towJ7sj30d
wbYw166yoMEkl851M2BZZnjnQ/RwwzfPgJwJqFQguS1eYorP2vkEgM6BpJc5L067SQyxLJpqnaTy
gUrkUphi6bnWzrK8TetWC6mK5yDek/yNTcQs33QeprVhbwcl7rtrWPzQQWYdBEPzAXVvBd5ryDDc
GchOtXVvausB9nKeg+bWrovBWLq9WvnEFM3fSsF5NUL0DGwPN1vyPDQ8rKyUbEnzwNN4k+TmLsxl
iWE/2zfuW+tRxmvpWpT6S51leLRsRPiK5nO3dJV39LVxjUNYYY+hM3eZ2OK2Ep/asGEaNNylpbiv
4/YpLO/d0d2EJqdmJda492R04wl6b5kDaXH2l7klsEmBx7MBITNW3jEvsteudSBXGE8DBQGxEtaT
F++TDPJ2VxTWRUZ1GCr10Or8ZkeHQhbgtirqt0z6UAJSm7SFTIfeEWCux5M15kCChvJxQK4ctgyE
TedYZuad1ulb6wv6yG2Hm1MA56gyC4uK2nu4OM0Qj9jEQQAjk/Ep/lqE5P9qCR9ox6bqZjx7AK0n
BBpsWGQ54312ouy1MMsKoGQMiAS6uJkTeFaNx0FATR2QgycYfkxw9fZcIgTZC958kF5PEbRZTTGa
nOLEXg6wM7pQvvoWZYdM0k9FHz+EWg1qeKpfhrYhdQi058hx/EpVeXMxStr2edL4l2kXf9X69MbL
XA1l/GWt0nqpJjoTVeyxZ0uXOBqF56Hl62MXfTPM4Jpy+o5RKOYbNCgjSL6KqanInf1gZi8UZ2RO
JxXgVOOmnujOaTZXptEQLUv8mhbhJbBxJHyvKbcvNYw5vr2IOhiZHRsMjEgCoCfusMXLaFHOLS51
5YQAMDAU5j71fLkMUFD37C5aGgADs0uzn2380ZUEFQPxxIRNO+GCNHCFjhgHXXp2hUgxeHby2WMx
Gt2xYL6kJ/nJEsCo8WQ8yki77mpwBQ1Ag/HG8mJ6gFj5e4Z6ugXFTr52nblLneo2o7umpLX3M2fj
F9fI+FZ+XK8oB9bjRBww6JwgRBPjP5miuCw46w2Ax6r8tUwelERof534j4kaVjHG7sxFNIJjn6K9
b0YgkIRmlYBooJWO+YOHoa2MC75KGiRrwepAs7IdOVjXDRB6jiU4+TtUJJi++/lu0cHXKG5Dm3Hw
FxEDzqH4jvPnRoWY3Wn1IvoQPQ55qBzEKEBCbqQOwh6uvvxmt18FBp0qOOH8NmaICm7Y7kE3K14P
PLTqNSaqpthK+4W+7JVVSsgpkFmgw9QxLrRuXCLLAoWe4bpn80DyUf69F98NouD+RvrLffkYhvhI
OUKjlSeMfZhWBoUYagTna9vSHLt1uxdv3PXOfUYjIA6PyXhKxF2PX4M4eAZZ4CgKrJQd+GdMT+sI
vxixEJ39pnHrJSaKETGs2/GbVXSAg5JljXPQ1K7osZFO0HGmTx5JJt0W/ngnYuMQ1aCVuh09tVsL
H4dxHbViPVju0bLdoxHrezXMfXgiPAIDYU261nR1pTGciYqSAIEQM4qB+5czhAm7yHLYuExF1mGQ
XQWaWM83w6AX1yM2sN4a75Rwv1X1lu7MUTexOFY5XhozbGk4xJjILlMzeUogiHPfjV34uKL92ifT
2irYsWNsY02ImlVo13uQ4bHi9kkiQmibePPINqe5ZyE5ws4YmCn2XWOZJBCDffuAoAtrdk6zU3+a
35hlJWSfVBdDTso8eLbWco6EVK2qiAdI3L/0HPDHSqPD4IOYSJ8Iw9tJfAZM3IA81fQxQIo05G6X
EC3Z46iAdoM8mT6sbxU+k8eE2XW6N0LrYKbOxiqYJAZXpQNR08csDE0uVmy8MWtXlefBPZWbwvA2
ulHdShNCs762BmoOSGGoJK6C0jxMgbZgUrM2C+oRjN9D4m7cvrptmpdoML74HtkomIXbWD4zV1uM
IMGTBEOHIq4gGhHS8sIdMkeiK9v1791wvDGYGtUp5NDK25RQ7iSG/kQad7WEF8XHh95wIW1xnbTD
ImWoEhQOrQ61cuI5IWOofsTa/qPq+v+nbv5Z1/pffyX8/g8srvGF/FTyzVmw78Ja10U/y7n/L6ru
8w/+JOsmktJ2iFtFeoR4+49KWzOQdbvoMlFnswznINc/S239dx9tGkol5KeO6wdIvP+stfXfEWFa
2BT0+bDM96Hs/AfFdvDe+3CWdVPKo2SwXdf5wcX9qdgmxnVU3Hr9246ubYJDEro2tv8bzWYau+H4
RhTQojc2PUDOcte4BFUsC0zVYiWdUxadOGvbwwUdkhCBgwaMezlYr9zjxmkb9scIY10WWQvC6QlR
OVqQh+zPxlM7nOAURuU+cW/G7gDFr3EOoxvgAL4OCsJcrjq1pN2IhJJBu8yWOtzc4apbQFm991+x
iUbVVeKsPYOiAvEkmoWTCTsMCFsbVzOH2q4oLPBDXLlJeRE1l5Z8KpyH8Q5wwhDdlVjKIwR0YwQZ
0AbEdUcXZbIZ4C2m5Cp2YDsteHhjsLOuyYnWb/0HYJRP5/XyjzbWX5423+2a/2nCcU6Af7d1dlEu
s8/5b7dvb99+PqCef+yPjeOavyPd8RzbClCKk/T3r40zf4n+Ca0E3bYDeil/bhyMEui/2SCObhhz
sjhCtR9nVPd3HD6cKcmGRfNl6ciL/8G28d6f7th+Jkch00Ve67nzy/vQybGofpRpiPRUT/LU+tld
PEUnjqsis0Eb6elzlaS0W5Jt03mrAEIdCTFypIEeltidGMBcuAHgRC8ciVrbznwi5s2g2hLnRcUB
zXQ/PHGodUxOgpBsak6C0qQyiuVFnAKa6izyrCoAjJXNwCCOUlBQXn7JRH8NA97ongLFw65Jo5wm
zltUklEDUjnu+qVmjjuzNb4o8qEGq3hwspk3GyYGHs7wyncqgNHenT7lD7FHnlQMVdAD1JYE1lUI
Bt8197V2HQzrSDybUb2McuNbNLW3UXUnJh4+kzOsNc1Z/3ftlb/cUf+Jj5i59fHXDZxdpKLXz030
fo/wI3/skf9D2nktx61s2faL0AFvXgvlaKsEOpEvCIkU4b3H1/eAzum7i2DdQpzu2E9bilBWJtKu
NdeYU70EEQbKhnTOEWmSZf47jKNb/6XJxHdkTpGpVofp++9CCuI7hGnIlLGuCEUqJxVDgiT9F4uK
FWdwIEzSU/k/WSOzykCWhSpRsiESJ1VYpKLBLz+N4+hq45VULRYP9YANnEVm2cKiZsgDao4JC+Ao
lMI/mqSEmDH33Bv9l9KjjkcP6z9io/yK+vhg+riCWDxAYq/Yiinww6DiaVGkqEGGGhodUtN0I1Uc
ISdDfSaAI38Fwk+/njJLhV1EY5cx9bl/6lC6ilXFUkh0AHOENL/LLNPWKJd4q7z+NbOIkYajeK/r
SFaq8tjg+pLqlCj1wufIF0AChfaq9KkAToLhaDUq+UB9a+VPl3+nOsWR/omWTb9TMajtYkuaTIFl
czrgTw7wiGKaiqoawTGxzvJ63lroY/KxxjYuLz4IWrymFtmwptGf/ZG3SeAB0rNS7aUTIfhrejzc
AzF7kLTgngqA2s4C8S0VxIdQo+x8UFWgECgyOh3fLUvauLrgyKRsty3pnacgrj5rPct3ZSIiA9CH
PzkKje0gQ5MpjeA3Ui7iSTAKBB8ya+5fl9lDMNHdfOAPPJcuD4UknxkLCwICxsIis96wZjOuGzoP
h8PadMgQOdUI12Yc1F1l8iXarr+NPbK5QrBviqjZGFhbI6+Usacpb5CqqDwwsTcNR/1XmlHOALmg
KRu0a3Wzk314grx7tk0GbUVIr1Ke9QGQZaULonVVIMBxE6cMEYZYuDIE9eOQv/d6fK0Ad8ogyUOU
7qU33b9J4vgmRpnVhVTu93d++QAGiNvOS9P4qF5x1El6lJ8jUImX2rjVAXHGBpny/Ji1n7IMmqEM
D4T8ppLaGspUk8l3sQd11nryuxwbSScdOlKuxOjNR78YtnpY7ASNkQjDGniaRFLAuNL1/NpNEkdK
WxQc7jNpqFvXQrYQI4GyO9PYxxHmUjGanKGMyHFJhxJOZi4g2RsfA7L0JWxJFUMjsTxWrSjAlfqT
xMVblD25HopLq7yvDPNHFhQg2d6oZriOuw7kADPULMFgZUcrQtxDmY7o9zsTLwD8WxF6KraOcieO
+IceBvkqZ9YINfHAMcXCKB6k8FYPk+PCtJllnqYlpJKSMTnOqSwT/xXKPVlCgZLqbhcUliOjOjRw
TuZoBc6uIB9GYb1qRaJA2HD5ebrzmxZifBMfI5OItI5oyDbQRG71GqH3UKq/BK1/G0KmVRSqwqo1
k43oiW+6Uf5QcEgoEGmYquKTPcZiNkgN28MhI87eup6Hswu6Dt1KJ0TbQcBP0MVFAH2VChuIiu7X
jgpIXcjf3ADXpcjRIB5a/ovI/ymptI4M7DGSNz2ihBLYfhIqECyu2qCnGDgxqB8YjHs9Hd7LWnoo
wMYZ5kvb4RFT18Y+jNtHC4FoocW3QpW+IYBR7ViF41sqOFxIb6Ihr/KR1zMOXx6oIMMoHBFPlaSG
NanfV4LHLyd+E0DEqCX3UQkqgndwUnjkriMFSQkxD0zsSBSbwUafvOat8UerJnaZJLdUZB2sGrpx
UNBcnSMkUERg1WzKpZ1B/xcjSAHBMR2Vj1CqYOx1rxpJZYh6ZL/i4M3AScFTG4Qg4qatOp+SGWS8
UYBSPJaq9xAUZ2j+VsXxbiTw33uVvKJ47YYU8K1uJXBcEpDWAe6fRYyXH7udNnF9hqtY9a8qkgS5
onGT/X8n+ZnjRZpKJr5u25rGMTBlAUXNUFTut6fbNtAozfQJQDi62TucNeCj8BjESbaXGGc3dzic
IM2g6ZGTYqUP2mueQsNB7aVq+q2aA1Kmvr/FozTw/P+sVGZaEF9/HE/T0x9XybmpK1YiO3mBAMPL
74b4o0IVZ7gC5PQYeyviDl5KaO8hE+EHgiQXKTpX6gLs5k3RYQmnlTtfNncLo/Z9gydTLXLrFrm6
TFeLrz8s1ZpANXJfdjxT++WSP9AxAEVcwcx6S2DjRZhQUJTyIaPb0uDDFlpjL/yE6Qz5+uFUU8F7
3CTbYuC4PPtwpjlKMqorHsxb9Bwf7THYCPZ7b7s/oWKCd10vtPe9y8QHKAonGaYroizOzneNiGwV
x6bhVBvAN9fEjO30NyTtVe0gLfzXPZvXpPcnOzMtpx8/79xJY9IsB89rR3OryjKcLPtED7nSZEyO
3i736My9ECtieaqtJbBhKH+Ln06222bMStAKpeJoWCOG3kfTKtuiLeyQInB/cPd5mgLn998i5R5N
+1rz4nfyRvYYCVdRfNRV3Bd03kaNFl2rIVBoFIHXjaBdK3GwsWDRXP650vcx+fpzZ0+9RlaSMBQL
hQ+ePjaOQo5rQwx6oxlrxY738Vtqh3+6HwutTkvs65egVYgUSB9FSpP+4ktOBilOsizpDAaps0U7
wMEU4FEjXgX7YodyYEsyIoueUJyp5l7eN0vTYKH1v5fjk9YTdtzaF3LFGZUCe+v2RhNiddvyllWa
6mUsHpDR/xSpjkX6eF0X9S/N0DdlY9qyl/IwraKfvXoX4R0omvG11YvvaKseNGyz8wLjMyLint46
reK+iwPBGGVlhUgEOGI17jtiDMQ5SLdRF2IAg55DKx51Qj46/Fvqv68C8zVBA0ix6d6qqk05HUu9
cC+m1htVAFtNYh8dCyDLt8X4t7jlJVZIYbhdtQv9/IeFA4Wed0sVe2dnyT/fS57tTFHuu8i/K8VB
SmgnJM3GBoRtZByaTsV/U4YU7G67AWqZdBNYeNTCGvQnCXcp3oTwbhamz9LPmXaVkw+IbL5KpXaa
PskmwInySt0QXbCVEhr9XvLt4ird5DvYX9vLDZ+bOBRYEmfBjZ25O9utwizW5ILKfkfMPwrlpyW9
Sv5PK1soSz3Xu5NW5ttUp6lJYEia7AghScj+2q/uAnFp5/0rOJovwdNW5p80aOVE573hdBomsCDh
I9RrFQlWIXBxcMb4ExUbnlnKNh4xrcJydcTQ1It7+Kze1sWhs1MJ/5Par3mJKZWyH4DHRJKwSxvk
7a3kKL2wUo1ucidngiav/ghbuXsQS5R8lNVg0dViGEtCBDQj5mLVe1tzDw5980h11JsQZJvLX28G
Rfr3wf/P55Nm02bQU3HoK1V2NOkjwd/X13+3KLArOXZSGb6NV8MdJMvkZnCyYrwJomzrV+Z9JI/r
UpafEh/0TQ3LKggOLo+8hZ+39N1n77uwjLxCzfju4RXJW7zf42PCvG5XPtLuFYo4yjcOuLWuFtqd
tvjvM4G4IrFIiy15+l0nq8nSBiFoxEZGfdiRC1OZDcIma24wf+k6cxfwvsyxh1eNDFQ3jOmw+Omh
2jBifWFjls6uL54qnJsmAUh1tr5KRW0SseSXuE/Uu4CGc6qdtyFzdGg34Z6E5Dpb+xsyy5dHYKFZ
bXYvABZqpHVIs1mCWtWBCWo3sZPp+dXldibCx/eR/qd/2mzNacgjhdSioSTqj2kMOjcI7jKw4IbE
UUtRa4L1aALvsZZxusF/jFpYmPxv1PdiLAMwO8Jypht/53DZmt6HsMdzLYmgbxwDales4AMNN3I/
kBBhQqVfNywtoTNz9MsVdbaERlNLKxSbsoMrStBRjKkaNjrDowQxt8YCTS/RUKIb1yphnRp/XEPE
0hAjgjo41LqwMJ7nFvSXXzNbMXGqa5nocmFWBp41Co+wBmSceyQAXJW/jVY5msgdRmoLJeGWKrbD
oIZvKW5C1a1ZSrs8YffqsX3B5PPylz6zpHQgHmhQtCl+qZHhOl1SSuC1RZ0ZkpOB82lFbJM+Lzfw
9xo5W7RfWpim2smircciFgJdlxzxuvnVOYUNKn0l3Fm7/l5eCWvz/nJ7Sx2arcxIlSLicHSoMH6m
U/2Iv7QLTXP/Qof02SL0dG1MvEaTnNKrNoWMs6CZgEqSH4xCpoSAGik/2PetQTmidmctTqUze8Dp
eP4VvJ2Mp0uNV56ZrsQ92NyNa+RAj8EGVT7zY9WtpQ0ORA/+29IpvPQZpwzq6WeE1GFJY8+4Cnvx
U1hRybsH/PKjW4f70g7Wi+0tjfJsxVAOCeajYNr4tfEel5vIJa2u3OUYXmSlsFcpN5JNIInRg0D0
5PIcOvfW+DLG87cG1dtGCgLJqdfJL/923PofjYNLhI2LEFoP/DJsca8tbRJLX3Z2vI3FKJR+aUnO
cG3uKlZKZgu4UAG6Xik7Khc26Q5lD1YJzUJ/z+z2X7o7/bCTKdWY/thRUCo5iYT9IiYfWMsl44sV
/ZRkAbRqfHd5fJfam206Uc52lES0l2uOpf+yNHlFqZ2L1K4eeMZ75cKxebY9RdJ1VZOIRs/j0WoP
VRAEOVsQ9t9WHz9UfQI6AKh1MxB3ltZlYO0vd/HsNnTS5GwGId/2KayUJEcH5EC0+brtxP/NVztp
YjZdNMstKBCTaWLUHZgz+JSFW27iu4045g9S2y5Efaav8nXf0zWVJJKIfkIH/zS7EwRFZWp1OzA9
6+ZQN/omyx8lCUdYU9hFQre9PIDy99XAaUThCLkUSZfJqnydlO3YTfLnUnJGI1sP2AsNk14YUwnm
47bL5YcqHfH0xG566Hc92dc+zW47+a32D8Yg20YuO0Ny8OEBI5DfhFH/1E9Ad7+jkvA9o+4r0fLn
IUG+ePmHT79rPkwnv3t+RwvGiFoAt2HjalEXQveNR6pxUdF1iKmoSBmlZqMk+n987H0ZrfmFDYiO
1VNWKjlBiA2bCZc9DtaXO3bu+592TP76QagZ7AmEdpKjic+GnB2opF7LRvYzUyI7yK8vN3YmMEuH
ZOBLJCw5rrXZ/g/wR+4pguOYcxHR+S9W1no8NeCxi88l9A14KXiU1Ku85tmmvfR9kWBXhbN5a9iq
kmNn1t6pvbH2o2RhHL4v7a+/bLa00yCMvCGGqeiP2n3njjsL1/fLvT87h046P1vawKhJoUmB5Khh
/izgBRCAAnO9SXQAW8TLNriTxMRnLrcqfT9z6RnZYu6BoKaU+dWCspZmSA2Pm01HTgmT81aWqfin
LlR5gl7aoZarRMFuSIqMsGMut34m00vrmgxRVUNUpf4lX56cQkrLfb2h7NiRhgIzrupqwF9Tpdwp
15KVYLV3glrYgafi0YHbofHD159iAOARmJS2q7dG8TsAPlDkh0yMnzucXi7/vrPf5OTnzQ7J2uyU
Po1M0QnH+meN53Sf3ice8TCJ+CxM1wiv8FIIf1xu9UyU9uuozM7KgVLmPCCI63Rqfj3E3LUSaiR1
H5nnby8sNl1OkZqswMAD5x2mR0NKdol4HFPio66yB2nhG/FW0pimPW6vMsVmzecgCHYqLBx5319c
0y9FJqcjB7JQaX7dH9rUK2sCJKi0+oOiq05RaLvYjxfOhTMX0a/NzLYhQ415lwqS6Lhdhn3Wu5Sl
VP5PePbmDmwd6jfwN2FD0gi3t67CMO+jwRDj8mc5uwec9HW2O+UlQYFBHikDLNpjqorrTF7K/pw9
/1AmQvoi6cpR93U49UjtFRGmsNM2yp+6OypVeBuGwwHt0cKGJp3rDVR6MJWmymE7X3l9P6QZFeUi
uQ3emLItb4odZoMYsKx8Z1gz57buwpXs3GQ5bXK2mqQsnoqfWgpGpU8xkW+qPt0A0dxc/kxnLvJs
ZSc9m60ehYx6M07NuD36YBtPq226DtcWNBaAUyu8Tn4pIM5WSwmcc5vFabvTjfRkL9PLNklbtxKd
ssa/QzmgFl6ZMGza5EeWcUoVwOPjX5c7+/2W+7WvswkTh2XSpBF9DUM8/STzOjSCl3JU115YOWrb
4FjcLs2cc5P0pJ/G7C0cpELZU7nOOrBW8md5FH5ndz5v0eiWMKxnS3/krbyChf1/bXe211DtoSlm
R7vVJrrXrF1wAwd+hVjAlpx4Jdk5rVs0HO4uj/HfkPb8dnfa4dnuI1JJiZC+Fx0srW7UEQdP/AbG
jrTH1h8UChx+Yse0GbPBWWj47EgjkCBLTUngt9t3QSZBqDK8BdsqfVHz6iZQS4LW1B6Z7HzaVYpx
Zd96d2ocv0gZoB6DKDmxAoT9U+x6srlcikae3zdOftN8MCQjM404Z8bVlMu/RtRCxMwzdwivmKqk
Xn42HnkPbFTLKt+6KX7dYnjXxsfLY3N2+5pkIxJ1kZMW9etiC3xYpqacMAkxlw8ljNXHhVN4oYX5
nV42IlkHMyM6ancI8UcU85fLXTi7Hf7Thfn1HdgVMStCyk6HG3MS5PdRPdwGxdKue3aLOGlm9sFS
rBTkJgtFB3wHUgGiGR4pVGqmBiNcZXVkNwC+L/fs7EXePGlzdlRaMlK0dozoGtLZazz4MqbGgEOL
jThqp677Oqba7KGT196RsiTbWy+FN6ZN/tuaPfkF09c92YypkY/FVKfXchGQsd1n5FPRAxqVvuu0
hZTY0kyZPvRJW5LQCn5i8iEbCR/j/OjhMLcwoNOAXerO7OiEjtb1pHanvS98NLZIgHdcftZQUW3s
uu1w4aT+q6G+1N7sDC1KU6lDKRCdOhf2VtceKw9ecA+LG1BKLX9I6m2c9yuZYicQUtdpZFmruKjA
jHp4+DTK3wkNlqVYKYF6pw3j7ZC077GsOYnbvMIiwzamacbtwjBNc/n7z4Yka3CnoUJj9rPJ5VPV
U00/G4FI/cg+9ENfY15q7OS1uK/rpXl+doOmJkRFcAf8fJ551pUhGkEXjY50EO0Re63VpEipVzi8
jra7Qme4Vo4kmXeX+3l25zhpdrakoSi2flOqo5OAJMuCayNBl5UuzbkzSVhdsyQd5DcvM5U6zq/z
GtxSLfXQ8pwiulKBdwoU2k610aNFGqfkZerG/UYgExZ4SIFkZV8PWPJFWkKJFoUsSXydICdLwZ7A
CMQBKrz2Naw2hfsergi2tMNzZOEarFUkZOtt7v826ie9RHeY1c9+Qtq2wD3AHZ+6tryyoB8P/XCH
fnTrJdiRJruouNGrPFnlXrjV8ZTDv+EeOzKcCBTtIRix7qsL8OF6n66aKLsZLQxky/FBVR9aCSEP
BaQGlYQyRLwq7G2tAjwYuP1+UFokfx23m8ruVYzQ4vRDDB4qbcBP17MD6Y/apceGUtuSEnd5LPax
eMQPSy1Hu5uK2gasmoJ3w/gzZMhLC3EfST3sSvV6Qvs1grKGVcsPvXJTbM6D4iNGopfqmBwGeYvb
73CVGIA0KJlpVKp5jB99Id8EyWS7pELbmYAqE4A43amlfyjrGNdeAWf5htQw6ahhlZF6QZMa1bcx
cWVEPiOc1OqnK5TJSnGTniq+/r5tdZY1uFSquhMfFL5W4Pc9StVWSMAJS1L/2BJ3JlfmFf1q7BB6
dy0296oQPuSt/OK1zasp9CK2cN6+gpdMbX/7UndNuLLG5ndbags70vfs6xQQMlUdewIUOYYxW9od
SLcsSLXSMSLcFg2e4mWMJ5m1F0nmZaDpUv2t7rSVpe3VkhSNw/Ftm2pkowFFwyT+p0tw+jkWlw+U
/tS8zIVUYw+cTaTS2ymlwhaDCIqqZre5vLAIv70pZs3MjjEtTPRgFMfSARzy4CnVJikqgpjaSoi1
H2372mf5zWQwdnl/+as1+LKPzpqdnWgA+JTcV7qS48bddf0qlck2Yc+7Ftd9tB5wntxcbvHbjjZr
cHa+oRlU3bRhOEePctV6WKXU8jR4hF5uZkagR2Qxa2c2i5pUh+peKqXja5+q3mKoHVOt+gr7ajUA
o0p1aFCl9uK5mJ5h7Q7dbZUO/YoDYKMgks2VgOLQdGFun7k/UM1EPSDxE92g9uHrPqui1A08Dysp
vcEZkw1MaReSL+fexAb+DWj/VKpVjLmKotIC2F9jOTgaBIRV4Hj78hXUH2jOG7haG0JLyVHeL72I
zz0WvjQ7+6wh0kDLJxzvlOtuE+zzrQS+coWJhd0g4AOTETwoV5c/8YRJmd8BqDNTKNGUKOFU56Uv
WayLYe/qlEX5lOeKCqa3hn4zQuZWR/GhMsHT4is26Ld1FqMOE3dqxKiX+j3lxw9ax5/H7jbAqEFU
uycdwwicR+4t1V3nbocxMr5ULkYVXSTw+18iWJ7A8PYd1fw9MLYu2mFntTaHYxKgzM9btqh833fR
fQE2JDbrzRBI4KrcR8kSHjheDomgL91KJj+WM0Ogk/uazKqwbvk6oaijiLQx0honE+69pt6VQLpy
XwxWYtBu+mbkNlxRMtOKsACkA8U1LHDLbkIBukFNETbvyhb2g8IxNCSUi/upUxnpAxTHT8kNxA1Z
4R9KSWpGgIcO7sQ81GrgGF7rYCu4HRL5VdE/NPcol4zBFK/VtByqirDSkkq6twz8lrnLgkyoBndr
1f61pNyZ3mSi7IH6GgbLGcorVe48akieYUx4u3bE5hY2GyqpqxArUOnQYaxe+gml/vV2xDpFNwhv
Nh1XjavWldcgSjY5d1e1fx+0X6XwnkYg8jCVF62PKkOEHhjDAzUEmPd6z+KYreMwOA6Rd6/F6Bsz
d9Mkv6OAygH1urJ4YP9uR3PfZxi+NpDm/cm3vLeoFoFTIa3xTbK1RrkB//8IGOAq4BzKBrwZwFrw
gIdiaG476Xes9xM69E4OkI1iiK7q6TrHJwm/sqsRmoIp5u+aVP9q4ZeuhNz8PerZY5p6jw2ezXXW
kHxLPjON/Ec/bCwxRCLW3VCA9lgM/ZsUG1TbFiLQSxVPBXNnjtCyrSFY55gseF75YuqNrXBBaSRj
rwRWjXTOt3szu8aagfmc3GOqd5Xg7N5E0mPNolABE1bJpxs3t6H5a0j1G4minIlwA/jaLnDA2EgW
viJyAQ0o0v0nKypxOYZ5utHKSNlKwfhLxTFm1RYUZXB23xdFiCWyTBVU4Ck3Qq+AxjGLhwQNWZrC
uW7zG7kON4loLMWplw6YWXCuHgDoj7lUOkMhY9suPWaasJLJMIJU22ZBINgt5W8y+JlA56XTBJuM
WEsgca+I63WNr7SRvZueAMMHbDrf3JA8uxzu9dC0q161ffdKdj9HadyJ0PQl/c4PqA0t3wqj2CQQ
zsuyWucNo9ZiN29AQIHbAPGPGnOsmjN7qCNi9eZVASUdGNgVzn7bUAIIr91kfruDsbgN2XX09DFO
t170uzJHfB7bhffTt+cMp+NUoytpCINwFpztG13eVr4lG6XT411q6q0NbOwaSqQtawsH0nTOzi8Y
JhprysWI7H+rFhMtshFVz71GMA9yK+1cwh+j1j7kjbdt5N+Xj4S/v/tLa1iOiFNZmkwmmxKC6XV9
8kA3lAgHyToDG2j5PEDK+gdYnTsKZq4pxXwqYhPT0hGz5JBYQRRn10oR4uDtyuA2KaGJWx4EXnEv
KCAH4U7nbfjS1p4TqMNV4ekLSdBZuAZ6OD8TCxpGH/4AWbmvv5V1Q26gk4aDF7zkpEEljRqY2FoV
GB5D0bMF7/Py6Mw++rcGp78/GZwkIZ8b4QV9COufSvazZDIbOPXmwOwvNzS7y35raHb3khTyjG0m
DocEDE8YdptWiXB5bjDzbByx7JBQBatEdxeanQ0otSo6c/qfw3A6LE/6ByO1GESNw7AwNADLxaMH
mlbiDAxaW+nUozoW28sd/f5WoUkDT0sFhc0UvJ31NGnNMdYHqXFqxc5vRzS78aqyoVStMRT/iba4
uQV6fV3ulgID5+4+FDShlJ3EfTgQfu1rrob4F/lqg/Rc52T77Bp94a76PbTHHsEd0kQPQoXut/kZ
K2lSREpVOUEMewIeVfhnDJ/65jUTnqcIm+o9xPpHPNHUh/7ehBhj4eHsUimgZOWVJxp3fbcU4jx7
rcePc3JtYoXjbfe131EayUR+8srh/vswBMO2Gp4SFcBE0Bi232DhYWjVJu3eU3RVmWAgLmjXKMmf
GqP/dLn2FFLzJA5U8V+eCd++x/Tc4NEh8kGwkNRnE0EVIP+KEakY03pR8GxBRXa5gfMvtZMWZuea
VchRAoyPZM8O4Ka6wTp1nd1KdrgXJz/shbX0N+TzZSedOqRPU5r5xaY6OyEspa8UOF+VY43DUQwg
VBHTiODQ5YRGEG742COP6n0WpbYFDJhKlhVKszu5g/sUlRu/GV5zEc/wegeFdOvhyt1yEXHDe8uF
K9aq26QA7hP1PxI/u268j0r5dXnAzh08px2Y7QbcOIV8wM/D0aDvgTjbhKHxQO3XOi6959r/N8Hn
/1vU9V1eMRuw2dHj85ZFWyXwgE/la2batUz8SQxc3tE/reKDLM7aT/t14SXPel/tLnf2e+Zqap1l
AThSn8qZZutCqCziSILOO16yrkoFFwTqT2RguU0XrYJBeu7d1mZ7fAq5fC+0PZv7kHMwTtahWrIo
Tf6bzf28L8AuI8M68q4gdNiDgFSxcYakppkw5sUc8BLItEgQnzpBeikIDQ565f6ICXEp7aI2fMpK
nszcv6cP6DFQueDQ4WXOZu4QUTSPLAuwYRnbgdUicVS3UHnwvcvXcppxv8o2uE2uLSgal4dirnL5
18k3vcQ4zyX2qdmZnsUhrCHfHw+p92uwKJPQtF95WtrxkO2k7r3zgnUGm88aulWZSg8St03KLdeG
8tZ08ITb31Zd32b1ZMdRORpQ4oVvNf9Uf+8cJ79vdgUYELl0YeoOB9V9GENpFaXWQgtzMfy/h0Bh
/4URwMExWwdqVyqj5Go0oeh3rfFpBfG6UbZG1RFCfA5cf60PL1n5IOY/uq7Cswg2X1/hHHKV6Ru3
/xhN0W7SeuEaevZKQknp//yqaWBO7gYKxbZJWKjDIS99LHRe9Ni6c7NiVQcEPetfBtHl2rIWNtGl
RmezIY/9IbQiixte1G9KiWew1ZGpJRhBWmfot1kZ2knTLUzC+Unx7QvMPrKA0hh7JJqtNsPGt4ON
4a1IHa8a9OPljofd5Uk/1+x8a2+2/vG/MWv8k4cDaOitb8dreJH6ureHtbyq/0DgW9BqnZ/E/3zL
2UnYwqmX0sYYDlCXr+LwM+yXLrDza8a3Ls220xAHqVISaEIOPxpfgcGoHJkqoMzVVe3vm25XYURK
VflNKIK+D/dV9eJjFW9VBKHCP1qQL0ylpUGe1yVQYRIrQcOy6qnn9cLAjq2DDt8l9LONGgarTEzx
OvB/KHC5DDTzHI1rsVucW9PqnW+ukPz+Zx3NRYQ1lq4ogtlAynW/ltbBRjFWFCeQAoPGfoeZkre0
n5zbzk9blL+u3LpAcIvl1XBwE5lYi7yurWqlFSrERJQYjW2Jw95jGxNNYanp6Z++1NnZVla6Kfd7
iaYnZRHea2Byd9V6mtbiyjjiQnZ5IS3M67kNaOBD46Wylz1KckJusIGxsFKnhX+pP7P9SBIbozMq
ZTgoargNIuEGD2YyP81aqIKFTPnSJqTPNiGzkcKc+/9w0KhccUPKzAg58uwTZQJdU123j3c4+BEX
5pz/FnvlwmDOI9LzJfztRu5xyxdHPt6gbhEkYLP4t+LCrXZE9RxlE6xRlS9dmwGcnRnifx712mzj
KAo1SvpoGLh8NB9BEtW2akT3uYv5gKa/ieW40guforpBtEOADgHIG0kOHpsgIw6hyG/chu9jHCVU
OGUux4NWgalpfHVbS9XaaI2NLDbEoUG3Cp9t/S7i3NUQNY10SBCCsLGEYpWkFXyVP11z1DUMOtoP
VztQJHnwYHn4JpICclg8la/HHKbYuxW1mzQCHAsZ438xnf8ZivmOZUh5WugYuB68/BlvHFtG6fx/
a2F209O1NlOlhsEu9cyO8h8Y9Wwut/A3I/NtyZx0Yrb7ZK0pZ2HCvWGo3ztlMkdDWpPfiwU2zrg6
deMh6a584zYQwrVZsJqEkJADOfD+xQ2JC5I7lwr4jslH6X8m7p9AuvfiH2X+Lqr5wrE4fwP8a8af
/NbZdtUU8agpPWEXBbQNMT1fHm5xQtqMnrGLMs+mFvOuN/CRrbKFK8d04l4apWlnO7ld1TgdSkrL
pw7iTz/ut4rq26bvrQUe4SpRxSKvFz7M+f3lpLOzS4AeB74hVnx7TI+4dKSHobORY9jCrtyp2dpc
2DqnrfFSD2fr2sILlTQLPRT7R1e+L9rPolh4w529LVLSz/sNUqg+Tw4W8BMiUaFHbv/Whc9CG64F
g5pDlePGsOw0xp6oW+jW2SPnpM3ZLq2MQshlvWWXjttVVdVb3OgWtoG5wujf0/Kffs2uh2YlV0ia
aIP79r6LXkq+lOlupPBVtB5q97XX90E7QhrJVggwt+PgBNFdCtu5kRuYVOO6Mg9wwXeRK7DYtFVu
AAnIWnBxC2+E89/4nx86m1K5l2t+7PcMBiY5MJcq487S/YXhOLdUYG4qOtk6fBzmSctKLeXY16vh
0DXShnLSTXcMoreBj81ZYIf6wjmsfJtVGmXsIAJ5ohMg+PYiNTxZxoBI0g9WHB5jqW5XlhnuNSMF
oy+6x0F0q73XWwdTjI+xGUN78m+0yAcfZxixXYn5vjSo/E7rt7DBtqec0PU6WCriPWOZ7etWwwYJ
iU6qv+C5AmomDYq9LuXltu/VdVVC/YdI0irNDe/y6yHoONca7Xfl5s9G5w/boKOcK2hQ7NQlZpyX
t++/ntlfli2LicwDdEFZBiA6uXOcbkxF5RE/DfD8M8IKYHdhm1V2b1nCrxqRmoEn8QaaiAxdm+xw
g48wPk0VBivYgZeUo4qBdu9JDUgGXEPNtrQH7coqr8VRtkUBHJkQr0V40GUsXpmFvipbcVsksMkT
8nINTqadtm/dZ8GcSOXhFpSXbUjZVszG5wiy3ER0oLZYAgba9EiscvcHHpzPo0zmfozuG6FxzDx5
ARnH8AU3UgjiA29nxE1r04s2pdvbvAO4gMP6wlQ5xcQxi2Tgp/W1i3qh71+sVNqVTfsz0CQ7APwb
6x5RW+wm0mAHuxAfAQsrqYFsNn846sADw9GWVIwpZZ+wVbIhSX7v5tFVFHqHIg14Rmro6s1K35Z6
Ua8E0Y9sGArlxgTBdvnTfbtIkRKB7w1fXzbAfsxlv15j4BHnWopD+uTWsyiHHuUdhaVkjh/8aFgg
y8Bznu3vX5uba4C9yhLELI5Vx3JHJ0xHDbAjG1JZBTDWzfaKaNMvD1I+dfSDn0iYk+q7NsAIQ4KO
KcZ7Ix1v2mrcx814Y8HF76PgDbPAP3XR5Sjn2sdWN+8GCb8OqRgQ5b6SmNsbSYX4RNNXjVVzSqeM
vfKAlWDGC7r3N52AdjeTCNNcHtpvW8LUV4zwKL/D9x4DmK+LgoSw5qW+AEUHjIbXDbug/KOo7maw
akyob9T6Ve6EhX3o2946a3N2Q2gUvPAS31edAcxtzoB69atXtwu8g78VCbP1/qVr0884uYiY3lCb
cacoTl2Fayn4SPO33vWfMPvatWbpSNRQrjCUSO0Mvn4K6UIvjGuyUY+DyGJ1pc+uE/dtadh93/5M
e+W/STuv3bqRZQ0/EQHmcEtyReWlYMs3hGzZzDnz6c9HzWxY4hLEvXEuBA3sgZtsdldXV/2B7K0a
v0mNdIXyDHt/2CI4uFcFxWlNA0WHF7MwbP7IiZrRbRCAzHX+t0m+HtvpOY7uy1BzBU8Hu3Chqb8V
gEcRzjkekEJZhFXAfTnM0bjED0Hv7H4Ktr6EyGBH3t/87AMVb7PnijY2pKxNiKgTwoWuJvuHaDh5
4Smd1SbCegO86VJNTiUWH6n/py1uNAFbmGqWEk5WTq/z6t7iOy4SBglv3FD0QhV9Ah/zUvQKL2lO
98WlJ2+RuXwBCnEEHqe5YX2Pjp0+K8WsYZbX1tIiqIdR6JXJ/AyG8hrn9V3FwZTE5grv4NOI8G6X
LLIBsYC6FU2+egpxoc38a0P0DrQTDlTa/597Y5FbCibewQW41pMsw2nBOHcU/Asvi1eGWULDAPh+
2PfLC1nWKlKEYCj4eH9Cz0fEUSduHwSzv+gQIzGNzVBdV6EOPq68iKz2kIIawb4afwpD2qXdqiTo
fD37YrMua0niJCSJiNbgScCRdhCe+ylCRb51MNO8Gj19202FY/n8lVZg+RDefx0FV1bRUvKii4Pe
GjMikqqNV0N0jGRcAIW1ksunxxi6bCo5GDnfEmjRhUJoihgonyiRupWp23JUOY0yYJtXb3Xz4et3
Wmrz/vuJ/w63uK4aqSkg6Gwop6Ko3R47G6Hd6ZZ8pBSyMTP89lTadEm4VQAsp4IPlqlz1FB3dYWT
oBQBYr5k8oixnbVHfmzTzj5zw0Ys0pVU+/PN9fc5F0eQ0AVKBXhLOWXEsZi4GSfsM9XRvPDw9ZSc
XxTfVv3foRYnT+l5Qt2nrPqxRjwTX3Eh0PYxyu4BirKBgF0pLsteFO08HRVYod8ZpbVZeYbPV/rf
Z1gcS00yiLXaq8rJyG5auHNxeVT8P1VmXUsaADThVYXFO/jdoS2L3ddjr830ImDjMKiklsfQM3Z9
si6w4KIqkaD/vdbtWAIG/ll8lqZyr6ENeNabz6epUnUQaqgUkOdUhbezLPVxMAqS7KJ96IruZw4o
vo0R05G1G3mcpm0TFNel3hxi33pIPFwPtSK+VYz+Ruuitb24pDnwgBaa7CboWC7MMMkWB0eJ3klu
6HJ1MyXjJeISpdvUOjC5LNhhawB4EzebVDce1VLY5Zl5YYjiRRB01nUjZLEbatWVVEuHtFMfgYPQ
wUsBp3uWcNkV9bU4an+80rgZmCCM5xSMPoT6j1KHuEoKaGlGmLoJoGGpuIJBw2XSOrZGY27KHmfM
LEGz3ecu7vRBc4EL8mtnRYjRQWb4ejWcp34Wl05eHY4hkV5ZzECXhXKiKF1xElPjcSiN7VjmGDfr
ma2h9ZGOqSvEJA+92q8sw08GVkTjzWkFiwhUCD4mZqmq50MmKc1pSrVdIAGnG5TXdqyxqkd5Ex28
DGH1pFnJBz/Z/NaHYReHOKshBt8+eCdSOBgt9c6EQRHko4PBOFKoBjcg9diiN4cq+bbL+tvOWmN6
v73ax2MOAo9Euo1po2WZy9Z8XcYyf5pi9tcauOJZxa4cK3cy+9aWZTlyEwIUit0J3otaexHV/b4a
4hfUlh8rpL3g+upgRK0q2QhJiHvYGmpqnvm/j4cShCbiTYOeMaRNBLrfMr53KbNXZ2Xjx0IBiTq8
yEbTkZpbDTWTNP8hxNXKMoDX+GE4NiAILQ1IiQJMTzT05UKQVT+OcGwskLcrd6UHr0QIL4ZJ+5aK
erhBrLxx9G76LRkA9Uvfs7boN9/3zfiKYNTREIZbL+8tYjgeVFxtwSt6XF2RFAcJ26RkpFBs+ATZ
hUGtTuutPZfMclMM2k0fI0zWY8BhgvAutRgWcXYfiNb3eJwutFF1pRKsy3cYt5ixYX9XqW4xPdBh
uvHz4V43k0chCtnEmIr436YK9CYmri3eh0KNE1xm401k9yP/vkFDEMYcFY+6oTVWTjv0frlARsdW
0hx9AtZJZ3wIf/Y5DQBMyyIOPlKCTdcL+4hWeF6I18mobiwYWIheXuJ5NtilWB87owKVCvC313Ch
nJ66AOkbX7xTkfCTs2xjjcEe0UTJEWWIFVX1kniIiqjMki4fpTTfyEaGHU/3S4lx9JtGlNOFvabn
+5lYUnl4DmwVsz02zXQZKrfR4F9HafSkx8iEYDU2TDTJwzEHbwbZPmyucz/C5xbJ+P7ZqAjjEoLV
MeDrIRIxQvP6YyG2aFWDGy7aYpvg+BaH6XZEFjb3DoP4nCfck3kyT78NlN81aUkxjtsA9FAmZVQk
uToF6VUr0eXMa9rXTXxbdlPtVkn5OFaQwOuMG0iQ/J4QAuB30dpaJT+pRr2bixnYp+/LcrhitvYe
/utVFqIamR2Rbb0aEnln1sGOfhglrJeg7K8Uxb9NjNnnQvev9dGvXTGS9K3pJbWdcM3YtCLqQl1l
9tBiKohHSfkk4FGO+RE0LJCJa1ets0rhYqcsYtdQtrpohewU8Yj6/PRddniQrUr9DD4btApuJUcg
o9Oj+jO7CtY26pwW/Q0L/+xTHSstvE0IXDjSfgzYmtHUHjJs5amgow2uccey3eiuQq5o44m2EVx1
b6zkaufdlhm++XdQa+4Fv4tFwlS1tZkF5Sm5DG6BlV/GJ8kt7ser4AYNfTs+oIf8jNmriwGWI295
it7xui0dBmvlsnSWNgGuRA9cnYM21JJljSTpsm7CfaPEvaG3CwsnRkyEtKnd+OWa2sjZ0bgYapGg
wm0NRQqAJcA+f6/A92026nYdMbrAJhHoSXgQGlGpO2NiAkzx4+QajWy1SNjkJ8N4FdPQ7gvrUBfT
plLaS0BJuI2NP1N12rVy/MOEhZi0yrNHZNEG78FL/nRBbgvmY5FfdiTNerbmBaN9XO/nz7dY78h1
9plqck7KiXGdNsGt1oBrCLtBsiHGAakEJNSYaH+NFR5LSNlVysa0BKf3KCuD6sexRlKxS8kLnMw7
d67yJN6VUgJ7kVQnM1kkuoHav+DoFE4of5LxEwe1ysA4QYQK0rgyKim5/oiNvJMUT63vyjiV9nel
cZc1PwUjNpBhbMnhTGx1VCRqpGvudnbv35YU6aTiJLf+FSC8Y9k8FWHk4IYSVznoJ+9KEC08k1ey
uUVq8Z+z25wR77OImrm4RtWFEsCCZul0eDMMw59cH4nlwePYB/umVk7qQJsEc59UMmO7lP3LQoXu
2t3ofm/HXrP3+1/RtOof8HHvzE81/0Bzo/guc7QsQkdWDkqkJCPcbH+TQgnGXuHYXvc//GO2B9se
UTGf9ky4+z8L+Z+NrSwiSNBGaipAETgFufrUkWIEbbYxjII2WrL16+s0PgUefvflTZdGrtyra3Hz
7OXnXQauX0blCpu0Jf9Os/okhKnEKqaMnzpSYKMRk5q3FAFZlP5MGt9MGy+j/38M2tXa2AInxAQs
xl/c91JDBi1gMT7N6U17zQ0Fvf4NbDSkkhyMRAV3Df+19saLuIKyfDdUYZuf8DTe65Xo+urTMF9l
9ZWK3MeKzX9eDV9GzNMpp7zVt96dDjXAytRKOwJY9n3Ijl7ygEfP1/ejT2MQFhD/GWIxe53c+Gbu
8S4FHjIpWiBF+qhlSJ9HyBs0m7xeE9B4O0j+nrP/vhRXUkiMaK2cyZtgsQe3YF4vfYfZzDOAmN9t
5ciCdZN0wBPxSpFKnIzIUxBqABoKcGW8ShHEGnx8A16CELH7kcZMugs90YY97vgkfXqq2P1gbDJ4
TGY2HkvR7zdSJ91L/lMKwd/ocMijKbtXYoyFq/5Qd01rG/gpi+2NIDwYmIkNOpbNKv4j1lVhJfup
0ne06FhDP+MBCJoV6Be+ILWXolftMFDDdahVVEearNevv8nHTOSfGUIAHjFuQ0K+atkxLSqU6erK
yk4TWvi26h27GtPfr8f4dNvMzqGihYs87cIFlATq/yAMJYOIibkl3M5p521uvVi1tBdCC+Ze9d1C
EbswT5VxwMqbVHj1KnYez9m8Ft1/ZLoUhbvTYit1Y1R5ZWxmJ/Vq+u6j+/FUbOnEeQ5fOflWu8PG
DBFR4bbBN15r1C/qw/9O9LvRFwfwIA41riuM3sDhzU/IPSjusI8d7Kn57MfyNtowrLgCWzHnkLzY
AUh4wIlm1+nnnT70KLQhHNT81LQKgnvBfZMiaWe8SspvvcMy+iGIc3tAviCGdB9olZvjBg7ShTWf
utHsaQcwE2OKcTvS0HKChoZuWGA3HRnprtd92qt1LruRdOxxi97FfSzurSiRDoIRoX8rlnA2IHlK
5iGs0SbsEulHidaHLfvytFGU2sE9ReDqM0j+RpOaYpMKiFTE2wleYANtTwM9JYx0tZqfanuVJPDn
I4F6eXOF3Zhd9iGIRYAM/iPMieu4ClpbNXtcJo0WBb0ShXVzFFJHk4IXmolX0Qz6nkoeWClZb6jA
ukY1HXBuQo4T87AgBE0fSX1T26Drmr3XiAE+48Nk+yLGWkIYbzQgoUg/fP96iyxqy2/LAw9dWC4U
jGebz8Xi5Eo/zZBvlgd+BZ6PaxbzLKo4awE+Exvj3tMzto1Y2Nz7MI0wj00oXIeytvdbUrEp3dba
dJT06G4UxJeu7jzbBxPNrtskQfTn66d9iwofVhUyk5QiIeMoiDacM6MbKZYbPIROKQjvHv0hD4pu
kjwYxXSoYKOoqIIkvbnpIUBnwlNY3FuK4FQkxk4bJ3d6HtUX1uj1F+3EMTD4QguKUK638uip6Geg
qBTKkW3QHm7U13bybLGK0crHjUwLbHHobCN7NjqT1q5hl7mOQg4CA6XuSsWf2YktLk1EbC9Dsbhs
/OJhTLsdEA54f/PqUclrC6ph2PqZlV1OEZ6+0TEsZO6quCDIjX4X1u0d/ZEnueZq1AO4Higq7SFW
vvWnqUriVGCgjV9qtBJJuBrlKRO5H2uFbUJmDbLqOwZqLkcAAgyj8/Xkn2UEHxNAZRFM4xQVrcEn
AQTXYxdVthtD8dZMvAtR1dcqfGtjLToeihYEmtaT8Cn39CE3kpseZ7MGyMdO/uDf+k6BfvlaB/Is
TZhfELEcLCJMLuFLyelAzRQFtzyk0dJto8mOmQK1n9K7WvWuPc/E+sBamdIFs5Xh5iGJk5ZJQn3O
x+rTphxKoSepdlucOQmAG1o8EFZlf2vs/WPpAvITtwIK/PVWDTZd6MzvLqzqbX28rp4/yGLCoa3q
2mhyUcrMyI6RQ8iVhw79DlnwbXyujxlJZoKv49dL6nzGZ/9VlaaTDhbkjN+kF0qK12qKHcYk2N74
QLHvqHWyjZL7LkizPX2kp69HXBC65hf9MOQb3PJdutmPsUQyyJBzJi0/tbtuPwujKE/yfo3NeR5b
57F4q/ngn5lDiwZRFTSd2AlEqzJXf7Kn642BrqI57a2xOwh6X9hC/BCn1l4hfroBcKEMSEDaFMlG
LLngNXnoSmN4URXSTpTKK9C8iPnGfAnTim10L/IV8vKiVPPP7FDPhxZKgWR2M/tYTaDbOYRaOCQn
MkdbiyNHVvOdqD9LUYtFC8ErsuvomAiPpVxg+X0cMmiZ+TZsvGvfQMsHRoxm/pCtxh61/CYskY+q
oRGImkuThhZV264Ul85uD0zx+wdeZDfa6HmSmPTJyQJWHQq/FR1FNe95ZdHMq3957BgYM5G3U1bX
xMWHRNxR8bVhYlo2NXJZ+2lvPtTu5EybbCOurpuz1Hh+J4KCps9Wgtw3P34EwUitdoTmdtIi08mh
+aTqy8oLrQ0x//37XZBnpW9R7qY6pWxN/yYQ3MCNnfSSXNSz2/bCp9O1KiB7ngkv3mwxj2IsCzDu
S97Mpg+GL2YBWAHF333629jgs+nSsjLki4FuGrW53ZpK0eylvvyO3Mm4bmCwJaH4tljeahSofWEW
8SnEyXtov/cDBWgjwdh19ipFZMIe2trfYaXj0GHF9AXlAIlqZJw+qx5g99bPnkX9G0rGLiamrW2W
9a5W1Lk5cVsFloMsAwlHhW2oJIbHUI7dSQwVW8LwOPXinWm+dq1KHiGvlIzkeUksFqhClqaKGqI5
2BstzubMmvmjYxufzOlqVCJIkd1NN6FRIUkvndq96hPFklpPj130nFUDMlt9kbmW2oFybx0xbTHf
wi6uLyS3EYzE1VK12YgmJD8xK3ZqacT2GAcrsfiz+PhGOsLegSYa6uUfV6Haa1GJxtnbtnpSd+0x
2DVucUhxCcQ591T29oRM4rDJ3eYx2vxXQonzF19M3IdHWGwENRLC1IvAWfX691TDIzgf73IvcLBY
vlNDYARmAcL021hisDdCgFNj2/AHfAuAa0rN/RT2u7aABS1gfNsitQNWFnzjQSu6fa60L3mpHqpU
d/E0VsGEfb2Lz5MkkWen7Ub3e6anLz66Ecql2KZ6copLjF7b58iQ3XhELS8tNl+PdF5lRqUVDjBb
BzI8wWmxca0eWcDJ09MTxYBbGsq2zs5pxP5K6q1NYF3ouQKoKHT79lmabtr0ICCfk/YBbBzZFaJx
05n17WTejp1v57H5+PXjnd9xF483z9S7cBZP/LtCYqYnEI6ddjCHX2VyaA00oMoLX0YnAokA9Gax
QifNyG+i8FoR7gGFrDzGJ+Fl/hwiYAQ8S5itj4/RSYGVmr6angoLsabRsIDuVnhs+tCDo+sChb9U
rzaFQVVZuxupgPvDmtT6Z2sCmIJioUKONsuSbiBohjbJOR9qEm/5T6f3I7vvMNvs/ucCIXP+fqTF
nFsI66tNaKUkNxcgBLghGZsGbJnSr1TvPtmitLL/lsMXW7Smvz2pA00bRT0N9ew2HNkyFdhuNGzU
GVZS0s/OqA/DLZZ6k8eDIc8tMnVXvnDaG9/jysG6eYN36K11Bx20fxgey9f/Qqj6kyhuvd1rgUhL
MhDpj+tHab0hTiy1eMtNYUjY5BkH1R63tHOcYrcGG1lAe96yPcYzdS7SIpayS059MBiII8mABHSj
O3qF8pzNGp7JNlY4IIYIQRcV4Ll823qhrXCrTq38qMsNXiWyLQUUT9Q0/Ua9a0tOul3ZS+cXEhEw
j0rpzkROxzAXc5GJXi9OTV6Qclm/QGV/x0jGaUxa0S64NTyWEIWlaorPabWjTLKulTEvq8XJ8OEB
FpklCsQKYiw8gDy0Ti/6TietbaG1IeY5eBe2mkLDLkNJilOSi7BkwIvU08oZsTLEsvcqtmY4dUbG
W1AwMaHpB/24MsRn0ZdQM2sj6CoVzqXkkVF4Rp615tycCB4Glm3tKA0qgW/S7g4ybRf+do0D8slN
RTJxHpkbURpjLlFfWhr5o4Cs0ynUimNoPPRIwQq3qrwHMWJniCTqermZsmqP5qObxI0IoP9xqvP7
KK0vWtW/QkXSUacjlaaNIgSukOffVE+mHgeHxJL1pzBbuaosYEvzdpsfmVRHna1R1WVeH8e55jc5
gWwIPGeSUA4Rhx9B99q20KL67EfSirYKY7QVFdvrY7Rkg/3KrjqPpTwCp4KBfbSKffrihIpDJKny
gFnLvY7sO3VLlapKXA+2DwJFQTvQMp/lEsk/0lgn00H8Bfl0JXOB05RiD25lV/fKo2qE//siQtyD
zFWXZe48prXYC9z2c2S4eTLwNhtabIqLe/Jv66UzHcUxLyicOTEGqiuAgIXU0z/f5O+wlrjoLBp1
rpZeRAiM0uc+j15juCiqjEWL/zDvFkEGJFFTbLLEjhDY7ITpGGa/I7REq/oQhM3K6TMfLh+DzvtZ
YJl8jAijPMR6XDEL8YQIgPAQKc+pUK8MsqCUnr/0nMe8iztZrphGL3gFojahnXTc3w0IltnDQE8g
TIMLuQKXUfbbSEhWCgzn4ejj+y0yfm3og6qeW9t1/dOTfujy/54TfxxgfoB3rxaXQLoSj1fTi2av
wtNNrdAWZNnNx5Wls/YqizwhGjpLkDNWjjCWV1mSXHeq4qxs17MmChHj/epc5FiCIDRT0TPGOOQ7
T8KEVS+4iBWuqP0ak4vGAnPV7ho/X+verCzDxeFLI1JvJsHi1PBK26RzWWUC9rEJWHfAXcPz5K8q
Ycxr7mzlQ+mbvXPACy2DY5Nh0IXbUXHSrKtKRXA7qRFovfcApvEgtOVKp9Slp1y4w9jhQW2mlSv0
J6cYc02vlvsNGby43HqKIE19l7M0EevTDZdlo8InelMXMGlg2cj6Tpv6Nd2uOcYvNA3+3Y7vRl5s
R72NRz3KGLmVjlXqlMfS8QC62Fl0CP7MVZES4FC9dqdbfeHFXpzr0VnasbgCLXvI2mu09ag4HuNA
eOgE1VUSf6sE03GUfVsuO1vuWmdIEZJO/X2EFujKUv808r2bhMXGDfoyNfx+jgwbEwpjsp3TCKCE
gTuLDTdwMQlV4NNYCysjn2fdfHhU3mYsL59/WRSqpFzF/4WQUYCeepoAFbnBNgTQoYl7KFyYW6w1
Gj5913cjLlJLM2p9qVGZebX6pfdXVlbb5ppf5yf3mI+vtThQY24YcVSxoXCBHkxzWw0Xmkcm6x/b
+DHPA7cPQ6cfe7ecpJ2lxztuPdcB5Y4wFJ97dbpoxbXT9o19c7bJ/774G5T/XXRu2walboW4kgrA
Z+ipSuNtnIvfrFZxjIEQg6iHgCH4mG0Ks9lPlrYV4ulRi8LjTI71Q/rzcX8jTD6ypsom8UWomebB
Qvcilm5QPbX97FsNvF9/QawMEGFYIb8FEzNmCfVICVYhY0SuL38fwF9Yw67IhUOGCKheHuCKOqVv
bKFs2nnwDBTKjvV9RFKmj/FOUJ7DUAE96iGNgzy+WTLA2D550rVWvwQiNtqzv1tr6708V0cOFAge
V1bqyrpZFnzSKoHj2bJuItxsJVd0dBPXCnRly0drY1yJE0Qvp7LlC3Ntd34and99uEWIQjawqpSG
DxcdhMpVXP8YOuMWGv0/7i9rG2RBSPw3JL4bbxGb4imMRc9jPOoKrRMIx6i66uj24qZbu/TucQOr
YLbuWEt2Vz4pTuqG96vQifNiyoct9CZV/m65QiuNlXGOkPKP3kEYSbYjqPBoU9v+ZYe7MQLhNkVs
CoT2Wql63p1f7ZR5KbwbGnZPHCCDzu7FStyXrMu6/JOMk1OH+dZA1d5EF8kXtJ//zxW2SDhAV3am
Gr69MfDgcVOflL2FF9XFfAx1f4pr5hlJG/frYT9pg36c6EW+ITaWpwUGnzsATRn30SHFdkgb8m3T
/rCMexnkuVzTdvGzg+InVxI16cH4MwyFW/Tepd6AphFeUO2+HovBFXlgzTt9/YjnUKI5FXu3Ipcx
G1VVsTD4IJXbalsRwexN7sx6aC2u6E9Ile7XZmV1yEUEb5IeTeucWfHVekMf4UowOiDyt3H8OAqJ
M4Hy9QJx1yWhPQh/kjDZc89fee3PLozvXnvJoB+tvorjhtceR+QVVRrP3rUozaKTV62M+j2aCug9
uKJxPwa/U07QLvXdIT1OzY0vgAoN1tDkb8fxcmdY4ASx7QCTeWZ46g9eWPkKTyQNFyG0y84fHKH3
4ZOWF027NYJ2K4jfgtG6iCB356EBHyffycNNWIl3SZg9TBPUGynwbhOhc7pOdQZg2QOmv+GIRj1w
aBxsEJQ4ajl6goehBGWZI9qiXzeZ98NXgC2Jo/qgRZNhW2V922j5yqR/Fubfv6H8ce8Puhgn8Rx2
2kbfhXQarFi8j/Xd15/2k+4Lc/huIhcxlgoFzZc570kOXmWLfxCyCJxAsvMTYCbELTYBliHjltof
cZ6KH/oI6a25/y/qngvPh3/CPcLk4OQAgQIXWez/xsqnSJuojMSFuU0LulJj/Es3kbAuO+/3VCg3
oRkiaBBvw4JMPCU3rLVtFyl/KtHbmuWPqha2jQw8x1e3HdqTgFdBxj7hQ+yKwh/d5E+0o4CUfVw3
TgCialL3OZoFiBfYU4h8eMAhOt0JKqsF99pEi39VA9oPYF7LYSub008zN2BwBfzLrT3mAnJB5l1n
hLD52n2YWk6Nn0udu0g4O92U3gbcbAsFtk7yU1N7149RjFUvC1m2lca79SxvK0bqa26pN/GcYJdd
uk3UeKvW6VYkw5CS/laMxKu6K3fT8EOA1yaPjzIqzGO+l+LCqdRvifQc5D/FqEGPE3RG6me7Su04
kNvfNAgu5SJC1GWkgNsfisiylczaxDEeCY+iJW0p47qBH13USoyIt0yXYEq01wG4nRV5F+lYY4Ce
XmkSKDjF9zFnHLEG6kXtkMOiUvBgcepyvLPa6KUkXfdjiRVymYY3fVYLfAV4RVVxIzCVJr/U2s78
5CACHMuJlWlgC8Jg5xFssWLTFvVLKzS3wSA9dlpGkdLc5kBRW9kAaneMFXgx/l2ENuIoGgec4Hun
E5vflf/69X4433WKqUMik4DhzL8Xa9CKe3KrpK1mtyw9j7e5/9PwhJWTbm2QxSmCxKWodVlTnfqy
sTv6sFnRQ2mSna/f5ZP86ePLLI4OucrTbjIYx3/KLtHJwy/mljyxuJn9zSbI43ax6TbyFoYYfibj
Pv228gDzbH2M0vMDGLBRJfB6Z5L9A5ZkqSbV1Um8azfDJaoV+lVybyKgPjka1FAbD/f0PrkqdmvH
5trIi4tkH3e5AAX1zQTBEaWee0YNlQSjNVSmYvKElTedo/HZm3JXRokJQcszSW0/I4xWBePVm36j
uLNVrbAp9spx2GWPawSu+eGXg4GXNikhG9SRl6xTY0Ac1KRpfqKJ6PgJwO5VrMt50kv17+8QS4CU
FsShUngF+2CTHfqX5l7Onbn51W69++EputAvoiNBbjXlXxt3UfoMpzwZwoZXM+4jugjDobiZVWdh
dbp4m+UPwUVzNV6sKcB9kmR9fN3FYYv9dt0YZjV/PqzVrsffHjQ870YB16PSt1jDhH0WAN7P7uLQ
rUtJpVPC7LbtaQgBC4g3SbjWw1wbZLEFsA/KJo9VeRqqhzrAGK4C4r7mSbWyFN/KS+9uKK1QF0Ig
8728XCBY3+LRs7Kz5i/+xWJ/q92/G2GqSvTIxLcVoR+VfXQDHcwxbQmo3prT1ScAh3kZ4PpAF5Sy
+xKqZ/pa5NVyXp0U7yVKKBk0Je44hXkRJOoD8osQSMVp08v0ZKtRQu6zutBECmJxB95Y/tZDDc56
/zojH5Z98afee5ODc2J5+HpO3lrAH+dkzpb+srAWFzQPfpcJCUs8QcEyd2jtw5+Mb62T4ei2tWtd
8ld/V16aW7hRrnGZ/wl2417FS+Cqvoldy9Xcrx/okx7yxwdaHpskmFE408LkH/jh9H9CzvrbwKF5
s6txegRy4ej39a9uo2wAElVrB915hfzj8IsDNdf1NFYqHNer5EfY/Rb60h0tcZNOjYPgwsbUDhIa
iBr3ta/f+9P+I7L82IPMqCvQ8yzed4vTb7R4qMN4rlfq017aKje96YwvErsNPq+8CYEwaT8krHOR
5nzwLATGNtePR1KfVaoWZ83ZTuH0oXRpIb2h4qm8+AiNUuhN1bB6hVL6OWjWUUijB2BAAdLVQrZv
tMhumlRyEglJOO7Id3LvBdB7mKCwE5x2gCzphR5KMqFyVPqRdZ3eFUJutyUtwbKK90PlFbsuT9qj
xvXrUWjwBsGsDzCLrkKVzJ/qqKgQcRTugjB5rtN4K7VhhcmU9QIuJ971PeaDeeam4zX39FMpdlvP
pDOLItcm7+snNvtjZ1XZXmjBxmeZKygJiO9aUDb0gOdLmXidRWj6adVN4TdOkql/Io9M1QwxHEQj
q2uRFaI2UWTdPiwUQEcGpZm4vzWxqe263hWGq2IwUkRh5H2Slfh9Bvep5JGKdgJZff8ohdaVPoYn
pLgke/bVqofxUIn1qxQO2kbuoglmvSbamaI/JVUQOaaC6SdMy1/9cNs02asq5XtfLX9npYQ9TJbt
g0L1HNNK4gdEiXI3Awe4rcrpRR6721Iz8FBu2p/QDpUNKk7dxo/7aeeXXKIFkBF2n2QpGoX9UVIh
DalttxM981VHXMluVHQ9i/ohB3alWxyTE0x/ZJgR8tZsA0iWUITh5usV/8lOx4cCKAZNUh002NtJ
+m7FD2oTxQMa6rT5fZ1bky2/lM4Ek4hVdGPtNCfdFk84gNys+xm/iWR/DHsfx16caGNFQ4qV1p50
k9oD+lZpq//o/eY6UJRTjHtopaU7q2yFLcY3v+J+3HCwdk1968nxTzGLD2UONa6VIBCg7yBPATP0
0jfSHNGdKT1FSnXoMto82VU6DbYxlnuBBmiBvFM9CVdSEO9kGDlVg6aIEe9bNB6GaTjgrvyqe9Nt
J3s/o1h6yWVMAvMeZoZVbmVB3Yxee6UPxjcv7S9LrdUhJCU3ERi9vKsdqPj8eCBLavMWZv4z/Ipn
0Q8fRLV97RE/jsTx1jQbA4sx5PDDtVzk/AQndr4jHyxyEU/3Ymo3Hc7i+q8REKsYdPbXa2ZthMVn
Y5r0MrOgNwjBT034PiWrF53zVOfjO8x//25RhqNiDXE1iMgpzMw233cndPfK3XzTMG3jmN/2MYwJ
GWPvnbe2I9YGXxzGQamEmdLyeupO22IeLQ6OJDwjKO+O8KArwCXWZfM72a3dAj5DknzYiou3LvMw
H+SBrZhd5tfZ1jv8GpzkBGTaWd97n2TIEorM8ymHbKdpvB0+76ZYQCG0TSXcsLDS3OhOeISX5D9m
F+NWIkk2T0hhfr1q5qNzudnfD7hIyQMuORLcvvaU1qe4es0i7GaSRr0YPW2DYE6o/yz8/ddDfgKg
/viSi71AFaWUW12bg1tu/4A8uPMcxZ62AOBucVCm1LizE3v8rn6fNt2dh67aKgXn06/6/r2Xu8Xv
E8OreAZ1lz3AA9nNTcj+cvYl+C9GO1+8H994sYaQQUnLrGO0hkYSKiSOJTnCRqXTrTg5nxZW5t1a
WWDtyy42TJ/Egz8ECl5ukmBX4tEbD0asQf3EVHv6odcR7o3xSqb2+bSiuUQxQmMZL42MrKjKYnxL
2Sz9txpHAjX8UWF7quML7MvBvTKKNvRNRyz7vTJdB+Wa6Ih5XiFgpsFcSRhsaPPPxxhVDjW6M5nV
ntoiuBVxU8uTgizQyxHcaPK7rtPSF7/A7sxrohcSMlsekpteA0mXkyOYMuKJaQYNJPo/0s6sOVIe
zcK/iAgQIOCWNRdnpjO9VfmGsF3+xC4QO79+DjUT02mcYaanr7rjq6hSAkJI73vOcwyOfQjV7gw5
vpMLuuvH/K2XrB7ZXOkndEMbpcHnH1EwoZ44EwFHVM39DvuFQv7VVpYf0wcLIOQk7d0IzNFYDcIm
3nD+3IMwge/rrjDlp7zPt5Fa+Fm+LTTqVxYEWRSwCR1bWFMOSA63MBJvNuaIQGBZdXOKfw391ZKr
G50Q4G/RKzJ7f4Ct0oRnotbJq5SXCqxEIGJl9WQr/JOM6oYUAU+fW8j12gieSwPS/+GPOQ6/mMTu
dAt7RR1Z1SAt2WUFZuSA/wK/sGep6v3PL//3rxSeDwVDBY4nEL2WbdU205tQAkAJGbsoeOuoh2Wr
2r9bO/TrMRZrWpIWEBgmGEMLzF21A6gT5JvJ4fdNsNYhub1gX13PYi1r+7YYM0QFo1mLGEFztNHT
3hjefBYhru4knuWugYBXx1ysXVYfgmHBMCYf7dbD/mpOkaHbFEhdt0KZyk120uPPj+3mAnZ1mYvX
CmGnLG2rqEMttcZBBZXrbKZxtMHPw9zc9+JsBWIPchlRF14crqpCn0qjRDiywWs3sbB/ZHW4hVtx
nJgjoTUZY7Nnkmcjvq+V+4gOUDdknoGiVZ6QLTF/6+BZdeqaOOz7rCXoOVqosEJMCi3+4gCa6hZO
tQzmGRkV/LbpID5gK23/lSGW4mGjagRRRjmDeHiD0jjoafra4ky/H+C/XMZSgx5ykfegnmVwloCM
Ecn8tQW12Y15DZBZFsEs3Y7FrrTi/JSlqTgrBGZn0EwTW2YCBIciBMAKVEpvGqDPRuAKmikieozL
qoCmtXgwmvytQbODqVAKxGHjKeFYwJFtApF+4gVCPXPyKHSyn4Z+E/NTrsuniknPI7IffR59pIw/
CflJlmHDxcnoyK3izA05dzKCTBeAsyJZe9cyw0UbyU0q5jZdepl0w4+79xASeWaJwxRfNA4Z13Ag
w4Nat3dmMtgwcjmVBSDAANgYdAW5JdvJ8Fims/kIXqfM8CbEfZdNUKOAPzYvWg6/eWS6c91JgUMN
FDdHa2u7KeogVLOnHFX1LEmdHhpBWg+vcqG6pln4daIc+9I8RKC9E3qK0MCSxwPJOZbuFpFEY7yD
rAQ8BYEg8XZsFGfQAMJI5PBQRfqB9+YBXzU0D4rpvdTFaAOZGb1WJal3UNJNxzwUxEkzNFUNGa5p
0bUJHOhVMMPyi1rzSVLOMH14+95j6x75R5CSDXbXh29h2btKDeRDIc4V/lsClb3ODmR8jlAazfpT
EWbI8xs3BmS4SNVzEEHrytN+bHJEtL/QkULR8yCBkw1TwvxX4CTAo82AzYN5D/v+AnQAU2jwrIKl
Uirn2NCe5DbdRLXYJNKv3oi3FW28Lrwj3IQcvDYuPy8ea2/QYtnHKRzO6giz20BwYwQSMuyFK6/Q
XOH6ulv++gItVvtobBmVC5JdRInaBJpXYG3laCkW/Qm0xiDJ1qT3a9c0//nVeUDhbMjzCKtCg09L
rzwY5YoU8/vC/vWKFgu7kWUtYQUGgCnIycXnWBJfT1eW9XnV/um2LbaiZpQAmzpbellsemTaUrbp
k2g/Sr8Z3qOfZ8HNC9KBiYbPXwM8avEFoWAt0krHUp0oFaTkul03cUDH8D8cZlELJQJkTBxjsks0
3ZeQyolicoixouCe78u3+3Z1LYvPjhJNQ1VoGAR0W99Q8n2GZbdW3sJ0dc+0MtTfT8fVRAPySrBM
U7MLJNCnEgU0ASBDmN3V8mPavjPSojaj2SHgCLHaO1P9LMevIGTbSTTc11jg/6OHuOSaJxnc4UaP
WdlL9wWCXRhKzTHN/rNnuOSXV41iVo08W2K5tgnTHAht5H6B1v7zxQAj9/05mnAMg4pkaMRCs/br
WxxnJpOkWAbRLIJnj6F/IP50/BFaIGAR6PSiEXigsebCsghJ8BAo2ZtUQ35r7lp9145YlwEdF/I/
cWK4HSB+ACuBZpKRwdaLJwn4bwoXEMqeKDzjJGMaNfZAqZLZWTTXN014cqb3YqR2zD+RtP2mKtEJ
Ud+O4MmBagMFTTc/mQ1KuBRkyi55rQBzZz2CTKzEDoVh18o7h5ZVSYfHnAFGbSEVWu/EndT/InFp
N4l4pjxniOzQPgvUhg2QeIu5f8NCNHNUTBjeJQhXTMidMbZ3Rq/YQCwE5fy50PvR5lZ9ySBzmDjH
P4J0BDsb2F1UvwwM8jL6LJG3HjHECnUzvGqpDm0gQRANfYjER1hdRsj2qPglpb9TuYB64pepG8Es
QCkxnxv2MM4KCqPY0P5Y6h8544/GIDs6HZwu5o5cQiMxpRTKO0g8G6nyCzUNGHvp6KZGMTieUrvm
Z5n9quThF2nlR1qjLgrQNmmKQ6Zg52DsNCj4dJqCCi+8FqTAPP5UgDk1x7soPjHt04Q7AhLnqGic
VuM+YXxfp8MpCbNjBZFtnXxoJlidGfGnlv2DFKFX3LC7nI1BbWFnEUseVHrQ46XbEsobU47Piahi
J8bZFjvTvVJEl1D6yGU/lfCRqNCfop094QseoRQb5t2xJfoTBYrLNursqCbUjUuCBI3BDa3CHnho
0/jZgPyzTOttijK+Szm/a2hziZj8wBC40gG9J6UPbf5mGHscBmDkeugJuoRaUrpjllwKre+9HIXx
FnIDZnzUNHwulP4AvDcIahEsjgLlQ/B4HoHUeVDJL9oWcOmrK0vH94Xsa5Fysf5rioD6nKFICQu5
w1hQoN1C8/fRWG2HzfuJr6vzPBIMcegCwRi37EpRgJuE0jTyxZDw5oWXDJp+xELaA21sEyIf5Kqa
9SkhByO0PHVcMzSS71dK5hBR5DJRcNdAufu6qkBSziEfnzi6YtKJQE+GLBpYR3iLbdwhpvfoNaE6
WrtoE0BoFFi/E3umolrSBfvXGjilYK3ITW7sj/CT5ghrCkQ6puzXn0RwOND0CT9JkSpIWk0Uumlv
FF6WbSqjMRxgBzNEtMAjaU/wGHQx9cbcfKutT0Gf1ejI69iummEXtkhIHxXAk+mfFmD3NCZ3War6
OUhPXhIybqdK9SKNGfdLnq59F25I5OY7C68/LJY3kpO0inRK1cUQBSJcsh8qr0J6u0jR2e3CHSSR
mzxE96tI+T9sRL8pwi5YpgJdaQAOCeruDPp1AWU6tlSTBXZSTRweV16am48SPERyekReEFK13Clr
vLw6m/xXXJteikqUyh5KDo58L7kKEFhIHvNkYjpRB6HWxCCuF0AoQp6F/2346DPZcM3p8vMH64ZR
D9ePJ4hDOL5YdAlnYo0wKrMZ+WXwB7d5zJVTiWgaw0GZ/0N1FNONhD0gJXBt/txw52BgY36j5vqQ
tmSPcp2KqhaAR86oFOSjJW6S/4qmv7YU6qenUnvRaiA0VjYCf5EdX19l9E/RZ0NqIKAz3/OcciXL
EwMNZuuBbeaU0/ggvGjTBevwpxslUnSyZ5y9BVfqzP75+o4A+d2pZVpWF+FP/uSm+8TNnfa3uqv8
6Byt+PlvidMMECsglSJA6XyrXGjZSNCnxGhWBZuTp+ZOnsPskzxQN92aH0hr8JsKs9MG8hzTzeYP
9coJ4/ZPgHwYcr/5dyxnk0ZjyAJiUc0U7k1h2vJB3TNPu2cB1MNBE/QvQMHhTLlJvCxYYyPeKJbh
dl+NvjhBDVzvGLatFUrvnatBSY6ogtksLQXjNnXb/fD755fn+xIITIg+ixVQw4LHbbEEqlbcZqEG
ecAIoJRUZ0/oKu/TssP5+Fkey0Oor33xbt1g01Cx7oJ6CVbfUpEQx61RoBYHddBhcCPA91x5sMGL
B2cHH4MUGkTID1002imqJjmwKw72i3TNmv794KXC0wc6E8w2qNwt9+w6rXih5Gl90SNA0+TIL8bX
QUm2P9/e+cizeFO/jDJ/lK/OKSNeqYqHSX2x5hD4njtRWTm1lD1o0WUIuY/cBKTBkJUV8aZkCdS0
meVO8EyXQGYjzMO8HmL0yDI7PcLJC4gmziOotgxbaz9tJKyNRHXIB/nVwE+F0zSQSmtqy1tTC6Aq
CKbwQmsmnZ/A1bXDOd2l2BjXoG2yAL5bR5H7DYzUKId9EiV12uL8883+fm7BI70acHFuATIu7cYu
qi8DgBSZQpwpXaPS3XBGYgyDYr4AR4zPzWI5bE3UT0pAGi+T1uCA2dED0ztELSDnbap8GV/Togcr
t3gHntTrRfxmCtlOYygGW/HRF/rm375kkHIV2ZgJC1RfPuiR54YOKzD8ofA0J7TYyGuU9lsfgBnG
C/WQTjWw6haPETbARvQ1Vojaq3C0gU7WTl5wvr5DcEXqm1DNrBxAb7yZ6CajIyajdgiq0OIWdwUO
WkXExIUQOO0mm0tPvXj4+b5934zOQZP/GmOxzNakr+MsxRiNArV5pDgI5fEUkFuhSPB/Hur7EmDK
8ybTpAaK8cbye4Jlt2JJ3k7okYvtvDFp/Wq73tr5fkVfh1lcUd+Eem4B13xhfHJMrmzVutmRAm2J
4d+ec19HWkwIS0ThMGodRpKjjTq8thjo51tmfG+JfR1i8SbnSdSxAqkwl3KcSqiWeOgjZ/1J7fvU
Q14tnFXNBJIZ75O7NleVTThWiiuVqPxnIwQ/CCKZIvhBeXlJtfSAKYxY4RreA/QSy/JxGtpHKzu2
BuwC9yQ8RtCVmVMGC0a30cB+rfkdGDMBjuAta/dWrW1iZXirJRF7skofJLlGSV5NHanDVrcbpWnL
c0U4NI9R7oqt1woyQ4fKQxh0+YDfm9tRK3tJKr0AVXyGTQ8r4Og1gMRRc1tTbGpS2VX6S64ROzQv
OhsuyciAV4OGisQODUtw+JQL4d1jq30OWoXKxy8LTquVu/7tW/X1pi+PonGPu1o006XBAXEgko+w
BKeV022RtH5brTXfv7/mX4ebPx9XnweNGDxFMWG6aMDV8qpFkuaHCg3izxf1/ZvwdZT57bwaZaio
ZNQS3j4FhKbwJSvefv73b3ipsU4hOQQZVxT/Z9khHpLKVADrGXH4ALoXJRkItyCKR+oxqlpeUfuy
C0q7q99b/ao5EozNG89MxwGWyirMR2CjfL28prRaRFhn44VS6XFMsjNQlfjcpD5o7fcIMXuM0JfL
86M2zoamAqV/loOYkJBLVsFQU9XmPlaUf7SdjMoiGtyAugxS+EJBoQ7kWvVD+bXsQZjNH63oOKcJ
C9iNprhAFNqphZnSip7k8TOvdQMHTuJFzTTiOKmjfz2ACm0gHwOhY63NxrcskrweWGyWpU+ZBshj
utVUOMwFQY7qiFpThmhhOtBTFVYbOYOB1mCuJj9D2NMVdzW7ZLG+sdCL4jR5kwBUFtJTrHI/LxoA
aYVtQCwX5+257rGgGxrqzzgHs9Tvh9btCQ5nqpzZVMcJ3zxYcoHEZTDJ4BLVeHqo6nQzh4uEjCC7
A3QtZMRO7MxEu6ElOjMgZW0YUmEH/CoLdNXmNZQKT1dBemnAhEmHTSlQDejUfantKM12MW+Pg9mh
MUUOFSiSdmN1h6R7xgfvgQLhaqaSJ1movyAi2iXdvjIipxnUO4rCqZnWMKJbjlLGIEN/6l231y0z
KAcI9dkpLM9WpR5b0WwF1oaCC7dThN+ih5hjPSOQmkmd6QJ3ioK/3Vd00xrwUL1V4HYlpPbyQgPG
kcFDXyM7QDg6kp14gX5ie0wG+G4mGQA1FP+0N9Qt/LLtnYY+Wsaljkp3wnFMz58RYneeiHaCV2k7
xQ8mMhJso6F3IhueVCtx9TAFsz5VvT5FPIAFHs7Pr9ytL91VIetvJPDVK11bdOJlKOQLsJMBDow2
43zHpHPRrewn1waav1JXA7WxbsEcVMu4eGFHPYrNY4vOyS4dP36+ohsH+i+1OWNxTKjVhCDtppIv
jGTg1cd+zc5qe5/JZxUahvKJdbpdwlvcIp3n/zE0lkiULzTo977ZhspEnlKRJspFTeOdQPNJ7fVt
WAKe11iPMvAmkdE8lVMuOwZ9ybLVDfX3Jr8JpMqsSMAGEwqKxVdHieqGjSVXLt3wYo4ItvjbCtBV
HdrtDPN0gm0RO9zUZhRy+bzrV756tx4yqigoo0CyT3AM/vqQR6jMrWboxwtXDrWJhJjoVSKHsaDe
yo2+9SWiFqi9QFjBC7YcKFelnuhah4HKfSigDJezoE2indCV2cWL9nqQmG8ViJCxRkC5ZdOWmVZQ
Dzi+/fxTbn15r3/JYrbhIcAD1+KSc5j2UUZJMs2R+dr3fX5wX4++0FNfXe/86bp6exo1DbHzxSgW
O5L+zNlbOrZeLmseZ81K0eb2vUWFSoeWDnuw5WdQVTqe9NN4qeF2HfPXqHz6+ZbdKFrgDdVkOouK
EDC5pJxSJLpbWQc9L5QPR1ODLBCLt+1DKQd3DVLiatva5VtQByGfc6mnbn8e/9YsvR5+/vOrm4kz
dj8NDMPTrnBJ+dtAv6Qmb2X8b+vd5ssEdR2IH9id9MVDG6KxrpIWS94EOQyoP67crQiHbk0+Y85X
M01gffVvkuEalQIDAMdLhLNJhh15jIah0a9Z2G/fsH8Ns5jjhaqVCLxHt0NHGGBPOj+nA4Z6qdam
3tr1LO6YrgNUDw05lPLgjnL9sUB6YF6v1EVvFHTm5/Kvy1mc7iJhqvo4QI8PkHA927sMP/EtJ4V9
9U/q1Ic0oA/Ex+HcZSf4DHoHmRQ/z8D5FVq+zte/YL4PVzMwE1PK4vkXpIULrKIsZge7J3cvLJfB
Ww264vLzgDdKLV+veTHnpxJh7JLATKkAkvgnIvbgSnb/NAOYNM0DYkdxOBLF1soPfzW3P13p4ovE
cmkkjYor7Ys/iG1JDVf5CAPq8MDCRnhPtrOdTv6o3fv0gOqdH70BZqw6AtEL/w/n69d7sDgkWULJ
EVaM9mAlbGyaB253d5af+daRBR96UEs7hoGZ36487RsEiK8DL1ZUldWqXtXzTXA6N99HWy0YXEw6
t9vMBUTD49uXOIB8iti6IwKc29bKhzcKT19+wrK7ktNJKhERCPtg0NwZPtshiGdr2v+3gI8bUk6M
duWeXMzvUNA0L9Fov5TcRpYzHD21+TD9wmEARiYWZJndybs2uUP67Mht4o6bbg03dmspAV0AggsN
OcXfjKZg1phILOiUS2H8MaH5tv5at9YawX9JWsv5jXguRcWREZat5cdS76Gpz8JRubTSuKnrZpNn
jXDDuQ/clZNua9V0R8WRovxQo1kPEONTyYTbj2j3qYhRVM9ykzwQ6EKMTN/wkXlDMTgNDkZV0r1W
9K5Um6AtElfuxVGr8mf4jD7TOhvsSIsQ5JQgAL0znb+dbgPYcOgUJfTiQU65a0j2S7TlM7KR3Z9X
k1vL19VFLw8NeT8ibKPrlQuPtSBJ5CCE/rb6VKbwFLYQJJcGGOSrIWO3NrfXoy42l1pbZmNq4lZ3
PkAHG5SX7MKWdghGWqnJ3Zg6CHI20J+bMbtII/y6Ok8NizptQJljpPx3OjYwG1Uum6Ttz3fxxj7r
epjlK5nonYraAUpElCmbqbqnVh6sjHDjQX0ZYnHLCjrJpJbrCUV8/c7KSthAVUctKMQnlQKXpco2
WsXJoevi+6mWP6qmEygqjAr0ntMzVLe6X2pW4gA0grVCvOpDZjiWeIaaw4YAD1MPCcKTviH66OXh
IUR8Vo/cTzEdWwnJ0Ah/VWL5LOfomFgTUm2SHpgVnv2KwvaXqMH/QXo2vcsSM/EkXRq9SIx+nyl+
xBokTsGY03WeZbyN1NoyiyBmnK7M5FvPAJHuiAWaCRqo+nx91L2kt30z6eMlrvNtrdU+Tm8rq/+N
jjqaRldjLD47etTkcWeS8W9ju0UWdeomD7NrG05dV39rztlu3GRodawcxm60P03k0RlQqCBoRvmW
psK1QSlqpLNdUPzBYYHgs1s8xPjO+fAK1G6BY+C6uerWlLsedLHRkKO8n/QqHC8tCinKGfMNvnA2
eQMB5xN+303phRBno1VZe1N4L/vIt17tlt16rNc/YvFYYWC2qqLClWd67Ru97BqoVf38bt2A+369
u8vHOqVam4CddDHCbZ16QwuYahSTe4ToGsbvHl2zjhr7MDTWhMg3L26OVUEGgmWh+/t1znIuwUKk
s7k5EdvW9MTW+mC31j/1aoD5B1ztToeuVWDklkYAS6XDNIyBAuAjh4X75zu4Nsz851fDJHqVm4kc
TZciQX7H01ijlkqe/rMxFrNRkzW9yqDRuiRgbdHqNTF/JdrDz2PMk2mxBVCub9disqmZbORZjOvI
pekuAzdLkkd74s8lQpxmBNrPo91+q8EUV+fsAsVanvmYUuWaHiUT8iBQRZzgFqsg3cjILmOIFGIN
A8alewXCIKjwyheWObgqTSEKW0OJYxH5euWaPgPWiYJwNQKYk7Vs+4cc7H5AbMQJ0VDvamdB1kkQ
GDwm4Z2sSEFUmweRF2cFpEGnUfs4KMsOEcsauGLwQDxnUo5I6Jjg9E/1Hax7n5JZJ44kBMooHJ5/
QhL8ZWhYVZ5+xBWq75oEWZlg0sdAKwQp1doeuvtPgmaCI3G4zsO6x6ckzKtNQ8grhf4C4YOGW5il
P+b1ZlLxDRLpDoE4L61g0UbrWq9BpHMcp//0wCs4Ua2VtsUrFPdVqGW4YZ27CLmmTD1GvNpPDOG2
0og2wKQrnjUB6J40BbKqrQ4Zbi33JGH8SWQUskmrn+a82TIdH1RFOsu6tNMkegDp4aBLEFo2Cbim
ymDaWTqeE/5MJnLsOrjoHxAJARBQAZv8oA/CnlqAMOuIKNhHFxZED1hojNJgHlgIAPZo3eCVSSu5
A7IAKAU1TcQIbcjEG2P8QMsZ6hMiDalvSg3ZZ1kOvSJH6pSO+yEP1nMd0vews1wWJq9IW8ntjrKL
acCMq4lJeaiHpnP7Aj2ENj5FhexBBDukAzCyXZDlxhk5nw5VG8QxWraibhsCMa3af1Yiw98iXoOk
UYX0YGdD+iep+xQCN9FNk2eQcTtQ6VwjLlJ0lT+o8VkO45Og2nOvoDOZhoc6ZXtZll00BF2ka/it
3iFqgLh1WdoybdwBDP28w12KvYnnh7EtvQoGSKmsd5YsnBFtSyXlDlyh/wzoCpbYKA9tu5mG2kf+
0EOSdvYYxmhVn+Q+vqh9COCC5cGfbEvta5+AT2vK71nWwROJzKa4ubNG00YZ26uywk059eZ4SkQL
ui3FV0wrf0/anCHK0fg+5Cb8Lqm65RD3ycof1jxCTOwmLe4SDgl139qlQLwPQfULKQBo2Hha2cH6
pcKDBNEFs3xq4gvZZQGVX8ZJgFUhDlYIu3LZHJrmT60ZgcLj31IF9m4P+Wnd4T3iquy0ZbydauCV
OkznbD9PITV/byrN1aPOM/FgJjP0QpDhdETFw90EaX9nw7VpK2OyE8kBdSY0RZGUwe5EWflWoTlw
isBXmrpiUBx97N8tLrYNZinJhj12sYE1YlpJqL2aeoAiEcB2CaAOum9q/2DThbQFzHtpclrgkLn8
XubIZEZRhVmWU+mniPcOhNhByF4GsoW3zyRIo0KPGfOp6AA3kT55hkc0Olme2h1I5emEp1hK+1B+
mMhjnYBLOwuN8Xab7U4qdnjHpFBx8nZP6gg7yujAYwRKmfHDGMLFoCBNLvYnioBYdQNc5SbEPVJK
ts804vZK5tZoSkdm/NKHaEHWpm3G/a5okNmlTE5m+AqAIRP6uZK4pPm+6iK3nV4q6yLaUyEyh2vc
rdWHgtcI61EDOLAcy2oOQPPhS3qstHFbFuUeEk9EI5mnPitt5JluB3CP4LO4i61kE4cXrIKOwiUH
NYvzoN8xGdJ7gT62mu3UFktm0z13quFMXXfkWrFFsd9tYpykVXRUEDcdbXkEK5r2u83O2vA+thc9
/KzD3oEqBSIQDVcf+lKrvQvaBFN6VuvHxup3oDT3urYtsvhUwyE+1nPmoGXL+dPYDsh/CT0LWjIG
ZPOkIrhQQL/YnzuEKWqpFTTqMYx3SruVByTMxajuZEgUqw66Nnk0m+AcvG9ml4UlOcW4SUZANyVh
x3CRJNWDnCXOOO5CCgJw/xvta0Wy7DyXNjSS9ggvh6QamngcYKq7BrLZxArtsX0dDN1PSi0QKg9g
eHA0IBsn40VpUFDTkmAsX6cWlsfuIW3os5Wr7hjdp5K5zVucPSbiRpj5ZfwHfkfktDkDC9Gkhbah
gUoSb5t+yJUdoqZtfXwLdby25ltr1XY1bll8HqLnUem32CohSvkFNdcwk7wo0oI4lz0BQHWdvep5
+1LAh1TNIbLdb9nIfI1XLk6ediizB5KCc98Vj9ZU7uO4RzNUvBYQ7QtzemiFl1hvYeLrzNhwLIC8
LDd68zq29xEnfkhil4f4mk3ClZhAC1naxWb3nKrDA/r0NolzL87oZmohT5Nh8kPWmoD7kUvqJclK
T1TJ2cLCI5A4V6Zvffc7mil3ETRJg3JgGRA9VXfS0Qk1k/A0KNk2yS88aeD87IMKyEutOcuz9baZ
jiafuWdhmNgdDN5wjYD8bbQHMrMHBGaKTu3Eem7LeTkyQYotzyMiYlD44QbUxXNil9kGRpPuSYNo
YVI0G9pRtzVhbRQd1BP9tNXjGkaDP3EEFixrfSGYH2JmQVHtsWbES6LhrVaOsSLYoUuR5FFYAmrl
CRp4qiMfeDy2TDtVmfSi5Mim102F40kohqPrOXQo1a5vtBDwJRVsr0LG0wzRt+72ZYRv+zAiNSiu
zAmy+QS/4mRFH504lJizJkhcLT4+LXd71jmsSwJw1O04I2cLST1uPaiob4oEF1Fm7cFoLexsivEP
lCEvlKUSEiexVxxNNdw0YwVbIZiAwE7PQRDxRG1dSseN6PIPYA9kvAD0qCCHOxE4SbMB8zWN8tJX
UmgucczGT8mk2OuSCImhCSz9KSBT95wayOJu8n8QK6y6hLTZpqxb9V7ps9kf8ohNkBzoYWy6P29T
59PP1ab479YQIAi0PtAHhfByLuZcbe4LS0WvvynaE9pah5aOfhrfd2Hjs9HYpXKzD9v69ecRFwfP
byMuah0CrNSI62Fz0gK2yXfmtvetnbxf1akvji3/PQ7kzMa85yffMC0RFQ0gJhin842TdZrc0s+Q
KO+yLT7SxEekLBIl1rGN5NYNvRp2/vOrG4pTtcYiQ2pOyVZsJbsOmj2SASFUT1G2X73IxRnz20Uu
zpgmEWWhwk9/mpXT0IcQj+0au4bu1SmOWDa95HOtPH/7vuo4R8jIG/+mVlf4aLJ8tJqTqv1pBHVS
tXCatbPa8vT0Pxf2v6MsrfaT1UCOOuLpNU0P6FfhGKrYzOA1E/wLbQ55EQMQJeA0AyxHKtSpT6YU
rrwcy2r8t1+xmKvY1k8KyoztCecq16oHX8OkqaojCytXgIMYn/mAr64CBwaW1hZk0J/flVv3GmuG
hdzbGbXw9y5dTSbdiK10UKv2ZMY4WohNiCyUcuVYvDbGoooQVmEEO0/Unrr4TgHHv2wcE9GQP1/I
srj2905eX8n8K66uxNSimg4hNl4JqIh6lTi6hL4OxnanvN522F80CGgPu8bJM8029GFrTpBhZPAa
kkOmPzDGVtrnN6cYLGEUtRlI2FClWfwkWc2JUjbtKcUWbhgrvxM7Exx5AdCzSOH74MYhkk9yM4F9
PON5270GHPjPN+bWamiBUKjibA5bjT7/+dV96ZNCsrpxbE9AtweR9F42/Y7lv1j6qlcvcfgBd9VK
1fzWknE14tJFXNamGGAAa0+g8OxqEYEEMaxd1LerglQFBz301CHH1w1jcVUjYhsTwVl6b0j1rxbG
SleLa+Yhl5o5CG94T7VOOzaGoTuE6CehqRHOzO0HUZGirUQoQU5h98LDP5oZ7hocvRB0gv0t+J4j
Xn7swwX7zJUCmL9HUQAqaclwO8nbEur3tCqcCA47AxpqJRdB1u9pDGGc9FLUzGVWC8hgrD7zpthr
hQz6hbxBx881EGOJGq3D6XMh/6aFHkwVNq5S41i54jVh5zMYYidFCQbGPFl6b4lqz6Hj0ZA7tYV/
dPogvLDjTg1iNh6T+NS1FzbmHyPN/iRjuacK2ZBJeewUgMbLssWJF1YxhknesPw4CIB8OA5nqsCr
wMvmJc3Y2aCwk2UWzqB63xwI7zedMZ70Ig0yufuTTCAFWcQToXocZNMeB2vaVDNvXMoS1SdRnAKN
Xt+nSfSUYvcOF2qx0qL/tnbMz3mO8cPsxQ5CWzznpBcZ7DVhct9U52n6LOCRZu2KdmJpOIPL7Msg
yy1K1YZ6N0ZSci+BRxjQ5/qAmJX36Jl8mHaykTftpl0zmxkrF6YvFn5pgDMVL0l635N43w1NoHPu
mgV4m+QFO2FUySpMN0hf5WqTNtr9lD0qhOzMqNwlhnKft9hURjo4bRxklKm0PpNSOSo99yfE8eZJ
asv6TOYLcR4InwFa/IzRmnA6aThSDtNMY1j/FKDEi7Q49AY/W712wiEirN4p3I5VDkSIUHZjp50n
46zIL10Iun78jCKSM4MO9P737AykaeQ29ZFY7xWyCiRNcXv+X9Sd15LrVrKmX0Whe/aBJcCJ0ydi
aKq2qSoaeNwgABAEQQ9vnn4+7Fa3tKk+qjFXE9qqIAmzXLqVK/PPcnvtbklbrQVKPj7w8iyvt6ba
YEAh9qd6Epybt7bR3Uw4fUgn3nNvvoJvssaDthO1CswBbbgscvnC2eX9ktwVXVuInxUXeY78+NOS
PxlRYjaRr5oIXak9FfhwnKjH2bI55i/kgqqkon/pW6BDJM5UixH5ZK/OErVnn/RtdtwWwvfq9qqI
52WDn+Zabf9aYH9GGU8WlyqS1B3gg9tcZx8qgXnyiTKswWcwwtqfXLZPRP+kla9SqQwiVbQ3U1X+
OpHkZSkJL5NKeb2UTouwugray4Qji5laFHNJidUreWPk+ffpbZGpevo6yH2xuBdN+lW/TLX5pcYd
Iw9imJei8qbrJ0e5mRJOiZNwfi/l6yuVklfHHPyZ6+P75OTKxJRVweGGO6CnfPY1jZr7tyHHQXhh
nwJIbXEcXtv8Ep0hnDG0+Co9Fqd+12jvV4B/H7r6Xin68t5q75NeVOeVVFPIJtuclIDaanen0Y6r
R6psxLIP7+rZI8ht1fftl4t0/F6ciE7uyMrrpS8nWf9KdYhlo1ffU70meVpd3pT+40IgcakP87Yj
NPWCt6qbvf71Qj9Hg/yJCJ/sA+mcTZuTOkO4vUxfhdX9W9styAPCP7oAvZk8q/nkPSAdMwP7sP2W
f1e+3xafhaT8G2qjhiwpbdqPIqnPgaJ9oFUEwKFIA3HLYSx1d8+LFAvtk6GORPvTLpC6MX9s5umM
rO0ktaB4B+JuIZKeNx8rzs8+msWwmC4IufrIl+IimN++jcE+wmu7mgakzn2KmfZ0QDNO+E+9eNIm
s2B4tPUAfHe7yMF0+HJ5Cby8e0XLLRGUc2reK3Mgnl5P288iCZ5jkZ+b1p+2wcG5FMtAOp03Myox
fC1fj2t8L/Ir0WVfJqfVZ1uoP5lgPw9Uf9Iuw6wcmnpGa2LwTe/L5Rko6r9e0T/vXH40QcIeAS8S
9u0T8RLmeOlA9ztvquX5Y0SzLO+L6zvRK68k4tTLTzH2noI+/jGBIA5zhI4tPX22BB7tLEUzTM8b
qZEW2QnnY9CnX9QBf+F92WnXZav5j3wr5t0nI/23c/l7w8/WgTJrccgV+nlzr2ONyk9n9bPYoeds
l+exPRsDfTAMR+XG2Ah2KF7El9tync6Vdjvj73KgHK+kYwjMKyTTpyfkzwGBf2r8SRUKxWk6NKLG
xL5eTAIhg9fHS+eAfkl41jzdaPni8u1zN8a/lTt/mNVRYPxhW5KKXR9MsrHVY7e6dOelmB9OF/mT
fcJnrTwpuclFSTlSGlvJT/NzvZ2m34/3l7/mhH+jSAFJ+Bdhqk+McOm6rjgdoY+LvC9KZnBzux2u
qvXXrfx5Mzny2x+aGbvxhwk7n5Vbf9UYivJ6DObCilQCTjLOBAvK35QG0D5w7v9Ps/b/RBtPJ9q9
JGtXghfOm3J1DrHvr4veui8gS06sMiuHNkkR6ubBul+WBgn8wewT5vuUOp8UR5De6hIkcmb3a/VV
YaO2ysjb7/gLMtGCqMXXyf87cT7pCRUY1imBQudNltvH5gNIH+FqfrKen4iV511yeRFkoHchmxGf
9CavykXzpdsC9nf5gFSXHHCeOXVc/XWrY8f/pIa1Gd5DoNGAYXhaz+aiHLUOl88meK++il/S9/Zl
+kL1yk+aeQ6J+Y1ufm/nadWOGgBQqUY7Gpg0HN99kTYjePV5/Zl/8rMBPa3UkY3uPZ/R0OjrFb9U
X9RXmvk0EPA5jvV5QD/2E3/gvgtnp1eJEpEwgvjCifLt6xi1C2TH3coWD/vCLlFfUNBmMn+8T/8v
9qew/r9m8znQ41xlYp0KNC58I5IEzIFv2vfjS/NYVfNiNXs9fcdn+CnU+r+nz98bfVIL1OQ7d+AP
wHiXxePrWByevV6zp4AfhUX6L3nwvXU+CxL/b7j990aftELPOaeg3X7Im3uovl2Iiz4vTnbwAo4/
Ico3P31Jnb9mic9oVXrSESkEVAoKs3u1R+CM7NvN4UB9dV1/ZsLIo9X1M/cpGtgGY966CjLnc5SM
qF2PXXOvmo2oc7bYao+3Y/MwTnr+Pjvl8bQMQIyiBsHk+vVBWqucZWbWN28U4W7mgtAKADFzfqyq
G1xDG3kCXCvFtW5zMb8QkTJbNF37ImXgQJQEGt+odHbU0w9FiIqMXcxFviOxwa9Y9cq5/Qe7/0fc
/Y80uW/+MYTyv/6T7/H9QdRIeqyevv7XexYX9/J+qP5zfOxft/380H+tH8nNqIokqd7Dx/OdPz3I
+39rfxlW4U9fVrcqq/ptnRT9LinrS/WjEXo63vm/e/GX5MdbzP6R/P3X+F6TVsnb0ux++/W3S1/3
f/8Vr+kfqGl8/28XP8IrzxH8mpXA2Za/fC0v4W3/p0eTsKx4i6D+TROJPRKAF+LPaI63yT+vgB0m
gQMBVKWijiRDcml1/Puv1Ff5myJKMq5b3PIKoRZ0pbzX/7wGBSET5BmQogDNiL/+cxJ+Wq7fl++X
W33d3LNbVf79V0X4EWL8O2lO9RkQRFOJEzpCuGZsBZ8UA7mrFXatJH4RtEUaEk0U+N1a8RsvjUSj
ioOwPCh+Giq+4F9tYXvK5sJHt9H2wgfpjMRAbADF23HPe2bXB65qhmqUFEeIO3dYU948blzVuBeE
JIFMu+h3Z2dwGxewOjuzW2e218xhLRzKMAs1Iw2Fbbe+cCocXe3BY6dWLIlfc0lNPQzGNRQNfqpc
2dCtqTqfmZ2bOakj7BRf2tWH9jJWSulinq+dcQxqLBzqUAq1db+QaKIz2/Cynx4UW3OBQRescpuF
Z/17Z568yuhDIAyVsNl0+85sTBD7dFuxKcyT7077ejdxp4c+aaLSlywhybf1eT5z1KhMVKfO+UgB
IPmxDOzSFx1e5vMWcAXN0ufGMiHNxr0se4sg/8rQoknUrI8ewAOdcXSPsR5KdskYVTDRTHrWfFVs
HL3ezaMSxIabDQAS5SXwi9PlYEqzFT+vG1OwJ26WzgV7Rt1QW0/GUw2QxObH/ew+p5ww4I/AAlNT
h5GUW1ojANzpzP6j2lN6vf7Ivpw8PVTswWw2NMFJl1H7OskC8/7j7k+cclsZklV4p5j8yZlL0Q/9
cPSm0xeOlx97nIFHTz/oRDzsdem1vH67eBLz+2CyTt4kY/CFKXKExjkLbTbrYhyNQSWbdC6aUw6n
8XIwVY1Z7tqwt5iVcYopv2PXWxbE5MFmTeFQZqU+jNdOXmGwO6nWHIhp7tkms+Tk0S+bEUoH4XDa
T4v51RG2DbEIpEyP6OHz0/6yH8VoeOPcnfJU9/FRDJMMb/84P3x+7Mtdta8pp4Snc64cxmKlyRh6
ZyiHsWWmt6gwg7WYp+iNcuht0dWolARUcjwbifLsSNvAP3+cPy60dw/P4ZQHC4N4qcEMbLCCrgQc
JWe/Zr7V6JwQFr0DLJC0x3or2EJINvRpn4fQ8MzkICGzz5S42qVhcKB1enq6Ai45x/5nqg6M7xrW
oXAQcRBuCKUUY5Lxr+ElLhPC8avoqM+JzSEiLPe16O7LDqF8Zx9QHd0LzOlpLkcks1fr2tccwSoM
etEmbXL1bzcSwnpr9lhOHOhWsFoLn5xwXmnODHJod5LFGppTu7XkqIk6syTE7gNWuTGFUKZVrcud
ZEN5t7361n8IFkAB+RYihaU2pX+K+zPTWtzm8MWu3iq2bhOuc2eRYawjS1ntwfyEAkvQQznE2CqW
Yl1X6pc66S04rQBzel6ZmqvGrH9GtBuJvZAJhFzgFqDZiSuNkiAP5ZiJmbhErh1ZkElchlTFIVra
nbmEfzBfkBqOSy3mR0l9Ib6ZeR/WMi/mQwMOQHyOFIReQdg6gHdIRv6SMOaqZnnIQiip3cEJZThw
7MjvcHS55fjGmkUdk55v6UxM5DtNSTbIpnRPjhFz8CY86jFJJ49QWYKHRBdChVzHdb2taIlyRg/i
8Qy8/PSFdukrAXFAxDb3+eBew2Hkgcl3oV9Qn/5OqFw8kRbCNrM7pOOwmexlL/CHzTlEHFBY0hzZ
g/cevQtCRQpvXmM24A+aegIbVxumuto06zE05QH/HffNG1gVh55C7Czl9WVcF0LZyrBk2sYXKSMN
luFpTxwKc8AQ6SqTMP4jGilWqITgZtdvzHY89ce5w6OAtjCVQ6WuRrlx2wcHmRK9IyuX4Sxm/W4g
vTfzi7S8DysmPWiXpfD1Ci/BtwxdRG/wJmJ5uTe1mTcpZO3gRHPiAVWrOEeQR8M8PHrCgXAsR9ll
TFRmBxaUMmwq9+ZqBktga29dnNrAN9rDOrUL0s9YHR9cmX6XOySr76g57PMb+9pHktozsz1U5tE7
h8RQurI3rMUYZRSfmdib137Anpk9woAnd0PzlJ1q0i4FR2yga5XV5HvunBjlOELZZYB0HA/1JGZl
BYIMtoiPwSWWN48K9+HOIK4uZnY1s98OsbITtqmj+3mEtLs7Z7ucQmlwJ2yquXKsfQ0W9IZopz1k
0sQ393qZt9txNeI7subisZhM0h2u6U/LwhkiuE1GcykmBZklk8AVsAhHrY5D7UPzwH5uoyZW0lGZ
TtL51MNTmiAYKiflwShFB17BlI9A9E0tpIz+lgG8EW0484mm3jmRHd3LEjwFyIdoRvx0ooF1cJ3X
bmoVkSjwQxddiLNFp1znvCr1x7rIXgUIisMvYtQmCAhkUr85J6mPIBbHpsttuUOroOhAqoWSoNlr
2Bmlf4n6tbQ+2Z2RbwkObV/r11O5lILlORxYtZmhuY1ZeONB8PvD6/Yzp90FNsq+RpwJSWGUHE0t
G+Pud0yrFl19dHmfjAxBiRYKPmy5t/TPfmMoocZM6cvqCEIw83bbH/f1AfBf0eUPCym6KuExUBv2
zUD80WHaj/wMM0MQ8si4XucW+zK5eFDCcV81c8XSwzZEYyv22W9HvdMg306eYk3cOtTtyuiMADum
2iBuPOkwaqrTCZWO9N2CEcrqoviQmLvKnDizqNyibKUFV4QwMO/JwyCGpd4WRmUgy5nWu49QrpMW
Vy1T3SZ8u/pMMHEBkRrRfuYPEbShe/zIwlPjG43Y+q3FtfticCCgEvOAqRn9UABbGKQ0cWLMvfwm
c7780WIW5TlvIiUwX/HAZFjylzuAU6XB3ir9/kObLC5xYCPBAWtijtEIU/vIJr5YSBYXO0Owbnsp
FCcLnrl4in31c/5DyCrLBmobIum86q16pCBeDy0/eOTiofCrDTorqukHQDSKJaE9Roumw6K5+/p9
cfZnUR9Kh+BQbaYJh+emcBhG3QAzp+iNNtQPqGYLxLkDJQ7K3THuDCo4mRMXW4ICF+aUJYEKjntp
NNzasOA9oz5VbOA2MQwztKupOZJFXkBnVNhx9bi62Fn35Gyl7eqcMMvyuwqTsZ6nVWoR5S8ZfG83
Fycwz6R8Gqfw4VANeKv6/TrP5lkiv2dJ6U6smT81sn1jiza2BHlk7vRtOJBXCvKusKnp0GZqtK4S
kyGk+RWkuT2GQjx8DFvFHA7Drhx/7+EbaX0Js3oh78r4BMXI7w9n2BX28HFOdEPc6fHRFmKOaMFj
EIwrtarCmT+xBFcxelcwCntFXu+uxjhxaDAW3GE38aW4O1BIIjCPofzeuqD0eBpVlcKdbl5syVQM
GVsb9DBfMqTNAxVnTg11d3Jk/xRdIvED0FeGsyWm/hbdk6knb9tN+ta7Mmhec/49HP5w4a31bpG2
A2EnTZAxQ6SOIuS60L/qe80S0W3OPYHsG0fxCKr68WxvdY6wARwL+buZehMgMVF/9+XFvtn95hiK
u9oVP4ARd4ewN2b21SPy/htlLS7hI0w9KtNIcLQ9dYPvJ+okfVT+zFa5lHud3VIYcpfugSKnhLtZ
bh67rF4RXOyVZu61BsHh4WA3tmrVZo9ZHgeuMj4xdSan+TSqgQndcZdRQcuYXw9yA9VDwbtZxAyt
y4yXbndowqsHarhBdbbHogmrnfjeEn8YBdVccjqrSAaLgh7Cogp1V2CZDwTaPngLK0K4KlApmCDj
L/JBj4dF/ibFSkzw6MmubMk42aewX5MvuuW4gyCRfiNtZIqrWI+KEFii4eD6FYTaOeqO2WNa8Fae
kNFnP5dedPGF7BkJE3ObJdPTqnQlQ4gfYeHIu86ekcryIW8lCKJlps/7wJXtzgIXXAxLtwoJc5Ht
8161ekOPLn6NivF0hu7Wa4LI0kVjDUnmVbtz3Phdu2qsKxyfz9sIPOYcqYJcM6lRwIqFrJFst/vB
UjGeKSVsE+8lJ1XSGj3LkHoaHPFe7O7y/DisRFQwBso+iEEwTI5+ubnY8ru4fRxYUD0uQlYJxLp9
u1be6s1gVyGrJ7mny/xol9VKcS+HU9jYrNIthHi2gss5+i28hKQM2Y+wO3QHEt6VuMFSw1QKAzf1
FHcaX0LdkGKYFeToqcsq0Rc6Mhx0LrJa9XE1XJdBXCPm7XSv9XP+wfIHHqEHCiUDrgteCi8P/fxE
qdDrkgyAWyi5NxCxriuuMQLFBamfl4eIASCct5RoZf0VtwChfMWrGnvi02lD3vaxuL1jYl4g8Mx7
UI1ofrO5AxHDqiE6XMZY87qCvTkYSs4pHGCV8u3+lc5I8XCoAb5GjgixjEGHELnZl7Adn5Lcbie4
tMuFkhBz5qXd1O5t5MKT3a+RBa78Lrh6/LBPdGj44LNB28KmOUysy6FfXzHfgRY0znhCxSUjeVdc
EngqGmhCPZ666R4yt4vJqgqRlTlQ+XFfLLVifEyIe4TS1EjfNtO1SnyNkbsyL6VHDEaPa5e2EEXQ
IdGCxsTqttWBKxWOAKP2buEtutgKcmpiI+kQPDP/6Eixhhie+X3Mk9VBPAzbWzg15Pdx0Jgl5iM8
OWOrtYvkFLeIuz0VQL3eTbGubPpsXkLuYryS28Yzi8mh5w8b5fyaMxcVb4SFCUF1T5DkKWSqMDd2
kouoOhwP1eHmsGTxMWrdWzQ1mOgpMnikAMWE1gQDxha3IIgh/Eb6dEoE99Tgdw8M/rfSnRqNDZFC
ogQkGvoe0d0v+vXluECyWkf62HujYCTZNEdE9BvMMrjhspzYyJEOOR5LcLO4JYWT3dhIqRNfcIW1
Ep+iwNBNxZSMroBqCsZCCJq0FrcQzXpi6YZC4z2y+OYMHygrj+68qTt5FOjBvnIeDpKEf4qHuJco
OtSOwh9tiTSKUChkDd0wNwMz4zuBW9GNAoPDsouOL8d1v+He8d+u3yge/XGD/Tm55qOpgu65s1mw
ApNXpm9If9SATJb0/EIpqbm+Hz6CfWBW0aghpHFxCwcA502K+p2+6ftRT1wcfS8Yt6iIRu0l7ujW
HRtXMZCbBUsBdexlbT59EzYFpnCeVNHDaT1iAN+gOjS4sL7BP7p5hc7ld3nXu8MHcwyJnpa8Ok4t
VnktrGs+UWiKjxt1R3SSuL05WNJb7J9t96B0yJIEKBb4vfcwwd9SK7UYxZ5kjLGrVfTDuuAyKpLz
O2fqVT8moHEwfE1Ed6Asp94VaT3K8aJ5YX4uBp5jYg71VRWdcVONk92MRmE9+VJU8wfmzfBxogS0
E+x7D2NfNx9ODoCvqShLrEIAOzEfcyZyZilmmggb3ZTYHJTN14ANhYJdOk4izorL98CbWLyq3aBL
NGtwBEyCUaF8YN8kt4PgBXsaYI69fgM7fFCImZopJs9iBexKjAC2ItAnFtMQofLH3YRZRAq4Aagt
clvGjcUZ8HpWGpB+bGBnbE4Z0bHFKBitXAx+UicZcK9gs2Iz56suqjh690YLlkLUrUXnZOeiYyVz
M3YsJcRSn9SWab2sDDxvHUYGAZfsk4yanb+ES09D8trdXnPyLRuM2pJHJ2EBvXZRZjGr54Q/16RC
NTJeqD2qgP6JmL4flMighY24ayLd7KCcwIOyz8klmnwcl6wtw+SvuBM8iqyNgx/njLomIx0C/WbS
kMn7b+zYWApL3mVW62GMbbrtSCPTvYx8QyHAfKPGCdzO5psUF3YpgeI4z/YiqrgIz+USS2afIVqx
gQpgDvfqoTQzVNh5n3qUdTu7rfHYzbBEB/vIXs+uDdUOrot835qaLZgy1s4Z31qYecFo7UjSotpp
dqtQV+1L5qGPzbNX7ASTSz+U+M3nIbveAGkelUbqtiYpq8128B9+sxOY6K1mgxkZBdHZnUbFtkvE
bi5bufHwa7YXSeaW+8pvXouFHulMqaU4hXVLbongSNFkD7jOyS+sO1sc4GgoEM3eArAVVi+ZYj4N
XmPp6Xzm9c4j0cw2OuVo2iVPzTx2+a3TbR74vLlFie7RLWm8U4L/733mPZJJs5qYmkkCrLA7Jblz
SwLKu5FmOXoSaKdIlEhyaIqiM1NQPZGo/mNRvQdRQ/fPcWUFThCR/1X5RRI45OYxuC7BEJKT3Ch8
OWkp1TPne0BPx0+A2Vt8FZOKycIAKnayRT5n7snWYA3dInDadeAWfr1WoprZNTosUKZn+9iWmyG8
7gGnJUYOmwIb4KM5BBhrU6M4KPEtxEaRD7mJXpwirpD2D4wcLMhmd5ktxqkKYt2dHQaAs/Y6hmOQ
YnpgOwRutr/uq2xRj5bvpgsLDOkzwsO4elm1wHLpXTYVvE9fgoO9abayVWJpT4mx2WNyZF4aT6PB
amys9FB8z6CzfJPGY7ICaW1Y1kqkmcBrFiHVVqV5kxzZi7pdKEUkM2DzYBSI2M2ZpzgTj0kWotoY
3uuNbOsu/X8cGhuTCpn5wPCA6k+24qKZUq+4rYqw2I1WxI3/e0psFEt5K25lv9uiyjzFGxUOAlrC
fBDAew/cI+YcmarFNnUxSL2GBaB0CHi1YccmASWLWaJe+SqGRHOLvD5zH36XNFuGku5HEw1XYlxg
QkruaBEis53CufoK7ApbjzZQwHsCo4pUNlD3WPA0C9ykNr4cWvdMDW6WhAXDqPlhrPH58qLHuTma
rOMSwVv4GcZV/LGAbmV3B3E0JKecD+jYl6yIfEj3xwFpUIT0iDCLzYxfMIwFdZV5sHVnDwfBLUJu
urHF4XW0dwxvrFHFtmg0vYaDesjV1S1U4tVs267HGSjCarZIvWa0YtiuHlh1wJaPC77KNjSrLNg3
fdQcP6y6j9IkipRVag05rA02N7XRCyNKieAQEwEXw0n1kjJ1EXHOfXRsV8fki+zJ7TyPcNbNvIn4
Aqju1TmzE+J8wirhy3skcp1tSyR8NN7ZGZk349RouqvcLCrYqG3PkeoNm5bDp8a9OrKJ/89SOAfT
9t263arGzZUuyy4e4hyPQWPKMQ65sHP7gyYuz5wFdO4V58ERuuYQYa5b+UE1xDjXluVBjvPD1cZv
Ksfd6DLFq8aXB3T8rvuUSQpLnFH3EOcgrtrBzUP8wCQEztyKWzi0wkUN1AGbODZuk9U91NyOQpbY
+xJe5QHXKffrBy2WMaz5h3zFWh+9oqNr9Ljs1JV+ECA7Vv+H+7o/iJy+8UsZUhAkD3EfzfBk4jLn
E+20tDm49zDFZX62cVx2sURmdBz4stF53DP1h7hmfLhtv9m4Sd9vbu602wlpB24Bb+Ee1y1p13nS
Dknq/RCFo0fMkN5FZh9JeNbmlVdGg6EM8249M3MnsFgOlLU9rtfUV3zNa6NhE/jKTsEjuFH3PCbt
Akvbs7y8LbNncR12d/y9gT8eReKstxkDA8D3ugFw6INTQr/dAmEZIamD79W2j+rocVng2bwkxE1o
nmrUh9EJqy37dqkZ90PAA7JxZOJ3U+t6OFrDWhIWImcC0julTd3BUM1hMxg9PaFuWY2jNnPQDoPH
9l3YVu7Y9QHXsmac7UsyeKiNYY17ngDy0Zd/ts9OHlWgvEVXp3JTR4zfVZMRKrtrMPq+RTzLqc25
666xJiY+7WGj7PALc8g0MFHdut+1wlz0JnttX7Ar2IkezuZI9piVyZ4jAMava0vWzkQisjMujXrT
Hud0r0hKPHvAyu3l/XWcEvRZ6cy8khxuk2XxioRf4DKNSOjzHP56JPjTL8kNBNAIHAQ0lhDNPJRo
dPJ5pxjyC7lLZXRJalwDnOmMlVz4F2jzB+YWOtCpx535MRnPIzTzDuuN4746uUNbInln8BplHLY1
ijSt5rIp7LLDAHeN5wzbIJTecYkj3FyWSeMAOA1TW+Xoud1KO7gLhysUdz8IW+pywFKiwQEIbIyW
lnAhctYs+feD/IPytD3oS9vvnAK2B6iZpQXcBuiOJHXqQ+PKoOKaI0t26zS8OtKO3qGxVG9mzvZT
yDOz+21zon46wBvjIJVdx/E2ZGtBo5w/z/Ys4qHdMuxrhTd95omesJONxh0FCdWqzMKt4hkCRYdn
RGNsrZ8upfduc8UmGU6rltVQzVH4jKfkgp/aCKaD9B6EkOwRauIkAGoXjXbLKRC86V8S1lEzGy+g
y5SoZapwiW9AQ3EQil7mqOYpaR1Y7bTqRgaSdnfnmEBwvH/HFJ3H5amSS0I9Ki9nWUaupPDu4eGK
3tFKo5YX7WfmPVjcRh2LMTMQFKCZFEPn9DSeHjRUNd4S/8hpE2EBsK0UKcHilHSxsG23Gkf1qV1H
Im7g+cRjRpUIsoZcjz7HaJjw42uPPqYRP+A1GmmiHsmzzl5Ur1OWJx8dAENg2jySNoIUj5ykLSeI
l1oA6A7ibJK7Ay021mNbG51VWRU7ljUnJj+MOkw7mtXeeHuF9VWv8dYlovRdGnUIBdYfCbdXyXVN
3RwHeq4siBuAEx/7okkaK3OzGFONiVIAFXZuPuW8pk6DVZbGYAasp5Ol7uRejvXKGBsYgk+49KLB
Jt0GVoKF/GJb7CbEiZnKaBqh8DS7Z1i6I47Or9E0wQYj3tfGAIZPRco6ovtao/EVR5gseqMdXx9W
mA5d8vCxdBOKLmNHZqMB7Pf0JzekSHcCpzRwAz4SJuTWzR8+/Rai0a8GPlXCyDIXk7KbizrQ5ePw
sYT9apt7g6VHubSQrWJk7in2aOEHjyUml8P3M0+dKfS7LqtFNwDXqGJa1BsMNuBZh3fFufiVL+I5
HE2A2iSIH2z8eq2mC/G92mH2KG/nmukUrdZo10AyWNUW40O0Uf2bajt0vBqhR1/uBp3VoxYH4APk
eUzzcSFYwUty8fVItCqfLxAIl3SnNpqtaJFwyLpPndFYZk6mjsyxuzUDqJ6exz33TKNbusChOI6l
Z2/BdCanpGFlNMR3WHDDABMMybFZBjQSRO1jeUloSWJqNTv3ICaFefXLaDQ/YAQpOvq38Y67g+y7
4DXkszKQvIs/EoqO2ogulmuahzsQC92Gp2Ymc95ZzfbHMO7R8fW0CHzNRMB+CXY9euHoZw7y3RM+
dB8+gelxA49qb7bnIPO2mO3hsR05ObDxeNY7GN2aIoTeKFbabTaeRc5MVBu7C4+2RO9HnNNvIVc/
xRD9K5brOeTrf1KCpAgvWXj7ZV4XSVj/cj/8YlRhRUxUFpf/P4R3jVG3//HPyKk/hXe9h3WRVVld
/hTXNT7zj7iuqfw3lVCqqSZQJUgQ1Skxkv+I61KnfxvLR8w0EXhpTZKmRGv/Ia4LLEkqzKlTlUgr
qsD9HtclCX8Da1tRZ9ScGOsgESn2z979tCb/TVzXGGb7e1TXmDGpiuRgSCqIXCIBXk+hjSBNyyNQ
Y7cQ29zOqnZDAbwdubA47MryJaVm6YoSL/ni9kAaN1n+Vb7l22meX17vBYd90uR0mJEQWcvK/CFF
ml51i5mIl/54JGN14LSZACLh1sAFD32dBqHY51/Sa/c+rbJvfSEvj+SP6fp19yhBk3x0WFH1+Rie
jgM1KY758pwfKU/bjF4R4AREsBGXdaWcXx5HpFRJ4VVRB/M7P0/JxBtWQSBzZtZ+Bj4nPwW6/pgk
ynSykDNBITrzKTPnMrmr3el46hfdCzVkCTSdkOTRkPx7y8d66O3iOD2Zd6Fe1mw6jkP6vRaB3xjO
VK9sxa9Fffou99l7r0r3D1UP3oUb6T3K40t7zY1s6KZUYX+8MtW4DM4c4d4nEhAswbeMFBZMpNvb
I5u+1kH2oQ/nGPQ4834sP0lQeE7VkRRWnkoq0lQdsWkhBsjkD8HLgZp1uUxWM8heupPNyg8q9LHz
opAueXuycF5eivpFroJIvlWvj+PVaLv4D3zzG2X+McJQfAp9Hbugago4ICMCuio8R7vfaLk7ptpj
eQfk5zi7fCkD/Yv6mIaJdC8XraR/kSXqEFA4V9LLT3KIf8C0/pENxsZJSAelkeHL1Bn7efw3MZfu
maw/lqeAqLVBBNLhXRh86TJdlNpYBM+6Bsr8eMuXs05fpSkHXhO8CkLxUl5ehuvRvAIDpKuTuaRR
F/2KsfV4vKjtTst7iqQQGiDeDYF0cIKa7rPV/X78pHDTU3QmVUjHAZDnDBwQ3Ews6M8DSPvpCfBW
qrQIZVyIKIlz336kSgb4WqMOi3Oaf1ElToWK4bXvtXldxsDcBQ07tlulfy9Jv5ewXYKgW96kG4iE
6bc0vqu6LbQv7aT9VpfDBgQezH2RA8Q+eL0OkpF16v+i7suWI8eRZX/l/gDHSAIkgNfkkotSu1Iq
1QtNpZK47wRB8uuPs6bntkTlFafP2x2bsrGx7sogtkAgItz9sRbaCiDHWMC4TMpMm1MKXh00mRKT
L1xSEVgVqOll5wLvdGky7VR08qjF1lMXGi8jARpO6i+She+tTXcrm3Cepk/7AFg1oJyhxADZTVC7
L/aBObWlYfShdEWWWhtTJ89RCkQ+AYlRU4D9O9+HmX9kETCohUDwWGtrYlD0D0xt+Q10lqKkOA5g
hlg02k6RNlB4NHiTGG+LpC/e4aQ93BWvIvVLZj63OXnWZK82vbJvRD0ChqzHSIFoKF6JkbgiMEHv
1yP2N6u5mFRHkDo8avXgSwtMR02O1pOKNF4zIUgw7NeJBLHbdsmv0Aj6TdqMMYjp8Ktdm+/oBCIp
JHUiEaOE0mBHqwjhRJZeGG3tq+EnHv6Fzi9zc/5l3X4FBXDljBy6weaEF04GBoLKaUcUUWxjmJxe
+IOVopImLc/q6XMHbG44XI45eQpV+mD08QWw7Rd5aT53I921hOz0FqnQEpX+q67nl1plPLd2e6RW
dV0KxLm9eNU5feIdqokifgit5DCimtSSpyHo78DZIZ1W1jsCyQN3CF7qnr231dSC6QobvuAF1Jq2
NpjjRK4ea/xw1SDDT1P0xbH2SEx5V5vkhan0Qgul15S5A3ZFfwrQyFqD5glYYVxJhe120nDEaL2G
ldgDHIxEXQnxn3QCZ1z2oAysJG0QuFrFnrDOqxT+jdzi93X1OwLndlGX7milD3keX0S6OEXo/g+h
wpI21mWvW69Dad/Mf9rEfB5A/h2G5DkL8FTDeS1QA8tD8iRaUPND/vu5C+tfkHBLGvxzO43BpD/P
ZusMBN0qPRrxehvaQ3qZbKAJ/s6nmAO9DdFEkl41nJ0SaT21qb43KeDSDO/mXMffyfr8d9EhYO/u
mhRnI687XNpo1RtisiuJ3KQ6WjtCq0oh2mY8S+ZJaDJV9TDu64pvQ7u/ySJIOtE8fO/BOJUNeMIF
uf5cUuQmIHm8mSgCVUHoFagzkhy+pjfRMDlF5AWkWm8tapKJitAXYPZ3DFGy3SKajiMY/TNGK+nc
hmgXvDK3lh1fQHRrLkLxPQAqD9VgPSkFHIN9hQ3/FNjJvq106KwZB1vqYB3oMCOdtF6TFqqvOZ5E
tRldZCPeCFqAs27iNaC10Ts8+zsfjOfJRl4otGKkJhWadlTZ444wo3duwd3HynBz0IBltLmPzfm9
OaV8U9TFdVnnF+nYHcFx+hQCmSorECnofD9C69dtCrwCginzNNKPjhWiBFQO5TGMQFaYCLwV6NFq
jR3NcRCVAfLIDvkFyIq/DCMaK6MJvDHXmR64pK32QQ2zUstAw2GjoZIEwwPXXxsWAvKhhtjJCPKe
AvkrWpkvXOLr2yo7qEaCb4TLyInINsxY7Q59FWxNHcjZECm0IjqA1BL5xzK66HS8WYNQnMBlFjsj
2+EU36aV/TrQ7ljGJW5CBZS2NF9s3l2WkbbDl6CMNio0WzMk4ak4kCgFtyc0BzdE5gzaW04ChhDb
6H5G+iAdraYvQRObmy5BPpY8WzY7tebwJgZ7S3JMKaUQJmrAdUae+xrp9zwYMqdNzasSqhEZe8Ud
gU7Hlp0axQHYL9zQao5Bktx2L6aRa5vCYqehpS+lTLdTj6bYgAJKgIMWMacAXSx4VabNpMUXRfPa
DfZdPWGyhsgHxxDiIfpaRSE6fi25y2KGxIHSsaFld4fvvAc+uXdiN75MYtBptGIT6vZNZOmbAUQ0
G27mICoA+ZoDVmivVgGiVk73QQTvq6OogEa0Iu2OtsS9h8ZQgDpdu9EgaMadcgjejRBtbkkcuoGZ
tWD3S34SA7wydY6jUGl7adJLwiNrk2VR4yg89EpouRUGvpNrTj68zPRKKpshQNyxOusw4JWB6J2+
iqZEzj6b+/GM/FfGMXww9eXoDDHwop1VHuerJ8/pc9gTsN5l9e8uv7O6Z2Uae/ziNWdSbWKlkI/U
rCfwdl2W6ODP5dFkxXWd8tMATg+w4JpPlj1cjEa07QdxZ4w4qiTHq7ltkOm11OjR3iBumE1IzJTB
DzHfOawUp6LFJ0Gh6p4miV+QSHNU0w2+JcAJMpM6GaBpddnUH4cJMLgqSx5jJu5pld2UaBLmqbgJ
zOLaSCvXBPcok/cr4QPwNsvwYQ4jQbUsiA3GmAWoUdRKijwDu46KsodGyNhhEZjvNdMvqLk1IVo7
hfZNouOki+E6oehx4vY+pclDBncaMfLy/QeZX2MpYHZ0+ueNyRkzFvHMmMq4yoOuc2VgPudy3EQp
2TGB0O6KtBaS7QFYSmfvOLX0mVccdV0waXLWYuEL4gQT1hPc/Ne6gfJtbxsoSaD4nddwjN9/qWHP
Yc2nsAcvUDxAIL9h2FCVF4sI1rZ4SiNJhauo8pq6fswMyFGT5NBRfHfMfby8kDpW8S4f83upjZcs
DR3wVl/nbfVkyAI7kCNCS65oIyZUN4hnIbsMHfXrpIw8Rnr43e7R4r1HQ/0yKpuDqdA/nnJX9RHk
8nSv5rnTdN27nRjYmJDmVsgj28PJJA/gDkMdTEZHVsqDrjr8nxaloAS3mthqPXmzBjijCH36ytpY
ZPAjgowVERujEpueHzrt14iW2im4DTV+3QS5izsDcmSoPeGtHVR4NkvulUCfNyb69nTuh2ZBN6mN
zrkq/lmZee51HLW0InLoEN73kQRkoPB1Ubgxj/d9B1bLOWgb/R5nQKhwryVxMDP9uoMwLlSNPdbU
O9GhZIkXjZHa15BzQKpKnNps9LWBO0q+iiC7NW3tWBvRsVInnZJryCbiPuFIVj90XeyLqvgdp8Wt
rIs7mlqOpPRSGqBaCHWXTCf45F2gvbRN7wRs8OsSfPq54WbK3ud7hLJ6YfpRkBxt0MXrZHwXRQCK
D0KOMoPeKi5hjpJs0FgPYYPLP+k56kjtcJUoVFZr1K0arD9SJrHLeHhJcNPWAIrILj0UzUz5OzpU
WHuO4nAI3uccsoGTQFuymSJVTKpD3UHjvOxuCipdHY1wmiYvhzo5iqG7apX1nE7TrZkjXICXMkBL
7agRjMSB6vdWrWLnz5b/RwmyhzLHf5d5sE/wyP8ONrl9K2fA4f8XKbVZA+b/nVK7elP/x3nJ3n6X
RQx3928Q5h+k5fz3/oJLMvNfuD1AV0eFYSJRhjfiX3BJi/9rRkRaBAB8aOzMLvj/ptX4v6C3qIMt
jM5aLVwgBfEfuKRp/otzSIsDKgkKMd1EDugfpNU+Y86RvSCGAB2ZThgoS/GTs1v+kE6xhkDQMZHs
xOByNoUhkCqaTL7NkgDkMROkPKHGuu0MPJMsI3j7MF1nMimfs1VIAECNnJqAaurMQEZg+X6UXVg0
ZSTGU9aau7xHBRdPEL7ir88agWwLBjerspPFIxU3c0RzGgBrpflgo/VrBDLfD2ORk/prHB9MLC5T
AspqTY9hYiYEAq24D1gK3dgb0Jj67Jn9/t7cfBP+ff18tbagCWChXliahDXQ8PwM1Yj0m3Exmnje
GiBG/97WgqnjL2PA5OrcAqMmKEw/7w+QmFWTmU/jiZ/6H+EdBudGfnWhxKY9QrZ4t8a28Gc5vozO
ZsgLzTIW5M8HfdiQCL9Ey9MaiL3cxMGzUQAeO+Jbw3AhxjkVObS/lGkfFLEuhw7QzkT0mwYt6Q0B
3bRMc7dvhb1B+g6IOZEetVZ7KVlyoxOLuH3RHms+7rMC7FR6P4QAYQDvU0ubbMoGMPNqoKjdVWbq
khElOW7nb+Wk6AULxC4s0C5uSrnFMwQSrEzkK7m9zzHZv+caijYIyYChtozlTm2sookRLo4nAw+9
fDrg3b+hw/v3K3reCBL1yM0T8kU+JxkDKgn0VCHnAgQMJM4piOeF/72Rs9vGRkb7P1YW0VyJzHca
a9pwSo7DD4DgbMfYcddClOSUDzPRySrFw+d82H8m72+Ly2MeJ0FTNxhXdkTOzxsuKq/3DMfcVM5/
oQc0n+jlLv04vsWJz8tYHyoCa7P2neEaQIvlDnjrL4JjuEf7oVdtuZNtgSYfblam9tzxZzYcJ7YK
UnJL4oVUDtSMjXg8dS7fQr6GnkIP3B0+OwAz79Y3IDN3M1j/3uy5AQOhD8EnYeDSYeSzH8DblJBy
jjDrEjnjjiFjBl3zbZqndzxo3rgoDp3Vnr43em6vCp1w3JscNBJLmqxCgErChCwHQETmBqQRkKe+
DYxx5YJYXoHzLSQQy5u4/5BTtRZDU7aMdJWK4RRT5U5dcCH73C/7eBdO3fWkCr+hYnKghrd2SGbf
udxEHw3PN9cHV9emzWR2BebU2kiPH9gu2KPC6WR3dMf238/kuUvwo6l5pj+YGmJb9CqbTXWtq0tr
o7SH7y2cvQQ/mlgc+akFIbz1x8Smd7sHADV2yJhuZ+lHtBOsbMe18SxOexAqu64qhqqzFTkpmvP5
P+Jd/7c7ESaSH3jeUW5aCwN2LLJgCuhwmrl4Cr/fkW20WxflQ/ny3CYg8/b+w2G0lOUbQVVBzXkT
jDKakP/ND0OoXWsK7aimlUDbDpEFgNLooG5ouw+gP5FMwV5K9JJP5b4kdnib6RXbgj3lYDf5Tc6K
p5Qj29Jzfs2n/jLtR8Ay08FreOiFw3hDihw3JgdgpYmhUT8yseUTZAyCNN0rCpqjsPEqyOApw2zd
OqS7IbV/kZARB1RSwWUo6EWmBGieExC0pCU6IZqsv66H1kW9Dl0lEzDQ2oCsRt+L/aAgtAcyRUBa
9BIgDDCKGTLYaWV23w4l7I2TD3+W4xWfoXxooGzZ7syoURuNJPdM2dwTCUn2VQoJ+ZZFx7Grf425
uiksy+EjwHM620Lr7jaPw5+9qV+ZVXahTcXO0OXBDPkrk7hFtcHYZS0cF9700ASKx9SDeN4A6UmQ
4dYjGvqZAgZuLA6F2d+YfYXELJpUx+zWGpBwTybgTS1JL5pqOIA5BqIrIMJuR3jfWO/wiOtfK5M9
lhW7RLUGY4mn37mA4G1k7+LK4o7QxLtI2wMdxvvGzg9maz6xstoXERMOS6LfauL3ImoP+Ug95ITf
gjI8FRokS6DD83PI7DXGw7Pnh+L2NxESc2ov/AFtJxDjgO3tVIe3TD3q5Nf33mA+Hl9c24ffXzgD
zSpRFxnG4RRisiYg8AslnDgFkXn8g1Z0+721s2eIoddAt9Cp8EWgfrJI2dlZiWgj578zEx2Pdgz2
g7XQ6dzNK/4286cc+MGJ2kmn99FsZhD2TTyvzjgcWQYpAUJO/5sRWQKSdwS8dGzhfsyuRU1qyOB+
0MA0GY2fkp9T9PZPjaBBwAQhtW1AOO2LTCSlaULNth5OuhVfkzq/UZ3xhFfAWsTydbPBDjoSQPuD
oBaP3c+Xj9HY3SDycECwBKUUfsgPOWTtN9LPaocdui33ES15/4uxfbC5CNBYGg+Q/YqwJbr2gQfq
boBsYZYWK9XsM7cexobYAXxIiHVRBP08NrtiEKuTTP25JyCxdArcV+tW25o7cSOO34/pawz2ydac
ZPh4iU+mAaZJxdVpjBCQMMhEkQAOMyxurQKSM3W+lz1dCRy+7vnPNhfvP65YPUsiq5MhDniNbaIG
ulwow1kNW1mxRQZ4vnI/m5oj/A/HqxvqOu4rTZ3sS/Ue3gU/IxPscHJL1QZAvQe+IY617WuneZR7
8Aj7zP1+ehd9HV8/YBEIBqNeqKTGWItjvGsd8PxslU/94hCvq3avreV8Zj4MttcjrvEStrIjmnVc
dVU/Mr++Db3mCc0XqI9Ed+VzskML7UW1NtMWfvuzc54nmtrI/+M0f3lnCtWimcq2ME5I2cro1EU/
qnFNz/O8EXRGQKcarVv6/M8/DBBxc9jZA1YTRfqnzGK7IdSPdFzVpTi7QbF3kELDH758mGRRQerJ
hp08cpjcoIed+NC58lMoZjnp0UZee2bWxKNojZd4zfJiCe1ExXUewq0xdi3ByRNEaIKKfza2ubYx
5433ZcHw3ASf2dx0tLwN7DiOA8201an1ij1adfGYZlfpfvBCRwe1dLuW9Pn6lsYGgQ7r7M8wtcsX
kY0ac1+ioAKHjd6qR7mdw9/sDmqAELBfI+2ep+nL4PhchQIPKa6hhYdB0iNps1SpEzhj7y2h/DhI
7r4/2Wf34gcTC8+i8pBlVdijSoDebEE2/UC8Buj1762cSXrM0/b3SBb+oxhbOzZrmIFM3YtxrB3o
aj2jHO6WeJTrF9aKazbmu+W7mVtsQJpOCpOKmVPoQHSGmxFMngaEm5TyDBCHOoho/YADAgaoYYMs
iL4yrQutib8c5ocBL844ehhLm1f4gMHX33Uvm2GypWP/zh7nMyehKunq4cosrw16PpUf/YrW0Fj1
mOSZarbdzoJY7d7crXGc/9l2303uImjJiyyNqwBj61w2M6pRsII3+8jJD+UbmINvwof6oXQhU5U6
+B+/cP4hf+hfsytsE71daMlFy+HnkcpUR7mMdvMXTD/kgV3PjJ7Nfb8z9xIMAIfCi/3VNNpZp/bB
6CJu0quA6WARnfeUQRwBPq9xAFkq/13/KLCqVbtBO396L1wIXa4cH/Pcdv5gel75Dys7Mq1PWqhm
wsv1LlCsDkDbeDYi0Vx4QFSsRYhnXt44rn/bW7ZxokUr0GSO+aW3owOyOgLSabJBRdyzfGtn/ALO
vneY14IYWnebbeFpt8VdcVugvf37kZ/1gB8+ZOEBU1IWCsq28BumBD6k3iUV2X1vYtGq+GUzzd3d
Hye3DExWT7SYY5uZsV9cKV/b/jdc6OedwofRLLygVYVTVvdYRmszOmiGg+4YdOQEYjd2CB0bcoDr
MnJfM2mfl3LhCcUYEtFpKAMnINYuD0hLOMrPb7qtWL2uzt4lH4a38HmJbK2ok606VRAnJqK4lmHu
dBa5/37B1sws3FyspYlVtLU6TQolOVrnj92ExiL0xn1vZ23vLZyMGVgttDkxHJtNl6MZ7zXNXLsY
18ay8CkiUySqBqxOPPcqcuLYcXPZIPPw/VDO3gwfVmbhP0hPJRIE2Hi0S7Y12rIQNwHWRp2pfjOz
uwSZCLSnf2/z/DXxt9Hlmyxr+3FCZgfnCuQnaPrYkQdA1tAW5MWevZ9uQd7QeOyqP4DoxfTlPnQi
z777/iNWfDZb+I8xhTqnqeMbZh1ae8wdC/RQdgWWAKghf29qwR3+xY+whR/hehVGJe78U3CJNB+i
7WCbXrTbBOTWlhc+GI4NrUjk9SD1slvjRz+/j4TNDMj7WSiQf/ZhWcrS1maZOrFi9AC12E8T+k65
uRb+nrNjoLXHMmZ8ARrVP9vhBPrPGCjsXBt+IzfZb7JrnvqDdKHI7GoHpGTG3drr8+siUv6nekUZ
WvtRp/5sdIo705oCOGg9Rw0Z7Z4jYxdhlfjtMKzktr+OD6aYTgSiCjQk6IuDEpcmAps4RB4BXScD
5ICyCaQF8eP3W+WMlbl2wywxNzDQZeXYQsOgrjFTnujIXaG3G0vgFZasNeGfMzOXhvhcDQPMaLFY
vdEOGVo9+5MUgdOQzgUAwZXlyv153grK38iWcQxqsTqJnvypOPSnQL2EwR3VDtP04/v5WvDFz0eL
og6FBDQWn6BbZGFDBlXCtYTLU/86+ehvG3+2iLzMwhmQcnFB5SAQxQsX3fTfG/46NktHFwYHTguo
IeQDPu88owaYibWDPDXmW89NiKWZnmGvJAHPGoFq34wIQw+GWBjp+BAMrVnIU5YBZYoqZawuaNVe
/y+GwpFHQt2GorlmsbMNZWFra9hzNdDVFPQWQGFWoEP53sp8J35+GmDCBABWqAuheebLzjaSqtFr
KtHkqSA69xKCZ0NodDN2ePDZsfu9tXMzh54A24Z8LNKMyyKojIahkiLF8qCFvewtJwSFYArFlO/N
nBvUXAgFXMqkxpcqaGflfZzLDFNXjJtwAj1kfNUmgaOHVyJe2QxffR3OKWBcxEAhG+CVxWao0Gsn
zJJ0p0yBaVwDbUp/DNth04NL5/tRzaHFcqmQntTZjE/kZOkdqoF3TJeqQ4pbR8c+doPeu0N+UXWv
6E/YsHbFtZ45xDPSUWfwRwbkq41FPBUnbTFqNWkRZ0PpvXtgO6QRT+jVjx3dJx6w1GmHJMraE+Lc
JsFuRCEHeCDw8i9CAFmkkIluKGYUWL8Omp8R1a/qMH/5fjrPLRyac9FKhYqlTZa5mp4ztGqmTXeq
ZnpKKKFnYOfTePUAbbyVbX9uP340ZX72SqxCL0wcld2piX9qNrhmjGxnWr8ESNyg/7uyTc4awy1C
DWJhEvnCb0iVot4n0u40AoOiGjTcD71LLaBGrcCzstb7x9No4Gqcmzfmk73cJEbWDICqYZO0LPVz
M0A/67AdQP0gpuqfjwxNh3NxAhfx154imdaGTLOyPfVUc2IdffzlQ90Btg/GR7nSv3RmFj/ZWsT5
uoYO7ryFrTbsXQ2NfJkgfgxORRamTo3q8/ezeGbPwxyQdwbuy6+dTEVgtmMn8hZ7HuAJGwrbCLzH
lSjmzI43DKCeZ0A0ml+WqVejLXS7DhKcZ8N2agO6sxTwSQjsDtrd98OZ99jCVQEPiSoZ6mRofVv6
+bCIyzSCDjsSW90+8/9de2i2/zyIBu7ShC+EPAa6SPk8qx+yLINt5EYSkOakZdlem/H9PXQnBr79
fjTn9gL6vxBs4dL6Gv1lbRoGZRGiHjbDiiAPyACpS0a4XDDuKS3Zf2/ujJ+fr2Ju6IjXcSsvbpSp
RcOCmvT6FILRItZ/WmZxEDkUvUTrxUA3F8mv7w3+wSMslstG1yyCQWD2cJ3NE/BhHkeRDwo9D/Up
Iw6jHvHTWQXSmW5Tw42QKQMz0ba8lju2UgQ8syERBGAF8ZblhC4fQWSCV7TNqj514QsRzMn0hzh9
rrJpxXEsZxShBpuNIBSdO5SX4wsBs56SMFKPVZXc1CC8sumB2vr7SAEOaDl5j+p0xX8sD/TS5MJ/
qADF8IFq4GPjF0G9m7Jd2K3JT8010o/LtrSx8PQlahADWjv7x2Qf70CbvJkzRckOKIHdygZZGc0y
vRjJsLZsHZYs9ENpm8h5aB2oSm57Z/RL19Of1k72H3Gnz2PjONMUITzqYCYC4M9bMrSFQvIN7Ai2
CSlfFfgdsA0kCp0hNZxerw9pfoyry3QwgQt+qOmbAApD058H0Ja0jAFf/d6yt7KSt5mdQzy79+r0
1iKHDHSTK5PzdRk+f+rivOphCyG8EZ86K+HN8zKLnUUQHltrfDPociNDVQjN3yieIYQ2GFs2WIm6
ywL8kSdTglQzqKLCVwClegFjyGtr0BaIdJm5gGg9wXFqm1JT0BQPbL7peE093iANDZBa7NYM4Lwc
//HKvgAeWQfnkpD2xtYLCSgwQIiiCdQh68N+S7AUTszG4DqdmPLQOTluEGHs25y/p5DT8gOG8DMO
ga5JjBx6xSNKDNE0C1JUxgXptOCYazNo0w4DPxlIfx1yQ9wkMypaRlp52dDe3nCuLmrFwPGUg7mh
NuNyVxUEvKYUbVfAk1SXRm31W32yWj9lEkC0Oqn9uEhei0nETtO294CI7VJuN0euSjcK2MGOqx0N
RecExCy3cQzixRbipJ6ZGJlHi4KDjatFMVVgWvKMvI2p/jjZXesFZpS4EXq8QpFicq0tvDwEYkRD
r3N7qPcQpIYyrSy2fZBdaoDcYr8RKEILy41zwMDx7wDzKSfNBTqsBmushu/VFApbFmhvAFMor40p
P0Kj+WdqR9AWV6bLZH/QeO3nlHpBVZlAwcAkYft4gAhAQD0967edEkdggUDxI9D+bwbh4Ge9eGBT
GTlJw8SmbPWLgMvnCCJmac4OcWQWrj0Y/S5KUSXs0PnvRjL1GwRtINMISod1hwbK0SjD9JMoPUJA
aCNReSabNAuAlJXqHkDqtzFqHhrePPRiynfAIFx1dY0kJArZB+Qt1L4F/igowQXUosl1O1HZ+dOo
xEok/Sec/OgX5hOAEBChBTTJETItHgc2GWJpBEb773IuynR6smVeclXRvebUrv0aOokn8ETpfUv3
V076MhBYGl84JdrYbViOMP5H1BAsvHIb3UNeSnNm9T3LQaf7fWc72NvO95aXmW0YRvoOED0T9yTe
YotAp7T1SBV50pwq860aEXxUa7r3XxpGZhMMlzFaKGaam+Wri4bj0CfAXp8G3gLHZ2aNW3Jb+pOm
v7Ji+KHEXH5F562bBk3jWU3HNpGBGtr3I/1Scpm/A2lKxAXo5QIoaBGLADBrU2A5q1MyEeapkpWO
hkSpJ4HBvTaRe3ETkkOHXmXg6UvSH2FaHrAjdnGN9W4NogO1Rsh25auWAS2+CugmhlQjRdeXsYzJ
hjKZ4r4Pq1NeqZ9a/FNNsR8BDs9I7bNec3hxZ5Lf1AI7CSgdY+uR9uohpLajt5d6ZXuNoocsuSzB
QbzyZfPtsjgQ+B6ggZAiokh7LQ5ETPswNyK7POWDBiB7vesSK99Utnwkpe03VgBCMCjBx9MG0Khb
aYW+QG9HGBTdypeYZ04H9MpBJYNOP2RD6GKT0jyQtT5YxSkoGsfoI/T59VfITQNPGQLO3EeJP+aB
j5og6bfTBDVl44Fiv9UArQz6JjDAjt46TEd5v7dcEtrbgbWjI8riOSzlFn0PDjQHvcmgb0E3/MNQ
FK4ZO58jucvwuDSWyRWkvboYDrY7ocPvnuevJeFeayR+V69k5Jcx72wIDwn4WYKQFwf6c2ADJ5yS
zAK8oGH2oZSGFyMl2tfWxdCt9UZ9KZTOtvAsx3oIQOK+nCVe66yMAq05TYW1DUJ2GU3WfV/cjyOY
beNkh27qXcB+FUJfc9NfA5XPlhfhL0HvS1TOlqOjfkAFyam3+S48xA7Zpg+tD0oCp/S1G2gjr0zv
V085uw0gFIEzRHFjmY7LgyaY9Bxvtcq6o/GPLFMrrticnfznAzdbwAsaJkwD9GKfFzCa4ihBY1Nz
YlrjpQbA5UC4bwYlnbqmB1s7pCD6RC3e0/Gy7roaCyzAd1k5VV55bfTCyS9N3k6QgKguh+aFt9a1
sIuVt8HXs4iPnAEgNicCScmFFzUilY16ZzWnJDg1XXihsbdReprGvCk2V546Z9f6g63FWhfWANSw
gq1W2pexJcEN2bgxwpOoL70O/e6tuSYf/iU1+Wdnf7C5ePo0qW71RYwEQ0XTY0nKLZX1z7ylTijJ
1oLGGUjV4FGEn8fafqo7EO2ASdgEi2ZmbqNkZdMtn0eLr6HzC+HD+1nrRVFMCfIQcRt6ljkhB5Yg
dFvzsGf39t+DXubqOzA0RcY8aE4eaAMq2HrtoXxmIEg4oJmYoPN8bkP4PJA+4WUeWxQZIlrcVaaA
lCQ0cXRj9/2ldc4MDumc7ELh4UvqNUUJvUjrGmam2p84BBJEtVXjGrDm66Vtofg4Y1EA9ppLNZ9H
g5ajMTfC+aRed/v4QPezBnVyWHurElQU8EsLnwAYmcCkUSCwvhQB8CpjIzWC5mTpsvcRnh4aIFT8
Mea1pxKQpuSqBd6yHbe1EUYe7wFEkUDFKMN+GLMWvP3S2usp/81tcDyw3oR4fFy89l0d79JW+5kn
6TEXyu0G2brG0GiOXYxoEY1uIoMdhjHbR1K7zRLjjtNw37D8SivjFzvVTmUwnIoRin5FDUYiLQRv
adu/JW3Hd1GPrARpcihWR2XtpDO4ROqR7cggg6YgI4/DWLYHAgIYxfVjgM5NEBigcJMS6OC1ww+N
E6R8FWjSMztwa1mfNN5eZEEvfyppHNq4Pk7ErUCKMAEGNMZsY04CqDT5bLcArKhBXWUjHiANBEAU
QCQVYDGKRns2qTfkTsDOKnBdDfl1RaKtNrWZE4gQ8MQekplZeGkTtjO0bk/UQbx2tXpuLJBqYzsA
SKUudav1QgPCA6XFHqoqOrZ5FW9Vwn6lfX2gRfCgyhoP2VyCKBmPtSIa9p01gNwnB3HHNAWJTwx1
nzTUcKdMeHWnt/sM6AK8FLPj0NdvquegfEDLJ34k8jsyKnDUgNGg5W+8N8atacjB63ndeAYpkisr
tJmbW0biJl2R+qAVvEp4D1Gi6BKy7HeRnh4GO0bHtH3LohQqN5CEGCAZKsS21NK9DI1Dqiyxj/Np
n3ZD4hhtZTtx1/4iAdht6qn6gb9715NMd0TYGW5sgHi6DX+jdfoqCzQkDrMCWIXgiY3GVa3XdyDa
MbwmGXaVMH82Vv0opuEhyvmPrAUrTDHY00az6uKWiCQ7Nm1wW1j9Q9GOhY904V3CNAM4ruw6yvOL
mGhIxyt6hwXpNgbTBDgltAuahGyXyukQMhM/FvUPdtUo9DsgQ1D30I0D8Q/fxHJqvJaU77GMAeBN
TLlvVdBsRzWA3aKROnIA8yPeygM3yWX6GGVgvspDxN9GYCN7kTUvWpRhf6fpO4mg1FOw65DKe3NI
1KYTQLJqoGVrTO0KpD+1S8f4DcSS5jaJ2IttaM9ZCy3HJMEXyuCGDcX72BXPaUaf8nYuteHBDcKL
wf4fjs6su1VcicK/iLUkQAyvxhiPsTMPL6zkpMMgkIQkQPDr7/Z97T6dnLZBqtq1a39fSarafZpW
Z2LHH+N7+0QiU1hg+2jfrI3ahs7s2rhkG/TbSCqu7iE5qCczF7Xs6CNJJV9Lu8eD9JjWXh4AczeW
4XkAgLHtELRlyjkPA/bO9ehnHEca0n/6T+E6XNrpR5kae5iX/kPNxG1GPzgEiUkzYhF8L/y96jHi
4QmyCNlQHYYqVpvGKUg+hGRasgo5RnjcRbq8V5GONk0Q3NTc33Bny2Ls1g6iWmPyxOf+pm9liiGw
GPbCuSvWlG52DMGsZO80mbMexO4NMo3G7eCiKqsGiCe1xXC6rcD86xHf0crB5UEfnbvJ/+K62fro
no5MI8Bp8LsfP3QBHlf2B1mkeaB4dJA+lKxAqEN72PbttJ/9iefBNLxz1fwMMUK9a2xhZWquzTaI
x1/WkXhDHbUbrxmf3IpRq+AeAuDUW9rHeqvL6moD9lwFy0sU09dK8QtJYKRKEDInEvZQVuoE//ZT
2tcdjlFnNqj2VgSfYBQ9+oJni0uuzG9uuuurLEyGaluL2G47C2wBjqkAwFQceWgpXqcUcVdBv/5S
Pf83yQTbDoN8HiVBhE9r6SaN5w8S8Tgr9XK9b3whqgywgJKJ/zrRWiR/AeLAnbb72vo3jfiFU+8I
suZXbLZOwxDgHeG/SnePVAZ+Jlj7NoTmm5bdvBFxN2Zo8Sa8es2lEfQWcD+3bEq3tY7P5eCDHChP
NkWkf5ew1052HxS7Npkx1RUD/4dEAZ90d1ZNNkAIjwYWLykRCuep8T1qFoewa1JMaPWQptHcerhR
6jp8MQKrkW3tn8vZHFfnf1m8Exu3CFgGaHdqhDyVaXcZYdLcTIv/EGLnS4v+jG3vI6uQTN4QQrEJ
5p2aOOLZKMrX3kT1VrZqRdFIEeJm+z8WyecOD95urBmm+JXcszUuAr5uh6Haza092WCyW5GKR+Vg
TRtqilUeTLaWqk+3fDYnaaBkOfXH0QQsLOKXOXXdNXVG5tj1YBA5ktdoKRUGsQvU1NjIAleajxEf
XniJMw/rjr+jxt3oSTNsyx7kDAYaQR0f1yRcNrRCCo4X2F/s1s4YH3fxE4kHfsBMEstgDfLkCGur
bK5icH7pN6LCkJ/XEASXsV2YOgF0lnvQonrtpckZDqBNK+B2S3CkM7s+UZog1HSCYrt4Bxf4R0mG
K286e9AGKX4pFX9uKiHeAfSh4unFceEK3zp8fV77lvrTS9uq185HEnnkkCZeO3sMHH0mNfJJk14d
A9Ehx8ABPh16AAAZ56GumKqdDlrQpatyYTtvAn4Fq9D/IP2NV+ydLWdOFd+Ggz5Zjgug8pA+ofE2
bCNPBZtkHLBRD78ZvHuN3JalqR7KwMaFFtNSMARc5uFcmawb/DZfl1UDCStzMS5IElPFKhc/K0mI
cOIY/3rWJxz3Lxz/uY9ToaqbKfMUOyyyRymBnM4td9459e1pTeJ524r+6OGWDO4sPxervBEwdwfz
vB0jrAQTVt0U0h5zHWPM5bMBsfCWBgrBeOBFDQlif3kgLv1SAznemEtV49udsGKuGwSQouW86smh
GuZVsEUteOvMgE16Mn75qX9giPX7arwUacLMn8JtkkbZKscKe7h2eWS1ugZmRijoiuBlRkh/HKYW
0XljBRdxm0DkRgwivn1TFcyRn4BrrEO3wZtNuv0sAFSYIfd3WBYAJqZ7YsyZnIu6yaxFqJMfjY9L
Op2tsg8B79Sul4h5FhOcPDCnhBs8R8+rX4XXRUncF4Z7F8+UGxdiztbz6cKQNonAOkSWr2UEJncz
AY3SPK9orTZ2hUW8wqXYxZfIgaMF7Zogfzpi57mFv2BkyYm286Gam205tDUkG+T0N42XKR3u6jkC
trGmyF2bkXqPlwsIRKWP6r4abHC0IZVrZwbsTXYG2wg9/smS1LukXc6LiDHKbUsfYVxq2oe8rFHr
iAP+Vl3mMHzNl5pAtqbBJlyQpJjcI4z9KcYtD4ySaJpHGEvOJav/DVjt2PoSe+aaPxh/Tt7mpUpP
ZOg/y6F6U3PaAcSOycbWV7Y9pcjaLRYF3Cv2ETn66I1uPZR3q9vFmtAC6UGIhZ0t1FCIqBS/Pd22
SfqcxuodTohXUUpEFi5n294rHmxeI+ftsEQd/P8GBmsb/aXwxWWJTPcDFs63/hzGu1QHDuGGPs2C
efoJlPpHw/A+0k5g4mcadKDOI1k1T9j3mbwnTUCUTps4uHgaoAzkZG79MexvdRLqN51Ye9YVQYBi
iGQEqUFVC0stdkqLNeexwvkQVf5O2glWL9HJYkaU908tu24XOHW2fLVHm0AfTBJU28ZLSC6sDZFg
DEyS8ocxQ9TbZo3lMWlFgR1ZnBWu/yo7tpvaMq9jcy2jQexWIr6qEcitoVWIFfZJl8lmORqF2Mah
W14Dxl4HxOGsoUk3DUNyYSU+sY4sL56nbuM8ztD7Oh/89HvLNEgcFeml89SRmvWzQ7U2gZsSgXES
vJZGnoIZKWIyxEvRI6o89oeXaGh+RYIPu4pUlXdzk26iBfWfDLzp4jONk/6ee7bOrcp5PaVnydo4
01xN22pEigWcOnNqk60ZGzjVWH+pweNcSrify6o9xliQ2q6c4KNw9U1iS3ETWeRHziT5NkhNrPDX
3Zq0PqdcHlTTHhvCHtKhOg5MHYbRx8fS7m2ZIpMuBIa6FgBQdCnw7+HktsSDaaeaW2S5UR+QneGZ
Jc3Vi8RHXZLbilxgHID+zdcBliz8XBAs9TvsmE60QTaC/o9FQA0FUl+56l9Hv32UVVkkHd7oqfXe
IQ15YMksRRy0X2zBZ7C4YJewGbiNBKFIFdtrQ8fcKpxg8Ry8J1gnRVblOuSVZNcZ+fNFsPgH1CD/
WvC77Lzsg7D6RtIq8osXuGVUTAt/5TeDSgvil8+2pgLKIarZVZJyRxdv18z+WRhAhGOKZS9Xn6Qg
h2QMto5628ki0QdjVdwjk/85WfRlnmWviHxA+mzXnbo1vcVMYqOFpUgwkDgGAqIek7pHwPJ9Dlom
HbzqhOZjHf7OnkWkLRMLQi/VZebjM2MIM0yDZ9eoU93yA9a6w4K0EvjStjzQyQP5HFja0e/xaHqA
SwzBOhw7DyGTpCXnLsTZ5TD1a2AXM8h6rYX/mRBU0pN/VboSsNewXYeK0Uqzb4j47ttRZqGtn4PV
K0ok0bIZK8A+20W1ONaJfepxKm1mzR4iH2izgH80CoS2EjfpQNfL1PjQUB3JjW8w+6gODUi+jeiy
WliMRuw56NJTK4F1pOWlkUh5pgbMo8b7ISbexbR+EZSe0ynae4O3TRFpXcWYVQbRbhb+oe6GnDb2
jGcjWxBZWfsYIk4x0keX9idE2bBE9J9GKDSyXT/XqfkOg/YylvU+Dk2AUVtX4SJ0D5DkEEyLj1rL
BekP47EmU9G4e3Pq3y86HWPkyJsyG6omR2LGb9qZwlr2G3TlI5TSeEOUySXhj4oMRQ1Ket1jqFaO
uASs9+RZoJSW9pKM87517JR0QBgb78CIOFTW/7r7+dEGzUerWH+fFwUZjZd/0do9z2n1zWuXl4u9
BiOObg8FgT+uWzpHcJ2QLQvUVaUSmoR3gHB/SFy/jUb3hW1L0ExTybIphlaf4Kf3IQa6TQuSaZsi
oXMGbqAFWVW16EJksH5iNj3Dmmn2bQTs6FoVrScB6qov0uCQrLvr1KCJ5+tjOAPV4gy4Q0t6jrr6
x7Prs/HRTqS8vNYBUqb8e0ByguzPsEfi+2hwGoamRESxrHDaUPoe0OFDe1wX5VS+dCREoFcipmM0
Dze/L/cVAtWzGIsxmW6TiwUDYBNW8sORpMn7EEfoELTnBP1aVi0m3FqcxNshBRZGVHFV6LAEqFX5
H2PYYZiVICCzzXWISevqfXBHvxqgph0NvpAfOgJ/luae1pkj/ZghNvaAmwIG7FAcvbHZewkIL7oP
9lEEtF7XvYQjqcCvBqEsnfed41nVk8Lxajv3/s4Y8jdxgIdx+rJ+ELkdUSRpOBWk8sYMG2BfbPWQ
boaisvJASdczfgAiGGgVXdOFVpnEI64JUk5g38MD8iY99lQ38CSsRP+n3bIW8UpeOgOm5DR/K1Me
lyW68LUFZXN9HsPxYYkxrFvL+towxPyy4JXEfQFr6tZE7Ngj7dfO7JIi3ziRaKDKmhaxhPbnYzqe
8HyVyDn3k/Equds1Y3dp4+YTt8nTHMXTph3JMVnJhVv2aLEcmfVlemzge+jZ8hm0Yk9ouRvGp6m9
IiHvN0ymjT/wor7DPwQjB+4eElR+sVkPKMOuWo7PqK2+adcXRK37qBG7ZlCZRDxLKdYdQoKxSEMM
xi19qPJU0Zs1YGHds2h1J3alrlEvdi9rAEjVIHEDLOqjG5NTUCNnZjGi0G2I0xBHuT3V0wiFEmYB
3Jywo2s1XFBz/ZcsbBO0a4FWABExdTbSzQoACQeSrt2gI4y6R2IzSJtfQYOCOEY9G3d9hhDnfczr
95GzImi1V8gaVWC/6re5J7tu7EFQWKGJqqpqcBvzQ90k7obLB6YJ0u3Q7rS7inmIxbFrkq/hzHK1
sjUn1By8sTv1Qeg2pNbqCP0S2yFx8tjMkQMi1svTRmeKk2c7DoU09i1uza0f6j2C2r+wNopDrebf
JaTAA+2bS9Ly4DR5/XpTtR0ypJh/BtEwnoGq0RkJTFLAWUeysvcPALXskEhTiAkFWzOt737aPAcB
rnQUU09zCHGuFFUBi80hmmdV4AX88FeCdWOPmIIzYVCyTFAmvDV+WHlYnZXEI5Sk811OsFktAa3D
L4e4NUIqcsoMm5jUN4HUCbx/wAoFo/kkzVT4M2ZQY3hL28plbYlw11FjFxSZ730u2vLUGNPdGyck
90+7Dg7RzSCw/ZXQQWRkQoWk1uVlXvWrj1o+81r6WMr4iDUxDF7motHiJmCIzY3FjLvj6GAxClpz
JeD/rej6xkRZ7dtu1DspYzS0wGkv/h9mAjg9G/XUtU2Mste+d91wlHJ9Kxn/7VxXPQUlzEgNxvEo
7JdXfwKjnjWPekDrCTP3d2NLDuVrRSui1aVbW5vpDicxLRFHzUZ6SxVi6j0h/im36sPqe1nXVpe4
IfgVTZTbdu73xLOPmtdYs+wreGWWs580H3E9hUgxCtZzPfoPZWK2tlZnfDfnZTCXaKQ84zTc4U98
SX/5J3ogd1bRPTPT35ZErWhScAYm0HiycexwxTbxkGF8X93/swOks0uoUG+ZED2VomEGns0Pqe8d
K3xVm3bhePdDNPRLD1YxFqnQggWAo4n4pUWwDWSSxylNcC51AHXyLti3yfBVB+MRQbl/jKkz9Nrf
JtBH2y4o6JB02t4xQCWn42ZgwzevRFnEHpgkVTtMW1PyouRxgeI896eygMGlCC2BoweoAX630OjD
ECN22XnLeZYQ4haJHQCaPpqapzkzydXnAnL0+ocYa7SqbIsMykzMwTOd5JMeQTMyS/3KG+ShhwPS
kqvBiGysgoNu2x49efihTPufR8adtygKNQW7eJT/jmR4AOfgA2fWpevT38mCc2in6E+kyHItx/6h
tDNS91ucIz0uetmaC3qW5Iz7Yd0kLok2kqxr5seYA1K/feoDTe9wCDyX7E4/QOPnmSiPy+Q0elCc
vHhyuTMQAdzCm6IXKULGhHeAo+23tfwcxAjIapHn1ZFoF2peuBr67MLpt4iiUxCzU5fex8HVg79M
p3Ewt2ECvbHv2+1MamjUEqXxROvnxK/OLWN53TWfdlA3lVZ/sQx2bTr80Rph/eUaotpYQmho5tFo
TApg2tjA2ELwbnbPsNO91NAhkGEGWNMYAYLY9ReaYk/RepcygaN1XqHcr9gW3aCLzMB/gLIxi60h
PUihlfTQCQIlIZVIt9SgPzM1HPu4Jmw8nWadQG429DG2AAavWB8YhQK4s7RXPzJP0mBZghqJZngw
ZxzeMS4BMBOc5IXfoPCpS2RzC9GDvGCu0Gl3CY9ygrbQTv4x8u2+TVEYo/ORdv2a0hYrCnUltqWZ
1x2mU9tFT0UF7FPmh1GeMP4ZcvGaSIZJ8gq9AT3jcki8mOZLQ5/rcsE2I8VTkWCQOBngt8c+X6Zq
20JAHip/T+Zgh28KHXDoXWhNT5wGEwQ1RML5VJwxs3OZE80PH2mKcrl5BShgyqrQ6EKv/AnGIjgl
hv4SOsTYNHMo8jEy03ZQEEnHMC43a0DanZuQkQ4b6MWIRGU1odu5XZ9C530xdLEbss5j3sGtmde0
h/4bJRhXqWfsVMCpyL+TyJwCBHJlUbcizLDlV/wvoaWQBuQMeHmgMbU57+sy90XwCQvNI+JMirmk
T9wDNKYKNc0AkbpVSXWj6XodVHmDUQZAwGnvNQidxRrZnxrqnazoT2sBzV4BHFrW6XFqwVFdvBMi
wFGBIqOr8GHuzNDmno1qbrYUZAvFpEBUPh6MBuUVhVReQyrKUZQhzyBWHr7/5rqG/LmrJMZhzYBQ
o4D+n9T0AFrFdY3pQzOvgHcIIKGTIgHbYJdM7gRP0KO/JmnmRsUyDziWzs4/40A/OEMHLiZ9YhwE
gqqzpwV6XEriI9fVZZnCh6C2/4Amycdl4EfwIOIsVaG7T1MuxPdPcMhuq6kym0BB5u1idmF+uRvJ
vJfQA/GF4kzmfPrCdOq/ZQ7/6j4qSmPEtp31/VnvDkpP/ZZH4sqJVLiHEeqHQJQJcC7RgJw2YPIl
ALvtyN7E8zdUcpza/a25A+cl8AgcwOnVSW/LVITIQM66HzbC59SzqWjN9KDRKS1BlPNx+sc6+hSY
PtxSYFOEQls3ArdOkiKS9l8Zwa88RvacrstpTmqMwnxov4NTJ9ujuIDb7BAlQsPNiqgFs/54KAGD
ucXrEWVyFqeSg1eJ2dUv0+rQAefcIvcNiwtfoVyTTbyyejvj1oJi+Dm7Em+1usLdsoeAdoYy/dHe
HWvLhK0DpHsXjNrvGYVuqEBzhTX1o3XNW+TczhmwitMR/LL5LJrS7pAtc1lhvPYsGTctW5fPdBLk
q60Hu0eAd4PmwM4gq1QaZXU7rXd+3LLldvmlDR4s8DoW8A7Mh/VABe/dsmlJsC0p3kok02RjrN9w
xMpNFyBcMVbLNrSq3NiOxtsxbX+Wqb/BPP/BR8gJDdbmNgsKtShY+hyBDmekUOaYyOZNB0C1xqZD
GB/JiuzDuHwty/5hIityEJcHVpbnMmq6DPEpHGLtcEzpgMEWenI5OaBeAvFkpaQbijde8gbIo94f
czAP7tejK1AqPRnKQe2iuYIceZ2oX/RVeqSQP0t/dPtF8uMwlmDegEoSrTXkJUIu5VoXEMYekNK4
ZlgFAT5YY6oSP5gl3GBY9WUTmUdmPibMfY3slNaYYjV421ukLsZe8uAzdVllWW6mALujeJYf1NJg
FsOXf9IgS3px6ptRvFvrjH2wWjrcem7ZUZE+BwYQmYhHGCnp8XWeNJBNs3vS83DxOS4cRQpr9Hkt
qwcxxc1u9eWf5jCiENkfSDqdwFxCiFQEHXXZWm9+a1KoxgiuPKlQPqA4PC2J+OxbEJRc+w2tMJ/i
6sSMPNZjcJic+4/M8ohAx91i7HHGSh54KP8wzaw26xDta3Cm5tbfN97SYoJEeKaS5UdM7jzWUxGX
wuHLqoKMaAjUiZLbFtYGqNj2n5+0TxQHja6QbgW/etSpQi6abytS5mIhp/6uc4Xdm67MIQnMR7qk
ULpIThaMbgg02DUOXR4CcFGPzanR8t0tXpw1pv3EgtBpMs2fjuu30ffVhgm+1y2OGjVE15UlZxeU
uZfO4E4oc5y8EIqbQdgPMbh5ogMuvmJwKNEoNFqAn+gvzoGz8uqrSRbQf8aiKYMfhUIUi/QvvpK/
XhN+K+JOocbcfSYaJ40HfGkPUTaAtcLV+BYdXb/qdf0G2u1DEf7CSwHihPCK1Y+wQ+GB7FiFp3QG
uiOcj1otEAijPSZFe2LqHQblTwuZ352EZS8Wp37tX4zGO4cx2V7qdrdqfY546mNiGPyqKULCzlQh
0LXGV8G7vKFgmqchKlutAO7xYPCZux9hYgtgRPsbwgvgaYysU7n8OrQ56QAJUwxTLrCsk0la7/Fy
Y+0Ow4dwRG8toD2XBjYF8oyUL1A5ml3kup2XwhQ/jsmReIiNjmC3m2P3THgMvWeZ0Qvweodv4hUU
NFQELa/yqUkOWPs8kSrZuTX4tQQGDQYXfAfKkfOA52b3PYEeFBzJp2Jk0U8/4H3Qdf0CO9S5bxDg
DL7ZOa3Dc2jItg2rR4oowztM8s1pdOfSg5DKosxWCjXS8jJ1I/B9kyyixTtXgH10Hf2F4fihm5IP
5cpnPkTnNTV7avx8EeQ2TcBnjPAvDrHZO9m/jUiGWA3Zi1o8yhTELh2t1/guKpXmpkAJ2/SQcgH4
y93abZWkjzpR13KIxk0pAX4rudWZ9Acwi4ZLl/ofwYhzy07uyKfpgITe21SiY8e0thBJiKE8OcHk
u68Fcr+T+Z3WbcG0ewRE4YjZ2BH0qXeyVnuOl2Mz22bfMon8tgaNuiurR6PEq3Zwdog0XiAB1GUW
G3jlyQCNUo/oh0BfmfWMNtcFpGBVM+KbGvtzUMJQzgYv9xV2KlY6mk3rIkwBU6T3CoLZRATXuZlf
Yp1e+gADQEnRaUDvmVlbblTKCsHGG4KIu7xPMAArk3nboe6BaWfprxPxwXrSTTYP/Dkg4lLhR4Qt
3TpMqtv0L15BcIzogWPCK4i73TdnRz4+DFP/5aXyDea7SyXvJTfnO570JzMb8NLQ9LjkzNhAsPby
ar3uEnZfJZ9PRGCozQf0nkjesHR5RLtS2K4/WlcCHKYO8A4c+ILJtv9Xhu2WuODB9ssxVGDVTUHe
zzVo1+WLgqmSkfKQIrl/QE8B9wDfe2w6D8w/J1X0lCTgodXgSSURrrNe/TkfEFgGn4WBnRo8ys1a
sXwZUfbFdQaS4wYvbLHCdV1F7dMil48OFD8gBYM4M6QEH4Oh6UNFtF8AYOlFswUB9YRPLI9wT7B1
zhGuBQnIz1WMLZq6Lm8RNvmRMwD3PZKKpv5RRGDZ+GnRjktuB4nm+tszL2mARfJg+eqG7qqmtajL
ymamnrIWGAKMdF+xbYDh9k3hVwgzAuBR+7uBRJfBus8y5N9rnzxEWCuqGvO8Vijxxvu0pl82y9gf
zOQeaQWBGXvd2wEDkxpAPVLpagszCdKck/4Avm4uY4t6mMIB4hdzBB5bLJP9Un2MhqBWf2UYpwEh
uA16kSUwS8iBv/lp9Rv2YC16mG3ofj/YcSfhgdvyqsuHEjRufKZTEORRNL0GSDA1OB2X1e7idNpG
ieKZB88fzgVEoJSFFKhqav2MsW4RM7GL0mWL+LkLtRxKYHMdU3S+JLhbB7eerV+x2HT2mS3sJBFC
V+GJjs6pZWhIhiJdSIFg3J2PQk3jStdpmadYBBIOvQq7t7v8Ea7BbEVKbWlQLDCY8kX7rWyXQSnZ
MfnsaHfkHTs3E3RMqO7UH98hRGzHuN9qRt8wS0s3Qwzri5vodoHpSJeolhA3A50bnHmJorZZnxuK
yHmCCWWT3Cl5sLn5O02fW+ZeesxnfCgyM8FPVeBHjWI3WHGG4+fZX6a/UuLRZeYd9olb0D1UIv1X
ht8M3fpM8FXWUf8V2OYscWezNQIa3cOAD2EimJ+u2tzcEi87PgLOTSY4I9+N+xcwzINjcFYxqdOc
InYVdxEsWRSVJ8mshnzkogxLmlmlG6yZVLdxdA+c1wcPt6RY5jPRZZZAoVzj7r1f2ME3bd62OhMk
fRy79H7yQhfEezhbtGcxLEFeWm5S0x48Ou+sGV80/w8g6gtIzluj3EkmqBA8GCLr5WFd3TfmUZA/
gTsIvrSGBYrhwizx7Cc2uOKjP4m1OVBWn4O2vfF7iV/DQg/cBfin2P/i023xdDYsCHlrpx3B/AAb
e5sZ9dCmGyOYs6B71f37/S43qszqEIYY50O3sGtG2+iREVsoyp6bES6l1cQvJQ7WjWyHrY3SAyv9
vFyD97oWcIG1e79LaphG0F0u87WBKwiM5b80RK/czv+RsT6ZCuNIt+5W23UZlh8KjRMXDRgAJbh6
2ARxjqrrAvNiMoYwzpkfvN7bEet3IdrFTQweNlbH6JuPgS1murDPe+gnZrk3HtgpFU7mei5vq6dv
AUQpjUChYaQHLOu8TWAF3tVfwDKHPz3UBZvNj8+avTTJQ0/kfjHuBOfJLh3Tl67HUdTJfWJBCi77
gkJSHmmbRVTmvjfDPUVws3fugJL8zSGiHuM/nQdNiOWaQbxO6JXaCmYSTBedw+fP/eYBf/cYyJVF
QDhcTn4Le1go/XpPB4zedbzAfI4tagIY6VIDzN1SDFOdw9xyxOmJRlSAk9BynWlFjpXA1iESOSBh
1Ax/rBGPWHm89BGg0NQem5jdkJlRIPL8HGCeGSx6r4b0gu1LKCnWfMHiBfKZvQyeO/TxeMJNt59s
/UdLrFfWJYZn4Zm2w773zQEbh1+4nN9rN7/H/QJfRVhDAA6m5zXS/yQ2l6uqLzoHJkjInlFfvtZp
/yB8abfYxX9EwmvmY2tmE/fgjk5qOjbReIoXjXbMt//hk33tQtxLdh3e8edwD/X6n8CgPR9X7HBi
fkwdZlnTYt60NN8IVPNhgcF1qXpdhHP0b6RYflQo2fwVzmDSY4FI0eRfGvdo1zCTrSQ21SY/PUQp
hO2E2a9RwxN4X6DEbAsKORefLKZY0IIzfyw/JjI9qqiONylqgw00HIzIlbsk0UtCa7dJhvmCoqzB
OyT3qbfuegckNeXdwxwPfdZrH32khPUhthjku+UxJN0LmTCUBRe9ziKJYU1PT+WM64LTZ1W7kzHr
3guTXLWYltCEF5Nafqsao1fmgUtll2NL2xxjuSNFEB/YoNOmQyy/bbw/5le3ofZ+cEmf3dheOte/
i4C8Upi34Dg9xJHIYwq7zpiePHARtpVN3gOP+1k7Ig+xrEu8y9VHUwsCXqnaVf3wIAVKu3FWexEs
uEwAojOt+E6wuTbE02df36fsdYCV+A6m8ir4UFgC7Jc2F2F5nHh8MQM/D7bXGQbYGChhknrjQ7Ll
3v84O68lt5VlTT8RIuDNLUHQtHfslnSDUMvAe4+nPx90ZrbYaAwxW7dLS0pWoUxW5m+02xYAt1pS
nqim1itNdjn6WnA8txVKcvoYvqRJ99IB2/VgBW2GQDs2PqBBlv0X3zcflEL42WRIoKk6qWHcRBHA
tOw1U8POhljRgtTQvlo5tpdisS26Zqu2wHc98YgR6F0CJXxU4pdhSPpt47nX4ogladADusw7PKSj
PHqif0RXs8vwYnCDIxqVdyRVv2Nf/WbQqNEL8pK+SgqApmlmS0N2rxT9F0OJv1oevYw6LXeBbD73
Rf67jYWBhna0TztzOHRNfTSq0NoI5VQPdg3mPxwfotq8GyzaKZoPjgIe2x3FtFslBnmrKy5ghMg8
yL1v0/JCjtXQvgZKzRPDNe+7vD+0AhXBDHgKl5jgZ7feaGxzSz20avCjzLj4Ex3YsOx+pVznU95W
QP6q2ETSkwO1MzSF7WYauR09ayzceRz0pV5sWo9f6IEOtjH5O/IIOCi4JlOL3w659pplBS8utkFO
QVBqu73mJ5AF2uGrW07OACmpU7HLtWrYKnTgjJTsndy03OhuaddD/54W47G3gmOF+ww6E/cU6W8Q
1d2iA3N0gbfWIy/fprlKlfiNUswPV6FtKibBoUixptGVqf7FCWIdaJ3eClFzm6sCS9EyYKEDn8sU
Ow8EXuvdXjC1B1wornpyAd4w5lOSlurG6IX2WAXoIhkhGEj2LdYdwD73hgkDephKK6DerKyiZTpS
dXQV14Yd96OnFwuKhIdSP341QX7x8ELiRYwqOwXCHmSUv5vOuI9q91XnHFCMZicO7kMstIBvW/pU
vaqyCRTTQklexHq6gQGU5ti8yh7USwx1w01SlnAbcv0bRt7PkVSDlJTUr01A4zIRSR0DqdjpQ3Oy
WlGwR8tPHNgkxLLclwhNHcmov0WVd5s1msNF0tBQFbHXGYR9GYSvOCc7STvwv40arA5hByKRDrTY
3yYq2S1prvrQjWCrBauKb/Epi+4KC9RW5fUP/MwHLccuHCy8rUQZ/3ThWscoVU0cGL3+aIkxck8o
NOzDkJZo29bRTm7cm3zKBQFG/agq46hIdbJ1A+0ZJKe3zVN6UA391Vh5BoJzlZUiuiINpHIKuxL1
MbaMxMtA5Xg3Uajlgh0DaV+TQQRJtQ9CQOeivs/9+LaSjJ7TYjjCLoUyU/8WRDJL+pQPPqkFdRZx
3ClU7NNMO8Zq/VPp41Mi1TeC3LW2KpvvjS7ueNnSsq6mriqWnwAc/a+jb97F5Fgt3lO07Q546qEe
46Ehr43lvR6RZBn+107KDoqbfo/k7CeLEWRrnd4WfvqURXQ46mGyF4+GrRHTJcBXmAqbaT3xs7/X
ev/iuvo1JKtsI8SIV4sd52V0nRbN0VKiE5bWYEO1WnViS7BlQVGuIqrdDkDI+8RFyUYwx2NQI7/p
j5CKUaUxaPg212XgOk2tQG1sb8aWxqQvPfnZKCNRBAalteR3MZQdtIsU/iJFEYoWm1T3dKAX7TPI
SNTjPXebxuqT0fMocWvvLdHka/rMmzyvj7VffCkoDlEYejGk/EoXgf9mOir+aSxfh6ByPFl4Vpvg
RmrUd2sIbv2o+xKn1W0q8CwNI1JKkX2lePj++lm6QsNepFkZhqLok2YMCjkfCV1B1eQqQnvlidbp
Cwy/91xWCvLKak3Aci3QxAE9I/S5AsbWCp3ck6xyxpJlp99GKmqXWXDSZ+o2LhsmvdVJ003S59JZ
g0l2F3ZRiZZBcFff0DVSN+rXelM77pfqYTgk4krEBVYoAQ1dhacGvWGul9S4kWtqcVyevFL7rgbF
ofOVn0YfHPQ6fm2TbIUYujSLpsZhY/B2gRU+J6FSnRDA4ZSn2KCPepcbX901SavFEAgjoFgwCTHO
eflelSaJQmX+NJbQ4KKNbh7LpF+h/C6ITkDqO4syETPPloNUSW6LMEqBmnd5HMbNS3U7NT55Gxzl
nfH6nfffszedH5s1haQFxRcUIGXVgHCsKohNzuawRuti8GUJCjc0R9qsers1tUBwOj9/s7Ss2HmZ
uJfy+MkHHLzvEuGJlsmjqLb1Xqgb5A4t1tSYf3e7fALYaLxBMJzCk4orLmuPVhkLVEOHKy1Kv3Sq
DgpqguEVEY+TeHhX2pZeR0L5yRzHEwpld0liHkpXBjMIedBP/EevR21DjdWTLpjBNvPNEMy78phC
rqARSH83ksv+mjvrKpOs1wpY0nXeCmTSfh+usM4X+LGKqKOdZUwGQJ90OUvVlHiTCcVJ9sAfhe9e
83h5xy5w9z8EmK2DIMQlaxTc4jRwOxZ540jdtxrJlL5ZGclSIHXS7EU+1UDoZMbDDducCzfJilMm
YsdROA29nKz+Hcj/rVImnFXkWQGqEwS1QHnaX2crW4uoakh1yIgUnt2aqrR2NiRArirgAsavoCpX
plBeOPQU9I4VGb1eQ+R0+Bhx1DNdtnQr59DrnObJeEMZ4JHyaHGrHvEjuLUc5RHq+MF6zR+5BxsI
W79otq96IizQ+M9/hzLjbEuerHihJOSncuvu9ddwC2EEkkX+0/wFSsAm53cMerWb5gVtm/vadABH
s8flFaL+0tny4XfM7jSQ6ZErBV6BxLz52ONj5wJS3xi7cKc+GN9cTpw7cwft5HFdan5plZ19CmV2
y8UjdrCeYuYnSf2RxNdlR5qlfx+i0rm8baSljXkeaEbEznS14a3IXGMuIzjF3aQFbDkU+OHf/sjv
AAnv1rSy1kLOtqo7CF5aZEyrUJBMvo/imiTPgmAOJi50kWUMLTTJ+HQyF/Sz0B7MT+KVe1XdJjYv
/Ct1V+693Zp9xtJgdJy1gRGJSGPN7+0SiDzJXpqfdGAaBbCFbOWGWwswrZSzY6BNjDFQaWyfvOFQ
1cmulMUVyv8nsfXppNE1ElVOGdRI5kea1hqDZzZuxjr/X0eMIrpGs+49vu5tyWaXPU+GPDXicp2z
xtBfGB6wCJIsTm/Qc3NlGk/v3aKX+/TE04auxqHkqbayxOcicBP5X4bvyVktIqSkzZa4aAUa1s7A
OuIjjhvXNEc22j578K+KlYmUxYUsjiFwdJINEHK+GkI0P3qlEpMTKSqptlD+ytXgexMkgpO21ivU
t5fElHjtIaJ2T3eLF0hNM1IeNHPSGZjoyIX26HkdrHfRPfDf74dmuJIkzHUq1USc2yyqndr54wY4
EXwLFSLMqIK4zcVs3PBidPTYem8L+A6JAqgXABNiFBXEoDEY/F1gZoeoz0Y7GsLeyVKz3FHxOjQI
s9yBtVO3JTzyXaID1a1Y1g9t1aMgMHS05gKB7IJGwXXXpwgrNVyxambkcK6N8aAiNrbJJYlXrfEi
eMCocQXznwZZQ7s3TE9plyRvhi8LR9kVhK3ctzWXWZA7SqwMO58C9dWQ4A0WkFQ5Hbci5331BDvt
XQLpZ4cF1d8kFIptNQDG0qYKIxX90R5iSbvTBkm+8wUF2DKZ7lGFNIwMrPxeBDTV3M4X7UKPQbqZ
0pvXAYENJdoNmhhWN2MI759aBw/ZMrUKZF3bV88C5J6NVg+4T4wOqMhcF1K/V1rU2aD6vXq99Gyg
28cHKH7LpYgAp6ufhlLoD00DPlfjQr+pjbgmgx9z7Mh4Hg6xe4/Ig7qDmSVsh6B5jsac1mXxDrkY
oCmMYNtKWutQl2bjaIMPSEiO2HxhJB+kFHihayGkJ6bjb/KzdJe5xs8IPERveMHGh2m0aSf+tWd1
piPH8XAv0dHejI0VOEGiZRsUzGq+QyLaAZTuDQT1b33Q8Xo3GjpsWi5toZTTTtFj76p18zvErN+M
PL2nHIBesPBFHUmo26xqtuSOsJniNr6VBFHdAm/GGVCduiVmCq0yjh75+1deIAowaLH87gw4SGai
vwlK4JidciVa4S0rEbMqvwbkKjnF79oDhmKBgLiiWYHgVCiXu6TpPCeVWuGKyj/oATOv9wn8Lpqb
nvraRck32ZcHyH6juk+BW983JfNSCHKzLc0hAowieDZ+cay1UY6vRoN+qxUNYI01AZU9y3jXhFE/
6qVJa3p6Rlr4bVK8NB2pHNDqhMiyqfup1hPpd4Duov3KoTQp78xkSUgiJYsXH2QQ0ZhdgrnUeH2l
Z9lJvxVt2cbviDb3VrB/jLZ2pdzWDja4jv/o2uOaVLO0kF59CD1LLAuebFwqRXZSPAFoamNc0R6/
F1zpEHbWlUrDtaICYqZh5AggvydM6V2dlf+9MA9SmbIsizpPqE+ybTwYdXQgfV4EOhxK2mYDKR6k
8pXTf+F+Ab4lKjIVpUnFeTbYRK1HA9JmflJkykv5XjV+Xv6S0z8w/5BcK3SzxOlhI8+SRMg5mpqJ
PglU3tpxcxeBkUvzp8tBlkYh8X5CNQpRHuTCPiYBKbamo1cEaNy52v1YKL9dYFv/MFNnMbRZ1o1/
QeGqJVlAAtBjYO+m2YqQ28LtaJ5HmE3VZPjVpKWQnaQx/d2aMVITufdoBv59Z+rfgfg+/MOs4eou
k9Wgfjf/9moErUMOGFFZQeGpByeKhPfLIeSFRB1T7b8xZumZQM92SBPGpO6zO/p6V3h8Od1+SqQ9
xziEO8G2brW9uoM0f1Ud6bTVKDbXt91hLRNder6ZMqpKlohkvv7p+WbC0aYG6Wendjc4yjbcydhu
Coi9byaNjFeaiON+tAFK4K+o3xWkGDdJtxWCraVs+q+X52VpwZ79lvkTrtUoLLt5kJ3MEkYebEy6
iZcjLO07EkeC6JwgXOwftwSmhJY25AmjVX6U9VHQJAd35pXkeyk1psf2N8p0jJ9l37B7AUrLYcaT
mD7ZzeCQh9zpdnQV3oNE2Rr79E56BdqR79fqnEsXxHnk2ZafhFTVzCVynOT0jEwQ4eq9gnpSOcFF
PGPciWmwZishLxxmf4Mi5vpxuGKqqb1cRhlegNKuzjfx1n2wHOtR34GSy09r3nhLL+yz6bU+CfZ1
WqZnHfHoy9KTscV6twNVzUOUqQ2Tbbqx9jQ/ZP5TuFmb4csryBKnyTj7tron+EAEuIIzv7tFYnUP
X/ogyt3Kq2BlDfEG+RgnhhnYSj1xDBiU1OyfYpLfSZm2EDZg544gTqNtdygfw+vYwezteHmj/D8m
GdtTFGq5CPXZThlyUQQJxrlQ8lEBDGyY5+/DKbMn687eoV1S2v4h2f3D046P+zfubO9IbV4U8vRx
sWDT1G+wjVeOgNWRzfZIKPZqIYpEmE48RCgcOpZ2e82q3Up36v3oyAfaKtWbtr08pYsrh9Kc8cfI
A7/xj1/U7TQjR6smP9WafBBCfws864quyNrps3SKMoGEwXUYZdLpd5yt0Mb09TxstOwUvFIIs/E/
4zoptsLjlB5O/i7y0+WBLQakiIHZqow1xLwCSNWkKPrGIzUcACzRjVQ2qaKsDGspiMpjnwe5pmif
bH+zBkKNIHE3hJoFX+yoymv2oksRKMdMmn8o1FPK/DhvmSfGNDjBBKmptG/6Hl0CdWXtLeUy5/n7
bFMncYp6gZuzqXNd21SNCpW6fOayenGB6+VttpLLLBXqyNo1LBnQp/3sdCEiVBe5XjzdRKi0Qfe1
Vbv5ZT1NPaniKEVAzzb+SpdIns77eXJ7HnR2RBawPtpW4hKiRU9WM77wcq720otyUL8D0txWrMU+
sKsH3FrRdskmZ8LLK3JJv/HDuOcT3caGG9f8BPcbssQ/kWZC/j3YBadiC1rpZXhGVisTN2vvhqXr
93zk0xI723pDHEHE85nu6Y0UCs0m9zXeYj/Q/NhXsHujNZvl5QX19/vO1iysMJjX09WrobBsmdUx
zUCuQemDHFFa5cryXZ3WWd4ap2qTtBnTqj6226Hf0jyDs39PccyGmrn1uJi4/h+rlVff4ih59Jko
NUBlMGdfE62iLMgzDhgdqLcofVOqiR5Ow14c4Sf7/3DSaIql4lFBMe6TSxaMY6FIS24+LwpgVkLO
Aqu5sj4XzxrqpiJJItIt5ux2FeICL2GqH6fBBk58NXzPd/3hR29HWFNuS1s4rqUty+/3s4izexWh
lqDzpojceuRMyraw/V16PeD7BTVgLXuY7tBPR8BZtNkdm4phHpiCnJ6qq/h4q1JQ775Fj+CbjtY3
bW+ZOHCrBxyi7Uc4b5fndultNZWk/8/UWrNsNAYGpuWKAWFBHa86s94XhfZUB8pb4Acvl0OtTerc
vCB2hzhDDZZS5Y2v2rIzHsAhoaa0LcmO1o3U5MWNcDa22ckaemaam6VK3dv32H29eRqKFNIEvDWQ
RxDI8+G7V1qHHJ0cOK/VoRO0tzwrXnKzRmqw1/d+D7y15MiN9Lp1ukBG5VMKrw0T5PxgXmcNiqtD
qaH0IjxAdXzTBWRnwjFf8UJcgkrQn1SASkxWT7zEPp6UjRYNGKaiLV/v0NSUN9rBfZgOEYiciN/h
B792NC+1d84jztdF2YxWiNhcevKP+RHe4JV7KI4h3+lfYxkcVgoMCUm3ZqOjtuq1ujagnsP27u6a
2/oA8n073GT3a7ft4kNB+08s7O8+zqTfJDIogp6tltvF7/zoHfBp2XuPKdtr1/yIX4ubP8a3V51k
R++XN8B0vXza5qQVfyTJJWsuLy155thqfpmCxg22pvIcQAWItTUP0MXD8m8UaTbCJqVAJ1okZlO+
BI5/DP/hyED3HR1o3BFNfa7DranQI5HETU+ZElPabs3SNvTmO8YCPyvVH7aXJ23pbCSRNSZjAhw6
5pOGNE6J3CkseG8EsHlEZ+6Y+9jCUr9v5bcACqKaruVDS1Oos9dMxZDJn+e9zSKORyhyXnrSnn0Z
W+RmPwnLbApk+/UdMkqbdRXtxcPxPObsxokVDX25npgNAkhQAI7pznNQnHadYavZdIhX5nVpMeoS
fTRNN3QZ35OPGwENs9KHkJ6cCgS7NlZB5QoSNoKrT5e/39IFcx5nmuuzJM9IPQQ9PZ+7uwd231vP
WEs80km5T0fz6+VQiwnXeaxZfpeOTaYLhpBwwWi0vKY7JuSdWm9UJhQ97bvkIfla7tf8wRaXy9lU
zvI8Me6NUkAa56SifaLpL0DVLw9sLcAs/7GwgWlSmQCGUjqmVW9KbWXqFiMYOoUTmc4qqJvZV1LD
BCImXUQagEe1iR3SkZW0dLGSoPNWlCSJAsknr13KuIOaD0rCQ6ffboPMSa6Ut/rdcGhhbRUHsRaL
7uT2nxb6WdhZFpDooeJlgZqcKO5vFDpyqJ+gVOaunIqLj0f6+6JJpx376nlfGpcHg7cqfel2p+ys
3XByH4pf5hZUrMOhAUXzXV3ZWotPx+lI1ECXyBzIsz0cdr7RyeOQ/AHPxDfR9+jVjTZ/7mvPFmzh
FN8hZR28JD+xGab89S9Ta1Bk4CqzJnv1WY0GiljdgJqDGKP/MjwNluV9gM7+5cW/OLHGtGZka/KC
/rOuzk4QNTVdK8qZWKrpaCPQjbW72+iX8Go+U1r/nW2j537tjls4HS0Fey2ZnIRqgDYbme7lDSLo
SQJx+llpfwIJh5dyeVwLW+5DiNm6tMD6R3ApkxO3WoCEa+enzuUIC0fvhwiz5WFYSVSroAJOSsY7
c/yJgDaqpN8GJHAuB1obyvTnZ19I0frEULOUc7elpQVqLG68/eUQSx8EwyAetIppgqidjcXj7d5C
WUhOQ9o8xVG+l6vxobPM7eUwSyPh32faADaRjc5ukNzAFELJouRkav6DOqYvlt89Xg6xUPXgH9Zx
lcZwFF312dLKpAj5AC/mtqjVZyVO0AtCDbhOwB8WzXXYwinJ5cFb+URL+QWW9Bh0GCZbCXGdj98I
IkLaNKMbn+TH/OjbKMCcfqAS9VLv15F1S+8VgpE80XsXlU9n4QhUXic5TE7AHqbjKNy5P+n294/a
FcrLp3T/D6m1BY9jQpEDJ/9kqZLi5aBVFCRPug57Oxd2hds7VZmtZIZLO2rCczMsPt8nYGqVlHUA
5CM+Fbpox9KPVpMOffg7dte27tLRzpn6p8AKygkvo4+fqwk8o08ktpT7DaUKUb4C3lTTxHfAXt+V
Tl3tDA3OLOwWqFcb4zefce9t14rw07U/e7FYlqUrkiFhOCjOF40pDXLR+Xp8ykoFIaH2zWiDJwSl
dkliIWsYqit74/Mup9GogNiQFYkEYV4bx8UlqJPYiE4+Ekam0mDVFTuVm/9TGErX7HT5s8meJMW1
F5QQNGu0UvTC3IQQLFF+XTlMPu/0aTTscXVqoOLq9/EbJuMIHEYc8YzHKlKUb/NwQHzgya8iJ0Ni
2C+cyyfL58PrY7xp9Z4dw2UdR0KjqtGpc/sfTR5+oyO2Rgb4vAOIgXu2is+d9bncN3ZJIxWUyU9o
QFzHSfkLp4FTw3lva12wVpxaHNBZsNmbqBxCyYi6LDpxetHFQNDNSFe+0cJR9XFAs3MxdpFtqZE4
JrvonOouxa273ngvYAX/FKWkh8vfaPrnPu4owuHHBIx1etPO7zGjglBVUAUDyxAcUMI4TKBZZLRW
ku3FjXQWZprZs6UQRTAgcDQhjDRcp2XwYJXNG0SlFbTJWpjZCsfgeWh53TF56m9B+T40X6zo9fKE
LS64s5HMFjVCpnXpBX50UgL2af3W1sgElC96u9bpXBvL7Ak0jJI/ilIcncocIK7xRK/XaaJuZb0t
DYeUGQIXVwhdwFmUPhXcBhWX8IQryXOfajctgDzOH32rdGtolaXz5zzWbPsUo5tkcK/CkzzYYeVC
w+yApaqGdSUP6Z4/8zcAuO3L32vhET4xGwzuLAM8GAX7j0tPDUuU01Q9pJoXfc9fJErnsAuehO/S
vnf8a/Xd243/9ev1Y8jZGlGj7E8zMjypxrDHvmtT4KtyeVhL+/Z8VPPvJuGdrlYyc7lHZXvXHoKj
sK/3a6245eXxd/JmnyxqYr1q0a4ESodDqB4E7/BgbwOrOOichc7lMUlr0WZnHzjwNGqnQSGi4Ug3
yV2+w9bczr64R2DAN7gb/ajexZVX658C5PwIPJvKOW5pRJ3Gzxol5MRFu+ZaOUyG4UhsHNbqMgsv
R65d6uYA4qZa5Tx9yUW3G8CaTuOTsJjZIfW8BX/9DnfYdhEVt8XDGiDjc8YERhGoosLdqIsg4j+u
fherJxRzm+gUTHL4TTgJ8yt3vRaeBk9wIlX4fvkbLsajicr44Boq8/ukQDK8ogcXnRohqa8TyX1V
pch0QpesBqfOO0xj+n9ZNqRoEr6abHBNn71gMExJTXAL0Sn/go7qd9WWNsFjYguvU8O426K7dwsk
ZK3YsFC6n+CfdKqoWEJ4nKPRgDPERlAL4Ul8TG+E+/ZG2Wrvk52H09rGHv5v/VpNvWpKpflaUX0B
g0hwE8AGhr1k//NczlNxFvSx5TmNkKJVBWNeOOg4zMehXSPTmssqTXMF9QzEYe/aBL0BuUKqEXXo
L2IknERzRAJLLooNZu9Uu5BC3IhmcxWl6BxnPtzwFNwmOig9CvSegAlZiWhPKSOx4knBCulq4XHx
cTCz8zIb4IubSIadxH22yTaioxyOGjSrX+6DAF5J2CM3GDrCT+tn87aOulvK6s6ncnaUalYKsaEh
eufeBMmTzyvm8p5YPGEmhA13LLbQ4vzx5A1mHCU12Y+cCDjFRIr7MijKdR7ILzKGqZTUdkLYv6oi
glOtL79cDr+4JXklqjAxuef12akajX2EEYDL7ObK16RgcejBoyqgH4tuO7Ja40qut3Q18UiDCQMv
hkL+bD5btxPVsuPCFUC8jShiqHV8p6WvUlTu0yHeyOnXohj/IY85Dzq7qMQskz3XM8NTW9xmEfI+
8CPqbznAwsuT+QfnNb8tzgPNZnNk22FFqIYg6zoHt4ptjfU41opo5t5NFORb41TdmIfxV15sKg52
zUaLSst5bx0u/5Kl/PDsh8xdbkO/CfWMajIlQR97j7dMwJtwWDlbF25kSQRryxWik2DOe2uIPbUj
XTDuf8E4RmJ3N4oqalda8Nb3GI1eHtHCRiQYdRO6hSJosdnUKlHlQgtrOdMU9XfiYemmDquQ9+UR
/SfIvB3Ze4PlAg8jCFKym0oSUWIZXeBF2UOldsfLI1oMxr2kg/Gh8T9v3OWWnrvawKq0rBSrysLE
t9TMdiKyGENsrezzhQUhiTJcXgNBBpTM5le9O2LN17My/a7fTvKdAfyhdJV+vxzGkEgrRAvtgtlX
QrmWxNPjK0nFY+5luB5ysysracRCc0ZnMP+JMmcmiF7TUffswlPhmLxMDQCewK93NQ5Tkj0crSte
D1thO648hxcA9cQFdakiMUB5d17cH11BjCsKoqe2669EuX+oVeu69jt5W7VU92UFCK0ZIHabobtX
1MNXtcnv6xGrpJbW/UBvVjbwe8C5w51u1zxsrwfABE4nWMhDZ8Mu9jzIzJP10+WltvhZzn747AAc
mwGqZV+HdMFB/ufHqJM2mbBSqFrcoWdBZt9e09okRI4wpC0HIiL46XvFyjCWcuTzD/AnVzirFGiG
2xipRYjq97j17eqUvwe2vnE36R/8K4JuK9nH4h5VwEBIMkCMT/xN9DsxKVUIqFVfGorduCQ8a2WK
ZWe5Aq1c/kQTspdyIqq4sw2qQlzMVDMJT2avH6UCYG+L6luprxRBlj/S3zDTn5/N4FBoLSLwEWHQ
Nmq+Cq248vZcG8f052cBMimoOrmKuQKRiNOGV9XtNxIyZJcX9FLWJIkTfH1qYErGPK33lDpEFYsj
YAxIXUhBUUPQc2T1bpEVwjziVnW/ak22sgD/PPdmFzxnm4WiA70CGSb5x9HBo8XQccwJm7eYgxo9
QmBJ/6NohBdeivugAVKi+FBsU08It4pSHTML+TYUlDwlfB34ppuubQ5jItzoGSJHVe7dBSOHllw9
FchV4x32I1Ho/UKuFJ+6pn0QSknY6aW7R3zm0IXUFf1Qcf9hVZCMiVPdF4zF/NimTBohuMqq0JGP
LSH+FTjWrnyxpa2Ea4yqqlNv9BP2UqRPASXUp+7xyIMkP6rO9HxPMLdDzs0enam3g3X4cQ00L8t8
k/k3k8gZpvsIysMn3RnXV0e50YI/rfzJ9sbb0OSByKI6kYMEr63tkT+389t+334fjqFDcrb20l68
ss5/xGzfYbJjeSO+OHhOljxjkPm2SJJ2FuJUjutTjG4GUqYk98BPduqXRkIu18WWTY70qyDVCrvw
TfGQjeGIV42w89piJTFf6LnBO8UpXjeR5gHuPzu+ZbnA4zjogxOZyJNU5MhrDtqz3A5IpMvmb81T
fxjmcG/olY8Qbse97ibXRaj8vrxO5g8SZLZgb6nQ/zFmnd7QH3dY1pqWj/6Xf4Ilc2zQpHRGRcGU
3sMgLXtAcbfeXg64gB5k4MBKicyDGVLlx4iWPPhNYxXc6js8vWn/FSpAiGYrOSL9MudytPnwGNOH
YNMuOTsecaSpFb+teE+iyBu7KNkhIqJVta0AxkywP78cbqnA+SHefDqxUILYzOCm+lV7DLcmHic/
MYjdomMJoxh7PuQX65XNvlSB+BB2lnBgfKCbWT9lSjvvAOlaOmBpAr982EeH5jY6xNuJbdTt5HvP
3SByaEdoj57y6NqVbLTZ/gX29HHeZ6u7GPJaMcG3n9pgG4XvYr6K/JiG9OmY+buMjBmUMUlkLF5y
IvjHcedeWdfVyXrznPJNu0M9xeaIecTwGhGmrbKSly5vXcYHAgSBQIp5HxcVyEATFzhyB+l5sCcw
nr/1blHAdOr/DyzeUhOKc/xvtOm8PVvCrSpQUUN3/5T/qL9MDfP+4L/rX9WttTcP2f0a4HwpYzkP
N0uMSlmtmsoinODiqhOh1JCX/3QEnA1pdjrj2Fh1g08MJdpNN5N7HO8UPPmOeFDsV0mOixfSWbTZ
geOHjVKbchqeSPbHXfHU7Atb/jrcD9Zm0qQJ1sofi2fOWbz5mRMHxahkxDMrdyukQL6CyWcjsPsW
fVrYSitnzuJOOIs3O3OGyLcqVyIFHL1tu+23AMC/5s/hF3g62xGqmnGFay4X7ZVrr9Xrp238aROe
hZ6dO6KErU+QsAkbFkmACm7t3mBdsWmTn5VYHN2gPwTxSua+1Jn4sCFmZwva36oQDsxvuR2cVN4o
u8jxdwUM4XeUp9mEwrFApWpfrYCy1vb9vFyRB60B1yTkOeSMO5lsRqps5am1K1SwBPTB31Y+7MrC
/XOTnu/8QW2t1GOb9PiSsfGzPSXf6kvvyDfTwl1LmhZ3Pq9s2ZQUSMjzko/cU4fsBbLSoZGv+sI9
uLK+UkpYXKp/Q8xn0AvRTYiaIDylcNLJ7TedfEwR1SpSTNsea9Fauf6Xqtl4uP9nTPMpjEahdouB
gPWX8Ut9k+/8e+Pk/ZIxbARA3W27m+bF/BI76Z6rEl+D4798wrP4s8O7aZtBUBuWzMQaFPWNL208
5395vzW86sPaYbc64NnxLSFbU40ZAx4ezcfkKaXDKjjhm79D0fQgfBvJ/HEj2WBJ70jHVWjk8hIC
DQSlGeGhueJDj3mBqeArcBIz/7GpENyhgXh5ShePHLi/1O41oBLzypraqGIiBEIASELb4ZF86HY6
m8HfXw6zOJKzMLMrKkklHgccbqfGfXOFn33yD5UOFNKQ/yT1hrww+05ViVO7VfBAiStrQKEnue/F
AHnvAkvPut/+94MBVq3Td4B+JM93NoVKq8JpLTgFqXIc6uKYgsb4hxCUCHUYJMDE5y/1JHWLbkRS
6iR5DUZsd0GywnOSl77IVIT8vxFmdw0rCa8llwiTNoKU2Ok2uDIfUmx1UCm4DreAM5BT17bZ3oD9
pCAVbVu/ivxQQY+L7LXDcvGFef5zZreQSc3F9EvKITE8IeENq5cBP0taunvFDife1c69jvA8Pgyr
0OrFasxZbHOW+4oNLp4t3WQuIvMKe7DtlNs3x/hqDXKweNeyalTLgsKJzussdwpjpQ9rqwsm+tXU
DJRPCbqBdmv3HCP6NT7vpW5PfgPbtQ24eJLhaAHdGsgm3Y5ZWkN73qqClNDGM66rN9YuuaqQLNzT
1XGGnXsTHWEj3OAC022Sdhc8r/2AaWjz3AbWKk9jVOOm5/HHvDvOuY5GeYhOaXwy+ne8OnF2W8nd
FmPIkmlOEnk4js5eEiD0m3GoZEBs7tEdkeV2d3ml2f/91oQfSBtC1afux+wbxko8BmJdA/1DaD0a
v6C6tnK+LC4TpIWmDiMFp09IAzOuzdIIRVwtjrg3YVaGSreN3QTWE6hAqIfpGWa8eKvfaHEnnAee
HdPIPWIiPqmG10izCgWS3Ki34esny9tcK8JNjaWG2QWWjZen4+XqajVj6Que/4DZ5HotMFEpZuT9
DiOgjVLty2eX/Vg7KZZ+m6LbHeDzrXzRpdreedDZC6P328LKk2m6zaOZCxslHTEjfSpqfXd56Sw+
Ps8jzTYh53xuefqkyg630yEK7uCb9jqwR9MG48R797/XjqBbLUEan+r/MkiSj9uuSCtlFCZgbFtK
N5kuvZtV8rIyqqXEmo44qh4iDJVPXXG5M3B19YAmKvciMg7VPrkVbBCktn+d7FbP0KWMhToB28+Q
kEOdk38ysyn1qLDwfkxQybX6Gqagr3ibYaxyWPEFzbvhRYLlvYl6HEawLhIRViyAfUTqIcV24ci9
ivpIrd37OOFhxqK8lKV/g4nbmqrG4n6iMGwaqjipas9/q4mFhqSE1K/czHqsQ+0Jm1/Fbi0EMWUD
oRWs2AtELcsbQWl3Lk6DKyt7sYA2QR9pOePWIM0/f2/E5iDqPGY7W7TbY4ENnm0evWN+XWy51WHY
g31bEw5dfNmdR52l6b6H1Yc1FSS6qxyRUi6ZX6WxoVxgT1XJRnIuL8CFVIZmhsTtRhVetj6VyI1O
8IW2JZXBA7CPUGj8H9K+q0dynAnyFwmQF/UqU659t9rMvAgzPTMS5Q1lf/0Fe3HfVklC8WYP+7DA
NrBZpMhkmsgI6/m6hQ23BIePOWK4Yz63t7hFnYX/BM0Y+mqwBgoaSMofJQhU/rURYNl0hfAmNxCr
C+dQYBJFg3A5NMwhqpWqKOMaP8tWFeVQG2tBSxCc5bwpiLh/EWlVIzyFlM7xV00VLghimrt2dPJ9
7UGIA+OpTjW6GDkQzYNv2TV0G1V63vpaQdmi3AqBjB6j16T8lqJma9C7RjToteVgwVmBABxtIDiH
ZR+yqyiFNnESoXLLuX9N4GF5NVEH8RY5oJBx+PtPRpB0aIqJFGrFnKRjQmVoQyIFKaI919Dbj74o
D1CuEIYEG2ccfVxi43SA2ngFijNl6P3mYSMFjTdC0fJNhfSzQ0/9z95pMLasRf+tgnFhc/EuymXS
9CWFzayHlHX3fa51kX/S1lHhhYnFmQdXajEV0H4PBre5rY6Q1cEXa96hk+p2v1QhZHTzfJxv4yLr
iTozT3VI2WIbi4D+yJ/zU7JTLBCXjX4lo1wqSmy2Tj06rhrPSfm4FN+As6ITMm6SJGMlBbo9eMqA
EfccEnCiQtDm6Tizwv9+ZgUMVE0oMSwLkuW6oyXWmzQmIsfBndwiggdrxL9L4Us9MwJ5TQYduhpL
2Wegjnfbu/7AO00DqGGEgGLRvi3OnmEyxuoExtBZdCX9BgEpqIFF/aWNyOViSYvjN1VaUzchrITf
Bx+9XB9jxMcRhSzjRyMEnPP/2bX9W5y9WkvnzOq4MTU6QTLHBkVRPd7YGYTYs6frjmn7oJ99rIWX
h1A2tMyhdRYAjP2RHZujdkDvjENORwj34oP9fx70JWYPeiBRpQwwqEP7aV9jW92oHX+ADUnkMwQf
bZnlSXk1JWmGw07fAGo/tHsEf6DkdGafgLlHiIXeMAd5DE1Hi98015PfagnVe4ynpoBrJYHmzQfw
YcM9RRjzxjjn/vp324Jo4BnBwBf6xyhkLSusZGDV2OQYjWEQN3Gkj+h+vMXIwIHts7vKm3cUDchq
l54UD/zCkt/tWi98iB5BaQ4JUuskPaleupNzQWiywe8DaIVmoFxkozsGOtbLu29OWTxbTUjxrna4
KN297MaB8RA9s+MInw1uWJ/9+YQEoTueyC0E3n2M2kSf05E+CBOAtbNDkGcAEY86irWWQ4jMPrd7
KMQExWdDHfr2NfXqQT5+iEA/mfngnXwSfRd+Ny/vLty3Du49YKkwU7ZM+icJwV8uR3YQqfZnYoRH
uQMYV2Mnpa1+FUpzk87CMeK1C0QkhmATSGOwTtpfV/zM3+ZgS5xGKbRwhSffynfsBZLiOOmDVzxH
qDjfxH7kKaJu7NrLWyhugMJb5XotK0KWUQUFRj+bVqCmOiD2U546PfT1QCF+U2sQ3JJb9d6q5Mol
UjRAQLN+bnJmCRzzcukcRoGpJsNA6gq9xSU+qgcLjTyDouUVaJJPRu0/st2MjtoASXL9vi0NIRC+
WO3CJ0NrwUaSZqGYMn2n/fd+DHeylPvXjWzUc2CFz28ApYF5tGXtLY1wiokMtQQowDyZf3BS99BU
8O299L1yvmW++pODh64b3QAxXBpdLG0cIfmjVIoVMLQxExdxo5ce0DXxjRdzn32rf/McPX5gJ97E
mE9QMQV35bvmJ0+iGgR/a5aXB2EDp3rkRYJlUN5EudqE0WQFtPllS59DdFLqb7OqOZU2u1FhuDlw
Q4LVrx9brP7M5iIimvvWqOcJWz6CS1XGGf7E2JWHCRD6JN2DCd6f98OufpxReWWYTdLc4djc2Ueo
yoGzRqTgsnnKkP1jPoIPmC+zcJOkNFI1/Bim0QijJvFT2tJ9D2EE7/qyN/J9vux/LfHH7MxnWKE2
QO1qsILsFmocGtwFb82ZHr1rPevUPCupZ/4/PJLbX/hfs4sotyvpBFW+3gqq+aWZE6+13qusd1o9
colSHGtLhaSDoHEt2tTFF2Zp1pGoxVKbptxFEkakJ+h3Z/1BsKVfvn11fKEBaKJ4Dka45ZRlVFZQ
ohgaO2iqLtqp0ZB4EZS23zqohrttVlV3BXRF9kmpz8dQh0hFVuvs1CAxdEcaomBatehhpP3sDTIk
UcvSGnygy59NvQVaEWAGVK9K1KqlOxa1use6PHMb0BS4KnQjvckcFWiJVpjIoNFBG6xjNtheGU2f
bIp/ljY9WRM5piaUDbI2MyEeXN4kpbrrY8MLI+CMc/UxSgnGp+SjabW3EG0ZfBtqKkFnS6GntcZR
b+ZbPSlONGXMSaXhscbyHEiZVL6hZSgG5K3qsGHqPZSHHcnM+zs16t8hFUbvZ6UBDXsfl09gcdSg
+wCQpFemUogJESiQSHi3Stv2opIc7az81cmJ6agzaf02gyiqxsWeqeSg/RJ54RwfVMs+Kla8p8R+
mJUQlKGWQvgUwx3Rcj8fIJsxogzemjJ6UMqYu02mfaZD9jMqyK6F4huu/LOdGq9TMr9HWXGKdHbQ
58brLagfa+SmG4cfSjY9MsP+bPXC5woBScwGx5KKE4OkcDPlO7uwb+wuf9ClbIeRsl2makezrvcQ
rHqkTdzcAGbf7EZlBKliZSS73CrH21FvwGOnQYJV7g3QfahKft9q3QSd06EDvXmGF2yWMnrUaWo+
kqbSHs2RzJDHNIb32CbQCtGGJL0xc2lnmE0gjSV1yy751kjkdYyb+CDNSeK2uTY8xJCqv37MN2+T
gUKhrNiYDVi+uFDDDqNqrOwgzXEGiwJyLVOHsQB5HkQPE2+nre6ThQoUimYKl5279FFJ2WZqqyV2
UIcm22udNXt2mN/VZTs5rQz46lygthFmVn1vR5yEq432TV4D0phmw7dsHnQXIJ3xRgnr/WxBGZVQ
kAUb5tz7KDB9yOPABK8JdyXnv/grHAGTIaglAMBdFV/yuQbXWZ1Hr2OX3hAtvSWjLtgVns8uTWCq
FM8jRxevGtjpOGdV2Q7Rq1Kox9J40fPuFBnA+31e/86rxJCvBThppIYI5MG8zA/C2QsxNI2BOXVU
yMZ+Spx5tH4Oclq5jTqcOmOCMg8INMxy3Okt/Z1n9u8kLO8rDZlx09aCNa/qxP/8FltDkIWRGwS7
l78FA8M9wwSfhBAl3OsYOIt38qO252hq2xMxu61azEtriwejzdJiLKc0QpsXNe/IMULMeZzAsr6n
R57PDeh3E8hWuxDGfRAhSbbuF2qtGFLEOtfc58qQApJPJxIQKw1oUkCiSQ1/hHX59xMMsGCBvstA
uImztEj8aT9DP4TmJEjMzDG70E0ZxNpFWfHmcv618tX4ODtFeSMxOs4tljP0IFIyf9VdfKuyUKTu
s7x5PD6HGA3RTfBfcvm7yxNCylxLldK2gnQcj1rY3ERJJiIgW149bgPz3OiRAEe95o6ZpKqZCh5I
zGrxDCFmuOrqLqoG5rRUf7t+/bb27dzWoqxVjToEXChslUP4oUzsXk2k90GejtfNbKDCL9e08LF9
2xFZgvZ8UEH4GQD826yNvbDtTwYkqNHBfkI3Yw858AHVf9mbDUuQRm6uExp46D1iVgLNp8vvlqXU
CHvaIeJlxlHqwoMmTRgkJbvr69z8dLw0o3Poj73sZaT1CGbNAoG1XrxIUeQWLHIG5VPOFcHzKDC0
hEfbHUoi6YgAl4yQ9JKRkVuJNxbatykpBaY2kBr4dv8uylrsXSENeaNnPLCFV7RvKLTK0Mv8HnqW
j0fZw7SQp+6Ya8qO7KVeXjh/z92OHwASWDzRKHisYBRdZrQlAhwUHgr5togMn5HuMPRI2Fgx3QzE
EGT7m5uL9BBtKR2IqqXLwgjSlMeswGGBggIoaHzYd6AYBxVUAepp2xLvwHMp+hV2gytrmaVOsbIW
ny6Ony2Id7oxpuMru/n2H84mChj/1xb/LWcusiJKrQFUYAVFeqtDu6gozd2EgxlBAfC6pS0nibFY
JNZAvUDee+HyYyhOmklBzEDphmOhzfcJEz3V3F+chyfcR0KCFCUM/oityPrKuDerDPlfYEG7PY0R
o7F7Git3YfJckLfry9nyHSZEilBsxUOJB/Ny49DojbVJwkciyBXsDDqaCij0oOB63czmrp2Z4X8/
+z5KyQpD1mBmgJ6UTp77+L88LMjTTOwd+rkr9mZ9rhvQE8ICYB+1q1fdfdgylLFiyZEtEdHaxtHW
QcGAni5YBwkmxS6XA7nJhFI0dwNlIrehYbzWaX+wlfQZMCP/+s5t0IPgsTyztTjaCGPkOIsnK5Cf
On9oHM5mk3i5W4M9+Wi78kN6DB2gWWInfhWNMW98tgvbi5dNV+qxpoVsBWYhPQNq9l4XnSgu5Sds
cdqB7ZJBivdVaV4mQwSi25JsMFzdUftekWE/tBAr1WsbCJpnGlIHeugYQWdOPKOtopNgIMo+rU3B
Cd0oOusmKoYQ40PlHf3sy09aSYokxRr8oqaxYwJVybC7kyMQMSSTp7P3zhI0jTYuHuyhf46rjnrH
slepqW3a5UaCoAG9hZ69FHaLhDYTrIp7o+XmEg1k32hzGPYKCGi08agpcIbwi0jpWoxPSfVzW5RO
oiSuFOv7qvhZlK/Xj+zWVqKngrvB+UZXOaeRybNV25ERTGYGnW/NUpyUZNS1qvg0VJaXGMZTToSF
3w23acg4R4oOumdQgi6+YFfETCoHagRdg1K6Hz2Puj+ipuDzNjdw6x/a9GCU95PHB/5FVUeR8cUt
jVhcx4BIGYFt/jQxVlzH1EnA2VmakRP/l4yAtyvgeCCqLq+oWNqWQOhUz42gkSbHjr/lEJKH5qbg
8HyVShenBxVOnFC8QqjFLZt/yliQaJD4jqINQp1UAWOX2/QuFDd5G6p3mCMDYfVWqg5ejQHk9f6o
7udXACa960dqA9xlIdVCUx9PLlpiy7ClLUySWFmoB7R4wdlT3S7rIc36Ms4+GIaOiXqU5+kYyWBj
vW55w9V/TZeiJAlu1FVw3dHelpGw6AEAJ47dFG41YbkRKidVHykCYxunCEUh/k2RHsEn8L+fPZNj
leVtzio9GMbKs9JvkmK4oJxzWISiqwjmslwZT9GhoAqhc1AKEYwDXhpTcwrRQxVTvBGAQm6ESqdj
Eyjt6ppXUlWQoyxfEm4MYw8og2AXMbS7MDaVRjWhlwhEtAF8bf4Htbfr32nbALqGOB8cMbzYOhZh
KFktKAy0d0r3GFsiRomlw/5nBRYY3jCUjq+zcC+0LVGZKWIK6VuToRQK2Sq7yt7TyhSR5WyWjeAV
UboAcwAPNS+/zNChHiqFUoziyeSbP6yDcVPuEa378SGUOG71L2Par6UhFwCXhCHjmC8+TlRlUz6G
JH7NUi11WlX+1lLr4/r32dw+vHMqZNR55W2xpok0BB0y2Bj07Kix4dCa9U41mYCeYPn2fC3lzAw/
Juc3KJfJ0PZmDFkNcqMa8j7PMDEdZnSvVok7jimF0nklatlvLY5wUi7FAsxvRcg3Nk3HxsKWAgtt
3Ho8lCkG9/Uf13dwu6YG4WMTrlAGdnFxxEsqdXOkoaY27iTbgR+O8bBFfvwgucZ3KH674WcHmgSe
pf61nhL2Fa854hUQP6CzumT3rrNJi+tqloK5R724jTXZDaMEwEKiBH039gJHuIp6/7GH6JpXgbHY
xZE0GMmS3hhg70HfD34ku1bpKLfDvtwr98WbdSdj2sAZfik15jdEj/nGIcJi/2d8SRpkz1JJWxWL
zWqoEWWdI5GfVgXIh/kjVPRdZymCC7hxfi4MLqoQI6YsFMPGakmm3mR647IOgwAl218/QaJ1qZeX
I6bT0Ob6BDCPbR9nq3OtVHdn7UVjoIqYHtT587o90bIWdz43irSQJixLi8EGCOhrCPpriMcJgoMN
13+xe4s7j1aCTZtslIKk1W6scbzNZxHWdWMlYNRGNIsvAXLjpffqRhYnaW0BIWe0qNDY/qwctFFU
gN2q0V+YWayExZlhlEyHmdN0ao58RFC743Wor2kFwaHbemZgDUmIRZD+r4hx4Gjwpik9xxhGh3B0
xyNFr54j8gAVGFKMgYl417e30UbSw4FNKx50M2miRJlxAOviV9zoxy4Eu2Tx1yJfcB5Y2P/MLJlY
49COJBbJALpWkCsZ+1fbSqBKZd4CAps4XdO+xZTey6zedeVYu1WtiLABG7HVxS9YXGgbutUx6/AL
5DH1G6gh6zlzuhTQ6LoRXOpNUxpiY97XwdOzeBUiCkp9LQWrkFYbBzR4DxnDxQZ0bXr+69uMRhYU
ZQ0MYiIc5h/37Gk1WIV+gAJDWfhjwKRX1H9Eqihh3bjLF0b4as+MRAaJ+ijDmWTDPu5eRygM/4dV
oOuHwWbwraIMemmgyopBVVMAGvvwBE/rNG2Gs/6Xpc+vA4joDVAjTMiukga1AHtTFMLxFeifp/Sk
9Bj7rG97NvjXV7O5XQakam0oD2Exi48fp5jdSQnDOeuyyZktSYFsu0g8ZPPWnhnhz8rZNwE9p5J2
PYyo0uOkfBjGR16Ioutt1wfPCswOhnBXuru5BI0SsD7BiR/ze80bD/Pe2HPCl9SLhENoK+jO1wdC
5myDcRfDTcvMNukbNhSA0X65vrL3VN0JPdvtfX1nnIZb6614km+iVuBxN78WZplNjExyKrLF12qo
ZGhlRjHBQNFBeaCSJDjcmy4dMt1o34H1EJ59cbrViHSyOZRSMFIJCXpY3Y+qRp1uYD7K/qdkNE5t
PQSIA/yuVFqnUspnKMIljh6JWKK2Tg0CRp6rAzayqixXgDaMcweKWpLvi3B2QAfhzLPoydzaUvgk
zNdg8mst/wI8CyTeYjUM9LG/Kdj8Cg644Pod23KwaFhinBaVkLXoi0XCRtHCIQxsadfVORr23zpM
T4hYvTf3izP7yhgUV1ZJH62NoRs0FqJ8Vbp11LhJj38LGUh4jHde0+EnH0DT/5nhG3p2mVFIjguQ
yoS4ZyYIpb9xeiUuV6oQ14SY/E7Ui9/8QAT4E8LlVjBdv7CX0Szt2YxjIL3L+PwS2Mquf5+tvAhC
Cv+aWPgniMiNSljAhPyUBE3rlfc8UYhOKZbV164Nje3b6cgx0l78KrDNL9RyO1F0BnoXE14ElbLL
5Un6PDRdXNqB/dIcoX9y197loKtqJme6rb6H/vzrusH1YUSNWkX7FRcK8NZlIMpiaquoO1nBlL6z
+mRA/9io71VN9EyuPxuvhasoUeNhkfGKXK6rA+hYihkq/yX7OQ+/s/Hn9XVseGB0kg1AfkEmDerz
JTQGle/KzgDZCwwH/Dsdmk6HegTBiAFSmv5PPHqq16VQzxXVOlbEoFgXnhcob4KNgV/ohYvUw8Ls
SD/aQG3Se3JCcXhnPpq/ICm9i9zqO92VoqVu7eW5Rf73syuHPrkBwkZYZGCNY0fOBUB/mx55UFzD
7e/oThYlsGtfgjXigQGJL+otq3rEoFRq1puEBHkHmUhbeay01m9SXdDD2HhuYAfPNR4bzAesJgBj
rdMHoC5JAGXPESOA0ntrurYPNr7eQYAIwpi/ZzDDctCfsdAuBHqLrBjMFKUbjULpCDr2fOowdukp
31N32qmeeBRh47ph2PVLUEmxMZW6OCxmawy1VtsGgutvFh0cxR6csPiYY9W7fh82zojCXzHwnEBY
aTW6BhHJeGYdMYKssB0V9dhptg7XTXBPe+mqcCJAO4MCHOqKq6ZBHqpVNDILbZn6Pkx1L2WyY+en
GhQYeP13141t3W+8/JCCQzWWKwssMqCq6SjJzNr8GqgAjEj9Yc5u9QCuiANQuqXTBVm2F6tibh1J
kHphOB4ZLfB9S4fcY5Ijy9TEBMxt9FpzB+kPnA5oVZaOBdT9gyTuTazLKkAz/WtyiVeZhtmoUgkm
uQAoR9bR34AdYKoIJNOcQYKLckBS5V1jQiGz7eUi0QDrMPDSKzgHTbO6nGJ8VPYxepqXwoXeIdP0
Jm9+pTv7KMytN1wLigX/M7gEo0mskIy50gwMkQ4gVVAcTT9IPoipvTJonlUHQ2GW/x/8Gar6uH64
iaiKL9OcrDDrvDFN9EWGzMlR2i+boCmEA/zrxxzQN2jTQdwMarErKhBks6nC1F4P1L2yQxdkz2FA
5suAtwiKKu4gcJ8bd56PVHHOMhCcrBCZYYuJ5gh83sGgtMOBhCx2UHstBBXxrSNyYWbx/CBuyklP
JQ3TGZSCMqLbY3TMZ04y+dVb4Vd7qRBcftHC+Bk6e/AiCmL6eIDFRGtQPJXrDwQzogn+VUsQDwFO
vI5XB/xQ60dOYS0gg7GhBUCFd26U1+/WUBKMSlWAq9f9Z1naxJ1qa2c0CriXqZUKhiJ4DLRwqPjd
SG8QSGwMToVpFo1tzLSvJLLdpxhy+S/cdnydgJrIOCdgFoFbu9xNcwiTfgL0PqCWsbNBfaqN7nVn
vWr0wgR6Jjj7aP6oABwtTISNLsNfpyjlGwDgJxA0yKnpWH1x34NtlXapr2c3dK7dMJc9qaZurWOS
giqenPenKPkp1ZXXNLLXAyovK8m9lkLu3vhb2TwEjGDVQN0QaFuCNv/iWFUkmWeitkaQTIYXoSVQ
F4IvunFXAI2z8GzB0chkVYVgfRKG9pzp+KTaDixdT+wdLFzwphAafjARa3vXd37tTTHuCuFNOG7M
36Gbf/ltQ6mOSDgTDYHabZyV3qTcl4VI40tgZFkOLXqDtTSJsaj+OaHfiupGEXbAVkBK/nEwPImB
K3g0hPSLj6OmfYw6y6QFAJcoH9GzsdPRnQLj+qP9bPkofD7JijPt5FsM16JnIzvs299vpcEpQ0D/
AjzRsqRDRrlGGFPrAfhSHTX8LWtvhhIJbsrWVuJ/jn8wWgiJzUVUI8VdjMJeqQWRHnkR56tvPvPa
FFjZCJ7AtQPIBZea08iK9M5WKViv2k4N1Cf9T5oDbcGsE+ja/sg7dj8C1da62MT8QVSDWEcyF3aX
jzseWdUYgb8NFKs7RLPy1pvlHuhlzzITL7Pa3SDPgqh0/VbgXTeRqXDNYHRYFufGqqM8LTOmBIV1
zPWnmI6C8sCGAT7Qq6MCwdsOSwPF3BaJNIVyYIzjbi7zY5Y/Xz95K3o/nP0LEzyLOHvvbDm1m4jZ
chAfLUdFJkt9DKAVlWN/yntOays5ysF8lN7K29FPZDf/bF8qd5AdXfBL1unK5Q9Z+HEdVGl9kmCt
oxbuzbpwUmN2TRX1iFoYCK6DJW6LbysKY+hJ87+fLZr04HXWahP7CrpwLQYd+nxgoOenQRloP2Jf
VEjaeO8vDfIPfWawKUF3AyUHOSjbX9lw0sbR79XbdNJR5HlSQ3tn4OyEzSwIZrbeBHTcERACHovi
3DKjgBhoE1oZFjo9MVAgFBBJtFEqRr9d86cD1Blerx+nrY94Zm+ZThRzbuZxC3sDMFdT/9PSe4eW
x7r56/ATOiXAGclA6qnyisx+mHO7bJpWDvS0usds5K0OlqDrS9m4e5yNC60WHYxoqy5+p5cV7XRj
DiCN+Nym+o1VVN7fmwBUBnBD4MmR1y488jAkBTL0dg4qdOal0X4vWvPtuomt+w0wAH4+moob7MIk
lcMwAd9VQO5Q6OB92QhjvkRxwqDwQKFz6EASUYKHzXzJqSPvyl2xp+9FdJhFIdDG+3P+S5YOWm0m
WZpn/JICg6qm/tKNL7k0CzymyMhiS2cdk9NJAiMxPIdmw3k1v9RGxIIvsqJeXmepNAqqMHOCr/qt
084N2SlKRQTjm0ZQL0WHR94AbfWDRDpmqVMwx81b0lefldSf8jA/Xj8hm2YgbQEfgTmcFYAKAo59
iwHLKYCY776mBCAgGn2TpFlgZ8M1oDyEbMPAZD/u7OLLxJPSzWXUTEFdx89kNG7SDFoQsmoAnjkJ
/N6mLRuabRbXu12heAem5tmg5vg+KoqxseKS9OdQJJ4BFYq/3j3gfAxE9ZCTQV92EQRD8KToaDHJ
QZoedBa6iQmlyR/XbWx4onMbS9rZrqUmRdVXDmqM6ifz20xEs4AbkCWAnf5dxhIiBTVqWQozLKNs
dpLmVbc98BQY8s6f0t/Ju/UKyvDsh/Wn9ADxca3g+vq2XimETxBfRucPpdFlmGOi54znf/7nOSaZ
A50zr7qxnuJD4zavgyMqyWwbBFYeZWSArVe+XY+mNCUkl1Fog6IvYv1edkLN4TBFcFQ56jvIDgVr
3DiSnFYTET7qikia+DU8iwAqVtZVSVM56HfsmIEdqI8dQ3bqOy6Vyll9k8yXEsd+FDFcbBnGPDKC
RwBlMV+yOKHJNBQAJuhTgCaqY3TvRkPvZPotrELBBd9wJAQCmxhfQbSxhs43TE6SYiinoJXeiXmf
a39640WwixuB24UNngSc7WKmmd1UUvB28tFcJXasn5yEOT8qftqhAUh3wqPCXflloYTPHqC2DTpm
9K2WWe7cxkbajOYIi9pO/z33OwLZHNCRuPVDKeb+WlHAIB6HDD0aS7yiwSdLLlfY9ynAP5XZfYWm
1aP6qkhujOLar8q394XfMScDPcCI7pJwqRube256mWv3ujrWE4NpXh4FPatb2Lt0z7VnMegMQXTM
zgsCoA3kBKpPGOAy+YgwBz1drtY2EwzVZvIQWA+8ahmdmDPsyuM/yIn/sECU1QEUBrsKV0JfZsCx
TBKbggD06/SAB8QzMW0HDkF9x/bx76hwRA279d3jyBYOP+HJ22oquSXUskY564N50DwF5IijXe9r
8xemrgUXg7+el8cUjyvSekwrgswGmJrLjUQiGoVUJ10w6rlX6bdtljvKfDNXb/EUO1X4mmVPSvUH
AwGCHHgj37+wbHMWh7Mrqegppo4MnBoO+I4LV7tRFCieUbfz4sP8GqKTwBzxaV0/ipdmF+GE2ihl
NWpYcG0abgXSYqfTIM98fVu3vh+OJ8f/oyoDTavLtQGyRpOM34i2BHtE9FRAMbpq/zTa+3U7G+8v
Bo6gTo4CFLgWVkVMMzPAv5xILFBDn4LLxWeBcYg9bOJH+1mXTh2EIPTOfA4oEl2Ltd/mw07oy2Mk
FLdw+UDU05y1QxN3QUJfY/m9joCMBuJPsMJNKwSZGidbRRV0sZVp3Ge60k5Y4R5JiFvf2S00MmIP
QuyglcqqferZnia4FhuHxOabiiwOlw+x5OX3Q+ldq/s6bANIyOAY2o6VvF1f18ayLizwE3R2+sMq
Sdq2j1lQ02Yv59Yhq9s7lolgwrz4cXm9OSUosK5ArwMqtIzPpH6KdNZYWMhwGyfNj8ySnDB8tWKo
9jaW4DRulNRhDYPC4FEAtRoeo8tF1Xbd5pi8a4P07R+eboLAZKeFTpW7qA2hNQ58SuPnwTRDEeKU
e9FOf/77mih+BAb/AIzidGhLrAOqFm1XkrgN9OQ9NzooutneOIkO/0YoSFBvRdqjYpjI1paFeako
Yszsyw3qX+gJ3hY7rtg2PQw7aZ/vpKMu0B9ZnxeY43EgerwEFd+Fn5YUSIN3vdUEdvjQTNRRtKdU
NGyx9loXNpYjAElnQAecwkZUxUHWyn6Zg83TkL1oHgXef3M54A7hbNcgE1ne6mmwMVE0jU0wGTkY
hz5Zp7rlLBLF3iifYUUQOMAEBx9hWr5utK6SijE0TjN73yXTgc7J8WGe7kztDR1RlCVlF+rS7vWr
vbWNBuSdcQfQEkAH6/IWVGab2D1hTaA04HzJDX8yEifU39JaNEe8dbtxz0D4AtgLak4LNxXVRLLs
2ayDOBz2dqjtuqzdj1Pl9UVzVCP61/NsIBvAVmJd3AMuHT5lUl8NGnyWxEDlozitKSr1bGwdvDyn
J0IJba1KY7bNpCu5hktlddQhAyYslT7yZD2HCmQlFE3fclgX9hZpQS+X2SDVcxN0nXxfYgZFY9IT
ncGbq2tdAXo5ySNSB26yUJ6csi8BG0TVHmxQsqNG1uOYkMdktg8gT/smp3nqAhU6Om0+mL6cWD96
fc7+/mxd/OCFG5ilXlVGExs0xR9K+qcvnyTpMRwF7fON23luZVk4kNoIxZheh7MpyhOr8nsyazfz
RASI8fUriwkf9K4gqYuSLLL4y4siDQolc9M1Qa//jsYjS0Xltg3cGx+mslGLhddc98dmM1crUuH7
6k/Wx3zLsYoqArJb0I163VF57X5OIomYjUQMNjnHGSJ3VHaWD8Nk6Ri4oAVsYoYrBf5X8zrbLZAR
aXc0oL90jKt9TsTJX5Rv1x0P//iLx/7C8iKmsM2Cla2RNwH0d0DH/E9vvjiJFCe3vCp6niAcBaYb
rmA5k1fQWVeqEStMjuSkOLVrHrV9dxQntVvn0CIgZwLnBErA1iKeiLrKVKVprgM1gahuOJzmtHgp
IiLya1sbh9Y3EE2ACHP41uVBLIpQZn3d1ainD8HQlnehghuuD+MzqZMf09AMThzOndvp8fewoD+1
cXoBMT+AjINunsDp2oFNJkn20L5W3dHQ7hBiJRXE6zprcCV71h0z7WbHbGIfxHqZQ0j5XZfTz3GI
P1SzurcUehvqgNrJXUddQpjXDvJ9j6GGxrBPUPz1OOFiPY8fTZbZnkrih7RuGz9tZ8sLlXxyMrUE
gaAO6gGiphOYx6CkHU5Z5XYtK/3rx2zrVqF9j9SbwxHXdKs1qCAjYET4Cc8eR+rHipNgkIDLb0St
lyCBBIfwjS0IGTYeuwur3JucRcxt3mJA0kLIYFeGY2v0BzHaX6EaH5vB3LOC7q6vcsM5If4HFx8f
3gVEauFpMShlx900NUFqjm6WHNtZFaU267oJKnv/mlhmwO1Morrp4J2m0+iBNvcw/rTv293sNg57
mt5FjdKvrGXhHy7sLfytQaeG9DHszbYjn2S3+KXWjvwWWq4Oum/QdGWgWDG93s+ejWKftE7/FrkK
CDmfFF8sXLCBnrhcPq+gnX3QXpEy02rwQfV9ETS38b7xOHswFN/vVUC2lBt2Mz+BqKl6a0aP7YVu
jD/u17ZjUUPKmmpmjQL7rR/uoQineVr02O37Az/IyQyNeoe2XoEpjjcuu/xb2Nzl+33tByxOdDHK
aqGnOGLgX0fdrDzNB/2onJJD9VtEL77h4fDpObs4aALwMC09aaaXg8pj0pqlGCGeoCttO3FaHGMl
/Emq0Mmn5K4KqSig2/DgKE3wfqiKhgreistvbIwFkFV21gSk0AK51w7FzPZl2wkCls3Lila4wbMj
/jZdmmEaSF/MPmkCMwwxo009VC286/5g610HSgoUcsC9Ig1b9qGiesZ8gkqbrwJrdFPfcdQrlw4z
9pofnyKX7cU1lu1LcmZ1cUmKVprkFqO+uCRT5vS9C+FsN3npb5A2gaUNONQ9+ARvi1Nyk3v/D+IE
Wz4KeHMsG9HMmkuVZHnBUtPCE3wH4pxjt8/3Y7zjUqxcaal9h2rG9X1eKQGg0cE1uv9ncRGTR8nU
1iPIdBBdsGP8CM7W6qjtUPlB0Yc5bHLY+3zLVXdQIHyxfDBCKnuQ1nmgq4tHJ+48Kbj+izaSkosf
tHgJWIuebafhB1na69i8aOVN/cvsRQ3BzS99tu6lvsVkE5saFcxUHxOqJbGrHPRXC2iI1sl2R14Y
LZz7MNuNhV96KQZ7hKW2rVt0/gsWl5XSLNJ08NDirEWH/8PcdyzHjiRb/sqz3qMetBh73QvIVEwm
mUm5gZG8JAIyoNXXzwlWVxUTiUm86tXsqoyXdITy8HA/fk5x1zyggz3fMmkjyek/yat24P6DS1Zn
/Y8o70J4aHrJClmnQkdNLk4qtP9G/iVtF9ImM1lm7Ka/LEzv2JGSWjRSpTiNx9pm+9d/YYCdGvJk
TIyquu1WS4Oai4/PbE7nEZyiSLthVLJXr6VtvdLuZJeJedAF/pc57wrAJgJjsOYhmzLx6mMisuDS
L8DZUD7oSr7ie9kN+W7BzEyzGSaR4WZYRgP9UZP4eBwFMLN02BjtR4YWpUcERSsJ9CyaE7QmRDFY
Ha05IuoLXGkpNp+5I3+anrxpEtC+FzrzBpxO1lwMpEEp/rp+vi+4TL89DhJFOktZMtLo89uDNKVM
+0HAycM73+RDH76VGLGV+4XihUGumUaTvUNI4wgirtzsQGluCqDDs65/x+zx+/EZE1cvBgAfJAZz
AJF/lHK4dGUx5py1gbokyJBZ5WxaMedIFqlZ2hUnPngWmtQM2q/rg5gLqlCR+NPAZL3UptDlJGwL
1JN0lMfV/C7Oq43g66rJd8IjJ5Zb4P+XEn1zw2LCb2jaA0AVj/3zFWyMISNpW8BqSlbgsLQb7u76
uOaO2k8L7At+BKupFtc9H1Q4asAHEUO0BG0bQEv3upVZ14FsKHoXAIRF3WhyorWx8RPSYn2YSnF3
Q+zWpDtjU3rKwrmaCwgBYwRNKdIjyFROZiyswj6XwegF1wHIpnGIus9Giiw/6628eUOLv0VKYXN9
dLOr9MPmZA4HrlEyicImyR7SeKdKD9f//uzD9OegJn5KGnOlixUY4D0UGBRHxSNCPYRW9GYUVrYX
TeLE7/+JTZx9NCtAqxc0T+cbQ2slsdG7rPiuDROru1GRXvJaBEi8Xb7KT6Vic78WbLJDNH04ICYE
8AWsaeiQmC4eXwZ9Yaj5Kaem39nwEgyLwlnQC050q3yUBQDyeFtcaS9EtheMz53wn8Ynq6iO4SCO
JYxDqemxPWUuuU03wX27Y08nyfMrJ/2FvuPoNbDFhdt8dtP+GPdkfWMtCOqs0HOcDlysq3aFpsu1
uFoUgJqdXzDuwZ8wkM8US1EOiVoqIKFFIs3fBHu0rzrwZcit2LUjgiyB28jv4XGR74/N3MWyomwA
UDgqWODrON9KvJJFJalkNrModZolYjwn9sKd6GaO8VJa4d8X7WZXH6tU/GFycucIKQnJyGExWedg
DzFoecOtfA/lyKOMMadW44Yp4+IpLXpr2IuA6lm3+sP+ZCcXhVFywQj7SFp1xHqud7JDvYNhiQCa
NlCiilbxouLa7PL+MDrZwUNfRDRqMM++AP7R4knm4QL11hTipefvrCXWyKQiA41rafJ0aNJeKCo6
5qeq7y1wTqyKjDf75BBoC9fTbJwLYVpIkyo4nBflyIwrFc1vjPxPDM6IZrcjU343PN6MTLQ0dU9L
O3YGJIwsNwsK8bhHUmH6vNfEVEDbKWaSiQAiK7cjn4XDOpSNJwpZoO4lowA9pevsdwFMySkt7kDf
w7+Plzn/jsk25glSA0qB71BE0ZRqYvmFjIJRYnL+13X3N/dMw5ARKsLjAwk09Q1cVHVCPwowhRaA
ag/4SG+iXhRqJoikrPyr3mroqhftsLZkw42c7EFd8IJz19w3DwIqmtD8umA/ws6NiJrhExhyJn+p
7jDXyAa0Dm8Pa/19GTMzAzP5rp6g6+93i5M3eRr7ft2PHdwE1PkUl+U95IN/UOiKaVsoG9FOjzmS
vk/aodPM6zM+4yIQpyoofYPA/ZKCH2tRKkNJMeGFYHLVTRFQB63QC1bm0jugk8JeBqMFkh0XkZef
KVxXSewAobUjNCWgTNpV+AAp+rVoM2Ywe7Xo/mb8A2q3MnphwTihi1OcSYIYrPITkW2mzokOgLAy
3l7/VLlQOLSiFRSDHoJFbOLMPcMqxnBKKi45CM6c3zMdX+Sd77cIH4wBG1eykiq2ry+aMHNVn9mY
+FjwbHBhQ2FDAPKpNdvQVBoT/23cMoAgcdX1cCuApAQ5X9jfI1byFvOrbByT+/TsGybhAgfgtaiU
+AZ+E67iO/BbQ0bSUs38TXXbTxTll9ZzbquiJ51F7qiSX2A+a+hOGW1Q5KfSaD8iEVn2MgJAWNA+
rs/u7AL+ZWcKuJSRNQHyGnYMaFyJwi4Sl7Jw8+sHXgaoXoBUAwzz53sEz18xGfUKQ0FgoH+lDkBl
D/02XUVu8OmvDI/aOIPitjqGt/HT9eHN+liWyGUUM6gLTwOhXhb5Ni0CFpVUoJVONkVignWtX2e3
4Y1hQYB4k9Zo5CaFRddkldoyby6VB9gALzYPRo5KLsqcmIHzCZBSMWbQaxySvrDl7jVBRUA3BquI
3bReynIsGJu2P+VZH+AdgQXt6vd60C0CGb0CpBg0b1H2W5INmN0+IAFjuQ64nSmWqO98UhaaTE88
apo58qZ8T5bcKbtxL6bvLxtTLBGvdqnaBxw9NZtsHa7CDe5Gh+wli4WxS3HI7ICgZw+YOiC6qHCc
r5WadSA363t6yuTPJkqskXbW9S05t0As6Q8D4JxAc825BTSmNGUhI8Fg0JPSbhoJa1R8NABicYvJ
jDkvgo4rxpcGdNlFE4o2GnXbVlFx0tH0PvovVP2INfqfDEjF8eZRM4GhyYDklgrg8mywvRvpNuDk
d5n0odvo0NXLANnwqhx6ndfncG6VcKAQr6BlQwYs43wOlTRRqWaUMEmHxgQlm13r9Nd1G3Nzh/Zh
YJPA4wTWl8mwuB76lAMf5iddqL1I0/dZBvi5USylMmbtQNsDASBjIJlCV7qyLcgwRHhC1KGLTnMe
rxfAk3ixyOzrI5oDGoJSTkI7JjJb6gXyj/IyBY+SAqYRe/hK9+EKLSAQ6SWjJVkRmjGX0pBzT4mf
BqdHt621MeM0GAS1S2gCWAY6R4e4miV+DC2KAaAFsBNPWl8f59wJQ++3AEFiBp6Zxl9AWfpNIqsU
pHboVoqr7IOv41tihLdIfq/SYulEz+5GNE2Awokpw00PgBFB0r6RMMo2eRn4A++/XB/PbEAps30O
ZjsmUTVxSgFa5nq1H+mpNkarkA0HPanhVjNwc+kwbjFycE8b0p0PoRiL6BRU3U3VuW1glCboEZ6k
KNhEZaZDvTZZXOS52AjEGkhYgYwMVwBbjh/5zFLUk4C2uANSdDBrG7nw7WIEciN+gt6AAc1QqZHM
tv8lj09x9g62Tfc/mR4NNzyDrYN4hn3gzw+gihIG6YBtLVncR7Hq3R41L9DB+PYHAsNstOBprdxb
qoTPntwfdtm++GE37XO+zaUOdwWO7XqMDCjLdOJjECDdsDDE2TnGToZ/QD4cG+HcFHrWSi0ZKoon
hWayih76tjiLMRVJVn8zvC9dg7MPQ3Z0/jDILuWfYxOjRpDa+vvk2vJoQQtYAhlUv2rRVGGAyeAX
cRaN8nOPGCTJeB3EZDP8IalAhErsc3oKEWu4SVZ/GcNITVUMI1tW4kdRjbd9XUDLXu3vxES86WJJ
eam1jFulZSx5cksexC6CcGHRWJKQOLTQPdpWTtYb97QGQk+Jitcxa19wZ74EVN6ha+Mz0DliFzQ+
lVCXhBBx/VDm6habbaMr0VEelZe4lda8zN2lfGK1ueAmUGilQ7EmKZ53UR9s26rehL7EmS2vPmg1
Uu6desd1GYPHuwpuQmlsvKLNgenijScZupkxTz9zUJqaFRX2lao7nWG8gJoQqWa1J07L63eqWni4
RuGmW/8urJqNKiQAkeivcU8e5LY6Dul4TIT+M5HJTQTxusYnFvWhgYapqCi5a5IAGbcBGcC48TS9
cYGI9WjUO3lNbrRG23SNaiV5thsbHg2qvraKBnqrtbk1iN22TktH8WMXuuoPQQTYUt1vMy5/IfXw
NEQ8mkS6VVTlxBxRlgl5fp2M4gIYY6Y5izFdM3kj8NoijTm56JsMIoRcp2YsPS0DjOZWXoptH0Ag
0Gz3xFk60jNXB1qdIduFPlA8aacwQaSjs5pJLJ58rlnzfeAJ6Wjr/FPUIgveLXFrzA3vzNwkGUIa
VfalUMxwP3ZOf0Jm+F1zNDyIIBK7nHuZwyjL6G/F1Y9KzaWeaoObpYa6d3YSCpsD5mMP3qd98yhC
CaHw/FP8ENzgUXvE2alTh4mN597SGWcLNgnmQQULjC5rwkHz0sSRaehTkVQJE1zQrz5VrCST7or+
mecBz05QWQnTbS1rSzfEjPs8szrxZgGJ0lFFaQVcDcaxINwbVGgCU05w+jrtTswImIMMc4zSxIwp
fwNQpRWVilnX3VIINhMr4EvA28ka5DSsw7lfzWPS+FzVZKeGWNJzuMpv4Zg+aIAnKL+LHCy6p0hL
Rmd39V9Gv0uFP5x5DpnzspaK7LvXOJLMiLdT0TXuWT+noEKjMVS94T3yus2wWlrw72jrYsUNQE4M
7D3xoqCqSCSKePSon6rSjN/6XX2bHIPekl/oh+KJbmn2N21gkbtuZZwWbs2ZCxocr3+ZZovxc9yo
5Yboes5A2WhYXVisWqFb0T62WjmFPgR7ca1rxY2l4UCae1lFTBpXqMgQwU7oceFj5laesczjmYR1
v2ggyQpjqFIqpd8QPc1FB5OjRJYyAkKibDIn8/zl5rPv9M1k8gHTQzYfVI5M9GSy3aoYjPDNiMmX
OXkjIRWDtY81d+jaVy3TFJOq9btYfbXgzjSl0uMgoAC2ad5taX3jk2GP58haEJvPOMh3pa8/KRE5
xHJra01ySqmBd0SMx0NC0YocxTY3lCDxgCY3hOYBd6T1L06j1cJunllUkAXzwB6iOqFctJmGUEjP
qipJ0PkVOFKd2qgamMrAL/iMBTNTtA/p0rYOjDQ5cX5qKz6/ScLM9fl0oXg+bwaQG4M9HvQpmtIv
Oj1VBJKceqOzxrhea3UDojF/dX33zWw+vP8xZd9dzhf9EYFKY71FBHXSgj0R3qV0KbU+h3xBl7HI
LEDp44JJUwvCLO+VAq8AwPFMPFAiUwuS1dD3H3XefVWyssbL67YIpFfiK09JLy8+b2eix7NBTrx8
kksCJzYYZCjVXp8LAI+/iqNX659lzFtRnjgBmA4lrbPz7r0OVC9Oea+Qfw2SYanN1/UZn7vbASBg
3VQaCgEXaRGKIxkHhRifiJHu0+A5VdBSrg5Wgjis7yOT1LIV8nudq9Z9Va/KYEk0VGHjnRx+FJxR
WvrGmUJt89z98UOnqn6AuLbmGy9visxNqXCnR6WOZLl4JwTjLqfxCEZeoXQaQZYdtTUOGeldXkx+
iWH1kcXcyILFjZKA6hlMMABNcrqZNCqIpwVfysxSiLMNFHr9U9BWggsc9kH1E4j8yEZxLBvB6ZuA
WCTUHw2tIk7QgEV2TOV3EhHNjYYGz7NYRgLY0GOzlMhjKQQg8BXlNVBHmT3AZSL6F4tViHZeLxxL
cDkFDd4iVXhUqtS3c7F57yOD5R4zMxmzl+urOFeWxKtWE8BKoCrQbpu8LcGRmVdR2GFPZc0pCI0t
SYlmduKtwhe2pkE0gj4DOudSIF5IG5hqEtrBAHq+DiJnlbBq+AY6e4glMSRC0q0UYUJlulda9LnI
pcPpxYJ/nN14aFAEWxsYMKQLJvyh7wq9qeP4lD3XdrnOXe4eNOdovwTYM/tcut8vHBjSVqACB54X
VUxkPyYTRKQ60otYJyfNuG2Jbhlg3QrGdmlQF2cbZiDCCek40KVdsjR0XCcB0KCGuD1bO141jxBq
AXA3e4oBGKx2vF2gJGMvpRa+l/fsCDGzwBmhOYWRtU3fA3EbBBWV2xAdwINvxmm07oirc3VtDS3Y
qaI8omj0q3yT02R3FKTAzsMKojx8Ldri2Apm6aPFpNaEtziHgJqENKXJ+/VdoMebsoheuNA48nDM
N+JQb/os2ldK7PQCV8N5qs+0z1dpyt/zUfErEkrUf1SAcrQQfTHXt/lFgMiGCS55VEVB3XkRm7RJ
l9SpOoQnwXgzwtwEN8hGQe4oASEsHsvXjbGY42JOVbQPAJgNdutpzTDsxjZGuyTmFJhW4bu3jKxA
EOxdN3Nx5WFMKPKigRyYViBTJi+NTqmE0QhVcoqTX3J5M8oLAd3S35/cNqI8RhRPU3JSa80U9Jes
WOr/m7GgqzhdLG7Go3QKrMtEnnYJQHynlkBfpZbsEGHr9Um6QGDBo+GOArsXO7wAAJxfESg+ogUf
BMtHHWKrSQnXG8aOohBPzCoP1WQcK+79usnLSEH+Zv8E6xGYQpDnmSxMJkBCnY8j8Zhn3RpkaWYV
bqq0OKaKZElIafoB7+jFLX4bWJPesBbM89Ptx8wz+nsIJiJlO83ro4qNxqXGEI4JiQCk6V1wmtml
hlou11taQa1A4lyNKhs/LhZsXyzot2m0j7ImsEtfOSiZAWyNKhzTLnbCUbB6srApL1PFMAH8IPYM
yp34U5M7v/B7mQs7XjwyAp16nUHgED2AqrqOqdu5yX1zDO3EyjgvlhfICi8uAlhGBhZqyShaz5y3
SGk4ILuFI00DsxBfDeCUUmEpqLmcQrTgo4sTL0mUUi+if7VWdNQCBf7YtsVe97OnAGK2CzuEndwz
B4VxMI0LpChAnQOs+vmhCHg/IqghjEepJ7Yh8xvVh8g0nxhPpa5aJNZ3Q9E/ctCUN9NSTy08f8we
gI+Fs3k5oSCygnwpaPiBIsEFe/4ZvlJUSAUG/DGuIAPd7jvtIVUero/14vyzIfKMfR/lkstFy4us
FPs6ao9KVNmN9BL7dBNodJNRPO3E/IYXgr/7rsINA/QNNgriYlCCTkYljHIkqbjpjj1icr00dqUU
u6h8Pl4f2GUUxOwAXoW0IdpBQDN+PntURdmxL0mEXo3OwXsexE7tKl917uigAfBvEzUwa+D6Q34D
CqYXLZ7jMMSgOFXDozreyOSuV4GjQgNvEv5tePq5oemzVJfSKu4bLTyKA8DIxUdHl6TELk4Ys8D0
QSRU9LH5JgukV+zp3SjhMVNzbqvlvOEkbT9+Xl+fWSs6M4VSOI9U2PnykGwwOE7pwmNJtiEqduaA
wtrCAbp0huzvQ3ESsRtEqOHZz410nd7EJMZkRetij9T4ax6+cA5yn8iwosVOdABlTPGcuVsigp4f
3V+GWTT7I/GklEQMxlgIj3zwxEeJKVHevj5/l2k1Njb4eLhAsMZc3KJDmKaSQYbw2LvBKnaCTQFu
XWkFJiqh32nfei65p7zo0pq0rak6182LFz5yYp79/McIeb1J1FEYQ9wzoLe0MpveaJrJ9R95ts51
FyJEjE/QoaOde/QIuWLAtjrB8fdL74/LStX3lzB0NTKcl1QiVdD62RD24VE6yp7vNZ7MmVq2CgG2
Y0SKPAiA7XYJ98J2ztkVcW50irJpwAQRCUIbHtP+taxUU6/Wi1pjl2/PiZHJPSTERc77aRMeofzq
sQaEpPvM+HfF34ZeiwcdUnYA9sXusG22EIPx7UCw5MDUBHcYPujT9RWfGzGTyUQmA87hojkhi9HZ
JNAaH6P2u0DlHJFL76UuXbp8mXuZziyLyhjRFKv4TBwDyKL1TgPvMfy2AA780DECs3xiVG6yy69E
0JsuWJw7qz8NTmowILTTDST84YnATWbJUmwTcbEl8xIEh7X8aWVyHaWtEhIiFBiWm+1atOinm7Gy
5O5UdpVpVFa5Dde9Uxz0LXG6ureV1jF+/f0V/PEJ31C5H0c2BI8M8GlInPjJigj5R62Ue99XFxzT
3HRCZ4LRi7LG22nSqQ6RWzTQN30Ui9BJg/oE7on19YFcBi1A4wCcBeIgRMsXXEU5yUqt1BVy5CpI
SqVNbsXkMSPUG/XsThbfQ7VZ2CNzm5+Ja8pIooOGafpkiYOe1ghJyVGuQv8pHgswCo0sUy502cKl
NWcK3EggWEMWFSB8dj5+rFIi+gmXi2Jw5KU7pR7tblBMPDUXrFxOIeDrQKABk4murYsu94zqYj9k
JUEYAW4iJNKFLDOHlDq1wVtCkaL3Zkmk+xJ9BGwGZAyZCgngdRf0e2Pctzze/eTIsObxlm4aFDmt
GqoWksPn9nK983Irnhuc3FFyITSgz4JBnqPuwJfbRKk/r2/FJROT1fJjjlY1KcgxzIzVkA3WoC1i
P2ZtYI3YSkGMewoYlIwQcjx6SnANfIuqbOLCVA+yPVpMLkd6gabakk9k3ujcCWPmfpicxC9C0gc+
lCWw33+kaKLNIqx6bhsCqGWgJsY0TqdoSwPAoRGyI+TIoMG8k9hCKDthMn62K3XXW7pZmllix3YZ
aS8tiAblarvU7zG7LYECBnyLkU9eHLi4QVEjb/rge1uCiMEd1Q1jLhnsEm89s6XuksnLBdWALQVa
DKkXZMCmo0Zmr8mVAlfpoEPsrLqtmm7heM8ERcAw4BJFfQxdDXDE514k1xPaQC+bu49N1RvtygKZ
2za2CpuiAyEyM2+J2WAm1maoCaT1WEQK3uBJsBIFOXi5UIC5Fz58z20PkDMitqo5eKU8FmsQoJSW
CI/paUvP5Ms9hBZXoO9QfQJy4ELfCRDXro393r+vVCxZAjpdCQ008euonERjNEfj/vqRZwHI+dkA
epK1S35X8EFudj61XeYbGTo8/PsYGk/gYTKpUpgibS1S/wKOc2El2Um7sIbLVAKOEhn9Ka1BqPk9
erdV/35oAqeGDrBfc7bg75pu4cE8synB3Iv3K5DJSBtNm5FiHij9hKP+faBtKfnqo3/juP/7o/8/
wSc9/P7R1b/+B///QfOhDANST/73X7f5Z3asy8/P+uYt/x/2q3/+0/Nf/NdN+FHSin7V03919kv4
+/+2b7/Vb2f/42R1WA93zWc53H9WTVJ/G8CXsn/5v/3hf31+/5XTkH/+8x8ftMlq9teCkGb/+PeP
1r/++Q/kT39sIfb3//3D/VuK39uHDW6V3//Sn//8862q//kPDs0Av4HTBslInFOWhsWydJ9//ggl
B5S40QUC5y9h4yPtUhP2a/pvSNZDag+PWgkpbh5XW0Wb339m/Aavgj/J2OxxxSvKP/4Y+tki/bVo
/5U16YGGQCn+8x9Iq53vQEgY4NqRNMZphmMGTOD5ftdqcGKA6zV/SBNyKI3EJX2Nk50j9qqi8Sal
nlyWaHIqe1eEhEOD5xe0qmOLz5XczitFRL9FdlRzaXA00gBxow0eN8quGNyigGhnepKbUdLdkg6s
ZZWigrp2vCvRhbdLedUTVeoERv4GtVurQdNPGqseFxZrA0JSVjPcAJC2lTU8N9EeWEs7jdMsPWtw
Fok5BE+adsq1+CMXhnWtPpZitA0L+Y7WjamAUoP76vmnBHH3kLidgBJZjtIV91iR7ibt5FVc+G4p
DevQaE1ODnY0H/e5cjsmiuWLilkYmpsF6Mujspln4qHXIHqWISDlXvlY+IpS6TZr+n03nsBntBur
lQxVVz0MbSEqHgwaU5OLum2jtujUIoqTNHDMmkcSgOVl8VPvm+0Y5y8+eenHF21857n0yQieW23D
8YMbVV+Vdq/1YJzPbmt4HeCgzXp8D2swpBeHKn8gyZMSUNto7gvEWvFD59dWhERlkT+M+TbjHwx+
DajlivMPSQj9ny8+eFODgx4dfM03iyixDf5O9b3KR72NwyMe5INR8R5U5UMx5g7W3yql1NIT3dTb
fQBqgXzf+Hcc0I3wwb6RmLnqpdxNJPutlacxtFIPPTfYbSu5ic/burJTsqMf7sv8PtH3xghdoltt
3Cjda8HvwJGOmvmjEt20YnqrK5wFgiuHU09doj83+YsMLLf0PDSiI6Dw2jb1TpEgKFDHnhHFJjqf
raZoJUBQtgJfeF2OydF2FfrD9OhUd2+iqu995MQ54DN/SV3glHxyqIQjjy4Mv1fsLrk1ihiefRXX
L7rwDsp/Kxc1U+9lJ64D1O11iyfvdfxsJE+ZdqqHtjf5mGz7/NgR3hLJVhi5B0lvb/RRBvoUvGAc
1ZwqgFqs1JQykAjt4KVx0po+Ld9IFn8lRbvmNa8YPqFF0vd3elZBe3vfS9AiFbeqWJpCiwa4rHz1
5V2sxusEoiJJEJwytbsXDe6RRJVncKCJFPjmC9jXUOKeaUJCL6vVPcCbzrcT+1v+/P/ppc88+1Wv
//+lP4cX/u8/nOaFP398y5q3ujl36fiN3106AB+/4Wn6zaagyAii4U9/9+ioRP6GIBP0k6z3Agzk
cNp/OnTpN+RUVGT6EVowmA4Ctj8cuog/iMosAHRIyKIdBcHeH9/2v3DoF/EuUu6IdZEZR0ERxb9p
RDFwYowGpLZ/6Cymd4DEuGx+9Jbo1h63jm6I92Nu/m3/5wWis3joZwTzbQ8AAVhDr84Fs1DOJ0Oc
p1X/kHFBatax+C5L/bqp4AA1o3cQOa35hKxDrnI4Kd5BouCRdoFq5fn4NVQQ2UirW87QH0uZy82i
7bwuiR/jvHhNuCEHmWa3annxjmbps0T0zqIyrdy04YipCn1k1YUe2kPUvKFLycvVurX4sEMlv6T7
MGZCw1q3KXjg4jS9/qULIXCBWiZ7kLKtPaPlc4A6UpyiIUFjYEBM6NsWXsLJR99QP8YiAs2JMCqW
UgGkHfXUEqsa6omDDH2MMYPQYMA3ljAC7kjjCiCVEJIIOkkzt5N7sGq2zeMQ+wdp8NGaqIMZUWnQ
mtg2gBNQKtkicqk49zaf6I6i9VBjzRPDrBMOauFx11iA/Ry6dISf0mhvogYOckFij0L/QSR6SKrc
ur6UF5QyWEpsXzTCgt1UvcwaNJEkknZQuofQEB9Browuk9yi2mCjVrdNeg5T3r4YYNSolQXT2P7T
TYRWHjyZwKzEQqVJ0K1qUZELCdc+NMmKBsi+CIe+eL0+PHEaa0NeBVhRhFsMaIIYf5J6lH0xVAM9
bB+qSi0tQfGpRdG8auK0JGagiDup7F7Eiv+kZbtSjOFL6uJjwGuVmcraXTVkX9TA5QGRPd3s65xY
nN63No1kYpJcfo8kidqoSsluMQRACnH9IVbJjTLIz9cHclH7ArSMYZYQ/iEDh8L+JGQzyg6SuBwV
T9muBgtGvwp2DeA/ogntBndJ3Ocitfm7NR0vWSYcc1FlSYU+TcouFb+5RuIVLpzhkY5Ws08k00da
fqsfKjc4+ATiBC4t0ZHlLmE9pis3/QT28x9Js6qjrSpWuXgiiWZHY+30lfYp9hFEMxZxvPDSk63I
6paMYxo9zZeCKlEQIlzPw+Kh/+gcaRdChyBYD+6wC/4XcPmZPfn9usXLFq4flMIsOv8xMnTzcnkQ
6/RhiFGKBfkVYdS+JERDjkwcLknXRQ6qlXZ0ICGA3SWjCqBHXtWJNqF5ags0uI+bYs2RdNPrAPa2
RoHNGdwZIEJY+xz5qHuNOEqfPLecrN+VucRbWgc4xPU9OX1egroTzUR4oqPvgFW1JwcYpAtj1MYD
fZCFjZAlbhFkv8cjZ8/LnxcNHjmXK4P1YBpeQCGAfHliw6B6KqR5XTykYQNZwVg9pGUPwmS5WglV
dKgDX0H7NYSZh/woxmVoGT1iaMk4tUaTrkct7RxOjkITlJGfvpjyFj+GshnWPgqgQmUiU+X4hXEQ
dXDLkvo+qIQ7ChaytVRIzxmfNatkVN2u9jdFroNzJ4SOWZFv0SD9JWKuqzywMxkUd1KqVuagZ++y
3Kg3QYyrKmiVreiH4MAYIG3BZYrd+PmAiyS8U1OQ5EfJbYR0jumLleJBS9Fwai0qTU6SSzMsi5sR
WKFNDeVZ19ehdZnI+bruZLx9suFmFFPZLHuIIwDB4JGgQEOUuONG/r7P2w+ACB+UPrpXSBJaSZsf
JT8p7ZBgdkSAHGSqPdRpn1hy45egrVc/aTfWQMcXKdpGUyDScn2tBFVrZr1+4GT1Oa6U3GzCTlmV
kbIZOBVxK+SVrFyi7+ha9FdEoVCXkSMXKlr9issV2RQ7Q7OSOrlpfKU1g55roABHy3UWWWJUbpUU
H4HGKqs2xOyek7q9CFK2IS/2lca/RANeOk1QrBKsi+BzDpjmRReSOcNW9XXls6jadyKHj4Gh236Q
2YbU/4qb8LEXhzc1GwHRq8p9WY27qtdwyXPPI18nhy6KVgWtH8Oo/eCSoHSVRlLtQhhSBwrdW6Ud
Bbss+pMv5rynF1lt0op/qoL0UfDlRwQ9slUKRAGTtnpXJhwocyDlCbgR09GKks9Y5GK7U+vA9kNj
CQg9ebErOGu4oMHHhkgSAu/Tsxbyo8LH6kgfGO1pCthDuqvWANgtAH5mIkkW0IkGu4+hpzPte1U6
eQTOtMgQSepeet9B1rNeiSfEMuvURepUvb/uQy6ymmxgPw1O3DxwjzzEumAQAj471BAcYYU65CEx
VXOwMyeEetaSU1Fn3D0CcwY5QvYDadvJXdqFVDCqRo0fxlTjb0b0CqJJiUbvbV2rCEWgUsQh/7jV
UQWw9aBZZ3707Fd95ORSzJl8QAW7ziD2MKIVL071Txqlr+ooJs5YBuErL8k3A1UOZcr1Jpoeazeu
I85r9QBBVVzJkin2XLlTOrTtDi1OWCfvg6x8boV628jJQ1olJ0rIJlM0OxTLI5/qjdUHiCCzsotd
sVM0S+o5zTZ0wBMDo7rDezw3tU7INm2u1w9jG22ToBrdWFT810ogRyMcXtSEb05SLd3TXn5LRLKv
B7wWaL3DPsCLO3nsfWxpXUUk7Q/G/6Xsuprk1NXtL6JKgEivpA7Tk3uSXyiP7QFEEklC+vV34VP3
lqena/qe/WpvqxFCX1rBjAOKK4JI8OMLa6rDbvIC6LToAaApQrZtaT2UeQYNbFq426Cb6CYg/Yvq
jNCqIJ3KxAGg841egrgnzXzrin4n2woaxSS4G0dwpfqmjGhfQ61jZodOAuptLP7jIFx2a+osFcR7
qr16DEnfHUyLA07YpLJCPykbAVcX6EQM46RT6fkqmuh4wA0vtwO1ECTd3Il5Z8M0TILfZ7LlvrXo
Pe2UFXp18RBMGtKkjQF0ItQZAmY8YJi0NXLLiUbByZ1B5iEFOFiHuacg6UEACLZYe9TOsBreNKmX
D0sUNPSl6Mu0AauV8x43rVO327aGyp6roQbSI13bOoyWkW22VloVdHrVI8vDijQ8mnxfx1Ph9XeF
478zq/uoff6ar8Glb+oHVg/uPYxNp52yLR1btHzsGW4llpnPgnsLYMuVCWKTRllRqzwlMzQtzIl4
TQj9TLhKzMqOYLd0Y/HRT7//ZE+b8/hiwXUDHpEA6vXVxqmunDo356B8mlh3YH6W9CQPOYSdGHko
MBQADvPCil/gpeuSwA9glA3xJRTNJ1lAV8+k7qRXPqm9FcF8F4YCdCdTF+iBS2nnF30DZIAQGVix
77hn0T4/yc6EzHNmVEb+tMocyx/zU/MEZ8s7kMGT5cbdWtv5quvi77f0zLX7adFTyZ4myyfZ91n+
tIrNN9C4Q9ML4nrOxk35ZtySSxphp4BZJNd/uxVoZSB9+8IdmtypZY5q7ONI8vvcItt6gMQ/MhxB
X131e3K790YfjOm/HUL+XRcjOeTZsNP40qgwnHGpYDxrH6VVvbRAYPryIWih0+NVoQZWl+f82gou
Aey+bO+6LMIMJG0xQQMMdM0y/8m4tZbSIB01j5UP+S5/j4Z3SndZOiVm5NTh/8O9gJ6OlP6WLxjv
oG+ECaR/isKGdk7tjHBHPnbo3vW0+uBmh1Zl1hUAmBrpwp0sBswhS0yFm51Xat8BCIPmUxnycXkW
6Kj7hgPE/rw32qaI3MVM+Qz5ztZrw662DzZ6JdHkVTRqc4KUt0YvQhb7TJZbGw3TlNQcCKMCXQQx
j31Y1QHuLFHDA5BacMbr5jtMandAaaZZBXnHpk7Qd7jGZBNEdcSLxDGsV1bVXR06bdfdN1W/rTrR
4IQURkybIE8wjZxC0ZcV+D4tui01fVsmkbZldmW0cPi0rSeuChq57dzewC9+h/nbXWA2W78orpsc
LXiX5o+mbcA2XjvPtQ2ayTA3W4cKF/rl9LGA6zvElW0MN5fpJvfKIRy64mdfo+guW7YRE4hKboXU
cMJEY+1UXNfSjAbu0005opsyjcF0xYnacmjLbguei+ve4sjrLA1IBLfa7TAi4SXoCoWzN/wq0G3a
MY7G/zDDrakck8DVUDYh3UvD3CHVFRDBGG4AbW1SWJLZFPono3+nMV4M9dRDY88eonE0Q4f2eeST
rHzJa28IIXeG3beXYVPaLuamzfwLZKnxAQSu52WBMD3SaBwMJ/PTgZagLWfkT6MxA+im5rry+psG
QS20ihlmdV2m9hg2x3NTqZip5kdPZ4D8J/NIa50SI3AOU5ZtrMJ9zFFb3Lm5fdW6hKFSyZFI4GgY
0ww5z9ks42xouy33jOJ35jCxt8g4bagEVZo2gG7yuXuyWvdhGSYoGksyPuHOaHZVhTfCpITi/ywO
ONLvplvopBzRyZKtRJ6Yydc2r0momHvDqPuT87bft6Wb4W9LEXVm+3M2/aOqSm8zLOwnRbNQTnUN
Uln+asE1OuxdeV0uQRBVSh5Q4D6Y0J9/DEjZ3aolwzwJNV3OoKlIx42n1zNswn/H7zELga3NYo/k
ppLagUpqdoCOCcWdne9t0b46Czh7BkO8B5jmuqF437177VADhmXWmt1pfGx8LkU0kXG78HJjzSW/
teZgB77SlhD0jYIC+E/HQW+od38aqnlseGlGLrg/6EHdLqOTtBMGJiAv7uoMNUEFNm5DElCAwBQq
YbQL9fdDO/Jdn+0JvSk4wwEp7lkjgOqfYVTg9pgKLA3A9n7Dd07v5/EUjCSsLH+N9ZSHhBYaOAPn
kn7v2WvLhWykR+EjiKbg55sS5lTaIm6La2v2wlogMbaCFISSp3J6mS9SVb4gDP7ekugh/G+f6aQ9
B0lb26oWLLciA7P98nt24iKtoCWUAScCK+Q2zGfIJlzqYJ+2LtZ10UolgJFDDoUEJ0Eek/HKskbf
PBLDQVFjGmhcIwpeiOrnV8FcgELfFRy3tQ75J+yY2dTkQromumg24BPjDdBRDYTOYM10BMwz7Pvk
kjjxab8EDwbgMJB0Kyt4RaJ8XrIWSEndEZEu6+ptKz+s2dqVsKj7/slOU8DTVU6KthyFh4EIbx4t
hXtyKDdO7qcevDgccd1ND5peQtCt/+C/A4e/CwK2uXrZ4nQGJ8dSSM4MYmvz2LcWx0fdX0nR+mHr
mFuTDReK4LN7+M9iJ68NPTvT8DPTPI6tjd5+qzZtSQ6E+Q/f7+LZdYAhXSttcDtPsxIxEBkIME6O
ynobbQ6r+CJixiWXu7/V7OnerYokHgVzDqj8k2+MzzOrRhRtR18CMz0p791FWQl6G5TqVAX5Lo1O
Ta8WWBh62eOk6C1StJRVikakgbMiKE5XSCHjHpJBylaRVyxN2Mtun+meJBh4zJcMJc5tDFI1G1oi
IJV8Ed9a3LmChxjGx7ChSkAPJsn8x4/zH27sbIy9jYr0imz9CznxaYdlPWIoaoDXgJA/GCYnX07u
2Z3yOl8f2QC2Z14PUwx/0EfpOE2YVWULfQSOAMmup666cODOLA2qDiAnkIKGIthprlhSoWjdKQRw
mBg3e3/XHVYY4HhpX8/cRyugCzw1sHUg7Xhy67FhAfnQrs2jBoV172vZrSS5JnSq+cDrDnLebQ2N
+oAUyWg1U2ww50nmCiV0QQ+TO+Md+OLPf/0RgLNnrYMg2ECBkP35wqpIPWcWFJqPlXEwjds5QLZx
4c1+8QzCq8UaaJ2h5wPpDHJye0BewukWq1rvYTKE8965q3fFmxvpbb7JwyICaekajAe0nvLrxQn1
fvrgkFDZkZglkDE1LiggnTne0IiEGhWwPjhsp9qhGvGwk63QRz68FtAV6+CDrI1LwedMiYdVYBQP
8h6UNk9vF8V8SyJx1cfct2+KtoTARzesn7Sfh3LIZFgVrR2WGdJ36dUffsD/a5Truu/oFSDwrRgj
CCd8frde0zm5o311pPcqGaGALUZIUS/31UFHbqq2ztrMuRCavvQKThc9ub2rAkm5O/xddIChT3Xd
v+oIDmZxGV8UozkTlpA+gPmGRc+oQmuTVJmEAMSxKJseHbj6cQxgwFS2BvpWXt+GjokJAhQqQmEW
6UiA+a6ErZMiyG4wePzAUchS9M6eHYNfmHyeSeQ+/bQ1hP+TewyDP5me4amjVAvajEPcyReL72rh
Rbmx+f4bPruWiSkhCnuMkk/7qUFvcx9AaXWcuuXK9+gtpk4HNnvX0sw+UDFcYjifWQ/9aRD4QVuD
a92p4FTRmcLtpVBIP0ywgVz36PUKXWM+/YBcBFDH40UC6Zk3Df0TupJXUM9bp9y2vDaHBYgwddQk
92M5Nm3kNsaYOhym5XSuLpzic0+IiODgygJT/AsA1ph1O2J2pI7I+q/YyFL0EiZcEsqL26V6lzXV
x+/f4ZkYBOQyvlFQxnFZnkJgQZHop7wwlr8M/jadwKpcY9AlFt2Xfj++lE/rrDHqn3NZB13rFeiM
H+ErKWL0N59AKYmcAbLN62favdXoJOy+f7Zzd8Lq+4eTCXa6Cw24z4tq38hLx/CWv0LqKnGj/k+5
aXZuar1fWutcsIE0NYG+HSI6+j4nQTZQpltO3FmOM7LkuCggbM4WNkBMacJ1V5ib1i023CRPKKCh
HLPQa5ZNH1kDlLyJewEFKHvXTZ0ned1tXJuyKJ8LoMeqaYp1aVZpS+djOWYMvRC9xNky30zI8K/E
bFQvEHihm+8379zJBwEckjcBtG++DEtGsB5zkzkEnlB+gmnNcz2Qo6dBCGdu/vL9WmdfFLJhuCPD
dgQSqCeb5wky96y3yLEd4LXV5fUfu805hgyjs/chNBfD0fw3AABp61KN1lnhIoNxni78ijMB2gew
CdwBVBtr8fb5uAghzDaYRnJUfgdoA3NvzXzMr5ipCx/FPwwk+jkg8YweT0iEntNxEdDjxzQjXAJb
hIXf9jwyGS/uuZX5lyL7mTTOB0cKMzoAdlAOnWySLO1ibCtHQ2HQftVxG5c/mki+QX/tFXJsIN3o
S2q4Z7/af5Y8pSgPMAXLBUDr0ColUbfENNHbXzSc/MiMIIEUk/dLPBL7wlOelnxFR/yuyjwNBV5/
vstxYEIGDeA4n8QL5fOLtRQQGgL8K/VrOx3IaNx4HK5rPTf+zISZV6Nc3Aionzd0nfeKq+tukDIc
LNHFrrDvoNIzxoZ2ZcQr8mjT/EeLoxdiImBDQo08sX46KmZA5FgTUPcatAHt1kvFWN/3XnCpwD3/
tMj8LBfJxBcF8cHKcmpA3eSozK0SLwsABN8f6r+UopMyEN8vvql1irLKx30+1MBpQ6+/0cux4ZUX
z5WUcH+evd/5orpo1LAhdOY5KQdAvnQ/i5RW9pPWQBlDjtjYFB4mae3gBmE+GvOGsODQexDY10KS
a9udf3Z0TlvZjju9FJAnUnA8wdUkIru1LlwSp1tF1+sBUBAAkwCc/EK10YOXA03BlmNfdlFmeGFh
XuzcrEniv5t1usZJEtmwsey6pV6OueM+aYoOtzZ3BnrTfBxC2qFF1S+omV9y+AD2znQztPKCG9oa
kr78AtBUgVtD2PrC3YAMFP5EGPIIMdFbDQwjSB6x7fLYV6Bgo1j//nhg384siNkI6AmWuUqNnJyP
zhIzhdSxPI6+dT0JwD/swgjCZsZ8V6JAS2zuvfPRLvErMBSwvMrfF5qXcdeSBsR7y99n2QzlcWXA
B9U3b+iQYbAcNJilNl3qlP2dIywSe1Zub1Sm5eMCFZvINJcOvffgpl56MwJVuY5kn920JQw4eugW
7UjWt9fDMLAEwmd+VAYBuqW5xRLpIqryYP5F4PLNZnE1Sxeqm/UtwDg0KmCdkvDe8IDvn8wQIukq
xBAaapB+vYPz0vOM3gsMY/yn3hZWEjiGi9FG0956pfk8ucClupU5AejZvCCLfrbhvRVqx4A0oQBB
WuTTtrYEgZMQ+5jGToGnnxlgyVevlEHLDJaUt9yG70YOAELk98NPmLL9hqZ16ijxqBzuxpD6tvZQ
+nqXHBwFZ2geLa11qOoJNxUMihPogL3qkj0Tofhr16JBBE+3MXRJ/YfZxt6wzTfXxv8xBOO7VQOx
KYZ6M8mShZnhtCg0cFQNjH6iElP+NFgqPy695UMO/K2x+sSbMoDpC/WIggTui7n7A4pvKrINA8QG
hfDlTtcLQQNW+/LNlshMhoof8o6MkeYFHOxsdGanhiswdacYOtYwMHWsPa00OgvO7zYgb2ZplysS
gW/doClT0hYvoNze1OM87Ng0QvU3UNd0Ll8z/C64NEAjaGALOBSgdrT6xjOA0XENNUEfznN2rCvy
NqQtFGaJGHcCcgWAfdV9qAz6AYXnP99/EadJAK6AAAg9zLhX8Rswbz7fl2VdaJBAfXHMZzcH1te6
BkFqXEd5v79f6Mx9hmQHQgfg/OD+P+3+jBMrFjlpcbSKvYBzLyGX3By+CkvgWUD4wV0JzhEq1ZOE
RqILbI6BPR2nftaRRWUWyca9LjKKj8x2MV8zDPGu1tfq6axMPExKQoDTZDhZZpdSB9P9BWO5MC8r
eVfjiEZOp5bb7zfiy5h21XCCijEI4Gvr74us7JIvQVsLMf/NMuwUaXrUXHuJGyL5S4v9Jb/A0y72
uhyUh5BJeUhuvwzBnckZMwBtx6Ph2lcNzAUibxa3wnYraCka90KigC9KfuFiP/uUK6R2LRIsaLGc
HKzKm+fOyv0RxYi7MQ/jZh14iEhHCCOb4KL7yVe7HDzmv+uddALGAdcKeKXjsfXdd8qrN9bX6LXl
Y9QUJmiVC3evzUGKmJvmlEBa5X0y0YXOGRdXmdchvvpy2nPoTMceA2tHLLR46gQ4LD2TP0vHK6IL
54Ce9q5W2i5YbgAIQHkUmjUnsUh5hUN6cNmPAZPzZrGRaAx1Abgm7Q5OD9MkUCsxluqWVzp7LB1d
FEJ+P9lRQ7Id0sUhZFSqkPrLEzIeUNL75WcJHs3t5Fnp6EhA/0gFgxF03UiFJFYX80cHwk4oqwwM
LKHizHGfnT6/btfn5L3vxF7l8j2qkSzqM/3RZQsm3YUEicmcnSfelmw7elRs84o/ubN0wtoFMQCO
8B+qrVsgecvhyVjyPuyyfA+SibuB4O2HnbU8Jln2Oq7CgsIwX2fpv4le0utpVDuz9bPQCZZ7W6kr
A6CvRM95iUwNHhh55oq4XtGsS2MiG8synlTaQm0CKYVoZgs2gr8MebsrLKSxbAIXrDHusqp6HFrn
yhf6w8FBDPuZfkDJsopUX7DQZda1Z/EXTKdvCOMSoFZydAG2zbJbfJ8dZDLlS8AXDL9LeVvnkx/2
cA2OaOZaIR0WNzS78dUWYDCQIGs2UCYtEyvIVbTAuzihXMyJMhYzkRnHyNh2f1fceCkLCDdTqN/g
ep3KsKZDlTQWKZG+W0j7+XLLbMRAxLWodbN2U86KpXXQ+DvmA/0EDbbDHOCi8AcD+27YYZsjZyt7
CAExD9QvQGCgaD8AVdBLnfatW4emXn8wNhwivSwa82yTV9USzQjo+9nP/F9khPy9ZSHtvXC6vyZa
mPlgDoMRw3oBnXa8bXuhmbbhrbOqWBkhDCZgd+ZAthtqbhdNH9Za8HMaicUQXlBWQHbwS+ubARRH
OP47Mrh3mtth62zM5P+Bmjr3ULi8iWtR0IKc0542ZvKjn9Ga/726/yM+byRQvNxYMdwGLg0y1u//
9Kn+We1UqqcqLMkBDuG4QkUcvLpRW4TAo/1dzoZMV3wJt/SlAMaNBDL6/z3fyg7+t23FRQu/BdZy
tMfk81p1FxEsNFvIF0BWYD42IGJWYXOh0jn38v5ddN30f3plFvObzADMHnOwfGtvp6sV8gals92F
E7n++O+28+S6befSt2YPD+dfA6Cd6u1Kf/D2II9djEZf4HX/2UicSaDrINh4Gv2cZvH5POCgBCDs
DrE+VvsWQegIcJRIHPh/zVtrCutoebvwkMFpI2tdGSQ9YLLAWvNA9/i8m0XBi9zQMJgqiW3Etc1+
zKZwIunyR8DsX9kyojuPRlMMQhogVlbxapJmCIsG1jukJMG2ca0JLgoVkL+zvhdD92gbWicB0ETo
0RkAu1pVWGeijAZL7srM39SLs4HjxG5p6dHwgHgfVBPqEqYcwloeXbMyNmwaflE0dMDSAAVUek/W
nN0oQ/2pe/S3OxCRZQm/XQvuIDlChMWCO66Ax9Wi+HCt6kkF+m5qrRuwFg6LwV6DSjxPC72xSu8B
0NTbwFSvMgDYlGbZ71J1qWe4t5S5Xsgzep0NzN4WRQubZviRUOo+yNk6yEIB8BvQ16wS29Yg+34Y
pnAiHPAd7zkvljewqR64qXcAi3+4rnrm/TSiG1QeaOuzxKtaBjfHXOJZ9Qcrs82yILHtgDe0pfkI
st/1rMcbpfJIjgrD5fqnkuAPcudKjGB42Mt7OXS/FrfcshLsq7FhmyBHIaUt67fPczfx5WJsJ7Mx
ww7GZNHC4YU2cfuuK2o3hLAPRKyXEVQvgTShChD1xu5mlm0Qeeuv9keACEhrP9XM+j1kEH8OFuOW
Ev7hjbmL6ZhxW8upwmsc3aQ2QSM3PcRZo7sqJnAKmDckykKSoCa6QdME6bNZe2GO0XKiGvetVa2M
glHeD4u1zcqsDUUjflj4o6SiQQF+tfPEFucBv/DZFviHkXtCamLU1y2l90T0eASm3qeAG3EHViOQ
XibgxbnVpAPMnuI+mMdH4RlzPI7ADNZZZ10DgNFD7dR7NpdgioPF7KNpyBHdpV7CZTaeFxuESL9r
UV7bWReia1onzITVOn46h/q3Au3R7VQEvlyxa4IKMtyDFySdDwRbOTV/oDI8RLBezJMW8SblLW8j
bdb+llpDlbpAx4de73u/ICV2FbQuXBBEPezpYokLw/Izn7HjWrhAkCN5YNeeXFaMjwUDrq0/0qkI
QofonzRoNmXgbxgJLk4TvxZnCGYAQgEqBAjFl/gpTF/6EErojzqj224AOttsDyXZWKMHrGL32NMs
zUQWAT34YI8QrO6r6ha2FM+2Mz5cuMHORD1oO+FnrAJPJn7U5wsMoPzCnKacH5Usk8E2IhPy0YPl
7QYjAxmAx3kXFCFglOE8WmCV71vKYs27n9//jrMv4J8tOYlKGVQiNBhM/dGuqqtyrl8UQSWO1jgo
VfRCpD8TAT9t/8nL1gtXovSG/sjVSw0HcEf30Vy1MZC1IMdu5UBTjPzT7x/wCyoNkeLTquuh+Cfu
9q3Rm2Xb98eq43e9ro7KmH86c7Vz6I+cYvDQVXKJSty6GuYDcnJRtNt1Qqf2B6fmj9L0nuHdeAE1
cGnbT8KXsFs2+wQ/KpAqyjnIzwG+2A0kKb5/+rMnHhUjNGQhUfMlQJdzWfiO1/ZHiKhvleFdFdq5
/36JL5CkdYNR2GGuuWIgMJD7vMGT6Ejly6r/65EE3qyGBPt2AOrmHpVLbD7b+/nYxWqb3XQxiIws
pFPoXMh6zh2tf3/Dut//vGQukJ50JuuP4P2hKnJ3GRQDQ6MK9kVAUmo4oJXP8z0l/YXv52tnFw+P
AhWwQPh04wr7vHBhwkAFox1455LgGQ7PaeWxd9Ny0OYSHoJ7GX2/2+tmnmR3/653mizXM/PR1AuQ
mo8AAiL5+U2GaRfY9SVU4BeOMl6ra+GeBK8K5wZ95M9PBmE2E6EfR9Qe4eQayK0zkmtnYmj3YmQ0
F2iw5qECirSbjEO7rFTiIv7+Yb+MOf7+BpiuoNsFAKt/erRcT/aiNTJ+rPQAttEgwPu3D05OboVP
cE2VMjbAcuetd+8puZPGcDOb80cNARUlVDTngJgN8kahRYwpH8TM8yrl7rwrxy5Uyki7kt4Wg5fU
qn3+/qefORcYUYNzgpQf2KxT6K3kg2Uh3vBjXcwxWb9uUm+WgB/wG6O8uzBFPHMqPq12couL2THr
psSpUEaQFOYLrrW0I7+/f6QzdxaGTS6xUXvihZwe9Q7AYfDGJhw9XgLJ3aCNChQMBk/WJQn4Cyud
HvK+6wtodqGozgcWjvXvAEQxyMWEvVNf+JzO9e9WyiLKF4j3wUr+9PuFSGprSjh3Dgrc44KCD8pj
0Q1JtnC0NSpYmriRVAZsI0rgq/otq1hIukvai2eeeOVhrXLB3tolOwmNQS+L3FuCGp91t2H9GNkw
0Bj1To0XLsozJwXgCYhW4VSSlYn9+auGIOaUT6Rrjp2YDq09JiPinUTq/f1ZwT3x5aICdBlCDSB8
Y7aFRsLnhbqhkbLTDQMCE2QHezRrTNe7ZIY/u9Wm5gCNjCFv3kcBaGbtoIdTdjZqRqMZDh16aQ1s
FMOplw9eU8DwW/v+FlMfvAIDHBjVTECWeL+WucvSNtP0bSzZL9owJ65cEC4Ea/2NKBY7UlNw55QO
j4yqgIeNubfEfNvARjLyqsKP/dIrQg6xjLSU4xAJKjatoW+qAhNbm5RPC8+uc6q3pWGhX8mcx0oN
C+SUUCvhtsLkAgzAxoOJkWzymDj4tN1qEqGzgH29ZLILlwHiSj6Z9KNjVc2OG9BZmtweSlLGBLI6
WvZR6835LxAJehAtUXDdri00XeRB1DXywdak3pkTA0yCyluUgU6o4LmIMde8txrnICcLRTbXaWmi
iC28w0KXF9PMbqjoh2RwswEFhsUjmwka1o12Uqskf9BHenYDDR5KnuaTbWOIgPEPzuePgpOHpcvh
yVQXVeTLDCpO2VXgwnb+0KPqK8dITBuMztQWvjs/gOwtYbCz3GPe99bQ6v37U/T1El3FY5FXAM1L
AXle//yfqJ4zr7eDOaiOwXC/lmgOmcJB/IROAErnIfl+McyBvhxZhFYQCehKJgbY8WQ52rrgNjBY
qhKpZShHjeaTY/3IM3VlkQbuX311PSr1WCz1gZnix1iZP+WiFFib48/JC57qZa5gY4UBZNM8ajeY
cFPksGY1ZBM2ZXevuuG1nW2Ezqx3Y8uEwo5oFhM93+4uG+QB/Iny1mkES8BX/+miZIutCnAI0Y3h
nFHw8G1Atk2GjIb5KfTZQfNa0wDqlL/+clCzBsI2ZgkhA+HMdxYr7huFmdfkf1i5fGxgNBeak6yv
6tGHx5ZHxtCZp59a9Ve2PxQb/MseZLPc994GZUY6GvzPRTxUCM6HlvcjuCxVALxFj6IURl9Qv7Ly
iBrGRybgMgrpyVt0FMPalFWEEdRuqgZ3LwQ87oOezTHUWx7BCgP0Iusx6+1BW0JYh5u20u9F1uyK
zN0WTns7SFjU55bfbKH9oxKz5q/SgHFRTyDy43J6Vfhsi4+rSjr08cKxsQDcIauUUFfsSQ/KGx1l
duio8dMo6BAKuzdSBZ8SAqBfOncKzYscbCzwiQkQIjhMi4Z2As8WwIc5LRPeyT+uk4PZ7E3JVAPI
Pwl2g79ZhrNp32QWJNtGYLfIVL57zO4wW8/e2sqewoAMkP4B5SGVNkyzwN34Mwnvvq+JHU26HrdW
5TRJ1QRPmasB86nMl5IoAUV4/HTbhhBznfNbNRfNTohuhoydeXSIKDcZ5HBCf7B/yNFzEXzrO2eB
yJ+Ab2LiBNA9Gmp224NzkErl5TELijxZMW1h30kBpT02ACLMK2uLORlMpkv6B7yvpHGKPplLUl+1
0pygame/eaLHEJoBMKC9XIei92VIZwZlNe3dlIzPMYh7D9pVLQiKlh+NDtpoYqy2bl1tdcvv8gmN
6aZ7oV4JjtswvLSTfnNdzCZ9wEoBiBMHkhW/lmZ+6mgHPrWE7ELfS4zoe8/fsqkG3ZvzJrL7cq/s
JQsDjG9CqXH8grIGuLogLKzb4I4NkPtrRTx3zSPQyQkdGDA+lRV5YlqiJYNxGnP4rWcgKgjMKAzD
CDPCdkXp9pFNBaT/RnShgKqtij6LAlSii0UfVQHK9WC0fto7VIdgem+Gzv+Vq3w7ArNGBFzUqmK4
gc3IDXWQMZAWM6zAxrfV0EbfCemszqV0D5TNdhFut+sdv0AIW5ZwBogMIzKR4n3/0ZitNCPEgf26
gi6x4YpwacmvBqaTPRc/FhRcwDRUdZaOlKODY0x3AW3g8Aap63QoShVLxx+vO7fNo0WTOxh6JE4B
Nt/kSgxU+uwK3sskZCbYlGiHQiCrKumu8bLfgazzSOfYBsErGncZUudxjAuZw/1zNIa9GL0f6CEe
bAcOjllxQJr/5gwDvKCqBoZvwWIjXutVFHFRu2UxgusqMyjIJOqtNNSuNqp7g+CbsnUByeBFOdtA
NogwerQ20CkxNh7Lt6CdBxEL4P1cyjtISCYYIv7x0DQDN+OKCGdJ6hWxUNuDiQx/ZK8uCPgb6XEj
qpW8d/MBucUEIG3DnjNIRIQNpjzbYRrgKk0ADoORbf1SrmF6sFO9BHtzBhcERFYNySfbTito8+QK
95VNf7RB++Tg6btRIw2wjE2gcaG0hg1Lya6zPnLbb+IKgtUxOtJX3AneGszuQq6NApgycT9DIBNz
TKE31J1vW4hg/OxAk4ha5Bwx8gUvrjNDJEAainsKR+um4DykpXxE02Mn6qaLnaYIVldngGvgQxpB
6KGOyjp/w52FLh/UKUJu5laMUw2YTZDvCgpwjVWbBx8US3gVtS9ihhK/1TdOXE4rkmTAHIMHOE1K
WI+ZwW96D31do8Fi5sj3ne31EcRN9v1SH+0BbDY+F7jvVk5W5vM7e1TvZKS/idkYkWqYiCkiIgyf
0JuCldZToOs8zDJhxqB/B3i3mEEDm9LhnkeTNFgl0ZvSfffJnDTKyZIscMBTItpOjL5wE2v4H9LO
o7lx7UzDf2Xq7jGDHKbGXgAEg7JE5Q1KrVYj54xfPw96bF+JZAm2Z2NXX0o6xMEJX3iDqbiJDIMa
lm+6SuPqLJngZxhG+4zGJv6+VhuuhKrEp0iX1pqZ3qhx7aEYGbL1o+qm0bWNr6XbMa6vkVlt7LjJ
ZdAsTeSmbQVaRjaePEne+hNqNlJ+Ofb1M+LwPdbkzVIb8NgJApzD59DhoC3fs2HFQMH+XQngBHr1
OikADsWklkOonheNcRkh4tmG6R6FGaerfrcWNlLJKqCavZ5KcHpoRg35JjV1vu47Z7UTh9NdFlEX
NRT1GkzRUu4zZ4UHtQS+NAgS+BzguA9JUmWb0hEtcQRVN8I7hUbph/piOSFM7s6u8B13+oVS0anG
mzF72EHUhMSPXd/XgA44UaB1Gilk1GENHgEo9GkPKfUaa+lN0nlugzFohfwG68SedZeGQJgL9w6J
zOb7cO8EjIbgcoYnk6TjhnDYu0qABFHbLxJKRmgI2sZ7cQ8gyIkvO6I+GwMBSbOVM8UtNomj3H8/
+DFYZQ5sQYyARUK89zDSzKENV0GPqWwvqbbl//AVAybwrZqS45p3vtevvx/vZDb2ecCD9ZmZgoyS
u5/cx8P12P2w9AY7Gt8VOCLozCMKwCnsTyizjQtR9XG++TWEnz//FMJ33hRXsUAI74NSg6hAbjQ4
U1UvDHP6bX5KFeYE+9M4iG/HJdJjMThSRL9DsMLqixjfeJq2xgzVNbuYllHw0yi10U0DMh40nkYZ
Mau0tM4Bp9jJgCag+C97IQMDw3MKGBSlLEU9xL4gOehNNaHIPRRlFKbGVVrkiCB0S+n2qWwbWKmi
ISgFx/Kwm6CBWkxMRYvv8btwm2ncKW1CW2pwBEAzya0MgmOMnsSkW6gJnaif8IC6Ialo7s1jq1/n
fSqm2GpyKb7H4BmZZZ07kW1dRmjnEnJWQ/cUpTGKIMFOl8pdHMLRk7unRCwWKmCndhS2o8iBUCW0
jlo7/YggiC5jpTsaUmELhejO/sItyH0Fga0keG1VeekEmZ/t6/kJ2gzxHLS8qIkdnWZcY2mn0nq+
l8bKlRq0XjrEo31x5Zfd66TEL1KEVtzQXwyNd4F45dtkZbf+pAHZaZfW/1y3OfouhNFzpRQfFOVg
n+lSJ1iT1Ef3npfvfK0jKRnSy77v3bzSCLXyd5CpBA7BVsgV22hfFg6YE3NBsUc3MRfgKxxZ8nlp
3wiGjw1vsOtWo4ut4ZmV4h4ye0QgQ/qQPCxxCo6zdf3LiPPt9mnHJ77YAAPsYm6vZldv9F3j/jMu
pcDUjqdWlSk/mLjMUso/3MOZr0hVPLK3tNHfm+lwa1TxXdoZV31h7Cy0em0rSYDKqm9m6AFvhBpM
Zbrc6K3nVo11lgDY0mrUZEv5fFDC1yEuElvwvHfkw5ygL850LfsZAhejoo5yTmqk66itA5Dp+TZT
oaap7S85jn/FoeI7VuDd1PJ0AdZ8lwqlm2jKdSMh5AVXVjtXuh5fDL26LeX8JTUntBZM8xVU374T
643acfiUFBgzSXtKO3MTNMjZdHJ8nRfdr7ivL6sp2XZG+FqSBtuQaQLUP5DUSXGsXFc5FVABVcY1
Uh37eiSIUrNsK081/3kI75DUm9DfFsiKjOBmAFFmt4J53avtLHGT/RhkIldU2Aq7j6pfVmZ5ToP8
LkU+laonopdTj8wM1tROmZb3gpzeFlH7rCXtrSWnT92Q3g0KEm0ozWzTOLiKq/pnFpuvqpC+lKEk
ULTNzVszSfeI0mirLktwEy8H+tojmVlPWpGHQC5KPftJa/yeLkq51RItp7oSXKmB9VpJ9X6Qul9W
UECPfx5C7a3SY83Jc1DJU670TjnV4jq10rVWIh81JRfTqFTPqoz6r95PXORmeC4Gwq5tgwTxRWTo
i8qst4ownschvYveksfzHDbC2hNMMpW48lzBCjDxRnqtgpVih2l6JQqUhYAMwGgzpeewDyvyqkhF
Dc2MHMMD/FGoya84EvaEkaNDzbpFST+66jLpdZqii16MJqY4vRwDyC8oZF6R/L3XTbzTh+FSaQww
eJYU7ShgvsGAN9dihGTpGCASpHkPqlltVaWnB9rnv2QlfE6CpuTcwDwgNKbzXCI89WXlWdZJHDtN
iNeKoF0Hln8VjRQWe/26kq33zBzSddiYsk3Y/HNIVGvhwju1+RXwaVD8Z3mMQ12vZBQl2W/CPzf/
P4mEO3GsUieE3g2TghbY4ThYRUtqBqb6t6t1s4Mis7Xcfi25+fUSmfLUI3Fw0omYZQyPYN0trlyI
6gcRJ+iM24IBsa53zWZJEu3EQc0tKYOEV8HCy4fsyUSsWdWZZe0h/9p6ReK+xH46gQozRBRnAEUD
xj5+OZUIHhe2T3DfrKe17Jab6omSyqzBq65nUFi4ii5RyVm4gY7nz5DxYaG3gVYK/e7580/3QYww
X1M0nrWv5EED2QUUKhnrtVzLJDJZt1eTkigPP4NAht5disV15KNZZgyN6dYSdXyxoOKtErkkIT6N
6kxWK1E8zOYt8f13Pf6qsxgGXWNtVsE9Cla0TO/CMp+svaCjRxFHRCzqSMLXK+zEDEDYXM/Zaz44
LbEyzaWZOg4WkemWZVQEuMxw7TyIFfzKKk2Biuq+EeKLuJwGR2/MF1PoAkqzCaJT2VttVLiaiemV
Eo5LkPnj4ZHs1VEQ0CG8Hhu/DlpRj1pTGvvA615GqVhLHGMDoj0K7SgzTWGIzqWNujnLhvvvJ56K
0dFlDuDm/xA36Eccbeg0VlBRSzxtr8pRtGLxPsYKYKssyQsUcP1ryQgu8iQ6z+ph60lhciVEancV
TmpN/XSy0PA0VEetSGTSwdfI8KtZDDKxo5obxJiLqF521RP2r3zL2469/pj3g7kqZPE8CxFiS6Ye
6an0HLzEnTnFOoh9i4aw4O9KI79oIgmxeFV5tRTvfSgLt5A7GS112Wl0uVyJ3DcOSbSwGkuxswtF
SbfWEHWk0NRRQO39bGhfrSRgyqu6GgE1id5rmFLw7uTxbogpXwmeflUYxVk61z5r0/9QUVSmTupL
biQWWKxE5ptEO8uG5KJgtoLHBZwaxZ50Awe/8QElimuLhGYVZXXjiKX57OEIXgtEegTBaElufG9u
tmud7vhhuZ4KOXkYEv9VMllMiPhqNXLsRqhf6FP3nkWe4tZV9NL2KG2OgXg1a7aoRfGUWuKmiSyE
PEUZmTP9PuvzN2NUbiBWgoGXWDFc51TotGA1ig09kAxh1YXVcrxYZlGCGSiMeyl8y4Nm6dwvyEdL
8/ZR4iCVU97WV9SItw0Yl+Ixswc3X8nnPxd70seXDsOi6UKPlg4qpYmvJ1k9tH6A4APyPRbnganS
jDLxKFgVFk7M6MNBW5aLD0isOALK5jbNjAgim3W38PSnv4bBjU7sOzvcf/0aEy+yRTHP22cX0U2x
Hs4ptTrDI2A0Z+lSOjnRkFnJXLkAj2oxZtWMGeJo3j7ui3VZ/LCSyU0VdeF9Lo0yB/qfbgjRqJJU
lFNvX0vKri2l8ynEWbhZ4lfPRayvqRiv79PDHFxE2qykpNM53kO032hGeJeKIgBdaJR2n0gvHPQL
18nxlf5lwN8EnE/PVegl5Wst8/Zl/XMaX3Pl4fuVsDBvh8UFpDT6vKKfsKfHs5Ip6+v9XoJK9P8b
Rf76dqDlEBlHlbdPzB8FIGwROfUJKcfvRzl19XJg0Q4AVkS+fLCoy8AA7dEQ/ohyd+lr6j40O1SQ
TeGGvtmPWIWU2OvNlWksqoCcKH7CS9NABFkQnqk6HhQ/66ige6JTLjD2+q23yVZCtis/LFfZ9Ctx
ZcVuWy9urGNciTFzU7CRmcuudLW/Tmpa5SC75DC6H+iVOliybqVB3wGFaiik9/7C5J58ROAlHBlI
jOji4YFZtcMYdvUQ3vfTuPa1iMqHtlJU8b4z0WH0ysKW+n6bthmUUOt2kPydAiif5s6N3y5BapR5
wXzdhybeanTzAecp3FYHxygRRlpDO/dReRHAfPiukedXujQ0d6mhlDvDr6t10E93RS12575uwN0T
vBKpTSXbNpUqw9kts81A4WgVCHr90idd86aZGGfxNOAwGi2/MIswOhvqIncapUivjKnM3TwQ2ueh
oz8dy1l7BTigvGyj2QbHS8XnQqq1Z411WCxM/vGrnh+XLB84k3QMzxKEppDLJAjuY2PYEdxgyjl0
70aeDW5HePAvn6WMpkusHu4p+OUHi1kaDA8fLSZXpjdug3bbDoEM4rJZrOweh4tfRzo4tYE9jzyw
6d97l+aZ9mTuwh044Sd/taRwdXzMzQPNjrTg0ZF8mT//dIymadgMOpHYvUAMJXeaLTb3YrZwVi8N
clCnVqiUDFg1+PflMK5yGvd6Iqx0+e37U+5EWfbrsxy8nmzC3L4f/eA+2Zk0i28QZXYMF5n4xwIr
hX/C4OUEXPTriAevSfaiQUkLFsQsj2mYdkwly5m9gyVXiF1hteTRenIiAV4DXJ5pQIctFKkbjGKk
JXrfyDd9flHludNhH7Iwj8dXK8myYpAtk5UfqzoKVhTIU5/599KkhIAnGqbSSO4nDAZWGv1IwAdd
5TTm8BgK2XTWjSFVPG6Rc5PGGizJNFipZbWEiz211fGkxD8CMWqNq+TrSvWVPh+MJPLvcz3Ecqv2
Yzv2cL3T2mHXSYsKjvNBeXiQIqAjzhVQwzgKg3U/7yKrMoR9TxQMZcaJUNxGd/liXJECnJcLNIEj
vyLCQHoKf443H+yfNqLWt62ZQYnBT3l6hkGaoey9Cl16v9t2ZZ1BfWnccT254kV1Nm6Xhv9tvvTd
4x7cG1UWxoQiprCP2KkXQmJR6FJAI6gNTVHFR31NyiMDaEf3VFXeDT6+SFmaRCxm2+eXU6d8NEaV
OenY4yI4YskZgGJVfUtZy1ihbGUWnE+5FrmMsW7zxi6ldNxFTXyp1+YVMiGr3uPZqjJdWTna2Ile
Vc9+HgpLa/vkKvo0zfPa/zTNoxh4AU0Npvnd3KiOdT5tQfMK2apzssfCbq74AgLO1XLufr+rlgY+
OGiFrpEaWIqsJ0QyUWKg2U81JlWWjIdPjEMBAGIChYY52jvYJqMlZmFVeMLeT+O3uq0fQ01MUdgI
tp1Q33//TMdBv8lYiJER9sACOCwU6nWQlgn10H2fR2AAVTzz8vLeHBskV9Nxnw/Wwi45cf5JhJGY
v+JNe2xD34xWF3fGIOwDM8ae9Vql1B14j98/1YmAjsyPWqpKRmNoaJp+XSNtPrVJZOGu0Tvpm7IG
mBetUm6SxoVeAVLmAazZQmRx6iZBbA1BFMYDlXB0umW9hg6AL+y1a9lRwabaMMJmJomDGkqxaIx9
apVQR577I/P/HFbDaq3GPWjSyT3D4krKQHBOeRBSDhQuRqWWFnbdvKkODhfp82jzt/m06WCrI0Ik
kNsrSYAg9vgcSv+qHDbHJ0MguYul7PzWDt6ZX6t+LZeKhxbMcKEWxjqP9aV3dHLSwA9SSFSwwDEP
8ooxnAS1l0dvP97Wv/xtekYVBg07gwYRvO3gfNxaFyBnr5du/ZPT9+e4h9JlHhJAPdNLbt2p93oj
bmVYuwuB9KmdBfHl7892qFWWjoqXWhN1D5Dg3nA7Ns+ieftv7KvPYxxccUY/abGfsQwAXgAglR0u
1RXlAkvHBhBQeQPtPQWPsfTe5nd/tPw+PdvB2hDBQMqex3ubHaFmuQKCFDs7n5zCHjbFZomWtTSV
8+v8tNq7Ys5TaoYT6Cf6IHfxk5a8u+8n88RaxHxVNmmZ0PwHt/11kDpprYEulbeH0blW2vNJKagQ
es6Ax9G/M5I+6xvPro2HgKnJL/OsrRhpyDJQkFB5bKPiMlcD8UwKljSLTvRRTABCyFnQ1hfpFBzc
X8UYcWzhHrj3LoMLfSO6tY00ggCmg0KcfyO58RqzuwV95eMCCWQNSp7YGc4t78MqhQTrQDHGjp1d
Bs/9kH8A5vTpX+vXyiRELm6aH21A+ziEEP797J5YLAh6kkpioYto0OFBXIaqb2hN6O0N7X2QHxLl
RV3Umjg5BpVcEUV9MCuHivph7veoxlD+wZibErJsz7JEWLJGTgxUQUQ+3Z1Kezm3RHvteOfJaM0j
/jajZNAG/LpKU70wp4ku495itbrQvIlr4/wXqjvGSrCsJ8rQqgM/RHLqpg3WZZ0M52Um7RI0bexZ
JA85tTaj9x53jhYjQpxI/kobY7DV0l00aVTNo3hjdnrvIm5brUEMlG6BN+XlkMrc3n0auLE1nou6
8FAhUA76tHEzJb6L6uxX1yqeM2bBK/fxTe0n57rSP5uj+rOAbj8E2fWIZM0YleeJETtaCHC/HnF0
yIPHrpEvUngv6Wi6qofDl5LV12pIxwCRsxL4gX5ej8OzNZUyptzQp+ocClxy2yuhQ7ikOqxDBZmX
YTgzhUK4VEZ4feIgvTbicOF7xq9wEIOdhm4oEr1yvJpU/9Koum5VZrRk/L6TX2h8+z9SzpkNIGGA
JygJvRVRjalHoL6N2JEPXQbWvkRkFf8s7cHMe4Tt5OGt0YLRrmrUHESrsOUGTaJoEH7SPvTdJAGt
qqn51s816PpZsGvC3tUr0JgZnL9NrnY4g3e14HZ+8C5W4kMYqTeFhyRE6hsXGa01B61LpI4K/azO
ot/2yXWMJlftc02mFh2iSSzPBqnw7aE3Nl5SkKDryLiNEoelMMk/rbIMzlrcdy5lrNt2eWDRFNbk
9AZ729eqLM+EhqyDUw+/CyUDAVGXL7QMgHyPNdRbbZgcKUSATvbbfGXig7WeKvNtavDhkcyYUq46
4g8p1YGb5Um/Qx5N2bTi8JOvidGLdVkHeXObdOEVOMaXoUrAfI8mlbT0TBKDTWMU0C3ahjYSuc3L
mJerqkv2XR7eA7rGBQkqtYMQ/WgDAV5ZVfVjGADf9ojdmeNDPE3+uiqnOwWyph0MYB7qUnqHngCp
dJCvJ33AeTN6kSrMMUudd5DmQ7HtESBf6znOaKZCPb0r89RNaiY9aZGJ0MbxwgB3hhUdLbmsHAE4
V5pk+2IE9HjqP4K4Um3D0ySYhXpr42KdngfZvJRRNFwHaXE1JOyRmuJfUjfUZaJyTQKYrQdJg/wU
eT7AlkixlbAxPLSSxPQM/EV82Q/dTw/tJTszs9ZW467bpA2gQms0h02pRdo6YNfbTTcFqwwYDyL9
6SbQYu/N1/vqJqzqwbUSNMuCMpHWjcIit6Ix2oIo1m1ZLa0z6F+0omEd2akEGEQdxmgDbbax045e
pOfhNFUNWr3tA4n8OB8800HZcdikFhBpgOvtto7k0qEj27stzc5dbmXTSg8YU+gZRCkD7XkSvWyV
jFjU4npdX7diGK3xIf3pCRa1HDoAqPNVMjMp0/oKsU7G3bJeeSNfzeh9GYBM3iG3ilporpqsdGVQ
7F7UH6xe+ojE8FWe/MxR/ZGEBW1gxxtkWCRSZ+4m4OdrWDIiYP4a08EpQPJQbx5G2CF2Lz1iwfcY
tv5DIiGWMgBLWSP0gcFQal6JXrtPwvAtV5q1YIFFGiwzWIV989p5CElB2rOr3nszS/xOmRZHsLyP
IcM+ukITZKxge+pecF8HLVouk9iC29EbSFLRGcwroB6ou4xp9QjlAnBADGPCHMDPBUbeuY1Km3RU
gA5UuKaqkUAr39PGdcgBspKBQFx2TYKZbl98iAjVXsZiO20jUytffKEZ7SSszY2EMNZDYFk7n6bE
jZIO1oPeWyHaKMFNNGJNKQkxZooGhhbvkqW3iCT4/Q4P7IdoJlTUFlAGHS6SHWVMrRy1N1kgrCst
vBZb9L18s78Hp9EhhZbmG9FPykcLxJrbWxFSMNVZ0wr6jTF68dWYxuadWsgIt6h5tU7qAehWKUCY
VIMzlnL+JpQGdY6UWlPreRQ7BCSsRWG0LlFimTpEDLph22ewVcY4T5yy88MnNTLSTSkq+FOpderW
vQqbyZhsBeNjewQYDNgNlZWSl9onuJJ7EfCHoHls41J1TB1uYRD3APwFzlSMKwah72+h1K9rUbix
KrMFos3ClCjTrOmB6TSMxfPGF+OVkVVouWXFEs/6ZEgGHX2GmUBpJTj7eosnvsnNJwvmPpkDMkd8
lN16E61B7iP+vZrFk/+JhPhU6PB50IMourT0vClGBlVv4zf9rN14q+o823dbHMwxSLO7y2wjXKhP
S/ZDJ6Qz5rD6z6c9iFkw5NUmUi5zX7vxmziDOl09cwYUpXhhq8qeHsZzDCiM1feB4KmqA+iQOU6C
iGkeAWvp3IRGB9SMLKV3AQdsui3H9u3gVjaaByvjZqn0f6LmgAgL+E540aC9jtx7CqEOvLrOqfmZ
rbZB+kVYWX41vOAQzF2MbhGAohH28TBipBw30AhhEK61adSJrPSfC89/HKWSV9ObJBSmWagfWpyI
Iz7Oetga+3r2sg/0ZwlSqDOq/WNVtD+LDpufyPKsTSqNxUUYxIjvtyBPMx8uaqxn1l4GS/YOQFZZ
yh/npfY1fwTKLlFyBxGHlONhbcFIzQASfGfs+9tsl1EoXOWX0LE4BpG8zFfDA29nYTUsDTl//imH
NNAxwnyxMfaTMl5AhNqOariQ85ya789PdbDOMfeg0uaPBqAgStqFTuev2wLb3Sy819OPAuoKqXfU
rg8RFT0eLX0DanjfBg4418ABwEuIssqfQcw0LgJPwgpw6NJLO+6gzS/tz2EPig1m2LZtL9XGvlG4
wJBcmplliE6OBfrPtT/dJIKMXEszvI2KdqM0+sP3z32coDO+jBsS1AT28yHkcFSLpiIZMPZabxFp
2SkSvL0+zVboC2vl5IvUcUOiLAo69BCqLZZqWcoc3vvG/JFwmdTG3TA9f/80J04nkKBkcGDYsNg4
6ivrglnpdZwYe4L6ra+s8w2Waa/edX8BD/Nh3NZPKIZ9P+aJ50LvkZkDLitRCzhYoEmpiONUKfoe
syGE9gSnhho6LgOeTizQOe2n5IAvCtjag1LKMCmBOUmNvE853n+LBwoY1xZAUTtXweVHPv/X5Qop
11FXptYwp+VHeFSE6cWhzEZpP6s/gl2z8w8YqTvFDdfC/fezeHzKyxKPhlQR/29CRDsoqJhhreaa
Nin7UaoKpxvwX4R4huaHORFLCcKTNLqRgBcox19/PrTGuBPrSF2JRnPz/Vc52hJ8A1SDFYtOPZWO
w9YEGCjkmqcMXqZn3mAUcq0mMqQAS1srE0DQf2cw02Q/yCd6Ez4NdHMYMmVfdhcRDcMkBvDor2GL
Lxxwp5/qHwMp80H06ageyxwN8y5V9l6RXPpdcx9HiIwL3fVgpkvgvKM61TyDBuVDhAaAdxxKA5nV
kFageZX9LMGEueWwqXHvwQcZ8/RSqld+AOBFMiBUJt3COjraJQwN+JyFNPdejgqOqhojEqH08l7V
PXp68bbplkzklFNTCTAG4S52BivlYCdC2sbBQ4jkvd5NaCCajlz09DsxCd2KHvWBJjUaJNrrxtaV
0ENGQjE2Q/DWpdHo6PX0c9IGcP/GD0HsRkpaSWfLYftQJsNuUiIkRTpo+5YX4Kpbqj963Xscc09f
eX361rUJjrkpaVOVQTaXQWoXWaa5tdj4Wx3PmktBTV1PofjZw3H9fqkeHXTz1M5GSUjcQvU+JIhC
TI/ktEvkPTqc+75R3kOpQTQTxc3vx5GOHEngDikqDApOAgm05eFVMRWtEJelInMWIDbcwHR2ABn8
7HtlwBIeYfWpLDW36kzBNup+182NITjuPypsS+wuyXZtr+iYV3a3glnMjCqF6tsYYC6RYYZkZfW9
lMvJNuibcyketlUgPQVe9tBno7kaumqy89p/ALcXO0UReABZfXyI6/LKCCTMZvtWcUSxXveWqjvA
tvgBX7+RvRGt0fzBKMOdnsXIego6YxXWrUIlZcoSc0dVpLbRdMSut9TeIadhlBCIPcItwnkWD6/p
hHZRGiPzDVh5cDqxvDBiFdMGPX2xeMRK7x6lJLzpo+K2rLuzupWfUFUPnFJufxh5rzl1KV4UqrWJ
1eIua/sPTQD8kKhbL9G3XT/2rq978brqx02XIO1giuZdoBZreSp+RVlz4RnCLi3zhyipnzUvfKea
sZoUudiGmUTTPBvffLF7MX0LuTpRw6IgXTeldUOyvG2mlIRZeSyN9ma0ZgEh/JGiPrjpm2zX64W0
nhKY5X1Igauqyr1faSmCP4ZPnihsJY4MgO7GavCKZ4tseyL5WLUCGg8NDgyRijLopBpXAfyAy1jK
Y5wXynw7JoV4MyGVabdhpJ0NIgUoCrk9pislFVXcCKkLqN0qk0ynaeSzdmo6d2mxHkbdMOs0Vcdl
HRwbtfmDewvH7txMx3wiD6t21rn2Y2Db78qVsEkQ8LSH0l5M/eaY8EugfzDkQcw4ljpG1QND4siz
kVZwKFG02yi36lrdjk/Gz4UnnJ/gu+GUrzcHSj8YRxoMxy89+tWDWL73KIxNzU0GjD0NDCceSHDU
ca1ES2Y6J47zL7M7f/7p1tJLLKV9j7F9+bIarvX+8fuHOwaUyNiwqegEznHjTLb/OoAQx2GD2vS0
xxxecRQqvPieOI3g+3deGP6s66FCs8O4kNC3NQVlgo5eF5tBB0Lpi+siVUK7s3w0UEQ9XzUV2M2k
PxtMVdiZYXiZDXp30TYW5zn+jJs+mzBUbbzKwdlc38iN9wsqevgoIgZyOcSUiZUgX8ifTswgDluE
i3jc6cqR3ZyH7WuGPbK0F5vWKYzbJFwSWDgxwoyEn3MY0KVHeacvaoXYJ5a4l1Ioi0ok+kgaoyH8
/Zs6NQrxtQJcxADudbjP8si0Bs3TxX1cPIoaJbp/I3KgL//nAAe7qoSxYUgdAxSTtlPrYG1O3gLA
cOkZDnYSUuqiVxDc75MRHmAkQt3IlOz/OVHzl/i0ZSZEkYxO98S9Eb5poeXgTLMwwolA4MtMHWQ8
eR81SHoyU3rfX9SxDNVmyM5DktSFiON3TnNw9DASBtvo48AcO5Q1lD0twPNREzlczc20D3byL9VJ
VsGqeEK2x3pDdWudr4PB8RaO9RMh3ueBD1UOw1yHCgBXbj+Orjimr52fPBEMOuK0IDZ7IlRWadGQ
08kUuI7MY8vIbEK8hWCUBQ91o6zT8EP0G5soMaNhN07nTbP+fiOdmFRFA6EINxMUCgS3g/B1ynpf
Uuu83etFfyHD52nLsoNmNDSomiTGqsNplUjCiOAv0X4Z8wEzJcrPF15JB9RAgo6AN1+jEtWeGVrU
rCs/T1bff0n5+AUg/EgAL+FiSTH3ELMFGaSLeyoye8Fob3MDbbsY7rQjdsJ521kVQG4YWGVXvIpV
7kGIajZWWA62nGm7wJdvpST6kdfRNg/ai3FKf6Bx5nNFed4WMa4zs5geAJufhX57U+LWBtAXkUNa
QYt0vuMdr+IKTDkJwD0Q1UO8VNPk5mBOabMPQ+1HJdboHxa+W2ol6kZo8owRptChlN7SbtlT25fo
GtCprCO8pFrlIvW0n9/P68nvwzqDLM9JeoTMzSMUpRsMMvdelrpDedP26cKbO0aIyjzypyEOwMZe
kOltThYGQhRQ2n30nKzyTf3qu5aDZ4kzvWUu/i+oiZ1lm6Vy2m9o+9cDg8EBiIOFhUOLPO7Xwy8h
8C07S6z30Yh7bFIb0QZjlqcipAOZSoK/MZHy85UCl4ew29JMdTo5ajbi3GiVhHo2wJQetaJRqOAE
j5pWXyrJpkjVLcUXBCSLCi0yoh5naGXJwTYxWMVFeTXk4ocaF9dy3mBOLKkf+JnnEFv9TaAXnV0X
wt4a49QZfLFaybI3bItxyUnv+FBWZ40RqjQquZN8uNL0VJToyZb1vvTMc2RMXUCVmyke7r5fQMcV
Nl7v53EOrknBjxNpyhhnNqjM7qXVjNEQHG8tnRlneARvrfvvR/y91Q/f6ecRD25Nsw2iSAyKmktg
dONtcn0N538trWKXcDNYQeuk4aG5c9Nluo032gZJ5LMidoPXFI7uRrgxF+6/Eyfo1zmYd9mnKzbt
/E5MU+ZgNpZRN/qZ+JZxKeFQuBJuwVCsUCa4zjZL1fbju4JhQRBaKENBET4EU42TFxTlFNV7L4ws
d5r0JyFADoquKTCnIRHssVciDImQsMkjTOa/fw+/+wdH74FaMbBdEEhHkKccDa1xis2K6CUoLiNE
YGlt4PhXj364G0IfzAVGTg6tQ3cUi5fcAwTAdtybRX7WoUOsxP5FkCVrK4gSOzHFd47Ga66nRyGu
NdfrFGWj9b18rnlZtYFoedVVVWjTKccQjwqKlhRXatokq1Y018AhbunJh45f93dip5yNuXAZ5+0W
WdtLrfV31mRdqFJ0I0XNo5oaP5jQwNaS8TqppGGdVtX71EO8KSrOIjltpq06ZspODNutUngBZXDD
X5i/UzuH8jDqWuw+E1mrg7OpMTOxKT2pgmFmYENlx6DmQ87E4C6+ES86IH5LC+bkkOhncSQARaaY
e5DdqCjXdsT+1V7c1G5zgZXwTDaxHNVGmbTd0bBb/23M/3of/tv/yG/+b0HUf/0f/v2eY8QX+kFz
8M+/XobvVV7nv5r/mX/tHz/29Zf+el18ZPum+vhoLt+Kw5/88ov8/b+Nv3pr3r78w80aYDK37Uc1
3n3UbdL8HoRvOv/kP/vhf3z8/iv3Y/Hxlz/e8zZr5r/mh3n2x98+2v38yx8wHz7tmPnv/+3Dq7eU
37t6a6v26Oc/3uqGX9X1/0TLzSLZpCoJJYbTu//4xyfEBrPzoSoBGec8zXKE5v7yhyD+53yckyrN
/RJCNW2mPRGY/f1DdKuAw1GR01hV0h9/f/Iv7+jPd/YfWQv6KMya+i9/YDzOkfV5c9OD4uZgX4Np
NNh0B4szUf0014PMu4GuYmNg5lrXLW6ZqrLJ48ZV7pXroreF8yY8168kyZb2SmuXWwu4xWV+3t+S
A/iPbTrC1vxf9r5sy3FcSfJX5gfYQ4AEl1eukiIU+5b5giOFMrmv4P71bcy7lILSBPtWv049VZ3M
Cg+ADofD3dzsTp5wEh808SRBMAMChm28BemoN2HkYvJUUW2K3wJIusAC8k1677rKy4G6KdmpTl6J
2CbhY4SyKrVyxdF+Zak7PEfTY22kgGtB5waPJ+LkW93D4JIL3W/MZ7Dn1h06G3VUPYRclHmMHfMp
BGVDmT7GFHIRrPYKqwTv1ExARjsFL/onTJVmNXG1cD9Cjqit71TjQUoGzxQa+KdV0M6DF7T7JbPY
keiEIqTVmC8BJBQgmecU/Qs4I62iuBXkZojuGRgSMv4rit607BakHSy7IVkM5bhN2nqJctcloPPM
tlH4puJ1DKbyVvJKFG+lHIS5JWij7VTeaBheyd2MWzNNl9MqYNbMnrXpLiX7mjQ+21WMfBJUOCV5
z6LOEcbglIrsqClk1dTQoslPUqdAlPn8ow4ey2SryFs1dIMG8nYuJHmgAGS0u0g5zcNfug/KIHEL
hZpdAF2dR/Ote4PMa/eU3QfeGHqqr/5GwYB4mVeQO/L0jwFz8w0X22vnN09j81KcMhWi1NUzdTq/
em7oNtJ9U7VI/mmS0hb3zT4YPHFqt+JWeNNds+Eb8G7LmEwCA40D/ePKpbtCB5S6C0D9+GxQd2LO
yF9KNEEeu1klEEM9tonRnsIOphOPvGEoAQ29aRLA2Qt0KScgAHwWAGu+YQ/tTTpY0XOIsmz8IsNP
EoCRytdR3CjEo3fQRAgfVd2aBl9rPfyLKT2pYfvY3oDV1QVihryuCYtd6Kz/41zhvmbg9MA82OJc
xTOVCNG5+QDiKWMn/OZd3rYO9cbtv8P9/w+9CL1I+v7vvwLcZej91f+fn78O6SE/fQ3A+L/+EYAl
3IL/hY+AyhFSSdRrZyaxf0Vg/AlUYcG6gvEgtB6Qdv0rAlPzv2bxFPALqUzGmPI8o/2vAMzof4Hj
CEz9eNxBPRiz4/9JBF5OhSq4AqC0PdeSwekAcjT86uc5Je9becwFISfq9y4gjt6wyY8QY/HFtvbT
V3klj188Fy7MLVLYaJC6UssVcgqazI1bELx2yqsyNisaN9fNALgDkAbuz6XkbkxrDKNUEzml5WOq
OAm5Hdcam0sk1D+X8m8bbNHZTJUhbJoSNmZEkuIB9uIbJ+EH7gwbhz5T7iJAP3RrM90rS2OL3Ao0
S2UHrm2YJY9yD06i19xYKQ79P5zir6UtHlumOkS5FMvkNHhD7ege2Ug2fcnA629Tp/4ZeMXK5Noy
Xv1jM5EtAuM0M7BqCzdUM6Qyg9GRU7idPB0KhfIWVL52Buzc2mN92fK/sLXwQdnMc0NpWthKevA0
qnaU5PM8oKeYkhcpmZdX0YMqY6iC6K+S3EMoPUcj6CxS/DMVOk99ZiNnic/FLzF/5rO3XA5uRHSX
BDlFYbkL1f5hpDxasfEne1oaQfl9HgmEWgLgNl+NgNAHlZ6ckhOUSm8Kbmzn9381a9S2YNKOhpup
Vm9HdK+CXtsNeuCFIfsNwrg9GlZvpYmcQcYTqTbAwhsmIMouNGMHiZ9DqEUp1MKB5Z5GQPgDAGNN
4RRdgG5aZuyrLtz1irQZoshpEryZIbeoGM0RmnpuaZbbVmiAO4fqg4FhtwzkmJXSFDYGJbDTXHZo
rd5QyP9pSL7Q5572cTFsS230SQT++A61I6vrSIsZYJR5sBhDF49Fn+1TlFaSnL+nfHgFaYglGWxf
AfCO9hsmBpu7pIlvBviZlVKwL5bQHgwztzJwLcrSLizrraqCOrrpN2BiACkEtespPMSES/b3n/6q
s59/lrkIefbtIfTV0KpB5Bh32k51Q4970iNqGBgy+VvOfm5rkQiwLqQdWtezrXKbuYWv3Q5AiFJr
hqWuxsRrwenc2qIIJ/cRiU0Z1oZ7vKGrw+iCMxrToRgEbD8A6c2fUoB4yApy5tpZAigStWwo+WGM
ZxE8qoToQgoQPPAXrIagzrkqEzj/iIuTdGZiETOY1ExBlyBmDJ62MxEQy2PL8J7FOAXUdmnpdj++
d5K1NS2OrlEbUhqMPTkZxQkHOE1W+nNXv9TZghY+WJWKMcDXyanp30X5OvWvuep8v4SrNyREU9Dg
nFlBLorpKsS9O07/eUO2uwb4MQGdT4s8ma9kxzHRmNwrP9YA2ddWNmdUmLxWMJW35HjJa62n5pCQ
U6mPVgYoQSHYrPe+doqvucS5nYVLGGVZ1SATJSe+5z7Ipe1gF/nZbbipvMQxnXJlN685BOqraPcj
mbzEMU6SEoLLBctqMNwNfXfR+d9/rqv7BrzdPI0GO8tKbq6rwNwpknxiDfXatN6XHIPdfbf9G2Zm
dU98GZDSLF/8apaCTQL0GieqokRtYNJNeuvaFQ3Rq2s5M7KIQzQdStFLMJIYxdPc8ATxratk0Vqi
dPlRkKKj8o9O/gwUX6IHwajdpOh75sgBB0iWTDbevBvDQVxIdoodbzIPcMKVDVy0qJA5fLW5SM6C
ONY4i2GTsKMWYSItf4vROKjYij9cyZO+GlqEVQoJlwDumJ/S2+Z2zskgAOPrfryRZ8D9inuvrWre
6bM7UQYssFN7Iz819KRkhUVMYJ9ABlXylW+29slm1zkzlAJiUZUGVlVXik1a3Q4T93sPJ7N3fb0s
UB6DSCKGVkG8jdj31YQ28pLnJclPc/ETuG6lvyEeiD/wMuBeVFggxEU1RfWq7ewfa7n0pe9/tb7w
fdFVhHUTzU/5AJZesDKQk5AO3y9xXsF3K8T79HwTAehuBeNYIUZr/Na4hxhFwlEa0k5hpa5ksdc8
42w36eKd1aMkL7Up1kMV4Zp66o/9Zy1vq2HFMebf+Zs1Lc+y3ImADlB9PLUymCgFuMEUNElHAtkg
EMUiaVK6XUXIirNcc0dGUIGdK6AAyix9RTWLCvxo+alC2XMynkdt5Rhf/VRnBhbuoEC3Di3tDtuX
ib2KypmJlJgnxrYHRixYe98vVSX+RKfz9Sw8o6q0NEiSFozautgYstgNVfSTB28ydFBpAwkWSQVy
CaOCawRIV93+r3VqCzfRdYjNhBM2suONlWcfDbtJ9JWywnLWa7m6JUa7FjPZfYrVMcsAX5/ikGMO
1iNIY+87lzryBsyR7VHy/sZpO1vaIuJDfa3pNAWfUE25JYJdZt5X1QPLa0eOlJU4vOKPy1w6H5Op
q6sG7jKgVRRCFH1Yccir5/lsNfNvcBaAMyj6yAnHHsYTcWoWQgkisVtIH+p8jc/oaiA+MzX7zJkp
8Fq0sZr0cEazh6Yj6Hy1HYACmFb8LKa7odt8/52uRpAzc/PKz8x1ZJzA8YW9CxMMltftRp48ASqP
RnBX1+otr7NNNh2/N7pstl345CKCYPQwbLII3kHuWxcSWhtSuqoFLgGIuPumQ57j3Ro369op1xZB
JZqLNRrADSfwnYH04pcKbscehN5hmdpp8YsFO1ah4B2t0URdeVLgcjvb4kV40Y1CUuoRpxyT66Vw
A/DWbRIXE6WxZfrsrSO70XmFGutmTVriIhsywd9qAheEaiygCBcw9FhVi5L2Kj9Sv75V8ZDmeEgb
Fg79X93ML83M8+rQ0pOWxhb7W/dZ0fYq5ceZ+F3ZNDeKL/l0swbpXd4NMIMZR1BPYAZmzsgXtcSi
bkFNXTT8OOQgOgCVK6S+NI+hc4bR7GcJjcqVu3wZXZYGF5GsNDBBTRgMKsFTp95D++D7w7C8BJY/
f5GyGmBmaEd00o99fYwHTyrxVBq239tYW8Mifo2mGhaKiTVUmBBq8p0urTzN1wwsolYZKRgh4LOB
/mCCCC0oqv/07brcp0Wk0uMsHKp5n8h98mS8VX73Tk/UtGb2vuQe4LA1NPef2Ynz7GppcRGlANLE
rDuQx8eMRMzuat0xxt7HY70FEXr3M9dC6ib6GL6UGpi2hswgLibcs5c82HYTOSaJBp06o5s7c2ms
gXAAY+KvtGZgQklTDOoLNMFsQx9LO6wbassN1MSyapJyS0sAUUC5sSe3POr5FjFER7Fz5JD8rpnX
l3i5sbrHfD5UiW2mNwNiGKtn6AYzZyXg0q/zGq3STJs+S6mQDx2E6txS7rpNjZELi1AlcGNFGx/q
sdCfU1qFkFKk8gCm/lbdJqD9daqs7OxmbH4ZeBxsRTNxX9IyHTKhoOWQspY8Qq8k2ARhF+9EqRR+
O4oogYIepJiL0Qjean0iNwlAXLbeQpG1DJMfmA+rfdpCNJRBNRTCxQnGj0U/uWPcrRI+zifz4vsB
vTn3pdBRWb5pklAAXhIF0nG6L7fdw4SB78ohvyGfACLPVU6qq9bmaWeAjsCrtCxcY2oF7AYmwTne
GT66sxvjVjgzvgltZWcNV3X1vM1UdgiBYD5YDvBDGGkI+2zix7E8Nc0h01aKEWs/fxEw5BYaWzW+
+FExD5g0B9XB6/cR6WrUm5mZKLCeQCsvzpbE9RiUuC0/qm3khgLoJOMY8ZXQeu0CRDsNsoDyDIm+
QMIbkwFYYxrz45z7opIHRE/0OguSTPto9ZtcuQC/GFtcFJRxSAOXMKb6c9Gw2yi+6tHNWiJz7dPg
1YVxOsy24Am22Lm8CPRWE6p57BqIFSQAfDHr+29z0UubAx+gLWiwzobQ2/qaFPKilbOkkE2sZNbA
ij1oO9IXHWjB2A3R9biDLvjfMTlDe0C/a4KrcXGBxBVIQruEmscZJ/iHJhXUndaMgkXZ/950zJWX
80UK+meNZwYX1wkU00eRQn7lGG/zF/aRbIKdZDdQOgdCEhCQnxB2XLnBrvkHhj5AywyAGRKYxa4K
RA4qALY7Qjt+E+0CHxRA3rie9S0fK39WBhw1NEkg84Vm8tev1+J+gmpxDwfx/miYecETZA/+BL9Z
yt1NXRm002uru+qWWBU+H8bWL3RrlEkBL9IwmMdcOjTpR5d9rnjI/Gsvo/mc9/3TwJ/8/uylUjWk
0Y0K2xdv04d/cGkwZJiNH3hra7kWnM5NLXZwimQQtXCsRRvvafir0j+HYs3/1mwsokXCdN5JIZYD
5kQPHG6O4kCUCR6Y/QHF4t23X30PzB723RYuPDBJygIyYljXfEURp90jUduXrnYP0JY/9zed77/Z
9TWCbI2YoHcG0PyrJ5pKXsRxmZvHCCgyTYJmsBA+y1YJKeY6yeW6/rKzeHo0WpMMxKjM47jjO4D1
N8RPn1CnXOVW/1NQ+2oJJNqyimsLlAkzQ/3XFTGDdxy17PmrNaErv5WgTRA2bjCvdE00/2s7t7lt
fAKIi3lj/Meaa14es6+/wNJtsiKW5MLEJ+TvRH8JqpV6wOUn+/rzFy4iCUaKLsUCm+RWDXYcQ3u8
XxO5WlvE/OdnR5ml2tSbYH45jv1BqE8QGP/e764Ed6wCJIVMxbwQsr+F42W6wcGKgF2qPeNn8tbc
ml7m6674+BPeIYTgrp2tq/uG6SQEXbQNLzg1JV2qoTGF48ybBJXCfEOaHiyHa9SdVzIarAyj5WAG
AZDqgsk45I3Mq2Q0j8FbcoCUuy+58rNxjzhog3LFXdnHy4Dx1driQ8ljQ4FWQMAAB+M220w3QCvY
4ZvuE7f2oYy9Wiu5vo1/LW/+8zPPEBVrm6FoEOShL7uZOxDFr+lO2jfu4DY4Xev31lWLKgiG54lk
aGzMt/aZxb6LpEiWBD6c1u3KSn+KBygVisz7fitnj7sIHH+ZWSKvJjGVQdrX2EnQmJkQYSSg2jI7
uwsHtFXevzd23f/PrC3ClC7HQW0qsNYi0IunypfsqLc7kBshhUOlSXIwovO9zWtnGq8sZI5AXwM9
uPhymUZ6jA5n2EdV85WabESq+3/DBAPYCvLA6JUvHz1hpOuAwBDzaCg7lLRdMxhXvtJFsRwsHJiI
+svE0uGVIekEyk/HD+ShlS2/VTbIwhyyy/BitVVs3Onx+0X96QUtPQNoSSYT/EPRevvqgIwkGYHq
r3kcPOLFn9Ve7S1IDT8Op35f+GAVsClEvIXVv+sPQC9Tl61AUa655vkvsLhSsrZUq4IjE56w4sb8
UTSgeXzvE2CnlLXAfC2gzC1GoBwV9O2XdCegvlNqjCnifKNzBNAcuQGjByRvqy23CmddXmO++S82
98zeIsuv5DZmMYU9cJRbWfKrqh715COhtzK5i8C89/23vMy84T3g1EO7Gz5yMaFay1Kb8TE1j7oe
f7Q1yr2yWVthXbjw6JWvdvW8mbCGoAUarmWWbxqJoTdpALcpXzBMYUEyZ2U11yIjqAH/bWHhFxDG
a6ZRD5EKEMlj5idXsk+lXoO9Xj9yZ2YWGQckIQpIyM9mILOZnlrwENbc0R6CreTHN2AAoTeBB3Ge
7z/V1RB5vrrFSeegrJY5coTjQKxyW3pTY0EyFuAoUBsAB/E/yR6vbaiqATCqKTIu8eWINk9IHmAi
yzgqSEOq7BDiJbPWyL/m8Gc2ltPYbYsbrolho5L3lL1r6WGaqYT0OwwsxOPH95t4zQfPjS1CV93j
odRjNPkYjze68sGiz+9//gUqYQ7H5wYWLliVLC8pyplHYlp82jYYYSwsaI55My4hEW70IF6G0Y0y
W3ZmcOAaFHFtgQvfLIBTbSoGJ5kyZPVSdqdlwVpIvBY0VIy54U0xD+4vKx9TKo+hVGET68/sDWQ4
sm1aqvsUuJOP6TrZRD2CznR67vd7e3VpZ2YXkTEQWR0izzSOTatiCJFakv53vGOeRgW+UQZSYLF5
kVEQrQQF/bFOpUcopT4BC+t8v4irJ+rMxLzIs+Rt1MasHxuY6FrQI8e7TKk3FU7y91YuYwUo1jFo
gFIYYF7sYuAAI5VFiPn+4TAP8nLIa4DfLXbkzu0g4UMxYbmr/TUd5QvELUodX4wu1tZxzjTRV8NB
9Q08ajM/7/t9hXmYwgOEPpRXKr6XLwvYm9+1kCxiKCov6V2g3s1kXpTDQbiDM1NHNBPGdIVTzerN
4Jdf8fsLt4cUPR4xmMgDYSm7cHsRhcC2jTU5EPabQE29FRW6Br/Ujv+NrwehaNSYkWEBp7dMGzFP
S+KIdeQQgLpadeOXWaaCb8eHNNnxexBUWaByWqs8X3gmljc/PTH8a6BRuVQWkXgXi05PyUF7LIBd
wTiT8TKTWGGODHLYeMmYD2Kz+ny6ONSz1ZmvAJymM1vP4jFDiWDhIAXkQH0QY6r2sI3c7Jfy1Lja
x/ATY1Q/1uoR19zm3OSSLK/tiFSVXUQO8XYu3KZOdwMokjV7TYBBspWTOMeML/nc1wX+4Sg6O/AB
xHZqU8UC2bMBACvDpf1u2p1LbAWcrfl6yWxlR/+oM54ZjJSwZOEUEpxCupscKAZDgQ4DdW+plbzo
0KB3ofiIYcvv17lmdRE6mZQUaiBhU3NIWqnPprHinte8cxYHnNVhAE1Y3jllQ+hIAyEf1OotQ35V
I0UQa8Cja98KPNig9JgV2oE3/RqcJVAiQ6KFywdjb/jljxTUByDfiqwCw9TVM1Ae2/98087tLW40
GUP3UVbp8kFA2aQHl8lKyfbapiFQISdBoERHcfFRQOnURCrDeibwEaqJFWmN2yC//xurOLOyCPuM
h5mIwVJ1KI3X1vhN25V3w7W4C80XU8dRmVljFquYKqGEedhiFZgkNoJtxI5Fdd8bP/7GMgAuxlUC
jAYan18/fqJINKqqXD5ESrI3aeYmreZ9b8K4Egtm/PI/TSz1giMBWWehVfIBwnN3gBf3FomzLajo
QQts3mjZ6NJileeVrhhdpLxyWYw0ktFQB8vyrvcxRrTV7vs/lOnpfi24XvtWQPCgo6JASgbg3K+b
OE+Zk6hKpwNNd3X20bXCYtqzIta4d6559rmdhc/VNaubLIGdkn3S6CTHKGl3a/Mo1z7XuZFFONCS
vMy6LpsOIJl7TeMS01h5buclhrq1UHUrU9pX2tp0zxWjoENXgHpg4MbClfh1B5soT9qeaeOhU6jF
2yMwFFZTpq4G3QtOqD/Jkf29V142T8GpDFV5qDiBpYBc3MFiNIdOSyP5oDyP9twIju9NN/DV58FW
vdqX15zk2hJxmE1kNroCm4t9TXM6dGNdTweBnaxKgH7zN9pUTi/ZtfqZDGvy4/TKEQChCvILTOBp
UIRcGBwFbWgztONhaK3oDvyV4m1y9A11I5fEmC9S/MnVNsjoAOdrLdmDIomrr0b7y7oBXkuIYQo2
GdQOF/s8kTTtdQNO25lWctceyocQ4mPhs2kPzGqgG3LA3fyuv6x83surGaMTmNuCNiLGdS7qLnlQ
9dUEfYwD/9m7uhd7k6UnaKJ1Lpvr0/ftO2QcVmzOXvo16/lqc/4iZ0lI2hgmVH308ZD9bhyIsEDs
aRbswU6L7YxlWasIXsaDr/YWp6ZkSduMGtZYwHOV9xLkrOHn92taM7EIOWWthmB3xcEMtXtN9qHO
aMVV7nxv5MpZ/LqQhasGkE8ytRQbp/pgNbBzb3pXoYJjzwG7BoDXGs3/rck5pp99K9YLVakrLCw4
FHe5o4AMgttzfe43uEEwd9fFNyCt+1+ucy7xnhktWK9m6J3M6+R++BHsAnLDwTqCTCtx4l+GbMfx
2kIvysZ41JwfhDkundkUameyQcJC+etoc7/1Q6fSb6NdZkNHqwPMVPOgQaZVYC5rxxXjKn72xYHA
exUdG9ABohfw1XZosjytNXU8QFTIMoUXtb+/39FrBiClgMT1T0dv2UCcTCnPhliMh6bqt0Ae3EEc
bCWdnDOg5RrOTSz2LyG1XqhpNR7S7dzHazYMcCGwOW2+X8nVM3BuZ5GJiV6uudrCjvYqXO6XED2u
MaoebVFJcHJ/red/5UGIjAURGcPbigki/IUvKuFYxET+s67irvUzf3qcRVZmxRPTWVvdtTBybmyx
iW2XB6o6wZjAMOj0ObGPuFgT0rxS/sGKZkdA1o9Z/2WLsOlkJZMhz3Xod/kteCcxFcUwZv5QuwYY
WvJdvp9Wsucrl9sXk8t2IXquIjECmIy35bZBEsEfWAaTyZbYc/VgvAEni7b2ur52pM8WuuRpoFAZ
67p8XijqXKiSWKnXvWeP5h0QAODBcqqXGoKeQtiryhCXmS40wFEDNTF7Bsn65aukG7M2EWUIy4Hp
K93gtuqTqjZ2CzmB78/DtWN3bmk++WdhS894oJWEDzh2zbaC5kUPFFbirTnm5YKQHsw6nnOfC73l
xakrdQjY5RDcOVAgbOpgk6e7QLxHo7mSbl4GKlCng5BKRg0NouZkcdoARhmEbEz9AXRvkJdKLGVt
6vpKAIGeI5CAs04AMIfLA02DMk9KzrqDti9vmSd8TbLaGPMaOWQmUzconX4tp71S/DQ1kHhBw1IG
ygbSEl+/kjkpfTwpentIhZvdlaj3m/bE3d4p/gfYDQ0QnotgDL8DTyDTQAg505B+tVcoUd8zvBUO
0ZAl72WlBk4d5+Cz7LPSi4ZasegYUC9oimbTGdC3yfqBbiu1MPZk1MfKSpscbHEg/ndM4HK3uTpp
ewZFuS168b2ToRlkkyALnIlF46mBctuDMWBeDxqJIG0yaOqnGsmfK0i2O8CelS7nKhQkY73v7F4t
wPEhinBXK2KAwIegjp6l+Kl5rPmlDDoJJVGHbV2m4EwVWbfPQJL9UkhJfCNlcusp2kxLW0LnKMhB
cWGahe5LJYhsmkA0x6bvtGemSN3tlBSlbwygf2W8Q5V5SI6d3lBnaHnmJHWk7KWhK2/6Jok2Sqxm
9woPY1eWa+1UF2l12+hJ4sqZ0vlhQ4aPSGEECqGR/Na2Bd2AJxDPkaApfQEVxcySsk644OaXt9AQ
Aa6jGKinyqXq0EIWtlKL6CEpGXdRk0+3Mbp1fm+2SC5C0tpU4o0Hnn8GXjE5Bxigg8BeA0rEfTEy
SL0nmAKJsq75MEil9BYPWRE8knLQtgGkRBXMOUVt6NC4ZuNm6JGyWXIKykg7btJtDqIwC3T8B8No
Y4+GqXojOlCqgTtseq7LSPZGXKd7EwxA2wGU6NARxM8NlUYubcpLzW47sM47DWt1gPdZ/wqNRm7l
aMWA0DbcFcDDdS5YkmK0bBXwFkuQSW07MdgJ6JOcRiHZro1o4cUsYLFVKenM58/utC6OHiNT+pCg
6QkISTvSHeNpbhcpK524A+UH4fnbEAY5VLVMaOxOerjF6CK+ehvfxtLYe4QHp5ZHr1MW4QoZ2GMf
FsKlzQi0WqFSiFFm0t2gYNiyIOJdidTUHXmLrEFh4THMxnivJDoUNSYIVzK51l1OoRShNSDvp5V4
oEXwpqmJbJmRyW2wwmEfcx3Ae7UeoaOqv4Nrw9hWRR07Ojh7rahPSgdanCgHKjWUgIK+z/cYmpCt
qqeZHRn5L7y1TM80qw8NOjMumJVRWc7LAy/y48jxzTuikQ3kCR+DEZlgEEFXyIBijd1CMdEZ26o7
9byJXUpHBr698ScVcrPReJ37ipw9JSZ/IgMh27xqj41Kmi3Tk9pKhP5Jgqm39KG/YwMX9qC3NyC3
wFyDkMcNLcrmsa5p/TKFlFQWm4BgCxrImY0kTjwSGUj6IwK6z6S+6UifbVgA8plcVe/wqNac2NDN
n7JRI2wwQ9+XFYjslEHDs6QM3iHI9jtQOGSEUFa3QXqIhqchNiDZRGk9IO8s0Z5ruXhV4gzyU5Fx
JLVMLGpCVL4aOPcCvcicOmkxwjcEkQuobguB1/QBOoT8HnyOH2mdmvbY6aovFRVKv1LlVJFcbto+
hfu1RmvrjWbcQ1jTsIrGAN1oIUIL4GzVrfMJjXINRS91bO+mYIJOa5fPRBWpF8jRoxRGn3EiFHuk
ebfNYgn631IW7Fsj20Gqq3QxJJY7kE+66YzsAxoBI0gK9diCWMlGVwtoXUEqUlKbB9ZpN5U+3UON
8QD96xa8o+VzBsqtMQsnLzbHyuFhdD9CtdTthgHsdyltbzmTXkuJ1pseJe8b/Iq/Og2FwLGvN3Ue
ZHdNlRa2nEg3wOlFEJLRwT5I5NLP1BqTGlCjdAGF+SXXHaCxbRBuDDr95F3yylrSgKw/IpBn5ffS
VA7WCHUPS6bINatCek1FcFtU42ueiM8eXVWrHetXtdBfYgHBjSnMfkBS9jEpOPBeI20cU5EURx3i
2sl0Ot6mrGjciag/zVAtnDZMkm0e6PE7aZL2XoTBT26m1UepC+ORypCv1VR+NGvtocK43Y4qceUI
U4eyXpdI4BQ2wsJtm0DdRjKZrKyh8k1LsWg9iqMPzBV1j4Yo911fAcnXV6E/8mgeU6oyu1KKxpnC
8FRp9BNMK5jlSXogKHMouncRtEfGoaP7aVKlFyKIkVuDUsWPQcq7hwh8zTvgYokV9ghv4VTzDXBU
mVXWJc64SLlN1Jo8gaYWvygGq9jHmEqpDR2+e84mwNLDAVcPkx9jPR2SbSoxaPXESZoVO8KGtnSy
ktShA5Xdnr7qaqM993pa1X6JU0Tv9HoctkGUdOApDwF2J8LcxCxVNqD41O1UUlIXaMoEBzozQ49h
chAYYZbV0oGrsUy3CVHLwJarRECeImhUcP9MXCrlfQYOKTAkI4xBs0RITb8V1MjhpKYkQ4AmKgSx
VH3MKgxTGRnKpqMOZF0QN3V9K5dQP3aUsogdA5pdSAIiG3Tqb1Cm9drqpurfaFc/S8XRHHRb735E
ge6VJgibZQ3XeO+M2W3dqzu9i3+2LN9I2cs0QD10ACUly63aCPdp94NVaET0b1L+gxigZYrhw9Jo
SRRyxmnnaVm2D4PJF1MeWUkvebJ+MlD6HECMNUyQ61DLDUuEIys+xQ+KtQdoezhyT3y1zJ95z25l
HL5IEvY8rdVK00st6puW3BXqvu8MB95loQQKWiuyHyLVAYXNNg2HRz1tvFGe7EqWQ6vSta2AUyMW
FI6cFC8tJXYgqftSKS2pJBsdJCQ9MTbc6O90A8SlUWjXSWwHYew1bUWtrpfcJGFOWMqviPpOqHdu
Euf4sDXCPZqODTTEa7RMzPwh5zidyQ89fyU41fn0pgTDZqx6r1KpHUQo2YOhg8cUmlBSAwmfeFNK
3JN5gDBUDImj1OmDZN6GkfyEEP0xk8xLeu0lkAkG9/8NTeQJqSEEgXliMTOvXTVCoSWv3/JedyeR
fqYaKPWkeh9gyFJEkyu01pby7pFKjaf28alVVEuTwydD/mE0oDQuw8d8jiMh/zHq1FZGNKeLWYk8
2Ewgqoag9htC4k/S3SjJw9jFD1zDYAxBIpiN9mQmHh+L/QiSYhG8gYLMqtDmbgeKJCh3aZvaZsHs
UTrm5oA7G0zsSmuxoEY2jSHgXrO0MrJFBp48AAM2ldL4I6O/ZZyaStEtinSGAnvVG+mLmapORFLL
bCB0IBI3GfhGSVqOv5jfTyGewklhqxTa83rsCAxVV8aPNNDs2MwR3DYTBIb1SdjMBKgljW/DMd/r
fbyPWgSpPsDM6wc4v/ZV1VhBUvrIBJ0eA75TRH01Ej/Gnv2E0II7QNwpNNJHpW69vNAeyRA+lngk
BiDJlQHXVEfXUFATksAhWmRWr1GHg/M7y6AhDe7YUAX/KdWfzSi4qWO+A1vMb0AvY+VUG+jN16BJ
79PkserFLYYsXapTqLf3rzoynDED6R0GoWL5Sag41xUG1lFBNIdbUuO+N/EJO+O+UWKXYeeRHSIF
HZu3ukYeAWUKCtoWnpQ3SafbDde3fdlDWYpBQiK5LZLBjQXfJi142WNwpKcQQE2q1yoYn+Ko2ibZ
4CqQU64HfaPTzlLbxgtqXM/hb7NQYwilm7E9lNoeh3jfasYN/PIB97AXMrAhhvwtN/apOTzUVN8Q
HYzipbHH48sRvNhKWb3voASvBMggoKzsISHbqH1+0w8htiv2lYqB1pa4vK4ds5D9TmvuQhJCW5k+
xLy3cTpARl7csv/m6Ep2I8eV4BcJ0EpRVy21b3aV14vgtsekKIqidpFf/8LvMAMMBo1WVVHMzIjI
iAnZXeO4N2VbNMZBaPOUx2Ldr657rQmFtGl4MzNPBzxTqKEsSeCFW82bSXj5WvF08gRsUlAcS+SV
uHVfmMQ/DoP/Aw+8iz+GGzGyTULZoyKYxtAyhZPYLujiWt89IQf0uQ4XxHyzbWPprmroPozUxTek
AIeAh602I8qmCIbDor2z25FN4yVZggcdBMsU4piTHllbJYz6kPNeTgb7uE1u1iTjsdzIdngZGB4O
lyYarIwydccX/tqSF1PivoWctTUd7lt4Q7lh3lf+s23Wm+NOBYxW81BPBww0R2SPF0EXFONCc3dc
j9yhmXHFrXPLODWwZBuVt/WH/hbZZRNUP6Lx3qVBCFoIPUWF79/6m2qR/+BVvot1gvFxyj0utnV3
R2f+pNb5Mg7IzK5h3+ylrRtjAJB3R5K0HLAhjLzrqHJvQvXZQp7t+sB24flwkPWvkc1mHj/9Nqzz
NQl4il9bpFSq4DpFndqXtnOuTs3iM3JmgpMliG7jLqpsEqNh9LohKZCwjDEAF1NmrQw3cMaPPnFY
2x3UKvWpKj1EiobxgkA3NmVuzBnC5JzqsLhivoFNY5g5iLuLrGAbymT8MpM+2a8EUVOjQ6vMl5gZ
B8+vny3mom1kPSeHvmg++MgXBO/lyVzUHmYYJIKAkfGRGVUFHjLNa2RhrQ25+SrEODrPCHRPWi+d
uG4OQTL3qCr+nGNdozsYZ4xhjw9Zh2tWbL6IAMcA+cH0a1lpfGwD4h0HsjRvHSzytyXsqzCzZUAH
oQMjAFZlUmgPvQPTwb4V5SaplqKbYjxEX9h2QN50dZW4tfmCzIny2fLEx/1/5xAiS8S4R7x95uWa
D9w5WnUb+yt6pJvskUM/1hsl3ir3Xc5fLZasLWg3ExkMf1U2iibTiEEJZ2/XO2XuNbSYgqOTqBxb
nPhqZkyxCOPo8EdKWigwZiO6ASjJG/ofnX/sqHYm+G395OD89R/j8AKzjHuVLI+mYxfVs3zw+8LF
dbkO5Wksyd60MLCm3p7M/UsbiM9W4YPqHiiXPgYNuoMPalEel6DoWfSlR7NfYA6uHfGMCJ+rRcR6
bNhTKaLCm9WWNCtmjmbnhO4jTEwOGncfjvLs9kM6h4gxjmHuO5M3RcJL51GYdjb4ar1HW3kZOr0c
GervXtLDV13humLjZlyiXb1ODwTao1kejyq+u3ZNe5cztDzYLPHKAv9sA48fOMzDBwffx/oRaXPx
17jQlp0Wl/4Xku4OI+IdcIYT0gcLIN47bC4hj5c2eQOIIVxLZEZNT9zVpyaetpZ8jsZ5Ip6zrUL8
qAvy4TkNCr8HRzfXOecIguP6CTv8aU27K1JGcyTKo1R/krHJemJ2mKhT1sUZ/FGL0bgvdH2nIYR4
Tbs3kyrKKCwCvz2XuGg6ha+xk7sQXalAKCByxXBuh5QFyUVU8Q77rQWpdbqECFt3YR1fLRtRTsXS
wdcr+uHTfLZOnBvhb6FM3kBJ+U6sRM0I9h0GsnEguYvAPgARNk3CeV8O7TWZ5r0TldeOoqnQQuB3
4UVoh7OAZ5jrq3sQ0v8wxu1rRB8B68qcZNcjLjkg8MtRP0bFO8qHPffLXb2Yv571uQM4Vc3zobXL
byS6p1b3yLXwDkOPzbC1QmKkzBDFsyljeMQwdumXdsu9IAUKt+0l2mnVpe7Kj/jYj7mvDVKYuo3b
motBq8C8NvdQVBR8WhHxkKqhToclPk6V3ESuBYXKk6fYo2/eCszZksMIRxo41Cf8HnH9EmCWHmK+
W1h14DEQgdZtjjLgmzh8Q1Zl2sbhuUu8ouH/gnre86r9qBoQ4qXeOQFmwr8LcmU7R0z33swFkoQQ
+82OS1PvMdCnxJFwjw1zw8GQNP01rqv3Et5uhHkHMkIh1dZ5l4w5E/1D0iBrNX0mlT4ByDojSj1v
43GzLH+2uPBrn3s352jqKHXOjldmQpuUjzpH1GO+GpG1iANoebqCR1iRCom1iBTmDrBr4DfYyqXa
7bfIlzzWXbf1SvcCIdVeBX02xr9NE21Wt0wptnpmjr2bFqrQvt1PtszZ8jXLKbVBnw6q/HSTcocJ
Em9ZVLhDuRthMI+nLNrZ5gLNN7xqsjZYz5ND7nCGwATppD48e6vAPSTmS+kJlvhzvsbtRvXhdkzc
rEe/qcOzh8mlTDa8kjlcbzLHXzNgS++Bl1xrHxjQ2L8E7t+d0yGRZP6Dyy52mB4Vh0WxwV+IPCm4
fm5of5li9yxYroTBcyfeVgwEAmh2aMmfgKHBkI9naSfc7S7G1+nCF9jhCZqylp2C2itU1b/Htc3W
ejkPCEOiMAcp6fQUzvKkEI9S8/luBr0JhrBwpm6T1GIXwLhsXf8Tw5Djlsni0j/UBiEuvpNFrEnb
MtiV9bARC17x1rm0TvvkW3fPAHPykaaQk74Ma1T45mMUEbw4uudxNDlMoDONv6Fr9dEJ5gKKtB20
rimPURlmemyG5CCT58ldwf/+OF2wWw2CtxGvNMzOywwU06tfVDl/xT7iicDrjBHLaxeR1WidB+dN
9Gh7IaWYAIHJ6tNrlm3T0o03XzuUKXiIHHwwQwo5A8AJgL7BnHlACoIaLw5DEC0uJHSNF0Gjt0W1
LyZYbuVfM+OEXyqqbYqQV5lWicS5s2iRxldV0R6FebqW9RWxfzm6NezKLXvPjFkn34ZOn4fOy0Ii
PxVQQ7/Gr2JV85dMJXWGhlRc+rmBH7yCP4pyKrlNlN9tJHXUxtPTdE+iEgMrK/1dN/buw8hgeUab
4J6WElgVnEz4uHPoKurUGceIFzoMpbPxdSTzkAXtJlpKueWWmV1CoJfe9OHcDvuKJeJRNiOe2JFj
c/IbL8AyU1KThx0CPeTo3SkmHIKhOgXeGPACochgybHEM4xZJENXXTzcL9uQRFi1qeYFB9pdkPQH
EU2pIkzJiGmWzI4HxXl3GFwVXEbomDClje385wWDZo5V49hlJvn7eaRqD4FJOOb2Efw7D50MDulB
MUwMJjVN4O9jUy+FYyJygCcWul4WBP0DfmOMZmKqIBxuhmVHrVM3+eS1KH7daK59SHSJbhQr3JVp
+i1MPBACiTSXk9dOiJOjo1uArde4nKkqHE9jZFqav1cqYfuO1fMVtp+zkyp4s3zOgYcFB0Lb+d54
9iSRRnukYe2bnNC6P5fALcCstRcQoe8QyEFfhGxZzEIyLqAubK6Uivkz8vU3r/0eyAqTT9bzYLsd
z27auHTOurYNcXgDcVkizIihXnRaz92cwwaXHCIu1bmKtM1byj6xwtBgHYf91H0EWRqCvQqH4uYM
O5nL0oU3GvP0pUTPcWzdMUxlPNyAYrI9xkyex+5A9np1k59ldOkZ6touBybVbaeBle+JxKVbkk4W
fo0c2FkH3n6aQaPFMDJPuWBBEQ0RrBsTuOA8d02gvktbxXnvoKFtmhpRcID3nag+xiCpis5rt0FQ
4VuI997S57oZXpIWFm5gFt4XW+uCE0TPxLCnG8A8qHAfdm6f4qkJLq2x3BA+3+okBry8iB0inTCz
zG9j6GwDpBrrAJltSfc28+W5Q03BjnUeqnHvt6RoxfpBVX3qorFAXvlNMfsMcO+n4Vwj4827cde/
BNLfY6XwUXnRzXrJXWsHD1Iddek+aqOeegekCWhoyMOS+Oj39RcpAcKq6TEDJJpiIMTTWyPKdxn0
z3XQtRkOyrTvscz3R7BUCH6XRaCqfTUBcgeG6WMUNHkdTAi7b5XOfQUEceknDWikj58SHiR7I9bq
pTNY/TZy40txnIP5o2T9VzKvPK1cc16j5buaQxeJ0uvnQhBfM3P6PMID0qzhtf07QErPJvWkfxYh
tgfCYYLpE4cQPIz+I6UqkhHsxqjf+qF7qur4Wevghv3erzCAxSJp5a6LEZxT+V46l0BgASQ4kf5J
ZhRtvirwZRSnpGpf6qQ6VR5p8wowelqP/hlEyV6acgcC5YgnIylQ/sIzUNjRiGZ06G0Wru2rN/R7
jETH2bHPPZEH5GNvcduxFPLODegsRGqrNge7cCtZ9eRH6sbH+GLLOVXTdEykRPdg63xAPA0fwwOA
zs/J4Q9s2ZwqEJ+akCuL4O6E3KbCVvN2dZJL1zuHdTWZmqcFjbX4nBf60jNwM2u73IaetmnthioD
97p3Jm8XJeWxkv62YmUBwvKsPUCWLfshva8yngT7hZbniemracFkTcZ9+BMms1kByaL2PKLFXxey
tax6UGe+TkjYnjj0644hn6Sjz8LaHUz7T3EyvkoQuRjt5fM6Dt8VZ1tJ7ansZz9FwhLCJD0H5YVu
WRgcJ8VyAkMt4MFvJJi2HZAOX+JCDxGEuMQriEZ+hHvuA545T7Nh+6XtEStEN8pzH5Eav2wZ/nbO
cJTNcK2d5V2K+CeE2Kx1kPaXyCep3AdPxKdsUeMwnp7HQe7nGdyNp8hr5Y7POANvVV17qUPiLUSP
37UPNrmPCMw6ITbBXINFmpfGb0HcwCTOdiIHffQUwPo/hWjdplYGGFdZ8iVIBOVVX26CPnpUmsDF
tH6ZDXlMs9mWoX8FHHYroRRADMlPTMdD6KGJnmP90ZTS7DpchySKL4uzVnnodbtyptB8tEtRBc6K
G7S6s4nmzLGYSVDQKQ4jD7oLVy6iI9dmSLnBirvV9Nq7DLlMXoQQcv5BfegtysaHLDTZe7TNIrSq
cLsW6UyoSIlATW9bg/5F4ZWw63R2ANvJekbbOJ1mM8OZcsqxl9oDdA63oF94Gi4xgJ2+zvxBHniF
EMpO732rojzp2EtgOnOcVbmhHbniatiFSf2xaPc3WsVW2eodbDDuEzv/+k6/5B2pPqXCZxXIHk6t
GItm9X8VlT+JqZycKWguCYmf42791YI/Q1lV2L+y4djT2M0Ho/x7yyKsrJbeaxutJ5CHJ+N7hYP4
PZiVP3keK7o+KWArBwyIv5nF/9VOdBCI+mpqjRYUK5ssRhOkxncZ0o27dlg8FBJbxGG9HZV8d6bg
0CPdarLRyTTyMtXNrRbNpkHPDofSVw6rFS2nb6RgPOMuvfNa3pg7vLojfhxMt0iyWqJDO5IHjEbv
lYCkPAo/hAFWwiyVpyDqX7qkPygnPnU127XhdCfc/lMk+hGe2UOTnqR0xRWOQI3rEPcfqiFHLiKk
WI0OiD1ydCj0Czr8DiQI17I9u3KcU17bgy7Zp1LJLdH0MdL1U9blSZTettTLP1/7kKOZZhu1gGj8
CBVzEjPmo6CfAVSPvwhpuIMO7dLORTRZQ/RHqZz3qJNPvYw+mYrudojAqgSgN0rnQZv2UiJirCV1
vVl4eQ0TmOQ1ZDoN3bjxQOOCo9r0SAfBdQ0uT/29MmzZ+dLZJ6XewIMVR71hgJ9dBFJFCrSTG2yY
nT/Q4Gd08r+0ma6eu5QZ7kGWMgIJ5FDJgrprweZkL2h1xwKcRCeNyDSksZEErRzx5HYR8uCCch0j
tPhO98G6fleB20ATdSvL5iRki3iDBgxbYzka7Bbw/BAZkYeT3JdUb5nwDqudt/AC27COPom62ZaB
vflyOCCT+2A9Uoim+yy94Ah9h48FYPI1mwno6wCsXSTtK+D9W+BQ4PuQmmQhQgpTgHL3EXlqnCOz
ZJlb9J2+FkgiQlacPwYhuJH+hKX+z1oCVqgbMCEspC9LMtBMWhfDk9lhigAo4HZIkIRSAgZV+zqu
Tm2c5MQ3U970Gl0iyQmm1wgYGvPMUbP4UONfWRPA9WPoqryS2NZXuAtRQ6AFkZK91+Vyasb5ocQC
+jvi6QzDVqH1aeBhmDcCpb8BnWuGzWKGuy9Wnq8SvHWyoNUSIJwbkFjKmQvj6aNXOXc70i1mi8uq
ykvXTV8okx99zD9prf/KQ5m5rQxQqEHBwP7/uwVdqjp+0rO8uw756qr+29d6u7TVRRjMpF75jI75
HA0UE+0SPKIx2btUBynwg7OZ2SGAnT/MCK4Be1WmvCejc3Nsd5QljiEsf08malCTEh0UCs5DIKMG
mXJP/a7DcptkC6Na6j6mus+dPrrAJfK1YVLAyDH+kjU4BkysP5NeDwG0E7i/AKoLvZxW4Z5iXuEr
RFJOb8Bex/Q/FYvT6DdvzYwLd7Tu9xKC4xElfV8riHoI2VQ13bbE3azEngf8TJRANCOb5t74w9Oy
xAjl6S4taFSAxfoclFO1NSrMhmHagAw5ky6+RE6V69a5lsGAdbkElbUfj7VSl6AqN/DJe+8Uv+kR
JuwgpHQ17WnkmzRYkmJs8KIql+8Sud5WLz5MQB5DgUYiVCWYJu/sK/bZEKVS3up3PrqHwS+f19YH
NinfnL9bI5o7lTU9UjwdguHGQPxSB+QKV9knEbrH1RUvxg93Rq3/iE12EEf9k4m+41p7zOPyj1Id
gYnrtgEGIPR3OIl9N5wnd/rq+dQXq+zug+KP0VMn15nBOJaKpUZ3v6HodMZ8WGwOHSp110YbV4T7
bvFEWsn1FWHcVYYk83e4TA2pj1HyqJIIv3St3juxPJUS1W2Uy5HgRs3nmh0R5ITOc03QBvuojf7K
nnnbADZLntYpQUhNRM52HXgG57lcEDhyqip5iUFc5tEf3msmcm50hR6vaXYlzlYRQHQB1GX49eNF
Z84yfyIHdxtMwzGJpndkr8EadAl3tQ2TvFz8H6StvZflggJBCRxIBuzxcXlNou42Aw/b0rnbDaz6
SRzxTlzWb2CGdNW9/A/HorB+9FJSskCiVr1wWW0jB/1vo4WTzorm6CwCbPbjpusNx2w3Pvm0+s+L
m/9gv3YKzYxPPYFJ6w08qamJLy2DJGL8g+WX4UvA3hgkhUcyt7HfjpIfToS9JTzdsutXuK92ePNx
3m7uaGkKIn3JQxHidDQjbiGcOU/zLhsitmxoQpLUC5eCTi7q5/ixjOYUTqXITDSD7YViZyKNAyTG
qbcQBA9H+Fo+1tCeI9u1BZQbYiua8cVAFpQhY7bBjYhFdElXZP0y9l+i+Db5i2KUcHXMHOtCLRhE
sILWM5p+tCOpt/hPPvCyDehNeM7b7jxx+yF7Ve4JCO1SOCpftDhOITwxdNvDnaZDq2HASuMl7t5W
7oGxqMjR184FHSpcce0YZDakMESHdCIx8VMHnUaKOXbaDmD+PeZtoW+UWRsRt1jHPsi7gePgj+Rs
Yu/Nb4JdiPhkPyzfEOMCI8i4v1Kvv0/1iN1BF01NogicA8IS3aPufnzIBrMS8SK5qZ2Pda4fOhYT
aMrulSOquAhV9wG39q+V2/OU8B/pwWEsTrbY4vnrif1PY4a3SRObAv7eTXPzGqKoQexBYcazoF9k
/A1O7691DYZjdHKzkIdswdaZ6ThhvsZXWn4hdvut65KP0YuudQJxwzpCdxEPa64aW9i5nS+yUZ8Y
0T80BJuFsLhb47X1Dso6OTxwL/6sN/XQiY1YawPVw/ADo4Q8cnk+9e5NSrEUtSfeORCfTOrZQ7/R
I/UrwAZSV2m8WR5kikmD3kWT/yD4OVSuehhCd4NdgVszfZYd+GkWRtuOlt3J6xqaQplzZs50hA1V
my/U3/dt8kBO+d5Y97dHF5SuyvTpLDyZ6Vrfog7en8yABx1asVkm+WoqSKmmfs0Z/Ts7LWJeB/vA
n0RDPcj/PALXEfHXXNUGN0XQxDZrQvunvkQx71dkgcKU0hs+xzUMELeq0AIFDbRhJax5VLSkyq3h
+Ou9YXPhrU/mL+NDZAYETKdK2N1YQ7TgVt2rkONXYNmzMy8fDvdfY+leMNEUCJJ4Q7gtKk4g/s1l
fMcRA9039kVZ1T8J+A47R5DasMdQup+6aYMUSsrTOkEBxx0c51n4r95CboLTnEA9mkqoA5+g/UDL
iNo/6xl9hOu+uwbXWxXa95pi1gAGtR3mFWQXpoPMLavdBDWQsvUpSegezoEy45pcIPGBPCRB77/q
di8U9ubX+hXT626aGvxoKslpqG4eg17X1BMgaV0Bl10xJemRZwrEBoCuMm3MStNojIqmxuzuJSzH
cBBmPgDW0ZtuPsGbaEpS8KW/RyNHMcXDouc+dJ55kgJBY7DjmChE6VWMJsD9UyJFrZM701JlZYfh
N2bYs4lu8IbGf5iuz4aOHYDHxrhVwcZH8bAZynVbifiwdjO+u16sqedE7zV637ZvbLqsJso0GNew
juAK5sc3HceHxCn3fQNE/69yc3f8TxECf0iB1T0eQTwhjioEDBaWy30BHcjxKVJtx3VTLoicrcoZ
YATEPWWn/vRO5FAnpgbu031jBx3sQ2KgYcTbMbGYZFjTfqH98MpCCFZKUr7DzRjk1agRnqjawlfg
cEsen7F8eB2lBt8O6jhlvY+OMDTXdeheA+Rtp5XiR+lbkBUljuwyrllrmqc5DB7CS76XZnkNJFiu
BXuItoQjghbDk7OalyoghdOP035JyIxWK6rxJnrHJgYGXk3TF5HuWS8rKoWnIfMAGIUWExBa5IA5
5lp42dyPrwSdGAR26tOWK2Jy4n49RHjNDz3TkL/GgMpCiz/NKhdKiwnZvYjhSF0GvG2u0BRFodoR
UMY+W44TT3IHc17WqBDqzMp+eohbHtGOmbh5BdwG0l69wSjpc605xLSYPotpCZ7jESpxvYqisRGo
hFBCWRXiW+4q5wWr+V9j4p3W3r90fDw6ZJgKGvv4H7ICwB09EJi9N6PzzS0wGFJt61UW8zDdqQJ+
5A2XZeyfOc4Kboet79nCA5HPpdlYyISYjs+10Q/rdl1mx+gzGKZL0Ptn/HZQmHRA1Rpn3iE5i0KN
o36FKEGbqfVPcRSC/pzCf/ANPbddieIafmJVHbJJRjjyjVwP0Y105yZ/332ZfOkA4zzF3kY6TuIH
AK6bLWN3q9mwZ0F3CuL1TiN1MIvajAk7Gkcepw6gJ5W7yo2mjdQKg4D1n2KCTI04srdgIrsaDZ3j
JHE2EO83AEUHptz5XgPB9y3Hh50AKFTAJAoG5fIyxFet5ZD2EQIOQJNApCQeoSaPhLQ3T5QQnoP/
dcMdngbGaeBrmF+ZdJ2cVM/1V8KHF1FjVOiHI6QCMAkF2q+GZo8+HFLk+iDQWuJevvhgVndDm5Rw
SrAX3/KTI+1HHfojyuy89+L23IfIRAanpmIIacCrRsQDpY48CYVSFDXR0eMBqKHwrVzCKY1LDtGa
POlx/YyARqNYBS5QImfa9m0wYUcYFZ6gcy+G6C93e1ighQ3Fu/LNq4gC7DzomeXx0jywHvW9Nt6e
qxCzUO09yzF5XSsUAUD6Yeau/ZYOiBaMY57VDVYTfCuqjKPzmn0I3Sibt3DDB2MuNbI5Y/Ak1DRo
F3BrEs2hilL6XwgWfW36e+1haCRohZtWfivUIg2dN3aHTAbLM6w4W2V3gwqeiDP8hn+76qG2TbGI
edm16xRehgn5mXV9dEHHg209qQhyEbFMFJgTgz4ampYUuXH2ONX80kw4z7OxD8A+uMotPKb6qT+H
wnxWEzYuACJtkcZyRRYKyQiSvqDdwY0chpfVgcTV7yGymrvXKWD7IJaf2Cr4jiL90dfDo3F4wSGA
Q7N8CNz5tA7iUiv+Y0HbZZx15yFh6HZWF9QPNqfFIsGuoEuMmNUAaswe4Z/fU1IB94Qop4L7QMY6
UuICxZaxnCNwypq/6zV0CihPA4jz5En2XSGdBa9dhYkK7vHjTVLoY51YjdBLlBTKkfCfKKN/wwr1
dhMm/tYV8qv14xVDT/XLmsXBOCjfmsaFxH4aoyxpwI8p13lynfjDjvETdoSPflNVme7VBTmWNoXT
r35fcHWnAFceob/4kJ2AZIb06qQwEGK7DJYZFTh0HUFzGf1DrNmDUPVa/1XnKgIxggAE9IEtgJsg
/ATlem4hGkuTZP0Op9XNuqZ+iWs04Z47qVQTZrKQwaaQWvURtCAUdQRbjnkMnys53I0018iPGewT
1SEhC6j0GYAheD1s4kQnjkkd+pgRKeyDyLyoel881WS1F2F7VUkGQUh4amX9ZUCkZ3BB3ZKVnQTX
OyEVlK1GHNYFbY+ri7+RjOAlFLZDoF6zBgfPBT42DPItHOgr0Kgh6/G++Thira9V3q/qWA0RTYGW
fLX9cCkNNKjBstx0ADG2dKqjCex9bId3yRoALMEeiqgHLNnvi+2Pjan2bqT+JR7UWSYE887XE03Q
9volZKf0NyrpeQ7rk7t6XqZGhsKF96Eep3yofJ4RDc0JVK/o9Gh3sCw00LONV5Ksl14639Xg3KGa
+Qs5EjHeF71xJr0LZvdnQWcGGhzZlKDesP/V1Q5Ua8uLXrkDjE68COYhitg6/0kbgGWBljca2ic6
BRAG9B8czAqgXjQ4MWn3a0V2vaG4WoIZVbQnyNlySI4cxC3WEWwBcfsNT4txbiU7Li2oUwVb5cAD
UBROt4Y4z/BZyEWJxLjWfncjQ8UBLpwuEaQVBkJvHIWZ5AiXO7MFJrKsu8IGdkNY8sQDeqKr+ec6
LeRWVfQdlnjfBHYud9GKm3QOgOvKHRURKbDojLxebXIZCXD60Q4rkkC3XPkxJw0m9Prk8/il9iaB
/Tuzi2P2ogJ7NXTc+mN1hLoszqWskxR2ec/DsvwL+HpXLha7ViZ+/w8X13WytUP7nAwWJKLdRhWD
wVhYFcz3z8HkP9G//fjOr59ojyMXkGPTLr9zpBbQkMAU3R71giTDP1vKDuqT9ryGo9hoZCDHTc3S
0E7bJYTme6wdJLO22JM1Tz44gFA7L6QGTh7gFLUqOHOwAhmhy1aEMDRQw/coE2jk2bvoxcXMPtRE
toKWNO4ywSGTWHFcFVfb2P7Bp1HwDC84KCRhYdry5cMDhofMFPe8dvw2WsQCueO/yiYih//Gd4fh
EMvb/Z6h3cKbPP9DUczquN5YBzsj/Xynff29/uVgwTX0Vwf4gZ2B/bNqetINtOQiDrCR5uz9jmwT
6WDa/h9H57Xcuo4F0S9iFcHMV1GBCk5y9gvLvsdmBDPA8PWzNM93anwsi8RG9+reXEw3SckkT1fG
AJDiPWXS9LbGmrxZtbx3y/arThJjL4Ys2wZhdtJNDdBbsP4cqdhChMR24AMrQv8r9Pprocy4Vtae
7XAPcvZeeK4PE5WiEYfzlZ0patM3JPYKXfPCVNZ1DLMHPzdO4eSO7CPF2bAUrRxGMGUbkejDwInK
Ed28kFI4o7nGwcx/zkaj5TIDUG7PEraOxzDrsh3j9mVBMYtYr3qnJGwx5V4bPM9YTHrLpqOXxNZP
S8hLDR0XvW/ibT0H9iPO7ttwC+olHbfMYWVkHVHP8Gqe/J7OcpxehFV9aJfyTsyswfL6Ydk443Bf
44gnfg3KvAQzbnTSR33Q/7livAtUnx+GAIrbHcz//DBvIDXkEHXKegfKe8ix2Hf0wP/nJdmKf14/
mkaNLdOXyMhDye/vuwQwCgN3qKMZdUY5KUiP+TMIJdeXZ2uo3/zRPtqVcc+AJaH8Q7RzbX9Ujfvf
2CS7ehkzeqqaV2Pla5ep7AXN4DH15JsRWp9TEjLRFEfXSg9WyYYZ2ofY52xUmE+YuEOHSVhPLiZD
0O/VWr2Nhhi2hlyOlWldppz4H+vAnp1Et1Eyuz43DffeMMxwu3TzcbWNJtJuQZxH8ow13YxxPyKf
NaZx9T1ImqG+TBLNlvDfNah9bp0D91xF8GJY+vc2NK6e4x3V5H8TMHmgnvwUar6zQuFVKP+b/9dz
MbsPodU9ZKmq9qBFy6ZAqcgWZ9u107mxikeZdq+BnXyaOjlOJe/EpFNbYxjuc6e8Cq99Emn/W9I0
uhWVfZf2/YNtWkC69ZO28l09GEZUaQSfonisW7y8de5vOYvxT85mT2AuxC8uYsjSA4Ujf2nH0UEe
6Z5yPcjJfN17ZvOcKWDzRJ6qqf1nwDlZdvI0WECEbo5XkJlRw2xIMOEzc/O4FLeBJISS8xAvuvk6
zXyGyVqjyDuQaIH1nDhZXOnkH2DpnzeweMgcRixyyx6/6zS/SwxE+rR/tiuM03BI7n2REkJi1m1Y
1rZpVfPiQqOdi456yWRcufGHLkCZ+C0MlUfCXLtLjndkBWNsL5MfCW4turWurGp9LJ3xXx1yXoxZ
OOwq1zm7ltce3D58DxVSe9BxrXePPMqP9VjKTZ0GJjdTvMwC1UT2gnmxu7EQy2lu1dUt+M++Z536
PJ8jhsL3YkYdtoj9RfNE6IwAsh8tVWFtB6QdRpBd6TqPfkKPO+UZLkw/JyvCUc2T0axpPJIGpUfx
Swm+8YF2I+YYubMb/kYZnNyi2/uuEOcWt2YTajnyvqGWvQ5XLvcg8OiQseuBYNnjlY0WPZnK8q6D
mNr0ovsRxSp2vNh3RYZWMNrbdjC39rT+y8zgkHu8nQ1eF2Zvd1GwOhCFQnwQaUfWqPjT+TMxRzlY
oA3Segs7UJO2yt79QanYcQSYEJQAPQaXoPf/1XlxNEp7xXRP3jRJsMguBx05K6e5zfIozhqE9lv1
Onjclx26rwEiOhrjcrTT9Y6Z/p4xZks72ktWJY+dm7/5jjQ3vbQ/GVBPfK6XVrhn8Fx8yNprduZc
YcEZ1qfofG4hWceK6zwtbmeg/VxNPDKzxr/AxCAvm88tDl9x8JLxqNPbXF8cfUfDgIK+O8mZ/PKR
ue5NAuXomQkyDcVDAHe9qP8qf31f6vw5X912H7oO3yJVbVgEFhHuI9ULCTO5wRrlTXkwS9oRteaT
Lx9Tg5EnMRuIRx9G3B3U4xKYR8drrk2r7rHp+YsvIbpoj7MuL5qct2vdZmP+Y9M9jsn4GnYLMJPf
noxgORUeQ8Yyp/dVgXnfgrrGhRd2FySJhFN6BKyZhryuNo01YaA1biVPVrc+rknzREcOkiXP7kq0
+lC1ef80hN0NAq6q70lXL9m61EelBjJMbTJuOid/t5f5M+lNM6p5kmOjsQDdVpb+9RmqtsO2M4SM
wjl55jNv0qgdjKMx95dBYvUDT1wcIhhmNh3N1j+bZgEL81SlWOdjsp36W2RnpaKEui4yN7etyvdm
Ye6HRe4Hszw0rv+Qyjo2O/+pt692smz5wxt3juzfHJfBKRiagPQZqreev/tZREsgo7W3ueSMUTD/
9gsB46FvCIYkr55FsXVt/GbFvJvWjD7QEeGwLslZ9XKBhtVv4eywzUHhVM0VTtZ6TBf7axlf5rDg
Hm785OVDylC0nWXBhvC029Km9t6isYGaXZOke5TjvGNHybYxvlX1IwP7PLTFY5aXvybwYCiHY50V
RVRU8hiGDNNtcRWJte0sm+A5obU53FEGdwhDKzKGq2NAPhDQ0F5y19ZF7LiB3hQl6TX4f5+LhYZl
LYPyhr6CVPFyptaB6Hy3d4Jsz/6QZ21zXUhZGCyCi+EVOxzKXQBJ6c3uvEk17mlnQyZOP0kzXmrH
3aulujiloCFeT0ftZ/vcRHuYV/+Ev4XxmsWEhePMhBqYA65ibbX3GlJiSxr5YbqHHCHLl19RYY+k
ie5tRO+t7vOtxiVbGB41CZ2c+a8JkJMyxPqqopM7AWnODkMYxBLwF09+p73mPs04TFFlLct4FGI5
qLzc4efEi1bfjjPxF/DsHUZ7hcGGd2MouXFk/TTlKtIIb1NYvE+Vv7dSdMtW7jurPifl/FqmxtFf
5cUQ01413nYmMO4BZRG7gRRvcmNnIWhQVnc7liPKByN6ZTfQLURUX3u3j9Wivu102or6w3Lnf4th
xFLfWDf+AYX9p0UWW3SbW4j52maTN8n02ZF7c/HjZLb3IRF2nxzq1DdoxMNjwXHQZcUdWgE+a/4+
u+VWtcuJVrtDHX60Q4uOo5/gJk+0zmUxbRRAQJbRRlLLZ1+aB6+vzhjfyDXg4k+rz9Hfz7jGYV8b
p9Uxf1YWLW/70fC4E/PDIXrSsuNEd/nVfF7Pz4zxm5JXc327XkNT9bp8VNq/+NbHMnZ3cI//hY76
6Er7qpe7fLYf2gUQJvhb62e/0j/pmEE5E5zqH3UNT4OObzjcrIZl57U/2EdRqaG2EyT9NiCjQqcy
E400jNu4p70dr/LntA7JdFhI1EIcgrX7LDiaanJHITfXCkxjrgd4soGDKIUw4HqXsrC8nrcZEYEw
kYdqTA7zSiwy4OPoF2bndCsUcqL127Os0gbiXs1x2/dweiwX3Sr7ry3ZHI82PJI+6KrqrrOKb1zx
9ypIPsXIFBzOdsev0L8nmrxjmiQt8o0+BkGKAov1yvUxlKSJ6vm5bbyPRaw/Us3H2vfZDVOCW6n8
flpQQ623pjO3KRKszQ5G95a2bNEUSnNLpf++cWny082u8MWjl79bDS1AHAx4VlFWdpty+Ana5ln0
7yJ/rZ2fquUxE/22msg9jNXBlvXBhCkqNKnJOzNBIKdAMvnnGkukczSpvDrJrL9i6u5El0akvDem
M6pNKNUjbgi3b+kcE3+8s42HDOPRyNzNkiUrZESz0+FTuVS7eSEs5yZ4o8NG+VMUGu22D2hnZz8m
QvdOKPcSuN05CNeDTNWu8fh8cnVny35XevmlaxZeWjIS2RSDyBHMgJ7mR9u3u1HpAXXOQD+Kb3Wx
oU/2vkPAdBY/gpOEUqAEDKHPJuTXD86e4sXYyNrNUnkP0rUPRa8vNS9vBxKYcetao/wHufzrBUmo
RO8GSRmHCIjNz0+qMR9DWx07mg8M8zN3ll+rEbumcp4r1mpKkzVd4neug4+Rb4xqkRhhqmzzPay8
CPdnV/Gg+gUsJP8HNWlEVfOJdG4IpTgiVPhkHNHplFdvpnqOFP2TRnmjFNcIjzuazfk4umNsUUlg
9uPGN3/yVhxuF2ro4M1s6Puyt17TwjppEE6vBZi130u/2XaTARaX7Qt/OaSkFkP/VYbds98Nv2aS
XWkPuKvtAFFneSlNcka53qrA3+Y9/JL9njSf4+jvZwucNAWQoF2CUNC0CWSw9yye1THDEaexl5/O
/6A6N1m7bobRB3GQLyVhC8DRyF+tWLXy0IIdt/xbjLHDGqv2JbwDKaSzKsZbrHSb1BjCJCsGZHI3
GDZzhTOxDLuWvrqUNEg4j1HLXJ+O9yDK+8n2IqCqjWAqbvzlqenHyLaDQ2LYm5U3h8xojan6I+0c
pwK8p6wlkugbuOHeFORIp8davZHmqR1NQnONHTFuA+7tNWUeBhf2ZY0qyVQY+gxtJTeRoUCm7Iy3
Yvi4LQhxYHKd3L9fGnYPFP25c2+/QsdEQqllb8eNYd0ZbhW7br+T5CyaJGWGkCeRl4eZ1RJi4ntc
YXqixail2Ke12lJPE1WE02cXxjyzjsKktsGYt0uT7F1nitoZf8FDhdaju7fm8Zyn3QUnjYgWHIrp
PUvistSLbxvbiLpuhjf5lwk/piXyQEgLHe1vMuTW7bwnW49bL3dPNW9Jeq/ue3sio12iSyy4FMAP
HQpolS4HkMKLVgaMEKtLySLTVjC/jOtwO7jGuKoWNsNY3+aQfVCwsVFSmZtm+ml8Ts9F7kJzjZNi
AIZFjKvsh4QXc2itUUritGy/g/bZtKdLPaRn0Vr73iRARrZvyHo2cD+nPMYOk5KmOaZEZ/OFyfRB
tXZv3uWVApZE5sJgrxqPG7KzY//QJlnk2ziV924XnARjzuT136NRoOFRubAQQm8ZxrQYdgunBVtu
08nakPXembZ+84n01aT3qMZGzfdJyXzbBgLIYv064iroQegEabnZfu+Ml2UtmHgho9wKVAvYBzLO
tbdyhRYN/2qaG2aWKtreB88/35/1YyhF3I7rMSTX7vnlYTW8w5iKiyNJlVZ/ZF+YhLeg1Rwt3a6Z
3OdM9Jd8+La8NTaRaQZ+AwajvU3jgMmPaUW9WwKarwoOs3DeTq7JZ+zv/ICqiMLZ8oCdtDjbqn0u
ehgWd9h6KfpQmP1Yyxy1FnCebcUN938bvnAOKjLHKyRRG1SaTgaukoFxzAZ1WIrxn9OUv1jm+5Vz
UaEFLtRNBGQnM0LXsq+fDVhAZqTIS6wrH+AxnexLJ1JnMxrDXmTh3hPq63ZdDh1i4bfQ2PhjiuHV
YlOzCWNRJtZer0sk8hcjFMdudXf50kTSNQ6eH0RmQW5bK2oXKGeTyaFZzLfZbQnvSedsJXPsBvtF
1ENccxklxNwMMeShT8jNDC9jj7aepuxFtdpwfYdU1efJDc91nVvAYOVHzb6S42ol4bYP6VdAyi4H
orNpuet9x4vHqXLivpK8TPNef9lCyx1MVxNPVc3JXLn0UAVmvp1gbQ9LH+CmYkqiM+Hg5PUjAt4S
2xJHiCvhv4XWJdJogRnL1Swu1tB8LzUSn6XkjAmMNFhT2fmPbrdNqvhLlv/Zxpcl20gZY5zxErd6
FDaKdVSpdn5n4GcY925Cwxd//xEq0VwJChZAILNsuZGP8Js21L0AIO+J1otyPCfoyMCp5U+6siZO
1nepy4PtMHWu9s0Di0z1lnnLTpnTf5iFh4AlYRXXuKwV+yS5aV2hHbNKb+8I967hMhuEzWX+f+9D
eK15AxfIDs0aPmDp3SLJcVfw/QzSJ5VzctJ/4LECkft++uaOJlcxGgyYjt1KU9VNIhXNEEswVbHs
XHxTM/YnCr4QxfxNFj7ZM8Q1N5Ssrk8zcMGafrfaoTuGMEd7rZH05gGdeSA/JlNiy4Tith3YUL7Q
VmM9tt7Ei5ihoXzuu/LiqpzyJ33omcuc3Np76kRxwcYXNWHDYI+tdB6AIQafHJnotgEK2CLGfdvY
h4kChJRVY4blXdDgQX9XQOUmHvSPzMXXGCaPQ+rDik6TtS0nWLaWk2fKf7hn4ZNKZNoCwYmNaMzR
FdnlBDSUcvaXutR3JaaPqT+Men3ICjwjgZbmnWDQN0NV77TwX4sebUnBXOf5rinhxPXvVCHehg05
t5HXsHIir1rsvVh553lzSSvHjNI0pRhNan0iyX6xeo8PiPO8mnI2mpl2+WyV/8ycpb7pcAF7iWaa
XMame6dxB2iNWB3DpY3n1sKIc33UE2vjaPfp8WoIv4D8v2XW/KHaV+pPXmA/PnLIHjt3eWKF2A71
PzO9Fb5wlZ2Sj2n2vtZ2PqFDABSq92Xul8PAfnKCP5tuUJEKmrum6E5zrt/Ap2goEQjtrfygCa3m
nF6OI00mKrSOQyt3fVHELCzbdU3NkAvpn7u7dHwxs/BEougyDCMhdDAX4cZOmXKlJa3R3acQJin+
1TzB1BSlsmLTaV4d09NxYw8rHMps8tSl6lKRKR9L8crP2Cs4n6dEqT1HHGdiwq720t351nDNSs5W
4jDttl3Oc7l+hLOiDCgkb1qmH3OVPk4pQ60kL1MJwI988hwQHvhVZJ3aeV56G2GqaHKS8SURwOuc
ue6vcsLO52Tm5c/d1dhlzJRnpCImH1nPR2mQD18CP/+3Vlygu4W6FMN5bbp2Y6os7nX7ueb1Pq/T
l4YHcELMCBnlqmEE31rZM6/2KwanaaXYfX8JmeKlc+/MxtrZJuw7grsYFwQMe9elzocGSBGYl8U6
3gvNjieZ73xff9H5gBDfQTsyxpqFYsTwMX2e2MB9xXCJQpXEjt1fg4F+A3DkEhp58A0wEZ9A4kTF
VY6DPV9XvDY/s84eZlOu6fjpg0MHd7diHOQEq2bseF5xO4kKosEYl/o7h1gPU1wlcJiV+OtgdpTf
nAUtKLkvb0GnjYRnD5bffP6vJNdfO6/r8JMOyFTC/BDjeCrBQHsIrTad6HbkPudMwGT+WH3Qg9lu
mmoqozZrnpJkPnUj8CccMaFJWxF+KuR2bWkRkNrbTyuInRhbdnklzS+rbeNJM6tXKYuczPB9csL/
ug6dr2j3Sy2/Qn88qYmxZ03Np3mqdtUwsXQX2G/R52Tsnuq1+VLrfOnBImknUwflSCJx7us6clCG
84NO5S5vQ96pk33oQqB83/+ndf+eCXCTbgG74CpaezZhOvM5MxD0K97ZKLcyR0HwmWScG5ROAIdu
H9XCt8xvuZI7AhqQMn3ULp9I6ce2Dvg6DOA+5mGYg8hCaesK2g1LC1burUL5Riqk5qJZHxfT41RA
Qh3dOGionKebIy3VgbTtru4+TN6V2Vo/OIN752k6iork7JHV9WkgIpwJuBrSQOPFjtFRm/PWrEyE
prtdS1bqBt5nK/0jpWOH1aHisDTuyPWcOaw2XtNAzDi3bovIaIJHCf7MNoidV9WXksOkXVBCpEgv
3kDzflv/K8mYF4WIO8kHsCINZtmL73T1rmmSVwEoZfjJD9lO+UALMNsXjfx94a+6CWCK/Kr1tpnj
kpIuTvbIXD67+s5T5SEX5X9uynTfzwuC0ALJbuXmQaplF9rVW4MQCBQ+XrXPbVZ367zr+E3AbZOr
5xJPLdU7L7vt3GLKVzOaVzg86bo9rDMaiCuMD4vzhoa5GtyQZXXMl9a34DcbLfte185hNnnBrEOO
VVeh8dAHyrvbPY21eWmccT+ssJG1dleaIXP61XP7fZx7SEnAPLMyt8AtjPLt9Epa7z4U7dVpDKYy
uc9akoEV6oeo5NechS902ZwLU3ykyPUTBRY0xb2uaburazcyWvuMf4ex00eZkZ2wXmNiIXvTALTo
Ce73FsJu2EVygsBLKlTDempi02qBPfVTLh2KxqpoXcaB8GdHwNJPd72lsothBupslkt56rta7daW
GqTB9uqDU1Hrw5szgQuf+712MEmntJBPDVeMj3Dq6Gjsp/Kx1oRMbWyyRykW84rmxknOjJpivo+c
DIZlHkeTF7taa/rB1MVfbTqeJ3EvLGPHv/mrqDwuBsn6WnVwxghA8FNmcSLsd7cKWlQ8oeOA0gJj
Lmn/mj1uzVQDEjMz9wFCQLUur5NHGIZFV9B81qUqS+tQlDihgSg1pXY8XoMwH1yDDWyyRWFoLIO4
xqqT10QaEMKWuyZPidDd/cpKoKOmKBlAWVH0VtdW4W7apCrpAplygtvAp81/ow8RES40eKXmnbJX
zkp+I3gPeiB613fHzaTIN1VhSZ2Bz9uLgp+AlIpkE5ZDt8s68tY07MQ6kPukuWNa50NYtmVxCHsW
Am+amREBeyvZEl6vsVh8r9/lqubtEtazeM3ariq2NwpriDlYZnOf9HY2Aq02PWiN2yyx03fBLqzB
PaOMq+U1Y9VDsSkrj8SnN6/Z1e2H6Xutg44gFc0JAJXpvjQyyjjmZUb60/OrVA6PUiXt6SfHvDuL
dfmpncR4t9qyC7dkEZsTAKt+C0CJX5h72KIKSpf8BHkwPYnOmhF07IquKnPMk121TObF7CWVq703
lPe2yulxqpuA/ODqDMzvGUB3H6zFkVvx8q0au5oiuJd1uh/GZMJdKgqK/R36ZrNzlg7ZepaBwT9x
cY2Z+33PQUteuMQix6C6HV21mo1r4pagAmxB6SkhmKh9gkRwkod6oKXzotq8W3FyXf8xF45iT3ym
0h/opVzeaL3E44Hrx26/lBXDb9GD2s1jVfyuKk3vcjMhQeFZk/4u/FyfijbFfBJF24M2ajPuskk+
zlnmbeaU8V3aaFNNlX3CbbfqBhO4J7pi+3tSb/3jYuscTgMlclsuguFKNZjqdPhaheRGgI27M62l
HQ6MpBk43Ax6vRNTTj2d5ddEpcYQigcb1EWNrYKSE1oHGedBY936bdlpftYFRYIMgtO+p6SXgp8g
3Lr+ND34VjL+W+c0/KhQVKlXow1miMoubR5gykeklNU8ra5cCF5If7yS0KFZuZ1r6May9N23YjTQ
W4t2wRzO59n5mhLtuhF9rOMjLRw043smgR3bKHtimp7zLsxRrUwcuo/F6i2XbJqKkT9k0bxMyRS8
hkK254r1JIdBWEOcNG5znYtuseme82hRFWvLIlPXpXlzEuMpcQQugLnK5cOy2iicWq75vuVDRoSD
hiefjBcTahevum+e9bSEL0Oog52z5Om916XEVJdExHOS/y3QFQ2zkj8T/6KFgLA/Y23mNx0fiMU+
u6VIDwaYM7ynNPcyn/tjlubNgbp++74ggQJLwD7Zlz70mzdbheVvKnS5G3Pd3lE3p37tnrQPSTHv
ajfUxOimDIidhP3zVEz6fs4F3GhGjr5zsuVYWhCV5NKoCpUT7LFDU/B/kiPntZN+9qsyXX3WK90N
2BK3O3NDhsVDnZD0ZbF3bIRWd7Y68CcG26m7HQJLRtuN7zhccxscjVRbCtfPxyxZJL0MgbHMZzPI
1quGHOKGaXXZke7tekeAY8Q/gJBxhiQn8Vm4vwzx7UV1XPs5c0V1a8r0h0ufccKLzuYWZ8BZ5PiF
74ndJS3CkT1DSA/jjuiDsSmLDkfVmkySJl5BjMybvL9U59PJDw3120xE3lYpqJ9dc2Oot2qWePlN
Vm5dti60mzlMq3expO7XyCi1z9mRvREZ8RgUOnM51FSDRKVXDQ+MjAU1iq7BjxCuG0vLWu9QXHiy
nSz9V3T4bwaW5qHu+u2Em7ELDd5ZSlZwdwQBuHyGFvkSVg73v6GxlLGrWxUtA7lQAo+pnUWhyPlQ
DVBZDOwEJ8tD2pvbZIhVRtDASxbrwg3aivUyL/tA5jcf02tWwud+IGD6xBw3xdA8U8MqP23ZpsWW
jDxtSIoi03EKvLd2QA2zAiJdG3ii4qrbBlXbgPd/CRXSnOCaf5hVzluqEgXAxkBnIqjHtIHTyKGc
6vHQ0UR1agy08nhNdfpemZM4KRB/rGK7B8rMe2FeYECtaybk/KQVINw867HbZDa2gIe7/Gg5iDTK
Rza0B5LH9dRRTmNoelzZUV5EiXLnu6zw9X1aUgq/V7aRxxkvZiakwnieROC9E6268SWG5W/KlfV7
UrTAu3Vf7f0u6e6ylqoEKQrrUghpv/l5ivOj0vpoMX3eGo/M7tPix+x8rHhOc94rVijwst3kF3MA
kyXBgfmsMpM7b2qNBYiatC6aqvNNyoXqkORsFqCojlYt12j5RFs90h4yq7+loKy1WBb3Y0os+WJA
O/4U/AabSYbVx2jaLYJUN6dbKxms/VQo2szFxNMV2Vqkf/nqD3/BtIrnPMFS6gTvCerlOkFXWCun
DUBte+1sLzgaieqOrWuse9EIKB3a6YjPFPWrK4aZwFFYX0YQlUuYQYF6wtfLTpslB55PN8/FCueA
gh5HnDukdh5KK0xl7CyE+IOgWY5upeb/VmVn7xBYrsm7Tv23iBLigHn/6FAsfEhU/zWyJhQ/TXgX
R9ArwAvS/UYXaFB5uN4ia/WHYoJyBrqyz04W5oi1zg0EdYzxNMpcP3iVQ60uN7jjGLTFhQYTyNUE
Dui/kB6VWFfjK2Mgv7jf6d/KQd5vvAC/L7RZJ1xW/nM9JLj4HnqDczOIGgc11E7VXyVL7yDgbZ7s
IAHRNCZ4lCwVdbz6ZXACITZKkINu4ppQdUe9UKPmzGkZK+pe77zJNwFoVzu6hf8Ye0zLe84yzWqF
qscp6fX6biRh3rH62oXQS4rkKU28Eoxy7u6GaYEq7WUAfzRYHvUVtLfxKFpI57a72iRGwuZQmHN5
GOy6Q5EYnYICnKXEUvOL4A+Inb5/Z2xznId2fQ9Nr3tvavhbAsLMpHkAOBoJeDxOYn/gLWKnKL8s
V5E31XAF9tFrYyPMZXlsaSI+RIw8QdC8aXr0AN+U9zJPQh89sku5Ztl18CxRj6iqCJW9K+2ePayL
I945b5vIkGUHwNSjD/TLGnx5yeB9eErfPKK5p5OSvQ1mii/r/3auzQDJNxZSBCFqmPRwHIw0iP02
x/fL9Nrmb6JTwcEFK2iirBntt8EkMxH2RXWc7MneUzXQ/CyO9mObpqRDxVTrpO4u7CexqT11pa2K
Gzc1THdOagXbrigo7RlUiVLuVs9u7ycRudifVS0j1duhG2f5kmyNdBKfOUjzQaU4lr0PgxGYsIFc
lEkKsgOai1PYfxB1wsppV+oZfYxUqsGpLOvwKGc8HqTevrkriyGnrNi+tVAgCW4au33WbWL8CCyz
L6NvkZ1dT63PreH+iZAGbgydBCTQsDirbDiBfOLC0wNAfy6EOP5aImNPk0GIuE0y+v1dEA9UNiTH
C+VzHryJyA5wBc27NVflg5qMgqW4fmI+D6wKjhcYvUfKyQSoMXWj3NhphB5DY+/54CKuEN3rYFb/
9OS0j4Urw8eQwv1YqHmIAtqZdu4yYuMZQIPUE4nTSn76bAA1RS1HzC4p1+Aw8W8votLW8t62Uw40
XpoUFblNtw2Dmq7PykAXhEJhpcbC/JGLWsWThdjfJwMmRSG5WFrtkj85Ydq+SZ+AhJ+VyfXWb7BF
a1g+GLZokhROndEVPpHapVe9fCy6wnywKKNP4cgpUAlL2X4W0q/4Gg9lTeG+41eRYXvziSC01hut
QEJqCic2GvjkX9gTYbKxeE6lRWC6LJPhAVQy+Cq1t9yHlF0S9BMh9dFcLg9po/9zg1RgWGrrLFLl
0TdocdPoWAMxSjfZ57yrQA9K5wD4125aa2R3RrN2kcvLZj+khvwP3Ns8mG0P+8Z7ae82fUqAYlb/
uUkznU1s2Huvb+3Y40a2Y+xEkK9M/ZM5tbldhm45LVwwN6KZqElL+e128+CLDe5Q1XDFGC5ZU3fX
gImd7wQkgUtJYWh+Lrm2vopaCujnHNyzcO6L9H+knddu5MrSpV9l8N8TQ28GM3NRNFUl35JabW6I
2m3ofdE+/Xzs/Z/TJYoQZ/cBjrlooEKZjIyMjFixVilehWpNn19K5AOV8eqYp3LutaYskuNasGRQ
4eDNJvPmPzspks8jcqCq0X0QfPP8HFRqATQjQdKyl4AnCR1bDnA7p1CcCJJTDXV4aE0KNULdQXMN
zRI6cf3wQ4Tu6x7UaeGZU6lcTaLVgHuemrtQKIzbwfI1ZxDgK0TSBOxOLkE4N+cAI7qAaT/Cg9EG
w3NcCnDHmZr1ZZpkmFBUEVemQu3LsGo3SupkLVXuu4TJshBKs9J/qaU0pIyZ+PdZAOHvjmnx6oOQ
SzCJtBpMCInFOHvcMlVP08lJ29q4zbRAhzWl+xE1TKSXhkYxZ84hFW57x6j1B57aSCayX8emZe7M
6AlrbRbpAWgD0LMUZ+DZq+jaJQYJ4jjBx8U4e3mbD5P6VzDkVOD8yJy+oqQA+EPPwFoHhVB9lauY
BnnYmgMtS4uyntin9xXAokPU17IHJURybdUGjyLAJrkbZVZ90MNM34tFU3/o+ZYuxZfhSa+07irU
fZoLaZXss6rPniu6kQxttJR8aPBAQg/VRt1F+SkGu+k7Z6DoDwqxcK9JFq3X8uwrV6ZBeWT0w+6o
wclAF1GJj4OgU4jtI0JeFLVPfWJpL6VZivQeptYz+yb/mBWCzphgQ/vpPBY0iPpgUFNG43R5gmLO
Z1i5UweNCE66ueNpy8TPXGQX4rF46BuY8PVyok8kQvecZL7+xEM83+UA910hwvJOjWMLGjIEJNRJ
U6Ecpi8smZQv6JZkM1E+VEUfaivv/6EyG94kKwRIXeaVg8CruhA5gnnu3MVtop102CJcyYO//8l/
VnfmEwQ9DjxMGwZlcZZDu9Cc+2XR0FRdQ5JcluWlKhWPDx++olA7SWcrAY9DPhHJZbo3Yx+aZW1k
3s5US5ct7z8EARcBJYWBexvyiiqBNjIvdThdy4p6eEaD0W5Ttf9o+hM4nl63vgpMDz5lqZkyMpye
qR9N/mc6+zPHpWWd3chH1wTf7YQ9QYkZe9n65ufl5PVWXT9UCdOWO03RqCxn0whCq2mVO01LqdOl
igZZ/JmGy9kyn9PM0JhzzacergIdoJQaCcAaMhobaTdBqAi95q4ou6wmrRoE6HXU4MNZM5RjbrU9
FDWJ9e0c8BNCUMsPdIKY9wsF9bPet9rPISrbh0IYzJczuTDRBT5XOJaSr5NMR0EfVeMeZGvy2FEc
2TdVU/RgtjTL1SQaFIWUCz9FhiOeo/z82Js0rnOpz9inKTgmgh8cAIx+bhWoSuoeSDzEJEq6F4aU
lLRHIiItmFezRAoDOahKCpu+cN1EcNVmVPbdGB0AR2mTktdNI8QQ7g6oA9vQIzCl1OuAlzSo06us
+ywCEIKftz1/T+QIGhFB1m7T/iy5nJkeopAc3efBp5ipiUzDChOTg2ldJJ/6TFXvYK0GJV1l4SEZ
LdPVDFBqzDZrbjFI7VMs9r2dmHDjTBOKRxEULPe88+PbQWQuUWl1YEGlPD7lBBZX6coBQSz1fCMJ
CVgfBbBmQGHZEVsar/0QmW5Wp/qzgiIRD9UUCHnAjBicrRMfHcyKRVnuiumf9F7pKtHjdkByjJz7
UWgT41BX16WjmSODDSHP87HkxSU2ynckucqZD+hrwmZczyypUU+EVkTpICFqSfem6xyl7oGCnk0u
23n46zwFsD9Etf6X2bXwxSYJ5GspkzJlzt1YtjC3wrzHvKpqMlM31bFXiPREBLU5f0jM87cBGNfn
OmsCuyvBKOW5/i2hbNIT8QcYnbS2c81zNez7gSlLSy4zSNQz38uGSIbWmFEbIPm95kKwKXhIf2kM
jvn1N8Se/LvMQu+lRMeK940POlVQH4ViBGbNxSgy9CoIXIpqwoitAeJZoXaxD8iiHVns+n2d5fQs
LRmFoiSGO5JxULegJLcre7M+jCNyV95//Y//+X//97fhfwU/ioe/w8n/yNvsocCJm//zX0vBuF9R
xjLNWZVXVyRZWcjHqoCWu6YplFNvR3dwV6OXiNY4OEaHVtl94KlbuoXzDy7D2qXBhaZfyzCNFRQY
rD/re2iIdtRe7fy6fFHsWR7XdP/DBS4Ct04zP+bBopw6r3dVG/Cxc75G/cSWPQbjneLThr2FyN/f
G4qCtSEpEtFDX6jTiRnPv4YpiZN/S1vYTWDastGu9Zrj+fbARPv39+2ps4j5Yj/pe4sg5U1J0S19
IXIe9kFT+LBenkSICmfSyCj08jGGOiRNdUDJGpPybqllac7IHXUzZqCsA0q7yV2k58FNTdH+jkTX
oulNzsGbTi/AIidW5UmwM12lpE5emYIcosZrPqrkc0C9aWpBs9yPTxThGrcxAaSHKlQd+vzgJgPs
rrRUoVtSl9oNLYriISpG5d6KdRBZPMLPvTp8K0sLOocEMAUv4Rq63+KeH44cxQiz2/c3SZo/8nKT
FFkTSVYtS5KthfJipw2Jak2ifIpvyqNqF1eUEpkU/JgTVTxGbtweKn7K+f2GgOWqXYU4pYNJMsXl
6RKr+FxAvSafQLoOyYdU92Az3VjbisOpNMMURTZkkaf1wgFKE6Wj3KpkTnDv0sG18/uanOxx2k+2
8nM8jtfQtWzYXDnEr2wuRK6zhgte1X7ZZIquu4G99UE8Mk/X7agXeIEjbMWprVUu4tTYQ2aeQsV4
kj8I98khvTcY8v007TtXdJj/+EE9B16m95e5ZXP+9wv50QSaX5qXvXyiBaeJV2rw5f3fXwu+r7Zx
EZuyJhbic8OipCftqTyWXnY7AmHQbCZybNkBWrwlT76QOp2j0yuL879fLCmIR+a1QxyyzUaY3AgM
025EZKqTq/9w8xZHbuwhYDBG1qZ1Pwsa+cLnjc3b+jpz/nyxlChvx6wRR/lkMKaAXIar24F7/jRZ
Dp3Q1hkdJJUOcFxsmN1y/UV8r85SgshMgyPue1d2oRr4Ak9XZHeu7o2H+GOfbWyktL5QXlwo1Kqq
sbxRUhUOf7/KZFTKgR085IhCq0fQLHb1HNgJstC+/Udr/LdFY1ZgvdjajrJLXhoprJnfWjc6gN9w
9CM0jwxPuqHbH7Tj+wY3VmgsQpiuBi0vgJz6Azz2061Z79///fX4r/xe0CJeDbI5DEwWyafqZ1Jc
jy60FLvYE9z0mgGcWOe0Fd+pTv+RWXWud+qqLJGfv97HBvhW0qSYZQ5j3MGNxf8Wj8qBRxYjT1Bn
23C+fYwcc+MDru4nwsymqimGahmLsxdTf2FW0ZRPRRDe6hk0+FAMbLnlWuIBv6TM8sxf6c7rxZmp
P05tS3Qcr/w9M0nXPpMIO6peJDpAdTe+4OqSLqzN/37hkoKpGbQpsAZMnDSuv233NGJsw46eFTf9
6t9tHoJViwY5sakq/HcpMxzF0GqbKge9BcKOFHtZudZjcOt7cHUAVXPBtfnwdGxs6+wSbzKV31a1
xdGr4GijPVJz2KevWgCDK4wQYLE2dnP29zdWLHxDlZkwhB/69W62kHLIgVXOFw8jFle5x7f70nrF
UXG3SxlLlfm/L50La4tILSTMC5cD2cJcOAE9ReLFvNquOarXqITdbKxt9Yq7sLYI0DzSB0ON+G7S
U36E39VFoxf9Cif2oo8gK19gqWGoh57Eloz41jr1xbczE6UN05h1dh7DuWRixT7ZM/jqFV7kaQ/v
r3PVPX8vc5n3UzcJo2jEUSz5ZkjKfWzIWznX6lVnGZJJ3mwZ8DW/9hJe5qIZaFwD6of8aHjxPfV0
2/gAKpxrB8CH8/6KVi86VRR1SWfIXlOs+e+5OOOKH/dKNGKPzso9wPlj4kJPd6Q8YIteeF08bX6x
tRVeWlxEFeMMg7M2X63pzeTNl3lOW/Av1Fld2QEZBoDsj8LmpcnFpraZxKhvzyLndL1+aHCR6Eg/
6Tby/qky+6+Dp4rz/wHkU4ylj+jT1IZ5MPwKYfUxc0PPv+m/8fC1Q9fY+nrre/nb2BxzLr6eboaI
OJ0xpu79fWiX91AUXqc7+EXuKi94Mp43vGUtUl4ubuEtLfNM4yBgr3FvFY/CxW46mN+luzkzmnNn
JpQ2bc7+8DpuMrRN+9syFarBMGm8XqOV+3UIp7dygu0/Dp05ZacLnu0o5QHFVj+bXuzSzd+ombxd
6Sury3RMDFFAQNRPOZmgRw3mBWoDwjDqYO/v6MbillmYZVCmgrNOOYWAu5hpZ4TTfd/C1kIWLqKe
/cDMGFY/zeybquWaISC44ct/ZmThFw01tcHsMTLPCYghvEegg4yv7xtZifV8EzrCcJ2qpiVLixuU
Djd88wALTzA+3oG694Jb8RvKnzYE9ods643/9my9tra4QXMEYBtJwu/mXAt8/u2cQWq3KI954qG5
Hu7/w9Ut/PwMjaJlqRlFrK/xs+Y1e9MZIffciU5MjU7fcIu1wA8foEp1hn6H/CYdqeU4ESuAY6f0
c/HSu5Izv3Fa1D698NG/Fg/BZmh86+vyK4uLDU2hna7EwqQqWDyHgRNR89zYwlULhiRJDCJwlS0v
M94z1MgtUTkpT8NnxVOcwNUf2tzu7Pn+TL8KjvKPHZ81GXOBC8oW8BuLjwa/rGLEUq+cGFFVm3sR
Vqr8cWNVcwrzOgC+sqEsUhxIinwYljrlZNz/SnA+ltfBA0I9V8pGerNWG7lcjbJ4ExadMtBKYDW9
LX0W3dwJHYATz3PdtqDAVH3aWNnbI8bKTNXUmUjmZOtz7Lq4vkC7wgSecsT0WwjLPQi0PRDPn9Sd
tf//sreWpoq6oUBjp8+F20UAqeLcEtOhQl4ttY12l9wh03PNiLCygznkg7GfXKZgndTeTApWHFOV
wJHIOvVpGdXY1wuNrKZEXdxSTgwdoNzwHNqR6zv5ge5qdSN7mccB33KbObAv3OaVzcVxKwVJAck9
H3A4Kh3RTa6iffW5dcIDJMLeVjx5e83IqmTMeY9l6CqJz+sVwlwcRCNAy1Np3VOMpnF2G06f3/eX
1V28sLFYET1+zRdEbBTNTRffI1Tx/u+vxUQWwRMekLlIK2Hhj0B5hSymZ4P/m/v8u/bpfF27+jeG
dL3MERzjWG+l+/O2vPlIFxZnj704AWGIs8SlRsS6DygdMwnoqC9zUU2wpa+omsCVEtn09JkD8Taz
x/X9/L3cxTeLEnBEQodx8cpAO/kzwd8eDrrDWK9p7Qone6J3sPlW3LK6+IqiXFV0Jtjk9CZ8sDxo
Xh3LbRyIHMiR6Qpc/0k76tVnXQRpqUCiPE7wm8YNH5pHpokzO9iPnnXV3idPgbdVxlg7C7JI1VBD
MRNnWuxrB1onPIc97bbGcHIGV6oe4dRBOWy469oJn0tcBi4Jkl9ehGsEs4vCmM7zulCVdIE/ly6F
Eg92kCPvqHSrs7KSgJGIc8BVLjpdVpbnQ2cgF3Uu0jzraX5uJF+j22/QG/s7yFautK3c+E201rlW
dVXTFDaRYL34bCWaHVJj6eUJqlGgmTCP91djWezkf/7E+GXJsOhtaybmFuc+STsIPhSxPA1edZqc
ObUEy/kJ8c3n7hGY0n7YumnfHILZIt4hc8PJCn3L1+degaBN7Eez+nXTaqg/2bFTf+psaBzmQScK
zM31Zkb7xl8WRuc/6iLYiJDbgx1SZqODw9wMbeDzobOLI2wOt8WWd745Bb+scblLlGKB2iy8U4fg
tVNMuToxxoJKLXceS/wLVU80twfq6KkLjX5hgwDYOBZvsgoMy6JmzBVSzsYyC+xgZIetpqj+uxvM
TXucHr+NXniIr1I7+fS+ubUvCTkDgyuWaWhves9Wdx4NhlAh8Rh6DxDWQemrp/dNrO0kmHxSTEQ2
SSAWzhINrSLnLe5ZqoiNKh1cxuGPvuep9Sd2FM0UZ3ACCe1r/zgLvgbOHTv6SA0hY3xvaCmhJ/JW
or6+IEOUdFPTDXMJs+p6OWbEacQQaO/uiyUei3pjz+Zb5NXFOjuB+m8T0iJpThnHLkwfE6D4boQw
ukmEEc4H8Rsj4E5XtPdCEF+9v32rnqCBCpARPQfQvwj7Uz6MEZIf5UltH0v/ITH+w99fXJwTFKmt
oJ3LE8xqjEfOY/L+hgfMf+KbXbtYwiLkUtrRKgZpylM4mOL1zHX42QdAyXxppCB6lQIGNCEV+I/2
zVx8Kr9TUYgq+/IEhmuPfMdz26cf3zexdpUARfjXp1nGoiCoItipuvJ0TturUvyOijxDOGHnBkHz
831Tbx9Rs+fppJC6wV0JhHhxigZaighllCcRpqU9oypOcNug1cKTY6/Z8A18SYqNHVz9bND+0K2c
cwFzPm8Xgb2rBB9QB0RCnN9dK5vwxyKgwqRwE7n2xvLWLhE0KWQaUKpsyssCdSLodQQ4sOQS8T+U
32cmglsoFJ32ZvgKq+VWP281VFyYWyTIgP1VzarU8qT01+fuzlS+d8pGqFjdPdBDpGwW/1lWbNFl
NVN1nMrTOESumk5PFVzK58FPnUGVPyv+1jN7zR65E7tHHkXpffG1MiGCD0gtyWuK8TMS9reDPB0k
AVChKp8/w1y+9ayZ74flqVaI6YwwIncLFuG1ezDsypgY8+tciMlj9WJ41R5VDHijbKChh23819o3
o1Y7Z6TkwMoyEJ6Jgzny3Zy2RryOs/gAWd1twFzt+664Fm8V6hWmSQ5MX22xj63SIM/UsY9Ga13l
mvYAkHLcCIjzYX2zdaRoPG5JfaVlngawfUJhAht9N93G7cxuFTEtIguPQ9NdMyv7ISthR+7P+ukP
FodAARQVmkE8WSwOxDYsoMUc7EtYZ0vmVg4w53Xe+1Z+XYNv1ndhZnG88PuwYtKGYHUFodSeEYtd
cgwPTD9vOOHqx7owNB+KixBFahNGKMoRouqjj0aVvFU+nZOTtyvh0QWTIW63dHI96bVaAa0J3EC0
o0PqwX9S7yY38yyn2FjMaoxXrN/G5tVerEZWR9ii5ZB78jj+jA7TATm7a/UeIgla1O2ndsML3xYm
uFMu7S28geTTLNSM1OLsiDYkI/Y80+BAHMjbSzpBCxfuthogq55/scSFZxh0t/RYieegERyafXet
7K2rzDOOGx647hi/t3LhGFoUy2nFmPYJPQqo/WBZOuaecAcVNgSAP9HmObTX6dYltu4spmTRYkW7
b4nfmxRTKuIoI2m/NffJIbgyb+qXGdgTbINh541665i/bc0X6oWvaKoRxJ02h6mntvbm9tW0E2z1
u/qcXhudM/0MfiUFveVs7OzaTU159d+LXIR9SQuMKs9ZpPEECteNrsRj7zEXYJc2reutLZ1/7b1l
Lo5EKKBIms7fsbeLF9XODrHTHcbvNBN20KpDh7SFOZjTwvcMLs5EDYqc+WoOvP6BrvVVfd17qpdf
MQW5dfq2NnJxFJCYPPtIFFIe+Fa8BAfpkO37B+nv4BI44QZwdv67l+viscf1qdPp4ln52l+4g2Cu
O0flqQ19VzaiKz1C6lXotw7e2gejXCvSUqUy/aZiK4YMYI49dpBbc2r6/mh7N7bwsXPbo3iQDHer
RLwaxS4tLh4wmaBXiBf5xXzUB88E3wN48Fp5hDfkp7DP6DBYz++fgfW9NFmkLtMXWhascujvG8ZI
ipNuwEVf3ARM0HTnjb7kqhFpzkLAg1PpWHwwgEOhWcUpl0H0WMnXaXIo041u9PrW/baxfM4y6Zjl
qTJn+Dtk/cyfOf1I86F0GUUenfEY0gHf6ulKa4FLvbC5KAf0lW/54fyqCF6QIfkmoBW5i53y0/4B
iq3JHk4pxIi7f16V5q67NLuIl3kr6S3DiyVVTbXeQYTyI3WCYacfkTVjGNGhuYBAx8aNvvENl3ne
uYbhDta/kpLtUYPlr9tLW8+MVRMMlWmSRjqpLbPiwS+EdubMOuXVB727NxDsjfWNuuLaZToPrv3L
xuKEqW3jh00lFJRM4QvSHkQUkP7gRF1YWDj7lHZC2EmswmCcqntR5A+q+eV9E2/LzLMH/LaxLAhk
zId1U4wN4WDuFWc6lIfWMSkyi7vI2by41qI78BIJch3KRcry0zfnTBDzSS1OtTNjKufGnHycrpjg
ozGwlVWtZo6X1pbXpIHykV9jLT4iRO0kHwxjl1/P0Gl6TB6yDspWGX09dlwscHbMiwQkNQym/LSp
4GbWvkHS6CJXAlvlA3zOz5VH6Mh3W5OUm8tcXJl9AUtrpbHM/KYmn6tuGUTWbxDrdWDR+6gMm/jp
9dP1+ysu0kiR0XS1GsTiNHOeZtkXY7xCKXTD+deP128ji+MllFXYibOriOWDEKF4tXF8VxehaDAi
0DQyqUW8/lJ5HioMTJ6LU0WqFr9ESAMVW2nTWuqrzTO1KqM5orVELBiDGIlJzeNcrRU3qKXrRlIe
dBGBG1M5pJXvql3yVycgxxbDRA2X5x8c7gv7SzQD0gJ12iFMDmStOTF9sY/ss9u9QGpuk7ptZaVr
q+WPJ5GSRGpxS9AtDc5IqKOqOEkCTU1J8wbfsEtJhb0Q5nlfc8+MP+30qlR2OoSKLvqoxYbTvAXC
E84u/4aF12gGkoc6E2M0PAdHYtwP8neY0QwHoXRecMJePqRZ5W4BLdec6dLswpl8ubH8McGsWb0w
WPxcj+q9NnzY+JxrWaQOMs+c23QUtea/4iK49JAa+SViZ8QzzVMOpYcG4B184hDs7uPr8brYmqZZ
vR3AUIjMaM8Qn6UDNyjBtmrX/8oiJwk8oErn07KN6Ng7oGJc/088ljk/S5PBx5ra0qAe57VYV3V+
Mj8ywXps990BlgV9p1xRzr3+k4KnqZDl0/EBqrRM/2mvqr2Uh8VJEx80aGQH5Us//vX+V1vL7C5s
LMGNale3pdgJ+QnmTmQ0OkSaRO06DeWrsxVtdC3W3NCkpYqTmLL55pmhTZqYVqOWn8Z6eEhM5QPK
N4csDz+9vyRp7aRTUFVVJv7wwzdNsjIczl2n5ACn57Ek6DRt/TkDXL8NA397og1KBrwqKG3OPAFL
W0HvS2qHxhcpqr9vsIXKONrKB3R+kivJrnnxBp4g7P/pEhdmF7mDhJaCrPaYVfeI4XjTIVBoGQ9u
7ub7bDMLm2/MV+9QsiFq64YJcpo5qGWNpE7CAqiGT0P8G0O1du2Ez+ejcvAddHj36V0GE/+RqL0P
t5b5JqRgWOOwEVFE6e3DVBc7KEJH+rdhset/1kftACvPJ1ooyRFWDrfebjK8udcXFhcR2sj9yIBa
sDqZ1l1VIe6CfO7Gt5NXdvNyUYtorLYVg7nI2oCzH5lTAOJzFdyqBEmIRTx967n45oC/XpC6aKmF
aigH55IF1Y7xDdYn2M3mqn9hJ8yAdDxQT4yMOgIT8//hx1v2kOscJi1DySqqCjxURxd2ryvB7std
50rz3JUnfH9/Z+eNW7qppvFeMGhJUa+cveniAhr0qGTMOKr+Tqi97oDCGrWErTrlmzA27yhxzIDp
iwb5MjXzofUZIxjSTpL4wICQraEudh7+ea6OGWa7KFcQMIG6zVHuYjWSNAWynoJ5gQbuCqUN3tuT
Mz2KnxUbQujENh6mL/8465xt6vMWqgrNlGVztAhEK4NqmWIoRLwQejnW+GyIsfP+d1rbQGCXdGFJ
cOd79PXK1DPSg+PcWu6UmxERwlo6AtLcOGZrMevSyOLZkVuQbBgxXZMsu9LgFw7kngv0qgIKlUDv
/v6K3mYi88aBWtW42LirzcWZzgurhIAQa41bHxs7fwp+IGaG+5HQ/ZA23gar1ixooTRZpJn35iJN
yOFCFXITnnG9W36xUPI9RvZgC/vkWwwDgLuxurUPdmlvERThCcnGpsPe8C276yFB+gFU76mEqPWo
79K79kGAIAhyhQ0/mX92cZ4BC2k8xCmSAK2eP/HFCUhCrTwXCg85vTjvuvHnqDTOQwsbMTxtuyTZ
+oYroX9+BYnAPWHjwOxrc5TukmwSeCBo972Lnuh9ZQ+flMeAoXob/lanv47EDSdd+5KvbM5/08US
1TJLU4qVxS96DMmBF6Ha5Yf5S9b7/vqfo20YI7tc4uLkBWlY1XLdYm5Aa2lwa+VaiP9631tWLpxX
NhYHrzOESENdrzgN1SHQkVgaVbuyevscbw1rru7eL4S/CHScxHLhIHmTt2fEOwp6b/5edQFc3U62
v2N8hgfk5nzcyr1N25d5gv+2tjgFDcQYZ91P528leQYjT8ghfJ87DWC2vyAl+/42vq2bwBZN6AeK
SP4PTn3xrVS96oSiiguuz+pFfwEnjlzeXrwPHgI7Q8rI3XpurFyfrwwuPlxUlOqg5qzPHySUCVAE
9Ayl/yFOfvyi63F6iIIxuelA1qA0gQzrn6wX9CouCpPGm0acPKAWVyhWfuq+1Yin0WhEL1d4Mdsd
cpB7xn0DpqI2jK4ENnb2t835k18cv6Q/90Jo+flJmczMq8teh75Y6xxDENONsvJKMKO1MmM9mAYE
m7PwVT8smXTseMyVhXwKkWuExHjfqVDh6+N1nNBtzLI/iGhzO4fEnYimvel5CFaHRmCDC81g1sFp
YKNx56l7BUojKJAO5V6N7ejT+x9ydU8vjC7caIK6UQlGygC+fycoR7+8b0zvfRNvsQrz2QCbqPEu
kWALW3y3tJb8s2zw3eJjzUPkfBiummNtjzvl+L6l1cVcGFrcCZNcB9UwG9K0oXPHvOgOuuEzPScr
wuF9UyvXzzzozuyLBIgF0p3Xvmi0UjLx7/i/+iNG80r659xPv3btt4VFRimPSUAX2Mjp4qCi0cl0
VFIHovubqrWFmuky+brZ8Pq19/GrVS2+VJbV0H1DR35KUELCWn2cop0F0wq8ZLrjc+UJTO3NIxVb
1fzV/UTmlBSdoTZLXfihqJZ6pk1yfmrPfxWzVFP0R9HjwsLiSJe9pWdiIVJnkK6K/FGG7n3LKdZv
gQsbi0tHGMpRr+op/5XqsVuOAOsBqZ5y5e+aeShD/IMHI5W03/u2SGWlFqy9NLGqs1e8SBTvmMuY
DqEH+eRLdjODBs7z9NzGQVt3lN9ml8wLSooEXd9hds5phxtE1xjqvY7s0VNcuDsBZPxJw2c+ERdG
FyciqIgtGRJT9FKTk+imdKEF+wyIy5vc836TRmPDJbXFYYhiuLYFbd7aM7LG6Y8Ueb33g8hqvLKg
uuL+pGK4fMAh/wBZrqqzi9neDxO7R+xpmMqNi2X1LruwslhH6gdDVMSEqlz9FjfPJWrFOrVQYKaN
sTcNaf/+otYSE+o/cHGS5s3QzNeRMaHTDu85MSQ+MonomUdtr3r1fvOZM//Zi/cGNF7zfIJJCgLV
6Gs7pmqN41ljWe0VlNgU1XzmHXsn4L0NtdDGHq6ebPItJhMoqBGi5k95kXsM9UQZVOr5VBQJj80u
daIf4xfodGc+nG7fXg/Rxj6u5css0LRmICYVkuU4hFFC1gk+OD9ZAQ+cZm89Cqfey57bhzlhlraO
9Op+UrkTKcpIkLcuvhuyInppJOxnbyORoHkSFzXcwvFJckWgXOPj+26y5pXwVvzL3LKUrUmBmDQ9
5sYOvXMIyY0XU4t22fBdQkE437iu3/ZSiR3UL0xQmeDx3k5AQeKOaCmHGc7L8EGlWzwc5C/G1+BZ
smHa3veHrerMpsnFlaaMLYpCAuGqt7PMkaDMAJh83rVfGJOF4wgmVw9otLJ7f1/X3eZipYtzEaY+
4kwDdxCDsnSqvfIv1A+E254+NediX21Rbq0FscudXdx5BjWhWFOx1xYj737OQx/vc+FPYuWlmYV7
ToxSM6GLGQFS4a52ZaSf4nhr99ZiPgBowARUFJg2XmSQ+ljWRoU04wl1dyP6IETf/uTrXBiY/4CL
OAIRc+6rcBCeFGarmFjb0e/Ya+7o5W653+rmr36aC2OLoBWLo+b7Gq0V2WxsDXJwnjszYfmWy23t
2sLTM9RTkSqaWzj77G5Oe4YDXLpnWm1zT6W4N42dsNEO3zK58PI6hhkXBQxygepWDL/63cv7H2p9
62CitCjqSqK6+E5tGxctoj35afJPata6/gDZOvC3963MTvvmDiPw/MvK8gN1haaVDBCA4p4jvAnO
szlCxLcV/eQNO4sPhGaeBVsQdho3OxGHPF/ZhZ+Km/hQ71tKn8/vL2v9trxY1+LrdEGMlqIxe/l9
5zjdMXainXzMoa1lhN3ZGttdvUourC0iEINv3JJNm59qelu1/FE0rrvwPreepuxRQRL8/cWtegYF
ZMZodBFGk0UgEoUmk6UJa4NIeh2g+SMjNP5Pm6/zdcVIkCxRKaOWujBSdEJAXe7M3W8c1VHclRpi
N9EWymJ9Kf+2ssRrxdEktoba8MRUvpy7gMGqYYffb2zY/LHfOPnvtSyz3LRTW4uhxPyko7SWQqeE
rEh2tof6Zgif3v82sx+/NUXdxlDFeX51cZ5QLYbQzJLmU3srid9Qn3ObFuXSoXXeN7R+y9I6AHgm
Qo6yHBX3z9BZA4udL/f8CNOkE1xJj8qV4iLdt9lZXf1OwPYhwNBmfPHiVrKgARYKLSWOVzdTeI+E
bjv99UcL+m1jEfAy0ferCU5tYvj5SAT/1Pe7M4RUKqQ5UJ9v4enmn3vzpS6WtPhSuqCjbN5iLkbD
qpBeCiXa+kTzrixNqAqnFEZhuBKWfXC17lsLMEp2Qj/WrNFwRlGMvpwV7Aw7pCVi2U25G//a6oO8
BTRwdi/tzsH44oov4RfuzqWUASuGv+N8bPb+d8BJ2VFya55dG6drNc1kPmyegIO17A3jacg0i2S0
Ysar2LqXbYGnSXHr3wx2+KjPIEFvaxx97dPBhQhqaH6LS8vaaBhVDfXLKTuh3S5JX8atKtSat1/+
/jKcq0kFAnDITlIr7fqSXD0aXWX6uOHwW2YWITaINQ0iJZbR24q1610EpwCEoI05s/wqvCQVFzTI
LGDlblhedczfG7hs8veqRqE3ZoHFT5NGSHIFkYbdOGMEUra2t2trGytd9qazMS2zumSl0ZTvEv3O
Vx4H408KURdfbVnkVaY0ZlZoNvLSGk7Q7KLr1Cs/RXaInr02o65sDQRpandbF/L6CbjYz0V4TM+i
FgUB+6k8SSkEMKWH8JbdQtIOTq86tvflfuuQr100l6tdRMu2isSOkjfJlCFnu36wPjDDfFPn8qOo
ZH/QQFYujc3f9yKgMAcC5vpvT51Z+ZtdcDXTP1hAUPL9P573m6MXzTmQQzBqvKHh1X0JdTbof+ea
VKp8NM0/yGwuf3+RisqR1BGy+uwkFP2x1dK7cCjRMO1F7/1Ttur0GvPcJiBHODkXxcImYvAzO2Mn
AY0RVXdJa+0Qx3jfyFrmCUJOhAprnuFe5oKtgsaYbxZsVjpz3iK8eY7vLDTb4mh8KYL8oyEKG9Fj
fV3/NrlsPExTp7WlkGWnIOB5Vd/WkWrLqv3+uraMLDZvpGwTSyJG0nA/RtcmEinFhh+sPX0utu5X
gnXh1GNcS5bQsXXpcR5gpda01z3G2/bvr2T9Nv79iX49VS7sKEJdhZOCHdooZBoQSsvxrv+MHuX8
+Nl6aa3FBQ1MLfoSBqCmpdeNRaapTU+mJtQIctF7Ra5xZ4QML20lUKtvrPms8niUgZ0uR6Tk3JyE
cRqzk/+xa+3irt1HhS3dnfNrSNgQWfJPfr3hFps2F4dX54sJRoPNfE5tZmRaBi4tfpnLrvPLbivM
rob2y0UuHpJJK8lZ3BON4tTrbuBkOCKou1NQ/PM6V0WUpL3Oh43I8esILRNHmH0M0EEqFIvLUx33
QZYJNYljfIwOze3frskIi7dZw7a0tWMAIHrGPgGc4eXyOra3Z7VEW7DjxVJaSFQ2O7kynUFTb6tQ
dazS2AVl6QTKs2JQywMzt6t7yelkxNrEtnJRXro998gD6uquqpOroIn3IrJBWaF5yOA852Pldnpo
n5vQZSJ/Z+pnb+gNJ4QfYQoe4lz9op2f4Qx5HFVongEMZIJ01eSDY3aa2xTCzggQrw8RoFbUF8lv
dnH3iaHEQ1fTEpmsfZt/ha/FLsfxOogCboscFEn1OVVyuwweLeRcUBBHwvyrcNZuW7N39Ezy2hRR
3LA81AzgS/WwS8fKAd62r88aAkKfGRB1gkhFRaLeGeJLnCUewpS7yrB2lX59HsNDKZTJDsFGu8gm
u0CsWD6HuzC2Dj0ZfZBo/NLoVCU6qkJwGIeBpiIEAN25tcPgucmmj3lOchBe6+gln8uHib9nVq0s
Q21XiU+af9OgOY/O7i5APXb6f6R9147suLbkFwmQKP8ql75sln0RyuwiRVFeoiR+/YT6ANN5cudU
Du5toJ+6UStJkYvLxIpIjRBzArsKwP/ZA+XxLCG3hg8lq9ClKNaUza0NnGRDvLtZ/dEgJkNrL4Fw
8AqiuIQVQZuyKG2MNfSDAqtWeqDlbuLOz7yDB4fo6dg9g9Jtw4Zq35n4r1yuG70MXKGCGgrH1ewG
3mhtZ7OJq/RVEgyPAxrgA8RSQ8tU9nybac2zPTgRdX4EhICzqYy7TgbZDFHxnkC8Cm8gHYv9ME0h
2Giw4xyiYPlzBr0zAnDB0Fdho7dRBilp0M3GBjRoCx06ESaI5dgccweynIW91bz0E7O7942rHtEs
DgnkeDXZBLYjANmDqDH9kAUY8FyoPuv1uzeQlTIAZa1EMHZ+MHsQTTKsg1O+glkizCEP24x3HAwe
qtajHEASKGEktXXjsQIyqHZVB2n32DdyJRoIbY1B28mNKsekoQSPep/vnNSLNBvTr+4cssGKBm9+
T6H75kAGcsgAZVUQnVZv9vDNcy8oMhqkThv4DFiVMY+kA9ZK0m+bQWz0sYwXPXHe3xl82zcPgzMc
eltEXb3hQxaOUJEvPLEoPG85E3dVSm9T5t5n3a2FGpNVPBRQFgU0FLsi3ifrBX80XoSHc1L9EBOa
nDlU2xeRReQX+XwsRi2evfG2wm/S6ldWQ3ZQk2GmqY1T/rglJMA5Jl74uzPkgQNmv6LLdnqrInvg
Pzrha3+2H4SVbW3die30S4N+bZpvUkOsG0+scoBjulQPGtsLdIzjOXKben8KAfHNtv20jTyujPtR
/nRcrWzmBpbq7n3If1aZH+S4+5QvAl+QPUk/8q4LtFE+deVLDyn0gUN0WraJr2EzegU9agjwVh1Z
8cxdQY0V3quIiskLvKxfjwuWeFBBWd47jIVsagNm5GEx54FBn0w8jL5oHpn9NpRq1dnruWjWjoBi
rYSsqpCbup1uBGFB5e0NnDOagxqWP3UQ3bZ5GUlqHHQoRXSo75QZeEEFxKN0beV6c+QYn2gwHYZ2
69VZ2GHwQzp+bJFmJ10/ahe0yx107YWbrV0pQubmMVREg1HeqRKxtddENTmavYf73j00efloWBsL
ctfg0oMrKldQErrV8DsMSDBCAj6U3bTIBN4SSLbOOP+im4Jelklev1koBAxUD0d3O4/TllRuYEKX
UtfB01oDr1jWweC+TuN3pdVAw8n+QauNL5JZ97V0Q7egH7lqdnaGBk7dvCkTX4dCeczrkzLt75Wf
gqfFCmpNhMSAxmgPwUWyJcWwaern1mIJACyBXqjImr8Hhx7LhoZQWY7nIY1LSyRt2QSmTANG7gpz
TPTCiKCcGzbGDXPkHWtFWLM8qDs7qCwR1aYRg8IMsnpbR4kALeydyVaTMwRKz/eUPJQY9eXmbrS1
BMWDEDqFkIPeEnfa+I5z56dDIqv2SWnl3pPIeMWH7w2Rba0lfrsFpzXgkeuYDSXbIUjlUYrh1oOW
sVv/jNX41c5HQ5v33B9QdH0qZr6tWRNMkkO2N/SoGyjtjkB4WZp3ErUWDyJebuftIG+6F36R/GME
usOaCfVtyuDkvaiW0MYtAAVm085nd1UBiSTMc+JbxE3fBVUqt22t3QqGReds51VVuFSrJGnXPAce
2itAmgp580Lshv7Z636G8sulOBX6K+v43QwWUJFZAfKcnTMWsV6Zsc6y2O2LnV/OWQg5wFXXejuP
tIlLzddpduJ8aCOT+4gApkCz4KX6p4LYgVtYwUgF3p07t3MSM4OG8FAcdWtaSw1kuJqJ6gVfA5wU
S1ugrtHGQnn3qI9tagxe6V0PsBykTes+aaDQ7FvQJRTPo16s0H6OahvKe9A2KyH3VUxpkOXodRuA
cig9gtZ8AGFzalQxdUDElleJzjk8v57dMAJvDVjBrrWGgw0pcb2Vkd/USdOplS7cn95w1kKm28Z2
Vy3UDl3i3KDWuYFuDqad4dNr5oSyTSPfBOs+XHbVeU8+Y0fBZ4jkTmNIh+HoZ/y5qPRHqlV33AV5
OEOG2qpg0Bt4JR3CeBIQgEKDvN/02nhDUhiQy2xq8pi75FbX0flEHRWAa3+8MYUe963CfudHjcOF
8FZrI30iT6ormqQb5nWmQG2sV5HI+j+gKPh2DffBtNPnBkjZ3s2hUu88THmeB62E3iKtrZVf8m3B
IYxL3bVS7GvMnXdZOTtzIBvXZ7GVVw36vtanMod33udIQQZ362XuTaHBDxAFApoGU40WS4PCMIOm
62M0V7cUiA3ox+2Fhluh832j9NjIClBzdEZYMAUgne9+D716xo1KrLyOoSEb8R7ceT3fuI27LcDj
1BRgMiuzadeOIsFhxHfE/YBYbJHzlS2AWTXqFXz3n4ng/6HdXh/RnJ6pV0eNXd3ZYCzQsfOmXZRB
nUOUUXdHqHHDOq37mGX1ozlMHzlpwwHqq01Z4ah6fh1MwlABdM9RmQEpoT9QyHLiWJZdPPsWJJMB
OmbOjy01HrhwwAOTDyRHkcjIcLGzjB09K1uzJv8i0lilWr7LqIyo6z/Mk3nDC40mNJU3jHf3bKy2
xKYJnoJdg7JTllV/3K57oSDF1VISjR00NsduryD4Wmvqnag5sUAdlk4pJEAB4uvzsQrTdFw5NU6/
BiZPvOGZtN4MzdgTHGiVZa+im+OsNKDzV8UmRLwbCLyD43Hvcb5urA5i2fZXmw73uWxf4GK/0R9/
m4UeTp11UB69kQ4/pjMrw6FtpzDPhg2F3vicm4+kb3eaUcZOk7251nxrmDxGowFBcu5F0jbWHsdL
DM9mFuC+ld23Xms3swPZ8YrsqG0n+TITKzseN0UWTb4ZWsgHmAJdR9ffkMKaQ+FLRMgIrjHQt245
Tonnb1ErAZrW3qZzt3F5Bu8kjnaPF68y1gN0VSNhTlXgTO2umcmT5Ygn2rJ7J52+u2449n6ah7M3
SESV9r7DPRAGXeMw/4BbIykFTeZ+vBGgfm6hbq4b5Vb0lR8QiEQX+BFpYa4Mj0NlMY84r7euh7yr
9+JZKx95adCgb0XEtHntEJpMfZ20HUekI8Z3n+obOtEta/HGl3Noe4sUORjgcrJlE15gCpVvAg4u
x8whhcrWXVUc+8y+F0yEk0nuJqVFtoE7BrldDXq/HcliSLU+dZb9iRGK55br4azYM5lQxayKyGsM
8Ctrj/gU+ybtIjTXQenhysMMKdq5pyyAwCogeBVjUcO1F2p237LNtCi3c6g80bjI/E1qdUVUNz2E
1seP3DBCl+kJx5hv5ck0HKeOBHbh/UE/MzbxSb0KILcRjefckEHemltmI4AdFf9JWbVOdXbbVB3y
H/uA036YCgzaTf22d9htP1UrK4PiU6oMzEiLLavbQy/traHVsYm1BqPD1A6d7sgi8k8j+oPJ3G/N
dfcAYW/MsoSyTOaAS7eGPj2i/l1eV7Fuit2spq9UYSbBnow+6CTfFDMaU2TAboz4xsqSa61IwS/c
Vm9Fnn/pNpjodcQkKT3yOd9pPZ7rgSPCFc+96+/KfNhKtFFLPryNU6UjEi6itof7UUX6Ynnjmwdd
+MpCwtsA75d63Y3VFJuKthAWgbOCBG0lrNBW9Y7DhVOSbQFxupeGDhZUvb/nWnaw82qthNhIre/x
9/01qww9UF72Y6debGrNlqbkphaSQqVdbn2SIs0S5NhBBTAwmmE1WPXWsdMty1BXGaTLkHSkCODs
DehXv/OG3ahmWNdGtR/63AxTjPboeRFMhY9PLY8EwPFJ02+AlXh3a2fVEfIIachIK+tV7+MTZuaG
2pJi93iE521FW20/plMsqnpvpc1TUZABiVn6KYm+UXl601ntfsbO2WbtxF7XPo3IDozSfYbaX5Tz
yonGMttVqfHQ+BiCYOY9RMkjr/efhGWAs8vFXB+f3+iIHFryCEHETlA9oZSEjY3o1Zj1Vans7ay0
e5L6iXCHSC/MsNY5eA7cZFbtn86uDpjtW1tW+8cfi/ccj2WVkXlJXqEjXB7Hqnl37UyGyuoflWSH
uUXi5zrJhHuRlfnaKMs19yYWGaOYgkLJZ6+fNnkq7JXriz4iSkC8vetXhgGVVo09cY3e+j4qErN9
Rxq5kU61nuD1FXEj4vfHvgKiARC+/SRfReNVcORiCNN6OrRa9WSJwYusTgt6HYeIZZ+g+Hpt+/xN
ErYxCS40+uHfljSjrK8i2rT7rnE6bBRbMeScsu7hVWlWRobHjjqZQeRD19ogH7QJmAptxldH0hh3
c3lPzDlosvSm7SoaeB67GabyASpjqGpoyLJaf77tZj+CWryJI2eDdr+4lb625VP+YeeQYJ6zGXEY
jaHefai1aYMq935GzSJgtb7puftjuBR+h31rrNtwZpBA2iC/zGz2nKvxqSFQGG+IjDsGBRnXkH9K
3oIU20Hk4LflQwYd5oBkza0ypi0SPDPuZDaFfEjf2nm+oSUHOV0LvKNfeoEqB3TDMBERWkyD5qbS
3o0RRSDDLp5z198DYSQDX3KozTX2u5YWXjBa476X7EmAGHNenDGj1V079H8cWj6WYHyc1MgReGVH
RfSnHkfdVurB9LQ6yIu5igdjNAJZgeO6Emt/8BGJlfhFpX6olPnHnfL3cYD/AdDku8Owpe6pxOu7
x64tV2ZNXvKJ3zmo2RiimKNuFlulN/4CTttC+OOxbf2Xwq+feAf5o4l9mXP6Prs2+HkX8WxHHPQG
oaI9GDuzag8TDqzNeazP80pneiDs8t6vqvdJ2jfjyD4wQnVDIcdbOOCjsNhwEFP3PtRkT4oWos2d
BXgopq/rIvJzaAvP9nQ7NoDS+x8ebeMaEvSoCQElZfIelOKSw99xuI6m24EwYY2Q+dm387cOeT1W
djBs5OwNWduLhzQk0LVKbLihHdTUx8KuNx4eLr/KP7OUt8nM1Z3u8H2nW3FLq62bpZHe9jfAhlXh
pPRVN/lbp9e2dYrXZRxeEYHFRE5ICtMOjPt9cT/mxiO4DdA4r3T8Pguck8q8M1h3X/gSRKvpSg5N
5I4eyKwMlJNIBiCOz2c0vQeZ9FW2ypfamusBJW5a5aH0jL1eWpsi9aAUXzYuTue4nxGmeTak0qkL
cBw+WlPnu1TNKsjI9NVq9BExPPIywe/Ql15JG+WC1HnyOnejZY7Co5jHwmn28D9IqIm1wxXRYrtj
d26df0F6/dDN2p9M0Z9mzj9cD1uhTY+Mox7jedadQRUN5omi55ybK0XTuPbJVvVZmAnnSx/616kk
czRW7VbrILPjVIjeULxolZM0/nDXQtq95erTxbxxRDT1UPpVaI/Ty8zFS17guTOq+l1wNoPgqT5A
MWs90erdoHYbZKp/tC0fqY2T5KPuhc1Y0nCsx+PYsC+/Z0+I4r48vdy1bYEnG597nraYfdtBwe/W
daY9yMxvswGD93o+HqBdHdPJ+0NBN06adrjrC6eNoHl/gCZ9FvAes+Wuu7aVc+tIB+W/KoMnEPWm
cZ068GizZlN3m4rszZN6xEQH9cZspUY/4Pl0Y1PNDex5ZIFyHdAYVPmz23dNAlAlSgWK9AmTvROU
4HAMJOtxKR28MJjXRDGqvDes+as1bBm7Sv4MnrvLumnVW+zeq4wmtBz1Y04gAxztJhiXUGfuMCjY
5TeeVxy4P+9KzHIfUhdznhmr8FtmHFFQXkt3fGw1/lWnYDNxp4cZsxhhAWmOMp0fuDMlBFGPMRT2
rZrr7Vz5Hiq/jYNnNwW7kkGeNaqiaURduJ6tIkgtCFoQ76DIeFeP+ZHrOKMonpdutvLTYju13sph
/jFtTB/j3igNpkIGRu2uG4Sphl6uCfIm5fkb6dMV8+ewSP1QGPZDUZcOKs19tWo6kwdKGe95VaCc
A5VvrwCEVug+2BmajAWlbP9w1Fg8RFfl5EVsELc6Kq1Ok66yMl2rso8KrcoDodXrZsSrg+i31ukG
kdKDU/P1zFBC77tqo7zm227He25YtxrxN94k7tVYbWRNHmbDeEVx9s1DeZzn5bqW/LsQmJCvfSSG
cMsspKi1mXx66GsKsXtngkqMleobqaxm5SnnVafG01QTa814ERsaEbekh6fMIKmXmFBNfhRqCou2
jQZUhFbMtO5nu9r2lRyClnpvhZ/fKc04qArUdDx7K5jYzAX7mdJuC9XBEAH+qil1VD/tZ1aQyDab
UGtwUs22v/Xxs/2BvMBRJCiDvebEaEN4eSeC+DBgWajWOK0HvblCf6iGdacNd6Bv/kSqGavZOFKu
P5IUDY6hAU+eA4nWyECsEAwNv5uouCGt2LVCQEKOeM9eWmBbZI1I0sz/FIP/NDAMq5uoCPidk4V6
5jzT0V2NgHCFKu1u5OivTFMdCpI+pkx7Kdq+DAHLPUplBrT3j550HpuhS1IHLp17UTlMqOTl7lHq
jokyP7yhTYt9Pk1bO4dY3zhtpmb5njNwZrTYVbhjxnDPnRdtQsHAc0MB1uEBTowq+7axx8hqK/SH
DRAk2SsPpUGesrhV0076Cq/TQSFe9813kVdvxlRGRDy1U7ZBjTHUdARJIk0c76vRFVJdVKjybslx
xtVsgzEXKZZTYsyuMveNOyb1nCeGpqMmiXknWa1op8fAt8YWjNI6Xbno/HSTvgJx7N4Vw3c5a+/U
mu/A2fFI/epeZm6cG3PSa6jT5B/DMMVyzkPPxF1yX2arf/I5Mu2Uo4SidhXiBzOzkJqWQeWyaJjQ
3h8g5U77rSseirYJ51S+uYMVIMC6d9xhX1XQUMLgF0PZ0aymO1WrndK8lUSA3yGjQrNJPnp28+yD
v7P0S5xmtkotEuqodRb0c5DfSO19XcJxmi+5gb/oOttWR86qvzcCBUlUtyfxpc3u6zA2GxsCxgZ6
Ew5/qMY/vs0iV3Wx4sXKw6zs6A7h1ExJzUgEEge4w9i3WNxYvh/QEjWRAuyaELRta+hOYRi7lmia
cS2o652oXxpgT3uUld3hofE+FIKLqSeBj8jO6Fk4d196Zexk6+DhxaDgoG/z0t5k/b3RVSsdbYGy
FYkobeR2FQqtH+74OrO9nqPgIiw8tyry7OcZ4WExCdRu8i3GYYMS+Ydb/mT9reej+1JYG/CRPYn2
wxWviAmRLfEQIoDRgNpnlVuh3qL6i7wUB8fVwHlTp8jUQFOK/lOLa4aUK3L6JqltepwUnkqF+iqK
xV6rh/bQo4XD426C8HNxb6hDamYh/g0ykAlIhD2lVq47G4m+w+PKR9SJDEKZ9D41P1EIj2fVh6qC
x23eK7cNOzlu6z4PPKnFg/1d0W+C99VPyaEpndCZgBaygFAa3pffzAu0BRhKda4GNT/7c4lASppG
fS1CfUaHgT65eM3t/E9fguqtD4gDKWeUyCv1olA4rsWG0Q6Biuaj2MvRoJMrWmqxFJ9mdZwQnNSu
3FryrpqHdZnhjyIMFvoiXswwLqhB+w7nvscz0elmVNh9BIRTYBlTkEN2TJs3uiUC4qPAoZwb4UNp
nCFwIfVmQEquYfcM9JIGTwvgEqKMFqgvOevasUIHebzMkNDn42qiPESZeC/SozfTaBydlZMOkWbh
yc1bxJwk3zid9ggFBgxZw3TtbbzcjgSzEznqgZPRw5Qbq2xGzXxf1JsxY5sxrya8++ytT8n90GDO
Rs8TcwQg0Xipmi9dBzLBRv8XV6jDPZ7a4cag/GOqppUDNUP7x2VIhdgQuABp/o4DuQRaPOnpn8Nm
SF/LCrI2ABVS3AmcMi+7Bo5YcJ1/wwZcsjCvQkz8nADDbM1ykAsMrYv9r4X90tvbqzFaUJ//HzKQ
C6jtL2v/UI25DjTx/oFqnOBaSuVnTSn7AkxB9MGMGoyHDW8Sk6YLhpA+XlXnuYRsAVMP6FL+Y+8M
8Tb3DTdJDXvFAE4pSHlOFOXFQ2P/T+aJTg2dISIq6Tka+GawMIk63xL9I8NBa/H38/A3SS5gJS4E
vZchH7Tvz1HpJbhKzNnBeuCKf0gIGc0I7WgczKjD8xCKNcQ778BXG1+xe/GUAB/se+AJgtrIGaLF
VtQapgLIwXk7xiReWEu9vXPLAEZKw2tc25dwXO6JsTMobcE7M8+8BZRJjq0oQx/87MPx9xVdvFkn
Ns5wtIOY+4GbsNGaJBiNR5Zd4dVeduSvk/6vAXI2at8jmlU4EsAb94DCyH2GaDS1vsY2LrTX/8Fa
oBjhIroCKucvoH2jzWk2SxC1zWVAhjevvbJZl+A+KPHg7wMsCD7hM2Ad7ex0tiDnBXpVul6oEBAO
rwnG8n5fx8XxhFM7yyk88Q5152i857DTxf1+OuaxxsN6V0CyUq6K+qpm5UXncLKsxVmdmNNzv2gr
1hQfTucGRbPz6Vs2vhQogF1Z1zVDZ16oK3WNphUMjYAHBFrgfHCQqwTWtwhwbRc9u/STxTbelisg
3GuGz7xSY1Lp28uGUkQ6RnusUegRAOlU6TUOhouO/WQvl19yspejYfeakPWCZjZpbG2tmMbZU7nr
i9hftdssucZbfxnvBsQiRO0gH+ad02FVzWjmqhDLBIHEsFa2rdfFZlEFtzdXPt9FX/GvJf/sKs8I
EOa0hyVrtTg/nsgulIEM62cnsdZZZN/Rl99NXv5u/3dt/tmFU2LUZyKAZAVcBvgIpbEQqXXskjSZ
vWz9u7GL7hYU3lCwAwvcXyPpalQCHIglPt3U7JQBWERX7EcU5H43c3EX7YVNBfPTzl+z6ADZkXHI
cphJRQAGrHb++N3AZfdxYuHsDLqZWeXc5gDn7sfYBTUs+leh/pjeYqIEsI8rt/rytv27nrMnMZNU
kaLDetx62nq8CktL2/n8qnjIcrr+ekg8TMlYYBgB6cLZHW7LhUvPw2COTIZnhMZblBBQR1rm243y
WjS4HKzfjJ1tITdYXfcCAWe5h8pFTFGl+WQfKO8lw4t5jX7w4ok4WdnZDvpuDb/I8QZ3xWMjj/X0
9vuBuPj3UeEw0GIA5c35WPSErlpFRrhdP50iTW/iXnz+buHiPT2xsPyCE68HgFsLwBPg+oP40Ra8
H6CS2nYqr53si971xM7ZGWjyOaWA3WH2pk20WytEoSTOQ2SM5fMA1rjyqkDBP4H4XwfhxOLZQSh1
LxMDQ1ogk+yhTrK4NMLxjR4BeEw41IDC+eH3rfwnIPrN4tlpaAGpK1H8WLyst4W/WwFiiOg28srQ
fFh4Z+2Qxf4GxYISI07ZdRb5yx8TQTXIs8ChdQ6gJv7k9cqAH6SoXxmIBRQm3btHQa9yyl28ZUv4
/h9L52mdAtIvzSpYwozfoh2FLH1JwANghFdiRa5Eopf94om55eecnNJaAGYChtslrBohbRvTbZp4
twbUowqIzXpXfMhFv3hijfy3NVIwWrJlRGIc9iS7qVXctI+/n5X/x+n8dwOX+3KyomwuRFrbeJEh
Rfw6RX7CH8161UXuyoh5jJYUMNm/m7x0OEB5AyIwEKaC2uTsdBppltMBFE/gixBHaspVm6qvNpvf
oOdwLV68Zuss/9G1wZi0HK9/YRYoaBarPMf0gLHhTZ/871a1BP4n+wifmelkQNSWm28eB2Cb3Tna
J3hNr7yVF/PWk+07n9l2waDF1bJ93qHeuOsKpObDG2pKXaInYr0w37SJ/dZfG7K79AJgxsmGwAHo
wP+arO5dzFbPPSKCie6y8gnI8isLu3TYTw0sn/JkA8e+dqqugwFNe0/zlY6RYPtKeHb5NPy7hrOT
V5C27vwlzhVoiwCOjAkGQPz7txbwnd9Pw8W5ldPVnB281lUuqexscfqQ0YjELZidvgBDjqxk4ZjV
omtDude27+z8WbnSrNJdYiijPNqaGRvWeE9r45q/uGLnnPjLyjudOQx2UEecoWiHpwU8cT4mLhee
M0DF2tAHGPTp2iTQ8m3O37STDbXPPK/hubOcl4h0RouscdAc5E9m8+gp8I4N19z8pVfl1NiZ4200
LrjdwBjGnBYOq+KAMacBgg+L1FXxeeWsXFzawkdMdPDmknPCrJl0ipMWb1gXo4eYrrQXoMKsDVr5
N9kbnjNUpfBig2mKY2LiijO+Yvv8c1LSMbeDh/yoAETu+zQAaCyldmD7j1N2ZUR4OfN/fcJ/13n+
CRsyagYKiJiZ5f0b3HKYetrW0QAOaMQ3pIlutLq9kildfN5AvYysdqF/+oumYZr71Coz3MMu5kXo
AqMIbpo0sV7RQoRiIWKEazt6+eqfmDy7+jP3u6Gji6dEgDlFLBTJtHbDYm9v0ewI/ejazOHFEcfT
RZ7d/aY300IuWfXkYxas79S8s9A7BtbWSZ/dloP0xe/LryFPsx9LA7BYda0bTuj3Xdvui96BYCDZ
h3wh+YuoYtBnvwHSCRELC90vYAc1oLIf80MWomYChHyi0bBcXWXNv/g4nZg9Sx6UyB2GXtlSFbLu
280iWO+8BdneuwXgNx7X6kox6Jq9ZRtO36rZBCZR88QHc/44zcYzHn53CRf/PtJU8L6AXhethP/+
+8TXOyk7Q3xwBfbXRx/o2/+dgbMzKoF56WtCxHLt43IEfs8nV+pYy6H767afrOHsUOrTDEJ+d1kD
2J7NtRbTjbbqr5aUrmyVc1ZR0jN0cKG+JD68fA1oOiCl13Lri27r34U45y9Pa2HMq8ZCbPNnQpMO
M99B6v+xRhaReZdd7X9cW9HZ4yNNPZVTjm/Tm3sr/0yNa+/NEtL/8mWc5b+fnN4610quZzBAn8nW
TBZlkPmO3AILD25sP7o2qHzRJ5zs37LeE3MonOqFNlriwwW6cA3SlznBJP20gUSJ+J8E4Semzu5l
rhsFKhVYGcnXXMfQNaAInfY22te4ZS5GkieGzoJVt2eeanucCYmu6HBr1C+8uBH10++39LJjPzFz
5geszhpqtZgp95g3wDMC4C9kI0mQR1d96MWY58TWmUvAWIGraRNs9ZFKFq3UdAPwxe2wQcHvSiBw
+Yk8sXXmG0ZbysxnyxGPspvliWxW1AoMsvYPU+wl2kbTNur79828cq3O+SZTMUg/rbA+BYAIOxr2
lTfhYm0ASu2+A+pMMGjoZ37CywGcNlmDc/4IUMl/fJ72nLXRuDef6qv8pxfXc2LuzE3YBHM9ZdqK
j0I8WvRbXqPSuvyRTgycuQlA3hs2djBA7u2vxU1MO++7i8ytvME44Q44piux6EVHcWLwzFHotMEE
qQ+DeqcOgyM2tCjvtNS98jBdjglP7Jx5id4dQHEtYMc7AGvTQ24q5Il/071ZXexApwjzTdbD74fv
4tLQawYLmmH5f5GqcJpO3NE68QHHPq3cCtNXDrfnxMhtsfrd1KXl2aDkN9FehD6wQc4ORkXQpU/L
pbFtA7ITeNsiRo/sjwwA5ANG2wyb26sdpAtPCmyiMLCwqxogq/1vH8/TZkhnDZUq49G7B+lFKG6B
dgoLAJS28FZXiRMuHP5Te+d9JJPZvLEzVFs00wlsICAhjXFlGy/4w/8ycXadbWkMmMeCCZlUN1gQ
VMJQmf5PBvhyxdbF7TNdG6Jk8Bxgk/vv7UsxkQcdN1cgS6EPi9BgR9c+lHrnCOwBZA002rUi3CVv
BZI8/AMFQIJ4/expoabRaL38JzGqNw4ow0HV4H8UGz0CRh0Qu2vUIRe+mOmd3ICzF7PR2QzoOm6A
ZW15/0mz2yt7uBzrv6Ia9N08dO2dhZnxv/eQc1voXQMDGGAdY3nE0FiEFDORIsBETHKtNnvZPf5r
77zyPDtFxsoM7t6+hQYN2JIBW/SOFjgGAgtN9jn4P6Rd147kOLL9IgHy5lU2M6uyvGu9CNU13fLe
6+vvYe7OtJKpTfb0nR0MFiigokgFg8GIE+eM3yVWKroZRlY2KT/JuqrtdKXIPoW5eOH5CthrgP00
9fn6Xm5+q5UZKoLMel1VcVPieYOB7vzNAAbwugHm5pEDscoJR0wgEpQ+8qcP9UCaMIndfEeEAnwp
2mHk0q4ZR4y1c9TdMgtV048lliRIbxP/PQjAP6AyKGm3Ii/0LQzoCuIoExbh81UliiAXYgUtHQAz
5cgiipOcI790B6h3fJ2oVhlBamNVZwapVU18z6WDBoOJ/FMPMFsBLc+B9VbcykIBiRFVFYSkArRe
KK/TxmApRxFWYg1Cy2CO3+lQ8jaTO+7A/xFV7Zk1yvm0YuzTURuI6PHonLiEb4jEEibS3eCOpWy/
uYGrpVFfrO3mERMqmIxfQMRXffJyZIbJy3Vn3zhNMhgWwJQIuA84ocjfsPJ1JBtShMEMSMlguqjj
akxvMZ49219oZYIKrnoRTpEUw0T61uzLw/S9y80SoyCuaM83VeJcXxD5bVSkxYIg/CPJqgGcA+UP
7UgqeTwkY7L0ifDUiLVsNnpldkZtX7e0uXWAUgqCqPLiBdABwsaKmkugc9WSW7l+FeLH679/6xYE
5TVmQXUoiQkXjcqoCoI8WLAU0ceEBqira2u4KQtLeSS0pwPHintka+itW9mjLw1OElseqFrQg4U2
obPiHO4ThTHi3DH7Sbe1fVCkwvpQvoEmH3XHiwnUqnqCfZE1CyRQi125kY2pswaIdmiWybexHdyx
CvWbURCM2SLcHQnUhU41Ktw6V+gojgVH/VC4y3cOmouWbIJJBRhHED2E369/xa1DvDJIC1N3i6JN
/QKD3CLZUbK4mCQ1dczaXTez5fZrM5TbJ5jA5MTRgJmwt5sGHZ3CrkGK0pUFw9LW9ShrEK0EktgQ
eChcnIeMnKsHPYynDDEweiEc/gSM7iyKCVJS8KxBisQavl1fHdMmFXf7TpwyMR7xRIFAwotoYXTG
aToz9GLcy45op2hws158276yWigVfzEViOmgAU8xNFoCzOg4y/f4RwU+FQ/EFpWZ25iC0lvWKdw6
F+Q4gKUP9JBIuM+3F70kKeFTpFExXkTOAqaV2/ZoPGG+Avs742SQNo/Eqg8wrF60WkJoJ0YcUhCw
UgGzDbr37n15akZ7sYhG6PieWdJff/JRf62UbrmMORJiY0qzz/5Uj7eIRqK8L2aT/xBAx0pUC1lA
yc2YCtVtEeyHeBIatI6IXJehGJUyQZ8IrmSX3gL26BfFgzmr7Uym+gCJYlRMJWJpIFOEjqxy0T7D
8IfQJ1GSfgbjvSiEL2l9h1fqcejE1wE9XsaObkQBQMZVCBjyOJ0XsukTeKbDmjdSiGtK9zlUiAob
h1O3+Xv+o3vDYPQO/CMA9TDMbjgPqgdoBkAHBuC100FaJRGtHPEBurrp5wfYZh1gGMA3Lu7z/eKI
JrdXHYbjsMyRn6/MLU0BlrFZTj8XTJPh3jTV1masaOMqhPA8tBLJGxT8hFSMU4sokfGaSUmeBwoZ
HIf0WGMO5g1YGldkRZqNOwLWFNCvAXGPkEodebCqBGGgYEEpGGzAcdUeMs39oxX9Y4O+3Ad57oUm
wzfiduldjApq8o4ZGpfIETEv2S2nX63nlBGuPhC0gXQDwjmw1Vk9aCnMOTP543JD9AINH5NjOaGT
JnGFTSe9FbXXm3mKACvjfYKRxESB8dZRvkCFYpHm/+LlL2SxMZsElNwC9AmXVIRqFWmgINJ5DCfP
MxhvOrjKQUVGkUXmJN8bFkiHAJ0vRFesHJa/bK9xZZMqh6MHI/bcDJuNrXwpbuZyT8ZiypAyxyK9
5IfGOHFMg5SHDiKwyVyAwUdNMHOk8ZXLOdC3zCzFE10wUTBraOQXXtlVeqwiHYyhxdByemrQ9V7q
tS6KdcwH3ebJAy89wjAAXxI98cC3aQXWSWxknL7HsWbyvVfJNSssk+zkYjErK+TnK5ccRAngl464
iIVL5zZ1UkxEPvaA22QHCchHVjzeugYI2/7fq6ISl0BLIk1u6hSXefgElpfWEm7yEwRGBceEBZ4j
EwfhN2TaWdtJRWa8kiJw7WGhrRM8gm/ajp2TxmBnEjrwyJ9eM48l4EF+57XNJX/TanMXlY/nuG0R
bMC/muMVpgsouV6PnlvrwuUNeBmvYJ6NfiUHmR7KrdEln71eGHbU5amXGIJoJ3PPUkXaip0qFON0
zcCIz0WC0rYgcklrDfoMWmtqALLJwnszvY7GI6byGcsSttalohyETAhIWGi6nO8dxvP7uY8BAx++
4idwt1v563IXPH/7Rpp4mNNj3gxbJ4HMHhgK6NsFnoZq14usBfIMkDv41X5Oe5ImqPez3ZjITOw/
mTPC2n41G6hbHGzkMZo2aDaQgQ5QBLmoA+Cpd0+GHrMjS6z2IrdE+QS9NbyLIFKH3IGnjnkARF0G
8ozCJ8UhGSrL03eMQ5vyx+Bhqvhf7yVtjjrlWlZFPHgkCp8MxvAOaIB2hgM+b48ALZmamvQ1R1uj
jnaFUV1Uj3IwKkP/d7HLgzS4uQXBOHQQQYHageL5+/VDd/Hoo01SJxv8vEXb6kXhd5iisnhLdDCp
gBkqKCnqZv2AkWO2dALzI5LYugonaYjBeIgoFT4gx27/RBD44l448LeA3x//tYfSS6QO4FBX2qiF
JbGmNXtIlQKKMlgNkA9WCR1bps/Qee3JngJZQxEFOSTqlD1CpaLPbUTsdbfBG5QonsJb6VA4+H4t
o/57EtVYR2baGJWldJ3Ah/2A7yeTpAjDOjOH6XjwZGH8d+6h92Y4ucDbST3t5PxhQF06xIBeXKWW
AmUTMRPBFqvbKbo9KtifwNAKgpu+RQOluE2Hbm8EwmHSIq/PX1vjGKZfWqTtjA6cZBjL5ZqbWf/K
kpch/OCGL6NcnCLMnSIBZjL5SMEM/CfOutpZKkOadCCECXGiX57m1EDteSgxxA+GQJPzTzwFJh4S
98wvSkdUapNlCmI0dXVRlwvsgrNv3z7Fh/j4Vd7qrvzOvmov0sCTMRVisDwRNLmQrUBeoQ4D2HoQ
4dBCAJfNjrNiS75v3hbMGICvkLGr9N3+H3uSBgpYVOYwSH5+GHHv6vLIa40fSQ+1/qPtR+v6Z6Mv
wJMBMu+qk9Ym3iznBjQ1CngUChq/W97D4agH9/z4dt0EncnSJqiAokuQEcW4dePXVWxy0WDxQ75H
fwuU7G+ztoBtOkEpS3GvWyW/9eLsachXyH2kAXd/vrBm4nSJH8bGL/tp35ZuKSg7ueRcUGxdN7Qd
MFeWqPWBjjAqJ3lpfAKlg1O8Qyo4tUC6vc8cNWBe6psuAdI+VMRROjLojL3s9ETUmwnm8taaMxQC
5Y7hdRdpEflkeBBg2yB3DywGHSXlKEVLpGr84LVzZa/ao6DhACOvP4AnFpO8yS46aHbBKsBfLg1B
mUyd4NNs4FNDTIMkYh4UfgPi4SH/CHVWgYhlgfx8dbmB+8hootko/Dn/qcgxaC9ZgxKXfkf05lHr
EnCaLrEketNnSSENCIONboegAUnxqhpG/aYVXq873uXRVeDcgHVgXpIHaIX6SFORgBey7QqfMw6c
ch9Md0P4fN3ERryDDQKLweilquD/ne8XqLoTpYOaoo8KcHcrOsJuILJzDZTnQgsUDDZLc2NzURqE
NtCo5bE0KmM1YuCE62Es/JqrjaNct/lgtdEYe3JaM1d3mQxgdTr+Rd0OjSa67DQEgzCrdYsd3HW3
sjPtxH34ABks69+jp6ATTewQiVwcrIs2o7JoLd/mE3JVUQD3L3TLwLLMlZrD+GCXtyE8gYfeDLrB
GFagizEx10TVXCGfGq3qdiHYPZR/+Id8zx2ig7JnWCOf/zzIwhpEDxX8g/YcrYEtiUU2xlNMcmLu
S4idioOyFwhDP7PWBKNgas8Q53hhGN36amuj1BlO5ITA6bncB2GZQ9J+lJGLnQT4PmezUvAtd1zb
Ij9fxYtML4RUSpBczANYJPeyutNHBtySZYK6PqQapO1BERZ+IgKUAPRyNvdmXn1c37WtwLdeCBUs
hnoUxkrGl0qlvD5UfanbWl8a9v/PCpXwgvSanxMda2k7cGILANW5pTiPf+ABIFdGbxs9DACK6B4G
1+T5krRjgoff4homZksP8h5wPYe/+YMHCnoXv2zRwNSsHee4EYfE5w8zKvuDaIVOB3UPdIUmD6V3
jYUiIl+COlNnBqkIOKlBHisFDFbG90YYzSJ77WUFE4s8yDJ7VrxgnWAqa9ebBt9rNnJ/cnVEdbu6
555yq8EEOfrBuTu/swTsNtKlVcxArZ/K12tAOjgwPuNR5IU7CCOh/Dc40hPnkzZ7Fu47Vop7gb8g
sReqR2jPIDJqaHqfH+KoB/AtV+Xcz/ZEoA/YaUDPSHk6O2iMiLh1+ytE1k5COo0CFnXMoi5RRj7m
c1/gDMuoPhJA3EflSW5U6/pJ217UyhJ11GKt0aRqOC0q3hnfQWDAWdIxyKwRkPBMcBnmNu+VlTlq
D8VaHZQaaq0IutAvsVCHcIwnCMF4mYOnKvNRt+mWv8zRj7qiDCuQ+y45HnVQ01VN1YodUKZpTm/3
t/lXA5gOY6pwMwyvLFLHbgg4LVo0AU7CveaQcoYEJ5QLTcY2stZFtnl1n+S1OM+hCP8AczbavLi8
lNIeH1Sz3o/3lcV9S78zLDI+nEz+opXFJVbjDtLBuT8fFuDeMBPPPy/Aa6EGDpA4qxPK8H+Zupv5
LCyGEsqO/qLEGPR/kcsR2oSC2UN3ibGwzRtt9cGoq3mIg7YBoSUiV2+2Doj9gQK2h3cRxD8mwvPi
dB73jTUts1GSQyxZWaVu62TI2ymO4CadXb+JlnKbgUkuPELfSgG1G0pkXs9qdrH2lIopbScPCuQ6
cj+GBI+0/KXOFUBdg6mmLLHijavnbHFUTGnaoBLBDZj79RzfL6kMMboM1A3qe6C00HIwWJiLrdNg
oBKuExyCdoHvGqUJTLdSmuEqqNo9+X75D8J6GdnDW2mLN8aDwEJWbxxz8rbUeV4FFhSUSufHIeHH
qg1Bxut37T5KBVvJvgywyl/3zY0vBiMGuhgKGhh4pp8bAdYzKvi4zfxlMMw+bKxl2nEKCNhnRlbH
MkSFk7EpQbgawhBUUSCf6o3clzH7y7i7vh7y3emUZL0eKoZI4AUdY2XI/LQH+3oCEkjc26kkgN38
sze+xFB2rhvcONsQXURHRkNX2bgEjUyRAobUIvUDnZBuY9755x8Y0HhUmaBEDzVwakWVqirgCSlT
X08h6dW3JvhsGU6wUURBh2dlg4qFkwqJmUSDDd6TD6LTPJORrc7sDoYHtLHFPeTv1xe15Q1rg5Rv
p1ElLWIIg0HyLsmvKpQi+O69G3TGyrbOEIpqwHyKqBoiozp378VQBj3J88yP9P3UPRtwgoQ1L7AR
GqS1DSoUgcR+AZNBlvlgBMcrdpw9zlruWqBmbeWVfw+sgAnrY5mkUpwQGkmCmBUZWgO4TXRQ1lmR
W+1awDQQjWI3eEoZH2zTRSSUcGRU8gjdJGVSaUsZjq6kfv422bIF/W/pHRIOe7AAWcUdFM5RQP/G
uqM3Px9qRqSZS3JiyvfVKYnGJA6xTgFN3Beue1rkP4jsyIAx5sHzqIwCFHLuIlmSx3IIUQS/P6B3
Bf1OyYyd3OtM1cwKJ4c05pGVM24v65dJKhaCCTfoh0BN/QFKhE0NuTlBtZpItK4fsq3QBDCbAToI
QF10ejw3SgOoZglC6gt9ZCstBOhqhu9vWgAUA1P6KO9djBuNrczFOQjX/AnySuL8wbFS3VMRiI7n
kgZENSpRPLl6z79OEqRq2TVQ6EAdCnwPVv1UD3ZmB/vaFg7hN4jbVXedVT9nx5LVEtu4SdaWqWM9
lnnF1y2f+ml1047fFnSjrn+erecl2vgS+H0JehSUOOdrM/qY52RtSP0ab2bvP+yMUoMXbbtHQvig
vTDsEU++3Mtf9khQXuXXwwCJxUgfoXZitW9kCHjx4geCHhjNP0gEMQ4mAddI/A5TYeemxnwcB0yH
p34jgtYFMmjQtlTGeyVgXPfbYemXIbrm0Y/BwCkaPLB1pI82tiAHmti5t9yVt6Pd3C2QioB4r80C
mWx/u5VdKmo0OaeFfYMLDPqHAMk9YGrLgoRidELg/saQ2GbEX9mjQoYwcLXWVrAHpLF8kGwQKb5i
3jSC2st/pjN2oKK+7i+bUWplkgq+U63JGSc0qc+1hyK8badnbmI0pFgmqLyjVMVyGgG28sEt3ske
hJT5hnGMWSaoQybOcYehWWyckbSWJH0E0ZMUsrxw8+uAzxpHGeLXwOecu/uct0KZRPnJC918t+zi
H+otZlneINB5o/3FoiLd6nXAzi971EmWigZDEwmOF6AIGMPt3BzkzxEUjCCAaGZPSWZnwPnb1/1h
06qMmVzeAKGnjrbR+SqFgpNaqBwlvuzLAZjJDVcwg33+kcsngiF+pz5dt0iiBB2wwBKpACOKtANW
zw3KQt3I4Qj3UCGnHGSGNUPBmK8hLANIfxFCAnP6qUGF4rrVrUsNDWYELRHDPEAanltFlyVvKylE
psNlkGGuvKSY9tdNbL3N0cBGax69QxWzGdS1NsYGJEOkOPWT2y65bfa5U3qKI+ReDhZR8AmRvg4L
fEd2i95NwMwBNkSNGIOt1G4uEb7eDDlDvyYSCm6KKzsJ/7q+MJYNyjFbI6n1SkK5e44eBWkfaLt+
YpjYKieeVZ2pUAhq10mYlx5u6EV/AW56hMLdQ2A2aIaxqBg2l6MAHchjdAw9IyoHKANIn4JMLvEh
c+4aamrrWXMsuP75+q5tniy8v/+xQ12Xc88behwUCZpTDVphpL+33C0WtKmt7hjaLE+44PVEmRlb
+I89umYZpeGCXmKTIH40t/wj2DTl1OydwKsPClQogN0KbHHPE4E6B+hvxUoOzMyOsbd0+5SPC4h+
zFgzx9vaR76DEo9lvEJDqdlB7xUww1oweTbefevluV465T36VPGDIMEsaciEu9SJ7rXCBsbXyXZQ
wsGpEwTT2LMSItZqqaCSJJg50cBL4ZeJak7z93x5H1kgrs2kZL02EtlWCZ4EfEwOUZ/EhwBhbw17
YUdQf3PrALjlGA9M7PLmojBMqaiE8PuCBnkacsOoOkQUyDsXPdQPCCw1cRWIFA5AGgFJBYmRXXJk
+e/2QleGqTCjNWk66wrCDEFvcuiqLcDixZbmiXZ0YG4ra5lUsM6XAi8fEdYwJw9B5QW0CrnHf2vd
5AmcAIIF5WnQ/bI8ZjsogEjaAOIXguY0oKGvxUoea3TXOrt8A77Rq4+B/dXb09tyZJfD/8ee/jJH
OU83axCjgwSrL3qoKaS78DAgn1AAhEOtmB2DNs/hanVk01e+KohDGmo5zCVj7Qbcs1a/xzx/aFgh
nPzZF7feyg7lKnPOB8UMVXcfs8FWVAAYtDAyzO0PhRlLIMFxlwNicL4UNVcqo+DyxNdfe2extR1U
ckcUz/gPgrSLn1kcMJvZA4Gbo1yLcSdDpwyCvFLhSiUj10XxkoymsJPRcMJkbBAcZzsDI3MSOgrr
3iWX3cVOrqxSO1loeQMtI1jN9pNoihNGBkJHt/uPxYIUIDRgOae28xcI1kJ7u9yx4DZbyeB60dQp
5AcUxLsqhsPsO0S2+Ehoxn6ji77pMKtlUnd+iwEFjB0muJdAl2lLbmEXz1pOoETWKJooB1kFsyC0
ndOsjFIJQNf0EHCdU7I4/dB7uSd4ZJgzMSEw8Ce552ojacqbBkqHRiaT73g72YqLeW5C0tXdYFo2
F83go3S5B2ZvbzOG/logrZ6QLeE8jzHOCK4KtE3UUxQNHyFHJrUm/0WoyEA4z5usCuL24VwZpu57
GbM8hhCEiV98cM/lk/KdH5zBnO9HCZ1FTEPpZseiNTjN5105KTTWKKmHNKprfM0RSPjwJj3EHuaQ
HXYPn7k6KmgLkDHXxQLO2tmj07ygzbFLPQitmcvbgMSRuZtkt+iVkSlgQBR46FPRKwubUtAbLYh9
9VX6CjwQQj0bTqWDrre0I4d15DcD3doctbx2CZdWg96qX2NAw15sXILxj1qx5i+cDpC7PNeVcz0V
34oya4tUaFVBDixyJRf7f8vqpHtCNsDE6mxFmbUdKpi2mtIrUw072S0I3sgM7jdxD1z/bYBZ9fkm
s1isdZshBpVgtPrAqIrRKOr1rrV6qQaKGJMsBrgIJ9hH7/ozGciPXWapYKvUuDZGnTpuCKIZep4w
BjFgk9QaK0e/nxz+5TdGWDedcrUyKrdWkniswCsT47gRwEfsTCeiFzJ939+UrFoPyxrlk9xcZ3Ue
abEfNTYYuV2SJ2U3k2U0JiRSPWa4ZtmjPbJLBsyZCbEvPi6u5i43qVU59S2hb2Af8K0wvf5ulFtK
c1+AqE+PfaiWomD7pkKvWH+8fsQ2g5aKAXSktRidEw3qstN1bgSVGB/7s9c78ROo5y0N7YMXMAE9
QeDwHiVjhsXN0/aPRYkGck15BNXXcYl9DbqFNuGJbD19H4ANKLuD6DVELJgnYPuz/b1I9NjPk0Ku
BSHvksOkfiRiHdxT5UAJAZNCp3lO+/oCN9cHKh1UazHLptHl9hBD9mKeF7FfxsdgBChOSxgWtkMx
WnyA2eN/gkR9NFQLINHc4m2Za7Ysu7pXuaWX8GbOAcSSR3a2mB32Ufp2fWWbzqJh0h7ANzBs6HTV
Cl2xoejRfPHlI3RMld6SUZ0AnYjxmTZ2vUeykrBHr0jEoK+5tVHqGHCQVs/HGUYbOAvvZEh0+cQ2
PpM3qNI6407r99eXufUB1wap5DZP81RtBRgMQ8GCGJMNGeXrFrY3EtLfGq4A/pL4YYhTORILAxlY
ZnbI+1ovsiuEZaD+biET7TFPwOaaVgbJz1cvvHSCyFlfBciCmgzi2X6cH2ZIlsupbpbZBBLJe757
Ai7R1NXWnAa4UlO6Omv0gPVXUOFzwFcc6kVHRbLtdQ868bxTdlrjXN/dbSug7CCMrQrkjc7XGmZq
1g0gg/HR6DOVDq1W/d+D/sDr+MsCiTer3RSSUK7HXk4AmanNXr7jytasQkY/RiCOfeH4KyvUVWqk
S6csPKzw3gD0ZHgjxHbmph40zlzVTQ5FbDWP1Ssz0duKluvVUb6ihDoHsnvsX+sUoq1hmhDYZYju
zhiRHVvoG7HKjyRcXVso5RZyIXSi2GKh84Ew0en7/sRZwMzzNiPJakOpSAKRTmEsRCyssWfo1GWu
loBKkpw5EW87aPxKL9c9cesGX+8kFUm4OOT4LsPCBl5OvVpP++PAqbxZTeHC6P5vlozWtqincpe0
TbTUsAV5eyAMXFThLDID45Ak9jfoQja8BGw5mCdTNXDZ6/SdqsZDNDVQBT6V/ZqH9JGzNMt4VN3K
C55Ybx2yUZSHnBmjDhxQPY3cyVrk6/FkquVrOqK40zxBaBwyyUw/YS2NOniDOqlKKQQRHnLygYeY
a2QHL+o95zVeaC+su4BljTpuQY3Oa5jDWnK7uDH6lVALcWu8PRI8qphlYgKTv7aT1FkT6wwgQ1WP
UJbWD6RAPECsdL7NXWalduO0nX0z6rQZCj7YUsIS+JcPUAqzOgz1oC423pZu7IKNlhm4Nh46Zxap
4xZ20kBYJqP/NqOC/fiV7wlbTsyWd2F9Neq4FQoXSWJ6Wh0Q2aJTe7zmhLfLzxAdw5j9Ft641LA2
YI+gHIFRMPrFmKedOgC1EvlpeMxkCcrgfwKjODNBHTI+qePSWGBiPAzoMxHyWyvYLT/J64Zjly82
guOZOeqUBQrEPSb8129c7ZnsodU+pQfjqQnNJrJ6O9mJN8gnmV6yaVfAZCKeO6IISBZOyOrynqq8
6IRJgl3MCJDJW6JuDgpFDF48tnvRLPyMqXO0FZ0xUPyPUZrNsG37SIoyLHa6Dx71Q3rgLOR76Mmg
Qvwbp3zTW1bmqBRoMZpQxqAHOXsgQ6/vWkzzaRBDXB5nIPgTpwUS8vpVt21R4Ql7qMpfNNGzhrS6
MyHylTKx+0Kyev7puoX/sYe/TFBHToqAW654noQuIl8aHoqb3iZt2coKXVbH50SofhEowfD694Io
N0mGJoXY8vzfLQTgTDxAIf1Bnx0Fao+cMz40P6GEjKeWaJjl1+x2dxiggXi6eX3ZG8kRPOfvvwPA
yHN3harHpA5kY+dDsyfa0qN7KqYwSinXv59BX+dyO/R1R8yk7Xc5eUuHj+vL2Cp5na2Dii7pHOtT
0uPrASnwYODrtW7zGZJvZ7O+3UbifGaKiizQm0vLAlKtft7FIM3IXFWdzUkXzDFijT4wnNLgyb6u
o4nU50U7wRbJFUBs7HIWD2oeQjTLFn5nWqNu70IaFbE2ROKUgkuGSNRvGQ4BGYErfpTvjE+2HSl/
ud7FDS63qTQtZG2DXd9FVuHi4f1E0LjSQXLKZ+OB9VA9IXz/97EDrOp8P9Um0sJGh5twu/DErBSA
yUkxeeiAgs1eM41X1NN1a74n/eXKGzVT65iYjK33OTC0gDqBO0NTL8ixI7EP9R4EDQAmVLf6T4IB
+QIsAUUxIPB/gwtvM3NZ2aMORyQU2czpfYQmYvpEAIUQimvw3CqceVexqAaYq6POh85pWtArsAYy
mwicpcJOt0uErq/AJLlLaIus0E1+48VXRX0REtqgLZbomlgS9+HAzTmiy8/6rb2rnjEMiyZFBqRH
Z5W6mdTsZtP2nv5jk0ajQgwk5/IFNoFlBEoeE2wTON3AjyrfFEdmXk2+0JUVatSNG+T9lGgyrI1W
idIYKjokEEiedugszAA4jKPJMkc5TNUnvRTyGXGY4ZbwqafH5YnoUILk9ln+96PmOA2/dpLyl7ZD
o8kYsLagu+3r3oyz2y5meeXmBbQyQgXSpEsTWQxgZCiP5fSs14xoxvr9VOjsZ3VRhgg7Jlc3cXlb
1Z+MT7IZLVcLoKKl3PNSl/UlouUXSnofZCxtQQ/VHhpMZeQvBEcYpebEQgZvX6wru1TErFtt1tIU
C+Mfq73sRM/FjnskOJHfyNlZbkelYFlpNPUYw1Z2q/7E/LyTHnu33Adm9/inJYbVyqgULJoRnHkF
1pJ9/lTY0nv3Xb2dMFYjOPL7wGSv2cy0fpmjNXj1Tpk4zA6Th0EROYPhcWiWcaFpgFlsctqXqTlB
4dKP5KmBfgvzYcLwULpuKctJO0O7hVw6g01kr4f3rjD10YytCJ2RzktmsOcwvJbxRXUqkADJkaTz
QI6FV7ykRPaVc/h70vqUXmM269Zm+WG1x1QoETojmxQBayRgsWm/7JodKWY2R+ZuMo6jTsUTbgJD
Fa/Ckp5C0jYgrFsEKha8cG95ac4loFSimb2OucnY0c3sc7VEKtBoZdiDWPPkRskLSEQreRfZsVXu
C6e6y8G43r8vP/4MtrKO0joVf7i57LWanBbZ63Al5I/aHemX6+/sBHurAXVmi4o5aRkBXKxgjbHg
GV9E2yjEi7av7ckqByjzNMjq/6xQttpYKvjISzwEJUkiguPoBHhDQ10OQxeKR5R5YreQWWeDdSCp
+IMx00nKyCUbHAcbimJE0gZ8VpI5Am0oWUptZkfWO3o7xf+1ShoRxIG7owxDGAVVHER0CnsBmAtl
s/ylcES02l4Y7soIADQYqDeAQFJy2DuRRZLEpdslP3ubt4MbNhiBcSoNKtwYTak3Rk9OpSGYnfiZ
GR+FwkrGWEaoILMMZV1wCm7iaMJ4cwIdrM7PRtYrc9OKTBhZMbBI+vTnLxVt0vKA1+rIV0GbaOiP
NYa220xghZNNJ/xlhuYfz6u2qUFTSMrDysf4lNiEllt4NB7JaAIu+W/MK4Ec3otUdmWRSmU5ga+7
Oqoiv3ZGh/+MBLOEhkri6jZIUivrxECeu13qZBbzobAZPEEoCJkBzJlghOd8U/XeAIkGWOQwAJq8
FA/pTY9DBmXWv7Kb1lY/4o8sNbPS6m/+rPq5skxFl0gWGoUPuPB0M52w08ipZZuw8cVu9Ponp25l
jXIeuY0wfh8nJJFaRJMUs0DMABry7G58YZ+67Xj9yxyd2ixhA4oZcsjDN9VbbDIstNzER/k5eprt
7pgdWerVjO9I5zLFhCH5QsV37MpcdaKs+BgSYS+AoV+tBpZC1/YR+cdp6BxG07JYXnR8uuV+cSc7
+wI96510BAeFrbuRE/1gYt4337Or/aQiTDiM0jAU+HzGMw+Kfoeofkh3BMEy3aVAGbNaUpup6coe
2YFVlalaBknm++h0txO8rTeCtarxWF+N6Sck5q3s1I20lIOBndRfUc/6WeBhyTmBW81wTqLznHlM
fmTWx6PSljmK66UB8wXSFsFd7NlHyd9u7eYtMHU3Ad866yG4Xf5YbSYVY2QhjPpJhEXC/ErI1hMb
RSZCUNjeTt7cmayvt32nryxSsaVSC30BJo5UrptbwMZ2kP05jHaI1hQbNrb9IFxZo2ILurIzVxDn
HK0BOE3U/o8BHmmEi4DJ5LeZz/+yRWcrEOAoszLCykBiepCAd0335KXCHlFguSadp2hy2QoYcQ/9
yq5KkEpK8E0N1T90iiICd6p+wyjj2NHZiqoaoTG3p9UB5n7T4a1iQB0v8v7kNlCgg6ES2U7p5LGr
Y5fpaZQWQ0gKcuWnAVjh4lVvAqgyI6ewWET52/6/skYFk3GSUhVz2qEvPxqYOXtY3lNLvdW424b0
o0rX2A/97v+5QiqwqEUTB2Gkh1ghEdeGq+h2k2O8yyN0caFdfmcY3Awrq0VSYaWIm3REfzb0m68w
R5tPAVwZMmmWDJr3Uy4d5H/CBQZOmF+fkQos0RDMXRbC5igdJumeU1wjfmOsazPrXNmgQkkShkY/
xrAR7dVDvisPJ0XUI6QBEaEVU3IqD/y+PfNVu/lMAL2Nhp4tlFhpgtAU5FW8TC504AZAj1B6BWC2
GPTEqGfosh5Bl4sEdBIsrkQQgBcNOgtUcmPhlkWVPjNtt/QPDdRXdfUPLnFY0dBQxxcTYYfySag3
YogFgp9EU8HhcsBQk8HtzBhzFygO9BhGCHesR8OlW8KmoZJZZkKZRYuJppXa9NOiSJ9crpt8dz/J
zGVdfinoRIDDFTKKgPOCCeT8DucXfeJluZc+gfQLa4t8LSC+d0qy493O+veqzbqhg0iYaGdh4gpw
XsqePs7ZhHF08bMoRXcUNG/GvPt1r9/aNTLMT5xvQzGyjSs5GcVG/ESlyszEl7z99xEYKtcrC1S4
6AtuTmYeFkipsX4kb6x4P73lGKRg95bJLzt/YBGJEgHvRkPDK4futS5xoWpJpkyf3Hw3x7GJetg+
6zDnV/9rgDz6xVDZJLJ4AO1iMpIKSUZb5107wxmSff8p7RK0J2VwVBiH+v437mgSfNYLI9YIgxlA
z+jyXEC7GyGaikFOpU/1UdijngCs9QDXEzzpTrYVNA4xnYbGqAL+kb+ue8gF9whtmnq0FlrQNYUM
L5Q98AaFmllVdo4OTI9XY/ltfk7ttDCNB9Z5pj8lMYvtlQ1QxoiEy/j8sNW5UEcA6vOfqijaWTlY
wfA09tOh0pmaM/QhOJnSVcREcEGD6Jp6c2hJHHHSUvCfUKecDydu9Ud5XzmdI96TGipQw/vrm7rx
OTFaBCp3gveGvhoVIMssxCCctiyf0zB5cXHIoCxRZ29E7XYK0E1XGYjXjRWijIJJeBEMvfLFkC1O
hJjLab58ZnFvyvKTOj5cXxB9r2ALzwyQP2CVZ1W1KvATDwNcIxpOLBapIwQBOIzaybCum7rI+QGh
gIQeD4gkbKpQ7Tm3FUztOOVVunzyXnVLymrkW80uj+E6tj7J5cIE9Kk1MAmIIJGHFu25MaPuqzYr
hfFTiuc7KU3VVyXpd0ukzj8Yy7r8RggnIK4AkRDQphfKR0E3FEpXDB1U25LljpBlRK5mxZmbLJZg
8fZvSdORw3seV0Rd5yVMBYMN/XKkogGOFmoWWfc5HyS3ckEphIlM0qyuLCZskb4+MQqytkW3jaU8
4pW4qLpP9VjXVreHgqEHFAkgcB6GwZhdn439PDNHxa2Qj8Y5MsruE/RjbtsPOyUTWdBg4mqX26dC
/EHWyLgIdQm0kpQrUogldXY2mAtgI+R+G6x0QJ6D0jl7ZmNzEwUJYgYgI4B2IuX83ZgJbd0F7Sm1
QhHbHb4b6IIqh9KtjqwS9mUMxhcDZz0ucBkDFXS2OHBBGUgocH2OdWYZyq4WfjTd90p+Zrj+5jaC
+A4S8IgiF5oneVEXaRnEHRYVQrzFytH0AJcqZLEAKgDOGsMT1nWTl8caK5MQEv+PtOtajltXtl/E
KubwyjCcGY1ytF9YdBBzzvz6uyCfa1MYHEH22btctXe5Si2AjUaje/Va0FvGp6NDvjiPNbCeUR8W
7Y0qX605aGq/fmyCcXG+t0HFRDERMPBswEbrWioSYdLVNQJnUOzRE6Es5JBJog6T9O7/aJgsfhOM
21SALE0Mw72rt3Zyke+sK1DUAmMTKo4J/o/SD5yZR5PO21Iq0RPmqk0jmA7LKXOM0Retn5nM5fBk
nurNh6NOXJUZQlGTTZXu5ckNIG8ZHMr9kmHYABANt3YqQK85zkJi/Nkp39ikXoYQdVfnpcTKCEF6
iTkRxYeO7J5XzOItjbpqBmMBWfqCoy3FJ3mq7aQVOAthXJ3vXJLWsBQ0q+x7iIkREVmv/gEpissa
KDfLH+5rn8dJwT4AINBCZIRaEvit3vuhJhadtpR9F8Ynwboks3QrUBuQi68UR1psosVbOxP3Jche
5cYudfDkpUiHbIZdayCjdNG+IcLxP4nGq4th2W+8RzV7oTrIhiwRHKkKPS/e93IuZGNG4hchKjUd
fXLLGziia3jTSyLdoMILrBLvoDMdZmOWWuc69UFVg/ktTJQvo3nV6X/7dnu7sXXoPkJFDC8qGhof
5PokBzHcJYOIsogA1jzKB8MnuUiy49GgnVXPaGvk6tuErTgNpERO4f/rde8WV8UeFMqqBr7B4Dsp
hujS34+v0iYpDy1jsyJijR0kiGsoyMbXjQvVCrT/wDjIBc+elY/frAEaj1BiYuCAziXLbMTp1hG7
lqOEZCs4rACxEVodwsf08R3AvLlx7lDjQcp/Nk8az6BB7hPc3JDktdH1tkvrohcLWwF93seWmE4I
8CGGJ+Ag0Bt+/9VKdLkxYIZFmcu+a06q+vTxzz8b1iO7ZmEAA4hV6AOClu+9gSVRh1yV4BYYRHcX
pz3oTqPapQzyLnwtSM48YET8fr5RuLAlVnK8sUw3iHvISUXtrHSheUmGqZMjJFoc8iDEtc1h12F9
L0uGhJiOCiSExKhrTRjnYIiGpgtHo2ttfUjx0o6AiFd6ZYY4tca70pj28KhG1q8ZmmpSmzpqSm0m
SdWFc2U3TeRa2VFtgcLSOfOcrEONoAi1N8h8YCqXDo2ZvohikSGEkJZ38CQ2dnWZ+BH4cwp3jJz8
kbcyhj++M0gFRSGwRgV1FESReQGVzZM4PHMckgQFKh14Z4FKr+ql1CRhQdDQL5fXsti90ZQi6bfW
A3K62+TvNWpxBN5ZJF9zExkLEEFKRoVNhOjX6Bq75FiAHUH//jaBxR3Q4H4z2hmrfJSSAebGXYD8
MQLz2PAYgAPbzB3oSLVOfgui2493leGQIBQ1wCwKFSFo0FBhxIynVW6gahB2I7J9obUFYXSa4bVP
f35s6O0onX2+jSXqmpH6yqyrRSWrI+IzZARXTz1lH+/kQ1t45LGde6VvJBcjL0U+a7W9fciNbeq+
GRIhG5pSJ7FseW2XC5R2rwHYtpuX5MG02/Ekc/WSmBsLHkxVA2UXKj/Ux2zrupaTeuzCQK8hlqTu
W8Deh/betCKXs7PMo7cxReXJTdP00zzKXWjEdnIFTqldB+70G2gXPVU3rZPdf4I+jhGjEaL/LI8K
ZP0MUpSogU2Sm0+XEKoAbI0ICX2iCMs6+BKITFG503X5jFp0bE15WuSaZM+o/TtIZzE0RGY2JCe4
qH2Bh75grW1rjzr2WaN0jWi82Zs86dTAU4OddMT9w+epPK9Iyqgsi+BptVBbQ/npfYgpk2VIjX6C
mwCRt2qekb+xzDROo2O2VLdVxYkTZ4RAIxnju+RFbVbODvsohZom4PBnCmJGOg+zlmKtqg+RGqe9
xtggSBsMX3sCGoNz2/Ks0aWoxaylTBRx/QkXPVqYhVc8qj/GtypK4lo/OOeC8TK2cAFithTZC4p8
1N5GClQNFXK554f0R95jwm7d44mMxOykHYubtCApoM+bLZCI69OBbmuWuglHSPH0SQWzaEUndgwa
NFIvErxZtLvHHqwwkzvelUd0AT/xNmFeIlvr1C0ZTIFQqSY+aP2i3nZPOtGS8fujAJibSwofvMcQ
+5tiQFIjDDhomVI3SDI04CwSYHCBLlxnA1TwrfsS3C9uiUZTUvGCHY3PIKEc6e5vc9Q1Ak2l3pBm
mOu8+IZQPxGizN7nhzhWVAUrNKrP+ANWAGpd3bDWCsgOEHVKFGanxpFi3oQIc+9kzJaC4hROekZ4
1q6N1HbtTN5Buv9LVFTzMkx4p4BJ8J7LBtka2jFRSjdQw4cQBVrf72NNEwtW3qgRzvqydBdAgUKe
15yRYCQZvlZmLrYUW8q+ExLTEzFdeKEIC9jQTLPfrVkh7EZJg1yQXJjw62I+rVltHbKht44Qp0nU
g7UUkheBVfQinqbHxVABk4N07s2wqu11I++DoDVmu+v09BI00rWnGFF5NAJjRgpXyIAt6bK1q6U6
ddRJsdwxHqanYhIH6GcVk2VPRdP6a5LPp0JZu2dVW1QbL4WwM8zi0Yil6nIGiYld933txYMEYa9+
Ge+Lvqkv9S6e9yUoSL1egwhRJESVPU9q4FQo994vsxntCSf3XqihRZr0U3BSewWMd3XX7aFSFjli
J2U3uTYWYKPTa3eKFBDfKlPvKKB98mQ1Evy6Bnan6Q1r93EUI3nC2UdTLJTUJVNSoLn1/qPVYBMe
kyWGi2SacKcVOghMCim5l9UEwxN6N+/1dhQ5p4wVOTEqaGmAICKDocWwV7OAiEiUt6ElPQXrcdRA
bs8VOeYZoa7Zocow8j9nbZjX5ksiWFcA+1/k8vDy8QYyI6IKNkET7SSU0+mHbAEJvdlQyy5UrjGF
0tm/iEUVH1TJIoYXPjGszkpYNhbpB6zegfJgHHHNmZfLU/0lB9A4cYLr9K7ZFdf8g80MI1t7VKgy
pziOkFx3oXYv3MOX/cAtL96wTyCI5de5WXFka44KwUZmTlEmYkNFXz6SSxUteLc4iO6naFlY2Rho
+k00XSA1j07d+wMgBKOaTyMSadIiLoD8CHZEYY5w2PMiJKtShP7OH1uUS8ZR3K+rMODBZ9mkMEW0
HTMMwx9GX3CVLx87JitPALrKUFDjE6GJTH21cdGD1Qpwk+k1GJ301A7Kb/MQ6lOAmltjm1LmKlbw
LymYquAKxT9QUKGVlkSjMrulwccrnjBDbuwafyiRZwq3ipd/TVzlrxvUaPT8MaeR63zzhK71Ih31
GObW6CoFs6BySoW7j/eRecA1XNHg7EHb7ExSWoCm9FILuNfaXQ4Gt9hZQOIWeeD6UDz5pb2S91xY
McsptyYpR2n1OVraAlEZ3ESENnEvXaVX2hv69R9aZtbWFPWQLMtsVqwKplRhsvEUslGVAqFZ7vyP
u0i9ItMuSAYpgR2jBqcgePd2cEmCievlIyl48IcvWRcAQEO4YwE1OQeJNlAgzGM5aMOy0VBGl0fl
udWt5otYTRKnHsZK5pDG6UDwoFuAVOu9G0a4tnVBVdtQWyxs4ldTbP7hytxaoILissiRoaNrGzZ1
Da2SqmrcyeglW1Dm53/4UuTxjclzMK2eMZNA2queJgHzvgvq8wdr1zcegEE3eZh8eSOLH9x/8Pc3
nJqBr2VaaEhTTjjKSTAq4lz/amDddD7a+uCW6X3rwAvC558KpoCVRK0eCzwDeDVFIIlVXtZhP2JG
dc0A+VP9v95B2NBUmSCPRKhTUu6gzWMmDmJVh8vcg+RiWOadtAySo3djbEdKVfsKGHT3QZ0Engld
6Cto4pT+WGJYSEhUs7EjYPw5oIbzSgB+J7Q0QSsDOv4zTEOSW9ZoKNhiNa+fhbX+rgaz11qSV3TL
qU2Mq6nFVfTxRrD2GqJ02GQ00eBI1GdNdID6GuRHoWJ+67IK7Im3HxtgxGYCnwORPCD1UPehX4dz
qTWgO9erULquJF9tHGhYQb9ovjMlF1yUs8tnPz4PK+9NUicxGa1FSTWjCvNAnBy9NACDjTLdVZRk
5DkSzxZVYmjmstHLWa5wLgr5aNmX2V6BWASGODPZFW7Vnbr/hDLGeX5JVgiVJMgKgm+ZzmjzZoyq
oFRh9Wh8V8Hcc9VcjvbolIULfsgZhIa8HjmjeqsA9aUhYyA3LCA37wNoFsvDBAxVFS6+eCvc4/nt
4FuiVtTtlFvMHi/u5xpqjNLte8PEhTcJRDzGUTroMBwfUIUPfN3Rns0vZEhihXozpmk+0cg+v93f
26RSzn7VO2GsYDOT/PpA+BuFx5R0sT/TTf4vW0sAP0CEgZWCCkYxHkG1KC+wBq78xlleZ3c8aBfx
znywwrG1xRYsGGSl0T0vt2Cdf9QffpumjkpbRppVGTCNx6At5a+jwnm9ss4Hnl6Sgh4b8Nu0loSh
Z01ZlFMVjkLl5CvodoB3bkTerCMrdm7NUOlYPOY1GNCwDjOQpZMUL7K7xHLvKvP8aqTq4Jd9C7hW
MHEvRtZR3FqmIuiizOgQQUIX9dOavBkKr/kJvgHwpBQP7VXrc+dOyFLe1wPgm5sdpdK0sik6a1lh
cDomoXpMfxC4Q4D5svyqfyV65mAP47LtMv1kY5Sq9lexZI2WRYxmz8Z86tu/5GNBlw34X+hQi0A8
gEOeOgLd1EY6KKeQCbaXAZQiIjWyu4lHPHamnPBmRiPQMwkkaADIvI8luSxJY78sTSiZtZdI0VHP
sstJyg8FXn62MSwPkaV8bQKjtGs5LZyP70LWWdCArIa+t6gAGkBZV9qoU+KxbcL1kPWIJdpDnCQc
GwxIDJ6TOl5CmJNQ0NKmQlfdlih2DGmDTtfoyo61a/GM/aU3mz0EtvT4iXLH+UOW1H1J3oIBZx0E
Ju+3NRDWZuyGvoJNwFVKT3eqr9nPcl8lNlHKBIgWdLS1k0hOch/ccVsYZN+oE4E8GCha0DAhQaVv
w8Yo80gK8hoVYSh/lOhi5ECU1OBguraAJV/cGNIj3yHUydfdYoAksHRI7apAD6vmWaEszwUAKxMB
ucYpWZ0hP5qr8/AtQj6OoYQXwDKSOynMuGxJjPP4ziwV77JlTUyxhFm0N3apCmvB48fOyggzRBYe
/+K0AKdAOas+B3E0thMS/iR+WObEMwWtsA3Zr7jzsuSSob8fIhp6z/gHgFcqtZDboJxVBd+PsMQQ
jWsCG8veAB8td4ybtXNAkwMKJOKqRUv4va+imqp2AwTCwy5HcF4bR9Z/frxzTJ/YmqAitJRFQwxN
gDqcdwAnL570QKa3v1uXvybva9QJ+BGadfCBk/+zMCpEW0k31waxqvomGdP7D8c15LPD8go19MhJ
vvNh+qyQiqo0ebFhRzE3RZ39FQJYpoDefjjIVu2ks1mc8JBJTv2o1BepMIjXGgqwbt+g21alhbIz
lKjh3B4sX1UMxB2CVcIkCXV7mKpg6JU+l2HeKI4luLEEgt5+nyUPnC/L8lTFFJH+muCtPRNCmMSx
1MdYQ6B7GV0iDJe6OoTahtP8Cck0snP0sdgYo3ulaml2k97DWK68dvUdhsTyjnPIWa8zYNp/L4i+
d/WuqKOC2DDuI8EzBocQrwneeiWtB3mXvPAfZ8zTsTVJpZxDXIrpVMNk7YJyy5edKkLbCaLoBFZm
3a6vAV4wn2mMMr1ks1YqzGRj0HYSWSsZIld288H8GQFZRrQZjSfxJEIOks8rxLqbVBRayQgQGVej
TqWZWx1oheCaZrqatqAi85VKEwvO950l+egecT4py2s2BmmvGesylsVhLEMjOemYURgLe9U5541n
gzpvajO2RQ44VqiXkR0UBUhivq7BT85hI9+D9v/tSihHAYYfv3yOleiXuNarO8L4KzjgpiCCkyhH
HnidbJaDAEwJ6Sn8i5IIdTXUdQG6u9UqQhBSC919K+ZO1T8HYHLkrIy+g1B1AjoUL3cVVX8LsMP3
d1AqLt2U1JUSxok9vbZ4YEIP9cYKQUoBFJQn7kXD1lyOUXp1v4wiR4Nx/DkDhS+1OER1rKBibQRH
IXdqMEfumiNI2YCliRsnW56zGw3jtNzaAXu9f0yTv9884TGkui6thknGKXZEiHoVznoq32aedIy3
ZMfZ0z5z4OloTa+YuPHGrBlFSas2AQYob4Xv2qm6NE+KD4RbD73Z3OGhhliLRFUG1yCInsiQ0Htr
S2pak96scqjV/YVoQdZCrP+yiE0WtDVBPvFmQdEATv00mOXQyL6uQ2j8NT3YLwMmShBQTwKomDrY
05x3oxDpMmLzEDsxkvZfPTBHg+Q3Th4U7aBXzXmyMDcOw36Sgf421E2oEDnWEHkdLWycXOb7bBp3
cVFzEF10wHpb1x8TNFe5Wg+QHhpFeEIJhMKweIkGJ+i4A608O9T+4TmnAS0gySHkaFYn0205f0sS
1tSJDmmYqI7yNF1/Iguj6x/0AqlYqaRAA5iDLIctwUn4YCIbFlsEnmMH6W+U6eLnOHgu8h3qAygO
dnteHekskXj7BdA4xbACZufP6HDjokT5Z63lcB7szqsPk4/WqQfie+tSOxIgUMXrYzL3+o9F+qJL
prnSSzLfXml2sdg13p5PROlOdZfuGI3o2X6SjIYVSPF0+P+l0jmTFYlWGaswLA2YHbaL2Z3vG59I
IQu3+ZM8wLKaQJq49HkUIMyTsrFMfWW5FiZTrRs5NJPYEYLnueFtKitkogSpKArw8HiJUVfgIgEQ
b1mxHAqSbd6SoavkUbrD0ZdBSAgFTY495jfcmKNeSnXRKQOIqXExLLMjpIunW/Eh1r5wrj46CXtz
zo0ZKsJoLXrvkJWUwvk7ZCDGU2frzgAHNQ8tpO60V/NFJKwILpcFh/XBUJewwMVBWtM0uLNFGyLt
a0EK6+/xYd1B6msnVK78JYerqLv6dvnGu2tZzrm1SH6jzRWB0bVWjFRYLOvLWv8hiJWtZ6dB5fSq
mAvTdEyIGBLakHRZN0JtrhiSBB8uOjTdcW54M5x08kc+GX4w8MXQPAZIgkrW5xbgqi7ICHvFAtxm
Q9TEQGSCidvV0/f5T97RYgawrUF64ybon6R1TpIF8jrIgE23zYcEyAjwXfvTM5f7k+X7W4Pk7zdf
qp7NKcusVA6LVyRj4wna0eLszPv02bgcvfKuX20QUxf3vIo1+9P92VkqieiFos8SAXbr4NIs7mQu
gRYrhmwXRsWQoUFvXUyxk9J1fvgPGGkPabs3dBCXFJdpDQ8sBX/AdUAP1AjKsnazDE9E8Q/s+kRN
rHqBXOax2Fmu9sCJJOQC375J3tzyV50TldwzvGa2Wk3a1IYU9igAJJhvrL8F97Dllr7ucWwxV7ax
RXlkFE1tKVamFLaVHRyhKfnYi7bhCZekgCSLtsJDozI9Y2OQ8kgDDFpCGVtSqMD38/abIu84S2Ke
6o0FyvfqTBKyLoEFNEvAUzf4/YVqRw8QewBMDWjMf9pCsAZJOnCTmMijAr+pB3Eyki3MyfxOAmCc
flPuR49IEi4XXAp75gb+MUenmZKhCFJHvGN8qQ/jD+tbCnouYbYtfw3RPbTB28qzyYz3G5NUxtk2
bRFhTho7Wj0VTWyX7UWjyUCTcZ4eZ+XFN8/fGCLeuglXUtmtRStgbdA4xQjzQwf68soXD5pmm/YY
gobJ5WtnnDV/aavUNZAYrdBJIErA6Sad38QrLoMSTA/ZQX8bOjdTh3vGeV+ROneyOppRPZBz55J2
HhjhfYxGQeXLJSio8mfg5C+cc8E86pvNpU6eqDfAEAAijh63Cg4GpF0xCgLaAsh+e8d/kPNWSB3D
MkYxlYwthfEqHqdROqnNuucsiWeDugUiYUygrUoc059PnTM9znvzocTwA6Z83d5XwPrLMUk26Sw2
bzaRSiaHMasDPYfFciydydIcacTYuzm7H6/s7MQBLoQ+PSjW0DjHa4c6cYLVxmaqBSjeSO2+H56X
Fh0YqbSn7OFjQ2eoXgJMglAxagkiSE6ALXt/5AjwQ8sqUwn73eDJjo5qMyondxZkYkr/769tyhp1
wIVxms24hbUhd5UX2UO5zdcPneqN0PDm9yvOvhZljjrZ4zBGw4SUOSx6xa6yKxEIf4mXDZ9ndZQV
4qWbqFVp5ZBrrYWPdSqrt+4SaYaWz1Vlg27ai4+8KhD3o1FHWdCLLrZGrCu4XDzCUweSjLfJdjJt
/vfZD7U+6iQnXdS3lQJrrdtDATTGsM+MtNXwFY8vavpf1oZGLxwP1Ro61xLVOenN3gD1GrlOSWrX
78Vr/Z5otFgury9Izuu780zWhkEVFWQxSFfpglo3VlKtNyoKlvMjEPxO28xuUkAGpL834sqLNdnj
HLiz7I6ySO2mpAYjGNEUhbTQjgREP76F/Xgv7nmUpWdPUmKKQGIw9gNGSBoWZ66GFk1lB8dEK0nx
0LS3V+R0w3gDWKLDWdfZ9UKMmQQMQBDSZzxrxbRmStEkCiAjcotckhBAgRoYE+gHQJa5YBG2n2zs
UaduxXQAPChWMOmroAAV7+LOMR4LGIs9Hb14w/54geTnUZ6Cph+IwoirKDIN60gEQ0bjsVbCVT0p
0wkQyo9//nkaAoKwrQHqalmlMReAwFZCGWyvICn1AC+4mCQUt8hthqlQf/3BMXmWKlMmqdQ1CwIr
Kyz0CObIrU+rK9lA+RykKwnKYYD48CEFrFi5XSTdlYjyqCknFRaF/eQRbTLxy3L9lvZ4y8VgB5xN
ZdyjMAeoK/itwB1JlxBSRa7zNi6wpxDAjbv92vhZM/up1LmcrWS7xx9LZ8daVqRYgfurl/KRPALG
i8xJMWWGbgthl7Vqe+VMPZwNkuDufrc6Kv0pLXWeUi0nm2lisK8Buaz0HxQ9r37OOm4YIIZIJSIy
GmZ0WNbAg5bJUqmEFYGDY6bWT79BhN2bPUKQzasfMCLX1hrNjy2Wk5QWZotLQJkccLDZ9SJDvy5w
MKhgxwPv3cGIySqyLVDaIlSC0YjKExYtydMxThEowQ48AHb+vYM4IIET8ZB1jIwE/TgiOI265zmq
Xk6Ftp4xBhhqIAtwAlVM3WU1GvyXue4+dkmmKY2ApQiNIooX79OSYUjNuBnQmUr0TLTzAsXj2Wrt
Qi3/4UoDs6aBLiN6fqC+JNu7SYCCWo7AzaqiKwUqi0Mp9hgs6k2wt2DoVb6R1raz02I2r+RFa71l
jGRnNrTFVgph4QRp5poNTTTwkwEEpW+8Sc/jEaAQtCiUJnBSSYpcY+lyR8ysnPMSYIcyKPPhshMx
8Eojwso5xvCpjH4PGo4GdMsyb+5ttbYJGCbezz/Ln9wGCDPI/DFJj/wZVoyZWtKBMR/RNyM6N4Q2
IHPE6xFNT9AUx3+vdPUWZDY2qY8750uJ4tcihyLCmvIt3hWpBxB/dSAyKmZhT7X/sd+yw9rGIvVI
SAXZbLUeGyvfmv7kBzeLYvfH6qB4ybXacvIW5paS6SAVnNaEo+S976JaVEbBgm7agOZO1C5OqnF8
knkHbSxQ9/qEgzBU44QqM8DVZWGP6+WSXhfDj4+3jbcQ6i4fMmPQGwVmAIJ1E8ynJSYnTDIP15+F
0Goo7dKl3RyTHuqgu1pcYfToe2U+fLwM9rFCwAKIBvTAZ3N2fTIXePrCynQcQEuGDPnQYhpTgVxV
6097+Y5jj3jTWV63sUdd3E0tFCO+O8Lkq2ZnV5NfPJoPIDKI961vuSIH1cJdHuVveZZGgpLBucEm
5xIgVHRsL1SX6IS0fnQt8XIE1vIAXAUcg5QmJbrHUQd1rgQZ8hLtegWaLN9VjnIlXBIWWHHPtcby
9a014qSbm6CXO0kvZVgTLiDnWUD/CMPWblI5WmR/773VK2/l2K64/QZWvrC1S1x3YzfBXdf2K7Gr
Jfa8uFn82BpQQLpUUM7mOAwrad7aohymSpJlXteIZHrTK3mfFuBQkW7jK0J5yOcBZHrM1h7lMWIu
xIGakMzyVkUITiB5VO6LE6mYZG7k8tqlzHcIULkktcTMxtmTOG7bVWl1REQNDX4wm4JF6VHwKugJ
3w8uhsSgZjPzugKs0ALqczQxMTEngSLt/fdDuzkp+xzCZhF4KapjkZ10jcOSfV5cRrYMzpI3Ikdo
LtAI4CUzQI6UwMZSO0HtENaUG8QXJ7iZbmYIFkt+fjX60Y6bpjMXtzFMHQq0ZjVZIIbXwdYNyNPJ
XurG7iw6JcSKvxYHgsYyXOXHvzgqSU6AlJDOZxznKMFHDtC1Mu6lwYEqGICIowO1C/0FVJnuJzgQ
mUdjY5G66srEarsEJVmg6QZUmImYb71v3BUl5jd7/v+4QurOa4uqD+QYK1QvwbE+nohWSeZoX43b
xRWO/Hoi24f+LJB+vi6aOK1Gir4mFIkAv/DiLxYIeM2D4eQhWH/Fh0+x7RAHoa8oaWOVOh0geQja
mnzI+BTfCLayry4NjzwsrSN5pPMBpczX3tYiuVU28XSIzVGzUnxI8xEKReB2NQ/yg4qkj5RyuAVG
ptsALKjAScGgRNegc2NpI2NFZ2IKPGW9ii4IkZF8A9DsGNZXFQrRwgPHc1hnUlUxLyahagVVESqo
zkXStGqLBRaYBHidXoneUwPkZ/ycANz0YvnpRX3JhROxFrq1Sp2PMSotoZnhPv3L4I2HBOKf0xcV
vS0R3QrrhjfkzPyMW3vU+SjiTFjWFvagsbjuiCrm/E39AR1XcWfust3yT1WCjUH6fDR5kycKgGJh
ltvS9+UJ081usBMt23yJnIJbJmA+Fbb2qJOhS8G61BjCg3IG6P48ULYdoxtC2/GJ4MY6hWDwBzMU
Gr1QbaFsZZbYxfGC5uTQ2m8VRzfzIYCWfutc8zuyKdv6whXLZF7+W6PUQZwEXW3TEqii9NAeFHfd
Bz/kw7AbPSJcYV4pf01iSJ57W4PEhTcn31jxhBgNYHuseyClHO0i+gpCI7t+Al2UrX77xGQV8yhu
9pXs+8ZiIBf6kAWk6Xtv+v3B2HXAEmagwJS/S06KLFxw/x72QK2S/E4bm0JV53lWoP0aH6QdaaBk
KNQRMB/xHB5dL89xqIQxUAS0+kAZDNIVyE21wA3yUhtmXAGWjvDLqpATos65ih5XG5UIoNp19ZTs
JXDlZE6HyTDgYXA98FJE9hf7bY6uzpUyupNSo2D3UAiI2qfY+BJILS/PZm/bHyvUeTOMTg2yAa3W
cUcE2jFu5+oHQhVCFN7SW+uG19tlZr4AFUGCBGgzpNzUpQA6xl7Va0Sv5HWJndnt7MKTLqKf8r0Z
QVlRQSuv5urQs7/dH6PUndBHuWLFGkBo6lvOJO3RpCns0rC7lwrUF9G1KHqcy4/1Stuuk3KXWhmg
HzBinUKMFlt1hfIc8lHxi1jbwb73CJ952diBw6vG8zZYp2YSMjOTc42sVUHVKoz2iovKpwvSBMPB
HERxU94GnvSDs1rOBtN4czFapEQgqyUvbsJUGHwhnanqhHn3vfHF4MDA/0vI/v1BdSpkNwWGx4YV
0DT5UrtObwgGtHBI9pQ9kESf21Mn54DODjdfU6ci9mTN/1lfeqquLHAV1nvjdnJJH4yXNrGP5J+l
kb/fhM1oAAZ1XLA0QfmhZdcTt37Lzlj+HEGaPbDv2tEyCCST9IdkAGiFu+zUoNZYO7nPC8xsa6iM
K4YG+vGzcYo+G4k+FVwjP4mYUyFswfKX8VheETVH+Y7jiMwPtbFG3QNCNQCYJsFaBCQ5WijrHgdd
ubX8irzFOMU65qcyIDmoEU6Us4GHPhbErkpxq9ZBb5e96XRrc+AsiHjymedhJNKU8JxGGk3FyyDR
BHGWV1xst5DzLfbRkQi0xnf5nog//1P1G3Iuv81RkbKW2hY9/AXXjgw2ZVt15EcStwxHtmxM3EBM
4JqvVMY+zhurVLAs8yCVlk7EgPXr+EKeQvHOcuJX4au8yzFywOvZnxG7viVgv+1hYPn9GSuLohgL
UNwAbVE8ya9xbU9Xy5P8lEE8MnMGsC7bemXnq708tMeeO7rMTqktEUO2mOw/H7Lo+0TIW7ybQN02
eQjQvnSVhxq4Qi2XC51khuY/tujxCq2JdD2AtCuZBJAXO7+REZ4b1e5RNKhXxyzwujU4Xsu8/DY2
qbQiNpt0sCIJBwMA1CxenWkY7dlcdq3xbynMxhZ1FRhVqQ6VAFvi0TwKdlvaREGqAyeRcFwOmQux
FM6wA/uK3ZikboNk6Os0b7Cl5N0O+SHAh2M3fc5tMiGT3g7P3Dcf+yMi7ZSAjz4f5zBKRWgSeUYU
AEudtpP2/YV01x+Da9L21g7R88dRhxXYwFQHHmk0akEdQKXush70dVyNUhgFtZ2ipFYF7v9mgYrT
0jxbZqcPUijHo6tFuj3nHB98Ky/QkXO7CCpyWom1iFGMRYjSsWt3kLKJgCvHEYfkdBC547Gd3Bos
T59ixOPtIBVHzUY3pjaF8Xxs3K596dsfH28gd3lUzMwko4hiDTuod6d1cOIf60O+C9zEn1sMQmed
q0puekUIiD9B5M66lTZ7S5NBDjNY8lQZxoX9r9EAIsW+HlfvU7U51ltoa40KJ5W+rPoit+QlWVx1
V9Nldswu1Qf9vjiQHkv7WACCbn+8vzybVFhpSkFshQA21eQ5gojDMqLfnvA6R0w3QWUMRASyQYij
319EqiDgnBkVjoGv3hp28EpmowMXmTNUkFDO+cTYPiuUAIL62yS1MFPPglIEJI+UWMzWzkpU5VKU
WeInaO7FltPdf6KuwzNKRUzDHGUpa2spbF7JNBqB5GE85pF0q4qdMeEd9PHXk3kbS/5+k0UvrSmO
mohVWqWdH4SX+GV8aGVbj531e/eUH2RH9pQLwuYbyWhm2QVyHeuxvyPj6LzaK9OVNjtORdNqijOz
rfC7SMW4yyYvC8J84fEF8YxQAbVPIz1eKuxwLQAuNK5ObsqXaFVyNpaZzm/dh4qqQaSoULVqEHa+
GgApgSMPhJX6dXP4zOgMK49Abv3WXDGAQ6R2bmn7OUhaJL/jnDmrWdpxei/Gd4HK0xBnusvGELV7
4JMaLTAh4xPV03ewCniDpvAKSDwb1M6tyyx0aYXFyD5BkqU7kN/dyQfpOBzaS+sQX/L64EyX0DHT
B8wVY2gRDFXo9kGJJmzNb0t0nKvY7mf/44PGTN0hNvHbCHXQhDwNeq3p0VeAIJ6RQB/LBnT5QroC
WNqLWu/vyWZJ8r61SDtFsq5dusJiYda2Ph16VbWb1f14XcyPtVkW5RByqeXltHSYVxFLu1G/G7yg
wD5IGwuUOyQS+Pv1ChaK1x7PDegwFr76oGi4vMnIMW+ElaQDZ9nQxhyVkMxx15R1AnNE5iU7Wt60
I+gLnhn2sgwyVk0kT8+6zKuciv2UIj4Ur9Z9eyCrWq7LHLSS/6RZ8eYMkBeGCDQwYmeqJ5EeRBi6
yUj2T4rM0t64m256T931l/9YdsK44P9bo99SygLG3rxEJE9P0VVwlNB56e1hZ9z+EvTj+gh5h559
tI09Kj3Q12aSl77EIJ8oFF/0eWj2ZaTc1WmpebklDPvFSp7ztIGkjAg8YFMFGSfen8cQvHOAmIYq
PMEd0rQ3VY3BhBXTOJDBu5umEZKat/PIpVsg63i/TmIFQAhQByr6GbgxqZdqGGRYkX3y+iciys0h
RT2KLwYiEUf/yBaV/2SKlqkQz8ihp9Y9jSdoZZD3FLqSr5I/4n8gHrdb9rkzX6d/La1G+OFxLiAX
B04OYNypNGgRe6MYVSkPszJ+0XpjP8q8SRnmB9uYoOJxmafCGpsyWuVyZZviHpS29srDZfKMUCEY
YuXBaOVaHuYmUnJRvcjE6gUSHLzL5dwvEOo3/k99q3zR+2rSkNQsqOSdSrAApq8WOWxH1Cw4EZ/9
oNoYoz5OJolpHys5XhmSa/UOCkOgOCbUuPoPsLcujvh9BvhIhK4l763BhDxgogNqOCDdwFmj7oK6
zzMdZ1d600kUveo41q52R5TE4710qYr2sh/2NW/B518Ru7uxSl0JAHYsTdZgwf0uCZEpKpUtY0oS
khOY8h5AIfaa7ovrvxa1fQvZG7PUw1XPlDbtx4IU30gvstgTfK12BUlgpzuUXgH1P24RjHmd/7Gp
UgW/ArB0A4SrpHmX3IGFgCB6/ejQnQL7/0i7sh25cWX5RQKoXXrVWlW973a9COUeW/u+6+tvsOce
t4qtU5zxAQaYhwYcRSqZTOYSUXspUsNcliYeIuO6QwVEpNUCRHAd9yLYiqj+pRvhwTHKdpfuFnd4
iLl0kttGvFooc2La1pCHIAGshh7+ASzL8U5/K20NSqm54Qs3owMNHKtASnOQrcsh0zY2ZkDQpw6l
vC/U8kUyQZkvoJtsXekmMo1gQXZpOXG8R6/n6IjIDsxWf5Vy02Nf/QT4AnU0nIGIC3cV24A59yUi
3SXPUWMI6ef1kzcVvazQj/d4d/LX73oORf++elgi4KkEoSnzE0nejOwx4/Esf+FhpHfEei2Mb42j
nPRyXuQnXR0eEzItlhL2N2UTPg6N7HWqYUOJxO0nNbNavefQgXx9cAEcYgQI59Gs/YU3ammiDPQZ
WX6Khm9GdAstqKq6L7nSJZubuIJhrLSv6kEP5zCHvyueqeiGejv/Zb7MnuzOO8PNr1KuyO6miawg
Ge++4Ak+tVqcnyZ18aZUu4I4oKcFwWHG6G+e6i5Uh93BmB40cfbaLvfqpHgaZa2wgqneLU2wk3vT
GRttFw/aoSzDd1qZKwfB16PwQZDzfZRLpZup5QvUTcEaj+pJ346CIybFj6JO7HGe/XGs/pKkwlm6
dif1UWq1Ulk4mQYl13w8DEb/rZ80G/d3yDmbvA1nrNaALJem6/iuU/ucjS96wkmJf71Kzu2GMdoU
wqN61iU4gOiCMsS3WcUjnRMN8NbAPMlEtWwTQm1z7H8kuR/0nDVspPXPY11mET0VWlMbIUOaMT5l
GG7fo7kSDOBBZseBFVg0IP33lZJzTGZRRR5LtZYg8l1yEH9ToQrFapZjrJw4zpna99ew9zOQZ0IM
IRKUou+xOJD8/C2JFHmh378rd6PzT8bCtzwJ7qHfDwcmuIgjUEmXVZCdBAjGo5IWG/uxdrPW4Fj2
xoPzPKZmdtDs6sWMdQS80V64k1DwpfXRvyke/kEic3NZlP4eqvFUxpTZxrITBjPXSYamzQb9ft/y
W9rVmDjdVYMxnfe2B287LcyWb5zvR13il++3Amb2c+pVDXOdeDqMh2JAnFb7hqPeYHv9f5J42zrP
mNn/vUwmRhuNnuj1gE0d5NwJNCuDOnlccD7dZRCRrcIGxYInZ4QlZeGpRtsPGOei8fnyvm1hoNeI
oGpG1c/ZyNpMxQRnusP3GoPHMO5sQZ++10nkXoahn539OmsY5uss2TQXaQqYEd69q0W7D4ltNA/5
COF4wnNUW0a4RmO+Tt9FU5SJQFP8IvTpiEt8wJVT3kj7zhXt+SnowU+ocMWy6Cq+rhJDXJKM1i3M
OOHvq9gHwkGVUs9NdtIlSPYu0405xH4g5FYPYnY96DxpMHaXN3Z7qZ+QzOnGWFeg6xEg1bLw2yRw
leBI1MqHIgzHGrc/4ScSc7L1VIxJPtYZxmHfdeFOT465MSKdme0Kg3OYt24yE6NX/9lHxlr0JhZi
OW6xj91oVfUu7bhp+q1wZw3BmEghzeEUzFWGJKmNHjDkN6Q9OFpRbnH4/RTbh+z3etiRyaI3y3E0
sHXBfEOUQ9M+KoF32Q6+sE3TsHi1oI+WipXtISzuYzEBhvQQYJAk8ygpR3GHgqetKG7yOn+TvOYQ
HXi8TBsJ7nNg6phXwMMIXdy8wMcaD+ltAeJPB4SY6BFRfdBAG7bEbzbb2E7aoI/EB4HSpcySXY1J
OSVGUEGALLJBb7p8wxVjiT9SX3WVel9fo+Zvj1zSK2oRzOFeo7KcV0Ed9HG51A2cCg18up3sa5gG
5E2db9j+GQw13NV2RrmuVjHpmlMpPxRTbMUoQ142Fc72ycwH09K+laEG1pymPLBr4Ve+zJAS/H4Z
ZMssztbBvCeMCW3CrdLS7RLetVdwEfxA7dQJ7/XX1Kl+8mbaN1qWoKbyaRQy3dfVvolxLZQDxYv7
R6l61PXc6cafcoY2peKazC8VeWlDaK1MxO8GUFkIoI0pJ1tG6aK/UYTKrw08i3lyL1vRF8oxVMYG
k4+Y+2K8php28RIR2Gpr5l5loGpNsn2JXLQC6tTM+B7kxBLn+8msnWE5RoiqOd+Bfs0vZrv6AYwv
jaROGfqibPCUHBziFo6xV54nu78uvczn9Z1uGu8KjPGqlSqRQjUAFpLcIhGESIRfl9ezccWu95NN
VKmhHCLFUDQnUvzso7tguVMS2ZfyY8udmf4v3w76gzIafTCnw5hwNMx6D/roGqU7YlMfE7uQDnB1
vwBPCC9v8mGgXz/UJxpjwO2MMm8hx1gZ2bcYXZFrw9aS2y56nBIR7Xa3UvKejtm10b6qLchIg9fO
eIdCppsVs1XMLyHmuaHG1mA6AoMShhsunZWZkTND/qOIFr9ZbkflVJaCXdaLPeWF08wPs/h94KmU
bvoX5XMh9O+rkzjWdVMP4I88iZFiZSTy5epxkUaOF9t6jcISPmGYyKcQMDFdxElzkp/S0+SUORrI
p7fAAyMyeDo6XDxaaPEyaVsGDg0xvHNBT258YX+ezW7Ogi6oEZlASBEE/YXpXjbwzXWtINga2ig3
wqKmgEBnhv4u2d19EVnqo3nSLKjPtfe5N75xZ6a3Lrc1KHPrmIY+6FOMb9Z5aHl20T90axzSK0rr
+K5ZzSvNFUrIPpEr3gN/I7cPPpfPLf3Qcl+ZC1lAHqMHFNqZR4e80gZow5keG0w44T8bh+0Ng6nP
l7eZ8yHZs21kYZGlCj3bemJL4/c0JfZlhE33sV4Yc6CHGY5X7A1AHD48L5p2kx+YKPI6v7Ah+3UZ
buvUrdGYU9eJbRlE1DIxw2lLYmVBqM4lpsRZFW/fmFPXkyieiAiYjjQWtLDshcuIvHVjgQ4NXRmg
uVIxAnPuP0TI5vQ6WmjgdutXsBN4om6JD1QvAmQI9xMvUNlc0QqOWVEZzhFaaOQa9U6M70FHDCUt
cOvWoEMQbeNK2PO64j8GEFlPb0DBR8QIH6QmWWHqNgjaIJQa7CHl1oW7tkpw6JtoO04fTMyAQVCz
uYU4cIP/0ZzaP9B9pFfXhZ/A9ieCSKbHMHhB9zhFx2DhpT+Rn4GuESVwaez+TZady/a5GRCuVq0y
LgaKQmMvjeUH5Im4+U4EpdhfCjhjsx2xItX5g0ovhGgUGVoLiggmSwYwa5SkATsVQq+x7Sx11lq3
6WvRqUiR8Rb3tREBkrIEFXoDwsuS9OELVk4sGHIoOw8ISwaEdTlG6iVxNzaRs5Si3VwljSctV5oZ
8u6KDbd9BstEKHmszxAazBHK0+fez9oergI0ytDMpXgg3rxXdrGT3dAB7fzH5e/Jg6bHarXiqpAm
yHni+s371Jo6zTLJ9y6drJY8ENWf4peccDZ5IwGB74lIDKKG6INgWy06TV7CWB6bU9/1dkh6W5Ah
6BKgrv5d5d3C0oYTAvGpKslo0VENdF2cL68bmkWLRUSymAroPmb6pb15mzm0GGM8py+9N7k4KTdZ
bQ03tLtl3C1Pl3dYop6HOaRnv4HZYr0Oa2Vu8RtiU0luZFMg3xGpBmCsFs27UplCr4KkqavERWUp
fTWDVqFf3MAovi0NqitNI34Twgiv8XaJHTNPwObXVPEVlGJmaxo15MCyrvaMQOktVe76QyZGBC2v
o7mfZGnwFIyK2peXtJWloLU7UPxq8H1fmI5SmQRh1MK3411WvjbPvZ94GEzbBzVGtFXfPBCov0Y/
uUN/W59zjcu8grQkyDMJjVB4jSb3shPTsis0RCmdT2CnnPTVxhsFgwG0Uwd1Xkr5d2472qjhIRqJ
9SmEoc463nqzbAuat8T7KnuXzT+4+s/wmBsMzAVmFie4wXL0rZU7vXspytOffDgoIFBSM7SRsY3Y
0O0tSFTh3q/eVXCWCFZte8H+Y6bwiXiYVRP2EoemiJo3a/5U5ZIY6AQCYR31QCsPY2ilqQlJCKnU
GjOh4EM1as4Jox/iAgJ7C3a92WpahifXJP8iI7GaOrEwe25d3jvOOtiLLxMgAZ+NUXMKhpdGHqxa
5hSleQDU+FcbleZCKugLNiqsf6l65+GMOf/bEhhvKGpxmNWpAAsL+x+hbB56yMpehtjojoBvl6HP
jgYfkBOy1AY96ftlMkmNuyzwyWP+60PV9SoCFbSQWvIteiQlyDKld7zh1S03q0OmVlKg/Yz5SyZF
M1RimotZW5+kKnwIZvXGKEGirMm7KAwVji1sPQrAJ6zJukgb3jFGeP6tRj0egiiYm9PyroGDp/ab
XQyOYQi9pZ7xyGuc2roy12iMZTRToMwdQQhUVYOlSneJKlvV+JKB1jiLep5zp1bAHqc1GmMlgqSK
VV5gbYOnHbp96gq3lDVtQskv9wJMb3AAN44v9LvQLwhqIYTS7JyuHiZzIES4H4v6WY6kh7BG2I4Z
7suGuWEeEII3wDmKthO8sJgvpndhkpfmhCsrvQ5LAQMhHhmfcoM3hL+1GhXXIsTB4O2+KBLJUYq3
IpVizwWoSQlG7hBzbD28FiaOEW4hGSAQNmQ4Vsq2f26DEBhJ+rFa6pOcojQrp46cKXasLJyN2+ok
hUIcIigdJ1r7EkNlUqYMuY6IX3+CPJgKNYXsXkQSDTwXTn4tHygxRLqnE/C8ZNrGACkVp/uEpi5z
5RJLoUmnOgC08kDJwmN3srRn+UDZE3js3Vwsut0rLBM1+9QI6xq9c3S2P8HjsdgRTwIlrcG5Erds
0YSAHFWBMSBWzHy51syCZVSxrKR6LqNfuFqsSb5aWp6b2rIQjCyAes1QVPELhWkt64MWTgmWtISg
lUId2qH0dp5JeoEz9rGxJMjLQrQEUpTQWGJf+0WZgFo3wSHujeEmjTJ3KQp3qLvDmPNmxbe84RqK
/pTVh5o0rdI06i/USPeE5T007lKtxas3RMbw9K+9BpYFw0fPNvLH7BnTjT6RFgOhhZGDkiveSfGt
IUlIyPKqOZs3yhqJ8fGZGipdLqXIGz8Id5SaT7ADr/lFVYhCp+WU1re/1ueyGBcvFYpSBlCbPDXd
DEHp+0ap7Da760uOVWwY4Nn2Mec3q8U5aTssSoz8LH1Imxs1+OvyF+JuHHNuIwXP54hiGDcTWCnl
nXa/YLwNTOeFi6xP9wcx1Po7MdYnprpRJALCwKQ/JN2vLuLxF245orNNYwKZPtSVXk3xceaDCWYC
SqReXVEBGToCfXnztr7PKt/B8g7XgjBKap7hKEk/2x7v79ul5HCYcCDYovkwF+GYBog526ixIuNB
Swh4fnh34X95kX5mbhiXWqlVBEVHZG7mw+yaluktVuKR79q1ZskH4ZAcEn9+5BIsUPtlQiVj7WCZ
Q5vEySy3iKlPue4g4W4ve9Ga0IQgvNaSQ5zE5XNcbRzdM0jm6CZJMvV6AEjRTC21u2+Xh2WIIYYb
cMKL7bVhIAbS4Sbym8y7DcXGYJSlGHdv+6Mjz7Oy+9e2h4X8/vdZwxi7MmyXCf++IYzWlHiTAjJS
XgJoyzsgRoKUtQJCUONLpmLsgp7KX9an4lvnBH7uBvvobUJ+9A+bAc/AmPREJOdKG4dmdSr6xRlG
xW0rsJ4WIMedZ/fy7m29s86wmM+joXoqTjW2TwXvUveMp0AMxWmkDltQD6KUSL5RDlnlB4FwBuf2
2DjS4BKRQWcDMUVEMMxZ0yCDAOEFrToFwr3QIiRbICs/pJy7Y8P+zlCYs5WnuW4m6IE6KZjHmkxX
NF4vb+FGfucMgDlJ0qQgj6Xp1alVvg9tZEugGW7R5ZUbrdWnsiMbBS+U3lwTJqJEQl+pXzrLtFnR
JhGVXOTr49sOorOZY9xj5DcCEZkEdzFeoZHu8iq3EvaoruKRoOGpivZnZpkGCPHoTDrt4Ah3qE2k
lhnY2vPozY5k5ZGliGhEv4y5EaGdQdJtWEVos076NjHhjEdVAX+y6ETBuySrv5S0fRaiiDtXR02B
ccNneNRgV3ij2BSlQiNC7WHB/Alkp15CP7k1PEye3PJqx5vWv9pPJgCol0Xuu5pGusWvCcXdDvea
LPM013lbyAQBdTApi17hq4X17TJFlhbj5T8jG6y+i+HTH3wuKmdN+1vEL9o+IT5W1bWoAcSp+TBN
4mB11YzLuhmvM72xMQHDOXmbi8Ogu6qItCeDJcqfh7irg0KtT5Hu62gr6q9bzAdAPtWKc5Nn/5tn
bgXGOGUtwTy8OQJstDHRmT5W3vJDAhMEFK4hp2KXvZX0DnfKbtMkqRgaEcFDi4zruUkaMR4pSYLC
tOI3+zkFWbqOriXZGr38PnuADODCdS48SMYwQU4XDNOA3G7nCHfGqbaXt9zWbfOhvS9Tbkf/5rau
FsgYaNrV6Qx1KzS41dGzkY/P8lhxEqLbrgvjzhLtEMQLlnFdhZkOfawgI944mHqGVioqcbn1/nfC
P/PVvy6fAy4e47da/Aop6oHXOW1mhbgKXDQ/4SEmYayrscTJGqHp++N/RGVMZawHI11aGGhwrPZZ
YnVPwV67HuzwHuLrhdW+8dKJNDT44i6hvQNFEaqIzN7fuhGaJK/w6cghBMFntxs92gLJK9xuxV6Y
WfjEoQa7cst1FE1CSXAGClD0xFb7igZWEJ7FAWqa/yT82no5nQEy9mIuXVVBhwrfzwseFGRlpX34
DIJPt7B5SUvu4hhbSWfZqBA4036D7qMhL3SV75WLMrib/eTdOdto6ByDhKKMKjhbRJHaJZGEEWe7
ADFjDpLZFik3yjVQ2aHDTbttehJTRcxAMCYHFaPzDzeCLXXoWqxttMMFfdW0TbZLPrQwC3fcxdzN
pB/mi0WuABkfXZMWrxAKOD/0brOn3Ovk+/uMEKXGkDrXOW/6rhUcEzvLuTbofQe4ClRt4G4IHPW2
1HaY/zjRoAiqxfdcplTqfS8skaWz1gmm1Wddx52XHyv1fmru6riyq4yTWvwvlkIpDMA7C8lNxpvM
TRAHeqFQH1aj1AKqCGWfX4s2rXNHLveM01j/67I+4ZhLR820zGj1GVvp0EKPZtc3MjhRIOd4xzPL
7a/2CcVYJTgwIjWP4Cdl6XGCTnwz986fuGKaTP//zWPtcIzKqEmxeSPSYRZxU0yJz4k1v4s2ZasP
HcINz7fP2ickY4tFoIqZ3gMyPBGbqtgJdmdNv/6ma+PxXm7FriIx8Qw2iQyeaAasTAZDqlqUtKXg
3lCdsegtEwyinF3c+lBo7KCaOyoxwf7IuI8yHluCERraMw6lGDyDbeGWSlNSwpL4m8CNtjaXJclU
SREVHpWl5dWDJVWWBrWdMoUvRpTXT4VddEfOurY+FRUVoDPfcMHswEI790IkjQM9Wprf3Is7iLtR
RYrmkey0x/8NjJ1TADVQU4cTwGg/GzmBV/kpezMfqLwyxma5F8xG5xO42X6vTWbe9E05La0mA45y
huE5Cq+hQpS1uuGd4q3G2DMkusurqGBKlrGVVdRZRru5Rp+oL4QWZG9OM+I6SkmiBDavS3QzMBAp
n6SsiWjmYNv35WUptLjPaW2HEq+Eh3y0PqYn3cIveBXAzTCSjrUY4B3T8dJn9jKacYsXfVDR6xNz
k7RuFeyN6/g521HqYR7X+OZxW8ExG4rUxbxkcYibpdrH2i4cfv2JKa4A2LBqrHUjl7EeGoZTnSmw
nWIezxZ8aZe9cGlHN4/ZCo6ud2UgJFEVqGALFY7ZR9TvdIuDTmLAdX4GGYH9/7g81l2RsYsUNGkh
HO72mTe8zYWdfUht4lhDY42b4N9cIAqpaJIABQH0RM8XKHVJNKEeXsEaw13vxzeKpfrtnvZMZTa3
nL9pHp9obJ61rfCqNxPk0UbbtG7SR9lBfsTPruQDzPFlx40ItmI5MCr8Z3UfZ3H1+XItJlqaIju4
3KnvNHY07o3rya5eFzdzkxfeY4a3PMb6S6URdLRnVxjAHqwQIgKtynmGbt4uqwWx5p+pSqRM+FzJ
UrnINDnpoNwMaceB2Yzc1hvH2H2i6MoQddi40U7o6DNlv+0sE/q5aCoZd1zhiu11KZiBUAxQirBZ
mEUvgqgyFSRYj8ITFApu4fbRweuQewVvijtKmzaVHvem2baPT1gmxkq1bhqSFvbYvFMthujOUG0a
HCS3lLIFB/xfh/tQ/oM5ov8Ttza945gPmMoIsKo0m4/JXvbU3bRfdknlUm1NGb3ooYMmfhBXcLwK
m+NiQZmvOUvJqBdLOB/R0PLWXIdXra220Mub7LG0ptfTLbK9fAJl1rWwqIwva/I2AYEylqp+iPRA
oGAv7anrBDvBVeNx1sgG/ywaE/xHZTfUVZTPx+xa9EZ/2tFym2h3dupw4yH2nLNYTPQ/QQ9Q1uaU
rkzoqVyWvVihi2Li+2S31zDWn8rj5eVtI6K1H3ElHDV7jesZKQRVCqZjBTmuXriRpr8uA3wZdvx7
TZ8IjO+aalKGshrNx8ahokNQkq7taRdeq51FZSWqVwNau1bkhoVlvIV3f3YwoFiPWo6hfE0EpWlo
VOJCpuPg5bfydfuS2+pteB3dohphRQ+abnGdzqaBohdFhFKW/vUFIpS6PJp1RyFFz7R6P/clsKo2
SGRkNu+582VE42ODP9FYdRkoZKKQHk3TUXsAB/DixFdqDyHC6l7eJY50T3pLuaMTKWD7n61xT3bR
C+cT0yOwfh+zv4CJBeOhK9AV20zHAnprip27DbhxMRziGpbkFA/dTeyAwNH5H1EZw4oGA1X3HLuc
vkaLV54kGx1id4I9PczvvTO8ojSt/om+JLtaxtP2w5wPutZPR5qCXpwUNGtpbcW27Jt+e0feJM4R
/RJqs4D0DK+CjVEcMWaQ4gN3TvkquepVDp3A8Fq7oxKoxY34/fLGslcmC8e4177vSQoB3gnENc+R
/EKnfseB4xW2MQx0OBmYkfjyekaTedaZajUddfmnkt4O8zGqeNu2eTmpnxiM4zbUmRTLCIzBW0Kf
jhND++IRmtM5WI6HBsM8pRfk1jLZ/54c8u89/MRmHHnV5Ik0dsDWFPQfvzYjlypn81parY6JMNS6
V6SphPVTlZ74qr6poPQk29WB7LgdINv+7HM1TCyPfn0hHbIPfzbbDXqcf6D2eE3ziCSy5h/ck81G
T8zusWkBKBvKZCywe4qPC8PpcemGN4ONLhdbuTK/czOzW+uTkAlG1llEazVLBKR0Td+RgYxHVM/Q
XfU3uV/gUQXtwuft5pbpQ3IM8u5E1kELwTjLCo0sIWnn8dga2VWpEHdejGuIiPiXT/GXdADdxDUO
XfTKa9RtXhmC0gPHJTY0ae3g++ITD9MPDu8C2FwSho90DK5BCoyddsrrPq4idRiPpvI+ZpmVmi/a
wjvOmx/pE4SdNR6yCS7Q+FiP6GlIN5i6tYSW7Ec7sjNBzeb+yQauAJkP1aFKBuYOrEpDz93iFHfh
C30xR1eNzx0s3rJ4zJD+ZwfZweJlGokgG8CaPP0daPv8JfDQqTFYpVP55p4buW/tpoy8JdJFIAAi
bPXDEMIhX8xixBGTPZDYXWUIaQ/mg+xSjYlo4G3mloms8Rh3VZZRJ5GmHI/y3fxruqYdf9Mb6F6s
XEIwPV8nIBdXeGWCrV1dgzJ+ayybfApLgNL6NNrGXR1CcTvEQuhD6W4CV33mmMwmoIxGWlVVCAiv
6N9XZw696UtvFDjb42G2qRzkRKDNg9AAWjL5U3DLywt86QikhxxyXL8BmdBANqQkSgQA5iBhKK3h
HjX/m9qJbs3bztKs0envlbfQ4+mafYyFsRHfGpd+7tVC8yhDgECdGAowr8ZB39HRl/flFgTaGHzx
0OzGTbmQrShzjcnc51GVhWPXTjiPJJJvMGQV7NW0id04W2SIUSpZ9C5rlWiV0FO16ykLjnoWCZ7U
5vXtKI+qS2Yxc/JhaWZLhmEcsqmfdyUaoi116OSX1gyrw6Qtxk5dmtyB0llyNY1ysiOpMhw6QRL2
mK+IHspkCa+UMom80YB0ujxF4SEIw8KTVbFABwSYpkwwN3sYIMIUS6ln3/QCWhxGY+T7STdkqPSW
sZcJpmqPS9rea+JoXpmDmF3FaBpxiq7Q9roZJY7a5s1eW6LKjrN8uJJzqbodewzsYvQi2xM9bHco
8YDKWFOT6wC1xX1eZoVvpJlqdeFoulJL4ps+DIQrApVGW1ya2jbrKrHaNtW9cs7Sg9Sr4ByLUm2f
Z/rk1ksg7ItFIU4bVWDDMEPlMERZ4i8VRgHVpuycMehCu5saw2/GRLd1pV4sfZbq71oXYiYTbFW9
lwohpOuTMHbDUTbfOkGFbg0B8bPaLLUtZrnkd8gbYMpQaa0yLMDDJMXBk06G4FoRYtUKpDbzzUlX
LVEpIKa+aAmooqTOX8pi8Hu9yq8xJtQ7grmonPB3y8zQtSaC9p7ymLPBQJ+3mSZM9XAkfeOQarEK
4d4oczvg3mjU57GHaI3E+MS2m0I50fIB7ql9RXzqoUigOLqvAjO1U79xxV8gY6OyV6Jqz1xZS+oc
LuGz7rE20jBVquEo+Rq23McUmUNUVObKa7wsDo0dciexv+T/qMP6XDNaE88dh5j3fS722XCMoZb2
N1k7FJzuZDt38Eh0OP5465ZbozFXeGw0c9cRoNHArrqnUjWDRcd4tCsTaejLaJcNB93E50sTRGEQ
GxHbmUuHOYttokJmDzpKpsS5TLe+m2nq6HdEkyWSqczjguhxIZlpMhwnY2f2iaVGPIbdrSenRAjB
pJpCue3ZArscCtFc5NGA4BEMlRD8vZp0yzzO6KGhHyq7WbhCyhsPmjNIxr0LCLaiqgGk8kBHHCgR
p35r3kS77BBxtB65y2N2cBZMQQffELULuLFnYHndlYLRRqTYHgSHl6Lh4jEnHSYv5mYl9NhO7UBj
VyqxJYIkXfEI5Am4cQj9/czJPttL5mSXpWoOGF4fkHObnP5UefFkTSgwPQ/o8QrtILCWF3MvW+Id
uK8un4KtE77GZtNRuYFexLQCdn9YPFrrh+vEuDzlHeDrx3DRmBMeLkuG3H9IfVh3TbOzlQuxGgge
p5go4kbNG/Hd2dqYI95kc1CY1EZ7+BPaCNL+HHaD3UOgsDrEXv3G2UseHhNPRjMyp3EbD8fuW7Vf
9uEDWhxvqNWgs+wfUK1sOBYQkmHQF08CaLaznRMwGsjkgGzh2Nf3UXk/zpwxmS9lcXj/NQBrG3gB
qUYeGP0xiq3qGiHIIXGUvX6jIUFJr4Dxjfe25yzJZOwDz1JZbw2KqL/nRmb1aGbmfKRNx/W5ayZj
FHlFlK5LzB6Vlw5dXYK7gE0SDXnIafPeiZuvKAzcmroCRt8vbJJVWGrhXHXjsUi6fZmo3tCMPqjL
HjhLoj+Z8R9govmNwyZgpGBpO91o8Rz9Fu40O0ytwVp8mg/Jn8w99xXDg2M+UlBKoNnIADcfqr3s
TDsJXct/H+KY64yp77u0NuZzZVKlY7yIrs0zDq1Pw6xoJ/FLxGyzycfTTFHQsUOHElB6PA8HiqKt
QMw24sWL2ZV4J181VypYOJMDj4VzywdS3qDfSMztIuSFqIwqHkYIzl3BQp7Ti/0KsuQZZgMF749s
4xONuVuKDt1ppQ601tWtjzYalFOLHQ0NwOq746BtHK7V2jDGd76LjRiI3VQiMWLcjO6AOf3AkTEC
+04nsQnXv28aIvh6CJ7vpqHIjL8loyAoQlKPuDcHpHzolMUAVoASUibw7pwBku3vhu5yCWPSigz9
lvO1idFQ5JDgw20S2U2MAJy2hMZ2gdZXl9LXcZ/QG9cJZhE+AZkQi1TipE4aAJPrAh1QukeTgsKL
fIDElh178nfOx+PhMUcgbZIqnnvgta7oUTmaCEOe8V6zaNk9sMnjZbzNk22Al0CF3K30ZYY/hexV
FvcRTfcEh/TQwSYVL/vD87bCoXfOKvmhgoMpL8JwxDaCvs7ODyXqMdNB8MFgxW0l4C2KMZIoaia9
0RK6qG4v7lI/3tOEJ7dBaOv1Ao7435vH2EbSZ0GuRumIaonstdD9Gx/BHgVJNHS1WAStGiB3Cz0e
/dBWRACT/IRlTATpuTzBKYDrz90ZbI6ZV6YuZVlK9+2zGaNiKjjL/WU72c5eoWefjq2A025jNqBU
SWz+51mYHxa4MEqWeg3/7P6qfB7j7+ZHpB2pmLUzwfzLrFIpzbEnlTEcs31wiA8NLFN0+TfBRrBD
FXN+wzAXAdxkbbSEnrchcAjYt8Llj3zWCoKudGX74SCHUSJqA8xkcGbU1KY33R1s9UDZ27j9EJve
/xON7Sef4qgCjTXQVKvYU3GGYD/f0ekD5O14N82m719hMUFIn6djlaj4RgTJ4sqbdgV65WmPAF4S
3FO9bfcrNCYK6WUhhmo2PtV86K6p7HivWOg41G0Rehfpe56iU4DbdLgZPq5AmestFTp9EXOADpgI
ECGLB1kUCanT2ireMLOFGA+VbKfwZd6B27oIoEAk48xBG1lhm4qbspFSqSQUWPaWffGEbCYaAum8
UfVgJhZvNnPzhK8A2QA2aZaeDMKEBzC28Vf1XDjlIbgn9yC4CN6718CivRhcH7p1zNeojAmhV580
YJzGMb/uriO7v6lv6ZX+PkGiM/D0x8Zt99JOv4/+sHUIXHUaCGpBDaWyW5zjSpSjZcBT0Yme51N7
RAOknV5DoKx87uzCXxKLa0+bn/UTk93lSQu7vGmBKd9F91Sqa7JwX0CKGt18iWs6vNhz645arZHt
35bDZSpMDV8VEvBh9BQSCKwGr5MQW5wLgvpj9o2wBmJOZ1cZ2qjrABJFBO8zevurwpquuo+3vuSk
TntNZ2hiLmcJD5g5oa3ZCXpbznALASTK9Z9a2XlL/Vq0L6C6461y4/OdvcYZMEklao3xzR65E9GL
EMegMeuq2rXXpVPeZTfc6HobD7xlIKPGhBdLXlZMSp9h4qA/Vu9o033/qEnvyRPk0SHGCAYibvp3
4wmGBX4CsvdhOCZFLQLQQOwCodzgryqz6r3kzDueaW55nDMs5mIc0qiVCopV41l0Y1oYEoLcpIm7
kQ4KRS43h0ltkLHRNaDGvIwiGOmCEY4eB35wFBsMZmjjtjKr3A++8J3XtbDh2s7QGNeW573WSQ3Q
aHspbWiDDCI643mB0kYEcwbDHLw0S1Twpsr9MRTegphYg/R0+Wjz1sHYfBkmQYMnEl0HHYoboIwB
g+C//nlfh3kjiFMl1sICnP/n40eG2djTycnSCZ94ApXbu4ZZDLxYFfFLN1UHibt+CVP4YfJEYrBT
eZc3bSNuwFf5/PeZtwG+fRHnOQoOGnLJ2mKR+WqO/21n+N+5wU8QJkZuOrladAW5Tio+TgcwIie8
oVmM4oBSICfaoyf/y+GR4RpAZGXismTAMLQ7pnWLtCBE+6whdjvykqL6S6qHVJ5BGKH7l3dw662P
fp9PQMYVQWNzQHVUx2lF3IwHll361duHPXjmd269YdP6VmiMMyKZYSylieUpfnlLQhtNb+FNbEeP
oa2X9vwjfru8vE0D/I0ns1mageRBNWrAawK/zu8kHkPZtnddATDuJ+pFEoDGpD8KtZN9nFxKbqCC
zdmG3J4LOlS0uHPzkhvxxuqjgSz7/LGzRGmVaSEuSOW4ePVt5UF8FRkhq3+X3qUBGoKRa7j608yr
oVDr+2qdEJamPWKgOGTe/FIGgoO6FeEFQ3O4zztUb+JRTndjraKno86Igz4Cbr/T9kf8RGVOeVzF
+ZTOS3+Eyq2EjrHapxwq8v+Rdl3LjeTK8os6or15bUMnUYayw5cOambU3vv++pvQnLtqgTjEHO3G
vk0ES0AXCoWqrEwASTrQPGWuNTipymUaYb2EsMpPs9RRRD27Usps7I7aA0RtwUbQPCV78ICsSacq
+PkX3Tj29ppwUwkXJHb462ethMwwKx0L/Sh1OMqVigE9/85y5Nv+fbpu11Zpy5vAlQ+XT8l/CQKf
hqlLQZPAXJGX+K7+U/yIxtzRBGV+6Jh2fkP4uQ2uii87DnwapBwpwTigacUDiTrSa/6IoZCr+SZ4
zO7GdbnmplvkEJ677ac1yoFMKRhVLRBJl1O4HbfVOniynoCz98ANxSUCYXvrpzHKbQY0wFWlxV5O
OwXJ6/Q70p3EGbGZPljO28Lhk+Kw27jKp00qiNe9ISelCJsETkDUwyS7WEcYEiztafsX9VrmvQu2
SRWtGEDKaL7JQcisTkkmhFW3BfGu/KFuD4xNpdgmwl1kE3KEyK1aW+HOMDCT9YVt6mPOiuSPtY9D
ooLXBSiArQxeC9OVpu28izflOlhxvZVnkvqkhlLMsQj4EI5H69bQLSvwRf3NuPtYJv95wLQHtijN
AievZnx87kUtyzfUTM4EcjpcPUQxxFpJL6QAL2m28k6IBGTD5kQAptcuTFIRQOy0NrUmmCx/jqsP
mMM+DAFIjw0E2fIGt9iDxkVWsNwIwDnDAk4QfKx0uVMpxNkXs3Q8DvexbHc63ibzJlxlhjcotrVX
wXhcm14l8geuWTu8tExdoHpmhc2kJyOybX8NnF0IWJPTgxnFt4fQTgOn45d+WDGPqGhA8wiXikFD
V4ZRy6UZegD4qmSDczfbR+vG/SPlyhufYiYmS2vUMRmrym/FxhyOAcR41d3comU0XnU/suvRq3fj
U30o19zpct4SqYMi6mVVTYkyHLsa/OPDur/SXdA31HhHZ4Sb2+F4LfMzLraUintqr85B22sEHz8C
9kCgOYKjuynRQ0GLkRd7yJ7R9whESQG908CJhD731/s5ModSBmxrOCalb+vd7TgewNNo5xFPIIh5
IS8tUcex9DHLMwywpN7PaFBhZPJFePrD2+M7PI0MrjXqNo6EdDBjnH7kHaIjeulHo5uIyvSIpt8p
zsmYugMRgCoqUNukUuZEUfpBkj86p+Vje0eabxBZs4V7yVGe+H0qVlK1NEcd9a5qRVFvYS6RfgB8
C30CwTGAAxaC+0qTvMseyXrFL41RHmIkcxeWCYyRTl+E6qq2JopLvO7zB48/7YlLO7R/SJUUAOVM
et3SigyGtIJTlm4MIZDETctdKXuWV7lmYedemri9fJVl91Hpmpmt/Lq8ZGbyga40mmXAERN2jq+n
IvQtWS4F4BYUUHcTCmAiadG9QrMHxezI5UY21qFH4gH8PMEYnoGB/DTpRmOAvfaVVAfJlK1+F2EI
B4LIt3yWXubpUDURcEbMxeiQd/66vhyMkUrYYSKhdo3mAxoKAPMtlF8mvD3+Qv2bFUSX9qhvGwhm
FPZ+SrD64R0ZRLec2ovApEVwatzaJ/m1M09arI46+1Yy5E1lZcNxfgB7C5hLQbvTb4rXHLBD3BQg
POE573/ZUCjXAMwMbj6aMCbvUyWR0ogAXcqtcZW6KhRDbjq32dbrTrS5XVXmEgFJNXQD2keYLPn6
AQPITxYx1EOOJjRdQNQaoiYJdScA0N3R0yBPhqYdrx3JclLkxRqohcDfeyZRkZR127fjTIpGwY3/
TiZe8xf9VttBRsqNQpunIMxKpZb2qCiHczmXcoRGliAiiVJTO4oxTgxVDM5hZ9ohKaksE1J2ekhM
T5VqjqQO3ZyfYF1uLbQ/wSsHHtVKsCPFaSK7+qVfBVwMM/M1/pEL/8cwtcAuqXpFqbGh0fOUAQIz
3EyF07c2Ybcw7Vm3c8Mpf3ORKSzf0UGsr2CiUQSRMeU7WoHCn5WG2FfScCHCijMGZ7R7DC/HN/oq
ufWd4Z6zx0ybUBaUoX0kYmiNCqiFEqriKOC5SnwHzw2YTJ5U239AYdsW0PTl5TWsj6ovDFJpVNgN
dauOeD72xuBklrAxs3bV9fMPzsJYt6MO2LsCd0SzhXYev0qiKtRhR7qVa7sR0Tmft9PszNdk0Ct/
IbTxQWwLLcqBGSoQfFJEVga3/AsoL8paPY9xXlHTgZCG/z4OK+A8Y9s6kWAHJMlod3egwQicgfvC
Ij9NB1oDVAYmSInAPUz3QQOplPxM7oFhdSZkqxJAA+Gq/qCWr/dcv2XFHwMYEg3JKt7oZ5W6KC1r
ScuJD+VbXMqE2+AlWBtr+Tpyg1te+GEmAUt71HOjUWalT/SC2CMCkIk3g8cPLB/WmgS84Y07Qsfy
2aVB6pDUbSEkbQqDGDCDfJtjyivBC9Y62kwRWDyfCWF/6vTcWgDrcBoymNORfphgaKSy1xpDJGkO
7RcsVPtJCjzAR/Rv/kpH/057UuE8zneO59Ik5bR6NKdDO8FkrR9qqJkXxkGJny+fTfZ2fi6LinNB
WqRNq4bYTum2SN8s86qRn75hgkjYYJjU0M7UPNogMDsLs6vHYQKVX//DjEw7DLeXjbBCjLEwQu1V
PES+ogFPcqyb5Gq0xl0bgndeMzW7KtV9liQrPRiep3zm3YzMDVwYpjZQzDJrUgN8pD7vr3sNo7hp
dR34vI4X+6At7BD/XNSGkqYUrVrDArtdeR2B4ElwlEOL8V/RVa8A7HYv7ydvWeTfF+Z0PW+1QoI5
38S4TRA5ow4VqohjhTUTDvjNp29Q4UMvJLn0xQhFUzCRPA5r1J+HO0Jbpa6KWx5YnZmAgt0B4D7k
82hlECdaLGpMe7luMr/F66nFxG8KClL9l7Qm9ab0O6wVWNo/xmgGMCEr5K6cycnCDmZ+6LXTSdZr
3g6S7352vSzMUHEJUamu2gRrSsfeQya4t0TDnUTpWem6a7URcpQpggdBx8BoVh1ka46cobLsqAhX
RSb+vOw1vD+GOoVmMOmmluntscelA+4Xcfx92QDvE34ck8UnFNEPSqSOfMIdOBM9BdkD0ZUgsxr/
O8Ml6QAvPyFZ7sJY34+4DHoYa5XnYsLYUIlxJai1Xl4T+6h9Ogp11MwYD6PWD9ClGE8FZJzAVMu9
NZlpAXIPE/Q/AObQb3WryYt6Ti2sxFV3RBYawOe3FtSghKPKP3DHscmHPvNKDepoyHos0aKR5Gkh
R4PfKS1Q8vNKW6Ei4jSrbPvnLcsbqWFVelCZ+8cYFUSCEjOc8wBjQtTtKklf53GO8eNom3fDZohm
ifPB2LF4YZDKQfosNsdAUNtj8q7u6rs8twcVNRhnWOU3IgahxJeJp+nEPFkLk1SqHoWT6A8W1qgW
V9n42Bovl52QWTdebiIVG/OukXupkHB0IWKvOuRx50MkAyBQ9K/mPYiarnh3zAfKmPISsHyRciBA
DwSL+fV8yRDsE6e+7gBP7F0N3MKPAsRU9ske6HXHWLc3QucCmY9iEi9vZaQLS8v03NfcxKqpScQy
RqSatQ7aVVKv4944jM+myLhvIBYoaXgBUWfbR9FzjtD1BKKNzG9knkRIxlRQXhOq4WilxfweB88m
dRwmqVeGJIBNMjPir0nVo0CuQHi9Y2CHJy62iHH+viySOg7NaEp/LvFuDLZZWDh5AY1ko7DjeTNk
vFcy+fPPnGaxpdRJqJXayBOSTkqWbb4TFHZOpknLF4xN5d7kmrjN8wrp+P+sVYjr4Ms6KXcVtCTI
Oxkb26+CTQi+kDd1qyL9Tz3Z5wqwswofS2t0/lCiNR8PE6yhPOd0J8mNoOL1gccGJasjg6PyjlsU
ZFwTX2xSyUSramGs+7jw9H3+CMbee3jrNTjTVgR0nmJC5nLQYdx8X8xR6UJijHneW8Rc+iBWT9J8
K/NGcFix+osNsuTFHa7lfjSJIXl9OGNhV4fULRwLYS2OMJP73crqF4tU1tBlEQY8iIO2rvaTiF9V
TgvnnN8nTBwjzd3ztpGVFCmoN6KaC3Hcc87ECTpctaWauN1XmgCGv2FNROxVATLrsht6vODJ3lOM
4QOtBvlY9AC+7mlkhrFftFp7lPd/sE8F1K/a3bwjdPd/AZtluuWnPfooKJGVSMFgtEDkDLUtWOAU
TLxk33V2VX/0Uf+CgosZZhY2qaMwqXlgxQlsVr4n7upthHp14YiDM9+otjK4s1et2ifLndbfOBML
u9SZmMQuzTIdKbTmPxnmvZG+ZMrTN0xAJFoTyXP8TODFF1Qz08BDcay0q6FcqULoaMP3YsnCCnUM
AnPqhqoYW7Ta9V3o6BWIQ1Wwolq4aafc5strst0SmkNosiOhOFNYycI4EsesakntCwCVj9FnyCvu
wxthXYJFQeBNjzP9cmGQ+laSPumZHpQtAaiRFhgqe67/S4RuAZ4+qNgWb5c/HPtOWBikglkSTWpp
ZjDYeB9pvBt4SkZGHDCcDBaeB8vl1m7JGs6u24VJ6jMKqlVWRgGT+hHly+t8Bb6g6dfw0wBweNpM
lstZIvNOgEqIrqPJoGI07Wts8Yuhi5Sqb49zZw+Trb4LGP0L3VryIrxatwSDN1a27/MJi5lf00KB
D+8jtKjobHSIJaMf5wwOew3RHKd/CCtvzOzGbZ+D13Kvlt73AvenSToNNToBynQNNBPE3Qj81vQE
gP4HZKy7+4tklPkpF9aorZVTQ6z6okBNZ0+mX+dNb5ceIYAmhD685J79Hf/ZTZqEIGnDMIxDLC0M
T9Z8CLRDmzxzfIX43plvLhZEHQdTHRGjJXwxjN0oTlsjw24cZNhySQi8zVchtfsnkLvbHLu8jaTO
RCzG7aAZWJt/JDPg0pUFDBF4rZ1kFbg8LD1vI8m/LxKYQDFTSRKwSEt+BvakbSBA2m8vr4iZwS82
knoySJMoqnVHDnkgHYtEvPN7fZ+201Ytla0QSqNz2R6r7geyiE/voJ4MtabUYmFiB1M1Sm0Mot7X
LSaJ8X4Qq/E2U5qXIR1cfW7Bwgz8e66NG85fwLrfcdQNMutroRtN/QV9LY6lPMSoUCQ2sIxoXVxV
TuFAPN4h/Clm6li7DBGOdy6YydrSMPV+QVMaJAx6QpxWX5NJLjKWE1xLOxN0Bdx+NHuZwDCoGt7Y
Z5MYhRVAi0yGNeg/Tk5z0q6nypaABtkQDNrsqdf6m/Sc3nOb/SSY0GcTw8X/GKZcqqmLMOo07G96
Ta7GxAuAipl3kpfec5te7EVCMktUMW14htRQwj7r2gIZtwmcpl7bkQVN4GSnCrgaCT3N0HrNr4/n
Nm+OlBWB0BH6xzIVCbC+SMgavGCIrIq5K+5HBFXpHsQkTrEiTybeB2VFg6VBKhrMhRiL5YClYpmJ
dh9Ep3LgBAPmmkBoC6ItUHpBgP1rwIlFsVTiEa8JoatsWcGAqu9+5/AtTFDbhif8XEghypHq2npt
3skAV+FomV38zN/BXHRjXkEZHXyRTxy7jPk7BaQLIGNQ8d+ZllAaj2MNbRDkT0LQOYWvgeJNKCPP
rHXfhbaG7CjSHDtmFWtX8jBMV1IUZjyfYZ6Mzz+CHlINIF1dpiVeFoMj78iNFd5KN801YfTgzTkz
PyVoWFB6skD5QneDRRXEhIWJQmXTv43Jbso5vGVMb0Qwk3VQfqIrSmUUUSO0g9RO7TECa2ovFLYw
PdXFifPVeFbIdby4ARO10IXah5XpXl9jEMRLduXsWqC7vMu2kqduBFcRNiO35cu2i3EXWZEUtIyo
Z24ijdCAFfFOgixrEzkF4BhetgZeWLOD0JMc8XoEkTxKeD5vxczvBhUjBGy0TM+Uk9pIFkZxlPGg
/6mCni1fZfKqfDGe0GxGePHCnWrYY8s7lTyr9M0kxWkshSgBA+xOHjSkchi7KXleYIbzHiAtUMNx
vi0rlQIS/J+VUntstH0ydhlWSoqVxUHZJPvRqUD3KG/+gmSYeVF8WlOpEVW18UuhnkS8fN9Hdzh1
a2CjAXavJ7dxB/cGbOXQaXZnjbdKnl3qnASTPEIjhHxPiCu1jzXy0xdSMym9prDBc3yD+XvoJPAn
CjifVKWOjgq6b3UIEACmHRGRqtZRZSsGtAEE8BiqG4yLZRASt//dR1WpG6Sr5CrHxDWJcMlpOqE+
WzjNYJsP6aFd+4adNLwN5q2T/PsiRMhQCMBNhfaIuJ4cfYdJ7nsw6zr+Y/4cbsw3AF84Ftmx4R+/
pRtcud+UqVYST+oPEWobVgiWAbXmWOH5Dfn3xbLUIoqiWoLfaKkjSq9NfD0hteg5uTBv86hUWI1E
K/RbWInN41zdWDmnTsLbKyquiIUWCBpos47QpnW6aZ8GuQeh9jXH63ibRYWSZqxBgq2Sy93roMH5
XDmB5+eOZblBZIcn04aw3lrRnGp2pV8c25wlalRgUaRszqsAS8QgVueAZeO4UhpHBLUyoY2L7foA
eu+Yr4dLAsdZlk0QtSCHkJSzgSzVD2KhKoY/T/psA7YEkAb5drnLHW5Bj7jBJVuUM+aq1atTApcP
3q0HnDEv8PRto9qQ2E4c8SG4Gx5rkALbesbtaTG3d7FMykODpgduQ8FNDJXVXZOYeyWJXEsvvuOo
CzOUo+py28tdMbfHsvwhW89Gf8qFd46nML10YYPy0nmIlMKcYWNyIBdwPSVe+iN/CLzWHixbRDnb
TW4twe7RrvjBMc0858gECRCR4BGpsIz2f55IxcctJDrJZnomdAN47Ea2BW7l8i8GFHkWyb8v4lck
QAJvHmBRHJ8a9W6MOeeO9/vEbxa/r4atmVspjl0GaLUe3fSawonAbM8zQJ5PVOXPVCX7sm1ziIoh
Nobrbujt0H+1Qo4sANslPm1Ql7RZ112VjrBh9JLdKYOtVRiMwYqMkiOmSpzr/Ah/WqI8IOu1QlSK
GsAFFezptdKtiqh5jsXK1s0WpWT1xprBv9SM0eNl3+NtI+UI5agMWaRjiW1wiqLfgQn47/NlE8zi
OEIgNLXAOHEu8JgH8pBEeYMgkdpEkEO6Kn1XACGYUz8HTuqF92PszRwPZC7s0yjdmjLjNrNQrsIN
3a3FIrPNat9VNS+hIt/l7LtpACNB3BSMSjR8J0Wa3EcWaoDJc/sYYhB+3Ii3oHFxMDbt5HtujYp5
rhb2qEAYqKlgTmJJalQ5BiXlCmPFyiGcADcsTwFCxfDWTS7n+xE3v7RIKjL2oFOAjgLK0/VrdBNs
wD7v5ZsqAgcYiI34M4TsL/fPnprUld0lijpaGUqQhBAlOvTA2xM2Q9XVgfCPQcAaPfD2lbOt9Nxr
qcygIUoqnAKoHfRDcF0aMieWMJtgeO//v6uYVDBBWWXs9QjLUvfaa7nKH8LVdEs6s7INqaI73pLY
5cyFPSqkVKUhBmYCexrusEdlk+0TJyuILM1B8tonHqKG/dUMQyKSS0h7yL8vIj5I4DtBSLGFqvng
zzsxONXK6rIjsr/SpwkSrhcmBqnU/DCHH1b5+2QdlHl3+ff/S6D6NEBlM01fjXo/4HSRIT5rFXn1
7GqHCFVnxalW9Tqbv8X0gDLQp03qRFua0pWCApsETUJGPYWDBpg+gf+lax7ckLeD1EkWhdYyhYl8
pPqmzXcQY+IFRGas0FUynGOAP5Y+SdlgGb0SIew2IOkENMZLG6f9oMuPd3pgS1vOJ2Pm2Qt71KmS
xaBOE5lcnJg6eNahErSHevaxP2WdHay4vH3MeL8wRx0qo8hFJc9hTl0HG8nOEhsaLmRYNkW3rnRA
12dxUl923FiYJN904fWWnIdZJcJk4wWHaDPtCV2fjyGr4K4/hLvi5V/uKHWQtUKeEqNBn1fczdcV
0VbwVFsCk3y8+9fbSZ3oIMHIQT5ibZjkRF0LTDLOn26EjtPG59JkZlm6ibIoxn3AlUG5f6xNyjwC
0wtwISF5i9YEXChyYXfMJpryaYd+dPpC1UaVit4OQIyAsysbA9CUaSVex98SqADxzz9r0qgKVjaA
4lggXSt13c0Q1Izuza2y1l99W72ukYJwR/yZJw6s8uCIgLSIRLMm+GU3tcqATST8bqtVCrayAezJ
32NGQwXy0xLlHWI0VkVMLFkPI8RYdslTb1coB8YZIXFacbvHzCvMMEn/E2BsiEF8PWniGPV11oZI
9x+IoG51jMFdYHgokCVoG8l2PNo6UaB2+HVIZmBemKYOudHVg5HmQoMy2QwifeQ7+xEXT+vh2Hnx
b5dXJWNfdQuD1CmHCKuSo4ZFkixSug8dQbR9V95m2xKKBOpGxCCnx4ksvP2lvmeii7MRFXBV+V5e
WxKIWzIAYAUnfs+uZXDMeoWbP3HzILa/fn5V6lI31UCWpYp81dv80YDKiOB0q/65u/0LjRHyW2eZ
8mJXqct8DoW66i3sqooGAUr1wYu+N9cE0SHimgjsAUirnx3kfdG+5tyELA9CrQm8frh5ZYMGNEex
mhlJijxi9u91/9RMB87X4xmgvp5U9Z3czsi+iEokwfn1L/MV4VGy1tOWMB8nbxyLrMt2uSTqy4H1
fhJ18JqiIgMNFbxwHsy73obWlYOBQv8t4J8Ksgb6+6lorgJBqRGyfSoC+GMIeTILEUddm0hhcfkR
Kgz1VrwlKWCL15UIOSguYQPPLHX6tVGYBw3Tk2BpscOt9aj8GeJe5TiTq9FwtPvBVbzpii/LzkrX
lgumwgBkneo4g8Iusk8D6M1rCfww2bX0PoMe5i9UtlgRYGmO8qGy8tVkHom5FU5HciOAYCi4N10R
qi7Fo+LkOzQ+HI4b8XaXciM51MZQ12FUswtb3o3X1osPeDg0Yt+7LXnBdlxdb946qTjgS9YUyzVM
VmCjqY39pAgOxGx4K2OFm+V2UvkMlPWCCmwYQAfdy5Od/iAqFO1V9qQqdrlJQZqtY8F2BXKD2OHL
N7ECgmECCIjGPETw6BefNTXWJBt+fRTvo4PsmDqsg2dklWN+HKE89OKKW29mTcMoS6OUByW1mTe1
FDbH8FrqIKkQ/yh2VUVI+fFK04N1eAX6wW/RZH4xS/mQns163jQwO+yUny0I69qNkPyH7TC45Vb0
WcdyuUrKf5I2G5tywNY2HtFcjTyMMWn3vUeA8fHvnkuRx/BXYASAFEBLGxcIzaNU1D6gu/VYwV5x
Qjsd2kQ3JUjtAUD2QV4JvMyePxLP8B8MGIEyRhOB7FTpqrdplbns9zBaaz+18aDwygUfJT4qmn8x
QIVVJbeMORzm6pi33V5oI2gTxZ03+qPTVv0deOYTO8iD3u7bEhBS2dhwAg/jK8K+qosimE4gDkql
5l0w17KV92RXSdkzdSUDb0UUYDYFAMHcC5qR6HwxR/6cxUMxVaewTvWuQko3eNON9Jbh5V1dQ5k6
sbmKNIy7+Ysx6qZU4nmAhAXW1q+q00c28CacyDvRt8enwAUvJmczeQapj5lOjaCAQL46ChvhVlsB
jwAttYOxb7b5vXCnCPxQw/t81N1YJImfxc1QHWcMi8yPBA1o5iD9IHlq6PFb5cxDqEmQxgb2Xzsj
3wslowY3c0vcBdEcihkrSbSBvbIcw/eIAIJ/Fe6UHwOvl82KqR9tFNMEIQ/KNtRCtUlTEgjPVqAa
hOIy0CX5re/Oa9BHRtcIqit0SA2bey0zPyiaN/9vlYrk0IkXAe6yyqMYOqBxUh1x3zdOV9pVB1U0
zUl3AqhAOFVYRgXgy1KpOD7MeY68L8DTbhttSBT/UwHgPnWYsW2xOCqAj4Spdo6xpUTeWc0+KhvC
Ib0C+llyhF2/h9Iyr1DE9NeFTSobgFBvIfkNbAqb5AYw+dvUtJsf8iuoW1Z5x5dM5ayRxsj7ot8N
Voy9NI8EwgKpysDuMQc3OkNk66vQA9vHj8tRgHlEPpdIa/QlsajGWeqXx1H7nWUnqbjSlOpbkWZh
hOzzIo6idCT1tQEjg6lf19p8L4kAyib+u5aDidfMN0Ej/lCCYDPlyU2Wq3bZp5uqkF//3VqpCBvM
ad83gVAeheGhj2/9+a6eOAVv3nZSMVWQW9VH+QUrLUJUN2YnFZ6z/vnfrYOKLq0U1/mgYDu1wPg5
yNbB8Is3jHl4/84MFU4MAGNnrcZacn8bansj3cjG/WUT5CfO8omFY1DBI87jooskmAirR0E+RMrB
wr7xu4q8z0IFD00O8UKNyZdP6kORBa+tKK3LseB1L3kHmAoYZRjqWdDjAIdj6M5F6PTZd+SBFwHX
pPneh7zUlVDEnrWuuVbA1Q+GR4JbJG0vvXHSNTcNYt4roOqydN00tbPZdUnrOiOaYFFd61BbR9ol
B5vhrrjGS8zO7/PulgtzZ0beT5N0JDTbSgkHBR+swjjdrgSFFRTlbsNnwiTLbwIz3WNhjU4r/UAS
ex3WIg1V0RbqRMGrWb5c9nVWDdvA5iFxhSYlpjEoZ2/aKaq7oGmOrT7g4SHE6S3GGOrdVCcxJljj
cVegQHwNWrTqOTbSeiWq0bhtVbHhQVE/tLuoc2dKEinKYoQQeGYqEoqTpJWjUDVIjMR30CFegRUx
2BAWNqNwe6TU4ismrxPkRz3pge950H6y1Ev2qTBZ6K2RBHHdHIP20AF1Wyj3Qzk6nQGA6MxDTDK+
LlHV/VCVhPwbzcVYt6IQBS2MZfnVbP2YpX1erC5/W8a5NyUQdspIMjUJfHZfL7gm7vyqjtX6aObv
VXef65wki9WyMiVCraaoGGQ9K6PFRtwbmWDVH5M0RBa2eMpROEdPDsXC3Bs2ev6/32RfLFKfSCwF
X0sHWEzV+nfelhs5ySKnV0XOm46E3jNXME3dgnwKmdKlXHFujVCoygR1gDDA4GNR3sT6dD9Nykob
o0MGxZitLDW/L38vpktgTABUHKA6lujJy2IMarMni+tTEUWVTdaPK4s33sx08oURKuvxJ9XXK8Gs
j6P8LOD9IZnmLpjfpRI4wrB0L69IZrkg4cLDPDD4njT6SEu5PlR5hHqK6Q/iTpCa0U7zSNmIwRQ5
hlG1v2YplV6KUB22SoVhz9mE/IoEVnTUKbPAVdrmR1ynqauguverimfxtrL0dN36umg3gwkSyKRV
S1tKhOLQ1rJiR/OouokhFs7lpbA6KRgF0HQZKDQcK4N8vUW62DZGgqOG+6Z2Q9nOQSeF+eb2Cjzt
cPfssd6VjjXYvLYGyydA0w7FKoDGwBxEXQK9LPt1EwzlUZEbOwHospkKNxkH3uoYVxuswO9AnQpj
9CBJmajJFBVFjthbPUOGe11usi15nqG3yEXN8ryCOsVtOgpIJuDoQ/U8J2C7n35e/lgsJwdc8IMq
0CTTYV+/Fc6PaJayUB+TREQAn4wHs8aEb2V4INh5xRXE8XOJZ5A6VWJX448pguaYRvYrkYCtf0Sl
E4FDuN8Mq/pUqI72LG/+4n3NchBycYNGgFAk0+yWUdrUld9I9bFQdmL4LDQr2Xi8vJssiBHUc7GN
hoTNxEja1+0MtSEKNHkiZUqQ9iPVEhwpQIvWWte28jtSN9x3NflAdPyVCVsnxsBBpk8XKquwMtom
G2u0aPNH0lcjzTyQ0oFDk3fCmLfY0hbljWk6WUFWw5ZyS9rBkefflZscipB/BG5nzvgZ43UBianP
pVGbCUpJvCf9FpuJiYVg2qRjYot6Y6uNbF/+bkzXWFiinkpyEFS6HGNhtQhlpCLbS+WwbpJyfdkM
MzJiAg0vSBH0smfssqFuhKMp5LiUAYOQ3OHJ3xpOBtqawEGscoU7Hp6EtTAFM8OSBmOYKCCncRGK
5WlqxSEVq2OiQxZIetM6KFlFvzjLYoRE1HKxKAVk0jBGBZE2aksAS1GJJCgSyMLvOwEICGFdrIbN
jHl9Hhcj8TPa55f2qBiShmHWBiHqkMJo2YH0qom8RhJr31T4HhSBIXFyRhgfFRoQkINUHVvjbRo2
snVqiu13do0Q3AFXYeGepNzbGIxa6/uJVKdJ+7hxMKAAbho7uAPd9xsvZWfu2cIa5eK6oCDA57CW
ZQ9T9FML3y8vh3VYwTmFQVzVxP80zM3XQ7WS+6o6Km3wSwazVlz23qxku0SJeczlBO969v1NJJvQ
oJbORah8iJmFaaDVxxByZt263xCZLXnVcknRSN5/yRAV8FQzT8M2gaEYjq1sLE8BA2fN53xmfhxL
EjVoTUBmhn5aFhnqDMjbyLWRb1H8BRU7GbQnfHYQSnCs7XfQLqCb/7RIVVQMY7QmkaysdLuPjlq1
TioMx1TuTMimQEFj/brsIMzbQ4NiOFI/xRR1mopJTJvUn0qZvIHmD0EINEf3qmvg/QOU9vduRsDd
ZQUvBCKIQsW+UMSMTJuIyJ12nRcB5qIcsq0IYqtg9a3tXNqitnPKU60vI9hK3s17f40ZcZDeCr/J
NKrspjuLD8xgvbuWSTb17ipHVB3EnNRkHRl8OrOjPie7dqOHdoTSlVPjTsbckRte4VrhYnRZ4XFp
nDoXnR8oCvhTUXWuYrfxgTIN7Uk/cRyGvlZEYHbAB0amikUC6KOulWqedcEIg+xEuoUq5O1jdStv
Wy/ciJsmWkUiJws481DaIHWvCGqjTPIMg+ZT5zUnFONQtjKIUKK60q9yLqkcHTNpe9Q3TMyhHxMD
9qR6KLymG/VNiQezC2kd1a7jVnG/taOQBwIeCttK1zna1I9zQ1HTU+3Gvd3cSJt60+7KZ0xn7CEW
6F02R0e1P8v7x5pBjy2EfVtZnZGezEo0NqBn067l2Zh4X43pJhZUM1BtswC+oM55EFVlXFp5dgIC
GaiLaS/cpMCyhI1NBN642sHMVS3MUUddNhstKTWYG5zGBEv+uE3uQ7eBoOUJLclD5g4ACvIenSyj
CJyEAEYxkJRQnpLOYRZFVfxhNIUAirbJfoPx9NF8CDfjOvS6F54sKX3EyccjNR28ZvDYhdWvmWMe
pVNeYtjrlLWYUfLXrfUyBZwEn3ngLBxtzbCIdA0N0cPlPqpFHKUnwtgVNMA+Ae3vGJ4uuVCuWQku
Lx8+y8D/LOvTIpUGje0kjEUJi+a+J8QBKigPoSLXxUAjlwBAeQTZwYWzkc+zzCNoq9Rm9uogj7kq
JCejcuvCNnftbbb2r4cUTCIf4cx3uFV/1rFY7i3tp2UJrtMkSE/59SxDXSHYGU5RQDGLwPKnt//5
cUivkaqh+qqRKrEJeyLm9y2goNUfiRP1SGGwt1fgOP11ObrwnIeeZ4OkGcRI5xCfUrhOIDAbeNAC
rG29covOiW9Sb9qEAi/YcL4k/dSpA8USJh+rRI0TY/S46QMPHJ0S3GdwCQqCu6/0A5/a14+Sw+IJ
l4NBR8gb+E6j2eWW6OhmTgbKJyIf53K5kIgnnnmqCqVDzSR0U3SSZqJnM8aimZyUW7BhS+CAIFBo
QjeVOErpEIHna9LEQbd+xfmedFb/sdBP0/T37OIalEkVTBOF0B55PVi2tsJaveIBg9meAwpSyByi
sXD2ukviru1aVU1OYF7TbMI7nO3Qqh/utPXkVp2dr3kS8FyT1GmMinTwRcFITjJEnv/oAD4IDiAl
gJTtWoJ+di9vJ+vGsKBXoKFbZWGImrox1NFoRknok5MKncPhceS1NJj3w+L3if2FW4KLqSszC78/
lqUt5k+Ddui4NMbsRQD+g1qaAhA3lQGmlRF1GMVNTn1nA40bbMYtlP/eBKdRbCiN9qdihWq8fLi8
day0zCKgo/9YJZF1sbRRLqSiV6vkpJuxE81rrcIkVZLbjcTLcJmnbWGJ+kiSCuF0S4Ol3LKVn7KT
uxguyuzRd4BxJqMOQJG7amCrb8BYP15e5Vmt8uO8YUpXhmaVbp2RSCadPJeGhs0t86L5IQkaEEBq
HK3AoomR1jrIb8F2k3rdaMgH2cylXay1KNjmcu5W6mwGnNDK/Naffw7dMo5GE3pkVoc7Egtuawhk
hjHHBOsUQinLAD0WVHFQwidOvfiyUMryw3KIEUtxT6AtnQII7Ir/R9qVLbmNK9kvYgRXkHzlKqmk
Wlyr9cKocndx33d+/RyU71xLEEewPU/dERXhFMBEZiJx8hyMeEh2dNPY0QPvFF4gybDJaAOjvwNG
bsNEd+zcYq/leA/MYBE848Fsd9vRB8fyR3FTzW5G8P5OKeOTQ/jB+bgreerMLuPDiaJFEcB6NJgG
D8l38JLeKbfJO1q1TvKQPHMnhVayFOzpeBCBlCJm2pnsL5VRGRcjSd4pbZDqxm78XNzMHgaiNzMP
DLwSek5tsZ4SQNsiCnXYSqUDWu1l82SWz5z9o/vD5EGETrgj0L8G5h8YTymUBSyP6YyTCQWbzEv/
7UxM548OaNs3oLMKX/+f9pi6tMySOIjzhaYk6AvEID0Ubocvdqn6Tthy3ZK3PKYgTScxiUgKc9F+
wnRVAZGN1Aarx0+1aO71hWeOyX6aVgtjRXezE7z4lvY6Sz88LBjlgkDdfFNuOLu5EkuIBt4QXAfx
+aBUf37qkqxGo2nK8PV+9MAXenoMAHeguxg4Ags+VIIiILgrrqTZmmOemmWW2UXJ0sRhnr4H0UGc
dlm2y1Ne1F5JTmdLYw6aEYmtGFTlT0dZAE2FWvtom6Kljpa87cGTadxkk4X3Xo0Lil8LKifrY3kI
pD4NhAGSBu/LnWY128LJUjt6VdGxpncKJEteX20lP54ulm0qQ8mxCMO4St+hXYWqd8huAzPeQWjM
z4XJX0SDK4HHWyITNzNFE9pAxBL1x+Re2yw3OYq0cr+49GYYOjzUOMdjDKYAiMuhiYYKjgqOcCvp
70sIUbeQ975+HnhW6HE5SXthlLToBcPKOB370lXEJ0PjHDnOiWMz6yAEaCJU2Lc4SSxF2rQdD0Kz
GkN+nWmDiZBL3JiRluNwGQfpayBUsGMbnHQ/OTe4EZLnCEwICZIQHG0GzFFiOBkcRBnVK8Zgew1A
/3g3v1ZcZMFaDj09Xkz4UJSYgPggTd9THWIoBS60pi2HLp08K3zNue4Ta52Qs7PFBJIuFeIhVrBA
yIZWW2L3IBQZLQL8iK1/UsJ0Ofwt7nLOd2SzdzrNSqnpsKuB5ZdeLrUPOlJY72Wne255T0Vrrk/Q
NdOJivrrojlYzU1d5rOW4DMuULUEh3Hsmt/GCg1COhGe48bef/A4GHhG2Q8Zq9MsSEryPmn/6OCs
irKNCgT49Q9Ivw9boZyujPl+y9TJTY5X6/cYqNEq/VYP3+v2TpxTGzS7VXkzgP/husWv5sYVk1+w
xJM4Ug6lqEu4I7wr6LV8K7xgu9y2GFSAjE1wm/M+3ZqjnCyQLZ2FLhoBYcYujjv9jhZhZDvtcsyd
U/00XgF7Gb+gSULpmACQxawJW+/N3ZS2S0Sid0UAmW9rWmr2dn33Lp0CFtBHBSQKfgio4XkQzgqx
ruWsAMW8sZG7uxCjwuQPMX/YfUoAi2d4TcEYCYsFyeQxN9Oqjd71WLWMxS9S08aDAscNqPeee8G5
FSabiIHalkbdod1d/SApAF5CYg35bEWgExRn/P94d33nVi5R5xaZrSNtpzUdeAjeqzf1UNaIGhjm
gowE9L+/56E/g8yv+JdXtF7WHtSoDg1CVTchN8acryJTpWEgWfQulz/MOrSH8bMOjnFS2Y0c2n+1
wv8aY59KlLZuyrQOo/cJjdIfh8CvvNzPXpPZQoYT/McEoyNyzvmQKz5PoBeNxrtkfmGWzj0yKGZh
mAUYVTp0wchzJ285y7o8wrhpU0CeBkTA5bxfmASzkAqSCRn1MUMPetmkNp4vSuBdfkfP6LI2BrhG
BFMsAREHkLZMNaXWTQ9o6JK9d+1oTaLXdt/H8g7ELdeXdXmSz80wB0BXhLow4jl7Vys8lpNb0mHc
1uRJ9/GsME4vNlWIB5ope4+M3icp0HHR4GO8+I+d4HwxTFlFgq5oMQKWvS/doyzsSPpwfbNWei7n
BphCqjG6PO1VfBTRT2+pckFuh88Q64KG3gtFPosi5zDxNo7Jvgv0PMx5wufpwnvZeDHUF6P7vL4o
nqMxsUELarlLWmzaFA0PfRw4gVo6cSV6pRhxYrp0GW6xf5gJBowBfYgLJdixAx7YHOlD3Lxd8m9o
x9mD/GwKh1HNbRl4rqZNfBkIKLWJ3HHA65K5bObmoFS91cTDxmhnGxyK/vUdWOkenv0stlsfGFmX
lBV+lmZRAImJYkA/gLgWrDBgffpD8na0fk/3gH116admrpsAxjJMQmLqATwFy8f1BV0AsFkbNJad
FDdFNNdRUzbZexj0rhk8pQCMyJjB/syXpzRtLWMAp9UwOVVDvASpjgR4vRsMMPb6gfRPMm1GPNCM
EiTbYuAx0OggMtKSHlhDwAXRrrr4L5/4OnMnvzUWZFEidD/Q3dMsZV/7WmKXGpUDQesI8B2gnz/w
RjRwjtb6YYZiFVAZJoRW2Lf2eJR7feqr7N18HF0VaNPgqU6s7HP2Agtovxu5dK9/lnU/O7HInOYk
6rvWSGERvNJ0QLV5LWZH8UeHiraDElzkDf/Ss3te3sjI91CnA/JZvKzTEjk2QVgTmpiWonqbpku5
nH4D83WZG8/tMIFXHTVSKiXsjG3patpY22Yxfu/D0u3VpLeFJd0oaXXblepbIHRPmta/taLE2d6v
IvpitQYKXhkCM/rFcE1fJKDJyYnxJRQJsrjlFQR1TzoGtqAT+Qm1Yje+7+zsoX/NHynTC+/7rniy
DpKF/9pnTh3Ry6GYI+yCkDyTAHeX0FuKP2Z5p/w/p1aYwqALATrXJhNjuZLVuhXeFqdNXdjiD9qf
Nh0us+VlZXVuj6kQ8IJSCMGCXaXddxFz69OHfkscSkAS2m1kCVveGPfFSBi7RLrRJyGhwlsuSUeY
TGLcqyk8WzMtyBm7ECTbyE+UlKhDP2Gx263xEbm8CL0WGc62mHHntJAnMQbV55dil+pOG7rcBb0S
Da1B/mDEyl30fIuZskIP1BpDIHCcN5p+0C63/x09KPD6f/Ekfm6JiUDpnBXZWGNnCQSiqYTrtC28
xCs+vvhkvMGlox9RanGfqXlexFQZJoYV8pSeTdUf9gSNixmUWTvKP1DsoDNsdx7XcS9bUGdrZe8h
Y5JUStAL9CvOLkjaN6C1BYLxd4p1zup0+lNOHDZr5jwUCExVxXfA0i3T4I3/r1ROpy6pM7FlJguo
S2OcetXP7nNLPQBjBHh6fgj+WR56IIzIpt3St3eJh2u6hDKcbyMTb5RInvu8Ngzw9FEwqHBLSU7y
+46PHKb/0pX4rTORZmlVMdBa+AjFSBaOdBPdCS59O0bm8EOHi5FcqXwxsox6FGQ8on4xKWnWxoKE
vGBlowRO4NCKatUvu8nvy/TPiw0FMuJQbgUXrCiKbDuj76agnVCI4PuFm3wX79JD7C/ffhJUlKKF
BiWn2LjcTVgkEuYkKCLtgnY+AAhbyTHFi7g9fYE0pE3pG45qldvSEV+5aDSePebrRUMbZ8MMe1TJ
nGrdCwjRwQZgXlQcpqPzTsRlzXG+PiZJlDKGUAtQ8MBbBkcA53LuY6YWug/z428ouvCsMSmhLaFy
MQKdAmvi58/Lv+IrO+KBRoU7nCTz9pJJCImZS4B8w1r1RvXLl23VuOS9fVD2rd+9JneG07myV3oY
8lUBd12OOngqfO67wWUEPd9iJltEEEPS2xiftAeKCW1EMHWrwBUlwCxHnDvYZe1EH6ghbYxJxBWs
VpVWZienRDk2zSZvcd096Lx36csgDRM48ArBoKOGsbbzIC1X4tjoUIY/mmXa7GcdosKB1HS8Vu9l
vKRmKAgF6vMAKzF+KQ96O/RNrxxj0nllPUOAM0stKRYPeRLt2zLJnUDsNkqeu90sv14/9atrRGMW
+FrEMzBTna9RjzJ1KgG2PtbxW1HdpzwZ+JUaG6s7McC4hECCxBwkGPg56EPswFdxRbztD3XvpNA2
nFwFSplQ/8MYmFeEdsEtYlZd5eQnMKWEWpZt12eDguoQhNCtYM0A7gfq+/WdpDt1noxOF4qYfb6T
EumSoTSx0EnFowdGEbKG2OmUuaqI/B6/XLd2fU3SxXhAi9QuLq1yDMbYRdvbFczeLcPEvW5mfVHA
nqFXil4wqzEYJ3I6K3WNr1d0GURjMGkOFKgVlKnbZEHmoL/5cd3iukP+sshkhUkqZuTEUkGEeikq
AMt5l4WvY3v5oX5ZYM5bFmVzmpXYus5Rd1AvJjvAI+4HiG2FT/mhcqknQpyCK/J1WT1QB/lll8kI
o6p2dZzADYdssAU5scJY88fukYycTHd5iT83xJzprgNyrZGxhYpg2u0QOCFQ+YuUeoP+RtSDMPWW
mb9e/2wrV6Bzo8w5H0s9jnsJUQzTnVsK1Z0wmKY8gN7Kzx1gZ79z7K2kmrPdZA51mIUjUWbYoy+p
FAqybFRg2WSn8nmVytohkFH3QZlVBZU9OztdDFqgAI2BGEkgHKze1z3kX+K7UJqsMuI896y5/4kt
VnRSXgpVG2LYatBQ6/M7LeBACdYMgAwHPQfQVVxO4QqxXupGIihH8GlLECesP9tg5LRt1zxdQ8CA
AgqG+i4Y5ObOSPqezDKGzat9n2ZHSUPLKsjvhCb3rvvB2nJQr2IhtDBXWVLFsjZCKR0b5TiDICAC
ukmJAk4MXFsNBF0gSIpxOkAnmeOUG3kxjBOOU0dyJ5XfRMWtm9Am3eP1pay5GXC38GpIhJELNoJK
SlLZ1EMkkGLypfDGMD9jobQHCEmH3KJjzRjAijJgixqewC6efCXImYdmIB3zrpxuS13PFUszwxZM
IvVsm9Oi2h3KL7+H3PpLa4jqTivn4lUzG5Cg92AeTvvle9S2qNtzICwTYdfERPpxfUcu77C074+6
BE9oSKgsQf/UhBoJ9Ek6Jkr+XlaTG4tDYCmxlFhyrr1mOrlPRJkTPdcyK7DPICFViawBA3mex4lS
DkNiitKxmR614AFEk86AbtL1lfGMsFkuVqPcVDrpGMW5FRsY2SJ3Ga9GWI3Jp0thMp0ySnovNrN0
LN4mD7dIyIl0m+lbj5qLQFOSd1BWfepk55gEp0tN0ptdLx3VvrfjTrXG4XGB2Fz22IqcKkFaOZR0
XBgQf1TNGH9jllZL01KLYQxbfvxNtZu72jZKz3CCyFKfNJ/iJMbAmQY3ff3jL4cGOeavZQlY6gsW
11Iaw6WYcXCqABD5fR7sRuHpuomV/E0VwA2CRjymhS/gxJHeJHFDpKMxVK2noGzwejwl29FIboOw
OXRN56ldvFPahDcFuuKXpqHgqoMWAEDxLBFPOcyBYQ6tdDSNYhc00q7ptd0Q/zkcRIXeBlruIIPC
yzh766iyWY2rShaPTWG8I9P9IOA0LYO65Bwz6XIrIeGH2WTqJQYmB6nLnvTZ5lCs417JRFQJMmRy
J8f0tJv60N3IT/m+3bZ3ii3tJDvbgF70njv3clmjnFtnaqKlaiezMWGdivlU960fH2ibFqxzXLDo
yllHjxt4baC8ALBB/jhfaTxLRFANdUGjttqmm/yBSinIoNhD840Kaso8Hc/LE3hmkO2WqkGeCp0s
LMfYeETSAirXJk6Q8zzyMsGfm6F7fPIFi66JmxJKjEcibtsOpE/KyHGSS5+HBbBQKDoabhiQYHxE
CwrZaNRlOSbNQ2V+l+rbUN1eP9GXiezcBOMIQRkUYNYXl2OdPfbpzawntjx9F+sRg84gPkx4+MbL
SAx7BOER0JMV7uBSF4WJBPNylKrvcfyizuA/EXeBuJejwr2+tNXdg+g25fAwcaoZvzNBUwGR9HY5
4pZ/aHTFjUjjqdPEycprbkDfwQHYUdF6ZQ9yJoVAXY3LfMRg7sMoiuCWjRROUuHZYL5SGycYw9Ng
Qw8OSlBamFz5C1fTAbETVUCqDLSUzp05D81l0ORhPkLcZSurEOXJWzAYcFLUaixAzWQi4KFzhQHj
czOzNkG4rqyR9/Ec9p66S2eBHMGiEzAGBGQKEPH7171gJRjQLjUkSwHv0wB5Orc4dsbc62ol4Yqk
aA7JTcM2gXKV+h9SSl6u21rxOAl+hnYERHkwbMOsTpa6vqlAv3bUiu85qPeg5MjrWq2UFyg4ISgP
IWLc+S7oLo0xbURpQh4s9gQTvdM2cb5hMAtkCNktSP4wQMEX7l1bF/Rev5gYMbXI4v2DMNXUSezF
Y5Luh2lflDehxoGSrIAJocd3YkM+/05G2o+xZsCG1FuQ36QaW9rNcNNslsRuQVqEedOX1ON5x8rB
glVDkXDfoIOnzBcLF1MlddjBaghtSrHqQQFpdJwIsb59v4wwp3daSrWcB7p98/2oHNTkpeh4dAv0
h563jrB9xADpL5ZC+XfOty9v04HSjohHQBaH26woN0Y24wV0GGOHjJqVaTHnYK2uCjwgJm5qqDvZ
o9xlkL5MzQKrIqOtJOohScK92k3O9TO1kqBAvPPLDLN55lTK8HksjMRV5ODQfesM8lyk2UMQ675S
qxup4smZry4N11yEcwn3d5YuTjXkPtHaRTxmYnmnNsKnIVQHQSv+ZgdPzNDQdVJAxKnSLZkwi8dR
HawROjO9cJzxra5v4Npi4Bv0uQ4XeDCcnVvp57ZM5xIurpkbPElasvRtnngjnKtGKCOMBp0MEI8z
uRaffia1TlCpkP4BUhnE6jRBteJa/vf6atYOLPZfxC0HpJzIuueraQWVqJUgLUc0eR5qUtyKAm/g
g2eC+Syz3KKgwBTucYpuOvMmqngA39XNOlkDE3SKVomnTkFZl2npXgrGW0mb7LmK7OtbtZb5TreK
OTm9hhkH0HRhHUp616WKLUTDRzdKbmMkr39uClddgxICgTKELVSLEvqai0TmYzW9StpmKBJLql86
8/O6mRXUmQrEJXDRQIAhJrAxZ9LNfgoaYca1RfIisJIUYDb+4gECNWVucXEXa1/q1B6zhQoZ0iVK
YU/YTJ7iDRhzTxwwR9K37tmT6OyZx9XRpJmODeVExf1aRacHwzHMWZLGSe1KzCzi9Xl2Kb5kAoj1
S9o1seLHjufu1NtYczhMiEOoyCCtw3SVinZqo1wMlmM6F5Za34e1ZptaYAfpk15pHJ9cKwAlHdwH
WB5q5ov79Sgm9Yy/LuCqjO5ltwYfF9kvdr8XQbQYejwc26rHnNpjvqC4xKiiRNijzJ+Ft2wMZ75L
t1RNk9wKvAfTtSOng5dHBZ+pqGDIlYlOwFOLY4TQIT40+/CWjlHFD4tuKSA9AkKIMnKmj8lz+Kdc
3Kg4pVO7NKSdZJIm7EmzRNqCnqmnJwfTcISItzbqdhd+crI2JvKiBxwUg4LI21aR8TxL4vx9WtL6
0EZq5jXKREKnIkvsK6mcHwmEsZ+03AyjbSy1ut3GUvlPZuA9tcCgwM6U4uTb0AsYAK4wuALxrynJ
nDadjHdOxFjzblxnUI3jK9OX1vOdkcVU6uJIn6E8Fn5rtgGxMkAoQ3/0xr3yHN3OQP4Bn83l+VjB
h4MK88Qwc4pVWTDbJNRmvC6XL3mLaWfI1YDth4arYGP8yF4ke7gVN5nd8/Aya1HrxDQ7DzxlZI7j
CNF4qO466dkYdtHkX99Xngmm3DSLNAR/qYrr4lhjbPvTUP8pl5ZTuXxV36zLnS6EuRPk4jIWQY2F
UMxvM3rzIdjOitU6y2cAFjH5tcJ4kbCBbBRfxmktCp/aZo4yyQX6xIzvF74Hfu5Kr8TB5WdX74lX
+Q2PwIi6IbtSHc9SuByi7LyYjM/nihRl0C/HWRQUZyqGxRLHHOQ3aIuAgwTqs5txjBN3KASME1z/
lusxGVSnEmXZ1y/uDoUyh4HR4IzUbrJtQFBo2vWuBsRa8YPWnWJbvuHdu1bjMnDc9JoMohN0QM/P
ZQoaoBxsRzO4QpMnygJJ5RHALtJg9jN2eENjayWdgUcTaCkDkQORiHNrZSRkYgNFx6M4qLs2bzdC
l/IGP1dtnBx4GolOYrDYpEgLOo5EWTxOwauY8W7IHAMGE+TbZUjVKKIe+TI4IpDE+utiYQ6+AnqY
EkRE7sKrDXjHnP79ZE1JDAJmMsOkGbyXiWLlRmvJKmdua60Vfhoq2RHyMp7UEe0bWtUJpoVOanmr
7oCFOUyitWCU4G5wwRpIActACxDZErmkpCsw7bNobTAfD2LbapsHynzsd8lWtCeU5UgUpR2WtuHo
hxDa2HYCPVcQw/jRv9hpHjSVF26YPJXEotAvJfageav2mtd+secWaJG7nf0b+r88X2KOnx4tczLF
ASLrgfj15BBbuhHcIrHBfRdtzH+BJsDbIq/441hlZ8yDVJdH0iPQIKo4/S2Kac9QIBtHLLqz03N8
xxf/XIusJ3GcVeKSCimLMZQ7Y9YRpMQRIPiqK1ml3QWAANIQR95wEdtVBwxRbK4HVs7pMZn0ZcQx
qcUYp6cL3lEsWlX+WIeVdd3IavQ+XSAT29KMGJBWRZKU/QXqZpkXeYNFgdS/CVal/x6bqk7tMWFo
qka97QfYEx8iTKTkO0iaugkF3X9pLRx40E3eLjIxyJQGlRQKjqZJVHSkS1fOm209c1XpOJWiyVz7
BQUKARgTR9X0BkCZuGyie5wKK9iO91OyjT5A+zNYoiNagsO1vVZbn+4pE37ERChjaYSTJtvAr0Or
hYSjtM+8nJJuWoNbaFaH6CNbfWpDgmFQeE7EO5lM+MGIyFSH8lelFQUgMs28YSPfgX6TMmvnXv8h
briXa07IM5kYVAAnq8QLbCqPM7CXvZ/7GDT6/E2uo+tuhKv1eSqbk0KcW4IA27qgpAXs34081THu
6K6mjvKJ8TzuGADPJlMly3KEd0id7qpSb/qg3IzG+FJMY8wLrNfPJFRczhdXL31JxgC1R+dg/g99
ESKgnKIqp9BUvIPK6T9/E3RwpaKSHVDeYtvNYIAQwmKYaGU+7XMdgsrhEa161CHNQyk4sccjF1vh
RUGGPrHILHEJBSHMtBb3qV16q8Q4IokHql2reNEAXafq2LzAs/rUcmqSiaxaOixiNPe0Lu4/49aq
AFF5jMHX2jvapwG32Yf/CMRK+ZZXHedksUyMlaWij9QclintWHVvGhamLPwvBXtMdCquVFvjK2+9
X1QXF5H9xCoTaZEnQ1DTfq2XQvUhs+doXu8ujnYz3UgObq+gchVBZiV7uWM8StCD0e5x+eKOdq1G
o5MfwoRiKDzX+tDjh1SlBSDsPt0JNqYGtiAC3il2f/cb33o1Ap+YZCLw0rcROFZhUn+UF4vOfYy3
9b9Bbf3kRhgdc6c/L3gieoJKech379VgeGKfCcBpnghm0MC+6vfv+g1lkx1s0euf6Nw2b4N5+8tE
3rBRxlAQcZYS40es/dMP3v8vPLBY0TQYq0GusZrBw7AuAB90WGexx31j0SEThVM9r3488GHL0DiB
qgrL4WKGmTksC0oE2ieQNjG6O8RLPd62rcYgYLsQ7/DUj54Ss29tWShaTUoagyLQJWxGn2pX03hg
RJCJpAOV3Li35hgnNtmtDMsIgxASbNLSYLgvURkMdFz0Sd2EXLqd1Ws5dtCEIiLUFNH6Pk8kbTN1
2hINKO4mSF7IIIwE034LpiQQKctO6vG46FeffU8NMpFugXBQM6UwiLouuDcOhq+6oUtFGuq3gtyA
bhwkW7xNXfP/U6NMoBsCeRwlGl5HWb2pxOFmbse/qP1PTTAhrGgh3twZdF35p1a7S9HYoPWyrp+z
tZL11AgTtKpaEAwNyLgjALDWoD4r0dOi3KjzvRZ8u27p/3AMAy+xIC8HnoIpZcY+VACroun3ocek
doERtR4YIYxuQTn0mdevWb3UmABqY2gLfe0LifFsiJpuUTt6qSnfKZFC5ASbAMWa4TUQJeGlvrV8
C+0AIupfPSIWBqDKVazMJswRAXLmAPs17WdptrywSGtMNsGemmGC/GIE9SLRJKP6oH+io3dk371I
0HjgMTSuLghcCSqkn/BOyoJQu0wY2krHgiSltmtw/y0VhLbTH3/jFSdmGC9XR00pJlox/BzMpKMO
gttZeJcHHyt38Jq3KMbdzYoMRP1pTbjDpErfWpij94yIttSt0lE/0KtsfF6MWo0WJ4tkvlqqjeaU
lVhkqXxPx+0svnJ2cWVdmBXE5RKKOCDoZnHdCqCgxRBXdBczCOV+myLwPVC9hSmy1besRUu08MMP
IMs4hldyC0CZ8HoFkrX4L3OoTW0wxxCTrvDH6H5xdAyWU6Wr0YlCK/e4328lTZ+Zoz/npJsY1lE5
kvDLnLErcMNsv2k3oRs8BZuvuu4eDJvmVgFxjbnl9WKoJzJH78w2m9iidBLSDrab9HkJTUccMGFO
bnric/aU7tk1Q0xCmyCHLWoCvCXZGp8/RbAWe3ink0Z/00Q/WxR1rJMNFQI5EQJhpNe+PoNuTOyC
dRYqg+X9b92HeN+POe09RmiVYoS50Za8AS1R1Yak5y73Nbd3wu9x5LZbqn6AJnH6Fnu8pPBVXl3b
Wub8z3HedzpEeL7ah0O2zxBAm+9tbaHrhV6tYE+2YZm1rT3M6EWB/NCV/e67ujcXG7MxqCQEZ+JU
nmt58ewTMMFh7A3QMpAvny6eRvCX/Mgs4YHSLYHrh/MEuxKIzmwx5acmBrJRJrCVJxuz3hXTM8d3
OfGAJY9SYi2dohwfuHX7F0oWUuBKL3uU0gdf1f4raybYF8GgheTLLMfMiCmX5lfyEO3uqTOsyDFt
nUIrUvS8/5xKEpQFpgqWR9BIEozPnB8WtZPbGmNyyrEQ7+vkXow4KL+1CINCXcM0ELTiUD2f//ti
bMzEzDEfp7ZLr9kRcN1u0efKmyjUIGPSs1bhJI6184jV4N0OaAOMgDHnkahjYXS9LB9TGSPmz0By
OFq3b8cXotyrrVMFn5wvtrJEjJmBOx/CBADxfnF1ncQbqJ3Ey1Iv8tGMLO2ufYnQHw13Wmilmt1+
x7OsTXEV7QfhMmvR8Mwc/TPLzMfrKjXXI2p5fii2qqtsStBMLg+tg/YdriUYu+Islf6D1wwyext1
ZqAaFQyqvuRp+3jXosmdoN804aKXAkds9aWTv5qca8PaFfNsoUyMM4pAK/QZdrU72RYs6SavrfiA
CZv3n8MSxu3Iuw1xbTIxbCYVSHsCDEXWoJ8Av4wbPsQH1VJ/KLZoQTpny8XJrASas1UyR99IS6Ec
QlEGrqp3RTd1gy26O48YyPVMhzdWvRI2T42xN2hM05WQ1MbypOKunN5kHr3rGtTjzABz8vu006WF
4Jsl+8WjmKYlsJO79LkcbfV77VAmosSt573uNOC/5IzlrgSBM+NMUdVLckbAF0odlbLodBvNX9xk
xyuCeU7CdgYqvGM10FiSj9HevNPuqDgBFR/Snye7ehEdmVvuU6+7cgIVppAK21GPSQ4fCaEDktyP
4M/BWdB7CFelr8Ab8go3TohRmBAzS2ODxjoWOHiGD8UzD4RET6qVbil7VeBqvIe7r4RwuUBVwv2W
GDQ3nSeMpSmrOUL8RralRN8pDl/gj7fVo5njTVTz221idYcYL07NbYEhMN4dce2SDdf57w9gn2O1
Nq/7IMAPkFFAynYr4uEAtGShRd9jZYDXXF7Fuh5Vf1lkTsrQKmMnFAMyVobPCGJK3Hcq3ePE7vUv
+csKcyTSIByWuIcV8WG2jV3rC+7iTzr69eWWCoU0vIft9QjzyyD9QSd5cZLEdoplbOQMOfjinyDg
FH6rZxy4akr1AngQ29/sJhHsuVMqH4MhCQ99WY1OG0fDW5MZEAghHfxTnEGoAGYfICVi3mzBWtpX
IeIoKyCXvBz/yDpTkMu5xskAt2aaEKudd2M5+XLKiWU8Q8yHE8K+ikalxJGfZYws1Nq+jwvIWHXp
Ph0nHp5mpRujoBTU0SBRjcvZjykQWogvFAjbuWEPYm2B5f8YLfIBupgeJtMdqUzcqo/u5/AvMPln
ppmMuwRNXhAFpsVun3eilU9eX3KqwzWnhJYoJi4BLLucCBlHIcnDqsVmDvNzMat+nfAYl9dNYJYL
imYKFVI69/tKnfpRi+AYudo7eCu0lJJwCqI1l4DYj4zRXwVQaHYuTY0WUGSiP3hM6wiMPC0eprVl
sjW93BODR023up4TY4z/RaA4aPtFx+y7CKCPOVqm8O/12LQWAE+Xw0QKrZ/NzExM6TiRD1nZpSgI
xpBzEVlNLHTwnOh4C5Hwec4/S5r1ZRgPgnSUHxKgkEU7+GIuX17xCiNZGFZ1KN/lz/FbeSM4vEH0
NUAX+o6/fgDd55N4GIyzGAUKJtEbByoW0RPluwRo3qNo78FWfzSRvTeApWj8WrR45axMvxKbV0+t
M4k8leSGhAmWP9qGn79E9yqwRXtlQ+UslIfgUTvU+wACX60n4pko2tUbHqHbqtOerJ/+/WT9hpqJ
aUs/gFHmUDcyZB0Dc2NvRYUE9JoZ1H/GnIJZfMAodQXhGddBpCHmHPZFIWMoRu4/KBX58NBOL9e9
lq0UWAMaDaUnC8q6qRxFWYEkxx2UGRvw7w4b1enfgjuKT+Ora9JbzsknpPYUFVLkdE4Y8gwsXjPF
/mUFqZePZtA6r8CkpVUUqWCDmTd32qpVt6QfWw43DHM2L4wyXptEQQO18mz5CKrMHiPFNVCqWMK0
ZPb17WTc48IQ46Do9NZTJWF10FFM7Lko7H5SX2NJH3xR779dN8aU0T+NYfJLlvFqieEcJhhEC9VO
GjT5I+k2ptpuazC8hxOSaipaoybuey10r1tkrwoXJpmNlM1FbpYMVOB6b+GdQ3a1mwSdHeA4R6d6
oWJt4ybVretWWaLwL6twFvBDYvICGpFMbdm3ZJAqPZA+Zpv4xdPgRftkS3bL03iIMNjyT7wdHRDp
v7ZbeO0OxTV+BYjDONcIJoVc/AomhVQh0eu00KWPskmtplNtgI44K2XD64UN5pMCpTEJuURXuoNk
MW7slbd8ACg730k6sJSGRYtcwdMiy7idP3id9LVjcrrPzNdN0qw2VUGVPkTNE/TvpeI2ASfpsyH8
YoXMCWmyLuzBviN9pI2lPhgP4YbYkF26VZ+Um/SggjaZZrDUy/zOJngRTL0/VAC7+AVMCK+LNNIS
kN9/tPNTabyE/WOQvF332LWoionnXx5Lo+BJVB2GIctjNBI/6P2r2VIkpfYt3qfbxaVtdN6S1l0T
jNoAvxFdYdELSlX2Q0HG+SMxktCqQ/FbF3HJYde9479G2GZLkytqmseZ/BF/FqU1v8Q3uNdi7hRD
GylIp30kfShrypwgx1yQ/vO1flllzj4Gf9p6JJH88b9NEEoOL25411fODirM4Ya25TCDml360Iu7
AqKFmsBZx2ro1EBK+Z9vxHZZilSPxzkl4gemPqptvqkP0J2FeA/E7rb90+AXfuZrT9f9kPfJmAOd
CmOdQ+N1/phnZQvmIjcLTJfkvDvPWk4/XRpzpuswa0phgPuVEMhQ1WoXBds2iF6a8kbT3etL+j+O
1q99ZI7vgmHkaG7wpcRdvInd4cPYKw+TPbmlF3oDSLo4l0ne4pijPJIaPcacuv0oO+byr6F+zIJT
Gu9a+3x9aWv5/HQb6d9PgkaJuaul1ug2luRYlMVdLIoI9O2wqYLMV7KkttpUe71ulOf4TIE50PuZ
rFOjegIlxASNuEKLt9eNrPghZf0DzyyUiUBfxeyhCj3extBbBP2uceSwckir2Is2c6qvdTPgkgaf
BSWyon8/2cA+z5bR7Ar5I4LcaJd4TQEJYPP736zllxHG/5Sq61pMj4kftZA5eXv3P6R9x3LcyrLt
FyECpuCmMO2bnhTZEwRJSfDe4+vfKuqcTXQ1TtfVfgONFMHsLGRmZaVZKxMzK+bhui5FC5zYtxTm
xGRPawygEEkfw+e08veU9N77GQtW9tv4zB1hC5jxlPe8YhH+aawFAgg2d7FNia4T++jvuqqKYkKm
jwZDkpMTu81HePhDe8+DG1vKdOay2AplIk6pNwa5+BFsB3CbxjdaYgV2fYyPGjbMT+KnvBLBMhbc
m3e825Lt7LJ6sosjmmiIGI8wpg/1VgJM7ipfSzfiq2T329jpN5p73WAWPAyawurx8EGZ+WKzHTBQ
uBOa6YPC7o3QLlY5xbVFu59JYAKHGJFAbRCmPoAemKVAz0htpeGY/YIWyGj+CbuEeSfmBspnQMgR
UdvwVqqQrrg2v6DFmQTmpherIJYEP5I/fKOwFNnNoUbJa7Qv55+oNmG6HfuJhL2Gq1oO/ATgIB/a
cXgNtoCNSpzxNyVITgBYLv5Ub8LcGn4bqx6wX5ixpxy0vJk0dvz8T1Iz+xHMvRyhFoXbGIm2/4JR
TFuB9Li00FQyQoyA0gRYtPzHTAK7FeeFsfgZZ5KZEIl9KTWaWkj2zB9V80vmgY4tfsTZ32ei49Cg
oAfnkj7K5LPMC3BMuIExcJRYio6gGvn+iEx0bOoAwD/+1zNJ21HibvVBnTCyKAF1Tth6E15H1eq6
Fy8ajgao1C8IQazzMicHANXON0VB/Eh/ZwcaHqMncq8Ftl9j3A83wVG8Fe7lg1pZQmyVFWihgSy+
Vjg3KduR/DKd+c9gDrgmfR6kCS6G2u3d4q2NHTyBBds4mMd6Kx2puaaNJdwlbmFrvByWPj/Z4s1c
OHPu2HdpuyaFcP0RFN8o/eV2+4YuITju5X1m8+D22RHi/yiLBhogQRaQIU25TscK+Lgfku+ot9pa
dNUNhoKSBpujwXvoYYeyWrcfvLbyon9+Ne7+I5fxz6w2lCwYtO4DiFUJpr9BX+S71WZAgQyo0qcW
swn04za9Rbib8UseNJfN2FkvlSoKNwi0dBSLoHc4fAAKJbblx/yAyW28/1vJ9X5dt+6lKxGzuN8n
zZiV3AexF3fQmLKaKFgHUQERe6DQ1uMGpQaeIVFDuTSkb3GMIaGFJwllkfW4gQdso2BK4I0QK3gU
7OnexIxX4vaAfyktn/ue5B0vc1cqka41Wq12H3m80+unItSsIOYUbb/y2WvqmeeJaDNlsiL0eveh
3RdbdQUQjR94UyoGllONO4JKmWTjnd6svXzXce7pxfcRneExkAHL5IJcwQu8XpfrbMIFB8YR5FSR
o91JawH1FFwqDjdpXLpR5vKYA02nvJJ7BbXV3i62+YPiYLFgr58GF955LOx2z6vDLXvnTEPmdP0c
FHWSmlKJ+QsdpQE5lCPceCs6pvSFHvEhcPVctJt/hF4wLcSmoAhtKo4fZitZavKam7d69sHxwutn
eUGwoBih5Lcqvp30aKLACk5arIRY/lZ+Siz/DrMm/OEPeckTZ3rR/5+9mZRIE9uugsjSlXc0vna1
3Wz8bbmdjn5mcSH0Fz0fNBFAUQZqA6CUz+XhgTZkQehPH8Jm+qSrodDQA4irfvQyFJGGr6YDSS0k
DX8Lv/TnOpnJZoKcKU5tH1TeSHO/FeW3Dhzlxn+i86P+igeH+j/M9FtTJsZVOXo3iiCMH+QkPKqv
aDpbKbF0V7lXj94jrZUHroAGgXXdiKgS57FHA0oRpVLU8ZLTL8p0DZYDRKPGIw6OiF2mJujsPARV
pJaur0u6tNZzSUzC3ky0zEnQ7GjUX763k3VO5WXhBM8FMLZJMFMeaQTdBiDnxToSLgG7oV/TwPfi
banYJXZFtwUGSnldPp5mTBk+7ZQ+kj2coR++pspL0XIebJdOcK4YlT9zukENmnIacHIAB3YnPbQl
/YlEWPRJY8tLTU73i8bDuUUA0VvXMOVhqAqQyy8y11TQUzHQh+jUS08pijyqCdyX/KloVgIQyGqw
fJKGY4QXNyCQvMEmIFLUSgWIYF+31ExDgq13UoSl/jaSV7+QAT7x2wSAZJ0rWxk0myPq4OSeKHd+
hw0ZbCmWXecoMkgUm7Vgrjoxcq7b6teA89khMD+IOfJK9oigdYX+RvduQWsKYjMgtrvinjtOd3Hc
VJKO0V1A4YIpii12gae4FAVS6W+1G9xRqsRYs6o7aeOvKwOBblyB6cV+T7f0qTLxbn/qEhdqzoSz
t7GZGSkZIVysKBttsSY1JhZlcCVq93XfuANtu1QP2fgmmz8MNeF8d9aw8dmRdGBeRKG8UsD/OTfs
lgSAdChN5Y0kk41JLcvXcqvWB2tMarst/hJF22DFMQFdBdW5N2UhecNUuLdLEtOzM3EI6EJ+vL1u
QCyODJVFF7xkjMRoKqZv6GefWfSgKb7WY63trbd7t72Rd/lvEfy42YruNLZYedFt37PKbXdT7LI1
rzV3kaDrAGNVDBUAsGAFwVgMK77uwlRoo+ZNF9v+cVK9aquBpNruImCg5wIhn5OpIiYGhmc8dnkZ
nUa1lG61SgMPfGnK3fv186Dyzg3t7Pew9bse1DSYUMfvARfCJt5R0l4J1K7cxdxLgz6Xw1wyiqfJ
MVhDmjf1UdzR8QQ666G1ePnJgOvgVmbYyP/nmA0NPAFIFzBCdv6VxYlEPsbKaoSJEV8X/IAPdBUN
16glvlLYlYEbmZZP8lsk47JCFHlBFGuYsneb0PI3E3CfA6f+Ve3FbeemT8oXFuV0939ZJvwfZvUt
nDGrtslaLdem+i04aOt4M+2LTeUOLsXq4u9pLNwK9GP+I01jiohR7ouTmkHVsbJ6d/TcTHbSF2WV
gctc3pLH2F8n4tYHuysfKOyius18WnaKQCGpoWMHun4TgaaDuaWdcZB2tMDHfyzQT8Y6BwEGJkEQ
NClq7rkV5VpOtDGv67ehuJXbX2iq27WyK3vUZeP2tgGtxnVnvHj0Ud3mAplAGKlGJRGhrN8MqVlX
RWbHBmZAslsx2CJ/KcXaFkfZMsSVNL0HICuSfN6IzWXkP/8FjONoodebZpTVb5rxOOaPeTpZ0xRa
E+D7uiBfX9eXfYyx6jIuExi1pFYihGHD0U6FwEn1xjaip+tSLnoUrBjGOYRC0Iaw6es3FPpGDLmZ
jTUOVl5aJqaOx1X3LhwxbWZhHETbI4Xy3L9+zDO/gF3bysS48UwTitJmp7qXMOkWYg5EsmmlL8Hs
Okdjzlf88qHZJSfopAJcBuSR9ZhY4rv5WryVDyjPOMQJbqoXfbS0DIYFHk/ezPpS5J2Z8FekmomO
jEDsZL2C6Hy0Jvm2+9tGLnuWTFKvd6pamlFav0XCu1hiZK/EDZJvoiKxQk9zOCfJlkpZaVTdmTrE
TyNFMCAN8x+H/AabN8AHVdbDC90x+j9QsSzdk/PjY0KOmilZRYKBXlx00+cP6hvsFbdycs/b9126
subCmHAjeX4R1FlDzcTfSJsYqTQdyuCm0rxDZIKKMdZVm3t5jZxrwuKlrR4koPzWjqo7dNqEH7i/
EtQrkfur/D77bDkY3YVQgANgulU/VAfZFV71PRIBJz/WgLISrBj87sQpMb9ujaGVbv2fIJh/zAYu
vQUnyH1Fp9lP0YFKj2Qbl8iY/8LUq5XrPwfeONay05lIboku4x9jpbnaZWZHivqtbCsHgEhWP71w
HGHZML9FMIaZ6Lj2NCOp3+KX3kWGsTHtcKsC7CcGGiivGrl88X4LYwwTjVYhkAk+nxnXNvElQGje
iNEd0BI6ARgu5fN15ZY/0bc4xj7bpuuEiOpWNwdBve0y38r6++syLppdfyLJtxDmskvAzxDoCe72
2h3dPP0Cryz2FDTO3A3rABv1Bq9+vezf3yKZiy9CMDEUBSIrB9wF8mhFgKZaIaZsgkdt2+1A6/Ig
pkDsyLeK3XC5cxfzRCL/I5+FOZ7aSYlyEWaJwk+LGQ6g9IIVfJuIVonWi+i0h3Ylg1SGIn1fP22Z
Y0EsIQpmd9M+px7RrdB+wf6ioFvJYwOYLDTWnRC/JFqZbn4QsTsdgc0ucNWX8jaI3eiIK2U7vF3/
PWyCDt4hCvTxPXDPmFhe9pIqU+o3SqYXuznqFqD5bVxhjR7JRug4mSTb5vySp2HxAlswkobaDfPe
kjK9V0sdA+76bbNtnA4hHq8um6JPxkf5TrmvDwJAADBmjzLGM/qMa4mnMhOULn4CjSizwBcmemAE
EXY1oi1VuXwWboofn4ONgfR19GvccGvSPIFMZpD7Ul5pMnQe7wEl+kRbJv6zaZPbCUSyiRve8hqb
TNy40JAJuzXJGqEYoGEpFjtFacG8rTXrJpY4lT82g70QxATfqg26TA6wlKI8Uty3aB2AJpc6kwZu
9nr7VbTYiqsGY7a8y5uJIf8RrWJ7CJ1b46JgEUQk6v0R6z2NNrRbrxXKt5gogoXVorq2klosLClr
ppUSVq8oaEkcR178ppg4w+uLcsywlShdjzyoPkmnPA8sTXoR5NV1z1z2FDAdSOD4Q6WAHbqNiDGA
wA2MiZXTBE5yoN3aYpXc+q5452+nG2XdvKR3dCqxBWJFtja3PGYv9tn354y/fwJb62+xjxTlNX4C
XQMaj5FD6xTSzlxXtgwMMd7turh+BBil/6qsMMHB1wZVVzE9gk1hsbCL0IrAVFU+JAC/z/aAEzsZ
LcApG7cEKTIQ8K3M5sXnZZUx4SxjBwxgD+z8jpyjPR7pvXTSnmlE7NehK7jDQ7+aXGPDRw9cMiNK
QU4ZNPRL+hPMzRY+tvbFkylnv8s+22YTj7FxUQTIdQxUF4FhzpbKQa8QmblSiaehEl8MdbyRos69
bqts7ePLUADmCfQ3VF8UUG2eh9QJW29aUEngvlTAS+R6oL8sXTCnlrUlypMZ271WKXem3wUHQMmn
N7kvDza4AwHcAXxe6/qvWYp+mG0EMwk4lInIrmMPYVh7wGudTn3x2bR7CTif49P/nwgmD0RLOsOi
CkTomJKMlWATGz9DX3CuS1k0RlzN4CqSdFT72XU8SSkUL1HBE4kl6wpYNeY+utUf0MjEaIpvk715
l/1lyfvrS85FUmuaXY6p2IQ5cFdA/aOCp75+TABA4ssce1n8QjO96P/PhARRIhlVDiFEuMvHdWs8
D9Hd9bNbsnqYIgjAQKiiXazIk2BMQIIJ9hYj+ZGIHy2XYoJ+4tlL7s9BfQtgC9R1VY9+XEFANVVA
tt/l4n7M3+rx5boey2JAEQk+awntbMazDHlscauBK23qMlsotqMqWWH4LBglx2voH2L1mbsw8wyI
FSKNaSyKJ33ECn/+MaIkpTfAR9nF4sN1nZY+/1wUk/77ZPAAbABRfvY4+o1lTPvsL+dJ/0QkMOl8
cSkjBjA515B0oIlIevFUej+wKjBM63+hA4ZuMQAjI+qx93+rxtUEMlIRmEDSYTKiTRiYzwDi52zk
Ln1+kGv+I4b+/8xT2qycAjnoxJMh51Y/PKUaGEvwXh94d/3iN5kJYuysUAJZDkMIItkvVXz2AVdc
/rh+ZIsWNhPBWFiPsfZxwFb2qU9DS+lXcQzkMfLgm7tE4WRnPG1YC4uMWPWnQTzJSmeZaE820n1q
fl7XZ1nIF5kYfciYjIllrZKqdV3CBGrDTjHMMilPDW9UYCnN1Y1vIUw8ltNRic0U34U+Vmo8Uul+
kszdT1rUBR1IQ9Kw839B4uqbfpROGrgSzXord0+KtspUTkReNOWZCObZNTVNr5AWx5XWEtmj9hbb
YHvTNnEraG4uxDwgpmWVCLZBNDrcyebPZmsgnk2xeAqiw5BvdeMm1Tnvn6VLBqWt/4pg8+NhFLu4
RNA8DSQEifMpSzjwHWxX+E8Ym0lgMuKul5opzkP4/7MXbYqtvqrBC/YFtbiafCuxdNVSj3SHIluT
H/8ORFiZq8h8NUkAmOqAjV+8QoDct0V1Etjp7SsFb/UeeKsMksmURy70ZXwq6qfC93tcd6SHU8VC
dV93UuwWY2OXurKrjS508J4u7sxB2hZy/zYaxo9Iir3toMtY3RWyu0Inuy7tt4WibaemHawasLRW
0wzjGmQemwRordY4Ka4fY/dTLDwwQBlYmQRS8qpqgt9TRoTb2qzrTZkpwKMfySrP+sIKq/JRqNPE
kfP4KE1YMhok862VjQQTJWVhjbGIrcXEeGlGf+c3dWmbfkWstNUCJxKi3MoSP7RUPfspTsLGK/Jn
WZfvOgNokl2j69YoRPJqxPAa8HOiTSwYP6eu2JVyt/YzNbJ9AQssvky3gptHL/U3ZSi7eg181jAk
t2FrHpQ43Ta6APontQHGmCSvJgLkI6m/I7j9lLrfTXmO1Hx0gTLwCZ7z36McH0aDaHsMJLTrLDX3
OeZ8rLSXUHKOm1MiDYml9v6z3g+HkpDf2Ki5lTvh0RfrrdH6EbLS+j2O6ruxMZ/ULsRmTRgJLonr
desBy3EsJGKLvWCnep25oZFITov99bWR646hVT8kOdyGuvbZGpOtxbLjVcPG0CI3KOPGVTNjVyoi
sORFfxtVZKeT+DhFU4EnfrIrfeEh8rKdoSfbISjdYPLWftjexcAMBNdH9EsoDfSVEv3kDXp8p7SZ
+WmWwH3V/ab5iCYQRkWZaVpqlvlOosvhutFLMLZ6v015HJyxLJRN6qsbsD80llrV2CHW+3UT6Mch
GW8BNnNDtES1pnpCcaUIb6cyfVHbFjBToKawEU+fxna4xxvhCVx12MgU9MISeglwO9VD3gyHoglj
e0qntZRPP6pefM1F/5iKbWOZU9zuien/LgthG2fg1YrMDVYEbzNFXA9aPzhDN71WghBYgWQ0+9LL
Exvxb1PF/Z2SaI3Vkmo7aeYtALJvTb+MrT6W75o+elD7erQkIXyOQuDeJd3AuRGX4qGhfSerzA1f
JwW+eBuB/ZaALbYrba3/+fd37lwCc7GjAwwWtAISmv5HVz+pOgb2eOtOS3nKTAY7RVArpTpEPmSI
XWtP4k9xALO9jrxrSGzM7XDy7qVrai6NifBClBmh2efiyUse0+JZq+6L6F9kQ3MRTAwfQDSPdhou
9yBOnDZUVx2699Pwr9Cz5nKY4B3orZzrLVRpnPimvqnXFbae9uLr5Hbr6GQ6cN3r1sD2Lv7zCPvH
4DQmOxqFcsx6anBIi5MDRYDHpLatHgE8XzsmMAH9FY8xYLEuZ+gAs8QsmqpcQGphdiol4McFX7Yb
38hr81C7xo64FABNvels47HYeNt2lT/lK0yZ3KCAv+VoTcdY2Kfa/Bcwj4JCSAaMVOJObtRqI3vx
qxQlQIGiWZS6MWTTjs38TpHGdR4Qzntk0cNnyjPPhHHoIk9RQPkaUYATowM0PY+SZtEhZiKYIBJH
UdgMky+eCkU4jl3lIKy+V3q+un6KPE2YSJJOk5TUKg5RngTL9DpbS16vS1jKZYCtQwDsSjChyr4P
gtTDpGIARWS5efHSxlUG81mPzXvdzB51L9z3WsExjcXQNRPJ+IMk95MxjvqElzWw+MpDNn7G5q1C
sMKVPFzXbvkzoUoKVDkZTD5M3JLCoTSLCDUcOQS5iSykP4K82JOct4zHk8MEr0zoBBGjFdNJ1Z8j
/b7VN8pfgjP8iSLAfqEjtdgfZF8KpIy72phQZitFaa/09dEXFPdfnNa3CPalUExVAEJSqsV015l4
L6yE6vd1EYsGPRPBfJA6IWmdRPj2UZ7ddVN83yFvuC5i0aJnIphvEUwCuHsrHBSJC+R6XrzOp/gh
V6JTNRYHZcT6QcrrMfFkMpdK0sgF5lJhZ5IJWJzhTki3lbRLo3elOBkmx38WjY1SVcCiReS6THiT
60gLzRbE5yoSdn9fqx9DaV8/w+Vn8PebkXFRXW+bqKIFPQBYB2vfU16B7j8gQ9asHgil14UtF+Zn
70eq8Kx+lGtiCtx8XFahL1tj5vp4MAThU9IcvAgwPLKVKLfYQ9B7XqN36STn70bmjtKKLm1VEP2e
hux2AKKSutcKzut7sTyum8BhACs4nS9hvpYg9pEiN5AB0PHESjEpNL6FKpCW6YZzZesA6xidf3Gg
8+YCY47GoMqVqND6+Gt3IOiXN5FtZJiDEg9gZP4XZMnKXBpjLKWpaga65aCZ9DqnNrN1EBR3iWdw
NmGWPpYxM3vqgzMrEfqpbM0Y5OMk+S3UGHWUACprZhxjXA5Q387F3Li5pzaKkYEGvCdGbMfFaOwL
P1F4VkGD0EV29I8yAFU/VybBiA5RvQGMvV8ALsabXFj+kwHuM2Fbbjoek86SPxuGTuEsCIUFYTxM
FmIFbHYIGUMsuIl/aMrKNprXNrm/bnnL3+hbDuNQdZYEmWHgG+lq4zSi7o5AYJNlzunxpDAulZMQ
KAnKNJ0Kb7QwGO8CDd73Bk4MXIzpWGPBKocE+Be2yRrKdTiFYjchBhZWhQ5AKx1RGwRcq2iXWm3h
VuH47aJeM4mMI1VNBTEFJOqRaEk9elrhgyCtrn+ixWhrzKQwtpAFkh6qZTOdvEB89JvqtWmEndJ6
WzPCtiP4dPJSA+d58DEExnHUas7ttRgQ5/IZG0kxi9DWVP5/yRz9wWowcN8eAB6JSo7Fe4os5psz
hRlz8boQjtiBfNxXDWsoSquqHqfszjB6O64EjtUsTpvM1WPCFJ7lXpClkKbeCvtsOznpzt+PLxle
XgVWgpMS0BbVTbKJ3HbDG5Siwekiqsw0ZYIXSQFMWgsVjlZ9x3D/hCqaiCFlQ0Z56lcOphAzc69b
02K4/JbIIqKIwLsOhgAfMwkf4vBUt5x6/LJLgI2OFscxi8Xki0EdBWIuIiWVhJM2bBr1tRU5DsET
weSLg66W5RQp06kW1yRzBnU3qpvrp0RN+vK7fGvB3McEKOheVEOLQp82OXlL8+CQayAhGj+uC+Lp
wkSQRFIS0B1AUJLHrd2qreiEQW5FMs+neILo/88u46oQkB+GaCyXje8OxmcjtM7o8zbp/oczfR8c
EyvaOJV1f4A+zco7aetiK78oTmlPH6Y9rXtHW0UvIJHcds8Zf/5y8Yo2v2UzYaOImiKLWsiu3fqF
4iMNQFijLNCB693wFpaX/ehbGBM1RoXo9VDgPOvyZcJSYsaLutRRrpkgExq8fDSUJoU2PWhPgX1v
o5290dcU2oI32Mcilvx5qn6fHLuwMQlROEbUaVUsOHlHLHR5u6+Z9VUeWvHT5GKvasvl2+Fo+HXv
zUwS23/9pMqQOqxo2FU2zR70uSAX4FN9cayfXdOIzaRRKgNfKx0FS9CPEnrFpfTjui9zggY7EiUO
uR7nHuISSgtOoCWBPZidbgv1ZDfywIlQ7LTxxTdjIkdeJaBz9qGS99w46mv/kvzUXrpHfycDTztV
XeUl27VP0Y63bbN8lNjS15CVorLB2GXeCGTSBJqZBoYdmTcRZq3TmPeeXZwgpuj+FMnPxNg248w5
KRsjKJEypi81QDvDXYfaa4AeyP9pzW7p082lMd5sqGHdBAGkJV6CbpOTFT/86gljrtctZLHKO5fD
HF6lVLou55BDAWv6m9FVPvP3wFb26cbfEUc49v66RtPX7p8oL63hqrf6z+u/YbG6PfsNbAbQd3ns
Y9huOmlHkBrorxhrdehIbeHGgDlEB5aP9Mr7moTJCpQkFOVRhdEoEfoSFrp+0m1RmK0d5oN4Hxah
sBKNBv3UIQxswwDzh9zL0ctUh+Mx7IWA0wBfsuH5ETAZRCYkktp2+Dkg0143nXE0o+gtAdH89aPm
WBVhsghJV8ccIHuYFhOK3C6rBNN1CWrqMiZNtZaTxy7rpNN3PQY7LiDKJTlVU6Pqp1PQRm4cRGu/
i25yhXDiDvUE9lpCi+IfMUzYAZR+54clxCBvxqBN3K2KRLtJxWgNqrMVMWti+U3EEbp02WIjFWOX
qAij9M2YTxaHialKSJMzPAFC5XP0T9e/1LIAAFcCh1gFYDfjlygaRFGHBujJ9w6F+EYiiWMKSx5A
h3F1FfynomywkPhyWGReSUtmlJl0AvSa74I5Bfsg6arf8/buFz4SeOU0LLupgKLHHsZ5slfGYCmp
G3ykKTolcmyb5YdHNnKzTs1fusCrpS/qNhfHJH2VFwjTAI4bTHOMrkybZQ/hWloDcAzETz4PDHDp
PXqmHXM1xIERNTlmOk5jtepAjQucs2Cl20O18p/kVbkC06P71+ZxJpGe9yxTqUCTWpYKFDSVn0J6
M4bO9b+/9MQ/E8DYX9dKQjz5qC7pfVOBiCjZiUH/u9DMI8j7cL0OO7z9V6Nk2ADrf1VCcXv9BywE
j7l8duw0yuRhAI4aIlVxJ5mp66WrfGx4WtJ4x8QO8H/AC0Q6MU7YqdOkz3oJxLI0zRxt/RXMZCAP
H98ooon2wScPp3ZwKQ7CAJiJMMt2ytoM4DRD7CNUtQ9S8jAZod0AVmLKP1vgxF0/wIVQD9W+ZdEA
M7MQXyojL269Ee8435baXacejfR20nOOnEVfmwtiXBsNxqoSRQiqXYxjyKAFo2Nbbe1SmAfZWPG2
JxYOEYP3KiCQgaMKDAnmDkuFWuiGHs7Whb5ijaNq4x18gzrexyipaJrpf3+NncljDhKY8LmeYwT2
VMkvAhC1Eule63hwhQvmfiaEOcQ+MbteHiCkrg2nkitbBBxl7r39tU2cSWHCotYNdZW1cCoNi4iF
eIh9YpXiTV2ur8tZer5BEPaV6KqEdrH9lvXg7QiAXUALdL891Kclq3wGC6b2iLkSsoodcAXYvNIV
i3NFHyBnUuVzk689iVJ7QSossV0TW998AdqBGhKN29fiRbWHZ0GxeGQl1AAYrz4TyxgkMau869sS
HeLBV7amMDT3pCnTx+tnypPCmCEpiIBNLGQcGJ27TeN4TyYe6OxCyMBKkoy4i7yDXKyajVo4YkCn
wPl1CEzDoVEnFIAUpwl/Xtdl2T6+JbHRfYp8VW+TmpYSlE9phcFlOlbSWCGAd1KHwnMKW/NpFDmu
vBSr5hpeIFZrHQDfMOqJeN858SY+pSB5oqD3slOseXPgS++aM2mMPaqkTLq4zaZTu9O/6CBJ5MpP
0g58HOvE1ntL5AxA/Q/9VAPRkQDeiL3ParMrQ4xxIRG5bzGtA0hft9mp97Rc4nPZprnSmCQkxh48
wRsC5YWNeRtTLLDc7lJr2tHIn4Mkkvf5qCddeJrxrR6TlKhKPUmdGKPlhcASPdFl2hyYb5YISMAt
FTry0DQW4/K3xIsZubQ21ByTHyeJVEAjDlYA/Yq7gHOHLjkeEH3o+gawv5EgnweusOz6NO5wkEN5
zPtjlmAjsFxJBa8zuaSNjMFQ4B2o6G2y/Sg88+Kp6mEeTbWt0PdEKbnufI4yS7PcGsCEVSyNglUP
ixDn2hAlqoGhgVuGHM1y692DNxObwIKdRHa41o/iVr8vsPmN7Rsruq/3XHjKhbfGmXzG7YJs0BPi
QX61SrYAjDy0R98lvaU9TTfmKbgRAYub/ao/MKnK22JYdIm57tSCZ1mXIKWZnuv0hj1Oqz8OSJzs
hawoDhTPH5auhLkw5kqI/A45somkwZCOU3WI68frYXop05r/fSYpMXoU81IT0bJuc7fu60Pl+z8I
fQp0ZIt+/sN1cYvWqegKnqMEIIs64wU1qcRWG3Ep+AnoOiIU8dotXINjnou+RkQDxokNXCC2nn+h
AFUfQ6jha2aDMUoj3vvKz5DrBEtPQmDc4UVBW79gkGWU8RN5IlKhjXCCaTU53R2y8MG3QALpKM/F
/bjhsTEsnt5MIBOMSZhFPtjbx1M46lY4tI4ijLbAA7hekGKCZhJlUAmTKBeRymzjZBwMX3pPNA0r
r/CgDBCUXKyOhUB/JoZRRidyArDNUHqnNwuFxknt0FbuJxRbqSPxnhRLbnsmj7lYfGkUCpWqRWsh
sp26wa3pEqs+ACecH6Cua4fDPDfBKiG5OvSB9F5+gYRHq0I9hkcNNNiKW6yr/MCtsF7/bCbbAwV+
UmcMJfRrd62bmjaFIOn28jZIrM7NboxNcgJEOO8m4EllAjEm2sIJNTnpvTHe/eZFGLCBgN2Jv44a
s09nikzElVNsk/dJLL1H6Vvi30jaW1Dx0ireB2MC7ZQpgVj/+WC9S9fTkKui91WjOA3w8QeBM3y8
lDjSWhkmaiUAVaJmdm4gYVNmRTLB/JuVuINBYujad0H/7rQrwyoexA35y9ALjEZEQuzEgUNFIhfz
gLVag7xIG9X31BNXg4a1xbg5RAGn2XDxQKPD3JIG0AGUPlQNlc1zvSZpinrkHRrcrHcpCHHswxRL
W3ALd/hNaWOa59Dhwpuy9yQrlvl84SSHQP+B2MLYpkFtZcDCuW6EF+EeIhSQ06Cyid1CXCzMF9Mx
8hwNfqW+k5O867bJrWCLj1gqAj5T6vR7bsBiLfJLnizLCh69FPGAOUlVrqc2KiCveR0cdaVuSrv4
6Gz5td6mwIMyf3L0o646z7whDxAkoDNSwT9FMRbOv1wVdH0CbETlnazNV1Tjtp8tnmlkFVmFzUNF
WzpMvF9QnFZ0GeQyLEZrH41mLvii8t6t9BaQOfpH+By8tD0QMajDid0q/cHRb8FE5iLZBympyrwb
80l5NzejTXaym912H0CbXOlAZJOtqvxbWDLydaImSiSmgnog6vDnJypITVmYaau892PSW4NcOqPh
74Gi9/u6amwQpnIoyTXAozEwfwGjLElTOk5BpbzHACEEPl863GUyD3yVpRb90sZQVDCG6eBmQgnh
XBuzljQhrEYZ9oGVvV0TWO0p3o+hDWpRJ7Ybd3SU3bTLbmSnOoI73Ml2Um6DPzp4vq7uovGgQUs5
cQE2Aobc81/ShXkQxEYnI8ZET+MLcME36NHSDqbxmjvhKvz4NwJ1ZJK0u4FYzXxIVCnLSkgL+b12
NYBCu+U6xmhu6zQvFJuND1HIJrD4oMDJAKYU7dyYuCAYBRO19RtjnN718ocR3Cvdc69u2pG3KL90
kJADMDu8ShUd1dZzOY2nh4WM18V786kDOqxde44yOsTCZB9e2iSy+UEN3S380fM4g0FJbFmA+x09
Q0ymnwudkLyCwEpVMPWeVp/CpCapSzCsqVpGHgMbUU7MZqPpQXMMBGLeSykWVbMkEV7D2ihdsa0x
QxRVpoL1xD5XLVHAkqcVCEOOIYsmlZ4Dta8+It8v7LoowOtx8NIa3O9iI9yEGJ6xJ6Mdbr3G758j
IvvvFMcztuQwKrAYOwpCbomKMmVOVOpxbBG1S8tVX3kiHFgQVXxrlYA1CLRK/Q9wlxiJDTztTLXV
KZkGp1RSgLMD6s5JhFTGIDeqeYbj67p0K6ea+v84urLlOHUt+kVUMSNeGXt2t4fEPi+UE8cgkJCY
JKSvv8v35VSqjsvp0EJ777XX8JoyL63Xn1CtbJDxZouf5IfPaOfrxwp7hKtlUXSCZ4lbIY0ymMpx
X3FbCQ/GTHvrsaBeWu5FuZILspRaT7s1vK4x6k57+h6uIjnNDpbM2OVMA8TC+E/p0o2fqd/1GNGj
Nn0Z22X9wyLaJZlIU1KnLQOZ0ne65bD6i/lAuI3AI4q6j9lu3e8AQlsUgGUgT2M6gYYeN3z4Nezp
DBOXceuvdNT80abDtkEl2S6fnje3JJcyUjlf+gCxP5y2Q7bxcBJQLndJl4dIYEVabervc9Y4hOQg
dchSCt8/pG6DwN5ZqwV9wtD4HHkMikB/bNeUZ37SwA15CxArsvJkyJeedpkz+/01mPa31Gcw21tg
xsqlM70tkunamzh6EJ68yLQdqln7Lp6ubZ+gYUk/Ejk1UEUKaTfAxwyNuerscLe2EQdIgqZLoH3/
L56FmWs1+Ww4Ek9dKaL4srlzix2qqEIO8K8R/rLO16FhS3doHTW4lcM0m/5ZNpjt4C8pbG/BdVJP
iW8UfAmn8dH3OxLVBG8zGwkcaIjFi4a4TQaJMQfrJBzjcoeh7cmYJXoxzO3fJTJKP1w2JoXvhdC9
7nBVLiMYtzxiJIgilNLpP/YVc8ZowzUC+ydmxb4FyT/AyiPwV2ZKtC9t5XK+vbn+2OJBz5PCu2UU
/DkZtH4ebc6wl/GnvJ/d6CX0tmau412aN7VsM2S2jpIPLQw9KGZo3Qu9HScIC3XuRkPwhBwf+yFi
452C2IH1Ydq6eL4mIUMx47Kr4tVrnHyI+PiYIT+/p3IwaRZb6xxXbBNedzbH1Tax4dxwf/oVSX8t
tZNA3wzBkV8zz/FEuclWuPnohCMvoHVu18wHjfEp1Z69YAUdX/YoHg/a8ftcp8zk/pKIQhjb3ONY
jTcX564Ootk/7dyHq2as2J45bQSDPqrYmeF4i2xI4x6/DEZzYeTAD2U2yM/gg0xzwTt59MJghvpa
zfbJkXLH/0qgbY+dJniWyZKcuKvSggaduQ822Mpmcrs/q4yd77UL1gP3JrgRtl17CWBGf1YsJreQ
UIXPx5BfLZMxvG3eJELcG+5UjUEq3qc59ekh3YPl6rN1ylsuxi9GHEzNTTqffS39p32EN29uZ7W/
YNiF6MfF450zovEjhUsXeAbsE3sMgdiemI0ZwLpIXaFh97EIkK1zCLoRIvueqN+twaXH0kncQ4VU
hGOvHIL3KB7Yt11259EnLYA3gTiOioIveEndDW33MJIqEhHlJfbFI8/cjjgXhLwrSPY6NU0Z1V1z
a0HsVvnGlLLZhuHorRvpBoPEUMdV0noAzyM3yLGWHiAyTPo84Ksue9/joK/0skbJtL/m0FkF3hw1
P1gqwzuCRbspX6xs8sBpEiCBM7yXZwcxgUsU0HIins5j4KBVzOP9L167OToJHXRHN/2EfHGAD/fu
yGxncZjvw4iwdvhzP3epEng1OyfzBbRaLtqRWg2ePscW9l+Z1aEsV4jXz0O88V+IQdlLTXcQ71ze
HAeJiAFKlFu2q9kqSVMXlyeu/HkCT4Z28i/ZrEHghCk6rYpkk4We4YXT+z4C6bwZptVWLaWVU5Sx
YewynBNRtsyFvy4Y2kNpJ3gCHjbeaphnkD64mwGmSkvXBFc5k3e9k+DZziPjNezMZvMZ9xB2VlHf
wQaC+l6DTB9f0/TQCLt+h9h+vuApbhW8D0DOGiP3l1ERQpfbPfVKyVpy98lCaLa5rt9kyAVruvdk
7fVQqahZZa6wey+WUYRnBE3o5zlywtu441rbW6rygDKkJqVbXHubv+Zru/x16dRfFRHp2y6CLQsU
KHANHcUb2dlae3BpLwhK6UUE4IOGIoDBQRvsTxLFsFJhggRels5ltE/20eKiySgcBksabvCVSLST
AbUjlQupSRY1KKs52FcmczZKHuGWuCeXpvF5RfNVBljkl/u0un9F5LhZEA/AbMBHyPZkhf/CGPKC
jG2fx+4YwMygtyWK+pLBizTMvWCHqaFqdaWXaKwS+GjkzRS6NTp+kakWP+LAYKGyw2jPgxmdjOJp
1dqOfcZ33uZsSdMz6XH5SrKpjEACXXibHX4ti9ehjuvtLjQhpTN1cR462mTaadkV/hvqCeYB2Gtt
EbJgh0FW8KKJMsqXPdPL0pVIbod7ndLvIop5Pi/M+wodzg5zEyEzczdNsU2Kl8pZw8O46KBu5m7H
7RqL3y1yQrIhcMl5Cds4BywisqkT/m/XmiZzXOJnTTJ9x3xJrwn8F4p17PQjiMX2SkwUXIwVIGQ1
+/6mG9JdW61GlJUkedDJzPcJMQpVorquijf34RM15KSB9cSo9QtrBv9pUfIXp5MooJ3uXwZB9DFq
UEP0zJwXZtzXBffbm2dadZoS0tVQ6vP0EBmbfC/xPp5J2EYv/epCHtM7Hn5fFAOZchdaWm3W29gh
adv0VpScSXw/7txgLnMQlJ6042FrHXpNGyNLPiyQ/QsCyE4PHb5v971N1tfd6Xi5JDLBmUycB8CG
dzoHpjQ+d+5Qn7EzynZXxhMsm2Ab6OWstfIwyHa7gr0W547D14LzcTyYHaxLZ0rSokuUu2ZJw7ZT
jKakSMYAN59gINV1fdcdKfE+mo58hm7/NS+SVI1KmlPDmh5JeXS9bIvmn61An+XE6RdsR75S3clc
mI6VpEleGuaNZycBlyLQLbujOqAvjhW/RdQu5d7p/rSjvpcLCE5llzbxhyuGoIKXclwE7ojEknV6
n4wbHBtG9mIYORh4LgIeGzH3e0al/iNcJI30ET106f4cjj+OKS6ekViaJ5ayowg3FLm9aFDB6dSV
yg+LxUQv/hqVtpNYNzg1AHXsqyL/Le7bwumD14CPRajNIWzpZVfm7DbiCTTgIVMS7Aw2pjCEdSjq
jDopGt4UTR9NHL1HaJJ/zFBurfO9D9GR2j4LE7d2xVbGUoAi0OD2XswUFV4Ps2I6ldMQlMGIwCeR
0mfl6D0jg/1HfSfHTi+AYY53WIR/oHqqEm8rYNd44FJU+ywOTrqtOafdIYnmo+kWDnNwXsfJ+I3r
wyvQRH9Jqkvu9zbHTXaAjn7Iomh92J+sCdSxUiTYGzjmTKa2Dpzur8PmP6FDKw8mMcZLnjupkVW8
bmhkt9tsho9edC8ja5JsmEBmjXa8QHwqmw1c5VkcQxiWREP8EAquMSBnurkZ1zzkE9j8IS4bp/sY
fVgVb/2/cTbPPB6rn0/rK7iwkCk4LBIJb2n71zf8r9T0PzvQf9GsA2QkuQhshX/9asuwcV6TSa3Z
btE/QdJZBxP+XdREr94qP5GOcMPW8GQ0O45muzhsBSlk3cOsWZrHAGoKliew95fDiS+fbewf/W2u
pYBYo+mKbpkfXG7lnDR1ksB9d4L5Rh+VirSH1TEnkCQqn3Ul13sl+VbYRlZxvFQt2j0YKh3cMTkF
a/iuO3pnyxDUuu/rgPpVNCQn5uBpRNvQ5XqRVUh7MKFhh4PaW3DQ35xWizz0nfNMzE1G4Zvg+y+n
wSi4NyjXwwaWfbO9hEl8IJs+pbOrMikRANOEtu4YPszQdJmJxENuaC/C5ZS6XSm29qSEe3QXcAc9
7p62DbIyRxdg7Wc9RpMkbnGhGAIhszzOI3KV3e6MW+gMg0ta6IXzL6O5fQRh0xxZ13r3VRi8uhTm
7T/1gXfTmoXbfmU7r8nadDly075XhGJUejNlhM7AGbqTXb+GPrrwdTA17H4Kf4FQJuFBvjnNIwrG
LQtlr7NFQbyICG40hBiNN/nfZN16UuyvGb1fMJD7afbUVqY8heW5VR+L8F4Q9H52tuS0MSBCXVxi
iohKhrkr7yfHZFsyvbvEO8ShLVsx5wyGRToWGNaSvWztdoA6QmYds+fYQweerE0ZN+TiG4z1Xuif
YD5x4GlSscSDmblCFrRJUSBRq/d5xhi7tPW+7Dl18f4YIBgLWgo+t7kaQhy8/i0U/i1c/SJ01DPj
Xg77vvdw8p4bOV5jxp96ictnodsxReu7TOwIA5iz2/K8YaJuU7dwHInIzBiA4agRUepms+xKvYFd
QmW+R/o0YyAZ9FiM3t5l8KZ6sl6YGbIOWZAMnypuL5tD/3YcBJF0inPtsVeehHdXzE9BTwu8todl
JfcgXaYK9gS88C0tdsLTDJ435UqWk+/oY8t1iykEUpI4pWfT7090F2dGkwO4gAjIC7NoFXUKmyxu
/YNFFXVt8B+TQTHvNgvx+QI0Ya6hFy/QFyS8HlS/Fg5L78605+nCrqGIX7YkuqiFFtxzvpfNHm0/
5bxH5B54YC+eBCIjoqh2R/vt2fW3ik21aFlG0ulyL2o+MKidpOsUZgkfEfeuBF/C0vmH7ecWiRH5
1fhnCmcnwBSvkFy8oPeGmVMa58ZlzwAbLoPjnPrNP7AG8u2NjCVOdN0R+5TuBh8mvJJ2LxzaV2J2
zWO07E2E5kMQ57cV3pfTIoQ43YsEx5OopvZkkEF9jtnFf2+QOg1IrIgC1Ii4Q3Rv6AJUms7bjlPX
yEsCsnzipQ+u9Rv7eYyE/GcS5ES3BkymRKS49dM/zO9PASrBmkyfIVkwgXSXIY5oMY+AI73+eSfj
f4sYi3VxS5/0JYmXA05OvqTOrx1dwdLYvA/cK+efKyKMi0ASU87OMOctrsDjHu0LaGxBJ6skIhr7
jEXlg5/YGkZy/41TilsymKeTacYA5jW6+bBu2z7oMqrada2+Kg/Ds++gCsbQtT51gP5v6+jyAg58
Pn6n5CJzRs8DKBM09GpJBzwX7fIxNDA5s0H4K20mVnmp823DEeHVP+/6CBcp8IF+M1h5bdT5lYAL
kW8tXjVrzVcyT7U/9ceuCZ8YIZ/4MosxWa9+MD2blL3tKwzg2u3JrPLD7xFHpEjywhaEOa4SqCPr
nn3fnqj4QUuiBIVSHVp3LmjsfGyu1+Xb7B8jhvLhb/d4IHMWRCvoydtUhVofOh+lz9dwTvNvJmz7
Ug7RkvV9W42oo0HbIzoSavpKzjP4S4H7j7rhxRPTZ6+XQ6ejyhPrQ0DhlM3K+dU03g0YWalCe1S4
75cWZYKKuxvNL4TS+ziSdy5+XhCM8b532bk9eXJ/XsK1VLYvpnavQFV82tb4iw2RzEiDlpr6AJLa
3y5PCjpHaMEgvcXQki7z2dvHFwE2aCAwCySMv488vLEGL5kQuZvitbXbWQt+7Ae8ygErZz7UuFjr
AUhk7kd9vYq91m1f7WF4lf4OUE83jwSZ3Kvq87QBQcdqFAJcLlFSB2hR5ayPTvuuJNBGx57Eou7B
Ml2dkB7nOP3rLe0J50TkgaTVHpDzqrdz19JPOe57weZ3YvyLwoTstfIUw4xAbXuZevNjX9dLsDS3
cZRvUxx/Ak/7E864VGLxFOsZQqdm+kwg+98QHZ55Jnyxe/o76dSLa+lvP+nKgPGjiYO78KYaHeM7
s86Xt/DLuvdPS+zfvX640BmxXb13xbX3yc14dVRUkYSUq23bbG7EpxuELy7iq1ELeO0p8kw9GJ+7
8MEL2ovwhs9Nm6MZ/cOo+//AcM0TJp4QZnpf0YznQrHKH7uq6bonjWQWXJ09IL7+oYzBGeNV1M6v
tB9xP8y3jTS1mPk/3EgHTvbPkCW1K+lRJ0nmB9GfBApbL23QNSV5H+7lLvbzmswWph7kmKTtNYUc
KN6bch3QXqxYnpCoRFYa5IKAFBpdupGTxUxjHhuqlWHgJ+Faj2w7WtWXcRt7WbvBrDDg187HoISx
Mw5sTab+0A9IVfKDQyfWYtqmmob+wTAWAnjYomxHnz5uY+X5DhT9RAFp8+NzO4vbYuS7XpszErVa
YM/thzOl946sF0EmgK4LeUr6fcm6eOvRPOiqd9ktXfunGN6evR8vedBGf0dOHnPa9bnhEo43TTsV
QTp/ADj9FzUONCFLn+ZdijX73jkarnROW4UJqLzrup/W0F6BM68HmPG885DLXE9Y0rXhYPMpddMs
MOZrwxcGIHxWGCbn33TgS8nJ+NTFeNN7lh6Bz90hLHrlC//q1iXOwGR+IRhN65j5dwmCUCKBZu7B
nyjcby5CwoEyACjwUoN/JQCjjcT3GRu2jE8IWWf+htM5D3/gmT3my2TXPLDDZzpgTO6kp/LJX5fb
EKfdN5fUPI3J4j8jwhlGJ/wyjf4nYGhgX3vuErhLrc3wh/DOP3lk/EuDtkB/ihI7bm9e1z4pDW2e
gmVjgCyukxikeEkUrYOYlQbHIpngook0B/dd9UsFikGZDMQrh3ZbnwmLdZ7sFivNAOnwUW9/fCst
uU4LxV87B109eyktlp3+m1JRBwAAM43NQNZEQJ+aHxDdwuOyNCEBri8Ap8DYU5Z2keMxdEdUc90s
xT7L/zyA3PXu2o8xSepEzA5ykVAlrGZrSUz/SYDqz45+Z3xxsmBhEGOL9rPttxdYAiA4KhQ34bIL
XVU1o2ke+Io9UK/vdgjO2Kze2226SZf8WhzcZKwzD7/dDkTMf5BEUinFHr7YD65lqKidhikpWS79
LP5SA+gTQ9R48Fp2GKgBK2AEkOu+DFv4NBlbJ/76ZkDkq/t00RVh5op1xSXYGUNFZEBxRA7rU3R5
st6J/LJ+cuyw/BtWUhEaHjYKToP/s3CwsFxLf3GNXCtsTT/XJPobR4h8iNWf1J/2Hw/SIXdHuEy1
2v0HKOE+9+MDTs6XDhBGGaRSYRAi/5awN7nYUv40OOqBWEQApileVHgeaIwY6NxUCreINfznWr8K
zXJoxr0ekBWcsZU/hRZ/oEnEchBAflB1fbZNh8BTEj/CWD7sT0MRaZB3wxZ2gjQCedej9TD9R8yc
d4oX86pvDY51336TnZex6rN+nougo099txeek9bCAGYFvNUHOAJsqtxhyM06niO3z5EJkakAqcwk
KWcPQD73n7zFL01HXzggVb6TQvcEKstEvjvI487cfkOB9T8cn+SeN5UBGt5hdPJgbYuxjYspGt/T
If7+CV7ut+3ojvw2eV5B5ihPVmS1wgB2I7oOYMaqtmcB//1laG9JaAoTpTmGznwHf20M1kwH36hz
pRvCY5gLkrlLWLpuVJq0PTErPyxxzot8lj/rbBliC+oWvuJHrfHv3NOnlfu1VjIPgOrpCZI25DRC
ioI9kJ+lM312GuS2pBj92Zr1Oq6Ri1ti0qgC0xUaWZZtAxxyXGFjmLiHATiN15knppK3ydte10Vj
ubixr2BFcRzgDZs16fCO5vRZrqTJWwSb4WdZOenWy7zNe0qSGIG68x7DOpe/YvKE32w4ONW+mPDQ
zQPPBF2Pmzv8F/n2a2iBCS7tVsLZBIcwMBVO2Xnul6scfNSZnpyBCf+xyXZ2A1isuk60Z8hNKCG0
nDMGiVvatQ+Fgt0J+jDt+MC69j9DOSY7jLcq+era5tbs7mHEcD7Q6Bps4Zl6A/DWdfwllkRluKcx
ttj0Mcz8PoX+K/W23/7qT5mixmIRtefBHhRbR2r4VIJE6S6FtyS3CRvefd/RFANIIyl2jEEl9hTV
S54sZmc2DPUm/KoZwXNLCHvYNKgl6SvVOVWbxGXP3Rwb9lM6YO4cHIznTiXD4f8nwTBMTWLFR2dl
y4NM7PSI7hNaql5Ug/kSVv1ikHE1+DyyKWBWUG7YTXRplC+erFc+vkhoGeyYQDncAgV90AiWPAuv
LEUe0qRKuYqcbGd/+ZTrHwdR3bMDdAZb0Cqy8Lxdf9ipXgFWbB7qrmiCMZ+lurHIlOs0naHmB1J/
h2N/pkYOf2DQWOEc567m6ov5pH1xYr5bKOoAA6VYuvnAK6dTa8J/nf4PG9creJ6ZDyg73aZvzmG0
YLEFWucSS7EcHOpcWZ6nc3gBOCyX5FW77KWb5sIJlnwx/TVs7THAGIbNSW2XuXA1AWIRoHH/2w4f
su8O0ZKc/Y4dvGnN5dSWLEFM0eZmrfu6MucQWgzSWAX28rPh33yf85QBx1rtxelMjTwDiq0PTZLT
CC3BoKP8B68f26Tqw6lq3Fhng4eXmdmS+ins9dermUTVCSSuzFhfiiEjnOaNnsB56aBz6quwkb/9
RQJ0dGqpYcXRbVfP6evB/hrlCwOo0XQeGjivWhPkPA0ELtS08PS/sWUFGdizHoMPdLmmUDu9znDD
HkiUhSH86lsNz9z+gGAfYA57Gfn/Fiwbmq3F2D3BJuCtSZzTMsRH5n/2XvMsxu3Wjt6JgJg+anMZ
dfxijHPWEqvrDvaqxn5g4/A67qDGTfCpJg9OXjDWlRRTiM8ahJYs1Q5hXxMsFwCav34A8KZJMa9+
hQm2FNQFKeFtDNHPt/cEM8/Quc9zIlGhdKEsJBMMRxcnbGXkSkAaTjd9pD2qWrDmdpkyX5qjVsNt
W2E7nYBiQdY6mpsarKViQn/GUkC4MUfasnfjS4i0UftzFp0ZBSn8GClWTT3oBRt5FtN2mOblYHt+
lFFQAttOc4M2RDRePiO5JOXAyc3V8qsbIPuPAsnbCuXvj1SNReuQKpVeubh4vuZPl6b3loDVT/hV
rthWypwm6Jb3MWsHnXHYXVkJtCJ1jsbYMlWIVls+EhLcQ7AjfPT8w35BVPRFkX/o+k8I4HxxAemv
ytSxmGq47GDXMppsXGZcQF4hIFwYXfJK+u0S9uBpdbza+6HYyJ5ZA1RxX/IIDdPPjmID/SAxQbkN
XykHGNFWanis+OEJyZM9+txo20+2TyswSnMVybLBpdCEr95IH/GMT9uIjFGcJSfKOn+s4HV93Cao
d9yhIOLmdP3BGjRoPazTlVfjI5aWDzlX/2FpfJz8+GtqoqLb0F9NS93AtE9HKH/bjenvxWmfDEnz
oFG47TGXGNzm6sCwQxCe+xY3h5V8Mddmjn/QnSppdI9dgKjbP481J9e8uwwRnmhe3ZfRe3PsX+P2
eMTvSzxf9HZNJCD/7VX612l66TSwQRdrULSz+3QPF5577qEd/szunk8/DmEO3rE1H+2fECNR9zSA
Z+H/5M7DmD0Bvr2AJrMmbSnScsfgF9CaNhjq8dIui3mfhsqb0hoglsEXEPEj7Fuzrp/AtrhjNVM2
Icnb9qlzsDIfEOblvO/sdzM42WjobY6jQ+ipfwGrXCqXLEX6n5s2mSX8YhOko2KQ9oxF1EWUg46R
Sf6NxkGNJ7qvx85lmQAJY/PSN6JSFMckp4MLUsZvuSLFeOWF8sDuD0kpIywWu9++SjN31AVNZpjB
A4bDhkxgbgpcUY/YvrkhwA6f3oxDMhX7OKH6mHB9lxiIftgx8/D5/+a1AcqMugAZUYnuGOsCr5gH
9J/qDbUjH7l8bNhJeQPN9nUGbcYr7RDdp/SBDKqTRsEapqxL/jDzS3VNgb1zLu3ySL2jHpxPCyPr
AEC590diPbiEb3R/ld5YYFRmGKnCzc1B28jitjs027u7/7PWXpWID6n+ZADHOHoZNw6yzvTQbOAM
u/BNnZ9/EkOm4NzIBGDIlPsx9tAxnPCA++7mQCJYSwfvM9z9bOKV8UqPY6COSYh3vV/q1MPs9Dmj
+WwRY8BdUzX0H7hFZ5BsUG/jIh7RIaRAidvgarETzZz9tiObu5mBUqcAJb1vH/kFvSTFanZdBhgF
YKovH8o7uM1ydhQpvPnOaVxaXPB0fHd5BNZO/J5QcxgnDJXen5UdLf/2kG48ucnXosYDptEPJCuW
ntiOsBHJFMop/29Qxz5AsiVIPa1eT8Lx6mH/DTe1MkXZ8ucxlyTMfQfQb9vkqmdZtyEF14zFhkNA
dyDefCowfGTN4GVoygsxd/mIqi3dIrRzHoqDTxBXatJixAMgzg5qh6roz4rXO5IVzHDyLPEdjHao
Wrpm2KTk2pHF3EH+RO8/q/Whu+nwt0BxJ7imefM27bdQ/tq7W7x9MOc1nL46eKAsHkaRKBPyY21g
/CbXbAYRl/3UwnBGLVhzV6kT9ga3VPwG97TEmc2h68nkLsoJLUUbYa0hPviO3FErS+r9hhlrJB9i
bjMfN56z3Rs7Zsq7NUP32m89gA2K+AXgeMuEdcmIs5vURM2ITrHVbNID3A5QlLxy97rCmktDFCZ1
kNtiXLX8uPN31cE11CfIMBgyO/Ni9b4nf66oQjbFegG9Lafo0b39D0QCfJ5z2xw77lTzz++lsEGJ
HsKz+TC11USBWIDNxrmQGOFmRHc5N/RZT/ArO2D/8Ly33cWyoGhZcwPWUA/YhZGgtCrKWz/FC5sW
wxw+ViKLMAA923NqI/0QuMEHT3SO2oM/itI3gZdtZK2AataxHj5brr5pD5ZHAs8rvCcxvfvbGyH9
BRyuW0i/FscUezMfvM7e4x92VogxcI5B/LAFwajta4L7l18pBv9kgEkgzElWDDp9z69EAsnkINfo
4KrGD07d+4oEB42hB3EXD7P8JjAWbO0PtkRQlppzjBzjZUwynQI7Gf9H0Xksx40sUfSLEAFvtgDa
W1qRs0GQEolCwZuC+/o5vXsvQtKQ3UBVZt5zb24bFFmrOyH5cgyAOLQMl0yLMCkVce/eJDsnSjHc
jUo/mcOnVOUml/e1YwGDw/teZndrsQ66+pCFHzMr2GrBegQrv3Te+pXyp5rqqioVl4/KMIAlpNAn
V+YLE1rEauXtwNLAGe22Ur9lAL/E9pTQkc+e/eWaT0XPQxZcbUSI2axRI+hCxXfFJhPtNurlLsn7
k5l96PWbl+RXMXhXf6TuqozQHPq9vVBzTZ+SO38ZUBnRtQxriPtei3HZxg04qWizbToKdrJw9NvP
ev/aBAxOi2WbBdTh/fz0GGEUkAq1xpSOrRmm8Vr0xPKvNcVDcFuXCzjnZqTFLnLvLNM/Y6l/SYb+
LRoeiE5sC7kxBEq//GeD3yHaU6xdyoobz0x3lfJ57af95L9PK2jfcpbSPDv2d67a2+LdESCj5FEk
zZ9GzzO3yL2Zt69rnZCGqbHckWZ0NqmUExL0i3BJAettP/Sy26T/Z/UvzZSAYDkxIu/JEV8sybpl
U7oR7nDw9Z+HtCVYMTOuBffXaz0blG4D0vCySdCwiraIS50zHkLKcYOtl5lhu773TXIouQght/Yz
FUApm00hyTdo/Ccj7SMPkqQe122T/tP6nIdtpGzjXMrEFI6iOMruWKmn4YFKkepMVv4uVzQJ6efs
3Tj6+GnaaPCHOPPfPeuXoUjclioa1Ip+T0xVDSrF8VxYYN/lqZCvPRQXOFI4eZ9GR2egdQgm5t5U
7raplriYBdFOvC3C2bRZiuggI1bBb8f2v1HMYcOqzkTaXCAJjYW5rSqXf3cDohJiu94Oi3usqCIg
Zm+zICGcXRBmH5oupUwZudNzkQBb/hYsA1s1NH07ZQr6FnjHtZ1ixEZevW73UMfH4kzgdOTXJPp6
SdQkWyP/6ImoFSOxgZN1yGePoasWp66F4Zlowf4B3X7Y1Wau5Ks9NfcUIdnM5nueGYdq+vGa9VAE
86U0xhdEfrwOn33LhMEOx6INldDu+vpCVRQK3T8uw4x+tymSik+Sh9Wftm5G8HM2R2Kqw8b6SOc2
BOigwfePXtuHA1nbhXnsVu+PMPu47QDWKmodNHxu+NhpOkqzPemwDt9MmrtxrakthfIlsKpzPn46
1Y83J3TKf4Vd7Yv8boq/Y/rEqRG2wbdZYJ61vNPE/d5peoSS9TJMaCbQRrSgoSk+04xN6GzAnFxv
3wjWyxv2duH/puV9zZwNNrRtX7CDWTIrT/I/OYVMMLJekt6DD1qhfgwmZXwz/eel6cUdnKM5PSXJ
/JYjP0nzpNn6obWDLQPbzUANb2uvrfYxqS6cxb3PvuwV5i0fbw9tx2Pq3+uModjkVA/jRq+TqKNB
MObLkHz6zpuULLtBxNKwMfbmfoDq87XfupQxsej0Evc2/w6yZD8xLcXsvkmRefw8uNbuoU7mMJUE
0A4Lw937Ot1KtVwcr6H5saIFDGGtAAwZ6GB4ClsgPre6TMGzlefxmjHgo2ftuSEFFmytijkeBvJd
CWYiq5cbGLk8YaNSrUPUcf11fbBpO55LNmDMFjek9uWZRSxpWBNlbPvhIjmt5CKPgACRl9KRum1c
qCUqV0pz2Z8186mcAWgNcbWc13KA7q5rRmxZ1JTjfpmynb5SNQ0Vd7h/nTNv2yLeSm/XT0zTrZek
s8K2+MMviQZhXzRVcxbT9AW0iJ25QW+NE+6oNtfWiAk9jxuPn6rKXV9bG9PiUzJr5uCsnIU3XWTD
nSXuS2Ykca89FgXNV2HNz0Ev9/ClB08Yc5jTd3V+9ofB/7GtbMUTArGemMtOy5xPx67AEOr1Igga
0HJtL6GLVjHEymq3qt9r/Y/FPqYISpt4k8L8NdvlVQ/kR6uPkb2IrQlWHNXCcSP4QUZJq2XQy3GT
dW7/kzfJuUf8d8vkZObDyRqCm83m0JyYINj2zWxN+9mj+wdJeE9zcWvrboNpD44hWxnVW58Phi80
U4uogib551fmf/TotxU8KC6QNnJTB96ufHu3TI/mwjD6LfMq81FAF8yJC7GbuH0NpqnZNG2Ulh7X
6nF/lDnb4kX+udSuYAuY4pLSh//6YbEPazdU4VxZ+wRdNXJTg0uxPvTGdB2QCCDg38VIWSzTOrZo
k+zHOBIJ/kHIV091YY6h1XAB6kLyLAUwb37j7JQ4d8637v1YD+PO4LFuga5Bn2PImE2+fPnVs+As
a5RG6NvZLD596z0QS1Tx4YwdMv/VBRpxYBbyAisOC8u69ZkpdpjUUFXWvp5wDejOp4G7fJB6NFfN
zhmauIfkbgYYenVmHVzUp39ZFxo2Kt1rVc67+dGlJ1RtPjk+ggxFU6vnbenLaF2JMJkYBWKmiap+
3s3F9NqaLLb3r8pq4sZ3T6Llk9YfT1DlOk7YYxqp5wtb3GToWzguW2y5BcOAjo5TFOdGrEdP/dTu
NWAnbgUGjiGN8k83N7U5hy6v4Rz87fztMDwvXJ6+uNZkSfkrdY1AegjwjwRxIv/MyztdpY2guFgM
8JBx0qvd4U1SM8RzEqrxnKwqLEoQl/ze5R6U/TNFu9Nlm5l1W8p+scV90K8JB3KFOaOkVS/JBk6K
dwPRzMyvjXVTSCqTqo9i+ss0lVRssZ25pxL7OVlOk/fWk+w7KN78tmQzVxH3klQxEA0WwzNQVrJY
QivZzsiOKVeKw3HoBN7OcdKzsP9zqMzyACGrPggvY37I4AnQznj3ummLOvnZuDsTAD9HCWWLZGSk
Lmgyb3J9cepjIqv7KMWTTblRaTr4xC1j6tyL4TgavB484TILwgH1YZ4pjxgTOBwglWKBfbszIGDw
fsRSXaiRIhddv8BXYBW4gBcWnrVPmtLZAJdt6mRkK9GwYcPZsW/eUg76+Wv2GSlTduu6xYPEKLd3
IOCBmasdN8Q0qm3FbHygcPUzUm8K1LFAgh5mUero36nt3pKEmscRe/shZOjjtQOvT22xG02eazdN
wHTRw3YOLzcwUc2gjUGJN3insaLBTCvr6hXawUmzo2OLfTctddhr4mmCK+lMkN/eIDWRkWWt3GvX
OAyMoFfq9jnX099htS4Ovw55CtdJFiya6DArtkLBSRbDhaV/KVOEeo9h6pk1sedaqSG2Muu+agT8
TcZPnXTnxi2+3bV7AaKRO3MAOmukBbfFjNJUBywcblRW44KRSL5kFqPbKcl0NHbbiGCz/5qi/7HX
6bMvvKfBns7t6nMZDR72n7xAIJ+fc2H/yrX9yY35PdAKak5k3CV7EpZr7PnTv74zonMa8D4vifmC
WrcJ8uGScWDZFtLiUh3NKvgaiXipmzeVHJX+0QIcBQklPQTt6veRa5CmANPXpxOPQ7mz+5lZ9rPb
DZE57gPsNAI5LHeiJH9vJwbrJKE9OPSZ+QSwkOtXKFY+h9h1LZ6mUv+1a3276i0g205335by283M
eDVfUfGxAjBlhchKZr7yhAJCfyHJN5TMLxmY818RG4weYYtM7OBFKawQfDZs59hdvjGcRYqJh5M7
r27zb0F5LEaUoWQ6QQ9HHbli05BFmp2GSwsiRWnH86tr0x56NIRIi4WJkyKRG9xjwGT/KjEf2GN8
WzoXwkvGwQw6hhBrOecs+WGDXLSORCwSW0Mzo1f8xMyLq9SMGt3bjo8qxnGpkoy9GRTzvTRxKdvs
aCn+NLPclh5jUBs9/HnuXjv9uZ5ZVikx7wT5za3YXQg6UnAgTPocMiKq+O8uyxt0qt78tfr5tc+f
zPxlbPeJDI6j697tkmSl7Jb3xSnhNJf6rz81sdfILa/Kgb1eu0Ean/6iI7DUG2Ptow7VO2mGLcxr
PKTJZkmzLb1EGLifbv86IDFYyNX2GjzjM0GjMdh/zXTRYfhU1T91PkeDRUaWYT4MBIemqUBFuaxl
9jaNRRTY3+T4UnnMsY8Gq09fUli4ZawdScbYAzEHFNUmSRckrvw8jP4OTuWoszaelSEw9X20UNTM
1VOK7B8mfCRGP/IduHuBi0+4TTToxatbjFFRdirS+wEu0KivjRYcbCD/oXAjsjSo9H1iJqywtGSU
eF+FzvcyuBDV+jY30OVtDPmyj5qUOfaq0NmSTWqxvrb60YSzLd2/Nc1yT80yTyZUdVHHTvchMZl1
TJNnbTikun0PvBQouYmJXGcKR3U2EgeYp4ept691MMRFMe7zsjwUac8BiKGvhSS1EU0YFjPJEQss
lYWb3e02TVVRkXuRZVR/yup5yOcnYoWuRq8+ddE/6W53X9Pr3Dt7Icaru1Dr8rYqRJ9GaK8KTC0F
boHpwhgYXEA+NrK1r1ZdXiiNttNcUzEynk7HCGkhcuD6nCGPsmSh/e/CYV2PZRD3HKD6gN3d1ePc
Tt4fj41J9YnsFQHLb1xL7bC1xZ3qt52YTtpEwK0gbyvjal2zjYUbSzzkfjuLnak8V9gZ+q7cLsO4
H3nbMi7bgfEeOTu3xKFkt/xzI4udntcbDd/TYxjUt/4Z2HurkLhmL0ap3zSTG7b+uyiqmJ1Ux5V+
zFzujTmEdf6nNFn1qryPLlnDh6JQNCxuZV+n3iiK9Ap23Yj7OvjuG/9N8yi98W8o0OSuqPZWwYR8
dZiNVeDg+T4Q/8T8Z7LTXSaNrR308VpmxyYrDwIKYlmRWP2HAca8LJAYImHaLsvI799X5tZpAazc
K6xIbczOnWPW/k2KbItdCaA9iwqmvPkgz60MLnrx2VXQeRpvxFpFZVczqZ42s5PGdZvt0unVUXya
2kdXtFdnLPZjyV9kP5pTT6eHLyrwv3oWzz1cPFluPI1ESAy6dUxh0A0XtN4od83a/Jfj+tS5xbj6
GTLiy0WE6WnGCgIXsxYek5fEVcGmT5fzNLzjtdnRAzxPsLpe0G7llDDIK2I2nURjbYH4gLqt6cvi
nWzKV9UtGFrH/WSL5079qMXC8vQGZw5P2h6UoW1Mt4q8So9y2W58w7ynun4cLD2sIa1kkkUrlJfK
10M6A/gn+dEC4K5Kdkok2XGAO0tTxjBOe56N+Rkn5Ztkg2ue8PFqYIvs+t053r+yTj+C/iIVnLPc
J+jsBPlsKVUis/kpWFbSUWyuzhcvVrwo5jYdapWt7xvT+OG2tyYivtVvgm+ApcyhtRhbNv6Fgd5v
zOKvpqqHFrDLCBMQfYFE9teV99Id6YrKrdATjHPpOWABpjAexb559CoSXwIdVWIde4Y4Mj1OxJtV
s9iwbXmn248G0RrPgkd+ZUu2VPC8+VvvvK25HVW5GclM50TlCjE8Bp0NDLYfVl6BFEhTsvowC+6h
wcFsMXQZM2ePrztqWV0Mqq8GiuBSHHrvP8eaYgPzWpn6Yba8dIvxlGiMnhz8yMRn2agsuIb37sBo
t0ousklfyVyOK5BVeyXFDDkWYOhfMOpqo1J1zqrqIGd28Pa1djbYT4w473zlbnOVTRVwobCCKUF2
drTkk7jw2GvLPa7vH61R19xx6Vrt4JYt+DQMoe1bD/USFfNFaximeHTmsxb8uDYzRT3VYOnFOwkE
adisTEUZ9QWAJzaAebcPxuFLBQqvUA1eUrvWA6dw99Tq53524TNVgJdYG5y9bKa/JOWzScFjJbkp
lBvblbXSPrctw4PsbNbFicW2f/hd8X8O491O8yVOoCfQav0pFs56LQt3X4z0/azRojkXGM/81TrA
q8c57soNKRpveZCfiyKFalYXwo8+Ejzac1Zs6ioDqXQ2wu5w4TkxEzIfVbSU5KXAdeZdRn1Ups/e
uoZZDyZAvyvSZ1cHCwucWNfSnWZUG7b/AKHl6ODv2G4Yd0xYrz9GzY6XDCBa1kfN+XFhpf053Y2d
e6smTFQZMR76tGsC7JulCjuwjG7y94+3R67e3s/1g2YkGPzIqVM/DkeqpU0vHhV+ixWCodNn4rvh
Kmo3Yk01g8F13bhgMlHvgjl3LqSJPR2Ssry41EzYW3Y6F56+cLX1gX31ECVVO28n098b3YAOy/vp
j95dl9m7jhOL1Lp92XoXc8UhO1ZYKfs0cvr2z9oR1SqaNM6Xlatblow5Oue/tprvwnW+0yDZ+qq8
WgyrTe5XuDMCiupkX42By5GkGkJ28vcZEr4P5k/Gjrspc15mtzjPEGLWwjxrcigk/XXkK7NWfHE4
6UO741wMFhejomIgNBe1BZJs5btkmra1gzJiDP0rWuuT1JcbS+gVPWrWM2TzzqwTuAkivM5UkMNL
QOh8GPTczFnjZ/TeK/hAq/O41df80bUGvha57QrChQ97Xk30FurXoG/oUevy3ezVeZy8ayFYyp5y
DWWcNq4D71h6oet7r9W6kC8ih8grZ4ijYF/I6jVfMVAlemLGfcFD3GbtrYao6WdOfLSXSmteYLWK
jT3bP9LGzltBu6T4FZr2AUsy/8P0jC/fCGFHgQoIE/B17+oI7ckRPMdSHeyhuAzUT/7Ih6YB5o6D
PsWz5BVdM0YeTfOWJ5PDmzlozMnEWy/cNzGJzxJmC+4jOckc7UAwS4OTpFPQ6NKr2wIS0y787xkd
tcm8L2Nl9jXOjB7JxEOR/1steNFHy8QOrvv46gZ6EF8DTl2HZyD/fwsEQpQkbb+vsOn+im7aG5aM
5/LY0UEgGGxtwUyvyOOA14RQam65bN95WaTM4jpjiIDhjyefg8eBN4FM60BAR56FYXo1IMm9bgR0
elb+CTi2OJP/HxADNFi/me0/4FC3QmynRiIn4aFkciIxLciXY2GftYRlP/Od6XQ09/5mIV8AuYBc
4mgJymRHge/y6BbvVpluy1Y7rFl55hmHJDTzfwbtZmo615quOmQVjR1K12SmLIZfM+FsrVdA2/zJ
g8gldSJ27CZuje7c9lglPW/TtPa3id84z9NbJw8137LpUfxrRaglA9SXyai95zbl7zmMlpXwIjBM
qm02oXNIGmhGyvMjZ/CfLKwJkcIq6PdsOf1BH92yHXefrDCAAyVVaQ4vfpFsssIEFf0rhucR/F6b
fy0qBd2YdhWcV1MwqyhadLxq4xII7nI56VZ3bcsc8azeCO1tXv+qhJjOJDh59k+lG2do9f2SeVGg
qHGL7rLyE2qc2Gx8i1JIAAeCsfeD2FivqET1IE9rF0Re7eycoIaLo4NiZGdXPxMyi881XZNL6CX1
MZBaRNtShZXTn7Op+nAb9rY0x7yHOQQ4qYfy0ukZxpGHhJM/N3mylWV3V+sn0QrM1FtQ0PZkJU08
kDtiNEZOGfCn9ZcT6sOvJ4cXC4AYVimeNZPOdbkmDSZ1z0EJSdDJje72mEJZw4BTzeSU8aOy/vbT
6qZBtsmSLBFPjxvoqHT2Q7tYzyUGl2Etd3qiuCNWjHHLNhCggj5ieQ4DzG+OcvxkdvYtAd6tJARA
oWFc9a9OMl68xNlMRk17pJ217N9Cc8+JeDImzv85nygJEDgRdZZZnZac0ZnHn2Vee1xWztXc2dol
dCo6g4tMV2fnpl3jPC+CWydU86LLlUFpissbFr6a3wejPjVVvsWIESlr3ah6vVnZeDEqXo3WvHRJ
T2zu+JpqBl4MEc/Ts2uqUxO8uR57UVAYZlc/9+n8RooHjiL5mzUMjmwcSnAQ/YuzLpTw9T7p8tea
LN6sQmyyzF+VYrGSUnt9WIxly3zVt3aeeJvHkUF63TF2n5DCWEh99Fhse2Ax9X+trot9OS/PRWGE
48KMsQj2I8YmmVSxRtTNWrJbnWNkyNy/mQaAIri9wa+zrttWrflChsCbFMmxSfl56mNpLQdpjAzj
vfeEdymnWxklJdqkPYkgvQbg0x52PtzNEemgL+mIHb6hF1j8WBg9br6SIAS79XQkKPbH5lbyMU1M
ujvDrz+mdDl0vvZv7HI6HCx+mokA1TK5M1sZqrlCwW5ufIIXW6QU7lpwDJLung3O1W7to611rwM8
oTAQ29Jx15TZnrArirdxs9Yjtij4gty8d/yOyfh4JMS2FAxfjGQvbLLNqVgcZ9mmePFWhhtex6nC
wE9b2zjp/NiljhsgQKymQeWkm9tnGidrAXMaGT6HVi9vMoV3dbB4pF6ehmM77ZIFOMvmpR4elV9f
HLW6/KM93MStro4Ya3aLOXZo25zLrvalrPo1p35l9v9w3Yr1Ovvm69yLV5LlQ49heFKU9yk3jh2+
HeXO53mtbnXZ/3F1esV6NM7kPZGLtP7zpgEbinMBDwO4RASEx14c45XDe9s2bgfC4MdjCUo8ZDaq
cM1SJ6f4q0pvoZ/qcAXwTzKGrjeNOx8MMM6u16HNhu591cb/vIQoEVPrKE5tJqlaGdkZTVI3g3+4
dOR1ps2RMaVHrUT0XoI/ncWXo9uuFw0iK3ZrYGvhgljt0aBxszH8bjk3NL9FRxsv1ujENtnhqVG9
i14FIXQVc7vqNpHkEgK21Jsp998S1Q2xkaf/SoXapbTcZJ5j/BZwcFrOC0N8N3Qb81QMycJrXrjV
biQw3JLaf18MeSxt7wpZt6u8ciMNg2+3LF5IhDiwICPyGp+h8Ji/MjCXuN0RZHOiiSLP87d5Je+5
J7/bCpxrNfSK0U1KiMJDFmy1ZIoJl3nOMd/qhr+dKy6izPHjsqfmWpJsPxNtsl0kz3VAyHMkUvEW
VOV8atzgTWfuu+VF/rHhimqxMrJxAIRTPD583gR4qc7ddaZ9ch7iSCPTQ1t0h7bEp99nTJO14p9G
NjuTQf565d7bDiTOhHmvy/rXSoyKQ76+Tp3+NtXJnZwY2nyhXinnZjBNvM1lSmE9TO0pn4brTFaX
0xQSD1v/z6gzMoPGg99kkc+q39Ad1HkpCxaIDAwgM7QB1ebQmC1p7G2NT5kro8tvVZmfnDU9u60Z
D7J9WzPAwJnSb1DuSRoUybZ11Gvtv94NqDQG9zAw1+yYzq2tQsMzY1kSNCmohg1tiFxhnIkPuPua
R4k07quGlS2P8YsW/CHD5MmwxBYv33urmv0g7T3NUkfr6oXSn/dOZWz0hkNgMLItK5QAydVR+fZ+
tVmj3Q6nhJm1Kbl/0/mwiuy5B7DDgIxVL8Ty9M5ahIFUY2Sbh1tuZbDvdx5HXLIpDMEZruqvbDW+
apNFnyR89Ka3z+V0WIkbsIX15S7jcyZRPJvMOhijsWmd9o8KJp4BZzvZxZswu/1gV68YVkK/6D8C
09lrA8J5vmbbAW8OBgGXqCRrm1pW6HvjEQ8BrKuMMMZFSd/+M5E816l86ev+T+2rc6BNV3eaXicC
TCZ8R0YSnDktXlvL+WqD+aZrMrktJGVIiY+ROwa9hDpEOhXsNOo4U/772uoXcypug0YPvbhfPSju
whFV2U20Gt6ZTTN9ZKq0feU88zZegrE6z8hdS8rmbpIrkKx0P1SlvfWsp8WTnmVRyZy4Uw6CCeiv
z2dlLO9+llxI6nm2PNr8BezT0KyobTDCey6GlBV1Jz1507IZKxR/iV2s4plnB9bFLBXeyvlCnsCe
lb2bfg2ocgSaZzozvjZDFTzUrT5UTcV37oSBLaBVxRGjzbmvbDqOHnwE27eT7wKQEcRFaorF8sNA
5jS9xl9eDno7Blq5Z/CDYOvJsu4+0jCUbrM1vCTsV3krRzcGIjm5TEGIIrj7vTj6o4a524xqE/Ow
Y9DO5jH2EQ7ob8Oqz6Tg7LIGwZRGUOuzq2qC6wo5rCYfyb6OJjNP0D2HmztgEHdTsoeyc+bnB1sQ
TV09ZBD7ogr9utAWZzZcde2d2n74zmf5X+Uk21Zvr8zPk03pqDDhX24WLyaS79AmPOii3NV8xC3n
TeLIWO/4csiFOlYE9qSG/zQo7ThhScJAdgiygJGDcXQ1/HxKtWQxDKelMP+jXzlVcxknqdxPbANd
h6ccm9JsoAA5dSQDbPE5tDgg9GqTq/7wzBpUYLoONyO8X3tewV8QFZDdJRVAnqY47jl3jX4nDTNW
9bCVPoZIOyPEQKaX0fXutKUnF5MRj/E/mfkbBfYn+A6NxcfLKCHCEMaH9tPUmc/LZe9ozn+cTm+i
bzcd/QqE0lZzPWYD/y2p5EmnLuLtMeExCx2romXdZsuN+JpxQafPMoUArbwdVr2jz15wx1gvy1DE
3uqc60bcy4rlpELgOame5TLhDQc3Wv2jIpLDbr6NSuAlziM5mmf8ufgL7VefEsCsDYB+a6dNWtxz
82bOjFQ5bh36qmQl4g8OzzNREawuIo3toCA6BFi4XfIEY5la++rdHgk40cD4tH7fDOZ5munE1gkJ
x7DLUx/0ZzXkwIPAy6mCH+dh1Rd1cPBnMhuMUoWaqhn0eq4raF/ND2k3h9Uajt3SRAhhuzkDyULG
8MUUrQhekGXItvZuQs6YyfTjIgLofeGCv0+F/SyG8idnOJFlMKKBEDGBXTcyTX5ymMFQK+o/4/qb
y/JF9v13j+FGX4kpccyd1vfntKPmAkH1OezbgCXJwKStRsPc4hcpso3iIMBax2mHDwHmqaiLq9K6
vae5Ye56Gx2IKNH5LoNsV2sF8SDVtib/T3cS7ukWxh4Fe6IwMSltFFuVLF1tpwR117TiANawGBTk
j7ufNS1DFPThRF1/l0JDuMr7R45GEknjmd1xHHCVc3Han1LILb3lBYyT4dS6t0e113NWP5v9xpv8
J/UYF9vzZS5xFK8IM1p6hmgkB0lRM/Mje/80v98T+7TpAv3alD1WTZKoZgk5NFxr237kUUSZYx2H
pthi0uJtSGJdn866eDHs+r1mYG6i/SaqOlc5X6sgmqu0thkWmJwBfaa/ZuggGYo+o/2X0amOdvk1
i3XXlmncO/ZxSilKPCM2B7WZpgAV3YzwwWOG4MbTSFdJwYZ8DQM5PZH9Dbd2FOSBpyB55J6EddeS
4NJsLTNr4ZIxoIB9s3mMyDo0p2lsnzUrv5CnR7nL8Utim7kKHnheQcTtqSbXtmy2wZKcV1ecuH5D
m8meX2MgmvgOH96QoIGFoxbBwuVnwM25+KZROriwwm5TXPRJ3+JovDiSDeJlt888Z5NPfxN6K1Wj
8wNMwtE1SA0LLiHr2dDVXkh9IzVMyM0MC0smXTMfW/3Z59hd5YIruH8ZWpsrmeViXX8xNbX3MqKl
gu/GKv4rHhFPderF7TRd+2S4EdK1W+YhrhyXz+yrQihMHfXd1wR7gU86mN3tBisVcrROaZBWakts
wkodRzyMnz5VS/LS1R5atXqbuv5lDoDgguBB2N4flQkDyA9fDmc3ZbnlLFEo/B1G6001fWQJyWAB
Fb+jvS1rdkgS6zoSbGSqkq/Sek2pYjKnwgSmbWphILCNfBMzJvwHAVzH4JiRTHiMLXmrBkxJmHR6
xj0phZ6ssrNvm7HhODsiS0N7ZtDocG5gK5cq21aMo0fxakO3OLN1YJHBzgyMk9U2u9KswwrUJG9X
xq4Lw97um7yUfEkj7tSqYUzKvi9DTttx1t/HVW17EZB+424Wr4wXRGxCw27Vov0D8g+hXbbEXu0k
L6bNLyJVHQ08n3Yuw9akNRYCWzI0guYhkZlA+eVmMv840Gisaz+1CBIq8OKJdLAhyw8i0/djZZ2p
zoE43XChoxmt5dR3Ix3asJsX9zwK778RybsYCPAwg4tJMdak1ak22eqONyHTGK5ODxceFc2mQEzO
mciURfDhzsMHLvcjt+xZG8w7Ka77LOGK6vzL6uYnwrOxQOn7ol2uWj6/5ig9LGfe/c/RmSxHimxB
9IswCyCYtsp5zlRqKm0wSS0xzwQQfP07+Xrf3aoSEDeuux9P4M2J3P7AynjpnXEZ+cHOgucxsHv1
Buvk5OJomvQikg6IJGePEXxGUQXBBw8Qq+7RxuNn+XfeG2aVbCOD4DdS0dpI302REOP3NnH2wA9V
8LCiix8Nd2b89eOBKfhSkIF/0Z06hK51bEw4efYMuZEYAHkUaLDf0hfz0vKM5TQka6rGO8C+xoX4
7GdSvGaYpbNUrnnPCYrYG+48qwQGRtdCxmRxlcMpmJF5p2IkipeevYJwW2F+VhiCVNS+GZ56mhLn
9fGR5N69f3zTsRQlWByCdwEMQPr2szTHa9XDKSiJunPLA9iTaeJi3d9kzR+DwH4eS1bP3mO5IMFv
9UmzzgiYuwZxLSZ6cJz7sh1/pMT1NsKw6sxT59kp37cJlJ1cR9pBf3Ov7HiWnp4PcVfuSuGuqqi6
ybHZWnP5TeQ7YXqiMS/HYjVNJ3e0tw02WsPrbsMc3POWn9uvoGm1zRpewLfTsX5MGrEueddGP/xU
xBfxgVmnHgHDGRmlnPaHxqkNGf73bp7Q0nKgY3j1jcn9tEHVAoJoNlpmyyJ13jzDyhemVq8VVzb+
lp+18o9a0FAChxfulPou+/EUTP2/eRr3PdvpnmO2DXrS9cirdrGi33wVle3aAXuqdMN2LCM4au66
1lm1ctx7LPbhOmyDWh0xhly7LjmYmODzNv5hD8IT4bJRWTQlsrTGKde54gKD8Z7H7SHQ3Ez4SB1d
KDS6KFZl4ZFJr7eP6kn2Ji+t77GBd3ls4ACwhZtM5ycrnUvt8cPm5kujew6dDHAcMBX8FasuyCny
5QTVLdsotfRc+ogC+VxU8trUmDyz6VWbzaHxorNq53c7gNMaiXvEsADLciESgG9Yf9PqU5FJNwQf
9bq8Cm5JqRj2thdsndhe+E1+taAIa8NjRwQAIMOpZ3fVvql4jHxxa7BVDmHxEfWw/BDCjcDEhxav
R8cC+1U3sCt7OL21XJlcnAotFzY3qgb7RYPxiYNjZSGGB2wxiFosg7peh4q8raOXDyyi08ptZrab
MgCPm0JfqBG9QDSokls9H+SCkXIigFSXYGX84RJ7ziXWzrefqWXSl8fc9ti/9CcjnF4ieDbQzZ4j
3W/Uw5uInfbQYgkMY7Uh6HSeCzqBStBuZd1/4TwEaVr+dSEk0iEioEwaO9DLlmhtbBb/RCZfyKyu
dOsDfk//wIhyhxkY7sBLimY/mxo3anSm0fEsdLyfRHFkHX/NK2PpO+KcdP2Kk2yLwndGLL81mA6b
+NQMGNXdcZP0+blAfa8756V8sFSinonFlRLzwSEOGYsGfQD8dMiCeQOg4jcasmcFkhTHJyt5A2IY
w0bJXR02YGI81bg5Yx8nzAjORdabDBZ1PopXm9BQhFcT+mRaaYTNYT3gZPaRODr3ux44VufyXLXj
SxwwveN/8mfGIgzUTcpD5wd49tW6gpJlRv3WB6n55ASAnZJ6iyS7G1J1HfKRpOCwVCn7WxctJ1E9
Fp+KwFT7z1FiKw3rHD30QUKJKu0u1oQNyA1PYSBIhlhf/VDDPyggZlEFVFvHNo7fAqvfOTgGvRKW
SgkgIW3c1RjJ2yNCULXeChbwyiGjpcJw35fDzeisDSA9VDUFIcfkyaMlqarlPc4bIL/+if0fomR1
cyqWjoPbr2qLJJsvfeSi5uBExTYvjY7LGM0leYBIni+EPS9mkXCwsb/Hm6MJqUZkWPkCP7tFRtY/
7O46YPsnya/Y3YErI3Ko3McOa2jFhbM1yveqEEev8Z7ngPXkZB0kOz7HMDYJ4WQ7fhjtuxMMatwD
xG8RdTUiT6fRYRr1NHgYDDkOiF0yxz/s5F5J6hqHh2lle8My0e2sMwfk1mrNnYUHuSY9AabiMCH4
tD4IDYpg9vA0qUV0DpE/rAsyrmk9oAVE65A/VK6bx2t5b21jNyAIGwIYHdbzRVzVK9vxtxit9ogE
hyTBLRA7bBCgNUb2iwdsybTJ3xjlUyynnfYFrjvreSI+wReLsTc8tUYD+mRcdkO/Nk0yBngMYamT
BppXLQ7RsMWSNTn4+/TGoQVKZZweqXjOs2YLFIawiL8Zfa5qrJETchg85m+pG3DlvrfjAAAj995c
DCNamz89WWBVqWNEQSjQ6YWJSK5Fdqu9hKC4OI4FuZ6Gs8d1LpUo147CxElAJcWpNrgUEHoWjjt/
USGTO2V1j/iO6UYsQ8aRrpi4+hAasIvg1nnZxe8NEBHGlT5RmMQGSzCiB4x8lfRfQYDxS8TH4Xv7
1CGJ6Ljjqrecb5UHd2ZGfhWMnyCQ0C6JOxYfdS1OXct1OK2ri18NP5rwayokrhpjlxvcPYS54hyH
DsC1Bf0UluUuJ+YnEhCW+Cktu1nC2Fj3WD06j+BsY6+8SOKWYooY+vozh++O6H0My4J7NXv5odpN
OUSEoDo6AyHhGEYlce391PKcRYEBoOUj9Oqdzz0FtiyPfbJlIb0Ufbd8mHgjZLtqVm9FjSGuI0GL
NWN08x8fV4QqzWcMmys9yb8Kq0TJp9bAoeOmxUo7w82z3dcgA2KO0Vhri4DRsJFWs4M3voDy+9Rg
VBptNDRzNo4YSjkV7IUFwBjN+eiwKGKk/apJIRKcIMAlsHkky16wuJBELEkrpSwTRyzXIhx460hw
g0a1yId4JoGdIL0HWLWQc8p1BOGubvNz8+AAqaR91w7ugBKHTqIORdNcusn4MFt5itigZrW7HgHI
ToXel16Jt1K+FyRy5qQ6JylfoXx+g6sM5GbA4yQ76I9i44PqLWvMc25kkd/gYli3SzS/9ajdO86F
S5OSKXgwaMCsnUU5HHVDQJ7bHVHShyvNXZoe8iotMwhDHAGw4KMiOMqxonFgbnchql3FnzVJUg55
+1RG06aJ9d2zzJXn6fVsV2vZDggJGcpeu+5Hlw2L5ANdXNEGHm4MXGgiWKq6P5WWgeMB34Hp7Kqp
Z2wCSdzPi7GNNuGA3Mdt1geLkXrm06xB4TPwUXPwYYCByMe0XuQI/2FaXTS48tadroaQO4LITBQY
amT5iqH/ZOdYuiwal/shojRCf4louCYQ3jFAsJ+gE2Nssrca/I7oiAFZkGuLKjgpnpYxY/gBl5jj
j6l4QOD77Uy7sBY66Q8OmSNKZ+8++nfvIQ5a7amn+sCLsht9YrxA7dIdACRLb+Fk/lW3GEhBIzU2
oBlH4pOfV0YxH9nqLga+BXwQF63O9z4qaTM5R52i68k0v+aN/VVIgfyD1A1gNya1imwyJR0fVPds
mNG6tuEZto9gLSI92mAUhcuczWvdppt8SI+i6fdUhPAEF8eU0pA5iRdtmfybOy6bgkOWM/Ddi90l
m+lNHnA4cPn2DRCPkBtjLTZmCPVhmj5plcEukj0XYXGygw9hdsQRErkJ7XBB2ekpKNoFRv5NJIet
CDACezbeTJ6hUvK1iLBiht0Zu8vTHIitluNLK3HGESqRmPvyuNs0OHymAW9yJuNP5u6vJCbJ6+Ex
M3OfYDAkraFc1RAVu8DfBVjK6Xpihdneu74HWSNPmTMeB3YKVqtvczgdZOIs2mEke+jJVwRmJCt4
pVUWvboF7ruskI9Bah8Pnx25MMD4hynLtwko0W42bl04nlFaV1J6n3BZV6kX7xUL1SbJGab8Tch2
j1wEqN5ml1UpFP98P9hE1DXJlaltjxxpvw96KmSm/whzHNMEm2c3EXj2qnFjeTit7GDnwGuQoPyM
ke9cT/gzYDn+SOZYj5Jh8xSpjIVXdZYV0YyMfI0wMM7aqMGpAZw1edYlt3xAAGHZbWbAHr5rX1q8
gdYUrPPZPfBCvzU0FvtE4+zMW0yu9WZb9SJmhmF2uTfAEkpzvLSwAjX0syTNf7tpPBamc9WOD72E
2gYiM2U4b3rXWlaWh6UJCrvGkpeJ8lL4AN0e+Q6ze5rGYpt6nB1G8pJX2NqBGoG5eR2C8Dnts70O
JH9aYA+EhMJAfrgz7/I4pzcMhey2+j0Cxdbp3HU2QweQj9dynhMQ5/1VltM6VdMxb+p9xOSiSEzw
e1xr4NQ4XRaTtvcPEMSM1W+MW1IJ3RK+2FemIAYPdGD4EXqCfR4ftzR80TSEvuM5JxUJZ4K/xxEl
TLQzfM6RJEr34wixq4yY71u066aKdFa95+1eViOYEO0RByMvJybEJo20jPnbsuJLKkCUe3/IAmsk
29cCI7OF7tFp85c6Bs4H7lxt/T479oW1DyheHFKoMCUVPD1vZTQPp2LwXzFEPzZzfJmsUmyQX+EW
wf+oHmYQvU7BWovGh9vW/MZuQpZSHVyn3Cne/WgSqwDGUECOeO6r+1SZNyQbZqr8KTRBCXakO6t2
4ZaKozIAuGC95oW6ZhmBjFYB58T72vAF9kr/Su3AMvPV2kpBXIiUAbKCjOyxoRx3Y2Hv2D0AIMoZ
Kb78IdlN1cece9+aPCKdPlhB88+Accqw+bHt6M1yo6e+czFX9ZtBpxu072MZsWoCsC86bH9z2CEO
5c8Pn4dbF9j1siNWzBvVzUeTczCNq7XBO5+N1XL07L0Jx2oM5/Xg9/xVBo8IG3DZyl9B5NrO1bwW
jfOCg3XjGaieRbmjA+uzRKbv5/4HWCl+bqhrbY2u5a5q2R9D5dVLtyK5XEIPjKdmOmKme6QNblNm
rqukvgR9T0QPjiL5bKwdrx19DFWX7NOOkJNPZ48LnFIH6zTzlqAcXmrD3uOtXQ5duZ5bLK/YDXAK
utxuiewDe51j49iGxluZunAr+H74RfZmstzP+2mreufS4yQoU3sfQvjji0syWZLKxXKIDbFnAMNY
RZjX49PBXHkasLaXjQJt5vyGfv9iZs3SCSEnK/7+5gw3C7ItY5Y9QKFRrBAtt96n2fBuJB6DWkP7
itrkxby0bYl/P9hFOaBtWawq2+UcIB1TaI9gXc06r1tRg4POYywaM9i2Uq5inDoGl8NcaLwEAdQK
gJB8LwSSagx+F+g99YmcjBlwIseG05NYC8rHYSa1u1gXVzSUE37YBfaJpaBs8QnPNMarrt00Trdl
d7BUEGii2j4ZnebD4W96AGMm299QGcukG4lYD0tEgOopAPakPGNXpY/Hrbj1FF+UkX1NEvmRTzY3
Jh7Fqt/2XbF60N/iNn2psEdArsFA0XErKJeBxylSFvxG9SmkXWBwm7vXGSdoTJRheLtm7H5sRY5z
8iyG6r6KgAVwq+l4/wcno63AZGaqNxJdU3awYkDm+qohz+TtPZblhgzXCJ9rQG8nIBFPE96Kqph2
ZRX+9aa303lEij9l4lPeUyEeTeI2nl2CzJFYmKCGtV+sm65lcrb2jss9ruWoi1N9VaJdoba8sdbk
foH5kNQeHVpXlucfTe/edGXCcIXarsPtoOQaZAEyabxyfO7sAKVyu9t6vXUWxFqB+6Yrj8+nYbTP
beeumIwuPo7msixOI1OdwKhQNeLNxwczzmQ5ku5q9uJCBuTYty0uW+v2eC99x9iXuQPWAeOgapc5
Rw8csruFJTNyvTXvLLZLkjaEqJlrcXWSOyrZVoue14abXF6nt8Jq/2+aX0Ik3UfS+yIRmj+S2huB
VxjHHGaTasNZcp4a6sk6O3ynmmPZkqgiobGasgGwB1Qkdso2YrqgvYGQxTVPp3PjyAUXth2CzNVi
CG+YXh1nZ1o+O3FjFZGS8mx6AnErWOWIngOVCI3B0hNzXrwD//c+1OSJg+mew97zgIolNqeDPxNv
N9cBjvG5szdmH+0wpFz5LsO1I6uA4WgJbZy7CWbdVpD+jN9Cq6bVtMs4yFn8xwa1QgWOWwcDuM9O
c57qU22Kr6aOf43ReZPC+dSPDE46z//SubvwypGJGuqKnEO/12DVOggpgHa3VaHRt8ybyUHWVVCT
SIFQQLWPzfmDTythBuPUD9NpHutNDiwfIyhJK0vdcfC/B06yFvCb8R0wqeXqe6rlT9lmx9EY/rzI
ujm5vzN0QSK/+kgEIwLWtPuohkNc9Cc5DwfTTQp8lZSZ+bTJjQGPj2MfhM8aBAImZP6HicVo1SM5
rcn01z4tPsapSRFhi+FqdOnrNLIJ8NLxgMTqktFKMAJwC2bnbM/RymDtawzFqU/sm8bzlkF+sQt9
7TOMMFHuX72s+ufWNQfRDEyJJclkjfuGcg0RAG0xWbQDrdiJlj6DsTvn7sQDAnRZWQ/Tej4RBq9W
voWjc5jQ3WmWS9CXavs2WmRzgEY/Qbk5DSzPkwYnufC3Ya1Z2AflAdAs5SfOCVrWzqNaQJlThjOa
6+jUErbs3M9GqhQt8UiyzK7mve1rEBWcK0nULmmgeCXNum1MdG+JS8SPje8+YQUF5AQ58s5FYAWE
59InETtAxp1EPpKNAT9RZW46UlZylGijuXkwkAF0we1/xgxCZ9OHWUFJdieAzs4xB1EhZ/HRNnor
C8fdjyJmMzQbr2IMf6WK3lsLnHXqW29lEbyW3vRbuuNuKMdD2YnnuqSoYbRIMTrqEpBmsawMmgXc
tXHcmS3FBukgUJKq55hdfoeGhoaXx2fFs3RU+HT5mCNoWwmShjUwwiYJVT0I5eri2WG0A1Nksaqf
3GWdkFrvi+jQqpyBlsYZVbp///fSdTiovKC8hAF4wFG96rE7JIa+RwgyKoeH0IP2K6bqPxNF1RSg
/EO9y8IHiUVsrSY7w6VexmK6WATRihG0GY0IMNUy9TKm7VoLY6308I/+k6+4cAgVZztgwQctIHwy
GTaxvWuqAkuLc+U+hqcAd0lWnh3st+BB011JKUY/c2OdLIqWHn1N7OXCXVcNxy7ursqL/vMbGofr
OlgFrv8TJhhzvIl7OPwwPLhvwiM/aTox9tjqYqfNmy3B6XfNvfF8EnfhR2JNL9M4JhyZ7X3KxCmp
BTtSYPyit+rlDB4NJak+TIN8iUi9OMn0GRUQh8jjoNP4xMrd7YjdY9H0ZrHwhLsAwh4v9TBQF0V9
wZRjVy7b9vog61fRdOyD6i/P4aV0015FySEWGN50udacyUFvfE3cBatu7vAqd5+KsRPDQPTHJ+xl
1Na+qC28w5TjcZKogiX4aL/WE3Ruw/42Q9ztLpiTNjO33kiUazAE6y3rgofwOOXJzajMVa9YflqK
9bl+jmGkUFW1adv+nBCiIK6xJ6v5qh1vw6KDe0LBdtg0gx1OUwCsBlsnscucbEXr3vBUkHTEv3Hv
ScDSMxw9QXhnQZrF/9i+nJrOvvhTAUsZi2TDT5DP83/YBV9Mb/iKUULovfp1C/Psj8ZFtf3aK+Ov
hrxvhGRux+BTcHVe6RN8CS32VSUIJb50JtlBhV0Ghes/LlLM4g26pZOec60+K5ekSOXwdeF4A65A
rjjOlhj9sESLQ9K5Vxw0V1iWWFuAadGEtWxcjmmbK2Nkasw/I895QvFigvvfadehZ98KRfPAjAsg
9epXLfMabxmmGAkmPhuGw5gPl9l2jyagfnLn4ATkp6/aPXBXnISgbmKyzyFbVr+PznZUvgUNjChF
pMyy8oPtwqkMMHy1c/NiZWodTqAuk+zNY6IJPUE2p4dR3HtsopzzOGD8jUkICHv8DntRPNk2n09m
mjVO9ksh54Vloh/y3ClLrEe/vWaT/R8ss70pqmfH719x+T4um+CZ8wngDcE53WyNygVd3b+qInt3
CJvlGcv4ORHHqvUjWHAlYMO2aXZxFwIbLe7Q5U+TUaxZJr85TvBAn9HmgCPYNeS4yGF5G4q2GKPD
5ilxn2lioYo8gQ/X1jKW+EahAWTZ2zxC4puxbmBcurLnJy4I9b/BUJINKLjK+4OTPD/1Un5YZrPx
Eybqmm0huSm+5wqM5oPa1dvtz1RX70kt1xOAdFbfOz2Y+zKdtm3GmJbTK+cDIJ1AiiBJeF9u8ehM
YWEu55dZGa/uA94ByexCeyYbM+MQAnzFc7vOJcUq4HbJATMehsWGvPNfEVnPFt81OrGypdbqLxjt
QywbziPvX0sXIUno9huPOCux0nv1ym7fOThbO/ATGZoxt5dyE1g4gccGxwJCd8pIcVQ1G23L0rBq
kmQ95CQg3MciBP3pjfLSe1Hpg1247+S2//lddyIJBCOakpMRDjO/9/Cui2o19C651TL7ForGWTen
X8WcmAqzgC2Nbrm+FPi98ltY4iU0C/+DFcE7nnRJ9MTABommM9mHaAgPVYtNo4zPZVEewohoB0cZ
Llx3X83VDvDUdo6ZRN38QD8qNu+uw4YosShM+XQja3JoGlfRuzOePToFZYuvY6w/sPMcLfKNSs4f
KvPeplKc2gjlzBBM9sW4VEV+ilmWW67G/+dkS4+pEcOftU0jootW4H4kSp3mOEdh75z/Wu2CuwDm
4A7Vl06qP93YwCGZmDQ/CCQ462HPhdU1b4RHyDgAtplmZBmmWeELS39qV+3UnB+JdlNB4lxtHX4O
snwbVH9I+/peBhTswdRczHFRUAZigFyRA2eXeA4ND8nPfalU/jYO9nKmEecJ9PVb49lvBCshxdpL
vLX3mr17k7o4c8jJkMGUPuECd8lO7tO1xDvlfv+EMvMDzpx3PfY3GZuvY+Mt9NAgi8pzlEWnho83
yY/kv8SBUm55ejNaNZlTE4+RPf9Xt2HzVFcFdVQNVRLjrk/z7xqXXZXEoEqdl4GXvoPHQaqEDC04
0i/Ws2cDHxXLnm1qjFe/HHhfKKX0VPKh/IzlA3di7jcS85BRVFfbcHe0Sx+7uluXMj5NvUcjkMUD
V+UVsXKASPGMZjrGd8tibSp18qr69HMWFLmydPkMDBsbMZoLSZW/ftKoVhExTec/Gr9o4ZXTljjL
LWvMmwySXc0XPezc59zLLeL/D8irxR8dvX0TEzdy/XjvcHOXHYiCxPKfzaoGRtCrP+VgxVXOduhg
dztd/U7r+IYJGKOMts92xo9mNWwHMy4ln4C29b/Iaq1LUnXtwcrd/hjlslgAD5vWhFT5t+bkDI6X
4wepwJCPLozp2wiKvSmtXVVXPzkFFE9sjr+bGecg3YQMkan7XI3m3hrhSLbWiekMC77XfatKvLdO
dDUb+AsjPSt1aPJLwfqhm8duhzEBDuuODXD3NKfmV0nGqwUF/5S44WuL2e6k4GeqIcDagNOpozMt
6nDnD+HFmu0HUQgAHf9FM+hvwlHcb6pkJUuN53xe4Kw4VUP6Mc7OPQvZBpskx01yhag7vIgpclIP
GVhRPetO3T9XJheFtdiYjB2Ew2Vn2LtctRcJTKCS8SFK6XBulN7+3+zcBFQJ0e+7D83pfe4Lc92Y
/gFCCrwjABMcqupEYylKdF2/xYXxK5LoYxqmV4DIN4qaIAQVjyuE2fxiKvqAGQO4t6zsg2Um3l2M
Xn4yLXHGh7HzlG+81yrH5krrMd6e5HsKHshgh2/oWE8HnmcCr24s99ojgyFHPjeNc/EtDjUz1fu2
4x3jL5uPtZ8I46TGZl5x7xyORlWd2sHcRYn/l9fsuij1WqkBtrKecAmFMKbHeTpwkaIbDT04TBHM
HZE9GxmuFVx6LnE3gPgfmmC87/VAHsoN++7XuSFv06qDb8nfImEXyvKUKpGEbrGGS6vQhGFi8IpB
RURp8miY8wkEepV1tx9e1ywvkcnGEVCguTeH7C10MVTq5qh1SUSsRmropRtzazROncLgobgnsm3b
FG3/BfRz40l7NTbiUPThzYSGKkaWC4Vx9D3yJQAmQpkQqbTXeRdygyL7Go3dk1mwGsVzMLnDjoz1
f51L2qQYmo1jRoT0owIDbuJ1i4qctDMbB7cz98gswGAmxgsfqYSxoXcIsUVOtS2thDx5uZwDVojd
xOyQfbuev83r+Rlx74gVHkdbyBBKSKoeyk3dyV02ImckIaJBgEO40seIFgcJrLzw6i15AEJzcHFb
JlqSZWmfvM8Myrz27povDRbO4YhIcp1GvbO5pSVpsAuMHyrgnkQhd47jLlo0WFw67i5KqZ/EiXel
qu9CYxxxMKv8l1rGhR7neuFEFFPNwz9teS+GbkGUoOApjHiZsLYPHEJmRL+PYk7pjK9KxUtJw5+2
4TYYRkd2c1yOlX/2oQDu4W8yZIbWWtiev2QD8JtNjYF3r+2w+PmbmtZQ/C9/ERTr2JIn6VQlfBZu
r6wLsDyztvcDJ/3F7BVs0ry0dwFU4cvkE9lNg0YuPH5hUKECLGLlUble/iR8hzag8jxp8T2E+Jly
ba5Gu/jNK3Nnwz0oHDYxVviVtbV7rmHX8mjjuw+cF66jfNnYb07e8N2mLc97Mj+nOepw1JPCkjWm
3XHC9OKbYGtig8QB3eZA2fL+pbIGSgdHZvo2pYbAAzPICo/dh6zjwyh73pmGVM9j6TtEDUjrknKU
rMloTErUIijcO0jkc0t63NUsanTyWOYL4rtoLwtFzoHgBXQ+PGynyRpOQhQ/puFS7+TKQ9ExfpHR
c5r0rCx5qZz4Y+Z/5MJ8wMgCkrgnEeT3wjtCAiFHgOtw6Tzos21xx6yN5oqkljT2ofbnQ+VEFHVE
KRERuEbixaWD5z9nttB+GQ2be+fjbKHbZ2qOBkwEqiRQLrDpGYtEB+WuAk/z5oT6XtZkjFMpjZWI
3e/AbGBP+HH51EioXs3UOIRocybEAfRtVIm3IDFoAHDwPnsl2g82V5Wj8nWRcB8MlWQTaAuTVsZ6
pzag43BH7ZeuKkAXjeRpR0H0Ie3NfzQTg5eF97fTmCYyKHYj5BojLU8wCtnUzGF47TJsEzCebFhy
frUvjdRC0Opa8pJY2EYI61h729/SlKxHpD/uWkazReMDCwYGKPalnJK3MoQcYNipscv4wGyKkd+7
BBi8M6cas3WH/Jv77nzi7hjTrYkBr51r7nUpao/6/32naME6oQr4FgUIblI1O2LO8VpGqsOOQUIp
yKBBKt2nS6MuKLxzbFRLOuDo5KiQUiZdEL6v/fhVONG0oNbo0Q7DoKJa3BRNCmmdevNwKc0iBXte
AOqXNo81dHFgN267aWtGxMAnpsc9x1q3YGjvdeN3m1Ez7NOmRdSpzb2za6fXsr7poKpQqYwxuExB
J3iQuKcnTmG8B9OYv1thbVwS0qJnMxfq2DhGsVXxwwg/0EqTNVN6D1Us3uC/9otBFClpd5VDaeJA
B00UwEatM74VUUq3R6EJlxg6ZBmSOZ57rRzs8pUR0FHNQLxvJSDFJ4yJ+g9hGJEwENzhFFjkc4ew
ffQL/sGA0OfJyTbrefRwqrbW+EZRzHwTBq4Qu/w0o/HWVnRKWDHDxAqkBvKRpmxm0yEJiJaRCKsz
5XBNOPUse5zglMpcHlDKLWwEaXWXjp5e0pyU6lhVkErq+kfBO1maQxWuUjoS1oYJdjoR+IyxSw3b
SVbQKEPm6zad/CctB26+XRX84/+4dTOH7ZTCfhaLjNh1lHyamZFRmTh627EhJ2PTVbRq+R7hicje
/UryyfOijzbBf9yNJIJ0YaQro06+DKpPpgSLiFFvI3vA9su1h7adEdZsE2BFnc0Tt3fW4gXk9t6S
195ndGiIKPYkdZ9cZsxlLGGFKHy5Hhi8hh1XgfkylWLt+tbVyaO7LVE7LJRIs7D3mGlewW/8Njpq
8Qf5KyumfQ+j1z/wi+zayxKm2JjecWPtWKScp8I4q8H8mFv/Wrtzt3Tz/KSc9DI3D5+HqKkgNWBJ
5TNZ5PhianMb8BThzPS3g+CI4K50d+yO0mWTfyNJvD1L3EMCC3ChY9iJCk4Maj3eIU5ACKeKiivK
ICgESaAdG5fSwUoel6ypc/1tahSVIQD6087jb6so+8nmqIakFP+0rLIDLPdM4KR6Ho4bPwbokHro
DZ6NM6UY1MWnJY17R3jlw8DsZlwq0n5wiJtVUHo/plf/F0vhLZqCH0XhLw9cvtklj06TZpdhrLdh
4eonyxd7qFqPNlWssUZecE0nqxYjP7lyUyfBw9t/7kxCGDhTby2RBLAn3LkLGK5tUr1WtBgvhe+d
miqHYlA5WEkkIRI7JE9P/beh8EyqztjCEDlzj2oQP+fl4NU4xBMXdduSx8EucTdCPatc2rMc2/6i
RYLbIAQqmNHoUmwx+cNak2s+LlaXwmOSDYl42gZnUUGIo+3/OdlYP1Xa5RAyc28leTtXhYRlUFjT
pwQv0ZCv85L2rW6mgtSQxqBEh0c/Pn7ELYYD7qCPL4VktVRK92UOCKyp7DGRtfaTEAlxEkweT7Hd
3qwAumY3kzM0xXIM/Jc8DrMftjawr4kZYRSuAVLJa0TTG8wFeOEv89xwNCYaJ7eM7t5g/6leHENE
y1VlSPOEA4Xu0WQ++AWPGoXWe4n71B34JnhD+Wln/vuMxjD7asm7dsQJC1lWRoj+LqVVxH0Nlf+P
o/NYjhbpgugTEQFUUcBW7b282xCfHN4W/unnMNvfzEgtmrqVN/Pk9+zrQ9eOD80c3wIgeIMPhqEY
wawhs9BGfLNsXk3kRUjVGc1DG/kvKYV3d8pyn8i1HfqQ2ZyNjk/kx9nawGRck8tNm7yj8b2okXgx
4u/AyBz+THW9ybvqPaU5E4NOeMnMZj+V9G7L6blxWGpNwUdWessdFF+/CA00lArbZum+edhf+G6O
NL8OBBoj0gdUi4II89dDnvyLIiLczVh+hqZN2jVHKvK+Bb4XkozOQxJaFzszFx8sCCNs/omwN9gS
cCe6nz6v/WZsoFDJ/FkHI5XxXB3vBE0hCiCAO+rP2Mo3/gCYHKojYd+ifig4SzZVWL4qv32bPKrS
Rzyn8LQ2ydIFTW75FBf6HuIBneytf6SB42WsxoCaWferr5ZXf4gppysZOLiXv4uJe22eLuzs5uqK
8NPszXNdip3DJfduGD2oZc2Pl/Qn09GPtVE9Ftr5pE92lyVYJUyTIziZ1WHERzVQ+BS79U5FtJk1
UUO9UZa7m4GUQtpHlCAm72XVfLsD4GlKs/vIf6JJkrdSeR/22T1YrL2TTee8A8tNLIsa3eAH5xnb
aUygbLujVZkjjgz9Wzm4z5kNNCkvNZ4Pad/7kf87enyFMHsQB+oNNvxNvarK+rXVNm8myF95DldV
tcUzs8kKpzW4kMan2w7pdNBEnQb91ZvprZ5hlQ+QateG65x4glG/6X/yihdwH3xqAwcBPt5tM+k/
3JX6UNXFxpyHS+W2C+ecESJusSNbzpNEZFQdRht7mF5d5lmKO4lwJW9+bb2Wg/dmTcNv7833Xc16
LK8WVCeXrgWSNbvcdkyE0nDosAcbDg8FqhbgFANZFve45dIpx/H2TzjtT6P7zyHyrlY9XPk/nAXd
EZknjwBa0ZfTrU+Hb1bwPUy1cciL4L4wons1qi02K3KUAaWDAi+U28jngQorr1HnyFh6RxQ6Wz2B
wc/YpWHfOociOgTaOPZN/xXjRBAjd8DWIznpkXB3lJGwNWkvwNIxX8j5syIIXxv1oaeUY5B5whnr
Ymtm7HJosU8i3pgFvpm1kyxhE7HER+g9yYsM2Tvn7zktddaEX4w8vRSpx/GX0Xgby/yF3r9NPSXX
GlnZaPvrbLAWdCJ1LoTZ7yiSdFki2W+8BFi0DrPJXTREJB6+OnStVjkPkyLDGRN8QoDl0Gi64T3k
rB118Bqn9pOn65WX+ZfcH8ZNYvLOC32f0g+w2zmIBwvbV4BDsAE/ty/LQgIenXndLjHV4sP3uW7X
5tCuEz/9rETYwvllH85xzyK80+cAAxIAlWtiApuSloMDT2Q7jQdxpUzQAG7DRnNeLKAmXsvYrg7T
ku/wJHBLN+TOPvGJcVKWj2nOns1q0AiKMgv3fZTunJyzIO+xaRd+Q9f39K3K6JRmKb3n7nms8zMF
qEBTRPvY06ZutYBIykHtaU941+SV7Rx4NszwIztoECNu+sUBfVHBzJ6kCwHE5OUWU9B3kichnRQ+
yFhqV9fDmI7LkfqvzgHh5uZbOeHTcptPzzd+3MbB7u8+2C2du2P+aqjmoaIx764UNRBZsezxJnGZ
kCxEzq0raN+dxdfpzKm/8ZqcSge1w+ny5tsSwgNUj2mxMLWksZjH13bHDrAej0HsghQaKeFuHb6O
pQ21fT7UnX/LgHRSNkgoi+n8LtGYPmnH9WNWMX1tYCqKw3zxiq4d0DOahcdi/MfLozkSJL0b6ZDu
AaPthjl6j9v0XjTzibSbWumx+I1JIxg1FUcCu11Cla8VSbyi5mPYCzp6SxK6uuewZbU8SAQbPdtX
u8ZhSXThIhr9UBQUn5ZDzNujUTez5mZjxEe0uWuAejkufV6Q5CeP4rXAHtC8pfdpBOZH4+enpjQo
g6bsj9VzyQULuVRr5hqbeq9p6s/kj7czCBy3pVnXyh2x7HRe0yq8ZTaFbUPEAmpouJ12zi8J/eei
qYa9a8pNzXVAxupN9qy9PC8+9tH06ozhvSBizf4Jxr2lX1Q07B1r+iHT8p7H8Od8Jb5HLlhUznoQ
kCee2IqbVebytu3sASNMY9Kiyt1sbefinlYX+j9cKjMCax7vyIEerSl9EGKY76Kx+lik+rFLX0GN
0nc7nWr2+esMOdPufdB+6Iu1R2TGlixIRv+Cwd99czFHuB7Tt9+YZ6Xdu4p+it5lzc+y50E4wytV
8O+sz/YwfhnUBy+H2W7htjPd+itX3aMa4ud+dhowpq5F8x3LsecorcA59wQ5a9+VOyPE4BLgkZmd
k7BwyjOHhPsWAmel3Y3in0A6wMS4POL75VvU35m9vPKdXLNYNbHUoa+MHbBM/V0HYWuslTXb2Evr
KH8b50T/WcbCg0j3eRRzMcHx+DhC7616k1ZDg7V6u9LSgYTUmyK6ysAJryEc0L+YJ/kOxuWLP1C6
WNseXqfc/3CntH+dU1atLdu3yzy65VYrdgZGaVdbKflRNDRGfHOYOKbJ+7CNkesEEwvzAXc68EBx
Em3LnHi1eLNz/9oy4Jfib8jIE2TOXgNrKpNstWzZTS87Ur1+WeI7HQhPB6t74Iz3KmzP0Tzvg8CG
OB+N6WFssc21KT5sEZ0Yji5ZMJ8MESwlTXshXrVm7MNzxb2djMQ0YIWqnyJfMoORTOf+eSglHWup
c4yC+Zt041Gp8Nmy9LoFtcGstHEnrAm9wL+7IJ6ocnbJgIRw0CRu0I6XQQADjV5BklOALd2Q97UB
gpPe5yw5CaRNQvxb0xf3ikiWxBMBQXudlfY5p+pgdGpwn+XOdugKt6qPEGAEoKWTDaw3y+nB6OS7
X4ulsQPOavYzJMY96IvjaOitLLKTxB+If+Q0a7A/ieHRKTZTsILTtDKwp4Ybc/T5hHswTNkWnQRn
WbwBLX3yIBJ5DsXkRJIZMv8ZnPcOVqq4Vo91lx+jJj5iYN7MkIEVHUR136wHxYMzigqZivB0Ve47
+ouMlPozFQP/55FPOrkmC3L0/Pi5LXw+X/w5IH26qvusI2dXwUyXMOkznxBCdnBYyjVDcOgHe8NO
bi+75zTJzh7YPNDhWydzDpoCMt9Iz41L6UGLfjvgHfDy9pE21DWr5LWZejwz08zHaF8yGnI94lOz
IloyAbdjlMUo9DcKtfUTC/IXense0+KmW7Yk0Y1WV1IB5r8sCi+271BE7n+lTvCSePJf0IPG4WnA
M1mdlN1emlbRy5k+eoPvrDwRBB+hwW26JaC5VihO674y6g2ZV2j7+WzsTDgFK+y+2VVIV1+i1IR7
Xtnvom9/6xg+v7X8nLHC6BUP+GHYxA5tsR5SUmbYw/yuuPZ9RiOFfcGpIVE3eM7iXUt/ubTuUxpd
c4OZP+31oyeAckUOMILEWhVBWN5ci3VdHteIJmYJncT5IU2LQXTiKcYV9Uc3xxYD0L1rUTtrh9jL
rO0YG6fI0y/NHPBULen3cGv2A7gUe++0+iCKEMZIqPYzAXboz7uktE926O6oVAch1r4vnxgNaS+B
GZ58ah7StKE8pwC2ineDTrrwPLn9HrUZZYo7KJtxtkslCbxgH9rJpQ895EVKsxsyR42F4TmgrThi
edjrKy5EvKf5vuaK1/repTZZ3gyielWxQjBRH6zxL84wL0qK98M1bJs2mNPCEAqlKivgoPLWhtVn
J/U64iq66jP5oCTOk4q04Z3dlv8sI5cc4KQ8YFNQKDRB/bRirPhlVr22sv/D/0VQlWdIBPmnE4ob
KtZz3bDSLpHkrXStp+IQ1v0eMwm+StqGcvHiS/jfGr8FSK19tpQWtalxnDpgC13O3ZuPh4F/wBOY
DjdvoN8uiLdgmaB/2VQ5JMl9plvEq2Z81HO1H0jWreogBYGZwo3p3oZ2vHcb99DWPnUnxpM5SyrU
PrtkJpZQU8tcv8raOaqCaGtHM1olKGATOwLyw10W0nyq7HtSAXhwufyw45kLcRNReugkkCvlB2Sk
o3zTtcGJKxC8ZXNDGuMY067cNsZns2R1yTfxpf2uzH6d2RqiMFZICpL0vTN5j37qQUZpvZdubEJs
dOkT4g2mx4VGyGFzKOoFogEvP4dBp8pTiC6PzlHzWoQGddZZuumb/Baa3MGnHN9JdO2BP5mQ6pKp
ZHtUrBcmJn/138SvgIHAMyjUSQc11yfv16ibz7KOvlTEyhRLUUi3gar6+5KHTQcElf1hn+v5CwT/
DpA/ZAfFGE+SM/frq2US7C005XPAPPIPVePVodXdgB3DuU5FhcQ1am3iyd02VfI2TjC8Bd7cKFt3
jsGH1u4rI6NI136yy4Bni/tOMpLPyf1Dwxzs9MGh6elOtDP90s80A3vRSRXhTxTRctEQnojgg7bx
WXA1UmB4RvgbsU2hkR4gw5S/NTVoJMQJ8iQpZMbQRiHEbkIL5UZgj6icYWOh3AfdvGLcZ+3QMScw
2Wj1jYf0EPrT0c4YOOfqK52oNiFNnJo0E1bu0YG1Z1rTjnfjOxYrZGA2dzo6GLTtSrw3cR9/FXC5
mRo2HQBD5fW7FNoHO71V3/MidJstwwZ+b1DWToNQ2z8oZoUcKws690oZHeUp/XOVRjtoWosl9jl3
C4PqbHYngdiOrOFNk7uIkWzHqXh0tXMgrbUL6P/SNn0RoXjqZvdZtM7L5OmD7Jtjn/T3mcUNPbFh
rIIbEeEVG1i1wiyGO0icKadbSgbvJk9NvHzAU7fRs5EBwrCwAU/zsLfJeIeKdJYlZjAOVfPl2M0O
48qJZdnKWFzS0CNE+hjRMKzm9p4v+9YrsutUJ7c+CM/zjCydjSm8igzTbw89uPjpZPqgeT0mabzL
Uvt7SNSuyMqzBd/dIuLtxgG5MFHcQt/6y6NqE4EYz2b/WVnRztTDVzLUb33aPUuv/XVkzxotucF4
g7gYlt99IrY28Hxef5uOevssxLzhq+000tADgI8VffFAYyNu0BaeI17XtM82UxG9ZLMLx4WeCQo2
B5NrB5ARK6S8o1j84XET/9MCi7LOjYvljFwSuGRPRmLBoknXtpSnUHvUXdQUnPY/vEB3SpVwEsCH
0Q0l5/zR4tzHMXFLrIywcLO2ivJf78M0cyePgzu8Ir9dRsBZHhv5MfZJIZMR6LsNgINbmvEpTM74
ETEi9LqmyMhkvuy4NesKkcBgEREn7gbDJ/0a+PY9qd4HBAkF6h5lAe5X1N1q3znOgzqCDVg5wMIS
dNOxjF+86GNW/t6MaVMo9E2kYh2LYhfXKNICynFWPglrOobWcGScfJld8VLSNBF09SE0mo0gbORm
6rLw6nLx3nseS7N0o4uArhW59zLnavRqS3fJL3TkVamTmZJy5EHld19Tq07YRQClp/pcmvIF9Pef
RSOXjDSDqTDfBMjzRuQP7HuvaWLhh8oBdDpVdR/S3Gf03SWe6DPKcXpqgq/htCthayWBdaFEcFsG
81V6CUjR8D3nW07VA/tEZmHB1cqVdBRJd6OV3oWVSW/LxPVpPAIzPnlSvLMKOZae+qpDqdjRW6ho
KbkT/1UO2d6Y9JuMoodZ1fd+BSPIRUJIyNCu1EDL81w4hwp5G9L9t+lSIunY2L2TTw3XyDCSM+Br
jCY+9kj5M8NXbhb3SgDDwqEzUOSv3hI3C6K99sOLQZOVrgaYHVMegxblKLZl/ezSs1dTAJ5b6TN7
PNqZ5XtkWOtpB/R/3GdcvNjOYocACAWEUsR0ibaXmgAmhrCDl1ICFOUI13xLQw9M1GB9l2b64kcz
plP7qv2eSFF7Zucc3DUqX9cu2wRP3VxfPCVt8I8gyB1zyqHFlDI0f2G+SEIpEf+JSBVSf/2QEIac
eA93+WcJEVJhaKjZ5ZqEzLy52WHBWClNrBAjIIhwJORpnw7yo5uWFHi/EvUPHcM7WwJGJkLR1/ro
t82hcqdr0xJMmmR+N7NI6keeWA8QYZ3gDQKrnWTEZuhHYD1A1JZPoZ4uWIqZ3CDYUZgZdLAwJkKk
7VNIaDbs2kNWWFuXxa2ROoiv5kXmYm1rwHlUs1UjVE/a+ypzM+entLTx0qOLJod5fHbluyPQtKHV
xhX/y8fE61ZFC2MDE3Ksufd0eAAd7syWvTJCElsZpkkfDTRoDnburj3+e5auu7Ij++iDLujAvclt
j99DNN4GYeHspsnWNLpjE3NPL5YG1QTNJyTQCvIHZPG0VUvJI0ggxU6oXQJPhv1qmt1qgqTjtPid
3fKzpZ3N7/oNHfIwZlArqN2Nwj821YBeXnuuc5zj6/9jjSOxMFvu7STBNEajD20CGf2vrV2Aqqi2
JRq96pM70Xkr3IEXFtsrLsar3iLa6Fv7BvqkP53AsGyLkvV0ItZqfk0qJLPY4kxztkZU7qQTQlJq
DppXATkMsgPzOkKPy7R46iEOBFBeBhALDl4zwU9QU6mGq3rbW+lJ+ekpsFo4WVs/93n/mVSjQUYi
Ix4VrPmAk42e2IN62iZksBKKzMdbFE9sAtKrPRKDl4TJSCeX99zJH5gbF7IqTheHLTuwwgLMRMjO
tqSkg/I006EHoqf3qDg0HCkG19eEqC5B7JSi0OKzJICsMQqORgHH8ex72UnPpx5+hMlj5AFlRyz6
KGbFVQHrBqhEJEteCZTVz3TMYMmy1tFEH1YAxnM725PaiVB2zLaORzeqR/loN9injA05JneHtZNq
we5ZDJJgTB1MTwEQX7x7JLzYCmQNm8UwoEDOFzkuP3YqKCq1eSQaPGw8AW3DmTJUmGawTp05Wbt+
QJnwrLY4GsOQQ2cjBkdmPJ6/g8gWq94GjUb9bbS8EkNkLYNCodD0kT6oyRpc6nz4y9gUio3iu/BY
9rG5OblhzO/bXUiy7tGTlrodHCfRK04cbqP6JgFBLHTMsOHyYZbrrs5pY4z4Mi1PnHMqku1QDeCN
3E2iPUjD5nOnq5c4EETPNUHhdJfgOB0rYPkyO8TRuGGgO2sabgZFlT3DmIFHD3a+mS00Fox7NmRZ
hopqMgknSE4DuOaQsFMZP3iVfSA3e4eCbePUHXGQ9fh1eDx27BZXhHC2lrFv69PkdrChX/sJkilI
gYKuqE6EfyUVWR1TDMTR1wbvLtMFiH3IQbiZ7KIh4Ehnrdc+Kums/Uxv4+mCh2dl0nRZ6vqrwWwX
5uHegqIGJyB4rG2+ZHmFb56eTjzYaxLvRyfuH3T6q2bnPtTY6IjiIjqHmyoSe2UT4iOyGkYMLPg7
iMicXIfkQsv7oKcCFUazTKA1JdVG2vOHQ5lYnbqPmOHWY/MJBXZtcE8R9NvVdb335fAzMPey8KXv
jlD4BGcRsSjFIibN5JSA3/LN7Gaj97iYGRUOSs/UJx3jTQB/yC918DMPvkuzwf+1MqP60ZpoOM6G
h4xsTkqu06x+yYKumWY3KWndcfaImD/ldGLQ/Y2ud3F8Toi4PlWZ2A2Rv4v1RPFFDWmje6w8C+sA
Pd5jerVE8+ICtOILeRcuPwDZWjZwW9ymUNksCNb8/m5zpygxC3MTqTU7ZGl+4pz8C1N5Z9JTKuHh
GQz4gCTPkkKR1k524/hB/w22S/LUdfGYkIthQ7czIsn6sV7prv+SsGoi+NkRW0jpVDiJAKSwSOiQ
vB3qRnP+8W1r3qfNeLaN8gT04o6rzLY1YfQjZ3bckV1wwJxwq7TNz1EyYBhd1lLVHZfV1eBP317V
fI5hj7hfATogShfgojI9dgPpShRPDS1yLdjLket3Gje0mIb7xI7+oS6s27o4DahiNueUmyB0UWbJ
y09CMmmcj1j9lUzAuHIOFl8PLAdLBxp++be6+KTX4y6mxVUs2Yqw2ijuCzaFUwQaqBZLaA/gGOeV
D3B7myUP3sgpnuJJiIub79nXQEQPAE728dzuwzpbhYh3PCwUF50hnu7bCKXIyJ9iOqo6zmefJURD
lVUkgEklArV1vssgMgBvRR916FuA7paYB5Aif5MPUdGASDvz3p+nA4DRuzb6sIfHAoRoN4e/DvwJ
2WIJRf4ZUz5JOBP8MimAn3/BeO+o6k1bYItibx3E1uPsXbkb2wUesLY9mPSCGK791voDBSVwzCS4
a1CIGvDeIN0b3WFXpKa9iNnWDe3LKKO1qNpN6zR3RoxatUs6+HZivigR3PvISBO8wnQYbmPRX/hi
UbrDs9YNOwittwlvWc38aPLGSYZzKTQa57gWVKD7zblVADYIKIB1kkZ3Cb2JDYj72BpL17JDinwZ
OqrXpqqOVutto3Jv2gFsq/HYYgDwBVrXcqBR9Iq5CDiGuQkwGc4Df7rpI7W66yjcq5Qs3z2AmkI+
dcr+9ZJwF7LJwSSwKjmbsASs8mzadKyRfKUhC1K4PRzi5hrhyzab5+5/4j4FkcvUxGkgyC1MRMRh
ZB6agDbt5L7jDT+7wbUPrIecYXegNUbOsCPSnyimsRAI5BBXGzY0m4k2SuYy+sB+K/M88fOKGWQM
bXCamIQLPVTQE9wtIRMB8tepcobPIN5VDTS8StsfLOpBUQUe3YEqhjeb5O0KtKaNGYVEJJ139dbl
yET+rYYHsErBKe6YiKT2m5sle1YmqMqvdiuMjQNWanktmAede6xBEovmLE9hNfTj+tZRq/JhdBOq
Tfg5WeBwZrshyD4gEPAvpCScrO0W1iDPuvQNlt4pjSJZPjTwPAxOmNavObhDajWKloiHMmqMMB6N
AhHuONphWsOhdx5LrbJgkvzCjjn5wDWm/qcPmQDa6uTUfI7qafFAYRDczYb9U6qUXhu99uLhlxNz
XTdvTbDkKCXY3XhN39Ab+Eog0vIhN/6fWrBOT3s0FNKu4y6n21PS+2K6zTFhnBkGSBaSp7H4Zg9P
qPKnpoyNC0Fgav405NTD9JXDOZHTNvbc94gq+gzOoAtza0SEX4hAGfPFhOcjJCEWLzW6R3JtMLj9
XZjYawYgLgfPgc+axsxWbRnssjo66rw99PXIjXsptj5WCEQJiIW6+bUq92Jbr0n9QRRhI6k9xnq3
zXi5BWXIng5Wu77zGYranu7l7p9F2brGMY22hORB4wtXR7t/cYHOua768GE82j7VcXpeO8sOzYUl
nGDoqE8l+f9kmffy7NRaLls4/lY4aWuBCtDY0FrzjcY42DWY6ak0NPzmTdXXwrL3ees/xOqjtf7a
hsQ2Dg/AadQ1McWg4bYm/R6wbRJrQ/L6BdThRjuEhKmVX1fGa1Iwngg6icdFfF0CI/2uhLWrUgBj
wMjyMr8fdbgN51dkxkNQ8M31ALf5L+Abt6ULdrBs/8mcNLqu0CudAG82DSo49Bwu+yNfi7nWXC+w
l7nNWtvl1wi+VJvVmhqRdd73mx7yKFqHYrkLWGllUjWqnHxdms4yaLOp6o9V8h62yRUY436gSMOe
ig135a+5GB/mLHw1p+JW1f9c66OyP7Um8sJ5jvcHv6d+yIIID92t57l3IOpkdf/nW/7D0NbbIfaQ
vwjxVavGcT78Onih8+ouZdopBuIqrbeGW/6AYuJKmsI6a2ckCY3a+rkxgjPfZeqrKJynSDvF9C1V
oDY4fR+6MTz0SC21Kl/50j15PA3EpB9H03sd0OnRmU4Wmk4nqZWIi60dpu+oafdqxrlP6EK5IPgM
+0kN08mgQTgXFdc8Rdrd/AIV/2HOjHbR/IX1eCUD9qu1PsASu/L6eDPN4hzn45Uk6q2331TZnrGw
XkEEbtpe7Uyahbwo3wd+ckmhvVAu+dGBTrehZIbsKBVknTH4iRn2ZeFtffEy+ukmGMRmDqNtwq6y
XPZvklcumHhPvFCzsTbANRrLSs6rAFiOyJq8Gv75NNpVbKdmVuhe9G7Z7TpF/mf6xwAarSNF6UeM
u4jYBrHhfqrOtexfvMDaRla3wT2/rWFg5LAYRtzdvUPLgEWg03O5O6t1H40PwlxCA9M5Y7XpYTHL
S/c5QXDykOxH43VM51cnpy56Nvb8nR4MoZ4dw7tokitQhcgyP86ljUKNhwhfAwXSeAsRpxr16/nP
dvNd95/UKrfti8/v7SIihNDXXcQW4jFkZ+e7wiTcpIdujbi7q6qTaX853CD6HHo+YQOf0TPghII/
s5Vxs7Ea6uK8/K8qzg5R4rhV/28xs9E91uNjmeJWDyQW2BDJwrShbJjn1tHbOjceyQ/dGuCaMwHO
HDiSyxMRfs8Ww6ybHSLmliyyd1lcYwhDlpvVCmCoHzq7lq1CZ5mHoDE3sr0qOoFbwZGHUuxOfL0B
ljh9dSzNDge3IjQ4HqckW09GCv6bGwcxCKdM1jYHYUPGhW/hbirZbyfRIZVveJcO0/8CvthGwCMx
iAPF4l/eWj+KE55NzF2VNPtmBi3hZJu0KE/OQr7jTVfMh9jNMAZ4f0uHXtRIueLat7bFW5S8ESHe
TKR/Iwm2Eh8dY/x5Nmj2jqNHt8TIi8vKkA+NSB4yhe8MJDAxvhXOpNWUD5xWw8Gcqp+QeK+fjGe3
IKnKZXCdJfdIXodS5KeZq5DXEGBt9CM5us3QxK8ljPaBQoSJa6k+28UBg3FJ70Q++rAYb/V4Cm29
Y7VyrOqKuhRzD7WG2gmj/QDDf3R4Mt1u47cO8Udwkhiizw1x7PyvLlhry6eJ9+I0nd3k2PSfbK76
GW4OqE4ErBgT1MLfH7/nhhtW2d07SxvngqALot3c/NDtvc3wLSWOexoW1tEg72aNvaS/tsZ903/4
msZWXKX+fI66gr6pBrzpQDPrfPAEUG57h3xes7Y0zpRLtHya1cBmx0rWUxfxdOw7/5zSRy+B6sRR
hdc4+xDqJNLXPh3PfqDWftXsKnvY9dUVSCqJLgt7nbkjFgo18tgTRAFPovN36bericHZypmsSMqN
P8TNT0OqKBCIgEiHD2E27ScvOHi19ZZg6FD0urcu7w6oeTI49+FvESE/Lieii/17Z/bxJpvlyhcl
fdkvHl9p89YTfnNR7OJkFyMvIVushccE6l2z9NuGc4d1fs0e9o6Y/a5ozqZxrpz14F2amXEkP7p8
Zv59DqvP+gG2Iu3bnPxM4jFs38gGbypWLxFb/Wx+ElDDDFsdSvzJTkBh2IsjX7vy2bGe09FYF9aP
E90qbGCVv7ear3gxA8qekmmydMFfDmOxcSBHYxM32t08s7bhpyIquBo9ajvUvY+xUk4TpdjoF9yb
Fr1C9v7Kp06PjetdFJ6Zte8s8ytp3gv9F6t7XJxNvZ96LK/lc9mjsFaXvH4sbED6/FTT6xh/54F1
8uh2iUvCWjq6ZGV9j9HtORm717zy13nA0i38rZdVVzBAVSWiVXbXwvwXiYeG9k02nOSt3E1sPonS
OFaWBd1uYrjzu67YMpik98lQYTecnVflomtzK4PWyn9StemjbUZXPM3qrqFUM8957bQV3QelAm9W
IT4peuPXYizBFTWQB8ibYZ9Pi5BhibLmnBgaQZNvRcXuJspdsEqVEWxxOBobj/7ca1GiU3omo0Se
Z+KAdSi/q7Pc3Ma5inZNjfhXwprbzmoil+blJekLUq/1dxnP8SIGBs690dvp95gNv5hxiu+ywg1M
QZP6B8zKATIAYtinsNOImTFJYlXfXJBo/vKhSXqF8TWOWQUvC7KtgNwGBH9Ot8Xokm37GLyjY568
jL7OEYYiIGCbnZg9ZhTsOGsNDH/gV468+zEN14ps2xzzN8IjmecvBX8uIa9LLQ0WYwpE06O0vSXM
uEmYMk34UM1iXZj0Lk09om/GbdHZdHrTlnexsKoJQ1Ka80jskXYydCti2qlVnPuSkps0I5HGmEws
R+c3ob1tYfyUKBINUoF2bsP/V5RTPX1O/Sfuo1UPELYY2VER724bJOEUu8uYLhkMmpuDnxKRTDE6
D0wHdDozHawrioY0+h8kV1qy13ImzMBD1lJpH5g/dfteoetOwENdwE0kJbYaaEwT/uEE2DS1f25T
UoQFGMDcZMAaAY5xrAULcZfv2Mhr0u3sXSkDxAIU5xTZvYniawT9d+6R6gQui2nczh5dshRiGxRf
j8Swy5LErkZ2xFYXTe09bDJOR6/aGfl0oeDpEE8M5NwnHW/csRw75Mj8z3Mv8gt9mLfWH7+we89H
z5AAX5tvFda3CCYeK9G9YZr9nZ3kB6ehF6KElS5lxh9VPvKx/UpFh5c1tYe81+2d49bXFtdIKkte
6bm902P+PsbqVYy0hlQBgB5yr7X1HmvecKntE5mlKXkUJEyoOYnCY6LGo6nV0QY7yVHjnYWH1bmd
2feW1r+MkgBtyv0g6o3l1gD4McCO6XfcUFDTu0wl8/yV5N7Zkf5fZ4+QXwtMGTB+MGtNhEQkBR5y
L4X4UWUB5BOzCLsju38yNbk3nLJ5TKkztWyxI2PqmMsv1IabZRj7GawKdvjf1pzQnXT0NnMtN4Z5
Jwkq6M7c9nW5GGqp/+i/Jy8htN8/Vqx/CXevYmFhXgveMKNsR7QqMx7eyJ9/iRjiaML4UQ5QUmZW
i1bzqhy+gy1Fxxiyv6QMH1rbeOSmuHac9lJO4daT5j1im83TB+M1ktxcK+m+V5kLiNw7mQ0RuzA7
I6qBFclOs7COtaU/vVFw0bT3XtG+MPBuHaLuCTUeU7InPPkfaeexHDnSZelXafvXDRsIdzjQNj2L
0IJBrTewIJkJrTWefj7ULDqTmUZOWy9qUZWVhgDgcHHvOd+5rAQZkpJ8uC68TPMJGDciFgO5Nk8I
XFUwwkkFAGSh0o50ABvDoZiT/iBJb7Qe1mD7bDrwpvxhXejVpT/wDJVNwYQln0cnTQ0KS7C2+0dl
UzLUrIeOak8DyyGp82NPvEo53gctuZUzNdpAEDfXVw1SH5qA+Tl1OVaj4yqJn66Mk+aEm2nCvci2
KNFBSQfg9OhwkxuzEw7BvFjTaY/PGa27RqRs7fLl4Men0qQWV2h4EUTp/Jj34Q6OE3usdnnmbwB0
3zXmbLV4zrPpRwR3KveIBES+V4jseWSiF1OJkLvAhl8utMLfuC085R7KbgnjcE7VwmSqRHLsA3gh
vtqw3b+pS1pQot2krncXlZwOJMs5Z/qhf7Es5xj61tElCiQVBsKw0T2ajdiWerSOSvuumSTtIapI
BW0JI907oqcZO0zHsCAduqGcnJs4yqbVlEEekFF1lcMhdCfFwjIsEE7tTMKWgJch5ifpQNUwkI0V
223kIASeNfBQu+pkQusZcskBTi3nLeJYg2etAad7db5leVmnJlXE3rePHt0jJkP/PQiiY6q9N+lI
H6W9bsgecSmTGuObXhunoPNgonSnXjzR1MIY1W/HJjiHpnV0PPO1q5Mtp1jOFOj5648OPvEGxtN6
MsWr6MNbC/asRq62rU9410AdpUay8VuCtoM0vx+t5HnEhd43sy2GVO4yL1Y0isg3U6R1EqEY0zEr
O7ACiHqrWbY49LuGbRsGgscphBQHUL6XrFhUashoIZErRtE7rjgEA1c31hbJMl3hboRJYGQAJMt/
0slhop1OLaN7c/nclZUdmST2ETIXPbZok/n3itVAGvXJImiGVYTC6KIlQlMHlQcK5dCS0aLiBKox
5wxz3hj3N4VGbImXrAvbPyL+OAnnuvfzE2HRKysuH23NOWQdIUaa4lBaULAd4C1p+8YyNp4Otx38
NJpZH7lOu8snjsjOdBFZwUc7EWOa1k8DGgWMtovJgNXZVg/weXBY+z9TW+7JLcRDKCg0R2u/9G8w
09xi97idyujskaNVwEcexh8htQusqbBjo4PvU0ICvI3AED51umxbuqrJR22Qs4Xo2qAqQk0Qq6C8
AeYDroCvK6XfJmpAuASNa4Pa+tI/BD39BXArZF5+OKF6yxQb/QiPVYewgpKYtwzT5FLqdw6pog4E
76Jr1op7Ej1ZsxbE12w8piZHCVXvfSvZGVZ3ZdnaWrD8Jo2zC5IXbYK2reXMNyOCInMpHEnez7Aj
FWbf2um906m3OfRhhGkNtQX7kwPdMzwBLHgPUBsIwDeF5R2m2QBQau0Sms2R4iKUdnMfZJLa4k+L
GIuYPYiicoHok0lnmlaOdN9Ns3sKjPt6iHdacG9kPWWgZlUZ7hVE+VtRZh+9C4+C6gaJg8VbKMzj
WI27yR+Oad7/SB3v7Z/ipNHcJYa2qnq5Q+qDXdMlj4hNTkI53hcPaUIrgrOl11Fu1OGh+rORPgMH
0D8pmulFZKOkR8LQOAaFbFIlTHc9Qvt0mpAQT8r1gbPP7GzX2aR5dOzJBXiuxrgdUdTlbE36OLgR
En8gQqkaWayL3nbQ9Juk8V49QmpLV7+2CBAY6oA+bNuuwRmyaRaXPFmybuTMgMcEB1KJhFEGO3o7
imwG2WV+hsQoxpfQJrMZkpian3FSfWg6pKyoOdoxwRQKqK5PkITFCPbwkWMS2dXEqGq4eUkbWw1W
vvM52LVFyq+kt9FFh264gcl16EFo4RK38OsiFVqHpB4izV6RbH9VkSUSEr1lmqSJB8lFSN5SAzvH
SstxUZWYc5xg6fswX0fnhgG1tXIyu+x6QwDVGlH4Q2lYlPx9pOgzUR+jo0eJOzWRITF9zoEyhApE
U3tPx52P21wWY/jQ0QMhOGYXgpXQMQJFrHBjA11ESIKFOO7RhbWgBLWZts+MBhnEdWy36KOEfzUk
zcFPyiWa0ZOfi7XT1Vcx9do4UZuMhImGjmQdhZcDe9oWO5CtBWwZpyM1pcNc8Sc06y4huLjq/ce8
xZYed+NFb8ZQVrRLK+vWRFrUEDSimpGBnYQZXlP3es0+HhzfTRzB8nIjbmE8THhV/cDeVd30Av6T
UKHgJBUeDPi2jRKnHpl9RAnayK0bj4Xbc71tP5NUu0s3IB0B34EWiXWTX7ca5GMDS60+i7gAxIxV
/SP2u1PkUktoWAfBmnAC9sDAETGb4C4NshsptMMEhGuhzaRD2IVsiEDzUZidY4RDAstGRKQxwZnp
WRXNLjDkwYPQE6V0Tia8n8WcYSGhN3tXHb6yeMJhZUTN3hXJSjjTKRg1qEbpVUm8ixv2lJIJKbLA
pUXItr3JusKgcp9UBLgZ+WUx/FRNstbFTVAO/AwqVILieIcuQZ3jRlwEHPwi1Ou5TpxkRWxx2e3T
VG5SGMtj/K4GnGeBvklG8Rg64OIgTqHso/fLCSPSnpAC3nm0gJxQ3lsWEjNLe2iGYKPc4rKTxpVu
4x11XlA0XvZTR8UnkGy/YDrhOhtXfc3KN1V3YURu8RiyqlF6RwwahEx4CtmH3VVPfkqXb0S9umyZ
oKmb+acsDMGrzVFzwQlRwNLTOKqQ85WTWJ4XHtBC46bss4sRs/4oaubCx2qkeI1alZAqtPX0bvCZ
6om3dMx5w87igIRDo7DBtEafezdaH2Y4LlMeVivpJ0r8enPTU2I5s2g6gOpadGm0MVV3MHp5UerT
BaDZrZW4lwMeZ9uRbG5sxskgQJoyTRSki6Zw5iDLHGD6bwfc1WgQ0ZKV5Aj1h1hlm7oI15UePsli
eNQLkIOS50AyG0dhg2/Tv22IS2/1myp6kT2NYvfJp7A52tUxj4zbopGCnod95xkFhgbDO/cVWB01
NY8x9XEPQYqZwquY0DlugyTNHxuqTwi/9GezC69NPHoLRFwftRuES14HUWFZc5kIb5cCF2BDfjHV
1UmMtguqT1/neX9MJ1ppmKYWevDA8ZyuAdZhTuKOjbazLm5DYe0LAQCGcpWudHD4DO5E3WP1R69D
DaEVxUkl2q3jEraLGEsHNFYn/sOojKNlemvTxmQ9EhyrJczsBKLH/DcmraHJjs6Y7Gx47F7RljQx
odXl1tygjjaFg8Nj1u0XfnKr6JEPuXly6O92xXmkq59WE2wA4iarWXRLWUyM6yC0doFgF2gapyay
ThYx5lBK7nMPd7zR2rB56njR40HJbeMi57f647Sxkwb2NDOBNw9llrGyLtFrDZuCPUhBjrSGZNk2
xBF+y23CB2K7yUPitezUKDWlis3HMGz6eFzFdbtV5bSpaYmUqeAbSHc9ShEUwwc/HLf+ZLy1Oo9b
H6ulnp5l4D9J0/lRm+ONF+L4reIVVOorqECXWE6PQRTce4EPfl1Dy1tQ4MB1nzfXtUvR0f/wfU6V
bfikXJ2FSr+1HMwiHv+rv1EO7u6B9jKhTzKpRhwPPvULdSIGYe8WtDOD7qYGlVf6yd6poFxXRvbm
t8HZHwHeEWmymEqDgOoMXAXMhYQQe7R8YWaeIfG8iaHb1Kb70KXjsTKQOVglOHcdMLjUzgLsH/qM
4KXPs4dQmUfM8/APzimIQpvtBQQP+njuDsPYHgQIpW0sd3yowhMbj1U+dVq0MXObvtUfWr9eS8u8
7BzQjgiyaw29M7u3us+vuya9qmYzQx/fibBElzYstTDdDv2tldHvf07CZFMlnDZxDNpI+aEra0kF
0F9xEISujqpeEbmA7ILNTp5EV7WWPdY9Mm5TzcjrMoSYl9MZZt+CkOmqtaMbtFrYRJDQxrYOBazo
LlyYA3DGbkm+PDq8Lc82Pmry02qkvbLxFnYAcbqjrx1acbfDzWZSFO7Prda9hE37Ro7mYRTlXRWw
i+4amrVGT0gAfDUDMm2uiNzQOzZ4lnccjITcQalISbEvrbEYV+1gvQK6AYMRX+RzgwgM0tnJkc0G
BaXMoKQU488jTpggVSxNI2EABKLvh4hpfeclANTJn9E3nNtvcjbeTii+0AaT6yMbzBt5/RbZRPTO
MXKCqn0MRMyvOUJrfXE/oTLnWYnXRAXVysFTSnvJfMiN9Gps49eg0Smyo5RbJAD1Jx/FWQ++yq9e
PMeFk+5Vr7Jy3aUy5UpLG2QaYbdATyv4YgwYIXjQIPscAaA/o/QlBsmHU0Jelrt1CaqAuWge/Lpn
aXbhAFpudNXm/oXrasfG0T564EIrP5veMhMQbEsfX9bpD83N72pP/hhhf0x03wcfxIYQ6evQ2kTM
pdC9U0krT2r4Z40UXnMqOUnLdLiwxvq1kJDJEYO3yxRw9sD+blDierCLG81Je9YacPW4zYjtmW3h
WheEGPka8OzMtLsklLPnoSwPvW4R/Ec641wmWBdhvgOWZdHmjmZdCQpeIEeA4lNX5aswBvGGSr1q
OFVm/i0AFjjBWW/vEwIz0MYjgfQG9TQKjVDBikdT3aigT567tmK3XBv+bdHyCoYyeuid5qklqVF0
tXyBFGLsAIj8KJheskgHFObnGHYpiE9o92VqXFvE2wLdvHAlpL/WbZ7hbIbsSM0Mp0SNdltuYWzu
gBgcNc1ABZaaITI2wFlOFd2LDF1P63XjtvIavm8bSbtmtJRCpxSKYsPGxzEZfwQJ3kYi3wIkPdGt
PLdFN9chBIBG6Zwzj2LIVP8sgCNw31nwbtGhN3TK1QWTLgOzc6nwZx9ZDTGr9eld9qX20mChmQba
8y5hsjoknIQG66KVCrEFCyXiPCRTtNHB2zMlP2VWydmWWulPUD4R9dkaydSccjTYROfWpbgoIz7h
URuLZ3c0xtUknQo5akibK6Zi2XjiIjPcj8KFE2q1d4VGomIqOBiY2JM0rw7IDEEqMsH0VGO3rVxc
Ln5XHSmvU+jJnKNXNGhpkM1E0AW7TD57AEvRgr76FVB1Pb9vM31nmMAdbQwkS+pdoCvcjyy0XwdV
gmO25hyqJEpJ+O7wvNYP41jethiCbNzSi7iu90CroZt20ZHgjJhTrsC3TBBqYV9YhQSTWR75+I9T
C3ka2XIFWCUaykt3Gi8m12fRF8SMJ9q11AY05MXWdnzeV3Sqg+YYCuywbZQfVBjBYE02kdXt26xF
DlHvyWVcTT7uDkOEmzRFZSzCo0HgFcgANuDBZtDiVReznKWQVpZAxC4L17umf4VLSd3l8bDBco4d
oiPHrYXxVjTJsy71c5tM78yQC8oCayvm904NEBiES9gWUCgZ/YuN+iIMbCqxLGl1hBALVxtspxb/
VSWorjlvA5KXncE6E3kgriGi5nZ1EY+0jr1uOenZdqjFcgDvB3HjWJvmazaFz67n33vsmBI8lp4G
UtJmdNLWCanr1Q9+QMCGdD56gTNfq5655xud9BLKtjiCYyWW2OiXQJ4xqxChDff5JFPxRpltK4IB
WbMW3oaherYwChgFogrdxp0pi4fUnXeTzOlGdXBIajFCi7V/wiwwmh8kO07Hua7SkTbPzn+W/NDY
U4mJasu2HtMgO0dGR5cJAQ3eE2Dw9wGJH8pFMUH/nNi07Gg3zo03FSsCi82FEcVvWcpTybw7dgpv
Xi4v4PyvZUNOtEBxwjlYlOkmbLBVDwAxpuACw0GxmIrpKVNk6aCNBeG67kpTLadE+msnoHUZ1U92
cWr06jDV7f0IMHK03Efe+9sQVs9NGgLF4cQ7FqSwQvDTMs7zLkMTNSiyXPJZpvkMCS4iBSe70L30
yff4jNwpgu7R7ipZX8qWNSqE0qzH5bYmA7Ou7UfdyNaj7I5xyTyYqF3bMosYgcmCQWc/KBz2EMll
I+19y6wxxuNziosPV9BVk8pzrdoHEQOH1833lHJRmiGx1KoTEZSvBHXeFUh2zKZ776XHHGUe0Khe
p954o+v9uejsszUU0JAad13xRdkKpb9d0UEvAEFFI+ZTPuk5go6gSM1kQ6L3JPlA+uhicSyH6VIf
5KnT1HPUkgqWqmU9FmsZcBoniI6kSsqPeGMyvGs1/d02s3aQwl4Sr8CwObCpVlF2UbjxU0+ERmRW
6zKObqsY3FSNdWzlDGG69OCeLR04CzUjaNkgf190Cb3fuj4AZuEUwChEY7ZV8fQDOBfsoIbdyRB4
l7pBQo8Wn4D7bH1XV2ycXSyDE5y2MHMPk90TxOjuFfY2Dh7mLmOe/BGXQbdr3PDZiQtvm0eeetRq
N19KvcINYtTI6Kf8uvGMCwUeRAQu7bch5NbAvFRyV1rZQYppPwztJVrcK+lCXxNUggiioRrS3xtD
+6LD+hKML2bYGWBytBwSPrz0Jgkkq+awIXZxPU3FA06jm9jVNrmtP7Vxz6CqgOWHvsYBT22b0r+P
W4Xcu5wAJo3nMRix8Y1XmYGlJGcgNdGBxI1NGTJFqRqZViOveRGQVG6b2LyhHnIa589+IIdqTI96
O97wd1+bor0finQdUABiQDxZY7aSjX1RKPBwWiuWCYkOgGAhD2MQbHL7o4vcez0r70De4+uknG5W
7WWeFeuMs1k4aucWWOmitOMX6swlzibnqghi5hsIH77dnPuuejDZLIM6uCSMic3lEJ58IqiGud4f
yX0yLyw6PQuP5PEKB7DQ3EVJRz3os2uXihm6WNAuHv7VBaaHn9IriJ2t7E2d43Idg/yiNgOOqXD4
HGJMF1Ayj5ilnUet84j0qpphK3I+Vk4kiFJHIiVNj3WxK3RsDTqOOuNJZDbKKf9d6tNrkoJSNCeI
aJlxp6ZwXfTRUeXjFfGCV5VtAVJDqGdxnnNRKnWoH2wDtAPxztelLt6cWDfptBKmmeWzM17t7QYW
cgwWFslPUNR7q8SFrliD2w5xqZqPBezt5gH0EufB9eAMYKVxkjl4h3NsyNncA/D68T5tYdT69taR
yBpSGJZ6z0k37cl1RjFb1c4FUXiXZl3STfUQ4qX/xGjhqKV26+2aSN7JmKqYDM6I5dFdNO4pD0c6
lo6N2GH+s8qfLls41QVwlKDu7nu++KTLd4FWsEvFZk3XYpnl7rAslHtVR8NNSNov1TyTbabnI+pR
+o3E75tpmCWr6ByXxaWdOC/gIA7s7w5BpKyFhgS/7fxtZBQrk9aWQm6URvWz4HwAupWjQfgQwLvD
tkTKJJ34GVTeNKwsMkZHnU6c7KMr2ydqS7IipTSEzXot3GoZ2eHWRT2ah9guZYNnAxq65SQvePlu
uwz0jo9I1ZvLdUODuE35dy2J0Sx4mBDZGQDrcdmM1ayCvjmsTVI+A4XEY4pOeOHXHrB0aQdrpxwv
OkIcJTX3GNce5ox96VCLL/urAk4ia97DiFVGm8a15dgbFLe7emjP7Nc2JetnjHFwpHQjnfp6yIJ7
vdHYsIdPnPM3RWCzeiAEL13jIs7Sg4dz3crMg6ZBEIYNoYxxPYHzC8oC7RNNEsBFTOUivrK8aFPp
9SFxhjt3tnMgiKysbsNuHAZJsGX5p+VUn2gpPnmegJvqz+0PUOS46iYJNl21jyD1TjgDLuKGHDWZ
b1xelp5M69CkL5nC8saVAXMGxqS49Y3o7M89Anu8JHthr8UAmfl7HZojl9VOL7H6iAyrHgaIHlkm
RnGbuBIs86fBJpePZEcTRSD65g2+UrAX7NWLKN/YIMDrfCJ7HLwIMOrDGFYnP+k2VKqWiYtA2SQG
OJwuyubR5ARVGsPabUvG/HBRiPiaYw0yYr95bmCbJ16OguuH66R30wTwMk3ylZoUsEOaMFHxWPbO
Goc5p77kJSMMkx0ZuXLEw0IRnjyOhXGzKTV7o7X1o+bbVy6ttS51dnqVrXJYR4kiGgWURGSJq3Fe
xzrmMCXTSwuheA28lfM1DABR0LGssFxRCquDbhsEOqQTh3dabJuCTmkMq6vTjPeaKd9LvK2KzOuC
Za4Ko12flOfAad66ElouHNLFLM9j9bzKDWYb9PmRivaDHZCHnHAFbe1OybWWuvXScuuToM1K/WUX
YkRWoasvfSAhqDytbeQJ8Me8ghx2Cxc4+Ohuqxq/Ws7JXCUVeqPqOXC710K3mHUNlBstJEEYMRrK
UNqlJ9ZmqILRtZUTAOZp1GsB7dxgvwFn3bSYaGrODsaHk+IBAfVIYt+KmuyjafAZ40pTqF9FAjXY
QwOTIAdrZXJv1v51aFC9iSkU1OFPict9ESKehrB5SiUKfxo5Q1qj3RQbQcB96mrbbo6TIARpHKhz
B86aTeYhwqC46EwPjwOek7jvHrWB7xRKHa6AW8Mv2cdOfELAkI0O4ZbXJ48d5BeKevRBm0e90+6n
ULuOCU9wfec2l/1tNIo7oi3ZuVc7A6AYvdUBL/3IT4hr1Ac5XkAg/Rb9nPIx41/s0t0kjdmtlNJu
QQZeDHRiF4BoqpWvjZemCuZO3jVZMTROifswk0vFxdip1JcVbUrDJAq6H4zwLjbI4S2RWpryURv9
5jEH+bIwUAWXEiVeo7zbAUUvtwLIjYBlTYXZXmZeukqzepPqusbcE/3jvIKG2fgUq0S2U5a7jqr2
vkDsjvhGU1djGP50GeqO6WJPHZ1DwFF3FVvEWLXRT6s38HJZ9QUmc3hNKR1FLaywR05LCVaeaU1c
U40gIZW3l0d7dpkXpgML0h3OvNH11PrPjlErcitCfdn4/PVyusN8CTqE49SmlvC5J1BIlftWIKjv
AuigmlGv/YqE1LwcujvfLM2nQappqYvEvHXDlMZkqQ3P/mjcZcZI6aYL+ifDF9eiHulAeLdxWF5a
hEdJXzIa6LTjOmjjvev34V1qNM/j0N5If4bAejFNIGfl5MzK5Jl0oB+6IAFRZEfr1JFvqaZ4ltZe
9AZqZ0enUjzHPaVwGrMofRBkvZs4QBicvkYr0Qd4TITfVVxCGCNsjQxiYY77rmu9TZpN5bkYOvsh
1rN4VRrVBxTNbcBKACpiDB+7stSuJ2d6bUJn7djidTCiaxcQfj3KB2A43cJIg/LDAu3w4Q0jWv7M
6afrLGnw/tKV1J9iauYcovoGSZrRBPWGwBdLLuZqEJDdTA7vcdmyz84RLzd0UmLa/Y6soRs6RXqr
qV5Dq+h0frsf4wEHmDfZ1+1IlkcdaXiEFLFZNPH7gSmmmlpQOXr/WJaxD3vHjTmBOnFCYiVg2TQ7
5BVpmotaSg/cnWjEz75M0GR0duPy4LsSAmMIKBJnpzGHN841ix/wJxGyFGFjeZvAmp0Kyq3aD9sZ
jerIcZSWTkc/qFx2U+FyZifMOVxFvS/Hs0r9wj42hSCeeWwqJ9kyWDOAoQGHn8lS8UE3KZ2f+ibX
7QN2D4fZJU0M+nGOB44u00YQ4y5NuJXWWG67NoSaNM5tVnjdJTk1dfAf2Ydnm/mdstv6LZdG/x6k
afsEAlyn4qQRLNm7JQRrmU1revbmc9RjWol8l/icLGg3BsidB6f1IqTqdnxQzYS1pJy8/NQaoNMW
gz6YV9HM9wkrom1VOJprryaWy+xQARVR2a6reRvodzn9rJ6jLOyIOHlKxZBs/d5G9pwhrgnCpLBR
zhTDprS77tKh6H22e3K2qV548tg6U0ObBsA9Jll9ndGc5UuAkWtNuDwJAHyeLBnQ9VM+cS/kcDF6
3GNvKjryHla1ofNxRJpAbzgmVtTkNJOXBrxnrdtcXpFYir2c8Fst4TQWBhT8N3YH/CtNtf4HKDm6
or4h0qupGfCXxzqBD2ibfMDl5MGJPZgp5O1e4cyexjB7UMCMzK0zjqgYbGUTRROTKmCMvhUfodrN
oYKqA4QOfuQlGlvzsrIngpBTv301MROhQ5Foexor5kOcGmSQ/64HVWvHQVC8AjLCOUTtk868JJCm
mV7Io8KHxZNbSs/rVv8ejVmWwSQrz3b5UBPW4tlQcunRTmclrVdQ8lcmG6oA/ePK8XE4cfg/a1UI
7p5EERAu//q3//V//vf78B/+j/w6T0Y/z/4ta9PrHC9//Z//Uv/6t+L//df9x3/+yxZkq9rSMQ1T
KBsMtpD8+fv5luos/7Px7xSxqJ1JfTiXbXRBN2lDPx2Dk4PxCoueHhy+vpyh//V6juvijBXCVdbv
1+M01YkoGoeztrMPwTJcdztji/B72+6+udL8y/+8s/+6kvj9Skme9H2OOPSM5HA/rZIVzsWTXKO2
WCJV2Xpr0s1WX1/zu0t+epgdBf6wcLkk7WmF8Ma3ViPqxq8vYhjf3Jj9+43lZecVMX28s9jml/02
X2pLzMwX2QFY0/KbaznfXGsePr8MDwWvhQlxmh9it6ov07W6wgrMAgirYEFhZo9OsTgUt7AUt9H2
64v/bWjapmVJHOwgO8X8HH65tjW1NmVtbTgDpl+QciaynxhDkECW6677brT87aHasM91as98Dsan
cdnX+Qh6lhslW+FCrPMtZr1L5BCrbOl981Dngfd5YP56qU8DM3QqACfEHJ1tBWUwejdt+5srmPOv
/eoSnwbiEHSEsOFTOdfrYaWvm+vhorrijLDoKOQvkMAuEYRc4THfEg+xTdbBwl+134zTv30Mv97m
p2EKwD3rUsMYzhk6l2bC/lCQVDMr94L//pWU4SrDFrpj2br7aZAKf+RoGScdWv5y0dGuj8z7Gh/H
18PxL/fDdpaxqEubFvrn4RhMylBq0jvSIGvtGKkwwIIb0UNj63T19aXmR/Pp9Snhcr5zlcPM7Hwa
+UWYDD5LfHf2Wo7WWFv0dm2rW+n/+Po6f7ulX69j/v6FTZxgJvyD3Xnq0BljGs5SVj/alV9fxv3L
7UhTN4S0TWHazvznv3zIUzEEpl3b7bmqnGwJcI+az4i3tVtpRT3tnMb2922Z8MbCmDMEsUoq33/9
E/75fj89UteweHeWZSpmlE+/YUz6VqDkxsFK+uoe8uemeXIfLKQ+K8SUy++Hv/GX6evXK8p5Jfzl
rvWudwp8B815oiXkr8af2gKM1Ea8UPKNnKV4P2vbahms775b+f7yuF1DmsycBqus+Py4CzqxwtGi
ho/fOdTbZtdvxEbffTc9G/Po+OOR/td13E83GGemAyKD63QbNmPr8ICuf6luxKba+it18c0L/Mus
+etduZ++icke0rIgE/1c1Gs6AWIZr3HlLnFduudhCevqLjt9t57/fdT8coufPpCyrDgBWVy0NCQa
vZvKvG4r9JwIeXzrUibu0pAvRkvuc3SsjWLdZLdf3/ZfvlDumgnHNZQuHflpakvACcui5gfkxc+8
f2mc57x++voS5t/f439dY94D/DJQp1rIKsfLzS5zTUDw0jnkNxiI12qTbNgzLSNcZYsBLtHCfDaW
/39fy3f3+enzbEorlkTpNOcGaP0cRa2Zam3is/r6Xv/8JhXMKZe1QpEpwhfy+63qVeNVhTmZ546j
UosGJYEiVkC0n+LrOv/mwf75HSpJE8dQjqtsQ1qf3p3rOV5c9JV5jvbeVu66XbXOLgl8/Gbr8ueH
gbRA6GzdGSQI+D/dE4176A9Tap0zUlhdwv8C+/rrp2b+uR4pWzcQxdmWhW7OmN/eLyPEDVi+a7sx
z4OfXXe4PUyQxaggZ1ojoDziWQ/0DkvPWxrUCR184J0HlIDIX6oKXfSq1XdYSjZmSxAG5f3Jz5Gf
vHnse9zsx4CSLAKb8fVv/stTsYmQtKRp6UJazqeHL3gkZTCU5tkhBkYkzs71vvk0/9wa81AsNmdc
xtb/WKTHqqPt5IfmOYU3iJez3FnjrT4qPA7jOy3dZY8M7uub+tt7mDc5rGCuNBhZv7+HMvdkaqel
cZ7EHLNgG0uQFJtpILOwhiDy9cX+/CTV/KrZDiv8X8r89El2FCP8PA2tcwt/sY2OYsj2qaafv77K
X94TCSCKFyQUXnz909BiMw83r3PkOSioFASd6+IdIOrx66v85V4cR3dck8/eNhzz01WKMfY4KdMX
B5SFK/qjBlQ/OvdfX+QvZ1vki8LWdYKC+efz68moBesgAMQZgNoq3JXb6jj+s/TKb27H+MvU4krX
tAhxMtnvfn43JbFxHhgciyXen5bIvJ6Qz4YPxW68cq6GNQ6cxbij7vyRnaIbb/3NfZoMs98XfgpK
UlfQaJnYUCH/Pgwjz8QQkMbWGQvpWiyzDf2ti/CC5tkm+vHdEfTPMe/wmRmWEJD+DMv+NL3N8H1B
VOd47sBM6EZAoWPYUdcAZt8u/9s35nCQcCXztsse8fO+m4Brq4o8q5t3Tlta0/Ok3S3h1c07NUKG
+m8+sb/sLxwyIaUlFcwFk/3+709yVD0sg8Spz6QoAqRbTfEyuKrq5Xvyk+7qQPYTSvDvZpE/P7nf
Lmp92rf1ZA1jC+aiqj1oZKgGALq+eZB/fm+uZTiGzVFJABi1P92XrFrTb1VbUzagHO3bi24fv5rX
5fv43qIQWsErBA10nR+/vu43l1Wf7kyZnijpjdfnfLqaklNh3gzR5f/sEp+2ocyHRRh4XEIjgcvg
Qwsua1Tt/7OLzB/gL+ttwYONbISP5yG/kvGNYWC//eaI+c+a/ftH7FrMHSQkCMv+s+BhpKlHVGFS
n+txTSo5YMJV8RZQkSN0bkkSLiCDU48LZzF9s5v4c/i5FjtaWk9wXZX5+SMTcZKM0svqmSa3UH4B
2OHt68f358mEKcNBVMf8xFKp1Kd1sg9tIhJtSqyzPZq0ZYp//hqclbEoHscVoqBv5uM/bmm+nmka
ji05cf2xLrM7ioK+yMpzC/PJcdL3QDTfrJN/DO1/LuHOZwAhhCU/TYO5rKUo24Bb8rEw2M0uRt8W
GvY3w2J+Mr+NivkyFiJyQVaSqcxPw1tFuY/DVyvObRM/OkZ/M2TloXboz7Y6aUj0V75+VX9sov65
nmvZtuDZYZz7faTjnMdvH3vFWR+t/0vaeTW5jQRb+hchAt68EqBrq1arZfiC6JEB4T1A8tfvV7p7
V2QRQcxoHyZiZhShZKKqsrIyT56zKBkyPFXfEbQ6lj8SZlBgc5ixd73tMehpJjHe9VT2ofQdx2bI
Dvu9Vb3rKkoAdgI1ZDZYTzmSAJk1/HBPdMy7w1NEx56Ee3kwo88FEJ/EGug+GUoA6H19+xNM/yQ2
D9P7hqvq8nv9cKAkbmRtRT2X2avwc+2LVxfMXc5aD5S7bPmCVs+PGaNXGYT4Dn+Myo/3iGYysrVd
9Y66RGCtiqB+gznXBzzyZFKlGO4h5wwM3vMg85ez72oRiOVtdm5d2mYIZPTAx367PDwUq3wdbZU1
cITlbJFCrOctS1IoBQ6SZNGAn4g+rlWElBZwbgtOTu3Zisu1AkcG9HhwMLR3mqU8Ft3xTmmSp0E9
Ps58cWHp8pc4qs2tCOeYSrSQtzodqAPKxqeSCjP9iG0SiHJJH1Q8CeNgtklwlTa5l9akRz2tPxpq
SJSQysQfiwftq7UCQR+A0TQX6Dgum3X9oVrPLez1rhJWGXJxyOdtMprL46zwFNPRAizZytEGzpK1
KD01s52B6/z3t3d/7Ajvzy9I5oZtLccOLFJ3+2/FNxXRzRVMv8GwzD4iUBeoD6fl+EmkwXPp73XI
Ej66Dv8wY+Z5UgSxh3YoEA8v30vDYTL3GYFwhi+f7QPT3KpOE3SmZXYd+S/ticvnzNcedRCI3bCn
UmeyTAguulUWzcSDOSPSwoV625oFw9fQAf3UT3e4uKThu7h9BK6vyUtPpFVzTUWBI7Yu31MdQKCO
MiqYgtsmrjNqsTNMnSyeC9kAS3n5tZIyrUEnNeU7jNvpk8fThGKD/VAD7tzkwXHRf5l7oEx6dWZR
ijCILilDbfDpEApetO1XJZ1JOecMSBuOSfI8FZIG76OnAjuDa1vZ3P5qU6tPO5brkCsf7WkpXS/a
TM8QVCzeldJmhgC14DcVJUwYXpkRu21qIjdzVNEp4eVqUp2Ww2ANXUznek3xXn0N936zNTbK0niE
NOIYlMG4mWu2TdvDFKHXo2kjH1e06Y0c4tPifbzTmIj+AGPgBo6rX/v7xo+e5zbD5P5zzsyJxTw7
ra5xip1EmNNeB1j0NsUq/KBu0Tv5dQyKJU1S/2++55lB6eRC1zLuO/E9lc1hFW+0jeKHG2tt+MmS
tCH4G2suRUCTBpVNA//SPT1vWq8d84IAL+D4qKG8pD9BCC/NnkSleGTC7bbFqa0p0iJLpZ3BP1KC
mIRojcb1KX8H+uND6BOB/2m8r7eNTK7auRXptkwQVUPnHSujuWqdQGVsZ5X/hHgMKZVka/h5wPjE
zMpNHWuXL6jr4rZU5botqKLe0bQxf89VRG+H72r+cturqRTg3IC0FWnE1Qg5YcDInZdjBmdPVt2T
3y9PnjV3queckXZhWgHC1asufwfSbPjt53YBmWjg+BWNLgpSnR/Pgi0m7mFNdV0uYoIvZTAp0sPg
ta80jzXrPOB2aQtn70h6BbNLuBnTk70Ye6alT3nYfr79XbVJy7wgTLrNrnjEXh6C0TLLsTsxFN0E
kP0AjP1+CkD8bMIAeWUX1gEf+d6ltkyVAJm4/140okilnpmXNqvmHc1wb2O+Ahz3bt858Aj7kDgi
Ph89hN/75yMyc//M+DyxwHxkmwe1ZtBClQ8+/HKZeYiOnMOls7DvtIAZ+Ldmw1cOQK5THJvN3Ce2
77lFuX/qMdw/jMpBnHwq6gwT0PODkiNgaBztYHp/e5A8qAn5hT8HXZi6NC5sS3srczOzL2q8RXye
4YFo05PL8nF71hWCqtm9PG0QqAtVTkrHVyXVNu4VZlHbnCjeAD853etb7Q7xPx/xmWDuzpjI0qmk
/jEmvvzZHdWekgP0ZRgrHsJ1vx7u4+34oG/mGlMTD1sC2Jkd6Zw01V4Jkewmwv0yvioLRHnf9kH4
Y/8FvszA+HlceKDdg5mNKtIt6Zl1YVQ6HS4CYbaTEYn09QD0JUXCYaFuzUX/MKz7L8pcW1okX7fM
SRdiHOq20WZ8y+G7Tod/XGubdM1QLBeHj87FfIIxeRD/fFT54a60jtEntfDvpXmw30WxwCPeJO+a
rwaiaDd7EMVmv3KRC59Kmu2o5lWg9SIYznMz4+ijMGQuaJu2NILVh+zO+zZ74V/jJghv2pk5KZ/u
uwoi/iPmIC9AxxP9IYSSFyEzZn53Bz9O/sHg/P/IA8TU+n/mbuWpVODCvJRtJ3WRIG5iZe/mo/E9
3hj38Zvx2C3TD3oQk5/O7VdxBm59XLHcZ2dRHdssQ9orex+Z0mz3Xz1RWaYmD+LZ2N4+GhOpFJkG
EJzfqdvVwzUSMHnWMX5nOnphR3di+PUYz3UXJi7HCyuSQ41OaWlssKLsWwZhUb3fHUrYJZg0Zv7V
84qZNEqbOBAXBqXUwynTbrSFweErExzLPTWsaOn55quztleNP967cxYnPyQdMMsyNVhnZbyZihpp
l0FrQ3djXDJA8a4sUBAKnI9w4Xy3GTpcjff6zCNwal8apkYaTAOeRqmcdBSnwomaOo6JayUlun4t
Ckj6J2T8gtMjQ1Wfbm+W62YmSIJze1IcdZz8GKP4FJPpx5ssCL8x7GJ+P26PTC/NfdCJQ+AAjKel
qNONUGVoXWjo2ohO3h4kETSfhx8QrXtP6rYPII7xw3sH6kD6EZUfPoEOmfFzYr86tKg8k26Iq9Fk
vDyAVakcTtmAbXPN+1ALGB/zo7vUR2Rnmfwzrpw7Jo/gTw7mTv7U9YhlcCEerTLvqktR53F+NLRx
zzY6BM2P/B3BBrYusyyMRaC2tBh2QOTn/J1Iqy6sSusaD3vHjVP8NZ7jJ2PlbBRklr7p23wrro94
BS8cr9S32ZRKxE0p0F3Ylb6z0yaNfQyFt3dQ3TJXBO3ACnJuvyt4rFYv42YuzZk4pg5TsiAYbEOH
+UQKDGljVgMDKrBsNjWKT2Y7fuksNf+VNlpkzTxTJ4LQhS0ppTrQjO8HdeCr9hX0/7yHi2F1e6dO
uCOewRptEtCnjtxTHdS87A03jt6HyvAzIZoet36KQMFtM1OvG6ASPK0MDTgD/3Z5IFSPec1mv4/e
oacY7fvT8QsiDsmnaFM9D/cOmvI8eWD0+wyBp+GLtvjcuk18S3JgzaDdj+ooiKbLH5DqTs3Ty1F2
8b75ajTqWqOWNOPltA2a7kQbDp9cqG5i/XhirkbZtRosTnjqGTO96KmAjRt/TEhbIjTyrj0eVWUH
O/6KWZMNqdoqXht3+w2vlvUc2mziXF+Yk76atldiZUjwyIIqAF48KOSXe7guwnLuATq5Ec8ckyLI
qU04dIOm7A4Gz78jAoDM4vXR7DUrEj0pYlx4JEWMKEVUjeVXdox5BTzBHt0thGcPNBR48hkzXenJ
5dLYboYARNPIlb5fOrTgnbRe2e3heV24d3D9BhC2fj/dnShf7Jez7k19xnOD0mdk0iqrj5A97exs
2QXayvbJ+1CkYpc4flg9iqoJJOrLmeM99VU1U/d+5xHkEuJnnSWcYV7q9RHyvXdY01c6eUS+7lfi
Qdb4x8VcY/x6VsV1XBBXYC51g5kfGRIV7Ws1MgbN2zmF96mGWzJgXhqGghBoZ+wMHfyZKUPNlZG/
KGaYPnou7O2EQfvnjNsTjxh+iEPTkYAiWlSXbpcGM6tV0nu7YaXhtrHp7g937bZZZ+u5CDoVW85N
iT8/+8KJ6zgJbGneLu6+H9uvVTXz5pzaOOd/v7SCTVXX+Sk5eruiuzNR6sv0tTV8u/29xNmSz56A
5AHj4VtddQS0ApmB6lh6O9HIK1bu1lr/m0behCueiMGWC0oWnyRX7KKiT1+Zyi5Vm1UIyzHKHhBk
vd525jeMSvIG6J9Nc53Ctc4cwuWK6P1g0hTqlJ3idOVmzFGtCVRo3HGpPmrVPZSi4cdRt5khjc3G
8m1zX4er1uDHKAnT72bk2U+MBiLQa+X5xkVEXTPS10qtwk8HNUYrpm+8e2TzbEgYYKSrbaZvCyhe
TifmKeLUuktRfHw0wao+MhOgLNRkv/9628mJFQN2aNBSUWnru/K1zbhx1nldQrQ0rdPKG9Ui2Ic1
ABindstngB2jjxYsIrHUhX1nHKvNbfsT6ayrg2GwPI8fAJpDimcdRF2htT9Yu2QLjds3lNaKxZ43
CsrpD8hUiQyePvdc2L4+bJdWpUsi5ijQe8NqvWw/IzpxfPfu4+Up9PuV/lUwhVabeDUbu2es2gLf
cHbEIVntHSi7rN14d0LznbtJ4IvalXX0008U7VatuphLiyYKIxeuyq1Nt2VaN+o7axc+Wl8HNCja
hUgplJ/uorIX2tOJemi5amAkfDM/3l7c63OKac90gS3owMXk6q8B1Bk5hMbaFZ75pivxNkyST+F4
evuvZkTAMWE/ok5x3aur4U0aqV6Eu2PtfT9a+kND+2IBMeKMOxPvzQs7UoR27dGGafkEY7e5SmPI
w7uvGbJ/XRIBSAuD205d7xWcErHN0A3b4wK63CshZDZqVVnhrh+OxZcotuJHPVbmkrKp42+Ao9JJ
mGl22uLaP9uRuqN4cV8xW39YgeOhWt0saXivZmu6k96c2ZHuUa1uTp07YGdYQeqO+jkiQP8DrkNn
Bvr2Vf9hHi80tV4mAw7MMpnAZ+SnT2d0dU9719t17jbJjRcHGiVNrT7WNULgx5nNMVVQ8lyQHTb9
YlodciStPaM6whkU7qCRf+FjLpLA+wgrhg4wEsa+IFppP25vkYnc3QMXBNc6jx6U+aTcs3HMA5Dd
NtyNzfd+AJ1UbEOlWMXDXD42cY4ZWaAmz1ihykiHZEj0jaqsaEgdnLZenLw09lGxXA+pPvcgnrbE
JC0gTDGvIO0TRHWdQ10VJEFHqKrc/TKO0O+2Z87WlBUbd8jYAV4yLnm569FzVPvRiZ1dEf1T6l/M
btsmn26vzaQJg6q3xvQn00Piz88O1picqnZIjvZOte9N5yHR71RzBnSpX8PhWA/uTB69AjUtu9HU
DpJ7cUe2FS6roF9Gm+bZQFB3jUrXS75Gs8tCxGoF81YP1wGdfbrR77fdnMjUCfG8hNmAHi8gecGc
zHCG0OUi1R20BiEtaqM6iDpUYgt0wpLw0+A1x0XMtA9/xz9V5W1v/4CJ73xhXwSes+9cci9kkOhb
O0PlVoOlKjv0fq3+c9uK+FsuM8FLL6XVTLO0GSBds2BqWFkqeJ397raBiU7epQXp2e8aTMu7jW4R
PcYlJP3gTe7jNYIB2wiureDvUpGzdZOOQGG3ZTWEpCIiU3fhuHrOKR8GpmjMbrvDQtUom/5Fl+TS
SynZGxoYe0mIrR2a1/1n8WrNf2pPRzCj/YdkAyP7cuazzi2clOe1qaEfIxeDZLTGV9dexMtw6yyr
z20A358elM/zhaiJGviFl3Kad9LgiveMo7UbeksISoZDtEzaewZEcmTl9n2HkseXYz4TccSK3dij
cp6ndf2+P6BQvvOgKC3c6rtq1N8SC9EhDyGseP8282lFanDLnpQ62G1TN1qnWrtsG7p+EcS7YeM9
gsfdIKH9L5by+ra7/KrS1QCQXSQy7FhrofrDg+1r/1hfBOSZJNZXPzGM/axv5m6+OaNSePGSvG2y
3rR2TUrB5ck6fRvjjyey6JmPKTb+1ccE0cOkmUNlX8727CY0YjRvhHPRE/Kcfj6yUWGkXunflffD
L3fREb+PGxSeT8qM8cmNc2ZbWsgGXpDq0LOQVAJ/uVl0p2j11m2NjdvGPIig5ptxVqzULWellaS2
41THAYNVcPoNMIZ1UWDdGEDLgb7MvYAmr4gz/6Q1NLuisQcRA3q7hVcXulk0lTV0b2+7NWdG/PnZ
TeSADSdTYwn7+LCIsx97ZBFC6AVvW5kMaGfPZSluR4f94QAFAlZ0ZZEbP4wsnbEweaUzMQLe3DQt
piyl5bHtSDsYem3t1Lt4c/wZBql/XFGi2M2D2WZtSWuTmIkbOTkvROv58NCuDxtEGNbe3bD+u23g
Ib5JyQhA59WYZafAeVgaub3ru4fe/lIz9mxEM9WMqT3gMY8CTB9JTlLmyz3Q0Sh0Ozexd56HzPm9
3m70v0gskY74Y0I6rSHo/LxMMnvXAW0S5Mm13q5K6Mdv77M5T6RNkMC31ucuzOu6Ht8bZbs6CSGx
/WmuPy1+rhQLqOMhaUdBz7WM3+Whs1PTxF13yFNWhfIPFcP80bR87clZk0Cu625xmuv7T/hlaCB9
KEowh+0akl+HUkvsriLPcvu30LUC27lT+x+3v91UycXQdBf6IZDKDKxJRqp6MNXCKkmKH91H1bdo
vP1Aigdli/3CDpCyf864tIql9VPZzkW7iXeoaMEBXNYNhpWuhpZjN6tVkjtrVzaLx3BdrVBUuo8f
kS4A/vK7yPTfW1aXFqXctT+ZZe0MWDTQeLqrsyXjSAGvgNyPfiAeuwNm8BdXyIWTUhi0kRJLHbsg
DPpH3wElxjTxC7SB/rCsf8yTJUzFqQt7UuJaNboGJSj21Dvdbxfaxg2+g5Zmk86VSiY36NnySRlr
HpaJexzZO3sncV7HrDltO9fd33v6ca41PLdV5JHetBus1MyI9FDv7Rnn0jY5Mn6LI7tkqzS/YYQ1
GNG5Mzj12OHFSqEEWIro8Ug+dk63R/Ijpg5Kj1OMWR7ui3uEf1bZ0vswh1+aaNGxPamlabrgRLJt
8cXPQowZlaqyz9ie5jpcA7i9H+y7mCtNwECbt0Oy/ouy54VB6TxELSDRJGcJCQGorsUIMuVMxYX2
t9txZiIXwA5jA8ys6DCQSWHGPICf1sUhYND9O4wW0SK22u3/nw3pgm4HFBdQWqd67H7VoCQf5irx
E0WMCyek1REd9exQYkBkG8UzZ3iRb7WleT/LfjB11Zx/LmlZDjEagGWFJcFuBn+0j0wLSGTNN5bp
85y1qbVhYYDoi+bGVV3E1OwCPm3V3MX2tzZ+T9y5CDhnQFqYLEnHVMkwAI/K2lmFsCKmsCJm9xb4
tSGCmmruZpl4JwhADAO3gI4guZZOLW1XfZ/og7lTCBwL8HNPp7iBPsZ+yJLqI7M7n29vvanW0LlB
GbNqHjvPCJ3O3NErcZn5KVY2JYMEfvplBK5S2fYw6i7Gf2bBTuLgyEkJjT/qj7YOQ45cWOsjAyJR
KzR5jel3BigMDUaHfhU+iwfKcTEHmhMbTzZHX51KNLOBDqnQZYCKizRODKcxIQpF9RF9XU2xkOZJ
4cmZ+aTib7qyBDzPAvpCZUxeQtUbij36sAZleMHxJcr94sE+i/2dOmoGLQUB/BUT2lJk2mf14Ixk
YTS6sk/5Jn9U6QQjQrBMAxSL/dv7ZNKpM2PSSXA02LDdVDeIINYqvYO5erXf/AvismssAOkiJ5lL
i5ccqITLZUJslrWJT8IpGL3Bi8LKhlv2Sr3/m7rVhS0pyz/Akj6SBxi75KHag0evX0TPLve9N733
9cD+R5kdLJrMBs79kxatLsJBP43YNF6bB30poKLAp53lqSFGov2ABMgs7n4q2zm3Ka1d1rWu1qEV
tstbJL8aZ50npxf1mK9vb5GpYAlpBBelSPtdGYu+d+18D6GysUvDxE+TXZHP5cBTwfHcgrRg2bGu
D80JC8javlObQo9kmdaL/luXLQSvDuUp+q13lZ89/k1VFWDvH++khQvhVyiilNPW0swm398AY2bJ
zNW/I12bjMseknkWrTUqBHIU8fLxMA5ZZxAe+18twp++8z8oNczq/Xq/SZZKMHehTp3yM6PyZRC5
YRWGEUZFwbpfu1sNQ8yIz8zbT8ViuoXQG4sRO/qil4c8Q+LGGNWWb3l6tK3XovlSus8orAW3N+Rk
UurZhumoYib8CgxexHu30gEw4Y6xMmuahelbW/jjCsF3f6AUj0bAf6YidV16UYxisXYkJXI/tByj
UekaU98lyUe7Nhd1+KL1n2Ycmwr9Z0ZkMh2t1O0MqQ59JwZptKAFm+M30CHV23I1tvOjpVP547k9
KSoPQ432bC6cgq0ZpsxXxER/P8z2Mztj8tUCkAxeR13cajLqCILmqERJVt+Z5qp+FxdAuC2/d06g
rzr/ODviMdVGMM7tia169m7xONJJkx51gBvGalyH2+/2IvmIcvdM0Uqb3PNnjkmPaVRx4n3rHfTd
PlRWdYXA9lgtHXX066p+HsvXMU03TaY+7Mvjoggrf4x31vjNbRAHRaY6o6cxs4dEwJLTlHPPpdf2
IUmPEbAHnfdhpi+KD2wi2KotENILsHe+ej+X8U3dD+cGpQzM2JtjUpss7WA8KPAyofox59OMCVfs
47PVrKGsDiES0QmaQ9BsYUtB/hSgmD9+UI6+ctcgv7I4Hf77xQewi7oa0wK/pzAvrTaa0oYw9eq7
Y+r5J29cJMb/pwXp4tNGLW3Bhem71nYXOWJv1hyRwdTBo1JALm4xbH1Nw4e8lmHUmaft1LXobZ82
+vbku3S0Bc323Ctn2hqwEYKKC22SnOZRfO2sGhr6Xbdy1/b7AeGIRwafmCXpn/fMlSxvb/aJDAg1
iD/mpO/Xhpo1FAPOheq3Y/FahBFCTC+3bUzd2BdGpAxBTwE7ABbRdpQilqhEa5/ogyLE4Du+tfZ+
ebCZMuU422SeiM0XZsWZONvztq3YiRHjG4KESko5MIv9Sn2Ny3zVKChd9Y8oGqDxlc8dNvHRpABy
YVi6xaP+mJ4SjgS3a4riyip5rjbdGESi5Zs/Z49zY1aTi0hiCQUgVNW6PImUU/EpPcrKoCDchT08
untUSKmgzSzjpFsuqZ5nOjACyQRlaneIxoy8gXqdtjq8Mku9jtd9EC6Or+qmnktpp6xRKqdTIvKg
q57kSe0RXAB59LvCYNc0GlbISwVjYPlGH3CXzx2FiXuIxozIUQC0OBCiXW4XRJOSsK45eagm9g/6
IaoQD0qRAdJUKGKtXvuL0CWgM4IiQjDLSVFfTwHUIUau7WLt2Q4Rj3a9uRWbiPqgs+gBCEVIIVxx
6RIqfuWhKk8cvGZxWEWb8bG3ffeDmBMbA1Rw9U30OvseEN9J3v0aaSVjP6AHGUq4NNp5Vgvt2pFj
t7DXytd8edic1vkn7XG+qTZBqSTgZ39sSUlKhQZJYYaa+IbHtdIN6DyG5LNtUJVfTtC/nhBs2h9N
H0HUINOr4OC+jtFuPHxMS9uvwmpZonWDFO5W16PV7eMy8WIQpQ6ByeNIXo0sWE2Y5HWf6TsblVvT
ClcJ+rwFIrmjM6I4yZjEEC/tWYZEsaRXX//MrPRFigSGNI4OaeJ6/IwcqpgLPJYr0Fi+dXdYJy9A
a/hPqEHmTuzkZjuzLG22nDndvlNTUoz2sR3v8/b19gedAMSz2GcGpLxM78cSmc9a36F4TPf4qTjU
qEG9mGW3sppPlv5UdK9WSEnuyD1ZHvx0+IeBYTNDsawsArjYFxoILd1m9rymmLd/PzkDkqxVECM7
2x0CQzmsEHWMFqrz6ipucPvnT97s5z9fOu9GieSVF7Mh1Lvj5+45fROMG21DRCtXxRoZxhl7E2ks
n0vwZQIzpMAn3bp17lZjZrEeqFw9GCv3JwUVEFaoIv0YPhbr2XM/GbARmQDQDxbmqo5YZnaaWgfi
pygJ7/3+8UCmxOA9BLuUbmbNTV16JJX/a+73++Xsdj+p2T43R8wlW23Fc+ilfHRpbiI0txF3xP4u
XM5S7U5u8TOb0hWRIaZ+KFISGUQ9NXIZmnH+6Ysb9KvEps7yb+Aj09vmzKb47Gd+tl2c6J2Gn0LM
5gRKIV+LRcw+ErxnGfgm78AzY9KecRont6wjDurpxmEAPo06RJ+XBhrat3fn3JcUf37m1dAaoXbk
Jt7ZzZNdPDtzo0BzjkiXkFcYOtpgkb7TmDmNji+HfbQy9j+11lvedmRi8pSo5FA8p9HOYZOB1yOY
QmB+ndiH3bbr/Dxd2Ca4sAbUFELslN6oRlWwki1g7YyCufLz1DudgX5RgRN5y9WUA3Mt+9BsyZNC
R4Vr6mcCMKNyfyQqgkPt/Thoi2Lf+UrszCQXk1/4j12Z6eaUuoexVxSuXhz3vmvui221iyabszN5
zs/sSGdOdaJ9CJ8RdsLXuH/Oun/09GVmDSdD15kN6YyZcPwfBMiZR1cyLE4PosE+3DHB/+/O9OTm
PzMnnbJBdwZHjTHXxO8h7EumPePQtAEqzS5UT9fQfD0vGrWEaX/XIx8eWT+K/a/bX2zSAFuLQpSA
sbjS8eI519VFoWOghPqg6Lhr7Zn9NbnunCoX3kpR7pI+UoigeHIaVZ7dFUqfcbIKVSuISNduezLV
dxBDO//PjnD1LBKVRleNVosdc3cyl8kHc5mia5cs+xWk3/rK4uggEzaH7JzMXOmaQ16IkB14ICkb
yL1cH7W613YHr0N84ktd/GgspHOxHKtLhcdHMcIlrBDrU/Tfjoj9DRRrq/2aft3C0tplRzMBbUqP
Wu3tTzL15RmBgGsX4g73qn2GCHoFGbH4aUYaON2vPEmW6dzAypwR6bOD3j30Lu+/nWfbhyBWmS3y
Sq3yG1cZlrf9mdqs5/6In3K2wl1raMeU2e9doTwfxs9ZPPfBpnJu3qkODGMW2hPySy62zcimA4Mv
Q+G3Yw/e+XtpRgulQqJ7mJm7mKymnFm7gs3sI8Otw1bbQRSnMTXoEasO2XJQumVdRcGY/qNDh5pC
HKX/irrXpPqBGusyRuv+9medaiIIPOP/um1IkTnNw0RrD7hdLo+QgUB09kjPSfHRrKTdulQ3Zr+a
MTkVqM9NSoG67kOD+60RlZVmaz0IXrVsYT+LLvK/6GxNrqvhcjopeQjOk8uN4w482dpDIip/0RPS
5kEe+Q11j8OX4h5h+aC6U/85fqoerW9/4yZZBXhRm4KEPL7DY0Tlwt5ru/22exAlR670ZfsgGmrx
bOf1WiiHNyo7l76CqB7p8kNhPFhHAjBulta+2ThRAh9R4hQ63TS7WbgV+neRYSUbV82LLTI4BdG+
sb6ZbeTdRcNx9J0TpXkqp+FCc6gmu3R6Fo4R+rZ1WGRfTe3orq1i0NeGOoIuQCu0deLD2mr2x01/
qsq5hoJ4B14+geHFgYuDzpYmpnql8170WqygoesCMwjXKN0gEgAg0PLdIFsc6XCBu3pESDNZZLu/
aGZQZ4F0jMhJl4vDcbllWsuItYNXu7sE0jiAMfUuflH8CqCP8hJ/cO+bx3IVr/7irScwuYIEF5kC
WFYks5muKY7CjclbT3kebTRA0sdBRWFT8zu/pCjozE72XgdwqFRV5r4sxAMgDJFMFomZUz32zF1e
fAB0aZXMvq5nzsF1jinoWhHddpgRBc4h5QBmX441k/YmeZmZc+Et0F+gsy0qWF4Ke1zzhMrsr3kE
yaRdVxA7qQzP0bK8XEXFPpS5NR7MXTSkq7SFazAsP3Wh+UGt4KuccVI4IW1XmyyAYw53lXc1q9ef
HP1koUTMA29cIli+tFrf3g7+GDTU/Bn09T7dtnh9H0IDdmZQeH92HzZGrUeeicFUGXymin1rTph0
0oIJDJ1xTepz8gmM4sRsGsZUdzpVFfV95Ea47cLE3cPoJGgwiMxcWFTlYm1spqneHXV7Z6eLegzc
Nakbl4Fab6IPNSesv58rOEz45EA3DaxZKA6TvV9+tZJR8og7AvCS6flG8/lUzk3CTFuArtD4jd6X
YSJmrpQa4cPYVbUWlDCXQRV/+7NNnFl8+GNBuj4VPTo5UJsAE0nvihT8hBMv1Gjm9po4PIxk8iR1
Ic53rlhBe2tMrGPC20BVXo/MHzdjsmgagztFD267c70LeILw6sUKUnX8q7QmB/TOB9Xknhz9Yjts
NXAMzT9mIIRiD2/Feq7CeeWZMMekAAQ0GmoBcj4wwnHnjiUFyFhVt4l5WOhZtzqdurUCO8Zt10T6
fxEUJFNSrVM5jQjWj5gSeBPtvoMcmxmYWbj3NbJcsiM9Q3pE+ixNy2k9r/rPlOrvY994qbeCxEf/
eNulq+19acqUWtAt5C+FodI+spK3elQXo36c+WhT6wNdilBKAdpCWebyiEYNA576EFKK0ZvFYPyo
64exaANNn6OLnFqdc0PSOQo1tcs7+g6sTretESuFOu3fiJWKO1TeBRRS4ZWAxILDJN2xxiGpoROm
RZRtIW9ZtG/KwP2gaMtDtNijxFqvKr9s/VbxUYS054Zjphbs3Lq0B62wNJNWM7Vd9R0UoJ5BZZwI
PXJ/+FWay99w+W9zUfb6dcMuOTcqbcj4lORu2GO0W8H1FPPqRYDW2PCwcJiuUJSluwECMk+PKZbs
xqeWARInuFFy0IBUPhtOgoeKqPexRaFwRShZK9s5P68isXAToUcSDBr9TCFcbtU8rSM1a1jZY/aa
W69q8a2LZjOLyQWENgEiD/JCXqaXRgqF/5dQZthpr11gkqIz64AIbHbfLaG9sFcIYH6cTUUnP+SZ
UfGjzrKLMDoaWWMdMBotcxv+5CwYNnnm025ZHnbpLAv15Je0NECxlj2hbFIlpGSjw1m0RzOodNiu
9+rxm1OUM8dhzo7k1wlW6L6PYyKl/sv1PntdD335HHRgzoj487OP58VuNURcrruiLg6+U9kvXR6D
NvHG19vBeNIQ4uMoFEIccMVDv8/7PBtVmrSdWt+fTtlnY6w+mMc0uG3munvBPienpaUgDvXV9Ity
1NSRIoLKMPqi2larJChaXzHWbaCuCiaKdWtGeGZqz3sgGnkDMQRHtnP5Ba29MpblQFHiGP/UjDt3
tlYsDo0cKM4NSLFfDdsh1TJKEAJJFf4SVHTmAr49MMrtazT/tLt6zYovyAtdgDuYH/mdA51tCS6a
o+Z1ikqOE0I3tgYKkQBeCWx6eQY0f0KAKv7q/BIQ6Tlg2lR6ANz89/QSjXygXJdfM2+zos8UQxiP
qYDsaSZnX4TCV/46h9qfWDgDUVo41UiwIEeRgtU+1nMH9kkVEEvrs2kXWjYHKZnY9BcmpCOcH5J2
P9atSodyXBKYVh3oqrV2Vz3pkFy89Jvu28z2n7YIfoVxSOo58jPFjFsvPOaD+j9skPfZKn+DvyNU
V2Qlfg3j8inc9PN0udPf8o9ZaY+2g5Id7b2qQkbqN0Gx5XG0arqF+Ul5iz5FDJ4pW+fHbVcnci++
7R+T0vK5odqOh/0JT1tjoXVfCirWXnZXmjNPmOkteWZIWsShN+MQ0Tt1x4B7tc3hKXA/CXWwE+pg
s+WcicOOV56NCC8SB1cYnaROmrGNG7FjzDt4UbSN9zH1OxfSst/o9pVh+be/41TEZMaD2MVMiRj0
kHK+Ig73EXgF/HtGJ5eh5P2qurdeTkvRXZ5LQ667l+gJnluTcjwjUw+hMmCtXWqr8s6GyjmCx7r7
AHgmfmg+69BIG6DDjY2pLe2nup4p8UxuG/He5Rbi/pbBQqZ5OHbWqVJ3NcQS7p49mn9r1Gf7v3Md
/3b0jyHxQ87CqDI0Tc10q7pT6+9O+yGuNzPrNvEm4Ev+MSCvG2xLiWZiIHvYP7TZwvoqMNpCOuLw
RYwGm5nfvReMJoR+8zY3kTx54ClQmxQ8GfuTC8blqeQ6NFN11xidP2qfDfNlxr3Jk3BmQfp+4Jys
qBqxYK6Hh8Or8cWFKqjiFWKvhBRghvbWzE0+9bpnOP+PU9IXdau66o5FrjIR1C/HzwXZawqtVFsu
nDsdjpe/uoHO7ElnIbWNxOoT7NXph05907PZyePJZYLsUmDCqEzL7zkndZLaKz1x2sJ1em+pi05d
nBDB+ay9GHdqsF/uSz9x5oY1p9YOiC9jd9SnOGVSTqSPUZ5QsicJM06rMr2v0rfOQpkm/1Ima+v4
FoZbpXpKxg9H86cyX+Cc8vrcvHQb0afU3bHhZMS/4tg/tEG8zH+6nwbAv8oYDE8utYAvs5Ftzqr4
KGcHPk5aJXRjrJrr/YdDsC940ilLqMAX3btzCOrXeSzGlEnDNYQkLPUhwuqlSahErNBOx9MuH8LA
hjb4tJ+JMmILSsknqZHD8woqj2t2+JPCHxxVwrU2Gn49lPdl89UxVl53DIaTs+iSOcjTpEtnBqVj
3yLcokZWRlZWgj8P+wCcfHA7tPxOImWnTJWHsGnwJGYS5PKzufQQ7T6LsLGu0TDbGkEBCevKDprl
sKBAyYSXtdkz7SiwxgPKo8lG/VK9hB+tmV9yjQXgkjj/JZK3pVfaab8PT9y91cOB+aHj22nDnbTI
RHqfBuNsVXnaJJzxeE6z/QpUPaZxERIvTjv3DefD9fgEOTJRIWl+yz5ny95dxMV/n3wUnp6ZlWId
oSIL96p92ml5uej3mc/qLKw53fHr2R5hhr9MoAjIfuXOeOepdmM02en3Y+k0LBaQ7Ny7wbgaPvvh
omAgEQzb9vZ+mrw3zozKDXJICb1cHf+vUdrE9+QvtIn7oPk/pF3Xchy5svyijmhvXtuN49BJJKV5
6RC1Unvv++tvYvbusgeDM9DhedATI1QDdKFQqMrKvBeR53OTROIVV/6rIyXFwxwiB3TGZlTBkIQL
7LVQcpFUR0GAI3d+7HReqDqNXaM2qAfcWRHW2VRXdqlvaJVFXllqupx6sFU280m3/M/sJEr44Nwk
MBy64K3OQdoZBVamHkPIt1h+vCc6UWJ5Bkb9ASETo3iEyu2HQWpJIzp+aku2cvDJ4Ht7HN7jO9kv
feHReORRnrPP3soaVYSLO1HIezHH8jbt6+Kmh9oZcNyTV9JACN6tz1T9ACYg1DhQjrnGhEeF0oet
Ys6nZXnUp69js5WlZ843Y3rFygYVw8KiS1HTiZaTUKC/44pO8Zh7JfKm+qdpbiYvQwrafuZlvV4Y
laq14aIUA0D/KBWnrzPSXrBBdNsmt1vXJCKpRAen/4RMKgkvq7VS7hIMcW2qkH4HQCMa7G5HZOGK
wzlBxDIfuRNF5P+7Oukre5TDTJ1YJGlC9nZb/zDAnY383nTzbtNIzvxYA6DROBkk1zs7c0rNhtTJ
7Y/L+rYaOGtQSQAts6ZS2zyARUybRGU+ScqvBrQGaN/dNsBa4NoAtaGZWZdzlEnzKSh/y/Oz1O8r
6+vU53ZRvAUxB8lEfi29mxCjAmQVaA39itFgqY0SogfYzVj6HqSHPErscHxTupNSvtxeFvNRDVwE
usVQToHUMpUBY5yzFySjm8/P3MXNfJTBU0IztMn2WmLrHsceq+6ztkelvMD8jUY1EnuzLf8O9oWf
HrMvZJKvgfLmb/OQI/3kjYGxeicE/fHvKqn80wgBY9Kldj4lsd3XEKHr78nsKuFVLXJXLm0Rr/nQ
57VFmRcuerCYxsejBuo71LFItBAj63o5g86+9zTokLxCestdnotXSJoX9swvcLH391+LNPg/C4Wk
rZtiBhkGxNSdAZXl6R1YsMQJvkiolICylmTDnNPBvDAA1zRRy4aUKaL4ZaZqVENShCWuWuXhXFR7
mIHvNmwLsielO281lErsimuVdU4gkECQPRglwpP40mo6xWpeGkBatx4uRUSWeB96lWhrDcoK9Y7U
LvPO7iVHyu7/QOWTeA19TNfmqQslXuIyzmo0WCLpXEpcts02WiCT26OGqb2g6sa5TRhR7kzbgowK
YAWLbltJZaTlbZfNwJ8qh3asHsJOf7x9QHkmyN9Xj8M6Uto6z5P5lIdj80Uu62hr4ANwwvUZJ0Rt
nQpoLxq4QAYAc0MdjK6aE3MUrelk9TbaOPpT+JvoOmg9WLJV8NQJjrIg2Xei1yGzB0gAgqoj5jIn
MRf78SvofLgA7wIkCfArknYLQbldL1W7T2znygIVXs0QRJ5WHkwnszHsQc7taHZvW2CVfRFeDAln
AOoq0CS4/GJERKJpe7yTIsXp7io/9Iz7LnLKnQZ0Nq8SxDroeMMbRBAEOggqDSyJIyhPx7NIEt8m
thdX/KGDSz9EKJU2A9Sh/WVyoFnBs8sIa4Dx4ZLCgwnzBtfXlKbXc7Ispy7+0SmzPbetO6lvt7eS
7BTtlGsj1N1kjpLRQitgAfJ8eJXC+rGADLrey3dJs7yAr/qh0M2/xCj7ftssywvXZqnLCdW8CWPF
03KqhWFfz81bU4XPt02wPxtwR6SJhASJLnSBwjg3iTQinpvuhHsBtNDeRvBU19ig8voYbf5He9RW
Skmt5IE443tBlirMgc1YJBxqdVfh2/lEeyhVd7ymHPP7YW4AkCcU9NAUvDwJqIgCehRXywnnQXtK
DQPZZl0J+0oYFk8qAxlyIFbmznFduuHCm/xgXEaAQn9Yp5YsyNbU1DJeaJmc3hWGhinwCKSijSXb
OC+tzdtj5pHA/LIIHQ20Yei2YJAsXZoJeOTiKeomGOeNzXQX9iMnVDOXBRIjqBQC3qXQjTol7a20
V4X51HSWrxaL6NYdEsN0AQQlA7Qfuuw15xyy0jXS1YWylooiCcbqLz8kFLHkMl2QzbeeGTmku2qU
20x0y1/xpvgxu63sjPomyO2Sc8Ey9/TDMH0hxHlVxGWAZ6goY0IsSJ7CIXrNoQ/FOR5XBAzItlcL
vBoQyEoB3JBYoLqZvdaO9/Hmz2Bs7AUR2S+URZEpka+7us6H0uwXPYKTpMWvPtp2xb1qcroRTBNA
I2PED493VLMuTWR9LwemsOCFm9xJy52R/4objkPwTFCPrwhdv7ZU5fnUq6o9jzurTu1Wfbn9URgv
PNTGPtZBOZ2cJ7oxa+J8QqHlXirCyA5i814B57oQqaB2U/TYHgyZi0ViLQ54agg547F3zUjZQGev
B/QUqXPomY0tO91j4paYgUa7OMts86fkLaGTbdJPbCoydVwGoE0ClIL8rpVrGJOM1Sp4KQzGS5D8
noveLjudEz1YLyAkCR9WqBy5n0ZVKKZqRmGg/PE3ky2KHypI5UU38ZJfvEoE6zKF0B2Q9xKowq7q
qnogg2Y5w4tLr97DFupJcco5vKyqPFSr/jVBB4mgCNI27PP5PFLQ7QCWQG7qlGA89n+1G9ONdyLq
cvOWUAmU3uRP0BpGyYkvvcBZKx1F1Fa1ar3CF+z79758MSKeb7KOxHql1JVmFR00fht8vKCC4Ftn
9ttZs9yo07eJkqFZlj4NkrjYt88h8zystpdKhxIy2lBF2F65OETQoy/jH6LCKbCw3RIZM2Iiqqoy
3ZDq+1FcwD48nwxQT5wZzgO31VALt4AnaDbQW+XB/5jLWlkkH3N13KZi6VWxwcOqH9UvQGYf5Dg6
gPSNA8ZjZnrGyg51rLW0NZNIx8rywDs/xaHZpxl+8954oytDIce2HnNOKGElXmub1CGfraRJBhPv
0t4KnCjoQrvtFTeQ0q/DkN0reXyHURawiRg8B2WVr9S1ZeryiSbAmNGaIhdpfl9AXkkEFPYXkUWI
9k24531E9u7q0DaHLiL+0Y8to6/0oO2E6VTchdsUzQyMlssJQf56uCLeMjTiHGv4VBBFnD6LpWE6
hFrlFEsgHl+U6aQ+yb/xPN5YnmobT6bdA48+cqvH5HPR7yAyy/GPOeq6hWamDpJzeToB1+lYSmfr
8pvSpPYCwvzbZ519DlemqEsXyjgKpDm0CZleuI1B4/CeO4Ff/R5eZVveTsKWdz8wj+GHQRprr2tV
HVedPp2k+qi0kVPVr+0UcEIY2y1XVqiXSFZnmBJWsIPGl8XVncWOHrJDvsOoh2dxnz28TVSpMF1M
lgSWYrhHcrf4C844GHAxWucVi0PqmgJX6555L6yWR4VoTD+DwKfAV5OX6HlUrbvRrH+mer3LJRRp
xOS+q+JPZOZkQgdjJqjEXOF4arx0VLC2IEuaH8fqRcs3RbjjOCPzPjU0YH+xYdIVL4yYjXIZSuYE
TKfo5KZb+eVGW+wJbZrCK47ar5i7k0xPgborpIwlMhJGP8zj3lj6WZ/gj+fC6XIQnNqNvzZ24hXO
Z6AfENj4sEZ5CiZWlSbKYU0ECWi1k73Mjb4o99YTSkeoFoUP3IBJPJ2OJWuLlKv0ca2mgwCLg588
Vv6wrTzxzPBfObzqKKunfrE66oqNi6aNtRG2NDDQhFsC2eveRLD7QPLXjZ6h+2IbyYbLCc0Kl4Af
i+hwo31xNbFQJFaXmj1SzqAZy29ghUi/BW2T7qUsTByhmnW7DOJpNw/BF6EoIq+Dgu+9mlf9vdIa
lVcpqe6Dkg/E37WYvJZBFnIYUhl+bQBFKII0HVqAmJu+TD3kOUp7aUCeqGtJ5Vja6E5ywyOx5Rmh
Nj8z1CzRwxqJfqhEeClpY/dtALiQE1oZ8ftiLVR6Ey5BvqgR+kd5JXlyfwpBHyMaEedeYlsBGA2j
rmRaj7qWQE9QzqOEHLQX49LulOQIdenEntKZl4iSq5s6HyYmojFGDoQEsN3U1b4YFohCYhQ2hcge
MwyiqL9wJl3LsY79aOtgowMN22Y07T9A2JDTfmXbINhkTClD64fay7EJQMU2oSioHjs33EJEfRve
Tejwdw6/W8LYUoBAJDKubGEOjab16KdGlucSV2JjlM4IoYKkP/Va496O4Uwr4F2AggOZMqcl/qwx
Uga8TxDgwmiTWNl2MIajlFQcM8wr1zJxhQO9jnEKuhOjmnWz6Isx4Q04NFBoIe++8VH8iWfeY+kK
j7zCFDO2rQ1Sxysvp0FpdDQSBh80tX9JtYc6v5f8CGwi6pe9YMV2ceSGb4aL4BB8rJNykaW3xLCp
zek0b/rfEzi2AgWPd2MD4MJztOeGUp456iFh1lq9SD1WKUMSRvWWA7hJN8NvQpmROROn1fUfPiJG
cvH6wCppl8T4gVVJKBkjmc9jMHpBCCpyswOiSWDH39Er9cv32+7JvO5h6R+TNFt6A46IfshgcvkJ
bjYveiD4qzEmzAt/oAzC7A2tzVF5aFz0OS4lJGqCBoroDExbxc5MXlIg6dLm2Kk7q3zNe0/XP4GO
RMsbqiQgCCbIWiqA9kWaD1EvwSvLeacMyzHM083tvWQcdTJ3A316ICQxiUNFzhr65rGlI6AIYitv
x6rVN6KGUcFAaXirYX022IKfIEpKmAugjoHexSB1UnqSWaCdAZp7ZBQ2GW1Vt5bLRV+xV/ZhjToF
Ut+HUTq3f+cxw874Bu1oL0dCb+yT13Nb20db+/ZusqpaF0uktjON62w0FRgl8w6qk3tSD4Bp+kz0
sssjAWnkzrJB7gZtrSWzSzxmjD1Rz455Z4RRHL/4JdTzEzx7UaabA54zzS6Zk+dcF7wlMEunbpfd
aERPqrEcljLdlrV3exO435ly26BPMjx88Z1nUAom3wFOAagPFYXNdCw2nwmu64XSWA1TRmehKMbp
FKnnUk24z53CcgcPAyVvf8CgTfI86r5HRZdglkm5F92AyzywrtRlgqYT+cRqY4cHqOfYnV2XSDIU
wtn9CQUMMPSsLNIrnLLIjLSsmk7hj2ZXP0UYU2iQ/yuO6TfIMXiPe1a800QVZH8gjdeBQqGcWC6Q
AJBkG0yi3dd2E7mDPfrtbjrysQOs2+PCFuWmarQAc2bkSGgIlPCv7GcCxBsB0wqbeLRjn8fCzDVI
fT4lSBpD7FPyVKxfDR/Keh6pA/WxDcEN0BJwd5PkFFf+8rGb9OT3nAdWrkTJdAqAWsK83E7ZDofl
uXWH3K2/Iu/4FM07cRlCngeOdwZHkQoucjElGBfzlD6rXvmifjUfgrPmHX8WgrlCSIEpYNHDhB7d
3GxqNcoao5tOFSjluk6xDR7Fms48dCsTJOVZ1X0bOc2looeJvhfyfScZeJSCvOCAt1FyHFNzdAMj
HDe6mfenFjWUzaLGGDxOp3kvWnV5V5qZ7EVhI72GfVRsZaHu7+uxBbGgtYD6bwmDjVJK5W7GfMVX
pdOELcgxlqck1QR3MgT1sc9U9IbxTvLQHG93naBati4koleCKBZ2K4wRKEF1WGIDNLEAeD2kQaT6
ZjOZd/pkRjtxKo2XZGm2YSF9r7UZxc5lGG1F7C0/r9T+LgG38oPWoDGXGlpmp1mU+CBiSxwJEr+e
0Jk/9XwCN1/UZvGL0M2/J7x6noY6Ebcg/gWGJBXlnbVUjW/Jk/ogmsVkg+O85SXtZKspfybsKxgf
BJ0QuIuoEwvenHZQa2RDRNIuGHf5S7OdHFxmodNB5eHAxb8zvv2FQerEarGVwfGQ7YHLGPMbfxHw
H6Hi7fDQc7qnmU/WwLEok7t15W2FqA2ZEuL9g/lWeNri1/fjJvR0t7QeJo8ggnigC1ZJfL1IGnUh
112ZTDLJMSefDLKHXupIT6bixYkHDkwASb1+a2i80S3Ox5Spc9WDiSZH/onLs3eImiruFqgmdA0u
MxmZO3eZPHtk51c7m6RFkzYz7A3fQG/sSdsUCiEVGQP1M0fa3U5EmHEJWnAGnBWoUbqzN7WDWYxl
gfpxN+7G0roLVK4yFsNVCDmEZqLugIcy3QIDAgFSiM1M3lqiI772cBMBuuZI7Jz24Q+Y2FhrWtsj
f19toKVUej5XC8k+MAzytdVcq8Q3I4pYotu9BMIh5KfSbKMaxjRU4GTAynZptIuUvpICRN/gJUnu
1L3qxU/WswkOscyxGsB+dTybufMnzKtaOtPsQUgVWpOUs2BcMosKI5xO+ilsbcGOvi0gzm3dAs1F
vPT+QJSI4Z6gIyLEfn9bpHY3zmvJajV9PNeuZ+/vCdsK5Ehw0IfPHIYLa9R7KJzyfBKC6JxJ7lWn
8IV7FfKg/Y4IqnFR1KwHAaa+MWaDEV6gkKgwKiu9Fc4R1kaabuPR3IFWwokOfHa7a8pooq/+YYnO
V7MJU+11pY24IYJ9/3KOKRs02V54eEauJcoxtdAyAmU8W+p2RN83xtCn7Cb8mgrJealb72JNVKAc
hhS1oxmWiDhJfE+wf4lveOb3zm48wkEvPALy7/JIkshHuTKLIhyotzGUgeGvy5NXi0MUGblEtrLb
fQCcuBvJXN6HHZptu5W1oZwXhTj+4qemS0hBcd3dEW41b/I6J9mTManQTUX7dpBmvhaJZtv/L1Gj
vmETN4bUdlgiaT4Ldr637kefvG7Uwx+8FpnxemWN+o6ZJKvjoOI7tt4Q2+k23KeOdoIm79+tG593
B7Eudm29PCqINfIyK2Ks4th9mzW7CkA3hSeVbzkpKJJCt7ofNrHPw/5x3Eaj4thsllIXRNjTDKTx
MURDFcgJigceePI/LA6gKwt8qGi7US9FKejLLI3kkUyELD5yWugVbAM3ClCPk0AeI/0KSn63j/0N
0YJBM4bgmKm4GRi5WbTFMp762SHHUXLHX2QCTSQUCKIrczXk2Nv5YZAqJS1CCYJvZObYznDbgo+N
8A9DnXHzqaPwYYfaTrkD4mQKYYesSoefpJtuPwEOnvuWKz/ftsaaHoBnflijEvmwT8VQN6YR1yux
hg/31/CYniLfcBZH2JR3Cphcul9nRgl35uoQM5OKlXkqtCmq3BbRjK9Y9N8m61GrX26vj5k+yKCE
InBtjC3RqM0qjcAqURnYTV/dIGlx8v0EYAQe3l771x9ce6wYurZH7WeGs2DMDS7YJXOKjQlGo3Ff
DGhGYXjoEGBCK+ydovDMwx8IFbE2c22b2sy+iyOjaLBWiKTiJRY7cW6Pxwi6PJ0HDqfGlXSb77Dk
oNG304dVKAFc3k66VtdZACWME9Qj7LQ/JXppa0jVbn9I1toMIKfBSICSG9qJl1ZaTcLNZBryaYyN
babh0i1rjgmmr0DxVYT6N4YjUMS4tAECCXGUF3CjZt9mJ3oUbKI+pj0Xv9s7IsXNZXNhrckE6xZa
GFAwvCqFQ5dsKZoihkBqBgQBBmiP4dF6ljbjN+i4OdXTeOBeRORmoz4W3iegFiPi5mjGUsFFyuQ4
EAf9b8pPQQXPMSYXbPNheYVAnuDyriDGCjHShKcKiAiRvKjUaTAGSY1qoDJOmVjseszMdiNP8ohx
4C5MUI4hpmbWWTMx0Zt3DZRIIlA1LZ1jSMV24XXVWOuBC2L+EHx2aGJQHjLFc5OnKlrmy9AWrlUI
+1gKRo4f8oxQF02dDkFdBZiw1Or4pYnCtyaRndunibVp63VQbiCWZjGXCUyow6JDDiH9jQrYtx59
UWBEq8gTY+XxtkXmolbACSrBM2NJn+MYU41jP8WemqvPoazz8K5kZyjvvkA0EO9fvYu7M8lcBJBt
beql06Wa5Jg58MLxIKMROQj/PRjkolxD1rwyl05QBlVa1DEm5bUuns3i6faekdNBLQe4QRxX9Mug
+0N3xrt0HFrA39C8CjO31pVNF94vaut0qIAt3WO1BO7/ZpBakCgn+ZQbMGh0mxIaYsW9JEJ6xfqS
RZHTibyuDePmwFQ26S1gNgUxgvKJIkGxtR2RFY/J4GLY1tbj51o/3V4TwycwTkHwIJipQL+RcvWs
j8NImEl2uoAOKSm9pci/FVW8UVN5e9sUKxO+sEWHuxaE51WEbAZQBlcE1XF4KjfTE6TC9gFqFRXa
/V9vm2Ru4Wp1VPQzgxaCuzWebJMR2TLmDuLlV5G9//dGVBGZto6RDuBOqC2MkkDCpDk60ALIBtrq
XWtjL6s/QUtqra1QmxcmuiaoxEosoXqdhA9DlN1rccmjdSdOTJ8qCPzhWOH6s64QwJKuDUI1oZHW
6lIJyNj8E8NuJSeGs77L2gi1GLRdyzw0aoBa2mljzLnb9OEOc4+f8bi1Her7h3o2dakFO4Of3i9u
4U5bgKsIbWe9yzzxnU9owlwZQNuygRF1IJCoQxuV+qTMijWe6tYf+t9Nf2dM3277G6v3iBeJBDY5
wr5/RUktI89TjblAwSPTDkI7fImb/K5MlZ2uyltjkezQXJ4WS/lpdO3L2BkN53pkuYgO9jQolmAO
62rEs0yErNezcTxp3aEp3wYu8zozUqwtUDdVNtViNSkDSdUxmV3ZhOG1s8sSFdyKRAoHE3lcyCrr
06FjLYPBDyNWuP8v7ysduOY+AHwRRrWfTe70mySyh8PgRPeinwNsFXSYDOeaZbzULby9FIL4QDuS
ruDKwiQpyjAM5wm9fJv4Wv2musEDgSJhNrDsuFGRlcmDCBiJNQZSUJSXqYgVd2ZUlmVLVqr4SQF6
6MgVdxMYNYenbkKiy7vKWB5DxpgIHgBW6VPRjVbXBFkznAoN8+LqW5FPnIjCPBRrE5TLWGawIMOu
hjMAoHDH0pFHiANgTbKtv5uRzzmErCUh08Up1DBMhwzk0ltSQRdy2cRlBk3I0h6EvWDHIC8Kdtlb
Ujst3tADen3cRh/TrA6KOQnQA0xaUvGltsxGTtRyPAXHxQW7yCY9BcAe5DvZlQ/Vnv/pWAmCuTJI
7WsFBQRV6+vxFA+GjRaELWivYBJ8KLgkhUxLBhBWpI5LyNgudzQD7kkHveV4itqvubCvY8UOm4ex
472Vme6PiV/S9tcx00MnjlKo5WPXGMPJTCHJ3E64FxLX8qyjnPkieJL+AHzPXtuHSfJZV7lwrY1x
rhYR0qxdvO1f2qf617DVI3Azqf55VgPze+Mf9BJZMW29VPL3ld2gX5pxmUPipSNUecG4nD8B3iQQ
dTAn/w5g5R8AcLkbTHZjZbXDyEZYhNjg4RvYJmVHRROzeAMmsAbkd3woNtqOcxqJF9JZy3qd1GnM
KjHE9sbndaIl1UIfzILc8rnp4OrP/6M16qYw5UHJBOJA4z55/LsNMDnRM6En/IPOIm9tVBIjmXWU
hgWsQXBNBgJ42aab2LEip34koxTclhvrQlrtJY1sBlY1SmULvkoUXYi8blXYEyRdemC3FDCfP1mf
6bCvLVJBLcKwdTmQFWoPIyTelm21nX0TSBzxD+4innfqVERLlzmbQrCQox1d7TCX9QXtaE85Lk5j
q1sM/HCe9sybab06Kq4VwRBoYL6Ct0BD0463KCLf9T8J9i71Rd4zgQXfBiTt30ijU5FmWfRal4Lz
iZ8AtY9AsR7s2iMuCVSsQVjq1w/zVuWdCEbj9MIqFWcm4F26OcSemsdq1z0EO+U4vMI7HeHr7bPH
vP8sDO2CBQCPVvrarYyqE6B8Op6MyDg0orKrptG9bYLVbcPgACk74hkkyQp14OrEGgR5RH47+ONr
GdrLYTrod7od/NRqO9qn77ftse4GkIIpIGoA9YV19tdVtCzFok3DwRxOUrtrLeOg19+z+q1IJ84E
COsuII86VHAxRnD1NDEzNRMXEpWho2Er+bd5+mJxixbM04VaDOnEmta1FrKqgxhsnjTi7ZIvev1z
vO+2loPuodel9swds2Q6/Mog3ZYt1UHDEI1Mgod1l97rUKopvkT+gGm67Mfoy76MsRZe5ZbVVcdc
7r/LpDuyHQb4wOIDq+Di3hUPgtNBCSLZxj6vu832xpUlOlwpZd1iHoxsqOiQN2z20Gzjr7qfupbL
nf5gOgno61QIyGN+i+4bdqGptnmIR1ANQdHkr9aWDtZ95aHLjZq7CJ2L7IX3AmIdaRTwzsPxgMpp
1N0tCXU1QL8b6ZiWKQ/dqJpv+bA0nBB1bYXU2Q3CZQb0CubTLnOSFB1mKe/r4VR2jSNqqa1xSQwY
z9YLGzSoo0wFMLXmsDE6RI01gm4xpAOydwiH7kywNGSmJ3Ful+vgcWmSujq1Ko2RIORYlm7a4hA4
AwCS8e8WUlG3oxRn/85uuopSehZYbYtBlhMYPx1xTp1E/XLbwrXrYSng/tENPIXV6+7BaCV6Zgj9
KS5VSI8E470WGlup0XnpBtMQ+vEYwMWMxdXMnRZqXVl1QX+a93pjyzlkc+cjRt2d6clsvbSyc3cG
dwEvsWLu4IdZOlBF4GEOB+BRT0v5vUzfx/n19v4xQi82cGWA8oWy7bsw07GBkAU4J8GJb93rQIrX
OwJLATHibYPMfSQcaYZElEHpWNEEeW0uWYyDCx2QMVHsFGD/ReAU8c74ysvcHstamaFeE5E4NXFm
RsNJP+qbeCttJxATKwcrBH2o5hFCctkW/dDJ/X5LqF5Cl0tKzlspFaLSGvhaMcdPmBubkERB/xRS
GdhZY6M5xp5AfwpH5EQsRuS/XDj1zEik2ipCGVaJKqnmF264V3eqbW0mwGF4HSiGDMmlNSpAZmNT
10qCrzn4ws/YcvW99tD+GDcxZkXGx8lJHwEae5a7rfrGVWK/fnIQ2xrpgmJeBIxql8G5RMSO9NTo
T9O3aqc605f6OBwCMNA/64dkwlnkFaT+g1OZGOcSUZa6YnBr5hICyFZISmCj1/wFjtZNu8mP1TYB
iwkkiY4d1PXGB/m938ZfdC/bcCnS2T718QvkyzWnStVrxYxwIO613pG9QrL7EmTGhjf73Y+kcaYj
pKZRIuDwG/wHt/owTL1HzA4Q6gV0XVBJWaDj4Yf75mBNdh0D0EzYB0RevZh9LwJ+8M9mk8i4ujuq
pNZFPYVrEUBuBarUwSWyLCoKu+7sxoWjpRsUBdzb4Yl5Na6sUk4VBgt0z1p8YnmeZ9uEYqSr1rrs
JRZarLIVqN5te8z4vrJHxSlJE4xak/BBTe1g1G9pxLu3SPy+DoQf20hFoUUGtc/QwoB6lPeWn3wR
XpP7EPM44/a/7+TjQEIUjuhbAOxBD6wqmTVDcwwHsp9+9N33SuBN17Mvqw8L9Hzq1CSZOS2wIGx7
eAWagZ65yw6kM5P74zbiNKPZPoiGCeAWMuAkdJY59XHfd4YGAM5u9ubWFl9Qg0bavq/vZleH3kNt
/0FTgekTK6t0CJcTqQfxNqyqr2kPmQeU1z/hdSsLVNie86nJzASnucm0I/Sad+IC+ufbNohj0Y4n
gzkAVz0Rpz+r16/Ob2rFwZJreBQIRWVbS/remZodQvGgqBZbg/bzbXNM38C4O2R+FVXBzBSVyExq
XWGUaCHxgiiAZL5UeTHKF2cAqmqHLncSlHUBrS1SwTiXQ12YcpFYDDb9RgJpaaUdweiM+IRsMHB7
0+cskhWeILWCaTDyigT24jIoZorUxPLUk/CE6138gcaII3hJY8cv4IHx08dhM79ZjzyMO88s8djV
t8xCqa2A0RlOWTYCqhxXflWYL2NSdXY3jALHc9ifUoOoCrhgUG0XqVWWWqXJs9kMyEnBAvND2cZP
uZOiNLt4ymSLBy4+lPj7la+uDFLrWwbI4KUiDKJ1+Ftt/RT1Nu25dutd+wA+WEIqMHiFh7557hsJ
V9SFu2Dq1qnnQmwAcxwwiYXhiB+i7gTg2CC+Kx2HT84xIqSBrkiWRYS3qxGQOJ8KscrR+RIx5GeH
GOrbaoJQb0ZNa+1K6vRncSwxtmml0nMNRQwvxijfq1yD27SSSoTC2459/QEAUwAzLlGAxu8yqVuq
mZZpakRICiQ7wlaRbsYzCy/3Q5MjefmhL+1QodUQo0IrZxCOdn5X2n9jjpeN+pMc2D/o4FxHiEtz
VJwNo1YrpgHLmh5mDKgWfr4ZiTPpNoE54yS9/U/bSN+Pnd4vA8YY/9nGYZuigsaHpzKyQaxLATJA
NsG2fXXTp0tTdU2XEOUcyV+g3z4tbrNtMVusHxrd4VaKr2/EC3v0ukYj7qsoi8lni2tHalzZA+XA
cXxEXH+Mc58M+3K7pkxf+VikRV0oYtPkxtjD6PIz+2qgg5I780P1qkArJHnivfOZqYaM8jSuLsIZ
QfdozSFq5ElHqkHe4QPggl70TXkPQNdf7pLOH575jT7WY2JtkmzAKqqDsraeQIyELKDVbBGzDNWX
APDm/9YlCSMFthH6C6gh0+/9qBvCNMpRN4mTpMxtrQ/7ZyBsoLYQV6Pwo5a16DHMhmE3zNIT6EIj
Dv+vdB1a8ANQlUd7A1MNIIm+XGWnD3Kd1vgBmt1gQCvzp842d4G/QANChe5aU2GMg4C5c19INk2k
7JIjr1nFyoXWv4EKO1mqd3LeI99SJsPN1fJrOXbPhTQ9LZEMjFkJasHbu359YLBo9HNQ2gH1FxCP
l4sOgnGx4mjAzLa0meLarvuI810ZMQAmwMxE6Iww2Eejx4OuC+pBH3uAChS/3pMnsGqXd8IGbCdb
LukIcwc/rNF1MEkU5lzrYA1qypodobiBWinqlRUaVUWJPtUAjDeqzambfvnMu2a10quyPe67QU4m
vDr0d1WYQIT1/fbXYjCKX+ylRp1EeU7HqiZ7OfjmprVzb7qDYq03+ukIHhcdMmTtIZYcjlWmk6z2
lEqz1ClJYljuT/W81TeaTxA95Whn0EB0813513T8gw/Jeo8qFpSxcdfjpqdxFJ2ZLq0gwTPF/YJi
N7DlbuATRtTY5xYtWGnr2hbZgFWAA8lPUioRFmiB5xJNWyQ6KSbcVXf2Z1gl3VRxa053vEIRK7Cu
7dLpXJLpw2xgjVmKulD5y+x3xsyLa6yNxK2IurcIBiOZxs3DERFAooacCNFR/BYdx2JLJL75G8ly
lLUpss+rfUTRSWhasexPUlT7pYDLqZa+3HZGVpRWUc0DZy10uixaT7iNe8sMARE8z2MqBKwAjSfM
EvFe9NcZGbjXgBSCDQ2gIZpSI2zzLjArkFn8I1QHKXEL2qJEFzo7FUeewC8zTK4NUkd7CsYoCtKC
3OsDegaEr2g4qG65K8Fow8tZWA6vWuiD6Fgf+OWolKWrE30aZShxZdgCJww6Z8J8+V6RS8muZCPn
NIcZDU0JpR4CQYQX4olPOXpZK6WaR0uHPLDamb+C79Ozti88pIC8GMw6UmtLlAvG05DGWTJ0yFUw
1PZ1WLb9yOmKMU1goIqAVFHGopt9kpaEZq5m3WkQTkv9oCi9V4N/+7afMzrP2LIPK3S7D9R806A3
eQfIoaR46hNA7U56KDfVewDYzDdwb/R3aE3Y3HI56xCDTQFqwpjEwhQ+9a2kOpoFZWg6pLPqXgNl
1/QGQsUNIQRS71I/uOe1aFn7iTcdxKBwzKCZTCVeaRkNyygILflkVtk5UnUIBx7FNituQO4HsGmo
mEH2hzIiRHWfKBIwJLlW2kmaQ4tcesizGMks7tFKcSs92i5C4XI+Izm2lw9J9IVRnEBqSwCVV9Um
fRSMvgViQX7qvXhbb+JNuJsxXE2Io3j3CbM+QIo+kJ6GGhWqaZcBWEaTTh9n1LZ6wI0wcAnFqRSk
/vFujgF4apz+wDPJ+nhk7kLGrAzONa1xUshL2oMKcDgZ5Td5TJysfNdTi3cYWFndygqtVQAieFOJ
tBSNaAjQpYtj+Bp6KdnbJG5ad3FkV0QmKf2V1NySC2d99Pcz0SnGIwTrK8bIBbzbjtDKCM2n227C
OHOQNoEcA2pLCqY9qDR8QPJcdRkGOLVC9PSw3fd6x8kDzt+e8kTcm4j1BtQCDATiS9/AgQ/CKQRd
qfEA0OR5Br4AJR4Ee7dEyHbYhk/jd4hnv8539Q5Cl2iaWHfmMYyc5MTLuBijz0jrUL4B0TGKS4ij
lz+mHNMhG5Ou+z/SvqvHbWXp9hcRYA6vTAqjCRpPfiE4Hps5Z/76u1rGPqZavGrbH3weDuANl7pZ
XV1dtWqt0yuWu+ehWNA6pOxBfop6bxzBdrYJ9yoQNtCfv/0DbpO1LV/+Auq+bfJWH9W8xEXxnbtH
TFDRdyX0FcObVJvNjjCRMd/uK8HgbNVUIo1bcBLErGpRvdJqm8NoMmSwCem+0rgjpP1YkfU0/k9/
cyCleAXE3GiH0LkfJAsiWc+jFgTu5VMw2WJjEpF0kD7+FN/ix9GvHmqrve0ai9mBXFsrmM90nrgz
7FPu1rfFPHKp1ADDNIOIkb9FARq9z9ma/XrTbf/+/CyNUbd+1QQ5gKwwlrSHJI5NDDxcN0Ae3vRG
4lKENCQPErSLqkulGWlUFwG6Y3gDyUYAQPcMqfkMgmrabHcDhLE8nnUVr7kobiqMUoD5BMKbVFQQ
lKYXykhvP8rwsxm/Jd7T9UWt1ZIwcvWfAZEeH08zPhVbSWtPGID4XTv1p6u3X1BOqKG/sk7A2jaC
qRl7CAp8sHgTpOfigaAFlQZuL6ROVRh55lDwh0Dnt0IZPhkZPludtg9D0DJy+VNkoz+eLkBNF9JE
sHzC0C6szsXQCII3N8g+J3GfiuagWxKpoEc3Hp6zCHC2+oDxm52aWuhFJm+lagYKVIzsGmidgDmw
snKnABv0+/dQoaeM5KZQggneOn6OQraZFch81pl9/euuWsHkKqrlIBBTDeoAimXazHGYN4Sxb697
hVVkvJNmj9etrPkoIRhHdoPqPmj1zr9oNyaJkmdh85FVgTO1nV1W7l9bEHFZ4N9HhoGDQF0V6awW
bVtWzUfI7bPkpWPxJ6/s09m/T32NPCEE3HGD9DOYzR5KPbHBm6rKqm+uPfBEQJlwARhoXCj09wgB
UFEbTqnhhUBqa261QZJLaMOgZ7YJXObUwsqXEXHhYyRKJ2ModGaWVGKC/q1cE0r2+Gk8DBthC9rr
3ioOYgTJ+vY2YNbCV/fyt006T4snvuu0idjESGwYP03BHTf05nWHWDOCqglCCODMeIVRLodru5bA
+VZ9VMlrLshW2NW2JrCYAFa+F0oZgkFSW9S+LoB8QpzLRQemN6Qos2u8SQBITffST5C94Z5mBUby
m89D1JkxumxZin1Z90EBgTtJfJ/mSkM+0hu3dfiOmNY4ea6Oe7kK+b+XWYLdRT+NChK5IgVNqgQn
3v7yIFojek/91rjTv2UHY1/d/xNd/7lJ6q7mvLyYygS9J/GW9LqQf970JvchWAUqUkzyVxIdlhuL
ZwmoL8CMgtkvfE6NqqhLbYsMXjUyv7WV7z1UzvjY9ARTdsVtestqq9HPFNoY5Zm1yAOfrumZX7XK
PjRCTJjkFfTodFRL40KuLD3vP68fBvqUE5MK0nq8MsEYfHHKm4wflIJLcn/oAqdJejNpnv7BggL5
SqJHL6EkcR7hhVDOGqn0Mn/sKjPrv00eI8BfnLTTGkD5AhkzA1kcPaQKlvUmBGVe5oPQeTJ5vzhG
z2qEXovsgguh3LMOG/Ew2ifQZ4I7AFiKnaOcvuyyoQtlKfdzQ9yG/GMQQlsMMsCBx2JcX7eEZZE3
FwZLqIRfKfNOnSc59zMJNI29ms6mphZ3nay8DJX4df1DrXmfCgyYJJFL5kJceBYlyM11Qu5XsvwQ
6NW3sQn24dxvxGgG/iiOGDnxRYmKfDfMiWNOBhuJraRWB2a80evB7+k3e34PyiPRkmyQc72Oj9BL
kfaocZjya/yDVXJY9RdcaaQ6hdgMGYJzjwy6JioEJcp9fuMdefJsrEzxSzaVfeHGgERY1/f1Ysbq
tE7NAMIEtI14o1MnoJAGMZtilcQQYGluix/BgaTI+d54Z/ISkWyD9k1NR5UUM6rgjqZf6boa696Q
KJnfu+GD7IwQGlIgUwHZeUyOMneSfKFr1qhYnHGGVwWKnPn8nnQGumcCT00BeE63CXBy/2gP6qrk
PYp3DeUx0xA2Qj9idYPF3ddPXmUGGODJDvldO0MqKrJZE10XL+DTt0O29Z9FEj8Xuf9AmBSACc78
LrSMexAA1gfCLRXbnJW96eipfgfLCgif/mR317/lb9tUnOnqji+CUct86Vv4JTyNr54L0mrQONqh
4yHPZPkpyx71NbUp0eJkgJ8OVvGCNp0LocLuvcZ8CHih3+d3xrGgx/JOWwtpCtStoFR9MaQ+K3kp
GwW2lnAcSjc1SPlUF0N5NpMyfu0S1xaWqEsceJ+6TyqBLCzzyYyjuJPvUTVBF1dirWr1SCxsUXc4
qaVMc4AjkbwIbgrsNiGClk1Rsoi5gc11vXZH6EAc4KEmgWWNZuLhkjDJ21HK/HjXmQD97IFJtL13
6N6Z0mZ0iG9yO2ZMI8ugT/7SKvGlxbnoR7WUew1W88icfva7TDWR4YI6eQZlTmAp+xq6GIRlUQZb
Hss6yzgVBuo4ULiohXEMHe8I/Ya00fZsQkD6oUAc9PQwRdsJpfeL6hfHR22pc5kf1J95udWktzhl
JdCrXw9MJZhoA8TzgoBT97wsFgtkRxjeUPfqJsAISXszPg7f9XtUEYHdUmyNOWGwegXizpV5XiAE
i/Q14c0jRKiMjpyI3o620g3RiJj3pdla9S0TDbeWZOKthSYyXkIQEqPOBCdlWoiacorvJYOKIn4j
4fM7YIc/azN3QJX8yggta4dwYZBufvWBYNRto6e+dyu4EvRQczJirB0xWupk3yreVBhJ7uqGLi1S
OYVQzWgcGlgiQQVrbmNlP4LbX0A1Bcn7v4TqpTnq+HlQuizaCQsk0zdEW1N41VCWHZ34ht+yestr
PkrgkhhshtrrBQIn1RUubDIRx226DZTGCUdXNXpbgjTO9e/GMES/YmdeRf2kh6E47cw5jy0xy8ws
B096HDF3cO22W6yKRttIuS6WHj9nPrqk3CZvZO5QA/5j1eOoPipym+y8MTN+FlCWhjJEDhUsLQ+h
csvFT1ko/ijG2HCCEhPYeVB1VixpnFNXjeSKlRBsg8IrnLzsDFuWveoJI/3qtvIyEK2XPJhfBEDT
q6wF2FhNCzsroQWXF2ppyaWsbyKYtKS8BZ6y8zh36iXvADUnvTfzXObv+CT70bRj+dr3oJYbpUa0
UfPk7WweKzeoK2NbpqWQmQbIriEEIEYOuou9VXsF2K0Bv9/UfZ+ZvVikZhpxgtsXRWIOkIEYX+Pm
pwqIgjS+p5na3qRa5iqzXu6im7GtZTsrtsZwk76lSY+7xUCvfxr1Cf+KPFllMWTOJItojtZ4c4Ef
uR+Th2HghdvS8MCelgWGaKkz3s59OhfHFvMvd3xjCI4kJcp+4tISwhhSuu0wO78DBjj40GpDuScU
8lbsTWjcTZhQHQd0JvNcAyW5VAG4lNQ6YT1UtpKS69ivtNsGaZPs+MzQzTlpJFvoi9QKVcX3VKzN
4+rBMpq8tFPwDJrIS5pdCtDesa7lahvVc2CHOtSz9KabI7PLW++QcWO7E72ovy9aabCFKa3MsWoE
p/GkYDMWmYb/sEEV//pZWLnjVBmd2NPjCOP31AkvOE+NQIf4644jQJX69JxldT7WHicqSoq4ggDQ
Jrqh5xc5ho4UL2p68jgRoQfSYPQpvyGZWHLPzMNWjhwuGyg5gMAU/DZ0m7I2+q4cipasqT9kaBm2
4JipduRxErCb2Su3ztIa3SwAAGLSe/V0xwmSFc1ON6NhFmOGTb0foscGozyB+7cITOQMZ0bp7Sw7
oYUcd+aLSRWbytTaXIa1hYHL6dl+qHIGNIa1SMpN2lTO83HGIjXDM9PiIRIZaJVVAyKqQ2i2gjiV
5rSQRl5OE6/CN0tDs+ISq85ernv6BeqA5FmoOmCiXyW0Uac32CKXbDq9npGhZ35te8f4q9sAyQYW
vAGjLVC/5mxWUW+t0LG0Rz0HjLFRBxFTCf5UTpgrgehgjnmErzz8IZTm/3FtVOqTzGOixkmT+fN3
fSPA6SPHg0Rm6U+79pa9tIuWHLWXtPJNGYtzoRpYG6k15O94leOt2m+zt2KXO6pg/UEnfDXZ+v35
6AZLUuSFnCs1Kb/p0FDBAPLee1KRixBRmD8oAqxEkaW7nKZnF+4ihEGrtSq29NcAVuSEtn74Ncfh
OX/NukxvKFn9wpoYoL7f5/D/+NAeMA6w5/CaS30AHPBSZeV1K4ftbGnk7xfG2hGiTxLmAXyFf63G
1yB6Z7gjywBVUpjaNsfNiL3Tb+uDmpoEJhja5TbLQatOaOo9z2IOb7MchKR9i1VB4Gfm5on45Fv3
4r2kECkyANMoMis28z17HGbt3bY43ycky8JepGM8dBDIlSZ/aembxz+UCWtOeT1V/V/MEqkYIkpD
r2UTCYsYSYZCJCoYdnVbYijPje9AGAu1Dby8mQoDK1kBqH9wU0OkDR0JGtWM1GbUdQlbKW9+6UKQ
J3a9YepCkJ9PP++hMA+mIYUoQ9BnOkskTwMNKmozGAvFAwPjGt0HsHzqe/yKoKmbnul0X1VuCgNT
NmjVRxe2qSut5ypPGMcUDQOvM9EB9JK3fzkFCwvUmZ6TcEBLHxY4NFceRUsBzTSiSOmgE5h87WMz
uxdZ/VvWquijLcZRGiJb9NXwGBXv5XBkLGrVIxeLoo72WAY8FCGwqNZVN6ONcmyCseVso4EfJ9zG
DrgnXFZ/YvWkLWxSJ7tTu0AoQrhjBgEpqAmYTa+Yis6YLWetjKqfZ+iFqwKXI+BPqSmBJj4o/Vh6
N0RWXWk9E1mshzrVs1xwo6ERS+AeTSWki5GTbGQzvJNemtwctiyL6xsINB2oaoEvoTNiz+M7VS2j
zA/jA18+CuI7lM4YjkFSzsuz/D8bdB5sSNzEBSIcIz0Qhbhsw++qHWAqNvv+Wm3p4C3x33roWbap
SpveI2e3ciTDLLJvpIyso/Yi1Wbr5z97IGes6qtkc4+uR6zflqmooaEM2nkydrIDvRFUs0ENmCSm
dCAFWANXdtabxROw93uIhP91r/+UJAAbjDI28Omo8Z7fcKHegvh/PlV/BDfbQhJCwByxaqZ3hauy
BXRWY8nCHHXs+Gbup0qUU7+Y/Dj7KQIIwvCZlSMHaL+so4MEMjZMXp0vKOi8dIrGIUWekKhm/kCy
SExEg0XnVoX8imRxgOPZ2jurArR2As8MU5+RbzLgGNI5Rf6a3DVmew/WWgxCO1D23FXJP6avGP3m
Ic0FKJuIEYrzpXIFEN1xVZNSmlifcDX1q9acCNokQjgSmCKj6Lty6M8sUlEmaZE9jFyb+lp7HKfP
Jtwokcb6gis+cmaEenhUvDQks1ylfjLY6kf0OGwKS30XwDb3Jrqpk0C38fMfotnSJv34CKMZko0C
bLb6tkOHqocOWfSd4ZrEA6hwdmaEck0tR1s+qmFkvG9twoeQPDcDRM64TeZWLbvUupK9kqFSHTA4
8FdddKnFdBTHMEAXTj62B8Odb3R7+iKlZNGM7lNL+fqX9S3sUYlCKZZFkgTowmF0HO9FootFBOpI
H4fN37rqiosqE7WZEC015CJHlalXHU6M7HLczWNvMZa0cgMB2v+7hkA5vMBB4Tggj9Jf5Xg0pbfB
A5mhZKvGr1wDZ6Yot+/nItAEGS8oQc/MIvC2ZQZdsRqGUpAq1IIVdTkDGX9BToXoT0IHwiVoQYDt
pSJI3E+yhzmN1C+/Q6uEt/Q9gUmPr9wbuXxUWymtCSzcPkqhYKjdMDZ37RMurVOby4fhlIQerEP5
r7PaJ7BFWcmmQHsFnWkPDR2S+LHKXKtxemmV2uewi8RMbnHdopwKDVGsFHJEVm8loo0J5z9JLVad
CJ14AxsNSkk6VSp4qY/K1EiBujGJwO54E35Cgo8ce1TZGSF6rZ+jEqQ2ypWEuUKl1idHchbpNW50
BcTUpKNKML4lzmGLuQYmymAtxqD0ivsWQ3VgjqU8KFDCELDmkzUM76WmcjNClD7aGRvJ6r7lf0+j
TFx2aZBymqaroFuK5oMfgtPru4zx2OZH9NyaqslDAUw1yw2z+Lt2IS1NUjsKQaQJ8ttYIzqdRDq4
e47tOd8lUBqsdsN9PVpdy7xq176jBr0L3O54LYMKkMonJBBqThIGI33pnvApVxZ317nZEyk5s0th
K8HnzBj5zIvCwyADgtnoRuJXoEbL0RopPc9Gn8geRX0za6/8wCI/WtlULAvlAAzBYEKDBgUHPZdi
LDLBZdhMD0Yl3tRBaf99gCGMzfppCg2+STmnqnVxrZQxwlu7ETf5TkMdgLM0w4rhqGCmlt16Y9ga
49G3Vsk8M0u5KMfpWlAGMNv8xAvd5T6DH+I9JqtReMu+qduAiSq4mDLFocDYG8GKQ9RCB63B+efr
JXEc6ggW5Y2+J+2Jcc9tiCjs347PngyB4BMzkkAR4r10bkgcoJ+Ad1ICAh4MDlWALQHFz0E6p5Y5
h/H1VkILlCd+26K2seqqPMVoSOIPtSvuO3wuKGoQug9VPDQHwWGfdPLrqQTtzCJ10OtpbgZ09hJf
4fYd0Ntd40beT5F75pkzCidyryu26I5xgWatIo564vdoGIPRGS1JUvWQLdUnd6/3JByFydR+Itlw
PacGzVNwFwK4Xuc2m66GLOzaj6GSKaEIcrXJZfwYIwffrSANhyZS697p55azhiBEr7LWEsEUE13+
SIYh2V7/2CcVimu/gIp2ntAMUj5xyak0Tj604VmgItWkXR3jchbw+CYsTyEG4niT4KXlzGzxYn2N
Xq//ktW4u3A7ulAZTkrIRSlcnAAUyGM8u402RPMgRTbCoqFeSYGWHker5ULsQOF6HV5QyZojYXQg
H3NT9FrGWVoLtipglYCxYGDlQlpINspACDkx8UMPchXaZAYqY9RodSELC9T36+upq0piYRiKdyH9
2fHdVhla8/rHYa2DuqZST4AUYiklwDUFvK0UjfRc9SW27e/NGGDDUUG0rl9Cy+VMihF8eGwXp9cQ
8xOVe4DNg6/rVi44TUgwBTOAAdEgDLldqMSiGVQrWdzg1LlgDB3tSrwF3cc22xCS9U5EBflm/Agd
VhNxbRMxGaMDEgMqCUDnz2N4kqStVAQVVhdJx2zit7Uxba4vjWWC/P0inejjuKuFskz8UegiK/ea
GAWtKPRYScTqVbtcC3HLhSFxSI1+8GCoceInARjszMq3Q+ESikEZpDA9xyx8rgFr8dl+7x9Vw5K4
Vi8ADElQ6Jk0ewRlRf6NQ4LtNHb0kL2XVv0j3f5Jj22ltIWhUh25tkyYoenR4TwJWqEYvdj3jMyt
+9ydwYXggbrZe7n++VYOM3iRdKJTR5giafhgNPVF1vVa7AsVsvjmBeM3VpszAu2qERHqfhj/Ap8E
TWin6+1UYpQ09ntv32EEMpgrSw1ZBc6VxBYUieA/lkUJuSaNMU0B5ajB8Br5nbBvs8wKucBph/cu
+wjk732rWNd3bs05zuxRcVDr+gwI8CHyvXD4JmcBt0VD71uV624WKBtJzG3kNbMZxUVsCg1wtrhp
TIxRvAO89q1vjY2cDq7UpZtIYzaE13Z8uRfUwdfUOATPGH7bf+3n1rP13tHt1sGAtJl9q39IPRP6
vhILcFh0GYLfGuYz6CRck4IhDiI19Eu59cxIiHYpUF2MiC2uWoEIAaComPZG8+88EOiKqMSzyoe+
ehxeuk2/xUTjoduQfi1kSy01tzrX2FRfpENGUv4UnUdu9w+hFafm96+gQkPSy6NYe3Poj71kK+C6
jgv3uoOt+fPSAklhFwHPmOYQEGKsM0tfFe5JU2Zzip853uZQqBmip+vW1nYV87oQhBFRSbxoplZQ
nwH0qoY1sUn3oI7lLFUuJ9ahWTeDB5pCmFsveklK1M5B2OahPx0LMFh/kdeu8RhZ3Zs0mRgBuZm2
rEmotbOgg5wRctf4c6GOUddDARZrrKwN6n2V1WbAjZvYYJIBrC5tYYd6xKRdWwaqSOy4uC7Aca98
cpkp2yqmIeRDZAehySICWmtl6ToYosDwi8ky/O/cR5C7hGMMViVUgDqnuAst7aa57V/B5gexop+S
U1sTb+r/1B04s0s9nyDuI3hh2oZ+km2L7FFr3GL+vO6Qa1fg76VBUOV8aVUw970i9qEPsUyT73Sz
03ZC/TKCqvS6obUyoW5gSA6ZGd7U0unvFwdNyOeGx3xeiGdAbxePhL6vNwmLQ/CeQ5XgHxoQYPNF
vY7QLAgXGfogS0MqzGrgS5xrNK8RRpfrnnU7rTnj0gh1OSX1LJd1ywV+Xtz32a03f/uXTVusgrph
QhF1a2WGAf25S03RASYzN+uAFOdcaFjc5s/M4hz5J6mHIzYOeA/M1q6ojrShIRRVG4R+/Vb5pBw4
v6p2skN5gpTp2ZWytcCBpF1X4Xwr6hxq7XUieEED32ijfZmp7iTELkjq/x68CE1PWCF0EQDGUDs5
620cxFwY+L0AOY4Bioojy8VXvOHMBPn7hYeHRdt7NTBpfl49ZQ14YwvVue4PLAvUpRxpnMHlIiy0
3q02eA7SD4aFlXhwtgbqwu28QlMqHhaUNr4rE4Czuh8DEP6BwoLdr3z3M0vUxVtFcq4XEDfyM/kY
KrdFrJtNGVrXN2zNCD45lAHAtwJGWCqCevlUt1M25H6rfHX9qzq7ara7bmLtyWQsbNCFp0bUK1nv
YEO9rQvzF+Wy8KiSJOl+dFIHzXGGyTU3WFqkqkuQHR60eYZFr3gBia7cV4xgzTJAxTXV81peIkvq
SYYPlFesfLu+a5cWwGGGKTXM4uFKQE3+/KxEHJ5emYxWapZ1sY14M1tF0LDIoVa+zZkZ+tt4IbLH
vIaZ6YjZrcBM7QIv2nZvlITqHHA5tAZZyM1TKDmPoOdGqc8zenqYjFWQ+8E4bfRQd/q83MxCZJVp
sklHFfpDYI+OaltQQlPGxdS0n90UgfsH83IjcCrTLYqFJiDSzsC9pPVNLvAoZImTPfHSTeKpNtoY
OymI90ZjmFyM60Aa9l3f20Ja2lMPEGLFYm69jAsKmQxAPVzB4wPqV+ffa+pTAIcM1fuQC9keux8C
8HJG9E0bG0axn3z48807N0SFBbAT614gKx6IrYItYZCQNiJm91lHaKXCj9odblawzYh4DtLUH1Fc
xwrkXrQPReudRChMSEcc0Du10gSjoBpSk0FxBhA0d0/XPX+lHkrcQ4NoCWEOuOgR91M+CT0KVUAR
6BvZmaE6KBylvQKasMDmXIa1ywgIayhKYVwLDJNoTp9/OGA/RM6QMBWgP+MU/NKEwjAQMgjhpwS6
O9RVmApiK7neuVEqYZ6UYOyiFthi9XZ0S0CGCGNX4+b+H5IVknh07jTn9qhoIk1t4iUC7E3Hxjfc
4pnftT8nm2yp9sAEJq1bI3ofZEjmYmIyrCXDC8HoijIjkdTeCVsCBOcUk6yOPeL6/9nN3/aoszdU
agQqzYSM9Qpu9QgVx8fMEj7Cu1O7DXBOxqXJNEj5DNdlhYxcHZMr+HwRTmFsR5v0BSHJIpoFrEc+
0x7lLrxQl5wwwx5/HJDlWiooBTlLP4yg8LB7lBVYj9X1M4hA9t8npBwmkPQOg1uwOO2zlMw6bciY
iQBhKWTWdssEa7MM0nRGMo/GTzQB8wvhvrts6+287a8iUWkZO+YHZHgoTTXZZZ2sTwTn6d1iGnt+
AnIOs06tk452iySe1XRhro7KF8JplHVPxHaqt7i4ZDTcCku5S02QyKg9xDiZ0Zu1QCqb74UwihLi
MUZotrbglnDRxAonFAGUf1EKN0AZhmwV/XVSTwEJy3kU9YQZcp05Pl/vCvqOoHlidE7xHgeuptv8
iZ796qEwUDNGkZXM89NAkCIP00bQ8Q3jXY2B7N1JiYzI6pFBaVQcmJI0aynZ0iB1CtO5GbtkJkB/
I+eOHjdDv1DiEkZfi7ku6uiNYpCJ8YytHKzygCY0oS9LcDmUs8XtCZUtqxKwbhFlBwwvoOqGO//8
4+lpUEc9wfjHO7SFRGvY9J+EmwT5s0kgNUyDa3cu4L+gIQYRosTTbDZ10upR3sXA7dl9B9EA0n4d
t3JufYfW750cAkeQWywo6cr4Jnx0YZV838XzU/EkI+ATWBW+g9bZBJv/Y2vi4e4W9zoLE8VaIbWl
Yi2IahbgShK+JeqNJFngAwSrmWaBXFL8Gi2CK+XYgvbkWNP3/HKJ1E0IcUtVSCUsETWkwpwQZyoL
zCSKkwJSjm76HyBBWCapkx9wupgXxGSUoqPY3HXPKpJ3S7zvDoHV3Cc2+ub/kLKhlQhaIoO0S2n9
EuhCaUEyYXMJxTkq+5nj4dwDiWVGX7orQmves44Mm2sBdWmT2lkujuROE3D45dtehtnMgSirJciu
tOf/AB+x+jBb2qO2ddR67KuBNQ5W59S74bnfdq5gTeDJFLdA9DCvxNXvCEwdurQSsm8ahSAYUyD2
FW6M1s53BMU+Y5C6xThH9gBdGLv6ZGwoeeRduOrCHnUag6oKghCIct8I7PbUOIk2Wmr/OhjKjmFt
/fP9Xh11HpsgavtiREravmGU6XQ9cWjctj9BSc4za/0rjXaEmsXiKG/J1TzQcpls5vfobrYNF0wl
nxgcVEvQUJKHtXjTYKC7dBjLXP2IENvDLDyYSC/aJ606hbMYwks7K901ICaqkCe2Zgb2evKQYXvN
6ldcGCT7voipGmhtS6mFm8rH+kA414NNmZ6AZ5ydWtdXRy6+C49Z2CKLX9gKUBnQoZNNcowWXIa/
BMlEpmTmarKGghVgfECyXzaH1AlsnrVO1oTBwb6029meQO3kvfFAQorKLbNls/7V/meQnjpqojYF
fQUMEukuElg8hYAKXP30YBo+VZ6xk6wl0rNHnVwlIjonhIyMaMwIvAmuxvmOcBmIrwr+r2Re/3br
8UxDo0HVeULJSn+8mle7CKLq/iS7nTOixvSFN4yTvY26Vc5E9eUUtq9bXfWYhVEqxkRlFAZ1ibtJ
BllQBvozZUPYKFkYxZUePI77wg4VXaSyghJSADt5X0H6aBemH9IsWJ6X2lp1U9UoBbXP2vwjmh/S
YNgOhmx5cmAW3hbqmGYlTozdJvYuTsri91Dhp8jkMBIE/J4kx1xQdkTGbqYDK1FdjakLK9QVlYJW
MYkiWAkP1UtwU92iV3sQ3wKrcNmN7vUkdWGNyr4H0JTUXXU6JO1hugM6GXw3VgVJAiSpD1NrMu+M
1WO5sEgl4nwtyCOYWXAs9wZ4/MGPgjpGvydyc4Q/799u4P/Zu2g1qlVTGI10ijuTg/af65XmiMKX
5IT7dviD3G3VTcBVgT/QnLuAgyVSNMVNDWakcX7Qox8qjBT16/UjuB5qgNSXVRW8KRfgr1rQQP3Z
SylQ5Y2Pat6N5/JvggWJDBB2MV8Wq99sYY068XwLqhuItGJJLvhNq8cQU8uWcdfY408xs+Sb/JYl
hEj+ReqsoQtIWvqg50N8o7ykDEEy5AkBzlqomvpwHw2czdhCclyvmNCoHnRh4KXLaxhbqd3JEpOt
bBVHKObJO/EpOwigSa43PNDe90yPZKxNowr1ZQeOE5GDYf25FsEA5PQPwhY5TI2x9hRD++Mm/2Az
16/dFcst1aikgo+4QUUBI/NLWz22vTncNbcEV9PY4ImPgXRjy7ms3BRnJqnrSQFHBhgkYVLeEJ03
UlXvdvGeOYG04p9ndij/9HQQF8cz7Hi3ylsnbiT0WzD9GpqgSwpnU72ZPpnkkWtfUTxBeCACjtIM
FaflQIwTsBdggAXTQAdS4h6eUw4FZ29biUgxIHcYfGP6zkpwgdAhgSb9skrFa2heCegQwGrg17vE
ISNl8YOEFIMUgcPAmp9DR+HM6a9F6lGKOjNMHUhjrHD98SKGvPaFr1ZWscdNEURmfEfGqWtL/OzY
Wohr3xWoQkBgQBAFDCOdAYylnHo9j9W+hB4mY3MMfuh2ZHkCiuzqzR/ch+Sr0UFhaZG640MpqjWp
gcVwV9xBXWaT3KQPqhW7pNZuTJZughgYIj2cySxHrzoU4KAYBEZVD5Jt+GmLRDxu1XQoiOnpOFnE
nwTTe4d65350WoxesmewVn1pYZA6Nb0ahOmowKCig4VlfOFmiEoxb6r1b/h7WdQ3DCVO9kDslILr
uMLTiQxFaE7o/8rC0aS2GWGdtSrqC6bCMMWch1UVTm9XQE3xP6IPzlEcDWdEBP7CGpgaUquxlUB5
//t2VDAIkigWuHFK/fle3BsIrQl0vGUbSkuCpbu1NTAfw2u319IiFQiCSBv0coLFlpsg6VQ7qcab
6cxbmfjM2FHWF6SOPhfhpjQS7CimnY/jQa/AScEBhwmqPc9MvnN2yMqBGUeBHuMu57IVZo14ptnb
sw3ONDeSzak0NXC7klYCV/5BiGOsk6Yc0I2+LwVyAMHijgdc4lSFJT+N1gi2gfkH3m/MGVaSYlxG
m/+5DT0bmDacAVUuBFV+T+bI++33Dmx07YYFSFg7E9BvUwjHK8FPU6Ely9sMysPIFtV0HxScmXV7
A0Rq1/3k0oiC1jYwmGB0RXubprPshrgSMNHpffB95DStbMYh2nYKg27uMkATK0RqRIC24AVZAoZT
qgHGvQ8jj+0h3GV4hA3dMZbz7ai8/v2KlugDsuJlRM4jKZV7rKjvDbOJNbONvmIhZzwrL52dPN5B
PAdlU6LzQB2vOKw0oYoF9WNIe6fjBStW+e31haw8885snGAJi5X0Y5mnKT+r0LKS3NwWboK9gsEr
zKcQyi1jsJi9OcaqTm2DhcXUMOYpESeVSBad2v8iurmqRbg7CHGB+BlCwytmBP/TET0/UOfrpHJc
DJ8NZZLDKrfNdxAWR82lMHknc5KjN5igVnUwADs705OxV2/6OxKYWYPbl4H5/CdQZ60LocLFF9jq
bmxdpXK9eLJm7aYSfMY3JRH+2lrJF1js8Chw7VjUMKQeaw8pKKHhxejhkX+YoSmY+2FjTjvxBvzN
O+YIAmuR1MkoobCpcR32ubblTfmkWhh3m7eAQxum9CHgbT1to09jl30y1nxZGD3fXOpyH6JYG7MZ
doc9Jrgx1EeG4gc3e6iZfD6X4ezcFHWlD4URtBhswXdUjqhzm0P9xNV/j+RVDQiYAaGMETVUR6l9
LMZgKGtIXn5AhNLUxKMW/bi+YyurMAA91YBERm/sgpu9lpRMg/aU+pGrL2n30EijWRs//282qEOn
cAMGg6RS/dD4lz5zI+67kG6um7iM+giPv1TXZHXlAmuAhJfnWv2Io8waVdHscM3gfTdgCiRhdRnJ
76UO1pkx6mAZxcxNowJj/JHQoTcbzxbuoECKzIO/YearF1kHXq4KlH0A6Cb49Iu2m1FzSYcy0kf/
ZnznzGEDZJbTW979CIrHP2iiXOQclD3qCEGHtOySWDOAdKt31R6Ivk3xRNgIWEnHZVJMWaJOEARp
jFZWFONjfIufRAcTkZgA1u+jHUaTbXCC2EztkQtvpyxSSXHRhENJBv5w6QjubOe2x5n9DWeNeLd5
Zn4ME7P7h84GZZW6wGs+64YEAovQ2RJcosI5xBvD6uxuF+6l2M5er58Fgfx7Z/55bo9ubPBlXaYp
mMA++A0oCg/JXt0ZTltuxv1kgycOheJuO20SPIAy3mTOVV8cRco6Vb3Kql4BLyP2GIrR4dPkyA45
IPpBfEjRLFbd9Dg7opm4zIPCWjYVZsAtEeZ8BcM15MxQvwIVH2cC8oMC+XgsX6Z7DRRF1X2Onkf4
zEzVL/IZAWktD+gdsCoyMmkqUuvAVtRxhI88uordOXjIbtptZ6t2Z082oZthrXfFl88MUud07NNc
GlEK+ojBRu65TfQssCaMLk2IEkFBEwk6pKA01idQ1ToYtEL60JO6MRslfA+T6bHop911j710GdjB
H9RzoT10ISIlBsE0R3MufczQqUrH2Fb013EMnIr7lLrjdVsrUQfT2DAC+SEQPon0xEUB2g7wAQf6
/yPtunYc15XtFwlQDq/KdrtzmLFfhInKOevr72Lv0DKta87u89CYAQy4XGSxWKywFnxAIprEfSuk
VYNsU4b5SHRRuKz84+U6YiDynZiTNN5c2EYNlLMqFxv9FBmvSpO401L7fMoagb0sfwsQg5Q48uHv
jKdUZGmUQ9UrYq2fFBw8wnaU2Qt86vsw00/UotG/kJqM1by4CyETsCsgK8RcziVQSB7mUckPAS7e
3fgbI8q+5vD3o83tRfTXsezx8oxBGIAo8UpFQhWscOcRbdUUQr70ECYKLyU6ltCnzlCHHJpz1wkJ
EiqloGlHWxbdltwvqpy1UazBVaPh7GfhEu/B/1QeOcBCyG6C7iHlYWHMAF0Wa4CYq71bP7h3yCTf
uV5yAMSXukFA0dkqcCEj9GVFbuHnaJLifYUl7XIV0SMBIno0eeNI8++IJat3QRoVgwKUDwVbpu/V
PaF9JKDAIwbpycwguzz0no45X9VzidRFX3QAsEq7QDkJsXJoXHkf8IUf3vdmY+so9hNkrsiWd+oh
54FhyqNXsmICSl3u7PlvoK7+UZTzuuqh9QAYeqluTG7qzVF4EvQ3hg1dnvZzSdRuapGg9NMESdFu
sKfYnAaTkJEP4HRx5PtiQbY2jUztyMz9M1Skm3nzXlySoIBg6bnYGW72rB85TEUL+xhsbngCgQGs
vmkSxpnZVBccnRh+BRsrqnznxpuryPqrqa6cNONbrbkN6Ja6jBVyXwbBWNOVEOKGVjYLzFu1X0JJ
QX4iQ07RD/cxgrbwoXgiqIPsqvDmUq7kUZ5GqMp8ETgspY50Tju/FNpjU/6WUtFiGMul/zxXjHpL
xGmZTeGgKqca2WiChQ84PjBj8W7pxvesiJu1VeTz1SpWVZKIYYVVRDbJqrUHFXg/asma0tq4Yc91
Iou7EiON0qJKgaKcwm8quL7Af+qnVnoQ9sae5GaB386IHzY92mq3KP8C1CZQG6K57pQU6OzWvokG
I2hgCaCcByjtMQcYYeHiHG0PHaabyv86X0SgtlQJ3FOqiqkYup4dlcAkTkZROc37EGRXKQjDZDdj
VkIvFMEUPDo40SOn4JkMRMjzrUENIpdjY6hOSfSQxj/acWQY9MXBoQRQB4drVS5vuLE6hcmuzFPA
lvCmoNulxCo4XtgyEYRHDA9M6o1xJRFtFHzIT9XJUDHDg0SeLi52ULJIbjbFALcHZOZgsAMtzPmC
1XEntzMCq9Os6qiBHYC/ihk5Rs76clcIwZlI/tD+hrf8uRAMz4KKeezKkyLLt0GFJyia3647mst9
ISIUmVClY7aRDuVFPSrqAbHaCcC3YSqh60xFw/fSVYz931QF4FMi4I50lISpowhCyERslLE4GbNh
Jn1vDdia66qwRFBbMoFSCR3XEJFlr2n/qOKK/d8EUNsxDHoCyHgI4Ku7Ivsqy9/++/cDjxX1cnSM
Am6DOiNhDWY0GdO/SOi/TRzepJz8CQ3WEsgSrjxwOrVcObeQwFVHIa5NzDYyJFw6eTQYrEVQd8mU
50vdCQOUsKSvSmlGlnQTHH+ksVkBjhtY/v13VlZ5y4bXIi/ulVYwhqAvTpOxWDE4i7LO4sLbNHav
7w/Z37NwlaiGJy+AVfEqvWDDFbmZz7gpLU4CkOpcUWxza8wn0eILHS+rUgXIsVIqQJVV78NsZGVk
Lx7DkC7zEpKZIHRUgU12vncLMtiSOiblaTQyW83eKu1xQCtqmT11AKy+runWiq5lieeyUIRrwXUf
l6carCqK6ik14Knbn2HpX5ezaS0ykrw6gK0kkDpSSiXojp7iEdaiPAeNKYAoDqQuuj1Z5QsYLXhC
w2PWDAaUS9eNhcStigFhhKYXw1HhzEVZD/q8UxF6Qge3jf8FrBfjljMCQqaIpxQkwLueryAX99qU
FVN+UodXaY7NAlmn62u3pYaCOSsgZKJ9QKF7XFKZL8ci1/JTXyL3G/RPvZT7IycxjH5TkZUY6nDh
Fh3iSVWgCH/iyp8lx9iNy+zEe0cSKKaRedGBa0aZAC92aVXoRo4QXt1nAwaeFkwcPQa2kprlYbbl
w6ib1SsrTbZ1mHFt8jrIPQUMrlDOPJTrcuBrPT/pLRA4S0W+X5bJM9BCa/JV2ZsZ38XmUCeZ09XC
7Fzfu8u6KlEa+QpQ1GBA72K8IxkrLo8kPj/VXOcKVW4hkLTnqbUUIUYQWXmj1vpZjrKjGGgmP4p2
n/KOrHzKiDRARQMdkhSSqMUH2WjYziPQ0KTk1C6ekfdeAU7J69puWupKCHUWBKOOh24c8lOQPgcR
SKcB0yzNX68L2bYjHR1QaKCFN6FLYpy+DFKxJPkpOigm+j/9mdxvJogOgR7avzRmNZnBHWu6mgQV
9J2AGpmCnCFCwYsQrQ/bpOD6pDg16WvIv9bx7TJAQw2F1eqGQ+fJdS23LoGVuIve03yW4kyHOKFD
8X1pIKBqmtdIqV6j1Ii8TmJdelubh9S1CgA9ZLIvnvHDgP7ITumzE6hYwD+pWkUfgiGFiQF2UV7C
iTDw9MAlgJY9ZMzPHWbFDWOvRlWGuGF08NTxG4xckPEAFm/klkOD58cNygN6+mJQFaA7Q6hNaXbK
C9nnGrxB+JaxSywRVCTKhUNTqDJEpEHv6EliLfmP63awsStI6MJvAHJdQg8pFU7HoLytuCzGrsi6
qUytOfKlHY5v16Vs6IFnAXpG4R/BTSGSX7EKF7UyT5IxT7ITl4IkaQmtfPl1XcJWAIB8LQjBgCfN
49hS2z7PU8GPrZwixYmi0BsGo+8JGH/1ZiBTXD6PJqsnfUMniFMEIOHCrPEcOddJGMK8BPJOckqx
ely4OHUBFM3rWm2cUvQYoWGKcG+AoIWSoccBBzTcPjlNGL6Mm1998sAVgt8iy6GOjPuZIYuGjIk7
Lm6XeUlOQFu6maRhl7RP6D2yyjYEdRGDMIIljNotSWm1uBvbBPM0iT/y980CULvypQNhqFqynhIk
sqBc63oVFeraCKdMFGtAuJ+G4L7Ofixd6QTgVWuBTHN9uzYO05kg6t2FOG3gDH5ITkts3AVTeJeJ
s5ukvH1dzLY+BC6GYBwi6qUsb45aBZhBySkHV28VyHarDk48AOQ6UBkGuK3Rhyhqn9pWkLipgKi2
k9wx7e7VsbYHndtd14glhtqhSKkrMNKVyUmYWgEN5XiHBEs6O4CqZ1j5tiRDlOAjMA5LV1EbRcSM
3DAnJ0P6GY+PugwcTyYlwaZ1owCCe4Fkweg+TqnMqqlvawjhMJUaqX5WjKYi8d+midtrAWuQZFMn
AN1IeCPg1qFhGuOhV5exgX2HYPhtg8hq89LsgqdP7JEMsGCAf6OFgfbhIj/JSRsXsLryruNdNcWE
28Cyt/f0DXVWZYI1Cb4tHWihNGZB0KNJdODV8DQ/Tu7soNMfQNbLd30XIqQ2p722n7zULgP2mNaG
Pz+TTE7d6o7q8c5bCiD4nIT7v+DagVGaW5oDyKzAVKz8PsjN9Pv1NWXJJIa0khnEKZfNohye5OZN
CcmcESuXdVn6E5GTw3wIUmW4rgBgfC6i4QNjnsGLeAJreI94iExnjg+t3R/IqBarEH0JxkDEIcuM
vgDEsRg5Pxc39GOQ8vqM/dvrYNorvcBX9oRpj03ctPX2OZNF3Y4TBlHaelzCk34LUtUQRb78Nvoe
6B4BIU7t5BeQw67v1/ZqyuBqBt45oGxphIuFa6Qgk5rwNLjJg4ihhcKUX7hb8IsVaGAafeW/D9iS
BV1JJCa0MhG9VsQ+IRJlT9Yt0nGY2cP3HCN9O4BY/Woei1tmnY/YBH0I1zKJw1nJbNtFV5K0C5FM
qVBSfCX0c1a+4xVHAGEzK5BiLip18oDr3aHjZQzRV5O8oPqmuPG+uCETGoEIGh7Wg33bblZLSp06
hSvTMMWD9dTVdvm22K1Ze6CtLRQzRCXVze3RF1g1cdaSUueiSQul1mboSF4lQAbzuptlL7vDH6zn
llNZ7x51LLRyRJPfPIUniT8UzVOHRnjGKSBxzBX70KkApJiCMo7yNjyhv4WAY2MQK/qinYq3v7hp
sl9dwYisth7l62NAJ3c4rcjKOMNZV0xb3AuuhM4Tw9IwKCztCT5r8MQ6BRu36plEKiYJpaxA3xKU
lGKc7GIx5QowYOjnYywm+Z5ri0kFjTqedknXYrv+oglJHSA6ebJd7ko3e2UpxTprOuVOKiETGwOw
k6fSmYHQI9hwmp64IwgBYCRlpeQ2AqGzNaQcCey9By8bpHXu4ooOGOFu5tFCPiV0QiRV0BNl7PWb
yInnw/K5m+/jmOuUW+ECNTD05d1Xa1+nl9YT0dwqoFuhehJ9I3Gkl+s7yTIYyq0Ena7NPV5LJwAg
WvXS25BtSlFsXxezfcWu9KJcyTjVJYrfkDOCaA/YHFbkapgtE23eZ5Jgs0465UuWKlbjgug0vsM5
YXADeA5o+CLchY2VyUzMcYbzoltLtbzuJo1YTNVOiC+9fvnvHWXnNyoNkqFXPGCNOhw40j7DO4U7
AcT851/smYVs1l8Y+7VtFyoeAmCSBX8EFYGpjRaPfJ8T11UdFluyue/ISTvxbnAaM7nB4MCXTx7z
D5mU85qEJJR4vib7Jn1FH7LbdKZ0m+5kQIrKGhP6lZjBpQ/7EEf5MCMpJ7GfIS6uf4RJZM3FXdJ9
iernGlTVADyyppmRQLjsQX7fxQ+RlCNT5iRVw4Rc4nb6DcQ9Eoh5zQzMbJgMfpXRdW0GLlLw6Nbv
dxhM/u+tgpR8yrU1QppValOGpzourQUo4TUTEGv7LHyoSDmwemxGcdCK8BQOGSYrb1XFZ5jm9t3z
IYFyWVlPsNwW7JuEMcfJjkifnBu4A3Bb/uA22I6BPqRRjgvVn15B8oUEz+UdGTaUQa7DgU6SzYG6
lQ5EbZPn0amKXhe8fc5D2LKYsqXKsHZjZXVfyWRS+wiQ4NQKOcycof+/tWe/ZB31TXe5kkoZZRIr
SizFRCrcJYnV69RDdTw+AP7Kl7/kyieD2ZVIyg7R7UF6oVISPM+/8xD96N3gRp1Z2wqmoITZw7OV
1Q61HUGvhFKWmY3pnEQl9Cy+KqYKosDE1p7EF5Ah7gun8CRW9Lxppyt5lJ2mRh00fJP9cw1hHNcG
MYvXH0p39A3Wqdg8dytplJ2KLTpy0GVEpKEezwOpUfIT4FQAKFVHLoC0OX7uTbKSSV200RhWGoYq
EDw8V4fQ7z1MCya8KT5jHvdF9EM3YL5lN++lD5F0GrGWi2qOiJryqUFL5WAabvpoOGicBSFqas5u
YOY2cCtYI2fbAYyCuj/KDeSP0rUGJ1TSDRGs5yCiFxkwmMDKkPbE5zAHubdP5L+y6KdKVakVDx5b
4nN6MK4CrNFBB9+hRS8yIc1lvvNY8qjLvkYJJOEN6EZIc989wCvnxFb6QuymuP3vnd3kGvpYS526
6Bt1KcWiTvAUwzBVYbevaeoAGO6AJmCv/6y7UQnfHAatL1uLFlShjTpVuSPvIV9VgWo5sYE44g65
TUCS/wCKbnNFVxIpn4oqixprQ0gySg3gGetXPTHF0RTu1PvoJnpUURT7nIWuZFJOVQLGVjCH0LLG
KynwVAsZyAPgGxz+y+cyZitZlC9V55GLk5TjjhFQrmVn8gu/3pGmY3bJattvr2TRfjSGqCEIuGP7
e7I5M8XwXee3wNqqH3ifjb7DlEd50pyLUfhTIS8xzPAOqHvPtTV8r3wtxyAMCGzvmX50M8ZYaUj5
FqmUpVmLYC2tEz1Ubu5VeBoJgN2oLBaQGPnxF0Hvhyjaf6KIoC9CAuUCw3CmcM9hzIdDpx0fgmQB
AG3h/OMz4dpKIuVcIj3S5nL+W7nhIT8Zd7EFQHtLeS3RRc64Bzfvh5U0yrXwcwk6BxCvHJsJofye
l39wyRtDo82rdiWDHP5VpjHQUiUOmneNAm/6mdlN7BY3k1UrTgg0tt6fKuBTWdelsjaO8iiRIrSL
3MFH1+i959PfyFlb3eh1SEEM3LyPB3l3XeB21mWlJuVPgkZFeYZTcMYPWoskfOEGABEqNPA8inbF
zsKzlpXyKTqQWdJUwdbpmbM0dvpUuZErPkxPdWYhhllAAFIwG6FY9kI5FzEEqB63QKgwP/QZuCVQ
xMsYwCzbimEKDWNMmAeh04BNrXUD11fYunQXokoolUwU4s1YE23y/4igzL4felGbVbxSRqvY/f0m
srMbzdPd2GVmyLZvNw2griqYbfDP+QHQE25MpwbxiQYoQkzx1GZkk3k6noxK3Ro7VrKdbMKl0/qQ
R2mnDxmmomvEmYt0GPTK5XV0S2JaaNb5Q8V9otFZRrUQ4wAAFkEChDrefcMbdR7gHu3y4rbRRkfI
Yuf62dq0upUI6jArTZGhHwRWF4qPcuRnylcxffnfRFCnVwZFQ6qpECELL0F2UxrfmpoxnXFJy0Li
OELhq6AhF7iNlB3IebAssyRDhpc+YZbLX/bg9fM5m9Vntu2LVpIoC4hyjCJEHE8kyfvF7u4JDH3v
1i/9/R/UdrbuY1DAvidLFO2iG6vXwriSkNE7Dq6E0fTEBRp8684uyVZWLPSVLeNeC6NUU7gwBQML
hE1VaPXzy4jRgF5C58zyuxpYgwhbhrcWRtn2nNd60pPrP4u+xdNOmQszi39et7wtd7eWQRl3CZS2
iiuhUKgIyF2HJirn9nURm/awlkFZd94bfNmJkDGDn3BBDmgxo2fNwegb3mPcC0Maa9Wom4lv67qs
VUgD4o831pbo1J4MPFSrRT06dYE9Zc3sNPa2FaIpGBM2ICKmh1P6uE2qkhgGAQzu8d4UEBM25EVm
saKm/2c9P2RRMW8pT1Iaj/AW09cJABA1aN+Xu8Vqd5IDQheW39hezw9pVLybZ3WYyTWktY0bv7Vv
go0nroKJWwPji1zqqz9I7zv3k7GNxPDoawQNNP8sqExVAJcu+vukgVLJ7nYkcUiQJzMk9CKfpCuY
bmvrolxLpBzknAdBqc7YQoLIJrmQeAo9QgcpwUx7NqAe8RXXNKR8CcylSrkZDpng5hNc4sUXd5rH
eQowWJg1AmL216RRzmTp9BqT/Tp3BCsaP5uSS15K0xdk7Q1ApqHvWDQTp/qVqRbrxcTaSfL5KgLP
SmRHxgih6Sgd5wGkNZpiXjeWS0wseP/11lEeRpFrScgCKIfZs8jKW7PaTRFKj7XHH5+0294mjJ7D
b24AlEX1hLTMbmBNDW7mg0GFqMkieqsvhxzAiCrIMyASj8vzPL+TFYaO/NC7GlAu31+HnyD4JGqv
RFKuzmiX0MhHXLSCnpp1Dw6Ezs8N5sHYNNSVGCrsnsW5D4VG/MtQCQAX91T5k2UATyB8Zr15N3N3
a6Uo7zalhj4VKaSR4iPJ3pW3jU8yI38QG7M0o3xb2OSYMpveZcWLpYBswXA4kJzfE9SCP8DQ3Lwl
PlaS7oCtjURNJGmCbvsChSTB1w/BPXqVQVrDOnWX1MrEOCQS62Fa6XJYJc8WbU6qDo9r0DkrXwWb
f0UOHR1mQEMW3cjnX3ifPWSwedhXUimnZlRGJNZtDw3L0MyR5DWKp+uHffv6I417wCF5J7k89ydi
10WJNBTcEfwfGJYWHQK9ELx0jdvuulvjyFzJTStZCaR0EjihDjWxhP27JH5Bw7KVgwdP2WPA3Y1e
r6u3vYAf2tF+OpcLKS+gXTt9W4RHuWN1TLC0odxx0sWYFY4r2IXNGWZ/twDvhKusENnH2i1uVdaE
wWaKDjnbf/eLcs5x28f9pOTQyGkJ0490KK3Jn57AAt9Zw2toszBWmBZC+cU6EpdO1LFhoyXu67vK
nfzAr74h3AQ0CNM8NgMkBe2IsoghB8w6nNtjXc9NOc9BcKwj8G4tdu4sndkBtdobLPEHGlh1P7Wz
X0y5m/HKSi5llkbfLEFZQW4GYGzkrUMnvkWgK5xI25foA8yViU3IUpUyTl1LhzpYtODdN0c/Bbv3
0Ev0K/Q6R9svJ4DW7pj1js0DAevBEATG/i9g8lWhAytFLwTH4rAM6G+Y7NRP7lU7j80eWMcAuORs
VjmQ+P2LYOlDJj27pAP9i9dqKTgmu2FXAwVL8cAz4rMy8wzVaJT8Uq+loZfl4MiB00NEo3gtfbvu
TTZf/fpKE8pIhH7WxIisHqnekFc/YRECetn/rAtlGqPciFpVQZcwUc06Qx+Pzhq82rS+lS6U55r7
QChqlKKPScbhjIVAMQDcXjibjDXbyt7qIGkHzABmljDyc36gm0LswjRYiMWhwuYIN9Ou/LbA1rkn
6TRZxd0IktDbysuQ02XI3raID9F08KMDBqRAR/UxUX4apEArPTOU2wxBVspRIc9QyWMtzVBO9AhH
LjwjiMhIMegPCmsMbeg33NiHatxXkMWJVlhb41vqt1aEFonst9r4iIptEFjaDAXJw/Dy7P67hHQz
FK9lXNTWEEpImAjNcX7gvHfgIP+6pG1z1DBuZmDGHnZ5biYAs9enngiKJdmMxrsSk5T5/HZdyPaz
AmBv/0ih7rKpkPNOzIcAr9JMNHWPIGvpx+wGuBS1DYwde77JNYYVbl/ZK6HUCVAkI8JbBqrNwKCV
Lf4WVChP6iEz653qG39ADMBaS8ruxTaS87SC3avz+0ylcoOmw8IEtgspP8024D5S3WQzDm87+o/V
pU6DLoW9LPUTMZZmp4C9A++1fbZnsapuHQRgMeiGpgP+WqSb+vtEThtdbrGeqrrrJGUvj9on6hZr
EeQnrF7ZpTaqeWJABMChb7Oi92au3jFscWu11jIoiw+bLFHnqguO6dtgE3jIfnzpQNZamyMH1k/w
07r9c/eLVzxlp9Ze+V34yfgFW94LNB1AkcWYL8gIqOssnUcl0+M5QPBa7EjXYf663NU7dHF+/1SH
41oWdaN1DS7nsoRtELJIwm2auOpRs0gfrMwza6Hba/uhGbV/S2/ESTc3AYr0w0HyuxsM1B8Ak89w
Wptt7kAcQjWBTPNfQLET1N+4i2EnBI+fuxH3A8mtpWZ1M1jTYqlgcvikUzbAbQ80HbSoajQCRGQo
ER8HEYnIdSRI032D4QTB6W6Z+m0eNUBlAMqCYHXQA61alWuYjUSI+o7R8EMRrKEzNUc2SZGej0zk
7VHV014YhkmMgb51gG7/j1j6Zb8AIDctkncF4295ZJHWgOg5u1kCAoQGJx04/6NE6tlRYcB/LIaQ
PKuqnWz1XhSZsUfYTBen2Buf7O1Y60gfvkXAiIREHhwH1RMtwU5cdMrEXn1Q3eH1D9Il5AuvLSp1
AuN40pp8wqIaz82u9/QH5fYdVxmtFuy65ealt1aPOoGKUonDwkE98NFGL4En+SRUme+52/C9hs7M
dLHUo9zpMDeVkJUGGHBOQJSp3PpX5aeHibBgDrfscZPNjNBaQSqUkKUmkNqGQ+h3y4V29iKDfifc
p9Y04XiQhe2sZB8/f+o5vpZLRROYjh4jXcfC8h5pk9X8oEbL2uLBbz/O7TMLNWHz+b+WRwcTEjBQ
K4WcjN8jUIzj/QAaiCYDYdUftY8xPA4NfSpNY5EmE5bVAEEd3GnsGJo5as5yV5jco/CtsubvBsvf
MGxHpcojfayAxriC7fSRRbo9ci9OsIto1cE7VUtM/onhbjZv3g8HR8OviGEUAxUYAht7QOMxwI/u
xZ2BuxApMEYow9pAlSi/imWCYQ6aiJx7En6C/5ow44By1+G86jG7VRhrydg/lfIyc1eJKXArcGNU
kVn0vzARajIWbyu8BfAeCKfRq6Chq+RcoT7HZB5wnkgQj0bY/All6sJE23ZqabcCigUmoIb3GrJV
rF3bvpY+BFPxraoNSCuIEBycogcyHiUDu+dnDwqLPYqhtjJaIav/4//xo//KpAdsMi6XgxQ9ece5
MUlno+SXvzhLcaK7+kH9/gfXBPFbF9cExghQdAGcOKaCz1dXbsJAUJqUZKWQYJwd4HWiZ3TwFWfZ
57vATJB/A0XIZ1rGjZVYykqLQSc3fk7Eou0EVdHIrr6gzQHkRqPPPH+bO7mSRllpEsCBBmISoFpo
3MOpIefNHxfUJ1ENBQHKf+f+Q/lgrR05NaszGBVd3QC+LThObvTwV6IP3DZ4upujLWUmUt+FKbAw
g7ZtB21KAI5Dvg9YA+dStWYYcm18j7nVBiycuKCc6AtSqCa3n3fsDNz2nbgSSG1il8SR2kZ46QqC
SYiDWlMA1ZiTVI74nGHatP2JNtmbjjNL5vuCHPpLs/3Qld7RrFl4cURqrt8r90l5Hzzqv2WntoBl
7aNwEuCHqO4Y2WT4lF07ZC41tcFpB+ZK4HniyX07ZW70M8KZSb0BdA67xcFFuWMqvOloV2tNxTth
kahiueDxlv4GwnJ5J+HMcHeVX/zOD+1Bd6NH5k2yLRJgYRoQA0h/2Lk9Ja2YANsZ9sR701cJFNnR
c/Od3+FthWUtnwkKiHXd1287ow+JVJAFvswxl9MK3i+dTLSLVUCfwfCY2Dxfl7N5pagfcqigasmW
KcqIZmHzW+V2Mvc6JAwPt6kKAD9Q1cDaAQTufPEyDEpmFQ9Viqmw8gisuCpG55s7I367rsvm21cz
jHfwWGRHKF0GUF6XSYe3r+zpe8H/h5+dlW7fjitWcqhrWOTBm2VU8Gmt0x2GF/Q/oADb23giPrIH
Q7ZX70Mp6uptjSWaK7WEAw2f+Pk1lHRrBohexsIe2jSED6XoJKucyDU/aUVwLFGyBmSdnB6i9Mf1
Ddp2FroExBkkxQWBznUKRVeNaYIrNjp05TvjxHQjayBh78v36EX8kjF3a/PsAl8N9FE64CnfGwVW
N1CZakYiTbhfsVt4/Gn2eyfXEe0qQN1HejA0l9pkj4Jt7ttKLHUjFJPOBVWIfTPSV1H5ojWamQGt
UukZjmJz31ZypPPTZWgAGY8WYoz5b5Ugipa/+JbhJFhLSD5fLWHTcVrcEoPnlG+CdhNNjwy7YClB
uYg8D6RebyFgnq0EJLK1pR/1wVIity7N6puCXFKLScHEMgbG8m0mxg3MCAEgDeCYF7Clc9cCpxH4
ZUdUFhaC1IiRvdwDYZaW2dWbYJV2jYSI3STOdZ23Vf6QS+1bVyMElWYchcHYt9JjgTCeq1+vy2Aq
R22c2iZirM0Rsf32rcOTsvyVAh0SoEju4DW3sc2i5mVpRT5fW4pSLYpUwosg72pGMeDhw8cB1yND
L3J4LmKe1aaRw7cSo81BvgCqj8TMDYYQCW0GyM6ekjsQgnssgnXmKlL3yiRIf3stxRT3wNjG6DY6
kQOXOw2O6ib7kEnrylpG6oap5hIUuQDcOPbJTi0PMv8LhEqsRdwQgqFKIC6BKeedOfp8ETuMgchS
hEUEFXhvLbbxJTjmoJ3sbT5Cp1t7D6Iz5sA/Syh1nfUK11Y5ESoIgs2lLyqwiTC7w9CNIYUuvAfA
ZGg6hTOOguHFXGQnymORLwwhZNspI1yvH112l4ouzQ0dh4sbmtIO0C9sck013Y/5Ut2K6SBaItc2
O4bpE79wTSo5GivTF4q+SOIeptE6IOwEu7cvF09k5Fd0258NCLe+t5+JuM80pXxVLoAeYwED71F4
Fn5g9m8y4UfQtGti3F88NFaCdAorAGZtIeW6pkXmJimCnkL/lZDUBIBwH16uLyZLBvl8tZatNMqT
mmMHtRnnueZLc55EX1QBDHFd0FY3IlaQ4JYCa0+4QOAGNGKngq7JOC49khm5E+yy7y0QgQQnZY7q
bITBZ7Io59HpAwCIupCUZmI/3seegvQaWOY+Z4kfOlFHmeP6rMmAanAU7glemwSCLXkX7khfCNhi
b1gGsVVyWumF/57vVgl6rXiJsIbp24jx9j15aeYgpQJZmgA+O9HkHjJr+cnYue1T/o+WYGw+lzol
XN01OqSKHnff+7Wj7nuvRAajx2ic5kzgnE/86pbVf7Btmh9iqWMeTFqW9IFuHKNJMGfpRzrs8+WJ
oRtZsUtf8iGEOtcV4WPEk8147+ohRjntOY8QXDJthZzWa5Ko08yDrHlKdNgKd6PfcgIaq3P0jEhP
GdinTgRBCoRMXxjabUTgZ/ZCne45WiYVqMTQ7oBmZuSBCM1lFpm5VfjIirxDJEDZW8POGc2RrM2j
wpOwF+Vp5uEv9Ta2AvG5qX/kictQjxgevaQiQeoBLS5e1TT6dxAuETcNCFyjQ7VDlfAeqdEn1H/Q
gcNs3d7avrUsSqFUzgclRuX1OHzV90thDokbADkkNOMd78qHAUHlZI4Y52cs5FbopawFU6EX5oqW
Os8hWH4E7kPgKe7ic7jsUtE2JZBncjtWBMtSlfKe2jApydLh3lH774FwKJh031tmifEexDcCgC6B
cHfuUHhtmcQywlFY7vEGJgBxferVr+KIiFLz+l1ud7VZ8zash3ULEadxYTIr0ZTHTsMqGybAmSJs
JihnqYNeQcIehsYmL75nEoES93FF3MXceZKmi5JDHNofD6rV3uoP6s8fkxX5xaMwWqwwZevUrRaW
bqCtqn4MOeJjughQOgImmWYAQmcz6+AxVpFmjppFaZA1Dn4l2lU7ySbJHzLaTpA8/6AteHsRdYWQ
RQCkl+4ImJcigwt4Lw/k3wKktbrOHKaDBtZcMMgC1MmtK+e6a9m0UE1AZweIItABR115SW80UYI3
+bGJAEaSfu+42kyC55rJhbKpG9J1BlpLCbcq5VaEqO3UoBWN91EpYJCYwhdC0kkmmNEW6bHc2ObR
NsizRkf7CApo5yev5ipODEJy8vTFzOND3uT29ZXbQgVWoMe/IojGq4iyC2KQmlUQER3kx4aQqgII
xJpumpv86/KY74CAYLX30aN0vC6YpRr5fCVXjeco7JACO6bqV1H8krDGflnfT92l5QQ++ULG92sY
ESr53zWrMLVpcwbIP3kdMNQA5D1XABQFAV70Ag6vFj9WGsgv+6hGjTMsnwyO5QiJi71wTB/C6Kp3
F0dTXMEsj9mS/9LUKQf3CWerXOb0nGDnndSBrc1g+afNAFZciaXO1RKr3CjHWESUSkpMMGAm6TH/
pdqCV+7SBwKwx35GbaVcYZH/LixdBB+GKcuGQjYwv9M7kgsQQT+ogGipmpyXuyobYm+rV/xMInUG
SrkdhYJI5Pf6Pt0DWAxofqQdjJna3Ypf17pRVp9LUq+kJRY0IYg0VoqKl+TNB9FntoNt+vzVKlL2
z1fypHQpdGojqzsofmBLodlUFv9VQlktfGaX9VgSKd8YziMfLgt8o+wFHnqkbNhjBRpt2VVvkFBj
zkew5FGRVqzLixxhX5FX4O55BxMZIMXDOLBgjc+AA/Gu+yvGcVepIKjj0XgSFTjuebYbht9tfAJw
kql3v66LYR10yqu086AX4OHAE1Ud/T7r/GhJ7uWqdgwlfA2U6bQAL8G8LnM7Zv2wFTr5xCnB1IUh
VlJD2bnwDJKlyexgl3yZci9Tzf6h8cJn1oNxa0VBPQt6T7CWGBKdjQKVjaZ1IJs/ivMtbp392A+m
JD9f142YOe0410KIEa2umVHTByDOkfWUQRYRpKV4O+oRb+lBrrJwM1myKDciKhmanUWYiH6boW82
vilPKGLXpn4QvNFWrBJdNqrF7Ifc8imIeyQZk1jos6bZUtDvOhpTDbEEFy28AcC3P2N0G5hTjPak
rSt1Jejdja7WchBzLcHj3jjW0r4UvwgcK0tOTuzlZv2rCV340gJhSeNpMY7xzJkz+oGVU1ehkpF1
phC9XTeMzWtmrQ1lGUmrlHKZQpjQm7jckA6Czes7HhPS9uKUdsxE0Nq2jw/1KPsYq67OMLZqHPtl
MSc5twzdFjpGXMUSQt0wdRYkYqXNuD2N71KpWo101PPSZizethQkB3UNDQY8jXUtTMgWo4mD+Hp1
rw2Erd7k7pYn4bFEg8ODiPqThEoHE3h62wQ/5JLftTLBRQ7zXq2xaWS2V3CLh95bvoDl/T64J6N/
MYpgDFVZmlK3mgY4xSIfIFFedjlajrTXgjmaxJJB3WRzzEdKlGA1UTvZ10/z63STImUADvmvPLDc
gLB7x7mMHdy6PSX+YyWp+wwg9hrYyGCMyY6Uo6QvHdpDULhBdaj/zkQMZ+0bda2lZSFmqopVHKTJ
rJLnLGWaBjk9F84DfE4iqIV1A5A/56YhpkVhSP/H2nUt160r2S9iFXN4ZdxJwVby9gvLsmXmnPn1
syCfOZuCcAWP7ujJVapSG2Cjc6/Vz3/M4OpKdvOAqR4s61dYtpqOvOFe5ok24qhvloBXIVNy3F+n
H8fuaVwfPvOBNgKoD9RWWr8ASosEpcMPsq/WY8i1RX+XpO2fmekDMczl9qgPlOdhbi4qbg++C7jO
19jQdxs3kV0JpXHrllsaZ5r6izy6SFBoa5qKJRSi88KgvQPWWHcFqD8smSz3FsjFsLLgpl7s8bFZ
iR58oCc0LFgCCocW41EoKTUNqIqsXW0Mj4YMd2kibiz6U9RIh2ZG8TwdbnV9KWxtVI7D1Lw0TX2M
kmIP8qPI4XxtpvaCZNJQQYmNIUDKsFVJ3argozPPaberrSCajKe8mq6XqgLZivZT6p1ZPMqtLfeL
Pw8cG/dawXt3J2D3BDsihh9RRnn7dtqqqP/4QrKlQoYZKmfBDmZsj7fNi+kOfv8outqD/Iy52ZgL
IMI8+0Y6eWobo97HXdX3+YRS+84MxhD8spGn34vfJCdypBeBu7jO1L2NPOquh04qQaUIF1kL95IA
VI8S48hiAajxhzhtvM98WfBBWuAFNoFLQTWBWmmUl2SsETV5A2a6S7+6gqhrks32QeRavzjyWFV2
ZSOPytl7rVg1DHuRl0yWeJPDcvuHxwP5BC9xYDqRjSwqhlIHMNxmSYcaiEsgS0q3QJdVtQlASnzQ
v3JOxpNGaWkeAaIz0xtYeAD6AWLVq5zoKgdOkQrQEu4EJVsrL9+N0spCNQBTm0DacFAP9blxCK6k
cjC/EcBTfseCaZYMSZd1pCsE2O/tI5imWaxla0Q2pJwHwXAn9acaWW7Y3XJukXmujSDKT2bIIsCF
1ZOSOkkXYqcEyLCrks64hP5EPANl1f5YJvPBbURSvlK1Zk1YjBZxPYJeM9vnIwAjosatTc2beKNf
5KLe2bKNMMpvlvqYxVOI77YADzSv0etvrw0ukT2zP66KKATDVEhk4e7t9+qNHEQQa0Xip9lVMevf
HyeAy6g7PhsX0TT6RFtRlG8GHaE8At3NOs9jsHSVbXa8CgD5Cx9IoDcXQglo5fkMm0FA3DqAuCmA
feBTmHEOQtODSEkcN1IMMf1Y251w0E0uxCgrGd7clUVZJAtuRBeU188C0G5/PErYtpIB9sitjbKs
0VYSZY16ay7qtMRXGX2yBVH6mexHwR/088jyefEms0izlUfZI7EctLxfIE+/Grz8FlX6K9BjZI52
hT1Lf4TVPfOiNPb3ArwLiJPRgaCXjoEIm4uDEZpnobifm2dr6pyPDQPL6KniRQB1h0m/5KUFLC+s
hy+BXF2Z6pfG6vy55XoqltXbSqJuTxjiqh4bSNLuhschmJ+thZCXLz5ZGyueRMnjKgj7UV0OR1n0
Mg2VPLYgsndXP0GO1QR6Cvqp3pOcFPv21c8BwO6VPxy1xOUCdvKkU2a+yeoc4y74dmTdGZMueNLG
oQ24O4e8T0jZdrkWJ6WtiY7sJod0F3NUvrDPOXqhHZo2augPX359rDWscXay8SQjOgdZpkozK695
KUrZopvnoQWeX+FVQeyClyMDF0gfpCp3tYH5DjbyKFsvdaMY5ii9nRftPpUfCi6NLstnbQ9EWfio
nseBECNiduapi79F8u9Yvvn40jhnoNkaKlTuEhXLVJiIjmwMYNsDD8uXWVHbnIJGkM6qtBk6yzRR
iDS/kNGV1DXd6RaQ49gMs/YVZ9SCc2k0P0OF7dM5snAiWQCwYYplBhN1jF7kBC+8i6NsVJuCr7Ez
NPNcrn4FGGc54i1/MZ/QRb3oYtqcjgkAhPD1O+2YAthtNc8GwpZ85pyEd2GUQcLgVD+rLb6PZCx2
LaW2BVIbfuGCJ4ayPLWi5po5QswIlFYSpoOxo7Sr78nL/BWc9IiRjvF0NZ8/1m+eVMoOVRjX6vUe
bzQqZFtMfs7hnQqes4+FsJ3w5lNRlqCrrVrFsKR5rl0kc4/9SfbWXTMBZDe/To+AATvz/D7zXCA3
Q48Cg5jy66PbJMeKPkuYtIf6FWVkl31rAwAXyPoT52SsEF3diCGvYCPGAFV9NnSoPzThrQELoWed
LYRSEJdWEAqfYWbUtuIoVZSzAbGgDHGanYC8gqBXFw5Yjq4VL/6iXn/81V7nW96Ft5vDURqpGFme
SoNiYoWb8DKiWP2caK6AcSLgf1jXNfarewBBvXoOPDyQl9r5C6/iyrQjqE2CRtpEHEc7Lew8NoKQ
yFCd4dDJT8vy8+NTsjOSjQBKN+vcDKOoI+b3pt1jWnCXXanYWZVPhc/rLrOV8nIWyl9lppFUwwRR
A4HbGEy0eqVg5abgMistuZyI9lmSWJjtXEBM2nlTbnfX+GBYOnnUgfiHmUhvOVa8HQNySe9UBQgi
omVi7w+ljbfvQM2BZyg3+EpZD2K4+aS2t1KyT7VTjvzYUnh1P+ZFbsSRG9g8uzDpdHEiz65rfzY9
8HXQmpwHw/tYNXhSKBcmGVEdLgsOJWEGoFkDoz1JxeN/J4MyICBK19RlQkwWR6lwMnQt/iZY2rdF
H3mw6szIVlUMUzJQsgawzts7q8S5mFarN8+TUduVFTkd8Cez+EoyJ19sFyfSZMxKBR8fjx1zbqRS
r2sK+7RuywlSHTK5AUCB0asBzaA4vQNqy4WbPjDtxUYg9caS2BKiWoNABLnYmxA9Qs1m9m73jQCP
Vz5mngUu2yRTUy5C6QHIPJdWUUoG86xUkWPoN+tUBUP/+7+7S3pcL0sGJSs6kdyl8jMenf7OAmYu
zoXlNdwml5qXfSowP2CCDrRoJvn95pW1UVFLmYWwqsifKsylR5Bpdrw6NvuDXaRQXmbSscvbjpAS
oUQeR6UH/inn45vjHYRS/bEEUpaVLlg1XL5rKlZZeskWlYoj5T/o+uUklK73U29kgoSTEF1/JfF2
4J0B0a7A5H4qwCG0HP98HErP80HXB2uAMgzN9RweS2kvpZwAgJ2ZXGTQ9a3RTJMEkGAmUnHhplpt
ZQdEy6D8oTjmsb8qA97jZUZTG3mUFzFAlrHW5DuFmN5fywZR9nNfvAzhF6vlUoZzlIIueakF6A1j
A18rAeSWSZhunPgGAFy5a11VKUocpDxu3UY9J2TkqYlFuZW10oqiJWrSeSSswkaj6dWogqq+erQk
n3epzGlEdXOrlItZVjThWvX1K/aJPfvFCo6LHhd8JIwMsrnXHPM58XkTAGy5mgguQAIbB/IiynwU
VdjFY22iOoru4Ffh2/K9z5zsSgnq63EErj7YNXiTggwNIoARCBURh2Cyh7pbs+xXZOsdXHam2jmS
WkN2x1iyS+m5q0Tegyd/jYp63kijbnbs87waJ0hrvPnbCJzh9VgQ5kECHUVghnmFRVYe9UYgZZGT
SNQzuYAPJ+zlS+nNd4AWD/RTsV/cKnEr8OXw1Idhnt+IpL5inAlabJkQaS66qwMGvhG9j60zy8y8
EUGZ50Qb5gh7nDBlh/ieFNINkMb6vVdeY5zIH/j9N8bTfyOQMtStWa9N1pJQyAG1RR/aSufJgqcC
76jfjQ4QTbQBGzaxx50XYN6mrGG+H0GY9A5NUawUU2ykgiTC4kECNNaeTAxkOcoWNuE4zvx44H5C
5nEvQukBtGIswhnYf6hpFrfjcKu2+0nNeW+BkQHoKC1KlmzIOsYSKX+UzWUnDynewjzYi6N9674u
V9XD8FAdIq/dLTc5dmZtpOGRC2BW3rNnXisGqnRwe2G1/9UUbSIV4KWuShTlxHH87pQnfeHUzNgP
byOAegVKkQ1Noab/lIXd7JpMlljkq0W3ipeC14LHaMy0ZBuJ1KPIJnmtyi5D/Ux7FJSbIUoOvXZr
SFnQZZwaJysFBgf25fqo9xBhIg38g9DK8Zvw00KnHVSmPwkFyl94BfansrCwh7EMTG1QFhqbiFmu
oSqM/g9ZiUp9pKajbTjFafQI86ByTp4/ti9MiQBhA8Uc4G8wSPrWDxnGMCylGUE5wsep3Rvhy8d/
n/m8SEoFPDHoPb3REK7aIBkzThSLt1jIddoGm+68WOy9OsCtYbEYP5qkIOp7e4hsTdbanBP93Gar
r30FE4mzoBxZVt2uj0X3/3oiCMNCEEJLFSSAJnVjalGpVtrG+jlrrtf5FEXXCZdmkPyNt74TMmSs
50gSlqIlGh8wzcUoXUEkfI4BK67ZzSNBl8Ser9OdLTFYattUbOSHALBQn6YnGEheMe39ZwNGjAwC
BtWE1Xo3/xuWtWhW2qKdK0l3x/xLjRFMrS85V8kADIMY5NyyTmIwRENvP1xrRRicGlbt3IM8w0t2
zfe62quao7pktrk+9C8ygR3RQz6jy3vF12X8gOlQUqCedFFGbDO11sRMQwAmVViKXffDQ+Sht+DX
P0JbNiGWG/QxZGIWCpC9MuCWQbdCPe9IGGahQ0hI4OIPIWi/CMyK4LQReLgWNymRQDox6pY898OU
q8kgLEQ+QoCz315ztkpmvgirglpl+GV2531yqJ/XL1ILKLgIwVh0p/JgIRhOAdNQhMADM0oEW4NK
V4R4FcSB9NM6D7WNh9i029gO3dGZXDWxS699CA2bB1LCUNs3QqnSl9SOoHBqVUQQ2lejuzNTsFxw
/AHjab4RQX3DoQNqr2Cg7jv6f7jpBkxo8McaGAnC2/sj33Tjteu50zu1ILWv01Ig7bd1p7wBQrDl
LJ03yAiiwdnq/gUA5PtY5a1g6k0umaLV+ow77N1QQyu0c9razY65qzQBsA1ssHc4WuKAX0NwupGb
GZFggTJ9SE9QJBVVQKC+s+WiUlqJUaGumGSWk2UvSY30s70XeAV8RmANH7sRRPl1ScuHypyR+anB
JGCoDcx/L3Vh6zezlwPjsskck1cyeD9I8lYk5TrkSB1Hi5Trl0N+2wGCucBsdHmI+GkteV0f3CJd
c0OvQFvaGJII/d68Bw6iZ3laAEByLkg4w7hs75F+6Fk2qRjClpADNYNtJFdycv+xw2XUBN5cG71q
XLWVvFrY2EZit/zOdk1Adt81tOlBOf0XWI7ESHx0d9QL16y5XlHyQ83tx+gSlCMBfE7WF+QfruXy
VsC4h6PeuV4D4CK0IE0MCIvZuouCySf40WSPmjeywvtW1NuO5bwC+STR+eq3UT7K8+PHn4rzeGUq
E4hCTTBKQPaehaq2h/lBjw4hyomdwTHC3FujPJpk1qYyAFUASeoMFjEyFmBdq64VlN5fcJax3MrG
VMiUqWgVq6yMiCggen0ren2tcBRApjEfVkf1CRFqchPxVr9YjgaxCRbZVCygWzQZszUlspzELbFP
hGwoC1qv2/+FoyHq/E7dN3IoBRx12WjFZERumjuLox8I/HXTY3hz8l+niWNb4LCgMq9zI5HSQvSe
2yabakhEkD6rj2WHkQGl/L+XEmE2NmIoZWwE09SLGQcjNtDMdoTpKsOUdIbVIvEvymvMkGcrkFLK
ciyWQsggsHcbAp2sYui9eDDAuZJ2NgYIbODEfyK0wyENSQJENDIg2vqOhm6aTYW7LCNvxqaZV7oV
mF3rHB/QNHZk0+IvGCjYOnORSsVZ6xi2I3i9yEklcLtmHgqK7a5DECvbVWlb7sqZMGaqjIK9MMwN
AkNVpjyn1Y+msvRIU5X6Xqx+TBizG7D3+LH1Yn/AixSF+O9NzCXFgC8T2pg8OczWBalkJ5482UNt
qzfYAcZU35oex09sGUFRN2KpUDkdVE0zc4jt3Xrf2dNV0dj6aXbMb4RKCvjz0TPnoEwXt5FIfb++
QHg+V5A4OWAueN0DItMmf3SUm37wpBFt2lwrKF4xVJW+no8QIOVu/6y6oJDeF37kf4I85O1tUvZs
rkYpWyuoCukgKKSD4MTPOYjadD8+CCdr9/FdcjSTXrKZRKTGsoTqWp4CKbAEmDgQ4bKStx3JE0MZ
MzSox1htBONsrccyfVJA3MeNs5ivGuifcDfoaL7rDyyVqYQp6F7O+pcxCooWTZ/IA0uglwOJ1G5R
bDhya75ML7eRSX0tcWrLGbSMBgEeJTPvmVc8tKWNyZ0RA1BPpmXPB7Kzk/ll5fSfe3ob8ZQr6oba
arIY4lvXBL4AyLhfDzz5ZOrTcrlYL8wAbCOP+oy1FItNV4XGWf5SXANCAay1o72fnXR1/rIrwnx8
G4mUU1rnLm3W1jTw1CdvBkxz7Mr7Auzm6jHn9ijZSRXSARXwfqqmK9RTV6oCi9UNzkegVqVTChj/
3jbvCGsP0PB2vIoKua53sQu2y1COs+AYdMothLVlpNqIzxfWvxoMNMzWbZH8kOX1U57hIohGM4gN
uclEdJtfC7Oyo+BkAsG+u1FeVydLh5sXMB/jRiLlFACKW0/w6wYmr4QbgpKS+9ZX9X5wQ3u5iw+8
wVfGTWKKDLEeamFgtKKjTQX86bUuwGqiVOTHemRbS+NFyWBPCyf6YxTUyZAXGKXwydATodM5Jc8L
valkA1suya46xO6IUHP2UIgKeOgCLH18I4vSRyMOUywcSLhFG1hf6GMncHZRIFwBrRA9SG5RgXmN
mApUNclCt4UuDitaoZptrxL9Vw+E5RIrXhWMWTUhZTVBJgUqWcOLan5tkeEgdCx5oZwJ403IY946
2Uqf89G0ZvLOBRA85SA8uAtd4WVSkKJETn6YdrkTq+7H3o+ViG3F0iBCQwI8/laB2MZbnMXT4THA
LOWRDemEi+7BsJ5vhFFvopunYkzrBcIKkAAo14nwibwSu1dA/TJEZA7vCtKrpaAiP7W4RSzokUVH
UOOeCL0BiqT8jjWjHvRGGuUNNLESBEBvG4g3xxPJuwZ/wvvuAy7yJLHylKEEOqKhiSo4WImGvNWO
qFCSrJwb41xWKOkpLkiVjSeSNeu3yYn4nvRYDHbiV6LNqzmwVURH9wepCBYBX9/oJvyb9BHNOpQF
SPUZjJvZAVjLPjqewRhMT7wXyFIRCbQ1pN/0urT/9qCtIltyXCw68qFrY0CviT9Ex/Co+kYEPfgz
V0M5d9Ks46VJvgCqsRVdaoLXpqCozZtkYlrLrTRK59VpKUMxG/XXLBZ8WAcdiApY9rHFI88HMDCr
0Pm/XB499TNpajeWFU6WAmoGRIYHdU9QX7AIG3zCbMDyg8FTRd76rsFlZAlwCKZaPze/y3vAKjjZ
i3JFYJaSn8KnamzobV6kUenO0JVCXa6Njlq6cJPscl/w8mN0/0phxoXOZFXu30ijfE6TduFYWJWO
7aXFGUd7QB98JwGwE3BjfQCGDAwy8EnMWC98e0byMDavTJkiXW7rAqSa3eIUyrUEPmDFDdfb9FOV
lTcnpKLmYYL6KyZOSGJKwe6c3ASeLGZDDnMQmTYPqI79Bjbfj7KTSlimaUvk/XEysFt3ylW1zz3B
5dboGXHXm7NR8XK7xrGkDZA1+iZ4Gadg3gGsc3yUbTSU+a05pjHZHI0qLU65WBSGAHFkipBweWZX
GAPbd/eivex4JImsGGGrI1SMEIZNKclxCx1ps6CIEqeRdafSP4GiBjtyORTtbfJVMsZUz8mh5IPi
D0Fx1aNvVINeHjkyZ/yEcyga8suaZqmQF9xgbTzL0y6VzqvGa9xwlILGzJQFUyvDLCOGsT8RHBiS
2OiuEhS3og3sck5NgWdC6Em9TpNWK09gHoeDeTW6i4dFT0cX0PN/rSWSmt5f6CLvlJQJMRNB6au4
1MEQCl7ZI8EYjvYDgKtkJG9/Ef4wdV+xLB0Qq2iJi7S8fpI0DVCkCJYlf7xDSnUdBSYIqpWHMuAq
JTMyUBUVuSmai+9yxbwS4loKZf0M0qDFUbBHJl4lXgSeh7sssbP76Vfia6XDcXTEPdOBl3SRSj+F
fhWWaAJxDUK87kcN2MnEmb5ZWA2KveqJI4v5/VQdm0BYYDUNhXrebSHJgwbe4PNSHsFlgUW8LiAd
9zU7FICNtptf/JlS5utDzmHhB6kjPXoTJmI7Ct0EZ5eCVq607AiAMpLxqaNtxNBmUharMUwhBpEy
sIoKFGZjYAkV+7REybmGdn4qbMVsyr8no25TjivwPVYIvEZ/PBF63rbayfdasHr5AdPX5uB/5vNd
BNI920LMzFCcccbpy+J0GPnJQcGTH8Wfs4dNsoDrVZkPwsTsFya/GBsMvd5WZqF1xIuLDmZvHKlD
52D+OmNEQ/fFI8DWRI4h5YmkHHlWrMokLb1+NoXbdvpetXefusPLmSjvHTXjPx5ucr5/665zf9wR
supXBDK0JTjSeMehtHIQmyirRvhTcoMwYQCgL4L+IB3+7NIMR65SMs3J5ptRSmkKgypVWErFBj6I
at0ZI9XVT+mgeHVQ82bAmImbdBFGJzqYVDL1LMLxFoR5pO0poMWqA4mnByw1b6STbUj+/XI0jocx
RnlWyHB5ynqtGqd8+tEPHKxJ8vHf2eLNeag0wMqlOJJ1kkotxRepUL4lixa7qjw+RtPqd430wtEP
pkHeCCS/38Tk0Zqp1SoQ/TgQh5rfZBXK2vKvFBNmLUgA7ZG3lccOlTciicpuRK51ZAG3nyhIoB7I
OIG8j6+1vypf8L4Y+f1GVFpp2SzHsB/rkHp1itmIvjgNhsyDQGWGCZsjUUaj0GRBlDA39xomDNcN
fJrhlKAVx9hV7vB2vjlvmp6Vk4RK7q1o0M9S8mNezzFGgj7WCvLf/UgLKaMBLg55ERYcx1qv87mz
9firtB5qHg0kTwxlKVoz1oeihRi9fGw0oO+OsS3lv9Oc20NhVbGwVSKiaoYyvESXjrU+0eUJGPZw
lJCjuKBcPejf1iv+usVrNPH+7i6iKO2e5cFEdIcX3PujK3qE+8bCpvUTafL1NiiSDsDYDtLlIJ0/
/mjMQvL2kJSyl1UTNVYE52w+TE4L3pa8+ofusrXzLzqYrxyORKapx3WKKJkBRY/u7HdlX8mjgbxm
ckY0xgCT/tAfulPpTTseRwVTVzaiKMOYZHmbihFsbxt9HTCgnWJjsgU+eqLy1gCZJthSLVR9TGAS
0vXxJhmxM6nhUGIVTicx75VAWSIjiNsk2Q1t2NtlmRecqIMjlPZjdZj9UxoRKwAQVAdzehpnOIB9
nD9/6qP9ez7ai02mtZgjJhNeLb4KEBlxrxxkGPvPpmuXu3xXrSvFTJ0WeJfisXY7oNoTRB5xL/5c
ES/i8QWcszHt8EYe5c1mC5Nq9YKzdZ7xE/CWcC6GV08Y1UapySt4GCns8GMjj3rsuYqt4VBARavz
UgyeeutxtFV3/S2eAAXMnTvliqNeeLokHSbUIS7MQHBIgL6KIPRNADn/VfjN9J6b01FeLe0F2YwB
23+e9a9o9tlj70/a948/GU8GeRgbD13mwqqZGTQk1n8ayo8coMpywmuZsO3UReUpfxaH0yqJpGAm
B3/4rMod0NGQk/0/qDzl1PpFno1khQq2Fma6RK8LipfyOduX162tH/Mr7ngVM4L79ytZNNtao02j
EstQivVm+o2IG2xnUMEvut1gMVTc8XDX2Yb4f+/SEsldbz5YvCydZsQoVBdNapvaZDfDWcM/h5jX
OWfX+jcno2z+uhhymig4mQy07SEYd9GejPsBeoPjyJgB1UYQZTb6fskwkYMzpUJvt1nl1ioP8YLz
dtH9eXtvSdX0ygjc/7P5XX9FGwxd8yR+W9zcA7ur9/GrYscCALQFqKUuq9gdfCsNn8hS2wTlzcVJ
rkl507oG7JoAfkFSJuN+KfYFXsRRD6wAIbWp1xA330SgFcQoAMHPxdKIfDd68S71EpTceWdkG/uL
UOqlaUOYYJcQFc/eHd0J0M06plQkZ8EEqsWttbyWNt7FdZcbpbvIi4kKayOkfwrGhWGLBxkYrF7i
gYt1l/r6PgGIs2U4MhqVu8y3sJrA0dL/oEL/HpheubKSrjcm4/W/0D2SILbGvLwEIA7iu3m1F7Zh
vgijHt+8EGRsDQtroLXaNwZa9GOzT2KFdyi2bb7Iod6e1kdgnQ9xKNKoqW+xJbnLCN6sXz/wTBdR
iI8+If0E+6JU5xkKQ8aVAZK5S2BP+Bw0LDHYiDMlzVSAayuTm91YyKbKNfCp4eawN4+paJxnT+Yy
ucEOK6nZyqHc8xJF4pLPuDnx0N4TuiBSeo/OfcCt9ZNvQF/cVhJlTUrQ2+i9GutYN5i8AtsNeoqd
z/4A3idU4XbWPuJGViz124qkLAqIh7s1UfCtFMkmg2+6I6CH50OwfE9I3LQffeSUAdeSsYyKjOld
Dd8P6930/htAq5HaFYL2mtKUtwamsdE611CemwDw6PPeNPuYF3GUSoZyi0HiNUIK3P9Qxuu4CYbw
+RO+YHskSh/VSW8loYWMzhOd7mvnVJjUx+iuPdzDUu65BUCmtmCbDkuEgPvCgt1b/a+ysBrECfqv
YwLawySaqz1nL/pJjjwRrXphv3CrnCwjgkktFXhxhiWb9ExfLWdChqkSDfMbZKa9OMzH6KQdwFZ6
w51AYH6yjSz6k0VavqwYhwabbokZBBXcYGTSjtAUkBl6968q/cw73QilviGWzYAkI2DbliRRM7A/
dv0rMYIEJBcU6SJfsTlaw7tSyrrkerQUKpFI5ufTnziiJ98AFO+Y+Fzsduaj25yOsi9KUwt5HZka
ls7CYApQoLZ7zGeRCJ0f7LE2esle7b/KQpmWVlitsQHwIDBxR3c9rbFd3zUPsCzqL0ISPAdDafcv
ZuXyXCozoN1KpiKWXB4RrYcwLir4UbXdK4wxiERbvsVm+obLGVVqmKocrUYITUjK9/NpCAQPpSdX
OBR8cmlW6Lc5k0q9dhFbb4aqQVLrVj+ar5kX+50PvLVwB9zdAx5DafMoCHkiiTptHKwONvBWwCL/
Wc0OYj3YCiqtHO3nvDeV/H4jYm61KM2B0477q65DsGq6wDQxX8fQpBesj4TXPE/ALItj2FRB3xcA
HBo9KFwbsVCLBewKCWf7ffO9cixHC6rb6o43a8c2Yf+Koju+zdIYUUpeQFLGdo5N3SR/iDRe1s1+
1RcplGb0UqvGaqX+ORCBZxpehOvGrfbmsX75BGgi4Esu10fPPyhxmlQFuvWvcSRBZYp9ea+gFUqG
5A3OgDBbAy9Ho9RjMJBbgaQGwhD/gOSvVnnApAxukrfnodwMwCLUcNCgDqP/vfrRVnb2FVVPNwus
75a3pLYSdPs5Q5Wpe+J5cN7pKGfTW2tRdJGsnaN8jy1yOeEh//J03aCcS9qq2ZTnUI0/IXJ8Izhr
oP4Eztqu5t4k+y1fPhblXRLBTOR8wnHIIibIa1GRD2/JmjhZxZyeuSEk8/ow4KwAIQiklzTsni6m
CcDdXtM0YEp1NgJmgiN3Lx0WF9yhDuiqnY/NFasmg3XffyVS11kLSzxqJIdaFfNktZ0vir23yMMO
o5KfGGXaiqIuc+301qpIWjiH+1r+UUZPmrD/+DTMPHcrg3LQiqLnVkzy3MnpTIdALJFt6iYGbDwp
q3KXv5jmcHN9lFvucrDHRSS1R1lVGqAkDYLkxhG8xAHkqo5ide6VD1w94Xw1uuavT9XcguYSV4kV
Bgxgoloy22T/sz/I33KglSeYM2qd9opfpWSmqJcT0z2ALhriSDNfU9Tm+g/xxQC6iE+lqAqKMGB2
UQxA1FEuoNBQNAAFyp9sKjlKO3WvYQY5PfA8Gusut4LokCAfF1BMhRo2hM2rsO5uxTE/1PnkK9Pi
cdSTZU+2sijjPxaCPK49DiXdtCfZyQfMBhdk1drBrnD/ZeGuEBF9p9PvrUDKFahrA2bxDOm3LoD8
XRaORtG4pmIdljX3hwKL0OLEmUNgvsGtTMoHVFUhVzPoehCNhF/+tDHN2+m2/tH40d16+/GVMotr
W2mUAdPLpMxUFSmqNvvkKex0x8B2ckdu9h8yO+ASg6hvcDDqB2A33mNkPYjtf4Aya7UYLnOc47ij
T2o2GQAOXtu0wccHZVmarRjKsulauqgRmNCwVl4DNnK2lQap2yxyxDCHM7dyKItmtcZamYA6wNdb
fq+jjXqsI1wX39JryZmD/qFHKYOb3bD83kYobc8MJSq6iaBO1e6CUSOyqlg9kMS42Isn4MDwzQsr
wtxKpMyLMhTy0ABuGY6i3Pd7AJwfkwDgjQfAHO7ih4+/HWv1GoNoxKPrpgZbRulI1BgWcKAQNRe2
HADEC4uRBGGh84G/DNK+4chz68wL3QiktEWttDhPgdJ0bgxfCIGFXPecwIGlj5qsGhbMs269Q7Ix
M7FvBBHgVs36vZP9pP82TjvOtbFM81YGdQpQuMtiOkwaBpMnL3xU19cITE1tKUivFajjcic1Nr+U
x3rSW7nUG5gMI0KqPQOgbN/ulZ2JZIBUe7k+jnx22jpv5NAzkas0tehfEoAw1yw8UEmPCDJ1JDvm
vrfTxmksG9QMoFDdIVHgWU6mUm6lU0/AUMQ17HOgoKV7xded/Gb4irU6MDKRIqk62igONU+cL8p6
dluZlLNtFzGZ5QoyyxOBAMxvkBuHuz889dOzcuaII0d4f8EmoN7AIgjGEcoVTZ0oRU3TEXGKX6Ns
T6pDpBHI7/Iw3Z4mX2RRjiieJBH4XAMehIfaEEBbCsxmvqYKlZ83XJZdto5exFEmJTWmrMzSnuRB
0U7bjTvoKNiKuDrKClm2x6LeYJ92WDpTcIVYDtgndnsX+/0rCVThqp8jCdP1rTzq7SWY8GtDEeci
TR3xcboinAzFfv5BOlVcgkTO6WjHM9WZYglGS15ge1Id6wgsAMGOgtETDuazyF3gY6avm+PR4XO1
lGU0dBCY71HHw4BrBgAVdDgx2MXtvXC0nx6hUZSi1uMKn04N5lMHxieyirx65YGfFbAt9b/aSPc+
ylRJxFmFqNEqCxtwGFd1urraED0kWff741fN9jwXWVRM25R5lALtWTvrmuZoUYXaeeZhI8f9WAwz
Etp+Ksp4zKk8y2GDT5Xul9yGz0YNJfxFOmXZbeSg0+9EN9yEkqeQlBVJwlotJAuHU9AAqUHzQsbk
9dOfRcW/gFJjG+TLZVJmpJ3QEemJPAIjRLrv2XfBG53Rw7rny39rTCzKmBjgzJWUBVeq2eWeSIuw
hNmjmiK6ol0HvIoDKwrafkHKlgyhmkkAe0aBOTtlYWxPKH79V0qi0yM0cp4I6irhRFZpa7bxk6Ai
xbGt7lEjijFS8GdUiBfeccwIQADeFpnTbJ5EkAuSp71gR7G8yQLCXJMieOXlx6/B6X92olhRfyur
1NR4sIiNBFudbOe/yDuIVJDKNKPX+auT3epHdFueJcnXfnGul2nCsNNNQJGwTCtTb70N43oB2tof
LzfeRB4hy51c8ZQfeJt27HNuZFHv3ZorVe8HyOq86nF223PyVQVBL/F3uq1iiwv8OfV3weXtLbID
MU1DG04CFRZO+vaCq1WsplknYK3fwS+7WyKgmEQPqp1eN7/GoHbCa16Zlq0/F5E0FlTZK6XRxzEJ
jMKAzEeRJo8VkA1Grv4wTcxGFqWrutmLalMnGoYNNL9NfSt15AGQ55Ezfq+dAUijzxytYRrRjURK
Y7GSr5VKmpMvOZhO+Jv0rQXHeFC+JD3W/ZbdyO158kSS32+6Pt0QYdY5xCHVL/1J9ZIvyGV3+kk6
AJQyiGJb4RXCmbZtc0bqZWThpA51lUKg8SRU18X68+NLZHrZzd+nXoMkrfmi67jDMrwR1Bu5urF4
aAbskHkjg3J2fdP1eadB8Zvfo0u2yKMr9UYHjggG2/gjsLxPRLk6YWmtvhnxiYC974qPKgCRScof
/xCC+WF64tWFeBdI+TogDdRKp+IDWevvabzvAe/UZtxuIzPwwqAQehTAsgZCylu9y4p8yfQiVF/D
ZemEdBX7u83ViEmoCXAbKrZwHiwurQD7y23EUl9OLdYY8R7EkuVWEGJjhKjGEFGzr3zBFe4/VkWm
qm+EUR+ulfM6CYmwtcQ+cvEsFVyWQqaN2oigPlYbScY0ZZYK3dC+kUXWDDXZ4j61M5cfLL/Czr/z
qBtplMGfhMocmwwHkgMJmXdxSFMss+Z3sUtoWaqTgZW3/CCcuxKgitwQk6mYF+nvWrilIQ5iC+nD
YXIQ2YqemNlqY8/PWWBcxV87HSNn5QvvPZBD0YfGQKlK8D5NLJtQh151LM4rBsQmYh3aUbsYdpOY
wWTOfhhJN+HcBateHwdVTJyP9YfpYHXCsyqSxWGDdrB9KMZ5MkoqoiUyd0PQpsL94HcnDFziC4Mz
nieRZWs2Emn/+j+kXceS5LiS/CKagRq8UqQorbuyLrSqmhlqrfn168jenWYiuYl+/Q4zlzbLKICB
QCDCw90geRAXuaJh2Hx2WRLfX9cocxBw2pfb36C1XjsiS3vcHSv5fm3Gja4dYrCP76ProYK+mkf+
mh9xrV81z53spI4UuYKNXTs2S7PcRatJilrLpcbCQPDEBkI04N0Gl8FKxY675rdLY2zPF1dsEk5p
p5emdsgpxjWl+Dm3Kg9AFUGbchUAvbTD9nphpzMHucpnfLt/KRa3iePvGL90skmd/iDYxHVf0YkO
CRNZIfxMXlO1SVdn888Qzh5F+bN1x55gKAr8LR79Xj2H2i9zXKhrS00ZZgXm4n2/Bx4TJDi/hTEV
2eHOuxGXXZbQox02fq2C1eeBadsW22hb+x5emE7mWnuoe7WSbUAkwBbs69rbAWSZmgW8Fqih+KuR
WJNSAfXHTr26qUz07nub5rbxLr82GLIUnYX1z/jLHHclRmGbyJFOtcO0Nbb5A3JOzJsrL9Ge2uCp
3ZJAsL7VIw8iNgWMCBg346k528kYs3TG8qRy3wNQrpejI9jBNSgYg5KooDokKpR9Tk+COc26UgxE
Q+YusUbQrQZFO8AUhSzr62fOgDQS+G8hIUH4NCZSgfyMBw11ODYOyJ6YbYPamL8h73QzXbexJ1jb
qncsLHKfi+Z1UwxpoR0LH+OxcZfsuz2xf2O2bNUWNGg0jFNAMYKHhGlhE5QEeKZjksZWV7z6OwYh
Ce4N0bpWo6SpQ9VEwewGRlZPv5k2DuDkUPFa7zf+Vhtt49g0wbRXsI8NoAKG53l08luh+69eBb/s
8kpTfmEAGADREXzBcZM/ZEfaXfM2emAVkOpL8PXWrJngOWH8KpqM1Pd0lWUrRdNQwTNbd4a2KCPm
wzzbjmwUCEr/0doW1vgqcWiUfazFuBFYkYzBgNL7zKlcViQT0wCunoWlNe4uN9LGyoMW1n6OxjZ2
WwIkHDmMyM6sgGIRjv8KdpMvFFfAK6pqCYs1djPZMZ7Y/Ee3Ma8YB5XyJ4FruT7uHu8DXYq7CtaS
vI/cDhOx2zAKguf/zkUs7hqv81ozpem4jQRzRQ2Azz+J7DDPeSWkfFuL/pBJBYMiZn8xAcAFMN1K
Wx+D74j+V0zsVnnVv4wHSHzsZSf7rv8WHgCRPS58lVGjWS1LGjSI7YwA/hBbfWpcNs05fY2v1kF5
EuznWmBZrpC7DEorUcy+OB656lMDeRikfNzYAv2niUcLcafWiaEN/iIwu+qbFBxCJsCtwOFz3oKi
nCkZ1qgdzHvWMWT8pkhYGGey+xsj+Gzb+EeKubDGOc2MqUErGmFN2oUv8ibzsmFvbSKvvwbREKia
ravh3oqvhYVx0So596FJJU8Z6bXDuIkfctUG/sGJvzAkUz9VuU0zoWzxagVwuVLOgYJEDq2wbFiW
S7esXekfJoD0C5TnhMbWUpWlLc518pY2ZOo77ZBG41bvjH1rdYJh4FXQ69IGl9bG1dDNlYn1DE7y
ychBqi3d+7k9o8Es2RIyCeWd8ZKUlR3g+RC7l/10bYlQR9BkS8YYCcCbpxdSETR1MBmpdqD+nRbd
1fXr5d9fO31UgRofxKbANMons5EO6aCyjXHeo39AhGtH413TisSSV6+epRXOKXpIzUWykiM029dg
t2OMwleJA9AweyJcC+9V0aI4v0D8mqVgwqIYCIcFFFa6Yp0Meg8xELzMJVdIoL920tDuAgE8hrSQ
bnLxBGLWgwkcngqbxGG1gOaVsWtMm2EfPgrP9VoGvbTGxZMmDtPORF50tAaJjmcTc5eMz0gX4ODO
/c9EgRkCaCbeO8YZXLLOdSTraaIeRnrfRabtR4fLDigywPZ18Spu4jQdp6pQD+bohx7YkxKn86mQ
0vr887B1ACsFcBZk8zTuHOnFVEu1GbLPM7oS41vx6J5J3xRI7P4AdwZrSCMtHY0XqIxwDhhHgO5q
uaUcgKcDBqe22yMxQr6bdTv9VDYxcldhP+T8jjk1ykUqgBVHWliaAg2wXfTE8HXWk/TWfn2PTmkb
0D6DFFP0LJx5Zj97erUxsxAjxEV6jFGnH5AEYxtXKNgck1i8/J0KMlM3R9WzF0hyWE7tVT2equ02
LjeGubnsPisV41PznP8MYRSrc6uqyNiDp3JTgH3C3CIg45SL29rngeXUGHfI1VJrqzSGFGEY3ClK
ZZfhI1qJ9n+5JO5wS2YRzA3bUVYEZ5jF5JbeMHxRvR12QrjWecZ3uia25uUBLMtWyQtDPRSpnb80
4KUdfyh7YqF7jmHFZ4zmCyZVRJvIXQYRLdtJG7CJ5WTZwwyWPnXbht+XN5Gd50teyZ1AKexbPR3g
Fj91oLItG6yuxRTh54H4dPe4Q1c1ZkeVCN+KFRiY0HR7zSZzlV23++8WxAUwGvtdFaDEgQUxM8lW
hRkxuGf14yjEZLKwuqHwD2Appa2h+BC9JOXDoD8Q+tVrgitlpWyOPftlg3/2+rI0SYF2PLLZJ8oW
LxmIXGxln75BQtQ1AQFwhen+6jUDpk1Um4iFmh3nD2SOkwraECz+D57sIkrdBoknqZg6Hr3CzbdD
t+nH7eVvxn70zAkXRjnnyKuxGVsFRqvkqrQ6O0v/CtkIxSDbZWEIHGT1y2GBLFOkhsaXe8s6KVNd
wZer8oekfIrij9IQfLnVTYTmrK7j+2lnyWLVgHtn8nskA8Z9lNwQ8/Hyfq0H84UBLjRksRqkUYUN
6zd1b0czghFq/4Nde7M3grNUDJU9L6HBF3Um4YG0TT4DvERlRbI4RPoR7/MXc+cDNTQCeUKvxQXy
1d1bmOJuqjA1EjCNwxRpczvrrtIgEt0cayaQ3aggBUFVVecLq0oYZXNeqgpuDggxvOk5GF/7Fkdr
nKD7WF4ZeODmQsioyCrn5mFvFUHeI/Hoagi1Tz/0thAtbO0zLRfGRT/Q+/RSj8okPhPLraEu6X2z
hDfZCFEza/fhwhQ/pxx3wQxqbOzh0QfVG6b9w8CUkW+DYmL7G8UBkUWuMGdWSVNbkFsGwpfFJjYN
WP9InJRNA15FrhC9vPq9DFmHUrYBjK3JxcKIzn2kWYNyMFunm2yQHiugyk6hQOeRDkNfW2UzPUsP
Iq6T1dMNivN/7XJ+MidGgStnVBCDIdDtIFn7OwCzP6ztp90fFB9NGZBfAi1wFHkw8H2a10hpXui1
MimHwus8vduWG/mH9SQjKtqpbgfPwt7sWgCGsjlaYIqMXvTxEbxIpOS4lScfMPTjm4xVc3s0+4ld
l56B7C1DwRo9KUX2hDUCkWH2vReGJ2vq1aCC4VkL7LTCxF7wEpEvQWxePYImGuxos+MBxQ/O5RMU
hoeyVFCJjP+qHrNbVK6csrHr3zkSa0uiEOQB9sRAG4on5TbaOmnAiKCwqn9ha/9oDsjedHRutvot
XhMwm3yj5vK3/iJYJQvC/JW9MMyffm22JJpPx0BjvXePPykyixtrG72HV8J3osgad/KTuiej4R+X
+bM9FSUoKaV2sTd2g3Amd31TQTiuAxBhgcrm1E8CJZ+1rkCcNrrPfLyZAMmoBBnP6hkHtJfN7uga
qFa42BJCDWuYMb9/wNRJ5zEMYOiW1yGbgDqWJ/aC77UWyxh1O0Sj8D/wtJ+uqSrx/gvAB4XXJ2RD
MG8VjBDVgK4mLAItEOGYBz8u22RLOHORhUm2zYvjBmyZSv0IJmm4j5qbUQX9pnZrkdsmVd3Lpla3
Ezzj+FyWqmln5T9zlOYGcHsFnVKm81ff+7iLNFt2+rv4SlhVWnEQhRUtMCaOfjPlk2R9SOsWLSIZ
6UO5P6oKomJQQvelAV1l65idGw9e6sh/8BEBoWFAXJUgc+VZxMy2NeZkqGTMReUvLZpfgF+A2iJ9
G9w+ctS/AaV5mIWd2hXXUWQVTWHDQP/B5GcL5BRjPC01yWEqHR0Aazx8d8O4Lb77f3wbyntb8/An
lVDAcRdGOX+NZFIUEtHJgd7Wezlk0H9oDeSfJWREJ9xKfxJiTgxy3hrNqpqTAQabqw4g4GYbvOoe
RvExHpjfCjFg63uK/jAQg3j48F+SJME89jElrMxW2NK7ZMs7jGLJd10H0Doj5Nd8oRzMmtvK6i+j
LMouDiSYgPMpAALmkEKkmEaxHcmjPRQiL11J06DPqBjQgmAFUf6BpVch9Y1+IBD69LeNDWbosMRp
9HfhHYFSsmMdRhEYd+2pfGKTS5nGfg5Iq0wE/RuS2s1T6oZQUBzQJGbikMArGQg+W1GFZvUrLlbK
ZduTEY6QxGjJIVDulf6xToWw5lULBjsHeK3IgOGffjI/mklE9I75CRsPaRwLKgp3JjIK4vboQmzi
W2F+tvr9Fja5x+UIhp7aH2Hz/7rtIQEIv0dqrzrWWxg4wkEp0Sq5y9BszKxTZuzjhOidvlib8dqe
oRRxZIR0onvhEkUGOXfRtJGmAOCTQ4cqB9O/SUY7Obb4J3fcRgijol4LcwXuMlTQ7VAsiJiwEWTO
VdSg6aM5GMkRhJ9cRdvWY2UpYXF77Ywv7PA1ozjXEmAwmZ3H1mUzl6q2p4fSYyqD5WiDR8otX5PW
/s/v3+Xy+LG63EzSeSxx/rQtnmY3kPZN7PmugBAssbPn4ktgbiW1gJYo6hCMn0KmCn8sijao57pB
JHvXHksXIBSAPGOUwzL7OwYUq7Y1NBtzL/RaoSbl2vFY2uaOh1H6gMkqsM0EB2ll15IjYTp4i9T3
kLlgHys90eXE3PHMecCdwh5MqL7wN3Bv6IMl5QU5xPW+kjPbSm477bWVqJulN2Wie4LtXTse5sIe
+/fFRSEHaiKnPuwZj10F7EZxVTEwXXtVKBgO0F/RGATlmoBHfWXej6lC/1ol91GlWVaKdIbV+Tt/
kez+IXlEehN/aZhVkd9i3Y5cKOQeLq/1SHR/aW/5zxmPoI0vYZWhFLvH+bp5wmPmVt4NH6hobCyn
9WSvf1RHp37NP6S9MPgxA2d/AKajKTRd8djgG6JJMvpaWOa4RNqvPrxrcEobJOepOtit+mZ21vVI
aicpqF3NvV3nEHeq7mqNYT8e2qQR6WGsHi3dNHQVT0qK58npty8LKfBRfCUH5QMBJLIVrwM0fUdR
08lsDULnwI4Dta2/9po9idQrVlAR8IFf1nls/FBMRadVIcJX/TfBAHxZ3Zv0sUECGIaaJxfXWQGH
NAq7V0QdstXIuTDNvfqqMC6yaMTCaQWK4ApV1JI6kpQ4lx1u3c0XdrgsDKBHnaIASQBx6d0aGGCG
NaEHVseaNlAdeYzuRZfP6nmG9ia18Poz8ag9/aZ+kPVhWWBX5ek6Vj/DoBHFf5EF7kI1c6VM2sya
8SIqPmVX3Zn61nqaDo1b7av7yNpoP4QQLJFNzlMHfcyiWIfN9j1+UZzgeoKs+o/ISTOX4ZO60v0N
AsPVTNP8tZd84aMMjXoqCJ0Pqo/a/veYAy2hxu5kvqVj72llbg+mYlPZ91TzjmZIRycbU7fPf+JF
iz+D81ZzHgCeZRvOlB1n3HVQ28UDos7sFGdUdZpnhdiAEolcaQWighO6MMy5b67N0FFqjoZ/Noji
ekvdBggB3SnwTsNFIeiDrkQkoPrAcKJDMRlQa36pGUollpbLByk1H2sDDJ/Jc22lmyrt7kq/3F3e
2RWvOrHGra9WI6orJbOGkGfEH0ovaA6txPsTAyy/WFyulKDHkuTMQLIpunvq/1UXXj6JnkQr4UyV
mR4z/tOQm3G7NtEiR9msgF4l1RwVSpyB1l7LimBYY/Xb6IppEQuYl7O01ggjQ59biRz8pnzr1Byw
jVzaAFP0MZpyZ9eWiGFu9fP8Msjnt32sTrLfQYZTl+SbtIbgetZu/8ADFia4nav0RgpSAhN5VtjB
eAvidkG4FC2C87Hcb6K8MiJ8m4w4MfmUstL9kzVYGB6gmO88S5B1P8ukieK71Ka512PlWm6pYJvW
IoEq679scJmT3AyRn4eBfIizYuMPVuakcfw4hZA0b4YP2iRPhRwRxzD7e7Nj/RJ6l6XVg24pgnx1
zdUVlRqobOqoN/KPj7LNhmZWULpRgzfa3KvZNykEadHaoYWXA1kIFSp0/dmfsDi0JGzivLCw1nCC
tGaPIg290srGbaJBsJg130CzCR0ZjJTgschO3MJSLVsRaC9lcihI/YzJ9OdaHvI/8D8EByiVoqIH
sSRuNWY10lJSUKHJunAbtCiWGFRAIbu2YSr+ehmZJLR6edhwV5fUylKY0PzsPmtBVjv4wa5Tq88h
rR4vO/uqJ6pYEHpmmol5GW49o2qZlYIxd4beBZhwzzBd4276y6pt3elvg2fhLchiAJe0o3j/yyLn
+7kk6UE+sgLClXalecEVvWHTjL+FiV6LsaqKwj2T6dIAcT/1iITMs2H4eHAODsS+k9lWGhsi44B9
W6BNu8J8yR61p1vzYO1F0l1rzgjMN/ogKlq9lHCmoXkOafMYps0ZfPqDHULLVvDt1k1QSLioKsU4
GJfFRWoxJEGJdLjx6j3VkQtLTvbOUhj9k6DAlaHN6whssj/77Ovp/9rkXxnUxMxklSIfHhz5nZV/
GDlP+oUSOpovhNjChoHIIHelTH7Zj30Hg42X3MXfaNBFt5DqLSCbi24n3lN/K6LX9NoBZJUmJoWA
ziDfxKrmFocl1yasUXqWvoElRrsgAuTQM+4p7A73+WP6+idbqxHTJAgsJlHOcLBtq8ZGVSnI/L3s
TnP063gTvZpesc89jWCaWljKW9naE4PcXVoMQ0Mh48UMtqD0zDfhM3WHh+m9xtZG9/Uf6JZiqmux
QvYHLQK0MdNE90OdGZygERh5ZoZNHR0mGNldz4L6BHN/zlU1gKV1g01PAz3KHY92yANraOfpXzjb
gDeiWGh5hXzFxEVgYPIPmCWAzjgPrdQ8Lyc8v4Gt6DyU0Jn+muGOV6yPxrpaOcQflOvfAHWw2Hy2
wIVh7vuBh9nX0qxk29m8yW7iDfQGpftD7Smb1Osax8fUR2yLqIlWCP1PF8x9xo4Gad+nsKvbgwcg
8BWba1Fc8iezJaeWWARcOEzSIWpqEra2dcOXkQksASmDsYgJw+jph6gCvHJbnHxI7i7UupqqVlJN
h2CcXJkerOqmGA5l/t00vXc5jq6EmBNT3CXYdaDLnii2cCrv4qpy0kR2SPFOjGFz2dBazQRdXRMk
8QolBNfR6RbOPag9s1Qf2RbiO4G5E9gfqFR58ewEB7CPY5QZA++iDJf5Hu+bECOQARNELDtXlAFJ
j6TFVY8YOkCbpHFAKQiVQNBsGDs/s0Vl3rUuNqozQHIAO4I5E74UGJt6pSKj6qDviKlKr8LcO6YA
t0CkQXFROJ+9cvOeWOP9UjOSQYv87hC9sd6SuSs6V306co85VYdqK70bBW/ftUztxCbnnXUktWxm
tsOHzI+dc7QG613vTGhPNJB4d0XxU7innJOqcmbFMoVFlFmdiR6ikTilMdpIt1zF/KyHyW3Sj75/
1PqrIX2/7LjnwQ2Pb0gEYQJexbuG/6A6xG0Ka9D7g2WBFFmNHxstccc5EFz252ce73wZ9wTz1HM8
gkz9ajDTuT8EjbG1SHenKeAxMJJdgudJnjeCc7+2qqU5rtjXjx0mVouxP/ThU27OtlxM9hRZgsxw
1YqB/QP7twEKcvbvi7ApSWB17iR8OFCIbqwB+Du0V2caCmIL+/6nZxx7tzDD+YcBHs9oKqXuALYQ
J5lqu5cLh5iRW2WtYN/ODxzedejiItc1dU3lU12t7GjRmEp3yLJ/QLds97HAD1aO14kFPrGNiULT
oIEFUMq+/7zCU+DsZ0fH02S4FmJA1xzPUFGyQudipT09ZzkxsX3dQbmdMC/EiF0UL37ur00v2sd3
M9i3yE4/JD8uH6uVQ83W+csu99EqU2ojaDl1wJ5md4xX1t+xnJbRi4vxyEJrbBcWnlibqQLoDVsl
VM+hFAtr6EihCfI7LCsrg5Ts9U8ti7D2C269U2tTYc75oPTsElC/i8/uU3k1f0SPmVNCRDP9hN1d
f2sF0AcVjiiRlbPAxJNBkm1pYOvlTKP0AIxoCtNt9mEOLwYGwxvQIzX7Mr0dxz2dHzpDCHE4v2TR
E8fcHOBUKj1Xop7CIQ66pGzZYwxUVqAS3eWg6pG22SbYZIJ65doJObHGpZvhiK5pq+ctJiznTb3v
oFhl4pJlbS0wq7vak8BTV848Btt0QKcUxOYzNc+oKaUgieMW6a12hTp9gdwFomO+2218yMt75Qhs
tqg8sRI6NTaNCCUOxhDO93uqUBlzXxmbQwF6KVQzbUO9kQIh+9Dq2hZmuHugi4aImvncAGsQv9B/
iqvilQyO8uw/Rw855tjM2M2+BPu56i0Lm9x7qNHkzpBa0sBb5g0DxARee13ifQlxg42o87B2Fpcb
yTd72tGS6TzCWncVPJmb/J5Z9A/lV7mroXJG3ARkLNo1+kxCUaTzChOOhY44gERE0QBtPA0DBPIC
6Zj1bKGEATbvo+2RAQnTekLA+codeGKLywR1NFhaqeiaI+Jn3GtXBp610W16PTCxIhZX29cQXWAR
e+u6A/1aI3fFB75iDZmKNabtSyy/YjzSvuwu6wfhlwHunsjayAxStcVBGKFsICle2KZONmTuZTPn
j/TTb8XFzaw29VGjTYNrt4XkTfS/EhRCqIBov7gDBw1URTJVfCdWRqrukuvYDd0W/T4SgcE6w7i2
qLyysoEIy0hWUPumrAR56oWIllHi+2lzmGfUAXLFNZQcnaTXy/snssKtq5MUfZjmooEq3PDeJm1j
R0Xe20WficLxyqlCxwJgCww4sxIVd6pMs62oXtP2WE5RwECZgCKE3OSPYpbBFacwQDXE5r/QtDxr
GQxJbQ1dPfw0Je+YLonsZRuhU6xs3okdzsdJI+uFoowtYpSxVTx5BxCUXgP8TIHXK9zMZZMxjRCp
sRKIDYIcDHVhPJAt/kkuUTSBqdK2KBjBrCOj/xy6xgvjp/qNOf7VRS6scRFqUpKgNvyuxbuRDQCE
TvaBwXS3cqXHGmlY7kCgQfj8Z87APQ1Olsj+qEXe1/mF3+QUS2TqqzNKU4Xzc95I2aDhBVFB5/Ix
WDneJ/a4L1n6QS5HPfMY+hwnskvUQmBhBb0A71/sI3eeZ6WqM03umVPeHpWHMUbRX1G0SQo32vzZ
IVDRl2PgJpjlz5sv60EL6lCcbEzjqsdDwIZ+/+hTLe1w/tFbZARloNXgQaBuZEA52XwIo4r37f4R
SKVUDOFe8w40lmQGlAKnJk/01SqTOna1CpPvg8feWgxAWh+BlkwXXhSJlZXQZSzs8QRfZowp7bZR
kBBcBZVDtuDQ9bKr4Y4x+kFt8oPsh+9szy7rMnDAXiomLl078hrQHxrL1LWziNb7/iyTEvnez3IY
2obPxh5HEHoekEI6XD4MKxVpUIstrHGnwWqiwmpz5F5sul97Vb8SwyF78za+K++yF/RMvGGn/xXF
Yjgy+2X+3KOPCJZUVJ9VwjvtECNtDkqkJUzrtbHla+jMxtRuQbDLmm3yrXLdQnRW3Jda3WCKGjxG
j3Df8i6lpWpgNTHSlXjffZbgjEP9z20/GYPbnz1rUWn81xrvUHRKyTQZOdvgEb6Ubtg4ZbORtii7
Q/5GFHrW/Hdpjv37IpoyQtaYFEiSMKJzI/2IwbXLBnSGl+L+j8LB0hbb6IUtWgEF1wxYWn6T3f0s
7qcQMdGvdIdVCKqdwFdZgnLmMYutZLFiYS+qJZ/0pG4O6j2TzS4PePlso1f5Se3RQyGb3Mu3VmkH
xDaeREMIqzEdlC2owYBJBfBgLqaTQA/kMMFiWSeDPVBAzzxC2aTB7MOx6yaWt1o9nEubXMY2jHUT
ZBXywniffFZ35XP+kLvJo/Ewb9XHbG9sxm3/CsgqFVS4zvIA8GCiIQ0UNNrF+tkJkZpuUIKqzA5T
BoU5P3cGGtmhLKgSCKzwJ2OWJ9IADZodKJaj3pvyvlWeL7vMqgmAbJEaYjln6ZPV9iQtqzQDPMvc
hnP0VJXlzkxKAXbuHFDLNmxhh7sYmzBW1LCBncFRQV8I4bPpYJKtzqgF9zR3L6/qLOdl1oA1o2g4
AyXIswf181yXlY6Nk1QSbkq09TZ9V1ZOJHVgp9NDoKkBtnY7/MIVJuv878vmzxKoo3nWKzVNAxwF
3EmQc1WP9AnekXdXkf+k1T8u//7qRzN//T7n9V2Qq20cMO8DYWnX2xJ5t1rBvSdaA9viRSgZcKyg
M17ABr0LMghTAsRyeRVn1xvbJYp3CYTngQzkoTlSrCtj6UspiGx2srQr841ffQSWiBDu7DLjzHCe
Bw/AQF0CM/R1cPwtIyQNW7t3GO+qJJyvOY+CnDn27Rb7Zvq9PklhkCEDjB8MlBEx3araTDrkKAKT
2MFmeLy8kUKbXIriR2XaGQVsNl74oDiqW0NefM845CfG/E9swK23l22uugfKsygJWRQ9Qu4WTRMd
DGRVkh2CLLCrDqo908t/Z4G7O8uxjCJzhgXJTOwGWKMpFSmUnl2Xx2/1axHcdTnriRSaUZQhFYCm
mYe52bscRGNs40YvBbzB9wjkc8U9zzXXN0z0VqFnA+5hnsUP6PhOsaQpPWTTrinvzOZHVpbQlhHE
CRZnTtIBrG9phvOLfCy6NKrn9CDpT3MKjv9dF9/F5T/EEHjDqgcaFNxpoBqg5GxaA5KWUQGIXwoP
bN7Kv1J3/EEeRgcxA7iiR1B7uarAPRT2cc4W98sk32PCpLVWAqaW4qCV34OnbqI74iUekwj2Xemt
s+wpBjeMfqVijrWG0p90nVDx43ztICxWbnIHIQp939cl/Bk/HyMZ0E3QfZKcOrCTPVt+dD+a3n9+
NJY2uaNBU1+Z4sxID1YEBEd/P0yJIDav3TBLC9zJiJtcV+IA39Mg+xSNSFl77AcRNHztll4aYVu7
CJWzSSMLneL0UFcY0I2L20rXMq8fMWgdDc9Fp39XIMApilyUjKxdCUvDXIwmSV+bfYLV0Vvp26js
2fZd5ZnNlVayPe1E9ZS1085AaMC/IzW2eChtlLXTKHU4hpNJNjXITYwP0quu1r9fdovzphLO+9IQ
lxekshVQOsrpIQjRlUhAr5djSoHYw0PjtrOXuaGnij6i0CiXKIBcoYKuBmFHn6BHZ5ebwINoqIX7
TkN9ClAKUTV97cgtlklZ+3DhN5JBSqCgscyiexohua58Xt7HtWth+fvckZaqsrZKCSsyUt+ec8Nr
m+u+vYHizGhRe0773WV757Ci0+9GufNsWlo9NQYMatvic4KaOoGUpwee2s208e3MBZ9y0zhG7Qjs
ChyTcqe8l/NWTio4prY15O3wNvog8MKDGMJ/cbOhz6oJOIwClgNV1G0VbTF39CUKnazGxAXY15Wb
pjd6DyacZHZo8Gz01El1EYpD5DPckS/rLC/1TmFH45+B/B1Kunt5M0V7yd212Zg3k9HCKdX5QUof
LXUGFsWt0lz00dZCs4kJF8znoJAJFNOp99e66ZeGMbILJ9+TT0gufZWFS54xpv5P/ZS46baCuvQk
WN45+ODoo7/Mcl+srMZSmnSYDfc9BrpTUPJZd+qthSqNdRAVGde/1i9j/NdSR0kvoPNySPr+ms7G
g9SQzeXv9f8cul82uA82WQoGaqwhPeSAUmx+spT5e011CxAYbdqt71BHrAYm3EeWsy2Cl2/1TWzm
7PM9kivjCo+efcHyFMwM/o4cwxmUgvts3JUQkLCv/R47yaSzwaO7a9ExHm7EpW+RW3LXQOuD5C5X
YSjKZycvc4z/hc11WgT+H6QmC//nxbLlELgK5InpYcTTRu43oEXKU0Hh5f+51P51Dv55o5SjlFoD
vlLrMsRl5skt61AcuSeae+j4CXvfApdXuDugUCwylMyihVW965vwu0I5PdKPDTSQbCR2hYEAUTBZ
y4SWm8kFE7kOR8lih4BxbDAqu6QCAcWRY3MzfInqk2vvkaU1LoZUUjbNpglr/VQ5SfPmh99lYjmD
fBcqg8BNeHE1VAWBd2SCthaQe8YZyq1o/Gqs6Ug+5vv2HVy56YsMSbzsVsc4sHkXbKXXCWN1jnE9
XXc/kq/L0YW7DY7GAYM0TMBetHPFnDCxSNo1Lfkoh+dBd2ftXbESR6KWe9kOH8WOhljXB/BOlc3D
cuGETGpZJphv+gD74R7jHF6z9V3Djbbdhg0f17fdlxCNwjnNmU0uprS0Ss0ygM3obabb9qbbJoUT
bXNyyyh7079FBrmjcWaPCy0xrWKDNLAHcYStligbyxCcgzULugWmQ7zJLQv4gtOgnA6BmYDDgHzk
wXbIJFuLdJE7CkzwA6PJWI6NVsCEej856Jh52av5VEJOYnBxxr/SW9HMFF8bP24bOnUG3uM6qvIa
n8YOQTn5kEr8SN9R/QeyWt+BTwqY//Y6/OogCpkcIAG+Fak08rGT2cWgCMBmKO2xxhUXUyBpSKwi
jxlvA+NdKu+TwGE6yKxbrfyYWluEF1zZWhhEpRfcRMQEe8Xp15OmLFPNIVI+UugEZH9JhWhOkYtb
/7uifw3wpYZ6Rp4cNzCAPrI3hanjF/eY9LQt/SpO3y6faMFi+HqCno2ZGc2h8lFpmq1GP1RZ8Nrg
LuqzxbDTvUhA5qCBjkqKz+NHILT19WprRmDxgCC96JnNPvSiQnNmiXOEUtekPGqxFJBGIdSi756C
D08aj8QAYGOAUvb+8ubxbYajSWBqQEkMeS0dcmWni8PorBG2IOz5YPdZ8aT/oHs2qCS/wjNcga2V
L0VBQ4yrxWSCq/xIVC8nxDLYiYb0TnvDhEbAdvmRtB6Ua532LoZmkiqYW1gziWuFTQCj3X82HYWJ
jUayAmv+yFEuDCJi+8mjYFUrwZ0C5Q48ARJg9Bi4wzQGKSVtb84fyuO8gdj9TnJyaB6CJMqJNqI8
n68bsu+1tMafLDOMxhAkWPMH6/1G1+Bg3ZXXrL2N0gEAQ+ZeFXnIilPCIoUEgkWwRpW7MJM+wlVq
YQt/KtZGnu47hssI9uorZRfe+oJiwkomcGKPvyxLRZ2KzJ8/rHofjZPXqZ+1vinAriP4cCycc6cN
3AfIedBlA2KArzJZWW74GYb3PoZsC7pej+GS0syLQXYnRnutOCLQJoDjIfcwFTR7T89ZX5dmn6eE
fEB70G2KQ4IxpMvrWQlTjPgHUGUKvlDczKcWWt1vVDZt/FEm4b2WmA4Zxk01SpvLZtY8kBGwm2hF
YeYQVcFTO3MbY2BFCrBtjk63MdOQk699N/wRoXTbo0fEiteiYsFa2mZBIAzeryBInPGEEl2apwxK
YR+6bAd32pWKeYV0E7qRY310hd3cEJeI0UncY5CdNsx8IGjB7RXAlLhndetjOgdSmPMHme97iP1C
atHJAG6fgO8ot8R/iazRUUWEWue+AvJhwmZV0SoCEwRndR5Imfr9PH2k1n2ufBHzr8ufcO33caIt
fD1op4Kb5fQLtvoYSFaJ3yclhhmDp1J+v2xg5Wshk1lYYGd8cWWOSOcxpQAL2jZ+mCM7umajk6mJ
Cr/smG+Z+1fznwNV8LVglULFByo4yEv5SCyXTSjPMayG0ILZJB6o7DJHkTGRkHp+7Ajvs/PIf2KP
j8VJTHqDtLBn3A6e4VBMXECchUk+ZRhJ2Iiq4scX7WnAgigrQ4qAfRRtRD4/zX1MAc9aP32onW3u
CQj74gcmijnuTOJof3Wb8k2+QzGGqVVmm2EnP08BKMkEcYbF38VfAbYOzKaD5ALasBouVJ4BFQoJ
VqCPuvw1lLXT9bIXdqPt1/pObltbh9JF2qXb/8yfjjbBI8R4BjTrPObkU1ugwNzKX37pNG/0qtlO
A8Y5MTzgMtV7ZUehMCzKkrmL6Mwo+/wLJ+4TqPAm8yx/NSawaiDFUYqbik42QpRgS7nQfWaJS8Ig
laE3QTvJX4n8SLU7ZdyUs4AHRWSCxYTFYmR1wOt6lJgJsPuoGQpBUMMBFOLyl1o1w9gDLLxjNFAe
n5rpoymr/4e0K1tuHDm2vzIx7/DFvtyw/QCAqygRWlq9vCDEbjV2oIAqoAB8/T3QjD1kEUG4fccT
E+5gS8nasrIyT55Tj6VySkC14nQPKIe75fjy/zJiCOUMbto1VQC5PaXhZuTo/8moq9bmwkW3MBRD
uOeA2AdWysix/FWQ1Xdxsx6Lz7cHMneU1L9myxB2mF7KBgc2WjnVWeZ34acBMITOaF3N+FrFxzpc
atsQX5p/bLQzg8JGMwpTbkYLY+rWluMmpguYJJQm4DlsT8ndxi3WS23tizaFnVcMGiOKkSmn0nH/
CLOcVf80VQ/19dQp5mxvT+rSuk2fn+10K1PtGF3n8qnUYoT8+w5NrnH83xyns4kULjgNGlnUjEf5
1MZKs1HUot72UgaJFZ4uNRTNuqEzU0Jcp1cpiSwQ0J6kOtlQ87PaP0g4XP0SN+vSvE2b9WzeeNw6
Q9wlymkog7aCctA9URfeEktDEbxDkVBO1LiZnNC9LW3HMGD5iqr/vw1gCu5htCIa2mqqnPLwmEGc
kPyQkl9DM4rnSLwDS1XqcqjCKSeTHsrka5s8yUtYm2lZxWv2zDeYgm+oUt60wCwopwLVDgv8BY36
aXCgnKDUXsepd/vQKAtLYwqeIY450ZMengHZdPqq51AtT/axPzWJR66BBBxaydBm6fj6fb30qFWX
jAsuojbrrkxrGNcHU3voTI25ylhlz9JYmweuOuNBNQciuxT8P16dxKU/OkZVetMx3Eu8tb2hpEaQ
KzkDtkrO+ENJMulFIqAg6W2jfS8dZq3AdFEAyRbWW5bZ+WYMNdmjJAvvZaU373O5W/JES8MSPFEc
tyV1Kiyh00LhSX5MzEA3VbenS+pBC0fXnL7I2dGNLa0Z0QuICzHv3FoiLrG4b/Vfb++RJSuiIzKT
tEkoVgnZJLfOT63cuI70ftvI0pwJXohkchI1CebMoulKS2OfRrlPtHt5Sc90+kW3zpfgiypkNRT4
O8wZOGqTNvEHBYll/W5I4m1s6y5tlwLnaRdfWUSzPZp7Ic+J9pPLVVIlbg4QisX81W9d+4kbydIh
nn7DLQvCOWIWzRGAtbiV0FGWbOsN131svejQrcz1cGcY3iKr0uymOBvU9PnZ1pMJGRkDJvpUW2xt
43mcUe5KfAF4uGRF2OCSnqh5nUr9aaCay4eXGHxqRreQfp1fnykJKkPQFJRtl0NJpKKwWtShTrF9
Mg28LGRnaYEmp329QH+ZEJw6Kr5pxS1bPk1N5RYwATZ3J2Hbekefo+elBoOZWUMyCBRw06sJXezC
2lQEhBKNYuG6laGQqp5GifvxEu2hWJ+f7sILK8LatICJo8KAbV0eoq0JRrbKy7zv3ap7YJvFnsmZ
U3thTPBBNu+1nrYwFu8MzUu2yrZvvSmITTbd4NW7ai0jTYnOfOmF3y0VfyeXIKzehXHBN1nISka5
AeP5roHcbbfVNnS3HDEvLZvgmSAhQ9qigzcn+ncLQtLpna3//GUvez4SMXNRNkhkUYBvTjIDDNSg
d5YG1R0JhAOpuhRazHj0C1vCsVLMIkrUBLFSyBFZKjFV3NGsbbcg5eBKTTVubo9tYZUs4YzZUZjH
RoQbpNfLp7TItoWMLaKRO8XqvplhvKmJti60en3b7NI5sAT3HkZazPRm2h2HqbBcb7ot9Yf1VAfA
A+TXHeLFpAqenioS0rARh7GceHm1a43Ya5YeOWKqVzzaluBA2rQpYxlv7ZNyJIfhlR0megHJGzfk
Va0A/lw+4PObBT18U/7guhRKGlMrAAuTT4n9ELaHov+StodE391eq9kThjQWyAAniiKxpCFxIvOi
MceTbN45FGXJfhctSX3OjuTMhuAsaD/ahYN+pJNk2is9+dIZlmfEpluNnf/fjMYGuRrurevuzjpu
FU6Vbjj1/Jk0tVcW4EOKF2GrQi78j80Ajqp/mZkGfHbTWw1ta0kiw4kOwyZtXnKG5CodkEQKt6aW
bEiRgZdr9MZoMa6ZeQuhr/Iv04LXN8umgYq6MpwmTJb+OjwYlYu2lDvLqw+Kl2+lBsqVDJ3Di827
86f6zLSwjGZt8WKg0ogLh77+0Sxc++VbBFom9K4vxQfzG/OvgQqu3wYxLQg9smmgUr7WkEJLXAtM
nOi/YT+Vn5INdtWideXPv4qmEldX7JwbnFqWuB6OJ2k7eBo47Pj71DTfgaVW8/RtviweNBNunS/q
R2X6bD8Bjc9anmGsBkQdS/2bki9h8pcsCDeBVQ0WD1k6nFrrzlYfWP3p9sFb2JYfma+zEXS23PaZ
ht8/1js1/ZFiHHI0uOFYr1OyyPo3E9xfzJfg8kF+YkRJnE97o3jKVsjTWKtw2/pTW35soFq/TBXx
8SQRIx5UR9FxNrU1XzEY63oojSWQKadx7BTmVaXWHYbQdr5wtS782tKbIIWYdrpxMifcAyekbiOH
ZHut6rS1oRZg3aJRtlaHsTgYea5uJZX2xGVjaH0rW5YmXjw0ip+wWnOR8ajW7cD6OzTGSB6tExBT
dPlnhLfViqFO+1qYlKGQ0xWfCqcb1nIUyRC2GpLqkUH2Y4+P+bFwdObmFY02tLaImyUN9Zu4tTyr
S5w7jY7WY204tVfUFStcYkPA2rW7Qb9rs7jZmFKh165kqs2PLsmrr5Qy68coD8jEhnkVOm4z1mBK
CnXJ8qTErt8H03Ieq6Zg+7Bu+cas0LfgKWFWfHesUN5ItE/gLgrNjnYIdSA5IUkjOAw5hNbu9FCr
HpMqqjY5yicBQTH6q5p1d5U6Ql0EYfchTer+MVFqdaebnbQvgSBCb2apfov0WgOWoZTyE8uSBOyr
4DuwXORZbc8iPPOYLkEqLhu7IXTjriofJaKD4l0xO8+W0Y+vWqH9aMR9yFyuU+Js4GAj7lKEuKvE
1qiLhxB1o7TtjwD9JluTlsrOoZqRekrWA8XDCrYjYIkPNBamAevMdmfJzDqElsw3Ce9ad2TRSWND
/tqETfJma3l0qMMWr0Ozb9k213LpqYYewL7hI4jgSqR3qqiV7ocyzF09D9m6KZTvYZqwTSUxw+fx
eA9pgtofwdqzsuVK9ixIgT2TrJOwFYH0UL2xjIjhGnaSfykpyBQ0M+tRuaHOSpPiISBgTc92Ov1a
yLHxCv2e8geoEchWHiW0XVudtmJOWDymtIO6Ay3h34eBexWTDZ80Bve51Ydrs9G0H7f9yJzXt3F1
IyWgg6/UELy+UznUkNoGd0z/bJMDuGdcCDG4t43MOcMzI2JWtErUrK8iMp5MKSikAupX8YKFjztC
9BbnJoRIX+trDS9ONqK6wA76CsXQrbWv1v8BA8LSYETPbsglbTJYGkFM/TgCppr6UPPq3fitX4FM
EJHAov+d8/bnoxPieyXuVGQZYXMAx6uzpo85OKP4pr+LDuoX/mWAfmiHBj5/ifludqxAW0CpAyoJ
aNC7jLuSGDT9UaK3J2JTtxy+NeTp9s6YDfMnPMe/LAiRXaaj3PxhwTTc9EU51PfGw3BE699T9qKs
yCb35AWTS2MSAroSMKYmV7T2lNdbub3XzSUwjIhA+IhnzsckxG193TnZwDBrdgwx7hD34wC9Xipv
ekiepiNqoDkYpJxPpjKuiJxuW+VTH34hBHnhP6nv/ud7/7/RexX8cQLoP/+OP3+vyNAkUcyEP/7z
SN7LZ9a8v7P7N/L36Uf//Vcvf/Cf98n3pqLVTyb+rYsfwu//077/xt4u/rAqWcKGx/a9GZ7eaZuz
DwP4ptPf/E8//O3947e8DOT9H79/r9qSTb8tAnvX739+tPvxj99BiHq21abf/+eHD28Ffi54I+3b
bw/v/LdNm5Tvb1c/+v5GGX6L4fwN+SlNdgxLxqMPG5y/f3ygy3+DVzQNKC2D9B+dsr//VlYNi//x
uyT/zTIMx5pU9VAl+fi533+jVfvxoaL8zTTQZz0pQaPpH5Rhv/9rEi6W66/l+61si6BKSkb/8ftH
4u/Mr+FXQJkCkHEcA4jyQMno8gRaVGNdnY4k4HvdcKntFcZaG4D1A5HOuvZ7AIMbP38gK/m7yjZg
GF1NUCRt8QUmnJo/vwfQ+baq2kBgCedUJXWXFhq+R5PxbNW0eB/LIwMiNUcA3SiGiyYMxU0m4oEh
yXTTtSAG+qT30AjhVOqO2Vg5K2QfeXC2qn9O2PkEiY7/44tBqACgaRklf6zn5QRxHqoyNVoSWA5A
dEMH7gNOXF680Fjd9qbj92wfWahtj9ZC34lwdYqWxVstVmWEcSonEKfJWoSLuPRJOjSIw/kSSEPw
/1emhNutRCyg1XZPggq9YnmGRyh9CZnyuUrQArhE/zHNmLjlwMUBDNhHdtURLrgYBByKNRISKNkB
bXje6IyIauu90+p+StSDBQkKtdE3Cws57eQrs+i+gAAM/gfJ6suFrNLRHIYxIsEfzEJAl3ZudDe1
aBdQLelXU/UKyeqJrrfd3rY9u5JnpoVrLpQUEhd5SoLaeShzaW1a0bYwhl+7eP5YxDMrwhFioR1F
iYYBagY012poC6eLkqpzxxRU/f+eROFyy7Qh7TonJgGLJpVxkM8VXofwgACqiEDbzfz2Lltiw56b
PgBMJzbnKY4UBV9SJ8kGPbEBVWFPoDQ6OKDkdOLI//VFOrci7A+ljbouS8Mq6JXKr2Nz24OcVgfZ
6G0zHy1pwj6cWKktCww4MlSIhGXKJTB59Wk27UNlTTqvCapH6UE98oB8/qNPB4p15SdUiA/9p2Xy
u5kVvDAvrGDopG2W1AkJotJ0ocvgGotSrTPrdWFCuFMA8SxUO8ImcfrPZfnIwDZB6yXe8jkjOvrn
J26fSV9LOFOxkZpJ1BpV0KIm3EZorEJH+9AubIq52Tq3Ii6W043UibEposhxNR75Sb/kmGb8EtBk
fw1EWBA75HKfy9jdahOMCOCK9D7KpU1pEhe4bm/gzF7YgtOXFnfguUVhfQbVsQutlKogsTpXznTf
rj6NBATzjvxrZcfJJaHUbBroOQLEEc+/S59rZ1le27lWBdx47PvBpanx3yzQRAULmjEE+WJlgkAt
wjBzuQoKC4jQH+WwlLec3QEWgNIfurOqPX1+lgijY8OhHd9VgVwnbq9A9LbtF8Yw6xLQl/hvG8I0
Qc0DpMt1WwXpzljrlVf3rgUGXX1bv6N05XJf9fUT+tyQRZTv5JN+avRF7pLZTQFWFoRfKB6YhvAd
cJoGMCwCD0i1x5gB8WsEsd65/dAshDVLhoQjFbd100ltjd0HTC1zvoW6sUuqr4ntLIRuM3EGdBr+
GpFwsNI2Du3BYVi5vbHO9s6Ko2CV7pfIj2bP75kZ4TRJdVWHOiO4nTrmyhRYnPZBQwmpDXvfkcCM
Py45JfFR+3GsptYOFVSJE8WOEK71qc0NYuZYq1VzQHHsmDyGPnOj3URjVdhuvsgCOc2V6DLOLQox
m14BpOzERRWQzkFhP/RS684hn8YJsqAs5bbFB+6f43McU8Xb6Fp+DX0ZWWIqOHN0xVeo9rQmiETC
XeIVO21fv/Dd8Iz2o9XCxTyN4XqM/7YqFo71Bs8MveeT1XCTbUtQ+pZ+99KrHgvM9xqCstNR7N6M
V5P67TMSImSzhLufTtnVd0DWFw9CeEwIR156GwtcboyY2LO5rroG4vwRcEgVmLHbY501Y8KEOlHg
gtTu0oykgWFziLIqcEDSbXSvhfTYLlbVxIPh4F6enD6a4tDXddWJ2UmhXo5VLQe8S9YZ+C9CLdxz
Fq+yKvTqSnH1YQmEIvoWmMSkTe0RNnolrg5GkpdqoSIRGFQ82eax5qnJN23U1qQ1FspZ4rUgWhIO
RNs1COJoOWIGnzv+Ni6qpohLNBnA0qAjAvqeqq4I3osiFGiHThsCFU3V8hv1xrtum3jGo7WX/Xyf
HPPNEgZEhDMj5wCblgFNK9x21yiujCTohkOTCWxKx3BD1qCv8slKuu9X7HGZu3dmiCpiAmSv0TSm
wuLlLmy5No5R5fTYIIfO2NP8EKaPtzf6VX4DQ1JBXYumKsCiHXRAX9qwmEaizCJDUBeFDd0Jk5l+
pWj1kyXTHNcsyTLDs50ULZTDyLvCN5xiaJAo00nmGWWIGsMIOYkvBZUrKEprqdHDHTnhfdFJZr6q
eKu1azNvssKzaU4ND6ohWenRPmbN5vZYZrbch9QmskK2DgFdYct1ijYarC77gNZ17EHfiN6BJ4ss
oL/VmWOLJIyDFYFMIzywEPCMEzWnWXU8cIpEgvyJZnT2psNh23Mpk8t1WRDpS57FTHlMQ04tyS+a
LDV+2KD3wDsapFfMpw1KRrjc2/wL09rWXoMHO6OeNHDZWbdl3oIcSk5U6uOJGr3WaoWkpcLq7DmH
sudU2bLzFwk5NbAddbwGZaFD2LEJ4+g1Nmi6xD0pXm7YI0jF4cmCDlfVvvIaph6po2bwLqDKozQ+
m9O7T36NbWSJKVvfXsSZPW8jjtJABYq22qsOQ01xWBzKVht0xqucnWToew3ff92EBc+LZ7qJs/wB
hz6LWCujsVIgiNugV58KQJ5ZvNONceEGmfMVkANC5yDmDbgJU9gmYV4OcmelLWJWbd0xYIJsP4mA
95N9HJEGN6OVrH59YOcmp7k9G5gWlmrTJHkbaMiAoXLfcvbeaHH3yczzqvFvGxOjR2wKEOBC40SF
5BHEEoQYqwWDplTVlGF8ExSv2aKVG41YS6i/mUN9YUY41EM7VE00wAyrpWPVZi+9rS08wq764B3L
tCzscWBotEn6QViqCke1q4eaBdQen0epfeSkf1QbedebravL6TfZJuC7I9TVa3PVS+GC47r2KJOq
xSTHPjUxXoFPwYjcdMyWaFDzdN+lT2ji3ZFqXJO09kLKPL3Rl4Z8HQigOD0pqIF0BTl2UUx6qMPM
7B2ZYvU6RMi5H2V+SqGp1K3G1bDTP6f39uiWm6U+xo8+xfMAbprr6RrF3Q0GEfvDu57t0Wgocsgu
jTSgprU3ymGlmM3WsIu3seBHKTTXSUdXlUkfnJ59aWnq2rZ6GCKrcnlpreTUMF0m9Y9wvauIjXfM
kLfSwF76Cikvix5MMv60smgdpehD7hOXJ6DUJt8APPQUfmC8QHE7fI06yXe67yX5xKXEI9VwQNdz
kCAH40TFobKUhQW+dmoYNHivAaUw0TAvtoy0ht13LOPToFNPLWR/6DjaJZ9un8iPkEeYW6iroSoC
tZQpsBReWllMM6dschqErKJ81dSqsWqM0E7viZNZYNRFXf9lyIZwx80YPLE5Ks3PoEAMqSslAAPU
AVjEAIEA/8RY1/cayVeEsbr+ZTeFiBo9zqCecEBkL3pG9AmqkT2yJiCKFvvFoIKjRsGtZnAnWXhL
ixAuRGwQ7QOnkKohnYhtPl1tZ9utGHq1igFjCQAhf8jbfhPb933WbmJAKlrdvIuV9Dlp9R1NpbUm
gdx+GBYugms/iW9ggnAIXc+oWIlAbH3MKrXp8jJAdn3TlPm+DukeCW4/Txg4taXW7Zr0gAlb2HNX
hZmPoVvICKMGZoHXRnDQNcgvDEQLZUApgoURfACV9KmKkjsIR+3BCLmqZPoGFvpVNpYLl/i1Q0OB
Dj3CYLfHEb8i++jtqlQrZhcB14lXEbbl0a6usA2L1NWhp6abC2HstTuDQTRFw5/gMWCJoE7dHoak
sLQiIOj707P3TJ6oUB+Npd6vGTu47LCPUINDRV4k07R420TtqORBoiTU78ZsH0lhQBL7VauHfuEJ
JT7zwVOlgu1Yw4sN0SxqQcK9VIZKLdUOiYMMWq9sZ93x1re/pifn3tirvvIupb4RLDEhCb7qyqgQ
RAxRXxhguY8Dg8uKiwNGXEWDOHftLJzNOUNTnG5O0AN0Kgg3e8LbOs5CHgeJjfQdMjar0ah+JGoT
LezGWUPTTQemJeSExOsdoZ5DZV2JAyVNIVGojPterXMf2dxfTBt8zB2YKpCuniSWrs56HQ1KY6l1
HKRSuUNwtJVawJvk5tc6ECczKH5DygUJUZR8xKxxodYDc0iOAWWgSImifVvX66rgb7fvE2Gz/2FG
QZQMTRXEd+KtlZGyMsoqjYNc1de86XdmQvZli7YLXucLXlII8z5swUsCkj1NH1z1pZ8eKZWBCQ0R
4hV8C7Wab2oMNOXt8Yh9jn8YQaSHkAHxFlzqpRGLxcQsUl06TjyF5GukEqSPAk3fdXc1ZDfy1QBS
Aes+kVPXAVBkwSF/ePqz63kyD3Yx0M6AdhiFLfHhWPYDz0rLjAKEoFJ4n5IS5M05qj+Wy9okljfg
dmHdKo/ppyLlWXgoobRDjlZu9XxV1B0pN4VkDmzDxnYwwTQk6+mPcIidr7maj+jQZCbQf6Ek1xpQ
7WEJ7T8gF+JVCnKM+rOd9X0FvjZFLtw0L2tgGKLULjd9w/VsFcYqUXzNkSz2WvdDeBx7h9a+BaXY
H4XTtIlbNQ3BvGANv1VUz9sdNMaSo9UbkG2BRopiSZ5JUlPaJ05d8XWRsv5zqzSO4/YOailu3ysZ
8IgjGT/FplRFx5THfFhlBk/Gh6TMmHJXxXaKuecgzNN2LSv6etvVit5/l2MOWZIaUD1ArLRwLLwi
1AkI0iqn+mmGEgfskxdJeN8qNgljt2ZSnL4aNB7tbc9wOx6cth11//Z+uvYrU+oVpTWkZ6YDKexZ
R68iKoe5fdTV4c4JEx8KKIHEjafbZq6PITKdpoJ0A8SNwIotOGS9kodEx6V3RFrKrTT6mgMxpZb6
p3CxR23eFLTh8CRAPcoRYG4AphZpxgbrmNf3aX7kjbKvHdUtTWPhLMxM3TRpCA00qO1dnUSSZLVO
x8w66kWP3aivQkK8kC8Vjq69CjK4iDA/Djz+n7BCkpEWRt1E1rEcoRubdEclSZfQZrM2QD8DRBJI
ka7k5rW4VQtuWuaxzJr3GrG2XrBfa/iB48Aw7ImFCxVxTJjgtzoEsHEDZYSj44TwTNRt9MoNQRp+
e6PNjATJCgjbIGaz8F9h9cMuB8CN4JndV6BI1p8iwONuW5hZ9mko0KVEWA69GWE95CGF8jiQy0fN
2dSk9CvzZ9uYC8MQgs8PN4tOGPh34FhMRdzEsRZSlah5FIyy43L6ze4bl5PUp10gOaOn5guxp1ht
+jCIEB8pK9zFeHUJo2rs2EZiNY2C3toow0O5s9bp2vYZ/2YY4B9KIQTGPy+VXa9HqU1F/SkRreqQ
BxT2xBjiAEkhWA5kNtzllla5lSpv5ObYdKbvMBWltf50e/XEPMm0DwEvmdYPsc3ESnF5f7aGMUX2
1DlOiqngWMo22kZde8v0yDOR7xT1AnEHc6AZFdMTCo2HUipgSd8kTwqWcSWvjG19D9ERfxzcKGio
m60Xb2h8/8sL+iPWhkQLMkGG8dERcfZYBAsB6RlLnWOs/IyR4Exqt2GvTbe7PY8z5wzlatwdSKji
lIkbNJGT0LGk2DkiWoUEJvHGbCG0nl614kDw9oLX0ZAKsEUoVwLFvyFrFPuoKgTY/KQ0/ZznzksB
+RaPFGOxjq1aPt4e1qzRD8VZRPPgCxSyD12JTGGTDvYxlTX0COili1SI4ppOPECNxtr1tZosHPUZ
f/IBXca+BIMlEh+XG5LJeVTXvW0c80z2EiiJkOxzri6VfWat6MjNKfgH6fnp87NtUU4PT4Lc+DHF
IzocAb4bHpw6396evjkr2HiKY+Gth+hUsJLEvLFDq9OPxvjZnlhTm8hLWr7wppyxMgELTRXDQE5a
LGymlR33A1HVI5Y/zDLX0UpQWy2USGaNgK4PZTkgSnGILydM6mwnjhuuHnUFDHls9ElebAxrWBjL
jAtEPg3uCNOFvn3xNjHpWNhNmBpHE/XTNrFXyAHdj33m6lrvGlJ+ZPGSCMT1yLDLJk+PhwpQQGIs
FucU2Yxcko/ETN2WoLvBQD8NWwBmzFqZfKz9sUQiV2qmsWY0M10+9mDZSHHfh+aTI3/51f2mgxcV
dwdekMjQiEYglxDbPEqbALlgt2me+wqqq+ViGeR6kbA0uIrR1wj49FX0arO4GxxepoGdPus5+dSC
fswA4tzL9Xg1xmgk0pP7Qv1RMPs+bvpvzFbe9bTDlRnrMiA+dAN80YYprUfH7786A5dfbYqGz861
glp4bRl5GoTmF0vufc4s3y6WGInErCxuzckMYNtg/0BdS3T30O2Im1yO00BFB3Bco3VJAq6n+lIM
kWdlo+52WfddYtrgczCedypahXMWDPRzqOtbxww13+6zCs1jS/jp63vo8otNn5+Nv7C7HjXTLA06
orgqqFbMtPJvT/GsCTCTAtyPUthVCoFaJa0YUKOBSjIMI/UVoi08Ja6vHYzizIR6OQpaoC/H6jC9
oxaDUEPBnd1BJcUuv6NnJkiTX3bTl+aEINmpbJbXDkZE2tqleezFrFjFqb0wcTMREMr+qIQgstOd
CSdyOay4VLXQlKM0yHOPNTv556QRWm0kLwzXZFjJa9mHWFi9CHO79j2XdqfzfLYpHCPKQ6mXksAk
ydYw2coyIDUdLcFDZlbtYnhCzGwxQx3qDMOLrPzO1oZtY24MRX0dlWhF26XutJlB2UieTGoKKFWa
4k0RhSUaEuWqCSKzcsvo4IB9osmshWhkZrMDVTMRZAJnaVzVlZNCleOkTJqgVJO3tIsMN5eS19sH
ambeANwBIy3K43hwOoLPQp5k6NtWroNEG8inupC5C7R0t0HnHRSPG116kGmxRN02N7DJFrK1KBci
i3G5JzrWWSROzDqws8j+qXU6OkeHsqPm6vbg5pYJlLsOiCExkVdvGokOWmhYHcpQ3SaGjHqE0XVK
shB+zx0t+9yM4DEcvVYJqVDt4l7yoK2RuAJfB1lxSPChat6/MU/S0VKd/CJMf7oIsP8mX6Wi2fNK
PdbuS65VWYXhaQdIOm1yVT6MBVva7NPRuQz+YWayA6ZkFWglYYsMnUG6MMEW6bNCQUNvE3KvpyEk
ltJGQhdyEZnqD1pFb9KY4K6x0yVltevtgoOGXYKjhu4saLhdbpcaOfioz7UyCEtzcJnRrxoMfSH4
U64Di8kKOqHBUg/mXzGbig7QDNPCywDSociKqK6ierZ2ZyYfjNQORN2tvZQ812zXfEv83FMXkvDT
NArTjDcH8gsI2AGbEp87IUsyOc7SOiiIEhRK/GxQvs7seFM61UK1fuZc4EggkQUQGDrQxHc3o+AO
NwpOgoGELpHuOHzksJQ2mTMyDQeETlDL0kUxAJDYx2WldySQ4D9U+y4uH7hRLp29uVk7tzLtnbPr
JYp6Oa5yWJH35Uv01h3ow0eH0cZYmbk35i7fNZ58WqLznRsclI1RyUAeDc9T4TalNopaoVWSoGPb
kNmbuPxR6tHCjrjekSh3Tpoosopn91X6YChRhnQsNK6Mvf4ps8pXI5M/g5N6PfLohSpgR6mK9W2P
OZN7urQpzieg1eY4oFulW/OV4ufr6l16cjzzOOnnpt+M1F2SJZrJAqEACtSqgqcQivimECHIbSIl
YaoANq4OG6fQD3IJRjanMVM/TUK/i4gvA51flsZDajkZ4Brl59ujnlvN828gOBjVqjQli9A1ISul
3/fhtiyZ39VLwqFze9XGGxYYYPx7hc9NMtXIbQutEySv3DR7Ui1wOTWvQ7m9PZy5FwKesCAkwvsI
cjpioU3tDY7EOwz13zGTau4qnWts4yP6nVKA1uX1cOAvyRcCOeTjIiBnxo0hNIJkAFjuEaYLd7sT
qnWX2WhrICSsU5+TKPQ0KqfZgr+em0xHsRG5oLcL/xVOoJ11il6CAS/gULjMoNkVjy4dy1VtjAuW
0OB77ZlRk8Frf3p4ImC59DFg0OgVM0uqoPHjFxs9d0/qKtknW+n7JHk7KRabz6MN8hA3vms2fGuu
1f+APWhukwJhZU2qBTNF2shiUovW+gokGYB9NNsMqD9D/2+W79zKNO1n/nS0k04GM10V2OpeLgDn
eL+9N2fiTWQJ/hqFsGxyUZaxEWMudZQNM965DVgxmPlI1E2ddk+3jV1PGUBLKpKvqJMCqiMCg+K0
BaofNFOBkud7EikPZYf+rrZYKKfMxSfnZoT9Yeshug65jT5QNW8PyJBCvbPSyIJrvp65aTC4avQJ
NXsVNBe8bB0o7+A2CMvOKwalOORjU7hhZzEfAIR0E6o9KJ5uT+Hs2ICpgEX0wOtiVBS2BnNMjm7s
blDYIQQ1z66lqrJwjc8uFDglJ/iBMo3vcteVkJRtLTCpBb0meS1t3TaXXdb8vD2WJSvC3usjQHCG
Ci3vPC4Lj+cUCPgscgkP33/dkGZNJU+MRwUCVBhOUvVJ06P9GA5J9+wRYMOGxNSXwvDLbUtzy4OH
lIEKCnD3KG5cWhrGbFSLEZ2FZUy2CBjeFKP4dtvENPeXcSlaPvGGssAng0eA6NCNGKRXMnPQkdmF
T3rOn0O1+Foa1k8gYDa3Tc0tEKAuuux83JFiJJAqkZJA2R7NOLX9HnFA+EwVXaCk5v5tQ9eRFcj6
zgwJFz5o0YBFamEIPOV+m7XrUdP2o/R1RMBY83wPRqCFYsbcQukqsLHYDzNQEVPNIXUBJH+QgZ2/
0b9AAun2kOYMGACQ4XZAvf0qkyxV3diGCCwCk303rMdoWKIsmFscdJdOqH3stauQ16oqs4uRgMNW
s9ZD04LESl2HfOkdNrfdEA86IO9AnQ5v28sdrUsGusIIokGr6Tdt/DgWZC2FzxX9/OvzdW5HcAZd
yUAuVmALOGaXBZZc53sENGT161bgttFfhqQ4unymVTu7To22s2SqYzSmSfeV2m0i2i2Ui+fW5dzE
9PmZiTErh1rjPbroJLqV+1L1+v8j7ct624a1bn+RAImaXzV4Shw7bZOmfRGaDqJmiZr16+9iDvAd
mxbM2x70MUC3SW2Se1h7raLAMCs13/9hLbxJwVHeBmKQa0NWo8dVZWJUzjKneQM67f6sxHEh6fWs
+bF9YUW40QZazuaMGU8MgCtLUIBMK+sHGcsl/7jinYZGH8H1ARwMWprXS2lJDBbjASOkmIbyEzvf
p+SLU7mepUSeMquSN1REzqJQg9IC8mxAWDHgYIkEHIg6cLXxYc5sICQAAZy90TLaPwDzp/iUptkD
hE7ioAaIKoxLN+cEJDIm27VzBcQHEIs8fjRELDe6IwuZO4orryx/F71beNjfHBWOytioZivb4TWv
vKzZCEmdBtY2vYoIUMrjS0sPmnqcs3+4Ui8LNoLjD1bRaHY7lGczGUHnb0w7Le5/3vf5NUdBeVTD
YAouI1SHrh1lLOolGasONrThtbXJS1O6j+oYPehKt9WKVuL8ax8JlUT4P0HlBBnctTmddEobAWR9
bprZM5sq6B0oD0fEI8Pv+wvjP1w8AZeWhO+DybIiSpaiPJMx81Aa9orW8PqWhknzWS3fsBk+gcbK
faNrTnFpVNjNgmQjUVSA5+u4fxiA2y4dyAtoskh5dRcBc0ZdUAdluZiv1fYEpSUdZpLppNijP1sk
VEnjV8Of++tZu6vgFCgscx05DGVdf66+i3oD8yflGYCaYzLpAXTK/iG3uDQhPCAOTQu1ymBiXkAd
UoAy00CXUfJdVtaB8QmeUwCkgkaDsA6ARYnitIDXN33iV83bvEjwIytf5MqAsIpBGSNz7szirKuv
jVEcalYHdtSHxbC5/0VWavEoEPNOBj4+2lxiadMEkrWD8EdxbvNg9MvBG18tv986++W5aEPle/5U
huVW+3bf7IpjX1kVHq14VjJtrOzijOGToOiHLdJF0DrJGHPWvxOKHfhUyCpEsEU8uTSlzCjOJgVd
MmlReg/+YSGYEcDJsVGoEqFns45gBcKJWIhmh2WSP9IyeoaUseTqXtsv3KgGMnOuhiimLUk96fUy
agVOKKT7MAhvdCBB7mQh69p+XZoR/Npyxwj6HzDjYpZ7XFA5lKXHa087fxv+byWCZ9dxRUYDiM2z
kiUvQCYEGBA7ZDrZxC3Yw4DXYxr6JC5YvaY+vP+t1g4VxtRROUWCxsdirm+f1KnMnJZjcY6bs2Kz
ALzZng6mpmqW8UOsvIKAIyEix5QdCtE3+WyaV6Zh0wJA8zHXXgo2l+pjNjcJECW6xUoIkVvdO+sg
JxhJrqaV6jBan2iBYmSAw0hF2wNESGhLcAFmFWd2zv0hrk7Ae3hOMwcRnsdZXR6qWj/kc+0DLfvX
e4z7UOPsBsiAb/a4NLJqyGMc7HZEXJ18A8+rT3MMETaymeiVI2HiIAAIBAIVB8jI668JdDrQbRNO
XpRGIYrIvo2ujJsmf3/AYQZW+AAGn4+4NpNVYGDuclz1hYbZRcyoYjB86Y/mQq3/0ZLgnnRpnWrI
cPiAH/NpzUJXAcVhJ0l7V1wT6wGNIQYiVRRnhZs3N40kyhq1OGc5faYt4KqF9dOg016b8yc0ZmWH
bvUzIULjYGC4hYhptkonKdVy4ofutQTHc/Wl0V/u+9yqCV6f4K8xup5CntWVHZlKl4Fi0vrCUrbr
1U2ldpJIc23fkA4AEgaKA8cRhc67EhOTGsXlgZLeJo1r4kXVhFtq1g6DaT4WpOsk/sA9S4g4EYz9
16LwpQzMZfSOhp1T7GJrWdPW6CaJM6ztHFh1TSDasSRk3dfO3acmmdoEJha0iRhDQfR1kI2ziXP4
PJnj34Ur+SLCuJlF7C2SmkWElKB+M3+mZ31XHMmehckXzW/OcoKalUCdx2TIIDX0AkHacb2m1sWU
U9chmAXyyTwmWscOGExJTj3mvvdqMYGI1iHMR4tCD1Fk+geoC5aLIJp3rDhLjnBhWG3XMlCBFsAN
gbK87QhkXfJF9aiiK5K7fs0nEUwjrsF8LQY5hKWilztnQCkVZ4zYhAvK+kGTswcIUnwB0+KfHuM6
EoMr3U4ba/uvwwiLA5M6hLMw6XM2tvqmIqe896qjE0z+vBmDGJOmb+RBxk25eg5QDwIFC0pchjh8
YbAqW6y4xoZOpXpM06z5kivGP1jhSC/I6qKfi1a/kGrlcd1mXZnhEhl6lOvwgb/XqPBK4t6VtQCT
gaow6Pz5TLBwVaERYbF8cfLzhAl7z2bzITMjyRO8cqgBsML/jVF0gKFEB0Rc3dmdY6EooimPdT5V
XlKmkBSEaqLEHdYsaSrqQXgWUagR90ybzVTJe1iiIMcGtN3D6+JNiOHu3+9rm4aeJab2MdzG5Tmu
T3TaplE3A2qOOerfs+2EJeTB/sECmEh4FgSIms4XelESRIG+sEcTdaShgrhJW2a7utJf/zcbPDq9
sGHMtZNSy8zPHVW+xU50hiCTBKaytlG6hWFgjvm+bfE2OaEYVaTFuUMsDVCaPyYy+q+VK8cCigph
F7475ieEb6HP85DlVozEtP5GmpdkbHcx0Ddm5yngZf77HQMGG686hugRffHlXuwY+HfaAVlPfq7K
r2NT+2YtC05W3gqEdP+1IH53nBJmlHN+1pdfqDf6Sk/9OI426lL61PmGwuChA0P6/WWtnZpLo4Ij
zM3Iyike8rNlf26g6KGfm1iCX19zBN4UQjfAQZdQhJabCTif9K7Pz85chEqOqU/ZBPTaq46pC9Td
AITkmAnuKBcfJ8af6nRgGMT/U2M29QfX04v2s+7ZVrD4UGY76bKAaHXjLkwKz93SWalNKphElRTM
I7T4zQZJnr32wF0tS3gG0LlFsxVw8TOtPPczQMYbGrCvdThDWMRHgurLScZWpqLRaf+/dd00DFHB
LNNowddK/pieBVnCrRFyRQV38gYfCdwCw0UQB7KxmlUvwVsOAkPEBmhYX3/CrjQhYeJgrRjYDpMZ
CiMyrPb60lDH59NIHBQp+PowNO2Ew5SfjSM5TIH22HrNVnmqd8le8/HWBlmQH/9+Mg/7eWFUcM08
WRIUZmF0qs3SQ6f/oJXza6y1s09Hq/QolEeDQXGt7f2Dve48F4YFB82ydqADyMOAa6Vf2Bd2qrbZ
1vo8vDKvDLMgPsnwuuun8MKi4K56mZt1VvD9RTzWndINObvfF185qADUgNT472dtQbwK4QFk3Bgn
AXfMtctkENdRCyPKzhYDn+eIfA5wT8ku8l0S8h5+ZfEBWNT1b6IKZ150pzGcDMxI3T6B0Bg7aY9l
oD1EwfRsbs2DHk7HxPHA5COTGVl73cB9pjmclAleL2CxnBTDsE6pZGfTpJ5TVVt1cbxq+BZNny1F
lnxx379ZJ49nOZOmczMmqwLB4ZQmeqmV+9Tqw2ZWLcwWR76Nh/v+lq5dnECKIENGfR+RlOCXfT5W
qQ1uonPduJ3nZpnh6SRlHolmyf25bgnEcXw6FUUGITxwiym3ZwuW7GyOH6u8dGNvHqI598CsUH/9
h2WhK4nYgONtPkrbF0+QAq584vQZNrCuf9MoL7ylrV9cM5eEVauLurAjXGKKMcSjQpLsrCqJpgWj
G7Pv0bJgbnrKB70M769qxS3Ak2LqfGIHZWWRrsiOQPvWYSrqvBRp7I0YRGRaDqJHcKF30tB6xeFx
yAiqZ8Aq6Yixr8/zDNqmBYD/7OymkQ+c0bYqFM+IKn9OuGrb+HZ/bWvV3yt7wlbqmTrrTr9k56WM
RtD/F7uoz3ZLGm+ivA/StMPUGX0E80U4pbLpkJV7BbYBlODjokjMhdwrZrQDEoNl5y6CTBzYH8fa
em0+WLgwfzfGOOyykdK1b+mAcQSqsfzsidurpVbk4GHPwB+qe+BH8pXWeUiyOqTottzf2lVTCJN5
nYVX9oTV2YMbQ28MTpowLSx6jPF9UTRrm3eSE74SMmNIFncj7mg0k8WSEUZkQb2TLemZtt/SeNoM
aLqi9/LI1NzTu9fKVt6mxZIAu1dOIBJu8OShighIjdhVjh2HQQNvSM92/TyOJ5dlnkl39zdw5Shc
2hDJlfHoRVNKYKPtfhaR43fz+7h8hbQbZjdkz+jKx7qyJXws3WYRLkXYAl17CGmwMMM0a2ckD6kM
d78WIVyZItcnPF1asJ91MJXuJ+L1T4jSAwzXbNvII57q/X/Ig8k2UngDjIgCHjDBInujX7p9GTT+
8F5Gfo5oAeqD3uLTnfOOmdIpC81f9z/iqqPAM21cZqAHE/EAUe/kxoTE5EzAJVS33XZcpgcDE6CS
S3oldEZC+l87wovqxkgqh6bBrpZ97HdLku5dNyskLrkWUAI3hnIiyIowMy6Wi5hr1dFIeqQhuW9t
XRZoX/INeIcif9b9OvFJkIBmwvuHJB/VI1Cb87IwAhT+hS8e1qRXY2tUYTarqskrIv2nG5k/W1d5
NNJR2aiqdKx7dT8vLAr7WUdIHuK8Tc/j+L5YD0705b5frPmkhS4EwERooeIiuV4RRHnVsmhpckb9
qPCMagnHGKRHjfoNU4iPjppIcvy1tjpXsUcDDNB+3RRvfmNOlxjEzRRjIdE2/QnJy8o3wL1X+pgk
zn8wDxXo30b0YMnmvddOwKVh4YVd+hiNnYpQsB0CSmtE2rwt9fYJGmMymP+qd16aEtxkaJmDSV+D
s+Opjh/9Qe0kdMPyzwC6iZ+Opz6qu0j9+1AW+4pRELC18i/JHenCNRUF7DsYU6R4fqA3qGKmh9NQ
DU0n6/utXdHIV2GGT4bcvHN6pkzRB6cMKaDHqWNObyy93HI8bRm2953z1hSfFQR9ESjAV4Dq5sTq
zqEoApXVXHuU9MVjk4wz1DyLZTPE7c/75m7PAhqIYP/hxAMOWCKFJAdC8CnGNphyAhfqb07s5cV1
faARzYJZHXtvWvr9fYu3PglGaVz66EZjcOmG3teOVaq7yRSdyARASW08aVMS2kP713E6N4MRWVDW
8ItLSIYxGwuK4o5FJ0o/gYQ8BYAh1t7vL4VfRNdJG0CJyA/Rl0PH7AYVyMYxTnLWRqcsct8r8HcM
ZhYWafKH6O8ssgNXbyXesVJDgUnE6CYnO8ewpfCe2oiwEM+W0an3+3AOKdA5QDbRADqzmEIvzigt
nPJjI0EgicStaNtdmxVOGjCxMcSGYdbYNj/cTXwAxRuU7bz/iG/LnpyVywTm+EQ6ZrdNTqF7fbAz
lPYIQ2/6pJ86wDIgh+IEiM0n1Z9QeeMYpEkHR4KktbC+yguzQni09KAtsdBgACOhtrH8JLTOyVbb
Lr61qbeaLjEnkv3/Z1MvzAnfclSpljs1zI3+f6YFkYrPXWCTvW1D0s4bN0tIdv1XF2v9lKS+rnlL
s0P8CUKw+468MvN2veHC9807Y1Fj8rHyCUIimMv6rX+C9kAy+qB4CotACehxjj0ah10pucVXbjw0
KNBl4xhAsOMKtkdlnupqyqLTFEWhnbjh1BUP0wjWxFn2YHygrMUTi1IS74ThWrspQRpNVbX95Lqn
QVFU6yFLuxSyxFU50tChkbIDfACkpCXuP8UD/mgBe405k68Wc9NupxNoT3pl4naDZ42j0YWYOGZq
WEwma8K4RQIfQiygp5+UEvFHEI+s0X0lAij/26CV2hCg+Jo2YdEqTRwWVF8mv0kSfF7axfr7WA21
ccy71pj9RJ2159HA/eJRHc0ISUSy6nofzJ4Y2sFDYwqBAVkwlp50YPSyci0c9Oyhi6MvdPmVRpHX
ZXNQKSg3Z9PGNJgfpd9JX21o1PzRXVAAsGxbE8hv6b8itYG6Dj0oxuQPo0z3a/WuQ2+UU+DhCr9B
oiq9oQw0W5xTkXsdeA/PYHODdlC27bzJN3EuUfqDxlR+ZJv7x+E2rQVKj8uLcsMYCxLejm6gk+sk
qXOKgCXOLW+oI79IKt+iLxCp3s695i/6KLkOuJsLrumiSIYhNbSgbrmgKjdxB8p096Tnqp8OGIMb
dCOSrOz28cU4NAe9obvNa4DCxVpVlRINSY3vHunDiXW1AyZ3B7TbflyU0ef727hS4EGlH3mXBZkW
8EKJ8KIiatM2NypwZZaqN+iRpxanTO8DE7TQY/HaNG9WVnq9Wf41kgXxBd4OYC4A+0Dt8fr5sJxe
w8PsYuzaWIKY/S4bZEygH7y/vJW95CowUBRBiQ5sZML13ZFR73MrtU4ZcNjohILpevByKRfvmhnM
znJpAGAlb9p3gLDkSaNo5kmndAPiiKBJjRDUsJInYNUMOpEoNsL1b0LcEeonMes689TqeZA0aN1X
n0mZSeKX23DzP0gHPtkHWlMxJTcnCyWwWjdPvdt4tfPcWO9FfRqNF/i75FlZM4VQGjEg+O+4APG1
E2iQwWlmwKZPnfJ95tZSx9OHp541mzlr/v5cIb3Dggzw++HyEIwNoGE0Z9DonPLK8eN5Dsw4Pg1m
+3Lf5VYCI5BzX9gR3kqjN6lBh9Y8DZuFBcbil5uq50UcD68W7sMpQG9w08uqpSsZLOyC1A1RJ7Cq
kNq53kxoVxqsaJl5mn6CQrh7JD4JtV0ULE/jzz4on/pf0BqRBJ1rHnlpU4jGgEqtasgSmaemeW3m
b6oK9jUZAPL20kWeha4/FGHAc41J3et1MbuIKJhWcbgAWujN38byfv+LrXnhpQH+94sUVU0chSw0
M0/MpX7LVPtxBnzfc8aMehab3jCELCmPrhT5sCbUvNADQbEIkLBrk7mdtEqxRMYHr7aBKDbau08d
HETZFpv8pZJ8Jqk9wTfAWQb4fuwap+j7EHDxGTccDvoWOX+QhnEgG3OV2hP8AiAjDa8w1ufulk0M
e+XXxvRBIwU1wXKrQkxYGqnzLbt+m6+3VDjeatSgCIEW12k8jKHilZuUesWRql7dPxl7E0BWDzIK
O+WMWI6Zvq176rsiSWhXz/7ldxXOvtOm0PxlWHcLLWPzESzhwfKp23ERXpCLPEfIC2Sfln+6e+vm
R/TCe5VuGcoSN+ypNJ3OMwatPaVFi8dcVyj9AVGcytdj9RQUS5r+NpTZ/TYaQyNpMqwwSFzvvnBI
e1NBJE8V7tADkhPo4szb6T3SPaP27BDDlABE5Ef1AZvfgYV23oFQNWxVOdfKyo3E70D+qqBqeMOI
FWcWZMHKmX8B6zAfom3r6zsadLs6xCWICqyXbMin+xfISlKKKAbvMQxzAI+IraEWJWoZgdEavFGB
Cv1vN/WTbRcam2Kjgxdf8myupAbX9oTqq9qq48RLp6AVrr+Mfq54PD3NkBp5+Sk6kzP5Yn0mb8qh
eyYP2WcwGniSFa9t8+WKhfCtQkLgpiCkwCOnvBmHWN0lO5BO7tI/Ze6B+949oPKWbaRVh/t2b6A3
rGHOAkSoddLjgD2qISZBsOI9240/2ev42J6r0/gg68msPBA6SA5UUD0BcAgo3fURoyB6slU2Wqe4
XAw9dGZapj4EU+iyMSDYOO8cTPAPOwe81jLmY35uhNONRIMTqHLuA9C/X5uuImgcj8NMTtDAKh9p
OtCHpo/yMGdlErauLittrjy2vI8NIRqU/qC/I9jLLG2pjNTRTu5Q0U0EEq0gzhvZCPzaPQkIBWeA
x64i/hee3KGddNBQRuZHWWXa47JGdcz2LW8OUMc5ulLo1JrfQIEQXSY+DABa+Ot9dNOMzSx1wUiM
GaIk3xfR76WR8citbB4S0f8aEVbFJqTic4dVFYuBhqe5PPWxI4N03xY08XUgXMCpj4DZEOdbQArk
QHxNBXu+qn6KDedrVRSH3q0f1QLQ+CZZak/RdZmU7coRAAUHmCAxXs3lQITzniZpnGsjQ61PKdX9
krrKpnSy7r3JdOsBmkX04FoL+XH/lrn5aJBexQcDIQZCdiTFgjNOCmM9VDnUE0m+tkArU/azXyRP
9s0B4zbg7gDkcwIdMWo2WKYni6ovp6xejmo1HqJsPprWvCNU+x9NCUER6L2WNNO15TS7g6eMiTd0
7wrdT4NsHP/GD/maMOOI6oEJynsx6x1rU491jOWd4vkl6xABDbIi3dqXQToNhASGUZG5CZ6OLFSb
4k5dTouSnSI1P5nRtAfG/+2+A6wtBGIXnM6ekyOKpZCeWiWE7NoFii6lN9jkQJtIForfLgWC0Jg7
gZ9x9K3oAIPuJP00ls6pI+W+hFyz3+fUo9Xy2GrfltzY0Bkd1PTrOD0pjfNUtdPJUgvqNyW0pTJD
Ekjxc3R133N5arg7pwgycU2J56xuuqqwM+eUTVaQ5e1xHh7qaNuViZeZGI3WnBAwYUk8cVsEAikd
+BK50DGk19CJub4diQv+1cqol1PXKydFawB9scLOsvxBq7zath+J9QIW77OSyujBbzMFbhrDnegz
oQqEg3htOu4HmqRRupymvv6cTcnOKhbfHPYkbfdp3GLWWAEGQY83bv0nouaONdqmgyT63zoanAyV
bTSiuMLpR8B1EURTVR2qfpjmE8kNXy1jP5cBlW9dGRYwEQMCTCCZcNVcr5NMmapoDBaslKLLSz3N
lKEGb+5o49qEEBVWVIXOozrMJ4zGeFZNfPC/eIgudrR8UNggKeDdzq3CUbhkAvgh0TIHR+T1ipw5
rpOmHLQTvuqb1phfrNrZEE6klaqbDLxdLdj/KofNG3CtbCfb3tz/ZrdBBP8BKLvxGRPsqYhVbjAA
VOlmriGI4K2gPJh22TY+dqGDnhc7mt8UicXbqwJuygcbbJCqYIxLOJwqmNYI6QrtlFkPff5Ud58S
GeXHbRXHQACBOU/U+zn9ty0cReqOZKgLXHmK5kXP2ibZZcgnyDfbHzdz5dHddKQHWb5+65wwCqeE
4iIX6xY7zIsdjRGZYbSsBq8HUctcusH9r3W7d9cmhArEomOGdbC65ZTXX8zucze8ZLnk7lxxiGsb
wgOr9zWtVaXHNdaoO9Q8Trh59sbcA+/WPJhgHS+m/qGBeJhCibeovT905qYo6Ys9q7v7y709i/gp
mLPCq4J/N1O0yYCLXMlxozIwYc5x5sesD6uFBkude4WM62R1c3EOOW0V4iTxnQTZbQrCmwoPvqF4
gzp7xCz9Oftyf00yK8L2zlHLFMsoEb/MvadOpq9DQwdD3ZLXaNUMch20d3C33FCPW2bFmhmcb6ex
XPAA5V5GC2/8az0tfs5A3omjDOA6qsLXt1dX9Zbe9slyashRMb6r4xPVJKWZ1YVcmBAuyKkYdKIU
2XLCVRlCySGooIZSZ1V4/7OsHt4LM8KtBBRFqmfIRU+5dqZa5imtLNtfXQgYo3m4h3tC7LVVCWzM
gzufysKBM/9y7J+xTFriNg4H1ymaULjLEQzcRJTGrMfaQLTpVFVdwNVcOqBB+uq7CvGi+/t1G2K5
gBpClAQVZbwaomZR3gOtBNay6ZRbGYIqd0/JuGVx5TmopdA5WJZnaC9InJrww3EV2AF/wnt6yDXQ
vAG4+NrfSAMJBDMqylMxEj2Eni+ozFToiBRx4n4qHWbutSjVA4xdE8DimW3t7WX6MoEK04vYeGga
5VvTLa8xyA225VA1mHagZIOUzz3oOQXnVhYZ+yQBo5FmMZlK542L8R/PJSnACMCnLbiDXIRHOTW7
aTB1jIiV00OXNi912367/1VuHj7Qy4B6A4J96Caj8y462RipUdFPZfGkHsYf+d7caF4aJEdM5ODl
AwDVQeFONngk3tLAz4OECjQEKGWBeEOMeyFdlafgGM6eRrddzuXCjJ1jxdZ2cSb1mx0tzjOUWNlW
stJbqwBOwgMgVcFnzj8Cq4vdJI0+1Ama2scZY1E+OMSyELoi1WZyyS4zq0Ol0jdNh2pSbVqhVWuv
Yx9HnhMNr70yPMe9tQSkHFBeU1PXB4ekIQlzbt5RDJwQPFsYecY3AUsDd4eLHwj+oqHJjMY8krry
bco+5aNj+2ROHzMUGvxiMoBAsNxpR1p2sGZr0wzL3iJts50JBDaUtpPNpa1tmYkuIXJAoMrBTHH9
i/oyMRejTs2jnTDmK9T+Y1WgnVG14USasvNLADIk14TMpHBgx1rraVYk5tHpokenJMdynHZ6q9AA
47y5XysIsu87hnjNfmz7xSL160V2g1JZdg2LBjY573ns/jaWsrmDm2I1N4O7D7wAqHmgqil+XQqS
kTZ1AGOJ3pU5/c5MssncHnIAWqF7MR5Gn3Tj77Jmb0QbXsy+AercqCV5t3jff/wKsMGAnQNqkzcz
4kuLgqbDXOOIztRmSE3PsOHj/Vub0eD+tvJn9vLmhSUdpXlMbXHSbnAJXW8rwzEcXI2ZRwAdQqIu
Xg1uHUtrA7VvHurFxpiOjA1s3SRKxeA2wUyQeF8Sq8JU3jyaxxYCsG37i+XpDrPk4WTUhxl3t1lq
L/cXueKtYF5F2wOkEkgwReB5Pecp8lt8VATxg/K+kHGXALeRannA8JjeNyY+B9hR1GPwgjoYQwU0
VTiNjk2nqlca4wh4lNn65axYmIRzalWSYt74CLgKOGYTmRCehJviN7FS0Okhyj5a1ZOmvldWClwW
QE/Sebub3UMRC1NpqA5zjZgbXTSMiUERtxgMaKF91fLaKxvm9eU3K2uCyTjf37ybvBnzfJfGPoox
F7drFFucjq4zjpDG25ZBekJ/8I2iIeYGk+xRvflSgi3hSw1GFldG1htHEGgHSwB6okBNsaZt/Khu
yjA5lQP0TiTvx+puovr4kfvAVYSbE/VUppodjI4s2ZExBrlPu8HwTFiNwMLOsnzhNnLgiwQKlWc/
kPoRD3hmjcSKQUJ7bMNo2xzSwBrCAfCzbjei7zjuyS6Ogur9/mdc21lgcDTItOGUQ3bu+laxJ9uZ
y55hkZiRSdrXZjIl99aNXgt3lEsTwsUVN/qSJB1MQJb1hWnlDyuvwnrMgiSpHu2Y+mQCtSUQXBuW
/cYUzXPfp9/sqQ5tffan1AzTrgBgwgiBR/n096tH0GRjBpEruYgJZzq7tVFBUPWYLRDXNsdNXPwt
xQdf/aUJwYsaKLf0rQ20pQZk31w6njP/ur+Im7InNwGOEmTnQGnjquHf+OIkDomiuq0zGkdnYD7A
M0HcYPq1RVzhzmBhG0LFUv1l7DCAXnsS2/znX71K3DYInD5mRvEwCSE1IovKyVRcOfxk9k8cAWKH
9pYE+ffRk8W5txGdYE3wVmYsaWnMH9ZUXw1bKFj6gJz47jN5hBLkw/DSSgogN3Dlj829WKDgvZ2p
oldaYHOLP+BH8BdUPAsf111gFl6yn8IKBG2enmOupj7KZGk1MccTjQupdzHXo0l7GE8npA9c50hR
d30xbhNl9obkscmoryzPo9IGWmYHZGj9PM+PmU19W0P/pyv2pqMEiDaDmpWSg03WLsjLb89//YXf
1VmJPJH7XRsWT4bPPieuT/3iuxl7w77dFj7bzcCVp2H5YvrOuw4ULfOrk/mj9uOgkFQpbuPBa98Q
u9s5GNhaUBCB8AEvASUsnEfIaM57YiqfpwgqwtWPPHnm/aop2/eTTBlBal94ozA6Hcem/uGb5T4u
PPdrjOtb36Kb3/OcL7x/8vihvjl4IBuDoBjCJDwX15ufT0ZbORrMFVrkp+Y3osuy5Zvoj28oargA
G6FDe0MxGmtR35ManzcrZq8B934Jp1MWtq2VfEvc9zlVJFjxm8wBFtG15w8RbjOMOV6vqY4YUut0
No6D/ifFfG+qodg0ytrbK+HYlRUhPzFI1OqZg3c9mutPBYRPU1vbDRML9ETGx7liCsUmAC7wuqA/
ZAjnF+leghAJplJA5V56vMKvrFXdnxAdSZ8V1KI2951iZQNB9w6UFNql+HJiCAEaR4yPWfhkSvrJ
UX5Z+WMkq9GuHHqebUEeCfVZZPfCFQyt+8YcNLzmVvVLo49WrQbgt6MONN2rRXLDrG7fhS3h7kX+
6Bi5i4hoVp8HsznGfRlqib3roNb3DxuHHj1gHJjiwrTTtedFXW2zisV4xuytHeePpaWd26j4dN/K
2np4eRAKkSD7gqL0tRWkAQsEM1z9GLlUq3ZtnOk/TcykQRcpwwiPV+exakhe6JVTjPQUeoCQpgQU
RrTZoR08NCaqw31hHpzSCVwgSDxj0RSP8vLkYL+WlT1JvtzaswmzKLVh/AUqfWJ1ki5Vquh2RY4q
9JfyoHgBfg0D2VFAEGaCg6fzLaBgO6/dyXgfVzYZliHjAMEAjvMQNtldRtBwY/j8SPPO3o160foN
s89p0/mARf26/0XXYi9gZfjQN/rdJs769SdtdNqrYGjXjlFfKx6S6NjLbVBZECUodLZzF5CnT5b5
214in7FMhkBaeQVAocF1SjgP/Y2iPMHMZBPhj0dGLF+PoPWhybBqqyZQQwNsgR8QEW8OfCLQoEhr
j9Ny7qxXK6///uzpOh4Z3JPoRaIfeb2FaNgTtUczG0Nf9NBpyS8XPRlwL0qSyJW78UOcD2UMAI9u
Ztpn9FAYxVTUMTKH46BAxYE5G1PZ3XeItd1C7/1DPwIi6Db/FRcxkdX3OWb7IvXY5fT3bFkbJW0O
902snehLE8INvCSkUoss1o6Q4AHjHjwu1QsfhRPfNpWnOGr3Wd+/3Le5tiwHpGtITgFGxam+XpYx
6s5CC6IfO5V5WvRW0s/3DaydWmSfIBvgHNmY/b82AGogSD6Ng35kkROCOMGvUJx1259uKWP3Wz2y
GBbCKwagCKZ2hLVQWysnG8i9Y6lpdekVCO6fUf9xN9pSJH5iNjZYzq2k89WpTo7urOk+6sGxxOtX
chlcUIjcQGuIHwKg7/WKzaS1I7dL5mOXlp7BQkY+uUrstdFTNR+6xtoU5p9x3HbTfiFtYAJyTn/f
3/OVzPzqJ4glnGVGZoobbD6OvntqLC/+BE4cb9rFlZ93nu0PYb83dvk2Hj0VRIsSHNkN2Bos5Soo
CvA8gJf09kM0Ueu21IV5pmPCWA3dB20HObEsDVnY7KPHbA/8g0+/2xhO37PBizeQnPTmneyG4x9c
CKWR/yP4gmNjDE+UoZgWxWgzsyXHsfmpDbGXWYlX9JJ62YqDXxkRTm3DMgsIMG6koqBw1r0lyQIt
BTuD/eX+Z105q1eWhFgmn6xGKSuGCzt6GdJDbf/DSnC/AUKMwoYOYpxrx036QiUjWbRjF9efO508
l9k0eT0rwLaeSKUU1vbNAHmYxjWFuVbItTXdiXK1tEbtiOfjoHVQCaEZYduOAOKhkMKROOXK5qFv
x5HD0JDhVLbX5rS2UZMBRDLHLFdtrwDUyVPmfHv/C604HG8OAq6HCwhTTkJaAMYhe9HR0T8atevP
0es0YaBi+ltdX5wuzmBKjA/JaVw110ux9L4t287Rjrn+qlHNS5qd00p8gfuScHRgA5x1YLfGoypC
iVpapwbattrRXtTD0k9eB4H1pn+rE8U3maSOvvLwXRozhW+zaCQGs5WmHYv4SK10406jzwAWrizq
dZO+TbTw778TD6vQqIOQB3z+egdVNXf7Se3he4Xh68rkR+o51mV8JmvewIUBcRFiMgyOfm2FlpSR
rsq1Yz06s+8MCwa/5+wHzUlwfzlrvo3AAckv6PgwBi+4HVgqwDjSO+qxGAu2R+ezx8MzjorkKV9Z
D8aKoaQJ4nW0cEQkqp2DAHyMZvVIjHgPAYpNFveh1s//j7PrWpIU17ZfRATevAJpymRm2a7qfiHa
TIOEEU4I9PV3UffGOZVKbhI1J+ZMP0xE75SQ2dp7ma9/HOC4IbsxoyzgkDCP9lOmlaeOxiyN6Qe3
634PDkr0Q/WjNp2b65O2cP7gOECcuSoPlyJl0mzeTloriY4C+XgauiYyNHpfauUbqk2rJiULK9xF
s8j6wAxdYjqkBuULWmcY06G+59/ARYnoNt+xf9r9cDttnb9W1O/KZ/dprXp1gevAYYE23wxVAi4e
70RlqbemXoBuZUpUKqLkUNzou7mga0fTawU1UffBeBIP5D55Dn4YkRO5b1keBn+uz/TC8sRPwMsY
Em9o8qmyy6PIvLIrRnmoK+e+SI0szmB+s5J2rQWZF++nVeNak1+0XMpDB3XiIC+2fMrjL48DCwUq
yKgkgEMdKImdzQZWJQHy81KzIsbqiIqVOtnCmvxvBLw5lYOQyM6qCx8RGpocGtIffTohaSXs7+BU
bGXG1oIp10jTMK8bAk0/ZMlBTt90KFJI97lO/l6ftYVT42xMSu1vMuiAxzwxDgwiuZMBQZQJoozO
Gnt6qaR+FkdZ6CxvK0ZAijg4z1PkbMUuz++GX0kd/ob7NgSPR9Sq81jvIhvGe9WqxNn88ZULE+G9
WeYM2+zCUEmfSqeDXoh+MJqk3rROQkM8NZ466txwaqOr3v1TNzkEWbI1w+jFCXbhMgBzYmCNVX8K
AZaUGOZnY6PVP/OCgI2Sv2MyHq9/x8XlMtcFgfr1L2EZoPNDDA+9tkOXaZGe6RtrHF78qdhC2f75
eqiPm/FiMj/FUjYz9QB5MCUmU995KH1EIqpvrFiCLA7tAsgKbMx4/GddOHvhDAGKEGhY9NrwcFEf
w0FnttDKdTDEvt46o31MhnIlr1r6WHMNYb55PCAWlZE5nWfrXLj6IWlYpI0ZWLBwZxdfv9uAUgPF
BgUkdEFVfV7CjUJzyg7mFrV8GIXxD0AKxzoZb8eyWGnPLM0ZZDtxwwATDnCHcijmQ5/7Ao48Bx5o
u3agO7OR2+vLYSkEipxIR2fsCPx7z492UbUoF2tCHpysvWuJ/Vsa4Cdcj3HB88A9CXvJj9o3st6L
gluaBZBS6gt5cH9Y2ywyrFcWBVHJI203i4pnzeu/aPTMnWkIWOjIclAuOB8WFbXv13DlO7jw0ejI
P+awVopY2LJnEeaJ/XQnNk5uoCuBCElfhF5y0xAzAooz8lZd6xY+0VkkZVlnpdbBxAGRaPWjQksc
HiHXv8/CvjkLMA/101CsJDAThyKA7r4XE85W+WaylfrbWgzlfd3IJggEqHWHBikEJdAHInJTd+OX
7110w2AvOothzKKYyr3bt43eUwNDyaY3bpH7wu6gJy/vHfrnq3M2B5oliEw8CiBweD5nNqGdplUW
2sX6H623oyC3QiNdEzZY6Ah8FOQBUAVWFZ0j5QSQ7pSnQZug2ETeIJYa4qTYubQPGWT/GBpxw7OH
x3Zj0ZA201YvxMZKxziz0C/g7bb1u7iV79dHvnCBnP0mU0mkNH2cTaX9uQA2xO2NubH/yrjb0VhC
rBObLWQPbWQa0Vpj/6Prcn5zITBoWih0on0LqZ3zOddGQ+ZtN285zQVJWe/kpkl7+cSk8IAk6Cb+
Z+JO+h0GJz7k500doua53gBS4RXuLkFzZSd51z7w1C4gDx6Ut0xO3ruWagz8Ul7Wj2bQfOjDcP5c
umL8m0m9fGkgLgkRRDTriob29o7p0gjCgI30KAMhtrbekyz0+tz0YyrsLtjJ1si7l76T2XcoViIh
qvTGiSGAqf+hfQfIYzloFFA2Z9YQHsVtrxnsVuB4FmFBUvexFkAEuwm1o2wY9S7U3HT85WD8Lwan
fJtMZf5uTwEYGN2o5fnGFLbXxX4w8G9AJjl3ve3iler2fvlTeDodQwKI1LEXif1dCl3sTa32v/E8
yE8diGk0LAteBnFSoLJ6MP0yue2AJLoThpwm1DQzjn+jHXb07EaDSgmupL2VoQb60LaaY95J2kGH
LTHM8jQ5tU23iQcXw21u9Xoak5R5PMLdXzk3IC8PT46U3s/CSfQnl3b9O/y3vANxCQTGjcEpjzVJ
Mg/Msa5YLWFfntjnlVPlmAP3riVBjtoxNx+7wkK2eCLj37z/VhrfU3bI+luXn/LBC/uJPQ5WF7XD
EPYBDb2crpy4l0f6+U9RTo/BSJwWamI4pqh1J5IuZLzYrmzTyyrTeQzlDV5b8EgnGYYLMpn+bdaZ
yU5tFmpRvZ+TdtMMoUqyEb/M/dpGXRrdbAKEaxcVoItyoN7mhdm55XhAv9Td8Kkmd2mWrJlXLo0P
6vpAh0IhAfKXyhwKAVOQtm/Gg568NRBddMXLIE92YYcpUEYrkzmfaerRA500qPZAhxEvDeVeaaDo
qTd6gWC3ZtRBdmJG6Vib+rCWuCyerp8jKYccECUFJEwQyQkHoDa7SPj3o7Mr87tgA8DS7C7z3HLY
785t4JVRzqO4Nkola7KmAZAW6/9iDzfGG9Z/OI8zf/5Xa+TThM5r6FPOMaa5ZhsUoQYSxFx0kc76
lQf/Qs8KrqqfYiiJExYHlB8hIHmo0upGt0gX1lCzMCl98HMUGXRyV6Ttra05j5NbfPlFh5wXHmXQ
A4d61QUuVSNoMVbCFweo6AKiUEV4421seAFL++tgyfNQykbPCxg089JGqNQNzdLa1VkbX18ZSzs6
mDlgKHWBvaJS/nNob2fdkMvDYDeRy5swBYz+eojLBBGvBICyZgoYOP+qGclAhwBMzHE6+ETiJeqE
WiGisl2j8S5cAvNjBCgc+J1AWlPZXg4vNK8okIfSTH+1xyl917x+S6ghdm6TrWFxFuYNzR6kiLPI
BLRTlQ01sTFjjcNxBjcvadLCrG5NlXJpPDYevagcA8+Asvv5PjI93kK+DLIVk+5F4O2Eunm0NX/j
denu+ge6LMJAPgXH+ayBieKuytEac60y2dx6pTdkT27JrrwxNvVujY68tA6wDEBnAEkTq005aZnR
l+moOTj/nCR0vbeG1SHt/lwfywLuEC0D/IPTHBgN8E3Ppy0gutdVSKiRw4pNCbLhLj/0YXmj7ZzX
7PbrvdLzaEoWn3HuaiBdjQeL4LwxNEA/eyvqcs9cef4sNadnfg/cAABPvzTGTP0mL/35Iw3b4Z7+
se69Ow2vBcBKzRtrV5ZRfbQ29t6EL/lr+XZ9UheWIh5eM5ETwjQLRgSi0KwpSKcD0BRwhnnj7Q/W
gHBA1nQjFpbI/MKDyQ8E7UE0mH/Ip7sjGxLowljBeOi8koS6pz1PvfZcc2Pt2l8cEXwjZlYihL1U
I3chfZvYGr5bzc0dNDCeIY6zhfvbM2XN+/XJWxwTPpoDCj4qFu783z+NqZgyt0bKNh6a/pej/4Zt
qjut1WHWYqjzhndMgW7JeEjoEONVE/qOiCQpN9eHspCYQRkc8AS0UHGiq+yIXtIsr3qECVziwml0
FPGQlUNk8gwadaX3wKjZb/9NTIBfZ8PgywJqAzF+kw/teDBKfQda5H1C84ObOHsxaU9j+/WKCbyK
oVmKNjRqmiCWnX+tuulGVguEKxvxg4nkh0OnDvhA/v36sD5W2OeMDEhAACxg4YY/Ibih1rE4mSbg
BMby1Ax1rNkJHNVI5d1x8FIexMD3WdmnYePySLfpPhf2TjNIVDnsdzux904OJ43Uj904laHHyZYM
3lsLMbOwnAIoEBXGtsg9GbE22/Z1htJB8TRNdFt1YAflyUvXjTGryI2f55HWj2tdJXU5zmODUwpQ
A5DwQClFubrqICEJ6/LyVFiwZekskcWBDVinYYlyJX9R7y4INgMw8BFuvlPUMr6tZUFhaI1E0cCF
Mgo8wYvqpq5YXOXvQW9tk7Tf4sn8xT39ERUU3xnoCFCbukoakmlAfUOZwRxkyKYy8rQmTLK1SuR8
V52vEQzuUxhlHgcKLylfIkxh/fHJOxyYI5Y+1Qbcl0kI+/iVRO2CcqUOa056Ph1VAICANyOh0RC0
XlylsAYaIcQX1Ftu2YC6Q6TdGUNAN1FS4ds8rx7Kodw33feutHAQ6DfXt8jFVa7+HOXk1EcyCS2A
2obW+k8A8cQWh48RHaCB4UWdC4KH6W4ATNn1Xb7JE3A/cmvlN1yu5PkLwMsCTCIoSdnKwap37WAn
KcQeEvnD6Z5T98n1VmAc6lX0v6P8bwj1tVsDmVfnhTw53WOV6reVBdMBUsWpK79YqVUjKalR6eNM
c1uIMjXsjwO/Il1/sIe1q+j/WUT/Hc+8Yz8tosLLUcqaUnnq/sLE2SSRBcfI6YRnhfXXJiEMtnZk
63zXV5jH6t2kDE5Fw7SiAiTehfJHD6xx1ZaH2Wfb7+ReYM0GeFOvLM7lleHP6ASIa110vQa9gF+s
jnizOGiMQ9e7o/EAp1jrtvxe3e6rVX3Qi5LxPESk6fZsZ49KuPqQKrgviiCFJEgbJ1PEvyW3WcQe
2WvwBDevW/OddmH/ZN+RL7Mi/zcwdKigBwV3QjVzH/FGdP0U5wJ8eV/6vn8FUfBfbDTcGoBUezO6
RO1WFY2WEAq3ppNtNel9I8Yh1lO/3VUEe/z6p1taKUBU4JmIHhL+r2w4RkUxagWmsbL+WpOIPA4F
byixCdR+wYhYiaY+FD/mbk6dUeVHZVuFM6EQgppxq00nDn2DNgR6YApip4C1xEqitHSOoBMHkBtE
32bVoPN95yYpBIFrF1Jkdb/Ps2wPwfKDLbVo6mCddH0K12LNm+PTHofcGtHy1p9OU/03gxQSJ7fC
6Tcgqv6bOPMdiAwJoDMlG0sEZ0NpQaJGM+A9MTjfIO3zzmz9duyGlfNjaT8DCY+qPYQp3QuGhiGc
EgRbb4IKGAuHAQY4UGFNkrU21uLiA6cfjVkdpIyL2qZPqrQM5HSiLX3iXPvW+0MzI7tdHJCOTFaO
/Iui48fy+xRPOfMZMKQ1cAnTyUs3ZqSRkI9R/QsQa+/42w0B2arRrg+tfAPuy1otfPECh2zvfwar
XAWOBMmXFvp0ym7cW28/7lHZjM2tjs4wWdWCXZlZlfAIsZ0qaNHrPAW2Fpke8k7PCKEwF6NvGLem
uYKMXVwvQK3OmFWI6LjKKaJpdSXMpsV6kf0Q6T64xExApyln6QpW4KPtpqaB2NX/CaV8Q3ugRVE6
AndoXN10RwEdQ4jZsL2F3D+yQ3PLtj6NtIfmVP6GWHiahbBltlf2x+KW//QjlG9JPGcQBu+mk9Pn
u6F6d6zvLioqfO29txjHBbYJkkrAzKgJPcsbzy0dAxukeZRuc9eKaV9NgN+Ll+tny+LBjBsAfhhA
gXqqJqdgNquoYNNJQNp3SvooqKeVL7e4RlAywWhAFLkQ4CM+0RJf1NNpbOx8p/mS7ifLpQ9WLdbs
ipdWP7hCED4CmAlIauWpUKGIl/Ia50qf/OxzeGG6xsabvAiH0CYVf65P3dK4wE0BfQvZz0xIPD/+
g94xZW1NOFQCuGBqXUjG4L5v2D/XwywtBZTwLAM3NconrhKGdaKGGRCULwfhxALCmgUkXA3Shk25
piazeFSBTYtcH1ohEAxWbs+xFmOXAzd48lvwEiL8qJqj8w5WStTqNe3/5kGa1yKk5pShcShY6ZSb
Tvq93AZJycRmBA8/fSqq0V9TjFiYbeR9M/ABbYfZ7fR8tkvTk71fpAKVgvQm6bPdpGWvfWas6Cwu
hoG8MJTzLHAy1Uc7Tk6fJBzeRIb9x0jhedbWW5s1K3XMtSjKPNtlWuGetweIObYPIOjfy1Zsi3R4
vr50FsMAkIbXOf66C+XXirboYPsI4zL/Npjk1nC1O9o5m+thFlboTOr8Txjl06DHrkmjdIZTUH7X
gF00vCRum7+1WJN3WhqPDwIDFFnxx0Vyx2BA6+JvFadCy7s9zArQQ0SnbRN4qbu9PqbFB9wsCAgt
A2QP4CGer7fBpzKQI2627J4cocV/5K+z6QbqzG7o7fonuD5nP9a6hgsDRBkFGx1uYwA8q6qv1CtM
SoYCR6U1l/Z4zGptI+jaMbkWRrm1kZE0hLYlxjY434Gp/t1I7RHqQ/HKHM4fXr2yPw9HubJJUiSA
l1e4XCJYin3nB+dJvPvoywPN8mo/XY827xk1GCDyANDi+QQGjXI12wFpqEjN8SQTIUJtpH+qptpf
j7F0v8xSWyiVg0UMN+LzRSHdDACYehhPKdWfza6DwkczgFTvPliaswGJ2l05KOYZuhgUSvOoM4NM
jNbHeUDdERaHjfR4AvfwbXCyV1jnvokpQ4/czGH/Krj7Yo71Smd5aX1ABRiDhHqMf1FOLPxsYtbk
ipPoSjfswNa7aXL0sGmQVbvrM7p4dsCa2MZsosunXqLa1Omk9DUUcnV4siXvss6iQv8hyJoozcLy
mKXY8NBFlgppL2UmW21AGU94w0nk+V+gsQF7qeHLfX00i0HAV0DbbZbzU2EUjubmSdJCuI/wX2XL
QwlK3/UIlysQWt4QjsAhAduOi2RKb0azhT5Rc6o4ynL7NPUMGddSNBLYrNSGfmYKf6ebFo/GduUV
dbkqYMyANyisEqBsB0zg+Vpse9kTMSQ13oR9GzW2fetM9nHwzW7l7L1c9IADotMBZTukjRdMOIfX
02jrTn3KWmfHpD9EHBaWkT/2Tkg11JqJqf3uRL92vVwAKnQcvhDKmI3u0Ae+yDF6DzIWXj3UJ3tq
UHmRbdGFo7CD2XpII2/VaLS3nLX2q++kEA7UMulsQC4iK6vocqLx/IY6Aw6aD6MfZaJ55mnB0Fb0
NDIBakX1xyrli2HQ1+tL6TIMWi8WHKXnFg8ycyVZljY3fOoP1WnE27sY0TCB7FbqrXmAX35N1LOQ
IM/sScAEVDil5XeZIaa+PNVm/yPxa3fDsvZWNGw7lc1RVHTPLag6f3ls2BwQWEbWDPtOU0maq3K+
v4eiPBkTfaB+AHFx4b7Cj3nlbTNfKufnM/QX4cCIsxlNEICnzvfE3CHsm8YsTkK/NZomFEET95OM
an0jLIAGoXcrEr5yKSx8OASFOv2Mh0AJRflwUBluJ0hJlieQ5mkYSHuXjfVbO/hr1LPFQKD3g0WL
buBF/tiKpuBmmxQn5N43WcYfJofvpZGt3KqLYdDrnsvIM61O+VjSABPEg5rjydEpTEfbKiQi2xZZ
/+friwJcSgwGKogBFDrOP5a0DNJJbyxOhf5Q92Ano0BgmTS+HuVCA1GH+CjenhDeAG0cDyllOE1T
+aSBkcWJo60eDUwzQ5d/95gLOi/bO/Inl7/yys9CifKMVbiv1+Nf3kFzeFBHwXmY7QuVUZJCjpmd
1Bhl3s0v4PpbAQbE5nqQy2sbqRaQTDBSRwYHYM75VJombCqKihansXt0+yyP8gFN2/quFMHb9UhL
w5n3sAFWDU5FNUHg4PEaTZnkpzoxaSi75KbyerGyo9aCzInsp0puLxtWTcLLTzKjfdx3pRdSgNlW
DoulKIBWzuxu7Cko/Z5HSUbbEEy2QCV7E4uMoWsh00pWKlQLlxgO9E9R5vP401gySmzStQ0mzE/v
oAB9p4EudDNldijGqo4JGx51rm21vj5RL/lyEo40bhbqmsVagVxRFp9fpa0oiwLuBDl3Qtet/pEw
FV7JDy405rDD0P4BRMsJZjSJKjYwNJaRGzKgp8LUDmlh88gdWQJpA8O48UwASsskhRVu15wyIWBJ
0CKhbAMeZkMB1LdVhVDGPbKaOagD0y7OUgZ5DXYqbXriCd+ggurGGdC/mxTIVJx7sWyBIm4yWOdY
0ly5qhZWBazmQetCeQd6mypbXvhJZpXMo6esbx6k1e8gMPLlKu3cc4EeMThWoF+b827+tCQKG61i
U0z0BKCCDBPg+ULUo/VYBsPD9d26cC7MKjTwhgCl4/K9wlgOippn5qcRWm4pWIxyAHI5qNqjPwnb
inIzKbOVs2jh+oDMkoG3AxpZl0qXzOiCafDhiDGMtMpigIu1aWeJyexPACgOdOW2uhwiku8ASCjU
okCPceaf82kybWkb5ZgGydHkPLjxuky+TJyTcVs1mZnBC8GrX69Pqr8QEmcfcNmQWgLUUnWob5hR
tGY55idb2LkZTTj4H42Gd7BEg4VNkABSEmRQxUuTPtkkzcDIvdt5ZhtNI8g0O2lVxIqF7bMughZi
5lEoVuYM5Mi20XjcSyuV94ajFcOOTO1g9WElUCP8ZQMHYe6mUkA70Z6yjESpkxBIOXRFzuA3ivon
0Dmwmht/M6/Vs10F8r+MM2EZbz5p/Qi6nFq5cXuN+bHDUjgeudJo8z3V0kA/JrXN+71XeV5xSImc
gGwoZV5sRor65MYdG6OLNL3ukVV5jSxeKdGaYVNOmu7FMObl/FtuTjLfpo2TBLPKiFdsbInWVui5
vdBCC41w5O/g3AQxTA4HDwyQfmy2o2XOxRs3RQeIJT25S+pOujeBPgzpQUwlL6otsC1wSdKANuq3
ht/bVRnWnMVpF1TipZB+zkp0SfufXjD0Wzt3+vTQJDb/BReYQnsup6oeYF0JCxYWSvwl1XuQ1755
Y2eT3b/k6dCYdZTT3mne+3YovU1nsEp8t8aiSzc1CcQYSp8FfKMleWnfJ60+lCtX3uWuwX2KIjk8
VVBOc1Uy6TSWHRFCYk3x8l2X04HpfB8E+cqFsFBSRpx5o+BFjP+paLmsRyuo9ybszq21bbxtt8t3
I+AB9haHbP26VkFbqNudx1Mu2VwUZeZqiNdttmJjgssQP8FnAYalsF+swjzWbtZiXugk6A5iQsMP
Bzju9otbzwiavMgortzpEc/GTX5nhKnYBL9t+DZlgEO4ZDNGRgSdvRQ0cr43IOqfb9ZQuJdvkQBt
D+iuzOducNEzgiGWNHqIgJ3Qrx1CmgcQaUgG/y61ITwKJDi9aRpL2xFP32IrriU3a9GVm9+oYIdJ
0wrz7juRQ/ljC4Eoo7JCX8KwGNjwxv2DtsDu+tG4sIqRFCItRKINtywV58xzyGcaFqWnAS+xLXzY
2i2Dp10ceMNXGZ4fplgQSgEgF7LtqIScn/utQ4y+SvP05Pb3Iz/q4x0u1OujuZjD2XfrvyE+UrtP
V0tC/daeuiqFF026o6S9p5kTO8MUWv1vb3SPqNltU7LGr7iYQyWqksuzrE6JVbH0ZPvvJaGg6B0S
3AHXh3ZxhUH9BTVMCx4xAIHYaiEzNwwiiQuiYaqlLwGBTHJl3+pTtsnQ1bweamEWz0Ip4+l4nhdo
UCXHESKaW18Ad5n45nM1TbdgQGxKl++1zigg/Dg9X498UeqYBznrpkPzEX+oIh8JzKoTXvDkWECd
fMur52zQ+SskLOytLkm10bya36OANK48LBa+4Ke4sP85X5pp64+lC5ju0TCgJe4GqRZxot8GxvTP
9QFegq8wQqQ+SFdR4wR2aP7Mn1YoD4Zp9PAIO854r5m9BVm6BLL7Ry/i8eyDTfKoiuz+LolWi6tL
3/VzbOVkp8CliJr3ydG1wJkQeLvQXLvvkuZxmkDprOoo0MEQqltnTdT68hKbhz3DbwIc9Xh8KEuq
LStqtAzDhqtSfVNv0w11dkFUhM2Nu694vHajXLwJPuKhimxAe85EYeR8mofCHJraK5NjBzgKaW/a
/M/1DznP1VndSgmgDKg3/Er6WQ1ZQTRp4kr0m0pHzSWlyS32yl1pivfrAZf2/ywPPLNecD2p7VvG
eVdOPE+OOKLrqEvNfZZ2m45Uv8ykX0MMLwaDfAUQTCZ8nVTtPtRGeGpRghSdvhn5Ca3pTWo+NdVa
d+byrY3+P/56vN8AbEBrWqnEuWnO/cxM/KO9G++t/bC3QwlThna3tiAuiC+4fc4izSvm08azGRMN
xLf9Y3E/PQ2/obejhV2UbfXv5DXZ2jwsfiZoq0FGkO+blRfP0vJHCdVDlgMpZAh2KKulAX6wc0oE
H7bpvovyxySGA/wtj7N9DYG1lcx04euh44VKDwxr8XpRF38rJzomkPg7tk0X7Buqszihab3NkkyG
mUbWrOwWNhsyVDwg0TuE3KNaYXK6JnNbz0yOKF7cGwWLxDTE11f/5QGNquMMkoXPMwgBKi7FskZ4
/eLte0yx3cOKDyRyJpJGjtOu+ddcaBnpQJp9jqWsFBPVPmimItZMsPW21l3wq69QegyNPkxorEVg
qmxZbJaHeoT9YKh9X1uslxOKXwDpMDTp0f29EBxHzdAYbCKTY5M1b161t8bp9fp8XtZYMUiw6Dxw
pJDvgup2vh14ZrUDGMsJNt5ww1/LqA9n0nexzx79zfVYC98OSwMmFmBwoD6iZi5jk8PKScdyJD7V
rQ2ULqH9yu2koFHDaLvW4FsKh0QWOFksFDz4lSMFCS3vM8awGtFlC+tJ3E5lcKSW9/b1YWEhQpAP
dTqo3iq36ZT5RefJKjn2vrkPWBs77TfoRqzkYgsJw8wP+W+YOWX6dG6JRMtBcZ9vso2xNWK8x3p7
H+Bhj4xBxOkf3OSOG2UbBuZ3Hq09iRYnE1cAiLBYj+C4nUeH5lRSNI6VHGv/BnSdTVYgP+BrDiQr
UQLlti4swofStnGZBmYMe8+jCaylUbN/88U+RLGxDC374q3T0z7guAOOEDmEsaMLCkjKi2TTTCz4
chHZRcsOZohoy6PdG6i4zr4lWY98yDmiq2fdwQrPZzufmtBmBw7ZTzZ2O4BWXCfFbCKTZe6wg91I
22w0O23WenmX6F00DW2UeY2563X5vNZRjeI2S+1jdW9GblSdIJI7/ioj+aQdpnjcFWmUpGDehWts
iuXIMwbCMWcInirqxWuPMRQDrWP7m31jP9O7Kta8EEohecgyiBVQOFuR2PnO15iZl0sKABO09pBq
o0TjqoeOcIBBq7rcOlJhAOXxl2d6VFGyctNeZoEmFPHRDgOqHFJfquh17SBp7oPKOI5DYALP6gS1
8SMQEi55ox90QdSyAPYt+eCW/cqNeHlHgPXnwAUev2CWzFIeEnCk6BJjzNMHpxDNDpVbI0qaxlkZ
oDqNeKwjM4ON2owXAxdPuSb63hLc5NV4sH1U/vv2xsiTkHO+Ul9X5/EjDLI/Bx4RKOOrZ3bRFoSQ
0RWHumRhnx9sUkTT8FzyLqaA1F4/uNWZ+wg26/Whvop7Se0XgNktB8kCAZZrGmr9/aT/vh5gadLQ
isWlAOI90K3KpzEhgulprYfR2D58FF+8Tr8Hv3tlGGtRlPvHHqn02OCIQ17doeyB4lgZcX2tg63m
kvNkzWkCLArma0hdZobWa/AXnXVNSorKRpb/saZyNzHz8auXwEckfJPZdAE5pMqlDmhPuGBkPBSO
dkhSsNJhvLcxpPXzy18HvoQAQc6b9lL6WqLt22kmGw8p7awoAYA0phOnsUnsdGWPqp8IOCbo8oEX
jiYbkuMPsfpPd3fS2U1mm3l5bPI2KELKfO87kzrqehM8IP/52rjmYKjiQUzCN6HDoV7VTV2Qduzd
4jgQC807byh72LKyenzF06RvdtejqZWaGaKFJ/0MOQNuFdSF88SAoRtloFtTHovBkWhLgaxH9yAz
6OUvTzY1/cn9KWhvYFTbYZNZFnAyX0RTzb/AxPYCjQ34ETyNz39BU2VIoJOiOGqNMSaxN7amHU8E
zNNIc/GVV7abWjz5CIcTF7neLOemnoRBYacwjRrzY5fDtpPSyQ39THcqWEH6PY2Sjlcn2Xj0tdc6
uPPa5hrtUt2J8w/Awp1LR5AEB9nmfLyDzV0nkWaOvmtrm6jCpQmJUCYLtE0h6tLb9qR3nR9f/8yw
PELyAI3wy3KVK9AGqzOaHwcDsC0QzrK+C6HnRelbRoIGRaokIe+QQfCMO0fqov5iQXceNPgbEDVC
8gkzPiX7NY1Wx+w205G0NAHWJHgBPv4RgLIIfp+wmGIydEh7SoGl2F4f+dJ0e0geTJA6AnAUlAVu
iNQwWSnGY2HRFO7pAbwbUt64wX4sS7u/LTxZrlmpqzfTPNrPMZUjPWtIGnQFH48DY6HncEjxDyvL
eOFIwhMMqwdPJMjYq9Ant7ZoUI22OE6uHdao7JJBxK2f3nx99lA/mkUeUBS4hN3qFrDmuRTH0sYs
ZaDeh0Jjz64z+JHlrxqoL0wc3OHn8gCAG4A2KB9rGKVBBNXF0ZiGXzmo5yGj1hpKfy2I8nXGokpR
GjDFEaDvl7q3jNhyoYj75Yk7G4my4CFYkmdJbYjjWIOoYYet6/8Vg/1CGra/HunCKgWrbVZigUgF
ZN4BtlVyOzBKdVwZrfioc1QJNlKY6lG+ybYEtWhUNI0xLrdrGmILCxAICpQ1UAhAo019hI1ZyTBt
fn9kRUA3nWOwm0wG5bMwmbsywoUtDNQkoiCpALdOlT4qprzVROf0x75gW87TrZ6JE9ZQaEBn/fpk
zp/lczkYczlrVEBSB0c0mjPKOxlpmIbjYuyPc+PUqt23qpGPDfSaKcu/BdZw57prBgcrIdVel+g0
p2bd1B/NYdoPQfum90nksmDbpe2jRw50eLk+xqUv92mMqjN9l5kQNQEQ9dhAKQTwELzgtI0NrOb1
MEtf7XMY5Z4DeKHyGhthsi7blpAMT4EdsMb+FU3MlQWysKNhwYVXKZg3WCkqhRsmBK1BW4QycN42
MvtJerkyacshcF8DIABotKNsMoOl8OL1eowmKMNpem/IWonmcr5Q5pqBO1h1SDPVDTXknpa1gWiP
JhnJfccSLe76SQtHrcx4WHramG6vf6GFk2P2QkR3AKseFTb1EpHw2C7qomhRzvZv+UHeuQ+2FXqb
aetu613yZGmhtzKPFyV09IvPYs4T/SmXRq1PH5waMbtNe1Ntk5vhLj2MtzpCTnsUUa4P8XJzIbEE
LxFPa39GaCqfzTPrpGMFaY6OZr/CSe0QJPXv1BXftfZI0rSP+NisSV5cLpXzmMrCLxvX0oCgaY6t
7U8hYNG7cqLBysDmS+r8oJqD4KVgemgNOCoHoWedV1V13hyTTGg3Vpf5cQYIbhp7qX0PNSv9PfdT
c60C9SFwchEWlVK4UKABCKrK+dernIZmtRnUR6Md//FsGSUARkGHOS6mdA/GY2jUZF+LKZakOVnm
T5zbW8BrHrukePQn+FQx75QTEsPK+5hY+VPr5hGkieCZ8HtsyU3fWPFkjy9mnj9gG/4tBnuXdOZG
84vd4NshtBriUocNQcL+h7Mv220c57p9IgHULN1KsuxMdoZKqtI3Qk0tShQ1T9TTn8Uc4P9iWrCQ
vuibLiDbpMjNPay91uNUivG56sYkKIrxTwIAD+nYPoPMpi8cfsvNcTw2IJ+OPdF7AW2QStnd8/Xj
tfqpkRiCphjtPORP59sBAouiNGqnPjYZ70NoPCHUS3orum7l0mHL7Oh/VpRNd3uR5VVv10e+mLtK
gNUNlAeYaNxwB2uLwRGBIYBJ0d9VqrfJ2Paz1w71UaPkmQKaG5iu9+frS4EsFtoiKCWitKosZdaB
gTMhkojHLodcbqGVcYHmSJTM3lfrEHA0mLOQInLoSyL0V5ZTYeqBgZS4PnrIcgLWmw9MS76zMnm7
vqS1bbMlzh1gGATKphJOJiTNQXZB6yOxyl9ElDQoM33rCKwakTUBXHr0cdUYb8y7YkQ/vjq22mBE
pt50u3zQzI3y3coThEokWDOl+AYYOpXj7BpiMNPWghW+3MhSZ5Mkh8zWQi95v75pa0f6syXlHGh8
QOWOwpKLme54pDTZeRo07k2j2qKxWluUrKRgVAxZzAWs2HO7xiuFXR1BrV+Gjlcei86DfGByN9Tj
7+vLWrUFqQjEquiEAeJz7g+MRUzMaebqmDDgH3d00ec29MuifunG2bBCvek1Z+OjXRY04P5hSz6r
GNi6+GgtHynm5MojypX+I3Y1f63m1vubV3l3pIV41sA2ECT2hKkY1qbk5etL9sHQA0U2UJNeaJyB
+SW1DY2UR2qR11aQLCRpdosZhaNdAY/+ZWNo+BC5t6jKXugwzb3WOBzNuqOd2GCNatvqNs168y1J
bCMyQAa/YW8lfDizpxzTmfoJ5IqwuI7Tf4bFe2omvHEWm189Ut6YFKjfzOBbWjQrlx1WIUwnv+il
1FNSj3jIu7k8Zjlma0KduwMS4T7N6t317VwLAM8syWv6KRhrdTtBFjuUR/LknoCye7QP2q6J5jbI
f4qo2KWxHW2YlG5XiSAwVIoEX54XlL+UDKtAc6PPcl6ivMkqNJGrcldWHbnNLTEf0OZ2bhHMl0GC
0jRCg6UYb4vRYRttvYt7isFo1IcBVQXmF4+E8jaMjKPFgvmHI+Ic80/RGTQgQ/pLQJ7lAPJv7dv1
RV98UBlbQ8ITfw3RGkBx59uM6hSDYEVSHFvXEWEv2DfPab5ft3HhUdG+Av8GCEXBP4YkRYl09Ty1
SevDRmkYf5k1uuWvZKnz8XlBkvbzuq2V9aArD9AbaLOQ/VtKhKvVI6rStpcf+x7NP91+S3xti3nz
wq3hb+vAt6NjZYKIw1TWU2aYOyioxo/t7BAt1PSussMZzBcTWkka57vBmXXMoTRW+6fHrGoacLi+
jYWubirYx1APQN0S4/TnHw5If4yFWnNxZAsEuZdSfzF7934cwFh9fUdXVgvOTwuT5pJsBF36c0Nd
jtn11suLI+rvwgz4ZNhF0Bs2zWIguMwxqiwP/eSW6gySm3XuGGHDRvblYikO0aefYSr3olkQaCYe
xyHiNqapR4LRFZ35Caj2m6H8Z0mtZg6ur3zlKsqUV7KDAr1ywe6vO1lZOF7LjkLTn3UDQ+k7Zk+9
iEevmfXAMVr/8brFyxQURwtILfD8AMcCZUnlqwrfGCkTWo4ij0nwNNYDfdFJ073zJgVBoTcLCu4O
0ApgnKr3C7CGtn71g3VL8mN0Uh1S4m5W8g3o6soJQBkXPSZwrUBkV916va9oAiY3fuSND27ENh8P
U92koaBLfTNA0mPvG6l2X5cWoJeWw7UNl/gx+3TmmOWFQ+giAeSogJnKW8AyNpolBK+ONuLM79i/
LGycKX0lELSVI2TTTizae+dQYOj79LYtWRVmhseCfCbHtnT+dY02D20nfdYLb47YQtNgbBkLZlLe
Fr6LakYVQYIICtmY87rxZDrY5XMfUmtTZnzVQblonqFcaKCFqzioEsWOqmh0NOyKTkBhvgDZLMm/
YWanC+xKb2OB2O12SLXk1mm9BiI2fh31WnqbgNUUFAI3g+FGfmv+bsF0Aap9/l1LSszOFLezkQBC
Zncx06eQYYMw5UxOlNmvhs5ikNz+HA39FhXbPeb2aWTYyQ0O923vU+Bt/ONIs4dJm2Igk+Oiq26M
fLypOu0GNDi3RUOOPhtIOPP55vqRX7tk4LDw4GCAOUMH5ty9pFMm6oq3/JhlZc52nGhiiLuudeag
YBw14yItyBYn/kWJAgcKqCrJoCdZ+NVaql1AlMEZG37sF0y+B/aU9uXtbKU0DxHgdC9Lm72JPoGO
0H9YrI+xSwB2oEvyMRjzKaiBKrE7oeLCj8gPh92ITysFcPseegbFjNteQ5jqukX1uKEDLYc9EVLY
GMZEg+18exc7r4clye1jP0AhqhNaejfkvNjooamPkbRiuRIMh1KAjILPrYx15oy+nljHwRXvNgXf
L0ZLvxdps4VVW1sOBF1NiK6gT3rBiMmHoa79GoYQOgUaOZXJ3+v7tbYSOBgQ+8DlgZVAHtdPX8gj
KXGFOVmA24zsdeR19jhDGuiX0XbOxslfWwtCTdlzRLwH+NS5Kbjals0FUIRwFQd/qSFQk281DVTX
LT/MZxuq5wTAGtNWAMXPPoW80UiyDNJCLebvoDFdsRh5U53tetuqusDsEv6IGd1NduS1Pf38I9Q9
Nf2q4zYWSo3A20N7L+B/Gfo/dYDZ9zcjqEMt2lr4xUuqrlw5+CB5YVRMMCrVFbI785Dtp1jb5wBg
Q1hyf/3UrH1KqTaNAVAoC6JKcf4pSQ+OF5u6/rHg96xgMdTANvoIa3v4yYKKXxxA6zJNUFw4mn4W
ctbtnOmR6tnGkfxAQX1+abFruFaArIDkAXMcKnDJ0cB5i053csxv7B/DUxPSqA+cYCkCcyc37qud
hQ97svIhR6shCq2+hrREB3dx/CNe/Tk0RqJFGOQcvo16OoTM0aaX6x9qZRuRNUqXiKYkSu/KfWgQ
s7klsJRHzYKyi39XQvVcbIXma7uIxx2lABSr5BOjWBkW0ZSgJvMw6xPUv0vI0y0Hxwyq3/O/3Q2w
5eFXta6xjZh7AXYOQAqQSqh6oAOvIP6Zei7E4PTx1U5d/k6zqb0fQf75UBgNeb++jRfZOQy6mKPC
vI2B3i58zPmBh9xzzpqhd49kMON0scMC4KPa+ZcwkB7qmv4EHY4DzcZI03jo2EvI7LQP+tbc4wfG
X/4xAAiBrAHQPpxa/6LMqRdC95l8FAIgQJ/ZDs3/pYrmULMD9scI6I7UuyHdeFkvj5K0KpGL2G+J
jzzfAj2ZFsgFeWBX6m8W49Rmh37awB+psRFGK4DD0YGdN6H0aqnzv5mF2rNn1OTY1W9Lc5sPP0tz
31hfdl7SCjYPkC5ECBc97N4XwkpLcnSMJ9c+0WUjU10ZBAB0Xc5VmFgHAi/FO2LEbQYBj7tgrjBB
rpoKMry3rKz/saFJGAhCEi1AgD7aN53FzXuzobYfYn4CsLmWZP7WsMCls8aYK4AcgDlJyLD67uYZ
apJlZS7HBRpmFQcOIbc3zsblh4MJAIPlbqJSpro1UY+2cM18OdJyWPRgTAZaBPglzAbhrU7pbsz6
TYSKWhFEZRcHUnZJoN1yCaSHNhaensUDXLeabtLC+IaRfChhPxsuBqwpKDLHrZ2UH+78tTizqD5K
M3QPgMLQ0kdLI6FO2IsuqkOr1ZGR7DWQ9mRkjCYt+/f6fZcvt2oVDhy3D6gSlHiUjKH2W9untq2d
AM27w/ho4KIFjoVC9lvPjQBT+n+uG1y56SgmIUkBqSVCdxVhPtpWXwhBluPcJI8gyzjVZrqfh2Ej
zV4JWYAWBrG3rJXjkSKKR0HY2RA/mc2j6+OBJzNYkw1//JdDwSvsUMcOkPnOO4cZVUiY+zIXOljX
XJLcVNPgbpzglTdMcsxiFEqSOV+OQ6GqDjypM4vj8husSMYuGSJLC+BYaQjdunfiBZ0ebpWXV1yF
pItBNQu5GaIplRPMX5hm1BCcOfZRfcNB6HDqD1Ps3k5/jIO9UWy5PEdoJIGyCH0JYPAuVL4arYBA
jVHmj/74ndEnlzeBN/3QrSf+daoz1C1AzAd0BuonOLXKkbUn4CagAEQfWzEFTdpGjZcEncg3TtCl
25HlERDG6SBsv4TSc6otRQEZp0e/d6Pe4GGCJqZrlZsCaZcuFIbkbAl4Gr1LMD2k8abO6xv6mIvY
49X3bBper9+5dQuA3+LiATumBqJm5aaexkr6iBf43hKYsB30+LqJy2sNtACaNQjR5IVTeeEAYST+
AC7Lx2WaD23KH0rCnksA9q+bWfkoZ2bkv3/KKOEhtbRGJ/nRaqC36/wE2DUg4rHnW7nx1nrkef9k
qJjLTusHrIeyVx3UJsS6t9nW6NvKuM35rimRXzUk7mI6sGIH5u/upxk1+/oXUAzJDcqTp+ZbA3b5
UxYlW3CZ1dVhOBlpOaIJpAznq8s5qzEwWdDHbgQYPGmth2nWnurCWnbXv9fKyUOFBqKZcHoSQqgs
0Bo0VK91PGpoqEVFPv7yauvbdRMrnkeCGEAEInu/MHW+lnnGACjQkumjVttvgonbAbxTwWhVbtgb
IAlqW7iI6yZXV/XJpHIKc24Vdsac9BF6G/9U3vJqF1vEuytJAY6GRAFIUlpJcHe+LJbnOUt1kj6a
p+IHexNv2nf22h68FzGEy847sHgrAFl5Ms9NKh+rLvuJ8hkmAcbZi930MB7qHeYHj21IDu5Gdrz2
2ZDvACWG4h1mvpQ9JIynNQb80sekqKNxSg4wDzLONM40LaBpv7/+yVav2md7yn5WKE/Nej/IxZlx
AabaOhrquBxjclME/j65mzFoZ8RdHaW4fxvXYM1tYUIGAQ/aaGhqK09W63De5vmMj7mUIZ/fuzQP
yrEIF3NLPnTtaIKGDoo9sruEPOH82NhZNgjHwJgZCEH6sMjyd2fJN9761dWgfYT6DMoMFxO7XdP2
7QCV2kcjX0A1YuZITtP7qa7uW2PjlKyZQv8G5LdorKIgaijLWTwyWSDrhrA335nJEnGaBA1waHTu
Nt77NZ8IRgNZcpVsKurkFHgNxOCMVfpYeqgcNim0wvXCeC699Ktk0xhQAOoYuAagb5A8KYdhSP18
KcDs/7jUT7n74EODyHI2kt2124URbtRBDaSilzkTXZwO3Xecdjb8SXTIFVcpuHzpwI7gW/NihMZb
OOAVbgigNWTXGzAVmVEomamXgtesA3Tj5M1JzNGPGbwmoMnwBoaf0Em02M7mqFhIQOotreHLY4Lg
E9dLlgxlsCZvxafXWjgO1UbIRpyyymMH2112c2WmgQ+dJ0gvbRVs1qzJ64UoB/UE0GufWysgDFES
zfZPCamRcqfOQ60nZdwm7Q3U5YuNc3n5KYFsk3h1xNaYUVbLoW5l6kUj1way5sCru8CZSQBZrrDz
fyWbQg1ra8MGfvRTcHDUOdw8A7teTQv/NC0t0gba8gi17p0veoqBg7Ta6IevjMtL3B5WBvprWUlQ
LkNRGInjzY53svb9/fgI2Cd4NsaX5VDcjbciskNCAgfF/E2A8uV1PzeseBZMLgredzDcWr+zuQo0
u4j0fvpypCCtoKyFr4fQRFWMdLSKaLNIEMsVZRaJufK/LSIrNqa+Lp0+rAAhjJ6yBLp8vH2fjv/I
0FDJbeafvLEfYquojRtqeFsSPWs7hjY6RktBLoAWo3LJABoVaAoT71Rp3RiOTWn97kTWh4kvecqv
P9drKwLLjBwuxaW+YH2vqgqDV43wTslI/rrV8J3n2sanWV2O9PQo2MlZaeXkkTYtJmdpYMIqMSjn
3/Kh3A96cfgPK3EALwKQGkzy6rfpjKTtyr70TqkJ+rSZ1uau4fX8ft3K6mKQRqJjAi0NDACfuyQ6
5H0iBuqdBnBBZYTH/qIfQEOx8VnWvAMKqCA0QuUR9VTl0jRUpLUxLclpaOy/lqPBQ3R2G1Xac2tA
Euf6mi6ZDdHAlpI0aB8iZLpQa878cuwsM0tOLB1itEXfKua+tkR/SLzhYZzuB/rPPJmxw6BkpkPb
jE7Vzs/1UwGQ/EC/Hlnh1+B+4ZeAmZSoSHxrEKQSqfw12osFST8bcPbrC1479J8tKPF3WdDCpkTz
TyIjxwJQWUi9bPjb1Q+IZwRsbWhiX7RJdWPRnLGECatHib3Md5iNu7NmSNHN++uLka+9UljUcRD/
z5I8sZ98kq+ljVMjXzv5gty1zi/DvqmgEVFXOzYl8OrGS1N+ndgPnwiVFMncBIUvtbYo5oF7ObQE
Trl4Ya4fZP1TRn5dX9f6qfxkRG7xp4Xpee33lQ4j/N85hhbnbxp16S0wjAF9zt55VEKGGyT4W5WP
lTAAFXYE3HDv8IgqRM2rwZ3Rd5N3smcQf3RT9ZrhFiDZCPVaO45Os0X7u3IaQXWCmXHob0gNS/nv
n9Y5dyApMEr4x5l1Q9AnSbOrE++rU9Kos2NNqECAjANdNxVSUUKOXeiZ654SfjSTXyltw6HLI2tr
MHqFTwxBKeBggIJJfhwVi9A5WWoIPQH8Na7vkdyijc2fiqhgYba39048QM7yhkXl36IJthqza1v5
2bbince+8iuBjT6JwfKDetLkUPrv6+dyzQaYjRxMlPkAW6iT17bQqjKdcwRSrY45G27fehWUTa8b
WXEfgNfj74N1WiYWSohvWULjfue5J6P9NY5TkKYpOB7dnWZuiQqsLgdYDZRgwVV2QZ+nI9A1Zrdx
T0VqP5Re8dCL6uf1xay8mTKIl+UV0AtBEuT8gNsTdecO5K0niwJrScn33vZC3ls3182srOTMjOIv
LJZ0WlZpNnhi8Twx54mUYNO5buOjeal4W4Dg4HAB5/noXJ2vJXPNse5T3z45zQTutcApOj6Hi0/A
gt9MBq32vgfG96feqCvnZkh0zJ56yCwecq3MnBJYfjE3UVaXBj04Vt/9nUpkkHGBKtc32pScPBZ1
lecP2DG9CQZ74DQAqjwTUbX4TRlM3E/wfxo71fdpmU3+GDSDk9ON52tlL9E/QVcDfRR0GtSiWKan
Zr1kug/hjN9U/NKH/xCvg6IH/LpomUBWRG3F+4khnM4Y/JPeG1MPrgju/c57CE9d/14rDSHJk4A+
tCTZBH+8cpES7A2ZbSR11n7aLZF54PshdvciIiBsLrZbQQa+v3I+PttTZ77ASmairw97U+h8EMjR
yA/tvb6bX7clWVcY+c5Wp2LUKUjiesBqfFBS+7+hGea08ZgF3q0V2nfLob1jFdgbbSAvRVA+D6c0
2prnWPFTZ8uV2/Hp7dJLxDgQsvdPFeuC0mIQ8nL2mj4ElpdE1z/liheB94AsN7ApEnippBFGxRbT
Ysi9xgnfMXtqKejbyVZxZeXgS6y/ZILA8Uff9HxBI+Juv+8KD8FnAlLfNOpb/8eXF3JmQv6ET3sG
JlijqcD9d7KtEsS23GsDJ1nQ9qqTDY+4EsrAEmIL+CrwXqpNAcOtDL5kmgsO6wUsfOPOtJvfTWZX
ISpGLHCs+v360laOg4NZRAlSReQEy+dLq+p0HMpukO/vT617mrRyh3Ag1M0NbLW8tcotQzEbGAUI
xGBIQx3trmiZWy1iHIRMIwZcK/bQTeKHzsSdTbSXnA2xTlFwrp2n6+tbOx2YKEABBWU3NEGUJ4Zx
0yxqhuyv7Z3xNvVs+sTIqL1ct7LST0Yaa4JCCA18PDYqo43XcM3oM7z+kgvZCLtwOdR37h4UkTHd
qJGutD9gC5he9O6RNGNQ8fyTkbygDegwEGn0KDKHmcdZEyRTYyWhD23Y28yvWcC10goIm9hunEp6
T0BUqR0sD2KjIaOa8V2YlaXvLVbOWwX9lVsPLTEU2FFjRdJtKWV2DNMLbxhz58Q4Bhlzx99NENEJ
TDPbSKPWDSECgnoOkk81bC2TWoNPSJ1TYwAwkP+TGK853ygWr1wPLOZ/NpTwtIN6vO/LCCWhdHwm
/JAyj98Wji3epzRpNz7tymFFsRaBuKy5OChonn/ZfsT80oAi8qlaQHfQNXuNifj6SV3btM8mlNcV
EyV1Y6SGfbLBzeP0TRYQu38hFYayrhuSv1W58KhcAlwiUWWYYlJOKQb2k9oH1gpCsByk/3NlvRYV
N0OHEtIHQs+7974y6weX+uz7ddOqEzWQlclWPsJwcGIATnO+jRy6dYI1dnE0miQDfHsYzSVKqxRT
oToYDgMUZurXnudbZHkXXuDDMDDdQF5g7UDxnBuGGDNJ+9wsjn6v/15yy7gBfyJ0YZC23VZ+yWPQ
Bvr3mpe40Cn3qmLPSOb8AHB7i9B1dQeQHWAbZD6n6tK0uQHlpZkUR0szXS0oNLv/Ufeu98NOPVQ0
stnKksDNPdHs/sPWI91G5xKIHgzknu/ADOVVHUhb7MDIyA9orNi3Rdl5N2PbiDuPgoNKg2f7dd2o
eknltqN+jJYwvJ6Hd/PcaOtmZIK0WnEsBGB9ZOi6byK1/Nu65O2rj7m8DafwcXY/n+0Pg3gwLVRf
McOvujggXrzZ5/jOGI6rDjm40qLWsL5ZrnbwNbOL2hSsXn5i3mL6ngWLlDgwBhTqZtSqA/AhzyHx
0B4cQdTQtdqJOdOw99uuQ97gglKUN3+Xzoc2jX7D/IwBAMUxaGPNPLBTx4mTSvunLshT27ROyO0M
KC3PT4Ok0jn+ilvv8MrhQSCtH+eiEQ++PQyh7o27qWz/9XX+r9n2+5qJe2fUX5HLRkD7/S2KUtsB
aMf2NUnmqHKKNGqZ/pg6/p2Vjk+YzHo0qX0sWPs01RDL06ECG3RUi2eezju/wyTrBJnTm8rLvun6
gMadZU+g7mvrb1Y+YCSEAx6YT16zs+z0L/X6N9oJsgfdkBfwisy4lW6BF6oqY5DOeUFG6im2O/Eb
MkDfF63YMYKNBXEbH+CrmDP8aUpgt6uqvuW0uWv9MbIFYaGVkrdW14tdL4atXprqPOV3l8OeIJ+F
eOWFrDBSRnMYffASQmuEBYxrbwMhr5TOW8UE1Xl+GELHB6ca1+FCYyDrtLGw2wXXCNOXu7ZLx31q
mN2fkpta6OsZpstrI431DPrnX79LoDpDjIaqMhAIigtriM4It7BEO2feo5sVw6mifn1Tlvr4LcU9
3HiPLlqjcqly+hGlbHSBUFM7v7xj65TN0AzFsYcyFaQ5bVKVd6Ul/bTrpvWbPvKZRm1lLexQutNb
0rbQbhrqfoNDYO3bAiaDr/oBavWU98pMwH6LE4O5T9Pjr2nrGE3g9KPhhWiTdBtdqTWPhe2Fbjlc
iPRa54sWBRtbMoPwsZ2I9Q09cfuBzkP10qfQNJzqTVygGn1/bDIOLSbqUXjGHNC5PXAGkLStMFtr
ZnTYianU4twAbUzldf4fHaNpcCqiuiFVm9zW7gix8eunSg1sPuyDZRMpGkBwwJOc2wfKbiqcDutt
pgWXBQph1atbz8CVXLdzAWVRDSkRlONNlBoDDFn77MDnXeq+ZLd+KBWXRi9quyC1Q+87I5G4W96v
215dI1qZGIBD1HvRNOPCbqZ8wh5rY7nLkEc1pAuum5DbpL47KPihAiMLtoBjnG/j2GkJ8l+YwKRu
2YajcFwWJrRPoIcglgkcJX35jaKD/VWGZrmtnw0rz3rlTSCtrDV2hMit2OVtmu3R1Gs3fM/aFZQt
NMCL0Ue76NQtVodJeNdlxzxv4eM1UKljHqhh9TPmVZstTNfaHZSkfZIXBxUKNfP1LNY0fsngYz2Q
+QeGubRRh5R8T7KkQeDW5RtJ4ury4NERFUlgl0r8k+h54fu1ZD310WAPqef27wOU5OygYV3JN67c
2hMimRCBQQJDBiLB87NCmVFU3gxQS6WhF0l58ph04pnmyfeqSUCdnuJ17I3u7foJXd1UTIEaWCam
ylVHQwQ3ehuzgEcUmTgL61YY/s7jXpHtqiljaeiNnZdvXIsLdN7H8UTpXequWRAnVtxbOaBMvYwm
O3qNbkQFmiYPqLNO7wUt6YH6GJarClAy0oqCWRyY98OkkeFBt7oh9MimdPjaHgDQjqKXpNvBq6bs
vAHNvoZj50XZ+UXIKeiDY3yLvoz4hDct8o3erP7D54ZcmIGSEQIrx1ccn1FYILRuOrDbdkV2hy6P
szebDGGlQ0C34Q0oZ/Yu3teWO2wja1071z7aHjJxlWBt+fh8qo4JPneUlYyB57N5xwzoo1n1WjR1
mMq6frguSsPyO3+ypPJZaUz3Mr8vQFwMAYkkDfPf6c4PnZMRp5CFj8hhy0esvZsgHpN8AIDUA+Fx
vjSM7Be6N4MzOANj6t1s5sFsj07c6GSKLErrIRiWIb8lepscClTP4+sLXj1Jn8wrHxVi4izndcmO
4ITtb6xxmIKMazyu5a8hxjwcrtuTPkF9X6SuMkQDgd0CxlZZruNkPLEoOwKXHFSGAbKNrcn0Nbf0
2YRc8qfDsgh77tsWJvym0KNM9EggEInGblOXIXjL7aAGUCTUq3zcqASubiaIdVEpxiAhSoLnlm3s
nGuKmh2nmoI0NYMiPEZ6EOQ/WtWc7G2Daxufb3U7MfUvK7oOKKeVz2cbUE5tkpQdie7v5u5IWPkf
Xky49v+zoFy9JkUe5TNYaKnG7hp/8mPDo9UzX7xNoqSVay7HWExATj/GyJVqvivGnGY5Ycc+Lm70
KmDPfpzdJn/MLkCZOhxOzh35vjU7s2oUnHJAS0Aj4gK2gNlat7WdhYHG0CaPfg/4qd83XUzNcthf
P/xbppST2Q22VWc2HhFt4OV3g9neDgK4aNF4nGyVSVbOIuAY0G2QLJKoTCsXTW+GcS7GBvEUMe8S
wGlL2445e8Y4wMbbuOLB5AQbtEil/vsFHZsQJpt1LcmPs6NH9kRuTbfCs1xI/QPAI0Qw2f+O1RZJ
2crJxzSyjdVB5tGHNzm/a7pXDKQiWF/eLvoRHff8HvhXc+PhudBaxXtwZkY5/kzkRDBWAbi772/K
FNp1c+DYoM8M8pO264Muau6tGFjvHctjkNg45YO57H0rYPFXq97//6eASweTHAhfVdo7SxhzPrh4
miChGetkiOnM4qbeAn6tbSyyOJlgYHQebd7zja21gho9BW8Pptfvbc3c99bWbP7aPQCuAL0SNNU8
V33z0PqGuDmVSYaLfD8QhjeDymb2q/ceOI1kI+1eeQ8QJgGTL6sNeHoUr4IxohbeEwGjp1H2nIjS
sAC+WjorTtyZtxEUaMx3rUoceBkzd1+v3/mVhAq9O8yXA0SPO6LmAOhptyPlI+7hiPZlMPg1RiAZ
6lU5YCLZxOKhsdwhqKxWczeKiCsLBzGAgV4YEMx4AJQv6TTmUiSgJTgKD1rYra53xR6PYKYDNd3J
7Kfsul82yuSdZML+9/q6V42jPSO1ozDnpIaokMGBFBfHWwj16/zbknqtAZp50d81mbnETp0kv+ty
QXmCVht9wJXThbgCxwsJnpyOVpZd9paZgAUEb2Ln7Ltp+dHWfhYMFtkaIFtdIoSi4GRxUaBbdX5T
UMCzBjfj7MgdPzdDw5wysExk4E4PKHQ8Rvh0Bh0KI6pAS/ll/mMMliKLRUiM6h1SdWWVg1nnwCvC
63Lwt+HpN+fASthXJZvgcyQNJKJTNBwxKKRENHTkPilzOIM88yCPQqJR8DvH+lWW3eOS9xvcOyuu
58ya8ma5M0NhwcKaqMPBWzvkp3YQenT9YK48VyAkRMELr4aEUitGJhxCOAS4UYiZmYiufdN4d3Et
QIs8DMGY2vSkLWR5aUtCd67LrY0gce14onODpBnjJ2iLK/Zd9KqsaUJA1YgiWSC8zvQ28oTH/gxL
ZmyBMtcSGpkwYT4Y0HR0GZVDSjpKhJk4OVJFYv1sprawg6FPyV1SFgtodEbqugFZEACFGsmtJnRc
MXUB1XV+MDWGZoIwRBGRFMOfG4HD2v0BBAxqgLiukmn0/P6Ambp16l7kxyI1xiOhTvfCSl7fO8LN
nsHqnd/bU5LdcECGNlzExa4A2ob2EZiXJLsiXISSdeV6T5sGvW8000kom+mZHbFwbIEjnSJzJw50
S/bzonOnmpS78Skt0W3qFNNiAVN3kx3KF6khKWJzx6Is/jqHjyzLyE6fRCQCsXJuijuLaWRoXZ/q
wgP9Mw2WceOmqodYLgb9Y6TK6E9J8elzC2U+9UnjFe6pS52g9bVwWvLY3dLdXLWCiNzEFKssLCvx
MgwwPItA3c5F+jDw+Q00Zm/8y2H5x2I+mVEOAyUL+C612TsZPAt4uwRjCZYXsZWXrp4AoOnBSARe
JQzMKpuWjpZTtxIIA4b2G/GPFEe1kNg0IATYOgFrOwdIL8IdHHLEx8rOMUtvs9zK3BPHwPhuRlb1
5OsYO08Xx4uv+9M1SLZMPSWFLob18RSen4XWttqiL03nhAF06Jz3uVGA5KFEyg0mCz/9g+IG/+6S
EpkcEBoI9Go7e0+aYR4ivxMC86c64/yBDJ55Z2pL0oWDrpHqi7kXPjLwYT5aQPgPPWvlI+sNgq1U
TPZpzqZXJzefbPRIoVKz8bqoT5hqRrnlTYcBHkj52Ce39CPXLH7Cz4gNv7nycZGTyBRAliMvysrL
YE+2ozH7NGrevb2Aw7So+kenNP7DSMTZl1X2zJ3Bw8JH1zll7ZTeeFPV70YqyMaDeNFRkfcPeT8e
2g/tVjVAd9zaL1pNOJAyCAXATejkhuxv+77c+aBWk43JkARgOguvH9yVbYRZdPQh1ognREWBlmDF
bHkzOiduWkFnPVXgEi9JvfGxLrqPH6tDoAGoMygaMId/fj0sJtwKPHUOJp0QX1BB/5Lu79/OYfdJ
Q/ZZ3toBeK//ZpO3hXNV31dYBtcoInA4HFmSUmBSlgmUa4qBmtPsNDH5IJbxD47e3yUVyE+MISQL
/3Z9T1eOP6YV0HZErmUjMJZ7/umRc/Ocpm45uydSPLbut8Tc0pveMqA4G2AzGr1ZBMCE1IzbkQOV
tgWQvKj1f+wb8lOZNSI0UB+3yZqT2kk699TsvL0Z5TEpQ4jlxV5cP1hH8Xx9y1a/0idrxvmWiTZN
C6uDtQzapw6qoijp7Mx+CTL7ZwKUv53+uW5wDd2H+THAq8HagHk19VwkiLqg7QR0/3Br3U57uN7s
OIbzzoYwMmY98we6d7PoulHpKj7XfeWefrapvH021Nomt62hS6KjMoT+V8QKYJ+X6m1ZyJ62xYZT
WbncwAMDrQsQBcAlavu7hz6WleuNcxLmLRXFoc2HEBHfxuWWp01dFQAM0AWAyCFaUvK0fjrufESn
UW8BRHToj1R0IbQAyrQLuNVu+KotQ8q9ahJ3gn4Uc04dXe40e3rRxzYSaAlkabLxUK7dMMQN6Oph
vPqycGiaGmFtR51T3mth3jwbw7/Xj8JaHASv9D8Lyh0e82r2sgWoyvyG/z/Srmw3ch3JfpEA7cur
1sy0nbJdtstVL0ItLu2i9u3r57DuTE8mJSTHdxrduEBfwJGkgsFgxIlzntO7zKW58OCWv1VuHvT3
O2++0IUt5gpLgADSWgyJI9Ff/YLY0ntZuUj3v0e/4/vZSZ4VJ53AeGG3Aa+zs/vN6LQEelZoNbNZ
uCpMoNKcI6QC+eJMy2on7WwnWY/xu5xzuna+GUq94PkHDAtsryyqk2RqNXcTMKRtKoa6kPhZWn0+
40cdAJkT6AFRbWBX0+Rib2pQRwnrAYRM+gQcvOj39co5UbsrwbsFQnTA9YK79vpEQfq0XEEQpoW5
qD9Upfpl6nncJzuhAZEPICvUBCnYiv6Ei0NrrijMFA2FjWZREwA5k4cYxY9cVc64fLE0eDPudwVR
ZV5iedv307ogHdTs0e3OQyB4YogOsS0fqgcu5RjPGrOyYlbHyBxhLTvWL7U/HuixMk6xg8k6hzfl
8fd5fmttzKdawZpQWxKsgcHVq4k9P1bH9WUICld47l8aJ/Z0d/IVp/GVE/p8jugnh9HTPPwPPwga
Wu7tuLLnOkivwKmMpwglIr7+rpmGqTXD6LSwFEVfblDfHBdOO2AvNcD3xNiQiLIBHcK7tmGq8TRh
4J+uefLUGaNDgjf4EAZdPfkgAIzIWdNOcoDsTYXengiM3uadrTRqP1YNjgMB/uJpRdhM7Am6mq+4
i6IQUKSssMs4l2qAJQs98W7v6L51E1Qb4EECAwz1t4uTAq43BSxI2FFdyXHoFws40MF0M0H/qAU1
rJa6tkVicpBru98R418U34BRDvY9qZWKPnRo6ISVqXzP++7Vyrovtxe2FwIw3YD9tIBdRly7Xtio
TpGW6TCRANrklCOKjIo0aI7U57xjsmsKr358P2Qim8lXvcyVPNfxWMvr2F765XeRVScoDXB4SnbN
AMqJhA5YI5HlBiiEUpoWOcHRz81DjzIi1FdDjL5yzOzcaYiZ/2uGiWcQAWwbdBC0cFKBqZWhRFC3
rl6/a9Hz578Qis4gTwScCXTvTL5oVFGb5n2MwAncbjSaNtVAEEfZvm1mbz3gGcVLWlOhr8qOEKxz
XmnJHKmhWYFMJiW9ja/1I2vAEwmMQMI5zXuefWmN2b0KbdIJ6hxqKDa9K+uWm5j14faCdiMU9KMB
gKS88pspKHlqNAsYaBURanYltwtm0IWr4NgirvCNl+KwtXRk9VSs+j/GmAqu2JWYzuxgTDJP8zzf
D6V4FKLYS+LZFoXUUSXgzI1/M5VD0Q4Srd6ijs+EpbEpwAFQyiqoJtSHcraeldbE2YoIJ/z9jebs
DYcgBLZLOs+I/uF1mGi1bDTWvlXD3i/foqDyM7fonHn00w/jbADyqf4iv8iR3q/ZRy7aamc3h+Zn
iZnK8uft77p3vgE7QwWL9trx4rj+KVZtFooymzronVS3reIveHc8mzGva7fnoaD6QCVPA2B6I/21
EDhUhyYoWiAawGzpYzaQT/OXQQYVFwoUh1B42UAwp2EVywoHDGmx3wOZKFUYQ6Qa8P3MOW57e4Yl
gNsASHMwodPFXlxfdbbQRgsSFKGDnEpOSkw3tl0QpV3FCSN724YLGN0yFQW5jUca6Yw5dwEp5WCq
BUYWMKVdrJXC8ce9rgXm/wEtwtQTrLBonwEoOAxP98hcY1E9NWqGYYluKN0yl5LnSexMt4o6sLMt
a+2vHXT4onKK3DFao0AnYo1pcWngNNd3Vo66HVCBIAaliFomAnSY0W7XtUCchvRnkWGweTU//yAF
Hzy8EXhPlAnZR7ahTYaBuIl8w5Q/ekv6mFTw2376eMEGjjo69BIlC752FbmY5mhMVTWsjfhDb+QX
haALVAnfbpvZ2y3ES+D8gJFHCsm8fDttMCfMXKgh2Hqfp0U6VybvEbDj9JidxwQ4BcEDKs6YQLdn
Njs9U0OU/l57JXuUF7Gws7TkfPht6McXBxIFuwVj2LzrHSugwRaPQHKEsUx+l61qOFWu3REUv21N
kL9pRnLIrfEEld7323u4vbJBtAGuJUCcKaPkJgWXBEQXYBvCOr0Xm7s5yu6nNPFyhVf9pu+F6+iP
v64jDwU/Gg4269q9JeAqE0o5rJonXUeQ186L+JhVX6G/yHG/XVMYtEX6hix/U5HrJqghET1VQiXC
MFc52XLxM2l+JcPPKuVxm259EMu6sMVkVpFsrVOnwJbar7/nVvfn5LMy3lC/wH+xZ+i2KBiOZO7N
oom0SkgVBexDf8T0p1ryevg7kRDgB0QbEJSBnWRD6dlZJY4XtdC6/b3ma4fmQf6WOlYgu2nYv/JK
Bnt7hnwKxC7wA1S3mfAw/gUKAUASrmMdSHNp2AC18PDV25ML8AP6nOjIYV0bBsc66cpm7Ro1NDJy
NC0Qh9dZECUD5/7dWQto6kDTBMI/Vd2kvGm8KrElL0oI1nB3rn5bPID+vgHMWf0tH27aDuBAM1Pw
CihhSdbMKWTyYRoRJ83d2SvKtfcfG4wTN6SY1I4MSogpAVdvvkupbpsajz1u+/6l0pWQ/6aU51uo
xgyqhHFcOiXMtNSWMUUolqM9goy8B2hZ12t4AY/5eie6XZlkwndDkIUWCjbPlMfZJmmB6enVfMeQ
J0qUGg8dsruNOKkQ8cJzGE/86yBOorjvYwOxdACtG8BD0E2LdR5Mas8fUDPBlCGon1AoZw5PJZa6
mgK9GGJ4Wb5PUpL9aqWJK51CPzkTrhFxMJsB0v0dNInWJmJhTaMcjhII92ufcqyYjTu5vZP7vLrM
zsYBiYQ1IR/B8DM7w6h3dZ9b+YgniPobhH92r2uOYnGu2J23HHIrkKoi5CCIooZ8/XnmrIkkQcD7
w/rSHpXDfCidwRcxiTA+xO7AuYN2loSGHZ1NBLM/8HpM+SzX8qYYTXMN53lN7gqAkVypUKT7KTN4
9FI7ppD/IJujhEm4i5h1DbXUQV5jmcM2WUfBBSOTFKAiK5j2oHf559vlaOXBGGiMdYRudhcHEdiq
QaznsJljD5QO/jq0TmUQ/3ZesnOHA1kAOkvalgc1ALN/FtEHsLDncpjVIDdZ3kCCYDd1KGbfepUT
wnf278oUjVsXD5sonaVFUwqcKOUx7QOlOCTTy79YDeVhxsMFjEzsUwO0HiBJw00YCmRSwKnTxkrl
rLVU/571vh6cJF4kUKGrcZR+tsREWR6RP8AmECxgObheHH06LngESGGelG5tnDDwCWFMTOE0Hed8
bbaRscQEphiiTgjvsJTACRtFPJRx55W8Uf5NRId/U1Iryk60QzgNZL9g1SIE/vJqCgZifjHE1SNq
PdmiVnP2bmdFV7aYFQEUa2J2KcXejcVjlEuvnTbfR2nr3XaOTURnlsRcGzNgB+YAdb1wHEnzoIAK
8TBLSsuBL282DkOoeLUDP0yxy5tzC4h4W/bxLIWQwjmKdeFESwxc0Q9D5rncZj2whFgOcCSdDN2M
lyV6otWmMcDSYB6XWvbUQuVEh82XoSbw+SE9iyrOhrW9lLJpKoFdCFfwMT5YeP+l9po1zV0sC+PP
259nJ20B3hNrgfgd8juZeZolQLFjSLiTwqxQUKgdZNsgAAnFafygK8WbYSTvRav2n78/QKiOuX6E
WNCbsj3IhYAop51aKYSqZY2cbErt0VR6R4sSjpfL1L+Yq56WwYAqBwIaQkaMm1vDIFWzAv8DOWaj
ubMcS6UNPoNCREZWz4I/VISkoC3SmtUfIX5RO2baQIGlMolRnRajkRdPzgeN/E6kTu2DXFCHL7Kk
5pgSM8t5PendkN3jAVqKd9CmJphvzKRpPaRRTKzJbqGxihn3ptJ40+WbVzWkgQFKxZOGYhc2WDoj
SaV01QkOcKt42Wj5SqwcABs9aWIfkDo5FNJ7yyv6bQ4aY5S5uUQzsuJ+hNEi+VFZq61mJkRPD5r5
57Zfbo4ZtUOrEjo8BHVuxi91RPA6GRCdUBVUj0ZUFkcQbPBG4rZ4RICeUB5GvwrXMNWCu75AoBZc
qW25TCHa/aSwo6D24ydxsrOv0WGF4tP6CpLY/wPL33Z513aZqJhBNHNdhHUKM2Kv7+N9+1v1miAN
krM6BIrTU7FO5/aObuENzFrpb7rIBGoQHZEG3DR4B5O3BYv9MwTS1xykWD+TN9Ouzsbb+Nq/Fq/W
C8fy1mmuV0sD3oXlPJqXBaLpUzidyHkMtcNqzwfIfEmDnzorRFLAxZuczPPIe05sDCOSIp0zAHUA
jcaGIaVuUYjsEwRrI3u1UCqplO9R+T1fVM7e7tpBpKYsTxBHVJnPqajQ+UtIL4VVNZxiCF9YQnQ/
WbOrqRHnptu7HOhMtUnXBKo8Zi8nrW4GyUDANpvYHuZToz8XOS8+78BusHEXVuiCL74YWJnKGULQ
0l8sQn7oPijsxggqL/vOgx9v9g4nnU4d0YczjjxbeZdn1KGtukHOo9Ug0iYR3F/Mvy1T2ttC2fNm
HfeiJi3dAucMixs+uCUuhjaCKkSYjZi9MSrjYekA11tG69CU7VNqxj8ANyGnvoifbx+DvYX+7bei
QY6pVYP+sos9zdIlyVNFW0CgTH6BoPchE4tDhFICRNvrn7dtbeMLkhPa2/3HFhs+cwATrGiwFtwN
5t2iVB+4iz/riPhuKE9jOhvvdXFTgsrqYhisSVpCcQ3F5PfavemGf3sVWzwsbKBpiBI1nrZoVzAh
S6zHJU8wVRmK9eNQgItK/92KvxTMnEQQXl1KI+haaK7ySh17X+rSLHPGCgWoxzZbl3CNyuznoqeA
4E85JqesskK+15Anzjo370G6TojZ/kPYvBlDW1TIKDTTsoS9KzrV44yWgi25hZ8G8TGX3OkdYiLg
mw2Lj5hXSdzzlEvTzBbnddeM0YwtJmvqRNmrRv6FK0I8Cp1CHLct3qzTtS7rjHJBDy8vnqWust41
eWm/crZw+81wx8DlEfEBKt5wGNVqn5RLNE+h+KR0XvE4BGA0M+zZiR/Fx/VUPM9B5sWh9sKxSzOE
q/wSS6JUopSZGkg3hfGVrBSRQKjNFI6+4vdh5nZgXQMUnV5qyewMvMH3ratc26P7cBFFlKaaVcRM
rNME7VkmCWESV74igMbEqonlavJgeLfXSJdwvUQ8qiyMTuOFTa8F5pVdaCWIedcEx0GeIT/wZiSJ
Iyo/Pm3kn2Y1UDyokrElpaZL4rGd9TlUyzfMVgkasTOZ4yTbvUOcog3x/7bB1EIqqcH8dxHNISRq
0yr22uFDW1IfwEsnVTnIpK0/wha6u6iK0EYh24lUK5DzpjHWsyrWSVQKN+31l3RNX0WxDf7F1ukY
wQYVNiiJWBBUkuZ5u0LSO7Q6otx3RbverUa7fEmMmGdq5/akRR4RoEuq9MVyWY6rmgnRGONekQft
2WzM5H6xCiGYxCY9JulceZoRfUyaXAVCpfdvtxe6E6sAFETJFm0vGYB0Js2SaqIui6DOwJhljlgL
KKUWx9smdnz9ygQTDmsxHUwoRs2ArmqHOFb82hBB0vP5qgi842IlTNSQ56Ks1hzeYabq12XpfKGY
OBWrnbfNtQ0mUuRmSzohw25RdI/qkFOcuyQwIRC+uIBVQt1r5CoT7n8h9L0QDcHYws4Aq3k9RYsl
z2G/zu9a1p/mhMeBu5cUINuAEDsaoJANZnMbcYo6pOLmHM4i9Hn1JBzS5CEr6vdGnX9FldU6xqy+
D0vsYtT6X20qBYziQqOTuYwL9rliClYE/4BS8R/gtBtn7e3oRXuSHNkG1T5apB9pyGshbKv7KLcD
zvMfs4xbxnGvg2kI/gJWNZBLDB+J29sTQLLzB7+6vxcmgRkBLABLBJ0oY0wg0toOJYzVq1K6TZoJ
NqQk8kMpVxjTiSP9ZJG6/fL5gwdqXnqXUhIA9l2zRELUtSDeDMHT66B3dkCgdoWKhxnfC8sW0la4
D91NtvLU5m0uGyuugNSYjY8asmrdSbXKFGS4o5AVHrj+C8m5vbStTXQuJPrcwBMUwBSaQlxc2U2T
WYAOKl3YxqbuVaQ7g+7spEDLNYPMCMfY9uMBBYvqMZ33Bx6NHVm3uijXWz3twglMqPYsVM8JiQ7d
lH5VajS9tc9yKQI7iGyLkoMC9AZcJPOqIVY3LEIPexWpHsRE+KpPPEr9TY2SmgBnAt4zKLziNXC9
f8RYjMgw+jYkeuzKU1ofZ0MEp7ihBkVSDtCvSEVX7Upe6ZDmNdd5D/oK9D/ILJH2sPMFalzNU6XU
CVK77HHwzO/xOXlU7sG1WiV24upH9Ut5zF+q5/xb46MDm/o8gM5WnwEKVpc/gYnhSdRGZQOZv3A5
jfeDl2NK1ta9/j6/64LYSx/Eoxq75Fh4bRD73eG23+5EnWvr1NcuHNfK0SpvIHqMqAMEuyPZmWu6
mmcExE99hXPzbkfN6FpRxwQBq7JDJoNOtgrZIpKgPmUGq6s7Qm/3IZ0M0ILkzqzp8DvnsOyv8MIm
E+r0ZBwWosDm5IwueR6C8aAElL9tDARu13QbB+gCkTSBixBlW1aAYrDGzFTLFheWdc7NBpho5ZGq
G8hjzZk9+Fu2Z12XIpJkDHUDpMZyFjTomeXGTL/cqTjqQX3MUXJzRdDYBJgree4zR/qevEW/UAkj
tf1l4erobhMBDJNf/ADmzOpzIzYgsU3CvqttGdh/wLM53rmNdNcmmMizkF5BggYTcmAG7UtjE8up
/MhNHXIvLv6MB9gpTezoWXNvW97miNQwhoLog10EqOj6WAxLoU1FCadRjdpOFOIQ/TnlUwDsucul
Gebsx6Y1aUKL9alB8hjfaQftZ/pknLWH8qinduOXrvCIuXndu7267Yg1ziFm8+lb1gBhDfvciwco
w5ZdTMOe+CcKpjOIatwRL2n9vfYooiB385CHDt89/ZdWmUsyTepYWpckAX4hPvShUIKU3wfDoGqv
jujmfrKcoKY2c7rju256sVbl+lPWjSpYpYq1NlApjETBzyNO+ePvQ29zFC9MMCFGU/MY1Ixpgowx
CsTX/LDeNafUq7/24HMQTrLfe+lLd2wQUocDObT3vTt9Jf8mlKPRBw150NmAdpBZaGlMg9qKeRJW
97L3kHoJaksGEHDnOtA4gXz3eFB2ZYodBOKFOZd1S5ahRN0uNFbLtlrM6S+/odZpc9yUOsRmX//X
DMu+WZpdVbdrloRKWB0NcP+pLmglnNhpndTlXcScNRlMCaRSR32SBRgbrVNHvCp/r3k8M3Rbbq2H
OQCTRcp6amFCDcxTF/SHyVd9PtvHFg5JIe5oh6D2DXYROMS1y/dgGZtiCy6fHCH5+I6xD2c+VDVG
06yg8KDzk7ze/lI7Z4ySQmIAA4kU5jSZvUsEzD2baRuHsQByBiFx6uXltoW9a9yiVM0Yy8Eg8qZb
GKt9NkpyEYdSap0LI7XbWsLxAoV5Xq52pKR21v/UZNCHiOOZiOvdVFucbHHHQ9BnhsTMP4Bj9mE4
YwOGuc5QYQQ3HOlB6ie3YKvjuf3OpQczgF3h8kF1yWSiiVxpZCmJJZwnBdW/GkNVmBmWaogUyLYk
xrz8aHdVqPcAVwYyegBtrp3Favo2NSKc5X8ywNKD6hMJdBdUG48YTLUTD9prScD5nFuPgc4vxbdS
TSFk/EywGopRLlpRg/iih1ouJLq0ys4gLO0I30nizhhiAJwyKF5rHnXz9gzCMCUZhIwGmPBZoHpE
0DpPrUE46+VdiZr7rCSn1FyPsbnY0Lg9YpTIrnWNV1Sgzezro/93wB2NbhQKt6izWuxlbUwa4Vy2
qbf200tT/0jkCdLAAtQAVVfMBtfMNXdKeQ3wvQXjQYrOikJpJVh3KivDSvRVj87xuhzwinVkcB+o
wvfKMt20IrYyK8FSF/7tD0yTP3a9KlpTeKfSsgZL5lVDKjjrBCKcBXl119500jq+l7r4GKeFO8ar
L5HOu21ye26QC4OECi9JzPig23jtyOi8LXGGOmkIujdXmKv7bO1Pg5QGY9YHUcu7b7e5G8yBm/bv
RBjUpJncDTN1jUGStA0LABfSuHCgtOiMyejJ48S52rdHFKbwhMFpoTMc7PSjTOYYJJxTA4YfPxvu
NOjmTQAu3t6+HSPgCwBtgIIKDcZGmUtjErO4T7OxBtAuPlqC7CpV5MdZxzGzc/DR0gaiFK8jBYeB
Ofir1fbQM6nqkGSlp+ixJ0f90+dXAiQuXAHoN8qBcO0IfdZhBqmM61CW3qd2cgXpRe+aT/dGcaAg
L4eZBtRFNqNx0gp6wDVXSViD10rEwDUULqpk5ryAdo4RvgfaJQD9Qm9ogyLVk65KxJGEy2SexA7N
pl5zUiG3QVsaWOWfWuLeB1u/xvwESCSpfK1F217Xu2eBP7o0IsSLyZHeITlo3KXeeKh+Kk+TLznK
G+CsmCR75qVfOzXfa7vMPaR0oNI3hSg6F1aJITXiDkBxReu70C2PnUhco5IeV8PwZV4Vfev41DCO
F4AJyra8BfUVIiCxic5iFeHBDhqyobdVgcdQvJOVwQ7E2jFXRodh2EmlONL62Sq06FyrYP4QIXBr
F6nkVbPsQiTLM9PeiyfpKMjWIQakdoosvylLf8l7Tulgd8FwXoqYoeABJltbVDOFbPwanaVl6Oxu
Glq76LOfRZTxQCa7vnRhiUl4FQGTESj4ReeGRO9oYN1VyZrbQpUETcqbpt63BR49IOSplh0TWIR5
qOQhmqNzm5dOhqvUWp8E5cVIeGiWbQTDd6SwNYzfmiDxYgIlBj6AigMp1DldcsXuVrzU69jipGV7
3wh8EhT6hyOIVOn6FM6QDBYnfYzOZicdkoU8LOt91dX/TyuMJ6zgj0CFAFbyEuJDAKwcxMbQHEg7
cPIf3nIYRzCjeEXdrIvOwmS40QjJWZipBZ5c1jYFwAWGeWXMYuDLbNqklaHnkizATGf1X1sCyZO6
rGyzii07VqJvSjP/mw28MMj4wjRrszRl1CCJIWtWQpoNXSuzmQnnIth5/9C7GYytYAwAvzmrPRnP
5hCD9CA6l5PiZw3kGodJdMU+DuJYe6rT7LkimuFMfXqs1/koN/qpysZPJyL4EQDYUv5/eoszdwMU
DmN0JEp45ay7hLSxbSZmMKefnmjA50NfBtM0FO+BHiDj/RN625hGQtwQhY+0018UtXhJBY1TGtr1
ygszzHJqDWDrqoQZ0CfjCXlW+6fR4vkkzwj99xcVdjkX0rIcEqylnJ/zNnGnQnjoFF76theV8GhE
+ZmSMoHd99qMNbTpUEqCdSbxk1n8kIQ/t5Oq3fsZk00y0JbAIODauDbQ5NASIlKKvMCqDr2mnoF6
vlPyKrWLISOOulYvWiICotKupkP6lacrsLePl/aZ9H7NBbE2V3wsVfqW9bEzyV/X5vOtNYhOXSyS
SR3LtEVyvWbwiH56F2YZJcoFMOGuuVP11S07HifBNr+7sqcwYX61pIyYYxGdK0ut7Q5Th3hClK6x
rG+ZNbjRoH1VZ8JTqOdspcKEfSuOcyiy0eNVEUcwpWCdvifd4N32GJ4VJuZDrUGoyQCPbOSXLCvt
dPqiIKW7bWQv4oONAzVPpG60lM54ZSP0mEIwLejaNSBYXRtvhtLR2guvQjfMNjAKHSfk7x009M1R
iUK1BKNxdNkX5zkvOkMb8CA4t9arVP5elS+3V7TrEhd/n+Y5l38/SSxSyRHdtsqdtSQo5NSRzskU
1tpkT1wuQd56mHMtJKAAFVesR5zTu0ToOltepR+317SXm13uGXt2q3zp1ho2lKl3MqN1WvkQaa/z
qhxuG9pdzN/rH6P6yALpv7/YPLWcG3kWDOtcLtaTGeePkKnjrIVngvn+8moJEl5j1lltfg0gmimi
t//fGhgHKCboMLQtNktoHzT9SUo+bv/9v+Xf69oMVdajOdI/m8R88XUwx2hCD+Fc/tGfxLfaV37O
ol18NZy6sJujfF+f+lfBtV6k423Lu1uH6VUL4B3U3liUBGknOatnzYI0THvIeuOhndd/kWgCmPQf
E0zmkJfqOqaditMJtOQ6JrbVfHTD5/MGkCoCrgAPw2z+31ztwsuKYZ5EvTDNcyST+q5ca9DBjonp
FkPaf7rmjFo3FR3C41+0UM2/duhlBStPUyjmOZ0gqVt2vi5ARNMyOEFtpyNIVToxpkrVQc0N6Kka
I3U09cE8x29/kWRP+QE9wdDw8Oj3yi/tuXdSn0eGtoN9uLbKHNeWQFlGBofcX/FMjKqItlXaWfGQ
v2LmCJqogXKSPOIXTyhBK+NTpwUqh/r/b1WQOQxXC2eOc7+QoZFl/IToIQrk72DA/WN9mV2QVwWJ
Lz13D+ZjfbAe4kfJEw94t0Z25NOxIfB22lXAQ4FRa5tfQzUFUYTbGVbCmJnQiXprnqukfRxqJdAn
pB6xxgmTaAbtGsJkJqUnwgYwETnWUPaP6PfGz+ibUx5VQ+7VUjSjh5PPVYqmwyyGgxwr4mkaV/2h
XoQCylRVNiinYoZMnd/OUMr9gqkYGWQLVQVS1Q40HGE16Fp5L2CqDkK2PZBDrlEkyXCIB0OA3vQC
Ok8XvwhzX4uVK5CDSkxB9zpzlPrCBs3n0t+nuSGCX6sYh9oRBJAFONMstH6lNkLlVD3mdH1JzibV
y2rTHHzdLOTKBzN50jktmOLip4KoHWbIZSrKLHZVL9nlqCSKGxm9sfrWYArxHy1DPaJd9Ko8dFJB
smNkxHHptAoIaQ+TVnbKfWZJSuN3NXjafkHdoLWcuq9G4ZGAW6L01VrRyoe6jdf8wVA7ffbXKVal
e0urJABLx3QoHJDZTbInAITWO8pcd9/A6JDotizOwuJAnEjWD1M5QK2xLrX8W5pMorcoU/Pz76w/
VVFUZ1+eY2MEKKqJs6A28yU/SFMxio6wtG1kj6DXkR97oIgCiOlVxhddiKOPelGH+KDj/14DCcne
F1mORemhbPvS8qFv3IZKXoutj3nrMbozy0xfnaVP+t5VwTEgP5TQKZVtS8fg5KFJ1B7TaqjajE8V
GRNUuhdNLI5rLFpF7a54YGklRBIKIr8B9Z9JTlGKyuBkfU1Gp+8idX2e1WolnlqbkNNetcwYgwmC
6cmhKhRIWNkAvGuZp6ZLSzwL7xjDB5y6WE/ogwm129ZChFpZZ7WU7RIM6n69FCt0AcTOoM8paEaf
LYJGjp1rraUeBSRKPycrq0cHT69isPt8FSZokFnziF8lN/ima1OrnrTE+MMR2DT0A1DHuXXKwHK0
us0UZ+REkqXp7qqxgiD6lMey5mpJa2rOPBgtYiTEClZbijJztDGUqi6ARZdte9bApi45CbSP52As
RPI8L2svv4hpm6JZCA59UbeXQirnwhaI1uTHRhajyYOQmIDCQaKY4qlCT04I8KnGIVjXSi3vdWlI
fpZmLVuP3dgp5EcSt6nuZJXZNh56Hk3lL/o4t4eyx8sLvZaolO1RJCn6LPncoXWeZEAh6W3bf1d1
eZicuWnL+kGplGGxi1IWW4+YRbw6Okmy1ssmVCsDSYoqqKjOVSYHpTiCvF0242LyMwmx4XElHfgG
IhPc4EqxFI5aLdP6OA5KMTx1USKSY6aa7R/cKshjkxW76XdpJhtukkL0kfMM2EFC0+4lrmNKLI5B
DSZpGqcmV0SoE5+JN753kyv5oPxovP5O/C3GbnesTsTyMTrh3s5oaJhk4jXMopWIGSk6X82YjZFq
ylVvGGfTqid3iS0QwpTqYRDjw1Qbb1NERDseeOQm9K9urOKpD9kKhAiRlSqATrsglmh/nGPtvTKC
ng54Sg/DyuuV7txGaDrRRAfvHKCEmETRrI1RIBC2PBuz4jZD/iik0yEReLyyu8sBHgn4SxQwtnMU
kyDXrbIaZ8xsNMWvwfoTkfei+Hn7U/3tkrG7RqkDFGi64sXIiqAosWql4BMxz8Jh9vU/sifdAYLU
BJ0TH8DV7ltO5wqB2HvkRXYzrwhyHhZxbz8vfwGzn0WMDwreVxNaT6mPABgkU+ypGm+Cg2eGudul
VNYSYmChmkbcvrJsaY5cseCNKcl73+1yOUyxROmlRRxUascWT92P+K57sMwnwdHv04fWU06r1/ht
YD2mfzLHcgtv/TE+tA/pl+7Ao+bcyWbA/AVFKwzZofvLNvXHxeq7WcjMcwuJmbcurtYPFTq5nCR5
1wq4GqAEgQQZYBccy4u0X0tqYVmmCH5qiKc1rb7g7ue8LPbycFRWVYBcoDaBE8GUZhBPisQAo8YZ
PfqgeSPnzmkc04VwrGrjqrIze2wgfsKLY7tLuwifTBllaQYN6meIKJb0KIi9bU28VsNGOlPEc/My
QjMrQ0aiIemDCf37+C5hIF59Fb6S2TYfdbdxy2P30v1WfdCTA3VC3Dpo7ngd+71zcfkLmILUisZA
Y4z4BSaQEJWk/+iL+XG1umdOoKHHmA00l3aYN5uirVRUUjPQQRWd/kV2DLu8MzFXjTkOByDz03Q2
iZOegC93xVALzHdkvuQluWvAFMvjceJ9WfrvL5w2XZcF1z5+DKgm3Ul+A1SLc/fyLNBtv7AwSHLS
Gzm2NTLvshEtgbrhHLz92/3ihmBMCEBY9nhzG+fkiN7RVNjrfX5KH8r37IfsC6flWKMn3XCe3rt3
+4VR5rjjWTN2c4trSdWXQFqsYB1lr1cMpPZdZqtT8a2LZt4DcM93UB1BWxYdaZTxmdi96sZY5DM+
l2qQn2DMvFcm62ufNi+lVp3keni77au75hS89zFvR2XImBBetrrQxEVvnIUySpxMqb7H0vLdGPSD
MlhPssoTkNw7gsAh/Y89i4kzY5QD/0HtQUjyUYwqwY4F/YuWZZx17doBFQyGGFELMlksUJnFqzzJ
BGE0HiAoYi2K1xLdcFQzHz/v/iiagDwR7SpofLJJkmz25jyAfudspYJdkT/G50UwQJuAzJbyqgLr
v9FuxjtpUpXS1M+KNdyDgPAoVaV32w92zvCVCcbXq0yJ5zbV9DNcDu+SDPSGvP7N3iHGkA3GqEWg
WSh2+DpOaBFGjNCJ1c5AP2PUpHG61xKziq1HyymynXnVq8yp7uwtC5S0eBSgb0XxRtcm5UgAkfug
aOcRGkd2Qur6HkjIguNsO4HCQD8U8E8NowL4x7WVZmimwTAnsC+35c+um78B5fE1jooviZW/omDw
UGLwiRMSdxzcAGkOZp3B/QziTmYzF40oAx7b2rlOf5jpozQ8jxknF9ndPKghgOuSshawJSJI8vwX
aVe2HLeuJL+IEdyXV5K9SuzWYsmWXxDyxn1fQPLrJ6ETc90Nchqjc/3iB0e4GmChUKjKymyUumoN
SIb34HAx0fJN6lZExLBqxYbiGxr2oIfls/KpUuzSimQsJCOdWxPpD1G09N/sFvhaIZAHgTdAoq+/
EE1CheaohZ1y2f5KyHiXywnmSbvd7VO09lHARAyMMKbzmKFrM2aZZE0S5vpJwsRhDA6eFDPhKRUE
HJEVbjGgAZi1BFo4JxADOMOfqnk1hRhkdjC4FIZpMpnsg+CtxMNPokhuhxjwtlPSges07AGgSHAp
QGcQF5Ip+jxrveUrc9zGJVHSz7Ma6qdyPug0qCG6O49PdnY/T0FWv+CA7fu8+BdOcblGbh/reSxq
o4r0U5sc9PFxrn/EuoidaOVbIfhAlBEwHqB+eVASKMQg9tG36olAby+Hb+uvVvl+2+uWJwic2+y5
YKFah9YH+w0X+ddURIROedSdx5yCRmt8UCzRBOgyTXAYuS4I3dBLhf4Bd23LcaemtUWb85RWJ4rZ
b6eNvyRGck+i+DWqwVJ9e0nLbcOHAdAFTV0g87CB10sqM9Om6EQ2Z6MHCLVDGcqVQ83aQGBI3d42
tfR0Rt+AUWHIikCFgAeiS1na2hrpm7OdqkfbCK1dpNVYmJH/KEP5y21jLCpfHysgKjEayMafUSzi
ozYI6Kas0Uh9rrpoUza/7LzBwqp7KRr8DGrhKHH6qE9+fjexhSByxQMZ/B6L+4kkMoSe6+aMx0D8
Oo+y9RSm5K2QR9EY9ApKCV8LN5LMvp5i8A9xxSFdJo95g4G97iD9AE0nJJSdx2gv77MXEWR07dNd
GuO8ROvAblUyYxZEo/HKCcIWRA613boglvo0ZhLkk3iYY14OSiyLPhymn3WtK1W80PTCD/OfvaR7
mipUB11xfJQwVUhhMF5IoL6vHZ8qvYVxx7oGKVe/iVu3U31rO+8HFw2ZRxmgUNXVUVMZP3+nMG7N
v3bZVl/EkERtExX0k/W5RJVak95wKbix/nLb+1eKG9dWWJi5sJIrRAnLGFbmM93IG2XvWG531ycu
UwGTUSGqMPEBjUtR33kFenttmHtV1XYdN/IMwyz1NLbZNtykXouxvHnT7fq9aM55JSJf7SaXnJkV
ehU9qeozm1MK+9qdmmfBVi5zzqsV8cAhhtGiJjoZGCUbVL/7Qnf1Lg1my7Xvu426Vf3msXlJXpTf
hSeqYi5MA/4K3kYo/+GNiio0dxlAXaxG4E5K0DjE+8QcDo0ZbvEM2hDIxZcDulu1SFhzcSwAB0RU
wRMIEZqxpl47zqxDQ0UtAYOXw6AIvzdgDqp6AcJyOcXJGeGcJFOatu9zWmKKUyldA9y/rx0mKbvC
HZ5rL/eUp5mNckIV1TokLiEB+ED8LqB3wra4huVcXRPcL+H8pzC1qC7qj18SPbSn8ZBu5q/pDgLV
m2nw5LtIENwW/nplDwKp19sbYsa6t1LYy4zGddRHLRaKnS9iNTMBmiToneORvBhOneuWUKvvy3N0
nxyUre4Z+/43GmvpjtwPjatuyZ0uu/UPETHlckz+wzAeMChvgACUn8gHM4c0ouhegnKgfk1+ab5y
F+7r99kvthiQ9bpNZWLQetrnmHXzmx3ZCA7qqutiRASdGsaozwtlgoMk6/RQKs6N4vcbzDuf+u8U
/ZoP24MSMJVdcV9qGfHYsi/Msk9+EWq1kGhKXDoFRkBlT/VMz/lBHhxoVNku/dLBvuDps8gQYQ+p
J4PEsaYUP0Wo5nkUZ/ZUgNCYAHRV4PGTa889RG02RCO7JM2E9QSWn/OnhBlkLy6QBfHSNlDRDh0y
48s6zwpAqImLOZW7alO9lr+035gPFn3JlbgHTDKGW5FWgL7sY8svtjQH2wqEH2iBkDttgGQo3PkH
6XzyRTkBQYkaRu4nx+lr/9WpXIi53fajtSN6aZz7nmUBsaa8G4pzgcsrRphPRCnAqgVUZ0xG8rIs
z5ixPqM7VRfnSTfviyH1HYTA24tY80pgMfH/Az8OdSg+rzdSy6Czo+VnEvSvLLEx/cFr7+cNG+n+
f/DhsgyQcxE8iDANj74QBMj5B3lrR4lJbSXHbKvspfvsnHo6OE6zfbGr97fXthLgMKJlwvV1kJtA
kev6wFngmY4Hq8rPjS2dqmoX/tKAXhktkR7zEjPFuO10vIpQskXxh3fDONVqCXQmUJV714+YWJq3
6k4NJi8FtUnk/3QGv7G9+qC863dQ1Ba8mZccDpx1zg+VedSJVsB6nx7T1+qQb8hB/1JMrn3OTFfz
Ejf1hSQ1K655tWQWYy9OXlHFeczIH8FskBBXfrd/ZyABqTYAOYwbbQMMR3IUGRXZ5DLiUE06KrFt
bsOvQ3NfTkTwKltzGAvjg8jUGO0pz0utN0bVddTMznPX7matBXNx40rG8DzUT7ddc+UKAu/uX0ss
3bjYPtxA2tzosETb6VVp0X8yOq80BDfAsr4L17g0w7lGmLZpDyL4DKQiaXaUpY3q6Zs2MA+l42IA
2Pgjt37xWHiiZ+Dal7q0y3mHMjgjCIwsLI+iTAlGrFIWgEqFS+OcwUpAcKpI2EG8jsZv5lHxu+c2
6IDt2ElBOm81vFzIRlS9XlI0f+woEyNAHQ7FHT7tLWJLzSQjw40DMNfvcCMhfFFfe1fvWkGza30T
/5rikl9FazErmGGFZfvLIA9h8nbbB9fyMEb+/J+1cDmtbI4RQHMwkP4xcX+q73RXPCfPgK7Updfs
e1/zwp/qnfSW+z3jRhc11lYj18UP4GtYmp7HiTHDTdRHpd3MjZ8jYEqb2p+pn7Z7RuYqZvdaP3r/
WTV/K4SonKWzhlWjWO9rcX9PjeZLStMft3d3+bK+9pSP5vvFEe8Kc7Aj48NToFlQ+brpQWAeOSbA
Zr4n1a65715y2xVFSdH6uNCCZKLS7RqbqkHF09Xy8c9Ek7vZEVXWl4UltkCALlAOVIDg4Tnv2k6m
GXGwwG4rNy4AO2BPkUbomeO7bemdiOBm9ThcmOMOPCQHaY/rPDs76E14kVPb7tjTSHCbiqxw57ud
IqDHGngHaK7cZC4BL9UFt4zIBHeugdkcALKGiSi3fJBtu0iTBCaWFxn6A8ZHgsU4QXkiMqsyrVhO
tPTcobdaWX3yM6Pddlbz9AQohKhEtvQ4cCBgApHJlEF4nacewigsKGn1Lj0bRfOSZeQFVEjvrZK/
3j5RH5W269Txyg7PPVSFtdRnYZ+iGqBt69adD8Ze+UrwyvjevzhbUHf7/5wvZ5f/ehlOOci6bMWr
9b0oNK/4PvspDpwffLygXOUuuLBSOygrYMmdPzANZ6/0nCfdh4bzdroTcRQtHQZWINcIZic0sxcy
O+gCmNDrk5OzJHXPUNx56MzWv723a58QUC1MEoIHEHyg3HoIiSfDHLsEb5nWU6snlJPdLvn93xnh
TvCgWhMk2frkDAkYL4oGt9OmbayJJtzX1sK4RvFuAvXnouU3ZlY9O4USgxPoxxQ9pg0ScSEOcyX/
QAsWWSJgYTIUFPm+gTrbMiDJknRq/PGndE5bN/Lije0PxyZzo6f6YEDUTvTgXY5GgG/pwqrBlYU6
K84x3wKrjF24eMufwj2jNHxMzs6T27lm76pv9qHfUh+8uCCMi44ORvDctHCphBtchGRaKdBd/x7u
iZX3CXT1CJEwLUImN9/kux9mDtpj644cLK88NJhgcnbahuUS2SZ+bgKo0v8/MomVb361L+p1Pq0V
ZZYo7GuwtKzaOqBH8sOXr/FB2nW7KHUJeCsEN4WyLD5cr527aPVSKYuwh01wzexhUfkRgik02ktP
PxnZs7aZQU76LfVBzBFhDkEQ4oXmWdS4yC9qQBWh7fWx5L7dZi2INM3fzTPE5FFBAy+iMrntof/V
Vq7xu9mJPHHlzXu9ei5idK2jhqbz8eW1bQrQ7vf6BZlj/yJ5g6cd6X20t/fZMT9LB2XYiDZ/JXe9
Ns/FEqIXJdjUsPrJM3e5iSfAd9UDqH1rFt407I0N9Ru3egSyTt5jTDgUP7vZ5+VuI5RloDuvo+AO
lQVuA+yhAu9uhw0gwQTsTLzJA2cjBZOfuPJdvxc+85kL37LHrdho2gFFDtgDv1+4z7b5rrorDHfC
MJi8t0+TsJi3cu2gYaiBFwhXjrFowxpRj5lHMESfdNq+tuS7OUK4vKz8dgALsP2YxD80+ZsOtCQb
xlAh/AaV3z79cvvOWP4Ipkeqob/NwDz4KddenlHTTFvaSScVzO2YeDEP9UxECcyqEahRqRjuQf+E
B7yAHozEKqmkk1Zk4NxAgSivMLPxL1ZyYYTLLDVa9krfYSVG/QZ6EZdkIrqV1WVgVhBXHmgGF/qW
Zhs3Ti5hGUiQj3nSb1qs5vYimJNdO6GGTAQFQwN8F8CMcfcPUH1DNYQyGAeU5FdaSHfA7x60GEN4
dvXztqllSGem0JtQsBsAUvDnC6RiVUUpKHHCu2Z4Laqdrgn6S2urYbIXQDoxtBNfITfzsieyAQIP
YxrdhPy0wwmYmtQdbVHOzz4uv2+XlrjD24dFZ5s5SAXyUPJGKJTE1HGBDfAAAYBG8u2dW/EDlLCg
EcvkOVH85x4YqdrmkTRgWSmtnyED+oaJfFGStbYgHTperLkASzwovmmlUcKUFmxYav0YG3Z0LNN5
eELToQPVZN34sxKOn66IgNoNMYkNvqDjyJ9TCXgMcLqACgLzX+HWdMpkG+ZElNSsXG3MDAg7GTE+
Ei4uqWlBiVsNMsb9GSW2/T7vq70yg4N79BTP8FDhZLWlxMOUVQt0uDDQr3klE3xhlEYIvzz8pS3C
LoV4tnNSd6ye3B3ojikLMy5gHdSuO3pQ95K4oru8z7DqC7PMqy7yCSJXOaXKzFY94klTe6HhS5i/
QX91V9Wu8yAq/6y50KVB7oCb1tjQrpOxzvE91Nj9Ybpt1WM8XMJM6vD58IuzAM0sxrMM+V8ucuVz
nVaODg5wMx3Vg2qP+b7S23nz6aOHixIEVOjCgxmVB5dJWWG0QN4DvJ1Jz5aeQP83FpTtVuLilQnu
O4UltBQyJbNOmWZ6gAJgdPG+G3e317FSmkNbX0d6w9RJAXZm3nLhDbaWm3MzwIq+kzcNFKBrMPBi
6kVHed/wHJBGgukIQ5UiuytOgaiFxy6gbQDb8HGlM0vMPzYhG9RQttI3e/aSymWtBfkAic1jT1zt
vdw2aPGLatYrxw6WmS4liOCW6tpFR5OiTIh5UqXe15OfdvQdO+2S4Zdga5fvBmwtSD9BHsCoc3nQ
9RCDrCwGxh5b2x2ml/y7IoFjNXeNJ/W52yieshkDo3yq1Dtb2cTGrvx6+wcsrwdGB4zuLLqmYHyw
uU+bJLWeqpKK8XpgKhTlXaoEEO/lN9TR/AUqBMx9aKPwT2NMLrVdN2CQncrGt6g3va6KN2ZiAXZW
vhtFebi9npUWJsowHzh/RrLt8PF6nuSo7iLNOimJ9WgCDJYTx52V+ndlmR4AtRCwA2di+1oAjxZT
A1PsdwQ6mLd/xcquokoDvBbyL3AJ8kQapkIxO19hMFOHUoaaDXiFKAITSw9l5aa/JrgPl8aR0uc1
1gkhWBXiG4kONT4Jz7yqEDBprhSvr01xQcYcc1NHvorVBPPWPGp+dQ4f8RI4tH5/r97r+yogJ9HN
tzwYMIrIDGAILr4FR3YuxUlBm9w6qfLQnKx4KO5oNJaIPS11SWUVuzGZQHRl5o3gcljbWdCfoOWH
qIMXD3cVdakuxfYUWRhKUOPfBaqZ7zNMbTBF33lFXYEG+ba3rMRX1M3BUwKpMgxeLDVSzUaZCW2s
k3yM9230rLXecFf7A4Jr2u6yxyT0qtITQl/URR56ZZYvodq5VEMCC2aTQ2q6jBXf9Om2eneOjFVa
WCRYNvuvzXGZVF2WGJaIYQ7ciT+a4lfZo+dfNA+dZPpK0rgF2G0cesxJ5neTJXDiFXfCKwhXMevT
IRBxxstCRlGoxkeNihJKAwA20bepyb26qEK3LWc/s5JPX//wnguTbPsvbk02Be7MdmydplT3dSh6
2+m3246zvP2ZBUx/w3nwCONhd/aQJK1c4vKootCL4rMSnmM1ExyH9Z37a4T9+8UyJPBHGCHB/NTQ
fGtU3SP0S5+/ET1y2/Eh7wf/v1sT14dUQN9lSy1b04C3Q0Rdy/waJbrAysqtxNDWaFEACqmZ/GOv
HA1t0AoTVrR+9oZU++00AAwpLdTXUT58yUkrECNc/VagrgNzjAWyID4ZNMFfTnpINaCA8h20LQeT
DlunFUnrrsQurAvKaCxqYtSJc/OmSPIoBO/mqXa+Wu2jZBtHsym8tha1xla9AvOPwMkDk7RQmBgS
B+AuSAmfGitFz4q6qSm9hUBJSPUDLvYx1H7c9ovVL/bXIB+s9LTI4wi8x6esehsjy88VpQFPi35f
VvMOyLfdbXMrNzgI6/6zPovbyDKfI8mRkXqqBt2Q2nhSyKcnG8AihFsGw5YI++hRsBVfHCxDr3tQ
dGCmT07l51Qz3Apc8wZIaZJmErj7qltgLF4Gt4JhwNa1qa5N4sSqYUpr+n1DMNVZO9uwOYb119vb
xrsFAwFj0AXQMdBtYECWuzs1J9NziDmnpzQd/YzQbQGaryZ5q9VnCqId2swvtw3yx4oZZE1nVB4Y
rQg/SJq0aidVoZpDcmJqoo06Kah2g7PKBGrTHFTRvNCi0P6BcoYxhlRFf4yf/5WmMZHNmWTsYQwl
J2NLh/t2RzAhH3/RdjLUT0D5U2+LY3wWQWX5j8ib5iJjricWqVOYHqhlOa5G6PAnbq1kVzbK+ITS
tEjrc0EJ8GHx48XHHgiL0VnE+MRKMyNDgtAdOmOvlkwGIv5fmMtJBrDGjrey27jtfekPpqcx8gMR
dG/pVCbTKJBxw6HyjN9z7b26Fev9gMGVUxo26tZQteHZanFJuGgx+zmNVbevcwvEZG1avn7WvWAa
KgJwGGQNCxquyklM0o5mehqMCB1ks48dX++m5knLzFJUT136MowBAiPLiKh4inEJQ0Exj2iGVnpq
xhLvBS3tnD99K7e7CVKcoibv0ptwb+OqgB0HT3s+wBE1AjlRQpJTrIA3TKfODJqH0Sw1v+zyjgbh
BCGIz28mXiz4iCDCBTyACw5OOxgAoA3JCYiUP4VDs6NmSK0Fbhwz6wS2+PiNmVh8MoV9NtxCCEnX
PjN2Q1uSLk1ORV8Ng2+ZQ/JNaZpEBLBZtYO7FuEbL+gFo7U+6RrVzQh2ZLM6ANDabEKQZn1yAOBj
Ncgd8Dery+mcZ/RK2KtxaMWn3Iikoy3R4Wlsh257+/usrQUvLpx19PxRFuOqYt0cM/E8LT4N7SD1
rgwt0Ne4yNt0c9vOmus5TEye9ZK0BSfskELgt9Tl+ETC1ANfJyiDtRDxeozHu0jORIjctWMFnwOt
P/pzyJS5BDa2c3T8C50tq8VgPoo+be2CgqyFnM1Q6trnV6dhGhNXEeiSMM/MdvniWi/kLosk0qQn
Ox1B3m/vrDYF7OYrLhTB91qM5TJ3uDTFHag8TUsLkSE9xYPqpcZ3cM15VfqzLHY5pmLADvWumRhK
SRqB4RVHgV0dwrS4BhGnuOQohVJyo8d9ClYK+Sk26l+yXT3e9hF2Pi97JFgaYj080QLHDmDb3GWn
51o0wnh0GqdM9QHCUlyDOvo3KOWABY6oshdbEVHdT1vFFCYQbCx9QV2MixqTURURpVl4as3E8BA/
wGdiQeMUFBLQG7UGzG8pVVs83La6PA8sB8TjH+QLyNv5alEhN2andY4UzFB497ShPxplt+lI2O9R
ho8FFbJVa6h8A+2Jns1iTAID45IkZ7oUZIVVoYJLBoCUcq373mqZ8lC1Ft3dXt7yUyJRgpAM/IRN
ZvIlzqyZqBYD+3uKmuTJAWeeokuzq45m6FJnOozzKIJDLE88LKJbA+fHrIvFX6Q1hoOh/dPFp6ai
412BPquvUrvcjPmsCV7Hy6MAU2BlRbERDC1ojV+fdrVO2tqcphiN+L59jBSaxq7hzPTTFwBYC/C9
kIUB54t7+9pM1xV12Jd9fJqi8LWUUCAeHfXn7e+0thQVwD3wc+GlgOr3tY2sisZWJ00M/ZMqPKZS
SYLQBhHSbStr3nBphYvGYUFCpPSwMsffVYxZu1PZ3PXqay/XlYshjc1tc2uLQkZoOBiGVJFVcTen
XI99NWpWdKrTpmr3slrYBPPIsxx9OiaidofXHJ4+jr1k40iU3JqiBgFLwmD8ya5C0oAAc8Ak5OcX
hDQR3RAmWIYK8/VXKktzpKWmITD2ans2JUV9a+e8FDRXl0HCsYEudDSmJoGQyEV4KTRpPCRGhOdv
BOlxyd5QOdo3WozJtF4VOPfacQXUAoPvaHNiHIhzbiTVSHdTbF0YqsW5AngUGjSQP/XHMu4FtlYX
hljLyGB0ZGycPwyaY0lNP0doD6DwY7Rhek7Awr2ZDE1qAQ0c4y+3v9eKQVRj0N+xWKUEbEfX36ub
wc2YTn106omJkXS82ly9hwqjFQ2VP6JOIjhfK5uJnQR8AZkO7k6Z/Z6L9GOK7X4Cl2B0MoYhdKs8
2dZQqPKwq58FymC6GLEP1BmoaLHEiltZGYN01bJyeGIxTH7XhMnZIMMguD1WDjD60BrIm6B3peJO
vl6P1ii0RuksPM1ml2wa2/JsNZX92x9JZITziirJ60qanfBEDbMYzjSm7bClEqUiJpU1Qw6edyBA
RToKMfXr1aRjZ7NJqehU2qmNSYo6TtUtRKmVT1Yb2bdBEGKPV/QVcQ1ydsyIDpVjhqewPM05dRtL
dpX52+1dW3M1tPXwYGV8CIuRuhJa2qPc9OGpKuZHu1FeI6vZWs7w6fQIa2HnBwGCVXq4PSPOPBmD
XYensUt7b64aUBcT8Lv7Wds1vRt2E339Fwu7sMidoUjLZz0dmvCkJf0xtQvfsbpph1wi337SEPih
dBUNH9Sh0eDmG+uFWcyJWVIpMKjh6qMjHRJzCsqRZoJTxH7xVTqNfNYCSB2PLlSHwRh07Q9tU4AN
OqNOYMnZEd1a4DiM+Nks0xB0z6EIXrEo2KBGg4KNpWFdgOvxyxpAVAkMELWCoTdkH4Ipb7Stjo1G
j8QYMJSVgaU5lEVaLQt3ZFYZ/ho8PpDW5TGYI1Qri1aeYHXO6wAMKNWWqk69LctUdAmvm0JEh0YD
2gj8dsZSUtVGPFpgNMm8ATKMUueGo6BzvogVH+v5a4QLSjVInJMBDIZBInfeNKMHaLx92v2wY38t
cLkEzlsL6ihYmNsvEA2K5+f5sxJODDACLTakx8AwARzLmcjDLleGGSbUuNubGvG71va1vtt/fiWX
ZtheXtx6XZH3EGCAmWnqXSWrXE35Ugqfh2uf/dIKF4lyiokjJ2H71Uf3do9JdnnMPLybBKtZNIT/
2TXcrAChgvyI96+hNeWuj+HK1EvfMRN6nyluHcSBETAelpZsxe3Z9bX9Ncl5W25kig4OcHyowvHC
JHbVuPXm+dM1wA9/wNwZECFM6Jd/1yu6VVcoYAcQUAGvjKOdzVJ5IupkfDYPYoZwMpnoNSpm/Gtm
rqkSt3ZrBXgB32FQzJ6qzQSuydt+t+wHYArHwA2ISScbRVS+iTNFlChGVkpBB0rzyMuPAyDvBog6
zoR6zmY8Rvv6eUg3bf6YVj5kMqCHcPsnLMPE9S9gwfjC9edJ6/DWwC+owKQfa5pnz0Tgj6smoPWG
9iRsoTBybQJ6OgM1CWTRcqX63Rvp2SlE/BQrJpANISUHWyLM8DAhQqYCqAuDBGVKT4kSfY1m4/3T
G3Vpgh+XyapKT5wSJhLrp50Mbk9//QsDbMoIbHKYnuIxBmNXjXHdg3imj0Av36ibJJ8EH3t5SnGN
41XG7lUdJQcur4tRhDCrziTBUAyuWXSg2encJBcRy38Uuq7zhWs73BeflVbS9NImwTx2jh9Wxl04
jKUn29I2myxQ/DbZoVPACWN13zS9+mIW8b0ZdlC/UX3HOXdKu49G67Vz8p+393htAzDOyEYL0UVA
M/3aFUGCo5aIVCSQJ7xLzcwzp1NCRAhtkRXmrRdnqq5lJWyJSgLQb7rG8KuTqG9Yo/vfrYX9igsr
sZPEFUoKJHDaR6I9G+GjEwlccgGHYxqll/vFEsMLG5GWqLUO8vBAqtVfTtNuRyK7JsgFYlSG1Sw8
0M7Y1VAEtMbiGJV031XR1rJFigiiDeX8dpKquMgkbKgy5/syJVvTrAMiiWhyl2nu9Wp5t53CAe9U
7CgZXwA83JRDYKa628WTICKuxf2rfeXuMWVMW1PrNYz7HPt3krn0lPnlTn9TTvFh3FQYu3qN7lIo
WtgvVDTQuxYrGcYRPVlWceJBHlJV0KKYJRJk6fwQ2uE+x8zXbdf8P9b31waXDoyALHSTFkqBs7fO
ISiYqrvwrgAQfNw7G90f/szFrkWr+2R/lXwR+nZ1gdAvBfhPR2mVr3baVivV1ginzWcZjEgDAOgp
nQSnb/1ooL/Ayp3ITfnKwgxkh9bOMkGSJXsUBEF+eKQVRtalHWCGIxrZomGC9XX9tcht6pxSvSYT
LE7dr6GBSDhtRYtaPWgY1EJqhYFX4IqvzzvRxnSEwgsJDJdulMENW9fZjnvjpLvZq/ZHCarf+dY6
3PYWdqz42wJQmf81yt+stByqmUC0LnDI+0QUd0qeTZAstUPhJl300Eifhc58RLULg9xzlqJQnUGX
jASpVT3ZfXHMVKgwEO0xbKlgfmYlF0dMubDFfbQWrE5VX8EWRHkwCpH54515SEHcALF1L3vESK2A
zWQ1iF0Y5K44EqMJD9EpXHFO4tXR5JLoLnaQTdLPSmXy28j89eJyqHOaJWMykqBDOqTluNY1YSBZ
9fmL1XCX3ER08AY7HQman0CYS652r+ytp861gjZ2u1PuS2+iWRKRSe7OSxSqhDa0uYOxMx96UzvL
8WcVBv/ZOd0CqB0A4QU6WU1zaR5TmFDK0HPk+6qqIHP2dvtYrZ/lv0a426wH02IYzpQE8ay5MxNm
x5bNVBbEjPXT+9cMFzK6bMp7/MF2QaFLL3/UUekpxmNBTqr9vYtN//aq1s2hP4fmP9AMPG05iSsJ
LdSGBHqWO/smboF0aYv7uuiPeYi0sZwjt4L8raCasnqqGIgJD09At/hCBFHyAsN9LVZZkrsIkC3j
3pjCQ5wagu1kqcwiGF4Y4g5V3mQyaSesr+siP651IBVnXzGep466sZDcYzH7/OGJF+a480XlGPBW
UuN8+cYZ4hvqnxHT3yHYqgDUwg/wpq2dbdG7wVjJUfsj+/peFP5FK+bO2zBhCi+ZccTD9lVJKwie
gUubHLK2dAdAn2+7z4J0iV8wl0o6kR5j4BXWsvQelT0vTX9EOe7u6rHKn+kAHLn5s+8w8j7Xu9um
V+PKxVZz5xEqhOiiULhQAkJtKX3M4x+3DQjXxh1FG2GLhjMssJSkfLLuIj/1tF37pTyLPtp6hvd3
NbwyM97aI5AQ7A59BUXdK3i5Wmje2NQdv6Ze/5OWbvqr8+yvxW+I6CoiIOW6z4C0HOUZQLD5ChfV
lFYvogLvElDwlqcEmZCdfS/n5yKbBQdy9TGLPtV/bKnX19yQqIPaWWhnK2fM4X0bD9U5DXL6cYUP
p+xJ9SFPs2v3uaCJup46XBjmbvJybmKpgOJloO5ALernm/RIDuku9sBo9VCAAUMRtEoWRCT/HI6/
S+WCD2CvEYDROUoQx+xQHXQv85PC1R/y+/IQ7fOtvHcO5kbgtav31MUyuRCUhjHU5GUsUzm3fwhG
BBn5Cfj/9vW36Vtxqrd0PwsWKjLJhZwZ7SClUiu8EKrJTdVvTvY7BFn17YX9H7H1725yoYbgdW5W
Dnaz3vSbcK97eQrVRlcOpG/WNj1aG0Q4TACj+elBJLOjh2z3WeU0/oNyMSdJxjSWc/hu132TyD00
N2+vcT2m/V0iF3HaQlahfor/XypLt291FzTjooi9dvUC9QleaJBCgbmBs2FNkyX3E7ax3Rjfsgdn
m2zNh3jXHaFp6o879a4K6F6UBK4eBVBF4HkMkJy8QGo7bZcWTgWrjJVp9p0t0/pwcw/EOPhi/bP6
NfRFTCRrbnlpk1tpV1cN5gZgc8KMPWkw4I+ZTVEPWWCEf23NY9RjJD3Ba0utdlpvv1On+ZJAiV7g
/muf7WIxBvfIKuXZ1hIzI0HkxG6hU8+SZy/MB5cYjnfbC9c/1j94AjaOyvfuElnvyjbVnUBzBxD/
oa2b+MTXdkxubt6Y+3Qb+tK/eGdpFza5GFINaRvWseoEmXoqY9BSaqObmc+KeRAsbnUjLwxxYWRo
5U6CRpCDMFIdxvt8LyE07pxNCG1ZXLLTIdtkj1Xvi3pvqxWOyxVywQPsa9kYg+Ik6JFOjD50F36z
hMIER+V4kvciUr4FIRULVsAv4g8aWGyw6vqirWwMMpr97AQyu++2MpzftV+76J7MOzv29JeGbGmK
Tyt56he6NUHWTo2D8pJ+S3I3jr5XMobJvWYn+mGrJ+bid3G3YqKRUZnt0Qnist9qNHKbAU+chAgC
3VosvVw++xkXz2m7sDEkNChYflZCj+muFjbW18/JxUo4n21MZ6whke0gqNENCDJP/WMNksxmYxzL
X9kehHN7EcJdaJNzXzONdbODhGcQHSAq7TcPGL/4kb84HvuCtEBp0IX0/Ob2oWGRkn9FMQQGWOEZ
6dDHTPLlXmrErvDcRcvJmNO7VI/JU1dY8r3cGc630W7OSqbDpZKxL9/aHgMiguC3kp9iFBfvRHT3
bBkTC9ffMjKLfpxBYB50gPLNjw6dyuGghSCOOFVAeLfPpi5BRh1IxtYUBcM129C8wfQN7kw2zndt
G8qlUQeBa4dVnEq3/cPYNKVNH+8UCyqjjMk82+Rn6aEaNtL29ravnBSg1UAdBZpsyPPxg2KpPqKx
RCc70LW3YUrBSvOamo+3bawsDwg1ptOC9AnwFw43ptNRpwN6s0ER71I9usunZt9lD5BUcCFdJDC2
PJOQN8e4pSxjfgfgIS4E9o1exwZEsAMtvR/swpV0Edh4Gd2vLXB3fhGpsWNUlhXIQwig+peB2l9M
kJ8W2u72vq28Y64sfYwDXJyJWEnzCINPaGnjkgzv6qPVueVv66n6ynIaRs3SIusOysIVPhaXxxGm
QRBhMEE74Ne4XIDqcaJPjW4FGZQ3zs65PBlb9aX+3r4MoJjrfRJtindwHTJp2HgbikpUS7dEdx3g
Z4CTob6LUQ7uRACnWdbWpARa+CKnrlkV4Dk43N7eVRsINcBjAaYCIYxrGzKpY0ktqRI0xtOEdKBL
nzVT5Cwr7siGnwwDswUMnMl+xMUnJGqi0qIvlSAeZrcaXof69fYq1g0wxANrpC/6o2HbVpALgQHH
gkhk9DINgjra8vQCW2WiA42aOHiReMDDUCukBHBIDsgs+0r2HVQeHjUbEKUp/iQqsy7PFvhzAN7Q
ACVjvSAuoRjDvumUspIDq0ZRK7bvgGXdarWyx+yaSNNsuXPXtti/X3yauJ/6qqpLORjzcS9bzWOr
JIKCwHLvMI+AxjVYsgDQBTrz2kSemaY+RSqWk0uO4Tp9Hg+YgYhM4veY1ok3VdWphmsl4/9w9mXN
deLgtr+IKkCMrwx7tL09Ty+UYydIIIQkEAh+/V2778PpOK749Kl+SsodGSH0TWvo/jNY10dWBkZS
AJzKP3Cs35dmVi8DJLLOTweVIM07nsXmO9T4n7cE1sDrAq/rLEjwGWzfd2escOKul9zVt25fsUxG
4yHpp20Ng7pMYzDbeEA8RyL4z7k8WH5wrgAQFRbVwAn//nigoy8trKPnyxacl6P13PVAE4XJbyvN
pVFwLvz7Z/bnZXGmfQTAxgPEG8Oa9ff15HS+jDmfLhuTtGXL+/BWVNF4Ld1APf/3pXwY2IL8B3gR
KEK/L+WBr4OLd54uwxGd3aoJqnzwLIHgUtIX/3kpbOGZ2EVwc/wx1UDSU5nO+tMlaOQ50WBwQ0wz
Wn/8X1aBwh6ucjC8Ptd6wqtoVHNvuky8rVgfVfCrdm//vsQ/xrG/p49wQjxDhoE8hEDh5wly45I+
7RTWcBwYQ8Oawrte7QI0HZubEpNtNOJGrY9i6eq95FzXGY4WRqRRKzNcf8h8vK5jJRnX6D1yoVAM
X+l+Q4eg2wrHVZtI6W7DNOSoWgftp4XZ4EUgFy0aGt2vUvFcQwJoG0AUb1+RFY3wqHczu2onN4kY
CoeM8sCcoAYWY3RvBim9Cw1k0Tdb/UcFeBbkg9EQmCmgXkFC8VP64yx1FwEsYGHM5cQd1H/nUT2N
DR2jjEsPGp6YHrSYgoQp9bNx8KQsOTYCUo6Whf6uBb7VL92I9d47WmFJ9M1w9fP9fibSn4HJ5+k7
kI6f73cx+HXXNdV08ntvGwDO1IXjcfQvWzN/k1R/vt3PKyFmgbYYQ9TzD0qYs2LeDviXgVaS4mja
hegKcebt/n7uPl8L51XO/EHMBHE5QDPw9291gYVBQEVgTmllwjiPRS/NpgZKXeatEU73zff61fbh
WXARATd3lg/6fTnmz3GL42NAA6p4buD71mS8pclu5oNb1G5sN39/vj93EYUBaCzgL5ytsj4H/1GB
EkQnNZ+6JH2WPLxmSfPNkfhT2P2fIwuauA8mGmLlp5i/RAiCbZhYmMn4ubmKT2dc5fB6bpjEXpk5
ZZAJ/AczMDRdi/Zl2sp8PspvRY2/eJf4dP7n9zjvxb/ygdYJSRXR1J58+Si6Z1I/T/032+l/Tghw
Xn5b41M6OPNU1rLHGmeXQGiGO0/rLryN8mbjPnhPZ12JsPSfw0de0luk1puOZuHDWca7XTJz/K7m
/aPA+P+/DqhyqP4890+9PSN4WGls/VqXEbQtIKFf2C4DHWvc1X62ljCdvHax8Wkhv/tA/2gzfF78
02GOl6gyiKb21OL7/DFuLJTD1WtVAOc3vEDTuQxBRs++axN/9Zbx4aAePYtCYST96S3PwpPJ6s6n
itLcq0AZiGkO0+tvrp8/RkHnp0OyDClW/0yV+ozLkRFbxlXzGW9aI+d7VLfnzU1ROiX1ts7b/4Uo
9Re3Axrf4P+cvajA0/50gGcIscyhxOXqeRP8n0af7GXaY389Ki6NF7bfFFB/Xg64zD3kfpB2APHo
M8/eM6LX1BHzabaO8PNpURjtq3msv/lq/piSYi8DkiCaIZsEOP5zm1GZNhnWQBn4LcRZfTTbZG9z
zBL2evsdLPmL4/HbUp/20O8FS5knzclLX9dGlhG/mDx3+/db9aso/dsqn66B2lbtnDTanOpH/1Dv
4mP/kFwnNINzwAsr+Pa7OfMX1w6Y+2enluQszPhZR9t067w2aTqeHGp0BonUJOtkP2WTIWXMYz/z
p/i7uf0XpxHaV4iNGPZGqEQ+7eTkcFmngDWd0lpfQ0yjgOXgJW3Tbej8H75p+HCgvEIZfxbW/HST
tB2WEaMwpyZKLmAhHpWs5kFGGyBL/v7mvtjIM58KrTokL0g4P5UdfIUyluTYSBarrdeyrQ7jd+N3
P3s572FsV/x9uS++MFxS50bMWSoAxLvfL6slcYVInWgEgfk6Hm6W9DvPs68iwL9X+Nxi8hKlLbTe
xn8M+QBbgQ8m/MFu1qeqqDbJqcrmffCUvvTfqT1++WTgrJ5paueXdt7ofwVbys5INLDsTsvQZEtY
ZdZR31zBX3zKSCdQeUNhEdISn8uOKdZnOx8SnHR/6dphp/1X2X/Xo/viOX5b5PwV/Os5oH5vBk/7
wSnpgBEhhh8bpr+5Z//U40TJ+e8n+bRZLHEmywyexNmpX867d2G2dTke3TA3LxYOG8tevkJZpf/x
99P3h9wI7t1zQgbGC6QOwPs9P/y/Hq6zcSqdYA1O2F+oMkvjbwZOdu44HtxhvLQVIGo976661Lm3
kCP8+/JfbS2svUEsPCfWUHj9fXXYlju6XfoA6o0yTrJkDejOrJ15+/syX3zSZwtc93xQEhD8Pt3F
Hl/CQWosU/c/CStICj4ZnFSUecKV882R/OqR0BAJCPbTx533KdWNe+2klWiD00Q+FANE67u+6ZcP
E+CdgTt7Jk9/emNm4J7r+Co42T7eDgKDb91nQXTr2yibpPcNluCrLwwbhuZAnIDX+tkxUblyriqw
bE6owmAbmkZRrlcMiFL17Wz6q6WgWgX+Plx7oTz/6S0FSBYDr4VYfj3fru5NE28s+48tnvNpj85e
ZrA2gGzJ5/Mm1iFJBpjDnRLWebtz8pjPSI+PlYi/Q21/ERvPKCjMmcLzoOJzGNGhWHlHeoLX5IJj
8zB6PMPwPR+r7wLWud7/d1/kn4f610qf0t0BWrp2thKQWF2vhevTZrNCpHRDmsrZaD9ZXo1Zknu7
usnm79/VV28MIqIpwdTnLJjy6az7LKFENHhjFsrubaVg2jZla/rr76t8lUrF4AZBqQ3IfkBMP4VI
4VdBgJSNwOSy2kb5cHNGa48Ymi0Fe1+O/xVDcN5P8KkDdNphghF9HhpUnQ6rtW7IibnAVyYggzav
XXvbTWP59wc720N/8e4gaQMjALRy0dv6dAF2Opntih7oKQp4UvjK+YjS4ZbEy5hXoeo2tVjhc1T3
H0FnHudKN4U07mPneo9ypRcRD7s8ac0Ld1UxkPXW1e6S84R+OHJ+DWT3y4d3bE5sH+Lc1TEwuH4Z
qOaokn7rGPnMouk4pMvtEJmHSJALPxjuAPt/Qo8vzikfYUMzOxjyU8CHzUS9ok67bSfGC5rGmPFh
WGsU/xHMzWs4L6ZgC3tkUXviNf5Qx+4m9ti9GHuOi0kRiINDODsYd9UUPmtTLaCkzpdBC+smQ11d
Ut/CfmaBc1gb4u16yaGuKpuhhNSbNoY1fO2QYhbhz6Tzq1IauxRdnRy81dN5KCckg9Ltiwr9uIzG
kOZdx2HNWsn3XHRPyxzMB9F4F4Ohr4Sc97eJhlKZLsGvvYrHpJJuEcuK1lCEb+HbZ530qHqaPDh8
XC5ardoCGc246cc6furnLsntsPI5D5lM79yBkgcKH083nekzJgUga3TOtO5ibkW1Me0I+GwbNrcm
THatI0mGhuSJeu6YTZWoM5e2c+748y6hy5ypZL0ZpTpIAhO8AOLxemaFH0+3QQJrLdh91WlfrJXJ
hbuWQ4SCnqcQvL1HVbN1pM68WmfatgWNujuYWG+bmuZuG+d+VG2XKtxO5pVKlgVkLLvGL3D1Z8Cz
5FOdFpXzHq51Ie1PMvysZV30YfJR2aiM9I326NYNnLynukBQL2qyQKU4OsZkyPoKvYsI+RFltcRZ
uZx99xXl6s7W0VU6xz8GDved0GyW1M2a0NlEa7ONmSo8ag+goUK7ObkhorpRVXrBjbim1t36IH6r
0cljNe47+2NqnaxKXpmX7iSokmvYFlNNdmE33bSk3VQqzZvwqW+gnz6HbRaSNkdXeicYRqrqvlFT
2cqxdHhzn4aAM9sazBnPXzJEuI0KdV3MVQi6L1zN++nNCYYtiqoNAvHGGeXGGn3k8XHyhcxG7v6q
YpajJC7rmhTQGDvMDWzt6zXMQr8pIBl4cpr2clhsHikYU6fpboouli7NuO9kMYVcPumuIjLvbOLJ
QrpXLn2Z8dO4s5PLNNR9WmjaNB+qBQxi8Cjqq4QNj40d0UOicEwqo9mJH8H2mO80Hbxb2qrAy7nH
oD1rW73mK04PhrdBMDyOc+/VWTCkCRicEt/blEI0b4U8yj4dwvHSGXqJGe9w5iOw1oF1qScIyfyI
wfxp4nSzJE1/TOuRvdFZjhsvcsQDDB78q3YVAUbDM38eqzTgBXresPqYrtYVkC8PPGkBYFBAr5h0
NxHzN17V7qwbFNEqbmWS8pwuy5bYYV8H+lba5hB1cQkJ3YMaxzeZuNdeUx8TdLm1JGUfLbmK9NVk
4wvCcdQDsqn6YMzm0X3RYfgh5naAlEzw4Aj55Hn2VzyzSzNMV+m4JkW4emlhtLxb5xomJHChKESt
vBxaYrCyTwR/DFzl5GGtamAYRqQGgysyqtw6Qy72GMgIeDJTtaVsgcmX4bQHOtlkognawlkqDNE7
9z3SKdtBhpqeuFjiIp3oNeGM5LThXclGgIiaykRFFw3TlvJFAH7q3gSehv59OoI878JDfPF51gZd
2cT2mhNvzjqbfMyi/lhUCnRVqustkTBiDXvvg9H+xunDOjfdeG+F7DNm4rtB+2+R28BF1aT7uQ3i
rEvne68O7kjV3MUU3zGkPHat271pV7yGTvRrhuwPsBqTg9QYkngNT2BzHo+wOUBXYTO6LYw5PGxv
OhD3ElpfZqcqYXPua5or0scZisAu8+swhRffSvGY6ZIFNHz3eDdvUiZeLW8fo0lhVEij/npVnr6p
q9ktUVzxwjXemAcTILd2WnkWhfq995c+ExOJsnBd3g0iYTbU0NIfNaDlKYAlAZ823sy8InTspQng
T9hEZiyM7brtGrMRfy9euA2gDClsiCDZ6cLgugTiRjtQIh9QfDz5rAv3pIPJdL9AsGVRjdh4tZBo
TEfp5RpWfbHgjirE0sABOq3avBJjd6Q1ZYe2WsMSVq9roQRxcjhsRkVAq/RIGlaVwrP9VeJOXjn4
0+tkaF9WsCZ7l8idt1XqDpuz2WMOQfl+2yDIbETtsyJe4qbgynYXIm7Gu8Vaf+N4jG4kr54GKPFs
9DCLQ8I9OB5G3tMIuG8WeRMB1Bfh4X4YJ38fMMZ36Tr+QiL84OmqvTQhb08tdX56NIJBlbBOFlkY
drBYPFRMA3VlzBNGZTCrnUxchEb9XCVOk548UwKuNV4DpbZmIV/JJnFg3sMmXuedMF1GmvhRapzg
GAExh9xAlQ0BlPeFO4cFAROpcM8nGtLi9YMVa7yTPjhp2RKkBh3vepR7SJTedP0gIUrmPk7pWGN9
f/4Zzd54H3UhPt06qu7WgL15kDc8skZCWbR1dW61aYse/PEjdMjsfm46UHMAOMFzYXpylXKLRpv1
vI3PqH/jh1O4UZ3/rBeEh9FpARqEaHa2uMiMWTt3W+ad7WFgIFR6K6F7X2v8jCvXEU4N0AJkuDWa
/rTyFtPCBNMO/CMMZhk1rts4nd98QnFtuEPDn2aTxhud9hiXh8uUBW18a9joZxhlfwTEiAw2WuGm
CXBe09nzD2sANWCG5D2DnPBLK2OTe8vgHf2EmgtvqZGvgDWW1dGABGyyD8anw93kO/wOnFeVna18
chMinfA7WKTDtiV57ib9Wk/QQcP99mZIrA5ueNbmI8tQrLzydtLheA19VOWMihUxsnmaWbAeugSM
G5IiOGsPRiusUv2RdcONIgihNLL1oVcwqgpGwq6Dmr0nZh5zxpW44CPChoBzeynTZd5h8PTE+IBc
jIxOf6nUoB5qT0dQOwm6HR+jNuNCWZ6ZONr6HZ7DqRHY2zHVGRtrLzPukuCIhtOtdugMreYYdGUY
JGXSdflGro0q6yVQh4AIL+utSDIceo1Z+gwYHS7BfUVxq1mxwEphjseiPRPRMD4dN9IgD5mr+eho
5j7QteqfMUoE+sXx8T/MdX+xsuRVoELIU18/og9yB2cWeEu0Ii4D4MG38xDZcg7g62GjFKW3SHU+
doBEhKH13thKZd4kDKcrtM9wrB1ybw77vIYGTAFYCNx3527a6mA02YzuFgLT6uYOtJSha+w12zUR
ckeRCe/BLkZzsE9vQgGqQqerB/CJ3GyVHuR8RYx8P8YQ8qy+m3P0m/MmHf1tFyX1xiz8w8jqXUbA
PAWsXcvRIulI6h+6mVgOCB3JMFn18z5tpi3cBZsSoNo0m2uo2zqcvoaTfoP92pJZ7wzmbYYXFwpx
2Tw366aVHi8jv/JKRaNw5ximbpMuAqu8pWM21pznixnix6XvZvSjB0az0TZj7pL6J6zX4mcNDb37
cJzwebuuA2pSzUiz0+PCCxgZ4xJRpFpfoeuH2LJGg0JWOUC3+8BrrY5EdRUErkeyZszXbXNcgvBW
wQh4mn+OxMvcFrh9KFoI6OjGptuEpKf3IQGWDoBBccRQFfQOAOGPUxLCPxURNFuHgV/ZiYaXBA4q
B9Y3Cka3wqGXZEphOqramMtiDRp5ZfyVkQzK2hOKrMlOeSp6Wpgukpsp9p1tElHwbmGQXUZW0w5q
QgKhLB5sPOe9rGCeChs2mG5ghAyT2egnyP/qiLq9fZTqnEK2Yl42C2IZXsjIAI5rrAtKTLD2m9Eh
3Zuc5fDQtdHyGutZ5R7zcUcAllCSlbCcpRafj4ZQcNe3e0i7yE3nLvUG1wmH7xRyPM18CEWgMkB2
HYQbLcZqqwII452tyy/DAW/cZZgQcquDrHHFtAkXZI2BDaei9Rd2aJRJD1ITTGlTBzPbFT6UvtLk
Au2Xj9qp9ujKAgk/Trogq/cR9OTVd1LUZVKNBcb2DyExATSdogllS3M2SnRIBtU5cz0267L3mnnt
MslCct37vn2BqCWVZR/AIsLTskJSxhAzjTbOczT7BqCNuNs0du1v5ib0NlFAvauWV1EJqDywGo17
FilzxNEIVp2GdML+VE2IKShbenbqJRR6Q5e3edtN1XUjO1aMQtMCjY89mZpTLHu67ygl+ez7u+js
5jWJ+boZ1veoElPuz5izCJ/fEe7eeqHYxEDxAvnzNPQwi01UrqfhTZHmFLXpHXPFY2v0gx/2L5LA
g77yY+ghrOJO9oPIo5DtSKRY1pngirDwRabVwQbVdoU2fd6C1217c4FG7r1qmCpZ6l8MA8apPMQU
BlDbXDoTCgYj70DSe+HCCQ6JnRUisj7CU/E9WuDgXgcAzbbLLfrCAF3qyGadWi4j6m6tZx4oIzLr
JXuJ5gQD4s7dLR7kfFWYnIaKumWn3VeAiGA2wef+shkgK87c9AJqqbu1CcHKMWGTI5TZDBnhfliW
j5ZU9wBytVnSkX1c+VuKCryYEwFjdRL+svHKsqT2kd07+kr48ZsRCcpMOV7XjtNsQQbyi7UNcN9Q
fyniOi3hGFVihfAIjkmV0YnqXAh/30UqziqLuBcMhV2Gn0kLAsgEj9FZk9L67ZtDONynnGcNfR3l
wN/B8FcVr1de2gCD5Xclj/zjGAYbGUnYrPJ3D98WDXqWC90fqIJol3Si6z5or7VwaRFVvp9XZPDz
kVWoVsZN6ARbjE29DA39Z4NkrLL8QwTxDsIwl62UMNhq69d+ND/nFeMsP30nNf/ZUv9H6qgpryKL
R/MWmH5H7smZnKehWTY27WBBnzQPSxypLGHJ9Sr6+9bTd9IOr/G8NJtpXL2M04hmTDgFCttDoKYk
W7n3HKxDuczy2vL+msdVweL+uQsgEIOTQ2D3u3BUrTS6Fq33M0HnMhuT+EL6/iMZggu48V5Ynuhc
N/MmmYF7WqQ7ZbIKD51t3oeA7lWTvnExHigZ0eAkzUccTZeoNnHoe1MoyMHnTSNCfGQKsOK+RmUB
HG2O7slWUaoKwDRhvNmqy87RJPMGpCuAUGS8WepitAT01XlMMsh4Xybrek07eQNexvvC6Q657S00
dwB8lD1ADQHZ9yZCnlvt3TFhiGTkw7Prh+7FO12bi3aAb0DYxC+QOm/yKZBJGTP9qobOyVbhv4pR
PawBeUa/c92YdIAhsYlugmRUyEfmZAMjh2sBMdHI63neL0AlsmqAaTG96V15Ak8Of6iauXAo9wrW
TGm5xl5XqBhJvFmcqVxbVJONI9DXsMtjqO0BciUwedPspFLUolM31SXp0kKkKJ9qsez6ld+LNT3S
vrsY1PC0WI1kI2mbTTKKl0q4b7Gt0ElCkjEigw4ZqvewE+DCNqcWemkbyuIg63odl9Kf9orPh36t
MctKL4fRjbJYJc9mRfVC2ra9WHj3c5nYD8RPmmHQQHLLl5uxd3HzKocjSlJ0CgS0zA9+MoNDXMOi
Lk47b8snHHGAErwAw2fjlXWAGFh1luw0dNvyyJniXM7RkQ1Nadq5zpsa/iL+qApSmUtq6g2ISPdq
CJ8bCDnn8lxZjG7t59ow1LGBvUnFiEiI3lERzHUL8tHgb2hjkSVKix6AdJK8Vc6cj1MPN8AALHWr
mgiHuV34QbYhv+jF5B38AIylKg6H9TaI28bmHeTnt0AlVPkaWnlS9dLhnyP1pMpOygacCUNwlJBh
gOy7BFLkDk7vXjZjfBVPiZUZGtT2sNgliPI0rrzrtgrt07rMcH+kxtFlM8vqFBG3frd132NCPkdP
nRyaqaDNNB/gK4y3zg1D5ynum1ZkJqmtl6chNq5GdpiP8dDlocFArlUkfGmXTuS+9NA6CTHHMEFQ
ZWyKxp/Gm/qbcbH0RmA2pXLHayjJFhEkh8E3VCNr5BKdM2njB1vNmKQvNtrBXzG6dWvWweaiaW9S
l7LbOZDERRbhOLdnweon9EBrtMyo225FaOjTrJD86Lrz+6wfERDSMfXsdjAk7HeKdc6ltWKOC25r
3Zfc9VueY5bOt1qiF1kBTldCH9jFgpY/cZCqwlxaDx3WcTA/KcRlIlSeQqEQpTUONFG2v4WH97jR
s4Eb/VhHvxLNSKmUdWBOPq/DQfjOMuQBX5FKjCYhPE9VpCoURJN41T0xLux1JAXbd9AulHQim96Z
TkBnrGUKX5xdfP802Gnu88B6+sU6IUbi+MjctPD8dTgR0Pncjs7uwQ2sifDctQHcJwr0mJPYAL7b
NzQlmWnRXR7aeSqIFy0XsdBDOVKHDgV0DtwHw1PnYo6D6tFZHVRAlR+Z5zgd7TVNI/oK5Zv55Lj4
wTQR0SEZGrGD8ZI+qMQ6G5qYhoKvPDOIOSqCxklvYn+rK3/cCerwk4hGeRGkjYNYaWEduXqTk6Ig
8lxdQDzY2bZeA5R6L5eym3qvnP0hyfFtJiiMg6ZYmHaz1u37rfbadB82rTnOEbocGA/rS8/0vGxT
mx7ARJgu1VxHZYcJPBDTMIXWQncF+NV9YVhTX+sJ2Fzeozk/gzOPvkJQoVsRAlCR+Nj2C4Cewzfe
dMP9mng1z9Gigx/DANnmDUCrw07WHI3bZnW8CJLX1t9OIVG7nokB2fyi0Dj3/UlvWwkkGBp5SfIK
GTl2h1TdHnpTo6AYdD8XQ9M6Seac0wcUgo64h5qYs0mgsbd1XTM99vFqwdj04m4/qtDbKutFJSr6
psmS1Kwf/pz2P1hvR5HDCCverTHBDddwcqKWXhr0aHIo8aaZDU2H+gogdTQN4gv0XGxeSxsULEXC
7MSkuWosV3d1YKlG4b/0sphgrACoshcLpPzM1jjn43zRCdXkxnGSX9IbeaH93tz4TK73urMzwmOj
17LGzfTsLGO0TyzqzWeyTrWbE1clR5SyaCKo/k2QKs7IeYCLJqYdX/t66fc99NgfF5NMV0if6m3H
Ld3GAtCdCY1LOGE2MBlpLJNXbuWHLO8rqreSrGLZ+w7MjgPvAjG1zS3wJKgRK+TEKJuSTeBBnjdq
R5u5HAPYDL/uqyFre2OXdNzWa8pOUMpCU40Ac6hmyKeNKNdLcFlt6bfhnE9uvEJjKmCbwQ7dZSrS
GsNtzIcwZ37mQTg7mXCqX3XL4yxZgmQb2rnKU+reUwkDqSFcCIy7K/zV2WZJtHj0ViIvnjjqfNfi
F2vmDqjTjq7HRAp0GpLlaFZ0U3DRoUmvbYRu0oA21YAUxIj058LZu2QogOp1ii+iGKZnYDNDTUci
VndQrXbC8I1qsl61ABJlcdXgSCax2KDLNBQus03edFUHE14QgvAAEWp6gt6XE+xxiaHw4VyVKvZv
iGHvk+xbpNpIxBbWprlcRr+IAS6G1pd/oWj3HroD1C1Fhdt8na+6gKxwmU/Qa/VCu+17/01VzW3i
ts3DaFm8rZiHyVEQLngzFSsqlKWZz22Mjp3Ddoyg3QNVsWUbRLrOA4UyoAIQuFy6ICwAMzv0kPIo
mnqZL5yhhkwVHBJ0HuvExzjFG7uNWZW4kg77Cel9milGD2u8Xrh999AkMtxL2wJcxNN5G6IFt+t1
xHbGeOwmWJbgaJzQfYtmSl4URx9XptBBRoAAMrizw0VNqNgDVqReKqCHUFjNgb2LeASgf9Ijb2qj
vTPGFOVoP89XYa0tmtI2CRtIR6YUEToJyt5BnQkd16Sgk3/SM2RaDTftPl7PLDPPOAcp175A4Rfk
ou2hCydgRmMXOh4A6WzzVaMK7ybHyZp0lhsiR4KZUIsrGtGgXBDP8A6tyJaaVWBK4exNeqYxAht6
XWzgUF1JEOfCoXNvehZDNTQZkZ9GkwYUaqiregssECvDSEe524zNjYgR9HIZ12bI4HhUi3IaugSD
0WGdCWZ3qntJ4yRSRWrHZsiqWvM3DbkX+DsnDUl2KeTtpzgz8ySGLfCqLfQt6ey/2FbQH3OlOCQv
BWOkYNJ0TeE29ZrcDU6duBeYWobeHrZDDtRiXBkOaNa5cgMvLzkVDJXd2IPVNLU3HDBadlOhB/fA
A5+1B9Ch5Ii+vzucFoxJYOTN4g0C1HwxWFWX1MCoRffoDsLFjeG7NybAQCUgXf2OW7x+Tb06OgaO
HJG5YyJ3miWDySCMMA6YNwk+0b30BIPuM6Xe5Rmxt+viaoXjer+8N6Dm5Euq3NKZuHpdZot6DrJk
p0Yl5BkJBt+nRoVHEYdo4TYd8kyrFC36VYj71fHD64YsbtbFNDwELJ7K1OUd2nEe0gQXyTya6+0k
EbxNfXAR+a8xg/NvA6uqPPKH9EAUytXQpcgM8fxJTv8fReex3DqSRNEvQgRcwWwJQy8aeW0QTy0J
KHjvvr4PZzczHWqJBKoyr41nYNeZ9ddRC9FuenMda3o1UiSfirDlxYKjP1pNvjwN+byeTaUXl3qe
zSe9rReGVDbXX2Kaq1CVOFkWfagCOgTWQMK3+FY8tkAY9sBYpS07Zo7KF1XcfY/L3Hcgc+twqnMz
vidouXjxESy/mU2cvcy5ZXyLyjZO5qRHOwccRaq/lWkPpCLatWaKmlsjUqrMa0aRPrH5xtcUTFj6
KmoZgPiU//gJWoLPpNKcP3fleQ1aouAtj0kGYDxP9PS5sEXrbnSNvFgPZ0Px39LElMp3poT2irEd
vbiyszizSIXOdkUfKcthrCqwU73Ob0sSZbnvONK+p26yPCBnWz/1Upu+KuEWpBtES3rlpTZvZpSb
DWA74BdsgVZ6caXmAhVPqrFpFokiNlUap8umcbVoDAfFrTDQ64U2XwF0pfBjohvYatIkoz7GHKNt
2Tb9rq7IN4zqos2OKpi3360s4LWV1SNbalwWXqKPdRkyWefVPp8fMPKI+4bJqrKBOwe3Wj7WKLJ+
J6wiq782Rjx4raDNADqg5CxdF3x6uduMVy7qfp+vk0btNRPYCeEHoLlDO5uNBaku6mdFLHLd5CaT
W7kxiMaNvIZhsPSmMrNBG9JGeSRo4nK/ltE8xBvpjDGoZaH+dbiwDC+FwbuD/jIoQEy1k59bZVx5
GKuy/zJlsopNmUvB+xOLYvEZ0QB9qW6ad+7QLxAzTAX7eFHrd1svumfsp/W2GXX73sDFuB6vMhSD
DcTc+tlsGzcnFfWrrM224JDM0QpEbAG3mIaZN0OuowxFnSfxUY9GzplqrnTfzGr3njkUMW4wVqb1
YUVhkl1nFpHhl8u1B2oqhrhFmuGa7bbhOwckrJvir4KB8dMx3qqryexW4g6cG3o5K4M7RGpVUPD1
Hvk1zBejz8bAHJt7w354s6n53MmpdPxoWmRQ1oMSPki46ckYrbT2hJ0Mdxfpj4+1Kg5rUXMhL/l/
1Dm8RRkT8Jp293iJ2sYriJ3bR2MsDlqhKkFkwsbPEHUb3Zy5vO3MqLlKjUxfPVOLYcmUvrjkIyiF
laA32WRDP4WZ0RmblNUPQMvp3MxPq4QLpRuLoI2m13FOB6/Pp9tYR9xZfd9rr1yohoYYIm28HC0y
PdsNZEaZvU4T4D1aaIzcdYueoqybYxTxkzKZXnqnvFTWyoBgl0HjFiKs25zAA1YH0w4TYfXB3Fg7
pvOXMtGiUO3NXbG61AZEW2dZ/7H1z17yUKxo+Q80PS/f+MX2B7TUyAgwg63MUnki1aYIRkcF9jNR
Zhed/mWZrO6UkVExauWmp0aJtl9YA4NZcdIIWle2x9Zq+bV7JSl8RG9GGHf1eBXkIwWJaJpPYSSq
3695fu4amTMMqNULuYYsKRy7m3mej3XK2u2QHhW4qdEEoKnxhpCUfNcXsblpSnFtZlSSii73rZu9
NEUfZKl+UReIBiLgKaJbO3hhwgR9V52eYmM4rzk/O4obnnI0QpbdJHeDQsvvxYYFVyZ1Z9uSW0F3
vGiJbHao6QmSi4vD7naZlEGvFduUqUKI/t5r7jay9JPOKF+3zOi69SykfcDTFUyLBWCUTaFtQ3dM
7RaDYjjgCM0p33FykIWYxVTpeg5S+6etrVNTKUyV9q2Om6CNkzNY9VF11xND19FZaFJZldP6WB+G
ZqcZ0TWyorvSphlbsHpdCvQ8UeN8d2t3UtfFL3X3tWozetL7pylvwyiKfKupPKsgPK1KzooWB9rQ
flmxHjRGGZozl0syoqIgulTQ4R2zIiyDWvpo8/lLLKjqYb48gDEKIs55koezCgKq6dMGrZrtyXTa
KssC/C6NJ7PWj1NR2p6rrL6lL+ciWfZG1B/HVvANVn7Ss8BmYkCSo3hZh6EzF/2/JTcODuglKpp5
P+SKZMdJnjuJ/bEc+4E/oMgOo8jfAJiCeJaeZRWenKIwy/QNUvUGWqjbZxFXep7A6N/VYtx1y3Sw
+a8AlmcyziGTCdV2SGrNv53J2aH23TIVfMSq5StaPvltxMK7pEPjW4K/oG4RH5SyzbaYzVMvypZj
lCzbbLE8nM3XSA4P/uCsiA/d/hBpC6LMl9tP2XPb2FfVJKgvEZrXOv3+QTOsWCUBXa5GY784eP5d
jrlWbzgBKQ/s9qvM9+1qv+hN4REaNYQzT3u2nJFY8wfH20QwhdbgD5M5bjMAvA3h3y+rzPaZ1NE6
pCfeiPdaJwa6+60cdhqoHC6tSflnj8boJehXNlneX0BXzqXTXDu3vdGEtss6eXUi+IU2axB3TMU+
rfh212qX1O+ZxktJXhsoSlTpu7l8HtIxzKZ55wDXcCuXNfZF5ePBlzUrwjCbH54nAbDBLdHDBVO3
PbNax8YH8dHBQpB4olb7hujcTQ6/oCkV2N3IxeMGbgTFF3UkWI2bvFm3Q9rdnELuUcOAdj2waiDC
XZHwHBkJ6Bnbgl2W72VaAvTN30pP8yR5mkqNSy9pj47bhQmr6caQY1AuCj3QSw1Rji6v1XfgbNiL
h7CIlDdWvUMCI2IVIDdwYtRWOm+VVn70jXYeevdacm77+FEdljXmd+Q2SAeQw7R8pGm5elkLLuV0
m3E0fF1JdiJ1LlMR34os/sunGXFM6zTcEB27sTxptJqOa7JjbDp1I+gnxMDGaV0RqMmCQIvBZqPX
IKI5eaDRmj+xDfplpkAPr9WXG4ugnRGw0q3531QCntRxmFnDuxMthI10pcknYL5B3H8Wjpw3M/zq
BsX5VTfa7dyUO6E0j/qJ6HVGSAiE9SkN9bV25QsPxhN3LGrLqK/9FjzKU+L4KowxhuPR/xtM62Nm
iCSlPck9o8w+Ils5rsl0A+V80qsVGZNc/0bL5U7M1P5QL0O7Vet58IyJDres0e9cMaRdxPWxjONk
MxRteiiL4i2T8H+uNd6LdAyk7Pyil+9M6OdhnNqTnms7hvR3IOitXNdntbLeCGf4wPgfEHzmU2X+
6pb4siP9n3DSl0hVfe5/QISH/dF9NSz1IDRUMGYrUzD/xC8y7u3GnVVUfm4J3PZQOXVFAMe7XVs1
WPPS57ffTmWylbp6L1MnRI4T6AZgezl/OUYULKp5T9TikslyW9YFndeqp7nZOSGNaNMxl7fxfFnS
+q2oTShFu/Jtvfvo7f7IDOf3U/Ml9egrTdITjX2+3aEYa9MZYUS3wi/2v5nKg2N01V6s6nFV4+86
qT+Y1X6ieP03VfXRbJ0joCYca1d7rfUDRPlNVhYuzNr67absCvjmsXzCuX/hq3xiJPRVuw+BNk+t
c04TPvN0RWKkIRlSIZrrdnnSFvUtK7PFq9fnwZmCeC2edTAFY/pKNLFj2QVhq7aUjHykyrQ10n+W
eczs1q9YW7MeqKOufW3ILzQJ7LLyGQP7K4Tom93fG+juRb/OqqB7TAaq0yISfAV5ec9bbWvkThDF
/+KaOC5TfZ+yL+Ew/XV8UkqJ7vGuzdZ9qdTAnqWPlNJTln1JpqOMcjbNdPxeQW8a4zrU9Fbxcwxe
RV3faM3zQxBTIylKhz93MbereXTIT46TJ4RlR7qPvUFLwmx2zo77r7KZR5K0egV52WFr2BlKPdBa
Ll7szjrxiBubbmz/U0zELLWmqF5Wpc+qGwO1sPzu6QqEQ1HdJzuWP4YTN0ihMoOAwfJZnZS3vtFf
dD3ufZmswWgpp8xKTzZC041WofEoOPukflloOfc6WHqvg0HZwgjT/VVMN9yN2Gp7xwlQbbcIi41D
Z+nY8sQf+osXoUZyqwPNPNnzgKXJWl+UVNtm1Dkt87B3xibznDn5kAposFV3wmOyVYMeOtcd/rn1
bi0TLzNjLx80Xx3P0v2nVJz33cEWN6VWPMd9Y333itHcd6h1IvGBqOUkZebP2sjKBpvknOIB87HW
cVYHcvlV2l3CEKuun6u45/U+NxDj9XGAgkO3lU2T7seuBF6eKeX61+rle+6aZ2eBGEbdoTQhedMw
0/odd74nOCVtGLjKKp/0tApU0PKULbGxx3Nl8Jq08XMpftT0o1TutKGExWT5S3kYYvVA3gMNsxeC
yQKVFSC28rtipjDWDIr53wyVqfOxRctxql6XojhY0/vjoMtdX5Z3rDFelv5nqC/OHF+kae4r9dfM
q5OtkCpBUweNGWHTfKPdCGCOvQLPDk5e5Lb4onXj2KtGAGBgSpQnyaHlr4usbqvlf231N2rWdrFV
msKzrWJ3nu6gDuGr6ePzMq1+jNZDKcMpD8c1vtfT+yMPr9UAMhC2fBJI9lOvOVHjlrHCbc9PxC3z
yyVJqDVWoMU8YEPM6ChChfCazVrNBxTKYeQMrEplYEzyaonGR/njOSh9ipnm3eWlg0CEdTnbkX2c
jeXZrprndLRvqC2Cin9qjEPRiT0Y5AOq9XT7ucJYoOuMOAU3W2n4RYVgzDU8BfgPAnBT58W6KeTq
TZGys6fZj4EbvQlO3YQ0LVfTeyiL1qbeWXqO4A/zvN3sI01lIZZ+o4wIGe1DUyEnq4LGcfhoL2Vc
c24XSJpG9CUFEqRx42TuptDSTVm0myGnjq30DJhoB6+CiL4FKrTUCQTaAqV6jgcnMJwOaBECbflP
xo8VsN+gsU2KP5kr7wOB8bwKIYxa4KJcmfk4G0b6obQ+XSd6dRdx7O34aNuJn+rL5NdCvSSGHQ4p
YFQ2hqWg0hOt4OrOId+eSvbe9G7aSWDqP3M9bfsyPQGkP7d8oNaDbJg/qjQ9pa16dKG7libx9Li5
2YX0UAAFivPgWVEZz2lYpv11jmefBR7h+VRnXmprXlPKxY/0POge11FrqFtsPNhC4jtM/3cbTwOS
kPGQuR2XWMbZtMKFN8ADu8V6N3TlPrTuBxzLMVpmmoGGMNJS31JbiJbu5HRn6XxHFFEnenNqun8L
mJWOUC6KbwStnOH8DsSpn+dkDkwmgNyiWiVPfJYeaf0o42/cPLf2A1msXuR6rpwFpPZu1/FVjW6t
JndNEZ/7aAnJWjlodZiVSjiplPbFVyr1UO2/5c5/hv5WEV5Wyw40sb8v9a94fL+FvSGi4mgvOnpH
E4k3SOcwn2sgvNRR4KPagOBBj9OoXm2Uc/IsWH46rAVF7xykum60dtgSB7vpWzAyFWUNafp2j3bK
+qOCUV/2VvmZOscZYd8Ao6/wNsV2ii422+ZpfiksqG+r9aSGYjHLwuYxFNX2vpvcQG9zxr6wUH5c
+2aV41lzHC74FXRw2cfj6uWdvkthJSVUbgWD1cLLuzaZ6cPvwMU6d4cM6GscZ18pi7Nmf46z4PL5
td0kbHqoCSAGOd6JsQkIeH9Fe4buRnlz83HXTmPYSzCHQb1F4+Sh2/MSBPnF2j5Ny5M0tV9F73az
1MEzzV3rRPdarQ9oOrGczR+lxSRWxce+qM7OnB/xNQVz6tw6F3mvJU4GhfUahXBVLM4YGzaTEwVx
Z3yY5VfSiS8ncU/jiLPAjV4V6IChMEJ1tC4pBRZjooIKZBtuMG+OpV86JH2vQwRDPCIqrJJtajzG
5SFIH8Im1WVldiaoE1w844z+cyiyvRWLndkg60nx45cV5p2MQCCSpd7WobqWdcKFStDTplBQeJsu
T6iY2O5kVmQ7naqJNHa7wNHFd6wtSPf0xdxUXfHn5lhUYoEFp67i/NpGxitCA5vn7EGMO8aPa0Ts
bGW+ae0OE44zsuQgOunlerDTJGiECAoe1Rl9qJnRJIfgIdGTpzJOfEKB96XZMNRpe0esByVDlAo6
Q717uV/tON20LmVh8MNjklx0MfjcMvu1UDzFHjk7DY6XapMs6n/Z9D3W3+jj3t38E7vvK7l4wag4
e6VStovKke34NtiZHD6jOPILhDvThGS0j70ZpeVGaZMPRaQHG4nqkvF/JNpt5fpZM9a9jHodOQVE
4dxqDTNVZQhkpM286RpOH9N46u0ZKYtNP7zh1CkQBRvtZGnAH6Q3XWBPzNC1uQgLU/9ifk83qcRb
iotN26UlKXSglMpxGcfl0ubzs4JqfKu6fFbUWH+lS/EdKconcWBXXStvlDL7zaAeRQkdMKkbshIO
hWoeXabIJNIOGpVDXY/2rC13MyECi+oeUpn4JuAC4thdKV6Hobp0mHw6yCYlNYOGC0m4i5+g01lL
5Vi0hMGiqjUw40VxthMNuxGCgrIsrzpN0B0z/bLqz9EoN20rdo3REo4WvUfo99Ypu4zD40VXTjNw
PSvbXe0tf9CzdJONdJoKB4tNtB0sKDle0YR5VeZI3QCWCoxFzQiCtHCd9WbqEc+H9nLUdrjHz+ht
9mzxB7durn0CJzia70XV0wEzmZ4Za3+L7D3b4K6Uebhotbc0COYza2MWWlAWrwMiKB69FwYdhskS
qPInzc3XfJyZzkpvVPDtaclmHlzfGOwgXTSOiscy8ZCU659lRRR3B9VkPoS1Vajow+doEXWKXBem
YeHrZZijH/IaKdMG+Z/DwrKcigIRqkzzMDfmXzbcMKNez0xgzSf7okKhm7L1QFm9LKo3Y+3gPbs1
03CMJoaCSQvsKOa5zo8m07+eZH/NWu3nhZybEuQInL9wFkYN269zhoK6u+G4Qjv4jVb0XNizr07Y
medp15rlwc27O2kv53RpQbEoTuvT3dgzjQ04vYo6edMtE58G0rqUAzhKtyT9XM1h8Ope9fK29vPS
waeob9JW2QqMsP1S8LA7nyoBXGa9cjpjTiJFbKoUFMS0eiDkSvTBo5TuKzKHgwZnWqupr2XJLlbR
F1ctFZNmvQETt/Vs/1DumlPijXg7sal4llnfFG78ASQ/gyko88W3rOFtzJddHqWHqY4vsx691J3L
1ZzxrKteFy/HQj4b0JZFzkAi3VCI8mVQ1Z1hKP44NX4dL9eqnbaWIvwFcKIdr1Kydsujtr4PcP2y
Q9XK0WBI9zQt+b60c6/ouDGmv4c/MVEFBRD9p5Y48A7dwW3ZKCJxGYbX1O22dv7G9Bro+YpUVvVF
BrQHMuiALGarSykFiogU3tbBz5KCKA1qqNX/6TzVsk58JNMYjVcQrzp0WxwNsg1HNT1m4l736TOy
D3+Z8GllKdgG4HclaD1FSufjXzqmGQVFGieToveXXm22zFBwEyvpFLG+M5ny2r7fdwmW25nHW9Hq
XZc+1GYGBDhgBKzpb6MtZYjP9drJaJuuwJ8WtF69okmO3IcdSq/CTrGeB3cNEvrWnhC4g6/B0lyK
sUheG44EyBRUcqbTwFV1dtgUGmpveK2d5Ad58cOF181AMWNcr9id6kB5ZJc2rpIGaiYOUzScJE52
LkI4ZUTo7R7R74gFk+vASdcRdbxTBMLI7f2ox+oOrCkJHc14x0j8tpYYqhhKTM9hm/CWFoAKaPZd
aUiEbzSko3E7VKg91pfarrJdZzLbZ2JVLgjgP4B5jV9Iai5finc2bhH/xH0VVJHx0hXNZbbyn96I
/mSRBbAR/mTp/EqYbQpLDwzpLJtkEjAV48G2/4ms0vyMol2KfvnfzXvX4ecDcuYI2nYLCkzDnY56
E//rI+szXg3DK10U/n38so6TLxqUW5rC0htv+5m4jKy6OVH52nBoDoKLr+73HBEhWXTcF/wb8vpi
WiM5cajW9XHbWHJfqm9IyW/zmjwv8bxpBQxliycEUCNV7K0D7SPsTmwS/OIb3LBnmJaNoSjXop64
0lgLxvocxePVJemeBE6FZbb0+0jcemfwzHIOoqjFneVgceIwUNzNOg4Nnht5G9hHwbR81D2HBhWu
IVpvRLe00cu8QY2fPD6KSzaKJyJ2RgjL/BZn2TPRNaHjYlErm5M+pNtl6g7T6r4Thbeb2/JndpuL
MwwnbslgaqutHQneaC6/icaXAv4+6bU30hqx8CQzbqTst+CZM1P1A5IC87R1X2OeYP4JP2ZlQP/G
fVyRHKmXHuqv0Kkq362jTUlJdpk20uPgvuHkANVA9Rbr8FNLs4NL3pcOvoiixPq3BlGx/HPm8qUb
pvfRqq+K4YTqbB9Qvez1Nf3nKChsI0tsh5pXoUF8XCD2XhFzq3W3E3l0qicYfDE7MqgXwB1Z/LTa
oOPfikg97NqwieDfFFV5A2e/ryvXf1G4l2RYFwRKzALVOSIWgotZoQQZ6tjek92BLLb/nOMvu3pN
bBbBaVW2wJtbfak8eEo/afP3GsLAqqRvGdV3L2ETjObg4LHGOvApZgPzjvR0lcNB2sehKVDcKW9y
nHiW3hdb7ubiaqj9TqsZAtT8v2oRdIuwEhjZeF81Ujv4+pNFhDIWp8er0UO2xVxYBF8HaZsfhQN3
Ijv7zxi0b7cnjchKnkQrPG0NBo3NMcPHpZWI/+br6DizN/RnASTS9sp24Ou253aPJzhMDfM7ckmg
6vWDISd06y4CjXxLVMbBSFLerLcexT4JRdgZ4PAT3OcYtB98Y1+FZaPsVtkxCbcbfV3CGExRACjl
4z5xgB4TBZxtDZY0fpLZK0kengrPORpZ0Ec/HeH8Sca2Mz1PFgzFw/+SgNXrTwubLeElqqtsEe2G
Ka7pkvlvrDuPNB+vzv/kpG1atT85/F7r6F5KFE0Fss4NnVRtUKzKe9toV07oj5VlsirKKxHzmO/U
l2peb7lwvh+masft75WKE7YvnyduMKSe4Wyz6hOY95P0TBUIv0j6P8d408ypbIO2ULnAwSlcVZ5S
m0u/cUNNLfdDUe979RcbjW/mQCT5Dve7p43Dbm1txs+ra2K20iLbRm0YnSbEnLmLvVwZnrq5fBqU
cZ8K3JBFk50UteYNkYdEoIBJiohd9rWbaDIb1598sJatm3WpJ6qxBONz7MfEFoX9lMPQqE1DEIC1
gs7hYMljt7ioWl2Fdhl1THOULixpP/tFEQXMlsyMhguzsGyHqHyzZfysyuoVPdOlLapXa+2+ZIrM
z1Uvg1AOMdcyBNG/dr6kKw87pl/Rr54GHtBVKAUIvgEd7uozBNt5KIqfvNFZeGbP1mZsGGlV+oW9
fo5C7tO8zvwuZ45LS1170VP1BcTyrq4DCBBKnafYrvdJIavr1BfCQ3NQBkk/6DtBoF5jjCMlictu
Wsv1NUfErY7VPVeHX6VqZ0+u7X+TTMbQTfW7VlAM3wneQ2tEMZRZ5Y7MBQ57Wf1HYs5WqMNprgwU
epl6X8TaE2CjRN5gLP/lFQVKQ/FXkP0A/IgNs056YBrrYFRyb6QddjX5I5Ispo+MoyR5xB6LpotD
TVuOZMwcbODSNre/oL3WkJylANtNkNdJubW07oYWAn3pEqnb2gJsRtbsO9OCaEdL/pWjiwERS2/h
7FC8n4y+80cCP6kiDDphXVi87lOdvCoarTM98fokOPxr6trDerhUwp+RQXHdFKeHRr7T5L3ujGAU
zUmxk3Ph9ICz2Y/SpCgY4Gcz8wCD96kSnBGt3Xly0E2o6je2BW/KRtTL7zoLNTnSAc5ANuUlTDJc
EgtaqMfaGMFCJ8fK4GJJcr9RfxPECps6+cDCHsDibDW3gbaTvptWT5BLpw63pjs/0dNB6gFmdKN3
w25YN4joeOnZ0Dtb3HkbtvWibSNEVSh2uGwq1P60+si54anB3mubcTho5mcaF5fJ1G4DrwI5wNit
/02NtnGnvRCesVpeUuTPMtFQ6fimcxL91m5BwdmTFQZkEfTpy6SEckazFiE5mNi2iAuexRmehbRn
bOl/MfNFPN0SmVz1FZ8N0f/u6NzGeX2KImxBCVOVPLh4vSjq5g6QJlEXbDDxOBC9wAUL6U9JZWAN
1zh+Uh25rev3PP0YxUdZ/tFV3rJ9ahs2AB+JO2ORWJ70KMH4zjYcr/u8KnhUa06+cgfDw9kLvpT9
9XjIjJVKEGd41HruZEXySo98ZiNadBXZRM5D1h1W8arTU+TEz6k4sKWK7laCSwGT66QQeVZHwTbg
B3mVKCzxpXuoSBnysmOMkU/Wv7P1+M54dOfkgAx9M+gDstZ/OQNjhLJ7OtvC3c6stzh6NgWYYutY
QTefM6Qq8SP6fJPbHA/WFbLEUTGAz0aI5nOq8DIVVpBW3xEOFcKLPdg5vYdLKDcica5Zax2W6c0l
UkVoZmgCHdXiO7fbHSIW3I0Mue5EDy2b3quUzZPitJ8sWKe5Nz6QbO/MbGAHteNray5fUkEcON40
IiTij6yYNxqOqD57ndU0zKvlqYvHs5sxdrCLmPQ5TMnvWH2QCwur92bpRJ+w/JpK6gvVAk17Vo2L
IFJOG28EtjTlM0r8kt0PTYGJ/QOJxWpmd0UMW1QWO4X3VmEHarpsn2jo8qVxhNs5P2LTx870agBL
0cQXrBxkLdS8qhT3LtW2Q8hvknohgSLJjbrHg/VCaQfYlzk9jdOUMCIij0V5rqOZI6fl0q+VQsBj
fo4Xqo2jm6vLS5pqnjOl+haf160Rxp8S9x8pGrkWQjh2dK9ptO+xqUO0cay9WFilJsE61GCUFEwI
o/9NGxOfbWru0LS2BKSV34RtX+3oPzuCKjeUj6qxCFpZ5iBb1UPvaC8jli8lWoh0bQ8G6jHJxTm1
iDnsFida7lyWMX3RlPnijKQQlUa9l7P8LmV8UfuPssNXvLZamDYLb2W2hnJNnRdtpHZj1cfPxY3D
KImcU2Qa4yHKxBioKSndhd284zq2yWyw1q0Q0yv5+F9j1t9T3I4EDWJNGpcel4fIfqRm+HwC207h
JqNe+x8L3k7X7N3Y9jt+yK4qVLyqTlhg1K/W6sXCTQcQB5QDd7Eg2T1h0fAyqOKhj26mCw+a5unf
FOvVAcdQslvhWydE5zXuiDzp7oojLVQbaO82s+5G1ynJfirdXggPVJH+M3+akcJe0PfnJmMpcm25
BYrbxHzBqzl1YW8rzd9SzxILmIlcz4jVuwnso1YPIQ6IQAMdPI3vWt6ALptOgGkp0CPjS8PfyAU9
Bb2qPuGqwVbRpRc95bvhcVay9DzHzhOBFjunqJG9R8y++l2UwyfqmP1SNtsokwdYcp6X1H9Y8CN+
VvZQq5dkE6nPlaHTS6Y/rclwllIcsjrZY9Z9anTX683sy2J0FjpW37qV+2lAgJu3mJ6X4hKhGMMI
jfdE/YzV7F/58F2IKN0Y60TKIUlOaHmCqf+JkEnM034xdZDOU4uIwS5jyAf7tdDlUXQ6Hr9xpy8P
qQkyC3y1kuMXo8gtyrNb15UvORa9jASK1EIppxZeZde0tionzOtPo4aws4lf5CKY2bWXngspaqwn
uPgDUP8fujWEGuV2TXS/M9gFUdrLniwRhq1B+U9hbq6V5oIg+pJgFYqF4Gw28m2aa+Fk4e4TRfpT
j0Oy4+1D0sxzILsfYkAWL7Mi7JEyeRZLT9yzRAozgHh3NL3kqU9TL4tHf8n4l0Vud6iE/J+j81hu
3dii6BehCjlMGQBGiVSWJihJV0aO3WiEr38Lb+Iqu2xfiUTos8M6zy5UB81qufV9HSeKM2TPaqjx
r8JcaI0pnBcRVsVZcsJzipzBLLkmXX0VLqijuY88TvFpwQZVbIKsWuu5aNdtGzD1DwfpWMfebiJp
WCRfeTF5nP/nFhNNzLjTA0+Wq52UX5PV77UEAYE5US/lpnOZ9+e3wS62nkcleqm3cens+j4JA+tc
+N17zI+T0rCDK6DtK8PZg1HYDcYcNWmKl0AKAcuzdZ1rlz+5QiNpYHAgsXZTdpjxX0QV4wlZS6RB
5h/qIpoCdo+l3rVR2stqCTvAkUig7bosTFS+/qawaL4bbY3WO2Scm3s1aR8ToR+eVjQeUyRA7mx0
CgaBG8nyryb4HFYrfcKWRT9Yo8e7Pv8vs929lv9Vnjj63bg2HUKaVsRAmk3XO+SYRQSuktyASbkX
wzf/ExJnJ05tPPTPzhC/i9L/9St27d3xMbhyPPCFaqs7PJUZYrzmGD0vwC7MqZ8mq7Qa+G/GaH93
g8Mm6PQk8/e0+5z65miLp1JL3zsZf6Xkg3XuwZK0yxybIfPaAU7AJbZ4xNJyeGIg2upr+xCLpNi0
8p+IEXua9GkSBaSaQ5l6F7er/oBTfsw4gKiQb21q/X8AJAZPnGri0fQ22UZYrOQ2WrqJk6LT2PQe
g+a62P1pholQigmfvdzN3BNstGXGvXHc3ySkRgN6Q8Oy0HbAlSa2nlK7GXm01eSwnHm+Abvf5sCF
El5qegWrZGq3Cg+nQkRxuva8fuemRMmptYcW8dYU9jmJ249UT47QYy72tPasJO+kstpWaXVorFdd
0vUf60uQNdhp+Uub+Duay/+niGzAYb0bi0PEU3uhCPQobPuQI2Vl2XwzCegbIBNxHhO09fw6xt5H
q2MncKjRK5wsHHPIFpBbXs3WjqyaHrL09otTZWyb6um+4iOyGwI01RgpwIcyYegjhFSQyzS1JN9K
lE/B4KZm7atZtyBYzsSHRv2wq9s/OkZ7M+0vgHf2pVNTe8z5pZyDbtwS08xoJF5Kz/gvQESySvz6
xLhA7CDNT2pmJH8xejMQLucT+tE3k+J+HOUXkGfSkyxsznii0XF+6zz/q4rHIzAqJPZbX1IRnH9j
LqK2e8xyivKjf+nXitA8XQrDfyNP6Gxt3zxlXXcX8uZ23U2ayb5CdDYKGliFgjWUxcOvhnYSaNBs
goDMKo5QuxRPpnrVM3keBjLvjXqMjfE0ltoVTPsFJDU1+GAbBNqhccSzqIznNCMYrtGwxgg1dKKu
enBz2m8KYsamGPGce0gmWxZAoKVo1h15VYU59SU+QEAzfUFdBT7ctyc4jPeBCnxAKHp8qcmsXUrH
9h4zZ/LCxRfvla+HfOpobEb+WDfvUpENTOZ71vP2XHT9tKbh+v4mE1vj15sCaAkYumCzCKBlxXvQ
+htQdkAGpycgMBfcgyNS9rQZZ87nNDVOvS/uve5/BgXkBtrwcGjG+Eur5T8yydFiDbd0nj5Uoi4y
SS7KFb9owWqT2dpbN+ZkD5vQWILHgaCugBc1TUyiLRNTOmWPhp5yOFC/tc7V4BdLsx8Ex1oo1T5R
lHyfSO1Kfhgu4fCF+04UkzuNDhsF3LXo03zQGV1DKNT7PLWW7pmYi64G74juoS94WQ2KQR4FGd5l
mhJ2i/ExRu8hngOsPz/9zmT9yBZiMHYZvMlKbx4s8neFEbwvyfxsFdMRVDZ10niXWulTYT3Rcokk
R12X6qk5i0cnIU690ANz/ZPZqieM+dfMbteUbxeSJ34jKIGQ/thx2AZesOfKRUTiiQIXJrILC79w
+IvxJ7SRlHH/TX7zkCXFDS3z4JbDOYB/pgRkeogBwLLsU0WEzsDzgSky3q2OYFu2rGaTaxxdWuPT
iIlqT9Pj5CGR6pN8C0T9UyTFzu1BTJXfggG1I6k5jYGxSd3hTibmjrp17kUaNrV/G+vy3lskMm27
CB2aRiQVu1sgjZOOc9vR1fNRVwL+meR57ib9FgFuV+pQcJp8OLdzcZuJ8lUGzrSPWEky8FZ5mYeE
uWxshwDjwlZbQIel5BqdrThSbk/6TdjjsUJqzgbjlDnY63b5otslOTi2M+dk7zpO44h0Hon+YWxB
mAzsvfotfeOgDzDE5h7gXHxGEuEHrd6UkzwYJcq3NLUDixqiwqpAiwXPqQN1hrL0o+1lZ54sB+rd
b65X/KX+EiUD1bYqe1TityYXuSpvJml2Kq+hpqyIA83BGzDA0Eh0/rJW81Jl4kTO9n+Afl6CqqVh
wDlLOcHblPAveRQ6THy5eGk+3JimZVCxmdGyjkkynAL24O5H1b81k0DvZLt3TA5aTBFxryPJ2Md8
lgffFpegqD6tkgMroJx5IxWHxbL5KczhaRzIPsoSTymR41tvOleM34oTukVzbbrizB1K3bi3sXcz
RfK0rDlOBp1MaGe9t6+t1iATQn0hDuLF6DONTZ+iHIjMDv4b3xs5IsfgXCCxJxYyCHaniz2nHBSa
AfHUdzc81r/IlZJDdkmVBakPqqHnWDqI1uQIzJBEOqce82OuBUnJjwmmI0C5fuLw/dEvs3kYM2VM
nGJyzpo5CisV5ORrxnM4dqrv9xRT7qriU58GB4e+FMR3U/QaivAVbi5q9962g+WvGj02jyQi/hE6
6c1QMKBsU8vQd4qnLEt96C4qgfyxfExdeqjd6oHXJnyWoj0HoGfWDoeyB0Lu87AX8YK2teRHhr1d
T7CWBqxC86mv9ABCr2GqbM3utZkQzr2O20WxiQRGF539bHB/cetDilt4IOqrNQjWitF8Jw/+nYkg
tBfIh06MPL0kR2HhjAS69dOTjep5bFpl9tKnMWEddqj42cC1hDDhcO4Zsv6Epiee5qn0IrvnMNol
3Xue2g8TeIGDG/cHSx+SByCY2U7TilOu4cSq0rwyuFwtSZ0/dXrSvWv4DZriPRkyYJMMp8Tdwnwo
ULnG3qDi10ZBSZInDu5zDxyv02rSOSn9JMPwdtw17/r0pUu+A9l/r1W5SvAgbBCtpWxvFvfapse+
SRpS054n/tUtpbF66V5wmd5AEpY7gH0vqVh+cHEofqv+mXZcFDeNj0uk7b0AVEGaXcTYeLhFs8kb
cPykPKWFSyPJWBaoPnNeUQ1rU9rsJk/JQHszivK1VUgPG6phBuUh/iCXYXUDorXiqmQZabkoyE7z
E3sdjvpgH8lx0QjJ47CqEIMSm6JHA+Yp1Bzzw5CmczYXYrbWxPizUPbdwB8AZibGfj9yIVClwW50
xvjFbbnuyW581LREiZWYLhDZxN42sBexlyBOuX+Doz5836HWwqzI9exjVi1DspdBQrfju2G+d93X
xg6GcCx40xpa3Edu3dGFgw1T+0zpqvH23eyNJxO4HOtsedOQpaVfrtuEgBAePZNPrnY+OVUfEpV8
eKV6rRrtsZoSrHaOdJqxn5cs9Imf9ahimalCs8mfaiu9OwMYarplG5H+VmPzCLOanEn+HkM/oFjz
BabhZHlU5E2CMbX27kmSE5Z+WVzzI9O44yX7dov6BIYC34BHHAJNOr8A0YDoAibDjZnLvYbGhFmH
BXeHX9piA9Ty0ssg385GvNNl8JRYztXt/y+mUoWoPuLyrZt6mgLQvsaeIGPz6XvqzWHaaxPrqMO8
4wQBDggl32tvI4Ej3bfWjY8PXLfcxCl2Cg8hti0cxWxdmi7eQyd5GlL1lMTLvreSZxAfEHf77cBs
b8XMNeb8X2ejUshC+AeeEG/JqL4XI3mr2SHFpiyYs03Uac5WrWEYbziCCdgahIrFyEkg4RCMzN6m
za5CTS6cjZssPzZHaR2I1qDJ545ya+uirY1l5GFL5HN2npb4WdOcZwOq8zgOtCumo4nLLxBGBY++
AIrn2LO6dVmAZg172J87bQEOIZ6DwX11mXKXMY1afWBGEM9FIc8lfUbMRs7W+RjckZpsuD/Yo2RQ
j74OQlJr18j8J1hwDP9U3CZVnZxqHU9xPPQkP+lx+ei6pKzBn+J3k41QHK4a9K76LCnMFgm2tjHu
8vafWf4YawG62osBiK6P69sh/pGJD8onTrD5Zhl8Y+PyUlk4yetDcxnM/wLuBtszd26rQdLAZtHB
csY2O3/qnT1Me5l1B9tZLrVvPQVpus88cpFgyYZs4kGWv2ve8GV15hrmhf0VdJjuE4FvcTHjgQ+i
4QwA6Zu9CFVHuhVGxcmzK8DE2swHWH2YTnNymwkrURworO4KlX16VRGNDsKw0o55Ri+GrBwWKqKu
Hvu3dCFD2zj1h14az0Y6ADrFj2nwjHdScaACvR9PWbPvbXL6HrRgjahIrl2J3URrLKme5Tn3zkln
PbnMiS0dmxnZeRwRQ3DuvEVsk8LfyI57I8vuwUJVk1Ce5dEEQnKAjh0CDd17SXl0PdK1HDXKfB1W
hYyMJIhcvzhyXITw4i0vacmF4xZkANcEV2V4HPTg7xDmIWe3VajaJidfBz0/1wDM2s01oHA3ivRi
BT33JIBwN68+aeBy9OrVgUwNgPYsSnwS2dBa6ZN/JVV28Gcj1Cb3oZ1UuHag2JR3Kcrxg0LgzoDE
7ZojL/BS7LOW4ciu7gOQjLb13+vmP8d5bRKPazKgT+87j3qpv7hW+0ZpSm4mS76kjHKNBk2RpaOT
xAWt1DMsp92kG1syrU9Ul/cFDyK5JB/9+uJ2uXtEBs+VbDTE9KgglLywpsX/KXUZtvUb6K8wCN7L
pifyAmfJ5BhP2nUeZqpq2r6FYezpBTEY4875LES0jKT5OmpzhDi77cc3H2ciEEAZ2kuxoK14jLsW
LZyAcH2hb+J0INigR33VH4T6qpA/a8p4yiIXzHOLassBa/2bQOh/s5+iZNShRaiKLuyHp8VPHWDX
znOPeqLtmupPcg0XZPtoXR9j6UfmhKxEwpZthJHfz49aBX27Vv8YeX963ziPs0kG3Jz+U8H84PJo
mwPyNLpuhhkya9GS8TXIzJkIBxXd7HL6Gfz2n237N8BvWBNtwNWmdnnXhIm5vBRpFYlSbtnoeehL
nFm6jn5mRFXb4YkwigQVbkgfmQLQVJ8eV0+gKLSDZYAdcgFxJfNBdNOzqxn3ucgPkK0fRlE9jJp2
koNzHSmsOVkWLWOw87m7fRMCJp94OqOk6OLsx6CaeJ8xLGNNjHvTZmqHj0m5cD9kXFv59GknPhOG
jZL+GqRL6Ax52Pbu3vEH6CAmzbJhmy7+MdFsLv7PsgQIxt8ChD82mXGOEZr7OjnMYrmQ7jpRPDnT
2702jK/mVD3zf0bM9Xczs/JM7r4imObyzAF8do2L5KUW+kG2gmSHIHNFZuSZ4uLdaCpKu952sb19
M7L6i85WqHL97MrgcfF8SoJxKJT1MRggRb0+bNBU07Y9mXgI2COj9Tc0TugmeTi5x9JsrzzJwXOA
HgwcCl8U5qrpxpLDiLDOSauXf3Eq9sQSgUcDmVFci3Vfh3Kp9m3pXuiFs5G4f1ja8RdIyD0H29y6
/TkltFyvMc/Euk204P0YF9LBHzAnqsn53m6KsDeSg1cb2wSTKFj8s+P4nBDZuZf/6cZwXlQRKcvZ
CkSMWKZX/rizlc6PMijeUqaCnm6CQ6PZGYLqtrSO88CBbN5xmLAxJ5F+pO9GusC3BKL/NQv+Kw8j
M0vGPyS3rS9ARyLKpA3qeLV81trwIxXHW6h4ED0uQhdQC1r8MxV/LJq2L0zvpbS0k4rnfUzIoijm
N5NT3eSAPEHXjRojzo82TRS3StSmt6ApiZaQIWWhTdCOL3Fl7dmrusoSlbVR2L4ldJvYo4ecDs4O
m42jQ7xalzsv+zLtZR+0LoUd/UGt7W1bT0NlxeHIya5O8qiu8X+YTgZbPOjgrb3UPpSLfnMKtdII
j56xrgm/K4tXJ7nwWqoPD29xEXVUVvndL+UtE1/6UsCWqllnYKn/iqrhKm8eJouLq0OcYSnEXx4n
H8ynF1QPUkeW8W1K+QOM/dcwzFdL0H0goQOvjK96I6ncbwrO5XbKozl32EBRrVdSt22r5dnXbKad
KczLKeIiiRJvvoGt2CX8+pCQ4q+G72NQFaTR1Hz3gvnsGMGPuyBN683y5PXmhfcfPjdhXZap7fzu
RyT08bUyLCAPLzAtZGl9EoL9MIJh22is7nUXeuR9pHW0mQkrlEH+4i2E1t3aOlRZu5ulfBzs/LPv
3F3ugM7Xi3EPM+BhtK0nh5ZBUyU7wUkoN6v/VOv43GwEXQozPVlm8WETB7aLKiJ1f6QbEMHHouW5
HEzN+yn0YJOQYEHABcfIsonAswq4jOk5wfhul+BDlPNz2TTvKT3ACcg3ojzFiJpAmXWpeZtwOri5
hb9fo34wnKPZSvdy/B2gE/pz8FqW5Vdl14cFuIuntO3I0J1rbWig/gJZPTmxIMhIF4OQgL386tVX
Ib5zWIxYdhC6KyZJuLTD08A5DQlin/Yz6OG1PVqitz4xj+4cuz2piUcnFErOKKdibH5pmp5LUk8m
o51veRG8mZ2V2lGTmRG1i2PaWUcANcw8lIeIJijRbYcxOw6Gx9OIP0qQ3gUdqfr4Ahf9cZ6qUOvH
i+eZ1AoHNp9Uq3ECAyQkoHGYG87p4EahWuwXwzg6BWTq6f/4reY7yHme+3W80X35OedIKylvPQkW
esGnBSU3ZeOhpBHrC5M4lHfjpHopY7kHnHxSFSIdHpvkPGxIPJ7A200BxovQV4e8CmVRre2gB0mN
QAM6wW/B1W0Cd3DUxSJJKfz1kBBf4cB9udKCn8S+g+CT0PjrkqI1F4h4tPzr5WVqKwR1uOSJ+1vC
aQKAfdam+QlYGOkmIvaUihIdW3emlG8ALFQeQTDdVVyqoAQ7lxJz/CttyL1ldbatPMylFWpECo0u
fmw78aDJ/LVttHM8pfvGyj80cIgltwED31qiHMLcr16xsjjIsOEZqtu82Pt8mt8z2wRdUWxHqyMx
Xz4Sa9m5Bi02c6Z1OmeR7VinZCW6gabmWOoT6mlCt7V3nXPzvd8JkHMS6KGiTlplyKTUzbKsvuQo
Ux4UHc6doL0vbf/KjUas8091igIImSTACXaCEde9WUD+1oQlOp5PDXVeWkIU5Jy9NBz7iVI04DWT
PSAFxgcMyYMiMONkJSutdYKA1ZacRrrhuy+3pvWNiUsbg3dkQ+JQEVSrWhe7hYx7zukMa3DsjvkI
WMwzoyAgTbYu+dBQm3LnVa+uhAdouJm/KNrbIi0Pws0fNWKgst106RcHC+CL8oF9zlwPU6SzbaWB
TaZosgkWzFAkZKMJIxOu5BmhwH8pypL4+ax9mCXuC8ADkhjXGTDoEMekWx3+cFSSO4+ON93tCckG
/3LLCutaQlgx4HIbwXlmOOHQePBV91oWwcHVl2huxzMw3GozlyVkEYdPw+cJNLirk4jYpiA2mXa5
LTXviAfFc3Ii8NUu57EleAE0p9npdvNsVzyViFs8ZkV9bLk/iwrvO7d+mNQPZpkeWQgXQuYkGkcE
yKBt5Hcnjb29oIPdo8VWFMBj9CKXS7UgKyztIYi1nSmcd3CIbGM262vM21ijyEO+7K51bIDRP8cR
5Jw1hEKQi85ou8dcE0t1kE0WjQq2FO6UgyaQ9vivBJGWhY0JXACOz0ASlEA4EpbhLJ8aaGSnlY9s
xQBuWGHWe3vX+Rr05DRO5mNQDrt1c41hQTpNzS0WEtmL8ky3LBKOCm2niSz9t/bd05j2e6PUbq01
Xl3X38zKvg9BcMHKYxlRHc25R3GBezsJLX05yhqaJT2F2Yx3nusKniJ3NjfsGyO7GdocelT90xnh
q3NROiqeFRa1cJf5x4C7gh98odaBsatm3BG56/ozatXOyea9ZKpIUx7H1ECseH4iW3vOLV59zVYX
+UOc0HUuCrAsI2s8iBE5js0Co4wFsLPzkJr1Pe3Wd2wT+m55JZV8y4GqJ+Cd5rp6bPLlWHM0KZLP
URIoN/utyWIZgJ8bnZ7+aBfwbQCk1TvRX/oqDp3pWToAWjSFg8wNXtZHLmqIs/ULo1FoFIxWl7xj
u0QXH4hh7vX6JJLpuSmXs0ZdcR6QFV24sQQz2ElPz2l5I6B07DMkFWXcJtBUcm0dD+PVYrjO45OL
Yr7QSxPjcsDGfxolZKJZPVZMUjRpHgfzKHMXQtKXxGkfBhC5Iwp91v0bOEuL1uAK9C8B2yHwnplG
xqglN2wQTWuoeY4NLBLsqNiqDrG9nIGT7PCg9iYx5Nx9r40UVZGrfIqPQ0parl+PcJww7Guql/uK
WSLuFNfbXyYfPA/x2D6XNNZke07oHWScoguGNcNifwmXYwmOc418y0gSoTKBQS7JZ8mzwgeElczl
fp7syBnGL52UluKF2RHX/69WCCUGhYdqOpj1k9Y9yfohSIJtWVvXZEkOrAcPHWpXbUe4d5hO/19h
tHA5DXcH5G5r/wfABJm3+AaoeDLT7idFhO4rE0IAjwY6P4IeCmt3Lwl8pAR1hwbuzhBA53kRrUB+
ayyYPq0D6He+N/SKvtTDsdH/dXr3VY4u1TKkX5RMFbaF+YgICk4j0f7peQlEGhSNYecM0eoNwCfY
1sVgBU3WPmVi/OJKQfC1ZLyfrGFvDj3kJfGeBOav6c5n4RYPuFdv+H8+oXyBkr3wMioZIOhmtbYX
CSqntlfuKF7xGfcr8IVQYGXQ5uVBtLh+VJb0srypeKbi/2715h/WEe+bFksDv/nopO4rov67nPOA
SXPYaR1RdsVqjQWFiLAlGdQ+BQyaFe5T52HpWwZTqn0nprCv44cEBFcbMPwMTMILHPUZZz979LhX
QMSds44FCUSLI93O/mtomlpW9znjY3J9tS8UFuC22BOfR1zUtCdJ/OhS4Nv2C3sBOc9ZXQyDZ6ZA
xfPnswgW+AvssEJV4TkKb5ICINQT1xPvfLHXuEo/FVvdMKBG4OKOVkbNsqSfwcBIq1hZelCgffcg
rGNgWyhurceG0qYbnQsibfXBbg9SsYpeddUo/5SrRsJa4/2SN4uH0hF/iJi9AEYt3lKNFBzDJosV
6G1C8K7sQ5Ll8sSmJXiWHJcfS09oLVqVN19Zm7De/0Y9EPwZdOsA1fcsJPspGrr8NZpt4aAws5sA
auxJjcwwqspfc5faYp5/WxLgrjUEF3t9irYtikfP7YP185FmknYgsx12MhrxonOBmOyeW9bVbYWX
6TsALf+sGlLsWNnPVlo0oZ0Au5utkfz71OMyy3h8MAx9Osw9i9ma3C+em4WDoevqBOxcbTdVE/EH
gjOBsxDO8Z3kPrayOIDY2HSS14alPuMKtERlrQYNtuKQDqz76IN1oXTyFHCjyaymdIHYS3wmtWnb
gxofISxWRnz2QZ4mWnXKWqiwNYpJ1xxs2UJYZbUNnb5C9+8IwmTSTGI55E7JodHb19iN15kdQ71T
xbum5vFpVyByYrc70hHkKtc4PGN81kyaXgbskiKsp8jS2nF8L6GO6XN2hUYSshh9N7gCf7c7IQL8
ZkvFwTDtQtqEYjfZGkcHk7OiGkjf+exPZVaOF5L/zpEPe9jYqX6tqlVhbQMiwe0vobizkVYW3lhc
HdJxeM4yRMjS1QgOVk9sQLylyDBZio/vKpYQYXpJ50np1nPJvmqyIup1bkbc//o2m/5V76pr3rY3
JTKa4hKWhZwi1TPqJtmzY6oLwHM6gYTgJ+ux0qtXA+RMS12MVDFFiXlC224S40FHSOs8e+stVKQp
dg2efTXnjveitlY7Kok0T50TNhQv6Nj9cDoORMxPZgd1uGLtggcBoraDP0ODOR5YDpxBo8j3XO/u
YWKDyw6U7kTmhcxq0HOQovW8YU9lwdo+5UVmNgVvvUG8cQGl9q+zS8LQo+/MB8s1jHtdlSGP9mAf
j9Y/nqcwcSB7YMjcnaJ/iAcmW9WgqtMXx5SNk63TZzT11eiyq48QtpVHVexXZMDgClUlck9i6Pxe
8Kl1WYMqTXhhW5GYy7NetvslIB9Vk/07UD+EdThPycVpsEbISUWeFN6uUizUGdKzVwx3mMwkdtjn
4aHrWD6hZ52mJKQwHwso5vtzy71j1y9JI1CdIJRDWClBaPU6Oh5JGb4Fx3mxgD2LXnMiRMdsR0gT
948RZdPO6qciJgbIx4MhJN49yDp0aRtKMi1x1WANJw4tE/X0oy/V3VoG9oaJWN/0TnIyZeDS/LF2
ngMQJCtUNNLcE8A+26q/ysS/SfaOiEDDc/Q4UWioP72uPQ+m/eMZyWdXaLTFCDialoWBSBaiS0K/
7Ajm1W9JYTxUQoPbhDxaGd+9Lv9sAbTLXEs2xLnvKNRUaeaHvKt3uS1DUZEulPUZ9NgByha5Ib2/
IgdtQQfRnW/MD9S2gz7ywfhpfZIsfc+h/odTUuARmYImUzbcA275ncSL2GtxZh9UCyjDt+zPJaAX
i24FNTfXIVvQKC25Rk6sViDZY4Hmomg7HsnhDqeSZXGkjW3zDLRhJpRmDM4bTqnPyXD5ytZ5cjEr
0Ltl72MVNCfiLlc2GJ0Fa5DGso5yv6Y7wfmpZokqZGVkIYg0P3OfAr0ueZ1rzXxXOjt6WeMBFG4O
hzVkmAcP0J8zjnzVDT+Xxj1tsd5XF9Pv1c4dWbLacOrjA0u2fVc+q04nFOWv/1NFeGns3PVONMWj
tiK2kzb7N2gwDl0iYGrx1y0mb7Mrfzq0lO3okZ7DDh4C+S8vrG0vhBvatryUM7YF0/R7qWqi8MQ/
U7c+EiE9kpz1DyByMUpT6+LxWJyGkWrLGnfUeyo0ni3CYBYvhglElRfna+1630Uw3vw6+FW69wy3
KPT05iL9dUer/CnY4wnLhtamowjIIsxvVMY109AIbRnyB3CNG5gPL5PlvrIs6mqI/zKTlkbqqGdT
QjiogasQ5ZpoeYhDwMK1IAUkqY3lkS71yIJOitim+6G16Yui38lycUKMnpcStK8IYgEisdgsKpCn
BsLHgoFwnMB6uaeSzyZws4i2STRJG61MPcie5QCl66y35/zhNvPVGH3WjSqEgiVjVY69b202RdIb
3CzwHmyLNSqJR4nJLZr3wjU0rEtC87hLIYeAG2Hj0J3B2hnVEcU2KmuXh7p2l8rAnaAJmeO2VfI4
5GygG5nEVDefkq41iJGx9tTVYSvbysXs9liR1yTDP9+b/nUBKqojjsjUFPwnUujWgAvZZA47f4Di
YkhAksGEzTlRbwZb+2szzAEWNCybBf0JboJ31iFM7whwArNqQWnyKWzZ4UY9bxzGveYCVmax1HEY
AH4Ntdj0TU/2IflImNWsJQPb3dSsyQ2aH3tIH3zLBVnqYL0xabLhzO1H1ODc2MeG20Y8oCU7Acgn
EF9cOSrLYu6NqZLvGiuOvzmkjueFXaJ2DGae3qdbv8R8/3+NJZwn1tTlZ8KSCqnA41VOZWw4yVS5
JJgaiphdJv9kMdofrbfyYgaqRpuxZBqVIEN29cxU1y+N2DuOSl76fnDItdPRcde2Ft+vSscrO0dR
FitKXIZRnNl5eSxBJnSwGfTc5uXUnEYDatRcvOp6FpU6gbepQwb2jhhQpyQfegg9wbEhfMk8d04W
lt73RflNeO/FY8kqVHAE94oWESsQmnmmGpLwmjTWYz+pjUg3tJ/S8thX3xp7paYXK8h1cjfQUA3b
4I7DLVpG+0vziZJazarV1SYra5YbXIx/ju/dfal+5tXvcAjh+SZL34wlA4g0sIJGpTe3aT4IHpO1
k/WLAx5h2wmtowQYa2Sp2bvW1XRftZyBK6PCS2C3IDTLNhrN/q9Mmn3asUlKTN5FioAY9/q6bB9N
fw6JoR/8BFyYlKiMrt2dStf+p5vNM7vN3ibqRtsO0qhnK3X3OkowRmWyscD9I4+1EsRJINoOosM8
zQtLptgv6xjkSMzZLbayNuAuSvnH7XBzzP7JbrQL7y4QEOz63SBrhLIEFlGxHCTDMh7t8tUaYo0t
0JUbGo08tnCI6FxUDeKZeGlq7Tfo+RlmsyeyDH7F7jiaJU1yEl5yJxpwMTTzxdZaltkkoXBcaHJz
f50C615WgoB86vE6T9i2sPiEUJrR4MlQf2DxLtvUYODJ6xOa7AsdyPO8TDtTt85T2Z5EEAx7w52T
aGzJheQGXg1ZCZONEGUV9xf63/GmNPzHZCC9mpILH1kilo9nZegvC+ds1rYEyKFmC6MbDvrkEITg
gPvtBjk5Yh9fHFJozZ6I7KcIkJM9hdzbzWT9M53M01wBHehnB/gtWyB2DHvtflggMyDM3Fk+/eIV
0wgCKN2LcdqyVTXMqWUpF9ci3pqNCdK1PrW2flr0dl+anNzQhmCM5fHNtrF4p+SQFtpFFsmzR5Wu
hQpW6ysHn65ZDU6Crec0L2l92Lv+f6SdZ2/d2NKl/8rF/TzEMIfBvPPh5KAjKthy+ELIss2cM3/9
PPTFTB9RxCG6XzSgNtoNFXeqXbtq1VpdsVENoit2WkWidfCaQ1rFXzSSO23vnUKPtq76uebmjzV3
0xfJRjKgf5PJ8QKpD4R+U9LI7IBLXVEnQl4seYL2ezg3VvpVUD/7RbXxPCakL+WTSYGlQIWA+ege
eUtvRIIfBIX2apxuOGKbGlS9sk+IVlI4wOBmwhe+IABwztBUpFR1N/YOtmhGpUMD52wGI6FD15lM
KRToRay9mbEGBwX0oTyjLJpBA1m8iDXZXyKOQctJMhe2T98fQd1WyuFCahB6leJz355Ttb/0Un7I
VOcoS7/RJN9yHHbIV3L7kwGDF8Dw4I6mK0WIXymT7Uqopms4vXzzEzof+06n0AY23Qi6F8q8d3rT
EfjIRP7RtyAlxVir28ZVNyXqcoHXPMNEda+33OqGelSTt9xT6fRwLmpte0yN5tNMq29yVMxSIz5n
ubfTiYKrTHtsqdR6EbAIPXO/6SlqO17+WufOnWmCgxUDGBKt+iEfXivZvJcAyhbBsye+tLV7DLMO
cTLe7eZYbkbp1ucVVo4iIihps+kzurUyp7uDUW7XAKkTv9VudxZKVAHhY/FNc10n6kM4fIafHc+e
Y63eWxRNNMp1yIfIcJUNuG0a23dS+yDmv2SZqor2zUF8qcjjL3L2IxC8o9yFW+BNnQywyvspVEdJ
GHZF/9BCRCAOCJaTySFtththz175XaWvQJK+9uw8WVEvMIc/tkV1dlGicdNvNO6ukvQ5hdvYyPKd
C8yIRIHQGut0gKtaC+468aKXl1jvvjeoEuo9FC0mpUxTOPo0tmQmrY2D+AzUb0/IuoNqBkZIcr1s
VyXTvtAv2qefgvpHDq4p65NvHkJKKjqMiQZvWvXbFz5Jinm0uAaouPDcPbshTfbRRTefeWOvImhq
Gn4XDKmIfwQHuTE/JR2JL7F+RjATBe/4SPRNC3F2sVTaRDQyt82vAHTzSIHRyOJBkspNIUXH0qTH
rAxpjHfJLULtLwF25s4nceTBXgj3Nh3+FQQOKFOa/QsSVwfP8SA9jteO8FmPBiSpafRPvnYwEdBC
W1Dm1AF8tLT+pFTsvPDVbR9QC/kUpghwxRHdqA40QMGTVF7Qwd5mgX4sdLpRrDCimjis9YwaxagK
T7PZIGpQgg0r9LKBk7JrNdDclHf9AMII3nS+oT1DQPHdHXvp7ZrKrgNYTU/g9aS5LCuhjYcykeIw
L3la9+l+7YiE0rKASMy48AbfpDW6iSnJ0kKxR6K/JoF4UCF21XKafWC7q0L5S+LFb3mhVwDGwhdT
y/eZRLWMvAXdOKIG00v8u6zMh5SlhuFjL6FpYWn6RRZ/VX29A/RNngJ2kQAiMsPF74YPkE2dsoa7
y+zjr3jrlWpV25bUQ1+YL6rZbBX0IEN/sB6a3rn3ywzyHUH9WQ7iUUD2okHURZfcTeT9NGTx1ND/
1RlAyuIGEu5yh/wmH+M8FB0EAVqzEiJiHA8QhUQjsOscuirg0ac/GJW19yjnDW26lRR/Y1K8CgkY
KjKCmkhQUEFhw5UPGUMe5cB3yQmYIfnpvEi+Flb6nYYhEuJPcm4BwxEtWwuje3OcErngrQx4APRA
KQdbIwCRJ4BNT1RS6LSU1Yda8R80JOJNIT7XrXgcxHwjKMFjmyCnnMCz7gRnpexIc8EujhYi6EjR
PJoSCBcpvW/T4NFDUT4aIDX3oOh0y8cQlZ3IIuetqQ+g3u86Xzt7cJYf45EUpgkBPLb9byWAOnwU
B9h7QYWYvEPY3KYm2X8vA9FNx3LqPLt++Al0bI7N9rmX1EsChiWS81MTOneQI3ynnfmz2Y2diB1E
3IXu/CpbIsBEDpKzUZMK69IihaGjOJLUBKdaggvIAMPWVBJFM/+ZGkh7CsMZb7/xEIPnPj8TuUrk
VBrKtuZdD0K4roQ70ZeVbdm4v9MGkEGimPsicX46XfEZorNLqqogH2XBlmOXmCofOGneq5FRmI5H
Hjyj1V5pDgTxOGJgRWjQSR/ea4n4QNfuV8ManhpUHgAO0vJqEprwmdYKjUu+P/NPPB1eaxkrcfoj
yNHiFFOaQOLeOnoIJYFfj5C4MQEBecbnkGaUtQ5GbFsgwrp2i/w+AcZiQPxpquFPMzNffUjGSaH5
u7anJObwhIG4yGrAenjZGlzD3gj6XwVgjg4CHQTVwAOEqnPwJOW1bJUvcBkgmlZ5J6g+SXIIcNdV
2hcWHknBuniJa/1A7evYl+rRBTqSeThEgMVcsrH2KrnKF9lHd1bhUqavzV3Dj7QbDMjZ2by2lObH
CL1wNe2NtUs9ROmVb3WewK9d21mcnYphoCrjFo9dFD8rAvQHHqVPI+52FgoVsTvEUFGSm8rU4dB2
9dbQhV0Cxy1cHUjMN9Znt5HtKnPRNIUiXDXrb4rakXHWrE/qiB7J4FyRFf9RrsUnHVnZ2h22YQuu
Us4AWPu6xuNeyX6IXWJr4KSB6ZMFjeNXZtH2nB42U+MTsLgtcOA3yfN+gYK4U1PvFxQMe0eqaZJM
eeSbsAYKFImAXUJGQGG7K6I7kCrCOjLhMQzEH7qqZ0cTsirSnHAZkht+FVV4IOAForUWcfbMTNoV
qsz+ihY9DSmHFF9rmnQliuhNWqc0csBEeQ1YNnUry+rvqk7P4pABttXlk4CyV+P2LIX6qYH6CHJ/
iNMa2HH8Uengu5++uIlUXXIn/x1kJGAlpO1pJa19EiAVfUs8L3LoGZNc3ulS/eYT4ru5f5+G7mc0
Ib7kOkzMIjEvErhf9YoJKRSwxn5U6WTmvKNI3w1Eggb9p1783WzVE9ag8aAOEZRxCCNN+qhGdCX1
GniBf//rf/6f//3W/S/3V/qA0ISbJv9CYvIBPbmq/K9/S/q//5X95z8ff/7Xv0mZG6JhWpqow3mg
WIps8fdvr09+4o7/9/9AoRrMaAh0r3+MX/0DQqYX9Jeg44WMfiPsu718EM8qeyhZL1iWP1q2RJ7O
mqkquilNLQc9mV0YkSXbejb3tIPvIZ3aup9IQK39jbFZsCbdtqaI78dZy41SphXWaCPOwvCAKDUX
hsc2CWyz++ojHlCgrhFCOeqT8lywbi5YH7/uapaTPLTUKnFl2/9tPva/pbv8MfxuPQmv4R0R/D57
ap6qX7/rQ7A0yTPLa0kSL29VNuCzUYz3hqnpDLUGEtPOvqqPlh3fN8fKponCfVSPw0kUTv0RhPSD
dLw9YG1mvNdmx/m4Gi98b0irDo5kE4Tyvgb/86RArnHbyNykyirJHU2hD4XY5b2RAdYGsN2NZHvS
g1KBkzM+CeVbnz/r9XPin28bk+Y20LW1yUyaxSDJSV5IdoQg0jHZuScLkc51v6HLZru4XdWZCby2
NpnALLAUtaU5x4ahaD1s4MpIj8KWZpZNqq7BFKyRma13t4c4t2jXNieuwPAMSAHFWrJ5ZtpBCLsm
uTmz+HLbyjhPE4djyappqpJsagheT46CKBaK4oiJZLtD9Cn1ECSGlMihsdVLj6Xx/bax+Wn8y9jo
g672ochjPrbEVCIKfxMd7jhrYaMvGVDeG/Aqtqes5pItZN8MC8Vi2N5vD2FpvsYvuBpCEgu0+9GR
ZldcalB6pxbQzpKUnT3eObdt/Zn8D4tjsCqWOP7Uxy1yZUxFosIcYJOwE95ARxTPtjxFkx2IKMRK
H52D+5ka+F7eqYf6HGZbmql8cZUebn/FuM9ufcTkXMc0lbuVxkcER9K9O14HR4FrqFwwI42L/8GO
qeuKblGW5+dksIIjlEEKWZhim3t1HXGks232SrmeC2jJE8tz3kpD2tBSYZOwdHVirap8TYAbU7Qh
s6JfapXsvGfiFR56h/6X+xju/ZO/r0lDr0Cx7RGGuAf8RTnshOzomm71XbxwEGfHj84ZjQA6rw9j
6j9V1LuCRJREuyEerWGnh5QTbYQMHMVAIwb4RSdYlw2NjMhW9g9hltzdXui5w6OLli5RCjRV/v1+
ARwvHMoaQQZbzn9HMA7WXr9wRUhzPu3axNQBRBVV+RIT0BmcQPqvg028t3Ck9aa4Hz13tNY2t0c1
F1JZ1zYnPkHHXlzQUGybFG5WNVDnNYzB98UBFsRL+wZGOd+RiMu2yoIzmh2spIiaqklURqcRVaSa
LWwCpWgL+dEvHzKqgA28ugvDGz9/emzYMESG+FVVmq5awxPOFXRXtMstOrRr5TwcaPFdq6v82Oyz
z/r9gr25URmirJjEL7JoWqODvPJJVFvMskZay652zqO2U87ezr8MaGidmy0VjVVEtyXMUAuu8GPg
JInExqJCMy4FVWOyiCAU6zYwTK4pRPa84bsbvpTB2F1yuT28JTsT965S6KRWpXPRQ3prpcDoUFpF
YRM2/u1/z9I4z9fziCC0ooUGd2HwBX4JGdhVObz0MOXdtvPR0Y0zp+BQRJGXmTo51RqN35bMtrFN
4znT8zP62Ct5BDorb05iPODcF3bkxxsSg8DZTdkiyDXU6cACI+MsKFxaxTE17hWpovI7drtJEFEt
bf+PPkuSNJrMLcvkjKvixI33bWhUbmWIiMMNVKv1lWz+7TDsnQVp+lKJAsexQke0B2qId54LtT+p
PveQm3264KpmB0OtxJBM0dSl6cxFrSwNJWJP9vjuDF9Ipy7shXkD7ASD1cErTU5RxfuOdlZBBAME
gJU+M89YWHxpZvWl8fb6fybGT7ja1kInWVpVYSKjlHLMdsAyoVZpUYPdKnuqP2tkAX8Zx/QLzabd
w+2tvjS8yc4bcI8C7XV4etIfeUh9IH26bWF2dJqqsK8VUZKnUQPC9F5bEC/bfh49pL0PlqW5CF64
Rx6UonM8fL5tb/zi986dzUeYImkGrk//M9tXs1n6JZRvnYJz94pVkNFOrChgdMXNbTNzE6eT15CA
NBm6MQ29Sq8Cw52ahF7qL6txYKGKl/aFPDMSSkXj5pZxDtOtJwaiiPyfON789VbceuPNv6b6sYcF
eC/8gzOrE+kbY9wswj/xfhOqtSSa6EGKNvykmxrtC0f7aSnPtydNmp21v6xoE89ArTozlX4Q4WPZ
+K/9FjbQk/mAVM6+g5/robtAd7ldsDk7jVc2J968a2S0Qgdsaqtm0xzzk7tFVG4F2OO+uhgLAczM
I1uSruZRG7/mavtFgNyzTsRaf6qO4QlK/fVw0nc8dzfefmFkc1vdYr1Ukz2iWOb491e2FKdzg8jR
B+IYIKFkKtYIjezDvfxM0Q86G4DW2+AkLMS88tyEWpYqkfUi6aVoE5dYkl0mbWGMZqVddaRDBiwM
JWky2UQA/ncCxXOxbbaQZ1Lh/A7o0yAR92AdF3MM43aZnHVZVC1JsyydEEcdt9vVBFRwi+SxxARE
Vjn4q1qDb1YyKuWzl0J1blGE2yaeC5Yg8MnFggA4xTpVv9vLMLMK7z5isgrI2ogRLSuDrSQ2tP4w
NN81eb26bWTm4MissUyayLAg/pocnLCjNOYW0mAnJqy1clzf+wMMYLeNzI6E952m6ewp2Zz4ABTV
HBl+sIFI7oeE9IGSuaCzvt42MvNo4xbQVJyMaWiKPn2hl3HiOGKo9HZ9gtTlkO/H3VJvUAjZoIm7
4ERn5g3HydvYkCW01qdurTVo+nWRlbJzCyhgLRLymM6PhRHNxIvXRqZeDXKmVqJvA/mt3bATt8hG
gdl219UXeipW/Q6yjBXapZ9RW4k+L7m3mejbIA1FCpqHBb5gchhNoUSvs0f6K5Hv2rbZIzOya+lE
oRFoYXf8uW8mp40krMJDRlS59KzxU65OW29oMLLJGjTqaHNUpbz1h88Fij1lTUOGS6u7Ej4rkM84
gNjHuk7XqecilBaO25yH5TMs04LSTiJzKr//jNqPKcbB2GgD6l01ffLVVJ+6RNppvL8pXa0zSvGu
+7WntC+hTbSw1jPhjMGTQCZgky0o7yZnJK68CHhe0NnRHaLcW5R+yKQGOyhXt/mRkvuW63nj75Zc
3czRJL1hQLRlqar2YR8nXt7AZIBIk57e++23ooYczv22MLYFI9N93Pt67SaRguTiG+KGJ+tMwHEB
pPAn17Aq7Qxc8N5cOKFLRifXs6FpfRqFjMyBvKcHZVHrP7VQWVi3GT8ADR/PNhUglcqd8X7TKH3Q
h2lmNbabWqOW9DmQioWNOXMSTVMxdVWVeTKSHH5vgm43S/UAvNqD6r2iFXUHGyUVXeHerOKFJ/fc
aK5NTQ59ODixHgFwtxuolKzyKasXss6zY+FKJQtkijwUR493ddQd0cxaczAau1Ssg5N3ay0ovysq
in5FtxBOzBwoc7xzdACrpg7K+b0pr00Qrk0kViZaBcARWs98FkBftpV59BwwD7c3+UdzMsriovKf
55ZpTrabG3WFm1k6JNiicl/3/RFGoTuzoB2zAkQUaOrCxvu4vWUReC3lSUkkQhMnF3fbOEbADLe2
5AMRrCi80mSQajDEQxV0e2hzpngHSzLvRdk0xPHvrxetVTPX6vXWVmluEmjxr/Vqy+NiwYz08bqT
JVHi90u8e1ixcYqv7Og9xJimIeEm9Ixm9qGgOErXUk0bMSoIkrlrBcmgP880UuEp10Tra1U4r0Lm
IJcO/za8HIXk7ekRS+k9Rfa2PYRh2+c0FaPZ1zUezAnQOBaPt2dnJu6QJZlVEDV4CUSyte8/2yhy
mo3gWbOVDl3Bk7wNdq66MrZaCNHOlntjv+S0Px5TWVIUXYOdSFVUS5vstQrsrlzXWPQK3zrnNOke
XTVYcDtLRiZuB9hj5EP13NqCU8ELW2jNWmwT+/bkffQHskwuTGdvkS81xIk/ENNY9xT01FFBoiu1
C2EljzTwVwhgfdLDSFk4pDMJaFkmJ6JolkjqELK/92tFzpduPSjAbKiPs7vmzjiEJxVl82wLunmV
HkUwpAekWbfi0+2BzszmteFpkb1QI8RIzLC1A/WXi7SVQ+HotoW54/POxGRX5Ei6hj4gZds76qTz
W8Dmn6yd8FSck0O7K++kLW3T55gGUVrBlq748WZ4H8Ohny3p+CRS7AZ5wPcT2/pNQcUv5exuIOdc
J7v8l7UtNxANrpPHfxKdYk62QGeQSBJ1eeKSolijeUEwoSC2vkB4jgRlrd45zYKPnXFIJNdNTraM
X9emg9K6XlSkTmwQ3oFNNrC2AQkZRFbPonaoyaO60tvtNZzxtDJ1UEPjPcYfzKlTj/sa8KsMsnMk
y4ZA+LeX6hDtq+L+tqG57XhtaLpXxLTN/VZt7D56k/svlfly+/fPOUVC2fHtLOoioxkP/pUvb5Kk
6FKBuKhdN5thE28h2d1kB23PLlx8q4yndrr5ro1NLg4DiFtmeg5hy45C1r6iEOsdxMPSk2imZCaT
MDN5K5vjRTWt70iZn0qxWNfYabfp01gyczb4fHI+I9ght5P1UnF0bqGuTU68sBSoYgsXa22L8nco
aqFZXdjji4OanNywFMAddE1t0wim7qs77RB/ttZQ632qN+0GBqKVsFnKOsy5/etRjaO+2h2ZkNBo
HILVC4djHb2hh7JquwcL/brb23Bp9iZuwg2jrofhvbbd6kdXyOQ3lh6vcy7ieiSTfQ7lvzcYNevj
QdHtgLRP6ISjH6IcYFoR1G0pLJVZ5KXJm+z2Fo5D3nGYVPf0Lep741mH6nANPhKadPECF8bBWjdr
Yy/sW+pL8U45hXfaHjLmgZw/PF2b25M857Sup2Byhws6ItByxPcodM47/aOLqgdcDbeN/Hl9T8/4
tZXJzS01RWE0A1YgLnrS7vI1YuIn85uxlW31K9wE4HGOb3vIdvbiETGj1VjBtjbyBVrfDWQ15raz
UXmElu32d825HpN+rjEcUyRrmq6v0qSnU/vPYriHkhxpu1N3xT5YGP7sRv7LjDG5GPrYLeNIqWo7
oYe2hPHLDZfC2CUTkyuhzOh47MAek32lDWBN+szcIaa2VdbmWTw4a8j0F5Mes1vnalgT7xbVWlkY
BjbD3+pjRspD2US4VARFpVXy8p+MxyK4ZZyrDzvpyujE4TmCGsRKzJIFR2evHZpDsUXEc1Xs68Pt
vTF7CV5tDmOc8is359OE5ILLHe8Luveov/GQWbsPo091F2E0S3M58XVCrZt1GjCXlvbk1fR//uyE
nwsDmp06XaM+pVNX/vASLDI1HLoirG3TbE6Wk/3UpPxXT2VnpWv+F9Wi1TGA9TXu4k+CH28WrM/u
0CvrE1+rySL6u/RF2uCf5BUK2vvurB+Flz7fxEd6GFbJZ1RWbxtdsjlxtmXZQKOsMWJdQWEAKKxE
y89tEzMLxyte1WUT1J8qT2NZp5b8pHajwgYsv21D84FpPElC9+O2mZlrg6y4QkZXIyMCUPH9ZlT9
DnYggIx23uS/aVl9Np3iMx2DWwGixH8wJDLwFHPgcSIAnDhriK4js6Vx25Ziz05g36VLh+at/PX2
kKQZ76ubCqkG4AYgpYzJ6tSh4w5iUWa2uAdCsbeg7yMmg4Bc35QbfSWtnTP9Ghc6Ue1l4PTMuvEo
sMAGABAYEeLvJ9TrXQs+fK+mSITyZF2daZI/K7V4vD3ImXV7Z2bcoVdOxJESyQoKl3Ode2fL6B4h
vlh1Hqg3Jfp829TMZn9nauJCxLD0DN3x8YyatzbUr8mwdMnMOJB3FiZHOOg9N1W9qLbzWLlILhJ6
OZLBQ7i1xBa5jIIOBZEmtsF85uGzsClnisS0WfNWNCWTN9aH8D3w0bBuYXe21Uf1FD3k9/453Hq7
5CDtw0+avqou5UIO5Q8oYHLXvDMpv1881VBzhNGdykZI99jcScCVwxOYsC2K35duK95BmXWoD8Xu
9kLObs2rkU62Zm8mUa3KLKTjQgD2ZAnIDDr5gmscD9etsU02ptCjoV0U7P+C7lj6cne14+/1otvr
Feyf1lJ6cGlMk83JmwFpmJTV62Ltk1gap9T3Dn2y1HyxNKrJDq3CTqLNHzO9hlJE32wRFTvmQ77r
adSTrWZhEudHhZ8ca4mgIyYeLND8pOTMVdzaPhiZn5n/IkULbnLWxojmJUaV+TmxUXeClWh0WdhB
/liPbGLQC5cwutzec3POmE4ZsnljzVz9EBz0ilimeaSPx6vbDHcQmpyknbqFywQMpLQfilV07x3c
dfqcXZbwnXOJPXLGY9cMoHJDmsbhY4qajna09YpNv+7u2r1yGBHa8Mnu0ZGnccY71QdtwTXP+csr
o9OovJZK322EDiJHUtRa/ub5p38wp2P/kQ64UwZwOdn0ukPKO4zbytYvwxt5yjsYIe/ES3rpzJ3z
0/viPHcvzVP22B+CizosrOjc8KhoqNQHdeVjYlsylFb1taSyvShbl/G33l2oBs2UXGXjysK0MJjL
6HQ1BkyY4IE30CGd9CMTuQfWcllM3oyuduqurm1N4p8oS1RHgQuF9ChqEavMjtfWut1J2+TkLiY4
Zh3/tbWJ4xdFqufQH1WUPCOeGe4ZJoSt+WDeeb/LTb9pHrPvrl0floqe8ujZp6OkrkZiFEgh5cjJ
WRel0qF3K8LuTt9DIbQFt3MxDjR5I5uxFV6ES30XHIJDuLM27g8IvDcEguvbu3bG3xBhWtRDWV2C
zUn0Nzg9DHf0sNlmBdOD+al0H1QUu/+BEQU8iU7ETKpxcjLcPoc6QZdKOxAfzKaEPX0fk//47xmZ
XAahUg05tcLSNsD79bCD5M4PKmQLVv5E+JNFI6kILt2g+UH/gAu2UNN0faUtx6qEvjdP+rq9pE/D
UToI9+om+T2sRzS3t6U6Qjj70u+GLY+dR2uzBNCfOfHvPmSya101grO85UMk48nvnh11odwjj4fs
40gt4A0UrxjvZHv2+ZCKOhJNvIizI1prdvvb2UOksQ92EBQcjL37rblXTohSATCzNkv9M3PJTgb4
l/1JrspUG9oN4bbgeBi2fmqO8WOocjCUfX6nnTT4YFfRXn26vYvmbsZ3VicHIpdSaPKQ+rKTuw6Z
yzU5jm/DAZWLVYsvMF6SrXgOLpC4PC57opnDCLkf061LwDs+vC4Dw3LUptYLW0DWSYVtVYIWY4D7
dWGMM4lQqsOAOXVLJsyeFm/NKooby+9z9BqqfZwPaxe0DpJGNB+7awOdwgHiDdc6CxqMtXAc9tHv
dpB3LvxJYuWs1TR7TtAIXYzAP36XQlF+bI+gVCobUyyj3lgDfOtaaqOLSncitAZobJTrlFaX4AVF
ha/ofW37Q/0l/yE9LMzJeFze73ZsWwr4bhwh1apJGO5yuyno8qVkarVduM0RoNr5NCpKW/GgBVuk
tBYMfvT+7w2O5/vqrVgaQERQJkv/VOH0NVIsSNxwySHCuvEejaP287bB0f99HKAhU+LRJEnRJ/ay
DnZcp8CeV+QwwYSPrfsTraPv4aInnjm5IzqMa42dPGKXJ2cok8hflKaT2f3eyDf11j3Arzame/2j
c4jizfCiU/LJl1J4MzMqg8GjxgjiW/rwyK/VQSkdQU6pY6FEy4x2Z0hm1uUGrp6da6t/v6VHeWdv
MqNSIKGsFCiprdnpvbqGf3aH4i2gW5Ad23jjb6JFhPbc1L6zOblK0XrPHEn5M8Z2W/xEX5iO8632
GH7yDupdsXe27ZelutZMwD4OlGqxzJuBXvdJOBZ4RppksZjaCK60W/OUfKts5Rx+prdunx5h23FX
lKTsfOlFPrugcASRthkxVdMAKa7EqopyRN2anfFm7PK9v9e2iNhxKKt9sl/EUo8LNjkiMgcEhA6d
Z6o5RaWGGmpuqG6N9ti05Qp0I+3R9Q4emxEcEhOBLYa641n4YBNg/8gfoABhnpwVCoYVrPVpapcn
wVtFRxSpVvE2PMEgdUTNTLuER3E3sglkawUtrC+3ncLHG4eVBTJKEwPPBrgT+LorJ+TXTpRohZ7Y
BSKAgd0Xj5W8tIozXv2djckxiUpDDEwXG5q3UigJAXi4B6CinZHWue9t87l66V7hZ4x3/s772yA5
RWHHcqvqJv9MPZGRdwO6w3Ji95KxrpDCyNH1uD2FMw8jRaHnzOAHM6lrkzipgPi5KqM04eZwD9YX
Z9PgAoJDQoCweBJnbinw32CXaL+VJHWKzuZubuUW4S1yVPLv8OCeuKK+ouexdteovX5aGNnM+VOo
omtjay1d1NPdYTaqJ3NWYnCu+t57GHHaaMmuIbde5z/D3eJZmLmi3tmb7JSq7+oYFaSYshbVUsvb
hDRODwf9odwZcPiukARMN/LhnyDEVfBy1Jl0MCTcIJO3Q9RFbZAaMpmdIYvXieRGB2R0sqfb8/nR
vWCF0yab9Lby7hsX9+qwGS2PdNNr0AOSE2i/h8xrPqWKF/lLF+H0VI9oG8gkgD3QlTTuy/eGhFY0
mrqUabGC89rm/byLT90ZIbE93JN74VR8//vg5KnNydpBkZoqVYtNHpsrq3kxIYyXi24happO4R8r
AOpkzjM43j9P+aspjNNM0/KyaS6dBzl0CMfcnVuDRL+9UOOJvfbJf6wQv4BINakYTE9ZLulKIvsV
VmDlcVT5Ds7Nr5WEoqir0p/np+VCcmV2WH8ZtMZU/NWw/M6RhEosmosEzwN8TfUvoTYXItzZTaGM
d9vYKCBP3ZQJzV2L5laDrG53aUrhKKUSdIVmvoDlnR7iP5PHRlcBlqEXOi2RWYUjoamAHTSLV6qO
1iuaLAWPZYTQby/T3Ih4gVv0IhCxy9PNEJmNI6HaXF8GAWL0AnHWreeVyooXurK9bWpugcjtYYk6
mfqB7kPLfF9TG0z5qUeHU9yjzOtpz//ECMlfsrLm6HLf74KmUQS91JT6gsRBuHY1bfhRRjo0N7fN
zE0b8HdNGlPY49X13oxhul2TZoylEhrE680f6I3tOlFeCI/n9sG1mYlDqFFoMHsfM82gIAAKSG6b
KVH+q0378hRZcbmQr5gdlgbxK25hpEqZXMNSAjktnSsMK0C0T3Ldc5mayM2pzhIt0J/e5al/AM39
/02NEc/VcQWYHEB0hSk3DsO9Hg8Xx4kucSdxRfX9L0fnddVUjrsJ/V6EzUxI/sF2NMZw3FS4mD88
lBXXSoYA/sNLPtSvSDa9NUif3d4l07h0PMaGRrsEtFY6tMGTXRIWWRJ0oVhfUs3K79oujc9yqRSr
2DAy6J59wbq3khwQmoaatgMZ3ua2/TkfzMAgfaKJlxzUZDnLIEKpVivqC2LXw7bNatjs4X7f0IrI
2UMOBH0ir10wOruHroxOFrYSiePytsSjOJpwLJwo3Tc54mlmCcnr7fF9qHDiS+gHQOiJnvIZFG4s
N0Ijg52+VBtEjeQ1TN4QbIiwTXrQ5K2hLvvs7yCfvG32w7ROrKrvt64AM5jYIEV5qaG0KtoSLN+r
nLgby5OguC8WLtIP80m39wgsAAE/JnSmfR2lgBBh6Te02Lqw4bcpCrVZaQ30RqrR2+2BzZgaW/Nx
aSYJZqb1/cCI6joPSdLy0gdau/Ul5BA9QSg2XSDoS/HVuPffnf8xW4+b5t4BVCxO4RnouAeg04Xy
Et0NO2UXb4PnsSnb2Oc7+YeziCv94EmxA6aZF6kChQf98++HJuRBktNekV9MP0LjRYuF9tIWLsyO
PmxX1AitRlyiPJiZTmt8OQG9V2TeG5PjLzdiW9Own12qsjp6iO5pRbfN3WR/e9U+8AmNNyoZIsIE
hcuI4OT92FB+SYZiyLJLt3P28HFHG7CCG2sVnvOLdj+2hTfb9i7dtQdkFX/V9V7iGQ7F+k56dtbW
calVdGaqeSvi8iwCCt2agrobkr8lahrZxShQJ9l5idHDvqppmbjxMrl8lNU2bde352A8cu93E6+B
Ma9COyUrrU+Cv6TyQiMsEu/iGxVSiIidSe7X2yY+nvr3JiYJHHysr7pZ6l2AL8FI+5WXENKr7Rp5
oV3lFgsD+oCl+7OoIDfosYKsj8js/aJmuusYUocsNyH6E8LnwDzNPzBPkbfb0pt4dsmYP9aM2hJV
mffGTMFBfUbR0oum5BBmWEOgCAcBRmRoMT0zeHO6zui2f3c+IU3BHG1+tMSIU2eTDRWah0KbXvw+
ONIJc6k6/2kIpIOjuD/9WliKdD+OERw7LxH8jTk+7CanpPUQmOgSrb2ESOiNCwd68DJEQHhRurw9
tJl7aaQhhPlmrJbrH+J3tIUUxCnq9uK+FHf1fbRJ1+YG0O4pe9FGBq/NUglyxgdAsojN0Qngx5SJ
ryk6IU+DCIvCucOd1ntns3f3zk9DZDVX1mvMnRiv1AcnWbftKvuRb6x9tI06dNnA16LTvJKEY+W9
3J6IP1WQ9+dyjCRViJNoHIc9aXKjtFlSQ/kqxBfLN34mDbVYAz4zD9WM1IteO1GAtVZGlbzrkwuM
xPSu6cFTGlMSLGF4QlcIvn4k2iT9HMOWvTJCwzaKELkrsgs16bDEiJ481em+FYhJ2a4SI+pnKN9b
hNAXvOyMh6HpEDYUQjmqStOm7TgJIPKGMPrid66+FhtKG5BhlLvbE7ZkZXRCV1Fxk8X0qeigmHLJ
+ala3tb06wU/9iETzTqwJhSSAeAQPE23Su4aelU0rEn21X1S182Dg8b5l+ysroJXeMKQUVpDpOX9
WmqC+JB3nxqeeBktqhPHlzCMVgHSF6d2H2wgmG+/Kd91KoMgZWwXGb6/+1Qbh8vVQDVl9DPi1JF6
pQZ9vh5fxATi9kLeRCY6ISjd/92Vo+pFXCGNbyftg3vxM7DdnufEl142XhpDO4WOs/A6+7g5aH+k
IYcfI6nW9Epouy4JrMZNLmr8lkBwn6tLmLNZCwplTRScSI1O8xutXFleY5jxpYxQYmuzk1M7C27/
oxtmEGRPxhITLZDT+oBk/l/SvqxJUlxp9hdhhth5hdyrkqqurq37BaveQOw7iF//uerecyZTYCnr
OTYzL9NmHSkRCoUiPNxbMiuznZ+tMgUXz1ghSpn2Uw4ptD1EX2SfZfEEw9dHFwKkLqhEucCDXR+o
tFaRyhpGfm6quDvSyMIUPtGOuWI/DpRCJKyAVhOtDejTuTSR+MTaWi+NC0HZNtqoHBM9P5MeHNXl
pH4HVzc42VlabCc3/v33HoiUGkA08DmABkuwllWpnmXWlJ9jS30OXYggQYpGBipd8xB4N8oeGDbH
4124RXU1gW5oT3JUpqoJIkUQQVBA4CTZuFUrPJXjtVeMR/OvehEGm0rtRuAHcG2o7E/BInBgIK/9
++0CCvE/NkQwWzWPtLanJj9HNUShx8FvqlTyyFkug1958Dy0+3AJir5umZWtpnWSn2nbFRME2Uh5
LEaaPt1eCb9Ery/ZazPcDS92a4SGnV3HFKe2n73YHfDGgK4fVEC5OlxI1QNkrm5bXJ4qPEZRNTSN
TwqPRTNTLdmI85Kemfumoy89ugDccnHvXN1o0DNMTO0+zpgEHbjMwMHYgVCOoQEeaMUstQf1hN7h
JXfuQD9/77wWmKH2i8j4FkVR6JeD5kju/GWRCmBA5FR4UaDdANZsIX1xq7ozo1SNz7UWlo+Jwzo/
ix1jx6Vc9zN+6wa+7+4phvy3YK+B3imLDYkTLVdt4kmHpiY+sgtYjXCse5o4SH1coPpVjNvl+S+D
fEc88ZR4wLFgkiUvQxboPDk2C7AuG+MTgjUCidykbbHiQjH8sdI20DnbABPpzaHEa5eHwwRYxMZj
DYbASi5Y6pMxipoypudG0x/iISEe5g5kpPYrm3dlhP+Ii6PhsKzKXAIjWgi5zY72kacM/UvmsE1h
QNioJfg/t8/G8jTic+F2Q/6PeXuQCV2bhFIktbKIxufBAAAJoyY1GH6c8E+q39fqrtVkaLrlWfx0
D3wrDdcqYD/X9iJiDKXRV/F5JIW6m7LOhhhX4eRACDrWFpqx5gZk3hZ/yL0b5iy5znm8v4493Ppn
R04DlbFIBlFPkdm4eRqfbQUaXLrqp/EH6SWJz4oRw+FVMDQPwDoiHgEXqt+mOjl4eqd9dUL5zd4o
GhS0tEgpJZ32Fa+EKVQvCAw5C1oTBp5CI4Mg3Bl94wPkbLyUMElzR2ZCu/5gdqy7EHWBiURBb7EP
7VPWMBkj/orjG5y6UXcJksUFpV0IEVyIVOrxeVILX6HlczXHR5s2nlKljWfpH7edfvULEdDVITdY
obIbGe1yVZnxOtKgIgv6LNdku5Y2kli4unUcY4u8ERNkny+Mi+NsQGQ81loLq5rZdGiiPNmlXWdK
unwrJxiUav9YEe5T6hq5olf4QKStjxV0p9peQXKqcjVm86y6ZQEZPck5Wqn3mKDCJ5hUw3WD/q4Q
DhXaMhssrDGewZD3AF1PS9WjRluEjgdWsy8TJKQY8UbtZYDmeZVJ1rzqLxfmhShSQkPOYi78RU1O
TIMgdpEetfnRrEPPpaZksSsh62qt3JsuPiOrJy0xTaw1LqcfTaRAEssugrCzQG/Y5pg8iWcIR9o7
velkw9urHgSyargQas66SCUD8elsmk04qtvZj1Dw/ZKrshfO2llwcQMgZ8A/9mdx6GJ1ijEOill2
OAuR/ULs6gtxytfEKSXZ0NpKLs0Im5g3dgNdpD6GSrbrPtlgOD0pFpARkutMthrhMIRjFVMQzMbn
1oqgkVZ+VAq5i6Qne+3MgSRLRY0FYBmQnFy7hGKwHpDhAatBDW8Dit9NZbyUZFepdJtYGRceVra3
Y9aay6MDgdIq4HjofPM/v/hO4L7T+rgecXFWP5smg27T16iAbHoFcaDi/bat1V38LE6j0+644g2W
aiUZElbHZ3C0+VHI/F6fN4UqGxJY9QnOBgnCDhhyhV1MkCOw2kQugArP92mqXzvahBKHWMkQ8fj7
x4Zwfal5n9OMwiEKh3muVu+SodtqafFi6S+3N211Nf8U9U0hk1L0MQwVSF6fu0oL9Hr+5kKZ3L9t
Y+XDIN9F4ANPJ/JR8aXZ20Pb1RMOK4OGkz5A6gh0N05e7W+bWdk0wCHBxIS00AF7guBrOmsh60aw
afpY+04/+z1ks7IZWs25jAZ75SRx5CV8Ghhse1GIqusmHAeHRzhW+BWLoIA6e0XaolmRem30PbJl
Flf3EFUjx0CnG8V84TuZUZlXeDXA62JrF7N8XxnGxlTyw+09XClc4m2ChoGF3iT6XWKuWbadiQoi
rg2oHVeah4FZCAODD2xvbdjO1U72H5d5Jli+C18Gq1vdVBcYPhA7m5z77DpWQAov7LsaByucHhSD
bMKm+lE5uZfnxnfStkcGRbLbq11xfgz4g3gAJxm81WLZsjZzzLbHcH5l/mNa35uRbW4bWFsS+HZV
XIM2xlNs4RwnUMGM4wHvlAIVAwwN3I2hnu1Ga6Q+jL0ZtXKPkgaRfMQ1XwGSFQMa+HdJWmtbqdG2
sRudR/tr2wRF/ssaJanM2lkD5y66WagcIY8TFlYPhtPoHXYubZrW1yhGghH9vTAaHi0NtKq3t3Hl
FsEzj5epuF8C0HLtGWqaMEvhz72QzB8t1IFRDYKSkdM+o/oDptwaw6d/bxF1K87UhQ3EQbi2mI1m
bTuFGZ2rCsiw0YVyeDUYQUdZ6Q918971+e62xZU6yP+rKaJ0i/R+CSTR1KgvR7QllNF5cut85wKI
hmh87hx9O6XNXpvjDVfMZoWMkGIBDQYx9mc98z+2hQ2ubSPq9Snin9NXmfnB3GHXkuJVpy5mbjof
xMSQFbR2o5M/pVDl/uulIzfgujQYo1KNBT99XoM9nuGVf18ZFIK2xaY21V03lIes1jxHbbYV/l9E
tT2LmufbtpdpMpCTQCZhjBnzhciMrj+0kjMrqo2qPOdQTzRpZu/Toun8JvJq4FuaTN2AGbL3MtIS
yQdfHiHEcsQegA+BEF0MG2bt2IAcIURPjpxLqHSwbPYqSEL0vaxVuowHIJAEXyn0ggGjI6IzQ/9x
TgtbzYH+ishzOIdtCDnYXH8xwAEkE9BaWRYqCEgucU7xAhDBgZCMt1rGyvyMyeP+QCun2WkgZd0z
sNr7oxmHX29/wOXiAIHAfcEDAxCwYs8wazWIVCLMnnUyfGscVfH6JsZIi0Zk3ATLlV1bEvKL1q7s
BlXM+Nzo91n+xYhfFXpSwt//23qEo1iOTup0Neow0/S16HAJM7AMg/zgtpXVtTifZJ8OLifR7efJ
YqBJQgIDtwGhWGQ/F6N6BLWE5QOkIynGrBjjUEe4OlrUKNcJZ8xJ2IDaOYAjYe9aSGezAqKs7HsB
iUZvyrG+22vjO3RVLgPhNvwckCc+RIblXR/palAYKZvKubfSivxRIZz6nppO/4yqNnljyOnuKKR3
X/V8sv72uQjLFlhtgUNEQNV0vhEXr50mBXVR2Yb2fQV94tyLslz5bTSFKjGzcHmYATcMnr3IKQB5
EhwxnyZQ/5owk1bOroUWk1N1OzeJJcBYMTv6nG7EKnBQwV+Otvz1aqCPbDttOlnBQIEtQj+ZRG+3
v9S6BTwOCb4VDAgLgShtVbW0t4KZgWDB+To1MrqBpf4DxpX4XAi4I7BbuGKuF6FakZJp4WAF2bF8
AsHiHfTU2wMnkNT82AcyrtqERxvEdtauf7f3IGOSjxysLBPfw8A4BcFPWeTu4dROVB2IHhjoGdXJ
K26jv0yQ8Kl4ZYu3YHHOFoMABa0H0pu1HjRZ7oOTZtdY20Rv/NTGPEoqqUPyr3J5vrgxFKR5zgzG
G/QVrrfUBT+FRstMDypGcwgas7GEynynBePoNFuwF1Zf9clkMviZGEVgFo8CTBNBCg0uI9LslkWh
WHnsaIFppH5Of8YWlyv+6iqvf+2Ul3ZEVt0yxDs7VEwtiArdy7N7O5fONYsHGLxSGChwwTCAuj4H
vFzvoNq6YAzqQicYfdUfjsXX6c16ZI/0mAQ65oYjsAZ3ngx/tgBMwaoJNApa9QDtcw3ga6s9w0yI
CvRrMOys0/hkvnEyE0ybbYugfoy/JL+lFpeeAqouODwEbbhglFj9mdG9I3ap2kF8nHcQt96CQuVu
vmtAjlTeJ0/WLtuyu/BJintftYvrxuWsFUuIRZOFGfoomR0kNSc4eA3Zjzzt7rlaejw0f1yXQUrP
yA5jN3jZ+FGiqdgXaK3GaQeKcAMME44e+hEwzrdda+W74zGBIABcLqDG4viWomXlbEXUDpq69mZa
b7JS91BQ+utogHTowowQVpHT1imamXZQ19b9YDojMF2zuS376qmfp2zXqrIrd3k28bbFMxrhjcPj
xH5cWrnQfGiJEaQGhgrtXZEku8bAQBf9dXsHxbsdPgwGEOQk4K4hKIUIsScxKqUvytYIchY/kpp4
ep4HyCnLCATKoIxqbCbZTPGBAPIB0IGAjJmjdeBNwp3uQAUsntJaC3KlORrG/JPAP3ynip7a1jmY
edv6k+VADkArXm6vdfEi/DSNTBqXLzrFSOGvD+w8ZnTWmEICE4IwXqiRQ68X57mcf/Rp+y3Jqh3g
nAcMrzyN1dxKsqjVdV8Y16+N901RJuWUaEE5KC8aybf1mLobO1Go1zXFMXLMb5FFdjRs5r1k3fyv
vr5gsOVocnEyeuAQdCFQpR2e+/PskCDuXc0HUd0XS2EfqH99RHX5pM/JY5lBeys29pY9QKsdNGth
CjjdNNRfJT9leXUjcwAqFxmlAe8WMc+m2etWnOgk4BRQDLJmdMuVqDsP2ZDvHKr935MDwN8uLQqL
t0dA9ucMFqdBtR/yzPwNUm20aihGrdSxCfIx0zYVrXKvGBCo2EBVf+r0YZvkzZ8iVWQfgyfn4sew
Eb1V3Ll4mYvJe5kPikZKgwTRbDxCSC7czwkmTdD8RKgk1m88tCy/S+bYc83smJFc9npdxhZsCOjL
AcsAHe4CLcG6NtHUfCaBoio4dxRsfsZhDu875fftj728Na4NcV+4yN5byyjRLZjwrfP8x6AOB52C
DSL9ombf404G1Fx1LJA/4GK0kNSISGllJE6BgjXPMtgD0bK7qI+Pt9ezvG2wngsTQuRKKMLZ3FMt
oNOL5kDF3AIlyigrY6zu2oUV/ucXu5YZdOzTKUbzYE79lA0enPdeB9kOazeFFLIvW5PwOm5S26jn
jK+Jab4e2RvHfO0VWWN/NfJiPgeAeWi9INUVXqw5CE9qVP5IYNT5vaalgUnTXY047c86w9hwOZ9G
N9vWDXufgHGTXDmrvsFBEADUgmZGbGTNjW02mRKSYK6cD6WjOyCN3277xuqhQnHY5sVbE8f6+qul
WWmyHp2AQBs+HCQIyjz5Wv/mGo+37ax6x4UdIZqlQGFaA6bKgtaqFLz6yxeQJH/NY/KcR825K0LJ
m3WZH8DnL+wJVyZpGlT7AB4OkIE84qHSe1FHf5UUXUBS26+qAuXLss9eb69y3SqQBWirorxmCl6Z
MHu0KrQLg2gwt7Vh3uUKtT3gYk/6XP2myVR40MyVVFUWaAaeHvBO13+s8hv84uSVXZvjjsA3NJnz
1Hfpo6aPgT71HyUxIk8N+1PqsNqnbnfK+2jkB3M39aasert2JFE6xdQXunvAZwuJQtiUbhgVGm7r
eTzScjqWivaY6s7z7T1eOxSXZvifX6yWWmnvNAz3YlHUR6dOnynKWpKcZ90G8ljsK+TpRChiONRF
GoFpH9Glux+d7FTMsgmnT/FD8T4F+Om/NoSvxqhG85KvIzYaZxOF5KxHUMIbSOfZBc6IGivMN80p
8my93MZaupnM+nuUDZi0pv03yI/9UGfDS80SMLvZOqHKehpyQITTKUslgWgtSlz8VjFKJAZ1MivG
fkRt6dPc9mrrUPWlX7v/5joEqR/6HuglQSNTvKtUNdUGg5HAGrUTBj8w/ZWRl9setOqokEBBud/g
M/LCTWWPGHiq+f0OhNNzlJWYMElt8InpMkrztaCHU/lfQ0I4gESDGrOWkGDAYXNBro+i8bZzAzI+
zUa7ub0qmTHBn2ZQXVZDhfTIHuKNg/6N3n64Rbox7PPM3v+FLRsK1qgSIB8zhIWBMjsmQ4xrkSY5
sk43ucc44BaP2HkD3l6Evlz2FlhdHdSs8QIC7B69xutT77qVNaoa/AI0ZB9Naz/OU3pKxm5jYujZ
I2EhIx1YdfkLg4KTAAbftbM+kqCqdH9StLsxfkJ/ysfYieTD8c1aBAK4CXAx6JcsUJA0RmXaKGDJ
aLKzSvQDBRo4cuhx7Jt72tv7tnK/3f5+6yb5hwPvGBdWut5NtUCyHrMBicVkm4g0KqijWPikzu5H
NHahF2tu7tWx8Xrb7OqeYoH/MSskAXGBsrhawqwdRj8he3ufWtnPULEPwNQ+3Ta16i+IH+BVAE52
ASafp2FmbtyRIMkxgqck0y5juPqaMcVckqI8DLZV/ZsgeWFSOIAtJkKMzmxwKLRZ92wlvFen5Dls
tEM3DRJbqyEMPKyoR6ChArKo6w8YtrndJk1LgryGjKn9nFW/u0Kyhatf68KGcALmrlWU0cV6SpKg
/TTMr83gvingVh/7RMaTI1uQEFGmqW3rxOAL6vStU7ZbtX7GSPz/uG3CJ9JIljhNhSUxBZnJneU+
ZIMEPr2+a7yXjIcydAYFH6+NsQIpSo6YH7NNW3XP9kB/lqQxvDGXqeitOTm/I9Fj4k1zcTKkMLS5
TIwCTo7GDNggN4b2q3cSr59rj0WSmLH2hS6NCRl1qrI2dcaKcOyD5SXh8NuY2uchnyRut24HWRca
WniQiOV9x5q6wp0pCcLUfLRY9qCM3X1IIknWvGoG1RwkzpyuQ5y9gOypzTIVewdxBcPT+umY9Hqg
Akbi3Y5Eq4bAgwBmEC4eLYLeapDWD02TwOfyyHOVb50OhuZe5tkrbgf6dcwIQS3SVlE1uw4IipPU
GFls1QC8PyeLNO9uP973BXkew+r41wtCzuQCSsB7uQss0wiZiK6OKzUwSjsgevSHEXeHROFw28zq
ii7M6NcrGnsVnPxxpwbgh/Kr0frRTDoS4omYXhbaP24bW/lIV2sSHhWsStNhiBsVLU5cF8D6gm6k
ecqq6vm2nc8nu3DZA7uHgR+kMMCMii3bsOtpbHS1ive2dXZcZeva3SOF/NQuCstTZ5SYb1IOwAHj
0mLWt3i0LQ9uejTd7C+bx3g1Xv0SIeLWA+BZ6lSqQRX+7LJ30qeeQ0eJ869+xIvligG3dpWBqIUa
9OTLYJ8NvIZn832K8+3tfV39fv/YEZEtRt9jJS4W0w3vOmMY1fro8ZC6beQzybzx8UTcdMsyNmYp
VqPtjRPZkAOmB9IRkmjR2T1zkT4MC7Dq5EIiRrI+qWnt+jRkilvqIVpo6KBNpVc954f8C4XYh7FR
f87MS546n+4sPMwkIzpL4c9rNxEnx+q4hv5sjDW3W7Ibn/p9vtcSL39pHrh+eL8zYfyQPzjVFssm
kqoRP3a3Nlw4ltSt/r/x2bzPtbeUyfDVK73Qq1MgMr27bWnXhYp9TSAQpni2uunPzrHbjuB/o17z
Jf9a/JaNRUg/Jj81FyWMllXEnFzsaQfaVshZbJqvSex1b0Po02P8FII0MvmSvJTO7rYDr20n6JRw
O6joCi7asINmjOGQYLE0dCOPxaT1sq6QhNLVLeUPeFAeYHwAXDzXq4vRJyLoQ81Bt+kdPweFyoEc
4o3hWQq8Zaucsm30VeYpKwGA423wtoC4M+bPxUDTGB0xy3QO8ID0QXbmtQqA8posBKzEs0szn/Xi
iy+HgrMDnpZ8Dojxq0EHzGyUbW2FHh1lREOrC3LRnQc3tMl1b693MRqTWI3zeA5mXX9Im3IbEThk
G5L9bZ9Y+1yYPUVvHlgpgB/F3rw1An7oFhELSOYjloFNdAOVK0hc5WBvCNRNA1VHGWvRyjUIKRXQ
z2IgFYRp4P28Xl2Tk1ltG3wuPZw3ZGwxejL7s1Zhvj3ckah6pdOrw/KHsh7uqjgBrH7cjO6/KO9f
/wzhDoS0dtFBAmUOYjffhNTZFIV+0vTAdYuDyoqtSR4K09o5QNFIdn3pSNeWBX/NoshNCxMboO1t
jz7Zu+Rx3IfH6g5KUX+KwNmh5igXsuHruY6nV1bFd7+VdlpijLBqPuAWcf7kEDH3rMQrfrgvcdCd
omcwj2/Sh8zyQbVp/7q96KVLX1sXAkPeD2ZfNdhtTOhv2sjYaLGJeoorSRzXzKAohaobGJ0wjikk
jlQBY5tjpSwYq1+u3XtW9hKZEppmmQ3hYnLQakKhCzZc66VEmmY6XmZJWhjLaA0oHMb+QaGG6bYF
NLNu9AE4nooFIKY/NIwd1IFKTKwt49KE8EUmDCXMYVewINcRnrPGIx3dKMaX299dthAhd8FVVBhm
CytKUrQbrRoO2UDmzW0jy7fw9W4JX52M1uTUQ8mCAT0PI9G3HeR4nfp5bNiW9LIGwdrxBWoWKpUg
OsHoiLBxad7NcaHj+5vxS9edqRMfesPemOnP26ta3boLO8LWRWmbzcacsCCt0o1tZr6TaNvbJlZ8
AJe1CtYo4CKXbXXLHZKZ4iUQOMheB+0lj3svlzVtVowA78spwD8F1cVHfWOSEYRg5Rj0zWvows/o
O5Ppv6zawBgKin0gcAB24vpOSZOmLErFGoK5/tZ2pWd1bxOVJKQr311zgTnCcxZKJCCKvLYxN06B
Nr46BL32nNh/jPC3MYDkPpS1QVbWguEPzK/xz8LLINd2prmmYExwBlQnTkP63Glnqkgy+xXXgp4H
upSgpTIgliNcwR3RlLpzWyyljb28xdUbdZLcYtUEnrlAKQMKtmBnaDqttBKXDoFr/oqnye802ZDB
6j79Y0FsTGFaRDGVOBkCu4DilqLfx/qdW8oi8ZoVcIFAfQa4E8xqCF+Dsbaai4T0gUs/LEhy1q8J
5JpuH0P+dwhXM0YybGgaAPCEQQbhc2ACrZyzaOyDon8ngIH237XoI+swhuO11iYm77fNrS0JDPkq
RjQc5OhiAMvRdQdLx9QHcTR7IZSrKw3/9Y5kVSsJB8d9gicPJ9+FgM+1HxtTUYNFoBkC7ggezUF2
DSz5A1WVk4larDerJEcvWlP928tbOadoQIPnBMP9CGviOQWza4/A6fZBmGXB2GebWXM8pf5JKJOs
cOXeQTDgSGQuFAvI4/UKWzfMJ7vCdzNU8hAWGNXSlLz1E7O8w9PyrlUm2QToyqkC8pFr9gHgzQFy
1xaVsTaGrGV9YMf9XT3b73hPSq6dFe/AaAGaJ9AxwVySODkRlnNcVk4LMkWFgUAZzF01lJRsWf69
6h0XZoSVxDYg1lnf9EFkJKc4Me7aeWA7JZm3xAKFk23R33M4Pt12jc+3hXDSrhbHfefiDVeouFWd
pO+DfFYraEqruZ58t/TWeYu0UPvRWFFonNw86ZNjD1AT2UMdtDT9enYHdzODmVDdUz12Uo8pVa/7
w5RlEFsJw3Tw9NROnC9ZRqQHac2h0axGpIa+BbHE8wqyRaPRewrp7arZ2epHVj9OtPTN+N98E4z3
YPYX/CIYExPi0GAbY4t+WhcAz+E7KlAy3UMVvrHJ9OL5Sz3+knwNDbstfg3oHOsQsnJwekSOiD6f
+wQDnB2eJCl0vQ4Z2FfJFyX22YYrEslqL0uROJTgcR/hyYkyLOcoFb5+WrPCVRI90B/AunyYDyrZ
afRRUbdzkL3Wx2mv3rU/rHqvH+H3KsRDnsFzqexuL3vlc179CsEHjdCJzcKM9SB3H8vXGFJERuxL
kvuVyAR2Ez4EAnpbxxC5ikBkrdOqCbVAUxrbQ5H+vu9A9wEEVJjFD1VFJQnFYngU/BtXBoWtpdYw
UKd2NdTSuqN65lMFkz/73VOzT/a3928lQCH0mTbQ0AQTQ65oilRTP49YW9mkupexCsQcGfFSI/1x
29DKJl4ZEj6UojajmocwNKlxscmwkz6Ewb+1iv7QzOWPqtD+3Da4Uo+xrywKBzDpqqzmfTHsYvvh
zP7wlWIjs7cJ2m6h5hkVToW0HiNbpnCLmTR2Cn1UtID8nKmnb7IH7Ru07Gzgjf2qBrd7sjVsr3px
fP1B/3Z7xSu3AK8xc7kePpkqshzORu2mYY55HrWttxFUKhPlLZsSjHVTL6snnyjG9rbFVe+5sCh8
1Fnvc7cbLWyxqeysLjwZ1r6JZVyoa+uCui6PMai3otlzHWnQ8hvTlGBgILIj6HFNxSltssjPFOWg
pVCvDxn6B7Lbjf90MZxe3tyC9+Ql0DOF0vWBiQvKSH8zu/azMgUzoay1s5qGXFzegsvQ0bTqWRv6
YNCKY0WjuyyRvR9WvhO4wTC6gw43YrWYE7t6bbFiSvsA/NXnSS92uaX4ilnLWrRrm3ZpR1hKSrNC
ZVGBbJEd3e5Lmv8Ijd+tIRv3WtuxSzOCQ0xuhtq1mvXBnJl7Ny2/KhH5a/QBcl5khQC+4JJDaLz2
OUgaWZgWSPqgi58izK5btPenPPYV4+2vj5CBIUNcLWAhMwCkvTZE3UkfOxWGivK7UxabPKS+0svY
F1YcAOQ3/z1CYlsPr1KnbRocITekzxpAh46bB450onCpoQpNC0hPgUgfQzaYcRBKB6RgNKqMSAvi
++i1xQzPo81FEjbhxjoWh+kUB8NrfEA9HGrOsuG4FecDJApwB0zK41eIUJ48N2OrH4CbB8GUb/SF
ugET/SZR4qehS2Wzk2srdfn8xKeDYCCW7/hF8jtF0VRHLXB03WbcEqgX2Imfl373w4w87RgdKSrA
jY8bJmiig/44FZKH2coXxegUBjjxVtKX2nNVUxhpX0ZAkmqnypq8jtVbU0m2f+2dV1aEA42xoZR0
mqIGE8CBdv7dsIvtnJT/oxXhPIfMHfOZW6niJ6ZVXqz2YO58vb2UlZuZk5GiboYBbB0FiOsPVoFo
QKkaVQ2iHKNfUYSnWKDmSeCQH4DZHW4bW/FFKMoCN4/DACoKMeBWjlJSPsUZaLNyctgzbuaN4rJd
bz//vSE8iLlaB5x+wS7kNpaeU3NQAwBxv6JG4bVs8qrQ3kaWJCKuORweTcDfoBDBeXSv94+6yZgU
ZgJLEWZpU8zBeGNYg1elSSWVgJXwzrWHUE/TAccCevnaUkQoehlDxtf0AH3y1JA1H/lfINztqD1y
6TDAxoHn51/v4uyqRgT+xcycMdNQnHtcuZ5VRrtI03/ZvfY4MgLKi9l5Z47211AR0CqjgIORYUi6
4EVxbThz46aprFgNUqU9taoNSYBKx1MiqiXRYcFar3IC5wtL4h4aoKbN20gNyj/GiW31Tbrlag7t
TvsZPaIXCblY2VNs+dlgknOkc31prpxwvbhB1Yu0LtkcDHMIVtw7U/aEkBkQTnBROMWsTNoMD1T3
TTlNXjyVg8T5lm6OVXCxHUyd4MIU4/qQYQhkdEb0v2tn41qvlUEeIQUjeeKtWuHcMbj5HSg2Ch6Y
2KUNDoN6Dpyu3JLc+lk3zUtd15Iq+8pEC1aDNzoQZujno0h5/U10Lc6duSvh6XzcwbAzup1B+bPT
2l49J6XzbGtNC+3BaQLtRTTvQ/Ck72qGp3zJ4uSv21dcxgR9REwcIzsQNaFq15z0IVXQIB+TcIME
q/e01PxzOyCu7SxiLlcawEDzItWtkhRiUBV2lpWvXfOgRgUGlv46Z4OoFDJMvC8/iYaEY4xeQzsW
o8ECloXnkSl/xhJKrGH1fnspyxsLZkAHwZELiIQmX+pFmGqnIbWdmKH/2rBnq1GzjTZG+6yG+guJ
oONTgePotsWVE3ZlUXBLGmYzyenAgqIGT5RRkZep6n/8vQ3OHQJmctXmDEPXq4KsRZjUEdpkYzcS
D1Nzv9Pa/nnbxkpxCmQan7gZ3m5YlK1pg9GsCYD1oN5ae2jKbpyTYXot9S0orbHRq393B3ObHyfL
M/fzNhs2ylEmKs0Xcn3LAJABxjiut2guQcVJWKXZoCgDBozd5n0i6uANY0oAVDS/d4TVZ8h7JADY
qbIJ45WvyGWzOTck3jALdpS6BCt8acI9SZGNm9rIx0Me56Gkc79yxeA9Acw8oAE6klCRosCubbem
VOmC7N59mDbVt9qPN/a2204f5gmqxJto8/fdPMCYOd8qnheY/hPTqkjN8W+udQEDvKZFhZs92/br
bd9ZBhBuQzdwipH6ggTm2j+tLMEcYDJ3Qao6nm5mB7RAPNCLSG6Ate2DMh7I2QD/RRIvbp8RFkWD
ibsW5CHTjj5Fh+44H4tdvOvhFCjaxuUWSq2SC2GZ+WAGFgeCDzxAMktMrQCArS21pW2gnjiYLN3r
oOmRVxWXkQsisGjyIXmDbBUE5K/3MI5yEA8qWRPMpN7N+paiCRGBaMBSvTocD3/9weAPBhhYTBUY
KPEFXYLFLy9zswbuKvHn+Idbjzs0dW4bWQKteAcZlVJQoPBTJbYusxB4NZI69GH0yc7eobr+Ur11
+FJ45u0V1PUkoXgRPWAPdQEk21wlj1h8iy+Cvw5oIwo2OQVq3/TMut0VLWQ3QR5o/NTDYj9lxeZf
rBBJD+Z88IzGcRYsGkWiVLWb0YdpgmCrZhzB+O4Vo33OMggBDrE/Fh9l2BxKWmwUk+taxa2nly+S
n8FTkquwiYXjzkMCBskgQENE30HRzaXgVH5II7xq0Vgdp+poTybKmXG1LTXrbYhRui2IB/3sLQgc
Tl386/Zv4CaEn8An1eFSUFy3VfFbR+i0loSp0YOLG6p3X6EjQXqv7SWHcc2nuEAmyu4Yb0FYE2o/
aRGh9m43EVTPu3vjtXsofcU3vGEbR958lqMFF6ENKiToRYEmibMWIVm/9qnYcTnZC9iD5rl5MZQi
0MvxvaFEFtoWxx83OzJoDDXgmQO0guBJeTjOQ++2LjB5aVAHzS8MbIz78QUcu9vyOL2iGZbcRe/F
WQqyXvlyqNchOePcpqiNCE8EKIyY7pSpVkBfla/NEbSCu+hL+Dw/zack6I/hXXxq31RZbFhcuByS
AQYdiC+gKgztput9dXo3RbZcOkE7ospO1G/FhHZoYZzjCgwnybgzCwyyFd0vuLM/Vsluqv8o6gCM
prq97bnLL8yxRxxMhTovcg9h/W4RV6WGt2vQafcj+zbZ32Ymm5BZrvbahrBaTKtOBrj9HVzCnWeY
T0ohq+8uny14eOHpD+7pzzlO8Zqy8rZ2HfAsfRbXtG0GIC1kVo/2vsCdKBNOWDaKcAFzcicN+gxg
FhYnmApM5+azjs9XUI/sIO/lz3d0Hx3VnbYzITpKdzKyyJUthEU8yRBh+CiucPCHUKscM4mdIFTc
bVrcsyne3HaE5fWBNXFVRRSfAIQR69dJNc22pSh2oDfvWlkd6ZB6Ctpt+vhm9j9rXabnsjx41/aE
rIlN0eyAE8FBSb46KFnrp1rrJaO+U6U8Sis+joQahNqo3dggshEvCMsaIKPS2UGXZuBL0mPwyu8H
AJzLHXNqJdrd3sk19/g/zr5rR26d6faJBCiHW0mdJmii7Zm5EcZhU1mUqPz0Z9E4/+duSmjCBvbV
NjDVpIrFYtWqtUBUBWN8Rgt4IiGa4SlkDYlL3YiGxam9Kx41Pwt5nLaSwIB7KH9fyQbqH/onoBzj
hXRHrEGMsT1rbew5kTp8zstTpQE6nt64rgyisLGTwN6hpQ0sBBDrYgsfAly5lzLY0YvyZPV5mGL8
kRlfrm/ghmsgk4ZqKgIkzIn7Rwjz8NIZ7aiKIXzVNEHV/QcEg99nmSQTXGW3iPzIbzk0EsRGK2rK
eQJ7laowOyr7Z0WD3knfQx0UQ/xpfFtodlhUwGUnpSz886B6mS6gNYntQzGH5wti0B30WhlZ3dqY
7KEnIEpIaN0ax+6IuYl93R/1I5NdsBvx48KiGIIrRWWWi4Vmp/i/IfW9fXyyQ+NAfs532u53xJKk
o79TdnGRmAfhrFUIWCvJJGLmcW7kuoWbVXtzb/Ij+5JVvv4Y7+OH/HG+64J8nwH7LNncDRd1zsxa
6uXVWqQQ6WGOZkVKjvoYqOs7zbdJsbvuomsoE56yHMriAsQNfkPxMTa0vcmgs21F5hO96z/To7dn
k18fvCzwAhbOITpmg68j75TeBetkCaY5PTkXiEPvXghn7VgbaVXkVjRkg286t2pWoHv1HRynx34m
kiL+luOcGxNiWYrcofMgLhm1WQk5nv+WsZQ5yjp/v1yPeBNYdtZoTWlFFjDqptIEpcuQrpPHEgCT
MW8OMfrBeaUEGqjJW2g1D5pUV1i2TKH6XZdKVxMDyzQe1MAMtDyAXqaK5wSFpnH2ED+a4bBro8gi
QZb7/UvxAVWE6Z4Gxb3sHbf9U5CJAbeAUyOOlttDASSYkVhRTG8dzObMiRded97ffEDi0cRA+f9M
CEXeUbFM1nYpRNPv3YO+026hSKzRXXqYjjmcd0FA4MWY6ka/LQ5xMN5O78Xh39aJNBjE7yhsiykb
undkGGr+I4wnw3lKZ+JfX+Z6I9FXwDMJ48V4E69Y6xo2tIxVnhaNqCI49Fubvv29ARDyAX6KMbH1
26Ff4jlRWxXz5aDEM7VfXf183cA6lnF21j8G+ArPnvRonRdgYuS8e9V7DIrfPr5nAAldN7LxqLy0
wn/FmRWmUjVhkG2J2M0cGG8oVbjQa/EhUnXontKQPMiS2Y0ECeTBnGYA6SbqumK6UndmlRRmDZq/
N+8hea/201F9n570h/w187PdiG7hN8kieRC5dHnctFymHIg8TCeJp6qqx4W0fEw5vm8+ya35SYoQ
pL/HwSen/DTtYp8+aXUAxrz5KCWU5OdJMA7mRjxwIQT5+7V5ucML3liWVqKL572MOxP0lSjsBvkr
CdpAjmrYcBro1QLPjhweSY1InFfFjOWphVmvieOQmk9m/Kg9GT/exoPrdwYIDhS8FaBWIz5IiK13
LuiiQIDht6e09LvKLw/WxxLEfk5CepDBR7fcFGgXl49lgItylavlil2XGD0ZUf6Mb6CZUOg7Ptra
hwYwNqj7BF4oK37qPFkQPhwPHZgDQf3OXEFymdP1S6aU6Aq0YMPas/909AOsb9neiTCm+NCH9Dl+
01oUYGIfY+AhBqAkfrvOULnGCzD8KPziB4j1Ca/tINHXx0NEvsYf2l4LmwPGBazv86849MCZXj6S
APRWQ0QD+dTiOhFHso8aBVDHKJWuJFgAynZTvcLMjRvbR7Is3xpOp5XQ+Lkj9pfrK92yxQnaIQQC
BBUeM5dnxAb60gRhXh81tX1qp4ICHk6j3rTeC1MrJHn/xhnhtQ7uSHigrc6I1k9VO6Wo+Ta95+zG
gfZgstSar3bFZNyp68CDgAMbaOvYGIkUSz1j5VVWU6DpUZWLR/YGy+OToszWdCAKEB+nrJot67VD
mTp/ZHq2yDp0a9wRvIejIlAVhvvgeX+5sUiYPDKa1ELq33yaQaL59RfnWX0ExU/xddjpCHjaSRvR
avLJfj5KAa7r4HdpX0hX0zpTl0qHfYaBe3Ks9mnjO8GMUkl36L8lkibT+tK/tCbkq0NbMd1TYI3k
TpACVGaVkiMps8A/+Nl1WWjo0HUTLAyodruLG9SYPLl+Ftbkp8I3E9LRLKkJTWNuA5ztdJ+Fg9/v
nZvu4JwklnicvoxwqD5CjhCHG8+Jlf6DXndZnrvUjFKrw7T1F3CDHTBeH8b5FLQsDZfqpVAhhKSA
uNY6XDe+PvK4/i0Vsrooz6yr2TNt7YVBiCkCY5ffxYrf6D9SyD/MdSv5ZhuH8MIS99Gzb+YBzKxa
/aKDzrUJ1WQK66G9z6eXCTI1S52A+1ESYLibCduKewrABcw7o0klVggVPUmT2OlAkk68wwI+Klq8
tRhVLi17F0tTuK2NNEF2iGYWQGSoq10uzyWkty0CEqUlt4LB1HYsuyszI0ypJ9lImSUhI9W7ZDYh
nA1L7MUhSWiUL807Gm27656x7nXySHW2IiFoUVpXWlp3Bg4AiX5Pp7BDDu2pMAVDCDsVN+mLE8qo
Ada3Ag+PoOlA5c5EVirEjinWHTbidR15CQ1SC6euREkSsz7XF7dpBs8RDIDC0ioVxUy2UoP/0ojm
5keiNkA+ZYHRyyTBN5JsrObMjODz8wwVnpFiC2k4hFNoB/UUxCGUjFCcyI7dIXmSlV42nePMouCG
A4hyuhFUlBg1zn2j+qTDGNQG3tHx6/Ud3AjBF0sTvFCLe4P1FIYwHRpM5psiw/JvGwBJKZf8dvFO
vjxQ0DDth9IojSgrPgv3rdUl9bjtnfrz94Wd6ofUpjmm36Cb8JA69Xumt3tz0H2PLn8LIOQHCeD2
/1uJsFVtEndqX/GV2KdOqf0ueenKz+ufYyvYndsQDusy1ZmTNbChZbG78+wMuq/6Uu1S1esfOttw
vytxWkvqfBufCDAdSEYiM0KDXSzAkSYbjClt8GotbdBnmX5ifbu+rI1zCq59pIkgtQGLu5g4ZWll
gnsXfILQJvAT84sJOlIrk/VBts7phRnuK2d3UzxntuIqBRayiw8VKsHT0T2RAws1DP+AGMA7eRIC
vo2t4xqfnKcD61oBmwnTagYSapAXml9tiDG5hUygd+O+RVMeYHM+QI/8VyjCQrPPG1UbD3xt/KbE
r6qiPphesne9U27bD/rU769/qo3zBKAgYMYcJoZavmBPyfRpoLaDUcYB5UPW5XdgI8jDoTay72VW
yuaLNs2B74Ar6kDj0xEcXqNV1uis6SNoZHwzYuunMZQPMXyxbFsZvHTLP9BIgtITUDhgkBJJnTQl
b/ErzA7+Ybx5IFcIVPyn+HbYFr4RIGj0oTMGsrxd31ikhoIJXi5oK3FOqUu/VFhCxhEYw8j0lFeq
011Oe79toM3VLsifyBcaTyHrDHCfPeaxBz6bR68s7l3ysyiQzumobUxdNCgVRuhpqMev09wHhHy4
eK6aRA1Ag7cnUuWSDd8GkhOsShCGBsG0iFgoCQWh5IhY5NT0WBF6qpRJktttbAyazJy1Ca0b8HcI
pY/YsyAaMWMwEVjOoXsp459uf1MYoyTV2gg/aOYBl4o8gQNLBCeDuPCCTnBqRHo3+1Xx1KB7GLfJ
PyQjiAPwMEwtgV9ByHmcohwqV3EwkFdah952QnPSfH2QSdmsyexwDwFHwsdt4FCrpKct9Lr1GOaJ
WuQiY9Seijv3kAT9gdxUt9Z98akcsiN9qu6TL9dDw5ZDcE1KCG5xlkJxgUoyOV2rtnrUxG9q/mVw
JcF06zNBvBtzzTYO58obFs/AFF4K5e689wKPFfuye8LsnMTK1iow8YciFGeN0MSOIf4gZocyCLwp
1X0xgjaqsySOsOHV8DOA1VDrQqVJtKCw0XZr9CsjZtHABSFRo2Gql4zhwGSmNraMvzbhbeBvwMtP
OEC8WIG+IIZAjeZ1id8T5SUtn65/9d9lFeEBBsQnymYYeIIKmUjj4vTN3CkG0wEIQUOnCcz/9JsW
g1f6rjmUwTCHS3Cn3hkHTPb64Plw/eYlDeXTvTyRu/IzHOFi0kvVwofDz2C79hTbPn2Z/DLIT8mR
PYw/k520tL5x82Ld/DkNWTtM3QjneRm1PiMj3NE8zLsZFGO23x/Q4IF4uP2ACRzyPkX1y3zroNB+
sMLru75Va7qwLtwZi9bFyUiwXN5YwozbXnnuXqEbvHNDIFT3/akM6T0J3NvqH9pJiJS4CAF7B1Jt
BYGoW8duPBWmJ7w4MjPDN5ZlNVtB7MIGP0NnqdoQt4pTmtjceqcfpj1FL13//L/ldV+zJcie0SDc
eSdpC2Ejx74wLXxXL0PwNlIEgDZM2hDgsPHGfuKvOg50KuLAwqCxHqj7CuggqGv+03f9s7nCd4Xm
N+2SBps7gqgQ7VHfdu/qe+uZ/XCeNBSfMTKOfuH0yG41ciOt/PN4sD5Ef6wL1TBS6CN4e2DdPHhv
5ZFjHgGwDIZP8yith20E2vN9FmkmNbdWFN3GdUE++RBUh6nn3XIA6/Zzcpvv04f4WdZ73krwLkwK
4TDxjD4pJixv2JeRGYDB5gF6qDvQuh44X2f+EO8kn3MrACNJ4oh1JBerWN9PWj3aXc03lBy972h1
l1/SwwCaA2htH+uX5KM/Kn9/gwGZ9Mcm3/izs6NVTmMZM2wW4OhpwIHoVbJS+wbkBKrXZzb4us9s
4J071hDNA+/GoTgpP6Y7NQ2s43TrBXRn/tCqHa97kBfZ3IbUrhAXtDpZDLX5//sZoxmVYF4kB3a1
PBXPztfmRf9W3GuPsinYDV+FTA7X2ET/HAhaoYpQgGigpMOEpMBoTo6yfKPE+3ndVTZNAOcCmjJI
pK8AX/posnjWYMI1yr1uQ46dkvC6iY0bCxga/nADyQ7PEC8/mqdUoz1YA6awZ+u2qByUnH829egb
Zr0z7cJXZxnh19aiAAfkRW+YBKvPpcXKbRytmvC5psn4lcRQ/KEleby+qo0jhroRahP8LYL0Q4jX
2TzV3bJAQIzGM7jnX9W8DDTr5bqRzYWcGREW4pk1OL7A+RsBzhFqORRn0v11CxtZ4cUyhNCbkoyS
2IWFcQIaTns2emNHsu9FJRsm2NovaP6CIxgjbLwPePlNtNhUp06BIVXLfi6J1QSdzb70HhSPrq9I
ZkhYkdF2gBVVMGR5sx+XP8a08mdTNpG85dRoG/NZJ0w7ofd2uRzwOsbgKYUcmbNUh7L+rs3Pk0FO
uvnRNFVgtpJ64pYjYEQYzowmwJrsbYJmDpkWQDiIZ35arfWtSlTZe3SrJg96nD9GhJ3TQfaHahnU
cqoiWH5MYXzDPlzFn56UD5BGYcZQ3dd75aTIFFc2Ov+YaPxjWLyTC2Kjf6ljdVyruX5GyZzscvB1
g5j4JwiiQvP5uotIdvM329LZNVKYejvEXAlLLW/0pvKtWYZ92nRCjKrw5xwqSCJ6gkHgLMPQNwRe
6C9WF/7UpUGtyOjqtqxgpoGPEmK+Fa8qwQkhFYUJJMjCMaqBVj31m9kKp/7j+m5tW0HDBKaAhRcf
jjHONHNSSG1l7HVyPmz0kbPh/R9soPyFux39mdWLse5Ha8igZxBBPhsShqBiyCF43jaS2LDp4pxJ
AAyjHGMifhc7BYNl0UALJ9F/DWzHvmo/6CNYuR/orbfcN3hZ6GBpVkLZs21jDy/qpcId2KdKUxgD
FF4a+pi0xd4CqkauorBpBSASYBEwa7cKSrXFYoyVoO7Lim9IqcH+iDlFS5Ns4sbp8UB0D8ZZ5Jdr
pJVjNhllMXhGjPaJTSwYNTP4a28ADwOAKYA0A0YtIgdHDfG7BbdF1Jp3KQg0jeK21qUjJRtXH6yg
iM2nytBfEE6PNtGurwAej7I75SG+qR66o/mz87ubec/TyDQs7svb+vgPS8PbHRUeUAmtMItkSCG8
N1pqVDk/ClThoJ7uN+bfn1gcJbRXebYFzlPuJ2fxDc2zETTaMJIvw40Xt4E2GPdDKmvibjkCYGgo
Q1g4TqsxiKbK2KIukxo1871hfJD67zkrsP3guOUznBi0XB3XtGPpQFMDag6he1C/erfarfnoVvt+
X5/UO3ofmwfjUVbkWC/r0qh+uXszLSezBTIbQuu3lfru2ovkAK2PKTeAIIcxCxeVZuGejbVZKeMC
vDN2pvsN5pYN9n22/74LDSsmXAA9GrQ4xQxFV0naKaikRMucTaHJHC9oGorhIldJd3/r1NwUOOY4
jw4G7YTo1mhdZ0zmAm6bfPKX/KlTHypbFrs3d+23khB4edCxFXZN00uS5DV8oTDvnObbRG/j7PX6
OjZA/1gICpOAJnA+BzEk5JVR6D2duWRJemTGbX4z3bqnIbDRh2nem0cNFN5+8cX7ScPrlrcX98ew
kB0b3QzQnQ3D7qL4S/WUTR8JOHWuG1kHPKwOw9dgDcYUti2ORcfpUnSoCuAzsWc2fKQL9KrNm9KW
dKS3zg+ucTQGAX6AZhZf61n0aW19bhn8G3yq1T72ptBaZOnV1kowXsMJexAYUDC/NKGkNlyutiG2
ML5BfReUsI32rdT/5Qjh5Y0eKgZX1/QkPa1mo3CtOSrmZJdbRqAusNbJaHK2Pv65GWE1epd2GUbJ
wc6QVH47UD9b5mPPbMnn36hiYCAJbTNekcfD5Tfk9+zDeIWW9m1lDEizp1BHHYrmgZvvyoMDKtE5
tH4VT2YcjkfZ19rAEl8aFh5LXdcNHslhuLpzZ1/fLUdnN78NOxLQm3Qva2xu1NvQTsMzBk4OvheQ
3156h1VmrTLZ1hhZ/hxkjx0AdsVviF0TjqE9+N1BVj/lseeygHlpUYhNLsXEV16ZI15OIMQCLaBb
Kn4GXLV+tGq2PLMe5FK+2RUgkACRxFT6sUr7fHf9fK8PHibUQXUHuVOkTWj2XK577nMrd0nDIoyB
gkgHbD121X67bmN98rgNPtMMWAcOhnA5EohP12WZsaictaNTZkiV0/4+1s27qXBkMEmZMcFvprSq
K2YXLCJt5hfWqcuJn9dP5V+rFqN7iOsL+F2wl+OACPeX5VWQTGm5HT1t0sA0+YT/MLDST2utkbVK
N1aF8WKunorUjJdoLz+Tm7mN6mIgCtPSarvTl7l5MvOlfFEr88NqrFwCmN00p7uI+hjqhBjFKs2d
cmYafRMxFt/3g/Zce/oOoLcfjeLJKvnrqggafnh+cMZFx8FVerm01LSrOc77ETI03y2gIF0reWjV
Y9Ng3MvzDSU+XPfGjchpoqWNKQjV4MrWwtp0qytpXdYAz3tkAksg0nk/rlMoDvXmXLz8vTENyhG/
URrOKm1r3DEZVC+HCEbWh2aXfU09855ltqTUs/5eOMMYgUCzGedrlYPYxWS1s5oMkZqO9yXUdoJU
hXIm2K20IK4hc399VRtP4kt7QrSMzaXVvJJArOKGfCoP7s0YsWDxvV0MUsSX4rl9Vo8yEPf2GsGC
BFo40FyIKUKslX05F24faXbnGyXdtanBFVZ1xZGJTa+DIpYHNg0PU1bYVTENVvvSQklDh1AGrX0d
A6pSIpgtJwRRAOrb3ClQ5b50esTxeQSMA9eqZY+ACHSO8VPvaFeFM+vaKbj+vbbWAwQruGGheIps
TrBmgQNsKTzIPtgVSFDU+VArMpfYWBDqB2CphKvjOhFb64RqC+kTYHsMrehDCHQvIV4snt/WjQzX
tZEacCFf8MtYgD7xl+Tl5uXZqNkNiznn0RCCVCYoEl9BN8e4QdPxyZRgCjdSIJjj80WgwwDbkfhS
SSsVSq6gqkH/eghBIDOdKKiCfTc0H6pPoP339jf6hYTG6fpH26hwXtoVrs3YtWhOKxtX8wM9mTvt
G3oe05N2YwRdgArhkUiu6Y1O9qVB4ZIZJ7aUIEVm0dJ5IEXsI4N9BaOgX6XDvseVpjSmn81NsJgt
GjHZC8rmUEV1fOKCsjvP7zODhIWr3ADxKfsG/Da9TJYuf5qQpiissSEL6eCTs6dOb4+gRg3K9jPV
3cA0oNrq1bd49vsmg1aeTZ8kX2Iderh1rocAsB0ercKV0ahem3WLzqLqTU+CbvBHNPizF283tzvb
B7rQ3NtHTM6Yfi0J7BuvS5jmSDucXJwtMepZGSkVTNKziNn5t7w09kwrH7rWOnreAYIcYduRu9JZ
9kT5anp5MHdGOJDlpq9wqY0eeFx/OU2/u74f67N++ZuEcDKYbJhiDQeitxOUJTW1DFk9Q9ktkVZz
1pHr0pSw8xPxuhajDSxqoYg3//To9+tL2T7cfA4L6H6IxogzGR6UA0wdLCNcbjF2fr9wyM4cjoPq
028N5rur52UKpj4kri/LfKTGBa8miZbYlEzYyNaPnyCMdleE2q3zjAb1oRn8CiqyeVgEMn6j37np
6jSdLVoIoM2ozkM/zjyALrWvGaHx0t6VR0P1Y8NfoDOQY3hx2WW3FFTbXEiXi07KWPi2P+2fnRe8
yC16qHRqWPyoHV3tZ5LKShfcN66tUvAd225jhdUji7qlDg0o59jlM427fT3c2PrndT/aOBJ4HWMi
E+0O3H8rWDiU9AaHwo0K49eQvVdN7qeZDGokMyLsmNFAeqHUYQRSBU37Zeqe/yEvASDybB3CntU1
AbNJjPPmqS36KWlQQEa4IrIiyUZAvTAj5I8L+Hjo3MCM1VAfl85uKvIwLqxAlbGjbe4ZnmqYJANe
f9XuYmXvLISYWNDyaNJPCux8pzxf//hbN7ULOOH/jAjLIRUxe6rBSNZ2/2lOGnqjHiQA1rW5BYLw
j6Xx/NKDglIOYLau7g3dudExd3H9Z8iWKhQUyqZo3ZzHSjYgQS4av6teMiorRG8cW9w3gFYB4o4C
l1hGM3u9LacMVgqr2NWJ96aniezkbrkHlCbwrAaphYbM9TLBaz27ZSBRYNFcFY5vleprWo6qb7AF
slSF5Ird2rbzh7yQZrUaMh6MJSAYJvFLaro/u6G+RbFENm646SXnhoT0KleQzxEnR8ALFC10aj/h
c7fue1eEtNolpd8eil/mP30v4B8xIg9wLTKYy71s1NG2BwfL8yrX+xgnEAXe1HkzyYSLt7aR0x1y
tnCU2sU3E82IO4wp7EBIxW+6D7d3whpMJdd9fMv7zq0IN2aemH3jDdhDW2NmuDjGcIhJ4eyvW9m4
OYCnRqbHaxIgTBBqOzXF/E87gCoTTORBvOQ7Y7Z9TemeMc3hGX/fpLAvrAkOmJlGbnQKrKnxN5b8
52mv7izj8+BfWbgLYQPQZ84xiEeTENdJqRHW2QS+16JWRQFyKX5UxklP+rABNjSJv+qyCu6mQ5yZ
FIKiY0GBzbZR9YurxEdKysrB92SPs00jnMoFUDHOwi+si2Fgs7Vrt41AvX9nkon4bZk3/lzW9uG6
T/Cfu9rBM0vCcqhSGgNTvDbKDPU9p8srvP3RsOljillAdVJe1K6c/yGig2QToomA+a9x206txUtj
xW2kKF+oCwiv/akOX6+va3MHUVVBuwKr00RmkDYD4RAIFNvILKH9aOWGFjiVpu7BBtRJDu+mKXT6
UGdGGWLV8mudugIYEx+rMfX7qY5fstgO59b9h1wMKBrsGGD+nBj1MuKB9BExwrHbaGrK705aY/AQ
LG4LwH+Sz8P/0MolzgwJLkGMsbezFobSiT0VeQlGP6t/NzSot1TaYzEtMmzn1gbaSNDAxA82whVX
NtVz/E/XbKO4Jn5itIHR3BajdLhs0ww0YlHsQAxcTa+MU0INIDzbqHib9uSYvSlxmGHEK0Bh5yue
/uMu2dVMOly2ZRYGQVPPAZgr5Qdkt0051T3Ocla3O1JZj/k4/oRwaBNed/mtSwRD8VwjFFgUTPNe
OkipsFRhPda35FB5DbK+KZe9ohCTSLqaWw6CZAkIKMA9YUu4e71yMbOmwtmCcKXnzzb9Tymc+2Ya
X8es/3CHRXKWt2IU8AHApwD3b+G6v1zYoiyz0c9YmFGQzJ8rhEPNZicNNPa+UswnvXYT3150CR3c
1ocDCylXQOU6A2I9zpzKdtHGpY10Uo6+5pRcKgnpDERmJSdu0xJQMBBC1RHaxYu5BSmtQZUBC2zH
7CYzu3gXe151dADYPF13ks29BLc5n+mDZqM47T3ZGBMFpgOHuy0CqGIGM7RIej2oJsWv5g4vZQkA
Z9NZzgwK6aGbjh14Nuo28ubya9um+X1Xlndz7hTQleHSAlT2btlKs1FVgp+AbE1F2+DSXapczR3a
4MCxxXpoXPZDUZ2jFzPHHzr3+/Xt3Pxy6IlzTnw0lE1hddTLkc9rtI0IqS3fgQ6QGgy9ooy+08QW
k9w0m3sJNAbo8lBht0Sd46LWJsTkChdnNut+Otl3cUaeXbI8Lqb1RGPl/frqtuzxWRu8icAdioNw
uZN6NkPSuSVtNOD6HDBCNs++mc67bnhgUpLcLc88NyZspW1Mg0q9tI3yiYSqnpq+ow7fu3j4b2rb
t6yfvpImlpyG7QWiEokaP8KziA5TNeLleec0UVfH2s71WIjm2eTPCabgO6N/jS1FUvLdCtIeb00D
9YZBVFFAQe/syhlHCy3IxvlSGuQwV/Pf93lwhwKMjXIDwImgfb38bFqp6CRbYKOF/KqfLoDwJZnk
ebm9jj82+L+fASjwFi+HcjCbKIeW0h6IWbrXSodJbppNK2hmAhqGVzm4VS+tJENRZ7kDKzTOwzyD
ngA9XnfxrQMMUtP/WeD/fr6OuQShzKjz75G49xPvBRjUbm46BH2Js23EJXS4QVeHjhJwJ+L9bJm0
cknpNVHsUmNn9Mpjoig3IBGxQivuZJr1G1vHwfFg++XavI7InKqlbLbVxcUH0rP2uz231iMqUrJn
+NaaQKUN3DWIlTie6nL7khQiP+ibNJGTJWqg14l5O3BcvquTbt86hSa7KjdOLHA7uCMx/Ii1iYCW
pMlIZi9JE1klBZbFy/VXN81TsJeWqRkWzTxBeW3pyMt1N9lgqUJqj26+q2FgmA+dXi7U6HoG4oq0
jGzO0JNq+wrs9dQd7xkDFa1SIG9d7qnm7XCn7q/bXu8xVCMBbOd5CAgIRZCEPnlKWblLExnUq6JJ
cX4pIJQ8ql587Mta/2sv5RqVXDMESFYwEArBg+ntvOTp2ETDbDqHNIU4Se+ldjRQBjbHMtV211e3
9lPYQ4mR39b8bSMUJfKqVOfEbZpomhlIw58cUzKdtGUA9zPwdwggKBUJC8rwNNOG2KMR+ILLGsiI
VEaRsY4hEDNEDYpHKbTWxakA26G2GWcWjQw1D7Tl2W41SIOowfWN2sByXZoRgmEX6wwwKoOivdGe
3Bp6Qh4km5UPLSAB0Xwv9O5k+F/ZygSvV4wsK1jr0Ghc3HBR+qAyD4ktg4xtWwG1CKeAWIv9WIQa
Ixdgjeymfy1A0ubTIb7L2vTH9R3cOkhQLcIn4qo7q1m4MY0H3MlQtszS5KgkyS6d80AnVdhlslLv
5pLOTHmX4WKZtZJWaQ3ZndZ+1w3liZbagWbdXz9R4BJ/zBjCyyhJtZbVXcHvx+xN84r/UCu6z3UZ
y79k4wzhjBbllOYzoU1kTtWxhLKVP6dokhtG/tlg/l7i6JK9E58oFQhukqGrcKcs8W1bKT/AfHQ/
9LpseGMjpmP3gAPD6IGJcU/xiix7FYogNAf6bDa+Ae0Mftq+/pGYdF9N3WOfWSebxQ9Lad11iwyK
thWVzm3ze+4s71gss4m7HLadarotF/vWpjLq/fVVebk8nnCfmUiLlsxOARN5/GhBeFelzxZYErrf
ZVIjvH62Nj8awOKcv5VLhAnByTDIAkAWPpoBEsyjw2qIrOdacTMwL5FMV2+vC1xLmIZBvBPR7yWr
Se5mGVI2pwyo9wGVrcBmo1+w3jfjvwcZ8V38nzXxiLESMhqjgYTDUb437ZM7fb2+cetnD/4+Eicg
EnkFUbxvk9ZgU5/hCE8Z6ItfFIpy23Q3ax4ADz/q7P26tU23AyEJogYqani9XfqEOrOsrHvsnZmm
xxQKO1ZZvF03sekJqD8h+USaBObkSxM1ZuSaxltwGyq9dZjnzA1RHupPGu283XVTm55wZkpwunIg
uloWI41ijSR7o7WbEBziINdksYuqdZFN6r6YMhmX5wZSC1Vl3QJsBZSG4JrlW3B2snqQpBd2z+jv
2YgmYGCUB5zAB6IapLIa6PMlX20DUXFpkAfoM4NEtbJOyzr6m+ElX/x8lz6VQVuEbblbAuoDPR54
jwRMETJQzO8B0Mtq8KVpIVDlujo0jdJSsLpoe1Bw7AHX0g6cS5ceWtnc7YZ7oiHA1V0QQUDUJLgn
OtqjQypKIx2kX4txsnJpu5LfvOJ68AhD8QQfEDp/wpVp0iIuLXSp0TkvRlv3J1NvDb+gparcpAnR
ACEsYt1gx6noDHNXZggy6sjUoB8hEjvlJtm39tQ3vCWjzf9pfcqLj2Ci6ZDzjS4YLRjoEVDA6Npy
XxC8TZ6uO/3WtYU8FkKFKFmgwyGWQ6HxCGosk9DIG2O0kTMFNttq9Otmum8J2TvuiFZlTX5hYOwn
qrGyacGNUwf7eI2gKYrZILEl2nYjLWM7riOnaL8zD0D0wabmESDn70bF7lA0mkPJkjdiClYLqCJe
CQiU4tMZfXN9wGxxHWkvcxAf4PQF+NDTzFd2KNkccuoXwFpAz368zw7XbW/kPq6j4R3kwC/XSCrM
74w9MOx1VDdfSVoEyIbDuk8CXHaSVW4tEkMaEDvBGwLZiJAzNoQmg7P0dWRT7aANXqCoH0kme0Bv
WgFCnDOCA9MjvrfmJp/ryqxqyHunJ4t2u7nKQiPzTte3bctJ0GF2UX5FyX71JjILte8Gs6xRV5n9
0X4Z0GxxOuYvFNK5jvnXVRy0fxEvuLQRdk8sQ9TqqC7WoFVRNnYo4ECavBg9lL6M9Pn6sjZ2D4bA
zY9RQsCiTCF62NDQ0gsvhqFy6sLZqYrQAkVwULldLnG8LVNIXdCT573SVXZauHPW9gmpIh0tS2gs
ggJo6G/0aZFU8rZuMwgCooKDMi/e4aJHkBkJslfVNQAc2j4JqnD6DsgpGA6qXftFBtLbiPAXxoSC
kT5wUzHcb4ofqP6pVd+vf6CtV/KFASH9GBforDsxd7wdJ97xu8cc2gl2CKjjgIdyG1SBFPDI/6Zw
p8AmnzCGkBewtMLJpSSNddwg9e/rGX7HDskeaFpM5sLgB5FTrfFdEg0iKEGuAFAOnjle5gNaX0OH
GlcVxrroXR3RPbkp3+IHDRDqZLfIQsamh5ybEz7aOIFzdhjcCkRRU6j4BXSC9HfroO2me7mmxwZe
G9VrhFuIiINUFWPPl4sj9Wg4pUW5NQpHRH6FwoBPPrpbLpDZxL75lj2rd8t9e2+9y/iN1uGeK12B
QhjT4ujWikHYNWe7792ljMYeZGczC3r6Bs7IYGi+XHfU9fG+MCSy5Y31QufEVFFQdFNn15YWFMLG
wtphFKbcXze1tSY8lnCBYcQETSphQ2fNzYY2i8uorxbXt9jcgga3foun/r4vRln3YWthUJnAZK2N
iddVDjelbdl7tVVGDfteTu+pDfXrRFZyW18vKKVj4gNiRJwuxRI8Um/SJHFtLAnTQSoegcurFfev
i+I+FtT4YXeSrs3WmiCizHFgkG5e9YlqCGCWfWaXUcducvLqxqAWryU35joyAsGEqRkgE9CXRf31
0u2z5v+R9mXLcSPJsr8y1u+Yi305dmYesNTGquImkpJeYBRFAYktgURi/frrYPedrsqCFS41ZjPd
1kZRgdwiIyM83JOGhFzNjygcAT/H6I2GwqX7+a2A2QL4C05dueh77Q071MxCy49JDArUvMdO0Nu7
Kq9jl+CNe93Y7KyhuwTBDCqWIK84HxEhPUuBH8iPNhm2VZ2sOXqUG9YsBMRz2xtlrv+YETx+C8RS
RZgCM52VB3iXbSD+h8u/Nl+0cVhoIZzbeMjGoxKAUHQCQZyPKZQbqWqlOj/SSH1A42fxwJixV5Ky
AhEjRX9tkSwhzqbb49zZO6DlRqwNmBvsiiXDloaNKnGZHDU7Q2OKdE/L5679MZa7Qv2i0Py7ZC9h
bmdMYmjo4IKI1CQbI0xpmQxlVA0D+SDNQ+//Ot0qAZAJCyHOzGUNBhpZx00GtptLJFgco28wtQvy
8biUU1cZ/XotecRrc0gd4a7WXSVZ1D6YgayemxUyY1w1okjJKUHE0wXFt6Z3kUv3IBmgefEGfvhg
LGHcF00KIYIRNyN6JWFyUoZp7h3uthvdJV9kFJpxZ2feb1BrnA1S9PqtkVdVo5bkaHVxEJFdNiAx
sficmNspGpoDcFUj+pEtYVylgZq9pOXk2NRjdXAgPJYGBjXlH3KtQWnPsnmB7imVFT9zC6Gnqxe1
ZnrX/cxM3+aUdkQfIN6k6HG3p0N7kh5R8kQmQ59Gx2HHiKv+SlqvXFUHC8SoHjIVPMDDQ3XL9e/s
3zPDwkaiMnOKMUqio3kfrqsd9XKPu7Uv3Q8+w6qG3hI5xtw+OrMozHdvxmmrofn748TkGxIAyftF
v22fQdsfZOvibWFqZ/zdqT1HiB2Qoa4VPcUI68EFU0KAoGine1MEyDfK4E0RLh50HNUn+WHB9DR5
gt87My24WsTxRtfrk+lA9iaC3Two9vUx9sBqvFbWPZwhMEQbbG5/iZpoJuEGvjJwUAPWgxv5Qg0M
Bb00acc4OtrfW9/ema8jeEN7t79hm/g1/dI+h+ok3qd43ZLk0syBOrMsjLqPs6RzrCg60pRLlj/w
Pq6/dIwWLTQXm5psGsqM1k2dPg6f0NmJzj3VqNUlAoWZuxu5aAXEygCQ4mUjRCOFxi2no1J85NVo
uGGqD+7QjfcRbe6uL/OcIXQKQ5UdAgOgAhAM1VRBzr4Ms6PB2U9bY4fRGKnXq+Hn6R3xOMPfj9wf
cPyqeHNb8UB6osBQXiduajyCvxwiTKD9iJaEg2aGNKH4kB9Dcw5aI4S4R9aYLtlGlB97M4wOoZEV
QRVuFIAJf3x67tA1gPwz2lbQPC7KFthKF3MtxpD6Qk43XZy8WnZ9r2tkSbf2owpx5SyK20FlnOeV
TOBhvWyrepqf+f1NCpnvdFc91O7EC+142o32o6rQQUw8B/z9FEk5PLZBV7E2b+LAKTz+xu6lxdfw
gosSW3cYZgFgdbjENE+hSNxVpu3aSmLeNynvNwBIK7Hblnnycn3yF13xFJee3DoZ56ZkWJgTfd09
G6BqTj3t3kYufnLF0WopDJy1B+g3Mgx4FgPjO227E3stH1udR7AXHmzmTs/waQl6L5somRJ4wd9g
a55s/W1RGOFgFrnTWfCC422/itEx55NATXz1bsoOVXdR4w6bxWzDzOk5Mypc5tyUiwSaqdExjtcp
sABVdauWv7N2pyMTLm49U7ihUsyl/TSu5Od6PVGLlxueuc0WyMrVUopohqP/fCqFezuihcELpPPw
YPVG30HCRoGwvAt6aI/fFJvqAGZzN1L99rkIIEwIDPzjJE0s+cZ2YdtO3kc8yig0TmlZwCCAjz3f
RjGPFbUZQulg3isrY1+BYfyt94xfcIr+EsX4/Fr+bUtYS3B3DENnOtKBA5/Q5917H/K3ul3iBp55
AUIeCRcV+FZQJxCbPfokI+AZUqUDzawnsyNo4Q99PNJ1dxi5f33+Zod0Yku4n00l1DgKR9KhJBFy
fFH2XamSn6Vd//wNO8jXTDhRwOw/vMHJaR8QdeVajzggdCDKdFvxXaosRVjT3XqxFU5sCHdvwxNZ
QYdbhDRi67d7NajX7U3lG+vQzTYq2GaXsr/zPuzEouDDjL5GZ4kMi/J9Fyg+at0+e8lAcF8es13h
LaWJ5uO4E3vCZu+BHR0qvPaOwxp1iBjN53exl0YeOQCpZaBimz0Uu/pO3iwd+JkqHQ48svegakSZ
/SKAavtRT60U+yS28fAaC5QR7RhC6o06gBQQEJ2MlnfAcx/iwVwzx1pCZs7uUyA/0ZKEcAfn/fyY
tz1zmB3q0qHTh5XV4ZowCrcnC8WD2R2EniRUXVAKv2Cfa8PCUgjDyVP4Pe/f+LgEeZ9fwRMLwgpK
FGTJcaVJB/vJXKveuG3uE588FZbbe/mXEO86/Yfkt5L7G8fvxKzguSy7qCg3FemQVjc9Tb24eEZ/
8H9pRLiFwqoLVSnC2Ay+Q3t9Xx4j/en6OKbvFI84CMqQXsEehJMUtgFxUkuhGUy0vTHe6IWWeErX
ttsyNsqdkqcTN4JkL7wa5/YeoOHQ70KZGmggYfIiiLzJCh+wK4yBe9Bge8od5UdIx0/D3ybNwqnH
b+Lrv0jG4fBFjV230iFMN5R9T7pXnb9fn7+5qwWyiGAMg7DSZWXR5FY/aBXH/AEGBvQ2Hp0tsJd9
EQU9dN+C69bmjhOmBmVuMKmjyU+YuITlaACiVMIjCPkoFXTcixp88yagRAueNyRNxR4SMKikTdgw
XMlp6zKZeowtbLm51bcnrdu/LAhbjkpGY9h1LR1Ih3Cxi+44zZ7kBk+t65M1b2dSrASOA9Tzgmco
Yp6rbVlgstRko2XGS4mUaBq3S/z2s3aQezUB1NJBBSXc+KTTktGpO2yB6DXhzM14Cja3ha0sLgvY
1ABRxst/6jSD9pWw8mHFlaHNzf5YxK1ngQm5JD+vT5e4kz8sYMlBtQdZMiRdzy8E5B6rqI2UHvWF
NyX/UnSNG1c32pJ6lzhbk5mp2IR8IN6+F30HOSLrMWR1j4QRCSxoWqRjt831pShWE/zan2YQ66Ho
al8yb8esgFi9SfsjyVx9B8HX79Guu+t34JdJNjKUvfm369M3P66/DU5h9Uk8pnSGhIu26o8m+qQt
ALzVb/a44DcvNKUwKnB5g50N/0RWXOysNAsOJHtstEcI09Ff8k6bJBAzP7uF9oC9797KyrOYG2/a
9cQVWvrKwrTODHIi+8VXoF8VHzH9/GSQLe+trE2LFojY0a1bcMny0rWW4GyXVgAURc/clCJBv6PY
w2ExqlaRyfgx6tBPmZSO4zoMj0kQJr5+dtGmuhM4kqcNiQqDcMHmRYYeURkMJrHGWePxNgPho6Qq
4LoyI0Si/nVzl0cMxrB8SPvgXyDvP5++dEj0PtZj49DV1e3QFsQvSBK5VajXHsjnywUHODnS07sd
j7cPUgrIHqCD6aLxvMCwSYFrBG1Lt1bYIhKSyK7oHdSsS3cAxx9tRwhya0taC3N20fD4ocSDB5eo
xTPl4VMS18qB8B+91HmEhAdTNf04e4zAVpbG0SGRl1TBZo0ig4cxT8AzcWvW+qjlRtZisOqvVCar
fLCRkaw9oyn9FCxIZaZtY/J8fUHF6AmFKQNoWQPCFeiX1cWRpiZLO51rgBpHX6P6O32rwZrYIQ4k
L9cNXR4JJCZR+gWwzkYflQg70AvOBhN822h+JIbkpcWY5tA8VcPYr4GwX2KTnTMH/wItR1xrKJgI
dwGYE7uoR5UeSdfdCEIEmYFpmS7F0Be4EXC6Tlld8LvjDMKviGbiPu7ooBVH/X5cWatqbQXOQfE0
0H8RfzE/Nv1t58fh3JrgoUs7jKKim6ytzV25ajcsaIPpgQBb6+vLdbkZkUEB8SS465B3BQXN+UGn
aKDuS9IAf1NqSrobdK1X71Rdj8tbkA2a5q6X5aF3VUqpHRiVqrEtaZxQW13/jAsaPVwRAGJOfVrW
1KUrBnMht/uWmoN10CttZUvNFlQem6EgQVEYviLJP1WqPJRZtrJH+l1Vqi3XTL/C/q319G0g5h1O
1KaJPwtdw2eBWFKF7PJ0i1yk2lkFryBbkXmAf3JLg3o6RHvbdikrfRkzASyM5AigwigeI6t/vgoD
yZVYlql50GkIXwBqQG3pGX95UNCSJgOOgact0Oxii0gPEunObBTjoNfxVyXWNk6fY4nrhejv0s9M
nW94XsCnznjy0k6c2qCWcWjNWG0CUx7yZD2QyIIQX5tH9aathga9XhMtzMIb9KIGr+CRBg+ABm8V
19bFLZLFWjGYkWoc0ucwD+JxNZXa7NKlmad+VTzFXE0nyFzAhlxkgmB2gjSYCHgRbID49HzxpIE3
SqQO+iHZW7e9Hydug96U0c8zKDtCU/l7owbOUj7o4txORifp7KllFchUwUXkah+lrVzrB0ca7g0l
9omj7qvmIJX2ajCybz3ZhN1SdvJicSejU2l6etCpaHM8H6nNFcpsDqN9ZDzFSbNhmb3raQfYcuxX
sbq57hSmmObUDU4wEQW05wZ08kCQJTYnSDSrQMGrJsd+ZEkT0DBDl5vB2vqNslF9a8PMvANKpfvS
F7ny2bfSZBzbCCgpgAEu9Txq0+6VKpOSI7ioO3DKOlVEtwnV5aehSPNmoT1cPJ1/WoN6EeIgcPwY
QniHu1tlimokkIroiU+1vHFrJexQA0LX6vVZFX3Nh6kPtDtowwEEmz7lJDJu6hKk/baWHBUOYtZ2
ZI8jymzBf2dE2ClsyNTaSOTkaLE8iYNaSSHW1hSJ3C5M3NJopi17MhqZD3ldGtgjmVJMBHT8Lhm1
n9cHI277jxmD2wQcFpTrQBKd26h41RhyoiSgdeTPfAQYN3XSwoesCJoWdJAI9Xna/84EgogDARQi
N0N84w50qFqHt5jAVk1+JaBvCBqiZQsNaNMyiCds0vlBgguXwwVgOiulUiUmrChSU61oUkJL1FbC
PdFz+dlOtWwhzr/IJX9MJZDtQLYgRQA3cj6VtUosOWuq5Gg2YG4DajT20YCE9LnGQdBcldwbiYpM
ngXmjEat7NuBGsrClpk9a5YDz4mC4NSOfv4NPAFl8mDT5Djqqmum1r5Hl0LHP5sB+xjqiRnhCKBb
DKFOVybHruzBM5KBrVPyr2/M+em0kWQDC8NH3935UHQaU5Ai58mxliN+aw4R1EwGQ3INo3HgRZx6
Z5YMpJ1WNWktqDUSMuWwxBwzezxOPkK4iiQw/slSmyVHxxk6ti3ANHSstAn6qcZt7/jw8EruxpEZ
LzHUzq7kiWVhNzkSg6NEl+aRSi8Wv+/DxpcWdc9nPQyg8KCFgBbSBacXqcBA2JQSgbKD4jxOZCE7
lffs4fpSfnRrXRxFhGdgLMAtC6zi+VKWpZk1Jk+SY8y6cpvlRnfHlBbiI4bubAuTgUSmaREYprxG
sQ7cZdyNLDIaAdWHyHBVa5RuqKlExEvQlAY4UQuKBzkZ5R+qUTSpBwWf6AgXApEyNSuWbsuL4sa0
2/G2xIsZuoXgCBOCoKhquYm/PDlWwGJ6MkXZcixKK0jjIvVb9Je5OktGtwfd61HqTNlziC3vAXFm
vhqmkGXjPeBR0hgTt43AWUNN6/36DM+t4+kXCtuUgjEtAkoL29RqOlCvdo8szh+v25jbkOhmAy8l
+CZA7DF9w8ltFA1xn3bpCNdSOyD31oiZ2+tElUCzqaJTqVh/3hw6h/+zZ4SoIStIoXKHJEeJZI8A
NT7UpnVLczO4bmbugE/qBADsI0C5wNByq9R6BYRlR7mosk0powTnVC31i4z2t4Wt9tAjJPbvTCUQ
/mhUQ4MXknjnUwkV1rGQC54eBzOjP6NOMoxA42H1DtXceCndNbtuyP+gGXFisxVLjAkemkShenI0
xmGAXFNGLIAEG7k6pCmpiXd9PsXY/eOs4F5How0QT4oh7JIhL3XJcRzEtXyIgtjsuh0rK3OV8JCv
8eeH+wIUMIHFuJG4nIOJ7rr9WV8DAlgc2YmGxRI7wR25pAhEEQJyv/e1fZx/IcN9Uu2M0CcR6LFc
66Hyeyg5JWTnpHeJ8RiZ66zbLimGzE77yXcITmOQu7ZKLARvErI3bAhvE1nfQVV94U06d/InZDYe
EegzwmvpfCtZUlaOSEgnR1VNUtPtWBKXXgEtpHFhYefGM/HR4gUPqCX+d26IdkaJ1wmim5SNPxo2
ukPfr7p6WHhxLpkR9k/rJNimFsyE9niUjWxrp/V7LH1aqHHap6fDmb7jxJvJRI3o0MNOQ7bN4BVb
NchW5jdQL6mPCSCHUK/2soD4n01VfNhFSgpd93hYY4ee26Vl2vx5l3SsBcjIlqQyQ/LQxu7UCn1J
xXXOu03hLxqpQb8LKlfBmpIORa4iTis5PKedNuTR0nAo3WHg9r2kdNqBqZm68Aqbi7wBqsBlOAEr
TXFPFrKSdhS9TEeD8uELr1V1ayY4blk2Fr7dNmrsXz/0s5tmokkEEa+N20lYTLAIsBRUhcmRRMBt
gas2UmNXlpYypUtmBLfNmG2DLwYRKWGpK8kAxABXDKG4helbMiNES01uljKa03HSJASYLfebMXQL
y1n9xqTBbYANBEnSiyp2GJKW5WYNz0EjjXpKGGl7UmdQvZ/qjwveYy7dAYiUgXtokokSL6EoLnM1
z/AYQw4tXuVZrPuDLkFGpWmzWzmPlHuWt7UXS+oSIdPcbKIygAYWtDYZaHU+PwJanVSIInHQy0ZP
QQAW2ung1eWYvYwRPnVhJ865YzRSozyMRCS8suD184r2SG1gi/RD3j1YZpV4Vak1m88vHd7NoFYD
LHZirT0fU69XEhr4cMAY1cCGk0JSokAlq17YiBcdG5OzOrUjzF1H1b5kGeZOX0cbZYLWZ4/5wQlY
YLvM1W9yG3r17lKJYHYOQTaGxk5MI8qcwuiIzeSxMMgxtcbBHav6hpTq+2/M4IkNIWCuB4q5tS1y
pINy08vNKk0GP+Tm/X9nRvD25ZiUcZ/ADPbbqs0rN2wj1BiXnuOzexzwio+8tIZmvfMZw6spRTSO
95U6mBiKZeU7p2nREFAa6fY3RjRRFWLXIccmFk+TTC9MKQ3RIaUOb6mk/DLBlogSivRy3c7sJjix
I2zxrgolmRcO7Dj9g9Wwn2OfLCGn55wS3nMTz/6UhbKE7W2nWV/xTMdGG4abUNMYiunOc6Y3z5JZ
GK5Z8RvKtSWxsrmRmWB2AAT2QwNQ2BM1MSoUC0xyVEpqb+o8fNGseCnMWDIy/fwkvFHARVi0KDwf
NT11XESDNwjsnj6/RKcDmXbliY0KvRotuCvJkYHF1M1DFKwq+XdyhadGhH2AdFqmIswgiAWhU8rr
KoAk6RJXytz5QRVsaiVCoIQy6PlI5KxqWKxq5Nj34ZqGaGfPEi9TFwuB08eKeZBTO4Jns2SCRhpb
nRo2JcfNcs+ADkfpTvha2699aPbGRVBvw5t0tRQJzm6IkyEKDi/R60qqOpiOmHpjgXoBex1C3r+x
I06MCFtbGpSUFQ6MIID3FPZWkKW29flhQJIAlyvqyB+l1pM9R6uxDMEVR44Od0y/dswXGqEq/jvD
+NuIEDVPyuNE7XpcDmaSvmToqgqIDFHl/86K8HJr5F4jeJEToF5yrArb0nRYUveY3XC4RvE8RFMV
btPzjS3JMkRhHdhgESoIoQZpLXkIilDyRzMOro9nNlpAEhHnBxzUlwSbaMRjSZXVGBADlxjoV4GN
dBU/DaQAWmbqTmKrMZjw6kv6ybPH98Sw4OyqOrLU0GDwqEm5Id1ujD10q/nXhze7806MCFPZSnGT
1WNLjqPDf0mD/hjn+ULyfsmE4Ot6qUkUWmIC+05xa6K79VLH5NJMCTdeXzWaib5EOKAs9siQeGqc
uRn4kq7P1awZDcQneGNDBUMVnE0X1hAWZTCTqxXEwnqvkeNVQpsFMxfV6Sk+BcOPidQnlBSA/T3f
3n1Cx94GW/2x/Mp9bdWsY1/91no8aPbUHzaflT0XzIldtrUW8saBhg3KppHXDaqXpkAbW78RM54M
SnxC6LEad6hF48bT1CeVRf5g5r5MowX3M5vVxszJeKtMgh5iUj4vkHdUrBSJsn5lrq0V2eXShtKV
chx30rq+pbfFAbo80n6JLnx+d/xtWHCvY1MMlp3FqAbIbQZ+sCgKqqK2PBajMfD6Rpw9UShuIDKe
ZD1EcQibhp2OLl3UqSDo0efJpuyzhUD1Ag2qKuCng6YA6KYRf6O//nwTlkXEqpRjvZgPanLNgwxl
6ayNaC2jUUfyLK/Tg7q/UYwVe9WCBM2W9UJ7xwXASPwE4bxlaaNrqDbA827rXyz2c9Oten9CiPCN
fkvQci4FMnXrLV+Xa+fnZ+cY48fRwJ2MGxlh9Pn4IzvOiayAMwFse6h39G4SOwuPjstr7NyEsGPq
kjmSncIEQa6KOGwlGZDFGOq1rrX+9dFcbk6YAk2UDWw/Ko8fl9xJgMEUUAvFY4bAeUgll9msdfu6
Gd1RH5cwPdPEnEeDeLx/MIYYyJYDM3k+cdB8McumAQqD1/QW1UQKkduk1EE00ZuT+HgWWp3rmONC
hnxmhEiSWVO7iQHBHjEnmIIC3iAa0kuNSsJfNWiAICFV6y25iXQms82n5xPAN3Q2ITVtgPxPuNP4
aHMgKRG/A+WqMo/YJETihWoPQytZY3Dd2MyMouKPaAfYGqQdxQedUoCZxxi19IguAfI1d+z6kBhh
to6bRN/nCH1uOnCyL9UHp1tGWEf0NgClCZStDdS+cPomaGor2U16LEbUhbtw7FRAJwhHXawz9NxF
6bZyvAQXhrxGM0rfbsOiDZc6yWbOCMrOE9AQncC4FoW7kCo8ssDninoxjR8cB6jwuMterSxiXigN
n646ANIHxgF080wNFyKVWsIbO+4ipLnCmIU/uR0Z8jNNLSN7ur6gM1MLPicUrfBGn+QEBN9aRTyx
UaWa0CmxEbv9YMi7kBjjXoZCQyAlZh2YkSnnkNVUjTtZL8fH6x8wc1gmQilMKAYKbQHBucUts6Jh
QIG8M/LB07uhc02pHdDxA5GV3zCFNjloi39QS02fcuJ5yr5RKq3pyLEyerZuVQCMx7Lu13ZkL0HD
L69FZCcnoQS0PILGUcRLqsCaRQW4Ao4aZMQUPxzHQV/ZjNvGp+9fB4NBeKZi7SzTEtdvhHMpSuQ6
Mu50xNdzPRnWIEQAD/TH5P2ft/5/ond69+dxq//9v/jvN1oODIl8Lvznv2/L9+KRs/d3fngt/3f6
1f/80fNf/PeBvDFa019c/FNnv4S//y/7/it/PfuPoOCED/fNOxse3usm4x8G8KXTn/z//eE/3j/+
li9D+f6vP95oM6HHH94jQos//vrR9ue//kAG9mQfTX//Xz88vub4vbvX7LW5+PPvrzXHr2r6P+EO
AGtEDI4GiskndO9//kT55xS2TD4SfadA5/7xj4IyHv/rD/ufwAQDnAXRG1TFP9gqatpMP1H/Ca8y
NQsCkY5fRdfsH/9v2GcL9PeC/aNo8jtKCl7jY6a1/9tt2pNcEUpE4IYDKngG3Y5qTlgoTTvehE30
oiJk6uoR7KPa6wD5By0yPa7wJ7Vs0Cqkmc+UhguUJgLuffoAjBBobDhNnLmL4LByFESFfaLfWCM4
Miq2Lku1c4usCyyi7dBBHnA1XVVO9OjQYQucQ+yGerQUBczMA7qIJpATLi0ZADzBxdQmlSPSlPqN
ydNAzjrPUuMneL1VNWo7p3A8mddTlOwVQ7QOJeVTFzQCVhCk4Z+4tiCpiwYKwe2YthqHPG+g5VeG
YCjOX1u9C1gtfTnZlX8t/9lyT9HM6XIjNETCeHptoMEHdRjBjh4hglOcvLjp0hclL2pfa+Qgjiu/
1PW7MQ0PXVhtLRnpMNp8eo5NFEoAKAaKGSQs6HcT5nhoR5Q+DT7eQCyrdi2d+wVQ1OUN/YrmYS9j
HaSzM7+D8l84sgUfOA3sbOCoJCDJPCVhcFFegp8io8x0SDXukQ9GGkTBulo+5FQ+dX1gBQUzQoxM
GjmLmxJmuPMDPAteXII121rAVC6NRQgyHK7WoBlN2b4zbqAbBL7bwh37BfI+4Vn/11CmAhooc8xJ
LOX8JuRaT3tuheUe7Qi+7tVuej+x1Yye4tmbYbOUFPkTlHKxRBCfwSYB3ujiCVPgfSenoVztKxI9
jaCNztG/hybfdWJLKzsxvTo3PC1+z0HpxLP2vi++gl3Qk6XRaypjRcocWWnpdtDiIx0ByGdaUDYh
1Poy15C2Rt51LiIHVMwAxjQKkHvm+ejlphYBSs8CDdoSGsluDdojRaevdLVG7QEam9W6aCq3LKWN
oyduQpxVlRq7sbNWEgvXpOy+1zYauVSomI8PdDB3mTJsrCHaq43iVrbq2qO8G9OfdlS6aMlSumxD
a8lnwIY0Jd+oOhgW5F+GOtw4cbUfGu7H8iuTlXVWK7+qaPwVJuV9qJSvPVMOsjG6EQu/jrnspV3i
NZCWg7fCad1q8b2WvfboDQQX11qLZOizgXQm4V5hPNfSt0pnbotfIY3mmrG9ypokkPIuUEO674uf
fACBVtNvgUxAv2bsR2myTTTtBo7J5eCjzEFZJ7cJOGzGl9gEhb7yBHrvnYOuJXBHdyjF9+lzIds3
2VTCIVW/SWtwu1dyeivj4StZ5cvQoCUTh0Lr2dchSW8zmoGsmYNrIm1ua+fH0FpfUNxfR+Sp5mCF
U7+R/o0S26PKr7HGNmxsD/gwr2q+ypGza3vZBTWNm8q1ZzZPYcsDABxWVPqeplDfkZ9oZwPXCOkp
Odte96MfOBtxryJr42iAOaBgIaZt5AwdymallfusjsB2ZjZ6kCrRLmqedSfgjrRqwHqpxl+7hn6r
1NGVm2arS5vIeO8Mx5WU9K3mX42icgGDdqsiXVlk8NSUepWMdkSTukiwe4aDwkSB3gceB4AEMq/u
FS/X0STZPBbI17TRiEW2Vb8eHnJt3MKbehBEPEZqcmOC48+3xuZRrZc0I4UumD89gwY+VHRfA892
0QXTMxyGzjTKPfdxAFCoCaMVQX6ZBeoqDEGOKrkTGw8qUQuzfunDIUSM1x2mHBTcYl9BmVRKa3dt
s0/4Jm5jFKWX4L5zTu/MhPBQ7uSQZkSBCe7bazg9j3rtS+tmLt1SP7k3H66PaLoOhG2EOjM62HEl
weOJ3KF5ZnSRGaYwV3xPkk3KnnTzqzQCz8q4DxnO9XVz0wV7zdz0Ijl53JgpB2czTZr9ACt02xJ0
/bHajTkIWZPn67YE5PjHLjkbmxBqWJ1ZV62eN/sqsQM09H2R1SNqb14PkC7JvhUmXMYoewNaXxYs
z9yPsIxXMRIraG0Q36uKrXUQXaiQfp46s6127RiNh6qIz03DK2qwiEJsKk2ggm5tddwKmaE8EfZN
1lKfNUvcRHOn5exr1PNJ72SbtCD1bPbtSluR+t3YJ6uJDQ4X6Supv0204Evb+IOv9HKh/54B4e4u
w7LKVOQH9j2aCRPAuTlKqVr8nfR3qmT7LEKOuYuxIp2v961b9yM0+bAt1G4PKLfP0FsWamTFix0n
720bueZQ+UP5FA32vk9NOKHOzQvtNs91107tDXWstYz7pErTjVmg/55O1CkNYFnUhcaH14NoIu8L
Lxxuqkb+sbDes9saj6sP/fJLCpWhRrCcN0Wz19fOm+qVkp+vjUABr4HLgsE3vHQlbWVc+IlPl5K+
57mRv3b5iW0h4AtBvBmNDXY5/QWakyoP6PPox15WuHzTe33g3OsssErPfJP9dOX4n1Odu7R/EQuy
sktT2uyVOAcRNgTihxeZxwvR83laS7QC/PL5HjaVouZJhxkGY6Cr0x+pctOQV/SZL9gRqpeXhoRU
BZMkwywVTCf4poIRzIkK7ngklsB3EBQuhIPW2TpJgnLpapl1/IBxAQ+CTMwlPU6q5qODXdvs7cPw
7PyYKO7AiLZqXyHs4Dn+EhBAAEj/NdATe4JXKCf0/thKHF4hyb02dDUjYI+JLyFJ405RdvUFUCjd
owTsuOlt6G2W+js/Wn4vnMTJJwhOIh5qvPztGJeP3nm5JAcKArdSey8kNVCLGzP5mUZfi7DZaKTc
J5q6aXXHVYp7hvuJE6j9QMpJDTdQqGgBOdG/8jZdx33tar3h2hZdOcrrFAKPzPGG1oTTHT2cFD9s
kZ7NBq+rXtDAH9RW6ZYOyKTBRmwnmm928cog3NXrFMyj8lPXH8voJZGPdX6IpNuk3EWsQNjOvQpx
b4lgdsiXnj7nmbnLxRHuyTTSK0XpsRmYz/b2DiUcP7rXtz2WpT2W99l60WHPXcwnSyHcleh6qLpc
J80+R4HIAJcRze6vO8nZO/HEghDYxKrVK3mOIcV15MXjHlQNXpIuVDNn3cSJEeGBj2C5bpMYw6gL
E8dW84HvJFkSpMbCCi2NRvC6EHMida7B0JChf8EpEF9zr/yNd/bEFfsfnyD4VmmEzryG9/w+lvMN
mFO9vntVw25zfWVmY8C/rXzEUSdBmV22DkCxkycovtma7cmq5JqgGoAMs6uW3xI1XAA4AMs0u92Q
DwHhAODaYpUisQYL6s0m30dRtScsdBlBI7CaQs0rWzU1mDX79dDDD0kh4qZ1OII0Tnlv07cSsmmS
9aMntV8Vz1V0O8R3YfSV2VvWgS/QfB7sx0b61cf2z7D/YhrPuXE0QysIyb6sv43pi2ygYwyvmnq4
lzkejgjQdPLcGL+GCIIsjnwcqmPHnINZPVh5u+rU8RCVSoCXsV9PnHzxgDAGzKO0MXzojwU1/2Lh
Wo+UaqVWT0DU5KzZWMWvoQq9bFRWtEBPiVO6DE+rpgvXdfcSk9sG/AdGt29GeqdFlUvKw2CjbhxR
t+80/B/875rbGnc0hF5XZ3m5Eh3wJvEiS8dLs/9ig4qnjrtAY49tq7m2jX4FkJ2o6TNJIYmW/XDC
Y2/caVCNskd9HaYHdchdM1TWg8kDywg9amxaK3VNfpOQh3hIN+D+cRX7LaTyoRy2XXGXW+2LlA4r
xpF6lfs19CK3FRoiQoLgsSBuBcrkrkEYB2iCtvu/pF3XcuQ6svwiRtCbV9p2arVcy7wwNDI0oAdo
v/4m5+xu93K4wt6zr6OIqQYIFMpkZZZFjfUJtqCl2wqUxmHeOwMUdsX+DrwILYTaOpo7VCl8yr5y
6ZhpI1YCJoiMuJpwpxjDXjMnH+PHbtvTb5KPnk6Km9yEOhtJ3SwiTmscSqm1jbgCS3wTxEy2R9Qu
GvJdC/JeGQyAD58TRXKs7C6DRoZQmE4zhE6iDqhIMIhnkG1dJE7eay7GG11Wiocma508oz4aIBup
uRPpdwuZNlPn+dd1f/GvA7+E5nZCoYb9pLGDjhenlz4180UNX3++x+uPBgbYTFSPZ/qCf4+RpqhX
2KCauMciENo6yDyq+58t/GY/+PPFvphYuL1K00smzfcWk+QuaxBmlm9pfaeKL1R4kfA4Qs6xZ2cK
aZwyHAMUhfRpdGqTQOADjBhMCKS6CmLjBRAtWxMHZ9RTtyg/dNCNhIj71e4xjhUHEGdfjnAR5Je4
uM+F3utV5WkawGRd4jKU4vPP61qP+kD7+c+tWzhaNdanFBUddqCe0jp6daJHsjM/+4/eHcRNTV0I
Ejj/hXoS55MtZR8qDPxY9WAwRJvyTnZip42c0C02k8POI2jlYHPkfEOeyUWAO6i0SlQJ3l7EyyUr
z1XLEwBcP+v/2kx1EVn2vQr+FSlkB9ZD/294RRktFrh6wHNw+MNR/GMQLUnGWtKxjvCm2kqu+IWJ
BPBr9y742L4Ebkb7R5sIhXW8xZdVLUIyFRoDEE3E7WLu72q0E24NL7OtALzpAY8/i7eF89+vnuRe
AjyjELE4KxPtPNnoaE213CiTt4WLkKya4iIC69t8+iYfWpR5NouvnZSAQNnKV3pvdoWcBIu3soWT
Ekgr9xWbPxs910ptD81J5/bQuR9r4acMvaxqQmGFhlBwkZ18F3nqVoT2xFZ22Q1PE30B/vpnvH45
HAv/ISeDYOkVjrx2G93DSz0kBca1HAPqcg5SYmA4MWw6K9Yojhb5dePFOx5b83ro+6+fsASvtxJN
ymiYXVhIjzXIgDr5nkyJXRTvHGe5GrxBjwqgTpQNIZ7w74dTVhpmjR1qhtSj58ofNuJ2pu5CVO/x
Qb3r1asra4tDqirpWHYM1rSHyUfWVzAnQR8IOq7yy+hOKB5a4O/XHv/HRS7OKUYBpDaTsrkOMPmT
W7hxbBuQ75UhtJj4Cufp5q5ycWCjaOpNTYY5NWjPAM7702aWdWTfpt3/Vxz3q8flalsXJxaBwsh6
AwZTQ/AFU93o8mfavbKaJxC/Xoa9WFqmF4UuAUXf4APObbxoT2/0rRK02/yBewv/6C3PLvrK0uJp
y8Kqq9t8PipgSJcOZDdLYTVHhIqc7G/dv1xZWjxxhRhqLAFFEoonDdyK06r2LCZkBLJb9v5/8frM
P/2P1+7K4KJUIpYtKfAIoJbtjc4ssKPtjXuyHQ/5LY8ubz0YurK1eOkUCtiNkmNx87gfdcgbMhTi
RZ546n3VbwKl9Isb3qQSd0sXXoUVcpql8zGBRk7VOdlH9AaRB0hnoJfX2wM0JV3eK8u7db+x0VfP
rKZAmdMaYbM4NI81JB02sSPt4a07B5Uo8tkNduFoHMDJfLN++pQLz5IAhx1X6e+zE22UDQl6/7eO
WcDxYKuB3tVnXLgUCjhOC87Wv25DepK9FpwW97o7+zDJI8wJ73kfEYAuzuIWbsWopzJWYriV3jLt
POoPcsQCxfwVZ7+k5D2qSoCiITWT3oMK9Uboitju0QfKxfwgC3TToz1saxXS6aZymaz6E4Z6RPKp
oneTQvC7Onbyh9bJ9kR11JkxqKc+NA04HOp4A5YcN1b3pfQ6jZ9oMnkpuS9APM/Gl7Etf/VFcegJ
DlI/ukqyNy2k+eInmzYQWN4mpA0U0m9L6Lr1memHCQT0DBWZvWRbZHAoyFxyc6+OSHqkkxUm7iQx
W1Sbvd6LD0osByXt3uS8uylkehsZwmtkhT6TM2fC7IsCwpckvoU20HNBswepZ47RN7uq1qC1RmxZ
h+ZshZaFSPd5nuzL0Np2keGp6C6DFsTUHuUitHtQ01bog6TsMaYvE/ABWfyrJAT8C+9Jva3yGml9
FXSKHORk2tOBPJXDjQRk/TAUHgb/MN2KNu1bAhBADTGlmIw3Qo2aVfoiC+eqje22/aTpa93cZ1Cy
ys10h/qHk+dI6bPa11qEUUj8zaL0mFYcwGPp6ujcWUSEsljhmKO0qfsosUEb5Kl9tO216XP+rBrB
uGs7GnanfljGfam/mPJTSzoX7DTbkCXoz1ensSkdCxmhWUi7ZK4iGDWze6lzxryEelleuKOU2LGa
OwT0wxGTbs1qOkQDQZY4fQ2lZZNU9zN9cjXll8UiGxx2p6pJXSNOgkF/GnLLDrXRE6bajZTWt+rK
aRQIDwlP6iD5yRgBi2HdIGx8Y3X4TcYJCn+Rq5XSDdHNfV5Gbpz3zyAwcboBzSytAtY0SitXV+hB
6sJtUpVeUcs+S8sDwGFuh5JFFPX+AIYcSaS3JNRuolLfyHENxqjBG7rKVtXejevOkQ0WNOMQQBre
HvS3KUMvtE+cyBqDrFNHVIVCD4p+/hBlLhqm+7LMdwU0H4ESr/1u7hQrza5lb62GindYgDl0OIvR
XYEpLy2XQrvU4/u2wiFmkDvKtgRkWUIOAsdJc8wOwnea7kHA1wENgBu1hm1Vm876qmuU4TJ4weE5
jXu3MhNvTDYChLH03J70R5bfVcgdk3pfNPeSjlilfKvj+CarKkeBilTbqKi9SL6lhB6o0h1BHW+7
VgvGXglmxNcg9Zsc8WP+S7BwysivcaoTOzczz6KmW1V0X9dwEACySMazWD/K4gdwpQAcNE49oJSP
RzDEx0eHTYCHMLaDqO2y5BQCGFNGmjuMoMvvsiC3DDszNfS/hKBtxw1V3s3yWQdFd/E6qcci26BC
lqa7Oszsqvm0JtFXUc+ghrrtejMwm34ToxLahNnt2E5nQYJqfVw99VZql/XdNGxGGjulAlQOQckF
wK6h+jaV0e6a3hNx8KUsENM7jciemj2DAcbTpbuCeAQc+EN/z5LThDo1uhsYDAf7PhX8qCtuO9ra
TQuouNXZ8hiDM047qdaTAB5zUOTp99Wh+KinAxRMgzB9Hctjyj7GtDuybNqBeu6mEboXtU0T2xJA
ztmOB0WocxvYx4eMVtu8wgzWNNmZGiI/QUxGXooytkljohuO7l2c4VgQJxH628qqtoVVvHYgiB+a
aK9mzZMl3SdSY4tFFkz1Z2jUu7psfhmt6pbUdEbw6E66ENTlU5yTu4J+9/jXIRtsjJr6JWBMdQWe
cnQAQG4hoe2yF3LpwcqMbRsXm2xAgIi6aqazcxc3tjbdDYboCDXmBXGRJVaeKoAfU8NEVTRs93JZ
ORrN34bIcqIwOpSsdGOpDOAInSg+UghSE5RhmUGep7FwG0gRRtWjJlmBhVZQ3wYaaex0fCQdum0W
GAyK9LbSR9zSeF/UrZPlbJMZKFDlz7l0nwHeFOnwWY090sieUCmPCZRB0V1OcAqm5IEoaPLeZf3e
hAtqpaBuv1XQ6gJN2svUNa0doPk2Ve5peV8K22z6Lrtsm7bhRhtvFcQ50RidSP/INL/VjmkPJl45
dRVodAos3Crie2jiNoO6iBUITqAGDGiPZaD4BvxPLnqt+quItsx417LEr0vTlgvV76vaqeWPhD62
+V0qHPAKgHh8q3X3IUYSxvFGC1MvbnKXULhDI7TBHOiDCs4zJFzkjG5b0R/V96wLHcBInKx7FeVf
UvqBUXWIxRGott+M1IRD3Rq4fcwzlfdStvD9Mdxg2oYkQ1HActTxrR6HbRu+VsUh0bcp64K02U54
9bvEJZppM+mTqnA+WW6LNcrS1bkNhaDE89em+3o8R2JkR9pZSGSvKaN9YbhKEXqFKTp1E3sjTR0j
7h0lgQvFniYmfdOUAh+u9ydRe1FY5Uay5ND4MAiplxvGRs6JQ8THpEAiSUufZvWbEqou5JYDtRN3
Wazjq+6bPvKkeCsQ5k5j5dImxMEFI3b0NaNUKbaNDVupiI4Z1R6FGVNqfSg43YZ8wFTkpurh7klk
S9IpD6FFod4UyrvSlK6kAg6IhBKaG2O9SRr2OM09TbCjS3rlZmTbVQauJPXrfrDF5hGwI9eKi4Pe
YrBsOBrgwRPDXWa5tbkrxs6DgwoY+WpwrOVsQuUb+mAFuhyYKCZ4NZp3tUqdMkX3vyjcwUBfQ0V1
dfSV/F2BahumnF2g87wJHgz6SwehInaEW54m4UYwLRRvwfmbnAaorEstfjIdXaDibFOJbqzCdDF7
sZsQDKCRZcsChhbmqZPqZmg+4r7wR4B8+4h6JBE3TaXtBMHcmvQBT49gye6YVK6KSf4kSQIlRbw9
Toh8Xhulciq8CHGaYZIOA0PtcSjHzZAxP+vJPTOeVDAhDqBblLJsJ2Eeg9SxO4HtzqDEr4BDq9va
VUQoixnjXQcMnoZxtLKINmmVPoECbq+YwtZKEq8Z5IMktS7Gr4F3Dh1FPXclWKCG+APTU4dUNwEi
eSkpCcZ4ugUkD90PcBGD5C/oYrWBoN94I6FbM5jGQ6eETq8NEDLLNkxGItgMpwTLjjphK8shMM19
ATI0xdE7xS2NoEeoI6evEbpcRa/5mBM4KCOaHXrkTKLhi2MJXkt6F9IBy3w24GnM6TsBCiJLnkMN
zRWc+cLcjejZWuhYT8WbSQs0sR/aSYVHJLZVFLaKzZGzEhWTgAxo82O6sul59Drr8IVLtvEbbnCV
So1mSHSrRLYh7hIT+BNlM2wqL0eLBgVZ0W6euGkqJ9VYclJrrAXMfIDFWRc6e6XQmZ0xTfmpvv0v
+OrXreGLg8lzZj9cZPw1gtwpldCKTbfte+XnwXTUsbbar5x+//+bZP9HOVG5GFtk+zGho0oIjOno
2pkqdSMNXa2YW5qZU80/U9GLnUWm34Qy4vh5UeENLrgjkr0CTsv2aLqdQx4jMP9XT4l4j5mI7I2n
Nvgfku+L8WXCn2lGKysw3vkDuL030kad+S+EEfhumPaNLbIC3qlZLT9f7eyimthhGIS0Gfr2KgNS
Stz17JaCwO5vpd6XpS1S/DFrxxwtW6DfPtp3bTPZ5AsR1SE+qr6+IQ8oQ3NQYKs1BUw2AGxozYQY
i7SbACighBXAFel2OhCv2yRbIVD33Arb6i242FnW8pTYVIeewA5ocYK5KopLvu+AMoMO5l7ZcrZx
bVWQZ5nnNTCgCvYuHN8rn2Llg6yOZkwPhR79gu9Ch/04qBDBSkO7KiU37c4awM7sHeUxcIk3Ny3B
6MycgYzMHxTi9RNUCkcF2O+WUwFcO0dQcQArPYaW/hyXia1OxvCx2iAJrZ5JdJsP5lfHg39Ic4lm
eT+vrSxOK2aNJzFttQaVuCGxkd0Wdj5X41jlCE+6jWIcnA+7AYtLV0PUm6cnjhHLtR+AiXYFuoTQ
GloOzOhyp5Ooq+gB759tDS8S0ZzUzG0jR9gHAjDEyUCDzw8TWBHcMg1dqf7EoIsT0zNoSB1ISuD7
NLYUif6UtaZdGRh2qMUR6SZSETl0JMCoSwQKZoivhS8VRagQmYir8Io3IcDPFNv7WY8gDKHikaEK
L5BnrR1vM0MMQmXYKYW4Jck7ihObkZCtNLCgwwxuglQjeqjDrSh9R8jwpsxwe/xGuUT+2kgnMk0B
kuiTUZavcnrumYEgXXeB2rUZeWBZdEhRyR065PJSfq904y7U24NRkxjYkckH6D2Imzu9MZ+I+N6O
rd9YCAwmcq9Gzw3ykyh6qRq80CIe3kzZFDPotQXBefRhQV+tH+1+KsFNCHQCyzFAUCF90oOYpidT
1hwZ8YRQFjdMRAuAfrFK2lDJcGMtR1Z738Tg9q0QVdPMU6fI7jFEZFavgmzcDEB/xPEnEjnH7D8K
JNqhBL5xgCd09ahAyUBGAKIB8RvuFNCvSiha9bENPOKNIZT2mHzhegFPawQpnZNNwwWtqINJW7u1
Gq9AaQAAXQeAYhfEoEhB9hlDwSzZ15DAjZTEIcLkmrrpSsqLRWRHHPaDrthhgYKj1LtSROxB+cZM
tA+pHsSxUDpI8j1Ekh1VyO56wHWxIdAHmqdJEPEYmScjF8hx3pTOsg0g+1pR2RbiSzoKQG+8q2nv
G4L80tKzEtN9RV6m7DHUHnuF+DlURnJSuq1aHlXocJBI2XVR7krZmUaqY5qQvaZREOE8tmmKELRH
rUJG1Nt5AuCHGu040LTVCMm4ukvLemzZqqhz4S4hl/CLk7HH/IT90brks7zlI7BXn9drc4snwcym
RAfYgiI8knfhjjroKO3JwYT8dI5BgsLhkWysVvChtgCJKVkB7e5Sy8KShd4kKN0chE3riV7lR2/K
UZ0HF/z0jaeMvOqAr4wtXWODkVFxrOlBDI91lHsSoGAKb2ZvrYR+vaLFA9QrgpJErKAHCJK7NNSd
0LrjvHG8dSxORUcIY5GITVOD/J25ojMzsMgnXGWnONJt7vfcQTfeqhYnI0utiWEsmh70ah8at130
xVnT6rt9+TbLVnRYqyzuDXwb6kk+SDOGAzvBzSde+9T9El/zLX0s3SFo3hSy559Dzo5qiy7gAD7R
ciywo2L/1Mogpxw8Law5Id58vP54ma+WuEgHUoHVAlwmQpPp2IJAKR8Af9O2iqBz8BKr3ThIDOI6
SdBnhErrvwdBeGzSEFy5860aIctk9wE8M7MJkp3Og8JpYytffH7i9TNysbpYnzGVhKlsoodYSDeG
0tkCHmTOMVnfw4uNRZYTxqYQDoZEAZqg56lD+cvBEJdTeeB5sM19/TDVSASagJcD8NY2//0qrATt
gVoq5kgPSpiCvxfF1ogHcF2Lk68/2nxGr0ykGB6TmwQfjXqGXd6PN7Ovxwt67B/4EInV9YDpHBwy
2kxgv7jPwGIaYF5k9DCqOzFKgVHl+cH1t+tiYnmjqzGzQiGn82MyT6UVPvJRbB5IcRwrYEFBAh63
7erhuLK4OPZmWnVjq2BRBTkkRuekrEQh9wgm0L9zCq8MLU56JxJgijUYYj5B0dVOfcERb6Mg30JO
y2PQ7oxvolvuY7kaWV+ZXRx+fdKgxk2xo4qEcV80JS1UE/MmRxmvskPUKnU59pRSeGxbzr2TV93z
lenF+Y/1EqobWTcfzsGtEpc6/VfqN5top6d2Aem/aWM5umQfOi/eoJC5yW7G++IGEJF9AxSy+3cg
YcbV71lcFguCHg2x8FzoeSAK57T7BvaT50bn/fzDYV8Zmc/b1Y0EAUqiFS0W3Tuio/lAWkJIxUkc
UBfbBXQ4HW6uvFZcuV7WIngQc91ojaift1l7GXzRUdzqNnkTnGKfH7Jj5LA7AKZeeTiw33KGP610
EVGg5Zd2xYADrTcHLXnXNOIqwuDmMgjms9an1afO3kYUk0SrOwj12ShktOcEj3UgTMdUSychN9Bs
QziBDBldQwPNPBwRIgaTEW9+vn0c16UtXFde1kOXqM38Wz9b6yzkvBkjjgF9voZXn71LxSqbOmxG
Uj6gDxprPPfBM7DwU7ERSiqVZveB2E3GvK7cuiDxx6AORpH34rPwygVZ/HySZ86W6yU1iRQLZPbF
KljuqSWB4OmtGt6z5K6UeYy469HH5droCzclVpgZ0E0sL95Ofn7PTtVtepvc6IfsvTo2u9gzMCvC
2dPVAO7K5sI/tYllJEWIq2pq+5xgKEu77/Lz/3TwlpPcTYKMEh0P2GjvNXInm/8vdrW/KrhXl38p
7RIxdRCaaHY3MZRFo4eovLV4a+C9yvrCw1ho5pSxjo+TboWX5nUOnlRb2iEQcOvb6ol38HhHfeFY
BEKA7iEtnizhnZRP48BTPOAZWHiDMR0Y1FvxUcYQhAro9Cp1yHv8OF55OYjRQoslIhSLYG7vgXe5
vQeDB/VCz0QXYfSoM6p2+1UCL4yayS07IwDdKTpyMfFRUO0qCL2fD6I0O4gf3PWSGyvKQdjWYuQF
CaC+649/fUSMZp8ZN6Zaz9AvN8tYuA4pJWodFnAdldt6M9ht2uinxFF25mYOc35eGecaL+WYmSgx
M1JgDE1LTOacizJCS/rlZyPzmftz98Aui1Yy6g5L1klCJ1FJBuQpILQF+canHH4CFHXXt9TVQ3lv
jRbne81xwk8GF5cgxbdKG2ugh5Y8m823hHolk1Dxynmud337LitbXAYdNGxlIcPQWH4LaOdZZAQt
zPbn7VsF5xrg9/rH/i3bdpnY1UVnYP/QttsUbuQ1m9GHiOyGS07KWc+yXdfomkUwKk4P2Za+oxlu
7gAdAVOv4WlBQe38sX4FyQjna82b9MPXWjIQa1qfZiKEx/+CsgYz1nJGsPIyyt/H7Cc7i2eyRqUV
sB98LCG2o2eoZ07utJ1MO3UtLK9CyXkH8H+8z934Tb7/+Ruue83LJ1w8lxA2DQUrQTorlz3q7h+j
8feCqIuF+dNeBVGpUgLWBdWnQ2vIboEiahLy5uP+w1t2sbGIz6Omkws9wQ5ST3REiDCZgh0FYDzz
59ErjEGqnG3jXGR58XhqcjsMw4htS4dw30Zg6zXQqqbVnpqPP3+g1VF7tLAgrvhbXHjJeZaDPTaG
FPW8NoxdeQScIM48368cqS++IMKBu/fEff1cb0KPF02tH4+L8eXGQnuqJTpBlQUztJhrTBMu//b6
1b6YWGylUmoTAw4LrmrXbLvTYD+Cd+zcIQZWHKCL7jKHR8H9Hy7cxeTCDbMSNDllnGFVD6MD+Ah1
agfkWJ0TPYIt6gj2n60DIBsvi1x/rC9mF055zGspjDusVA00/4bCoQAu5P9uVnPOzPwU/+lR/mVp
yQocpXVkUpRcDvoNuAY7RMGYDwQFmifh6Z5c3Ul9jKPs1NYB/RV82pGeiM/za+vB0uVHLJKbouhL
qmr4EUZ5C+1Npr1YQOTn1TbsVM7Wrp4hFSBESwT/BZq9/+5jmp7IRibimMYh2m7yrTKNnlRxovLV
O39lZOEq9UYoIZeESkNqSk7c9XZrHoTMCqBU5v78/dbDuitTC58Z56KlCvMBNdguHjpPS8nWShUn
Eu7zCnPnw+Ca8i0DaVvT8NR/12/HlfHFnVfLVK2pjBJ4fFA+osmuPq19/ZV/6dvqO0RQW56kJ5Q8
IlfnOFXeV1x4gsjoOi0yYFgSofyIHh6s9t+crV29GlerW979LgTKdcLWTkXqsxGEBanhpOEvS35C
cuykA0jnskMh1TZAcludr/A8n8U/7ubVD1h4gQYEt60QY5XpNrqXDok32ASjp0BhzZCZiCsWuODo
/0c2eTG4rGKwVs2sFjn/Qb1r0GNwi9vSSb5EtGAP7CwE4JN6iqtD6Fibn7eac1/0xf3vLDHVxBE7
rZhPw/A95u85wKaiwqGRXi9ZXa1v/uJXAYbYjlKtqljfuItPygeAa9JHdK86lU/u8qdqA1zzDXsH
UjqQwYFCt80OMLfI5elVzAfnh++6LHakYQIC0rlDKxeqk6nZOewDvQRrQV6gWDZ5ScpZ+HqT9mrh
C4dUJoNh0vkkDS/tu+Tmd8Oz6Y63CK/mMBWNb+GV1zjlLXLhmHSFWF06P9am/tJXhZ/0r1Z5DtP3
3IqdaPpbvEYQufynY19WQsAlTKk+xx/jjr4Xn5kb+wZe6eRTdkUbPJUcx7vugX5fGRmKukstEElM
zdZgMGdVkgOyZVfoC5cUEue5+i0Z8edZ+Zed5fsMBP3YoN09x3TxqXk09gS15G/tY8DTPH7NY9Sh
bwRg1nxpLcR31g4wDOhbDzZKZpwlrxfp1MtvWVzTUIolWcrwSedpRO3QbSVbwnhgsQc3Gtr9w1Mp
cIF068foYnNxZXuSTKacxyglzENyg2Qn4bmxRLfpD3r4mPQfP3ui/+ACL/YW8QH0xWQT4qF4Tx96
rzpJduSZxaGF5DvWKLqp12DMSLQxl8Ol5pov4U+fenFJG0wBA3SHT10CIFR0pwowIs7qeCYWl3JS
APGNZkcrBxMaMAgsW9c4DjvJEXbFW/GkHnMOYvA/uJ7Lhi5ihLCs28iocWjmJr3swRGAQBPDFUeQ
1jrt5r84puvP5sXiIjiYiJURYY4mqcgOY3Go0thpNLT1NHBB6k6fFV5UCY4EvhtjCqz8NcPU0s8b
vbrPvxvpUDzF5PriJ4iaMGVihOqfkNzL6acJ5NzPBlaZADAWiFb9Xxbme3P1lGWRWdBChUe30K43
A7bNJBsXckY/hG7jib51l90L380O+vSCq3JK5+v1nCvzi9AkTkkkNiUi3LkdMQ9bJyh56H55y4Pv
rie1F0vLmIROBPPPCDORClkoPmN0CPW9snNTDEGhf4iqR+LEkU1cDFpMxFbeJc1NfF4Wv143uPoZ
C99niRkIx3+jqvwQ6kX9W+Kx5+lIHmtfZXb6xW3cco7Qsv0i0oQNSj3nEImtIxyz9tFdmwaWk2wH
rz7VD0AtT68/nyqezYXzA6NKnGszlkuyIN1mYHhLFHkHdzXWu9rI+TdcHVzQsYlpAaUJPCLWSwHS
v1fi5V9/zSdjYZ+66gAq2P/ivV6rD/aV3YXrEzDEBxkeYKyEektRCxFT0H7VivvzDvKsLLxdwzKR
shKthUie0YRfFvhAC1j62Qrv+i07MiOygjiOfm9iegLD1ka5A4efk7gCh4GddyIWbqbVRSOKQ5xC
pU3dGPq4Qqv5nMWs+uurL7PwJWEzKAa00ZFnYYgVw0RO5jJmK8dk27vWLnkRufhyzqqWzZlaIjUV
a7QMpgjtpT04n35eEucULHstGO/sUTjCKWDGBJq7Bygx2DVAtT9bWX9aLxu3bLOksjx0eYplKHbr
hYHsGc8xGHcTp3XzE4jJeptX5+Zt3MJBAGrdsx6B9kHSf5G4dpjOa5zxHK0x/4Qr/6BMFgEjHE5D
/V0ezbP8VDtzn9sIsggl2sTl5SlcgwvHgIgIgiYVDM68IfPMDbhJHbZLTrIrbxIuIep6hHn11RYu
AhrHWlvNVyrdNo/WcznZ9dvwK/1Vf2h3NThYylv2lTQB8O6c48LxvEuQfSOZfTwxtHH7ygFs3gMO
rngQcuCSbesG2gGh3d0Zqi3uI1fhcFEovBux8CNakYZpasE2KIw8dQxYdaZykMqgAygLh5F3K9Xs
MhWcWNZtmWnvUYNXFeIYEtgJqPlA6uo8swDG/eTm8Xec7SslfonBxaV9MWDEFZN6U/WRhZhfQMzt
KQlxCaZg9UL36nlqTzl3chb8vKO8RS0cVxKSPDIFeGFz2pBId0vdwwQgJ5Sc/5M/soLLcTEXyBKA
MGpBmOOAMcfkVCE4UJqxB5a61STYo3ZOzBEUAZb789J4p3QJB9VI1hrZXGGj6FZrudO8Ng/JbtYX
1G+Tk/Q+3WR3MRgxOFvKu42/GT2vrn8vsEYt5j3F7OgZsF20Cme0wTwdAPwUH7++/g21WcUNEzDq
7/z7yl5iSbJWJfBoyC83DWMOZvL9ifBKPv9hPy92FrdeAy85YQYugBqAYgKEzz7GSDFPU24Eh7qg
BD1WA5gWPBBS/M1Q8mJ7kY00TcvMIsRzpCGnFWy1AM0vcFjYVEyYyHZz0++5Nnn7urjwlt7EBoGo
Frzq5BMw5j0mIH1jNvM6jO+7/YNoY3rl77X3tMtSF1dySoquBD0lCl0fmMdwtE1LPNQwUTUFwUVo
y6LNPbHrb+K/TCqLCwoqjsQcNJygwZfJZvpAKuYLHpISNGFBDuz0jxW/EbweM5lz4UmFgMxST4Gi
S9oJEaLZdNu5aNl4xItv9a1+Ox6GJz6MdH2NF3OLR7lhCQh2Q8DQxXTchFRy1eqZ43B4K5oP1NVF
zPIutIa5EdXv2syudXtuPTV7tbV7tzim++zub365y6oWdxI8GEkJacr5TgLRJjt9YEhO98twykPv
5q/jA/gkGK9QuX4xLkYXl1FBUbRVSny5aNKDpqrtTsEolCh7P+/nfL/+fDYuZhb3rx4J08YeZsJQ
3/Z4ZzWp8Cc89WVSgeZFc2IEHj+b5B2Sxd0LocAWQgaGHgjU5lPpTe8/fzawFsCYom5gSNAwcPAX
R0QsqRGpeQ1ORwnktuW7kj00ILqZxSd/NrRa6by2tDgZVitbgtQUKB/tEFDkk92ccm/YgKC/+YbQ
gT8+NKhGBrwqA2+Bi7MRjarViQxmkya1GwM6OO1Ll6LDdf4f17c4HSWopTqBwNAMze6PXXQAXYou
2KDVlSIMEAweHkJwp+cvPLTWatJyvbWLU0JJqTSxBtPzA6//nt+XUgcgOFv2McBFbNTKeLn/KiAN
UoIYpNEQSv0h8SUaFdhDepwcBRRMsXQQQcgiodktyWcSg6rhzEAjNvR3KdL1JOF1X+ba0PIuXltf
eE9JTeVG7ykDcUz6mvWKY5btBix09gSG8EbCiwzK6oyBYwucDlL4xfnYa5712vzi2gD4XEOSAItv
Y4wcDCmEtKpXiCUG1dS7tNyF4sHQXuriJptOUdHbDeVswGzgp/UvblMHaURNCkuwzEb3nYZO6X1s
cBKM1YoIJof1WcRN0/6QxaaWNQxZlWCRA9jBDFo99BAE05LHlIgHPbG8NDY2RFN9pvNervmB/3N5
F9My/n71ciU5ExtDzRiekf7cBsNmjqyye3XDm1VZ38eLoflDXxkqMdhsFiYBm70Mn16CXyl6iUZO
xWf9gl7t5OK0hnUxdTmYaA7/R9p1LdmNw9gvUpUSJepV8cbOwe0XlTtYOWd9/R717k7LbM3l1Iwf
5sGeuhBJAARA4Bwyh5bg/4rog4jmYikgbjASR1DLoxJ8JGCTo/5dWzdXAbD0o5I32rSttboItkrD
UPGfPxerVkkl5uD6xK5OjvCauoWVeD1KG4rlv0b3ofevrOQveezoEdGzdAK/YHuaNekUqM1OrR9T
0u6o/5i0vSPNya7pkTHLgBbUfwjAkBh4kNnb5/v1CUyNWY/6Qe3EDHbS7ptusPX6BoTK9uWF8oQw
2irpZQsqNxijEInW7L8UGHkGXRTnBl1O57tNfC2FUVUAJeUETJTtSRrzI4Z4bSkC85KPTrvsvsZ7
czwljj/O7uW1bT4WgBP7/5WGMLpbAfRREClMcXlsAmlPeaNEQKezlleDR0Bbu/kVYJumzJrcyU6d
4djtNOfyN/D2d/n3lZGOKZ30HBS+J7EHYcIcW74vWEbBs9IlFLi0wYxPnfzRUEJjuUaB/ZRKg1Wi
etqLp8qozYVhpkoAMyplO5EA/kzaK2lq5ohlq+Z35aP8YyjgwuJ9E8dk2VcvomII3tfxTbn/SxBP
mQSqU7sHqtXy6FY4hvRQZhiH1zvTMH40NOHsPG9LmKBGDjDMFwkwH7RvW3rWnsORmmn7NObQNwi+
fM6bnVdrXWMcVJGBY1ceIG7QiGPUA/DOhidF2mnZsaILHOCz0oFFg76NAvf0Fz2+cPrso5hu+OM4
SJA94UovRqCSKR+jJrlpT6wy9e0SHTRDaoIvy2qm4hnclTuQM3r9UOwv78Lmh8hQIk1FW/w3KtN+
TAytidT2VFeFCVJKEKZxh0J5MphzVaLYkKNChsfa1af+AQSUjg9kit2SXFfvA9AmbV4dgSeSOVul
FaQiCbGssLrW+nsxfLm8bduX7Ne+sf3wdQS0TCGX2hP6+TPgONqi03i0d9QXcITcDAC1tOLbhBep
fOrFN71ZiWVvmM5IgqTEszhQRO6j6awlwDspEysG+7sWov3y0SDAV+sPOgAxyUfRYyRAt0SAdOgY
X8kBsNnMQMZA97mIrDWvVGcAHG6r3CuyYI3KUwcsY6J7oGAyByqZYzmZagpIk4TaWV/aYVIBneRR
jOF9xMY2tNQu68qSUsDeqr2ba90uxW+XAIHxtYOAIL0x0I06Bk6QGfswlFG7Im6sjvsIcKyDAtBM
1TR0NOBWkjUK0TELc0eGI8y61mpT/B0ClwqYguqc2oC5Q/MIOFgzlBSH0wzeUT3H+3+XAH4Ub8oN
Yn8q3VMk/cCVJfKhSN9a7cOXA0ucbrAavwnQyYQy5HAVz+p+UEH70iRW5uMHGtWahfy20J5S4RnM
02YeoRezGdBRC8xL/Xak8fNcuaKigE/oqkh2tLsuJjvpQVqr3A4Van+S6KYYEs+Al1g0lTU2gG8F
EI+IPgnA9xkDNqUti0dZz5wKkwa0EoCi1ZipMtsNIrUaVW6hcCoBOJgFKIrA1hr1D3E8mWJRejl5
FdDupjeVSch9AepbUj2X0k8Q6bWm1NzLyksZKSYQ5wDxkp3zoDblHgBHRekOYug0S2NwqlqdcTvQ
4FVU9z7gU4dR9iTpVY4AgxkX9mUT2ex8oopIZVUxVJ2wjfNjFXV9NkBXqyl9SKJD2F4reWzFCtC7
Us2sldrL6Vs2YEwsAWf7ewYGagm2FM6zO4QxwPHAgJxCk4r5xqftWfc/FGBv9wCRxTwoMGDmgncl
bF6Aq09mPFUAxFIxqeCp/HOTHpIdOQrAmrQAoTnIZvYuPaLcw61iLTf9N5teCWV8ldFRaUjKT6GT
E1oPlWe4qZ2dS2dyq4fee8wBeMgJ77b915dQtug5hNJUlzmETijvak/qMoxKnM4W0WyXXQ/v045X
G+GKZHyXpsZJbkwQWXZWuR/OdWdGhwRwx2YCBkECsGcLeKS7y1rIlcqEy5UiahNmblp0TtqzjfLI
Tjpmlu5ke+qOj3wE/s3wcbWxi4qtwsc8n2utGLFKHZiTkfTDJ7IJaA7e+XE0VVkuwJWYVNXb2FjE
KPfTbzy7g5fXLLw6A9CCZE2Y2d7xno65O8kExqSntIoi7GTlKG+KC4jPo3AlXUFnPhuHgmtu1Wez
7qKCoQo4QZoM/LQ/FzkLYlkEAIn5nMFUTssoDIClD5ULYg1e/WEzYljJYk0/nQwy5JAlI0cMbXCM
Ky5ga4+qLcy7egI7K/hEXO4SN2PelVjG+LUqkjq1Bt+X9NafYPd44NGs5FCc8Z58UpzENmykHwK/
VZyzt6wDAJpQ22sx1htMpnbInOXRPMRd47bLlArnLtiux67iFsYKSy0ocZQIl2obfGoP5eLgrAjQ
NPFVuGs9DG5dcV+wNrd2JZOxxHqWFcB54/4ZgIDsZHf0I4BxPOuFnVhLhQfoqqFXW+05QOmw5Bjo
pjqthDP2GWlzA04+LFiuQoxjEjMvZc6mbnqalQjGHtMmSRqfwB594N/Wcmum9WTOjcpZCffsmEw1
rgtMq6XQlMbpC3iaxKkKC1jVeoPHwPwK1ABWCMJRlRvEby9QAZuWquqizo7DiUkiSO0AEjm93eu6
5AQqAjzQB16+IbbV5EsKs7xeqES/LRYLBGKvFu7THAbRlJaevo1cJFXekhiPRkmchpOKJRVibuoT
0DOo7hgJx5nxpDC+DCWiLCQNpBjyE2LtOP/Qg/vLu7b8xLegRf7aNcZvTWCSnP0GhHRxswuIYgkT
GnJldKwC+Btg26ofOZcFbhvUXwLZPvpIKgN9qCBQLW/6+jkzOCNf208MXysymPBkmtIyxfjlouaT
s7w8BwdghoKqJ3fEV14leLNNgq6kMQ4xAfohaWMcUeUsGHhLV3X7HHjFPrAALgjd4DgL3vYxzjBo
Z7mV6bJ9FXAN0cCAUOG/HdDyBauIZApFSotFQkMBp99da8htLkvgqLWx/PtKAt5KkRSV2LOp+FCS
ByF/EhKdI+NvvN2XnjHuYC7BD9qLEBKJghnT3KmM3NY0ZT/r8bFR38Z2QrlVdxPAMUX+XYFaKIh6
dlrgu1nJw3fejrlWasL4i7RXAJQoIcxrbckd94BoT8+t2QD52yyvQK/kgR9kCt3/ts+M+4iIGui+
DI+YDa+KmqKF61EHKcxlITyFZBxIPeu1UREIUVGg0JTQynkkpJyjpOLy7rPSl04S867tcJRi3dpR
GpoT+CuKpjM7lAg6DNs3qu8NYm3mIDBOhszK5x0GlF0DfT3y8N+0l4qMf2nKWtPaHAsGR8JRRd+q
jMZIRJr/ZlsXHGQV5KfAeftzzZWEQbxaHvCMNr9koOiYaf+vtONLAmPnbR/IaNKDhLJu7ERE6VI8
S1nEWcdnbP/9gvkSwxj7PHYAsJt6aL47WSpAJ8bQjEOzB+BZbCqYWVrw1wCfdFDd2Em94tifm4fa
M+zJ020fMR6vZ3vb+3x9EOMYmqaMSaGNOD/6MUTAzu4Ssx55LYl/Y/FfYhiLL5TWT9FFgMrlXjyM
dnRcGs2WqdEKwIcItfiQ9duPLl8pK4u4AXLpQtaXxK4G8JcpGaZoxTfjfkGCpS+6U73pt8WP8Gp2
RoDsXgdu8K9mCtalIuY29HVdn+MWX1Dkz6nqCvP73BNTxBCnAKQ5YP5OwXOPJodKvwZXGewYtA1l
sIv8N6PXni5b0LbbWG0HY0JyKYwkDvAxDXCr7Uh0MvCMSG7ysdA6TjaqhYMBihoT6MQOR/SiQ9+U
fiWasa2iCIFuMUN07yqYtZJy0wCv3lnctw5K5TetRRHlV6Z/x0uWNpV7JZixtiou67ReSvRq9TZj
viptW6Cm7y8vjyeEsSC0AMtDYUBIADq3UL8us4WFhdOroG6+5n9l1ArjZ4u2CWW6pEW5PNtxrByM
lp5HObr10/B5ABx2VaMxvAuuDBAn16Sz9ORXGrRWEJ36EKOXoGx8kuviWRz6Ux1MD6H8W4xDJxry
XeK/+GQ3SL/9QHYGEdQc5EZvX8W5Nas2xQ/h3kDFXGrKKyo+ylXngf1jB/4vNEm/51X+r2KV1VJZ
s1FFtBFmuOAaJ7ibHBlPECAhek1N4Rb8HSge5B55uXyGKq9uwFhHic6bBuxZyKot3fQP5NjvpnPh
IcE+4it2mgdaNCfz9N28E8wU3b9Llg8KlIVw+Y5YxXXvwI3dwnhMyaK70gO4wHNu8R6APp3WN1Na
7Q1jSmGe07aWoQb0UT1ID7OZnRMLMCpv8TUQ1sFxD/G5k59zEJGjsNM8875gEfD9AxB1qLKmGAo7
E58TVe6BK4TsFey+ff475UIKbmv6lwTm+FuxBEn3gBsp3gO32+t3Kaoa3f4fwBZtZnvqlyTm0DW8
T+tVB0nCEWxBn7BF/QM51hgXvgf5pqO9JbGpVxZ104Ng85zT9p24Es+cpd7ofTSWEI8Z6gd66K/L
69BVMeFfncgv+voPgBQ2XdVKIuMPRaEUG22ERP0+iCz/VgWkSnQovMR6Gzq0f+EqVo/cSRaeyjAO
Us2bpJ57qAzIjNL9bHcYn9gBMwzg6DrqkVYPs+ElhtvX3WqpTMBhDILSJ9Hn5mYzEE8bTwC3nimr
aPYeLQ0Nbigm+5LT8RLGzctuJZhJM4aom2S/guCYvGvS73SKzKR8GAViX3ZZm+wYdCWISTWmXiy7
FoNPy1vHD1A24vY+7Mv7cTfe6gTcPE58pI3VesKet7nL3l3wAeycWtumSuiLLbJ8PAzmQmdNxXXn
PwTGY4z04/IyyWLu34QRSVVFFDbRY8ssU6uJls8ySo6DlNuVgSu2dox5QmvBOx3BrgguPzF6aLQU
oSTyHXGyc2DN6GR6T4JjXYbPfTpJeJbrD1RFlQ905CKJdwY4vNoQdb96sOfxV0LdJE3wgFfaVCwc
SZBNvQDqciYd2vKhHhGkKudPzrQJfALVZJbVZAvhY1nrDnhaS+Ehlk7GDP4P4Xc+ErNKH7r8WEt3
OiZkpcq7vCebUxv0a0/YKnfnDz1NlnSomVADVq0M7EGoc//Oj4uvDHADxA6K67zq73Z5ZyWXCULA
cZEF9QC56V7+DedxG98L1ucd2JgNWBy4hYLFA184fIW5C3QqSH5f4PCnA/XGfWVhVuNQAOBTBpAE
rljn8sZu2u5qfcyFAObIXBGg2Sf0rQDiwcrT2vGjkzTwUMm23dNKEuP7J22E6ujIh7rDZCEf2ul4
O4jtdoe73C1N/QnwJ5zFbd83K5mM958NPLXr5eKHT1ihOwTo44ZEAH7CCaNw6x978Hg/X97S5Ucv
nSDj/KWxELu6xQnGnWRqw+SUyjlFwf2ylO2uJ6KCc0qWJBBAMe5eCgNNS6tqid8GGERjGYDMsw2v
cIU97/C2l/Qli/HwtaHR2O9KhOLqW9P9DIy7Tow4C9q8M1frYbxeEStSLjVYz5wARaGXnLDjxdmX
RUhsHYko2RQJ5acIghnBXwQtLpdPZXOjgK0J1gbwclGFMaeS5uqgljh7Ypy79K0wHouEkxdtYn3R
lQzGkDQ9DcfSn5cgCgfyQk7RIfgAfjuShXiX3uovOfA8+Cwby/5/U+uVWMaWghCwibkAseJBcTsE
qbWjH1qPBzOx7XE1IuFuUhQJpJn4jlWxT43Kyg8HJJcLbrtshVZ08G0gAx9qEy1Se95c/ebNvhLH
+Fs/M+ZB75FeKGPoiOOLUraWpP0ggW9WdWtdVo/ts9OJauC5T9UUkdnEuCRFUoDfbylJ7DHl9Nxc
6bv0PrTHW+KBYQFom07kdjt0D16WLC+a9+34VpIZr9QUSaqGeEwCkdvgVHc+BS/2udWu03f6VJ2p
3diCN+NJtzHJo5E4oBgBkhpSXvcfpAGbl87qWxjXpWNCoIFPAWTK/SibaW+V7wu8z6A7jY1WLNCC
71ChAkN55P67FGQlm3Flcb7UBkZ5GYccHDC1UoJLyPic/MRzR/DWopWEJ3TTK6xkMq4tGKU6jij2
XkPrmOS/RCC514aPyye8bThfUj4HM1aGg/aK3iiIspxwb8tWDsJ1M/MiOAbM0t2Vj7wBok1vupLH
GKo/zaRW5kWjhmejh+pIJUdpeRIY2yyHkKKvUAfIAUaRAnnhYf3F2bTlJy6YxeemrjatlIW2yScY
5KIOMoZGBKe3pIPgYWb08O8eC1dbxrjuLO8yVRKxZfLtaKtWdYhtUMl7I2oq5HEhwPyPq2PcTVfI
ndym2MB4X1xFRwCHIBdcCMjA0mpypXHU/DOGX+0lWOBzvSxh1q3d21GOkjcm1TE0juzFo5E5PPjH
8syDU9/035hBlDGZSVWNBR2XpmoM5pli6Ld/9ivJmwrVlstu1xaZI84+537/Gzf6JY45wVgoJNQS
IW6Z1wPOx5Ee4of+YfooAqv4iSIZHjKQ/xJL3eme5KSOnhwFm0f5sR3YrlbNHGw9YkCeGv6C96l5
lCwl5p3/0MQ4XDKZ4xMKv4XFS4K33xfw2K2p4OhUxM+S4uqAx26U9CKEhxnd+EYEySnIuOGnr6bH
2EUTqmugbeUQ7lKAL1jgpyxFq+TH9JtatvoIxilMup7kUQ0HnjzV++5K+1jG2Rt3Xt5VplNm14/d
kVcC5MlcLtfVwkVf6jScPFydMZ6rEoTdhXgiJQ99U/nshPnmjlaLY9RLxsoaJcDissB3aoOUZqLV
ro6XsqwKvVTUrDQB0mnpHwuBWC0Y6RMlPrShl4lHHwAdRiaaWk/A5xIdJqKBV9LftfpgRl0EYs3C
1EH5ogGXq5AKT5R/5qFq+hO5hU5bRim7MlqXwXrsUmPILXmGMs+aW6ETKckBBjRCBq1MdCrbqhGD
Z/WuJe8I4izdeBS7nyUcZpJ5lB5VQXRFvTBJ39lGGzr+BCZqEbjvEoiN5bMWX8UEMBYgAm9Tpwof
NfE0NIMlkNBs0cA1KbMVN4PbJpUl9BOIyBXT8AFENAF6P7odq8Ea48KJABje1VdZI5skBKC2Hzpd
j/ZxXaC7dipsv5muFeUJh4fOdK+jA/YQBVyCcZzMyyWYJh12Rhg7gyRbc51joixAswCAnpMQ1Okv
w3zT+j9aoXWz9jqJbhOlsWlDPUn+Ec2l2UwU786CWVe10zcaWDFrPExPk5MskITJZE2YtyJw8cCP
abA6dAiaSZGiuSs1idHuEpXc5WHjRUpgheW1KmIYSIgxiloZZqnWqDQL+yCXfgJf4DyBHqnpjk0b
WQPaFtQ2sWeMwLUtgECKR1BsagqAsPsfxXBAB/u+j/IjmV/BSIoHD5MMvSNL+MDsptXaXWG8yoZh
K+XHQmev+DDj8FdU/ayNAcMDkVXSsxiBTpMMpqYj9o5aL8i7fVBop5Ykh1nXTEpP9Rg7cYP+kGq0
0L3q+RL9ERYAPCr76yg1XDr7+66enxRhtmiSW1GJW6A4J3G+lxPNidTRmQsdyOgoTqFYZZSCV2qi
XUq1mzT1TSC4GZqqWvHYRbVpDM5Y4g4JMVR1HeRPunBtaOg7DuurTtbdIkptUsh22hQOHTBWXGNq
Y5bQ7HluYArjBBwzDDUT9GE3+T4UjH3jx+7Upy4pjjKKHjPC3LJ6o9Nk+aKCgPSuhl9LQ2IKmldW
eFnCs6FeYNCcVG4V4FUV7etNcjsTcpfQqyAv7IrKZjUWg+ljmC+qDLfvQLBRepEBlB3hmkLRqdwC
ShvvGaCXF9GgRnca+O4MSsyAPsaS5sWAvifZEy3zo1L6phgWXlwrZhxcCzL+p+SllXMExijNRbCG
uX5sjTshsIjou5XyGpTXEup4FSAhpsoa6E8jIE5DX+PhXIJWXp3ujVw6iKCQRUH8gFZVq4BtzZge
aRJqpfN1pYBZiOznMAOi8s0EkZV4mOgvJXlLpKd8VPd17spd4YSAji0Ek4iAJ6oBoIJAPfcRZzbU
7FWYFNFASmNgeNxAK1npX9clUpqghiOR0b0BwCAjVjGVcp1o4TIfDPQVwwYjmJVJYHWd7aHE07Hu
+lGODOxAhsoStV8+FhrT2Al6tAzn02HhB5bVc+UHLjGCQ683dqy+Bd1kg4QbZmMGY/WQwlqjwL/J
6HDWZzy5i9JZyu9U4TkqDLOQkU9OIIRpZUsxnqaUovqZmQAx2ul1bZMmt6dYsuaJ2HqWxTD2fAft
d+uwPHcysoT2bpqznRxTjxO2babaq1uAud1VbdJQKMMtoN/38IzwV6Z4jhx6Iz0bDrbObjDBkFxn
NxlOjI8uuxkTr8QzqWJepvEciLjtlt5G0g9W0CBPwiBHPi69jh+a5mQ9yoTpOfR/KSTiRa2bqepK
PpMeqhOpJHX6vxRtqQBIxxBdxpX92cL3zKsSbs+3rOQxKaFWpoHQqZDX/F7mNkB4hah89vTX9LoG
17l+5cN/FZaBkWfVTexlLOlVpq782gDPmAsOtr37RDcMA25FZZndid9GrTF/lgjgdHapPQzWW2fn
dzVeWDtearqs7XvA8Zc0NmkcWsDWTQEyhBE2aeiKXecPHWA8aulFUF/kKeN0tG5nqfRLIJs1NlPX
aCGWR8/GG4zdi5zksXvxrxWnf8w/uPX0zRxyJY8JF6toniQhgTzxIIPHJMC4Ax5EkHVZmuCSA5R6
9toPXqan8PaViRj9psnq0ce+polvpcbPSIZ/n2WnUiKrCaortRXMiIpmjzmwKOr2ba/cKTkAwZOf
Mfi0m/QtVYa9ogieXrROqrfmhDliwFTsxijYzwlatdGNIIU4KSDgY/LAiwiwq6rKkem1HHwQ6TYT
M9wWxM2r0tZmyQEAsHnZUW2HxV9nyUSrfpEB12apa0zy5GXKWQSKRqLkzmUp25Xu1REy7rAHlEiB
LmjoaAJsaxH5ud55moQhVPWVCm8dfY3aEmHXG+qGnBVuo1msZDO+ME4zMWpaqM9oXKu6imeu1BzA
GJYDRLLu8AQ5YMxKk00a8URvXwJfm8t4QSUUh6RbKhNFgdxZKC3gprljnluScC9iio1K3SFp7i/v
tbxZmlutl/GFgEcp8k7GXqfoXW5nFVX44Rg0hiULv0XcQxRa2GPWc6SgIR7vKyG3u1Y8SIJypY9A
rx/OafZiICjMi8d+fiZQ0gYoUqGOiY0isEO1tMaOV9zkffSylav0LIdRCcqIj9Z1T5FvchXNb/E+
R2R1eXe20+6v3WGHheNW1OtGQwKsephf1azqp2+LLzraykxUT88Ajks9Lho5x8rYrr4xDRUxGWFl
SgxrH34oPYAqdR77GO/kWeYsI1UCKYWdnZIULLjFjxEda9rwkITPk/RSKJ1JMFAldJKjhOje1B8V
pJEJ0sFK6d1eDF0geZuzgBn8wKyCu86IkXAs87/LLK+TqdU58SWXcx4cL/tZrVkdfEmVWiwHfHN8
ml3iAhjEmonXPutOao4O+izO+U9iZbamm8LDZdm8U2F8n6LIdRjMUAVldA0gUZXnnjeawfEAn3HL
anVR2rSBslyV8X7p5ki8GvS8/KYg3koYFzc3cz5O5eLictERDLeeCkdVOYVWjomyE4CZ0WhVmuE+
VDPDMtLrwXjq8/exKO1/cyyGDCQjoNWge+JPVxCioVfIhABdt/51rrzGxbzzDYVDdLh9MF9CGCcJ
bvbKjytAHDXKi1927tghux4A74HqSo5eTyVCDU6vOd5n0ajvodqXVMbLzbEgTFUmgCAbhR2je1Qg
7T9tHotwmup1OSsBJKTJT6oOpuwffJXXfv03EeBf66BMBJiLRq4REH7ineJ/H/gwEY+sRgPsbXmI
D7xniu15IFRs/08lWCDTRi9DDCiEaED3z9rcun7YgrM38Iwe4CTl7yBJLB83Rlq9BckvCSnj5U39
m0vjSz4TCobSkMlVDPn5aXAGw6rvyevyoonaWG0SzH9YrWryQYbly+pCGQcV+XHa5iK2uXE+R1GB
mmc44/Ky4QY2zxtyLIKd8GsGtcqbcalHiyNqHNQpx/epq+xSQBSBqpUOkmQB9bPLW7vtub52lvFc
EUhoSC7B2PvqLAw3JQKQgPCe2zebM1fqw3iUQu6DrhhwfDEdLMmYzQ79V+38UQG5oAI6f4whrHgq
XSHjjTAtv3zB4CnjZlqihIMywxxF1CCj/lZFt2uWvGYw/zLkzWlsCjNkMFlhPyk27k/H2dE0Enwg
455mYIwEwbUaBk5mAJAE2UNCeQiVm/qyksacHCUA+556SAtbGfBQyVVKX5K5Novkros1R0O1UANO
1WV12XSgK6HMSRqqVKGvLcY4VA2aiu5cq4F1WcKmQq4kMCem6KE4VxGWBVSviaB8mF81Bpd9cXGQ
3/RiJYW5CGg7iEI9QSNVL9iJALKAM4ES9k54FHd5zDGy7V3TJMztoiAB8khGMXwwjUojbu6yP8jS
Pbw351i2LwTjS8LyBas4ZyRG3w0F3tSU6+VVNLULLzjPoMJZyNUQZnMoU3gLYjQ9DYxsEnKIaxWw
fCmtpQ5Pl9WAuyJGvZWmiJO4hDvM28ocxAywY6DxINeJcU/UnYESJVq+LSN/z7PmoBfg0BwHh/MN
i4zvWvK1q4y2K1FjpIOKb5B1C3O9IfiRP5aW+eWxWXlKML8PXLtD4WLukVt02dbQL9mMHdSaKvg+
xoo/X4JBhrNT98QD6LMp7prd5XXyTpM1hixIyQTKMVCISyZBf8WU8DLx7XfPLwVl0z5jioaw8yEj
PfXgg7LwBnSvoo9mgSrOwc2HV6Byh24aB7UPAHn7x4gP87DtWv7aUjYL1NNOSzR5OU4PaGOSK9nK
KxCDsgG93fWT6oJoLD8kLrc4ytlfNi2cs2AqcwHmT8R2rw63dXdQhLcaiV8zRGbpv8E9AFTu3dd+
9O21DDi7Eg9aUgUPW9amPDc3lS478aCjfl7v5PosZBlQw+7Lqef4kU8ingsaz2aDnVErWVxhi2bU
LQS8wMn1uzBi5K4hVu0TU601s9NLq9AjS6gKNyH9bpbAVFT3dkHBJdkm962fm3VQOsEQ7IZGdAlK
H/0kWuOEd5X5NIMyOAtaT6a/1NPymzV1Y3Ag5cN9VjwnlWAlU3AkeAnEtpnqdCiNFg9dbzJqjm0T
AcRau5G6wFKk1Izq3ItRTsnS2J3z1yG6G2fgIkqA16zvlFY2uwq8welsFi3aUgzxupl/t0iyyyCx
JsBqXbaj7Rv5S78YJ4yG1RilUmye6tX73KX7hedW3nFBknh6zHjfIWxkpV/0afwx2kVtdY/ClbZP
j0lvSk/jFd5w8dB7U3C8xN94ZIOoCtVBTcgmHX1XaIPQIZYq0ZuCwbVddqAvb8ledqMf/wCUZctq
DFFTJUIlQ0LX5J9X2iBVNOyWQlGF4LvtrQWzerxdIH2SF3S83fJbFDbTnLVIxucGGSgee+mzOSMV
zkvnOJjqyV1viWiP6Bw+V/Dmnq4lMq53jMYoiXtIBLakXd3h3n4ESuu1j5ma9jE9854qNuvA2Ewd
UxEqwMdZF6h1Ks3T/rO/aHCiwCTHxOvc/lf9M7d4V9jW7bmWtWRXq5hETnxVLQvIMvr7oXhVg8IJ
0N8jGhyz48lhoisfoCwknpbSpSjZstyZZXOjaLpDR97YOk8SY+BqEE/qEMLwDMCj6JmGOcnS9Alq
y7xhjc/CFOuIP7MywD9TRWXhR9OgUPNMxINaq+v7VHiRUIVpteoQVs9z0Jmh6pu6ou7VSsdbOJxy
ib4DU61q09ef/OBEejzOKKqliMquEMorMZusekSD+/DLGI5SJu6hCJzLY0O50A+uiJIkUozcUI3x
S2OblIqRxT16m3wvO4Su0lz11ugs2AxpxHkF+34WEKbpMB4C9Hzj07JW2tU3oMcB9Vp/EhrA73T3
om+gfwUkWO+Xnfp3N/SnHObM9TJug1iAHDLdzz0GiTJuNWdTBJXArahiNOt/O5pWSxFqoK9G09yf
7NEVU7N0x12PLrQZsZEpgvDwnUdjuVjen8qFNa0ELnu7Eij7IG7o8xEzvbZxXe8bC+nPx8J7Wt61
Z150ueHj/pTGOHI9CQDsY0Da5PcHcBiZqn4qutKtisLNlPTQSK9D6luYTzXFYTBnCmTfcrYvH+NG
2/ifX8H49igM6KhX+IoF0qYO0k9KDuWusmVXTO5AyYPZvsju3v/BVOH2dhORaiqhms7iUFCSyKGc
4HwXUi403KHxvwSp5SIxsf/ldn9JYxQWLZ5kaoSpP4keguxlqgVv8Q+1E9/5AIu0/0En5XKA39Xp
SyJj93Oe6GkbYX2t3aKQ4/WuOmEcOgdzDAWX275zJYsgf8OV9p9Xy6hyVyRZNBSfe4tOyqvQWqa9
DKeyi716EvY8CMXvoRfwvaiKgUJQlRrfGJYCVD8C5PfdiShPjXAnoG5W3F3W1C3HJiG60gg6cfVv
bDhzHHRRRkl3msQHuTpKDeBg8nc0v/8bi1gLYhSly/wwaUsIGiw1tCZHszr9xtDN5W0fPc7RQ4i4
2c4ouI1OaBHizgUuv8+qzVo+ozZBP4A8U4X8/JRjwHcCCym46jCKWOyrh/GcA7vk8s5ulJGX0/va
WkZZCtopUhtB4jI6kv0KRbex0Bbg74u3Tja1zM1cYbDCR47YbaX5Ess4QDpmxVjU2iK27EGX9Sk0
tsH0tqw2v1IcIO/+E6aQrR2WJaIRRQWXBLTpTz+fDAQDg1UwnNofM6IDJ7sN3RztONRM3tFrfc8f
09jI88FMghQVfS7EoIDd+VMknYehloV0OOmJi7B9X/3+7D7aFcUJqmVYSPCt1JmO46/hHfUbPtr1
ZhSy+oJv7ThxrXdVByjddB/thselXX/EipsbcVfwLtLvRRqsFqxqKtIh/GFn1eQiL2f0Ww64SOfC
lB1guFr9oTpJZ375YkuL0DBuUKoDz0gR2cOMfMkfkn44leQkZDsjOv8PaVe2XDluZH/F4Xd6CO6c
sP3A/W7arvYXhqSSuO87v34OVOWuK4hz2dMT4QhHt1pKAAQSicw85zTZ5vxOXdov0I7j8TTgEcSx
L7wQTa3oliD9PhftqM7MoOtXjuCSBQmhIaIczEFmr8Kq4sAxiHofpBSu2vQ4Sg/nZ0AXgfUpkiRI
gkp9J/8ZVp9ENlpfVhWJ+m5foQIf6pGV6RJKU6PVZLPVr1LX06fFd3O41EWVgF+KVS6btFjRh6Hq
cPMFCui0jGpL4E8svBhB2+wKKEyt1eK+JxkIDzJ+ohJFpNuB2QatkmqdIIYdKtqB97Oi3fwZmovF
LwVAiCBKqALzLCik0vJ6ioOx24+Xo4Pod59s+1f+aXZ5R7TrBHHEGkJg8dudWKQjOvl2ZUSihstn
XHxSb8hAu5TIfvX6scW1noprj5XFT3dijbl95iqWapGfuj2S8Ti7wwVozo/9A3kmGnhDMidGUWDl
obp4/4B74Y81Ze6fMsWjThYww/ltsInVXzYjMHvo8MWiQlxXgUIrWWNHXoDbYMNAQB7VfPrqZxEn
UcT9uubrx/hWMLvrOTEJEkelaBTbfod2eKuQTE6Fj/QRH2rEFHbRG7cqm7qQXfk6EBomn3xf4ClE
QU1x+8Z7ZVs62SEyRVf/PCTBOkhxKeg+nTaTFRDUSugyHtb8ZxraVAf9Br4ZscXoom1/xa0tKNh/
nRuzd9Ux5pIogTUNEtkbAkXM6YJ4mds4EdTklQ69TcAAWPqPHImW1X1F3y6MG4I/EEGUxssQBGNL
xyRAl7FcqNO+TgWbaqlAdbbc5AKwmTJaro0CUnlEfNGryGvE0BEALKpaBRmM+V0p50shq6FvMmxC
ddjnq2qhC/cWUQUeaVHQ/+g6m3JqslEL5nbC4MjHxPEmH0x2x6/ItSz4ji9GmL0ljCEv1so87edW
sKWYcyfyLNfTfZvjNEMT4vwts7SVobwGTkEVNUT52zWjN8XMN7E47SUIQfRFfiDDuNOychcMOWoa
qRGnIFgCPVClo9U5HZuDmr+cH8PCN4dpAmkznUiqwkpK1XLjT2pNhj0vAI+URDtRzI00hQxpe9Ch
EBF2a8WBpVmfmmRVpTg5Fn2eCMNeD6Ht1nStFYaqVfC1DbVEU8uE9xyIhwC9dVIkuC3gc1qxlmNf
2E0i5BN0UYCUArLQTHw5olYVNTw37RW9s2e0RnLJkQ+ClfO88AZDllvEn0ceSybsnu0laEurcV3v
tUiyVK6H4LknCTX6R9c4KBYt6aJK68JABLIBCz9ofRzXbb3vphlqFaoNxQdDJaUxrOJ0qQ9ivATU
J36bYm+fuZn4PsGkpOv4h7in/GitR3lYwGsUezHkyKuH83v0c51Yk5A7Ax5XVhEfsTQ8aePrcdwP
9b5pX3uIYqs56MVl7dFvXjPuHrJGdtwVrUEJuxvOv5J5pAuwhdQ5sGNAMkutshMNRCd+B1x/j1Zs
zoUu3orvWEpQgSgImGIiS7KosCFVGhHRr9IJo7TpQ7Rz/Q1xyZbyxUTWOl/MAgcTiIkI6EZUGZ0i
SGB+vQglbay1scypPUC+N6WjmIDTgGGZEgi0Zo1ooDa2eWI0a++VhdMDy/ifKOkIHtn3CorqU5Dy
Zf1J7I9LHxgF8NIV5kjxdRDKBHUpGvydrFktBghLu+/UNHNDEgDdQ23CpOOm3kfDbKt6f8P7ioem
CbOMOUPj5qu0DI2hBPI1PiQhWqHryElU8BiU/OBJeWGjM8TUOqDDgvsQrEudchM07SHikh9qkNnn
N+9C3zpdqd+LxXymTA3HSCirej+KIAWB4E1SSq/jXG8jdXQaDWo7Iod6OcVGImVy3vhClE+fMSjQ
0AYsmX2567rM9f3Y4ayilEjp7AaHc9dLiQuXyBczTFK0y5o4qklf74d5cjmACOd5O4s3WgKuqkJ5
joBsPD+vBQojrOjJxBj/zcvgNAtaWKyDT/663IodxGXgVes+n+mK07r61bhSLFgz+0mUeRJ7tqGq
h0GA9QREtkNTpl3i2BUmB4ExC4RytTG/FOjpW3vSrKwvG3v3UepHQQSzgsxf9URyNFrU73vk2PCC
Gtq7WVs54isbR2ICIV9Ra7/rcJ800M3j4u4i5dpDPSRWnUivU+ibvbRrVzl7lq2CsIdy9Yr6N04W
aW7SMoAHVfTJ4vNjNjcA2wZmVt2WwXWGGlVVrzQVLpoUEXvpoqjQMvFXJwpOaVH1dSwtJ75WdXur
RcFzHQfmHEFELheupJx7nXBln9+/i17sxCqzvEPFtyIqQvU+6NASVAS2NL+et7AUZUnSiQnm4YKa
V8CVM0wMdWQGmbxV5vg1UCrd1BSI/wFe4IAc614fSmuKALTLxc3k+9bKKBYyW19GwbjrWFdjqNPC
VZc51MJkrt1kwXXCyXdqKN0B+N1qF1qt2FPUuHmiJCtuYvHcIEWEzCWP5AObReSlqUxmVYPr5Xw7
DurbDq+YSAFMXs2tIZIOfXm3MuGlQAwx339MsmlDvQ0UEPxw9T4fBLfJJa/24xth9s22+BCBTBKB
8g2zH0lWuvwwGjqU0UZIhQUqLmpkevqPvzIeiegIqDW87Ngu/LjKE+xxjAeN8IC865cA+uVWalWQ
iuHuFN0IfsjA+AO8uga8W9zjJ5aZS2H0xagQswCtWhS29CPU1zhpllK0Eu7VP+bGXAJI9OiVwmFu
fDxtIkGw5uaSy64rxXeC5KMLdTvT7iO+eekA5F9ZV3pCv4Wkso7yJ5EFvEaZ/Bk3qYU6qz7ikI30
Mf4gOzUwIlCKg3FEcQLcgGutb8t3z4lFZj0VoZ5qEI3Qu2dGhOlT0JOZSEZvoGO/3mjGsInthl9N
Ny0Ge0j7yCKe3vT/vnrIIOCkvq1n7CD9CBh6DaLpqfRWlnPNCOMnfMg4B74Oz9+htgkO6ygzUgdy
RgD6ggpztCEVh3t1NeNBx/7tK57MjYnN1AD8AGWEuY1O9cK/pI5vUZNok48NUD2vp1gWD8WJQebx
xEVBI/gKDDa27wov7WVkZ2b4QOvGHK3T56APWdmqayaZndoAXK+RCibL+UKLA1Bpz3/lNsMLF9GH
pAkK+5gG5LSIwXFagxOiMmooVAry/xnmg3DvtwVWqUZIJSFVJlhI4xxihqM1+ZPVBdNrAQnqlAPX
Q65tAkkP7fP7cnFbnthlooM+kaspFPDwjIrjoBJDygDNXg17lq1AjY3WvPDIZb7QFKapMM/Y/POo
WqjNQFJyA7aolX2w7EDAUfkfM4wDafFy9XEfIoq8JsdIMSZb3OORakEtKbWIGXvaY+uudhkuOsoT
q4yT5tpCHHsVVtUjltGrXA6U4fkLzRGv5/7/lzmiqo66Os1UMwc6KqKsAv603odUv8uQQWyajIbA
wUsGAOoalPC5dlUQrVvnd8pSxRJb9Ldl5mQHcyBIVaviZE9mA2J26CLCjeF0g+v6KZIt9PzQh0Kw
R5MVMtbzFoRMK+dweR/9HgKzj4J+rIcsQbijlk+pdMlHN6p+f36aS7WHL9NkNpHajojoZNgAOc/j
bIFa7BqNEi/QVb6FJiy6jKBwfd7k2qyYDZQKsjhnOSz2YJwZvSK6q5QV97Kcuvn98VhO47DV60wu
YGN+Qwfx1XRA4tPioTFg9ffyXbidn87PaW0ZWUWFvoJytABgIlQpCsUAOVqDRmQTqSmzqA5QBWmM
2PZtcXBX7NLP8+3CO5koPa0nD1hhzqu0ajDRkRhosxEsXgaJM2/PaFLt0TjfWej/S5Ot4Gi70P6L
zuCPHcomjsApC4lNEeYHEz3hn4yiUCiF8jwEfd1wZbKLF9/JXOnPT+baJWI58iECpjwAwXGq2T2e
kyvrufi+ObHB+JskmTICAlUaXtdOC4XLGaUTUOsbSh7tyuxYjqotNZVTjujGLwPnvPmVoyEyPqfI
Ug1EOjq2LYDvXAoyZzUzpXZcuTnonzm3aRi/AonSLlVimIlmfROjTT8Bk4aYgGxrWOMPkOjfOmeL
8S9SI00+WppwSWWiI6KPLxUzq/NFU8SZCPjKDlXVLKYXoiXbXIEmyEvHJ17Ubue2M0hSWPUgWFXU
bLtsNEbpqeiuQeLjCv6+UwfPpz8EA9gcjK4ychZklww/jcwKrFR9fkghFl1Oo9lloRcUstf1P7hJ
M/niQq9ueFm55IUauU6ofo/Zvht6qmRf9975j7q2bRl/V84RUfwCriFpQkOUnyW/XrmrVpwAm8Ua
uFjOR0CM91K8jSsvjFNbQppnBqIyFjO7LMbN+Smt+Vc2yzJlIJoCJypeamAAQ8k6tWYQ9ojG5BS3
VFQFXUurvmblcLApLBG8tro64fhz3mQGKCZBT9MLbKj9oFuKvChorvC0VdWfla8niV+dTh9zpBRi
WFW10BTl+LLWusfzq7lcDvntdCTGsZWzMCqDhNVMN8MMJyoV5pyZUJxWPtVhpB8NulErB9rtoTGi
MyzzeFQg/lLD8WkswAJVpTnssojGAkVtgGSP98AQbfuxrdVQdUKQ05oikNUWeODOL8Dal2XcHpn5
vhcF+Igu3coSQP9gmSPJWvJo7UsyXq8fpi4GbVkNaYXaCNS7TrTPT2M5RXfyHRlfp2scOqMmWKBI
mNFSzPxY7kA+bUsgKl17665Nh3ErMgiL+png0FfZsdN11HjTtctw5Z5gC7tz3cpZMWNfCgd0oNvT
RewoT/5gh47vdFbwY8CNbweltUY8uxZ7y+wzLRRoNgYLGW8oIXqHkiSv7SqQwPbG4FSbIdyldgS1
6W1/4P6KUARep5oITW1ENt9bbWs5QRJBg3nJFZ0IMreVXbiUoyy9UJxJccPEWJvy8kMH2Ai8tiUI
IbFSSJHctwHxZRpJDXZ5q3rZe/7am+mFaHo1GBPd1ZB18dSdWGRCxwnV8r5RYdEvTbk1841kg5K8
c6rB6B8kazZ5SwHpBlTvV87J4rY6Mcy41LpDSFAIMNyXganVL11TGpSqNFoLyheDuRNDjF8F5Y4o
N72E87insSmk+qw32UVoeljFctLF+hbmnJiii30SmyJZDcqE4PPzEQdAayQs7VB2ZeGOG99aA4pn
E4q3/q52gYwWeNMXN3y7IwXIXB3+ZsUPrc2b8aeRVM/op/wcTG/Ne4C5gPnuNvn1egJsMbxDJh4t
PJBmQOb067xjJQWEI4fr7qVXv/LyVrNTjbeV5JiCcHVlXnRjfFvk38bYV13TNpwmdTDmH3iTEtwR
3pCeaKvCbIMydvLmtfrgopM9scg4IoFTOl5O4GQbmzi+YlB+kycqeNzcVk+RpQ/GOu32cnB1YpQ5
mHqAbqkWLGCQZSPNY+DJ+9QCjcttKTzN9nAZ2mu7d9ETnBhkDmSL/juxiDHLGTlLFbkNcNqZsiy7
K99vzQ5zHucuGLOwxverrfjWd1UwxQ5ocxyetA4hHG9Fj+A5LdTtWui4ZBfyJxJRkHNUvomkR3zV
D+E8IL7o/D1BaTeBSkDdkeu/ML9TO8y5U8Ys1qIIdqgScSwauQXiwBBtWFZ4P1ig4OiMVLaq9ZT+
YuvIqWUmtgn4WcrCGJaFQ76frfZHaom80WrGT13U6DbOjOSp3GLvBIa49hpYW18m7qllLW44pUe3
YOZOZgUk131i+1Bk7RHLPoIMAVg/JAfXUnSLB+V01ozzSYAin4ApwEE5DPb0kiPHg6W+0B4pu8V6
1X7JGch4/Mvo60eLHVs4iTkQP+TqiGOiEKh7UdrvVdq1RRuKLOtAYRJNYfOdShe3WVXAdQtAaXGG
vpMhLcCZvqNdxp7yEBzXFnHNILNn51EmSJXhjhQlkDh3gyHnD+ePxdJ1r0CU5ZP+RvjGciLyac2H
+dTsufIWEDRDECtD0W4gqLcWry7tw1NLjH8higZu3RiW+u6CS275fLB7f7xSytfeBwvV9MaBSEB/
Jtl7M7UXgFMdUAlDm5t9fsKfXTjsPXU6DjrOk2Bg1qZZDfWZIpwfiPCS4x2X4N02g9jQjz9GJTNC
HUAjQbAD6Z4HJWxb+eC9zy5UYDuDqkLh3uWLxCzR6yXXO60IrSFz0+SJTAmguqnlQyFAGWcDj357
nG6jUbD8XjAC0Gpn80YDS7qq3IGs3RjApXl+couH7nRyzIZRK5lLmhaLnA2Wf91Caie2eoCH8tzl
EZH/iXCc3nfnlpNxbhkYOus548GfcM1/qE7lZmjYVvEaxylfx9MsvuJOJ8h4szz11XEuYa51wttg
Bx54MzXALB+Y9Z+Y3fKeRf892BN4XWD7dXXEwpkujNgrBR454yZpUZXSn1c+2lJEqAh/WGFfcmj5
k7SWhxVw01izVTrxsfbEreYll6vQy5UZsY+3vKzlSqC2JBfafm/d3bjjwDBd7CnrUH8YKyNwVq+g
pdDwdIJMzBR0yL4nAT36TvhDMmUvtpQn9VnH4xto2tAga2+LtVkyMdNM6UoL6tWEzCWOcJ87RbD5
qXAD+nenRqSGvuu7NfKEzwvg+2H4/SUZHxe3CtGDCKtLStS+sr2SX4IOyy2kzmiym67irUK3euUy
QN9wpNXQ5t7kKUVQ7xOhcrUcFD6lGjhR+1SJspXxUHVoi12e8JtSizZJqGw/t95/vY3/HbwXVz+H
1vz7n/jnt6Kc6igIW+Yf/31ZvufHtn5/bw8v5T/pr/7xn379xX8fore6aIqPlv2vvvwS/v4v+9ZL
+/LlH+wcHN7TdfdeTzfvoL9tPw1gpPS//LM//Nv751+5ncr3f/39rejylv61ICryv//60ebHv/5O
dMQb/3X693/98OIlw+8dXuomfEnTv22a9CX/0Xz71feXpsVfUYV/EDBQaIQeT5CSw58O758/Ufh/
oP8bMEK0ySMxQLdCXtRtiF+S/gGSDlUB6QrawwH8w0iaoqM/kv4ho759+nt//88Qv3ys3x/vb5BG
uiqivG3oH2biAx7NyAqERoAvRMOpjnzI17usCvxOqQo+ODZ2v1eQoEzAGF/uENXqijuj/gn2QZMS
55eNoeyL9/hJyixSPIkOJK4hv8GZoJcngB9IVp97EtSv4yspueLlBw70WMP0lKcvkBpRHxCsRsl9
WiNMhlqKsCvxMJi2fV7bk3IlU2mRecv3oHOMrVq3+MEsDui0mOx2cBLEey7nQ5lhHwXHudjI2jUp
tgpkNnre6KZtPISGD+1G1VZFDz/JJvwpAGFMmTdAnZv1dk3M6V14AXBOMWPfGtFQd0BtIPZRcpaL
DYh4Ec8WDpqCWgOVdguSFImp+cac2mCpbo6UGiuMJStOXMKBnQgMRsibgksD4GLT08XjMLzL/RNa
dzeRtpXHQwu2SnNWHipozSJOkaBdnx3GwRsKr+zRA9FBPma4J7Pb1dvSFMGFzceXablvuot22Kho
ZuEfpRrq6fzr2NvrDbnMpfvzu+voxdKxOYVvAIRY7bIui0lw7IHXlcDFNfJG4IKleyN5yH/9Xx34
N3tMWBGK3RQVGeyBCZImUKz5FbyFaMBCa7/t+6v1fZFx4N8MMlFFWY4aHg8wCPlZJIfSbkf0a5Ez
Rw86JU2WGlUEbPR4mEUrMm6Jb2WC0+aPQg8KRYPmHCT+giAdyFvB21hzRjLvK3CxTVvKWx4O16V+
rwIkYp34kF8H9MuBpMM68f+/hg3kNmgAZLRvMfcOpIZ7jW+F4NgOu9mJoZuTeFlpVm4yblujn+wc
oh4aCKaqykIvMThWBvP8EER65M8NgbmCOnQfqY2OlRudVLCg6yCbYw/aL5tAIQkkHclOE5zATkzA
jRAET5XR+4dxciDuIhocZwqFCUVCCZ1ZiX5J2fLsHBFB5CWO2ENHxkSdo1Yw+AL1q2a+KST3/ARY
zo9va0i3xkl8rs+6nNSTHByl6+J+svvbT3qI0NBtdJvzqYlQ/Z6yfgCC0ucrq8dCAr8ZZza6zmOz
SFAuOlY2knOW6gjvIsUGp6++l+1DL3OogpDBQ28LWNPV/aOtbSBm3yfIDDbIfAdHCqgBPj114hJN
pDLALdNxElwRnfforykkWyVuFex4cJYmlih5mWw1oqEigwKudH0zR0iK8z0A504k7EbppdS2KKTK
L8Fo49/xEI6ubsONDN6ljWSCu1acLRLZ0319Sbk4rqbY6DNDvxEU9NXMxm0LvncQVxszcD+x6W+a
EXpJEGcJC0ADDSAqRCB/nfkh7QxlMgL4ZugGWUNt5GDnxI56aN/IJTpi6w08uINa5AiNI0PpPGg0
BdfxWxSZ8rGNrcRQj81uIKZ6Fb6LoHuODf7VN7MdcGNW/BgFJgcESWUQYoL37/VKxCZ8KySjxf7w
Tf1yulZ/YFLo9rPlnbTtHfEtFUDIbkzY7W9CfBsA6le5AnzBU35XQLoNMhSXvj06xAlzB2JEcm+I
mhEMtioBkmfM5K7OdpChgq/H/bGJ1NcMPSN43nDRNpXR/rrp/Os4uxI0g4wbmTwm41UsbMBLEUiv
ofrQTPe5q0e7KTabuTHU8H1WrpThapYf1GmlVsk2unzbvszrKOPyQpt4kR5+oHUbK3yk9BzRXnob
7WlD8CJz1vfsisNhYpC0hFKVDwmxY926HUFTtZVuJOCizQEMDrjzcZXDgSdbsAAWIq5m3LAxnjgr
bkM5f3IUntIZn7iNEI0M6khwciUXOEbBbCRUK03sxKhy9B4dP4EtjK7cXpU77gZ4/34nbci1fs1t
VbRR3ulWYY+P6aawuSv5fZSg6GCIEEl5mxCEqIZ6pewG2Q5vZpvfQ8NFtMWb9lZEFdGXwEPbG+oB
RH4QmjeLS8HTUGhHqG8FR+1G4A3KtrqJSvu8o/zM3v/vnh7kD19nnNYJX2glZjxf9qkpbCtIUmRe
X2wK5YFOEDpgZm9zLs23hTRtbM3BVkVj+i23HS7RtzI/1y/lhWCAPfPm/NjYghmzERWeefFBwylp
hAxjE64bm7ssbzOoI8BvgDIlNCBcVxvDMX5e3QR0f59bEub+FZvWR9MozCrPYP7DafOyCme/t+XG
rHJcadicII/qrLrdQc0hBJXLLfT6cnguZCdFq0HbErFLyRmQ03F0NCYjCeRNwiXiSakzJx+tWoLR
g2XA5a+jeTMJ2+glr4wRjJaRqROPZjZJbtZWdQ/hm8TqPAiXBI/wu7o3zCgyJVY8bUPitLqhymaM
56/zJzgR6TzPrQMTBGR1XAcxPQytBcW2n32gsk1dmAhViAQO7/z3Zh++n98bWURAP5Aclb+hMeO+
6jlw6QTHeNPZgqk65UbwclMzW3Bn0YCRA6kcj/7QzFTxIEEmjdbb1tNRi+HP6UAYDxhl4O3J6cy1
A5pu86tkKyI8nY0wMcWbxEWcPLWX/FO7vZo6s9GNZFMJVr1NnwNHuIgAMdurj9xT6aamxNuCW3nI
jD8lx/guIaa+hmGl0QT7mU4Hy7jOQmykVtIQ6lQfMk7wZAgQfjQUqMzAXcWI58nszZQNWroLHGmF
DppNpTHfTGU9ZqaWSj3Rb5bvocl98DcSyqAUxUoRtGvk04SltPhpjmB70BY9HjCYr+4qbjoukksN
X6bZ+xz0xhro3Gvchza6YXvFi9YgX6T8fg7dKYfU3k032zkg+L0LbRMDTzu8HBVEOHeKobt+ZnLP
wuQol4oR4F+OXiCbyW1VW2Kx6zMLPDI8eG6RGqz2ouxQ/V/OVAKrLr0isfF4bXkrL70Jr9XCQgzV
f1RoWn5VOyObbFCSQTraNwiUuLdQjJQTgBxTyDmKBlptbKCLwPfnuxIa4TK3s3WEaXBrspkD3x6i
iZW+P+PEAMh/I7WWjpeZrWbGG7AVPthmLDkHe8YIDhHB7g9SgH5JSBJ3lwG0SfFSvBFbBz+EPkgv
aWZWbkmwqVCkEiGa+Mr5H1ywbYfbrr3ww1ueXznGbPr48xtpvIgyAI90BwjTvn4jLoikiDQ+DX8h
ln5RbAtXsyLkBtGIlxjrRZvFePvEIFs0bv0iCYpUxz3RW8PHbKEufywfkEKAtKRa2A971S2s9u5a
iU0CkHW8MuHFTXlqn9mUpO9Ahj58ThjHrwLUoTFAyYDqOEDv/q3qQwrRmC7jF9CqCRbCRtUSngXk
SpvDJ/b+9bwfZUuF7AcQmXuzKQMtlAOMB1k40VBmo3c4CaFvY4Ka0wrRtGy28YZTgDlPbc5a4yla
jCk0fHi4cFGXBfaQ8hIaItH/HR75bdfd5A0+CHQ7o85SwQFyxOuLP84u1D5HYvexWe7QUohOP0jH
Q8cjgbhHsws4M3fROhJYKl7iq/xz8oLLPB0gs0A6KcuwyIrwiJ5TW0BB3IlGo3ydLslk7CnTOmeV
lTGtFVaWNgoqACjDg70USHwW2Vfgy3HaoAbHcL7q7Awa2GgkD/AeKyE2b8bEDojT+7vGwjgI4t3K
FFODByMoMMsmdEG4yNLWOHSXjuuXQTGXHenInOY9XCq/FR3kuA/YrP4e14aJIMb1L1ZVE5fujC8W
GQdBwHuhzBEstla+4R4p6ylIBzfVpr/+E4KcC+nNU2usLs/Q+ekM6e3gOG1pmms6yK/6DWRrQSc9
HJVXtEevvf/p9mFu5C8WGX+QykUWTRMskg56JyZ4uik2YYY6KsR4rTG3Snf1Zlx4uXyxyWzpvGoF
Lm5hEzEh/1FdgDlgJz4Dc07FxbUj0GqP1RVUh2k0ed7diGummXh5mpMk4+l0wQAzm9kFsdTZUnpb
uqqfsm3v8UflKXyEWK9qzGBIkt0JuaPKyB5BAvg0HKFwLR8mvLsDjyRoRMUVa9Rb3BQ11B9AYTqa
6ub8iJcc5JfFYiLbIdR+ncPsg3YZIaw3/dvuPgVXkveTGGVqbfkeXeze+LRieyFc+2Kb+qaTJyb0
m1MgC7BaoyOnTviUOyAM4kz5mZ653ib3qVebveCsTpq+XdldCbQaOBhUuB90cn01PMRx24EqOjz6
B0RqdxoitdlsrjJntTy4tCFOLTH5L3VC443aJ+GxTs2mRprFigH0BfAoO/S+2aTmUCMiTUeLp/lL
C/q4K2u8dORPB0AHeLLG4F0BpirFVAdoDERAzTUz2qxRKPBFK9nrbmzguY6n7OpRWLhY1FPDjC9F
C5KihF0aHnt0rXdmpSHTPfqGD0kDtJb5zZtffuQqHq+iQzNkA+fmUJEuzQwZJXFA0KeLDhmh/T4B
WZo6nOg0lm+85OhnsqJ2hzxRJkFVIBFWzjCLy6Yhw5eBMy4Zxf5EbQt8sp/ENKmD2/BRcmpXt9Y6
7hZvwZNFYivVYp/l5TCGId7XoCaXTKGF4PktQUGnc8KPYhPEoEceCxNgDewV3JA2yA9i2RoDLxqu
fBO4nPP7ZXVEjMMGx+M4pAlGxIHehcPT049QQEITAnnOP3jRFJwa2uaGDvyq0fiGuKXOVPDUp8lb
y4QtelMASlHxUyWUDD+v65O9O4u81unUkfPPyT0aaMLSaI/pZXjM8QLhbGhmVbHNlSDEcevGDIU7
3UQpeKshg+TUDzLgYM0GXBgjEjJpfjOgh1J3hMkSg23SX6UmZnB+8T5xb9/9yu8BM86UcGOQaAV1
aDoUXYT7WjCHCDdedScRp1JtEWU16J3015oMGGlnjfeKF9pyvym3kVMGngYICzzfuwJYmTUREyl5
NNCeHyRZ8rqnq8o4PxC0+YHaY5A1gCu2hqfXBzLNHkHGBgxIvZnMzrCR0WLmcc550yz049fR0kFZ
BiIsRWKpVdu0FKZRwQtZA2/IrWwgp3oF3ZtutAb0SUADVdjMW/TxoO8dlN0lkjuR9OIX23JNi2qp
HoZD/nskTIwApro2UuhI0LaxmQ6goMwBwJIu62IzDddpd6WmB5Q8e1N2u31qj+GWSkOAI3qycfZC
3RwuRRAX9E5J18ocByMj2+G1OobPqVmt0NksRomno2XCipJIYlyF+GRUqGtK6CZqAQ3Q3cKp0FZl
Kfb/80MxG7lIkFhQNSxP/zY7AdhGXNRD0Gc2PZFnvOUnIJFjO0eZcnxD13xi4ZIOAbpc26rU1X4/
T7+/ErNV4zbxuSDFvNPCoEpFwOdATUdE8RklbrFHocRswSQEyk5kCJ67kgAkdZFXd9Gvvo4vbR2n
hchPUNm5kTD3eCPPekEgSXvkM7vRAP4srzp3Vq9rpML4+ML3P0Qc3kEhUCsKrGxGsnPac+DTcCMN
GRYhM/3ARUoFRaW7JEHFf58DZoLk+LQVMSXAq9v+SUdXwNjf6tq9AJRfVj30A5Ikl3q09nkXXQBa
MGSeAjA0tg1rkOegymv66LPT8CVKthIuXHso3IGz+YQydwo3qeKmtTsLnhRZdfxQKDdZZFMuX9Qs
Rc3O0Z8QQqXbWU19LkYsvwfH3olqqiV81GFwfetiTaEJ89aPO7zHRCMmBnLN6PKVrAIwyBvuXTt2
oR2Fto40kzUda7dGZXFtG64sl8zciXWT8qJUYET89WQm+Jp2YlOxITxjFCO+6K7S5/ywZpWFBf10
lifrwLgo8JCSLq9gtXUAOwSZdnnVKDu/BhQQRSi7N/UZtDGG9ojjGCs7YpYtgpS1EsDim5icDIPx
PTkgJYPI0c/hcPVm3oPbBC8Rx79Ffl610hZUZas2F6PmE5uM++nrgo81ugUIsh6J0467CnlChM5m
9Z6ZhXAM/G0gWFnoIv+X2rkbpI/nPeDiu4gAmKThFoAG82dV/ST2iNOU4wUw8R1n5DAbhzyRDS51
bcLq00d6xHmQeYUkV+KVNyhNOurtygDo5/3mcU4GwMTP6qjnTalgDSQX+nASys+KJbvZLe0DDaw1
9NtyrHVijol6ZT0YunJosNusUfVC/07xj0l9pfKRoaUXanPoXuRm0+ub0Cyi7aDbUmKLGA+idnOq
Dln3qJJNTbyisoA+Fi3fr20iXYfpxu/cirroDIw00sWUX0Di/fxaLQwe3Lo6LZWAEhxUaMwBJW0R
98UMKvXGjpTeiFqQSeIdS5CxrrjnNCVmm+18FMjV/l2kwGFIY6B4YgOizFmD6DXaUxiDlZ/Ysa1M
+8AqrbK8FTrfyHHRDWbJebW+h35PudaqSk/P168MdkMeZHHg3NTRFsucrloblCgPe5DAQy0oUg3a
f9sNqFSgZG5qHu+RtcVaqGl/NckcrtCHll6bwGTvBF484J3/2dLWAPWKpt8t78VmEK640MUvdDpP
5iZX/GhQOg1GBzOqHWEbI87MwSpyAYZho5mesvpiSO/RHC6TmzE7KHBziJXVe52/IxUikKfRTpsf
efnxP6S9147cWLau+0QE6M0tXfh0kVY3RGYqRe+Cnk+/P6qB1alQbMU6+wCNqkZVQWRMzjnmML85
OVN6G0LbCzwxe1Xlp0F+wmRcqPa9iA6d3wIZf7x2JyF2+9d3oihE+V9BxJWQcC4ShPxX3nQnJkvy
QdwG99kdEHux9UVgFrEN2KIMD8XG3IqHdEtvJztOBynYJJ9JZ5e0dpg41XbwM3hMfkmarUUOl8ZG
QT34Tpbtab8gCWz05G/i3OG8FYu3ZvwUbsrkKSPFidwO0YL7/kW/6xRbQwbJHg7lCvOtQ7Xu1+2x
XKFf/vrZfjDPwW1bpbjgr66yamvy12rXrul8lU5y5CCYwkZRNq2+FZBwa904ucuNpfU8UGqW8d2Q
2IxlgDmapT+ZXu0ATSrt0678kvq7YVhHvrqZAQTYp5MNbNASHZr9tpl4reRZxVqqWpLmR0bBzIT6
dRDf8KfJg6MnN5RnpUonOdklMbrynokQkaJvE6TkJvWlwhAtLd/H7DUv90Pwq+7YCvULk+ZM5PHU
eZh42ArswgCHv42grlLTA37VCHbHHw8gbZUTuRBQUNZVvRoNW49X48kZBLutHAl5jhwygehMQBa8
WHGCvZx4VuWZbrFDa4ZSY9ymyW6sV1XgFI2DRXO/LoKdftcHrvlW7NBtAPSo/lRQEzcfxfiuS7xh
eu1RBHrXf/IC4SbBKW8DygeAZeA3n4LlED4YWWVUMTdqRJ+V5+1bfkbvpoidxXd8jDJhzT0LsR3L
jquDkk12l+F7qZquGHw2/TFCzVoPTXsWV0bcut1nUn1masVLkv5U+UY5nOaDad721WcNYaKWnofX
HshQ5sfqwwlZDyAbRjKseqT7wvqgaK85cNZRLu1mpCF1etD0t8n8IoxrLJThgHoyC78y7El/SqLb
piUwKren+aPo7pro55J9i3Nla90dAo2unlRuNj4HybTSrEfWxpC8AZdY5M79cLxvutugP1jRWwTL
f0G7zlZHRydhLLit0+dgXLEpAQPY9SprnA4OuW8gTz9Tk9LzZ8gde2Cp8u301TyZ7smDlh8/4rxZ
rU/1ahLWWu8bHgANt0IJI/Z1fN+jrYwfncDAULQey1l1jBDhjOcSAY5iOCRbQDviWot/jia1L6KO
5YNRPzVo2JxmEEXqu/xhyDuMpAfrXsOZe2iOKcbVt0p0lHfytE/Sm9RAENm8D5X3MolcRTkq6ksr
POSS1+AiyEqPALJyZ8p3TftejDfFUNmheoinB6HJXOtRVAzQMHxNbzKc+uT3jSeXkGWkN6U33A7A
lJQInnEaV01VOrpKt2UoHNDo9kn9zEIy8AGZWNpkcbFrm8itK8bqlmLXaxBD4g25ebJSflol9XW+
060QQRCvjpx8vJVkIBz6psxcXd5U1lcSlK76oN9UyU65qzQnnohDTcVc0B1A8yb9pkQMJiXtjlsK
ZV6IIUWxL9P7KvHmwWkCF6VAPUpXmfWl6sm+45TJ/c+oQU6WKWtIXdN8RPfztA35f6KdARUat1bw
1aT3nfzU6abfxx0ni/1POVdrh1OJ3uG8qrS7JCaagfSsveBhTNw5+FJHutKDLUvop+Dh0x8yx6B/
KTz06osmUGTZjfaj658BkyQWI+FteTq2oJShd1d2+WFA9e6X9roS35zi5yhA9//Y5++nwSmyxmuv
MXh/l1F/Xu5sd+51E8sJTUM1nkvlWw45ieZJnJJx6e4loFzcylpLNlZL4EgTMqL5Nmo9PHVsyU11
dwB0F9sojCCmwDedPUnZy3iHAY3L/arz1PfacELLAwaY1StjfMiQjkBbsMgJ3G6s3OWKV9a3whQ7
VeMr9HqlX+GwirM9wRqYnytcyVDli3eitrTmFiFtsuQ/fx4Wmv3QI6NxzNGuzoiuPvOx4L35RaSx
YnCOJrggjEo1RwaZA+aLzSdtC9S+nTlaW1e9NS63l7690FlmM+V9aimlFDF96V2LMVN16Dtw8k78
LoKfU8dN6aiCHdUeTbkcJNIvoVzJxJKvaxzjy+WDjgEkNB0oC7/zoW+fXgj7uO4rbamwJb/s9+VS
vwShY1Xuqd4uyg4nT7gHAqM9mt0xB+ZwpY19+etgyKPjEUC77VyNWCubVJ1Na1mMoaXJRw158muI
x6Or4WaW3ixm4l4ufQn625JuJusBzWDm86AupgjWkvbzSpa+ZOHnxwFfDkD2kgS14hwMkatzqZej
sKxJtZl4DbIdUAAwiiZ/tuzWn/2etl/m6eGGdpOZenXnFoy/MWNJPEVe61DRJU8nXQXlIW9y6SEl
yF03pJWX2uofb3qOohi6RqszPSDka7sOki2IV2MZN3eZa+qLR63OyMQJnglv+ckpEr9IF+/ukg4v
7kfC1tLBvJAX/mz5hfumfP1fzHL/rhzQmV4wBarFHmOC/ufpSytjlCMtj4/xs7pVHbpRazLCH/kG
mXYP9OWVHqSyHJ6/1uTb887qUWmutaHted7gIOiwAuXHPJcGMod/sHatanfIane2ma+ETwjDo9Oi
AuNW4ofZug3JZEHjaKsCKHJGrveKsssVshdi0wpVFffaAVQufkJ9YXNgNakidPvn8nRgPnIlYvsj
UVesgsEN14vKevcWvEkIcZOzksAvqKnhCaeq0C6F0Jb7t9Pgh8Mhqlfgp6rwIKFH5jWKmyPm5YjC
q9A7tbLuo5/VsBatnG5Y9nRt7CFf6n5gzfs/r37W+NHErOiGKoyPz4ce5jVpOSC2iWqhc+MfbXej
lNtYPvbzQeTmTJ+M8oYD4gIWXufxZrYOWcq9MK6Eu//fb3YW8XHjitQ8YFEH4LGn2Tcar2n2+uiN
WFMYrtB6E2hgTF9WZrLTwRw95xtDOmjKVipWkulqoUO7vPDM3XXo0yXIJJwyWcdpwzCAtJwdiCjr
wxHrnyW8nDano/oUZ14Eang1gK0ge4k3LA1OLZEnOQVz9dWkrJGrBUc+A1Snzo9p9GCIfmXooVzq
Hn5/r7ODE+hxKc8lV4EhO2b2BWGRjvAq2Ha48gWxW1iuNR3i4gknGaN6CXs3Tt168JppawJhcztX
qu7EwKaHwrwtd3PGo8j7inYZIaS/i7qDXKzryJe6a13iS0fo+4uftYTEzup0wfp9h+ENBiyPRAS6
W6DcqwmYaLsMfUlbRwrLtgC8cpSSdBdL2df6rci3Uh3ZfbYVpIMMim8RJL42XL/YlP/2guYZRD0r
y7ySsZUFXdc8t5Sp1kE5wex8gucuJZ7ReW2zDQKvezYyrD27ez16HSkIyCgZIYDo1t1S8PG1KE/u
kDl9ZvfPPVSnyMsYeUSeYN1oM/9yY91PeEOhMn41TF2Kqt9/wlmYOmlaUbQaazz6pr5rxB8TlAiE
tEq0XiiActCPFZe139PeRvnVFXYLEvJWpgcQ/xRKy1El8Ja+WjwE+8wGxrPRYejpB+utNfBOvbIl
fqd055cATnhYLcHT/NtvWk0sIEQTGS3+GGl1M3mmek9Kqxu2yQ2AB6BtZZBJ1NsyaW3TneoNwLY6
JVFtNslWJE9VN3qxOVV+aN2nYAMZ41uAuNEqFRyTFFGokQf/IcRXOoQXU8PvL36WGgYlfYb2xIuf
kEid3YiWntvA4WQ7l6tmJXgL0bHUPGCpWeEhYqym9FnB3JxU999p0MVWEuRS/CtFFZDweWe5t6Qa
+w86rYsHs+5I64Vo85v6p+7gGs7XypCLA9/vDzwLQNg8m7WWddFR6WwVMbjZ0yJv3ICp8Bq31ry8
3Q6xvdj9Wa50TVPo0mW2/EzIlfoFEylDa4vipLPwZf25aHxgMNjfRO402J8NXqwIGzsN07TCpbG3
Hq7hzy7CGb4//uwuLTs9qiE/8njw0aDOkKqJTxSAnkyCO/sV5AXYVCafX84cDJZmYq7oF9NTTEPA
Ln0KcPnajXAxNf/+UmfXKHe7qJYxH4QrJ36PAjumN9E7UWJbid8erYYhk0MXL3oW/WSt6qv4le5F
3R7k3UB39t/78WKyiy3u4ieGN+JfZmITk/pqkgc6/wxVZnbjQfIHaW1QqSSVncW+ZoAQtIpVrMLS
It39TbTkrcTiVt2MTtps5NvFwbA9UOSTC155v0tlJn6RimVROiAxflZFF3otRiieRsc4s5VbdWtm
6zBbZYIzv4SyTzNwMDaTKwk3hv5bZp+OxJCsgy8oqsT0a0YGvxHDf4XAb6+zXPffKrtZ6sJY1PsF
0ctliNutF7lZ5YXpc0zPstBu9fkVDOsJGTQaILVdpktPlr/yT7ovwSvW2mr26GK6hQyqJ1Qp9DX6
QY+Jozz+e+kutPqphr+961lKZIK/FcJq+bRuemN+0Uw54DHmQsb52a4KJ3OuIjwu3mffnngWazKE
WeLixBMzjFkD/UZXHmkSdj+CcDOhcUm7VKu8fgIFvlchE7UetmuMjJTutg2ejRRujbE1IA2lN9cK
4gtYAhNHGYhsuqTrf2m3tc04x9VULIya06bw+3WHmdSSNP97zfULK/D9Oee1Iz3D2GrMfEH0LtRu
RrXtzSg/SR9T6fQv8VNOA4KB7YtguenTjDpJ4hg3FsCb2cUp0/DSp4h+41eASuBSctgnChgUgN/o
zBct+wvJe/ZT1IANXcfb03GhHjdu19vRGg4GkNF1sU19DFFmN1NvzB6M1kCDnnJsrWWznWevPa2R
3vi97a4Gkwvh/o9ff5bPSLOVn8SYVV5+/TKEG1/odobhZu7u6vxDQ8q1dKLTKn5SMf5+OQHp0t3J
l7zUz7N7ETU2Q/jCgGFMdrBX//1pLt28f7zc2WUQ1UWe6xkvt8Bo8Gai8mO997OzoPvAWvz7cZfC
PE46qEhAAMGi6dy/Z4paoTUHTXhQ1AepW4mIN6zSLQSZXP0E6AjT5nQoMx9EHVhv0SC998STH6Jk
pqH0c+3TSL8Ti7PIZS7Gu7oJ7FVDof3PyFXPhhhqfRZSvS3ob4YckJK1lUBIB0XzhHiFrNjLiOgR
PW5CWt7eIqhElRtkH+FT8pFrDh38ho67Tux4gcNb62vpJu69un2TDFuj+6csebXGNlPZi7uh85Rq
VYmrYsckBP2wcLX0AT0R0mLe9rYwPnSao1oPevc4YEoGtnEBAGMRFoAq2qNeibhMdhAj33rL7uOT
B8OpPYgvdWuzOwowdaeddBw/Z8mGuyPAjlAfajjSn2T/IsIwCqxlI3XC0g0gWo+aA8FdgLCce/oB
qG0LJRUQ036+xRwjeGr9/MW878hA/WZruZFXHmH+VtOqLf1xErzZ+vXvHXIJW/HHFzlPBOZGLMWA
LxI/d54G4yBdzQ8Lq1D1k+2wzq9cpZcPwLcdsMSub3cX081WVBJiE4g1smDa+lxewZqEx4v9/xfU
2h+/7uzilobElIKZX3dyzZWOSihBawFaI1K0sjj3V4oT60KiYGIfaiJ9KFkaYjF//jr067u5DwLh
IRb2KVOT3lh11WfJtpS3ZblS85WZ31kFBZ+bZE48wHt3AJYVKogExF9d8Eal4JXKYzwjxuKo+DI3
t+YP+eRrr7K3jFzDp1a/1xlcLvl6Vj/P07o0V4boZemaAZourMDtItaSkroNbpTDN6Sc2ccCOdRN
beCqEa/NelMZbyd11Vg2dWcS0ZHFcmkPWBX4PyOu9qa1VTB9dtbYpwZeb1rYnbFU/AxQtJ8Bcrz3
lo+db3GnxKup8gAfFid00FfMOphxXAMiXcoi/ljXsyxCN/NAk2PWNYKLClHHQzeGodzKADEBGuUz
P16jcFzS4eGRixoP/CBSvrPWQ9MqYk9VKTyUCFa48+mg4k61F3b6SkZdTreH53CX3hsP05083/EJ
Utk1X6NfJ4nOvshKDW79uOCCBD++6XvP/LDe6rW4jddMX/rjIgRBRw0i8+gF6qZgWHXlqtGWk3se
a7/9AP2sNVEoIjQUzST2H7NHaS8dkQ9yjXVCcEOe6ku/50bOPzpHXYmMPUHF24qLqpSEr5l81AU/
MY/lRjr0ptfcWYfkhQb+re4Tp803jAs804byeBA/6B0hoVwAeQEKb7QOzawBPZ9rSe+lluT376Gf
XesYlgumNlpsgRKt9EzZT17Y2JBEatqS98artUv8yDXwiWPuvg+ZimZ2e9/DJFsGtorTrqLRFiXv
KoHqEj/ZxLAWpUqkq1XgGX8e+lk4lVaXyMID56IFijYyEl1LrsWQAMMa/FW9mcokglgW+YAn7PRd
sBiGLFpH6YPszeuco5yGqzT3dUx3mJMZ8Krz8CPQf7YLIqYCin31Lr6UJn1/67NQtfhESGMgCg9i
vIkyX1ORfdpNXo4mteEkmm/Mh8lCFSOwGcVU9H3+ffFcqPkMTLMV8mEZ5rBpnaXpAuZTpaiFOXdn
/FxE3jzuLFt9l+yTaVeWH+MHqqKmOht2XZBdTicEr3yj8CYcckDfmKJDsWWMzrDehVednv5eHNBc
cGVNAgA9pt+9nG+3VCu22ilD+PEYa7siOPTNWvZkNAHCfbKMzsr8FkK38jiYa0rixMtWjfYfGbf/
K9z3wvH98xXOUqW5tpQwVIEryYaTBVuldifdNfNdYa7MzJMR0hHBgCK5VT6hyqFSy9WuRPF7wLrX
qrZja0+DA89ZrenpLrT44IhHB4cB2YIRKiOcxpW+D/zBegCe0odMygF0LldjshV6pLvsLrlVm12a
OoDKX/AguIat/s1x+jNC/YGZO5/GhQg78L9uwcyZC6ZU/sqqtcD57Q9JvOqhibfQ2JPPYARuvhfn
px5HkeohHQ/qeF9GsOkC2knlPocUrtwvcLXcn2b0flHQ0Re5ykGCbtS+FPpR02C2JT3kzXJNhVJk
O/jwtJzE6cq+vpBQ/fGj/iq+sAtWa4nvBhaoI8eJkLcBUaduWvqnouyogEyuFHyyejHvoG9icl9h
3GCcZXFVWAUCDoPCQ50D3iorlHNaN8MO1JSW02Q5k1Bzab1KgeoM/XurfCmfWuco4p2kRraWmbai
OipYetQTwkMqrkdlDzjOROgbzs8TgvW6ulTJP7MJkYvqPonfY+nwm8OMbw7LL0lbK3JC+bmZ/dHy
lrkVXWyUjoDcfEYap6WLnVP5q6kfy8mf3GK224ZwKd17eX0vGpukQbjjtyDLSV7x54TBIYs32eQh
hWdXfQJfn2rdNA+nhDxjbQbrUN4rRQK0y66CnRh9DtqdAMZEFdZtQ4P9qCerXt/OceTm5l5fcCSV
00J3TFZh5RtgS+IwtDMdn0SqvnFrFg+ZfsiUd8G4L+sfRv0iTB8CMFIzMkhuXnrxQ1I3orSTo59I
zCvTPg1/FcNXFchOO0+21ewiDokQmFDbFocfuzNBDqGuNTyPnWwr1uMwrSqmjinqUzE/qPdP1pvW
30WjD8EJGnhZ3tatK+fvsXan54UrpZZdJY+ZdqhpzE3wrqIG0aHnIdmlGlw65ceSy+p+teqMDhL5
Xar/MCGYS8HDSdqpwZtpvZnmWyUfxfkjZfBZUPRIdDgAEZqtbOvdHV3P3M8rVzfve+WY5vdC+V42
x5FWOnrJgOsQXivWfbqqzL0SfiXQSoWHRHw1A8HOx19pta2BIcEdao5JtZcawEyOkOy64acV/DRl
vCDbX2P8qSePJfjDIb4N9R+ngc/3KIiv0FgM9SaUPkzrUVVvW1RU8o85+8hkPwO3kd7o2aGAnXor
JZ+L+t5sITBxN2irAtehUHpKgisHyViu6j8jEtBKrnFiv4LG/jmeZFKtpDeGUngYtrMPSX+tWr8q
05fjG0Pb1olbln5r3MtvPclwu/RNmsEJlaNYOFb3rEjvo4Tssb4FjrQgGbm7hrdaIZDaKdM9QTkI
xVZAlaTbaM1vVYnF5N1KP8D/IiGMrE0JBU9hEAwEcdtAOsKOFdWvZOkhTuzoU+QYVIuPWfcoi0+F
cqPnG7ZK4jCr0eIbClKrWzNzQq4mWVW9B9PMKp4kfa89GleETtQl3/prqUh6MH5WZa7ws3zsNFda
kHZLB9nYiM7IcCXN7XB9QnrM09YGKXr4woSjMrYaCC/NCfX9pPxMI0+OnizpEeUO1YLDg2PnU9jd
SUJsD7RWg10H/bheQW/SJsDmi/CGlj7XwO4LoDtX+T2XpjKAaUFHgXKyTGa2fyZvelRqnVblyygk
pT7aSYyxmQgAClng7nfU+9PLzJCJV+XaqO3qIaMsvgZtuHBrLJje/77GWTYkBZ3QJQlU1fD9tEEY
5E3X8Dm0Dkt/0NgodtpcGUddknP644ln9Y2hj+VsCvzwIXIK2RU6RzTc5kZZW/SjFlqBdSN50ld8
1Y3kEqvk+5N///tvydVkNtMgFMl/MFKLFGSg3Yygf4xblOqgGKBY47bRZghgXdgwT3t0x67PHC4Q
sP94i7P9O4ynuC9mVlzcpnQ6KcbAhBhurNMxrVAPguMTg/KhCK4xL5iZIdtq+sYOCN7/nQlfAmr9
8SZnmV7bBhZCyqyHft+8kyA8GS/Bm/5TODDt6Lf/ET+d1oDUc4wwrhzja9vg9/Tq28dAydwcpJGH
L6WpNu/bu3mtM/Fvn6ubYJehoqTH/0+cdJMeIM1/bBot8XyggkC9lupyFB07zUY7kzFz5Depaz1Y
3uSrmP3ZNX9jwHxV2+4SIvKPR5/VPXWRWD1cAObHTNuklZTB6nqeg4NWvqn6awAnIX4QTHqxOy26
iYZdvzC/d1LyQ2rWoOdCDj8COlW+G8fGo42eqb6sPpjy81h8ZeCK0tOaf5SMP+rTxlD9GXjtIW0O
EghidS/HbnMbu52t2MGB9Ew70j7893bSLuWC39f2LKIpQib3lsna9p/a+CLO6+KxPdZPs+Wfbi3g
G/cJ2Dvw4ZWt3OSvXLvgyo7y8VShjutOxlMdegWaf7fGU3Wyu1cSjRzOXe3kiO++K4z+8WEFnAeA
eyAFsc3aj1+KVzpSs/RcvRZLJ1QBrvRhFftrRjuXQwdxGg9eE4OD8yaA1Y2lHChWeMybvYLIsQB3
hn5QPEEHM92o2Uf9e4fVCFD5HqE8MKf/qZ4NfE7+vcyXMDUmijrUiLqGsNJ58dJaYxBLy0h7gVd2
/V6U78V02+MlQNKvuNI6J2yZe8DoZC1uIh2klGJxM8j7WF+nyN1O8WdTPzE5CbnnFC+zPKHca+Iu
Ul9QkY3MfdKvU/lKsJGX/upf1/Z/X/u8PAkbIQ7MktlhieWc6QSFl/VO9bMHtK3bJ8FVerSqvpBs
FhWOYtqvOuVkRwY57QZbdvyq3KbyAnwPgHf9e0Uvh6Jvr3YWkWUtLRvVYEVbN9Bsydz0MrjkRQOE
8S+uWMoeg/b/RUj4XR2dr8lvGISIqqHI9/wzBwjSbFS18sR4lx74mKl2fPoJ9ywPbhR5X4ubUlyD
XaVPa23MF00+xKHbICabeCfVO+WlHeODiCV0ujelg6V5Uu4U+q+4+pVLGzQSy23iLq7ocDPQpUtM
Sqp10voLUQgMYE4H0fyIOhxI3RNuy+CYcxtJO+6crtrVhaeZK65nq9lM9a6ZDi2TuZUw2kaxE9oH
LTxYMH2mF0V5NGkeCaPsJN0JvRdbKkGme9m1CZa8xMd/LdZZ/AzGHCpZBikQOZG4wPm2bN5rBDIK
izuTwSCdK5Dy5MeoIWyT8H7qtkCZgEIldiv7BfSUaKuW6G27UXRVr+HiHmKypGqqhEOWqZ0Fv0Cc
pqzPqW+Y1Bfc2AizeZnbrofPieYgyqGPM/4EwlWw58XJ1vcHnyVwgmRmhgLl5JgmG5rpaEJ7/W0+
IsYubywnYgpZOy38EfCa4fVm3qVe7/ennyVzTd7XwljDDdeX6MNgDfSjLb8t4Pz5R4YNWXcl/P2+
of/aBv9d6PPu8qTNTdad+L36E0L17igD03Bb4fYWpV32aGv6KJpJOU1NB8tY5JXDVV6Bwct+WCDx
nfjXDCui9K+EkEt337d1OL8fVCkzJ5BNqF/4YewsvVXD0+4H9/QfSdQr457LZ+HbIiyv8y15qkuh
HOqRZV/Q/mrjswqN5iMlCKw/Qk7bkZ9iz0qcz+jX6MzYe4pewGRlF7y2JA40RBat0KuAvktF7PdF
OGsG1YIZdJqGZEHjBatAtZsCDZUhdIKaDn/ZYqvmLL3pwcu4dTiygb6PnTx6iFHDi7zCK7XNsKDb
VxHeQS5MJ92B15IJQOPh3/n/CweYS8AIiAp0rsSFo3KusR7Pitb1OgLnUuidrKdYuGNH9avF//UW
B+NYBUXpT9Yq7h1ZcGtro+4XqaKrVdily/H7eyz//tv3LJJO1EsZ3eMGxcgKrBHw8fzrhJmCa5mO
woSSKHYt/1eX0PDXUfr268+un1EqZX1SpvBoYbS5wBOKhq6ttFJ1VOiSpxj6t6B/VOLNkicjxEMb
Agqr6ZXI/aLUBgDJSVS/bfcTe/BRblbF0jReCfKmD2DUCoYbGJtWxYLEC9tH5lRKdDuqt/mws5KN
tuRyTlwjBj9U2zK/r7PDtVnD76j71y+EbQFPx8JwUzzbkVY5x+Ekt79FaRqzwo8RmdDTR1Aw7qg3
rSs6Pe9WcFT2QyrbM8aYuQOkd6zsEUSa7kXDYubeOgRXK9qB3TS90+vAf/WjpWBCAxZxVazm7a7b
gN8C8/QazyhiwIjYqvpHNqGmvBhS3M/lzejVzX2uPc8V3T+vO60GBWoaIqBQ6EnMrwSki2fx2y8/
21Fx1qSKoDSIdmw1f/jqxUWNTfA66gKmP68iIpDY8B2vsYUvDkwN4GqSAtxE0f6iZgxlWVddBXZA
cls3upMd4SPye4dUHo+4RdRavH75Lpfr35/5vw89uwMzoapzs6xRn0UzK/WlReUyL7bUAy8mIgqk
l3ch/h4OOOYEpt3tVVG1i+H/268+uwZVo8D6SyiJI5/4MrhIuaFi9BtcM2Nby8D/31/34kzy2yr/
Rod/ixeVVajGqLPKSMwm4SqO/MWjS7M7KgCOFWNj/EhAnaMV6cw3xlMmbkZv+Dm/i9gHA74hxuw0
NEofr4tmXCLL4ErzPx/jd//u27v1Xa2PY3RCaDFf5d1DnLvD5E3SVsk5Y3AOb/viVl/EbidKEzeC
JY7PsFuP2zF9BU5gqrCHj5nymJob2bJnJkY/hGSdCgdTdtWEW4DTck296mI37vtLn12o0xyKUqQC
j5LQTUzX42saHFvmOB4c6ruGIFD68qbcB9NRyDHP20YF/cGUg3stZIElv7CZLVlcpoBglSB0/HkX
mGVh9uOQQKpNtlNyrAOvNGxQ/fIhsw7pyY8wK+ndAGlf/SlHOTzfYABrx2Nq58PixLWR1l34VQSV
H5CuS5COsXeGmU7mPz4uEuahsiu0DTF6ZulVDM+kG4WzWS2jvEpxtZH+X1b7eQEBWW/W6YC9FU3T
4VYxbuv43mjXzapdMwB18aK3m/pWkTZ6eHNiQO4F+Y/odFdkm6g8Gsy/Ia2Ffgub2CbyAuRVdD/T
bKvwcqCYjRvHHvh3rfVxrZx1G6pHjCjDzKzQjGydNneAilCFiG6sUnmMT0Z+DLP9NPtFw+5tN3Lw
UfdbTbo15EOirHTqFc2n2DE0v4xWOO9E4spM3y2cJQBGBFAedi3GRBC8X0bMGiLbfJgLJxqcSF8b
HAgT9cXkIJHDz8ZzwkD43+f2YrKORgfq5aZMAX8upaDlKrYucwNrF/0Jba/BWrO42n1Mp0E2TK5i
eUPlivxjakH32ujbvJRmfHu8dYbMEKKpiCWDxy921xGqXqFD523E1UF6FaN1tZB0dvoJu8Hu2PRu
a9xWb1HsZm/5A3PScd+IXnLaTnh3jH303EY/GrilGDspnkZSlGEL43aH+UWAVtT74HN8XHNSAr6Z
82uyeJsCNRv8k3ETZ6hGPLfi9qTdC/PKGtfG/N7FiSuh46NuLeFGtjbIQQho4ZeeSj1lrVCxu51R
B8juKujE+CpVD+1ivexW5Tv6dkCz+8rXoTZZvjCsY22tUK/+f7YMX4A55vc1PGsWSGKRG4iICA+a
LW+t16oDSGZxr6qvCx4oub8qCHSpxPr+wPPQFDa5oBaMWCGzeosM4E9wtQ5DS2RTg54gdC2PvzgT
+P7Es6zp1EqIkzZskwXI2t8lNeRBHV2OabEJt9iZV5uj/5dHohUNEp+zcV4+D/EUy6YyLDtTN51F
8Qfo4qZz0VZbJ7vrKJCrDzxLGbAZqbWqGYWHEbcWgXwXnUTfghQi4MPlEbpkUEVXTv/FyK7890ee
ZQmhMcIrC/iRWMn4wXNzr6xp8d4wcaIN1z4xa0IdxLny0At4l2XD/s9Tzwvmpm6kMVP4pQvyt6s+
ZgFwqJt99rfU0bYifRJa58dE98QnnC3mBrQ0ZN87MghkjkT8/jrU5kcg/Ee0XNTeK4hOODd3u2ne
TtEmMgC9clTbAikPPbPzPABi+BY3v9riUdaPyMB0yVedRHaqvFbLfzziCYczQbwWgvsJCgzecfqK
mIIAw6le51w3+YS+/V6osSH57A5MtAknw1OZrcpsJ87bJLvlrjJeUFQPAb0t2kXFfYssEwiz01Oq
fPTt6JyE3jeDxhaqzE6LR6GgM2R0vpWVzAwhuKTcie0GA14brYXxnSazuB9vrBnhCVul2cgqkSs2
w6s0MAsNbSO7C5uVEW3Lels0BeGOSTLzmWovDJtoPAjproi37Ty4DVdaLDy2gCBqr51XxrzVshsA
jt6VT3sJ02otmE+g/biEwfH6M1UQiq6zzJjB+MJLXgZacuW3iT+gkqXs6qcwxbAGQZ6cv9+bd+VX
eM/HO6EyLAOeiH1Zd2C6tIA2Q4txyIgTk2cqfm74Joxu2fJEpClEz5h9Qbi1pLtufE9k7gH9oRAO
eXVXmWvDn3eYTo5rCaBSfiNkTop5TO4pUA30e8QeFJDwOEQZfgol7r28+T+cnddu49i2rp+IAHO4
FUllyUHON4RdLjPnzKc/H2vj7GWrhNLCBhqNBrq6SZGTc47xjz/oqwKx4kYlUqn+jZup50B+ziZn
wGoGuPJTlE7Bk6YuU8VWb4xVOu4MEaZ4DXsEA51maw67ojzqDeboT0Gm4yezN+X7Kh6RCJ+E6jFF
XJ9Blc7w4elLVyOFW300xXsh/OyK9wbpckwxidCic68dr5fEZrPA30QLLGEteF65iaMctoMXzBx7
EOR2XGBe5lNtr5Wdtxk1W7wBe6QMS+EEXhOEmheOiR8XP9vQkigqzEkMZwihCzBUN+/0g2jYsLtT
+DHDTfcrCRdGv8Ntpd5WBE6vLdlm+G/svcNI84A5iBtspI2m8K+q8LGAlxetpZN4DGkcl+adt/J3
KMfUR4kNADsTc5ZtxL8xBYqI6PrKqg8GOMpRu/dROSDjGlYTHkRMnIabyDqqp2aL089wL98U+S1e
L17ttjjrPjVHlZpryTDns8lW+cO4z1zp8THBHPbaBnypbeIZ4ajLB4M7yR/q27fWJOw9KWosqJzD
XBRv6rnGHxatvCXVznwXJFvXHNxgEYwsRh8rBiBmUrhWZbNlllZMtmbrpVtAguNbc6GoXVtBl0x0
f9zgWdc+tmqREbz6B68wVNc3C3LxNpEKocItGZfVC0w9sluhW1jWElGuyHjkXvJs33BxQiJcbLBn
ZD7e0Ou2biCvoV21ojMNTnJ3jfyFF+BfnQrjMOLRVVEjThQ77Z/bj+drsSzHXnzyymVNvl7+VJQH
P95k7VaWV5V0zAz0LK96ifkJTbdq679hCfJtRsv0IDCcwpsD7Y6D9Vl0Y26QQm0NNmvdxbdnfFCe
wNvEbpHxpO3yhFdMelMc1LW3C6edLh7LaWmaG0m4tbxnARulTHq11Jc4f+jFJz+Bf66/Rjogo/HE
5M5JRHqAsbP1Cq+Z5ihn7wHmWZb0CPPG9SzILXq/HFLg826DaZfUf1YCh3J7m8OyMfYi1jy6vMSa
a5Vph64i+RSAaDAfxoARERY1jandjsLvsIUz1C8SbJ5KL6CWTewAOYkC+6+rT7L/Vce/Ro89tHpO
ml2IP1qwFdSN2W8K7SapTyKWaVZyIOtFFjZ+/qhEd7HyrGjzVAxOZfY1YXWRL4IvJdum/cLqHIJR
A5wclIXIO8eZUVjn1hNzJdvALFfQ3kLxpcPrSdL8vVnp6wmqWEMgypC+6NFO9NcYSMsq0TVrHK28
TzVc6TNvaGcpG/5vBdwpuXtoh22dvfObrPdYdUX+FAole7irzJN4sqKX/EUVlgxtq9Fhvj7TjqAn
Qb2p+0X92v+CE20Zs79WjgdTiSx9vC1GntoijFxZX+sP2kH+Nf6CMAo63eB+pz/yz7DAQGYXvvlY
DifMc6wJTtZWH54960ZWZ7WyZtokhiik6UDGZyKEn1y+EAvFNi2Gxa5kOEXvKOJqLF/89LXtdpG2
7ZHBxFG+UGIOd2ubZZ/9eKuXG03b9dE+N9YlfCnzFIaPWpfCtWLA272n8uxD5liPnbxmG3tDLysY
9ug7jbzOJUCl7JjgO2Z6v3zVCYZ9+hKPxxK/e+YNvd0KsCFpDpqbvnyTgmWkHQQWj96tpaFfF4jB
dHwjPDosEU6hXzzm4bgcxAnSoIEa4rcnfKVQ94qWtK0B07nEmPMSpQH+5JCvPQmMuG7sNvokI82u
GmR1dPNVfJPQ4ONoblspxLAEeZOIYbHMCXSyxs+s3I4jwYRGsi4SuLwC0iEkrwVvfwKdAd/NdWia
80hlxP64oKrZZfqqzWka1wLwFlbINps2X7PPjTp6jhZ1W8c3Mv8l7gePRbkLS2fSHLlatQLBRzuc
9r3qGc4Tn6atoh5l6Cvvmipz1OkXZ7UhL9N2V2Ufgf7cxEc/e7ECj75uV6tzJEQQsqvgtfeSwguv
vQeieB+KwjY/ZpDBQAyxDyfTDclIMW5H4033HuL4Jlx24ouGdjg9yGgNxu42C77MblrFxgErd2l8
EMstd1EkuVsnD2W+IQMFxuNGxXlYrVOKwKPKyk6ml1Bb4bwlq4c8euiNuxLXcnlpYTfmBS4CQ1Nd
wRHs+jtv2EvWk2Ls/WXfLVH89+VzadxZ4m6ADNCEtyrbcra1/Ke0fRy6XV5/ScawSoiQLD/6ysA1
kdDJ9r3w3yXc6ro4ssvu0WpWnnkKorfKB7LBH33sHHnCqM6RQzaKpwkB2WQeUgXJmrrt091o3Y7W
s5jtRMBPZZt5H1Gw6v27qt40sG1HGM7eu1LeWda7CRwedo9CuZl8d8Tn1M9uKyKds/FWVXd5vy/S
m0b5FSqbol+U5jEON7r+6lHEK9kjoiKpPVTdGqPQsthOLWPp6Kal1Q8mRsm7iWAqjeitdRYfi2Ab
Yv+h4fb5po7o7rtjCjag+FhSrXmrxCMPrbrI3oA/lOrolTgfsmudwuFJId82X0oeZm/0Bpg2yQWh
kPeicrBMrE02tXnM45MYbQ0cDZJ7vzlmPhu0hpYpvrM4JtaCgOOna/TgAs1CkpdwjYM5SaAZXuN2
Z+EDP6wTBeIfsIXvsCPYXrObqF4FcqL3QEgNTGbsj4VdDh90QihOfimoFCp5oqcZnOOigz90hPJT
4WPzfufqmyQ/C80r1hGLStawN3BkvPo5gKD54j8p4CLsTvlj1j1MWHjkseTUlFQZahGkevi2grFp
bz7wTD+L8U0ExMgSAQKi49SJUFL1hWDsa2GXUntrvLUF42dONWz5JIzcIesWz/i91cOv1rjziFk2
2kWZM7RBrC2Xz0a3QUEVSLtK+BzNJTwv2M4EMQkbaJ6p8So2NVxpqvXwVu4Zy50SfqUVrgzlNsKP
3DyZ/Pr2LtFsK3gz8ruKTDRlVhXK4rUm9u/Oea40VNLRYUvKDBZ+Vhq1rAI6dUFykk4tEzKEvRjr
shU5OAe8G5MdMd1mK7pWj12Y6v+87lk9JrdqI0KOTE7qQeaQdZNP6LPDAk0mmXGcL/Q3wIhXm3bl
2u89q6wmMUAapoZcdzW6FlyjY42WC5OXlfBCrUr9h8li8qqIjg7FPr2F952dPMMtD9rO3Cgr/1VI
FhFKlW4vE6iA95D1W8dHh4EeG+n26nOaMaifA5ifz+mMmxGQgW428/tBidS6/rq4AVHhkxhBqZiM
rdHwXel9/2aD/LziGUouRmMvW5pPcztCgWYKLtvQgC0J3gPfl7TyERWKaP3RwT1cufTfY9Oflz7r
tNRJD5NM4cfKuqNCZsJIy9A2nulOIeD2ClUjWgUS32C8w1Z7ifBaDpf/B2Xiz7s46/19xdDjROQu
GioyZNxEbHMM0e9B++qXYr2ORtJixHF/re6/kLPHlXERMKn5LWQfZ79facU+8PToj5/xkdznh9rN
NtpSW8eP+UE2XW8zRxuW4rK8/S/GS3/43X+ttW+XP/vhTdKTSl7E7AW/wmeqk61/H30WbAS6W8m3
+CAu4hz+lniqpOewoJT3ZoY79RYHSnXbtr98WXFVepKhetW0pxBUokZhEiA4hfkVeVtca0lZW6vT
2tOWStA7DVFBPXapHZXeCGaNQW7unQphOzIwz72jF0/Yn2Jg3T+K1nHsDDurHB8ABLNjEo8UW5Gf
PA0rSP+AMkf0D+i7muE0Nvcmxr29/DoOAOTtvTIdzVXQIh1B6XBsaDmrQw1tKOod08fc2VC2nrGT
y2Oj7rUZiKnvAl234/GxLn/XxQ5LVhsm2PgUGUxbOUc6r7qXW+p5FC+J+rstPhvG+jE50m9qAS0q
8GxJ3ms9yQ4rvb6PjI8q2ovmSRlvFX0tSvlCDp+17hRmxzywFpa2L4ObHmNcqI9Ut7OouZd2tPWF
titRChic15SUHOhAgnb1jNUUiXrh7xKiIRhduhBWw1beYEYO126XfLSv0x1W67KT78l1HlnIYJJL
8WaaNvKpBpaj/P9deU6xzp4ivDMBGRbRB01B9RF89L9Q2DRf7bhsmC8Ky9gg19xW1G4hy08RdAZz
ZLyoobT3nj3uyBoX6Wf5GmBg3y6oDXh3eHBAE7KqpWqurHgrmhtDWxRf885hDQ69aIU8Nb9Ro8d6
5CCv7NJ7TOBpt1vkOfntsFIp33FTS9b9nhjayAM5SLaduO4md4Da8io9mshWd/GrIbiM0obJbWlY
3gPMh58wAyVeLA6dziJUFvm/ZYuBI8PkqVFT7NsA3+a1QM3qLSz+a/XLKm6Z3cr+ij8TYN6sL7p3
maBomciKFVnMcbDKmqWWOuZ0zMP7MN5LSKrQ97wTPlwdk3xn5bcGhSXcQK9aF/nOzyLStNeddCeq
LlQxYD8bB2Gith9D86PKd1lwqK1HsWRGh9CI6JNoQ0eLxiwXtrqxRiQqh5A0dx0CP8pdmSWyoFqO
nuVXzPmwU7gd7qsv5H9T6lSIjsV8ARwLHS7+FJu5ue/rdZZsx+EUiHh/dTSxn4J3bISTUj0hGSzi
jUfQRrMpiMmpN1K9hEOh1UtgwapFzVQ5krKdMheK05RsYQ75c05HAKo1LGQQ5Qd1OmmYT5tOLN/W
VCq+8SWQwqUQIO5ZawVUOmJrKMWnlIFjW6T4Be91b1XxZxhsajjJyt5iVkL8+wz5Q9L9uYkBEiLw
1hUL6IQc258FjTX4rRaUTXpCUCSnjugybqs0EuFtLVya3V2XbbNp3Wpu3q1EmOL6EtO7G1wl7Tqw
w8EBDCIFUsGLMFgmiZ1WaMuuCiYuAJo/7/Js9DRJuSi1Yp2e6pF0voWyjDXwqBXzcBTwlT2lbqFD
qwBk0tODhgLf+fdjunoDZ3WfkqfV2EddempHe8IqZVliTEABuwQxnk3BR/wMJdOhv0ScC95/pe6U
59fwr9d0Vv/1Y12Kfd6mJyDyya42ZrCpkZsTVPYy1xnoc8TKabSlZ6w7E0ZAwbibTnBb0f09//tZ
XL2Xs5owFEtVHweWjAJuG63R5bZuwpmnY5tgKxJRaY6IVTKqEYcvcHRQKQvGjnMP5xyIj/++mwuT
bFTUmBOoeCAbWKOevZkoLYtMDrL0JKyzvfAr5JNbSztSrD7FGxlLrHGTL6dyYd2mH/++8gV+yc8r
n72TPBgRUdQpV975T0Rdm4dAWCLn0IZl9xK++/fBZ7Pxdw2SHkInNwlQHQB4sgRPkoejeCoMtoa9
vyGd+iivhVu6Kf0eU4x/3+aF1uHnbZ69rmkM1a7ReEAzTb/7HH8T3WNbh+zdIgtpFtZjuHmN9YUv
2IUF+/21nBXik5cnk5/k6awfn8SnwDqoVuv4/xNCmFAWyXscYCp/NQErFOamF1cUEqLaujlxAb36
Qv0jiHuMbc1xE9BR5vUyxFax896t4F7sma7NkIQKp+3WxElU8jwGRyneTDDqlH3S4Ya+SuKaVLBn
5LplSmiM2s5QwDoZxZU4wCoIf03oraa14D9qIjo3Dl5p22bH1o1R2QdMThBPQEnMcYAqa+zXxmVi
rZ9KzN/hGBtLic1uuvGa+zY+KXjHtQwZWo1wYZSrOcpV3coWXnMaRnGJsAFP9LTzmf09IOSHTVTP
6n4kByrDmc5cN5pka/lNzmFYzAbxTNbNzUBOAo1ejoYmVbFB/OyFW3GEFQiXNfuc8y4kR+UmO+XL
kDB6EG5414tUid3BwPw7wbp2epPjzvHb+6jdKvE+Cu89HpfcvXfBu5wfA4odQ/ldpW9RUdshifJh
8AAjQ8M/lHTHYlXb+fDQdMfQJ0WBOUnarvJORZDMJLKRFyJ+UiRK6rNPPMqJCbOiMN+jGPW8JcRb
n0C34tawnvN8YfqAoHb7WSNOL9Yppkfek9Ad8KLvoXyKDrPJcBk8GnuFRE6Iu+J7SVLtbLq/88Wb
SLxNpZXouTpuAMImNJc66KfRH7LBNrN1jGVj3v+uyfOEp1S4bYiHMKW0breyazXQBZIn07qzgq+g
cxTS2ypCtsxVneDrEu9TZS5zcuhU8ipKto24mYxdQDvf3k/TG+MgY1pXg1N9heJxNNfWtB5GiKX8
aLbaYu/r9z6VsF1hgyC1azXBuwJ+DzYt1CzKkyYeUpZlqmP1JL/qPX6xOLT6rmduojxc5O3KNBB2
r8r9BAcU7HEle4cGJ9Se0rluXvzovsNFg7pCWuXqb4rSIFtN+PoyVx3lUwwkJeKpzGxaEPgg4hl4
+u3XLzHhh9RJGii4v8I+QpG3Bi2FWTvpUMJOn3nqJDQomG5aIKWukjp55Y6hyMpliaAIl3aNwDT5
Veif9P4gxrdd8oDLbbbGCYYMIhjt2n1vbSUrX6Txp6BvG2xwpZPFhzCqsGYg5RIcWh5UzMXdSFtE
5S6S1gUTabFZVdYpmm565SvE8UCIgLrvkY2NM70uqvGFEzTwWMdHxhTM7gzN/xiuECSZ2kwDMPIj
ilRD149dsK0GjmKe0IN4xUFqqNfI4vIPqXcwcMRNV2p208gPM9TuZQ+iuXpNE3vg5lrZnggB15Em
9MvUShYDlkXjqNtmxf9w/OBzwCSTuo1wZlyyH8HUBizGcXcbT1K8kskSMa4x+Odj4/yo/75zngEK
gg9LrkLqzn7NzmA+ZUsfmg2tYrgnjncGTRj2G+6/T4k/jKu/rqrIpkSIwJ9Eup91YIdFlxQGIWYk
5UvPFlgnixY0VgtNSljFKfPPdtowMZf6k0+0QCMs5Yiy8IW9NKhdlQ2RGHUcS6YDJ6H4pWKIsMfA
c1vsPLhYDqxXGlViVXxHuhtf+CfV2gqPSn7bktLJD4wXAYOcLXV8vhi+1P4URc+0TfObKQzMCxfJ
F3okqI6pXTxNq+yD0J/tcBS2/Z7wPDDLZBk9TYYdYjutQynF/GkoP0IFUXXpZMFyFJgnOTg8WyQE
Yvc2+6wK7bqW174nX6sW/wZmOHIVXWawq+CXqZ29QlOYLCttOPwGVvl87GqcJZUdTjinkMVj5C5m
N4Mrqgxb/hjNcZT9vlraz1f5+5X+5y7O4JHCiPJaksoU/MHR2hUCrrhwwY5bCAlr0l4IgsmJmleZ
mQTbrsC/eo2kP8NPAV9KH+Obcdz16A1mAmDnitn630vucuX27Smd4Sd9U1lCOpcItYtUZQCo61kf
ts+8jLkiozNKan1hPwIa5nARqyuF0QVb2h9vST8jIbY1Z5+kc/2stVuI2v1EqJ4MLMmEE6apYwqL
rrKRpNH9aMTAkt2ACVAKVUmzSWzYXGsyLhBuf97QWS8mWGE7GXKV/hHTEM41Nks/2MjBlsm0hLPe
smGKNJJP7QIIZG5h7qJkJxiuD9hPP1uhQVrOsyvO8Wso3wXy1s97O+vA8rAsW6lkMc3LmYy0JNhr
JU5JHYPd4FedIQB9rrKVSkEn3E6uWuCemNhauseLAdsNlJ5MwO3KuodGrFVu0F1rZOcb+Mdq/8MR
+Eap0PJBtoKcFtHHEDZ3YSiovSNhJuxQQpQMdhDt9m6uOgVqf3WZQe5LlmTLgXfMTqfC9abxYm8N
xYP0AxlJJZl4P/dUJR+NTBZoEDAY0DmxQYnAiPIbBS5j4sBxU1W8UFhpebSCMlEUpyFBOOiQQCZh
QAV85ErB7zR3YFr72Ybvdu67r3yFFwv1bzd51sUASLU66pS5s4xn18VBOlJ2zVHAZDPN2RH47OFk
IzHlwULUadk8ZVfD6OzKpnmxrfz+tM76lGSKtUhVghQxJ/V1eeQExknjYNTYB7klRqYEbBKVxa6A
amDFzK9DAsNs8HpL+Tekz1r/9kjOepdeVAK4ijF3glhxU2CNUHAAEgEHwSyAkY2vUvoq/5kSmvlV
rOGCxPvn5c9Oj6nX0xRhRUpqBsCnJs/ibkzBYiYK+mfOiraZqTAmT1/Fdfmh5DRxHpE//14Xl1/H
N3eys7uwhCn1ZFFITpqPwjzX2VaYr+JUIB6kBQgdlP7OWOI/mm885GhYhf4amx0+OYbhXmsnLwjE
iEukv0e6pEmM3s7WxiiPoeZNU3KafknL5pMpk7RLbbPdWB6mct4IcAdx9maSXUFfVdpNpa26j7jc
pDT+dqM7taMrtjZnkBsMjgukuq5YunnyllDnxNVG287ZCBZ19b5EKCuv9figN8d13R4jw/UyJ1aY
2V759C4o0X/+qrN1ZuZCojbhwPzmoCD7+xVEjzkStwypEqrqxfgLvNIHRfwiIyimFtuOG/opIsE/
yQDcXmNbqxd20B8P+eyNj1I2tZY4JqcIYJs6jzC6AabKvg4PzbRTmycxqGxLXktyeJAEmCsTPYPp
r+rKbd7GnQm5aJFs9HAjmXsTzsRw8DGDLY2btt2yzUrSJsocgNRMoxmgGgIlM4xVT1FYLaO2W/x7
AV/gpPJ0TZ0QF6KO/g7+Kgyhn2S8nhDTM81/6Ocp7dw0TG73VpWLq5y+S48PGyBj1srgkq6erVGj
qsswmtdoQwXDMehYKslSbm0nbJlUFcu+X0zhhjm2uGSgbU1bxAKCBKRgi4vicO1+LpiqYNr57X7O
VpdWTomZJuI8HUtBDTgIgx6BukKcwhzRvaJG7mKiITaME1j7jrQZlZt/v4MLxpA/7+FsSZWCnqSl
Mi+pTbjmIZQ4QXYrQ11PWrBAkDUOexyoyf1Yh+WOc5pCdNIOZmbTHkqpwyQCgQ72e+OeSYUqHBSj
Z0RDywBnyzhERxhWO7AXYV1HD81AA6Fd+UbNC2cBT9HQLIu0CJSbZzVZlkpSZJh/fsFgrVBkVYx1
GPE7+lP7Vr8FDQ45trZTHDaRG06uxrwpcHXqTsKwVLJXeqMai4N2meH2SzyLtsijtXETHvELUKis
RVsLnKF8kNmGmAzR0MIuVJZSd7TCVyt3suf6pW9tBhWT4A46NAj2Ltv4So7mzdwNdncmA4TK8QKn
N7GGaLfRZNfkrzC4Uu7hw9ZLbXCFx7Slmge9Xwhflr8UYgfmiMyUZFvAj6SVwtoJn6MrD+9ShS/L
CpGziK0lkjbOKnxdZRLPx4m9YbYDEbalbgucZFftUbCh3yn/sxFonOPaMVldA6ovzIdZfYqBxY4m
8TfzbPVV2aSYpi/PIbuizVEKBjh/BrPMSSZ3Y4UDHhAcSkU7bWxPwBQhrK89ggvd/I97OGvCFMMo
uyFQ5q8wR86XLhnFLmVpOWof2go3QReCjGer10JiLhURZM5JuIuqiG8JQPxZewZY4AhZoyYn4PnK
BKfcgIpm2lM5bct5A+hBTny3hZW4SbqPTISjuyIh1/kvrIsvdMM/buWswuxaT7JqUU+wZjjUrlJx
mG7ldl/TbVnQbYfVoG07/F5NAMqEidxsfXd1N7z4HX97Hme7cwkzxNIKboLAF4bp01JM172ytIxt
vkqGvWfe5Bsdq4qFB1ExLNZGtvz3XnhphPTjMZztx1lneLHuackJ83O4Q8EhVbcZuhFRWcy21ZSV
sLq1dYPwbHXtbL94GM4RhNjz6rqh/emFv3VHfVoEST5zFfQDFOENCKGtucJhdFIGVle/+4uLHmM8
MhdhSYFA/Fx80SRbVaGn89ELOw0nwLdpPZuJASk48NzBc2/+b7/w2zXPHq/UpXUsKlyTJQZCuUB1
sjJWOMJQQLnWrXXNNmzePM76TTyx//MbzzaX3CikLCshnySbYiMs0Ib8Vknl3ci3ODDj+uhMT+qz
moKKr6Ef/nstXdAPsLN9u/j5rqJpBEBZcG6sxk42Oenhdb7Pa7DC/Ldl63QL8tYUfmEIKgO2d64Q
bijCQppieSFjwGlsu2EjUh2z+6T9EtL5lW7u4tY/Y18W8LFhWsbZ4zHMetIz34SIlWDBs4cWxfnl
rTKngS5LKHXt4GwamhsBk4dVmjzI+foqAHZhaCp/v4ezpxSn8jQaoUHXcDMtU6gH6TKCvWjXrvWL
1m50K1y6cKYlVleJt7Bj0llOfX3IfrEU+34jZ+dg50uBF9XcCKw0S8e3dTs4dbqFg26nqyFY/tIX
ofapq3+c3GEJXXsbFzuNbzdwHtLWKGFslinWbjnwqo4vrc4kbCdkdzHZENtUPRYQ5jGniW1zE6Nj
a55QSiGw1KS1us8RlxNmabX/B8jm+/s5r62ipNQZq1vz2dhKK42audtmvpMmq0FdIwSwtG3MhwTt
oI0fUzRyQMb4hC9BkDw8XLapdW3VXtq4vj+nucb/tk02jTgpcsCqTTbQU14TPEUgEeNG3jrpQ7Xo
YWQX7vT576/5giGf8eM5nJ3VWaxKeVBwVbjD1UwQ+tNm+zfKuu/WYbBuAAIIN2qchhTxo7Gb9iim
AsMlKDayJWITAltaVrcx1AhGUMuZBwh+M6UHz1HUt55qx5HhLGQ7SCn1JwiOoSzDGjf4tQh7wV+i
JYINfX0TkC8duoqFllZX5uH8eUtUJ4y9Og9sSYfKM7vrSw/BbQ9RNKf33lkenodWhfW7TlqkTy1W
MtlhUgWriUpEJiS0X9zBUo6Ha5u3dvFFf7uzs9Mi0GWj0gLQjeJXjH6QOZser/1uX5u7ot21yGEG
Gyb6tIyDu1ycyAR7H8mB6KCYycpWzOZOIC+PnvIaTacRg7T0OWlfCBHvnLy87Zgo6kw/CUmY+OTF
8qnFPDoh5iO7JfK9fPKyXYiivHlReXWgOTpMqLi5L4ODGNpxsjV0F+le8kYsmb+eLW8CcaEkd80f
b3+UrUs1glREmY/WY4HpTWcr8dqStn1+Y0RrdImZeey2cvIWG25PrYmQ6Y7kV906vE7F0aw2MrTl
FLXlCqkZ5CdrlQ47kTgorHcfKYRRZUZrbB9zzcGGbXYCFWagsv0K9b1p7BvrwRy2urDpMJDEHhqI
dRXEG8kV10W0MrVHlAiwmWKwVtxnVkm1R4RhERmG8TpsKdHxJQbIN6QQQ1pX1U0onQb/IYsB96on
FRKEsYOh1p8wDiFugtU53Abei1Z8ZW457bPHCLlOefr3V3j5xPq2JM5OLHMIqT5DFmvzQkwO8aWM
i+jajfuUGHNbXjaI+MkEYve5cuH58z6vJL5/JWfHlBn3flskAJ/ySgaVtvmOb6139Re+z3wG+K0G
qytXvLb6z86jqQpjSer5qSW86BePXJhoOeZL4X325Glw/l3waoUrRcsFpTvb3H8esHY2b0naXikx
DJsrtJm1mTgCTNUV+lkA3eYxeryWfXOJoMMFNaKZFTSWxp/+8NtuLieDHhKElp5YWC2weu5UlZME
q8hat8LRJ0J4F3CqwAfotgRd44QMRCSgZ2DuyCKFokmIc0ysO5RINyAYPjJf0PNBYlSSlSXeAMb9
F4D85Zfzv3f9p7P7dtfj0Pu6JM7DQ2l2hsWBAK9tBQFXCNwmuYRlposWhcq113PtumdIRw29LSn8
eRyHfk5eDA/jY74KVxWjXVa/4nb/TSDWxT712zs6z8PyG68WU6WY50oQW5iTEkIJa2aDp3zEsE1g
YL/4U8araxMS7lf1S0KK+gwD+v/0TViKZcqAd3+5eStxlbV1B6uN2QOEnAcQu1Nq53PyBrgPro4L
y0FO8++rXhr5sUT/c1X5Z8FBjVyqffD/r+rhifqEmErjRaOUXOZMJEH7aZS9zbQS8Z/Di65YdZga
FvdI7bBOf71aK14+tP9zS2fVSBcUcqKYDNJQfwm1i4N9/TZoK4sqUHMn1B5k4SLmd+BGSAnq2c4m
mTfZY+YXv+QYtyAqhxxVLAXkrPa/H9fFHloVMeAgYlqhnz3buKrG7+M0YDKjzShbsZmzWvTb6YjA
dT3bXE1P5XLchR9XLjv3q+c79LfLnu9cWqKJWR5z2WQz0FC6SNkHxkGEQTsWKlEiSmHta6/XZnN/
wrL+vi61iAiMxZI8O5LAz9LU9/58HFj8kvYu5Tfy5MrDGtVkldxE5GhVDoHvJG042SfB2RCd1MEu
gXNSLOlDYaEhGnOs7qmZ6yuoTVDGA2VVj7h4h/e6fKu1+0FepdU2DVYwWrSSXY4ouV0I0We8C+Mb
PXmAUH1VNmP8td2YKiwXk2A+mXGXbp39tritLdMLy/h/T4Mw/MzBx+LenbSbHOE1i0y2sYwoZLft
N4oBa9+z29+NvoJTb4CqRq4aMZOE30AowFqXlrK/rbovQo5glSGGKhyp/yKPbJWl0VpAXFqW73TN
q7gGh1T1I5ngdtNgUjy+Jsmr7N+0E7OIo18Y6z7dIsZIlW2MQ61M2fGu3fhP1qmjvP5KvEU/2UH3
UqoPCDnu5NZBXcAWnTyPBWMbD/MJ3PvIL47eodWn6hNxxlLJDu7oKnIkd9KXU7HTNXR6+mc2YAgS
rBKuiO/6tAhfUMXZpbpGvdrewPqG0DvyR4fhMVJfO6RM2fBu8Jm1mu5qNXBqaHv1AyZ+A2pSy0Bf
soo5z8V7YjzlYlsBB2RMkEsMFeLoplKPk7+2ol03bqXuta13ifWkoiyf8nbRd7896p3XuH+KVG2R
JR+OX7pm/zsxCQl1cFRJhR2gRvoxe3bBnfnQj+1HER9r7abpXVzLO9YmGjAYVLkjvE7Y1gOPRyvS
MYK3gSHdG1ROynpdtK3P4DdBoFe2CO2vpn9eV/hiqyJ/QQc+W1dSp9dx7KtIMLfQFa3kxgj4IKwX
RXjX/I8KrVw1sZNXa68jHXFDxruIRPcoDMRSgVA4gq23G7+46xVpMTTHyNtp9W2s/aq8Z0pux0se
RaPGDW4JN7G4H5kHI62SvYiwk3tcidJh2WBqAb8uVB6n5KmNXsV8g/UBtmjBVaePq7/2rHbMECpa
QSzGtNAd2QWGf5tZ4SLJMMbiltKODL67qVmH/rJGpUG5r98jOJLTLRt5/R48DOzqEGb3/jpboinG
Ef2QjQtj2sSN27PoRNoXj1mNPz2XKhuKjRaibLei5rIqK3M3SOuJj4YpSIFixG3RggcKW//8jv+9
CcuXX6w1e55LKqD+GajY5Wbfe143bxjGi5i4kbcpLXGBmPhPmrwZ7YjhUVfYswok1REzDcEKVuJo
56fr7nh/ANMfW/OfZfafuzlrIEOs8VqCA+ITaVTstE7hoTxR5rv68HNXmXv2rNiqiF4dxT94GFpD
MvI+TA3foeJd8vZQF2htr56Ql7ZVRVIsRTM1qt7zSXlWku2S9AJPCbYlaPZKMBf4iVQfnR0yb5qW
sD0Tt1/r05X38/fZzBP5fuWzJ6IoEiPQxow5JNkdTURFGbYPm6R0q2w9J7u3AfhWMd2J0gcE36sn
yrzUz9/I9+ufffjlkCSSIhjx/yPtTHsj5bIu+4uQmIevAQQxD57tL8h2phmDGQL49b1wq9+yw+6M
UrdUelRVyichGC7nnrP32re5O861ufzaHulx3CbYI86OgcDTCezYjW7bheb8+9H8udG4+OkXb6Ee
F1aZ+fx0kvnGZhUYeOmOAjvnjG53l6Iuk1gwRGjg+Gat+3KKrEZ8tBy6I64tiK7JQoQj0jxJEWY6
+Vi1byecSNI2iW5O46Nmj8SiTIFv/z7vX14pje6sqAKi0SRaUBevlNgLVtfXA7ojjKvwXCwPaWeL
IZEJRc8qMovu9TvlBTEwM8fj0M1O1uLkL+VF5iXXntyfSb08sF9P5uL5iS0zGVt5LCZwuU95ebKF
d4SLa+WRHsGz+Cf8yOlX4+yAiYOAoE73iJdRgF+5mT+btRfncfEcSUai9mncF7daO0PzIa+mflqy
io4oSjzagUtim2CBMjH9LzZ/Px/i6SKwS6bCJbrycmxXlycjbSqt4OtVLafgasgskr/G6DS5NqDG
vAsflT2sCxKm0u3VIcpUP39/h74fflpdvuw9/UzsyUxTilukHACjxMwNCLMeXIbUIwdHRQdv4zmy
BziZK4Xxctm4bNmO4rXP+M994edd+M+FuHg0G7knxlyVCma38d2It6+bla9h6FSbcQP37Jbdh+6c
luJwW+0M6Bgeb9mVFe3z8f/X1bh4IsPuHMYJU8NbwdqeRRsMqzQXlZVBqwwWtjhXMVl5oboRARvj
eM1NtOOjnd7RZdDGnQh8TNgmN0O+NoPjZF/BAMSTq99IjZtFXpmug+o+o9QG6lZ1O6E9CJUt34Ym
rqqNgf70blB2BH5sgva5pAkxUL+1difu6dxpqWMFe42ehBXeWRIhJCKZA+JrRJK9LQjQMT8n+ll8
IAiFeQ/OF/VxjNca3TxGU/AthY/If46oZ1u5x3mLbTGZ9ed9lxPX+TSOr8J4JyDmOpCk9e9VR/n5
IechM1WaMoqq84W6eMGox4i+NPViGl7182qZPRfaX/G0Ou+Gv/1bO+ntsYAOKRQkV7dmwksnecqO
PgAt2YPi5sTH1I8NCe6kyxHWFDvJ45Uz/O0tRPIBGpUgNJQfyvfXQPXTKIwLzlCGDly/dvEN0xKV
gc2NQi7TrNVtMuPT/k/czdWDcoMgF4E6ZgfyvLCnhmTEvoqS030QHML+kHUTkQbr/8JqXcOnRbob
a7gi3VKKvfLauf/2Cn8994tXOGGAIIsd5x5CeptLCiEqNvpg6tqJ1KlXUEVK/kfrkXc47LBLb81n
bVfPq2qGBQWtiXKEnCR5Zwdm6gKz+PgcSHZOKK6Jcs5hcnvleWDP92PVYTBNF8TCiGpa8uU2l8fX
0tomjW+HozI725rh9cGNHoZPlk/newt35Q8Mn5AcISItKmmWfFCzFsPcfMHNAgOGzc1Qb7r3TNpA
JtZ0qKz1yhSP/XktSs+ZtafLLkrVvCrvWqIfS0ytNZ3lw6nZ4LCgMBb12amyQ+FoFAsagX13EM9b
MOUZe0b9vEzSA9qaxphV1FQx5zchrflzxAlMDuaSzGnkhODQzrs2dQvsGY7yJNtsLLcCaJ91ct+c
yQ6cAUx5PC2oz4mI459k3L1Omdx0mZ30Dd7OCJLp0dihVIZVacmzUvYUeSqjdKLiedhbTCyuwsaw
mPds0Kw5EuIUqJrJ+aDGc4L+TptyjIWPsiWFYiRVGyoT8B8Xj0urMGO0EfgDxdJJ0ipnOYVRsCAt
PtKcIXEl2Q3GY8NfFthmRHjGsPKBcIbwmTTgXh9dsRSxWqGoBIVGgtNxHxfLjmhaOYQjrzMRgY8E
fx7O+Z3Rzcv8pgz+trHXxkC9HA1AY7WuYiBQS84AnYcCMeiOi0ocIM+e3+M2XjdTVqhdlLb/rofT
FgMTvYQb7kNY4e011+U+30MLtvWtSVDvA54TylyF8uoAcAopsG9P8cJyOw8+FH1T6JsWlqc/OH23
IAom1PGSeaG87uU1ECBLuRWCRXKL3OIGo5Es2d2UuTgNyBtmUQRFklI8LIsdvU8GIo5+0xornReB
D3E509VlLb7Xsluxq7U2Bm1SF70W/gXHtIUW0pad2uWaQYgDCrRw4n7BX88+LKZFhpWoRkUmzZp7
66ARTrLGvo8WEAr/3/RlAAsUu8jFmudIW+KpRZYihYth0T4Km5I+qa0ssy0aRpxqNl0T6F9rSspJ
6sDSSBb53BwmIJO5Cx6qYJXZJweBHXCY4SjM2caHCTC6GUcszZkqvg/Jvt5XXrso3fMaxF2BGAt2
Rbb9RMoYy1vFheNJMkD3FFNuDQv10VyTGtDMmq1CwMrfhFBgysWXXlkzIS3oBKoNXSR13R2tDwxu
A71Mj5Dau/IgL+pFPxfetVthc16Ut4VHdmPh5fPzUhznHVvTebIE18i8C5IxLp100TdzpiDcWhRU
mB42wjz8m/4tVvK8+BhwGIcr5eDfJHuCrvsXSKlasjQ7ziaf++mGWmkSnk5YA3FYiwRoqHaOuz/e
MOCCzgJuEQlOvvIfSJm0xYMPYnhXLzM3IVeXM6cbxguFfmoJauzIa459bmPxl5XM7iOPSUBohwvs
i458k3qF13v1km9WnCxGUmGlI6Tvl4IczUkuy4HoWmV74lgRiPBtyF6bVwk76azywpfmyKvuyE/h
KxzxXb8o2TmsJbQA9wDCbnHDJEvdKT3feacitLnvjNBWnVu5wTLwujfOJZicbgm2WVpm2mxq+B3U
ckGOoWv1tpI9JP4mBZ9s8onqyreJ8j0CRd34Tn2PZXwZf9SN15887P6Eh1HbBSgLpYk/ib1KB0PA
ph4QXTkz7wyOMMzkaoEqWYSbnxOMfjqQ3TG3Mqd8D7M141yYHufAKR7aOwAIle4E74WXesKVsLef
0gb2XoYpyTJhevALLvs9PZbHPJeamEIRHkm3Eu8Vol2YaO3Ztqi0zYUt32A1dKub9g9yyTfRdxji
8xZuyYC98i37pbb5fjYXO8FqTPtsDOr4li/TSHQXMTxw7+4IMDXvUTozEO4bl+aE+lctQZPMWCiV
kEIHexu5xSGgi/Kzd5jOo7uUBLXAQXK9bK0rV+3zk/q9tP1+nheNdPbqUMlyrpoS4I5zSMTVV5ky
K0fvLM8nRDLxd72bsunk+VE88fGaIO9z9v+PM7hMjoDp0gZyz5WqSJbxoOPcAjB3iFvkEUlei/e0
cZRn466Znw1ndLo/ar9kLH/iJQf+akOARiWsb2A6xm7+BOeoKm0JMkLm4v6U6QhBPXGGNz7HLMia
g0n8yq3+v1xCU8KTME0j9ItLGJe+L7dVHtOPgu32QbARWLZjRx5BuGNsb3cvrDB2vLp25X4a+j+f
+P85sHExRxXSKDiftFNMowUCojlrt9JacFVHOTIrAgFT2f7oDKcru6Ff9sXTI/Ofw17MB0+dUhZ+
nU1VWvI6oQ20Tb6SFqUHyXuXb5SPYUPV0GyFZ/nm3/X4L32K74eWv9fjkSr1mSxzqbNN/podtA0v
TwJ8cu8/FwvtGN+0d9bf2G0f46O6jt7/C67YryXqlx9/uSMIRyktRq45/A0S1Y68yCPjnxlCwwC8
9mG8YbWkPAW+Q6aEVc6oRrbCFdmKPv3On+/Mf27BRW1PIKSYK6RR8MiN8zKjKlszjzqnKwXF0Nk5
QSWVVuKw8F+DTxIgS511aN9o2GPE6A/asn8nEo7tqqJMGBE4zEm1zj+sfb/MzBeqyaSHV7qYftF5
xqJk3GsvFDYSNiis+ykTdPjKZKkXbGoar6FjTtlb9o+1yUq15sWLsjkrPaC39KVdX+sQ/dpm+/oE
XvQExGDIxyrjCZzykoo/k5I6gBkx3J1fhvv2b7mV6cLHMyJJ69rNlY2Amxiw0VO3DV+0pb49Ezmy
75+5HIAZ5MLLNoYjXmUnq9Nd+NddumgbtIYZDiMU+k8bp/hgtHZxwLXEgPsoD3bwIHaOtYlLYp/j
rXLINia5s9Nt+Zw6p66aA6Ca0tNLvhAEX2NQRBSdzzr6UPRuIzKYbZlF80Nv3FJ3AUCpi/8it+m3
Z81kfy5JhmUQN3pxsftgMIJBK6LPXzHl3EuPUwMKLqmbbesr36Of3iPWtMmrYwEjoiGpXxztVEsm
qaZsAeMlY86x4fGk3+N/5Iat1hmx6dGsHZhOgudfpMIGvjJ7baGaiw40CSLcp+LfJM5tygmXkBP6
jhY79EsInp+e/UazoQKp4yan8QpJuHAhg2S5TZF/bXn+dbH6+lMubr9e/J+fMn42VbHGg125a/b+
g0Vz9cZ4CxnJPg77/oOKXcu9sd3EFN5iMLuyav56B79c04s+S342uySquaZ0KSBEMid0VbxGiRPD
SNI8XVgM0QNysa6e+50HV1TL51p0ONfrEwzdiRTYPf/7lH5KgC5u80V5lBVlaCoZp5Q9IQvr7LNH
nqqdrkf6aba0Dd1rHc1f5zRf78bFV9oP5LMitByxn/fo7yhigRSR/MemGNQJjJbKpWc2lfUO8Q02
YT0wBkhysZUOLd5eOF/NUflpivp+ES6/3xi8a0MeOKVpZid3kEodStbAjSlzYM+akHzjvR4sc7ao
/R+9e1bVXT54UU7ZSIVUA4d+GwlKndT0J4hP2PjvJGFZDU+RsI7ypRKsjPOdVgizgp152/8dNWjO
V5PdfmnRfntnjYuCQDmVVTlI/I7RguDncHkTbG1kxML3pOEE6EC9g5OX5HsyLYjlm027biLJ3Gv9
ut9fOUPUeNgZDcqXo8E4z0Dp5p9X9EzSgnsa+J6t4BlE56UJYXwtiF6JvNiVUrfykOer3ilblsKa
xIzcnF95yKcX/HL9N7+czcUCQCu4tpKUs0mXFf6/19Ehd0LJHXjCOMFWfExX/uO0ox6uzsB+K1Mw
XdBK00xT0y5rUi0S5V6TkunROrsSoJrGjSUSOcm47AdHSlbnwMOBOcWUTDNRSpmw3Req8+8rIE8r
y88r8D+ncfmEG2HWm03weT9EqBdsh+cJ6Ukjg5TMhF08NwpXhjvMKNmeaB3U7Zad/NHwoAE3P3sN
XSMJ6rMHqfvq+vzb5/nLNbp8bGGc1Horc41qt9nQLlPNJ/TIZ23Xsa1GZt3P2udQfjanoKdpLUgB
ry+N2KHdnPt3dHv+n8Y+vEr/uW/GtJR/mbs0UaJUosA5hfASYrwReK6DpSW5QbBKhDmihQS8VEYT
Ks9X6BghMOfQF7x/3zfl9yf3P/ftospt6+CUVXC+uTRGvAnMtQn4ZnYqbsLsqcxu2vPdAGVTffH7
QzrcFB3Y77ko7ENQWNF2chLFNGn0BPnyoiodkxyfaJ361JPHOKI4LMFCuCFl5Pza0O6njm5aU/E2
kQHB1Nu4tJvUctcWiSZEcJmVd21+OnbCSpIduF02AAFS/QgAcGhgg6EZ5oHX8t/JoJ41uT0yVbhO
Vfj1Sn45n4sP3QmsiFan4XQlEb6z4YdiMHXhK3HmkxNvY3f2TzZcuk/vvnVtb/rrM/7l8BdfvSDO
sgYvWDQRDKikMtLQrJtpBg/YE40H/bz68dq47KfdkntgobrhQTaQ+X5+/L88xKlU+K2VGdEtMBIa
1uzVmc+ss/O8FP5isXsXUsegv/uRrgik8Ot1i9o8DZbXAmh+Jn9enMd0cb6cR1b1PA5kgcOsrl8z
umu8N7a4VOkLf0aO0nNE2LL797vz69fw66+/qGCjbhgnWWnE5uT0qtfzsJ9Puvm62QO3Uudw8lHU
RHSD4ZVNadQl/b+zTZP+ynn89gn4eh4XX59OD4JaajiPqbogwTe0kQCez25zhq3f7EX5NjcfAnRq
pel12jxjP+HqnCLvQCJ6dUfbu3xpEi+O11izG6/WVqmwCK+lqP9yl9BmIeLUEB+opvL5Tf9yl/S0
1ZrUVIvP8+xQ2sJucinC2NDRK7VBVkMhgTV6ZafxSwnKcQ1RUkSdh/QHm+lskFEhKYy4A2i7GiLb
6o/2yOeRPTLhQ+m88wKW/H/flF96Rd8PerEcyFJVDHXNj4WXmS3REyaWE75/1r6zisB7wY3YqFqe
upnaVYY4v3L86eH7/kH+fvyL9SDOhDCsJflT6JFDCSW/zAsYI3RzyPUGPpD7ALEX3XYvQUElL///
Dq9fdKzI/qjEIefn44bX5gIkN5QEjoLwv3UKmcCX5bl4lp3MC9S9dHq9cvSfb8S3H69f1Kkm8NTB
zLjj/bwt6RzOIR+b+H1cOEpg2vkytCCtnchaKB/AVihBNGGpX+W6/XoPsKGzucUPT4rA92WpCQJr
0Gv0Lckw8w0HFOjo5V5Rsq1u2X6Mu/61f6F1JXh+ffj3JVB+O7alSDp8Dx319OVAu+zAGPRDnbMV
PLvDQ27MM8MbRq8vFhUXQCTEHkkADfvD8AR7r5dXDVcKiSneoM4rI0f7C/+KkVaTHHxlUbK9PlRz
g+HDI0pO2Z/UnlXn/vusrV/OGsc2FlKshkgGfkiEx7rulaIpbs0tAAY9P1jndRRsW60ANU4DcFav
Ad27mWfa7O6c6g4ZVbgoE4dRprFWMyci8NNph5mA7AJZFoOQJwWs9azZp/sTcmjinAw3ulfU1JbM
yGlOW8aiPnFA7IXVpQraUoG0c3rq38xnpdmNuePfQR2GJEBXnISmTe7obw2GBBJclL/qxnxDsytH
c2VYNYmjPlbHsZ7pi+ZejeZMwwgaPD1MubId0+C9dA+mM13V+7p1ZVKxe2Zxj6f34IkRJFlMV/dr
ylS9XSwC3y7nxSKUGH5emmlXTAxjsZpp7+pHjwoUuwFyr5eSwtacx3AOn/P39qkGJAx9sDo2rE0o
BeboYz/BR59+cRlGx66igo/mJzxpz/++8dLP6klXNFE0RRMRhiJ//pIv34bcH/Xajyoy2rZTQPoG
IM5MWffr5g0u5JaHkgpmfl5fEx39dMmbuqrKpibDS0B/ZV1UDqKYW7xAHBf0ott1NnunSThBHpfb
5+wcrxXcvx+Q19FSSOmzlE+C2Jcfmvmt7jNk7wn/RHkXapsMLkXp9G6U3ADhs6/9wl92ZvzC/xxQ
uViJ9fYsa53BAYHC6E9h83RGRHcm+3hd6Mso91oezdNdh9hGzjcG48ZwczYYaag8MCqh5rq/1JJH
xKwzQuqHI6VU+2FJ5ZUi5pdO7/fTvFiyu0rsqtLiRoj0Rs/b/q0igY0zmNpY9czU7dybesBneCYU
8uxuS0w6aOdxZ03bEMipjkaHnuHw6Ga5BxW1oOgyrkmZfhlicZ6oXk2LnEWJuuL7mh71xWgGApcz
1+jMzqz94Ap4RsvXgYV82Kg0z3VcMzEsl+TYtvskQAXSyrMUWT6I6m4RnHEbYbCKc7wAvsduoMCD
7ePo4FM8h3BPiM4fOkSK0yu7KvgrYDyRJ6wwGWgouuLOrfOlps5S7epG+Zd6nh9nKdNUQSGk8FId
ej75sZLVRX9TqvOhmjcIMjqvpoHoYvGZAWUdbfSgiUWY5KSGhEl8/YGVfn9FvpzFRT2r9m2etGkz
vZPwdMnZNLZDcGsQtSL1D+jcgwqpovTUDSzr5eqk7+Al5uiDTB+AZISNBLNHAOV/ONkiPlkYCCje
rXmQDosYQWmbvel9PgvKzSkzbLnbdyLqlBxUFYEaN4m17SDYFsmCqDitg2tOnzJ1kYcQi95ZD3Va
2l1xf5LezqVbl2w2CT8b/g7dPKX11kSLkY9DVd0Tr2Y+Zrpzzp76fjmRdsBIkkw1eUQ2BvwbJIBC
sKpzh9BB5vOKO3627j6E4ibB6neCYdoviQpT9X0UdLamP6qp6prd7ozi/nznv0VzLXa5BfQnFOQD
gFzMWYiVhrc7X6aoBdzoPDmFTiVw62XDeIcBBB6V+dVm3M+2s46amHWUQFiR4cFFE4H0JEHxT0Ri
leM2blaQVmRvSN3S1qw7NSTj4HwXSOvMgJNOpr20rdsnjRRLy0mtvyd1C24J4c2VClSeFozv377v
J3WxshtZHaeCzlM0rXasIXY5eGiWsruzx8Ad7Q1pdiBjW0eFvkLQlTDplvbKlTpM+t9atu8norI7
w8plmgbl2OUmeYwyIe77lLFKt66MpdLPwyUQb+uWhIf6o5CcQFu36EGRN25MYNcwizICjEr8hyLC
sJR+AhMhM1pWgdsfjEMVLsJt9OFHS0X+i3Exo7hGiipuB21GApm5zV+bhucLvdK8zXeRaZ9YROMp
eaWiVbvIxZn6olUL1UC2FhZ2jDyQfBLpeE4/cg4YCi/+AN7vMDJNM6FHJNatZixjAuFGeNHBKbw5
p3+T9j4Zoe1hrzUWYv4Qh60jjeaLJT0I+Z0mbYIChYz4LJXLNLwP0r8Gby5ULFwAKfzS5q8ePqrJ
RyX9LVK7kf9AFvcqf2WePPkUggVw0yflEMDxIEU2vgteT8Oei5N/+IUtMdET1ukmrpz2A+sqleF4
25BZCTTa3A9Ansvl1O1EKw7fGbSk2x5NHUy4as40fxU1CgaXp0QimHmGqenE0uC0djgeOKp/pFwM
gPANe+5RIGgzoXzyS2C1xlKMH1ssBaeahV+d5YpKVj1gfwaSTfaswR1u641Zgx4UcNWTjv6h5NvQ
hI54L47bjlxIc9dKd5q57xkDjQe5WjOZRGbWEmVml7SqWe8wHxOqJ1qnuSLRNTKW5qogx5Zhq13d
JgV7qOnLl+5Iq2yLrYX6qF3Wjr84ecO92M/8wC7pfaGURuuyHD8C2B6IYoq1gCEFtVHp4kHZMbhO
LafNbMtydYfJGJ0SfQlzk845pon2gMT7VngZDjnReQs4EtRewa08ez3PiSRi95gQ4SJhn7tR6P/T
rRyrm9IJqkWmzcqNpDviPCYONmcc4QJwHp74ciBRymIyhDydXwBjm8xdMAV7+a4W192KBEtGQ+TO
IXLm2Zzrt2SiEMQJfv0uOlgf3Y7FUfsoHtKH8omJTppzb4Di24DhlPxB38gHeCFAQmbjQl1qZPn2
5e6EG+OovjHioqxN50m9rIRH5K7De/3e99i7XxkF8eTRJq/s+tkk5ijbBVDrIxAZlIGtN11JZt5o
FOOYjNjxRtUXiHYyy9Eb+wQLAR1U6h8ols5rq70396c749jN+pnF13LBtSo+Old2iFy4RQmezp7p
yOQkkvLSQbXLnqv6pvfp0zhkwkgnrxsX7MCYjKGgY/AuP/dv+oG+DbWX1bxq9eZszULpaBXlwhJQ
ZZ0LcpJjsgKJBmCuv+Dc03BvdS/TvPReLJdJ/1RrdvYm7UZ6sEns5MOhLnHp0uU10NUzNIkeE0L0
MIAcfWlTGgRHzRrEbs+aOR9jmy2q3C+19j59zRv3hDTT2p2rJRj+KH4Rokc08FjjOLopzc6AQWuX
UTxPFXc71eY17P/qKUEL94DWVcodBRVWPc23iwFZ6fIsOSIqNxm8hU22EYPufpgRQHqKX4j+mtWS
eKdzJcPiPRwXACcMiLqCS09PpKtAfGT7mmIcQc5U4WWZ50/FB40kkc+14TQPSe2EN1Rjdfacaoab
mES5H/UNskBzI+6rDwkgVr/WHcMjqGoe3NGGsk7uwBUmkaJELQGivs/WBarT6gl0vyR6Sr3h1RmI
fKgB7NXvhmW3w4FnhQ2kcjNJk3gtmdtzv3oDPDqew3krEeZEOv0zSbl5P9ebbVd4ZvAeKDugkkDM
DVfsxUXIF6BH0CCEBCs8ZMmxyJaichsR43YMtsLrCUsvqzZbSfF0g+IBtR0Jt2XsZCDtBHKJO3eE
rQCiQ8Ml3b93XEmhRuMP0howOSR+ZJcQOtwU7Rn/aXZa3GwDH0UVenaqZdhRkfJoKXux94SMoMpt
Zz4HEYmq+BAqtkWmn9ilkLqaRT678qjTUjwfzTMERkqbblnGnsWXKCFONmPp7h7k042iHwWR0mlr
6EceMfG8IsQ2Iq6TvIPS7w5Gx0I0viFNI0kSb3nuDLGjgdvhZ5o+HduWz8etmuFXhtO6ILPIHpFV
mtFOjw61upMwOUSUxMUjiQTsH21Zme43yfJe23tcQaX7c+6WUSgDd2kdvSYIehsis5TGN9iRs5oo
rgI4dFG44rPV/jUzCkscR+2cf9dsUZ95MleY7yXptLEtYojpMKSUHRnY2irvVxmCWP6eAVgSor1w
3nKxrXVszrkmjbpHnGKclmywi3o9tjTFF2lyTB/FpXIUOoofJ7c+uHG14cbtQf/jd3aJaqGy8zOg
3RlMdEr+PFq3jWNUa1bHItqTzkwzV1LJrNjy087KbUXCaTqldz5xuczhyY/WprAso3fmNb6/iPsN
CfY91wJ9ZvdAsLJuUXi1h7Lb8oLH8FEBZMMaL7wTkmk3BU1YzM6xA1szkOYn1eGPC+1cifZttyiF
mZBRk7umvGv1jWbclcnbmK8qLuqJwbl5bLLMDrQdP533Ih0mpWgf4HzAFoukHkX7s8+oixi7Etj0
2ca8PcQPcnxo4r12epLEm75ZS6Nj/kkf/T+m6oA04g76/OuoWbVlqe6M+M7PX88Tei3rVkbV2DUf
gnNNGp92a+kVGWHyQUVNY2EF7w5Kt4NxMYvgedTeeVyF4oaErSQkiSt7CtgB5KM3EmWZMgw0GzqC
xl6vDoa66ULvpD6bxbomnkLovE7aNc1CIREhCeblrA+9XnEFCkdrnrTOgG8APnTK/tNmH2IKq1rg
a4Q+j6aKntX2iUVOC7dBTXS1iZw+tMnMsAUkI5JOz01nk6s8JNKhC55kcZcUOFmb5SDchyIkYAeV
Gesr/xwZoeKHEByjdZp+YYSLMVz052Wgb2FvQi1yVN+JEJ/rdqADeorv1H5T4hBiPH+a5awWkn9T
JkcGMiWBNYH1LJEb3RLpZjeDZ5rzRrgZhRudRy9NdqKwHodVizyeqFmJ5Q4yTvGiBjs+PxMaC7V0
F9I5bJdTeO45ucvYlWJxoidH8Hd/TglnXlTAmgH9C/6NBGSDkwyDv2b7gSVJK+6n06VzRjRsTTyM
MMnkM/6A3Y9PRUfbLd7LnGYN/7lkkJaM9JLRHnd/LOrioFhZvWfE63x4z7NlPdwomq2WiClmNc6D
JqaJYRcycTydPXbHtKGEXFftaV6cj6X4Vphu/SZ1R2TtRnYzMpqpqCfwktKSydA1b3QWFpl0c5yz
SZC5iNApjxBa6iv+sNQ4Oh/Kqf83vE1yC23LliujgqnOMxVTv3gfC4jmqL7gdkEKkB+TbKGelkOg
sbL9bbTBFiQFt8uZvVsWr8N4SsGFK7BhPF8EiyFfDd2f3hgIgceWuOAY43nW6LXHMx4NjVNmEEK6
Px3ZiH7hhSU9PVbHNncQO/GvKCy36sE43ST5Ko691NjELeUjXFQqLmyoyfGkLDR9UzYfwibFMxbU
68E4VlZOR3pGnuCJ5m90SAPcJ67cPZQpae5vp9GxWE8BkfmFi3xIYY1QJLcyH6qO2KQ3xBWmep43
qqMbM0b6/Xkmi67W3gkb/BknVsvQejBv8vFGV/eAw9XuYWwLu45IVdpF8sQcKNDxI5ZrpLnSOFq3
7FRHNth8nMlaZKEi0pzFMXYTzpXiyGKkCHiLyB9CpKLT1ijuCUhQeq/K5zRLxF1c7y3joegWp3yB
SJInYyBHpN4rMe9UgSiIL62/zksvKj0RwTihcoNzjvZl4foo9ETjuVWWY+/FpouOMG/nuGdTZQei
LOXwJ9N0NBHloybgFBupv0t09spe5aERsf028Q4CISftn2aaZp+7P82JRZQk3RN0fzl5ClLSwNFl
LBgM9vxeFl9Ei9Varj/kePvvNqvyc6fOXtSgBhAZmqs/FMxN07AWip+DUqJ3SLFeMp+0K5+gq42S
sW1ot3RnXRwA5Tgn2B3+AXQq+msKM0IeUpdcg9agk+DUqicr+8Z8CIt7rKkiA/8rIzT1Z0+YkwX8
AsxpAnpfanyksqqjypSi246Z9qk46MOeSwM3XapX7IWRUS1IAJ+UPb5rWq7aEE7q5KHdJy8W3VX/
vZ+PxMnY2jiJRi2Sppj2iViT8L0pB1N80MK5F1O9qDe6tWrGpWHtTgahYgTKtGxeHfwlcTFnTay7
P/++Eb+J1KafZGmipFvmD05ypp7Q8nCUW2XfugD/BQkinCuQ2AS8zxbIIJnJZ8zkJKGuKS9UZ0wW
kCr1OTVS9ByMUOCuXO7fxtkW8HC0FKoCtku7mFYFoiDWvZxFtyRDAYkoMtJPaJ2ckHxAJUtcGiYl
CUmYnirTSe58prX5/vrk9JfGDfxibJgG2UTA/y+Hd4IUyUqcn6LbxGAsR1AWERVpusmbuR/RenPS
eB81XiJshQJPknHIlDleGbo49nDVs/DLXOL7yUwv1Jd2PW1xuo06JzN9HaZQHz7qxC13iDvsxiJH
fQXhXg1pNgf4ZUZIXVf6WJ/Kqcv2kWIwPhQhmuHYv2g4n6KiA1bIbeEMsnVnLceCHWZwCJQnbLW2
cQ7QDzYzhQoMgVVX8H+1DwlF9kA4JlowjwIX5xEgD7XaG/odn7D4nrfAywirDhZju6eyfQnQ1cYu
6Ks1aRNP9UI+asYmzG5A8fms6HanL8zuATqMQsL2pwsXoB8GOQul20zVjxJhoqrmJaUjMk6vtgHC
F5cAMgRDFd9j9nmOFjn/fol+aVdPzWpoWrIkQrz+fJK+3JxTLpy71OLmEL8pbvHnAiB0s4KH1Ikq
h3EdkbCDE5w5BWofPmjUXJTkV05D/m2d+noaF89Izxlm9fTAxsAu2kngQUcKZNE0d+RTGQYOjKbY
AdU5IAN5VzQIjjJdJijQjH6I+MAshcTM+IPM699X6BfCAgapycNBL182f3Rm+0qU0L4F0a1A94Lk
0vnJXBtY6oP1mbkarVqSRhxRP+TZTSGt1P4xGW4HBJsfZBpiIQv8ZxrU/z4nfRo6Xj7QX89J/f5K
5U19tkgeA8sxuE0y7zK7cvIHanWSO314Gs+a/yr9qYwFKdd5uM3HvYDBtiH0mdgAuwy2evYRiHiE
bbF3MxWF7+FUzbl2ZxYKCqBOBJxFUDJSnE5ZJGyS4oOezfXzKgIYZrKsLGThqNI50sulIRwycz0x
ms73Ss2WeZNUFGTr6hWpguZC16Ti0Jy+OhDSrNCixFbLDhdv4r+vyi93igEkS69miIai/NBxxlpo
jaZl5bcZhk1PCHDmElCFYuGFCBpMfWZq+396Ep0dQV2flqc/Kv5OwhTYoafXxvC/rHrfTuZSzRmO
WZ5XGidT+wfswzAhdGcktXkiMCQMZXuHHFHwvQsLNa12NRjInAYG3x+R78e/GAZq0Xgqw9DIbyk6
6G2nxs052Ps1Yeq8X0GRb5W8v5VNwUVqNmI8LXnZ7jvjKOBn3SUuQx7QXD7OTPYS7F1regkh45IX
40Zz262/nL3juMTG+aDsMDiSaxO+WvQ9k/tiinT2Tn/OSGSnTUG5Hjon8R0jWIndB0Vm8b9IO6/d
xrUtaz8RAeZwKwZFJzn7hrBdLuac+fT9sf4ffVwqwWp0Xxycwt7YJYoi15przjG+UYFitLzhPnoF
bjMAVFWBuJdv3YMeOvnvJb4bVGt2pXAcUjnK54KMNvkrz1gHJtQWGSHljK8qrLbjduEmOcIiDfv5
YTqrtFIXZ70iqkAwTx2SYjCTQcVh4N4ISmAeuNOllVgs8L5uwW9aJMVTzF1dHm+fWQv55b598oni
ICsR/Cfj8uS4Vswxd3yOrZuEWLdqhQb0geGT8jC5Y3NlWXd1Q9yMO6U9xqrfo34lAK6t6rs0ZSsZ
luSeS8N3fVla/nmuvl3dohv6tmHMKUR8MQjLe0BoHY0e/4qysnonxV7q15O00cO7IXoBl6XRxHsa
0m1IfNDGpEqOdl01Mza4zt78Leb9PW3hZFgpot3zq6KkOWKkx9MernzFbVlgVsG6dssn7MqENVm3
+Vud7APYSGTAIH5WNNrlOzm/S2m2+NjBo5yoPhz99hQ6qB26bcF2HGDg/vnJOKcIUciq0ZlFaQvw
8aTIi1sh0+Q4Lu9R5lJiztsOb9tvgAjxK8fSwPCMZ7xgUAHdrnImhGkWIZSA5ulQkIbZ/OHTkiZy
4CQM+yQ2aD6vhmeL9NhfP1/p+Sfp25WeTIHLvI3SUv5zpUQI9+2ukXe488NfyQbW1t5icPKmTG6c
IUlZDdJq3kk7Y6d9VZ6145yyCQ+ReOG9OuM85un+dk0ntVgdNWNojlxT/yIi6ge2BZ67doBBLMsO
WJL1vA5pLMc78XP+7b9w0Nhwg8I3ehfSrXHBHPhvQh/EnO+Xc/KyMXREoFFyOZyOhXppMuiP1OxV
sskEl9e+3Q7r5lF/NY6ozuiq3LR7/dDXq4J41nHPPIRIMdmh+bBWL2hj/0jqT980TeQMI7KfkZB0
8pw1zewPyXKnFhmBZx0mOAIPd9p9Sce35znbN++Z7unEwRymqzz26vtqp+ChNVbDo9V7CHgZANBf
K7FVPzSjzT8reEM8q6ctTNqwepN/5HvZupLFp17cKc11NNjJYVBd9X76NapXi/SZzCmAFhyd3A6D
uGRX0atKCvQ43Mnye0V0MabShsjgdqDFAeZlQ02bfELbXNaqC2WP9m+ViAiQJRnkiYnA7Q8S5dva
U1idIWR9hiAUgROxanP9oDL2oeOYt1d+xK9VbrUKFRmOZgj0e41dyFzH7zG+H2qbRwWepT1BH+nB
GXr5olOCzZgfZCgDZCdr9/0vsOGgSxhlkZpHosmKAjQ4aNMum59mHkw6UzuNTiE95Ibqaepb2PF7
ix6F7X8MEDUvfOUz/uG/vrJ1Ij3K/MGQrYSvzOmcY/voJKQ7sfnRcHD8w/SrCtwGG6vn75l6NjYj
2kvr3cVLOKkkRjW22iZJF81xIoCgJ4aBGWnqjB9SjKQl8qGggkWQ6cTYOAULOs+Xltx/hQh/34WT
44HRmEYZdQlPMnP2N7ztnN+KCCWTB2Ven9ZJeUjMA2JcyCjEwkiFS3Yd5xYGd2RDX2X3mbEL2nt/
L7mT7EiA3W15f0lCr/xblXOVlAo4MXG384e/t0ZkC8LcV0W5sPQkZ2JmjsiSR+/XhC1zV940Vw0J
aupjntxQWs/PHDCfzdybj9qbSbOA3sVy1qKBSlX6YSXXhbZl5auvChrkw5Wl2ygNBKfa/LxLaOd2
dFR7f6Cy+sJxPrlsTdVTYypLmALoJtgfWtkxJq9MPU11E6Cr4dp8nx7Tm2EdHKVPkp8aR5h+h0zN
aSrTTth0MsHlx0C7De+Ltdk6HKJbcZVcidvJ6w40osnlM4Jn8NjpWpvfx4Hw1bVAZ4zNDwqm6THB
4A0qqYKF7aVjwdn9elFEKrIoijqRon9/P6saUquIUXC+QGOmMTOJi4d7ZkNkJuQM/THiGJRDMYVf
LTcr5SCtyBx5sMZV8cIQs6vpSdLU3kYZrTyClFfFg+xpj4vV8+dfQjn3mGPGwT1s0tFST6W7qB2H
uu6GpfKDjQmVBqzOV6246qP1oWC9VR6Njkxk4XdLCgTTkmWBFtaQ1YnVlEumUt4E8Du9q4dtVj8X
zKUmkDbKptB3qrr++WIJBOS+/b0/4RwER0bAm6j+f9HOt9U4LOtCH4KpP9ZAdfLAfQnNbSndVm3M
Q8T6z4g1kd7UDP+MlDwN5I2LTGwm6UrPnAxOsErbX5zA9Ja/C/XO7BLeDctpu+fS/xSp6QryTPJM
swP5bbQ+Db9261ul9h+U/E1EUpaqaInLfTQRdfxhYdGJLFLg+DQNDlRqSk7RtxuN/6ohwE0Hv5QJ
mR2aMrHtjavrpHGrI4/6bae9yhwKw0rZjXBpc4PhSnKU5NFrGsp+GVRTQ3Nek2zmsPRgDBb6ifA/
MEqRtc/aX3LB9F1/1ef3SH+Yg0eCRwv9QQRvMO+n+jbFyjeGH0L/IuhfGYIpC/HvTL+9tzZAbzeS
0K3p0XpTlN5J9d3EwLuFH6Iz2ZLhSmvtzsCeHc4hRu3bKd0b/msuOqn2XjbhFlegrzDH8ujBGqWt
TS4aA8G8XrCdtc3ESRhfoZBZ007GteAi3yoPmeiUo23Q52W0MNrNwV9NhEYwkHNhioj+a2zQDfQa
kU7cXZu6ITDnKlyHxVof95HwXhv7iZcEfMetfNMTnOev0DTFT9WV4ZH9stHW2W2hPo14UrzoZemI
6QB8UGpiXajSNzbbCuHFrYgm5zrbAnldqx8jWAbzeWpNJnO3EeNiKck9tXE1AoZa16CVBoXUciq3
NbctYZ9ICH6HVwi+4ZeMj02FCOhRyeH6iHR3i5v+OL7LZC7bCOyv/A+yQlA1aO+zsqNzpKGw2fa8
6On1PK6CX8v1B7alr3KZvshqbrySDsGE0B0hQQOYud0Bp6vHx5Jcn37VA9eWSLRPKe9dWFAGcb+P
NKKC2LO+AE8brSelgKkZtriavG/vhDcZcdSi9tyJq3xdPGf3gJ/Ku/G36Ew+EPTrTgzRdW2GFi0i
Kle7JAfeNsx9Jzvu4K/UTQerwHxu30cXNUYRurVwPemu2KPRR2wE66m4zQ1nfAKg3TJrqD6Y0b2P
k5vSeL7HR5x9SXz0TX+T/lrC0/qVfqMYsCHTQ5ttUhy1eKw4fHdY7lLCSDc4OPljFx8D/3NW7zow
vUW3WWzI+zDZA4JGEjY6uj095panHazaZayWc97kNy33fBWh+h2nxLVRhRH+4xjv+VO7cJf6Y9qj
kLbj1OnRHOOzQ9rowz/7wwFrHyWh5EhZLnNgfWXwNPyqbhg6PKLuj0K8ADbWgP5dXPWP3CmNfEeX
1qRuAuFbGTh0QBYIq2Leh6hZYLsTFVVc8Wkcjd3E9zhgYv42sYDqzCUcSboSkQ0jpplpXmC7g+We
bsTGETNbaT0y/hgqI6NoCZqFeUf+W79mrIxeTfRXVBAZPDgmHSA0ZaxXyctILuhbcAtN4bG7DzNA
VVFDVcQZjwsJHnj46aFBfUassI5rWzH3UrTxBduPjyKLg/FMb2zWHH5w3dpU/a7lv/K3MckKCLmy
FnOoVwcesep1usZ2YwoUfA7kEtLo0Dki0ML9pYHVM3dcfcZbhhSf5t6Kx0RUIWC6Na2Y6gbuJ2El
s7FP2k3SITayBcKSYD78QSvrBAQvM/ddzGMIrDrwkNMhL1I/+esM0H3JAcNx5RBzk6Fr1n6l4YvO
Qa5Sn5gzlK9CeDWXHAeE68Jc/no+mSCdAqfaLYNuWO5J5uUjb4twJaF9DNzp01K9YdgzQZrLFo3I
S9l9BQlB1SSgj7DR00wHzR9te/4skHaqKMaqV28WlcxogbNhyu7fhsyRO2uh+8XaTZ5eyah40Bv7
uNMm1M94lwAmyIToBNu+92Rpq4+ryE1w0AmFw/oW43XsXmtmjCHH4JYjzV0vfojx0wAfI2bqpR2D
O23hnC95fNwgy2bfY1rCZAtdtMxEG5Q3JHpgZ9MeOYW27cG9h6+j8MVANQU7I9JBh1lfuYr6nKJo
91mbQpQW1WMIdEAg4zdCZ/gVDts4uF8QnQiplfdQfOmKzWQ9pNMuj2PECdcRz9sy7xX8r6H3jIqM
UInxe/RkVvcmbrHuqewgEiY2I3oIfWgsQddNyV3DMFzjL1l35S6N94Z+aBmh/lwVnGmbAROjU06h
pdAlOjWhjFUf6nGk91glZm8gUWkV30drtGzLAgiu5ZnjwcVUwaX8P61Evn/oUuF+q0TKutb83tT6
4xJarNsp8UP+pnd1b0k9Gy/Jkf+tl/mKS5KgCCtcVU5nqpE65nUtRcNR4xzZQ9bt1uNmeSx4zeU/
lomLR7Dl5PDPF/z2kSeNnKpUu0jOk+EYbrsn5bDoUw3bWLfvKHeh/F38vKUk/unzTkrm1BwzU834
igsRgUJH3Zk6Z07aWuM9iyXy2d4NpRukX/al/EFpOdH+9NknHRlTm1GdBHxXcZffKvt2s/hS5MPl
RuuZ2dffP+TJwacQk7aP5XA4Tkuy4CrZJawY+gphJ92osN+VXr+hTPuD9GftDN2Oo6378wvzZyT8
z9fFsWWh/Wekc2qGyZvZrI2u74850hDqQrZ3mMjc9i7CzovC4SaPb1J102s3QEzr2Fv8r2XoFcGu
L5m4O6rTKKtFc5yyxhCT5qI80W4NDbDbC3VeTVhuZBdAn+hYQBxYN0upgJwR0yaaPm++LX73DnZ3
lQSD1+SWZX7BTf78Lc/Q13QsMbrOkBFH4j890zAr9KxCTIkfJX3AXT62YF6rtUnGPDXNU/IpEIRz
sVmtnntvTFhz6B9Qavzj4GyqKdV6WVo+dnLndtulG5DSA3nSxQbR2A2D15A0bIooRNOSIyg22oWo
d3xs4Kh/sCEG0PhXfb6wbpATz/b4FCIFZMNQtyJTN5fsaA60yTb7bL8AE1QfExkKYHC3P9/Ac2et
71/kZIVr4lIpIn8ajuq6uM6B4Cvr8nqhj/78Mco545Dy/YNOmo6RlmViRLrSsfBdMm/F254O7XzT
cBRNRdwolOQpWEbtpejezfnKx+dT+PeN8CzJ2PXVr5E2sl/eBuVXpLwiyFeIBywGkrQjFyzWumVk
KKeIO+u7QKB7xI0e8dT0ESkqydbvjkWLXNd86SyQ23W+FjDnZJgSUGat24racHy2/N1Efach5B70
ZR4M/GdxgzXtNumym6FJUd31q0kgYqkxOPB3QGpz3g6GNgUB6HAWgnFaS6TgdLQCBeUrK7+0BqG7
dGu9iHK+6gk2BFFoD/LaD16qAlU51zlxYKmRYi6HMolOqNk8gVWD948sL0hwxmJJ1q4Qos+5i4dO
JqOYdGQqaUdUt3V5NMVPoZ4Rx5qretyaHDWt4IGEwah+JatISHd5+IKJqUhoR1LYUkTl02MWI6rj
UJrtLI5f7QsnTcUN+QucVLmbEE00i7UAKq5ZMWdwYJEaa6SWxYGHk0EKuvQkWXeP8m/lHqcBpf/C
jeoJK5nbgyEcBNM2WAwgSE235RPrSP+h7DFnAAItHcslx2te1N3BKzjeLxW9tLgqEc7xAe0uxtcr
Oon5MchPVeJlcDsNRyrQtLI7RYvmvwodvUNbuOjO04q9Q7wTozerOS4568a2godfez3/ompB/yGH
5J8LAjThAoWB/zwKWCyL1xYNf3GdMayQsOG8Uvcn9KdytzMxu9gp+IHoESt+h1W5fQlMxkNvVfge
TM856ZEJRZ60Qu3JpDH1r5XGk6T1lBzNcR9HFL6LzlQGeCvcC3QEZNlZTNyTayI/2KeiG5fXusIP
0XwkMUnBiBLNrRkcc2w/RvHVS3c9oac8/py7Gs1lIIDuSeKUEo7oN69yPlBay9Dus50arP34kBDS
2XDkFWA0h0c+i+G46O9qSDWCV7bHsH8kMpGjaf8Ipo2/fDJJdfXK6KFGbpofJfWmMw7Y36LHQvkd
bnR9HXHrg0NAR34llhwTqe9kilkMF7tw3PnFhf1KOrukyoTTqxKYO2btf9daoezXcRqbw1FCMN14
au3BjHqTWTA1aryc5xmA3MWV/GxdadIbW1QYtMeM5bK+lXhhLkmprnX9MXmqH7INgB+bA+JuCeOm
cWjjJrnwRf8MeE835u+feLLkKmYV5XHGxsxYSK+9CUcS3dFVY88by3ioFTBZyMnoz+wnZNP9Qxgz
T+lAloR7yCDlrrqP19I9er8YaSXk4Y510f2FdwsZvSF7FZc9bKuPnxdw9VzlZuqaKEsmBSpd6L/v
Uy2MQa723CcfSVcFMOaQ4Ifb1a8TU/dk3RBNiLMxvYOX1jDTQfVdhbtOvdeTvcnIMuat5SRM4pmd
ALRNGdw/lZDOeV5XrFKcLcfxSkYxkN4mwuvIyKWcXgv1PRxeg+Z50q76eK1pyB1e0uRTUp8vzkOW
/effX+U/3+9kEoAS3JishF9lAbW05A0GKA9QiNoLJ2wGFIPa0HLGm59v6/n65dttPXn85inuu3J5
/FCXfsravtzmHtJ7HnvwBgi2vAl8G6M2Otg/f7J+rhw2DbzSy5mD2unkfTO0qavDlE+O9Y01Xqv5
fiCYGxAGKdiA45PrChq7ds1OFM6HsnZTYs9u/fklGV+Je8oaD9WEraGg+KOBwXCIBDz66ua7UFiD
IZ3WpAeTlGMjXjY7OnZlum3azRh4KuRvEhzpezevKuFndBJbPL858RbRrxj6C7qNdWN4/rEOr1pe
f8dw1EsQlDOaHgrHb1//5DQwZVGrpz2/dzZDON/2jmqjG4y8HKXwTcR2lglbQb1CW2PT5pWDPZIr
UPQRO5FnXlr8zkyL/76akxPDnDZx2OZcTcKC0HhYl0GQKh47jE1XgsOun6yVYL847SeVyB0QGdWW
VlFp2dKjhP4fd4G4pTtJPupFfNY5TMH3e2WezApFPR3yIeLqzLeETpfb3hak+iHA/bVk4iwRQLMd
/MrFTYzK4ga64E23BwLyCbHjiV3duzRZOr9okweyCHQXZ/PJYiRVft4GPhcEA4Fgl5rkyQCQIc59
4BhDv2JA8AeR//Mrc2ZMzK/07WNP1ggl9gMrGhnsMOyJJheXL5bY6En61bnDU9V6ZXaodXeQ0MD+
ErPrEi7GvqQlZXiy6RgALfFIMb+YV/1tc1e89R/ls78x7sr3sFnFdFQpwqAYMy1jlkAg1af2O1Vo
7G0t9RUlq45HVD10eWm3NM+e6JVZpVdgLmTyFDNHurBAaMsb8M+KaEJxNJapOOyBv1d8ZVRmI0vH
/mjQ+i2u2bJwNT5Oxl4isJe4PYeCTB93skwnXX1L7FBefCho52nNpoTZTHSDc1skQqA8EjvmJ9d5
f2vMnwo8haEU1qSN2wEtRNLU9ynOK0cpUsIvHsnmsoJtmtF3xJ/u97/LtMPssMFguwZDLvlP4TTA
zQesbRDnSI7iLL2wEcKUMF0nvxiUfO6IZIkgd5nBSuI/Y74ora1ZmxlH4WqRUlu0Z4c0T5UgVhuW
onlnOoOnaZ4hrzUGZqA9WSEuNU7OmAN0hZM8YnTuJwmkJ8entOu0IW3mZXuybhRPObSyrb4LH+bd
sgw365oRlW43g2tuCQdbF7+C0TOKvUwvh8QB3LYFaRaYuVEzSbhrneLijPFcr8yC90eyMxAOZBR/
Py4x7rtawobHTgZHlZtTlIcmXufC3i8OlvI+CvtuuErVdKXiPd4wp3bFCEuAG44OU5p6PfduwfQk
QmAf7IhrFJnRLK48R5M86dfPrzI/3L9Pt8rCoUIRN3RDlU9uKEBMM0jMeTz6j6QuIbJi44s2XbYb
2wcM4pJ60DHQTuCLOLe6IkW8qBZrsfw9kAis9oSgmZwC+N8kvZUttklPtUV1hVm2ZVpxoyfXATEg
w51S7GY6EdGNCaPJvCvMQ4JzEcsuZi2N+bSU3VPXG1+LqoWKCocfxj8dOc0mpQgCj6GLK+RpUeCE
AmKI1CUMhARYG58FLXifvKpyK2VMpBSX866AREIhhWdaDdZdUbvkR/h2sv1/YXtke5i2ZK0mWpnD
Jnm2Bqw9AR45xGXZocK0HQYPSvWb04rWfjajhLey3Kj6b2Zsfv0aancWnU+iU8hebsULJLhz/SpV
tCBU6CJRT9opfKczx8L3BWVh4SzZ3q8kPpdO/Ry8GaT0SIdFnvIAf+a5wGhidzehK9z6tv82j/uZ
M8o1EntzWpOOoXBYIaghTV9KjqhTfZOY2yJYZwDIf0NJ7zfTFnQKxnNWXMN8otOdjuth+hT7L0vy
ou7a6u9q4XdOrAGN9QvF/xn0nK7Sq5JEVZRIAz1tY0vlNDZWuHxLw9bXY/1QKg7WR4zVjbBtipuZ
ZgX+Lk8j/JxiDC9c/1QOuwtP/5li/q+rODmCZMMwy20rLxQXY5EEIKVMEcDsMIuF0ZbGFCL4FbqQ
0h6V+6G7/j/fhpO3T+587EU9FyDupnSX8frrpHSK+czw/GaCT5t6ePFVFKkuyxY/Z5DdVc8X7sKZ
hf2vu3Da/JZVzcoVLkJdghZrapmR4aEtaZtY20RuXN33yU6Qd6a/1kwn3I3+71pDKHNJEnyuvkLn
QPAy8kXZME/PVlJekrQoSMujT/rHkGzGfp0rVNz8JD4e6kB1c22HmpL5EAPT1+i117ElIHYvqFnj
a5/2UEmNreI0haesN6uf79S5YvmvCzwpfNQ+b+dxucDRa2Vmujbk8oDLsy0K0Sa+TutxlXceYqOg
tzEkOaSTacW7GhqMfl8tp47d+f7CNZ1bwL/ftJOTU1cqjVbk/HokzZAsQG/dRvsZMrk+4N9CovhQ
tWtZgtR0B5QuWfX9RplfivZaiZ/M0Pv5av6wyE6Kpb/u0MkbVUtpR3Ydd2i+IcohiDCk21CEMiDh
gS1WwF+olIX4ZgZhR3LCyqS8KZY8L52Cnoy6Jeil7m9DfkMD5yzCx0FM6Vsmmyi5xdGkD+THAq4g
VEUfHuQO8L+2BhGIyx1qAp1TXpsX/YXpc2phAF0LZBPc1V/YGy184+GvrEWAgpEc5/eGMR0Z0TE7
0fAlxw+4OkmBzteoDuov1Ph971Z78VrbWrfTMz9kQB5ScpuRwhbzSvoEZYlHRd6bXM3yvd7aRt90
RLOZy6GkuVfEF8F/KlCIBvd+x7O5hhRz+/PtPuOHYxlVFMLKeV1IGjpZP/yggEQT/Xl1e1QL2L1n
L+w204JYyYaHqDj26YuhvMmAY8J1pG8BQqXAutKeJm1/619a1pef9/Tn/46qO3kYx74LBCGGPNa4
PhKNx75ZMzq1UAuqHoPw7jatj/+DQdOZmkv9Dnc6uQ2TaA1Vb8JRWuaTqi2tort6T3t6nbpY3i61
DM4uA9hTRcJpRRWk+UmJV05Ko/ZZR80U72iSZHaugcRelbBWUlcmEIKdGC4JJwNzLb/MLsJ5xv4y
EjIn8O8AXigXFqYzZhhAUv+5olMVKwFPhh4uIKl4G21oKrH2qNdC/GDlDE57d4HjQOSnfTTigbu0
bp87hv716SfH0KyedUXQ+HTzLQuvRIROMKUF9jC0NIodofZwUYGk9MEujFPOSGf//t4nC7KvZlWj
RvwS6psOIwN1Dj2L0JF/5ZPTeUsyevE6P6WuAGwMs+iFt+9fOeHy6Qqg4GW3kk9btUGpGGI28ek0
quqVbjit5vLtGwtqzUFG4L+Ql1zFtHVPq8hZB0eaCMCVqF67jXgR5Xque/LX9Zz0cmpNGboq7Mej
cW+9RNk9/jmNjD7QcoETIVCy4C77XoFS/RNa1EAsQmJjuRENm4NQdTub2ibssTErzcavEy+KviR1
I5fvk0WxvMRb8f8Zy5qdvUQPDERMWCOLQhkUEE40W8bACNhE4kM9jQYyZ1389amdfTCAdJLkBt1t
uEMB9BCzBbizDDFufBhijw0cAYbQ3zT9tfLYPWBH+WKJNj9GXDYoayi0cbXZHPCVhJXWQ7KzkNlU
wq2QGq3E+yXw7XOh/TFUYAxyHR+B3KRHlbMydnj/qOHH4P2LQKcZmPvf0PLIzCW8SJRWiIIGhKdk
YlkHC4jSe7gpo12Ogo5wGUAWGYI3NFKOceml/VPJny6WhipJlraAPf/p3lRt0CeGMPFzCR7pR6W5
HqQ12sm+ozucEnCp35racyk/diLZJyvrLQXQxNegyBBKrwy2yFa8HmdJXe4ZwC3+zOhCbXh2g/l+
jScvWCEUdZ1bXCPmb0wROcuY4FJMiE6PnyPfCm5PciYTQ+RKD/ThbLW/7do9kIDo0tn/4rWcbC6i
GptmWHFU5RbVDvsLupfFMF90r6gIJs5+Pk97tggB7br0Aq9E1Ng5nXxh1flzOPnphzspcma1l9K6
4KYAxtMA9CFLelBx79/X26J51CqJN4NiRsA1a6MezRp3II4Qt9katZYBlo2RBqLhYqsnNyamEYW6
bNmc44BnbdjAK6KM+Hmt+lM7/3vNKnpiSTao6E96l01vpHHgLweuHcdKxdzOoSO8lNL1YNnhQJ+N
KBKyZm01J4EIPsqqphEAxUR16U1VB9VLMbU4xq48MqvfCA/ZfliVONyd5JM+V6I481V1w1E0W8FP
DMf1z5d/rkuvQmT/78s/2WJSq0/B+FPoVNqqtlaEsdMkq55009ZQaoBOll2ZhGq6sqNTiTYLnrQZ
l6DKRbiBUHaFhLq2ZxfKGrPTxqkOxqO2Vlxxz0oM62uNRvez+rTWLcaF7AOnm9eTlyfR3fxk0rrI
7Nt0M2zT3dI+Ci99vaVA+efXYRkQFUjcFuO3v5tGdZVOmdWJ4zFI7ulMDMDJDrRLQd8m6TbTXoMj
0W4pMt+U0ar1kmuHhnASL6HziNCDFpKxy5xy3X4p76LHEDwl8zN/HtXXGrzMakCX91C/J4eKZgsq
lPV4jc6+uKE41e/Rwiq2ghbmLjxqtvmsfSUHWNLUu4sWVNVcmTbBkfUbGcD/plw0NAzysD4w+50C
wAstaX3BV0dmnSsN083TkugV3xgwZVd0WeqV5KqbS1KPc7Mm1dChXRKirVOtnpRvUtRmZSrxKqhr
bdxb4j2eJNIPfHsa9pO5DW4xZ8t2texIm0u149nGx7cPP63U5HQeRTPmKw8EksAwhk3gLZLhKV6P
4k5PvTCydQh8DkAj/xqyzKUrODfB/P71rZNXyZe1ck4arqDjobBuMGqBuKsOHWGykHlqEtVGydYB
qhUOhLgaeuwTDtPCk9Bhf+EzT2nSI+sobxdMoULMGWA7lKKr6F2GdPebfHlgZK/4C9iz2J1B3YEg
Sr1cXi/7Ax1DUmTC/8X88K8vdbJPjSGvFfKk8Vg7tPWIz1bvknI9JOugB7V8Lc1vCasUwOAR2zV4
nwvL66Vn6tSaBCi+NaaGz6dHT9Evbad0vQj5OnA6FeL0fHZRwJBeHMCmvPQaLavDP6uHueR9mktz
/NTWIrMwzk3JL5rivoPNuI6MfZbSTzOdbtiZCuRpnUbotqWGwt92UTwgnyuEDZQDUPwlBYbDySNV
RsFc6722vFGFuOl4sqF2bejWgkryPpsFJW1NLioMTv36Hg5JvqK0u0woOKc4pOf+nws5eQwKwegy
xeBOqLoDizns1waAMgUFx9aHMYqZTna61AO4QUB0RkjpdDCnJzaL+MJvcpYV/v1KToqVMivUIVO5
JcIGokWACGbFETHOeAGY+jzhKpWcipYuLEo5/GK6XMLkAABgYMd3J/NxVtf+QWWgyFQJwcAKLYR5
UM07QfhtRhWt20sewHPKtL/u3UlV0+eyoVcK986/Kh/Y/Nf+FoI3qnO0FTgeft7Qz56hv9+fZUf8
pjeppTkqgU2w9OdEItMtgCyWq49NshfV5ynYVfoBPko537B0lEeRjn4Y70toB+LHHGxjwrqcn6/o
4rNz0gbtiiLoyoIrWmTHeIaG6lqbn8zsIxngA1b3BkPLO4lUGohD3X7sbwSnhu8YA3G7cCnnK91v
j/FJORANIyAxbbk5xlaqN6FwRScUjF/kTv1GB9RNMc6MrVuzeQevxuBQ/tMqCwEzr6pL8W3a8tKc
Li/wYfSFz8Jm/Uex9O2n6tMkBy+nLx1GerJ+utNtoe3WEz4/NUNx3zyqxUfsVMVB+JJZ5ACfTtdl
/ecS8daEI1EONhxYXfyo00+BZJOcOoT1OGifY3ktO8GIgawkZ3yJJhIXIm+1pWGSUQtXG7DDjSdu
OH5BJG454/icWS+8rWdv+PevePLsB6QmF71uchSTVq1/RTycsp5jD9O3BrdHdeBPggZX8OSCqfZ8
5GsIVKbdMP1aAut+fhDPngu/X8zJq9ENKvJw2SBnojnAzlasHXc0IAEF7DKGu8iJZvbR7K7obhRt
18WHmLR4Qmv25AjCbsBUzUBRC0Bp3A6KI9P3a55F4XW5cz9f6Zl8VJ2QJAW7OKNO+mEnz2mq1+i3
Wn88Tnfmm3FDhpA9ojC0fa4aGw4L2qfyDB+2bvYhpPBfOUJTw0mfon5Vuyr54yv/Aa2Tm+5ihAqi
M15x1gfNeGUeUyCRgNQGdKg2Wuvs41Lv9Ezg5d8Xf9ItUQMjnbSKix+9ybU89X0q1sYLNzzYeBib
qIM6fCPxfAgTAMJ74knVweZrBFQ00jov9pXsVLcFGo8OGqHhjv2VQCSVzgrvwfmjp5DcFPwYdXFR
w3/2BPr9xp+UsM1cK2moW+wuAPDIk2g2M4wm5rIirFvjyg93EIZKnZOKsTOINetJySFCwx2w464J
eribNnm/iYOdbHoCLXgF+lNKs7ReC+GdSvzOzJHo0gp7/i37z+Py599/W0jUZq4qPeGq6TgF5Abj
V5J3Igpjt8dy6BFuAOc6Qte7HYwPBMDmZlH3BvLF/NWzVfi3+/enoPl+JVGYBS08MAoWA5Ev/IUt
SE7ac/ZUvyjUDqxZa6rcpaeS129zd2HBOfcDkupCOKChitq/TuQphK9kLWKKBnidXWzUpeXj+CBt
u9t4eCIsacUMd1pDo26ZejjhEz7Qh/aoy6tHxbIzf22ACEiYkxfhDbshUx2rQwyORvjp55f8jwLg
ZPk3cXWLyOMMDqh/dJzf7lVpNfmUj+hfItpP4AnpLY+klB5RZWoVtPltX9+rwy4ZbIq7G9XLSBpx
iwiTpusHb1FwEPoHo72aRU/PL3RijGUp/OnaTt7hBstrLfQokaKG3j9jS6yYoO8h3s3IBx2wtC6r
tyh8DQBrIuXeX2jK0U1uPnSRYSsQOvrbVrvpxBcFLbZQ16sOtUHNUgqiCydIUtGscXCl3zTi7xol
PAbauNjP2j4wD7myhYwsqO/l8CQBLnHl4kZbti9yVj408r/JgZf3ifgRF0cpvu0SDnURB92597rh
F0XfsBuyfU6hI78LlFnxPqb3MB26+KGPbyHFDmz1mbDP9Etz7zMTX1LmADvSbSAOQzyp12MGSZlS
BovboUPXJ9zRBSZqC3Zu4FJNsG5gLPgakT+yBwJeMfOF1Xux4lx21ZNf76/LOKnWQyExmiwUUFbx
Cnqi262JdvB/IfNfp8dlfBq+XcIrnZNX//WZJ3V57E/FUPDMHCs0egTG5+4ykaT9Zmfz9cIXDLHJ
ry+8QmfOR3996El5oZgNSt7W6qmgOtqnxHvnvLEL2nSkSe4k5LC7kuaJGX1zW9xIeGKpsTqnYR66
uejmO3vbF6KnSai58g+ztCpFaTIXWxaJWyVgK8quccOOjMqBwAAqXNpfl0qFs/edaZmkm3S6dSr/
v+v9omyrMNO6xSm0KMcau1kQou0quEUdiLjvcmzW8kuePl3fP/Gkno8bvRCbtl8+MTrSk7Rjz9yq
WzqH2/Ga5en15x/53BRsQZP89zc8KYbiYE6M/+LsvHob17Is/IsIMIdXkVROlmP5hXC5bGYxx18/
H43BjK0SSjMN9Ev37QvRDOfss/da38r6r79Qe0He7baYVo84iO0Kl0puUwfckm9dKxUt0PNwJfll
QKQXv1k0xni2StxEwNYx/DrVa/6rFNbIOCpjRmmN6QVdDSnemuQCLQ/mTOYnRxhjcU3nirb4j6Mi
mk0aLt8parqh/74rX9Fdl09Bha009Z3RT16WiJXsq6FXJNNkkhc8XJs+ll63g3wu0h551w/GZ/dg
wq4P8olrD9GrUd22gNEyhZspINmcUXlWq2Pvr4VuEfS7KRP03xcpT6/CXxfJjVR1CwW4eLnFCcyW
u6KspvlxVC3JgnzGASqQPO9wMGdpRFERzFGnLUjndc87YOYJLW/OL6iOEWD9yaPZv6/o2mHcomP1
P1d0sbEVWRlEWcYVTQZR5gs40sKFOrMWDAhuiv7VW3//RTlpaoEuqVPgGzKkp+H8TJYWEVXgsSGN
1PuSsJVZo/0mH4MqE17r3HQgt9YQaFgxjMU0b0loqBBPmNnnBQc5aK61PZ5pRvn6rCFNZSD4aT6I
s094HEKEkcZpk4XXTn33G5XVtfbm9zunXgw6vNSUE0Ur+xPGQ0CYNL6mRgaRHLDPEtkd9XUHyt02
/5Dnoj5Aymgf8DM3R2ImUrzfvc3M0zBm2u9mMaXsUTmjZUAGpoMwAdgPjF/Ipr+103ZJu0NVInwJ
fYiCUQ9g9sRb7+a1vePbm3Apihq0PrHinmfTzv2lRjY803U/gJpxpzIOXYOEXE2a3+Z3w9go4UEs
saiGlNLOv1/JKzho3dLIvZzajBKE7oudc2zNsNH8mharNWvz2eT4VJ+6PWf2eZ/OBuJG5GUibLAM
JiEfyzCfkCIRElBz7n+JC/99Pddarj+u52JT5UjKSTnhxqgLc63j7Y/m4RLttY8AXnxnNbElZh7z
m0OLKzUnv2ugmdVlAu0vBb5qdS7rTuMU0xEib0tTZilTZKIQFoTZjxN7GlNcWhMYNZeUGw/hmtDj
+49/yXm/FeNpQxB6WnJwEddiNY97d4S+zd0OtJe0XkxMNXkrLvNoL4R77KD/vuVXF3PoSdrUCUKB
fek38M5yU4s62XtTrsFRxuxrOgQJjuyrHOjsaljINSK3JYkqvvk5dfGMLfKAZK7Hc/VhgB8S4TC1
0es37V5FpBbFR73c5LRm/32l1zrS1vcrvSgtfe1slF1WTPcpEPetfopjaFoAieRyL3G0Aj5N40Sr
3iBcGAt1fC4zvDxkW4ryWxo+/Ptq1Gm1vtxfvl/NxaeTRHHZZz5rEhq9t6n4kdq5Km3gYMMQ7WM7
1J26W9BDI6QjTRZt3c8eMkYy+r1BDq7kzZXoi7hu6u7IJHZcns+uJi6hGPnBNkLUFzL2xLhaqDGJ
akt/XrerOFr7eDeBl5Yb1l9sOyy2EE9+//tvuwJlY1mgLTgNHgiPu7RHyGYVnLMK0ck52lqAhQo4
U3r/ZkxuVvVOWgaQeAcyWYIMWZb/TEvNI21tjqD7hV10QrJ0vwUsuKjpnX6KzaqOkVsUbsALvqmK
e+EBvHOlrxHeGeKyAszIandzJjgVSn8/IRPaBMWKjiaZf/7tu9JMS/ANize7W2v3erogniWfj9oB
a7JNqAma0yY8DU5voaQSKQtuBo9fvQAymLEUysj5Lkeh554BsB4hbpi6z2xXuWpbI5+Jo8WTmAon
vDyPojWWl1JZqzcBAte0t5b27fcvVtPc9/oCdOj0ikIgbEH9FRFhYzCIcWWW4pzLQFXWMpelfD8v
Kyd/68/3GltpudCaw9iv/POj370oyOKzM6B7Hyfw/N/v2lc5+/MpEZEuc2KVJZbev04uTY9Vzci7
8iQWxBmzD/vW/QDbyACSW2+b1DXZCPVNSaoZWb14nHfp+DoapMpSfOdwfz45dYEbFiR7ZNTSPenK
3usWuNqD8yYdj4SblSZEh7VarrRsvw0tihsY7b4F+cjw7wiGAQYBOolEQX9XqVQF/sLw3ECf5dKC
UDRfcSB70Umg9jEnQf0Y/TbVG8f3KzovOkY8K4UgBPbir1PBt5dVLtowTjjbnfoXGjLmZ/ZGa6Z6
0qpVz1FKP7u4pSY/mrILnOERX7uTrQx93iHkKO+M5uTXq1CfUFi3e3xXYIc/ru1rC/l2bZHhI3Go
PfGkHcwR0S5kc7IHDbzYxzZ0i1OFfyHZ8nmFZM0X5KxjjISiPq2I1YcM5w48EAsiwJeM84kj3w8v
wSmon3zxfgJ/jYsI4ZGBw2o7vPTga8OXcofylYLuuVNcUH3CJ9Qrjzi/FT0W+VXf3Baqo6z9a7ng
r2QDZBdUaYpd1kKelNZeoQbiyY+WFrle6cLfw3Mcs0Mfb634UW+2ev0us8CpCfhdK5qdgdgbRYRI
DsUw0rplJDhDZrdTzjqkJ2KK5iD1kAuSR+UPcytaYYar995znDupusIRgcURR7Z4KOhTasJzK+6k
ioF70tq9/tBiVtCGVTSurFeUeUq60dSNb7iFEM5YUxbZsSe5N1ioaFkWAWeoYl5tdXlq+AxQJdO7
gcSxZw5gnTA1Yc/xTgMENqyEatYQ6iDNE3E2ijRm4NUumCQvwFZ+ogwyXrtp1M8BTjwyYyXrLCT3
1lGUQ/cLqtb5MyjsUZupoaPcKWtxay0Kp96oTrwqAlfF6c8q4pa0z4h1QY446y3n3Pizhr9B8kiK
cGQo1LkNTwtbLVS0yG3BfYHrWlg0D5QFvKVTw59ID5xlijMvO/hKfpcINwCz67sZXVTbJwbJW3aE
Fp+KF+WO867w1oX7LkAXA+sjeFJLY92AVtOdInptkYPoSIaAHNKdQCpYvpEEuS1gBEpvLIDyfUES
J2mkAociiK0LP9yLB5q43P1ZROCbrRl2oS/RsPTG/IsePoEQuhdPd6XBiThFEcv8howifxoOM4Ws
n5zckLlx5wkQEqd8ydyzS5MMmb0CeTablx/FIdiYL9NAVJtF0V0GV6UlvwcIU87ABGiX6f9Bihlk
a2tYttEqNyBssSzaprD0JEIOnz1pkyiPQ0THRYS6K5wqpqgFu0rs6tKLmTz12qM8ajgp3rL06Ftu
Syon741vV+qMU1L4cV5Kd+cn86VfBHdQeWXySztoF+jJZ8LnGKwsjkX+asAl/tr6834hfXScjwkt
E4GkrZEc3YtbTSA/Bm9svud1LrDoYuGKTrzXIdZRrGP+vnvwnpV825LtED2lpEg3Bxk5ChnwyEg7
nMnv+KKTnaUe45oV5Zj3a9V86FXHr/dpfRyzXQT+JhZ/6RV2Uga34d4TXck6RQC70ggM3KHj+XQQ
SoNwG0dLEk+BZ533ikjIE00SpwkO5DD2cH+zp9zaqeJDUR0laVtLn0LwKBNZYlD478z6MZKetIKM
KXaMuazNUl4aJXTE+IVYKHjyZmSfH/vHopmB6ovpatJ7Pr+d4QoJhFevyvpgdWsZYB46OhqxuuMb
D1m1b4alnG74r7WwSKNlUW3bkEez67InOfnQS/LVrPVZ/BS0bdq9q+FDT297ShxrY6ooGtxVeT9Y
Mp49xA9OTaAY8VXeUj4Z8t6sicSpbjLH/+4fACRDwqoBJQNccamoKlvTK5SuEk8imZkLXZ+pHw14
QGKk7IYjiraSu51IMp/vCkx+EEA4GsNd5HVUM7ZmugLOyBZO4oPnEqDw76Lhq8P0s2jgtDI5iqAj
mZOl7mdpp6hJXWqwv05+6mgvojsYR+253NRu9qCO876whfXkFlcmdA0BLP/+de3v0+LPX59u3bf9
UFPHzBvTUT5V2vRO6SBNEC6zHcuzM34BvJWIsl9q/us43suYrFAzqtU8OTMjcAc8jlBeTWWDrS9b
EK8YvtKWcnsbVURc/Aq1jwCt01Z2xgxXcLqBEG2V+xHgXpbQuSp+QbhEGYsEvaT8YfZnkSWSzqQP
S3CBaRLPcbNNYF57Gb7f74ue5OhlYRgXikwliSTThzdUxCtdXPkCusw/OnBO7WMgvCBSsCJM3XAn
SF9Lk/hgapMRj+Kdnh9jKMiNaVdP44v2UsEMQnbQKHdWLNpndDt++UcWXwfxVdCCWWtgGJdWcYX9
iYHaXlTvatlyZPnVSIhLIxZBFGcm6vJxLYKv63ZnTHQfSILC+GkMfvmos5AO/xH1Latj431GZDkT
VFeET5YHvlWaCwjjBBmi5HDSSMgd4t8dIgeNbGRGq2wVLWldnTLLjCdLPsjNAxuTdic2K6ZiovUR
knYK2sYpeZo9kX/8O6FDn9PCjsWO1Q42T6gkkpZMYtoVqJbYsbxFNmxMc8WnHZO5AJvnw+qWUXdQ
5LmCLOg16xbAQE3ZbdtDPqJ0s0UYhduCrdQNrFUsLguJjm68rLI/HtljJbE6NuK0Mdz27M+cgYki
Ltet76TmfYSim325WRYANFmOeo+47GcdxYYrQLD0l3W/wDGW9luveaKv15SbRHUI7PMJcJce/WLB
ihcmO+MhZf4czVRlRUBeTzgeg9TW++yojVq6V+2qCiltNgmD9UpdTeGJZrEYGHGN7yKj8lreNOzE
ZF53wCyj8KOKfpn6AXJR9wCRSHoTzdMA6Mr22kUG81KsFbsKXEiYkblRrYVwl2011zzGk6Hec/Lf
41InLtp7P58wd6HrJIB+Ke/z9YTcBQMkvEr7nobN1MH7Re7vQXA5Uh/b/fT/o1NJTkrqrTwBmOsG
RK2ZijNjRwmQPULu/MRrzL/HopEvsvHZbxfog0ZJh8F1UjMoS55BjX0XnPmMRVsZX/P+kWxlTgmR
tOw8YJXvcM1IOBjd5oik+g8hgavhFKxvrUHXzgsaMQeKrOraFY+34JmNJjF6nDARAPp7mVfMjWEG
s7TA/hzvhO7YD09VvMitubXn9b2TjWWD1TtwYbXW/kFCDKxTQ7CcB1C9dg1mkhtNkiutLZOrxAws
6jAf/8qBMoKi9ZWkkGguySCAlK3O0kxwzlx3TMaxyoNC6PyJgw4uqtve079bND9//eL8K2fsbJ5S
SqcWJetTPe6rEp1ozVe0k1QQPQ4+TxyJ0QtgXdTkvynbHYmU3OR+TNaQXts3K3lu4hMcWfpI0F3K
GzuJdEWHxSWigEduA4ZC0i+mtgG3zvKwrOCtRP+OCdHP99J7+BS0XKgrkDaEEadHwyst8EdIuBKl
ej1FE8WvRMr3A5CMBaClxPgdoN7S6L6Tt1ub2BzBf4HKiihJtJnBDTBmgOlidiJPBMAUv1b1ZK9k
34ZAE0hzxk6EnmK9nTohgcvNSi2Qg3iNZHGnYIOTBgKc30wBDusG+HtjOhCPZFIDBH8RkVy9Loi1
Pj+rB1GxVe8w+ItaxLS4QA1Wygu8nZzuUK2qvxqLj2rdIdHo6hcxemyahYAaKJfXow02IJcfJkFW
Y9MPE1I3zX55HKXOI+/rrtPesfNU1Wrq3wcnlb/TKlkiNf517pORHyXixdgQgUjfKfCPwVHNsmjr
QSgM5HWR/ZLNRe65+J2QshV2go3L2iXyMojuunf9pVNtk5xdiQCEdhEyISBjpdjBEJDu8o0BbICJ
/p65GusTBLMYHT3Z497OvJdcEq4XJVX1DXTAFQXjzxfkounZWpkcn+NRmlRs4wuPUMpmaJ+dyRJX
k5DIoPVA5LnF4W1YEpIKU/oW1etKq5Nr4EWcEB28kF/Cl+/1jh5JY9vF8ql+F6nwkYJhyTT8ycdg
hG+FeDCsVZbHjoldN/DBZ3Yvcu9EreRYlTNWBcN4M5opJPLC+hIWxa8RzhbMgnhZI62w7jxmUv6w
Ucvd2JwAKFt4ZvRVIb03Cunx1lwZ2al2qf5YGbtOd6O7W/3/K3oY/kKTISH6HRC8l+KJLI4FywoL
+Ws054lLK1jE6SZITqMGbfo+zReicaTSRQ7jCXNghLOoPHnFuj3DYiw2XuFqcNWPtwqvL1DVZZ2L
B5QBu0Jv7K/mGCs88eJeyZ13CI1I5wnHZdxPp0R3ycdILdvCEOOIH7j79TdlnA+WS78FcVq/TR/L
A+cajou28kCSEcWX9qkCLqRb07LPqnIDO/AeHjHGdr6UFIE3h4t8pvnHqIL3MldNV59groM1i8RV
RrsihZ0o664hLkgxg2JfZ4vE2vjjZ1Juk/BOMZ5Nf9v52/i9YUUb7nxr/eVPlmb0eBFihGuBt4Rw
Ncly6/RJR4xze5bz93CNZ2nhWBcV3aSVc1GrxrFRd0bRy3RdrQN4g01wIIbZ9n/d7rBeUUD8/K2L
kW4jaSllPr9F8xD7IsE3KBLoYrhDtRSB7P0f5tp/N5V//uRFV7tMpUb08kE+TRUxRBm3JfFr69MR
5MM0XULeCFocXgm7aDfH1hbnRjLTJkvKbw+sfzqvn9S5yAReueVbnwYel+/q5MAxwOjxLV0ODUJt
HE3VZJU4v/O2TiYugDd8MtqZU69DEg64GSazCPZbijMmrOZSzZeoWqHd3wp7vCLcgO4kS7y9koYh
6OsA+W3JSpqhstI6nT5ob6GzALXFwmfq7wzzabRdE5wOMWa8cS6Vr52Tvv/sxfvQhoXY8nHJp1ha
NK5Ap8I5I8QxtzJt0cxJY6c3yfW2xf4hXQCVYPChqTBw3Lxz694G0WrB+ortLrvVX572ib+eDnRD
igxFQaR4cWI2gyxP+9KTTjXsfbcRV1q17Aqgd2illN9E5tWzwlHfxdKxAI1iW3WoEuVqIdab25XZ
18D+76vhdRAlGq1YZX+eoJGmKnJnJvLJa1kPFiCGKWDJe6xosJr3+qKw7GpGHhX9wogXmYAxlhBl
hiW/sdP+HjWljsKXR9kvxCXJIPdj/ih328pbxR2mQGId4NrNuKOCM+KDFklYuPGolWvLDN6Y//kT
LorLMRSEUTK+3rDekQGaWMZdjNjq/Jz1SLtn8jpLl9F5x4cITVZfSrjJhakr3Kjk2dLgw0VVnwju
xll91o96uvL7J4I1jZu61GsrxvcrvXj0iSa0cVtFLFLvUwJF9Kvs5tUr1lBx52/MtfFSkqAyMg+z
2bVboiXN4wRLj7VjmtjwaUn56EwGQLPmPUHjhUYmBA3ryBDfChSh++H80omnsl3+u81yZTLNN2yJ
Ch4VONR/Ub4bOToXTNakkwVSkXhtyHEUGGH+GY9gqsZDD+ZcmqVrBCp0ztddt8AC3pBzFdBwHV+D
Yl+OiG3nYe0mbv1IkUhnv29clI/N4Ny42KuvgwXmBvkATbOvneLbglMWfXEO2paLJXUEXRqMIZ/c
BpfGYmDtuinROtv39+1K2yi/LWU5It6imSJgTbBDzca6PhJJQbXdQj19kZHw7UJmdf+H2OBrpyIk
ooZiSRYL5GU1J5R+Z/iRKJ9GgZgqR4/XSBUJgyGCSFWZ3jMbnZ4wIXCQldk88jOrEw1ulAHzcA5r
fQlVHXDukvyQCUVY36LSadfuJeUmUeA0IKGQT//82730B8Hoc7hBJzqeteMrd3W1TAB/0MIdladC
OHafEhO7lIQb5U963jClJr4eAwq3uXX0TygIiFuZDSTNvsaj4s0166hiUIP7vE72uvU7UtfWuDbV
p1Q/9fUJO6zhGnfkIVn5EZP0aHNKDjEvvU0yP7aoG3vl17HuYv2bjFIqXCSZB3G5Ghu88ZYvhuop
/kz5g4i3IHYHNGKZH/RkzYiKCimaycPjqG7LP2cF6R9RRU6YuJCfYb3UsJGUwxBNLSq5tv2dpKzg
wgszMkCMdkqm1CbC0pyzWE9XNsVYbNfkwM3FfNXe9eS4mI5GtArTQ0Q1CDgKnEYIoAaTLjwL8Uwf
HYwPsWD7xZSCdG5wYM9ahGu3WrnK31smSkcw95pBmQun+GIrEOJGl7I8QW8eEybupOSSFHct9Ak6
Gi+WwjgHvoTxWj+LK55MhRGz4VPZjGTYiHzxwyzYp8d6MSypIwgKlmVXh8AnzTp45B+y5HrKIZA2
fn1Ubgl3jGmJ//kUf176xRYw1EEV6cK5vB/JSDMPJTD8EtQ7KUSLIiHTife1Yy0S9HdapSYAFcz3
A4vPnYZJW8ICIMEsqp6t/umsviV0Yfw7QaLVpZxgfMN5GhRbWkvsxNZMoOS+A8OtrZNT4M9m8gtY
tWm2dsqfp24XSTWedVeNT14OimYh8DzTdt3o7llanftHudzJ1oqTq1Vvc2lXAANRXYaFc9Kc773y
XoZkCFwL/bSMDfj/f4ad7hMEPJQYCM3Mi+9ZiqNRCoyivNerbVWQuo3v/aEZ+UjZG+3z78IJ6xcp
/TSkX6Od/snmyYJuxL8X6CtHvJ8XMRVI3xaV3JOLsWjK8l5cc4Q13uNxJYnHgvz2ggTvng6rXb0K
Lq155EMjo9rifdCXISk+6OIcWsSobXQkhe6N6/q7bJ6uy2CcAfF1kmD9vK4hTdUoT8PyvrDIvEa+
jm3G6aBjp3gWZlQUwLBazzm3jF1RwRGzM81ahPZ3aRvxosRwU7VP/76mK9UzjkD0vTLCGZOszIsj
lMKoqU4xJN0z3fCrucXBIZ8r6HccVd92c9h1NbFp6GWJivn3T1/pNfz86csK2vI0vTDE8p5+h+A7
avRchjOznAkooMngHmeW5nryoie4YKN/ZK/newLjPprXiiNFOCceIcu2kYSdZR0bbhTZyquHgQbT
yNa4O781q2Lef5jqSqVg2TGlknIGqb+j87sfz+XNmTG6fCOS9quWvVwlMEixurGV4bi5uJlRUp/T
POMj6+eJ9iefQDC+5XBgy4OFQWcLWY7R36fyIiG1zD8U2X1X/KmUtUe8m8egj2gG7akeNtHZTqpV
jY130g4ZLu1o9Ym5tk2tnNgRdVrfEF33mOUVkUr7ylqJ+S/dXIZmOBPWOTh9Or8RbjFmMJI7nU1v
tSuueAetL3UzOfJMi/4SPNWRCKtIBJSmsjA/p+eFNcxHskOxsiEURCXo9bLdkTXAoccoWpLtlhlJ
ZnVxoK5M9rQDmPQz8LQLn5wIN1YK26O/XaoPajy4uXLnFTupewzLO2IDqmoZ1kvV2zX6ScFYevus
fYVQwt9jIG6Z6iS26ouFS7USIwJ8V91PAq6AHAsdpzvhcPLCrOZVhAjGPxa9w19ZZYzi4hXILkqm
7SjuQ/EA/IRcFLqsxYFB3cgng3s/tHt8IcFiyD+a9LnNmWJRiAd3POy5tGc23oe2SY6cx9jPiEFR
+/uhesgR0Z2rJ0iKTiDxDXj7UoP6xhWE0SkAYjLO8/Ip9X5H+UakLYnJ7baJFXX/lQ1PNSbfmGYY
f8+E61QkpqpTqvtmfV7ROOqpTkidKxnYDT0lIpRWTX0CU90vR1pF7RaGdDOhXPpNmx9ySCwTSnbU
3jph7+V7geOEjNLKOyXk7AWnwdsXDcEd9TpOV3nlnmH/6aTT9gYte7iQbPBnAkfpJXZg10axIgAQ
YlF7zOL3pE4d6LMNgJEOsiijc+MRNOwvdBllPKUyj8eEEOhSPHTKU1q9qOWLgZAkQO0L5ipDGDI8
0JbUCEn5MinLpyLRnFD9jXJsIofea+ax1+6Y8XSrMy20zN9oHc/2/FzKdwYJmokEaFBeDN4COQNs
LQ56fwqchgzHxw1lNHk4aEn8dn1OVmX/5rcvuY7aW1q2d/9R9ANvromQbFJxigDNLnaVzJeKPIyn
N7cDkbwB0j2Jui02OkQtpr+RYP/TGvz36n1l3vPzZy8qopLdhPeDn52SBor8M6ElyShsAfPG5o81
HCPmwc51fyMvbzqyrr2duDoUTox4MJFz//yba1HFvBxZ1X38Oc6BVj+LuGXKWe9o2/oQTTb0+94e
B7ITD41MewByhsV5hnPPv+/CFQ6CxaRHktjUAVNQ4P+8EFmqM8pCLgSCymSMQrqncB6Z5UfUYSJO
Ylu+xzMNX4soX2cyqA0YAeYjVgXvxrn0ij93uhZV52PmP3TCfl6L4VVSL3hcC8EWDK3bF7+acT4C
Yf1qnZRT7C8yDAZP0rp6QJm3jE2oFLeGlVfrie8XcVF7pUHQUf9wEQZ4dFe20yWmIYeAOzKCiUaM
XPN0C2B4RcP88w+/eAhdURnqqPKb1JtGDraL5ZK1dtXFxgzd11Asy+H93O6b2CmBwMsrbolt/kK5
9YdudyVvDdxNNmlhmZ1KNtONeHQYdivZNm0Bxk8rLLpGL7njXKkJy1t76de557JsACE3HdLpgBiX
GNBYNgchEbh+rG7JmmbqQgC5GSFcJXqViO7b2/eVlha37NtPTke1byXyGIVxV6betH0LBlAIpxtt
3EEj1GbT9bAO0ceEm9CgBXBR/GiDozYQ98TtdEYusmXbOgRgyhsWTh/zPTHcH9mBdsiNGvGKEeDn
dV586BWdlkwruc7asVQ3fLMkgu1tpCLdKy4nukGILVqaAQxTp8ED/R/QZ2yItwyQ5vQO/fWMGHBz
z9gRMXH8vGGZZsmqwid2j90eTlneLCxqkX5Tj89avQYZV8yszKmLtUjASknKTXzAvJ9rC9lwVe2Y
E+ZmcGP3ur49o34cV0iHTFgauK5ITkZUFy0bbSNOMmfpAeXtAoWynu9TNzmklH0cJ/m/ifsUNR7b
/dxy0Sw/RbItuIWjrY10LYnLhFrrq90uFrusuEs+kX/6YP0yca5oznkBM0DzSIXm7OczQpCiRS3Q
vZQf1WdA9RUIkgFyHbmpN/0cV9frb3fvYrMwLMPsPYu7l5OBAJcdjtk8e+u3cOfIKsonhRNon5qP
1uU94yQMOCzAHe993Fiv/1b+8j59uxDt52PUxkooC5ULkfigx93oLwhjM0gBYQY9U7tZjaTqFBzQ
Yb1xKq+LKb1ZewIHHX1OLJ/EtVYVIgvVSQ/Ro/LnxtVdvU2AWiaqGbWodvG2d3mKx1acVnACOUhb
thV9MUWvl85IsDKZOukH2tRwRs2PwqMc6cstNdtoHGbf7G7/AZmKu/Xtei5OaI2s+qQfcz0YKx8a
fdYSiLAzltN0NGfkRtsCconKmAP19+9bW8kVxxocfbpEJuUn7pRLnbyoRXUdGh788nJpIAFA/OQE
RAq6pnLPFBW//wYZFpU5Mp6uOXZyPSNQOjYWbbZR7AK/yk15nHbt/SFKFauuqjBz0i/eH7Oo2mow
zWLSXPEu54GjlI74NOy7D8m8yylxx/CXVtKcVCSkyTTVW3k2qPc1gRHVQoFx0AyzcF9uvUX/kN1l
j/oxyBy1tvuB3I8pHxdOIeZZWK6D4Cg+4B0aeC7RCWXAAWrdJQ9G/hansP2fWuCIkLgKqIJOgyau
PZqImwpULt1d0rp18O7fGrZdrTEspJhk1mg0MS7bBWIiaH7LIkLVN+3uFSOaej72na0FnGrpUirx
jvRjb8ewCetyAFaWIrAz7zx8RJai3HamX/tmCOxguIRoASjHZdUjGoNQnZXyPtnqC2NeLMrluJ6S
Iib4x813clqoLrYBWdTp+lsSM+e/ho2dFyW+YNDCIXQCFM44L7JNWb2Uw70275R58Ro5KK7oV2/H
87qfNnCOAXI678WVmkyb59yv7H+vGtdKLlkEyz6xAKS/J2yh10W9N7WVxvTXeWXMlf4jcAryFo3V
tGZZwUqFXo6h48bmfPOHL1b1uihbtkS/ZHk4E0ZNxyI5cIx3MsmfTV7GVHfTeYHcTFn9J38yPmFT
ng4+tK1+LuPRoMdVIfMaorMG+YNuC3uwln+pNhJEqTbBQjc/fv3aw5dERt4qhy0TNd7PX00qIavC
nF9VF/6SpVkF8eCTI7mu1MEN4eTXzeYc/xIHjYPvMqozR+9XKToN+LaCLX9YZJzQUuN/S9yAmHCR
LfgNSxNqDmOpYO/nzGajY/5kpMnp00MpTNcEN2q6RZrm5RET5IeC9MtBtTFpEW3Yidte2Xjp3Rh+
dHXtnjs0WqFrad0seVUIEskdmGJk5WjHZHer7r62QBMB8r/346KIjFrByAfBYjFkDWQOxupG65um
FQSi313riiXScBxomEYSfSZ8kIWh2N2fVHQ83FUk7OF++PeLce0oIMvsntPEhfSey/6zX2mKUArG
VNcaL4LmJuSuB/gUkM5wDlFmFmkktO5t7XUcnVwg1dYVGYt7tIKnLS3MDmiJUXhEKxk9ajkfsUGS
ndY9AKYWzfk5m3c53uAIRe+NQZF87e36funTQvetJJflXAjK1KTCrLZklic4VMj3XMTI0XzXegeM
UxELgNwZmw+oF6Kj0HIirZPZCUEzcrTKoV7f+MavFeBEedNYsHQoFcpld6GtW1Uue27otOCfVZsw
07uIvEMyUpkoPcbIpKbAd5jDrhrO+8fbCgJj+qwu19zvl3CxzAyp0PeNxCVMrbl6pRJzujwfEFuQ
0NTT2Xj18Ax+UTN6b2Y+wSkiiZq5/LwbSRKdda8C5ieZaQ16uW6Vdi4cgUjf+fG+rpkdvfG5hjg+
pgyk6c9KgxN+JpGSntRQ6xmx4fgJ0YLW/LqM7CnaO997G+g6/vv5tVNRdfOWzTgyZskuS15URZkV
NB2iYZ03DiwlBfBhtyy4U1C/dee2DOraYe7HM7pYl3Kj+e9nVLg4dVbZHS/5g9DMADnEdOU+g2Pw
y3zDg1DsjD2aC2sWP3BYIrRKfDHrhU92xqyYQ3VfIZ9QbzTFr5UMhMIYIgItlk3eoZ/vdZ33SZZZ
Ou/1J7oDL70fvUMVcoKaTI4R1gcHxGkn4DrapTDyUFzOtOjYxkeYEzf37yvHuB8Xc/kuhX3ZhQHv
UvWJMWBWAgoGoRJvdzSQuCI5s4O5Lm7IH8A64B3Ufh4eYcBmqzxMSFG1bg0Wr9gtiEIzxQnNyOES
6/LPu6NV9eTA5oKCbbi3Xkg1z8nsSecW3qc/krkWijXZe1OXOJvAXYq/Pd+DWTLzrU4sFF1nakSU
WHauv6IwkPZMScdTGm0w+So468SDlh1DY4kJuv/EszY8qDkKCw6g+OUf6CWL1Up/GebyCtRr+Vtf
nRoiWojwzpYGExWasjlDspmBuEx0YFTvKmWpwagon4MPXwQwZdf4C1FdP8k0bwUg826tPCdMcYzh
Je8eFO04JNbMQnRNfICFb81z9Ftv2JW58o97eLFyenmTRE3KPWzniJlxY4ROLm6JUCHobIZQNztM
iuPn6E8+F5DH67P6ScGTBtSnjfdToA5WwBsb0RWLKWWyqGiiDqUaQ/rFWy+1cdATfVbdYyogEsc2
RSLq3YBsYtisn/hYxsnG7LtM9Q1tRp/nDdhjwcDrXS9WHsgFsr+m6q0mxFwqVuYt9po8nSUvV9Xv
F3jxJSi+KYW9yAWew1kiOzKFGxGA6fN5nj22S8ameLGbxZSfUByGR9+tZ7K0NWB6EzIduL6jkGno
VIMT38KbXS0rKK0VfPQiMZV/VfRVaJlhwihGThzOv0B7qJzltUJ7p3fRq5KH5jl9jz8UMnMnO6l/
bIyQ1e6EvIqgLSKeA+vj34XFFRMGz/PbRV28Y5KfS5JicFGVq0OesdvaPsePSU0tx4Y8b5qD0HEw
rzZD+IRuyorvUdiLjr4BrSMGzUxI7zWbiFPmnCFUTDBlZfOrDW/M368utt8v8+K1i4dB7uSAp9rO
mS+nJCmMz3iIu1O6pqf4C1dtSreKU2aJOjQBp8MhSerXN9NMruA5p/tFbU6ZDH7hchQq9nIh9mZb
3fv0y2B6qyTDEbI7E1/zleoGNLXGk3kvK7N0Nw02vS2Z6sxgZmq0EVv87Ufm4jVC/AZ33PmVPAg1
+DXky/S/SDuvJcexK10/ESLgzS1h6NMxbd0gskzCexDu6c+HnBNTmSSnqJgJSa1WSy1sAnuvvcxv
lMUR0PFr5FhXIdgXUGjf13zS7pDMxlenec2z/ZHU3lt0qtJblLiT5xZiV4/5TqO+VIXX0T33N6V1
EKRHMBsO0AonIiTKXqrvgPtgHvGn0IxFTEcJvMXx5eo9Nl8Lp6fXYOQAlwQsO8DK79cGXi9yl+X1
vFS0fOcRDNNWNBvMTZA4ApReTBIizT2ON0FG5EaLS1xphpsdPeWa3PEFFx8LT4q/azmJJFPZjSIM
0jk/K0yyRIg/IY41bhSuJmwb57lH7fQ1PDh3BpHVLf2B3b+Pp3Qpmn1dw0kKNDSTJIpjO+97hfvc
i7XVgE3Ekp+8650kcuR6z5wu/mwOq9Xh34+/eOxo2OGrS9BCmu+kHrWaMIrD9PMVHN20dWnagdin
LENdo9lmqHvmd8F46EG+7nAdl9DZElN0EgT7WsJ++U38XcqpxFAlD1XJv+aEXfKm1lUJibaqbEEG
uCgcDWh77ZLGCTRMeIJiHV5rGl48RQZsYqRRqQ2l05PvS2KnZmnZHD7ttUiwQjgJmDRomFMWTxGG
Aym6nBkRMFSXars08m2JmMUxeRqP6HXAx7P9m/K4RnTUCreVOs0zl0p+auOfYfq/gHGzeTUJBAy6
9yz4pOUaDr6hJGPMNXjE83Splfejnd0YnvTT3xng4GaVtEyFskvCFC+0DwvTHGqeAN7U7NkDuB7Y
uX1lO80n5ux0f1nUSSDSElQu84JF+X8abG6ZSVOjHsNVK/+cNbYReWCqkNjlHOEdJE/MW/No4+mD
uh5+IxgE6Pm1yvryFv+yppMtnshTZlpiSqIK4xfZW9RkoSctmPC5grbsuz3MCzCwi4yzxhyeilBv
/oNi52LTCUACfA+awibN4e+RTw5Sszj6rKMBB8jEV3ZLEbNJN2rxSYCtHiFQ8h9MzC4Wwl+fe9rs
sNKiqfOMCFOWCx809C3NvxvVLZYa7ohvPjAuJA835G1Q2SbXRB3TckVyv+XV6ff8qs+3h8mmNSXE
OE9nUcpIE2rMwuYw28U1S0R975JN7tFSquhIAxpddD9VqpZ8h+fALWlJUj+at7Prbr9SxfcWa2PD
lYCC0rZ1/r11L8BdOU86UwNkLWW2y0k9U1p96bdTMK8NIUbq6yViqaW5LyX0fB6jBK1KHG5wWNpr
+sZAQyyFlUqowu7NkG1N2yAgDdUtixYVYj1HLjW3t25bw9G0bQJahMKayZf4A3Q9mil58ZEy9Bdv
8RzjGFIoWQe5/KUmB036iIGVoLQxim5Ub5FXloS1EsOQwc7PWFjNbTmiW6ne9PEt5jhXP9KFG/oz
ApIFQZOxTl9EJUeV3hxBQs6NExMYEbKT+rKpnoruLZK3aEJnzPDmAUp23GrY/lqI1buij5VE9xi0
V+qRS3CNb8s5yV+NgiKRLVMfjrUXoKfqzTPwPl4q+ap0yWFaWrUMAI21do1T+Fngn2xXPMhEVYHZ
hqXeJ1zzS2MLXf6sKMUaWQs7Sg9ydFs6WOcoXmC+6P1PP/CU0tFArbqpp8HnVyCnr0yHKYLXKktm
IUW7tmpvcAv5zgzufBEieJ5tRfDzdxDb/71/Lx1zBvCIU8kiTulnN3k9wkKUqV8PeeB2kK1Bl8wh
Fz9TyzFg87vznPD3YDP0wiSbtIp5OGZ31+rHS2Hu6zpOr/FAycusHfT6UKROay0+Rxt28Sdazoko
kQZU3/UO96XS69tTT05vRTehBNVLR9+6rWgz5Guwqeg6D8/Aw1XHnI18P1U1OZmTXQs3lrSOjhsz
tRE7cax11Fyp7S/v27/f4xOn9mXzRJ0h1Uir1SR2wapDI49ti7cEZ5i+Y2DjJTiP+5V+Mf3+v+2E
U7T6sUxlI5I10Oqc2uchfUjgWIa3YolGyn+RchURXxxHo8s4LAKB3A4nL99fXo/4kjjf+GdnCN3G
zwSTsdNJmoLg/RTJ8VAfGnYjcjXtg5TsBGQZoAZzGYe2v09uzMl30shJjy7ARGvcZuXk9j1MmTAD
QneDhw29cBV5uGadC3sRoLpwV0MpRMOiDN2sAl+a32bxS/ERcrUbC/leOMgjBu8uxhWr7L4E2ZUs
e5S96mWd7bEvk5QaJWgPu1Qh8FDEqIw1ASxp0W8DPwcgYdOi02BZLopW6DbJ+VMZPZL2+T4M81mZ
L0cFE8TD5Ib1nzpdU6c0zP+5w1sPk3bgrKIeoB4Rxd0yaPajgOVwj0hN3Tij8H6cXlJpNbYrU7WV
Yd3rS4mGgPSzMunAbtsnpiHam4pQmURPD0QGhhbgaZVr7lGfaLOzj6NjhD5nvHMj73tKkqVtLEuZ
Cq5bEdFve4avNptYFZEdrTLm1cneKDbiuvplTIv+Lnw27q1lg5Ld7/jm6PFauPue4Z8fPWSQIEyu
UTS5YdCw0p/Ma1Yp571iS6QvBUSZpqPJhOQkjWu7LkY/3qgoHDNo/DIi+9iGHsw7LuHiXXksX2ch
fqkDxlabQD2XPs2x6M7Apg6IjZUvDbTlp/v5tk0FjJwd6aqt+1n2+32Jp6HPaEbtaJUs0ewYK9Xr
0itAMMKAp7amV7A+PmYosHn1tQd/mih++44nDz6JfgLzl7DKFR6M40Y4HJpIpT28D5NuMZQ9ADBy
K3r82ZYeEJ9tZlAnGRox5iLSPQQmUPqM2xXaKLYVebEjD0tL5Cgi5ACGzDXBBNyn6UubuxBoHYER
k7KLhL0pf7T5Rw/oJhPvIvNnmqn2EQBP84rn5Ogo73TonVK9kqidg85OfuxJQjDmaZ9j9V0d9H30
0M1z27X/yA94pmusuCMitO6/AyrV1GkQmx8pwXtg4/Enp0EMUWxB7euhOtARTgs47TdoPlJIYJBU
pRtReIkydaWgI1F0C3PMFuhP+R/Rw2soO+qHAYlV872ZBX+0a81tzZUu7dGpknbaruocrO9y2JVQ
xzCs7j2yyrUKfQJi1NEuZMd/BWOEekIA9XE8WNJyMJxCXlRG5gTQA0Ci7wFT4AaOPNG4BsQ70j1B
xKTdjKHzjvbLaK4k005qBzinFK2L47orXgpxG+POjJacVGzqlABFq/zo6F7+o70PR6eV18dsh3SZ
6N/rOacm/EGy0KJcF/jbzp+tpIuXCovtR+NKR+R8nDi/bP4BDccw4EWfHPS0UOqyb0AFmE8W5A3V
0xS7nC1gveMyh9+hrvJDgr8Gir/sPEQDTNtIVyrF5ujIAMzWyQeCYNc4YOe06e/L+jyDX+7zYRwJ
lr1QHaT6ddBXlU9hq3qDM0FCdvCZD9GKEZyOdviwqdErDBZcBpkTP+SM16WV3IDA3oQg52fVbP3h
31v0vCl+srqTCBDLgAoUelkHC3YXzfdmTbfeFh4Uh71YeqG5UMVtYrrc/B32WQtrCTdNQkXIcPIH
DHhmdEcrrALoktdgHucThZO1nRxYq+lKhKtBWxRc18jFGWsR2xvBFYtwISHa4t/GEbXwoYJSRQ8w
X+fKiv4qll70o6OdKjk9Bn4D1/mbf3wdj68d4OQFM8prpY8033dncfTv1jutT5NGM9pR4hsjaulv
xBkSQBL70i6Sfpuktvpr5uUj6mX4q39/v/NW5Oc7sjCo0DUJxvlJmlQWdTH5ZjLT9B6kbnt0S/Aw
0aaJb8J6KUIq+NV9aB/GcxvZtYhJ7NXu2+exOv/tf1dw0rqppyHLGxGOY+SjqA6isvs1TgSWYN8O
0kL3Dz3CRIH8pqQ/fD7cFMHSPxJTcOXMfnQcUNPYVnBEOtCaS2E8KMLtCMMnuBfbXz7OZWr1EcCX
R7ij3Q/HjdSuRe1N0laB7gmMdA3bT9zqKbgfZsnICjJ3BWcw30vBj7J4ba37Yo9OVDNswFoe4p8N
Oo/3dCVb+ZZM1uLvNdGNmn0B0Hl2pB+DXeHJTLqG3PYz5od28IggFoogyH7K/Yvmv3BTYjP4zlmx
w3sNTXmYW48B5mvxy3EZuFNy/8v4MQ+y9G3oViQTQ/Q7TNoF2VIuvg7HW/0F0Jvo1EvDqVwUWMPE
8eWnqdxp4ivuQ3n+cyxe43v15iggOMnYXYV60cBULhyLvHeCI3NEdxLGTm06ONIsCv0BaSBz8iwD
ZVMCyg+ftDEqb2eFYBRVEZDk7w0315EK50XbvP0UC7VCzVAU8BLfE8G0VoemlKh05X3rlJmdmM64
n/0WtFlZCOtz9LCva1+dtYNOnjrnU19Cat4KYlnHPLX89Wk+bCCoOws/fwwqGMk9uVz9iZoIQVCu
p223QNO28ffWxgruI8xqq+HAMA347bBCP66WXv8D3NzZiPZkjScpch4GgZFMrHEeVdD+Wc5l9bDy
E6fasG+BLLnqosUTGk0CmysKuo3LuJmKZMO/sTeuBIo5EJwd0y9f6qSb18AoatT5SzE/2cFbK6P3
prqDNjDXl6jmbBB20xDda9aN+fBp6fPvBZzPx05eyEmkagRFlZORBajLQdhAKhLpc81zgwT1SHNV
ZSvtpTPvpeNdKv0sMIzo2dlTtxSHZQ3OrbaHCE9e17LraI1+J+3pZhYF3IfcS3LyaHRrMb0X1bUg
bWfvxtC/k30nosFz7U3Oe/pfb/Ik4HWJ5usCVF/eJGIIuHE46ODb2j6vOPSzB9TVGHtWC8+vjgbw
bGNAcn2Kko40sUr0HNgZNHLjVkWQR1/SB34iackRD3Cg8NpWZSOkjxQOmfvi35/uvEkyPx8MqIJd
r3iOgdWFvs0sML7Qi/vcBULeph4MuXLymsFpYKpBno07XB16rlyo275rCG5c3h2BWuQLhPElN+8e
/72o8ybbyaJOPkPZ1FXY8Ef6rqQqhboxhA3dNh87sHZHjTdPECAbWHimtVsBp5esx5IGnOGwjUW6
s3TyhR8krHaAuHQmLcrhXtX3mH/6Mbwy1Hwwcrw6xbwYub68yZMcVUS/RtawbeMQyB9ccONoY4Cs
/Z6cIAZbHOo12JZlsAGTMre9IGUOHq6TElbwMWjoRyxF8YCncQhRb0DnCuArnkjKtQ9+MXj99zKN
z7rmS4A9DmqYhyrL/LQMScR1ohMZPIoQZtoR4lw3wuITNgEehkLv2KxQwhPiVYNjNZrnNuLtCYXJ
f0A/u3j4vqzsJF9th8nvu5ivTsfFWLUYkgubyakVJ4OfE+wmmiexvsyWsQ8672HQt23m5uVztS5g
wptUpZgap/bV6f/lLP/Luk5y1WyIsbSYoxt6zGATAZrB4zafRP8ASji0DbwyZph0V3tGsK+stRVv
6uMTqSju03YarvOKUfLCv+q4pV74lGwp0LsWgiikqCf3kN6btXDseGGzYKqjKc8pzTTSmdQL5GXE
GBJ0J0Nbyw0EzxD3Vb3GVOBYO/6vqfFAAWZ/sogm2LrP0S1wymY1Nh5VC7X/C/KbGHaUj3VwryK3
AihST3YzG6khi1m2+p3qOxZ63lfK6s8lnwTgbz/p5CpT5hipM5s6ZJwda9HoW+24lMk3ddg+GwgH
g5NavPRQW6W+U6NIflzq2kNGkELkzVcZDC8RFa7tfu7/X7se1PPr4dvqTu45Pw+60WrmF+6pmwDC
8/N8w+KMiFMT9JZF5kRed01W5ryLP2sJzRBt5mMMHU61NlNRC8Va5qm5NPdHyxp4BJEZJAxEmsSN
D8GTZaMWMGRuBa4PmUh0U+x4RmzKV6PchVzj22JODgMqxN1x1FjMPAmCOwb0SwKzGzhcHZwLc8Js
DqEXQd/QMUq37WgnUN16KPPeaNJ7d9plLnuNNIumPKWYDrz9++44H+2evK3TtDUu/M4UWSBGCIPm
1nfkGmHkNAvlJfSW8m+6b8mKm4x+Ctry4KMRSM27K/v4vIt6sop5J32JsmAGAhmCXU0iYRg/2+ae
BjW+ODgYhBs/Zt5QOqhZ6WK5iHHUUddgwEJvzLnqD6jm94mn4y7gzwh6wQ1kYCY71Yv5O2cP4nsE
6mVojsk6UFp0HRGkdsX+SsvlUvqv0NcC7WTOGlanrIRR7bK6Ttr/+tCwKYl79C6fUKWGT7nWMe5l
AHvNwedSrP361E88xpf3NhqTlUcBT7XaTxgQU6qifcIN2Uo967isH2li2uEBh60foAQUuOuCvlXw
O9EBtqNF5LXhplUdub0GaL8Ya/++js9W9JeFqbEeqKXKB03pKUv1vWE8FMcHtQZ4vNdQi0DsxtZ+
YlnqJui7yW91cmAcKt00KD9gULA00PNCHOn5GnX9Uq707Y2dHEgztBJJCnlj2qIykUnTxm2X0CDZ
H6N9DitgWhTdXsUsSGRc3Nl+Wy0YUzCX1h7CFSY+8c2kOaQdIbdUMxtDhuZOK0QnHG2pX49MQPjL
18LIuTzsfD6+vM6TU2pWalYkAq+zRVwRjd5tJe/DYKu6yX3oRBwP5Oh3CnB1TMSI5kP1VI+bq72d
C9eNhNwAI34L1U2R0fb3Yzpxr3fqpIsHcdy31t5Qf0nlY9tuRPil1C3ltm3Xrf8r7m+SDPOwivSI
skMYn/s4WsjxuBCmPx1IRO0xiPfqu5wfgNlVMuZWnlE7VWXzR1m5b8DvlxSnkv4L/TfkItL4YRQO
DNIn6UYO193xUJubSfoVUFnzn1tkDWc9qBwq0guRoM0WYoURyqrw32fB4JSG/YjYtxZBfoUm4G9k
bh9cgirhh9Hs6AyHaBhrLpBoYSIFeSnpzSYD3La9UO5qc9fFTo/aCmjOBFsOu9VfxuM2EpYDJghQ
Nes9FC+Eh9HjSkdYGvNwqwMNVyxSsLQT8XxZ9csu3eYGzYofg7mt8xchfcmVjQxeLFyKyXsGDUUX
niBs1ZVnBWuUuYrs9VgfauUQ6RulKW3gG7hV5sNGiZBQf/n3RXA+bLUk0zBQc8GXCPGP0/ZZHVdK
LoxqfmjnpKjle9GAR2u9/D0+ZdyYyTqDY9TtMu+qg9d5sPj+6JP65diP8phMSk5/DJaHfHwQQlej
EUEDB7TKIlqLwdJS7vF5o8/PyPLK7XPxp5uoMsGgw0T0jNjZpoFV1aOVH1QsWiDbNivZtrw5UZWM
RT1C/zBRjqNtaOOQ1az+/eIvlJQSWll/n36Sw+lpJovTaOSHAMuF4F5ufknVraatpciT0+WU3AJG
WPS0xl1hGRv2wECJIVyYrdjvZmYPP1jblcztnErFZsAXxJIkScGs6nSqqUethaNMDd1AA55eQwuY
bio2H0KChqeJC8gz0IBz/prlde0HFtpNdHdE5ozGYi7AHdBtvblNsXf0Wztu76q53Jw+sIhHgSVZ
wvGwnBHlxBxDZTXBG6O9G4VXpTO8hLb1v1+wep6Gzj+Gva2I/POMF6YqcPd0q8gP4lJ6TVbTVoTS
/FJDlmTcpUuHIHqOol+6/yDLPYPbZKE61nIOo2aBwKitVAsldyyqYMCs4hzep7epTh3x3kTHbRG3
y37cq9kq+VmJ7A6Id70Tilv8/oSF4P37txjz9fQ94f/+W06uL03srFbR8pxESfKQNfHqiDZEupfk
d3PdMuXH+Lb2cTKT3USNHaXcoFO7F8I3X/gzkA6ZgoZfBIn3/1ck0ePbyFwYzH/pm7ypiDtM1RLe
8fQ0HgpQu0/V7bF08AdCMSS9l57Ar5f3+Q9GCflRw7qI+cJKa2+F3z2KGg/1a/Nh3YrJCjWjZZJP
fO6PMNho6O7I3Z+VFaxCxDcY60SKIzxew59dGGvKs8YafRnaQ9R3J/VGL6VhoaZ5cfCBxtGPIvEn
688h0Hs9koMca/8/8E27cDnzWDj7sopiknRWcMS0fkelaAp6QgJJlnij2lm0ytWVLqywDMGFUNho
4y3Ie8Wl7Y8Hx7Ari3cchP69Oc5F1UCa0ZYSZ2tTbudTgnbbH3spqerqEKleThlqoIKCGj6UBbSg
UbsDXaHY43P8KuLKoUJLWPjlYiHfTTdB6gm0CX5Ze5lOYu10myK3mR6ZlTNKi/DoSWAoyGUh2oL6
EN7pIHgiE9TI6X9zJ47FWujcKX6u42WuIhW6/Pcvu1ClyNJM85YkHaUNTTwp3dOsDGKgWfyyD3mD
D9CekpvETLk5xq78O51diWymyKv+ZeptOeflO+OVNVz8zF/XcBKnTbE4WpmWVYdA2JXKn9xYwXRS
aVUF96aj+Lu+exmFe0tcdi68FEaUyxjBQfP5f/Uq0CFQ4KGrCI+c5GCpUSh9EgPiEHpoCXcdZmmQ
V6l4PlQXg6qMCgBPGS/pCccyuu5VdT/Je3ElokZ7bej2ycf5Ho/mD/N3NSeFW03OeRzKsDrUEQ5h
XmYhfr0paOEfEfcfmMk4lb71IcCjlGsadP+DbHVcGqZHFjW3gPCLYM6FGIfIRxxfc3GJehzBAnua
u/SYLdBF0FAEJRhX8s+EMriqlxljg6uTlAvgGH4JPHp2Fy0iDBq/v1ctkcZBa43yED2nj+ndFNyN
NFLJdsatKO3NdGFg4Vw8HeNlBTBm1hmwlhE+Nin4KVvYA9/cmcpPo0B/nbodfzlmjnb08u+vr583
/b6v8iRVMq1Uh46ilYf8VdQWQv8iTqtC3I+Zm+DRbtptt7BeFUd7aY5OocNUWgjWTK3RipWEOIS2
7iCj05l/LTAV2NL5+pHtIzjaCGAiItv771ZxY2JHknqIbERra1pAEHo97nLdi34jnKukCzfcqluy
+rsuvhPirZruTY6hnaEHIWybn9bv6Oe1Ovcz+TzbZl8+zkmzuDrmU2LkfByuPdLr91lynnmiFFt4
nToMwNk0Eo0Lg1OHW5HchleSiMsR6O8KPqXOvxS0eamEsT6xgh7MGvIXKLPggjg3qr2qc2e823CL
pC7mLVRgkX4rwTS0sfS8WoTNX/gfr+KUIYfb++z1bZUHDPAAc8Po4pmhIzkzqPdTmyUV96K+Gj50
b0D55ypD4fMaPV8Blmw0Fxl2nwZjtVfiUWj78oBNu9UiVrPBlCYOATo/+jLFGzjv9meq4QIVLKP6
lxrujcyWZJz3ljH0fyCDzRaERwe470gMoD6EqmwnE5xtr74xBiwA6eos8AzqQXoH4p0sqPZYr+MU
Wo28QHVPC/etse13kptS5Uq32q8Aews8RlGrOugPUQj1s72pY2d8+Pf5uwASkRE/EUVesg7B85R7
FYZoRQ5HuTyo6rbonXLdRk7bLRvcttT3sr0hTDD7t+xevanHZ0UcF030bBq3xLFcfptc1V/rxj7B
MMvve7IDXG1iN7myWS8eFw32Ke0oMvgzoF8qCplVT8fyUHwAmMSYZZFC9UNhH/n/WN/Sy57Hcxjd
EoNx074m+XShoJrf0n8//xTFl3V12vpqPR/XkaJmNQ13xE57fIM4bz3h+DPP/HucfDvo81dqlwud
OB4OH9MSmRKi13GSK2jRTL5tkpJ66iYQ7gJE5N3ANdcWj8sWhk5yDwSATXqtjDyfaM0Pxo5QN2nW
oOf2/QapzWMYVtrI3rj376ubBjsKyBl2vRXX0VqFnzIbgqabftWsgiv3woUiEkUiCZQ9GQo41NPq
vSuhL4ZJTwm7TLCUt4FS1fVLpd8Fw70Z30nJY1E8RN0eqVwyN6fCyQlBoehNip/V6dd8YFpxewyv
lCsX0EAsC0VovEL4HGe+V7l2nAqGZ3NqrH/I1RYmmPzO6UCFAHUc9uA4Ebw2isAlduUQXExNUMaZ
GbHwZAD0f/8c/bE0WsVs80PhuwmtvsZtklX2ID3CkWmEP2a8FKsnzX/L4ZR2t3q4GQP0yexScYWf
cNWesMaSscxmuvhJYAwlQH8fONWN/iJ6NX+ak9OZLigFoVsN5dMoP5XBKslXxXDtOF+8exAIlBWK
2Nnn5OT2SzUxPkZ5j2KwLdpYOFQWttV7MWlBTeyz8RXABGAPiOQ4KtXLqSCv97e1vEVpEhvAKxHw
QgaCyzmhBeV+cvHT45UrHb1ufDkP4RosPPL1frAfIjdniLZNou0R3cWZoX3rt0tUV+vnWYwptw3J
ky2vGsHTg/ZZX1mTfH4n0pBEE0jFNMfE3/n7pxblQrCUiDWVAzDQX5b60am7Jt9M026G4m4AY5vk
BbguI6UODibfFms98wAaYV+aqwffVq+BrS+VC1/XpM2A2C8Jw2TU1jHPWVOML+arjm5uUdFnfBDc
aVxFw5ZkSs7fZivlaGGB+h43ffchgApfdNdQC5eOwre1nPRtZWPI424eE6jLsdj2dB6DbaJsBpiZ
kBzl3mbrg//S8HW8y51sWUNfBqjDTHaWoJ59pLdHH9TYosVvxYF7h98hVB2bHWjWdojPWnxTWi73
swYD7/m6ZuWlG+3bL5h3wJe32VWtIkYxv6Bx62E7uj0jDfw+AkQSY2RXH7jIymej+EPHRuVqfb6a
donnXSRZ5tpXdN1E2kEzT+oDuVCk0OzKT8VyVYL2wpNmyU4RarvxikVfwp/3T1V5h9UGdfdIaFDa
Zaq6OBTTJKqhE0kvQ7/R6+00vlrooY7LsvkBRDwODoH4UNrpSnqe9iViTcpi8nBGqGp7hrZ0P6Wt
6MqbgVpjNzBnvgEv6xuvDRcpZVOyNsUf6RtDM4q9xFFMz7gxbuDS+b/pBqVIw6EeX43QsU13jJfq
mxR6+fQAoWQqXbG5zWly+p8sDWuhMkQmy6dNAe2HNCF3K3SYq2QXRQ+mDkoXM4IqhvviwwXF0DF5
wuQvPBJBN/1vZPeE0gtur+GZL58l8i1V1w0Zqd2TUF5C5cNGyAQ8johtveoA0ENCoL/GRHXkEimf
dP+Prruz9tzwrh43TfvYGjbKAejoXblX/ofF6OiPAUQ6N7tstU7J6gaUZzZiOcso5DYPH5DuNP8A
fzI2qb45FjujucvbnewZzGmgpKIg1eOSeGUp5wrE6MeI+t+lnFTfQhFPSSIDecWjVvwwVW+q1jWO
wrMxGOQ0ODpMYRI3xVLcQScqFtxU2RTh8vibrrJTXBtTXZgPyaQes0wq3QkAWicZUF5IUdaL5SyS
1vjMax5T7eFYosqC96P1GJSYW8PkW8eO3ttZsKnqVYs5YHk3uYN0G8qr3GSw1Tnpj2vH9wIoADER
euxMN+Ye0qk2mB7QHJsquiaT9Fy2FqG3WbTlLTqs1TxkWOgHA4Oc4ibMpGWrLcS1vqjWx9Y+amuf
69T+94V1ob/Ocgzw+SQmFmKSJ8GkzcsgR1JuTpCbDM5N2wPLOAgvvrVT6xs5OGQz+Rw/Ayj71S8f
sDJmer0TKbuJC5VQnC9pN9MWOdqVv439nMlUtWiLB2TAYu2QMqfHVGipUOkDqXXz/MoPuJThf/sB
J30IUpWh8E1+QPLsY8TpKPqt8QJ11zZEwJwao7fgpgDekYVv2jWnqwto+PntacA7NJC29Hq/XwZH
zcqAlfjlTF9hvI1zquSo99gb3bXIXRzkPzQ38fm9C5bgdsYFgKyc3HdOkVKgOyhRz+7ZvtvRDs+v
VB/nOoEcSZWkExPceYh2qv0zafKYDh19ggqRVGkxNrseCHiTADkZbg0d4YNyT+3o43yqErzjYbOl
/kp30XuCK2tGkYz2U/grF2kpOpns6QS5YCUSi9WYztdTW6ysYVf52LliF0RCuC7QTfg4vpUrNd9B
Ruk9YxNu62g/oEdu4ZPK8DMbXxAUQtJuhHtrOE19D44al+pOeRzX0a0U44diRz/Dq1icCyURZnQY
yyNuDV3/DBUhi5WSiGp5EGgYSTvxXnwwdig/bPxNZHjyU78/PhmYv3nTTxUtqR110i+q04mvmm2A
ASBxuG9oouyvFvKXrvMvKztFTqR9ZExqzMrYPsiVB6Nrce0ebf3D/zCg5yDk7iGQXK+0vZKhZggw
0hY+NL7RJmLos8mX14QtL7B2UHKjZv3s4JwDl+KuV6S27EqG/Jq5FDNSZe/oRtWdAtu4cUIY1BAK
8YiJbWD3xXbq3mXU7huoM9TzuYJt17VB4MW86+uaTvKuqlKr2DdYE/ilnovFwrEs9nJ8nN0qdnG5
KG6aZBegJ2KoTtiti2taVfrcVj/pNn17Kyd3imRIXVDJ9DKElblUbW1VTHZUIHP5RAtT1pwKWb/g
o+2emyMi/InidNyzdXbf4hIlIjgyC5Iq+Q0Ewr7+EbWYhAbtZkheWjdGPCMFPB2k9ijvqOwqhf/N
PSUfylc6QZasiFGe7s2aErEd7syHKHMLmtZ15dRNtfATLDfx5piw3TaeFbSkm/iRYX0e/ha6x1b4
I8RwvAi+cYTpmnF/9b6d3/7pu8FzGy8EyMEWLnrfA2GWUutR585fR8AiWCltVJbKtW6PmlOOz37O
CLu03qDTl4/aphuQYtqluuP7T5CEnOO1a+3iraAD3BVlTCl0VvV9PWUsJk0vFuVhQKq5gQkb4dmF
xe8yYoa6R7vBv4Es0j8oyEn+ubZXPzv0Z2/jy9NPBjRKmsaxFGdcCwYgDqcanlQDolaK1VVeMiF5
N6LdGK8RKULvr9tG5QMdMQNnnmWs4Dzi0BnT603e3EQx3MyN2W91BfSHkxlLJuEmaO4pw5aEZnNr
+zP3/yo4aa7D/vULTtKCMBKUPrfiOQIU5e8SVO86/AWHeCkN9PdtNUA1ghxXG25pmyIMB20Y2Oli
1olTkAnwwRlH3Lo0TkeihFtcURj7zJJO1jcL71qoLZNJnXkcaaE/W5FodJkQQ7fek/DeGLZy99PQ
btV+JWU2DuFQkIZ7r9FuSm4qbVloLxOSsBapKS3SWyP0TMkrDBcFkGncBd2qkRlVrZUcKAw+0gsx
dgKspbVlBmT9Ma6WsuIatYdqUZ1h0nBT69sgelCrWTgyr15S45691WlgkW5ROALC+Wp6A/hSxh6m
KwsQmgTdEdTRHiADZPU2iYnezA21H7n/TPepsLx2vLdIPJt983vMcc1Aed5vCRrCHyu4uktJ0M8/
smUgIQ1JjWnTmdC7fmwM3RcH4AglI1a7yRBMRodPMZfH0cUeR8iAne1ZcQ1qXPBmlJq5pNVuBI4W
PZnJwYxXafAuNztfXFoDBkUr1GAFY6lK2C11L8AlLcKeAeF/wZCS8a/Ff60TuGAxO6h0+UCJmocE
lZi6eJTY96oL4uf4nr8l92q/qHF/FBdYbE03CZ5cvieTaOAKEW17OOpAUJEupKmDo1Fu57PgMzju
hVrMf5SJe04avOUIBaqLrPQMGotScm/iPthRqK+KX+KRrOWAvj6ud9aSjKxzkt6rEC8YNjjRZ/7c
mp2RBu1DETmF8DRNtvqqktFKi6J2yuRF0ubZlAQ1CM0f5l6KPYVwTnwsBHqPhOkWKpgNeG+oPeYL
w0MOW50hjbUwb6N19jpt0Crg+MC6QSIbWCtM4GkzPEf1XjeBoasNiSHJF45os2ZWkT2YWNi/Nm/d
6MTiYkTRlaa9staiW350rK6ycFMlW23cSQNqO+DFsvtosMm/MPx6gmlJVfaQWYtiN+t2yKv0CUvN
FUj4h/JG3vkvUuLKIhA1hE8X/F++BK+oPmvvsQ77GztH+MiJs2nutCclvbP6vYq4X+FUmJQgn8fI
zYcugVzHXpXcsr0dC4AZGjYn10BKFxI5pM0AA1lIDs2t5u+RPSMJKOS4m3EnbNLfZmE3f4x0n+zL
lxZpavi5AF2JRCS1YGDMPdYgTnZQ/sA+vpHuetyqlsbbtfvvAuUT/7EvqzrJTqakC9OwYVW9Dcd6
oz+P+3Fc/j/Ozmu5baxL21eEKuRwisBMUSIVfYKSZRkZRE5X/z/w/DWfRHPMqak+sau7GpvA3muv
8IbzD/MNnFTvQmaGciMD83NlSPeP/y7irsFNvj39IjPJ/TDSh7jOTxxUSASyozozlYAD6Y2LWa2i
s4EMare6edeKx2/Pvaj6/XI0ErNt85NxIhdqaC/aIZUqCiTRovkJakOZ7CZfRU9cg4tu1lFEm6RZ
Wut20ySo0KeOvOT7LEq2riMs/CO+f5henJ0WSTrmA7faFNfSgm8LvkgLME+f4ACy4OR51uyysPG1
jaO49ukyOf7H7AwUMzulcfx+4xPN/+fLC+vrBrlICXKjT6pK48nBc3zfHWgV+r9wGuO2CZ9xml2h
P7Ax3nTlx43nXklav/3ii4u8LRUryU2eC0gsZUoIFJzZbEeDyHc0Tz1oy/9S5JLaGwcVJ4IbP/mi
MjdaxQgSkbGHNe8O80cTQERz5MmWK0dCnhojnXhHPrspVzLKSpEdrfCncamY1+G7uMaEW9m3r5CZ
6BKGP5vCydtFu7AeWtUznpS7+aiLNkzNnbQxNvJBOSIRjI4X0Y7QnvZujemS4bUCia+AVLE9Cmv5
zdQcQHdysNLvC6bzICrnYMisghEtII9g0wPzREyB8eTeMnfMzaczRlkupl2aechfjXYemp20t/DB
csVl+oj8rCegCWTnH9Zj+qQe/dRDgnj6RYtze2uyd63PRrsPkRe6NTrY4Is8W+8jPa1mOGS3wHj4
WbI1FEmKpynEaNe21GWLZ+NvA8SbYwIHcjVhSWmAxEOUry1YUDfaflcUgTBEwf4AnK6GrhapxPdo
nE+GJKh6hinmeG8azox160+if29qr525rPwNc89EF21sT1tx708rYqMjYyVy0hIIJ3NXn9LNyTgC
OExpM8GuURfV6MmvPpXks/Ck/uqwmw2IJRs0L9A4IqYku5YKDOqKA1Sfuc9BP0D13DY/MR32zNfx
A4C36kJe6dX76uy2yinEDCXuEBrof9PTmqyFOS4NWo8bK0YblI7M0tz265gKq7gz9G1+1z4qCS6W
LYPqu7r1GjRzdsV7uZsJwSDJ1W0xPSTck0w3u0NSuD5gRWUlRVtkfoTgIxPfzyMTuOON43ylzvr2
vi/CSBDBBpV93jdp5IIueIX4C+v0op2wDKL/jejT1QDy5QtfBJDJFMNIm59IozRfluKqNmebqRrn
bgY2HOnZRLyl3Wa6lunRzbrR4FOuLcASVZW6ch5nX2qTC1oItUS0MrrcByCm6oMObBPrYlcFY0Na
OHrjewdE/4Pp6shfPMWFdeKE1SJFF9dcDqndPjKFcMZXiXaF/HFWPS1Du4zZu3er9DPnoHYZ57+u
9iIRsFJVDhMVfXn6OOfflglcHBMAtK1tie7grnj1P3N/M/WnaRrs4fxI5myO+IY7Qos554PRbeVx
n0Uv/Dg1XYIxo5Dv/a3U7EeQ8JmGpMeOSQ4SwrZh7aN4HbSJN2IYYHAA41Xv32lAwBBcddKSPj//
Go2qZUN+Ci5JeEmxu0SkACpCluzy871S4QSyQMKAzuWjrByHYL8L1dcwejTEd5PZRbaVeoqYfFPX
Gz1ZRNVrl/+qjcSWkZXwLQy/NlL+yw93AsAta9lRAJbqovtjjW3e1Em9dqVYItwABqxAHC7Dn1UV
WRiLRnYygqOSH4pm447NsU9eYmstueWPbqsskS+P05Wp/LLO99Vop3QZh5c5yN9uSl0Nx1/WY1yM
VpMJbTbKF1S1Zw4PbFzZSVYo5gvOuVikjAJxLfYic2VJm94t7/0XYd28ieECTkre3wjG2rUUAw97
RccAUv7b2LxTrQlp1DY7gcfr57mkaToA8WYspuDoXbcoxp9y9p73uzMiZH7/OjR3XbioCHYtneB7
bdgJ+kPNidbRYcQSAV1ZK2/Rj3ZVCLtIXUauaOa23H6iPhXl24xwPnDZrevoAP09dPI90ZR0U13q
cL+Am+DwaLmltBk6z9Rv04D+6O79ddq+/OSLBDSNxVEZTX6ypf4Mdw1E+5bRY2E8WdkhLV/l5l1s
njp9Bwy5SY+VcsylU1KwedHa7NSYYgfajrhJ60Pd/lKi+3hAmWa8y9nfQrWqhReZlPZcjoybAeiX
vxK4uSN+ePRltV86iiHt0VI/xeLTQKFwKN5q8RD2G0l2o+3MLRZPkJ3VelUrO6N8TvEi1kLuIflB
wDRN8/TOsX5H2Y90OjC+DBhvYvcSKm+mglQN4FVkWD7y8xI7GI1ZZ3Cc+h/G9BRJz6OxtKpjFj1J
4z4imtXvZ+VDN+EU6utaOikF5qvDMas3rWKLipeNVLfMCONsbcirAkJzsYS1qEd30hHNpRKcNLgN
lHuX4oRXiKvIW0wm8qd/311XZnIKGDAm15oBo+Ov3KUNB0ks0yqjckvLR1HYgf5XFlDd+t/puGva
+9J6DqQFVXqMqkoBfn2FAhaq5t1CJ03zn5vmYA6/dBqgN8cDfzfhv63t8iBnY5s1ybnMuOWkRac6
OuiBx7L36C/4iMSm+yp5FLOjHN41Xgfwm6J3q6uoTsKndqr43sDqtNIcrV3/+6UZfx/quYmJpRi6
4iZA+ovrdxgleGOZ2J4sc4+SQmf+zJA1lhmL96pqv1b9i7kMtu1y+NkjEWWLTwOaaU5p3OnYpecB
NIzXwY1bm0QhfgxWqcuQgz6V+A56VcGchZYFzXSsNlYa8NzmgFSOFj760bMeL+PurlvRMMiw5YBr
UnyG9Qc5WqQ8K9LGqndJ/9Ky6TLDa9AaRoZ6YSkvGsLz/bircIApV+0M2Wf489z2r0G7PYsqiiFb
7HL+/ZausE//tHpnJ14gZ3+xhGIDs4Yq1NtTQwcyZ2iyCcYfjbnM+icEtAiFDCwG2mn0TRSQVI+Y
sdaYpEVL+i3hPi1/R+0qmTk14cZM9v9e3JUx/ffFXeRsYOQnsSqV9jTSAE7lnaT+Rpu59MxubdRb
XVxQhoiYzhggSGqbRGFwRsWrlon5lsUP/17Mn2nS94j5fTEX+4lp77kdSq09TdFOLxe09RjW5yhB
Tl5eM8LBLpswlULWX7TdCkizNdOsNpoEy3EjOTo+CLPiOPY4vXBg3Xi6rNLbDM8rMMLv67woHvNA
C5Si4qUF9bHMPoPcY4YpCztatkc0OzmZXtjeR52H2J0aPPfqETwBJBDBHTp3rJaoNN3YZMqVGDHP
E/57k13UXm2TjgHmpmwydz7tsq1OaBlshuGFLqdWun8cOdjwBzF3hpkkuUWttx0W6G3SrJzoRDpY
E6JzR3mKfaZEwsCCuyWcJBYcy4sJVbdb4MPrR0OZ/ZgZSOg4WH6v0CJzUgpFstpTl78J9SprdumI
V9sSykgj3VXlyvjJlRkvLKe2NgM6qRD+wcXGkVMKGxQLEQmUjh0evNEigu5+46X+7WiC3aL4n+Vp
FxmUEJj9WW2N9gTcIZ4N19v3aYFsKXru+Rp1WdUJyxUuaSYNC28afk71EUUkCUGJykOJr9AWI9tR
f4Gj3bh9ug8K798n5vrx/bLCi4Zj7ydnvVaJLVO/LZlrJXTZkAoM6/2AC4zHgCCut+fhTiKs9osK
UJOOvlYNA67qb7ytK5zx72/roroQ9aIYYsVsT5Is23JN7Y9S07MCNyS4V+kjQ27O6VFIT6G/VSuP
SmcCAta44eFjcKBJVQRpxVWrB2jBR+6RfnKh95bGspx0G7mTqX9Au+bfL/AK4uX7opXvOzA0+0yW
BD5x7fU0w+FZG8xtH5gIwHJGpjTjjg1WcDUHz+9OfnjUwcEsw2IXWA//B4DmvBhTVPFZMEDfXMS/
wMyTQQyFlot+xNtYeiwoXxHQKd5S11+PDChqYydZ99bTrOOf1I9JcBfA5TDVw8T9fuN6vzJp/76c
izAHITQUrNHHmWIdSrMMMl+DS4IJAJhtOcbFvh/vURqSm6U+LhDeq9ey7IQb4gTcPbzkSukmx/96
7CVSSBbDNaZoFx9MrAaxOSu8IzG/F8kbITPo9aI1Hb2HyJgrNurooZvFS0F6Ghhomwd86gI0Z8uj
hsiQW6hEudWtZtPNZV0k+30UBHkrhd1JEN2kPjZEC8V/H1zVg0pUIti2HNu12a6M6EDtc1LLPXJy
CebqzEgZiczIAPfG1p6D51+36Zc3NWdvX8CgjaEXozEG3Ynw3xSPE/vart/hjU/hcqoeJNWxugUm
QxYUDRsztMFc8EUXA9bd/SwL8Iebc262Q7zvAmIYvNRbgLPr8evLGi/SDz/T27M68tqGD6tagdPC
UdpiNj9zETp7/KVGrs5lypDcHdcJPfnk5423dDWHNWVDgs1v/O0uZ2TtkPZa1HFx9l7J6DqFjjO4
fybgs4Y5HoiI3aE2rdz56Ojip+GJuodNlYEeDWULXixld38uXm6saz7rf329L+u6iKYDGrBJJSfd
STogz3MePUl6Bhvk1ztztJGMEGtSC8cflx2SCwCRsU4jqFIBm6cB7N4ieqX950vUam6Wzm2pW3DT
K/p8hIcvK7w4iYKgCPLYpN2Jtov7CiKrfZ6U5wzZSaLThz6uY0yp9VX7DDleZ865J73FHrKAXWI4
mnz+UxCCxIqXfrw07tRD9d48tBr+G3SF3ADPqG5hvCn3iFXeiGzK/PL+9XIvT2s1FYlZ83Jz+KA0
90ON1wtA1sk5r+VDhM00CJ41EiWn9MWidYw4Z7kOw8M5mVXZ8+es2ovNxm8d1AiZ4Sn3YrxSZEdu
F//eBuqtbXBxiJOzlKDHE3cnxQ4fpdBT0kWEVB5Aq+FHN0O8hw6srwcsEt9vf1qawl1Hti67PZ0n
1CFXqgH1tyscfkWhbZEBqqtX9QTM5ABrbAzx/ERAxEajtz/pP31ckFH3snZBUXgw2ivyvsQLP8+r
f/+sKwSx73vn4tzHOX2TMWHvxDtIJ1H5MXUW1MTN+T2p7eEUfpRPgFIikNbJIhgXrYWM9cKsaJ4h
bWe31rJXHfERzFtYQOD2shun7wo7al4fJi3cw5L0F5ekHf3UQOeVqKAcKUPne690Om0p1wfaEfp2
pi828BtvUoHmH/73zvzvB1/W+olQjqYVZh2jOJB2xTqjQcYlm82d9GaFgRAYti6xgWTcisX/w1b7
z6Mvckk5q8Kwz3h0XDye809/WpvTYR579RQyyc+kgC6or/D9pB3HlH9CufcpfjWCZxOKobUxEELI
wn39PLncwprkSAM9o+I9GPaxa0ZbXdslodtGRzq9Z6ybmwdpQPllc5bslq446ao7qmul29fDLhOf
bmy4v+Ek3z7oH8WIL5eh3MutoGv8OJgR5FTSUhtOSrUOdDs5yp6cbHtpwZaPn/x2GSU7PD9D9p9r
uTdxubf21iU5Uk00oc5C9hZoFSWlpaM+Yx2BiBjAtDS19ddqUyyl2P73G7h+1QK5BRBME/YvTmam
toLh91V3Ksd1t0DyTh04cStlxDWkXgqenO3O5x22Z9DyO3zXfhbLECKcd2MZ8y76a4N/WcZF6G0s
YTCiuuxOOo7ceB8N2/5ef9Wc8+G2pq5y62EX0TNuzLNFKOtA2gcriBylV0SuKq4UCFkhWB/E1BWG
NDYDVPXB3NAWP4QHRkfULhI2CtQdbbmKpDt/OlnJWozcMWHQC2Tqxku5mqp9eSkX4bAPy2YS9KY7
meZpwk9HHNaozEkuk3B1VaSvjCPrV6s9gl4hOds3sYdwVfJ/ayKgzWypEHg0Vb2IAJlgGUmTTPMW
sf2l4io/W8RzpOUZDwLkvYhFmDxjQdQ6BmeIHpX8VlCZnH+cLTRvXoSnHKh2e0Q9IyPTPheu0q3x
uh19WvP27c97vT7/st6LHElh/NZZY09dVh0TATGkpSTtFGwnhwVtdn0ZrSZQ3tj+Sicj31T5isEg
HGRN9qRuMfCVs/UZW1SI1Ald28zNl9nNd/r3zI3A82WNF1lSr0ZZmkpdd4oARMndE6RvnLodllE7
kI66im73tu1/wkunp4mDufjcsiNrqmNHYECCIyP6YJjLwt+SSDW9/o0WDYMzV1IWvfShyzGClu9d
s7BC4NY54uRR8/nv/fk/nKP/bIyLQ5umgS/7+sCP0BYyXrxQ9FB80+GAPM+mpCpm73L16Yv7foJ2
1L8DmCF3IqH60bSfQXzXANOaG9OJb9jJea8pi0w81dOvfqU9/nupVwsxmqx4zMC6tP5yV5smJUrp
5NOFOCgfESgs1ygOMT1gAhti2ks8m2tpoRm2ylhBcTK3CVe6cUQgXe+WNGhvZDpX1O5R6AXXP9s8
XmFhdGYZKOVUzg0Gf9kiyqLmeBFs8uqQWNtQvhOsVaJuesjQz90JXBqyRIW+EaNt/XaOcO14Mdke
/gpipJU8VD6pqD1odl17Mbyz3sUJhUSQ5o7/ptfbihYJBkYVZUqfvSrBaCNIJKkuaM2uX7fndc5w
D+MV58ZLv5alwjWBRKxJGJjrF3E2lIu4ESWpg8CcTV7R0bJxAmmp7uvYAYeyFg5GC9DrvyA++wQU
wufZXEb6qvhNWq0shWRt/FZXt17+1Q7G13VdxNW2S4tSmQhoVeDKOJIkm6laqdMehUWaZE65FJxR
XMThQimXgDSFnLR6oVXYhy3rCDPvBsrhzV7ttVkTKkj/eVvz2/ySixS6MkxTLHenEYnNZqfptd0z
BhCrZz+EefVTLnO7k0Xbr10gmT62hLGx6Cn4ZG0FjMEodgaCMHbL1aCe4nFzq3NwBdXAnv2ywIvG
jx6NwnkMlPlzTgT63AMnPo4H4/zQyXequAxpaAyynSkPjJQhd69987kZdphYhYzw0/qYWnf4V+U+
/25TumXlWg/De+aeD7Ls+dZj1R5iFIyd7FZD+YqI2feVzxftl1er6mpdp6U4p3nRXa7uZH2Lh05e
rXBQAeKLzAM4X3I7U7aHbtMpHnAfxbB7DhWMrGiJavz4Jj+qdJQrnKZsuNnoHqqH+A6tan+RxUgD
z5qHcnrQi3Vdrs64La/r3azUcCshv4LbnMW9aQXSC2Ry/qfh+uXHpH0W6smgdlh1YMrwAsKlj1/M
TQOsxutWheVOAwNweZNkC8UJSR4fIjd8unG0r91fXxdxEfqbUCvFQGcRjdvg2KJHa2NcZNOaPADI
0ljexzkF48MAmHgeKt8Ln8EsZeok4bOUfdKsh3eF7Ee5E4W3ovh521DkajH/dYUXwacZoiBSFXYr
MsIeV7+F49ZHCMr2bIMqTKGOZ6fCX9K0ZxrU3DFPGH9wrpRq2+QblRrYLY5cvCwVwPT5FwoG5Hqy
LSTbistt+e/3eXVm+nW1FyGpD00ln0p97nhFR4tTnLtSuzF8WwUNjeymRgYuzoTlUaMp99QStXKK
kwf/fF8MW4yT82Z1hhZdKo9+cS/ov5TqMckpU7BB9KJh1YBOxRlN2gIvNOR1bm0tJDXiHyg4D3RL
xTVUHFXCY3SPD2vxHN1Lzxbtd91TIqe4A37D7RI/EwPxdQo6R+42LdqEEQZIxWvJmDdaqmDHQWmG
6xg4RYxe+kr0l8J5ieTX7Vg5p0eX5cLX13URK9vYajND0LpT/wAyMuXiW4hQvOKXvNl04PEYdKEu
xCTQUctV2a6z8AjnC6HSWTajlL1b3+/qlOPrgi5iYzTlfje07LZ4XTzSFoDqVYxbyVxFKQIXBz07
NSgflQ4yrTE+xF59x9TNjfb9B1IPU+rq1apHT3XJfxQ8D+VCNxFcPekcn5sQlKvjNfRwoRSqom4a
ysXLC9qqEM6DxfX30bh1dhLANKPzMgPlRH0Roq1Na0Ni54NUBZ8BBQxRtMKEE7tWF8lHni5Va3H7
o/6ZY/z1Ub+s6+IdDmYrW1PIujQbq0Gz+NXhuIIw43p26kWmSrPhFrT5QRQOQfu/KByu1sJfX8zF
NSFhyK5n84vJx9kfsufWGr2cdoWJKEyKG80s+/e7E+6HeK04w12NrCOdsVsl+bVmz5dlqJfzRb1q
stic34N6xMjPq6oD3pWLs3+cDTr6ZqUNK3K74kfg3pxtXmuBfn32Ra03BEGSNiMzreBZpQMXAGRe
kruVzxQmy2Lc+XQEUTJ9mA14i2Mv7spiLX0mb7edZtTrr0EFOszsi9HXRQDPY3wIikyYL+2z4Fki
DT6CVX/qwbor5ipD/5foUm4Dk2+BRM/w0Ewor0+/9OHRN72pcXJ9n4RrvJR8aqaZgwb+1h/vA+XT
kh/CkiFZ7GUT+ae8ntVpH6wpduLyeD7V+kHP934Bje2u0IP/DQzvWucJxBvliCwrlAAXBeCY+IWU
SEF/SkDboYLBbMVCEcaualCBKIushM9mPBTVUW0AG0togyTFulRvzlq0a82Qrwu5uMmrItZGYWAh
qP3LrmXt9e7HID2XwmmA5ansQhxRm1VJjIrjt3Z4O2OY5sy0P/EhHn8yQDaHjVy+ByN5c/cChzrD
2C11k/DdyD5HlKSfLbBi1YrJ5KNCo0J4a8tlBYks3ffCVm9CJ1CeQjQefPQ/Lf2uUbb9qrsFt7nC
hFVIm+Z/wBv+zQ+O8jbGgYqfqSieYu2D5tjyylun/T2ALZ0cMDcdVq7Fvcp4Xt6kCuaDK9SgEEN1
pFXwaaLyivrrY48XFQJ6QOcwj0sfCpUEqNmGGe5gdwWatlDq+sdS2lbdr05ZCzXTqlZyZz5NiO3W
KVZUV9S8xPpZ6OitpbrtVw/CeTuDxZ/yh9CrEXx0RLR1K+i3Zb4etR+telBRn5WGZRG7/847rvVK
KIpFi/6fgY70n0H412TSGKdhiFUkKBX6Dku1+jXVezNYGNIxFV0oiJl+30BEVO8S+Mn6bohXGY33
gKAAo9MrdBdl7i69O4vHVnkSUIY6ox9yp960M5634cXloEMhYBiHD6b6lzBZIJ+ttutakcuhxfQB
JeVppc4sthn8qTnTJxJ6N+pX89YzL5Ky0IzqKpif6e/ZGzlYBNlWIlsD5Kjbwmvswwm0udcNxlpO
+IgNhbKBBT99cKa7M83C5fm9RCt97iWhia1Om5RR76p/ap/Oe/CtO4C+aMZAIIhazQ790/gaQ0lV
vAb31uJFtmhG5asO7yMIdBs/8KT8TmK28wwzyzM9yPfCo/yCZ6KGWHG3ltUlmnDnDnjUup19Ut22
3jbGDmxrNrkGdg5vbY28tG28Yddxzu1xO+FQ8XRLZ/naRf7tW10kGG0wtKLe896QWHQjjIbF1ewG
iVjmTC3MgiU8CTBjnwxqELe6ddSv9XqQAUBJBRAiZr2XBZLViRC8tJjHL1L2rD0sxGW+noiq5T57
ykVbLeyOyY21CdadR2B1e6SYQBL/Esdb5+sKYVX5tph5j305YHmTKoOqpCLgjSpCwM8B44iwYczh
J4EOXWSJFMk+a9A87K7dT71NQhFjdcLfcD30pNTJqERRGULi/kmRdqV5h9J7DWcgmBk+4a58Gd4E
wTVT7FS9AkPxci2V64TRAd6u2papJZvL/DGGjojNQrPHBbNH/ZTsjhsV2ulyRrXUG6gKLQxeRff4
zyYLqP57Ga8FWtuBcp5FkEsfRjqOE07FTNRwtla0EwdPqTZmtlIap4xX9IeROTf4Xcgn6Y9auNUh
qELBrYDo8qEPU7mfrEPBRFoaX3Rwyp2y4x73BU/FcBs414NCJ72BCPQjGzfS+CEo6xAM5E74FA/F
aKNHgg2tdv7NH/phQWOm6z8i7BqRBkz3pXCUUDGjsctWFx2AxGH506dh0zv6fU8dilhkhK6bA09X
f+SZtPpCZvpYNptuXdhG8KA9M67qjiFyLMZSe463cXXn0+tQYPDaqKAQpuGNTO9Ug5Wx9XFuq1dR
tuhyGkN2gEtCJT9a/r1U7wZpE/NG/X0NL7ZaA1egtZXC4TDJt136uCoaCKpBj8suARdPaxizXBSS
tq0knJGJMKsSemFOGeEWlWEPuqsjQT165c5Ezl4RoaraI2nwcEinPQr33LwG5qCMLBB0pqe6EBR7
TB5x5QnOt3b1ldQMqjp0BggNwJIuOQ1Tcm7UYGL8EY53YOgHV3eMl1F3h2YPRk+DQO3otBc5/k78
LlcQV3zSadx4MFL/TOENrtQXIb6JbdGvdCXQSVQ1GQVvCbPki6SqzoTSTyplOsk/2gphuD8nLXPY
l9Ji2HW4hs6C06BqdXOnRItexfDiHiIyfOs05zCEdsMlBsmTy13G4SsqaPudwvZuUFbWMYu3gQQH
3g3RaCicuLL5EgUoIwmgB02hdC01i1qf7dTh4Fnxtsz2Obp+ZAX+sc/XCpofJdvAxvik2Aelp2Dq
+Xb2isCt67s8dWDkJW1tg6k01c0Q3JJC/FPYXdyhJgKbKDrqIqB26yIuN0nRD3XajsRldGc5v7Oj
pCYdh+5OCz0sg3S6jU+GAT9ZWifioVeY0frVDw7WuWKjOyiOpivfTqJlWBWurODZ0qy77tg4/Vb5
JSO6ovxoqVhj1xi7G7exNOf7f60eBTl4hLKs8Qu+R9JOlariXIwoXoNg4bycl7M7btY/KOJypk/T
vMMvehQQTBxuEVWuqCYBZf/y8IuZ0lmXI4rTjofjh+UFaNFOP4rix8jEZh2tlFJxcRNo7xNw5flK
Dza65jDZBkGhwFwX88dimQAoGbWnkBF5v6YvUi3/L/NCU1bpqKPFjXvX5bEMBj/XqkgaTwWCBx/c
HA2G3+vqnpl8hnBH7Jm/PhBLDPcKpI51tNB6POz+nVD+EQb96ysZKlhFWZl7xRc1dJBkwxA08UQ5
wWCjcugJJgMCy/FC8PRavkuA7KPJETJvcdWFKbrC82ymlNF1QmxZf+IPiG45aOSkJ7Fc5AlRosF0
T1VWtxraV+9mJjAocUq8N/oh33dUHIr6UKbRdAritQE9kWHwm/7UISk2uygiosGUDWYRYCWWqqRL
tAe8G6/rShkI7ckkB8f4ilnQxZE0I6ksmjIYTxGYA0veydImAOjMtAzBMlr7Xn5ej3hfBZtBfJuo
tnzhwzIfIdcMR8Cz8CmdTMfiZVf8sHS8EhzETNoHuOj5rVLhWhMdESpkqGazhr+5WpMQimUnCQM8
XoRyqgXcfBSflsZC2gp31HM0nV+E9r6y3sz2zaCiiC2C4ENiPp8r1RbPT6UrLjQgjdg2Rwip+64W
UDm+NNxcMpe+hh1gqN5Hz/1vc+8/IQAfA6eLod7fHExdqXmRilIM0TRns4fLgxJOiiJYPaFkOOM3
3EO/LIx9trTQBbFTYGujZ3QkrDhsWX+K71EjE1/eMq+5QgVTTF1U56GKzDT48uMHfj1IpTyMJ8nc
6xj7jhilk0ts5jFuUcDwvtWmvDY7+PbEixZbYBaBMmqEMfYZuV9YQmlHLNOtH1TtjlvQ8Gq33iFU
2pX41RXOLSzz1SD+9SdfhAeh1nOTifF4Kr30UX0X4sX4hF4ZsiOVp2wCxibaqnkKb/FZrlRyX3+3
edFSK/ncgTL/bmELHRXTF1fbSeC3RRx3GEU0FN63osu1KujbMy/uK+ahWZcq3LbqEnUxwybLd9Ab
Xn4gkOLweWMmdCrA0oS21I0W4rVR3bdnX1xXdc1H9tnhJ82nBhI9w18POGgSTmY3VXRZXLSdHGJx
7CJxORovczcag0dcucCSwfdDo210Mbl1UZife+bWWn8yYc/cPgRzTnZ5YXzZEeZFztZN6v9PSkx8
H6BC54Q+z1/397MRaDyCY7/5Za5lEl8feVGThWIznsFljycLOD9KuBGI7OlxttdUH1M70TyupeSm
HNzV60bncsYkC6AVZjffr5upN86qJNTjCZKjpyySrbTS30bzHqzMbCk03mHeZ/vaKvZ8ELub5vPm
8b+Wt39dwcUPHwLNEqKGFXQLZcHlnHiCF5qLEP83N9e2c5+xw7S7Tl8z9cYR/NNJ+us7f/n1F5dt
pqGEp1TNfBwwVU9+hego0OfAuXwtpzsGa79TDyUIbv4GiqX/XAnHWx/+amfg6++/aOi0ehHqusjv
RzJKzVBTIStxVJD52Ks4WCiz+VAuHFb9fUNUqHJ3fEWRxlje3oPXBkYASf+zGS4u/qZNFYzNeB0U
84lEhMhSEiMGaBgQou3Ukx25YvY8xysTzJXW3QFSsVCjkUBZ7X0GFCnTyDlsJc8BdLjb8/7rXwwW
J3ekRY4iXsTqpBQLXT2f2S3CArUC2QnoOyT3/vnZUp9VpwK65VbIOTHU5aZY5tWu6w746kQ+ysE3
JxPXMiUT2eD5ylRM6LjfT09IDM/lWM/xw02zWYaLzkmJYN9jexc6cwqiAy/1HXmtLbXSEZt18qv5
v4ilIxlikDMi0qqYzI+/r0IrcJ4QdHWWliBNMF+FdNGf7/14rS3qZbRU6DFBQeQacxFMFeMfiGR1
QMjoAiF5dyuPuZZAfFvNxXm2ikBmiKDN70QF1LMNNqiE7SSnXee4/NwyTP6TFl0c4W+Pu/gEQ1+r
Wh/yuOq1RqVAxkcWf3T6HnZkOP0Ru7D4l56sYgzgztuZrPtRnO3gvQi99jnGjGQloatUEHsy+xMV
O8Tcf9IomP2y1rRXct3GW5VBzG+/tdEgUGA4HWV/iVoKKCD4PKqH1APu4MAwyH+7swstQzwIe+EB
RTWUY0wnfhDLDUIb9c/IXBjRFqfaVFj/O2W/htP59hYuggi4oSaPat4CehcMELDDAzXSOnHmFI8m
et4qBMB5gKMsC3lp9VQv955VIqyQ2uZiXEH4R028efv3qrQrof3bqi7jSaQMVq6wMZPfjC0ldVcq
D4xuzsAXpgOq4FjteaBaFcRrEldDixTTGKKdjGiVDfeirb0kWM7SdQjWFxBl7eHFOCa42Ct2Z2t7
6S7WFoPe2aJ1qPMF5lNxukEae0BRjdRtfO1doZw5oTJYNPOhN9/69r5OH/zhV8nnzAfbcoUbLL0/
g9C/9iONqFljxUBZ/iLDwkihljqfLwE5qPVEjwJC7b3x7NUaw6vHVl9I7bYuF4P/NIDayYTnVtni
6YFTevM5FCiwFihako1NqVcqT0WypGODQy2cZ5WOcOHmMl3BcYMCpmsNe8kE8bSOh5voj+vnGEUi
OtYoxGmXCFvToMcvVCayU7De1/WP5LOh1efAuJ0lX4S1obj/3i7XRt2zS+V/P/EiQczjJopSE99M
WPPIXvycNdA9YxWfoqX8oR+Ce6bttfEU3gEI2NwS6zWv1F/fnn4RRc04V8Nc5ek9m3CpgH0ghKMk
iBSvD8+fZhrr6b3kbnCZw1E8hr/P6VZP3AE5j8/yqL83JyEAz+GK52NqPlSF1wApZFIf40W/yDS3
hgQl2C1ySu0qTulTIliOLzLMqLsY06/UCfAnXerA6qk5KoROOrtKVzEhKPOYEueVXWzHRbyCd4zy
V74wLU+rDpOw1PJdhWdJvO2Tx6y9t/4fae+1I7m2Xdt+EQF68xp04SO9qRciTSW9D9qvP40lXN2q
yMSKi3MBQdra2kvJoJlzjjF6b127scr9LHtCekzb5+RXkX2I6Yn+37WwcfPHL5ymJg5QqEKIKv/d
euI27Ns6YAMk7ILjY3cHBGQfH5uHIFvP+u8edJe+qzACcYyZ4HJ6kK1olTEtlwqbVqMlLJRECJLb
CIuMn32qb+XtBNqqvKPVOAe7IHGVABHNsR4Bue40yRVBZBd2L9ol/6z0ZkwOxvD6Q9Q+1GaT3MHu
EZ0iX3FQAjHa9nYhUjOCy75V16ET+YyYam2DstWabeTKyegUTLrL08jQpUJTO7Uke/eHiUA7YRNG
xDDbUCuu98V+OO9jDP1/79zFyx6e07HoO163CXS2mKLUWxUZ8EXFj9ZnDCYquM/S09SrG/RPCmni
exg3qySsfM9WCfuoLYqIZzbY+O+thkYvIsGVJjvlV9iuAJt38DQXENCM4ls/BMlN1T9FHJHpO1mP
Q7s5N14YuZX4q/sU153pQYbRINbD611dOx7/Mclerqd/Xe2lsT2ShiYLRtbTDCOZ7C8SKkl6H9FI
u5DTg37d5C/ytIXPRA4UrjFfOkClkoVbdoRIfmPgIhd7UHWN5QQdtnPiSjcJeaqS95E1i0Mf5h0B
KGJ6OGfv5/4wmJ6yStqtEqwHlPf0gbrem+XjUDxp5WNm7DPQz2nweq0OkpfN8NsPlYlf40uSFOsP
luivoZwa9JoaxHKxkNWpACNXfOve4jX9lxKxR3cKhi3mfSTKCYfxoFmnvW/FtlT/GbvK06Ywn+yi
uINocrVBshzZ/uvSLk4XUXXuZTPl0lA7OfqXapezH1IXaH7wUoQe6ZTP184O0k8ri/zX7bg4O6jG
IEzZwN/sPeuDTgVBU7PT9ZwIXA3J+NKu4JDvxEhvPLHyr2xF1x7GRU+KXTy0koC/rh7Y/hbEro/j
JrXP0qLCPouv9QK7TXY0Dm1T8c/525ULuHbLL+ocMZqLVmyWC/BTJJ+AkJhVP6Y0qLVtg391wXBd
0xb8VP8RdvC/r6B+0ZFqRYJBx4jz2tJ/HEynI9xgvIGMIBibaNqh5p05seAI8SsU6Momrn8FMJFS
c20mjwpB6o9x96LXt/CEaala6G3sRFhDQGq732fDFfMrx15lWSQvX0xFpGul0CgHRnBxlwRL7vrW
EJe7JHwYidfVN1HssoYp3hh7DUMuO9dsi2Q/qnjllCZPY4YNEHegAxtKdOIXcZ1WWBhOanfTC3jK
hYoCYp11RCj418rFn6Ax1l+Xe7mW5ROPVDXnpTQK/Dg5nNJd7OJ6DVN3kL3MeiUy3sK+68iCv8qY
BMvp3jxDek3RotvKp7Qh714l2IEo0v63eFXP8sOokggwi1BMUV0OsBdHoEmTA6OxAFlHCEXsGdd/
yD4Nd9mP+Ao5s9qysQ4/lxI/JRKMvOpkd62g+/km/XURF/Wj0uArVXj9eaatTm2wLT4LrwEN0mNl
d6OnPDn2tRuOa4HXDI3aMnCOxE1KIg1j3kVK+95R+bV2kd8BBY+rlBmOtf6/+D7/vlUXZacRns9p
InOrlk+lu2si0C/pwbKzaaV/MPdbR1s8Xv/9R39qfvzzfC7WYTOHtybNU3Ev+ybKWDtrtlHr05qM
0+NMcVmsp8LLsVo3t6LT3tM0g9RtcE4UEG6cro0KftyxmFcQ4sTIwmBx+PfwV9RaKefmUKAv7h0F
3xL5ACPAAYi0BI1JrkaGLN08QMar+kVFSBeRzTASh1X8BoEzk2IyOyP/yfRYP//f3ClTRMtoSiIB
uxePx1SFqYglLi3aICLjNMg7+1pvI/LD1Q3sepJ0pzOc8tVoLiFdj+HAIeamibbV4dru+dOY1kIt
+r/XcvHUcPUIYzlxLfojBJkekGA7vBrtc8jOXu2BGXWb6AkCk9R56mIZF3HzhDTdSPuhcrjnTGKV
b0Z/0Cu3SBEnXevY/NCBVFlDYc8uCgWe57IZ/nXyGOe0UYfsvNAXl4R1jufRvZlbm2bC4zfe5jBU
Et8E3iq9YrJf/OWtP1WOJE+umeGFT54kkMCEPfXufz9G43tNxpXhAdZB3f2Axc2zsEjTllvXuhFZ
BBvRR3TEEPdWajeJgucf3r4n1VuW/jzakBGcneJbAzy8YNMErPpj/ZtcmNVkPaWdoxg5FcWDZ0YR
Cwa/tBqhxd+J8afS2ufaJd/9TBYLJOvIMw70i+BldJItvmu9a9FVlCH3Qy3EpsGQSiEl4RjEpKnT
BMVScwhhAPbHsnjJjV/z4nzKV0pK6PR911FEtM9Zf+LdulIy/7ABLjfIMkTJIL0Bfdm/j04R5yEb
ApahhIk/UXFqf2iAuKQrC3HZe4QwKh0QiHOGITiuOzs4x5D4WMfOgwUMKxXTLtz+dcrBQt1MCjhN
zJs6wHBtvK3SD/16xMkPhwwu2eCJ/lk65MsObsQGM4spi1iymZ4KGOvDxjjvEo7hwzqo9sOwKZm1
4BLxSKbD8BSdeDzBzTL0ZI90C1oiO9Gkuezn4t1M1KOy7qPtIL+HzlUn+p/79+8BAzsCOWMYInn/
FP1iiYt75AStDs9QnDaZ6U9fxgfKARK+zG3u1oiz4VZsxO6k19QJwtOQpmzmWBeyo2QcYtwsBZGe
AGShlXWwjj9HquNd+yvekkTEZsE5VnqbYGB5SXUsWk8JjhkW5Eq4B2epUrDn9Az0+G2uP8Pkrhjf
otKFOTLrdmTcDOJdbHmSsA6LPyDfwWuLQ0VTi/oEpNt5Jd7JJXM0Mid+DYYdwPIVd+iuJPXmaqjP
D70bbhR3yuB8g3jh8qmGrZ7GWjvkKBYmfpRHealLG6V+HXAIUZsNWJgZ3ckrWX3qjDuzflXGQ+aX
185YP/golwvRLNES8b58Ey8EhTxYVqBAoEy2um8B/9QY7AY9muan2tpnZzvcfrQfRXVs5rWQbk0+
083ZPme7s4S4cd6V0+/wqu30h3KGyzJ0ghZwrLNfXrxIdAoNpZLM/L5OnmtjZ569BpzJ4kM7b1GD
okYXTgXDr4CEjfV1//kPEQOqSDwd3OflnCxeHu3yINHaMFzOK6nHkaVwCSmp0OxZnlU5A+AULyvB
lwr4IIVn6A5n/ZZFH0lFukYQjKhRVRwTe2fpRbcBICgX4kfoUKrGKmWoT1JuhW+n3AaEgF1LXv1h
B/334i+OhJEUTLpcsGQQ4OGMG4ZSw2ts7RUUcXV431du3d8Gwhp4dr6pUVrdZm/0idZa/CSF67K/
6QALjiG5hJ5sesmwEeXHayvxj5soEqOlrYLISL48DLVRagrdEolQfkneVDhGvSUYHWcbxbOjSwjR
TrXy2WBqK1wZ9n2OtgapaiRQgNxrFjL+gSQg+xrtS/1eInHv/rquiz5TNrVCPPVkWiwTf5mhxP1Q
r7w42nQpis+VVTrGnfqAynP6rM+virxBtikyxYLTe95OLyGRKmgR0H0IN9qNeMwkx4iJaXVNy7YU
J65cA/zt6OOcMAAkXQ1W/OHMy/Uvkz6kMUs+/cWHE/OlN01QLn2AKd/1jLNaoNwtZeiNmB5NR3jk
UpU3AuRZXKxtEVN7LpyjazfyB5nKvxdycSNFuZLHWGoK3PoDVyCqq16EkD7W/ozcNXkeHEtw63sD
1VZgHGGrXa/PvjcF/r2Ei90+rUvRKvJ6KToCX120hvLCNCj5oB1w3R3AEMkmq1e/cg774aT/7x++
+ACHLtTLoOch6MlWOPtgrPGDuJkHoQCi6OKgb1cJ0qtb632U3dK2OPx0XmyrxobkyAhKNiaS8pDU
HNNWVztn36ew/17dxWFft0SlmYxqaU+BZYMWY6sxYz8HTo4RP/COL9TwUGG8tIXb6JCM2EQ3UeLr
17Iif3xHwIwpFnlQGkCmiwdUFmppWkZBgXZLu7sU17rihRqI0tX8zCjOlb0EBQtjapo51mb4vI75
/0HQoS6ks/+9hItHZVpdN0wyOQOsleUqokmo2G3LcNLuSFSSfrUf4kfE0+IJIS3Zqxih18Pu2jb8
Azno38u4eCZNKfTkynIngFW6ETzSfPVHSWBjjKHxvlvi6q4qqpbbe3la+/u3X1RaSt41Ap2DpbNN
Ht2rZa5qHwG/M7pxYVe/rpdOP0jH/v2ZF6WTBdM0CgP+YoNAs7rBiGMxNKZEWPWcSvmxDWbkzXUb
0I8H079/6kWDMh0mDjoFfxg0NbPVgrLSFolZk+5aedeWWAbdpQo4u31vRy+kc8jJ+7lycZlEz/i0
N3LunemSdHb7qNYr2SLlDYG0Ad+KaZNvktZBinl3IyyftgMDS6yWWL1CJhDAyTRf3fTbBcDmyrJj
JnsCrqqnJdKDwdkq2Z+JjJFFXwg8gvv0YB/Oh2A4SQGBpmscQE3pjZx/tWEttza9iWt78Y+HLZNN
mGp2kdFKF3vGVFuV1I0JN8eAwb83Z9pBq/JX6FpuvgcaRdHfavgbVqRb4ci+0qb5ccv9+89f7BSW
gIS3q/nzBgEnE61jqXUC5rqqzRrJml0yk7onZXxOfwXnO1jRWu+zjieeZLJmLvFnxFh6iYIj8bZa
cs362s6oOsZdYB4WZPi8JgFXtNYK2kx3TGiG7YPzMUnd+Bql4oepKC/4X7fyYkXrxyrI5S7iO94a
983e4O/F6MEAy8HFR/Juz3xeCrHpjoipTF7FJu6hXxRNvC4s9XjNg6MQHPRyJwjbKjwCEwpKe3jk
+UNT7IbbxHpIeDpUFbyFyo1SM94P7iblWZY8OZAOhUlskJ0yz1x4rhzm7S5ydWUv5PeZcL84YLD+
hvZ53oZxaPcUHyp3uZTf6/w2+jXAGDC6U3qSqCzPu1a8M6V3UwAjSv2l3ZAVOOqMe1fDc97uVPVU
FMwSNR9+aPd+rc8iXX0xLtbmUhTlYmjjpfTNZX+af4US2pE9XNioOZTnfSDc1Oe9Kt1KQgbVg+9X
orsoFy5WFt0n6s/X219C8lDU7lR73e+4f60xeIDAc4LCn4VDZa07Pw83gj2YX4oviWsh+6zD44jn
zFh3KBL4jHdC6Y7GrRYs33vyoiiL3xRL3EaCfZPbZnd3btfeWUGIJgvIXyyqKH8K2EvuinTTo9zI
3eZt5oXOtsStMsYe3w3OXh9meGiNHU9bfBLw/7WOUr3ODsvLUuYYiDvpaDM9LPJtDY6UHE5rdAbj
QwgPg/44GBsrXvdYKEtHS28tlBCEzAgrFq2Yf2oLBjyZ37POSzl/cFvMDeQbq8azl8MNWrYTOXkQ
+VxUmLkGk8hUeZu1etWIL8qIPQofTWxRuuiWawXredz24ku3Cq4dAb6ZV8GfEGONbZV1B1/opSQs
iJokg9Qq3hvGhgy5GRwnSR5fON6wm52Jgyan6YF6i6LfTgWCy3YQW2W6aDWATtLc8s/0FWqieV4S
G66PeC7LgcvLu9gi+0JNFdXk8lRfLHxIqFKwGouViIN6QR7qJhuFL5Kj/ZB86ad6k63LU/NIKhOA
ZKl+LKX3NNwP6mN8GtbtTnpNHvuRDKGr54flOv7eyv9cp4am30D8SO/lYt1JpvMUqeMkLtiDGPKh
4mvNAW2QJ9ihuFtmI5p0kAonsojyvapV/qanolkr6kTLo8hdXFt/XEt/tUTFhNSwXJXNewmk7x5c
x7Pp4jVsIdfQaGuZfjbno87Iu3KRfRmsdk9IxXQv/lDfJ5ITd9f8q99sZP9zRbQ1EBuSEXdJHgit
IpziuDfvlVOxl05GQcR4fRyeCpKzPittw5EjHJcYM+xkVPUMR6YR2MAGRW2VPzTDTdOAnEPLYjet
3dX48p6N2Js1CEkuUqKCtEtS4zScjiviqPN2mbJmx2inQcc7k6n9VYb7GjLcanxMfunPAevBr451
hh7VPQkeA/G595240tR7q9/A/JSE1cTVBRjS5rseY/A17e5lMfTnhtBR4b+0H1r8YUXHfapT6754
mSbbmo4xWgReC1zqp/B2wm55zHZWhf3YSZExszC81MFKzoHcE0iK6sSKd/01dKVx7aouvq+hr4J6
7CMLWUe2Sel4genYZCyjp3pAdOBzJleJZMk4oBIwlcp+EJENG3+FNFVmcHh2QfgXObsdaGLss5wk
nQpDLnNAsq3HxxqSmpcR5beqiJo6s8japubMgh2BMN9qOzKj7Wwn3Y535DmcjUVFN9QOnJyY+OTO
L1HOzKhCA0YKN1PwJpavcnR3Ttdn1KlOd19XC/gqtcv79J6l8koZ+WeQ8O9H/T9NsP/nkV2cllu9
SadSDq37TtjHyq1BY8FcozsZWQ0/YV3Kkl9t0p1OW5rABLx8MHNd4bcseAkGkHVtosGvdhpsmpUa
HKLaBgzB8C+4IdZWGhyOSZrgpq+5151JylsJn8KezDCtWunH9j28Jzl0B2la2OTPHZNMmzjDmdPn
6CtXhI/fqp9FDixqNCvw0ECZ+yNq+Wv5SINUMqteBADiEiuDvZ62kN+sp1O7T9Zwu0h8u/vvUQm4
gcsV8+JvXh4uqkFWhNggX8c37tMWbWdJ5iLTmT2KT+hIo2uRO2YdMxb08d4cf+m3kMPF3GljW/hI
3+ADwMGLCawady2jZ9StTeeTUdxhQuM/Rc/bgmTv84EBgoqKRRwnQvX7Gk/asBKROaarilTcZBPN
x/C87xuHajwmY94C+b2aTUKTvsheA+RKBpZRPRTFCf93nq7z/lFq1n3nK8OuBWQgW/fKfDObvhZS
a7SryNyg2a0IaIJ05XXlzbnZKBni2/ImTNdTupWCrZHZpbyFNGqs8i+Y02jOBvk2wJ8tRHfRGeHg
V/OSbBKEaHJ5U3JuMO1ieu7mExRwPdlIBE/p+m4O/ehGsBbtbBi+xN1eVx6gooAodDSILs2matdS
6A/RAdpLEjtBdBinXS7krKq3BhzUHhs3Juza1r8i1a5CXzUcQNgjvx5Yj4lu7ahZG5BGUrDJWt/k
zI7Xu/vd3Gcj7RRPaw9D7bVv2WfnM6kpt3C3tB1JZ+QwCiuf4iCsDsr5sxfZEFfwQfz8FD2mNA7X
iNTWKErDzv+fcbhiYLlutiSPAFTMOOYKTircStmmttZGf5eg7gjMd0veVtGhaT4kPPnAVQp/UW+U
Xv+YD96ZL3Hbnobe7uUDiJDQ8nVu9CZaW08107YUlpzoSPUTBxi5xUC/ULtqdL1vyZPxOL20m/FA
hdX75gszDlJSXbVfa3ftq4JPfN/fImrFe9rPKyyDceBrLTNsvxe5M14Mb+wDGoo7ObWjHZc04i5e
zS6KzJooFSb98AQiN95A+XoN1VXwwMGK+XKQexnlhLXqn5J1yeVna4GaICLWGhs/qnfyWgYnm/kV
80Rx/iB69Wf6gJ5NuzX88ckiQjWyTUAqFZEpJGo4rbUSDkwRiV+7o5nkEwnilRtEZmLoogUiyWrc
BuvEgKpC4zR+mJ/mNxm8hkamiQcMhOVLlqAp2KIn7oG8vkUgnPpd+9J8xQ+FuM4ypvg8YLdiK+hW
fHddgF9hlfLkYyJc1eSxLVfKrwGBaOdnw2MBFE7zcj7vaa3cqh8NZPfQN8gjyF2dYwChhDQh3ua3
8GZiofsIgYQ80fMRwtvsOAle9ZQ/tDfpTU7tLu+5VewPub5ON9WTdZB+pZuJq381x2e1ppKqb+WM
OaijHXjIQkMgN5cnv8AWkL6I+OSNs5Jna94kfGuydQLyZ02nff9lpM/luBOAbOwn53w7PxpUab7u
JS4ckMUKEP2+tghalwKWy3X3ouukyoI+1zzoB4aDT1m655s9N1BFfGNk9Wg2nMbNdr903tHlx28x
oGQItXMEpRZlTcT/pC4DvMPm1FqircMFlfxz+ithFKm1Lzi8k85nV6fPU33WW2l9Tm/leMdXjmNI
Xy/vhfgB7RQNVEXN/oRd3Ws3JtR+2c/eMj5/pCLZVp08jH+rs+Y1WGUiN3rjrSRW/PxVvOHd75/q
/FcFWyNiIlUikZ9dQks6AWzDO8Uv6aod6v4v/WPoV2XkpOUpIPDd3ND7lknD84wv3nhGNZiW9Wpb
Mkv9/O/NRv5WRbDXSJzMGSSpks68jb3or/1NMUvFzJo+ezh79ZO1wAtX0QfdjGRlOuEh+lKXVzH5
ItQE8TLTA4Innqf0YFxTCX7Dxi0PXDIVjZwe04KrctHp6TUhDCKxyx709KvxWPzVX9m+2QfbdFfd
4yJI7fFOlFazYVNcpixJ+SndzG7mWpueVcM3Bn++cnO+Vfl/rgnFB6AXgJhkv/x7c6bQkM6JwTVx
fIHcrpPPt6u1lXoorBO+h7KEoTauyvaj0jcJHgZCzuP7QniFCYb9VVF+WeAWchQM4WEhwRS908Oo
qLOKLfA2bQ+a5VbWfsj2GppILA7grnt/aFw8m9ZrLuyu9S3My7bq5Q+6eNpVXsQ5SKbsYRC3o3Wa
+2dJ9IQd8mHxph2g8UW6bcmCoyiaU8WuOcROOLyn9e+w5LMB6hLxvlrGbc7arzsZ2oRjbz03wXNB
lLwItU5oZac93wJAS6x7cxWQOl3a4uqerWPKDsKwLaw7+Z3BWR7eTfL+T1fV6aEGmMQauNoSSUNm
bfcp4N/RdnK7Zb0UfBAo8k6l7E9WiZvRdKsex7cC8LODixhpB52hbGmtWc1T29yCmnIxWBR89G//
/bV8M93+z/0z4ENgql9SRf99IRQtM7RmkLh/9pjsaQAgSeogbOxixUsIDNOX+Oyy91MOD4sWmTPr
f1/BN83F5RVcnA0lzYq1zpqzh6k4Di59nszyIUGpTGOa2TNxHsbn2M7lLYe2KrfLZYYCHMdEPYYL
M196GMdyxpGOZoOSBInNMw/rLB6Y7mgQSOX/D47Yb0LAy4u++I6whBpV2Ih/bhvXsE1LP4weQhqi
mhejleDRCtYjU2FF2cu1Te2ncj+dJCYbqKZdKT+IoV/pntJ+isQ2Zj2hDlib299JuquNK7f4e23D
SsQ6ZBoaKiqZlum/D7kVxipNCwwYkEaD4qhyWsB/pf5u5qNlrBvxxtRfJrJk9pFUuRIIHkZEjTOf
B6DFvrlV9lNNdrDdrIUcNrYTP3QoF3zjMADY+QJYE2yzmihj27KObLYxCA/UIyUR3hObrFnR51rz
FY3VsZrtmk2i8EfMXTlbP1rpbXEH6Obxmmfmjzv4n4IOe5eh6vx3Uf0pU1oSZk1RpPhOPxSb8rjQ
TcmCJHjIlgheDJ1rQT76t6Vo+YMaeEJgIpb5rQsSJ2pURWcjvss21kssuv1D95Y/4Xjj/C/NRwSj
0KkFeVVKa7SrhvRxHm/aYB+zEM2CcLLUZhUW25mhCWE0EU571tpkIe2kNIY3srRWAq8EUfUY/mqe
q518r57ME4fHkcpcjXyNDvSYQQeEvUBHNBvuxPAmDT6meVfFLxoUIaO5UWfO//wjwGblmxjvmt46
lXQaj81VZPu36bh5cT8uluZID3plrrgfysm8xRIE6krF58eB5Et1Y2RUeuFB0W2AcJEL+ET6pGvu
rgc4f5u4XF7HRWU/zEUlahHXIWP75TVE1djjmW42/QnrabGHlCoezBXo/9S7Nm/5vr4uN2E5hYAM
XHA4F+sreZJzJCVRAiJrbZ23KYSgDumRW1hejhvSk0lCIhJvlQIE69y+eietCcjBf6+x32a/f27B
X1dxsQCMWj6n4TlO7vp6IwKjdDX+uIOoDYmFdASpNank9TISBCVG1ZQyqFeuYea+zSMvL+JizQy7
rGwEnVsBD43DLqY1/elPs5l2IOMvfNsrTqNnEGP2takbWiKWuG+rgUGH0jT1H6RXaWXlc9Vm8R2n
nTi9P9PwSLf1jFPlLQesPprz+izNTiQL9qznh0Qie0HfMCKE+pRMXpA869IWj5hcMCHGP9BEjH72
bVV5bfmpoSkGClfzGpN6JhDzsyVJL2rXQKBaeUukXl4nrLwkoNHkyoNj2d0JM3EOH1ohuiZV1UuH
VywXN1Fmror4zhwrRw+ezZITQ3D2wE80XIPqqeyGcH4a6uaASkGRVueQJFS7+UgQAM6bc3kSaRTU
D7F0mPt6VUJBmwI0b/xrTf1tmrk9WhzipZuwf5fHxyzyoVidY6cUbfT+EyYdtPXMqpjPEqJQaKfq
ebzVyptB2EotkuAVifC5tIp1/pqDAHUuvQp0bOoLg2tlG8oCSuJ5p1U7RdlG+MZiOGHhfN8rrz0U
uuhgijcDxUH9kAXHTrub6flk90n5ScTgZj60D8IEZXuf17BSV6TWmQ/xI6gHpzgqPs3CHtLxbSIe
qjc13VOGCtVTEGxVbkfIVCopd6IOdpQ+SfWZ8m90mafK+xgqcuFH9BKKLw57AU+b/9N5mxy1r9HC
N4KMbMyXHgHAZnl87ow1/4+JqXoxtBdEWxRP0S09K1NcVds68hUmIHTx3Dh2cFITdTmi+fQF4uHp
00TDW26iqUTJ8Uh9GXwQ9019jlSNYnTBuTHYdjjbTZmHy6OZCOFaxTSQqE9x/RJbfmaRQocQuHQP
sV3irTQyZ/yqjv0v0trJehJoh1LiCW5gTisl/2q1j3wTJo+lvA8wFtcoVh+r3GeK8nneCTmt5tiG
US56i/Yovm9s08OEeAxOtBJA+Fo2RygkoON28sgH1p2aCMoee6/N/04v80U/jZmj6ps/sTR1cFBu
G21RYSVfxnQQlBc6Bilxsl+0JYxD9ZTSH3homlW8IRiNaWHppntg3SmF2CkGviRzLNAyN1gbtyWK
y9BlLJbjgCkdVfCL/tMUsJ0+d+XjWDqYKtPDUHo0ZnqaxErtM4XuaxrV2waVbXZQQNRl2a3EkHYM
nJSOcjqsleywJKnUSDsNdCSR8jhovScy84PWbCNaDVI3/yWhwb6XXaMkhpZUbRvQV3Yc9spTBkvU
sstX1qLRBfvJPA9YmvTY1Pu0cZtoow/eApRGOUfnEOu4dYRdaEqO+QL5UFXtqT7l1UqI7UjdjfW+
PZOgvVJpqwZOrbz1jP8GfldzL5hPYrGWDDdSV+m9UgOsXS2Zy8/C58BUWdlMS1Pp/DoFI4vlgw5n
ryF/PChwNNnsEeSDTh1pbrv+7GTTCx3jgSNkfPzvveP7+XzZwUyJWYZB5NU3dWgUR5bSNaycefWU
MM0SRtVbpPgN21W9DdFqqz2+WfBtNwbNE5r+N5XLVzm63I1qXbKKKnyr/kC3GfI+o1nl1lIfxOCW
pLLsYNH79/5/XvKyGfzVAiiHeE5jNY/vGieqH6rNefDT8LnQ3aHwIc3GTiY4GMbGh0w4NLyvtIwh
Yts08BM7kJwAlfIfFEXOwgVyPnYVINcKLCDrgZKSmu+/r/fn7dky8TUx1/sOFe6bBtCwmiR3YElV
sgddzANVBQr/mCb+mRUZkf5myDzCGGwMwmcMl3YgXzGsfVOy/tmf/7qKi7s2jfNoqBpX0RNlFiKO
yd/L2T1nnmD62HCnlDme3xo2DWW98sYSB/LadKJ8g6+I472mPQzaZ1RsxdoVxJfWujWLjUgc+xUJ
y493y8QCpkM6R3VpXJzn8njSQhUM3R0LtmLH0smKnLN4rDxL2HHrQubT9IkNmmXaPmn2FaSL7FpK
s7YcXi/PE39fxIXGyUwCFZpCylZtuTqnWqesb0rWuvxZpApsaOlSjprHKV3zTTjFjUrWL4YjE8In
b1g3HofukPXhSi736nCbwylV1fuI5iZxk+d6i2+/RROU28LjsnjGd2fBbTubfSYTnrP6OLUP7GTp
qbRuJ5inpp4TvpZQQOKQkN9KbgQczewQXf3dy0nxv373haux6VVdi3I+reqFnq7skHXPEIMycVAf
VOzN1qaV1pw4QnrHMLBGR5a9PH8fzidrcrA98yprrmIPFPcjhHanNA49TOXSDgUnP29mBH/lq2I9
gyQAuBHfFNpBqzaUbp0zE7NgF0e2Zgt9wIM1bpo/XP+2x8I/IbRZq1dzJJcz6befi+3ZwPYs6+Kl
wndWM6OQdd41WDmMERCVDE6J82iJynBnkHPVUeEclq7Eq7TFH+sWPPhUr6IJl/lPafHXKhb2hT6Z
MbdaOfHzjI9+I2HkU9gob5Zcg26jPZ1/JbfXvq/vvQ0W/L//7sWrPU+mdDYMfjNv8JeOn7nYnVU3
2c/e7JCY8wz8IMTQU69+F+86yvtP/VV1Is3TmaNQ1N8AAV5I2YYLuv1aFx2D3E9P5K+7cvECRkEk
BEXKXcm/OhJ8mTwfCs1Wt2Rf/o4CZ84OPS783uuD1zy9wbo64l2Tqz3hOmgQi+zUa5t6PNTdr9Rg
WBOvtV1GxpLyDm1cMbcjvwsK3XqUbeUdTOOdcjDpvI/PNC04zzX6iq5NwWds7Mqccnw1L1X7iZmR
ai1VlLGd3wTZ13KHww5jD+Y4aL97fRmdDDSwsMCLJEPSrgKHVLtme5+eOjK+C52j0aPCbIujy1Su
J7NxzJ50VLDOeunVjZ8dxsFm3ELenXpfCoQBMmIfDhxMx9fmRY7s9Ek6pe+QIQKIOWCmbq7FzSpL
x/rb17DEKOGSIs/1Uj8kdGJiJl0Vs0NEN9CF1qHq5BKbp4jjFUyv+DxE6yKIXQLWsEhhFQTR6w2N
X4DXPI7lnjCgrHnkgwXog11DuDFdVbmyP3zvu/P+WiLXyKkF7McltXeoUnmRZcR3g81It8+9EdXA
JJauyOwt2grNvXwz9LuyWc+DExk7iadkx/DDmACGN5F+lMJ7jZIDZ6adPZa7/97s/5gtLm/i35d3
8Xnl/ZRkEB2Xz2sE6h6KkMwIXKLFlufPo/WuBaes2eTdWyf650W52zpzvUVcpP4iv7ef9sZIrvBB
YrRsZ9Uun3YhofVoGPEal80h0H8L7VMCkS9I7sIaSmxIq2H+6LWjlrjTtdaC8l1PYMmoyhbMmKpJ
S5+Dl+avZcpKKqXvIjO9qwGC1vA3NqG8BWk1C1v0I6ya1bDrO9Zye5y9RNPAdB8jhrDBu25M69AK
vF+RIdmmOBzFUVnlTFaVet3Rt1VD/u25syMpchJ9yQgaMN3hqAB63gccflmIrORdEI9N+2Ald1K2
F93zg/yFsKXfjw/Ws3ImJ9GOffNT/FRu5y9qvPRB+5Jp+QNubL1Ww3q/Hl7V5qQZR7nfJd1j0epO
S85ZjIYgNjbT/+HsvJYc1bI0/ERE4M2tECDv0ucNkaYS74QTPP181MTMVCkzShPdfXPOqdPNFmbv
tf71GwBLmpce5wBONaRaKIvoBh1jmLHdlafmmFELIxeLlH1V09PO4AOYzWn84C8zGLUiMv9Zzsz3
A8ptjiQcpWdMMDrTvpl0Z7SYQM301x6/D39bmt75Q8VRijrUmgsMWMwNxSi/Xc4wmJ5p3TIbNgI5
DtpctEjcY3K/KxG/Mx9gzC/udXnOefR7CIpWBmeBi10xswWufdOiFbktNRpoMvuw1ZfnsvUQhV54
tuV6bimrBuU2H834pDO3Iw6b+TdG+rQ8yhaLa36WY2UfVe/BjLx0J/64MLwqd6PIa8d1a3zG6lFj
ysdQo1qI/O+7TUrlAwagwb7G+nxhoC7KkRFDzzxDd/K1r1LE5YZuq+68M9gAtu/hSSHSfCw+xuah
56TpI+DQYY4EGdGl/8mY5iI9dNF+iL1Le8glOxqfdWOjQRkkR7VwE92u2EqrGURwcjiCVoNFXh9R
lPXJTHonjocN3sek8AHDdehlWb/VnpTYhWeoEBXYbTF+bkrG8oektMd+Z7TnWW5uJY3M+sWgMDPf
9+ZBgAjyJteuAIeFuMs7FipzCApbOjZiSrpyfUbLIO5qzDHMEwz0+PxLEnaj9GqA9Q3LKHoXcXHT
NpZvwpYa5/Dda9kemRYp66icuOeGOuc1qcaT6iuuiKkVAeSEGgizUuT/fC82vzSzshPCV8m6ye2h
JKXlS8neVHhjYvwcvA/dR1hyeg/w32zdcK12GdzqtIzrobaFfgv/bM2QoBNNGRJ/f/yD36RmMArJ
6fxcfTFUOMPBbthlVn62UscHsfBUDNW4hYLbMPfiK2AsQJqDMEuDEzNOS0bdaLerpHTKD+OuklfC
h/hGeAvR65dl+JzKNqJb8tdjSqBz2+Nlh0IGc8VqxHB4DBdR8l5cyNf6Uv0FHtlgRCb2I/h1HwcX
YsdiuEuPaeJ1ui30S19+z0y4NEj7Ey/DbCkyEOLgmbyWuq0vOSnp4OeAExtNshkOttLsg4gCgrfD
Dp7+fQ4o1x3E9a27wmQtKUjlWI7Sk3KnfdRQ5tRqyo9qj1E3P+eY2s9gQo4s0g7dEgEEEWKr0gFL
quaFXazC+UeyNIniOVTapmketcDWwBH27VPxnt06s75VXRxYmsUQG/9NVSIE7WqT11IpDEVNHE9S
t24E12i8FMxH/ST1i9ifnrocFhetfQOZxwFMlGHK6ySs29WvaGUZ6PXmjW8Pn2eHic+EQ82NOTRR
vC8xFIgXb6M98Tw2WrIKaJ2qbbFsEb7SBC2sffJobPC0PpKWy6xqYRLM+gYbZrCL1B1IA3lViASo
D+hAheF9LFaDoM19aPcaG7L/lVZPHe9OHztCvcP3rABoUZSlOdeaL0N6q9FBYtyjzhi0NE/8PpKY
oimz4GLMRKwp3icW43L01PLIFftgXrQYdLkjjLURpT7zPlt+EZdW6oTv8t3l7A4HDO0jyR0B2vKZ
EN/BwYWhAklD7Uq4Hb+M5tOqIH/6pJGsWms1C6Olz7jwKHw1KYpFW+zghWEMg7EI4SVe0pA8sMzp
KqPQGTMn5b3MV5K6LeN74bIZhbUsr5tkH1erJPGKwcN6yqAfDMKVUTrwgGs2BIQxBeKuQ6mv0gIS
Vfwh+Gi5s2ekqSkBqAWpBIykwSXzYN7JD40IkvsBziZF90PHdr6VJEjGv4TQpRMbkl0Tufo0Ml+N
FTark6OGyniHPSssZ7GI51nU2lI2EyQnKV29OFXNa6vOguBO73kWwHSTcSJXiXrcPzt7NKN59FrC
QMIR8cLDRRtjg4PiK9cEM3wP2u6FQaJ8X0F+y1wo+vHOvKtd0S3cHEOf4gTGOfPBEut0G+ima5Sz
4L06u8qdca/6dsGyNPaJfBkmiMwnGJtjTO9sPhs5XEMsHeeFuq/FWUpbKgBH0kM45w6Q1405UqB4
qdsAyFtfXdiCyYPAgK8kXnopoN7i5IGsDlcJT2iXNzSxdSgSEA+auSov4PKayTHEB0zfjuo8yJcp
yVTdcnLzimed4ZiIfS5EQSyA/bB0a3rbBMSQH8xiEaF2Gp8VYcGVDMJKQRKD7qvHVU4QZsW+PTSM
w0OnkbeWCVQ508GoTadIbDE7SomjA+UQH67OdaQrmJf3ksOVmuFZa7eCvskh7mGl3Kx9NsVd9GSi
6ggfmFQFSH/Es9tSVTg6/gbqR4rRF6PMDnk/RUqS/bJqAEtp08ifcC6Ey6GSF434GPjrNHZgW7bZ
Z0sTImVvikDahfDcNTWThR1UA14KbWbdy8UZ7ovTlQ9gmeZJ4rDLn0388ON10X7V3aMIFNLHdN3q
tpj0CEAEky1f5fNlz03x4aZT6beOm11OF2XS5TScRnTxG2On7c2hNtXxNEClb5ZyOz+LE00HIssq
dO5MR8EZlJ3r3yeBdN3S/r6sIuoizhMYc14T+tNciKqi5rJgy1Mf6+EA5UmoR6AJ37TY+wafXV/t
qv+wzMFALMzVFJK9L5jAphuCJzwUN84UDRbZAy+ykztTYtaNH/r9yOP+Tnwo3Il0GY/kv6uFRNJT
M6vG8YTZR+uNEqbqg1OTmmoTeZwte5fZ1BR40I+3UcNr4Gr62ZKK9FQ1TJwFr5GcRFFoDBvqqSln
wzCpQlZatoRLR7XOPMevmXnqqtdqN8BdSNVXXfP1la9wVbUPBNgC5Ug/itwO++WK0QAUFnN5OSlk
5lQzHH80dZmD/nXZFoBlq94P0NUOZOil40fRQqOzcZTMaUowRawP7K73ZEzuw8uMQQU0IeAH9kvs
Zdnlz060kukctC2OdHrwWcQMCA5W9ynyvxuxwNgPLy1uu/F9oO44+1hCZ03HXbCcNldMmXF6HbAh
a+b6fUDn85y/CabduwA6gPXxjmw7TMH461ZhmLYaS0/UN2NzuCRbDYwPbbPhxNgp5QdfwSfUmawN
R8mpezt8ArkgyGsrHvC7wQXNOIkHZnrWUfkSjjGB4RR+bOMvBdYpmn1mO7SHLUP6+fh1JgYMjudD
/s7NUGJ7NGbJg6B5EdM48jCEWeCNuM/ZPM8Y+wynx9K553yGaRF51qfFCNNWJ4c8hhJORF/IiOUL
Jnbh5NuqsccHjstD8KWfOAOqBUGYSAY/hpW8Td4tZZaqsPoxFbirn6R8o7ZubOGNu2wTRk3H6rLh
dGDfE9ykWKXdIjc2SXJsm0Me7cqLG7GT6njSzcvhmWFt0rUz7AmEdoE3oCg6+J8INLulrb9SEqFO
5DwptCnZjKOLRBesROdBcszJNwwLV/YmX7/2spHabcKWWmyC82UuUF2d411To/y/NbhXrkHQ6xf4
qshPzFyK5JFPB7ocSPc4V8zZvSTYuBypsAhsK/DMX6i0QvdjGZEYLqwyXFW1nf7STWwbKNvBMxAM
jHTfroit6LckmnCSqqL9H2wwf37kVzV1rQu53nWsdPLrvyyFdwp6nBGhmhAgcATTOSHJ43SmPshv
DZ1u3aXpz//AQbSuU4OC3Q36TwT31h5+hc/+KkS0uFL4eMRZhgetOr2sxs53IWY75a6/HzDUrGb1
vjpEB+u1mLbeyet1yiJj4hy5rfh+87y5tRVO2/QfK80ULT9bFivtbcxwGEwEAwKQztZn2QFFlm0t
i+oGKPeN/HH9Dl0NbYRmlOTEnJ7Mx+jm99FiMocw59kz6RlvgpeilKtvdC3fmMC/rwluDs2VZENL
uXpvL5Z1kcIsGU+4XMmoravdNFY5YuldqZiruSNIzE7dRwEehnCSu935VR42OXFK2j64qxY3Xs7p
cn8Cf9fLuXo5BUHK/bRMp5eT+VpsS7PAqaMdezfNxGNJDFebPP/7mt8Un9fXvHopi0ouZAhm40k8
AoFj+zG79K5IIbjr3/BQVDSn6WzrHROMl/jJvDNVZ5DoPg9mNVcgnRPc+jERfH3EuMIijB5vLO+n
N1E1oCSS54T7z/Uor7eGLK/0eHoTQxwdL/PzZ/1KK9zxxZJRSqzjZ2PN1TvezPvAVhxkxyHzJPwT
W6RnC2MpLf+9oh9rMQYuBgRpWTOJef3722hkf+iRyY6gs5prkD5no8/dTQyAM8yNdf7x7+t98z6a
HtCf17v6Fsdaq+Q243qTBQ4hSim0MB/AUjuc9Td1ZHp4+TQf0qVqI5asPV5d/LQdP4ZoDFGXsz4k
cpe5mO5WRIMV7mg8Ja5FefwmACwDWTWzvr3x2L5NiK4XffUxn/GKEsOYRXfDbnRFJ8iY0GFPp26H
/oiIyZxHb+eltqlY77CH9xjyecmxi0LVDhftHRUe8jNxAxX0xj4j/1Rs/Xk/r6pbUWRAOVQsTUtc
3eONT50pWm1Apj4FlCU2MLCNu1mOW7nk9L07/Gf7659ruAJL8srK/CJlDZOponRZq7Ssu8sib391
6Gw08kHfiTm8ZU6KsewPGwyiZM2SUXczIL8qrxtZ09oi4rrN89S+1J51wjRQG09Wve6s+4SAxqFG
CNETv7gpxVPNxDgLF5WXJ3sxeWRMMlcHJmCrUqVJHjdZuq4vC9U4+D1pKRjYKQKYR9+A7mw1cW6W
rp88ZvVDgpSvMVdisJSDpV+65XmlFjbzCctNUDOMG3U4ljJRpN1c6qGxgWLeoy/zoy9RpDTUHT37
UIdiFkWLYMJWazesFhY+r0q7LsulMW5G6TRiSQb4GugAfO7ls+w9Jk78XYqmstpY2tKAutZk99Lw
NdLONoUKXmKc6trCsAL7RdgxEZA7+ZTbxvdg05adDardk8kMfcU9W0sZr/Xc0Qa3L38RA5Fq5D9c
iJE9xZ3H3zSg4hnUMVci0RhG/lJG8rcnCifUHUyQSUIjzwO8rtiaOVRpnzxU/ky6B7+QxXWO/Cxz
fGtbnJd+NU+/Org6M/AHD5oUkPE5sgtcgDA1I94VhhokL+jR/EOowLIXfMb59M8gH5pEtYPnZ4eo
4w9nhu8Ix+YNy5SH1vhQMkLxxP14wT4Uy1nAaB/pI73DHFLGwIQ926jywSQ8PVUxGOh3wnAUEkct
nvvaq17UJ0wn2sqRjANekoXuXeLPNiHt4XFU1k30FYIAiCiy7tC4KT0YDbBeySHRj6PXB9U2SPfs
QhkG0GWcfNXhJmD6g9EgtLx9BqX0l9wsGLpG2tsQuyJ5rLGBsyBuMBDa6gTgKHiSdIZDVP1Ix1Uk
D5X4kQgvl+otZ5ARbOSzpyXemL9HtSfpT3ptE8xMnkC/FmmYImPV+Y8hDHp01bWUYFPhKcJJL+Yy
+LLKv3GJHzN1WTzdGup9E3dNOyKBGiI+ekwe0fv8fWzIVpImVdqJJ3XLPCKbExUSZaiep6PWM/jL
bIcy3j2HHhgbLiUthhowCcSlGqJfe8l5+RGjb1EHefilrMLPbBcB/PpIUxdy7pEIg7BgSs2J0a4u
O2sW7MhFxiLhfGi3przWmGQ40hz9RnPf3WuLwlN2wmPWeLCrM/VknTdpeaeoz0b7kCmfmXjwq3sx
c8/ZohMdphTQGSExgKS1yEwuKwZv6at0sbNwk7+C/QGtokoV9iZBE0tGMWSKS3P9g/ewJs2bTunh
8kBdDbIo3hoxfJsvXt1a68r4mxjKumhL3FGIS4UzjNs0tiO4l2LPA93g8jSZhaYXTEuc1jj++3T+
Ron672vjfwhpWIeLcFUNVIPcyqORsvtIsKXnZPUaCeS3idIzDp8wCy8ZT4kBjLaaDERGH2eiuYaQ
sBUZvBoaIOIxr2ai7kXEYrUzWfNADf+9yN9F0nVdOfmISeh38Me+tqMoo9EvS4CXE0HSIair4KI8
jr5y5LhvyocqLnP9dEaG0s8JwU7eROyUAifCJkJ9LO9TRpeb6Enetl/5vTg6aK7zQ3+qLzPzLbCe
sfoPX9Q3jLbx6bIyJlMVsC4EVNTs83qLMtaenDgE3vjG0fBjMbuFWT/XdUZ43mYIDayC7uH8RcNa
Uu4liv2dtG3v0sV5Vx/Mdfoqvo/nV7yWKzAHaz7c7AjF6cD/fncUpC+IYKDiXx2KYZNL56gIpVO/
Atj0X5m2GhJiYwK31wZ8xHppoFZNxKXUehC1Kwm22PCkRZCqil0vvzSXtWQswsCrgu0grYbMC8MT
xxYJ3rFHKPdTu2ZgW/a4KU3mUQGxyNhOfIDNruMNgwfivK0U4zctmpHfHWsPHc5fbLnxh6Sv8gSz
hGEjB4Dgd37ynqCMZYRoFY5+Zx0FoGTyoCaW6Rx8PFSWQbQ+G3cBOdfdOsw93ViksofPUAwb9CMj
RmzwJF43f2mEx6jZkjucWB96sL7kczAOE/iDZnh90e5FiN/B+owACb+HWeP4974r74VjueP/SlxU
N1qxbw4h04dkQNZTRKI7rW9ZxKY0NmFbS+KJHLJ+xVj88ix+qV8jIcA1zfLmEjAAnoshkLC5rODK
sNtOiHrzkW+gEPjwn9xqlXc7+N2ARNVHM25RcGZA0eG8H5gDuWxGCsf3l5VD80DvbcHEA3Fww0cI
d8xRhmexWQmv2qviEWO+SJ5VDlhACXOgRlud6UYJRILdSc5vtY/2gP2UEdX7rQ5DvnYE/O9bYUDp
UmWRcICr4jnpTLHVz4NIh3G+l7NHAxNyTIUFgObObp+LZb+UHvLXEsivXQdnp3uIbveiPzVesNr+
dxFXZbIpBUGZiywC4NBLafdm/uU+dA2bwZrnw0tiGetbwIM2/bTrb5E06sl8QkGGds0fyiQ/zcS8
4aqGJ6bzEtVH9hJdONZt2Rtd/QuLJ0ZFSEwhN3ppu1IfZTo+LNpLN8bnM3bx5yrvqgcxAh7tCxj3
dvKrfZFgXJKZbNJBupo+g7kDrJLth/d4BcHjBOsjThYGXlT9U/oWLpSHPFqpJvM9m281EOcYEMCt
urz8e2P+sRdBaQvWrDNRYPPhdvyBswyREWSCjBN0MOkVl2KMNyZHugz6iy8+Zu+tgMAOikYsbREt
pMSsOucLSAj74S2h7DdW1PTaYco3xWUhACTx+u/FBIweWp9IYtAHkxYNobfddhBasDPpNC8pXKwY
RgxWidHxkvY59uG+K8wgQEwkQgoavPPwCG+PWMH++zb9hI8jzJGnhEDo5djB/r2yi6KKYhgwWz5P
Ic4tAspwi5dHiyYRPi3UGQ/nC5J/mC9PBuCdIzKwZeQH7X4Li84IXOwM2Bl/h1Kottm7SnCMHULj
28W/l/rTE/1zqdpVLXJWfQtV4TANETD0CicRfoPhq44tzIYhOJgWNtk2dgsp1j8zXVjpNJ3NMnPh
6t307v9hI5lCwydfa/7z7WRTC2U0tQIHI2VPukG5FhHSJJuzv5zYqQxqg8KtSVV0Ef2MFTKduVK7
rYZx1y1DrB9uizVxQKCp6mgFjOsKxDd9wtE63q3hqH1UF2AmtzbnKXNsPNyyVeDoDNVn2AOM+gz3
ifZ8rziTVfOtMvwHlPHvhVy95JWRncdaDMQTlGysEtJmMWguUZLSQgZNtxVxO8oeWm0L3/n5zdvw
/YH8ffWrajGh69e6UpiwnL74CuutUi8V/0Er92SVxnOm4yqGNvSBd7LJBlcvs/N9XHg5wgLcAW68
qj8uZpq24Tcu6fz376+qL2P1LGmRCLSGww39LCY5uCGoNlPVwOGsBAq02QNDb3zUhtnlbUJ+hc8b
q5iu8veOzy35YxVXs69KqzP46axiog/nUJ52SLixaGzfLp/pno4a0DnUZ3S3bNNoBpZUAOHrrYPn
h5nn38u4QoKzS5yNQRnTnnlR8FwnywiH6Max6F/scK5+YuZiJcuW4hbw3Rafbi3gB8Ts7wVcvZjC
JWutRk+np4Hph+Q2UTqRJftizfgk3dSMA/15f5DDFQQLe1QJScXQvPY9gmvDCehoHAyduzUoMWao
ljPxZ/79qH7TYv/1qK7eXkVN2ljocpHhrH+Mlyh9zrkN+67EVIfwUvL+kE7VjxL4CI4ao0sUuuzx
secM56MS9MP4oDPAXRxou7ecQd/1KcG3bxkdT6M8DHi6ZAQYjRtiYbR2nZiHoDqZ5CVkxKFqd0m7
j/NZ8otQQowUz1glIQqbQdBd+/sIvZtpC6voAwRx8Lphdb4sY9pAYr7SnU7Lup0meuEsGR+VyxK/
/NpcIderZKcjc0e4HyjGAR4GbXmOVtkIq30R5fdj6lXhOlc8K78Tgx0RUbhUGyirW/4dV6NwXwXg
Hbdn8PL0uP91r69Q30xMsrQSk+lexzhXLPzgOcUSgp95H0o7EveiFbQDOJqQXO3xSwq3jTk31cfM
90xyvXznVlX6Q5c9vaAGGcqaAs/rmjQ9VEGSxxVYYbxkrygbJ4+mcOe5wJjXtfTnUZ+i1GCX33jt
frfQ32/F/134qhLN8m4opFgBLN3KZ+hH3tC/dWCXaHpQDGL6tVGXiAWhMd/7xT5+410Q3WnL1O5N
1bs1pFGmDelfy7kqRvomG85xpI8nXwc1YnxX26q+ponuJkOiY4DrFogKEDIivpmy8BWyIyqZCGGR
7YTbhF9Ss0k+k08LWWG7uuAap9HNuAj7Anc8/PublX8YcfHYOHhluNeKJOtXH+3QTF6Vact8J3+8
6FjvEopFgJflNLlLjIzKj5jYZVBJ0KoQXPuMAr/FjMa6K3LJEeCTk6YlPIEv8UXTouKGnUEdK+36
lL4IzxckfFAP+cxemdsH+YuoL3R/JSV3+HJhVaUcg025sCivUVAS46EvEEsgeWipR2bm3SRnugc8
deQG1wM7ubt42pdGAz7YKEQlHc+OFfLRchHujQXuLP1lnq2aBXpYs7jX9+HishWf0n6RYVTUfJl3
cMpkxYGih23OALuAmJLqA5fIheieHRh2wltczGuFATqsQHgF4l1nzOAND5FnIDSYQRvAdwd24arf
1fAK0qfh0LsQ7ZJ5vGaxGrYXWLI42TMEqxzSJYIX4s9gbqkkSryIJHiF5J53SwPyBENT7bJJmj3/
OC0WIfXeoYgnAWRH7bXNHhRSARB7isUb3hkw7EbSnSpHKxZiT3UCKdfKiIVe9aZzZoM/TlhK58QZ
ai8yDO67I2zg9i4D1vwgOKfCGQy909Ic51bsqcoCehnmwTkh5wGSiwvMQhdukvnb7TLrXFAnPbaH
AnNnLIZix4zgYvSfMi4+eNAOerlEeypE2Kl+KJioXTZmuM8vXg9aPZqPpWZjQP+pjrOy3kNfv/Ha
Ttvbt4+MDGUcTE0d09Cr45j0dL82cUY4WeHM3xrP5UHcFkd420PBMQgu7ztd5uSnihglzmN27Xm5
lDZo1GcpQnYGEbdANO3H7/6PJV0d0JagQdNRWZJESIZw1xQvmkIUEwDRiJoVObyAas+J0GmX0cyk
O59F5UEfl2flK8oxMocPTvgUSt1kZZ30DT5nfr7HEFpvvK5OaQXcDEHPnqhKCDzKzCh2ovnQqYmb
8d7KZ7w5ZhdjPtmUB64+Mmmh3XL9k7G8tWf8vNMDhFm6iqDtG8lN6WsRWz/aBmuRLoWpGJJhDJnz
mgCmXWD3+/+HBce0a35/4P93zasykJcv7urImloV6geco7FgXBrrejrozov6mfSWyx3UfxuFCmjq
IbwxFvydDvltAZiy0C+JuF/9Nov5oxVP+qIcB6EilGnfPWsfBoFvjDIQc72QltwyUubdA8HF8YhT
R4eT5GXJLGbPHjxlLT5UW7a3U+AJD6CcR8b1K+OxgpptHfOVsao2xLYscMrZWUt10S7xtgGSduJV
vz4rM5OwSfGpJWddAmact+UcbnKy1xnG3fJS+oHAaEkyeVvq1OkTY3WFOIj9GAdDDMCigg1OSTr5
nJ8FpQpqMjzXeaTajLSmCJIJ/7vxWd+8+tVRbsi5ognGGYjhAxdNE/OAh/YhhFcYPl6+JDuG6/Yc
zfObSWPfJFU4D//1s68O7ToK26hOGRHUMGEn1+gesoC2N5N5y9mEus8/+s0rxng9LsjiFCGsTVrv
2EmqyyRz7mOF+dMa7YgcTy7uv/XWlbAHg5TNWXt5bDTRifRtYLz6yATO+g6BRoczcXd5acfPfiGe
/r1D/tiw/PEgzam7++N9vRS+mMcXbqW+FaC4c37D+MXabObPlZ06lcULNnN/xvFQ3QU30aLfjlDX
3wvVBoFB3FiE/1d1Ree3hZX73FHGhl8MP33NTUzmfZNOpvCaBd4RGqz+4FfFt4OS6pdxSp/GXf4F
c/2FSS0xdP663tPE1PYZurWxitla+l+Nubk18v8W7/X76SuyDmdDlclov3r6fl/X5yBqwZYZWgw2
Q2Zz0Ryau8pGlWi3uGtB5w1xPITcyu3S8SqZfHf//cTUn0p6wJj/WcX1mGpUwsYMaj692imX+afp
XVxrQdCd9mV0s/C5RP+8adDEh6tOOunBUjp7VE2jb+eQKj/aD2hAMiaQgFgOHG67xeyhmqkZwz02
EhF2urHV8VvxH4Ngk+iexpj94fan9COU8+fPuIINAG6lMZwefLgMduow00DlGfasgyM+DnN9jyMk
aCsZHa7uonFF9LnFw2Hz75v5Y38EPE5SDdWBzlDr79dfz4Ps0vuMU8PzXCeo19YfmMv4v1SsWRl0
Vg/YDNYnHRXYTPz0Xel4fjQeidF0cAS+pXD8AbBnd/ljMVelQdmGihhVvF/FuOjqhZo+bSHNzbIV
nJdP3m0V8HGGYUuHXMHCUJK5uQXadKNR+vHc/nMZV59k35t1clFYhvx6oRafEpZYwtQpW4bNkYOf
7tEkQvEG5vkDI+rvn3/VqyqCJOXSyHXTzSA4jGG8qVbQNEZHZzjTt4DqHzG8P3/n1RnWp4FcpQrP
/pLve2OuuBkBcBTwFyeUmNxU9xpDmwgy/r/fuZvXvTq9qiQSq/OZ61bwEs5LRnfSnEvvmTKDJ6Tg
NlgHt/fdQ/V048o/lcMKcjCZWOMJpL/a7HultMJhmgjRc1oXwhlOCFx7DSFAF5PM4mryPWrTwDbN
ldQvUU/fDNf+Cab7cwVXX32QMDXQxstUNzAGldVVcD5Ixodakji4NcTNqO8l69hCINKQofXbiFdf
PZn1ShiWMlZaJEUqmNRcbL90Mm1/7vYx9g7BJZuLlBmIWG9t+sZP8Cb5lsSvTr6VlDx/7xCCzLlV
VjU8L3Jhqx2CzP5BJg/2mCqO9ZQc/c4xcf2RMmumvROc3VJzZYOrNOvSbXfo7Opj598LNEq6hy+A
tqlPmbQQZu8AgtheytJceBWOIEHJ6CbDXfaJEXQR8HioGr1aOpnqg9QSBgLr/aCqS9E4A3G7FUkF
CKpkt5TdQdti93OmuwPIedJ3KFmC99xr0NEwT/n3K/SDmNCSpl6KyQ4YvPR7W/+jXshks8G6pRlP
QUyAd3w/zjNr3YSOOJU/hFsZ95L6MPJHissYzBkg/jIpUe+wk7KVIp6R7wno2EGlEKwN9SFU825R
W+xysPqq2a0XTp0+puv6QoWzMMX6Ism43uBLU8qjqr8ANxHnh7/wh8aM1rkQ7wtf/+7yDMIS7cwj
ZqTBznhG9ezEd+f3sF4TaqEGv8b0aCGRwsKHdtUDSyi/2hZ21KLeDMyCOqTmTn9vYeWA5gypl+QK
uFD2M+tQ/rJeEsm5eWL99IOQRUIT0UgaNX9z6P94AF0S+Oow8A0TR5+ej+fOE2FB9vDqdm18uEQv
ZghMqb021qHOoUTChyRMx1YMXCNSaVZdPpNsG6iTduy8StBG2i0a4FtnyPRVXN/2P1d5tZe3RWKU
sckqVY+XAzZSQrLOPHXFGIIaln/rfpxswlwjWElQ+exRuVEm/Qj3/bmCq+9Wkas6L+KR3d3thBU+
mLIIR3WTjmteVKQj3YLsz3HOxEJfaKobGItq2eXAAEo7R7hRYfEefQSu+p8U3H+u62r3xy6iyseI
dfkpygzYbC6W+Mt+F6y6M+Ic2hmMP9iDQYp+ES9poCW8yVWZTvDrp2MgrqXqVnBSMK6qnrqwSkHv
WUMwOWypXwj83awh82InOEgkbRwCg3mQ3t+aJGo/HUCGhfKMjtHAgOrqwmJZj5c6IyU6ybw8tU3D
rkw7kj34kS3FX7ArsplEiBGT6t7N0HMKC0VZoMrUy9nw0gPRfqIiIttawtcn6R2FB4g5SWyLL9Jr
/wGDRd9rr+g1Nz3G+ngiA9l3uCiryxQIC6/1d2uJYBODNNME/UBEutLCr7R3EC+m9q24mt9nw/V9
JgPJIAqJX8vo9O+zQy6MOPcNTjujA1I8yU7/ELqUkqW6lLtlQiaNp447P/AwtYIr5Yrh/t/b9U8r
QGaom4C2Mo5b1wBY10AXVIZK4jsUMHak3DcRR84AXd0J90Z5O5HNlpA3SRZf3To8fyol/7r8VUWb
+qU5SBZ5fGE0DXaEdobaiX1gnnn9QcnQHkLrS1e3xuc/dbV4heBlRBKzAl3yqswYleLcIpKR6JEI
i4GkOzeeZTtbSOtuxnB/1nwpGuaEZ6++mVH0E0bw17Xlvx96IZeX2JyofDWeCNhIWjOpfzoPO5hd
AWQIKlsZm0y7fSWgkJuOyw7GPpA2APIwJYXlB+ZfIsydm0QmPCseXoOXVYn0jrLQnIpDXYExgVyX
7dP0bSgcYuhq7Y0qVf5hB//rZ1x9qtGlaru8j6WTj0PnF0Ex3UeHSQxbxVw4TZp16yS+jIvstVug
aV8Kr6gDMXEDRQ3miWQD9N5skKQfVCbQN/iiYJ7zRmvXH5SmG4Icx4N0AhbFBEI05plITJCNt56l
TeRoE/8jJJ7kgJzZUiq3Gx8zkoLEcBkLHvPCEnIadI10bfBOMnZUm9cyUR2rvmtxDBo+FUwcwmoe
yZAc3js0wu0hZJ5NSp9ELCQsGn+BWLAs5oO+mSYP4uOgHHTZNrN9nP2KzsvcIMN4LrdYZUx2nCqh
K9ZKX2R7gqEWpo3ncgydT5nJq+qNSJnHi2JDkjZgQx1GHEKtWeUYrXOWXGlZDHaFq6ays5AtxTuj
ekVek5MZGA2bJD32pFAuyuy9Sz4Uc0Ocn4g9mb4NiQmB2IXPG/YenXYXVxuxeKa6qjZKsGyHTylZ
W6YjBMvmsrD0pwuIPnYxoPWKl9J0RQ6UpjxcKqOH22l6mRkv0dONXemH8wdfJKydMPMxcMq9+jzl
rJJDIcpgu7LpNivy42FOIFLCPQbLM4yT78Q5AK0IpPnvK6s/VPN0PxROyLRgB15PHw05VLSyVSc6
WjcPX3D9wHzLJjsYn9GGkxdboMotLjP9V/gCyaaaLFp8VNJKM4urOwOf7dQ2BmeMttXoFskmDVxU
CuVvm4lKIzpdP/o6XqQbCSfRdiGXEDRu1Fa/YaarU8XgCIVZNXEcv1WAJCuIzFoIvtePYop77tm+
+O+W/xCTYR2fZ5ZLZ6FvLbzIe2bKA0G7TMUayVZzzQ0mPltMvma/bevXMAwZMSJxpddSXEWwxRG6
mlNAgSfjJX0OCYvJZ1ifImMmMjv8VSTkBzPiAxWY+dJMgi25Ut7+i7Pz2m0j67rtExVQOdyyArMo
UVk3BcmyK+dcT/+Pcl98NiWYB+fGQLfRTbLC3muvNeeYYbQZ6DrT0uSJYRRetPsg9qrBq7p91Y8r
pT/ptOpEja7Tky769ME/+vJQa8/wA5ibL63Pz/F96NbE4ayHZ+3Bl3biunqOZW/uibh6tNTnjOJ7
6nRP1XesepH1IBWweR/it2tFivFNkWJB0sbeIi0e8stRpyK2xTCk/XgmMF0LXNYZ4QcTS8psxMax
tUswlvhDuxFbT2aKeNtBHgP4liMuWXFYCNqT+Vka9Hk9613TSRs2sGf8gsRIZ0GV7QYuBb5l85UE
ykTywKGgWiAD43H69BVX7BZLc8XTSGDii3iA1yNEJEYRxZPe9gkTqfRHoJ/MjpMo9/jcSW7u/zQj
Hbb5XklgHmx7NOC+HXIUrrDtChuNxaTw6mCn5GdFWQVX3+YvRxKWYnTrFmAek17uJZgrDwupEfxC
hs6ouFrwVJvvvXJWrKPMidm/La1dNB8DyEg1oBmTTLaoU+CQf/j6C10IdY05ugY+JkJc9peMLZKK
m1vDv9PEYT/DR8puNVZcC8RHIDFYpUqtMPn2b6oIJYsJHe45c1zXLCYZIQOEItjGUlbMxJLvDVoq
hE5njuSOx2wLW4RN1B9Cu1nwEbJqw4E2jtDE6DDl80MIhoLUDOXnon2YkeBPr0rwkox7pO+2rtjh
5BJmtHTrNzNJDJrd021Wn2hGi/V2qI8R6hW2i/B9Pv+u46f8tRzmlVq/1CoMEoXAKTYFGb4i/4+A
ca/TZ+vR3/OmgQxGt81gMvSkYMVxUtgFb0TYmRSnXj8eSnUTD+FujE9C9Rz6e8s/mBOhpswobeGO
CcwjUvB7XX0vW4YxstsWZxXWVLTBwqLJaE1uW+Hn0N0ii5/vNeDgdwJ1yFaVXTjbocvYvNaxhqiM
gB2FnOj2FEt8z3777yX46/Dm99Nikagrgb7QjIsueqGriRiYLU+LOzpt89DDwcXLt8Ra8rLktwbY
kMdlctRrV5oXX0UMy0cbloFQjOPHl32n8kN8a6oon/P6JWi84AwPK3KWGQ5QhpvyA/AnyxSSS8Bj
5K3e+xC2gMdQGVu3V9uPS+371zJ+8WUu6sTalztNiGf5PNJw1lb+jh6gI9IMAX/A5I8hlp7YxqvQ
X7sKvycEXz6ZEeXihGUTuaRjFFZdin6uyIswvDzhqctuMJmRLGwrP6yXRVs693RKTHxD1HQICFFO
wD0LEDYxRSYBDvx2eEjVj+UfghjoOJtCghOKOYLOXH3O2JXI6PDSrWi3t/j8Yl6x9EZrVyGIJo02
lrqsZNPPsW/dRHmROsLlgufOPBT4a6TSU8jTSt/i4GPODgzXdMv2Sd+N7vXcFWCmfZS3anScYNEp
uxrGuP7k88j07SZN3gP1TimXQuIYG+tkOLGlK/DwRCRjGWS2soZx+m52h84S4Vwojtgdekem/gkz
j7hTd5ykFatQzZ+qU+vrEIO8QYui+5CI8QtAARbqgwhjFmueLKvAtdf0BDH7yZjrKEjLT2vxXeDn
k53uPdh3ZMYFXre2mKb1bhfsjfltmFCh2eVMzhlTDZ13vTpp/g2GSfhzRNp9KoCewqPcjZs6w7EM
1zqvb8uyvEkCEBTlqWrddy3BbG591Pxl1xKRpnSrNkHsojD6ZNizLIY/RZLQKhjhfc+wv1/nNYr3
CqjWD4mAEEBvKVZgMtyG6WeN3kWvaW4O7Nf5PXIBjfp1OwkY33KnHKz3on5ZuklW/T7oZ9HZJZWT
21Xv4ZPrAHGmGzFyEm/4AL3A01B7BZrPVftI/2m1pKDINEe9cF5jHhGp7s7Smtg4dn82LPoQUCen
O112rcJWK7fJj0m4jj7Fh/ZmJC45cImas7HyWaPbu5Lbyy/lWnNkErWS3ZQ60/Ng7JD2e+IPBC52
/oaWPFtR7lZI/xxhG/oHS9xgWsIGPNnCPQnTv9MF+rOwXuBfw6p/bU7EZWBmW8ToVMvrUVjsKSiL
GGzbsYVec9r3g02dv76yIC4v+r9ex4uFQChGqVY6XseFkkBN+jo89psabMPMkGd9bczydeIq0fYh
PZf60bJEVuG/z6fC2OmdpVUKLYEou6+RWynwIDVirR/Tad+a26Q7J6QoWI+jeEs0acOuJDGiRntp
t5UL2GuotiDKZKglodv4J8Usbbm+GwjyEIX3lChT/z+nULm+1lc0vyk1AK2aksWP4M/L9nNThJOV
5aLCtRpcUXyrZY7Dow0+XEQVE044jX4O1Q1mDpUVvAvulHaXdzuMtaQNmcNjpXsVTuH8xac6gmiZ
H1XY0ol2hzdXa++G6T3R8NKuimQd69vZeqOmMyC9xTiZp11b7ibJAzYDRk32ILFBeiT18wxuZBjC
7UzQ13BOK69NqB1QoO7mPgejuMuJDGt+BrkXBqSJO9Vnh2W6sqd6x6xDI3UCh314COOX0SjW1eLn
VA9Re1fSFjMYOCq7jB66dMPbunhN6VTN0ZWH0PhyJOOC6mzKKuFNmCMuD0adWOpdFMQqu3J4G4fr
2t8sx9TFgqi/Cx8g7duWY+mtRmHVPSvU+jFwWzAe4X7ZRlll1QBfYkak0760vJbIc6RdtSvtCGAJ
Tgwr4Q4uQjeonoRLYAve6Tj6X0wiPlxsIUdsecRow/db2u3xpr2bEDsUhiPfFeVmkcIE9EJt87Tg
iALkO0i2Co7U7bl90mxhtMfp6qvym8Fw8WZis0XzgZIHZv5l92zIuoanelDPabTIstrXhvTr/UKB
Zul9qxhLjw6jqj50VQrvFSY5QEPKXfvBUbJ+JVu+NE7VYzVytDVcDd/6vtYeYDoviQX9ETP1Q5Yh
4kNqvUXXLPKsNKyV1xaYr+ZS7i3ZVLCwDHqAX4RY2lCoUqrkKiLghOaSsFOyNwPzT3Rkb630Z5CP
rNh2DLM0jEGpPxeTZ8ybInuTwas7nMJQCDSnGqo8Dh2Yy5ySe2ymq38vhF9nS8v31CxFprFjGV/0
FZLa0q9m8sT3FO1+G0nAKAT10WcKHWpbJOsleIGIoVnnBbcMhd/E/nacdpSvTXLCSCYhalscVo+k
Us22vyoconSxPjrV6fr4WP9yTJQYKtGFWgqpxflwUccqg9Q00ZzLZ6ECsLjqyDFYax5rR1huh/ip
gAgE90tQTmp39IsDbSNVuRc+GKTHD4r50JsPwnOxTmz5Hs4UCVVUWH6XeXPyYJpP/ExiLmaO3sQE
kQ1U7BbNpu6ZLXRHm0AYA+qAk8a3s+z18GXHu6m9FaXCTsUXXz0O4kcY/8jMh1l9tlDeNpz7VISD
RKHU90+dCgvA88UrzRXrmzWEslozaO5bMrPSiytiClOuF0Iin0tjy+ZASU930LxDxpotTBdCgTs3
V01P7tyQxBoDMT3JHJgs1fuAQeHGcCevL9YDQpqPiffGdDOQYtqag5JlR4LXK+8GUGKbQgrhm7JX
VKY10etMZ2CegRcPm648pAL9GFBVhN2sMXuEy+igAgdL3cnLRQXnr/Ju6XCdFnUTLow7lGJ2ZDyk
i9/hAA+LzoqvvtfWZJfpWg6zJZA80NZiu+GFdxRQjSiSSu2WttwQQcONZKenpTIzd9NwBIbDXYG4
1dIsJ+yogJa2knpjhLdjfkW9oi092Iv1CfUdcVtgcRWONRc9WqH0laL0ueCieaOqL7j/FvxIxTwc
/ggxPwXiGVTWIlMVWJe6+GIpj1UL1cK8K6HDJfuiAjkvNna2NmpbH460OF71lf8jfBK7hUoa/Wx5
kyS7v2HAThBi76XBvQS4NqV3WMDtAEJNtoJiSJxmD31xjqvHoX+axxf9WmrI78Hmv37sxSyhHyu5
yeT4v3OjKZ7YpCZ1pzWbLGGd0PJVS/wdZnkN6kGcb0ndyVDfpU4ur1V/pf2UBlev3A5CBQBS7p56
q7Y3NT/CAIx6VJC4cApO192VVe13u+jL916C+hYgIHyo5a35Y2CrSWkdT3XKTdppXqV4zbyDP8Li
Nr1N71x65Be4tRCHGreysjbBkzTGbXgPOuapalwxPQsg3wRwlGXjmtlHVx3khjK8dMmWMXlI6xzm
ScIhB2zPsWoercgD3gNgEa5RxTHqZqA9ycxHnA8MRObElTRnaQnkw12vPfsQxpO4ZBde57QZzIOR
n31oxX38lCBUV8j5iNni8pBy4N/L/ddmPgsoOhSZcBWI7urvQcofFyaL67Iu5Gqpe5HSHcruvlDW
AbxuSSUGOr8zQadwXNLc1DgB36OhSqIVzmvDekm1V6W17NC61XjMU4w1pjMUL4JjXWm2Wt8U54ZJ
vO/yhvFlL9c0IVebqQuG5ambXE1Fr7HNaELaTBmyPAFyhbCheGmDpzbYV8VHau3S7FDJRxkmNH2m
baseZIvLKws44mCNoKxM1oh8FLo50g329JJkAPzmHkZCkcMJ6q6Sps1ez1C9mfqxqUCL70lKgxUN
eemAJo7wvBm5BIKPlvHoilR3uFlruTwLwOAqmlToZszqUED+ccj0CcgmckrJlZpbDhWz2yucMKPV
OL/rleqF8S/EbEyT4mMm3viQhh/KkZm0MrOCIePd+MKrGN60yZ6B1JUNQ/5u/WI0iZhBxKpNmfX3
qyH1cSNPirxcXKg9hLL4xJavIXq34X7sievaga7EO9hWt2O4jYR1kR2Ewq5/FvRk8t204cpeeSiv
faWLVUYIu6DpU2n5SqlMdCMbE+JxKnPw7Is/BbPYMgB61g8iaD+X7jYsE5bUqGZP2xmxyw3791dS
vswslvfEgBAms3xo5m+z+x/viZnhKRyTRD2T/FciZWg/guFdLW5B/T8ZJ3BIx9TBFLKCgEnZYGoH
2dg2ZLLVT9i9q2XMbforU6JrSazT2rpNrpFT1G8uGvp+uCBLHAbjh4slzkjidI7zUDmXgre0y421
IT8JzQ4vhUNG37JSzR/E2NxB6LIeO55QN9qwOeMHCLe0zyE4PaTmLjKg0kOI8eL5Cd1XDs133XHW
ZK6otZ7EBm28i2R916UHJvOaVOirLo83HK4Og3rTlLUviPlAL5JC7unRLr5J+vR2lt5UdwurgC0R
8gwLaOCFx3/f3e/2cObTKEIkU6QXd6mkl4YgSDI9XY7joQl2nNhGdoFkn6Vr+nCmR+pcptMeFOqV
ZrxJs9dlDtHEYEhp0hVrQFno36h3S7cbtzOd/wy29rBNKg+kCkey5D1jY7A1yba0Nb4D8soRdq2i
tRYB2FGMF3+VwA1pxXQ9wyVlK0jRm1M07puhdxudwCTiGK+8+dryRFxsiiYv9qIjo2JEm/D3m++X
ljbkWqKcMe6sOg7vn1W2I7lVdqWPnOQR9Y0Aa0t4HrrtaNxDf8qnjaL+5AymbVSk3mq01/Boke66
xBQRd/dTBZ9C3O5kMOzXJzeM6ezd+C4OGGM7UBKIxg/9AA3UpxrcGfquIHPYkfEaMjANPEUSNwHE
JKt84+T771v8XQWA1MZQ0MspS5zNxTJXtlZZKmKsMHQc3Bn1g6K/1bT7Vf02nhkjeyQPqIDSWOiM
HW3Jec/xeUwwk57i5FQXvM33gArleM+xm/Zw1d9bj+ZJf5FxV882zQF81e3w6L9Ur809dlQSBxKL
A8VNqkmrkYlxqBIHAnX8Gd5m0t1W9PpJgaH9+Cx+4DNY0OB2fagaRM/MUrJtRoJgXPIv/30lvooK
lk30jytxsbpWUjPIucyVmHYF2RyHxjX4yJwEmZUMFwXRvHngRGyPLl3mBBg2E8YA9W8A7ot7szIZ
fjONvLLJf1XJXHyti/UrkMBVTDpfC+fUnb+bt5ziQCJbLjrTFSo5ekPosdI1VmXhSg2vf1NgsOBw
3tU58qrKZUfLxHuR1gmfHQYkpxwGbV9AbLPIbXPD6lXWl7kjF4i8EM49jBmlo9/uuN+ktQmgio23
XJuZFHyYEVGrd2r8GQcHjIR1dtfLH1VKKHT02tat23cj5ERkjHBxDUeQ1kFv2qqwwwqfiIQ7rs3s
OBMHUbjdr6TZV8BD3Kn/NUUnrXzUxs6pxA8l2BAcNY2kGnOf/H0ZXcH3fNeqMBXLhNNpWsg1L4tl
YQyD3oiD5VXxpVdpaUF17sIxYRMOXNPfMDmMJk99MGOaKwzWWJ7cyiBamQN/sYIiUsKu94kroa07
95v/n6nNX1/wQtjY+0ak176/FK2ET7CwqsNmEc0NTvKZu/GdaazU87/fmmUt/LJW/nFNjL/XyhRH
fz0HwjKuCTa4/tzfTtKrbaKv0JzlLfjjcy6UidPYtJGWsYsnEjSAlbQYMO56lBCIebZp+lDfhx5J
q29EAhMX62WeFeMhxB4K0pyhaj25ogKD+8iWVAXEFK+k9iZTndEnUadBc0cVivfQVd5zWIfbGXMw
0UNd7NT3S3sMpwfHGQ/qgKQ818Yhjkn2xYsfo3IinJdOSK8Mq+IaNf2rRI1fzV5P11ORVUW7fP8s
P2O8Iyw3dIciBDSgtHrofibrYQmpdScal6dr8jT5m9YRDzitVgbMTM4vn/K8FXrRSkz5XLPxOqWJ
P5Kcu/Ui7SEi7AH9iaKuE2E1++5wgGMSgmMIHGXFTIRDwfSEx/v/wTv53Ur057e6eLSVoTYaybdo
aG2SJ5Pd2FC206lzdE/ewNG+Ri36KtJbrvwfV+HiuS4bQ1bajCuPVxNNwwp4prxq3heZsO/4GyXZ
oLDCxD27KXXi6tr58/s7/8fnXzzvRV7nkxDyXjHa3DS0oBn/Sm90kl2KggV9Ltr++79f5W93GnXR
leiShX7tEpZiVkWWqRF3vvfkX8QSuKFtPNOkWpgciIbsKLeBcluIsq8cbL6t0f/85OXu/3mKiJpZ
VjJD/t1cXRYu6gqpvveHB7V4ZxyM7vmmpShBoMsuDB6cUBkgttFzLquAEGi36o5qeapxDORbY9iA
H+y29bDzq/tCxg5VtDcJGdYUGQCLSJFCK9c/If3Q5U0RnSK099fW4m/rKm2BSciIPDXtsgOb9wjM
9Upjgo54rPwBtnGApIdvS8Nmy0C92jF04RdB9wd+JW9JuQ5xVqEsgjHVMtF5U9vXZNxZyimG1v9Q
ORYW/+i2fiKoHv0NiaCuL3oRtfZhtstV7mLABOV9G8dr+SY8NL8YfUBiQDhMHtBjRSTU88TJfeHq
V7BJYk4wMA4k0knKVShcuaPf7pV//Hzjws0zq1rUd4263NGFrk5GUY/EBBdCg5LQNNyuPxZmveqs
3bijceKiDHqFQdfkm4aQhHYVqFyGYBup29gWRAdLid/sJfX2yiP/XanPsrpY7DS4TZcHnCqN06pK
Fp3DqcaCTW1TbXOs4MjeHRH9ZL1dBq7g8a4Um8oyyLzcN//84Iv3W0pGAQYcR/mEjdN3l89kjY1O
PSjNlhA0halO1K0rksnl8rjc4GXod1f+MleLPzxdl/mhyLCwgJ6xFWBvryKBGmZgXgm+/kaWsmSv
IorHgCgjTrk4DAn+kChBKaqUnyM0qVUMy8s6YOM0h21KPR4jjKT2g9dPFttgL1r1+JO4bM6k17eB
bx4rAi0thhqAZlVGrBfFcD0mUl/DSjuLb5OdE2PQkOq40hHRY5UAGc4EksyteCUw0CJ31d+MKPid
BejPPex7R6OhX2y0woZ+xVAevuW1lfvbC4ZuVLMWASkq74sLlsm1IQS5ugwrDYXowg1JubBwB4IA
aaauhlcCTAhRJNlU8dH2rjpHwi6ZCEsu+wr453TlAKEsW9Xfj5oKSwI3lMLYQzcvyXIiV0zXE0M9
y6kjyQd92s7tWjG3AKqF4MAIcbmneXFnFFtR3s/ZC7dV0tadirQFI0P5MAJxXasIIuqfs+mSEzeL
LwPDdpYjRMoTqtjBG6Nfc/tZKl7gXcNm/q5y/vEDtIu1JNZ6U81qXWUvLMFRI/CgqU5vqwITVUTr
Gi5FNXD8AD2KaciK92K5C6pdO3I55fO/V4xvn0ALcbBqMbPkDb4oDKY2Kgx5MNXzaHGUdYFfmPq+
0Tl40IJThY3cbyZUI3QnOMQuesqgI40FMAyi1XXhJLHXNc9DuVE/6tSd1A3vzLW95/fo9+sF+993
vFhcEj8ArllYy6wyyNdxeQK/LmY7CcoMRr8I96ThJv29Eu8Eiez6lZqvVbeADhO1O8SzMngusNzm
i2IXsh2h5oxlWzMPJbqokfEVkYxXtotvyi2eUUNDzyozpftytGK87SepwDcWNh2i1p2S2vmWcYQd
7Aamg62NtMGwF+epj3KLcPD4ylvy/X01GRAqEsoT7fff/1GCFMUs5L6Mn1OfbHr4ykEZCXwOV2m7
DTEHbgfr0C1w0Lb/7HGqcP9DzgO2fLsUIDie0VlPoG5UcDI/4wGyXrUqSw9c/L+fP/Xbt/l/3/N3
Q/aP79kFk6aMlqD+HkwU52R4RKkl578mF5+igkMd2wYBQ90LQmi8SDlBF5pDMA1SwQfV5FTI9DGp
7eHMAzt+aNhPwhMKt3Q6iZIT30yQJDkvgufPj2ZspyDMYJH5zfMym4pP2vbfP+ebviY3/o+fcyH4
8c0+b/KMn4PgMnBGr9BXLXudK7havuu8hvaRjUkq/nntJbn6yfLfNWepFFIpt4HGSzK4yFo4J3oT
Q1+g0MZx2WW7exoJ1xROUEi+W45NxE0ENMtfxSxiJIRZP4baGfDrQHLRKUL0CvmnemoQDLauJDsq
O620zR2CctBuxM0mmVczj2Jip9Uuk1867b5OTkPI/Lg/isImxlzBWEXY6P12FJHsDDK6YzuebQVM
F5PS3FGZvIaOvl3mym26yZNNPm8tjrkIC9GPA39WoI4GztC96v6mLUDhTEgqgEtB3YByhfHBZHQJ
Tdltwp3CMZvcxO3ceSmcZ9tH6+IzwXwJhDNqYfUBjyp7Hal6HJjU9aTZjGyC6HbkcJg+SW+mAZvZ
Hn5EMxK/l1lwB/7/0HeDVbbPw8/6rbRRhfeJS7aTWmzQlNPW6fuDkW6CYaeUwWr0ebyTLVNA8rDm
X8j2bxMHNCtyg8JVu7240YMVevJ4S8NfnGkNrRqwRdUsECnEgSbamrAH8wMBTCaWBED1sKtxnYp0
lsha4W0ZnkvpMOQ7YS+F8MMfKU3HblMkL0BySapqDI9sRHJYROtBYOgMQ5fpe0octf6QpCxV4250
6Uftq3zz73fmmxP68s787wm6WN4bcosmvY40lgBJdSvhVuhs6NET5sOT4oEedBmVn2ttYUQc2038
1Gmu2e70iktW7Bf3Zn59z/la0P79pS7KHotE0XLOeKy53pG8M+dThXDotrFhOhvtqjmHdmgig4Ag
48jTLlIZ2x2N/IZBvvwANh3ZSGtrmiMsgc8SM/t65G7eB550LcnrG5H3f/5wHVQ8NdFlEWmCI66U
FMkRUEf0JxLSWFfgCSo9QEdcOqa1zKN6c6/oi//42srz3VaDP51ijMEiHPBL23dbi3GYmbV6Nopj
G5Z2P+4V7YdqpY4xeVDBMV3QDkVyXT2W+VaQt9VEbsuI3wXMRV/sxMQj4k2x/Zwh+T2FI8mbHJ26
qzLwb6bgy5UylxMs2cZfOgIDm3VdRPJSSFQpFjO3zrwOvDjqYjJEZi8kL95WO1rkjvwpD3uDfA47
Tp8RyDJB2BO7k+FAajAut+o9ltorp6ivhBSJ72dShemqKiqggv5ewyu8yhy9EQaSyQnk11HG+1ld
6P2CvMLuEQXbOD3OnPwn7/UQ4qmG//eI2K8eXzOdd2J1/UUgb+DLAq9xV2X0V1T/DEUvKkS5NIQZ
OTQNNH9nTnYWb0P100oJ/C1uOI+r8SYsQNa9qRoTEkIsRAOBOc//UfCPMq3kEupa9aC25zQu7XHc
5+M9pgSOL3BDnTzYD+1HHxPQhf1mkw/76GlwAXkxFJjQMeWETK9GXAJw2yTothHe2ZfMcNqst+Ot
UW0SgsVHg7jAN5Oib5kaW61H0nhmPMaCW4J4iLbE5ZKKSEvF2GjNgVa8lP+yDNLYpYMwnUz+6652
4kC1fQS5cB25yy7zsCmDtScQEhu4c04XULGHdtcXv6Dza/175x/16JzFjyj8vU7YxdI6RP1RVFuF
Ap5Mlz5zDAFpKaFW2UIDBPKkLYG7UK6fwkKwezRieIi6/L2vSAaGrTStUft1XvFggLpumCivCbEs
VqlLRMMUee2woYWpMGVagkjgWsXCueLEbD7VmKq9uaYZs+4IUF5F/r4eiY20aT7oaIivNXK/ORT+
/UxcLNlaZ/S9IeJC6lTyZGenRl2bPsg9mfJeQK4t6Y7k3SITcn0Oi2DT9OzYDb/Qoxk+KESPYIh/
byL61zqSUpdtZBlmIKq1LtZrv/FLMAI4TWPOTrOM9p7YHYtcCNTWpXUy/cAOo/PsReprgR9xupGi
Rx44a9Xc6PZyVhAmm7OhFQ6AQJ4G+ad2TNNfSfA+KSSu35ewLmOnGxbylJqdM2Er/OzH09StpNoT
ekdHp5x7LRM/8pNvqmCnxs58U2zHm/4oONrriKAQEqwxIFM+RvW+9zefsrYjFVhjucEcH2zM+O7f
10T7Wpot5b/CQrLYeL+Y69RBLzIpjpb5SRzysmXmfhy25Dqj4aW7ED8rJAnp1b41YO9v8/wk1DHe
EfANc+MWzSETbpk+qXYq32DOUJr93O5Nflbn74wFnpjvl/MFqYZz9aMAICreqcN+MN8n6alLespy
wlcnT2iI7Bo6Mt4eZK9wIsEZNiWScjuQ7yrz7uqA8WsP7O9ffdFan0N1jMeQZ7Nx6aiIdLZdgV8J
LwS7jMGevFLGR7zTa+MqB2N57P8+qP790RdLZVGU2Zjn2SI/i+YZMN0eux2FFrEPAf03W13PNSLv
dFgHySdKYJfZjbqCjchqQTWXkLatCLQ/Vc2Vy02jvF+N/fymEc9XZGdZYt8t+Ys+mdy6Uc1Ef3Hr
g3TAB0YrfnIqiXE9JArKFe0zl+7//SB+Izb++0MvziZm0g9daPChVbauNXuUnEkD5Cw8iwQkTdUt
bsRROPKgeWzJQGvfYsAvfr1J6A2m4Jox0g5MbIunZrxpfxFLxZxk2vjzKhJXNFdrRrU2qNRYvXKK
/uZQ9fcXV/7ekLOOXPV2DpZnCZ5ATmD0Z0i05qL5i0hUYEFxayrsa4XAN64xPtfSGFIzJ9O/WKcF
kqcEWVBZzbazA0gG/Jg9csWKg4p+VlhhVEoBdQw2OcOGiKL5IJeodtDapghIS7cIP1vC2weCatyE
w/vwpI+N3YaGE3WnVKTdTjjPgsY8Dc3boufV0J4ORAzB08cmgSMNUER5asPjMr9G/lThoLKnZgMK
2QydBkKIuWrQUEw7Pz1iei3YZcZD7/8aChpVu4L7Yr0O5a7DV05bHkFF+0uNsbU4HIqwaRstiGLA
qkhI+n47v463EeKfesdLUnVexSmGOZj109RhFplPLS/w+d/P5Pcvwh+X+GIL6zVziqpWX2gdAVE/
kGFCJww9VAg/clfcg/d8K4cr3Y6vVEMCFfA8ghPCVYOd/OJ5kqOp7YZE40PpuRDCfj9l972+ZaQS
blihfeQYqIhuLUoUNn7KzsGkprsGltKWzfBynfrzaywbxx9NF6VPQqvtZek8ol1Fl2hsZkRt83zr
UxVpqqtPq/wTwuHwRrm2UeVfORlK+SO5pkn1NsGqJHkn6VKnMQ4kNpvEFIvCp0QedW2b0d6g4UJ1
6KQ/e8kbghXh9HV7sqS9iBTmEWpkM/yyXqv0pQw2hHMHXnlsf0ansn4D6aQFm7g70aoZYLV1Hbq/
a/dgWWy+/HiQjgsm18SSeVEpdKXudwv/jnfaXy97/9CyCP+3pMTr5trx6NtdWP3f50kX7d4pDIqQ
qCrpPFGr1VAhHEla/TcgsW6G8Kka7mTh3CQ3Qn3foRarhtJWzUNUnAedQLRxNWmOBdYmeh1mEODa
ScaDLtw1Tlz/iOVjCLdIvcPSZLb3s25noL+wPphPI7HUTMN0gGVMYrhZ2XxOTJyQhadxRv1op3VR
OgAakADfdML+muBUW57lL9dZgT7ELErjQl/MNgwllmMrIuSRrrtRv8iQHGon19xZgXa56mhJ3GPA
zo71s3LElNS65uRRNWAwSPAIYt0eBbo46triwNjfT2RstugSOBi+apwMtP2ykf8qvNw2Xn2JPxgE
0l5J8k0EgSE/Jx9V9ynTp+EtVpjR3STCvvpgw7C6h38vJd8orZASyrD+FpPK16SUpA31yKxGKCft
TqVxmb2WW7ZWBy/89NHmG7E7DnQNEH39ULdR7wLvXT/iQMfuJqwKxhSlu+SG+/u8vbKBfdNb4UzO
2FYR2UV06bINrJZWxHmyVs4pAXK83Gl1p8Qwt4MN7lsA5ohsfzIYoT0YvQiaN9NN7VOK55t2A+Bl
1W0JP3OuFkrSN8/Gn1/rsusbx3Jo1kqjcBAXTtN7tx73PLfrCjhS8kO4GoNx9fMuD9a0KFJ1bBHN
/ohuos1YbpiraTcS7a2+9Uiubexrz/9vSf3F8//Xb1zWoT8WWTXRhFSPBsSm+Y3Pb8vWCoLbX0Xx
Cw5ewM7avpA01EfvGj+/2cjKXdivO6RVUKMesjfBlW7gojUYwscJluFi3/kcLcSZHFD9jn7J/CZI
NALXUrUf608smCNGcJrb9r8f7+92SuRyogJFxtQVzld//5CmbOc8wlmwVLWbbl1wknLUB7D9i1Jh
QacxvbiGrfndtLq8eqa0LBv46FCtXmzPvpZVZjQsAmFk1MG5d4bKptd5I2NFDrfU8sSMEazWlzei
ozcOAs78VWi9nqlZDo6BejucXv59Ib7GSMBCQq0Ml9KgzQYW5u8LYYrD6BOBJi9MYkt1Ja8n+hdv
5cTA2qvL3cBalO3jDHlft1oOhaub1wFvAbHOi7CSE0eJhWelJGvMBj1pl4Rwhk9me3Otfvz2taeP
RLcG3QvO3YuDSOZbSlznqDViZdnPJX8X6zqV4q0g3hLi5Cn5ig3BdMVx15NLX3kT/JiXkRzVp0I5
iM1djfLN8pCSc+i9sgGry4b3962lVQijjZBPBVrb7wHvHy9GpUg0/4peYgQ/uRT9jo62bVdCU4zX
sXaKClv2f1nB66A6E1udiPrYk0hyF9cWj4FET9+mXyg7LaxlR1MdKJBUlD67haiuOVSnAFbR1cKq
2nC+LgzyPW6Ta06Bb7quf/+KiwdUMoa4lYaBRV/fdEiCD6hCcBC6HRCyBmUznvKFXSyA33Tyurzy
Un7j0Pr74y9eytJS58wyuIhLFWO+R65/G2UfdXya+iPhk5wkkdmgtpixQ2cADngzFhCouJo+Qnb+
nrHtXs83xC6Ex1JYUamlP1NtuZwKJmn9rriGUvrGgKKLMgW3uuRWmbRo/n57RNwnUV4ABFkEeFp/
Yw53Ynsi0kzhAMPDuPbTdyF1erfyho20jau3zHodXyXrDG0nnnbXFmhlqXIvn0My1lCJmxTlbN5/
fyEl7SQ5jNpFk9Zu2RJ6yArNOnUI8ixNTxW9oXsIGDcVCUZy8uvcCcqEcgil1xRYQga2mMBoGm85
iiCuL3057FHqbdT9UovnQcNaxNBKtK5s6cbX+pWEDUWRMPNIGjF6F9cRSMX/MXZeu3FrWxb9IgLM
4ZWpolIp64WQZJuZxZy+vgfVD8cqFVy3cYA2bvc9ZpHcm2uvNeeY0ZAPHKZxyRCtBzVDO0TKH0bM
ocij98MWjMdWYZGQOZoR4l27leDJyUa0rmGeqea99JKmG1EEE3Qv+fzRIrJrjWH+JhLt+lnAhFnZ
jFvFezaGRNqaFjl3+e8xj8CIOKaCgAgSlHkt0TGDKQueIK83MUyTVAXGb70b82bqaEs6sDVlt7rP
Us743vDMZyKdUvSo7qjYQUmfjQCTm0BeqwAmdC++9Made8DwcxGt4JRRYNmdVKC9kE7tNOnioT3e
WdXLqNLysHwzvS3uq2grlj7ejQKL6tIFcRo3UMBe0JVYQU22y5HWs/gY4p/BZ7pY/BYy9oTnXqTg
Ruq1HHHl95m95sJX5sz2CC0Cjq4k0tD8Qf09zvki107hds6UshkNRtwTjLOpzOhoLUIC+twE0jLq
6YaHbN43y6llR/O/9lGOMrKDpVG/iuYGiPN2FK7publd9Hqx0bZ87k7WDxe6oDZF4GjoHb+vH9Bu
XRqNxhJ/Vuk7Ams4QcOSeZul1Yg7/HJb5IwQRJe+Pr9A5M2f7qw+LLSal2w5s5fCVVuvR3MjmY95
+RQ1niL9ljOPT3OLlUwjYT19LdKHUr1BFy0SczX6Y/RQEqDhpu26olCyxrUjSXDS1gFaRMzEEEsu
PMtzt4gTARAQjtucg5b/+1+fuihp2q6uhAUfV7r5c+1Xw1sZAjdIuye18ucKNTJZhi46jOnAALFV
bjgvTL+6TxTeypb1VO3TfcAiq21yvrctcJeL3+PlOZ0+x78vctkn/7rIkQ5ugTAPMsx0k0qvQf0Z
OaY+4AisRRKEWNfZepZxQWVwztxWZMrjGppPjr0+7QwFqsYB23V/APBFeEVlPVbM05jfgphjUvbF
R9tAP+lNzxo2IzMCF1ZZeqlMPftysDMu4zMLYMkpVWPRJhzFfhIPzI6YgQqfZHiSYZHkzjCvOzpf
lcNN99LxNXIH7XZKGE9O7EzrgkHSdtA9IfkV+kyF8h2ejFRdR+pd9YuzwbN4ib7wk5S9hDf+da0n
xUNVh/WIt49QFb96z9CvajHihJ2lX5nBU9I8V+ODzps8xXAGNPSIUnuQW2d01IzSzdXyVTVgureI
NMGPRc4wfe1+wj0OQ6Li7nJmYyrBVmEazFGv1ewG7UGBnPLVmFkYSJ4l2rB94tGqa0Errof4Agz3
jJd3+cwjCVGZaVLmnbz5YzMrplCP4qEAeUWWvN/fmx3EpRtCf+Ed88kf7YbGRuQjb2QTPQ73muTh
1JXwAoLH8Iyjh/lEN7xG+BWGm4avhrbC6ACaLQrcwpyR8jGc7a7rGq6mN4z3FvWX2a7a485svXyx
LXLaT3ZqdWfkq8W1BS2r5Zwp4nKUnCMgh3WYX/HZVHO719eW/NwcGSSOYODfm9pDeucKBYiy20HZ
dMkLfcgmugl7f9Dd9jdOAeVRxPMyWbvj7AqJPT2PxB8h3AR44LTxZwdpbntp01XPfP2/3deTxaof
y7CrBe5r46XZVhH4iNvSvsG1+ZVH7su8LBjyMbapq08itxZR3LQeIOmQsmAr4LKc6H6JIQTyotjE
QgckFj0ecxCnJbmFii9sgsemcmja6J2PxdX595Yon/u8cXhaxtv6wgw+qbqaudPM0YKSXPAu8w+y
7kUfgHxm3i6aHkV6/+Ig5IB/VgSZVrmvrv+HufZSJp3uen9fx+kSFLvMyPqOAnpiFpVRRnO4BYYI
05Ni2oVWpsxXyVNOMIWMHhiV/QaG7b9vxtc57MdF0BxczLwa0IKTCmWINRIisoJGrD+RXQ/nh1uB
BAHHbbKKVzq6DSRjDXA1GH3KxXnVcq9P/3ogMCpbDS0ijtrfd37is7IwHHiZ1CWoffK67nPItyqY
/qOXy6+zterNtZAcsLSCk/Mr/DOtDSU529bmyyBsa+Wq16g0PodmVT5e3NHPvCpQ81QyzQBv4Ao9
uTt1LhfH4UhISS7szXyVTbcY047rlA7Iipo1QtWe/RbuxwfKbEZEY8OLbWh3AFBSmByzJtohyWxH
nI0YXjwzfZAIBLsYgH6muaR/u8yTgaMGEaKzJDJGlqOYBH5/t8gQFmNlHnvdLzaJC2XFuc312994
8tyySWul2SKWSEaoTrBCWjnqtWjTFAEJHbuCL94dn4h5bB/iXe7Fd9F9+TzeGXcRXDxhWWMfwsfc
OhJQi+y2UXbpvM00aqYlMa0amf7kVzk3NEV5p16nRBTiICDPsXXyIyXybVK6RuNYlWftxgdprQag
TokHIei0/yWMhyFYH9uJ2h6EUWMHtTfPV2j/CUMvR1cb3WRaV82qzm4l7TqL1rW8m5IbdmIt2TEk
MI076mo4ELaqhH5cqPsEq0XC8y5UyYbCcFTWkbHPBkdvLnQmjDMv3MKsZHNCzqT/OKJKhjKHXQyT
jRZ8+M6/X7lPwDQ0rvWpbscXYV9fFW8sRJs0TpQFG3lVPFBDtIWDaLWZ7OboEm1ULxBH9rPK5gyh
o3taXgeGbY7oyqDMxmvZjzkoUaKgoAcO+ti8DgSa6O4RqQtkvRb8uNNYtnWoKhoKFQgr028f5XVD
gMyD5gywq9IVvsvnC7vRGX0Ujvz/fv9p3FVTpI1WNDm/P1kPgNV0xvZy9yj090G8gbhMjI/dD/fZ
sNM4E483qbbLu9mWp6uqXCXIrAVb6jwFMC1TXAgq/Fughs+eEdhJ4ufYDU2/Edbl+qjd6qqLnqnP
251YPQ7L8rXrdbgvjm7/wTJGN5TTEXDEbqVRn00s7AUyQwp7SFB8uMXCnDLTx4vwGt+Z1D8V7R8G
2ERJDg8WB8+C+eTRGWpPqPm7HAVxZbMRx50uwc4Em7nrWSTmahh2crAtJy+TtvLogwSOxoRdxj9K
u5RWCj73BQfCydcz6/UQuqXlWpXfBFvsTXib6PkhOtY+JNGWb+HtO0dA8S4DiSGmAiEefFWZ/jy9
VIwWcVfOr1K+V7r13IGvZblR70G0wN7l/ftZKmc+b5pp6vTZ2N+VHwr0aQ4y4xiE3UGz42vgXofy
BfCpZNn6W7bCiwQz4mZ2i9ImSHS9UBeSwxw5IJOZSULHl2zxpvtcyHPEN/yaV/1iiLmaGMAcmFzu
LkXjnWsOfbvckz10ymsjkihtDsHV/0s+2/uQjukNneXfGVHUNFyfccOMz8HaWsHZiP2Q6DLRHkhP
u/hVXj79J5/Fbxdzsr1ak1ilQZSwDBxyyqrBlekye5To6M+8Vt0I7dOo76IdKE7rCSCwcNAucQzO
WAhZiiY+F2lh5+IR+v5pTuNF6dRV3aH+tEic9Iu91HiCsiRctrkjzw72WWATxS/1kboaqEFMN5e6
HlvlbHcZg4B1eKW/Gk6YfxW75cqc/eGmODrHEkb+8AxtXiKSBgZoYcevi+jnWb1gtjozOfj+I06K
1dAMowFHWofrlH2UmDWE30v+dHglP9BPC+gOkeBzkSX45aD5+QD/u3knhQMph3kqG8vNA25XzD5J
yAag2RXATcVaEQhRQkMF9oZ0RHbQ5xuYHVLCQb2o95lht8/lK2dyVzngu1IkD1nXkbMSdJoMgTlj
FtcMV1nFZizCeSk2FaTICofn6JADRaqfQgLHGnxf+RuIAYGU8qXz47nO1re342S5RMPcpWHFDyxf
rBsBYOLRTjRvCO/AI3YHsHg+ut9uTeSJVzn9Om1XjIZWdLC2qmxXpGmST2/nn/Jz98F7kHAawM5D
NNC/NyF5WSj/eg4nCymbxylCZbEspHovvCBaT3qU8HYeOyX66JvmMXCl3B5uCeFIqNGeCHjaFKM3
xZ68XsaAzfay6e6MqOf7W3lS+auJrLdRmnVfHv9qi8JT9JBF85GuXhbirTbgPT1eoC1oZ7os3x7Z
Sdt2zvJSrcQS3isQctWLHiaI0HStmiVnmOCUSlzHs42tSTPt9K16C994GUvTzpVdkHpW4Ka/OSYr
B1N+NpqlH0RrsPvELYDOuuCP2Ll/URlgbcHkZMFxDuwm9ipm0NC1odMsEuYE0HqrOXXoTslDbPr/
ftwXljvyiu97Vqvm6bEuedyt25lOzrEBzog7r1qvfM8Osp36lyrhM9pznqUlc4TBZcUh5qQHGU9k
70k9f+US9rFK7ehBdqZrHCBW5meEjjMNbFZ0SyHXEMkJmKk23AC0E8QdmaE3o8LHFAXEsAlZEnzt
klVwqao84439fo3Lkf6v/prUx7E6L9dIY4qmjHEPInuKUHizl08j8xZPYVPhMjs+L+iAVRir7zCr
9dBTGy+H0QZxF7DYriZsHUW0ZnoZSKfHS72FM1PD7xd68s1R6XTHls6FlgpXV6qOBQp3cpTJFxs/
WgLMXRE0MRUWThQ8BRLQQ5tQvVjzhGyrwYKef6chJhl7lP1wvjD4+DoM/9hNrAVIzAz6Z4NPPDZR
P+cFr5e1DUYvUH0j2TeTl6geohq6FxHkz0U6gjzO7SAzYfvcz3DqWhvYX0d6s+xRdYJLhzdjQGSW
fCu+S4WVcejoQTkaVgV9lxi7pHAV061HL0tRnb+bL3xDm4eEQR7s0X+vmXNzPF7g/37UyWY0WPMA
OpptYXDkbXar7YveqUv72Lvm4PGN4n0YXk2alM8Gen/DHoG1YG7MHRIf7vOHYUPJa3pw0aiElKWT
ZmOfmBOiZG1kRvGzfDHQbHkL/vUYTjayfOSUpKRcMTf8od3UN+E2d6Zfma1t8alCxVv/+xadERLh
PqabiGSLSR3t3e/rp28MgFlD0B5U8SFhoHWsfTFzX9qX3g3A+9mLQnJey7f8iYmY3ww2SNCmdemA
AdAGgj/iJ0OSb2yn9PqYwZhnv7TGp+S46e2MRJZk3bELl+QRCLQWGJRmzFluRfhQpqel7pAiU9xG
287Y6pij8Ahbr3P/cJHpKos/v5cGwCYRL50oIyQ4bZqWmQQbOizDezNe5yIOZuaPf5r5SklFuw+2
DbI4lQzh5vgrzBuYUh2dItOeUiKjtZdyuFdaYhPXou4Ww3NhXSnRYz4j6HZbncO7Qv7CW9Vch5gS
oA9P2R8t8ENVtLUYyB5RNE1z3Qgw/yrwBOuUngIhkfSa3wtpZ2HNQuWXHtdR9VYKq95YJZSjqR8U
O6VesvUC9CeK/itOeo+0IZsekqhsdRyAwo1AGa8T6ch/3BsH/IAkzpbNHdUhrMz3INuRRSxXjqxj
w3DKiFQ+eadMe0RxJWPqFq/HkjqXCA7ePN3VVnyhQX1L8PXVvcqyltNDGt2qnAXTT6v/kLRF+8G/
0piRt8WYAbYN8fSY03USUpZ5Wk3MN/KyLHkt4s2YrLPkPqZCAY41ueEj0yV9Pea72UJ+RhJqvg/k
a8DRwC9FGOHJtpVhCl83EgEK15N1GMVV1j3N8YNJE1iNdkGz5W9SyRrNvSxflZ2vPAvOZ97bs3g1
F7sZ6pTxCCo/Wxk1xmSSomeONzjKcqg0NP3hIwSVnfFm5+1KFd4M6Y5ogc4Vff3+KDCVdlJyTcoH
Ud+nwi+9fzBp6E9MKQMBL68nQ2X16uSlndaS+kKca74wWmPUpG5NgxVQsGKTeTa70bAOtDcxvpkx
I6cfIRaicaGh4FLubtHf/nsZn9npeLlVhQUMfg9B2klRPgRdFXajEd4rN/pq8voN8Q5w5K3Wg/Qw
ARneJZ+t6EqWv5CYwSdy2LyfnnQHRNuzhTpM9NPP/Feyw2gOtsom2YAyp9QJQrhYVvzssn+/1pP6
egryuYmGILwnlnc1y1zO4/wgPuqZrb8XIh88tyNdkEYZUldaFyrAAe0ukteXL+WMlfz7pZzU0Jpe
GkMhW+F9ssGqNmJUerUgJAICxrTKHB3FMmhBp618yLtKtgIudqGXcEawwyVoKhJCiOY/FbPimI7W
IITRPdZXzEXR3YL424YDxGdGrRhEzD8daXvVrcIfTVeYfSH3CxBpbhxvAdTHsm801+oD/RUys+DD
DL6wij8FptUxUQY00KarpeonmMK8lSyy9i490DMHpm8/4VSEWzKNOgpKEnEXp8rRXtA/5nZ3l31W
TKI4K3Fs3jdEcb31N8VrilvLHq4Kxa6yVXYfVkgFv7YdTkm5eRViQqDfVLnc8P/hUn8eFJZLZZ7O
uR/QtHFSEaiZEfAwsuieCY9OS3V1pPmQvBQ0a6u9VeKI9lXLQXqWY7VM0W8Or+USwGF/eb0Zmflh
/sDKMI4fDQnPUWMLJmvk0luhnV0jf13nSR1QdKOiNHkRsUYyTpRHm9kJwyj5t/LRqECMbcJmUjqc
dN6Hq+n6hriZonH7X4rgxHqIzNGLQX7DQd4xhLTTK8VCiwLGndDIyZddo/TVxA8qT0Vzoa9qxW/z
J+B9tpMSiTOuI2Yywl1YreNqTUDp/3BOFH9WOoaB94KiWEY9Ip++NMqkKNN0NHHZiStgIwUaeRkn
97DDTSVgSDxmlONePLxnIdSOh6Nwq7O9Sy4Nm2y+1upNnfmkKoS6XbTesdsHgscN4o0rWqfC1XJn
HbLneTXPawqSDMWEbse3tDqj8rb/k5Ncid+YLyvHANi483VONwOJCv1L2vJeh+kSMQPjy46PxYR3
y4foHHp4PEprJ1ODA1AUyYhb1CEuH0f5ni4n/yEUOFqoXc/Ks9X4KaywWDS7WPg9pnfRs3JHdqGT
bSF1mhWBNOU+0m8VwxuKdZtcU2Hn4z7Wt8lxP8fkXP2ek91I0EuxptlZXxxQLd+E77WmQaQrsDhm
QKb845sxRXFeZpYuMKCirS7/Md/C93oPRMB8UnbcfdXG25k8f/UQjmhit7oPyUUN3IbDPGbrSx2N
r4nYjwsiBhDwPgzJH+KrvJ/rRa4qHHoii5Hohqsmd/vqIStvgrt2Y+0GIBmzGz+Km4U8cqvve9VP
NbrT/njQPxcN0bBGf/dRX02bEMzVdUbQ+i3eF7wRYKIe5xUsFcZ+igdAYL6qVykqbKLImUh+rMmP
HG5GEMlbOn23//4+n1Hccq//+2mnb3s5J3pfVfy0Zks6woqkIswR6S6eVurgKNeLxhZO33WcrJav
Xg2hy1JtAAqkHjXOCJA/u0TdOjPs5pIsjvAMASWZ/Ifvlb+RU8tZLZdEtGbm5xPDUTpdFaUvA9Py
haw9N/YwNhlKRiQK2IeQ7ZDYusxAq+IkhivVNovKwO+UbsFHLHg/Jhhv7ZX4AWUvKNY7Nb2Sfh0/
5uKgEV5VXGiJnL+pf/2Ckw5oGnXCcAx5gRvkwrh2OerbGvl61UrFKErI3m9g9PDCsrdmN62FB3yg
07Mk2IGx3FWQnA//fsoED51ZUoi1AeItDsAfM9+msdK860Xe4HY1JQQMeKO5AhJDJS8ZcH89A0Jk
Z2sSmAOCZOgfu9ALFNKm2PruzbdjAu+YQHl7IKzA2lik/cy7hiAsww+kDYk+w7xqxnU+rlUE9kgu
lDV7OsKNeSusCAs5htfDvMuBYsSim9GWHGgheAh48WmEN8cbmOMKknyLBMD9jCGx9ntGL5zwmDu4
0Xr8jaxiXe3nyTuqzpEyfnusXWveJPJDhpwYVMWTJG2nF7UmfhBIB5RXp1FdFqqLu2TwtbcwcuWb
4dYY97Vmo6hnMppRSkKSQxYhoaGJPNIbjyRTGDbnliRcw2TWZ3saPeH4duF5LF/z0w3l78dx8rWv
TPr8UTMLnKYJpEIM3Vwr/O+E9jODp0ViOr6Ja2y1SE0u/NWX3oSTD3irGCGjVf5qBC3magG2ZTFc
O8/chw+LeLlLnY4tqb3Q8tCW4vnkJ1u4UdhE8Wv/RE5pejSEhirPiydFwrWf3UPXyKfHSG85DWyU
nj49VmmUFxkiUt1AlkMXO15yNlIcilX1xpQjKtZDDxphH5GWEfL/qoob/Lf2VBv3ZvJm2tZMD1lB
JEkMY6dgsriZihdJvc+VRxWOEKqfdU00aHuTy+sxhp3ih8frKbqJxdkx5hcqjCOSmk78aAmN+fj3
rT/TygJCDINCBNWHr0I9aWlIQzJIemzMB2NB4/lD4JH+F5Mb5wTpqib/qZIYCJM8uheNnWWty8Rf
oojxiTjRcKu19xjczeYxRagSBOtquuZVH0ua/Ox2sh9om9HaixO2RrBiMbDtA0mg667bTeEe5GSN
wXiVwda/8GTPaOK//6ylZPyr05l3yjgJjTYfOsIWwpWqu7XAmdYtHgwfh4+8luJnacD6lACliVb/
vqln2pcL2Xn5KDM345xycsDssmSiz2DNTH1icaOW1xGDMpBA74s0leGPnQbbnuwblnGB58DGHAdr
nkpU9kpnCFwBkMyqv+T5PMNK+H5ZJ2dJOKB5p6fBzArHeBsFy8ZJE6oP/HRYW3CEjg7dh0pyq01/
1z/SkFESt0AdBwBU9hrxsqHn3AL8+0adHCkTIWqn0uRGLagoQXbldIvyYBODO04ypvn+IKN2DpDP
EG7474f01cI6XfwG/yMZJkEfFHbfXxG9klutML/uxoD5Y7pqrqPbUryVTae5nh+kbsfZS2qWYqj5
pGVBOSzwEj9zl9Dlm5ueORaqdAQUcFE7XmeKlHp1WR927su9QMJpzhoLmvFUPD7GpLLrrTjz5V60
9JsG2RxBztIuLN9z4Y8a/J5ohRlEjeAdVWKwmrr+JurbAm53e9Nr17EF7OJg5QcBE82/7+L5V32R
XkOygd73Vab+tdCyuhO6qAwX6TVaXIQ3jTtHyCVsEu6B2w6vwBoIuyFV03SJvMdYvPBWj34id24z
7yktR82dgyeOMhceMLyaM9s7KQsw1lF9cmw6WYaJUsBiziJU97xd7W3KQbZ6JJmY6Xm2aDYgCoaw
73Qvn3tbTH53NFIrgGjyh556WbdrplexpL1R3EnBqt+Y8mooSJn3eEMCypRVVDgyAaVE+RjXcvdJ
MJhdyNAtpGPpLHmINMgxWrlmThScvDEg34VPUnwogViI10qwTbs9s4yWysElyGiZ8/ZHF30bpucK
DS10/JWq+YpsW0zObSG5CVxNdMCtmNiER488PW1+mwZkuQoJoPlzX9/mxVuGckeAY2vELxzg38W5
snvRU5YeZ7WR09LupqdCv5+r97i04H0L2264Vc27WXk+wkCu8qvUuptIJr645M51kCwTBCAgZJHY
6FMpwZjPURZJvMlZ7ZbLGVxoHDG9jsM1hT3A3kXShyxpBVp4Jk4UvPDzRU3FmUEdPr7lGE3Yhw7c
6OStUJvRFOQOyVrjNdjM2HQ6fF7iGlWDiaurJITIWabljnZT/z8qTjhk416lnQy8xAHd09R0PJcU
W1uROjugoXmxp4Ho8dzLqyxZGbReCMk52RqHKTWErkARGQde5wmf5uxJdk9KaugT0UtvWnQ4nPui
g2r/RtuPN6MvvBwRbV0RH6VAJHQzMnKbV9PonYaoX6J7aRoeC9npFDq/jw2pi0l9cwwt0p/vpkml
k8dRHVlysTGBBoOxWFXpvhbXMk9ohdlzSZI5Uge1SOmwVGQ+0hNF9UP4D3nylmi+SlkbdCQ1ucCh
+vlQ5Fc9Ep7G3MnRXd08TOINEiyrcmERQuoB8x25arZROFqSDLG4kUke4OajH/bK0A8f8kcBMh/r
AgWo9Co115boobAuyU4cXDV9Q3JTXxv5VgxXqXgrgfO4Ic8AWMkBjknBGmpytIjWPcfb9BdBuHCy
CFWJLLvjXBET/KEwqVXWkGEZFsjjvggOyVU0v8RQJgx9H5uE6x73cncbdTeh8qhAWRYIWhGatzR4
aMnp4k8RRnBBhf2W+hWJg6NDdlZb2UTNCsBuQqfj/H+74EyU28CCwLkWL83Bzn4gYPhrOiYsDO4/
3KB1U+flxDEB1OMCGX0X5dW4j6JVTc3pVQdkgwOxMpCF3voZFKmHv1r1rWx77F7wuGPKubT3nrEV
LKGTDJAkhaMd0vvvH1cozJlZ6KVIuefMzRo896LkRjEk29oLEUtG5xT9Sq9+B+FdoIGKm6+BUTMv
Wl513mhfQYh/9KbCkwUPiqplgQLC08o+iFvCS/50mG+9tNuO8rYYaIYnj3IhIlowOVff6R3Jqjlh
V2+mtZEvql7PqBMXK7CCKUqmxiPM5vuvs9RojOQAObBFH9naDKhDpfV0ZIH6EDUlx5QdloKCp7tT
vPoOlI07OSokJhQ7HEB3GFK+8k0u7rBnNO3fr+zkEBcTuJb2BlfWeNoLd2zCIjfbhN02pBQuintX
M2hf+L1n0IQggXrbECh5dwnGqSz19Wlx9fcdOimuoknqo5Iz3aFeJocrnHZqasvb9oGQ+mg9Jbsm
3KjDJhlveZwlnUsQaO4RgT32c7KFxa2CnlJft7VfpluNpDR3MUEkCFHpWAKK+ncVc0b9zm3TGepK
0iJVPE1HTsUOm8jIN2HgwIvocFVSpjPoFp0Exp1y4IPoLgbLMvE6mqYXuQ0/KxU6IDgEOYqyaH4c
GCR1rFMzGwWM7WziZMBj4U18ag/DAAJqOON2uqFAPyZ2tmu95VrMZ+33+JgKy7S9O7rzfbLiiJxf
pJn9fJBcmcwnGxwfVObTKjlGfW2YVbfw3bAx25nmSZ0TXutoPqTf2R26rZ2y6V/wBA6e5Gq7+A14
6jGlE7kVeiBKgY8nXUTloF2hIhrwsMr4ge7U7kZQHrXiJTRuia6ZynfmrJyElspmaTUQn5zWHgF8
Q/sQqh9Zft3PWy3aMv4uBs88uuF84IA0fESVPbHSh+3RulDanqlWvv30L23f36VtWRVJFfDTsz2K
8rSxDdmeroLxLoRkq99Eh4RjLeYRj9iZ+nd2dWkRnUk64AJMA3cWKMuf+/o4BGYiNWFwqKQ7pd70
NTjbN7Pw+Gd6A8fC2OVDRd+CyRz/Uet001aL/TR0qmmbMY2XdvSUupjRBhgN64r249ZcE+nzojP0
at1esy3Dr5jYGpuocup3mUR7AijL1TziirNbR7Sz1Yh7uEWp5GuvyH0K0sYYl5g4jOn43wUmEORV
ZWx5946NoxCkTsPzUvf1jIry+41Y+kd/PQkjbeegqATrIPYu8ipGf6Qqot5Mr6KP/AqGpzI+cSyT
el8KkNQQJW0rV9lT+lBPNvmQV80+dtKrvHPD33rshpKLD71mRIl1dRGvJcXqKxHe7+yJ8PLiDnl7
L3BznkIyLOpdFKxL+fnfW84ZEtn333RShqbpsuCTwDrQ3yz3i+3ouEVZgKP2F/37veoMq8n0wtKn
SVvD1SWOol0t5T/d2sZOal9+kSOX9KPFAOxGmt2RbErJbEzoEPJNCFT3Ug/5TBeca7YUbAmWKsl0
zk6ew6SKZj2Z1qEefUigTv404hFisnYF06G8D1qEqr3BNAqJwkMebgnDHdHZW08k+hrM0tAG3aMO
mN+RqQbY354ThywcYVf/Lrepr4LbIqM438jKRmSPu4SgOTN6/Xb5P+YKY5UU86BbhwF+iPgq3ZpX
zNRd9THeaofjY8+++wvM1H1z0HbBrf7Q1tD6XCUH6A8nJ3T6VXyrkJ7lNGid6tWAc+XSnrPcwe/f
ze+XeFo3Ncc66Bsucb5fErBUL7xLPQLEN8q6X5clAkZsKivYCPIzHe+Hf7+T53e8pQ+oW7ibmfh+
f75ypxVynacBKhZHAQgY7JcYjJhbAsWB2VGITDD08HcuvmrM3L5x4fd/oRd+/v7/ruCkfhFjMxl7
elSM2RSo2gipFFLm3T5YhQftRnph4JYtDcY1yoOMGS6lJdsaAtM3ie/g7+ZOLbxK9PR0dbxLY/of
VIZ2uTsil+ndxtomwU4nZrXflM8QVLESBPwdYrmpEr94rJ7hudzE7/Ef2B3IqDMyrmCDuxqdaOTB
qT0/xRt5wyEQHvUhWw8v2EKqF/AhXvig+uNbiN4ZPG/iEFqnt0zILLKZN0iJfreqHcH5OTpw6rK7
JVjkwqNbtsB/3biTpdkJolYNUxIcRMOJ3/FTuMdHhg3yL3Z5DD5Lkh0RHeklssH5rfm/V8Y8UdqO
fV5QdMfBAbHjiEkGt9F7i/nM2mTo7HuCC51hIFTVM8dtDXO8ZBBic7RkAyPnqbkKtsUDrSIXl3en
2AIXD/FJg/igrfjvX8OeU19Un9TXD5Bag3bVKGs58htkdRzUycscyApwm2f8Pv++oWcOVaaM/g0P
EoMPavyT/bnXhmgua06EA2Gaasq5BfJisRKTDcp2lCaAa8QjzX/qs2LXxhvEUFZ1O8dXsrYge5U/
iwfof+ihLH/vyYP+dl0nTVxOJfUsd3lwMK/KzknoZ88fc+Do5J27i+tnvNZ0R9hcKpHPVPTf78fJ
3jD1Q9nLEfejwlUmrhjGqW/6dfSoewMlGc5827pZ0DMNBC120uSp30rrdgcxQDQeBwA4W42oE/SM
TvGbos24kKj4pb38cV9U8kNEDdLGD77YUEWpPGI0+nJahMhSGrd5qx7JT7wF5Iasoc8YQrgylm5v
8R0xSsTZ131cOvqaPxs3dJdw0FIwMyqWTzuiXa9X8wx752Blr0cUb3zHmF/2GOHNm1r55EAUlQ8K
idGp3wbrsPgFK0LkiLSnxe7gzVKvrHeRDJ3Oj6Kb5I8oAgdB/kfr7zFqrxOGmMoGwUQTr/gs1cHz
8Mqiggyt614WLHa1BohOfRhZUzL9Ecfs7+pSWqJSSNXgPMG/TX9Q7qabOrdTmBM2NUT4mhUuDO+g
dOfMk7V1YjjwoUQa7zQCA5cSOyAIc7Y1gVAlhNcfSb22MLapV+3rvxfeGVPEoq9YYn7oEnK8PnnR
ikmqDSEarcN0F77Hh+Yaq0vqcoRgEMv73ccOuAo6duGFFS/JZ/ZQxK4KTC0VPJB12nLrRHNqgJ5Y
h86gsfs0N9ume7cE2Ab5H6l8kOZbtDdKC4dlJQdepDhCZzMtK8kOpUnbt5KdT2jlbelVT23pE83U
EdTgK625z9knBT6183VZX1VfnOfiownXfbtLf2cf1WcDhBRMv+A2EtbWNXRSelaY3PDGbxAGK9VK
33R+/cd6r3kmj61IM+VRy7wkYRK5rQZgJ+bNl5dGfMlyTxD2E6QYa3HY4O0MKOUXaTp0P/Ma1SdK
eYSoYr0B9TswUo9uBmlXG3dlsQ56J9vVuScrXlHvsvhmUK5N6v8HRKca1UCFqwsGrHeU7OYGZVTF
lULReZ46X6cmmOycKF4sPMCTAgDoD7g/XqLj47/fka81dLrYFZkWMi+Iwon5ZHMem9jQury3DtF0
C+u/M3w+e+1LuTF8+QkBGOKm4h5O3ULwejwiz93KK4o1sLzdlragjPkLds24bhJP5Z/eS5A4IIAq
EeXxHQPSwJAdmT37lDd8SsT1ofIHkxq7CyFScqJ1Rq4JLHR4KO/j1dy5GpDFaiWWq3//0jN2RFbD
X7/0ZLvXp0zSh7ZD3PtlJqC/F2y1dVYzmV6GU6DDI3+JRtXXxMJiynsywM5cLcF8DFYcnLD9pRxL
6UxL4NslnSzQppzasW0H69D6/w8PxQIAQ5P+cLQuV8Mli9lXCfHjYYOX4kZgQvwxoq6MeTkJV9ZB
BWRnXnfiCv3N/FKEHjj1NLjlWQMPC5fmyDJnBWg7JbQDrjVjg54gOtqzT/2819bh/5F2XruNY23W
viICzOFUIqlkWbbkVD4h7HKZOYr56uehB5ivivJv4Z85aXR3NVpb1OYO77vWs9Z0cNJF9YKgebwB
q/CuqnZCULqwiEqnwcR7LODxHDLKFv4R7cYYbWWmer6wHqvKDc9bkZsNAStui4B8O5B5ru3M3m25
Lvi8Xq5Z2i26iWwZK6fg3fDukmO0484AkD965qxIIWtLRDPidUVyz5yGnv2DL15Zx75pyZlTWRL9
PolPSJVmv0+Zm/KgqdTKohuo8+AzJnNERr10LRU27mD4CiRrc017AZlbb/EhTfajYlxJjR3Dmmqd
8SN8l9Mr4/qm4cq4aLXSJJSBhs3L1HVWjYI3hlMN7wkLN1f5tY/8+4ne2g1X8m0O9t5lrRm6VWM8
9SkiC+W5qNCh4xE4VJ/QyAmFXUQJRmifwJlj2fzhuK0hA1Pv0u73z2/e1wFvPu3+Hu60W/xVdEjF
pNCiXjCPOSmC5qENbxTdsZpsWaWHNrhrhZVZ7UrL5qIEQhoryOiKTkJGDGtpTYr2R9m7qfLc5K6C
9T66S+g7NpumtGlxNMK6i57Ylb1uBepZ0m0uVVStPX+VBys1YPUhLvdPC1T2f6EC+PdnmK2dLWZe
2WgD6yjscIfmu+4ed8qm/rDeYw2m543/yJaQQ8Al209cGP3K6pakC4lr4ePnJ2x8d5RFho9XTtMB
V8yrrknjSee8M8yjwSlao9269rUXrVwHwmbICZ140kTE9ZzY8PRbnkuxnW2Xd9fLVvrotKKblJMe
hYT7QHbEu/Rm/CykDefvWtzgku9TRzRWVXarYjGNi32CtpEb9EAwvNuC9TnfhT650m3KKek5su5H
dV3jzwOCL+zaYouN2QwmI8+QYDyb+n6ZSGzmJ6RRBcdq5ISlUyb7QHYHbWXmawzN3MuN9sGoWaZc
CfivTpvpGiRLv0RDAKukWkzDXSd2cP4ayZrqn6VeMY/6sNfak6BvSEAp43VwN9UJood40e2KbZQu
kq2wMZ0pSltxKRBOFnY2MpafVy1dRLmddosMJgcmLWNxhh9gLTxzlRAuTgpJwXGZfAWDKpK2F3JS
6Kmosf/zHw0v00LfIpAGVf6H406FIcQkvg24J/xJOxOu7IHfiHn+/cazN7HTS0+QY9k8eo8TUe28
Yl+ud/pGpJU/2WTFtQd66NqVWvtmn1Pg8rBaaQrQsYseli93dV1I5lE6lNKqSbnUjHdwEr7SXRAT
5ki60uJt7D51H7DLVlI2pXDs4YzDCWgX0SezpiZPZZiSMo2tkWzL6EZ4jDfe71ZeJdaSJLs05JYY
d/jCtxZxHNYDrS5h7TWuDzqfZ0lT1EJ+Z6u5c8Y0xG9y5SX87t6kMI/glFHlR0MxKxyco1hQrNY0
p4qL21rrM9UTupb9UuBSSbtDQlvtSIkt/67xRdPpaliYxJGfv7sfyhVgq59Xhe9O4X8PaI7+KMdk
TNuGAZkiK+wieEFpJww27jml2KKOKKjYfQiP/dgvm2o9NQvMNdtW8Aeyqtf+bqItVZvhWpP1sh/P
3gU+HBSaojMj5rWxYIgGNW7C6mhVTmFs8rS2k4xfWf3UEoGC00Y6P6AUsYBoB7AOd3K/1YqVaqyM
AXntVqavrZzQiHe/TR9q4upXlmyHal0kdi+vNW/X6+EyEyB9OF7XrlSKIz55Pblt3lDbv1WmWvx9
gDQUnZTpjN267nFpD8ucGDJE51K/RzTmZ/djc0AyOnqfEj3XIj8i187lxzF9U6TTzz/U5Wspq/JU
BBah1LCbz4neI+6qQPe0cqoIkK8lj2u6uL2tc3NcwjCQMNQ7MjlpuhvWsICuXbQve51fn6+i7BGR
ZCOC/3eDxs1vqt3QVFRowtsEL5rmWmdncPR8RfUrvk2XWvPRghyDeWyUN2lpw6HNaPG5Pz+Irx7Y
PyeFr4EgJVNoImJOmu2oYtpmpdp1FRXKSnkiz2v8bWa7nPcdm9R/e5dLwgZXVCON5N4yXc9wcMlU
+facu0a5iiy3sh7oW0hHbZ9ho32qt9lw9D7OrrUSbxBLUSwA+ErtE00/Z59QXwnyLqAXY0BS+1Pt
hTurR2q00Oyfv9rl9WP6aiTbashl4LfML1pdLuVmlInVMfacqRas1eiPnSC4HRSa9Fr8oFEFCFeN
bZqbUNj2hFG5nrqJPbdK7tQd7Yjw6echXVYcGRKddzLeeA9xlc5K5F0ohlabyBXEwsExUD4lzbPV
3hr6tlLWRvMyVLe1947/K75NELR497p60oytKApOjsSpfUgo0Kbqh49VOW2dCfE2Xb0Rqoh2Z9KH
wOSQN7ce8pAsehc99LmHSiWHDV2M/OifT7AjE+rLLO1a+UhhOPTpuJTQ/q7Mq0u9pgwvh9AVkVo8
/NW58E/MLVn3al6wNHpunMG/l9Cpu1rhpCbRXeN76QULVWRyswua7Qv1m2IkyOkBNJUa7Uf9ZuiP
QIt/fv6XvfLZqGY30mjocrXP1fIYS6sxXTYQINeZcvCH7WQSd0BUrXia2qYS1ikIhNAdI+fKEKYN
f/bC/fNgZm9+b0qe78cMgSJecNesICAfZbgoC50qCuA6fWnZ/vuVD73o0TPZOKaCgDM03vE54IHI
ZkVsZd5yQbwJyI8Y3InjCf6GR5CvYvV2qBFlVYczhzB6tG7dL33XGtrlz+O4LEzLSEEZCth3qOqS
NtUf/7qXiANC0SiuqiPhc6HOPcjx81Vb2U28QRhGYDJ+QmlNymi3+h1rRw8EReCBSF4PrvYEy7Bc
lf6vQEXg9vPA9OmHn/0qcEWA4apMWtIBZycJ3ahbQvHO1TH/5JDe292blhIvcM/GJj1AE1mPJe8r
XZT4UDavsn6boceGmH4MCEGuF2FPy8AFg+OD3m6cKNjl99LzyDts0AsYzjcy0qvUPyUqCM6dXL6S
XxFT6gTYku10cFKBXeqOiA01f1dFeLXFRo0Pgwj87vysgxoaKBJoxqKLDqW+t/Q7EdNoMBJGRFEF
61nkP/eFy/4KfeOqpenKszFmbZJRlMTBxO/NXgV4g84plKOv/SER9qjjyaCN3Gg8SsHzlPG39BaV
iEEL7bWQvw36SsJEjrFQ6a7+apdBQFwYoFJTS/sKaJ5XC2Rr8EJsnkiwfYrjcAODpUQVxGf9ZPF2
s3rXdA8+iHEsS1V1gwFS7iFyFs41QfY3ew0jkdlkANLCa52fsFTy0pQuSSe5LjmneriRmBz3KHJg
LAR3tLRwAXHZ6rfELXBXYQclKS8Ll+GDbEfb9HrivHn5q00jQoGJQ+IbHX+v54MljQiI5ZVxyM9u
Lh5K/z4Qb4vhdB4PovCMt0BBhybcYrvLyw/Jrk/pCONlwcmVDcTb+sUqdKhUcZAL7yxvedbvqtAV
2zUahQqaoLDUCPxNHvwY6jc2yaUGCh9By7Ox43ZbF2sf1q5g2NM630UTmK+h6CzZ3sn/KFB2VXcZ
hECSw/Ev+ZMckhcM41Kr31bBqUfteQYjRYaCoJGV9dKQxFzYoQpTbzHgnRy2FZp//6Y8DLvgEcGi
zI2/W4f2NY/uN7sGj5JCJq1d2jMXBrq68RvdjGMR1JG3hbgbW3jXFyNCEhT26wkCW94RUlvhqkGp
+nr18y/LObqEcRYoMzGEiGrmm6kQKWFreOVw30LQT1e5tI1QviKj8Cs6VFgd+p1J7RIVWkJo2Zo2
UbYpQvLm7/X2niRJNGkNkJfil9E9kvl7PmNPm27EomKLqEcc0j/L35QGaU8gFmo3UNCfhgM/Weem
tFsyCF/gnaQFdxc41svuLnwoPqkuNvmjz5W6Ikp+iknTsMSgcQyWA33HyFGMpRreVvTa5dOYT7zA
odsGyV79gihQ2Q9XlDUQUNfUUBTSO6WAXoBySPJtKz5iW6QWejvG+8J0kYXTC1bPB13BbJbdDkCc
yH3jXPOoY6okbgGKifeRRquyXmU7EtGQmQl2RP+4OQXJDq2PWt9BDNSH9wGuSduudYlth2C00lDQ
YgbIgHkvz/JCZTCBEa66aGl0+H45pFKL9tmVddKU5Kpby1SUiCQecjdO9nVyNIK7Tt1XauCqxXNo
PACj4f+GnZiEoitn2ssG09dMMCfkL8XRiw20GiQrDupmuJ9Ko9Va8vYQzm1MCvW6Mm8p/sMHJWH1
NKyV8Fop4+LkMvvs6c//2rw7PfXFBsnwfW8eBG8rAnLbKOl95FaBmwJaCt6i3IlQO8oAsn7eny/v
a7PPnl1ThFDoPKvks88Octq22kiuDHBgCUeQdmmAFGervCUJsg72mWtlq8t9Zvp0Xn4day/t0bn2
H51FGbdeNVBtHKdc6OYV5AY2+wDNUEE6Jdm0juhmpg3fmHsv8ec3gvvzE7gsLczGMHv6kR5b1WjU
0xPI5V/n/jUifwyw3nnraTukVWjOx/u03yue3YqTbd2M3byhLQb0ZDDogpKyEden6M/Vve+i1sTI
UEtPJ0vzK2fo33mhsvnVahxPI1PpQeE+AVu6wnSkbAxklOq6t1yTenmLim1fEg+4F9Kt3+xkXCJe
9+RJb3F1TRR7bUzT7vjXXNW6yAjUjDF5r8NnvZHWwjJbAzcdHYoNV6XLlzvE7BHMDvXnXJCMtPh6
BOGRfPC94S3z6IO1iwCb3I61DcYDWuXlCi7M1UVhOpz+c3idPp3ukob8F/DRvAyW6FldSx3Ts3VV
YAamHVgbaECV4jRIdyb4T0Wuw+rcrtLGoZ5MGUynqT7+L8oa/45kXv9SwrOaZgobFY1KhAP4myXg
UIhoR471xU48oFjMPqN3nMAL0RW9lVYuwLt//PyuXLqzZ8OYXbNTArP7ouaB1Hb6JtKZICh9WTz/
rh0xcHA55VQH/88/gzXNyb/mXKilZlAkfCo3O/M+0CiyL8PzIrsL19y9X41bb62fQDhbaGsonSLY
XF87KlyyImfffH7BasJuCAR+gGK4FZfGC5GfPZrz5aC7EwzoEN+DKv1F+wl3BWdiXL/EptEaaLBs
p3e5273H0sIjYrS/onG51OfNRjZbv5S8FGszYmTEkLfcsOoPA/3nBy6elW7T7kgwwuM2sXRunvla
P16ZElfeEWu2gfRFo6fd9PE4aNCCs4nonw1f3/GH5fAWb/1HYuppkojnNRS+1PVdcXW1f/X9OvGf
N9WaLUt5M+iCUTMKddUl257UAHWhgg616/emX6COBc4LLoIUSgdroWfcXw0OmKb+5VoBCVfUONRe
+ArzRKzi1CyGe5n8bgQW500J6AyNRXHDed5yfOkzitfk9SxjEZuTC1iAPPYMmA+3P+K3qys37//H
vPjPgGaPJFPOptIaDIiGXraJQrvmFo1F1f+TCi5FEVjQaCVv8QXiBrEJ3LgyMab//8UDgeSg46NF
ezXf2/2cuDpf5/MjBKID8j5YDYv2UN7/N0XSjgjlaVdoEF0IgVeX7mna/fTps7ci0JumOw/TW4Fq
9eyMGu8B4AI9X45rgGng0ShOE65U3pjZBl33z1/+km89vZTqlN3FX3XMpv8uWVnZlG3qYwvAZSqt
knZVYWNZwqzLNxDuRYq23dM5e+s92weXKdyI3UNXHxJc3tZDYOPZQBcwOBjW4OHidruHW6lbboJO
VF8awe9KOYXtkx5Ncay/zzshcghL+/krfL/W/+crzKsTkpFJqegL/T3eF/VTssU/Sr7uF/Sqp4tZ
dUTLqutb9QqU+dKJyZMjj4ggR1GHmzq/knEUoqsgmP29mUBHlpdFaaPDONP6IDgk5KjDbTcUNmdj
7Qv7Jt8TiwQAy/aoD9mam9GIQt2HFr6xyZotqItrAIiLcFerV4g03x5edQ01H4a2KcB+thlKFj+y
1er9fQGIAW5rvK6AY5Kaqu7RXsHXoeinvf5PcPmvkWwZ2c2uuq2nqTyf6tMBGjcINRKSXv+da8Ng
ZqnaSP19mN8itu938ifViOR8L1cLk9AS5b3DNZwdhfazGH/HK4CSyvldKnhI3Y3U7UWgIsPNmava
lRl0URzVudpTp2ZdNgwJt9C/AxONVEW6zr6NJrVzjOKgPiZ29c5yKCxRn0krP3Bwa8abahXiFkG1
9nxlBJePZiouYFDCwIWj/+v+/9fJQUxLSZG9r+MjDiVFotiykMFSbKTJeeCNp7OCh4xq9NXV73L9
+feTZ6uvlOhRpoh8snTSUa7sOCr4un3+UzzjvG2WYfMiLwqcj7trLLlvtkKZNNTp4kCHmkvV7Mjs
+RY5hnUwnQeSdpFKhECM9rBvUL3Km6mMkDlNusQgQnnn2pXlctEAPEVjiHdYxTh3kRhTNGrd1ZKc
nOQVi5wWP2oySHUQYXaLZGqSnE/7zbV75KX3cvaxs6dt+n6m57mSnPR79dV/AqvJdkNVTkpcUJ/t
B9k1gMZRHe/bUxU6Ge5h3YZFJ95mZ2pLKS6u7dnfxb/U9VXD1sU++DU2umSoWrSpuvDvW6CmkiXU
Z2BsUFM1YL8NdfBc40FYbALLvHlMhJUSPp7rIwGJKrcJ+gTxlmZC5TvDuE6aVZffSjRO+1Mp7gPl
ptUgaRPHs2v0RU+h6Un4PcXVfxqVPXFNYxRvC/POc8UXTVoN9YvUPXblPshANxvvOhLZzjUDmLj8
Xal8IJlc+ONdRTGmAO4R9s8ESQz9cwAJtXk4H/AsD+/5u1Lgp7tW+Lg4O/JoWECxWcrAZi7W+qEf
1aDsIeyIWygR5G+jyuyehsFh4X8KXoY/vqM52Vs6uplwCuBLXyUvXr4tX0PQZTIoVChe88aJl5fS
0ClxeuqWWrUOzWUOXIEH6TQkfxtLEeGfYZMglC7r+/B68vP3T+A/Hz87prS55rWCKCSn8/ZLLJ/e
SgQqvY7P/iM1wxveGBTq45O0z0/is3d7rT1jXPv82em9KZvWKlXi76DkelsTA3gJMwudgtOaqwaj
HAq0dC0Fj6RgkVCg1Jxaxf1Zvh9dpd4WNPJbRDbLkSvPHX53vXC7Y3UKJzFR+qiIiwJlIcBWdSKc
N93SFF0jcVTAvORwQhUiCKJfGMdQJ/ENJwxlReqg7W4k58BfDHfUH7X+5tzdW407HmlseofkOL4F
qD7Kmyi9NQlAS5InARZjfyfhxaIhfijw5xbvcDr1814pFxlRND/vKpcuvdmcma02Q1Lq7XBO0lP6
2aXOsI3jLTHQ6UKvHxPDGelNcSB46h+Kg/TcU58V6LVxYd0S1nrGzYqIr5qAvwUBmg9UiI1sZ63g
/SwDB1HZxrScaz6N72e5jMpShlNNoNdsJ8797hzmErO8eFFX4lJ0TBW4LTlabAnaPUgmQP6/+FWO
2ka8dqC72Amnp/XXZ89u76PFLjgkPK2aq+Fj/CzvG0f8tEL4pri+c7pr8qOE6QKhAtjSDozEIr+B
dDwRfiTzRmVBi8XFtaOBOi27/5yaZsOaLctNcRbSUuSRqCsIaikeigWgX7LPzU/SOSffvrrUhZP4
KVaQHb3P0pjgVyXDVQ+melfjfSVbRdqK0K0Aalp22360wPJUN3W5T4VnOF8HLckdVO8ZmR5xvums
+/7PdffPpfhh+iqkpGlkGlg0gWcvMd3QcyR3AWsYboIofFTPx2E4+JWL6bZCOkRBGf/B794uQVYv
o2jBI21e4cp6CjB5vnD0q3wtyWTwQRatBey/3tpQt8KkLXOFYFksTFIqYVrD+EBHWeykDNvHrX8n
ETyDvLwDXL0oMEoiZVHt4I+0+fmF+3Z7h2nJN+N6zeliWsX+OsYNWlT0cewlp0ZbyLTWaSTfZL9k
fynka6OGZLOI6YLxagmc5JDMLnyMKMZyXDY3Cc5Iv3RybsA+VaHMcBrL9t5+HuClKpD2PwEPFv13
onGxhv07wE5RuraXouSU3XRPAnKY6E/Qu339UCKtLgw8xf5hyFdnC2ThSwNaJgZPMRS3UvCm1zS/
QZ6+n6s7Lz/Vya/Ge2E3jJ123WB/XTbmWkdsroubuHooxVsoctmwCY3PWLhnXjg6CZVnfiLRbio6
dwo/w3OVbUvpWUKOkz6phR28Bvufv/Fl1dwwuGxMCiCDGxk57v9+4yiP5XGoguiUcbbXIBFPzc04
eLHipf40vujbfBtTIx1tQXSkV31RA6CiLFX9ga2jPaan8zuJCFfGNK0k/77S05hMOnrw+TRy5f8d
0xgY5uAVWcRmNll4M1vaBafMpPzjr6jLAZ1Nb5qbCaDYPCub4V57MD5IJLgyisvz3r+jmK136XlM
LKsC2o4fGvIukTId2rMHnlD5xHVU/UPjAFqg4QxutM4feHusYE8XwXwRX1KOGW9QQFbXbgXK9N1/
ejaz38sXuW2PXRGdSjYom4zzN+PEQVRyw3V7ylxvI5LOAGz/NsBYdN+ZK7TnSb4bt9bjSM0qcrbB
Xi9djDzYRXF+XXlol+cQQ5f40SSdNQzx9+wFEpM002G1RCcRZvIy/QzVlRCSsOr48XrEqDG4KFko
tBKzRceQPiYOR5Sg8mcdb1USUqrFooItqC4r3ZbfrV/llWqIOt2a5s+PghXUMF1H9zu3iVthoxpa
BpHUxARnrD1/72Errm2h3xnDCTqto1LdGU9kCtDFpipOeiy9mZ6jCqKNYROYiPp2HH5kbH/jpgWq
fHaLdCv06FputGIKhZXLQ1MeRv++Sk8GuP/6GN/5S5ijdit8hNlG6Nl/HB4Nmuqfn/+XbPmnrzd7
dYI0tcLS63j+4YZEsRRzJGIZc6nGayaw/gYMv4kdEZqyuqnwbDr5W7gzniGn2YUzDO7wG+/I0Lum
8aieFCisTrtt8oX+AneJ9S1figLsBBKpvAmiEODbuyaBUi4k8KxIELO40OvctLC5/Pv2V5FXWMYg
wYw91cYm1VyqDtSQ+hfevIx0n0/Dt60DJ1WkBgBMKUI8geBFhVuTHF8hxv1ot+PS2va36H7MW935
+RFfKlNn45uqJX9tYlrUaUPZy9FpOuQ6eWeL0BSjjfDS7b07+e7ujkydBq6hhVgM8qxN5tl1L71y
UZOZjWL+olmCr0QmTynZBHcK0VwHeFBaf+LIOv6W7y3qjgvfxUmKCQCcFgfVQ3mrreNHEJ5l8Nj5
DtmChkjBZq3BY8PRZO1HCHH+RL0uHOK6TBjiV7qO3+42f/22c0N5IjR+pac8u1qye4AzeJzLfffp
K1sfYY3NXrmTN7KxqdNVy9RlY9Vt8no33U2xrVbJHnLElV/zu/X07xHNXpioGaZEGEYUbconb4+n
QyrvJXPDwcRN9/4qhVLOTZLqS2rXT9ITosyvyLD/4zBmm42hd5YBSDk6eXtYMA9kBIdL9XN4slx/
G0IkhszmN1uw7DZmrr1+FDbX+ufflHx47wxFVdHewgKaS291SlF6pvEkaL1objw6YIrId1MXhUnK
5EKoFucHdW1sfv7mWPwuV2SKnuz39GXJkJyrkJVKiIAjSeGpr5xeupGrY2G+YcQNc1uaVK4OcFdv
XHiIhyi4HPWnFhDdU3Kod7ig0b0U3jIon8P2ngU6Y9KgfyGLp1gx0VGS6SRhoSR+HST6qlbtIsTp
UxLPVwhkCD9OkCbe4M/luMm/UI6lsID5AKLgg//wjGj7lcUwtBYV5Pn61jQJYIFttPH7VZtvdQPF
jvUUcTd+z70t2q30JnqTiLeEn7JSRVuJbRRZQWwLZG92KxI4i35bGE4qPhiNc7Z2dXbTaNumeDYN
NmwbVxEhrx4X4g54ps2x36oOemb3wspixMJqVK6sZt+dJ/55+rM7sCK3dXw+a+GpdllAUP1WGkkO
4+1Z2XLBCCQSjMh1MbbeE5djaUn2I/IlAJSo87TUjgiNA6aHKJdYuEp0gtLlRs8t1IOxfHetynGp
jp2Irn9NldnWMJhinUeNEZ7OJjHsy54Mn6ea5NbwSGW0uemDFVhEj4ydDBXpQniF7X0ufzWjK4u3
3uCOhi2sOPWsRe/KwqZ9c1j8Z2SzTcHL+sEIZSU8dQWTEOAFnNCFKjhoqH3cPfXvVFz6CLTgaD1T
EpHOpyY/BvnGknCELP0/8l33K97ne5Lhyz8q8ciP8ib7BCHefoIxqkJw43COMlccXb1dDcEuIAm3
WKaHgqYJd7V4UcMh9e0YRuJCBKbRPYkFVsq1hbbh/78rNv0OmKaAZ0y0oDkqyGpjaUzPZngigLfR
J5hPRbKVTYq3ZT1a4m0n3LYml0w61mhf6Zd365hmEwFXb4mN468hhBnHv4rEAWahYr5gw0cQ+xoN
y/i89+Npw3qIrGW0Q6b661rd55t7tmHIImHfps4J8AJ7Zg5qK0bnKjy1KPZ08LWuOayTxI2UmyJx
q3pLfq2p25a197g6G3YJr5kYvxbfpi09gDVpHRITwz8q2yvlxeyWHFupQky0IvBPrjYJYRwPEoBK
ZWoRRDBs8BwzXTV3pMzkH42vbmm0t5ST8BH0W2zLPy+ql6YVfqC/vuHXE/jrjJIVUV1GQhOeUMEV
Co7UG0/dqSj+9DXfLVfdTnsZ6LS1OwpevYQkZklyqp/ZMWtjPtX56mjZWuQ3OvpN4TldsS+itZas
Bv+3lm0F+TU0D3526BtXcyYxIT433PLqwnsmC6RC/Ces+ach3xjCYhJeXqNVfXcKQ9VMRwrZvkJs
22wpGD0tVqsuC4nUQth4BzWMotyyX5ts2/3qLO6oJPxu7NFJ3TZ2osIV0ByKC3O88qily/oTj/qv
gczf/LOh50lWsCbhTlKXXHbAbS/P9mQ7ARXK+3dNonD1I2dnv0LRfcmcPpJwQSh1br6CB7ANHybK
OHG3V6vLl6bzaTr95zt+/Rh/TaeawO6g0PLwxK9Kt2XbAZx89l9NW3gb16MNI4xOYPbpKU40ReMp
SyIuOaaQ5GJEOKGW+pVapHLloc8rBOroiWMepeEpohZBb4h1QwWZ2yyn42+F6tVBU2W9a2RXwR4m
lLO+TeuDAgq2P8JmJ+IGTCYFyvK3CJGYmao8WrIrA8zUV36EIOx6HsGlMnX2EGdHPNHKcD6F/Grd
MttUd8FvEHfLdtl/qi5r3wqf11W52fczhdoOKFPEmRe2lqQeAzM2c8TiruIqoT08juvJxYPj8o8x
NUyv6TUu9VXTt/zrE2ffsko1UQmiIqB2463UJYp5303aZf0BjLtiJxAPtG4tc6E/DXvpGaorxg3K
Y267JyA61ipMs2itD/7V3iJqv28OmtjLRCxvk+tt3l8PBSGDZt5M4Vyx7ga1g8eG1BmUBQGHlXKt
HUD1UfqVQjI/skUz1VXvi9DRxOceLif+OM51NDmsZcmxswSmCDdNJoDHCQH9p3YXkCC1iGmTjo+F
tc6VlZG6HSKuRkeYv/OnP3NI+xvVm8R7L4/mHzosMfTw3YhuR117w9b7pW78DTUukTuk5lTiqwaJ
rH4Yw2UiOoNx7NNtpbvsJ32yHeN1hqSeQy4qk7p5VEhgRJ/zUm7Gp35fxgeDFJoIbbcGBbF0B+m3
SqiDcUfeVWqsysxtxl01vHUM0r9L6qfa3OXlQTfX5nltBiTCrq7TdS9JU9P8gHmJ03a65s9r3GLt
ZXWRGcEpMVcKuwr30M9I5pEtS6T61TK6EbcZpBcNuTbfy0GHMT5D3a3FhfpwfhHuu0kB5Fhjw+17
T1LilHUEsHr58w76BQqfFVIwAsuQ7wnOYLCzOlsxNLBGRpF5/NL7To0WcTu+4O4pzutIfeLXtgIn
Ex7DXXUY33PxBcSZfKe8GvcakcQERsY3mBcDosp+jSzR40SnKgpk8VQP3W4t3MSN+/OIvz0cy1TX
ef14AVVx9ubpaTUIMnlhJ33PSd4AYEQ0xuiU2+RAf4iDO2Rt+Xd0lOVF9WQedNpb99o2t1n9on6Z
YmngIPr+86C+abExHpNSG9xdEz3+7DFagyyVsR6GJ+VEpUSnSEMxSVql8v3wGT5Bx+cyl9fAxh1O
h2BNWxAgB+N2OHBwglaAoUBLtoD2yMAL22Vubdrz4sxBzF8Fpl28TeQ7CwDzz6O+NCsxSZmeokIK
IbSx+VXYbLWz7FlqCEcf4sRC+W39LnEGLtLYroiBhZe1Dt6Uz7J2xrd8k/K6Qr8sluLaP4XSlRva
JZeTwagUVLHqKsAK5kF9Yhr2RmCI4WnYmtvqV4YmHJE2xTxrOWDwaN4bcS1iD3xSH5t9+ljRbSiw
GeM7e8tulWA5StuKwvTLMNxGiFc+6k8ZsOEGS3G/qbDZn0mkdkyk6HcShtnJmHLtXfqm5krOoIx3
UMPnipLx34qZqfX6uY6H8KS/5k/pbUmozB/W1SxcDcie8Xf5O94m8dG/r3fyQ0YCpbUIog3Xco8W
EHpTIqFoByVL9cXamq7+nMUrQlB7PKjpS/KnxN+TLfsrsrBL6d/03C3KLvrkDCVO9N9RS22b6mrU
cejpCWDw7YjAMjQZxBEj0LUWId0R4yU/tofza3LAoJxZbhdznt6FZOsUW8V0g+a2jg76nfkgfkSE
n7w1bljtibEeSEjQF6rEavzcJ/GiVZ/T6P7nSfxdhdAgW4BwkclTbc4vaYIspYKqCsEJqK51komu
aiYlgEI4ObyPQxbA0txkdxwJiDqoFwHGaMJ7MhescBneydpSOt6NK34B2FNx+iq2C0Ff+JyvHuPC
BhgDBVNeJzlogMXPI/96svO117A0BHm0uWkCzc72Le7spq7q8ERr48zI2HY54+ncyRbDbbyNH4c7
vFbwmKZFgkTfxDUMu8Gr/GLeTAxVEoqkHWe4L2WUU11ZaL9rIaBBg8IkikxplHqziVFofSFIVnD6
StoRjE0Ecl0iCtwOmByR3WY36U5eZTfxLbWT0UZgnhUbhMwjINyeme2GneORTRQghsg+A88RqRxx
UXyzBo5Gy8q0m4/mJD8TFqT9Mcpl7i1Gyn4kKlEE7dbXzmyX6FxmukVoBhIeyn4X72dX5p3oSWVw
ElexYZOyqZ2A31GAgrVx3oZP++YzfWvyVVe7gn5oOkdRD4K2rbfBEwE5Sbwuz5uw3pShI8NlpDsH
MhvNtjNdvPbXOjjfnv3/Hu1UT/zrMuL1YmxoJaP1mczN1EceOjsDU0aU2GuBx5+cAaQGr4Nyqqiu
EOdrLQTVRbTN8sdEIRrBDLmRTktk/xbtxJ3u09Y8aqIrE0pAYtQ1Zaf+XXWI8yaPGMoIWWSzpQRH
97kQDTJMiftIU6ciQSeO1x1cniS66c7HHlHOq4p8xNvm5pIEBdEBDEybZpHvK/y4ZP8oblotJ6HY
eS/29tm04eJqAihmO1DXgbbqoLDzfe7zF9qjBa8DQU8cNfXdSC4PcAfgQDQEZLujXEYCPDVQHx01
R1wujKTZIOAub9Hj4C71tbWCrJ1s1aPFqutGjrDJr5wLLu1qX1Puf57IVxPorx/xPI6DWTTplD7r
rSp/Z6ynK2Sys/b5TXynPRl/CJ9cadeKzdNO8+/KAh4LjRhCbjKiLyhl8VCFfqsJUN83OiFZH8aa
45JtHowUZ1q1sq4Lw8SLjzQnITQ7CNk4RLDNxbNpXAh9OVb6MZ1EHcqnjBILCV8gE711diPpLmm2
/8XZeS03bq1t+lZcPh7sQQ5Ts/+qIQBmURKV+wQlqSXknHH184D2b3dTXeaeOXCXIZBEWljrC2/I
hTtJP8reHawLVafI54r1EncgGUFMRy+OQjW7elugIzY+YrXVxiIYKmLVnTIetvAywWaTYJr3SFzl
/CeCBPI3gfAiFE5p4j7HK4kt4VX4wKrULQzeEFJAGTCLA6YiRGcNUktcr7ynWNyjaOMgOo5SN6Ti
jaHdBQwDJXwehk0crqL+ukEa0KQmfVC1fUVxWgFnMvdJrBVxvEhNGIfD5GlOMvv8KkEn1noOwqup
f1DkFWjahRzCPx2okXXPvnRTmTsj3Ir9TeltEjRn05so/J5dAnl/hQnNj8GgO05gbJpfgPz+UJad
KU76EU3yNrkLVkzeOIvY0i52SUfDHYLT4yG9lXv0ikt72JvSqrNWyQsl5FtfWYbfmjdJXhu3OOv4
vK4op/aLIF2Pd+Wy9lZlZ3e33lsfrOCOXcYXfq0vz6cPHJiyKwn0l4GbhkFh9B6DpLdFgD50pxHC
wYsr6GzvKlFdK9xP0DOwfEMdX3SGDgtXvGtK/UlKryZqwsO094KNVm6hP8bRI+LtCazI5+yA/NeO
8PyhuVIn5oHlEK8QeOmKZZhd1ea266+j6b6SnzG/QZtI666NaaV7q0TdevoqLTYByx5asxdNktQv
6frpkglcWJvQqTlX6DJSwzckT+eStwbYFF6I0qaSUGz0WzncmIGdkpEzCWaLIluouZ0mDtCcAhsj
tDKpIfgL8i0kTGgRT/gBLZkhK1dYqTuxfZI7XPrQhUD/xS6+jXfdcXQ8IsxldRQRSVxdNA380uQ6
u5iz5CxMwrSHHKofa5fuDiphOAjrxGLOlF/Tvc2ypaHDM4MKuG6x8zlYn3lzO0Igr7Z9tAwMsAYL
GBKrf460IPGcT4gmeQUUDap76NB8KYWPJiCmJM+102vh1gLisktJWGrEVuDADu0TErDRlS8uGgPl
wqXPMuI7dfcaaUcTPQl1qWAYXRwA2ybeVZR1dhtSKUexk0rzdK1tjBfr3nsA/yF6NxFLUYq8uneV
jt9UKheivssC5C8cs3U62TXi2ediQjfhDunWTiWNWQSvL0W8Fqs1yX4gPDXI0954gNhg8KOoNS4K
bWFeI1QEVb+lwQdUoXxHv3M6lBvRaW4xkBpdq1rumTyR6qJDhzXGhL74Mt6o70IPSd2lySL6sD4x
RiQiQGskekSm3DRnwPAg4QUi3sX5IovXKDdjM4nDzrOpu9OtRjvnvd1owwLGKNV+1lcUdwPzDtza
ONNXFhICEQvESroV92wt7/LYtkDCvsgXyqHaFzDAz0/xvNxfZWHUTUKiHcEej+FmeKabznKA8Egd
2tT2ixZjc7tEOjhYKPcI/q4UZ9rnr7O9A+i0F1F+EtPXUTkAaqFKgJzwQIcPDc/GeS+CZYEu2w6R
PKc4qDvkG2aQp6spDvCPTJ3FaEdki9/b7zHotTU4udbJg1laP5bs4hIsy/jFeoowmakrwHeUr8bC
0ugZNVJt2hEZ5hkWwiN9xWNKoCnMKOseQJ0rxgNdqREGK1BCNC8ZCfkSBRTqw160ZRHF3cKL0Gde
DQYd4FUjf29p2/GgKB2bttgs1ewODlD/LbrD4KvnuToT6J/PCZASHG7fUcol7kWKtx9EbF7XwmPw
2Wr2eM0ID7jjoFT8VYjB8ewvdJcHaNPARUew2YQ7+TRp94W5w7wKATNoT97xUuoqfaU0zQMCNB8t
dVROv3D2rHoSjUrQ1aP/SdnFl4AslxgPf6ujp05FpEF6sRi0HnCmADWCLXIBebwtkc28q8orFf2a
gi5wLb8owWun2lNja28s5TuL+la+QSsm31NsRC5SvmtfiDmxlgXxzKRL7i6lqxarAMnBGihGRg+Y
J7cMbMqtMAcoiESgv4tSrW1qeB+BwV0AOs0me5rsul6H1AHCGx8fEWV4J5pGa6pbTjtTPcjGvmmX
IxlWdefrtqxgK0aHDX/F8AkpXwmkpLX10KRiLIwLpkvcuXKd9eDRiG6agAlka2hPRUMVqsIBBy1v
bdG8yMbCqK+DYA3fW1AXQBvJJtvn5JE6FMU7W3rIPhqcFopV/IYlEam/0F5K1L+UR3hYPCXwFaZu
UiY5g6BkZpfHLd3WI7Rb9GbjR//o76J7xqNWbfXbHqsQ2YX2o9uadsWdqOOb2L+rxj3yjUhZ64rr
I1IFjTxed9qyw/ktWDErTWCYzaWFep56iCVI7fq2uKQ3+xUwe3buZ+uabmVxXuEOfmTFYDWjoOcz
L0/LVN0aNQY2mGzvQCmjj5c1dxh3lAM6ghGgtGWN5eJr8Nh8JkeetvUpmc70OfROvdGfcL7KS5cn
piJkegcRvEeb29jFOG4+TuVCeohBqMmLelNsqbk5wr7GSYt1o9zUl1qpX2uB8xXKVDBJjEVyhjlM
+SFTsbxq0HUILggXBdYqltYR3AckgB6np9QGZRCqzhjuO5RjK3sW17DDapWjW/uYsX2tXpjqpVNr
66cUZj4fCqmzhD4FynOEZZnpOkwXSz/iH4YAbUI2kGY7LEut8sqYDiNeQSMR/zPBXLrtkD5B5yBD
gnSl1WtF3gv5tYENrm3FR2IQcnXNkfEbXaOUt4WiktXISzq1dleJ+06keV88BzJTrZNI0YKCONDs
aqGi1TXRqxfJwNUhXaal4eK6ohWz/x2sCJSPxWUwbRoc14f42e9d7pR6I0mvvpWu03APm70slbWS
Aa6/k2wFzTvobMKiIKyem7SIfq9M27jpdyNdGuySI5t6v0ZTtwtm08ayfNKigzjuhexYAh8TR8S/
0kVTPKAdt0hlfPrKBw2+dGS6XeQiU9cISNZ9r8msVAVEkIB1FiRYwogBaylzeMy7hBEJ6C25V717
jeDW3/W66kqPTJeXYbxfG3PzU8SaWKfOjGTKaZX7cVSZTWFNgjnHg94KGONSVkFYg4gAOOIy2XRL
5ZLkrTy/i19Gzg/HPCucCL7uK3LJyBlXs2ow5DlUhbLNKPUYHSwwAdJc8d06xoTJg4sXrhujnm7c
SwQVIJcuRJ6/mvRoVsg4n4G2ZzH/+bVK57W9FLkBvS0tJSdCUhmk0xzyDbNAGubhydXAKSlOM2zT
C3Ad/QxjKqFqquGMbnHvZ8HXU/fnh9tvhm2Cp4iQHEX1WVeBYlGKaRE0na5S/yqWX9Dd6BYBzXw0
5MOV52H2WC3knVi7AQo2tCyRaMTdPV9Lxl1DP1wA5xCtLN0RqmWH5pTK5EQRbOXfeQBB7ZgQLFlK
6XVaLY3K7YR1ExMfOCSSQ3uMZtCI2+Ls9hHirT7ZOin+CoJ41q0Nyonhhas/r6DNV4+RCrrcQGwl
cLZn975X1LwVoio5goFu85tW4/i2kd/30ZOCPnSM8GDMgox6ULTUnf5ZH5a1ZpfCGv1aJXGbaV2W
V6jnNKODTF+CdbaG3NkmKD4bH/wXPmUXCzdfIQi8MDQNSZGYh60v016ilE2pxaJO5YbyFznuwtQc
Uj5FeheHhXQqgHzXQiLX+k6KrqP2kEDbycCDYKyIL6ZNaDtJr/gsRp7TBt9N/7uZP6TWY67diAh6
dZ91v6EoG6tObLhJdI+Wli/ueuCfuKp2kPWRhl+Z9cuEOlZKnoGXhnxfRRs6tXiCLpuHPHBH5fuY
36vdXZAdRPmgFt90MHvFyjRXEhW3ArpdfId15kKC2qlWkZtSOYF7VGIjdSKNLRIKYYq2NMWXCee7
ElDOiPdSVtzK5VsZxU5DZuTVryE7MgsR4SWeLTpq/lFI0ls+e9NthBOG4Yo9MN8Qs7xetYXx2cBw
XVKeBNqVw1bXp0UyFQsLW5BxCy+0vqmBqSmLoHPyCRCJtdQlN2ud2tiqnmP0LxOyv/66L92sX2sX
+ixf9S3mJ0tvS8UKWZzH488zgRTVbaQbKQWylFxwb9z/4TuBdQP4S+YDxKvoBJnPHhYocyZ1iXT8
y7n4xxM4mxcNKddjU+IE5NvOCdflCqM+hN1MWssRjkaX4Gen2ub5PAz9QAK2hFgW4fnPFxwMUyfm
AhXBJrFj4WbS3hMhvQr1wg5geNc2pQy7qnYCiWmsmrZ57yO9vgxvTM1f+JSEjWvrcXpFEbPwsUsV
tuUNniBL6cJz+erMQY4FSA51WlNFHfhcO1Ko4yQcYl07KjqdoX3EzNAIS0oS7oTUvLSWo5UwOWXv
EgIQzGNXvm9E7NSopdtGtU7u23gdRtWMKstKpyz3bbEcu6vMc1BHBJhzp5srD7DzK672zJdcSCCv
RpXszealJZ0nDc2NdYkkO4D/B+u2OFC3J532PSjMTk06JazwTfKWyu0AaD0kkl8aCKYCUSW0P8q7
GAZisDBQ1L4aKKnSc18gWFofBvnOa78bRrVoMKn+f1/YZo0EmvDzFMsN/Pnptqz72dSOKm6vcGot
8iBXfAXWiRUumpaPPpjVOePB9x2/uI+LfK558JwNLoLDWTIA3zZ6U2fNKasvNUXwBvU4lOuQ6oW+
M4UD0XiNwpHdImdBbxVAX2eXqos5yPA6ZU4oOkBGsch2rPZCxf18rRERzeZ8DJUclVXHOn+7wVYo
mTRxPuJq3PqvA1XfY3XTUCWtpQ0lCoxu1gWSX27jgnKFLoHVmgpJHpzESzfY1Uf9Pb6H3K8gbitB
Jm1vQJaVi/ySF+6vUuafTvRsFuhGoS8TmROVvyGUQv+rfQxsLExGfxNqTySrsyqiRkrGOu54Mjw9
Ak1XbQ5Wff3PQ+hrP457ZlDkRasMou8XpQHZGGtECFqNlAMvvecxdo12m5rPprjxVHXRCjdSAP7E
KRhfd63dndpF5Uf3xPOl8vVsIBqKXDdlTF45lLTy0JUmN69cTd6ZuIhdGPLnCIU5niAjgUSoYCNs
fOk0y17eWV3T4Zrou5W8R0wvMNeJ9iEnTwEJiOjWot3pqxxlyM4dqIIgk3MVAIXp5WXgoEkJnAos
fwLDgveVJ200e996Ez4T9bavN514rQY4mSNfqrefiuqkBv4XputVtvfalk/RJXyzflZP+/OCVFhi
JHwEHGcvke43ZTNlSYLYMfwjo15nQMRk6WpqthPyZPE+KV9CZTtR+G60D7N+L/QPmf5sWz9KU+nE
1J4FHfuaGyGkFtktEA2Jk2rRwWEsK7tOD3K9kGEwDg7zpjE5YvQettc6fkXZWoF8ADxAQT5+gQVA
AvmClLjlBt1lgOcosNgqHX0ZGX75XeuORrOcvhnB88RNNPDxagH/ZGm5VZkQUz1YdGnPux7DY/tA
xGodXrJ0OF/O/rxZAI5QSZphhmcJslDq1lD2dXKMP6kkbVDGGN4a6HKdk7J4Ssuy34j+pk4OE16w
GJSs+qW3iNYSNh8tTYgDj9wzt356Hz1MCooaC1W5Ki7quPwq5FfB0eD2iKPB7Mb987zclPIoRl4f
E/IvB1JQayurzxPuX8xOCzG/0acrzX9VU1cZniZ8RVOqm7xpylzSE+YKmYAcT3UblPexd1BYprQj
8iga2Xd6p1HSJmDmjZQB3OVI19OUJrF2za2Vv5SUJ3vCv6wVMWdDvqw9AhXEKy6x3nK67V0Cyu+b
pD7mk0v7ZkDjvHbod+DUkZKk1ejh2QZdOyoi7nRsEbWoN4dkWviKowdur+4N41mDrXz07WFVPFZH
WJTi9ex/2twqdkjEsEk+YfBkxU6je5gGc0gvk3SKawMATta+KfgH6nT8ZsxyUr031XsmXfXBK9p3
spAsfOxXweP4N8GROrpwO8mU8xBL6lCVEKcbv9+ZmEyPaDgYjlEd1XLjN9tmp15jogXMjP57DHjE
c6Fy05kGrDi+mIpbE/LY4UrID0TASJmBkG+2gDwWmi3cdpljIenfoBYV0soK3Ui9zwh06kd0aJKb
EIXKsb+gwHeeY/wxkumF0KBXJRBXZ0PERJLJsASTIXKLxQNL0asSLKTS1ahKfOt2GEVzLyyCljVn
XJl2y1V9gt21gSjRNsGPAJ9OrGMu5GvnrLnTec0YXvp/xMj6aY39IVslnPAmo5CSozKT/Ch2NO/F
JvI2tL4M2c1X6n3+DtjeCXaR6Wg2kpFpspf3kI922ia/gEc7b93/cTYoQp1Yc/gXnIWvVDGzoon0
5CjR54jWMAzqz2lZ3Fhvw9tcO1DST+uW/vHyElVM/dW0TLLw15HPio0KlGx/SrXkWLrmCpqJjhkE
bAxzVxpLuNlyulUAk5G4I9+M87SyR78wRexTRCEKdTEHNlOq3xTYYGIxn+3xfkYgPh2Qc9PeEIWl
8iCDBh/vYnMra9chur3x91h9i616ERO8pcanJH8bu/8AFnseffxxUwnYZnTC7IN3NokakhDURmkm
1IOCm5lqPh8SSItbyjtJXAg2TZal4kq6beInUi5jbX0ZvK3NMc4PweOXsziPXT2/E+vBSnDfkJ5j
dFqntdhDdPFv64f8m/XWIn9Yza2W6DsGwDP2LSmdifcem1owuuaN/IJgwyvWpOgWgVPE3Qa/iFVW
Luonn7u5IIWss4XwEgaL3kTy5dAhRV84rYVT/SK+zuCd6PZ/oIN/Vvr6cmFnC3qYtIWlpkZyDD/9
12KTutE1sQnqfQd9HS8vSUWdV9r+PBy4QSIjOjDn1b2uEaNWbrwE2yVzm2KgMeM1AXwwlyBciBp8
ik6OHe87ij2KDfJkIGNi6dY24+5SdHae3v5xMqaiKDIVHx2+1s8Ln9zoVWNF1LqiTXokMgGG4g8L
/cWwjRUSYhOAj0sp7qVjnrPsK73Rcl/nBojbIF22B7FcdJ4DX0p4yDeZW2l32dUlaVfekl8MX9Qi
EKKikYJy59lT1spBaLQ6SHEJxjuJure1jqVrRLhnrZx4DU2F3sEx3qN1Ui9xXAcecNUXC+97CUIm
G74P6ZUkvaF8YTVrQbEJBMbUAZpfIOJRq8Cjtn7idgUekCtcOZqb2I2vQptn1x7bd0vbqtLuWJm3
uj8rSnvEA7Ah6zuVOrTMaPcDEHQf5PB5rCxMmSaCo6XPBdiTnKdvV+SsaBPT/7oemhu/uU67KzPT
8J/jCMOnsIq2Fca9OtK0CaGTZzmmeo1l0EQCnj2XSreRAGfW9ZNa6HYnQhlOZDtUHySxWKT959R8
wzra9zjfcTuMCIPnGHTwvvmfWbAe5Xghm4vLDJRzyZd59Gn8B1+Q5wXC4Gz0+VGfCbKVpMeT1rB0
Zak43OTIomhUfOFsjYf+CmtVkMdjzMp+lT+Pz4q+QGygUsmx9m19G2sfOGR5m7DYoAp8MX79xdzw
4xme4tsfVteol8wgkfP0KEB2fe+I6cf+VRZhgGsYgTtds07eA3z49BUmTop5X7cveojNytqjiY4o
KYDNRaIxftaBKS2SAQ65IzUtIsFLEwXpcobb/nOCeA6NOd1UCmVI1eCQSy/8bLVoRQlft8CPjxh1
FykyUNYbTUE0jbITOr0TcZNYGRJaRfQ3FiUxm0FGuJA0vIw32Kpgc2rAdsS6zE2egK83j323KMF9
3s56TeESMgBjTM/p4JA/Qoe6gYwdKtet9IA1GuZx69q6kESeULNnaw/uDcRdIPT0OfX9eZqqjDTB
P8SMjhZM7XvJIdEFrU6GUK7wxCapsFnDXS93pniHwepFzuQ5f+KPm/rDCZwVAMRa94UGEZ6jSPqM
ghS429QtNsUyWIIjrdTrCCVk757UYXTHBMA/CogvDNKwX8YErZot49tML/miIdL8NP/pzpw9bS0y
ItOIODGg2xboJNgxOH34awW45mu5KakWL2Aa+s4l1NJ5IeLLLTmLBzIvV5ta4ZnQjqJfFNHbAPUN
XQCB21KIbTF8F+vrxMC0E6HmuTfiCYvsKd5HR4MeAlq3kzPhOEtTzivvVEAl/vg2991x0x1dj3Zb
UQFtfqVH989vyDnZ7suZny0FklnGCDlzz/pb2lfpYdjUH55mYyvDzO/Cn/hW3hVXl2Ctv8qFNUmV
RCpvc+ngfK2lEdpHsaYziJEi2cu2scxvk3yjWC9B/9jkgO92TXNoeduUY6qCJHENsLnJQrz3PMfD
ZbK9ojlURDvVfInArGg3ssVkYovy5p9v0K9ClBlgL+J9g9HYlwak0reDruB8dpwlYjYMJhNH8q0H
VCVm+YphMUXqSqVPjCvlrGWk2dOwNvpNW2xT+s7MClIw98wundcZvOf04H48r7O30NS6OCvw5j1O
19MzcIKZ2l8sjTdB2FGGG3SQojOXSUKsd1G9oq0yIlRF6ElPTs82QDUueWj+cmLCHXIWxjBICs/h
/n7cGFVY8xJ433q3PChrJobOBSeqHBoXXPkWoBH96/GJlGP5z0/pnIV2uhswpxQQT9jCwp35eVLU
6zmki8r0GD5C3aDHEx+q77DQ9QzNxbUAzgjMN0Vx6POA7y1XKtY44wXVynMqeS1kh3K4q+LtNG1i
8aaQVxFfFWwYX1l7HeSnSALJ4K7H+vXCfH6Om/hy6me86GqwuknSOHXvW+cIaGGn2H8Bvgfj5wYv
2h71LKz1aFPNFILXXrgG29egc1DYOuJZD5Zz6WZKv5zhf7ybZ7FIpdZZm3pFSn4vb4GJ7TVcOPpF
jIYIgs/fQ3xQEesMNpa1JFtsyeybNS8EGgahmz4AG6QFMoOe7rXg2gcsR8JPA+dqgodIYehVvRe8
XdChg+gCUwCFWyA9wWAF62BnHi3VhegvA8Wd/L354Q9rXXPGcul3Dj4UUb9QHwEzURpHbDLnyIjj
LIERpjK9OnyhAB4JZKwusEcgTD6c/n41CqvA29V00GPktB+CFqWh3g1o30Hbvyk7l4/51Jfc8B4f
3V1KawkGirqugjWRXy7C+MNy1C6EtdRt6uouy454XmBdXimcTntDIzC6xYSSlC2zUQQsZlFP4UNC
rqLe+UDGheqbpTy18MkG4dgDX5r626bb5PmFwfTLd5BuNX0EVVNA4ZwFB42ij23rEaNp8EUBrq2q
m+6OSoutb5pqMSssfOoUuLZzE/WS4NOvcvO5Vf7Xwc+mpN5UvKivOXi0qTb9StkNb0Zk+9vsTkDZ
fYGP9KwAhyMCjkOtU0UraDMX5oFfxag/nsJZCOCl1uQHQ5YegTsG1nWPY0tN0QJrYqVbiv2mDLZy
sPW1p97cj8jkeUfBe66HJas3cR1ide8KKs7IhcB2jvSbKLpRIU7hJas3hy49tr1l//MZq7/Ixbhp
IIoB3P9CCE6tBzmU0jQ9ghFywsPkKI5Gzz7fy8pdML37xbEikTLdFups5wbIj+FIhZi1MdfWcM8F
KgnVMwwd2gT5ywQwhvJnD+dvMVJBj+wc8mrxrfOORug2mh10a8rG/3wN8jy7ngdeP1yDMV/jD5nB
GPSW51lRejR570HhBXa8LQSA/5tY3rXqQdSQQ9v4qMNVtgZ+OF8cmkffzm75412BbXT7MoJTHNtl
P/7/vRF/3V/jrAqXBE1zkj09Fu/klwbiXqCj8Swno9tZD2HlwPzssX6DJ4n4EEvUhXvzi1rcj8/X
mEfsD/emsUotiGPyOvWK46ev/SFqFxEZZ+xE6kYm4kv8l75E9M9OPFu8U26FW32pPgUUJ5mtvJ0Y
XhfdFc62E3FOtEqfLpzgPJmfPzwWbQPGzey7dL5sC3VQa0ETpjTROsf8pG4lB+uh3HbqwyS7Wnpl
FK6EA3oEHsItRht4bqvOPJjKtxN/YyDLIuyEl0h7ykGK5cthWFWNM1zq9f3qzZ6RfGDwkdj4onWp
I2HSNhmnOWDzt5TdkSaZ5rB4yP4S4qDawn28xX9UzWaEOyUr6gSqAP7IpIzu6PXawAbERhA4QwGl
vzVzJzeXwvcS/1xYbZeYbNKpuvvltmpzM5cQl8zzLCKxBEn1wpbzRXpybRjbzLsVg41X3eTyFbPI
FOxgc03ao/kpgSQRt15yKNUdtUxDJPS4m2VqB3p/xCA2DqF9d93TOllN1q0FUd2cL212QRxWAIss
b08nMyVWhtaSbGUZXuoCimSlLf1xiQEfSxU178o7IOykC8u0uE1KZRHWbi8tRoA7cP0GqK2fYLd7
vNZZrfVlfmd8JIadamtf21gDtrZrRLO30S2Opc9oFlm9PfTrcnIYk7K2ChkD3bpDSCYCf/ENNLme
IF50KHVI4LiXRrj6RcOt0r900NbyJe/a0DiSsPrn0fzLBfBHwNrZAiiZcTZkIwU1dMocfB/nbr6m
rpn9EThJmkXpADrHrA9NDyw2o5tLVcRf5gs/nsDZIhibVhlH/XwC7cKcoyaAHkDD25WapwsUwRvj
VhY+LLd1ZBiDQe9yk3p8Cf27Unhpchv46D/fkl8FmKDYYGhbEPpo1Z6NRDhxSljGUzJnMFpxHw13
kUgsIDshNa5N4kR3OLoB8fg0xm9N9tFn16gv6bWr2PqainRio9p/4ZR+MSn+dEpnMa9n9abZ1yJl
ZuqGyh6SjDp+ixtq9y058kSaldHwxjpAwpHQ9rz3Ek8Ti1YX2gHgTzEl090gWaH36zU0v9YaAfKT
cP/PZ/mrsfTTWX4Jg33FI9iYq9M+kD5Hnh4mwcatz8MqsMXhOQ3dQkfpYCuM2//A2v0XU94Px4eT
9/PSUUZtUDYNxweJi6DnSPrrlt9GJJpmXxrcM5ezgBCQ/QGKEEDKZ2qZryq+pRfH0Ln63Zyk6GDO
TKqT5iw3evZamdVQtt7YUhvPXhTipMi7NvuHut3HCVTIdZvvxGYvvrZXgaMdSgQIVBfdq+mATLgs
H9pmpU83afSAKHoWXkEpjqsthr6hA7Tz7Z+f2q9eQGSzVRWkBdn6l56CGlMJRFk7Opbaoi4es2GH
Zy2UC3gq0TNwQmjAYgSneQdOxQckhXrMgNUiMi6bZMSDgn7Y4s86//98H/6X/5Hf/DHv1//1v9l+
z4uZHBs0Z5v/dRW+V3mdfzb/e/7aXx/7+Uv/dV18ZHdN9fHRXL0W55/86Yv8/p/Hd16b1582UMoN
8W9sP6rx+FG3SXM6CGc6f/I/3fnbx+lX7sfi49+/v+dths3d8cMP8+z3P3dtvv/7d7oIPzyf+ff/
3Hl4Tfne3WuYNb+tP5KP7PV//PZ/6vePDOH97LfX7Ptv91QDmtfst++vv9ltFrx++dmP17r59++C
+i9TOlmMsfhD/gCG/Ptv/cdpl6T+C2g0JFVJB+NviTq7srxqAr5m/IuIGm8WBBI06gIwE37/rc7b
0z5V/BfeQUjIY4SroVnx+3/foJ8e5d+P9jfy3ZucS6n//fuJ2PD3So8EKER15lXeDIuFHr32n1/T
aUiHMM1JLOR5URbhYehFC01S9uQrc/5naGX6q9gCOKfN0w4jjoyR7ga7Kzm8r/sQxTmjaapVoXX+
HiutP3YC/+dzmSj++Vt6DFQpbrJpgc/Ae26EeEz4fXNjUMhzp47MRxmRnQgbPbzXcg2VkilBgcOL
TEwasvi5E4tyISikBFU5vQVlP76VvnDTV7r3PZPpcJUahMY8LgCy1ky6sLTkRKb6kOWfiabimdSn
givLvvAhitHVmJvDe9e2T0bZZK96Dzg+wYvnpagSkVycYlmc6a9DHJKFyBlgj6JFoF7TUM1LQulo
GEOxj1XWxHD+Z2octS3q29Pna82IrtSxvzptnT6kJL6+nnt3oMs044+PpbXUuvj+Cs4fPytK6G72
82FOX0lgPP4wgP98/j8+b/oyP0XMmLozDvH8sRBiRRURTO7PD1xWSiUT9HALaDU/6F7+qOax/+h7
Zk8TKi62TRJHNxA8CjtM6/i7dxs3qvkeaSPI6i5Vr4sKy+k4Lkv0qZT60Sij+9MHy1i8y8a0e+wR
BlsmljJtlSqRr4W8aVHHtLT38VNqjfi7piS5baUm+A4BB1RlrMZlIhbWw5Bqj6dPJF54i1as8JhG
YbA0vd7b1n1QXMuWOaEv2Wfv5oSbqhl917MqAkgojzeKGVsbIa71pWX6LQ0M5eV0Ws2gHQq9755S
DVc5xeuQ6Ao14zD0tNwqDIDeqvK/L2D0FkbU+LfiCGeOsQROf4i9+yQ23k5H8zrsfIpBeFKjanTL
NhSZhuXuUCTki1OaxG+RFS9OlzAZFMCjwGtu4wr6tJV65ao0p+5ebSitzLehk5Rt1ijdsxqC2dPF
SNglYUs41ZUJKbPfP4CpLFYNxg+Q3ae9X0fTvvKbaQ8g+MfN047TR1LrQ1filtj8vz/w9zejIaZb
ddpW5OEmKaRy/effNGXec/r39M16krrFTCN2//7pv49+9rd46AInkwrV/nvHj797+qvZWzHrfln8
eZg/PnB2HeMoaCjTWHiIfL3cvy/p9H9GUfv71lv//ecgUF8CCRiUqeb6Von7vRaX3sGY/zFHwTqc
NqUgvfa0CO3PItHoz847KgH/78bSMufsw0RP2U7LYB2ePvzHv5NHP87I/O3fP3r6Gt51GEAJdENO
BzrtPe1Q5Qb1AQk7i7/O4u/jFPXwgDnNtPn7T6evZ4GYu2LsqfZpx98/2URKtDeaeHn2hdOPZ1L4
MmlIz/cw2S4UqZkafp44dAltQVmblyOU/5HsOatO0V4YyQ/mkmVgEMDJNKjRpYKtAFcXF6SwI4eL
YkXbS6KBldnpf/OmYdur4JAL9TbnjckPkUZXeAg8+g+Gr+9reZJNdFv44unTXkhok5iCufzjEKc/
ppGHKIrIs0h9pCmUZrweejF5wJ6A9nIvmPtQz5KHUG6Qq1eSfnvam0Ry7AwsBetp/rAghJA8xLyn
m86mHM+cDb+xnNNmZSZARnT8V0+bo2L2O98HNXj6ZY95/JCP4stpi1fJAPVJp3o+qi7WFlrFD8mU
0S8ozZmXaqV3p31ynO9R0U1vTltm338vY1r+p61uKNDG9Tt/d9pUWw+iTlHr69Nm78ez5CDZlR71
AQbwQr6vMISTs9i6NyZa1B3FNLPOg+PpT5anfrOMTIYeyD7Rb2NwAQl02HlTCZIIOStQRafPRl0p
Q1+sezQ0+TXw/9a28FiZxHlTCETt0LbG8fTVKlOLuw5KeZdNIgwZiTAeDs/taaeeiu9DN1VXp99B
xjVnZRRoPJ/OwejwP8ACEbz+fLpTQkVXEMESGb11b7UVUjgFLF6qiOqlzuCZ3jir6Cz9iBAIulhz
CeMcrwoFMbGMDuUgySh0wExl7pQR829ndulVIyTwbNgyfSW+p+dy2sjnv+SK8jQ2BaaQp08buWB3
fpetTzuD2tRW1l+/VftpejWk1Zs2pd29JZbxfYAuQmZgl/jX73hRdidL9Zunpt0GCdnZjEfo7/O0
+Jz6Lvs+DdJGlQXjWSxNiCiDUe9befq/zJ3Hctxasq6fCH3hzbR8FVn0BM0EIYkSvPd4+vNBe+9W
EawuRJ8zuSFNFGJwYfmVmb9pj0YCtjaoiubddXkcjT+qm0S0MbrMj0ke+Tsxl7td13XFg27GMIHH
H9ESVPSkofzGHRrximsBX2WuflXqVGjbVisPeegGkKhRQ+r71PohGf2VCiD7tXLBCQhqkV/Fve/f
Jj34gqZo2h9QQa1CM3+kjQduNNWH265RjYMYySTGA614idTyph1/VxkXP3j3SE+mqlBz6eHgS67j
3GvpgOTV+DsCAtHelOt3pUWlSJbgBFe6cOe79BouH4KGJfTOLHGKGx6Vr7//5fVVe+fjuSGHevZs
tgOiANDIxfFfkjWkz/c1kuGL3++k/yrmYQ74Ow1jPoU/25/pGCqUF3/oP8ZO/z9GRGPw/P/+CSi+
RERPaeJ+DnXGn/871JEM5V8QXamfIoKEcZlIzPJPqGPo/5JhYeLF8nfY8ifUkbR/8dMSOg+iDFF2
hCf8E+nI8r/ASY6b2AIsQsVd/m9inUmmHxVwTeMwgJGFWp7KuTOJdaq4lwQ/CqsXS+1WHjBeNdLu
Q0k/mhllVkqmcoC0R99De/7mQ/4LuytPRn2nN445R1/adt4iESrIj+gCCfs8itYx+KFqeIxa1PUi
f2maQLWqbm94+lwpYExSnARq04+fApiczNdMRw6ql2Cv/uqPwSZcVosSsQ4FPw9/M5f6/5xY/2es
VBCFJlr84jTvltderQs+zUXXwAZ2xRW35jo6zGnTTKKRv3v1p5lJLs0NgqQs0DF/4RJZGPExN2+l
2D5ZomdinglM5GtfJvMuuBJyYJQJXsYiQfdU3JZkevxjsgv3YNxlQMyIIc4qep6dr396Biruc5xl
+HXnyyk9y5x9Wx/F1v3riPqUlTkN5aQxGft1RfxpgZ14Wpwxc1JITuhXLyO7PHJX+ZY6KRa9xYO5
o0h6cP83iwJfNyhn/IEx83ugT8pBctH4qQHL2/bFfmsJxrbM8AeTh4NhRFcy5gdB2R9iZdYcfaLS
+XsGgbAonDAK6YovriVVEWaWL5UwIlvvOkUSqtHiZ9HBMCPUFrEJqNuDkeiVKxfixCBHiAf/6k24
g8ZwlFLnTix/gjlBqV1adlmyjiniurLyFnb12nKLm1zA4gPrMz82SLbnuGZ/U/QPI79XMWLP8x6h
ZGgLgQpIILgphm4NhwxHIlMHqCnqy8JJKG8aC6/S1xX6VbmMbqsWPPuesR/yBDzS91ourgIQGOQn
jr1h7cvQvxqM8JAET6UFwaDKtpnCiy0m4QLGJC92cvGelEezzn71UfXRlt5W0Pxj51nXuifdaVF9
FUv6Ts2HR4WHW2T97jcc9PiuSZJHKc32A8+IhaXE+kLz85cYkanQAQURlR4YB2CEJsmQRdK4iCsN
SFmY11i04HnbH+QhZFDfLdy5VKQ8Ct8/Gm793YwHhJidZlGiU9lDlVZ5ffK7FVu2AjD6/cZK9J8q
uINSdkX8KfAiLOSnPqXaJqNhSzElLGBEhncBPJksu46Q8eKXXwWuj3lG967nKBgJP2qtQm5I85E1
kndtdDsY9aMWNb+EotpUMTLBfosRCa/ZRdwImyCpbntXBNColfARIuS6iS1m6xDjZppsNh6VlBrx
kwCq85tMdrL04zAqCxlFDht43mBu+37pfuvvk72yClbOnXQjbY17HVPMDMMUTHDDO1A782ppMx8x
Ocj6IRAVx+gsG7NuqNw3rf5z5qg8c8ucdnNaDC99K/AkT7LsUYFOpRYe/2wWo17FgFYEoqQzZJwJ
hPz3xv7U3uQMEwPL8NREwV5n710zprt66x/N63plHFB93jhzcQFPkEvTOC1ox5IgphQLLNs8wrDB
MmjD2/pKWPvb8Fo7aL9Gm2/vfbauNjes4/+frJ7W85rMMzm/KKLey8scqHkAtW8L+vV9NAjIdiU9
VncEqdftsgeyvgKlPVdenETw42X7abDHC+XkK0QxUvu0o/PqtvwWr7udv9Rv0XOkz+3V3APizM3+
qbHx/08a69QgVTVHNe0UVJMPZU0AzhHNwnbmmhkn/KSZUA6LIiC3bVu76FraxOD2kDJ7Abq9Svf1
HdKXqzl1nrkmJyXJVpbS2PFzy86tG9LLyw6ILgf37vJWhEXCp0+PHHKXoyCkbKGuNNkbZi5WimYw
XaITxAtNd78nnvczt8pm18UBvMUCpz4ljoiaPF3A1IVX4OAd6thfFa12HfTFc4MIYdbeDSpahEV5
LHpwcNprjgBWF/ZcdzeOeODduvfaAlXLHCWd29BCkV1u1UVhfI/gscuJCsuiWgZdu+9L/R25/71h
hmhIKDeSiKwNoqOCzMHtls9J3n6IRYtVVzbKoAblAJiuffAV5drx/Z1LKQRd0H6L9apevFcGovnc
Dg++1C4SUz4MVg5HAVlBCyK/oWWQcZHN1pp4K2buQySFG9WK1lwe1jou3K1cyNsokLaOgT7pkJo8
2DO4tNy65UINzY+qFaVl7CaYPHQtDDCkIBHtRv4klGJkmbtl04sHrR5sBT6mpxY70/K29ZC8uq63
6aPiPmlaKCDNUwU+oNBBXqv5om3x1JbCVT4CBQVt2UbZLm/ybeF0e5lrR1G4BJCPa6hjtD4wR5jZ
bW/Lfr3gknQdSBHCyMFIfgnxt6pFmzCGGdVEjz3g2yxF+x2GhJxSJEBizXfku6HnJveCXQjrT/Vr
wOfutV6+SpKLLmx6LAm3HU3eZijAytbwquF945NbU0ggeoqz1DGIMhrEm7O3hMqGv+uGY59VG9n/
KLMnGJJbH0DikEroLAIbbYOlUDzFoC3KhLqMe6c7ybYu29fIBGvoq7u66kryW9HexRFTccW1UOWb
IHB+NXnx3GtCiH3Sj74NbyL0VqSw3XhudpVa6lp2sLnSzUVBiq4pMS7MwEh6CF6Hli0I6otvoF2O
smobOxsDpFvcxLuy4F1mon5VC/FNSEFHwRZDj/23tHDfU/IPQ6aggOaNOLcrX653UVk9GDXGxm5u
F028IE+8UELv6ABXiaVy7+buOkZXHizOMu7bJyHI9nJgfMRJRfXDe8ythwJrRAutFfAqSSKwkveu
8qGSanPCZ5Lk91n94KCjQJoeCdLvuuevm/IuNF/98FiHwDYxM+gQWYaKHygWlzQFK5ZXU7zo7C8H
I1ROd8mTb0oxvu0ESvHZsFT9e78gRRL4B7V3XpsKnFkMYiDUrrL+yateTQMJf7a3/60wDoGbLHzr
2k0/craH6x1d5Zsk7jVgMAU52DKiNNebtufp0BuwxlQKNuh10q0HhBB9jG/SnhkXblvrJfFB1Pkg
VOsX0XyrPH0rUqjonfQeyFaZ/mw725LsQHgTWwNY6UsEpqcieDZrY1c5z5b+rMTfVeW6kK6E6iCY
th7tJWUl+eUi7T5y0T1Y+FYiLVPieCaki7QeSUjrrGuA6AfZlTBYqAyTctXVt66lPNdq+ULGVZkT
Zh2mJgVA+Ucs//Qt5G72av+mKK9ufxTaa1+ON9qoItys8v6jdL756ahj5S/avrjplGNv7b0cUjfl
fqVxkCT8UWEukrXtboCNIGE4Eg0x4/WRCip1Phep444qHMbHoMCXSlYt4/C6S9wrSYf+45Q4bMKz
v+2L5sbMy7WbluskNH7KhbCJOL769qVAbqzDNX2Q9nr5q5OPWXKtm+/uSOaIy0UkX5Xxu6MgGIr2
WuL8asUBjbWPyL0zmiddfuAEQdFWXZrips0Oae4gbk9iVTK/V6x6qUJPOZA2rpjsSdKi6tjf6XpC
1DBwrPXbBGtkq3HA6x/8BGQFVHJVqq50OJiq8iMqtkP9LDUY5eFYctXg8qVsUp7/oS8uBU/YGOKu
ad8yIFBVdufFdhceReVK6R+oUjlWjtr9lZBvU/moj3oqxivaqF7Dw6EbMPOAquoj2AYgq6JH945E
CSoBNFGupLxbyOp1i/428E7+u4y6Q4H9BASxhRSTzZSvNa1Yld1rgLSjf6XkT1rwpon3kZ8t+hje
nIeYKmnmRYy4CELOcMwpPSqNaZdxB9QUOWMxvtNgpirqi6K+FkwZxcttE/n3yPdfmWb+WDMZKmIy
lZjfGe2QLdryxo1RXFISX0RFD25NHd2VQr/TCQSp1W+twXwxez+/6rmb1uR7qO8By86HkJM2VLJ1
Hpa7npBeKfN1RHFZLZeZBh4NxRKXGqBBTJeJ6qtXNPjISY+mK14FwcgvxAFHcH8JrWotqIu8USkR
duTUt6ZylMMHxQeU43Tl0o2x0rvKs6UhptahdlzbbKQ91/KbERf7amgqslPijVcTrCrVfdMTA7cJ
YpJ1q/2oIUw0KaubgAE1cWXVedWtY8kDoldvg1CjJg7H36wXKfJlLQdWU+6V7q3Hz7BP5fvY09cF
/pViTPgoaWutQs0AzU1OAo2CdJDKq6xwieme6hxFt0i40gNh5TXlUlK2nVdsTIAzoI/WnXuMWH8u
MPs2wi6jAMLqFIusLIHgCHd1Zq6zEp8V0XK+ixJF72AADKl7OGumtf56+T11NtTANwcEJrQzlKgm
L0UpSEu/E7MxtGnX4VUCvQo7gWX0Td/I353lHIN+zFxNX2+nzU1eiQr+WC3qHEiPJbaW3cc8fy3o
dg7akRVcQZlr9HIHz4U2pw1OUmkFokBDFLvEGEimbBpjiaZDM8yRfs8+foGdiNBvNRUv+c/v7Y4M
EHG4R7fqhxjSadijbhd8v9yVs3NFwfHfrUzmKnB6UU8Snr64dZHHwADaW3m/MAZZSVDmN8lRubvc
4plcGjnoPw1OBi8WOi+pB7oVePAudCDqejUzP+fSkJ/amETvgZi3ZlcSW6vb2oZdeEOoshJv9cWw
lFfJjYz0t/J2uVvjr5wuwpNu/Vb/OomOXMHssWrXTJo0D8ou3A4HfOi2c5oNI2zqYjuTUKVxSqMo
5cayy64Hcqs8dhK2P361lbN0L4kgbaynqsn2GgqmEcbol3s5LU3/Fdj+mT1zjKROuhlXRYkZHN0s
19KGkP4h2fDqV++cu3qLrRd+2NkaQf8lCS1xFx1hx5azBJLzK8gSUXRCRg0oyudvMH0tigePFWRI
AzpITxKG0pe7OdHk+DtZgiPrP01MFhD0GCFsGse0zW6BxqQQblioIKwxZmQhEcOMhUHw4t1xHs95
uXvKNJ1tCknRN2CG7CS6tczHjoLwTO/GhPjXtfpP7+BWfh7AqNOibogN09YSEqKGWSH2hvYT8rRh
V71asfLi4oPQtAkZTHdmBUnjCrnU+GQF9bLYR5mccDkcqmt0lrfx8ge0rzus0lezUoRzjU2yQWnt
cIRaqFKOCifKKt32Cez/8RTwDurNMHO0yXMDO0n7EAF3jaKxMqtVuy4+Ssi4m5Hznm95hKkLYyvf
ja0jDwey/BFoyf7yzJ6/Mv5M7OTKaAHXWaNdh40UU9xFyzZ9CvNyebmR/3C6/mllcmVkQG8ipea+
xVhs3aHKNHpg5it9YY0+vKvH+zklinP3LWXLv3cjIoqf12sJqlH0Nd20Rai9pVkuHYWieLpRgrmt
Mbf3JkeLkQWG3IBAs+P4preOBcDfy4M3QdlPT5YvKFCvdE25T1j+TrRt1+5uuP5LoNKX4MWnB28D
4/ZQra0tpYPy1sfngCzIwvi4/BkzC2WqJ2J2TlXmPgtFNV9VhOCFR7N4vNzE3DL5fZOdXBWN7jh1
XDCWkN0NQqZbbVMiBVrxYL6JtbX+Wn/0V8463c20OzOHvw+gk3ZNMYozMR4PGBLrORcUgTcXf74y
ESAVMZMRZgZzYvrxZU5/v7FOWnQJ2ftO4zxF0vwOa5W1uIbj6tyrv5xD9hQ9BW8F2b1+IR/jb8kb
kf+6fZbRatzx8n+VYIZbo/sGyrIo0/Ei9wokbNAomrWvHffJl6P3pLIyOfdFVW4NZBlMO2q1J89q
t5bS7GTjV2iBl/k/5m5HyPXpS8HSh8qseSvYLnKjmaEAP2kAKLermek++yA66dTkiJcLSWhkoTVs
yetvukJy4aUho5pp6zDDhiGyng3ZeXASA422+s1Ec+LyB8hnT6eTDxjX48nss9wqzQDcZht4WQbQ
yboyWLmQM2v4PLkM0Z9LR0PfBHmj9YA7S4lEel40YzZ1Z0I97eWV0T+LyXWCLmer26r3NsYtoyxA
YTYr0cflVp/jk59/4px89uSuKELPAC/Mw584+xpNRW2XHq0bA/fxZo1aqLxqtt5af5gtI8zN1+T2
kAJywI5GcKhuq31yGy9HnTBxI629Qz4j9Hb2lDvp4uTe8D3fs5pG4QRCWMB3NqLwVMizFL6ZVqZ+
ooIognN1CDaaTRQvtY26dvpFjN2cfo2qHdW8B/yyt3N9m1l1xuSFmlmGUFAwMO1OKK5NXtkSzPbW
MhD6nYU/nG1LIQyV4ULg3DDZYl2KVnieFpad/eh+GOZ2JB/H2+D7aEWxGRW3ysf0TtzNlhDPLpWT
dic7S2spOTkDS8Wwjqr62GTQcyq5RxNZ3KbxvaViQwR7zjQPvfJ8eVeff6aetD3ZHlYOtt9BD5h7
GsPAGmfBVN4yON+F+FGVn734rXF/dvl1FD06rjRzqI0d+3JQnzQ+3SN4jBtmQce7YgdiEYOXWUGX
s0/VkyYme0PPtURBGYSSFy640g4Ts+Vo9Rkc6rn7+Owb/KSlyZsqrdywyVpWDxXZ7bB39tIWr/jF
GITPv/i/LlVdFyVdlQ0ko9E/n1xxCE+pSU9Jyg7QY24LqO0+EB33GPgz3fq66z83NLneZDVHulWK
yM7oqAWp6tJK4q3gzrTydSF8bmWy82rBrPsqLEzbyX8GmR0a75eX+Tj2nxfa598/2WGCEgZuoRqG
nSTaDWpvlCOhTmrhldzW8Kb3yHLPPIC/vkE+tzjZV1Unxhmoa9MuHLxEfHlfqI2de9KhybKXLJ+r
xE80Ssa32ef2Jlup9ZRgqHXmqT+M7zJlpwfUuPBuQtON4sNWunef5A24NJCEi1w9pusuWIx5S+lN
uhWQRb084HMTOtl2hhxio6IwodSxTPmjU18u//4zCZrP/Z3sNk1yHJGqKfm8hbFIH4wr/E7DZ5xJ
wiO43mCRrcN9fZ2suZF2zc9oKe1dYenPxYhz23ByO6mOZxaS3FEaQzTDbHFaDTFUjN21qM2s4Jn1
NI1kstrwIqXtDbsFYOggc5dlqMvWT6BAgJM2/7fpm8Y0mteFRt4By0t0eYv2W143m5kJ/HowjxM4
MgQlAwDUlPwRUmo2EUj6K4cgaGvpWvxJoRpEOLaMI9lZ2Q7rGDeKO0TyVIyd8ENbzCUSzjxqP3/F
ZNu4iuCWtQryApniXQj4dgEbijx+9kihqD/WHdgPOBSY61TrHsnxxfDcg+qtFpawcG78zZx02vlp
/jMqk30TiIERaVZs2BVIArkcWY94HBoWKMDypu+Mh8uzcCYt/rn/k20UalUrlAIpfjdU8bZs470j
l+sCnfhcjLamJ1w5TboqqwSSQrIq+vwR4gVlHjGfOS/P3jOj8YCE9P9XeyrFTdpWDAXeIUG3CLHi
VE2c2nmvz3T47E2gKPpYs0HYVJkMcNyGrRdBV+Sc1F5RkoQhILyE7+JzgLhqsQaMqY96CBXm6jf/
G7gdz0pERSzsWLWviswBRLmmTUvddrU3S3v1Z59z40U5vehOG5hcdFYuALQtKxrA0XHpPyBTvnBW
+gqppR6r4nmH2bMr6LTFyUWnCVrqdD0tDj/+cUExhkX6Cn11HQHwM5PVzBSeWSrw7kmJmyY5MnUq
JRKCYQldrdFtLBCuITgudChjaqfAXXc2YY6gpf5Qm8bCdFA2+jYowqLw5Kso9yi0ztiqnbnm+BQ8
TpBhQSP+9618EhNDqnPzNI11O6QebwDwaGfxaGcWLMx9RpinHjDCKcWgN9Q4A/Am2XktLxNgL5X5
LkO4X8KW28QN9smaP5NePdskMDAJToOMtuZkSnVJ1iHuppLtq85GFiHbBqRqhPQgBM7R75z7Li7X
M5Mqf124mGqZokWqhHn7zSo/GUlDHPpSSRKgU0K9Ed3sTleCn0KJ9GFYbbp2E4UvsqB2yOf7t6Ae
Mhjfl79gvKonO8fS8FLEWMQkxzqttsitA22y03o6rd2mVXDtAN1OG+EqUGGA93IMHz0+SJyCl9ud
+Bj9frlZ1D1HgTmOpC+66LmfmKpA/GcbGnynaGmq9a/KK15SPd0Eza9UgjMiFhvNfaI7d5mCbrBv
awK2l6aPDJZ/9EVpj3v3jMLQmZuIMwqHjnFC0IiYPG3iMIzjwfBEOwaREUdbH76KF/0S3ecE6drL
Y3B27P+0NcUIN7Ef9pDze1tFKsmXxU0dy0sNeEKKP7bhtdeyIF9BbpyZ8pkuTrWw1MAqLUOm2a5P
d7nwq3G7hRB+qLj9mcz55T5O5FP+nmfWFZQlqnmwhViAJysc4Qa1aaxctKNQXKQSmLW0fADgshFc
YTUI/YPjidA/nUOtXxfYVpEW0xwHvT232+RqsZAhHAphOnOCnR2Dk6+aPADqTHQ7pxwGu08/Om1n
gWlM63tlBH/k8dxSn2tssqYSRW2cMPcHW++0WzlGBcLA28lJ8Zfg4S5SSypeylC4LSrkmIJyFZhI
4zraIpS6RRP8CmtvKWQzD+szt4mFu8c/0/K71nUyLWWcVmmRRYPtuvel+wirmLfdHFz7zD2BQALJ
AW2knYFz+Dz3vDqsJMgzkWv5pWrvIvSFLq+uicfB36vrpIXJQ7YJGx0eii/aalYekwGzI7yxwPPe
pBiEG6hTpbW7rnPnKODsaujVa996ITp5PpjOblP7+ioVhq0ZgkoU612Qxrc5itYyfkaBGm7A2a68
HNdL9CZ7Kdj4DW7Rvb4vsITzA20L/fVORiRX7R8y5zV0paehQdYUZ+BBxv+9B9VhRruhlLc6ugsL
gIsJ8pHhe1xl+HWJuLHnH4mwuzwmZ2f2ZEgmG65UNEeKElabof5UnZ9WdEjCH/99E7qoaJhXmKAB
vpjDtI6T5GLKrRXgXwoKzXXvcAiZmdxz24ab0cDjAckhcuCfVw/yFkEOoai3nfRDCN76UfLQf1F9
d+nO7tFzgzZewCRBLcRjp+9jVVR5/HsW12Dwy1Lfg+TFK9WZ/pyJmi0T8S08OcCg88j43J9OCJ3K
UovOplKwgei1KDue3Ir3k+j56b+fINK5lgyq0UChZDJ0uhMrShNZnd2Ez45/gxNSEcycoGcP9pM2
pqG56bq+F4oywFb0qEuE280+W2WgwSsteRflZqOa8r3u6zu5D9a5+yz44b3vq3YT2WUDJwltznyY
ocGcXTJ/+j0N4LNW7wqvwqBWAjE+pO+K92YkNw5bugGIf3mMz0/nv8d4WojUOzfPfSfkGkXn1oxf
WjwGtBCd4yaeeSd87dXI2UXKSjEkVJWnixMSbmgFqd7ZdfOsWiomxKjoEbC1yAMLXri+3K+vW+Fz
a5Or0U9C1XN6obFxncPBkvxSpSyryNlcbuZMCv5zO5M1qia62elu1NuxhlJMQxyeae2hrUxKbGZz
yAeYD1GON4og3viCdhX4yQ5hv5mx/Q+fgVk1sYZhfbGSidLEKsXG7aknDzjrRqvqxdmM6vnVFmm5
GQjJ+Zn809jkulL8xsIOiDWjoS7c9b9M6aeOxmxsHVpMHC8P8Pl5/NPW+C0nN7zlC1KZ6wZngPpQ
dzj1Prhz2nhfIyamUDZlUlljBPMbI3DShJsNllZpEkdAltyLRv80GB++ql95qQrloL6H5zfTqa+b
jhbJk2jj5YNlyaRTlVU0aiCYje07zTviXquo6a8EXMFicQ5mONfUZB8IWa1khSE2ttaFSy3042Uv
1mSWD4GBbOXluTpDQf7cr8lmsBwj1IM66aiiiAdx6ZOUG+lsOBulC3zNIF/NparPL/w/QzmFNBZS
rXtdwB0hURgI8J1xm/dOrX75hbgqhH49VFRyUu+xDXmNduB6sXiY6fXXCuCnXpuTG1Ej7ozrAG6E
rpfLwXfgspgLHVEeD3nXvH+05GBbwHoz4IHOLKSzu+Ok9/Ln3VEboFcatW1sEcn+PH4ppOBgBvcz
HRx/y+fo+nMHlc+t+KJgpn6kN7bQNXYgB+5icN2jqyt7bxQGLb2NBi+GUPPWSTFPy0duUD3HDT17
6Jx0dXyln+zSDAqw4Go9uxQ/QUHstmj6wCLBSDHqJIy+0ofLvZ7ZONNXf90UcMLErLPDENklZw8e
GN+c19R/u9zOGQjS59GdnKahIyWFruedLTN5UQqswRUG+NJKujdc8cl3nU1K7aMp41HbiAO209Kt
i3lOW0OBIsGxCjNvbk2fHW2cMEfZnFHoabKT9QzCGOx2XnkAwKRVjtAPFlZrUOsyYtztuKVXwqF9
bKCsYh0Tzi25cUl9WXJ/2p/KW4CXiFBPpP0O1zt92asLyO/wDBbZNxd8lCmt//soj2kwwB1q48vL
sibrq4yzHrg28+0OT0rcL1qhmxnUM2W+z02Mu/lkCTdp48Rm5dQ2rn/hQk06aaHnFk9OlyRC7/b7
TO02vlhtSt87atlLgM2n1ygeSu/hrZoKb8KAI2XvwxChjtS3+stgELeFWmzDdNu5nd0O5kbqvV3k
Ra+Xl+k44V8mxBwpvBSu+TNZELWmArPVJb69uveRdlm2nn4dF/1SRZcoqvJHpBfWgYt19+V2zy7E
P+1Os0tamIVI/HiN7YQuTMsEMiQljhLp+JLgkwVxuTn53GGuY0vOWwCrbnkaFMpOFAmy29V2JcsY
iUHllSFEBvgwpGWBmluKc1IZkxcv4UDhWo8VgCO/OlJ3lKoGy/U4Wviuu41M/xYZphu5Tp4TCiJF
hYmt2P24/LXnzqiTj7XGMt3JgvJUvQjR9G1svc5WkUfNoElwrL9BlWlmXDT5zPzryHzgck1S+YsE
eKr2YHhSo7JTqTmkgvvuWw10nuJmUKtV4rffUlMcvbA2aHLm4HsAhPdOiX2vdq+SV1k6WXaTmehV
G2LyLfeKVW0mOGjEcDgR0i/N4ieExSt1MI5F1qBr7T8NmftsSFq0zhBwK2ALltCTIvG98rhiMEuN
a3MnaNZtbZnvVZevXbNCOQ0iWg4BtC+GBeKZ29SxnkRnFM8Du5WbD1mQ3boQAQMT1lOIhST6bM+X
J+XsgX46VJMnF9UjwYGJBWJAbl6VxEW0L1mBwNo2bvbu4mSQNd3KKcwfctauSyNBKjEL4LwZe1P2
VkVkzVkanNu7Oiopo6gSci3Tam2ed4qS10ULHfPQVATRySJQHkxfWOYImqhS90Oo2l0BgS+u+zUy
aqvBucn6vdlEayP/Zo5nTPkYVdC3KVZnzZujXSl+/JjnH1nyvTe5DNz73CLx+GtmKM8emTq6tnjR
iyaLb3LsaGWYDL4v9rZSeOsCv0joyJGUblrdvFMw7OoU9POR8Bdyb904+RJlt30mY1DqtByf0UZr
hZVRj4TbYKXzRqoUGIjlcChaZAFMaVWiDd7rznVoIhZiQX70ixfPwmkLOVBBSZdof1ZY/dUiTO4c
LRvM4JpqGQqbUg9WajqKPzfvyNpu9G64js2tq2mLOsoOlqBsausYS+4yt459tY/ZmZmq3emy7eKY
IKcZtGJr21ELarFnDtP8UWhuUu2H6RQ//Oa2GOJt3zyE+dFRbyozw/rlttKviui+boJVPeZX/Won
kvbzcSeJjqGOK122TYbn2v8hWNe1p0IvJuyF2D8IYLSqO8kPl0gG3BvZd61/CFPsTAThPhF7ylGd
8aPMrZ9So6yj8qNxmk0uSRvkGjd+0b1rRtUt9KJYp/2DAe+w+pniRODXOi7JJka9/V3gqnj3Qs+M
lce6TK4rXOhCmWRleytH7cJrXvyu31tpcEMefVWVEh7aycw6P3dVnKyV6ZuhiCJF6BW9tjvEYhqU
IDXxuy7+aoYnHWn/yytzYnUypmwNhMgs9MjIg1H5Hj/m5Oh1hr7BcDqp7DwO9U0iVs5CiFV/KUJ8
5TTbtynwDr2CT6FFIgXO9sZKHWfRVd2jjou7k5R3Had0pFibLrgN9DrGjAJBsVK0pYzKtpDBq/V2
jRsujUT71mrFzjFpKPWWXmV9t2pn7cbILajyTpS867yuXpFT+yYXZYYSeKMvRa99SwSUOKMwnbsM
zt0FJ32fHHDMYFQHatDafveu1tdOvW/bOUjB78Tb9MFxOsCTnR/USDxladnYoWTtFWyrq458ERxh
P9EeskwaBVRXTaHeB6Kwvjy5Z6/VP/2bxpSD0mZa3hi1PSDeaenbzM3WqrNNEb2+3NC5FWvgG0et
DmNldJg/LyLM6lIhF7vSrj1poyrDMVH8h1TOj5k4YH7W7i83p55vj7SDpEKxYdV+bk+pRSfRqUna
BoKwSEMsE7V9CSPtyiqKQ8trM9AS5Gyz61TLfe7afOU3z3H3hiYyis2LzijWvUuhQBE3RQfMpIwV
agPqIhj0D3UQt1VVb1IEPikKPKIFtkdke9HUycLlJA5lb22ivhzr2k6tjftS9cB+ec7WN4RlPTq5
1dgCK3tV0Tdh0H2XUFUoeus6wDfPq+u9hTzp5eEYl+mnFYZkGTciCABEAGHuTAKvyhTjoQjT0K5r
4SotMAp07gKSMJLv072GGuZcsvUrnn3S5GQCAi0qG7FtA7svFsW+fPBew3dhPTI//A9p3e/lXbRD
hXYm8Jg4yv11WHFc/XveJxvWyhP0OtyytHvf3NSldesBLcyK/Afa4ps+9NeK0b3X4XCj9dKmcHoc
Z12nufKZXiHwfqUY1zaOu8xk4aYMuyM6NCougMNDkSqPTqNTdGsgWdUSOiy3wE23rlUsFQya+jLB
VButE/hmO9jPN32a35SpAhKrmBvbL5uWGjx2XUhGAn4AAzAJroJc6bwo8is7ye8Nb3SUAWKH07SA
hMTldTNGgp/XDS1pFD+IEVQY72PsenL0Z+jEwPdsKjuy3of/Ie3LmiPFsbb/ykTfMy+L2CLemQvW
XO20004vN4TL5QLEDgIEv/578PTXlYWzk3e6L7orKlxOJUI6OjrnWfg71ZqFhfl5Ul0bYfoGZyMM
ESFjr/fsNArjPS+KHVwd4Y07JrZCdjhVWSniSIWoBrJYqm3zCPZP/d7I4UFngnM/gLphQDJKu8vG
DzN+GrUjKV6GANIQZgphynUEkn9Y53BVo1CCAfs8KhdC6Fdk0fQ6gIxAiVMHBfbznnX2CHEThgGE
B9hJTMqtVvd+BbCWHKG4GkGpAvLNQ/KqjTD4Ie1Kyl3C+UZFurHwqqaXPptIE1YGcOVEDQNmirP9
RgKj0fJBbU5NcBxhSQOdtDFeKsJ9BYFMdWPo0cLPCZ0NKAr8+rrQA6BlJSspiu+do3tpbpVHmHyG
UF+wpFdpMzG6oleCuyT4Nk/6w/XlOH36r88ItwaJYAmgtaLp80ykhraxOGQcYSyRrUB6HcTOSrsP
AjueoGFL7/XrNsNoMlQmcT1W0ZabPWvYRnWhjl1yUo7Se/3AvqtPIDiGj1pkQWCxWUv7bi9+C+75
y194yrNxZyEsVSSlrsshOWnRs16XfpVo6yB/A0l/3aX9Qvnp8kOiLYhDGQflHEOFY6sP1DBNTlDU
cTJGLShneDS6M5bqXMbXWDJN58+RZmcQ+iijGMh6cYJQhzuSG6UXtwYiC3S7kEgmqEHVCsCrYbal
I4pwrNhBjApiDBCrghtglGw06YXDO4wV8abmUFmh4g2F3TyDI7FC5I2cVS6BYEeepx7NoPMiPQgj
HHm7TUNFh0ODsRlu8KhYssRPqq1hfqcDhPSlCIc5h50bPjrbSrjrJ1FgI604qpDSKYTAxXZzAb61
h07HFbKyBgb3IvkATc27SK69lqvQagGhGBYSbejB5dk142MDS0M4SB1yntkCzCRKR49v0vJbG/eg
kkW2RslJKzVXwE2vg2h/3ZturwuoMec7JJ1WzYt1ZjTbeEQ5fYkM+LWXMJ3OBgyvdIgC4wybhd1O
lTu1KwYK3YDBZYfiLkLzQr2DJxG8U+0lRbxL+/Z8tNmBJepJWcVynZxq5XvBgFEWULKYtImkam/0
xL++fy4t6fPRZgstEoqIdqVJT4m8YQR+aiDs9VplS3BpvT7ShdD/6zTOQkSk9qLeyJwiHHKnPphP
oQu73lvDKhyw+MNFxuhnP3weAc+fbRYbmlHPW/jBJCdIqPq1rsHKj9rg1blRLR15zh5F8qNAVYp3
FCKPTbyAIVia2lkWTyW1ZWVdJsDbc5hG9Ba6IEg9YF28cMFdChaziYXQfMYGM0tQPz4I0dNfwKpg
A5xHo9lEooYQD2mkJKcQfCETVapcle0ULNFkaKx6Uahj+rj5ezsfbjZxKY3Ryh705BQIvSsUz7xH
WhLB3IfC3QF29AF2/vW1efFVIW2TgOGDRem8EsY1RD1qsGnP2VV+VFAJRIpg8eD++jhfb69TKDkb
aLbdFDqIQlMbyUlC4QmYH1/NUs+HHZLFpVcGZ9CoeMtp4i0MK1+Y0fNh5ysE7F4u6dPBJWu7Ps49
zejx4npP1gXAjkybyeaaSWg4w7ijhn6hGYdL238aY/5Wz7/DbBENQShHQt0XIJobfvsD3sR2+zpp
2zSe9ANeltyFc6vbiNZSB+drsvfrnM+WU8fksEetLz3pGQw0oRjLPuJ+sfBz/enm/QgzTEvcRFXE
Udx7i+ZZr5Y6Hn+ydj57b0ByEWV2v4A6F7CSZZycGmY4lRo6TOxXUQ85OBTcghC+lnxc502CImW+
sIAuT+HPoWcnYF8O5USqSU4FOBQZpNGaYUulJejuVwmSz93xc5jZ0adSgu5eQBCw34VbJfT7++ER
Cj1Q4n8cbXUDt/n16JJt9wbdS81e1hi4FHjODow5FKkwB6mq4I10auErLU+6EsjVKbOKgbhphFCn
HK9vzEuR+3zA2Z7IUD0xqkKn0BZNHYWiCxJ//L0RZoufjk3ehAEO3RHXPFa+d6hNXx/hYuw8y45m
zSYd/jABFj09YQ84afguVKgb5O9h9HJ9nIW5mgMMg6StEUOQhUnxfUCOiryAGf7a4puleVMQPbua
skoYil4y6GlCEZjQicyIABs5CfYq1Faadj/A31UuOz/U222VvQBaQAzDlhtwyJnghgSOtym8pNRk
L5eqH8imLZhL0gdfNe5n33IWBXRI7IWDiAuPUiFD16DlBPqI1A77XlBfk85ws/SYQECXo3xGwDnv
xfuoeJAkOFYCCFNRCGq+F3ILeB2kBTsKlzmoJ+nQlM/jF2FI7QzJSpK+9Y3sGuY+pu0a6F6gDiCH
3+dA/q4FCIHG8CbN4UGH7Ar4Y8xU3a8W3vbFkHNWhZttDQEer0lkIKD26Y+am57O2n2P0wm9xHUW
i9zVCihkDx0E/dtilSc9bgFl8yPENb7QzMZSc9xfhPekSddZDkGoANX2kj/XvXSCqdu+Cs2NCL3c
lqjHDKLCIXk1ADhsetNB9mGVsCpuB2SKJnUMgnYJCiQEgsE8j2+F3rxTKWzeebEN0VXtlOEt74LH
vhkdlRkLqcnltPlsImY7WIDkodEEOLt7Q9qO4U1jbCsx2Ztmtm5g/EszYnNIJo45pLqL1u3VNxGv
9frb+Npvm1bdzy8xh8MGlVQwJcABoOvBUx3DvTYNt4xCFEX9qKEXCxssFKkzCCoPngHl16GDHrA8
2EndukQu1iRkNi8GewwVu+Xco1rqK0CSG3X9nZmHvoAhM2yurn/rhSU0x8tmTEdaU4fJKQM0Pyta
dFmADMo1++8NM48bco4ishTh1GrbFVrXGz1iBzXLNteHuRhnz17BbOPjXATJAgXxEy/LSa3Y6c2P
EjYGdf+7q9GfWoYszdvstCfjWIvo5CQnAi9iHSl+DmEf2i/Ec/liQnj2QNPXOIu3ZQDrE0HC0aQe
o4P0rh9Up3bq3eASG+VLL4DcsFVuOQTeHPTPPP2ms9MbzavhXGXrh2Yh4Fy6LcpTzwWgf1lFEWs2
vxB5iMaaaxSIErYreGuDq+Wm6HZ2dbYdEmGlQExd1H+Y0HLPFHHhsnhhzn8ZfTbnCtwjgR5BB8DU
v/Ush6vvS08XZnxpjNmEG1VVKhDOQraRN34/woYd3RyCFtr1hToFpFmi/8ujTAv57L2GqhjWXY1r
N4VmhrIS3NYTfOYvqSNIS+PMLjUai4ROoCg5RrR1oCy5zkZUSpLc5WLkZPBsCbV2r/cfhEt+CJuz
BNUoVHIc0QhecpiAwHt6h+ahS/N3oi2p913Yrb9Mwuz46lnby0YuxCeWQis9k5wgAksntwZjWF+f
7kvNo1+GmubpfL4FudcCHRmBlBlrFUXzQEN7OQQergp8lU+tysIaE+ZQ6XlMXvPiPlMLABTgdxsD
kMkWwuHCk2uzfDAchLrlDerOwlC7RNDWcjmuy0B3x3AhIqrTJF5ZadoE2jp78piIEgjmAgUZKH4G
wNjTOsNK1QIdkKB/hJyKb1BmS9IIy4IQZc2mdqHYgaYHqFOmHK4lSbqlrJvwB1ZUaK9VOt7xUd6H
6pOhw+kXGuyFoK/MAVjlvn6kpfYE1XGLK6aFBhA6k9UtN8yN0so7Luu+CmdYFTgwJA6Qu87tNtxJ
fY0vhPu02iClVNYl7LdFpXpqPj3CBr8JIVRd33XkpqwgKJ9HwCqvRS1wJs3lUlCdIjFtvphFXsil
QQI1JM0AllKFddevE8cSphE1E+PTwN/a/sjD4/U1eWkNaOjwQMcGpur6Zzpx9mLKpBiKsG3jU1Zt
awLvkHolhA8KF/3r41y6MYLQ9HOgWazJMUWl0TbYZv/x7HqgB7IZIdAOLWCIcfvkvY0cwVfc6pY8
0cRa4gh85QlNxOmzLzALQk0rmdRMGWZyE9xVN+VB2QZr44FYgmpJcK6nbnCT3IbeEsB9aYZnb7Az
0lopUjx404dug0sdpNzssdqpwcf1Kb50aJw/4Cy6MKmSa/jWxac8/CYorQckP6yo6dNfGAXsHo1I
0qQgMjt8iRloHatzPE7zMRYoCwNHpFcLN7wLFRQZ7QfQQuERCLeUeZmva+uk51QIT8B3umMqrIzx
laVsLY8QvTPhkJJRFXcKGbLb2YKc21cOBBbKWXoxlxTMsFc0HiFWwRGgg7hNZNeJDTy36ar7zm0e
IoAPYemx1E1YOCS12cSKSaRoXTqd+VGJ+ndy30UhFMYlOxoESxXgUNEI+74Yvevv8+LGPH/ceT4z
9sOgiEEM2afnujtE8inoUN+jj53xXYS9RqV3mG1g6GAywdq1Ur0MIgWevnA1nrrGCKu9rjsE0KaC
7ZfzN7/cLBEaUhFyUSGjJ+ZBxjS0hOfSY2s4t390q/feCw9wR7sPXyqv3qf+khrMVxzobCXMYpY6
oq0eF0iv9WPvql4VWpUPH4UXzSrW+T18wu380fx+/ZEv7eLz1zELUySTkMEWqB222THl3wW4N8QL
Qyyu8FlIajuDmV2MFHZUiRe0jzDYs3Q4GcQqt40WkkMAInfpuMoJ85vsgcr6ccCZrffiQgay9LCz
kCWIeR6iJZqcRJQ7CBSvGRZb1X9cn9JLEfhsSucVX8HQgz7qO3qqk8euLhw9WzPIUaFx5l4faOFx
vioaQBBkTFoKOZ/ML9SHpOO+IS9w9z4FVq7kUvrsFpv2MuzxCG74igFDgLjda3CWQVhGuTy8Abzg
FNfZa9Oh2NUN7apOMaVEm/ZOma4ZpEOqTvJaePDkET0oXL/V69DmBK4YSnTHdHmjBsKDqMp3soFe
ZkvKEAh6Bh0z5WQ2KEpBICRRqhuVgcGQik3tGGVmE2HYGOrwVNeZlzHB1lCRYfUbiPeWiK7wCFZl
n0D3TfeDpnDkOlsNPN8hEXSI9lFXKgaGtVKKTLje9+hpRyp4AgDuXX8/lwqH56Fdn8VYFVU/EjU5
LrJA16A2t8kiA2UxAYynwjJZ44Wh4Zrwi4H3diGi6U5PrQxOT/kMr7W1FolW3tYGuk1gFFSx+gJA
KPrvtF5d/57GtMmvveJZTI6zSo9GFDNP0CxxGKldjdB13xh3MZCnfQ+EEFyhBAbsT3xoVCTvXe5W
QYRiTY7y0rNWHmBsSDvRzY1vZYjSoYhC2ai5uiZ7Qxxa4mA4gST4Rt+4aQgIoKbYpG2t0Qy9Apb3
qM1ts4wA0hd8TzXIt2nIkMCkhNcjbm6CIdjhqPhFMe46Eh863OT0mm2zkMFcnb7GYwG0tR54StL7
5RjbhQ79IzauAe11YXr7NqJK0cXGJomIo0exP4b6JlYPWTeue9Rn4QW2Ran9KA6dK0bSrhBrP8mz
PfCN3MtyKMlKrSVUMDiDkUSH2iKcpUaBbOui9gqgFiQt/BBJ7EpNBy1NGXbXWe7AVcUS4uimlpbq
fl+RxJr8CZQC+0iBM/lcDVIDhIV1QxiduLHXtIcRigzx0K3lQP1oh8LNsvROM6ivDZojCWiTVKh7
RmDAjXYGQXwmcqc0age1eZtqz2nfOQaYnmIClywz3CohJLubt7aBqQ0V/TAC1XS0GVya1HtFbkEA
GA8C01+4oFmSkftSi2pxSgBtP2SCshDglm7yc7cQRVZUcRiaCRkAqP1z9xA9BxAQsOlRW/fe4HR7
yZUji93wm3qxjnA5jhMCmJRpysockdYQnbM+VbB7pcqWS27L3RMBbKkSgoW8Y2mkWYilkVxG6YgK
U4g4maa9E6QBXESMXZYu9Tz/JMn4+VSzmDSmROkZm+oPuHsp5CMS4Nn1A4wyzyzLVa6/clhiyRqz
67bwoRezjjJ5KwTcF9MlBfyLdyRR+fldZnGn4E2q1WmFeuLePJIffEfs+ja7gzibzzblKYUMv1Ud
88elO9KfJKE/B55O1rNraNNnWtGrKJnWzmAPaDjHoIjBzEd4HDygkXelHTqDj3mwdadfmQtyDYvP
PUv0xhh1hkDOKFxEa9lia9MbgXm+Q7w3dnwT3Y/7onJRifFAB16I9X+SjP189FnCN7RcJn2Kk8bY
0wMocqknuJPm4eBUXnyA66zTLN1wpuX79Xj5OeQs/wsUWeQhxZKj69FprHjDv6EFZY0/NG9YjUta
rNOnXRttluR1KG50BjSmTmGfQZxDvZ8UKhQ5t8xRRLencmB5uLB/LydifzzgnEgCuz0pRfEwPhlG
BnbOR5EalrnY5592w5UHU2ZFLb0v4ypmBRZtddt2L0nLret5AJDxC0PMAlGRR0FPghTF5sF0klay
YijdK7oNMVL8R22A32ELpufrWmqeNSVcd7p6rOXmIRmNW87UXQXArJjXTgjSDsUBXqbqvVpIGxXG
DzkTAWdNA9vMYN7ZNSvd4F4j5w6F7CiVkC7gHhCBuqeH7y3kh2IdTFfcflvw98oS/VTpWSwCa1CP
EHGyciVyVMBxhP5m0Bs7z16jpLWzMvOliFkVey/4baqG+5btTXTCIIhkmZHhQBvCknJkKuUzfOMt
QXoEONxiKSxjBtFux27LK8ET0tSTQU1V+YEx/VsM7f0WyWOpSW7+lGOrKKewHFxNfYea2SEWVVsD
9SoILc2s9wLJ1zwodkVMXEOuSgggAfEINDOPDcAGsON7oAhGlm6aDHl79x4ML6R/gH+gp2mZ3UBu
QYQvepdUTqDDoS8bDzmJrSzOHCbsWA7yep7sorJxUDaxI3hoUwVWjRlz0zhxowxWj5psKUNpcw1Q
xFx3wWNM2tGXdYbZKy2jfmfCPdHpVmXfheDIdckqCsjT/JDHH7UirgzoKY5ctkv+YsCcFhpQwGC+
q3Qit2YrNWjQ1kutYDooat3qQTxu38UMvrDouUrCqung8oEX2dTlDdP2JOVWoyeebLSVlecgiMAL
Qm/vzfaDNZUNSoejUwyhtML3MdKg26S5cFP3JehaSVKWW+oAE0wztisweU0slSqyUUZ0GlmxZQOo
KEy30XpkhMFlY6yq/hurULmNVka4CVj1MCRwFGUKSGSa14y9V5fM1YbUCZRoqxfw68MI0HoNysqK
pNgzpMGu0bGtBJh4QgBigHIWl5E96twtc1gZpsQGY8+JEthvFEeqA+2G1DVA+USEHWXV5jYzoe+W
BTcF66y27FYqpW4uPkGCEanvd9bcEALht3zwBuVQ0uJ9bOm6G7NN3RR2EGIHyWrnwA9wG4h8G9Mb
edoJrPLbGCSfArclKAKbleyAHusWYb1XebALkckCrrbREgWG8S9KcawioNgfpRopBevBOKsdJYN3
Tyn5RitAnih31cCwqk5wFKXwCctdSjJb0nFrhZWR1UzxrCcbDfzyVsCIRUjuiqZ1dbAliyPYoC43
8frbdFdhNfC2Bj0Q85ikwrrl39NpwffigWcvJtG3LTEe+7yxGw3uojC+73ABo+mpFBO/0fxUpHcB
lAfLsQMTmjopMu6CC7aAcFKi6dWBKdjlUAtUYbaXAcxIKzTpH6ShWMdat9H60OET+5IMEMtRYwSr
rnkTRTO26grW0QBCaFD7K/MHfYDWDsWpD5pcWecHBSINhQihJDwcLlvQN8s7DwqgqxBkV6mW1w2o
LC15MMFJTFJ5AwlNOylTqHXEOzYeYyOwx6C3NSbbjEerXIFRp6b7elvtRVH1aiF/pElwE+mGraOi
rn6DPJXF8sFKoq0ptKsMt1pl1B1diE5irW4Ugbu68N4kL0pQbiqTbVvI1sKZ0Zai10Trng0lqVxM
4rYv0pse2gppADOGIF/LJhjO6Cq4mVF51Sg+yAUzHaG+KTXQprrIh0jTbcR78EW1KRx2W5RvvVjo
0ZrPQZRLxsji5i4IJpdV7U6CJFzYvTD82QociBflB1Qj4OQBdXpLHwuXpeGqJsMG5UvYuaprOfmG
u64NLaq9FIz7Ej6wUO/0yoxj1NCWIJmdSOm9JEW2HBhOCKZBP6Z3JEnWTIV6Au5LMY3eEtWcKENe
T4OHUGpw6YtuE03YF3S8RVtnIRNbOrhnyTAMl1slB7fplI2KG8NrsuxxfdTMhbrTUtKlzBJdWiQB
aWOM027KXeDrq5hb+n23ET3ZYY/5JoQj0vWzfOkkn2W4faVo8MQBWDyK28xCP3RTF7jpwVu0QQ/k
+lh/0mj8mf/M8tkCDKu+iZFO9wA2WYoHtKEXbmTFAizX1VbRKnOgjXC7pOd9gUczlc5/jjvLZQFJ
jwdpBFCA+PAFjbequa4MR7NVZvGVDsURgHMgj6L/aBt419hktfgNpgVyLSebpbZjSQZSJyiOTUwe
FL26WxhE2+QY3Yc2eFYfS9e3y5Wan088S27jRGskrcATU/PbxGqJiWTB4NyKESXqbElXbmF7fFYi
zq5JQkmUWAoi3IDHG5btwwrmuqfra+cS2OP8Hc7Re6YCNaYkRHE4HzTXaGNbMfJNDb4Z66lmc4Dz
MwVoaBO+x3iFnXIvaJLDEFYhIKbUw14sAyeYnEQFVuJs1mo47TaAXgH0ZMpPWpitEvM1IKHX4oBW
lKeFr79wtyGzjFnV4j5DwkdP8Wn0tJP8mHBgpb3U46vxroMstzPJYk9mxA90Vd7R0ZKt5VLFV4OE
z9bBH+uCzAKZ1EP7pskhFdzJO5beShSFNwPQQwhV81G1QkPw5Uhxg6j08upYV4CV17EryIrLStxa
IOyAolqjDjtRVhxUb+1I+j9oJy7cYOZ8mRwoyhDG9/QUQZIpA+aKD5lTxw+oSaF02OwjNPjIJBta
UIfCQ73RXkO520QNrM+vv7c/qSz9nLBZfDQJjdCMBgdjcsUQXWSDG3mjeI1d7ckBKIm79F45pW7k
6oelK/jFWZhkDSc7F8h8zvZwkKRDGvcmeuDGtikfGf+v6fbTYvg5wPw6milM17NguuJPUywxS5/M
FMTwL4X9s3FmF1IkN5QPohafKqRutA3sELCwdKArYCtvAuSWZgQp2Nh8zuveY9GRtXCdrgAQBe9w
CFU/jzN34bVejMdnX2m2HStdBsdiwNxOr7XDMQT7L7eDO6WE6B+9LlWwFl7lHHnfScpIE4XQkyio
tq4OAMiaCyv1YsQ/e6JZ6tDmLIkyhkmWuWDhCiwH3xPa2LpwSqHmdX36lsaabYqGEFrCABvBLKmx
cFCNY4e4iX1kpVYHb/fro10CsP6yTmdpgx7KZdpOEHT1WKLJWtnGQVyj+PkZIpf5c9O++nJWn83k
9PRnpxk2A46AAE9H1/Gq2euu6hseyPNLa/BiAepsnFlOgEYn0UlnTGsweet24bZ/NLfxnX6fWm7v
wBBR3nUfoaNYSy39y7Xds5FnkUU2aZRkrQywBOJ+MNxncrPi5cukM8955fWx4hHUWRKUIaJsagdk
6FWEd8pUVYn/eyr1L1Fonjx0wQCREg0LF2BRi8QxIL97FSaBC4voYqL7E7Ekzk4+jQ0jF0pUxXpY
fmUwm7foEa5Aq8kWW3KDJ3rXfkP7xrs+7OWN/wdOSpztSj3QerkKMNNhdagAII6WpR8uL6OfQ8w2
I5i0mShSDCH6g82wjJSd+Fj53QqMfD/SLBh/uvUmOYaOfP/3Hm62LyHuG6mpgvMjL19imMXGWroQ
aJamb74VczYIPES6YqDhAeEI2Vxdf4Rpcr7u9Z+TN9uDrdwKbaAAxxZ3uNNLrVNBKkApllTOLjGA
z/Fyc8VpqezKQucSuinP9Y6t232xT59a9BAgzXRUF1rxCytijrXv5b4odZSo4D9S7oUebe/gXqJP
cn8DFR+Utfnxb03iHCbfTqISVAJYr0dFxTAqJ6WZ3+vGwjmwsBg+5/gsLlf9QOjQoxsClrhN+9HS
+oWJW1gNnwfR2QiZzgfaahQHDbBOMrkb0LSM8qfrs3X5kv8zEn3+/GwURYorFsGfBUCuWIOLAY40
aQtiiniLzRo5UmNJH7G35Cd5ifdzvgQ/D4WzYVsyAlszjDH8b3ur5DcUailUVaZqV9tCorsvIfIf
Q8biNc90S411S4GdiKDmvpgkjjZV7Ay4lnf1thD4mhXjY1Xdj9JDG0E0YFIGgBJAUwWvtaZ+qGzY
5hzQq6C7oTF3A+iKGEHphZXiyLT0zbGw1FAFwBo3n4r9FSj82QTP4hLYLjUXBKx/XdiU0YsxbBfl
3S/nCH/Ejc/O3flkBgFTRAOniYFSrFStGLkBAdhaN9DEEuBP0Ycv11fNpzTEL5EKCRXsYGATIusi
KMazJFoWhbyEbW33mKNSmTEAQxiTXXjY3qsZVyCQW65pID7kafPBoNtlZsKhrpv7Map3EkWJulAK
DwIzTke4XSiPhnpKYmCHR707JkW0FVN1J4Th1qD9Q9HVN6TPDYsM4y2vCm4ROAphWlG1KXc1jOxI
9B4lEcrg4FY2zSEHUcdoUS1HMR3WRI9QjfShkW7g/q34qlouGdF92aefc0GIooJtPQEyf83QslTI
Dd6H3SNHnUqIYC8tQJEv+n59yr9kDL+OMsdnSWrWxgzFzUf8z26abGI/Cj3gD/zj+kBfAttsoNmr
LSo1Bf4LA5GqsLFN7KaMF5DuX4PObAz51ymTI5g0y9OUKaL8JisMUB1cdaCnEXGoYpr3cJb1jD63
hxFuwXD4I1CWDCq3VPP/nqQ7+yqzTAxJAwr8RGgf053+LIISuC5vobYs3OQrPvmReUlplRt+olt5
W34EN0vMii97dzb+9DrO9u6A0EbIgJ1UBvzIawHuyNCYkYjHNbjNI9eFRZsPKNj1l7y0mqY1fTaq
GZCubTuMmujiumoi4MgCtLJKp1WX5NK/XM9mDziLf2UncaPJMJTKC7SHYF9UHDRTdSJRR4dkIQm8
uBd13FQUyM7jz9nbbKUx0nXwQR/5YFp5etfXpTVGCzvk4vKFbCXMwDCE9GXH64OZaBB/Y48BJBCh
3J9bcVAf4xFoFFNR7CDVgbFi3A8MuurE0jMguWxlmWRCNLe9Kw3Vuf42pU8q9yweSzoRoUYF8oAm
zzM6OiRpDiFv9ZF36CQnloZsRCgdmbw2lWmHA7RwcKqiarmStOFHk8cOS/gqbvUbsSzBgRWtCv7J
bUAtCBChkeuPqoSCdAXEK/Wk5ikKwUcl37P6repiOwI6K0UYCtAah+q8PwpbsZwaMQ9FCX5HCGBb
2KNZTW47RXmOG243kBQPUdVTFSDzksMQP/e63xUSTMvUPYT2VqOur9DjiwdHS0cIqXlCBZlTI3RL
OXHoiFvR8B18oMkTN0JrIKP7IuU2isp4uPAmy59A0LAH0xcyGAUpyFygvMO/V2KNHlngTR7uciQ6
ksFDSIJJVl2AgR8/dJTuOu0OFT6LJ5oNzb6hMMAzrl0UGr1K7+0arluiRzW/0r6FqbRPBO1bC3XV
qjJwNUSBXkusXESZN2VgYMGNiBi7kYJwTF8TsAykHJJgvT/ovgQGFx9be2JSQgDXHUpUnFrZKlKS
W/C2bgPooOcrrZVsMAmdQV5LbfPOjMpOquoR9oXrkFRQG9b6YzU0a3gKbuV2x5NDLw1OH0Khuqv9
68vqQmjCooKdDuyTQaDRZ/edthIbyB6N6iNds7WyYivVj1Z/lIH/5xeCZvPv/8Xf34tyqGH8x2Z/
/fc+fq+LpvjB/nf6tT/+2a+/9O/b8iM/svrjg+3fyvm//OUX8fm/j++8sbdf/uLmLGbDXftRD/cf
TZuyz0HCj2L6l//XH/7j4/NTHoby41+/vReoZ02fFsZF/tvvP1p//9dvsoop/Z/zz//9hzdvGX7v
+JYVb1/+/cdbw/71mwCX0X8CKKmYko6cQoHB3W//6D9+/5H8T3g5ihADm2qx+PO3f+RFzaLp15R/
EgWRyZxc+iB9Nb20pmj/8zPyT1HX8GMECfj5mNJv//+rHf4TS/7zVjAVv//9H3mbHYo4Z82/fvvK
PtGh5mBokCwGAQW811moFZO4GARN4w8dQTbOm8Jt625FKwlSvj21a85eYCLa99BLK0Lj8WyiLo3+
NUv5dfTZscmVTqpGSeUPZrOi+otIVZfU4Ualj3oycbPZTiCj1QcMu5M6NWmf65jaRZIs7JGvPNvZ
NMxO0jYoZTnuCX9QbntXdqE/JlrdpnWIJyL7XKhAfC0+GgrYProOWVMVNfi5CQfsPvKKdiPaMmtY
xTsgFh/ZStgDUmJlXrlf6sd+Pelm480StaaMWlmWMZ6Kp5MccytZhQ/gzzvxZEvcBjfVAuzuywE+
G3C2qpSI5hp06caHMYTmfA5rN+GoQkl6YflMH/PLeTkbZrZ8ZDHs0wRumg+TkZBgERdURbImluoP
TnPbP0nrvzngbJkgcpRZPGJAbd/tuiPAojZDo1n9AcgqYJuLRdUvCd7sAWdZVyWaLTFNCFFOsXsS
etPsxg/WkESyglvJVlyy6rdLCFXlay13NuzsyBgMnhWww+UPGTfe61rWHTNRSq/uzF0BNklIom1K
sSkDSWVuidoPRGvfpECVLLlW3VQ0D4BcbEW5vqlqIwMgrkDOFOWHroY8YJJ/DLlqi51xF+n5CmRN
V6oaQB+IACBc2AAGrt+qIeRcK5reG1ru07Z9yoTmcdDUyqpbA9J7kegr8OLy86F+7/L6JGZkrQEK
Z7TGa17V0AQc32Jz1HDCl9/KoNkVevFcyEx05UZz1RAieVnTfA8yGjlyQu8zrXyOhKz11EYvV+Ig
JPuMmyCl8eEmkKJ3XZcgqF7tYeH9WCjBJs+1g5z9P+7OdEduHPvyrzIvoAJJiVq+ao09colcvwi2
05aoldooSk//P+Gq7rbT7krUAAPMDFDtrnSWMxwhiby895zfkSev44d8gZCigm7W8J5hunw2vRpo
7DqdIUQjW2ug8O3Wb16WfnE05GjaGD4VQ/rNpmkN0R32/Kmwt3kGJc/Coc8rCx4jJohEbj6cZqih
AsdCULnbVlthmGkwNBAHNiLfTjakWb12wwZM/khS70s393nSZybajWW7sfveDXqXqXDpKoFmDJLS
FgX2t667h8LOK39k5MAa/TAtVuzVExJ+5bypxiVh0tkWK9qvIOpuF9m9ssa4LUaItHujuyB+/nY1
kHbcDf2tyPmBT4JGlddDPsQKf0IE3MqKeC3snVj7aAAvEDvjTaHGY+XMX/AhtCjdup1XuDkugzzn
nXkQGcGkwNKIpBjNTdcu9xNTB2liupe2XxfxuqZ7XJAxz76K8RrciV1qRbXpLTvLNoK6qkNhIMB9
Xo3YXNKt1NZ9BqZKLtDW4Cs7l3TGAiuaKaxSecobNGe7VX8taQ4IXmdnSTfxbzOAjVisEPXs5Dl5
8BbIFp3FUU+sWPAHXSmCpnTg517HkFtEoNpr7S13jDKZ6TyEqZ5w38rJiHuC1jxH9eWvg1uFbgHV
YJHh5DsQXcVdDTF/qkmzm706Kbzy1myWTUq6F2MuwB/r2Lntvb1tto8udQ4VojXdnDxlKzIMPZKD
oNMA7JMa26YzZ39V89M6YFlvoO6qSK1wW4htajnHoZucbSYZ+i5sFeC7QyxWmsZB8RpBy06uUCJ3
SW2699wutmaJUthoIcXnE4L1EAnrAUiTijUoBPtsEOuc5p7289k4F+kwHFZmP/CpllFeeBCMZtkZ
arzHKcsQglPbb6B3RxPxIqnnz7D7I0RyQdE+TPnWddYDWMeRSYrN4MCDCYa4b1fQaNLGsmBOp18Z
WQ85CD6mZCtaX04kDcTUMaTPxLYl3YhzuKtSc8XdbXSfJNSMlWO+dSY5TDYvw6xv66B2vSBv6+eF
zF+Vl0kY56tnr+j49XI8FqOCAsBxzKjm4+MAtGo4TuZXPhIYxjxZBi5Nz3O2PopRXDxlC6RO1Ku/
4OCIPARSvsIf9sno1qchNSok2nNjT7U6dQMCIHW+xk72TRtZHXc85749kDQkUA2d4LRsYzHr+VwR
flxNXvukLsf7D7aqX0qrd2v4uylE61VuhRMKto6DCg3fe8JBDMJ3977b9kEZetuPLKS/3fMZ6OQu
QZmLYvLnZkRZjyDBzLO+SAudCNNmx7lyD0M5faCb+7Vkvb4zUOEt7lkeTjTviguxOI6xFr2+0DHb
63lP5s8mbi4N5a+T1YlNDqmNPArehx98pNcy6Zdy44cXflduTGVZYNUT5LLsaDwn2W705xgcAf9q
2fhoF/4uxfi7V3tXa9h6ASeipeSCCKEthOqxuoE+eWt/yk4sAOUqxLhnCMpgjLrtsoXqur/rTyMS
p67WjWlXP3VPH7z/KyTj7/5G76qRUsFLQUf8jYrtEmGisOlxlqQR2X+kNPu1HH93id8XIEtj92hb
rxcCXQwU119F4iTerg+WjfVPG/vXl0K3xUEHDiT29/b7YaDC6WvctjaGZ/bNkE8+/ZCw+dtC1bWv
eY0mIs7fC81SgnnqoBd9uSaUQdsep9s+UhFFwY+lKvyoG/nraBBvCqk+QL6byKIF1vznZ3Es8j6d
O6Iv3FchfC8BqLYJQk+SNlw25kdV8fXJfn9f/Phq7+4LQsvVxEaHVzur0N4VL9ajs6lCtaF3nYfy
+Np/nZ8E+jXI9/zoXvnVT/Xuvb67V2yjaBcXwbuX6mDv4PCJnFP10l+of8V42hfnFixqgIrPZA9s
M3y5/5Rze315oBtwkOfoIb4fVA6eqEawzeilHKAbRFttWD7ohv72afjxJd4d33JTZn0pSop3qA7d
Tu9lVF9YSHwRfvRp/m7X+PGl3q2tppJTn/XdcqEDbwGYW9GkgyLv7xeS394vP3xk79bRdGJutjaC
Xmq2NlGZkSHkytnCwzokOWOBNzuYLWnMEkeDTfHfv/ivguHrBePYoFyEpIMF8+5+WQVFaQfpBtbV
+gT8cmwhTPurjIxbMyIbZAYCr0D2+cMHL3sduPzykPzwsu/2Y1SOZJ5WSXBWnQETQxbtPt14SRM1
yUcCkd/2F358i++2YuougyNofX0tNLK9WNwq/0sDPXIAhPD+48yOX8QBP3+k70V/ak6X1OkqerG6
QQajbLZmVj9RNm0rNXd+NqrzYsvbv/9EP3rR6wf+w/BjzkCyqg1cR6dDZgE4HfZy0/ET76tgHB/6
qfpo+//gCprvHkOwStqUrMtySY8aFRXdZ8c5zjcy+Hiw/tsT+A9X8L24T2a5WpoCq4qOEbYTSbQa
SqjGVGSi0ZDvqo2x/bC58dtn/z936HujQO5Z0pkpXnP8gjPpox2sfhoCgX/VEFjxesxi46NS7vcv
aQEczBDygx71z9fQkq0FUIG5XLwyllsZ4zBu+BBqbvtHrNtRH4iw/fz3t833MfqvD+J/XvPd3tiP
sCA7WAWwN3bwXvgoqkLAYTO/RyHVfKMBCbEo3aN79IEShLHrRvh3L/1uo1RqcVeEwNELYu+/we4/
+806ZkieAbkrxGLoXsmuhj9k0GxP2j7azgx/ErgXQW7we77SqEMYgT+PcA+WzAC5EoqYt8wwD1qL
14nXxyXPd7nbb1xubObO3JK8IhgjTfuFpcjGk5dawuQoAfZVqlySJp8sv0+Ley0zHucIoou06jmy
/WoSSME8pGXWOSAEYPKolSPGS12dao3xBQLjfuuN1A1Jnln+YtluWCDx/ZvOSxO5gD2ic9p9WYGV
w8pm0OE0iiyBWcg75RW9bWrkxFT248CMZ0RPYqhfnao5xSYwwTBV0mWIWdWSsxJjc6Sqqv2sUu22
zLErmTiYT6S4wZgVY0i7sGMQZ29TgLwwxspwrHadz2RZYS1T6EaUYLaH6Kd8dZYrJloroBsdhwer
M4xhLvTzMi0yGaeuChEoVIalN1jbrOA66gUMYrhrYVOEBRL4OIDyeIrkIwfSB1vRp7atXmjbH7Jm
zeBf8/LYGQoWAgjL/SaDu6pYhl25mAEMRMisaKrArepzVTnHObV7f66Gzh/tqgs0JH07NUzmzhrB
ekWMIByDAnEeBe+HyM1oHRTtuPhs8i7jwBh4Hjxx2h7TrxX/ARgl9Dim9qOs5TdvMR6Bx4IpjtPp
DVkD3EefAFz3UQI+yNHLmrndwAQEfrChYNxSejxrZ34yLP0GxkceNTx9U4ruhsU8jiNd/TwbgqUR
AjE4+ROcaxs+0cNIDBx/prLzO1oaQOGv40kJAaQaFJ0VYyDRZWnjoxcoQa/DFzDBdiYPB2y/PvAX
wk8HnNNz3Z1BQJkAj1mQs8caNPfSq09tGiCi7nDkV11qn9YSw0/kxtCgy4mIcEaH5pkiS7mxyskH
OBHj/cXsN3kum5Pskb6WtgbQe2SK1m6cAmEW2T3gnmhMzJMKTNXnvmFUAjobtOTk3ENkbKIxmSJn
HP66k1OxxXfQYvQdjFMTZqKQXfHhgKuBc/uobvts/lK63Rh6pKGhMYGIV5ntTcnJQfTpTYlqjS3i
ODjrS2cD/9vXLQ2Fqy5NDp4JWyXekgn3ZiluvAaa2K7tP/QZXDek98sNkrRAqnC5zV3v3Urn2nIm
jaNN1I0oOaJ1UwYTzqvwivofY8p/t7hhluGg1Ytz1DVt5+e1PK9S0st8gVwIBmkEkOQIBtzK0L69
slPbnYjcsApzCAZ8WLej/sSTNSGxFY8A7P9vlLHIGCI2+gOYbNH3g/Q+q7mn4FK99Mz2hWEHM/1o
G/nNkQ6tB4zhTOThMe6++3DZ2oPfAgsCPlwam+G6UT48yhpi/+sZq9ukn77vW3/NN2/+vG7vBqrv
vvz/db5K2dW69N8nrEfxNn9a/td2qD41b8NPo9Y//+i/h63OH7jZGeaiYN2430Py/j1sxbdwM5gE
QSMInrp6cv4atjL3jysPkiPVB0PQa1vp37NWfAsBuODuQopiuY5J+D+ZtbKfK1bANz2EehGbQtwB
67r5fuxHLSCNHBB7XjLMegM4z77gfWxXZe7NChMA827u7C21ZzOcnPZka2vnrjRws7uOLfcuEuta
5BKnlMS2wbeDNDa9q161s36hEn0oBalDU8crUvIamn7io7qqrj5yrb47Pv35JqAZRLuEYmnx3rcy
5pXbQ04V3kRFcp+Q9lEVxgY2ZlgQh1PZVXANu2cDTWrQzUB08tRurlPTZ9hhGM5Wpf3Ye/2fUrT/
Aw/Hf5UoXF/r34qF/zuEBxx3i4P+jck9rGF/aTf++2MSVELKr/3YNn89Kj8+Kb/9Wf96boiH+xw3
J0dVjPziKwbyX88NvsVM65rbjZR5BMahZP3ruaHkDwRRIr8QKW4uMCpX/cJfGgV8i7kOg6IUN/q1
F+z+k+cGmomfNrJf/urvtxYvG8QkJnDBpnqfg3fg0K81jKcWph1GDt3NciqdkM2Yc0Fr+NBlMRSA
Xo/qCTO0gKc7QDQxMrGcYLSittw4X0qcaMjWs++6Dvl+p9VLZOpb1cZZn9zpUDhvQrVBg4JEjF86
65ZahzS7qBRTujBzAloGlH8S+b1bnozp5MAsz/aDfdO6B6u4UcO+xK/gFu1XcR6AxQN1t0r3lPYY
P52u4eDOsgYolxwryRA9TsrPmIOm6R1AZlycW+Nr2Teg0Z16hJ8NXu8DCyCrYw2KrNraQH+new4i
ZXMB/wvABdaFRrFh/TafPzGFiSAMdzQFp2q6q5f73LysZGuUT3R9VeXWyY/psKnHLVz82Zz0+Dlz
bMtNUcHmesBI0l+rR8j6GPrK2m/Ls14SW8QWP+ceuMFRUcE2uNH5zpyPi7pZCFANIc4cq3ox2rhC
iUxUbBY3juGn5sZRm359Dnm2MfTu+k8br9ZTrm+n8oLaBNNFoNeODT/11n033KfVscgRk46lMQKs
TjQ+FGrlGo5FsthIVd840mfw11DwUZIuP//zDfbS1vjn/wVN0rWl+9+XggugsV+XH59/0Mrw5XdR
kmX9gZnhd2Hld9kRw3f+fNwZ/+PPSFIQmJFC6dj/edot9gcl2AodLAKcE+e6ef31tJscP8+GluVa
bGFbcNg/edr5z4dkrBpoWSOi0iUEJRwWj3ctSInJ7oTsyAmja29Kps7E4zI6uyq1gdpzBBkjIUv5
aeCQ/fmVJ7HHKAt2RAU6m5WSDHNnApy2mckz9v1t5T604pRba38ABEED3ShF5fdUsx0pofKhePyY
tqy4rqdp543zvjPytx4ntd6nA9TLba2KQOlU3pN6igZ3yam/AqTjVKO+AS8II+YJDjNS0zw2laeT
fOS337+Z4nxXIbY3km33DdEm7S0m1Jiaj/WGtqIAv5+pzQKFVKQqJ/Kynhw90bDYKFIzzgj53Mzl
B91quDN+nuJcP18MIlAcAWSI8hi54D/X6eU0sLHpuAqQQNL6tuapX5dDeuoZS0+mK7uI9ld/9jR/
FghbPFFls4dcgWxDx2Ds7OqejZSG/SzyG4msw4R1MBPnBQLDh4ZC9jyUVY3R8OH7HwTXxLp02ZH1
jfmg2SMImuNe6LSJEJltPlm5vmnWvruViwA4QXdLgA8Lqsnri37/svaaYdsO8WC5+nZdmyyqWn39
N7BAVgxW9lUpECzpdZdSPoKnOQcCMREbamXi3pJlvc0GLzBbPpx5PF0RR7qRT7WVlkcYMpEhkwKY
ODDabr1VkY038jlkutGP5pIL+Ngr2BaXyX5o4ekvy/wAd1o8maZzsvngnnI+KBNJFLCcCIVodQJE
o5v1xfNY1GbY8uuPHT3xLDp3xyY3zOHZ36ZlkWNtxcVN2g5j6hjYK2CdYJtc5ayeuLkYwWwysfv+
ZZvqcz/N+tbMLce3TN2EShLj2PG1CDxYKV9xiEc+dlfiXhvyTW555XY12zbJmuT7m13LmiFns9w2
7rjPJifHdQWYhw9Dvmsg+wPjuVMeENMimhGZ+lJYfbeB4hI6mRKBSQaZNuCnQtPLIYsBmwp41ONs
xWDYIduylnHtUHxotm42w8rnk9Xz9IaAkyRh4jrWk/ciTa0OJq3NiK6cJWxc+RATxOkFgok+bCCU
232/lKtlj6FD2tCDzOjrvJQPBem2TqchcnZG52gapnPUVN9fq4/ETjnff/9lJUoiI6hdQurok5UX
4Lr0HezXecYPM0Q9nbROgFTNh3FApJXUIEwDsR21KTjTOLYihartrHYzDdknbSyHJjfdbS485zga
OQiXo0ZkqC6sO5wSYj073fn7V0alcuCfLNfP82FILACfQjIXwPpyXgIwCvsrn+YJzPA6P/aVecoM
72V12/5kptVw1pNzrxajOiniUNBtW+gt9RczZ8O5rdaglyakgJ1GqHjfHSc61Buv9uog7yFrymbP
hqp7shCxyt8U6c19iwHmOtfkaCLxhaWFPHSWuq9p5t2XpUTwbP/GpDcmgvaYevQrPy9Zd+e65adO
284N0MGQT9uLes0cqEFKQI94i3D3rh3vGJJItysUK83y1VmHZ955+b21jiQoXMc+KOU9KMfrHwuM
HWLemmLfzyxP6sK7RxMyv2e9fMAZ5S4FUDaVqj2611/AVV32FvScDqvbk/RQCk0LapTBVdUW2T0Q
CcHgeGPr1bnR3DbiYcqQ2mvpDZwn6862WufIkDMBlo8NPPWo05MsenoCgk1evxCQfFeMqGOPJIqb
iUKmRbVswPLGDyyQBQI9juHEPRaQoMrzZYtOTnaRHB90wwXa3y2BNLvVry7JvBskugJM1mg3McBV
vcFG492MLUPIPPpbYB396/fQp/Q2AxMwQV//E7MBg1bPtrUH/g8oGhPuJQ9MpYuhum6brpB3lUhZ
uXgUbxVAovj7N6tlyZN2QIe3hUQcV7usXlfASv78tz9/TxskWFdkvgAiFk9cDN9GU+B85TgoxUaM
eiAN2vy5InsDHGVGz3SkZza91FUbzQhbTLweDp1OFOYDL2u6LQRoUEaFbl6he3lXlrwN+nUCEJNn
LGgzdEdbLJcB6KBPuS3XyHAysoHRCEuIttD5tFPPQD2NX6a5eXHTke+0sM1oMlhiDsbdmLkA5gFK
4lkPxgiUM3O7B9TLno2eoCXX56F1bwtLHOvUA20f4GE67hDyuR9MFuXWkuTdY0ebO6qMBBQN9HDx
W0B4rfkQLzDYVg3ZwPUEcmCJm8pIOqPcddXrqNajJtVT66GebDw3hjw1rO1+Ax5l7GVN4CIeeCn7
nYGebe19YkUfj+k1Ywcp4LQIGwsLy4zpC8kirnRUmNDRIPi3JBgWsByRQB3mFnRrZE5ic4bOtYkd
Cy3mCit8u+xmbANkrre9qG9Te4ggJQJRD3EaDeRgo+Hd9qLcptwLVQbyDD9jOY3N3knQ5AarLt1C
RHxEnXNXZVZcpfMxV+1GYiID8lgNa70UaJur5YguFVD9nq+z1C9bI0IUmhqs0ETKSZ8jIrnNNumE
brE7RCYgyiUwZFM+I6rY218/xOsHsTrGDaSDwTTVmynN9pNjR0Ach+D8tU7ExpfJw9vTzxxWDrjr
iQkBmgE0BEsDAaCG07VJTmVYGiywEME8YeGqajeuShr3XbymZjDS+WAZeWKidzsWViJIBsmeCqsK
3zP13pxdX0IZ5gDwiI4u6G8AgHnWcdUQnxlyO+ghIqC22hkN16o9DqvGddCHMYdKDCiyLC2gU7VC
2s2HdCLYN/QeCXKPfeueFJR1xgqzHRLKxKDgHAV2DrI+DzbGoet954YJM8h0HmGwsDLl26D0uUhx
noCGbtOtwu1SN+LgtWlQSfsKXNxYZn0r4DQRWK1mFlq6jhc1BQOgcdW8Ji1jMaUdiGVr0mXOLcmG
aISzRoKh7OPo/5rj1QjuLeIggKGzqtiBG5ApO+goCDDgcl/jc9CQxjkwHps1NA38cNQAmeOFmvSB
zmcIZtUZuT5RJbPIxdTcVe5dh/Mgm8ECGrpPOUMiWwVgs1vHrrcEnic/1xkK67xug+trepgtTADP
lUsXapwPTeRrpyLEDfZtrIZXkOa2y5AfZNuH2M+jKx843xCw4jr0qlz0e13Wh4r3O9iQEoMbkcC7
ypkb14ZxIzL+WGTD8fpTxKVfi0SlYGPLOwor0Yo7pwKf0Zuz22ngwEDzE5rxmzFr4qGwwtZYkqk0
Ag9MzxJgoTQz7pV868BazFUfdx2QHbUV9gCFXO9nMSzHZryK+ZB4ItabCkRz/M3DDhGC5RBlY70T
KWhV2EbTeYB1yU6uvw+U4LF020NXsG0N/PDUkmOOJlUx1THHAz1JkOpIHZr2crbAV2V63F3/fyDu
QWgLF+96UDnWjbs1LZywe71LOQYpQAopqwt6XMrrNR44fFq1L20RVS40ZMPhepFTUW0VpMSIag3Y
nB/MatwAUn4GdP37X26GLlErvZMrnISyfryuhbW3nNqrtPY5pyw0Uam60K1OTn0LBsdmYuRlmSHG
jpusxXVYTrODuhSTq2WKF/rlup5Ve+xut9ZsR/3qbRWrDxzsQ4a7C9fVN0p+QdGGfgmO/Et5Q0sV
EnuNNVTgMzNvOK/hwvCeTb7uTF3sV4lS87n3EKGxlsfrVRgNfksz/EQbff4OSk26IB1QhFXfPCsO
mD/+x2f8sdZCPDQFK0gaX7DRJnOjXxAOempkEwDR/JB2wIpTcEHZ7I9iOmORAG+UJX0+4mHGg5MN
O+2aMV16BAerM8eCmTWfTCfD52/fae6KsDGBQUzBHVfpcSqMS1smKehAUhwac05a7HrESLdVAejM
ku0Av4wwFDwWer6TIA5k2gzTlkUSflrsc+sjJ2pbUro32bxhq7nJGv7ClX2skR3AxpANc+jWLPNR
1kAICfhmURqAHXfQME9WuKzQl46zGyGM5MEzH4YSw0twKCqvwlEXHybY7wmU4oCSWu4G052TKxy4
+CZ8VvZz0adNqCGqFJl+GXH/2kQ+Qzq8CEsGUho7Z3Dvh0kc5sbBEPLVHG7TzHsac2he3fxsN92x
7+x9Rdtdbnfx4jX7lIF4ltfZSw1iJDGMUAzXPk6vEm5I/GnrU0uzZ0tZR4BcMfksCZDrHvEt62Kw
HCsisCBpucmczcJLzNMXBs2z6zyAKx41i5Xk5QJwb+agRZe5uEnZrWpFiDkehK+Z9xW1/iGt5jfP
Vq8QkkdqUdLnKOsGhqfQWF9FEZsEn7IJ7Lu2ytuvrPMOHbE/2w0mz2BVfsHJCEYhM5bLNcRjvbWE
iUlds+6bztq6DcHucstAykO7TI7B7NifZ53eD/qkLXkL2ubFmoabtKd3E3Bpg33J3PzByzGHlmXc
XJOnFVHPUCQ2vu7kXZ8GtNYNxj3rIVuar7Jhr+36vKz0kcjR8lUPxDBitvqcfBKtSmxrfjQdF3Ff
aXs0Sucy2m685kVcCrnBMTsB8TWiHEaj1vzUOtknE5ev0W1ighuaiSFZG2NXrJGDmyoA6H6vnO6Z
4Cb0SwdgHXbKu/5eC+/FtgvQh41mJ9462O97yeMG6HiJHa7HMbs1H8sGz7vl3bG5OBntaWDunblU
x9GrEE5QvKly3U19+o2UIFYb2Fzb4obDOqBnuRNYD1uUZ4PHD4U3oUihO00unAy3BV0+Q5cAaKd3
x7H+zc6KfDX/+nSKlTygxg2RJBB6dHwzBY5SNX2EvBq929GdAvM0SPY0eD4fUTyATawprnWLwIkq
yEB7ZoV+EoV87lx1h3vmcWzlCzVQj88YMLTV26rlyTIyFUzjsLHx4DfY4VWD07RV6jOOEQDgBQSd
Rpa+0sV+nTy0Etf2DRFDEj2j9QSxAfKV3AW4VrFZ5/yEYAkB06u7wkcLIPPbiPrBt95GExmLU0mN
AHQ7KBzIlxYiIz8dK+nPrRdauFKVuV4MZ/IXmR/GFIsZBQQ6MxMUjppCCqAZWkfNWRTe0ZpgVhKe
sRFL0hozCbPS/CycCpYJIIvsHjercuJsHGZUY+W+YsZuZdDGt1N7lrWFlRYHsEQCZWt6cziOFgQb
joZOwaVGtI5IgEBJ4BMD0E1rI3OBx997WgtvQ7DEiJpvwLaFNpTozzWx4xHRJ8BvRGPpviymGXJm
YnNtdyV1PnnGcAOdTojMlRCOiah33O1AIw+d3lVN+xarvqJLRCXiFAsdemp8yCx6ULp7sjN1azTJ
Upk3tB6x9746GXLd0wq19LHuFJyyNYLxphayH8ShCKRKdJnLwomCpYn232YyPJVoLfeqwdK5km7w
Jal01NUz1N6igWMEv+V0CxaCAr0JrJ2xnXX32NmboBtqE/nj9pfSg9EkLZraL1GYzIwlhmEmjRZB
WoMismgbD1quIHDI7A5SBZVgOI+8ZOe2b5J2KW6QwXmrNfwwdTm96ubeUjzBLPHcEndj1hB+pnOG
OMPpy1qu+zZvt2hxIOeludU4vCdNIQJH0QdFh88uUhe9tAmgWm38HpnNpSuwy9yxRe7gbTitHO2Y
I8g+yndwsTorjahRfBs4kMZp2bymQGSYOO1b3RxYFRo/WCtGA3EahnPL6m6DO3HPm+xuEupMazQ6
h36fZyzOJowHDYGKgGxrBrfV9KgmHq5peYDcEqBv56nLMDUx8jiHo6RlDzCB78YyhQ+ER7T6bGAT
Ios8igqzAYunRw8nnnRGVYqyGLAMEoNfu7XMBwzfo2HOt6v8XM3gPpci8jAZh20mAj8gAXwpBBc6
GGx9XzUwkzMsP+iePk9iCcDRtCMy7OmQNokjmd6U7YSyrm6205pGo5dHEmt71MwwpaMZ46uVvuAQ
i+lorQ4jZqCI0kVDwMiQN+/cKVDRKR9wHikO9gpONjIXmR6S+VDqCdC3nD+4Go4U1eNhq0/eNRwK
+HNsNXforGGbhbHbyM5Xo1bn2vewxpzR3I0LMSZ57R0dVSXa7LAFfbOw79fLG0DZARwhOzy6Y9A1
zYlQK9Ia09lm3kgiQmuxby0HyTOyjwoUgJDmfGtkGvdle0TdSfpPreE+asx4YSDbde3wFYq8iACV
YiMI+gpMYyUEa73DMDxJY1HAEt9cT1/EOBQuSNpTudWWHbasuDj5HEP+g1DJo6H7wMzNg5Tii2G3
28ygUW3XfpWLwK6RXCREdvZQmxIT4RdTnqQVSbgQsUirR3k7iM+zrEJoqHoQMQssFdzccE9uRqdC
2BJzX6xs2MyERRPnoSIrUsnTLbigOBnKiMJlY6A5r3oPTif7TjCya2wGNhZHq292ss92DQr2OJkR
Aia/9ZDfLzUoRqb71KgSX8stT6HQ4/TGKDUW7VYmLcReDH2HYEF9WQ5u4mrg5oiXeJ0LWPTRvu5G
aeA6gMYM5LEs9MaT7p5cg2dm5k9pfrZGCeXUnZzshInlq6D8BDfRvl8J+sFtbAE0UFB+U9jGPq0A
1WqRnww+OejvB3Qkb1x3xAEJDxzJDyvByoiZFI5Cz6P6gmHlNtdpvGZ5QGQWqKlAMwdevKL8rAYG
H3MdqbXD+B75o1aGzKXqOFAkHzlQTjVYtakUUd0yDMzB8y1RQAORk1cuBPVr+1ldj5PKDbXVx4jg
jtNiDjH3WQ65bRNEilZtWKEfUvFRBRmhTVima2DV6Uua6riHS6wQruHPkzybygKsXPiV+Tqx6ot2
sXbajoWexyO3YDHLrhk8/0PYee1Grl1p+IkIMIdbxspR+YaQWhJzznz6+apngLHPhQ3YDR/YbpWq
WHuv9cdqu2jfHb1ZcbSchwZSkyznSp05+/VfPkXe5AL0cs23ZVt+UfRtzO81XqfWUL9Nod93fU3O
+2SDCvuFuryNU3rvrBhQlJwoOVf9ZQWyjwQbQB3pHmmAjWYLRv9adZaLaOwRSAFgsSg0xs6OEK1O
tep+phRPgmrsGoqs5lYCxFJCwmVyTxo3vTTcrThp7VrRjnU5OFaL30nQ/ClSLhN/qwG4zDeVthtQ
74JNZtFszSka+TJYrAP5U6h/lvKOfzWN4c6RuolWKXImbXzRSCGrlNmvJgsKdFMutCYWWCRFdbNm
SbCkgmQjpHNVqdul2nolwN5tY2uTCOsu6cN9n09Hmrk88MKPZjRVu1PK31C0Fpuxd6+ulh0J6wux
0rkTAzVyRe/ymeCw6GEAtXbD+Bil59TRchbbJn2MIs7yiBKSDxkst8CMG+okLAKeTnq95Xy4933n
JKa2oyPEqxChEVOz68Rogz0Wnri1I0MKjDHciRqJ6BWa1LrM/FFJXcx5cOCaL5UhJl8F9SU6/dYs
fbmyTth57bz1lzb1rB55JqPNJQMNMKTuJBWYkaaSs7cjGeRrbgwvsyL5VGIofoxthrV8NqRjZINy
W814D4z9NK0/Dasy0bjvU6U4Sxh6AK4s+d22aEB381RyIOI2slol+LunpqPK/bC0dAPp1lPUJwGz
/Gc5hQctFk6QI8G4fKnbjkXCyXXBHoT11qrho2joJC6pl2Y/mNWcKIzoFGAfF2Rvrll0QXvIz8TV
qC4PBrsYY8SCk4+qC70OBI34k3aYVUcclQYZ0aHAr2rytK/0g4+mZ4zCpzqy+6ltieq0OOCZ/kjo
gpnzLdapTZkLJ4Gcd8WAvBxVUHbRwlXcnrvV3E4tP6JJS06+ewYcmMAUeRYF9nR1cOoh/BaR7FKL
lFKTOWimk6RVoJt7pAwxBjhLkqnPekNN6Zh16+coMBOZ8M1kz2LhRBxAylT7hPZs1rryDIwetpnP
fk7VvcBXS0pnZnD8rRGOHX0gsz3aqF3hDJNwSWWG1BLyTKuPslE5RoXiU6g8ir3oxLsvOF91tXdn
eXAp1xBbL0sOXdr9sajO7AYBnW3vZHF3MPqPfNmlE7Z5aLdqPRaS5iHHqL5pFtsNIhUsVxZ4Zy0A
eMXQqaWtaW4LM9qI5bsgPYnps0iuKb+68R3K1mWlI87iKhhDkZQlwbOkxEmlIjC3ervsOIpXsQdq
NKgdgZPKmYeNTzrG76lieHqDDpTTrl4qeyEsWCdpgsaT6J7GkkcjK9qRZz3Zd+FLkS50hxjHkXlL
lih8r0kbSDfFgXux6FKgpGFHjJ0QNy5bkt0Tb6qUSBiMN+jKvUzDt9JHnh4DlPbyJSo/euFVpSYk
3KcqKo9xdY3+ZyqSydbKfiMtxPkYW5xG8G+/SRq1ttq9GaaXafuZzgdDU7aqSDR59qGNCPRr4QSa
Kxv6Tu77t7yYvTgBtxerR20fPXetvDONjZR0W51TJF8rxOSvraoc2MWYAIrEoa36y6zXi7kegN6G
lpYZwKpQcLA8nTKaUJJaDHIYxbQM7QRJWqbrPnlbgSlmZyo3rnFOkIUEIVWA/hWOVpPcJ/e3tGDJ
y/j4F2pNJiC7RWJ2WWwxp2xH7kbWLPS9CL4DXPAHRYwW8GzAparfyREyF5C6adSszdKtRAw1RDBF
BE+adaZcKgWReCMd4ojSPKWzNhDR1CsPcniNH3+04N6yNlz1dDSdYq0tt6yt9tAyMzCYthExYf1i
nIth7m9C3u6GOtkMxSowpgJnVhAuh5lkvL1spg5uIkYvadKJDar67RhXhATNrXYXyWhCT8RGS/TY
ySoR2xkwJdAiCJEEpdw28xT+dJNyAOp8tYRo2QhJpp5ENZYCweh+oS2XvSAthAnW0bL/+4904HR2
hiueqY//9u8fjaV9JIP2qrdSe00nrUBf8xKNzRcsnkYoouw2qmWe//6RTGQnKhmhj6XUanSf0D2U
R9JrLmU1NqtsPQ/Zge+3CZqWSAcLZ0Zghhm8/RKFsUMygXiTmgTcr6btwxwX8Va3+q1clmaTJCVX
AmrEj25FRLGuPBtaXWp2Ha7RMV+4NLTKVH211le7qNv8ZPWhdh/KDLFRGL0bpOst4HOCUY+2xo7b
OnrPMSVBrM9hzy7fdWdBEmtSn5L2y8q+VU2YwBNp321Wk4x+o4h2f/9TCawbRPSxMGjABdjTg+MW
6oOZysVT3Vu6ky1q5/TTOHmNaMrPdb0nmVV7MqMBDKst231CY04pzsmbEM3/xSv0D1Pi/4osLF2R
TFFTLNHUHtLsfzEnNaURG/loDI5ADJQzKAl3rmblL0baC76q0izVd/NvVIfiF6DQI4XxoNR6dFgD
o62CKtQgGOX8URPJUJSFhZf2nQR2G8tPEou8/y/ioP+TFv9rCtA/ihAeL9d6qGM5+2UJvvpvN9e/
vNxMWHslEum8bTBuUbu5OtFUryehJ3mLZC5PFJbyok0JteHDg9rW2/qcKVDjNMCEe33t2daXGjU/
kgnaXK7lkkeUnKrNN80f/A9M9G+IEwigJhyeDh4OxzK1zn//oPzzp5Ce//Nv9A+Z6t/fSEWSpKOg
tKyHFvHfP4ColM2kymORHLMEFzpygHPb8TKrSjjNEmyCUgnM/0YF1qoTjShoRutgw3jOigIswtCp
nLREQkmW+aL0tRX8l9f37/Lx/319CJVxIKKr1OkX//fXN0aWNgpyKzoZHzbY7zx6pcK7raQTWqZs
Bf9IJHBzQxXMQzwi4luaIOfdO/39Ixr/W5ar/O8iS14Rb5WoqCr6aNTsiJT//RVJsWAO1gMf1TqE
foMkjO5QPjIs5HE9lPUGYm94SjOeDFHeVbogb6NYzNwiyjOGlqneluquVfITWWrzUYPcbQdADM1q
xBetaUAi0sm4/ed38Z9SMY0XanGOM+JZ9Loa/3jJck2CpphpkasSJB5YGuVAjvn1n3+GbJGVxq/+
/0YKQ9bYnHS+VqZFayx6/39I0irqoNrIKkNnhFdO4ZAlbCTXMj+P/aZVeLw6W8DLob1mlA2BNEkf
RB4lGKUmLKz1ThPcWv/DVtbbsW5iWfGG5tSTachxzlob2Vn3E6EoisatZG4ssuOSKsgL0rfCR/GY
p0sbNfmVlLPR1F6vNVv83VSFGa/6SvPxLADROJpx45iz8+ijTL5MdJnN7OUM80b6kEbUnknGHp4f
e5lG9KT8hF69KlK2Iw3VGfG6CNFHEsv7IQz9WX2z24F5uBG9cYzQiaGPqN712a3iX7s0dwPFwYIL
208YTYShhd0we9YJJbS+cvHQZ4fkhmOptK4ZJEa/Fu7Ud8wy82tZDqMd1fUzE08dHatw3M1W/ifv
5LsS9mh5hL3Vts+pUTxLK0rZXTTculrysj50e0ok6ORFsFe+lyaIpSQc9aQ/6CbRDwrbRC8UF63J
JLcU8fWYraOlWup0BX6lCA0QkWYLZCe0RewIi+Kq8jUbBkftH8wkRrkqc1XQn5lAQdMRytabspDd
evFLLQ6meTcMy1dX5ZMj03Ziy8+J0mzm5WUSuWALfl0dllLM1CCtOleOM0a6N86nw8Tf2HY7tEB2
xfNpPOviu5ujYVbi8p1+Ofxtu6a+CzrMKz7oHsZ57LJNjPh11ctrtSrhndvaCdf0XqQ0pEv9vQhf
hXC5NGK6W1UjWMh6Ls+PpaPgvcrncbGp3ypspQYezJ606SJSqSZPuhsb3CbrUwHIqfLNLpBBCGjg
6prsoYSumlMIqx3Hn9p4smqa0JpzTWRqSxeasvE7EmfCunUGudg18eiORepa7Jqr9aQTu9you1xs
nCQLsW4PjhlvDfQVfGUe6yjvETKEbRVGYFzvM42OQwtC3TzJ8keXfQ/L4in44HQyzA3LbxRoa16j
L7e/YVp4xETmVpAPV0mW7SizAiXmDcmeFjDM9qnAypWIDjyBrUyXuoEuGXobqQcTwNWkpBGfN8FB
morc4SGoIPEp01+X9jemLlmkUC+fL5FR+dTQ2v60fBbEJNXl21y3th+uQYchM+K+rqXKlSpySJEp
qdUWgjZT36LqO4quBonBIl0/0W9MaIx6l7W9JQE1A/AqL2pzyZTSbnCtKQoaBZhAi0UhzSYCb3IG
XHA1gxl8NXZxpnpxwxuHdrAG9lyXF1ljKUi8udtyKtOlzAPDmjDordvyu1Q8qmGFmEH8m1psGLpd
0moYZT8CSu443uvSFuaH67bqPgRV3vNg0ntDvx45QwRWNsafdfFC0VVLCsC5p43PLg2kelekCTPt
zmy+5+xg0AGZkDSS3uG93bg+Gssr0V5LkdkLBw01esC/3FnGFvfpHkSHRCGpQI6CxmavxS5yj82c
vS/N4hq8FBVIR1B/Y0H3c0t1kLR5rjMyOazEIXPT1XB3ikqQBPdwvPxYTewKHb71+mNArqsKBFvN
p4EvpHVATYmDFnaQcXvJnE4inHOhZhBkKUZ/lpdvUkSGkogZsAWgI6Q6fS0SlZondpL6+/GMdDTJ
EaQmuLP13Oh+MteOBQqjKqIbaqodt6UzjDe1+G3YpRbUYvKvNZ2mWHfLlofo4qOM45tnqZeGRT0N
/1i21eHerW7R8CQBrsXNK0SD/UAdQySuo3weFBnBROpbw/NAYXmyiJwzlZONgyfWLxr0foOBECxP
nG7V8NFPfKOmmkiv2kvSF0OHfqxewLGxPNZDoJovNd9aYeRdWxkkvjIEY3z74kVwMxnpykFe3yS8
p6r8umbnxhF1/HnrpRt+qvRO66qt03OekPW05v4kPrmJTKTdQ/yP2zi/6/K7xvWSD3trOmxN7WLn
SerparK1qnXDkxaNhyk6ji1PpbxhxXaszHCi5s8sxm6VvxoG46Ixu/PKAdftQiaGcPhhPWjxuEKN
J7B9crPveRJ7xH2cHlm2kzXYw/kt+4rO2nhMDb/i4HqnK4+4eIytHOLLCM4W/5QDOFcPHo1GrB2W
w9g3e12db6u+LRfwJ3MXiye6Li0RmfCpTzapeEapGesHHQpCbVhnKVQUIss1cwnj9NXqXvP4q5mf
re5N4BnuuJVpgyXFUGTNUSO0Hp2zYiFhIV5u7bTu5+LaFs/+gLmYqkswo50pvGRUcsjzMcZBotff
RnnW6MB6GGC7HjqWxlbDX/hLtI228LHJ614jsBkVsNNzkYl8srl1Jw0OKRfkBzd4PX6bzSWeYsfk
w8qz0RYBaHPl0Fedo854uFMNhzWtRxWpfJFHwbTLxOQmKWKr77jJYCUapwZlD0lcr1fdy3miTHN2
Vou5eIvCIaWmE3EDDYT5dSTCDRhQ/Qkl654IpYRlXLsZSv0hUJtbm03pM03eVUHjI5cMT8KDG0Yy
QVnaXuWFMU/oU+b1BpfxArwyocPXAQYQQEYEiowwKw4CS318iqatnnmFUjMWwK7eHrZgZGsWCWmd
zUDGk7T0Ng257QG5AEF0bSrdxP4ySz/6SNcA6mzhvZWGnRw/eP3DIvZ2K4tn6eGtj1yDgkrRRCLk
KqvmLlq6jbtN3W5VIwOSTPg+Gc+9jLM5EQ6Tfo06mgMxxFTFj5xiCGqscwqYJUcELUVgc7NJ7aqq
p65g4uoWMyRsYARSNGzahpg+kDszKQLYet+t55Qw34VC+7ZHSIhKbw1fcuGmrKZwGBTJc5E3dqRv
Nta79dRttEq7mfwzukMYFbGa7HEIRnl1i8/sJEsbaoYT0LVVtHy5uTSZd4kLhEzScyymTBbXJbnm
qeVNWhWEI7loeAEJeFsyfPNvQndWpI5FWXCnacFyTl8hWoZhPYrr+2ICK8IDmi727pOfIIPt/LB+
GfR9MwlBnmDT4XQvhsuE9LEauP2acMP6RKhn9DvmX1jAZ2cWGQ4XW1Nym5+c2WPP6rSXe59sghoF
W7PJ6w+FHHghgbQDduhhRoIRGUEr2Ao8ZXok91WKdt30A+G1fvd/Mrpj6eoSXhMxENRvJAHUwZI8
Jb8v+LBT4YOVlIwMuxW2eTFSJiu3hN/9bdMtHvBVGHAgwqJnHvkC5LBvYosJKfQ65tF1sJXXutyU
Ivjpr9Xu/Uq911QXMEwrDNltNp7VInpbYPdU6q6B+WOzArMaHrT31pqyb87SvOY+oLpUBG1vop9+
o6cIBapf5BaEnvA9UOgmVViCuoYvBNHaguCL81nk5Bijl9LaRpRDx+Hn+hgr9GdIP56vLo+8Fs1t
KAMD6ZRAvCFGsG0rvY5xu8lo9YW7fposrjurdJTmrtMJ3ZYv1io8ld1NlNcrRo1Nwqex6Hdj4kCY
suQkIy4SudVHAj3CRXejqn1DAUasAQ3b5uQYobXDTOLyywPDDoQpAgXPxDhph9xSbEV7EbVXAZ5N
iPdKIl/hj2qH0g/Ih95BoNJ6lA4rcDUhCvU0fh56xJCo5tJ9lO0BzFAbY2/RuyfSmHC6QBr5ZnUe
SE+rtrV+yaq3GVXtkibfaqT9mKnicaNtxzvtKZmdUI5LNIlTIwvu48Hliijm6ougSFuR6JQQzsJX
MZJX3qf7uq7usTbdhVRxhZuonkzhN9dAr2/t+NN/Vc/ZR/MT3+lGic3wqGa0ArSvs46JZ88PdVsO
8x7SFqPOJi9qR0UVm3cS2lRIaq3w1pKuXiPIir05ngcVVKPfGHD8w0j1slxvI8twgSEbJy/zr1Gd
IrjwfQTDIORz4zTkG3CwGk9TvEDizOVFZXtNYsJLyTsmsAHajgNSEZyK410LnVbnheLH8Kwq96pU
PJj04KqC5Yaq5oQ9p1hCTDrcc7QlsaOaXSWiqRnLoPGHYnPpMNxo2nj8TGoXKq5rt3m2rb38Iv8W
axUIpMattK0XwwFGcqPXtpgwMXMKshVoAufjR3ueTsvLQDxjdctyYKuexAgunX71i/QbbYsH0uXm
xbHTJTRDgq3FfsIAGB6ajBDlIO9+o0DfFsdsl2bNaTpqo81kiNh1wLjVXKPKcizxJMHJ5sz2r6ll
eorkxt9yo3kTIbDiAu2Q78OXpj217Xuf3WKnCEZHPst56s47np2rIpJj+VSctHtiXZaKAgYdkt5H
AelYw5ShHiW4P98N8q4m5rNwiS84d5gPLHEmtN16QjsOWx+k5pfcoTpaEYq2robJSerfBLKo35aX
saS9p/RCy/DgzDBODb3BkHmLde4WVCCp1JMAvDBIEqZ6NyPkhELvrYZEXqj5LeXlVYrXjwb6Tpi1
g2kuXDJTADPltPRCO0ohESNS7yqUd9UUNySHRvseSsXoRsOG5bwY5eLljUB05oIuy9qWIwmpE4e7
AZsI7GyXod/lLJPR5Id5DrB6S8QN+ZptEiSmP6anavkjjR5vmsypBz+kepQquXPjrmYgW3cBkFuO
sQW9JcpT1pCNy1zl4ocLjdPanYuWvWaHyjQvMCIjSnGULkh1b2b7Ap014NWDPD+s3QbfeZhtF+ks
s1M2+zx+bKgCmb7jvjSfpe6tQY1ZnyG8ZmLpqp2mH0TDz6qTkDxL7aYYbuq6nXPWN8/MPfTMU3Y3
548cSfG4I8/imHabdbmEiEzNgLskLW/pcQEZmd+awqvzQzkGKlxQFBTLdlL2QuONrFBhoK4etzps
4iIe2+WupIDOR/ThVb1HH4/H7CFFmu3atOtqu1KEk7gg8KpwiYo736t42tG+kOVoWnn8cfo4UGyp
ggr4jHOuzZ5N1nNru4a7aUS26vfmZ94HhCJrkjt2uwJRXO6iMVU2yLgKQsZ0XxF44aAWR14IZkde
ODXCGJNkfZ8V90e8ZbQvh12mPAGGKPEtqfaaFZirR020aqKaCaTMxyPRx17W+bxhQuTFoT1ge+yu
wDGx4tK5R59FIKm/zXirw69efNXFM9W0Te8zreeia61/ymYnoUXn0C188KDoZITQ+V5du8lDYXis
Kq+ZbVQR8+LOpHiUgb7gP3CDhrQitBLVYTZ9zWBhZwGj6MH1l+aziZmYulcJxrdf/tThO//wcGBI
+rEaUXbuk+rTqHbL6FEtMX9zBMSlz0bIZyTDWWGW4QakyrZ2J4uBYT8WVxIUH8uy1QS8tDDaYCLg
h1mra8/frtIyXboirrcS8GYTCR4cY/uuvHbPKK9DYaM0r3BNYxP4SK1XECrkFskNbMp9HBwOe0sp
uFF9QOEhp3td2FTS3qoDNXX9ofbxHWnNOat5IDweoIhsevM5QhJcqr9G9qFSa6S+8AiE8ntn7PkQ
i3TLZzoNh6wmqwhidFcR34cIhUjjxAUjEdRbPvDc2aK0EeWg4e9aDJOtBRmFz+pYUGJBcsw7kAg/
n3Qo/m/Q0gszjLYTEflQby4f+GKRe6MSegbo8iNt9AxDGeN8UNFjsQT4G6BZpG4zpFuG5I5KGuNT
Cf/UAzRMMHZvE0MxppEHk0OR6kSVNToQLO7F8pRbPh+N9SV/8lZJEk71Y6xdUAhLRsC5wZpdjc1G
8wvLQyjekp+HWYOw4M6b0o1iPccaXzsmLfwWiFH4NDhal+W8InE1A74qsXQi41nHVoTbCvtLE1jY
AWSH99rlPYFbH60giY+WjWE+fbLaDVIzkI3mR9Zc6Ukt0COe8dbpeB8S1zcWfFB+G9ri6mATEdA8
Lje58sIQcQQMKNuRLV4L412u3P7HrQXbZFVdvZHFkx6QU7bn28/bqNOZJj2OSByemnkeS4b4TVPu
KyKi+J/Wjw8XTh+1ToLOrHALE9+HG3cIp/1K3Jq4TkqvWmgwdQdY2RgFBYHPHkqUorzw3GgtHORZ
GgMZOMz0wE+IIQuzO+NMTJI9OAODLHqXLzBJPgghDIAg19jj3E5nIFqeVyKUsqMKq9o4/beo2hzH
CArI2uM909AxLqgyApmoAus4C34qIPR2+a3Rv2GhA1rIHUXRHTaM2uXxHmFCVPAOZLAepNgDTkZc
zLImeHnnrrLDTYpyjp1WY/bCZISc28bfA7EeppwGVMkgRrRTmYX1lnVfYFA8+TggOB1RFszSjSgv
UBXhT8eKknGo2JD28dty0r7QYiDBHPE+AJRmDmsjHlo2WVxI+K7zxa4LN1v9DLcmKQ5fEjKfyjVH
L4Ftgva78YlwS0xSMPT+Y37mqa+xWakuCziyGddnuHkYrkx0NtobS1UjeMKE42mLmDAHgB6DIX88
vnN+bH+ZSXsiIxo/NX3O+JlbDs5ccTsyJUxnZQ0oDlNzyCav0i7tfIiHS1vvxBRt/gHGtX0N38fo
q6ocu2fF3cvZTtddVF9/Zp2KF68mPwJprsykNfJ5Xl0dsRbfsOQiDZtqj39n2vUcyk5DckTsN4xX
WaSnjmQY6EHH3GtN/dJ2UbrtRPwRqZEWpxYJrDeJUue0KgsRirBJ3tTGYU7+ACI/gtDYWwvzprU6
n2ufrZtrOZcmahz+mJLFPKmInMMuOZHpL7gqHT5MsqjCmmOsdqxVyCOWj3TZV9KyqbLd2O+IsbYz
ESPXADGclkHGexaq81YPB7uft/3HgkdmdHSO5vQSj5sq9MRyI0w7mgKb9ZaroHme1GDMuorqIc9S
V8qJcOT9JbLdRdIYhWNgJjIFPb1CGvkYm3fUTpUTdjcK8jBtX9b6WBQ/k3lKrc+H4Kpq9cBFuFpT
DvcQmJ5EjWVpYwleiVGLyA31XYkcfQPo+DmFO0m8ho1bbLXAUe+al8k2oiwIArBzKOXmqSbgC2nf
zRCwhLupcRi0Y6Zu3P4oGvVpUoVPrDiCV0tx7Ypm7SuEvZHIeiUUX+w5ZEc7tLwixLi4HbBKt34Z
JLSOO93r2u1YLcxkiyR90rDCHzKDr5bPN5+s+GSlbsSBETQUd4bbqW3pLm3dxpdvwEf5G7LSDuHz
pTqPP9Y3sojspf/TB9GZwJ9zz8Z5l28Mf+YHOrT1z3pPn2PVFm/KN0+BLjrqB6gxksw1d1ZhgyRY
v+l7xzjyUjYE+wGhN3ftmxeknvA9ps/a93QNP/TdejYRaBqQT3wEEAt2SCBfb1cxsiJHR6oQukrq
IapxxwlxqSsMrv6GwBlVeXXB4vI9ANmhMLAQunoV2wwLr+nBDCBZaqmFB6YwrkPc5+wewtekF0+x
pF0FszgMKlGCBIweppk1ITYE4vl7mBQh2YnR/LuiYxgjcJ9wBQDimG6nnAMCt+3Unqb+5PQ5jaXG
LstzAvMY8w13yRrk2pZTjS/mrS06b5gS4LTE7WbS/3TWFtlfS4z+ntabmy4rgvhiKC/aWsoB8YNu
nFFFI0NXeFlqvIBteoOAgi4NT8Uagnt9V8aHKeRHtOEY6nFWdMJFavGrqf2Hpvy4iCMog0KcdFaU
vZR5ifhH4ypqVWo7b43Ap197ytC9NKZwkwZplysm8TG/2jzbbSZDT4Etdr3B0v1oXcyByXJYH325
ylWD/GoGvhUUfW+xbpqC/oyx0Vnr2NPwDQhJR23m7JbpvhH2KqI2yWHLWT5d4b5eCuRIJByepf69
QGxHQm3qyetm9RmScuYX3VNrbwnt8M34jf5gTFehQuXqdS3OcXzT6icGkwofAAH9yke/lM/FvGyb
8QVThL/XhNVrYslteH+yN41yxxqTbm39NmrQ1uNJKXuu0uKAdTPp6DZRwqdErK+6gDyzi6/IBHdN
qd1jZgtRbalEw880Nj9SpOl21Ug/qqH/ZMu6S8Wes3U2v7vpcdvPFjSX0jytauwjTOCeLDajZcGe
hn86U7rWFtY01ndxNppdwv3dxmN0jDsCBKXYUvzR1LKD2HPXdKDOBNKDmiILsFBVOckiO+tES2WE
pHsfGyxC63OmP4kRmJY0PhD7z1p87SuMyr3pyOQ5KnodJPUplVK/BxRXmdJKUgvRQ526Qtu3Cqpn
3Pv4bt7DKP5IQ1o+sOcZM/0egAIh1I3c3Wb4H3vNoBkk+Uc3hadO6W9I85Dwtc/KEL5XXXvPWoQa
y9pw8u7zhTUsFbbFBMAza/OmVBAIW2uA716biFVJjYxaBxoqsJrwmW/XWXy3uGTlVEUeLxARgurs
A7ahHcr9+jB19AM7++pWC1EWSvTla1xODdiyykscMq6NhQNlawLeJv3v3y47kMMVTK9HIReCwZXp
4DS1BNX6qfNf6T2pRWiKcnH1JwkgG8vllKBT8wzrGIIdrw2sSm/uUqk95EvuRbRJRu0fucRowcSD
foX0bcgXFgiRn69BFFB7wrnyxBxIJDHMN3YeQkT3jylWdXP5rlavsv40hybIhRo1D0mlK5QMem1v
fhcZw0h7M417l/82HQUPa2nHxpeRFOjfTP7yFG6HOFIQR8Dh+dJNn49GaS3hdqNIeEC3Fxk4c6Qa
vlKJ3chiGkIIYrclbCQBGoTgEAVvisMtseZn7lOKcNYZ9+5qW8azyS+B5odnbqfKjRIUZboNgWXC
4gdHliyxiiv21DIllaOx0/oHbD4KLrwFT12/OCSHlkFpYmviBlD6mPFu8oyBPJuIHzRrX630W2s0
BfJvo8e8GlkWJCnnZFT+NNJ7tm4ZXYhbUSRbQqs6bJmDAblS7sUuWHpKctZdNL5NLUaUWUFMPWNC
IbouOa5GdRAVun7voPCD+KWorxZX8zC96DeuCaN05OXGxadKpNyxpp4HnEy0f5x7ejTyJn2KdGTV
NWAlc+6jtUaFXJm7az/usvYgYV0yd0bV/Qoqo1T2bWDAWk5lM+z78qNVD74o4SLiq/3c9Idh+Rj0
t5DhT75a7XVe8HqaThWe1OVDla6mecI5oRf7Cq1Avpzq6FOtvnOC6wTja+ix3H/OxrMBCLF2cDbl
hW9qsZwT7nsU3up8npaNngfSdzb4+nQY+ksh9SjrcC6jcRivonKOi1uz/E0uo6oCyF0j84rnE65I
JnJXfYmKnZjIZ/LKQCxc1n7glw7AQlRNnlDuYRN72bclHTggkEZ7Zci+9NhazDNGCgviSz/I7V4r
bmV/Vgd0Iq+Dck6VE8+2on2hNxC5JMTlg0iA/+HovHbbVpco/EQE2MutRJHqzVa9IVxi9t759Pvj
Bk5wkh0nsVjmn1mzilZ+6gYFD7D+EAMTBvN3EX+M9dWfNln5rLy1jrDI8u8xa3rzy6rYoH5BXgEP
wo534YsncTqJ+T9J+6nz34zeazy2oHbCF9mQvvlMjJ9C54hmCsGEmLaPbk0NH5nyQ9QSVKLfHuy+
HojewSl/4r21o/wUcj18/GsE/xa398i810joAvBcPX4O6VcU3BHdC8MxqjZK472MzFwPFLD/k0j7
jwwHEV4OlBMnX3oZI25up7rZT/BrhvHhjzctuenV0TfPqYHfrndJ5GPD8mXw4kXBF9kiWjvL2NTT
WlLYJ1f0wJm0brRvU/9U+x9a5BRU7ISQSrR2QGQbrwBTX6ZGv5LEv8SPF1H61aOpyFW6IuZ2U3n7
dX+gWs+JJHdToneHvFIPONXC0xYB1kLhUbAfjzkdwm3ZYy/E1DqepOncZcOX2H1VUCbINiOc8yA3
+1Fywc10jSInyP/m6K2if2gi65evqHllgbTL59FdTuE48E3kaEhivdj183ZbqW1FGxGODkvc+px4
YF8a1T58eUtjC6czcQaKa2R4VFgoNkkDPdZJGRxp9KSxrRa7Xk2otIsW3Oyo8CYIgChlN3310VYZ
/FdVgllSz25Y6a5MdTv0iKLOpcRsGOQ2diRLmIfMK/pTnK9Nk36mebYXq8p32hp6I1y0M7a7aKxn
i8tUNTxXjqVoGYcyp4OBLYNgQQ6YevPCpF/P02Zeov+Wx3+NhLuxpMv07xgZjD+q2VI+WbNWYCEd
psMszYCCuyZdigFLrNz0WDh03LtRW5ER0+bn0nuowp4aIKa7IoG0dM28daaevfBTib9DzOwGV4mO
ms/LzjPjf3A0x9nFL9eB6Br1PTavSQdI019j6mi06vu23cilOhtSHPFrNM5eIPpQxttNDhbiDfsh
09cly4m2JNV0jHgsOlvNy2VUZrZZUg8THgxIKigeNzXlrPAUdTU2wLWyxxHWxQDhviHvMtKfhAYY
MXlOQRE+/Zg71LLHW7J5RCQHQsOZmoKIIo/K/MoxYt/OC8ZrCGxz1BEDI/R+JKqOLjJA3nprlwkb
Bb6T3aOsZLjjBYkgkrE+FTQ1nLVKDO4JOICWiaUttfVVgIYAYmO9EfJO6htSmoWDSvBOs5mG4YFj
4MExQlI20noNgySmb/IFjdWUcFerqx+TBq9Un14S3/ol9KqrLFukL3mtI3vVTsja9SgXSw/9vvge
WprvATIXCkZo47pd2DnK00XMV+qIv8W/sKPdQSCp3/pL3TH31srWM8S3NSDX8HIC6fX6FfJPa6l2
bJNwLfvAsQP8D5iqRdr/Kg16JOWgVCf4geQyhEIabzRVhqtv/CgNhYKBYV9J6IU4xRKZzpxOAl6f
rxXfjC4AUnCW6s7/Ckw8J0xVOsuK6egAGG33q/PmyQFDTSB44QbtwsuMyXYPPEa26NaZ1dnLMtQt
v8qkv3KPClC0qrIQ2s8Ct49qaiCLFNEu6y6Kce+MO36rkXnKkvaoDqiuM/3QIK43NfHCZvLUpaBL
6rP3ZXaSutsMdTun7NIPo9kTO9Q/ej+gnYWgt5BdcUqaxRTKm1BtN0oqr+a9vtrmUI9ojML6oJcU
x0aW/4V1/m3W/iZry11Ze6zmxfJiSoiPygjfhHCnclNjoYYjISxraAVdkp9oOo9+1S47o/tpgmhp
Y8ouI2hJQWZAbBTR2vJREk/4QRNLJjwveKrhOR+09SJrxsgm2GsZmekZd0tIQD3gR2dhLtTwZ63w
sy55OfMRSQlfVhcU2ArnbronpIGwh/K3WBUPQ19nGIBOsnDoK05VkmMUEM8lNcUHNkKMMhVbAxZK
NUj7HDsF30qdkB+iBVoJSMoELuI3j7uUxaKsNji04AEm6oceSfTx9QJ1ecFD1tz0UrdDo3R7sT+X
dffRBuaWZ9aEI4JKLCmfzQ12/Mkq27W2dxQWpw1FtUKna7Hm3Ikjs/mmAOJg6AjqfmHn7VfPaDQY
G15/Ni+DEzX4KYQx2z8ITRKGHKAc0noKqxss8WGZMv7LHDjYyqGUDMaXgJWdXf7psYe/ABhg8ucl
DKOwJ4XZeqeOnl2GzRhBfiIit8UEFUjXwXX5UZffmY+kIWKPoU1XXBeuinCRAyzPR48zOawSfHkg
TFWFTXQ3hlZzv0HHjdajoQOt8RqTgmsSv4F5hOIQyX8Kb3nBVIPp0IKEPoidNFTWCbldZ3xLc1cS
dnaaNbbVl5Snxp3gI2odeQRwvdLo1NRoTXmh/fHty+VqgnpRNBtJwX08JN945EiazOTbS3snjuge
Ax1+9QjwpE48qe2g/Zv5dHKo/tTwqUbs1ogBxEeZ56mxR2O4Co2G/irfjZAk+avn/86pKwfFJmWF
gzXNMkZaWY/CLS+j7yERbz5npM5DZNQXtWL6w5y8WshK81vUq8iCDSCwubZ4SkYuD24Ly5GiFPCm
tVN8CUb2ThYxvogTICPehFrTVlZoHQsPnGRc5XK4Q4J7DnJYejFQWul43lnOMdd/9LRTivJX39P+
S8duTlHuZfLojB8wO+qq/NfWDvNHmNnTuJss2rDpocouezlBol19l8ma+F1HzP+EZjtMR7W4K/Kd
1o/l30OJMDZqlK1MtfRr3Raossnf2L8nfsNEJBw7SRuwDBNuahZc6TTOQ9Y8PXrbhPTuOI++iyje
CflnZjUwPUxImArOVvFjqrAiiWAOhdBCbdkg009MedYrKzAdv+Zn7XQqyAXOlaceE0Ixy1EBolps
FOMa+giovpwhicUIN6u2qGFVj727odZOhoy0mU256hAAh57c6D5mqzJWjhQnxKQBG1goZgTGqmzA
fXEp8gTIFYyHgWGikbyPoP8wlOAuUjSlalz63GxFB1o1h1NXWjeN2TeK6q9qHslhu+kFOQxWDL3U
1L07Bm3yQtG9hyU2b70K1wnc5+Ejat0USw+TPkOmBqfc1rlkTfVqfpdoB9KSrVDOZ1XR+pYGznUE
EMiefMhCiLT8aDAb6mVrI/P7QTEL288Qg12QbF317dHEXGr6GLtrAzIIkQHeBBsCrgUQRDDuikZe
YQ/DyC0dVLly8Oe5SApMnUk/+F3+0zJ2zROBTv20vOozGxXE4MvAWGcTmFRCd9H/j0OEMfZHfyRT
XKNtNk17eZccyt1ELIbADc727Df21g6HNaI7Fn0vzafpT1PmAv0VuUCxeK8xoKwz7Vnzm6Fh/cqV
cqxnP7PS+lbgd3phefIz1NUaK9NY/hpMeCxyBCLcOFXZP1IPGlgGIFySFsMm3qvgSOdB5aLTmjcW
U4t9FGwMpIvYTS8myr2pImvlKIEl7f3Cflhp0EI6tuM50wpAB4cjFHkdUIV0i6qHgRWHsBFDi5Ol
fxvKT53+Q6S0SHtsJPjjAAXujDr4HgzeCqYaSAgLk7xP2U2wuKkF3KusVdjnbseqyOL49EPoaMan
1eUGjzl2mes8QfDMSJRwNOA2uwis4A6F+nds+Wdpg841VYWbbhKQm+Y9G34Lk6vQDnSgqsg/hLLn
IGclB7fcBF2ziQIeqnjtkWOfZ/86qmor4guRsg8UT8o07CrOGn16ZbPE+6eCuVpoP021iZV6ZSh0
CsTQNg16bjAKCeoX/jGHDox3YDZsla0kxa7Ze06P1ZmY/NPzx9hQDNQlxvbsAu+Jeg6DU8ghWEAl
kBqQVr7/rjxMTCfvIjWhqglktDUD4j/zCYUhTrbzmMRK35JAkxD9Lvm/ZeWzuEZwfJzyS0rvQ4Cl
sBmkXdjsLOsu5WANRH7oPWC0v1UiF3PooDuY7MSiCz0I8Ju3VRF0qtWw8rIOCRgATjCz1mEnxrBO
s4XHPysA1ojZXwCBu5QvDYqnAPIB0MYKagLrM0B8ap5EvANWkjAKuTjDVorcIt4pEHgmjpkgk/nd
J/o5o2Jz56XPDO9bjHc58sJs0UdYtYbqK2RhAGCUv7Ajz7GQIMMlRnFIHAZxJZ+TbDP/69Jh0O5j
/csd5qi5pP1VlTZQr4zJqRAK4idTO6WxG/HGKA8z/cQucgSYH1hfGaARwt6rDOxLdJZLHIIVyS8Q
5jHZcFViX4VO2VrydFL1njhnaqSr0cOzESnhAYDoK08Fe6LajRlL+GjZTcpuAskkKZdQhHjOve0x
+M/WqgjXaz1BheuQki7mrwcE5dKOZzU7dsmyerLk6FO3gDU+9wHVALCIMYtHTzW3TY36U9Z7HSNF
68B5MrHnr8J9LrribPJ26SF2etlALdlrn5Jxn//xFNd0dLy48TX23AyHXXFAY7fC2mSpQry2ou8x
/LT6rXodwvjcWsVZr8w/IWenkrBHxFy/RPKhnY0i+iubYaUZd836HeoX+Y/LlJyU1UAqFFurn4jF
BpZ9WKAg7S2G8V+MAIYCg6U6tqzsmMR1kuR8aNGkCVA2OJVbTTosxK+4/NA9TkVchZbSpKztyai2
WZJtHJMNu4frigAJUkxz9iWgHSaDLm+HBmlwsKy3Bkm5ayCpHIYCywSON1FCx3ptGrcpN+JwxYhs
b9WnkKFe9XaCvic06lfQeW/tbHCa2BlFzAuwU8SxtPhJAENLoCx0+iBYuvqUymeoPnMuLhQOKrWY
/tQtJFfwRyOIzwVMEA/QzhJosDqnKxcm6veRv63CmLA5ZpVZXUcZBkzeZc/RwPihF3/aERs8k5FL
FXrIMu0RikJWf/rxtxj9kEqhm9IuHa1v3ev+Erla+5LmmGO+1KAwg+0SGLM36WuNCVy8k4gPHu6C
5/HMf6sciUMsLGwDDqYo4clA563S/IYFT2GVoooyyKAgOxjG0y5P089GlkhEjVC/JiYeWBrUIh4Z
32aGk9nUy/m20E1MX0OALNGrDiU+wYTGdf8k1kx9ex0t/6lpQMpe7hZ9x6alClbWWD38ygSadbLo
mhs7wWJDzE+oPhyByV+qOn5GTFnK3kekFtfIsFU7qiDFhW+BFIwuucb9j6ccAuXaW+eS4ugruAeU
mOWwJsSFHyvWVUuDwe7p/0Y4AYhPUQhr8MLGDLZp8/YiVhB6IC/rDt5HVPxDZ/3lDwODFkAG8Bks
Dvo2T9ymOiJmeKYsniwgc5qsiYCRIG+PKDS37SCABVzJHnOLJnJyvsdKj1bBaN2EXKTcGCvazx0x
KktLYzayJCxw2ejYnJOaYR7yID0PsX/OJT5yrTKkSVu1cIMOEaAxdsuhXfVdizMTfgKS9KsItAFd
wDaF3sge80DfaoWu760CSVwqQ6ohGhv6YYxnC2+dP1M2BBlOnKm0LJJ4mXJo+QYuTKoIeJ4gHYmQ
dUNliDaFuCtZb3Rp6BJXvc8z/jbcqNWQdp8tN2QX7PxmoRjKEMIjOA9/oyF6EjC91cdhI/nspaks
PZvSvkcskvdwU9AKUbDk4mcAlQ6oX1GUbHPkOWA8EgsXDfqnzsA8I+cWZySsUyCi7lEY6WG+eAkI
Nmi6baK87hmeOeTGXgcApmeIKV0jJj/GzNhuAJQC2hlvmraiyKKaEmzyLPR+sYkzt1P++sGg/rDe
ygxAZGDCnpGoUQW+PdKNMdybOiAhX/zwveGqmlgNejQIKQaGIc1MAYkr0yb63XrRew9ttgAVCQ8v
mO3qorhnPQYHhnRqpcqZRm0tY2EzauGOEPX8nvLp6w6pjiK4fWcsO3wuRaNdeY3i6HRLFQnjerBs
OdH87K+VXvPOIpZe/UTAxNWXoHyY8d5Lq3fAoFIUOMfFwjHzALnlVRdNF0XvbiXmBQokB9M6Yma9
t6p269fRK2zLNYc0guOlMUCjgcKkdt3OqOHv4Q4o0vyYsgj3Y1ikdFyq9THQhOnWMS/vyfhQ8lNd
3umzpAD2pbAse2MR8eLGm/CKSlGe3tZ0TJVLzFNiTidNtmNcGC1o5YeI25vTp0GS2KqSC4oxolr9
heDIe8deTO82nekQ5lEfWFm/Ms8dK2vpK67/PyVQsZuN8BM1JGrYcVnv1GZvzB4MOBEzycDBwD47
+hLFkycdctMupo/gF142JZsw8wXvDVYfd3Ocw8HeKJ+WnNr6A53iUoL9dbZo7LDvAfHSV8QELaLl
3KiVC2MBc8XkPpTH9ovPgRWm7aFQXNLnGNMHWyyCT/SLF7b7eoLWUkanEGJBL8QnTKrp9bGBc4NQ
fehpuzOK/NzKDAEhj506CCj8Eb4NH0E2rHu1wsak69eTMe4x6/zTytSJkipyvGHceZmSLqtBBljg
ga4NTkzTwilCSoarlSTPWMCRWiy3+J7PAhCRNwWXzFBtUrfyNJBnJLRaB6lK6g2Yn5Q9R9DCb2vK
d1EUQ70denLMIS4h2VLJEXIJg0cKGuluqUf0uj2OSR4eustOw0xRqQIS2vHQIWYWJaxV08wiwx/H
BtXitWHx3LSbRt8P8rFGXJD06LJyDonB+4uzvl3oq6o+AW8uxQb7SvDBtizXBiAysiXgIMh5/XBQ
6R9x7l424tkQj0qz0adVKBzr8pzOpEAKgY6FoTE4se/AK1igYdOTVVjtStoE+gcTvrKHmZzlUMK2
doTRL57YGI2I2yiYNiIr/s6/yh0SHlW0BaW7e83VHNM94diLgYWyXyk4zbNC9DRMiuh/my9J+5Ym
cVuIqNb65CAkmE/FKHcSRAiU/wOkDr0ANkm7X2hkOQK3nsUvAxkDCFy/2ZOyOYcsOqfuMWCeF8Nq
jWFlCk16V3STqJZqpcKiSCtmefyarPBmXgxjM03nEmMb8xsS5jod1ykyciksOGvv6TxMInWg47bD
+VKIOj4QzEVs/xZY1gBPAwCKuG55lK60hhLcdHYIHC+J8E2bQ61hy2gJ5spzc8tcwDpEmyvq61b1
9qps4v8SLGIYJBoirdE75oX4NYrtQyi5q3UVf/k8KFw2GEBkaWX5Dy7IEOQavEZUouoBi1VMgZVx
bRZEf+P9xB49Zuccq4CBMwMiSmExRauyqw4Zos0YA2UoqQCs4YhybSE94CzG3AGwdvSDGNWyLQk3
g3U1rCsWvZ0Ae5CInFX3VJRV/RdfeRo9/TxKT7W/+uIKd6uhcU3kRZVyTSvH+6JkDcIaZKgornIC
rRTxKWfbBhSDnon1ANDN1C0NXML5X+gIj65DMolg2y5rQhjPMZTDFvLdT9ve5PzoF0euDUIVEhcs
hTlas4vm0WkbfbjIQBlkUaxqnmYLOTpnSwxhaViZmY3KVu1BtN2ofPlCsSTIaJ1Z8sIppHPjfeX+
QeTrwOTqN1Sipnz76oG9lOk9IIVxGqGZ/PRTHMJvAoaiJHJw2H5MykBPKa1DeZvGH5Am5nWI8i7R
MhcQ2397eYv2O0vfELb93I3jR4xXeQUl7VpPmJTDk7VWbcXRvpAzkLXwpUNJNLxPQXjBLoQVEAU7
8kb1/N/oyztNnWwiO1ARLFDqAjvljMbo06pPba/tum+l9E5xBW7r9Nfi5Q1fXKyherJJsgtcY6Ly
ktTrUFpLGuztn6z+iKpVJTrytEK/EE+HyAvPBSNtp2MsOU8F6x4dADs/twGMCoQD4j/JmvCJP/nj
VSdCgO1L8MQTFUBi5j9tG054CbAlx8+ppOkEntvjuY7f1wcEH61ZRE+HT11RvaG2kszCzhLbI5+m
T77Ihl01qzhlgnAicqiKei892kudu20Ant0uxMqJvVVZuACLeOnJEOTsFPNnbPrOjsDci5gDyQL6
mmbDQWUPzFl4NXm7EP0zlRXKDgSAKlwUEHEah0435RctrrzQiDxXUZcTdROlBOWP/RcKeqbucVj5
mKd51Lm/OqeYulL21HEaKiSw+9WgrHu0aOJv1tMBfJdwDT1gHc5fL5Uug+2JNSL4HW3xS9f8c5ZK
D01fS5mC6LtcTsjkZwitid7T+KzMYNWG1VqWoYeWKx81kmkQUHEY9dFWFY1sVWuHVNAl28oxy3uq
QGD8xKQBwHWKHGfWBLw4jiFiz1Sh7GhIHzqD4Lws8wBWrZQ1sn6rkCDq5W8pbYrxtw4VV9G3xOzY
CbZmEc2uL74ZpBbTwJmgn7M6cZxJP0Hm77LPDvro+GlCGmdxZpyAQoHSpB+drXwDJu/7EzOKmbyU
Eqi7DthQNIQCi38SxJIhsM32e4Ru0Ei4jZX3HlGCMrKviQJXTC2syhtY1bhKz+iTKCxCRHBBDA4r
LyKKtcUyvjaeUKFStEGpk8FtjjpXCSfmEkwL5pQWTFzWUP6M4l2HFrVg3YzHkqCGYGmLhl2of7kO
bt7kcFWwLSDbNq12LXQJYl3wKKncUqvshMtFc4pvrLagHVbqrfFKU7eM1nou481QsIKkEclZQKKl
S+aRvq27b3Tl06asYzfsh7/E48OOa5R6pYCl4r9CW2bda8C1FRIPA4mIkSFA8w/uztc+xg2IneIN
TPqkojQ4xgO1hNgNqJjYvKlhiWNrHJ8DpTtPLAkl8WwGByW+pTR+LQe0MgxkSPwaMCIYwgvec+tW
AcP0O8aWAdb5q2U8E8eNBqzZyycCoMAr/EVHUi/s0PTljyv4DGa1R2xp9FsGFZB/kb9ZUmC/fIIb
mfJGM9mXHeXhxAmpim4obcMEYEz6s3gEzYhcNAr7rh/R5EDyWwOLDNlJ6D9U7ZkGYMjqqqtsyEcg
/fm0SSQnDfBkOBrKb6L+FQVuTMWpmI0TGfcUVV8K2t2i85DU2Srbh4REH6m8kvrZ8KtI+2VskGmF
0eZYIx4D6953jGJjklZQpUu/2JUdVHm3q2GpuaNxBl7jXDaRa/lLxb/OA6vCZ+7fQ3ATgjd7fmAI
OTloql38gw1IfUvypSmvGTVz3EOzTRYxWe0j/QzDIrBOYfgIOeLQX2hV8lt2vuFS9EqBEKhjVB5E
bzWmf/D1sKmy6KtYZgi8r89EveP6CsVkVC7VdGQRDSRw8IBxvANyW5YN4M4zki2tYLkOwiaqae0f
Wn6QWYZ2H6F+SfHkbCE4/QjyvsWTYeJd3IhvBePAHuPObTG4EjfAW/H9gHjD84HspHnrqMNEYn+P
sr0luKN6KKMPMjyW2CB0bECi8q1wzDccQriEt/i3fEkFT8FvrG2r4ekPJwM9L0qjzkQjfOjjLdEY
JntbZLH0Ho1/J0abst7RPTOwMMvQ0i1UMnwo6nairfCo4AmwkRMhr49EFt2uCLuV9kfaiuN1yK5D
8q0XDz+sVmmLkcAaFUSlr1VOi/Hcwz/DF5VLR76Aj2uLq/Vb04LIwnfbfSSmq/QfaXeD24knx6Xs
HE9z23IVdbh5ub43p0YfGDtizGU3OrFADQfyRs+PafYv0r8zbHXljSyvs+JgGSdLYeBlboLiuioY
uIm7sHaMjWXpdsG6RpmtN4ekCCoY/3AYCvR0lll/48XrxHcgSQxbFXmJZ1z3lJ7wglrI2H845wX+
in2GgWmGsmSLqmLU9OWD5351xGVIdg/R7kEW1ez2m8Xf4MBqtqnjJySCLiZaEH2lY+UXZlo/cDzj
UmvYxmJxZQk88ySfHJuYIlrTfuTld+QdPEJVaUl1ccsSVlHPFUkCrUuLbTe5A6+xSU+t94CIWphf
XbnhxW+VjYy9pOSY9VnU3kp/sRB7v334iwJN1j7Jb/AE0HqgaD7BukViizp7kg3E6NYdLS8MJlZf
AJT1ZAeMTJVWVAAn4SGvwncEmywonoY+LbOW96VSOeIY0gZr0XMw9Ea37jvdzQvkUiEdntUxqIcr
syjXJc8Em8uBRWSaryXeV0ZJPLtwGOsXZtWva6QhaNoY9QDex5o1SSJn0zKU/S+ZyJVVpukNsVj1
M8Ovjrbeg6gnAMiNpiXtfKu5tFGa7/JQw9OAwB4kVTKwMDr2XmuH2RvAhxHafzQqfp6Nz8NjvuRh
otRdkVcuZaKhtRF3fnLoemwvS3J1CA/A1WtZMbpMJio3IJ0ihIU/RuuafUyE8A9U0mrFrRZg0B4g
Ya2JqJ//uq6SWHfgPWiMS24+yuR1JPsvzQJxzSYcjVqvBbSEXZoo3cwMLHF/YXwgkoETHMetMg9X
hjGs1RY9JevCYu8N/wrJcEqdpX3dcpRiRhH30qbRuCF7Eb3dfmQowcNThvsZpg1wwpxH/pTAcBFn
+SGUesDDlMMAWImeclqwBm6Uqyhe/GktsIU2EhzSG+gYHpEBMGgJNkq0b4VjB8MC5recoxpOD042
IWW6J38p3OS4gZZSBVrzULDeUIABcX62sOejbPLIG80pJpKcR2TSv8VBt9X6J5vwl5jOeCxDMxTp
qNtXEPzGKXT05pjD0+rydpHzzvfmLlMF2GLNqY9Qz8SOISgwidwGbpxp4ucHrb9NVxJkMC3bN7JD
BPwimp4+/cOQwk8+hOpbb39DbWvV0SoNmSLbSQXP5SYb/7B012IYhyy2Ef9DlzuM2tvibNWIQSSQ
jyEEe4BYR8SVcG+SZVdEV9Py9nonG7vMChR65EmDVvPsC7PnpXdFnvybN1msO8OzgXGucGCzojU8
t7fB/xZ4cMwDfagfbKAXH3Q8M2UJSR5DFJop46oL8JZySGHt2w/YVkErM2v4YjUroA8F0l6eAVQs
UJwNrYs6E0fITIPfs5PHNY0A26Yx2mi+K7XPDuSYJppexisWYWcsRrysNXZpk3kYkitzFfR7Nkb+
MBEBcpifvSZ76R2wrfSPqCM7C++1fsEVWYmGJZOYXKMdk/7104v1KCu6g8B1T8GKlY86pdvjwEjF
myH8E1XAvdygr+RNuGufI/yvmQVe8P4LIuK5pN8A7+3iRnLJ+lgPJhlKAdayzQptqS65jCt9eBCA
1jh5LEAEblNQnhJSRZIZIjhRE6eeNPWoIfikcuaH0RQ49k1mplNgvuJhq3Lzg18R5i+/HjFLMjBh
EOD78sdmBkvYQvmsbaMXV03ZfxqYVjj0soO5Rh2ZFTV0+hOCOlM4c+MRuJKWs2iErVecwQr09FE0
H5bkr7Xg5TXvVl203D/IPyjG8KibNAYQjNz16xRczdJRoBXR6AvW1qftwrSmkXWGadsUXxqbIuU3
LX4KrqaRH6bxyBVodSelOkI/NMt9JXxKzQXlbJp9iNiSZUz+6jr3/1naycy/TMx78GYyiQhIyWFJ
zphHYOXeKgVYw77H5BsEd8GdYLhoOYRwQ5DX8/dRg8mGIKZ58RjGpyh9Aa5XLXsvmG8pLgb6T88m
Xsk/NTZj0tAs8UI6TsFZrWfzDR6o5C/P7kPsVKwzfI9AjYBEwPiB1f2iCFzpkzjSbI9kw8cXyTqw
HNKb2wwRdcGN/1QFNpQDuPvDlzY+sFqhW51SkU4H05HmAGMWxh8mHee2/dZYYUpPBIuytyJHcpl/
ySjIF8oPzVpAA1PxI8fP2EdP8L+wfxSQKa4ZqDwYo8f2YuDhirj+ruOXi+cI4odGYfhh/8krNDnl
pby0d/9OekW99Y/RJ82O9NtCLEOpk2Dav4kgaBB98Jeu0y26Yt4lKGG6NsNp3psB1I63hdPZ8La3
0EuDZlXs7WAjnOS/ikwqZQmS2//V85yzMWY6FGr3Talsh88BXjU0fYi1qGOXPg3uuvhsgRcxaoct
fxFH9LaM6zhDsYzFSwV8ZwFAeYKotbdBYteVXWySfWGPS+ZfMKV4zY1tmXLVe+/G6+TcHjpocsv0
Xn6h/374f8RV4TtEMCcCjvg6OeqhqtY5HmsK9heuheuf4QhQ+g/pB9b4neQQDIoVKEbI8apltkQ0
RBMBbBcKLm8pF99K1kKxk9U9EoLCWnZXDGLfMTlONu+q4bu5CdZwJxkzw2u+v8jfiCHYMukOgUHO
cOKkVYrD9JzbZwMTA/wocBlFyO9wm0Sqi5SeZhYWywkQtNzxf0KGayyxWAmurL8lUpwUAWU3K70G
qGQ9UJgrzm57G+QfQv/ESJzL/ArCXdregxAT0a3WffbIPRUfF4zoO8l6f00ynK0VUrU4ADhxKeV/
GAxyxMU7p75LH4xqLFBDww5BgL3ogzdYFW/WsGUonb7Cn/ojw4/PIIv6DHu3yG5aemLtZqkri8fT
s9XOpgRIkMqNVQFmZ+gQPJYAFWxq6O4Cwi0bt6o2yKTIwGA9XzwnqnvgEG2ELBFUlj87/ZTxumKe
Fv+MxQkzIxfruHP0OebHwp4EF/Cn/2NTDzLnbbv9uAr5zpFLB9k1zjbN4Aq/+NIxoTRorMOND3eU
NmmcETcULS/cXZfpkZXVL0ra+s6Ta+3NFaAQCSBltGFEUoYP3YfgsLFGBxE3qkBINDqRatQvFVsb
VscLjIAdqBxM4QiO+fxhfkYsKkCFqsA2q2cNsXZuNl06vsLfhLAzJYz/NrRKcYHJz4pBr8YAWNpF
/SGSdiOmIvKWXnc2b2sPTXeADF21L097q/nW8teNcmQkGa/xo3jL3wz4/iN5Kqf+ol5ZkYGhotok
TTZd2NaZLV5jfuATtCwbo6BCQAqpBAO+9kp+cz06J1+xcutwnVDQUh2UDSGJA1lbIQP2MvnnM5gA
uGJqSdNw9CEzIVpe5jt7Zil8a7/jBZxWZr8AY8+td/l3/S28vB2oSrO4lQLmMYQpUBIDYVyOmZSt
Ar09VAYcpZL0BjgCNHLjmbNgHP93JyJxbFJ2/m935A1d/WG3g3m2rYJBWTqfyMh0+OOcPf//RCgz
xO8BvNWJwX2a8FoJ9fAGp0pB3K9/mewz/uPovHZUx7Yo+kWWnMMrwYDJUEDBi0UVp5xz9tf3cEs3
6faJYO+9wpxj7tw6+c24x7SgFze97vvzgfE3Ek+QayqPfhh6W09gFNzFxdXgRY28PNt1g3bIpjkI
qRp8y6KKCEe5J2V5kqlDAfM1fwICFwRCKY8w33QypZ/FCqIP2W/Olj5xHvo6WgkdlTnI6EvxVaiK
ZHsKG1YJHEdUePQBCpALj/WLFVTqoZCED/LkDYkijsBcz5fuTXrPaneWs2YREImnFRCXsYZZkKJ9
eS1kVi7VT6kGbw1hh4ldWvlrC3Nu7iXUnmO19opxWSavrDzl2r2Gw2MeEuuacq1I3Z25Vmn8Eu1B
kIsyHqr0X9REiOB3isu0kMJUtdEVSgw3XBi4JmSR+5CdWvdolvfYWJfD9ErUIu9Wx1CnYnK7Vv0r
s4sBRkWu0YDtGgOBPIPGxAJYvTHItOixv9cXthJadBvqywCLwY5xC/LLCw+d9aY7LW6o4aP6N2ek
1pgJ0j0mbfGVOGEKtJ0GKU3m6yM2kS+NPoRqbPSgYrDvSBEa9AQk6MW9ZEqVb6uW5auBtWiPlooj
EluMMPU+5sOaxJF0X1qdLlPK/Co/tf0JcCwjcFQtJoj+luCOLXZoVkg74ocRxU85GeAFMIrot3zc
kdNp6twGiIxBTxZ4h9UA9wrjJutrbHTqMYYL5Fig8503mjQroiktDGGof2UHGkT/WkZq/DPCV+xq
3ljCLZSg3sAtekrS5PDWtTNsjg4YSvZkTI6LviMIon9l5gGFiq4D5toy5KrMh2LsAhJTLjoxWvFZ
C0/W+K1LS68X2nmXAla5MfG8t1QvjXWdqDMJ4XQrMin+KJpLtjPZKm2Q5ABIsev+0fgUE9JT8G/8
VkrHK3DDkEPSVTpDdoR0riltjsjhlXCk1taN+ZYSv6BP9uxfurlo2kPzN6hbfjb6VNN/ILLhsWYe
hWBJ9PYh9kt+Ms58hiSMAtPwBVujSDZCcNCEDf3UUJB+bBexUwKDxYYyLHP36HU3oHWu+5BQ9bKX
R6+AYv2eDMG2aUGQIqNqzG8TiV5AVq/m/bgwgrRuazJGIwrRU9Z1MwPUcwjro9zePfJ9NekqcOa3
MvyMmOZvYTC6Y/YZomadNIAdOFneHAjsNb1NefbkL3nYUyuorBbbm46DWjA3reAgZ8snOSo8A1A7
4IKkQ4TfR4pe/E1xvanhta2ORrKLhB1a+VRCU7GNxi+MkmQDqQKz/DmsddRk+MLI49pU/j5TzvD5
2upMLqvYbRgIN4dW4mjQNmQBoako21Mk3PsN+a61j+tx2fFXGewFo5uEQ42/LV65FDWSu9Toj6v0
L+4eovVwtTMXFdcZ7sJtUe4awBgCvFYoNMyugGOQyOGHl4oRa7BMf6EFVfm8NVcMp5dmj8ma7+dq
NYwPMeRymNBIzmF0IJgL0ViRnCcvMFBD8GGdXgGRHFGKH9xkH4w7PqE5hnRKFkv9qXDwpZshA1d6
yOVNXzAXnoX7aYDqyCgCuNNToO3LJHfQgbjotkcNpsNqkoXKdUPk8pEfM+U0KB86qr51zODTYe/p
10H7bLxPKmyJKWj146i/IF1AQwVzgnqXybEdoC0CvRs9K5zwzjSsBs8R7Vj9JEBN+iuvGH6wXJh5
mLOta03UFT0SWwraHO/Nw+6LJzSUlrE2O7CLWz45cWTeZxfjl9qSPrKFViLkT+Y1vBZUHUzvZGFJ
Bq6BFmpmMVR8N/FJUDdWfI6KHV5blmm2JB4Y3WIUVleCB/2DSOm/sTxX0t7QlinMx3yLyEaXnMXk
NEE1TroknDuKNX08+uXeXHni3jUWVbuwiIag0mnibQ8MF3uWaof6ToANSEiVtNCH6W/kZSc4HbL8
5K8wyifet1J4Z/HGqJGHNPMQCBKGGg6JBEpKV59UMoTxdDrYrThL1GpXtDfmt9VA2UAjfvSbtWIy
Od/VGMBohYoMgvqGWXsVPC2RGAsHk7ycYqdyGEfF4Q4p+nwkVMJiWnvloA+ia0NRwdAhcb/hgKQy
8wgAaXNTRxS3nCbtFd3wmiuXZ9ENHaRYvHOueMTUFQD0w08OR0CfEQlOIbfwmTqGpJKonw4RWW6s
EaSI0br+VnAvs95V/6A8NcOS5OS5mi61wR5w+mb61mXOoEAshuHC4YqoOZ6mEiMdWoOYPRD3ZnqY
mj6isxEHa8sRFJz3HRlbL5jDM+uh6bgrU9qowQRasX66Ny0OrWKBquEJTykh6NZcQssS8SfgzESd
6kVrtDcaiiyRc5rfCfFmbFNOKh/qOqC3bWaLSPfKrVWsJcRuvnXRq5OmL914RSkaW9ThNvop7uE+
oAhfIZLw9WUa7Qit6fSZ6KNiYcGxbyj+xIWEOiamM0MkBOWDgLJAmHvmq/8X4rHSiIHy3ibSiIDM
o/mo4UJBlLdbcO2gZnANUp9Asc+xSM2r8TOa6OPlfOtGSbbPYw/hgMHOLxveav1js0dj+Iy+x3KS
7ATqkQxG7PL1DL2/fvPEc+C6C1/o147vE/gJfGLLhVTlvzo7xYC2SasxJHH38sdn+j3kSI3W7BgY
TfilEkBWa3HZaxIMoblYvSvUut1SQ9fDv2rGRKxklxS1gXlxW3eGnyz/MgDT0j+J+/oac2+5qyp+
mCQfjo8Az1mwMnYW7Yw+XkQIRpLAiqZn5ChZGHqrgO2Oj5l7V+lfEW2E2s4pE7yhZACAImGr1NdM
P5jo53K++545aBMqGw01PLbYnMFmQEk9BhvCfmedZTF++bPrT6bsc+lSDp+x+/j1QZHfofn0whjM
8KtnDZ0rwIBi9jq/kohH9eVJyVJkPSxKR8Pb9ejcQtlFIN/At6XtpZlEVcqfoTPII0qtdZIhfaXv
6COosinOcHqBtKG582FXDG9BvlgwqvynxNMepy8cWGi5LCijjIXkiIVsP3cnYBaNY8nuQmB6NCHO
SwRDPoh3NF5LVfIWoqouKInnaGpn1BgQdNvUqBZifu8oAJv2PRLS1uXRXUTrVo6TTodBCgNXtlwF
0k02QnXhcynuUqK4BINkKDyQRXEnIkMJxHlpMab50vt31V3gt6fDhKFZVBX+KBiULE218eoKp1w8
lPV3xRXNSAwheTpHc8u5wueBRAVTFDm8uNqYloknCjL+U7LWOkPEQjtTwJrF2ygf4wBLevhngtDM
enXbU3k/uHOTXoOSuOI75pyvoI9X0rdUX8vhL0l+ZU7CSSUjW6QCM9J5turoKMq68rlwfWUeE/mh
sQuv8AmYOjF1tlLP0O9KCokv95GXQvZyp0PpIdT/ejpeF1YXj04bHhvonAkq+JwJi+z+62JrLzXQ
ubiHPzUirJx+WreITTtmNTWp/hC9a5rDBcJLV4wAxyAmKdVF9e4+1imc7V6+R7v4iyqwt2F1uO5v
pBxE859Ae+8TegHWsVSPZIooybeI2TQImDybTzd7Sf0vebEIzF+8ohgZ/noZo7z2iKt6brEpg/Iy
uBc44yJMixon7VhcB/932kbxvIDwn+WqNRdCy7Ej2boUaE4aPs7+A0C4uOgsl1T8gimP/IAIOpR/
O/XaoQhrqy8FIpbEvjxHVuEbK0gdYkWV3B16qKG1fkzidSzsFfmkk50Y/7a+v0gwhMc1THBkgcAq
crvWMFpYBDcydzHNtRsJsxAVN2WTqNCODh69HP5P3NyYilAD4FUCwcK3YMAkKbHbqpsyIvMUygfM
0XA3UhyP7durNoZmo8vLKd0D91+tZPPEJVTP5FEqsGFLCHWClVDuZJhPSgf8Tj+ISIJlr12rYWQX
AjjemgT2sph3tbLi1mPJnIJGTVEpuP7ZjpBLQxsMd0m6HaxrCKs++05jCNQebKPdOGyyZm/AJ2ZC
MuDciGjI+EImqO7Y34eOEV/Mo3GanomAJtuv+0UJBhiQwlCki1a+SZwePOeC+DNWhJRpSFnQfVv9
HdS2S0GsLIfsRyrDRS3fgdPH9cakb9cf6YAodvwOKo2lzd6I4HyIfH15wuPxb1CuLSQa2CN1um5x
xwcujT0T55AbMOZxEI/pJOWkM+tK5WhEf5V+K+SrapQolZO9DrtItSaWz4BgLGI3B5gOzSBcLduN
yEsj6Q/ZqagPoJBZm9cLjZekSn4aAWFh6tmYQVr1N2Ti21D5ShovMe4iYVhL+l/JUWZYkMhQRBNs
vEwtXArh3+j+uBxifvTWYRm40cc33mQ2bMTBZB4Im0v86MkvM2BhWmBhfpaTJQhZZ8qEQ/Q0NFPw
9LYYkFiy6kI6ySUdoPnzFilzPP7feB3qv8Ok1WutS+6fGiKAh4uSPsv0GTDWGZ+G64SY6COigc9V
j5rlGSd2Rg7H+AqxOKENIWiidPcKOzDAdc2p8deF+kVLwPHTdtdOt3sUB8q5SnA/fUDaphxpfn8q
jUuQOrJ7Hcu9Ih48ML4wiKTuirwkQaUjnF/8V+nxazqJwZRr039cky8fDiM14VaGSWd425xAxyF9
CEy23AWcn6NWL0uEsiQmzhVg9Kz73HrnMjN2YcAgsN8Z1ZzmhsFzOgXiaheNqX1lkCBy61uGYWs4
nRCDRFbJOp0izFsm2dtMX4sG0oZ7lh5JAa2Cu50IF1O+xniSCm1RwFmhcVwz/RkhHEsXQJIKkSy4
CayFyLobOZ7irkTAQe2qZMRMzplsnoopshs7/NLooUXaljIJUgpx5db/0DLOoBXwAVEZSw1ziKXg
3ytt5ak0xHvQ2EW88SgJBni/avGvCdYkPpjaIcjsQV+X4o2M0DGmqiVQHqwcomltgWdch7stLbE+
N0jnsBZKjmbuF5b1yQYR4c4sUSk42ePonH48lfhaRukHxwzvKnbvY8B8TFv1CXKIsyctNJTOFhH2
OOV9WwXez5fb0Bka56J7BlTYbmU6rtZsROksY2ooRHkRgg0VWma8zJwb1GCmtB6Kfy5NULcpAa1z
kZrJY9rUyc0u5s+Qs0cUxZfWAS2q2W1J/IDwlBX0rvVB9j/6wFOivcz0J02+JQVDi4f5Llqh4y44
/AfBm/lHKylOQlqRCEkScKnNMqHGS/0zesN8hqIr7u85vP0WCmAQG3PDQ1xpDnPFlSDTcSPUsEU1
gNcNkrr+X23se0tBjY7lfMSxsO/wkNU65EQYaW78zHi0PIQh8jUkn7Wcshk3PosxzSxp3X/z8V8H
ALrVdCTLb8vgzZ30/AzVk3ySJLPwN/ki0NSQEMXDooxX00K8a564a1IcA8GZyVnunjvOraK6h70G
zISSFB1JBsBPryGaOg1xMb8V9jCLrbM5pnRsgL8ZdmI5S0l31MqvKj3hlZg3PhaDYKOLK8m/GY2P
p5BtLTYVX4dkyPU2kmHez3Tla2BTFSLAz9WPxM64QRycV3skUZIKLqPh94Hy4Ik7FIsZVZlwZBvR
S7wd4JNQUZPoF8wjdIoa3Z4mzCUBUgIzwQJxDzmtE3cRkZaJEAKzJX9EjM0+57xFW+uDa+szZpPk
uQykoDfNSkQtiA0b7ecFgdu0poVvQc3vbuCHrQa5Yj38r2yucEcbn/lFwZPNQAzGGAFlJB060Pyi
EgLzxKkijyYiOpXqxWTxMSWiNAJdJ9ENBVuw6CepkQTi6Lg00Y/mPpvx3PTPqnoVgZPIW7k/Z8Il
yrHQsbrhcgth04kTRZWutXr7tKWtDtsBqWRCoIAIDaY0RjDfGyPHIaoF8yBV6WuhiCWf6GYwqjOX
PpJkdVWz52rzVY8di6Iv3zHeU6wnK9bI+xhgiHDSWneLNt7bGclXL9pqbkdg6sLJVOdVeblwmZsI
Jb17LJmrEPtjAkwHORSpv9sR2claS1k9VAvfArBqm7UDnmVGsqbB7nTpmbuC1FWGvzm4ma4iObdZ
FYjDROYX1OBUi340UynFEuqwnou1wvujiyS5kOSQbjx3rYQdbng7MsH7zbp8p4MFp8BUrp43taEP
CTREeJTUTQY4XRl/c7S/Q8ksAhk7GtPFQkVskdOAyKGLmvRTiXDmQuwWGq+EQhADFP8Yee6Sa5Z4
V1YaBqtNLB5Ga7w0vgG3o9/35hEY8gzXrV6ll6L4FnMAkFXhiP50VWI6dCmOKnRywpYov1lWUvSn
F6tFdHTqq0cVfIRmqjL5Cw/YtFkj9D+WhSODLI4S7NC3mt0wSdGvcHmzQCkwyerAYOpH2n6CmNIR
qYdpXUoSXjA1sNJEWNOddcJlNEtm44j9yHSkdhU269paR9wKFHnizywbnbTaC8O2Gp8KUYrIbMkd
mQ6HEg07/3MkBobAWQH6KK8TjQ9REeqlBWRINdOAhQjpcmK6D4nxsxa/9MTJy2dCeAphSpK1Ycrf
En4Zb8bukOdrU5pyj56DRmPqSB1ivZ3pbaqAoTRXTfmajtc22ZshAaUIv8PfhNWJ1f82nrpoOSDV
6DDURwWcfb31JZXd53QyKF7whYd+FjHAjZAoVJXGbN9dNlhYGBFxLFfKb5Lf2vyRjzGLVZQMgHVb
oL0EoyH1bZitpDPW6dkpNPP7cMpYqyrdKxu+A09fiFOkZikOAMbrn9FKUPfhbPaMtduis+ajV2HH
RmeW95FdA85Wg/6oCpxf46spnvMYv5bGEFCO5xquU828RgK8XBM4PKxj3kFZAOGKMQZ/OfSQ2Yiu
yNvFVK0WftiC9rEjzoolmEtAaoai9s8v2qUe/rYQirLhyxeaWQd8t1NZ9W0N/W3EOyx5A2r2AWpq
jXrT7ZFlMrXKPj6QMg+HHF1Q/gBXwYgcBRijoL75V4ChGeil6uBohvdZlTgW7k0S5VFxfJThmiKT
kqJbCUo4UPWNUgUOQmIGRDmbSDe5ah0lMCV43N2boiF1q2BUdUvyt6gwEuF6N/FFUGvxnf7/5BPG
2eqIEgJUUWZzC4NLoz7HFIew9RJipLFTZXoS+z3HrFTsU14w1n9CiJoWd2oonphbE05AkSYOb8iE
Qr014099LMlbw/jM5BjDeA4JD9AUBfBLws0UGrcUO1K4mtywNM7wf/lIlafphnMxu5uMGL3zVAGK
/hUWz6LX6J+RsfA66JSGxanK//UoelR9K4tPKWBD/Ori3zHNQNztUvOCEIU5hJdhlnWIbg+rPd1R
RUer3zRU32MyRU8/lPGHZJA0eyGV2iqNE1jsj1qnkY5QjyewUiSeffWfh4NDULJJTzbL7m3cUpH6
yPX3vjvONEwlQvRK8BnoP2BxJINHaIFZc9H2do+QiDBkcd91bwM1zjSw2nQcxso10+Cg8rqllK07
krbmbGEmfEDKBNLNGbwf2NoTYI9WAQz3YGgzOx23YnpFdJqq94qINI34y5WH+3w8YXillPNnQrnh
LM3ia8t9XQ4WHfmX12Bc2TMubbovhd0DxABhKXYXZBJd8IdK3c+XM9/bMXBwq3uMa6sBQosis5B0
nIvMbkC2mo6dmWCc/W+yA3MJWX73BklANAkHUiswNvC+rPiYqruQwED30DXvADBdMrz4rOc6E82G
1L8qvRMDbssqdmFykMyaLWfFYcs/LqD6VqxsGqqHDOGFwhppcB8jp0mNe5JCekyXA4bhhLFKOjxy
HYQd8iJyWOr4VVq3yvw2hOIgViPMbeRK1FUSc08iDT1S4DxC4NYg7aP8DApCaWyaANhVvs+QmkFt
I+wq6gk8HmBH4kUG8SHdVYlnBxwbGX4/JT+3xKcwqEzat4T4nc8d2S4LJ1c6tzj9SMO2HC218U1g
29XxGkTeN84C8kxkcYuoCXeTPbUJFsSxcmdTxVTNDopJe9WDpdxuO54Y1ERGchI7p/vNcD56CeOp
Q+zyvjiltnHVK197Jm18zO/Jzygs0vo8jEtbrnYClHwfB6uMlcLA4sevphaAZEMwzLXzv+gBYWHH
Xc39h06d2GuJoGMsbar0xUSdN0VbVsYhU8/MApLp2s3X3FWp9teJsDjM76A8sYuavp7B2ErAfpX6
y8iofBPGWilJOcmP2L54GLeie6Be8/Rt5zIiccSCT2qnq/v/9X/Dhj1BE19zXiNRAEYlgFNrVriM
jKPRyStoodcQp7PRwTOU/3SIg+5EEqko8onhVEGBe4a7aAtxDqze6r5z/yKod0u+dB5PUijPxWYB
Ug4EvrBv0Gfi/7aTLFoqqoW1210mwBldmoyfOAegbUon05TtvIQD2LrowNN51ylL7Jyl+QEw4oz4
7IOvHIMLwojYvJEQA4bq4qunEVmGLr+tmFrJEc+NezJlXPuwhUbrIrt8JQ5sCp2ZEnFm7MsbiIT+
SWL0Xfu/sv+wcuZafrWVhV1YfMVutCoBMgpEVBYY35f4YyxWxwbLSH+ssaS8BRpyfh1V+o6Vpdod
FZPmKr63KInoFXQRruFw5RTVATcGxcqY5qgtirs/WUdj81MXj07+zlOiA48W+nbZuxaIv1Jb6056
TdiDtDQDYHqxZ8uDt7DAO6vEdon61W48aSM3BMWzQAua37JAEckBm4xnUhxQF6/iMZxtpgsGIswi
JFAQp4JBOSZhUBnrc9wlC4k5j4gxOHOakvCSs8E+DlcjAQBTI3xYEH4oAWpzPw05jsLSh+kyy/xg
HxI1UNsWRlypAQK/9mSogII215rmYETmrJcOBnyYEa2XX5ZLxkmr2PJXTcxxw1Xfzbt/uWFAL4HV
l1R2ktMX65su+GeyS++AsCXVXWRUk5dfNV93/tVFDzWNFrqxDUVzKbk4jrsVcYaMP9VPoidzBRKS
l9KWogabOv1ZgTCmhNQe0N0pDVl46NkgRJVcyF1FdA65kBVasU4bvsQ23KDpJJhIcI96w8OU9bdE
eSpUUHkWfk1Swb7V1pNmAvmC4mnz3HojfJwk7pMyIe/9HZq2qLzr3rxwxmHHCjL2eIqYVVUpzkMn
xwnhM4F/e8omQmrgY7odGrIDszPOawnB8Rkfn9g/9ZCwNuCdwhIeIXQ6HvY9ykF6uI7IEL64Zce8
WggvIlpOcy+PDsa6SMf1RekcnDGhK1TPKObiZSqCwn+V+Zo/u+H9kIY1jnZVzlvpt5L3AtLvAA99
5OBNNCUndx2pWOcDLEuWNlgsiuZmirBQKbfAPu/aeUgmWuCTesRDYVOPZxrW7IeUrLX+2EurwdrM
0TkVbII5ksEfsFNjzyGoymyTM7LRrGedk3i68Fun9GCtYPZ599+5uw9CkL3M/UWEunhnaIJbZDEZ
f37ySyyAKLxFzV/h3uXuS2/gX5jVSks+kubUOTCVtaZuG1J/RY3oCmY0qMzwmNx09GVoL5Lw3qq4
/4urIHxLONX8Q8/EoDPvPqQbYLyMvDgkO+W78zZRuLI7PyNq9mcktFJmVz+SopLrxD89Kt9cyAmu
iJyGS0GZTpUpgRqfILlp/2e1p2REX4KG1Y+ZiW2Jk7QFmsKB28uNOhBpisqChicIdXco7QeaetAt
GW+6vKqxBGuA2j0IbIaPbpmrIdN+A2TZ4cuz9m0BWzC4uUTPCfIzy55ldbEIoqlcpy5xRTBwN69K
9CdoZ0gMpIVt1NQlt09ZZXDhGh3g1WQnJBKLIVf7p7sxGP67j1wmLn6S9Ibt+6HwLSXeW8sfCVJn
i/LaY+PKPLmOtBlH+BArm4xM0pj8PpQtfPhWesrltaYR5cDweCB1c/jqrXUzfCUk140XuV362l6z
tjE4d3Y6oc3skLlOo9bzApHU8Ghwto8oWs27Hr81GEKWGK9r5u9dQFTRrnsq1amHrpDf5eyYUFHl
KynYJOW5bC4SLJ5CmTUc3dJV8R9CfwxVe6CsUttlJwCMyeySRaKJ8H3w72PwNUXNudlNTN4tzvy6
vMrGLmVbO/PUg4cxM+3/GR17k4ZZEzS41smwVPbio+zd5Swkn9IlS5ncieKssj71W6RLzO56Ttou
v2TBpGYaAAWxiQ5Q3GknflDbMrNis8yf4iSHD0otsA9I6UkMQjnMyvRACepFDibTMKQu/2IWhQqB
wV2Pu6C/CrxxxXYyNmOSF8gVuGnav8gjYpgN0d1wz24KE+cauu+WO0+XURC02MkawgK6h1pd2p1U
bTp2AsiFAU3qscX61Am8R83eNI0uacvIJfn1pR8eek25lchwfAOYsNP4D5+F89AeXe9K7qzCOMCM
HvhjwYrkBvldQGzqaYNe1T8yun1r1YBD02Vb050yjZDU/Inyg7Wm3QzMs1cqozPcjL2274sHcY5S
eoKITTSKrJ/oKkxz11tPr3x5wh9R3FG4HQbkJfYkB5Pp8XWHVdG02pAY6cnZxSIxu2Abz0BsAAMW
GiSZlMhZdqx0MWJmAJwbcgTMU6rRBNlZdoXLMOsJZxANVKowV1PZX0jevaiCY63xYqkbeBZ+//Ft
aEMQX45udMjENXIl+p1J3JyrmA3p6JYVMqgIz0u5oEtEvOOwx8fZhoGBXqmsHW4+MFRsBAEKBXAh
lu0XK0JEDoQBRHcWBcjT4M3y/WIEjvvv7q+HcXCqWE22aFN5birtAKsR7Ug03tJ0H1hbfNEpWz7Y
8h7+9C1dbJLtEjb5GdIi5WGmD/oZOQM0vJehmXPgJOtKWbEon47Wowdyz+eSGF8GUSoSHopQQ1in
zizQvo21c9n1Fgmvk7Vs63Md3URmErF+1MNTF255+u1xQmXOc7iZGp+Ozt33isULs7o+PGc9SKpD
5jmevyaiTVB3k98d3CHW0dleyNddt4zjc2PuKK+Aa8+nJAd/rgMrirdVx4f7T+PA9ebU51689BEn
Y+JJsZ8kbASXZOAOjKDlraUeU+ucAAulgOPAV/KjMmy70enipTgQDrCIfCi1C/CgpAormACxjCDv
QlThM2izvmVSmTPrW4NCqCe4tmBL5XgGNoQcofBBpey2byYGNrJKpoNNhmdx1cibir1iVcBvnCXd
erDuAq3KwIS/0q62UTiZ/5AB2Gg5Vx2myqvi4cHla6oWSfJYoDhRKGrTFeXIR8qPlqosguThyycF
DZZfJMBPeBrrZdG8JUTdkGo8XJYeFBZT+uqVf2KMzYdY36OhrySmvAAVsSRcB3OXqAz6prvU2/Gx
kyAf8Xkr+iUu9x0zdMTuhDzy8RAEzEqnhzrbfpXDrmXLZ/ZIvaMt86hcOxrltbB2NI4A9kKsadT4
RBxlxndCom3827cHyWJ/OxLMzvHVrXXGfeqxZ7dXhYuRgwBDa+yMsLDE7FT+duF1kuwFEY62bTUw
cSKrZqkHe/IW6hTHx02Kv7RqZfQU7OWp7EiurO2xeAZDbjflqffRPAE7Q83Jv3N1Q/end+QvWE+u
CqY85bSi5OFVuHsIIDXkpY0OA05HxVOrJTT9dPLu9HMZ/SkCWjJ3rdbHqnl67qWXCdLBNsGzVtU4
uRgO+vcyOkv4FoXi0TT7BEm8NMBKWyrtp0c2aBlPwcNW6xTJMYB2LYN8DgNloeBwsjjwqXIGPioj
JwzSfUbFGy4XsX2/evsUNVyiG9p1AIEGmVAKB+9UGqIS7rkBBLoq7w/kK0tKBXz1yxtfKlvN8eb5
j1A62AN7NA3nSCRvkmpEHYo/pVWBt+0zjDj1OSlPNS+LpO7K6qugXShSGNp7mRsp+i3YxBjq3mw3
g36adkoVzg6z55G+VvWxD7BhkUYsS3yIGk7oFTIisThhtnfpLYbYkZC5SY+UfILOy8gApzbXilnR
7YNXypNuIrKDDaHdGpYrYtjYmvbRfSZSC1ZHS7bbM1891sU1EjVQLpvSOkjcIGAgmfTFTL0yniN+
dgmktObiMb0vyUJOvbKMy2iy7WHkW2rASZD6Mj9zie+KpjwngwzDI7AKsb1k+Wci4PlgtrBKZQ8J
U3sWjDbdDtIwCfNVwMGfPEbpnrfXGlW1tJls+2vrmMEdiZAhEOWYTZpTKFwux3uePEP10njADh+p
vyqwKmXt1KBqCpIfezEGW0Xfwb6hHVTjfCOFjNjlZ6XgbWG4ZnwE3LXynCrJDE5Z+q51JxkcmCSd
rB967a32oE/IhWZFEn3ICES7QIBNLP/5PJK039OWJsN+2hP6OR23l54gsFphBjWg/aFcNuw43fus
blibNuI2kvamPqzZLALSwMaOJBSCK2eW5Z5N/1rkP0W0MMtXzjAz8tc9ao0uNXgq0DvsM0JKaQ70
ZkEDO4hMbzoEizppzqTS2npzjiSIlsKsGBzKf0k/DiywVYIEg0smr6a8UhnTgfQl69gKmHbVlnyK
WLbTV2iY+kwP2gmtIvI3Bj8SuXbNQSscK2xQxR9roqmIZFfOcXlmnJHRLjfaE3oTBv+A9Rz+Ikx/
MnMrNuHlLkN4rbrfqbX38nsu3SWCnsQTIqOYey1q0GwjAFghJlFMx9MW9XgxWpuZPlM1WHpUOFK6
iaNzBPVVW9U6JBVkEMotnCQeYbYQg9VM7NcuigeNr2bLNRSIzKLtprCr0Rl0kQxp8LfdH+xHw/jS
K3GWY1UI2w+r51w9ljgQx0v1jwkzza+PFljZif2tVvkxjHMN9Z+Risu8/ZZHmD+PIenmcgAyT8CG
ykht+Kl9W5v8U9RONQucSYMuGOSApDu5+Wohh2OmYP1Kr0knpAaHtD4NyRvlF9neVxU3C09QW1vb
HCdoWwS2X/uHeDhqLCTLaUcpXVMDZ/rGJ9oBaFDhvYdpQKl+uwB4hRQn+cWvQcdh/7ZWLdNpaOru
nb8Wp5MtYK/TxHmOr4ebA4FhMXdliEScT2fshGN3Yh0HxMvrWF3YUQNerul4cxhKN/087XyMJr5d
SRvD8B3wMaq3j2UOjfSRe69B+S6LdZTRMQDJsoigY/MLNoLDCxkfGUQP9DF5ikUb6xQCtZaNW48r
wuR4Ewj/Y4RhRqDlqFVUzJrCZAGYITto0L9VBlM1j22ICNDLZLyPE4e1pVQCnpFtKqMW2JrEO1Yx
SFMTTPnLUdyGbI2ABhGu5a1YZJFbGCh2rfwkPgZw1EhBvBXGz7RT9ptrdqY5WBQWl7SMONoot6VF
XldwUXJj1iD7GRk4oB/ERETjDDKMpAHD1rOfjOsbERiRyzvRR0vcOrpv7FTkmgGj3REuaq3SGZHA
lKlkG++n8HDIrYnPhganSUmjFIUVylNko8Z5tP7j6LyWG9XaLfpEVJHDrQQIZduSbdk3lFOTwyLD
0+/BvjhV+/zV3ZYlsdYX5hwTsV1cBjlLrNz0hPQ3DhQrEkMRL2q1c5OWz435xxe5l54GhEk5c1b2
VVH9T2fyMqzWrIpd4T4iA6IQb3nUk/DBCkftva7Zl9mV2F0/Vr/a6W6FH4jJMno5gkA7a9WO+gnG
ElYhvApJ2w8CfHvnms11faUZfZLWSFup479Jrov/B/bvNX4BVaF+ay5p6iuCqCx66EqsfKEed44y
vzfWv0J/box/FttpNbrqxrgRLy56W2X2wTPH5RVemDJh3vBq/CBAWZiP+EwZaHxCpvhNj6uUfMMU
JDNr1Ocs441jkK+4GEM12XcSGL6k1EwsYVC7I4+Zb0qIKdQKv3TsKCnYCyUPj2kbI7pd9aHOPuGR
AyqMVtpgGm7ZQWef6+ikko3W/hkUV3V7G8M3IqYIH2Bgkc6clSp8GHNbrjWUjhbNjKk12fF2Ngl6
bKMJjpsWBN494Cmm9zhmTnL9F9K7ZxM+I8yL7MpDeTtqoS9waZp8iVuVQQBUH+5kaUb/Pf8YPTb4
DNmQWJ8YtFw03vP8keQwADms19OMlCgWSKjCroXxHq8bGfmnasCEDy73xSCfVIJauTwcmC8Eckr1
m2LGzw7U/5Mgt8qFaclUFmylQaDpNNOl5UuckPmMIkw2du1BnjiQk4gsNEEOr+r7eQXGiayC1mf5
/CEvfEO38Qj9bESBBmGsBC1USl8agKniKW4+lkEAv/wpzT8WLNHseCVZI4v8MlgEHFIcjwauh1N0
mBA6ZrzHYtiDzvKsmOlNGcTFWSjM143XWCA4y4AL95jtISIPyry3OSBq/jkxfGiFguzkox4ooIDR
F5d+4vXWl9nITzZ8kGlXEiTP1xkO0dAdLWNPMHA27bFmGD3T6ANXZD+B3vAnxWuIhXMSwMqFGgzN
u5xYiL1ar+mf7AjdF6IHZiRadm8a3n3mVXvV7uezLeydhDA6JAgyw3Ba5qy80IbiWZO1J1nGrBYM
lm/NcOG/NQ7FVVoD8l3Tj9LgQBAgSgRcM51r9yQt33Z/roMaW5cq7cd4FRSsgOSLlj8Xluq3VNCG
BWxnucfZdU1uM3nz5ug9jb9ZE2rjU+cwpASoCdUk+rAom2ue3agPtyWHbsMipWkvyBCMPNvyM1EV
5JC5VsXm1HkYqQTvnbjoxLySfMZzum4qF+uQWNwTjctJPfP/XvPhsYqI80H1CoXLL3xngSbEb7/q
hk9jD3xAOrf6R7O8TcsLFqt9Xu2Heo+Dff08MV/SkyufAJYDcqXSnomCR03d50SubHGY1ow08vhp
6fG2avcBhdWgYiP0BuPK+DNepsBUzytiAhRKRpLiHxPVsJf9lsNYHwIswh95TBh9GPQ2Hugu3Nqy
P+MEXwmr6W5eYUonOdtpzXvvTEHe7ADFtfneTlmoOx4jDtshHMM8YAqxh+dV7oJiDbB0uqyYGMM0
PhRsCNHXqN6HnhMftvWdVo1N0kgvVO81BQBJ/kQMTewghSMAuDnn3aNYEl4U2pNb7uCuS1zL3Ndr
8HXdHUrtDfI08v9+OIUWrBAgGRPeDNiTDkMkgiBo7FjVMeCwmdvWZ4RJin4u8K/1xI0bV3w00LoI
o47HHX+oKiFzLS+oUeSC4f4IAvwZca+FPxNtStr9IzC9rc95+N7I51xhbc8TCSwDMDrnzQCv6Nxj
iI7SI+IClQVLyrMmUr45UKXPfBghfYMmMfDUNT/FFzetHLb5FzEpLTUhEBNuCjs/cI3VJMj4+ID7
A6nDZvszjt+TdgIH6VCf4NhCvN0QaUlSDbns2VtYnzrlW1/Vd1PQKkGdUIhRfM5gBmuS20jQ0FBW
XJra47E2qsA3VKqZr6Y/0kWlDQSLmyUdzWmXaT7vZnbE3BmOzAjKoJkmdxzJjJofVU/3TL6BHhte
goxgqog99DUSYvr3ZkA7+J1D3Ykmyr7HrP7W2SHBSZmcap5h0rbHtnQt64UivCfcPA8aLLVhqvla
vfg4X5SCKeamRIhh0fvUNqLQh5gvhQJKlyX4gDMnw/KTFosP+2OzzumcUjuY9Utu7lYJc86NIlG3
W0xbiGXV86dVByZm9O82IfX0mXDmknNfXeCGbLRkRW2dXCm2N7V0WAZ7C+P0gWyGb49A1cmUCUVP
hicisslyANBvp4fhQ3Qb3X4WzA45iMP+X3kqqtCvSv4PkVhs7hYcCpMJk49xD91PjyL5Pk7sCSfW
wQlaI7aVVXyrxm9FIGFqElahkBF65mN60KtXjGRUS64NfGvALyY348Wk2zM1Sm/ma2IlR+WZ3xuf
Iow8Q5G9PsK0KU/vNRKpOfroQEqtTj/uWRZTIyIBZLQOf4/J91LdUyxRI8kUy5IxduHHcrs0aKWK
7yFuaJOAFVSMqjnuuLbJi30vuhXvNoKgfesU7IdOhSwk+kp4RyjvcCVgHiAqGtzeZv2hsgpPs44S
Qn8ZQ8B5GVAN/OYN6lLN2sHPRw8N+QAvTzsHjXPVWv26TBep4qRhOa/E1cFMrTPcKTs82WF/n2qd
F4ghhWQeJlf2X/5Rq80bwHoStnryNSzC2nTIL5lunkqBp0W4srUd8781NwbIk9AfuDJb8KLyKkmI
N65Ss0vdRxi/a+fQrgsUTO/EvU1IC2Wu6WDGrdYenR6bC9nSwWqRB/9DccYiyhHEZgCTwFBdHvDo
6wPryYQjPlhALXMbgmVPb+bwM8aXysBJaFhM0NDBd7nbI/VJB75x0V6pmfxXW2UMhmWGqnohdnnC
y+olid/VbD2hKfEFpZrX7tI9w+K+AUL1zZvBLtDu/YrlGh7Lnnvq1cDlK3V8cX1SkWvQOtDbU2bU
l4XKemQRJf01+O57UIvHmieEKScX8rc7so/NfrZdfMgkd1h2NUdFiv000xRvIuQ9TRYVdMwrQV+Z
eDcb3CuI3mq43BEFn2YZO9N8dlLkuRx8gq/hNLx3AEPQDFNZzVFJL6pv0xrSYPIlY8CdkHOuQ/WU
eBQwVK45CzpONHXqrlymMxx0KU0O1VEFpqNAj80VAtCt+tkuV7gEqAxbI2CmYlo5uyND/6VjSBTn
wZDJngjbIJvLgH1/GZq+1RALloM7F+g8BgJcQAJ6cSWDo1sHJOkGEpiZ3pzyHNqPkKaUfzZF3EXq
EmDD6kK9a5dPRk8F5dbiM6v5aSnK9fTd5PIxUVzbIZuhFFzNonesGVqmbzKi5/BH7391ePQ9/KW6
n95leHNRavoKdYX6nCQPIiTrh+zdc7q5KeAfgQntlkjCfC7OWrhG4UvfWrtF/7Ytxn19BYopffc5
9m63DcxzjuRuE32RbKD542fiEMu94Y1CzwlNbBOfNE7IA6uwm81+AMUGm188UngKf2Ks0sRjyi/9
C/pGFR7XLmVsSovMSbJl+jG6Ku7C8sASyIYBQ02OzM+3fnlktaPNm3lpfrjpJUpiT35j9sk6niLH
VZhsbMEH2YfqrfvFFhId7V33MRHks8GzG1KmchkCQOMi3a4SdEitB9Pykk8ftNu85+DoTYZZW3JI
JywMHgBt2y88Vggm5nFX/qo89Rt7E6AUiEBsvzf+yD7dz3+AtmTPkNxb/v5zUbntJ8NT3cu4K55E
tUVJxHzGY5am/Qz7/NpKvko0FuJDw9Ojrd+dNGyih1hBTuZXmzMmB9XTs418KAE8+cO/IWhaF0ct
UdCu9Ja8kirIxV29YJNdHvLb1OxbTk+6QVo3ipAHqwOB4enbqQL9lXyBMkYW8K8O+GWfrUtXb9nN
OcNGov3jGXA30SuaHJUZkFtIpOq4LLTlaUcJpnxDwOFH6cgh9INZfOu2xz1HVbYoHpgZvh2Jecya
C8yu7KiiqUEKyk1JRZT9KoOf9KTccXZib1ZJJ9xRqRMQbzEHwPrSpmchTgneogbDFVJXtx2DVIP4
tQunnc+LSM2zIr+U5v6eKzc2P7m1G0zAcURCkNUCusk80OkixkWX4xligpiRb0d4/XAsfJkMbBGt
Hy0FB3CyAf+DwyZUy3TS/kCyDQl3Cz4uNOgmjBkj9gzybhoikAZDfdILoDG9l5NpPEswg7JXI/mS
4o6spJZnb746LXQ86FaC+jPicHuyG+Bl6gRgBZQVn5UN3u9b0TFj4gDSiWdlL9fijzJ5h3Tt2BcX
f8DAkvAG4XsCU3xJCYYN0b4hHVv/k+F8y2JBD5E9X3Oddh9XelrS06+OqikL0vjUlPf00Y2XHGcR
KIJmeemqA9iZKbkuzQd7trxBD0GzvdDrqOUTK4Mit5D2Mve5gaNm1MM5TMgjbjs7gwjABowBsjBu
mH0xtTgdlhVO1+GPty0vHrPhNtnHMjJkohSSeQ7CSgPoyVIEEVsF5V6LpduIJxq3AK+mYgRRoB6f
GhILKnee+BSx3TTBJBx/SNQbOYXuenDp4+ecHVoq6BnvRJjIJyMcWEGFvyX6HWcw7qaQZrfoRp/k
DjXFglqvfcZjHYzy2bLZNOvdYkIfahTZJZTST8PxrlnijDQaA/xKZONsYwiKPnMw/+FeJLpkNokF
3WNA0gxvLr3VxsPqia0S5zHisFVkanc/sn3kIe6YPSAHDT+U8GNob7KKBgSN3Y31ygCFVz0WOY+1
+TUR2mGfdd7cSL5nxEjYB0FNmb4M9rkarxmV4Fy8FdY2FwzI+qNTnAttN2Z/Uf5Lv80EdyCCG+SW
uEQ9EwL7SY7+NdL86lesyyM+Hkbjc/uKGRCFM9zvbbEQCcqeLvbhBS4BEoyNLHArojbPnkvwBSMY
eUwqq3AmS2SkmVxhXjZaW1PWLk7tmNfImvYqIDdpMUxwmTZVGVCGEUb4Pso0wWCkhIY2wzwdxA5U
KJt8pndDvpK+Wz5BarFiTaiupQahlwOkwsBAmdTGEYOFO5pHh5ZpOnK2MJg/ldaFkWgvHSe0Haqi
7zTjZqfhA4JnUOfmXUt7ji2WAB0TEHeSKkajGAoYGaEwMHPqjxhsLzNKPkeER7YYBfbfHMNn5HX9
rmTEhv7P+QcsbXhGUTmb1+1CHKC8tUmE9GTkqEfXtP2KKhkt83zWfpqHQgd35sVSsybfxRtsJqzc
zSOStvS6WGg+4a+1njspvokWDdM3zo9fXOXdj/lSfxIwM51rOE29V2LYZXQi9qxc1TdmdaMKNIqa
e8vnN4QvSBcwPrdr/PhGqnZYEENGAH/Ru/jeal8IcjJA2D9m5U4m1dlGPWprz7SFgimZWwH3nX6S
6gPLqU+hjLewuInQReaI0h5jxhF0Ur2LxA7bHscMKzd/oSB5g1KSzwf7k8rFin8VPIy4Aynb0p05
+OT9IC9pGCEZZxzcAtVQf53pdEyIQo5snBttWyq+Wv7ybAM3pyGjMl1MWqlvZdqahT/g5DDZflJp
+IlxnYFLckaP1gf5JNRze+aqSIcDQBPExXbzQRW7dPSqkKEFt0Z/cXKkWW5qbecB9WBgL8AV/H5x
BWKgcOWJVA0pQUh5ikiID7hvfWrtZDXGWc7Foz8N0q9jUeviejReIw0DOYLoHqBEiwg1DykIGnEn
O46tFGguo9nlXXEUq0aod0r4uLBOCM5poie/D6kvKBkhCErRAFVUIi2YoWvhwCWIkLKuW06OiBLj
+G2R50CYfKdYpCpo0GZkJ5ZFDHcNEJT1GmM5fn3pAqom+mRKZoPMkPhjZJYnafq0aKi4MOYIh/ml
ygyf68s23+t2YnUp8c2mVyre5ums0JOubL667V/VlpupdtuERHDbC1HAmSOagos2EJjLkO3ZNvlO
sa0aGCILcwnMfuBxov3gCw9Zjx3vZ90jpaJIJMMGxkL+UlLAZBLUPFi3Ekf6vFcS4CBE2mTVa833
TF0Xu2jE5PjflHxrDrw8Jr9dRuDF8IMrp0N5YbQ3nXazTMRRTiuvwGKkhXf4G+BiTiket8xC5VHb
mkfGMiy/N13R/Ybv4dCR6MtSRg6rU5jVBPHNABoWmv51j3RPtcUD0HQd5ALKEhZvjJ+RhiyvuWQy
ThG58F9Kg89wgvEVYsnsGAArPWaA9Shly5gfBqCyM7U3l2M7INKiEqvpsnnEU5b4EQHwzWzyMHzN
sMYdYqb65rvhchoRBCxEtsjAaHU47ENmb1ndUGv86ZR3xsy7eY/g8ds6cFdwdh8l1IzZpQvZVilC
566O33f9Uu77WIVejBIMh7MMZB1PtlKYXgRdMdGtg9wYPN/ztVq9OdTTUbg8x/xKzZgHTAVdZpxP
sYGBogE+FPPhpUwC6uisYiSwSbWogZ8pBsR/ZnJEy476e22/1PZPwqTNLRuMiHl2dGYeC7SpfYRt
om58BsXIpTWCa0usnWgGHg5uhhpEXoRwqWLVkE866zcs7CPG5pT6Mo0OIs48nuqjmSSesfp5VSTE
MZNwCym+cZgmijr8ABY1gy1dFvzKDhPyHpMlIC90PIOnVDztubQzsxrTYaVg+97prlb/VNq/VkaI
Pyl3rb00bOTU6J+dEG2AV1hjMjVzIibO35JYsIHXxgRwSX9LrAH8x0eOL9PkhTJZp1H3xtx5RAA4
Uu0rZtxZR8xbyYoWyYM8EoLZv/iWhc1vpnFWFWugAaXVmw8qMrM521PWEGvbUt5Y6xfknSbjueXJ
G8zIl/ACMsPY2C1hg/ZIiIY17MVa2aESkJVwqy65K4mWrdmxwRwo5bbvKPcEFu1QPmJWWtW3KK2t
NP3T+dVbbgJOn4R7PF6WrU6BTi4SHd1H2f9JBm53NjVlqpBdsGIibZKIEHoae43cCgvOTIXLVRJA
P9C1o+eqzPios7GsFgYlEstMCwZMYRETyNdtzM7GdNKwjS9gcFlq7GeQ2O261Fv99rLfVC6W1CvV
hNWKlyg5DtVBt4GlhWyBkTJ6DLCDgVV70/KeTgu9Mik+1s+MhaGyjY3FlzdGHzWzxp4GdEsj9byK
DX2JYldL6DDbym+5yBNKCXvIzgoyFdVaTc9fRGp4MOYq7qe8QQKiZJZ+VBN5T3a7/qbSXI4cZXZG
OyEPWEKUv4jCndAVPwYBMHbqyTKetURaY6BDBjPUE864BHHFcoqtFz1a/YWzVBjWsUNtgTkhIYW5
sXBs2GhzOzCwcuW8GEpqbNEF4OC0WJ7VKY0joct8QOy5dF9uHzKDKzN5wvk3xdd+2PflSyrvUjJb
t1aXAIdBum1mz6FufLQ6mJK8MXd9h/fYGv8aQ0M7XE4YLdT+aV6ZCZD93XiWL1XqGBunK/2yMRTo
YIufpygCCbmFkUtjOBviV4qLPUsTpnGjaLdagTx1CZXMdSQpczuFfI9Jp+ERY4+LiG8RatdynJki
cIp1eX/PWIDuTIFbd4EIAsyBN+tqvQwD3lnDkr+SXkOEpedIw65Tm1mHQjzaqR6YYxDq7kjtUSMB
jnUj0FubGiujMI67tDxUc3hTp/irjMSrauDLCWsFwIYUKJnDNyj2SJFlqD84f7Fk7uaqnOkFa6gy
LJblfH2WETV1eu7mC7NHMv58Mm13XTb8LsLKvTzGi6ba0+8U1SxYMhb56GfUCbI3kQFKQ3nfOqMD
zjDCj1tbSFJYzZuK7wA6n0CeOkBZyDw1GafzCKXjReC0lygmUY4M3c1eqKpyjCrIM4l2BLHisKNj
vZ9bnyyhdvxETbuGw5n07agmg4GIEPsrXyj8erw0yNSiQt+GSR4AvRo1GpYfBPhTcwZi26Y3cuXY
DGAg3JkjlrhPpFX0Q4TAQDbgVEBXF9dXA7GflqMYS8/T/OSogANjYnGUf7q861geq9Am6iLcZXKN
WBvablJYpOlQT1TOM8rFSzP50Dm17LtZ1T9j7a8BiK6cPknMvbqgRA3icJ/ICibYDG6Yc15vFPV1
bekYY3Msx8bXWLITtxGenw1JexVc/CVaL1KHuBJq+VOucjRajekXg43OZJC+GZPhIm5J4CHOoYGL
E+DdQmqY2O1vFxgXVkq1ypyNRFWmuHt8ctW4VzgnKhSyQn9Ps4eU3uBiYG4RGx8UhyGgFCPLZnRk
mo+4vhNbPJt3UJrpAtSBjNCawmMio5Es831LBMzCYSu3LykjKiuNgwZDvxehK7ftCuhPpJ1lHFNh
VWGbbSHlv2IjTOKHSP5E+jSZh5GeWODxsB7cGkGax8HqisoGtDJx40r1vpneU7SFEyLxQT2NDE+1
7kEsw4aEmsZ8Xv2TURIoeEyHrY+7/lZM13J5yuofxsGtxswIO7dMEqUK3fjcECEY/bGqNY3x2iA1
Y21iHu1JQbPXfVqZ9m8emw+nklEvz4GZ/uYLHBH+BdJl7mJgNBAFSPJCbkN76N2FO7wb3/TqZVoL
81UwnOKWjWmvqtB5wZILDMM8L21CFmcPEUeR2IjK05K9mNKPzB9bbUOM3Pnds8PCe6guKZfYAH6e
cI8gRtMFYh2TBdmRCPyB7hmY5gl7turebaczqt1Y69wJGIgAXms8U9ZdUrLP81sGw7dbZ4A6E8VY
eu0YMQvsebD+HFga6Nwl+QcrW65A2yG5feFAHNdJno4PC81N94IZvgQCPs3/4uyuEoRa3LIlwUZm
uKp6b9gBEAGPP0K6Nrj6ScYuftL8Y3BeI+Wuq40LbDM04GDNwSIOuYXAhQlwtGDEGaSLWN8jKcjH
X7P51A0u+ydpDbOyYc1p29QXgq10+gNrhRLbOohd076nPQ526ZtsVW+J5Q0G85CIIvVXB67bf5Tw
OomFHzhKZOSuOmI3sobReZOi7OfkwmjNrWefbzPdBAdsZseEZb05DCWgNQWKAIkcRBGh3sWqMvf3
sfLBw+zw/LY5U+E9NhchWwck/p19D9OLREPJgkpO+YhDJgF8oGou/FKWEBZCVQNchdIajVJCxipr
FEyjEgKK5KvCdyTje+jMgGnxUn3aeClhGQo2gwc73BcEtRAE2rD5ddXIk/DrOK6CJrw4QyLxcWJb
KBsKxtmYPqNlD4iOBIMsDfgPCR8GYmtrjjyz8qEvCs1fc8Fyn0UzbC7U2l14cMReFP8U2ifElPmD
JKqpOFuEEWVH1n9z5Itsn3H7N0FKtsnEnkWzvheYCN0pal+i4dcNy6A3k1sYHcbxgyG8KZ40qjaD
Jw9o8ORjVmJ4jd9U4r2anhUCCquPuNmTl6Ufaz6pdQmjMGtPuMZqvqVLs7fh40lQF51XHclWye84
4EEki7bS9pzfM4hzBZeJRuwA9wgz4RwdfM9lCrJVnsDB85sXKOTrS6bw6Bxj3m61frPUv7Z9UddZ
s1dS/6j/hwFIz5oUXTc+wDe2ESxvgN9X1WHtMtFp0Z8sIR70QMz7yLrP08tMmEdqtN/9scEmgckv
AXoZcdORrQSmVYJyHvW/o109K4l6EiNKKGE86TRSuM3sad+nRAGo7iC/RKgF5PQtNtkNU1ECL/CQ
Zy7RF69Sc86hUAJ5xjg+4ct+xdRzr18b27P7Y4k7QCsuBo7xvndH+VUG0GKipibshemofDC6s9Tf
DQ1a1L5zCF/lWEPfHv8JANs5n75t4nKBAhXZYPe5BBe0/XmVPCf8LOmlchBWJ9tKpqtG6VTvLKp1
dMLhLIMSWOtHOjVx6JjzMGwjEr4G0dy1A98oLsRbWHKU9QxbNIJ2Cmq05L0TPUvpXUuYXdHk86Y0
MxnUr2ARl7NqWJB6I5sYVJBSSUSBODoWGfar1c4KFz+OlZGkab3xpdygTFS6XY4zfFS5Cpn3y/mC
5B42nyN9r9QtuEkMW1OEJQR4c4QHY0r23wJWr1IC9NNquvxV2XDjpn6NR+O91mbelbh92bGfx9RR
PUfAHinJoQBUW+2iO5v4X7FH6o20610+maRrNNuyCqR3+kPjnQngdIteh8KlJNYAhvPTp63PJHlU
drgZwsbHMyJlPnY4R6HM9wcmZaR//r9+YCpnOh7wIh4BMt/Z0PKaD8B+MBBoQKNYEU8uZlg0zISN
kRVRpgT/uSyAYHHG9WYtymBHoehDoOSiO49TN1eQeGyid81fLGYv2DaOtbNHF1O/hiuA3sMkQsHX
8lrtTeOTwib/uVLjkeyKGd7Z8eJKXiKnxNrXuMU/8ZVCVq29DKY9lo99CANv9mZkh8QUkeGwmX59
9vMRYYiveud39q5o1KMAD7BFx8XmCdEXOJX01DLb1Z80e6O9SxcTVKG5xQbOYowDjQBEgPlyTpjI
Rn3tVX+5989sUsQfxmywEo1AvbBJWUXwJd0wZXaYq7vDT303BAGSW/AX7CX/eEFr6xHS+64lT37V
UoSDW39i78Gb1m+zg/ykfRLHxh9nOS5/jKhvFKAjmxyMM7RR7IJbRJ4YMgaab/wUww44D0YXcWi+
FRlGwwYbFm8VpQ2teYpLqXAxsUzvnGZI/gDibotsB4ZEczYz6EDIeeiC4ajxtZjX+QUNLNqAbTf4
THmFvoqtbCA/UWAtLyun1fZqdN+QXGqXv+asS8UNGq61WmMqjLqMVR8kT+sdIaWx+OYb3atBsOJX
ctaxp/6yyuyEh4XHohnPeCjZX7Ec4rYD25k9CxSYvc/QVhzMDwobVgzFF4b4fRKzqGEougZPZtNm
3dWD7iAvu32xHumDLQpoio/1sbiLT52BMGZyGvoUhCt+BHCvlBhEU6GvsyjN+MgY9zOh/a0++QSU
/h/q/DVIMcEut6PUpnAW2F/Qanwgio8f2Z/2Hr2CnexuBZGTmxpVHCfAWtmSseQmh9T0aFag/MLO
EkjdB7QE28qhrGGksjIFWvow6OM49cItI2CyUNYPwKTZTX+4XNgnxA8QDmiPYW/BeN2O/HDY/ejF
PQUhI58alCbmoAruX75HSELIot8aTCT5jhJv8UCiwNawM/6v1n6nI7MClkz1L3tXHvgXboS9o+9w
Hla1T9NtKR479TEFE7xZ529bfnPSQMjjXf93sGs8vw5PFU1g75KHQZqrDU0eAS4RyioZtJ6kBzUj
/sxDbiPXPiqGBuW79uUzjYkqb6X8mbtY3/PqSEH3IPdGCDMqNdDoXsics7ZEuM2Dt/RP7BXawcN8
vFutNdMWrzXfs2W5hCoC7ieleMAEQBOoky3FB8M9MGj7Tgui8pTRO3XTDx6Df36TA3hm7M11vGjf
Y3FIu1vSvFbODN+Eld7bgjvHLrq7TKjudoFfh8gSRcwcpYfWaC7a/77vWQHIiqRv1mN3rnXe5I4v
DeujpzbK/QGB3cCqyXJgUbE3nMJvFIo91C4F941fliE8qQPWAklc7e7bIMhQI851SaAOQRhqAmVN
02yZICBv6aO9hvnR7D56BT97fI8GsPg1cmGMX/U+jZ6sGpwx/lB0I4KasVtuZNsw21k5VF4WnuLx
X4I8bOr2mYIikBGeMRM22TXMQHa9ZVGCIf/PK8SmkxYz/h8YJyqpeArZg2pRh4SgzdtdL1M2GB0Q
+dkfhp4ncsR2BraAzOpDht+86kYXtkCCRrGnHctrpibxpUyuCkEXcPVV5kCJ82aaPIlMAwrGRjPH
vqzcsJnZNIGYYevW+K4DcIw6ygTm2621b5kmdvOnrP3gzGQoLiFBZNlgd/exwSmHpmuMoINlL0o/
uLJeYZHNh9+uJOgznPpHPDGbiNQ6KIbhI2/R4ao9Shkj2RXM0jOJUYO+BI1d0+NTAjg8DzpwY17X
6v6fpfRZa7DZJY72lc0IRTRC7lqpOMVDfLUSjQlmDHhmIOZwjqpneTQvAtmmWSGKb3N5tR1ye2mf
w/xrU4IUabPVFhBiTRzUGAGymmum6vDrpKbiNl0Lc2JEcdLGJ0krni0xtRR3I6YhEBfN2MFjEEwZ
yjSwzRR3UAjzuEgh78YjfJ06vS5jeG0qpyc9FERQOjvvVVFzzarQYgqWLxk1DMpJBnwhdvhuJMwK
6LGlMXzKhXQQjs7iyuihiUUZnliHOlNkqXzVzQJ/hSJUmjeIb4ZdfmhoVCiy9rnMcV5gQRryGU04
K+veYDONc7PYpykWg7Fpog97oppEEDCZYQap1YQFICO1gD4eW7RHpSwX+ynCW9UUfBv6e2Ty/PUd
sjCsGW9CJGBAte47jOq/MsmOrTAevZyPhy5jXpUqxX7BX1+qM9wL2Q5UJO7NSAiZYp57XQs0J/9K
xbs2h0xepHV2RTaILVjNRij3GAqMm3QNCShVvtiWejUV/ZMFiek3Wo23ECdz2ti8RTHdH2185EUm
EGeRyE8ijCmCQjgf+ZLf0EaPhhLYJIU4Nhefw6MrnFZ4mSRfiZ8NwcuBsq4ZNkvGgA+QhZVaVtvS
4vVEufTgUhetrLEfp+zQw5QHeHrHP/AZkbPnyO/5+ger9V+smErmoZJ6DnMshETzd5iWP2EVfqaz
2Z7Mgqy0BAoHlsm5GWtkXlR8LazUrbVMV2VOfsHgQlDqBUqsyNk5KoIT21RaHg6k2dBv0rH7MBTn
O5zMp7QKsjUfgemhQ+XFU1aP9W9PIinGEhFpA+ri/F2d15ahpR0KWfjl+rOtmBRz/fjktNQZaoWS
Yo7Wyxn2rc3FUXUdfSPGF+5ITjKkYX02ryFr965DNbfuZeoEBWyHi1uO0F00xhqbNtYXs5UnApMx
8tkWqyi8FC+aTLg1cwGmFpXCiFQ3ewIuIY4oKkm9TsR1FdZQf0J2TvFeNiBed7n0O6kGPY8JECSC
Lxjl/Gt9iLFLc1iGl/VP2DrEV2joGB0JBILT3QdFZsLXsPXSGThoZWKSqxPvUpSq44JSNGrWhVcF
13HMf7rJ2kZz9xjm4qG24Xuk6m+vonD+8nxsLrJuXZXWeSRWyWp2oQIas4FdfOjPtX22WBcRhYdw
kZFfkFbhL2kmn6VAlUsOqd7T2KqE35kIGWRRlyxPYZYm5aMwahLnWFuVSszfNadDVC7PSX+oJms3
sgZrmOHLYyTcbP11C5MQEz3Rj11G1T+zmU0l0P61dTP15hAO28mkguwLefKN6hDpDW21QqnT0INV
ufMbAha37PoQ/wtLVfUWHfqBoEItSgOMi8FgHTmBlZwKrK8bNP3hBDkg6UAVlDZ7T9uofKOuqAkB
6oeJ/dM7eD72CuspDj8UbbbT/pOqMKKgnBaYy4RQaHA07EpABLHFLu+rc0nDKSeo2MBaLuprrIvT
1EdfKRFug05faiM9As6MDNIUD62hJeRc+3Tm0q214Z8Y0C9HJ7nk/KjzPwCdhUTv3ij4TlUNs1Ba
5L6uUHhH5vI8RUy4xo6OW+u//mPqzJbbxrU1/ESsAkGCBG9j2RotyfKU5IaVdDqc5wEkn/58lPc5
+9ywom4nlkQCWOtf/zBJyXS5LsltJWgqwaAwSkz1AGtC7TPgdCiP07erm2xI66W0Hf4AiO+CrP1l
zC5004+klgPuD/CKPLeD8xwJnOrhEsQCYmRWQJBHp7jNGS3ZPYdTp76PQRRt2J0I1GFchvJuxkhj
tWGLX1UfYp6hGspBJphKoM8JESaVNkmkCpebrqfEFV0Mlm4d6tn+m1CienaPYjD1znXB3NRysUlM
XPYow0FOriIeGS6J0LQE2rIfqE1cAi40dL/4UygsmKsRDwYLA0qnACVvO8KcFzf/zt3B0TecMYDi
2BTmPU2XH3mz3LQxf21SsQpTnIbYhc7Bpue2HLmRnf8Iiqp+CUM4novr4+CxLBtDze/L6T0trKfB
Y3SZu/QtfuSoZ0+xhQcsIE64cLVRReHhSiBBJF+60NM3W8FSatgqJwY0GyFg/U1RcQxKFDaZWNTr
+soNRtqoupoOXem2eIZGIPqwAeaFA9x3EGfXHbZhVuj9idF7WaNTPNQiNNsoGNbUTy740VWpcS5R
3W0rf7DfjGnzyyD61zFRk02ucNxd9DiLm7bhd+UoQR8CFexGL5l+qC77GCJd/U3Un7axt37BIzVW
Onwp2Wm3feKKBwvW/tzbwXNqFXrtSD188Ng0GB/+78Ub3ec6YyuXQcFA360wGlT57zFYvZX7IPrd
6dVB/NIImr9A2eGtiNHKGdWkv0ZcaJspnj8Jkn62O5BPr2Fg6QsBk7Cq7eAgk+S9CcYL5Ut1bNxA
X8qWwGHWMhMP3+PRtBdnH/W0U2NOgkg8OSi0qKlknSD7YGbSlxmOmY6MXiLhQaQYawwb62he6+jr
VAQcxgVmF1HQ5i9egV4rWcj2VOX4WwJzdXUQvtcdcrpZ1R5UBQtErzILod3QoOyYVmN9A4vl2Ziw
Mh14zN7TIJi/wx2AHEbKm73ckowjWGkzXZPZJslscLwjtCj3nPQSEHLOIyQ3KmZuH5K0RE3MTEW+
d+Ho3/LE/zds/WTXe3htl2MPGtGP4nfueeHNihFTg+dCGqQCe7nfO0KirmUdOqCj/r9zP+OC5BYO
cDcNWNpPcrsUnOVNooKLSt6qrsQcb8pE8bKUk/Vua0y6C08+9lmBjQQslCMhW5fYXdpTPc0dTCUE
Yqa3rY+FDYqJbFuefKfCVT3RRGUQaiq6Zn4Y2mh6tGpSf4xXAfUOa8ZAbY35Vjc1qVY5IughDMm5
ycrDtBRvAP75R9Vm0xqjTnsaW8V5rt5YUf5z6vf+c58vgNS0Tu3IMViHSwR5iYsv1nlnluVPtt9W
Z+o4gDS2TVgK4reGYR9CNzkEdcIwW5ABy9vOnryZ6XQHMXI2bktMOBMpjVbLoSKcBKZk9UM0JO2r
E9IO1+7t/qLX5J5nnf8HoSNp0DNURW2AbdIPk5v5u2fSh07b6qjjkVvsybB76jjgDx0o6v32YBUl
AT+rMdvNqRabmlV2yuefcvTkuxr6D6dzHgvBJEgEJNsPcXMrtlbTUG3Gac+BQcq2rD04Q0lkE2Az
hedS8Uiptjx0FsLkbKBA0mM4BaQ34zZdpeo4d3zdRIg6lpdeZGvSS9RWPZK19Zlzpq56tE1xLNAF
O8sQYDUx3Lyg+gsvgSMyLCB9N9McfxaZuDLpnV/KxAdSsQL9vsrxxqm3qa2t8/2uJvYIjd1K3kZr
ID1oGPWTtTDZ7iAtndoZHk9f7ik9ftVzubwvPcEAGdSzqJyC71Xwm/J1fB/K6WiUSh/jcQqPBtre
2Mb5o4sjPFiyAr1aH5QYvMKe7aJ6iMFxog6Gfy3t5xayRtHJYBsufDFpE8Ag8HFVj+vxd2+a4h8/
Vp9RIOGdTSmCVKSexDVT3ZjuMsfUJWqiFxprf9lB3Am2rkhLnvtItKfJzT+DCf1FV0rzQCvjPaGv
qW4pIJjJ+zct3fq1kUgz3VhP13J0aYpFw8TeTwuyMfJgYeuBN+1407XoQeuRgvTPiLjkxreGfCdz
4CDHOD5sOJukHVee2qlVr/P6G+Z2YrLgSgxpOoYR66WnyNp1yvq0fdmRZdUz5V7/FMr53GVRCeIY
QV12MFKrJHkQy6QxpeO6aTRQsmnj5pRTPWm2nJ0pNQ5gY0EJCyUmDxS1yDy9RU7TPAbQU59SC+bC
0LGFRK54Wf0O89JB2LdeekUy1+gwYU8QAF48i9/WmIDgG9pvx8T1uzVl9aNy2u2AY/RpFjYxvXDs
fK8kaj1Lln3r8eYMrI/XJsZ3xjjlvyb8K9gJb4xu86OG8fEtc1BDd077C+X8Q1AovMKH2DnrZe4w
WmjfGl1jm+V11o88iBj1+tN1nNtf6ey0sEAJDU/9CLQxVcDRsVrKp66CbJDHdYXVQtg/qMUvd5Yc
6ax8YKfWbtW+TQjiWUJSJ5q2Tq+cguKF9/8hh9lm9D4k25oW+IXugiQ4Uzq0qIncOpIm31LuvMuJ
AQe0y2GLJgkRinlPwZWRO+al9mXBUvUlK6ja7T5pdrrFLsZJYfUORRiRcSHGZ9Qt4bFtIC/6tpc+
maD3r2FddVuLMv7buDRk7sxxQUDkUqC8ah28W3uiS9MI/VThF+H5fskG5F3OAKG5aMn5u6+FvAZq
XihPVRAe7z9luR3+NsAwjcQKc7HBQW3H6m73C7oWyUxkVeECs8dCvqfNyqcQikhZeGzWUH2oluIt
8uNqn3oxw6EkY3opqNykCwPejQYbv8gUEluKgcesOtrWmNALb6mflObNjXLq0BBOr2mt55OS5UGU
jXnJWoDNpupvYelUezuG9ZP1Acf5AEd0qB9xNOjIdEzifeTk9m/hQYWKkg/H83eRChSsu2zYeWM6
7SNvuDY9AU1D0P6ylwI+17DHVjncOxPmDVHyr6VltK9FjZYR9sg1DnKkLwufs/D193l81ondYnql
3K+LnsoXJ+9xHROJu6Ul/GF80HOPXPYfHcomaVvz72Um+VIp9dD6o/PprAZwS1WbU9EG7ceIgylG
SKPoi4OSqGj89RKZ4j1ONB68pg0OPqYBh/ufRC8CdDd1vptD3KijAd4i2ODXpZxaBKlZHv/VgVzO
WhwRge3sQPx0pgFVKfaPrNjEOq4ZIxAbPXJBuLSz8U4gb8D+ZoUl8gXDy//bVCiByRDLPTrhclwd
ZSw8BidbHL4OE427FAZ5uyJc4DrpsE2PfpQxtokAsbBboDFL5egcZeg6Rzw2neP9ZZSnybaVOdhI
WZ/UehF5koPdJRAq42IwcHD857GuUDytDV8olEZyDkqj9KhPKXxCwuQFujAPQ2E4gda0NS4yNrzT
8mohkkXU0wmtxESwRYCkxo809Jl2QGRM/MHIdv1o4ZbpewqkvrT8FxeP8vUF+E5/i8ex2zXRmD7U
7rSvA78/3YvPRiwe7Dx4SyznFY4vCIpcS+Fq5Mut+1ti+wRgAT/5YYeR21Jh0jBhHTFUXvpZ6Ry2
AXXyFuS8r+ELegLnszpCd3Z/aWG8vR+74lL3vEk8Kakp1rtGT/n/L1//DfWd1zfw1meB/4zBprGb
8t2yIKxzTb98u5dNC/3BM5sb1SsjnwFLDNyu8agpHNz/oIjKdwf4i7dE2n1QdnvFsfxeTWZVMahj
ZQ3XCE7ati9q78MvnOmYk1x1inyUFiOOmSIP+Mj5jDNzhuJtHJKDHiKq4MqAVqdJietgmPzhr9ff
Mg3ftPAFB0zWsTHNMWb/ONl+s3JM9Sdn3PVN210yjeVz7sbnNCZ0jwQVcagUBMCgvzXLjLNuKFvG
2G17lU3uYk+PwTEvQnYCiiLrZ1NW3W4RA88g9LUflZ+dlqZ+SvuwQPZTOu+JIoLVk/oFAixIfMws
Z1S4zsS9JnipXN2mnCXY1ZZGsC2RqQonn16Fx4DQ91JMxSJkZCo17sXkqEai/uIFOWeYzjnyHTz5
+swb3hJv2FqlllczQKuwx7befu089shTh/Snj+PnLBLWg9/0yW4sbCZaFmiKalrrOTS29Wz5JtzP
eftP39GlBNQRb8MMAO/aOj9JZUnEiYp9SFBvZHF0cBPsh8ODn83py73irBysK0F2bFRCtM8Td+5+
YvuO0z3l44Qqv9arcT0f6Una4w0kiGFKWNCdrxIqNaNQkOCAj0sTQncXXRTtbKWOSVbBGWxzIhph
f6a5b5/KxcFgMHdJ5jPkqtXrS869+TlYnPewJY9mGPBTylfPaOUVhgwiL9jE2VjgUTAoaN0Cx4/e
LQpMlbFsICeBaae9ZEgjXIZ3YgryCi/R6bfXMWTt59XsYa34nX4RWCznf2TpRBfRQq++3/hU9P+U
Ql2k21lHkcTU2B70LLNyyJGu2fiMZlmD/t6r+AqmeRXv3T+w6mcUTuvWOv7f/ipD5/soQrglDSV+
5WCKukTdqhXRmLDE9jGxo/PQYIh0rwf81aHHByff9Elin3Q+oyMPmG16o0hJ+2tb82QlyVXUAwEh
3i6ZuwrDCHqRpin/wuaLdha1FxhJ5m6jqCi4e7FdncpuepwrzD7Kpf3731pwyBwKwn74SANMnUuQ
wVNo03TlsnE2bi+Rvg4+U9WKYiJc3JCgclE8Bh6mPbIfyUiNMU1K2oiWmg5r2/E4HyZX641CReBn
Cimumz9p1SPUSJk5xO6IyyMWuQiZxLBNsuVCjzlc7RwRQlVwG2LIAyRTKiKWpXWI5/gnXqXQR4uk
fUmb/BxMhFElHMCbYcL/u1jVmd10dm0W31Tm/U+HKfqItJ8a235DVp6/pAhVVkPRMGgRkw8tjvEt
ufTL/Fi4oUfwhh2RMKSYbGITPIC5vGDO9ium+dRh02Lh3yMEzQODYxe8VDuInPca+2hqqiTYVjYh
Hgo4Ft024SxgYyqxqTOq0APPLiQronLn6WpRcKeFYqEnVCTfHLsE/nQdop8kVeodtrAZHunKfi58
B7Yo4569q1eX9y6WRzdz7ePQS7RHdZMRK7+I9fSnZ4j79yWMLypDV/D1t0Alvk9ZWV67hv+3sKWy
1IbGK3cNmlyUTrxtW0OojQblnoEoHzIbAqQBunz4au/qAX7ffcEvqBcOwED7pGMHVW7ibb4e+86Z
Ns48qkMGhfurocaPhOYzLfb3M6Xni3msVq9B91s0oeWpZWKubQIbTCbj97ToFAcWlndzbOMqLV+6
XJNsAjJIKz7BLc77idQVTMO9tfGPRYbnFpMkGi9CQ6Jy9vcDx6PvuuocxF189aE6DFaYn6fZr862
FSl3B+uzPuDdPz17FklLXyVuu2SfSdS+fy1njAvwqumIkR1rl7w66b/D5CZFkaP661i3sSKeUjFu
LWkRmZr7BXYFvvtkg5kRGdt2B2CTE1z1atcNFLr3tnwa35ccj8RpfOFEa18SupFnew4PbkfY2ly4
P0iqi7GHNayRtlPPuYLNmY/YJUQuazxK2r1vFuYyNjrHCJcCuR5BWo4EmhKrkI88SrrKDob1xrA7
dM60hIIduZOHKFncT1UCGgfzvi7zAuNOyz7ZQ4J2Cq9PDFYg8UE/gI7DXwZTAHSmOx77vD/emwur
CE9f55IXUtIjRnycmnG4zTXE0/vPdu70OY8pgIVn9IthEHk/l++XYIR57MzYpQe5//HfGkTOLvOf
RSEk7V1xikJ2j1Djfvu1uy8VROGxjGdC+NiJYs/+HsfD+Orl2fXr1kmzvVet/61fF1cMj2pSVXtS
THAndxCnYf3H75fWePSuazSl52XTCQ4XVZ2GYLnEdfN0/29Y4zi7OMmvGfvyBeSjfUx7JrV3KMIZ
NMJHQIeVHcWbCwRzcndiRuDMjdwXPvWHVfti6yYJKoGhurRlUrzIKspuUQ8Bl15Z52P5ITzKy7jo
e+xjR4ppj0kxABH2mOKzbGCU+0OJGs9ydL/3ZwY2WFnhgojjxVyQtTpF0fGryE4b7EpnHtlWWW9W
tXgHUTX5B5u+fiimiOzmRjIraZXchREz1m5xf4SjQPFeNqHAdKLI9l42MHht+ue0YcCQz61zKmrY
EwGjo8fMbm5xNPzOmbZdjETg0Xl28bPrsMNpmbYVMynTlWj2qQpWH53gZ4nQghEovdAdYKRIJEkR
St2xqbrTvbMfYPHcixymKuaREJNoayMG2C1gOw88puyXRWYB2ERU3p4azw0g8FZVFlGe60shnasa
0/kcqWGE1+bgvJx0DgEcqthHZRdspwpxrnYcdeyt9GIlICdNVAXPpbblzRPNay21YVJM8Q78k4Nl
C3Pu8CpP2NhOkSlvCQ5ZtxjT5HaJnVMlxohY6A6DlXVS0DVIYJOV0uK6sf8taSYPDxGK/HbpQYA2
VUNeRR97TE0wTCOGqv51f8KpXCdsBRSGdjmkr2IVM60LJx7/jWrLfbXqCFazSjRE3QB25cAIcHM/
zhdvwEgqRX5U1QFMkVUb7Bah93h/LqUK/jL6RkZcteGuVWhAKyJELzL0jh5eWJg/t5DPNdxj3+1s
/OBK52TNGOm5TcDUz1UjoYaURaVaov19PbtzCxVzjQaN8zzfK6xqljQqDyn681M8w5GpNXVQhSxm
P8B9Ddw6Pn6h0rY/t0+VjbZZ5ROjeDf+mdZO/iEj2EmqheQvA7g+d9Q1hHwn52jNktFrqhjsH3ae
4MCwguQwh/k6JR+eZJEcHsCgp++K+vGhlOgd+0g9OvPgnq2o+kc2c8NRwFeDedplKVWzhVXcbm36
8eM5c8fgDBhDsxBdHaHmm4vegFH4qkpiRP1QK8Rd7n0TLc2SPVoGP3gg6umqun9iyyl3/WzDOLWg
uLXILAnzg+bbN/OlAPFCV+fS8NrC1UTDy4zIguInzXxx05b4kWWT9aQKvz0sWK6nfhw+e73aR41T
vJUdjK5weGWqeisdolZYqXj5IbW/iSjAnzm2xue4Hc2ZafANScdMXNj6u4pQ9BCbhd7WWYj4WkzQ
w3LYtoUJKQyXtEgxWoMCvayAzrDiO/c/aQlVK5XeNZogZ9Mqo64ZJYqXqJXOYzVBFls0+RO04Qwd
wKc5d9nifKfYiawMNmZCdNOt7VWfTuQLAJNA623WgtBaC8Kl5yMRaDMZvKHFikuBVZhv9x9UuZ9f
80QRFWT99MeWNWOAhiK0Zv85wNqaBWEaUA63iombDj2ElpD264dkaHB/UGCWbs3MribpPGniCyAq
XOAima+u8PEzqnpOTXBmZLGCAGHtwpIOBF2+FI+j0ygkaXQdstKo4L5uWlnpJzlDjYpFIE/J3K6A
3Zsby+6iFImOMsrHTWM9x5Qyf3Nd/Q57CgsKTr2dhoJMaDdAetSRQtWZch8ID19m3t63aKyYOAKO
Pho3aNFHjWzUgmxGETfH2mQ2hlJNfDYuqyZl65E97atfPkmScZ+XXCNImINsgwmbeg2RbzFx+zZr
/49G+0N9JfAIYhFvhR/3ByZiOPxEDbm/AanT9wIjDefi5JT/+WJFH4p/3dUHIC7t48i+QicDYZZJ
47C3xu7DMsXy20qL9tZUDmyLtSEqdCoOXfBUjWodIyu4RCttxHLLAPuAEEt5MhWa2UznoJn2I/AB
Tuakn2jgmQ2VeIWH2qA+8oxivg3oA323JhMcFP/RC0lXZcIybnUN4OC3GPxUY9rc5iR8HScS6JKJ
eYUmtLvMxxaIG7F30BQ7NPXTFZV9fR7Ccnw1ytl6k7R39nrqQWIe9p2vDqnPTQdAc661GRgESap+
ZzAbldwd/d/Htgm2JSYmZMBhJQ+L4FsxVMkebWDDeFYSsIFNeVUmycVHv15XrabXBNNpfeK2OSDD
vY5+sfX2j/d/qhsgkfkJMZNzK9IzHwQ5aPVTLiNoV8YvLjmxD4l09LVL6pFcL/87SG/+3jJZsVSa
bobY0C3gBkjpCn9eQ4e8j0ImHyZLXMXDzkqJsRCtxurcJXALlZIVWerY5LI6zx4BFSW2vM5Y9N/u
X6nDo8dE3PvbtLZN785ArCA6j+4M7znyY7vnoMdkiukQOrkirY8YPv6wLZBv3YjpRAoF+6lDb1wT
I17WHngZ6WlOWaD1d/ODiKEg2iWyvigdlvdhHoilMO4xVK53sb3gVkKOI325k+fSw5vz/p6qsseR
UtMB0Hk4z36OvGVZm1VnNfCfKh/7Dqe1Tw7Jw4HKlyNZCnBcO5wgreyxS6CLKqrdzx63RrIu1SF3
Ondn1R4fq2onUtvJnmw0ZiyboXC7h8C3erw6ZfnNyYpol+JFsovNqjBeZ6ZR72TbPqJRlJ3fXPPl
Cx27Y2J+qMxOmNfMG2/zEA8EhwKdHteXNkqrpXKQ900TbK1h9fts6wF3Tfw0vJpjRZnhowHOXgkk
wR7mGeeyjU3XXOBtUvBMH5oO5mwgRbhvLHCWtbUxBoO0cRkr+P2kprGk5XvZ9Mz8R3XkOHOIbZDW
3pVoqQfJGE+AZKJHiNhM6CccR5xrKyFncZ1S1BT7SGOrDoN8OPUGqB4WQvg8hhDGiXF0cWI2kN3w
M/Mqx91V60k3YYQqmCwdRyeSR+X5HQpt7KKzfoYNOyz2jvN7uHRUFx/SZ2PrFaR0b4jjs4dWdqKs
3iiBp2eWV+wzcIXt9E/dKGQ9ZKRtqX0qor27fEvwFGdXp4k7gTi6tdsFgCCGHu6GWXEoW+swprq4
jitNpbTcf6zFoaUUy6eWVr4rkXyyKYTEcmmsYCad3dC+ky2r+SF7jcRM++I6Z3Jnsjr/3gxq2/pe
hILQekfoCb1cE9Jrlv7EvgGSHv/GJgFAgVqT8gE6X0gMTlqh72rsA2ZZ/XHGjHgTubA25965+VWo
t2WBHfiCcW5W1j8TbV1CEDIAs/S1tHX82yfswhVm42YLIQkMDGGa/1npKdtWhcSjWdMrWi9x8J36
FhSw6kX17ukEN+3A63Y+5v6bqVT1LiEUkYxKGO/rDCHypfgdwsdACxc24GDUxFZjdlkM2RunL0bG
62baVFO889ZRRl9Mh7IIBGUGJihxo+hTVBBtg7iyEMYT7+WMx9Kl5+5B4NqJ9RPeunW+2VU2Z6iQ
BIpzc+b1NqWp+Buvc7n7pZH9ziWRpMna5kcCaxILdrQui+2CZcnJ5e5LBwkG9rIeJZpWLqfBwIB5
nuyfubaAPKJ2/q7mGLNf7TcP98eqrktxhi0BGspHnRv/zWK9n6FaHRYFJUgXDW4WSGePzjocJdnZ
HCiKGdv551EVm34cDDjceBhHHZ/EWP/wlhizK1P7j44AGO37xntEw9Y934u7EU/o60Dkl4vV8GuF
jfRuovJ4SubGfb4fKS6Zok+RH8KbqOUvvqLHBprA0Ez2q+1B0Tb0sLB9LZLm0Yw/dktG6A0m7qfW
m0JoGBnO5pCoGW91xCs4kIvafJx/jgG5U11K99FZ/m6oSvvQC++Kh1r87BjoZfcvoOps/7WYOdx1
ND2F4G/f4cxXqrv4PoKae6fnQjE6BXnbMzmlvpHmww2deucVSX+Qkwb2pa62CBTfFNAGHnqr7w5h
h5BPVY9GBt3PSDHLZJPBXi939HNUmGGrYM0rKwTpu1d6czw9uMBQm3LF7MHFSYNZ8YE8abGXWGf0
dv6v4Y21rGikufcvxRjD1tpWszkMMn4RS7w1Qgp88UJipJPq+AVSLOhh9GThaA4qJty4+2GC6EPM
/7Rt+sOePGye1t6BrTw8FDkRaoBT0EWWWW0d648RuKdP5O0umuKnBPunOfbbrdPj8FXn9YvJM5xf
IBwwXYlhl68MgnRaoiPGrCC4KzHQSrrszS2Xz9hCPAp/okXfb2j7jaS/uW+uw3OAVhymJSZdYeN8
BguQBE/o6hDZMe492oEv4H7urDwsfkHigxQ6AqZ71a86Sx5BZv1vQdNc2qmsP1d2iO0H7vP9/rU4
5foO8cKLN6mtu9xE0LE7ckDTHrKFDJZ40v4SXrvM9m8ggPyzvam2lUJaDitsORrQ0m22YOfSBDX2
FC16pS5PMDtdIM+6MUTP+1cobOp3oGdAzTxswEKRTkFMxUCbTcNyMzxeAtgEjl9MTCXI08rnBffQ
YQmuflQwGqpwRxl7iXecrh5nP6z3eWzh3YsR5PZeV2c6wlRkRuVkOWF58JZ/IsvJvhq9rGk2syut
t9jFLFSOtt42/ngrmkpf4sQj7bbAWSb93ZbaPAcN4vOlhTMG4EOVBi8aF9m5eIqiBPX7oLtjXFOT
VaA41wYq2Sjs+E1KKjpIQ8+xqtwdBC5Y/Lkgna1hf9Eu8QYtrM0bnvXTqYvG37gNmwccVZdjOqbW
0RH7wZHmiWGWQNvBl7KigNbU51dy4vjNyOLcYZOsB+w40I5Xscm3ycr5MKiVliGdfmvvO0WRfpv9
iJsQqksSMnsSwmp3tRm5r+AI5ILiS1dWPrKjdb1DziDUjFCYUGUEDEXwDtSgt96Cq95gxPwU6sKG
Dfomhxz4OJMZulvsGwABtKc3FU03dqwUvMA/iC7uTWykESd7dhVcSt8mGNwBt4p4uqMiYGSxMtdj
TCaPpgUKA7Vl0G9HxBeoqP1I0mrZWYbEHhhrx2luwmMSD9vUrQ4j1CF3t1IYO8kzPi5LcBFTZU5D
Zp6GdUChor59jGwY8UFj97vKyq5uhibwvlrcerwa20xHSdrtkzACgzwXsUGcTk8dUHTx8BkVyJ9V
n08vkZf3UOUwjM4bcahN9ds2UX5JcJVcQ33vT/RAIOtRlcx4W3ykK1gcO79av7XO4Ii8VlWAIKtL
T79v4si8DV0Rbdpu/OmzA2zKbPooE1xEZ2kVm7xPV1NWrz3cH+X7QRbJvH4a6SDuh0UGCpjfwSk0
lR+5pX8si+GGOLDEPnJGwWvRIkbYtswTiNxZz8pKp8vJkfPRrpfgoybjEurYUzujVVonmXeADHTx
8w42LkGsNoUqEZOHKSLp2K4fAYTYcUcbdikxPLsStcFjlo3eQx2z0d6HQmUGuUlPhdxOaZCS32Dx
D8dA1t2AC5HX47NvSUMjXUge42r+GQDfoLV7urcu1lxXD31D3Xnf0ulY/Ivr+7feJ0jK0vNDKtqz
D/9lj9VPeyI3BZ8VJgYNvmcK66R3+kWIfGtD1fU8lIEZpuP9dneOzDf436lX60+aKyi7Jd7gtgfW
gP//ky+6cCc9tFN5SpIKpS/9WYAjbC+1tcmTgNgL1f+0SVjb6Cn3NqEcgqNwfjqLR2p0iKorB6o4
BDOCKleiNVOdIKGNcccG7XUGZWzFIwReP0EKM34mYPOUQbduch9L+yLZVSvtzwoCmms/IebDweRu
BghkpDGWR6vq229D7NEjl8FXm6q0L6/AGQhwIopvxM4hERO+BSFxx+DXwtsAyjL48SRw6dZ1dq2T
lnfjV/2edTk/uCp65fhr1iIiOfZq+WUcDImXyqpf5imOzk4F7foL9iiHFrtgyzSvs6nKpxiO1YcD
7p/aNVPFOE5O7pg+fw1oMhfFqEWWWyr0dIhDO8SPQoMaK6c588g1r11rryNW9HDrnbJFYi5QiIgT
jPruNIbz38oQ2zAjwr8Fk3hXxSI+F89iEg8ZfRxWImMe/lIUduPkjc/1qNVzkpFVYGwYMJayzzkJ
AGZ8G2B3fl9GIlAmyFrf7uQX7sRbgC0ev1yBI034V0nbftcDkAMjN8R7Aey+NFEF3jQB6SxOfQ7w
+s1mAdK2nsBM+LZBnpqL6YoZPuwUvgEewGA3JDbTbRR35E/ZaOGTIfgqJpgrBs/ZWUAoejWsBwIJ
6+/GhcuEWoBiw5drKey0/a3ARlhmCNzSEn750FkKS4MgRbnsYP0P2v6UuUiL89nvD1WNJP9+ZMIw
xGTWjzHIEAIHPUJBQmw5E+eTTmrgsMiQzCsoDElULzvTT5ix6+Ajscx3iMyPsALIQpoWfQzvP9VU
jcshR4FDYMJrrM17FGE6gKOHek2T/AG7FcZHQ45s1++m/VRaP5xxZF5OAQK5hA80wYrblR0KVObg
KCE8yOsNWUzV0jTYxQux11PKdA90BRZ3dqk7BPH54r/WCHXaaZpvs92cooy8TDXA3qp74zzdq+CS
TPMaaigxd6AyS/UrjuKDjFxsHpICg9dBjwdqmJwGdm/BmZ7Xp7rHAwEThWYlXHWpPIuo8/aNC/Ll
+VA+7qdan3tny0TnhBEt/sMFhOm1rmqjmDmLcR7Xical7CigoSMHG8v6m3sEJyXB0mGJZnDQ8sLD
mMPXcYT7u2pUvi97GNNOKqLvdTEAUWCtZqngo3Hj5RBi+YLBM1Ekd+IkPsXphqbyT65Xdy7Q4LfS
sf4ahrxeJz1c9fCAfunkUn1Wg5Ud4q57bwPkkdkinc+h1vD2px6loXCwnFnL1HvZcN8frYCB8lLF
xaOKtfWRdQ5Ivoy3X4vbqXDTAP1/RlOCnjX8H+6uZEmRZLv+ClYbvWcmsmMeZO+1WSaQmSSQE2RW
d2+wAKIinJggJghkMtMXaK+1Vm+hnZba1Z/oS3Q8IKrxgM4J1+tSV7e1dQ7leHhcv+O55wog+aGV
naUM5890wPAIe+tdGwogfmWog0FjaM4KDBFwejyfL4EADiBN0yBoNwvALRtmutcuxhhCWYZ+ohRY
MZ6hGwIhFOJ6ip5XtIU1Wf5sAi97MUDCJnoEqBygJBWtrlu3IfKbmFk6X0mPczHtxjHawcF+Vtzg
Vl5ujLXSD+GZXZbCFsc6RnbkwIltMEdrJYInCixGd2nkzQGqgR2SnNXmckOr4xHRZuXpaDHSyz4g
M4/Kio7mVOEElvhYpHYW20yQBrAtMPYYqVPq62SOCa/bjHdkEhQu1FR+Aoo9uZhjViNSLuJt4jT1
LuB4ORKM6JtCTx6NWYCyC9BNTZCDMlbmpbAEa4Em+V5/vQ6Vawk8eneAAxcdsFmRnre4j5uu+ui5
qKLrqXErSim4H/VpHEoY5bQGA3MQg55kpaEbmJhG2yg0zJgM0geCssN1WYkFYK0bLx/M5voeNG/F
LzFZPoN3qg+Pa/GztFgAm+mpgG0vA0Rq4JSJVW/8hJ5DlPcxJB75Q3RirfTsJinCED5mFIO0FGUH
E7NLg40a/DRGz5jg+P3UBApnmetok0Av5eUiWxS/oFE+zgGgHntIf8zRH3i12uTNB2eO9CWIz5JM
bXYW8thA1RPTQzYBiD0zMVbuV3GOfr3FEqUoeFHOw2JkYlh2D3SRykWumTjTJe2IWQxlpwimcobW
WABbaGs0hklBkc5vSlHYgMe+p8kozYubtX+3RroAAwpIf5mA+Wkr76uN27xBRhJTFsZBfqkhh7Qz
1UB6Bq0NXusSPHBo6CtdB9jvAHAYGRigBUrKsQafCOAdVB7AtDfYgDjjRnAywKrJYowWC1CflkUR
JB+jrjsX2qmbow1X0H7SNr73uDDV+SNmZzzQHHpQkAj8i8txNzVcnEMoYgaNnH92wOhYBO79eP7Q
dAJyl23Q0ed7YHEnSnq9WSzkliEDTmPqbj5Eh0iCAhQ61HwRPncp5Vv1hgIwEMyAzMCIjNCMnd83
3XV35Snzh4TEHRmDAu/K/xAgKlMd0yQTpMY7QXPtXqbA416uN2l2Y+iLqLuKMFnFRPcRQJNFv4wz
ouX4OoyaywGqZYi5hAJeeuAoXSVG3TBPcvdJxGw9EQCXXJYi5KzgsakS5ttHyxSZiyKM2gTj7a/Q
7yhLMSiElwKa5wsFAIK8mV/lTWDPSQKSV0Ffoka5oo0ngesFn90wujcz18Pcz+SSiEDNL8hcfvIW
oLwZr32gC0Fl66BV9TO6CIL2UkEFJzCNB2KiwFNmlBTTRM3WAeIIyCwEBuAQk52x0C1gmbEiKGnD
HC2fcBKbPUpMGxF3FObik6Jj4nlIAIlpAUwaFE9x7kj3jqHeoydEKKH7ACHdYvpE2xMT+XENyMU1
Sq/z61QeI/0JjPgCla8OgoC07SZN49HxU4zNMFeAeKGp8sI1QMxRKMjgZLIbtkCUYj4nIGnJ6Ai2
RF88aaYhDtRIlkFISnT9ZuWtH0SwGN3GIMpMm6IDvI8L+ikJaT7TBB9zjGoyMjSTgqzRQgNeiTLH
jc4o8JmFYE8vlBTkSitkilxi6gOXyIvBLmzTdemmSIxn01w5nxN1sW4jmoRZTTA1rthsQPybJgg1
0VHVDaC8EU4AQBybKL9hBsZ8iQmsy2VP9MRBJAuYcSahmRNTn65XG1BJqhilA+JrE1zZAUg1aRVh
jmjK09HLpUrgL9DBpYXEfj6CxgSnWyaoeV+g89kAo0GG3SxI2wT2GZcOnuXa9bO2EkhFf3v3ShjR
deqjImBmC/fBzwHIDBEPtpCe34C1gM6qWAjC43o+dm/CLPzshRu3O17OJ3gadwgoUXqRz0Vwl2j6
4llHvrmzbq6Ba8/hCwhZiomr0hytJkahDrXk3qce3wJThW6aBgbZrWLyaGA+CbU1ai4ofYANkgfd
DeJOMyAzAx2rj7D8qA7Kgn8FkkLY1TAa91KiFW3QVqFOo2IggpgHG0QPCQjsk+WmB3ghOHc27k/u
fBNMFTOaOETBUWgUyV0IOQaxJEHcy5ae0p+nQk9cYVACmvriiYFSb+D6X2RvqX9WgDpRw7lm64Xw
TCsOmCZneN2ALB58sIk7FwNg7XPEVTioEEjzthjDEqDTGiPYQTnXEmlNEK01HsZ4bSg2NI+RlE2B
TBV82RyNlxgCJS9QudwkntYDcGvZXce+8TlfeQAsK477i5A1gxtTBMF0nomg9s8zildSRHA+kmiA
PPq8HQgo4OMezDEnNB4ZlFIxjwOxo6ylHGzronupKRjJE4N5e5yAtSsDA0Ifkz6EnACv4a6QZtgK
saHroOUVA/QGOfmTjOp5T16gDwLjWtEDnC4HJB/nd35CwN0VNjc71yNuAiJaluzQ94QsKSbLXaGf
FQxTyDRhJBOJrjMJeNBMkMhP0spAKsoPvIGZk81nsKgizQnPGeF5O6fdHysn62vpQkXZHK0hnodq
GUA7Q0FHe0gEIOnIMIXwJlaQ70pzRwGAJdJvQwcdKfSrPAjCfuihGwGhqfocAUXa1hRUGYtoRUAU
A0zQGI3liqE3d7vXXKUf0VBdIgBzyiJejIeAJSRDgWTGUMGASOIiJgpj8P2p3nrgYgYpkdDTIbuo
NDsy8vxylkXXgYuhX3E4boJTEheiDJ/mGG6MJpgIRDMBce7WgrQe5Kh8YehzEPe3SYixb3klnDBV
dczoMP2ekgXydTSPs55sXAlFtuokNPsI/QxyKCfbprdBfQgaCnDUJGu4t3l2TeRMuFMV83mDEuqz
qxurnojeA/Qwr+/iZpaNPKCNLlbRcvPZ8UxQMOB3wXaJ2HHtNIH4TAC+MZ0QkM1EvkQ1X/zZI0jH
ZoHQL5z05w3FIa5kETBAECzerPUkH6GDxUoBz+zofoJmfDVrPq9XINNGwf0xxxwFwOzRXhWn0gMs
PdjXIx/V9SAhD02QNY7RhQU5z2KQtUVSZ4xFcy1bA7UTdL0SPiCaBOS8MRg2JN2c35lBjJ6Xuf9T
MkO+bT3wAcjY5mHkjY+2liBSB0gOYL5DGjW7IgpybW+FHkQXeONLk3b/uboagVUlh0XyYglMi47z
CMMwgTuGRv5kub7X0Pflez5mUuH4VJqFm0veF8FDZ0dEVmJ77RePZaFykxLz1vejn1F6WfWbKx3F
cgwuDlSQSeYFKDXHudb1Adbtog8drFqbayQJ/Gdlgep5nAf5VZlC3mBCRJ4JqAT6Hkik0nV+pfv6
uhVFHogo12E0XYGJZRy7wfM4S37CJIDNhZpL3v3caJIBmt+0Vitcq8rEAZ1OCPMGrn2M8DCW8nKA
eRUYEB4n966QAJdLv/IFTLqU1/6NUkjLDpSiDyMNGrlmJAzH60h8AhwovUpRz/NNMbgMCBi1XYz9
KlB+xqzY9ROmNVmmRNmhgFRJ8qdcKJZgU0e/OJ2+pG7c5zms5DruaFCAOQEf/VOuAAwZY/AdkMwP
wIMim7oaBah1OasbP3xCsW8JxAztjFHaq80jMFfEAM76FmS06zEKzXdqEzQw12v1S9EcAn3c0YD1
Ro453aStZAHgsQeWM1BdIZe0XmL8RzpYG3bLu5vHTz0hRuJsvVQHTmhLOjrOsNklRtEucvVRQdKo
g6wMkhc5yB9iELulgQGSNB2dMdrKvVngMaBe4VyCnjKAtwQ2lusIZVXwlbiXc7V5HStA2ahxpN1u
Ainvimk2FOfITKwUA1iLWP+8NMFHEIcYPLVBOI/OYVhNPZRBXb5qtkBz0vrU+OHHv/wwXf+TY0f3
kQ8ilzD58S/4ehotihiENmntyx9HUYB/y7/z7XfYv/HjgEwR/kVf0hd/68qObq3ATuq/RHfzbWV8
+m53bSu1mC86YUrS4iGz4+LRTjI/ffmn2+fAY9KF7iO0loIXtb7Em36pfNrfXKhhl4uOioX9109T
cEyndH8OicJPux91Z3/9JIpyefTbk/+2pfJpXlrBt/DQ2QxLS9KZrEqqCHCNuf3zqYHiubP7sW6e
yZqsAWeHZm/6R91/1d8+8MgZvPx41VHXNs6s89IDbE+HHoEkKacegXKGB5MUHXQCR45Alc/wXcUQ
xd1Pje/uCIRTpUATzzRNFyRNlZjXb5pngomXr4hq+fYF8Xt7dhkbhu6pydE7LkBTFM7k8o/APjsm
Mp9J5VPr2vbhtx+1p0h+6/4f7IeRa56yv30fH396TTozUJnTNeXXF7x3/UXtTFdkQZaU3dX4/mRf
OfX6y+aZiuwp5F/eXnCduQKozpwJoiELkrlTANr3dgeUrVL+uBTI2pmqmrIumsiRlH+YIxAF+UxX
ZeBMt3rmO7oB4qkXoCkrUO8a2FhE4ejr1/BzTZcMVdxpge/vDLStRH78/UswcehUMCHm2zPANd/T
AlCREu6IqdF/vjfhF082AJJ6hvcLIdegSvYeW4RogKxDNIzdm//ujJ9xqu5TtDNNUkB8oOwuPqv7
pDNFNWRdMfWtWJjm9/b2JfXUI2hC+CUIv2J+c/BYKdDPZEkWRUFFApj+eYcX8AZF+S1UQCbWn5WR
BLGTvXDk1V+onI3DBfYDBbxi8RPzqzS02C7+a6jxIxNplDHT3g+pl7X3JfO72/hr76dVwFVua/dZ
u/M43CmzsQ6NfHAI1TeviR1b8dQFgI6GarunokHfXz+d+xMrJNZ+TAQN9es2DmKnb77ii6uGsyiO
mVWhEU9eNUvSmN2rCOk9ddkL23dIFlQLlTERNNXJy4JPi1gNK5w1ru14YzsRsqzMkUhwO07+FNu3
4iypFio3DyVz8rIZps3XzlrmsN22HaKo7VUbpNvVOJx1N8YxhDNmWQ4ChxnQaCBh3pkuVB9yNLPw
ptvR2thTt7Ysh7O9JGH9EHSYo1NF4dKKI7vRTejajJwZHF7cZWyFU7vaJBUHapJP3fIVmcSWn1px
tRRd2OTw5q6Q5QoTu2DWhT07ecN2HFghuyyPc4htmz1dk8OtaMURsl/MrRAFDuteZyF0DnMICClO
P9zu9EA5wBvhsG5q+exuRQ6ncGPHNQFDavH0zd5YYWNgFTab/eRhgfpWmtekQeFwun2MtMnqrokI
H+zkyzb0o9zy6lvmcMZ9Ar2e2mGS2oQ9Z5pgOFVH9LO1HUwisGlWa1GtJiocVPwg8mc4E2Zdmsg8
dcuDKLSmUbVOuV2VwxUZUN3OrKpxeHu3Nkb8xAdWTtQ5+MMY/7uyWF3BwzSjUlTzekSTwwW5R6UW
xNU+c8Q0dXWqPDxGsHLsxUOC+PR16Y0GJz8jExLNa5y64WGpNWMSMkKMmd8cll5YrJKQRA43eZhb
COhixhOWJB5HvLJnrPGQJA6iNlyRdLO9ddWRUjUh8TB5T2A4JyHjXEo87MdTSFJ71uiR0JlFbNio
cJC5ZzhXU8gd0AuMxkDnWnVEHw89oJFhoGwALaq1yuPmEdUM7XhSu4I6BwlB4GE3oi9wXliTioor
H8Wculh7as/qkZ5oajz8uR4q8Dlz2qYpAk32qmN7LNfzrbR+mAFii2Lv//lOV5biIKuI7arsUbnU
HyLX1bJCa8YYCfnVt7CtCbyU67pCkHUQePOwlgN7TWreEy1UnG7TgLlo3CMnGNtldmqA3m8baftq
6VIEBA6ftFOUw9RK7YRZndYcT32OFhZAlN84D+wYCrNacKfPjJc0MTbztkQNUmCTiV3TPIIgm4bx
kk3drv/7XWBF11DXO/UC7+///yz/fGG51Ervvz0efhDGl9ayoiqPq25trAawZ2TB7JdWNE6V5i4S
YdUqVIRFkcMFxGhpy2bdeB6Hi70umb3y8ARvonhWOwIeBr6XrSySMruVOZxs30bZhFWZIg9jcocA
idksLameKlsPQNrF1TKlcJk8Qg0rm5HGeWzVvT4KcTt1y0OAHlmVLnG4ZDuDRPfc6IB+9sAuUSjc
qVv/bCdp48IKmSKHpHI4lJ/toBaC8aidXNEkAkpUJci0McwmM0LLbFPm0iiSwEOBjrJwcqyUIAow
WDqP3MX5JGsMsoSRnd3qHATonx87w87jc6f9Lw36mlEMaBxIqi6pAggzNVEyJPQdKUAGvCZU+5a2
8614e+y7e3VtxrxXf+tNP9+JONUEsikg9mOW+g1XH9sKcTVeKWlHU3hLr/zOd1H2/lL3GfXD2H33
yG90Fs9DaNkpjd2r112qWo1iPlid8s51k5omRF/7aSt2sjhaMHkRgDMOMyPv2yZSnIikjznjZTR5
2hHQwr/l185BFw6D6PfteRhhvOexPcsw5gdewvvWvqM3gd2xJhsGWAkNRVVk3YCKODTD7/uMexh2
dArUPkXB1DodgEyAkQ3dlF7WP28NhSAzVk0QNQBfFQnjRRS0F4mGBlLW0+RyYCfRIkqtgH0gKFRM
bjEkVRMwUANA0xcLz299oIHluLE9qXZM7yrIJnX6j6HjzZi6KFG0Nnt1s1/bCN76Qa0qiGz8RoXB
UBBPAiFsykgBC5Jovpjo237sMdvw90kOUT35Fnuxd1L/H+yB7yCLwGhuDq7geejAuapkiIrYgebe
O6Y32pmLKE1WyGTtLyvyWBcVFCb2kDiU6i6yOAtnZH+vModlW64121/z0Hi9/1wf7QUo0smUJptR
CWyAO9Zh8raKXH3kx/PvbTuIpog78DGvfx4HCWwB5BdHbKD6uj/6etIT3OTox4QusmGx0oKKtvpS
RuyNsv0tp1e6Z+G3M2I+58DKvP9dt6yF3Xi24xnjBakcouL2nKBGnzISr3GIPDAhYMFEZBqHzXaW
mZVG0Ht+4yqDe8/oFI2DTumArS9ml+VRE+qkGJ25YNW1zuF2jnDtr6ygltAwDjzB9wvclTVhL6HB
4fVduTUzcOgPf2CnB4KAxsXq/n1c8bW+/ldqN2b/0M0jEjO3Dqjx05fv2WHBSO+RIOn9Z9Enk7pX
gBmdp++2D0c3dRnjgpIgh3XJpHYKCgdjO0DRDOPLp7UcIg8zAkRalKasOLzo/b7RjgAhZK0YHSyq
HM4Xy9YW5XCLBzCk01qdj0eubWBl0L71GFTkYYxAPU61JMqGlcxuUx0chO2WwBFnVuWh2MtVWXsh
6mr1MR/Xalur2bwgSWJl1XLlWRymD96vfh7h5rP1akng4BMO7WLq2r5fq8nygPDuEioHyTWJB453
SIErLCpN4oHjHdJSuNXo21ENLES5AezSv/24hAwBeasnrniU9oZZrVqGvMHpux1FbMgj0e7wk4/g
639EDXBVfP1bCTe4j7/+ZzglbAISDWSnfxCqC6SWo5JkDhdmZIWbuh6VeFT7npyDC84DOo2g20Or
UePSShgfA03opx8y2sZIzUEuewhPlZIOkhooMTD2VdI4eJ6/HDj0Eg+48C8kmFiTFWMBJR7V2q0O
PbzfPHDIGB3TGMEzYjABSESfLhbnk8Jm3p0uoSVYFsD7oQNIB0X9enDy+yU1ARY2/4hZzS8OQkSU
c1lQAQdVew7Q7sQic3ZhDurlPEaNm/XUOPjYKMc7vjWzE7eSdOqk8QAZDwqLdjQyy/LYsJvVXxoH
Q3aBZCx7S2UOe0WOcRLN2HfGw4wNY9LoA0fBxPU8wm8gWtn0OQ+7eI10caNH/zM8f9wXB5GHz95F
Q3Vo15wbkZJ3nGp3sTL76kpKrFNXvbEWrGoQeeB3ekXsFJu6OoOVOf0YtuXrXlTLVooyhyPeWvQj
a3O40j1AEj338Eg43Ou+xSb4RR6VG0DtrejgiqgcThmtDai21WSZslucKsvI+sxIzkbLosbB1tEs
VVG/0zzy+rf2go2TRZ1DaubeitEn4R/Fbxlc1vcOXBWRR9f2PZhByGKBAkdSSUNp/l8s778x0zhE
F5CF4ZJsHCBykI6Ra5F6e58kcbjXI2tODk8a7np1OB/PdowsgpxVtc7Wx+KxYwS01C2sqzkM46w+
6+N7ftpM7CPHwaOv9pnYaWixLWI8VF0X87qyxe4iVidQph1VSeBw3r0stBIXseKW9YH5BF3hET0P
FyiC+8UxXULHC/EwB2Q2Q+dYB1O79/e/bY34bZsADfGm1pChSzxAlcIjRwTEH2BKHLJxpX2wGj3k
8f3/+dd/TzyrsBqPZOYwygYwOE3mUT0aEdT0m6hNsQUZXcJ4JUqQeaodRf7Ws7yseuc/tIkVYYSJ
RRoPwIhYTKrK1FVd4pH5b0feLGr8gKyHh+iPBFb1HPS6mJS2kUetpWdlJCYM4lsUADvGiMDq8z6u
oO6tpk+aUzDGNJMkq9Yrr/v2Mzikb9Do7BxZmYMu6VuL1K15I9ttv6q7f8d8EC7V6TC3/f3T1w9C
rv1vdWhpoeIqYyB11U+qb77Ufgj2KrJhFAKPJoZWBFsLXcOCmXl40x2/MbT83AJB2L7A6RwKDVdA
s9got7B3nIMiRmw/o/jX/Q3jdldffvxq3+KAY8vJmB2LL/YuvtE+3QMawio70Xz1iI9J5wsyy7Hl
+BgGtpL+FiX2292fFwj0DlCm+0/z+vXb/+3q/r2pm+K1U9jZzVJf02aAUx/rhSP4vTgEj3Y+qK9f
kGNn/veRN2Catk28p76N/Ud4Xci2wMpSoCsZqzbwko4/j7MJqyJOVz1oVyFQPGVJ9sKKJ6gnV4tS
UX1VV7yOEQX6OSM+q415BMZ0tzAfrDZ+1Zl4fb8U/Yd2ZKhNZmkeicuWVaCxs/J898+ZR5jZqkkH
D6hTOwpQjGXNP4/Ar1r3OLaXR1YNfAx1mgcejYVwLmZgSchY3AIPmM81GpSZ0imYlCsR+bhrcQM5
rr0/kYdnOLBiWqavY794oL8pOU1CsThMxC7yaJ29B3FjGlGHlgkzJR6t+0PwF6SgA0rTpNSmt3ZO
WA3CIyez/ZR+NmUz3BIPjpoRGK7IzJqV2x9FEzSVVQJY2gIeNIEj5PC259OCXEbJMWUoHXY2Zr82
XL3R890e1DMBryheCwA2ZTfHViscpIB54GMvALMkidt4JrFDjip5dARX5/nxC/00fPETOBjsC9D1
1cDZEo+4rIXYCVWf6ghKkeKR2xlarFck6RyyLUjop40OGk6BRsrYa8wDMbqVTrgwqfv1b74dFPun
ovKBM+IBBhY+gSULABaHR21p+wBbK9D405a/98/7DyGjiZFDaPz135C9ndkN32rcWrmVJDayeNv/
s3a6o/GnNkkWGSVjs1C3bTwNz5vX591Rl9kPOvA1E/+q6B7FBBLJeB1quO/U/+qnH/su7whRO9K8
W0UIf5w4WCpbt099ru8wED7Wp86DhxLohC+R7+3kfv+2aeDBAxuVqWlglTMM9Nq/mrM9Jsd/n6j7
WAP8H1AKtoRkoAaxgogJqnmo9wtQhddjdQ7exTDy0dJ51HvhAa+5iLLcTo/ILw/saSui/uSfejZS
4aHz52OeJQ8/r4QIUcoXGD+C9Oqxz+HBmkyHfh5dm0OO48aKEZwceQ88kMuXZM7EsTxAJ5egnaU8
TTPwrlG6ppIKlM61PEDDvcjI98bY4RK5g6nboBM4D9fn4WGjCnmsqm5wCPh3ey/BZlRKaeTzjZOG
AilnjDdrcICoICfCgBsO+UzeH75d26Av3glo+QyDaRtxiV99j3kI8NZUxvDjgdV1tKI4myOXQuQR
uFfhYQm0DBslL0xjhDQHphPXph3w4JW+iVwQ0EOTn2PKMoPzF3mAhyjrMU1lPtr2l+roy9IGj06h
HoroE8Rd7MIc7kbLjQEeQmL32EvmMdfm3vKDAk1kh4fOg+p028pZC0cxTq86p4/L/q29arQs/wj7
MQ9K6FtS6xDl0fz/bIWo87I4CB6B/y36ZdlVeVgUesC/2KhJs9OJMCjw9Jd3T9IpEjZHnTbwMXH4
AGuBChF9hEN6CIy65PEBfr1vloNCh3+WAHJyHKl6SMf2fhu1zYFc2z4qDf/YOE+QaUwwWHqbPqWa
BgpyZjVaWegy/j9osk4/s1HkYZ4NI6kSDxd9BPw0u1se2PdRhokEtc1ykMzPeL3wY6nZvsxSwBWr
cy2TizwKYJ/hqh2xFhKPASYHgaHEA4Q2IDMMGdntmXGT0N7GpW+GoqhpHaXSOPuHriLtp+sgMsOg
Y2BjFPX1ASe/XyJiy+/3B0w9xA6KHrXuJh5K5wKdFbUpTzzYmS9ia8M2o/JwI2mi1N6XTR7o2BZN
kNQan3lguTtTFJZZLBwPlv9dNAi7jUzF/lnwaCO+tHxvL2RidI1uVp/2ca/0KkNXJbNroGlPX3YI
IDVQcYxoiC+SSb4xbUA7Y4ClKaotlgERjwD73q67pK9md1/HuTzFWX2zEo8b8gx+jg0mSTAvDrSW
1an8ljz8fmbgGIPpH88oXNkRCtPMW+HRrvWYJbXeNYkHbmX09b/BXlEwl1R6PUT//YToGD3tqUK0
/zT02ryMHN//7apcybsweYwb9zt7yleOYXeGUx8Jxh//FwAA//8=</cx:binary>
              </cx:geoCache>
            </cx:geography>
          </cx:layoutPr>
        </cx:series>
      </cx:plotAreaRegion>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494">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31"/>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bg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35C7E5B-5027-4E5B-B0C0-90DFF9BF2935}" type="doc">
      <dgm:prSet loTypeId="urn:microsoft.com/office/officeart/2005/8/layout/process2" loCatId="process" qsTypeId="urn:microsoft.com/office/officeart/2005/8/quickstyle/simple1" qsCatId="simple" csTypeId="urn:microsoft.com/office/officeart/2005/8/colors/accent1_2" csCatId="accent1" phldr="1"/>
      <dgm:spPr/>
    </dgm:pt>
    <dgm:pt modelId="{D7EC8B99-FC89-4111-908A-49D0007649B3}">
      <dgm:prSet phldrT="[Text]"/>
      <dgm:spPr/>
      <dgm:t>
        <a:bodyPr/>
        <a:lstStyle/>
        <a:p>
          <a:r>
            <a:rPr lang="en-IN" dirty="0"/>
            <a:t>The entity applies in SWIT</a:t>
          </a:r>
        </a:p>
      </dgm:t>
    </dgm:pt>
    <dgm:pt modelId="{ADC06D84-C8E5-412A-B8D6-1219F5AF854C}" type="parTrans" cxnId="{8FDD28FB-8299-41D7-B392-E21EFD163DA3}">
      <dgm:prSet/>
      <dgm:spPr/>
      <dgm:t>
        <a:bodyPr/>
        <a:lstStyle/>
        <a:p>
          <a:endParaRPr lang="en-IN"/>
        </a:p>
      </dgm:t>
    </dgm:pt>
    <dgm:pt modelId="{B2C4D777-B8AB-49FD-8214-305F040345FA}" type="sibTrans" cxnId="{8FDD28FB-8299-41D7-B392-E21EFD163DA3}">
      <dgm:prSet/>
      <dgm:spPr/>
      <dgm:t>
        <a:bodyPr/>
        <a:lstStyle/>
        <a:p>
          <a:endParaRPr lang="en-IN"/>
        </a:p>
      </dgm:t>
    </dgm:pt>
    <dgm:pt modelId="{A55161BF-E78B-40FB-A786-13E7B40FF8B8}">
      <dgm:prSet phldrT="[Text]"/>
      <dgm:spPr/>
      <dgm:t>
        <a:bodyPr/>
        <a:lstStyle/>
        <a:p>
          <a:r>
            <a:rPr lang="en-IN" dirty="0"/>
            <a:t>Based on complete information, provisional registration granted, subject to the conditions specified</a:t>
          </a:r>
        </a:p>
      </dgm:t>
    </dgm:pt>
    <dgm:pt modelId="{BEE50A79-3AB6-4A34-8B6F-0005B14BDAEF}" type="parTrans" cxnId="{D8164503-C734-4DA7-9FB6-DB313030A77C}">
      <dgm:prSet/>
      <dgm:spPr/>
      <dgm:t>
        <a:bodyPr/>
        <a:lstStyle/>
        <a:p>
          <a:endParaRPr lang="en-IN"/>
        </a:p>
      </dgm:t>
    </dgm:pt>
    <dgm:pt modelId="{427061F5-0D67-4A7C-A983-2FF87F617106}" type="sibTrans" cxnId="{D8164503-C734-4DA7-9FB6-DB313030A77C}">
      <dgm:prSet/>
      <dgm:spPr/>
      <dgm:t>
        <a:bodyPr/>
        <a:lstStyle/>
        <a:p>
          <a:endParaRPr lang="en-IN"/>
        </a:p>
      </dgm:t>
    </dgm:pt>
    <dgm:pt modelId="{0104AAEB-8FE2-438C-AAF9-4FA4923E56BA}">
      <dgm:prSet phldrT="[Text]"/>
      <dgm:spPr/>
      <dgm:t>
        <a:bodyPr/>
        <a:lstStyle/>
        <a:p>
          <a:r>
            <a:rPr lang="en-IN" dirty="0"/>
            <a:t>Registration is granted, post </a:t>
          </a:r>
          <a:r>
            <a:rPr lang="en-IN" dirty="0" err="1"/>
            <a:t>fulfillment</a:t>
          </a:r>
          <a:r>
            <a:rPr lang="en-IN" dirty="0"/>
            <a:t> of conditions specified above</a:t>
          </a:r>
        </a:p>
      </dgm:t>
    </dgm:pt>
    <dgm:pt modelId="{7432268C-746E-4A0D-9CC1-A14762EAED9E}" type="parTrans" cxnId="{57FD4BFF-E84F-48E5-B3B5-DDFF514EB5F6}">
      <dgm:prSet/>
      <dgm:spPr/>
      <dgm:t>
        <a:bodyPr/>
        <a:lstStyle/>
        <a:p>
          <a:endParaRPr lang="en-IN"/>
        </a:p>
      </dgm:t>
    </dgm:pt>
    <dgm:pt modelId="{DBF90612-A869-4D07-8E52-5C87D495A87C}" type="sibTrans" cxnId="{57FD4BFF-E84F-48E5-B3B5-DDFF514EB5F6}">
      <dgm:prSet/>
      <dgm:spPr/>
      <dgm:t>
        <a:bodyPr/>
        <a:lstStyle/>
        <a:p>
          <a:endParaRPr lang="en-IN"/>
        </a:p>
      </dgm:t>
    </dgm:pt>
    <dgm:pt modelId="{FDDFFA75-CA1F-46A1-8A16-EE76521D0CB8}">
      <dgm:prSet/>
      <dgm:spPr/>
      <dgm:t>
        <a:bodyPr/>
        <a:lstStyle/>
        <a:p>
          <a:r>
            <a:rPr lang="en-IN" dirty="0"/>
            <a:t>Commencement of operations of Ship lessors</a:t>
          </a:r>
        </a:p>
      </dgm:t>
    </dgm:pt>
    <dgm:pt modelId="{B3CE17D9-7C8F-487A-8726-84C237BDAEA4}" type="parTrans" cxnId="{173298EC-0681-48A6-A26E-7766FA7BF41B}">
      <dgm:prSet/>
      <dgm:spPr/>
      <dgm:t>
        <a:bodyPr/>
        <a:lstStyle/>
        <a:p>
          <a:endParaRPr lang="en-IN"/>
        </a:p>
      </dgm:t>
    </dgm:pt>
    <dgm:pt modelId="{307257D5-37E6-4448-8516-12246529C356}" type="sibTrans" cxnId="{173298EC-0681-48A6-A26E-7766FA7BF41B}">
      <dgm:prSet/>
      <dgm:spPr/>
      <dgm:t>
        <a:bodyPr/>
        <a:lstStyle/>
        <a:p>
          <a:endParaRPr lang="en-IN"/>
        </a:p>
      </dgm:t>
    </dgm:pt>
    <dgm:pt modelId="{C4D6ED76-5A16-47C0-B5F4-C62663874A53}" type="pres">
      <dgm:prSet presAssocID="{135C7E5B-5027-4E5B-B0C0-90DFF9BF2935}" presName="linearFlow" presStyleCnt="0">
        <dgm:presLayoutVars>
          <dgm:resizeHandles val="exact"/>
        </dgm:presLayoutVars>
      </dgm:prSet>
      <dgm:spPr/>
    </dgm:pt>
    <dgm:pt modelId="{BF2A544D-5B5C-4C3C-B4DE-EA6280E60E00}" type="pres">
      <dgm:prSet presAssocID="{D7EC8B99-FC89-4111-908A-49D0007649B3}" presName="node" presStyleLbl="node1" presStyleIdx="0" presStyleCnt="4">
        <dgm:presLayoutVars>
          <dgm:bulletEnabled val="1"/>
        </dgm:presLayoutVars>
      </dgm:prSet>
      <dgm:spPr/>
    </dgm:pt>
    <dgm:pt modelId="{DCED0A84-D9DE-4F3E-B6AA-2C40D10244B2}" type="pres">
      <dgm:prSet presAssocID="{B2C4D777-B8AB-49FD-8214-305F040345FA}" presName="sibTrans" presStyleLbl="sibTrans2D1" presStyleIdx="0" presStyleCnt="3"/>
      <dgm:spPr/>
    </dgm:pt>
    <dgm:pt modelId="{9E4B5D1B-629A-4DA7-ADAA-38DEA6159949}" type="pres">
      <dgm:prSet presAssocID="{B2C4D777-B8AB-49FD-8214-305F040345FA}" presName="connectorText" presStyleLbl="sibTrans2D1" presStyleIdx="0" presStyleCnt="3"/>
      <dgm:spPr/>
    </dgm:pt>
    <dgm:pt modelId="{5D56FDF3-D4C7-4DED-993C-F0477FEB5ECE}" type="pres">
      <dgm:prSet presAssocID="{A55161BF-E78B-40FB-A786-13E7B40FF8B8}" presName="node" presStyleLbl="node1" presStyleIdx="1" presStyleCnt="4">
        <dgm:presLayoutVars>
          <dgm:bulletEnabled val="1"/>
        </dgm:presLayoutVars>
      </dgm:prSet>
      <dgm:spPr/>
    </dgm:pt>
    <dgm:pt modelId="{86F8AA38-AD1C-42D4-B4E1-A7803F2F130A}" type="pres">
      <dgm:prSet presAssocID="{427061F5-0D67-4A7C-A983-2FF87F617106}" presName="sibTrans" presStyleLbl="sibTrans2D1" presStyleIdx="1" presStyleCnt="3"/>
      <dgm:spPr/>
    </dgm:pt>
    <dgm:pt modelId="{FE126D3C-B82A-4B9B-81BC-E639C3D80B01}" type="pres">
      <dgm:prSet presAssocID="{427061F5-0D67-4A7C-A983-2FF87F617106}" presName="connectorText" presStyleLbl="sibTrans2D1" presStyleIdx="1" presStyleCnt="3"/>
      <dgm:spPr/>
    </dgm:pt>
    <dgm:pt modelId="{4EC7B162-ED0C-49D0-A8BD-F4D71063D374}" type="pres">
      <dgm:prSet presAssocID="{0104AAEB-8FE2-438C-AAF9-4FA4923E56BA}" presName="node" presStyleLbl="node1" presStyleIdx="2" presStyleCnt="4">
        <dgm:presLayoutVars>
          <dgm:bulletEnabled val="1"/>
        </dgm:presLayoutVars>
      </dgm:prSet>
      <dgm:spPr/>
    </dgm:pt>
    <dgm:pt modelId="{066E140F-23DD-49ED-93F7-0BA99641FDB5}" type="pres">
      <dgm:prSet presAssocID="{DBF90612-A869-4D07-8E52-5C87D495A87C}" presName="sibTrans" presStyleLbl="sibTrans2D1" presStyleIdx="2" presStyleCnt="3"/>
      <dgm:spPr/>
    </dgm:pt>
    <dgm:pt modelId="{5C82CF03-150A-46FA-9614-1978806D6C77}" type="pres">
      <dgm:prSet presAssocID="{DBF90612-A869-4D07-8E52-5C87D495A87C}" presName="connectorText" presStyleLbl="sibTrans2D1" presStyleIdx="2" presStyleCnt="3"/>
      <dgm:spPr/>
    </dgm:pt>
    <dgm:pt modelId="{103143E0-F31F-4C3D-AADD-44B0328BF164}" type="pres">
      <dgm:prSet presAssocID="{FDDFFA75-CA1F-46A1-8A16-EE76521D0CB8}" presName="node" presStyleLbl="node1" presStyleIdx="3" presStyleCnt="4">
        <dgm:presLayoutVars>
          <dgm:bulletEnabled val="1"/>
        </dgm:presLayoutVars>
      </dgm:prSet>
      <dgm:spPr/>
    </dgm:pt>
  </dgm:ptLst>
  <dgm:cxnLst>
    <dgm:cxn modelId="{D8164503-C734-4DA7-9FB6-DB313030A77C}" srcId="{135C7E5B-5027-4E5B-B0C0-90DFF9BF2935}" destId="{A55161BF-E78B-40FB-A786-13E7B40FF8B8}" srcOrd="1" destOrd="0" parTransId="{BEE50A79-3AB6-4A34-8B6F-0005B14BDAEF}" sibTransId="{427061F5-0D67-4A7C-A983-2FF87F617106}"/>
    <dgm:cxn modelId="{266FA71D-D7D6-4EE7-8984-530F2C4E1BF8}" type="presOf" srcId="{B2C4D777-B8AB-49FD-8214-305F040345FA}" destId="{9E4B5D1B-629A-4DA7-ADAA-38DEA6159949}" srcOrd="1" destOrd="0" presId="urn:microsoft.com/office/officeart/2005/8/layout/process2"/>
    <dgm:cxn modelId="{48F9E021-D5D1-4250-A78D-83009AB0FEC1}" type="presOf" srcId="{427061F5-0D67-4A7C-A983-2FF87F617106}" destId="{86F8AA38-AD1C-42D4-B4E1-A7803F2F130A}" srcOrd="0" destOrd="0" presId="urn:microsoft.com/office/officeart/2005/8/layout/process2"/>
    <dgm:cxn modelId="{18EA7A2C-D0ED-4C3C-8C23-ACA595CE3F89}" type="presOf" srcId="{0104AAEB-8FE2-438C-AAF9-4FA4923E56BA}" destId="{4EC7B162-ED0C-49D0-A8BD-F4D71063D374}" srcOrd="0" destOrd="0" presId="urn:microsoft.com/office/officeart/2005/8/layout/process2"/>
    <dgm:cxn modelId="{FFD9343E-E7C5-4243-B603-27E1E1265BF7}" type="presOf" srcId="{135C7E5B-5027-4E5B-B0C0-90DFF9BF2935}" destId="{C4D6ED76-5A16-47C0-B5F4-C62663874A53}" srcOrd="0" destOrd="0" presId="urn:microsoft.com/office/officeart/2005/8/layout/process2"/>
    <dgm:cxn modelId="{70FEB362-5C08-47EC-A8DD-E0DA00139BDC}" type="presOf" srcId="{B2C4D777-B8AB-49FD-8214-305F040345FA}" destId="{DCED0A84-D9DE-4F3E-B6AA-2C40D10244B2}" srcOrd="0" destOrd="0" presId="urn:microsoft.com/office/officeart/2005/8/layout/process2"/>
    <dgm:cxn modelId="{6D16AF67-C708-469D-8ACC-7CFA5F3A7048}" type="presOf" srcId="{DBF90612-A869-4D07-8E52-5C87D495A87C}" destId="{5C82CF03-150A-46FA-9614-1978806D6C77}" srcOrd="1" destOrd="0" presId="urn:microsoft.com/office/officeart/2005/8/layout/process2"/>
    <dgm:cxn modelId="{51DBEF81-A199-48B6-898A-22CD3DCE382F}" type="presOf" srcId="{427061F5-0D67-4A7C-A983-2FF87F617106}" destId="{FE126D3C-B82A-4B9B-81BC-E639C3D80B01}" srcOrd="1" destOrd="0" presId="urn:microsoft.com/office/officeart/2005/8/layout/process2"/>
    <dgm:cxn modelId="{79331587-C6EF-4206-9492-643D2655205D}" type="presOf" srcId="{A55161BF-E78B-40FB-A786-13E7B40FF8B8}" destId="{5D56FDF3-D4C7-4DED-993C-F0477FEB5ECE}" srcOrd="0" destOrd="0" presId="urn:microsoft.com/office/officeart/2005/8/layout/process2"/>
    <dgm:cxn modelId="{412944A0-EC4B-4FCF-BFCF-E61B195F7C62}" type="presOf" srcId="{D7EC8B99-FC89-4111-908A-49D0007649B3}" destId="{BF2A544D-5B5C-4C3C-B4DE-EA6280E60E00}" srcOrd="0" destOrd="0" presId="urn:microsoft.com/office/officeart/2005/8/layout/process2"/>
    <dgm:cxn modelId="{E98BA3C7-701A-49B2-A5C9-340A727ECD63}" type="presOf" srcId="{FDDFFA75-CA1F-46A1-8A16-EE76521D0CB8}" destId="{103143E0-F31F-4C3D-AADD-44B0328BF164}" srcOrd="0" destOrd="0" presId="urn:microsoft.com/office/officeart/2005/8/layout/process2"/>
    <dgm:cxn modelId="{F31477CD-BEF6-4FF1-9F97-5941CF654F8E}" type="presOf" srcId="{DBF90612-A869-4D07-8E52-5C87D495A87C}" destId="{066E140F-23DD-49ED-93F7-0BA99641FDB5}" srcOrd="0" destOrd="0" presId="urn:microsoft.com/office/officeart/2005/8/layout/process2"/>
    <dgm:cxn modelId="{173298EC-0681-48A6-A26E-7766FA7BF41B}" srcId="{135C7E5B-5027-4E5B-B0C0-90DFF9BF2935}" destId="{FDDFFA75-CA1F-46A1-8A16-EE76521D0CB8}" srcOrd="3" destOrd="0" parTransId="{B3CE17D9-7C8F-487A-8726-84C237BDAEA4}" sibTransId="{307257D5-37E6-4448-8516-12246529C356}"/>
    <dgm:cxn modelId="{8FDD28FB-8299-41D7-B392-E21EFD163DA3}" srcId="{135C7E5B-5027-4E5B-B0C0-90DFF9BF2935}" destId="{D7EC8B99-FC89-4111-908A-49D0007649B3}" srcOrd="0" destOrd="0" parTransId="{ADC06D84-C8E5-412A-B8D6-1219F5AF854C}" sibTransId="{B2C4D777-B8AB-49FD-8214-305F040345FA}"/>
    <dgm:cxn modelId="{57FD4BFF-E84F-48E5-B3B5-DDFF514EB5F6}" srcId="{135C7E5B-5027-4E5B-B0C0-90DFF9BF2935}" destId="{0104AAEB-8FE2-438C-AAF9-4FA4923E56BA}" srcOrd="2" destOrd="0" parTransId="{7432268C-746E-4A0D-9CC1-A14762EAED9E}" sibTransId="{DBF90612-A869-4D07-8E52-5C87D495A87C}"/>
    <dgm:cxn modelId="{80D8F2F5-2C9B-4019-B8DB-440481181ECE}" type="presParOf" srcId="{C4D6ED76-5A16-47C0-B5F4-C62663874A53}" destId="{BF2A544D-5B5C-4C3C-B4DE-EA6280E60E00}" srcOrd="0" destOrd="0" presId="urn:microsoft.com/office/officeart/2005/8/layout/process2"/>
    <dgm:cxn modelId="{031C81C4-B640-439D-A5AD-9C45E3524376}" type="presParOf" srcId="{C4D6ED76-5A16-47C0-B5F4-C62663874A53}" destId="{DCED0A84-D9DE-4F3E-B6AA-2C40D10244B2}" srcOrd="1" destOrd="0" presId="urn:microsoft.com/office/officeart/2005/8/layout/process2"/>
    <dgm:cxn modelId="{6668640E-C976-451A-8853-47E3391B4C1D}" type="presParOf" srcId="{DCED0A84-D9DE-4F3E-B6AA-2C40D10244B2}" destId="{9E4B5D1B-629A-4DA7-ADAA-38DEA6159949}" srcOrd="0" destOrd="0" presId="urn:microsoft.com/office/officeart/2005/8/layout/process2"/>
    <dgm:cxn modelId="{61C4B43D-0C6C-40A6-A441-ABE590D906D7}" type="presParOf" srcId="{C4D6ED76-5A16-47C0-B5F4-C62663874A53}" destId="{5D56FDF3-D4C7-4DED-993C-F0477FEB5ECE}" srcOrd="2" destOrd="0" presId="urn:microsoft.com/office/officeart/2005/8/layout/process2"/>
    <dgm:cxn modelId="{0C496E29-1A70-4E6C-9E86-098493CD4137}" type="presParOf" srcId="{C4D6ED76-5A16-47C0-B5F4-C62663874A53}" destId="{86F8AA38-AD1C-42D4-B4E1-A7803F2F130A}" srcOrd="3" destOrd="0" presId="urn:microsoft.com/office/officeart/2005/8/layout/process2"/>
    <dgm:cxn modelId="{C6C1B02C-080F-4D2B-85F8-BD9E52756CD5}" type="presParOf" srcId="{86F8AA38-AD1C-42D4-B4E1-A7803F2F130A}" destId="{FE126D3C-B82A-4B9B-81BC-E639C3D80B01}" srcOrd="0" destOrd="0" presId="urn:microsoft.com/office/officeart/2005/8/layout/process2"/>
    <dgm:cxn modelId="{F1B68A58-8943-448F-A23A-2A9DBC61DBBE}" type="presParOf" srcId="{C4D6ED76-5A16-47C0-B5F4-C62663874A53}" destId="{4EC7B162-ED0C-49D0-A8BD-F4D71063D374}" srcOrd="4" destOrd="0" presId="urn:microsoft.com/office/officeart/2005/8/layout/process2"/>
    <dgm:cxn modelId="{1A85B0E2-E456-4D0E-97A2-BAC13457590D}" type="presParOf" srcId="{C4D6ED76-5A16-47C0-B5F4-C62663874A53}" destId="{066E140F-23DD-49ED-93F7-0BA99641FDB5}" srcOrd="5" destOrd="0" presId="urn:microsoft.com/office/officeart/2005/8/layout/process2"/>
    <dgm:cxn modelId="{1F156879-604C-4D55-8D54-E1FE14C504F2}" type="presParOf" srcId="{066E140F-23DD-49ED-93F7-0BA99641FDB5}" destId="{5C82CF03-150A-46FA-9614-1978806D6C77}" srcOrd="0" destOrd="0" presId="urn:microsoft.com/office/officeart/2005/8/layout/process2"/>
    <dgm:cxn modelId="{A50EB9CE-F56A-4949-83C7-3C849DDDD903}" type="presParOf" srcId="{C4D6ED76-5A16-47C0-B5F4-C62663874A53}" destId="{103143E0-F31F-4C3D-AADD-44B0328BF164}" srcOrd="6"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2A544D-5B5C-4C3C-B4DE-EA6280E60E00}">
      <dsp:nvSpPr>
        <dsp:cNvPr id="0" name=""/>
        <dsp:cNvSpPr/>
      </dsp:nvSpPr>
      <dsp:spPr>
        <a:xfrm>
          <a:off x="2928028" y="2459"/>
          <a:ext cx="3219715" cy="9150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IN" sz="1700" kern="1200" dirty="0"/>
            <a:t>The entity applies in SWIT</a:t>
          </a:r>
        </a:p>
      </dsp:txBody>
      <dsp:txXfrm>
        <a:off x="2954828" y="29259"/>
        <a:ext cx="3166115" cy="861416"/>
      </dsp:txXfrm>
    </dsp:sp>
    <dsp:sp modelId="{DCED0A84-D9DE-4F3E-B6AA-2C40D10244B2}">
      <dsp:nvSpPr>
        <dsp:cNvPr id="0" name=""/>
        <dsp:cNvSpPr/>
      </dsp:nvSpPr>
      <dsp:spPr>
        <a:xfrm rot="5400000">
          <a:off x="4366320" y="940351"/>
          <a:ext cx="343131" cy="41175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IN" sz="1400" kern="1200"/>
        </a:p>
      </dsp:txBody>
      <dsp:txXfrm rot="-5400000">
        <a:off x="4414359" y="974664"/>
        <a:ext cx="247055" cy="240192"/>
      </dsp:txXfrm>
    </dsp:sp>
    <dsp:sp modelId="{5D56FDF3-D4C7-4DED-993C-F0477FEB5ECE}">
      <dsp:nvSpPr>
        <dsp:cNvPr id="0" name=""/>
        <dsp:cNvSpPr/>
      </dsp:nvSpPr>
      <dsp:spPr>
        <a:xfrm>
          <a:off x="2928028" y="1374984"/>
          <a:ext cx="3219715" cy="9150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IN" sz="1700" kern="1200" dirty="0"/>
            <a:t>Based on complete information, provisional registration granted, subject to the conditions specified</a:t>
          </a:r>
        </a:p>
      </dsp:txBody>
      <dsp:txXfrm>
        <a:off x="2954828" y="1401784"/>
        <a:ext cx="3166115" cy="861416"/>
      </dsp:txXfrm>
    </dsp:sp>
    <dsp:sp modelId="{86F8AA38-AD1C-42D4-B4E1-A7803F2F130A}">
      <dsp:nvSpPr>
        <dsp:cNvPr id="0" name=""/>
        <dsp:cNvSpPr/>
      </dsp:nvSpPr>
      <dsp:spPr>
        <a:xfrm rot="5400000">
          <a:off x="4366320" y="2312877"/>
          <a:ext cx="343131" cy="41175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IN" sz="1400" kern="1200"/>
        </a:p>
      </dsp:txBody>
      <dsp:txXfrm rot="-5400000">
        <a:off x="4414359" y="2347190"/>
        <a:ext cx="247055" cy="240192"/>
      </dsp:txXfrm>
    </dsp:sp>
    <dsp:sp modelId="{4EC7B162-ED0C-49D0-A8BD-F4D71063D374}">
      <dsp:nvSpPr>
        <dsp:cNvPr id="0" name=""/>
        <dsp:cNvSpPr/>
      </dsp:nvSpPr>
      <dsp:spPr>
        <a:xfrm>
          <a:off x="2928028" y="2747510"/>
          <a:ext cx="3219715" cy="9150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IN" sz="1700" kern="1200" dirty="0"/>
            <a:t>Registration is granted, post </a:t>
          </a:r>
          <a:r>
            <a:rPr lang="en-IN" sz="1700" kern="1200" dirty="0" err="1"/>
            <a:t>fulfillment</a:t>
          </a:r>
          <a:r>
            <a:rPr lang="en-IN" sz="1700" kern="1200" dirty="0"/>
            <a:t> of conditions specified above</a:t>
          </a:r>
        </a:p>
      </dsp:txBody>
      <dsp:txXfrm>
        <a:off x="2954828" y="2774310"/>
        <a:ext cx="3166115" cy="861416"/>
      </dsp:txXfrm>
    </dsp:sp>
    <dsp:sp modelId="{066E140F-23DD-49ED-93F7-0BA99641FDB5}">
      <dsp:nvSpPr>
        <dsp:cNvPr id="0" name=""/>
        <dsp:cNvSpPr/>
      </dsp:nvSpPr>
      <dsp:spPr>
        <a:xfrm rot="5400000">
          <a:off x="4366320" y="3685402"/>
          <a:ext cx="343131" cy="41175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IN" sz="1400" kern="1200"/>
        </a:p>
      </dsp:txBody>
      <dsp:txXfrm rot="-5400000">
        <a:off x="4414359" y="3719715"/>
        <a:ext cx="247055" cy="240192"/>
      </dsp:txXfrm>
    </dsp:sp>
    <dsp:sp modelId="{103143E0-F31F-4C3D-AADD-44B0328BF164}">
      <dsp:nvSpPr>
        <dsp:cNvPr id="0" name=""/>
        <dsp:cNvSpPr/>
      </dsp:nvSpPr>
      <dsp:spPr>
        <a:xfrm>
          <a:off x="2928028" y="4120035"/>
          <a:ext cx="3219715" cy="9150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IN" sz="1700" kern="1200" dirty="0"/>
            <a:t>Commencement of operations of Ship lessors</a:t>
          </a:r>
        </a:p>
      </dsp:txBody>
      <dsp:txXfrm>
        <a:off x="2954828" y="4146835"/>
        <a:ext cx="3166115" cy="861416"/>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A32453-E266-4312-86A2-BA646F6AC395}" type="datetimeFigureOut">
              <a:rPr lang="en-IN" smtClean="0"/>
              <a:t>20-03-2025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879FE0-C1AC-4335-96EC-4A687597FF93}" type="slidenum">
              <a:rPr lang="en-IN" smtClean="0"/>
              <a:t>‹#›</a:t>
            </a:fld>
            <a:endParaRPr lang="en-IN"/>
          </a:p>
        </p:txBody>
      </p:sp>
    </p:spTree>
    <p:extLst>
      <p:ext uri="{BB962C8B-B14F-4D97-AF65-F5344CB8AC3E}">
        <p14:creationId xmlns:p14="http://schemas.microsoft.com/office/powerpoint/2010/main" val="1388784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DDA2EF84-7A79-4D58-8919-C82F6C10531F}" type="slidenum">
              <a:rPr lang="en-IN" smtClean="0"/>
              <a:pPr/>
              <a:t>3</a:t>
            </a:fld>
            <a:endParaRPr lang="en-IN"/>
          </a:p>
        </p:txBody>
      </p:sp>
    </p:spTree>
    <p:extLst>
      <p:ext uri="{BB962C8B-B14F-4D97-AF65-F5344CB8AC3E}">
        <p14:creationId xmlns:p14="http://schemas.microsoft.com/office/powerpoint/2010/main" val="26243309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2b17bdb078a_0_74:notes"/>
          <p:cNvSpPr>
            <a:spLocks noGrp="1" noRot="1" noChangeAspect="1"/>
          </p:cNvSpPr>
          <p:nvPr>
            <p:ph type="sldImg" idx="2"/>
          </p:nvPr>
        </p:nvSpPr>
        <p:spPr>
          <a:xfrm>
            <a:off x="90488" y="746125"/>
            <a:ext cx="6626225" cy="3727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0" name="Google Shape;630;g2b17bdb078a_0_74:notes"/>
          <p:cNvSpPr txBox="1">
            <a:spLocks noGrp="1"/>
          </p:cNvSpPr>
          <p:nvPr>
            <p:ph type="body" idx="1"/>
          </p:nvPr>
        </p:nvSpPr>
        <p:spPr>
          <a:xfrm>
            <a:off x="680720" y="4721940"/>
            <a:ext cx="5445720" cy="4473316"/>
          </a:xfrm>
          <a:prstGeom prst="rect">
            <a:avLst/>
          </a:prstGeom>
          <a:noFill/>
          <a:ln>
            <a:noFill/>
          </a:ln>
        </p:spPr>
        <p:txBody>
          <a:bodyPr spcFirstLastPara="1" wrap="square" lIns="92595" tIns="46285" rIns="92595" bIns="46285" anchor="t" anchorCtr="0">
            <a:noAutofit/>
          </a:bodyPr>
          <a:lstStyle/>
          <a:p>
            <a:pPr>
              <a:buSzPts val="1400"/>
            </a:pPr>
            <a:endParaRPr dirty="0"/>
          </a:p>
        </p:txBody>
      </p:sp>
      <p:sp>
        <p:nvSpPr>
          <p:cNvPr id="631" name="Google Shape;631;g2b17bdb078a_0_74:notes"/>
          <p:cNvSpPr txBox="1">
            <a:spLocks noGrp="1"/>
          </p:cNvSpPr>
          <p:nvPr>
            <p:ph type="sldNum" idx="12"/>
          </p:nvPr>
        </p:nvSpPr>
        <p:spPr>
          <a:xfrm>
            <a:off x="3855839" y="9442155"/>
            <a:ext cx="2949828" cy="497135"/>
          </a:xfrm>
          <a:prstGeom prst="rect">
            <a:avLst/>
          </a:prstGeom>
          <a:noFill/>
          <a:ln>
            <a:noFill/>
          </a:ln>
        </p:spPr>
        <p:txBody>
          <a:bodyPr spcFirstLastPara="1" wrap="square" lIns="92595" tIns="46285" rIns="92595" bIns="46285" anchor="b" anchorCtr="0">
            <a:noAutofit/>
          </a:bodyPr>
          <a:lstStyle/>
          <a:p>
            <a:pPr defTabSz="915589">
              <a:buClr>
                <a:srgbClr val="000000"/>
              </a:buClr>
              <a:buSzPts val="1400"/>
              <a:defRPr/>
            </a:pPr>
            <a:fld id="{00000000-1234-1234-1234-123412341234}" type="slidenum">
              <a:rPr lang="en-GB" sz="1400" kern="0">
                <a:solidFill>
                  <a:srgbClr val="000000"/>
                </a:solidFill>
                <a:latin typeface="Arial"/>
                <a:cs typeface="Arial"/>
                <a:sym typeface="Arial"/>
              </a:rPr>
              <a:pPr defTabSz="915589">
                <a:buClr>
                  <a:srgbClr val="000000"/>
                </a:buClr>
                <a:buSzPts val="1400"/>
                <a:defRPr/>
              </a:pPr>
              <a:t>4</a:t>
            </a:fld>
            <a:endParaRPr sz="1400" kern="0">
              <a:solidFill>
                <a:srgbClr val="000000"/>
              </a:solidFill>
              <a:latin typeface="Arial"/>
              <a:cs typeface="Arial"/>
              <a:sym typeface="Arial"/>
            </a:endParaRPr>
          </a:p>
        </p:txBody>
      </p:sp>
    </p:spTree>
    <p:extLst>
      <p:ext uri="{BB962C8B-B14F-4D97-AF65-F5344CB8AC3E}">
        <p14:creationId xmlns:p14="http://schemas.microsoft.com/office/powerpoint/2010/main" val="22744358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2ECC947C-7BC7-4BCA-BF00-24D4581CB71B}" type="slidenum">
              <a:rPr lang="en-IN" smtClean="0"/>
              <a:t>6</a:t>
            </a:fld>
            <a:endParaRPr lang="en-IN"/>
          </a:p>
        </p:txBody>
      </p:sp>
    </p:spTree>
    <p:extLst>
      <p:ext uri="{BB962C8B-B14F-4D97-AF65-F5344CB8AC3E}">
        <p14:creationId xmlns:p14="http://schemas.microsoft.com/office/powerpoint/2010/main" val="42415064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B7980FA9-BFAE-4A97-A3FD-ED0400D4D951}" type="slidenum">
              <a:rPr lang="en-IN" smtClean="0"/>
              <a:t>7</a:t>
            </a:fld>
            <a:endParaRPr lang="en-IN"/>
          </a:p>
        </p:txBody>
      </p:sp>
    </p:spTree>
    <p:extLst>
      <p:ext uri="{BB962C8B-B14F-4D97-AF65-F5344CB8AC3E}">
        <p14:creationId xmlns:p14="http://schemas.microsoft.com/office/powerpoint/2010/main" val="26239471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2b17bdb078a_0_74:notes"/>
          <p:cNvSpPr>
            <a:spLocks noGrp="1" noRot="1" noChangeAspect="1"/>
          </p:cNvSpPr>
          <p:nvPr>
            <p:ph type="sldImg" idx="2"/>
          </p:nvPr>
        </p:nvSpPr>
        <p:spPr>
          <a:xfrm>
            <a:off x="90488" y="746125"/>
            <a:ext cx="6626225" cy="3727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0" name="Google Shape;630;g2b17bdb078a_0_74:notes"/>
          <p:cNvSpPr txBox="1">
            <a:spLocks noGrp="1"/>
          </p:cNvSpPr>
          <p:nvPr>
            <p:ph type="body" idx="1"/>
          </p:nvPr>
        </p:nvSpPr>
        <p:spPr>
          <a:xfrm>
            <a:off x="680720" y="4721940"/>
            <a:ext cx="5445720" cy="4473316"/>
          </a:xfrm>
          <a:prstGeom prst="rect">
            <a:avLst/>
          </a:prstGeom>
          <a:noFill/>
          <a:ln>
            <a:noFill/>
          </a:ln>
        </p:spPr>
        <p:txBody>
          <a:bodyPr spcFirstLastPara="1" wrap="square" lIns="92595" tIns="46285" rIns="92595" bIns="46285" anchor="t" anchorCtr="0">
            <a:noAutofit/>
          </a:bodyPr>
          <a:lstStyle/>
          <a:p>
            <a:pPr>
              <a:buSzPts val="1400"/>
            </a:pPr>
            <a:endParaRPr/>
          </a:p>
        </p:txBody>
      </p:sp>
      <p:sp>
        <p:nvSpPr>
          <p:cNvPr id="631" name="Google Shape;631;g2b17bdb078a_0_74:notes"/>
          <p:cNvSpPr txBox="1">
            <a:spLocks noGrp="1"/>
          </p:cNvSpPr>
          <p:nvPr>
            <p:ph type="sldNum" idx="12"/>
          </p:nvPr>
        </p:nvSpPr>
        <p:spPr>
          <a:xfrm>
            <a:off x="3855839" y="9442155"/>
            <a:ext cx="2949828" cy="497135"/>
          </a:xfrm>
          <a:prstGeom prst="rect">
            <a:avLst/>
          </a:prstGeom>
          <a:noFill/>
          <a:ln>
            <a:noFill/>
          </a:ln>
        </p:spPr>
        <p:txBody>
          <a:bodyPr spcFirstLastPara="1" wrap="square" lIns="92595" tIns="46285" rIns="92595" bIns="46285" anchor="b" anchorCtr="0">
            <a:noAutofit/>
          </a:bodyPr>
          <a:lstStyle/>
          <a:p>
            <a:pPr defTabSz="915589">
              <a:buClr>
                <a:srgbClr val="000000"/>
              </a:buClr>
              <a:buSzPts val="1400"/>
              <a:defRPr/>
            </a:pPr>
            <a:fld id="{00000000-1234-1234-1234-123412341234}" type="slidenum">
              <a:rPr lang="en-GB" sz="1400" kern="0">
                <a:solidFill>
                  <a:srgbClr val="000000"/>
                </a:solidFill>
                <a:latin typeface="Arial"/>
                <a:cs typeface="Arial"/>
                <a:sym typeface="Arial"/>
              </a:rPr>
              <a:pPr defTabSz="915589">
                <a:buClr>
                  <a:srgbClr val="000000"/>
                </a:buClr>
                <a:buSzPts val="1400"/>
                <a:defRPr/>
              </a:pPr>
              <a:t>8</a:t>
            </a:fld>
            <a:endParaRPr sz="1400" kern="0">
              <a:solidFill>
                <a:srgbClr val="000000"/>
              </a:solidFill>
              <a:latin typeface="Arial"/>
              <a:cs typeface="Arial"/>
              <a:sym typeface="Arial"/>
            </a:endParaRPr>
          </a:p>
        </p:txBody>
      </p:sp>
    </p:spTree>
    <p:extLst>
      <p:ext uri="{BB962C8B-B14F-4D97-AF65-F5344CB8AC3E}">
        <p14:creationId xmlns:p14="http://schemas.microsoft.com/office/powerpoint/2010/main" val="28975703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bfa3945324_0_215:notes"/>
          <p:cNvSpPr>
            <a:spLocks noGrp="1" noRot="1" noChangeAspect="1"/>
          </p:cNvSpPr>
          <p:nvPr>
            <p:ph type="sldImg" idx="2"/>
          </p:nvPr>
        </p:nvSpPr>
        <p:spPr>
          <a:xfrm>
            <a:off x="396875" y="692150"/>
            <a:ext cx="6156325"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bfa3945324_0_215:notes"/>
          <p:cNvSpPr txBox="1">
            <a:spLocks noGrp="1"/>
          </p:cNvSpPr>
          <p:nvPr>
            <p:ph type="body" idx="1"/>
          </p:nvPr>
        </p:nvSpPr>
        <p:spPr>
          <a:xfrm>
            <a:off x="695008" y="4386436"/>
            <a:ext cx="5560060" cy="4155569"/>
          </a:xfrm>
          <a:prstGeom prst="rect">
            <a:avLst/>
          </a:prstGeom>
        </p:spPr>
        <p:txBody>
          <a:bodyPr spcFirstLastPara="1" wrap="square" lIns="92476" tIns="92476" rIns="92476" bIns="92476" anchor="t" anchorCtr="0">
            <a:noAutofit/>
          </a:bodyPr>
          <a:lstStyle/>
          <a:p>
            <a:pPr marL="0" indent="0">
              <a:buNone/>
            </a:pPr>
            <a:r>
              <a:rPr lang="en"/>
              <a:t>GIFT City – Brief</a:t>
            </a:r>
            <a:endParaRPr/>
          </a:p>
        </p:txBody>
      </p:sp>
    </p:spTree>
    <p:extLst>
      <p:ext uri="{BB962C8B-B14F-4D97-AF65-F5344CB8AC3E}">
        <p14:creationId xmlns:p14="http://schemas.microsoft.com/office/powerpoint/2010/main" val="24799899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bfa3945324_0_158:notes"/>
          <p:cNvSpPr>
            <a:spLocks noGrp="1" noRot="1" noChangeAspect="1"/>
          </p:cNvSpPr>
          <p:nvPr>
            <p:ph type="sldImg" idx="2"/>
          </p:nvPr>
        </p:nvSpPr>
        <p:spPr>
          <a:xfrm>
            <a:off x="90488" y="746125"/>
            <a:ext cx="6643687" cy="37385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bfa3945324_0_158:notes"/>
          <p:cNvSpPr txBox="1">
            <a:spLocks noGrp="1"/>
          </p:cNvSpPr>
          <p:nvPr>
            <p:ph type="body" idx="1"/>
          </p:nvPr>
        </p:nvSpPr>
        <p:spPr>
          <a:xfrm>
            <a:off x="682621" y="4732933"/>
            <a:ext cx="5460958" cy="4483831"/>
          </a:xfrm>
          <a:prstGeom prst="rect">
            <a:avLst/>
          </a:prstGeom>
        </p:spPr>
        <p:txBody>
          <a:bodyPr spcFirstLastPara="1" wrap="square" lIns="92476" tIns="92476" rIns="92476" bIns="92476" anchor="t" anchorCtr="0">
            <a:noAutofit/>
          </a:bodyPr>
          <a:lstStyle/>
          <a:p>
            <a:pPr marL="0" indent="0">
              <a:buNone/>
            </a:pPr>
            <a:r>
              <a:rPr lang="en"/>
              <a:t>GIFT City – Brief</a:t>
            </a:r>
            <a:endParaRPr/>
          </a:p>
        </p:txBody>
      </p:sp>
    </p:spTree>
    <p:extLst>
      <p:ext uri="{BB962C8B-B14F-4D97-AF65-F5344CB8AC3E}">
        <p14:creationId xmlns:p14="http://schemas.microsoft.com/office/powerpoint/2010/main" val="38366325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p:cNvSpPr>
            <a:spLocks noGrp="1"/>
          </p:cNvSpPr>
          <p:nvPr>
            <p:ph type="dt" sz="half" idx="10"/>
          </p:nvPr>
        </p:nvSpPr>
        <p:spPr/>
        <p:txBody>
          <a:bodyPr/>
          <a:lstStyle/>
          <a:p>
            <a:fld id="{883756E6-5866-4616-B22F-1A0A260641E4}" type="datetimeFigureOut">
              <a:rPr lang="en-IN" smtClean="0"/>
              <a:t>20-03-2025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36874C35-E125-4E80-9FE9-4A8264DF6CAF}" type="slidenum">
              <a:rPr lang="en-IN" smtClean="0"/>
              <a:t>‹#›</a:t>
            </a:fld>
            <a:endParaRPr lang="en-IN"/>
          </a:p>
        </p:txBody>
      </p:sp>
    </p:spTree>
    <p:extLst>
      <p:ext uri="{BB962C8B-B14F-4D97-AF65-F5344CB8AC3E}">
        <p14:creationId xmlns:p14="http://schemas.microsoft.com/office/powerpoint/2010/main" val="35432616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883756E6-5866-4616-B22F-1A0A260641E4}" type="datetimeFigureOut">
              <a:rPr lang="en-IN" smtClean="0"/>
              <a:t>20-03-2025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36874C35-E125-4E80-9FE9-4A8264DF6CAF}" type="slidenum">
              <a:rPr lang="en-IN" smtClean="0"/>
              <a:t>‹#›</a:t>
            </a:fld>
            <a:endParaRPr lang="en-IN"/>
          </a:p>
        </p:txBody>
      </p:sp>
    </p:spTree>
    <p:extLst>
      <p:ext uri="{BB962C8B-B14F-4D97-AF65-F5344CB8AC3E}">
        <p14:creationId xmlns:p14="http://schemas.microsoft.com/office/powerpoint/2010/main" val="42782796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883756E6-5866-4616-B22F-1A0A260641E4}" type="datetimeFigureOut">
              <a:rPr lang="en-IN" smtClean="0"/>
              <a:t>20-03-2025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36874C35-E125-4E80-9FE9-4A8264DF6CAF}" type="slidenum">
              <a:rPr lang="en-IN" smtClean="0"/>
              <a:t>‹#›</a:t>
            </a:fld>
            <a:endParaRPr lang="en-IN"/>
          </a:p>
        </p:txBody>
      </p:sp>
    </p:spTree>
    <p:extLst>
      <p:ext uri="{BB962C8B-B14F-4D97-AF65-F5344CB8AC3E}">
        <p14:creationId xmlns:p14="http://schemas.microsoft.com/office/powerpoint/2010/main" val="25367729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3"/>
        <p:cNvGrpSpPr/>
        <p:nvPr/>
      </p:nvGrpSpPr>
      <p:grpSpPr>
        <a:xfrm>
          <a:off x="0" y="0"/>
          <a:ext cx="0" cy="0"/>
          <a:chOff x="0" y="0"/>
          <a:chExt cx="0" cy="0"/>
        </a:xfrm>
      </p:grpSpPr>
      <p:sp>
        <p:nvSpPr>
          <p:cNvPr id="18" name="Google Shape;18;p15"/>
          <p:cNvSpPr txBox="1">
            <a:spLocks noGrp="1"/>
          </p:cNvSpPr>
          <p:nvPr>
            <p:ph type="sldNum" idx="12"/>
          </p:nvPr>
        </p:nvSpPr>
        <p:spPr>
          <a:xfrm>
            <a:off x="11345803" y="6544709"/>
            <a:ext cx="731619" cy="5250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chemeClr val="dk2"/>
              </a:buClr>
              <a:buSzPts val="1333"/>
              <a:buFont typeface="Arial"/>
              <a:buNone/>
              <a:defRPr sz="999" b="0" i="0" u="none" strike="noStrike" cap="none">
                <a:solidFill>
                  <a:schemeClr val="dk1"/>
                </a:solidFill>
                <a:latin typeface="Poppins"/>
                <a:ea typeface="Poppins"/>
                <a:cs typeface="Poppins"/>
                <a:sym typeface="Poppins"/>
              </a:defRPr>
            </a:lvl1pPr>
            <a:lvl2pPr marL="0" marR="0" lvl="1" indent="0" algn="r">
              <a:lnSpc>
                <a:spcPct val="100000"/>
              </a:lnSpc>
              <a:spcBef>
                <a:spcPts val="0"/>
              </a:spcBef>
              <a:spcAft>
                <a:spcPts val="0"/>
              </a:spcAft>
              <a:buClr>
                <a:schemeClr val="dk2"/>
              </a:buClr>
              <a:buSzPts val="1333"/>
              <a:buFont typeface="Arial"/>
              <a:buNone/>
              <a:defRPr sz="999" b="0" i="0" u="none" strike="noStrike" cap="none">
                <a:solidFill>
                  <a:schemeClr val="dk1"/>
                </a:solidFill>
                <a:latin typeface="Poppins"/>
                <a:ea typeface="Poppins"/>
                <a:cs typeface="Poppins"/>
                <a:sym typeface="Poppins"/>
              </a:defRPr>
            </a:lvl2pPr>
            <a:lvl3pPr marL="0" marR="0" lvl="2" indent="0" algn="r">
              <a:lnSpc>
                <a:spcPct val="100000"/>
              </a:lnSpc>
              <a:spcBef>
                <a:spcPts val="0"/>
              </a:spcBef>
              <a:spcAft>
                <a:spcPts val="0"/>
              </a:spcAft>
              <a:buClr>
                <a:schemeClr val="dk2"/>
              </a:buClr>
              <a:buSzPts val="1333"/>
              <a:buFont typeface="Arial"/>
              <a:buNone/>
              <a:defRPr sz="999" b="0" i="0" u="none" strike="noStrike" cap="none">
                <a:solidFill>
                  <a:schemeClr val="dk1"/>
                </a:solidFill>
                <a:latin typeface="Poppins"/>
                <a:ea typeface="Poppins"/>
                <a:cs typeface="Poppins"/>
                <a:sym typeface="Poppins"/>
              </a:defRPr>
            </a:lvl3pPr>
            <a:lvl4pPr marL="0" marR="0" lvl="3" indent="0" algn="r">
              <a:lnSpc>
                <a:spcPct val="100000"/>
              </a:lnSpc>
              <a:spcBef>
                <a:spcPts val="0"/>
              </a:spcBef>
              <a:spcAft>
                <a:spcPts val="0"/>
              </a:spcAft>
              <a:buClr>
                <a:schemeClr val="dk2"/>
              </a:buClr>
              <a:buSzPts val="1333"/>
              <a:buFont typeface="Arial"/>
              <a:buNone/>
              <a:defRPr sz="999" b="0" i="0" u="none" strike="noStrike" cap="none">
                <a:solidFill>
                  <a:schemeClr val="dk1"/>
                </a:solidFill>
                <a:latin typeface="Poppins"/>
                <a:ea typeface="Poppins"/>
                <a:cs typeface="Poppins"/>
                <a:sym typeface="Poppins"/>
              </a:defRPr>
            </a:lvl4pPr>
            <a:lvl5pPr marL="0" marR="0" lvl="4" indent="0" algn="r">
              <a:lnSpc>
                <a:spcPct val="100000"/>
              </a:lnSpc>
              <a:spcBef>
                <a:spcPts val="0"/>
              </a:spcBef>
              <a:spcAft>
                <a:spcPts val="0"/>
              </a:spcAft>
              <a:buClr>
                <a:schemeClr val="dk2"/>
              </a:buClr>
              <a:buSzPts val="1333"/>
              <a:buFont typeface="Arial"/>
              <a:buNone/>
              <a:defRPr sz="999" b="0" i="0" u="none" strike="noStrike" cap="none">
                <a:solidFill>
                  <a:schemeClr val="dk1"/>
                </a:solidFill>
                <a:latin typeface="Poppins"/>
                <a:ea typeface="Poppins"/>
                <a:cs typeface="Poppins"/>
                <a:sym typeface="Poppins"/>
              </a:defRPr>
            </a:lvl5pPr>
            <a:lvl6pPr marL="0" marR="0" lvl="5" indent="0" algn="r">
              <a:lnSpc>
                <a:spcPct val="100000"/>
              </a:lnSpc>
              <a:spcBef>
                <a:spcPts val="0"/>
              </a:spcBef>
              <a:spcAft>
                <a:spcPts val="0"/>
              </a:spcAft>
              <a:buClr>
                <a:schemeClr val="dk2"/>
              </a:buClr>
              <a:buSzPts val="1333"/>
              <a:buFont typeface="Arial"/>
              <a:buNone/>
              <a:defRPr sz="999" b="0" i="0" u="none" strike="noStrike" cap="none">
                <a:solidFill>
                  <a:schemeClr val="dk1"/>
                </a:solidFill>
                <a:latin typeface="Poppins"/>
                <a:ea typeface="Poppins"/>
                <a:cs typeface="Poppins"/>
                <a:sym typeface="Poppins"/>
              </a:defRPr>
            </a:lvl6pPr>
            <a:lvl7pPr marL="0" marR="0" lvl="6" indent="0" algn="r">
              <a:lnSpc>
                <a:spcPct val="100000"/>
              </a:lnSpc>
              <a:spcBef>
                <a:spcPts val="0"/>
              </a:spcBef>
              <a:spcAft>
                <a:spcPts val="0"/>
              </a:spcAft>
              <a:buClr>
                <a:schemeClr val="dk2"/>
              </a:buClr>
              <a:buSzPts val="1333"/>
              <a:buFont typeface="Arial"/>
              <a:buNone/>
              <a:defRPr sz="999" b="0" i="0" u="none" strike="noStrike" cap="none">
                <a:solidFill>
                  <a:schemeClr val="dk1"/>
                </a:solidFill>
                <a:latin typeface="Poppins"/>
                <a:ea typeface="Poppins"/>
                <a:cs typeface="Poppins"/>
                <a:sym typeface="Poppins"/>
              </a:defRPr>
            </a:lvl7pPr>
            <a:lvl8pPr marL="0" marR="0" lvl="7" indent="0" algn="r">
              <a:lnSpc>
                <a:spcPct val="100000"/>
              </a:lnSpc>
              <a:spcBef>
                <a:spcPts val="0"/>
              </a:spcBef>
              <a:spcAft>
                <a:spcPts val="0"/>
              </a:spcAft>
              <a:buClr>
                <a:schemeClr val="dk2"/>
              </a:buClr>
              <a:buSzPts val="1333"/>
              <a:buFont typeface="Arial"/>
              <a:buNone/>
              <a:defRPr sz="999" b="0" i="0" u="none" strike="noStrike" cap="none">
                <a:solidFill>
                  <a:schemeClr val="dk1"/>
                </a:solidFill>
                <a:latin typeface="Poppins"/>
                <a:ea typeface="Poppins"/>
                <a:cs typeface="Poppins"/>
                <a:sym typeface="Poppins"/>
              </a:defRPr>
            </a:lvl8pPr>
            <a:lvl9pPr marL="0" marR="0" lvl="8" indent="0" algn="r">
              <a:lnSpc>
                <a:spcPct val="100000"/>
              </a:lnSpc>
              <a:spcBef>
                <a:spcPts val="0"/>
              </a:spcBef>
              <a:spcAft>
                <a:spcPts val="0"/>
              </a:spcAft>
              <a:buClr>
                <a:schemeClr val="dk2"/>
              </a:buClr>
              <a:buSzPts val="1333"/>
              <a:buFont typeface="Arial"/>
              <a:buNone/>
              <a:defRPr sz="999" b="0" i="0" u="none" strike="noStrike" cap="none">
                <a:solidFill>
                  <a:schemeClr val="dk1"/>
                </a:solidFill>
                <a:latin typeface="Poppins"/>
                <a:ea typeface="Poppins"/>
                <a:cs typeface="Poppins"/>
                <a:sym typeface="Poppins"/>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42080210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02342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24006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129E0BC-2136-44B2-AF0A-099D18C5E116}"/>
              </a:ext>
            </a:extLst>
          </p:cNvPr>
          <p:cNvSpPr>
            <a:spLocks noGrp="1"/>
          </p:cNvSpPr>
          <p:nvPr>
            <p:ph type="dt" sz="half" idx="10"/>
          </p:nvPr>
        </p:nvSpPr>
        <p:spPr>
          <a:xfrm>
            <a:off x="838200" y="6356350"/>
            <a:ext cx="2743200" cy="365125"/>
          </a:xfrm>
          <a:prstGeom prst="rect">
            <a:avLst/>
          </a:prstGeom>
        </p:spPr>
        <p:txBody>
          <a:bodyPr/>
          <a:lstStyle/>
          <a:p>
            <a:fld id="{C47F60FD-EE22-4F26-889A-77DC11A859D4}" type="datetime1">
              <a:rPr lang="th-TH" smtClean="0"/>
              <a:t>20/03/68</a:t>
            </a:fld>
            <a:endParaRPr lang="en-IN"/>
          </a:p>
        </p:txBody>
      </p:sp>
      <p:sp>
        <p:nvSpPr>
          <p:cNvPr id="5" name="Footer Placeholder 4">
            <a:extLst>
              <a:ext uri="{FF2B5EF4-FFF2-40B4-BE49-F238E27FC236}">
                <a16:creationId xmlns:a16="http://schemas.microsoft.com/office/drawing/2014/main" id="{6B5096C5-703B-4176-BA0C-1882E090D982}"/>
              </a:ext>
            </a:extLst>
          </p:cNvPr>
          <p:cNvSpPr>
            <a:spLocks noGrp="1"/>
          </p:cNvSpPr>
          <p:nvPr>
            <p:ph type="ftr" sz="quarter" idx="11"/>
          </p:nvPr>
        </p:nvSpPr>
        <p:spPr>
          <a:xfrm>
            <a:off x="4038600" y="6356350"/>
            <a:ext cx="4114800" cy="365125"/>
          </a:xfrm>
          <a:prstGeom prst="rect">
            <a:avLst/>
          </a:prstGeom>
        </p:spPr>
        <p:txBody>
          <a:bodyPr/>
          <a:lstStyle/>
          <a:p>
            <a:endParaRPr lang="en-IN"/>
          </a:p>
        </p:txBody>
      </p:sp>
      <p:sp>
        <p:nvSpPr>
          <p:cNvPr id="6" name="Slide Number Placeholder 5">
            <a:extLst>
              <a:ext uri="{FF2B5EF4-FFF2-40B4-BE49-F238E27FC236}">
                <a16:creationId xmlns:a16="http://schemas.microsoft.com/office/drawing/2014/main" id="{02F4487F-6B51-4B43-B067-7CEE69E1FE95}"/>
              </a:ext>
            </a:extLst>
          </p:cNvPr>
          <p:cNvSpPr>
            <a:spLocks noGrp="1"/>
          </p:cNvSpPr>
          <p:nvPr>
            <p:ph type="sldNum" sz="quarter" idx="12"/>
          </p:nvPr>
        </p:nvSpPr>
        <p:spPr>
          <a:xfrm>
            <a:off x="8610600" y="6356350"/>
            <a:ext cx="2743200" cy="365125"/>
          </a:xfrm>
          <a:prstGeom prst="rect">
            <a:avLst/>
          </a:prstGeom>
        </p:spPr>
        <p:txBody>
          <a:bodyPr/>
          <a:lstStyle/>
          <a:p>
            <a:fld id="{9C008B22-B257-4AA1-84CD-14CD72A51E7E}" type="slidenum">
              <a:rPr lang="en-IN" smtClean="0"/>
              <a:t>‹#›</a:t>
            </a:fld>
            <a:endParaRPr lang="en-IN"/>
          </a:p>
        </p:txBody>
      </p:sp>
    </p:spTree>
    <p:extLst>
      <p:ext uri="{BB962C8B-B14F-4D97-AF65-F5344CB8AC3E}">
        <p14:creationId xmlns:p14="http://schemas.microsoft.com/office/powerpoint/2010/main" val="10089804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883756E6-5866-4616-B22F-1A0A260641E4}" type="datetimeFigureOut">
              <a:rPr lang="en-IN" smtClean="0"/>
              <a:t>20-03-2025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36874C35-E125-4E80-9FE9-4A8264DF6CAF}" type="slidenum">
              <a:rPr lang="en-IN" smtClean="0"/>
              <a:t>‹#›</a:t>
            </a:fld>
            <a:endParaRPr lang="en-IN"/>
          </a:p>
        </p:txBody>
      </p:sp>
    </p:spTree>
    <p:extLst>
      <p:ext uri="{BB962C8B-B14F-4D97-AF65-F5344CB8AC3E}">
        <p14:creationId xmlns:p14="http://schemas.microsoft.com/office/powerpoint/2010/main" val="13936376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83756E6-5866-4616-B22F-1A0A260641E4}" type="datetimeFigureOut">
              <a:rPr lang="en-IN" smtClean="0"/>
              <a:t>20-03-2025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36874C35-E125-4E80-9FE9-4A8264DF6CAF}" type="slidenum">
              <a:rPr lang="en-IN" smtClean="0"/>
              <a:t>‹#›</a:t>
            </a:fld>
            <a:endParaRPr lang="en-IN"/>
          </a:p>
        </p:txBody>
      </p:sp>
    </p:spTree>
    <p:extLst>
      <p:ext uri="{BB962C8B-B14F-4D97-AF65-F5344CB8AC3E}">
        <p14:creationId xmlns:p14="http://schemas.microsoft.com/office/powerpoint/2010/main" val="3274256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p:cNvSpPr>
            <a:spLocks noGrp="1"/>
          </p:cNvSpPr>
          <p:nvPr>
            <p:ph type="dt" sz="half" idx="10"/>
          </p:nvPr>
        </p:nvSpPr>
        <p:spPr/>
        <p:txBody>
          <a:bodyPr/>
          <a:lstStyle/>
          <a:p>
            <a:fld id="{883756E6-5866-4616-B22F-1A0A260641E4}" type="datetimeFigureOut">
              <a:rPr lang="en-IN" smtClean="0"/>
              <a:t>20-03-2025</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36874C35-E125-4E80-9FE9-4A8264DF6CAF}" type="slidenum">
              <a:rPr lang="en-IN" smtClean="0"/>
              <a:t>‹#›</a:t>
            </a:fld>
            <a:endParaRPr lang="en-IN"/>
          </a:p>
        </p:txBody>
      </p:sp>
    </p:spTree>
    <p:extLst>
      <p:ext uri="{BB962C8B-B14F-4D97-AF65-F5344CB8AC3E}">
        <p14:creationId xmlns:p14="http://schemas.microsoft.com/office/powerpoint/2010/main" val="20027695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p:cNvSpPr>
            <a:spLocks noGrp="1"/>
          </p:cNvSpPr>
          <p:nvPr>
            <p:ph type="dt" sz="half" idx="10"/>
          </p:nvPr>
        </p:nvSpPr>
        <p:spPr/>
        <p:txBody>
          <a:bodyPr/>
          <a:lstStyle/>
          <a:p>
            <a:fld id="{883756E6-5866-4616-B22F-1A0A260641E4}" type="datetimeFigureOut">
              <a:rPr lang="en-IN" smtClean="0"/>
              <a:t>20-03-2025</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36874C35-E125-4E80-9FE9-4A8264DF6CAF}" type="slidenum">
              <a:rPr lang="en-IN" smtClean="0"/>
              <a:t>‹#›</a:t>
            </a:fld>
            <a:endParaRPr lang="en-IN"/>
          </a:p>
        </p:txBody>
      </p:sp>
    </p:spTree>
    <p:extLst>
      <p:ext uri="{BB962C8B-B14F-4D97-AF65-F5344CB8AC3E}">
        <p14:creationId xmlns:p14="http://schemas.microsoft.com/office/powerpoint/2010/main" val="28631579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Date Placeholder 2"/>
          <p:cNvSpPr>
            <a:spLocks noGrp="1"/>
          </p:cNvSpPr>
          <p:nvPr>
            <p:ph type="dt" sz="half" idx="10"/>
          </p:nvPr>
        </p:nvSpPr>
        <p:spPr/>
        <p:txBody>
          <a:bodyPr/>
          <a:lstStyle/>
          <a:p>
            <a:fld id="{883756E6-5866-4616-B22F-1A0A260641E4}" type="datetimeFigureOut">
              <a:rPr lang="en-IN" smtClean="0"/>
              <a:t>20-03-2025</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36874C35-E125-4E80-9FE9-4A8264DF6CAF}" type="slidenum">
              <a:rPr lang="en-IN" smtClean="0"/>
              <a:t>‹#›</a:t>
            </a:fld>
            <a:endParaRPr lang="en-IN"/>
          </a:p>
        </p:txBody>
      </p:sp>
    </p:spTree>
    <p:extLst>
      <p:ext uri="{BB962C8B-B14F-4D97-AF65-F5344CB8AC3E}">
        <p14:creationId xmlns:p14="http://schemas.microsoft.com/office/powerpoint/2010/main" val="36953901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3756E6-5866-4616-B22F-1A0A260641E4}" type="datetimeFigureOut">
              <a:rPr lang="en-IN" smtClean="0"/>
              <a:t>20-03-2025</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36874C35-E125-4E80-9FE9-4A8264DF6CAF}" type="slidenum">
              <a:rPr lang="en-IN" smtClean="0"/>
              <a:t>‹#›</a:t>
            </a:fld>
            <a:endParaRPr lang="en-IN"/>
          </a:p>
        </p:txBody>
      </p:sp>
    </p:spTree>
    <p:extLst>
      <p:ext uri="{BB962C8B-B14F-4D97-AF65-F5344CB8AC3E}">
        <p14:creationId xmlns:p14="http://schemas.microsoft.com/office/powerpoint/2010/main" val="36954353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83756E6-5866-4616-B22F-1A0A260641E4}" type="datetimeFigureOut">
              <a:rPr lang="en-IN" smtClean="0"/>
              <a:t>20-03-2025</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36874C35-E125-4E80-9FE9-4A8264DF6CAF}" type="slidenum">
              <a:rPr lang="en-IN" smtClean="0"/>
              <a:t>‹#›</a:t>
            </a:fld>
            <a:endParaRPr lang="en-IN"/>
          </a:p>
        </p:txBody>
      </p:sp>
    </p:spTree>
    <p:extLst>
      <p:ext uri="{BB962C8B-B14F-4D97-AF65-F5344CB8AC3E}">
        <p14:creationId xmlns:p14="http://schemas.microsoft.com/office/powerpoint/2010/main" val="23030423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83756E6-5866-4616-B22F-1A0A260641E4}" type="datetimeFigureOut">
              <a:rPr lang="en-IN" smtClean="0"/>
              <a:t>20-03-2025</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36874C35-E125-4E80-9FE9-4A8264DF6CAF}" type="slidenum">
              <a:rPr lang="en-IN" smtClean="0"/>
              <a:t>‹#›</a:t>
            </a:fld>
            <a:endParaRPr lang="en-IN"/>
          </a:p>
        </p:txBody>
      </p:sp>
    </p:spTree>
    <p:extLst>
      <p:ext uri="{BB962C8B-B14F-4D97-AF65-F5344CB8AC3E}">
        <p14:creationId xmlns:p14="http://schemas.microsoft.com/office/powerpoint/2010/main" val="19389579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3756E6-5866-4616-B22F-1A0A260641E4}" type="datetimeFigureOut">
              <a:rPr lang="en-IN" smtClean="0"/>
              <a:t>20-03-2025</a:t>
            </a:fld>
            <a:endParaRPr lang="en-I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874C35-E125-4E80-9FE9-4A8264DF6CAF}" type="slidenum">
              <a:rPr lang="en-IN" smtClean="0"/>
              <a:t>‹#›</a:t>
            </a:fld>
            <a:endParaRPr lang="en-IN"/>
          </a:p>
        </p:txBody>
      </p:sp>
    </p:spTree>
    <p:extLst>
      <p:ext uri="{BB962C8B-B14F-4D97-AF65-F5344CB8AC3E}">
        <p14:creationId xmlns:p14="http://schemas.microsoft.com/office/powerpoint/2010/main" val="12853621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svg"/></Relationships>
</file>

<file path=ppt/slides/_rels/slide4.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jpeg"/><Relationship Id="rId3" Type="http://schemas.openxmlformats.org/officeDocument/2006/relationships/image" Target="../media/image18.pn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9.svg"/><Relationship Id="rId11" Type="http://schemas.openxmlformats.org/officeDocument/2006/relationships/image" Target="../media/image24.png"/><Relationship Id="rId5" Type="http://schemas.openxmlformats.org/officeDocument/2006/relationships/image" Target="../media/image8.png"/><Relationship Id="rId10" Type="http://schemas.openxmlformats.org/officeDocument/2006/relationships/image" Target="../media/image23.svg"/><Relationship Id="rId4" Type="http://schemas.openxmlformats.org/officeDocument/2006/relationships/image" Target="../media/image19.svg"/><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microsoft.com/office/2014/relationships/chartEx" Target="../charts/chartEx1.xml"/><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8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7874F-88EE-880F-2A77-4765B4DB067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CD585EE-3B97-43B3-5B25-A26E6B5837E0}"/>
              </a:ext>
            </a:extLst>
          </p:cNvPr>
          <p:cNvSpPr>
            <a:spLocks noGrp="1"/>
          </p:cNvSpPr>
          <p:nvPr>
            <p:ph idx="1"/>
          </p:nvPr>
        </p:nvSpPr>
        <p:spPr/>
        <p:txBody>
          <a:bodyPr/>
          <a:lstStyle/>
          <a:p>
            <a:endParaRPr lang="en-US" dirty="0"/>
          </a:p>
        </p:txBody>
      </p:sp>
      <p:sp useBgFill="1">
        <p:nvSpPr>
          <p:cNvPr id="4" name="Rectangle 3">
            <a:extLst>
              <a:ext uri="{FF2B5EF4-FFF2-40B4-BE49-F238E27FC236}">
                <a16:creationId xmlns:a16="http://schemas.microsoft.com/office/drawing/2014/main" id="{365EBD8F-D79A-0A06-3AD0-0445701E42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10" descr="IFSCA Gift City Ahmedabad – Capacite – Welcome to Capacite">
            <a:extLst>
              <a:ext uri="{FF2B5EF4-FFF2-40B4-BE49-F238E27FC236}">
                <a16:creationId xmlns:a16="http://schemas.microsoft.com/office/drawing/2014/main" id="{53AC7698-52F9-D87F-8114-30B29A69D81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068" t="9091" r="12393"/>
          <a:stretch/>
        </p:blipFill>
        <p:spPr bwMode="auto">
          <a:xfrm>
            <a:off x="0" y="10"/>
            <a:ext cx="7851627"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3FCBE9B5-55DF-1747-2C2B-E55FE734C8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711652" y="0"/>
            <a:ext cx="8480347"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F52F7D92-9D34-9B6B-A3D6-FC59C6FC65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8" name="Rectangle 7">
            <a:extLst>
              <a:ext uri="{FF2B5EF4-FFF2-40B4-BE49-F238E27FC236}">
                <a16:creationId xmlns:a16="http://schemas.microsoft.com/office/drawing/2014/main" id="{49A3F015-44D1-9385-350C-3DF876E71F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AutoShape 4">
            <a:extLst>
              <a:ext uri="{FF2B5EF4-FFF2-40B4-BE49-F238E27FC236}">
                <a16:creationId xmlns:a16="http://schemas.microsoft.com/office/drawing/2014/main" id="{F55703A8-0F32-762D-0829-09B835A4346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dirty="0"/>
          </a:p>
        </p:txBody>
      </p:sp>
      <p:sp>
        <p:nvSpPr>
          <p:cNvPr id="10" name="AutoShape 6">
            <a:extLst>
              <a:ext uri="{FF2B5EF4-FFF2-40B4-BE49-F238E27FC236}">
                <a16:creationId xmlns:a16="http://schemas.microsoft.com/office/drawing/2014/main" id="{85E5BF95-44CA-2C3B-52E8-1FEB2D817BE3}"/>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dirty="0"/>
          </a:p>
        </p:txBody>
      </p:sp>
      <p:sp>
        <p:nvSpPr>
          <p:cNvPr id="11" name="AutoShape 8" descr="IFSCA Gift City Ahmedabad – Capacite – Welcome to Capacite">
            <a:extLst>
              <a:ext uri="{FF2B5EF4-FFF2-40B4-BE49-F238E27FC236}">
                <a16:creationId xmlns:a16="http://schemas.microsoft.com/office/drawing/2014/main" id="{2DDACBEE-F3D5-7DCE-0312-3B6C3AA38D80}"/>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dirty="0"/>
          </a:p>
        </p:txBody>
      </p:sp>
      <p:pic>
        <p:nvPicPr>
          <p:cNvPr id="12" name="Google Shape;83;p16">
            <a:extLst>
              <a:ext uri="{FF2B5EF4-FFF2-40B4-BE49-F238E27FC236}">
                <a16:creationId xmlns:a16="http://schemas.microsoft.com/office/drawing/2014/main" id="{ED13F529-9BD4-B0E8-B9E7-41AE673FB328}"/>
              </a:ext>
            </a:extLst>
          </p:cNvPr>
          <p:cNvPicPr preferRelativeResize="0"/>
          <p:nvPr/>
        </p:nvPicPr>
        <p:blipFill>
          <a:blip r:embed="rId3">
            <a:alphaModFix/>
          </a:blip>
          <a:stretch>
            <a:fillRect/>
          </a:stretch>
        </p:blipFill>
        <p:spPr>
          <a:xfrm>
            <a:off x="7654757" y="329801"/>
            <a:ext cx="3386196" cy="738068"/>
          </a:xfrm>
          <a:prstGeom prst="rect">
            <a:avLst/>
          </a:prstGeom>
          <a:solidFill>
            <a:schemeClr val="bg1"/>
          </a:solidFill>
          <a:ln>
            <a:noFill/>
          </a:ln>
        </p:spPr>
      </p:pic>
      <p:pic>
        <p:nvPicPr>
          <p:cNvPr id="13" name="Picture 2" descr="10 logo designs of Government of India setups or companies ...">
            <a:extLst>
              <a:ext uri="{FF2B5EF4-FFF2-40B4-BE49-F238E27FC236}">
                <a16:creationId xmlns:a16="http://schemas.microsoft.com/office/drawing/2014/main" id="{EE60342D-BE68-9ED4-6CB5-94CB7E909C9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40953" y="169451"/>
            <a:ext cx="1151027" cy="1044651"/>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4">
            <a:extLst>
              <a:ext uri="{FF2B5EF4-FFF2-40B4-BE49-F238E27FC236}">
                <a16:creationId xmlns:a16="http://schemas.microsoft.com/office/drawing/2014/main" id="{E61503D2-6C06-8EAB-A89D-15CB05740D31}"/>
              </a:ext>
            </a:extLst>
          </p:cNvPr>
          <p:cNvSpPr txBox="1">
            <a:spLocks/>
          </p:cNvSpPr>
          <p:nvPr/>
        </p:nvSpPr>
        <p:spPr>
          <a:xfrm>
            <a:off x="8186467" y="3581400"/>
            <a:ext cx="3688541" cy="9838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N" sz="3200" b="1" dirty="0"/>
              <a:t>        Ship Leasing </a:t>
            </a:r>
          </a:p>
        </p:txBody>
      </p:sp>
    </p:spTree>
    <p:extLst>
      <p:ext uri="{BB962C8B-B14F-4D97-AF65-F5344CB8AC3E}">
        <p14:creationId xmlns:p14="http://schemas.microsoft.com/office/powerpoint/2010/main" val="23826855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AF898A0-DC2E-2BA9-684D-6D3A9284AA33}"/>
              </a:ext>
            </a:extLst>
          </p:cNvPr>
          <p:cNvGrpSpPr/>
          <p:nvPr/>
        </p:nvGrpSpPr>
        <p:grpSpPr>
          <a:xfrm>
            <a:off x="0" y="-12732"/>
            <a:ext cx="12192000" cy="1009692"/>
            <a:chOff x="0" y="-12732"/>
            <a:chExt cx="12192000" cy="1009692"/>
          </a:xfrm>
        </p:grpSpPr>
        <p:sp>
          <p:nvSpPr>
            <p:cNvPr id="7" name="Rectangle 6">
              <a:extLst>
                <a:ext uri="{FF2B5EF4-FFF2-40B4-BE49-F238E27FC236}">
                  <a16:creationId xmlns:a16="http://schemas.microsoft.com/office/drawing/2014/main" id="{17654B71-65F5-0226-8CC0-0BD2C04CB8B8}"/>
                </a:ext>
              </a:extLst>
            </p:cNvPr>
            <p:cNvSpPr/>
            <p:nvPr/>
          </p:nvSpPr>
          <p:spPr>
            <a:xfrm>
              <a:off x="0" y="-11958"/>
              <a:ext cx="12120007" cy="933361"/>
            </a:xfrm>
            <a:prstGeom prst="rect">
              <a:avLst/>
            </a:prstGeom>
            <a:solidFill>
              <a:srgbClr val="0033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600">
                  <a:latin typeface="Lato" panose="020F0502020204030204" pitchFamily="34" charset="0"/>
                  <a:ea typeface="Lato" panose="020F0502020204030204" pitchFamily="34" charset="0"/>
                  <a:cs typeface="Lato" panose="020F0502020204030204" pitchFamily="34" charset="0"/>
                </a:rPr>
                <a:t>                  </a:t>
              </a:r>
            </a:p>
          </p:txBody>
        </p:sp>
        <p:sp>
          <p:nvSpPr>
            <p:cNvPr id="8" name="Rectangle 7">
              <a:extLst>
                <a:ext uri="{FF2B5EF4-FFF2-40B4-BE49-F238E27FC236}">
                  <a16:creationId xmlns:a16="http://schemas.microsoft.com/office/drawing/2014/main" id="{2F7D8DBE-67DD-6AF6-A9E3-0917CF96989D}"/>
                </a:ext>
              </a:extLst>
            </p:cNvPr>
            <p:cNvSpPr/>
            <p:nvPr/>
          </p:nvSpPr>
          <p:spPr>
            <a:xfrm rot="5400000">
              <a:off x="11689324" y="417952"/>
              <a:ext cx="933359" cy="71992"/>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atin typeface="Lato" panose="020F0502020204030204" pitchFamily="34" charset="0"/>
                  <a:ea typeface="Lato" panose="020F0502020204030204" pitchFamily="34" charset="0"/>
                  <a:cs typeface="Lato" panose="020F0502020204030204" pitchFamily="34" charset="0"/>
                </a:rPr>
                <a:t> </a:t>
              </a:r>
              <a:endParaRPr lang="en-IN">
                <a:latin typeface="Lato" panose="020F0502020204030204" pitchFamily="34" charset="0"/>
                <a:ea typeface="Lato" panose="020F0502020204030204" pitchFamily="34" charset="0"/>
                <a:cs typeface="Lato" panose="020F0502020204030204" pitchFamily="34" charset="0"/>
              </a:endParaRPr>
            </a:p>
          </p:txBody>
        </p:sp>
        <p:sp>
          <p:nvSpPr>
            <p:cNvPr id="9" name="Rectangle 8">
              <a:extLst>
                <a:ext uri="{FF2B5EF4-FFF2-40B4-BE49-F238E27FC236}">
                  <a16:creationId xmlns:a16="http://schemas.microsoft.com/office/drawing/2014/main" id="{93EC8BA2-68A5-6AE4-34AB-E6A57AE53254}"/>
                </a:ext>
              </a:extLst>
            </p:cNvPr>
            <p:cNvSpPr/>
            <p:nvPr/>
          </p:nvSpPr>
          <p:spPr>
            <a:xfrm>
              <a:off x="0" y="912964"/>
              <a:ext cx="3774030" cy="83996"/>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 </a:t>
              </a:r>
              <a:endParaRPr lang="en-IN"/>
            </a:p>
          </p:txBody>
        </p:sp>
      </p:grpSp>
      <p:sp>
        <p:nvSpPr>
          <p:cNvPr id="31" name="Title 1">
            <a:extLst>
              <a:ext uri="{FF2B5EF4-FFF2-40B4-BE49-F238E27FC236}">
                <a16:creationId xmlns:a16="http://schemas.microsoft.com/office/drawing/2014/main" id="{9F49C9CE-0845-E556-5512-FBB3D6D435A6}"/>
              </a:ext>
            </a:extLst>
          </p:cNvPr>
          <p:cNvSpPr txBox="1">
            <a:spLocks/>
          </p:cNvSpPr>
          <p:nvPr/>
        </p:nvSpPr>
        <p:spPr>
          <a:xfrm>
            <a:off x="71993" y="183674"/>
            <a:ext cx="9421968" cy="59120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IN" sz="3400" b="1" dirty="0">
                <a:solidFill>
                  <a:schemeClr val="bg1"/>
                </a:solidFill>
                <a:latin typeface="Biennale Black"/>
                <a:ea typeface="Lato ExtraBold" panose="020F0502020204030203" pitchFamily="34" charset="0"/>
                <a:cs typeface="Lato ExtraBold" panose="020F0502020204030203" pitchFamily="34" charset="0"/>
              </a:rPr>
              <a:t>Jurisdictional Comparison</a:t>
            </a:r>
          </a:p>
        </p:txBody>
      </p:sp>
      <p:graphicFrame>
        <p:nvGraphicFramePr>
          <p:cNvPr id="2" name="Table 3">
            <a:extLst>
              <a:ext uri="{FF2B5EF4-FFF2-40B4-BE49-F238E27FC236}">
                <a16:creationId xmlns:a16="http://schemas.microsoft.com/office/drawing/2014/main" id="{E338740E-C106-3BBB-7D4D-6898F413B124}"/>
              </a:ext>
            </a:extLst>
          </p:cNvPr>
          <p:cNvGraphicFramePr>
            <a:graphicFrameLocks noGrp="1"/>
          </p:cNvGraphicFramePr>
          <p:nvPr/>
        </p:nvGraphicFramePr>
        <p:xfrm>
          <a:off x="2638269" y="1667469"/>
          <a:ext cx="8529402" cy="4640894"/>
        </p:xfrm>
        <a:graphic>
          <a:graphicData uri="http://schemas.openxmlformats.org/drawingml/2006/table">
            <a:tbl>
              <a:tblPr firstRow="1" bandRow="1">
                <a:tableStyleId>{0505E3EF-67EA-436B-97B2-0124C06EBD24}</a:tableStyleId>
              </a:tblPr>
              <a:tblGrid>
                <a:gridCol w="2843134">
                  <a:extLst>
                    <a:ext uri="{9D8B030D-6E8A-4147-A177-3AD203B41FA5}">
                      <a16:colId xmlns:a16="http://schemas.microsoft.com/office/drawing/2014/main" val="1417818028"/>
                    </a:ext>
                  </a:extLst>
                </a:gridCol>
                <a:gridCol w="2843134">
                  <a:extLst>
                    <a:ext uri="{9D8B030D-6E8A-4147-A177-3AD203B41FA5}">
                      <a16:colId xmlns:a16="http://schemas.microsoft.com/office/drawing/2014/main" val="3991958900"/>
                    </a:ext>
                  </a:extLst>
                </a:gridCol>
                <a:gridCol w="2843134">
                  <a:extLst>
                    <a:ext uri="{9D8B030D-6E8A-4147-A177-3AD203B41FA5}">
                      <a16:colId xmlns:a16="http://schemas.microsoft.com/office/drawing/2014/main" val="3609456803"/>
                    </a:ext>
                  </a:extLst>
                </a:gridCol>
              </a:tblGrid>
              <a:tr h="957926">
                <a:tc>
                  <a:txBody>
                    <a:bodyPr/>
                    <a:lstStyle/>
                    <a:p>
                      <a:pPr marL="0" indent="0" algn="ctr">
                        <a:buFontTx/>
                        <a:buNone/>
                      </a:pPr>
                      <a:r>
                        <a:rPr lang="en-IN" sz="2000" b="1" dirty="0">
                          <a:solidFill>
                            <a:schemeClr val="bg1"/>
                          </a:solidFill>
                          <a:latin typeface="Lato Black" panose="020F0502020204030203" pitchFamily="34" charset="0"/>
                          <a:ea typeface="Lato Black" panose="020F0502020204030203" pitchFamily="34" charset="0"/>
                          <a:cs typeface="Lato Black" panose="020F0502020204030203" pitchFamily="34" charset="0"/>
                        </a:rPr>
                        <a:t>Foreign jurisdiction </a:t>
                      </a:r>
                    </a:p>
                    <a:p>
                      <a:pPr marL="0" indent="0" algn="ctr">
                        <a:buFontTx/>
                        <a:buNone/>
                      </a:pPr>
                      <a:r>
                        <a:rPr lang="en-IN" sz="2000" b="1" dirty="0">
                          <a:solidFill>
                            <a:schemeClr val="bg1"/>
                          </a:solidFill>
                          <a:latin typeface="Lato Black" panose="020F0502020204030203" pitchFamily="34" charset="0"/>
                          <a:ea typeface="Lato Black" panose="020F0502020204030203" pitchFamily="34" charset="0"/>
                          <a:cs typeface="Lato Black" panose="020F0502020204030203" pitchFamily="34" charset="0"/>
                        </a:rPr>
                        <a:t>(rest of the world)</a:t>
                      </a:r>
                    </a:p>
                  </a:txBody>
                  <a:tcPr anchor="ctr">
                    <a:solidFill>
                      <a:srgbClr val="00338C"/>
                    </a:solidFill>
                  </a:tcPr>
                </a:tc>
                <a:tc>
                  <a:txBody>
                    <a:bodyPr/>
                    <a:lstStyle/>
                    <a:p>
                      <a:pPr marL="0" indent="0" algn="ctr">
                        <a:buFontTx/>
                        <a:buNone/>
                      </a:pPr>
                      <a:r>
                        <a:rPr lang="en-IN" sz="2000" b="1" dirty="0">
                          <a:solidFill>
                            <a:schemeClr val="bg1"/>
                          </a:solidFill>
                          <a:latin typeface="Lato Black" panose="020F0502020204030203" pitchFamily="34" charset="0"/>
                          <a:ea typeface="Lato Black" panose="020F0502020204030203" pitchFamily="34" charset="0"/>
                          <a:cs typeface="Lato Black" panose="020F0502020204030203" pitchFamily="34" charset="0"/>
                        </a:rPr>
                        <a:t>IFSC SEZ</a:t>
                      </a:r>
                    </a:p>
                    <a:p>
                      <a:pPr marL="0" indent="0" algn="ctr">
                        <a:buFontTx/>
                        <a:buNone/>
                      </a:pPr>
                      <a:r>
                        <a:rPr lang="en-IN" sz="2000" b="1" dirty="0">
                          <a:solidFill>
                            <a:schemeClr val="bg1"/>
                          </a:solidFill>
                          <a:latin typeface="Lato Black" panose="020F0502020204030203" pitchFamily="34" charset="0"/>
                          <a:ea typeface="Lato Black" panose="020F0502020204030203" pitchFamily="34" charset="0"/>
                          <a:cs typeface="Lato Black" panose="020F0502020204030203" pitchFamily="34" charset="0"/>
                        </a:rPr>
                        <a:t>(India)</a:t>
                      </a:r>
                    </a:p>
                  </a:txBody>
                  <a:tcPr anchor="ctr">
                    <a:solidFill>
                      <a:srgbClr val="00338C"/>
                    </a:solidFill>
                  </a:tcPr>
                </a:tc>
                <a:tc>
                  <a:txBody>
                    <a:bodyPr/>
                    <a:lstStyle/>
                    <a:p>
                      <a:pPr marL="0" indent="0" algn="ctr">
                        <a:buFontTx/>
                        <a:buNone/>
                      </a:pPr>
                      <a:r>
                        <a:rPr lang="en-IN" sz="2000" b="1" dirty="0">
                          <a:solidFill>
                            <a:schemeClr val="bg1"/>
                          </a:solidFill>
                          <a:latin typeface="Lato Black" panose="020F0502020204030203" pitchFamily="34" charset="0"/>
                          <a:ea typeface="Lato Black" panose="020F0502020204030203" pitchFamily="34" charset="0"/>
                          <a:cs typeface="Lato Black" panose="020F0502020204030203" pitchFamily="34" charset="0"/>
                        </a:rPr>
                        <a:t>India DTA</a:t>
                      </a:r>
                    </a:p>
                    <a:p>
                      <a:pPr marL="0" indent="0" algn="ctr">
                        <a:buFontTx/>
                        <a:buNone/>
                      </a:pPr>
                      <a:r>
                        <a:rPr lang="en-IN" sz="2000" b="1" dirty="0">
                          <a:solidFill>
                            <a:schemeClr val="bg1"/>
                          </a:solidFill>
                          <a:latin typeface="Lato Black" panose="020F0502020204030203" pitchFamily="34" charset="0"/>
                          <a:ea typeface="Lato Black" panose="020F0502020204030203" pitchFamily="34" charset="0"/>
                          <a:cs typeface="Lato Black" panose="020F0502020204030203" pitchFamily="34" charset="0"/>
                        </a:rPr>
                        <a:t>(India)</a:t>
                      </a:r>
                    </a:p>
                  </a:txBody>
                  <a:tcPr anchor="ctr">
                    <a:solidFill>
                      <a:srgbClr val="00338C"/>
                    </a:solidFill>
                  </a:tcPr>
                </a:tc>
                <a:extLst>
                  <a:ext uri="{0D108BD9-81ED-4DB2-BD59-A6C34878D82A}">
                    <a16:rowId xmlns:a16="http://schemas.microsoft.com/office/drawing/2014/main" val="972171536"/>
                  </a:ext>
                </a:extLst>
              </a:tr>
              <a:tr h="920742">
                <a:tc>
                  <a:txBody>
                    <a:bodyPr/>
                    <a:lstStyle/>
                    <a:p>
                      <a:pPr algn="ctr"/>
                      <a:r>
                        <a:rPr lang="en-IN" sz="2000" b="0" dirty="0">
                          <a:solidFill>
                            <a:srgbClr val="00338C"/>
                          </a:solidFill>
                          <a:latin typeface="Lato" panose="020F0502020204030204" pitchFamily="34" charset="0"/>
                          <a:ea typeface="Lato" panose="020F0502020204030204" pitchFamily="34" charset="0"/>
                          <a:cs typeface="Lato" panose="020F0502020204030204" pitchFamily="34" charset="0"/>
                        </a:rPr>
                        <a:t>Offshore Non-Resident</a:t>
                      </a:r>
                    </a:p>
                  </a:txBody>
                  <a:tcPr anchor="ctr">
                    <a:noFill/>
                  </a:tcPr>
                </a:tc>
                <a:tc>
                  <a:txBody>
                    <a:bodyPr/>
                    <a:lstStyle/>
                    <a:p>
                      <a:pPr algn="ctr"/>
                      <a:r>
                        <a:rPr lang="en-IN" sz="2000" b="0" dirty="0">
                          <a:solidFill>
                            <a:srgbClr val="00338C"/>
                          </a:solidFill>
                          <a:latin typeface="Lato" panose="020F0502020204030204" pitchFamily="34" charset="0"/>
                          <a:ea typeface="Lato" panose="020F0502020204030204" pitchFamily="34" charset="0"/>
                          <a:cs typeface="Lato" panose="020F0502020204030204" pitchFamily="34" charset="0"/>
                        </a:rPr>
                        <a:t>Offshore Non-Resident</a:t>
                      </a: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2000" b="0" dirty="0">
                          <a:solidFill>
                            <a:srgbClr val="00338C"/>
                          </a:solidFill>
                          <a:latin typeface="Lato" panose="020F0502020204030204" pitchFamily="34" charset="0"/>
                          <a:ea typeface="Lato" panose="020F0502020204030204" pitchFamily="34" charset="0"/>
                          <a:cs typeface="Lato" panose="020F0502020204030204" pitchFamily="34" charset="0"/>
                        </a:rPr>
                        <a:t>Onshore Resident</a:t>
                      </a:r>
                    </a:p>
                  </a:txBody>
                  <a:tcPr anchor="ctr">
                    <a:noFill/>
                  </a:tcPr>
                </a:tc>
                <a:extLst>
                  <a:ext uri="{0D108BD9-81ED-4DB2-BD59-A6C34878D82A}">
                    <a16:rowId xmlns:a16="http://schemas.microsoft.com/office/drawing/2014/main" val="2845772790"/>
                  </a:ext>
                </a:extLst>
              </a:tr>
              <a:tr h="920742">
                <a:tc>
                  <a:txBody>
                    <a:bodyPr/>
                    <a:lstStyle/>
                    <a:p>
                      <a:pPr marL="0" marR="0" lvl="0" indent="0" algn="ctr" rtl="0" eaLnBrk="1" fontAlgn="auto" latinLnBrk="0" hangingPunct="1">
                        <a:lnSpc>
                          <a:spcPct val="100000"/>
                        </a:lnSpc>
                        <a:spcBef>
                          <a:spcPts val="0"/>
                        </a:spcBef>
                        <a:spcAft>
                          <a:spcPts val="0"/>
                        </a:spcAft>
                        <a:buClrTx/>
                        <a:buSzTx/>
                        <a:buFontTx/>
                        <a:buNone/>
                      </a:pPr>
                      <a:r>
                        <a:rPr lang="en-IN" sz="2000" b="0" dirty="0">
                          <a:solidFill>
                            <a:srgbClr val="00338C"/>
                          </a:solidFill>
                          <a:latin typeface="Lato" panose="020F0502020204030204" pitchFamily="34" charset="0"/>
                          <a:ea typeface="Lato" panose="020F0502020204030204" pitchFamily="34" charset="0"/>
                          <a:cs typeface="Lato" panose="020F0502020204030204" pitchFamily="34" charset="0"/>
                        </a:rPr>
                        <a:t>Respective</a:t>
                      </a:r>
                    </a:p>
                    <a:p>
                      <a:pPr marL="0" marR="0" lvl="0" indent="0" algn="ctr" rtl="0" eaLnBrk="1" fontAlgn="auto" latinLnBrk="0" hangingPunct="1">
                        <a:lnSpc>
                          <a:spcPct val="100000"/>
                        </a:lnSpc>
                        <a:spcBef>
                          <a:spcPts val="0"/>
                        </a:spcBef>
                        <a:spcAft>
                          <a:spcPts val="0"/>
                        </a:spcAft>
                        <a:buClrTx/>
                        <a:buSzTx/>
                        <a:buFontTx/>
                        <a:buNone/>
                      </a:pPr>
                      <a:r>
                        <a:rPr lang="en-IN" sz="2000" b="0" dirty="0">
                          <a:solidFill>
                            <a:srgbClr val="00338C"/>
                          </a:solidFill>
                          <a:latin typeface="Lato" panose="020F0502020204030204" pitchFamily="34" charset="0"/>
                          <a:ea typeface="Lato" panose="020F0502020204030204" pitchFamily="34" charset="0"/>
                          <a:cs typeface="Lato" panose="020F0502020204030204" pitchFamily="34" charset="0"/>
                        </a:rPr>
                        <a:t>Int’l Currency</a:t>
                      </a:r>
                    </a:p>
                  </a:txBody>
                  <a:tcPr anchor="ctr">
                    <a:no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n-IN" sz="2000" b="0" dirty="0">
                          <a:solidFill>
                            <a:srgbClr val="00338C"/>
                          </a:solidFill>
                          <a:latin typeface="Lato" panose="020F0502020204030204" pitchFamily="34" charset="0"/>
                          <a:ea typeface="Lato" panose="020F0502020204030204" pitchFamily="34" charset="0"/>
                          <a:cs typeface="Lato" panose="020F0502020204030204" pitchFamily="34" charset="0"/>
                        </a:rPr>
                        <a:t>15 Currencies</a:t>
                      </a:r>
                    </a:p>
                    <a:p>
                      <a:pPr marL="0" marR="0" lvl="0" indent="0" algn="ctr" rtl="0" eaLnBrk="1" fontAlgn="auto" latinLnBrk="0" hangingPunct="1">
                        <a:lnSpc>
                          <a:spcPct val="100000"/>
                        </a:lnSpc>
                        <a:spcBef>
                          <a:spcPts val="0"/>
                        </a:spcBef>
                        <a:spcAft>
                          <a:spcPts val="0"/>
                        </a:spcAft>
                        <a:buClrTx/>
                        <a:buSzTx/>
                        <a:buFontTx/>
                        <a:buNone/>
                      </a:pPr>
                      <a:r>
                        <a:rPr lang="en-IN" sz="2000" b="0" dirty="0">
                          <a:solidFill>
                            <a:srgbClr val="00338C"/>
                          </a:solidFill>
                          <a:latin typeface="Lato" panose="020F0502020204030204" pitchFamily="34" charset="0"/>
                          <a:ea typeface="Lato" panose="020F0502020204030204" pitchFamily="34" charset="0"/>
                          <a:cs typeface="Lato" panose="020F0502020204030204" pitchFamily="34" charset="0"/>
                        </a:rPr>
                        <a:t>(INR Not Permitted)</a:t>
                      </a:r>
                    </a:p>
                  </a:txBody>
                  <a:tcPr anchor="ctr">
                    <a:no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n-IN" sz="2000" b="0" dirty="0">
                          <a:solidFill>
                            <a:srgbClr val="00338C"/>
                          </a:solidFill>
                          <a:latin typeface="Lato" panose="020F0502020204030204" pitchFamily="34" charset="0"/>
                          <a:ea typeface="Lato" panose="020F0502020204030204" pitchFamily="34" charset="0"/>
                          <a:cs typeface="Lato" panose="020F0502020204030204" pitchFamily="34" charset="0"/>
                        </a:rPr>
                        <a:t>INR </a:t>
                      </a:r>
                    </a:p>
                    <a:p>
                      <a:pPr marL="0" marR="0" lvl="0" indent="0" algn="ctr" rtl="0" eaLnBrk="1" fontAlgn="auto" latinLnBrk="0" hangingPunct="1">
                        <a:lnSpc>
                          <a:spcPct val="100000"/>
                        </a:lnSpc>
                        <a:spcBef>
                          <a:spcPts val="0"/>
                        </a:spcBef>
                        <a:spcAft>
                          <a:spcPts val="0"/>
                        </a:spcAft>
                        <a:buClrTx/>
                        <a:buSzTx/>
                        <a:buFontTx/>
                        <a:buNone/>
                      </a:pPr>
                      <a:r>
                        <a:rPr lang="en-IN" sz="2000" b="0" dirty="0">
                          <a:solidFill>
                            <a:srgbClr val="00338C"/>
                          </a:solidFill>
                          <a:latin typeface="Lato" panose="020F0502020204030204" pitchFamily="34" charset="0"/>
                          <a:ea typeface="Lato" panose="020F0502020204030204" pitchFamily="34" charset="0"/>
                          <a:cs typeface="Lato" panose="020F0502020204030204" pitchFamily="34" charset="0"/>
                        </a:rPr>
                        <a:t>denominated</a:t>
                      </a:r>
                    </a:p>
                  </a:txBody>
                  <a:tcPr anchor="ctr">
                    <a:noFill/>
                  </a:tcPr>
                </a:tc>
                <a:extLst>
                  <a:ext uri="{0D108BD9-81ED-4DB2-BD59-A6C34878D82A}">
                    <a16:rowId xmlns:a16="http://schemas.microsoft.com/office/drawing/2014/main" val="2925553984"/>
                  </a:ext>
                </a:extLst>
              </a:tr>
              <a:tr h="92074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dirty="0">
                          <a:solidFill>
                            <a:srgbClr val="00338C"/>
                          </a:solidFill>
                          <a:latin typeface="Lato" panose="020F0502020204030204" pitchFamily="34" charset="0"/>
                          <a:ea typeface="Lato" panose="020F0502020204030204" pitchFamily="34" charset="0"/>
                          <a:cs typeface="Lato" panose="020F0502020204030204" pitchFamily="34" charset="0"/>
                        </a:rPr>
                        <a:t>Offshore</a:t>
                      </a: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a:solidFill>
                            <a:srgbClr val="00338C"/>
                          </a:solidFill>
                          <a:latin typeface="Lato" panose="020F0502020204030204" pitchFamily="34" charset="0"/>
                          <a:ea typeface="Lato" panose="020F0502020204030204" pitchFamily="34" charset="0"/>
                          <a:cs typeface="Lato" panose="020F0502020204030204" pitchFamily="34" charset="0"/>
                        </a:rPr>
                        <a:t>Tax Holiday</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a:solidFill>
                            <a:srgbClr val="00338C"/>
                          </a:solidFill>
                          <a:latin typeface="Lato" panose="020F0502020204030204" pitchFamily="34" charset="0"/>
                          <a:ea typeface="Lato" panose="020F0502020204030204" pitchFamily="34" charset="0"/>
                          <a:cs typeface="Lato" panose="020F0502020204030204" pitchFamily="34" charset="0"/>
                        </a:rPr>
                        <a:t>(Tax Resident)</a:t>
                      </a: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dirty="0">
                          <a:solidFill>
                            <a:srgbClr val="00338C"/>
                          </a:solidFill>
                          <a:latin typeface="Lato" panose="020F0502020204030204" pitchFamily="34" charset="0"/>
                          <a:ea typeface="Lato" panose="020F0502020204030204" pitchFamily="34" charset="0"/>
                          <a:cs typeface="Lato" panose="020F0502020204030204" pitchFamily="34" charset="0"/>
                        </a:rPr>
                        <a:t>Taxes as applicable</a:t>
                      </a:r>
                    </a:p>
                  </a:txBody>
                  <a:tcPr anchor="ctr">
                    <a:noFill/>
                  </a:tcPr>
                </a:tc>
                <a:extLst>
                  <a:ext uri="{0D108BD9-81ED-4DB2-BD59-A6C34878D82A}">
                    <a16:rowId xmlns:a16="http://schemas.microsoft.com/office/drawing/2014/main" val="56602674"/>
                  </a:ext>
                </a:extLst>
              </a:tr>
              <a:tr h="920742">
                <a:tc>
                  <a:txBody>
                    <a:bodyPr/>
                    <a:lstStyle/>
                    <a:p>
                      <a:pPr marL="0" marR="0" lvl="0" indent="0" algn="ctr" rtl="0" eaLnBrk="1" fontAlgn="auto" latinLnBrk="0" hangingPunct="1">
                        <a:lnSpc>
                          <a:spcPct val="100000"/>
                        </a:lnSpc>
                        <a:spcBef>
                          <a:spcPts val="0"/>
                        </a:spcBef>
                        <a:spcAft>
                          <a:spcPts val="0"/>
                        </a:spcAft>
                        <a:buClrTx/>
                        <a:buSzTx/>
                        <a:buFontTx/>
                        <a:buNone/>
                      </a:pPr>
                      <a:r>
                        <a:rPr lang="en-IN" sz="2000" b="0">
                          <a:solidFill>
                            <a:srgbClr val="00338C"/>
                          </a:solidFill>
                          <a:latin typeface="Lato" panose="020F0502020204030204" pitchFamily="34" charset="0"/>
                          <a:ea typeface="Lato" panose="020F0502020204030204" pitchFamily="34" charset="0"/>
                          <a:cs typeface="Lato" panose="020F0502020204030204" pitchFamily="34" charset="0"/>
                        </a:rPr>
                        <a:t>Resident’s Jurisdiction</a:t>
                      </a:r>
                    </a:p>
                  </a:txBody>
                  <a:tcPr anchor="ctr">
                    <a:noFill/>
                  </a:tcPr>
                </a:tc>
                <a:tc>
                  <a:txBody>
                    <a:bodyPr/>
                    <a:lstStyle/>
                    <a:p>
                      <a:pPr algn="ctr"/>
                      <a:r>
                        <a:rPr lang="en-IN" sz="2000" b="0">
                          <a:solidFill>
                            <a:srgbClr val="00338C"/>
                          </a:solidFill>
                          <a:latin typeface="Lato" panose="020F0502020204030204" pitchFamily="34" charset="0"/>
                          <a:ea typeface="Lato" panose="020F0502020204030204" pitchFamily="34" charset="0"/>
                          <a:cs typeface="Lato" panose="020F0502020204030204" pitchFamily="34" charset="0"/>
                        </a:rPr>
                        <a:t>Indian Jurisdiction</a:t>
                      </a:r>
                    </a:p>
                  </a:txBody>
                  <a:tcPr anchor="ctr">
                    <a:noFill/>
                  </a:tcPr>
                </a:tc>
                <a:tc>
                  <a:txBody>
                    <a:bodyPr/>
                    <a:lstStyle/>
                    <a:p>
                      <a:pPr algn="ctr"/>
                      <a:r>
                        <a:rPr lang="en-IN" sz="2000" b="0" dirty="0">
                          <a:solidFill>
                            <a:srgbClr val="00338C"/>
                          </a:solidFill>
                          <a:latin typeface="Lato" panose="020F0502020204030204" pitchFamily="34" charset="0"/>
                          <a:ea typeface="Lato" panose="020F0502020204030204" pitchFamily="34" charset="0"/>
                          <a:cs typeface="Lato" panose="020F0502020204030204" pitchFamily="34" charset="0"/>
                        </a:rPr>
                        <a:t>Indian Jurisdiction</a:t>
                      </a:r>
                    </a:p>
                  </a:txBody>
                  <a:tcPr anchor="ctr">
                    <a:noFill/>
                  </a:tcPr>
                </a:tc>
                <a:extLst>
                  <a:ext uri="{0D108BD9-81ED-4DB2-BD59-A6C34878D82A}">
                    <a16:rowId xmlns:a16="http://schemas.microsoft.com/office/drawing/2014/main" val="2122341070"/>
                  </a:ext>
                </a:extLst>
              </a:tr>
            </a:tbl>
          </a:graphicData>
        </a:graphic>
      </p:graphicFrame>
      <p:sp>
        <p:nvSpPr>
          <p:cNvPr id="3" name="Arrow: Pentagon 2">
            <a:extLst>
              <a:ext uri="{FF2B5EF4-FFF2-40B4-BE49-F238E27FC236}">
                <a16:creationId xmlns:a16="http://schemas.microsoft.com/office/drawing/2014/main" id="{626857F8-B36F-65B6-20BE-318722C7FEF4}"/>
              </a:ext>
            </a:extLst>
          </p:cNvPr>
          <p:cNvSpPr/>
          <p:nvPr/>
        </p:nvSpPr>
        <p:spPr>
          <a:xfrm>
            <a:off x="610581" y="2845710"/>
            <a:ext cx="1753340" cy="475981"/>
          </a:xfrm>
          <a:prstGeom prst="homePlate">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000" b="1" dirty="0">
                <a:solidFill>
                  <a:schemeClr val="bg1"/>
                </a:solidFill>
                <a:latin typeface="Lato" panose="020F0502020204030203" pitchFamily="34" charset="0"/>
                <a:ea typeface="Lato" panose="020F0502020204030203" pitchFamily="34" charset="0"/>
                <a:cs typeface="Lato" panose="020F0502020204030203" pitchFamily="34" charset="0"/>
              </a:rPr>
              <a:t>FEMA</a:t>
            </a:r>
          </a:p>
        </p:txBody>
      </p:sp>
      <p:sp>
        <p:nvSpPr>
          <p:cNvPr id="4" name="Arrow: Pentagon 3">
            <a:extLst>
              <a:ext uri="{FF2B5EF4-FFF2-40B4-BE49-F238E27FC236}">
                <a16:creationId xmlns:a16="http://schemas.microsoft.com/office/drawing/2014/main" id="{3A88C8EC-125A-622A-FDA6-54EDEF46D716}"/>
              </a:ext>
            </a:extLst>
          </p:cNvPr>
          <p:cNvSpPr/>
          <p:nvPr/>
        </p:nvSpPr>
        <p:spPr>
          <a:xfrm>
            <a:off x="610581" y="3760258"/>
            <a:ext cx="1753340" cy="475981"/>
          </a:xfrm>
          <a:prstGeom prst="homePlate">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000" b="1" dirty="0">
                <a:solidFill>
                  <a:schemeClr val="bg1"/>
                </a:solidFill>
                <a:latin typeface="Lato" panose="020F0502020204030203" pitchFamily="34" charset="0"/>
                <a:ea typeface="Lato" panose="020F0502020204030203" pitchFamily="34" charset="0"/>
                <a:cs typeface="Lato" panose="020F0502020204030203" pitchFamily="34" charset="0"/>
              </a:rPr>
              <a:t>Currency</a:t>
            </a:r>
          </a:p>
        </p:txBody>
      </p:sp>
      <p:sp>
        <p:nvSpPr>
          <p:cNvPr id="5" name="Arrow: Pentagon 4">
            <a:extLst>
              <a:ext uri="{FF2B5EF4-FFF2-40B4-BE49-F238E27FC236}">
                <a16:creationId xmlns:a16="http://schemas.microsoft.com/office/drawing/2014/main" id="{A5237814-92B0-BA4A-3A1D-DD73400B3E4F}"/>
              </a:ext>
            </a:extLst>
          </p:cNvPr>
          <p:cNvSpPr/>
          <p:nvPr/>
        </p:nvSpPr>
        <p:spPr>
          <a:xfrm>
            <a:off x="610581" y="4665922"/>
            <a:ext cx="1753340" cy="475981"/>
          </a:xfrm>
          <a:prstGeom prst="homePlate">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000" b="1">
                <a:solidFill>
                  <a:schemeClr val="bg1"/>
                </a:solidFill>
                <a:latin typeface="Lato" panose="020F0502020204030203" pitchFamily="34" charset="0"/>
                <a:ea typeface="Lato" panose="020F0502020204030203" pitchFamily="34" charset="0"/>
                <a:cs typeface="Lato" panose="020F0502020204030203" pitchFamily="34" charset="0"/>
              </a:rPr>
              <a:t>Tax</a:t>
            </a:r>
          </a:p>
        </p:txBody>
      </p:sp>
      <p:sp>
        <p:nvSpPr>
          <p:cNvPr id="14" name="Arrow: Pentagon 13">
            <a:extLst>
              <a:ext uri="{FF2B5EF4-FFF2-40B4-BE49-F238E27FC236}">
                <a16:creationId xmlns:a16="http://schemas.microsoft.com/office/drawing/2014/main" id="{C5B2BD24-710D-85FC-7777-A820915303D9}"/>
              </a:ext>
            </a:extLst>
          </p:cNvPr>
          <p:cNvSpPr/>
          <p:nvPr/>
        </p:nvSpPr>
        <p:spPr>
          <a:xfrm>
            <a:off x="610581" y="5615046"/>
            <a:ext cx="1753340" cy="475981"/>
          </a:xfrm>
          <a:prstGeom prst="homePlate">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000" b="1">
                <a:solidFill>
                  <a:schemeClr val="bg1"/>
                </a:solidFill>
                <a:latin typeface="Lato" panose="020F0502020204030203" pitchFamily="34" charset="0"/>
                <a:ea typeface="Lato" panose="020F0502020204030203" pitchFamily="34" charset="0"/>
                <a:cs typeface="Lato" panose="020F0502020204030203" pitchFamily="34" charset="0"/>
              </a:rPr>
              <a:t>Law</a:t>
            </a:r>
          </a:p>
        </p:txBody>
      </p:sp>
      <p:sp>
        <p:nvSpPr>
          <p:cNvPr id="15" name="Arrow: Pentagon 14">
            <a:extLst>
              <a:ext uri="{FF2B5EF4-FFF2-40B4-BE49-F238E27FC236}">
                <a16:creationId xmlns:a16="http://schemas.microsoft.com/office/drawing/2014/main" id="{96416C0C-4512-C1DB-ECEF-74BC4680CE59}"/>
              </a:ext>
            </a:extLst>
          </p:cNvPr>
          <p:cNvSpPr/>
          <p:nvPr/>
        </p:nvSpPr>
        <p:spPr>
          <a:xfrm>
            <a:off x="610581" y="1911576"/>
            <a:ext cx="1753340" cy="475981"/>
          </a:xfrm>
          <a:prstGeom prst="homePlate">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000" b="1" dirty="0">
                <a:solidFill>
                  <a:schemeClr val="bg1"/>
                </a:solidFill>
                <a:latin typeface="Lato" panose="020F0502020204030203" pitchFamily="34" charset="0"/>
                <a:ea typeface="Lato" panose="020F0502020204030203" pitchFamily="34" charset="0"/>
                <a:cs typeface="Lato" panose="020F0502020204030203" pitchFamily="34" charset="0"/>
              </a:rPr>
              <a:t>Jurisdiction</a:t>
            </a:r>
          </a:p>
        </p:txBody>
      </p:sp>
    </p:spTree>
    <p:extLst>
      <p:ext uri="{BB962C8B-B14F-4D97-AF65-F5344CB8AC3E}">
        <p14:creationId xmlns:p14="http://schemas.microsoft.com/office/powerpoint/2010/main" val="15289270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422C555-49FB-96F4-E008-E3AF9EC7332D}"/>
              </a:ext>
            </a:extLst>
          </p:cNvPr>
          <p:cNvSpPr/>
          <p:nvPr/>
        </p:nvSpPr>
        <p:spPr>
          <a:xfrm>
            <a:off x="0" y="-11958"/>
            <a:ext cx="12120007" cy="933361"/>
          </a:xfrm>
          <a:prstGeom prst="rect">
            <a:avLst/>
          </a:prstGeom>
          <a:solidFill>
            <a:srgbClr val="0033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600"/>
              <a:t>                  </a:t>
            </a:r>
          </a:p>
        </p:txBody>
      </p:sp>
      <p:sp>
        <p:nvSpPr>
          <p:cNvPr id="6" name="Title 1">
            <a:extLst>
              <a:ext uri="{FF2B5EF4-FFF2-40B4-BE49-F238E27FC236}">
                <a16:creationId xmlns:a16="http://schemas.microsoft.com/office/drawing/2014/main" id="{AA660465-E9E6-83A1-0A97-2EC1CE1FD180}"/>
              </a:ext>
            </a:extLst>
          </p:cNvPr>
          <p:cNvSpPr txBox="1">
            <a:spLocks/>
          </p:cNvSpPr>
          <p:nvPr/>
        </p:nvSpPr>
        <p:spPr>
          <a:xfrm>
            <a:off x="71993" y="183674"/>
            <a:ext cx="9421968" cy="59120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GB" sz="3400" b="1" dirty="0">
                <a:solidFill>
                  <a:schemeClr val="bg1"/>
                </a:solidFill>
                <a:latin typeface="Biennale Black"/>
                <a:ea typeface="Lato ExtraBold" panose="020F0502020204030203" pitchFamily="34" charset="0"/>
                <a:cs typeface="Lato ExtraBold" panose="020F0502020204030203" pitchFamily="34" charset="0"/>
              </a:rPr>
              <a:t>GIFT IFSC: Unique and Distinct Features </a:t>
            </a:r>
          </a:p>
        </p:txBody>
      </p:sp>
      <p:sp>
        <p:nvSpPr>
          <p:cNvPr id="9" name="Rectangle 8">
            <a:extLst>
              <a:ext uri="{FF2B5EF4-FFF2-40B4-BE49-F238E27FC236}">
                <a16:creationId xmlns:a16="http://schemas.microsoft.com/office/drawing/2014/main" id="{652001F1-221D-B822-79BE-3EE143F428A9}"/>
              </a:ext>
            </a:extLst>
          </p:cNvPr>
          <p:cNvSpPr/>
          <p:nvPr/>
        </p:nvSpPr>
        <p:spPr>
          <a:xfrm rot="5400000">
            <a:off x="11675148" y="399013"/>
            <a:ext cx="961711" cy="71992"/>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 </a:t>
            </a:r>
            <a:endParaRPr lang="en-IN"/>
          </a:p>
        </p:txBody>
      </p:sp>
      <p:sp>
        <p:nvSpPr>
          <p:cNvPr id="10" name="Rectangle 9">
            <a:extLst>
              <a:ext uri="{FF2B5EF4-FFF2-40B4-BE49-F238E27FC236}">
                <a16:creationId xmlns:a16="http://schemas.microsoft.com/office/drawing/2014/main" id="{383A7880-6C52-23BB-11E8-A4A058CA0A05}"/>
              </a:ext>
            </a:extLst>
          </p:cNvPr>
          <p:cNvSpPr/>
          <p:nvPr/>
        </p:nvSpPr>
        <p:spPr>
          <a:xfrm>
            <a:off x="0" y="912964"/>
            <a:ext cx="3774030" cy="83996"/>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 </a:t>
            </a:r>
            <a:endParaRPr lang="en-IN"/>
          </a:p>
        </p:txBody>
      </p:sp>
      <p:sp>
        <p:nvSpPr>
          <p:cNvPr id="11" name="Rounded Rectangle 53">
            <a:extLst>
              <a:ext uri="{FF2B5EF4-FFF2-40B4-BE49-F238E27FC236}">
                <a16:creationId xmlns:a16="http://schemas.microsoft.com/office/drawing/2014/main" id="{C0C0F649-0585-53D2-9E92-233E84630BC4}"/>
              </a:ext>
            </a:extLst>
          </p:cNvPr>
          <p:cNvSpPr/>
          <p:nvPr/>
        </p:nvSpPr>
        <p:spPr>
          <a:xfrm>
            <a:off x="3082092" y="1582338"/>
            <a:ext cx="2688208" cy="831505"/>
          </a:xfrm>
          <a:prstGeom prst="roundRect">
            <a:avLst>
              <a:gd name="adj" fmla="val 15455"/>
            </a:avLst>
          </a:prstGeom>
          <a:noFill/>
          <a:ln>
            <a:solidFill>
              <a:srgbClr val="0033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900" dirty="0">
                <a:solidFill>
                  <a:srgbClr val="00338C"/>
                </a:solidFill>
                <a:latin typeface="Lato" panose="020F0502020204030204" pitchFamily="34" charset="0"/>
                <a:ea typeface="Lato" panose="020F0502020204030204" pitchFamily="34" charset="0"/>
                <a:cs typeface="Lato" panose="020F0502020204030204" pitchFamily="34" charset="0"/>
              </a:rPr>
              <a:t>Dedicated &amp; Unified Financial Regulator </a:t>
            </a:r>
          </a:p>
        </p:txBody>
      </p:sp>
      <p:sp>
        <p:nvSpPr>
          <p:cNvPr id="12" name="Rounded Rectangle 53">
            <a:extLst>
              <a:ext uri="{FF2B5EF4-FFF2-40B4-BE49-F238E27FC236}">
                <a16:creationId xmlns:a16="http://schemas.microsoft.com/office/drawing/2014/main" id="{41E82EC1-6D63-9F18-B662-E6BD458F3447}"/>
              </a:ext>
            </a:extLst>
          </p:cNvPr>
          <p:cNvSpPr/>
          <p:nvPr/>
        </p:nvSpPr>
        <p:spPr>
          <a:xfrm>
            <a:off x="3082092" y="2818938"/>
            <a:ext cx="2688208" cy="831505"/>
          </a:xfrm>
          <a:prstGeom prst="roundRect">
            <a:avLst>
              <a:gd name="adj" fmla="val 15455"/>
            </a:avLst>
          </a:prstGeom>
          <a:noFill/>
          <a:ln>
            <a:solidFill>
              <a:srgbClr val="0033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900" dirty="0">
                <a:solidFill>
                  <a:srgbClr val="00338C"/>
                </a:solidFill>
                <a:latin typeface="Lato" panose="020F0502020204030204" pitchFamily="34" charset="0"/>
                <a:ea typeface="Lato" panose="020F0502020204030204" pitchFamily="34" charset="0"/>
                <a:cs typeface="Lato" panose="020F0502020204030204" pitchFamily="34" charset="0"/>
              </a:rPr>
              <a:t>Full Convertibility with 15 foreign currencies</a:t>
            </a:r>
          </a:p>
        </p:txBody>
      </p:sp>
      <p:sp>
        <p:nvSpPr>
          <p:cNvPr id="13" name="Rounded Rectangle 53">
            <a:extLst>
              <a:ext uri="{FF2B5EF4-FFF2-40B4-BE49-F238E27FC236}">
                <a16:creationId xmlns:a16="http://schemas.microsoft.com/office/drawing/2014/main" id="{2CC67D1A-DB96-2E37-C787-050B851628A3}"/>
              </a:ext>
            </a:extLst>
          </p:cNvPr>
          <p:cNvSpPr/>
          <p:nvPr/>
        </p:nvSpPr>
        <p:spPr>
          <a:xfrm>
            <a:off x="3082092" y="4055537"/>
            <a:ext cx="2688208" cy="831505"/>
          </a:xfrm>
          <a:prstGeom prst="roundRect">
            <a:avLst>
              <a:gd name="adj" fmla="val 15455"/>
            </a:avLst>
          </a:prstGeom>
          <a:noFill/>
          <a:ln>
            <a:solidFill>
              <a:srgbClr val="0033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900" dirty="0">
                <a:solidFill>
                  <a:srgbClr val="00338C"/>
                </a:solidFill>
                <a:latin typeface="Lato" panose="020F0502020204030204" pitchFamily="34" charset="0"/>
                <a:ea typeface="Lato" panose="020F0502020204030204" pitchFamily="34" charset="0"/>
                <a:cs typeface="Lato" panose="020F0502020204030204" pitchFamily="34" charset="0"/>
              </a:rPr>
              <a:t>Attractive Tax Regime</a:t>
            </a:r>
          </a:p>
        </p:txBody>
      </p:sp>
      <p:sp>
        <p:nvSpPr>
          <p:cNvPr id="14" name="Rounded Rectangle 53">
            <a:extLst>
              <a:ext uri="{FF2B5EF4-FFF2-40B4-BE49-F238E27FC236}">
                <a16:creationId xmlns:a16="http://schemas.microsoft.com/office/drawing/2014/main" id="{E7EDA7D4-12BD-D1E6-61DD-5E34111405E0}"/>
              </a:ext>
            </a:extLst>
          </p:cNvPr>
          <p:cNvSpPr/>
          <p:nvPr/>
        </p:nvSpPr>
        <p:spPr>
          <a:xfrm>
            <a:off x="6421700" y="1582338"/>
            <a:ext cx="2688208" cy="831505"/>
          </a:xfrm>
          <a:prstGeom prst="roundRect">
            <a:avLst>
              <a:gd name="adj" fmla="val 15455"/>
            </a:avLst>
          </a:prstGeom>
          <a:noFill/>
          <a:ln>
            <a:solidFill>
              <a:srgbClr val="0033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900" dirty="0">
                <a:solidFill>
                  <a:srgbClr val="00338C"/>
                </a:solidFill>
                <a:latin typeface="Lato" panose="020F0502020204030204" pitchFamily="34" charset="0"/>
                <a:ea typeface="Lato" panose="020F0502020204030204" pitchFamily="34" charset="0"/>
                <a:cs typeface="Lato" panose="020F0502020204030204" pitchFamily="34" charset="0"/>
              </a:rPr>
              <a:t>No capital controls</a:t>
            </a:r>
          </a:p>
        </p:txBody>
      </p:sp>
      <p:sp>
        <p:nvSpPr>
          <p:cNvPr id="15" name="Rounded Rectangle 53">
            <a:extLst>
              <a:ext uri="{FF2B5EF4-FFF2-40B4-BE49-F238E27FC236}">
                <a16:creationId xmlns:a16="http://schemas.microsoft.com/office/drawing/2014/main" id="{F3760333-FDB8-B1AC-A442-19DD0EBDE304}"/>
              </a:ext>
            </a:extLst>
          </p:cNvPr>
          <p:cNvSpPr/>
          <p:nvPr/>
        </p:nvSpPr>
        <p:spPr>
          <a:xfrm>
            <a:off x="6421700" y="2818938"/>
            <a:ext cx="2688208" cy="831505"/>
          </a:xfrm>
          <a:prstGeom prst="roundRect">
            <a:avLst>
              <a:gd name="adj" fmla="val 15455"/>
            </a:avLst>
          </a:prstGeom>
          <a:noFill/>
          <a:ln>
            <a:solidFill>
              <a:srgbClr val="0033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900" dirty="0">
                <a:solidFill>
                  <a:srgbClr val="00338C"/>
                </a:solidFill>
                <a:latin typeface="Lato" panose="020F0502020204030204" pitchFamily="34" charset="0"/>
                <a:ea typeface="Lato" panose="020F0502020204030204" pitchFamily="34" charset="0"/>
                <a:cs typeface="Lato" panose="020F0502020204030204" pitchFamily="34" charset="0"/>
              </a:rPr>
              <a:t>Globally benchmarked regulations</a:t>
            </a:r>
          </a:p>
        </p:txBody>
      </p:sp>
      <p:sp>
        <p:nvSpPr>
          <p:cNvPr id="16" name="Rounded Rectangle 53">
            <a:extLst>
              <a:ext uri="{FF2B5EF4-FFF2-40B4-BE49-F238E27FC236}">
                <a16:creationId xmlns:a16="http://schemas.microsoft.com/office/drawing/2014/main" id="{F9D8A71E-4820-8602-CE3D-18C80A2A1E26}"/>
              </a:ext>
            </a:extLst>
          </p:cNvPr>
          <p:cNvSpPr/>
          <p:nvPr/>
        </p:nvSpPr>
        <p:spPr>
          <a:xfrm>
            <a:off x="6421700" y="4055537"/>
            <a:ext cx="2688208" cy="831505"/>
          </a:xfrm>
          <a:prstGeom prst="roundRect">
            <a:avLst>
              <a:gd name="adj" fmla="val 15455"/>
            </a:avLst>
          </a:prstGeom>
          <a:noFill/>
          <a:ln>
            <a:solidFill>
              <a:srgbClr val="0033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900" dirty="0">
                <a:solidFill>
                  <a:srgbClr val="00338C"/>
                </a:solidFill>
                <a:latin typeface="Lato" panose="020F0502020204030204" pitchFamily="34" charset="0"/>
                <a:ea typeface="Lato" panose="020F0502020204030204" pitchFamily="34" charset="0"/>
                <a:cs typeface="Lato" panose="020F0502020204030204" pitchFamily="34" charset="0"/>
              </a:rPr>
              <a:t>Sovereign support, including carve outs</a:t>
            </a:r>
          </a:p>
        </p:txBody>
      </p:sp>
      <p:pic>
        <p:nvPicPr>
          <p:cNvPr id="20" name="Picture 19" descr="A low angle view of tall buildings&#10;&#10;Description automatically generated">
            <a:extLst>
              <a:ext uri="{FF2B5EF4-FFF2-40B4-BE49-F238E27FC236}">
                <a16:creationId xmlns:a16="http://schemas.microsoft.com/office/drawing/2014/main" id="{A9C0A873-3D20-524C-FB0E-42D2F8F77C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00204" y="1582339"/>
            <a:ext cx="2207284" cy="3304704"/>
          </a:xfrm>
          <a:prstGeom prst="rect">
            <a:avLst/>
          </a:prstGeom>
        </p:spPr>
      </p:pic>
      <p:pic>
        <p:nvPicPr>
          <p:cNvPr id="24" name="Picture 23" descr="A city street with a building and a person holding an umbrella&#10;&#10;Description automatically generated">
            <a:extLst>
              <a:ext uri="{FF2B5EF4-FFF2-40B4-BE49-F238E27FC236}">
                <a16:creationId xmlns:a16="http://schemas.microsoft.com/office/drawing/2014/main" id="{8F96B8A2-A199-B241-6511-75B529E4B9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4996" y="1582338"/>
            <a:ext cx="2206800" cy="3309910"/>
          </a:xfrm>
          <a:prstGeom prst="rect">
            <a:avLst/>
          </a:prstGeom>
        </p:spPr>
      </p:pic>
      <p:sp>
        <p:nvSpPr>
          <p:cNvPr id="25" name="Rectangle 24">
            <a:extLst>
              <a:ext uri="{FF2B5EF4-FFF2-40B4-BE49-F238E27FC236}">
                <a16:creationId xmlns:a16="http://schemas.microsoft.com/office/drawing/2014/main" id="{A9A8B4C4-4A23-4B9B-76E3-B20D5F10767A}"/>
              </a:ext>
            </a:extLst>
          </p:cNvPr>
          <p:cNvSpPr/>
          <p:nvPr/>
        </p:nvSpPr>
        <p:spPr>
          <a:xfrm>
            <a:off x="584512" y="1577132"/>
            <a:ext cx="2207284" cy="3309910"/>
          </a:xfrm>
          <a:prstGeom prst="rect">
            <a:avLst/>
          </a:prstGeom>
          <a:solidFill>
            <a:srgbClr val="ED7D31">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 name="Rectangle 25">
            <a:extLst>
              <a:ext uri="{FF2B5EF4-FFF2-40B4-BE49-F238E27FC236}">
                <a16:creationId xmlns:a16="http://schemas.microsoft.com/office/drawing/2014/main" id="{397A6BCE-5010-B3C0-DB5A-F2D14B20E187}"/>
              </a:ext>
            </a:extLst>
          </p:cNvPr>
          <p:cNvSpPr/>
          <p:nvPr/>
        </p:nvSpPr>
        <p:spPr>
          <a:xfrm>
            <a:off x="9400204" y="1577132"/>
            <a:ext cx="2207284" cy="3309910"/>
          </a:xfrm>
          <a:prstGeom prst="rect">
            <a:avLst/>
          </a:prstGeom>
          <a:solidFill>
            <a:srgbClr val="ED7D31">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7" name="Shape">
            <a:extLst>
              <a:ext uri="{FF2B5EF4-FFF2-40B4-BE49-F238E27FC236}">
                <a16:creationId xmlns:a16="http://schemas.microsoft.com/office/drawing/2014/main" id="{FF8EFEF3-500A-1612-71F4-E11907E60875}"/>
              </a:ext>
            </a:extLst>
          </p:cNvPr>
          <p:cNvSpPr/>
          <p:nvPr/>
        </p:nvSpPr>
        <p:spPr>
          <a:xfrm>
            <a:off x="1921104" y="5241282"/>
            <a:ext cx="9686383" cy="1396574"/>
          </a:xfrm>
          <a:prstGeom prst="rect">
            <a:avLst/>
          </a:prstGeom>
          <a:solidFill>
            <a:schemeClr val="bg1"/>
          </a:solidFill>
          <a:ln w="12700">
            <a:miter lim="400000"/>
          </a:ln>
          <a:effectLst>
            <a:outerShdw blurRad="50800" dist="38100" dir="2700000" algn="tl" rotWithShape="0">
              <a:prstClr val="black">
                <a:alpha val="25000"/>
              </a:prstClr>
            </a:outerShdw>
          </a:effectLst>
        </p:spPr>
        <p:txBody>
          <a:bodyPr lIns="28575" tIns="28575" rIns="28575" bIns="28575" anchor="ctr"/>
          <a:lstStyle/>
          <a:p>
            <a:pPr>
              <a:defRPr sz="3000">
                <a:solidFill>
                  <a:srgbClr val="FFFFFF"/>
                </a:solidFill>
                <a:effectLst>
                  <a:outerShdw blurRad="38100" dist="12700" dir="5400000" rotWithShape="0">
                    <a:srgbClr val="000000">
                      <a:alpha val="50000"/>
                    </a:srgbClr>
                  </a:outerShdw>
                </a:effectLst>
              </a:defRPr>
            </a:pPr>
            <a:endParaRPr sz="2250">
              <a:latin typeface="Lato" panose="020F0502020204030203" pitchFamily="34" charset="0"/>
            </a:endParaRPr>
          </a:p>
        </p:txBody>
      </p:sp>
      <p:sp>
        <p:nvSpPr>
          <p:cNvPr id="29" name="Shape">
            <a:extLst>
              <a:ext uri="{FF2B5EF4-FFF2-40B4-BE49-F238E27FC236}">
                <a16:creationId xmlns:a16="http://schemas.microsoft.com/office/drawing/2014/main" id="{144D55B4-31E1-4529-1D1D-3E16ED1596A3}"/>
              </a:ext>
            </a:extLst>
          </p:cNvPr>
          <p:cNvSpPr/>
          <p:nvPr/>
        </p:nvSpPr>
        <p:spPr>
          <a:xfrm>
            <a:off x="636399" y="5227064"/>
            <a:ext cx="1284706" cy="1433045"/>
          </a:xfrm>
          <a:prstGeom prst="rect">
            <a:avLst/>
          </a:prstGeom>
          <a:solidFill>
            <a:srgbClr val="ED7D31"/>
          </a:solidFill>
          <a:ln w="12700">
            <a:miter lim="400000"/>
          </a:ln>
        </p:spPr>
        <p:txBody>
          <a:bodyPr lIns="28575" tIns="28575" rIns="28575" bIns="28575" anchor="ctr"/>
          <a:lstStyle/>
          <a:p>
            <a:pPr>
              <a:defRPr sz="3000">
                <a:solidFill>
                  <a:srgbClr val="FFFFFF"/>
                </a:solidFill>
                <a:effectLst>
                  <a:outerShdw blurRad="38100" dist="12700" dir="5400000" rotWithShape="0">
                    <a:srgbClr val="000000">
                      <a:alpha val="50000"/>
                    </a:srgbClr>
                  </a:outerShdw>
                </a:effectLst>
              </a:defRPr>
            </a:pPr>
            <a:endParaRPr sz="2250">
              <a:latin typeface="Lato" panose="020F0502020204030203" pitchFamily="34" charset="0"/>
            </a:endParaRPr>
          </a:p>
        </p:txBody>
      </p:sp>
      <p:sp>
        <p:nvSpPr>
          <p:cNvPr id="31" name="TextBox 30">
            <a:extLst>
              <a:ext uri="{FF2B5EF4-FFF2-40B4-BE49-F238E27FC236}">
                <a16:creationId xmlns:a16="http://schemas.microsoft.com/office/drawing/2014/main" id="{CA817334-805D-D02B-17C1-3ED31F789356}"/>
              </a:ext>
            </a:extLst>
          </p:cNvPr>
          <p:cNvSpPr txBox="1"/>
          <p:nvPr/>
        </p:nvSpPr>
        <p:spPr>
          <a:xfrm>
            <a:off x="2037135" y="5238721"/>
            <a:ext cx="3064249" cy="384721"/>
          </a:xfrm>
          <a:prstGeom prst="rect">
            <a:avLst/>
          </a:prstGeom>
          <a:noFill/>
        </p:spPr>
        <p:txBody>
          <a:bodyPr wrap="square" lIns="0" rIns="0" rtlCol="0" anchor="b">
            <a:spAutoFit/>
          </a:bodyPr>
          <a:lstStyle/>
          <a:p>
            <a:r>
              <a:rPr lang="en-US" sz="1900" b="1" noProof="1">
                <a:solidFill>
                  <a:srgbClr val="00338C"/>
                </a:solidFill>
                <a:latin typeface="Lato" panose="020F0502020204030204" pitchFamily="34" charset="0"/>
                <a:ea typeface="Lato" panose="020F0502020204030204" pitchFamily="34" charset="0"/>
                <a:cs typeface="Lato" panose="020F0502020204030204" pitchFamily="34" charset="0"/>
              </a:rPr>
              <a:t>Competitive Advantage </a:t>
            </a:r>
          </a:p>
        </p:txBody>
      </p:sp>
      <p:sp>
        <p:nvSpPr>
          <p:cNvPr id="32" name="TextBox 31">
            <a:extLst>
              <a:ext uri="{FF2B5EF4-FFF2-40B4-BE49-F238E27FC236}">
                <a16:creationId xmlns:a16="http://schemas.microsoft.com/office/drawing/2014/main" id="{D8923F52-C999-BE53-B632-A95FDF3E0A2E}"/>
              </a:ext>
            </a:extLst>
          </p:cNvPr>
          <p:cNvSpPr txBox="1"/>
          <p:nvPr/>
        </p:nvSpPr>
        <p:spPr>
          <a:xfrm>
            <a:off x="2037135" y="5623631"/>
            <a:ext cx="9570352" cy="1015663"/>
          </a:xfrm>
          <a:prstGeom prst="rect">
            <a:avLst/>
          </a:prstGeom>
          <a:noFill/>
        </p:spPr>
        <p:txBody>
          <a:bodyPr wrap="square" lIns="0" rIns="0" rtlCol="0" anchor="t">
            <a:spAutoFit/>
          </a:bodyPr>
          <a:lstStyle/>
          <a:p>
            <a:pPr marL="444500" lvl="1" indent="-263525">
              <a:buFont typeface="Arial" panose="020B0604020202020204" pitchFamily="34" charset="0"/>
              <a:buChar char="•"/>
            </a:pPr>
            <a:r>
              <a:rPr lang="en-US" sz="1900" b="1" dirty="0">
                <a:solidFill>
                  <a:srgbClr val="00338C"/>
                </a:solidFill>
                <a:latin typeface="Lato" panose="020F0502020204030204" pitchFamily="34" charset="0"/>
                <a:ea typeface="Lato" panose="020F0502020204030204" pitchFamily="34" charset="0"/>
                <a:cs typeface="Lato" panose="020F0502020204030204" pitchFamily="34" charset="0"/>
              </a:rPr>
              <a:t>Access to large hinterland Indian economy </a:t>
            </a:r>
            <a:r>
              <a:rPr lang="en-US" sz="2000" dirty="0">
                <a:solidFill>
                  <a:srgbClr val="002060"/>
                </a:solidFill>
                <a:latin typeface="Lato" panose="020F0502020204030203" pitchFamily="34" charset="0"/>
                <a:ea typeface="Lato" panose="020F0502020204030203" pitchFamily="34" charset="0"/>
                <a:cs typeface="Lato" panose="020F0502020204030203" pitchFamily="34" charset="0"/>
              </a:rPr>
              <a:t>(</a:t>
            </a:r>
            <a:r>
              <a:rPr lang="en-US" sz="2000" b="1" dirty="0">
                <a:solidFill>
                  <a:schemeClr val="accent2">
                    <a:lumMod val="75000"/>
                  </a:schemeClr>
                </a:solidFill>
                <a:latin typeface="Lato" panose="020F0502020204030203" pitchFamily="34" charset="0"/>
                <a:ea typeface="Lato" panose="020F0502020204030203" pitchFamily="34" charset="0"/>
                <a:cs typeface="Lato" panose="020F0502020204030203" pitchFamily="34" charset="0"/>
              </a:rPr>
              <a:t>Hinterland advantage</a:t>
            </a:r>
            <a:r>
              <a:rPr lang="en-US" sz="2000" dirty="0">
                <a:solidFill>
                  <a:srgbClr val="002060"/>
                </a:solidFill>
                <a:latin typeface="Lato" panose="020F0502020204030203" pitchFamily="34" charset="0"/>
                <a:ea typeface="Lato" panose="020F0502020204030203" pitchFamily="34" charset="0"/>
                <a:cs typeface="Lato" panose="020F0502020204030203" pitchFamily="34" charset="0"/>
              </a:rPr>
              <a:t>)</a:t>
            </a:r>
          </a:p>
          <a:p>
            <a:pPr marL="444500" lvl="1" indent="-263525">
              <a:buFont typeface="Arial" panose="020B0604020202020204" pitchFamily="34" charset="0"/>
              <a:buChar char="•"/>
            </a:pPr>
            <a:r>
              <a:rPr lang="en-US" sz="1900" b="1" dirty="0">
                <a:solidFill>
                  <a:srgbClr val="00338C"/>
                </a:solidFill>
                <a:latin typeface="Lato" panose="020F0502020204030204" pitchFamily="34" charset="0"/>
                <a:ea typeface="Lato" panose="020F0502020204030204" pitchFamily="34" charset="0"/>
                <a:cs typeface="Lato" panose="020F0502020204030204" pitchFamily="34" charset="0"/>
              </a:rPr>
              <a:t>Beneficial cost of operations </a:t>
            </a:r>
            <a:r>
              <a:rPr lang="en-US" sz="2000" dirty="0">
                <a:solidFill>
                  <a:srgbClr val="002060"/>
                </a:solidFill>
                <a:latin typeface="Lato" panose="020F0502020204030203" pitchFamily="34" charset="0"/>
                <a:ea typeface="Lato" panose="020F0502020204030203" pitchFamily="34" charset="0"/>
                <a:cs typeface="Lato" panose="020F0502020204030203" pitchFamily="34" charset="0"/>
              </a:rPr>
              <a:t>(</a:t>
            </a:r>
            <a:r>
              <a:rPr lang="en-US" sz="2000" b="1" dirty="0">
                <a:solidFill>
                  <a:schemeClr val="accent2">
                    <a:lumMod val="75000"/>
                  </a:schemeClr>
                </a:solidFill>
                <a:latin typeface="Lato" panose="020F0502020204030203" pitchFamily="34" charset="0"/>
                <a:ea typeface="Lato" panose="020F0502020204030203" pitchFamily="34" charset="0"/>
                <a:cs typeface="Lato" panose="020F0502020204030203" pitchFamily="34" charset="0"/>
              </a:rPr>
              <a:t>Cost advantage</a:t>
            </a:r>
            <a:r>
              <a:rPr lang="en-US" sz="2000" dirty="0">
                <a:solidFill>
                  <a:srgbClr val="002060"/>
                </a:solidFill>
                <a:latin typeface="Lato" panose="020F0502020204030203" pitchFamily="34" charset="0"/>
                <a:ea typeface="Lato" panose="020F0502020204030203" pitchFamily="34" charset="0"/>
                <a:cs typeface="Lato" panose="020F0502020204030203" pitchFamily="34" charset="0"/>
              </a:rPr>
              <a:t>)</a:t>
            </a:r>
          </a:p>
          <a:p>
            <a:pPr marL="444500" lvl="1" indent="-263525">
              <a:buFont typeface="Arial" panose="020B0604020202020204" pitchFamily="34" charset="0"/>
              <a:buChar char="•"/>
            </a:pPr>
            <a:r>
              <a:rPr lang="en-US" sz="1900" b="1" dirty="0">
                <a:solidFill>
                  <a:srgbClr val="00338C"/>
                </a:solidFill>
                <a:latin typeface="Lato" panose="020F0502020204030204" pitchFamily="34" charset="0"/>
                <a:ea typeface="Lato" panose="020F0502020204030204" pitchFamily="34" charset="0"/>
                <a:cs typeface="Lato" panose="020F0502020204030204" pitchFamily="34" charset="0"/>
              </a:rPr>
              <a:t>Availability of skilled talent pool </a:t>
            </a:r>
            <a:r>
              <a:rPr lang="en-US" sz="2000" dirty="0">
                <a:solidFill>
                  <a:srgbClr val="002060"/>
                </a:solidFill>
                <a:latin typeface="Lato" panose="020F0502020204030203" pitchFamily="34" charset="0"/>
                <a:ea typeface="Lato" panose="020F0502020204030203" pitchFamily="34" charset="0"/>
                <a:cs typeface="Lato" panose="020F0502020204030203" pitchFamily="34" charset="0"/>
              </a:rPr>
              <a:t>(</a:t>
            </a:r>
            <a:r>
              <a:rPr lang="en-US" sz="2000" b="1" dirty="0">
                <a:solidFill>
                  <a:schemeClr val="accent2">
                    <a:lumMod val="75000"/>
                  </a:schemeClr>
                </a:solidFill>
                <a:latin typeface="Lato" panose="020F0502020204030203" pitchFamily="34" charset="0"/>
                <a:ea typeface="Lato" panose="020F0502020204030203" pitchFamily="34" charset="0"/>
                <a:cs typeface="Lato" panose="020F0502020204030203" pitchFamily="34" charset="0"/>
              </a:rPr>
              <a:t>Talent advantage</a:t>
            </a:r>
            <a:r>
              <a:rPr lang="en-US" sz="2000" dirty="0">
                <a:solidFill>
                  <a:srgbClr val="002060"/>
                </a:solidFill>
                <a:latin typeface="Lato" panose="020F0502020204030203" pitchFamily="34" charset="0"/>
                <a:ea typeface="Lato" panose="020F0502020204030203" pitchFamily="34" charset="0"/>
                <a:cs typeface="Lato" panose="020F0502020204030203" pitchFamily="34" charset="0"/>
              </a:rPr>
              <a:t>)</a:t>
            </a:r>
          </a:p>
        </p:txBody>
      </p:sp>
    </p:spTree>
    <p:extLst>
      <p:ext uri="{BB962C8B-B14F-4D97-AF65-F5344CB8AC3E}">
        <p14:creationId xmlns:p14="http://schemas.microsoft.com/office/powerpoint/2010/main" val="33745177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2" name="TextBox 11">
            <a:extLst>
              <a:ext uri="{FF2B5EF4-FFF2-40B4-BE49-F238E27FC236}">
                <a16:creationId xmlns:a16="http://schemas.microsoft.com/office/drawing/2014/main" id="{E97BA950-201A-42A6-A989-F299C76A39C3}"/>
              </a:ext>
            </a:extLst>
          </p:cNvPr>
          <p:cNvSpPr txBox="1"/>
          <p:nvPr/>
        </p:nvSpPr>
        <p:spPr>
          <a:xfrm>
            <a:off x="433148" y="5643109"/>
            <a:ext cx="6159708" cy="954107"/>
          </a:xfrm>
          <a:prstGeom prst="rect">
            <a:avLst/>
          </a:prstGeom>
          <a:noFill/>
        </p:spPr>
        <p:txBody>
          <a:bodyPr wrap="square" rtlCol="0">
            <a:spAutoFit/>
          </a:bodyPr>
          <a:lstStyle/>
          <a:p>
            <a:r>
              <a:rPr lang="en-US" sz="1400" dirty="0">
                <a:solidFill>
                  <a:srgbClr val="00338C"/>
                </a:solidFill>
                <a:latin typeface="Lato" panose="020F0502020204030203" pitchFamily="34" charset="0"/>
                <a:ea typeface="Lato" panose="020F0502020204030203" pitchFamily="34" charset="0"/>
                <a:cs typeface="Lato" panose="020F0502020204030203" pitchFamily="34" charset="0"/>
              </a:rPr>
              <a:t>*MAT provisions not applicable for companies opting for concessional tax rate under Sec. 115 BA of Income Tax Act, 1961</a:t>
            </a:r>
          </a:p>
          <a:p>
            <a:r>
              <a:rPr lang="en-US" sz="1400" dirty="0">
                <a:solidFill>
                  <a:srgbClr val="00338C"/>
                </a:solidFill>
                <a:latin typeface="Lato" panose="020F0502020204030203" pitchFamily="34" charset="0"/>
                <a:ea typeface="Lato" panose="020F0502020204030203" pitchFamily="34" charset="0"/>
                <a:cs typeface="Lato" panose="020F0502020204030203" pitchFamily="34" charset="0"/>
              </a:rPr>
              <a:t>**CTT- Commodity Transaction Tax, STT- Securities Transaction Tax, GST- Goods and Service Tax</a:t>
            </a:r>
          </a:p>
        </p:txBody>
      </p:sp>
      <p:pic>
        <p:nvPicPr>
          <p:cNvPr id="3" name="Picture 2" descr="A flag on a pole in front of a city&#10;&#10;Description automatically generated with low confidence">
            <a:extLst>
              <a:ext uri="{FF2B5EF4-FFF2-40B4-BE49-F238E27FC236}">
                <a16:creationId xmlns:a16="http://schemas.microsoft.com/office/drawing/2014/main" id="{D7BC9532-B8BA-40DF-9273-7797726A7C83}"/>
              </a:ext>
            </a:extLst>
          </p:cNvPr>
          <p:cNvPicPr>
            <a:picLocks noChangeAspect="1"/>
          </p:cNvPicPr>
          <p:nvPr/>
        </p:nvPicPr>
        <p:blipFill>
          <a:blip r:embed="rId3"/>
          <a:stretch>
            <a:fillRect/>
          </a:stretch>
        </p:blipFill>
        <p:spPr>
          <a:xfrm>
            <a:off x="7224548" y="1196641"/>
            <a:ext cx="4626541" cy="5350790"/>
          </a:xfrm>
          <a:prstGeom prst="rect">
            <a:avLst/>
          </a:prstGeom>
        </p:spPr>
      </p:pic>
      <p:sp>
        <p:nvSpPr>
          <p:cNvPr id="6" name="Rectangle 5">
            <a:extLst>
              <a:ext uri="{FF2B5EF4-FFF2-40B4-BE49-F238E27FC236}">
                <a16:creationId xmlns:a16="http://schemas.microsoft.com/office/drawing/2014/main" id="{9F015EBD-24B0-2E13-07BC-4CE963E56A01}"/>
              </a:ext>
            </a:extLst>
          </p:cNvPr>
          <p:cNvSpPr/>
          <p:nvPr/>
        </p:nvSpPr>
        <p:spPr>
          <a:xfrm>
            <a:off x="301558" y="1200261"/>
            <a:ext cx="6441811" cy="55597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TextBox 6">
            <a:extLst>
              <a:ext uri="{FF2B5EF4-FFF2-40B4-BE49-F238E27FC236}">
                <a16:creationId xmlns:a16="http://schemas.microsoft.com/office/drawing/2014/main" id="{0CEEA851-322A-900A-C36B-CE62F9742306}"/>
              </a:ext>
            </a:extLst>
          </p:cNvPr>
          <p:cNvSpPr txBox="1"/>
          <p:nvPr/>
        </p:nvSpPr>
        <p:spPr>
          <a:xfrm>
            <a:off x="1300565" y="1147080"/>
            <a:ext cx="4974505" cy="646331"/>
          </a:xfrm>
          <a:prstGeom prst="rect">
            <a:avLst/>
          </a:prstGeom>
          <a:noFill/>
        </p:spPr>
        <p:txBody>
          <a:bodyPr wrap="square" rtlCol="0">
            <a:spAutoFit/>
          </a:bodyPr>
          <a:lstStyle/>
          <a:p>
            <a:r>
              <a:rPr lang="en" dirty="0">
                <a:solidFill>
                  <a:srgbClr val="00338C"/>
                </a:solidFill>
                <a:latin typeface="Lato" panose="020F0502020204030203" pitchFamily="34" charset="0"/>
                <a:ea typeface="Lato" panose="020F0502020204030203" pitchFamily="34" charset="0"/>
                <a:cs typeface="Lato" panose="020F0502020204030203" pitchFamily="34" charset="0"/>
                <a:sym typeface="Roboto"/>
              </a:rPr>
              <a:t>Tax Holiday on Business Income for 10 out of 15 years</a:t>
            </a:r>
            <a:endParaRPr lang="en-IN" dirty="0">
              <a:solidFill>
                <a:srgbClr val="00338C"/>
              </a:solidFill>
            </a:endParaRPr>
          </a:p>
        </p:txBody>
      </p:sp>
      <p:sp>
        <p:nvSpPr>
          <p:cNvPr id="8" name="Rectangle 7">
            <a:extLst>
              <a:ext uri="{FF2B5EF4-FFF2-40B4-BE49-F238E27FC236}">
                <a16:creationId xmlns:a16="http://schemas.microsoft.com/office/drawing/2014/main" id="{2DE44A3F-3424-51C5-71E8-96DAE352641A}"/>
              </a:ext>
            </a:extLst>
          </p:cNvPr>
          <p:cNvSpPr/>
          <p:nvPr/>
        </p:nvSpPr>
        <p:spPr>
          <a:xfrm>
            <a:off x="301558" y="1921735"/>
            <a:ext cx="6441811" cy="55597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TextBox 8">
            <a:extLst>
              <a:ext uri="{FF2B5EF4-FFF2-40B4-BE49-F238E27FC236}">
                <a16:creationId xmlns:a16="http://schemas.microsoft.com/office/drawing/2014/main" id="{EC5797B8-2935-DAEA-89B2-576BA353765D}"/>
              </a:ext>
            </a:extLst>
          </p:cNvPr>
          <p:cNvSpPr txBox="1"/>
          <p:nvPr/>
        </p:nvSpPr>
        <p:spPr>
          <a:xfrm>
            <a:off x="1300565" y="2003388"/>
            <a:ext cx="3307316" cy="369332"/>
          </a:xfrm>
          <a:prstGeom prst="rect">
            <a:avLst/>
          </a:prstGeom>
          <a:noFill/>
        </p:spPr>
        <p:txBody>
          <a:bodyPr wrap="none" rtlCol="0">
            <a:spAutoFit/>
          </a:bodyPr>
          <a:lstStyle/>
          <a:p>
            <a:r>
              <a:rPr lang="en-IN" dirty="0">
                <a:solidFill>
                  <a:srgbClr val="00338C"/>
                </a:solidFill>
                <a:latin typeface="Lato" panose="020F0502020204030203" pitchFamily="34" charset="0"/>
                <a:ea typeface="Lato" panose="020F0502020204030203" pitchFamily="34" charset="0"/>
                <a:cs typeface="Lato" panose="020F0502020204030203" pitchFamily="34" charset="0"/>
                <a:sym typeface="Roboto"/>
              </a:rPr>
              <a:t>Minimum Alternate Tax* @ 9%</a:t>
            </a:r>
          </a:p>
        </p:txBody>
      </p:sp>
      <p:sp>
        <p:nvSpPr>
          <p:cNvPr id="15" name="Rectangle 14">
            <a:extLst>
              <a:ext uri="{FF2B5EF4-FFF2-40B4-BE49-F238E27FC236}">
                <a16:creationId xmlns:a16="http://schemas.microsoft.com/office/drawing/2014/main" id="{991E165D-F0E7-8BA9-3A74-B3F325508E2C}"/>
              </a:ext>
            </a:extLst>
          </p:cNvPr>
          <p:cNvSpPr/>
          <p:nvPr/>
        </p:nvSpPr>
        <p:spPr>
          <a:xfrm>
            <a:off x="302902" y="2643209"/>
            <a:ext cx="6441811" cy="55597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TextBox 15">
            <a:extLst>
              <a:ext uri="{FF2B5EF4-FFF2-40B4-BE49-F238E27FC236}">
                <a16:creationId xmlns:a16="http://schemas.microsoft.com/office/drawing/2014/main" id="{7856D1DA-BE3C-B779-7988-B7ED80411D2B}"/>
              </a:ext>
            </a:extLst>
          </p:cNvPr>
          <p:cNvSpPr txBox="1"/>
          <p:nvPr/>
        </p:nvSpPr>
        <p:spPr>
          <a:xfrm>
            <a:off x="1302876" y="2770045"/>
            <a:ext cx="3913251" cy="369332"/>
          </a:xfrm>
          <a:prstGeom prst="rect">
            <a:avLst/>
          </a:prstGeom>
          <a:noFill/>
        </p:spPr>
        <p:txBody>
          <a:bodyPr wrap="none" rtlCol="0">
            <a:spAutoFit/>
          </a:bodyPr>
          <a:lstStyle/>
          <a:p>
            <a:r>
              <a:rPr lang="en-IN" dirty="0">
                <a:solidFill>
                  <a:srgbClr val="00338C"/>
                </a:solidFill>
                <a:latin typeface="Lato" panose="020F0502020204030203" pitchFamily="34" charset="0"/>
                <a:ea typeface="Lato" panose="020F0502020204030203" pitchFamily="34" charset="0"/>
                <a:cs typeface="Lato" panose="020F0502020204030203" pitchFamily="34" charset="0"/>
                <a:sym typeface="Roboto"/>
              </a:rPr>
              <a:t>No CTT**/STT**/GST**/Stamp Duty</a:t>
            </a:r>
          </a:p>
        </p:txBody>
      </p:sp>
      <p:sp>
        <p:nvSpPr>
          <p:cNvPr id="17" name="Rectangle 16">
            <a:extLst>
              <a:ext uri="{FF2B5EF4-FFF2-40B4-BE49-F238E27FC236}">
                <a16:creationId xmlns:a16="http://schemas.microsoft.com/office/drawing/2014/main" id="{2D829041-4F03-DC6A-3382-C164FB5B02F5}"/>
              </a:ext>
            </a:extLst>
          </p:cNvPr>
          <p:cNvSpPr/>
          <p:nvPr/>
        </p:nvSpPr>
        <p:spPr>
          <a:xfrm>
            <a:off x="301557" y="3364683"/>
            <a:ext cx="6441811" cy="55597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TextBox 17">
            <a:extLst>
              <a:ext uri="{FF2B5EF4-FFF2-40B4-BE49-F238E27FC236}">
                <a16:creationId xmlns:a16="http://schemas.microsoft.com/office/drawing/2014/main" id="{1860CEF5-64C4-6354-0565-03B05F9C31A5}"/>
              </a:ext>
            </a:extLst>
          </p:cNvPr>
          <p:cNvSpPr txBox="1"/>
          <p:nvPr/>
        </p:nvSpPr>
        <p:spPr>
          <a:xfrm>
            <a:off x="1334790" y="3301084"/>
            <a:ext cx="5228698" cy="646331"/>
          </a:xfrm>
          <a:prstGeom prst="rect">
            <a:avLst/>
          </a:prstGeom>
          <a:noFill/>
        </p:spPr>
        <p:txBody>
          <a:bodyPr wrap="square" rtlCol="0">
            <a:spAutoFit/>
          </a:bodyPr>
          <a:lstStyle/>
          <a:p>
            <a:r>
              <a:rPr lang="en-US" dirty="0">
                <a:solidFill>
                  <a:srgbClr val="00338C"/>
                </a:solidFill>
                <a:latin typeface="Lato" panose="020F0502020204030203" pitchFamily="34" charset="0"/>
                <a:ea typeface="Lato" panose="020F0502020204030203" pitchFamily="34" charset="0"/>
                <a:cs typeface="Lato" panose="020F0502020204030203" pitchFamily="34" charset="0"/>
                <a:sym typeface="Roboto"/>
              </a:rPr>
              <a:t>Reduced Withholding Tax of 9% on interest paid on Debt Instruments</a:t>
            </a:r>
          </a:p>
        </p:txBody>
      </p:sp>
      <p:sp>
        <p:nvSpPr>
          <p:cNvPr id="19" name="Rectangle 18">
            <a:extLst>
              <a:ext uri="{FF2B5EF4-FFF2-40B4-BE49-F238E27FC236}">
                <a16:creationId xmlns:a16="http://schemas.microsoft.com/office/drawing/2014/main" id="{9BFB4098-984D-85E9-081C-D3ACFBE7D9BA}"/>
              </a:ext>
            </a:extLst>
          </p:cNvPr>
          <p:cNvSpPr/>
          <p:nvPr/>
        </p:nvSpPr>
        <p:spPr>
          <a:xfrm>
            <a:off x="301557" y="4086157"/>
            <a:ext cx="6441811" cy="55597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TextBox 19">
            <a:extLst>
              <a:ext uri="{FF2B5EF4-FFF2-40B4-BE49-F238E27FC236}">
                <a16:creationId xmlns:a16="http://schemas.microsoft.com/office/drawing/2014/main" id="{E4E35EF2-DA76-51D6-B555-4A35155A38B9}"/>
              </a:ext>
            </a:extLst>
          </p:cNvPr>
          <p:cNvSpPr txBox="1"/>
          <p:nvPr/>
        </p:nvSpPr>
        <p:spPr>
          <a:xfrm>
            <a:off x="1334790" y="4182954"/>
            <a:ext cx="5228698" cy="369332"/>
          </a:xfrm>
          <a:prstGeom prst="rect">
            <a:avLst/>
          </a:prstGeom>
          <a:noFill/>
        </p:spPr>
        <p:txBody>
          <a:bodyPr wrap="square" rtlCol="0">
            <a:spAutoFit/>
          </a:bodyPr>
          <a:lstStyle/>
          <a:p>
            <a:r>
              <a:rPr lang="en-US" dirty="0">
                <a:solidFill>
                  <a:srgbClr val="00338C"/>
                </a:solidFill>
                <a:latin typeface="Lato" panose="020F0502020204030203" pitchFamily="34" charset="0"/>
                <a:ea typeface="Lato" panose="020F0502020204030203" pitchFamily="34" charset="0"/>
                <a:cs typeface="Lato" panose="020F0502020204030203" pitchFamily="34" charset="0"/>
                <a:sym typeface="Roboto"/>
              </a:rPr>
              <a:t>Competitive Tax Regime for Funds</a:t>
            </a:r>
          </a:p>
        </p:txBody>
      </p:sp>
      <p:sp>
        <p:nvSpPr>
          <p:cNvPr id="21" name="Rectangle 20">
            <a:extLst>
              <a:ext uri="{FF2B5EF4-FFF2-40B4-BE49-F238E27FC236}">
                <a16:creationId xmlns:a16="http://schemas.microsoft.com/office/drawing/2014/main" id="{AE0F3D3D-D970-4183-A9EA-DC20B69B2715}"/>
              </a:ext>
            </a:extLst>
          </p:cNvPr>
          <p:cNvSpPr/>
          <p:nvPr/>
        </p:nvSpPr>
        <p:spPr>
          <a:xfrm>
            <a:off x="301557" y="4807630"/>
            <a:ext cx="6441811" cy="55597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TextBox 21">
            <a:extLst>
              <a:ext uri="{FF2B5EF4-FFF2-40B4-BE49-F238E27FC236}">
                <a16:creationId xmlns:a16="http://schemas.microsoft.com/office/drawing/2014/main" id="{457DE31C-85BB-2F93-DFCB-F8D990DEF9FF}"/>
              </a:ext>
            </a:extLst>
          </p:cNvPr>
          <p:cNvSpPr txBox="1"/>
          <p:nvPr/>
        </p:nvSpPr>
        <p:spPr>
          <a:xfrm>
            <a:off x="1334790" y="4915091"/>
            <a:ext cx="5919962" cy="369332"/>
          </a:xfrm>
          <a:prstGeom prst="rect">
            <a:avLst/>
          </a:prstGeom>
          <a:noFill/>
        </p:spPr>
        <p:txBody>
          <a:bodyPr wrap="square" rtlCol="0">
            <a:spAutoFit/>
          </a:bodyPr>
          <a:lstStyle/>
          <a:p>
            <a:pPr>
              <a:buClr>
                <a:srgbClr val="230871"/>
              </a:buClr>
              <a:buSzPts val="1100"/>
            </a:pPr>
            <a:r>
              <a:rPr lang="en-US" dirty="0">
                <a:solidFill>
                  <a:srgbClr val="00338C"/>
                </a:solidFill>
                <a:latin typeface="Lato" panose="020F0502020204030203" pitchFamily="34" charset="0"/>
                <a:ea typeface="Lato" panose="020F0502020204030203" pitchFamily="34" charset="0"/>
                <a:cs typeface="Lato" panose="020F0502020204030203" pitchFamily="34" charset="0"/>
                <a:sym typeface="Roboto"/>
              </a:rPr>
              <a:t>Incentives under Gujarat IT/</a:t>
            </a:r>
            <a:r>
              <a:rPr lang="en-US" dirty="0" err="1">
                <a:solidFill>
                  <a:srgbClr val="00338C"/>
                </a:solidFill>
                <a:latin typeface="Lato" panose="020F0502020204030203" pitchFamily="34" charset="0"/>
                <a:ea typeface="Lato" panose="020F0502020204030203" pitchFamily="34" charset="0"/>
                <a:cs typeface="Lato" panose="020F0502020204030203" pitchFamily="34" charset="0"/>
                <a:sym typeface="Roboto"/>
              </a:rPr>
              <a:t>ITeS</a:t>
            </a:r>
            <a:r>
              <a:rPr lang="en-US" dirty="0">
                <a:solidFill>
                  <a:srgbClr val="00338C"/>
                </a:solidFill>
                <a:latin typeface="Lato" panose="020F0502020204030203" pitchFamily="34" charset="0"/>
                <a:ea typeface="Lato" panose="020F0502020204030203" pitchFamily="34" charset="0"/>
                <a:cs typeface="Lato" panose="020F0502020204030203" pitchFamily="34" charset="0"/>
                <a:sym typeface="Roboto"/>
              </a:rPr>
              <a:t> Policy (2022-27)</a:t>
            </a:r>
          </a:p>
        </p:txBody>
      </p:sp>
      <p:sp>
        <p:nvSpPr>
          <p:cNvPr id="26" name="Rectangle 25">
            <a:extLst>
              <a:ext uri="{FF2B5EF4-FFF2-40B4-BE49-F238E27FC236}">
                <a16:creationId xmlns:a16="http://schemas.microsoft.com/office/drawing/2014/main" id="{1AE6C549-F657-A4D2-98AF-544392972088}"/>
              </a:ext>
            </a:extLst>
          </p:cNvPr>
          <p:cNvSpPr/>
          <p:nvPr/>
        </p:nvSpPr>
        <p:spPr>
          <a:xfrm>
            <a:off x="301557" y="5596886"/>
            <a:ext cx="6441811" cy="950545"/>
          </a:xfrm>
          <a:prstGeom prst="rect">
            <a:avLst/>
          </a:prstGeom>
          <a:no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27" name="Group 26">
            <a:extLst>
              <a:ext uri="{FF2B5EF4-FFF2-40B4-BE49-F238E27FC236}">
                <a16:creationId xmlns:a16="http://schemas.microsoft.com/office/drawing/2014/main" id="{4F82351D-7F07-DE72-5E40-6A78F6C97420}"/>
              </a:ext>
            </a:extLst>
          </p:cNvPr>
          <p:cNvGrpSpPr/>
          <p:nvPr/>
        </p:nvGrpSpPr>
        <p:grpSpPr>
          <a:xfrm>
            <a:off x="315132" y="1196641"/>
            <a:ext cx="779205" cy="566728"/>
            <a:chOff x="793158" y="1552895"/>
            <a:chExt cx="760273" cy="689465"/>
          </a:xfrm>
        </p:grpSpPr>
        <p:sp>
          <p:nvSpPr>
            <p:cNvPr id="28" name="Shape">
              <a:extLst>
                <a:ext uri="{FF2B5EF4-FFF2-40B4-BE49-F238E27FC236}">
                  <a16:creationId xmlns:a16="http://schemas.microsoft.com/office/drawing/2014/main" id="{8755A97C-5F22-3A07-B2C1-CF43740E4810}"/>
                </a:ext>
              </a:extLst>
            </p:cNvPr>
            <p:cNvSpPr/>
            <p:nvPr/>
          </p:nvSpPr>
          <p:spPr>
            <a:xfrm>
              <a:off x="982105" y="1552895"/>
              <a:ext cx="571326" cy="689465"/>
            </a:xfrm>
            <a:prstGeom prst="rect">
              <a:avLst/>
            </a:prstGeom>
            <a:solidFill>
              <a:srgbClr val="ED7D31"/>
            </a:solidFill>
            <a:ln w="12700">
              <a:miter lim="400000"/>
            </a:ln>
          </p:spPr>
          <p:txBody>
            <a:bodyPr lIns="28575" tIns="28575" rIns="28575" bIns="28575" anchor="ctr"/>
            <a:lstStyle/>
            <a:p>
              <a:pPr>
                <a:defRPr sz="3000">
                  <a:solidFill>
                    <a:srgbClr val="FFFFFF"/>
                  </a:solidFill>
                  <a:effectLst>
                    <a:outerShdw blurRad="38100" dist="12700" dir="5400000" rotWithShape="0">
                      <a:srgbClr val="000000">
                        <a:alpha val="50000"/>
                      </a:srgbClr>
                    </a:outerShdw>
                  </a:effectLst>
                </a:defRPr>
              </a:pPr>
              <a:endParaRPr sz="2250">
                <a:solidFill>
                  <a:schemeClr val="bg1"/>
                </a:solidFill>
                <a:latin typeface="Lato" panose="020F0502020204030203" pitchFamily="34" charset="0"/>
              </a:endParaRPr>
            </a:p>
          </p:txBody>
        </p:sp>
        <p:sp>
          <p:nvSpPr>
            <p:cNvPr id="29" name="Shape">
              <a:extLst>
                <a:ext uri="{FF2B5EF4-FFF2-40B4-BE49-F238E27FC236}">
                  <a16:creationId xmlns:a16="http://schemas.microsoft.com/office/drawing/2014/main" id="{151030CA-244B-7438-3CD8-D43935F0B740}"/>
                </a:ext>
              </a:extLst>
            </p:cNvPr>
            <p:cNvSpPr/>
            <p:nvPr/>
          </p:nvSpPr>
          <p:spPr>
            <a:xfrm>
              <a:off x="793158" y="1552895"/>
              <a:ext cx="192803" cy="689465"/>
            </a:xfrm>
            <a:prstGeom prst="rect">
              <a:avLst/>
            </a:prstGeom>
            <a:solidFill>
              <a:schemeClr val="bg1">
                <a:lumMod val="85000"/>
              </a:schemeClr>
            </a:solidFill>
            <a:ln w="12700">
              <a:miter lim="400000"/>
            </a:ln>
          </p:spPr>
          <p:txBody>
            <a:bodyPr lIns="28575" tIns="28575" rIns="28575" bIns="28575" anchor="ctr"/>
            <a:lstStyle/>
            <a:p>
              <a:pPr>
                <a:defRPr sz="3000">
                  <a:solidFill>
                    <a:srgbClr val="FFFFFF"/>
                  </a:solidFill>
                  <a:effectLst>
                    <a:outerShdw blurRad="38100" dist="12700" dir="5400000" rotWithShape="0">
                      <a:srgbClr val="000000">
                        <a:alpha val="50000"/>
                      </a:srgbClr>
                    </a:outerShdw>
                  </a:effectLst>
                </a:defRPr>
              </a:pPr>
              <a:endParaRPr sz="2250">
                <a:latin typeface="Lato" panose="020F0502020204030203" pitchFamily="34" charset="0"/>
              </a:endParaRPr>
            </a:p>
          </p:txBody>
        </p:sp>
      </p:grpSp>
      <p:grpSp>
        <p:nvGrpSpPr>
          <p:cNvPr id="30" name="Group 29">
            <a:extLst>
              <a:ext uri="{FF2B5EF4-FFF2-40B4-BE49-F238E27FC236}">
                <a16:creationId xmlns:a16="http://schemas.microsoft.com/office/drawing/2014/main" id="{29828E9A-E429-C2C3-D163-C53877F912EC}"/>
              </a:ext>
            </a:extLst>
          </p:cNvPr>
          <p:cNvGrpSpPr/>
          <p:nvPr/>
        </p:nvGrpSpPr>
        <p:grpSpPr>
          <a:xfrm>
            <a:off x="309045" y="1914548"/>
            <a:ext cx="779205" cy="566728"/>
            <a:chOff x="793158" y="1552895"/>
            <a:chExt cx="760273" cy="689465"/>
          </a:xfrm>
        </p:grpSpPr>
        <p:sp>
          <p:nvSpPr>
            <p:cNvPr id="31" name="Shape">
              <a:extLst>
                <a:ext uri="{FF2B5EF4-FFF2-40B4-BE49-F238E27FC236}">
                  <a16:creationId xmlns:a16="http://schemas.microsoft.com/office/drawing/2014/main" id="{88BF941A-1F97-0521-2103-FD57DC0346AE}"/>
                </a:ext>
              </a:extLst>
            </p:cNvPr>
            <p:cNvSpPr/>
            <p:nvPr/>
          </p:nvSpPr>
          <p:spPr>
            <a:xfrm>
              <a:off x="982105" y="1552895"/>
              <a:ext cx="571326" cy="689465"/>
            </a:xfrm>
            <a:prstGeom prst="rect">
              <a:avLst/>
            </a:prstGeom>
            <a:solidFill>
              <a:srgbClr val="00338C"/>
            </a:solidFill>
            <a:ln w="12700">
              <a:miter lim="400000"/>
            </a:ln>
          </p:spPr>
          <p:txBody>
            <a:bodyPr lIns="28575" tIns="28575" rIns="28575" bIns="28575" anchor="ctr"/>
            <a:lstStyle/>
            <a:p>
              <a:pPr>
                <a:defRPr sz="3000">
                  <a:solidFill>
                    <a:srgbClr val="FFFFFF"/>
                  </a:solidFill>
                  <a:effectLst>
                    <a:outerShdw blurRad="38100" dist="12700" dir="5400000" rotWithShape="0">
                      <a:srgbClr val="000000">
                        <a:alpha val="50000"/>
                      </a:srgbClr>
                    </a:outerShdw>
                  </a:effectLst>
                </a:defRPr>
              </a:pPr>
              <a:endParaRPr sz="2250">
                <a:latin typeface="Lato" panose="020F0502020204030203" pitchFamily="34" charset="0"/>
              </a:endParaRPr>
            </a:p>
          </p:txBody>
        </p:sp>
        <p:sp>
          <p:nvSpPr>
            <p:cNvPr id="32" name="Shape">
              <a:extLst>
                <a:ext uri="{FF2B5EF4-FFF2-40B4-BE49-F238E27FC236}">
                  <a16:creationId xmlns:a16="http://schemas.microsoft.com/office/drawing/2014/main" id="{26BFFF74-9E9D-E6B3-003D-523D522A95C4}"/>
                </a:ext>
              </a:extLst>
            </p:cNvPr>
            <p:cNvSpPr/>
            <p:nvPr/>
          </p:nvSpPr>
          <p:spPr>
            <a:xfrm>
              <a:off x="793158" y="1552895"/>
              <a:ext cx="192803" cy="689465"/>
            </a:xfrm>
            <a:prstGeom prst="rect">
              <a:avLst/>
            </a:prstGeom>
            <a:solidFill>
              <a:schemeClr val="bg1">
                <a:lumMod val="85000"/>
              </a:schemeClr>
            </a:solidFill>
            <a:ln w="12700">
              <a:miter lim="400000"/>
            </a:ln>
          </p:spPr>
          <p:txBody>
            <a:bodyPr lIns="28575" tIns="28575" rIns="28575" bIns="28575" anchor="ctr"/>
            <a:lstStyle/>
            <a:p>
              <a:pPr>
                <a:defRPr sz="3000">
                  <a:solidFill>
                    <a:srgbClr val="FFFFFF"/>
                  </a:solidFill>
                  <a:effectLst>
                    <a:outerShdw blurRad="38100" dist="12700" dir="5400000" rotWithShape="0">
                      <a:srgbClr val="000000">
                        <a:alpha val="50000"/>
                      </a:srgbClr>
                    </a:outerShdw>
                  </a:effectLst>
                </a:defRPr>
              </a:pPr>
              <a:endParaRPr sz="2250">
                <a:latin typeface="Lato" panose="020F0502020204030203" pitchFamily="34" charset="0"/>
              </a:endParaRPr>
            </a:p>
          </p:txBody>
        </p:sp>
      </p:grpSp>
      <p:grpSp>
        <p:nvGrpSpPr>
          <p:cNvPr id="33" name="Group 32">
            <a:extLst>
              <a:ext uri="{FF2B5EF4-FFF2-40B4-BE49-F238E27FC236}">
                <a16:creationId xmlns:a16="http://schemas.microsoft.com/office/drawing/2014/main" id="{8A76D40A-F23E-CF34-2991-2767BA7C7ED9}"/>
              </a:ext>
            </a:extLst>
          </p:cNvPr>
          <p:cNvGrpSpPr/>
          <p:nvPr/>
        </p:nvGrpSpPr>
        <p:grpSpPr>
          <a:xfrm>
            <a:off x="310739" y="2644350"/>
            <a:ext cx="779205" cy="566728"/>
            <a:chOff x="793158" y="1552895"/>
            <a:chExt cx="760273" cy="689465"/>
          </a:xfrm>
        </p:grpSpPr>
        <p:sp>
          <p:nvSpPr>
            <p:cNvPr id="34" name="Shape">
              <a:extLst>
                <a:ext uri="{FF2B5EF4-FFF2-40B4-BE49-F238E27FC236}">
                  <a16:creationId xmlns:a16="http://schemas.microsoft.com/office/drawing/2014/main" id="{652C33E1-5AB9-BC34-C9DC-A2623FD1B494}"/>
                </a:ext>
              </a:extLst>
            </p:cNvPr>
            <p:cNvSpPr/>
            <p:nvPr/>
          </p:nvSpPr>
          <p:spPr>
            <a:xfrm>
              <a:off x="982105" y="1552895"/>
              <a:ext cx="571326" cy="689465"/>
            </a:xfrm>
            <a:prstGeom prst="rect">
              <a:avLst/>
            </a:prstGeom>
            <a:solidFill>
              <a:srgbClr val="ED7D31"/>
            </a:solidFill>
            <a:ln w="12700">
              <a:miter lim="400000"/>
            </a:ln>
          </p:spPr>
          <p:txBody>
            <a:bodyPr lIns="28575" tIns="28575" rIns="28575" bIns="28575" anchor="ctr"/>
            <a:lstStyle/>
            <a:p>
              <a:pPr>
                <a:defRPr sz="3000">
                  <a:solidFill>
                    <a:srgbClr val="FFFFFF"/>
                  </a:solidFill>
                  <a:effectLst>
                    <a:outerShdw blurRad="38100" dist="12700" dir="5400000" rotWithShape="0">
                      <a:srgbClr val="000000">
                        <a:alpha val="50000"/>
                      </a:srgbClr>
                    </a:outerShdw>
                  </a:effectLst>
                </a:defRPr>
              </a:pPr>
              <a:endParaRPr sz="2250" dirty="0">
                <a:latin typeface="Lato" panose="020F0502020204030203" pitchFamily="34" charset="0"/>
              </a:endParaRPr>
            </a:p>
          </p:txBody>
        </p:sp>
        <p:sp>
          <p:nvSpPr>
            <p:cNvPr id="35" name="Shape">
              <a:extLst>
                <a:ext uri="{FF2B5EF4-FFF2-40B4-BE49-F238E27FC236}">
                  <a16:creationId xmlns:a16="http://schemas.microsoft.com/office/drawing/2014/main" id="{77D2CB29-DBEE-6BA0-8CD6-9BEC3822DAD7}"/>
                </a:ext>
              </a:extLst>
            </p:cNvPr>
            <p:cNvSpPr/>
            <p:nvPr/>
          </p:nvSpPr>
          <p:spPr>
            <a:xfrm>
              <a:off x="793158" y="1552895"/>
              <a:ext cx="192803" cy="689465"/>
            </a:xfrm>
            <a:prstGeom prst="rect">
              <a:avLst/>
            </a:prstGeom>
            <a:solidFill>
              <a:schemeClr val="bg1">
                <a:lumMod val="85000"/>
              </a:schemeClr>
            </a:solidFill>
            <a:ln w="12700">
              <a:miter lim="400000"/>
            </a:ln>
          </p:spPr>
          <p:txBody>
            <a:bodyPr lIns="28575" tIns="28575" rIns="28575" bIns="28575" anchor="ctr"/>
            <a:lstStyle/>
            <a:p>
              <a:pPr>
                <a:defRPr sz="3000">
                  <a:solidFill>
                    <a:srgbClr val="FFFFFF"/>
                  </a:solidFill>
                  <a:effectLst>
                    <a:outerShdw blurRad="38100" dist="12700" dir="5400000" rotWithShape="0">
                      <a:srgbClr val="000000">
                        <a:alpha val="50000"/>
                      </a:srgbClr>
                    </a:outerShdw>
                  </a:effectLst>
                </a:defRPr>
              </a:pPr>
              <a:endParaRPr sz="2250">
                <a:latin typeface="Lato" panose="020F0502020204030203" pitchFamily="34" charset="0"/>
              </a:endParaRPr>
            </a:p>
          </p:txBody>
        </p:sp>
      </p:grpSp>
      <p:grpSp>
        <p:nvGrpSpPr>
          <p:cNvPr id="36" name="Group 35">
            <a:extLst>
              <a:ext uri="{FF2B5EF4-FFF2-40B4-BE49-F238E27FC236}">
                <a16:creationId xmlns:a16="http://schemas.microsoft.com/office/drawing/2014/main" id="{812AC080-BA82-84DE-3C48-85EBBD834F63}"/>
              </a:ext>
            </a:extLst>
          </p:cNvPr>
          <p:cNvGrpSpPr/>
          <p:nvPr/>
        </p:nvGrpSpPr>
        <p:grpSpPr>
          <a:xfrm>
            <a:off x="304652" y="3362257"/>
            <a:ext cx="779205" cy="566728"/>
            <a:chOff x="793158" y="1552895"/>
            <a:chExt cx="760273" cy="689465"/>
          </a:xfrm>
        </p:grpSpPr>
        <p:sp>
          <p:nvSpPr>
            <p:cNvPr id="37" name="Shape">
              <a:extLst>
                <a:ext uri="{FF2B5EF4-FFF2-40B4-BE49-F238E27FC236}">
                  <a16:creationId xmlns:a16="http://schemas.microsoft.com/office/drawing/2014/main" id="{1E043F01-5981-DAF5-2553-1409B0CE2BF2}"/>
                </a:ext>
              </a:extLst>
            </p:cNvPr>
            <p:cNvSpPr/>
            <p:nvPr/>
          </p:nvSpPr>
          <p:spPr>
            <a:xfrm>
              <a:off x="982105" y="1552895"/>
              <a:ext cx="571326" cy="689465"/>
            </a:xfrm>
            <a:prstGeom prst="rect">
              <a:avLst/>
            </a:prstGeom>
            <a:solidFill>
              <a:srgbClr val="00338C"/>
            </a:solidFill>
            <a:ln w="12700">
              <a:miter lim="400000"/>
            </a:ln>
          </p:spPr>
          <p:txBody>
            <a:bodyPr lIns="28575" tIns="28575" rIns="28575" bIns="28575" anchor="ctr"/>
            <a:lstStyle/>
            <a:p>
              <a:pPr>
                <a:defRPr sz="3000">
                  <a:solidFill>
                    <a:srgbClr val="FFFFFF"/>
                  </a:solidFill>
                  <a:effectLst>
                    <a:outerShdw blurRad="38100" dist="12700" dir="5400000" rotWithShape="0">
                      <a:srgbClr val="000000">
                        <a:alpha val="50000"/>
                      </a:srgbClr>
                    </a:outerShdw>
                  </a:effectLst>
                </a:defRPr>
              </a:pPr>
              <a:endParaRPr sz="2250">
                <a:latin typeface="Lato" panose="020F0502020204030203" pitchFamily="34" charset="0"/>
              </a:endParaRPr>
            </a:p>
          </p:txBody>
        </p:sp>
        <p:sp>
          <p:nvSpPr>
            <p:cNvPr id="38" name="Shape">
              <a:extLst>
                <a:ext uri="{FF2B5EF4-FFF2-40B4-BE49-F238E27FC236}">
                  <a16:creationId xmlns:a16="http://schemas.microsoft.com/office/drawing/2014/main" id="{1C84AFBD-3B17-7CC0-1AFE-49E7B7CA18F7}"/>
                </a:ext>
              </a:extLst>
            </p:cNvPr>
            <p:cNvSpPr/>
            <p:nvPr/>
          </p:nvSpPr>
          <p:spPr>
            <a:xfrm>
              <a:off x="793158" y="1552895"/>
              <a:ext cx="192803" cy="689465"/>
            </a:xfrm>
            <a:prstGeom prst="rect">
              <a:avLst/>
            </a:prstGeom>
            <a:solidFill>
              <a:schemeClr val="bg1">
                <a:lumMod val="85000"/>
              </a:schemeClr>
            </a:solidFill>
            <a:ln w="12700">
              <a:miter lim="400000"/>
            </a:ln>
          </p:spPr>
          <p:txBody>
            <a:bodyPr lIns="28575" tIns="28575" rIns="28575" bIns="28575" anchor="ctr"/>
            <a:lstStyle/>
            <a:p>
              <a:pPr>
                <a:defRPr sz="3000">
                  <a:solidFill>
                    <a:srgbClr val="FFFFFF"/>
                  </a:solidFill>
                  <a:effectLst>
                    <a:outerShdw blurRad="38100" dist="12700" dir="5400000" rotWithShape="0">
                      <a:srgbClr val="000000">
                        <a:alpha val="50000"/>
                      </a:srgbClr>
                    </a:outerShdw>
                  </a:effectLst>
                </a:defRPr>
              </a:pPr>
              <a:endParaRPr sz="2250">
                <a:latin typeface="Lato" panose="020F0502020204030203" pitchFamily="34" charset="0"/>
              </a:endParaRPr>
            </a:p>
          </p:txBody>
        </p:sp>
      </p:grpSp>
      <p:grpSp>
        <p:nvGrpSpPr>
          <p:cNvPr id="39" name="Group 38">
            <a:extLst>
              <a:ext uri="{FF2B5EF4-FFF2-40B4-BE49-F238E27FC236}">
                <a16:creationId xmlns:a16="http://schemas.microsoft.com/office/drawing/2014/main" id="{FB7EF101-6E70-0DE9-C2BD-F37CEEB2B79C}"/>
              </a:ext>
            </a:extLst>
          </p:cNvPr>
          <p:cNvGrpSpPr/>
          <p:nvPr/>
        </p:nvGrpSpPr>
        <p:grpSpPr>
          <a:xfrm>
            <a:off x="306346" y="4072603"/>
            <a:ext cx="779205" cy="566728"/>
            <a:chOff x="793158" y="1552895"/>
            <a:chExt cx="760273" cy="689465"/>
          </a:xfrm>
        </p:grpSpPr>
        <p:sp>
          <p:nvSpPr>
            <p:cNvPr id="40" name="Shape">
              <a:extLst>
                <a:ext uri="{FF2B5EF4-FFF2-40B4-BE49-F238E27FC236}">
                  <a16:creationId xmlns:a16="http://schemas.microsoft.com/office/drawing/2014/main" id="{D64F4AAA-51AD-19EA-00F1-3572D869F397}"/>
                </a:ext>
              </a:extLst>
            </p:cNvPr>
            <p:cNvSpPr/>
            <p:nvPr/>
          </p:nvSpPr>
          <p:spPr>
            <a:xfrm>
              <a:off x="982105" y="1552895"/>
              <a:ext cx="571326" cy="689465"/>
            </a:xfrm>
            <a:prstGeom prst="rect">
              <a:avLst/>
            </a:prstGeom>
            <a:solidFill>
              <a:srgbClr val="ED7D31"/>
            </a:solidFill>
            <a:ln w="12700">
              <a:miter lim="400000"/>
            </a:ln>
          </p:spPr>
          <p:txBody>
            <a:bodyPr lIns="28575" tIns="28575" rIns="28575" bIns="28575" anchor="ctr"/>
            <a:lstStyle/>
            <a:p>
              <a:pPr>
                <a:defRPr sz="3000">
                  <a:solidFill>
                    <a:srgbClr val="FFFFFF"/>
                  </a:solidFill>
                  <a:effectLst>
                    <a:outerShdw blurRad="38100" dist="12700" dir="5400000" rotWithShape="0">
                      <a:srgbClr val="000000">
                        <a:alpha val="50000"/>
                      </a:srgbClr>
                    </a:outerShdw>
                  </a:effectLst>
                </a:defRPr>
              </a:pPr>
              <a:endParaRPr sz="2250">
                <a:latin typeface="Lato" panose="020F0502020204030203" pitchFamily="34" charset="0"/>
              </a:endParaRPr>
            </a:p>
          </p:txBody>
        </p:sp>
        <p:sp>
          <p:nvSpPr>
            <p:cNvPr id="41" name="Shape">
              <a:extLst>
                <a:ext uri="{FF2B5EF4-FFF2-40B4-BE49-F238E27FC236}">
                  <a16:creationId xmlns:a16="http://schemas.microsoft.com/office/drawing/2014/main" id="{78549039-AD15-E951-9FCD-6E95688C4110}"/>
                </a:ext>
              </a:extLst>
            </p:cNvPr>
            <p:cNvSpPr/>
            <p:nvPr/>
          </p:nvSpPr>
          <p:spPr>
            <a:xfrm>
              <a:off x="793158" y="1552895"/>
              <a:ext cx="192803" cy="689465"/>
            </a:xfrm>
            <a:prstGeom prst="rect">
              <a:avLst/>
            </a:prstGeom>
            <a:solidFill>
              <a:schemeClr val="bg1">
                <a:lumMod val="85000"/>
              </a:schemeClr>
            </a:solidFill>
            <a:ln w="12700">
              <a:miter lim="400000"/>
            </a:ln>
          </p:spPr>
          <p:txBody>
            <a:bodyPr lIns="28575" tIns="28575" rIns="28575" bIns="28575" anchor="ctr"/>
            <a:lstStyle/>
            <a:p>
              <a:pPr>
                <a:defRPr sz="3000">
                  <a:solidFill>
                    <a:srgbClr val="FFFFFF"/>
                  </a:solidFill>
                  <a:effectLst>
                    <a:outerShdw blurRad="38100" dist="12700" dir="5400000" rotWithShape="0">
                      <a:srgbClr val="000000">
                        <a:alpha val="50000"/>
                      </a:srgbClr>
                    </a:outerShdw>
                  </a:effectLst>
                </a:defRPr>
              </a:pPr>
              <a:endParaRPr sz="2250">
                <a:latin typeface="Lato" panose="020F0502020204030203" pitchFamily="34" charset="0"/>
              </a:endParaRPr>
            </a:p>
          </p:txBody>
        </p:sp>
      </p:grpSp>
      <p:grpSp>
        <p:nvGrpSpPr>
          <p:cNvPr id="42" name="Group 41">
            <a:extLst>
              <a:ext uri="{FF2B5EF4-FFF2-40B4-BE49-F238E27FC236}">
                <a16:creationId xmlns:a16="http://schemas.microsoft.com/office/drawing/2014/main" id="{65BD50AD-1115-4B28-E02A-EE33BE1B0561}"/>
              </a:ext>
            </a:extLst>
          </p:cNvPr>
          <p:cNvGrpSpPr/>
          <p:nvPr/>
        </p:nvGrpSpPr>
        <p:grpSpPr>
          <a:xfrm>
            <a:off x="300259" y="4790510"/>
            <a:ext cx="779205" cy="566728"/>
            <a:chOff x="793158" y="1552895"/>
            <a:chExt cx="760273" cy="689465"/>
          </a:xfrm>
        </p:grpSpPr>
        <p:sp>
          <p:nvSpPr>
            <p:cNvPr id="43" name="Shape">
              <a:extLst>
                <a:ext uri="{FF2B5EF4-FFF2-40B4-BE49-F238E27FC236}">
                  <a16:creationId xmlns:a16="http://schemas.microsoft.com/office/drawing/2014/main" id="{88DD7588-5193-BF34-DD8A-8667B9C65174}"/>
                </a:ext>
              </a:extLst>
            </p:cNvPr>
            <p:cNvSpPr/>
            <p:nvPr/>
          </p:nvSpPr>
          <p:spPr>
            <a:xfrm>
              <a:off x="982105" y="1552895"/>
              <a:ext cx="571326" cy="689465"/>
            </a:xfrm>
            <a:prstGeom prst="rect">
              <a:avLst/>
            </a:prstGeom>
            <a:solidFill>
              <a:srgbClr val="00338C"/>
            </a:solidFill>
            <a:ln w="12700">
              <a:miter lim="400000"/>
            </a:ln>
          </p:spPr>
          <p:txBody>
            <a:bodyPr lIns="28575" tIns="28575" rIns="28575" bIns="28575" anchor="ctr"/>
            <a:lstStyle/>
            <a:p>
              <a:pPr>
                <a:defRPr sz="3000">
                  <a:solidFill>
                    <a:srgbClr val="FFFFFF"/>
                  </a:solidFill>
                  <a:effectLst>
                    <a:outerShdw blurRad="38100" dist="12700" dir="5400000" rotWithShape="0">
                      <a:srgbClr val="000000">
                        <a:alpha val="50000"/>
                      </a:srgbClr>
                    </a:outerShdw>
                  </a:effectLst>
                </a:defRPr>
              </a:pPr>
              <a:endParaRPr sz="2250">
                <a:latin typeface="Lato" panose="020F0502020204030203" pitchFamily="34" charset="0"/>
              </a:endParaRPr>
            </a:p>
          </p:txBody>
        </p:sp>
        <p:sp>
          <p:nvSpPr>
            <p:cNvPr id="44" name="Shape">
              <a:extLst>
                <a:ext uri="{FF2B5EF4-FFF2-40B4-BE49-F238E27FC236}">
                  <a16:creationId xmlns:a16="http://schemas.microsoft.com/office/drawing/2014/main" id="{388C5ABB-1033-7EE4-7981-5A98B03FAF09}"/>
                </a:ext>
              </a:extLst>
            </p:cNvPr>
            <p:cNvSpPr/>
            <p:nvPr/>
          </p:nvSpPr>
          <p:spPr>
            <a:xfrm>
              <a:off x="793158" y="1552895"/>
              <a:ext cx="192803" cy="689465"/>
            </a:xfrm>
            <a:prstGeom prst="rect">
              <a:avLst/>
            </a:prstGeom>
            <a:solidFill>
              <a:schemeClr val="bg1">
                <a:lumMod val="85000"/>
              </a:schemeClr>
            </a:solidFill>
            <a:ln w="12700">
              <a:miter lim="400000"/>
            </a:ln>
          </p:spPr>
          <p:txBody>
            <a:bodyPr lIns="28575" tIns="28575" rIns="28575" bIns="28575" anchor="ctr"/>
            <a:lstStyle/>
            <a:p>
              <a:pPr>
                <a:defRPr sz="3000">
                  <a:solidFill>
                    <a:srgbClr val="FFFFFF"/>
                  </a:solidFill>
                  <a:effectLst>
                    <a:outerShdw blurRad="38100" dist="12700" dir="5400000" rotWithShape="0">
                      <a:srgbClr val="000000">
                        <a:alpha val="50000"/>
                      </a:srgbClr>
                    </a:outerShdw>
                  </a:effectLst>
                </a:defRPr>
              </a:pPr>
              <a:endParaRPr sz="2250">
                <a:latin typeface="Lato" panose="020F0502020204030203" pitchFamily="34" charset="0"/>
              </a:endParaRPr>
            </a:p>
          </p:txBody>
        </p:sp>
      </p:grpSp>
      <p:sp>
        <p:nvSpPr>
          <p:cNvPr id="45" name="TextBox 44">
            <a:extLst>
              <a:ext uri="{FF2B5EF4-FFF2-40B4-BE49-F238E27FC236}">
                <a16:creationId xmlns:a16="http://schemas.microsoft.com/office/drawing/2014/main" id="{0E2C855D-2BAB-F306-9BE6-27A32D7EE7CB}"/>
              </a:ext>
            </a:extLst>
          </p:cNvPr>
          <p:cNvSpPr txBox="1"/>
          <p:nvPr/>
        </p:nvSpPr>
        <p:spPr>
          <a:xfrm>
            <a:off x="611827" y="1977507"/>
            <a:ext cx="386324" cy="461665"/>
          </a:xfrm>
          <a:prstGeom prst="rect">
            <a:avLst/>
          </a:prstGeom>
          <a:noFill/>
        </p:spPr>
        <p:txBody>
          <a:bodyPr wrap="none" rtlCol="0">
            <a:spAutoFit/>
          </a:bodyPr>
          <a:lstStyle/>
          <a:p>
            <a:r>
              <a:rPr lang="en-US" sz="2400" b="1" spc="185" dirty="0">
                <a:solidFill>
                  <a:srgbClr val="FFFFFF"/>
                </a:solidFill>
                <a:latin typeface="Lato Black" panose="020F0502020204030203" pitchFamily="34" charset="0"/>
                <a:ea typeface="Lato Black" panose="020F0502020204030203" pitchFamily="34" charset="0"/>
                <a:cs typeface="Lato Black" panose="020F0502020204030203" pitchFamily="34" charset="0"/>
              </a:rPr>
              <a:t>2</a:t>
            </a:r>
            <a:endParaRPr lang="en-IN" sz="2400" b="1" spc="185" dirty="0">
              <a:solidFill>
                <a:srgbClr val="FFFFFF"/>
              </a:solidFill>
              <a:latin typeface="Lato Black" panose="020F0502020204030203" pitchFamily="34" charset="0"/>
              <a:ea typeface="Lato Black" panose="020F0502020204030203" pitchFamily="34" charset="0"/>
              <a:cs typeface="Lato Black" panose="020F0502020204030203" pitchFamily="34" charset="0"/>
            </a:endParaRPr>
          </a:p>
        </p:txBody>
      </p:sp>
      <p:sp>
        <p:nvSpPr>
          <p:cNvPr id="46" name="TextBox 45">
            <a:extLst>
              <a:ext uri="{FF2B5EF4-FFF2-40B4-BE49-F238E27FC236}">
                <a16:creationId xmlns:a16="http://schemas.microsoft.com/office/drawing/2014/main" id="{467C6DD2-1175-2444-4A02-E99AE52CB4B7}"/>
              </a:ext>
            </a:extLst>
          </p:cNvPr>
          <p:cNvSpPr txBox="1"/>
          <p:nvPr/>
        </p:nvSpPr>
        <p:spPr>
          <a:xfrm>
            <a:off x="615033" y="1254038"/>
            <a:ext cx="386324" cy="461665"/>
          </a:xfrm>
          <a:prstGeom prst="rect">
            <a:avLst/>
          </a:prstGeom>
          <a:noFill/>
        </p:spPr>
        <p:txBody>
          <a:bodyPr wrap="none" rtlCol="0">
            <a:spAutoFit/>
          </a:bodyPr>
          <a:lstStyle/>
          <a:p>
            <a:r>
              <a:rPr lang="en-US" sz="2400" b="1" spc="185" dirty="0">
                <a:solidFill>
                  <a:schemeClr val="bg1"/>
                </a:solidFill>
                <a:latin typeface="Lato Black" panose="020F0502020204030203" pitchFamily="34" charset="0"/>
                <a:ea typeface="Lato Black" panose="020F0502020204030203" pitchFamily="34" charset="0"/>
                <a:cs typeface="Lato Black" panose="020F0502020204030203" pitchFamily="34" charset="0"/>
              </a:rPr>
              <a:t>1</a:t>
            </a:r>
            <a:endParaRPr lang="en-IN" sz="2400" b="1" spc="185" dirty="0">
              <a:solidFill>
                <a:schemeClr val="bg1"/>
              </a:solidFill>
              <a:latin typeface="Lato Black" panose="020F0502020204030203" pitchFamily="34" charset="0"/>
              <a:ea typeface="Lato Black" panose="020F0502020204030203" pitchFamily="34" charset="0"/>
              <a:cs typeface="Lato Black" panose="020F0502020204030203" pitchFamily="34" charset="0"/>
            </a:endParaRPr>
          </a:p>
        </p:txBody>
      </p:sp>
      <p:sp>
        <p:nvSpPr>
          <p:cNvPr id="48" name="TextBox 47">
            <a:extLst>
              <a:ext uri="{FF2B5EF4-FFF2-40B4-BE49-F238E27FC236}">
                <a16:creationId xmlns:a16="http://schemas.microsoft.com/office/drawing/2014/main" id="{E7A42432-2133-0BB6-C53A-A6A05DB02DFD}"/>
              </a:ext>
            </a:extLst>
          </p:cNvPr>
          <p:cNvSpPr txBox="1"/>
          <p:nvPr/>
        </p:nvSpPr>
        <p:spPr>
          <a:xfrm>
            <a:off x="611827" y="2699745"/>
            <a:ext cx="386324" cy="461665"/>
          </a:xfrm>
          <a:prstGeom prst="rect">
            <a:avLst/>
          </a:prstGeom>
          <a:noFill/>
        </p:spPr>
        <p:txBody>
          <a:bodyPr wrap="none" rtlCol="0">
            <a:spAutoFit/>
          </a:bodyPr>
          <a:lstStyle/>
          <a:p>
            <a:r>
              <a:rPr lang="en-US" sz="2400" b="1" spc="185" dirty="0">
                <a:solidFill>
                  <a:schemeClr val="bg1"/>
                </a:solidFill>
                <a:latin typeface="Lato Black" panose="020F0502020204030203" pitchFamily="34" charset="0"/>
                <a:ea typeface="Lato Black" panose="020F0502020204030203" pitchFamily="34" charset="0"/>
                <a:cs typeface="Lato Black" panose="020F0502020204030203" pitchFamily="34" charset="0"/>
              </a:rPr>
              <a:t>3</a:t>
            </a:r>
            <a:endParaRPr lang="en-IN" sz="2400" b="1" spc="185" dirty="0">
              <a:solidFill>
                <a:schemeClr val="bg1"/>
              </a:solidFill>
              <a:latin typeface="Lato Black" panose="020F0502020204030203" pitchFamily="34" charset="0"/>
              <a:ea typeface="Lato Black" panose="020F0502020204030203" pitchFamily="34" charset="0"/>
              <a:cs typeface="Lato Black" panose="020F0502020204030203" pitchFamily="34" charset="0"/>
            </a:endParaRPr>
          </a:p>
        </p:txBody>
      </p:sp>
      <p:sp>
        <p:nvSpPr>
          <p:cNvPr id="49" name="TextBox 48">
            <a:extLst>
              <a:ext uri="{FF2B5EF4-FFF2-40B4-BE49-F238E27FC236}">
                <a16:creationId xmlns:a16="http://schemas.microsoft.com/office/drawing/2014/main" id="{CE691644-F868-6336-4DF5-01D1E3019073}"/>
              </a:ext>
            </a:extLst>
          </p:cNvPr>
          <p:cNvSpPr txBox="1"/>
          <p:nvPr/>
        </p:nvSpPr>
        <p:spPr>
          <a:xfrm>
            <a:off x="614927" y="4116912"/>
            <a:ext cx="386324" cy="461665"/>
          </a:xfrm>
          <a:prstGeom prst="rect">
            <a:avLst/>
          </a:prstGeom>
          <a:noFill/>
        </p:spPr>
        <p:txBody>
          <a:bodyPr wrap="none" rtlCol="0">
            <a:spAutoFit/>
          </a:bodyPr>
          <a:lstStyle/>
          <a:p>
            <a:r>
              <a:rPr lang="en-US" sz="2400" b="1" spc="185" dirty="0">
                <a:solidFill>
                  <a:schemeClr val="bg1"/>
                </a:solidFill>
                <a:latin typeface="Lato Black" panose="020F0502020204030203" pitchFamily="34" charset="0"/>
                <a:ea typeface="Lato Black" panose="020F0502020204030203" pitchFamily="34" charset="0"/>
                <a:cs typeface="Lato Black" panose="020F0502020204030203" pitchFamily="34" charset="0"/>
              </a:rPr>
              <a:t>5</a:t>
            </a:r>
            <a:endParaRPr lang="en-IN" sz="2400" b="1" spc="185" dirty="0">
              <a:solidFill>
                <a:schemeClr val="bg1"/>
              </a:solidFill>
              <a:latin typeface="Lato Black" panose="020F0502020204030203" pitchFamily="34" charset="0"/>
              <a:ea typeface="Lato Black" panose="020F0502020204030203" pitchFamily="34" charset="0"/>
              <a:cs typeface="Lato Black" panose="020F0502020204030203" pitchFamily="34" charset="0"/>
            </a:endParaRPr>
          </a:p>
        </p:txBody>
      </p:sp>
      <p:sp>
        <p:nvSpPr>
          <p:cNvPr id="50" name="TextBox 49">
            <a:extLst>
              <a:ext uri="{FF2B5EF4-FFF2-40B4-BE49-F238E27FC236}">
                <a16:creationId xmlns:a16="http://schemas.microsoft.com/office/drawing/2014/main" id="{1ED0CBE7-12AC-AEBD-2600-FEFD6C2036CA}"/>
              </a:ext>
            </a:extLst>
          </p:cNvPr>
          <p:cNvSpPr txBox="1"/>
          <p:nvPr/>
        </p:nvSpPr>
        <p:spPr>
          <a:xfrm>
            <a:off x="618133" y="3393443"/>
            <a:ext cx="386324" cy="461665"/>
          </a:xfrm>
          <a:prstGeom prst="rect">
            <a:avLst/>
          </a:prstGeom>
          <a:noFill/>
        </p:spPr>
        <p:txBody>
          <a:bodyPr wrap="none" rtlCol="0">
            <a:spAutoFit/>
          </a:bodyPr>
          <a:lstStyle/>
          <a:p>
            <a:r>
              <a:rPr lang="en-US" sz="2400" b="1" spc="185" dirty="0">
                <a:solidFill>
                  <a:srgbClr val="FFFFFF"/>
                </a:solidFill>
                <a:latin typeface="Lato Black" panose="020F0502020204030203" pitchFamily="34" charset="0"/>
                <a:ea typeface="Lato Black" panose="020F0502020204030203" pitchFamily="34" charset="0"/>
                <a:cs typeface="Lato Black" panose="020F0502020204030203" pitchFamily="34" charset="0"/>
              </a:rPr>
              <a:t>4</a:t>
            </a:r>
            <a:endParaRPr lang="en-IN" sz="2400" b="1" spc="185" dirty="0">
              <a:solidFill>
                <a:srgbClr val="FFFFFF"/>
              </a:solidFill>
              <a:latin typeface="Lato Black" panose="020F0502020204030203" pitchFamily="34" charset="0"/>
              <a:ea typeface="Lato Black" panose="020F0502020204030203" pitchFamily="34" charset="0"/>
              <a:cs typeface="Lato Black" panose="020F0502020204030203" pitchFamily="34" charset="0"/>
            </a:endParaRPr>
          </a:p>
        </p:txBody>
      </p:sp>
      <p:sp>
        <p:nvSpPr>
          <p:cNvPr id="51" name="TextBox 50">
            <a:extLst>
              <a:ext uri="{FF2B5EF4-FFF2-40B4-BE49-F238E27FC236}">
                <a16:creationId xmlns:a16="http://schemas.microsoft.com/office/drawing/2014/main" id="{D787AA5E-FF34-95AF-A101-F4585219198F}"/>
              </a:ext>
            </a:extLst>
          </p:cNvPr>
          <p:cNvSpPr txBox="1"/>
          <p:nvPr/>
        </p:nvSpPr>
        <p:spPr>
          <a:xfrm>
            <a:off x="614927" y="4839150"/>
            <a:ext cx="386324" cy="461665"/>
          </a:xfrm>
          <a:prstGeom prst="rect">
            <a:avLst/>
          </a:prstGeom>
          <a:noFill/>
        </p:spPr>
        <p:txBody>
          <a:bodyPr wrap="none" rtlCol="0">
            <a:spAutoFit/>
          </a:bodyPr>
          <a:lstStyle/>
          <a:p>
            <a:r>
              <a:rPr lang="en-US" sz="2400" b="1" spc="185" dirty="0">
                <a:solidFill>
                  <a:srgbClr val="FFFFFF"/>
                </a:solidFill>
                <a:latin typeface="Lato Black" panose="020F0502020204030203" pitchFamily="34" charset="0"/>
                <a:ea typeface="Lato Black" panose="020F0502020204030203" pitchFamily="34" charset="0"/>
                <a:cs typeface="Lato Black" panose="020F0502020204030203" pitchFamily="34" charset="0"/>
              </a:rPr>
              <a:t>6</a:t>
            </a:r>
            <a:endParaRPr lang="en-IN" sz="2400" b="1" spc="185" dirty="0">
              <a:solidFill>
                <a:srgbClr val="FFFFFF"/>
              </a:solidFill>
              <a:latin typeface="Lato Black" panose="020F0502020204030203" pitchFamily="34" charset="0"/>
              <a:ea typeface="Lato Black" panose="020F0502020204030203" pitchFamily="34" charset="0"/>
              <a:cs typeface="Lato Black" panose="020F0502020204030203" pitchFamily="34" charset="0"/>
            </a:endParaRPr>
          </a:p>
        </p:txBody>
      </p:sp>
      <p:sp>
        <p:nvSpPr>
          <p:cNvPr id="2" name="Rectangle 1">
            <a:extLst>
              <a:ext uri="{FF2B5EF4-FFF2-40B4-BE49-F238E27FC236}">
                <a16:creationId xmlns:a16="http://schemas.microsoft.com/office/drawing/2014/main" id="{3414BA20-802C-3D70-1761-8B2CC4E78961}"/>
              </a:ext>
            </a:extLst>
          </p:cNvPr>
          <p:cNvSpPr/>
          <p:nvPr/>
        </p:nvSpPr>
        <p:spPr>
          <a:xfrm>
            <a:off x="0" y="-11958"/>
            <a:ext cx="12120007" cy="933361"/>
          </a:xfrm>
          <a:prstGeom prst="rect">
            <a:avLst/>
          </a:prstGeom>
          <a:solidFill>
            <a:srgbClr val="0033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600"/>
              <a:t>                  </a:t>
            </a:r>
          </a:p>
        </p:txBody>
      </p:sp>
      <p:sp>
        <p:nvSpPr>
          <p:cNvPr id="4" name="Title 1">
            <a:extLst>
              <a:ext uri="{FF2B5EF4-FFF2-40B4-BE49-F238E27FC236}">
                <a16:creationId xmlns:a16="http://schemas.microsoft.com/office/drawing/2014/main" id="{FBB010E8-5480-6618-3841-60FEE8640676}"/>
              </a:ext>
            </a:extLst>
          </p:cNvPr>
          <p:cNvSpPr txBox="1">
            <a:spLocks/>
          </p:cNvSpPr>
          <p:nvPr/>
        </p:nvSpPr>
        <p:spPr>
          <a:xfrm>
            <a:off x="71993" y="183674"/>
            <a:ext cx="9421968" cy="59120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GB" sz="3400" b="1" dirty="0">
                <a:solidFill>
                  <a:schemeClr val="bg1"/>
                </a:solidFill>
                <a:latin typeface="Biennale Black"/>
                <a:ea typeface="Lato ExtraBold" panose="020F0502020204030203" pitchFamily="34" charset="0"/>
                <a:cs typeface="Lato ExtraBold" panose="020F0502020204030203" pitchFamily="34" charset="0"/>
              </a:rPr>
              <a:t>Competitive tax regime</a:t>
            </a:r>
          </a:p>
        </p:txBody>
      </p:sp>
      <p:sp>
        <p:nvSpPr>
          <p:cNvPr id="5" name="Rectangle 4">
            <a:extLst>
              <a:ext uri="{FF2B5EF4-FFF2-40B4-BE49-F238E27FC236}">
                <a16:creationId xmlns:a16="http://schemas.microsoft.com/office/drawing/2014/main" id="{8BDB8104-D252-8E98-BF29-9A3FAAFB8ACC}"/>
              </a:ext>
            </a:extLst>
          </p:cNvPr>
          <p:cNvSpPr/>
          <p:nvPr/>
        </p:nvSpPr>
        <p:spPr>
          <a:xfrm rot="5400000">
            <a:off x="11675148" y="399013"/>
            <a:ext cx="961711" cy="7199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 </a:t>
            </a:r>
            <a:endParaRPr lang="en-IN"/>
          </a:p>
        </p:txBody>
      </p:sp>
      <p:sp>
        <p:nvSpPr>
          <p:cNvPr id="10" name="Rectangle 9">
            <a:extLst>
              <a:ext uri="{FF2B5EF4-FFF2-40B4-BE49-F238E27FC236}">
                <a16:creationId xmlns:a16="http://schemas.microsoft.com/office/drawing/2014/main" id="{AD0CC658-114E-2AA6-313C-59BE008DAE30}"/>
              </a:ext>
            </a:extLst>
          </p:cNvPr>
          <p:cNvSpPr/>
          <p:nvPr/>
        </p:nvSpPr>
        <p:spPr>
          <a:xfrm>
            <a:off x="0" y="912964"/>
            <a:ext cx="3774030" cy="83996"/>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 </a:t>
            </a:r>
            <a:endParaRPr lang="en-IN"/>
          </a:p>
        </p:txBody>
      </p:sp>
    </p:spTree>
    <p:extLst>
      <p:ext uri="{BB962C8B-B14F-4D97-AF65-F5344CB8AC3E}">
        <p14:creationId xmlns:p14="http://schemas.microsoft.com/office/powerpoint/2010/main" val="4171862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3" name="Rectangle 2">
            <a:extLst>
              <a:ext uri="{FF2B5EF4-FFF2-40B4-BE49-F238E27FC236}">
                <a16:creationId xmlns:a16="http://schemas.microsoft.com/office/drawing/2014/main" id="{5918AA57-173A-2305-515C-C03F22D51511}"/>
              </a:ext>
            </a:extLst>
          </p:cNvPr>
          <p:cNvSpPr/>
          <p:nvPr/>
        </p:nvSpPr>
        <p:spPr>
          <a:xfrm>
            <a:off x="0" y="-11958"/>
            <a:ext cx="12120007" cy="933361"/>
          </a:xfrm>
          <a:prstGeom prst="rect">
            <a:avLst/>
          </a:prstGeom>
          <a:solidFill>
            <a:srgbClr val="0033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600"/>
              <a:t>                  </a:t>
            </a:r>
          </a:p>
        </p:txBody>
      </p:sp>
      <p:sp>
        <p:nvSpPr>
          <p:cNvPr id="4" name="Title 1">
            <a:extLst>
              <a:ext uri="{FF2B5EF4-FFF2-40B4-BE49-F238E27FC236}">
                <a16:creationId xmlns:a16="http://schemas.microsoft.com/office/drawing/2014/main" id="{DE6E0814-66B4-FE68-8741-130E2E5E5215}"/>
              </a:ext>
            </a:extLst>
          </p:cNvPr>
          <p:cNvSpPr txBox="1">
            <a:spLocks/>
          </p:cNvSpPr>
          <p:nvPr/>
        </p:nvSpPr>
        <p:spPr>
          <a:xfrm>
            <a:off x="71993" y="183674"/>
            <a:ext cx="9421968" cy="59120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GB" sz="3400" b="1" dirty="0">
                <a:solidFill>
                  <a:schemeClr val="bg1"/>
                </a:solidFill>
                <a:latin typeface="Biennale Black"/>
                <a:ea typeface="Lato ExtraBold" panose="020F0502020204030203" pitchFamily="34" charset="0"/>
                <a:cs typeface="Lato ExtraBold" panose="020F0502020204030203" pitchFamily="34" charset="0"/>
              </a:rPr>
              <a:t>IFSC: Business activities</a:t>
            </a:r>
          </a:p>
        </p:txBody>
      </p:sp>
      <p:sp>
        <p:nvSpPr>
          <p:cNvPr id="6" name="Rectangle 5">
            <a:extLst>
              <a:ext uri="{FF2B5EF4-FFF2-40B4-BE49-F238E27FC236}">
                <a16:creationId xmlns:a16="http://schemas.microsoft.com/office/drawing/2014/main" id="{D116EFD8-EEED-357D-7835-472E2B93CF4F}"/>
              </a:ext>
            </a:extLst>
          </p:cNvPr>
          <p:cNvSpPr/>
          <p:nvPr/>
        </p:nvSpPr>
        <p:spPr>
          <a:xfrm rot="5400000">
            <a:off x="11675148" y="399013"/>
            <a:ext cx="961711" cy="71992"/>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 </a:t>
            </a:r>
            <a:endParaRPr lang="en-IN"/>
          </a:p>
        </p:txBody>
      </p:sp>
      <p:sp>
        <p:nvSpPr>
          <p:cNvPr id="7" name="Rectangle 6">
            <a:extLst>
              <a:ext uri="{FF2B5EF4-FFF2-40B4-BE49-F238E27FC236}">
                <a16:creationId xmlns:a16="http://schemas.microsoft.com/office/drawing/2014/main" id="{E160FD26-7386-87D0-F3F3-80D7A7CBA7FE}"/>
              </a:ext>
            </a:extLst>
          </p:cNvPr>
          <p:cNvSpPr/>
          <p:nvPr/>
        </p:nvSpPr>
        <p:spPr>
          <a:xfrm>
            <a:off x="0" y="912964"/>
            <a:ext cx="3774030" cy="83996"/>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 </a:t>
            </a:r>
            <a:endParaRPr lang="en-IN"/>
          </a:p>
        </p:txBody>
      </p:sp>
      <p:sp>
        <p:nvSpPr>
          <p:cNvPr id="5" name="Flowchart: Alternate Process 41">
            <a:extLst>
              <a:ext uri="{FF2B5EF4-FFF2-40B4-BE49-F238E27FC236}">
                <a16:creationId xmlns:a16="http://schemas.microsoft.com/office/drawing/2014/main" id="{82136A80-B6AB-9B30-5DAD-243F443578C6}"/>
              </a:ext>
            </a:extLst>
          </p:cNvPr>
          <p:cNvSpPr/>
          <p:nvPr/>
        </p:nvSpPr>
        <p:spPr>
          <a:xfrm>
            <a:off x="393912" y="1720595"/>
            <a:ext cx="3473238" cy="2066108"/>
          </a:xfrm>
          <a:prstGeom prst="rect">
            <a:avLst/>
          </a:prstGeom>
          <a:noFill/>
          <a:ln w="12700" cap="flat" cmpd="sng" algn="ctr">
            <a:solidFill>
              <a:srgbClr val="00338C"/>
            </a:solidFill>
            <a:prstDash val="solid"/>
            <a:miter lim="800000"/>
          </a:ln>
          <a:effectLst/>
        </p:spPr>
        <p:txBody>
          <a:bodyPr rot="0" spcFirstLastPara="0" vertOverflow="overflow" horzOverflow="overflow" vert="horz" wrap="square" lIns="68400" tIns="34290" rIns="68580" bIns="34290" numCol="1" spcCol="0" rtlCol="0" fromWordArt="0" anchor="ctr" anchorCtr="0" forceAA="0" compatLnSpc="1">
            <a:prstTxWarp prst="textNoShape">
              <a:avLst/>
            </a:prstTxWarp>
            <a:noAutofit/>
          </a:bodyPr>
          <a:lstStyle/>
          <a:p>
            <a:pPr marL="285750" indent="-285750">
              <a:lnSpc>
                <a:spcPts val="1300"/>
              </a:lnSpc>
              <a:spcAft>
                <a:spcPts val="450"/>
              </a:spcAft>
              <a:buFont typeface="Wingdings" panose="05000000000000000000" pitchFamily="2" charset="2"/>
              <a:buChar char="Ø"/>
            </a:pPr>
            <a:r>
              <a:rPr lang="en-US" sz="1700" noProof="1">
                <a:solidFill>
                  <a:srgbClr val="00338C"/>
                </a:solidFill>
                <a:latin typeface="Lato" panose="020F0502020204030203" pitchFamily="34" charset="0"/>
              </a:rPr>
              <a:t>l</a:t>
            </a:r>
            <a:r>
              <a:rPr lang="en-GB" sz="1700" noProof="1">
                <a:solidFill>
                  <a:srgbClr val="00338C"/>
                </a:solidFill>
                <a:latin typeface="Lato" panose="020F0502020204030203" pitchFamily="34" charset="0"/>
              </a:rPr>
              <a:t>ndian Banks (16)</a:t>
            </a:r>
          </a:p>
          <a:p>
            <a:pPr marL="285750" indent="-285750">
              <a:lnSpc>
                <a:spcPts val="1300"/>
              </a:lnSpc>
              <a:spcAft>
                <a:spcPts val="450"/>
              </a:spcAft>
              <a:buFont typeface="Wingdings" panose="05000000000000000000" pitchFamily="2" charset="2"/>
              <a:buChar char="Ø"/>
            </a:pPr>
            <a:r>
              <a:rPr lang="en-GB" sz="1700" noProof="1">
                <a:solidFill>
                  <a:srgbClr val="00338C"/>
                </a:solidFill>
                <a:latin typeface="Lato" panose="020F0502020204030203" pitchFamily="34" charset="0"/>
              </a:rPr>
              <a:t>Foreign Banks (12)</a:t>
            </a:r>
          </a:p>
          <a:p>
            <a:pPr marL="285750" indent="-285750">
              <a:lnSpc>
                <a:spcPts val="1300"/>
              </a:lnSpc>
              <a:spcAft>
                <a:spcPts val="450"/>
              </a:spcAft>
              <a:buFont typeface="Wingdings" panose="05000000000000000000" pitchFamily="2" charset="2"/>
              <a:buChar char="Ø"/>
            </a:pPr>
            <a:r>
              <a:rPr lang="en-GB" sz="1700" noProof="1">
                <a:solidFill>
                  <a:srgbClr val="00338C"/>
                </a:solidFill>
                <a:latin typeface="Lato" panose="020F0502020204030203" pitchFamily="34" charset="0"/>
              </a:rPr>
              <a:t>Global Administrative Office (1)</a:t>
            </a:r>
          </a:p>
          <a:p>
            <a:pPr marL="285750" indent="-285750">
              <a:lnSpc>
                <a:spcPts val="1300"/>
              </a:lnSpc>
              <a:spcAft>
                <a:spcPts val="450"/>
              </a:spcAft>
              <a:buFont typeface="Wingdings" panose="05000000000000000000" pitchFamily="2" charset="2"/>
              <a:buChar char="Ø"/>
            </a:pPr>
            <a:r>
              <a:rPr lang="en-GB" sz="1700" noProof="1">
                <a:solidFill>
                  <a:srgbClr val="00338C"/>
                </a:solidFill>
                <a:latin typeface="Lato" panose="020F0502020204030203" pitchFamily="34" charset="0"/>
              </a:rPr>
              <a:t>Rep. Offices</a:t>
            </a:r>
          </a:p>
        </p:txBody>
      </p:sp>
      <p:sp>
        <p:nvSpPr>
          <p:cNvPr id="9" name="Flowchart: Alternate Process 41">
            <a:extLst>
              <a:ext uri="{FF2B5EF4-FFF2-40B4-BE49-F238E27FC236}">
                <a16:creationId xmlns:a16="http://schemas.microsoft.com/office/drawing/2014/main" id="{7294E2E3-EAC0-BD14-6E09-F491457B0B2F}"/>
              </a:ext>
            </a:extLst>
          </p:cNvPr>
          <p:cNvSpPr/>
          <p:nvPr/>
        </p:nvSpPr>
        <p:spPr>
          <a:xfrm>
            <a:off x="393912" y="1282987"/>
            <a:ext cx="3473238" cy="437608"/>
          </a:xfrm>
          <a:prstGeom prst="rect">
            <a:avLst/>
          </a:prstGeom>
          <a:solidFill>
            <a:srgbClr val="ED7D31"/>
          </a:solidFill>
          <a:ln w="12700" cap="flat" cmpd="sng" algn="ctr">
            <a:solidFill>
              <a:srgbClr val="00338C"/>
            </a:solidFill>
            <a:prstDash val="solid"/>
            <a:miter lim="800000"/>
          </a:ln>
          <a:effectLst/>
        </p:spPr>
        <p:txBody>
          <a:bodyPr rot="0" spcFirstLastPara="0" vertOverflow="overflow" horzOverflow="overflow" vert="horz" wrap="square" lIns="68400" tIns="34290" rIns="68580" bIns="34290" numCol="1" spcCol="0" rtlCol="0" fromWordArt="0" anchor="ctr" anchorCtr="0" forceAA="0" compatLnSpc="1">
            <a:prstTxWarp prst="textNoShape">
              <a:avLst/>
            </a:prstTxWarp>
            <a:noAutofit/>
          </a:bodyPr>
          <a:lstStyle/>
          <a:p>
            <a:pPr algn="ctr">
              <a:lnSpc>
                <a:spcPts val="1300"/>
              </a:lnSpc>
              <a:spcAft>
                <a:spcPts val="450"/>
              </a:spcAft>
            </a:pPr>
            <a:r>
              <a:rPr lang="en-IN" b="1" noProof="1">
                <a:solidFill>
                  <a:schemeClr val="bg1"/>
                </a:solidFill>
                <a:latin typeface="Lato Black" panose="020F0502020204030203" pitchFamily="34" charset="0"/>
                <a:ea typeface="Lato Black" panose="020F0502020204030203" pitchFamily="34" charset="0"/>
                <a:cs typeface="Lato Black" panose="020F0502020204030203" pitchFamily="34" charset="0"/>
              </a:rPr>
              <a:t>Banking</a:t>
            </a:r>
            <a:endParaRPr lang="en-GB" b="1" noProof="1">
              <a:solidFill>
                <a:schemeClr val="bg1"/>
              </a:solidFill>
              <a:latin typeface="Lato Black" panose="020F0502020204030203" pitchFamily="34" charset="0"/>
              <a:ea typeface="Lato Black" panose="020F0502020204030203" pitchFamily="34" charset="0"/>
              <a:cs typeface="Lato Black" panose="020F0502020204030203" pitchFamily="34" charset="0"/>
            </a:endParaRPr>
          </a:p>
        </p:txBody>
      </p:sp>
      <p:sp>
        <p:nvSpPr>
          <p:cNvPr id="10" name="Flowchart: Alternate Process 41">
            <a:extLst>
              <a:ext uri="{FF2B5EF4-FFF2-40B4-BE49-F238E27FC236}">
                <a16:creationId xmlns:a16="http://schemas.microsoft.com/office/drawing/2014/main" id="{0F7E221D-6DE2-761A-0C6D-D730B6CBBD2D}"/>
              </a:ext>
            </a:extLst>
          </p:cNvPr>
          <p:cNvSpPr/>
          <p:nvPr/>
        </p:nvSpPr>
        <p:spPr>
          <a:xfrm>
            <a:off x="4359381" y="1720595"/>
            <a:ext cx="3473238" cy="2066108"/>
          </a:xfrm>
          <a:prstGeom prst="rect">
            <a:avLst/>
          </a:prstGeom>
          <a:noFill/>
          <a:ln w="12700" cap="flat" cmpd="sng" algn="ctr">
            <a:solidFill>
              <a:srgbClr val="00338C"/>
            </a:solidFill>
            <a:prstDash val="solid"/>
            <a:miter lim="800000"/>
          </a:ln>
          <a:effectLst/>
        </p:spPr>
        <p:txBody>
          <a:bodyPr rot="0" spcFirstLastPara="0" vertOverflow="overflow" horzOverflow="overflow" vert="horz" wrap="square" lIns="68400" tIns="34290" rIns="68580" bIns="34290" numCol="1" spcCol="0" rtlCol="0" fromWordArt="0" anchor="ctr" anchorCtr="0" forceAA="0" compatLnSpc="1">
            <a:prstTxWarp prst="textNoShape">
              <a:avLst/>
            </a:prstTxWarp>
            <a:noAutofit/>
          </a:bodyPr>
          <a:lstStyle/>
          <a:p>
            <a:pPr marL="285750" indent="-285750">
              <a:lnSpc>
                <a:spcPts val="1300"/>
              </a:lnSpc>
              <a:spcAft>
                <a:spcPts val="450"/>
              </a:spcAft>
              <a:buFont typeface="Wingdings" panose="05000000000000000000" pitchFamily="2" charset="2"/>
              <a:buChar char="Ø"/>
            </a:pPr>
            <a:r>
              <a:rPr lang="en-GB" sz="1700" noProof="1">
                <a:solidFill>
                  <a:srgbClr val="00338C"/>
                </a:solidFill>
                <a:latin typeface="Lato" panose="020F0502020204030203" pitchFamily="34" charset="0"/>
              </a:rPr>
              <a:t>Stock Exchanges (2)</a:t>
            </a:r>
          </a:p>
          <a:p>
            <a:pPr marL="285750" indent="-285750">
              <a:lnSpc>
                <a:spcPts val="1300"/>
              </a:lnSpc>
              <a:spcAft>
                <a:spcPts val="450"/>
              </a:spcAft>
              <a:buFont typeface="Wingdings" panose="05000000000000000000" pitchFamily="2" charset="2"/>
              <a:buChar char="Ø"/>
            </a:pPr>
            <a:r>
              <a:rPr lang="en-GB" sz="1700" noProof="1">
                <a:solidFill>
                  <a:srgbClr val="00338C"/>
                </a:solidFill>
                <a:latin typeface="Lato" panose="020F0502020204030203" pitchFamily="34" charset="0"/>
              </a:rPr>
              <a:t>Clearing Corporation (2)</a:t>
            </a:r>
          </a:p>
          <a:p>
            <a:pPr marL="285750" indent="-285750">
              <a:lnSpc>
                <a:spcPts val="1300"/>
              </a:lnSpc>
              <a:spcAft>
                <a:spcPts val="450"/>
              </a:spcAft>
              <a:buFont typeface="Wingdings" panose="05000000000000000000" pitchFamily="2" charset="2"/>
              <a:buChar char="Ø"/>
            </a:pPr>
            <a:r>
              <a:rPr lang="en-GB" sz="1700" noProof="1">
                <a:solidFill>
                  <a:srgbClr val="00338C"/>
                </a:solidFill>
                <a:latin typeface="Lato" panose="020F0502020204030203" pitchFamily="34" charset="0"/>
              </a:rPr>
              <a:t>International Depository (1)</a:t>
            </a:r>
          </a:p>
          <a:p>
            <a:pPr marL="285750" indent="-285750">
              <a:lnSpc>
                <a:spcPts val="1300"/>
              </a:lnSpc>
              <a:spcAft>
                <a:spcPts val="450"/>
              </a:spcAft>
              <a:buFont typeface="Wingdings" panose="05000000000000000000" pitchFamily="2" charset="2"/>
              <a:buChar char="Ø"/>
            </a:pPr>
            <a:r>
              <a:rPr lang="en-GB" sz="1700" noProof="1">
                <a:solidFill>
                  <a:srgbClr val="00338C"/>
                </a:solidFill>
                <a:latin typeface="Lato" panose="020F0502020204030203" pitchFamily="34" charset="0"/>
              </a:rPr>
              <a:t>Broker Dealers (82)</a:t>
            </a:r>
          </a:p>
          <a:p>
            <a:pPr marL="285750" indent="-285750">
              <a:lnSpc>
                <a:spcPts val="1300"/>
              </a:lnSpc>
              <a:spcAft>
                <a:spcPts val="450"/>
              </a:spcAft>
              <a:buFont typeface="Wingdings" panose="05000000000000000000" pitchFamily="2" charset="2"/>
              <a:buChar char="Ø"/>
            </a:pPr>
            <a:r>
              <a:rPr lang="en-GB" sz="1700" noProof="1">
                <a:solidFill>
                  <a:srgbClr val="00338C"/>
                </a:solidFill>
                <a:latin typeface="Lato" panose="020F0502020204030203" pitchFamily="34" charset="0"/>
              </a:rPr>
              <a:t>Investment Bankers (3)</a:t>
            </a:r>
          </a:p>
          <a:p>
            <a:pPr marL="285750" indent="-285750">
              <a:lnSpc>
                <a:spcPts val="1300"/>
              </a:lnSpc>
              <a:spcAft>
                <a:spcPts val="450"/>
              </a:spcAft>
              <a:buFont typeface="Wingdings" panose="05000000000000000000" pitchFamily="2" charset="2"/>
              <a:buChar char="Ø"/>
            </a:pPr>
            <a:r>
              <a:rPr lang="en-GB" sz="1700" noProof="1">
                <a:solidFill>
                  <a:srgbClr val="00338C"/>
                </a:solidFill>
                <a:latin typeface="Lato" panose="020F0502020204030203" pitchFamily="34" charset="0"/>
              </a:rPr>
              <a:t>Custodians (5)</a:t>
            </a:r>
          </a:p>
          <a:p>
            <a:pPr marL="285750" indent="-285750">
              <a:lnSpc>
                <a:spcPts val="1300"/>
              </a:lnSpc>
              <a:spcAft>
                <a:spcPts val="450"/>
              </a:spcAft>
              <a:buFont typeface="Wingdings" panose="05000000000000000000" pitchFamily="2" charset="2"/>
              <a:buChar char="Ø"/>
            </a:pPr>
            <a:r>
              <a:rPr lang="en-GB" sz="1700" noProof="1">
                <a:solidFill>
                  <a:srgbClr val="00338C"/>
                </a:solidFill>
                <a:latin typeface="Lato" panose="020F0502020204030203" pitchFamily="34" charset="0"/>
              </a:rPr>
              <a:t>Depository Participants (10)</a:t>
            </a:r>
          </a:p>
          <a:p>
            <a:pPr marL="285750" indent="-285750">
              <a:lnSpc>
                <a:spcPts val="1300"/>
              </a:lnSpc>
              <a:spcAft>
                <a:spcPts val="450"/>
              </a:spcAft>
              <a:buFont typeface="Wingdings" panose="05000000000000000000" pitchFamily="2" charset="2"/>
              <a:buChar char="Ø"/>
            </a:pPr>
            <a:r>
              <a:rPr lang="en-GB" sz="1700" noProof="1">
                <a:solidFill>
                  <a:srgbClr val="00338C"/>
                </a:solidFill>
                <a:latin typeface="Lato" panose="020F0502020204030203" pitchFamily="34" charset="0"/>
              </a:rPr>
              <a:t>Clearing members (22)</a:t>
            </a:r>
          </a:p>
        </p:txBody>
      </p:sp>
      <p:sp>
        <p:nvSpPr>
          <p:cNvPr id="11" name="Flowchart: Alternate Process 41">
            <a:extLst>
              <a:ext uri="{FF2B5EF4-FFF2-40B4-BE49-F238E27FC236}">
                <a16:creationId xmlns:a16="http://schemas.microsoft.com/office/drawing/2014/main" id="{02A9F0CB-C9D0-82CC-8F30-5B0347975DAA}"/>
              </a:ext>
            </a:extLst>
          </p:cNvPr>
          <p:cNvSpPr/>
          <p:nvPr/>
        </p:nvSpPr>
        <p:spPr>
          <a:xfrm>
            <a:off x="4359381" y="1282987"/>
            <a:ext cx="3473238" cy="437608"/>
          </a:xfrm>
          <a:prstGeom prst="rect">
            <a:avLst/>
          </a:prstGeom>
          <a:solidFill>
            <a:srgbClr val="00338C"/>
          </a:solidFill>
          <a:ln w="12700" cap="flat" cmpd="sng" algn="ctr">
            <a:solidFill>
              <a:srgbClr val="00338C"/>
            </a:solidFill>
            <a:prstDash val="solid"/>
            <a:miter lim="800000"/>
          </a:ln>
          <a:effectLst/>
        </p:spPr>
        <p:txBody>
          <a:bodyPr rot="0" spcFirstLastPara="0" vertOverflow="overflow" horzOverflow="overflow" vert="horz" wrap="square" lIns="68400" tIns="34290" rIns="68580" bIns="34290" numCol="1" spcCol="0" rtlCol="0" fromWordArt="0" anchor="ctr" anchorCtr="0" forceAA="0" compatLnSpc="1">
            <a:prstTxWarp prst="textNoShape">
              <a:avLst/>
            </a:prstTxWarp>
            <a:noAutofit/>
          </a:bodyPr>
          <a:lstStyle/>
          <a:p>
            <a:pPr algn="ctr">
              <a:lnSpc>
                <a:spcPts val="1300"/>
              </a:lnSpc>
              <a:spcAft>
                <a:spcPts val="450"/>
              </a:spcAft>
            </a:pPr>
            <a:r>
              <a:rPr lang="en-IN" b="1" noProof="1">
                <a:solidFill>
                  <a:schemeClr val="bg1"/>
                </a:solidFill>
                <a:latin typeface="Lato Black" panose="020F0502020204030203" pitchFamily="34" charset="0"/>
                <a:ea typeface="Lato Black" panose="020F0502020204030203" pitchFamily="34" charset="0"/>
                <a:cs typeface="Lato Black" panose="020F0502020204030203" pitchFamily="34" charset="0"/>
              </a:rPr>
              <a:t>Capital Market</a:t>
            </a:r>
            <a:endParaRPr lang="en-GB" b="1" noProof="1">
              <a:solidFill>
                <a:schemeClr val="bg1"/>
              </a:solidFill>
              <a:latin typeface="Lato Black" panose="020F0502020204030203" pitchFamily="34" charset="0"/>
              <a:ea typeface="Lato Black" panose="020F0502020204030203" pitchFamily="34" charset="0"/>
              <a:cs typeface="Lato Black" panose="020F0502020204030203" pitchFamily="34" charset="0"/>
            </a:endParaRPr>
          </a:p>
        </p:txBody>
      </p:sp>
      <p:sp>
        <p:nvSpPr>
          <p:cNvPr id="12" name="Flowchart: Alternate Process 41">
            <a:extLst>
              <a:ext uri="{FF2B5EF4-FFF2-40B4-BE49-F238E27FC236}">
                <a16:creationId xmlns:a16="http://schemas.microsoft.com/office/drawing/2014/main" id="{66CDA403-26CF-44AA-A611-0247DC1EFABA}"/>
              </a:ext>
            </a:extLst>
          </p:cNvPr>
          <p:cNvSpPr/>
          <p:nvPr/>
        </p:nvSpPr>
        <p:spPr>
          <a:xfrm>
            <a:off x="8169639" y="1720595"/>
            <a:ext cx="3628449" cy="2066108"/>
          </a:xfrm>
          <a:prstGeom prst="rect">
            <a:avLst/>
          </a:prstGeom>
          <a:noFill/>
          <a:ln w="12700" cap="flat" cmpd="sng" algn="ctr">
            <a:solidFill>
              <a:srgbClr val="00338C"/>
            </a:solidFill>
            <a:prstDash val="solid"/>
            <a:miter lim="800000"/>
          </a:ln>
          <a:effectLst/>
        </p:spPr>
        <p:txBody>
          <a:bodyPr rot="0" spcFirstLastPara="0" vertOverflow="overflow" horzOverflow="overflow" vert="horz" wrap="square" lIns="68400" tIns="34290" rIns="68580" bIns="34290" numCol="1" spcCol="0" rtlCol="0" fromWordArt="0" anchor="ctr" anchorCtr="0" forceAA="0" compatLnSpc="1">
            <a:prstTxWarp prst="textNoShape">
              <a:avLst/>
            </a:prstTxWarp>
            <a:noAutofit/>
          </a:bodyPr>
          <a:lstStyle/>
          <a:p>
            <a:pPr marL="285750" indent="-285750">
              <a:lnSpc>
                <a:spcPts val="1300"/>
              </a:lnSpc>
              <a:spcAft>
                <a:spcPts val="450"/>
              </a:spcAft>
              <a:buFont typeface="Wingdings" panose="05000000000000000000" pitchFamily="2" charset="2"/>
              <a:buChar char="Ø"/>
            </a:pPr>
            <a:r>
              <a:rPr lang="en-GB" sz="1700" noProof="1">
                <a:solidFill>
                  <a:srgbClr val="00338C"/>
                </a:solidFill>
                <a:latin typeface="Lato" panose="020F0502020204030203" pitchFamily="34" charset="0"/>
              </a:rPr>
              <a:t>Fund Management Entities (137)</a:t>
            </a:r>
          </a:p>
          <a:p>
            <a:pPr marL="285750" indent="-285750">
              <a:lnSpc>
                <a:spcPts val="1300"/>
              </a:lnSpc>
              <a:spcAft>
                <a:spcPts val="450"/>
              </a:spcAft>
              <a:buFont typeface="Wingdings" panose="05000000000000000000" pitchFamily="2" charset="2"/>
              <a:buChar char="Ø"/>
            </a:pPr>
            <a:r>
              <a:rPr lang="en-GB" sz="1700" noProof="1">
                <a:solidFill>
                  <a:srgbClr val="00338C"/>
                </a:solidFill>
                <a:latin typeface="Lato" panose="020F0502020204030203" pitchFamily="34" charset="0"/>
              </a:rPr>
              <a:t>Alternate Investment Funds (189)</a:t>
            </a:r>
          </a:p>
          <a:p>
            <a:pPr marL="285750" indent="-285750">
              <a:lnSpc>
                <a:spcPts val="1300"/>
              </a:lnSpc>
              <a:spcAft>
                <a:spcPts val="450"/>
              </a:spcAft>
              <a:buFont typeface="Wingdings" panose="05000000000000000000" pitchFamily="2" charset="2"/>
              <a:buChar char="Ø"/>
            </a:pPr>
            <a:r>
              <a:rPr lang="en-GB" sz="1700" noProof="1">
                <a:solidFill>
                  <a:srgbClr val="00338C"/>
                </a:solidFill>
                <a:latin typeface="Lato" panose="020F0502020204030203" pitchFamily="34" charset="0"/>
              </a:rPr>
              <a:t>Investment Advisers (3)</a:t>
            </a:r>
          </a:p>
          <a:p>
            <a:pPr marL="285750" indent="-285750">
              <a:lnSpc>
                <a:spcPts val="1300"/>
              </a:lnSpc>
              <a:spcAft>
                <a:spcPts val="450"/>
              </a:spcAft>
              <a:buFont typeface="Wingdings" panose="05000000000000000000" pitchFamily="2" charset="2"/>
              <a:buChar char="Ø"/>
            </a:pPr>
            <a:r>
              <a:rPr lang="en-GB" sz="1700" noProof="1">
                <a:solidFill>
                  <a:srgbClr val="00338C"/>
                </a:solidFill>
                <a:latin typeface="Lato" panose="020F0502020204030203" pitchFamily="34" charset="0"/>
              </a:rPr>
              <a:t>Portfolio Managers (19)</a:t>
            </a:r>
          </a:p>
          <a:p>
            <a:pPr marL="285750" indent="-285750">
              <a:lnSpc>
                <a:spcPts val="1300"/>
              </a:lnSpc>
              <a:spcAft>
                <a:spcPts val="450"/>
              </a:spcAft>
              <a:buFont typeface="Wingdings" panose="05000000000000000000" pitchFamily="2" charset="2"/>
              <a:buChar char="Ø"/>
            </a:pPr>
            <a:r>
              <a:rPr lang="en-GB" sz="1700" noProof="1">
                <a:solidFill>
                  <a:srgbClr val="00338C"/>
                </a:solidFill>
                <a:latin typeface="Lato" panose="020F0502020204030203" pitchFamily="34" charset="0"/>
              </a:rPr>
              <a:t>Distributors (10)</a:t>
            </a:r>
          </a:p>
        </p:txBody>
      </p:sp>
      <p:sp>
        <p:nvSpPr>
          <p:cNvPr id="13" name="Flowchart: Alternate Process 41">
            <a:extLst>
              <a:ext uri="{FF2B5EF4-FFF2-40B4-BE49-F238E27FC236}">
                <a16:creationId xmlns:a16="http://schemas.microsoft.com/office/drawing/2014/main" id="{4B5F6161-CF0A-7373-5218-F6FC4ACD8B93}"/>
              </a:ext>
            </a:extLst>
          </p:cNvPr>
          <p:cNvSpPr/>
          <p:nvPr/>
        </p:nvSpPr>
        <p:spPr>
          <a:xfrm>
            <a:off x="8169639" y="1282987"/>
            <a:ext cx="3628449" cy="437608"/>
          </a:xfrm>
          <a:prstGeom prst="rect">
            <a:avLst/>
          </a:prstGeom>
          <a:solidFill>
            <a:srgbClr val="ED7D31"/>
          </a:solidFill>
          <a:ln w="12700" cap="flat" cmpd="sng" algn="ctr">
            <a:solidFill>
              <a:srgbClr val="00338C"/>
            </a:solidFill>
            <a:prstDash val="solid"/>
            <a:miter lim="800000"/>
          </a:ln>
          <a:effectLst/>
        </p:spPr>
        <p:txBody>
          <a:bodyPr rot="0" spcFirstLastPara="0" vertOverflow="overflow" horzOverflow="overflow" vert="horz" wrap="square" lIns="68400" tIns="34290" rIns="68580" bIns="34290" numCol="1" spcCol="0" rtlCol="0" fromWordArt="0" anchor="ctr" anchorCtr="0" forceAA="0" compatLnSpc="1">
            <a:prstTxWarp prst="textNoShape">
              <a:avLst/>
            </a:prstTxWarp>
            <a:noAutofit/>
          </a:bodyPr>
          <a:lstStyle/>
          <a:p>
            <a:pPr algn="ctr">
              <a:lnSpc>
                <a:spcPts val="1300"/>
              </a:lnSpc>
              <a:spcAft>
                <a:spcPts val="450"/>
              </a:spcAft>
            </a:pPr>
            <a:r>
              <a:rPr lang="en-IN" b="1" noProof="1">
                <a:solidFill>
                  <a:schemeClr val="bg1"/>
                </a:solidFill>
                <a:latin typeface="Lato Black" panose="020F0502020204030203" pitchFamily="34" charset="0"/>
                <a:ea typeface="Lato Black" panose="020F0502020204030203" pitchFamily="34" charset="0"/>
                <a:cs typeface="Lato Black" panose="020F0502020204030203" pitchFamily="34" charset="0"/>
              </a:rPr>
              <a:t>Asset management</a:t>
            </a:r>
            <a:endParaRPr lang="en-GB" b="1" noProof="1">
              <a:solidFill>
                <a:schemeClr val="bg1"/>
              </a:solidFill>
              <a:latin typeface="Lato Black" panose="020F0502020204030203" pitchFamily="34" charset="0"/>
              <a:ea typeface="Lato Black" panose="020F0502020204030203" pitchFamily="34" charset="0"/>
              <a:cs typeface="Lato Black" panose="020F0502020204030203" pitchFamily="34" charset="0"/>
            </a:endParaRPr>
          </a:p>
        </p:txBody>
      </p:sp>
      <p:sp>
        <p:nvSpPr>
          <p:cNvPr id="14" name="Flowchart: Alternate Process 41">
            <a:extLst>
              <a:ext uri="{FF2B5EF4-FFF2-40B4-BE49-F238E27FC236}">
                <a16:creationId xmlns:a16="http://schemas.microsoft.com/office/drawing/2014/main" id="{29F6A048-8D28-2A83-6583-13A1448B0B68}"/>
              </a:ext>
            </a:extLst>
          </p:cNvPr>
          <p:cNvSpPr/>
          <p:nvPr/>
        </p:nvSpPr>
        <p:spPr>
          <a:xfrm>
            <a:off x="393912" y="4547615"/>
            <a:ext cx="3473238" cy="1832068"/>
          </a:xfrm>
          <a:prstGeom prst="rect">
            <a:avLst/>
          </a:prstGeom>
          <a:noFill/>
          <a:ln w="12700" cap="flat" cmpd="sng" algn="ctr">
            <a:solidFill>
              <a:srgbClr val="00338C"/>
            </a:solidFill>
            <a:prstDash val="solid"/>
            <a:miter lim="800000"/>
          </a:ln>
          <a:effectLst/>
        </p:spPr>
        <p:txBody>
          <a:bodyPr rot="0" spcFirstLastPara="0" vertOverflow="overflow" horzOverflow="overflow" vert="horz" wrap="square" lIns="68400" tIns="34290" rIns="68580" bIns="34290" numCol="1" spcCol="0" rtlCol="0" fromWordArt="0" anchor="ctr" anchorCtr="0" forceAA="0" compatLnSpc="1">
            <a:prstTxWarp prst="textNoShape">
              <a:avLst/>
            </a:prstTxWarp>
            <a:noAutofit/>
          </a:bodyPr>
          <a:lstStyle/>
          <a:p>
            <a:pPr marL="285750" indent="-285750">
              <a:lnSpc>
                <a:spcPts val="1300"/>
              </a:lnSpc>
              <a:spcAft>
                <a:spcPts val="450"/>
              </a:spcAft>
              <a:buFont typeface="Wingdings" panose="05000000000000000000" pitchFamily="2" charset="2"/>
              <a:buChar char="Ø"/>
            </a:pPr>
            <a:r>
              <a:rPr lang="en-GB" sz="1700" noProof="1">
                <a:solidFill>
                  <a:srgbClr val="00338C"/>
                </a:solidFill>
                <a:latin typeface="Lato" panose="020F0502020204030203" pitchFamily="34" charset="0"/>
              </a:rPr>
              <a:t>Indian &amp; Foreign Insurer (12)</a:t>
            </a:r>
          </a:p>
          <a:p>
            <a:pPr marL="285750" indent="-285750">
              <a:lnSpc>
                <a:spcPts val="1300"/>
              </a:lnSpc>
              <a:spcAft>
                <a:spcPts val="450"/>
              </a:spcAft>
              <a:buFont typeface="Wingdings" panose="05000000000000000000" pitchFamily="2" charset="2"/>
              <a:buChar char="Ø"/>
            </a:pPr>
            <a:r>
              <a:rPr lang="en-GB" sz="1700" noProof="1">
                <a:solidFill>
                  <a:srgbClr val="00338C"/>
                </a:solidFill>
                <a:latin typeface="Lato" panose="020F0502020204030203" pitchFamily="34" charset="0"/>
              </a:rPr>
              <a:t>Indian &amp; Foreign Reinsurer (3)</a:t>
            </a:r>
          </a:p>
          <a:p>
            <a:pPr marL="285750" indent="-285750">
              <a:lnSpc>
                <a:spcPts val="1300"/>
              </a:lnSpc>
              <a:spcAft>
                <a:spcPts val="450"/>
              </a:spcAft>
              <a:buFont typeface="Wingdings" panose="05000000000000000000" pitchFamily="2" charset="2"/>
              <a:buChar char="Ø"/>
            </a:pPr>
            <a:r>
              <a:rPr lang="en-GB" sz="1700" noProof="1">
                <a:solidFill>
                  <a:srgbClr val="00338C"/>
                </a:solidFill>
                <a:latin typeface="Lato" panose="020F0502020204030203" pitchFamily="34" charset="0"/>
              </a:rPr>
              <a:t>Insurance Intermediaries (24)</a:t>
            </a:r>
          </a:p>
          <a:p>
            <a:pPr marL="285750" indent="-285750">
              <a:lnSpc>
                <a:spcPts val="1300"/>
              </a:lnSpc>
              <a:spcAft>
                <a:spcPts val="450"/>
              </a:spcAft>
              <a:buFont typeface="Wingdings" panose="05000000000000000000" pitchFamily="2" charset="2"/>
              <a:buChar char="Ø"/>
            </a:pPr>
            <a:r>
              <a:rPr lang="en-GB" sz="1700" noProof="1">
                <a:solidFill>
                  <a:srgbClr val="00338C"/>
                </a:solidFill>
                <a:latin typeface="Lato" panose="020F0502020204030203" pitchFamily="34" charset="0"/>
              </a:rPr>
              <a:t>Insurance Web-Aggregators</a:t>
            </a:r>
          </a:p>
        </p:txBody>
      </p:sp>
      <p:sp>
        <p:nvSpPr>
          <p:cNvPr id="15" name="Flowchart: Alternate Process 41">
            <a:extLst>
              <a:ext uri="{FF2B5EF4-FFF2-40B4-BE49-F238E27FC236}">
                <a16:creationId xmlns:a16="http://schemas.microsoft.com/office/drawing/2014/main" id="{C86B090D-3A41-A441-079F-B87A6CAD533F}"/>
              </a:ext>
            </a:extLst>
          </p:cNvPr>
          <p:cNvSpPr/>
          <p:nvPr/>
        </p:nvSpPr>
        <p:spPr>
          <a:xfrm>
            <a:off x="393912" y="4110007"/>
            <a:ext cx="3473238" cy="437608"/>
          </a:xfrm>
          <a:prstGeom prst="rect">
            <a:avLst/>
          </a:prstGeom>
          <a:solidFill>
            <a:srgbClr val="00338C"/>
          </a:solidFill>
          <a:ln w="12700" cap="flat" cmpd="sng" algn="ctr">
            <a:solidFill>
              <a:srgbClr val="00338C"/>
            </a:solidFill>
            <a:prstDash val="solid"/>
            <a:miter lim="800000"/>
          </a:ln>
          <a:effectLst/>
        </p:spPr>
        <p:txBody>
          <a:bodyPr rot="0" spcFirstLastPara="0" vertOverflow="overflow" horzOverflow="overflow" vert="horz" wrap="square" lIns="68400" tIns="34290" rIns="68580" bIns="34290" numCol="1" spcCol="0" rtlCol="0" fromWordArt="0" anchor="ctr" anchorCtr="0" forceAA="0" compatLnSpc="1">
            <a:prstTxWarp prst="textNoShape">
              <a:avLst/>
            </a:prstTxWarp>
            <a:noAutofit/>
          </a:bodyPr>
          <a:lstStyle/>
          <a:p>
            <a:pPr algn="ctr">
              <a:lnSpc>
                <a:spcPts val="1300"/>
              </a:lnSpc>
              <a:spcAft>
                <a:spcPts val="450"/>
              </a:spcAft>
            </a:pPr>
            <a:r>
              <a:rPr lang="en-IN" b="1" noProof="1">
                <a:solidFill>
                  <a:schemeClr val="bg1"/>
                </a:solidFill>
                <a:latin typeface="Lato Black" panose="020F0502020204030203" pitchFamily="34" charset="0"/>
                <a:ea typeface="Lato Black" panose="020F0502020204030203" pitchFamily="34" charset="0"/>
                <a:cs typeface="Lato Black" panose="020F0502020204030203" pitchFamily="34" charset="0"/>
              </a:rPr>
              <a:t>Insurance</a:t>
            </a:r>
            <a:endParaRPr lang="en-GB" b="1" noProof="1">
              <a:solidFill>
                <a:schemeClr val="bg1"/>
              </a:solidFill>
              <a:latin typeface="Lato Black" panose="020F0502020204030203" pitchFamily="34" charset="0"/>
              <a:ea typeface="Lato Black" panose="020F0502020204030203" pitchFamily="34" charset="0"/>
              <a:cs typeface="Lato Black" panose="020F0502020204030203" pitchFamily="34" charset="0"/>
            </a:endParaRPr>
          </a:p>
        </p:txBody>
      </p:sp>
      <p:sp>
        <p:nvSpPr>
          <p:cNvPr id="26" name="Flowchart: Alternate Process 41">
            <a:extLst>
              <a:ext uri="{FF2B5EF4-FFF2-40B4-BE49-F238E27FC236}">
                <a16:creationId xmlns:a16="http://schemas.microsoft.com/office/drawing/2014/main" id="{8F50787D-A6E7-77F2-BBD6-5EF69DC72C4A}"/>
              </a:ext>
            </a:extLst>
          </p:cNvPr>
          <p:cNvSpPr/>
          <p:nvPr/>
        </p:nvSpPr>
        <p:spPr>
          <a:xfrm>
            <a:off x="4359381" y="4547615"/>
            <a:ext cx="3585406" cy="1832068"/>
          </a:xfrm>
          <a:prstGeom prst="rect">
            <a:avLst/>
          </a:prstGeom>
          <a:noFill/>
          <a:ln w="12700" cap="flat" cmpd="sng" algn="ctr">
            <a:solidFill>
              <a:srgbClr val="00338C"/>
            </a:solidFill>
            <a:prstDash val="solid"/>
            <a:miter lim="800000"/>
          </a:ln>
          <a:effectLst/>
        </p:spPr>
        <p:txBody>
          <a:bodyPr rot="0" spcFirstLastPara="0" vertOverflow="overflow" horzOverflow="overflow" vert="horz" wrap="square" lIns="68400" tIns="34290" rIns="68580" bIns="34290" numCol="1" spcCol="0" rtlCol="0" fromWordArt="0" anchor="ctr" anchorCtr="0" forceAA="0" compatLnSpc="1">
            <a:prstTxWarp prst="textNoShape">
              <a:avLst/>
            </a:prstTxWarp>
            <a:noAutofit/>
          </a:bodyPr>
          <a:lstStyle/>
          <a:p>
            <a:pPr marL="285750" indent="-285750">
              <a:lnSpc>
                <a:spcPts val="1300"/>
              </a:lnSpc>
              <a:spcAft>
                <a:spcPts val="450"/>
              </a:spcAft>
              <a:buFont typeface="Wingdings" panose="05000000000000000000" pitchFamily="2" charset="2"/>
              <a:buChar char="Ø"/>
            </a:pPr>
            <a:r>
              <a:rPr lang="en-GB" sz="1700" noProof="1">
                <a:solidFill>
                  <a:srgbClr val="00338C"/>
                </a:solidFill>
                <a:latin typeface="Lato" panose="020F0502020204030203" pitchFamily="34" charset="0"/>
              </a:rPr>
              <a:t>International Bullion Exchange </a:t>
            </a:r>
          </a:p>
          <a:p>
            <a:pPr marL="285750" indent="-285750">
              <a:lnSpc>
                <a:spcPts val="1300"/>
              </a:lnSpc>
              <a:spcAft>
                <a:spcPts val="450"/>
              </a:spcAft>
              <a:buFont typeface="Wingdings" panose="05000000000000000000" pitchFamily="2" charset="2"/>
              <a:buChar char="Ø"/>
            </a:pPr>
            <a:r>
              <a:rPr lang="en-GB" sz="1700" noProof="1">
                <a:solidFill>
                  <a:srgbClr val="00338C"/>
                </a:solidFill>
                <a:latin typeface="Lato" panose="020F0502020204030203" pitchFamily="34" charset="0"/>
              </a:rPr>
              <a:t>Finance Companies (6)</a:t>
            </a:r>
          </a:p>
          <a:p>
            <a:pPr marL="285750" indent="-285750">
              <a:lnSpc>
                <a:spcPts val="1300"/>
              </a:lnSpc>
              <a:spcAft>
                <a:spcPts val="450"/>
              </a:spcAft>
              <a:buFont typeface="Wingdings" panose="05000000000000000000" pitchFamily="2" charset="2"/>
              <a:buChar char="Ø"/>
            </a:pPr>
            <a:r>
              <a:rPr lang="en-GB" sz="1700" noProof="1">
                <a:solidFill>
                  <a:srgbClr val="00338C"/>
                </a:solidFill>
                <a:latin typeface="Lato" panose="020F0502020204030203" pitchFamily="34" charset="0"/>
              </a:rPr>
              <a:t>Global Treasury Centre (3)</a:t>
            </a:r>
          </a:p>
          <a:p>
            <a:pPr marL="285750" indent="-285750">
              <a:lnSpc>
                <a:spcPts val="1300"/>
              </a:lnSpc>
              <a:spcAft>
                <a:spcPts val="450"/>
              </a:spcAft>
              <a:buFont typeface="Wingdings" panose="05000000000000000000" pitchFamily="2" charset="2"/>
              <a:buChar char="Ø"/>
            </a:pPr>
            <a:r>
              <a:rPr lang="en-GB" sz="1700" noProof="1">
                <a:solidFill>
                  <a:srgbClr val="00338C"/>
                </a:solidFill>
                <a:latin typeface="Lato" panose="020F0502020204030203" pitchFamily="34" charset="0"/>
              </a:rPr>
              <a:t>ITFS Platform (4)</a:t>
            </a:r>
          </a:p>
          <a:p>
            <a:pPr marL="285750" indent="-285750">
              <a:lnSpc>
                <a:spcPts val="1300"/>
              </a:lnSpc>
              <a:spcAft>
                <a:spcPts val="450"/>
              </a:spcAft>
              <a:buFont typeface="Wingdings" panose="05000000000000000000" pitchFamily="2" charset="2"/>
              <a:buChar char="Ø"/>
            </a:pPr>
            <a:r>
              <a:rPr lang="en-GB" sz="1700" noProof="1">
                <a:solidFill>
                  <a:srgbClr val="00338C"/>
                </a:solidFill>
                <a:latin typeface="Lato" panose="020F0502020204030203" pitchFamily="34" charset="0"/>
              </a:rPr>
              <a:t>Aircraft Leasing &amp; Financing (32)</a:t>
            </a:r>
          </a:p>
          <a:p>
            <a:pPr marL="285750" indent="-285750">
              <a:lnSpc>
                <a:spcPts val="1300"/>
              </a:lnSpc>
              <a:spcAft>
                <a:spcPts val="450"/>
              </a:spcAft>
              <a:buFont typeface="Wingdings" panose="05000000000000000000" pitchFamily="2" charset="2"/>
              <a:buChar char="Ø"/>
            </a:pPr>
            <a:r>
              <a:rPr lang="en-GB" sz="1700" noProof="1">
                <a:solidFill>
                  <a:srgbClr val="00338C"/>
                </a:solidFill>
                <a:latin typeface="Lato" panose="020F0502020204030203" pitchFamily="34" charset="0"/>
              </a:rPr>
              <a:t>Ship Leasing &amp; Financing (21)</a:t>
            </a:r>
          </a:p>
        </p:txBody>
      </p:sp>
      <p:sp>
        <p:nvSpPr>
          <p:cNvPr id="27" name="Flowchart: Alternate Process 41">
            <a:extLst>
              <a:ext uri="{FF2B5EF4-FFF2-40B4-BE49-F238E27FC236}">
                <a16:creationId xmlns:a16="http://schemas.microsoft.com/office/drawing/2014/main" id="{12CAC3A1-CD14-2BF7-E1D6-2ABB553D7621}"/>
              </a:ext>
            </a:extLst>
          </p:cNvPr>
          <p:cNvSpPr/>
          <p:nvPr/>
        </p:nvSpPr>
        <p:spPr>
          <a:xfrm>
            <a:off x="4359381" y="4110007"/>
            <a:ext cx="3585406" cy="437608"/>
          </a:xfrm>
          <a:prstGeom prst="rect">
            <a:avLst/>
          </a:prstGeom>
          <a:solidFill>
            <a:srgbClr val="ED7D31"/>
          </a:solidFill>
          <a:ln w="12700" cap="flat" cmpd="sng" algn="ctr">
            <a:solidFill>
              <a:srgbClr val="00338C"/>
            </a:solidFill>
            <a:prstDash val="solid"/>
            <a:miter lim="800000"/>
          </a:ln>
          <a:effectLst/>
        </p:spPr>
        <p:txBody>
          <a:bodyPr rot="0" spcFirstLastPara="0" vertOverflow="overflow" horzOverflow="overflow" vert="horz" wrap="square" lIns="68400" tIns="34290" rIns="68580" bIns="34290" numCol="1" spcCol="0" rtlCol="0" fromWordArt="0" anchor="ctr" anchorCtr="0" forceAA="0" compatLnSpc="1">
            <a:prstTxWarp prst="textNoShape">
              <a:avLst/>
            </a:prstTxWarp>
            <a:noAutofit/>
          </a:bodyPr>
          <a:lstStyle/>
          <a:p>
            <a:pPr algn="ctr">
              <a:lnSpc>
                <a:spcPts val="1300"/>
              </a:lnSpc>
              <a:spcAft>
                <a:spcPts val="450"/>
              </a:spcAft>
            </a:pPr>
            <a:r>
              <a:rPr lang="en-IN" b="1" noProof="1">
                <a:solidFill>
                  <a:schemeClr val="bg1"/>
                </a:solidFill>
                <a:latin typeface="Lato Black" panose="020F0502020204030203" pitchFamily="34" charset="0"/>
                <a:ea typeface="Lato Black" panose="020F0502020204030203" pitchFamily="34" charset="0"/>
                <a:cs typeface="Lato Black" panose="020F0502020204030203" pitchFamily="34" charset="0"/>
              </a:rPr>
              <a:t>Niche Institutions</a:t>
            </a:r>
            <a:endParaRPr lang="en-GB" b="1" noProof="1">
              <a:solidFill>
                <a:schemeClr val="bg1"/>
              </a:solidFill>
              <a:latin typeface="Lato Black" panose="020F0502020204030203" pitchFamily="34" charset="0"/>
              <a:ea typeface="Lato Black" panose="020F0502020204030203" pitchFamily="34" charset="0"/>
              <a:cs typeface="Lato Black" panose="020F0502020204030203" pitchFamily="34" charset="0"/>
            </a:endParaRPr>
          </a:p>
        </p:txBody>
      </p:sp>
      <p:sp>
        <p:nvSpPr>
          <p:cNvPr id="28" name="Flowchart: Alternate Process 41">
            <a:extLst>
              <a:ext uri="{FF2B5EF4-FFF2-40B4-BE49-F238E27FC236}">
                <a16:creationId xmlns:a16="http://schemas.microsoft.com/office/drawing/2014/main" id="{01188AC7-D5F4-97AD-E3F3-30B15CC09DE9}"/>
              </a:ext>
            </a:extLst>
          </p:cNvPr>
          <p:cNvSpPr/>
          <p:nvPr/>
        </p:nvSpPr>
        <p:spPr>
          <a:xfrm>
            <a:off x="8169639" y="4547615"/>
            <a:ext cx="3628449" cy="1832068"/>
          </a:xfrm>
          <a:prstGeom prst="rect">
            <a:avLst/>
          </a:prstGeom>
          <a:noFill/>
          <a:ln w="12700" cap="flat" cmpd="sng" algn="ctr">
            <a:solidFill>
              <a:srgbClr val="00338C"/>
            </a:solidFill>
            <a:prstDash val="solid"/>
            <a:miter lim="800000"/>
          </a:ln>
          <a:effectLst/>
        </p:spPr>
        <p:txBody>
          <a:bodyPr rot="0" spcFirstLastPara="0" vertOverflow="overflow" horzOverflow="overflow" vert="horz" wrap="square" lIns="68400" tIns="34290" rIns="68580" bIns="34290" numCol="1" spcCol="0" rtlCol="0" fromWordArt="0" anchor="ctr" anchorCtr="0" forceAA="0" compatLnSpc="1">
            <a:prstTxWarp prst="textNoShape">
              <a:avLst/>
            </a:prstTxWarp>
            <a:noAutofit/>
          </a:bodyPr>
          <a:lstStyle/>
          <a:p>
            <a:pPr marL="285750" indent="-285750">
              <a:lnSpc>
                <a:spcPts val="1300"/>
              </a:lnSpc>
              <a:spcAft>
                <a:spcPts val="450"/>
              </a:spcAft>
              <a:buFont typeface="Wingdings" panose="05000000000000000000" pitchFamily="2" charset="2"/>
              <a:buChar char="Ø"/>
            </a:pPr>
            <a:r>
              <a:rPr lang="en-GB" sz="1700" noProof="1">
                <a:solidFill>
                  <a:srgbClr val="00338C"/>
                </a:solidFill>
                <a:latin typeface="Lato" panose="020F0502020204030203" pitchFamily="34" charset="0"/>
              </a:rPr>
              <a:t>Foreign Universities (2) </a:t>
            </a:r>
          </a:p>
          <a:p>
            <a:pPr marL="285750" indent="-285750">
              <a:lnSpc>
                <a:spcPts val="1300"/>
              </a:lnSpc>
              <a:spcAft>
                <a:spcPts val="450"/>
              </a:spcAft>
              <a:buFont typeface="Wingdings" panose="05000000000000000000" pitchFamily="2" charset="2"/>
              <a:buChar char="Ø"/>
            </a:pPr>
            <a:r>
              <a:rPr lang="en-GB" sz="1700" noProof="1">
                <a:solidFill>
                  <a:srgbClr val="00338C"/>
                </a:solidFill>
                <a:latin typeface="Lato" panose="020F0502020204030203" pitchFamily="34" charset="0"/>
              </a:rPr>
              <a:t>Global Fintech Hub (57)</a:t>
            </a:r>
          </a:p>
          <a:p>
            <a:pPr marL="285750" indent="-285750">
              <a:lnSpc>
                <a:spcPts val="1300"/>
              </a:lnSpc>
              <a:spcAft>
                <a:spcPts val="450"/>
              </a:spcAft>
              <a:buFont typeface="Wingdings" panose="05000000000000000000" pitchFamily="2" charset="2"/>
              <a:buChar char="Ø"/>
            </a:pPr>
            <a:r>
              <a:rPr lang="en-GB" sz="1700" noProof="1">
                <a:solidFill>
                  <a:srgbClr val="00338C"/>
                </a:solidFill>
                <a:latin typeface="Lato" panose="020F0502020204030203" pitchFamily="34" charset="0"/>
              </a:rPr>
              <a:t>Global in-House Centres (3)</a:t>
            </a:r>
          </a:p>
          <a:p>
            <a:pPr marL="285750" indent="-285750">
              <a:lnSpc>
                <a:spcPts val="1300"/>
              </a:lnSpc>
              <a:spcAft>
                <a:spcPts val="450"/>
              </a:spcAft>
              <a:buFont typeface="Wingdings" panose="05000000000000000000" pitchFamily="2" charset="2"/>
              <a:buChar char="Ø"/>
            </a:pPr>
            <a:r>
              <a:rPr lang="en-GB" sz="1700" noProof="1">
                <a:solidFill>
                  <a:srgbClr val="00338C"/>
                </a:solidFill>
                <a:latin typeface="Lato" panose="020F0502020204030203" pitchFamily="34" charset="0"/>
              </a:rPr>
              <a:t>Professional Service Providers (83)</a:t>
            </a:r>
          </a:p>
          <a:p>
            <a:pPr marL="285750" indent="-285750">
              <a:lnSpc>
                <a:spcPts val="1300"/>
              </a:lnSpc>
              <a:spcAft>
                <a:spcPts val="450"/>
              </a:spcAft>
              <a:buFont typeface="Wingdings" panose="05000000000000000000" pitchFamily="2" charset="2"/>
              <a:buChar char="Ø"/>
            </a:pPr>
            <a:r>
              <a:rPr lang="en-GB" sz="1700" noProof="1">
                <a:solidFill>
                  <a:srgbClr val="00338C"/>
                </a:solidFill>
                <a:latin typeface="Lato" panose="020F0502020204030203" pitchFamily="34" charset="0"/>
              </a:rPr>
              <a:t>Payment Service Providers (2)</a:t>
            </a:r>
          </a:p>
          <a:p>
            <a:pPr marL="285750" indent="-285750">
              <a:lnSpc>
                <a:spcPts val="1300"/>
              </a:lnSpc>
              <a:spcAft>
                <a:spcPts val="450"/>
              </a:spcAft>
              <a:buFont typeface="Wingdings" panose="05000000000000000000" pitchFamily="2" charset="2"/>
              <a:buChar char="Ø"/>
            </a:pPr>
            <a:r>
              <a:rPr lang="en-GB" sz="1700" noProof="1">
                <a:solidFill>
                  <a:srgbClr val="00338C"/>
                </a:solidFill>
                <a:latin typeface="Lato" panose="020F0502020204030203" pitchFamily="34" charset="0"/>
              </a:rPr>
              <a:t>BATF Service Provider</a:t>
            </a:r>
          </a:p>
        </p:txBody>
      </p:sp>
      <p:sp>
        <p:nvSpPr>
          <p:cNvPr id="29" name="Flowchart: Alternate Process 41">
            <a:extLst>
              <a:ext uri="{FF2B5EF4-FFF2-40B4-BE49-F238E27FC236}">
                <a16:creationId xmlns:a16="http://schemas.microsoft.com/office/drawing/2014/main" id="{ECA0939E-87A2-51CD-4FBD-FC366FEF36BF}"/>
              </a:ext>
            </a:extLst>
          </p:cNvPr>
          <p:cNvSpPr/>
          <p:nvPr/>
        </p:nvSpPr>
        <p:spPr>
          <a:xfrm>
            <a:off x="8169639" y="4110007"/>
            <a:ext cx="3628449" cy="437608"/>
          </a:xfrm>
          <a:prstGeom prst="rect">
            <a:avLst/>
          </a:prstGeom>
          <a:solidFill>
            <a:srgbClr val="00338C"/>
          </a:solidFill>
          <a:ln w="12700" cap="flat" cmpd="sng" algn="ctr">
            <a:solidFill>
              <a:srgbClr val="00338C"/>
            </a:solidFill>
            <a:prstDash val="solid"/>
            <a:miter lim="800000"/>
          </a:ln>
          <a:effectLst/>
        </p:spPr>
        <p:txBody>
          <a:bodyPr rot="0" spcFirstLastPara="0" vertOverflow="overflow" horzOverflow="overflow" vert="horz" wrap="square" lIns="68400" tIns="34290" rIns="68580" bIns="34290" numCol="1" spcCol="0" rtlCol="0" fromWordArt="0" anchor="ctr" anchorCtr="0" forceAA="0" compatLnSpc="1">
            <a:prstTxWarp prst="textNoShape">
              <a:avLst/>
            </a:prstTxWarp>
            <a:noAutofit/>
          </a:bodyPr>
          <a:lstStyle/>
          <a:p>
            <a:pPr algn="ctr">
              <a:lnSpc>
                <a:spcPts val="1300"/>
              </a:lnSpc>
              <a:spcAft>
                <a:spcPts val="450"/>
              </a:spcAft>
            </a:pPr>
            <a:r>
              <a:rPr lang="en-IN" b="1" noProof="1">
                <a:solidFill>
                  <a:schemeClr val="bg1"/>
                </a:solidFill>
                <a:latin typeface="Lato Black" panose="020F0502020204030203" pitchFamily="34" charset="0"/>
                <a:ea typeface="Lato Black" panose="020F0502020204030203" pitchFamily="34" charset="0"/>
                <a:cs typeface="Lato Black" panose="020F0502020204030203" pitchFamily="34" charset="0"/>
              </a:rPr>
              <a:t>Emerging businesses</a:t>
            </a:r>
            <a:endParaRPr lang="en-GB" b="1" noProof="1">
              <a:solidFill>
                <a:schemeClr val="bg1"/>
              </a:solidFill>
              <a:latin typeface="Lato Black" panose="020F0502020204030203" pitchFamily="34" charset="0"/>
              <a:ea typeface="Lato Black" panose="020F0502020204030203" pitchFamily="34" charset="0"/>
              <a:cs typeface="Lato Black" panose="020F0502020204030203" pitchFamily="34" charset="0"/>
            </a:endParaRPr>
          </a:p>
        </p:txBody>
      </p:sp>
      <p:sp>
        <p:nvSpPr>
          <p:cNvPr id="8" name="TextBox 7">
            <a:extLst>
              <a:ext uri="{FF2B5EF4-FFF2-40B4-BE49-F238E27FC236}">
                <a16:creationId xmlns:a16="http://schemas.microsoft.com/office/drawing/2014/main" id="{11715884-197A-9573-5DAA-FC879B3E3144}"/>
              </a:ext>
            </a:extLst>
          </p:cNvPr>
          <p:cNvSpPr txBox="1"/>
          <p:nvPr/>
        </p:nvSpPr>
        <p:spPr>
          <a:xfrm>
            <a:off x="5990088" y="6519446"/>
            <a:ext cx="5808000" cy="338554"/>
          </a:xfrm>
          <a:prstGeom prst="rect">
            <a:avLst/>
          </a:prstGeom>
          <a:noFill/>
        </p:spPr>
        <p:txBody>
          <a:bodyPr wrap="none" rtlCol="0">
            <a:spAutoFit/>
          </a:bodyPr>
          <a:lstStyle/>
          <a:p>
            <a:r>
              <a:rPr lang="en-US" sz="1600" i="1" dirty="0">
                <a:solidFill>
                  <a:srgbClr val="00338C"/>
                </a:solidFill>
                <a:latin typeface="Lato" panose="020F0502020204030204" pitchFamily="34" charset="0"/>
                <a:ea typeface="Lato" panose="020F0502020204030204" pitchFamily="34" charset="0"/>
                <a:cs typeface="Lato" panose="020F0502020204030204" pitchFamily="34" charset="0"/>
              </a:rPr>
              <a:t>Figures in brackets are the number of entities authorized by IFSCA</a:t>
            </a:r>
            <a:endParaRPr lang="en-IN" sz="1600" i="1" dirty="0">
              <a:solidFill>
                <a:srgbClr val="00338C"/>
              </a:solidFill>
              <a:latin typeface="Lato" panose="020F0502020204030204" pitchFamily="34" charset="0"/>
              <a:ea typeface="Lato" panose="020F0502020204030204" pitchFamily="34" charset="0"/>
              <a:cs typeface="Lato" panose="020F0502020204030204" pitchFamily="34" charset="0"/>
            </a:endParaRPr>
          </a:p>
        </p:txBody>
      </p:sp>
    </p:spTree>
    <p:extLst>
      <p:ext uri="{BB962C8B-B14F-4D97-AF65-F5344CB8AC3E}">
        <p14:creationId xmlns:p14="http://schemas.microsoft.com/office/powerpoint/2010/main" val="17335731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TextBox 63">
            <a:extLst>
              <a:ext uri="{FF2B5EF4-FFF2-40B4-BE49-F238E27FC236}">
                <a16:creationId xmlns:a16="http://schemas.microsoft.com/office/drawing/2014/main" id="{EDDDAEF3-B739-48AF-9666-AED0DBEFDBD4}"/>
              </a:ext>
            </a:extLst>
          </p:cNvPr>
          <p:cNvSpPr txBox="1"/>
          <p:nvPr/>
        </p:nvSpPr>
        <p:spPr>
          <a:xfrm>
            <a:off x="9333901" y="2059551"/>
            <a:ext cx="65" cy="215444"/>
          </a:xfrm>
          <a:prstGeom prst="rect">
            <a:avLst/>
          </a:prstGeom>
          <a:noFill/>
        </p:spPr>
        <p:txBody>
          <a:bodyPr wrap="none" lIns="0" tIns="0" rIns="0" bIns="0" rtlCol="0">
            <a:spAutoFit/>
          </a:bodyPr>
          <a:lstStyle/>
          <a:p>
            <a:pPr>
              <a:spcAft>
                <a:spcPts val="600"/>
              </a:spcAft>
              <a:buSzPct val="100000"/>
            </a:pPr>
            <a:endParaRPr lang="en-US" sz="1400" b="1">
              <a:solidFill>
                <a:srgbClr val="00338C"/>
              </a:solidFill>
              <a:latin typeface="Palatino Linotype" panose="02040502050505030304" pitchFamily="18" charset="0"/>
            </a:endParaRPr>
          </a:p>
        </p:txBody>
      </p:sp>
      <p:sp>
        <p:nvSpPr>
          <p:cNvPr id="7" name="TextBox 6">
            <a:extLst>
              <a:ext uri="{FF2B5EF4-FFF2-40B4-BE49-F238E27FC236}">
                <a16:creationId xmlns:a16="http://schemas.microsoft.com/office/drawing/2014/main" id="{60EBEE3C-F9DF-F5CD-499A-47CD7CBD67A2}"/>
              </a:ext>
            </a:extLst>
          </p:cNvPr>
          <p:cNvSpPr txBox="1"/>
          <p:nvPr/>
        </p:nvSpPr>
        <p:spPr>
          <a:xfrm>
            <a:off x="1783804" y="1559831"/>
            <a:ext cx="883255" cy="415498"/>
          </a:xfrm>
          <a:prstGeom prst="rect">
            <a:avLst/>
          </a:prstGeom>
          <a:noFill/>
        </p:spPr>
        <p:txBody>
          <a:bodyPr wrap="none" lIns="0" tIns="0" rIns="0" bIns="0" rtlCol="0">
            <a:spAutoFit/>
          </a:bodyPr>
          <a:lstStyle/>
          <a:p>
            <a:pPr>
              <a:spcAft>
                <a:spcPts val="600"/>
              </a:spcAft>
              <a:buSzPct val="100000"/>
            </a:pPr>
            <a:r>
              <a:rPr lang="en-US" sz="2700" b="1" dirty="0">
                <a:solidFill>
                  <a:srgbClr val="00338C"/>
                </a:solidFill>
                <a:latin typeface="Lato Black" panose="020F0502020204030203" pitchFamily="34" charset="0"/>
                <a:ea typeface="Lato Black" panose="020F0502020204030203" pitchFamily="34" charset="0"/>
                <a:cs typeface="Lato Black" panose="020F0502020204030203" pitchFamily="34" charset="0"/>
              </a:rPr>
              <a:t>725 +</a:t>
            </a:r>
          </a:p>
        </p:txBody>
      </p:sp>
      <p:sp>
        <p:nvSpPr>
          <p:cNvPr id="9" name="TextBox 8">
            <a:extLst>
              <a:ext uri="{FF2B5EF4-FFF2-40B4-BE49-F238E27FC236}">
                <a16:creationId xmlns:a16="http://schemas.microsoft.com/office/drawing/2014/main" id="{A65324BE-07C0-7681-A82E-12B3C442FAE7}"/>
              </a:ext>
            </a:extLst>
          </p:cNvPr>
          <p:cNvSpPr txBox="1"/>
          <p:nvPr/>
        </p:nvSpPr>
        <p:spPr>
          <a:xfrm>
            <a:off x="876729" y="2059551"/>
            <a:ext cx="2784379" cy="430887"/>
          </a:xfrm>
          <a:prstGeom prst="rect">
            <a:avLst/>
          </a:prstGeom>
          <a:noFill/>
        </p:spPr>
        <p:txBody>
          <a:bodyPr wrap="square" lIns="0" tIns="0" rIns="0" bIns="0" rtlCol="0">
            <a:spAutoFit/>
          </a:bodyPr>
          <a:lstStyle/>
          <a:p>
            <a:pPr>
              <a:spcAft>
                <a:spcPts val="600"/>
              </a:spcAft>
              <a:buSzPct val="100000"/>
            </a:pPr>
            <a:r>
              <a:rPr lang="en-US" sz="1400" dirty="0">
                <a:solidFill>
                  <a:srgbClr val="00338C"/>
                </a:solidFill>
                <a:latin typeface="Lato" panose="020F0502020204030203" pitchFamily="34" charset="0"/>
                <a:ea typeface="Lato" panose="020F0502020204030203" pitchFamily="34" charset="0"/>
                <a:cs typeface="Lato" panose="020F0502020204030203" pitchFamily="34" charset="0"/>
              </a:rPr>
              <a:t>Number of IFSCA Registered* Entities till Nov. 2024</a:t>
            </a:r>
          </a:p>
        </p:txBody>
      </p:sp>
      <p:sp>
        <p:nvSpPr>
          <p:cNvPr id="37" name="Rectangle 36">
            <a:extLst>
              <a:ext uri="{FF2B5EF4-FFF2-40B4-BE49-F238E27FC236}">
                <a16:creationId xmlns:a16="http://schemas.microsoft.com/office/drawing/2014/main" id="{AC900DCD-2BF0-81FE-718A-241B88821DDA}"/>
              </a:ext>
            </a:extLst>
          </p:cNvPr>
          <p:cNvSpPr/>
          <p:nvPr/>
        </p:nvSpPr>
        <p:spPr>
          <a:xfrm>
            <a:off x="724624" y="1442240"/>
            <a:ext cx="2962865" cy="1303476"/>
          </a:xfrm>
          <a:prstGeom prst="rect">
            <a:avLst/>
          </a:prstGeom>
          <a:noFill/>
          <a:ln>
            <a:solidFill>
              <a:srgbClr val="ED7D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338C"/>
              </a:solidFill>
              <a:effectLst/>
              <a:uLnTx/>
              <a:uFillTx/>
              <a:latin typeface="Aptos" panose="02110004020202020204"/>
              <a:ea typeface="+mn-ea"/>
              <a:cs typeface="+mn-cs"/>
            </a:endParaRPr>
          </a:p>
        </p:txBody>
      </p:sp>
      <p:sp>
        <p:nvSpPr>
          <p:cNvPr id="35" name="TextBox 34">
            <a:extLst>
              <a:ext uri="{FF2B5EF4-FFF2-40B4-BE49-F238E27FC236}">
                <a16:creationId xmlns:a16="http://schemas.microsoft.com/office/drawing/2014/main" id="{1F220C56-CF69-4803-B251-52F3278F39F2}"/>
              </a:ext>
            </a:extLst>
          </p:cNvPr>
          <p:cNvSpPr txBox="1"/>
          <p:nvPr/>
        </p:nvSpPr>
        <p:spPr>
          <a:xfrm>
            <a:off x="5436935" y="1559831"/>
            <a:ext cx="1189428" cy="415498"/>
          </a:xfrm>
          <a:prstGeom prst="rect">
            <a:avLst/>
          </a:prstGeom>
          <a:noFill/>
        </p:spPr>
        <p:txBody>
          <a:bodyPr wrap="none" lIns="0" tIns="0" rIns="0" bIns="0" rtlCol="0">
            <a:spAutoFit/>
          </a:bodyPr>
          <a:lstStyle/>
          <a:p>
            <a:pPr>
              <a:spcAft>
                <a:spcPts val="600"/>
              </a:spcAft>
              <a:buSzPct val="100000"/>
            </a:pPr>
            <a:r>
              <a:rPr lang="en-US" sz="2700" b="1" dirty="0">
                <a:solidFill>
                  <a:srgbClr val="00338C"/>
                </a:solidFill>
                <a:latin typeface="Lato Black" panose="020F0502020204030203" pitchFamily="34" charset="0"/>
                <a:ea typeface="Lato Black" panose="020F0502020204030203" pitchFamily="34" charset="0"/>
                <a:cs typeface="Lato Black" panose="020F0502020204030203" pitchFamily="34" charset="0"/>
              </a:rPr>
              <a:t>$ 87 Bn</a:t>
            </a:r>
          </a:p>
        </p:txBody>
      </p:sp>
      <p:sp>
        <p:nvSpPr>
          <p:cNvPr id="42" name="TextBox 41">
            <a:extLst>
              <a:ext uri="{FF2B5EF4-FFF2-40B4-BE49-F238E27FC236}">
                <a16:creationId xmlns:a16="http://schemas.microsoft.com/office/drawing/2014/main" id="{7334E4E1-A52D-43A1-B522-E9D1CCE40227}"/>
              </a:ext>
            </a:extLst>
          </p:cNvPr>
          <p:cNvSpPr txBox="1"/>
          <p:nvPr/>
        </p:nvSpPr>
        <p:spPr>
          <a:xfrm>
            <a:off x="4781495" y="2059551"/>
            <a:ext cx="2738107" cy="646331"/>
          </a:xfrm>
          <a:prstGeom prst="rect">
            <a:avLst/>
          </a:prstGeom>
          <a:noFill/>
        </p:spPr>
        <p:txBody>
          <a:bodyPr wrap="square" lIns="0" tIns="0" rIns="0" bIns="0" rtlCol="0">
            <a:spAutoFit/>
          </a:bodyPr>
          <a:lstStyle/>
          <a:p>
            <a:pPr>
              <a:spcAft>
                <a:spcPts val="600"/>
              </a:spcAft>
              <a:buSzPct val="100000"/>
            </a:pPr>
            <a:r>
              <a:rPr lang="en-US" sz="1400" dirty="0">
                <a:solidFill>
                  <a:srgbClr val="00338C"/>
                </a:solidFill>
                <a:latin typeface="Lato" panose="020F0502020204030203" pitchFamily="34" charset="0"/>
                <a:ea typeface="Lato" panose="020F0502020204030203" pitchFamily="34" charset="0"/>
                <a:cs typeface="Lato" panose="020F0502020204030203" pitchFamily="34" charset="0"/>
              </a:rPr>
              <a:t>Monthly turnover on IFSC International Stock Exchanges in Nov. 2024</a:t>
            </a:r>
          </a:p>
        </p:txBody>
      </p:sp>
      <p:sp>
        <p:nvSpPr>
          <p:cNvPr id="68" name="Rectangle 67">
            <a:extLst>
              <a:ext uri="{FF2B5EF4-FFF2-40B4-BE49-F238E27FC236}">
                <a16:creationId xmlns:a16="http://schemas.microsoft.com/office/drawing/2014/main" id="{4E0DF240-63E0-BE0E-311A-3E05BD6C91A9}"/>
              </a:ext>
            </a:extLst>
          </p:cNvPr>
          <p:cNvSpPr/>
          <p:nvPr/>
        </p:nvSpPr>
        <p:spPr>
          <a:xfrm>
            <a:off x="4627646" y="1442240"/>
            <a:ext cx="2962865" cy="1303476"/>
          </a:xfrm>
          <a:prstGeom prst="rect">
            <a:avLst/>
          </a:prstGeom>
          <a:noFill/>
          <a:ln>
            <a:solidFill>
              <a:srgbClr val="ED7D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338C"/>
              </a:solidFill>
              <a:effectLst/>
              <a:uLnTx/>
              <a:uFillTx/>
              <a:latin typeface="Aptos" panose="02110004020202020204"/>
              <a:ea typeface="+mn-ea"/>
              <a:cs typeface="+mn-cs"/>
            </a:endParaRPr>
          </a:p>
        </p:txBody>
      </p:sp>
      <p:sp>
        <p:nvSpPr>
          <p:cNvPr id="79" name="TextBox 78">
            <a:extLst>
              <a:ext uri="{FF2B5EF4-FFF2-40B4-BE49-F238E27FC236}">
                <a16:creationId xmlns:a16="http://schemas.microsoft.com/office/drawing/2014/main" id="{0194DC5B-499A-4218-BDDE-D3D35C860E0E}"/>
              </a:ext>
            </a:extLst>
          </p:cNvPr>
          <p:cNvSpPr txBox="1"/>
          <p:nvPr/>
        </p:nvSpPr>
        <p:spPr>
          <a:xfrm>
            <a:off x="9320673" y="1538714"/>
            <a:ext cx="2686467" cy="415498"/>
          </a:xfrm>
          <a:prstGeom prst="rect">
            <a:avLst/>
          </a:prstGeom>
          <a:noFill/>
        </p:spPr>
        <p:txBody>
          <a:bodyPr wrap="square" lIns="0" tIns="0" rIns="0" bIns="0" rtlCol="0">
            <a:spAutoFit/>
          </a:bodyPr>
          <a:lstStyle/>
          <a:p>
            <a:pPr>
              <a:spcAft>
                <a:spcPts val="600"/>
              </a:spcAft>
              <a:buSzPct val="100000"/>
            </a:pPr>
            <a:r>
              <a:rPr lang="en-US" sz="2700" b="1" dirty="0">
                <a:solidFill>
                  <a:srgbClr val="00338C"/>
                </a:solidFill>
                <a:latin typeface="Lato Black" panose="020F0502020204030203" pitchFamily="34" charset="0"/>
                <a:ea typeface="Lato Black" panose="020F0502020204030203" pitchFamily="34" charset="0"/>
                <a:cs typeface="Lato Black" panose="020F0502020204030203" pitchFamily="34" charset="0"/>
              </a:rPr>
              <a:t>$ 71 Bn</a:t>
            </a:r>
          </a:p>
        </p:txBody>
      </p:sp>
      <p:sp>
        <p:nvSpPr>
          <p:cNvPr id="80" name="TextBox 79">
            <a:extLst>
              <a:ext uri="{FF2B5EF4-FFF2-40B4-BE49-F238E27FC236}">
                <a16:creationId xmlns:a16="http://schemas.microsoft.com/office/drawing/2014/main" id="{4AA3A4E8-4FC2-464F-99BA-FCC943B178CE}"/>
              </a:ext>
            </a:extLst>
          </p:cNvPr>
          <p:cNvSpPr txBox="1"/>
          <p:nvPr/>
        </p:nvSpPr>
        <p:spPr>
          <a:xfrm>
            <a:off x="8679131" y="2059551"/>
            <a:ext cx="2788245" cy="430887"/>
          </a:xfrm>
          <a:prstGeom prst="rect">
            <a:avLst/>
          </a:prstGeom>
          <a:noFill/>
        </p:spPr>
        <p:txBody>
          <a:bodyPr wrap="square" lIns="0" tIns="0" rIns="0" bIns="0" rtlCol="0">
            <a:spAutoFit/>
          </a:bodyPr>
          <a:lstStyle/>
          <a:p>
            <a:pPr>
              <a:spcAft>
                <a:spcPts val="600"/>
              </a:spcAft>
              <a:buSzPct val="100000"/>
            </a:pPr>
            <a:r>
              <a:rPr lang="en-US" sz="1400" dirty="0">
                <a:solidFill>
                  <a:srgbClr val="00338C"/>
                </a:solidFill>
                <a:latin typeface="Lato" panose="020F0502020204030203" pitchFamily="34" charset="0"/>
                <a:ea typeface="Lato" panose="020F0502020204030203" pitchFamily="34" charset="0"/>
                <a:cs typeface="Lato" panose="020F0502020204030203" pitchFamily="34" charset="0"/>
              </a:rPr>
              <a:t>Total Banking Asset Size in Nov. 2024</a:t>
            </a:r>
          </a:p>
        </p:txBody>
      </p:sp>
      <p:sp>
        <p:nvSpPr>
          <p:cNvPr id="69" name="Rectangle 68">
            <a:extLst>
              <a:ext uri="{FF2B5EF4-FFF2-40B4-BE49-F238E27FC236}">
                <a16:creationId xmlns:a16="http://schemas.microsoft.com/office/drawing/2014/main" id="{DB877017-C98C-3BD8-FAC8-638FFA45CB9D}"/>
              </a:ext>
            </a:extLst>
          </p:cNvPr>
          <p:cNvSpPr/>
          <p:nvPr/>
        </p:nvSpPr>
        <p:spPr>
          <a:xfrm>
            <a:off x="8530668" y="1442240"/>
            <a:ext cx="2962865" cy="1303476"/>
          </a:xfrm>
          <a:prstGeom prst="rect">
            <a:avLst/>
          </a:prstGeom>
          <a:noFill/>
          <a:ln>
            <a:solidFill>
              <a:srgbClr val="ED7D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338C"/>
              </a:solidFill>
              <a:effectLst/>
              <a:uLnTx/>
              <a:uFillTx/>
              <a:latin typeface="Aptos" panose="02110004020202020204"/>
              <a:ea typeface="+mn-ea"/>
              <a:cs typeface="+mn-cs"/>
            </a:endParaRPr>
          </a:p>
        </p:txBody>
      </p:sp>
      <p:sp>
        <p:nvSpPr>
          <p:cNvPr id="67" name="Rectangle 66">
            <a:extLst>
              <a:ext uri="{FF2B5EF4-FFF2-40B4-BE49-F238E27FC236}">
                <a16:creationId xmlns:a16="http://schemas.microsoft.com/office/drawing/2014/main" id="{FFECFB48-5FCB-10D6-9287-A4F4A928F2AC}"/>
              </a:ext>
            </a:extLst>
          </p:cNvPr>
          <p:cNvSpPr/>
          <p:nvPr/>
        </p:nvSpPr>
        <p:spPr>
          <a:xfrm>
            <a:off x="764115" y="3150339"/>
            <a:ext cx="2962865" cy="1303476"/>
          </a:xfrm>
          <a:prstGeom prst="rect">
            <a:avLst/>
          </a:prstGeom>
          <a:noFill/>
          <a:ln>
            <a:solidFill>
              <a:srgbClr val="ED7D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338C"/>
              </a:solidFill>
              <a:effectLst/>
              <a:uLnTx/>
              <a:uFillTx/>
              <a:latin typeface="Aptos" panose="02110004020202020204"/>
              <a:ea typeface="+mn-ea"/>
              <a:cs typeface="+mn-cs"/>
            </a:endParaRPr>
          </a:p>
        </p:txBody>
      </p:sp>
      <p:sp>
        <p:nvSpPr>
          <p:cNvPr id="72" name="TextBox 71">
            <a:extLst>
              <a:ext uri="{FF2B5EF4-FFF2-40B4-BE49-F238E27FC236}">
                <a16:creationId xmlns:a16="http://schemas.microsoft.com/office/drawing/2014/main" id="{CFFE024D-041A-4285-9A3C-CAC6B53BD7E1}"/>
              </a:ext>
            </a:extLst>
          </p:cNvPr>
          <p:cNvSpPr txBox="1"/>
          <p:nvPr/>
        </p:nvSpPr>
        <p:spPr>
          <a:xfrm>
            <a:off x="1783804" y="3262247"/>
            <a:ext cx="601127" cy="415498"/>
          </a:xfrm>
          <a:prstGeom prst="rect">
            <a:avLst/>
          </a:prstGeom>
          <a:noFill/>
        </p:spPr>
        <p:txBody>
          <a:bodyPr wrap="none" lIns="0" tIns="0" rIns="0" bIns="0" rtlCol="0">
            <a:spAutoFit/>
          </a:bodyPr>
          <a:lstStyle/>
          <a:p>
            <a:pPr>
              <a:spcAft>
                <a:spcPts val="600"/>
              </a:spcAft>
              <a:buSzPct val="100000"/>
            </a:pPr>
            <a:r>
              <a:rPr lang="en-US" sz="2700" b="1" dirty="0">
                <a:solidFill>
                  <a:srgbClr val="00338C"/>
                </a:solidFill>
                <a:latin typeface="Lato Black" panose="020F0502020204030203" pitchFamily="34" charset="0"/>
                <a:ea typeface="Lato Black" panose="020F0502020204030203" pitchFamily="34" charset="0"/>
                <a:cs typeface="Lato Black" panose="020F0502020204030203" pitchFamily="34" charset="0"/>
              </a:rPr>
              <a:t>137</a:t>
            </a:r>
          </a:p>
        </p:txBody>
      </p:sp>
      <p:sp>
        <p:nvSpPr>
          <p:cNvPr id="82" name="TextBox 81">
            <a:extLst>
              <a:ext uri="{FF2B5EF4-FFF2-40B4-BE49-F238E27FC236}">
                <a16:creationId xmlns:a16="http://schemas.microsoft.com/office/drawing/2014/main" id="{1C0F03CF-BABA-4DEE-9C4A-37B104F219F9}"/>
              </a:ext>
            </a:extLst>
          </p:cNvPr>
          <p:cNvSpPr txBox="1"/>
          <p:nvPr/>
        </p:nvSpPr>
        <p:spPr>
          <a:xfrm>
            <a:off x="890806" y="3799106"/>
            <a:ext cx="2906468" cy="723275"/>
          </a:xfrm>
          <a:prstGeom prst="rect">
            <a:avLst/>
          </a:prstGeom>
          <a:noFill/>
        </p:spPr>
        <p:txBody>
          <a:bodyPr wrap="square" lIns="0" tIns="0" rIns="0" bIns="0" rtlCol="0">
            <a:spAutoFit/>
          </a:bodyPr>
          <a:lstStyle/>
          <a:p>
            <a:pPr>
              <a:spcAft>
                <a:spcPts val="600"/>
              </a:spcAft>
              <a:buSzPct val="100000"/>
            </a:pPr>
            <a:r>
              <a:rPr lang="en-US" sz="1400" dirty="0">
                <a:solidFill>
                  <a:srgbClr val="00338C"/>
                </a:solidFill>
                <a:latin typeface="Lato" panose="020F0502020204030203" pitchFamily="34" charset="0"/>
                <a:ea typeface="Lato" panose="020F0502020204030203" pitchFamily="34" charset="0"/>
                <a:cs typeface="Lato" panose="020F0502020204030203" pitchFamily="34" charset="0"/>
              </a:rPr>
              <a:t>Number of Funds Management Entities registered till Nov. 2024</a:t>
            </a:r>
          </a:p>
          <a:p>
            <a:pPr>
              <a:spcAft>
                <a:spcPts val="600"/>
              </a:spcAft>
              <a:buSzPct val="100000"/>
            </a:pPr>
            <a:endParaRPr lang="en-US" sz="1400" dirty="0">
              <a:solidFill>
                <a:srgbClr val="00338C"/>
              </a:solidFill>
              <a:latin typeface="Lato" panose="020F0502020204030203" pitchFamily="34" charset="0"/>
              <a:ea typeface="Lato" panose="020F0502020204030203" pitchFamily="34" charset="0"/>
              <a:cs typeface="Lato" panose="020F0502020204030203" pitchFamily="34" charset="0"/>
            </a:endParaRPr>
          </a:p>
        </p:txBody>
      </p:sp>
      <p:sp>
        <p:nvSpPr>
          <p:cNvPr id="18" name="TextBox 17">
            <a:extLst>
              <a:ext uri="{FF2B5EF4-FFF2-40B4-BE49-F238E27FC236}">
                <a16:creationId xmlns:a16="http://schemas.microsoft.com/office/drawing/2014/main" id="{EF448885-08F7-970E-5C1D-7DC12F2310A4}"/>
              </a:ext>
            </a:extLst>
          </p:cNvPr>
          <p:cNvSpPr txBox="1"/>
          <p:nvPr/>
        </p:nvSpPr>
        <p:spPr>
          <a:xfrm>
            <a:off x="5434270" y="3262247"/>
            <a:ext cx="1471557" cy="415498"/>
          </a:xfrm>
          <a:prstGeom prst="rect">
            <a:avLst/>
          </a:prstGeom>
          <a:noFill/>
        </p:spPr>
        <p:txBody>
          <a:bodyPr wrap="none" lIns="0" tIns="0" rIns="0" bIns="0" rtlCol="0">
            <a:spAutoFit/>
          </a:bodyPr>
          <a:lstStyle/>
          <a:p>
            <a:pPr>
              <a:spcAft>
                <a:spcPts val="600"/>
              </a:spcAft>
              <a:buSzPct val="100000"/>
            </a:pPr>
            <a:r>
              <a:rPr lang="en-US" sz="2700" b="1" dirty="0">
                <a:solidFill>
                  <a:srgbClr val="00338C"/>
                </a:solidFill>
                <a:latin typeface="Lato Black" panose="020F0502020204030203" pitchFamily="34" charset="0"/>
                <a:ea typeface="Lato Black" panose="020F0502020204030203" pitchFamily="34" charset="0"/>
                <a:cs typeface="Lato Black" panose="020F0502020204030203" pitchFamily="34" charset="0"/>
              </a:rPr>
              <a:t>$ 63 + Bn</a:t>
            </a:r>
          </a:p>
        </p:txBody>
      </p:sp>
      <p:sp>
        <p:nvSpPr>
          <p:cNvPr id="19" name="TextBox 18">
            <a:extLst>
              <a:ext uri="{FF2B5EF4-FFF2-40B4-BE49-F238E27FC236}">
                <a16:creationId xmlns:a16="http://schemas.microsoft.com/office/drawing/2014/main" id="{C1D4F91F-3303-7E9D-BA93-F973CF5434D6}"/>
              </a:ext>
            </a:extLst>
          </p:cNvPr>
          <p:cNvSpPr txBox="1"/>
          <p:nvPr/>
        </p:nvSpPr>
        <p:spPr>
          <a:xfrm>
            <a:off x="4793026" y="3861662"/>
            <a:ext cx="2726575" cy="430887"/>
          </a:xfrm>
          <a:prstGeom prst="rect">
            <a:avLst/>
          </a:prstGeom>
          <a:noFill/>
        </p:spPr>
        <p:txBody>
          <a:bodyPr wrap="square" lIns="0" tIns="0" rIns="0" bIns="0" rtlCol="0">
            <a:spAutoFit/>
          </a:bodyPr>
          <a:lstStyle/>
          <a:p>
            <a:pPr>
              <a:spcAft>
                <a:spcPts val="600"/>
              </a:spcAft>
              <a:buSzPct val="100000"/>
            </a:pPr>
            <a:r>
              <a:rPr lang="en-US" sz="1400" dirty="0">
                <a:solidFill>
                  <a:srgbClr val="00338C"/>
                </a:solidFill>
                <a:latin typeface="Lato" panose="020F0502020204030203" pitchFamily="34" charset="0"/>
                <a:ea typeface="Lato" panose="020F0502020204030203" pitchFamily="34" charset="0"/>
                <a:cs typeface="Lato" panose="020F0502020204030203" pitchFamily="34" charset="0"/>
              </a:rPr>
              <a:t>Cumulative Debt Listing on IFSC Exchanges till Nov. 2024</a:t>
            </a:r>
          </a:p>
        </p:txBody>
      </p:sp>
      <p:sp>
        <p:nvSpPr>
          <p:cNvPr id="103" name="Rectangle 102">
            <a:extLst>
              <a:ext uri="{FF2B5EF4-FFF2-40B4-BE49-F238E27FC236}">
                <a16:creationId xmlns:a16="http://schemas.microsoft.com/office/drawing/2014/main" id="{86C90C08-182E-4265-FE47-54B162BC12C8}"/>
              </a:ext>
            </a:extLst>
          </p:cNvPr>
          <p:cNvSpPr/>
          <p:nvPr/>
        </p:nvSpPr>
        <p:spPr>
          <a:xfrm>
            <a:off x="4615253" y="3150339"/>
            <a:ext cx="2962865" cy="1303476"/>
          </a:xfrm>
          <a:prstGeom prst="rect">
            <a:avLst/>
          </a:prstGeom>
          <a:noFill/>
          <a:ln>
            <a:solidFill>
              <a:srgbClr val="ED7D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00338C"/>
              </a:solidFill>
              <a:effectLst/>
              <a:uLnTx/>
              <a:uFillTx/>
              <a:latin typeface="Aptos" panose="02110004020202020204"/>
              <a:ea typeface="+mn-ea"/>
              <a:cs typeface="+mn-cs"/>
            </a:endParaRPr>
          </a:p>
        </p:txBody>
      </p:sp>
      <p:sp>
        <p:nvSpPr>
          <p:cNvPr id="105" name="Rectangle 104">
            <a:extLst>
              <a:ext uri="{FF2B5EF4-FFF2-40B4-BE49-F238E27FC236}">
                <a16:creationId xmlns:a16="http://schemas.microsoft.com/office/drawing/2014/main" id="{B6F8788B-0B12-AA57-A5FE-D1AFD86C840E}"/>
              </a:ext>
            </a:extLst>
          </p:cNvPr>
          <p:cNvSpPr/>
          <p:nvPr/>
        </p:nvSpPr>
        <p:spPr>
          <a:xfrm>
            <a:off x="8541580" y="3150339"/>
            <a:ext cx="2962865" cy="1303476"/>
          </a:xfrm>
          <a:prstGeom prst="rect">
            <a:avLst/>
          </a:prstGeom>
          <a:noFill/>
          <a:ln>
            <a:solidFill>
              <a:srgbClr val="ED7D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338C"/>
              </a:solidFill>
              <a:effectLst/>
              <a:uLnTx/>
              <a:uFillTx/>
              <a:latin typeface="Aptos" panose="02110004020202020204"/>
              <a:ea typeface="+mn-ea"/>
              <a:cs typeface="+mn-cs"/>
            </a:endParaRPr>
          </a:p>
        </p:txBody>
      </p:sp>
      <p:sp>
        <p:nvSpPr>
          <p:cNvPr id="65" name="TextBox 64">
            <a:extLst>
              <a:ext uri="{FF2B5EF4-FFF2-40B4-BE49-F238E27FC236}">
                <a16:creationId xmlns:a16="http://schemas.microsoft.com/office/drawing/2014/main" id="{ADF4CAAB-96AF-4432-8D9B-8AFFAF522AC2}"/>
              </a:ext>
            </a:extLst>
          </p:cNvPr>
          <p:cNvSpPr txBox="1"/>
          <p:nvPr/>
        </p:nvSpPr>
        <p:spPr>
          <a:xfrm>
            <a:off x="9220485" y="3262247"/>
            <a:ext cx="1671933" cy="415498"/>
          </a:xfrm>
          <a:prstGeom prst="rect">
            <a:avLst/>
          </a:prstGeom>
          <a:noFill/>
        </p:spPr>
        <p:txBody>
          <a:bodyPr wrap="none" lIns="0" tIns="0" rIns="0" bIns="0" rtlCol="0">
            <a:spAutoFit/>
          </a:bodyPr>
          <a:lstStyle/>
          <a:p>
            <a:pPr algn="ctr">
              <a:spcAft>
                <a:spcPts val="600"/>
              </a:spcAft>
              <a:buSzPct val="100000"/>
            </a:pPr>
            <a:r>
              <a:rPr lang="en-US" sz="2700" b="1" dirty="0">
                <a:solidFill>
                  <a:srgbClr val="00338C"/>
                </a:solidFill>
                <a:latin typeface="Lato Black" panose="020F0502020204030203" pitchFamily="34" charset="0"/>
                <a:ea typeface="Lato Black" panose="020F0502020204030203" pitchFamily="34" charset="0"/>
                <a:cs typeface="Lato Black" panose="020F0502020204030203" pitchFamily="34" charset="0"/>
              </a:rPr>
              <a:t>$ 1048  Bn</a:t>
            </a:r>
          </a:p>
        </p:txBody>
      </p:sp>
      <p:sp>
        <p:nvSpPr>
          <p:cNvPr id="66" name="TextBox 65">
            <a:extLst>
              <a:ext uri="{FF2B5EF4-FFF2-40B4-BE49-F238E27FC236}">
                <a16:creationId xmlns:a16="http://schemas.microsoft.com/office/drawing/2014/main" id="{F00AAF0D-DF4D-4E07-8FBD-40FFCA052D74}"/>
              </a:ext>
            </a:extLst>
          </p:cNvPr>
          <p:cNvSpPr txBox="1"/>
          <p:nvPr/>
        </p:nvSpPr>
        <p:spPr>
          <a:xfrm>
            <a:off x="8679131" y="3861662"/>
            <a:ext cx="2814402" cy="430887"/>
          </a:xfrm>
          <a:prstGeom prst="rect">
            <a:avLst/>
          </a:prstGeom>
          <a:noFill/>
        </p:spPr>
        <p:txBody>
          <a:bodyPr wrap="square" lIns="0" tIns="0" rIns="0" bIns="0" rtlCol="0">
            <a:spAutoFit/>
          </a:bodyPr>
          <a:lstStyle/>
          <a:p>
            <a:pPr>
              <a:spcAft>
                <a:spcPts val="600"/>
              </a:spcAft>
              <a:buSzPct val="100000"/>
            </a:pPr>
            <a:r>
              <a:rPr lang="en-US" sz="1400" dirty="0">
                <a:solidFill>
                  <a:srgbClr val="00338C"/>
                </a:solidFill>
                <a:latin typeface="Lato" panose="020F0502020204030203" pitchFamily="34" charset="0"/>
                <a:ea typeface="Lato" panose="020F0502020204030203" pitchFamily="34" charset="0"/>
                <a:cs typeface="Lato" panose="020F0502020204030203" pitchFamily="34" charset="0"/>
              </a:rPr>
              <a:t>Cumulative Banking transactions till Nov. 2024</a:t>
            </a:r>
          </a:p>
        </p:txBody>
      </p:sp>
      <p:sp>
        <p:nvSpPr>
          <p:cNvPr id="104" name="Rectangle 103">
            <a:extLst>
              <a:ext uri="{FF2B5EF4-FFF2-40B4-BE49-F238E27FC236}">
                <a16:creationId xmlns:a16="http://schemas.microsoft.com/office/drawing/2014/main" id="{5C5EE36C-29C7-E0AA-0128-34FB88D2C7C9}"/>
              </a:ext>
            </a:extLst>
          </p:cNvPr>
          <p:cNvSpPr/>
          <p:nvPr/>
        </p:nvSpPr>
        <p:spPr>
          <a:xfrm>
            <a:off x="4627645" y="4927509"/>
            <a:ext cx="2962865" cy="1303476"/>
          </a:xfrm>
          <a:prstGeom prst="rect">
            <a:avLst/>
          </a:prstGeom>
          <a:noFill/>
          <a:ln>
            <a:solidFill>
              <a:srgbClr val="ED7D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338C"/>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76" name="TextBox 75">
            <a:extLst>
              <a:ext uri="{FF2B5EF4-FFF2-40B4-BE49-F238E27FC236}">
                <a16:creationId xmlns:a16="http://schemas.microsoft.com/office/drawing/2014/main" id="{2F37F864-B323-4424-84F7-EA7C2EA0AD24}"/>
              </a:ext>
            </a:extLst>
          </p:cNvPr>
          <p:cNvSpPr txBox="1"/>
          <p:nvPr/>
        </p:nvSpPr>
        <p:spPr>
          <a:xfrm>
            <a:off x="5434270" y="5017800"/>
            <a:ext cx="1553310" cy="415498"/>
          </a:xfrm>
          <a:prstGeom prst="rect">
            <a:avLst/>
          </a:prstGeom>
          <a:noFill/>
        </p:spPr>
        <p:txBody>
          <a:bodyPr wrap="none" lIns="0" tIns="0" rIns="0" bIns="0" rtlCol="0">
            <a:spAutoFit/>
          </a:bodyPr>
          <a:lstStyle/>
          <a:p>
            <a:pPr>
              <a:spcAft>
                <a:spcPts val="600"/>
              </a:spcAft>
              <a:buSzPct val="100000"/>
            </a:pPr>
            <a:r>
              <a:rPr lang="en-US" sz="2700" b="1" dirty="0">
                <a:solidFill>
                  <a:srgbClr val="00338C"/>
                </a:solidFill>
                <a:latin typeface="Lato Black" panose="020F0502020204030203" pitchFamily="34" charset="0"/>
                <a:ea typeface="Lato Black" panose="020F0502020204030203" pitchFamily="34" charset="0"/>
                <a:cs typeface="Lato Black" panose="020F0502020204030203" pitchFamily="34" charset="0"/>
              </a:rPr>
              <a:t>$ 45 + Bn </a:t>
            </a:r>
          </a:p>
        </p:txBody>
      </p:sp>
      <p:sp>
        <p:nvSpPr>
          <p:cNvPr id="77" name="TextBox 76">
            <a:extLst>
              <a:ext uri="{FF2B5EF4-FFF2-40B4-BE49-F238E27FC236}">
                <a16:creationId xmlns:a16="http://schemas.microsoft.com/office/drawing/2014/main" id="{BE00B420-66DA-4C3A-A4A9-89F701F41191}"/>
              </a:ext>
            </a:extLst>
          </p:cNvPr>
          <p:cNvSpPr txBox="1"/>
          <p:nvPr/>
        </p:nvSpPr>
        <p:spPr>
          <a:xfrm>
            <a:off x="4824722" y="5511323"/>
            <a:ext cx="2694879" cy="646331"/>
          </a:xfrm>
          <a:prstGeom prst="rect">
            <a:avLst/>
          </a:prstGeom>
          <a:noFill/>
        </p:spPr>
        <p:txBody>
          <a:bodyPr wrap="square" lIns="0" tIns="0" rIns="0" bIns="0" rtlCol="0">
            <a:spAutoFit/>
          </a:bodyPr>
          <a:lstStyle/>
          <a:p>
            <a:pPr>
              <a:spcAft>
                <a:spcPts val="600"/>
              </a:spcAft>
              <a:buSzPct val="100000"/>
            </a:pPr>
            <a:r>
              <a:rPr lang="en-US" sz="1400" dirty="0">
                <a:solidFill>
                  <a:srgbClr val="00338C"/>
                </a:solidFill>
                <a:latin typeface="Lato" panose="020F0502020204030203" pitchFamily="34" charset="0"/>
                <a:ea typeface="Lato" panose="020F0502020204030203" pitchFamily="34" charset="0"/>
                <a:cs typeface="Lato" panose="020F0502020204030203" pitchFamily="34" charset="0"/>
              </a:rPr>
              <a:t>Total targeted corpus of  Alternative Investment Funds till Nov. 2024</a:t>
            </a:r>
          </a:p>
        </p:txBody>
      </p:sp>
      <p:sp>
        <p:nvSpPr>
          <p:cNvPr id="12" name="TextBox 11">
            <a:extLst>
              <a:ext uri="{FF2B5EF4-FFF2-40B4-BE49-F238E27FC236}">
                <a16:creationId xmlns:a16="http://schemas.microsoft.com/office/drawing/2014/main" id="{AAFB9160-174E-B9E7-EB4D-E1CBD40543DF}"/>
              </a:ext>
            </a:extLst>
          </p:cNvPr>
          <p:cNvSpPr txBox="1"/>
          <p:nvPr/>
        </p:nvSpPr>
        <p:spPr>
          <a:xfrm>
            <a:off x="1783804" y="5128858"/>
            <a:ext cx="682879" cy="415498"/>
          </a:xfrm>
          <a:prstGeom prst="rect">
            <a:avLst/>
          </a:prstGeom>
          <a:noFill/>
        </p:spPr>
        <p:txBody>
          <a:bodyPr wrap="none" lIns="0" tIns="0" rIns="0" bIns="0" rtlCol="0">
            <a:spAutoFit/>
          </a:bodyPr>
          <a:lstStyle/>
          <a:p>
            <a:pPr>
              <a:spcAft>
                <a:spcPts val="600"/>
              </a:spcAft>
              <a:buSzPct val="100000"/>
            </a:pPr>
            <a:r>
              <a:rPr lang="en-US" sz="2700" b="1" dirty="0">
                <a:solidFill>
                  <a:srgbClr val="00338C"/>
                </a:solidFill>
                <a:latin typeface="Lato Black" panose="020F0502020204030203" pitchFamily="34" charset="0"/>
                <a:ea typeface="Lato Black" panose="020F0502020204030203" pitchFamily="34" charset="0"/>
                <a:cs typeface="Lato Black" panose="020F0502020204030203" pitchFamily="34" charset="0"/>
              </a:rPr>
              <a:t>184 </a:t>
            </a:r>
          </a:p>
        </p:txBody>
      </p:sp>
      <p:sp>
        <p:nvSpPr>
          <p:cNvPr id="13" name="TextBox 12">
            <a:extLst>
              <a:ext uri="{FF2B5EF4-FFF2-40B4-BE49-F238E27FC236}">
                <a16:creationId xmlns:a16="http://schemas.microsoft.com/office/drawing/2014/main" id="{D274B2E3-E13F-94CD-FEC3-20E68E63EF7E}"/>
              </a:ext>
            </a:extLst>
          </p:cNvPr>
          <p:cNvSpPr txBox="1"/>
          <p:nvPr/>
        </p:nvSpPr>
        <p:spPr>
          <a:xfrm>
            <a:off x="876729" y="5681373"/>
            <a:ext cx="2850251" cy="430887"/>
          </a:xfrm>
          <a:prstGeom prst="rect">
            <a:avLst/>
          </a:prstGeom>
          <a:noFill/>
        </p:spPr>
        <p:txBody>
          <a:bodyPr wrap="square" lIns="0" tIns="0" rIns="0" bIns="0" rtlCol="0">
            <a:spAutoFit/>
          </a:bodyPr>
          <a:lstStyle/>
          <a:p>
            <a:pPr>
              <a:spcAft>
                <a:spcPts val="600"/>
              </a:spcAft>
              <a:buSzPct val="100000"/>
            </a:pPr>
            <a:r>
              <a:rPr lang="en-US" sz="1400" dirty="0">
                <a:solidFill>
                  <a:srgbClr val="00338C"/>
                </a:solidFill>
                <a:latin typeface="Lato" panose="020F0502020204030203" pitchFamily="34" charset="0"/>
                <a:ea typeface="Lato" panose="020F0502020204030203" pitchFamily="34" charset="0"/>
                <a:cs typeface="Lato" panose="020F0502020204030203" pitchFamily="34" charset="0"/>
              </a:rPr>
              <a:t>Aviation Assets leased from IFSC till Nov. 2024</a:t>
            </a:r>
          </a:p>
        </p:txBody>
      </p:sp>
      <p:sp>
        <p:nvSpPr>
          <p:cNvPr id="102" name="Rectangle 101">
            <a:extLst>
              <a:ext uri="{FF2B5EF4-FFF2-40B4-BE49-F238E27FC236}">
                <a16:creationId xmlns:a16="http://schemas.microsoft.com/office/drawing/2014/main" id="{E05B269B-E9EB-8FB5-5348-158E89C15117}"/>
              </a:ext>
            </a:extLst>
          </p:cNvPr>
          <p:cNvSpPr/>
          <p:nvPr/>
        </p:nvSpPr>
        <p:spPr>
          <a:xfrm>
            <a:off x="765302" y="4927509"/>
            <a:ext cx="2962865" cy="1303476"/>
          </a:xfrm>
          <a:prstGeom prst="rect">
            <a:avLst/>
          </a:prstGeom>
          <a:noFill/>
          <a:ln>
            <a:solidFill>
              <a:srgbClr val="ED7D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338C"/>
              </a:solidFill>
              <a:effectLst/>
              <a:uLnTx/>
              <a:uFillTx/>
              <a:latin typeface="Aptos" panose="02110004020202020204"/>
              <a:ea typeface="+mn-ea"/>
              <a:cs typeface="+mn-cs"/>
            </a:endParaRPr>
          </a:p>
        </p:txBody>
      </p:sp>
      <p:sp>
        <p:nvSpPr>
          <p:cNvPr id="70" name="TextBox 69">
            <a:extLst>
              <a:ext uri="{FF2B5EF4-FFF2-40B4-BE49-F238E27FC236}">
                <a16:creationId xmlns:a16="http://schemas.microsoft.com/office/drawing/2014/main" id="{6F242DE0-25DC-45F6-BFA1-7B9FDDB6CB2C}"/>
              </a:ext>
            </a:extLst>
          </p:cNvPr>
          <p:cNvSpPr txBox="1"/>
          <p:nvPr/>
        </p:nvSpPr>
        <p:spPr>
          <a:xfrm>
            <a:off x="9388639" y="5058875"/>
            <a:ext cx="1271182" cy="415498"/>
          </a:xfrm>
          <a:prstGeom prst="rect">
            <a:avLst/>
          </a:prstGeom>
          <a:noFill/>
        </p:spPr>
        <p:txBody>
          <a:bodyPr wrap="none" lIns="0" tIns="0" rIns="0" bIns="0" rtlCol="0">
            <a:spAutoFit/>
          </a:bodyPr>
          <a:lstStyle/>
          <a:p>
            <a:pPr>
              <a:spcAft>
                <a:spcPts val="600"/>
              </a:spcAft>
              <a:buSzPct val="100000"/>
            </a:pPr>
            <a:r>
              <a:rPr lang="en-US" sz="2700" b="1" dirty="0">
                <a:solidFill>
                  <a:srgbClr val="00338C"/>
                </a:solidFill>
                <a:latin typeface="Lato Black" panose="020F0502020204030203" pitchFamily="34" charset="0"/>
                <a:ea typeface="Lato Black" panose="020F0502020204030203" pitchFamily="34" charset="0"/>
                <a:cs typeface="Lato Black" panose="020F0502020204030203" pitchFamily="34" charset="0"/>
              </a:rPr>
              <a:t>$ 40  Bn</a:t>
            </a:r>
          </a:p>
        </p:txBody>
      </p:sp>
      <p:sp>
        <p:nvSpPr>
          <p:cNvPr id="71" name="TextBox 70">
            <a:extLst>
              <a:ext uri="{FF2B5EF4-FFF2-40B4-BE49-F238E27FC236}">
                <a16:creationId xmlns:a16="http://schemas.microsoft.com/office/drawing/2014/main" id="{74B1197F-2B28-4E30-A722-E2367BD7B0DF}"/>
              </a:ext>
            </a:extLst>
          </p:cNvPr>
          <p:cNvSpPr txBox="1"/>
          <p:nvPr/>
        </p:nvSpPr>
        <p:spPr>
          <a:xfrm>
            <a:off x="8594730" y="5669005"/>
            <a:ext cx="3059376" cy="430887"/>
          </a:xfrm>
          <a:prstGeom prst="rect">
            <a:avLst/>
          </a:prstGeom>
          <a:noFill/>
        </p:spPr>
        <p:txBody>
          <a:bodyPr wrap="square" lIns="0" tIns="0" rIns="0" bIns="0" rtlCol="0">
            <a:spAutoFit/>
          </a:bodyPr>
          <a:lstStyle/>
          <a:p>
            <a:pPr>
              <a:spcAft>
                <a:spcPts val="600"/>
              </a:spcAft>
              <a:buSzPct val="100000"/>
            </a:pPr>
            <a:r>
              <a:rPr lang="en-US" sz="1400" dirty="0">
                <a:solidFill>
                  <a:srgbClr val="00338C"/>
                </a:solidFill>
                <a:latin typeface="Lato" panose="020F0502020204030203" pitchFamily="34" charset="0"/>
                <a:ea typeface="Lato" panose="020F0502020204030203" pitchFamily="34" charset="0"/>
                <a:cs typeface="Lato" panose="020F0502020204030203" pitchFamily="34" charset="0"/>
              </a:rPr>
              <a:t>Derivative Transactions booked by banks in Nov. 2024</a:t>
            </a:r>
          </a:p>
        </p:txBody>
      </p:sp>
      <p:sp>
        <p:nvSpPr>
          <p:cNvPr id="106" name="Rectangle 105">
            <a:extLst>
              <a:ext uri="{FF2B5EF4-FFF2-40B4-BE49-F238E27FC236}">
                <a16:creationId xmlns:a16="http://schemas.microsoft.com/office/drawing/2014/main" id="{1D558126-C3E9-F7DB-D0C7-E1670035D202}"/>
              </a:ext>
            </a:extLst>
          </p:cNvPr>
          <p:cNvSpPr/>
          <p:nvPr/>
        </p:nvSpPr>
        <p:spPr>
          <a:xfrm>
            <a:off x="8552226" y="4927509"/>
            <a:ext cx="2962865" cy="1303476"/>
          </a:xfrm>
          <a:prstGeom prst="rect">
            <a:avLst/>
          </a:prstGeom>
          <a:noFill/>
          <a:ln>
            <a:solidFill>
              <a:srgbClr val="ED7D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338C"/>
              </a:solidFill>
              <a:effectLst/>
              <a:uLnTx/>
              <a:uFillTx/>
              <a:latin typeface="Aptos" panose="02110004020202020204"/>
              <a:ea typeface="+mn-ea"/>
              <a:cs typeface="+mn-cs"/>
            </a:endParaRPr>
          </a:p>
        </p:txBody>
      </p:sp>
      <p:sp>
        <p:nvSpPr>
          <p:cNvPr id="126" name="Oval 125">
            <a:extLst>
              <a:ext uri="{FF2B5EF4-FFF2-40B4-BE49-F238E27FC236}">
                <a16:creationId xmlns:a16="http://schemas.microsoft.com/office/drawing/2014/main" id="{CAA03C92-6423-C56A-1A93-C3111DC08115}"/>
              </a:ext>
            </a:extLst>
          </p:cNvPr>
          <p:cNvSpPr/>
          <p:nvPr/>
        </p:nvSpPr>
        <p:spPr>
          <a:xfrm>
            <a:off x="481859" y="1273943"/>
            <a:ext cx="708056" cy="708056"/>
          </a:xfrm>
          <a:prstGeom prst="ellipse">
            <a:avLst/>
          </a:prstGeom>
          <a:solidFill>
            <a:srgbClr val="00338C"/>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rgbClr val="00338C"/>
              </a:solidFill>
            </a:endParaRPr>
          </a:p>
        </p:txBody>
      </p:sp>
      <p:grpSp>
        <p:nvGrpSpPr>
          <p:cNvPr id="127" name="Grupo 9">
            <a:extLst>
              <a:ext uri="{FF2B5EF4-FFF2-40B4-BE49-F238E27FC236}">
                <a16:creationId xmlns:a16="http://schemas.microsoft.com/office/drawing/2014/main" id="{71497353-67E4-302C-9BFB-1015F9D92AD1}"/>
              </a:ext>
            </a:extLst>
          </p:cNvPr>
          <p:cNvGrpSpPr/>
          <p:nvPr/>
        </p:nvGrpSpPr>
        <p:grpSpPr>
          <a:xfrm>
            <a:off x="628343" y="1373787"/>
            <a:ext cx="411466" cy="485235"/>
            <a:chOff x="998065" y="5463700"/>
            <a:chExt cx="461919" cy="544734"/>
          </a:xfrm>
          <a:solidFill>
            <a:srgbClr val="FFFFFF"/>
          </a:solidFill>
        </p:grpSpPr>
        <p:sp>
          <p:nvSpPr>
            <p:cNvPr id="128" name="Forma libre 50">
              <a:extLst>
                <a:ext uri="{FF2B5EF4-FFF2-40B4-BE49-F238E27FC236}">
                  <a16:creationId xmlns:a16="http://schemas.microsoft.com/office/drawing/2014/main" id="{16268C93-EFC2-334B-36FF-262433B3EE41}"/>
                </a:ext>
              </a:extLst>
            </p:cNvPr>
            <p:cNvSpPr/>
            <p:nvPr/>
          </p:nvSpPr>
          <p:spPr>
            <a:xfrm>
              <a:off x="998065" y="5839124"/>
              <a:ext cx="110419" cy="165628"/>
            </a:xfrm>
            <a:custGeom>
              <a:avLst/>
              <a:gdLst>
                <a:gd name="connsiteX0" fmla="*/ 57674 w 63494"/>
                <a:gd name="connsiteY0" fmla="*/ 0 h 95241"/>
                <a:gd name="connsiteX1" fmla="*/ 6349 w 63494"/>
                <a:gd name="connsiteY1" fmla="*/ 0 h 95241"/>
                <a:gd name="connsiteX2" fmla="*/ 0 w 63494"/>
                <a:gd name="connsiteY2" fmla="*/ 6349 h 95241"/>
                <a:gd name="connsiteX3" fmla="*/ 0 w 63494"/>
                <a:gd name="connsiteY3" fmla="*/ 91538 h 95241"/>
                <a:gd name="connsiteX4" fmla="*/ 6349 w 63494"/>
                <a:gd name="connsiteY4" fmla="*/ 97887 h 95241"/>
                <a:gd name="connsiteX5" fmla="*/ 57674 w 63494"/>
                <a:gd name="connsiteY5" fmla="*/ 97887 h 95241"/>
                <a:gd name="connsiteX6" fmla="*/ 64023 w 63494"/>
                <a:gd name="connsiteY6" fmla="*/ 91538 h 95241"/>
                <a:gd name="connsiteX7" fmla="*/ 64023 w 63494"/>
                <a:gd name="connsiteY7" fmla="*/ 6349 h 95241"/>
                <a:gd name="connsiteX8" fmla="*/ 57674 w 63494"/>
                <a:gd name="connsiteY8" fmla="*/ 0 h 95241"/>
                <a:gd name="connsiteX9" fmla="*/ 51325 w 63494"/>
                <a:gd name="connsiteY9" fmla="*/ 85188 h 95241"/>
                <a:gd name="connsiteX10" fmla="*/ 12699 w 63494"/>
                <a:gd name="connsiteY10" fmla="*/ 85188 h 95241"/>
                <a:gd name="connsiteX11" fmla="*/ 12699 w 63494"/>
                <a:gd name="connsiteY11" fmla="*/ 12699 h 95241"/>
                <a:gd name="connsiteX12" fmla="*/ 51325 w 63494"/>
                <a:gd name="connsiteY12" fmla="*/ 12699 h 95241"/>
                <a:gd name="connsiteX13" fmla="*/ 51325 w 63494"/>
                <a:gd name="connsiteY13" fmla="*/ 85188 h 95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494" h="95241">
                  <a:moveTo>
                    <a:pt x="57674" y="0"/>
                  </a:moveTo>
                  <a:lnTo>
                    <a:pt x="6349" y="0"/>
                  </a:lnTo>
                  <a:cubicBezTo>
                    <a:pt x="2646" y="0"/>
                    <a:pt x="0" y="2646"/>
                    <a:pt x="0" y="6349"/>
                  </a:cubicBezTo>
                  <a:lnTo>
                    <a:pt x="0" y="91538"/>
                  </a:lnTo>
                  <a:cubicBezTo>
                    <a:pt x="0" y="95241"/>
                    <a:pt x="2646" y="97887"/>
                    <a:pt x="6349" y="97887"/>
                  </a:cubicBezTo>
                  <a:lnTo>
                    <a:pt x="57674" y="97887"/>
                  </a:lnTo>
                  <a:cubicBezTo>
                    <a:pt x="61378" y="97887"/>
                    <a:pt x="64023" y="95241"/>
                    <a:pt x="64023" y="91538"/>
                  </a:cubicBezTo>
                  <a:lnTo>
                    <a:pt x="64023" y="6349"/>
                  </a:lnTo>
                  <a:cubicBezTo>
                    <a:pt x="64553" y="2646"/>
                    <a:pt x="61378" y="0"/>
                    <a:pt x="57674" y="0"/>
                  </a:cubicBezTo>
                  <a:close/>
                  <a:moveTo>
                    <a:pt x="51325" y="85188"/>
                  </a:moveTo>
                  <a:lnTo>
                    <a:pt x="12699" y="85188"/>
                  </a:lnTo>
                  <a:lnTo>
                    <a:pt x="12699" y="12699"/>
                  </a:lnTo>
                  <a:lnTo>
                    <a:pt x="51325" y="12699"/>
                  </a:lnTo>
                  <a:lnTo>
                    <a:pt x="51325" y="85188"/>
                  </a:lnTo>
                  <a:close/>
                </a:path>
              </a:pathLst>
            </a:custGeom>
            <a:grpFill/>
            <a:ln w="5286" cap="flat">
              <a:noFill/>
              <a:prstDash val="solid"/>
              <a:miter/>
            </a:ln>
          </p:spPr>
          <p:txBody>
            <a:bodyPr rtlCol="0" anchor="ctr"/>
            <a:lstStyle/>
            <a:p>
              <a:endParaRPr lang="es-MX">
                <a:solidFill>
                  <a:srgbClr val="00338C"/>
                </a:solidFill>
                <a:latin typeface="Palatino Linotype" panose="02040502050505030304" pitchFamily="18" charset="0"/>
              </a:endParaRPr>
            </a:p>
          </p:txBody>
        </p:sp>
        <p:sp>
          <p:nvSpPr>
            <p:cNvPr id="129" name="Forma libre 51">
              <a:extLst>
                <a:ext uri="{FF2B5EF4-FFF2-40B4-BE49-F238E27FC236}">
                  <a16:creationId xmlns:a16="http://schemas.microsoft.com/office/drawing/2014/main" id="{831F72B8-F899-5A56-9666-ECFB6800BF1B}"/>
                </a:ext>
              </a:extLst>
            </p:cNvPr>
            <p:cNvSpPr/>
            <p:nvPr/>
          </p:nvSpPr>
          <p:spPr>
            <a:xfrm>
              <a:off x="1147131" y="5778393"/>
              <a:ext cx="110419" cy="230041"/>
            </a:xfrm>
            <a:custGeom>
              <a:avLst/>
              <a:gdLst>
                <a:gd name="connsiteX0" fmla="*/ 57674 w 63494"/>
                <a:gd name="connsiteY0" fmla="*/ 0 h 132279"/>
                <a:gd name="connsiteX1" fmla="*/ 6349 w 63494"/>
                <a:gd name="connsiteY1" fmla="*/ 0 h 132279"/>
                <a:gd name="connsiteX2" fmla="*/ 0 w 63494"/>
                <a:gd name="connsiteY2" fmla="*/ 6349 h 132279"/>
                <a:gd name="connsiteX3" fmla="*/ 0 w 63494"/>
                <a:gd name="connsiteY3" fmla="*/ 126460 h 132279"/>
                <a:gd name="connsiteX4" fmla="*/ 6349 w 63494"/>
                <a:gd name="connsiteY4" fmla="*/ 132809 h 132279"/>
                <a:gd name="connsiteX5" fmla="*/ 57674 w 63494"/>
                <a:gd name="connsiteY5" fmla="*/ 132809 h 132279"/>
                <a:gd name="connsiteX6" fmla="*/ 64023 w 63494"/>
                <a:gd name="connsiteY6" fmla="*/ 126460 h 132279"/>
                <a:gd name="connsiteX7" fmla="*/ 64023 w 63494"/>
                <a:gd name="connsiteY7" fmla="*/ 6349 h 132279"/>
                <a:gd name="connsiteX8" fmla="*/ 57674 w 63494"/>
                <a:gd name="connsiteY8" fmla="*/ 0 h 132279"/>
                <a:gd name="connsiteX9" fmla="*/ 51325 w 63494"/>
                <a:gd name="connsiteY9" fmla="*/ 120110 h 132279"/>
                <a:gd name="connsiteX10" fmla="*/ 12699 w 63494"/>
                <a:gd name="connsiteY10" fmla="*/ 120110 h 132279"/>
                <a:gd name="connsiteX11" fmla="*/ 12699 w 63494"/>
                <a:gd name="connsiteY11" fmla="*/ 13228 h 132279"/>
                <a:gd name="connsiteX12" fmla="*/ 51325 w 63494"/>
                <a:gd name="connsiteY12" fmla="*/ 13228 h 132279"/>
                <a:gd name="connsiteX13" fmla="*/ 51325 w 63494"/>
                <a:gd name="connsiteY13" fmla="*/ 120110 h 132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494" h="132279">
                  <a:moveTo>
                    <a:pt x="57674" y="0"/>
                  </a:moveTo>
                  <a:lnTo>
                    <a:pt x="6349" y="0"/>
                  </a:lnTo>
                  <a:cubicBezTo>
                    <a:pt x="2646" y="0"/>
                    <a:pt x="0" y="2646"/>
                    <a:pt x="0" y="6349"/>
                  </a:cubicBezTo>
                  <a:lnTo>
                    <a:pt x="0" y="126460"/>
                  </a:lnTo>
                  <a:cubicBezTo>
                    <a:pt x="0" y="130163"/>
                    <a:pt x="2646" y="132809"/>
                    <a:pt x="6349" y="132809"/>
                  </a:cubicBezTo>
                  <a:lnTo>
                    <a:pt x="57674" y="132809"/>
                  </a:lnTo>
                  <a:cubicBezTo>
                    <a:pt x="61378" y="132809"/>
                    <a:pt x="64023" y="130163"/>
                    <a:pt x="64023" y="126460"/>
                  </a:cubicBezTo>
                  <a:lnTo>
                    <a:pt x="64023" y="6349"/>
                  </a:lnTo>
                  <a:cubicBezTo>
                    <a:pt x="64023" y="3175"/>
                    <a:pt x="61378" y="0"/>
                    <a:pt x="57674" y="0"/>
                  </a:cubicBezTo>
                  <a:close/>
                  <a:moveTo>
                    <a:pt x="51325" y="120110"/>
                  </a:moveTo>
                  <a:lnTo>
                    <a:pt x="12699" y="120110"/>
                  </a:lnTo>
                  <a:lnTo>
                    <a:pt x="12699" y="13228"/>
                  </a:lnTo>
                  <a:lnTo>
                    <a:pt x="51325" y="13228"/>
                  </a:lnTo>
                  <a:lnTo>
                    <a:pt x="51325" y="120110"/>
                  </a:lnTo>
                  <a:close/>
                </a:path>
              </a:pathLst>
            </a:custGeom>
            <a:grpFill/>
            <a:ln w="5286" cap="flat">
              <a:noFill/>
              <a:prstDash val="solid"/>
              <a:miter/>
            </a:ln>
          </p:spPr>
          <p:txBody>
            <a:bodyPr rtlCol="0" anchor="ctr"/>
            <a:lstStyle/>
            <a:p>
              <a:endParaRPr lang="es-MX">
                <a:solidFill>
                  <a:srgbClr val="00338C"/>
                </a:solidFill>
                <a:latin typeface="Palatino Linotype" panose="02040502050505030304" pitchFamily="18" charset="0"/>
              </a:endParaRPr>
            </a:p>
          </p:txBody>
        </p:sp>
        <p:sp>
          <p:nvSpPr>
            <p:cNvPr id="130" name="Forma libre 52">
              <a:extLst>
                <a:ext uri="{FF2B5EF4-FFF2-40B4-BE49-F238E27FC236}">
                  <a16:creationId xmlns:a16="http://schemas.microsoft.com/office/drawing/2014/main" id="{7FA703EF-BEF2-AC26-154E-9AFB86EE7090}"/>
                </a:ext>
              </a:extLst>
            </p:cNvPr>
            <p:cNvSpPr/>
            <p:nvPr/>
          </p:nvSpPr>
          <p:spPr>
            <a:xfrm>
              <a:off x="1296198" y="5719504"/>
              <a:ext cx="110419" cy="285250"/>
            </a:xfrm>
            <a:custGeom>
              <a:avLst/>
              <a:gdLst>
                <a:gd name="connsiteX0" fmla="*/ 57674 w 63494"/>
                <a:gd name="connsiteY0" fmla="*/ 0 h 164026"/>
                <a:gd name="connsiteX1" fmla="*/ 6349 w 63494"/>
                <a:gd name="connsiteY1" fmla="*/ 0 h 164026"/>
                <a:gd name="connsiteX2" fmla="*/ 0 w 63494"/>
                <a:gd name="connsiteY2" fmla="*/ 6349 h 164026"/>
                <a:gd name="connsiteX3" fmla="*/ 0 w 63494"/>
                <a:gd name="connsiteY3" fmla="*/ 160852 h 164026"/>
                <a:gd name="connsiteX4" fmla="*/ 6349 w 63494"/>
                <a:gd name="connsiteY4" fmla="*/ 167201 h 164026"/>
                <a:gd name="connsiteX5" fmla="*/ 57674 w 63494"/>
                <a:gd name="connsiteY5" fmla="*/ 167201 h 164026"/>
                <a:gd name="connsiteX6" fmla="*/ 64023 w 63494"/>
                <a:gd name="connsiteY6" fmla="*/ 160852 h 164026"/>
                <a:gd name="connsiteX7" fmla="*/ 64023 w 63494"/>
                <a:gd name="connsiteY7" fmla="*/ 6349 h 164026"/>
                <a:gd name="connsiteX8" fmla="*/ 57674 w 63494"/>
                <a:gd name="connsiteY8" fmla="*/ 0 h 164026"/>
                <a:gd name="connsiteX9" fmla="*/ 51325 w 63494"/>
                <a:gd name="connsiteY9" fmla="*/ 153974 h 164026"/>
                <a:gd name="connsiteX10" fmla="*/ 12699 w 63494"/>
                <a:gd name="connsiteY10" fmla="*/ 153974 h 164026"/>
                <a:gd name="connsiteX11" fmla="*/ 12699 w 63494"/>
                <a:gd name="connsiteY11" fmla="*/ 12699 h 164026"/>
                <a:gd name="connsiteX12" fmla="*/ 51325 w 63494"/>
                <a:gd name="connsiteY12" fmla="*/ 12699 h 164026"/>
                <a:gd name="connsiteX13" fmla="*/ 51325 w 63494"/>
                <a:gd name="connsiteY13" fmla="*/ 153974 h 16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494" h="164026">
                  <a:moveTo>
                    <a:pt x="57674" y="0"/>
                  </a:moveTo>
                  <a:lnTo>
                    <a:pt x="6349" y="0"/>
                  </a:lnTo>
                  <a:cubicBezTo>
                    <a:pt x="2646" y="0"/>
                    <a:pt x="0" y="2646"/>
                    <a:pt x="0" y="6349"/>
                  </a:cubicBezTo>
                  <a:lnTo>
                    <a:pt x="0" y="160852"/>
                  </a:lnTo>
                  <a:cubicBezTo>
                    <a:pt x="0" y="164556"/>
                    <a:pt x="2646" y="167201"/>
                    <a:pt x="6349" y="167201"/>
                  </a:cubicBezTo>
                  <a:lnTo>
                    <a:pt x="57674" y="167201"/>
                  </a:lnTo>
                  <a:cubicBezTo>
                    <a:pt x="61378" y="167201"/>
                    <a:pt x="64023" y="164556"/>
                    <a:pt x="64023" y="160852"/>
                  </a:cubicBezTo>
                  <a:lnTo>
                    <a:pt x="64023" y="6349"/>
                  </a:lnTo>
                  <a:cubicBezTo>
                    <a:pt x="64553" y="2646"/>
                    <a:pt x="61378" y="0"/>
                    <a:pt x="57674" y="0"/>
                  </a:cubicBezTo>
                  <a:close/>
                  <a:moveTo>
                    <a:pt x="51325" y="153974"/>
                  </a:moveTo>
                  <a:lnTo>
                    <a:pt x="12699" y="153974"/>
                  </a:lnTo>
                  <a:lnTo>
                    <a:pt x="12699" y="12699"/>
                  </a:lnTo>
                  <a:lnTo>
                    <a:pt x="51325" y="12699"/>
                  </a:lnTo>
                  <a:lnTo>
                    <a:pt x="51325" y="153974"/>
                  </a:lnTo>
                  <a:close/>
                </a:path>
              </a:pathLst>
            </a:custGeom>
            <a:grpFill/>
            <a:ln w="5286" cap="flat">
              <a:noFill/>
              <a:prstDash val="solid"/>
              <a:miter/>
            </a:ln>
          </p:spPr>
          <p:txBody>
            <a:bodyPr rtlCol="0" anchor="ctr"/>
            <a:lstStyle/>
            <a:p>
              <a:endParaRPr lang="es-MX">
                <a:solidFill>
                  <a:srgbClr val="00338C"/>
                </a:solidFill>
                <a:latin typeface="Palatino Linotype" panose="02040502050505030304" pitchFamily="18" charset="0"/>
              </a:endParaRPr>
            </a:p>
          </p:txBody>
        </p:sp>
        <p:sp>
          <p:nvSpPr>
            <p:cNvPr id="131" name="Forma libre 53">
              <a:extLst>
                <a:ext uri="{FF2B5EF4-FFF2-40B4-BE49-F238E27FC236}">
                  <a16:creationId xmlns:a16="http://schemas.microsoft.com/office/drawing/2014/main" id="{84F17264-F0D1-262B-3936-707B007C7558}"/>
                </a:ext>
              </a:extLst>
            </p:cNvPr>
            <p:cNvSpPr/>
            <p:nvPr/>
          </p:nvSpPr>
          <p:spPr>
            <a:xfrm>
              <a:off x="1340364" y="5463700"/>
              <a:ext cx="119620" cy="239242"/>
            </a:xfrm>
            <a:custGeom>
              <a:avLst/>
              <a:gdLst>
                <a:gd name="connsiteX0" fmla="*/ 71431 w 68785"/>
                <a:gd name="connsiteY0" fmla="*/ 54500 h 137570"/>
                <a:gd name="connsiteX1" fmla="*/ 57145 w 68785"/>
                <a:gd name="connsiteY1" fmla="*/ 32276 h 137570"/>
                <a:gd name="connsiteX2" fmla="*/ 71431 w 68785"/>
                <a:gd name="connsiteY2" fmla="*/ 9524 h 137570"/>
                <a:gd name="connsiteX3" fmla="*/ 71431 w 68785"/>
                <a:gd name="connsiteY3" fmla="*/ 3175 h 137570"/>
                <a:gd name="connsiteX4" fmla="*/ 65611 w 68785"/>
                <a:gd name="connsiteY4" fmla="*/ 0 h 137570"/>
                <a:gd name="connsiteX5" fmla="*/ 6349 w 68785"/>
                <a:gd name="connsiteY5" fmla="*/ 0 h 137570"/>
                <a:gd name="connsiteX6" fmla="*/ 0 w 68785"/>
                <a:gd name="connsiteY6" fmla="*/ 6349 h 137570"/>
                <a:gd name="connsiteX7" fmla="*/ 0 w 68785"/>
                <a:gd name="connsiteY7" fmla="*/ 58203 h 137570"/>
                <a:gd name="connsiteX8" fmla="*/ 0 w 68785"/>
                <a:gd name="connsiteY8" fmla="*/ 134925 h 137570"/>
                <a:gd name="connsiteX9" fmla="*/ 6349 w 68785"/>
                <a:gd name="connsiteY9" fmla="*/ 141275 h 137570"/>
                <a:gd name="connsiteX10" fmla="*/ 12699 w 68785"/>
                <a:gd name="connsiteY10" fmla="*/ 134925 h 137570"/>
                <a:gd name="connsiteX11" fmla="*/ 12699 w 68785"/>
                <a:gd name="connsiteY11" fmla="*/ 64553 h 137570"/>
                <a:gd name="connsiteX12" fmla="*/ 65611 w 68785"/>
                <a:gd name="connsiteY12" fmla="*/ 64553 h 137570"/>
                <a:gd name="connsiteX13" fmla="*/ 71431 w 68785"/>
                <a:gd name="connsiteY13" fmla="*/ 61378 h 137570"/>
                <a:gd name="connsiteX14" fmla="*/ 71431 w 68785"/>
                <a:gd name="connsiteY14" fmla="*/ 54500 h 137570"/>
                <a:gd name="connsiteX15" fmla="*/ 43917 w 68785"/>
                <a:gd name="connsiteY15" fmla="*/ 35980 h 137570"/>
                <a:gd name="connsiteX16" fmla="*/ 53970 w 68785"/>
                <a:gd name="connsiteY16" fmla="*/ 51854 h 137570"/>
                <a:gd name="connsiteX17" fmla="*/ 12699 w 68785"/>
                <a:gd name="connsiteY17" fmla="*/ 51854 h 137570"/>
                <a:gd name="connsiteX18" fmla="*/ 12699 w 68785"/>
                <a:gd name="connsiteY18" fmla="*/ 12699 h 137570"/>
                <a:gd name="connsiteX19" fmla="*/ 53970 w 68785"/>
                <a:gd name="connsiteY19" fmla="*/ 12699 h 137570"/>
                <a:gd name="connsiteX20" fmla="*/ 43388 w 68785"/>
                <a:gd name="connsiteY20" fmla="*/ 29102 h 137570"/>
                <a:gd name="connsiteX21" fmla="*/ 43917 w 68785"/>
                <a:gd name="connsiteY21" fmla="*/ 35980 h 137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8785" h="137570">
                  <a:moveTo>
                    <a:pt x="71431" y="54500"/>
                  </a:moveTo>
                  <a:lnTo>
                    <a:pt x="57145" y="32276"/>
                  </a:lnTo>
                  <a:lnTo>
                    <a:pt x="71431" y="9524"/>
                  </a:lnTo>
                  <a:cubicBezTo>
                    <a:pt x="72489" y="7408"/>
                    <a:pt x="73018" y="4762"/>
                    <a:pt x="71431" y="3175"/>
                  </a:cubicBezTo>
                  <a:cubicBezTo>
                    <a:pt x="70373" y="1058"/>
                    <a:pt x="68256" y="0"/>
                    <a:pt x="65611" y="0"/>
                  </a:cubicBezTo>
                  <a:lnTo>
                    <a:pt x="6349" y="0"/>
                  </a:lnTo>
                  <a:cubicBezTo>
                    <a:pt x="2646" y="0"/>
                    <a:pt x="0" y="2646"/>
                    <a:pt x="0" y="6349"/>
                  </a:cubicBezTo>
                  <a:lnTo>
                    <a:pt x="0" y="58203"/>
                  </a:lnTo>
                  <a:lnTo>
                    <a:pt x="0" y="134925"/>
                  </a:lnTo>
                  <a:cubicBezTo>
                    <a:pt x="0" y="138629"/>
                    <a:pt x="2646" y="141275"/>
                    <a:pt x="6349" y="141275"/>
                  </a:cubicBezTo>
                  <a:cubicBezTo>
                    <a:pt x="10053" y="141275"/>
                    <a:pt x="12699" y="138629"/>
                    <a:pt x="12699" y="134925"/>
                  </a:cubicBezTo>
                  <a:lnTo>
                    <a:pt x="12699" y="64553"/>
                  </a:lnTo>
                  <a:lnTo>
                    <a:pt x="65611" y="64553"/>
                  </a:lnTo>
                  <a:cubicBezTo>
                    <a:pt x="67727" y="64553"/>
                    <a:pt x="70373" y="63494"/>
                    <a:pt x="71431" y="61378"/>
                  </a:cubicBezTo>
                  <a:cubicBezTo>
                    <a:pt x="72489" y="59261"/>
                    <a:pt x="72489" y="56616"/>
                    <a:pt x="71431" y="54500"/>
                  </a:cubicBezTo>
                  <a:close/>
                  <a:moveTo>
                    <a:pt x="43917" y="35980"/>
                  </a:moveTo>
                  <a:lnTo>
                    <a:pt x="53970" y="51854"/>
                  </a:lnTo>
                  <a:lnTo>
                    <a:pt x="12699" y="51854"/>
                  </a:lnTo>
                  <a:lnTo>
                    <a:pt x="12699" y="12699"/>
                  </a:lnTo>
                  <a:lnTo>
                    <a:pt x="53970" y="12699"/>
                  </a:lnTo>
                  <a:lnTo>
                    <a:pt x="43388" y="29102"/>
                  </a:lnTo>
                  <a:cubicBezTo>
                    <a:pt x="42330" y="31218"/>
                    <a:pt x="42330" y="33864"/>
                    <a:pt x="43917" y="35980"/>
                  </a:cubicBezTo>
                  <a:close/>
                </a:path>
              </a:pathLst>
            </a:custGeom>
            <a:grpFill/>
            <a:ln w="5286" cap="flat">
              <a:noFill/>
              <a:prstDash val="solid"/>
              <a:miter/>
            </a:ln>
          </p:spPr>
          <p:txBody>
            <a:bodyPr rtlCol="0" anchor="ctr"/>
            <a:lstStyle/>
            <a:p>
              <a:endParaRPr lang="es-MX">
                <a:solidFill>
                  <a:srgbClr val="00338C"/>
                </a:solidFill>
                <a:latin typeface="Palatino Linotype" panose="02040502050505030304" pitchFamily="18" charset="0"/>
              </a:endParaRPr>
            </a:p>
          </p:txBody>
        </p:sp>
      </p:grpSp>
      <p:sp>
        <p:nvSpPr>
          <p:cNvPr id="132" name="Oval 131">
            <a:extLst>
              <a:ext uri="{FF2B5EF4-FFF2-40B4-BE49-F238E27FC236}">
                <a16:creationId xmlns:a16="http://schemas.microsoft.com/office/drawing/2014/main" id="{F511907E-4D75-6973-6071-FCBB415778DB}"/>
              </a:ext>
            </a:extLst>
          </p:cNvPr>
          <p:cNvSpPr/>
          <p:nvPr/>
        </p:nvSpPr>
        <p:spPr>
          <a:xfrm>
            <a:off x="481859" y="2914013"/>
            <a:ext cx="708056" cy="708056"/>
          </a:xfrm>
          <a:prstGeom prst="ellipse">
            <a:avLst/>
          </a:prstGeom>
          <a:solidFill>
            <a:srgbClr val="00338C"/>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rgbClr val="00338C"/>
              </a:solidFill>
            </a:endParaRPr>
          </a:p>
        </p:txBody>
      </p:sp>
      <p:grpSp>
        <p:nvGrpSpPr>
          <p:cNvPr id="134" name="Grupo 79">
            <a:extLst>
              <a:ext uri="{FF2B5EF4-FFF2-40B4-BE49-F238E27FC236}">
                <a16:creationId xmlns:a16="http://schemas.microsoft.com/office/drawing/2014/main" id="{56806C94-0396-85D1-15A1-33A5A709D84E}"/>
              </a:ext>
            </a:extLst>
          </p:cNvPr>
          <p:cNvGrpSpPr/>
          <p:nvPr/>
        </p:nvGrpSpPr>
        <p:grpSpPr>
          <a:xfrm>
            <a:off x="652685" y="3042558"/>
            <a:ext cx="335313" cy="434191"/>
            <a:chOff x="3774492" y="17670988"/>
            <a:chExt cx="219056" cy="306888"/>
          </a:xfrm>
          <a:solidFill>
            <a:srgbClr val="FFFFFF"/>
          </a:solidFill>
        </p:grpSpPr>
        <p:sp>
          <p:nvSpPr>
            <p:cNvPr id="135" name="Forma libre 638">
              <a:extLst>
                <a:ext uri="{FF2B5EF4-FFF2-40B4-BE49-F238E27FC236}">
                  <a16:creationId xmlns:a16="http://schemas.microsoft.com/office/drawing/2014/main" id="{A93C8444-F177-131A-16CC-5B6B307FCCDB}"/>
                </a:ext>
              </a:extLst>
            </p:cNvPr>
            <p:cNvSpPr/>
            <p:nvPr/>
          </p:nvSpPr>
          <p:spPr>
            <a:xfrm>
              <a:off x="3866559" y="17670988"/>
              <a:ext cx="126989" cy="227521"/>
            </a:xfrm>
            <a:custGeom>
              <a:avLst/>
              <a:gdLst>
                <a:gd name="connsiteX0" fmla="*/ 0 w 126988"/>
                <a:gd name="connsiteY0" fmla="*/ 156620 h 227521"/>
                <a:gd name="connsiteX1" fmla="*/ 0 w 126988"/>
                <a:gd name="connsiteY1" fmla="*/ 221172 h 227521"/>
                <a:gd name="connsiteX2" fmla="*/ 6349 w 126988"/>
                <a:gd name="connsiteY2" fmla="*/ 227521 h 227521"/>
                <a:gd name="connsiteX3" fmla="*/ 123285 w 126988"/>
                <a:gd name="connsiteY3" fmla="*/ 227521 h 227521"/>
                <a:gd name="connsiteX4" fmla="*/ 129634 w 126988"/>
                <a:gd name="connsiteY4" fmla="*/ 221172 h 227521"/>
                <a:gd name="connsiteX5" fmla="*/ 129634 w 126988"/>
                <a:gd name="connsiteY5" fmla="*/ 156620 h 227521"/>
                <a:gd name="connsiteX6" fmla="*/ 91538 w 126988"/>
                <a:gd name="connsiteY6" fmla="*/ 101591 h 227521"/>
                <a:gd name="connsiteX7" fmla="*/ 110057 w 126988"/>
                <a:gd name="connsiteY7" fmla="*/ 65082 h 227521"/>
                <a:gd name="connsiteX8" fmla="*/ 110057 w 126988"/>
                <a:gd name="connsiteY8" fmla="*/ 45505 h 227521"/>
                <a:gd name="connsiteX9" fmla="*/ 64553 w 126988"/>
                <a:gd name="connsiteY9" fmla="*/ 0 h 227521"/>
                <a:gd name="connsiteX10" fmla="*/ 19048 w 126988"/>
                <a:gd name="connsiteY10" fmla="*/ 45505 h 227521"/>
                <a:gd name="connsiteX11" fmla="*/ 19048 w 126988"/>
                <a:gd name="connsiteY11" fmla="*/ 65082 h 227521"/>
                <a:gd name="connsiteX12" fmla="*/ 37567 w 126988"/>
                <a:gd name="connsiteY12" fmla="*/ 101591 h 227521"/>
                <a:gd name="connsiteX13" fmla="*/ 0 w 126988"/>
                <a:gd name="connsiteY13" fmla="*/ 156620 h 227521"/>
                <a:gd name="connsiteX14" fmla="*/ 32805 w 126988"/>
                <a:gd name="connsiteY14" fmla="*/ 65082 h 227521"/>
                <a:gd name="connsiteX15" fmla="*/ 32805 w 126988"/>
                <a:gd name="connsiteY15" fmla="*/ 45505 h 227521"/>
                <a:gd name="connsiteX16" fmla="*/ 65611 w 126988"/>
                <a:gd name="connsiteY16" fmla="*/ 12700 h 227521"/>
                <a:gd name="connsiteX17" fmla="*/ 98416 w 126988"/>
                <a:gd name="connsiteY17" fmla="*/ 45505 h 227521"/>
                <a:gd name="connsiteX18" fmla="*/ 98416 w 126988"/>
                <a:gd name="connsiteY18" fmla="*/ 65082 h 227521"/>
                <a:gd name="connsiteX19" fmla="*/ 65611 w 126988"/>
                <a:gd name="connsiteY19" fmla="*/ 97887 h 227521"/>
                <a:gd name="connsiteX20" fmla="*/ 32805 w 126988"/>
                <a:gd name="connsiteY20" fmla="*/ 65082 h 227521"/>
                <a:gd name="connsiteX21" fmla="*/ 58732 w 126988"/>
                <a:gd name="connsiteY21" fmla="*/ 111115 h 227521"/>
                <a:gd name="connsiteX22" fmla="*/ 58732 w 126988"/>
                <a:gd name="connsiteY22" fmla="*/ 162969 h 227521"/>
                <a:gd name="connsiteX23" fmla="*/ 65082 w 126988"/>
                <a:gd name="connsiteY23" fmla="*/ 169318 h 227521"/>
                <a:gd name="connsiteX24" fmla="*/ 71431 w 126988"/>
                <a:gd name="connsiteY24" fmla="*/ 162969 h 227521"/>
                <a:gd name="connsiteX25" fmla="*/ 71431 w 126988"/>
                <a:gd name="connsiteY25" fmla="*/ 111115 h 227521"/>
                <a:gd name="connsiteX26" fmla="*/ 116935 w 126988"/>
                <a:gd name="connsiteY26" fmla="*/ 157148 h 227521"/>
                <a:gd name="connsiteX27" fmla="*/ 116935 w 126988"/>
                <a:gd name="connsiteY27" fmla="*/ 215351 h 227521"/>
                <a:gd name="connsiteX28" fmla="*/ 12699 w 126988"/>
                <a:gd name="connsiteY28" fmla="*/ 215351 h 227521"/>
                <a:gd name="connsiteX29" fmla="*/ 12699 w 126988"/>
                <a:gd name="connsiteY29" fmla="*/ 157148 h 227521"/>
                <a:gd name="connsiteX30" fmla="*/ 58732 w 126988"/>
                <a:gd name="connsiteY30" fmla="*/ 111115 h 227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6988" h="227521">
                  <a:moveTo>
                    <a:pt x="0" y="156620"/>
                  </a:moveTo>
                  <a:lnTo>
                    <a:pt x="0" y="221172"/>
                  </a:lnTo>
                  <a:cubicBezTo>
                    <a:pt x="0" y="224876"/>
                    <a:pt x="2646" y="227521"/>
                    <a:pt x="6349" y="227521"/>
                  </a:cubicBezTo>
                  <a:lnTo>
                    <a:pt x="123285" y="227521"/>
                  </a:lnTo>
                  <a:cubicBezTo>
                    <a:pt x="126989" y="227521"/>
                    <a:pt x="129634" y="224876"/>
                    <a:pt x="129634" y="221172"/>
                  </a:cubicBezTo>
                  <a:lnTo>
                    <a:pt x="129634" y="156620"/>
                  </a:lnTo>
                  <a:cubicBezTo>
                    <a:pt x="129634" y="131222"/>
                    <a:pt x="113761" y="110057"/>
                    <a:pt x="91538" y="101591"/>
                  </a:cubicBezTo>
                  <a:cubicBezTo>
                    <a:pt x="102649" y="93125"/>
                    <a:pt x="110057" y="79897"/>
                    <a:pt x="110057" y="65082"/>
                  </a:cubicBezTo>
                  <a:lnTo>
                    <a:pt x="110057" y="45505"/>
                  </a:lnTo>
                  <a:cubicBezTo>
                    <a:pt x="110057" y="20636"/>
                    <a:pt x="89421" y="0"/>
                    <a:pt x="64553" y="0"/>
                  </a:cubicBezTo>
                  <a:cubicBezTo>
                    <a:pt x="39684" y="0"/>
                    <a:pt x="19048" y="20636"/>
                    <a:pt x="19048" y="45505"/>
                  </a:cubicBezTo>
                  <a:lnTo>
                    <a:pt x="19048" y="65082"/>
                  </a:lnTo>
                  <a:cubicBezTo>
                    <a:pt x="19048" y="79897"/>
                    <a:pt x="26456" y="93125"/>
                    <a:pt x="37567" y="101591"/>
                  </a:cubicBezTo>
                  <a:cubicBezTo>
                    <a:pt x="16403" y="110057"/>
                    <a:pt x="0" y="131751"/>
                    <a:pt x="0" y="156620"/>
                  </a:cubicBezTo>
                  <a:close/>
                  <a:moveTo>
                    <a:pt x="32805" y="65082"/>
                  </a:moveTo>
                  <a:lnTo>
                    <a:pt x="32805" y="45505"/>
                  </a:lnTo>
                  <a:cubicBezTo>
                    <a:pt x="32805" y="27514"/>
                    <a:pt x="47621" y="12700"/>
                    <a:pt x="65611" y="12700"/>
                  </a:cubicBezTo>
                  <a:cubicBezTo>
                    <a:pt x="83601" y="12700"/>
                    <a:pt x="98416" y="27514"/>
                    <a:pt x="98416" y="45505"/>
                  </a:cubicBezTo>
                  <a:lnTo>
                    <a:pt x="98416" y="65082"/>
                  </a:lnTo>
                  <a:cubicBezTo>
                    <a:pt x="98416" y="83071"/>
                    <a:pt x="83601" y="97887"/>
                    <a:pt x="65611" y="97887"/>
                  </a:cubicBezTo>
                  <a:cubicBezTo>
                    <a:pt x="47091" y="97887"/>
                    <a:pt x="32805" y="83071"/>
                    <a:pt x="32805" y="65082"/>
                  </a:cubicBezTo>
                  <a:close/>
                  <a:moveTo>
                    <a:pt x="58732" y="111115"/>
                  </a:moveTo>
                  <a:lnTo>
                    <a:pt x="58732" y="162969"/>
                  </a:lnTo>
                  <a:cubicBezTo>
                    <a:pt x="58732" y="166672"/>
                    <a:pt x="61378" y="169318"/>
                    <a:pt x="65082" y="169318"/>
                  </a:cubicBezTo>
                  <a:cubicBezTo>
                    <a:pt x="68785" y="169318"/>
                    <a:pt x="71431" y="166672"/>
                    <a:pt x="71431" y="162969"/>
                  </a:cubicBezTo>
                  <a:lnTo>
                    <a:pt x="71431" y="111115"/>
                  </a:lnTo>
                  <a:cubicBezTo>
                    <a:pt x="96829" y="111115"/>
                    <a:pt x="116935" y="131751"/>
                    <a:pt x="116935" y="157148"/>
                  </a:cubicBezTo>
                  <a:lnTo>
                    <a:pt x="116935" y="215351"/>
                  </a:lnTo>
                  <a:lnTo>
                    <a:pt x="12699" y="215351"/>
                  </a:lnTo>
                  <a:lnTo>
                    <a:pt x="12699" y="157148"/>
                  </a:lnTo>
                  <a:cubicBezTo>
                    <a:pt x="13228" y="131751"/>
                    <a:pt x="33863" y="111115"/>
                    <a:pt x="58732" y="111115"/>
                  </a:cubicBezTo>
                  <a:close/>
                </a:path>
              </a:pathLst>
            </a:custGeom>
            <a:grpFill/>
            <a:ln w="5286" cap="flat">
              <a:noFill/>
              <a:prstDash val="solid"/>
              <a:miter/>
            </a:ln>
          </p:spPr>
          <p:txBody>
            <a:bodyPr rtlCol="0" anchor="ctr"/>
            <a:lstStyle/>
            <a:p>
              <a:endParaRPr lang="es-MX">
                <a:solidFill>
                  <a:srgbClr val="00338C"/>
                </a:solidFill>
                <a:latin typeface="Palatino Linotype" panose="02040502050505030304" pitchFamily="18" charset="0"/>
              </a:endParaRPr>
            </a:p>
          </p:txBody>
        </p:sp>
        <p:sp>
          <p:nvSpPr>
            <p:cNvPr id="136" name="Forma libre 639">
              <a:extLst>
                <a:ext uri="{FF2B5EF4-FFF2-40B4-BE49-F238E27FC236}">
                  <a16:creationId xmlns:a16="http://schemas.microsoft.com/office/drawing/2014/main" id="{AAA31D2B-6EF3-81E1-98CD-080181317CA2}"/>
                </a:ext>
              </a:extLst>
            </p:cNvPr>
            <p:cNvSpPr/>
            <p:nvPr/>
          </p:nvSpPr>
          <p:spPr>
            <a:xfrm>
              <a:off x="3774492" y="17776811"/>
              <a:ext cx="116406" cy="201065"/>
            </a:xfrm>
            <a:custGeom>
              <a:avLst/>
              <a:gdLst>
                <a:gd name="connsiteX0" fmla="*/ 111644 w 116406"/>
                <a:gd name="connsiteY0" fmla="*/ 135455 h 201065"/>
                <a:gd name="connsiteX1" fmla="*/ 105295 w 116406"/>
                <a:gd name="connsiteY1" fmla="*/ 141804 h 201065"/>
                <a:gd name="connsiteX2" fmla="*/ 105295 w 116406"/>
                <a:gd name="connsiteY2" fmla="*/ 192070 h 201065"/>
                <a:gd name="connsiteX3" fmla="*/ 13228 w 116406"/>
                <a:gd name="connsiteY3" fmla="*/ 192070 h 201065"/>
                <a:gd name="connsiteX4" fmla="*/ 13228 w 116406"/>
                <a:gd name="connsiteY4" fmla="*/ 146037 h 201065"/>
                <a:gd name="connsiteX5" fmla="*/ 52912 w 116406"/>
                <a:gd name="connsiteY5" fmla="*/ 100533 h 201065"/>
                <a:gd name="connsiteX6" fmla="*/ 52912 w 116406"/>
                <a:gd name="connsiteY6" fmla="*/ 146037 h 201065"/>
                <a:gd name="connsiteX7" fmla="*/ 59261 w 116406"/>
                <a:gd name="connsiteY7" fmla="*/ 152387 h 201065"/>
                <a:gd name="connsiteX8" fmla="*/ 65611 w 116406"/>
                <a:gd name="connsiteY8" fmla="*/ 146037 h 201065"/>
                <a:gd name="connsiteX9" fmla="*/ 65611 w 116406"/>
                <a:gd name="connsiteY9" fmla="*/ 101062 h 201065"/>
                <a:gd name="connsiteX10" fmla="*/ 79368 w 116406"/>
                <a:gd name="connsiteY10" fmla="*/ 105295 h 201065"/>
                <a:gd name="connsiteX11" fmla="*/ 87834 w 116406"/>
                <a:gd name="connsiteY11" fmla="*/ 102120 h 201065"/>
                <a:gd name="connsiteX12" fmla="*/ 84659 w 116406"/>
                <a:gd name="connsiteY12" fmla="*/ 93654 h 201065"/>
                <a:gd name="connsiteX13" fmla="*/ 59261 w 116406"/>
                <a:gd name="connsiteY13" fmla="*/ 87834 h 201065"/>
                <a:gd name="connsiteX14" fmla="*/ 59261 w 116406"/>
                <a:gd name="connsiteY14" fmla="*/ 87834 h 201065"/>
                <a:gd name="connsiteX15" fmla="*/ 30689 w 116406"/>
                <a:gd name="connsiteY15" fmla="*/ 59261 h 201065"/>
                <a:gd name="connsiteX16" fmla="*/ 30689 w 116406"/>
                <a:gd name="connsiteY16" fmla="*/ 41801 h 201065"/>
                <a:gd name="connsiteX17" fmla="*/ 59261 w 116406"/>
                <a:gd name="connsiteY17" fmla="*/ 13228 h 201065"/>
                <a:gd name="connsiteX18" fmla="*/ 84130 w 116406"/>
                <a:gd name="connsiteY18" fmla="*/ 24868 h 201065"/>
                <a:gd name="connsiteX19" fmla="*/ 93125 w 116406"/>
                <a:gd name="connsiteY19" fmla="*/ 25928 h 201065"/>
                <a:gd name="connsiteX20" fmla="*/ 94183 w 116406"/>
                <a:gd name="connsiteY20" fmla="*/ 16932 h 201065"/>
                <a:gd name="connsiteX21" fmla="*/ 58732 w 116406"/>
                <a:gd name="connsiteY21" fmla="*/ 0 h 201065"/>
                <a:gd name="connsiteX22" fmla="*/ 17461 w 116406"/>
                <a:gd name="connsiteY22" fmla="*/ 41272 h 201065"/>
                <a:gd name="connsiteX23" fmla="*/ 17461 w 116406"/>
                <a:gd name="connsiteY23" fmla="*/ 58733 h 201065"/>
                <a:gd name="connsiteX24" fmla="*/ 34922 w 116406"/>
                <a:gd name="connsiteY24" fmla="*/ 92596 h 201065"/>
                <a:gd name="connsiteX25" fmla="*/ 0 w 116406"/>
                <a:gd name="connsiteY25" fmla="*/ 146037 h 201065"/>
                <a:gd name="connsiteX26" fmla="*/ 0 w 116406"/>
                <a:gd name="connsiteY26" fmla="*/ 198420 h 201065"/>
                <a:gd name="connsiteX27" fmla="*/ 6349 w 116406"/>
                <a:gd name="connsiteY27" fmla="*/ 204769 h 201065"/>
                <a:gd name="connsiteX28" fmla="*/ 111115 w 116406"/>
                <a:gd name="connsiteY28" fmla="*/ 204769 h 201065"/>
                <a:gd name="connsiteX29" fmla="*/ 117464 w 116406"/>
                <a:gd name="connsiteY29" fmla="*/ 198420 h 201065"/>
                <a:gd name="connsiteX30" fmla="*/ 117464 w 116406"/>
                <a:gd name="connsiteY30" fmla="*/ 141804 h 201065"/>
                <a:gd name="connsiteX31" fmla="*/ 111644 w 116406"/>
                <a:gd name="connsiteY31" fmla="*/ 135455 h 201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16406" h="201065">
                  <a:moveTo>
                    <a:pt x="111644" y="135455"/>
                  </a:moveTo>
                  <a:cubicBezTo>
                    <a:pt x="107940" y="135455"/>
                    <a:pt x="105295" y="138101"/>
                    <a:pt x="105295" y="141804"/>
                  </a:cubicBezTo>
                  <a:lnTo>
                    <a:pt x="105295" y="192070"/>
                  </a:lnTo>
                  <a:lnTo>
                    <a:pt x="13228" y="192070"/>
                  </a:lnTo>
                  <a:lnTo>
                    <a:pt x="13228" y="146037"/>
                  </a:lnTo>
                  <a:cubicBezTo>
                    <a:pt x="13228" y="122755"/>
                    <a:pt x="30689" y="103708"/>
                    <a:pt x="52912" y="100533"/>
                  </a:cubicBezTo>
                  <a:lnTo>
                    <a:pt x="52912" y="146037"/>
                  </a:lnTo>
                  <a:cubicBezTo>
                    <a:pt x="52912" y="149741"/>
                    <a:pt x="55557" y="152387"/>
                    <a:pt x="59261" y="152387"/>
                  </a:cubicBezTo>
                  <a:cubicBezTo>
                    <a:pt x="62965" y="152387"/>
                    <a:pt x="65611" y="149741"/>
                    <a:pt x="65611" y="146037"/>
                  </a:cubicBezTo>
                  <a:lnTo>
                    <a:pt x="65611" y="101062"/>
                  </a:lnTo>
                  <a:cubicBezTo>
                    <a:pt x="69315" y="101591"/>
                    <a:pt x="74077" y="102650"/>
                    <a:pt x="79368" y="105295"/>
                  </a:cubicBezTo>
                  <a:cubicBezTo>
                    <a:pt x="82543" y="106882"/>
                    <a:pt x="86246" y="105295"/>
                    <a:pt x="87834" y="102120"/>
                  </a:cubicBezTo>
                  <a:cubicBezTo>
                    <a:pt x="89421" y="98945"/>
                    <a:pt x="87834" y="95241"/>
                    <a:pt x="84659" y="93654"/>
                  </a:cubicBezTo>
                  <a:cubicBezTo>
                    <a:pt x="71431" y="87834"/>
                    <a:pt x="59790" y="87834"/>
                    <a:pt x="59261" y="87834"/>
                  </a:cubicBezTo>
                  <a:lnTo>
                    <a:pt x="59261" y="87834"/>
                  </a:lnTo>
                  <a:cubicBezTo>
                    <a:pt x="43388" y="87834"/>
                    <a:pt x="30689" y="75135"/>
                    <a:pt x="30689" y="59261"/>
                  </a:cubicBezTo>
                  <a:lnTo>
                    <a:pt x="30689" y="41801"/>
                  </a:lnTo>
                  <a:cubicBezTo>
                    <a:pt x="30689" y="25928"/>
                    <a:pt x="43388" y="13228"/>
                    <a:pt x="59261" y="13228"/>
                  </a:cubicBezTo>
                  <a:cubicBezTo>
                    <a:pt x="59261" y="13228"/>
                    <a:pt x="74606" y="13228"/>
                    <a:pt x="84130" y="24868"/>
                  </a:cubicBezTo>
                  <a:cubicBezTo>
                    <a:pt x="86246" y="27514"/>
                    <a:pt x="90480" y="28044"/>
                    <a:pt x="93125" y="25928"/>
                  </a:cubicBezTo>
                  <a:cubicBezTo>
                    <a:pt x="95771" y="23810"/>
                    <a:pt x="96300" y="19577"/>
                    <a:pt x="94183" y="16932"/>
                  </a:cubicBezTo>
                  <a:cubicBezTo>
                    <a:pt x="80955" y="0"/>
                    <a:pt x="59790" y="0"/>
                    <a:pt x="58732" y="0"/>
                  </a:cubicBezTo>
                  <a:cubicBezTo>
                    <a:pt x="35980" y="0"/>
                    <a:pt x="17461" y="18519"/>
                    <a:pt x="17461" y="41272"/>
                  </a:cubicBezTo>
                  <a:lnTo>
                    <a:pt x="17461" y="58733"/>
                  </a:lnTo>
                  <a:cubicBezTo>
                    <a:pt x="17461" y="72489"/>
                    <a:pt x="24340" y="84659"/>
                    <a:pt x="34922" y="92596"/>
                  </a:cubicBezTo>
                  <a:cubicBezTo>
                    <a:pt x="14286" y="101591"/>
                    <a:pt x="0" y="122227"/>
                    <a:pt x="0" y="146037"/>
                  </a:cubicBezTo>
                  <a:lnTo>
                    <a:pt x="0" y="198420"/>
                  </a:lnTo>
                  <a:cubicBezTo>
                    <a:pt x="0" y="202123"/>
                    <a:pt x="2646" y="204769"/>
                    <a:pt x="6349" y="204769"/>
                  </a:cubicBezTo>
                  <a:lnTo>
                    <a:pt x="111115" y="204769"/>
                  </a:lnTo>
                  <a:cubicBezTo>
                    <a:pt x="114819" y="204769"/>
                    <a:pt x="117464" y="202123"/>
                    <a:pt x="117464" y="198420"/>
                  </a:cubicBezTo>
                  <a:lnTo>
                    <a:pt x="117464" y="141804"/>
                  </a:lnTo>
                  <a:cubicBezTo>
                    <a:pt x="117993" y="138629"/>
                    <a:pt x="115348" y="135455"/>
                    <a:pt x="111644" y="135455"/>
                  </a:cubicBezTo>
                  <a:close/>
                </a:path>
              </a:pathLst>
            </a:custGeom>
            <a:grpFill/>
            <a:ln w="5286" cap="flat">
              <a:noFill/>
              <a:prstDash val="solid"/>
              <a:miter/>
            </a:ln>
          </p:spPr>
          <p:txBody>
            <a:bodyPr rtlCol="0" anchor="ctr"/>
            <a:lstStyle/>
            <a:p>
              <a:endParaRPr lang="es-MX">
                <a:solidFill>
                  <a:srgbClr val="00338C"/>
                </a:solidFill>
                <a:latin typeface="Palatino Linotype" panose="02040502050505030304" pitchFamily="18" charset="0"/>
              </a:endParaRPr>
            </a:p>
          </p:txBody>
        </p:sp>
      </p:grpSp>
      <p:sp>
        <p:nvSpPr>
          <p:cNvPr id="137" name="Oval 136">
            <a:extLst>
              <a:ext uri="{FF2B5EF4-FFF2-40B4-BE49-F238E27FC236}">
                <a16:creationId xmlns:a16="http://schemas.microsoft.com/office/drawing/2014/main" id="{64189269-2C02-0D60-6A64-3B4FEFE0179C}"/>
              </a:ext>
            </a:extLst>
          </p:cNvPr>
          <p:cNvSpPr/>
          <p:nvPr/>
        </p:nvSpPr>
        <p:spPr>
          <a:xfrm>
            <a:off x="457833" y="4741581"/>
            <a:ext cx="708056" cy="708056"/>
          </a:xfrm>
          <a:prstGeom prst="ellipse">
            <a:avLst/>
          </a:prstGeom>
          <a:solidFill>
            <a:srgbClr val="00338C"/>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rgbClr val="00338C"/>
              </a:solidFill>
            </a:endParaRPr>
          </a:p>
        </p:txBody>
      </p:sp>
      <p:sp>
        <p:nvSpPr>
          <p:cNvPr id="138" name="Forma libre 367">
            <a:extLst>
              <a:ext uri="{FF2B5EF4-FFF2-40B4-BE49-F238E27FC236}">
                <a16:creationId xmlns:a16="http://schemas.microsoft.com/office/drawing/2014/main" id="{79F6233B-D1E2-222D-B822-CBB44C9B3986}"/>
              </a:ext>
            </a:extLst>
          </p:cNvPr>
          <p:cNvSpPr/>
          <p:nvPr/>
        </p:nvSpPr>
        <p:spPr>
          <a:xfrm>
            <a:off x="556431" y="4876906"/>
            <a:ext cx="474365" cy="474365"/>
          </a:xfrm>
          <a:custGeom>
            <a:avLst/>
            <a:gdLst>
              <a:gd name="connsiteX0" fmla="*/ 1300318 w 1308209"/>
              <a:gd name="connsiteY0" fmla="*/ 691737 h 1308209"/>
              <a:gd name="connsiteX1" fmla="*/ 1252054 w 1308209"/>
              <a:gd name="connsiteY1" fmla="*/ 661255 h 1308209"/>
              <a:gd name="connsiteX2" fmla="*/ 1252054 w 1308209"/>
              <a:gd name="connsiteY2" fmla="*/ 586319 h 1308209"/>
              <a:gd name="connsiteX3" fmla="*/ 1172037 w 1308209"/>
              <a:gd name="connsiteY3" fmla="*/ 506302 h 1308209"/>
              <a:gd name="connsiteX4" fmla="*/ 1095831 w 1308209"/>
              <a:gd name="connsiteY4" fmla="*/ 563457 h 1308209"/>
              <a:gd name="connsiteX5" fmla="*/ 815138 w 1308209"/>
              <a:gd name="connsiteY5" fmla="*/ 388182 h 1308209"/>
              <a:gd name="connsiteX6" fmla="*/ 815138 w 1308209"/>
              <a:gd name="connsiteY6" fmla="*/ 280223 h 1308209"/>
              <a:gd name="connsiteX7" fmla="*/ 788465 w 1308209"/>
              <a:gd name="connsiteY7" fmla="*/ 249741 h 1308209"/>
              <a:gd name="connsiteX8" fmla="*/ 766874 w 1308209"/>
              <a:gd name="connsiteY8" fmla="*/ 145592 h 1308209"/>
              <a:gd name="connsiteX9" fmla="*/ 679236 w 1308209"/>
              <a:gd name="connsiteY9" fmla="*/ 8421 h 1308209"/>
              <a:gd name="connsiteX10" fmla="*/ 634782 w 1308209"/>
              <a:gd name="connsiteY10" fmla="*/ 9691 h 1308209"/>
              <a:gd name="connsiteX11" fmla="*/ 552226 w 1308209"/>
              <a:gd name="connsiteY11" fmla="*/ 145592 h 1308209"/>
              <a:gd name="connsiteX12" fmla="*/ 528093 w 1308209"/>
              <a:gd name="connsiteY12" fmla="*/ 249741 h 1308209"/>
              <a:gd name="connsiteX13" fmla="*/ 500152 w 1308209"/>
              <a:gd name="connsiteY13" fmla="*/ 280223 h 1308209"/>
              <a:gd name="connsiteX14" fmla="*/ 500152 w 1308209"/>
              <a:gd name="connsiteY14" fmla="*/ 388182 h 1308209"/>
              <a:gd name="connsiteX15" fmla="*/ 218188 w 1308209"/>
              <a:gd name="connsiteY15" fmla="*/ 564727 h 1308209"/>
              <a:gd name="connsiteX16" fmla="*/ 141982 w 1308209"/>
              <a:gd name="connsiteY16" fmla="*/ 507572 h 1308209"/>
              <a:gd name="connsiteX17" fmla="*/ 61965 w 1308209"/>
              <a:gd name="connsiteY17" fmla="*/ 587589 h 1308209"/>
              <a:gd name="connsiteX18" fmla="*/ 61965 w 1308209"/>
              <a:gd name="connsiteY18" fmla="*/ 663795 h 1308209"/>
              <a:gd name="connsiteX19" fmla="*/ 14971 w 1308209"/>
              <a:gd name="connsiteY19" fmla="*/ 693008 h 1308209"/>
              <a:gd name="connsiteX20" fmla="*/ 3540 w 1308209"/>
              <a:gd name="connsiteY20" fmla="*/ 733651 h 1308209"/>
              <a:gd name="connsiteX21" fmla="*/ 65775 w 1308209"/>
              <a:gd name="connsiteY21" fmla="*/ 858121 h 1308209"/>
              <a:gd name="connsiteX22" fmla="*/ 93718 w 1308209"/>
              <a:gd name="connsiteY22" fmla="*/ 875903 h 1308209"/>
              <a:gd name="connsiteX23" fmla="*/ 107689 w 1308209"/>
              <a:gd name="connsiteY23" fmla="*/ 872093 h 1308209"/>
              <a:gd name="connsiteX24" fmla="*/ 225808 w 1308209"/>
              <a:gd name="connsiteY24" fmla="*/ 812398 h 1308209"/>
              <a:gd name="connsiteX25" fmla="*/ 500152 w 1308209"/>
              <a:gd name="connsiteY25" fmla="*/ 816208 h 1308209"/>
              <a:gd name="connsiteX26" fmla="*/ 500152 w 1308209"/>
              <a:gd name="connsiteY26" fmla="*/ 906386 h 1308209"/>
              <a:gd name="connsiteX27" fmla="*/ 503962 w 1308209"/>
              <a:gd name="connsiteY27" fmla="*/ 920357 h 1308209"/>
              <a:gd name="connsiteX28" fmla="*/ 526823 w 1308209"/>
              <a:gd name="connsiteY28" fmla="*/ 967351 h 1308209"/>
              <a:gd name="connsiteX29" fmla="*/ 382031 w 1308209"/>
              <a:gd name="connsiteY29" fmla="*/ 1202320 h 1308209"/>
              <a:gd name="connsiteX30" fmla="*/ 380761 w 1308209"/>
              <a:gd name="connsiteY30" fmla="*/ 1232803 h 1308209"/>
              <a:gd name="connsiteX31" fmla="*/ 412514 w 1308209"/>
              <a:gd name="connsiteY31" fmla="*/ 1295038 h 1308209"/>
              <a:gd name="connsiteX32" fmla="*/ 440456 w 1308209"/>
              <a:gd name="connsiteY32" fmla="*/ 1312820 h 1308209"/>
              <a:gd name="connsiteX33" fmla="*/ 450617 w 1308209"/>
              <a:gd name="connsiteY33" fmla="*/ 1311549 h 1308209"/>
              <a:gd name="connsiteX34" fmla="*/ 633513 w 1308209"/>
              <a:gd name="connsiteY34" fmla="*/ 1250584 h 1308209"/>
              <a:gd name="connsiteX35" fmla="*/ 685587 w 1308209"/>
              <a:gd name="connsiteY35" fmla="*/ 1250584 h 1308209"/>
              <a:gd name="connsiteX36" fmla="*/ 868482 w 1308209"/>
              <a:gd name="connsiteY36" fmla="*/ 1311549 h 1308209"/>
              <a:gd name="connsiteX37" fmla="*/ 878643 w 1308209"/>
              <a:gd name="connsiteY37" fmla="*/ 1312820 h 1308209"/>
              <a:gd name="connsiteX38" fmla="*/ 906585 w 1308209"/>
              <a:gd name="connsiteY38" fmla="*/ 1295038 h 1308209"/>
              <a:gd name="connsiteX39" fmla="*/ 938338 w 1308209"/>
              <a:gd name="connsiteY39" fmla="*/ 1232803 h 1308209"/>
              <a:gd name="connsiteX40" fmla="*/ 937068 w 1308209"/>
              <a:gd name="connsiteY40" fmla="*/ 1202320 h 1308209"/>
              <a:gd name="connsiteX41" fmla="*/ 789736 w 1308209"/>
              <a:gd name="connsiteY41" fmla="*/ 967351 h 1308209"/>
              <a:gd name="connsiteX42" fmla="*/ 812597 w 1308209"/>
              <a:gd name="connsiteY42" fmla="*/ 920357 h 1308209"/>
              <a:gd name="connsiteX43" fmla="*/ 816407 w 1308209"/>
              <a:gd name="connsiteY43" fmla="*/ 906386 h 1308209"/>
              <a:gd name="connsiteX44" fmla="*/ 816407 w 1308209"/>
              <a:gd name="connsiteY44" fmla="*/ 816208 h 1308209"/>
              <a:gd name="connsiteX45" fmla="*/ 1090751 w 1308209"/>
              <a:gd name="connsiteY45" fmla="*/ 812398 h 1308209"/>
              <a:gd name="connsiteX46" fmla="*/ 1208871 w 1308209"/>
              <a:gd name="connsiteY46" fmla="*/ 872093 h 1308209"/>
              <a:gd name="connsiteX47" fmla="*/ 1222841 w 1308209"/>
              <a:gd name="connsiteY47" fmla="*/ 875903 h 1308209"/>
              <a:gd name="connsiteX48" fmla="*/ 1250784 w 1308209"/>
              <a:gd name="connsiteY48" fmla="*/ 858121 h 1308209"/>
              <a:gd name="connsiteX49" fmla="*/ 1313019 w 1308209"/>
              <a:gd name="connsiteY49" fmla="*/ 733651 h 1308209"/>
              <a:gd name="connsiteX50" fmla="*/ 1300318 w 1308209"/>
              <a:gd name="connsiteY50" fmla="*/ 691737 h 1308209"/>
              <a:gd name="connsiteX51" fmla="*/ 1154256 w 1308209"/>
              <a:gd name="connsiteY51" fmla="*/ 586319 h 1308209"/>
              <a:gd name="connsiteX52" fmla="*/ 1172037 w 1308209"/>
              <a:gd name="connsiteY52" fmla="*/ 568537 h 1308209"/>
              <a:gd name="connsiteX53" fmla="*/ 1189819 w 1308209"/>
              <a:gd name="connsiteY53" fmla="*/ 586319 h 1308209"/>
              <a:gd name="connsiteX54" fmla="*/ 1189819 w 1308209"/>
              <a:gd name="connsiteY54" fmla="*/ 621882 h 1308209"/>
              <a:gd name="connsiteX55" fmla="*/ 1154256 w 1308209"/>
              <a:gd name="connsiteY55" fmla="*/ 600290 h 1308209"/>
              <a:gd name="connsiteX56" fmla="*/ 1154256 w 1308209"/>
              <a:gd name="connsiteY56" fmla="*/ 586319 h 1308209"/>
              <a:gd name="connsiteX57" fmla="*/ 564927 w 1308209"/>
              <a:gd name="connsiteY57" fmla="*/ 310706 h 1308209"/>
              <a:gd name="connsiteX58" fmla="*/ 590329 w 1308209"/>
              <a:gd name="connsiteY58" fmla="*/ 281493 h 1308209"/>
              <a:gd name="connsiteX59" fmla="*/ 611921 w 1308209"/>
              <a:gd name="connsiteY59" fmla="*/ 165914 h 1308209"/>
              <a:gd name="connsiteX60" fmla="*/ 658915 w 1308209"/>
              <a:gd name="connsiteY60" fmla="*/ 77006 h 1308209"/>
              <a:gd name="connsiteX61" fmla="*/ 707179 w 1308209"/>
              <a:gd name="connsiteY61" fmla="*/ 165914 h 1308209"/>
              <a:gd name="connsiteX62" fmla="*/ 726230 w 1308209"/>
              <a:gd name="connsiteY62" fmla="*/ 280223 h 1308209"/>
              <a:gd name="connsiteX63" fmla="*/ 735121 w 1308209"/>
              <a:gd name="connsiteY63" fmla="*/ 301815 h 1308209"/>
              <a:gd name="connsiteX64" fmla="*/ 751632 w 1308209"/>
              <a:gd name="connsiteY64" fmla="*/ 310706 h 1308209"/>
              <a:gd name="connsiteX65" fmla="*/ 751632 w 1308209"/>
              <a:gd name="connsiteY65" fmla="*/ 897495 h 1308209"/>
              <a:gd name="connsiteX66" fmla="*/ 691937 w 1308209"/>
              <a:gd name="connsiteY66" fmla="*/ 1015614 h 1308209"/>
              <a:gd name="connsiteX67" fmla="*/ 689397 w 1308209"/>
              <a:gd name="connsiteY67" fmla="*/ 1024505 h 1308209"/>
              <a:gd name="connsiteX68" fmla="*/ 662725 w 1308209"/>
              <a:gd name="connsiteY68" fmla="*/ 1185809 h 1308209"/>
              <a:gd name="connsiteX69" fmla="*/ 653834 w 1308209"/>
              <a:gd name="connsiteY69" fmla="*/ 1185809 h 1308209"/>
              <a:gd name="connsiteX70" fmla="*/ 627162 w 1308209"/>
              <a:gd name="connsiteY70" fmla="*/ 1024505 h 1308209"/>
              <a:gd name="connsiteX71" fmla="*/ 624622 w 1308209"/>
              <a:gd name="connsiteY71" fmla="*/ 1015614 h 1308209"/>
              <a:gd name="connsiteX72" fmla="*/ 564927 w 1308209"/>
              <a:gd name="connsiteY72" fmla="*/ 897495 h 1308209"/>
              <a:gd name="connsiteX73" fmla="*/ 564927 w 1308209"/>
              <a:gd name="connsiteY73" fmla="*/ 310706 h 1308209"/>
              <a:gd name="connsiteX74" fmla="*/ 125470 w 1308209"/>
              <a:gd name="connsiteY74" fmla="*/ 586319 h 1308209"/>
              <a:gd name="connsiteX75" fmla="*/ 143251 w 1308209"/>
              <a:gd name="connsiteY75" fmla="*/ 568537 h 1308209"/>
              <a:gd name="connsiteX76" fmla="*/ 161033 w 1308209"/>
              <a:gd name="connsiteY76" fmla="*/ 586319 h 1308209"/>
              <a:gd name="connsiteX77" fmla="*/ 161033 w 1308209"/>
              <a:gd name="connsiteY77" fmla="*/ 601560 h 1308209"/>
              <a:gd name="connsiteX78" fmla="*/ 125470 w 1308209"/>
              <a:gd name="connsiteY78" fmla="*/ 623152 h 1308209"/>
              <a:gd name="connsiteX79" fmla="*/ 125470 w 1308209"/>
              <a:gd name="connsiteY79" fmla="*/ 586319 h 1308209"/>
              <a:gd name="connsiteX80" fmla="*/ 220728 w 1308209"/>
              <a:gd name="connsiteY80" fmla="*/ 750162 h 1308209"/>
              <a:gd name="connsiteX81" fmla="*/ 206757 w 1308209"/>
              <a:gd name="connsiteY81" fmla="*/ 753973 h 1308209"/>
              <a:gd name="connsiteX82" fmla="*/ 110229 w 1308209"/>
              <a:gd name="connsiteY82" fmla="*/ 802237 h 1308209"/>
              <a:gd name="connsiteX83" fmla="*/ 74666 w 1308209"/>
              <a:gd name="connsiteY83" fmla="*/ 731111 h 1308209"/>
              <a:gd name="connsiteX84" fmla="*/ 502691 w 1308209"/>
              <a:gd name="connsiteY84" fmla="*/ 463118 h 1308209"/>
              <a:gd name="connsiteX85" fmla="*/ 502691 w 1308209"/>
              <a:gd name="connsiteY85" fmla="*/ 755243 h 1308209"/>
              <a:gd name="connsiteX86" fmla="*/ 220728 w 1308209"/>
              <a:gd name="connsiteY86" fmla="*/ 750162 h 1308209"/>
              <a:gd name="connsiteX87" fmla="*/ 444267 w 1308209"/>
              <a:gd name="connsiteY87" fmla="*/ 1220102 h 1308209"/>
              <a:gd name="connsiteX88" fmla="*/ 562386 w 1308209"/>
              <a:gd name="connsiteY88" fmla="*/ 1032126 h 1308209"/>
              <a:gd name="connsiteX89" fmla="*/ 566196 w 1308209"/>
              <a:gd name="connsiteY89" fmla="*/ 1041017 h 1308209"/>
              <a:gd name="connsiteX90" fmla="*/ 592869 w 1308209"/>
              <a:gd name="connsiteY90" fmla="*/ 1197240 h 1308209"/>
              <a:gd name="connsiteX91" fmla="*/ 455698 w 1308209"/>
              <a:gd name="connsiteY91" fmla="*/ 1242964 h 1308209"/>
              <a:gd name="connsiteX92" fmla="*/ 444267 w 1308209"/>
              <a:gd name="connsiteY92" fmla="*/ 1220102 h 1308209"/>
              <a:gd name="connsiteX93" fmla="*/ 872292 w 1308209"/>
              <a:gd name="connsiteY93" fmla="*/ 1220102 h 1308209"/>
              <a:gd name="connsiteX94" fmla="*/ 860861 w 1308209"/>
              <a:gd name="connsiteY94" fmla="*/ 1242964 h 1308209"/>
              <a:gd name="connsiteX95" fmla="*/ 723690 w 1308209"/>
              <a:gd name="connsiteY95" fmla="*/ 1197240 h 1308209"/>
              <a:gd name="connsiteX96" fmla="*/ 750362 w 1308209"/>
              <a:gd name="connsiteY96" fmla="*/ 1041017 h 1308209"/>
              <a:gd name="connsiteX97" fmla="*/ 754173 w 1308209"/>
              <a:gd name="connsiteY97" fmla="*/ 1032126 h 1308209"/>
              <a:gd name="connsiteX98" fmla="*/ 872292 w 1308209"/>
              <a:gd name="connsiteY98" fmla="*/ 1220102 h 1308209"/>
              <a:gd name="connsiteX99" fmla="*/ 1207600 w 1308209"/>
              <a:gd name="connsiteY99" fmla="*/ 800967 h 1308209"/>
              <a:gd name="connsiteX100" fmla="*/ 1111072 w 1308209"/>
              <a:gd name="connsiteY100" fmla="*/ 752703 h 1308209"/>
              <a:gd name="connsiteX101" fmla="*/ 1097101 w 1308209"/>
              <a:gd name="connsiteY101" fmla="*/ 748892 h 1308209"/>
              <a:gd name="connsiteX102" fmla="*/ 816407 w 1308209"/>
              <a:gd name="connsiteY102" fmla="*/ 752703 h 1308209"/>
              <a:gd name="connsiteX103" fmla="*/ 816407 w 1308209"/>
              <a:gd name="connsiteY103" fmla="*/ 460578 h 1308209"/>
              <a:gd name="connsiteX104" fmla="*/ 1244433 w 1308209"/>
              <a:gd name="connsiteY104" fmla="*/ 728571 h 1308209"/>
              <a:gd name="connsiteX105" fmla="*/ 1207600 w 1308209"/>
              <a:gd name="connsiteY105" fmla="*/ 800967 h 1308209"/>
              <a:gd name="connsiteX106" fmla="*/ 595410 w 1308209"/>
              <a:gd name="connsiteY106" fmla="*/ 530434 h 1308209"/>
              <a:gd name="connsiteX107" fmla="*/ 627162 w 1308209"/>
              <a:gd name="connsiteY107" fmla="*/ 498682 h 1308209"/>
              <a:gd name="connsiteX108" fmla="*/ 689397 w 1308209"/>
              <a:gd name="connsiteY108" fmla="*/ 498682 h 1308209"/>
              <a:gd name="connsiteX109" fmla="*/ 721150 w 1308209"/>
              <a:gd name="connsiteY109" fmla="*/ 530434 h 1308209"/>
              <a:gd name="connsiteX110" fmla="*/ 689397 w 1308209"/>
              <a:gd name="connsiteY110" fmla="*/ 562187 h 1308209"/>
              <a:gd name="connsiteX111" fmla="*/ 627162 w 1308209"/>
              <a:gd name="connsiteY111" fmla="*/ 562187 h 1308209"/>
              <a:gd name="connsiteX112" fmla="*/ 595410 w 1308209"/>
              <a:gd name="connsiteY112" fmla="*/ 530434 h 1308209"/>
              <a:gd name="connsiteX113" fmla="*/ 595410 w 1308209"/>
              <a:gd name="connsiteY113" fmla="*/ 654904 h 1308209"/>
              <a:gd name="connsiteX114" fmla="*/ 627162 w 1308209"/>
              <a:gd name="connsiteY114" fmla="*/ 623152 h 1308209"/>
              <a:gd name="connsiteX115" fmla="*/ 689397 w 1308209"/>
              <a:gd name="connsiteY115" fmla="*/ 623152 h 1308209"/>
              <a:gd name="connsiteX116" fmla="*/ 721150 w 1308209"/>
              <a:gd name="connsiteY116" fmla="*/ 654904 h 1308209"/>
              <a:gd name="connsiteX117" fmla="*/ 689397 w 1308209"/>
              <a:gd name="connsiteY117" fmla="*/ 686657 h 1308209"/>
              <a:gd name="connsiteX118" fmla="*/ 627162 w 1308209"/>
              <a:gd name="connsiteY118" fmla="*/ 686657 h 1308209"/>
              <a:gd name="connsiteX119" fmla="*/ 595410 w 1308209"/>
              <a:gd name="connsiteY119" fmla="*/ 654904 h 1308209"/>
              <a:gd name="connsiteX120" fmla="*/ 595410 w 1308209"/>
              <a:gd name="connsiteY120" fmla="*/ 780645 h 1308209"/>
              <a:gd name="connsiteX121" fmla="*/ 627162 w 1308209"/>
              <a:gd name="connsiteY121" fmla="*/ 748892 h 1308209"/>
              <a:gd name="connsiteX122" fmla="*/ 689397 w 1308209"/>
              <a:gd name="connsiteY122" fmla="*/ 748892 h 1308209"/>
              <a:gd name="connsiteX123" fmla="*/ 721150 w 1308209"/>
              <a:gd name="connsiteY123" fmla="*/ 780645 h 1308209"/>
              <a:gd name="connsiteX124" fmla="*/ 689397 w 1308209"/>
              <a:gd name="connsiteY124" fmla="*/ 812398 h 1308209"/>
              <a:gd name="connsiteX125" fmla="*/ 627162 w 1308209"/>
              <a:gd name="connsiteY125" fmla="*/ 812398 h 1308209"/>
              <a:gd name="connsiteX126" fmla="*/ 595410 w 1308209"/>
              <a:gd name="connsiteY126" fmla="*/ 780645 h 1308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1308209" h="1308209">
                <a:moveTo>
                  <a:pt x="1300318" y="691737"/>
                </a:moveTo>
                <a:lnTo>
                  <a:pt x="1252054" y="661255"/>
                </a:lnTo>
                <a:lnTo>
                  <a:pt x="1252054" y="586319"/>
                </a:lnTo>
                <a:cubicBezTo>
                  <a:pt x="1252054" y="541865"/>
                  <a:pt x="1216491" y="506302"/>
                  <a:pt x="1172037" y="506302"/>
                </a:cubicBezTo>
                <a:cubicBezTo>
                  <a:pt x="1136474" y="506302"/>
                  <a:pt x="1105991" y="530434"/>
                  <a:pt x="1095831" y="563457"/>
                </a:cubicBezTo>
                <a:lnTo>
                  <a:pt x="815138" y="388182"/>
                </a:lnTo>
                <a:lnTo>
                  <a:pt x="815138" y="280223"/>
                </a:lnTo>
                <a:cubicBezTo>
                  <a:pt x="815138" y="264982"/>
                  <a:pt x="803706" y="252281"/>
                  <a:pt x="788465" y="249741"/>
                </a:cubicBezTo>
                <a:cubicBezTo>
                  <a:pt x="785925" y="214178"/>
                  <a:pt x="779575" y="178615"/>
                  <a:pt x="766874" y="145592"/>
                </a:cubicBezTo>
                <a:cubicBezTo>
                  <a:pt x="742741" y="77006"/>
                  <a:pt x="705908" y="32553"/>
                  <a:pt x="679236" y="8421"/>
                </a:cubicBezTo>
                <a:cubicBezTo>
                  <a:pt x="666535" y="-3010"/>
                  <a:pt x="647484" y="-3010"/>
                  <a:pt x="634782" y="9691"/>
                </a:cubicBezTo>
                <a:cubicBezTo>
                  <a:pt x="599220" y="46524"/>
                  <a:pt x="571277" y="93518"/>
                  <a:pt x="552226" y="145592"/>
                </a:cubicBezTo>
                <a:cubicBezTo>
                  <a:pt x="540794" y="178615"/>
                  <a:pt x="531904" y="214178"/>
                  <a:pt x="528093" y="249741"/>
                </a:cubicBezTo>
                <a:cubicBezTo>
                  <a:pt x="512853" y="251011"/>
                  <a:pt x="500152" y="264982"/>
                  <a:pt x="500152" y="280223"/>
                </a:cubicBezTo>
                <a:lnTo>
                  <a:pt x="500152" y="388182"/>
                </a:lnTo>
                <a:lnTo>
                  <a:pt x="218188" y="564727"/>
                </a:lnTo>
                <a:cubicBezTo>
                  <a:pt x="208027" y="531704"/>
                  <a:pt x="177544" y="507572"/>
                  <a:pt x="141982" y="507572"/>
                </a:cubicBezTo>
                <a:cubicBezTo>
                  <a:pt x="97528" y="507572"/>
                  <a:pt x="61965" y="543135"/>
                  <a:pt x="61965" y="587589"/>
                </a:cubicBezTo>
                <a:lnTo>
                  <a:pt x="61965" y="663795"/>
                </a:lnTo>
                <a:lnTo>
                  <a:pt x="14971" y="693008"/>
                </a:lnTo>
                <a:cubicBezTo>
                  <a:pt x="999" y="701899"/>
                  <a:pt x="-4081" y="719680"/>
                  <a:pt x="3540" y="733651"/>
                </a:cubicBezTo>
                <a:lnTo>
                  <a:pt x="65775" y="858121"/>
                </a:lnTo>
                <a:cubicBezTo>
                  <a:pt x="70855" y="869552"/>
                  <a:pt x="82286" y="875903"/>
                  <a:pt x="93718" y="875903"/>
                </a:cubicBezTo>
                <a:cubicBezTo>
                  <a:pt x="98798" y="875903"/>
                  <a:pt x="102608" y="874633"/>
                  <a:pt x="107689" y="872093"/>
                </a:cubicBezTo>
                <a:lnTo>
                  <a:pt x="225808" y="812398"/>
                </a:lnTo>
                <a:lnTo>
                  <a:pt x="500152" y="816208"/>
                </a:lnTo>
                <a:lnTo>
                  <a:pt x="500152" y="906386"/>
                </a:lnTo>
                <a:cubicBezTo>
                  <a:pt x="500152" y="911466"/>
                  <a:pt x="501421" y="916546"/>
                  <a:pt x="503962" y="920357"/>
                </a:cubicBezTo>
                <a:lnTo>
                  <a:pt x="526823" y="967351"/>
                </a:lnTo>
                <a:lnTo>
                  <a:pt x="382031" y="1202320"/>
                </a:lnTo>
                <a:cubicBezTo>
                  <a:pt x="375681" y="1211211"/>
                  <a:pt x="375681" y="1222642"/>
                  <a:pt x="380761" y="1232803"/>
                </a:cubicBezTo>
                <a:lnTo>
                  <a:pt x="412514" y="1295038"/>
                </a:lnTo>
                <a:cubicBezTo>
                  <a:pt x="417595" y="1306469"/>
                  <a:pt x="429025" y="1312820"/>
                  <a:pt x="440456" y="1312820"/>
                </a:cubicBezTo>
                <a:cubicBezTo>
                  <a:pt x="444267" y="1312820"/>
                  <a:pt x="446807" y="1312820"/>
                  <a:pt x="450617" y="1311549"/>
                </a:cubicBezTo>
                <a:lnTo>
                  <a:pt x="633513" y="1250584"/>
                </a:lnTo>
                <a:lnTo>
                  <a:pt x="685587" y="1250584"/>
                </a:lnTo>
                <a:lnTo>
                  <a:pt x="868482" y="1311549"/>
                </a:lnTo>
                <a:cubicBezTo>
                  <a:pt x="872292" y="1312820"/>
                  <a:pt x="874833" y="1312820"/>
                  <a:pt x="878643" y="1312820"/>
                </a:cubicBezTo>
                <a:cubicBezTo>
                  <a:pt x="890073" y="1312820"/>
                  <a:pt x="901505" y="1306469"/>
                  <a:pt x="906585" y="1295038"/>
                </a:cubicBezTo>
                <a:lnTo>
                  <a:pt x="938338" y="1232803"/>
                </a:lnTo>
                <a:cubicBezTo>
                  <a:pt x="943418" y="1222642"/>
                  <a:pt x="942148" y="1211211"/>
                  <a:pt x="937068" y="1202320"/>
                </a:cubicBezTo>
                <a:lnTo>
                  <a:pt x="789736" y="967351"/>
                </a:lnTo>
                <a:lnTo>
                  <a:pt x="812597" y="920357"/>
                </a:lnTo>
                <a:cubicBezTo>
                  <a:pt x="815138" y="916546"/>
                  <a:pt x="816407" y="911466"/>
                  <a:pt x="816407" y="906386"/>
                </a:cubicBezTo>
                <a:lnTo>
                  <a:pt x="816407" y="816208"/>
                </a:lnTo>
                <a:lnTo>
                  <a:pt x="1090751" y="812398"/>
                </a:lnTo>
                <a:lnTo>
                  <a:pt x="1208871" y="872093"/>
                </a:lnTo>
                <a:cubicBezTo>
                  <a:pt x="1213950" y="874633"/>
                  <a:pt x="1217761" y="875903"/>
                  <a:pt x="1222841" y="875903"/>
                </a:cubicBezTo>
                <a:cubicBezTo>
                  <a:pt x="1234273" y="875903"/>
                  <a:pt x="1245703" y="869552"/>
                  <a:pt x="1250784" y="858121"/>
                </a:cubicBezTo>
                <a:lnTo>
                  <a:pt x="1313019" y="733651"/>
                </a:lnTo>
                <a:cubicBezTo>
                  <a:pt x="1319370" y="718410"/>
                  <a:pt x="1314289" y="700628"/>
                  <a:pt x="1300318" y="691737"/>
                </a:cubicBezTo>
                <a:close/>
                <a:moveTo>
                  <a:pt x="1154256" y="586319"/>
                </a:moveTo>
                <a:cubicBezTo>
                  <a:pt x="1154256" y="576158"/>
                  <a:pt x="1161876" y="568537"/>
                  <a:pt x="1172037" y="568537"/>
                </a:cubicBezTo>
                <a:cubicBezTo>
                  <a:pt x="1182198" y="568537"/>
                  <a:pt x="1189819" y="576158"/>
                  <a:pt x="1189819" y="586319"/>
                </a:cubicBezTo>
                <a:lnTo>
                  <a:pt x="1189819" y="621882"/>
                </a:lnTo>
                <a:lnTo>
                  <a:pt x="1154256" y="600290"/>
                </a:lnTo>
                <a:lnTo>
                  <a:pt x="1154256" y="586319"/>
                </a:lnTo>
                <a:close/>
                <a:moveTo>
                  <a:pt x="564927" y="310706"/>
                </a:moveTo>
                <a:cubicBezTo>
                  <a:pt x="578898" y="308166"/>
                  <a:pt x="589059" y="295465"/>
                  <a:pt x="590329" y="281493"/>
                </a:cubicBezTo>
                <a:cubicBezTo>
                  <a:pt x="591599" y="240850"/>
                  <a:pt x="599220" y="201477"/>
                  <a:pt x="611921" y="165914"/>
                </a:cubicBezTo>
                <a:cubicBezTo>
                  <a:pt x="623351" y="132891"/>
                  <a:pt x="639863" y="103679"/>
                  <a:pt x="658915" y="77006"/>
                </a:cubicBezTo>
                <a:cubicBezTo>
                  <a:pt x="676696" y="98598"/>
                  <a:pt x="694478" y="126540"/>
                  <a:pt x="707179" y="165914"/>
                </a:cubicBezTo>
                <a:cubicBezTo>
                  <a:pt x="719880" y="201477"/>
                  <a:pt x="726230" y="240850"/>
                  <a:pt x="726230" y="280223"/>
                </a:cubicBezTo>
                <a:cubicBezTo>
                  <a:pt x="726230" y="289114"/>
                  <a:pt x="730040" y="296735"/>
                  <a:pt x="735121" y="301815"/>
                </a:cubicBezTo>
                <a:cubicBezTo>
                  <a:pt x="740201" y="306896"/>
                  <a:pt x="745282" y="309436"/>
                  <a:pt x="751632" y="310706"/>
                </a:cubicBezTo>
                <a:lnTo>
                  <a:pt x="751632" y="897495"/>
                </a:lnTo>
                <a:lnTo>
                  <a:pt x="691937" y="1015614"/>
                </a:lnTo>
                <a:cubicBezTo>
                  <a:pt x="690667" y="1018155"/>
                  <a:pt x="689397" y="1021965"/>
                  <a:pt x="689397" y="1024505"/>
                </a:cubicBezTo>
                <a:lnTo>
                  <a:pt x="662725" y="1185809"/>
                </a:lnTo>
                <a:lnTo>
                  <a:pt x="653834" y="1185809"/>
                </a:lnTo>
                <a:lnTo>
                  <a:pt x="627162" y="1024505"/>
                </a:lnTo>
                <a:cubicBezTo>
                  <a:pt x="627162" y="1021965"/>
                  <a:pt x="625892" y="1018155"/>
                  <a:pt x="624622" y="1015614"/>
                </a:cubicBezTo>
                <a:lnTo>
                  <a:pt x="564927" y="897495"/>
                </a:lnTo>
                <a:lnTo>
                  <a:pt x="564927" y="310706"/>
                </a:lnTo>
                <a:close/>
                <a:moveTo>
                  <a:pt x="125470" y="586319"/>
                </a:moveTo>
                <a:cubicBezTo>
                  <a:pt x="125470" y="576158"/>
                  <a:pt x="133091" y="568537"/>
                  <a:pt x="143251" y="568537"/>
                </a:cubicBezTo>
                <a:cubicBezTo>
                  <a:pt x="153412" y="568537"/>
                  <a:pt x="161033" y="576158"/>
                  <a:pt x="161033" y="586319"/>
                </a:cubicBezTo>
                <a:lnTo>
                  <a:pt x="161033" y="601560"/>
                </a:lnTo>
                <a:lnTo>
                  <a:pt x="125470" y="623152"/>
                </a:lnTo>
                <a:lnTo>
                  <a:pt x="125470" y="586319"/>
                </a:lnTo>
                <a:close/>
                <a:moveTo>
                  <a:pt x="220728" y="750162"/>
                </a:moveTo>
                <a:cubicBezTo>
                  <a:pt x="215648" y="750162"/>
                  <a:pt x="210567" y="751433"/>
                  <a:pt x="206757" y="753973"/>
                </a:cubicBezTo>
                <a:lnTo>
                  <a:pt x="110229" y="802237"/>
                </a:lnTo>
                <a:lnTo>
                  <a:pt x="74666" y="731111"/>
                </a:lnTo>
                <a:lnTo>
                  <a:pt x="502691" y="463118"/>
                </a:lnTo>
                <a:lnTo>
                  <a:pt x="502691" y="755243"/>
                </a:lnTo>
                <a:lnTo>
                  <a:pt x="220728" y="750162"/>
                </a:lnTo>
                <a:close/>
                <a:moveTo>
                  <a:pt x="444267" y="1220102"/>
                </a:moveTo>
                <a:lnTo>
                  <a:pt x="562386" y="1032126"/>
                </a:lnTo>
                <a:lnTo>
                  <a:pt x="566196" y="1041017"/>
                </a:lnTo>
                <a:lnTo>
                  <a:pt x="592869" y="1197240"/>
                </a:lnTo>
                <a:lnTo>
                  <a:pt x="455698" y="1242964"/>
                </a:lnTo>
                <a:lnTo>
                  <a:pt x="444267" y="1220102"/>
                </a:lnTo>
                <a:close/>
                <a:moveTo>
                  <a:pt x="872292" y="1220102"/>
                </a:moveTo>
                <a:lnTo>
                  <a:pt x="860861" y="1242964"/>
                </a:lnTo>
                <a:lnTo>
                  <a:pt x="723690" y="1197240"/>
                </a:lnTo>
                <a:lnTo>
                  <a:pt x="750362" y="1041017"/>
                </a:lnTo>
                <a:lnTo>
                  <a:pt x="754173" y="1032126"/>
                </a:lnTo>
                <a:lnTo>
                  <a:pt x="872292" y="1220102"/>
                </a:lnTo>
                <a:close/>
                <a:moveTo>
                  <a:pt x="1207600" y="800967"/>
                </a:moveTo>
                <a:lnTo>
                  <a:pt x="1111072" y="752703"/>
                </a:lnTo>
                <a:cubicBezTo>
                  <a:pt x="1105991" y="750162"/>
                  <a:pt x="1100912" y="748892"/>
                  <a:pt x="1097101" y="748892"/>
                </a:cubicBezTo>
                <a:lnTo>
                  <a:pt x="816407" y="752703"/>
                </a:lnTo>
                <a:lnTo>
                  <a:pt x="816407" y="460578"/>
                </a:lnTo>
                <a:lnTo>
                  <a:pt x="1244433" y="728571"/>
                </a:lnTo>
                <a:lnTo>
                  <a:pt x="1207600" y="800967"/>
                </a:lnTo>
                <a:close/>
                <a:moveTo>
                  <a:pt x="595410" y="530434"/>
                </a:moveTo>
                <a:cubicBezTo>
                  <a:pt x="595410" y="512653"/>
                  <a:pt x="609380" y="498682"/>
                  <a:pt x="627162" y="498682"/>
                </a:cubicBezTo>
                <a:lnTo>
                  <a:pt x="689397" y="498682"/>
                </a:lnTo>
                <a:cubicBezTo>
                  <a:pt x="707179" y="498682"/>
                  <a:pt x="721150" y="512653"/>
                  <a:pt x="721150" y="530434"/>
                </a:cubicBezTo>
                <a:cubicBezTo>
                  <a:pt x="721150" y="548216"/>
                  <a:pt x="707179" y="562187"/>
                  <a:pt x="689397" y="562187"/>
                </a:cubicBezTo>
                <a:lnTo>
                  <a:pt x="627162" y="562187"/>
                </a:lnTo>
                <a:cubicBezTo>
                  <a:pt x="609380" y="562187"/>
                  <a:pt x="595410" y="548216"/>
                  <a:pt x="595410" y="530434"/>
                </a:cubicBezTo>
                <a:close/>
                <a:moveTo>
                  <a:pt x="595410" y="654904"/>
                </a:moveTo>
                <a:cubicBezTo>
                  <a:pt x="595410" y="637123"/>
                  <a:pt x="609380" y="623152"/>
                  <a:pt x="627162" y="623152"/>
                </a:cubicBezTo>
                <a:lnTo>
                  <a:pt x="689397" y="623152"/>
                </a:lnTo>
                <a:cubicBezTo>
                  <a:pt x="707179" y="623152"/>
                  <a:pt x="721150" y="637123"/>
                  <a:pt x="721150" y="654904"/>
                </a:cubicBezTo>
                <a:cubicBezTo>
                  <a:pt x="721150" y="672686"/>
                  <a:pt x="707179" y="686657"/>
                  <a:pt x="689397" y="686657"/>
                </a:cubicBezTo>
                <a:lnTo>
                  <a:pt x="627162" y="686657"/>
                </a:lnTo>
                <a:cubicBezTo>
                  <a:pt x="609380" y="686657"/>
                  <a:pt x="595410" y="672686"/>
                  <a:pt x="595410" y="654904"/>
                </a:cubicBezTo>
                <a:close/>
                <a:moveTo>
                  <a:pt x="595410" y="780645"/>
                </a:moveTo>
                <a:cubicBezTo>
                  <a:pt x="595410" y="762863"/>
                  <a:pt x="609380" y="748892"/>
                  <a:pt x="627162" y="748892"/>
                </a:cubicBezTo>
                <a:lnTo>
                  <a:pt x="689397" y="748892"/>
                </a:lnTo>
                <a:cubicBezTo>
                  <a:pt x="707179" y="748892"/>
                  <a:pt x="721150" y="762863"/>
                  <a:pt x="721150" y="780645"/>
                </a:cubicBezTo>
                <a:cubicBezTo>
                  <a:pt x="721150" y="798427"/>
                  <a:pt x="707179" y="812398"/>
                  <a:pt x="689397" y="812398"/>
                </a:cubicBezTo>
                <a:lnTo>
                  <a:pt x="627162" y="812398"/>
                </a:lnTo>
                <a:cubicBezTo>
                  <a:pt x="609380" y="811128"/>
                  <a:pt x="595410" y="797157"/>
                  <a:pt x="595410" y="780645"/>
                </a:cubicBezTo>
                <a:close/>
              </a:path>
            </a:pathLst>
          </a:custGeom>
          <a:solidFill>
            <a:srgbClr val="FFFFFF"/>
          </a:solidFill>
          <a:ln w="12700" cap="flat">
            <a:noFill/>
            <a:prstDash val="solid"/>
            <a:miter/>
          </a:ln>
        </p:spPr>
        <p:txBody>
          <a:bodyPr rtlCol="0" anchor="ctr"/>
          <a:lstStyle/>
          <a:p>
            <a:endParaRPr lang="es-MX">
              <a:solidFill>
                <a:srgbClr val="00338C"/>
              </a:solidFill>
            </a:endParaRPr>
          </a:p>
        </p:txBody>
      </p:sp>
      <p:sp>
        <p:nvSpPr>
          <p:cNvPr id="139" name="Oval 138">
            <a:extLst>
              <a:ext uri="{FF2B5EF4-FFF2-40B4-BE49-F238E27FC236}">
                <a16:creationId xmlns:a16="http://schemas.microsoft.com/office/drawing/2014/main" id="{9AA7E105-D0FC-2657-661B-A0C035AA9311}"/>
              </a:ext>
            </a:extLst>
          </p:cNvPr>
          <p:cNvSpPr/>
          <p:nvPr/>
        </p:nvSpPr>
        <p:spPr>
          <a:xfrm>
            <a:off x="4290369" y="1273943"/>
            <a:ext cx="708056" cy="708056"/>
          </a:xfrm>
          <a:prstGeom prst="ellipse">
            <a:avLst/>
          </a:prstGeom>
          <a:solidFill>
            <a:srgbClr val="00338C"/>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700">
              <a:solidFill>
                <a:srgbClr val="00338C"/>
              </a:solidFill>
            </a:endParaRPr>
          </a:p>
        </p:txBody>
      </p:sp>
      <p:sp>
        <p:nvSpPr>
          <p:cNvPr id="140" name="Oval 139">
            <a:extLst>
              <a:ext uri="{FF2B5EF4-FFF2-40B4-BE49-F238E27FC236}">
                <a16:creationId xmlns:a16="http://schemas.microsoft.com/office/drawing/2014/main" id="{73CF4F07-4763-2755-7548-16A226D9309C}"/>
              </a:ext>
            </a:extLst>
          </p:cNvPr>
          <p:cNvSpPr/>
          <p:nvPr/>
        </p:nvSpPr>
        <p:spPr>
          <a:xfrm>
            <a:off x="4290369" y="2914013"/>
            <a:ext cx="708056" cy="708056"/>
          </a:xfrm>
          <a:prstGeom prst="ellipse">
            <a:avLst/>
          </a:prstGeom>
          <a:solidFill>
            <a:srgbClr val="00338C"/>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rgbClr val="00338C"/>
              </a:solidFill>
            </a:endParaRPr>
          </a:p>
        </p:txBody>
      </p:sp>
      <p:sp>
        <p:nvSpPr>
          <p:cNvPr id="141" name="Oval 140">
            <a:extLst>
              <a:ext uri="{FF2B5EF4-FFF2-40B4-BE49-F238E27FC236}">
                <a16:creationId xmlns:a16="http://schemas.microsoft.com/office/drawing/2014/main" id="{4FAA5C1F-C2F3-2DED-DD8C-1863DAC62EB7}"/>
              </a:ext>
            </a:extLst>
          </p:cNvPr>
          <p:cNvSpPr/>
          <p:nvPr/>
        </p:nvSpPr>
        <p:spPr>
          <a:xfrm>
            <a:off x="4290369" y="4741581"/>
            <a:ext cx="708056" cy="708056"/>
          </a:xfrm>
          <a:prstGeom prst="ellipse">
            <a:avLst/>
          </a:prstGeom>
          <a:solidFill>
            <a:srgbClr val="00338C"/>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rgbClr val="00338C"/>
              </a:solidFill>
            </a:endParaRPr>
          </a:p>
        </p:txBody>
      </p:sp>
      <p:grpSp>
        <p:nvGrpSpPr>
          <p:cNvPr id="142" name="Grupo 48">
            <a:extLst>
              <a:ext uri="{FF2B5EF4-FFF2-40B4-BE49-F238E27FC236}">
                <a16:creationId xmlns:a16="http://schemas.microsoft.com/office/drawing/2014/main" id="{B7F33D28-A924-90E2-8DD4-DD33DC3F42B7}"/>
              </a:ext>
            </a:extLst>
          </p:cNvPr>
          <p:cNvGrpSpPr/>
          <p:nvPr/>
        </p:nvGrpSpPr>
        <p:grpSpPr>
          <a:xfrm>
            <a:off x="4392010" y="1471994"/>
            <a:ext cx="486958" cy="378255"/>
            <a:chOff x="2273910" y="12454932"/>
            <a:chExt cx="312180" cy="238553"/>
          </a:xfrm>
          <a:solidFill>
            <a:srgbClr val="FFFFFF"/>
          </a:solidFill>
        </p:grpSpPr>
        <p:sp>
          <p:nvSpPr>
            <p:cNvPr id="143" name="Forma libre 483">
              <a:extLst>
                <a:ext uri="{FF2B5EF4-FFF2-40B4-BE49-F238E27FC236}">
                  <a16:creationId xmlns:a16="http://schemas.microsoft.com/office/drawing/2014/main" id="{7BF42ED6-CB56-4FDF-5C27-901E1FA10E95}"/>
                </a:ext>
              </a:extLst>
            </p:cNvPr>
            <p:cNvSpPr/>
            <p:nvPr/>
          </p:nvSpPr>
          <p:spPr>
            <a:xfrm>
              <a:off x="2273910" y="12454932"/>
              <a:ext cx="312180" cy="190483"/>
            </a:xfrm>
            <a:custGeom>
              <a:avLst/>
              <a:gdLst>
                <a:gd name="connsiteX0" fmla="*/ 307947 w 312180"/>
                <a:gd name="connsiteY0" fmla="*/ 0 h 190482"/>
                <a:gd name="connsiteX1" fmla="*/ 6349 w 312180"/>
                <a:gd name="connsiteY1" fmla="*/ 0 h 190482"/>
                <a:gd name="connsiteX2" fmla="*/ 0 w 312180"/>
                <a:gd name="connsiteY2" fmla="*/ 6350 h 190482"/>
                <a:gd name="connsiteX3" fmla="*/ 0 w 312180"/>
                <a:gd name="connsiteY3" fmla="*/ 157149 h 190482"/>
                <a:gd name="connsiteX4" fmla="*/ 0 w 312180"/>
                <a:gd name="connsiteY4" fmla="*/ 187309 h 190482"/>
                <a:gd name="connsiteX5" fmla="*/ 6349 w 312180"/>
                <a:gd name="connsiteY5" fmla="*/ 193658 h 190482"/>
                <a:gd name="connsiteX6" fmla="*/ 307947 w 312180"/>
                <a:gd name="connsiteY6" fmla="*/ 193658 h 190482"/>
                <a:gd name="connsiteX7" fmla="*/ 314297 w 312180"/>
                <a:gd name="connsiteY7" fmla="*/ 187309 h 190482"/>
                <a:gd name="connsiteX8" fmla="*/ 314297 w 312180"/>
                <a:gd name="connsiteY8" fmla="*/ 157149 h 190482"/>
                <a:gd name="connsiteX9" fmla="*/ 314297 w 312180"/>
                <a:gd name="connsiteY9" fmla="*/ 6350 h 190482"/>
                <a:gd name="connsiteX10" fmla="*/ 307947 w 312180"/>
                <a:gd name="connsiteY10" fmla="*/ 0 h 190482"/>
                <a:gd name="connsiteX11" fmla="*/ 13228 w 312180"/>
                <a:gd name="connsiteY11" fmla="*/ 13228 h 190482"/>
                <a:gd name="connsiteX12" fmla="*/ 301598 w 312180"/>
                <a:gd name="connsiteY12" fmla="*/ 13228 h 190482"/>
                <a:gd name="connsiteX13" fmla="*/ 301598 w 312180"/>
                <a:gd name="connsiteY13" fmla="*/ 151329 h 190482"/>
                <a:gd name="connsiteX14" fmla="*/ 13228 w 312180"/>
                <a:gd name="connsiteY14" fmla="*/ 151329 h 190482"/>
                <a:gd name="connsiteX15" fmla="*/ 13228 w 312180"/>
                <a:gd name="connsiteY15" fmla="*/ 13228 h 190482"/>
                <a:gd name="connsiteX16" fmla="*/ 301598 w 312180"/>
                <a:gd name="connsiteY16" fmla="*/ 180960 h 190482"/>
                <a:gd name="connsiteX17" fmla="*/ 13228 w 312180"/>
                <a:gd name="connsiteY17" fmla="*/ 180960 h 190482"/>
                <a:gd name="connsiteX18" fmla="*/ 13228 w 312180"/>
                <a:gd name="connsiteY18" fmla="*/ 163499 h 190482"/>
                <a:gd name="connsiteX19" fmla="*/ 301598 w 312180"/>
                <a:gd name="connsiteY19" fmla="*/ 163499 h 190482"/>
                <a:gd name="connsiteX20" fmla="*/ 301598 w 312180"/>
                <a:gd name="connsiteY20" fmla="*/ 180960 h 190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2180" h="190482">
                  <a:moveTo>
                    <a:pt x="307947" y="0"/>
                  </a:moveTo>
                  <a:lnTo>
                    <a:pt x="6349" y="0"/>
                  </a:lnTo>
                  <a:cubicBezTo>
                    <a:pt x="2646" y="0"/>
                    <a:pt x="0" y="2646"/>
                    <a:pt x="0" y="6350"/>
                  </a:cubicBezTo>
                  <a:lnTo>
                    <a:pt x="0" y="157149"/>
                  </a:lnTo>
                  <a:lnTo>
                    <a:pt x="0" y="187309"/>
                  </a:lnTo>
                  <a:cubicBezTo>
                    <a:pt x="0" y="191012"/>
                    <a:pt x="2646" y="193658"/>
                    <a:pt x="6349" y="193658"/>
                  </a:cubicBezTo>
                  <a:lnTo>
                    <a:pt x="307947" y="193658"/>
                  </a:lnTo>
                  <a:cubicBezTo>
                    <a:pt x="311651" y="193658"/>
                    <a:pt x="314297" y="191012"/>
                    <a:pt x="314297" y="187309"/>
                  </a:cubicBezTo>
                  <a:lnTo>
                    <a:pt x="314297" y="157149"/>
                  </a:lnTo>
                  <a:lnTo>
                    <a:pt x="314297" y="6350"/>
                  </a:lnTo>
                  <a:cubicBezTo>
                    <a:pt x="314826" y="3175"/>
                    <a:pt x="311651" y="0"/>
                    <a:pt x="307947" y="0"/>
                  </a:cubicBezTo>
                  <a:close/>
                  <a:moveTo>
                    <a:pt x="13228" y="13228"/>
                  </a:moveTo>
                  <a:lnTo>
                    <a:pt x="301598" y="13228"/>
                  </a:lnTo>
                  <a:lnTo>
                    <a:pt x="301598" y="151329"/>
                  </a:lnTo>
                  <a:lnTo>
                    <a:pt x="13228" y="151329"/>
                  </a:lnTo>
                  <a:lnTo>
                    <a:pt x="13228" y="13228"/>
                  </a:lnTo>
                  <a:close/>
                  <a:moveTo>
                    <a:pt x="301598" y="180960"/>
                  </a:moveTo>
                  <a:lnTo>
                    <a:pt x="13228" y="180960"/>
                  </a:lnTo>
                  <a:lnTo>
                    <a:pt x="13228" y="163499"/>
                  </a:lnTo>
                  <a:lnTo>
                    <a:pt x="301598" y="163499"/>
                  </a:lnTo>
                  <a:lnTo>
                    <a:pt x="301598" y="180960"/>
                  </a:lnTo>
                  <a:close/>
                </a:path>
              </a:pathLst>
            </a:custGeom>
            <a:grpFill/>
            <a:ln w="5286" cap="flat">
              <a:noFill/>
              <a:prstDash val="solid"/>
              <a:miter/>
            </a:ln>
          </p:spPr>
          <p:txBody>
            <a:bodyPr rtlCol="0" anchor="ctr"/>
            <a:lstStyle/>
            <a:p>
              <a:endParaRPr lang="es-MX" sz="2700">
                <a:solidFill>
                  <a:srgbClr val="00338C"/>
                </a:solidFill>
                <a:latin typeface="Palatino Linotype" panose="02040502050505030304" pitchFamily="18" charset="0"/>
              </a:endParaRPr>
            </a:p>
          </p:txBody>
        </p:sp>
        <p:sp>
          <p:nvSpPr>
            <p:cNvPr id="144" name="Forma libre 484">
              <a:extLst>
                <a:ext uri="{FF2B5EF4-FFF2-40B4-BE49-F238E27FC236}">
                  <a16:creationId xmlns:a16="http://schemas.microsoft.com/office/drawing/2014/main" id="{29F83C4C-DA96-5FCC-FC84-F2DA1C342B1B}"/>
                </a:ext>
              </a:extLst>
            </p:cNvPr>
            <p:cNvSpPr/>
            <p:nvPr/>
          </p:nvSpPr>
          <p:spPr>
            <a:xfrm>
              <a:off x="2364390" y="12651155"/>
              <a:ext cx="132280" cy="42330"/>
            </a:xfrm>
            <a:custGeom>
              <a:avLst/>
              <a:gdLst>
                <a:gd name="connsiteX0" fmla="*/ 126989 w 132279"/>
                <a:gd name="connsiteY0" fmla="*/ 30240 h 42329"/>
                <a:gd name="connsiteX1" fmla="*/ 102120 w 132279"/>
                <a:gd name="connsiteY1" fmla="*/ 30240 h 42329"/>
                <a:gd name="connsiteX2" fmla="*/ 97887 w 132279"/>
                <a:gd name="connsiteY2" fmla="*/ 5372 h 42329"/>
                <a:gd name="connsiteX3" fmla="*/ 90479 w 132279"/>
                <a:gd name="connsiteY3" fmla="*/ 81 h 42329"/>
                <a:gd name="connsiteX4" fmla="*/ 85188 w 132279"/>
                <a:gd name="connsiteY4" fmla="*/ 7488 h 42329"/>
                <a:gd name="connsiteX5" fmla="*/ 88892 w 132279"/>
                <a:gd name="connsiteY5" fmla="*/ 30240 h 42329"/>
                <a:gd name="connsiteX6" fmla="*/ 43388 w 132279"/>
                <a:gd name="connsiteY6" fmla="*/ 30240 h 42329"/>
                <a:gd name="connsiteX7" fmla="*/ 47092 w 132279"/>
                <a:gd name="connsiteY7" fmla="*/ 7488 h 42329"/>
                <a:gd name="connsiteX8" fmla="*/ 41801 w 132279"/>
                <a:gd name="connsiteY8" fmla="*/ 81 h 42329"/>
                <a:gd name="connsiteX9" fmla="*/ 34393 w 132279"/>
                <a:gd name="connsiteY9" fmla="*/ 5372 h 42329"/>
                <a:gd name="connsiteX10" fmla="*/ 30160 w 132279"/>
                <a:gd name="connsiteY10" fmla="*/ 30240 h 42329"/>
                <a:gd name="connsiteX11" fmla="*/ 6349 w 132279"/>
                <a:gd name="connsiteY11" fmla="*/ 30240 h 42329"/>
                <a:gd name="connsiteX12" fmla="*/ 0 w 132279"/>
                <a:gd name="connsiteY12" fmla="*/ 36589 h 42329"/>
                <a:gd name="connsiteX13" fmla="*/ 6349 w 132279"/>
                <a:gd name="connsiteY13" fmla="*/ 42940 h 42329"/>
                <a:gd name="connsiteX14" fmla="*/ 35980 w 132279"/>
                <a:gd name="connsiteY14" fmla="*/ 42940 h 42329"/>
                <a:gd name="connsiteX15" fmla="*/ 96829 w 132279"/>
                <a:gd name="connsiteY15" fmla="*/ 42940 h 42329"/>
                <a:gd name="connsiteX16" fmla="*/ 126989 w 132279"/>
                <a:gd name="connsiteY16" fmla="*/ 42940 h 42329"/>
                <a:gd name="connsiteX17" fmla="*/ 133338 w 132279"/>
                <a:gd name="connsiteY17" fmla="*/ 36589 h 42329"/>
                <a:gd name="connsiteX18" fmla="*/ 126989 w 132279"/>
                <a:gd name="connsiteY18" fmla="*/ 30240 h 42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2279" h="42329">
                  <a:moveTo>
                    <a:pt x="126989" y="30240"/>
                  </a:moveTo>
                  <a:lnTo>
                    <a:pt x="102120" y="30240"/>
                  </a:lnTo>
                  <a:lnTo>
                    <a:pt x="97887" y="5372"/>
                  </a:lnTo>
                  <a:cubicBezTo>
                    <a:pt x="97358" y="1668"/>
                    <a:pt x="94183" y="-449"/>
                    <a:pt x="90479" y="81"/>
                  </a:cubicBezTo>
                  <a:cubicBezTo>
                    <a:pt x="86776" y="610"/>
                    <a:pt x="84659" y="3784"/>
                    <a:pt x="85188" y="7488"/>
                  </a:cubicBezTo>
                  <a:lnTo>
                    <a:pt x="88892" y="30240"/>
                  </a:lnTo>
                  <a:lnTo>
                    <a:pt x="43388" y="30240"/>
                  </a:lnTo>
                  <a:lnTo>
                    <a:pt x="47092" y="7488"/>
                  </a:lnTo>
                  <a:cubicBezTo>
                    <a:pt x="47621" y="3784"/>
                    <a:pt x="45504" y="610"/>
                    <a:pt x="41801" y="81"/>
                  </a:cubicBezTo>
                  <a:cubicBezTo>
                    <a:pt x="38097" y="-449"/>
                    <a:pt x="34922" y="1668"/>
                    <a:pt x="34393" y="5372"/>
                  </a:cubicBezTo>
                  <a:lnTo>
                    <a:pt x="30160" y="30240"/>
                  </a:lnTo>
                  <a:lnTo>
                    <a:pt x="6349" y="30240"/>
                  </a:lnTo>
                  <a:cubicBezTo>
                    <a:pt x="2646" y="30240"/>
                    <a:pt x="0" y="32886"/>
                    <a:pt x="0" y="36589"/>
                  </a:cubicBezTo>
                  <a:cubicBezTo>
                    <a:pt x="0" y="40294"/>
                    <a:pt x="2646" y="42940"/>
                    <a:pt x="6349" y="42940"/>
                  </a:cubicBezTo>
                  <a:lnTo>
                    <a:pt x="35980" y="42940"/>
                  </a:lnTo>
                  <a:lnTo>
                    <a:pt x="96829" y="42940"/>
                  </a:lnTo>
                  <a:lnTo>
                    <a:pt x="126989" y="42940"/>
                  </a:lnTo>
                  <a:cubicBezTo>
                    <a:pt x="130692" y="42940"/>
                    <a:pt x="133338" y="40294"/>
                    <a:pt x="133338" y="36589"/>
                  </a:cubicBezTo>
                  <a:cubicBezTo>
                    <a:pt x="133867" y="32886"/>
                    <a:pt x="130692" y="30240"/>
                    <a:pt x="126989" y="30240"/>
                  </a:cubicBezTo>
                  <a:close/>
                </a:path>
              </a:pathLst>
            </a:custGeom>
            <a:grpFill/>
            <a:ln w="5286" cap="flat">
              <a:noFill/>
              <a:prstDash val="solid"/>
              <a:miter/>
            </a:ln>
          </p:spPr>
          <p:txBody>
            <a:bodyPr rtlCol="0" anchor="ctr"/>
            <a:lstStyle/>
            <a:p>
              <a:endParaRPr lang="es-MX" sz="2700">
                <a:solidFill>
                  <a:srgbClr val="00338C"/>
                </a:solidFill>
                <a:latin typeface="Palatino Linotype" panose="02040502050505030304" pitchFamily="18" charset="0"/>
              </a:endParaRPr>
            </a:p>
          </p:txBody>
        </p:sp>
        <p:sp>
          <p:nvSpPr>
            <p:cNvPr id="145" name="Forma libre 485">
              <a:extLst>
                <a:ext uri="{FF2B5EF4-FFF2-40B4-BE49-F238E27FC236}">
                  <a16:creationId xmlns:a16="http://schemas.microsoft.com/office/drawing/2014/main" id="{8C31FDD9-583B-1260-AA24-2B1B24E7E2A3}"/>
                </a:ext>
              </a:extLst>
            </p:cNvPr>
            <p:cNvSpPr/>
            <p:nvPr/>
          </p:nvSpPr>
          <p:spPr>
            <a:xfrm>
              <a:off x="2296723" y="12537715"/>
              <a:ext cx="95241" cy="52912"/>
            </a:xfrm>
            <a:custGeom>
              <a:avLst/>
              <a:gdLst>
                <a:gd name="connsiteX0" fmla="*/ 87244 w 95241"/>
                <a:gd name="connsiteY0" fmla="*/ 23041 h 52911"/>
                <a:gd name="connsiteX1" fmla="*/ 87244 w 95241"/>
                <a:gd name="connsiteY1" fmla="*/ 23041 h 52911"/>
                <a:gd name="connsiteX2" fmla="*/ 59730 w 95241"/>
                <a:gd name="connsiteY2" fmla="*/ 1348 h 52911"/>
                <a:gd name="connsiteX3" fmla="*/ 51264 w 95241"/>
                <a:gd name="connsiteY3" fmla="*/ 1876 h 52911"/>
                <a:gd name="connsiteX4" fmla="*/ 2056 w 95241"/>
                <a:gd name="connsiteY4" fmla="*/ 46851 h 52911"/>
                <a:gd name="connsiteX5" fmla="*/ 1527 w 95241"/>
                <a:gd name="connsiteY5" fmla="*/ 55847 h 52911"/>
                <a:gd name="connsiteX6" fmla="*/ 6289 w 95241"/>
                <a:gd name="connsiteY6" fmla="*/ 57963 h 52911"/>
                <a:gd name="connsiteX7" fmla="*/ 10522 w 95241"/>
                <a:gd name="connsiteY7" fmla="*/ 56376 h 52911"/>
                <a:gd name="connsiteX8" fmla="*/ 56026 w 95241"/>
                <a:gd name="connsiteY8" fmla="*/ 15104 h 52911"/>
                <a:gd name="connsiteX9" fmla="*/ 83011 w 95241"/>
                <a:gd name="connsiteY9" fmla="*/ 36799 h 52911"/>
                <a:gd name="connsiteX10" fmla="*/ 91477 w 95241"/>
                <a:gd name="connsiteY10" fmla="*/ 36799 h 52911"/>
                <a:gd name="connsiteX11" fmla="*/ 95710 w 95241"/>
                <a:gd name="connsiteY11" fmla="*/ 33095 h 52911"/>
                <a:gd name="connsiteX12" fmla="*/ 96239 w 95241"/>
                <a:gd name="connsiteY12" fmla="*/ 24100 h 52911"/>
                <a:gd name="connsiteX13" fmla="*/ 87244 w 95241"/>
                <a:gd name="connsiteY13" fmla="*/ 23041 h 5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241" h="52911">
                  <a:moveTo>
                    <a:pt x="87244" y="23041"/>
                  </a:moveTo>
                  <a:lnTo>
                    <a:pt x="87244" y="23041"/>
                  </a:lnTo>
                  <a:lnTo>
                    <a:pt x="59730" y="1348"/>
                  </a:lnTo>
                  <a:cubicBezTo>
                    <a:pt x="57084" y="-769"/>
                    <a:pt x="53910" y="-240"/>
                    <a:pt x="51264" y="1876"/>
                  </a:cubicBezTo>
                  <a:lnTo>
                    <a:pt x="2056" y="46851"/>
                  </a:lnTo>
                  <a:cubicBezTo>
                    <a:pt x="-590" y="49497"/>
                    <a:pt x="-590" y="53202"/>
                    <a:pt x="1527" y="55847"/>
                  </a:cubicBezTo>
                  <a:cubicBezTo>
                    <a:pt x="2585" y="57434"/>
                    <a:pt x="4701" y="57963"/>
                    <a:pt x="6289" y="57963"/>
                  </a:cubicBezTo>
                  <a:cubicBezTo>
                    <a:pt x="7876" y="57963"/>
                    <a:pt x="9463" y="57434"/>
                    <a:pt x="10522" y="56376"/>
                  </a:cubicBezTo>
                  <a:lnTo>
                    <a:pt x="56026" y="15104"/>
                  </a:lnTo>
                  <a:lnTo>
                    <a:pt x="83011" y="36799"/>
                  </a:lnTo>
                  <a:cubicBezTo>
                    <a:pt x="85657" y="38914"/>
                    <a:pt x="88831" y="38386"/>
                    <a:pt x="91477" y="36799"/>
                  </a:cubicBezTo>
                  <a:lnTo>
                    <a:pt x="95710" y="33095"/>
                  </a:lnTo>
                  <a:cubicBezTo>
                    <a:pt x="98356" y="30978"/>
                    <a:pt x="98885" y="26746"/>
                    <a:pt x="96239" y="24100"/>
                  </a:cubicBezTo>
                  <a:cubicBezTo>
                    <a:pt x="94123" y="20925"/>
                    <a:pt x="89890" y="20925"/>
                    <a:pt x="87244" y="23041"/>
                  </a:cubicBezTo>
                  <a:close/>
                </a:path>
              </a:pathLst>
            </a:custGeom>
            <a:grpFill/>
            <a:ln w="5286" cap="flat">
              <a:noFill/>
              <a:prstDash val="solid"/>
              <a:miter/>
            </a:ln>
          </p:spPr>
          <p:txBody>
            <a:bodyPr rtlCol="0" anchor="ctr"/>
            <a:lstStyle/>
            <a:p>
              <a:endParaRPr lang="es-MX" sz="2700">
                <a:solidFill>
                  <a:srgbClr val="00338C"/>
                </a:solidFill>
                <a:latin typeface="Palatino Linotype" panose="02040502050505030304" pitchFamily="18" charset="0"/>
              </a:endParaRPr>
            </a:p>
          </p:txBody>
        </p:sp>
        <p:sp>
          <p:nvSpPr>
            <p:cNvPr id="146" name="Forma libre 486">
              <a:extLst>
                <a:ext uri="{FF2B5EF4-FFF2-40B4-BE49-F238E27FC236}">
                  <a16:creationId xmlns:a16="http://schemas.microsoft.com/office/drawing/2014/main" id="{FA999BE9-9C06-44D8-6CB3-DB2506686E41}"/>
                </a:ext>
              </a:extLst>
            </p:cNvPr>
            <p:cNvSpPr/>
            <p:nvPr/>
          </p:nvSpPr>
          <p:spPr>
            <a:xfrm>
              <a:off x="2466570" y="12482447"/>
              <a:ext cx="89950" cy="52912"/>
            </a:xfrm>
            <a:custGeom>
              <a:avLst/>
              <a:gdLst>
                <a:gd name="connsiteX0" fmla="*/ 83540 w 89950"/>
                <a:gd name="connsiteY0" fmla="*/ 1587 h 52911"/>
                <a:gd name="connsiteX1" fmla="*/ 39094 w 89950"/>
                <a:gd name="connsiteY1" fmla="*/ 41801 h 52911"/>
                <a:gd name="connsiteX2" fmla="*/ 12638 w 89950"/>
                <a:gd name="connsiteY2" fmla="*/ 19578 h 52911"/>
                <a:gd name="connsiteX3" fmla="*/ 4172 w 89950"/>
                <a:gd name="connsiteY3" fmla="*/ 19578 h 52911"/>
                <a:gd name="connsiteX4" fmla="*/ 2056 w 89950"/>
                <a:gd name="connsiteY4" fmla="*/ 21694 h 52911"/>
                <a:gd name="connsiteX5" fmla="*/ 1527 w 89950"/>
                <a:gd name="connsiteY5" fmla="*/ 30689 h 52911"/>
                <a:gd name="connsiteX6" fmla="*/ 8405 w 89950"/>
                <a:gd name="connsiteY6" fmla="*/ 32276 h 52911"/>
                <a:gd name="connsiteX7" fmla="*/ 34861 w 89950"/>
                <a:gd name="connsiteY7" fmla="*/ 54499 h 52911"/>
                <a:gd name="connsiteX8" fmla="*/ 39094 w 89950"/>
                <a:gd name="connsiteY8" fmla="*/ 56086 h 52911"/>
                <a:gd name="connsiteX9" fmla="*/ 43327 w 89950"/>
                <a:gd name="connsiteY9" fmla="*/ 54499 h 52911"/>
                <a:gd name="connsiteX10" fmla="*/ 92006 w 89950"/>
                <a:gd name="connsiteY10" fmla="*/ 10583 h 52911"/>
                <a:gd name="connsiteX11" fmla="*/ 92535 w 89950"/>
                <a:gd name="connsiteY11" fmla="*/ 1587 h 52911"/>
                <a:gd name="connsiteX12" fmla="*/ 83540 w 89950"/>
                <a:gd name="connsiteY12" fmla="*/ 1587 h 5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9950" h="52911">
                  <a:moveTo>
                    <a:pt x="83540" y="1587"/>
                  </a:moveTo>
                  <a:lnTo>
                    <a:pt x="39094" y="41801"/>
                  </a:lnTo>
                  <a:lnTo>
                    <a:pt x="12638" y="19578"/>
                  </a:lnTo>
                  <a:cubicBezTo>
                    <a:pt x="9993" y="17461"/>
                    <a:pt x="6289" y="17461"/>
                    <a:pt x="4172" y="19578"/>
                  </a:cubicBezTo>
                  <a:lnTo>
                    <a:pt x="2056" y="21694"/>
                  </a:lnTo>
                  <a:cubicBezTo>
                    <a:pt x="-590" y="24339"/>
                    <a:pt x="-590" y="28043"/>
                    <a:pt x="1527" y="30689"/>
                  </a:cubicBezTo>
                  <a:cubicBezTo>
                    <a:pt x="3114" y="32806"/>
                    <a:pt x="5760" y="33334"/>
                    <a:pt x="8405" y="32276"/>
                  </a:cubicBezTo>
                  <a:lnTo>
                    <a:pt x="34861" y="54499"/>
                  </a:lnTo>
                  <a:cubicBezTo>
                    <a:pt x="35919" y="55558"/>
                    <a:pt x="37507" y="56086"/>
                    <a:pt x="39094" y="56086"/>
                  </a:cubicBezTo>
                  <a:cubicBezTo>
                    <a:pt x="40681" y="56086"/>
                    <a:pt x="42269" y="55558"/>
                    <a:pt x="43327" y="54499"/>
                  </a:cubicBezTo>
                  <a:lnTo>
                    <a:pt x="92006" y="10583"/>
                  </a:lnTo>
                  <a:cubicBezTo>
                    <a:pt x="94652" y="7937"/>
                    <a:pt x="94652" y="4233"/>
                    <a:pt x="92535" y="1587"/>
                  </a:cubicBezTo>
                  <a:cubicBezTo>
                    <a:pt x="90419" y="-529"/>
                    <a:pt x="86186" y="-529"/>
                    <a:pt x="83540" y="1587"/>
                  </a:cubicBezTo>
                  <a:close/>
                </a:path>
              </a:pathLst>
            </a:custGeom>
            <a:grpFill/>
            <a:ln w="5286" cap="flat">
              <a:noFill/>
              <a:prstDash val="solid"/>
              <a:miter/>
            </a:ln>
          </p:spPr>
          <p:txBody>
            <a:bodyPr rtlCol="0" anchor="ctr"/>
            <a:lstStyle/>
            <a:p>
              <a:endParaRPr lang="es-MX" sz="2700">
                <a:solidFill>
                  <a:srgbClr val="00338C"/>
                </a:solidFill>
                <a:latin typeface="Palatino Linotype" panose="02040502050505030304" pitchFamily="18" charset="0"/>
              </a:endParaRPr>
            </a:p>
          </p:txBody>
        </p:sp>
        <p:sp>
          <p:nvSpPr>
            <p:cNvPr id="147" name="Forma libre 487">
              <a:extLst>
                <a:ext uri="{FF2B5EF4-FFF2-40B4-BE49-F238E27FC236}">
                  <a16:creationId xmlns:a16="http://schemas.microsoft.com/office/drawing/2014/main" id="{1D130394-4069-AFAA-34C4-B5AFD342879A}"/>
                </a:ext>
              </a:extLst>
            </p:cNvPr>
            <p:cNvSpPr/>
            <p:nvPr/>
          </p:nvSpPr>
          <p:spPr>
            <a:xfrm>
              <a:off x="2424651" y="12483505"/>
              <a:ext cx="10582" cy="15874"/>
            </a:xfrm>
            <a:custGeom>
              <a:avLst/>
              <a:gdLst>
                <a:gd name="connsiteX0" fmla="*/ 6407 w 10582"/>
                <a:gd name="connsiteY0" fmla="*/ 19048 h 15873"/>
                <a:gd name="connsiteX1" fmla="*/ 12757 w 10582"/>
                <a:gd name="connsiteY1" fmla="*/ 12698 h 15873"/>
                <a:gd name="connsiteX2" fmla="*/ 12757 w 10582"/>
                <a:gd name="connsiteY2" fmla="*/ 6349 h 15873"/>
                <a:gd name="connsiteX3" fmla="*/ 6407 w 10582"/>
                <a:gd name="connsiteY3" fmla="*/ 0 h 15873"/>
                <a:gd name="connsiteX4" fmla="*/ 58 w 10582"/>
                <a:gd name="connsiteY4" fmla="*/ 6349 h 15873"/>
                <a:gd name="connsiteX5" fmla="*/ 58 w 10582"/>
                <a:gd name="connsiteY5" fmla="*/ 12698 h 15873"/>
                <a:gd name="connsiteX6" fmla="*/ 6407 w 10582"/>
                <a:gd name="connsiteY6" fmla="*/ 19048 h 15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82" h="15873">
                  <a:moveTo>
                    <a:pt x="6407" y="19048"/>
                  </a:moveTo>
                  <a:cubicBezTo>
                    <a:pt x="10111" y="19048"/>
                    <a:pt x="12757" y="16402"/>
                    <a:pt x="12757" y="12698"/>
                  </a:cubicBezTo>
                  <a:lnTo>
                    <a:pt x="12757" y="6349"/>
                  </a:lnTo>
                  <a:cubicBezTo>
                    <a:pt x="12757" y="2646"/>
                    <a:pt x="10111" y="0"/>
                    <a:pt x="6407" y="0"/>
                  </a:cubicBezTo>
                  <a:cubicBezTo>
                    <a:pt x="2704" y="0"/>
                    <a:pt x="58" y="2646"/>
                    <a:pt x="58" y="6349"/>
                  </a:cubicBezTo>
                  <a:lnTo>
                    <a:pt x="58" y="12698"/>
                  </a:lnTo>
                  <a:cubicBezTo>
                    <a:pt x="-471" y="16402"/>
                    <a:pt x="2704" y="19048"/>
                    <a:pt x="6407" y="19048"/>
                  </a:cubicBezTo>
                  <a:close/>
                </a:path>
              </a:pathLst>
            </a:custGeom>
            <a:grpFill/>
            <a:ln w="5286" cap="flat">
              <a:noFill/>
              <a:prstDash val="solid"/>
              <a:miter/>
            </a:ln>
          </p:spPr>
          <p:txBody>
            <a:bodyPr rtlCol="0" anchor="ctr"/>
            <a:lstStyle/>
            <a:p>
              <a:endParaRPr lang="es-MX" sz="2700">
                <a:solidFill>
                  <a:srgbClr val="00338C"/>
                </a:solidFill>
                <a:latin typeface="Palatino Linotype" panose="02040502050505030304" pitchFamily="18" charset="0"/>
              </a:endParaRPr>
            </a:p>
          </p:txBody>
        </p:sp>
        <p:sp>
          <p:nvSpPr>
            <p:cNvPr id="148" name="Forma libre 488">
              <a:extLst>
                <a:ext uri="{FF2B5EF4-FFF2-40B4-BE49-F238E27FC236}">
                  <a16:creationId xmlns:a16="http://schemas.microsoft.com/office/drawing/2014/main" id="{5F71836C-75C9-2F22-0F1B-F211A0CE0F18}"/>
                </a:ext>
              </a:extLst>
            </p:cNvPr>
            <p:cNvSpPr/>
            <p:nvPr/>
          </p:nvSpPr>
          <p:spPr>
            <a:xfrm>
              <a:off x="2424709" y="12578747"/>
              <a:ext cx="10582" cy="15874"/>
            </a:xfrm>
            <a:custGeom>
              <a:avLst/>
              <a:gdLst>
                <a:gd name="connsiteX0" fmla="*/ 6349 w 10582"/>
                <a:gd name="connsiteY0" fmla="*/ 0 h 15873"/>
                <a:gd name="connsiteX1" fmla="*/ 0 w 10582"/>
                <a:gd name="connsiteY1" fmla="*/ 6349 h 15873"/>
                <a:gd name="connsiteX2" fmla="*/ 0 w 10582"/>
                <a:gd name="connsiteY2" fmla="*/ 11640 h 15873"/>
                <a:gd name="connsiteX3" fmla="*/ 6349 w 10582"/>
                <a:gd name="connsiteY3" fmla="*/ 17990 h 15873"/>
                <a:gd name="connsiteX4" fmla="*/ 12699 w 10582"/>
                <a:gd name="connsiteY4" fmla="*/ 11640 h 15873"/>
                <a:gd name="connsiteX5" fmla="*/ 12699 w 10582"/>
                <a:gd name="connsiteY5" fmla="*/ 6349 h 15873"/>
                <a:gd name="connsiteX6" fmla="*/ 6349 w 10582"/>
                <a:gd name="connsiteY6" fmla="*/ 0 h 15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82" h="15873">
                  <a:moveTo>
                    <a:pt x="6349" y="0"/>
                  </a:moveTo>
                  <a:cubicBezTo>
                    <a:pt x="2646" y="0"/>
                    <a:pt x="0" y="2646"/>
                    <a:pt x="0" y="6349"/>
                  </a:cubicBezTo>
                  <a:lnTo>
                    <a:pt x="0" y="11640"/>
                  </a:lnTo>
                  <a:cubicBezTo>
                    <a:pt x="0" y="15344"/>
                    <a:pt x="2646" y="17990"/>
                    <a:pt x="6349" y="17990"/>
                  </a:cubicBezTo>
                  <a:cubicBezTo>
                    <a:pt x="10053" y="17990"/>
                    <a:pt x="12699" y="15344"/>
                    <a:pt x="12699" y="11640"/>
                  </a:cubicBezTo>
                  <a:lnTo>
                    <a:pt x="12699" y="6349"/>
                  </a:lnTo>
                  <a:cubicBezTo>
                    <a:pt x="12699" y="3174"/>
                    <a:pt x="9524" y="0"/>
                    <a:pt x="6349" y="0"/>
                  </a:cubicBezTo>
                  <a:close/>
                </a:path>
              </a:pathLst>
            </a:custGeom>
            <a:grpFill/>
            <a:ln w="5286" cap="flat">
              <a:noFill/>
              <a:prstDash val="solid"/>
              <a:miter/>
            </a:ln>
          </p:spPr>
          <p:txBody>
            <a:bodyPr rtlCol="0" anchor="ctr"/>
            <a:lstStyle/>
            <a:p>
              <a:endParaRPr lang="es-MX" sz="2700">
                <a:solidFill>
                  <a:srgbClr val="00338C"/>
                </a:solidFill>
                <a:latin typeface="Palatino Linotype" panose="02040502050505030304" pitchFamily="18" charset="0"/>
              </a:endParaRPr>
            </a:p>
          </p:txBody>
        </p:sp>
        <p:sp>
          <p:nvSpPr>
            <p:cNvPr id="149" name="Forma libre 489">
              <a:extLst>
                <a:ext uri="{FF2B5EF4-FFF2-40B4-BE49-F238E27FC236}">
                  <a16:creationId xmlns:a16="http://schemas.microsoft.com/office/drawing/2014/main" id="{F02DD342-B5CB-655C-5FF4-164016A4D9B1}"/>
                </a:ext>
              </a:extLst>
            </p:cNvPr>
            <p:cNvSpPr/>
            <p:nvPr/>
          </p:nvSpPr>
          <p:spPr>
            <a:xfrm>
              <a:off x="2398253" y="12508374"/>
              <a:ext cx="63494" cy="63494"/>
            </a:xfrm>
            <a:custGeom>
              <a:avLst/>
              <a:gdLst>
                <a:gd name="connsiteX0" fmla="*/ 46562 w 63494"/>
                <a:gd name="connsiteY0" fmla="*/ 26456 h 63494"/>
                <a:gd name="connsiteX1" fmla="*/ 32805 w 63494"/>
                <a:gd name="connsiteY1" fmla="*/ 26456 h 63494"/>
                <a:gd name="connsiteX2" fmla="*/ 19577 w 63494"/>
                <a:gd name="connsiteY2" fmla="*/ 26456 h 63494"/>
                <a:gd name="connsiteX3" fmla="*/ 12699 w 63494"/>
                <a:gd name="connsiteY3" fmla="*/ 19577 h 63494"/>
                <a:gd name="connsiteX4" fmla="*/ 19577 w 63494"/>
                <a:gd name="connsiteY4" fmla="*/ 12698 h 63494"/>
                <a:gd name="connsiteX5" fmla="*/ 59261 w 63494"/>
                <a:gd name="connsiteY5" fmla="*/ 12698 h 63494"/>
                <a:gd name="connsiteX6" fmla="*/ 65611 w 63494"/>
                <a:gd name="connsiteY6" fmla="*/ 6349 h 63494"/>
                <a:gd name="connsiteX7" fmla="*/ 59261 w 63494"/>
                <a:gd name="connsiteY7" fmla="*/ 0 h 63494"/>
                <a:gd name="connsiteX8" fmla="*/ 19577 w 63494"/>
                <a:gd name="connsiteY8" fmla="*/ 0 h 63494"/>
                <a:gd name="connsiteX9" fmla="*/ 0 w 63494"/>
                <a:gd name="connsiteY9" fmla="*/ 19577 h 63494"/>
                <a:gd name="connsiteX10" fmla="*/ 19577 w 63494"/>
                <a:gd name="connsiteY10" fmla="*/ 39154 h 63494"/>
                <a:gd name="connsiteX11" fmla="*/ 32805 w 63494"/>
                <a:gd name="connsiteY11" fmla="*/ 39154 h 63494"/>
                <a:gd name="connsiteX12" fmla="*/ 46562 w 63494"/>
                <a:gd name="connsiteY12" fmla="*/ 39154 h 63494"/>
                <a:gd name="connsiteX13" fmla="*/ 53441 w 63494"/>
                <a:gd name="connsiteY13" fmla="*/ 46033 h 63494"/>
                <a:gd name="connsiteX14" fmla="*/ 46562 w 63494"/>
                <a:gd name="connsiteY14" fmla="*/ 52912 h 63494"/>
                <a:gd name="connsiteX15" fmla="*/ 6349 w 63494"/>
                <a:gd name="connsiteY15" fmla="*/ 52912 h 63494"/>
                <a:gd name="connsiteX16" fmla="*/ 0 w 63494"/>
                <a:gd name="connsiteY16" fmla="*/ 59261 h 63494"/>
                <a:gd name="connsiteX17" fmla="*/ 6349 w 63494"/>
                <a:gd name="connsiteY17" fmla="*/ 65610 h 63494"/>
                <a:gd name="connsiteX18" fmla="*/ 46562 w 63494"/>
                <a:gd name="connsiteY18" fmla="*/ 65610 h 63494"/>
                <a:gd name="connsiteX19" fmla="*/ 66140 w 63494"/>
                <a:gd name="connsiteY19" fmla="*/ 46033 h 63494"/>
                <a:gd name="connsiteX20" fmla="*/ 46562 w 63494"/>
                <a:gd name="connsiteY20" fmla="*/ 26456 h 63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3494" h="63494">
                  <a:moveTo>
                    <a:pt x="46562" y="26456"/>
                  </a:moveTo>
                  <a:lnTo>
                    <a:pt x="32805" y="26456"/>
                  </a:lnTo>
                  <a:lnTo>
                    <a:pt x="19577" y="26456"/>
                  </a:lnTo>
                  <a:cubicBezTo>
                    <a:pt x="15874" y="26456"/>
                    <a:pt x="12699" y="23281"/>
                    <a:pt x="12699" y="19577"/>
                  </a:cubicBezTo>
                  <a:cubicBezTo>
                    <a:pt x="12699" y="15874"/>
                    <a:pt x="15874" y="12698"/>
                    <a:pt x="19577" y="12698"/>
                  </a:cubicBezTo>
                  <a:lnTo>
                    <a:pt x="59261" y="12698"/>
                  </a:lnTo>
                  <a:cubicBezTo>
                    <a:pt x="62965" y="12698"/>
                    <a:pt x="65611" y="10053"/>
                    <a:pt x="65611" y="6349"/>
                  </a:cubicBezTo>
                  <a:cubicBezTo>
                    <a:pt x="65611" y="2646"/>
                    <a:pt x="62965" y="0"/>
                    <a:pt x="59261" y="0"/>
                  </a:cubicBezTo>
                  <a:lnTo>
                    <a:pt x="19577" y="0"/>
                  </a:lnTo>
                  <a:cubicBezTo>
                    <a:pt x="8466" y="0"/>
                    <a:pt x="0" y="8995"/>
                    <a:pt x="0" y="19577"/>
                  </a:cubicBezTo>
                  <a:cubicBezTo>
                    <a:pt x="0" y="30160"/>
                    <a:pt x="8995" y="39154"/>
                    <a:pt x="19577" y="39154"/>
                  </a:cubicBezTo>
                  <a:lnTo>
                    <a:pt x="32805" y="39154"/>
                  </a:lnTo>
                  <a:lnTo>
                    <a:pt x="46562" y="39154"/>
                  </a:lnTo>
                  <a:cubicBezTo>
                    <a:pt x="50266" y="39154"/>
                    <a:pt x="53441" y="42330"/>
                    <a:pt x="53441" y="46033"/>
                  </a:cubicBezTo>
                  <a:cubicBezTo>
                    <a:pt x="53441" y="49737"/>
                    <a:pt x="50266" y="52912"/>
                    <a:pt x="46562" y="52912"/>
                  </a:cubicBezTo>
                  <a:lnTo>
                    <a:pt x="6349" y="52912"/>
                  </a:lnTo>
                  <a:cubicBezTo>
                    <a:pt x="2646" y="52912"/>
                    <a:pt x="0" y="55557"/>
                    <a:pt x="0" y="59261"/>
                  </a:cubicBezTo>
                  <a:cubicBezTo>
                    <a:pt x="0" y="62965"/>
                    <a:pt x="2646" y="65610"/>
                    <a:pt x="6349" y="65610"/>
                  </a:cubicBezTo>
                  <a:lnTo>
                    <a:pt x="46562" y="65610"/>
                  </a:lnTo>
                  <a:cubicBezTo>
                    <a:pt x="57674" y="65610"/>
                    <a:pt x="66140" y="56615"/>
                    <a:pt x="66140" y="46033"/>
                  </a:cubicBezTo>
                  <a:cubicBezTo>
                    <a:pt x="66140" y="34922"/>
                    <a:pt x="57145" y="26456"/>
                    <a:pt x="46562" y="26456"/>
                  </a:cubicBezTo>
                  <a:close/>
                </a:path>
              </a:pathLst>
            </a:custGeom>
            <a:grpFill/>
            <a:ln w="5286" cap="flat">
              <a:noFill/>
              <a:prstDash val="solid"/>
              <a:miter/>
            </a:ln>
          </p:spPr>
          <p:txBody>
            <a:bodyPr rtlCol="0" anchor="ctr"/>
            <a:lstStyle/>
            <a:p>
              <a:endParaRPr lang="es-MX" sz="2700">
                <a:solidFill>
                  <a:srgbClr val="00338C"/>
                </a:solidFill>
                <a:latin typeface="Palatino Linotype" panose="02040502050505030304" pitchFamily="18" charset="0"/>
              </a:endParaRPr>
            </a:p>
          </p:txBody>
        </p:sp>
      </p:grpSp>
      <p:grpSp>
        <p:nvGrpSpPr>
          <p:cNvPr id="150" name="Grupo 126">
            <a:extLst>
              <a:ext uri="{FF2B5EF4-FFF2-40B4-BE49-F238E27FC236}">
                <a16:creationId xmlns:a16="http://schemas.microsoft.com/office/drawing/2014/main" id="{FAEA7871-3073-ECD7-6F59-1E4AC9AE28B2}"/>
              </a:ext>
            </a:extLst>
          </p:cNvPr>
          <p:cNvGrpSpPr/>
          <p:nvPr/>
        </p:nvGrpSpPr>
        <p:grpSpPr>
          <a:xfrm>
            <a:off x="4463218" y="3024791"/>
            <a:ext cx="345433" cy="485251"/>
            <a:chOff x="1569124" y="7165065"/>
            <a:chExt cx="222230" cy="312180"/>
          </a:xfrm>
          <a:solidFill>
            <a:srgbClr val="FFFFFF"/>
          </a:solidFill>
        </p:grpSpPr>
        <p:sp>
          <p:nvSpPr>
            <p:cNvPr id="151" name="Forma libre 246">
              <a:extLst>
                <a:ext uri="{FF2B5EF4-FFF2-40B4-BE49-F238E27FC236}">
                  <a16:creationId xmlns:a16="http://schemas.microsoft.com/office/drawing/2014/main" id="{C463917D-2915-1B34-7067-18A00DE4E0D7}"/>
                </a:ext>
              </a:extLst>
            </p:cNvPr>
            <p:cNvSpPr/>
            <p:nvPr/>
          </p:nvSpPr>
          <p:spPr>
            <a:xfrm>
              <a:off x="1569124" y="7165065"/>
              <a:ext cx="222230" cy="312180"/>
            </a:xfrm>
            <a:custGeom>
              <a:avLst/>
              <a:gdLst>
                <a:gd name="connsiteX0" fmla="*/ 220643 w 222229"/>
                <a:gd name="connsiteY0" fmla="*/ 794 h 312180"/>
                <a:gd name="connsiteX1" fmla="*/ 214293 w 222229"/>
                <a:gd name="connsiteY1" fmla="*/ 794 h 312180"/>
                <a:gd name="connsiteX2" fmla="*/ 182017 w 222229"/>
                <a:gd name="connsiteY2" fmla="*/ 18255 h 312180"/>
                <a:gd name="connsiteX3" fmla="*/ 150270 w 222229"/>
                <a:gd name="connsiteY3" fmla="*/ 1852 h 312180"/>
                <a:gd name="connsiteX4" fmla="*/ 144449 w 222229"/>
                <a:gd name="connsiteY4" fmla="*/ 1852 h 312180"/>
                <a:gd name="connsiteX5" fmla="*/ 112173 w 222229"/>
                <a:gd name="connsiteY5" fmla="*/ 18255 h 312180"/>
                <a:gd name="connsiteX6" fmla="*/ 80426 w 222229"/>
                <a:gd name="connsiteY6" fmla="*/ 794 h 312180"/>
                <a:gd name="connsiteX7" fmla="*/ 74077 w 222229"/>
                <a:gd name="connsiteY7" fmla="*/ 794 h 312180"/>
                <a:gd name="connsiteX8" fmla="*/ 41800 w 222229"/>
                <a:gd name="connsiteY8" fmla="*/ 18255 h 312180"/>
                <a:gd name="connsiteX9" fmla="*/ 9524 w 222229"/>
                <a:gd name="connsiteY9" fmla="*/ 1323 h 312180"/>
                <a:gd name="connsiteX10" fmla="*/ 3175 w 222229"/>
                <a:gd name="connsiteY10" fmla="*/ 1323 h 312180"/>
                <a:gd name="connsiteX11" fmla="*/ 0 w 222229"/>
                <a:gd name="connsiteY11" fmla="*/ 6614 h 312180"/>
                <a:gd name="connsiteX12" fmla="*/ 0 w 222229"/>
                <a:gd name="connsiteY12" fmla="*/ 309270 h 312180"/>
                <a:gd name="connsiteX13" fmla="*/ 3175 w 222229"/>
                <a:gd name="connsiteY13" fmla="*/ 314561 h 312180"/>
                <a:gd name="connsiteX14" fmla="*/ 9524 w 222229"/>
                <a:gd name="connsiteY14" fmla="*/ 314561 h 312180"/>
                <a:gd name="connsiteX15" fmla="*/ 41800 w 222229"/>
                <a:gd name="connsiteY15" fmla="*/ 297630 h 312180"/>
                <a:gd name="connsiteX16" fmla="*/ 74077 w 222229"/>
                <a:gd name="connsiteY16" fmla="*/ 315090 h 312180"/>
                <a:gd name="connsiteX17" fmla="*/ 77251 w 222229"/>
                <a:gd name="connsiteY17" fmla="*/ 315620 h 312180"/>
                <a:gd name="connsiteX18" fmla="*/ 80426 w 222229"/>
                <a:gd name="connsiteY18" fmla="*/ 314561 h 312180"/>
                <a:gd name="connsiteX19" fmla="*/ 112173 w 222229"/>
                <a:gd name="connsiteY19" fmla="*/ 297101 h 312180"/>
                <a:gd name="connsiteX20" fmla="*/ 144449 w 222229"/>
                <a:gd name="connsiteY20" fmla="*/ 313503 h 312180"/>
                <a:gd name="connsiteX21" fmla="*/ 150270 w 222229"/>
                <a:gd name="connsiteY21" fmla="*/ 313503 h 312180"/>
                <a:gd name="connsiteX22" fmla="*/ 182017 w 222229"/>
                <a:gd name="connsiteY22" fmla="*/ 297101 h 312180"/>
                <a:gd name="connsiteX23" fmla="*/ 214293 w 222229"/>
                <a:gd name="connsiteY23" fmla="*/ 314561 h 312180"/>
                <a:gd name="connsiteX24" fmla="*/ 220643 w 222229"/>
                <a:gd name="connsiteY24" fmla="*/ 314561 h 312180"/>
                <a:gd name="connsiteX25" fmla="*/ 223817 w 222229"/>
                <a:gd name="connsiteY25" fmla="*/ 309270 h 312180"/>
                <a:gd name="connsiteX26" fmla="*/ 223817 w 222229"/>
                <a:gd name="connsiteY26" fmla="*/ 6085 h 312180"/>
                <a:gd name="connsiteX27" fmla="*/ 220643 w 222229"/>
                <a:gd name="connsiteY27" fmla="*/ 794 h 312180"/>
                <a:gd name="connsiteX28" fmla="*/ 211118 w 222229"/>
                <a:gd name="connsiteY28" fmla="*/ 298159 h 312180"/>
                <a:gd name="connsiteX29" fmla="*/ 185192 w 222229"/>
                <a:gd name="connsiteY29" fmla="*/ 284402 h 312180"/>
                <a:gd name="connsiteX30" fmla="*/ 179371 w 222229"/>
                <a:gd name="connsiteY30" fmla="*/ 284402 h 312180"/>
                <a:gd name="connsiteX31" fmla="*/ 147624 w 222229"/>
                <a:gd name="connsiteY31" fmla="*/ 300804 h 312180"/>
                <a:gd name="connsiteX32" fmla="*/ 115348 w 222229"/>
                <a:gd name="connsiteY32" fmla="*/ 284402 h 312180"/>
                <a:gd name="connsiteX33" fmla="*/ 109528 w 222229"/>
                <a:gd name="connsiteY33" fmla="*/ 284402 h 312180"/>
                <a:gd name="connsiteX34" fmla="*/ 77781 w 222229"/>
                <a:gd name="connsiteY34" fmla="*/ 301862 h 312180"/>
                <a:gd name="connsiteX35" fmla="*/ 45504 w 222229"/>
                <a:gd name="connsiteY35" fmla="*/ 284402 h 312180"/>
                <a:gd name="connsiteX36" fmla="*/ 42330 w 222229"/>
                <a:gd name="connsiteY36" fmla="*/ 283873 h 312180"/>
                <a:gd name="connsiteX37" fmla="*/ 39155 w 222229"/>
                <a:gd name="connsiteY37" fmla="*/ 284402 h 312180"/>
                <a:gd name="connsiteX38" fmla="*/ 13757 w 222229"/>
                <a:gd name="connsiteY38" fmla="*/ 298159 h 312180"/>
                <a:gd name="connsiteX39" fmla="*/ 13757 w 222229"/>
                <a:gd name="connsiteY39" fmla="*/ 16668 h 312180"/>
                <a:gd name="connsiteX40" fmla="*/ 39155 w 222229"/>
                <a:gd name="connsiteY40" fmla="*/ 30425 h 312180"/>
                <a:gd name="connsiteX41" fmla="*/ 45504 w 222229"/>
                <a:gd name="connsiteY41" fmla="*/ 30425 h 312180"/>
                <a:gd name="connsiteX42" fmla="*/ 77781 w 222229"/>
                <a:gd name="connsiteY42" fmla="*/ 12963 h 312180"/>
                <a:gd name="connsiteX43" fmla="*/ 109528 w 222229"/>
                <a:gd name="connsiteY43" fmla="*/ 30425 h 312180"/>
                <a:gd name="connsiteX44" fmla="*/ 115348 w 222229"/>
                <a:gd name="connsiteY44" fmla="*/ 30425 h 312180"/>
                <a:gd name="connsiteX45" fmla="*/ 147624 w 222229"/>
                <a:gd name="connsiteY45" fmla="*/ 14022 h 312180"/>
                <a:gd name="connsiteX46" fmla="*/ 179371 w 222229"/>
                <a:gd name="connsiteY46" fmla="*/ 30425 h 312180"/>
                <a:gd name="connsiteX47" fmla="*/ 185192 w 222229"/>
                <a:gd name="connsiteY47" fmla="*/ 30425 h 312180"/>
                <a:gd name="connsiteX48" fmla="*/ 211118 w 222229"/>
                <a:gd name="connsiteY48" fmla="*/ 16668 h 312180"/>
                <a:gd name="connsiteX49" fmla="*/ 211118 w 222229"/>
                <a:gd name="connsiteY49" fmla="*/ 298159 h 312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22229" h="312180">
                  <a:moveTo>
                    <a:pt x="220643" y="794"/>
                  </a:moveTo>
                  <a:cubicBezTo>
                    <a:pt x="218526" y="-265"/>
                    <a:pt x="216410" y="-265"/>
                    <a:pt x="214293" y="794"/>
                  </a:cubicBezTo>
                  <a:lnTo>
                    <a:pt x="182017" y="18255"/>
                  </a:lnTo>
                  <a:lnTo>
                    <a:pt x="150270" y="1852"/>
                  </a:lnTo>
                  <a:cubicBezTo>
                    <a:pt x="148682" y="794"/>
                    <a:pt x="146037" y="794"/>
                    <a:pt x="144449" y="1852"/>
                  </a:cubicBezTo>
                  <a:lnTo>
                    <a:pt x="112173" y="18255"/>
                  </a:lnTo>
                  <a:lnTo>
                    <a:pt x="80426" y="794"/>
                  </a:lnTo>
                  <a:cubicBezTo>
                    <a:pt x="78310" y="-265"/>
                    <a:pt x="76193" y="-265"/>
                    <a:pt x="74077" y="794"/>
                  </a:cubicBezTo>
                  <a:lnTo>
                    <a:pt x="41800" y="18255"/>
                  </a:lnTo>
                  <a:lnTo>
                    <a:pt x="9524" y="1323"/>
                  </a:lnTo>
                  <a:cubicBezTo>
                    <a:pt x="7408" y="264"/>
                    <a:pt x="5291" y="264"/>
                    <a:pt x="3175" y="1323"/>
                  </a:cubicBezTo>
                  <a:cubicBezTo>
                    <a:pt x="1058" y="2381"/>
                    <a:pt x="0" y="4498"/>
                    <a:pt x="0" y="6614"/>
                  </a:cubicBezTo>
                  <a:lnTo>
                    <a:pt x="0" y="309270"/>
                  </a:lnTo>
                  <a:cubicBezTo>
                    <a:pt x="0" y="311387"/>
                    <a:pt x="1058" y="313503"/>
                    <a:pt x="3175" y="314561"/>
                  </a:cubicBezTo>
                  <a:cubicBezTo>
                    <a:pt x="5291" y="315620"/>
                    <a:pt x="7408" y="315620"/>
                    <a:pt x="9524" y="314561"/>
                  </a:cubicBezTo>
                  <a:lnTo>
                    <a:pt x="41800" y="297630"/>
                  </a:lnTo>
                  <a:lnTo>
                    <a:pt x="74077" y="315090"/>
                  </a:lnTo>
                  <a:cubicBezTo>
                    <a:pt x="75135" y="315620"/>
                    <a:pt x="76193" y="315620"/>
                    <a:pt x="77251" y="315620"/>
                  </a:cubicBezTo>
                  <a:cubicBezTo>
                    <a:pt x="78310" y="315620"/>
                    <a:pt x="79368" y="315090"/>
                    <a:pt x="80426" y="314561"/>
                  </a:cubicBezTo>
                  <a:lnTo>
                    <a:pt x="112173" y="297101"/>
                  </a:lnTo>
                  <a:lnTo>
                    <a:pt x="144449" y="313503"/>
                  </a:lnTo>
                  <a:cubicBezTo>
                    <a:pt x="146566" y="314561"/>
                    <a:pt x="148682" y="314561"/>
                    <a:pt x="150270" y="313503"/>
                  </a:cubicBezTo>
                  <a:lnTo>
                    <a:pt x="182017" y="297101"/>
                  </a:lnTo>
                  <a:lnTo>
                    <a:pt x="214293" y="314561"/>
                  </a:lnTo>
                  <a:cubicBezTo>
                    <a:pt x="216410" y="315620"/>
                    <a:pt x="218526" y="315620"/>
                    <a:pt x="220643" y="314561"/>
                  </a:cubicBezTo>
                  <a:cubicBezTo>
                    <a:pt x="222759" y="313503"/>
                    <a:pt x="223817" y="311387"/>
                    <a:pt x="223817" y="309270"/>
                  </a:cubicBezTo>
                  <a:lnTo>
                    <a:pt x="223817" y="6085"/>
                  </a:lnTo>
                  <a:cubicBezTo>
                    <a:pt x="223817" y="3969"/>
                    <a:pt x="222759" y="1852"/>
                    <a:pt x="220643" y="794"/>
                  </a:cubicBezTo>
                  <a:close/>
                  <a:moveTo>
                    <a:pt x="211118" y="298159"/>
                  </a:moveTo>
                  <a:lnTo>
                    <a:pt x="185192" y="284402"/>
                  </a:lnTo>
                  <a:cubicBezTo>
                    <a:pt x="183075" y="283343"/>
                    <a:pt x="180959" y="283343"/>
                    <a:pt x="179371" y="284402"/>
                  </a:cubicBezTo>
                  <a:lnTo>
                    <a:pt x="147624" y="300804"/>
                  </a:lnTo>
                  <a:lnTo>
                    <a:pt x="115348" y="284402"/>
                  </a:lnTo>
                  <a:cubicBezTo>
                    <a:pt x="113231" y="283343"/>
                    <a:pt x="111115" y="283343"/>
                    <a:pt x="109528" y="284402"/>
                  </a:cubicBezTo>
                  <a:lnTo>
                    <a:pt x="77781" y="301862"/>
                  </a:lnTo>
                  <a:lnTo>
                    <a:pt x="45504" y="284402"/>
                  </a:lnTo>
                  <a:cubicBezTo>
                    <a:pt x="44446" y="283873"/>
                    <a:pt x="43388" y="283873"/>
                    <a:pt x="42330" y="283873"/>
                  </a:cubicBezTo>
                  <a:cubicBezTo>
                    <a:pt x="41271" y="283873"/>
                    <a:pt x="40213" y="283873"/>
                    <a:pt x="39155" y="284402"/>
                  </a:cubicBezTo>
                  <a:lnTo>
                    <a:pt x="13757" y="298159"/>
                  </a:lnTo>
                  <a:lnTo>
                    <a:pt x="13757" y="16668"/>
                  </a:lnTo>
                  <a:lnTo>
                    <a:pt x="39155" y="30425"/>
                  </a:lnTo>
                  <a:cubicBezTo>
                    <a:pt x="41271" y="31482"/>
                    <a:pt x="43388" y="31482"/>
                    <a:pt x="45504" y="30425"/>
                  </a:cubicBezTo>
                  <a:lnTo>
                    <a:pt x="77781" y="12963"/>
                  </a:lnTo>
                  <a:lnTo>
                    <a:pt x="109528" y="30425"/>
                  </a:lnTo>
                  <a:cubicBezTo>
                    <a:pt x="111644" y="31482"/>
                    <a:pt x="113761" y="31482"/>
                    <a:pt x="115348" y="30425"/>
                  </a:cubicBezTo>
                  <a:lnTo>
                    <a:pt x="147624" y="14022"/>
                  </a:lnTo>
                  <a:lnTo>
                    <a:pt x="179371" y="30425"/>
                  </a:lnTo>
                  <a:cubicBezTo>
                    <a:pt x="181488" y="31482"/>
                    <a:pt x="183604" y="31482"/>
                    <a:pt x="185192" y="30425"/>
                  </a:cubicBezTo>
                  <a:lnTo>
                    <a:pt x="211118" y="16668"/>
                  </a:lnTo>
                  <a:lnTo>
                    <a:pt x="211118" y="298159"/>
                  </a:lnTo>
                  <a:close/>
                </a:path>
              </a:pathLst>
            </a:custGeom>
            <a:grpFill/>
            <a:ln w="5286" cap="flat">
              <a:noFill/>
              <a:prstDash val="solid"/>
              <a:miter/>
            </a:ln>
          </p:spPr>
          <p:txBody>
            <a:bodyPr rtlCol="0" anchor="ctr"/>
            <a:lstStyle/>
            <a:p>
              <a:endParaRPr lang="es-MX">
                <a:solidFill>
                  <a:srgbClr val="00338C"/>
                </a:solidFill>
                <a:latin typeface="Palatino Linotype" panose="02040502050505030304" pitchFamily="18" charset="0"/>
              </a:endParaRPr>
            </a:p>
          </p:txBody>
        </p:sp>
        <p:sp>
          <p:nvSpPr>
            <p:cNvPr id="152" name="Forma libre 247">
              <a:extLst>
                <a:ext uri="{FF2B5EF4-FFF2-40B4-BE49-F238E27FC236}">
                  <a16:creationId xmlns:a16="http://schemas.microsoft.com/office/drawing/2014/main" id="{F9DC20C0-9F86-686D-C8F2-1C3C717458E8}"/>
                </a:ext>
              </a:extLst>
            </p:cNvPr>
            <p:cNvSpPr/>
            <p:nvPr/>
          </p:nvSpPr>
          <p:spPr>
            <a:xfrm>
              <a:off x="1629443" y="7330415"/>
              <a:ext cx="100533" cy="10582"/>
            </a:xfrm>
            <a:custGeom>
              <a:avLst/>
              <a:gdLst>
                <a:gd name="connsiteX0" fmla="*/ 6349 w 100532"/>
                <a:gd name="connsiteY0" fmla="*/ 12699 h 10582"/>
                <a:gd name="connsiteX1" fmla="*/ 96829 w 100532"/>
                <a:gd name="connsiteY1" fmla="*/ 12699 h 10582"/>
                <a:gd name="connsiteX2" fmla="*/ 103178 w 100532"/>
                <a:gd name="connsiteY2" fmla="*/ 6349 h 10582"/>
                <a:gd name="connsiteX3" fmla="*/ 96829 w 100532"/>
                <a:gd name="connsiteY3" fmla="*/ 0 h 10582"/>
                <a:gd name="connsiteX4" fmla="*/ 6349 w 100532"/>
                <a:gd name="connsiteY4" fmla="*/ 0 h 10582"/>
                <a:gd name="connsiteX5" fmla="*/ 0 w 100532"/>
                <a:gd name="connsiteY5" fmla="*/ 6349 h 10582"/>
                <a:gd name="connsiteX6" fmla="*/ 6349 w 100532"/>
                <a:gd name="connsiteY6" fmla="*/ 12699 h 1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532" h="10582">
                  <a:moveTo>
                    <a:pt x="6349" y="12699"/>
                  </a:moveTo>
                  <a:lnTo>
                    <a:pt x="96829" y="12699"/>
                  </a:lnTo>
                  <a:cubicBezTo>
                    <a:pt x="100533" y="12699"/>
                    <a:pt x="103178" y="10053"/>
                    <a:pt x="103178" y="6349"/>
                  </a:cubicBezTo>
                  <a:cubicBezTo>
                    <a:pt x="103178" y="2646"/>
                    <a:pt x="100533" y="0"/>
                    <a:pt x="96829" y="0"/>
                  </a:cubicBezTo>
                  <a:lnTo>
                    <a:pt x="6349" y="0"/>
                  </a:lnTo>
                  <a:cubicBezTo>
                    <a:pt x="2646" y="0"/>
                    <a:pt x="0" y="2646"/>
                    <a:pt x="0" y="6349"/>
                  </a:cubicBezTo>
                  <a:cubicBezTo>
                    <a:pt x="0" y="10053"/>
                    <a:pt x="2646" y="12699"/>
                    <a:pt x="6349" y="12699"/>
                  </a:cubicBezTo>
                  <a:close/>
                </a:path>
              </a:pathLst>
            </a:custGeom>
            <a:grpFill/>
            <a:ln w="5286" cap="flat">
              <a:noFill/>
              <a:prstDash val="solid"/>
              <a:miter/>
            </a:ln>
          </p:spPr>
          <p:txBody>
            <a:bodyPr rtlCol="0" anchor="ctr"/>
            <a:lstStyle/>
            <a:p>
              <a:endParaRPr lang="es-MX">
                <a:solidFill>
                  <a:srgbClr val="00338C"/>
                </a:solidFill>
                <a:latin typeface="Palatino Linotype" panose="02040502050505030304" pitchFamily="18" charset="0"/>
              </a:endParaRPr>
            </a:p>
          </p:txBody>
        </p:sp>
        <p:sp>
          <p:nvSpPr>
            <p:cNvPr id="153" name="Forma libre 248">
              <a:extLst>
                <a:ext uri="{FF2B5EF4-FFF2-40B4-BE49-F238E27FC236}">
                  <a16:creationId xmlns:a16="http://schemas.microsoft.com/office/drawing/2014/main" id="{18CBFC5D-28DC-9265-0E8E-F11898EE41F5}"/>
                </a:ext>
              </a:extLst>
            </p:cNvPr>
            <p:cNvSpPr/>
            <p:nvPr/>
          </p:nvSpPr>
          <p:spPr>
            <a:xfrm>
              <a:off x="1614099" y="7367982"/>
              <a:ext cx="132280" cy="10582"/>
            </a:xfrm>
            <a:custGeom>
              <a:avLst/>
              <a:gdLst>
                <a:gd name="connsiteX0" fmla="*/ 126989 w 132279"/>
                <a:gd name="connsiteY0" fmla="*/ 0 h 10582"/>
                <a:gd name="connsiteX1" fmla="*/ 6349 w 132279"/>
                <a:gd name="connsiteY1" fmla="*/ 0 h 10582"/>
                <a:gd name="connsiteX2" fmla="*/ 0 w 132279"/>
                <a:gd name="connsiteY2" fmla="*/ 6349 h 10582"/>
                <a:gd name="connsiteX3" fmla="*/ 6349 w 132279"/>
                <a:gd name="connsiteY3" fmla="*/ 12699 h 10582"/>
                <a:gd name="connsiteX4" fmla="*/ 126989 w 132279"/>
                <a:gd name="connsiteY4" fmla="*/ 12699 h 10582"/>
                <a:gd name="connsiteX5" fmla="*/ 133338 w 132279"/>
                <a:gd name="connsiteY5" fmla="*/ 6349 h 10582"/>
                <a:gd name="connsiteX6" fmla="*/ 126989 w 132279"/>
                <a:gd name="connsiteY6" fmla="*/ 0 h 1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279" h="10582">
                  <a:moveTo>
                    <a:pt x="126989" y="0"/>
                  </a:moveTo>
                  <a:lnTo>
                    <a:pt x="6349" y="0"/>
                  </a:lnTo>
                  <a:cubicBezTo>
                    <a:pt x="2646" y="0"/>
                    <a:pt x="0" y="2646"/>
                    <a:pt x="0" y="6349"/>
                  </a:cubicBezTo>
                  <a:cubicBezTo>
                    <a:pt x="0" y="10053"/>
                    <a:pt x="2646" y="12699"/>
                    <a:pt x="6349" y="12699"/>
                  </a:cubicBezTo>
                  <a:lnTo>
                    <a:pt x="126989" y="12699"/>
                  </a:lnTo>
                  <a:cubicBezTo>
                    <a:pt x="130692" y="12699"/>
                    <a:pt x="133338" y="10053"/>
                    <a:pt x="133338" y="6349"/>
                  </a:cubicBezTo>
                  <a:cubicBezTo>
                    <a:pt x="133338" y="2646"/>
                    <a:pt x="130692" y="0"/>
                    <a:pt x="126989" y="0"/>
                  </a:cubicBezTo>
                  <a:close/>
                </a:path>
              </a:pathLst>
            </a:custGeom>
            <a:grpFill/>
            <a:ln w="5286" cap="flat">
              <a:noFill/>
              <a:prstDash val="solid"/>
              <a:miter/>
            </a:ln>
          </p:spPr>
          <p:txBody>
            <a:bodyPr rtlCol="0" anchor="ctr"/>
            <a:lstStyle/>
            <a:p>
              <a:endParaRPr lang="es-MX">
                <a:solidFill>
                  <a:srgbClr val="00338C"/>
                </a:solidFill>
                <a:latin typeface="Palatino Linotype" panose="02040502050505030304" pitchFamily="18" charset="0"/>
              </a:endParaRPr>
            </a:p>
          </p:txBody>
        </p:sp>
        <p:sp>
          <p:nvSpPr>
            <p:cNvPr id="154" name="Forma libre 249">
              <a:extLst>
                <a:ext uri="{FF2B5EF4-FFF2-40B4-BE49-F238E27FC236}">
                  <a16:creationId xmlns:a16="http://schemas.microsoft.com/office/drawing/2014/main" id="{C7D7D31B-3A00-C1D0-6C49-898E4822A510}"/>
                </a:ext>
              </a:extLst>
            </p:cNvPr>
            <p:cNvSpPr/>
            <p:nvPr/>
          </p:nvSpPr>
          <p:spPr>
            <a:xfrm>
              <a:off x="1614099" y="7405550"/>
              <a:ext cx="132280" cy="10582"/>
            </a:xfrm>
            <a:custGeom>
              <a:avLst/>
              <a:gdLst>
                <a:gd name="connsiteX0" fmla="*/ 126989 w 132279"/>
                <a:gd name="connsiteY0" fmla="*/ 0 h 10582"/>
                <a:gd name="connsiteX1" fmla="*/ 6349 w 132279"/>
                <a:gd name="connsiteY1" fmla="*/ 0 h 10582"/>
                <a:gd name="connsiteX2" fmla="*/ 0 w 132279"/>
                <a:gd name="connsiteY2" fmla="*/ 6350 h 10582"/>
                <a:gd name="connsiteX3" fmla="*/ 6349 w 132279"/>
                <a:gd name="connsiteY3" fmla="*/ 12699 h 10582"/>
                <a:gd name="connsiteX4" fmla="*/ 126989 w 132279"/>
                <a:gd name="connsiteY4" fmla="*/ 12699 h 10582"/>
                <a:gd name="connsiteX5" fmla="*/ 133338 w 132279"/>
                <a:gd name="connsiteY5" fmla="*/ 6350 h 10582"/>
                <a:gd name="connsiteX6" fmla="*/ 126989 w 132279"/>
                <a:gd name="connsiteY6" fmla="*/ 0 h 1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279" h="10582">
                  <a:moveTo>
                    <a:pt x="126989" y="0"/>
                  </a:moveTo>
                  <a:lnTo>
                    <a:pt x="6349" y="0"/>
                  </a:lnTo>
                  <a:cubicBezTo>
                    <a:pt x="2646" y="0"/>
                    <a:pt x="0" y="2646"/>
                    <a:pt x="0" y="6350"/>
                  </a:cubicBezTo>
                  <a:cubicBezTo>
                    <a:pt x="0" y="10053"/>
                    <a:pt x="2646" y="12699"/>
                    <a:pt x="6349" y="12699"/>
                  </a:cubicBezTo>
                  <a:lnTo>
                    <a:pt x="126989" y="12699"/>
                  </a:lnTo>
                  <a:cubicBezTo>
                    <a:pt x="130692" y="12699"/>
                    <a:pt x="133338" y="10053"/>
                    <a:pt x="133338" y="6350"/>
                  </a:cubicBezTo>
                  <a:cubicBezTo>
                    <a:pt x="133338" y="2646"/>
                    <a:pt x="130692" y="0"/>
                    <a:pt x="126989" y="0"/>
                  </a:cubicBezTo>
                  <a:close/>
                </a:path>
              </a:pathLst>
            </a:custGeom>
            <a:grpFill/>
            <a:ln w="5286" cap="flat">
              <a:noFill/>
              <a:prstDash val="solid"/>
              <a:miter/>
            </a:ln>
          </p:spPr>
          <p:txBody>
            <a:bodyPr rtlCol="0" anchor="ctr"/>
            <a:lstStyle/>
            <a:p>
              <a:endParaRPr lang="es-MX">
                <a:solidFill>
                  <a:srgbClr val="00338C"/>
                </a:solidFill>
                <a:latin typeface="Palatino Linotype" panose="02040502050505030304" pitchFamily="18" charset="0"/>
              </a:endParaRPr>
            </a:p>
          </p:txBody>
        </p:sp>
        <p:sp>
          <p:nvSpPr>
            <p:cNvPr id="155" name="Forma libre 250">
              <a:extLst>
                <a:ext uri="{FF2B5EF4-FFF2-40B4-BE49-F238E27FC236}">
                  <a16:creationId xmlns:a16="http://schemas.microsoft.com/office/drawing/2014/main" id="{7E97802C-ED55-625E-CFB7-AB3425B8BC62}"/>
                </a:ext>
              </a:extLst>
            </p:cNvPr>
            <p:cNvSpPr/>
            <p:nvPr/>
          </p:nvSpPr>
          <p:spPr>
            <a:xfrm>
              <a:off x="1674418" y="7209776"/>
              <a:ext cx="10582" cy="15874"/>
            </a:xfrm>
            <a:custGeom>
              <a:avLst/>
              <a:gdLst>
                <a:gd name="connsiteX0" fmla="*/ 6349 w 10582"/>
                <a:gd name="connsiteY0" fmla="*/ 19048 h 15873"/>
                <a:gd name="connsiteX1" fmla="*/ 12699 w 10582"/>
                <a:gd name="connsiteY1" fmla="*/ 12699 h 15873"/>
                <a:gd name="connsiteX2" fmla="*/ 12699 w 10582"/>
                <a:gd name="connsiteY2" fmla="*/ 6350 h 15873"/>
                <a:gd name="connsiteX3" fmla="*/ 6349 w 10582"/>
                <a:gd name="connsiteY3" fmla="*/ 0 h 15873"/>
                <a:gd name="connsiteX4" fmla="*/ 0 w 10582"/>
                <a:gd name="connsiteY4" fmla="*/ 6350 h 15873"/>
                <a:gd name="connsiteX5" fmla="*/ 0 w 10582"/>
                <a:gd name="connsiteY5" fmla="*/ 12699 h 15873"/>
                <a:gd name="connsiteX6" fmla="*/ 6349 w 10582"/>
                <a:gd name="connsiteY6" fmla="*/ 19048 h 15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82" h="15873">
                  <a:moveTo>
                    <a:pt x="6349" y="19048"/>
                  </a:moveTo>
                  <a:cubicBezTo>
                    <a:pt x="10053" y="19048"/>
                    <a:pt x="12699" y="16403"/>
                    <a:pt x="12699" y="12699"/>
                  </a:cubicBezTo>
                  <a:lnTo>
                    <a:pt x="12699" y="6350"/>
                  </a:lnTo>
                  <a:cubicBezTo>
                    <a:pt x="12699" y="2646"/>
                    <a:pt x="10053" y="0"/>
                    <a:pt x="6349" y="0"/>
                  </a:cubicBezTo>
                  <a:cubicBezTo>
                    <a:pt x="2646" y="0"/>
                    <a:pt x="0" y="2646"/>
                    <a:pt x="0" y="6350"/>
                  </a:cubicBezTo>
                  <a:lnTo>
                    <a:pt x="0" y="12699"/>
                  </a:lnTo>
                  <a:cubicBezTo>
                    <a:pt x="0" y="15874"/>
                    <a:pt x="2646" y="19048"/>
                    <a:pt x="6349" y="19048"/>
                  </a:cubicBezTo>
                  <a:close/>
                </a:path>
              </a:pathLst>
            </a:custGeom>
            <a:grpFill/>
            <a:ln w="5286" cap="flat">
              <a:noFill/>
              <a:prstDash val="solid"/>
              <a:miter/>
            </a:ln>
          </p:spPr>
          <p:txBody>
            <a:bodyPr rtlCol="0" anchor="ctr"/>
            <a:lstStyle/>
            <a:p>
              <a:endParaRPr lang="es-MX">
                <a:solidFill>
                  <a:srgbClr val="00338C"/>
                </a:solidFill>
                <a:latin typeface="Palatino Linotype" panose="02040502050505030304" pitchFamily="18" charset="0"/>
              </a:endParaRPr>
            </a:p>
          </p:txBody>
        </p:sp>
        <p:sp>
          <p:nvSpPr>
            <p:cNvPr id="156" name="Forma libre 251">
              <a:extLst>
                <a:ext uri="{FF2B5EF4-FFF2-40B4-BE49-F238E27FC236}">
                  <a16:creationId xmlns:a16="http://schemas.microsoft.com/office/drawing/2014/main" id="{0BC339E6-7AB6-F7F2-F58F-80763873FAFE}"/>
                </a:ext>
              </a:extLst>
            </p:cNvPr>
            <p:cNvSpPr/>
            <p:nvPr/>
          </p:nvSpPr>
          <p:spPr>
            <a:xfrm>
              <a:off x="1674418" y="7300255"/>
              <a:ext cx="10582" cy="15874"/>
            </a:xfrm>
            <a:custGeom>
              <a:avLst/>
              <a:gdLst>
                <a:gd name="connsiteX0" fmla="*/ 0 w 10582"/>
                <a:gd name="connsiteY0" fmla="*/ 6350 h 15873"/>
                <a:gd name="connsiteX1" fmla="*/ 0 w 10582"/>
                <a:gd name="connsiteY1" fmla="*/ 11641 h 15873"/>
                <a:gd name="connsiteX2" fmla="*/ 6349 w 10582"/>
                <a:gd name="connsiteY2" fmla="*/ 17990 h 15873"/>
                <a:gd name="connsiteX3" fmla="*/ 12699 w 10582"/>
                <a:gd name="connsiteY3" fmla="*/ 11641 h 15873"/>
                <a:gd name="connsiteX4" fmla="*/ 12699 w 10582"/>
                <a:gd name="connsiteY4" fmla="*/ 6350 h 15873"/>
                <a:gd name="connsiteX5" fmla="*/ 6349 w 10582"/>
                <a:gd name="connsiteY5" fmla="*/ 0 h 15873"/>
                <a:gd name="connsiteX6" fmla="*/ 0 w 10582"/>
                <a:gd name="connsiteY6" fmla="*/ 6350 h 15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82" h="15873">
                  <a:moveTo>
                    <a:pt x="0" y="6350"/>
                  </a:moveTo>
                  <a:lnTo>
                    <a:pt x="0" y="11641"/>
                  </a:lnTo>
                  <a:cubicBezTo>
                    <a:pt x="0" y="15345"/>
                    <a:pt x="2646" y="17990"/>
                    <a:pt x="6349" y="17990"/>
                  </a:cubicBezTo>
                  <a:cubicBezTo>
                    <a:pt x="10053" y="17990"/>
                    <a:pt x="12699" y="15345"/>
                    <a:pt x="12699" y="11641"/>
                  </a:cubicBezTo>
                  <a:lnTo>
                    <a:pt x="12699" y="6350"/>
                  </a:lnTo>
                  <a:cubicBezTo>
                    <a:pt x="12699" y="2646"/>
                    <a:pt x="10053" y="0"/>
                    <a:pt x="6349" y="0"/>
                  </a:cubicBezTo>
                  <a:cubicBezTo>
                    <a:pt x="2646" y="0"/>
                    <a:pt x="0" y="2646"/>
                    <a:pt x="0" y="6350"/>
                  </a:cubicBezTo>
                  <a:close/>
                </a:path>
              </a:pathLst>
            </a:custGeom>
            <a:grpFill/>
            <a:ln w="5286" cap="flat">
              <a:noFill/>
              <a:prstDash val="solid"/>
              <a:miter/>
            </a:ln>
          </p:spPr>
          <p:txBody>
            <a:bodyPr rtlCol="0" anchor="ctr"/>
            <a:lstStyle/>
            <a:p>
              <a:endParaRPr lang="es-MX">
                <a:solidFill>
                  <a:srgbClr val="00338C"/>
                </a:solidFill>
                <a:latin typeface="Palatino Linotype" panose="02040502050505030304" pitchFamily="18" charset="0"/>
              </a:endParaRPr>
            </a:p>
          </p:txBody>
        </p:sp>
        <p:sp>
          <p:nvSpPr>
            <p:cNvPr id="157" name="Forma libre 252">
              <a:extLst>
                <a:ext uri="{FF2B5EF4-FFF2-40B4-BE49-F238E27FC236}">
                  <a16:creationId xmlns:a16="http://schemas.microsoft.com/office/drawing/2014/main" id="{A3DE4C18-BB97-BD47-1849-B9FD88E65971}"/>
                </a:ext>
              </a:extLst>
            </p:cNvPr>
            <p:cNvSpPr/>
            <p:nvPr/>
          </p:nvSpPr>
          <p:spPr>
            <a:xfrm>
              <a:off x="1649021" y="7233586"/>
              <a:ext cx="63494" cy="58203"/>
            </a:xfrm>
            <a:custGeom>
              <a:avLst/>
              <a:gdLst>
                <a:gd name="connsiteX0" fmla="*/ 44975 w 63494"/>
                <a:gd name="connsiteY0" fmla="*/ 49737 h 58203"/>
                <a:gd name="connsiteX1" fmla="*/ 6878 w 63494"/>
                <a:gd name="connsiteY1" fmla="*/ 49737 h 58203"/>
                <a:gd name="connsiteX2" fmla="*/ 529 w 63494"/>
                <a:gd name="connsiteY2" fmla="*/ 56086 h 58203"/>
                <a:gd name="connsiteX3" fmla="*/ 6878 w 63494"/>
                <a:gd name="connsiteY3" fmla="*/ 62436 h 58203"/>
                <a:gd name="connsiteX4" fmla="*/ 44975 w 63494"/>
                <a:gd name="connsiteY4" fmla="*/ 62436 h 58203"/>
                <a:gd name="connsiteX5" fmla="*/ 64023 w 63494"/>
                <a:gd name="connsiteY5" fmla="*/ 43388 h 58203"/>
                <a:gd name="connsiteX6" fmla="*/ 44975 w 63494"/>
                <a:gd name="connsiteY6" fmla="*/ 24339 h 58203"/>
                <a:gd name="connsiteX7" fmla="*/ 31747 w 63494"/>
                <a:gd name="connsiteY7" fmla="*/ 24339 h 58203"/>
                <a:gd name="connsiteX8" fmla="*/ 31747 w 63494"/>
                <a:gd name="connsiteY8" fmla="*/ 24339 h 58203"/>
                <a:gd name="connsiteX9" fmla="*/ 19048 w 63494"/>
                <a:gd name="connsiteY9" fmla="*/ 24339 h 58203"/>
                <a:gd name="connsiteX10" fmla="*/ 13228 w 63494"/>
                <a:gd name="connsiteY10" fmla="*/ 18519 h 58203"/>
                <a:gd name="connsiteX11" fmla="*/ 19048 w 63494"/>
                <a:gd name="connsiteY11" fmla="*/ 12699 h 58203"/>
                <a:gd name="connsiteX12" fmla="*/ 56616 w 63494"/>
                <a:gd name="connsiteY12" fmla="*/ 12699 h 58203"/>
                <a:gd name="connsiteX13" fmla="*/ 62965 w 63494"/>
                <a:gd name="connsiteY13" fmla="*/ 6350 h 58203"/>
                <a:gd name="connsiteX14" fmla="*/ 56616 w 63494"/>
                <a:gd name="connsiteY14" fmla="*/ 0 h 58203"/>
                <a:gd name="connsiteX15" fmla="*/ 19048 w 63494"/>
                <a:gd name="connsiteY15" fmla="*/ 0 h 58203"/>
                <a:gd name="connsiteX16" fmla="*/ 0 w 63494"/>
                <a:gd name="connsiteY16" fmla="*/ 19048 h 58203"/>
                <a:gd name="connsiteX17" fmla="*/ 19048 w 63494"/>
                <a:gd name="connsiteY17" fmla="*/ 38097 h 58203"/>
                <a:gd name="connsiteX18" fmla="*/ 31747 w 63494"/>
                <a:gd name="connsiteY18" fmla="*/ 38097 h 58203"/>
                <a:gd name="connsiteX19" fmla="*/ 31747 w 63494"/>
                <a:gd name="connsiteY19" fmla="*/ 38097 h 58203"/>
                <a:gd name="connsiteX20" fmla="*/ 44975 w 63494"/>
                <a:gd name="connsiteY20" fmla="*/ 38097 h 58203"/>
                <a:gd name="connsiteX21" fmla="*/ 50795 w 63494"/>
                <a:gd name="connsiteY21" fmla="*/ 43917 h 58203"/>
                <a:gd name="connsiteX22" fmla="*/ 44975 w 63494"/>
                <a:gd name="connsiteY22" fmla="*/ 49737 h 58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3494" h="58203">
                  <a:moveTo>
                    <a:pt x="44975" y="49737"/>
                  </a:moveTo>
                  <a:lnTo>
                    <a:pt x="6878" y="49737"/>
                  </a:lnTo>
                  <a:cubicBezTo>
                    <a:pt x="3175" y="49737"/>
                    <a:pt x="529" y="52383"/>
                    <a:pt x="529" y="56086"/>
                  </a:cubicBezTo>
                  <a:cubicBezTo>
                    <a:pt x="529" y="59791"/>
                    <a:pt x="3175" y="62436"/>
                    <a:pt x="6878" y="62436"/>
                  </a:cubicBezTo>
                  <a:lnTo>
                    <a:pt x="44975" y="62436"/>
                  </a:lnTo>
                  <a:cubicBezTo>
                    <a:pt x="55557" y="62436"/>
                    <a:pt x="64023" y="53971"/>
                    <a:pt x="64023" y="43388"/>
                  </a:cubicBezTo>
                  <a:cubicBezTo>
                    <a:pt x="64023" y="32806"/>
                    <a:pt x="55557" y="24339"/>
                    <a:pt x="44975" y="24339"/>
                  </a:cubicBezTo>
                  <a:lnTo>
                    <a:pt x="31747" y="24339"/>
                  </a:lnTo>
                  <a:cubicBezTo>
                    <a:pt x="31747" y="24339"/>
                    <a:pt x="31747" y="24339"/>
                    <a:pt x="31747" y="24339"/>
                  </a:cubicBezTo>
                  <a:lnTo>
                    <a:pt x="19048" y="24339"/>
                  </a:lnTo>
                  <a:cubicBezTo>
                    <a:pt x="15874" y="24339"/>
                    <a:pt x="13228" y="21694"/>
                    <a:pt x="13228" y="18519"/>
                  </a:cubicBezTo>
                  <a:cubicBezTo>
                    <a:pt x="13228" y="15345"/>
                    <a:pt x="15874" y="12699"/>
                    <a:pt x="19048" y="12699"/>
                  </a:cubicBezTo>
                  <a:lnTo>
                    <a:pt x="56616" y="12699"/>
                  </a:lnTo>
                  <a:cubicBezTo>
                    <a:pt x="60320" y="12699"/>
                    <a:pt x="62965" y="10053"/>
                    <a:pt x="62965" y="6350"/>
                  </a:cubicBezTo>
                  <a:cubicBezTo>
                    <a:pt x="62965" y="2646"/>
                    <a:pt x="60320" y="0"/>
                    <a:pt x="56616" y="0"/>
                  </a:cubicBezTo>
                  <a:lnTo>
                    <a:pt x="19048" y="0"/>
                  </a:lnTo>
                  <a:cubicBezTo>
                    <a:pt x="8466" y="0"/>
                    <a:pt x="0" y="8466"/>
                    <a:pt x="0" y="19048"/>
                  </a:cubicBezTo>
                  <a:cubicBezTo>
                    <a:pt x="0" y="29631"/>
                    <a:pt x="8466" y="38097"/>
                    <a:pt x="19048" y="38097"/>
                  </a:cubicBezTo>
                  <a:lnTo>
                    <a:pt x="31747" y="38097"/>
                  </a:lnTo>
                  <a:cubicBezTo>
                    <a:pt x="31747" y="38097"/>
                    <a:pt x="31747" y="38097"/>
                    <a:pt x="31747" y="38097"/>
                  </a:cubicBezTo>
                  <a:lnTo>
                    <a:pt x="44975" y="38097"/>
                  </a:lnTo>
                  <a:cubicBezTo>
                    <a:pt x="48150" y="38097"/>
                    <a:pt x="50795" y="40743"/>
                    <a:pt x="50795" y="43917"/>
                  </a:cubicBezTo>
                  <a:cubicBezTo>
                    <a:pt x="50795" y="47092"/>
                    <a:pt x="48150" y="49737"/>
                    <a:pt x="44975" y="49737"/>
                  </a:cubicBezTo>
                  <a:close/>
                </a:path>
              </a:pathLst>
            </a:custGeom>
            <a:grpFill/>
            <a:ln w="5286" cap="flat">
              <a:noFill/>
              <a:prstDash val="solid"/>
              <a:miter/>
            </a:ln>
          </p:spPr>
          <p:txBody>
            <a:bodyPr rtlCol="0" anchor="ctr"/>
            <a:lstStyle/>
            <a:p>
              <a:endParaRPr lang="es-MX">
                <a:solidFill>
                  <a:srgbClr val="00338C"/>
                </a:solidFill>
                <a:latin typeface="Palatino Linotype" panose="02040502050505030304" pitchFamily="18" charset="0"/>
              </a:endParaRPr>
            </a:p>
          </p:txBody>
        </p:sp>
      </p:grpSp>
      <p:grpSp>
        <p:nvGrpSpPr>
          <p:cNvPr id="158" name="Grupo 8">
            <a:extLst>
              <a:ext uri="{FF2B5EF4-FFF2-40B4-BE49-F238E27FC236}">
                <a16:creationId xmlns:a16="http://schemas.microsoft.com/office/drawing/2014/main" id="{28DBBBD8-D65F-F244-D973-F5C2AEF86ED7}"/>
              </a:ext>
            </a:extLst>
          </p:cNvPr>
          <p:cNvGrpSpPr/>
          <p:nvPr/>
        </p:nvGrpSpPr>
        <p:grpSpPr>
          <a:xfrm>
            <a:off x="4428972" y="4872593"/>
            <a:ext cx="444411" cy="447073"/>
            <a:chOff x="773858" y="27424768"/>
            <a:chExt cx="315884" cy="312181"/>
          </a:xfrm>
          <a:solidFill>
            <a:srgbClr val="FFFFFF"/>
          </a:solidFill>
        </p:grpSpPr>
        <p:sp>
          <p:nvSpPr>
            <p:cNvPr id="159" name="Forma libre 270">
              <a:extLst>
                <a:ext uri="{FF2B5EF4-FFF2-40B4-BE49-F238E27FC236}">
                  <a16:creationId xmlns:a16="http://schemas.microsoft.com/office/drawing/2014/main" id="{9F306EED-05EF-52F3-2FD2-2DC1ACEB0C3B}"/>
                </a:ext>
              </a:extLst>
            </p:cNvPr>
            <p:cNvSpPr/>
            <p:nvPr/>
          </p:nvSpPr>
          <p:spPr>
            <a:xfrm>
              <a:off x="872803" y="27424768"/>
              <a:ext cx="216939" cy="206356"/>
            </a:xfrm>
            <a:custGeom>
              <a:avLst/>
              <a:gdLst>
                <a:gd name="connsiteX0" fmla="*/ 215352 w 216938"/>
                <a:gd name="connsiteY0" fmla="*/ 4232 h 206356"/>
                <a:gd name="connsiteX1" fmla="*/ 215352 w 216938"/>
                <a:gd name="connsiteY1" fmla="*/ 3175 h 206356"/>
                <a:gd name="connsiteX2" fmla="*/ 215352 w 216938"/>
                <a:gd name="connsiteY2" fmla="*/ 2646 h 206356"/>
                <a:gd name="connsiteX3" fmla="*/ 214822 w 216938"/>
                <a:gd name="connsiteY3" fmla="*/ 2116 h 206356"/>
                <a:gd name="connsiteX4" fmla="*/ 214293 w 216938"/>
                <a:gd name="connsiteY4" fmla="*/ 1586 h 206356"/>
                <a:gd name="connsiteX5" fmla="*/ 214293 w 216938"/>
                <a:gd name="connsiteY5" fmla="*/ 1586 h 206356"/>
                <a:gd name="connsiteX6" fmla="*/ 213764 w 216938"/>
                <a:gd name="connsiteY6" fmla="*/ 1057 h 206356"/>
                <a:gd name="connsiteX7" fmla="*/ 213764 w 216938"/>
                <a:gd name="connsiteY7" fmla="*/ 1057 h 206356"/>
                <a:gd name="connsiteX8" fmla="*/ 213235 w 216938"/>
                <a:gd name="connsiteY8" fmla="*/ 530 h 206356"/>
                <a:gd name="connsiteX9" fmla="*/ 212706 w 216938"/>
                <a:gd name="connsiteY9" fmla="*/ 0 h 206356"/>
                <a:gd name="connsiteX10" fmla="*/ 212706 w 216938"/>
                <a:gd name="connsiteY10" fmla="*/ 0 h 206356"/>
                <a:gd name="connsiteX11" fmla="*/ 212177 w 216938"/>
                <a:gd name="connsiteY11" fmla="*/ 0 h 206356"/>
                <a:gd name="connsiteX12" fmla="*/ 211648 w 216938"/>
                <a:gd name="connsiteY12" fmla="*/ 0 h 206356"/>
                <a:gd name="connsiteX13" fmla="*/ 211119 w 216938"/>
                <a:gd name="connsiteY13" fmla="*/ 0 h 206356"/>
                <a:gd name="connsiteX14" fmla="*/ 210589 w 216938"/>
                <a:gd name="connsiteY14" fmla="*/ 0 h 206356"/>
                <a:gd name="connsiteX15" fmla="*/ 210060 w 216938"/>
                <a:gd name="connsiteY15" fmla="*/ 0 h 206356"/>
                <a:gd name="connsiteX16" fmla="*/ 209531 w 216938"/>
                <a:gd name="connsiteY16" fmla="*/ 0 h 206356"/>
                <a:gd name="connsiteX17" fmla="*/ 208473 w 216938"/>
                <a:gd name="connsiteY17" fmla="*/ 0 h 206356"/>
                <a:gd name="connsiteX18" fmla="*/ 207944 w 216938"/>
                <a:gd name="connsiteY18" fmla="*/ 530 h 206356"/>
                <a:gd name="connsiteX19" fmla="*/ 207415 w 216938"/>
                <a:gd name="connsiteY19" fmla="*/ 530 h 206356"/>
                <a:gd name="connsiteX20" fmla="*/ 3175 w 216938"/>
                <a:gd name="connsiteY20" fmla="*/ 116936 h 206356"/>
                <a:gd name="connsiteX21" fmla="*/ 0 w 216938"/>
                <a:gd name="connsiteY21" fmla="*/ 122754 h 206356"/>
                <a:gd name="connsiteX22" fmla="*/ 3704 w 216938"/>
                <a:gd name="connsiteY22" fmla="*/ 128575 h 206356"/>
                <a:gd name="connsiteX23" fmla="*/ 53441 w 216938"/>
                <a:gd name="connsiteY23" fmla="*/ 150269 h 206356"/>
                <a:gd name="connsiteX24" fmla="*/ 53441 w 216938"/>
                <a:gd name="connsiteY24" fmla="*/ 200006 h 206356"/>
                <a:gd name="connsiteX25" fmla="*/ 57674 w 216938"/>
                <a:gd name="connsiteY25" fmla="*/ 206356 h 206356"/>
                <a:gd name="connsiteX26" fmla="*/ 59790 w 216938"/>
                <a:gd name="connsiteY26" fmla="*/ 206886 h 206356"/>
                <a:gd name="connsiteX27" fmla="*/ 65082 w 216938"/>
                <a:gd name="connsiteY27" fmla="*/ 204240 h 206356"/>
                <a:gd name="connsiteX28" fmla="*/ 95241 w 216938"/>
                <a:gd name="connsiteY28" fmla="*/ 165084 h 206356"/>
                <a:gd name="connsiteX29" fmla="*/ 153445 w 216938"/>
                <a:gd name="connsiteY29" fmla="*/ 195244 h 206356"/>
                <a:gd name="connsiteX30" fmla="*/ 156619 w 216938"/>
                <a:gd name="connsiteY30" fmla="*/ 195774 h 206356"/>
                <a:gd name="connsiteX31" fmla="*/ 159265 w 216938"/>
                <a:gd name="connsiteY31" fmla="*/ 195244 h 206356"/>
                <a:gd name="connsiteX32" fmla="*/ 162969 w 216938"/>
                <a:gd name="connsiteY32" fmla="*/ 191012 h 206356"/>
                <a:gd name="connsiteX33" fmla="*/ 216939 w 216938"/>
                <a:gd name="connsiteY33" fmla="*/ 7937 h 206356"/>
                <a:gd name="connsiteX34" fmla="*/ 216939 w 216938"/>
                <a:gd name="connsiteY34" fmla="*/ 7937 h 206356"/>
                <a:gd name="connsiteX35" fmla="*/ 216939 w 216938"/>
                <a:gd name="connsiteY35" fmla="*/ 7407 h 206356"/>
                <a:gd name="connsiteX36" fmla="*/ 216939 w 216938"/>
                <a:gd name="connsiteY36" fmla="*/ 7407 h 206356"/>
                <a:gd name="connsiteX37" fmla="*/ 216939 w 216938"/>
                <a:gd name="connsiteY37" fmla="*/ 6348 h 206356"/>
                <a:gd name="connsiteX38" fmla="*/ 216939 w 216938"/>
                <a:gd name="connsiteY38" fmla="*/ 5821 h 206356"/>
                <a:gd name="connsiteX39" fmla="*/ 215352 w 216938"/>
                <a:gd name="connsiteY39" fmla="*/ 4232 h 206356"/>
                <a:gd name="connsiteX40" fmla="*/ 19048 w 216938"/>
                <a:gd name="connsiteY40" fmla="*/ 120638 h 206356"/>
                <a:gd name="connsiteX41" fmla="*/ 164027 w 216938"/>
                <a:gd name="connsiteY41" fmla="*/ 38095 h 206356"/>
                <a:gd name="connsiteX42" fmla="*/ 57145 w 216938"/>
                <a:gd name="connsiteY42" fmla="*/ 137041 h 206356"/>
                <a:gd name="connsiteX43" fmla="*/ 19048 w 216938"/>
                <a:gd name="connsiteY43" fmla="*/ 120638 h 206356"/>
                <a:gd name="connsiteX44" fmla="*/ 65082 w 216938"/>
                <a:gd name="connsiteY44" fmla="*/ 147624 h 206356"/>
                <a:gd name="connsiteX45" fmla="*/ 155032 w 216938"/>
                <a:gd name="connsiteY45" fmla="*/ 64024 h 206356"/>
                <a:gd name="connsiteX46" fmla="*/ 65082 w 216938"/>
                <a:gd name="connsiteY46" fmla="*/ 179900 h 206356"/>
                <a:gd name="connsiteX47" fmla="*/ 65082 w 216938"/>
                <a:gd name="connsiteY47" fmla="*/ 147624 h 206356"/>
                <a:gd name="connsiteX48" fmla="*/ 151328 w 216938"/>
                <a:gd name="connsiteY48" fmla="*/ 178841 h 206356"/>
                <a:gd name="connsiteX49" fmla="*/ 102120 w 216938"/>
                <a:gd name="connsiteY49" fmla="*/ 153445 h 206356"/>
                <a:gd name="connsiteX50" fmla="*/ 193128 w 216938"/>
                <a:gd name="connsiteY50" fmla="*/ 35979 h 206356"/>
                <a:gd name="connsiteX51" fmla="*/ 151328 w 216938"/>
                <a:gd name="connsiteY51" fmla="*/ 178841 h 206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216938" h="206356">
                  <a:moveTo>
                    <a:pt x="215352" y="4232"/>
                  </a:moveTo>
                  <a:cubicBezTo>
                    <a:pt x="215352" y="3702"/>
                    <a:pt x="215352" y="3702"/>
                    <a:pt x="215352" y="3175"/>
                  </a:cubicBezTo>
                  <a:cubicBezTo>
                    <a:pt x="215352" y="3175"/>
                    <a:pt x="215352" y="2646"/>
                    <a:pt x="215352" y="2646"/>
                  </a:cubicBezTo>
                  <a:cubicBezTo>
                    <a:pt x="215352" y="2646"/>
                    <a:pt x="215352" y="2116"/>
                    <a:pt x="214822" y="2116"/>
                  </a:cubicBezTo>
                  <a:cubicBezTo>
                    <a:pt x="214822" y="2116"/>
                    <a:pt x="214822" y="1586"/>
                    <a:pt x="214293" y="1586"/>
                  </a:cubicBezTo>
                  <a:cubicBezTo>
                    <a:pt x="214293" y="1586"/>
                    <a:pt x="214293" y="1586"/>
                    <a:pt x="214293" y="1586"/>
                  </a:cubicBezTo>
                  <a:cubicBezTo>
                    <a:pt x="214293" y="1586"/>
                    <a:pt x="213764" y="1057"/>
                    <a:pt x="213764" y="1057"/>
                  </a:cubicBezTo>
                  <a:cubicBezTo>
                    <a:pt x="213764" y="1057"/>
                    <a:pt x="213764" y="1057"/>
                    <a:pt x="213764" y="1057"/>
                  </a:cubicBezTo>
                  <a:cubicBezTo>
                    <a:pt x="213764" y="1057"/>
                    <a:pt x="213235" y="1057"/>
                    <a:pt x="213235" y="530"/>
                  </a:cubicBezTo>
                  <a:cubicBezTo>
                    <a:pt x="213235" y="530"/>
                    <a:pt x="212706" y="0"/>
                    <a:pt x="212706" y="0"/>
                  </a:cubicBezTo>
                  <a:cubicBezTo>
                    <a:pt x="212706" y="0"/>
                    <a:pt x="212706" y="0"/>
                    <a:pt x="212706" y="0"/>
                  </a:cubicBezTo>
                  <a:cubicBezTo>
                    <a:pt x="212706" y="0"/>
                    <a:pt x="212706" y="0"/>
                    <a:pt x="212177" y="0"/>
                  </a:cubicBezTo>
                  <a:cubicBezTo>
                    <a:pt x="212177" y="0"/>
                    <a:pt x="211648" y="0"/>
                    <a:pt x="211648" y="0"/>
                  </a:cubicBezTo>
                  <a:cubicBezTo>
                    <a:pt x="211648" y="0"/>
                    <a:pt x="211119" y="0"/>
                    <a:pt x="211119" y="0"/>
                  </a:cubicBezTo>
                  <a:cubicBezTo>
                    <a:pt x="211119" y="0"/>
                    <a:pt x="210589" y="0"/>
                    <a:pt x="210589" y="0"/>
                  </a:cubicBezTo>
                  <a:cubicBezTo>
                    <a:pt x="210589" y="0"/>
                    <a:pt x="210060" y="0"/>
                    <a:pt x="210060" y="0"/>
                  </a:cubicBezTo>
                  <a:cubicBezTo>
                    <a:pt x="210060" y="0"/>
                    <a:pt x="209531" y="0"/>
                    <a:pt x="209531" y="0"/>
                  </a:cubicBezTo>
                  <a:cubicBezTo>
                    <a:pt x="209002" y="0"/>
                    <a:pt x="209002" y="0"/>
                    <a:pt x="208473" y="0"/>
                  </a:cubicBezTo>
                  <a:cubicBezTo>
                    <a:pt x="208473" y="0"/>
                    <a:pt x="207944" y="0"/>
                    <a:pt x="207944" y="530"/>
                  </a:cubicBezTo>
                  <a:cubicBezTo>
                    <a:pt x="207944" y="530"/>
                    <a:pt x="207415" y="530"/>
                    <a:pt x="207415" y="530"/>
                  </a:cubicBezTo>
                  <a:lnTo>
                    <a:pt x="3175" y="116936"/>
                  </a:lnTo>
                  <a:cubicBezTo>
                    <a:pt x="1058" y="117993"/>
                    <a:pt x="0" y="120638"/>
                    <a:pt x="0" y="122754"/>
                  </a:cubicBezTo>
                  <a:cubicBezTo>
                    <a:pt x="0" y="125400"/>
                    <a:pt x="1587" y="127518"/>
                    <a:pt x="3704" y="128575"/>
                  </a:cubicBezTo>
                  <a:lnTo>
                    <a:pt x="53441" y="150269"/>
                  </a:lnTo>
                  <a:lnTo>
                    <a:pt x="53441" y="200006"/>
                  </a:lnTo>
                  <a:cubicBezTo>
                    <a:pt x="53441" y="202652"/>
                    <a:pt x="55028" y="205297"/>
                    <a:pt x="57674" y="206356"/>
                  </a:cubicBezTo>
                  <a:cubicBezTo>
                    <a:pt x="58203" y="206356"/>
                    <a:pt x="59261" y="206886"/>
                    <a:pt x="59790" y="206886"/>
                  </a:cubicBezTo>
                  <a:cubicBezTo>
                    <a:pt x="61907" y="206886"/>
                    <a:pt x="63494" y="205827"/>
                    <a:pt x="65082" y="204240"/>
                  </a:cubicBezTo>
                  <a:lnTo>
                    <a:pt x="95241" y="165084"/>
                  </a:lnTo>
                  <a:lnTo>
                    <a:pt x="153445" y="195244"/>
                  </a:lnTo>
                  <a:cubicBezTo>
                    <a:pt x="154503" y="195774"/>
                    <a:pt x="155561" y="195774"/>
                    <a:pt x="156619" y="195774"/>
                  </a:cubicBezTo>
                  <a:cubicBezTo>
                    <a:pt x="157677" y="195774"/>
                    <a:pt x="158207" y="195774"/>
                    <a:pt x="159265" y="195244"/>
                  </a:cubicBezTo>
                  <a:cubicBezTo>
                    <a:pt x="160852" y="194715"/>
                    <a:pt x="162440" y="193128"/>
                    <a:pt x="162969" y="191012"/>
                  </a:cubicBezTo>
                  <a:lnTo>
                    <a:pt x="216939" y="7937"/>
                  </a:lnTo>
                  <a:lnTo>
                    <a:pt x="216939" y="7937"/>
                  </a:lnTo>
                  <a:cubicBezTo>
                    <a:pt x="216939" y="7937"/>
                    <a:pt x="216939" y="7407"/>
                    <a:pt x="216939" y="7407"/>
                  </a:cubicBezTo>
                  <a:cubicBezTo>
                    <a:pt x="216939" y="7407"/>
                    <a:pt x="216939" y="7407"/>
                    <a:pt x="216939" y="7407"/>
                  </a:cubicBezTo>
                  <a:cubicBezTo>
                    <a:pt x="216939" y="6878"/>
                    <a:pt x="216939" y="6878"/>
                    <a:pt x="216939" y="6348"/>
                  </a:cubicBezTo>
                  <a:cubicBezTo>
                    <a:pt x="216939" y="6348"/>
                    <a:pt x="216939" y="5821"/>
                    <a:pt x="216939" y="5821"/>
                  </a:cubicBezTo>
                  <a:cubicBezTo>
                    <a:pt x="215352" y="4232"/>
                    <a:pt x="215352" y="4232"/>
                    <a:pt x="215352" y="4232"/>
                  </a:cubicBezTo>
                  <a:close/>
                  <a:moveTo>
                    <a:pt x="19048" y="120638"/>
                  </a:moveTo>
                  <a:lnTo>
                    <a:pt x="164027" y="38095"/>
                  </a:lnTo>
                  <a:lnTo>
                    <a:pt x="57145" y="137041"/>
                  </a:lnTo>
                  <a:lnTo>
                    <a:pt x="19048" y="120638"/>
                  </a:lnTo>
                  <a:close/>
                  <a:moveTo>
                    <a:pt x="65082" y="147624"/>
                  </a:moveTo>
                  <a:lnTo>
                    <a:pt x="155032" y="64024"/>
                  </a:lnTo>
                  <a:lnTo>
                    <a:pt x="65082" y="179900"/>
                  </a:lnTo>
                  <a:lnTo>
                    <a:pt x="65082" y="147624"/>
                  </a:lnTo>
                  <a:close/>
                  <a:moveTo>
                    <a:pt x="151328" y="178841"/>
                  </a:moveTo>
                  <a:lnTo>
                    <a:pt x="102120" y="153445"/>
                  </a:lnTo>
                  <a:lnTo>
                    <a:pt x="193128" y="35979"/>
                  </a:lnTo>
                  <a:lnTo>
                    <a:pt x="151328" y="178841"/>
                  </a:lnTo>
                  <a:close/>
                </a:path>
              </a:pathLst>
            </a:custGeom>
            <a:grpFill/>
            <a:ln w="5286" cap="flat">
              <a:noFill/>
              <a:prstDash val="solid"/>
              <a:miter/>
            </a:ln>
          </p:spPr>
          <p:txBody>
            <a:bodyPr rtlCol="0" anchor="ctr"/>
            <a:lstStyle/>
            <a:p>
              <a:endParaRPr lang="es-MX">
                <a:solidFill>
                  <a:srgbClr val="00338C"/>
                </a:solidFill>
                <a:latin typeface="Palatino Linotype" panose="02040502050505030304" pitchFamily="18" charset="0"/>
              </a:endParaRPr>
            </a:p>
          </p:txBody>
        </p:sp>
        <p:sp>
          <p:nvSpPr>
            <p:cNvPr id="160" name="Forma libre 271">
              <a:extLst>
                <a:ext uri="{FF2B5EF4-FFF2-40B4-BE49-F238E27FC236}">
                  <a16:creationId xmlns:a16="http://schemas.microsoft.com/office/drawing/2014/main" id="{18F95E1F-7BFE-6888-715D-521A6C31BD0B}"/>
                </a:ext>
              </a:extLst>
            </p:cNvPr>
            <p:cNvSpPr/>
            <p:nvPr/>
          </p:nvSpPr>
          <p:spPr>
            <a:xfrm>
              <a:off x="976511" y="27625834"/>
              <a:ext cx="74077" cy="74077"/>
            </a:xfrm>
            <a:custGeom>
              <a:avLst/>
              <a:gdLst>
                <a:gd name="connsiteX0" fmla="*/ 39155 w 74076"/>
                <a:gd name="connsiteY0" fmla="*/ 78309 h 74076"/>
                <a:gd name="connsiteX1" fmla="*/ 78310 w 74076"/>
                <a:gd name="connsiteY1" fmla="*/ 39154 h 74076"/>
                <a:gd name="connsiteX2" fmla="*/ 39155 w 74076"/>
                <a:gd name="connsiteY2" fmla="*/ 0 h 74076"/>
                <a:gd name="connsiteX3" fmla="*/ 0 w 74076"/>
                <a:gd name="connsiteY3" fmla="*/ 39154 h 74076"/>
                <a:gd name="connsiteX4" fmla="*/ 39155 w 74076"/>
                <a:gd name="connsiteY4" fmla="*/ 78309 h 74076"/>
                <a:gd name="connsiteX5" fmla="*/ 39155 w 74076"/>
                <a:gd name="connsiteY5" fmla="*/ 12698 h 74076"/>
                <a:gd name="connsiteX6" fmla="*/ 65611 w 74076"/>
                <a:gd name="connsiteY6" fmla="*/ 39154 h 74076"/>
                <a:gd name="connsiteX7" fmla="*/ 39155 w 74076"/>
                <a:gd name="connsiteY7" fmla="*/ 65610 h 74076"/>
                <a:gd name="connsiteX8" fmla="*/ 12699 w 74076"/>
                <a:gd name="connsiteY8" fmla="*/ 39154 h 74076"/>
                <a:gd name="connsiteX9" fmla="*/ 39155 w 74076"/>
                <a:gd name="connsiteY9" fmla="*/ 12698 h 7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076" h="74076">
                  <a:moveTo>
                    <a:pt x="39155" y="78309"/>
                  </a:moveTo>
                  <a:cubicBezTo>
                    <a:pt x="60849" y="78309"/>
                    <a:pt x="78310" y="60849"/>
                    <a:pt x="78310" y="39154"/>
                  </a:cubicBezTo>
                  <a:cubicBezTo>
                    <a:pt x="78310" y="17460"/>
                    <a:pt x="60849" y="0"/>
                    <a:pt x="39155" y="0"/>
                  </a:cubicBezTo>
                  <a:cubicBezTo>
                    <a:pt x="17461" y="0"/>
                    <a:pt x="0" y="17460"/>
                    <a:pt x="0" y="39154"/>
                  </a:cubicBezTo>
                  <a:cubicBezTo>
                    <a:pt x="0" y="60849"/>
                    <a:pt x="17461" y="78309"/>
                    <a:pt x="39155" y="78309"/>
                  </a:cubicBezTo>
                  <a:close/>
                  <a:moveTo>
                    <a:pt x="39155" y="12698"/>
                  </a:moveTo>
                  <a:cubicBezTo>
                    <a:pt x="53441" y="12698"/>
                    <a:pt x="65611" y="24340"/>
                    <a:pt x="65611" y="39154"/>
                  </a:cubicBezTo>
                  <a:cubicBezTo>
                    <a:pt x="65611" y="53969"/>
                    <a:pt x="53970" y="65610"/>
                    <a:pt x="39155" y="65610"/>
                  </a:cubicBezTo>
                  <a:cubicBezTo>
                    <a:pt x="24340" y="65610"/>
                    <a:pt x="12699" y="53969"/>
                    <a:pt x="12699" y="39154"/>
                  </a:cubicBezTo>
                  <a:cubicBezTo>
                    <a:pt x="12699" y="24340"/>
                    <a:pt x="24869" y="12698"/>
                    <a:pt x="39155" y="12698"/>
                  </a:cubicBezTo>
                  <a:close/>
                </a:path>
              </a:pathLst>
            </a:custGeom>
            <a:grpFill/>
            <a:ln w="5286" cap="flat">
              <a:noFill/>
              <a:prstDash val="solid"/>
              <a:miter/>
            </a:ln>
          </p:spPr>
          <p:txBody>
            <a:bodyPr rtlCol="0" anchor="ctr"/>
            <a:lstStyle/>
            <a:p>
              <a:endParaRPr lang="es-MX">
                <a:solidFill>
                  <a:srgbClr val="00338C"/>
                </a:solidFill>
                <a:latin typeface="Palatino Linotype" panose="02040502050505030304" pitchFamily="18" charset="0"/>
              </a:endParaRPr>
            </a:p>
          </p:txBody>
        </p:sp>
        <p:sp>
          <p:nvSpPr>
            <p:cNvPr id="161" name="Forma libre 272">
              <a:extLst>
                <a:ext uri="{FF2B5EF4-FFF2-40B4-BE49-F238E27FC236}">
                  <a16:creationId xmlns:a16="http://schemas.microsoft.com/office/drawing/2014/main" id="{DD2D5EC3-6CAD-9E77-CA14-8E74B95AFEF8}"/>
                </a:ext>
              </a:extLst>
            </p:cNvPr>
            <p:cNvSpPr/>
            <p:nvPr/>
          </p:nvSpPr>
          <p:spPr>
            <a:xfrm>
              <a:off x="968177" y="27604669"/>
              <a:ext cx="116406" cy="132280"/>
            </a:xfrm>
            <a:custGeom>
              <a:avLst/>
              <a:gdLst>
                <a:gd name="connsiteX0" fmla="*/ 113628 w 116406"/>
                <a:gd name="connsiteY0" fmla="*/ 43916 h 132279"/>
                <a:gd name="connsiteX1" fmla="*/ 104633 w 116406"/>
                <a:gd name="connsiteY1" fmla="*/ 43916 h 132279"/>
                <a:gd name="connsiteX2" fmla="*/ 99342 w 116406"/>
                <a:gd name="connsiteY2" fmla="*/ 31747 h 132279"/>
                <a:gd name="connsiteX3" fmla="*/ 105691 w 116406"/>
                <a:gd name="connsiteY3" fmla="*/ 25397 h 132279"/>
                <a:gd name="connsiteX4" fmla="*/ 107808 w 116406"/>
                <a:gd name="connsiteY4" fmla="*/ 20635 h 132279"/>
                <a:gd name="connsiteX5" fmla="*/ 105691 w 116406"/>
                <a:gd name="connsiteY5" fmla="*/ 15874 h 132279"/>
                <a:gd name="connsiteX6" fmla="*/ 91934 w 116406"/>
                <a:gd name="connsiteY6" fmla="*/ 2116 h 132279"/>
                <a:gd name="connsiteX7" fmla="*/ 87172 w 116406"/>
                <a:gd name="connsiteY7" fmla="*/ 0 h 132279"/>
                <a:gd name="connsiteX8" fmla="*/ 82410 w 116406"/>
                <a:gd name="connsiteY8" fmla="*/ 2116 h 132279"/>
                <a:gd name="connsiteX9" fmla="*/ 72357 w 116406"/>
                <a:gd name="connsiteY9" fmla="*/ 12169 h 132279"/>
                <a:gd name="connsiteX10" fmla="*/ 72357 w 116406"/>
                <a:gd name="connsiteY10" fmla="*/ 21165 h 132279"/>
                <a:gd name="connsiteX11" fmla="*/ 81352 w 116406"/>
                <a:gd name="connsiteY11" fmla="*/ 21165 h 132279"/>
                <a:gd name="connsiteX12" fmla="*/ 86643 w 116406"/>
                <a:gd name="connsiteY12" fmla="*/ 15874 h 132279"/>
                <a:gd name="connsiteX13" fmla="*/ 91405 w 116406"/>
                <a:gd name="connsiteY13" fmla="*/ 20635 h 132279"/>
                <a:gd name="connsiteX14" fmla="*/ 86114 w 116406"/>
                <a:gd name="connsiteY14" fmla="*/ 25926 h 132279"/>
                <a:gd name="connsiteX15" fmla="*/ 85585 w 116406"/>
                <a:gd name="connsiteY15" fmla="*/ 34393 h 132279"/>
                <a:gd name="connsiteX16" fmla="*/ 92464 w 116406"/>
                <a:gd name="connsiteY16" fmla="*/ 51853 h 132279"/>
                <a:gd name="connsiteX17" fmla="*/ 98813 w 116406"/>
                <a:gd name="connsiteY17" fmla="*/ 57144 h 132279"/>
                <a:gd name="connsiteX18" fmla="*/ 106221 w 116406"/>
                <a:gd name="connsiteY18" fmla="*/ 57144 h 132279"/>
                <a:gd name="connsiteX19" fmla="*/ 106221 w 116406"/>
                <a:gd name="connsiteY19" fmla="*/ 64024 h 132279"/>
                <a:gd name="connsiteX20" fmla="*/ 98813 w 116406"/>
                <a:gd name="connsiteY20" fmla="*/ 64024 h 132279"/>
                <a:gd name="connsiteX21" fmla="*/ 92464 w 116406"/>
                <a:gd name="connsiteY21" fmla="*/ 69315 h 132279"/>
                <a:gd name="connsiteX22" fmla="*/ 85585 w 116406"/>
                <a:gd name="connsiteY22" fmla="*/ 86775 h 132279"/>
                <a:gd name="connsiteX23" fmla="*/ 86114 w 116406"/>
                <a:gd name="connsiteY23" fmla="*/ 95241 h 132279"/>
                <a:gd name="connsiteX24" fmla="*/ 91405 w 116406"/>
                <a:gd name="connsiteY24" fmla="*/ 100533 h 132279"/>
                <a:gd name="connsiteX25" fmla="*/ 86643 w 116406"/>
                <a:gd name="connsiteY25" fmla="*/ 105294 h 132279"/>
                <a:gd name="connsiteX26" fmla="*/ 81352 w 116406"/>
                <a:gd name="connsiteY26" fmla="*/ 100003 h 132279"/>
                <a:gd name="connsiteX27" fmla="*/ 72886 w 116406"/>
                <a:gd name="connsiteY27" fmla="*/ 99473 h 132279"/>
                <a:gd name="connsiteX28" fmla="*/ 55425 w 116406"/>
                <a:gd name="connsiteY28" fmla="*/ 106353 h 132279"/>
                <a:gd name="connsiteX29" fmla="*/ 50134 w 116406"/>
                <a:gd name="connsiteY29" fmla="*/ 112701 h 132279"/>
                <a:gd name="connsiteX30" fmla="*/ 50134 w 116406"/>
                <a:gd name="connsiteY30" fmla="*/ 120108 h 132279"/>
                <a:gd name="connsiteX31" fmla="*/ 43255 w 116406"/>
                <a:gd name="connsiteY31" fmla="*/ 120108 h 132279"/>
                <a:gd name="connsiteX32" fmla="*/ 43255 w 116406"/>
                <a:gd name="connsiteY32" fmla="*/ 112701 h 132279"/>
                <a:gd name="connsiteX33" fmla="*/ 37964 w 116406"/>
                <a:gd name="connsiteY33" fmla="*/ 106353 h 132279"/>
                <a:gd name="connsiteX34" fmla="*/ 20503 w 116406"/>
                <a:gd name="connsiteY34" fmla="*/ 99473 h 132279"/>
                <a:gd name="connsiteX35" fmla="*/ 12037 w 116406"/>
                <a:gd name="connsiteY35" fmla="*/ 100003 h 132279"/>
                <a:gd name="connsiteX36" fmla="*/ 1984 w 116406"/>
                <a:gd name="connsiteY36" fmla="*/ 110056 h 132279"/>
                <a:gd name="connsiteX37" fmla="*/ 1984 w 116406"/>
                <a:gd name="connsiteY37" fmla="*/ 119052 h 132279"/>
                <a:gd name="connsiteX38" fmla="*/ 10979 w 116406"/>
                <a:gd name="connsiteY38" fmla="*/ 119052 h 132279"/>
                <a:gd name="connsiteX39" fmla="*/ 17329 w 116406"/>
                <a:gd name="connsiteY39" fmla="*/ 112701 h 132279"/>
                <a:gd name="connsiteX40" fmla="*/ 29498 w 116406"/>
                <a:gd name="connsiteY40" fmla="*/ 117993 h 132279"/>
                <a:gd name="connsiteX41" fmla="*/ 29498 w 116406"/>
                <a:gd name="connsiteY41" fmla="*/ 126989 h 132279"/>
                <a:gd name="connsiteX42" fmla="*/ 35848 w 116406"/>
                <a:gd name="connsiteY42" fmla="*/ 133336 h 132279"/>
                <a:gd name="connsiteX43" fmla="*/ 55425 w 116406"/>
                <a:gd name="connsiteY43" fmla="*/ 133336 h 132279"/>
                <a:gd name="connsiteX44" fmla="*/ 61775 w 116406"/>
                <a:gd name="connsiteY44" fmla="*/ 126989 h 132279"/>
                <a:gd name="connsiteX45" fmla="*/ 61775 w 116406"/>
                <a:gd name="connsiteY45" fmla="*/ 117993 h 132279"/>
                <a:gd name="connsiteX46" fmla="*/ 73944 w 116406"/>
                <a:gd name="connsiteY46" fmla="*/ 112701 h 132279"/>
                <a:gd name="connsiteX47" fmla="*/ 80294 w 116406"/>
                <a:gd name="connsiteY47" fmla="*/ 119052 h 132279"/>
                <a:gd name="connsiteX48" fmla="*/ 89289 w 116406"/>
                <a:gd name="connsiteY48" fmla="*/ 119052 h 132279"/>
                <a:gd name="connsiteX49" fmla="*/ 103046 w 116406"/>
                <a:gd name="connsiteY49" fmla="*/ 105294 h 132279"/>
                <a:gd name="connsiteX50" fmla="*/ 103046 w 116406"/>
                <a:gd name="connsiteY50" fmla="*/ 96298 h 132279"/>
                <a:gd name="connsiteX51" fmla="*/ 96696 w 116406"/>
                <a:gd name="connsiteY51" fmla="*/ 89950 h 132279"/>
                <a:gd name="connsiteX52" fmla="*/ 101988 w 116406"/>
                <a:gd name="connsiteY52" fmla="*/ 77779 h 132279"/>
                <a:gd name="connsiteX53" fmla="*/ 110983 w 116406"/>
                <a:gd name="connsiteY53" fmla="*/ 77779 h 132279"/>
                <a:gd name="connsiteX54" fmla="*/ 117332 w 116406"/>
                <a:gd name="connsiteY54" fmla="*/ 71431 h 132279"/>
                <a:gd name="connsiteX55" fmla="*/ 117332 w 116406"/>
                <a:gd name="connsiteY55" fmla="*/ 51853 h 132279"/>
                <a:gd name="connsiteX56" fmla="*/ 113628 w 116406"/>
                <a:gd name="connsiteY56" fmla="*/ 43916 h 132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16406" h="132279">
                  <a:moveTo>
                    <a:pt x="113628" y="43916"/>
                  </a:moveTo>
                  <a:lnTo>
                    <a:pt x="104633" y="43916"/>
                  </a:lnTo>
                  <a:cubicBezTo>
                    <a:pt x="103575" y="39684"/>
                    <a:pt x="101988" y="35449"/>
                    <a:pt x="99342" y="31747"/>
                  </a:cubicBezTo>
                  <a:lnTo>
                    <a:pt x="105691" y="25397"/>
                  </a:lnTo>
                  <a:cubicBezTo>
                    <a:pt x="106750" y="24340"/>
                    <a:pt x="107808" y="22751"/>
                    <a:pt x="107808" y="20635"/>
                  </a:cubicBezTo>
                  <a:cubicBezTo>
                    <a:pt x="107808" y="18519"/>
                    <a:pt x="107279" y="17460"/>
                    <a:pt x="105691" y="15874"/>
                  </a:cubicBezTo>
                  <a:lnTo>
                    <a:pt x="91934" y="2116"/>
                  </a:lnTo>
                  <a:cubicBezTo>
                    <a:pt x="90876" y="1057"/>
                    <a:pt x="89289" y="0"/>
                    <a:pt x="87172" y="0"/>
                  </a:cubicBezTo>
                  <a:cubicBezTo>
                    <a:pt x="85585" y="0"/>
                    <a:pt x="83998" y="530"/>
                    <a:pt x="82410" y="2116"/>
                  </a:cubicBezTo>
                  <a:lnTo>
                    <a:pt x="72357" y="12169"/>
                  </a:lnTo>
                  <a:cubicBezTo>
                    <a:pt x="69711" y="14814"/>
                    <a:pt x="69711" y="19049"/>
                    <a:pt x="72357" y="21165"/>
                  </a:cubicBezTo>
                  <a:cubicBezTo>
                    <a:pt x="75003" y="23810"/>
                    <a:pt x="79236" y="23810"/>
                    <a:pt x="81352" y="21165"/>
                  </a:cubicBezTo>
                  <a:lnTo>
                    <a:pt x="86643" y="15874"/>
                  </a:lnTo>
                  <a:lnTo>
                    <a:pt x="91405" y="20635"/>
                  </a:lnTo>
                  <a:lnTo>
                    <a:pt x="86114" y="25926"/>
                  </a:lnTo>
                  <a:cubicBezTo>
                    <a:pt x="83998" y="28042"/>
                    <a:pt x="83468" y="31747"/>
                    <a:pt x="85585" y="34393"/>
                  </a:cubicBezTo>
                  <a:cubicBezTo>
                    <a:pt x="89289" y="39684"/>
                    <a:pt x="91405" y="45505"/>
                    <a:pt x="92464" y="51853"/>
                  </a:cubicBezTo>
                  <a:cubicBezTo>
                    <a:pt x="92993" y="55028"/>
                    <a:pt x="95638" y="57144"/>
                    <a:pt x="98813" y="57144"/>
                  </a:cubicBezTo>
                  <a:lnTo>
                    <a:pt x="106221" y="57144"/>
                  </a:lnTo>
                  <a:lnTo>
                    <a:pt x="106221" y="64024"/>
                  </a:lnTo>
                  <a:lnTo>
                    <a:pt x="98813" y="64024"/>
                  </a:lnTo>
                  <a:cubicBezTo>
                    <a:pt x="95638" y="64024"/>
                    <a:pt x="92993" y="66140"/>
                    <a:pt x="92464" y="69315"/>
                  </a:cubicBezTo>
                  <a:cubicBezTo>
                    <a:pt x="91405" y="75663"/>
                    <a:pt x="88760" y="81484"/>
                    <a:pt x="85585" y="86775"/>
                  </a:cubicBezTo>
                  <a:cubicBezTo>
                    <a:pt x="83998" y="89421"/>
                    <a:pt x="83998" y="92596"/>
                    <a:pt x="86114" y="95241"/>
                  </a:cubicBezTo>
                  <a:lnTo>
                    <a:pt x="91405" y="100533"/>
                  </a:lnTo>
                  <a:lnTo>
                    <a:pt x="86643" y="105294"/>
                  </a:lnTo>
                  <a:lnTo>
                    <a:pt x="81352" y="100003"/>
                  </a:lnTo>
                  <a:cubicBezTo>
                    <a:pt x="79236" y="97887"/>
                    <a:pt x="75532" y="97357"/>
                    <a:pt x="72886" y="99473"/>
                  </a:cubicBezTo>
                  <a:cubicBezTo>
                    <a:pt x="67595" y="103178"/>
                    <a:pt x="61775" y="105294"/>
                    <a:pt x="55425" y="106353"/>
                  </a:cubicBezTo>
                  <a:cubicBezTo>
                    <a:pt x="52251" y="106880"/>
                    <a:pt x="50134" y="109526"/>
                    <a:pt x="50134" y="112701"/>
                  </a:cubicBezTo>
                  <a:lnTo>
                    <a:pt x="50134" y="120108"/>
                  </a:lnTo>
                  <a:lnTo>
                    <a:pt x="43255" y="120108"/>
                  </a:lnTo>
                  <a:lnTo>
                    <a:pt x="43255" y="112701"/>
                  </a:lnTo>
                  <a:cubicBezTo>
                    <a:pt x="43255" y="109526"/>
                    <a:pt x="41139" y="106880"/>
                    <a:pt x="37964" y="106353"/>
                  </a:cubicBezTo>
                  <a:cubicBezTo>
                    <a:pt x="31615" y="105294"/>
                    <a:pt x="25795" y="102649"/>
                    <a:pt x="20503" y="99473"/>
                  </a:cubicBezTo>
                  <a:cubicBezTo>
                    <a:pt x="17858" y="97887"/>
                    <a:pt x="14683" y="97887"/>
                    <a:pt x="12037" y="100003"/>
                  </a:cubicBezTo>
                  <a:lnTo>
                    <a:pt x="1984" y="110056"/>
                  </a:lnTo>
                  <a:cubicBezTo>
                    <a:pt x="-661" y="112701"/>
                    <a:pt x="-661" y="116936"/>
                    <a:pt x="1984" y="119052"/>
                  </a:cubicBezTo>
                  <a:cubicBezTo>
                    <a:pt x="4630" y="121697"/>
                    <a:pt x="8863" y="121697"/>
                    <a:pt x="10979" y="119052"/>
                  </a:cubicBezTo>
                  <a:lnTo>
                    <a:pt x="17329" y="112701"/>
                  </a:lnTo>
                  <a:cubicBezTo>
                    <a:pt x="21032" y="114817"/>
                    <a:pt x="25265" y="116406"/>
                    <a:pt x="29498" y="117993"/>
                  </a:cubicBezTo>
                  <a:lnTo>
                    <a:pt x="29498" y="126989"/>
                  </a:lnTo>
                  <a:cubicBezTo>
                    <a:pt x="29498" y="130691"/>
                    <a:pt x="32144" y="133336"/>
                    <a:pt x="35848" y="133336"/>
                  </a:cubicBezTo>
                  <a:lnTo>
                    <a:pt x="55425" y="133336"/>
                  </a:lnTo>
                  <a:cubicBezTo>
                    <a:pt x="59129" y="133336"/>
                    <a:pt x="61775" y="130691"/>
                    <a:pt x="61775" y="126989"/>
                  </a:cubicBezTo>
                  <a:lnTo>
                    <a:pt x="61775" y="117993"/>
                  </a:lnTo>
                  <a:cubicBezTo>
                    <a:pt x="66008" y="116936"/>
                    <a:pt x="70241" y="115347"/>
                    <a:pt x="73944" y="112701"/>
                  </a:cubicBezTo>
                  <a:lnTo>
                    <a:pt x="80294" y="119052"/>
                  </a:lnTo>
                  <a:cubicBezTo>
                    <a:pt x="82939" y="121697"/>
                    <a:pt x="87172" y="121697"/>
                    <a:pt x="89289" y="119052"/>
                  </a:cubicBezTo>
                  <a:lnTo>
                    <a:pt x="103046" y="105294"/>
                  </a:lnTo>
                  <a:cubicBezTo>
                    <a:pt x="105691" y="102649"/>
                    <a:pt x="105691" y="98417"/>
                    <a:pt x="103046" y="96298"/>
                  </a:cubicBezTo>
                  <a:lnTo>
                    <a:pt x="96696" y="89950"/>
                  </a:lnTo>
                  <a:cubicBezTo>
                    <a:pt x="98813" y="86245"/>
                    <a:pt x="100400" y="82013"/>
                    <a:pt x="101988" y="77779"/>
                  </a:cubicBezTo>
                  <a:lnTo>
                    <a:pt x="110983" y="77779"/>
                  </a:lnTo>
                  <a:cubicBezTo>
                    <a:pt x="114687" y="77779"/>
                    <a:pt x="117332" y="75133"/>
                    <a:pt x="117332" y="71431"/>
                  </a:cubicBezTo>
                  <a:lnTo>
                    <a:pt x="117332" y="51853"/>
                  </a:lnTo>
                  <a:cubicBezTo>
                    <a:pt x="119978" y="47091"/>
                    <a:pt x="116803" y="43916"/>
                    <a:pt x="113628" y="43916"/>
                  </a:cubicBezTo>
                  <a:close/>
                </a:path>
              </a:pathLst>
            </a:custGeom>
            <a:grpFill/>
            <a:ln w="5286" cap="flat">
              <a:noFill/>
              <a:prstDash val="solid"/>
              <a:miter/>
            </a:ln>
          </p:spPr>
          <p:txBody>
            <a:bodyPr rtlCol="0" anchor="ctr"/>
            <a:lstStyle/>
            <a:p>
              <a:endParaRPr lang="es-MX">
                <a:solidFill>
                  <a:srgbClr val="00338C"/>
                </a:solidFill>
                <a:latin typeface="Palatino Linotype" panose="02040502050505030304" pitchFamily="18" charset="0"/>
              </a:endParaRPr>
            </a:p>
          </p:txBody>
        </p:sp>
        <p:sp>
          <p:nvSpPr>
            <p:cNvPr id="162" name="Forma libre 273">
              <a:extLst>
                <a:ext uri="{FF2B5EF4-FFF2-40B4-BE49-F238E27FC236}">
                  <a16:creationId xmlns:a16="http://schemas.microsoft.com/office/drawing/2014/main" id="{C13D9F3C-4FDD-A1D3-21EF-068269107A80}"/>
                </a:ext>
              </a:extLst>
            </p:cNvPr>
            <p:cNvSpPr/>
            <p:nvPr/>
          </p:nvSpPr>
          <p:spPr>
            <a:xfrm>
              <a:off x="843702" y="27567101"/>
              <a:ext cx="10582" cy="21165"/>
            </a:xfrm>
            <a:custGeom>
              <a:avLst/>
              <a:gdLst>
                <a:gd name="connsiteX0" fmla="*/ 6349 w 10582"/>
                <a:gd name="connsiteY0" fmla="*/ 0 h 21164"/>
                <a:gd name="connsiteX1" fmla="*/ 0 w 10582"/>
                <a:gd name="connsiteY1" fmla="*/ 6350 h 21164"/>
                <a:gd name="connsiteX2" fmla="*/ 0 w 10582"/>
                <a:gd name="connsiteY2" fmla="*/ 19049 h 21164"/>
                <a:gd name="connsiteX3" fmla="*/ 6349 w 10582"/>
                <a:gd name="connsiteY3" fmla="*/ 25397 h 21164"/>
                <a:gd name="connsiteX4" fmla="*/ 12699 w 10582"/>
                <a:gd name="connsiteY4" fmla="*/ 19049 h 21164"/>
                <a:gd name="connsiteX5" fmla="*/ 12699 w 10582"/>
                <a:gd name="connsiteY5" fmla="*/ 6350 h 21164"/>
                <a:gd name="connsiteX6" fmla="*/ 6349 w 10582"/>
                <a:gd name="connsiteY6" fmla="*/ 0 h 2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82" h="21164">
                  <a:moveTo>
                    <a:pt x="6349" y="0"/>
                  </a:moveTo>
                  <a:cubicBezTo>
                    <a:pt x="2646" y="0"/>
                    <a:pt x="0" y="2646"/>
                    <a:pt x="0" y="6350"/>
                  </a:cubicBezTo>
                  <a:lnTo>
                    <a:pt x="0" y="19049"/>
                  </a:lnTo>
                  <a:cubicBezTo>
                    <a:pt x="0" y="22751"/>
                    <a:pt x="2646" y="25397"/>
                    <a:pt x="6349" y="25397"/>
                  </a:cubicBezTo>
                  <a:cubicBezTo>
                    <a:pt x="10053" y="25397"/>
                    <a:pt x="12699" y="22751"/>
                    <a:pt x="12699" y="19049"/>
                  </a:cubicBezTo>
                  <a:lnTo>
                    <a:pt x="12699" y="6350"/>
                  </a:lnTo>
                  <a:cubicBezTo>
                    <a:pt x="12699" y="3175"/>
                    <a:pt x="9524" y="0"/>
                    <a:pt x="6349" y="0"/>
                  </a:cubicBezTo>
                  <a:close/>
                </a:path>
              </a:pathLst>
            </a:custGeom>
            <a:grpFill/>
            <a:ln w="5286" cap="flat">
              <a:noFill/>
              <a:prstDash val="solid"/>
              <a:miter/>
            </a:ln>
          </p:spPr>
          <p:txBody>
            <a:bodyPr rtlCol="0" anchor="ctr"/>
            <a:lstStyle/>
            <a:p>
              <a:endParaRPr lang="es-MX">
                <a:solidFill>
                  <a:srgbClr val="00338C"/>
                </a:solidFill>
                <a:latin typeface="Palatino Linotype" panose="02040502050505030304" pitchFamily="18" charset="0"/>
              </a:endParaRPr>
            </a:p>
          </p:txBody>
        </p:sp>
        <p:sp>
          <p:nvSpPr>
            <p:cNvPr id="163" name="Forma libre 274">
              <a:extLst>
                <a:ext uri="{FF2B5EF4-FFF2-40B4-BE49-F238E27FC236}">
                  <a16:creationId xmlns:a16="http://schemas.microsoft.com/office/drawing/2014/main" id="{7D0EA57A-5D03-56D7-09DE-88ECB93148A9}"/>
                </a:ext>
              </a:extLst>
            </p:cNvPr>
            <p:cNvSpPr/>
            <p:nvPr/>
          </p:nvSpPr>
          <p:spPr>
            <a:xfrm>
              <a:off x="843173" y="27681333"/>
              <a:ext cx="10582" cy="21165"/>
            </a:xfrm>
            <a:custGeom>
              <a:avLst/>
              <a:gdLst>
                <a:gd name="connsiteX0" fmla="*/ 0 w 10582"/>
                <a:gd name="connsiteY0" fmla="*/ 6406 h 21164"/>
                <a:gd name="connsiteX1" fmla="*/ 0 w 10582"/>
                <a:gd name="connsiteY1" fmla="*/ 19107 h 21164"/>
                <a:gd name="connsiteX2" fmla="*/ 6349 w 10582"/>
                <a:gd name="connsiteY2" fmla="*/ 25455 h 21164"/>
                <a:gd name="connsiteX3" fmla="*/ 12699 w 10582"/>
                <a:gd name="connsiteY3" fmla="*/ 19107 h 21164"/>
                <a:gd name="connsiteX4" fmla="*/ 12699 w 10582"/>
                <a:gd name="connsiteY4" fmla="*/ 6406 h 21164"/>
                <a:gd name="connsiteX5" fmla="*/ 6349 w 10582"/>
                <a:gd name="connsiteY5" fmla="*/ 58 h 21164"/>
                <a:gd name="connsiteX6" fmla="*/ 0 w 10582"/>
                <a:gd name="connsiteY6" fmla="*/ 6406 h 2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82" h="21164">
                  <a:moveTo>
                    <a:pt x="0" y="6406"/>
                  </a:moveTo>
                  <a:lnTo>
                    <a:pt x="0" y="19107"/>
                  </a:lnTo>
                  <a:cubicBezTo>
                    <a:pt x="0" y="22809"/>
                    <a:pt x="2646" y="25455"/>
                    <a:pt x="6349" y="25455"/>
                  </a:cubicBezTo>
                  <a:cubicBezTo>
                    <a:pt x="10053" y="25455"/>
                    <a:pt x="12699" y="22809"/>
                    <a:pt x="12699" y="19107"/>
                  </a:cubicBezTo>
                  <a:lnTo>
                    <a:pt x="12699" y="6406"/>
                  </a:lnTo>
                  <a:cubicBezTo>
                    <a:pt x="12699" y="2704"/>
                    <a:pt x="10053" y="58"/>
                    <a:pt x="6349" y="58"/>
                  </a:cubicBezTo>
                  <a:cubicBezTo>
                    <a:pt x="3175" y="-472"/>
                    <a:pt x="0" y="2704"/>
                    <a:pt x="0" y="6406"/>
                  </a:cubicBezTo>
                  <a:close/>
                </a:path>
              </a:pathLst>
            </a:custGeom>
            <a:grpFill/>
            <a:ln w="5286" cap="flat">
              <a:noFill/>
              <a:prstDash val="solid"/>
              <a:miter/>
            </a:ln>
          </p:spPr>
          <p:txBody>
            <a:bodyPr rtlCol="0" anchor="ctr"/>
            <a:lstStyle/>
            <a:p>
              <a:endParaRPr lang="es-MX">
                <a:solidFill>
                  <a:srgbClr val="00338C"/>
                </a:solidFill>
                <a:latin typeface="Palatino Linotype" panose="02040502050505030304" pitchFamily="18" charset="0"/>
              </a:endParaRPr>
            </a:p>
          </p:txBody>
        </p:sp>
        <p:sp>
          <p:nvSpPr>
            <p:cNvPr id="164" name="Forma libre 275">
              <a:extLst>
                <a:ext uri="{FF2B5EF4-FFF2-40B4-BE49-F238E27FC236}">
                  <a16:creationId xmlns:a16="http://schemas.microsoft.com/office/drawing/2014/main" id="{C000BDA0-0D98-E7B1-D4A0-5E75B0B9FF43}"/>
                </a:ext>
              </a:extLst>
            </p:cNvPr>
            <p:cNvSpPr/>
            <p:nvPr/>
          </p:nvSpPr>
          <p:spPr>
            <a:xfrm>
              <a:off x="818304" y="27605726"/>
              <a:ext cx="63494" cy="63494"/>
            </a:xfrm>
            <a:custGeom>
              <a:avLst/>
              <a:gdLst>
                <a:gd name="connsiteX0" fmla="*/ 19577 w 63494"/>
                <a:gd name="connsiteY0" fmla="*/ 12701 h 63494"/>
                <a:gd name="connsiteX1" fmla="*/ 58203 w 63494"/>
                <a:gd name="connsiteY1" fmla="*/ 12701 h 63494"/>
                <a:gd name="connsiteX2" fmla="*/ 64553 w 63494"/>
                <a:gd name="connsiteY2" fmla="*/ 6350 h 63494"/>
                <a:gd name="connsiteX3" fmla="*/ 58203 w 63494"/>
                <a:gd name="connsiteY3" fmla="*/ 0 h 63494"/>
                <a:gd name="connsiteX4" fmla="*/ 19577 w 63494"/>
                <a:gd name="connsiteY4" fmla="*/ 0 h 63494"/>
                <a:gd name="connsiteX5" fmla="*/ 0 w 63494"/>
                <a:gd name="connsiteY5" fmla="*/ 19578 h 63494"/>
                <a:gd name="connsiteX6" fmla="*/ 19577 w 63494"/>
                <a:gd name="connsiteY6" fmla="*/ 39157 h 63494"/>
                <a:gd name="connsiteX7" fmla="*/ 32276 w 63494"/>
                <a:gd name="connsiteY7" fmla="*/ 39157 h 63494"/>
                <a:gd name="connsiteX8" fmla="*/ 45504 w 63494"/>
                <a:gd name="connsiteY8" fmla="*/ 39157 h 63494"/>
                <a:gd name="connsiteX9" fmla="*/ 51854 w 63494"/>
                <a:gd name="connsiteY9" fmla="*/ 45505 h 63494"/>
                <a:gd name="connsiteX10" fmla="*/ 45504 w 63494"/>
                <a:gd name="connsiteY10" fmla="*/ 51855 h 63494"/>
                <a:gd name="connsiteX11" fmla="*/ 6349 w 63494"/>
                <a:gd name="connsiteY11" fmla="*/ 51855 h 63494"/>
                <a:gd name="connsiteX12" fmla="*/ 0 w 63494"/>
                <a:gd name="connsiteY12" fmla="*/ 58203 h 63494"/>
                <a:gd name="connsiteX13" fmla="*/ 6349 w 63494"/>
                <a:gd name="connsiteY13" fmla="*/ 64554 h 63494"/>
                <a:gd name="connsiteX14" fmla="*/ 45504 w 63494"/>
                <a:gd name="connsiteY14" fmla="*/ 64554 h 63494"/>
                <a:gd name="connsiteX15" fmla="*/ 65082 w 63494"/>
                <a:gd name="connsiteY15" fmla="*/ 44975 h 63494"/>
                <a:gd name="connsiteX16" fmla="*/ 45504 w 63494"/>
                <a:gd name="connsiteY16" fmla="*/ 25399 h 63494"/>
                <a:gd name="connsiteX17" fmla="*/ 32276 w 63494"/>
                <a:gd name="connsiteY17" fmla="*/ 25399 h 63494"/>
                <a:gd name="connsiteX18" fmla="*/ 19577 w 63494"/>
                <a:gd name="connsiteY18" fmla="*/ 25399 h 63494"/>
                <a:gd name="connsiteX19" fmla="*/ 13228 w 63494"/>
                <a:gd name="connsiteY19" fmla="*/ 19049 h 63494"/>
                <a:gd name="connsiteX20" fmla="*/ 19577 w 63494"/>
                <a:gd name="connsiteY20" fmla="*/ 12701 h 63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3494" h="63494">
                  <a:moveTo>
                    <a:pt x="19577" y="12701"/>
                  </a:moveTo>
                  <a:lnTo>
                    <a:pt x="58203" y="12701"/>
                  </a:lnTo>
                  <a:cubicBezTo>
                    <a:pt x="61907" y="12701"/>
                    <a:pt x="64553" y="10055"/>
                    <a:pt x="64553" y="6350"/>
                  </a:cubicBezTo>
                  <a:cubicBezTo>
                    <a:pt x="64553" y="2646"/>
                    <a:pt x="61907" y="0"/>
                    <a:pt x="58203" y="0"/>
                  </a:cubicBezTo>
                  <a:lnTo>
                    <a:pt x="19577" y="0"/>
                  </a:lnTo>
                  <a:cubicBezTo>
                    <a:pt x="8995" y="0"/>
                    <a:pt x="0" y="8466"/>
                    <a:pt x="0" y="19578"/>
                  </a:cubicBezTo>
                  <a:cubicBezTo>
                    <a:pt x="0" y="30161"/>
                    <a:pt x="8466" y="39157"/>
                    <a:pt x="19577" y="39157"/>
                  </a:cubicBezTo>
                  <a:lnTo>
                    <a:pt x="32276" y="39157"/>
                  </a:lnTo>
                  <a:lnTo>
                    <a:pt x="45504" y="39157"/>
                  </a:lnTo>
                  <a:cubicBezTo>
                    <a:pt x="49208" y="39157"/>
                    <a:pt x="51854" y="41802"/>
                    <a:pt x="51854" y="45505"/>
                  </a:cubicBezTo>
                  <a:cubicBezTo>
                    <a:pt x="51854" y="49210"/>
                    <a:pt x="49208" y="51855"/>
                    <a:pt x="45504" y="51855"/>
                  </a:cubicBezTo>
                  <a:lnTo>
                    <a:pt x="6349" y="51855"/>
                  </a:lnTo>
                  <a:cubicBezTo>
                    <a:pt x="2646" y="51855"/>
                    <a:pt x="0" y="54501"/>
                    <a:pt x="0" y="58203"/>
                  </a:cubicBezTo>
                  <a:cubicBezTo>
                    <a:pt x="0" y="61908"/>
                    <a:pt x="2646" y="64554"/>
                    <a:pt x="6349" y="64554"/>
                  </a:cubicBezTo>
                  <a:lnTo>
                    <a:pt x="45504" y="64554"/>
                  </a:lnTo>
                  <a:cubicBezTo>
                    <a:pt x="56087" y="64554"/>
                    <a:pt x="65082" y="56087"/>
                    <a:pt x="65082" y="44975"/>
                  </a:cubicBezTo>
                  <a:cubicBezTo>
                    <a:pt x="65082" y="34393"/>
                    <a:pt x="56616" y="25399"/>
                    <a:pt x="45504" y="25399"/>
                  </a:cubicBezTo>
                  <a:lnTo>
                    <a:pt x="32276" y="25399"/>
                  </a:lnTo>
                  <a:lnTo>
                    <a:pt x="19577" y="25399"/>
                  </a:lnTo>
                  <a:cubicBezTo>
                    <a:pt x="15874" y="25399"/>
                    <a:pt x="13228" y="22754"/>
                    <a:pt x="13228" y="19049"/>
                  </a:cubicBezTo>
                  <a:cubicBezTo>
                    <a:pt x="13228" y="15347"/>
                    <a:pt x="15874" y="12701"/>
                    <a:pt x="19577" y="12701"/>
                  </a:cubicBezTo>
                  <a:close/>
                </a:path>
              </a:pathLst>
            </a:custGeom>
            <a:grpFill/>
            <a:ln w="5286" cap="flat">
              <a:noFill/>
              <a:prstDash val="solid"/>
              <a:miter/>
            </a:ln>
          </p:spPr>
          <p:txBody>
            <a:bodyPr rtlCol="0" anchor="ctr"/>
            <a:lstStyle/>
            <a:p>
              <a:endParaRPr lang="es-MX">
                <a:solidFill>
                  <a:srgbClr val="00338C"/>
                </a:solidFill>
                <a:latin typeface="Palatino Linotype" panose="02040502050505030304" pitchFamily="18" charset="0"/>
              </a:endParaRPr>
            </a:p>
          </p:txBody>
        </p:sp>
        <p:sp>
          <p:nvSpPr>
            <p:cNvPr id="165" name="Forma libre 276">
              <a:extLst>
                <a:ext uri="{FF2B5EF4-FFF2-40B4-BE49-F238E27FC236}">
                  <a16:creationId xmlns:a16="http://schemas.microsoft.com/office/drawing/2014/main" id="{93D174A8-55C3-AFA1-CA2A-DE6E45B5752A}"/>
                </a:ext>
              </a:extLst>
            </p:cNvPr>
            <p:cNvSpPr/>
            <p:nvPr/>
          </p:nvSpPr>
          <p:spPr>
            <a:xfrm>
              <a:off x="773858" y="27511014"/>
              <a:ext cx="185192" cy="222230"/>
            </a:xfrm>
            <a:custGeom>
              <a:avLst/>
              <a:gdLst>
                <a:gd name="connsiteX0" fmla="*/ 180430 w 185191"/>
                <a:gd name="connsiteY0" fmla="*/ 122227 h 222229"/>
                <a:gd name="connsiteX1" fmla="*/ 174080 w 185191"/>
                <a:gd name="connsiteY1" fmla="*/ 128577 h 222229"/>
                <a:gd name="connsiteX2" fmla="*/ 174080 w 185191"/>
                <a:gd name="connsiteY2" fmla="*/ 212177 h 222229"/>
                <a:gd name="connsiteX3" fmla="*/ 12170 w 185191"/>
                <a:gd name="connsiteY3" fmla="*/ 212177 h 222229"/>
                <a:gd name="connsiteX4" fmla="*/ 12170 w 185191"/>
                <a:gd name="connsiteY4" fmla="*/ 67729 h 222229"/>
                <a:gd name="connsiteX5" fmla="*/ 55557 w 185191"/>
                <a:gd name="connsiteY5" fmla="*/ 67729 h 222229"/>
                <a:gd name="connsiteX6" fmla="*/ 61907 w 185191"/>
                <a:gd name="connsiteY6" fmla="*/ 61378 h 222229"/>
                <a:gd name="connsiteX7" fmla="*/ 61907 w 185191"/>
                <a:gd name="connsiteY7" fmla="*/ 12698 h 222229"/>
                <a:gd name="connsiteX8" fmla="*/ 103707 w 185191"/>
                <a:gd name="connsiteY8" fmla="*/ 12698 h 222229"/>
                <a:gd name="connsiteX9" fmla="*/ 110057 w 185191"/>
                <a:gd name="connsiteY9" fmla="*/ 6350 h 222229"/>
                <a:gd name="connsiteX10" fmla="*/ 103707 w 185191"/>
                <a:gd name="connsiteY10" fmla="*/ 0 h 222229"/>
                <a:gd name="connsiteX11" fmla="*/ 55557 w 185191"/>
                <a:gd name="connsiteY11" fmla="*/ 0 h 222229"/>
                <a:gd name="connsiteX12" fmla="*/ 52912 w 185191"/>
                <a:gd name="connsiteY12" fmla="*/ 530 h 222229"/>
                <a:gd name="connsiteX13" fmla="*/ 52383 w 185191"/>
                <a:gd name="connsiteY13" fmla="*/ 1059 h 222229"/>
                <a:gd name="connsiteX14" fmla="*/ 50795 w 185191"/>
                <a:gd name="connsiteY14" fmla="*/ 2116 h 222229"/>
                <a:gd name="connsiteX15" fmla="*/ 50795 w 185191"/>
                <a:gd name="connsiteY15" fmla="*/ 2116 h 222229"/>
                <a:gd name="connsiteX16" fmla="*/ 1058 w 185191"/>
                <a:gd name="connsiteY16" fmla="*/ 57146 h 222229"/>
                <a:gd name="connsiteX17" fmla="*/ 529 w 185191"/>
                <a:gd name="connsiteY17" fmla="*/ 57673 h 222229"/>
                <a:gd name="connsiteX18" fmla="*/ 0 w 185191"/>
                <a:gd name="connsiteY18" fmla="*/ 58733 h 222229"/>
                <a:gd name="connsiteX19" fmla="*/ 0 w 185191"/>
                <a:gd name="connsiteY19" fmla="*/ 59792 h 222229"/>
                <a:gd name="connsiteX20" fmla="*/ 0 w 185191"/>
                <a:gd name="connsiteY20" fmla="*/ 60849 h 222229"/>
                <a:gd name="connsiteX21" fmla="*/ 0 w 185191"/>
                <a:gd name="connsiteY21" fmla="*/ 217998 h 222229"/>
                <a:gd name="connsiteX22" fmla="*/ 6349 w 185191"/>
                <a:gd name="connsiteY22" fmla="*/ 224346 h 222229"/>
                <a:gd name="connsiteX23" fmla="*/ 180959 w 185191"/>
                <a:gd name="connsiteY23" fmla="*/ 224346 h 222229"/>
                <a:gd name="connsiteX24" fmla="*/ 187308 w 185191"/>
                <a:gd name="connsiteY24" fmla="*/ 217998 h 222229"/>
                <a:gd name="connsiteX25" fmla="*/ 187308 w 185191"/>
                <a:gd name="connsiteY25" fmla="*/ 128048 h 222229"/>
                <a:gd name="connsiteX26" fmla="*/ 180430 w 185191"/>
                <a:gd name="connsiteY26" fmla="*/ 122227 h 222229"/>
                <a:gd name="connsiteX27" fmla="*/ 49208 w 185191"/>
                <a:gd name="connsiteY27" fmla="*/ 23281 h 222229"/>
                <a:gd name="connsiteX28" fmla="*/ 49208 w 185191"/>
                <a:gd name="connsiteY28" fmla="*/ 55028 h 222229"/>
                <a:gd name="connsiteX29" fmla="*/ 20107 w 185191"/>
                <a:gd name="connsiteY29" fmla="*/ 55028 h 222229"/>
                <a:gd name="connsiteX30" fmla="*/ 49208 w 185191"/>
                <a:gd name="connsiteY30" fmla="*/ 23281 h 222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85191" h="222229">
                  <a:moveTo>
                    <a:pt x="180430" y="122227"/>
                  </a:moveTo>
                  <a:cubicBezTo>
                    <a:pt x="176726" y="122227"/>
                    <a:pt x="174080" y="124873"/>
                    <a:pt x="174080" y="128577"/>
                  </a:cubicBezTo>
                  <a:lnTo>
                    <a:pt x="174080" y="212177"/>
                  </a:lnTo>
                  <a:lnTo>
                    <a:pt x="12170" y="212177"/>
                  </a:lnTo>
                  <a:lnTo>
                    <a:pt x="12170" y="67729"/>
                  </a:lnTo>
                  <a:lnTo>
                    <a:pt x="55557" y="67729"/>
                  </a:lnTo>
                  <a:cubicBezTo>
                    <a:pt x="59261" y="67729"/>
                    <a:pt x="61907" y="65083"/>
                    <a:pt x="61907" y="61378"/>
                  </a:cubicBezTo>
                  <a:lnTo>
                    <a:pt x="61907" y="12698"/>
                  </a:lnTo>
                  <a:lnTo>
                    <a:pt x="103707" y="12698"/>
                  </a:lnTo>
                  <a:cubicBezTo>
                    <a:pt x="107411" y="12698"/>
                    <a:pt x="110057" y="10053"/>
                    <a:pt x="110057" y="6350"/>
                  </a:cubicBezTo>
                  <a:cubicBezTo>
                    <a:pt x="110057" y="2646"/>
                    <a:pt x="107411" y="0"/>
                    <a:pt x="103707" y="0"/>
                  </a:cubicBezTo>
                  <a:lnTo>
                    <a:pt x="55557" y="0"/>
                  </a:lnTo>
                  <a:cubicBezTo>
                    <a:pt x="54499" y="0"/>
                    <a:pt x="53970" y="0"/>
                    <a:pt x="52912" y="530"/>
                  </a:cubicBezTo>
                  <a:cubicBezTo>
                    <a:pt x="52912" y="530"/>
                    <a:pt x="52383" y="530"/>
                    <a:pt x="52383" y="1059"/>
                  </a:cubicBezTo>
                  <a:cubicBezTo>
                    <a:pt x="51854" y="1589"/>
                    <a:pt x="51325" y="1589"/>
                    <a:pt x="50795" y="2116"/>
                  </a:cubicBezTo>
                  <a:cubicBezTo>
                    <a:pt x="50795" y="2116"/>
                    <a:pt x="50795" y="2116"/>
                    <a:pt x="50795" y="2116"/>
                  </a:cubicBezTo>
                  <a:lnTo>
                    <a:pt x="1058" y="57146"/>
                  </a:lnTo>
                  <a:cubicBezTo>
                    <a:pt x="1058" y="57146"/>
                    <a:pt x="529" y="57673"/>
                    <a:pt x="529" y="57673"/>
                  </a:cubicBezTo>
                  <a:cubicBezTo>
                    <a:pt x="0" y="58203"/>
                    <a:pt x="0" y="58733"/>
                    <a:pt x="0" y="58733"/>
                  </a:cubicBezTo>
                  <a:cubicBezTo>
                    <a:pt x="0" y="59262"/>
                    <a:pt x="0" y="59792"/>
                    <a:pt x="0" y="59792"/>
                  </a:cubicBezTo>
                  <a:cubicBezTo>
                    <a:pt x="0" y="60319"/>
                    <a:pt x="0" y="60319"/>
                    <a:pt x="0" y="60849"/>
                  </a:cubicBezTo>
                  <a:lnTo>
                    <a:pt x="0" y="217998"/>
                  </a:lnTo>
                  <a:cubicBezTo>
                    <a:pt x="0" y="221700"/>
                    <a:pt x="2646" y="224346"/>
                    <a:pt x="6349" y="224346"/>
                  </a:cubicBezTo>
                  <a:lnTo>
                    <a:pt x="180959" y="224346"/>
                  </a:lnTo>
                  <a:cubicBezTo>
                    <a:pt x="184663" y="224346"/>
                    <a:pt x="187308" y="221700"/>
                    <a:pt x="187308" y="217998"/>
                  </a:cubicBezTo>
                  <a:lnTo>
                    <a:pt x="187308" y="128048"/>
                  </a:lnTo>
                  <a:cubicBezTo>
                    <a:pt x="186779" y="125402"/>
                    <a:pt x="184133" y="122227"/>
                    <a:pt x="180430" y="122227"/>
                  </a:cubicBezTo>
                  <a:close/>
                  <a:moveTo>
                    <a:pt x="49208" y="23281"/>
                  </a:moveTo>
                  <a:lnTo>
                    <a:pt x="49208" y="55028"/>
                  </a:lnTo>
                  <a:lnTo>
                    <a:pt x="20107" y="55028"/>
                  </a:lnTo>
                  <a:lnTo>
                    <a:pt x="49208" y="23281"/>
                  </a:lnTo>
                  <a:close/>
                </a:path>
              </a:pathLst>
            </a:custGeom>
            <a:grpFill/>
            <a:ln w="5286" cap="flat">
              <a:noFill/>
              <a:prstDash val="solid"/>
              <a:miter/>
            </a:ln>
          </p:spPr>
          <p:txBody>
            <a:bodyPr rtlCol="0" anchor="ctr"/>
            <a:lstStyle/>
            <a:p>
              <a:endParaRPr lang="es-MX">
                <a:solidFill>
                  <a:srgbClr val="00338C"/>
                </a:solidFill>
                <a:latin typeface="Palatino Linotype" panose="02040502050505030304" pitchFamily="18" charset="0"/>
              </a:endParaRPr>
            </a:p>
          </p:txBody>
        </p:sp>
        <p:sp>
          <p:nvSpPr>
            <p:cNvPr id="166" name="Forma libre 277">
              <a:extLst>
                <a:ext uri="{FF2B5EF4-FFF2-40B4-BE49-F238E27FC236}">
                  <a16:creationId xmlns:a16="http://schemas.microsoft.com/office/drawing/2014/main" id="{091F7092-E5B2-70AA-D62C-1BB385D40DC3}"/>
                </a:ext>
              </a:extLst>
            </p:cNvPr>
            <p:cNvSpPr/>
            <p:nvPr/>
          </p:nvSpPr>
          <p:spPr>
            <a:xfrm>
              <a:off x="818304" y="27429991"/>
              <a:ext cx="132280" cy="63494"/>
            </a:xfrm>
            <a:custGeom>
              <a:avLst/>
              <a:gdLst>
                <a:gd name="connsiteX0" fmla="*/ 6349 w 132279"/>
                <a:gd name="connsiteY0" fmla="*/ 65679 h 63494"/>
                <a:gd name="connsiteX1" fmla="*/ 12699 w 132279"/>
                <a:gd name="connsiteY1" fmla="*/ 59328 h 63494"/>
                <a:gd name="connsiteX2" fmla="*/ 12699 w 132279"/>
                <a:gd name="connsiteY2" fmla="*/ 28111 h 63494"/>
                <a:gd name="connsiteX3" fmla="*/ 107940 w 132279"/>
                <a:gd name="connsiteY3" fmla="*/ 28111 h 63494"/>
                <a:gd name="connsiteX4" fmla="*/ 100533 w 132279"/>
                <a:gd name="connsiteY4" fmla="*/ 33932 h 63494"/>
                <a:gd name="connsiteX5" fmla="*/ 99474 w 132279"/>
                <a:gd name="connsiteY5" fmla="*/ 42928 h 63494"/>
                <a:gd name="connsiteX6" fmla="*/ 104766 w 132279"/>
                <a:gd name="connsiteY6" fmla="*/ 45573 h 63494"/>
                <a:gd name="connsiteX7" fmla="*/ 108469 w 132279"/>
                <a:gd name="connsiteY7" fmla="*/ 43984 h 63494"/>
                <a:gd name="connsiteX8" fmla="*/ 131221 w 132279"/>
                <a:gd name="connsiteY8" fmla="*/ 26524 h 63494"/>
                <a:gd name="connsiteX9" fmla="*/ 133867 w 132279"/>
                <a:gd name="connsiteY9" fmla="*/ 21233 h 63494"/>
                <a:gd name="connsiteX10" fmla="*/ 131221 w 132279"/>
                <a:gd name="connsiteY10" fmla="*/ 15942 h 63494"/>
                <a:gd name="connsiteX11" fmla="*/ 108469 w 132279"/>
                <a:gd name="connsiteY11" fmla="*/ 1125 h 63494"/>
                <a:gd name="connsiteX12" fmla="*/ 99474 w 132279"/>
                <a:gd name="connsiteY12" fmla="*/ 2714 h 63494"/>
                <a:gd name="connsiteX13" fmla="*/ 101062 w 132279"/>
                <a:gd name="connsiteY13" fmla="*/ 11708 h 63494"/>
                <a:gd name="connsiteX14" fmla="*/ 105824 w 132279"/>
                <a:gd name="connsiteY14" fmla="*/ 14883 h 63494"/>
                <a:gd name="connsiteX15" fmla="*/ 6349 w 132279"/>
                <a:gd name="connsiteY15" fmla="*/ 14883 h 63494"/>
                <a:gd name="connsiteX16" fmla="*/ 0 w 132279"/>
                <a:gd name="connsiteY16" fmla="*/ 21233 h 63494"/>
                <a:gd name="connsiteX17" fmla="*/ 0 w 132279"/>
                <a:gd name="connsiteY17" fmla="*/ 58801 h 63494"/>
                <a:gd name="connsiteX18" fmla="*/ 6349 w 132279"/>
                <a:gd name="connsiteY18" fmla="*/ 65679 h 63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2279" h="63494">
                  <a:moveTo>
                    <a:pt x="6349" y="65679"/>
                  </a:moveTo>
                  <a:cubicBezTo>
                    <a:pt x="10053" y="65679"/>
                    <a:pt x="12699" y="63033"/>
                    <a:pt x="12699" y="59328"/>
                  </a:cubicBezTo>
                  <a:lnTo>
                    <a:pt x="12699" y="28111"/>
                  </a:lnTo>
                  <a:lnTo>
                    <a:pt x="107940" y="28111"/>
                  </a:lnTo>
                  <a:lnTo>
                    <a:pt x="100533" y="33932"/>
                  </a:lnTo>
                  <a:cubicBezTo>
                    <a:pt x="97887" y="36048"/>
                    <a:pt x="97358" y="40282"/>
                    <a:pt x="99474" y="42928"/>
                  </a:cubicBezTo>
                  <a:cubicBezTo>
                    <a:pt x="100533" y="44514"/>
                    <a:pt x="102649" y="45573"/>
                    <a:pt x="104766" y="45573"/>
                  </a:cubicBezTo>
                  <a:cubicBezTo>
                    <a:pt x="106353" y="45573"/>
                    <a:pt x="107411" y="45044"/>
                    <a:pt x="108469" y="43984"/>
                  </a:cubicBezTo>
                  <a:lnTo>
                    <a:pt x="131221" y="26524"/>
                  </a:lnTo>
                  <a:cubicBezTo>
                    <a:pt x="132809" y="25465"/>
                    <a:pt x="133867" y="23349"/>
                    <a:pt x="133867" y="21233"/>
                  </a:cubicBezTo>
                  <a:cubicBezTo>
                    <a:pt x="133867" y="19117"/>
                    <a:pt x="132809" y="16999"/>
                    <a:pt x="131221" y="15942"/>
                  </a:cubicBezTo>
                  <a:lnTo>
                    <a:pt x="108469" y="1125"/>
                  </a:lnTo>
                  <a:cubicBezTo>
                    <a:pt x="105295" y="-991"/>
                    <a:pt x="101591" y="69"/>
                    <a:pt x="99474" y="2714"/>
                  </a:cubicBezTo>
                  <a:cubicBezTo>
                    <a:pt x="97358" y="5889"/>
                    <a:pt x="98416" y="9592"/>
                    <a:pt x="101062" y="11708"/>
                  </a:cubicBezTo>
                  <a:lnTo>
                    <a:pt x="105824" y="14883"/>
                  </a:lnTo>
                  <a:lnTo>
                    <a:pt x="6349" y="14883"/>
                  </a:lnTo>
                  <a:cubicBezTo>
                    <a:pt x="2646" y="14883"/>
                    <a:pt x="0" y="17528"/>
                    <a:pt x="0" y="21233"/>
                  </a:cubicBezTo>
                  <a:lnTo>
                    <a:pt x="0" y="58801"/>
                  </a:lnTo>
                  <a:cubicBezTo>
                    <a:pt x="0" y="62504"/>
                    <a:pt x="2646" y="65679"/>
                    <a:pt x="6349" y="65679"/>
                  </a:cubicBezTo>
                  <a:close/>
                </a:path>
              </a:pathLst>
            </a:custGeom>
            <a:grpFill/>
            <a:ln w="5286" cap="flat">
              <a:noFill/>
              <a:prstDash val="solid"/>
              <a:miter/>
            </a:ln>
          </p:spPr>
          <p:txBody>
            <a:bodyPr rtlCol="0" anchor="ctr"/>
            <a:lstStyle/>
            <a:p>
              <a:endParaRPr lang="es-MX">
                <a:solidFill>
                  <a:srgbClr val="00338C"/>
                </a:solidFill>
                <a:latin typeface="Palatino Linotype" panose="02040502050505030304" pitchFamily="18" charset="0"/>
              </a:endParaRPr>
            </a:p>
          </p:txBody>
        </p:sp>
      </p:grpSp>
      <p:sp>
        <p:nvSpPr>
          <p:cNvPr id="167" name="Oval 166">
            <a:extLst>
              <a:ext uri="{FF2B5EF4-FFF2-40B4-BE49-F238E27FC236}">
                <a16:creationId xmlns:a16="http://schemas.microsoft.com/office/drawing/2014/main" id="{54D7389C-55EA-3469-A13F-AB86DDDC45BA}"/>
              </a:ext>
            </a:extLst>
          </p:cNvPr>
          <p:cNvSpPr/>
          <p:nvPr/>
        </p:nvSpPr>
        <p:spPr>
          <a:xfrm>
            <a:off x="8187488" y="1273943"/>
            <a:ext cx="708056" cy="708056"/>
          </a:xfrm>
          <a:prstGeom prst="ellipse">
            <a:avLst/>
          </a:prstGeom>
          <a:solidFill>
            <a:srgbClr val="00338C"/>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700">
              <a:solidFill>
                <a:srgbClr val="00338C"/>
              </a:solidFill>
            </a:endParaRPr>
          </a:p>
        </p:txBody>
      </p:sp>
      <p:sp>
        <p:nvSpPr>
          <p:cNvPr id="168" name="Oval 167">
            <a:extLst>
              <a:ext uri="{FF2B5EF4-FFF2-40B4-BE49-F238E27FC236}">
                <a16:creationId xmlns:a16="http://schemas.microsoft.com/office/drawing/2014/main" id="{F644EE1B-5CBC-5074-2597-FE75098AFFEF}"/>
              </a:ext>
            </a:extLst>
          </p:cNvPr>
          <p:cNvSpPr/>
          <p:nvPr/>
        </p:nvSpPr>
        <p:spPr>
          <a:xfrm>
            <a:off x="8187488" y="2914013"/>
            <a:ext cx="708056" cy="708056"/>
          </a:xfrm>
          <a:prstGeom prst="ellipse">
            <a:avLst/>
          </a:prstGeom>
          <a:solidFill>
            <a:srgbClr val="00338C"/>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rgbClr val="00338C"/>
              </a:solidFill>
            </a:endParaRPr>
          </a:p>
        </p:txBody>
      </p:sp>
      <p:sp>
        <p:nvSpPr>
          <p:cNvPr id="169" name="Oval 168">
            <a:extLst>
              <a:ext uri="{FF2B5EF4-FFF2-40B4-BE49-F238E27FC236}">
                <a16:creationId xmlns:a16="http://schemas.microsoft.com/office/drawing/2014/main" id="{50F2FF02-1ED6-A55D-C114-3E081102490A}"/>
              </a:ext>
            </a:extLst>
          </p:cNvPr>
          <p:cNvSpPr/>
          <p:nvPr/>
        </p:nvSpPr>
        <p:spPr>
          <a:xfrm>
            <a:off x="8187488" y="4741581"/>
            <a:ext cx="708056" cy="708056"/>
          </a:xfrm>
          <a:prstGeom prst="ellipse">
            <a:avLst/>
          </a:prstGeom>
          <a:solidFill>
            <a:srgbClr val="00338C"/>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rgbClr val="00338C"/>
              </a:solidFill>
            </a:endParaRPr>
          </a:p>
        </p:txBody>
      </p:sp>
      <p:grpSp>
        <p:nvGrpSpPr>
          <p:cNvPr id="170" name="Grupo 49">
            <a:extLst>
              <a:ext uri="{FF2B5EF4-FFF2-40B4-BE49-F238E27FC236}">
                <a16:creationId xmlns:a16="http://schemas.microsoft.com/office/drawing/2014/main" id="{5A390657-3A45-FCBB-9E7F-65A84CED755B}"/>
              </a:ext>
            </a:extLst>
          </p:cNvPr>
          <p:cNvGrpSpPr/>
          <p:nvPr/>
        </p:nvGrpSpPr>
        <p:grpSpPr>
          <a:xfrm>
            <a:off x="8328967" y="1373787"/>
            <a:ext cx="470500" cy="493940"/>
            <a:chOff x="2272852" y="6408689"/>
            <a:chExt cx="311982" cy="327525"/>
          </a:xfrm>
          <a:solidFill>
            <a:srgbClr val="FFFFFF"/>
          </a:solidFill>
        </p:grpSpPr>
        <p:sp>
          <p:nvSpPr>
            <p:cNvPr id="171" name="Forma libre 212">
              <a:extLst>
                <a:ext uri="{FF2B5EF4-FFF2-40B4-BE49-F238E27FC236}">
                  <a16:creationId xmlns:a16="http://schemas.microsoft.com/office/drawing/2014/main" id="{8996B458-700F-1F6F-BC45-F49F4538E932}"/>
                </a:ext>
              </a:extLst>
            </p:cNvPr>
            <p:cNvSpPr/>
            <p:nvPr/>
          </p:nvSpPr>
          <p:spPr>
            <a:xfrm>
              <a:off x="2272852" y="6428690"/>
              <a:ext cx="232812" cy="211648"/>
            </a:xfrm>
            <a:custGeom>
              <a:avLst/>
              <a:gdLst>
                <a:gd name="connsiteX0" fmla="*/ 187837 w 232812"/>
                <a:gd name="connsiteY0" fmla="*/ 215458 h 211647"/>
                <a:gd name="connsiteX1" fmla="*/ 207944 w 232812"/>
                <a:gd name="connsiteY1" fmla="*/ 215458 h 211647"/>
                <a:gd name="connsiteX2" fmla="*/ 233342 w 232812"/>
                <a:gd name="connsiteY2" fmla="*/ 201172 h 211647"/>
                <a:gd name="connsiteX3" fmla="*/ 234400 w 232812"/>
                <a:gd name="connsiteY3" fmla="*/ 171541 h 211647"/>
                <a:gd name="connsiteX4" fmla="*/ 198420 w 232812"/>
                <a:gd name="connsiteY4" fmla="*/ 115455 h 211647"/>
                <a:gd name="connsiteX5" fmla="*/ 189425 w 232812"/>
                <a:gd name="connsiteY5" fmla="*/ 113338 h 211647"/>
                <a:gd name="connsiteX6" fmla="*/ 187308 w 232812"/>
                <a:gd name="connsiteY6" fmla="*/ 122333 h 211647"/>
                <a:gd name="connsiteX7" fmla="*/ 222759 w 232812"/>
                <a:gd name="connsiteY7" fmla="*/ 177890 h 211647"/>
                <a:gd name="connsiteX8" fmla="*/ 222230 w 232812"/>
                <a:gd name="connsiteY8" fmla="*/ 194822 h 211647"/>
                <a:gd name="connsiteX9" fmla="*/ 207415 w 232812"/>
                <a:gd name="connsiteY9" fmla="*/ 202759 h 211647"/>
                <a:gd name="connsiteX10" fmla="*/ 187837 w 232812"/>
                <a:gd name="connsiteY10" fmla="*/ 202759 h 211647"/>
                <a:gd name="connsiteX11" fmla="*/ 97358 w 232812"/>
                <a:gd name="connsiteY11" fmla="*/ 202759 h 211647"/>
                <a:gd name="connsiteX12" fmla="*/ 77251 w 232812"/>
                <a:gd name="connsiteY12" fmla="*/ 202759 h 211647"/>
                <a:gd name="connsiteX13" fmla="*/ 62436 w 232812"/>
                <a:gd name="connsiteY13" fmla="*/ 194822 h 211647"/>
                <a:gd name="connsiteX14" fmla="*/ 61378 w 232812"/>
                <a:gd name="connsiteY14" fmla="*/ 178419 h 211647"/>
                <a:gd name="connsiteX15" fmla="*/ 114290 w 232812"/>
                <a:gd name="connsiteY15" fmla="*/ 91644 h 211647"/>
                <a:gd name="connsiteX16" fmla="*/ 129634 w 232812"/>
                <a:gd name="connsiteY16" fmla="*/ 77358 h 211647"/>
                <a:gd name="connsiteX17" fmla="*/ 130163 w 232812"/>
                <a:gd name="connsiteY17" fmla="*/ 56193 h 211647"/>
                <a:gd name="connsiteX18" fmla="*/ 143920 w 232812"/>
                <a:gd name="connsiteY18" fmla="*/ 45081 h 211647"/>
                <a:gd name="connsiteX19" fmla="*/ 146566 w 232812"/>
                <a:gd name="connsiteY19" fmla="*/ 46139 h 211647"/>
                <a:gd name="connsiteX20" fmla="*/ 146037 w 232812"/>
                <a:gd name="connsiteY20" fmla="*/ 48785 h 211647"/>
                <a:gd name="connsiteX21" fmla="*/ 149741 w 232812"/>
                <a:gd name="connsiteY21" fmla="*/ 58309 h 211647"/>
                <a:gd name="connsiteX22" fmla="*/ 146037 w 232812"/>
                <a:gd name="connsiteY22" fmla="*/ 67834 h 211647"/>
                <a:gd name="connsiteX23" fmla="*/ 149741 w 232812"/>
                <a:gd name="connsiteY23" fmla="*/ 77358 h 211647"/>
                <a:gd name="connsiteX24" fmla="*/ 146037 w 232812"/>
                <a:gd name="connsiteY24" fmla="*/ 86882 h 211647"/>
                <a:gd name="connsiteX25" fmla="*/ 161910 w 232812"/>
                <a:gd name="connsiteY25" fmla="*/ 102756 h 211647"/>
                <a:gd name="connsiteX26" fmla="*/ 179900 w 232812"/>
                <a:gd name="connsiteY26" fmla="*/ 102756 h 211647"/>
                <a:gd name="connsiteX27" fmla="*/ 195774 w 232812"/>
                <a:gd name="connsiteY27" fmla="*/ 86882 h 211647"/>
                <a:gd name="connsiteX28" fmla="*/ 192070 w 232812"/>
                <a:gd name="connsiteY28" fmla="*/ 77358 h 211647"/>
                <a:gd name="connsiteX29" fmla="*/ 195774 w 232812"/>
                <a:gd name="connsiteY29" fmla="*/ 67834 h 211647"/>
                <a:gd name="connsiteX30" fmla="*/ 192070 w 232812"/>
                <a:gd name="connsiteY30" fmla="*/ 58309 h 211647"/>
                <a:gd name="connsiteX31" fmla="*/ 195774 w 232812"/>
                <a:gd name="connsiteY31" fmla="*/ 48785 h 211647"/>
                <a:gd name="connsiteX32" fmla="*/ 192070 w 232812"/>
                <a:gd name="connsiteY32" fmla="*/ 39261 h 211647"/>
                <a:gd name="connsiteX33" fmla="*/ 195774 w 232812"/>
                <a:gd name="connsiteY33" fmla="*/ 29737 h 211647"/>
                <a:gd name="connsiteX34" fmla="*/ 179900 w 232812"/>
                <a:gd name="connsiteY34" fmla="*/ 13863 h 211647"/>
                <a:gd name="connsiteX35" fmla="*/ 157677 w 232812"/>
                <a:gd name="connsiteY35" fmla="*/ 13863 h 211647"/>
                <a:gd name="connsiteX36" fmla="*/ 155561 w 232812"/>
                <a:gd name="connsiteY36" fmla="*/ 14392 h 211647"/>
                <a:gd name="connsiteX37" fmla="*/ 132809 w 232812"/>
                <a:gd name="connsiteY37" fmla="*/ 1694 h 211647"/>
                <a:gd name="connsiteX38" fmla="*/ 117993 w 232812"/>
                <a:gd name="connsiteY38" fmla="*/ 2752 h 211647"/>
                <a:gd name="connsiteX39" fmla="*/ 94712 w 232812"/>
                <a:gd name="connsiteY39" fmla="*/ 21800 h 211647"/>
                <a:gd name="connsiteX40" fmla="*/ 6349 w 232812"/>
                <a:gd name="connsiteY40" fmla="*/ 21800 h 211647"/>
                <a:gd name="connsiteX41" fmla="*/ 0 w 232812"/>
                <a:gd name="connsiteY41" fmla="*/ 28150 h 211647"/>
                <a:gd name="connsiteX42" fmla="*/ 0 w 232812"/>
                <a:gd name="connsiteY42" fmla="*/ 84765 h 211647"/>
                <a:gd name="connsiteX43" fmla="*/ 6349 w 232812"/>
                <a:gd name="connsiteY43" fmla="*/ 91115 h 211647"/>
                <a:gd name="connsiteX44" fmla="*/ 95771 w 232812"/>
                <a:gd name="connsiteY44" fmla="*/ 91115 h 211647"/>
                <a:gd name="connsiteX45" fmla="*/ 98416 w 232812"/>
                <a:gd name="connsiteY45" fmla="*/ 91644 h 211647"/>
                <a:gd name="connsiteX46" fmla="*/ 49737 w 232812"/>
                <a:gd name="connsiteY46" fmla="*/ 171541 h 211647"/>
                <a:gd name="connsiteX47" fmla="*/ 51325 w 232812"/>
                <a:gd name="connsiteY47" fmla="*/ 200643 h 211647"/>
                <a:gd name="connsiteX48" fmla="*/ 76722 w 232812"/>
                <a:gd name="connsiteY48" fmla="*/ 214929 h 211647"/>
                <a:gd name="connsiteX49" fmla="*/ 96829 w 232812"/>
                <a:gd name="connsiteY49" fmla="*/ 214929 h 211647"/>
                <a:gd name="connsiteX50" fmla="*/ 187837 w 232812"/>
                <a:gd name="connsiteY50" fmla="*/ 214929 h 211647"/>
                <a:gd name="connsiteX51" fmla="*/ 171435 w 232812"/>
                <a:gd name="connsiteY51" fmla="*/ 45610 h 211647"/>
                <a:gd name="connsiteX52" fmla="*/ 173022 w 232812"/>
                <a:gd name="connsiteY52" fmla="*/ 45610 h 211647"/>
                <a:gd name="connsiteX53" fmla="*/ 180959 w 232812"/>
                <a:gd name="connsiteY53" fmla="*/ 45610 h 211647"/>
                <a:gd name="connsiteX54" fmla="*/ 184133 w 232812"/>
                <a:gd name="connsiteY54" fmla="*/ 48785 h 211647"/>
                <a:gd name="connsiteX55" fmla="*/ 180959 w 232812"/>
                <a:gd name="connsiteY55" fmla="*/ 51960 h 211647"/>
                <a:gd name="connsiteX56" fmla="*/ 162969 w 232812"/>
                <a:gd name="connsiteY56" fmla="*/ 51960 h 211647"/>
                <a:gd name="connsiteX57" fmla="*/ 160323 w 232812"/>
                <a:gd name="connsiteY57" fmla="*/ 50373 h 211647"/>
                <a:gd name="connsiteX58" fmla="*/ 171435 w 232812"/>
                <a:gd name="connsiteY58" fmla="*/ 45610 h 211647"/>
                <a:gd name="connsiteX59" fmla="*/ 184133 w 232812"/>
                <a:gd name="connsiteY59" fmla="*/ 68363 h 211647"/>
                <a:gd name="connsiteX60" fmla="*/ 180959 w 232812"/>
                <a:gd name="connsiteY60" fmla="*/ 71537 h 211647"/>
                <a:gd name="connsiteX61" fmla="*/ 162969 w 232812"/>
                <a:gd name="connsiteY61" fmla="*/ 71537 h 211647"/>
                <a:gd name="connsiteX62" fmla="*/ 159794 w 232812"/>
                <a:gd name="connsiteY62" fmla="*/ 68363 h 211647"/>
                <a:gd name="connsiteX63" fmla="*/ 162969 w 232812"/>
                <a:gd name="connsiteY63" fmla="*/ 65188 h 211647"/>
                <a:gd name="connsiteX64" fmla="*/ 180959 w 232812"/>
                <a:gd name="connsiteY64" fmla="*/ 65188 h 211647"/>
                <a:gd name="connsiteX65" fmla="*/ 184133 w 232812"/>
                <a:gd name="connsiteY65" fmla="*/ 68363 h 211647"/>
                <a:gd name="connsiteX66" fmla="*/ 180959 w 232812"/>
                <a:gd name="connsiteY66" fmla="*/ 90586 h 211647"/>
                <a:gd name="connsiteX67" fmla="*/ 162969 w 232812"/>
                <a:gd name="connsiteY67" fmla="*/ 90586 h 211647"/>
                <a:gd name="connsiteX68" fmla="*/ 159794 w 232812"/>
                <a:gd name="connsiteY68" fmla="*/ 87411 h 211647"/>
                <a:gd name="connsiteX69" fmla="*/ 162969 w 232812"/>
                <a:gd name="connsiteY69" fmla="*/ 84236 h 211647"/>
                <a:gd name="connsiteX70" fmla="*/ 180959 w 232812"/>
                <a:gd name="connsiteY70" fmla="*/ 84236 h 211647"/>
                <a:gd name="connsiteX71" fmla="*/ 184133 w 232812"/>
                <a:gd name="connsiteY71" fmla="*/ 87411 h 211647"/>
                <a:gd name="connsiteX72" fmla="*/ 180959 w 232812"/>
                <a:gd name="connsiteY72" fmla="*/ 90586 h 211647"/>
                <a:gd name="connsiteX73" fmla="*/ 180959 w 232812"/>
                <a:gd name="connsiteY73" fmla="*/ 26562 h 211647"/>
                <a:gd name="connsiteX74" fmla="*/ 184133 w 232812"/>
                <a:gd name="connsiteY74" fmla="*/ 29737 h 211647"/>
                <a:gd name="connsiteX75" fmla="*/ 180959 w 232812"/>
                <a:gd name="connsiteY75" fmla="*/ 32911 h 211647"/>
                <a:gd name="connsiteX76" fmla="*/ 175668 w 232812"/>
                <a:gd name="connsiteY76" fmla="*/ 32911 h 211647"/>
                <a:gd name="connsiteX77" fmla="*/ 175668 w 232812"/>
                <a:gd name="connsiteY77" fmla="*/ 30796 h 211647"/>
                <a:gd name="connsiteX78" fmla="*/ 173551 w 232812"/>
                <a:gd name="connsiteY78" fmla="*/ 26562 h 211647"/>
                <a:gd name="connsiteX79" fmla="*/ 180959 w 232812"/>
                <a:gd name="connsiteY79" fmla="*/ 26562 h 211647"/>
                <a:gd name="connsiteX80" fmla="*/ 97358 w 232812"/>
                <a:gd name="connsiteY80" fmla="*/ 78416 h 211647"/>
                <a:gd name="connsiteX81" fmla="*/ 13228 w 232812"/>
                <a:gd name="connsiteY81" fmla="*/ 78416 h 211647"/>
                <a:gd name="connsiteX82" fmla="*/ 13228 w 232812"/>
                <a:gd name="connsiteY82" fmla="*/ 34499 h 211647"/>
                <a:gd name="connsiteX83" fmla="*/ 97358 w 232812"/>
                <a:gd name="connsiteY83" fmla="*/ 34499 h 211647"/>
                <a:gd name="connsiteX84" fmla="*/ 101591 w 232812"/>
                <a:gd name="connsiteY84" fmla="*/ 32911 h 211647"/>
                <a:gd name="connsiteX85" fmla="*/ 126989 w 232812"/>
                <a:gd name="connsiteY85" fmla="*/ 12276 h 211647"/>
                <a:gd name="connsiteX86" fmla="*/ 161381 w 232812"/>
                <a:gd name="connsiteY86" fmla="*/ 31854 h 211647"/>
                <a:gd name="connsiteX87" fmla="*/ 162969 w 232812"/>
                <a:gd name="connsiteY87" fmla="*/ 33970 h 211647"/>
                <a:gd name="connsiteX88" fmla="*/ 162440 w 232812"/>
                <a:gd name="connsiteY88" fmla="*/ 36616 h 211647"/>
                <a:gd name="connsiteX89" fmla="*/ 158207 w 232812"/>
                <a:gd name="connsiteY89" fmla="*/ 37674 h 211647"/>
                <a:gd name="connsiteX90" fmla="*/ 146566 w 232812"/>
                <a:gd name="connsiteY90" fmla="*/ 31854 h 211647"/>
                <a:gd name="connsiteX91" fmla="*/ 139687 w 232812"/>
                <a:gd name="connsiteY91" fmla="*/ 32382 h 211647"/>
                <a:gd name="connsiteX92" fmla="*/ 119052 w 232812"/>
                <a:gd name="connsiteY92" fmla="*/ 48785 h 211647"/>
                <a:gd name="connsiteX93" fmla="*/ 117464 w 232812"/>
                <a:gd name="connsiteY93" fmla="*/ 56722 h 211647"/>
                <a:gd name="connsiteX94" fmla="*/ 118523 w 232812"/>
                <a:gd name="connsiteY94" fmla="*/ 72066 h 211647"/>
                <a:gd name="connsiteX95" fmla="*/ 108469 w 232812"/>
                <a:gd name="connsiteY95" fmla="*/ 80003 h 211647"/>
                <a:gd name="connsiteX96" fmla="*/ 99474 w 232812"/>
                <a:gd name="connsiteY96" fmla="*/ 78416 h 211647"/>
                <a:gd name="connsiteX97" fmla="*/ 97358 w 232812"/>
                <a:gd name="connsiteY97" fmla="*/ 78416 h 211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232812" h="211647">
                  <a:moveTo>
                    <a:pt x="187837" y="215458"/>
                  </a:moveTo>
                  <a:lnTo>
                    <a:pt x="207944" y="215458"/>
                  </a:lnTo>
                  <a:cubicBezTo>
                    <a:pt x="218526" y="215458"/>
                    <a:pt x="228050" y="210166"/>
                    <a:pt x="233342" y="201172"/>
                  </a:cubicBezTo>
                  <a:cubicBezTo>
                    <a:pt x="238633" y="192177"/>
                    <a:pt x="239162" y="181065"/>
                    <a:pt x="234400" y="171541"/>
                  </a:cubicBezTo>
                  <a:lnTo>
                    <a:pt x="198420" y="115455"/>
                  </a:lnTo>
                  <a:cubicBezTo>
                    <a:pt x="196303" y="112279"/>
                    <a:pt x="192599" y="111750"/>
                    <a:pt x="189425" y="113338"/>
                  </a:cubicBezTo>
                  <a:cubicBezTo>
                    <a:pt x="186250" y="115455"/>
                    <a:pt x="185721" y="119158"/>
                    <a:pt x="187308" y="122333"/>
                  </a:cubicBezTo>
                  <a:lnTo>
                    <a:pt x="222759" y="177890"/>
                  </a:lnTo>
                  <a:cubicBezTo>
                    <a:pt x="225405" y="183181"/>
                    <a:pt x="225405" y="189531"/>
                    <a:pt x="222230" y="194822"/>
                  </a:cubicBezTo>
                  <a:cubicBezTo>
                    <a:pt x="219055" y="200114"/>
                    <a:pt x="213764" y="202759"/>
                    <a:pt x="207415" y="202759"/>
                  </a:cubicBezTo>
                  <a:lnTo>
                    <a:pt x="187837" y="202759"/>
                  </a:lnTo>
                  <a:lnTo>
                    <a:pt x="97358" y="202759"/>
                  </a:lnTo>
                  <a:lnTo>
                    <a:pt x="77251" y="202759"/>
                  </a:lnTo>
                  <a:cubicBezTo>
                    <a:pt x="71431" y="202759"/>
                    <a:pt x="65611" y="199584"/>
                    <a:pt x="62436" y="194822"/>
                  </a:cubicBezTo>
                  <a:cubicBezTo>
                    <a:pt x="59261" y="189531"/>
                    <a:pt x="59261" y="183710"/>
                    <a:pt x="61378" y="178419"/>
                  </a:cubicBezTo>
                  <a:lnTo>
                    <a:pt x="114290" y="91644"/>
                  </a:lnTo>
                  <a:cubicBezTo>
                    <a:pt x="121697" y="88469"/>
                    <a:pt x="126989" y="83707"/>
                    <a:pt x="129634" y="77358"/>
                  </a:cubicBezTo>
                  <a:cubicBezTo>
                    <a:pt x="132809" y="69421"/>
                    <a:pt x="131751" y="61484"/>
                    <a:pt x="130163" y="56193"/>
                  </a:cubicBezTo>
                  <a:lnTo>
                    <a:pt x="143920" y="45081"/>
                  </a:lnTo>
                  <a:lnTo>
                    <a:pt x="146566" y="46139"/>
                  </a:lnTo>
                  <a:cubicBezTo>
                    <a:pt x="146037" y="46669"/>
                    <a:pt x="146037" y="47727"/>
                    <a:pt x="146037" y="48785"/>
                  </a:cubicBezTo>
                  <a:cubicBezTo>
                    <a:pt x="146037" y="52489"/>
                    <a:pt x="147624" y="55664"/>
                    <a:pt x="149741" y="58309"/>
                  </a:cubicBezTo>
                  <a:cubicBezTo>
                    <a:pt x="147624" y="60955"/>
                    <a:pt x="146037" y="64130"/>
                    <a:pt x="146037" y="67834"/>
                  </a:cubicBezTo>
                  <a:cubicBezTo>
                    <a:pt x="146037" y="71537"/>
                    <a:pt x="147624" y="74712"/>
                    <a:pt x="149741" y="77358"/>
                  </a:cubicBezTo>
                  <a:cubicBezTo>
                    <a:pt x="147624" y="80003"/>
                    <a:pt x="146037" y="83178"/>
                    <a:pt x="146037" y="86882"/>
                  </a:cubicBezTo>
                  <a:cubicBezTo>
                    <a:pt x="146037" y="95877"/>
                    <a:pt x="153445" y="102756"/>
                    <a:pt x="161910" y="102756"/>
                  </a:cubicBezTo>
                  <a:lnTo>
                    <a:pt x="179900" y="102756"/>
                  </a:lnTo>
                  <a:cubicBezTo>
                    <a:pt x="188896" y="102756"/>
                    <a:pt x="195774" y="95348"/>
                    <a:pt x="195774" y="86882"/>
                  </a:cubicBezTo>
                  <a:cubicBezTo>
                    <a:pt x="195774" y="83178"/>
                    <a:pt x="194187" y="80003"/>
                    <a:pt x="192070" y="77358"/>
                  </a:cubicBezTo>
                  <a:cubicBezTo>
                    <a:pt x="194187" y="74712"/>
                    <a:pt x="195774" y="71537"/>
                    <a:pt x="195774" y="67834"/>
                  </a:cubicBezTo>
                  <a:cubicBezTo>
                    <a:pt x="195774" y="64130"/>
                    <a:pt x="194187" y="60955"/>
                    <a:pt x="192070" y="58309"/>
                  </a:cubicBezTo>
                  <a:cubicBezTo>
                    <a:pt x="194187" y="55664"/>
                    <a:pt x="195774" y="52489"/>
                    <a:pt x="195774" y="48785"/>
                  </a:cubicBezTo>
                  <a:cubicBezTo>
                    <a:pt x="195774" y="45081"/>
                    <a:pt x="194187" y="41907"/>
                    <a:pt x="192070" y="39261"/>
                  </a:cubicBezTo>
                  <a:cubicBezTo>
                    <a:pt x="194187" y="36616"/>
                    <a:pt x="195774" y="33441"/>
                    <a:pt x="195774" y="29737"/>
                  </a:cubicBezTo>
                  <a:cubicBezTo>
                    <a:pt x="195774" y="20742"/>
                    <a:pt x="188366" y="13863"/>
                    <a:pt x="179900" y="13863"/>
                  </a:cubicBezTo>
                  <a:lnTo>
                    <a:pt x="157677" y="13863"/>
                  </a:lnTo>
                  <a:cubicBezTo>
                    <a:pt x="156619" y="13863"/>
                    <a:pt x="156090" y="13863"/>
                    <a:pt x="155561" y="14392"/>
                  </a:cubicBezTo>
                  <a:lnTo>
                    <a:pt x="132809" y="1694"/>
                  </a:lnTo>
                  <a:cubicBezTo>
                    <a:pt x="128047" y="-952"/>
                    <a:pt x="122227" y="-423"/>
                    <a:pt x="117993" y="2752"/>
                  </a:cubicBezTo>
                  <a:lnTo>
                    <a:pt x="94712" y="21800"/>
                  </a:lnTo>
                  <a:lnTo>
                    <a:pt x="6349" y="21800"/>
                  </a:lnTo>
                  <a:cubicBezTo>
                    <a:pt x="2646" y="21800"/>
                    <a:pt x="0" y="24446"/>
                    <a:pt x="0" y="28150"/>
                  </a:cubicBezTo>
                  <a:lnTo>
                    <a:pt x="0" y="84765"/>
                  </a:lnTo>
                  <a:cubicBezTo>
                    <a:pt x="0" y="88469"/>
                    <a:pt x="2646" y="91115"/>
                    <a:pt x="6349" y="91115"/>
                  </a:cubicBezTo>
                  <a:lnTo>
                    <a:pt x="95771" y="91115"/>
                  </a:lnTo>
                  <a:cubicBezTo>
                    <a:pt x="96300" y="91115"/>
                    <a:pt x="97358" y="91644"/>
                    <a:pt x="98416" y="91644"/>
                  </a:cubicBezTo>
                  <a:lnTo>
                    <a:pt x="49737" y="171541"/>
                  </a:lnTo>
                  <a:cubicBezTo>
                    <a:pt x="44975" y="181065"/>
                    <a:pt x="45504" y="191647"/>
                    <a:pt x="51325" y="200643"/>
                  </a:cubicBezTo>
                  <a:cubicBezTo>
                    <a:pt x="56616" y="209637"/>
                    <a:pt x="66140" y="214929"/>
                    <a:pt x="76722" y="214929"/>
                  </a:cubicBezTo>
                  <a:lnTo>
                    <a:pt x="96829" y="214929"/>
                  </a:lnTo>
                  <a:lnTo>
                    <a:pt x="187837" y="214929"/>
                  </a:lnTo>
                  <a:close/>
                  <a:moveTo>
                    <a:pt x="171435" y="45610"/>
                  </a:moveTo>
                  <a:lnTo>
                    <a:pt x="173022" y="45610"/>
                  </a:lnTo>
                  <a:lnTo>
                    <a:pt x="180959" y="45610"/>
                  </a:lnTo>
                  <a:cubicBezTo>
                    <a:pt x="182546" y="45610"/>
                    <a:pt x="184133" y="47198"/>
                    <a:pt x="184133" y="48785"/>
                  </a:cubicBezTo>
                  <a:cubicBezTo>
                    <a:pt x="184133" y="50373"/>
                    <a:pt x="182546" y="51960"/>
                    <a:pt x="180959" y="51960"/>
                  </a:cubicBezTo>
                  <a:lnTo>
                    <a:pt x="162969" y="51960"/>
                  </a:lnTo>
                  <a:cubicBezTo>
                    <a:pt x="161910" y="51960"/>
                    <a:pt x="160852" y="51431"/>
                    <a:pt x="160323" y="50373"/>
                  </a:cubicBezTo>
                  <a:cubicBezTo>
                    <a:pt x="164556" y="50373"/>
                    <a:pt x="168789" y="48785"/>
                    <a:pt x="171435" y="45610"/>
                  </a:cubicBezTo>
                  <a:close/>
                  <a:moveTo>
                    <a:pt x="184133" y="68363"/>
                  </a:moveTo>
                  <a:cubicBezTo>
                    <a:pt x="184133" y="69950"/>
                    <a:pt x="182546" y="71537"/>
                    <a:pt x="180959" y="71537"/>
                  </a:cubicBezTo>
                  <a:lnTo>
                    <a:pt x="162969" y="71537"/>
                  </a:lnTo>
                  <a:cubicBezTo>
                    <a:pt x="161381" y="71537"/>
                    <a:pt x="159794" y="69950"/>
                    <a:pt x="159794" y="68363"/>
                  </a:cubicBezTo>
                  <a:cubicBezTo>
                    <a:pt x="159794" y="66775"/>
                    <a:pt x="161381" y="65188"/>
                    <a:pt x="162969" y="65188"/>
                  </a:cubicBezTo>
                  <a:lnTo>
                    <a:pt x="180959" y="65188"/>
                  </a:lnTo>
                  <a:cubicBezTo>
                    <a:pt x="182546" y="65188"/>
                    <a:pt x="184133" y="66246"/>
                    <a:pt x="184133" y="68363"/>
                  </a:cubicBezTo>
                  <a:close/>
                  <a:moveTo>
                    <a:pt x="180959" y="90586"/>
                  </a:moveTo>
                  <a:lnTo>
                    <a:pt x="162969" y="90586"/>
                  </a:lnTo>
                  <a:cubicBezTo>
                    <a:pt x="161381" y="90586"/>
                    <a:pt x="159794" y="88999"/>
                    <a:pt x="159794" y="87411"/>
                  </a:cubicBezTo>
                  <a:cubicBezTo>
                    <a:pt x="159794" y="85823"/>
                    <a:pt x="161381" y="84236"/>
                    <a:pt x="162969" y="84236"/>
                  </a:cubicBezTo>
                  <a:lnTo>
                    <a:pt x="180959" y="84236"/>
                  </a:lnTo>
                  <a:cubicBezTo>
                    <a:pt x="182546" y="84236"/>
                    <a:pt x="184133" y="85823"/>
                    <a:pt x="184133" y="87411"/>
                  </a:cubicBezTo>
                  <a:cubicBezTo>
                    <a:pt x="184133" y="88999"/>
                    <a:pt x="182546" y="90586"/>
                    <a:pt x="180959" y="90586"/>
                  </a:cubicBezTo>
                  <a:close/>
                  <a:moveTo>
                    <a:pt x="180959" y="26562"/>
                  </a:moveTo>
                  <a:cubicBezTo>
                    <a:pt x="182546" y="26562"/>
                    <a:pt x="184133" y="28150"/>
                    <a:pt x="184133" y="29737"/>
                  </a:cubicBezTo>
                  <a:cubicBezTo>
                    <a:pt x="184133" y="31325"/>
                    <a:pt x="182546" y="32911"/>
                    <a:pt x="180959" y="32911"/>
                  </a:cubicBezTo>
                  <a:lnTo>
                    <a:pt x="175668" y="32911"/>
                  </a:lnTo>
                  <a:cubicBezTo>
                    <a:pt x="175668" y="32382"/>
                    <a:pt x="175668" y="31325"/>
                    <a:pt x="175668" y="30796"/>
                  </a:cubicBezTo>
                  <a:cubicBezTo>
                    <a:pt x="175138" y="29208"/>
                    <a:pt x="174609" y="28150"/>
                    <a:pt x="173551" y="26562"/>
                  </a:cubicBezTo>
                  <a:lnTo>
                    <a:pt x="180959" y="26562"/>
                  </a:lnTo>
                  <a:close/>
                  <a:moveTo>
                    <a:pt x="97358" y="78416"/>
                  </a:moveTo>
                  <a:lnTo>
                    <a:pt x="13228" y="78416"/>
                  </a:lnTo>
                  <a:lnTo>
                    <a:pt x="13228" y="34499"/>
                  </a:lnTo>
                  <a:lnTo>
                    <a:pt x="97358" y="34499"/>
                  </a:lnTo>
                  <a:cubicBezTo>
                    <a:pt x="98945" y="34499"/>
                    <a:pt x="100533" y="33970"/>
                    <a:pt x="101591" y="32911"/>
                  </a:cubicBezTo>
                  <a:lnTo>
                    <a:pt x="126989" y="12276"/>
                  </a:lnTo>
                  <a:lnTo>
                    <a:pt x="161381" y="31854"/>
                  </a:lnTo>
                  <a:cubicBezTo>
                    <a:pt x="162440" y="32382"/>
                    <a:pt x="162969" y="33441"/>
                    <a:pt x="162969" y="33970"/>
                  </a:cubicBezTo>
                  <a:cubicBezTo>
                    <a:pt x="162969" y="34499"/>
                    <a:pt x="162969" y="35557"/>
                    <a:pt x="162440" y="36616"/>
                  </a:cubicBezTo>
                  <a:cubicBezTo>
                    <a:pt x="161381" y="38203"/>
                    <a:pt x="159794" y="38732"/>
                    <a:pt x="158207" y="37674"/>
                  </a:cubicBezTo>
                  <a:lnTo>
                    <a:pt x="146566" y="31854"/>
                  </a:lnTo>
                  <a:cubicBezTo>
                    <a:pt x="144449" y="30796"/>
                    <a:pt x="141804" y="30796"/>
                    <a:pt x="139687" y="32382"/>
                  </a:cubicBezTo>
                  <a:lnTo>
                    <a:pt x="119052" y="48785"/>
                  </a:lnTo>
                  <a:cubicBezTo>
                    <a:pt x="116935" y="50902"/>
                    <a:pt x="115877" y="54076"/>
                    <a:pt x="117464" y="56722"/>
                  </a:cubicBezTo>
                  <a:cubicBezTo>
                    <a:pt x="117464" y="56722"/>
                    <a:pt x="121168" y="65188"/>
                    <a:pt x="118523" y="72066"/>
                  </a:cubicBezTo>
                  <a:cubicBezTo>
                    <a:pt x="116935" y="75771"/>
                    <a:pt x="113761" y="78416"/>
                    <a:pt x="108469" y="80003"/>
                  </a:cubicBezTo>
                  <a:cubicBezTo>
                    <a:pt x="106882" y="80532"/>
                    <a:pt x="102649" y="79474"/>
                    <a:pt x="99474" y="78416"/>
                  </a:cubicBezTo>
                  <a:cubicBezTo>
                    <a:pt x="98945" y="78416"/>
                    <a:pt x="97887" y="78416"/>
                    <a:pt x="97358" y="78416"/>
                  </a:cubicBezTo>
                  <a:close/>
                </a:path>
              </a:pathLst>
            </a:custGeom>
            <a:grpFill/>
            <a:ln w="5286" cap="flat">
              <a:noFill/>
              <a:prstDash val="solid"/>
              <a:miter/>
            </a:ln>
          </p:spPr>
          <p:txBody>
            <a:bodyPr rtlCol="0" anchor="ctr"/>
            <a:lstStyle/>
            <a:p>
              <a:endParaRPr lang="es-MX" sz="2700">
                <a:solidFill>
                  <a:srgbClr val="00338C"/>
                </a:solidFill>
                <a:latin typeface="Palatino Linotype" panose="02040502050505030304" pitchFamily="18" charset="0"/>
              </a:endParaRPr>
            </a:p>
          </p:txBody>
        </p:sp>
        <p:sp>
          <p:nvSpPr>
            <p:cNvPr id="172" name="Forma libre 213">
              <a:extLst>
                <a:ext uri="{FF2B5EF4-FFF2-40B4-BE49-F238E27FC236}">
                  <a16:creationId xmlns:a16="http://schemas.microsoft.com/office/drawing/2014/main" id="{A4525FEF-D08B-1FC8-006C-8FC126A61069}"/>
                </a:ext>
              </a:extLst>
            </p:cNvPr>
            <p:cNvSpPr/>
            <p:nvPr/>
          </p:nvSpPr>
          <p:spPr>
            <a:xfrm>
              <a:off x="2377353" y="6408689"/>
              <a:ext cx="74077" cy="26456"/>
            </a:xfrm>
            <a:custGeom>
              <a:avLst/>
              <a:gdLst>
                <a:gd name="connsiteX0" fmla="*/ 4498 w 74076"/>
                <a:gd name="connsiteY0" fmla="*/ 16932 h 26455"/>
                <a:gd name="connsiteX1" fmla="*/ 13492 w 74076"/>
                <a:gd name="connsiteY1" fmla="*/ 19049 h 26455"/>
                <a:gd name="connsiteX2" fmla="*/ 16667 w 74076"/>
                <a:gd name="connsiteY2" fmla="*/ 13758 h 26455"/>
                <a:gd name="connsiteX3" fmla="*/ 59526 w 74076"/>
                <a:gd name="connsiteY3" fmla="*/ 13758 h 26455"/>
                <a:gd name="connsiteX4" fmla="*/ 57939 w 74076"/>
                <a:gd name="connsiteY4" fmla="*/ 17461 h 26455"/>
                <a:gd name="connsiteX5" fmla="*/ 61113 w 74076"/>
                <a:gd name="connsiteY5" fmla="*/ 25927 h 26455"/>
                <a:gd name="connsiteX6" fmla="*/ 63759 w 74076"/>
                <a:gd name="connsiteY6" fmla="*/ 26456 h 26455"/>
                <a:gd name="connsiteX7" fmla="*/ 69579 w 74076"/>
                <a:gd name="connsiteY7" fmla="*/ 22752 h 26455"/>
                <a:gd name="connsiteX8" fmla="*/ 75929 w 74076"/>
                <a:gd name="connsiteY8" fmla="*/ 9524 h 26455"/>
                <a:gd name="connsiteX9" fmla="*/ 75399 w 74076"/>
                <a:gd name="connsiteY9" fmla="*/ 3175 h 26455"/>
                <a:gd name="connsiteX10" fmla="*/ 70108 w 74076"/>
                <a:gd name="connsiteY10" fmla="*/ 0 h 26455"/>
                <a:gd name="connsiteX11" fmla="*/ 6614 w 74076"/>
                <a:gd name="connsiteY11" fmla="*/ 0 h 26455"/>
                <a:gd name="connsiteX12" fmla="*/ 794 w 74076"/>
                <a:gd name="connsiteY12" fmla="*/ 3175 h 26455"/>
                <a:gd name="connsiteX13" fmla="*/ 794 w 74076"/>
                <a:gd name="connsiteY13" fmla="*/ 9524 h 26455"/>
                <a:gd name="connsiteX14" fmla="*/ 4498 w 74076"/>
                <a:gd name="connsiteY14" fmla="*/ 16932 h 26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4076" h="26455">
                  <a:moveTo>
                    <a:pt x="4498" y="16932"/>
                  </a:moveTo>
                  <a:cubicBezTo>
                    <a:pt x="6614" y="20107"/>
                    <a:pt x="10318" y="20636"/>
                    <a:pt x="13492" y="19049"/>
                  </a:cubicBezTo>
                  <a:cubicBezTo>
                    <a:pt x="15609" y="17990"/>
                    <a:pt x="16667" y="15874"/>
                    <a:pt x="16667" y="13758"/>
                  </a:cubicBezTo>
                  <a:lnTo>
                    <a:pt x="59526" y="13758"/>
                  </a:lnTo>
                  <a:lnTo>
                    <a:pt x="57939" y="17461"/>
                  </a:lnTo>
                  <a:cubicBezTo>
                    <a:pt x="56351" y="20636"/>
                    <a:pt x="57939" y="24340"/>
                    <a:pt x="61113" y="25927"/>
                  </a:cubicBezTo>
                  <a:cubicBezTo>
                    <a:pt x="62171" y="26456"/>
                    <a:pt x="63230" y="26456"/>
                    <a:pt x="63759" y="26456"/>
                  </a:cubicBezTo>
                  <a:cubicBezTo>
                    <a:pt x="66404" y="26456"/>
                    <a:pt x="68521" y="24869"/>
                    <a:pt x="69579" y="22752"/>
                  </a:cubicBezTo>
                  <a:lnTo>
                    <a:pt x="75929" y="9524"/>
                  </a:lnTo>
                  <a:cubicBezTo>
                    <a:pt x="76987" y="7408"/>
                    <a:pt x="76987" y="5291"/>
                    <a:pt x="75399" y="3175"/>
                  </a:cubicBezTo>
                  <a:cubicBezTo>
                    <a:pt x="74341" y="1059"/>
                    <a:pt x="72225" y="0"/>
                    <a:pt x="70108" y="0"/>
                  </a:cubicBezTo>
                  <a:lnTo>
                    <a:pt x="6614" y="0"/>
                  </a:lnTo>
                  <a:cubicBezTo>
                    <a:pt x="4498" y="0"/>
                    <a:pt x="1852" y="1059"/>
                    <a:pt x="794" y="3175"/>
                  </a:cubicBezTo>
                  <a:cubicBezTo>
                    <a:pt x="-265" y="5291"/>
                    <a:pt x="-265" y="7937"/>
                    <a:pt x="794" y="9524"/>
                  </a:cubicBezTo>
                  <a:lnTo>
                    <a:pt x="4498" y="16932"/>
                  </a:lnTo>
                  <a:close/>
                </a:path>
              </a:pathLst>
            </a:custGeom>
            <a:grpFill/>
            <a:ln w="5286" cap="flat">
              <a:noFill/>
              <a:prstDash val="solid"/>
              <a:miter/>
            </a:ln>
          </p:spPr>
          <p:txBody>
            <a:bodyPr rtlCol="0" anchor="ctr"/>
            <a:lstStyle/>
            <a:p>
              <a:endParaRPr lang="es-MX" sz="2700">
                <a:solidFill>
                  <a:srgbClr val="00338C"/>
                </a:solidFill>
                <a:latin typeface="Palatino Linotype" panose="02040502050505030304" pitchFamily="18" charset="0"/>
              </a:endParaRPr>
            </a:p>
          </p:txBody>
        </p:sp>
        <p:sp>
          <p:nvSpPr>
            <p:cNvPr id="173" name="Forma libre 214">
              <a:extLst>
                <a:ext uri="{FF2B5EF4-FFF2-40B4-BE49-F238E27FC236}">
                  <a16:creationId xmlns:a16="http://schemas.microsoft.com/office/drawing/2014/main" id="{8093E5E5-5A2A-BA74-090D-F31C4035D09E}"/>
                </a:ext>
              </a:extLst>
            </p:cNvPr>
            <p:cNvSpPr/>
            <p:nvPr/>
          </p:nvSpPr>
          <p:spPr>
            <a:xfrm>
              <a:off x="2409365" y="6521921"/>
              <a:ext cx="10582" cy="21165"/>
            </a:xfrm>
            <a:custGeom>
              <a:avLst/>
              <a:gdLst>
                <a:gd name="connsiteX0" fmla="*/ 12699 w 10582"/>
                <a:gd name="connsiteY0" fmla="*/ 15874 h 21164"/>
                <a:gd name="connsiteX1" fmla="*/ 12699 w 10582"/>
                <a:gd name="connsiteY1" fmla="*/ 6350 h 21164"/>
                <a:gd name="connsiteX2" fmla="*/ 6349 w 10582"/>
                <a:gd name="connsiteY2" fmla="*/ 0 h 21164"/>
                <a:gd name="connsiteX3" fmla="*/ 0 w 10582"/>
                <a:gd name="connsiteY3" fmla="*/ 6350 h 21164"/>
                <a:gd name="connsiteX4" fmla="*/ 0 w 10582"/>
                <a:gd name="connsiteY4" fmla="*/ 15874 h 21164"/>
                <a:gd name="connsiteX5" fmla="*/ 6349 w 10582"/>
                <a:gd name="connsiteY5" fmla="*/ 22223 h 21164"/>
                <a:gd name="connsiteX6" fmla="*/ 12699 w 10582"/>
                <a:gd name="connsiteY6" fmla="*/ 15874 h 2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82" h="21164">
                  <a:moveTo>
                    <a:pt x="12699" y="15874"/>
                  </a:moveTo>
                  <a:lnTo>
                    <a:pt x="12699" y="6350"/>
                  </a:lnTo>
                  <a:cubicBezTo>
                    <a:pt x="12699" y="2646"/>
                    <a:pt x="10053" y="0"/>
                    <a:pt x="6349" y="0"/>
                  </a:cubicBezTo>
                  <a:cubicBezTo>
                    <a:pt x="2646" y="0"/>
                    <a:pt x="0" y="2646"/>
                    <a:pt x="0" y="6350"/>
                  </a:cubicBezTo>
                  <a:lnTo>
                    <a:pt x="0" y="15874"/>
                  </a:lnTo>
                  <a:cubicBezTo>
                    <a:pt x="0" y="19578"/>
                    <a:pt x="2646" y="22223"/>
                    <a:pt x="6349" y="22223"/>
                  </a:cubicBezTo>
                  <a:cubicBezTo>
                    <a:pt x="9524" y="22752"/>
                    <a:pt x="12699" y="19578"/>
                    <a:pt x="12699" y="15874"/>
                  </a:cubicBezTo>
                  <a:close/>
                </a:path>
              </a:pathLst>
            </a:custGeom>
            <a:grpFill/>
            <a:ln w="5286" cap="flat">
              <a:noFill/>
              <a:prstDash val="solid"/>
              <a:miter/>
            </a:ln>
          </p:spPr>
          <p:txBody>
            <a:bodyPr rtlCol="0" anchor="ctr"/>
            <a:lstStyle/>
            <a:p>
              <a:endParaRPr lang="es-MX" sz="2700">
                <a:solidFill>
                  <a:srgbClr val="00338C"/>
                </a:solidFill>
                <a:latin typeface="Palatino Linotype" panose="02040502050505030304" pitchFamily="18" charset="0"/>
              </a:endParaRPr>
            </a:p>
          </p:txBody>
        </p:sp>
        <p:sp>
          <p:nvSpPr>
            <p:cNvPr id="174" name="Forma libre 215">
              <a:extLst>
                <a:ext uri="{FF2B5EF4-FFF2-40B4-BE49-F238E27FC236}">
                  <a16:creationId xmlns:a16="http://schemas.microsoft.com/office/drawing/2014/main" id="{1A398E87-363A-A7D0-F17F-83FB49C7DAE0}"/>
                </a:ext>
              </a:extLst>
            </p:cNvPr>
            <p:cNvSpPr/>
            <p:nvPr/>
          </p:nvSpPr>
          <p:spPr>
            <a:xfrm>
              <a:off x="2408836" y="6603405"/>
              <a:ext cx="10582" cy="21165"/>
            </a:xfrm>
            <a:custGeom>
              <a:avLst/>
              <a:gdLst>
                <a:gd name="connsiteX0" fmla="*/ 0 w 10582"/>
                <a:gd name="connsiteY0" fmla="*/ 6349 h 21164"/>
                <a:gd name="connsiteX1" fmla="*/ 0 w 10582"/>
                <a:gd name="connsiteY1" fmla="*/ 15874 h 21164"/>
                <a:gd name="connsiteX2" fmla="*/ 6349 w 10582"/>
                <a:gd name="connsiteY2" fmla="*/ 22223 h 21164"/>
                <a:gd name="connsiteX3" fmla="*/ 12699 w 10582"/>
                <a:gd name="connsiteY3" fmla="*/ 15874 h 21164"/>
                <a:gd name="connsiteX4" fmla="*/ 12699 w 10582"/>
                <a:gd name="connsiteY4" fmla="*/ 6349 h 21164"/>
                <a:gd name="connsiteX5" fmla="*/ 6349 w 10582"/>
                <a:gd name="connsiteY5" fmla="*/ 0 h 21164"/>
                <a:gd name="connsiteX6" fmla="*/ 0 w 10582"/>
                <a:gd name="connsiteY6" fmla="*/ 6349 h 2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82" h="21164">
                  <a:moveTo>
                    <a:pt x="0" y="6349"/>
                  </a:moveTo>
                  <a:lnTo>
                    <a:pt x="0" y="15874"/>
                  </a:lnTo>
                  <a:cubicBezTo>
                    <a:pt x="0" y="19577"/>
                    <a:pt x="2646" y="22223"/>
                    <a:pt x="6349" y="22223"/>
                  </a:cubicBezTo>
                  <a:cubicBezTo>
                    <a:pt x="10053" y="22223"/>
                    <a:pt x="12699" y="19577"/>
                    <a:pt x="12699" y="15874"/>
                  </a:cubicBezTo>
                  <a:lnTo>
                    <a:pt x="12699" y="6349"/>
                  </a:lnTo>
                  <a:cubicBezTo>
                    <a:pt x="12699" y="2646"/>
                    <a:pt x="10053" y="0"/>
                    <a:pt x="6349" y="0"/>
                  </a:cubicBezTo>
                  <a:cubicBezTo>
                    <a:pt x="3175" y="0"/>
                    <a:pt x="0" y="3175"/>
                    <a:pt x="0" y="6349"/>
                  </a:cubicBezTo>
                  <a:close/>
                </a:path>
              </a:pathLst>
            </a:custGeom>
            <a:grpFill/>
            <a:ln w="5286" cap="flat">
              <a:noFill/>
              <a:prstDash val="solid"/>
              <a:miter/>
            </a:ln>
          </p:spPr>
          <p:txBody>
            <a:bodyPr rtlCol="0" anchor="ctr"/>
            <a:lstStyle/>
            <a:p>
              <a:endParaRPr lang="es-MX" sz="2700">
                <a:solidFill>
                  <a:srgbClr val="00338C"/>
                </a:solidFill>
                <a:latin typeface="Palatino Linotype" panose="02040502050505030304" pitchFamily="18" charset="0"/>
              </a:endParaRPr>
            </a:p>
          </p:txBody>
        </p:sp>
        <p:sp>
          <p:nvSpPr>
            <p:cNvPr id="175" name="Forma libre 216">
              <a:extLst>
                <a:ext uri="{FF2B5EF4-FFF2-40B4-BE49-F238E27FC236}">
                  <a16:creationId xmlns:a16="http://schemas.microsoft.com/office/drawing/2014/main" id="{870D0FF2-7C93-8C23-A888-F3CA12D58FB4}"/>
                </a:ext>
              </a:extLst>
            </p:cNvPr>
            <p:cNvSpPr/>
            <p:nvPr/>
          </p:nvSpPr>
          <p:spPr>
            <a:xfrm>
              <a:off x="2389258" y="6548377"/>
              <a:ext cx="47621" cy="47621"/>
            </a:xfrm>
            <a:custGeom>
              <a:avLst/>
              <a:gdLst>
                <a:gd name="connsiteX0" fmla="*/ 52383 w 47620"/>
                <a:gd name="connsiteY0" fmla="*/ 35451 h 47620"/>
                <a:gd name="connsiteX1" fmla="*/ 35980 w 47620"/>
                <a:gd name="connsiteY1" fmla="*/ 19048 h 47620"/>
                <a:gd name="connsiteX2" fmla="*/ 25927 w 47620"/>
                <a:gd name="connsiteY2" fmla="*/ 19048 h 47620"/>
                <a:gd name="connsiteX3" fmla="*/ 16403 w 47620"/>
                <a:gd name="connsiteY3" fmla="*/ 19048 h 47620"/>
                <a:gd name="connsiteX4" fmla="*/ 13228 w 47620"/>
                <a:gd name="connsiteY4" fmla="*/ 15874 h 47620"/>
                <a:gd name="connsiteX5" fmla="*/ 16403 w 47620"/>
                <a:gd name="connsiteY5" fmla="*/ 12699 h 47620"/>
                <a:gd name="connsiteX6" fmla="*/ 45504 w 47620"/>
                <a:gd name="connsiteY6" fmla="*/ 12699 h 47620"/>
                <a:gd name="connsiteX7" fmla="*/ 51854 w 47620"/>
                <a:gd name="connsiteY7" fmla="*/ 6350 h 47620"/>
                <a:gd name="connsiteX8" fmla="*/ 45504 w 47620"/>
                <a:gd name="connsiteY8" fmla="*/ 0 h 47620"/>
                <a:gd name="connsiteX9" fmla="*/ 16403 w 47620"/>
                <a:gd name="connsiteY9" fmla="*/ 0 h 47620"/>
                <a:gd name="connsiteX10" fmla="*/ 0 w 47620"/>
                <a:gd name="connsiteY10" fmla="*/ 16403 h 47620"/>
                <a:gd name="connsiteX11" fmla="*/ 16403 w 47620"/>
                <a:gd name="connsiteY11" fmla="*/ 32806 h 47620"/>
                <a:gd name="connsiteX12" fmla="*/ 25927 w 47620"/>
                <a:gd name="connsiteY12" fmla="*/ 32806 h 47620"/>
                <a:gd name="connsiteX13" fmla="*/ 35980 w 47620"/>
                <a:gd name="connsiteY13" fmla="*/ 32806 h 47620"/>
                <a:gd name="connsiteX14" fmla="*/ 39155 w 47620"/>
                <a:gd name="connsiteY14" fmla="*/ 35980 h 47620"/>
                <a:gd name="connsiteX15" fmla="*/ 35980 w 47620"/>
                <a:gd name="connsiteY15" fmla="*/ 39155 h 47620"/>
                <a:gd name="connsiteX16" fmla="*/ 6349 w 47620"/>
                <a:gd name="connsiteY16" fmla="*/ 39155 h 47620"/>
                <a:gd name="connsiteX17" fmla="*/ 0 w 47620"/>
                <a:gd name="connsiteY17" fmla="*/ 45504 h 47620"/>
                <a:gd name="connsiteX18" fmla="*/ 6349 w 47620"/>
                <a:gd name="connsiteY18" fmla="*/ 51854 h 47620"/>
                <a:gd name="connsiteX19" fmla="*/ 35980 w 47620"/>
                <a:gd name="connsiteY19" fmla="*/ 51854 h 47620"/>
                <a:gd name="connsiteX20" fmla="*/ 52383 w 47620"/>
                <a:gd name="connsiteY20" fmla="*/ 35451 h 4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620" h="47620">
                  <a:moveTo>
                    <a:pt x="52383" y="35451"/>
                  </a:moveTo>
                  <a:cubicBezTo>
                    <a:pt x="52383" y="26456"/>
                    <a:pt x="44975" y="19048"/>
                    <a:pt x="35980" y="19048"/>
                  </a:cubicBezTo>
                  <a:lnTo>
                    <a:pt x="25927" y="19048"/>
                  </a:lnTo>
                  <a:lnTo>
                    <a:pt x="16403" y="19048"/>
                  </a:lnTo>
                  <a:cubicBezTo>
                    <a:pt x="14815" y="19048"/>
                    <a:pt x="13228" y="17461"/>
                    <a:pt x="13228" y="15874"/>
                  </a:cubicBezTo>
                  <a:cubicBezTo>
                    <a:pt x="13228" y="14287"/>
                    <a:pt x="14815" y="12699"/>
                    <a:pt x="16403" y="12699"/>
                  </a:cubicBezTo>
                  <a:lnTo>
                    <a:pt x="45504" y="12699"/>
                  </a:lnTo>
                  <a:cubicBezTo>
                    <a:pt x="49208" y="12699"/>
                    <a:pt x="51854" y="10053"/>
                    <a:pt x="51854" y="6350"/>
                  </a:cubicBezTo>
                  <a:cubicBezTo>
                    <a:pt x="51854" y="2646"/>
                    <a:pt x="49208" y="0"/>
                    <a:pt x="45504" y="0"/>
                  </a:cubicBezTo>
                  <a:lnTo>
                    <a:pt x="16403" y="0"/>
                  </a:lnTo>
                  <a:cubicBezTo>
                    <a:pt x="7408" y="0"/>
                    <a:pt x="0" y="7408"/>
                    <a:pt x="0" y="16403"/>
                  </a:cubicBezTo>
                  <a:cubicBezTo>
                    <a:pt x="0" y="25398"/>
                    <a:pt x="7408" y="32806"/>
                    <a:pt x="16403" y="32806"/>
                  </a:cubicBezTo>
                  <a:lnTo>
                    <a:pt x="25927" y="32806"/>
                  </a:lnTo>
                  <a:lnTo>
                    <a:pt x="35980" y="32806"/>
                  </a:lnTo>
                  <a:cubicBezTo>
                    <a:pt x="37567" y="32806"/>
                    <a:pt x="39155" y="34393"/>
                    <a:pt x="39155" y="35980"/>
                  </a:cubicBezTo>
                  <a:cubicBezTo>
                    <a:pt x="39155" y="37567"/>
                    <a:pt x="37567" y="39155"/>
                    <a:pt x="35980" y="39155"/>
                  </a:cubicBezTo>
                  <a:lnTo>
                    <a:pt x="6349" y="39155"/>
                  </a:lnTo>
                  <a:cubicBezTo>
                    <a:pt x="2646" y="39155"/>
                    <a:pt x="0" y="41801"/>
                    <a:pt x="0" y="45504"/>
                  </a:cubicBezTo>
                  <a:cubicBezTo>
                    <a:pt x="0" y="49208"/>
                    <a:pt x="2646" y="51854"/>
                    <a:pt x="6349" y="51854"/>
                  </a:cubicBezTo>
                  <a:lnTo>
                    <a:pt x="35980" y="51854"/>
                  </a:lnTo>
                  <a:cubicBezTo>
                    <a:pt x="44975" y="51325"/>
                    <a:pt x="52383" y="44446"/>
                    <a:pt x="52383" y="35451"/>
                  </a:cubicBezTo>
                  <a:close/>
                </a:path>
              </a:pathLst>
            </a:custGeom>
            <a:grpFill/>
            <a:ln w="5286" cap="flat">
              <a:noFill/>
              <a:prstDash val="solid"/>
              <a:miter/>
            </a:ln>
          </p:spPr>
          <p:txBody>
            <a:bodyPr rtlCol="0" anchor="ctr"/>
            <a:lstStyle/>
            <a:p>
              <a:endParaRPr lang="es-MX" sz="2700">
                <a:solidFill>
                  <a:srgbClr val="00338C"/>
                </a:solidFill>
                <a:latin typeface="Palatino Linotype" panose="02040502050505030304" pitchFamily="18" charset="0"/>
              </a:endParaRPr>
            </a:p>
          </p:txBody>
        </p:sp>
        <p:sp>
          <p:nvSpPr>
            <p:cNvPr id="176" name="Forma libre 217">
              <a:extLst>
                <a:ext uri="{FF2B5EF4-FFF2-40B4-BE49-F238E27FC236}">
                  <a16:creationId xmlns:a16="http://schemas.microsoft.com/office/drawing/2014/main" id="{1D5DF454-DA19-E5EC-6152-11E6C832BDC7}"/>
                </a:ext>
              </a:extLst>
            </p:cNvPr>
            <p:cNvSpPr/>
            <p:nvPr/>
          </p:nvSpPr>
          <p:spPr>
            <a:xfrm>
              <a:off x="2367895" y="6640973"/>
              <a:ext cx="216939" cy="95241"/>
            </a:xfrm>
            <a:custGeom>
              <a:avLst/>
              <a:gdLst>
                <a:gd name="connsiteX0" fmla="*/ 214492 w 216938"/>
                <a:gd name="connsiteY0" fmla="*/ 0 h 95241"/>
                <a:gd name="connsiteX1" fmla="*/ 172691 w 216938"/>
                <a:gd name="connsiteY1" fmla="*/ 0 h 95241"/>
                <a:gd name="connsiteX2" fmla="*/ 167929 w 216938"/>
                <a:gd name="connsiteY2" fmla="*/ 2117 h 95241"/>
                <a:gd name="connsiteX3" fmla="*/ 166342 w 216938"/>
                <a:gd name="connsiteY3" fmla="*/ 7408 h 95241"/>
                <a:gd name="connsiteX4" fmla="*/ 166871 w 216938"/>
                <a:gd name="connsiteY4" fmla="*/ 11111 h 95241"/>
                <a:gd name="connsiteX5" fmla="*/ 97556 w 216938"/>
                <a:gd name="connsiteY5" fmla="*/ 19578 h 95241"/>
                <a:gd name="connsiteX6" fmla="*/ 83270 w 216938"/>
                <a:gd name="connsiteY6" fmla="*/ 26985 h 95241"/>
                <a:gd name="connsiteX7" fmla="*/ 73746 w 216938"/>
                <a:gd name="connsiteY7" fmla="*/ 38097 h 95241"/>
                <a:gd name="connsiteX8" fmla="*/ 39882 w 216938"/>
                <a:gd name="connsiteY8" fmla="*/ 25398 h 95241"/>
                <a:gd name="connsiteX9" fmla="*/ 15014 w 216938"/>
                <a:gd name="connsiteY9" fmla="*/ 30689 h 95241"/>
                <a:gd name="connsiteX10" fmla="*/ 1786 w 216938"/>
                <a:gd name="connsiteY10" fmla="*/ 43917 h 95241"/>
                <a:gd name="connsiteX11" fmla="*/ 198 w 216938"/>
                <a:gd name="connsiteY11" fmla="*/ 49737 h 95241"/>
                <a:gd name="connsiteX12" fmla="*/ 3902 w 216938"/>
                <a:gd name="connsiteY12" fmla="*/ 54500 h 95241"/>
                <a:gd name="connsiteX13" fmla="*/ 101260 w 216938"/>
                <a:gd name="connsiteY13" fmla="*/ 93654 h 95241"/>
                <a:gd name="connsiteX14" fmla="*/ 111843 w 216938"/>
                <a:gd name="connsiteY14" fmla="*/ 95770 h 95241"/>
                <a:gd name="connsiteX15" fmla="*/ 119250 w 216938"/>
                <a:gd name="connsiteY15" fmla="*/ 94712 h 95241"/>
                <a:gd name="connsiteX16" fmla="*/ 176395 w 216938"/>
                <a:gd name="connsiteY16" fmla="*/ 78310 h 95241"/>
                <a:gd name="connsiteX17" fmla="*/ 176924 w 216938"/>
                <a:gd name="connsiteY17" fmla="*/ 80955 h 95241"/>
                <a:gd name="connsiteX18" fmla="*/ 183274 w 216938"/>
                <a:gd name="connsiteY18" fmla="*/ 86247 h 95241"/>
                <a:gd name="connsiteX19" fmla="*/ 215021 w 216938"/>
                <a:gd name="connsiteY19" fmla="*/ 86247 h 95241"/>
                <a:gd name="connsiteX20" fmla="*/ 221370 w 216938"/>
                <a:gd name="connsiteY20" fmla="*/ 79897 h 95241"/>
                <a:gd name="connsiteX21" fmla="*/ 221370 w 216938"/>
                <a:gd name="connsiteY21" fmla="*/ 6879 h 95241"/>
                <a:gd name="connsiteX22" fmla="*/ 214492 w 216938"/>
                <a:gd name="connsiteY22" fmla="*/ 0 h 95241"/>
                <a:gd name="connsiteX23" fmla="*/ 115546 w 216938"/>
                <a:gd name="connsiteY23" fmla="*/ 81484 h 95241"/>
                <a:gd name="connsiteX24" fmla="*/ 106022 w 216938"/>
                <a:gd name="connsiteY24" fmla="*/ 80955 h 95241"/>
                <a:gd name="connsiteX25" fmla="*/ 17659 w 216938"/>
                <a:gd name="connsiteY25" fmla="*/ 45504 h 95241"/>
                <a:gd name="connsiteX26" fmla="*/ 24009 w 216938"/>
                <a:gd name="connsiteY26" fmla="*/ 39155 h 95241"/>
                <a:gd name="connsiteX27" fmla="*/ 35120 w 216938"/>
                <a:gd name="connsiteY27" fmla="*/ 37038 h 95241"/>
                <a:gd name="connsiteX28" fmla="*/ 101260 w 216938"/>
                <a:gd name="connsiteY28" fmla="*/ 61907 h 95241"/>
                <a:gd name="connsiteX29" fmla="*/ 119779 w 216938"/>
                <a:gd name="connsiteY29" fmla="*/ 62436 h 95241"/>
                <a:gd name="connsiteX30" fmla="*/ 143590 w 216938"/>
                <a:gd name="connsiteY30" fmla="*/ 54500 h 95241"/>
                <a:gd name="connsiteX31" fmla="*/ 147823 w 216938"/>
                <a:gd name="connsiteY31" fmla="*/ 46563 h 95241"/>
                <a:gd name="connsiteX32" fmla="*/ 139886 w 216938"/>
                <a:gd name="connsiteY32" fmla="*/ 42330 h 95241"/>
                <a:gd name="connsiteX33" fmla="*/ 116075 w 216938"/>
                <a:gd name="connsiteY33" fmla="*/ 50266 h 95241"/>
                <a:gd name="connsiteX34" fmla="*/ 106022 w 216938"/>
                <a:gd name="connsiteY34" fmla="*/ 50266 h 95241"/>
                <a:gd name="connsiteX35" fmla="*/ 86974 w 216938"/>
                <a:gd name="connsiteY35" fmla="*/ 42859 h 95241"/>
                <a:gd name="connsiteX36" fmla="*/ 93323 w 216938"/>
                <a:gd name="connsiteY36" fmla="*/ 35451 h 95241"/>
                <a:gd name="connsiteX37" fmla="*/ 99144 w 216938"/>
                <a:gd name="connsiteY37" fmla="*/ 32276 h 95241"/>
                <a:gd name="connsiteX38" fmla="*/ 168987 w 216938"/>
                <a:gd name="connsiteY38" fmla="*/ 23810 h 95241"/>
                <a:gd name="connsiteX39" fmla="*/ 174808 w 216938"/>
                <a:gd name="connsiteY39" fmla="*/ 64553 h 95241"/>
                <a:gd name="connsiteX40" fmla="*/ 115546 w 216938"/>
                <a:gd name="connsiteY40" fmla="*/ 81484 h 95241"/>
                <a:gd name="connsiteX41" fmla="*/ 208142 w 216938"/>
                <a:gd name="connsiteY41" fmla="*/ 72490 h 95241"/>
                <a:gd name="connsiteX42" fmla="*/ 188565 w 216938"/>
                <a:gd name="connsiteY42" fmla="*/ 72490 h 95241"/>
                <a:gd name="connsiteX43" fmla="*/ 180099 w 216938"/>
                <a:gd name="connsiteY43" fmla="*/ 12699 h 95241"/>
                <a:gd name="connsiteX44" fmla="*/ 208142 w 216938"/>
                <a:gd name="connsiteY44" fmla="*/ 12699 h 95241"/>
                <a:gd name="connsiteX45" fmla="*/ 208142 w 216938"/>
                <a:gd name="connsiteY45" fmla="*/ 72490 h 95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16938" h="95241">
                  <a:moveTo>
                    <a:pt x="214492" y="0"/>
                  </a:moveTo>
                  <a:lnTo>
                    <a:pt x="172691" y="0"/>
                  </a:lnTo>
                  <a:cubicBezTo>
                    <a:pt x="170575" y="0"/>
                    <a:pt x="168987" y="1059"/>
                    <a:pt x="167929" y="2117"/>
                  </a:cubicBezTo>
                  <a:cubicBezTo>
                    <a:pt x="166871" y="3704"/>
                    <a:pt x="166342" y="5291"/>
                    <a:pt x="166342" y="7408"/>
                  </a:cubicBezTo>
                  <a:lnTo>
                    <a:pt x="166871" y="11111"/>
                  </a:lnTo>
                  <a:lnTo>
                    <a:pt x="97556" y="19578"/>
                  </a:lnTo>
                  <a:cubicBezTo>
                    <a:pt x="92265" y="20107"/>
                    <a:pt x="86974" y="22752"/>
                    <a:pt x="83270" y="26985"/>
                  </a:cubicBezTo>
                  <a:lnTo>
                    <a:pt x="73746" y="38097"/>
                  </a:lnTo>
                  <a:lnTo>
                    <a:pt x="39882" y="25398"/>
                  </a:lnTo>
                  <a:cubicBezTo>
                    <a:pt x="31416" y="22223"/>
                    <a:pt x="21892" y="24339"/>
                    <a:pt x="15014" y="30689"/>
                  </a:cubicBezTo>
                  <a:lnTo>
                    <a:pt x="1786" y="43917"/>
                  </a:lnTo>
                  <a:cubicBezTo>
                    <a:pt x="198" y="45504"/>
                    <a:pt x="-331" y="47621"/>
                    <a:pt x="198" y="49737"/>
                  </a:cubicBezTo>
                  <a:cubicBezTo>
                    <a:pt x="728" y="51854"/>
                    <a:pt x="2315" y="53441"/>
                    <a:pt x="3902" y="54500"/>
                  </a:cubicBezTo>
                  <a:lnTo>
                    <a:pt x="101260" y="93654"/>
                  </a:lnTo>
                  <a:cubicBezTo>
                    <a:pt x="104435" y="95241"/>
                    <a:pt x="108139" y="95770"/>
                    <a:pt x="111843" y="95770"/>
                  </a:cubicBezTo>
                  <a:cubicBezTo>
                    <a:pt x="114488" y="95770"/>
                    <a:pt x="117134" y="95241"/>
                    <a:pt x="119250" y="94712"/>
                  </a:cubicBezTo>
                  <a:lnTo>
                    <a:pt x="176395" y="78310"/>
                  </a:lnTo>
                  <a:lnTo>
                    <a:pt x="176924" y="80955"/>
                  </a:lnTo>
                  <a:cubicBezTo>
                    <a:pt x="177453" y="84130"/>
                    <a:pt x="180099" y="86247"/>
                    <a:pt x="183274" y="86247"/>
                  </a:cubicBezTo>
                  <a:lnTo>
                    <a:pt x="215021" y="86247"/>
                  </a:lnTo>
                  <a:cubicBezTo>
                    <a:pt x="218725" y="86247"/>
                    <a:pt x="221370" y="83601"/>
                    <a:pt x="221370" y="79897"/>
                  </a:cubicBezTo>
                  <a:lnTo>
                    <a:pt x="221370" y="6879"/>
                  </a:lnTo>
                  <a:cubicBezTo>
                    <a:pt x="221370" y="2646"/>
                    <a:pt x="218196" y="0"/>
                    <a:pt x="214492" y="0"/>
                  </a:cubicBezTo>
                  <a:close/>
                  <a:moveTo>
                    <a:pt x="115546" y="81484"/>
                  </a:moveTo>
                  <a:cubicBezTo>
                    <a:pt x="112372" y="82542"/>
                    <a:pt x="109197" y="82013"/>
                    <a:pt x="106022" y="80955"/>
                  </a:cubicBezTo>
                  <a:lnTo>
                    <a:pt x="17659" y="45504"/>
                  </a:lnTo>
                  <a:lnTo>
                    <a:pt x="24009" y="39155"/>
                  </a:lnTo>
                  <a:cubicBezTo>
                    <a:pt x="26654" y="36509"/>
                    <a:pt x="30887" y="35451"/>
                    <a:pt x="35120" y="37038"/>
                  </a:cubicBezTo>
                  <a:lnTo>
                    <a:pt x="101260" y="61907"/>
                  </a:lnTo>
                  <a:cubicBezTo>
                    <a:pt x="107081" y="64023"/>
                    <a:pt x="113959" y="64023"/>
                    <a:pt x="119779" y="62436"/>
                  </a:cubicBezTo>
                  <a:lnTo>
                    <a:pt x="143590" y="54500"/>
                  </a:lnTo>
                  <a:cubicBezTo>
                    <a:pt x="146764" y="53441"/>
                    <a:pt x="148881" y="49737"/>
                    <a:pt x="147823" y="46563"/>
                  </a:cubicBezTo>
                  <a:cubicBezTo>
                    <a:pt x="146764" y="43388"/>
                    <a:pt x="143061" y="41272"/>
                    <a:pt x="139886" y="42330"/>
                  </a:cubicBezTo>
                  <a:lnTo>
                    <a:pt x="116075" y="50266"/>
                  </a:lnTo>
                  <a:cubicBezTo>
                    <a:pt x="112901" y="51325"/>
                    <a:pt x="109197" y="51325"/>
                    <a:pt x="106022" y="50266"/>
                  </a:cubicBezTo>
                  <a:lnTo>
                    <a:pt x="86974" y="42859"/>
                  </a:lnTo>
                  <a:lnTo>
                    <a:pt x="93323" y="35451"/>
                  </a:lnTo>
                  <a:cubicBezTo>
                    <a:pt x="94911" y="33864"/>
                    <a:pt x="97027" y="32806"/>
                    <a:pt x="99144" y="32276"/>
                  </a:cubicBezTo>
                  <a:lnTo>
                    <a:pt x="168987" y="23810"/>
                  </a:lnTo>
                  <a:lnTo>
                    <a:pt x="174808" y="64553"/>
                  </a:lnTo>
                  <a:lnTo>
                    <a:pt x="115546" y="81484"/>
                  </a:lnTo>
                  <a:close/>
                  <a:moveTo>
                    <a:pt x="208142" y="72490"/>
                  </a:moveTo>
                  <a:lnTo>
                    <a:pt x="188565" y="72490"/>
                  </a:lnTo>
                  <a:lnTo>
                    <a:pt x="180099" y="12699"/>
                  </a:lnTo>
                  <a:lnTo>
                    <a:pt x="208142" y="12699"/>
                  </a:lnTo>
                  <a:lnTo>
                    <a:pt x="208142" y="72490"/>
                  </a:lnTo>
                  <a:close/>
                </a:path>
              </a:pathLst>
            </a:custGeom>
            <a:grpFill/>
            <a:ln w="5286" cap="flat">
              <a:noFill/>
              <a:prstDash val="solid"/>
              <a:miter/>
            </a:ln>
          </p:spPr>
          <p:txBody>
            <a:bodyPr rtlCol="0" anchor="ctr"/>
            <a:lstStyle/>
            <a:p>
              <a:endParaRPr lang="es-MX" sz="2700">
                <a:solidFill>
                  <a:srgbClr val="00338C"/>
                </a:solidFill>
                <a:latin typeface="Palatino Linotype" panose="02040502050505030304" pitchFamily="18" charset="0"/>
              </a:endParaRPr>
            </a:p>
          </p:txBody>
        </p:sp>
      </p:grpSp>
      <p:grpSp>
        <p:nvGrpSpPr>
          <p:cNvPr id="177" name="Grupo 42">
            <a:extLst>
              <a:ext uri="{FF2B5EF4-FFF2-40B4-BE49-F238E27FC236}">
                <a16:creationId xmlns:a16="http://schemas.microsoft.com/office/drawing/2014/main" id="{2CCE6AD1-7A36-F7B6-4765-74E5205B503A}"/>
              </a:ext>
            </a:extLst>
          </p:cNvPr>
          <p:cNvGrpSpPr/>
          <p:nvPr/>
        </p:nvGrpSpPr>
        <p:grpSpPr>
          <a:xfrm>
            <a:off x="8299783" y="3039333"/>
            <a:ext cx="506076" cy="478782"/>
            <a:chOff x="3024201" y="11668662"/>
            <a:chExt cx="314958" cy="309528"/>
          </a:xfrm>
          <a:solidFill>
            <a:srgbClr val="FFFFFF"/>
          </a:solidFill>
        </p:grpSpPr>
        <p:sp>
          <p:nvSpPr>
            <p:cNvPr id="178" name="Forma libre 456">
              <a:extLst>
                <a:ext uri="{FF2B5EF4-FFF2-40B4-BE49-F238E27FC236}">
                  <a16:creationId xmlns:a16="http://schemas.microsoft.com/office/drawing/2014/main" id="{D617A6DD-C39E-1458-85CE-1A475BA7E347}"/>
                </a:ext>
              </a:extLst>
            </p:cNvPr>
            <p:cNvSpPr/>
            <p:nvPr/>
          </p:nvSpPr>
          <p:spPr>
            <a:xfrm>
              <a:off x="3054890" y="11757554"/>
              <a:ext cx="100533" cy="174609"/>
            </a:xfrm>
            <a:custGeom>
              <a:avLst/>
              <a:gdLst>
                <a:gd name="connsiteX0" fmla="*/ 97358 w 100532"/>
                <a:gd name="connsiteY0" fmla="*/ 0 h 174609"/>
                <a:gd name="connsiteX1" fmla="*/ 6878 w 100532"/>
                <a:gd name="connsiteY1" fmla="*/ 0 h 174609"/>
                <a:gd name="connsiteX2" fmla="*/ 2117 w 100532"/>
                <a:gd name="connsiteY2" fmla="*/ 2116 h 174609"/>
                <a:gd name="connsiteX3" fmla="*/ 0 w 100532"/>
                <a:gd name="connsiteY3" fmla="*/ 6878 h 174609"/>
                <a:gd name="connsiteX4" fmla="*/ 0 w 100532"/>
                <a:gd name="connsiteY4" fmla="*/ 51324 h 174609"/>
                <a:gd name="connsiteX5" fmla="*/ 6349 w 100532"/>
                <a:gd name="connsiteY5" fmla="*/ 57673 h 174609"/>
                <a:gd name="connsiteX6" fmla="*/ 6349 w 100532"/>
                <a:gd name="connsiteY6" fmla="*/ 57673 h 174609"/>
                <a:gd name="connsiteX7" fmla="*/ 12699 w 100532"/>
                <a:gd name="connsiteY7" fmla="*/ 51324 h 174609"/>
                <a:gd name="connsiteX8" fmla="*/ 12699 w 100532"/>
                <a:gd name="connsiteY8" fmla="*/ 13228 h 174609"/>
                <a:gd name="connsiteX9" fmla="*/ 89950 w 100532"/>
                <a:gd name="connsiteY9" fmla="*/ 13228 h 174609"/>
                <a:gd name="connsiteX10" fmla="*/ 89950 w 100532"/>
                <a:gd name="connsiteY10" fmla="*/ 166143 h 174609"/>
                <a:gd name="connsiteX11" fmla="*/ 37568 w 100532"/>
                <a:gd name="connsiteY11" fmla="*/ 166143 h 174609"/>
                <a:gd name="connsiteX12" fmla="*/ 31218 w 100532"/>
                <a:gd name="connsiteY12" fmla="*/ 172492 h 174609"/>
                <a:gd name="connsiteX13" fmla="*/ 37568 w 100532"/>
                <a:gd name="connsiteY13" fmla="*/ 178841 h 174609"/>
                <a:gd name="connsiteX14" fmla="*/ 96300 w 100532"/>
                <a:gd name="connsiteY14" fmla="*/ 178841 h 174609"/>
                <a:gd name="connsiteX15" fmla="*/ 102649 w 100532"/>
                <a:gd name="connsiteY15" fmla="*/ 172492 h 174609"/>
                <a:gd name="connsiteX16" fmla="*/ 102649 w 100532"/>
                <a:gd name="connsiteY16" fmla="*/ 6878 h 174609"/>
                <a:gd name="connsiteX17" fmla="*/ 97358 w 100532"/>
                <a:gd name="connsiteY17" fmla="*/ 0 h 174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0532" h="174609">
                  <a:moveTo>
                    <a:pt x="97358" y="0"/>
                  </a:moveTo>
                  <a:lnTo>
                    <a:pt x="6878" y="0"/>
                  </a:lnTo>
                  <a:cubicBezTo>
                    <a:pt x="5291" y="0"/>
                    <a:pt x="3704" y="528"/>
                    <a:pt x="2117" y="2116"/>
                  </a:cubicBezTo>
                  <a:cubicBezTo>
                    <a:pt x="1058" y="3174"/>
                    <a:pt x="0" y="4762"/>
                    <a:pt x="0" y="6878"/>
                  </a:cubicBezTo>
                  <a:lnTo>
                    <a:pt x="0" y="51324"/>
                  </a:lnTo>
                  <a:cubicBezTo>
                    <a:pt x="0" y="55028"/>
                    <a:pt x="2646" y="57673"/>
                    <a:pt x="6349" y="57673"/>
                  </a:cubicBezTo>
                  <a:lnTo>
                    <a:pt x="6349" y="57673"/>
                  </a:lnTo>
                  <a:cubicBezTo>
                    <a:pt x="10053" y="57673"/>
                    <a:pt x="12699" y="54498"/>
                    <a:pt x="12699" y="51324"/>
                  </a:cubicBezTo>
                  <a:lnTo>
                    <a:pt x="12699" y="13228"/>
                  </a:lnTo>
                  <a:lnTo>
                    <a:pt x="89950" y="13228"/>
                  </a:lnTo>
                  <a:lnTo>
                    <a:pt x="89950" y="166143"/>
                  </a:lnTo>
                  <a:lnTo>
                    <a:pt x="37568" y="166143"/>
                  </a:lnTo>
                  <a:cubicBezTo>
                    <a:pt x="33864" y="166143"/>
                    <a:pt x="31218" y="168788"/>
                    <a:pt x="31218" y="172492"/>
                  </a:cubicBezTo>
                  <a:cubicBezTo>
                    <a:pt x="31218" y="176196"/>
                    <a:pt x="33864" y="178841"/>
                    <a:pt x="37568" y="178841"/>
                  </a:cubicBezTo>
                  <a:lnTo>
                    <a:pt x="96300" y="178841"/>
                  </a:lnTo>
                  <a:cubicBezTo>
                    <a:pt x="100004" y="178841"/>
                    <a:pt x="102649" y="176196"/>
                    <a:pt x="102649" y="172492"/>
                  </a:cubicBezTo>
                  <a:lnTo>
                    <a:pt x="102649" y="6878"/>
                  </a:lnTo>
                  <a:cubicBezTo>
                    <a:pt x="103708" y="3174"/>
                    <a:pt x="101062" y="0"/>
                    <a:pt x="97358" y="0"/>
                  </a:cubicBezTo>
                  <a:close/>
                </a:path>
              </a:pathLst>
            </a:custGeom>
            <a:grpFill/>
            <a:ln w="5286" cap="flat">
              <a:noFill/>
              <a:prstDash val="solid"/>
              <a:miter/>
            </a:ln>
          </p:spPr>
          <p:txBody>
            <a:bodyPr rtlCol="0" anchor="ctr"/>
            <a:lstStyle/>
            <a:p>
              <a:endParaRPr lang="es-MX">
                <a:solidFill>
                  <a:srgbClr val="00338C"/>
                </a:solidFill>
                <a:latin typeface="Palatino Linotype" panose="02040502050505030304" pitchFamily="18" charset="0"/>
              </a:endParaRPr>
            </a:p>
          </p:txBody>
        </p:sp>
        <p:sp>
          <p:nvSpPr>
            <p:cNvPr id="179" name="Forma libre 457">
              <a:extLst>
                <a:ext uri="{FF2B5EF4-FFF2-40B4-BE49-F238E27FC236}">
                  <a16:creationId xmlns:a16="http://schemas.microsoft.com/office/drawing/2014/main" id="{409D614F-C71B-7D95-5B3C-E4698601E244}"/>
                </a:ext>
              </a:extLst>
            </p:cNvPr>
            <p:cNvSpPr/>
            <p:nvPr/>
          </p:nvSpPr>
          <p:spPr>
            <a:xfrm>
              <a:off x="3078078" y="11815411"/>
              <a:ext cx="58203" cy="58203"/>
            </a:xfrm>
            <a:custGeom>
              <a:avLst/>
              <a:gdLst>
                <a:gd name="connsiteX0" fmla="*/ 36603 w 58203"/>
                <a:gd name="connsiteY0" fmla="*/ 47437 h 58203"/>
                <a:gd name="connsiteX1" fmla="*/ 12263 w 58203"/>
                <a:gd name="connsiteY1" fmla="*/ 38971 h 58203"/>
                <a:gd name="connsiteX2" fmla="*/ 3798 w 58203"/>
                <a:gd name="connsiteY2" fmla="*/ 35797 h 58203"/>
                <a:gd name="connsiteX3" fmla="*/ 623 w 58203"/>
                <a:gd name="connsiteY3" fmla="*/ 44262 h 58203"/>
                <a:gd name="connsiteX4" fmla="*/ 28666 w 58203"/>
                <a:gd name="connsiteY4" fmla="*/ 62253 h 58203"/>
                <a:gd name="connsiteX5" fmla="*/ 41894 w 58203"/>
                <a:gd name="connsiteY5" fmla="*/ 59077 h 58203"/>
                <a:gd name="connsiteX6" fmla="*/ 56710 w 58203"/>
                <a:gd name="connsiteY6" fmla="*/ 17806 h 58203"/>
                <a:gd name="connsiteX7" fmla="*/ 15438 w 58203"/>
                <a:gd name="connsiteY7" fmla="*/ 2992 h 58203"/>
                <a:gd name="connsiteX8" fmla="*/ 12263 w 58203"/>
                <a:gd name="connsiteY8" fmla="*/ 11457 h 58203"/>
                <a:gd name="connsiteX9" fmla="*/ 20729 w 58203"/>
                <a:gd name="connsiteY9" fmla="*/ 14632 h 58203"/>
                <a:gd name="connsiteX10" fmla="*/ 45069 w 58203"/>
                <a:gd name="connsiteY10" fmla="*/ 23097 h 58203"/>
                <a:gd name="connsiteX11" fmla="*/ 36603 w 58203"/>
                <a:gd name="connsiteY11" fmla="*/ 47437 h 58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203" h="58203">
                  <a:moveTo>
                    <a:pt x="36603" y="47437"/>
                  </a:moveTo>
                  <a:cubicBezTo>
                    <a:pt x="27608" y="51670"/>
                    <a:pt x="17026" y="47967"/>
                    <a:pt x="12263" y="38971"/>
                  </a:cubicBezTo>
                  <a:cubicBezTo>
                    <a:pt x="10676" y="35797"/>
                    <a:pt x="6972" y="34209"/>
                    <a:pt x="3798" y="35797"/>
                  </a:cubicBezTo>
                  <a:cubicBezTo>
                    <a:pt x="623" y="37384"/>
                    <a:pt x="-965" y="41088"/>
                    <a:pt x="623" y="44262"/>
                  </a:cubicBezTo>
                  <a:cubicBezTo>
                    <a:pt x="5914" y="55374"/>
                    <a:pt x="17026" y="62253"/>
                    <a:pt x="28666" y="62253"/>
                  </a:cubicBezTo>
                  <a:cubicBezTo>
                    <a:pt x="32899" y="62253"/>
                    <a:pt x="37661" y="61195"/>
                    <a:pt x="41894" y="59077"/>
                  </a:cubicBezTo>
                  <a:cubicBezTo>
                    <a:pt x="57238" y="51670"/>
                    <a:pt x="64117" y="33151"/>
                    <a:pt x="56710" y="17806"/>
                  </a:cubicBezTo>
                  <a:cubicBezTo>
                    <a:pt x="49302" y="2462"/>
                    <a:pt x="30783" y="-4417"/>
                    <a:pt x="15438" y="2992"/>
                  </a:cubicBezTo>
                  <a:cubicBezTo>
                    <a:pt x="12263" y="4578"/>
                    <a:pt x="10676" y="8283"/>
                    <a:pt x="12263" y="11457"/>
                  </a:cubicBezTo>
                  <a:cubicBezTo>
                    <a:pt x="13851" y="14632"/>
                    <a:pt x="17555" y="16220"/>
                    <a:pt x="20729" y="14632"/>
                  </a:cubicBezTo>
                  <a:cubicBezTo>
                    <a:pt x="29724" y="10399"/>
                    <a:pt x="40307" y="14102"/>
                    <a:pt x="45069" y="23097"/>
                  </a:cubicBezTo>
                  <a:cubicBezTo>
                    <a:pt x="49831" y="32622"/>
                    <a:pt x="45598" y="43204"/>
                    <a:pt x="36603" y="47437"/>
                  </a:cubicBezTo>
                  <a:close/>
                </a:path>
              </a:pathLst>
            </a:custGeom>
            <a:grpFill/>
            <a:ln w="5286" cap="flat">
              <a:noFill/>
              <a:prstDash val="solid"/>
              <a:miter/>
            </a:ln>
          </p:spPr>
          <p:txBody>
            <a:bodyPr rtlCol="0" anchor="ctr"/>
            <a:lstStyle/>
            <a:p>
              <a:endParaRPr lang="es-MX">
                <a:solidFill>
                  <a:srgbClr val="00338C"/>
                </a:solidFill>
                <a:latin typeface="Palatino Linotype" panose="02040502050505030304" pitchFamily="18" charset="0"/>
              </a:endParaRPr>
            </a:p>
          </p:txBody>
        </p:sp>
        <p:sp>
          <p:nvSpPr>
            <p:cNvPr id="180" name="Forma libre 458">
              <a:extLst>
                <a:ext uri="{FF2B5EF4-FFF2-40B4-BE49-F238E27FC236}">
                  <a16:creationId xmlns:a16="http://schemas.microsoft.com/office/drawing/2014/main" id="{60814A59-6918-B21D-88CF-43D3D24A573C}"/>
                </a:ext>
              </a:extLst>
            </p:cNvPr>
            <p:cNvSpPr/>
            <p:nvPr/>
          </p:nvSpPr>
          <p:spPr>
            <a:xfrm>
              <a:off x="3106686" y="11875547"/>
              <a:ext cx="31747" cy="31747"/>
            </a:xfrm>
            <a:custGeom>
              <a:avLst/>
              <a:gdLst>
                <a:gd name="connsiteX0" fmla="*/ 6407 w 31747"/>
                <a:gd name="connsiteY0" fmla="*/ 35452 h 31747"/>
                <a:gd name="connsiteX1" fmla="*/ 19635 w 31747"/>
                <a:gd name="connsiteY1" fmla="*/ 35452 h 31747"/>
                <a:gd name="connsiteX2" fmla="*/ 25456 w 31747"/>
                <a:gd name="connsiteY2" fmla="*/ 31747 h 31747"/>
                <a:gd name="connsiteX3" fmla="*/ 31276 w 31747"/>
                <a:gd name="connsiteY3" fmla="*/ 19578 h 31747"/>
                <a:gd name="connsiteX4" fmla="*/ 31805 w 31747"/>
                <a:gd name="connsiteY4" fmla="*/ 16933 h 31747"/>
                <a:gd name="connsiteX5" fmla="*/ 31805 w 31747"/>
                <a:gd name="connsiteY5" fmla="*/ 6350 h 31747"/>
                <a:gd name="connsiteX6" fmla="*/ 25456 w 31747"/>
                <a:gd name="connsiteY6" fmla="*/ 0 h 31747"/>
                <a:gd name="connsiteX7" fmla="*/ 19106 w 31747"/>
                <a:gd name="connsiteY7" fmla="*/ 6350 h 31747"/>
                <a:gd name="connsiteX8" fmla="*/ 19106 w 31747"/>
                <a:gd name="connsiteY8" fmla="*/ 15345 h 31747"/>
                <a:gd name="connsiteX9" fmla="*/ 15402 w 31747"/>
                <a:gd name="connsiteY9" fmla="*/ 22224 h 31747"/>
                <a:gd name="connsiteX10" fmla="*/ 6407 w 31747"/>
                <a:gd name="connsiteY10" fmla="*/ 22224 h 31747"/>
                <a:gd name="connsiteX11" fmla="*/ 58 w 31747"/>
                <a:gd name="connsiteY11" fmla="*/ 28573 h 31747"/>
                <a:gd name="connsiteX12" fmla="*/ 6407 w 31747"/>
                <a:gd name="connsiteY12" fmla="*/ 35452 h 31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747" h="31747">
                  <a:moveTo>
                    <a:pt x="6407" y="35452"/>
                  </a:moveTo>
                  <a:lnTo>
                    <a:pt x="19635" y="35452"/>
                  </a:lnTo>
                  <a:cubicBezTo>
                    <a:pt x="22281" y="35452"/>
                    <a:pt x="24398" y="33864"/>
                    <a:pt x="25456" y="31747"/>
                  </a:cubicBezTo>
                  <a:lnTo>
                    <a:pt x="31276" y="19578"/>
                  </a:lnTo>
                  <a:cubicBezTo>
                    <a:pt x="31805" y="18519"/>
                    <a:pt x="31805" y="17461"/>
                    <a:pt x="31805" y="16933"/>
                  </a:cubicBezTo>
                  <a:lnTo>
                    <a:pt x="31805" y="6350"/>
                  </a:lnTo>
                  <a:cubicBezTo>
                    <a:pt x="31805" y="2646"/>
                    <a:pt x="29159" y="0"/>
                    <a:pt x="25456" y="0"/>
                  </a:cubicBezTo>
                  <a:cubicBezTo>
                    <a:pt x="21752" y="0"/>
                    <a:pt x="19106" y="2646"/>
                    <a:pt x="19106" y="6350"/>
                  </a:cubicBezTo>
                  <a:lnTo>
                    <a:pt x="19106" y="15345"/>
                  </a:lnTo>
                  <a:lnTo>
                    <a:pt x="15402" y="22224"/>
                  </a:lnTo>
                  <a:lnTo>
                    <a:pt x="6407" y="22224"/>
                  </a:lnTo>
                  <a:cubicBezTo>
                    <a:pt x="2703" y="22224"/>
                    <a:pt x="58" y="24870"/>
                    <a:pt x="58" y="28573"/>
                  </a:cubicBezTo>
                  <a:cubicBezTo>
                    <a:pt x="-471" y="32277"/>
                    <a:pt x="2703" y="35452"/>
                    <a:pt x="6407" y="35452"/>
                  </a:cubicBezTo>
                  <a:close/>
                </a:path>
              </a:pathLst>
            </a:custGeom>
            <a:grpFill/>
            <a:ln w="5286" cap="flat">
              <a:noFill/>
              <a:prstDash val="solid"/>
              <a:miter/>
            </a:ln>
          </p:spPr>
          <p:txBody>
            <a:bodyPr rtlCol="0" anchor="ctr"/>
            <a:lstStyle/>
            <a:p>
              <a:endParaRPr lang="es-MX">
                <a:solidFill>
                  <a:srgbClr val="00338C"/>
                </a:solidFill>
                <a:latin typeface="Palatino Linotype" panose="02040502050505030304" pitchFamily="18" charset="0"/>
              </a:endParaRPr>
            </a:p>
          </p:txBody>
        </p:sp>
        <p:sp>
          <p:nvSpPr>
            <p:cNvPr id="181" name="Forma libre 459">
              <a:extLst>
                <a:ext uri="{FF2B5EF4-FFF2-40B4-BE49-F238E27FC236}">
                  <a16:creationId xmlns:a16="http://schemas.microsoft.com/office/drawing/2014/main" id="{3F385B5E-CEE4-8302-B3F3-DA854799DB08}"/>
                </a:ext>
              </a:extLst>
            </p:cNvPr>
            <p:cNvSpPr/>
            <p:nvPr/>
          </p:nvSpPr>
          <p:spPr>
            <a:xfrm>
              <a:off x="3076584" y="11782423"/>
              <a:ext cx="58203" cy="31747"/>
            </a:xfrm>
            <a:custGeom>
              <a:avLst/>
              <a:gdLst>
                <a:gd name="connsiteX0" fmla="*/ 61907 w 58203"/>
                <a:gd name="connsiteY0" fmla="*/ 19048 h 31747"/>
                <a:gd name="connsiteX1" fmla="*/ 60849 w 58203"/>
                <a:gd name="connsiteY1" fmla="*/ 15344 h 31747"/>
                <a:gd name="connsiteX2" fmla="*/ 53441 w 58203"/>
                <a:gd name="connsiteY2" fmla="*/ 3174 h 31747"/>
                <a:gd name="connsiteX3" fmla="*/ 48150 w 58203"/>
                <a:gd name="connsiteY3" fmla="*/ 0 h 31747"/>
                <a:gd name="connsiteX4" fmla="*/ 12170 w 58203"/>
                <a:gd name="connsiteY4" fmla="*/ 0 h 31747"/>
                <a:gd name="connsiteX5" fmla="*/ 6349 w 58203"/>
                <a:gd name="connsiteY5" fmla="*/ 3704 h 31747"/>
                <a:gd name="connsiteX6" fmla="*/ 529 w 58203"/>
                <a:gd name="connsiteY6" fmla="*/ 15874 h 31747"/>
                <a:gd name="connsiteX7" fmla="*/ 0 w 58203"/>
                <a:gd name="connsiteY7" fmla="*/ 18519 h 31747"/>
                <a:gd name="connsiteX8" fmla="*/ 0 w 58203"/>
                <a:gd name="connsiteY8" fmla="*/ 29102 h 31747"/>
                <a:gd name="connsiteX9" fmla="*/ 6349 w 58203"/>
                <a:gd name="connsiteY9" fmla="*/ 35451 h 31747"/>
                <a:gd name="connsiteX10" fmla="*/ 12699 w 58203"/>
                <a:gd name="connsiteY10" fmla="*/ 29102 h 31747"/>
                <a:gd name="connsiteX11" fmla="*/ 12699 w 58203"/>
                <a:gd name="connsiteY11" fmla="*/ 20107 h 31747"/>
                <a:gd name="connsiteX12" fmla="*/ 16403 w 58203"/>
                <a:gd name="connsiteY12" fmla="*/ 13228 h 31747"/>
                <a:gd name="connsiteX13" fmla="*/ 44975 w 58203"/>
                <a:gd name="connsiteY13" fmla="*/ 13228 h 31747"/>
                <a:gd name="connsiteX14" fmla="*/ 49737 w 58203"/>
                <a:gd name="connsiteY14" fmla="*/ 20635 h 31747"/>
                <a:gd name="connsiteX15" fmla="*/ 49737 w 58203"/>
                <a:gd name="connsiteY15" fmla="*/ 29102 h 31747"/>
                <a:gd name="connsiteX16" fmla="*/ 56086 w 58203"/>
                <a:gd name="connsiteY16" fmla="*/ 35451 h 31747"/>
                <a:gd name="connsiteX17" fmla="*/ 62436 w 58203"/>
                <a:gd name="connsiteY17" fmla="*/ 29102 h 31747"/>
                <a:gd name="connsiteX18" fmla="*/ 62436 w 58203"/>
                <a:gd name="connsiteY18" fmla="*/ 19048 h 31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203" h="31747">
                  <a:moveTo>
                    <a:pt x="61907" y="19048"/>
                  </a:moveTo>
                  <a:cubicBezTo>
                    <a:pt x="61907" y="17990"/>
                    <a:pt x="61378" y="16402"/>
                    <a:pt x="60849" y="15344"/>
                  </a:cubicBezTo>
                  <a:lnTo>
                    <a:pt x="53441" y="3174"/>
                  </a:lnTo>
                  <a:cubicBezTo>
                    <a:pt x="52383" y="1058"/>
                    <a:pt x="50266" y="0"/>
                    <a:pt x="48150" y="0"/>
                  </a:cubicBezTo>
                  <a:lnTo>
                    <a:pt x="12170" y="0"/>
                  </a:lnTo>
                  <a:cubicBezTo>
                    <a:pt x="9524" y="0"/>
                    <a:pt x="7407" y="1588"/>
                    <a:pt x="6349" y="3704"/>
                  </a:cubicBezTo>
                  <a:lnTo>
                    <a:pt x="529" y="15874"/>
                  </a:lnTo>
                  <a:cubicBezTo>
                    <a:pt x="0" y="16932"/>
                    <a:pt x="0" y="17990"/>
                    <a:pt x="0" y="18519"/>
                  </a:cubicBezTo>
                  <a:lnTo>
                    <a:pt x="0" y="29102"/>
                  </a:lnTo>
                  <a:cubicBezTo>
                    <a:pt x="0" y="32805"/>
                    <a:pt x="2646" y="35451"/>
                    <a:pt x="6349" y="35451"/>
                  </a:cubicBezTo>
                  <a:cubicBezTo>
                    <a:pt x="10053" y="35451"/>
                    <a:pt x="12699" y="32805"/>
                    <a:pt x="12699" y="29102"/>
                  </a:cubicBezTo>
                  <a:lnTo>
                    <a:pt x="12699" y="20107"/>
                  </a:lnTo>
                  <a:lnTo>
                    <a:pt x="16403" y="13228"/>
                  </a:lnTo>
                  <a:lnTo>
                    <a:pt x="44975" y="13228"/>
                  </a:lnTo>
                  <a:lnTo>
                    <a:pt x="49737" y="20635"/>
                  </a:lnTo>
                  <a:lnTo>
                    <a:pt x="49737" y="29102"/>
                  </a:lnTo>
                  <a:cubicBezTo>
                    <a:pt x="49737" y="32805"/>
                    <a:pt x="52383" y="35451"/>
                    <a:pt x="56086" y="35451"/>
                  </a:cubicBezTo>
                  <a:cubicBezTo>
                    <a:pt x="59790" y="35451"/>
                    <a:pt x="62436" y="32805"/>
                    <a:pt x="62436" y="29102"/>
                  </a:cubicBezTo>
                  <a:lnTo>
                    <a:pt x="62436" y="19048"/>
                  </a:lnTo>
                  <a:close/>
                </a:path>
              </a:pathLst>
            </a:custGeom>
            <a:grpFill/>
            <a:ln w="5286" cap="flat">
              <a:noFill/>
              <a:prstDash val="solid"/>
              <a:miter/>
            </a:ln>
          </p:spPr>
          <p:txBody>
            <a:bodyPr rtlCol="0" anchor="ctr"/>
            <a:lstStyle/>
            <a:p>
              <a:endParaRPr lang="es-MX">
                <a:solidFill>
                  <a:srgbClr val="00338C"/>
                </a:solidFill>
                <a:latin typeface="Palatino Linotype" panose="02040502050505030304" pitchFamily="18" charset="0"/>
              </a:endParaRPr>
            </a:p>
          </p:txBody>
        </p:sp>
        <p:sp>
          <p:nvSpPr>
            <p:cNvPr id="182" name="Forma libre 460">
              <a:extLst>
                <a:ext uri="{FF2B5EF4-FFF2-40B4-BE49-F238E27FC236}">
                  <a16:creationId xmlns:a16="http://schemas.microsoft.com/office/drawing/2014/main" id="{C56A330F-6B8A-E1EF-98B3-37E370670FD1}"/>
                </a:ext>
              </a:extLst>
            </p:cNvPr>
            <p:cNvSpPr/>
            <p:nvPr/>
          </p:nvSpPr>
          <p:spPr>
            <a:xfrm>
              <a:off x="3024201" y="11819454"/>
              <a:ext cx="74077" cy="158736"/>
            </a:xfrm>
            <a:custGeom>
              <a:avLst/>
              <a:gdLst>
                <a:gd name="connsiteX0" fmla="*/ 52912 w 74076"/>
                <a:gd name="connsiteY0" fmla="*/ 124349 h 158735"/>
                <a:gd name="connsiteX1" fmla="*/ 48679 w 74076"/>
                <a:gd name="connsiteY1" fmla="*/ 123820 h 158735"/>
                <a:gd name="connsiteX2" fmla="*/ 51854 w 74076"/>
                <a:gd name="connsiteY2" fmla="*/ 111650 h 158735"/>
                <a:gd name="connsiteX3" fmla="*/ 75664 w 74076"/>
                <a:gd name="connsiteY3" fmla="*/ 85723 h 158735"/>
                <a:gd name="connsiteX4" fmla="*/ 75664 w 74076"/>
                <a:gd name="connsiteY4" fmla="*/ 67734 h 158735"/>
                <a:gd name="connsiteX5" fmla="*/ 57145 w 74076"/>
                <a:gd name="connsiteY5" fmla="*/ 66675 h 158735"/>
                <a:gd name="connsiteX6" fmla="*/ 46033 w 74076"/>
                <a:gd name="connsiteY6" fmla="*/ 75671 h 158735"/>
                <a:gd name="connsiteX7" fmla="*/ 43917 w 74076"/>
                <a:gd name="connsiteY7" fmla="*/ 71438 h 158735"/>
                <a:gd name="connsiteX8" fmla="*/ 44446 w 74076"/>
                <a:gd name="connsiteY8" fmla="*/ 46040 h 158735"/>
                <a:gd name="connsiteX9" fmla="*/ 61378 w 74076"/>
                <a:gd name="connsiteY9" fmla="*/ 22229 h 158735"/>
                <a:gd name="connsiteX10" fmla="*/ 58732 w 74076"/>
                <a:gd name="connsiteY10" fmla="*/ 3710 h 158735"/>
                <a:gd name="connsiteX11" fmla="*/ 57145 w 74076"/>
                <a:gd name="connsiteY11" fmla="*/ 2652 h 158735"/>
                <a:gd name="connsiteX12" fmla="*/ 39155 w 74076"/>
                <a:gd name="connsiteY12" fmla="*/ 4240 h 158735"/>
                <a:gd name="connsiteX13" fmla="*/ 11641 w 74076"/>
                <a:gd name="connsiteY13" fmla="*/ 35987 h 158735"/>
                <a:gd name="connsiteX14" fmla="*/ 8466 w 74076"/>
                <a:gd name="connsiteY14" fmla="*/ 43924 h 158735"/>
                <a:gd name="connsiteX15" fmla="*/ 4233 w 74076"/>
                <a:gd name="connsiteY15" fmla="*/ 109534 h 158735"/>
                <a:gd name="connsiteX16" fmla="*/ 5820 w 74076"/>
                <a:gd name="connsiteY16" fmla="*/ 116413 h 158735"/>
                <a:gd name="connsiteX17" fmla="*/ 6349 w 74076"/>
                <a:gd name="connsiteY17" fmla="*/ 118000 h 158735"/>
                <a:gd name="connsiteX18" fmla="*/ 2117 w 74076"/>
                <a:gd name="connsiteY18" fmla="*/ 119587 h 158735"/>
                <a:gd name="connsiteX19" fmla="*/ 0 w 74076"/>
                <a:gd name="connsiteY19" fmla="*/ 124349 h 158735"/>
                <a:gd name="connsiteX20" fmla="*/ 0 w 74076"/>
                <a:gd name="connsiteY20" fmla="*/ 155567 h 158735"/>
                <a:gd name="connsiteX21" fmla="*/ 6349 w 74076"/>
                <a:gd name="connsiteY21" fmla="*/ 161916 h 158735"/>
                <a:gd name="connsiteX22" fmla="*/ 52383 w 74076"/>
                <a:gd name="connsiteY22" fmla="*/ 161916 h 158735"/>
                <a:gd name="connsiteX23" fmla="*/ 58732 w 74076"/>
                <a:gd name="connsiteY23" fmla="*/ 155567 h 158735"/>
                <a:gd name="connsiteX24" fmla="*/ 58732 w 74076"/>
                <a:gd name="connsiteY24" fmla="*/ 132286 h 158735"/>
                <a:gd name="connsiteX25" fmla="*/ 52912 w 74076"/>
                <a:gd name="connsiteY25" fmla="*/ 124349 h 158735"/>
                <a:gd name="connsiteX26" fmla="*/ 21165 w 74076"/>
                <a:gd name="connsiteY26" fmla="*/ 43924 h 158735"/>
                <a:gd name="connsiteX27" fmla="*/ 49208 w 74076"/>
                <a:gd name="connsiteY27" fmla="*/ 12176 h 158735"/>
                <a:gd name="connsiteX28" fmla="*/ 50795 w 74076"/>
                <a:gd name="connsiteY28" fmla="*/ 14292 h 158735"/>
                <a:gd name="connsiteX29" fmla="*/ 33864 w 74076"/>
                <a:gd name="connsiteY29" fmla="*/ 38103 h 158735"/>
                <a:gd name="connsiteX30" fmla="*/ 31218 w 74076"/>
                <a:gd name="connsiteY30" fmla="*/ 45510 h 158735"/>
                <a:gd name="connsiteX31" fmla="*/ 30689 w 74076"/>
                <a:gd name="connsiteY31" fmla="*/ 70380 h 158735"/>
                <a:gd name="connsiteX32" fmla="*/ 32276 w 74076"/>
                <a:gd name="connsiteY32" fmla="*/ 76729 h 158735"/>
                <a:gd name="connsiteX33" fmla="*/ 34393 w 74076"/>
                <a:gd name="connsiteY33" fmla="*/ 80432 h 158735"/>
                <a:gd name="connsiteX34" fmla="*/ 43388 w 74076"/>
                <a:gd name="connsiteY34" fmla="*/ 87311 h 158735"/>
                <a:gd name="connsiteX35" fmla="*/ 54499 w 74076"/>
                <a:gd name="connsiteY35" fmla="*/ 84665 h 158735"/>
                <a:gd name="connsiteX36" fmla="*/ 65611 w 74076"/>
                <a:gd name="connsiteY36" fmla="*/ 76729 h 158735"/>
                <a:gd name="connsiteX37" fmla="*/ 40742 w 74076"/>
                <a:gd name="connsiteY37" fmla="*/ 103713 h 158735"/>
                <a:gd name="connsiteX38" fmla="*/ 39155 w 74076"/>
                <a:gd name="connsiteY38" fmla="*/ 106359 h 158735"/>
                <a:gd name="connsiteX39" fmla="*/ 34922 w 74076"/>
                <a:gd name="connsiteY39" fmla="*/ 121174 h 158735"/>
                <a:gd name="connsiteX40" fmla="*/ 20106 w 74076"/>
                <a:gd name="connsiteY40" fmla="*/ 118529 h 158735"/>
                <a:gd name="connsiteX41" fmla="*/ 15345 w 74076"/>
                <a:gd name="connsiteY41" fmla="*/ 109004 h 158735"/>
                <a:gd name="connsiteX42" fmla="*/ 21165 w 74076"/>
                <a:gd name="connsiteY42" fmla="*/ 43924 h 158735"/>
                <a:gd name="connsiteX43" fmla="*/ 45504 w 74076"/>
                <a:gd name="connsiteY43" fmla="*/ 147630 h 158735"/>
                <a:gd name="connsiteX44" fmla="*/ 12170 w 74076"/>
                <a:gd name="connsiteY44" fmla="*/ 147630 h 158735"/>
                <a:gd name="connsiteX45" fmla="*/ 12170 w 74076"/>
                <a:gd name="connsiteY45" fmla="*/ 130699 h 158735"/>
                <a:gd name="connsiteX46" fmla="*/ 45504 w 74076"/>
                <a:gd name="connsiteY46" fmla="*/ 135990 h 158735"/>
                <a:gd name="connsiteX47" fmla="*/ 45504 w 74076"/>
                <a:gd name="connsiteY47" fmla="*/ 147630 h 158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4076" h="158735">
                  <a:moveTo>
                    <a:pt x="52912" y="124349"/>
                  </a:moveTo>
                  <a:lnTo>
                    <a:pt x="48679" y="123820"/>
                  </a:lnTo>
                  <a:lnTo>
                    <a:pt x="51854" y="111650"/>
                  </a:lnTo>
                  <a:lnTo>
                    <a:pt x="75664" y="85723"/>
                  </a:lnTo>
                  <a:cubicBezTo>
                    <a:pt x="80426" y="80432"/>
                    <a:pt x="80426" y="72495"/>
                    <a:pt x="75664" y="67734"/>
                  </a:cubicBezTo>
                  <a:cubicBezTo>
                    <a:pt x="70902" y="62443"/>
                    <a:pt x="62436" y="61913"/>
                    <a:pt x="57145" y="66675"/>
                  </a:cubicBezTo>
                  <a:lnTo>
                    <a:pt x="46033" y="75671"/>
                  </a:lnTo>
                  <a:lnTo>
                    <a:pt x="43917" y="71438"/>
                  </a:lnTo>
                  <a:lnTo>
                    <a:pt x="44446" y="46040"/>
                  </a:lnTo>
                  <a:lnTo>
                    <a:pt x="61378" y="22229"/>
                  </a:lnTo>
                  <a:cubicBezTo>
                    <a:pt x="65611" y="16408"/>
                    <a:pt x="64023" y="7943"/>
                    <a:pt x="58732" y="3710"/>
                  </a:cubicBezTo>
                  <a:lnTo>
                    <a:pt x="57145" y="2652"/>
                  </a:lnTo>
                  <a:cubicBezTo>
                    <a:pt x="51854" y="-1581"/>
                    <a:pt x="44446" y="-523"/>
                    <a:pt x="39155" y="4240"/>
                  </a:cubicBezTo>
                  <a:lnTo>
                    <a:pt x="11641" y="35987"/>
                  </a:lnTo>
                  <a:cubicBezTo>
                    <a:pt x="9524" y="38103"/>
                    <a:pt x="8466" y="40748"/>
                    <a:pt x="8466" y="43924"/>
                  </a:cubicBezTo>
                  <a:lnTo>
                    <a:pt x="4233" y="109534"/>
                  </a:lnTo>
                  <a:cubicBezTo>
                    <a:pt x="4233" y="111650"/>
                    <a:pt x="4762" y="114295"/>
                    <a:pt x="5820" y="116413"/>
                  </a:cubicBezTo>
                  <a:lnTo>
                    <a:pt x="6349" y="118000"/>
                  </a:lnTo>
                  <a:cubicBezTo>
                    <a:pt x="4762" y="118000"/>
                    <a:pt x="3175" y="118529"/>
                    <a:pt x="2117" y="119587"/>
                  </a:cubicBezTo>
                  <a:cubicBezTo>
                    <a:pt x="529" y="120646"/>
                    <a:pt x="0" y="122762"/>
                    <a:pt x="0" y="124349"/>
                  </a:cubicBezTo>
                  <a:lnTo>
                    <a:pt x="0" y="155567"/>
                  </a:lnTo>
                  <a:cubicBezTo>
                    <a:pt x="0" y="159270"/>
                    <a:pt x="2646" y="161916"/>
                    <a:pt x="6349" y="161916"/>
                  </a:cubicBezTo>
                  <a:lnTo>
                    <a:pt x="52383" y="161916"/>
                  </a:lnTo>
                  <a:cubicBezTo>
                    <a:pt x="56086" y="161916"/>
                    <a:pt x="58732" y="159270"/>
                    <a:pt x="58732" y="155567"/>
                  </a:cubicBezTo>
                  <a:lnTo>
                    <a:pt x="58732" y="132286"/>
                  </a:lnTo>
                  <a:cubicBezTo>
                    <a:pt x="58203" y="127523"/>
                    <a:pt x="56086" y="124878"/>
                    <a:pt x="52912" y="124349"/>
                  </a:cubicBezTo>
                  <a:close/>
                  <a:moveTo>
                    <a:pt x="21165" y="43924"/>
                  </a:moveTo>
                  <a:lnTo>
                    <a:pt x="49208" y="12176"/>
                  </a:lnTo>
                  <a:lnTo>
                    <a:pt x="50795" y="14292"/>
                  </a:lnTo>
                  <a:lnTo>
                    <a:pt x="33864" y="38103"/>
                  </a:lnTo>
                  <a:cubicBezTo>
                    <a:pt x="32276" y="40219"/>
                    <a:pt x="31218" y="42864"/>
                    <a:pt x="31218" y="45510"/>
                  </a:cubicBezTo>
                  <a:lnTo>
                    <a:pt x="30689" y="70380"/>
                  </a:lnTo>
                  <a:cubicBezTo>
                    <a:pt x="30689" y="72495"/>
                    <a:pt x="31218" y="74611"/>
                    <a:pt x="32276" y="76729"/>
                  </a:cubicBezTo>
                  <a:lnTo>
                    <a:pt x="34393" y="80432"/>
                  </a:lnTo>
                  <a:cubicBezTo>
                    <a:pt x="36509" y="84136"/>
                    <a:pt x="39684" y="86781"/>
                    <a:pt x="43388" y="87311"/>
                  </a:cubicBezTo>
                  <a:cubicBezTo>
                    <a:pt x="47621" y="88369"/>
                    <a:pt x="51325" y="87311"/>
                    <a:pt x="54499" y="84665"/>
                  </a:cubicBezTo>
                  <a:lnTo>
                    <a:pt x="65611" y="76729"/>
                  </a:lnTo>
                  <a:lnTo>
                    <a:pt x="40742" y="103713"/>
                  </a:lnTo>
                  <a:cubicBezTo>
                    <a:pt x="40213" y="104243"/>
                    <a:pt x="39684" y="105301"/>
                    <a:pt x="39155" y="106359"/>
                  </a:cubicBezTo>
                  <a:lnTo>
                    <a:pt x="34922" y="121174"/>
                  </a:lnTo>
                  <a:lnTo>
                    <a:pt x="20106" y="118529"/>
                  </a:lnTo>
                  <a:lnTo>
                    <a:pt x="15345" y="109004"/>
                  </a:lnTo>
                  <a:lnTo>
                    <a:pt x="21165" y="43924"/>
                  </a:lnTo>
                  <a:close/>
                  <a:moveTo>
                    <a:pt x="45504" y="147630"/>
                  </a:moveTo>
                  <a:lnTo>
                    <a:pt x="12170" y="147630"/>
                  </a:lnTo>
                  <a:lnTo>
                    <a:pt x="12170" y="130699"/>
                  </a:lnTo>
                  <a:lnTo>
                    <a:pt x="45504" y="135990"/>
                  </a:lnTo>
                  <a:lnTo>
                    <a:pt x="45504" y="147630"/>
                  </a:lnTo>
                  <a:close/>
                </a:path>
              </a:pathLst>
            </a:custGeom>
            <a:grpFill/>
            <a:ln w="5286" cap="flat">
              <a:noFill/>
              <a:prstDash val="solid"/>
              <a:miter/>
            </a:ln>
          </p:spPr>
          <p:txBody>
            <a:bodyPr rtlCol="0" anchor="ctr"/>
            <a:lstStyle/>
            <a:p>
              <a:endParaRPr lang="es-MX">
                <a:solidFill>
                  <a:srgbClr val="00338C"/>
                </a:solidFill>
                <a:latin typeface="Palatino Linotype" panose="02040502050505030304" pitchFamily="18" charset="0"/>
              </a:endParaRPr>
            </a:p>
          </p:txBody>
        </p:sp>
        <p:sp>
          <p:nvSpPr>
            <p:cNvPr id="183" name="Forma libre 461">
              <a:extLst>
                <a:ext uri="{FF2B5EF4-FFF2-40B4-BE49-F238E27FC236}">
                  <a16:creationId xmlns:a16="http://schemas.microsoft.com/office/drawing/2014/main" id="{7220F6C0-145A-5874-4BD5-1A567326DB57}"/>
                </a:ext>
              </a:extLst>
            </p:cNvPr>
            <p:cNvSpPr/>
            <p:nvPr/>
          </p:nvSpPr>
          <p:spPr>
            <a:xfrm>
              <a:off x="3259791" y="11668662"/>
              <a:ext cx="79368" cy="158736"/>
            </a:xfrm>
            <a:custGeom>
              <a:avLst/>
              <a:gdLst>
                <a:gd name="connsiteX0" fmla="*/ 77648 w 79367"/>
                <a:gd name="connsiteY0" fmla="*/ 42330 h 158735"/>
                <a:gd name="connsiteX1" fmla="*/ 79765 w 79367"/>
                <a:gd name="connsiteY1" fmla="*/ 37567 h 158735"/>
                <a:gd name="connsiteX2" fmla="*/ 79765 w 79367"/>
                <a:gd name="connsiteY2" fmla="*/ 6349 h 158735"/>
                <a:gd name="connsiteX3" fmla="*/ 73415 w 79367"/>
                <a:gd name="connsiteY3" fmla="*/ 0 h 158735"/>
                <a:gd name="connsiteX4" fmla="*/ 27382 w 79367"/>
                <a:gd name="connsiteY4" fmla="*/ 0 h 158735"/>
                <a:gd name="connsiteX5" fmla="*/ 21033 w 79367"/>
                <a:gd name="connsiteY5" fmla="*/ 6349 h 158735"/>
                <a:gd name="connsiteX6" fmla="*/ 21033 w 79367"/>
                <a:gd name="connsiteY6" fmla="*/ 29630 h 158735"/>
                <a:gd name="connsiteX7" fmla="*/ 26324 w 79367"/>
                <a:gd name="connsiteY7" fmla="*/ 35980 h 158735"/>
                <a:gd name="connsiteX8" fmla="*/ 30557 w 79367"/>
                <a:gd name="connsiteY8" fmla="*/ 36509 h 158735"/>
                <a:gd name="connsiteX9" fmla="*/ 27382 w 79367"/>
                <a:gd name="connsiteY9" fmla="*/ 48679 h 158735"/>
                <a:gd name="connsiteX10" fmla="*/ 3572 w 79367"/>
                <a:gd name="connsiteY10" fmla="*/ 74605 h 158735"/>
                <a:gd name="connsiteX11" fmla="*/ 3572 w 79367"/>
                <a:gd name="connsiteY11" fmla="*/ 92596 h 158735"/>
                <a:gd name="connsiteX12" fmla="*/ 22091 w 79367"/>
                <a:gd name="connsiteY12" fmla="*/ 93654 h 158735"/>
                <a:gd name="connsiteX13" fmla="*/ 33202 w 79367"/>
                <a:gd name="connsiteY13" fmla="*/ 84659 h 158735"/>
                <a:gd name="connsiteX14" fmla="*/ 35319 w 79367"/>
                <a:gd name="connsiteY14" fmla="*/ 88892 h 158735"/>
                <a:gd name="connsiteX15" fmla="*/ 34789 w 79367"/>
                <a:gd name="connsiteY15" fmla="*/ 114289 h 158735"/>
                <a:gd name="connsiteX16" fmla="*/ 17858 w 79367"/>
                <a:gd name="connsiteY16" fmla="*/ 138099 h 158735"/>
                <a:gd name="connsiteX17" fmla="*/ 21033 w 79367"/>
                <a:gd name="connsiteY17" fmla="*/ 156618 h 158735"/>
                <a:gd name="connsiteX18" fmla="*/ 22620 w 79367"/>
                <a:gd name="connsiteY18" fmla="*/ 157678 h 158735"/>
                <a:gd name="connsiteX19" fmla="*/ 30557 w 79367"/>
                <a:gd name="connsiteY19" fmla="*/ 160323 h 158735"/>
                <a:gd name="connsiteX20" fmla="*/ 40610 w 79367"/>
                <a:gd name="connsiteY20" fmla="*/ 156090 h 158735"/>
                <a:gd name="connsiteX21" fmla="*/ 68124 w 79367"/>
                <a:gd name="connsiteY21" fmla="*/ 124343 h 158735"/>
                <a:gd name="connsiteX22" fmla="*/ 71299 w 79367"/>
                <a:gd name="connsiteY22" fmla="*/ 116406 h 158735"/>
                <a:gd name="connsiteX23" fmla="*/ 75532 w 79367"/>
                <a:gd name="connsiteY23" fmla="*/ 50795 h 158735"/>
                <a:gd name="connsiteX24" fmla="*/ 73944 w 79367"/>
                <a:gd name="connsiteY24" fmla="*/ 43917 h 158735"/>
                <a:gd name="connsiteX25" fmla="*/ 73415 w 79367"/>
                <a:gd name="connsiteY25" fmla="*/ 42330 h 158735"/>
                <a:gd name="connsiteX26" fmla="*/ 73415 w 79367"/>
                <a:gd name="connsiteY26" fmla="*/ 42330 h 158735"/>
                <a:gd name="connsiteX27" fmla="*/ 77648 w 79367"/>
                <a:gd name="connsiteY27" fmla="*/ 42330 h 158735"/>
                <a:gd name="connsiteX28" fmla="*/ 33731 w 79367"/>
                <a:gd name="connsiteY28" fmla="*/ 12698 h 158735"/>
                <a:gd name="connsiteX29" fmla="*/ 67066 w 79367"/>
                <a:gd name="connsiteY29" fmla="*/ 12698 h 158735"/>
                <a:gd name="connsiteX30" fmla="*/ 67066 w 79367"/>
                <a:gd name="connsiteY30" fmla="*/ 29630 h 158735"/>
                <a:gd name="connsiteX31" fmla="*/ 33731 w 79367"/>
                <a:gd name="connsiteY31" fmla="*/ 24339 h 158735"/>
                <a:gd name="connsiteX32" fmla="*/ 33731 w 79367"/>
                <a:gd name="connsiteY32" fmla="*/ 12698 h 158735"/>
                <a:gd name="connsiteX33" fmla="*/ 58071 w 79367"/>
                <a:gd name="connsiteY33" fmla="*/ 116935 h 158735"/>
                <a:gd name="connsiteX34" fmla="*/ 30028 w 79367"/>
                <a:gd name="connsiteY34" fmla="*/ 148153 h 158735"/>
                <a:gd name="connsiteX35" fmla="*/ 28440 w 79367"/>
                <a:gd name="connsiteY35" fmla="*/ 146036 h 158735"/>
                <a:gd name="connsiteX36" fmla="*/ 45372 w 79367"/>
                <a:gd name="connsiteY36" fmla="*/ 122226 h 158735"/>
                <a:gd name="connsiteX37" fmla="*/ 48017 w 79367"/>
                <a:gd name="connsiteY37" fmla="*/ 114819 h 158735"/>
                <a:gd name="connsiteX38" fmla="*/ 48547 w 79367"/>
                <a:gd name="connsiteY38" fmla="*/ 89950 h 158735"/>
                <a:gd name="connsiteX39" fmla="*/ 46959 w 79367"/>
                <a:gd name="connsiteY39" fmla="*/ 83601 h 158735"/>
                <a:gd name="connsiteX40" fmla="*/ 44843 w 79367"/>
                <a:gd name="connsiteY40" fmla="*/ 79896 h 158735"/>
                <a:gd name="connsiteX41" fmla="*/ 35319 w 79367"/>
                <a:gd name="connsiteY41" fmla="*/ 73019 h 158735"/>
                <a:gd name="connsiteX42" fmla="*/ 32673 w 79367"/>
                <a:gd name="connsiteY42" fmla="*/ 72489 h 158735"/>
                <a:gd name="connsiteX43" fmla="*/ 24207 w 79367"/>
                <a:gd name="connsiteY43" fmla="*/ 75664 h 158735"/>
                <a:gd name="connsiteX44" fmla="*/ 13096 w 79367"/>
                <a:gd name="connsiteY44" fmla="*/ 83601 h 158735"/>
                <a:gd name="connsiteX45" fmla="*/ 37964 w 79367"/>
                <a:gd name="connsiteY45" fmla="*/ 56615 h 158735"/>
                <a:gd name="connsiteX46" fmla="*/ 39552 w 79367"/>
                <a:gd name="connsiteY46" fmla="*/ 53970 h 158735"/>
                <a:gd name="connsiteX47" fmla="*/ 43785 w 79367"/>
                <a:gd name="connsiteY47" fmla="*/ 39154 h 158735"/>
                <a:gd name="connsiteX48" fmla="*/ 58600 w 79367"/>
                <a:gd name="connsiteY48" fmla="*/ 41800 h 158735"/>
                <a:gd name="connsiteX49" fmla="*/ 63362 w 79367"/>
                <a:gd name="connsiteY49" fmla="*/ 51324 h 158735"/>
                <a:gd name="connsiteX50" fmla="*/ 58071 w 79367"/>
                <a:gd name="connsiteY50" fmla="*/ 116935 h 158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79367" h="158735">
                  <a:moveTo>
                    <a:pt x="77648" y="42330"/>
                  </a:moveTo>
                  <a:cubicBezTo>
                    <a:pt x="79236" y="41272"/>
                    <a:pt x="79765" y="39154"/>
                    <a:pt x="79765" y="37567"/>
                  </a:cubicBezTo>
                  <a:lnTo>
                    <a:pt x="79765" y="6349"/>
                  </a:lnTo>
                  <a:cubicBezTo>
                    <a:pt x="79765" y="2646"/>
                    <a:pt x="77119" y="0"/>
                    <a:pt x="73415" y="0"/>
                  </a:cubicBezTo>
                  <a:lnTo>
                    <a:pt x="27382" y="0"/>
                  </a:lnTo>
                  <a:cubicBezTo>
                    <a:pt x="23678" y="0"/>
                    <a:pt x="21033" y="2646"/>
                    <a:pt x="21033" y="6349"/>
                  </a:cubicBezTo>
                  <a:lnTo>
                    <a:pt x="21033" y="29630"/>
                  </a:lnTo>
                  <a:cubicBezTo>
                    <a:pt x="21033" y="32805"/>
                    <a:pt x="23149" y="35451"/>
                    <a:pt x="26324" y="35980"/>
                  </a:cubicBezTo>
                  <a:lnTo>
                    <a:pt x="30557" y="36509"/>
                  </a:lnTo>
                  <a:lnTo>
                    <a:pt x="27382" y="48679"/>
                  </a:lnTo>
                  <a:lnTo>
                    <a:pt x="3572" y="74605"/>
                  </a:lnTo>
                  <a:cubicBezTo>
                    <a:pt x="-1191" y="79896"/>
                    <a:pt x="-1191" y="87833"/>
                    <a:pt x="3572" y="92596"/>
                  </a:cubicBezTo>
                  <a:cubicBezTo>
                    <a:pt x="8334" y="97887"/>
                    <a:pt x="16800" y="98415"/>
                    <a:pt x="22091" y="93654"/>
                  </a:cubicBezTo>
                  <a:lnTo>
                    <a:pt x="33202" y="84659"/>
                  </a:lnTo>
                  <a:lnTo>
                    <a:pt x="35319" y="88892"/>
                  </a:lnTo>
                  <a:lnTo>
                    <a:pt x="34789" y="114289"/>
                  </a:lnTo>
                  <a:lnTo>
                    <a:pt x="17858" y="138099"/>
                  </a:lnTo>
                  <a:cubicBezTo>
                    <a:pt x="13625" y="143920"/>
                    <a:pt x="15212" y="152387"/>
                    <a:pt x="21033" y="156618"/>
                  </a:cubicBezTo>
                  <a:lnTo>
                    <a:pt x="22620" y="157678"/>
                  </a:lnTo>
                  <a:cubicBezTo>
                    <a:pt x="24736" y="159264"/>
                    <a:pt x="27911" y="160323"/>
                    <a:pt x="30557" y="160323"/>
                  </a:cubicBezTo>
                  <a:cubicBezTo>
                    <a:pt x="34260" y="160323"/>
                    <a:pt x="37964" y="158736"/>
                    <a:pt x="40610" y="156090"/>
                  </a:cubicBezTo>
                  <a:lnTo>
                    <a:pt x="68124" y="124343"/>
                  </a:lnTo>
                  <a:cubicBezTo>
                    <a:pt x="70241" y="122226"/>
                    <a:pt x="71299" y="119580"/>
                    <a:pt x="71299" y="116406"/>
                  </a:cubicBezTo>
                  <a:lnTo>
                    <a:pt x="75532" y="50795"/>
                  </a:lnTo>
                  <a:cubicBezTo>
                    <a:pt x="75532" y="48679"/>
                    <a:pt x="75003" y="46033"/>
                    <a:pt x="73944" y="43917"/>
                  </a:cubicBezTo>
                  <a:lnTo>
                    <a:pt x="73415" y="42330"/>
                  </a:lnTo>
                  <a:cubicBezTo>
                    <a:pt x="73415" y="42330"/>
                    <a:pt x="73415" y="42330"/>
                    <a:pt x="73415" y="42330"/>
                  </a:cubicBezTo>
                  <a:cubicBezTo>
                    <a:pt x="75003" y="43917"/>
                    <a:pt x="76590" y="43388"/>
                    <a:pt x="77648" y="42330"/>
                  </a:cubicBezTo>
                  <a:close/>
                  <a:moveTo>
                    <a:pt x="33731" y="12698"/>
                  </a:moveTo>
                  <a:lnTo>
                    <a:pt x="67066" y="12698"/>
                  </a:lnTo>
                  <a:lnTo>
                    <a:pt x="67066" y="29630"/>
                  </a:lnTo>
                  <a:lnTo>
                    <a:pt x="33731" y="24339"/>
                  </a:lnTo>
                  <a:lnTo>
                    <a:pt x="33731" y="12698"/>
                  </a:lnTo>
                  <a:close/>
                  <a:moveTo>
                    <a:pt x="58071" y="116935"/>
                  </a:moveTo>
                  <a:lnTo>
                    <a:pt x="30028" y="148153"/>
                  </a:lnTo>
                  <a:lnTo>
                    <a:pt x="28440" y="146036"/>
                  </a:lnTo>
                  <a:lnTo>
                    <a:pt x="45372" y="122226"/>
                  </a:lnTo>
                  <a:cubicBezTo>
                    <a:pt x="46959" y="120110"/>
                    <a:pt x="48017" y="117464"/>
                    <a:pt x="48017" y="114819"/>
                  </a:cubicBezTo>
                  <a:lnTo>
                    <a:pt x="48547" y="89950"/>
                  </a:lnTo>
                  <a:cubicBezTo>
                    <a:pt x="48547" y="87833"/>
                    <a:pt x="48017" y="85717"/>
                    <a:pt x="46959" y="83601"/>
                  </a:cubicBezTo>
                  <a:lnTo>
                    <a:pt x="44843" y="79896"/>
                  </a:lnTo>
                  <a:cubicBezTo>
                    <a:pt x="42726" y="76193"/>
                    <a:pt x="39552" y="73547"/>
                    <a:pt x="35319" y="73019"/>
                  </a:cubicBezTo>
                  <a:cubicBezTo>
                    <a:pt x="34260" y="73019"/>
                    <a:pt x="33731" y="72489"/>
                    <a:pt x="32673" y="72489"/>
                  </a:cubicBezTo>
                  <a:cubicBezTo>
                    <a:pt x="29498" y="72489"/>
                    <a:pt x="26324" y="73547"/>
                    <a:pt x="24207" y="75664"/>
                  </a:cubicBezTo>
                  <a:lnTo>
                    <a:pt x="13096" y="83601"/>
                  </a:lnTo>
                  <a:lnTo>
                    <a:pt x="37964" y="56615"/>
                  </a:lnTo>
                  <a:cubicBezTo>
                    <a:pt x="38493" y="56086"/>
                    <a:pt x="39023" y="55028"/>
                    <a:pt x="39552" y="53970"/>
                  </a:cubicBezTo>
                  <a:lnTo>
                    <a:pt x="43785" y="39154"/>
                  </a:lnTo>
                  <a:lnTo>
                    <a:pt x="58600" y="41800"/>
                  </a:lnTo>
                  <a:lnTo>
                    <a:pt x="63362" y="51324"/>
                  </a:lnTo>
                  <a:lnTo>
                    <a:pt x="58071" y="116935"/>
                  </a:lnTo>
                  <a:close/>
                </a:path>
              </a:pathLst>
            </a:custGeom>
            <a:grpFill/>
            <a:ln w="5286" cap="flat">
              <a:noFill/>
              <a:prstDash val="solid"/>
              <a:miter/>
            </a:ln>
          </p:spPr>
          <p:txBody>
            <a:bodyPr rtlCol="0" anchor="ctr"/>
            <a:lstStyle/>
            <a:p>
              <a:endParaRPr lang="es-MX">
                <a:solidFill>
                  <a:srgbClr val="00338C"/>
                </a:solidFill>
                <a:latin typeface="Palatino Linotype" panose="02040502050505030304" pitchFamily="18" charset="0"/>
              </a:endParaRPr>
            </a:p>
          </p:txBody>
        </p:sp>
        <p:sp>
          <p:nvSpPr>
            <p:cNvPr id="184" name="Forma libre 462">
              <a:extLst>
                <a:ext uri="{FF2B5EF4-FFF2-40B4-BE49-F238E27FC236}">
                  <a16:creationId xmlns:a16="http://schemas.microsoft.com/office/drawing/2014/main" id="{9CC1FB3D-98E1-7BDC-D872-2D98832FDF65}"/>
                </a:ext>
              </a:extLst>
            </p:cNvPr>
            <p:cNvSpPr/>
            <p:nvPr/>
          </p:nvSpPr>
          <p:spPr>
            <a:xfrm>
              <a:off x="3175529" y="11713637"/>
              <a:ext cx="116406" cy="158736"/>
            </a:xfrm>
            <a:custGeom>
              <a:avLst/>
              <a:gdLst>
                <a:gd name="connsiteX0" fmla="*/ 111644 w 116406"/>
                <a:gd name="connsiteY0" fmla="*/ 120110 h 158735"/>
                <a:gd name="connsiteX1" fmla="*/ 105295 w 116406"/>
                <a:gd name="connsiteY1" fmla="*/ 126459 h 158735"/>
                <a:gd name="connsiteX2" fmla="*/ 105295 w 116406"/>
                <a:gd name="connsiteY2" fmla="*/ 150269 h 158735"/>
                <a:gd name="connsiteX3" fmla="*/ 65611 w 116406"/>
                <a:gd name="connsiteY3" fmla="*/ 150269 h 158735"/>
                <a:gd name="connsiteX4" fmla="*/ 65611 w 116406"/>
                <a:gd name="connsiteY4" fmla="*/ 95241 h 158735"/>
                <a:gd name="connsiteX5" fmla="*/ 79897 w 116406"/>
                <a:gd name="connsiteY5" fmla="*/ 101061 h 158735"/>
                <a:gd name="connsiteX6" fmla="*/ 95771 w 116406"/>
                <a:gd name="connsiteY6" fmla="*/ 94183 h 158735"/>
                <a:gd name="connsiteX7" fmla="*/ 94712 w 116406"/>
                <a:gd name="connsiteY7" fmla="*/ 63494 h 158735"/>
                <a:gd name="connsiteX8" fmla="*/ 79368 w 116406"/>
                <a:gd name="connsiteY8" fmla="*/ 57673 h 158735"/>
                <a:gd name="connsiteX9" fmla="*/ 65611 w 116406"/>
                <a:gd name="connsiteY9" fmla="*/ 63494 h 158735"/>
                <a:gd name="connsiteX10" fmla="*/ 65611 w 116406"/>
                <a:gd name="connsiteY10" fmla="*/ 12698 h 158735"/>
                <a:gd name="connsiteX11" fmla="*/ 96829 w 116406"/>
                <a:gd name="connsiteY11" fmla="*/ 12698 h 158735"/>
                <a:gd name="connsiteX12" fmla="*/ 103178 w 116406"/>
                <a:gd name="connsiteY12" fmla="*/ 6349 h 158735"/>
                <a:gd name="connsiteX13" fmla="*/ 96829 w 116406"/>
                <a:gd name="connsiteY13" fmla="*/ 0 h 158735"/>
                <a:gd name="connsiteX14" fmla="*/ 59261 w 116406"/>
                <a:gd name="connsiteY14" fmla="*/ 0 h 158735"/>
                <a:gd name="connsiteX15" fmla="*/ 6349 w 116406"/>
                <a:gd name="connsiteY15" fmla="*/ 0 h 158735"/>
                <a:gd name="connsiteX16" fmla="*/ 0 w 116406"/>
                <a:gd name="connsiteY16" fmla="*/ 6349 h 158735"/>
                <a:gd name="connsiteX17" fmla="*/ 0 w 116406"/>
                <a:gd name="connsiteY17" fmla="*/ 157148 h 158735"/>
                <a:gd name="connsiteX18" fmla="*/ 6349 w 116406"/>
                <a:gd name="connsiteY18" fmla="*/ 163497 h 158735"/>
                <a:gd name="connsiteX19" fmla="*/ 111644 w 116406"/>
                <a:gd name="connsiteY19" fmla="*/ 163497 h 158735"/>
                <a:gd name="connsiteX20" fmla="*/ 117994 w 116406"/>
                <a:gd name="connsiteY20" fmla="*/ 157148 h 158735"/>
                <a:gd name="connsiteX21" fmla="*/ 117994 w 116406"/>
                <a:gd name="connsiteY21" fmla="*/ 126989 h 158735"/>
                <a:gd name="connsiteX22" fmla="*/ 111644 w 116406"/>
                <a:gd name="connsiteY22" fmla="*/ 120110 h 158735"/>
                <a:gd name="connsiteX23" fmla="*/ 73548 w 116406"/>
                <a:gd name="connsiteY23" fmla="*/ 73547 h 158735"/>
                <a:gd name="connsiteX24" fmla="*/ 79368 w 116406"/>
                <a:gd name="connsiteY24" fmla="*/ 70901 h 158735"/>
                <a:gd name="connsiteX25" fmla="*/ 85717 w 116406"/>
                <a:gd name="connsiteY25" fmla="*/ 73019 h 158735"/>
                <a:gd name="connsiteX26" fmla="*/ 86247 w 116406"/>
                <a:gd name="connsiteY26" fmla="*/ 85187 h 158735"/>
                <a:gd name="connsiteX27" fmla="*/ 74077 w 116406"/>
                <a:gd name="connsiteY27" fmla="*/ 85717 h 158735"/>
                <a:gd name="connsiteX28" fmla="*/ 67727 w 116406"/>
                <a:gd name="connsiteY28" fmla="*/ 79896 h 158735"/>
                <a:gd name="connsiteX29" fmla="*/ 73548 w 116406"/>
                <a:gd name="connsiteY29" fmla="*/ 73547 h 158735"/>
                <a:gd name="connsiteX30" fmla="*/ 12699 w 116406"/>
                <a:gd name="connsiteY30" fmla="*/ 12170 h 158735"/>
                <a:gd name="connsiteX31" fmla="*/ 52383 w 116406"/>
                <a:gd name="connsiteY31" fmla="*/ 12170 h 158735"/>
                <a:gd name="connsiteX32" fmla="*/ 52383 w 116406"/>
                <a:gd name="connsiteY32" fmla="*/ 62965 h 158735"/>
                <a:gd name="connsiteX33" fmla="*/ 38626 w 116406"/>
                <a:gd name="connsiteY33" fmla="*/ 57145 h 158735"/>
                <a:gd name="connsiteX34" fmla="*/ 23281 w 116406"/>
                <a:gd name="connsiteY34" fmla="*/ 62965 h 158735"/>
                <a:gd name="connsiteX35" fmla="*/ 16403 w 116406"/>
                <a:gd name="connsiteY35" fmla="*/ 77780 h 158735"/>
                <a:gd name="connsiteX36" fmla="*/ 22223 w 116406"/>
                <a:gd name="connsiteY36" fmla="*/ 93124 h 158735"/>
                <a:gd name="connsiteX37" fmla="*/ 37038 w 116406"/>
                <a:gd name="connsiteY37" fmla="*/ 100003 h 158735"/>
                <a:gd name="connsiteX38" fmla="*/ 37568 w 116406"/>
                <a:gd name="connsiteY38" fmla="*/ 100003 h 158735"/>
                <a:gd name="connsiteX39" fmla="*/ 51854 w 116406"/>
                <a:gd name="connsiteY39" fmla="*/ 94183 h 158735"/>
                <a:gd name="connsiteX40" fmla="*/ 51854 w 116406"/>
                <a:gd name="connsiteY40" fmla="*/ 149211 h 158735"/>
                <a:gd name="connsiteX41" fmla="*/ 12170 w 116406"/>
                <a:gd name="connsiteY41" fmla="*/ 149211 h 158735"/>
                <a:gd name="connsiteX42" fmla="*/ 12170 w 116406"/>
                <a:gd name="connsiteY42" fmla="*/ 12170 h 158735"/>
                <a:gd name="connsiteX43" fmla="*/ 50266 w 116406"/>
                <a:gd name="connsiteY43" fmla="*/ 79368 h 158735"/>
                <a:gd name="connsiteX44" fmla="*/ 43917 w 116406"/>
                <a:gd name="connsiteY44" fmla="*/ 85187 h 158735"/>
                <a:gd name="connsiteX45" fmla="*/ 37568 w 116406"/>
                <a:gd name="connsiteY45" fmla="*/ 87305 h 158735"/>
                <a:gd name="connsiteX46" fmla="*/ 31747 w 116406"/>
                <a:gd name="connsiteY46" fmla="*/ 84659 h 158735"/>
                <a:gd name="connsiteX47" fmla="*/ 29631 w 116406"/>
                <a:gd name="connsiteY47" fmla="*/ 78310 h 158735"/>
                <a:gd name="connsiteX48" fmla="*/ 32276 w 116406"/>
                <a:gd name="connsiteY48" fmla="*/ 72489 h 158735"/>
                <a:gd name="connsiteX49" fmla="*/ 38097 w 116406"/>
                <a:gd name="connsiteY49" fmla="*/ 70373 h 158735"/>
                <a:gd name="connsiteX50" fmla="*/ 38626 w 116406"/>
                <a:gd name="connsiteY50" fmla="*/ 70373 h 158735"/>
                <a:gd name="connsiteX51" fmla="*/ 44446 w 116406"/>
                <a:gd name="connsiteY51" fmla="*/ 73019 h 158735"/>
                <a:gd name="connsiteX52" fmla="*/ 50266 w 116406"/>
                <a:gd name="connsiteY52" fmla="*/ 79368 h 158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6406" h="158735">
                  <a:moveTo>
                    <a:pt x="111644" y="120110"/>
                  </a:moveTo>
                  <a:cubicBezTo>
                    <a:pt x="107940" y="120110"/>
                    <a:pt x="105295" y="122755"/>
                    <a:pt x="105295" y="126459"/>
                  </a:cubicBezTo>
                  <a:lnTo>
                    <a:pt x="105295" y="150269"/>
                  </a:lnTo>
                  <a:lnTo>
                    <a:pt x="65611" y="150269"/>
                  </a:lnTo>
                  <a:lnTo>
                    <a:pt x="65611" y="95241"/>
                  </a:lnTo>
                  <a:cubicBezTo>
                    <a:pt x="69844" y="98945"/>
                    <a:pt x="75135" y="101061"/>
                    <a:pt x="79897" y="101061"/>
                  </a:cubicBezTo>
                  <a:cubicBezTo>
                    <a:pt x="85717" y="101061"/>
                    <a:pt x="91538" y="98945"/>
                    <a:pt x="95771" y="94183"/>
                  </a:cubicBezTo>
                  <a:cubicBezTo>
                    <a:pt x="103708" y="85717"/>
                    <a:pt x="103178" y="71959"/>
                    <a:pt x="94712" y="63494"/>
                  </a:cubicBezTo>
                  <a:cubicBezTo>
                    <a:pt x="90480" y="59791"/>
                    <a:pt x="85188" y="57673"/>
                    <a:pt x="79368" y="57673"/>
                  </a:cubicBezTo>
                  <a:cubicBezTo>
                    <a:pt x="74077" y="57673"/>
                    <a:pt x="69315" y="59791"/>
                    <a:pt x="65611" y="63494"/>
                  </a:cubicBezTo>
                  <a:lnTo>
                    <a:pt x="65611" y="12698"/>
                  </a:lnTo>
                  <a:lnTo>
                    <a:pt x="96829" y="12698"/>
                  </a:lnTo>
                  <a:cubicBezTo>
                    <a:pt x="100533" y="12698"/>
                    <a:pt x="103178" y="10053"/>
                    <a:pt x="103178" y="6349"/>
                  </a:cubicBezTo>
                  <a:cubicBezTo>
                    <a:pt x="103178" y="2646"/>
                    <a:pt x="100533" y="0"/>
                    <a:pt x="96829" y="0"/>
                  </a:cubicBezTo>
                  <a:lnTo>
                    <a:pt x="59261" y="0"/>
                  </a:lnTo>
                  <a:lnTo>
                    <a:pt x="6349" y="0"/>
                  </a:lnTo>
                  <a:cubicBezTo>
                    <a:pt x="2646" y="0"/>
                    <a:pt x="0" y="2646"/>
                    <a:pt x="0" y="6349"/>
                  </a:cubicBezTo>
                  <a:lnTo>
                    <a:pt x="0" y="157148"/>
                  </a:lnTo>
                  <a:cubicBezTo>
                    <a:pt x="0" y="160852"/>
                    <a:pt x="2646" y="163497"/>
                    <a:pt x="6349" y="163497"/>
                  </a:cubicBezTo>
                  <a:lnTo>
                    <a:pt x="111644" y="163497"/>
                  </a:lnTo>
                  <a:cubicBezTo>
                    <a:pt x="115348" y="163497"/>
                    <a:pt x="117994" y="160852"/>
                    <a:pt x="117994" y="157148"/>
                  </a:cubicBezTo>
                  <a:lnTo>
                    <a:pt x="117994" y="126989"/>
                  </a:lnTo>
                  <a:cubicBezTo>
                    <a:pt x="117994" y="122755"/>
                    <a:pt x="115348" y="120110"/>
                    <a:pt x="111644" y="120110"/>
                  </a:cubicBezTo>
                  <a:close/>
                  <a:moveTo>
                    <a:pt x="73548" y="73547"/>
                  </a:moveTo>
                  <a:cubicBezTo>
                    <a:pt x="75135" y="71959"/>
                    <a:pt x="77252" y="70901"/>
                    <a:pt x="79368" y="70901"/>
                  </a:cubicBezTo>
                  <a:cubicBezTo>
                    <a:pt x="82013" y="70901"/>
                    <a:pt x="83601" y="71431"/>
                    <a:pt x="85717" y="73019"/>
                  </a:cubicBezTo>
                  <a:cubicBezTo>
                    <a:pt x="89421" y="76193"/>
                    <a:pt x="89421" y="81484"/>
                    <a:pt x="86247" y="85187"/>
                  </a:cubicBezTo>
                  <a:cubicBezTo>
                    <a:pt x="83072" y="88892"/>
                    <a:pt x="77781" y="88892"/>
                    <a:pt x="74077" y="85717"/>
                  </a:cubicBezTo>
                  <a:lnTo>
                    <a:pt x="67727" y="79896"/>
                  </a:lnTo>
                  <a:lnTo>
                    <a:pt x="73548" y="73547"/>
                  </a:lnTo>
                  <a:close/>
                  <a:moveTo>
                    <a:pt x="12699" y="12170"/>
                  </a:moveTo>
                  <a:lnTo>
                    <a:pt x="52383" y="12170"/>
                  </a:lnTo>
                  <a:lnTo>
                    <a:pt x="52383" y="62965"/>
                  </a:lnTo>
                  <a:cubicBezTo>
                    <a:pt x="48679" y="59261"/>
                    <a:pt x="43917" y="57673"/>
                    <a:pt x="38626" y="57145"/>
                  </a:cubicBezTo>
                  <a:cubicBezTo>
                    <a:pt x="32276" y="57145"/>
                    <a:pt x="27514" y="59261"/>
                    <a:pt x="23281" y="62965"/>
                  </a:cubicBezTo>
                  <a:cubicBezTo>
                    <a:pt x="19048" y="66668"/>
                    <a:pt x="16403" y="72489"/>
                    <a:pt x="16403" y="77780"/>
                  </a:cubicBezTo>
                  <a:cubicBezTo>
                    <a:pt x="16403" y="83601"/>
                    <a:pt x="18519" y="88892"/>
                    <a:pt x="22223" y="93124"/>
                  </a:cubicBezTo>
                  <a:cubicBezTo>
                    <a:pt x="25927" y="97357"/>
                    <a:pt x="31747" y="100003"/>
                    <a:pt x="37038" y="100003"/>
                  </a:cubicBezTo>
                  <a:cubicBezTo>
                    <a:pt x="37038" y="100003"/>
                    <a:pt x="37568" y="100003"/>
                    <a:pt x="37568" y="100003"/>
                  </a:cubicBezTo>
                  <a:cubicBezTo>
                    <a:pt x="42859" y="100003"/>
                    <a:pt x="48150" y="97887"/>
                    <a:pt x="51854" y="94183"/>
                  </a:cubicBezTo>
                  <a:lnTo>
                    <a:pt x="51854" y="149211"/>
                  </a:lnTo>
                  <a:lnTo>
                    <a:pt x="12170" y="149211"/>
                  </a:lnTo>
                  <a:lnTo>
                    <a:pt x="12170" y="12170"/>
                  </a:lnTo>
                  <a:close/>
                  <a:moveTo>
                    <a:pt x="50266" y="79368"/>
                  </a:moveTo>
                  <a:lnTo>
                    <a:pt x="43917" y="85187"/>
                  </a:lnTo>
                  <a:cubicBezTo>
                    <a:pt x="42330" y="86775"/>
                    <a:pt x="40742" y="87305"/>
                    <a:pt x="37568" y="87305"/>
                  </a:cubicBezTo>
                  <a:cubicBezTo>
                    <a:pt x="35451" y="87305"/>
                    <a:pt x="33335" y="86247"/>
                    <a:pt x="31747" y="84659"/>
                  </a:cubicBezTo>
                  <a:cubicBezTo>
                    <a:pt x="30160" y="83071"/>
                    <a:pt x="29102" y="80955"/>
                    <a:pt x="29631" y="78310"/>
                  </a:cubicBezTo>
                  <a:cubicBezTo>
                    <a:pt x="29631" y="76193"/>
                    <a:pt x="30689" y="74077"/>
                    <a:pt x="32276" y="72489"/>
                  </a:cubicBezTo>
                  <a:cubicBezTo>
                    <a:pt x="33864" y="70901"/>
                    <a:pt x="35980" y="70373"/>
                    <a:pt x="38097" y="70373"/>
                  </a:cubicBezTo>
                  <a:cubicBezTo>
                    <a:pt x="38097" y="70373"/>
                    <a:pt x="38097" y="70373"/>
                    <a:pt x="38626" y="70373"/>
                  </a:cubicBezTo>
                  <a:cubicBezTo>
                    <a:pt x="40742" y="70373"/>
                    <a:pt x="42859" y="71431"/>
                    <a:pt x="44446" y="73019"/>
                  </a:cubicBezTo>
                  <a:lnTo>
                    <a:pt x="50266" y="79368"/>
                  </a:lnTo>
                  <a:close/>
                </a:path>
              </a:pathLst>
            </a:custGeom>
            <a:grpFill/>
            <a:ln w="5286" cap="flat">
              <a:noFill/>
              <a:prstDash val="solid"/>
              <a:miter/>
            </a:ln>
          </p:spPr>
          <p:txBody>
            <a:bodyPr rtlCol="0" anchor="ctr"/>
            <a:lstStyle/>
            <a:p>
              <a:endParaRPr lang="es-MX">
                <a:solidFill>
                  <a:srgbClr val="00338C"/>
                </a:solidFill>
                <a:latin typeface="Palatino Linotype" panose="02040502050505030304" pitchFamily="18" charset="0"/>
              </a:endParaRPr>
            </a:p>
          </p:txBody>
        </p:sp>
      </p:grpSp>
      <p:grpSp>
        <p:nvGrpSpPr>
          <p:cNvPr id="185" name="Grupo 13">
            <a:extLst>
              <a:ext uri="{FF2B5EF4-FFF2-40B4-BE49-F238E27FC236}">
                <a16:creationId xmlns:a16="http://schemas.microsoft.com/office/drawing/2014/main" id="{D866D779-1CDC-183B-6F12-E3005A830D29}"/>
              </a:ext>
            </a:extLst>
          </p:cNvPr>
          <p:cNvGrpSpPr/>
          <p:nvPr/>
        </p:nvGrpSpPr>
        <p:grpSpPr>
          <a:xfrm>
            <a:off x="8328810" y="4901727"/>
            <a:ext cx="421511" cy="391898"/>
            <a:chOff x="4523724" y="27421593"/>
            <a:chExt cx="315355" cy="315885"/>
          </a:xfrm>
          <a:solidFill>
            <a:srgbClr val="FFFFFF"/>
          </a:solidFill>
        </p:grpSpPr>
        <p:sp>
          <p:nvSpPr>
            <p:cNvPr id="186" name="Forma libre 355">
              <a:extLst>
                <a:ext uri="{FF2B5EF4-FFF2-40B4-BE49-F238E27FC236}">
                  <a16:creationId xmlns:a16="http://schemas.microsoft.com/office/drawing/2014/main" id="{7CA2F8DB-5EFB-DEAB-F532-3EBDD6118CDE}"/>
                </a:ext>
              </a:extLst>
            </p:cNvPr>
            <p:cNvSpPr/>
            <p:nvPr/>
          </p:nvSpPr>
          <p:spPr>
            <a:xfrm>
              <a:off x="4524782" y="27573451"/>
              <a:ext cx="95241" cy="164027"/>
            </a:xfrm>
            <a:custGeom>
              <a:avLst/>
              <a:gdLst>
                <a:gd name="connsiteX0" fmla="*/ 70373 w 95241"/>
                <a:gd name="connsiteY0" fmla="*/ 74604 h 164026"/>
                <a:gd name="connsiteX1" fmla="*/ 83072 w 95241"/>
                <a:gd name="connsiteY1" fmla="*/ 48148 h 164026"/>
                <a:gd name="connsiteX2" fmla="*/ 83072 w 95241"/>
                <a:gd name="connsiteY2" fmla="*/ 34393 h 164026"/>
                <a:gd name="connsiteX3" fmla="*/ 48679 w 95241"/>
                <a:gd name="connsiteY3" fmla="*/ 0 h 164026"/>
                <a:gd name="connsiteX4" fmla="*/ 14286 w 95241"/>
                <a:gd name="connsiteY4" fmla="*/ 34393 h 164026"/>
                <a:gd name="connsiteX5" fmla="*/ 14286 w 95241"/>
                <a:gd name="connsiteY5" fmla="*/ 48148 h 164026"/>
                <a:gd name="connsiteX6" fmla="*/ 26985 w 95241"/>
                <a:gd name="connsiteY6" fmla="*/ 74604 h 164026"/>
                <a:gd name="connsiteX7" fmla="*/ 0 w 95241"/>
                <a:gd name="connsiteY7" fmla="*/ 117463 h 164026"/>
                <a:gd name="connsiteX8" fmla="*/ 0 w 95241"/>
                <a:gd name="connsiteY8" fmla="*/ 154501 h 164026"/>
                <a:gd name="connsiteX9" fmla="*/ 11112 w 95241"/>
                <a:gd name="connsiteY9" fmla="*/ 165613 h 164026"/>
                <a:gd name="connsiteX10" fmla="*/ 85188 w 95241"/>
                <a:gd name="connsiteY10" fmla="*/ 165613 h 164026"/>
                <a:gd name="connsiteX11" fmla="*/ 96300 w 95241"/>
                <a:gd name="connsiteY11" fmla="*/ 154501 h 164026"/>
                <a:gd name="connsiteX12" fmla="*/ 96300 w 95241"/>
                <a:gd name="connsiteY12" fmla="*/ 117463 h 164026"/>
                <a:gd name="connsiteX13" fmla="*/ 70373 w 95241"/>
                <a:gd name="connsiteY13" fmla="*/ 74604 h 164026"/>
                <a:gd name="connsiteX14" fmla="*/ 27514 w 95241"/>
                <a:gd name="connsiteY14" fmla="*/ 48148 h 164026"/>
                <a:gd name="connsiteX15" fmla="*/ 27514 w 95241"/>
                <a:gd name="connsiteY15" fmla="*/ 34393 h 164026"/>
                <a:gd name="connsiteX16" fmla="*/ 49208 w 95241"/>
                <a:gd name="connsiteY16" fmla="*/ 12698 h 164026"/>
                <a:gd name="connsiteX17" fmla="*/ 70902 w 95241"/>
                <a:gd name="connsiteY17" fmla="*/ 34393 h 164026"/>
                <a:gd name="connsiteX18" fmla="*/ 70902 w 95241"/>
                <a:gd name="connsiteY18" fmla="*/ 48148 h 164026"/>
                <a:gd name="connsiteX19" fmla="*/ 49208 w 95241"/>
                <a:gd name="connsiteY19" fmla="*/ 69842 h 164026"/>
                <a:gd name="connsiteX20" fmla="*/ 27514 w 95241"/>
                <a:gd name="connsiteY20" fmla="*/ 48148 h 164026"/>
                <a:gd name="connsiteX21" fmla="*/ 84130 w 95241"/>
                <a:gd name="connsiteY21" fmla="*/ 153445 h 164026"/>
                <a:gd name="connsiteX22" fmla="*/ 13228 w 95241"/>
                <a:gd name="connsiteY22" fmla="*/ 153445 h 164026"/>
                <a:gd name="connsiteX23" fmla="*/ 13228 w 95241"/>
                <a:gd name="connsiteY23" fmla="*/ 117993 h 164026"/>
                <a:gd name="connsiteX24" fmla="*/ 48679 w 95241"/>
                <a:gd name="connsiteY24" fmla="*/ 82541 h 164026"/>
                <a:gd name="connsiteX25" fmla="*/ 84130 w 95241"/>
                <a:gd name="connsiteY25" fmla="*/ 117993 h 164026"/>
                <a:gd name="connsiteX26" fmla="*/ 84130 w 95241"/>
                <a:gd name="connsiteY26" fmla="*/ 153445 h 16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5241" h="164026">
                  <a:moveTo>
                    <a:pt x="70373" y="74604"/>
                  </a:moveTo>
                  <a:cubicBezTo>
                    <a:pt x="78310" y="68256"/>
                    <a:pt x="83072" y="58730"/>
                    <a:pt x="83072" y="48148"/>
                  </a:cubicBezTo>
                  <a:lnTo>
                    <a:pt x="83072" y="34393"/>
                  </a:lnTo>
                  <a:cubicBezTo>
                    <a:pt x="83072" y="15344"/>
                    <a:pt x="67727" y="0"/>
                    <a:pt x="48679" y="0"/>
                  </a:cubicBezTo>
                  <a:cubicBezTo>
                    <a:pt x="29631" y="0"/>
                    <a:pt x="14286" y="15344"/>
                    <a:pt x="14286" y="34393"/>
                  </a:cubicBezTo>
                  <a:lnTo>
                    <a:pt x="14286" y="48148"/>
                  </a:lnTo>
                  <a:cubicBezTo>
                    <a:pt x="14286" y="58730"/>
                    <a:pt x="19577" y="68256"/>
                    <a:pt x="26985" y="74604"/>
                  </a:cubicBezTo>
                  <a:cubicBezTo>
                    <a:pt x="11112" y="82541"/>
                    <a:pt x="0" y="98944"/>
                    <a:pt x="0" y="117463"/>
                  </a:cubicBezTo>
                  <a:lnTo>
                    <a:pt x="0" y="154501"/>
                  </a:lnTo>
                  <a:cubicBezTo>
                    <a:pt x="0" y="160852"/>
                    <a:pt x="5291" y="165613"/>
                    <a:pt x="11112" y="165613"/>
                  </a:cubicBezTo>
                  <a:lnTo>
                    <a:pt x="85188" y="165613"/>
                  </a:lnTo>
                  <a:cubicBezTo>
                    <a:pt x="91538" y="165613"/>
                    <a:pt x="96300" y="160322"/>
                    <a:pt x="96300" y="154501"/>
                  </a:cubicBezTo>
                  <a:lnTo>
                    <a:pt x="96300" y="117463"/>
                  </a:lnTo>
                  <a:cubicBezTo>
                    <a:pt x="96829" y="98944"/>
                    <a:pt x="86247" y="82541"/>
                    <a:pt x="70373" y="74604"/>
                  </a:cubicBezTo>
                  <a:close/>
                  <a:moveTo>
                    <a:pt x="27514" y="48148"/>
                  </a:moveTo>
                  <a:lnTo>
                    <a:pt x="27514" y="34393"/>
                  </a:lnTo>
                  <a:cubicBezTo>
                    <a:pt x="27514" y="22751"/>
                    <a:pt x="37038" y="12698"/>
                    <a:pt x="49208" y="12698"/>
                  </a:cubicBezTo>
                  <a:cubicBezTo>
                    <a:pt x="60849" y="12698"/>
                    <a:pt x="70902" y="22221"/>
                    <a:pt x="70902" y="34393"/>
                  </a:cubicBezTo>
                  <a:lnTo>
                    <a:pt x="70902" y="48148"/>
                  </a:lnTo>
                  <a:cubicBezTo>
                    <a:pt x="70902" y="59789"/>
                    <a:pt x="61378" y="69842"/>
                    <a:pt x="49208" y="69842"/>
                  </a:cubicBezTo>
                  <a:cubicBezTo>
                    <a:pt x="37038" y="69313"/>
                    <a:pt x="27514" y="59789"/>
                    <a:pt x="27514" y="48148"/>
                  </a:cubicBezTo>
                  <a:close/>
                  <a:moveTo>
                    <a:pt x="84130" y="153445"/>
                  </a:moveTo>
                  <a:lnTo>
                    <a:pt x="13228" y="153445"/>
                  </a:lnTo>
                  <a:lnTo>
                    <a:pt x="13228" y="117993"/>
                  </a:lnTo>
                  <a:cubicBezTo>
                    <a:pt x="13228" y="98414"/>
                    <a:pt x="29102" y="82541"/>
                    <a:pt x="48679" y="82541"/>
                  </a:cubicBezTo>
                  <a:cubicBezTo>
                    <a:pt x="68256" y="82541"/>
                    <a:pt x="84130" y="98414"/>
                    <a:pt x="84130" y="117993"/>
                  </a:cubicBezTo>
                  <a:lnTo>
                    <a:pt x="84130" y="153445"/>
                  </a:lnTo>
                  <a:close/>
                </a:path>
              </a:pathLst>
            </a:custGeom>
            <a:grpFill/>
            <a:ln w="5286" cap="flat">
              <a:noFill/>
              <a:prstDash val="solid"/>
              <a:miter/>
            </a:ln>
          </p:spPr>
          <p:txBody>
            <a:bodyPr rtlCol="0" anchor="ctr"/>
            <a:lstStyle/>
            <a:p>
              <a:endParaRPr lang="es-MX">
                <a:solidFill>
                  <a:srgbClr val="00338C"/>
                </a:solidFill>
                <a:latin typeface="Palatino Linotype" panose="02040502050505030304" pitchFamily="18" charset="0"/>
              </a:endParaRPr>
            </a:p>
          </p:txBody>
        </p:sp>
        <p:sp>
          <p:nvSpPr>
            <p:cNvPr id="187" name="Forma libre 356">
              <a:extLst>
                <a:ext uri="{FF2B5EF4-FFF2-40B4-BE49-F238E27FC236}">
                  <a16:creationId xmlns:a16="http://schemas.microsoft.com/office/drawing/2014/main" id="{03E955C3-05FD-A628-8388-3198B79C8B5F}"/>
                </a:ext>
              </a:extLst>
            </p:cNvPr>
            <p:cNvSpPr/>
            <p:nvPr/>
          </p:nvSpPr>
          <p:spPr>
            <a:xfrm>
              <a:off x="4742780" y="27421593"/>
              <a:ext cx="95241" cy="164027"/>
            </a:xfrm>
            <a:custGeom>
              <a:avLst/>
              <a:gdLst>
                <a:gd name="connsiteX0" fmla="*/ 70373 w 95241"/>
                <a:gd name="connsiteY0" fmla="*/ 74606 h 164026"/>
                <a:gd name="connsiteX1" fmla="*/ 83072 w 95241"/>
                <a:gd name="connsiteY1" fmla="*/ 48150 h 164026"/>
                <a:gd name="connsiteX2" fmla="*/ 83072 w 95241"/>
                <a:gd name="connsiteY2" fmla="*/ 34393 h 164026"/>
                <a:gd name="connsiteX3" fmla="*/ 48679 w 95241"/>
                <a:gd name="connsiteY3" fmla="*/ 0 h 164026"/>
                <a:gd name="connsiteX4" fmla="*/ 14286 w 95241"/>
                <a:gd name="connsiteY4" fmla="*/ 34393 h 164026"/>
                <a:gd name="connsiteX5" fmla="*/ 14286 w 95241"/>
                <a:gd name="connsiteY5" fmla="*/ 48150 h 164026"/>
                <a:gd name="connsiteX6" fmla="*/ 26985 w 95241"/>
                <a:gd name="connsiteY6" fmla="*/ 74606 h 164026"/>
                <a:gd name="connsiteX7" fmla="*/ 0 w 95241"/>
                <a:gd name="connsiteY7" fmla="*/ 117465 h 164026"/>
                <a:gd name="connsiteX8" fmla="*/ 0 w 95241"/>
                <a:gd name="connsiteY8" fmla="*/ 154504 h 164026"/>
                <a:gd name="connsiteX9" fmla="*/ 11112 w 95241"/>
                <a:gd name="connsiteY9" fmla="*/ 165613 h 164026"/>
                <a:gd name="connsiteX10" fmla="*/ 85188 w 95241"/>
                <a:gd name="connsiteY10" fmla="*/ 165613 h 164026"/>
                <a:gd name="connsiteX11" fmla="*/ 96300 w 95241"/>
                <a:gd name="connsiteY11" fmla="*/ 154504 h 164026"/>
                <a:gd name="connsiteX12" fmla="*/ 96300 w 95241"/>
                <a:gd name="connsiteY12" fmla="*/ 117465 h 164026"/>
                <a:gd name="connsiteX13" fmla="*/ 70373 w 95241"/>
                <a:gd name="connsiteY13" fmla="*/ 74606 h 164026"/>
                <a:gd name="connsiteX14" fmla="*/ 27514 w 95241"/>
                <a:gd name="connsiteY14" fmla="*/ 47621 h 164026"/>
                <a:gd name="connsiteX15" fmla="*/ 27514 w 95241"/>
                <a:gd name="connsiteY15" fmla="*/ 33863 h 164026"/>
                <a:gd name="connsiteX16" fmla="*/ 49208 w 95241"/>
                <a:gd name="connsiteY16" fmla="*/ 12169 h 164026"/>
                <a:gd name="connsiteX17" fmla="*/ 70902 w 95241"/>
                <a:gd name="connsiteY17" fmla="*/ 33863 h 164026"/>
                <a:gd name="connsiteX18" fmla="*/ 70902 w 95241"/>
                <a:gd name="connsiteY18" fmla="*/ 47621 h 164026"/>
                <a:gd name="connsiteX19" fmla="*/ 49208 w 95241"/>
                <a:gd name="connsiteY19" fmla="*/ 69315 h 164026"/>
                <a:gd name="connsiteX20" fmla="*/ 27514 w 95241"/>
                <a:gd name="connsiteY20" fmla="*/ 47621 h 164026"/>
                <a:gd name="connsiteX21" fmla="*/ 84130 w 95241"/>
                <a:gd name="connsiteY21" fmla="*/ 152915 h 164026"/>
                <a:gd name="connsiteX22" fmla="*/ 13228 w 95241"/>
                <a:gd name="connsiteY22" fmla="*/ 152915 h 164026"/>
                <a:gd name="connsiteX23" fmla="*/ 13228 w 95241"/>
                <a:gd name="connsiteY23" fmla="*/ 117465 h 164026"/>
                <a:gd name="connsiteX24" fmla="*/ 48679 w 95241"/>
                <a:gd name="connsiteY24" fmla="*/ 82013 h 164026"/>
                <a:gd name="connsiteX25" fmla="*/ 84130 w 95241"/>
                <a:gd name="connsiteY25" fmla="*/ 117465 h 164026"/>
                <a:gd name="connsiteX26" fmla="*/ 84130 w 95241"/>
                <a:gd name="connsiteY26" fmla="*/ 152915 h 16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5241" h="164026">
                  <a:moveTo>
                    <a:pt x="70373" y="74606"/>
                  </a:moveTo>
                  <a:cubicBezTo>
                    <a:pt x="78310" y="68256"/>
                    <a:pt x="83072" y="58733"/>
                    <a:pt x="83072" y="48150"/>
                  </a:cubicBezTo>
                  <a:lnTo>
                    <a:pt x="83072" y="34393"/>
                  </a:lnTo>
                  <a:cubicBezTo>
                    <a:pt x="83072" y="15344"/>
                    <a:pt x="67727" y="0"/>
                    <a:pt x="48679" y="0"/>
                  </a:cubicBezTo>
                  <a:cubicBezTo>
                    <a:pt x="29631" y="0"/>
                    <a:pt x="14286" y="15344"/>
                    <a:pt x="14286" y="34393"/>
                  </a:cubicBezTo>
                  <a:lnTo>
                    <a:pt x="14286" y="48150"/>
                  </a:lnTo>
                  <a:cubicBezTo>
                    <a:pt x="14286" y="58733"/>
                    <a:pt x="19577" y="68256"/>
                    <a:pt x="26985" y="74606"/>
                  </a:cubicBezTo>
                  <a:cubicBezTo>
                    <a:pt x="11112" y="82543"/>
                    <a:pt x="0" y="98946"/>
                    <a:pt x="0" y="117465"/>
                  </a:cubicBezTo>
                  <a:lnTo>
                    <a:pt x="0" y="154504"/>
                  </a:lnTo>
                  <a:cubicBezTo>
                    <a:pt x="0" y="160852"/>
                    <a:pt x="5291" y="165613"/>
                    <a:pt x="11112" y="165613"/>
                  </a:cubicBezTo>
                  <a:lnTo>
                    <a:pt x="85188" y="165613"/>
                  </a:lnTo>
                  <a:cubicBezTo>
                    <a:pt x="91538" y="165613"/>
                    <a:pt x="96300" y="160322"/>
                    <a:pt x="96300" y="154504"/>
                  </a:cubicBezTo>
                  <a:lnTo>
                    <a:pt x="96300" y="117465"/>
                  </a:lnTo>
                  <a:cubicBezTo>
                    <a:pt x="97358" y="98417"/>
                    <a:pt x="86246" y="82543"/>
                    <a:pt x="70373" y="74606"/>
                  </a:cubicBezTo>
                  <a:close/>
                  <a:moveTo>
                    <a:pt x="27514" y="47621"/>
                  </a:moveTo>
                  <a:lnTo>
                    <a:pt x="27514" y="33863"/>
                  </a:lnTo>
                  <a:cubicBezTo>
                    <a:pt x="27514" y="22224"/>
                    <a:pt x="37038" y="12169"/>
                    <a:pt x="49208" y="12169"/>
                  </a:cubicBezTo>
                  <a:cubicBezTo>
                    <a:pt x="61378" y="12169"/>
                    <a:pt x="70902" y="21694"/>
                    <a:pt x="70902" y="33863"/>
                  </a:cubicBezTo>
                  <a:lnTo>
                    <a:pt x="70902" y="47621"/>
                  </a:lnTo>
                  <a:cubicBezTo>
                    <a:pt x="70902" y="59262"/>
                    <a:pt x="61378" y="69315"/>
                    <a:pt x="49208" y="69315"/>
                  </a:cubicBezTo>
                  <a:cubicBezTo>
                    <a:pt x="37038" y="69315"/>
                    <a:pt x="27514" y="59789"/>
                    <a:pt x="27514" y="47621"/>
                  </a:cubicBezTo>
                  <a:close/>
                  <a:moveTo>
                    <a:pt x="84130" y="152915"/>
                  </a:moveTo>
                  <a:lnTo>
                    <a:pt x="13228" y="152915"/>
                  </a:lnTo>
                  <a:lnTo>
                    <a:pt x="13228" y="117465"/>
                  </a:lnTo>
                  <a:cubicBezTo>
                    <a:pt x="13228" y="97887"/>
                    <a:pt x="29102" y="82013"/>
                    <a:pt x="48679" y="82013"/>
                  </a:cubicBezTo>
                  <a:cubicBezTo>
                    <a:pt x="68256" y="82013"/>
                    <a:pt x="84130" y="97887"/>
                    <a:pt x="84130" y="117465"/>
                  </a:cubicBezTo>
                  <a:lnTo>
                    <a:pt x="84130" y="152915"/>
                  </a:lnTo>
                  <a:close/>
                </a:path>
              </a:pathLst>
            </a:custGeom>
            <a:grpFill/>
            <a:ln w="5286" cap="flat">
              <a:noFill/>
              <a:prstDash val="solid"/>
              <a:miter/>
            </a:ln>
          </p:spPr>
          <p:txBody>
            <a:bodyPr rtlCol="0" anchor="ctr"/>
            <a:lstStyle/>
            <a:p>
              <a:endParaRPr lang="es-MX">
                <a:solidFill>
                  <a:srgbClr val="00338C"/>
                </a:solidFill>
                <a:latin typeface="Palatino Linotype" panose="02040502050505030304" pitchFamily="18" charset="0"/>
              </a:endParaRPr>
            </a:p>
          </p:txBody>
        </p:sp>
        <p:sp>
          <p:nvSpPr>
            <p:cNvPr id="188" name="Forma libre 357">
              <a:extLst>
                <a:ext uri="{FF2B5EF4-FFF2-40B4-BE49-F238E27FC236}">
                  <a16:creationId xmlns:a16="http://schemas.microsoft.com/office/drawing/2014/main" id="{E652686B-B24D-7490-58BC-9F61B75B7935}"/>
                </a:ext>
              </a:extLst>
            </p:cNvPr>
            <p:cNvSpPr/>
            <p:nvPr/>
          </p:nvSpPr>
          <p:spPr>
            <a:xfrm>
              <a:off x="4523724" y="27421593"/>
              <a:ext cx="216939" cy="132280"/>
            </a:xfrm>
            <a:custGeom>
              <a:avLst/>
              <a:gdLst>
                <a:gd name="connsiteX0" fmla="*/ 29102 w 216938"/>
                <a:gd name="connsiteY0" fmla="*/ 133866 h 132279"/>
                <a:gd name="connsiteX1" fmla="*/ 58732 w 216938"/>
                <a:gd name="connsiteY1" fmla="*/ 133866 h 132279"/>
                <a:gd name="connsiteX2" fmla="*/ 161381 w 216938"/>
                <a:gd name="connsiteY2" fmla="*/ 133866 h 132279"/>
                <a:gd name="connsiteX3" fmla="*/ 186250 w 216938"/>
                <a:gd name="connsiteY3" fmla="*/ 108999 h 132279"/>
                <a:gd name="connsiteX4" fmla="*/ 186250 w 216938"/>
                <a:gd name="connsiteY4" fmla="*/ 89421 h 132279"/>
                <a:gd name="connsiteX5" fmla="*/ 216939 w 216938"/>
                <a:gd name="connsiteY5" fmla="*/ 72490 h 132279"/>
                <a:gd name="connsiteX6" fmla="*/ 220113 w 216938"/>
                <a:gd name="connsiteY6" fmla="*/ 66670 h 132279"/>
                <a:gd name="connsiteX7" fmla="*/ 216409 w 216938"/>
                <a:gd name="connsiteY7" fmla="*/ 60849 h 132279"/>
                <a:gd name="connsiteX8" fmla="*/ 185721 w 216938"/>
                <a:gd name="connsiteY8" fmla="*/ 46034 h 132279"/>
                <a:gd name="connsiteX9" fmla="*/ 185721 w 216938"/>
                <a:gd name="connsiteY9" fmla="*/ 24870 h 132279"/>
                <a:gd name="connsiteX10" fmla="*/ 160852 w 216938"/>
                <a:gd name="connsiteY10" fmla="*/ 0 h 132279"/>
                <a:gd name="connsiteX11" fmla="*/ 24868 w 216938"/>
                <a:gd name="connsiteY11" fmla="*/ 0 h 132279"/>
                <a:gd name="connsiteX12" fmla="*/ 0 w 216938"/>
                <a:gd name="connsiteY12" fmla="*/ 24870 h 132279"/>
                <a:gd name="connsiteX13" fmla="*/ 0 w 216938"/>
                <a:gd name="connsiteY13" fmla="*/ 105294 h 132279"/>
                <a:gd name="connsiteX14" fmla="*/ 29102 w 216938"/>
                <a:gd name="connsiteY14" fmla="*/ 133866 h 132279"/>
                <a:gd name="connsiteX15" fmla="*/ 13757 w 216938"/>
                <a:gd name="connsiteY15" fmla="*/ 24870 h 132279"/>
                <a:gd name="connsiteX16" fmla="*/ 25398 w 216938"/>
                <a:gd name="connsiteY16" fmla="*/ 13228 h 132279"/>
                <a:gd name="connsiteX17" fmla="*/ 161381 w 216938"/>
                <a:gd name="connsiteY17" fmla="*/ 13228 h 132279"/>
                <a:gd name="connsiteX18" fmla="*/ 173022 w 216938"/>
                <a:gd name="connsiteY18" fmla="*/ 24870 h 132279"/>
                <a:gd name="connsiteX19" fmla="*/ 173022 w 216938"/>
                <a:gd name="connsiteY19" fmla="*/ 50266 h 132279"/>
                <a:gd name="connsiteX20" fmla="*/ 176726 w 216938"/>
                <a:gd name="connsiteY20" fmla="*/ 56087 h 132279"/>
                <a:gd name="connsiteX21" fmla="*/ 199478 w 216938"/>
                <a:gd name="connsiteY21" fmla="*/ 67199 h 132279"/>
                <a:gd name="connsiteX22" fmla="*/ 176197 w 216938"/>
                <a:gd name="connsiteY22" fmla="*/ 79897 h 132279"/>
                <a:gd name="connsiteX23" fmla="*/ 173022 w 216938"/>
                <a:gd name="connsiteY23" fmla="*/ 85718 h 132279"/>
                <a:gd name="connsiteX24" fmla="*/ 173022 w 216938"/>
                <a:gd name="connsiteY24" fmla="*/ 108999 h 132279"/>
                <a:gd name="connsiteX25" fmla="*/ 161381 w 216938"/>
                <a:gd name="connsiteY25" fmla="*/ 120638 h 132279"/>
                <a:gd name="connsiteX26" fmla="*/ 58732 w 216938"/>
                <a:gd name="connsiteY26" fmla="*/ 120638 h 132279"/>
                <a:gd name="connsiteX27" fmla="*/ 29102 w 216938"/>
                <a:gd name="connsiteY27" fmla="*/ 120638 h 132279"/>
                <a:gd name="connsiteX28" fmla="*/ 13228 w 216938"/>
                <a:gd name="connsiteY28" fmla="*/ 104765 h 132279"/>
                <a:gd name="connsiteX29" fmla="*/ 13228 w 216938"/>
                <a:gd name="connsiteY29" fmla="*/ 24870 h 132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16938" h="132279">
                  <a:moveTo>
                    <a:pt x="29102" y="133866"/>
                  </a:moveTo>
                  <a:lnTo>
                    <a:pt x="58732" y="133866"/>
                  </a:lnTo>
                  <a:lnTo>
                    <a:pt x="161381" y="133866"/>
                  </a:lnTo>
                  <a:cubicBezTo>
                    <a:pt x="175138" y="133866"/>
                    <a:pt x="186250" y="122757"/>
                    <a:pt x="186250" y="108999"/>
                  </a:cubicBezTo>
                  <a:lnTo>
                    <a:pt x="186250" y="89421"/>
                  </a:lnTo>
                  <a:lnTo>
                    <a:pt x="216939" y="72490"/>
                  </a:lnTo>
                  <a:cubicBezTo>
                    <a:pt x="219055" y="71431"/>
                    <a:pt x="220113" y="69315"/>
                    <a:pt x="220113" y="66670"/>
                  </a:cubicBezTo>
                  <a:cubicBezTo>
                    <a:pt x="220113" y="64024"/>
                    <a:pt x="218526" y="61908"/>
                    <a:pt x="216409" y="60849"/>
                  </a:cubicBezTo>
                  <a:lnTo>
                    <a:pt x="185721" y="46034"/>
                  </a:lnTo>
                  <a:lnTo>
                    <a:pt x="185721" y="24870"/>
                  </a:lnTo>
                  <a:cubicBezTo>
                    <a:pt x="185721" y="11112"/>
                    <a:pt x="174609" y="0"/>
                    <a:pt x="160852" y="0"/>
                  </a:cubicBezTo>
                  <a:lnTo>
                    <a:pt x="24868" y="0"/>
                  </a:lnTo>
                  <a:cubicBezTo>
                    <a:pt x="11111" y="0"/>
                    <a:pt x="0" y="11112"/>
                    <a:pt x="0" y="24870"/>
                  </a:cubicBezTo>
                  <a:lnTo>
                    <a:pt x="0" y="105294"/>
                  </a:lnTo>
                  <a:cubicBezTo>
                    <a:pt x="529" y="121168"/>
                    <a:pt x="13228" y="133866"/>
                    <a:pt x="29102" y="133866"/>
                  </a:cubicBezTo>
                  <a:close/>
                  <a:moveTo>
                    <a:pt x="13757" y="24870"/>
                  </a:moveTo>
                  <a:cubicBezTo>
                    <a:pt x="13757" y="18519"/>
                    <a:pt x="19048" y="13228"/>
                    <a:pt x="25398" y="13228"/>
                  </a:cubicBezTo>
                  <a:lnTo>
                    <a:pt x="161381" y="13228"/>
                  </a:lnTo>
                  <a:cubicBezTo>
                    <a:pt x="167730" y="13228"/>
                    <a:pt x="173022" y="18519"/>
                    <a:pt x="173022" y="24870"/>
                  </a:cubicBezTo>
                  <a:lnTo>
                    <a:pt x="173022" y="50266"/>
                  </a:lnTo>
                  <a:cubicBezTo>
                    <a:pt x="173022" y="52912"/>
                    <a:pt x="174609" y="55028"/>
                    <a:pt x="176726" y="56087"/>
                  </a:cubicBezTo>
                  <a:lnTo>
                    <a:pt x="199478" y="67199"/>
                  </a:lnTo>
                  <a:lnTo>
                    <a:pt x="176197" y="79897"/>
                  </a:lnTo>
                  <a:cubicBezTo>
                    <a:pt x="174080" y="80954"/>
                    <a:pt x="173022" y="83073"/>
                    <a:pt x="173022" y="85718"/>
                  </a:cubicBezTo>
                  <a:lnTo>
                    <a:pt x="173022" y="108999"/>
                  </a:lnTo>
                  <a:cubicBezTo>
                    <a:pt x="173022" y="115347"/>
                    <a:pt x="167730" y="120638"/>
                    <a:pt x="161381" y="120638"/>
                  </a:cubicBezTo>
                  <a:lnTo>
                    <a:pt x="58732" y="120638"/>
                  </a:lnTo>
                  <a:lnTo>
                    <a:pt x="29102" y="120638"/>
                  </a:lnTo>
                  <a:cubicBezTo>
                    <a:pt x="20635" y="120638"/>
                    <a:pt x="13228" y="113761"/>
                    <a:pt x="13228" y="104765"/>
                  </a:cubicBezTo>
                  <a:lnTo>
                    <a:pt x="13228" y="24870"/>
                  </a:lnTo>
                  <a:close/>
                </a:path>
              </a:pathLst>
            </a:custGeom>
            <a:grpFill/>
            <a:ln w="5286" cap="flat">
              <a:noFill/>
              <a:prstDash val="solid"/>
              <a:miter/>
            </a:ln>
          </p:spPr>
          <p:txBody>
            <a:bodyPr rtlCol="0" anchor="ctr"/>
            <a:lstStyle/>
            <a:p>
              <a:endParaRPr lang="es-MX">
                <a:solidFill>
                  <a:srgbClr val="00338C"/>
                </a:solidFill>
                <a:latin typeface="Palatino Linotype" panose="02040502050505030304" pitchFamily="18" charset="0"/>
              </a:endParaRPr>
            </a:p>
          </p:txBody>
        </p:sp>
        <p:sp>
          <p:nvSpPr>
            <p:cNvPr id="189" name="Forma libre 358">
              <a:extLst>
                <a:ext uri="{FF2B5EF4-FFF2-40B4-BE49-F238E27FC236}">
                  <a16:creationId xmlns:a16="http://schemas.microsoft.com/office/drawing/2014/main" id="{342AB7D2-AC45-6F90-421F-A51317A7BFD6}"/>
                </a:ext>
              </a:extLst>
            </p:cNvPr>
            <p:cNvSpPr/>
            <p:nvPr/>
          </p:nvSpPr>
          <p:spPr>
            <a:xfrm>
              <a:off x="4622140" y="27604669"/>
              <a:ext cx="216939" cy="132280"/>
            </a:xfrm>
            <a:custGeom>
              <a:avLst/>
              <a:gdLst>
                <a:gd name="connsiteX0" fmla="*/ 193128 w 216938"/>
                <a:gd name="connsiteY0" fmla="*/ 0 h 132279"/>
                <a:gd name="connsiteX1" fmla="*/ 58203 w 216938"/>
                <a:gd name="connsiteY1" fmla="*/ 0 h 132279"/>
                <a:gd name="connsiteX2" fmla="*/ 33864 w 216938"/>
                <a:gd name="connsiteY2" fmla="*/ 24340 h 132279"/>
                <a:gd name="connsiteX3" fmla="*/ 33864 w 216938"/>
                <a:gd name="connsiteY3" fmla="*/ 45505 h 132279"/>
                <a:gd name="connsiteX4" fmla="*/ 3704 w 216938"/>
                <a:gd name="connsiteY4" fmla="*/ 60319 h 132279"/>
                <a:gd name="connsiteX5" fmla="*/ 0 w 216938"/>
                <a:gd name="connsiteY5" fmla="*/ 66140 h 132279"/>
                <a:gd name="connsiteX6" fmla="*/ 3175 w 216938"/>
                <a:gd name="connsiteY6" fmla="*/ 71961 h 132279"/>
                <a:gd name="connsiteX7" fmla="*/ 33334 w 216938"/>
                <a:gd name="connsiteY7" fmla="*/ 88891 h 132279"/>
                <a:gd name="connsiteX8" fmla="*/ 33334 w 216938"/>
                <a:gd name="connsiteY8" fmla="*/ 108469 h 132279"/>
                <a:gd name="connsiteX9" fmla="*/ 57674 w 216938"/>
                <a:gd name="connsiteY9" fmla="*/ 132809 h 132279"/>
                <a:gd name="connsiteX10" fmla="*/ 159265 w 216938"/>
                <a:gd name="connsiteY10" fmla="*/ 132809 h 132279"/>
                <a:gd name="connsiteX11" fmla="*/ 188366 w 216938"/>
                <a:gd name="connsiteY11" fmla="*/ 132809 h 132279"/>
                <a:gd name="connsiteX12" fmla="*/ 216939 w 216938"/>
                <a:gd name="connsiteY12" fmla="*/ 104235 h 132279"/>
                <a:gd name="connsiteX13" fmla="*/ 216939 w 216938"/>
                <a:gd name="connsiteY13" fmla="*/ 24867 h 132279"/>
                <a:gd name="connsiteX14" fmla="*/ 193128 w 216938"/>
                <a:gd name="connsiteY14" fmla="*/ 0 h 132279"/>
                <a:gd name="connsiteX15" fmla="*/ 204769 w 216938"/>
                <a:gd name="connsiteY15" fmla="*/ 103708 h 132279"/>
                <a:gd name="connsiteX16" fmla="*/ 189425 w 216938"/>
                <a:gd name="connsiteY16" fmla="*/ 119052 h 132279"/>
                <a:gd name="connsiteX17" fmla="*/ 160323 w 216938"/>
                <a:gd name="connsiteY17" fmla="*/ 119052 h 132279"/>
                <a:gd name="connsiteX18" fmla="*/ 58732 w 216938"/>
                <a:gd name="connsiteY18" fmla="*/ 119052 h 132279"/>
                <a:gd name="connsiteX19" fmla="*/ 47092 w 216938"/>
                <a:gd name="connsiteY19" fmla="*/ 107410 h 132279"/>
                <a:gd name="connsiteX20" fmla="*/ 47092 w 216938"/>
                <a:gd name="connsiteY20" fmla="*/ 84129 h 132279"/>
                <a:gd name="connsiteX21" fmla="*/ 43917 w 216938"/>
                <a:gd name="connsiteY21" fmla="*/ 78309 h 132279"/>
                <a:gd name="connsiteX22" fmla="*/ 21165 w 216938"/>
                <a:gd name="connsiteY22" fmla="*/ 65610 h 132279"/>
                <a:gd name="connsiteX23" fmla="*/ 43917 w 216938"/>
                <a:gd name="connsiteY23" fmla="*/ 54498 h 132279"/>
                <a:gd name="connsiteX24" fmla="*/ 47621 w 216938"/>
                <a:gd name="connsiteY24" fmla="*/ 48677 h 132279"/>
                <a:gd name="connsiteX25" fmla="*/ 47621 w 216938"/>
                <a:gd name="connsiteY25" fmla="*/ 23810 h 132279"/>
                <a:gd name="connsiteX26" fmla="*/ 59261 w 216938"/>
                <a:gd name="connsiteY26" fmla="*/ 12169 h 132279"/>
                <a:gd name="connsiteX27" fmla="*/ 193128 w 216938"/>
                <a:gd name="connsiteY27" fmla="*/ 12169 h 132279"/>
                <a:gd name="connsiteX28" fmla="*/ 204769 w 216938"/>
                <a:gd name="connsiteY28" fmla="*/ 23810 h 132279"/>
                <a:gd name="connsiteX29" fmla="*/ 204769 w 216938"/>
                <a:gd name="connsiteY29" fmla="*/ 103708 h 132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16938" h="132279">
                  <a:moveTo>
                    <a:pt x="193128" y="0"/>
                  </a:moveTo>
                  <a:lnTo>
                    <a:pt x="58203" y="0"/>
                  </a:lnTo>
                  <a:cubicBezTo>
                    <a:pt x="44975" y="0"/>
                    <a:pt x="33864" y="11112"/>
                    <a:pt x="33864" y="24340"/>
                  </a:cubicBezTo>
                  <a:lnTo>
                    <a:pt x="33864" y="45505"/>
                  </a:lnTo>
                  <a:lnTo>
                    <a:pt x="3704" y="60319"/>
                  </a:lnTo>
                  <a:cubicBezTo>
                    <a:pt x="1587" y="61378"/>
                    <a:pt x="0" y="63494"/>
                    <a:pt x="0" y="66140"/>
                  </a:cubicBezTo>
                  <a:cubicBezTo>
                    <a:pt x="0" y="68785"/>
                    <a:pt x="1058" y="70901"/>
                    <a:pt x="3175" y="71961"/>
                  </a:cubicBezTo>
                  <a:lnTo>
                    <a:pt x="33334" y="88891"/>
                  </a:lnTo>
                  <a:lnTo>
                    <a:pt x="33334" y="108469"/>
                  </a:lnTo>
                  <a:cubicBezTo>
                    <a:pt x="33334" y="121697"/>
                    <a:pt x="44446" y="132809"/>
                    <a:pt x="57674" y="132809"/>
                  </a:cubicBezTo>
                  <a:lnTo>
                    <a:pt x="159265" y="132809"/>
                  </a:lnTo>
                  <a:lnTo>
                    <a:pt x="188366" y="132809"/>
                  </a:lnTo>
                  <a:cubicBezTo>
                    <a:pt x="204240" y="132809"/>
                    <a:pt x="216939" y="120108"/>
                    <a:pt x="216939" y="104235"/>
                  </a:cubicBezTo>
                  <a:lnTo>
                    <a:pt x="216939" y="24867"/>
                  </a:lnTo>
                  <a:cubicBezTo>
                    <a:pt x="217997" y="11112"/>
                    <a:pt x="206885" y="0"/>
                    <a:pt x="193128" y="0"/>
                  </a:cubicBezTo>
                  <a:close/>
                  <a:moveTo>
                    <a:pt x="204769" y="103708"/>
                  </a:moveTo>
                  <a:cubicBezTo>
                    <a:pt x="204769" y="112172"/>
                    <a:pt x="197891" y="119052"/>
                    <a:pt x="189425" y="119052"/>
                  </a:cubicBezTo>
                  <a:lnTo>
                    <a:pt x="160323" y="119052"/>
                  </a:lnTo>
                  <a:lnTo>
                    <a:pt x="58732" y="119052"/>
                  </a:lnTo>
                  <a:cubicBezTo>
                    <a:pt x="52383" y="119052"/>
                    <a:pt x="47092" y="113761"/>
                    <a:pt x="47092" y="107410"/>
                  </a:cubicBezTo>
                  <a:lnTo>
                    <a:pt x="47092" y="84129"/>
                  </a:lnTo>
                  <a:cubicBezTo>
                    <a:pt x="47092" y="82013"/>
                    <a:pt x="46033" y="79368"/>
                    <a:pt x="43917" y="78309"/>
                  </a:cubicBezTo>
                  <a:lnTo>
                    <a:pt x="21165" y="65610"/>
                  </a:lnTo>
                  <a:lnTo>
                    <a:pt x="43917" y="54498"/>
                  </a:lnTo>
                  <a:cubicBezTo>
                    <a:pt x="46033" y="53442"/>
                    <a:pt x="47621" y="51323"/>
                    <a:pt x="47621" y="48677"/>
                  </a:cubicBezTo>
                  <a:lnTo>
                    <a:pt x="47621" y="23810"/>
                  </a:lnTo>
                  <a:cubicBezTo>
                    <a:pt x="47621" y="17460"/>
                    <a:pt x="52912" y="12169"/>
                    <a:pt x="59261" y="12169"/>
                  </a:cubicBezTo>
                  <a:lnTo>
                    <a:pt x="193128" y="12169"/>
                  </a:lnTo>
                  <a:cubicBezTo>
                    <a:pt x="199478" y="12169"/>
                    <a:pt x="204769" y="17460"/>
                    <a:pt x="204769" y="23810"/>
                  </a:cubicBezTo>
                  <a:lnTo>
                    <a:pt x="204769" y="103708"/>
                  </a:lnTo>
                  <a:close/>
                </a:path>
              </a:pathLst>
            </a:custGeom>
            <a:grpFill/>
            <a:ln w="5286" cap="flat">
              <a:noFill/>
              <a:prstDash val="solid"/>
              <a:miter/>
            </a:ln>
          </p:spPr>
          <p:txBody>
            <a:bodyPr rtlCol="0" anchor="ctr"/>
            <a:lstStyle/>
            <a:p>
              <a:endParaRPr lang="es-MX">
                <a:solidFill>
                  <a:srgbClr val="00338C"/>
                </a:solidFill>
                <a:latin typeface="Palatino Linotype" panose="02040502050505030304" pitchFamily="18" charset="0"/>
              </a:endParaRPr>
            </a:p>
          </p:txBody>
        </p:sp>
        <p:sp>
          <p:nvSpPr>
            <p:cNvPr id="190" name="Forma libre 359">
              <a:extLst>
                <a:ext uri="{FF2B5EF4-FFF2-40B4-BE49-F238E27FC236}">
                  <a16:creationId xmlns:a16="http://schemas.microsoft.com/office/drawing/2014/main" id="{11AA2337-21FF-B6E1-DE66-74C53D0BE107}"/>
                </a:ext>
              </a:extLst>
            </p:cNvPr>
            <p:cNvSpPr/>
            <p:nvPr/>
          </p:nvSpPr>
          <p:spPr>
            <a:xfrm>
              <a:off x="4554942" y="27472389"/>
              <a:ext cx="31747" cy="31747"/>
            </a:xfrm>
            <a:custGeom>
              <a:avLst/>
              <a:gdLst>
                <a:gd name="connsiteX0" fmla="*/ 16932 w 31747"/>
                <a:gd name="connsiteY0" fmla="*/ 33863 h 31747"/>
                <a:gd name="connsiteX1" fmla="*/ 33864 w 31747"/>
                <a:gd name="connsiteY1" fmla="*/ 16930 h 31747"/>
                <a:gd name="connsiteX2" fmla="*/ 16932 w 31747"/>
                <a:gd name="connsiteY2" fmla="*/ 0 h 31747"/>
                <a:gd name="connsiteX3" fmla="*/ 0 w 31747"/>
                <a:gd name="connsiteY3" fmla="*/ 16930 h 31747"/>
                <a:gd name="connsiteX4" fmla="*/ 16932 w 31747"/>
                <a:gd name="connsiteY4" fmla="*/ 33863 h 31747"/>
                <a:gd name="connsiteX5" fmla="*/ 16932 w 31747"/>
                <a:gd name="connsiteY5" fmla="*/ 12698 h 31747"/>
                <a:gd name="connsiteX6" fmla="*/ 21165 w 31747"/>
                <a:gd name="connsiteY6" fmla="*/ 16930 h 31747"/>
                <a:gd name="connsiteX7" fmla="*/ 16932 w 31747"/>
                <a:gd name="connsiteY7" fmla="*/ 21165 h 31747"/>
                <a:gd name="connsiteX8" fmla="*/ 12699 w 31747"/>
                <a:gd name="connsiteY8" fmla="*/ 16930 h 31747"/>
                <a:gd name="connsiteX9" fmla="*/ 16932 w 31747"/>
                <a:gd name="connsiteY9" fmla="*/ 12698 h 31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747" h="31747">
                  <a:moveTo>
                    <a:pt x="16932" y="33863"/>
                  </a:moveTo>
                  <a:cubicBezTo>
                    <a:pt x="26456" y="33863"/>
                    <a:pt x="33864" y="26456"/>
                    <a:pt x="33864" y="16930"/>
                  </a:cubicBezTo>
                  <a:cubicBezTo>
                    <a:pt x="33864" y="7407"/>
                    <a:pt x="26456" y="0"/>
                    <a:pt x="16932" y="0"/>
                  </a:cubicBezTo>
                  <a:cubicBezTo>
                    <a:pt x="7408" y="0"/>
                    <a:pt x="0" y="7407"/>
                    <a:pt x="0" y="16930"/>
                  </a:cubicBezTo>
                  <a:cubicBezTo>
                    <a:pt x="0" y="25926"/>
                    <a:pt x="7408" y="33863"/>
                    <a:pt x="16932" y="33863"/>
                  </a:cubicBezTo>
                  <a:close/>
                  <a:moveTo>
                    <a:pt x="16932" y="12698"/>
                  </a:moveTo>
                  <a:cubicBezTo>
                    <a:pt x="19048" y="12698"/>
                    <a:pt x="21165" y="14285"/>
                    <a:pt x="21165" y="16930"/>
                  </a:cubicBezTo>
                  <a:cubicBezTo>
                    <a:pt x="21165" y="19049"/>
                    <a:pt x="19577" y="21165"/>
                    <a:pt x="16932" y="21165"/>
                  </a:cubicBezTo>
                  <a:cubicBezTo>
                    <a:pt x="14815" y="21165"/>
                    <a:pt x="12699" y="19576"/>
                    <a:pt x="12699" y="16930"/>
                  </a:cubicBezTo>
                  <a:cubicBezTo>
                    <a:pt x="12699" y="14814"/>
                    <a:pt x="14286" y="12698"/>
                    <a:pt x="16932" y="12698"/>
                  </a:cubicBezTo>
                  <a:close/>
                </a:path>
              </a:pathLst>
            </a:custGeom>
            <a:grpFill/>
            <a:ln w="5286" cap="flat">
              <a:noFill/>
              <a:prstDash val="solid"/>
              <a:miter/>
            </a:ln>
          </p:spPr>
          <p:txBody>
            <a:bodyPr rtlCol="0" anchor="ctr"/>
            <a:lstStyle/>
            <a:p>
              <a:endParaRPr lang="es-MX">
                <a:solidFill>
                  <a:srgbClr val="00338C"/>
                </a:solidFill>
                <a:latin typeface="Palatino Linotype" panose="02040502050505030304" pitchFamily="18" charset="0"/>
              </a:endParaRPr>
            </a:p>
          </p:txBody>
        </p:sp>
        <p:sp>
          <p:nvSpPr>
            <p:cNvPr id="191" name="Forma libre 360">
              <a:extLst>
                <a:ext uri="{FF2B5EF4-FFF2-40B4-BE49-F238E27FC236}">
                  <a16:creationId xmlns:a16="http://schemas.microsoft.com/office/drawing/2014/main" id="{E1C2DC4E-BBC6-737B-7B92-80E4ED8A4A6C}"/>
                </a:ext>
              </a:extLst>
            </p:cNvPr>
            <p:cNvSpPr/>
            <p:nvPr/>
          </p:nvSpPr>
          <p:spPr>
            <a:xfrm>
              <a:off x="4599917" y="27472389"/>
              <a:ext cx="31747" cy="31747"/>
            </a:xfrm>
            <a:custGeom>
              <a:avLst/>
              <a:gdLst>
                <a:gd name="connsiteX0" fmla="*/ 16932 w 31747"/>
                <a:gd name="connsiteY0" fmla="*/ 33863 h 31747"/>
                <a:gd name="connsiteX1" fmla="*/ 33864 w 31747"/>
                <a:gd name="connsiteY1" fmla="*/ 16930 h 31747"/>
                <a:gd name="connsiteX2" fmla="*/ 16932 w 31747"/>
                <a:gd name="connsiteY2" fmla="*/ 0 h 31747"/>
                <a:gd name="connsiteX3" fmla="*/ 0 w 31747"/>
                <a:gd name="connsiteY3" fmla="*/ 16930 h 31747"/>
                <a:gd name="connsiteX4" fmla="*/ 16932 w 31747"/>
                <a:gd name="connsiteY4" fmla="*/ 33863 h 31747"/>
                <a:gd name="connsiteX5" fmla="*/ 16932 w 31747"/>
                <a:gd name="connsiteY5" fmla="*/ 12698 h 31747"/>
                <a:gd name="connsiteX6" fmla="*/ 21165 w 31747"/>
                <a:gd name="connsiteY6" fmla="*/ 16930 h 31747"/>
                <a:gd name="connsiteX7" fmla="*/ 16932 w 31747"/>
                <a:gd name="connsiteY7" fmla="*/ 21165 h 31747"/>
                <a:gd name="connsiteX8" fmla="*/ 12699 w 31747"/>
                <a:gd name="connsiteY8" fmla="*/ 16930 h 31747"/>
                <a:gd name="connsiteX9" fmla="*/ 16932 w 31747"/>
                <a:gd name="connsiteY9" fmla="*/ 12698 h 31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747" h="31747">
                  <a:moveTo>
                    <a:pt x="16932" y="33863"/>
                  </a:moveTo>
                  <a:cubicBezTo>
                    <a:pt x="26456" y="33863"/>
                    <a:pt x="33864" y="26456"/>
                    <a:pt x="33864" y="16930"/>
                  </a:cubicBezTo>
                  <a:cubicBezTo>
                    <a:pt x="33864" y="7407"/>
                    <a:pt x="26456" y="0"/>
                    <a:pt x="16932" y="0"/>
                  </a:cubicBezTo>
                  <a:cubicBezTo>
                    <a:pt x="7408" y="0"/>
                    <a:pt x="0" y="7407"/>
                    <a:pt x="0" y="16930"/>
                  </a:cubicBezTo>
                  <a:cubicBezTo>
                    <a:pt x="0" y="25926"/>
                    <a:pt x="7408" y="33863"/>
                    <a:pt x="16932" y="33863"/>
                  </a:cubicBezTo>
                  <a:close/>
                  <a:moveTo>
                    <a:pt x="16932" y="12698"/>
                  </a:moveTo>
                  <a:cubicBezTo>
                    <a:pt x="19048" y="12698"/>
                    <a:pt x="21165" y="14285"/>
                    <a:pt x="21165" y="16930"/>
                  </a:cubicBezTo>
                  <a:cubicBezTo>
                    <a:pt x="21165" y="19049"/>
                    <a:pt x="19577" y="21165"/>
                    <a:pt x="16932" y="21165"/>
                  </a:cubicBezTo>
                  <a:cubicBezTo>
                    <a:pt x="14815" y="21165"/>
                    <a:pt x="12699" y="19576"/>
                    <a:pt x="12699" y="16930"/>
                  </a:cubicBezTo>
                  <a:cubicBezTo>
                    <a:pt x="13228" y="14814"/>
                    <a:pt x="14815" y="12698"/>
                    <a:pt x="16932" y="12698"/>
                  </a:cubicBezTo>
                  <a:close/>
                </a:path>
              </a:pathLst>
            </a:custGeom>
            <a:grpFill/>
            <a:ln w="5286" cap="flat">
              <a:noFill/>
              <a:prstDash val="solid"/>
              <a:miter/>
            </a:ln>
          </p:spPr>
          <p:txBody>
            <a:bodyPr rtlCol="0" anchor="ctr"/>
            <a:lstStyle/>
            <a:p>
              <a:endParaRPr lang="es-MX">
                <a:solidFill>
                  <a:srgbClr val="00338C"/>
                </a:solidFill>
                <a:latin typeface="Palatino Linotype" panose="02040502050505030304" pitchFamily="18" charset="0"/>
              </a:endParaRPr>
            </a:p>
          </p:txBody>
        </p:sp>
        <p:sp>
          <p:nvSpPr>
            <p:cNvPr id="192" name="Forma libre 361">
              <a:extLst>
                <a:ext uri="{FF2B5EF4-FFF2-40B4-BE49-F238E27FC236}">
                  <a16:creationId xmlns:a16="http://schemas.microsoft.com/office/drawing/2014/main" id="{3385989D-CEC2-72EA-90CC-0FC67BBA5840}"/>
                </a:ext>
              </a:extLst>
            </p:cNvPr>
            <p:cNvSpPr/>
            <p:nvPr/>
          </p:nvSpPr>
          <p:spPr>
            <a:xfrm>
              <a:off x="4645422" y="27472389"/>
              <a:ext cx="31747" cy="31747"/>
            </a:xfrm>
            <a:custGeom>
              <a:avLst/>
              <a:gdLst>
                <a:gd name="connsiteX0" fmla="*/ 16932 w 31747"/>
                <a:gd name="connsiteY0" fmla="*/ 33863 h 31747"/>
                <a:gd name="connsiteX1" fmla="*/ 33863 w 31747"/>
                <a:gd name="connsiteY1" fmla="*/ 16930 h 31747"/>
                <a:gd name="connsiteX2" fmla="*/ 16932 w 31747"/>
                <a:gd name="connsiteY2" fmla="*/ 0 h 31747"/>
                <a:gd name="connsiteX3" fmla="*/ 0 w 31747"/>
                <a:gd name="connsiteY3" fmla="*/ 16930 h 31747"/>
                <a:gd name="connsiteX4" fmla="*/ 16932 w 31747"/>
                <a:gd name="connsiteY4" fmla="*/ 33863 h 31747"/>
                <a:gd name="connsiteX5" fmla="*/ 16932 w 31747"/>
                <a:gd name="connsiteY5" fmla="*/ 12698 h 31747"/>
                <a:gd name="connsiteX6" fmla="*/ 21165 w 31747"/>
                <a:gd name="connsiteY6" fmla="*/ 16930 h 31747"/>
                <a:gd name="connsiteX7" fmla="*/ 16932 w 31747"/>
                <a:gd name="connsiteY7" fmla="*/ 21165 h 31747"/>
                <a:gd name="connsiteX8" fmla="*/ 12699 w 31747"/>
                <a:gd name="connsiteY8" fmla="*/ 16930 h 31747"/>
                <a:gd name="connsiteX9" fmla="*/ 16932 w 31747"/>
                <a:gd name="connsiteY9" fmla="*/ 12698 h 31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747" h="31747">
                  <a:moveTo>
                    <a:pt x="16932" y="33863"/>
                  </a:moveTo>
                  <a:cubicBezTo>
                    <a:pt x="26456" y="33863"/>
                    <a:pt x="33863" y="26456"/>
                    <a:pt x="33863" y="16930"/>
                  </a:cubicBezTo>
                  <a:cubicBezTo>
                    <a:pt x="33863" y="7407"/>
                    <a:pt x="26456" y="0"/>
                    <a:pt x="16932" y="0"/>
                  </a:cubicBezTo>
                  <a:cubicBezTo>
                    <a:pt x="7407" y="0"/>
                    <a:pt x="0" y="7407"/>
                    <a:pt x="0" y="16930"/>
                  </a:cubicBezTo>
                  <a:cubicBezTo>
                    <a:pt x="0" y="25926"/>
                    <a:pt x="7407" y="33863"/>
                    <a:pt x="16932" y="33863"/>
                  </a:cubicBezTo>
                  <a:close/>
                  <a:moveTo>
                    <a:pt x="16932" y="12698"/>
                  </a:moveTo>
                  <a:cubicBezTo>
                    <a:pt x="19048" y="12698"/>
                    <a:pt x="21165" y="14285"/>
                    <a:pt x="21165" y="16930"/>
                  </a:cubicBezTo>
                  <a:cubicBezTo>
                    <a:pt x="21165" y="19049"/>
                    <a:pt x="19577" y="21165"/>
                    <a:pt x="16932" y="21165"/>
                  </a:cubicBezTo>
                  <a:cubicBezTo>
                    <a:pt x="14286" y="21165"/>
                    <a:pt x="12699" y="19576"/>
                    <a:pt x="12699" y="16930"/>
                  </a:cubicBezTo>
                  <a:cubicBezTo>
                    <a:pt x="12699" y="14814"/>
                    <a:pt x="14286" y="12698"/>
                    <a:pt x="16932" y="12698"/>
                  </a:cubicBezTo>
                  <a:close/>
                </a:path>
              </a:pathLst>
            </a:custGeom>
            <a:grpFill/>
            <a:ln w="5286" cap="flat">
              <a:noFill/>
              <a:prstDash val="solid"/>
              <a:miter/>
            </a:ln>
          </p:spPr>
          <p:txBody>
            <a:bodyPr rtlCol="0" anchor="ctr"/>
            <a:lstStyle/>
            <a:p>
              <a:endParaRPr lang="es-MX">
                <a:solidFill>
                  <a:srgbClr val="00338C"/>
                </a:solidFill>
                <a:latin typeface="Palatino Linotype" panose="02040502050505030304" pitchFamily="18" charset="0"/>
              </a:endParaRPr>
            </a:p>
          </p:txBody>
        </p:sp>
        <p:sp>
          <p:nvSpPr>
            <p:cNvPr id="193" name="Forma libre 362">
              <a:extLst>
                <a:ext uri="{FF2B5EF4-FFF2-40B4-BE49-F238E27FC236}">
                  <a16:creationId xmlns:a16="http://schemas.microsoft.com/office/drawing/2014/main" id="{4A468EC9-97E9-1975-0792-8FD814D40D03}"/>
                </a:ext>
              </a:extLst>
            </p:cNvPr>
            <p:cNvSpPr/>
            <p:nvPr/>
          </p:nvSpPr>
          <p:spPr>
            <a:xfrm>
              <a:off x="4743251" y="27621599"/>
              <a:ext cx="10582" cy="15874"/>
            </a:xfrm>
            <a:custGeom>
              <a:avLst/>
              <a:gdLst>
                <a:gd name="connsiteX0" fmla="*/ 6407 w 10582"/>
                <a:gd name="connsiteY0" fmla="*/ 16403 h 15873"/>
                <a:gd name="connsiteX1" fmla="*/ 12757 w 10582"/>
                <a:gd name="connsiteY1" fmla="*/ 10055 h 15873"/>
                <a:gd name="connsiteX2" fmla="*/ 12757 w 10582"/>
                <a:gd name="connsiteY2" fmla="*/ 6350 h 15873"/>
                <a:gd name="connsiteX3" fmla="*/ 6407 w 10582"/>
                <a:gd name="connsiteY3" fmla="*/ 0 h 15873"/>
                <a:gd name="connsiteX4" fmla="*/ 58 w 10582"/>
                <a:gd name="connsiteY4" fmla="*/ 6350 h 15873"/>
                <a:gd name="connsiteX5" fmla="*/ 58 w 10582"/>
                <a:gd name="connsiteY5" fmla="*/ 10055 h 15873"/>
                <a:gd name="connsiteX6" fmla="*/ 6407 w 10582"/>
                <a:gd name="connsiteY6" fmla="*/ 16403 h 15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82" h="15873">
                  <a:moveTo>
                    <a:pt x="6407" y="16403"/>
                  </a:moveTo>
                  <a:cubicBezTo>
                    <a:pt x="10111" y="16403"/>
                    <a:pt x="12757" y="13758"/>
                    <a:pt x="12757" y="10055"/>
                  </a:cubicBezTo>
                  <a:lnTo>
                    <a:pt x="12757" y="6350"/>
                  </a:lnTo>
                  <a:cubicBezTo>
                    <a:pt x="12757" y="2646"/>
                    <a:pt x="10111" y="0"/>
                    <a:pt x="6407" y="0"/>
                  </a:cubicBezTo>
                  <a:cubicBezTo>
                    <a:pt x="2704" y="0"/>
                    <a:pt x="58" y="2646"/>
                    <a:pt x="58" y="6350"/>
                  </a:cubicBezTo>
                  <a:lnTo>
                    <a:pt x="58" y="10055"/>
                  </a:lnTo>
                  <a:cubicBezTo>
                    <a:pt x="-471" y="13228"/>
                    <a:pt x="2704" y="16403"/>
                    <a:pt x="6407" y="16403"/>
                  </a:cubicBezTo>
                  <a:close/>
                </a:path>
              </a:pathLst>
            </a:custGeom>
            <a:grpFill/>
            <a:ln w="5286" cap="flat">
              <a:noFill/>
              <a:prstDash val="solid"/>
              <a:miter/>
            </a:ln>
          </p:spPr>
          <p:txBody>
            <a:bodyPr rtlCol="0" anchor="ctr"/>
            <a:lstStyle/>
            <a:p>
              <a:endParaRPr lang="es-MX">
                <a:solidFill>
                  <a:srgbClr val="00338C"/>
                </a:solidFill>
                <a:latin typeface="Palatino Linotype" panose="02040502050505030304" pitchFamily="18" charset="0"/>
              </a:endParaRPr>
            </a:p>
          </p:txBody>
        </p:sp>
        <p:sp>
          <p:nvSpPr>
            <p:cNvPr id="194" name="Forma libre 363">
              <a:extLst>
                <a:ext uri="{FF2B5EF4-FFF2-40B4-BE49-F238E27FC236}">
                  <a16:creationId xmlns:a16="http://schemas.microsoft.com/office/drawing/2014/main" id="{692B9355-B1BD-5F6D-B2CA-983CF8E0E665}"/>
                </a:ext>
              </a:extLst>
            </p:cNvPr>
            <p:cNvSpPr/>
            <p:nvPr/>
          </p:nvSpPr>
          <p:spPr>
            <a:xfrm>
              <a:off x="4743309" y="27702026"/>
              <a:ext cx="10582" cy="15874"/>
            </a:xfrm>
            <a:custGeom>
              <a:avLst/>
              <a:gdLst>
                <a:gd name="connsiteX0" fmla="*/ 6349 w 10582"/>
                <a:gd name="connsiteY0" fmla="*/ 0 h 15873"/>
                <a:gd name="connsiteX1" fmla="*/ 0 w 10582"/>
                <a:gd name="connsiteY1" fmla="*/ 6350 h 15873"/>
                <a:gd name="connsiteX2" fmla="*/ 0 w 10582"/>
                <a:gd name="connsiteY2" fmla="*/ 10053 h 15873"/>
                <a:gd name="connsiteX3" fmla="*/ 6349 w 10582"/>
                <a:gd name="connsiteY3" fmla="*/ 16403 h 15873"/>
                <a:gd name="connsiteX4" fmla="*/ 12699 w 10582"/>
                <a:gd name="connsiteY4" fmla="*/ 10053 h 15873"/>
                <a:gd name="connsiteX5" fmla="*/ 12699 w 10582"/>
                <a:gd name="connsiteY5" fmla="*/ 6350 h 15873"/>
                <a:gd name="connsiteX6" fmla="*/ 6349 w 10582"/>
                <a:gd name="connsiteY6" fmla="*/ 0 h 15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82" h="15873">
                  <a:moveTo>
                    <a:pt x="6349" y="0"/>
                  </a:moveTo>
                  <a:cubicBezTo>
                    <a:pt x="2646" y="0"/>
                    <a:pt x="0" y="2646"/>
                    <a:pt x="0" y="6350"/>
                  </a:cubicBezTo>
                  <a:lnTo>
                    <a:pt x="0" y="10053"/>
                  </a:lnTo>
                  <a:cubicBezTo>
                    <a:pt x="0" y="13758"/>
                    <a:pt x="2646" y="16403"/>
                    <a:pt x="6349" y="16403"/>
                  </a:cubicBezTo>
                  <a:cubicBezTo>
                    <a:pt x="10053" y="16403"/>
                    <a:pt x="12699" y="13758"/>
                    <a:pt x="12699" y="10053"/>
                  </a:cubicBezTo>
                  <a:lnTo>
                    <a:pt x="12699" y="6350"/>
                  </a:lnTo>
                  <a:cubicBezTo>
                    <a:pt x="12699" y="3175"/>
                    <a:pt x="9524" y="0"/>
                    <a:pt x="6349" y="0"/>
                  </a:cubicBezTo>
                  <a:close/>
                </a:path>
              </a:pathLst>
            </a:custGeom>
            <a:grpFill/>
            <a:ln w="5286" cap="flat">
              <a:noFill/>
              <a:prstDash val="solid"/>
              <a:miter/>
            </a:ln>
          </p:spPr>
          <p:txBody>
            <a:bodyPr rtlCol="0" anchor="ctr"/>
            <a:lstStyle/>
            <a:p>
              <a:endParaRPr lang="es-MX">
                <a:solidFill>
                  <a:srgbClr val="00338C"/>
                </a:solidFill>
                <a:latin typeface="Palatino Linotype" panose="02040502050505030304" pitchFamily="18" charset="0"/>
              </a:endParaRPr>
            </a:p>
          </p:txBody>
        </p:sp>
        <p:sp>
          <p:nvSpPr>
            <p:cNvPr id="195" name="Forma libre 364">
              <a:extLst>
                <a:ext uri="{FF2B5EF4-FFF2-40B4-BE49-F238E27FC236}">
                  <a16:creationId xmlns:a16="http://schemas.microsoft.com/office/drawing/2014/main" id="{85F3FE82-8586-B4B0-ED23-FBA37B204712}"/>
                </a:ext>
              </a:extLst>
            </p:cNvPr>
            <p:cNvSpPr/>
            <p:nvPr/>
          </p:nvSpPr>
          <p:spPr>
            <a:xfrm>
              <a:off x="4722673" y="27644882"/>
              <a:ext cx="52912" cy="52912"/>
            </a:xfrm>
            <a:custGeom>
              <a:avLst/>
              <a:gdLst>
                <a:gd name="connsiteX0" fmla="*/ 37567 w 52911"/>
                <a:gd name="connsiteY0" fmla="*/ 20105 h 52911"/>
                <a:gd name="connsiteX1" fmla="*/ 26985 w 52911"/>
                <a:gd name="connsiteY1" fmla="*/ 20105 h 52911"/>
                <a:gd name="connsiteX2" fmla="*/ 16932 w 52911"/>
                <a:gd name="connsiteY2" fmla="*/ 20105 h 52911"/>
                <a:gd name="connsiteX3" fmla="*/ 13228 w 52911"/>
                <a:gd name="connsiteY3" fmla="*/ 16401 h 52911"/>
                <a:gd name="connsiteX4" fmla="*/ 16932 w 52911"/>
                <a:gd name="connsiteY4" fmla="*/ 12698 h 52911"/>
                <a:gd name="connsiteX5" fmla="*/ 47621 w 52911"/>
                <a:gd name="connsiteY5" fmla="*/ 12698 h 52911"/>
                <a:gd name="connsiteX6" fmla="*/ 53970 w 52911"/>
                <a:gd name="connsiteY6" fmla="*/ 6348 h 52911"/>
                <a:gd name="connsiteX7" fmla="*/ 47621 w 52911"/>
                <a:gd name="connsiteY7" fmla="*/ 0 h 52911"/>
                <a:gd name="connsiteX8" fmla="*/ 16932 w 52911"/>
                <a:gd name="connsiteY8" fmla="*/ 0 h 52911"/>
                <a:gd name="connsiteX9" fmla="*/ 0 w 52911"/>
                <a:gd name="connsiteY9" fmla="*/ 16930 h 52911"/>
                <a:gd name="connsiteX10" fmla="*/ 16932 w 52911"/>
                <a:gd name="connsiteY10" fmla="*/ 33863 h 52911"/>
                <a:gd name="connsiteX11" fmla="*/ 26985 w 52911"/>
                <a:gd name="connsiteY11" fmla="*/ 33863 h 52911"/>
                <a:gd name="connsiteX12" fmla="*/ 37567 w 52911"/>
                <a:gd name="connsiteY12" fmla="*/ 33863 h 52911"/>
                <a:gd name="connsiteX13" fmla="*/ 41271 w 52911"/>
                <a:gd name="connsiteY13" fmla="*/ 37565 h 52911"/>
                <a:gd name="connsiteX14" fmla="*/ 37567 w 52911"/>
                <a:gd name="connsiteY14" fmla="*/ 41270 h 52911"/>
                <a:gd name="connsiteX15" fmla="*/ 6349 w 52911"/>
                <a:gd name="connsiteY15" fmla="*/ 41270 h 52911"/>
                <a:gd name="connsiteX16" fmla="*/ 0 w 52911"/>
                <a:gd name="connsiteY16" fmla="*/ 47621 h 52911"/>
                <a:gd name="connsiteX17" fmla="*/ 6349 w 52911"/>
                <a:gd name="connsiteY17" fmla="*/ 53969 h 52911"/>
                <a:gd name="connsiteX18" fmla="*/ 37567 w 52911"/>
                <a:gd name="connsiteY18" fmla="*/ 53969 h 52911"/>
                <a:gd name="connsiteX19" fmla="*/ 54499 w 52911"/>
                <a:gd name="connsiteY19" fmla="*/ 37038 h 52911"/>
                <a:gd name="connsiteX20" fmla="*/ 37567 w 52911"/>
                <a:gd name="connsiteY20" fmla="*/ 20105 h 5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911" h="52911">
                  <a:moveTo>
                    <a:pt x="37567" y="20105"/>
                  </a:moveTo>
                  <a:lnTo>
                    <a:pt x="26985" y="20105"/>
                  </a:lnTo>
                  <a:lnTo>
                    <a:pt x="16932" y="20105"/>
                  </a:lnTo>
                  <a:cubicBezTo>
                    <a:pt x="14815" y="20105"/>
                    <a:pt x="13228" y="18519"/>
                    <a:pt x="13228" y="16401"/>
                  </a:cubicBezTo>
                  <a:cubicBezTo>
                    <a:pt x="13228" y="14285"/>
                    <a:pt x="14815" y="12698"/>
                    <a:pt x="16932" y="12698"/>
                  </a:cubicBezTo>
                  <a:lnTo>
                    <a:pt x="47621" y="12698"/>
                  </a:lnTo>
                  <a:cubicBezTo>
                    <a:pt x="51325" y="12698"/>
                    <a:pt x="53970" y="10053"/>
                    <a:pt x="53970" y="6348"/>
                  </a:cubicBezTo>
                  <a:cubicBezTo>
                    <a:pt x="53970" y="2646"/>
                    <a:pt x="51325" y="0"/>
                    <a:pt x="47621" y="0"/>
                  </a:cubicBezTo>
                  <a:lnTo>
                    <a:pt x="16932" y="0"/>
                  </a:lnTo>
                  <a:cubicBezTo>
                    <a:pt x="7937" y="0"/>
                    <a:pt x="0" y="7407"/>
                    <a:pt x="0" y="16930"/>
                  </a:cubicBezTo>
                  <a:cubicBezTo>
                    <a:pt x="0" y="25926"/>
                    <a:pt x="7408" y="33863"/>
                    <a:pt x="16932" y="33863"/>
                  </a:cubicBezTo>
                  <a:lnTo>
                    <a:pt x="26985" y="33863"/>
                  </a:lnTo>
                  <a:lnTo>
                    <a:pt x="37567" y="33863"/>
                  </a:lnTo>
                  <a:cubicBezTo>
                    <a:pt x="39684" y="33863"/>
                    <a:pt x="41271" y="35449"/>
                    <a:pt x="41271" y="37565"/>
                  </a:cubicBezTo>
                  <a:cubicBezTo>
                    <a:pt x="41271" y="39684"/>
                    <a:pt x="39684" y="41270"/>
                    <a:pt x="37567" y="41270"/>
                  </a:cubicBezTo>
                  <a:lnTo>
                    <a:pt x="6349" y="41270"/>
                  </a:lnTo>
                  <a:cubicBezTo>
                    <a:pt x="2646" y="41270"/>
                    <a:pt x="0" y="43916"/>
                    <a:pt x="0" y="47621"/>
                  </a:cubicBezTo>
                  <a:cubicBezTo>
                    <a:pt x="0" y="51323"/>
                    <a:pt x="2646" y="53969"/>
                    <a:pt x="6349" y="53969"/>
                  </a:cubicBezTo>
                  <a:lnTo>
                    <a:pt x="37567" y="53969"/>
                  </a:lnTo>
                  <a:cubicBezTo>
                    <a:pt x="46562" y="53969"/>
                    <a:pt x="54499" y="46561"/>
                    <a:pt x="54499" y="37038"/>
                  </a:cubicBezTo>
                  <a:cubicBezTo>
                    <a:pt x="54499" y="27513"/>
                    <a:pt x="46562" y="20105"/>
                    <a:pt x="37567" y="20105"/>
                  </a:cubicBezTo>
                  <a:close/>
                </a:path>
              </a:pathLst>
            </a:custGeom>
            <a:grpFill/>
            <a:ln w="5286" cap="flat">
              <a:noFill/>
              <a:prstDash val="solid"/>
              <a:miter/>
            </a:ln>
          </p:spPr>
          <p:txBody>
            <a:bodyPr rtlCol="0" anchor="ctr"/>
            <a:lstStyle/>
            <a:p>
              <a:endParaRPr lang="es-MX">
                <a:solidFill>
                  <a:srgbClr val="00338C"/>
                </a:solidFill>
                <a:latin typeface="Palatino Linotype" panose="02040502050505030304" pitchFamily="18" charset="0"/>
              </a:endParaRPr>
            </a:p>
          </p:txBody>
        </p:sp>
      </p:grpSp>
      <p:sp>
        <p:nvSpPr>
          <p:cNvPr id="2" name="Rectangle 1">
            <a:extLst>
              <a:ext uri="{FF2B5EF4-FFF2-40B4-BE49-F238E27FC236}">
                <a16:creationId xmlns:a16="http://schemas.microsoft.com/office/drawing/2014/main" id="{6EE78227-E035-A1B3-915D-341315E94AE2}"/>
              </a:ext>
            </a:extLst>
          </p:cNvPr>
          <p:cNvSpPr/>
          <p:nvPr/>
        </p:nvSpPr>
        <p:spPr>
          <a:xfrm>
            <a:off x="0" y="-11958"/>
            <a:ext cx="12120007" cy="933361"/>
          </a:xfrm>
          <a:prstGeom prst="rect">
            <a:avLst/>
          </a:prstGeom>
          <a:solidFill>
            <a:srgbClr val="0033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600"/>
              <a:t>                  </a:t>
            </a:r>
          </a:p>
        </p:txBody>
      </p:sp>
      <p:sp>
        <p:nvSpPr>
          <p:cNvPr id="4" name="Title 1">
            <a:extLst>
              <a:ext uri="{FF2B5EF4-FFF2-40B4-BE49-F238E27FC236}">
                <a16:creationId xmlns:a16="http://schemas.microsoft.com/office/drawing/2014/main" id="{1784BF52-50DA-4F24-63B3-61647CA0FEF0}"/>
              </a:ext>
            </a:extLst>
          </p:cNvPr>
          <p:cNvSpPr txBox="1">
            <a:spLocks/>
          </p:cNvSpPr>
          <p:nvPr/>
        </p:nvSpPr>
        <p:spPr>
          <a:xfrm>
            <a:off x="71993" y="183674"/>
            <a:ext cx="9421968" cy="59120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GB" sz="3400" b="1" dirty="0">
                <a:solidFill>
                  <a:schemeClr val="bg1"/>
                </a:solidFill>
                <a:latin typeface="Biennale Black"/>
                <a:ea typeface="Lato ExtraBold" panose="020F0502020204030203" pitchFamily="34" charset="0"/>
                <a:cs typeface="Lato ExtraBold" panose="020F0502020204030203" pitchFamily="34" charset="0"/>
              </a:rPr>
              <a:t>Business Highlights: GIFT IFSC</a:t>
            </a:r>
          </a:p>
        </p:txBody>
      </p:sp>
      <p:sp>
        <p:nvSpPr>
          <p:cNvPr id="5" name="Rectangle 4">
            <a:extLst>
              <a:ext uri="{FF2B5EF4-FFF2-40B4-BE49-F238E27FC236}">
                <a16:creationId xmlns:a16="http://schemas.microsoft.com/office/drawing/2014/main" id="{28D9CA5C-4E74-F192-34DF-37677CE8F9B3}"/>
              </a:ext>
            </a:extLst>
          </p:cNvPr>
          <p:cNvSpPr/>
          <p:nvPr/>
        </p:nvSpPr>
        <p:spPr>
          <a:xfrm rot="5400000">
            <a:off x="11675148" y="399013"/>
            <a:ext cx="961711" cy="71992"/>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 </a:t>
            </a:r>
            <a:endParaRPr lang="en-IN"/>
          </a:p>
        </p:txBody>
      </p:sp>
      <p:sp>
        <p:nvSpPr>
          <p:cNvPr id="6" name="Rectangle 5">
            <a:extLst>
              <a:ext uri="{FF2B5EF4-FFF2-40B4-BE49-F238E27FC236}">
                <a16:creationId xmlns:a16="http://schemas.microsoft.com/office/drawing/2014/main" id="{9011CCF1-56F2-B6E6-6A14-29BB28C4E064}"/>
              </a:ext>
            </a:extLst>
          </p:cNvPr>
          <p:cNvSpPr/>
          <p:nvPr/>
        </p:nvSpPr>
        <p:spPr>
          <a:xfrm>
            <a:off x="0" y="912964"/>
            <a:ext cx="3774030" cy="83996"/>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 </a:t>
            </a:r>
            <a:endParaRPr lang="en-IN"/>
          </a:p>
        </p:txBody>
      </p:sp>
    </p:spTree>
    <p:extLst>
      <p:ext uri="{BB962C8B-B14F-4D97-AF65-F5344CB8AC3E}">
        <p14:creationId xmlns:p14="http://schemas.microsoft.com/office/powerpoint/2010/main" val="33216578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F711669C-BB99-70C3-7179-6A826B4203F6}"/>
              </a:ext>
            </a:extLst>
          </p:cNvPr>
          <p:cNvGrpSpPr/>
          <p:nvPr/>
        </p:nvGrpSpPr>
        <p:grpSpPr>
          <a:xfrm>
            <a:off x="3338875" y="1452664"/>
            <a:ext cx="355772" cy="463239"/>
            <a:chOff x="4833935" y="3983047"/>
            <a:chExt cx="360361" cy="344489"/>
          </a:xfrm>
          <a:solidFill>
            <a:schemeClr val="bg1"/>
          </a:solidFill>
        </p:grpSpPr>
        <p:sp>
          <p:nvSpPr>
            <p:cNvPr id="51" name="Freeform 169">
              <a:extLst>
                <a:ext uri="{FF2B5EF4-FFF2-40B4-BE49-F238E27FC236}">
                  <a16:creationId xmlns:a16="http://schemas.microsoft.com/office/drawing/2014/main" id="{989880F3-0428-A398-7194-18A4734E0DBA}"/>
                </a:ext>
              </a:extLst>
            </p:cNvPr>
            <p:cNvSpPr>
              <a:spLocks/>
            </p:cNvSpPr>
            <p:nvPr/>
          </p:nvSpPr>
          <p:spPr bwMode="auto">
            <a:xfrm>
              <a:off x="4833935" y="4179900"/>
              <a:ext cx="74613" cy="128588"/>
            </a:xfrm>
            <a:custGeom>
              <a:avLst/>
              <a:gdLst>
                <a:gd name="T0" fmla="*/ 18 w 20"/>
                <a:gd name="T1" fmla="*/ 0 h 34"/>
                <a:gd name="T2" fmla="*/ 2 w 20"/>
                <a:gd name="T3" fmla="*/ 0 h 34"/>
                <a:gd name="T4" fmla="*/ 0 w 20"/>
                <a:gd name="T5" fmla="*/ 2 h 34"/>
                <a:gd name="T6" fmla="*/ 0 w 20"/>
                <a:gd name="T7" fmla="*/ 32 h 34"/>
                <a:gd name="T8" fmla="*/ 2 w 20"/>
                <a:gd name="T9" fmla="*/ 34 h 34"/>
                <a:gd name="T10" fmla="*/ 18 w 20"/>
                <a:gd name="T11" fmla="*/ 34 h 34"/>
                <a:gd name="T12" fmla="*/ 20 w 20"/>
                <a:gd name="T13" fmla="*/ 32 h 34"/>
                <a:gd name="T14" fmla="*/ 20 w 20"/>
                <a:gd name="T15" fmla="*/ 2 h 34"/>
                <a:gd name="T16" fmla="*/ 18 w 20"/>
                <a:gd name="T1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34">
                  <a:moveTo>
                    <a:pt x="18" y="0"/>
                  </a:moveTo>
                  <a:cubicBezTo>
                    <a:pt x="2" y="0"/>
                    <a:pt x="2" y="0"/>
                    <a:pt x="2" y="0"/>
                  </a:cubicBezTo>
                  <a:cubicBezTo>
                    <a:pt x="1" y="0"/>
                    <a:pt x="0" y="1"/>
                    <a:pt x="0" y="2"/>
                  </a:cubicBezTo>
                  <a:cubicBezTo>
                    <a:pt x="0" y="32"/>
                    <a:pt x="0" y="32"/>
                    <a:pt x="0" y="32"/>
                  </a:cubicBezTo>
                  <a:cubicBezTo>
                    <a:pt x="0" y="33"/>
                    <a:pt x="1" y="34"/>
                    <a:pt x="2" y="34"/>
                  </a:cubicBezTo>
                  <a:cubicBezTo>
                    <a:pt x="18" y="34"/>
                    <a:pt x="18" y="34"/>
                    <a:pt x="18" y="34"/>
                  </a:cubicBezTo>
                  <a:cubicBezTo>
                    <a:pt x="19" y="34"/>
                    <a:pt x="20" y="33"/>
                    <a:pt x="20" y="32"/>
                  </a:cubicBezTo>
                  <a:cubicBezTo>
                    <a:pt x="20" y="2"/>
                    <a:pt x="20" y="2"/>
                    <a:pt x="20" y="2"/>
                  </a:cubicBezTo>
                  <a:cubicBezTo>
                    <a:pt x="20" y="1"/>
                    <a:pt x="19" y="0"/>
                    <a:pt x="1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2000" dirty="0"/>
            </a:p>
          </p:txBody>
        </p:sp>
        <p:sp>
          <p:nvSpPr>
            <p:cNvPr id="52" name="Freeform 170">
              <a:extLst>
                <a:ext uri="{FF2B5EF4-FFF2-40B4-BE49-F238E27FC236}">
                  <a16:creationId xmlns:a16="http://schemas.microsoft.com/office/drawing/2014/main" id="{605E29D6-7DEB-AD0B-153A-8FCE75EC495C}"/>
                </a:ext>
              </a:extLst>
            </p:cNvPr>
            <p:cNvSpPr>
              <a:spLocks/>
            </p:cNvSpPr>
            <p:nvPr/>
          </p:nvSpPr>
          <p:spPr bwMode="auto">
            <a:xfrm>
              <a:off x="4916483" y="4194186"/>
              <a:ext cx="277813" cy="133350"/>
            </a:xfrm>
            <a:custGeom>
              <a:avLst/>
              <a:gdLst>
                <a:gd name="T0" fmla="*/ 73 w 74"/>
                <a:gd name="T1" fmla="*/ 13 h 35"/>
                <a:gd name="T2" fmla="*/ 59 w 74"/>
                <a:gd name="T3" fmla="*/ 8 h 35"/>
                <a:gd name="T4" fmla="*/ 47 w 74"/>
                <a:gd name="T5" fmla="*/ 12 h 35"/>
                <a:gd name="T6" fmla="*/ 47 w 74"/>
                <a:gd name="T7" fmla="*/ 14 h 35"/>
                <a:gd name="T8" fmla="*/ 45 w 74"/>
                <a:gd name="T9" fmla="*/ 21 h 35"/>
                <a:gd name="T10" fmla="*/ 38 w 74"/>
                <a:gd name="T11" fmla="*/ 24 h 35"/>
                <a:gd name="T12" fmla="*/ 18 w 74"/>
                <a:gd name="T13" fmla="*/ 24 h 35"/>
                <a:gd name="T14" fmla="*/ 16 w 74"/>
                <a:gd name="T15" fmla="*/ 22 h 35"/>
                <a:gd name="T16" fmla="*/ 18 w 74"/>
                <a:gd name="T17" fmla="*/ 20 h 35"/>
                <a:gd name="T18" fmla="*/ 38 w 74"/>
                <a:gd name="T19" fmla="*/ 20 h 35"/>
                <a:gd name="T20" fmla="*/ 42 w 74"/>
                <a:gd name="T21" fmla="*/ 18 h 35"/>
                <a:gd name="T22" fmla="*/ 43 w 74"/>
                <a:gd name="T23" fmla="*/ 14 h 35"/>
                <a:gd name="T24" fmla="*/ 38 w 74"/>
                <a:gd name="T25" fmla="*/ 8 h 35"/>
                <a:gd name="T26" fmla="*/ 27 w 74"/>
                <a:gd name="T27" fmla="*/ 8 h 35"/>
                <a:gd name="T28" fmla="*/ 26 w 74"/>
                <a:gd name="T29" fmla="*/ 8 h 35"/>
                <a:gd name="T30" fmla="*/ 25 w 74"/>
                <a:gd name="T31" fmla="*/ 7 h 35"/>
                <a:gd name="T32" fmla="*/ 8 w 74"/>
                <a:gd name="T33" fmla="*/ 0 h 35"/>
                <a:gd name="T34" fmla="*/ 2 w 74"/>
                <a:gd name="T35" fmla="*/ 0 h 35"/>
                <a:gd name="T36" fmla="*/ 0 w 74"/>
                <a:gd name="T37" fmla="*/ 2 h 35"/>
                <a:gd name="T38" fmla="*/ 0 w 74"/>
                <a:gd name="T39" fmla="*/ 24 h 35"/>
                <a:gd name="T40" fmla="*/ 1 w 74"/>
                <a:gd name="T41" fmla="*/ 26 h 35"/>
                <a:gd name="T42" fmla="*/ 16 w 74"/>
                <a:gd name="T43" fmla="*/ 31 h 35"/>
                <a:gd name="T44" fmla="*/ 32 w 74"/>
                <a:gd name="T45" fmla="*/ 35 h 35"/>
                <a:gd name="T46" fmla="*/ 49 w 74"/>
                <a:gd name="T47" fmla="*/ 29 h 35"/>
                <a:gd name="T48" fmla="*/ 73 w 74"/>
                <a:gd name="T49" fmla="*/ 16 h 35"/>
                <a:gd name="T50" fmla="*/ 74 w 74"/>
                <a:gd name="T51" fmla="*/ 14 h 35"/>
                <a:gd name="T52" fmla="*/ 73 w 74"/>
                <a:gd name="T53" fmla="*/ 1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4" h="35">
                  <a:moveTo>
                    <a:pt x="73" y="13"/>
                  </a:moveTo>
                  <a:cubicBezTo>
                    <a:pt x="69" y="8"/>
                    <a:pt x="65" y="7"/>
                    <a:pt x="59" y="8"/>
                  </a:cubicBezTo>
                  <a:cubicBezTo>
                    <a:pt x="47" y="12"/>
                    <a:pt x="47" y="12"/>
                    <a:pt x="47" y="12"/>
                  </a:cubicBezTo>
                  <a:cubicBezTo>
                    <a:pt x="47" y="13"/>
                    <a:pt x="47" y="13"/>
                    <a:pt x="47" y="14"/>
                  </a:cubicBezTo>
                  <a:cubicBezTo>
                    <a:pt x="47" y="17"/>
                    <a:pt x="47" y="19"/>
                    <a:pt x="45" y="21"/>
                  </a:cubicBezTo>
                  <a:cubicBezTo>
                    <a:pt x="43" y="23"/>
                    <a:pt x="41" y="24"/>
                    <a:pt x="38" y="24"/>
                  </a:cubicBezTo>
                  <a:cubicBezTo>
                    <a:pt x="18" y="24"/>
                    <a:pt x="18" y="24"/>
                    <a:pt x="18" y="24"/>
                  </a:cubicBezTo>
                  <a:cubicBezTo>
                    <a:pt x="17" y="24"/>
                    <a:pt x="16" y="23"/>
                    <a:pt x="16" y="22"/>
                  </a:cubicBezTo>
                  <a:cubicBezTo>
                    <a:pt x="16" y="21"/>
                    <a:pt x="17" y="20"/>
                    <a:pt x="18" y="20"/>
                  </a:cubicBezTo>
                  <a:cubicBezTo>
                    <a:pt x="38" y="20"/>
                    <a:pt x="38" y="20"/>
                    <a:pt x="38" y="20"/>
                  </a:cubicBezTo>
                  <a:cubicBezTo>
                    <a:pt x="40" y="20"/>
                    <a:pt x="41" y="19"/>
                    <a:pt x="42" y="18"/>
                  </a:cubicBezTo>
                  <a:cubicBezTo>
                    <a:pt x="43" y="17"/>
                    <a:pt x="43" y="16"/>
                    <a:pt x="43" y="14"/>
                  </a:cubicBezTo>
                  <a:cubicBezTo>
                    <a:pt x="43" y="12"/>
                    <a:pt x="42" y="8"/>
                    <a:pt x="38" y="8"/>
                  </a:cubicBezTo>
                  <a:cubicBezTo>
                    <a:pt x="27" y="8"/>
                    <a:pt x="27" y="8"/>
                    <a:pt x="27" y="8"/>
                  </a:cubicBezTo>
                  <a:cubicBezTo>
                    <a:pt x="26" y="8"/>
                    <a:pt x="26" y="8"/>
                    <a:pt x="26" y="8"/>
                  </a:cubicBezTo>
                  <a:cubicBezTo>
                    <a:pt x="25" y="8"/>
                    <a:pt x="25" y="8"/>
                    <a:pt x="25" y="7"/>
                  </a:cubicBezTo>
                  <a:cubicBezTo>
                    <a:pt x="23" y="6"/>
                    <a:pt x="17" y="0"/>
                    <a:pt x="8" y="0"/>
                  </a:cubicBezTo>
                  <a:cubicBezTo>
                    <a:pt x="2" y="0"/>
                    <a:pt x="2" y="0"/>
                    <a:pt x="2" y="0"/>
                  </a:cubicBezTo>
                  <a:cubicBezTo>
                    <a:pt x="1" y="0"/>
                    <a:pt x="0" y="1"/>
                    <a:pt x="0" y="2"/>
                  </a:cubicBezTo>
                  <a:cubicBezTo>
                    <a:pt x="0" y="24"/>
                    <a:pt x="0" y="24"/>
                    <a:pt x="0" y="24"/>
                  </a:cubicBezTo>
                  <a:cubicBezTo>
                    <a:pt x="0" y="25"/>
                    <a:pt x="1" y="26"/>
                    <a:pt x="1" y="26"/>
                  </a:cubicBezTo>
                  <a:cubicBezTo>
                    <a:pt x="8" y="28"/>
                    <a:pt x="12" y="30"/>
                    <a:pt x="16" y="31"/>
                  </a:cubicBezTo>
                  <a:cubicBezTo>
                    <a:pt x="24" y="34"/>
                    <a:pt x="28" y="35"/>
                    <a:pt x="32" y="35"/>
                  </a:cubicBezTo>
                  <a:cubicBezTo>
                    <a:pt x="37" y="35"/>
                    <a:pt x="41" y="33"/>
                    <a:pt x="49" y="29"/>
                  </a:cubicBezTo>
                  <a:cubicBezTo>
                    <a:pt x="54" y="26"/>
                    <a:pt x="62" y="21"/>
                    <a:pt x="73" y="16"/>
                  </a:cubicBezTo>
                  <a:cubicBezTo>
                    <a:pt x="73" y="15"/>
                    <a:pt x="74" y="15"/>
                    <a:pt x="74" y="14"/>
                  </a:cubicBezTo>
                  <a:cubicBezTo>
                    <a:pt x="74" y="14"/>
                    <a:pt x="74" y="13"/>
                    <a:pt x="73"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2000" dirty="0"/>
            </a:p>
          </p:txBody>
        </p:sp>
        <p:sp>
          <p:nvSpPr>
            <p:cNvPr id="53" name="Freeform 171">
              <a:extLst>
                <a:ext uri="{FF2B5EF4-FFF2-40B4-BE49-F238E27FC236}">
                  <a16:creationId xmlns:a16="http://schemas.microsoft.com/office/drawing/2014/main" id="{692374ED-BFDD-4BDD-02A6-AECD1139C434}"/>
                </a:ext>
              </a:extLst>
            </p:cNvPr>
            <p:cNvSpPr>
              <a:spLocks noEditPoints="1"/>
            </p:cNvSpPr>
            <p:nvPr/>
          </p:nvSpPr>
          <p:spPr bwMode="auto">
            <a:xfrm>
              <a:off x="5037140" y="3983047"/>
              <a:ext cx="104775" cy="106363"/>
            </a:xfrm>
            <a:custGeom>
              <a:avLst/>
              <a:gdLst>
                <a:gd name="T0" fmla="*/ 14 w 28"/>
                <a:gd name="T1" fmla="*/ 28 h 28"/>
                <a:gd name="T2" fmla="*/ 28 w 28"/>
                <a:gd name="T3" fmla="*/ 14 h 28"/>
                <a:gd name="T4" fmla="*/ 14 w 28"/>
                <a:gd name="T5" fmla="*/ 0 h 28"/>
                <a:gd name="T6" fmla="*/ 0 w 28"/>
                <a:gd name="T7" fmla="*/ 14 h 28"/>
                <a:gd name="T8" fmla="*/ 14 w 28"/>
                <a:gd name="T9" fmla="*/ 28 h 28"/>
                <a:gd name="T10" fmla="*/ 12 w 28"/>
                <a:gd name="T11" fmla="*/ 10 h 28"/>
                <a:gd name="T12" fmla="*/ 14 w 28"/>
                <a:gd name="T13" fmla="*/ 8 h 28"/>
                <a:gd name="T14" fmla="*/ 16 w 28"/>
                <a:gd name="T15" fmla="*/ 10 h 28"/>
                <a:gd name="T16" fmla="*/ 16 w 28"/>
                <a:gd name="T17" fmla="*/ 18 h 28"/>
                <a:gd name="T18" fmla="*/ 14 w 28"/>
                <a:gd name="T19" fmla="*/ 20 h 28"/>
                <a:gd name="T20" fmla="*/ 12 w 28"/>
                <a:gd name="T21" fmla="*/ 18 h 28"/>
                <a:gd name="T22" fmla="*/ 12 w 28"/>
                <a:gd name="T23" fmla="*/ 1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28">
                  <a:moveTo>
                    <a:pt x="14" y="28"/>
                  </a:moveTo>
                  <a:cubicBezTo>
                    <a:pt x="22" y="28"/>
                    <a:pt x="28" y="22"/>
                    <a:pt x="28" y="14"/>
                  </a:cubicBezTo>
                  <a:cubicBezTo>
                    <a:pt x="28" y="6"/>
                    <a:pt x="22" y="0"/>
                    <a:pt x="14" y="0"/>
                  </a:cubicBezTo>
                  <a:cubicBezTo>
                    <a:pt x="6" y="0"/>
                    <a:pt x="0" y="6"/>
                    <a:pt x="0" y="14"/>
                  </a:cubicBezTo>
                  <a:cubicBezTo>
                    <a:pt x="0" y="22"/>
                    <a:pt x="6" y="28"/>
                    <a:pt x="14" y="28"/>
                  </a:cubicBezTo>
                  <a:close/>
                  <a:moveTo>
                    <a:pt x="12" y="10"/>
                  </a:moveTo>
                  <a:cubicBezTo>
                    <a:pt x="12" y="9"/>
                    <a:pt x="13" y="8"/>
                    <a:pt x="14" y="8"/>
                  </a:cubicBezTo>
                  <a:cubicBezTo>
                    <a:pt x="15" y="8"/>
                    <a:pt x="16" y="9"/>
                    <a:pt x="16" y="10"/>
                  </a:cubicBezTo>
                  <a:cubicBezTo>
                    <a:pt x="16" y="18"/>
                    <a:pt x="16" y="18"/>
                    <a:pt x="16" y="18"/>
                  </a:cubicBezTo>
                  <a:cubicBezTo>
                    <a:pt x="16" y="19"/>
                    <a:pt x="15" y="20"/>
                    <a:pt x="14" y="20"/>
                  </a:cubicBezTo>
                  <a:cubicBezTo>
                    <a:pt x="13" y="20"/>
                    <a:pt x="12" y="19"/>
                    <a:pt x="12" y="18"/>
                  </a:cubicBezTo>
                  <a:lnTo>
                    <a:pt x="12"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2000" dirty="0"/>
            </a:p>
          </p:txBody>
        </p:sp>
        <p:sp>
          <p:nvSpPr>
            <p:cNvPr id="60" name="Freeform 172">
              <a:extLst>
                <a:ext uri="{FF2B5EF4-FFF2-40B4-BE49-F238E27FC236}">
                  <a16:creationId xmlns:a16="http://schemas.microsoft.com/office/drawing/2014/main" id="{243C38B5-3C89-303C-6A62-B65A1DFB0C13}"/>
                </a:ext>
              </a:extLst>
            </p:cNvPr>
            <p:cNvSpPr>
              <a:spLocks noEditPoints="1"/>
            </p:cNvSpPr>
            <p:nvPr/>
          </p:nvSpPr>
          <p:spPr bwMode="auto">
            <a:xfrm>
              <a:off x="4968875" y="4089401"/>
              <a:ext cx="104775" cy="104775"/>
            </a:xfrm>
            <a:custGeom>
              <a:avLst/>
              <a:gdLst>
                <a:gd name="T0" fmla="*/ 14 w 28"/>
                <a:gd name="T1" fmla="*/ 28 h 28"/>
                <a:gd name="T2" fmla="*/ 28 w 28"/>
                <a:gd name="T3" fmla="*/ 14 h 28"/>
                <a:gd name="T4" fmla="*/ 14 w 28"/>
                <a:gd name="T5" fmla="*/ 0 h 28"/>
                <a:gd name="T6" fmla="*/ 0 w 28"/>
                <a:gd name="T7" fmla="*/ 14 h 28"/>
                <a:gd name="T8" fmla="*/ 14 w 28"/>
                <a:gd name="T9" fmla="*/ 28 h 28"/>
                <a:gd name="T10" fmla="*/ 12 w 28"/>
                <a:gd name="T11" fmla="*/ 10 h 28"/>
                <a:gd name="T12" fmla="*/ 14 w 28"/>
                <a:gd name="T13" fmla="*/ 8 h 28"/>
                <a:gd name="T14" fmla="*/ 16 w 28"/>
                <a:gd name="T15" fmla="*/ 10 h 28"/>
                <a:gd name="T16" fmla="*/ 16 w 28"/>
                <a:gd name="T17" fmla="*/ 18 h 28"/>
                <a:gd name="T18" fmla="*/ 14 w 28"/>
                <a:gd name="T19" fmla="*/ 20 h 28"/>
                <a:gd name="T20" fmla="*/ 12 w 28"/>
                <a:gd name="T21" fmla="*/ 18 h 28"/>
                <a:gd name="T22" fmla="*/ 12 w 28"/>
                <a:gd name="T23" fmla="*/ 1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28">
                  <a:moveTo>
                    <a:pt x="14" y="28"/>
                  </a:moveTo>
                  <a:cubicBezTo>
                    <a:pt x="22" y="28"/>
                    <a:pt x="28" y="22"/>
                    <a:pt x="28" y="14"/>
                  </a:cubicBezTo>
                  <a:cubicBezTo>
                    <a:pt x="28" y="6"/>
                    <a:pt x="22" y="0"/>
                    <a:pt x="14" y="0"/>
                  </a:cubicBezTo>
                  <a:cubicBezTo>
                    <a:pt x="6" y="0"/>
                    <a:pt x="0" y="6"/>
                    <a:pt x="0" y="14"/>
                  </a:cubicBezTo>
                  <a:cubicBezTo>
                    <a:pt x="0" y="22"/>
                    <a:pt x="6" y="28"/>
                    <a:pt x="14" y="28"/>
                  </a:cubicBezTo>
                  <a:close/>
                  <a:moveTo>
                    <a:pt x="12" y="10"/>
                  </a:moveTo>
                  <a:cubicBezTo>
                    <a:pt x="12" y="9"/>
                    <a:pt x="13" y="8"/>
                    <a:pt x="14" y="8"/>
                  </a:cubicBezTo>
                  <a:cubicBezTo>
                    <a:pt x="15" y="8"/>
                    <a:pt x="16" y="9"/>
                    <a:pt x="16" y="10"/>
                  </a:cubicBezTo>
                  <a:cubicBezTo>
                    <a:pt x="16" y="18"/>
                    <a:pt x="16" y="18"/>
                    <a:pt x="16" y="18"/>
                  </a:cubicBezTo>
                  <a:cubicBezTo>
                    <a:pt x="16" y="19"/>
                    <a:pt x="15" y="20"/>
                    <a:pt x="14" y="20"/>
                  </a:cubicBezTo>
                  <a:cubicBezTo>
                    <a:pt x="13" y="20"/>
                    <a:pt x="12" y="19"/>
                    <a:pt x="12" y="18"/>
                  </a:cubicBezTo>
                  <a:lnTo>
                    <a:pt x="12"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2000" dirty="0"/>
            </a:p>
          </p:txBody>
        </p:sp>
      </p:grpSp>
      <p:grpSp>
        <p:nvGrpSpPr>
          <p:cNvPr id="61" name="Group 60">
            <a:extLst>
              <a:ext uri="{FF2B5EF4-FFF2-40B4-BE49-F238E27FC236}">
                <a16:creationId xmlns:a16="http://schemas.microsoft.com/office/drawing/2014/main" id="{F5A0308A-4FBB-0E27-4ABD-4B11783C9CFF}"/>
              </a:ext>
            </a:extLst>
          </p:cNvPr>
          <p:cNvGrpSpPr/>
          <p:nvPr/>
        </p:nvGrpSpPr>
        <p:grpSpPr>
          <a:xfrm>
            <a:off x="3356437" y="4383828"/>
            <a:ext cx="411002" cy="262108"/>
            <a:chOff x="9161458" y="1803401"/>
            <a:chExt cx="360368" cy="361949"/>
          </a:xfrm>
          <a:solidFill>
            <a:schemeClr val="bg1"/>
          </a:solidFill>
        </p:grpSpPr>
        <p:sp>
          <p:nvSpPr>
            <p:cNvPr id="62" name="Freeform 101">
              <a:extLst>
                <a:ext uri="{FF2B5EF4-FFF2-40B4-BE49-F238E27FC236}">
                  <a16:creationId xmlns:a16="http://schemas.microsoft.com/office/drawing/2014/main" id="{7B326114-28FC-1224-BA51-6F8BAAE3FBA8}"/>
                </a:ext>
              </a:extLst>
            </p:cNvPr>
            <p:cNvSpPr>
              <a:spLocks/>
            </p:cNvSpPr>
            <p:nvPr/>
          </p:nvSpPr>
          <p:spPr bwMode="auto">
            <a:xfrm>
              <a:off x="9161468" y="1965326"/>
              <a:ext cx="168275" cy="93663"/>
            </a:xfrm>
            <a:custGeom>
              <a:avLst/>
              <a:gdLst>
                <a:gd name="T0" fmla="*/ 40 w 45"/>
                <a:gd name="T1" fmla="*/ 25 h 25"/>
                <a:gd name="T2" fmla="*/ 40 w 45"/>
                <a:gd name="T3" fmla="*/ 25 h 25"/>
                <a:gd name="T4" fmla="*/ 45 w 45"/>
                <a:gd name="T5" fmla="*/ 11 h 25"/>
                <a:gd name="T6" fmla="*/ 40 w 45"/>
                <a:gd name="T7" fmla="*/ 11 h 25"/>
                <a:gd name="T8" fmla="*/ 0 w 45"/>
                <a:gd name="T9" fmla="*/ 0 h 25"/>
                <a:gd name="T10" fmla="*/ 0 w 45"/>
                <a:gd name="T11" fmla="*/ 11 h 25"/>
                <a:gd name="T12" fmla="*/ 40 w 45"/>
                <a:gd name="T13" fmla="*/ 25 h 25"/>
              </a:gdLst>
              <a:ahLst/>
              <a:cxnLst>
                <a:cxn ang="0">
                  <a:pos x="T0" y="T1"/>
                </a:cxn>
                <a:cxn ang="0">
                  <a:pos x="T2" y="T3"/>
                </a:cxn>
                <a:cxn ang="0">
                  <a:pos x="T4" y="T5"/>
                </a:cxn>
                <a:cxn ang="0">
                  <a:pos x="T6" y="T7"/>
                </a:cxn>
                <a:cxn ang="0">
                  <a:pos x="T8" y="T9"/>
                </a:cxn>
                <a:cxn ang="0">
                  <a:pos x="T10" y="T11"/>
                </a:cxn>
                <a:cxn ang="0">
                  <a:pos x="T12" y="T13"/>
                </a:cxn>
              </a:cxnLst>
              <a:rect l="0" t="0" r="r" b="b"/>
              <a:pathLst>
                <a:path w="45" h="25">
                  <a:moveTo>
                    <a:pt x="40" y="25"/>
                  </a:moveTo>
                  <a:cubicBezTo>
                    <a:pt x="40" y="25"/>
                    <a:pt x="40" y="25"/>
                    <a:pt x="40" y="25"/>
                  </a:cubicBezTo>
                  <a:cubicBezTo>
                    <a:pt x="40" y="20"/>
                    <a:pt x="42" y="15"/>
                    <a:pt x="45" y="11"/>
                  </a:cubicBezTo>
                  <a:cubicBezTo>
                    <a:pt x="43" y="11"/>
                    <a:pt x="42" y="11"/>
                    <a:pt x="40" y="11"/>
                  </a:cubicBezTo>
                  <a:cubicBezTo>
                    <a:pt x="24" y="11"/>
                    <a:pt x="7" y="7"/>
                    <a:pt x="0" y="0"/>
                  </a:cubicBezTo>
                  <a:cubicBezTo>
                    <a:pt x="0" y="11"/>
                    <a:pt x="0" y="11"/>
                    <a:pt x="0" y="11"/>
                  </a:cubicBezTo>
                  <a:cubicBezTo>
                    <a:pt x="0" y="17"/>
                    <a:pt x="18" y="25"/>
                    <a:pt x="40"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2000" dirty="0"/>
            </a:p>
          </p:txBody>
        </p:sp>
        <p:sp>
          <p:nvSpPr>
            <p:cNvPr id="63" name="Freeform 102">
              <a:extLst>
                <a:ext uri="{FF2B5EF4-FFF2-40B4-BE49-F238E27FC236}">
                  <a16:creationId xmlns:a16="http://schemas.microsoft.com/office/drawing/2014/main" id="{301EAB6F-0892-243F-50B8-E4A1934A5BBD}"/>
                </a:ext>
              </a:extLst>
            </p:cNvPr>
            <p:cNvSpPr>
              <a:spLocks/>
            </p:cNvSpPr>
            <p:nvPr/>
          </p:nvSpPr>
          <p:spPr bwMode="auto">
            <a:xfrm>
              <a:off x="9161468" y="1897063"/>
              <a:ext cx="300039" cy="95250"/>
            </a:xfrm>
            <a:custGeom>
              <a:avLst/>
              <a:gdLst>
                <a:gd name="T0" fmla="*/ 40 w 80"/>
                <a:gd name="T1" fmla="*/ 25 h 25"/>
                <a:gd name="T2" fmla="*/ 48 w 80"/>
                <a:gd name="T3" fmla="*/ 25 h 25"/>
                <a:gd name="T4" fmla="*/ 70 w 80"/>
                <a:gd name="T5" fmla="*/ 15 h 25"/>
                <a:gd name="T6" fmla="*/ 78 w 80"/>
                <a:gd name="T7" fmla="*/ 16 h 25"/>
                <a:gd name="T8" fmla="*/ 80 w 80"/>
                <a:gd name="T9" fmla="*/ 15 h 25"/>
                <a:gd name="T10" fmla="*/ 80 w 80"/>
                <a:gd name="T11" fmla="*/ 2 h 25"/>
                <a:gd name="T12" fmla="*/ 40 w 80"/>
                <a:gd name="T13" fmla="*/ 11 h 25"/>
                <a:gd name="T14" fmla="*/ 0 w 80"/>
                <a:gd name="T15" fmla="*/ 0 h 25"/>
                <a:gd name="T16" fmla="*/ 0 w 80"/>
                <a:gd name="T17" fmla="*/ 11 h 25"/>
                <a:gd name="T18" fmla="*/ 40 w 80"/>
                <a:gd name="T19"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25">
                  <a:moveTo>
                    <a:pt x="40" y="25"/>
                  </a:moveTo>
                  <a:cubicBezTo>
                    <a:pt x="43" y="25"/>
                    <a:pt x="45" y="25"/>
                    <a:pt x="48" y="25"/>
                  </a:cubicBezTo>
                  <a:cubicBezTo>
                    <a:pt x="53" y="19"/>
                    <a:pt x="61" y="15"/>
                    <a:pt x="70" y="15"/>
                  </a:cubicBezTo>
                  <a:cubicBezTo>
                    <a:pt x="73" y="15"/>
                    <a:pt x="76" y="15"/>
                    <a:pt x="78" y="16"/>
                  </a:cubicBezTo>
                  <a:cubicBezTo>
                    <a:pt x="79" y="16"/>
                    <a:pt x="79" y="15"/>
                    <a:pt x="80" y="15"/>
                  </a:cubicBezTo>
                  <a:cubicBezTo>
                    <a:pt x="80" y="2"/>
                    <a:pt x="80" y="2"/>
                    <a:pt x="80" y="2"/>
                  </a:cubicBezTo>
                  <a:cubicBezTo>
                    <a:pt x="71" y="7"/>
                    <a:pt x="55" y="11"/>
                    <a:pt x="40" y="11"/>
                  </a:cubicBezTo>
                  <a:cubicBezTo>
                    <a:pt x="24" y="11"/>
                    <a:pt x="7" y="7"/>
                    <a:pt x="0" y="0"/>
                  </a:cubicBezTo>
                  <a:cubicBezTo>
                    <a:pt x="0" y="11"/>
                    <a:pt x="0" y="11"/>
                    <a:pt x="0" y="11"/>
                  </a:cubicBezTo>
                  <a:cubicBezTo>
                    <a:pt x="0" y="17"/>
                    <a:pt x="18" y="25"/>
                    <a:pt x="40"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2000" dirty="0"/>
            </a:p>
          </p:txBody>
        </p:sp>
        <p:sp>
          <p:nvSpPr>
            <p:cNvPr id="64" name="Freeform 103">
              <a:extLst>
                <a:ext uri="{FF2B5EF4-FFF2-40B4-BE49-F238E27FC236}">
                  <a16:creationId xmlns:a16="http://schemas.microsoft.com/office/drawing/2014/main" id="{EBA9ACC8-2AB3-6DD6-23C7-74A4C4853987}"/>
                </a:ext>
              </a:extLst>
            </p:cNvPr>
            <p:cNvSpPr>
              <a:spLocks/>
            </p:cNvSpPr>
            <p:nvPr/>
          </p:nvSpPr>
          <p:spPr bwMode="auto">
            <a:xfrm>
              <a:off x="9161458" y="1803401"/>
              <a:ext cx="300039" cy="120650"/>
            </a:xfrm>
            <a:custGeom>
              <a:avLst/>
              <a:gdLst>
                <a:gd name="T0" fmla="*/ 40 w 80"/>
                <a:gd name="T1" fmla="*/ 32 h 32"/>
                <a:gd name="T2" fmla="*/ 80 w 80"/>
                <a:gd name="T3" fmla="*/ 22 h 32"/>
                <a:gd name="T4" fmla="*/ 80 w 80"/>
                <a:gd name="T5" fmla="*/ 18 h 32"/>
                <a:gd name="T6" fmla="*/ 40 w 80"/>
                <a:gd name="T7" fmla="*/ 0 h 32"/>
                <a:gd name="T8" fmla="*/ 0 w 80"/>
                <a:gd name="T9" fmla="*/ 18 h 32"/>
                <a:gd name="T10" fmla="*/ 40 w 80"/>
                <a:gd name="T11" fmla="*/ 32 h 32"/>
              </a:gdLst>
              <a:ahLst/>
              <a:cxnLst>
                <a:cxn ang="0">
                  <a:pos x="T0" y="T1"/>
                </a:cxn>
                <a:cxn ang="0">
                  <a:pos x="T2" y="T3"/>
                </a:cxn>
                <a:cxn ang="0">
                  <a:pos x="T4" y="T5"/>
                </a:cxn>
                <a:cxn ang="0">
                  <a:pos x="T6" y="T7"/>
                </a:cxn>
                <a:cxn ang="0">
                  <a:pos x="T8" y="T9"/>
                </a:cxn>
                <a:cxn ang="0">
                  <a:pos x="T10" y="T11"/>
                </a:cxn>
              </a:cxnLst>
              <a:rect l="0" t="0" r="r" b="b"/>
              <a:pathLst>
                <a:path w="80" h="32">
                  <a:moveTo>
                    <a:pt x="40" y="32"/>
                  </a:moveTo>
                  <a:cubicBezTo>
                    <a:pt x="58" y="32"/>
                    <a:pt x="74" y="27"/>
                    <a:pt x="80" y="22"/>
                  </a:cubicBezTo>
                  <a:cubicBezTo>
                    <a:pt x="80" y="18"/>
                    <a:pt x="80" y="18"/>
                    <a:pt x="80" y="18"/>
                  </a:cubicBezTo>
                  <a:cubicBezTo>
                    <a:pt x="80" y="8"/>
                    <a:pt x="62" y="0"/>
                    <a:pt x="40" y="0"/>
                  </a:cubicBezTo>
                  <a:cubicBezTo>
                    <a:pt x="18" y="0"/>
                    <a:pt x="0" y="8"/>
                    <a:pt x="0" y="18"/>
                  </a:cubicBezTo>
                  <a:cubicBezTo>
                    <a:pt x="0" y="24"/>
                    <a:pt x="18" y="32"/>
                    <a:pt x="40"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2000" dirty="0"/>
            </a:p>
          </p:txBody>
        </p:sp>
        <p:sp>
          <p:nvSpPr>
            <p:cNvPr id="65" name="Freeform 104">
              <a:extLst>
                <a:ext uri="{FF2B5EF4-FFF2-40B4-BE49-F238E27FC236}">
                  <a16:creationId xmlns:a16="http://schemas.microsoft.com/office/drawing/2014/main" id="{09D0D097-B576-3ACB-18C1-D9330801A58A}"/>
                </a:ext>
              </a:extLst>
            </p:cNvPr>
            <p:cNvSpPr>
              <a:spLocks/>
            </p:cNvSpPr>
            <p:nvPr/>
          </p:nvSpPr>
          <p:spPr bwMode="auto">
            <a:xfrm>
              <a:off x="9161468" y="2033588"/>
              <a:ext cx="173038" cy="101600"/>
            </a:xfrm>
            <a:custGeom>
              <a:avLst/>
              <a:gdLst>
                <a:gd name="T0" fmla="*/ 40 w 46"/>
                <a:gd name="T1" fmla="*/ 11 h 27"/>
                <a:gd name="T2" fmla="*/ 0 w 46"/>
                <a:gd name="T3" fmla="*/ 0 h 27"/>
                <a:gd name="T4" fmla="*/ 0 w 46"/>
                <a:gd name="T5" fmla="*/ 9 h 27"/>
                <a:gd name="T6" fmla="*/ 40 w 46"/>
                <a:gd name="T7" fmla="*/ 27 h 27"/>
                <a:gd name="T8" fmla="*/ 46 w 46"/>
                <a:gd name="T9" fmla="*/ 27 h 27"/>
                <a:gd name="T10" fmla="*/ 40 w 46"/>
                <a:gd name="T11" fmla="*/ 11 h 27"/>
                <a:gd name="T12" fmla="*/ 40 w 46"/>
                <a:gd name="T13" fmla="*/ 11 h 27"/>
              </a:gdLst>
              <a:ahLst/>
              <a:cxnLst>
                <a:cxn ang="0">
                  <a:pos x="T0" y="T1"/>
                </a:cxn>
                <a:cxn ang="0">
                  <a:pos x="T2" y="T3"/>
                </a:cxn>
                <a:cxn ang="0">
                  <a:pos x="T4" y="T5"/>
                </a:cxn>
                <a:cxn ang="0">
                  <a:pos x="T6" y="T7"/>
                </a:cxn>
                <a:cxn ang="0">
                  <a:pos x="T8" y="T9"/>
                </a:cxn>
                <a:cxn ang="0">
                  <a:pos x="T10" y="T11"/>
                </a:cxn>
                <a:cxn ang="0">
                  <a:pos x="T12" y="T13"/>
                </a:cxn>
              </a:cxnLst>
              <a:rect l="0" t="0" r="r" b="b"/>
              <a:pathLst>
                <a:path w="46" h="27">
                  <a:moveTo>
                    <a:pt x="40" y="11"/>
                  </a:moveTo>
                  <a:cubicBezTo>
                    <a:pt x="24" y="11"/>
                    <a:pt x="7" y="7"/>
                    <a:pt x="0" y="0"/>
                  </a:cubicBezTo>
                  <a:cubicBezTo>
                    <a:pt x="0" y="9"/>
                    <a:pt x="0" y="9"/>
                    <a:pt x="0" y="9"/>
                  </a:cubicBezTo>
                  <a:cubicBezTo>
                    <a:pt x="0" y="19"/>
                    <a:pt x="18" y="27"/>
                    <a:pt x="40" y="27"/>
                  </a:cubicBezTo>
                  <a:cubicBezTo>
                    <a:pt x="42" y="27"/>
                    <a:pt x="44" y="27"/>
                    <a:pt x="46" y="27"/>
                  </a:cubicBezTo>
                  <a:cubicBezTo>
                    <a:pt x="43" y="22"/>
                    <a:pt x="40" y="17"/>
                    <a:pt x="40" y="11"/>
                  </a:cubicBezTo>
                  <a:cubicBezTo>
                    <a:pt x="40" y="11"/>
                    <a:pt x="40" y="11"/>
                    <a:pt x="40"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2000" dirty="0"/>
            </a:p>
          </p:txBody>
        </p:sp>
        <p:sp>
          <p:nvSpPr>
            <p:cNvPr id="66" name="Freeform 105">
              <a:extLst>
                <a:ext uri="{FF2B5EF4-FFF2-40B4-BE49-F238E27FC236}">
                  <a16:creationId xmlns:a16="http://schemas.microsoft.com/office/drawing/2014/main" id="{5398E5A1-70F9-8707-6717-26B0BEAB02FB}"/>
                </a:ext>
              </a:extLst>
            </p:cNvPr>
            <p:cNvSpPr>
              <a:spLocks noEditPoints="1"/>
            </p:cNvSpPr>
            <p:nvPr/>
          </p:nvSpPr>
          <p:spPr bwMode="auto">
            <a:xfrm>
              <a:off x="9326563" y="1968500"/>
              <a:ext cx="195263" cy="196850"/>
            </a:xfrm>
            <a:custGeom>
              <a:avLst/>
              <a:gdLst>
                <a:gd name="T0" fmla="*/ 26 w 52"/>
                <a:gd name="T1" fmla="*/ 0 h 52"/>
                <a:gd name="T2" fmla="*/ 0 w 52"/>
                <a:gd name="T3" fmla="*/ 26 h 52"/>
                <a:gd name="T4" fmla="*/ 26 w 52"/>
                <a:gd name="T5" fmla="*/ 52 h 52"/>
                <a:gd name="T6" fmla="*/ 52 w 52"/>
                <a:gd name="T7" fmla="*/ 26 h 52"/>
                <a:gd name="T8" fmla="*/ 26 w 52"/>
                <a:gd name="T9" fmla="*/ 0 h 52"/>
                <a:gd name="T10" fmla="*/ 32 w 52"/>
                <a:gd name="T11" fmla="*/ 30 h 52"/>
                <a:gd name="T12" fmla="*/ 22 w 52"/>
                <a:gd name="T13" fmla="*/ 30 h 52"/>
                <a:gd name="T14" fmla="*/ 22 w 52"/>
                <a:gd name="T15" fmla="*/ 13 h 52"/>
                <a:gd name="T16" fmla="*/ 24 w 52"/>
                <a:gd name="T17" fmla="*/ 11 h 52"/>
                <a:gd name="T18" fmla="*/ 26 w 52"/>
                <a:gd name="T19" fmla="*/ 13 h 52"/>
                <a:gd name="T20" fmla="*/ 26 w 52"/>
                <a:gd name="T21" fmla="*/ 26 h 52"/>
                <a:gd name="T22" fmla="*/ 32 w 52"/>
                <a:gd name="T23" fmla="*/ 26 h 52"/>
                <a:gd name="T24" fmla="*/ 35 w 52"/>
                <a:gd name="T25" fmla="*/ 28 h 52"/>
                <a:gd name="T26" fmla="*/ 32 w 52"/>
                <a:gd name="T27" fmla="*/ 3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 h="52">
                  <a:moveTo>
                    <a:pt x="26" y="0"/>
                  </a:moveTo>
                  <a:cubicBezTo>
                    <a:pt x="12" y="0"/>
                    <a:pt x="0" y="12"/>
                    <a:pt x="0" y="26"/>
                  </a:cubicBezTo>
                  <a:cubicBezTo>
                    <a:pt x="0" y="40"/>
                    <a:pt x="12" y="52"/>
                    <a:pt x="26" y="52"/>
                  </a:cubicBezTo>
                  <a:cubicBezTo>
                    <a:pt x="40" y="52"/>
                    <a:pt x="52" y="40"/>
                    <a:pt x="52" y="26"/>
                  </a:cubicBezTo>
                  <a:cubicBezTo>
                    <a:pt x="52" y="12"/>
                    <a:pt x="40" y="0"/>
                    <a:pt x="26" y="0"/>
                  </a:cubicBezTo>
                  <a:close/>
                  <a:moveTo>
                    <a:pt x="32" y="30"/>
                  </a:moveTo>
                  <a:cubicBezTo>
                    <a:pt x="22" y="30"/>
                    <a:pt x="22" y="30"/>
                    <a:pt x="22" y="30"/>
                  </a:cubicBezTo>
                  <a:cubicBezTo>
                    <a:pt x="22" y="13"/>
                    <a:pt x="22" y="13"/>
                    <a:pt x="22" y="13"/>
                  </a:cubicBezTo>
                  <a:cubicBezTo>
                    <a:pt x="22" y="12"/>
                    <a:pt x="23" y="11"/>
                    <a:pt x="24" y="11"/>
                  </a:cubicBezTo>
                  <a:cubicBezTo>
                    <a:pt x="25" y="11"/>
                    <a:pt x="26" y="12"/>
                    <a:pt x="26" y="13"/>
                  </a:cubicBezTo>
                  <a:cubicBezTo>
                    <a:pt x="26" y="26"/>
                    <a:pt x="26" y="26"/>
                    <a:pt x="26" y="26"/>
                  </a:cubicBezTo>
                  <a:cubicBezTo>
                    <a:pt x="32" y="26"/>
                    <a:pt x="32" y="26"/>
                    <a:pt x="32" y="26"/>
                  </a:cubicBezTo>
                  <a:cubicBezTo>
                    <a:pt x="34" y="26"/>
                    <a:pt x="35" y="27"/>
                    <a:pt x="35" y="28"/>
                  </a:cubicBezTo>
                  <a:cubicBezTo>
                    <a:pt x="35" y="29"/>
                    <a:pt x="34" y="30"/>
                    <a:pt x="32"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2000" dirty="0"/>
            </a:p>
          </p:txBody>
        </p:sp>
      </p:grpSp>
      <p:grpSp>
        <p:nvGrpSpPr>
          <p:cNvPr id="67" name="Group 66">
            <a:extLst>
              <a:ext uri="{FF2B5EF4-FFF2-40B4-BE49-F238E27FC236}">
                <a16:creationId xmlns:a16="http://schemas.microsoft.com/office/drawing/2014/main" id="{437A819A-96C4-2A85-4459-732CA4A46C30}"/>
              </a:ext>
            </a:extLst>
          </p:cNvPr>
          <p:cNvGrpSpPr/>
          <p:nvPr/>
        </p:nvGrpSpPr>
        <p:grpSpPr>
          <a:xfrm>
            <a:off x="8271568" y="3045062"/>
            <a:ext cx="397602" cy="465834"/>
            <a:chOff x="5554663" y="3971925"/>
            <a:chExt cx="360362" cy="361951"/>
          </a:xfrm>
          <a:solidFill>
            <a:schemeClr val="bg1"/>
          </a:solidFill>
        </p:grpSpPr>
        <p:sp>
          <p:nvSpPr>
            <p:cNvPr id="68" name="Freeform 174">
              <a:extLst>
                <a:ext uri="{FF2B5EF4-FFF2-40B4-BE49-F238E27FC236}">
                  <a16:creationId xmlns:a16="http://schemas.microsoft.com/office/drawing/2014/main" id="{B49B7215-87C0-4451-92BF-5F34D32BA3CD}"/>
                </a:ext>
              </a:extLst>
            </p:cNvPr>
            <p:cNvSpPr>
              <a:spLocks noEditPoints="1"/>
            </p:cNvSpPr>
            <p:nvPr/>
          </p:nvSpPr>
          <p:spPr bwMode="auto">
            <a:xfrm>
              <a:off x="5554663" y="4078288"/>
              <a:ext cx="255588" cy="255588"/>
            </a:xfrm>
            <a:custGeom>
              <a:avLst/>
              <a:gdLst>
                <a:gd name="T0" fmla="*/ 67 w 68"/>
                <a:gd name="T1" fmla="*/ 41 h 68"/>
                <a:gd name="T2" fmla="*/ 62 w 68"/>
                <a:gd name="T3" fmla="*/ 38 h 68"/>
                <a:gd name="T4" fmla="*/ 62 w 68"/>
                <a:gd name="T5" fmla="*/ 34 h 68"/>
                <a:gd name="T6" fmla="*/ 62 w 68"/>
                <a:gd name="T7" fmla="*/ 30 h 68"/>
                <a:gd name="T8" fmla="*/ 67 w 68"/>
                <a:gd name="T9" fmla="*/ 27 h 68"/>
                <a:gd name="T10" fmla="*/ 67 w 68"/>
                <a:gd name="T11" fmla="*/ 24 h 68"/>
                <a:gd name="T12" fmla="*/ 59 w 68"/>
                <a:gd name="T13" fmla="*/ 10 h 68"/>
                <a:gd name="T14" fmla="*/ 58 w 68"/>
                <a:gd name="T15" fmla="*/ 9 h 68"/>
                <a:gd name="T16" fmla="*/ 57 w 68"/>
                <a:gd name="T17" fmla="*/ 9 h 68"/>
                <a:gd name="T18" fmla="*/ 52 w 68"/>
                <a:gd name="T19" fmla="*/ 12 h 68"/>
                <a:gd name="T20" fmla="*/ 44 w 68"/>
                <a:gd name="T21" fmla="*/ 8 h 68"/>
                <a:gd name="T22" fmla="*/ 44 w 68"/>
                <a:gd name="T23" fmla="*/ 2 h 68"/>
                <a:gd name="T24" fmla="*/ 42 w 68"/>
                <a:gd name="T25" fmla="*/ 0 h 68"/>
                <a:gd name="T26" fmla="*/ 26 w 68"/>
                <a:gd name="T27" fmla="*/ 0 h 68"/>
                <a:gd name="T28" fmla="*/ 24 w 68"/>
                <a:gd name="T29" fmla="*/ 2 h 68"/>
                <a:gd name="T30" fmla="*/ 24 w 68"/>
                <a:gd name="T31" fmla="*/ 8 h 68"/>
                <a:gd name="T32" fmla="*/ 17 w 68"/>
                <a:gd name="T33" fmla="*/ 12 h 68"/>
                <a:gd name="T34" fmla="*/ 11 w 68"/>
                <a:gd name="T35" fmla="*/ 9 h 68"/>
                <a:gd name="T36" fmla="*/ 9 w 68"/>
                <a:gd name="T37" fmla="*/ 10 h 68"/>
                <a:gd name="T38" fmla="*/ 1 w 68"/>
                <a:gd name="T39" fmla="*/ 24 h 68"/>
                <a:gd name="T40" fmla="*/ 0 w 68"/>
                <a:gd name="T41" fmla="*/ 25 h 68"/>
                <a:gd name="T42" fmla="*/ 1 w 68"/>
                <a:gd name="T43" fmla="*/ 27 h 68"/>
                <a:gd name="T44" fmla="*/ 6 w 68"/>
                <a:gd name="T45" fmla="*/ 30 h 68"/>
                <a:gd name="T46" fmla="*/ 6 w 68"/>
                <a:gd name="T47" fmla="*/ 34 h 68"/>
                <a:gd name="T48" fmla="*/ 6 w 68"/>
                <a:gd name="T49" fmla="*/ 38 h 68"/>
                <a:gd name="T50" fmla="*/ 1 w 68"/>
                <a:gd name="T51" fmla="*/ 41 h 68"/>
                <a:gd name="T52" fmla="*/ 1 w 68"/>
                <a:gd name="T53" fmla="*/ 44 h 68"/>
                <a:gd name="T54" fmla="*/ 9 w 68"/>
                <a:gd name="T55" fmla="*/ 58 h 68"/>
                <a:gd name="T56" fmla="*/ 11 w 68"/>
                <a:gd name="T57" fmla="*/ 59 h 68"/>
                <a:gd name="T58" fmla="*/ 17 w 68"/>
                <a:gd name="T59" fmla="*/ 56 h 68"/>
                <a:gd name="T60" fmla="*/ 24 w 68"/>
                <a:gd name="T61" fmla="*/ 60 h 68"/>
                <a:gd name="T62" fmla="*/ 24 w 68"/>
                <a:gd name="T63" fmla="*/ 66 h 68"/>
                <a:gd name="T64" fmla="*/ 26 w 68"/>
                <a:gd name="T65" fmla="*/ 68 h 68"/>
                <a:gd name="T66" fmla="*/ 42 w 68"/>
                <a:gd name="T67" fmla="*/ 68 h 68"/>
                <a:gd name="T68" fmla="*/ 44 w 68"/>
                <a:gd name="T69" fmla="*/ 66 h 68"/>
                <a:gd name="T70" fmla="*/ 44 w 68"/>
                <a:gd name="T71" fmla="*/ 60 h 68"/>
                <a:gd name="T72" fmla="*/ 52 w 68"/>
                <a:gd name="T73" fmla="*/ 56 h 68"/>
                <a:gd name="T74" fmla="*/ 57 w 68"/>
                <a:gd name="T75" fmla="*/ 59 h 68"/>
                <a:gd name="T76" fmla="*/ 58 w 68"/>
                <a:gd name="T77" fmla="*/ 59 h 68"/>
                <a:gd name="T78" fmla="*/ 60 w 68"/>
                <a:gd name="T79" fmla="*/ 58 h 68"/>
                <a:gd name="T80" fmla="*/ 68 w 68"/>
                <a:gd name="T81" fmla="*/ 44 h 68"/>
                <a:gd name="T82" fmla="*/ 67 w 68"/>
                <a:gd name="T83" fmla="*/ 41 h 68"/>
                <a:gd name="T84" fmla="*/ 34 w 68"/>
                <a:gd name="T85" fmla="*/ 48 h 68"/>
                <a:gd name="T86" fmla="*/ 20 w 68"/>
                <a:gd name="T87" fmla="*/ 34 h 68"/>
                <a:gd name="T88" fmla="*/ 34 w 68"/>
                <a:gd name="T89" fmla="*/ 20 h 68"/>
                <a:gd name="T90" fmla="*/ 48 w 68"/>
                <a:gd name="T91" fmla="*/ 34 h 68"/>
                <a:gd name="T92" fmla="*/ 34 w 68"/>
                <a:gd name="T93" fmla="*/ 4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8" h="68">
                  <a:moveTo>
                    <a:pt x="67" y="41"/>
                  </a:moveTo>
                  <a:cubicBezTo>
                    <a:pt x="62" y="38"/>
                    <a:pt x="62" y="38"/>
                    <a:pt x="62" y="38"/>
                  </a:cubicBezTo>
                  <a:cubicBezTo>
                    <a:pt x="62" y="37"/>
                    <a:pt x="62" y="35"/>
                    <a:pt x="62" y="34"/>
                  </a:cubicBezTo>
                  <a:cubicBezTo>
                    <a:pt x="62" y="33"/>
                    <a:pt x="62" y="31"/>
                    <a:pt x="62" y="30"/>
                  </a:cubicBezTo>
                  <a:cubicBezTo>
                    <a:pt x="67" y="27"/>
                    <a:pt x="67" y="27"/>
                    <a:pt x="67" y="27"/>
                  </a:cubicBezTo>
                  <a:cubicBezTo>
                    <a:pt x="68" y="26"/>
                    <a:pt x="68" y="25"/>
                    <a:pt x="67" y="24"/>
                  </a:cubicBezTo>
                  <a:cubicBezTo>
                    <a:pt x="59" y="10"/>
                    <a:pt x="59" y="10"/>
                    <a:pt x="59" y="10"/>
                  </a:cubicBezTo>
                  <a:cubicBezTo>
                    <a:pt x="59" y="10"/>
                    <a:pt x="59" y="9"/>
                    <a:pt x="58" y="9"/>
                  </a:cubicBezTo>
                  <a:cubicBezTo>
                    <a:pt x="58" y="9"/>
                    <a:pt x="57" y="9"/>
                    <a:pt x="57" y="9"/>
                  </a:cubicBezTo>
                  <a:cubicBezTo>
                    <a:pt x="52" y="12"/>
                    <a:pt x="52" y="12"/>
                    <a:pt x="52" y="12"/>
                  </a:cubicBezTo>
                  <a:cubicBezTo>
                    <a:pt x="50" y="10"/>
                    <a:pt x="47" y="9"/>
                    <a:pt x="44" y="8"/>
                  </a:cubicBezTo>
                  <a:cubicBezTo>
                    <a:pt x="44" y="2"/>
                    <a:pt x="44" y="2"/>
                    <a:pt x="44" y="2"/>
                  </a:cubicBezTo>
                  <a:cubicBezTo>
                    <a:pt x="44" y="1"/>
                    <a:pt x="43" y="0"/>
                    <a:pt x="42" y="0"/>
                  </a:cubicBezTo>
                  <a:cubicBezTo>
                    <a:pt x="26" y="0"/>
                    <a:pt x="26" y="0"/>
                    <a:pt x="26" y="0"/>
                  </a:cubicBezTo>
                  <a:cubicBezTo>
                    <a:pt x="25" y="0"/>
                    <a:pt x="24" y="1"/>
                    <a:pt x="24" y="2"/>
                  </a:cubicBezTo>
                  <a:cubicBezTo>
                    <a:pt x="24" y="8"/>
                    <a:pt x="24" y="8"/>
                    <a:pt x="24" y="8"/>
                  </a:cubicBezTo>
                  <a:cubicBezTo>
                    <a:pt x="22" y="9"/>
                    <a:pt x="19" y="10"/>
                    <a:pt x="17" y="12"/>
                  </a:cubicBezTo>
                  <a:cubicBezTo>
                    <a:pt x="11" y="9"/>
                    <a:pt x="11" y="9"/>
                    <a:pt x="11" y="9"/>
                  </a:cubicBezTo>
                  <a:cubicBezTo>
                    <a:pt x="10" y="9"/>
                    <a:pt x="9" y="9"/>
                    <a:pt x="9" y="10"/>
                  </a:cubicBezTo>
                  <a:cubicBezTo>
                    <a:pt x="1" y="24"/>
                    <a:pt x="1" y="24"/>
                    <a:pt x="1" y="24"/>
                  </a:cubicBezTo>
                  <a:cubicBezTo>
                    <a:pt x="0" y="24"/>
                    <a:pt x="0" y="25"/>
                    <a:pt x="0" y="25"/>
                  </a:cubicBezTo>
                  <a:cubicBezTo>
                    <a:pt x="1" y="26"/>
                    <a:pt x="1" y="26"/>
                    <a:pt x="1" y="27"/>
                  </a:cubicBezTo>
                  <a:cubicBezTo>
                    <a:pt x="6" y="30"/>
                    <a:pt x="6" y="30"/>
                    <a:pt x="6" y="30"/>
                  </a:cubicBezTo>
                  <a:cubicBezTo>
                    <a:pt x="6" y="31"/>
                    <a:pt x="6" y="33"/>
                    <a:pt x="6" y="34"/>
                  </a:cubicBezTo>
                  <a:cubicBezTo>
                    <a:pt x="6" y="35"/>
                    <a:pt x="6" y="37"/>
                    <a:pt x="6" y="38"/>
                  </a:cubicBezTo>
                  <a:cubicBezTo>
                    <a:pt x="1" y="41"/>
                    <a:pt x="1" y="41"/>
                    <a:pt x="1" y="41"/>
                  </a:cubicBezTo>
                  <a:cubicBezTo>
                    <a:pt x="0" y="42"/>
                    <a:pt x="0" y="43"/>
                    <a:pt x="1" y="44"/>
                  </a:cubicBezTo>
                  <a:cubicBezTo>
                    <a:pt x="9" y="58"/>
                    <a:pt x="9" y="58"/>
                    <a:pt x="9" y="58"/>
                  </a:cubicBezTo>
                  <a:cubicBezTo>
                    <a:pt x="9" y="59"/>
                    <a:pt x="10" y="59"/>
                    <a:pt x="11" y="59"/>
                  </a:cubicBezTo>
                  <a:cubicBezTo>
                    <a:pt x="17" y="56"/>
                    <a:pt x="17" y="56"/>
                    <a:pt x="17" y="56"/>
                  </a:cubicBezTo>
                  <a:cubicBezTo>
                    <a:pt x="19" y="58"/>
                    <a:pt x="22" y="59"/>
                    <a:pt x="24" y="60"/>
                  </a:cubicBezTo>
                  <a:cubicBezTo>
                    <a:pt x="24" y="66"/>
                    <a:pt x="24" y="66"/>
                    <a:pt x="24" y="66"/>
                  </a:cubicBezTo>
                  <a:cubicBezTo>
                    <a:pt x="24" y="67"/>
                    <a:pt x="25" y="68"/>
                    <a:pt x="26" y="68"/>
                  </a:cubicBezTo>
                  <a:cubicBezTo>
                    <a:pt x="42" y="68"/>
                    <a:pt x="42" y="68"/>
                    <a:pt x="42" y="68"/>
                  </a:cubicBezTo>
                  <a:cubicBezTo>
                    <a:pt x="43" y="68"/>
                    <a:pt x="44" y="67"/>
                    <a:pt x="44" y="66"/>
                  </a:cubicBezTo>
                  <a:cubicBezTo>
                    <a:pt x="44" y="60"/>
                    <a:pt x="44" y="60"/>
                    <a:pt x="44" y="60"/>
                  </a:cubicBezTo>
                  <a:cubicBezTo>
                    <a:pt x="47" y="59"/>
                    <a:pt x="50" y="58"/>
                    <a:pt x="52" y="56"/>
                  </a:cubicBezTo>
                  <a:cubicBezTo>
                    <a:pt x="57" y="59"/>
                    <a:pt x="57" y="59"/>
                    <a:pt x="57" y="59"/>
                  </a:cubicBezTo>
                  <a:cubicBezTo>
                    <a:pt x="57" y="59"/>
                    <a:pt x="58" y="59"/>
                    <a:pt x="58" y="59"/>
                  </a:cubicBezTo>
                  <a:cubicBezTo>
                    <a:pt x="59" y="59"/>
                    <a:pt x="59" y="58"/>
                    <a:pt x="60" y="58"/>
                  </a:cubicBezTo>
                  <a:cubicBezTo>
                    <a:pt x="68" y="44"/>
                    <a:pt x="68" y="44"/>
                    <a:pt x="68" y="44"/>
                  </a:cubicBezTo>
                  <a:cubicBezTo>
                    <a:pt x="68" y="43"/>
                    <a:pt x="68" y="42"/>
                    <a:pt x="67" y="41"/>
                  </a:cubicBezTo>
                  <a:close/>
                  <a:moveTo>
                    <a:pt x="34" y="48"/>
                  </a:moveTo>
                  <a:cubicBezTo>
                    <a:pt x="26" y="48"/>
                    <a:pt x="20" y="42"/>
                    <a:pt x="20" y="34"/>
                  </a:cubicBezTo>
                  <a:cubicBezTo>
                    <a:pt x="20" y="26"/>
                    <a:pt x="26" y="20"/>
                    <a:pt x="34" y="20"/>
                  </a:cubicBezTo>
                  <a:cubicBezTo>
                    <a:pt x="42" y="20"/>
                    <a:pt x="48" y="26"/>
                    <a:pt x="48" y="34"/>
                  </a:cubicBezTo>
                  <a:cubicBezTo>
                    <a:pt x="48" y="42"/>
                    <a:pt x="42" y="48"/>
                    <a:pt x="34" y="4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d-ID" sz="2000" dirty="0">
                <a:solidFill>
                  <a:schemeClr val="lt1"/>
                </a:solidFill>
              </a:endParaRPr>
            </a:p>
          </p:txBody>
        </p:sp>
        <p:sp>
          <p:nvSpPr>
            <p:cNvPr id="69" name="Freeform 175">
              <a:extLst>
                <a:ext uri="{FF2B5EF4-FFF2-40B4-BE49-F238E27FC236}">
                  <a16:creationId xmlns:a16="http://schemas.microsoft.com/office/drawing/2014/main" id="{F3B86D51-6258-95D4-0DC0-5B0AC4D57F38}"/>
                </a:ext>
              </a:extLst>
            </p:cNvPr>
            <p:cNvSpPr>
              <a:spLocks noEditPoints="1"/>
            </p:cNvSpPr>
            <p:nvPr/>
          </p:nvSpPr>
          <p:spPr bwMode="auto">
            <a:xfrm>
              <a:off x="5765800" y="3971925"/>
              <a:ext cx="149225" cy="150813"/>
            </a:xfrm>
            <a:custGeom>
              <a:avLst/>
              <a:gdLst>
                <a:gd name="T0" fmla="*/ 39 w 40"/>
                <a:gd name="T1" fmla="*/ 24 h 40"/>
                <a:gd name="T2" fmla="*/ 36 w 40"/>
                <a:gd name="T3" fmla="*/ 22 h 40"/>
                <a:gd name="T4" fmla="*/ 36 w 40"/>
                <a:gd name="T5" fmla="*/ 20 h 40"/>
                <a:gd name="T6" fmla="*/ 36 w 40"/>
                <a:gd name="T7" fmla="*/ 18 h 40"/>
                <a:gd name="T8" fmla="*/ 39 w 40"/>
                <a:gd name="T9" fmla="*/ 16 h 40"/>
                <a:gd name="T10" fmla="*/ 39 w 40"/>
                <a:gd name="T11" fmla="*/ 13 h 40"/>
                <a:gd name="T12" fmla="*/ 35 w 40"/>
                <a:gd name="T13" fmla="*/ 7 h 40"/>
                <a:gd name="T14" fmla="*/ 34 w 40"/>
                <a:gd name="T15" fmla="*/ 6 h 40"/>
                <a:gd name="T16" fmla="*/ 33 w 40"/>
                <a:gd name="T17" fmla="*/ 6 h 40"/>
                <a:gd name="T18" fmla="*/ 30 w 40"/>
                <a:gd name="T19" fmla="*/ 7 h 40"/>
                <a:gd name="T20" fmla="*/ 26 w 40"/>
                <a:gd name="T21" fmla="*/ 5 h 40"/>
                <a:gd name="T22" fmla="*/ 26 w 40"/>
                <a:gd name="T23" fmla="*/ 2 h 40"/>
                <a:gd name="T24" fmla="*/ 24 w 40"/>
                <a:gd name="T25" fmla="*/ 0 h 40"/>
                <a:gd name="T26" fmla="*/ 16 w 40"/>
                <a:gd name="T27" fmla="*/ 0 h 40"/>
                <a:gd name="T28" fmla="*/ 14 w 40"/>
                <a:gd name="T29" fmla="*/ 2 h 40"/>
                <a:gd name="T30" fmla="*/ 14 w 40"/>
                <a:gd name="T31" fmla="*/ 5 h 40"/>
                <a:gd name="T32" fmla="*/ 10 w 40"/>
                <a:gd name="T33" fmla="*/ 7 h 40"/>
                <a:gd name="T34" fmla="*/ 8 w 40"/>
                <a:gd name="T35" fmla="*/ 6 h 40"/>
                <a:gd name="T36" fmla="*/ 5 w 40"/>
                <a:gd name="T37" fmla="*/ 7 h 40"/>
                <a:gd name="T38" fmla="*/ 1 w 40"/>
                <a:gd name="T39" fmla="*/ 13 h 40"/>
                <a:gd name="T40" fmla="*/ 1 w 40"/>
                <a:gd name="T41" fmla="*/ 15 h 40"/>
                <a:gd name="T42" fmla="*/ 1 w 40"/>
                <a:gd name="T43" fmla="*/ 16 h 40"/>
                <a:gd name="T44" fmla="*/ 4 w 40"/>
                <a:gd name="T45" fmla="*/ 18 h 40"/>
                <a:gd name="T46" fmla="*/ 4 w 40"/>
                <a:gd name="T47" fmla="*/ 20 h 40"/>
                <a:gd name="T48" fmla="*/ 4 w 40"/>
                <a:gd name="T49" fmla="*/ 22 h 40"/>
                <a:gd name="T50" fmla="*/ 1 w 40"/>
                <a:gd name="T51" fmla="*/ 24 h 40"/>
                <a:gd name="T52" fmla="*/ 1 w 40"/>
                <a:gd name="T53" fmla="*/ 25 h 40"/>
                <a:gd name="T54" fmla="*/ 1 w 40"/>
                <a:gd name="T55" fmla="*/ 27 h 40"/>
                <a:gd name="T56" fmla="*/ 5 w 40"/>
                <a:gd name="T57" fmla="*/ 33 h 40"/>
                <a:gd name="T58" fmla="*/ 7 w 40"/>
                <a:gd name="T59" fmla="*/ 34 h 40"/>
                <a:gd name="T60" fmla="*/ 10 w 40"/>
                <a:gd name="T61" fmla="*/ 33 h 40"/>
                <a:gd name="T62" fmla="*/ 14 w 40"/>
                <a:gd name="T63" fmla="*/ 35 h 40"/>
                <a:gd name="T64" fmla="*/ 14 w 40"/>
                <a:gd name="T65" fmla="*/ 38 h 40"/>
                <a:gd name="T66" fmla="*/ 16 w 40"/>
                <a:gd name="T67" fmla="*/ 40 h 40"/>
                <a:gd name="T68" fmla="*/ 24 w 40"/>
                <a:gd name="T69" fmla="*/ 40 h 40"/>
                <a:gd name="T70" fmla="*/ 26 w 40"/>
                <a:gd name="T71" fmla="*/ 38 h 40"/>
                <a:gd name="T72" fmla="*/ 26 w 40"/>
                <a:gd name="T73" fmla="*/ 35 h 40"/>
                <a:gd name="T74" fmla="*/ 30 w 40"/>
                <a:gd name="T75" fmla="*/ 33 h 40"/>
                <a:gd name="T76" fmla="*/ 33 w 40"/>
                <a:gd name="T77" fmla="*/ 34 h 40"/>
                <a:gd name="T78" fmla="*/ 34 w 40"/>
                <a:gd name="T79" fmla="*/ 34 h 40"/>
                <a:gd name="T80" fmla="*/ 35 w 40"/>
                <a:gd name="T81" fmla="*/ 33 h 40"/>
                <a:gd name="T82" fmla="*/ 39 w 40"/>
                <a:gd name="T83" fmla="*/ 27 h 40"/>
                <a:gd name="T84" fmla="*/ 39 w 40"/>
                <a:gd name="T85" fmla="*/ 24 h 40"/>
                <a:gd name="T86" fmla="*/ 20 w 40"/>
                <a:gd name="T87" fmla="*/ 28 h 40"/>
                <a:gd name="T88" fmla="*/ 12 w 40"/>
                <a:gd name="T89" fmla="*/ 20 h 40"/>
                <a:gd name="T90" fmla="*/ 20 w 40"/>
                <a:gd name="T91" fmla="*/ 12 h 40"/>
                <a:gd name="T92" fmla="*/ 28 w 40"/>
                <a:gd name="T93" fmla="*/ 20 h 40"/>
                <a:gd name="T94" fmla="*/ 20 w 40"/>
                <a:gd name="T95" fmla="*/ 2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0" h="40">
                  <a:moveTo>
                    <a:pt x="39" y="24"/>
                  </a:moveTo>
                  <a:cubicBezTo>
                    <a:pt x="36" y="22"/>
                    <a:pt x="36" y="22"/>
                    <a:pt x="36" y="22"/>
                  </a:cubicBezTo>
                  <a:cubicBezTo>
                    <a:pt x="36" y="21"/>
                    <a:pt x="36" y="21"/>
                    <a:pt x="36" y="20"/>
                  </a:cubicBezTo>
                  <a:cubicBezTo>
                    <a:pt x="36" y="19"/>
                    <a:pt x="36" y="19"/>
                    <a:pt x="36" y="18"/>
                  </a:cubicBezTo>
                  <a:cubicBezTo>
                    <a:pt x="39" y="16"/>
                    <a:pt x="39" y="16"/>
                    <a:pt x="39" y="16"/>
                  </a:cubicBezTo>
                  <a:cubicBezTo>
                    <a:pt x="40" y="16"/>
                    <a:pt x="40" y="14"/>
                    <a:pt x="39" y="13"/>
                  </a:cubicBezTo>
                  <a:cubicBezTo>
                    <a:pt x="35" y="7"/>
                    <a:pt x="35" y="7"/>
                    <a:pt x="35" y="7"/>
                  </a:cubicBezTo>
                  <a:cubicBezTo>
                    <a:pt x="35" y="6"/>
                    <a:pt x="35" y="6"/>
                    <a:pt x="34" y="6"/>
                  </a:cubicBezTo>
                  <a:cubicBezTo>
                    <a:pt x="34" y="5"/>
                    <a:pt x="33" y="6"/>
                    <a:pt x="33" y="6"/>
                  </a:cubicBezTo>
                  <a:cubicBezTo>
                    <a:pt x="30" y="7"/>
                    <a:pt x="30" y="7"/>
                    <a:pt x="30" y="7"/>
                  </a:cubicBezTo>
                  <a:cubicBezTo>
                    <a:pt x="29" y="6"/>
                    <a:pt x="28" y="6"/>
                    <a:pt x="26" y="5"/>
                  </a:cubicBezTo>
                  <a:cubicBezTo>
                    <a:pt x="26" y="2"/>
                    <a:pt x="26" y="2"/>
                    <a:pt x="26" y="2"/>
                  </a:cubicBezTo>
                  <a:cubicBezTo>
                    <a:pt x="26" y="1"/>
                    <a:pt x="25" y="0"/>
                    <a:pt x="24" y="0"/>
                  </a:cubicBezTo>
                  <a:cubicBezTo>
                    <a:pt x="16" y="0"/>
                    <a:pt x="16" y="0"/>
                    <a:pt x="16" y="0"/>
                  </a:cubicBezTo>
                  <a:cubicBezTo>
                    <a:pt x="15" y="0"/>
                    <a:pt x="14" y="1"/>
                    <a:pt x="14" y="2"/>
                  </a:cubicBezTo>
                  <a:cubicBezTo>
                    <a:pt x="14" y="5"/>
                    <a:pt x="14" y="5"/>
                    <a:pt x="14" y="5"/>
                  </a:cubicBezTo>
                  <a:cubicBezTo>
                    <a:pt x="13" y="6"/>
                    <a:pt x="12" y="7"/>
                    <a:pt x="10" y="7"/>
                  </a:cubicBezTo>
                  <a:cubicBezTo>
                    <a:pt x="8" y="6"/>
                    <a:pt x="8" y="6"/>
                    <a:pt x="8" y="6"/>
                  </a:cubicBezTo>
                  <a:cubicBezTo>
                    <a:pt x="7" y="5"/>
                    <a:pt x="5" y="6"/>
                    <a:pt x="5" y="7"/>
                  </a:cubicBezTo>
                  <a:cubicBezTo>
                    <a:pt x="1" y="13"/>
                    <a:pt x="1" y="13"/>
                    <a:pt x="1" y="13"/>
                  </a:cubicBezTo>
                  <a:cubicBezTo>
                    <a:pt x="0" y="14"/>
                    <a:pt x="0" y="14"/>
                    <a:pt x="1" y="15"/>
                  </a:cubicBezTo>
                  <a:cubicBezTo>
                    <a:pt x="1" y="15"/>
                    <a:pt x="1" y="16"/>
                    <a:pt x="1" y="16"/>
                  </a:cubicBezTo>
                  <a:cubicBezTo>
                    <a:pt x="4" y="18"/>
                    <a:pt x="4" y="18"/>
                    <a:pt x="4" y="18"/>
                  </a:cubicBezTo>
                  <a:cubicBezTo>
                    <a:pt x="4" y="19"/>
                    <a:pt x="4" y="19"/>
                    <a:pt x="4" y="20"/>
                  </a:cubicBezTo>
                  <a:cubicBezTo>
                    <a:pt x="4" y="21"/>
                    <a:pt x="4" y="21"/>
                    <a:pt x="4" y="22"/>
                  </a:cubicBezTo>
                  <a:cubicBezTo>
                    <a:pt x="1" y="24"/>
                    <a:pt x="1" y="24"/>
                    <a:pt x="1" y="24"/>
                  </a:cubicBezTo>
                  <a:cubicBezTo>
                    <a:pt x="1" y="24"/>
                    <a:pt x="1" y="25"/>
                    <a:pt x="1" y="25"/>
                  </a:cubicBezTo>
                  <a:cubicBezTo>
                    <a:pt x="0" y="26"/>
                    <a:pt x="0" y="26"/>
                    <a:pt x="1" y="27"/>
                  </a:cubicBezTo>
                  <a:cubicBezTo>
                    <a:pt x="5" y="33"/>
                    <a:pt x="5" y="33"/>
                    <a:pt x="5" y="33"/>
                  </a:cubicBezTo>
                  <a:cubicBezTo>
                    <a:pt x="5" y="34"/>
                    <a:pt x="6" y="35"/>
                    <a:pt x="7" y="34"/>
                  </a:cubicBezTo>
                  <a:cubicBezTo>
                    <a:pt x="10" y="33"/>
                    <a:pt x="10" y="33"/>
                    <a:pt x="10" y="33"/>
                  </a:cubicBezTo>
                  <a:cubicBezTo>
                    <a:pt x="12" y="33"/>
                    <a:pt x="13" y="34"/>
                    <a:pt x="14" y="35"/>
                  </a:cubicBezTo>
                  <a:cubicBezTo>
                    <a:pt x="14" y="38"/>
                    <a:pt x="14" y="38"/>
                    <a:pt x="14" y="38"/>
                  </a:cubicBezTo>
                  <a:cubicBezTo>
                    <a:pt x="14" y="39"/>
                    <a:pt x="15" y="40"/>
                    <a:pt x="16" y="40"/>
                  </a:cubicBezTo>
                  <a:cubicBezTo>
                    <a:pt x="24" y="40"/>
                    <a:pt x="24" y="40"/>
                    <a:pt x="24" y="40"/>
                  </a:cubicBezTo>
                  <a:cubicBezTo>
                    <a:pt x="25" y="40"/>
                    <a:pt x="26" y="39"/>
                    <a:pt x="26" y="38"/>
                  </a:cubicBezTo>
                  <a:cubicBezTo>
                    <a:pt x="26" y="35"/>
                    <a:pt x="26" y="35"/>
                    <a:pt x="26" y="35"/>
                  </a:cubicBezTo>
                  <a:cubicBezTo>
                    <a:pt x="28" y="34"/>
                    <a:pt x="29" y="34"/>
                    <a:pt x="30" y="33"/>
                  </a:cubicBezTo>
                  <a:cubicBezTo>
                    <a:pt x="33" y="34"/>
                    <a:pt x="33" y="34"/>
                    <a:pt x="33" y="34"/>
                  </a:cubicBezTo>
                  <a:cubicBezTo>
                    <a:pt x="33" y="34"/>
                    <a:pt x="34" y="35"/>
                    <a:pt x="34" y="34"/>
                  </a:cubicBezTo>
                  <a:cubicBezTo>
                    <a:pt x="35" y="34"/>
                    <a:pt x="35" y="34"/>
                    <a:pt x="35" y="33"/>
                  </a:cubicBezTo>
                  <a:cubicBezTo>
                    <a:pt x="39" y="27"/>
                    <a:pt x="39" y="27"/>
                    <a:pt x="39" y="27"/>
                  </a:cubicBezTo>
                  <a:cubicBezTo>
                    <a:pt x="40" y="26"/>
                    <a:pt x="40" y="24"/>
                    <a:pt x="39" y="24"/>
                  </a:cubicBezTo>
                  <a:close/>
                  <a:moveTo>
                    <a:pt x="20" y="28"/>
                  </a:moveTo>
                  <a:cubicBezTo>
                    <a:pt x="16" y="28"/>
                    <a:pt x="12" y="24"/>
                    <a:pt x="12" y="20"/>
                  </a:cubicBezTo>
                  <a:cubicBezTo>
                    <a:pt x="12" y="16"/>
                    <a:pt x="16" y="12"/>
                    <a:pt x="20" y="12"/>
                  </a:cubicBezTo>
                  <a:cubicBezTo>
                    <a:pt x="24" y="12"/>
                    <a:pt x="28" y="16"/>
                    <a:pt x="28" y="20"/>
                  </a:cubicBezTo>
                  <a:cubicBezTo>
                    <a:pt x="28" y="24"/>
                    <a:pt x="24" y="28"/>
                    <a:pt x="20" y="2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d-ID" sz="2000" dirty="0">
                <a:solidFill>
                  <a:schemeClr val="lt1"/>
                </a:solidFill>
              </a:endParaRPr>
            </a:p>
          </p:txBody>
        </p:sp>
      </p:grpSp>
      <p:sp>
        <p:nvSpPr>
          <p:cNvPr id="70" name="Forma libre 35">
            <a:extLst>
              <a:ext uri="{FF2B5EF4-FFF2-40B4-BE49-F238E27FC236}">
                <a16:creationId xmlns:a16="http://schemas.microsoft.com/office/drawing/2014/main" id="{0271DC9E-4706-8BC1-CFB3-70295FC707A7}"/>
              </a:ext>
            </a:extLst>
          </p:cNvPr>
          <p:cNvSpPr/>
          <p:nvPr/>
        </p:nvSpPr>
        <p:spPr>
          <a:xfrm>
            <a:off x="7687409" y="4596012"/>
            <a:ext cx="602480" cy="347191"/>
          </a:xfrm>
          <a:custGeom>
            <a:avLst/>
            <a:gdLst>
              <a:gd name="connsiteX0" fmla="*/ 73548 w 312180"/>
              <a:gd name="connsiteY0" fmla="*/ 2117 h 179900"/>
              <a:gd name="connsiteX1" fmla="*/ 68785 w 312180"/>
              <a:gd name="connsiteY1" fmla="*/ 0 h 179900"/>
              <a:gd name="connsiteX2" fmla="*/ 6349 w 312180"/>
              <a:gd name="connsiteY2" fmla="*/ 0 h 179900"/>
              <a:gd name="connsiteX3" fmla="*/ 0 w 312180"/>
              <a:gd name="connsiteY3" fmla="*/ 6349 h 179900"/>
              <a:gd name="connsiteX4" fmla="*/ 0 w 312180"/>
              <a:gd name="connsiteY4" fmla="*/ 114290 h 179900"/>
              <a:gd name="connsiteX5" fmla="*/ 6349 w 312180"/>
              <a:gd name="connsiteY5" fmla="*/ 120639 h 179900"/>
              <a:gd name="connsiteX6" fmla="*/ 53441 w 312180"/>
              <a:gd name="connsiteY6" fmla="*/ 120639 h 179900"/>
              <a:gd name="connsiteX7" fmla="*/ 59791 w 312180"/>
              <a:gd name="connsiteY7" fmla="*/ 115348 h 179900"/>
              <a:gd name="connsiteX8" fmla="*/ 75135 w 312180"/>
              <a:gd name="connsiteY8" fmla="*/ 7408 h 179900"/>
              <a:gd name="connsiteX9" fmla="*/ 73548 w 312180"/>
              <a:gd name="connsiteY9" fmla="*/ 2117 h 179900"/>
              <a:gd name="connsiteX10" fmla="*/ 47621 w 312180"/>
              <a:gd name="connsiteY10" fmla="*/ 107411 h 179900"/>
              <a:gd name="connsiteX11" fmla="*/ 12699 w 312180"/>
              <a:gd name="connsiteY11" fmla="*/ 107411 h 179900"/>
              <a:gd name="connsiteX12" fmla="*/ 12699 w 312180"/>
              <a:gd name="connsiteY12" fmla="*/ 12170 h 179900"/>
              <a:gd name="connsiteX13" fmla="*/ 60849 w 312180"/>
              <a:gd name="connsiteY13" fmla="*/ 12170 h 179900"/>
              <a:gd name="connsiteX14" fmla="*/ 47621 w 312180"/>
              <a:gd name="connsiteY14" fmla="*/ 107411 h 179900"/>
              <a:gd name="connsiteX15" fmla="*/ 308476 w 312180"/>
              <a:gd name="connsiteY15" fmla="*/ 0 h 179900"/>
              <a:gd name="connsiteX16" fmla="*/ 246040 w 312180"/>
              <a:gd name="connsiteY16" fmla="*/ 0 h 179900"/>
              <a:gd name="connsiteX17" fmla="*/ 241278 w 312180"/>
              <a:gd name="connsiteY17" fmla="*/ 2117 h 179900"/>
              <a:gd name="connsiteX18" fmla="*/ 239691 w 312180"/>
              <a:gd name="connsiteY18" fmla="*/ 7408 h 179900"/>
              <a:gd name="connsiteX19" fmla="*/ 241278 w 312180"/>
              <a:gd name="connsiteY19" fmla="*/ 16932 h 179900"/>
              <a:gd name="connsiteX20" fmla="*/ 171435 w 312180"/>
              <a:gd name="connsiteY20" fmla="*/ 9524 h 179900"/>
              <a:gd name="connsiteX21" fmla="*/ 149741 w 312180"/>
              <a:gd name="connsiteY21" fmla="*/ 8995 h 179900"/>
              <a:gd name="connsiteX22" fmla="*/ 149741 w 312180"/>
              <a:gd name="connsiteY22" fmla="*/ 8995 h 179900"/>
              <a:gd name="connsiteX23" fmla="*/ 144979 w 312180"/>
              <a:gd name="connsiteY23" fmla="*/ 11112 h 179900"/>
              <a:gd name="connsiteX24" fmla="*/ 137571 w 312180"/>
              <a:gd name="connsiteY24" fmla="*/ 18519 h 179900"/>
              <a:gd name="connsiteX25" fmla="*/ 89950 w 312180"/>
              <a:gd name="connsiteY25" fmla="*/ 18519 h 179900"/>
              <a:gd name="connsiteX26" fmla="*/ 83601 w 312180"/>
              <a:gd name="connsiteY26" fmla="*/ 24869 h 179900"/>
              <a:gd name="connsiteX27" fmla="*/ 89950 w 312180"/>
              <a:gd name="connsiteY27" fmla="*/ 31218 h 179900"/>
              <a:gd name="connsiteX28" fmla="*/ 124872 w 312180"/>
              <a:gd name="connsiteY28" fmla="*/ 31218 h 179900"/>
              <a:gd name="connsiteX29" fmla="*/ 102649 w 312180"/>
              <a:gd name="connsiteY29" fmla="*/ 53441 h 179900"/>
              <a:gd name="connsiteX30" fmla="*/ 96829 w 312180"/>
              <a:gd name="connsiteY30" fmla="*/ 67198 h 179900"/>
              <a:gd name="connsiteX31" fmla="*/ 102649 w 312180"/>
              <a:gd name="connsiteY31" fmla="*/ 80955 h 179900"/>
              <a:gd name="connsiteX32" fmla="*/ 116406 w 312180"/>
              <a:gd name="connsiteY32" fmla="*/ 86776 h 179900"/>
              <a:gd name="connsiteX33" fmla="*/ 129634 w 312180"/>
              <a:gd name="connsiteY33" fmla="*/ 81484 h 179900"/>
              <a:gd name="connsiteX34" fmla="*/ 147095 w 312180"/>
              <a:gd name="connsiteY34" fmla="*/ 67198 h 179900"/>
              <a:gd name="connsiteX35" fmla="*/ 165614 w 312180"/>
              <a:gd name="connsiteY35" fmla="*/ 64553 h 179900"/>
              <a:gd name="connsiteX36" fmla="*/ 202124 w 312180"/>
              <a:gd name="connsiteY36" fmla="*/ 100533 h 179900"/>
              <a:gd name="connsiteX37" fmla="*/ 229109 w 312180"/>
              <a:gd name="connsiteY37" fmla="*/ 127518 h 179900"/>
              <a:gd name="connsiteX38" fmla="*/ 231225 w 312180"/>
              <a:gd name="connsiteY38" fmla="*/ 131751 h 179900"/>
              <a:gd name="connsiteX39" fmla="*/ 229109 w 312180"/>
              <a:gd name="connsiteY39" fmla="*/ 135984 h 179900"/>
              <a:gd name="connsiteX40" fmla="*/ 220114 w 312180"/>
              <a:gd name="connsiteY40" fmla="*/ 135984 h 179900"/>
              <a:gd name="connsiteX41" fmla="*/ 216939 w 312180"/>
              <a:gd name="connsiteY41" fmla="*/ 132809 h 179900"/>
              <a:gd name="connsiteX42" fmla="*/ 216939 w 312180"/>
              <a:gd name="connsiteY42" fmla="*/ 132809 h 179900"/>
              <a:gd name="connsiteX43" fmla="*/ 183604 w 312180"/>
              <a:gd name="connsiteY43" fmla="*/ 99475 h 179900"/>
              <a:gd name="connsiteX44" fmla="*/ 174609 w 312180"/>
              <a:gd name="connsiteY44" fmla="*/ 99475 h 179900"/>
              <a:gd name="connsiteX45" fmla="*/ 174609 w 312180"/>
              <a:gd name="connsiteY45" fmla="*/ 108469 h 179900"/>
              <a:gd name="connsiteX46" fmla="*/ 177784 w 312180"/>
              <a:gd name="connsiteY46" fmla="*/ 111644 h 179900"/>
              <a:gd name="connsiteX47" fmla="*/ 177784 w 312180"/>
              <a:gd name="connsiteY47" fmla="*/ 111644 h 179900"/>
              <a:gd name="connsiteX48" fmla="*/ 207944 w 312180"/>
              <a:gd name="connsiteY48" fmla="*/ 141804 h 179900"/>
              <a:gd name="connsiteX49" fmla="*/ 207944 w 312180"/>
              <a:gd name="connsiteY49" fmla="*/ 150799 h 179900"/>
              <a:gd name="connsiteX50" fmla="*/ 198949 w 312180"/>
              <a:gd name="connsiteY50" fmla="*/ 150799 h 179900"/>
              <a:gd name="connsiteX51" fmla="*/ 189954 w 312180"/>
              <a:gd name="connsiteY51" fmla="*/ 141804 h 179900"/>
              <a:gd name="connsiteX52" fmla="*/ 166143 w 312180"/>
              <a:gd name="connsiteY52" fmla="*/ 117994 h 179900"/>
              <a:gd name="connsiteX53" fmla="*/ 157148 w 312180"/>
              <a:gd name="connsiteY53" fmla="*/ 108999 h 179900"/>
              <a:gd name="connsiteX54" fmla="*/ 148153 w 312180"/>
              <a:gd name="connsiteY54" fmla="*/ 108999 h 179900"/>
              <a:gd name="connsiteX55" fmla="*/ 148153 w 312180"/>
              <a:gd name="connsiteY55" fmla="*/ 117994 h 179900"/>
              <a:gd name="connsiteX56" fmla="*/ 157148 w 312180"/>
              <a:gd name="connsiteY56" fmla="*/ 126989 h 179900"/>
              <a:gd name="connsiteX57" fmla="*/ 180959 w 312180"/>
              <a:gd name="connsiteY57" fmla="*/ 150799 h 179900"/>
              <a:gd name="connsiteX58" fmla="*/ 183075 w 312180"/>
              <a:gd name="connsiteY58" fmla="*/ 155032 h 179900"/>
              <a:gd name="connsiteX59" fmla="*/ 180959 w 312180"/>
              <a:gd name="connsiteY59" fmla="*/ 159265 h 179900"/>
              <a:gd name="connsiteX60" fmla="*/ 171964 w 312180"/>
              <a:gd name="connsiteY60" fmla="*/ 159265 h 179900"/>
              <a:gd name="connsiteX61" fmla="*/ 159265 w 312180"/>
              <a:gd name="connsiteY61" fmla="*/ 147624 h 179900"/>
              <a:gd name="connsiteX62" fmla="*/ 137571 w 312180"/>
              <a:gd name="connsiteY62" fmla="*/ 125931 h 179900"/>
              <a:gd name="connsiteX63" fmla="*/ 125930 w 312180"/>
              <a:gd name="connsiteY63" fmla="*/ 114290 h 179900"/>
              <a:gd name="connsiteX64" fmla="*/ 116935 w 312180"/>
              <a:gd name="connsiteY64" fmla="*/ 114290 h 179900"/>
              <a:gd name="connsiteX65" fmla="*/ 116935 w 312180"/>
              <a:gd name="connsiteY65" fmla="*/ 123285 h 179900"/>
              <a:gd name="connsiteX66" fmla="*/ 128576 w 312180"/>
              <a:gd name="connsiteY66" fmla="*/ 134925 h 179900"/>
              <a:gd name="connsiteX67" fmla="*/ 150270 w 312180"/>
              <a:gd name="connsiteY67" fmla="*/ 156619 h 179900"/>
              <a:gd name="connsiteX68" fmla="*/ 150270 w 312180"/>
              <a:gd name="connsiteY68" fmla="*/ 165615 h 179900"/>
              <a:gd name="connsiteX69" fmla="*/ 141275 w 312180"/>
              <a:gd name="connsiteY69" fmla="*/ 165615 h 179900"/>
              <a:gd name="connsiteX70" fmla="*/ 107940 w 312180"/>
              <a:gd name="connsiteY70" fmla="*/ 132280 h 179900"/>
              <a:gd name="connsiteX71" fmla="*/ 107411 w 312180"/>
              <a:gd name="connsiteY71" fmla="*/ 132280 h 179900"/>
              <a:gd name="connsiteX72" fmla="*/ 106882 w 312180"/>
              <a:gd name="connsiteY72" fmla="*/ 131751 h 179900"/>
              <a:gd name="connsiteX73" fmla="*/ 80426 w 312180"/>
              <a:gd name="connsiteY73" fmla="*/ 111115 h 179900"/>
              <a:gd name="connsiteX74" fmla="*/ 71431 w 312180"/>
              <a:gd name="connsiteY74" fmla="*/ 112173 h 179900"/>
              <a:gd name="connsiteX75" fmla="*/ 72489 w 312180"/>
              <a:gd name="connsiteY75" fmla="*/ 121168 h 179900"/>
              <a:gd name="connsiteX76" fmla="*/ 98416 w 312180"/>
              <a:gd name="connsiteY76" fmla="*/ 141275 h 179900"/>
              <a:gd name="connsiteX77" fmla="*/ 131222 w 312180"/>
              <a:gd name="connsiteY77" fmla="*/ 174080 h 179900"/>
              <a:gd name="connsiteX78" fmla="*/ 144979 w 312180"/>
              <a:gd name="connsiteY78" fmla="*/ 179900 h 179900"/>
              <a:gd name="connsiteX79" fmla="*/ 158736 w 312180"/>
              <a:gd name="connsiteY79" fmla="*/ 174080 h 179900"/>
              <a:gd name="connsiteX80" fmla="*/ 162440 w 312180"/>
              <a:gd name="connsiteY80" fmla="*/ 168260 h 179900"/>
              <a:gd name="connsiteX81" fmla="*/ 174609 w 312180"/>
              <a:gd name="connsiteY81" fmla="*/ 173022 h 179900"/>
              <a:gd name="connsiteX82" fmla="*/ 188366 w 312180"/>
              <a:gd name="connsiteY82" fmla="*/ 167202 h 179900"/>
              <a:gd name="connsiteX83" fmla="*/ 192599 w 312180"/>
              <a:gd name="connsiteY83" fmla="*/ 161381 h 179900"/>
              <a:gd name="connsiteX84" fmla="*/ 202124 w 312180"/>
              <a:gd name="connsiteY84" fmla="*/ 164027 h 179900"/>
              <a:gd name="connsiteX85" fmla="*/ 215881 w 312180"/>
              <a:gd name="connsiteY85" fmla="*/ 158207 h 179900"/>
              <a:gd name="connsiteX86" fmla="*/ 220643 w 312180"/>
              <a:gd name="connsiteY86" fmla="*/ 148683 h 179900"/>
              <a:gd name="connsiteX87" fmla="*/ 223288 w 312180"/>
              <a:gd name="connsiteY87" fmla="*/ 148683 h 179900"/>
              <a:gd name="connsiteX88" fmla="*/ 237045 w 312180"/>
              <a:gd name="connsiteY88" fmla="*/ 142862 h 179900"/>
              <a:gd name="connsiteX89" fmla="*/ 242866 w 312180"/>
              <a:gd name="connsiteY89" fmla="*/ 129105 h 179900"/>
              <a:gd name="connsiteX90" fmla="*/ 242866 w 312180"/>
              <a:gd name="connsiteY90" fmla="*/ 127518 h 179900"/>
              <a:gd name="connsiteX91" fmla="*/ 255035 w 312180"/>
              <a:gd name="connsiteY91" fmla="*/ 112703 h 179900"/>
              <a:gd name="connsiteX92" fmla="*/ 255035 w 312180"/>
              <a:gd name="connsiteY92" fmla="*/ 113761 h 179900"/>
              <a:gd name="connsiteX93" fmla="*/ 261385 w 312180"/>
              <a:gd name="connsiteY93" fmla="*/ 119052 h 179900"/>
              <a:gd name="connsiteX94" fmla="*/ 308476 w 312180"/>
              <a:gd name="connsiteY94" fmla="*/ 119052 h 179900"/>
              <a:gd name="connsiteX95" fmla="*/ 314826 w 312180"/>
              <a:gd name="connsiteY95" fmla="*/ 112703 h 179900"/>
              <a:gd name="connsiteX96" fmla="*/ 314826 w 312180"/>
              <a:gd name="connsiteY96" fmla="*/ 4762 h 179900"/>
              <a:gd name="connsiteX97" fmla="*/ 308476 w 312180"/>
              <a:gd name="connsiteY97" fmla="*/ 0 h 179900"/>
              <a:gd name="connsiteX98" fmla="*/ 236516 w 312180"/>
              <a:gd name="connsiteY98" fmla="*/ 116406 h 179900"/>
              <a:gd name="connsiteX99" fmla="*/ 210060 w 312180"/>
              <a:gd name="connsiteY99" fmla="*/ 90480 h 179900"/>
              <a:gd name="connsiteX100" fmla="*/ 204240 w 312180"/>
              <a:gd name="connsiteY100" fmla="*/ 84659 h 179900"/>
              <a:gd name="connsiteX101" fmla="*/ 204240 w 312180"/>
              <a:gd name="connsiteY101" fmla="*/ 84659 h 179900"/>
              <a:gd name="connsiteX102" fmla="*/ 171964 w 312180"/>
              <a:gd name="connsiteY102" fmla="*/ 52383 h 179900"/>
              <a:gd name="connsiteX103" fmla="*/ 166143 w 312180"/>
              <a:gd name="connsiteY103" fmla="*/ 50796 h 179900"/>
              <a:gd name="connsiteX104" fmla="*/ 142862 w 312180"/>
              <a:gd name="connsiteY104" fmla="*/ 54500 h 179900"/>
              <a:gd name="connsiteX105" fmla="*/ 142333 w 312180"/>
              <a:gd name="connsiteY105" fmla="*/ 54500 h 179900"/>
              <a:gd name="connsiteX106" fmla="*/ 141275 w 312180"/>
              <a:gd name="connsiteY106" fmla="*/ 55029 h 179900"/>
              <a:gd name="connsiteX107" fmla="*/ 140217 w 312180"/>
              <a:gd name="connsiteY107" fmla="*/ 55557 h 179900"/>
              <a:gd name="connsiteX108" fmla="*/ 139687 w 312180"/>
              <a:gd name="connsiteY108" fmla="*/ 55557 h 179900"/>
              <a:gd name="connsiteX109" fmla="*/ 120639 w 312180"/>
              <a:gd name="connsiteY109" fmla="*/ 70902 h 179900"/>
              <a:gd name="connsiteX110" fmla="*/ 111644 w 312180"/>
              <a:gd name="connsiteY110" fmla="*/ 70902 h 179900"/>
              <a:gd name="connsiteX111" fmla="*/ 109528 w 312180"/>
              <a:gd name="connsiteY111" fmla="*/ 66669 h 179900"/>
              <a:gd name="connsiteX112" fmla="*/ 111644 w 312180"/>
              <a:gd name="connsiteY112" fmla="*/ 62436 h 179900"/>
              <a:gd name="connsiteX113" fmla="*/ 151857 w 312180"/>
              <a:gd name="connsiteY113" fmla="*/ 22223 h 179900"/>
              <a:gd name="connsiteX114" fmla="*/ 170376 w 312180"/>
              <a:gd name="connsiteY114" fmla="*/ 22752 h 179900"/>
              <a:gd name="connsiteX115" fmla="*/ 242866 w 312180"/>
              <a:gd name="connsiteY115" fmla="*/ 30689 h 179900"/>
              <a:gd name="connsiteX116" fmla="*/ 251861 w 312180"/>
              <a:gd name="connsiteY116" fmla="*/ 98416 h 179900"/>
              <a:gd name="connsiteX117" fmla="*/ 236516 w 312180"/>
              <a:gd name="connsiteY117" fmla="*/ 116406 h 179900"/>
              <a:gd name="connsiteX118" fmla="*/ 302127 w 312180"/>
              <a:gd name="connsiteY118" fmla="*/ 107411 h 179900"/>
              <a:gd name="connsiteX119" fmla="*/ 267205 w 312180"/>
              <a:gd name="connsiteY119" fmla="*/ 107411 h 179900"/>
              <a:gd name="connsiteX120" fmla="*/ 253448 w 312180"/>
              <a:gd name="connsiteY120" fmla="*/ 12170 h 179900"/>
              <a:gd name="connsiteX121" fmla="*/ 301598 w 312180"/>
              <a:gd name="connsiteY121" fmla="*/ 12170 h 179900"/>
              <a:gd name="connsiteX122" fmla="*/ 301598 w 312180"/>
              <a:gd name="connsiteY122" fmla="*/ 107411 h 179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312180" h="179900">
                <a:moveTo>
                  <a:pt x="73548" y="2117"/>
                </a:moveTo>
                <a:cubicBezTo>
                  <a:pt x="72489" y="529"/>
                  <a:pt x="70373" y="0"/>
                  <a:pt x="68785" y="0"/>
                </a:cubicBezTo>
                <a:lnTo>
                  <a:pt x="6349" y="0"/>
                </a:lnTo>
                <a:cubicBezTo>
                  <a:pt x="2646" y="0"/>
                  <a:pt x="0" y="2646"/>
                  <a:pt x="0" y="6349"/>
                </a:cubicBezTo>
                <a:lnTo>
                  <a:pt x="0" y="114290"/>
                </a:lnTo>
                <a:cubicBezTo>
                  <a:pt x="0" y="117994"/>
                  <a:pt x="2646" y="120639"/>
                  <a:pt x="6349" y="120639"/>
                </a:cubicBezTo>
                <a:lnTo>
                  <a:pt x="53441" y="120639"/>
                </a:lnTo>
                <a:cubicBezTo>
                  <a:pt x="56616" y="120639"/>
                  <a:pt x="59261" y="118523"/>
                  <a:pt x="59791" y="115348"/>
                </a:cubicBezTo>
                <a:lnTo>
                  <a:pt x="75135" y="7408"/>
                </a:lnTo>
                <a:cubicBezTo>
                  <a:pt x="75135" y="5291"/>
                  <a:pt x="74606" y="3175"/>
                  <a:pt x="73548" y="2117"/>
                </a:cubicBezTo>
                <a:close/>
                <a:moveTo>
                  <a:pt x="47621" y="107411"/>
                </a:moveTo>
                <a:lnTo>
                  <a:pt x="12699" y="107411"/>
                </a:lnTo>
                <a:lnTo>
                  <a:pt x="12699" y="12170"/>
                </a:lnTo>
                <a:lnTo>
                  <a:pt x="60849" y="12170"/>
                </a:lnTo>
                <a:lnTo>
                  <a:pt x="47621" y="107411"/>
                </a:lnTo>
                <a:close/>
                <a:moveTo>
                  <a:pt x="308476" y="0"/>
                </a:moveTo>
                <a:lnTo>
                  <a:pt x="246040" y="0"/>
                </a:lnTo>
                <a:cubicBezTo>
                  <a:pt x="243924" y="0"/>
                  <a:pt x="242337" y="1058"/>
                  <a:pt x="241278" y="2117"/>
                </a:cubicBezTo>
                <a:cubicBezTo>
                  <a:pt x="240220" y="3704"/>
                  <a:pt x="239691" y="5291"/>
                  <a:pt x="239691" y="7408"/>
                </a:cubicBezTo>
                <a:lnTo>
                  <a:pt x="241278" y="16932"/>
                </a:lnTo>
                <a:lnTo>
                  <a:pt x="171435" y="9524"/>
                </a:lnTo>
                <a:lnTo>
                  <a:pt x="149741" y="8995"/>
                </a:lnTo>
                <a:cubicBezTo>
                  <a:pt x="149741" y="8995"/>
                  <a:pt x="149741" y="8995"/>
                  <a:pt x="149741" y="8995"/>
                </a:cubicBezTo>
                <a:cubicBezTo>
                  <a:pt x="148153" y="8995"/>
                  <a:pt x="146566" y="9524"/>
                  <a:pt x="144979" y="11112"/>
                </a:cubicBezTo>
                <a:lnTo>
                  <a:pt x="137571" y="18519"/>
                </a:lnTo>
                <a:lnTo>
                  <a:pt x="89950" y="18519"/>
                </a:lnTo>
                <a:cubicBezTo>
                  <a:pt x="86246" y="18519"/>
                  <a:pt x="83601" y="21165"/>
                  <a:pt x="83601" y="24869"/>
                </a:cubicBezTo>
                <a:cubicBezTo>
                  <a:pt x="83601" y="28573"/>
                  <a:pt x="86246" y="31218"/>
                  <a:pt x="89950" y="31218"/>
                </a:cubicBezTo>
                <a:lnTo>
                  <a:pt x="124872" y="31218"/>
                </a:lnTo>
                <a:lnTo>
                  <a:pt x="102649" y="53441"/>
                </a:lnTo>
                <a:cubicBezTo>
                  <a:pt x="98945" y="57145"/>
                  <a:pt x="96829" y="61907"/>
                  <a:pt x="96829" y="67198"/>
                </a:cubicBezTo>
                <a:cubicBezTo>
                  <a:pt x="96829" y="72489"/>
                  <a:pt x="98945" y="77252"/>
                  <a:pt x="102649" y="80955"/>
                </a:cubicBezTo>
                <a:cubicBezTo>
                  <a:pt x="106353" y="84659"/>
                  <a:pt x="111115" y="86776"/>
                  <a:pt x="116406" y="86776"/>
                </a:cubicBezTo>
                <a:cubicBezTo>
                  <a:pt x="121697" y="86776"/>
                  <a:pt x="126459" y="84659"/>
                  <a:pt x="129634" y="81484"/>
                </a:cubicBezTo>
                <a:lnTo>
                  <a:pt x="147095" y="67198"/>
                </a:lnTo>
                <a:lnTo>
                  <a:pt x="165614" y="64553"/>
                </a:lnTo>
                <a:lnTo>
                  <a:pt x="202124" y="100533"/>
                </a:lnTo>
                <a:lnTo>
                  <a:pt x="229109" y="127518"/>
                </a:lnTo>
                <a:cubicBezTo>
                  <a:pt x="230167" y="128576"/>
                  <a:pt x="231225" y="130163"/>
                  <a:pt x="231225" y="131751"/>
                </a:cubicBezTo>
                <a:cubicBezTo>
                  <a:pt x="231225" y="133338"/>
                  <a:pt x="230696" y="134925"/>
                  <a:pt x="229109" y="135984"/>
                </a:cubicBezTo>
                <a:cubicBezTo>
                  <a:pt x="226463" y="138629"/>
                  <a:pt x="222759" y="138629"/>
                  <a:pt x="220114" y="135984"/>
                </a:cubicBezTo>
                <a:lnTo>
                  <a:pt x="216939" y="132809"/>
                </a:lnTo>
                <a:cubicBezTo>
                  <a:pt x="216939" y="132809"/>
                  <a:pt x="216939" y="132809"/>
                  <a:pt x="216939" y="132809"/>
                </a:cubicBezTo>
                <a:lnTo>
                  <a:pt x="183604" y="99475"/>
                </a:lnTo>
                <a:cubicBezTo>
                  <a:pt x="180959" y="96829"/>
                  <a:pt x="176726" y="96829"/>
                  <a:pt x="174609" y="99475"/>
                </a:cubicBezTo>
                <a:cubicBezTo>
                  <a:pt x="171964" y="102120"/>
                  <a:pt x="171964" y="106353"/>
                  <a:pt x="174609" y="108469"/>
                </a:cubicBezTo>
                <a:lnTo>
                  <a:pt x="177784" y="111644"/>
                </a:lnTo>
                <a:cubicBezTo>
                  <a:pt x="177784" y="111644"/>
                  <a:pt x="177784" y="111644"/>
                  <a:pt x="177784" y="111644"/>
                </a:cubicBezTo>
                <a:lnTo>
                  <a:pt x="207944" y="141804"/>
                </a:lnTo>
                <a:cubicBezTo>
                  <a:pt x="210589" y="144450"/>
                  <a:pt x="210589" y="148153"/>
                  <a:pt x="207944" y="150799"/>
                </a:cubicBezTo>
                <a:cubicBezTo>
                  <a:pt x="205298" y="153445"/>
                  <a:pt x="201594" y="153445"/>
                  <a:pt x="198949" y="150799"/>
                </a:cubicBezTo>
                <a:lnTo>
                  <a:pt x="189954" y="141804"/>
                </a:lnTo>
                <a:lnTo>
                  <a:pt x="166143" y="117994"/>
                </a:lnTo>
                <a:lnTo>
                  <a:pt x="157148" y="108999"/>
                </a:lnTo>
                <a:cubicBezTo>
                  <a:pt x="154503" y="106353"/>
                  <a:pt x="150270" y="106353"/>
                  <a:pt x="148153" y="108999"/>
                </a:cubicBezTo>
                <a:cubicBezTo>
                  <a:pt x="145508" y="111644"/>
                  <a:pt x="145508" y="115877"/>
                  <a:pt x="148153" y="117994"/>
                </a:cubicBezTo>
                <a:lnTo>
                  <a:pt x="157148" y="126989"/>
                </a:lnTo>
                <a:lnTo>
                  <a:pt x="180959" y="150799"/>
                </a:lnTo>
                <a:cubicBezTo>
                  <a:pt x="182017" y="151857"/>
                  <a:pt x="183075" y="153445"/>
                  <a:pt x="183075" y="155032"/>
                </a:cubicBezTo>
                <a:cubicBezTo>
                  <a:pt x="183075" y="156619"/>
                  <a:pt x="182546" y="158207"/>
                  <a:pt x="180959" y="159265"/>
                </a:cubicBezTo>
                <a:cubicBezTo>
                  <a:pt x="178313" y="161911"/>
                  <a:pt x="174609" y="161911"/>
                  <a:pt x="171964" y="159265"/>
                </a:cubicBezTo>
                <a:lnTo>
                  <a:pt x="159265" y="147624"/>
                </a:lnTo>
                <a:lnTo>
                  <a:pt x="137571" y="125931"/>
                </a:lnTo>
                <a:lnTo>
                  <a:pt x="125930" y="114290"/>
                </a:lnTo>
                <a:cubicBezTo>
                  <a:pt x="123285" y="111644"/>
                  <a:pt x="119052" y="111644"/>
                  <a:pt x="116935" y="114290"/>
                </a:cubicBezTo>
                <a:cubicBezTo>
                  <a:pt x="114290" y="116936"/>
                  <a:pt x="114290" y="121168"/>
                  <a:pt x="116935" y="123285"/>
                </a:cubicBezTo>
                <a:lnTo>
                  <a:pt x="128576" y="134925"/>
                </a:lnTo>
                <a:lnTo>
                  <a:pt x="150270" y="156619"/>
                </a:lnTo>
                <a:cubicBezTo>
                  <a:pt x="152915" y="159265"/>
                  <a:pt x="152915" y="162969"/>
                  <a:pt x="150270" y="165615"/>
                </a:cubicBezTo>
                <a:cubicBezTo>
                  <a:pt x="147624" y="168260"/>
                  <a:pt x="143920" y="168260"/>
                  <a:pt x="141275" y="165615"/>
                </a:cubicBezTo>
                <a:lnTo>
                  <a:pt x="107940" y="132280"/>
                </a:lnTo>
                <a:cubicBezTo>
                  <a:pt x="107940" y="132280"/>
                  <a:pt x="107940" y="132280"/>
                  <a:pt x="107411" y="132280"/>
                </a:cubicBezTo>
                <a:cubicBezTo>
                  <a:pt x="107411" y="132280"/>
                  <a:pt x="107411" y="132280"/>
                  <a:pt x="106882" y="131751"/>
                </a:cubicBezTo>
                <a:lnTo>
                  <a:pt x="80426" y="111115"/>
                </a:lnTo>
                <a:cubicBezTo>
                  <a:pt x="77781" y="108999"/>
                  <a:pt x="73548" y="109528"/>
                  <a:pt x="71431" y="112173"/>
                </a:cubicBezTo>
                <a:cubicBezTo>
                  <a:pt x="69315" y="114819"/>
                  <a:pt x="69844" y="119052"/>
                  <a:pt x="72489" y="121168"/>
                </a:cubicBezTo>
                <a:lnTo>
                  <a:pt x="98416" y="141275"/>
                </a:lnTo>
                <a:lnTo>
                  <a:pt x="131222" y="174080"/>
                </a:lnTo>
                <a:cubicBezTo>
                  <a:pt x="134925" y="177784"/>
                  <a:pt x="139687" y="179900"/>
                  <a:pt x="144979" y="179900"/>
                </a:cubicBezTo>
                <a:cubicBezTo>
                  <a:pt x="149741" y="179900"/>
                  <a:pt x="155032" y="177784"/>
                  <a:pt x="158736" y="174080"/>
                </a:cubicBezTo>
                <a:cubicBezTo>
                  <a:pt x="160323" y="172493"/>
                  <a:pt x="161381" y="170376"/>
                  <a:pt x="162440" y="168260"/>
                </a:cubicBezTo>
                <a:cubicBezTo>
                  <a:pt x="166143" y="171435"/>
                  <a:pt x="170376" y="173022"/>
                  <a:pt x="174609" y="173022"/>
                </a:cubicBezTo>
                <a:cubicBezTo>
                  <a:pt x="179371" y="173022"/>
                  <a:pt x="184663" y="170906"/>
                  <a:pt x="188366" y="167202"/>
                </a:cubicBezTo>
                <a:cubicBezTo>
                  <a:pt x="189954" y="165615"/>
                  <a:pt x="191541" y="163498"/>
                  <a:pt x="192599" y="161381"/>
                </a:cubicBezTo>
                <a:cubicBezTo>
                  <a:pt x="195774" y="162969"/>
                  <a:pt x="198949" y="164027"/>
                  <a:pt x="202124" y="164027"/>
                </a:cubicBezTo>
                <a:cubicBezTo>
                  <a:pt x="207415" y="164027"/>
                  <a:pt x="212177" y="161911"/>
                  <a:pt x="215881" y="158207"/>
                </a:cubicBezTo>
                <a:cubicBezTo>
                  <a:pt x="218526" y="155561"/>
                  <a:pt x="220114" y="151857"/>
                  <a:pt x="220643" y="148683"/>
                </a:cubicBezTo>
                <a:cubicBezTo>
                  <a:pt x="221701" y="148683"/>
                  <a:pt x="222230" y="148683"/>
                  <a:pt x="223288" y="148683"/>
                </a:cubicBezTo>
                <a:cubicBezTo>
                  <a:pt x="228579" y="148683"/>
                  <a:pt x="233342" y="146566"/>
                  <a:pt x="237045" y="142862"/>
                </a:cubicBezTo>
                <a:cubicBezTo>
                  <a:pt x="240749" y="139159"/>
                  <a:pt x="242866" y="134396"/>
                  <a:pt x="242866" y="129105"/>
                </a:cubicBezTo>
                <a:cubicBezTo>
                  <a:pt x="242866" y="128576"/>
                  <a:pt x="242866" y="128047"/>
                  <a:pt x="242866" y="127518"/>
                </a:cubicBezTo>
                <a:lnTo>
                  <a:pt x="255035" y="112703"/>
                </a:lnTo>
                <a:lnTo>
                  <a:pt x="255035" y="113761"/>
                </a:lnTo>
                <a:cubicBezTo>
                  <a:pt x="255565" y="116936"/>
                  <a:pt x="258210" y="119052"/>
                  <a:pt x="261385" y="119052"/>
                </a:cubicBezTo>
                <a:lnTo>
                  <a:pt x="308476" y="119052"/>
                </a:lnTo>
                <a:cubicBezTo>
                  <a:pt x="312180" y="119052"/>
                  <a:pt x="314826" y="116406"/>
                  <a:pt x="314826" y="112703"/>
                </a:cubicBezTo>
                <a:lnTo>
                  <a:pt x="314826" y="4762"/>
                </a:lnTo>
                <a:cubicBezTo>
                  <a:pt x="314826" y="2646"/>
                  <a:pt x="312180" y="0"/>
                  <a:pt x="308476" y="0"/>
                </a:cubicBezTo>
                <a:close/>
                <a:moveTo>
                  <a:pt x="236516" y="116406"/>
                </a:moveTo>
                <a:lnTo>
                  <a:pt x="210060" y="90480"/>
                </a:lnTo>
                <a:lnTo>
                  <a:pt x="204240" y="84659"/>
                </a:lnTo>
                <a:cubicBezTo>
                  <a:pt x="204240" y="84659"/>
                  <a:pt x="204240" y="84659"/>
                  <a:pt x="204240" y="84659"/>
                </a:cubicBezTo>
                <a:lnTo>
                  <a:pt x="171964" y="52383"/>
                </a:lnTo>
                <a:cubicBezTo>
                  <a:pt x="170376" y="50796"/>
                  <a:pt x="168260" y="50266"/>
                  <a:pt x="166143" y="50796"/>
                </a:cubicBezTo>
                <a:lnTo>
                  <a:pt x="142862" y="54500"/>
                </a:lnTo>
                <a:cubicBezTo>
                  <a:pt x="142862" y="54500"/>
                  <a:pt x="142862" y="54500"/>
                  <a:pt x="142333" y="54500"/>
                </a:cubicBezTo>
                <a:cubicBezTo>
                  <a:pt x="141804" y="54500"/>
                  <a:pt x="141275" y="55029"/>
                  <a:pt x="141275" y="55029"/>
                </a:cubicBezTo>
                <a:cubicBezTo>
                  <a:pt x="140746" y="55029"/>
                  <a:pt x="140746" y="55557"/>
                  <a:pt x="140217" y="55557"/>
                </a:cubicBezTo>
                <a:cubicBezTo>
                  <a:pt x="140217" y="55557"/>
                  <a:pt x="140217" y="55557"/>
                  <a:pt x="139687" y="55557"/>
                </a:cubicBezTo>
                <a:lnTo>
                  <a:pt x="120639" y="70902"/>
                </a:lnTo>
                <a:cubicBezTo>
                  <a:pt x="118523" y="73548"/>
                  <a:pt x="114290" y="73548"/>
                  <a:pt x="111644" y="70902"/>
                </a:cubicBezTo>
                <a:cubicBezTo>
                  <a:pt x="110586" y="69844"/>
                  <a:pt x="109528" y="68256"/>
                  <a:pt x="109528" y="66669"/>
                </a:cubicBezTo>
                <a:cubicBezTo>
                  <a:pt x="109528" y="65082"/>
                  <a:pt x="110057" y="63494"/>
                  <a:pt x="111644" y="62436"/>
                </a:cubicBezTo>
                <a:lnTo>
                  <a:pt x="151857" y="22223"/>
                </a:lnTo>
                <a:lnTo>
                  <a:pt x="170376" y="22752"/>
                </a:lnTo>
                <a:lnTo>
                  <a:pt x="242866" y="30689"/>
                </a:lnTo>
                <a:lnTo>
                  <a:pt x="251861" y="98416"/>
                </a:lnTo>
                <a:lnTo>
                  <a:pt x="236516" y="116406"/>
                </a:lnTo>
                <a:close/>
                <a:moveTo>
                  <a:pt x="302127" y="107411"/>
                </a:moveTo>
                <a:lnTo>
                  <a:pt x="267205" y="107411"/>
                </a:lnTo>
                <a:lnTo>
                  <a:pt x="253448" y="12170"/>
                </a:lnTo>
                <a:lnTo>
                  <a:pt x="301598" y="12170"/>
                </a:lnTo>
                <a:lnTo>
                  <a:pt x="301598" y="107411"/>
                </a:lnTo>
                <a:close/>
              </a:path>
            </a:pathLst>
          </a:custGeom>
          <a:solidFill>
            <a:schemeClr val="bg1"/>
          </a:solidFill>
          <a:ln w="5286" cap="flat">
            <a:noFill/>
            <a:prstDash val="solid"/>
            <a:miter/>
          </a:ln>
        </p:spPr>
        <p:txBody>
          <a:bodyPr rtlCol="0" anchor="ctr"/>
          <a:lstStyle/>
          <a:p>
            <a:endParaRPr lang="es-MX" sz="2000"/>
          </a:p>
        </p:txBody>
      </p:sp>
      <p:sp>
        <p:nvSpPr>
          <p:cNvPr id="71" name="Forma libre 26">
            <a:extLst>
              <a:ext uri="{FF2B5EF4-FFF2-40B4-BE49-F238E27FC236}">
                <a16:creationId xmlns:a16="http://schemas.microsoft.com/office/drawing/2014/main" id="{657E5729-7190-FF60-9A76-6A2E052F2A3A}"/>
              </a:ext>
            </a:extLst>
          </p:cNvPr>
          <p:cNvSpPr/>
          <p:nvPr/>
        </p:nvSpPr>
        <p:spPr>
          <a:xfrm>
            <a:off x="7755959" y="1395539"/>
            <a:ext cx="485120" cy="415108"/>
          </a:xfrm>
          <a:custGeom>
            <a:avLst/>
            <a:gdLst>
              <a:gd name="connsiteX0" fmla="*/ 312709 w 312180"/>
              <a:gd name="connsiteY0" fmla="*/ 228579 h 296306"/>
              <a:gd name="connsiteX1" fmla="*/ 293661 w 312180"/>
              <a:gd name="connsiteY1" fmla="*/ 209531 h 296306"/>
              <a:gd name="connsiteX2" fmla="*/ 260856 w 312180"/>
              <a:gd name="connsiteY2" fmla="*/ 202653 h 296306"/>
              <a:gd name="connsiteX3" fmla="*/ 210060 w 312180"/>
              <a:gd name="connsiteY3" fmla="*/ 221701 h 296306"/>
              <a:gd name="connsiteX4" fmla="*/ 194716 w 312180"/>
              <a:gd name="connsiteY4" fmla="*/ 204240 h 296306"/>
              <a:gd name="connsiteX5" fmla="*/ 176197 w 312180"/>
              <a:gd name="connsiteY5" fmla="*/ 194716 h 296306"/>
              <a:gd name="connsiteX6" fmla="*/ 72489 w 312180"/>
              <a:gd name="connsiteY6" fmla="*/ 182546 h 296306"/>
              <a:gd name="connsiteX7" fmla="*/ 73548 w 312180"/>
              <a:gd name="connsiteY7" fmla="*/ 174080 h 296306"/>
              <a:gd name="connsiteX8" fmla="*/ 71960 w 312180"/>
              <a:gd name="connsiteY8" fmla="*/ 168789 h 296306"/>
              <a:gd name="connsiteX9" fmla="*/ 67198 w 312180"/>
              <a:gd name="connsiteY9" fmla="*/ 166672 h 296306"/>
              <a:gd name="connsiteX10" fmla="*/ 6349 w 312180"/>
              <a:gd name="connsiteY10" fmla="*/ 166672 h 296306"/>
              <a:gd name="connsiteX11" fmla="*/ 0 w 312180"/>
              <a:gd name="connsiteY11" fmla="*/ 173022 h 296306"/>
              <a:gd name="connsiteX12" fmla="*/ 0 w 312180"/>
              <a:gd name="connsiteY12" fmla="*/ 278317 h 296306"/>
              <a:gd name="connsiteX13" fmla="*/ 6349 w 312180"/>
              <a:gd name="connsiteY13" fmla="*/ 284666 h 296306"/>
              <a:gd name="connsiteX14" fmla="*/ 52383 w 312180"/>
              <a:gd name="connsiteY14" fmla="*/ 284666 h 296306"/>
              <a:gd name="connsiteX15" fmla="*/ 58732 w 312180"/>
              <a:gd name="connsiteY15" fmla="*/ 279375 h 296306"/>
              <a:gd name="connsiteX16" fmla="*/ 59790 w 312180"/>
              <a:gd name="connsiteY16" fmla="*/ 272496 h 296306"/>
              <a:gd name="connsiteX17" fmla="*/ 146037 w 312180"/>
              <a:gd name="connsiteY17" fmla="*/ 297365 h 296306"/>
              <a:gd name="connsiteX18" fmla="*/ 156090 w 312180"/>
              <a:gd name="connsiteY18" fmla="*/ 298952 h 296306"/>
              <a:gd name="connsiteX19" fmla="*/ 169847 w 312180"/>
              <a:gd name="connsiteY19" fmla="*/ 296307 h 296306"/>
              <a:gd name="connsiteX20" fmla="*/ 310593 w 312180"/>
              <a:gd name="connsiteY20" fmla="*/ 239691 h 296306"/>
              <a:gd name="connsiteX21" fmla="*/ 314297 w 312180"/>
              <a:gd name="connsiteY21" fmla="*/ 234929 h 296306"/>
              <a:gd name="connsiteX22" fmla="*/ 312709 w 312180"/>
              <a:gd name="connsiteY22" fmla="*/ 228579 h 296306"/>
              <a:gd name="connsiteX23" fmla="*/ 46033 w 312180"/>
              <a:gd name="connsiteY23" fmla="*/ 271967 h 296306"/>
              <a:gd name="connsiteX24" fmla="*/ 12170 w 312180"/>
              <a:gd name="connsiteY24" fmla="*/ 271967 h 296306"/>
              <a:gd name="connsiteX25" fmla="*/ 12170 w 312180"/>
              <a:gd name="connsiteY25" fmla="*/ 179371 h 296306"/>
              <a:gd name="connsiteX26" fmla="*/ 59261 w 312180"/>
              <a:gd name="connsiteY26" fmla="*/ 179371 h 296306"/>
              <a:gd name="connsiteX27" fmla="*/ 46033 w 312180"/>
              <a:gd name="connsiteY27" fmla="*/ 271967 h 296306"/>
              <a:gd name="connsiteX28" fmla="*/ 164556 w 312180"/>
              <a:gd name="connsiteY28" fmla="*/ 283608 h 296306"/>
              <a:gd name="connsiteX29" fmla="*/ 148682 w 312180"/>
              <a:gd name="connsiteY29" fmla="*/ 284666 h 296306"/>
              <a:gd name="connsiteX30" fmla="*/ 60849 w 312180"/>
              <a:gd name="connsiteY30" fmla="*/ 259797 h 296306"/>
              <a:gd name="connsiteX31" fmla="*/ 69844 w 312180"/>
              <a:gd name="connsiteY31" fmla="*/ 195774 h 296306"/>
              <a:gd name="connsiteX32" fmla="*/ 174080 w 312180"/>
              <a:gd name="connsiteY32" fmla="*/ 207944 h 296306"/>
              <a:gd name="connsiteX33" fmla="*/ 184663 w 312180"/>
              <a:gd name="connsiteY33" fmla="*/ 213235 h 296306"/>
              <a:gd name="connsiteX34" fmla="*/ 196832 w 312180"/>
              <a:gd name="connsiteY34" fmla="*/ 226992 h 296306"/>
              <a:gd name="connsiteX35" fmla="*/ 165085 w 312180"/>
              <a:gd name="connsiteY35" fmla="*/ 238633 h 296306"/>
              <a:gd name="connsiteX36" fmla="*/ 148682 w 312180"/>
              <a:gd name="connsiteY36" fmla="*/ 239162 h 296306"/>
              <a:gd name="connsiteX37" fmla="*/ 113761 w 312180"/>
              <a:gd name="connsiteY37" fmla="*/ 227521 h 296306"/>
              <a:gd name="connsiteX38" fmla="*/ 105824 w 312180"/>
              <a:gd name="connsiteY38" fmla="*/ 231754 h 296306"/>
              <a:gd name="connsiteX39" fmla="*/ 110057 w 312180"/>
              <a:gd name="connsiteY39" fmla="*/ 239691 h 296306"/>
              <a:gd name="connsiteX40" fmla="*/ 144979 w 312180"/>
              <a:gd name="connsiteY40" fmla="*/ 251332 h 296306"/>
              <a:gd name="connsiteX41" fmla="*/ 169847 w 312180"/>
              <a:gd name="connsiteY41" fmla="*/ 250802 h 296306"/>
              <a:gd name="connsiteX42" fmla="*/ 210589 w 312180"/>
              <a:gd name="connsiteY42" fmla="*/ 235458 h 296306"/>
              <a:gd name="connsiteX43" fmla="*/ 210589 w 312180"/>
              <a:gd name="connsiteY43" fmla="*/ 235458 h 296306"/>
              <a:gd name="connsiteX44" fmla="*/ 265618 w 312180"/>
              <a:gd name="connsiteY44" fmla="*/ 214822 h 296306"/>
              <a:gd name="connsiteX45" fmla="*/ 284666 w 312180"/>
              <a:gd name="connsiteY45" fmla="*/ 219055 h 296306"/>
              <a:gd name="connsiteX46" fmla="*/ 296836 w 312180"/>
              <a:gd name="connsiteY46" fmla="*/ 231225 h 296306"/>
              <a:gd name="connsiteX47" fmla="*/ 164556 w 312180"/>
              <a:gd name="connsiteY47" fmla="*/ 283608 h 296306"/>
              <a:gd name="connsiteX48" fmla="*/ 157148 w 312180"/>
              <a:gd name="connsiteY48" fmla="*/ 164027 h 296306"/>
              <a:gd name="connsiteX49" fmla="*/ 239162 w 312180"/>
              <a:gd name="connsiteY49" fmla="*/ 82013 h 296306"/>
              <a:gd name="connsiteX50" fmla="*/ 157148 w 312180"/>
              <a:gd name="connsiteY50" fmla="*/ 0 h 296306"/>
              <a:gd name="connsiteX51" fmla="*/ 75135 w 312180"/>
              <a:gd name="connsiteY51" fmla="*/ 82013 h 296306"/>
              <a:gd name="connsiteX52" fmla="*/ 157148 w 312180"/>
              <a:gd name="connsiteY52" fmla="*/ 164027 h 296306"/>
              <a:gd name="connsiteX53" fmla="*/ 157148 w 312180"/>
              <a:gd name="connsiteY53" fmla="*/ 13757 h 296306"/>
              <a:gd name="connsiteX54" fmla="*/ 225934 w 312180"/>
              <a:gd name="connsiteY54" fmla="*/ 82543 h 296306"/>
              <a:gd name="connsiteX55" fmla="*/ 157148 w 312180"/>
              <a:gd name="connsiteY55" fmla="*/ 151328 h 296306"/>
              <a:gd name="connsiteX56" fmla="*/ 88363 w 312180"/>
              <a:gd name="connsiteY56" fmla="*/ 82543 h 296306"/>
              <a:gd name="connsiteX57" fmla="*/ 157148 w 312180"/>
              <a:gd name="connsiteY57" fmla="*/ 13757 h 296306"/>
              <a:gd name="connsiteX58" fmla="*/ 150799 w 312180"/>
              <a:gd name="connsiteY58" fmla="*/ 41271 h 296306"/>
              <a:gd name="connsiteX59" fmla="*/ 150799 w 312180"/>
              <a:gd name="connsiteY59" fmla="*/ 30160 h 296306"/>
              <a:gd name="connsiteX60" fmla="*/ 157148 w 312180"/>
              <a:gd name="connsiteY60" fmla="*/ 23810 h 296306"/>
              <a:gd name="connsiteX61" fmla="*/ 163498 w 312180"/>
              <a:gd name="connsiteY61" fmla="*/ 30160 h 296306"/>
              <a:gd name="connsiteX62" fmla="*/ 163498 w 312180"/>
              <a:gd name="connsiteY62" fmla="*/ 41271 h 296306"/>
              <a:gd name="connsiteX63" fmla="*/ 157148 w 312180"/>
              <a:gd name="connsiteY63" fmla="*/ 47621 h 296306"/>
              <a:gd name="connsiteX64" fmla="*/ 150799 w 312180"/>
              <a:gd name="connsiteY64" fmla="*/ 41271 h 296306"/>
              <a:gd name="connsiteX65" fmla="*/ 163498 w 312180"/>
              <a:gd name="connsiteY65" fmla="*/ 121697 h 296306"/>
              <a:gd name="connsiteX66" fmla="*/ 163498 w 312180"/>
              <a:gd name="connsiteY66" fmla="*/ 132809 h 296306"/>
              <a:gd name="connsiteX67" fmla="*/ 157148 w 312180"/>
              <a:gd name="connsiteY67" fmla="*/ 139158 h 296306"/>
              <a:gd name="connsiteX68" fmla="*/ 150799 w 312180"/>
              <a:gd name="connsiteY68" fmla="*/ 132809 h 296306"/>
              <a:gd name="connsiteX69" fmla="*/ 150799 w 312180"/>
              <a:gd name="connsiteY69" fmla="*/ 121697 h 296306"/>
              <a:gd name="connsiteX70" fmla="*/ 157148 w 312180"/>
              <a:gd name="connsiteY70" fmla="*/ 115348 h 296306"/>
              <a:gd name="connsiteX71" fmla="*/ 163498 w 312180"/>
              <a:gd name="connsiteY71" fmla="*/ 121697 h 296306"/>
              <a:gd name="connsiteX72" fmla="*/ 173551 w 312180"/>
              <a:gd name="connsiteY72" fmla="*/ 93654 h 296306"/>
              <a:gd name="connsiteX73" fmla="*/ 168789 w 312180"/>
              <a:gd name="connsiteY73" fmla="*/ 88892 h 296306"/>
              <a:gd name="connsiteX74" fmla="*/ 157148 w 312180"/>
              <a:gd name="connsiteY74" fmla="*/ 88892 h 296306"/>
              <a:gd name="connsiteX75" fmla="*/ 146037 w 312180"/>
              <a:gd name="connsiteY75" fmla="*/ 88892 h 296306"/>
              <a:gd name="connsiteX76" fmla="*/ 128576 w 312180"/>
              <a:gd name="connsiteY76" fmla="*/ 71431 h 296306"/>
              <a:gd name="connsiteX77" fmla="*/ 146037 w 312180"/>
              <a:gd name="connsiteY77" fmla="*/ 53970 h 296306"/>
              <a:gd name="connsiteX78" fmla="*/ 179371 w 312180"/>
              <a:gd name="connsiteY78" fmla="*/ 53970 h 296306"/>
              <a:gd name="connsiteX79" fmla="*/ 185721 w 312180"/>
              <a:gd name="connsiteY79" fmla="*/ 60320 h 296306"/>
              <a:gd name="connsiteX80" fmla="*/ 179371 w 312180"/>
              <a:gd name="connsiteY80" fmla="*/ 66669 h 296306"/>
              <a:gd name="connsiteX81" fmla="*/ 146037 w 312180"/>
              <a:gd name="connsiteY81" fmla="*/ 66669 h 296306"/>
              <a:gd name="connsiteX82" fmla="*/ 141275 w 312180"/>
              <a:gd name="connsiteY82" fmla="*/ 71431 h 296306"/>
              <a:gd name="connsiteX83" fmla="*/ 146037 w 312180"/>
              <a:gd name="connsiteY83" fmla="*/ 76193 h 296306"/>
              <a:gd name="connsiteX84" fmla="*/ 157148 w 312180"/>
              <a:gd name="connsiteY84" fmla="*/ 76193 h 296306"/>
              <a:gd name="connsiteX85" fmla="*/ 168789 w 312180"/>
              <a:gd name="connsiteY85" fmla="*/ 76193 h 296306"/>
              <a:gd name="connsiteX86" fmla="*/ 186250 w 312180"/>
              <a:gd name="connsiteY86" fmla="*/ 93654 h 296306"/>
              <a:gd name="connsiteX87" fmla="*/ 168789 w 312180"/>
              <a:gd name="connsiteY87" fmla="*/ 111115 h 296306"/>
              <a:gd name="connsiteX88" fmla="*/ 134925 w 312180"/>
              <a:gd name="connsiteY88" fmla="*/ 111115 h 296306"/>
              <a:gd name="connsiteX89" fmla="*/ 128576 w 312180"/>
              <a:gd name="connsiteY89" fmla="*/ 104766 h 296306"/>
              <a:gd name="connsiteX90" fmla="*/ 134925 w 312180"/>
              <a:gd name="connsiteY90" fmla="*/ 98416 h 296306"/>
              <a:gd name="connsiteX91" fmla="*/ 168789 w 312180"/>
              <a:gd name="connsiteY91" fmla="*/ 98416 h 296306"/>
              <a:gd name="connsiteX92" fmla="*/ 173551 w 312180"/>
              <a:gd name="connsiteY92" fmla="*/ 93654 h 296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312180" h="296306">
                <a:moveTo>
                  <a:pt x="312709" y="228579"/>
                </a:moveTo>
                <a:lnTo>
                  <a:pt x="293661" y="209531"/>
                </a:lnTo>
                <a:cubicBezTo>
                  <a:pt x="285195" y="201065"/>
                  <a:pt x="272496" y="198420"/>
                  <a:pt x="260856" y="202653"/>
                </a:cubicBezTo>
                <a:lnTo>
                  <a:pt x="210060" y="221701"/>
                </a:lnTo>
                <a:lnTo>
                  <a:pt x="194716" y="204240"/>
                </a:lnTo>
                <a:cubicBezTo>
                  <a:pt x="189954" y="198949"/>
                  <a:pt x="183075" y="195245"/>
                  <a:pt x="176197" y="194716"/>
                </a:cubicBezTo>
                <a:lnTo>
                  <a:pt x="72489" y="182546"/>
                </a:lnTo>
                <a:lnTo>
                  <a:pt x="73548" y="174080"/>
                </a:lnTo>
                <a:cubicBezTo>
                  <a:pt x="74077" y="171964"/>
                  <a:pt x="73018" y="170376"/>
                  <a:pt x="71960" y="168789"/>
                </a:cubicBezTo>
                <a:cubicBezTo>
                  <a:pt x="70902" y="167202"/>
                  <a:pt x="68785" y="166672"/>
                  <a:pt x="67198" y="166672"/>
                </a:cubicBezTo>
                <a:lnTo>
                  <a:pt x="6349" y="166672"/>
                </a:lnTo>
                <a:cubicBezTo>
                  <a:pt x="2646" y="166672"/>
                  <a:pt x="0" y="169318"/>
                  <a:pt x="0" y="173022"/>
                </a:cubicBezTo>
                <a:lnTo>
                  <a:pt x="0" y="278317"/>
                </a:lnTo>
                <a:cubicBezTo>
                  <a:pt x="0" y="282020"/>
                  <a:pt x="2646" y="284666"/>
                  <a:pt x="6349" y="284666"/>
                </a:cubicBezTo>
                <a:lnTo>
                  <a:pt x="52383" y="284666"/>
                </a:lnTo>
                <a:cubicBezTo>
                  <a:pt x="55557" y="284666"/>
                  <a:pt x="58203" y="282550"/>
                  <a:pt x="58732" y="279375"/>
                </a:cubicBezTo>
                <a:lnTo>
                  <a:pt x="59790" y="272496"/>
                </a:lnTo>
                <a:lnTo>
                  <a:pt x="146037" y="297365"/>
                </a:lnTo>
                <a:cubicBezTo>
                  <a:pt x="149212" y="298423"/>
                  <a:pt x="152915" y="298952"/>
                  <a:pt x="156090" y="298952"/>
                </a:cubicBezTo>
                <a:cubicBezTo>
                  <a:pt x="160852" y="298952"/>
                  <a:pt x="165614" y="297894"/>
                  <a:pt x="169847" y="296307"/>
                </a:cubicBezTo>
                <a:lnTo>
                  <a:pt x="310593" y="239691"/>
                </a:lnTo>
                <a:cubicBezTo>
                  <a:pt x="312709" y="238633"/>
                  <a:pt x="314297" y="237045"/>
                  <a:pt x="314297" y="234929"/>
                </a:cubicBezTo>
                <a:cubicBezTo>
                  <a:pt x="314826" y="232283"/>
                  <a:pt x="313768" y="230167"/>
                  <a:pt x="312709" y="228579"/>
                </a:cubicBezTo>
                <a:close/>
                <a:moveTo>
                  <a:pt x="46033" y="271967"/>
                </a:moveTo>
                <a:lnTo>
                  <a:pt x="12170" y="271967"/>
                </a:lnTo>
                <a:lnTo>
                  <a:pt x="12170" y="179371"/>
                </a:lnTo>
                <a:lnTo>
                  <a:pt x="59261" y="179371"/>
                </a:lnTo>
                <a:lnTo>
                  <a:pt x="46033" y="271967"/>
                </a:lnTo>
                <a:close/>
                <a:moveTo>
                  <a:pt x="164556" y="283608"/>
                </a:moveTo>
                <a:cubicBezTo>
                  <a:pt x="159794" y="285724"/>
                  <a:pt x="153974" y="285724"/>
                  <a:pt x="148682" y="284666"/>
                </a:cubicBezTo>
                <a:lnTo>
                  <a:pt x="60849" y="259797"/>
                </a:lnTo>
                <a:lnTo>
                  <a:pt x="69844" y="195774"/>
                </a:lnTo>
                <a:lnTo>
                  <a:pt x="174080" y="207944"/>
                </a:lnTo>
                <a:cubicBezTo>
                  <a:pt x="178313" y="208473"/>
                  <a:pt x="182017" y="210060"/>
                  <a:pt x="184663" y="213235"/>
                </a:cubicBezTo>
                <a:lnTo>
                  <a:pt x="196832" y="226992"/>
                </a:lnTo>
                <a:lnTo>
                  <a:pt x="165085" y="238633"/>
                </a:lnTo>
                <a:cubicBezTo>
                  <a:pt x="159794" y="240749"/>
                  <a:pt x="153974" y="240749"/>
                  <a:pt x="148682" y="239162"/>
                </a:cubicBezTo>
                <a:lnTo>
                  <a:pt x="113761" y="227521"/>
                </a:lnTo>
                <a:cubicBezTo>
                  <a:pt x="110586" y="226463"/>
                  <a:pt x="106882" y="228050"/>
                  <a:pt x="105824" y="231754"/>
                </a:cubicBezTo>
                <a:cubicBezTo>
                  <a:pt x="104766" y="234929"/>
                  <a:pt x="106353" y="238633"/>
                  <a:pt x="110057" y="239691"/>
                </a:cubicBezTo>
                <a:lnTo>
                  <a:pt x="144979" y="251332"/>
                </a:lnTo>
                <a:cubicBezTo>
                  <a:pt x="152915" y="253977"/>
                  <a:pt x="161910" y="253977"/>
                  <a:pt x="169847" y="250802"/>
                </a:cubicBezTo>
                <a:lnTo>
                  <a:pt x="210589" y="235458"/>
                </a:lnTo>
                <a:cubicBezTo>
                  <a:pt x="210589" y="235458"/>
                  <a:pt x="210589" y="235458"/>
                  <a:pt x="210589" y="235458"/>
                </a:cubicBezTo>
                <a:lnTo>
                  <a:pt x="265618" y="214822"/>
                </a:lnTo>
                <a:cubicBezTo>
                  <a:pt x="271967" y="212177"/>
                  <a:pt x="279375" y="213764"/>
                  <a:pt x="284666" y="219055"/>
                </a:cubicBezTo>
                <a:lnTo>
                  <a:pt x="296836" y="231225"/>
                </a:lnTo>
                <a:lnTo>
                  <a:pt x="164556" y="283608"/>
                </a:lnTo>
                <a:close/>
                <a:moveTo>
                  <a:pt x="157148" y="164027"/>
                </a:moveTo>
                <a:cubicBezTo>
                  <a:pt x="202123" y="164027"/>
                  <a:pt x="239162" y="127518"/>
                  <a:pt x="239162" y="82013"/>
                </a:cubicBezTo>
                <a:cubicBezTo>
                  <a:pt x="239162" y="37038"/>
                  <a:pt x="202653" y="0"/>
                  <a:pt x="157148" y="0"/>
                </a:cubicBezTo>
                <a:cubicBezTo>
                  <a:pt x="112173" y="0"/>
                  <a:pt x="75135" y="36509"/>
                  <a:pt x="75135" y="82013"/>
                </a:cubicBezTo>
                <a:cubicBezTo>
                  <a:pt x="75135" y="127518"/>
                  <a:pt x="112173" y="164027"/>
                  <a:pt x="157148" y="164027"/>
                </a:cubicBezTo>
                <a:close/>
                <a:moveTo>
                  <a:pt x="157148" y="13757"/>
                </a:moveTo>
                <a:cubicBezTo>
                  <a:pt x="195245" y="13757"/>
                  <a:pt x="225934" y="44446"/>
                  <a:pt x="225934" y="82543"/>
                </a:cubicBezTo>
                <a:cubicBezTo>
                  <a:pt x="225934" y="120639"/>
                  <a:pt x="195245" y="151328"/>
                  <a:pt x="157148" y="151328"/>
                </a:cubicBezTo>
                <a:cubicBezTo>
                  <a:pt x="119052" y="151328"/>
                  <a:pt x="88363" y="120639"/>
                  <a:pt x="88363" y="82543"/>
                </a:cubicBezTo>
                <a:cubicBezTo>
                  <a:pt x="88363" y="44446"/>
                  <a:pt x="119052" y="13757"/>
                  <a:pt x="157148" y="13757"/>
                </a:cubicBezTo>
                <a:close/>
                <a:moveTo>
                  <a:pt x="150799" y="41271"/>
                </a:moveTo>
                <a:lnTo>
                  <a:pt x="150799" y="30160"/>
                </a:lnTo>
                <a:cubicBezTo>
                  <a:pt x="150799" y="26456"/>
                  <a:pt x="153445" y="23810"/>
                  <a:pt x="157148" y="23810"/>
                </a:cubicBezTo>
                <a:cubicBezTo>
                  <a:pt x="160852" y="23810"/>
                  <a:pt x="163498" y="26456"/>
                  <a:pt x="163498" y="30160"/>
                </a:cubicBezTo>
                <a:lnTo>
                  <a:pt x="163498" y="41271"/>
                </a:lnTo>
                <a:cubicBezTo>
                  <a:pt x="163498" y="44975"/>
                  <a:pt x="160852" y="47621"/>
                  <a:pt x="157148" y="47621"/>
                </a:cubicBezTo>
                <a:cubicBezTo>
                  <a:pt x="153445" y="47621"/>
                  <a:pt x="150799" y="44975"/>
                  <a:pt x="150799" y="41271"/>
                </a:cubicBezTo>
                <a:close/>
                <a:moveTo>
                  <a:pt x="163498" y="121697"/>
                </a:moveTo>
                <a:lnTo>
                  <a:pt x="163498" y="132809"/>
                </a:lnTo>
                <a:cubicBezTo>
                  <a:pt x="163498" y="136513"/>
                  <a:pt x="160852" y="139158"/>
                  <a:pt x="157148" y="139158"/>
                </a:cubicBezTo>
                <a:cubicBezTo>
                  <a:pt x="153445" y="139158"/>
                  <a:pt x="150799" y="136513"/>
                  <a:pt x="150799" y="132809"/>
                </a:cubicBezTo>
                <a:lnTo>
                  <a:pt x="150799" y="121697"/>
                </a:lnTo>
                <a:cubicBezTo>
                  <a:pt x="150799" y="117993"/>
                  <a:pt x="153445" y="115348"/>
                  <a:pt x="157148" y="115348"/>
                </a:cubicBezTo>
                <a:cubicBezTo>
                  <a:pt x="160852" y="115348"/>
                  <a:pt x="163498" y="117993"/>
                  <a:pt x="163498" y="121697"/>
                </a:cubicBezTo>
                <a:close/>
                <a:moveTo>
                  <a:pt x="173551" y="93654"/>
                </a:moveTo>
                <a:cubicBezTo>
                  <a:pt x="173551" y="91008"/>
                  <a:pt x="171435" y="88892"/>
                  <a:pt x="168789" y="88892"/>
                </a:cubicBezTo>
                <a:lnTo>
                  <a:pt x="157148" y="88892"/>
                </a:lnTo>
                <a:lnTo>
                  <a:pt x="146037" y="88892"/>
                </a:lnTo>
                <a:cubicBezTo>
                  <a:pt x="136513" y="88892"/>
                  <a:pt x="128576" y="80955"/>
                  <a:pt x="128576" y="71431"/>
                </a:cubicBezTo>
                <a:cubicBezTo>
                  <a:pt x="128576" y="61907"/>
                  <a:pt x="136513" y="53970"/>
                  <a:pt x="146037" y="53970"/>
                </a:cubicBezTo>
                <a:lnTo>
                  <a:pt x="179371" y="53970"/>
                </a:lnTo>
                <a:cubicBezTo>
                  <a:pt x="183075" y="53970"/>
                  <a:pt x="185721" y="56616"/>
                  <a:pt x="185721" y="60320"/>
                </a:cubicBezTo>
                <a:cubicBezTo>
                  <a:pt x="185721" y="64023"/>
                  <a:pt x="183075" y="66669"/>
                  <a:pt x="179371" y="66669"/>
                </a:cubicBezTo>
                <a:lnTo>
                  <a:pt x="146037" y="66669"/>
                </a:lnTo>
                <a:cubicBezTo>
                  <a:pt x="143391" y="66669"/>
                  <a:pt x="141275" y="68785"/>
                  <a:pt x="141275" y="71431"/>
                </a:cubicBezTo>
                <a:cubicBezTo>
                  <a:pt x="141275" y="74077"/>
                  <a:pt x="143391" y="76193"/>
                  <a:pt x="146037" y="76193"/>
                </a:cubicBezTo>
                <a:lnTo>
                  <a:pt x="157148" y="76193"/>
                </a:lnTo>
                <a:lnTo>
                  <a:pt x="168789" y="76193"/>
                </a:lnTo>
                <a:cubicBezTo>
                  <a:pt x="178313" y="76193"/>
                  <a:pt x="186250" y="84130"/>
                  <a:pt x="186250" y="93654"/>
                </a:cubicBezTo>
                <a:cubicBezTo>
                  <a:pt x="186250" y="103178"/>
                  <a:pt x="178313" y="111115"/>
                  <a:pt x="168789" y="111115"/>
                </a:cubicBezTo>
                <a:lnTo>
                  <a:pt x="134925" y="111115"/>
                </a:lnTo>
                <a:cubicBezTo>
                  <a:pt x="131222" y="111115"/>
                  <a:pt x="128576" y="108469"/>
                  <a:pt x="128576" y="104766"/>
                </a:cubicBezTo>
                <a:cubicBezTo>
                  <a:pt x="128576" y="101062"/>
                  <a:pt x="131222" y="98416"/>
                  <a:pt x="134925" y="98416"/>
                </a:cubicBezTo>
                <a:lnTo>
                  <a:pt x="168789" y="98416"/>
                </a:lnTo>
                <a:cubicBezTo>
                  <a:pt x="171435" y="98416"/>
                  <a:pt x="173551" y="96300"/>
                  <a:pt x="173551" y="93654"/>
                </a:cubicBezTo>
                <a:close/>
              </a:path>
            </a:pathLst>
          </a:custGeom>
          <a:solidFill>
            <a:schemeClr val="bg1"/>
          </a:solidFill>
          <a:ln w="5286" cap="flat">
            <a:noFill/>
            <a:prstDash val="solid"/>
            <a:miter/>
          </a:ln>
        </p:spPr>
        <p:txBody>
          <a:bodyPr rtlCol="0" anchor="ctr"/>
          <a:lstStyle/>
          <a:p>
            <a:endParaRPr lang="es-MX" sz="2000"/>
          </a:p>
        </p:txBody>
      </p:sp>
      <p:sp>
        <p:nvSpPr>
          <p:cNvPr id="5" name="Google Shape;94;p17">
            <a:extLst>
              <a:ext uri="{FF2B5EF4-FFF2-40B4-BE49-F238E27FC236}">
                <a16:creationId xmlns:a16="http://schemas.microsoft.com/office/drawing/2014/main" id="{CA05F8A6-4F52-6DCA-EBF9-69DD83A6959E}"/>
              </a:ext>
            </a:extLst>
          </p:cNvPr>
          <p:cNvSpPr txBox="1"/>
          <p:nvPr/>
        </p:nvSpPr>
        <p:spPr>
          <a:xfrm>
            <a:off x="174648" y="155155"/>
            <a:ext cx="11256587" cy="633979"/>
          </a:xfrm>
          <a:prstGeom prst="rect">
            <a:avLst/>
          </a:prstGeom>
          <a:noFill/>
          <a:ln>
            <a:noFill/>
          </a:ln>
        </p:spPr>
        <p:txBody>
          <a:bodyPr spcFirstLastPara="1" wrap="square" lIns="121900" tIns="121900" rIns="121900" bIns="121900" anchor="t" anchorCtr="0">
            <a:spAutoFit/>
          </a:bodyPr>
          <a:lstStyle/>
          <a:p>
            <a:pPr>
              <a:lnSpc>
                <a:spcPct val="90000"/>
              </a:lnSpc>
              <a:buClr>
                <a:srgbClr val="361E9B"/>
              </a:buClr>
              <a:buSzPct val="100000"/>
            </a:pPr>
            <a:r>
              <a:rPr lang="en-US" sz="2800" b="1" dirty="0">
                <a:solidFill>
                  <a:srgbClr val="230871"/>
                </a:solidFill>
                <a:ea typeface="Roboto"/>
                <a:cs typeface="Roboto"/>
                <a:sym typeface="Roboto"/>
              </a:rPr>
              <a:t>Regulatory Framework for Ship Leasing in IFSC</a:t>
            </a:r>
            <a:endParaRPr lang="en-US" sz="2800" b="1" dirty="0">
              <a:solidFill>
                <a:schemeClr val="accent2">
                  <a:lumMod val="50000"/>
                </a:schemeClr>
              </a:solidFill>
              <a:ea typeface="Roboto"/>
              <a:cs typeface="Roboto"/>
              <a:sym typeface="Roboto"/>
            </a:endParaRPr>
          </a:p>
        </p:txBody>
      </p:sp>
      <p:sp>
        <p:nvSpPr>
          <p:cNvPr id="17" name="Forma libre 26">
            <a:extLst>
              <a:ext uri="{FF2B5EF4-FFF2-40B4-BE49-F238E27FC236}">
                <a16:creationId xmlns:a16="http://schemas.microsoft.com/office/drawing/2014/main" id="{D4EA1E4B-33E5-4158-DCBA-9ADD13D46F85}"/>
              </a:ext>
            </a:extLst>
          </p:cNvPr>
          <p:cNvSpPr/>
          <p:nvPr/>
        </p:nvSpPr>
        <p:spPr>
          <a:xfrm>
            <a:off x="4280935" y="1089506"/>
            <a:ext cx="485120" cy="415108"/>
          </a:xfrm>
          <a:custGeom>
            <a:avLst/>
            <a:gdLst>
              <a:gd name="connsiteX0" fmla="*/ 312709 w 312180"/>
              <a:gd name="connsiteY0" fmla="*/ 228579 h 296306"/>
              <a:gd name="connsiteX1" fmla="*/ 293661 w 312180"/>
              <a:gd name="connsiteY1" fmla="*/ 209531 h 296306"/>
              <a:gd name="connsiteX2" fmla="*/ 260856 w 312180"/>
              <a:gd name="connsiteY2" fmla="*/ 202653 h 296306"/>
              <a:gd name="connsiteX3" fmla="*/ 210060 w 312180"/>
              <a:gd name="connsiteY3" fmla="*/ 221701 h 296306"/>
              <a:gd name="connsiteX4" fmla="*/ 194716 w 312180"/>
              <a:gd name="connsiteY4" fmla="*/ 204240 h 296306"/>
              <a:gd name="connsiteX5" fmla="*/ 176197 w 312180"/>
              <a:gd name="connsiteY5" fmla="*/ 194716 h 296306"/>
              <a:gd name="connsiteX6" fmla="*/ 72489 w 312180"/>
              <a:gd name="connsiteY6" fmla="*/ 182546 h 296306"/>
              <a:gd name="connsiteX7" fmla="*/ 73548 w 312180"/>
              <a:gd name="connsiteY7" fmla="*/ 174080 h 296306"/>
              <a:gd name="connsiteX8" fmla="*/ 71960 w 312180"/>
              <a:gd name="connsiteY8" fmla="*/ 168789 h 296306"/>
              <a:gd name="connsiteX9" fmla="*/ 67198 w 312180"/>
              <a:gd name="connsiteY9" fmla="*/ 166672 h 296306"/>
              <a:gd name="connsiteX10" fmla="*/ 6349 w 312180"/>
              <a:gd name="connsiteY10" fmla="*/ 166672 h 296306"/>
              <a:gd name="connsiteX11" fmla="*/ 0 w 312180"/>
              <a:gd name="connsiteY11" fmla="*/ 173022 h 296306"/>
              <a:gd name="connsiteX12" fmla="*/ 0 w 312180"/>
              <a:gd name="connsiteY12" fmla="*/ 278317 h 296306"/>
              <a:gd name="connsiteX13" fmla="*/ 6349 w 312180"/>
              <a:gd name="connsiteY13" fmla="*/ 284666 h 296306"/>
              <a:gd name="connsiteX14" fmla="*/ 52383 w 312180"/>
              <a:gd name="connsiteY14" fmla="*/ 284666 h 296306"/>
              <a:gd name="connsiteX15" fmla="*/ 58732 w 312180"/>
              <a:gd name="connsiteY15" fmla="*/ 279375 h 296306"/>
              <a:gd name="connsiteX16" fmla="*/ 59790 w 312180"/>
              <a:gd name="connsiteY16" fmla="*/ 272496 h 296306"/>
              <a:gd name="connsiteX17" fmla="*/ 146037 w 312180"/>
              <a:gd name="connsiteY17" fmla="*/ 297365 h 296306"/>
              <a:gd name="connsiteX18" fmla="*/ 156090 w 312180"/>
              <a:gd name="connsiteY18" fmla="*/ 298952 h 296306"/>
              <a:gd name="connsiteX19" fmla="*/ 169847 w 312180"/>
              <a:gd name="connsiteY19" fmla="*/ 296307 h 296306"/>
              <a:gd name="connsiteX20" fmla="*/ 310593 w 312180"/>
              <a:gd name="connsiteY20" fmla="*/ 239691 h 296306"/>
              <a:gd name="connsiteX21" fmla="*/ 314297 w 312180"/>
              <a:gd name="connsiteY21" fmla="*/ 234929 h 296306"/>
              <a:gd name="connsiteX22" fmla="*/ 312709 w 312180"/>
              <a:gd name="connsiteY22" fmla="*/ 228579 h 296306"/>
              <a:gd name="connsiteX23" fmla="*/ 46033 w 312180"/>
              <a:gd name="connsiteY23" fmla="*/ 271967 h 296306"/>
              <a:gd name="connsiteX24" fmla="*/ 12170 w 312180"/>
              <a:gd name="connsiteY24" fmla="*/ 271967 h 296306"/>
              <a:gd name="connsiteX25" fmla="*/ 12170 w 312180"/>
              <a:gd name="connsiteY25" fmla="*/ 179371 h 296306"/>
              <a:gd name="connsiteX26" fmla="*/ 59261 w 312180"/>
              <a:gd name="connsiteY26" fmla="*/ 179371 h 296306"/>
              <a:gd name="connsiteX27" fmla="*/ 46033 w 312180"/>
              <a:gd name="connsiteY27" fmla="*/ 271967 h 296306"/>
              <a:gd name="connsiteX28" fmla="*/ 164556 w 312180"/>
              <a:gd name="connsiteY28" fmla="*/ 283608 h 296306"/>
              <a:gd name="connsiteX29" fmla="*/ 148682 w 312180"/>
              <a:gd name="connsiteY29" fmla="*/ 284666 h 296306"/>
              <a:gd name="connsiteX30" fmla="*/ 60849 w 312180"/>
              <a:gd name="connsiteY30" fmla="*/ 259797 h 296306"/>
              <a:gd name="connsiteX31" fmla="*/ 69844 w 312180"/>
              <a:gd name="connsiteY31" fmla="*/ 195774 h 296306"/>
              <a:gd name="connsiteX32" fmla="*/ 174080 w 312180"/>
              <a:gd name="connsiteY32" fmla="*/ 207944 h 296306"/>
              <a:gd name="connsiteX33" fmla="*/ 184663 w 312180"/>
              <a:gd name="connsiteY33" fmla="*/ 213235 h 296306"/>
              <a:gd name="connsiteX34" fmla="*/ 196832 w 312180"/>
              <a:gd name="connsiteY34" fmla="*/ 226992 h 296306"/>
              <a:gd name="connsiteX35" fmla="*/ 165085 w 312180"/>
              <a:gd name="connsiteY35" fmla="*/ 238633 h 296306"/>
              <a:gd name="connsiteX36" fmla="*/ 148682 w 312180"/>
              <a:gd name="connsiteY36" fmla="*/ 239162 h 296306"/>
              <a:gd name="connsiteX37" fmla="*/ 113761 w 312180"/>
              <a:gd name="connsiteY37" fmla="*/ 227521 h 296306"/>
              <a:gd name="connsiteX38" fmla="*/ 105824 w 312180"/>
              <a:gd name="connsiteY38" fmla="*/ 231754 h 296306"/>
              <a:gd name="connsiteX39" fmla="*/ 110057 w 312180"/>
              <a:gd name="connsiteY39" fmla="*/ 239691 h 296306"/>
              <a:gd name="connsiteX40" fmla="*/ 144979 w 312180"/>
              <a:gd name="connsiteY40" fmla="*/ 251332 h 296306"/>
              <a:gd name="connsiteX41" fmla="*/ 169847 w 312180"/>
              <a:gd name="connsiteY41" fmla="*/ 250802 h 296306"/>
              <a:gd name="connsiteX42" fmla="*/ 210589 w 312180"/>
              <a:gd name="connsiteY42" fmla="*/ 235458 h 296306"/>
              <a:gd name="connsiteX43" fmla="*/ 210589 w 312180"/>
              <a:gd name="connsiteY43" fmla="*/ 235458 h 296306"/>
              <a:gd name="connsiteX44" fmla="*/ 265618 w 312180"/>
              <a:gd name="connsiteY44" fmla="*/ 214822 h 296306"/>
              <a:gd name="connsiteX45" fmla="*/ 284666 w 312180"/>
              <a:gd name="connsiteY45" fmla="*/ 219055 h 296306"/>
              <a:gd name="connsiteX46" fmla="*/ 296836 w 312180"/>
              <a:gd name="connsiteY46" fmla="*/ 231225 h 296306"/>
              <a:gd name="connsiteX47" fmla="*/ 164556 w 312180"/>
              <a:gd name="connsiteY47" fmla="*/ 283608 h 296306"/>
              <a:gd name="connsiteX48" fmla="*/ 157148 w 312180"/>
              <a:gd name="connsiteY48" fmla="*/ 164027 h 296306"/>
              <a:gd name="connsiteX49" fmla="*/ 239162 w 312180"/>
              <a:gd name="connsiteY49" fmla="*/ 82013 h 296306"/>
              <a:gd name="connsiteX50" fmla="*/ 157148 w 312180"/>
              <a:gd name="connsiteY50" fmla="*/ 0 h 296306"/>
              <a:gd name="connsiteX51" fmla="*/ 75135 w 312180"/>
              <a:gd name="connsiteY51" fmla="*/ 82013 h 296306"/>
              <a:gd name="connsiteX52" fmla="*/ 157148 w 312180"/>
              <a:gd name="connsiteY52" fmla="*/ 164027 h 296306"/>
              <a:gd name="connsiteX53" fmla="*/ 157148 w 312180"/>
              <a:gd name="connsiteY53" fmla="*/ 13757 h 296306"/>
              <a:gd name="connsiteX54" fmla="*/ 225934 w 312180"/>
              <a:gd name="connsiteY54" fmla="*/ 82543 h 296306"/>
              <a:gd name="connsiteX55" fmla="*/ 157148 w 312180"/>
              <a:gd name="connsiteY55" fmla="*/ 151328 h 296306"/>
              <a:gd name="connsiteX56" fmla="*/ 88363 w 312180"/>
              <a:gd name="connsiteY56" fmla="*/ 82543 h 296306"/>
              <a:gd name="connsiteX57" fmla="*/ 157148 w 312180"/>
              <a:gd name="connsiteY57" fmla="*/ 13757 h 296306"/>
              <a:gd name="connsiteX58" fmla="*/ 150799 w 312180"/>
              <a:gd name="connsiteY58" fmla="*/ 41271 h 296306"/>
              <a:gd name="connsiteX59" fmla="*/ 150799 w 312180"/>
              <a:gd name="connsiteY59" fmla="*/ 30160 h 296306"/>
              <a:gd name="connsiteX60" fmla="*/ 157148 w 312180"/>
              <a:gd name="connsiteY60" fmla="*/ 23810 h 296306"/>
              <a:gd name="connsiteX61" fmla="*/ 163498 w 312180"/>
              <a:gd name="connsiteY61" fmla="*/ 30160 h 296306"/>
              <a:gd name="connsiteX62" fmla="*/ 163498 w 312180"/>
              <a:gd name="connsiteY62" fmla="*/ 41271 h 296306"/>
              <a:gd name="connsiteX63" fmla="*/ 157148 w 312180"/>
              <a:gd name="connsiteY63" fmla="*/ 47621 h 296306"/>
              <a:gd name="connsiteX64" fmla="*/ 150799 w 312180"/>
              <a:gd name="connsiteY64" fmla="*/ 41271 h 296306"/>
              <a:gd name="connsiteX65" fmla="*/ 163498 w 312180"/>
              <a:gd name="connsiteY65" fmla="*/ 121697 h 296306"/>
              <a:gd name="connsiteX66" fmla="*/ 163498 w 312180"/>
              <a:gd name="connsiteY66" fmla="*/ 132809 h 296306"/>
              <a:gd name="connsiteX67" fmla="*/ 157148 w 312180"/>
              <a:gd name="connsiteY67" fmla="*/ 139158 h 296306"/>
              <a:gd name="connsiteX68" fmla="*/ 150799 w 312180"/>
              <a:gd name="connsiteY68" fmla="*/ 132809 h 296306"/>
              <a:gd name="connsiteX69" fmla="*/ 150799 w 312180"/>
              <a:gd name="connsiteY69" fmla="*/ 121697 h 296306"/>
              <a:gd name="connsiteX70" fmla="*/ 157148 w 312180"/>
              <a:gd name="connsiteY70" fmla="*/ 115348 h 296306"/>
              <a:gd name="connsiteX71" fmla="*/ 163498 w 312180"/>
              <a:gd name="connsiteY71" fmla="*/ 121697 h 296306"/>
              <a:gd name="connsiteX72" fmla="*/ 173551 w 312180"/>
              <a:gd name="connsiteY72" fmla="*/ 93654 h 296306"/>
              <a:gd name="connsiteX73" fmla="*/ 168789 w 312180"/>
              <a:gd name="connsiteY73" fmla="*/ 88892 h 296306"/>
              <a:gd name="connsiteX74" fmla="*/ 157148 w 312180"/>
              <a:gd name="connsiteY74" fmla="*/ 88892 h 296306"/>
              <a:gd name="connsiteX75" fmla="*/ 146037 w 312180"/>
              <a:gd name="connsiteY75" fmla="*/ 88892 h 296306"/>
              <a:gd name="connsiteX76" fmla="*/ 128576 w 312180"/>
              <a:gd name="connsiteY76" fmla="*/ 71431 h 296306"/>
              <a:gd name="connsiteX77" fmla="*/ 146037 w 312180"/>
              <a:gd name="connsiteY77" fmla="*/ 53970 h 296306"/>
              <a:gd name="connsiteX78" fmla="*/ 179371 w 312180"/>
              <a:gd name="connsiteY78" fmla="*/ 53970 h 296306"/>
              <a:gd name="connsiteX79" fmla="*/ 185721 w 312180"/>
              <a:gd name="connsiteY79" fmla="*/ 60320 h 296306"/>
              <a:gd name="connsiteX80" fmla="*/ 179371 w 312180"/>
              <a:gd name="connsiteY80" fmla="*/ 66669 h 296306"/>
              <a:gd name="connsiteX81" fmla="*/ 146037 w 312180"/>
              <a:gd name="connsiteY81" fmla="*/ 66669 h 296306"/>
              <a:gd name="connsiteX82" fmla="*/ 141275 w 312180"/>
              <a:gd name="connsiteY82" fmla="*/ 71431 h 296306"/>
              <a:gd name="connsiteX83" fmla="*/ 146037 w 312180"/>
              <a:gd name="connsiteY83" fmla="*/ 76193 h 296306"/>
              <a:gd name="connsiteX84" fmla="*/ 157148 w 312180"/>
              <a:gd name="connsiteY84" fmla="*/ 76193 h 296306"/>
              <a:gd name="connsiteX85" fmla="*/ 168789 w 312180"/>
              <a:gd name="connsiteY85" fmla="*/ 76193 h 296306"/>
              <a:gd name="connsiteX86" fmla="*/ 186250 w 312180"/>
              <a:gd name="connsiteY86" fmla="*/ 93654 h 296306"/>
              <a:gd name="connsiteX87" fmla="*/ 168789 w 312180"/>
              <a:gd name="connsiteY87" fmla="*/ 111115 h 296306"/>
              <a:gd name="connsiteX88" fmla="*/ 134925 w 312180"/>
              <a:gd name="connsiteY88" fmla="*/ 111115 h 296306"/>
              <a:gd name="connsiteX89" fmla="*/ 128576 w 312180"/>
              <a:gd name="connsiteY89" fmla="*/ 104766 h 296306"/>
              <a:gd name="connsiteX90" fmla="*/ 134925 w 312180"/>
              <a:gd name="connsiteY90" fmla="*/ 98416 h 296306"/>
              <a:gd name="connsiteX91" fmla="*/ 168789 w 312180"/>
              <a:gd name="connsiteY91" fmla="*/ 98416 h 296306"/>
              <a:gd name="connsiteX92" fmla="*/ 173551 w 312180"/>
              <a:gd name="connsiteY92" fmla="*/ 93654 h 296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312180" h="296306">
                <a:moveTo>
                  <a:pt x="312709" y="228579"/>
                </a:moveTo>
                <a:lnTo>
                  <a:pt x="293661" y="209531"/>
                </a:lnTo>
                <a:cubicBezTo>
                  <a:pt x="285195" y="201065"/>
                  <a:pt x="272496" y="198420"/>
                  <a:pt x="260856" y="202653"/>
                </a:cubicBezTo>
                <a:lnTo>
                  <a:pt x="210060" y="221701"/>
                </a:lnTo>
                <a:lnTo>
                  <a:pt x="194716" y="204240"/>
                </a:lnTo>
                <a:cubicBezTo>
                  <a:pt x="189954" y="198949"/>
                  <a:pt x="183075" y="195245"/>
                  <a:pt x="176197" y="194716"/>
                </a:cubicBezTo>
                <a:lnTo>
                  <a:pt x="72489" y="182546"/>
                </a:lnTo>
                <a:lnTo>
                  <a:pt x="73548" y="174080"/>
                </a:lnTo>
                <a:cubicBezTo>
                  <a:pt x="74077" y="171964"/>
                  <a:pt x="73018" y="170376"/>
                  <a:pt x="71960" y="168789"/>
                </a:cubicBezTo>
                <a:cubicBezTo>
                  <a:pt x="70902" y="167202"/>
                  <a:pt x="68785" y="166672"/>
                  <a:pt x="67198" y="166672"/>
                </a:cubicBezTo>
                <a:lnTo>
                  <a:pt x="6349" y="166672"/>
                </a:lnTo>
                <a:cubicBezTo>
                  <a:pt x="2646" y="166672"/>
                  <a:pt x="0" y="169318"/>
                  <a:pt x="0" y="173022"/>
                </a:cubicBezTo>
                <a:lnTo>
                  <a:pt x="0" y="278317"/>
                </a:lnTo>
                <a:cubicBezTo>
                  <a:pt x="0" y="282020"/>
                  <a:pt x="2646" y="284666"/>
                  <a:pt x="6349" y="284666"/>
                </a:cubicBezTo>
                <a:lnTo>
                  <a:pt x="52383" y="284666"/>
                </a:lnTo>
                <a:cubicBezTo>
                  <a:pt x="55557" y="284666"/>
                  <a:pt x="58203" y="282550"/>
                  <a:pt x="58732" y="279375"/>
                </a:cubicBezTo>
                <a:lnTo>
                  <a:pt x="59790" y="272496"/>
                </a:lnTo>
                <a:lnTo>
                  <a:pt x="146037" y="297365"/>
                </a:lnTo>
                <a:cubicBezTo>
                  <a:pt x="149212" y="298423"/>
                  <a:pt x="152915" y="298952"/>
                  <a:pt x="156090" y="298952"/>
                </a:cubicBezTo>
                <a:cubicBezTo>
                  <a:pt x="160852" y="298952"/>
                  <a:pt x="165614" y="297894"/>
                  <a:pt x="169847" y="296307"/>
                </a:cubicBezTo>
                <a:lnTo>
                  <a:pt x="310593" y="239691"/>
                </a:lnTo>
                <a:cubicBezTo>
                  <a:pt x="312709" y="238633"/>
                  <a:pt x="314297" y="237045"/>
                  <a:pt x="314297" y="234929"/>
                </a:cubicBezTo>
                <a:cubicBezTo>
                  <a:pt x="314826" y="232283"/>
                  <a:pt x="313768" y="230167"/>
                  <a:pt x="312709" y="228579"/>
                </a:cubicBezTo>
                <a:close/>
                <a:moveTo>
                  <a:pt x="46033" y="271967"/>
                </a:moveTo>
                <a:lnTo>
                  <a:pt x="12170" y="271967"/>
                </a:lnTo>
                <a:lnTo>
                  <a:pt x="12170" y="179371"/>
                </a:lnTo>
                <a:lnTo>
                  <a:pt x="59261" y="179371"/>
                </a:lnTo>
                <a:lnTo>
                  <a:pt x="46033" y="271967"/>
                </a:lnTo>
                <a:close/>
                <a:moveTo>
                  <a:pt x="164556" y="283608"/>
                </a:moveTo>
                <a:cubicBezTo>
                  <a:pt x="159794" y="285724"/>
                  <a:pt x="153974" y="285724"/>
                  <a:pt x="148682" y="284666"/>
                </a:cubicBezTo>
                <a:lnTo>
                  <a:pt x="60849" y="259797"/>
                </a:lnTo>
                <a:lnTo>
                  <a:pt x="69844" y="195774"/>
                </a:lnTo>
                <a:lnTo>
                  <a:pt x="174080" y="207944"/>
                </a:lnTo>
                <a:cubicBezTo>
                  <a:pt x="178313" y="208473"/>
                  <a:pt x="182017" y="210060"/>
                  <a:pt x="184663" y="213235"/>
                </a:cubicBezTo>
                <a:lnTo>
                  <a:pt x="196832" y="226992"/>
                </a:lnTo>
                <a:lnTo>
                  <a:pt x="165085" y="238633"/>
                </a:lnTo>
                <a:cubicBezTo>
                  <a:pt x="159794" y="240749"/>
                  <a:pt x="153974" y="240749"/>
                  <a:pt x="148682" y="239162"/>
                </a:cubicBezTo>
                <a:lnTo>
                  <a:pt x="113761" y="227521"/>
                </a:lnTo>
                <a:cubicBezTo>
                  <a:pt x="110586" y="226463"/>
                  <a:pt x="106882" y="228050"/>
                  <a:pt x="105824" y="231754"/>
                </a:cubicBezTo>
                <a:cubicBezTo>
                  <a:pt x="104766" y="234929"/>
                  <a:pt x="106353" y="238633"/>
                  <a:pt x="110057" y="239691"/>
                </a:cubicBezTo>
                <a:lnTo>
                  <a:pt x="144979" y="251332"/>
                </a:lnTo>
                <a:cubicBezTo>
                  <a:pt x="152915" y="253977"/>
                  <a:pt x="161910" y="253977"/>
                  <a:pt x="169847" y="250802"/>
                </a:cubicBezTo>
                <a:lnTo>
                  <a:pt x="210589" y="235458"/>
                </a:lnTo>
                <a:cubicBezTo>
                  <a:pt x="210589" y="235458"/>
                  <a:pt x="210589" y="235458"/>
                  <a:pt x="210589" y="235458"/>
                </a:cubicBezTo>
                <a:lnTo>
                  <a:pt x="265618" y="214822"/>
                </a:lnTo>
                <a:cubicBezTo>
                  <a:pt x="271967" y="212177"/>
                  <a:pt x="279375" y="213764"/>
                  <a:pt x="284666" y="219055"/>
                </a:cubicBezTo>
                <a:lnTo>
                  <a:pt x="296836" y="231225"/>
                </a:lnTo>
                <a:lnTo>
                  <a:pt x="164556" y="283608"/>
                </a:lnTo>
                <a:close/>
                <a:moveTo>
                  <a:pt x="157148" y="164027"/>
                </a:moveTo>
                <a:cubicBezTo>
                  <a:pt x="202123" y="164027"/>
                  <a:pt x="239162" y="127518"/>
                  <a:pt x="239162" y="82013"/>
                </a:cubicBezTo>
                <a:cubicBezTo>
                  <a:pt x="239162" y="37038"/>
                  <a:pt x="202653" y="0"/>
                  <a:pt x="157148" y="0"/>
                </a:cubicBezTo>
                <a:cubicBezTo>
                  <a:pt x="112173" y="0"/>
                  <a:pt x="75135" y="36509"/>
                  <a:pt x="75135" y="82013"/>
                </a:cubicBezTo>
                <a:cubicBezTo>
                  <a:pt x="75135" y="127518"/>
                  <a:pt x="112173" y="164027"/>
                  <a:pt x="157148" y="164027"/>
                </a:cubicBezTo>
                <a:close/>
                <a:moveTo>
                  <a:pt x="157148" y="13757"/>
                </a:moveTo>
                <a:cubicBezTo>
                  <a:pt x="195245" y="13757"/>
                  <a:pt x="225934" y="44446"/>
                  <a:pt x="225934" y="82543"/>
                </a:cubicBezTo>
                <a:cubicBezTo>
                  <a:pt x="225934" y="120639"/>
                  <a:pt x="195245" y="151328"/>
                  <a:pt x="157148" y="151328"/>
                </a:cubicBezTo>
                <a:cubicBezTo>
                  <a:pt x="119052" y="151328"/>
                  <a:pt x="88363" y="120639"/>
                  <a:pt x="88363" y="82543"/>
                </a:cubicBezTo>
                <a:cubicBezTo>
                  <a:pt x="88363" y="44446"/>
                  <a:pt x="119052" y="13757"/>
                  <a:pt x="157148" y="13757"/>
                </a:cubicBezTo>
                <a:close/>
                <a:moveTo>
                  <a:pt x="150799" y="41271"/>
                </a:moveTo>
                <a:lnTo>
                  <a:pt x="150799" y="30160"/>
                </a:lnTo>
                <a:cubicBezTo>
                  <a:pt x="150799" y="26456"/>
                  <a:pt x="153445" y="23810"/>
                  <a:pt x="157148" y="23810"/>
                </a:cubicBezTo>
                <a:cubicBezTo>
                  <a:pt x="160852" y="23810"/>
                  <a:pt x="163498" y="26456"/>
                  <a:pt x="163498" y="30160"/>
                </a:cubicBezTo>
                <a:lnTo>
                  <a:pt x="163498" y="41271"/>
                </a:lnTo>
                <a:cubicBezTo>
                  <a:pt x="163498" y="44975"/>
                  <a:pt x="160852" y="47621"/>
                  <a:pt x="157148" y="47621"/>
                </a:cubicBezTo>
                <a:cubicBezTo>
                  <a:pt x="153445" y="47621"/>
                  <a:pt x="150799" y="44975"/>
                  <a:pt x="150799" y="41271"/>
                </a:cubicBezTo>
                <a:close/>
                <a:moveTo>
                  <a:pt x="163498" y="121697"/>
                </a:moveTo>
                <a:lnTo>
                  <a:pt x="163498" y="132809"/>
                </a:lnTo>
                <a:cubicBezTo>
                  <a:pt x="163498" y="136513"/>
                  <a:pt x="160852" y="139158"/>
                  <a:pt x="157148" y="139158"/>
                </a:cubicBezTo>
                <a:cubicBezTo>
                  <a:pt x="153445" y="139158"/>
                  <a:pt x="150799" y="136513"/>
                  <a:pt x="150799" y="132809"/>
                </a:cubicBezTo>
                <a:lnTo>
                  <a:pt x="150799" y="121697"/>
                </a:lnTo>
                <a:cubicBezTo>
                  <a:pt x="150799" y="117993"/>
                  <a:pt x="153445" y="115348"/>
                  <a:pt x="157148" y="115348"/>
                </a:cubicBezTo>
                <a:cubicBezTo>
                  <a:pt x="160852" y="115348"/>
                  <a:pt x="163498" y="117993"/>
                  <a:pt x="163498" y="121697"/>
                </a:cubicBezTo>
                <a:close/>
                <a:moveTo>
                  <a:pt x="173551" y="93654"/>
                </a:moveTo>
                <a:cubicBezTo>
                  <a:pt x="173551" y="91008"/>
                  <a:pt x="171435" y="88892"/>
                  <a:pt x="168789" y="88892"/>
                </a:cubicBezTo>
                <a:lnTo>
                  <a:pt x="157148" y="88892"/>
                </a:lnTo>
                <a:lnTo>
                  <a:pt x="146037" y="88892"/>
                </a:lnTo>
                <a:cubicBezTo>
                  <a:pt x="136513" y="88892"/>
                  <a:pt x="128576" y="80955"/>
                  <a:pt x="128576" y="71431"/>
                </a:cubicBezTo>
                <a:cubicBezTo>
                  <a:pt x="128576" y="61907"/>
                  <a:pt x="136513" y="53970"/>
                  <a:pt x="146037" y="53970"/>
                </a:cubicBezTo>
                <a:lnTo>
                  <a:pt x="179371" y="53970"/>
                </a:lnTo>
                <a:cubicBezTo>
                  <a:pt x="183075" y="53970"/>
                  <a:pt x="185721" y="56616"/>
                  <a:pt x="185721" y="60320"/>
                </a:cubicBezTo>
                <a:cubicBezTo>
                  <a:pt x="185721" y="64023"/>
                  <a:pt x="183075" y="66669"/>
                  <a:pt x="179371" y="66669"/>
                </a:cubicBezTo>
                <a:lnTo>
                  <a:pt x="146037" y="66669"/>
                </a:lnTo>
                <a:cubicBezTo>
                  <a:pt x="143391" y="66669"/>
                  <a:pt x="141275" y="68785"/>
                  <a:pt x="141275" y="71431"/>
                </a:cubicBezTo>
                <a:cubicBezTo>
                  <a:pt x="141275" y="74077"/>
                  <a:pt x="143391" y="76193"/>
                  <a:pt x="146037" y="76193"/>
                </a:cubicBezTo>
                <a:lnTo>
                  <a:pt x="157148" y="76193"/>
                </a:lnTo>
                <a:lnTo>
                  <a:pt x="168789" y="76193"/>
                </a:lnTo>
                <a:cubicBezTo>
                  <a:pt x="178313" y="76193"/>
                  <a:pt x="186250" y="84130"/>
                  <a:pt x="186250" y="93654"/>
                </a:cubicBezTo>
                <a:cubicBezTo>
                  <a:pt x="186250" y="103178"/>
                  <a:pt x="178313" y="111115"/>
                  <a:pt x="168789" y="111115"/>
                </a:cubicBezTo>
                <a:lnTo>
                  <a:pt x="134925" y="111115"/>
                </a:lnTo>
                <a:cubicBezTo>
                  <a:pt x="131222" y="111115"/>
                  <a:pt x="128576" y="108469"/>
                  <a:pt x="128576" y="104766"/>
                </a:cubicBezTo>
                <a:cubicBezTo>
                  <a:pt x="128576" y="101062"/>
                  <a:pt x="131222" y="98416"/>
                  <a:pt x="134925" y="98416"/>
                </a:cubicBezTo>
                <a:lnTo>
                  <a:pt x="168789" y="98416"/>
                </a:lnTo>
                <a:cubicBezTo>
                  <a:pt x="171435" y="98416"/>
                  <a:pt x="173551" y="96300"/>
                  <a:pt x="173551" y="93654"/>
                </a:cubicBezTo>
                <a:close/>
              </a:path>
            </a:pathLst>
          </a:custGeom>
          <a:solidFill>
            <a:schemeClr val="bg1"/>
          </a:solidFill>
          <a:ln w="5286" cap="flat">
            <a:noFill/>
            <a:prstDash val="solid"/>
            <a:miter/>
          </a:ln>
        </p:spPr>
        <p:txBody>
          <a:bodyPr rtlCol="0" anchor="ctr"/>
          <a:lstStyle/>
          <a:p>
            <a:endParaRPr lang="es-MX" sz="2000"/>
          </a:p>
        </p:txBody>
      </p:sp>
      <p:cxnSp>
        <p:nvCxnSpPr>
          <p:cNvPr id="8" name="Straight Connector 7">
            <a:extLst>
              <a:ext uri="{FF2B5EF4-FFF2-40B4-BE49-F238E27FC236}">
                <a16:creationId xmlns:a16="http://schemas.microsoft.com/office/drawing/2014/main" id="{FB52BEAD-741C-B551-305D-847C468A87FC}"/>
              </a:ext>
            </a:extLst>
          </p:cNvPr>
          <p:cNvCxnSpPr>
            <a:cxnSpLocks/>
          </p:cNvCxnSpPr>
          <p:nvPr/>
        </p:nvCxnSpPr>
        <p:spPr>
          <a:xfrm>
            <a:off x="278114" y="702870"/>
            <a:ext cx="7477845" cy="0"/>
          </a:xfrm>
          <a:prstGeom prst="line">
            <a:avLst/>
          </a:prstGeom>
          <a:ln w="38100">
            <a:solidFill>
              <a:srgbClr val="F79A29"/>
            </a:solidFill>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E4CA7E4B-A479-D4C5-6EBC-925E9558C2E3}"/>
              </a:ext>
            </a:extLst>
          </p:cNvPr>
          <p:cNvSpPr txBox="1"/>
          <p:nvPr/>
        </p:nvSpPr>
        <p:spPr>
          <a:xfrm>
            <a:off x="278113" y="702870"/>
            <a:ext cx="7942540" cy="6155531"/>
          </a:xfrm>
          <a:prstGeom prst="rect">
            <a:avLst/>
          </a:prstGeom>
          <a:noFill/>
        </p:spPr>
        <p:txBody>
          <a:bodyPr wrap="square" rtlCol="0">
            <a:spAutoFit/>
          </a:bodyPr>
          <a:lstStyle/>
          <a:p>
            <a:pPr marL="285750" indent="-285750" algn="just">
              <a:buFont typeface="Wingdings" panose="05000000000000000000" pitchFamily="2" charset="2"/>
              <a:buChar char="q"/>
            </a:pPr>
            <a:r>
              <a:rPr lang="en-US" dirty="0">
                <a:solidFill>
                  <a:schemeClr val="tx1">
                    <a:lumMod val="75000"/>
                    <a:lumOff val="25000"/>
                  </a:schemeClr>
                </a:solidFill>
                <a:ea typeface="Roboto"/>
                <a:cs typeface="Roboto"/>
                <a:sym typeface="Roboto"/>
              </a:rPr>
              <a:t>Ship leasing is regulated under IFSCA (Finance Company) Regulation, 2021, and entities are allowed to register as a ship lessor under ‘Framework for Ship Leasing’. </a:t>
            </a:r>
          </a:p>
          <a:p>
            <a:pPr marL="285750" indent="-285750" algn="just">
              <a:buFont typeface="Wingdings" panose="05000000000000000000" pitchFamily="2" charset="2"/>
              <a:buChar char="q"/>
            </a:pPr>
            <a:r>
              <a:rPr lang="en-US" dirty="0">
                <a:solidFill>
                  <a:schemeClr val="tx1">
                    <a:lumMod val="75000"/>
                    <a:lumOff val="25000"/>
                  </a:schemeClr>
                </a:solidFill>
                <a:ea typeface="Roboto"/>
                <a:cs typeface="Roboto"/>
                <a:sym typeface="Roboto"/>
              </a:rPr>
              <a:t>As per the Framework the deﬁnition of ‘ocean vessels’ include every description of water- craft used or capable of being used in the marine environment including ship, boat, sailing vessel, submersible, semi-submersible, hydrofoils, non-displacement crafts, amphibious crafts, mobile offshore drilling units among others, but does not include ﬁshing or sailing watercraft. </a:t>
            </a:r>
          </a:p>
          <a:p>
            <a:pPr algn="just"/>
            <a:endParaRPr lang="en-US" dirty="0">
              <a:solidFill>
                <a:schemeClr val="tx1">
                  <a:lumMod val="75000"/>
                  <a:lumOff val="25000"/>
                </a:schemeClr>
              </a:solidFill>
              <a:ea typeface="Roboto"/>
              <a:cs typeface="Roboto"/>
              <a:sym typeface="Roboto"/>
            </a:endParaRPr>
          </a:p>
          <a:p>
            <a:pPr marL="342900" indent="-342900" algn="just">
              <a:buFont typeface="Wingdings" panose="05000000000000000000" pitchFamily="2" charset="2"/>
              <a:buChar char="q"/>
            </a:pPr>
            <a:r>
              <a:rPr lang="en-US" dirty="0">
                <a:solidFill>
                  <a:srgbClr val="7030A0"/>
                </a:solidFill>
                <a:ea typeface="Roboto"/>
                <a:cs typeface="Roboto"/>
                <a:sym typeface="Roboto"/>
              </a:rPr>
              <a:t>MODE OF BUSINESS</a:t>
            </a:r>
            <a:r>
              <a:rPr lang="en-US" dirty="0">
                <a:solidFill>
                  <a:schemeClr val="accent6">
                    <a:lumMod val="50000"/>
                  </a:schemeClr>
                </a:solidFill>
                <a:ea typeface="Roboto"/>
                <a:cs typeface="Roboto"/>
                <a:sym typeface="Roboto"/>
              </a:rPr>
              <a:t>:</a:t>
            </a:r>
            <a:endParaRPr lang="en-US" dirty="0">
              <a:solidFill>
                <a:schemeClr val="tx1">
                  <a:lumMod val="75000"/>
                  <a:lumOff val="25000"/>
                </a:schemeClr>
              </a:solidFill>
              <a:ea typeface="Roboto"/>
              <a:cs typeface="Roboto"/>
              <a:sym typeface="Roboto"/>
            </a:endParaRPr>
          </a:p>
          <a:p>
            <a:pPr marL="171450" indent="-171450" algn="just">
              <a:buFont typeface="Arial" panose="020B0604020202020204" pitchFamily="34" charset="0"/>
              <a:buChar char="•"/>
            </a:pPr>
            <a:r>
              <a:rPr lang="en-US" dirty="0">
                <a:solidFill>
                  <a:schemeClr val="tx1">
                    <a:lumMod val="75000"/>
                    <a:lumOff val="25000"/>
                  </a:schemeClr>
                </a:solidFill>
                <a:ea typeface="Roboto"/>
                <a:cs typeface="Roboto"/>
                <a:sym typeface="Roboto"/>
              </a:rPr>
              <a:t>Ship leasing entity can be set up as a Company or an LLP or a Trust or a Branch of an entity regulated by a ﬁnancial sector regulator or any other form as may be speciﬁed by the IFSCA. </a:t>
            </a:r>
          </a:p>
          <a:p>
            <a:pPr marL="171450" indent="-171450" algn="just">
              <a:buFont typeface="Arial" panose="020B0604020202020204" pitchFamily="34" charset="0"/>
              <a:buChar char="•"/>
            </a:pPr>
            <a:endParaRPr lang="en-US" dirty="0">
              <a:solidFill>
                <a:schemeClr val="tx1">
                  <a:lumMod val="75000"/>
                  <a:lumOff val="25000"/>
                </a:schemeClr>
              </a:solidFill>
              <a:ea typeface="Roboto"/>
              <a:cs typeface="Roboto"/>
              <a:sym typeface="Roboto"/>
            </a:endParaRPr>
          </a:p>
          <a:p>
            <a:pPr marL="171450" indent="-171450" algn="just">
              <a:buFont typeface="Arial" panose="020B0604020202020204" pitchFamily="34" charset="0"/>
              <a:buChar char="•"/>
            </a:pPr>
            <a:r>
              <a:rPr lang="en-US" dirty="0">
                <a:solidFill>
                  <a:schemeClr val="tx1">
                    <a:lumMod val="75000"/>
                    <a:lumOff val="25000"/>
                  </a:schemeClr>
                </a:solidFill>
                <a:ea typeface="Roboto"/>
                <a:cs typeface="Roboto"/>
                <a:sym typeface="Roboto"/>
              </a:rPr>
              <a:t>The promoter of the applicant shall be located in a Financial Action Task Force (FATF) compliant jurisdiction.</a:t>
            </a:r>
          </a:p>
          <a:p>
            <a:pPr marL="171450" indent="-171450" algn="just">
              <a:buFont typeface="Arial" panose="020B0604020202020204" pitchFamily="34" charset="0"/>
              <a:buChar char="•"/>
            </a:pPr>
            <a:endParaRPr lang="en-US" dirty="0">
              <a:solidFill>
                <a:schemeClr val="tx1">
                  <a:lumMod val="75000"/>
                  <a:lumOff val="25000"/>
                </a:schemeClr>
              </a:solidFill>
              <a:ea typeface="Roboto"/>
              <a:cs typeface="Roboto"/>
              <a:sym typeface="Roboto"/>
            </a:endParaRPr>
          </a:p>
          <a:p>
            <a:pPr marL="285750" indent="-285750" algn="just">
              <a:lnSpc>
                <a:spcPct val="150000"/>
              </a:lnSpc>
              <a:buFont typeface="Wingdings" panose="05000000000000000000" pitchFamily="2" charset="2"/>
              <a:buChar char="q"/>
            </a:pPr>
            <a:r>
              <a:rPr lang="en-US" dirty="0">
                <a:solidFill>
                  <a:schemeClr val="accent6">
                    <a:lumMod val="50000"/>
                  </a:schemeClr>
                </a:solidFill>
                <a:sym typeface="Roboto"/>
              </a:rPr>
              <a:t> </a:t>
            </a:r>
            <a:r>
              <a:rPr lang="en-US" dirty="0">
                <a:solidFill>
                  <a:srgbClr val="7030A0"/>
                </a:solidFill>
                <a:sym typeface="Roboto"/>
              </a:rPr>
              <a:t>SHARING OF OFFICE SPACE AND MANPOWER: </a:t>
            </a:r>
          </a:p>
          <a:p>
            <a:pPr marL="171450" indent="-171450" algn="just">
              <a:buFont typeface="Arial" panose="020B0604020202020204" pitchFamily="34" charset="0"/>
              <a:buChar char="•"/>
            </a:pPr>
            <a:r>
              <a:rPr lang="en-US" dirty="0">
                <a:solidFill>
                  <a:schemeClr val="tx1">
                    <a:lumMod val="75000"/>
                    <a:lumOff val="25000"/>
                  </a:schemeClr>
                </a:solidFill>
                <a:sym typeface="Roboto"/>
              </a:rPr>
              <a:t>IFSC ship lessor is permitted to share office space or manpower or both with another Ship lessor being a group entity.</a:t>
            </a:r>
            <a:endParaRPr lang="en-US" dirty="0">
              <a:solidFill>
                <a:schemeClr val="accent6">
                  <a:lumMod val="50000"/>
                </a:schemeClr>
              </a:solidFill>
              <a:ea typeface="Roboto"/>
              <a:cs typeface="Roboto"/>
              <a:sym typeface="Roboto"/>
            </a:endParaRPr>
          </a:p>
          <a:p>
            <a:pPr marL="342900" indent="-342900" algn="just">
              <a:buFont typeface="Wingdings" panose="05000000000000000000" pitchFamily="2" charset="2"/>
              <a:buChar char="q"/>
            </a:pPr>
            <a:endParaRPr lang="en-US" sz="1400" dirty="0">
              <a:solidFill>
                <a:schemeClr val="tx1">
                  <a:lumMod val="75000"/>
                  <a:lumOff val="25000"/>
                </a:schemeClr>
              </a:solidFill>
              <a:latin typeface="Roboto"/>
              <a:ea typeface="Roboto"/>
              <a:cs typeface="Roboto"/>
              <a:sym typeface="Roboto"/>
            </a:endParaRPr>
          </a:p>
          <a:p>
            <a:pPr marL="342900" indent="-342900">
              <a:buFont typeface="Wingdings" panose="05000000000000000000" pitchFamily="2" charset="2"/>
              <a:buChar char="q"/>
            </a:pPr>
            <a:endParaRPr lang="en-US" sz="1400" dirty="0">
              <a:solidFill>
                <a:srgbClr val="002060"/>
              </a:solidFill>
            </a:endParaRPr>
          </a:p>
        </p:txBody>
      </p:sp>
      <p:sp>
        <p:nvSpPr>
          <p:cNvPr id="2" name="Freeform 2">
            <a:extLst>
              <a:ext uri="{FF2B5EF4-FFF2-40B4-BE49-F238E27FC236}">
                <a16:creationId xmlns:a16="http://schemas.microsoft.com/office/drawing/2014/main" id="{86E1EBD7-7D69-43DF-A536-02658A0D21EA}"/>
              </a:ext>
            </a:extLst>
          </p:cNvPr>
          <p:cNvSpPr/>
          <p:nvPr/>
        </p:nvSpPr>
        <p:spPr>
          <a:xfrm>
            <a:off x="8340804" y="789134"/>
            <a:ext cx="4158583" cy="5872365"/>
          </a:xfrm>
          <a:custGeom>
            <a:avLst/>
            <a:gdLst/>
            <a:ahLst/>
            <a:cxnLst/>
            <a:rect l="l" t="t" r="r" b="b"/>
            <a:pathLst>
              <a:path w="7132320" h="10241280">
                <a:moveTo>
                  <a:pt x="0" y="0"/>
                </a:moveTo>
                <a:lnTo>
                  <a:pt x="7132320" y="0"/>
                </a:lnTo>
                <a:lnTo>
                  <a:pt x="7132320" y="10241280"/>
                </a:lnTo>
                <a:lnTo>
                  <a:pt x="0" y="10241280"/>
                </a:lnTo>
                <a:lnTo>
                  <a:pt x="0" y="0"/>
                </a:lnTo>
                <a:close/>
              </a:path>
            </a:pathLst>
          </a:custGeom>
          <a:blipFill>
            <a:blip r:embed="rId2"/>
            <a:stretch>
              <a:fillRect l="-1282" t="-13503" r="-1282" b="-13503"/>
            </a:stretch>
          </a:blipFill>
        </p:spPr>
        <p:txBody>
          <a:bodyPr/>
          <a:lstStyle/>
          <a:p>
            <a:endParaRPr lang="en-US"/>
          </a:p>
        </p:txBody>
      </p:sp>
    </p:spTree>
    <p:extLst>
      <p:ext uri="{BB962C8B-B14F-4D97-AF65-F5344CB8AC3E}">
        <p14:creationId xmlns:p14="http://schemas.microsoft.com/office/powerpoint/2010/main" val="1471546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7">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7">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F711669C-BB99-70C3-7179-6A826B4203F6}"/>
              </a:ext>
            </a:extLst>
          </p:cNvPr>
          <p:cNvGrpSpPr/>
          <p:nvPr/>
        </p:nvGrpSpPr>
        <p:grpSpPr>
          <a:xfrm>
            <a:off x="3338875" y="1452664"/>
            <a:ext cx="355772" cy="463239"/>
            <a:chOff x="4833935" y="3983047"/>
            <a:chExt cx="360361" cy="344489"/>
          </a:xfrm>
          <a:solidFill>
            <a:schemeClr val="bg1"/>
          </a:solidFill>
        </p:grpSpPr>
        <p:sp>
          <p:nvSpPr>
            <p:cNvPr id="51" name="Freeform 169">
              <a:extLst>
                <a:ext uri="{FF2B5EF4-FFF2-40B4-BE49-F238E27FC236}">
                  <a16:creationId xmlns:a16="http://schemas.microsoft.com/office/drawing/2014/main" id="{989880F3-0428-A398-7194-18A4734E0DBA}"/>
                </a:ext>
              </a:extLst>
            </p:cNvPr>
            <p:cNvSpPr>
              <a:spLocks/>
            </p:cNvSpPr>
            <p:nvPr/>
          </p:nvSpPr>
          <p:spPr bwMode="auto">
            <a:xfrm>
              <a:off x="4833935" y="4179900"/>
              <a:ext cx="74613" cy="128588"/>
            </a:xfrm>
            <a:custGeom>
              <a:avLst/>
              <a:gdLst>
                <a:gd name="T0" fmla="*/ 18 w 20"/>
                <a:gd name="T1" fmla="*/ 0 h 34"/>
                <a:gd name="T2" fmla="*/ 2 w 20"/>
                <a:gd name="T3" fmla="*/ 0 h 34"/>
                <a:gd name="T4" fmla="*/ 0 w 20"/>
                <a:gd name="T5" fmla="*/ 2 h 34"/>
                <a:gd name="T6" fmla="*/ 0 w 20"/>
                <a:gd name="T7" fmla="*/ 32 h 34"/>
                <a:gd name="T8" fmla="*/ 2 w 20"/>
                <a:gd name="T9" fmla="*/ 34 h 34"/>
                <a:gd name="T10" fmla="*/ 18 w 20"/>
                <a:gd name="T11" fmla="*/ 34 h 34"/>
                <a:gd name="T12" fmla="*/ 20 w 20"/>
                <a:gd name="T13" fmla="*/ 32 h 34"/>
                <a:gd name="T14" fmla="*/ 20 w 20"/>
                <a:gd name="T15" fmla="*/ 2 h 34"/>
                <a:gd name="T16" fmla="*/ 18 w 20"/>
                <a:gd name="T1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34">
                  <a:moveTo>
                    <a:pt x="18" y="0"/>
                  </a:moveTo>
                  <a:cubicBezTo>
                    <a:pt x="2" y="0"/>
                    <a:pt x="2" y="0"/>
                    <a:pt x="2" y="0"/>
                  </a:cubicBezTo>
                  <a:cubicBezTo>
                    <a:pt x="1" y="0"/>
                    <a:pt x="0" y="1"/>
                    <a:pt x="0" y="2"/>
                  </a:cubicBezTo>
                  <a:cubicBezTo>
                    <a:pt x="0" y="32"/>
                    <a:pt x="0" y="32"/>
                    <a:pt x="0" y="32"/>
                  </a:cubicBezTo>
                  <a:cubicBezTo>
                    <a:pt x="0" y="33"/>
                    <a:pt x="1" y="34"/>
                    <a:pt x="2" y="34"/>
                  </a:cubicBezTo>
                  <a:cubicBezTo>
                    <a:pt x="18" y="34"/>
                    <a:pt x="18" y="34"/>
                    <a:pt x="18" y="34"/>
                  </a:cubicBezTo>
                  <a:cubicBezTo>
                    <a:pt x="19" y="34"/>
                    <a:pt x="20" y="33"/>
                    <a:pt x="20" y="32"/>
                  </a:cubicBezTo>
                  <a:cubicBezTo>
                    <a:pt x="20" y="2"/>
                    <a:pt x="20" y="2"/>
                    <a:pt x="20" y="2"/>
                  </a:cubicBezTo>
                  <a:cubicBezTo>
                    <a:pt x="20" y="1"/>
                    <a:pt x="19" y="0"/>
                    <a:pt x="1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2000" dirty="0"/>
            </a:p>
          </p:txBody>
        </p:sp>
        <p:sp>
          <p:nvSpPr>
            <p:cNvPr id="52" name="Freeform 170">
              <a:extLst>
                <a:ext uri="{FF2B5EF4-FFF2-40B4-BE49-F238E27FC236}">
                  <a16:creationId xmlns:a16="http://schemas.microsoft.com/office/drawing/2014/main" id="{605E29D6-7DEB-AD0B-153A-8FCE75EC495C}"/>
                </a:ext>
              </a:extLst>
            </p:cNvPr>
            <p:cNvSpPr>
              <a:spLocks/>
            </p:cNvSpPr>
            <p:nvPr/>
          </p:nvSpPr>
          <p:spPr bwMode="auto">
            <a:xfrm>
              <a:off x="4916483" y="4194186"/>
              <a:ext cx="277813" cy="133350"/>
            </a:xfrm>
            <a:custGeom>
              <a:avLst/>
              <a:gdLst>
                <a:gd name="T0" fmla="*/ 73 w 74"/>
                <a:gd name="T1" fmla="*/ 13 h 35"/>
                <a:gd name="T2" fmla="*/ 59 w 74"/>
                <a:gd name="T3" fmla="*/ 8 h 35"/>
                <a:gd name="T4" fmla="*/ 47 w 74"/>
                <a:gd name="T5" fmla="*/ 12 h 35"/>
                <a:gd name="T6" fmla="*/ 47 w 74"/>
                <a:gd name="T7" fmla="*/ 14 h 35"/>
                <a:gd name="T8" fmla="*/ 45 w 74"/>
                <a:gd name="T9" fmla="*/ 21 h 35"/>
                <a:gd name="T10" fmla="*/ 38 w 74"/>
                <a:gd name="T11" fmla="*/ 24 h 35"/>
                <a:gd name="T12" fmla="*/ 18 w 74"/>
                <a:gd name="T13" fmla="*/ 24 h 35"/>
                <a:gd name="T14" fmla="*/ 16 w 74"/>
                <a:gd name="T15" fmla="*/ 22 h 35"/>
                <a:gd name="T16" fmla="*/ 18 w 74"/>
                <a:gd name="T17" fmla="*/ 20 h 35"/>
                <a:gd name="T18" fmla="*/ 38 w 74"/>
                <a:gd name="T19" fmla="*/ 20 h 35"/>
                <a:gd name="T20" fmla="*/ 42 w 74"/>
                <a:gd name="T21" fmla="*/ 18 h 35"/>
                <a:gd name="T22" fmla="*/ 43 w 74"/>
                <a:gd name="T23" fmla="*/ 14 h 35"/>
                <a:gd name="T24" fmla="*/ 38 w 74"/>
                <a:gd name="T25" fmla="*/ 8 h 35"/>
                <a:gd name="T26" fmla="*/ 27 w 74"/>
                <a:gd name="T27" fmla="*/ 8 h 35"/>
                <a:gd name="T28" fmla="*/ 26 w 74"/>
                <a:gd name="T29" fmla="*/ 8 h 35"/>
                <a:gd name="T30" fmla="*/ 25 w 74"/>
                <a:gd name="T31" fmla="*/ 7 h 35"/>
                <a:gd name="T32" fmla="*/ 8 w 74"/>
                <a:gd name="T33" fmla="*/ 0 h 35"/>
                <a:gd name="T34" fmla="*/ 2 w 74"/>
                <a:gd name="T35" fmla="*/ 0 h 35"/>
                <a:gd name="T36" fmla="*/ 0 w 74"/>
                <a:gd name="T37" fmla="*/ 2 h 35"/>
                <a:gd name="T38" fmla="*/ 0 w 74"/>
                <a:gd name="T39" fmla="*/ 24 h 35"/>
                <a:gd name="T40" fmla="*/ 1 w 74"/>
                <a:gd name="T41" fmla="*/ 26 h 35"/>
                <a:gd name="T42" fmla="*/ 16 w 74"/>
                <a:gd name="T43" fmla="*/ 31 h 35"/>
                <a:gd name="T44" fmla="*/ 32 w 74"/>
                <a:gd name="T45" fmla="*/ 35 h 35"/>
                <a:gd name="T46" fmla="*/ 49 w 74"/>
                <a:gd name="T47" fmla="*/ 29 h 35"/>
                <a:gd name="T48" fmla="*/ 73 w 74"/>
                <a:gd name="T49" fmla="*/ 16 h 35"/>
                <a:gd name="T50" fmla="*/ 74 w 74"/>
                <a:gd name="T51" fmla="*/ 14 h 35"/>
                <a:gd name="T52" fmla="*/ 73 w 74"/>
                <a:gd name="T53" fmla="*/ 1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4" h="35">
                  <a:moveTo>
                    <a:pt x="73" y="13"/>
                  </a:moveTo>
                  <a:cubicBezTo>
                    <a:pt x="69" y="8"/>
                    <a:pt x="65" y="7"/>
                    <a:pt x="59" y="8"/>
                  </a:cubicBezTo>
                  <a:cubicBezTo>
                    <a:pt x="47" y="12"/>
                    <a:pt x="47" y="12"/>
                    <a:pt x="47" y="12"/>
                  </a:cubicBezTo>
                  <a:cubicBezTo>
                    <a:pt x="47" y="13"/>
                    <a:pt x="47" y="13"/>
                    <a:pt x="47" y="14"/>
                  </a:cubicBezTo>
                  <a:cubicBezTo>
                    <a:pt x="47" y="17"/>
                    <a:pt x="47" y="19"/>
                    <a:pt x="45" y="21"/>
                  </a:cubicBezTo>
                  <a:cubicBezTo>
                    <a:pt x="43" y="23"/>
                    <a:pt x="41" y="24"/>
                    <a:pt x="38" y="24"/>
                  </a:cubicBezTo>
                  <a:cubicBezTo>
                    <a:pt x="18" y="24"/>
                    <a:pt x="18" y="24"/>
                    <a:pt x="18" y="24"/>
                  </a:cubicBezTo>
                  <a:cubicBezTo>
                    <a:pt x="17" y="24"/>
                    <a:pt x="16" y="23"/>
                    <a:pt x="16" y="22"/>
                  </a:cubicBezTo>
                  <a:cubicBezTo>
                    <a:pt x="16" y="21"/>
                    <a:pt x="17" y="20"/>
                    <a:pt x="18" y="20"/>
                  </a:cubicBezTo>
                  <a:cubicBezTo>
                    <a:pt x="38" y="20"/>
                    <a:pt x="38" y="20"/>
                    <a:pt x="38" y="20"/>
                  </a:cubicBezTo>
                  <a:cubicBezTo>
                    <a:pt x="40" y="20"/>
                    <a:pt x="41" y="19"/>
                    <a:pt x="42" y="18"/>
                  </a:cubicBezTo>
                  <a:cubicBezTo>
                    <a:pt x="43" y="17"/>
                    <a:pt x="43" y="16"/>
                    <a:pt x="43" y="14"/>
                  </a:cubicBezTo>
                  <a:cubicBezTo>
                    <a:pt x="43" y="12"/>
                    <a:pt x="42" y="8"/>
                    <a:pt x="38" y="8"/>
                  </a:cubicBezTo>
                  <a:cubicBezTo>
                    <a:pt x="27" y="8"/>
                    <a:pt x="27" y="8"/>
                    <a:pt x="27" y="8"/>
                  </a:cubicBezTo>
                  <a:cubicBezTo>
                    <a:pt x="26" y="8"/>
                    <a:pt x="26" y="8"/>
                    <a:pt x="26" y="8"/>
                  </a:cubicBezTo>
                  <a:cubicBezTo>
                    <a:pt x="25" y="8"/>
                    <a:pt x="25" y="8"/>
                    <a:pt x="25" y="7"/>
                  </a:cubicBezTo>
                  <a:cubicBezTo>
                    <a:pt x="23" y="6"/>
                    <a:pt x="17" y="0"/>
                    <a:pt x="8" y="0"/>
                  </a:cubicBezTo>
                  <a:cubicBezTo>
                    <a:pt x="2" y="0"/>
                    <a:pt x="2" y="0"/>
                    <a:pt x="2" y="0"/>
                  </a:cubicBezTo>
                  <a:cubicBezTo>
                    <a:pt x="1" y="0"/>
                    <a:pt x="0" y="1"/>
                    <a:pt x="0" y="2"/>
                  </a:cubicBezTo>
                  <a:cubicBezTo>
                    <a:pt x="0" y="24"/>
                    <a:pt x="0" y="24"/>
                    <a:pt x="0" y="24"/>
                  </a:cubicBezTo>
                  <a:cubicBezTo>
                    <a:pt x="0" y="25"/>
                    <a:pt x="1" y="26"/>
                    <a:pt x="1" y="26"/>
                  </a:cubicBezTo>
                  <a:cubicBezTo>
                    <a:pt x="8" y="28"/>
                    <a:pt x="12" y="30"/>
                    <a:pt x="16" y="31"/>
                  </a:cubicBezTo>
                  <a:cubicBezTo>
                    <a:pt x="24" y="34"/>
                    <a:pt x="28" y="35"/>
                    <a:pt x="32" y="35"/>
                  </a:cubicBezTo>
                  <a:cubicBezTo>
                    <a:pt x="37" y="35"/>
                    <a:pt x="41" y="33"/>
                    <a:pt x="49" y="29"/>
                  </a:cubicBezTo>
                  <a:cubicBezTo>
                    <a:pt x="54" y="26"/>
                    <a:pt x="62" y="21"/>
                    <a:pt x="73" y="16"/>
                  </a:cubicBezTo>
                  <a:cubicBezTo>
                    <a:pt x="73" y="15"/>
                    <a:pt x="74" y="15"/>
                    <a:pt x="74" y="14"/>
                  </a:cubicBezTo>
                  <a:cubicBezTo>
                    <a:pt x="74" y="14"/>
                    <a:pt x="74" y="13"/>
                    <a:pt x="73"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2000" dirty="0"/>
            </a:p>
          </p:txBody>
        </p:sp>
        <p:sp>
          <p:nvSpPr>
            <p:cNvPr id="53" name="Freeform 171">
              <a:extLst>
                <a:ext uri="{FF2B5EF4-FFF2-40B4-BE49-F238E27FC236}">
                  <a16:creationId xmlns:a16="http://schemas.microsoft.com/office/drawing/2014/main" id="{692374ED-BFDD-4BDD-02A6-AECD1139C434}"/>
                </a:ext>
              </a:extLst>
            </p:cNvPr>
            <p:cNvSpPr>
              <a:spLocks noEditPoints="1"/>
            </p:cNvSpPr>
            <p:nvPr/>
          </p:nvSpPr>
          <p:spPr bwMode="auto">
            <a:xfrm>
              <a:off x="5037140" y="3983047"/>
              <a:ext cx="104775" cy="106363"/>
            </a:xfrm>
            <a:custGeom>
              <a:avLst/>
              <a:gdLst>
                <a:gd name="T0" fmla="*/ 14 w 28"/>
                <a:gd name="T1" fmla="*/ 28 h 28"/>
                <a:gd name="T2" fmla="*/ 28 w 28"/>
                <a:gd name="T3" fmla="*/ 14 h 28"/>
                <a:gd name="T4" fmla="*/ 14 w 28"/>
                <a:gd name="T5" fmla="*/ 0 h 28"/>
                <a:gd name="T6" fmla="*/ 0 w 28"/>
                <a:gd name="T7" fmla="*/ 14 h 28"/>
                <a:gd name="T8" fmla="*/ 14 w 28"/>
                <a:gd name="T9" fmla="*/ 28 h 28"/>
                <a:gd name="T10" fmla="*/ 12 w 28"/>
                <a:gd name="T11" fmla="*/ 10 h 28"/>
                <a:gd name="T12" fmla="*/ 14 w 28"/>
                <a:gd name="T13" fmla="*/ 8 h 28"/>
                <a:gd name="T14" fmla="*/ 16 w 28"/>
                <a:gd name="T15" fmla="*/ 10 h 28"/>
                <a:gd name="T16" fmla="*/ 16 w 28"/>
                <a:gd name="T17" fmla="*/ 18 h 28"/>
                <a:gd name="T18" fmla="*/ 14 w 28"/>
                <a:gd name="T19" fmla="*/ 20 h 28"/>
                <a:gd name="T20" fmla="*/ 12 w 28"/>
                <a:gd name="T21" fmla="*/ 18 h 28"/>
                <a:gd name="T22" fmla="*/ 12 w 28"/>
                <a:gd name="T23" fmla="*/ 1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28">
                  <a:moveTo>
                    <a:pt x="14" y="28"/>
                  </a:moveTo>
                  <a:cubicBezTo>
                    <a:pt x="22" y="28"/>
                    <a:pt x="28" y="22"/>
                    <a:pt x="28" y="14"/>
                  </a:cubicBezTo>
                  <a:cubicBezTo>
                    <a:pt x="28" y="6"/>
                    <a:pt x="22" y="0"/>
                    <a:pt x="14" y="0"/>
                  </a:cubicBezTo>
                  <a:cubicBezTo>
                    <a:pt x="6" y="0"/>
                    <a:pt x="0" y="6"/>
                    <a:pt x="0" y="14"/>
                  </a:cubicBezTo>
                  <a:cubicBezTo>
                    <a:pt x="0" y="22"/>
                    <a:pt x="6" y="28"/>
                    <a:pt x="14" y="28"/>
                  </a:cubicBezTo>
                  <a:close/>
                  <a:moveTo>
                    <a:pt x="12" y="10"/>
                  </a:moveTo>
                  <a:cubicBezTo>
                    <a:pt x="12" y="9"/>
                    <a:pt x="13" y="8"/>
                    <a:pt x="14" y="8"/>
                  </a:cubicBezTo>
                  <a:cubicBezTo>
                    <a:pt x="15" y="8"/>
                    <a:pt x="16" y="9"/>
                    <a:pt x="16" y="10"/>
                  </a:cubicBezTo>
                  <a:cubicBezTo>
                    <a:pt x="16" y="18"/>
                    <a:pt x="16" y="18"/>
                    <a:pt x="16" y="18"/>
                  </a:cubicBezTo>
                  <a:cubicBezTo>
                    <a:pt x="16" y="19"/>
                    <a:pt x="15" y="20"/>
                    <a:pt x="14" y="20"/>
                  </a:cubicBezTo>
                  <a:cubicBezTo>
                    <a:pt x="13" y="20"/>
                    <a:pt x="12" y="19"/>
                    <a:pt x="12" y="18"/>
                  </a:cubicBezTo>
                  <a:lnTo>
                    <a:pt x="12"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2000" dirty="0"/>
            </a:p>
          </p:txBody>
        </p:sp>
        <p:sp>
          <p:nvSpPr>
            <p:cNvPr id="60" name="Freeform 172">
              <a:extLst>
                <a:ext uri="{FF2B5EF4-FFF2-40B4-BE49-F238E27FC236}">
                  <a16:creationId xmlns:a16="http://schemas.microsoft.com/office/drawing/2014/main" id="{243C38B5-3C89-303C-6A62-B65A1DFB0C13}"/>
                </a:ext>
              </a:extLst>
            </p:cNvPr>
            <p:cNvSpPr>
              <a:spLocks noEditPoints="1"/>
            </p:cNvSpPr>
            <p:nvPr/>
          </p:nvSpPr>
          <p:spPr bwMode="auto">
            <a:xfrm>
              <a:off x="4968875" y="4089401"/>
              <a:ext cx="104775" cy="104775"/>
            </a:xfrm>
            <a:custGeom>
              <a:avLst/>
              <a:gdLst>
                <a:gd name="T0" fmla="*/ 14 w 28"/>
                <a:gd name="T1" fmla="*/ 28 h 28"/>
                <a:gd name="T2" fmla="*/ 28 w 28"/>
                <a:gd name="T3" fmla="*/ 14 h 28"/>
                <a:gd name="T4" fmla="*/ 14 w 28"/>
                <a:gd name="T5" fmla="*/ 0 h 28"/>
                <a:gd name="T6" fmla="*/ 0 w 28"/>
                <a:gd name="T7" fmla="*/ 14 h 28"/>
                <a:gd name="T8" fmla="*/ 14 w 28"/>
                <a:gd name="T9" fmla="*/ 28 h 28"/>
                <a:gd name="T10" fmla="*/ 12 w 28"/>
                <a:gd name="T11" fmla="*/ 10 h 28"/>
                <a:gd name="T12" fmla="*/ 14 w 28"/>
                <a:gd name="T13" fmla="*/ 8 h 28"/>
                <a:gd name="T14" fmla="*/ 16 w 28"/>
                <a:gd name="T15" fmla="*/ 10 h 28"/>
                <a:gd name="T16" fmla="*/ 16 w 28"/>
                <a:gd name="T17" fmla="*/ 18 h 28"/>
                <a:gd name="T18" fmla="*/ 14 w 28"/>
                <a:gd name="T19" fmla="*/ 20 h 28"/>
                <a:gd name="T20" fmla="*/ 12 w 28"/>
                <a:gd name="T21" fmla="*/ 18 h 28"/>
                <a:gd name="T22" fmla="*/ 12 w 28"/>
                <a:gd name="T23" fmla="*/ 1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28">
                  <a:moveTo>
                    <a:pt x="14" y="28"/>
                  </a:moveTo>
                  <a:cubicBezTo>
                    <a:pt x="22" y="28"/>
                    <a:pt x="28" y="22"/>
                    <a:pt x="28" y="14"/>
                  </a:cubicBezTo>
                  <a:cubicBezTo>
                    <a:pt x="28" y="6"/>
                    <a:pt x="22" y="0"/>
                    <a:pt x="14" y="0"/>
                  </a:cubicBezTo>
                  <a:cubicBezTo>
                    <a:pt x="6" y="0"/>
                    <a:pt x="0" y="6"/>
                    <a:pt x="0" y="14"/>
                  </a:cubicBezTo>
                  <a:cubicBezTo>
                    <a:pt x="0" y="22"/>
                    <a:pt x="6" y="28"/>
                    <a:pt x="14" y="28"/>
                  </a:cubicBezTo>
                  <a:close/>
                  <a:moveTo>
                    <a:pt x="12" y="10"/>
                  </a:moveTo>
                  <a:cubicBezTo>
                    <a:pt x="12" y="9"/>
                    <a:pt x="13" y="8"/>
                    <a:pt x="14" y="8"/>
                  </a:cubicBezTo>
                  <a:cubicBezTo>
                    <a:pt x="15" y="8"/>
                    <a:pt x="16" y="9"/>
                    <a:pt x="16" y="10"/>
                  </a:cubicBezTo>
                  <a:cubicBezTo>
                    <a:pt x="16" y="18"/>
                    <a:pt x="16" y="18"/>
                    <a:pt x="16" y="18"/>
                  </a:cubicBezTo>
                  <a:cubicBezTo>
                    <a:pt x="16" y="19"/>
                    <a:pt x="15" y="20"/>
                    <a:pt x="14" y="20"/>
                  </a:cubicBezTo>
                  <a:cubicBezTo>
                    <a:pt x="13" y="20"/>
                    <a:pt x="12" y="19"/>
                    <a:pt x="12" y="18"/>
                  </a:cubicBezTo>
                  <a:lnTo>
                    <a:pt x="12"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2000" dirty="0"/>
            </a:p>
          </p:txBody>
        </p:sp>
      </p:grpSp>
      <p:grpSp>
        <p:nvGrpSpPr>
          <p:cNvPr id="61" name="Group 60">
            <a:extLst>
              <a:ext uri="{FF2B5EF4-FFF2-40B4-BE49-F238E27FC236}">
                <a16:creationId xmlns:a16="http://schemas.microsoft.com/office/drawing/2014/main" id="{F5A0308A-4FBB-0E27-4ABD-4B11783C9CFF}"/>
              </a:ext>
            </a:extLst>
          </p:cNvPr>
          <p:cNvGrpSpPr/>
          <p:nvPr/>
        </p:nvGrpSpPr>
        <p:grpSpPr>
          <a:xfrm>
            <a:off x="3356437" y="4383828"/>
            <a:ext cx="411002" cy="262108"/>
            <a:chOff x="9161458" y="1803401"/>
            <a:chExt cx="360368" cy="361949"/>
          </a:xfrm>
          <a:solidFill>
            <a:schemeClr val="bg1"/>
          </a:solidFill>
        </p:grpSpPr>
        <p:sp>
          <p:nvSpPr>
            <p:cNvPr id="62" name="Freeform 101">
              <a:extLst>
                <a:ext uri="{FF2B5EF4-FFF2-40B4-BE49-F238E27FC236}">
                  <a16:creationId xmlns:a16="http://schemas.microsoft.com/office/drawing/2014/main" id="{7B326114-28FC-1224-BA51-6F8BAAE3FBA8}"/>
                </a:ext>
              </a:extLst>
            </p:cNvPr>
            <p:cNvSpPr>
              <a:spLocks/>
            </p:cNvSpPr>
            <p:nvPr/>
          </p:nvSpPr>
          <p:spPr bwMode="auto">
            <a:xfrm>
              <a:off x="9161468" y="1965326"/>
              <a:ext cx="168275" cy="93663"/>
            </a:xfrm>
            <a:custGeom>
              <a:avLst/>
              <a:gdLst>
                <a:gd name="T0" fmla="*/ 40 w 45"/>
                <a:gd name="T1" fmla="*/ 25 h 25"/>
                <a:gd name="T2" fmla="*/ 40 w 45"/>
                <a:gd name="T3" fmla="*/ 25 h 25"/>
                <a:gd name="T4" fmla="*/ 45 w 45"/>
                <a:gd name="T5" fmla="*/ 11 h 25"/>
                <a:gd name="T6" fmla="*/ 40 w 45"/>
                <a:gd name="T7" fmla="*/ 11 h 25"/>
                <a:gd name="T8" fmla="*/ 0 w 45"/>
                <a:gd name="T9" fmla="*/ 0 h 25"/>
                <a:gd name="T10" fmla="*/ 0 w 45"/>
                <a:gd name="T11" fmla="*/ 11 h 25"/>
                <a:gd name="T12" fmla="*/ 40 w 45"/>
                <a:gd name="T13" fmla="*/ 25 h 25"/>
              </a:gdLst>
              <a:ahLst/>
              <a:cxnLst>
                <a:cxn ang="0">
                  <a:pos x="T0" y="T1"/>
                </a:cxn>
                <a:cxn ang="0">
                  <a:pos x="T2" y="T3"/>
                </a:cxn>
                <a:cxn ang="0">
                  <a:pos x="T4" y="T5"/>
                </a:cxn>
                <a:cxn ang="0">
                  <a:pos x="T6" y="T7"/>
                </a:cxn>
                <a:cxn ang="0">
                  <a:pos x="T8" y="T9"/>
                </a:cxn>
                <a:cxn ang="0">
                  <a:pos x="T10" y="T11"/>
                </a:cxn>
                <a:cxn ang="0">
                  <a:pos x="T12" y="T13"/>
                </a:cxn>
              </a:cxnLst>
              <a:rect l="0" t="0" r="r" b="b"/>
              <a:pathLst>
                <a:path w="45" h="25">
                  <a:moveTo>
                    <a:pt x="40" y="25"/>
                  </a:moveTo>
                  <a:cubicBezTo>
                    <a:pt x="40" y="25"/>
                    <a:pt x="40" y="25"/>
                    <a:pt x="40" y="25"/>
                  </a:cubicBezTo>
                  <a:cubicBezTo>
                    <a:pt x="40" y="20"/>
                    <a:pt x="42" y="15"/>
                    <a:pt x="45" y="11"/>
                  </a:cubicBezTo>
                  <a:cubicBezTo>
                    <a:pt x="43" y="11"/>
                    <a:pt x="42" y="11"/>
                    <a:pt x="40" y="11"/>
                  </a:cubicBezTo>
                  <a:cubicBezTo>
                    <a:pt x="24" y="11"/>
                    <a:pt x="7" y="7"/>
                    <a:pt x="0" y="0"/>
                  </a:cubicBezTo>
                  <a:cubicBezTo>
                    <a:pt x="0" y="11"/>
                    <a:pt x="0" y="11"/>
                    <a:pt x="0" y="11"/>
                  </a:cubicBezTo>
                  <a:cubicBezTo>
                    <a:pt x="0" y="17"/>
                    <a:pt x="18" y="25"/>
                    <a:pt x="40"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2000" dirty="0"/>
            </a:p>
          </p:txBody>
        </p:sp>
        <p:sp>
          <p:nvSpPr>
            <p:cNvPr id="63" name="Freeform 102">
              <a:extLst>
                <a:ext uri="{FF2B5EF4-FFF2-40B4-BE49-F238E27FC236}">
                  <a16:creationId xmlns:a16="http://schemas.microsoft.com/office/drawing/2014/main" id="{301EAB6F-0892-243F-50B8-E4A1934A5BBD}"/>
                </a:ext>
              </a:extLst>
            </p:cNvPr>
            <p:cNvSpPr>
              <a:spLocks/>
            </p:cNvSpPr>
            <p:nvPr/>
          </p:nvSpPr>
          <p:spPr bwMode="auto">
            <a:xfrm>
              <a:off x="9161468" y="1897063"/>
              <a:ext cx="300039" cy="95250"/>
            </a:xfrm>
            <a:custGeom>
              <a:avLst/>
              <a:gdLst>
                <a:gd name="T0" fmla="*/ 40 w 80"/>
                <a:gd name="T1" fmla="*/ 25 h 25"/>
                <a:gd name="T2" fmla="*/ 48 w 80"/>
                <a:gd name="T3" fmla="*/ 25 h 25"/>
                <a:gd name="T4" fmla="*/ 70 w 80"/>
                <a:gd name="T5" fmla="*/ 15 h 25"/>
                <a:gd name="T6" fmla="*/ 78 w 80"/>
                <a:gd name="T7" fmla="*/ 16 h 25"/>
                <a:gd name="T8" fmla="*/ 80 w 80"/>
                <a:gd name="T9" fmla="*/ 15 h 25"/>
                <a:gd name="T10" fmla="*/ 80 w 80"/>
                <a:gd name="T11" fmla="*/ 2 h 25"/>
                <a:gd name="T12" fmla="*/ 40 w 80"/>
                <a:gd name="T13" fmla="*/ 11 h 25"/>
                <a:gd name="T14" fmla="*/ 0 w 80"/>
                <a:gd name="T15" fmla="*/ 0 h 25"/>
                <a:gd name="T16" fmla="*/ 0 w 80"/>
                <a:gd name="T17" fmla="*/ 11 h 25"/>
                <a:gd name="T18" fmla="*/ 40 w 80"/>
                <a:gd name="T19"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25">
                  <a:moveTo>
                    <a:pt x="40" y="25"/>
                  </a:moveTo>
                  <a:cubicBezTo>
                    <a:pt x="43" y="25"/>
                    <a:pt x="45" y="25"/>
                    <a:pt x="48" y="25"/>
                  </a:cubicBezTo>
                  <a:cubicBezTo>
                    <a:pt x="53" y="19"/>
                    <a:pt x="61" y="15"/>
                    <a:pt x="70" y="15"/>
                  </a:cubicBezTo>
                  <a:cubicBezTo>
                    <a:pt x="73" y="15"/>
                    <a:pt x="76" y="15"/>
                    <a:pt x="78" y="16"/>
                  </a:cubicBezTo>
                  <a:cubicBezTo>
                    <a:pt x="79" y="16"/>
                    <a:pt x="79" y="15"/>
                    <a:pt x="80" y="15"/>
                  </a:cubicBezTo>
                  <a:cubicBezTo>
                    <a:pt x="80" y="2"/>
                    <a:pt x="80" y="2"/>
                    <a:pt x="80" y="2"/>
                  </a:cubicBezTo>
                  <a:cubicBezTo>
                    <a:pt x="71" y="7"/>
                    <a:pt x="55" y="11"/>
                    <a:pt x="40" y="11"/>
                  </a:cubicBezTo>
                  <a:cubicBezTo>
                    <a:pt x="24" y="11"/>
                    <a:pt x="7" y="7"/>
                    <a:pt x="0" y="0"/>
                  </a:cubicBezTo>
                  <a:cubicBezTo>
                    <a:pt x="0" y="11"/>
                    <a:pt x="0" y="11"/>
                    <a:pt x="0" y="11"/>
                  </a:cubicBezTo>
                  <a:cubicBezTo>
                    <a:pt x="0" y="17"/>
                    <a:pt x="18" y="25"/>
                    <a:pt x="40"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2000" dirty="0"/>
            </a:p>
          </p:txBody>
        </p:sp>
        <p:sp>
          <p:nvSpPr>
            <p:cNvPr id="64" name="Freeform 103">
              <a:extLst>
                <a:ext uri="{FF2B5EF4-FFF2-40B4-BE49-F238E27FC236}">
                  <a16:creationId xmlns:a16="http://schemas.microsoft.com/office/drawing/2014/main" id="{EBA9ACC8-2AB3-6DD6-23C7-74A4C4853987}"/>
                </a:ext>
              </a:extLst>
            </p:cNvPr>
            <p:cNvSpPr>
              <a:spLocks/>
            </p:cNvSpPr>
            <p:nvPr/>
          </p:nvSpPr>
          <p:spPr bwMode="auto">
            <a:xfrm>
              <a:off x="9161458" y="1803401"/>
              <a:ext cx="300039" cy="120650"/>
            </a:xfrm>
            <a:custGeom>
              <a:avLst/>
              <a:gdLst>
                <a:gd name="T0" fmla="*/ 40 w 80"/>
                <a:gd name="T1" fmla="*/ 32 h 32"/>
                <a:gd name="T2" fmla="*/ 80 w 80"/>
                <a:gd name="T3" fmla="*/ 22 h 32"/>
                <a:gd name="T4" fmla="*/ 80 w 80"/>
                <a:gd name="T5" fmla="*/ 18 h 32"/>
                <a:gd name="T6" fmla="*/ 40 w 80"/>
                <a:gd name="T7" fmla="*/ 0 h 32"/>
                <a:gd name="T8" fmla="*/ 0 w 80"/>
                <a:gd name="T9" fmla="*/ 18 h 32"/>
                <a:gd name="T10" fmla="*/ 40 w 80"/>
                <a:gd name="T11" fmla="*/ 32 h 32"/>
              </a:gdLst>
              <a:ahLst/>
              <a:cxnLst>
                <a:cxn ang="0">
                  <a:pos x="T0" y="T1"/>
                </a:cxn>
                <a:cxn ang="0">
                  <a:pos x="T2" y="T3"/>
                </a:cxn>
                <a:cxn ang="0">
                  <a:pos x="T4" y="T5"/>
                </a:cxn>
                <a:cxn ang="0">
                  <a:pos x="T6" y="T7"/>
                </a:cxn>
                <a:cxn ang="0">
                  <a:pos x="T8" y="T9"/>
                </a:cxn>
                <a:cxn ang="0">
                  <a:pos x="T10" y="T11"/>
                </a:cxn>
              </a:cxnLst>
              <a:rect l="0" t="0" r="r" b="b"/>
              <a:pathLst>
                <a:path w="80" h="32">
                  <a:moveTo>
                    <a:pt x="40" y="32"/>
                  </a:moveTo>
                  <a:cubicBezTo>
                    <a:pt x="58" y="32"/>
                    <a:pt x="74" y="27"/>
                    <a:pt x="80" y="22"/>
                  </a:cubicBezTo>
                  <a:cubicBezTo>
                    <a:pt x="80" y="18"/>
                    <a:pt x="80" y="18"/>
                    <a:pt x="80" y="18"/>
                  </a:cubicBezTo>
                  <a:cubicBezTo>
                    <a:pt x="80" y="8"/>
                    <a:pt x="62" y="0"/>
                    <a:pt x="40" y="0"/>
                  </a:cubicBezTo>
                  <a:cubicBezTo>
                    <a:pt x="18" y="0"/>
                    <a:pt x="0" y="8"/>
                    <a:pt x="0" y="18"/>
                  </a:cubicBezTo>
                  <a:cubicBezTo>
                    <a:pt x="0" y="24"/>
                    <a:pt x="18" y="32"/>
                    <a:pt x="40"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2000" dirty="0"/>
            </a:p>
          </p:txBody>
        </p:sp>
        <p:sp>
          <p:nvSpPr>
            <p:cNvPr id="65" name="Freeform 104">
              <a:extLst>
                <a:ext uri="{FF2B5EF4-FFF2-40B4-BE49-F238E27FC236}">
                  <a16:creationId xmlns:a16="http://schemas.microsoft.com/office/drawing/2014/main" id="{09D0D097-B576-3ACB-18C1-D9330801A58A}"/>
                </a:ext>
              </a:extLst>
            </p:cNvPr>
            <p:cNvSpPr>
              <a:spLocks/>
            </p:cNvSpPr>
            <p:nvPr/>
          </p:nvSpPr>
          <p:spPr bwMode="auto">
            <a:xfrm>
              <a:off x="9161468" y="2033588"/>
              <a:ext cx="173038" cy="101600"/>
            </a:xfrm>
            <a:custGeom>
              <a:avLst/>
              <a:gdLst>
                <a:gd name="T0" fmla="*/ 40 w 46"/>
                <a:gd name="T1" fmla="*/ 11 h 27"/>
                <a:gd name="T2" fmla="*/ 0 w 46"/>
                <a:gd name="T3" fmla="*/ 0 h 27"/>
                <a:gd name="T4" fmla="*/ 0 w 46"/>
                <a:gd name="T5" fmla="*/ 9 h 27"/>
                <a:gd name="T6" fmla="*/ 40 w 46"/>
                <a:gd name="T7" fmla="*/ 27 h 27"/>
                <a:gd name="T8" fmla="*/ 46 w 46"/>
                <a:gd name="T9" fmla="*/ 27 h 27"/>
                <a:gd name="T10" fmla="*/ 40 w 46"/>
                <a:gd name="T11" fmla="*/ 11 h 27"/>
                <a:gd name="T12" fmla="*/ 40 w 46"/>
                <a:gd name="T13" fmla="*/ 11 h 27"/>
              </a:gdLst>
              <a:ahLst/>
              <a:cxnLst>
                <a:cxn ang="0">
                  <a:pos x="T0" y="T1"/>
                </a:cxn>
                <a:cxn ang="0">
                  <a:pos x="T2" y="T3"/>
                </a:cxn>
                <a:cxn ang="0">
                  <a:pos x="T4" y="T5"/>
                </a:cxn>
                <a:cxn ang="0">
                  <a:pos x="T6" y="T7"/>
                </a:cxn>
                <a:cxn ang="0">
                  <a:pos x="T8" y="T9"/>
                </a:cxn>
                <a:cxn ang="0">
                  <a:pos x="T10" y="T11"/>
                </a:cxn>
                <a:cxn ang="0">
                  <a:pos x="T12" y="T13"/>
                </a:cxn>
              </a:cxnLst>
              <a:rect l="0" t="0" r="r" b="b"/>
              <a:pathLst>
                <a:path w="46" h="27">
                  <a:moveTo>
                    <a:pt x="40" y="11"/>
                  </a:moveTo>
                  <a:cubicBezTo>
                    <a:pt x="24" y="11"/>
                    <a:pt x="7" y="7"/>
                    <a:pt x="0" y="0"/>
                  </a:cubicBezTo>
                  <a:cubicBezTo>
                    <a:pt x="0" y="9"/>
                    <a:pt x="0" y="9"/>
                    <a:pt x="0" y="9"/>
                  </a:cubicBezTo>
                  <a:cubicBezTo>
                    <a:pt x="0" y="19"/>
                    <a:pt x="18" y="27"/>
                    <a:pt x="40" y="27"/>
                  </a:cubicBezTo>
                  <a:cubicBezTo>
                    <a:pt x="42" y="27"/>
                    <a:pt x="44" y="27"/>
                    <a:pt x="46" y="27"/>
                  </a:cubicBezTo>
                  <a:cubicBezTo>
                    <a:pt x="43" y="22"/>
                    <a:pt x="40" y="17"/>
                    <a:pt x="40" y="11"/>
                  </a:cubicBezTo>
                  <a:cubicBezTo>
                    <a:pt x="40" y="11"/>
                    <a:pt x="40" y="11"/>
                    <a:pt x="40"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2000" dirty="0"/>
            </a:p>
          </p:txBody>
        </p:sp>
        <p:sp>
          <p:nvSpPr>
            <p:cNvPr id="66" name="Freeform 105">
              <a:extLst>
                <a:ext uri="{FF2B5EF4-FFF2-40B4-BE49-F238E27FC236}">
                  <a16:creationId xmlns:a16="http://schemas.microsoft.com/office/drawing/2014/main" id="{5398E5A1-70F9-8707-6717-26B0BEAB02FB}"/>
                </a:ext>
              </a:extLst>
            </p:cNvPr>
            <p:cNvSpPr>
              <a:spLocks noEditPoints="1"/>
            </p:cNvSpPr>
            <p:nvPr/>
          </p:nvSpPr>
          <p:spPr bwMode="auto">
            <a:xfrm>
              <a:off x="9326563" y="1968500"/>
              <a:ext cx="195263" cy="196850"/>
            </a:xfrm>
            <a:custGeom>
              <a:avLst/>
              <a:gdLst>
                <a:gd name="T0" fmla="*/ 26 w 52"/>
                <a:gd name="T1" fmla="*/ 0 h 52"/>
                <a:gd name="T2" fmla="*/ 0 w 52"/>
                <a:gd name="T3" fmla="*/ 26 h 52"/>
                <a:gd name="T4" fmla="*/ 26 w 52"/>
                <a:gd name="T5" fmla="*/ 52 h 52"/>
                <a:gd name="T6" fmla="*/ 52 w 52"/>
                <a:gd name="T7" fmla="*/ 26 h 52"/>
                <a:gd name="T8" fmla="*/ 26 w 52"/>
                <a:gd name="T9" fmla="*/ 0 h 52"/>
                <a:gd name="T10" fmla="*/ 32 w 52"/>
                <a:gd name="T11" fmla="*/ 30 h 52"/>
                <a:gd name="T12" fmla="*/ 22 w 52"/>
                <a:gd name="T13" fmla="*/ 30 h 52"/>
                <a:gd name="T14" fmla="*/ 22 w 52"/>
                <a:gd name="T15" fmla="*/ 13 h 52"/>
                <a:gd name="T16" fmla="*/ 24 w 52"/>
                <a:gd name="T17" fmla="*/ 11 h 52"/>
                <a:gd name="T18" fmla="*/ 26 w 52"/>
                <a:gd name="T19" fmla="*/ 13 h 52"/>
                <a:gd name="T20" fmla="*/ 26 w 52"/>
                <a:gd name="T21" fmla="*/ 26 h 52"/>
                <a:gd name="T22" fmla="*/ 32 w 52"/>
                <a:gd name="T23" fmla="*/ 26 h 52"/>
                <a:gd name="T24" fmla="*/ 35 w 52"/>
                <a:gd name="T25" fmla="*/ 28 h 52"/>
                <a:gd name="T26" fmla="*/ 32 w 52"/>
                <a:gd name="T27" fmla="*/ 3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 h="52">
                  <a:moveTo>
                    <a:pt x="26" y="0"/>
                  </a:moveTo>
                  <a:cubicBezTo>
                    <a:pt x="12" y="0"/>
                    <a:pt x="0" y="12"/>
                    <a:pt x="0" y="26"/>
                  </a:cubicBezTo>
                  <a:cubicBezTo>
                    <a:pt x="0" y="40"/>
                    <a:pt x="12" y="52"/>
                    <a:pt x="26" y="52"/>
                  </a:cubicBezTo>
                  <a:cubicBezTo>
                    <a:pt x="40" y="52"/>
                    <a:pt x="52" y="40"/>
                    <a:pt x="52" y="26"/>
                  </a:cubicBezTo>
                  <a:cubicBezTo>
                    <a:pt x="52" y="12"/>
                    <a:pt x="40" y="0"/>
                    <a:pt x="26" y="0"/>
                  </a:cubicBezTo>
                  <a:close/>
                  <a:moveTo>
                    <a:pt x="32" y="30"/>
                  </a:moveTo>
                  <a:cubicBezTo>
                    <a:pt x="22" y="30"/>
                    <a:pt x="22" y="30"/>
                    <a:pt x="22" y="30"/>
                  </a:cubicBezTo>
                  <a:cubicBezTo>
                    <a:pt x="22" y="13"/>
                    <a:pt x="22" y="13"/>
                    <a:pt x="22" y="13"/>
                  </a:cubicBezTo>
                  <a:cubicBezTo>
                    <a:pt x="22" y="12"/>
                    <a:pt x="23" y="11"/>
                    <a:pt x="24" y="11"/>
                  </a:cubicBezTo>
                  <a:cubicBezTo>
                    <a:pt x="25" y="11"/>
                    <a:pt x="26" y="12"/>
                    <a:pt x="26" y="13"/>
                  </a:cubicBezTo>
                  <a:cubicBezTo>
                    <a:pt x="26" y="26"/>
                    <a:pt x="26" y="26"/>
                    <a:pt x="26" y="26"/>
                  </a:cubicBezTo>
                  <a:cubicBezTo>
                    <a:pt x="32" y="26"/>
                    <a:pt x="32" y="26"/>
                    <a:pt x="32" y="26"/>
                  </a:cubicBezTo>
                  <a:cubicBezTo>
                    <a:pt x="34" y="26"/>
                    <a:pt x="35" y="27"/>
                    <a:pt x="35" y="28"/>
                  </a:cubicBezTo>
                  <a:cubicBezTo>
                    <a:pt x="35" y="29"/>
                    <a:pt x="34" y="30"/>
                    <a:pt x="32"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2000" dirty="0"/>
            </a:p>
          </p:txBody>
        </p:sp>
      </p:grpSp>
      <p:grpSp>
        <p:nvGrpSpPr>
          <p:cNvPr id="67" name="Group 66">
            <a:extLst>
              <a:ext uri="{FF2B5EF4-FFF2-40B4-BE49-F238E27FC236}">
                <a16:creationId xmlns:a16="http://schemas.microsoft.com/office/drawing/2014/main" id="{437A819A-96C4-2A85-4459-732CA4A46C30}"/>
              </a:ext>
            </a:extLst>
          </p:cNvPr>
          <p:cNvGrpSpPr/>
          <p:nvPr/>
        </p:nvGrpSpPr>
        <p:grpSpPr>
          <a:xfrm>
            <a:off x="8271568" y="3045062"/>
            <a:ext cx="397602" cy="465834"/>
            <a:chOff x="5554663" y="3971925"/>
            <a:chExt cx="360362" cy="361951"/>
          </a:xfrm>
          <a:solidFill>
            <a:schemeClr val="bg1"/>
          </a:solidFill>
        </p:grpSpPr>
        <p:sp>
          <p:nvSpPr>
            <p:cNvPr id="68" name="Freeform 174">
              <a:extLst>
                <a:ext uri="{FF2B5EF4-FFF2-40B4-BE49-F238E27FC236}">
                  <a16:creationId xmlns:a16="http://schemas.microsoft.com/office/drawing/2014/main" id="{B49B7215-87C0-4451-92BF-5F34D32BA3CD}"/>
                </a:ext>
              </a:extLst>
            </p:cNvPr>
            <p:cNvSpPr>
              <a:spLocks noEditPoints="1"/>
            </p:cNvSpPr>
            <p:nvPr/>
          </p:nvSpPr>
          <p:spPr bwMode="auto">
            <a:xfrm>
              <a:off x="5554663" y="4078288"/>
              <a:ext cx="255588" cy="255588"/>
            </a:xfrm>
            <a:custGeom>
              <a:avLst/>
              <a:gdLst>
                <a:gd name="T0" fmla="*/ 67 w 68"/>
                <a:gd name="T1" fmla="*/ 41 h 68"/>
                <a:gd name="T2" fmla="*/ 62 w 68"/>
                <a:gd name="T3" fmla="*/ 38 h 68"/>
                <a:gd name="T4" fmla="*/ 62 w 68"/>
                <a:gd name="T5" fmla="*/ 34 h 68"/>
                <a:gd name="T6" fmla="*/ 62 w 68"/>
                <a:gd name="T7" fmla="*/ 30 h 68"/>
                <a:gd name="T8" fmla="*/ 67 w 68"/>
                <a:gd name="T9" fmla="*/ 27 h 68"/>
                <a:gd name="T10" fmla="*/ 67 w 68"/>
                <a:gd name="T11" fmla="*/ 24 h 68"/>
                <a:gd name="T12" fmla="*/ 59 w 68"/>
                <a:gd name="T13" fmla="*/ 10 h 68"/>
                <a:gd name="T14" fmla="*/ 58 w 68"/>
                <a:gd name="T15" fmla="*/ 9 h 68"/>
                <a:gd name="T16" fmla="*/ 57 w 68"/>
                <a:gd name="T17" fmla="*/ 9 h 68"/>
                <a:gd name="T18" fmla="*/ 52 w 68"/>
                <a:gd name="T19" fmla="*/ 12 h 68"/>
                <a:gd name="T20" fmla="*/ 44 w 68"/>
                <a:gd name="T21" fmla="*/ 8 h 68"/>
                <a:gd name="T22" fmla="*/ 44 w 68"/>
                <a:gd name="T23" fmla="*/ 2 h 68"/>
                <a:gd name="T24" fmla="*/ 42 w 68"/>
                <a:gd name="T25" fmla="*/ 0 h 68"/>
                <a:gd name="T26" fmla="*/ 26 w 68"/>
                <a:gd name="T27" fmla="*/ 0 h 68"/>
                <a:gd name="T28" fmla="*/ 24 w 68"/>
                <a:gd name="T29" fmla="*/ 2 h 68"/>
                <a:gd name="T30" fmla="*/ 24 w 68"/>
                <a:gd name="T31" fmla="*/ 8 h 68"/>
                <a:gd name="T32" fmla="*/ 17 w 68"/>
                <a:gd name="T33" fmla="*/ 12 h 68"/>
                <a:gd name="T34" fmla="*/ 11 w 68"/>
                <a:gd name="T35" fmla="*/ 9 h 68"/>
                <a:gd name="T36" fmla="*/ 9 w 68"/>
                <a:gd name="T37" fmla="*/ 10 h 68"/>
                <a:gd name="T38" fmla="*/ 1 w 68"/>
                <a:gd name="T39" fmla="*/ 24 h 68"/>
                <a:gd name="T40" fmla="*/ 0 w 68"/>
                <a:gd name="T41" fmla="*/ 25 h 68"/>
                <a:gd name="T42" fmla="*/ 1 w 68"/>
                <a:gd name="T43" fmla="*/ 27 h 68"/>
                <a:gd name="T44" fmla="*/ 6 w 68"/>
                <a:gd name="T45" fmla="*/ 30 h 68"/>
                <a:gd name="T46" fmla="*/ 6 w 68"/>
                <a:gd name="T47" fmla="*/ 34 h 68"/>
                <a:gd name="T48" fmla="*/ 6 w 68"/>
                <a:gd name="T49" fmla="*/ 38 h 68"/>
                <a:gd name="T50" fmla="*/ 1 w 68"/>
                <a:gd name="T51" fmla="*/ 41 h 68"/>
                <a:gd name="T52" fmla="*/ 1 w 68"/>
                <a:gd name="T53" fmla="*/ 44 h 68"/>
                <a:gd name="T54" fmla="*/ 9 w 68"/>
                <a:gd name="T55" fmla="*/ 58 h 68"/>
                <a:gd name="T56" fmla="*/ 11 w 68"/>
                <a:gd name="T57" fmla="*/ 59 h 68"/>
                <a:gd name="T58" fmla="*/ 17 w 68"/>
                <a:gd name="T59" fmla="*/ 56 h 68"/>
                <a:gd name="T60" fmla="*/ 24 w 68"/>
                <a:gd name="T61" fmla="*/ 60 h 68"/>
                <a:gd name="T62" fmla="*/ 24 w 68"/>
                <a:gd name="T63" fmla="*/ 66 h 68"/>
                <a:gd name="T64" fmla="*/ 26 w 68"/>
                <a:gd name="T65" fmla="*/ 68 h 68"/>
                <a:gd name="T66" fmla="*/ 42 w 68"/>
                <a:gd name="T67" fmla="*/ 68 h 68"/>
                <a:gd name="T68" fmla="*/ 44 w 68"/>
                <a:gd name="T69" fmla="*/ 66 h 68"/>
                <a:gd name="T70" fmla="*/ 44 w 68"/>
                <a:gd name="T71" fmla="*/ 60 h 68"/>
                <a:gd name="T72" fmla="*/ 52 w 68"/>
                <a:gd name="T73" fmla="*/ 56 h 68"/>
                <a:gd name="T74" fmla="*/ 57 w 68"/>
                <a:gd name="T75" fmla="*/ 59 h 68"/>
                <a:gd name="T76" fmla="*/ 58 w 68"/>
                <a:gd name="T77" fmla="*/ 59 h 68"/>
                <a:gd name="T78" fmla="*/ 60 w 68"/>
                <a:gd name="T79" fmla="*/ 58 h 68"/>
                <a:gd name="T80" fmla="*/ 68 w 68"/>
                <a:gd name="T81" fmla="*/ 44 h 68"/>
                <a:gd name="T82" fmla="*/ 67 w 68"/>
                <a:gd name="T83" fmla="*/ 41 h 68"/>
                <a:gd name="T84" fmla="*/ 34 w 68"/>
                <a:gd name="T85" fmla="*/ 48 h 68"/>
                <a:gd name="T86" fmla="*/ 20 w 68"/>
                <a:gd name="T87" fmla="*/ 34 h 68"/>
                <a:gd name="T88" fmla="*/ 34 w 68"/>
                <a:gd name="T89" fmla="*/ 20 h 68"/>
                <a:gd name="T90" fmla="*/ 48 w 68"/>
                <a:gd name="T91" fmla="*/ 34 h 68"/>
                <a:gd name="T92" fmla="*/ 34 w 68"/>
                <a:gd name="T93" fmla="*/ 4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8" h="68">
                  <a:moveTo>
                    <a:pt x="67" y="41"/>
                  </a:moveTo>
                  <a:cubicBezTo>
                    <a:pt x="62" y="38"/>
                    <a:pt x="62" y="38"/>
                    <a:pt x="62" y="38"/>
                  </a:cubicBezTo>
                  <a:cubicBezTo>
                    <a:pt x="62" y="37"/>
                    <a:pt x="62" y="35"/>
                    <a:pt x="62" y="34"/>
                  </a:cubicBezTo>
                  <a:cubicBezTo>
                    <a:pt x="62" y="33"/>
                    <a:pt x="62" y="31"/>
                    <a:pt x="62" y="30"/>
                  </a:cubicBezTo>
                  <a:cubicBezTo>
                    <a:pt x="67" y="27"/>
                    <a:pt x="67" y="27"/>
                    <a:pt x="67" y="27"/>
                  </a:cubicBezTo>
                  <a:cubicBezTo>
                    <a:pt x="68" y="26"/>
                    <a:pt x="68" y="25"/>
                    <a:pt x="67" y="24"/>
                  </a:cubicBezTo>
                  <a:cubicBezTo>
                    <a:pt x="59" y="10"/>
                    <a:pt x="59" y="10"/>
                    <a:pt x="59" y="10"/>
                  </a:cubicBezTo>
                  <a:cubicBezTo>
                    <a:pt x="59" y="10"/>
                    <a:pt x="59" y="9"/>
                    <a:pt x="58" y="9"/>
                  </a:cubicBezTo>
                  <a:cubicBezTo>
                    <a:pt x="58" y="9"/>
                    <a:pt x="57" y="9"/>
                    <a:pt x="57" y="9"/>
                  </a:cubicBezTo>
                  <a:cubicBezTo>
                    <a:pt x="52" y="12"/>
                    <a:pt x="52" y="12"/>
                    <a:pt x="52" y="12"/>
                  </a:cubicBezTo>
                  <a:cubicBezTo>
                    <a:pt x="50" y="10"/>
                    <a:pt x="47" y="9"/>
                    <a:pt x="44" y="8"/>
                  </a:cubicBezTo>
                  <a:cubicBezTo>
                    <a:pt x="44" y="2"/>
                    <a:pt x="44" y="2"/>
                    <a:pt x="44" y="2"/>
                  </a:cubicBezTo>
                  <a:cubicBezTo>
                    <a:pt x="44" y="1"/>
                    <a:pt x="43" y="0"/>
                    <a:pt x="42" y="0"/>
                  </a:cubicBezTo>
                  <a:cubicBezTo>
                    <a:pt x="26" y="0"/>
                    <a:pt x="26" y="0"/>
                    <a:pt x="26" y="0"/>
                  </a:cubicBezTo>
                  <a:cubicBezTo>
                    <a:pt x="25" y="0"/>
                    <a:pt x="24" y="1"/>
                    <a:pt x="24" y="2"/>
                  </a:cubicBezTo>
                  <a:cubicBezTo>
                    <a:pt x="24" y="8"/>
                    <a:pt x="24" y="8"/>
                    <a:pt x="24" y="8"/>
                  </a:cubicBezTo>
                  <a:cubicBezTo>
                    <a:pt x="22" y="9"/>
                    <a:pt x="19" y="10"/>
                    <a:pt x="17" y="12"/>
                  </a:cubicBezTo>
                  <a:cubicBezTo>
                    <a:pt x="11" y="9"/>
                    <a:pt x="11" y="9"/>
                    <a:pt x="11" y="9"/>
                  </a:cubicBezTo>
                  <a:cubicBezTo>
                    <a:pt x="10" y="9"/>
                    <a:pt x="9" y="9"/>
                    <a:pt x="9" y="10"/>
                  </a:cubicBezTo>
                  <a:cubicBezTo>
                    <a:pt x="1" y="24"/>
                    <a:pt x="1" y="24"/>
                    <a:pt x="1" y="24"/>
                  </a:cubicBezTo>
                  <a:cubicBezTo>
                    <a:pt x="0" y="24"/>
                    <a:pt x="0" y="25"/>
                    <a:pt x="0" y="25"/>
                  </a:cubicBezTo>
                  <a:cubicBezTo>
                    <a:pt x="1" y="26"/>
                    <a:pt x="1" y="26"/>
                    <a:pt x="1" y="27"/>
                  </a:cubicBezTo>
                  <a:cubicBezTo>
                    <a:pt x="6" y="30"/>
                    <a:pt x="6" y="30"/>
                    <a:pt x="6" y="30"/>
                  </a:cubicBezTo>
                  <a:cubicBezTo>
                    <a:pt x="6" y="31"/>
                    <a:pt x="6" y="33"/>
                    <a:pt x="6" y="34"/>
                  </a:cubicBezTo>
                  <a:cubicBezTo>
                    <a:pt x="6" y="35"/>
                    <a:pt x="6" y="37"/>
                    <a:pt x="6" y="38"/>
                  </a:cubicBezTo>
                  <a:cubicBezTo>
                    <a:pt x="1" y="41"/>
                    <a:pt x="1" y="41"/>
                    <a:pt x="1" y="41"/>
                  </a:cubicBezTo>
                  <a:cubicBezTo>
                    <a:pt x="0" y="42"/>
                    <a:pt x="0" y="43"/>
                    <a:pt x="1" y="44"/>
                  </a:cubicBezTo>
                  <a:cubicBezTo>
                    <a:pt x="9" y="58"/>
                    <a:pt x="9" y="58"/>
                    <a:pt x="9" y="58"/>
                  </a:cubicBezTo>
                  <a:cubicBezTo>
                    <a:pt x="9" y="59"/>
                    <a:pt x="10" y="59"/>
                    <a:pt x="11" y="59"/>
                  </a:cubicBezTo>
                  <a:cubicBezTo>
                    <a:pt x="17" y="56"/>
                    <a:pt x="17" y="56"/>
                    <a:pt x="17" y="56"/>
                  </a:cubicBezTo>
                  <a:cubicBezTo>
                    <a:pt x="19" y="58"/>
                    <a:pt x="22" y="59"/>
                    <a:pt x="24" y="60"/>
                  </a:cubicBezTo>
                  <a:cubicBezTo>
                    <a:pt x="24" y="66"/>
                    <a:pt x="24" y="66"/>
                    <a:pt x="24" y="66"/>
                  </a:cubicBezTo>
                  <a:cubicBezTo>
                    <a:pt x="24" y="67"/>
                    <a:pt x="25" y="68"/>
                    <a:pt x="26" y="68"/>
                  </a:cubicBezTo>
                  <a:cubicBezTo>
                    <a:pt x="42" y="68"/>
                    <a:pt x="42" y="68"/>
                    <a:pt x="42" y="68"/>
                  </a:cubicBezTo>
                  <a:cubicBezTo>
                    <a:pt x="43" y="68"/>
                    <a:pt x="44" y="67"/>
                    <a:pt x="44" y="66"/>
                  </a:cubicBezTo>
                  <a:cubicBezTo>
                    <a:pt x="44" y="60"/>
                    <a:pt x="44" y="60"/>
                    <a:pt x="44" y="60"/>
                  </a:cubicBezTo>
                  <a:cubicBezTo>
                    <a:pt x="47" y="59"/>
                    <a:pt x="50" y="58"/>
                    <a:pt x="52" y="56"/>
                  </a:cubicBezTo>
                  <a:cubicBezTo>
                    <a:pt x="57" y="59"/>
                    <a:pt x="57" y="59"/>
                    <a:pt x="57" y="59"/>
                  </a:cubicBezTo>
                  <a:cubicBezTo>
                    <a:pt x="57" y="59"/>
                    <a:pt x="58" y="59"/>
                    <a:pt x="58" y="59"/>
                  </a:cubicBezTo>
                  <a:cubicBezTo>
                    <a:pt x="59" y="59"/>
                    <a:pt x="59" y="58"/>
                    <a:pt x="60" y="58"/>
                  </a:cubicBezTo>
                  <a:cubicBezTo>
                    <a:pt x="68" y="44"/>
                    <a:pt x="68" y="44"/>
                    <a:pt x="68" y="44"/>
                  </a:cubicBezTo>
                  <a:cubicBezTo>
                    <a:pt x="68" y="43"/>
                    <a:pt x="68" y="42"/>
                    <a:pt x="67" y="41"/>
                  </a:cubicBezTo>
                  <a:close/>
                  <a:moveTo>
                    <a:pt x="34" y="48"/>
                  </a:moveTo>
                  <a:cubicBezTo>
                    <a:pt x="26" y="48"/>
                    <a:pt x="20" y="42"/>
                    <a:pt x="20" y="34"/>
                  </a:cubicBezTo>
                  <a:cubicBezTo>
                    <a:pt x="20" y="26"/>
                    <a:pt x="26" y="20"/>
                    <a:pt x="34" y="20"/>
                  </a:cubicBezTo>
                  <a:cubicBezTo>
                    <a:pt x="42" y="20"/>
                    <a:pt x="48" y="26"/>
                    <a:pt x="48" y="34"/>
                  </a:cubicBezTo>
                  <a:cubicBezTo>
                    <a:pt x="48" y="42"/>
                    <a:pt x="42" y="48"/>
                    <a:pt x="34" y="4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d-ID" sz="2000" dirty="0">
                <a:solidFill>
                  <a:schemeClr val="lt1"/>
                </a:solidFill>
              </a:endParaRPr>
            </a:p>
          </p:txBody>
        </p:sp>
        <p:sp>
          <p:nvSpPr>
            <p:cNvPr id="69" name="Freeform 175">
              <a:extLst>
                <a:ext uri="{FF2B5EF4-FFF2-40B4-BE49-F238E27FC236}">
                  <a16:creationId xmlns:a16="http://schemas.microsoft.com/office/drawing/2014/main" id="{F3B86D51-6258-95D4-0DC0-5B0AC4D57F38}"/>
                </a:ext>
              </a:extLst>
            </p:cNvPr>
            <p:cNvSpPr>
              <a:spLocks noEditPoints="1"/>
            </p:cNvSpPr>
            <p:nvPr/>
          </p:nvSpPr>
          <p:spPr bwMode="auto">
            <a:xfrm>
              <a:off x="5765800" y="3971925"/>
              <a:ext cx="149225" cy="150813"/>
            </a:xfrm>
            <a:custGeom>
              <a:avLst/>
              <a:gdLst>
                <a:gd name="T0" fmla="*/ 39 w 40"/>
                <a:gd name="T1" fmla="*/ 24 h 40"/>
                <a:gd name="T2" fmla="*/ 36 w 40"/>
                <a:gd name="T3" fmla="*/ 22 h 40"/>
                <a:gd name="T4" fmla="*/ 36 w 40"/>
                <a:gd name="T5" fmla="*/ 20 h 40"/>
                <a:gd name="T6" fmla="*/ 36 w 40"/>
                <a:gd name="T7" fmla="*/ 18 h 40"/>
                <a:gd name="T8" fmla="*/ 39 w 40"/>
                <a:gd name="T9" fmla="*/ 16 h 40"/>
                <a:gd name="T10" fmla="*/ 39 w 40"/>
                <a:gd name="T11" fmla="*/ 13 h 40"/>
                <a:gd name="T12" fmla="*/ 35 w 40"/>
                <a:gd name="T13" fmla="*/ 7 h 40"/>
                <a:gd name="T14" fmla="*/ 34 w 40"/>
                <a:gd name="T15" fmla="*/ 6 h 40"/>
                <a:gd name="T16" fmla="*/ 33 w 40"/>
                <a:gd name="T17" fmla="*/ 6 h 40"/>
                <a:gd name="T18" fmla="*/ 30 w 40"/>
                <a:gd name="T19" fmla="*/ 7 h 40"/>
                <a:gd name="T20" fmla="*/ 26 w 40"/>
                <a:gd name="T21" fmla="*/ 5 h 40"/>
                <a:gd name="T22" fmla="*/ 26 w 40"/>
                <a:gd name="T23" fmla="*/ 2 h 40"/>
                <a:gd name="T24" fmla="*/ 24 w 40"/>
                <a:gd name="T25" fmla="*/ 0 h 40"/>
                <a:gd name="T26" fmla="*/ 16 w 40"/>
                <a:gd name="T27" fmla="*/ 0 h 40"/>
                <a:gd name="T28" fmla="*/ 14 w 40"/>
                <a:gd name="T29" fmla="*/ 2 h 40"/>
                <a:gd name="T30" fmla="*/ 14 w 40"/>
                <a:gd name="T31" fmla="*/ 5 h 40"/>
                <a:gd name="T32" fmla="*/ 10 w 40"/>
                <a:gd name="T33" fmla="*/ 7 h 40"/>
                <a:gd name="T34" fmla="*/ 8 w 40"/>
                <a:gd name="T35" fmla="*/ 6 h 40"/>
                <a:gd name="T36" fmla="*/ 5 w 40"/>
                <a:gd name="T37" fmla="*/ 7 h 40"/>
                <a:gd name="T38" fmla="*/ 1 w 40"/>
                <a:gd name="T39" fmla="*/ 13 h 40"/>
                <a:gd name="T40" fmla="*/ 1 w 40"/>
                <a:gd name="T41" fmla="*/ 15 h 40"/>
                <a:gd name="T42" fmla="*/ 1 w 40"/>
                <a:gd name="T43" fmla="*/ 16 h 40"/>
                <a:gd name="T44" fmla="*/ 4 w 40"/>
                <a:gd name="T45" fmla="*/ 18 h 40"/>
                <a:gd name="T46" fmla="*/ 4 w 40"/>
                <a:gd name="T47" fmla="*/ 20 h 40"/>
                <a:gd name="T48" fmla="*/ 4 w 40"/>
                <a:gd name="T49" fmla="*/ 22 h 40"/>
                <a:gd name="T50" fmla="*/ 1 w 40"/>
                <a:gd name="T51" fmla="*/ 24 h 40"/>
                <a:gd name="T52" fmla="*/ 1 w 40"/>
                <a:gd name="T53" fmla="*/ 25 h 40"/>
                <a:gd name="T54" fmla="*/ 1 w 40"/>
                <a:gd name="T55" fmla="*/ 27 h 40"/>
                <a:gd name="T56" fmla="*/ 5 w 40"/>
                <a:gd name="T57" fmla="*/ 33 h 40"/>
                <a:gd name="T58" fmla="*/ 7 w 40"/>
                <a:gd name="T59" fmla="*/ 34 h 40"/>
                <a:gd name="T60" fmla="*/ 10 w 40"/>
                <a:gd name="T61" fmla="*/ 33 h 40"/>
                <a:gd name="T62" fmla="*/ 14 w 40"/>
                <a:gd name="T63" fmla="*/ 35 h 40"/>
                <a:gd name="T64" fmla="*/ 14 w 40"/>
                <a:gd name="T65" fmla="*/ 38 h 40"/>
                <a:gd name="T66" fmla="*/ 16 w 40"/>
                <a:gd name="T67" fmla="*/ 40 h 40"/>
                <a:gd name="T68" fmla="*/ 24 w 40"/>
                <a:gd name="T69" fmla="*/ 40 h 40"/>
                <a:gd name="T70" fmla="*/ 26 w 40"/>
                <a:gd name="T71" fmla="*/ 38 h 40"/>
                <a:gd name="T72" fmla="*/ 26 w 40"/>
                <a:gd name="T73" fmla="*/ 35 h 40"/>
                <a:gd name="T74" fmla="*/ 30 w 40"/>
                <a:gd name="T75" fmla="*/ 33 h 40"/>
                <a:gd name="T76" fmla="*/ 33 w 40"/>
                <a:gd name="T77" fmla="*/ 34 h 40"/>
                <a:gd name="T78" fmla="*/ 34 w 40"/>
                <a:gd name="T79" fmla="*/ 34 h 40"/>
                <a:gd name="T80" fmla="*/ 35 w 40"/>
                <a:gd name="T81" fmla="*/ 33 h 40"/>
                <a:gd name="T82" fmla="*/ 39 w 40"/>
                <a:gd name="T83" fmla="*/ 27 h 40"/>
                <a:gd name="T84" fmla="*/ 39 w 40"/>
                <a:gd name="T85" fmla="*/ 24 h 40"/>
                <a:gd name="T86" fmla="*/ 20 w 40"/>
                <a:gd name="T87" fmla="*/ 28 h 40"/>
                <a:gd name="T88" fmla="*/ 12 w 40"/>
                <a:gd name="T89" fmla="*/ 20 h 40"/>
                <a:gd name="T90" fmla="*/ 20 w 40"/>
                <a:gd name="T91" fmla="*/ 12 h 40"/>
                <a:gd name="T92" fmla="*/ 28 w 40"/>
                <a:gd name="T93" fmla="*/ 20 h 40"/>
                <a:gd name="T94" fmla="*/ 20 w 40"/>
                <a:gd name="T95" fmla="*/ 2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0" h="40">
                  <a:moveTo>
                    <a:pt x="39" y="24"/>
                  </a:moveTo>
                  <a:cubicBezTo>
                    <a:pt x="36" y="22"/>
                    <a:pt x="36" y="22"/>
                    <a:pt x="36" y="22"/>
                  </a:cubicBezTo>
                  <a:cubicBezTo>
                    <a:pt x="36" y="21"/>
                    <a:pt x="36" y="21"/>
                    <a:pt x="36" y="20"/>
                  </a:cubicBezTo>
                  <a:cubicBezTo>
                    <a:pt x="36" y="19"/>
                    <a:pt x="36" y="19"/>
                    <a:pt x="36" y="18"/>
                  </a:cubicBezTo>
                  <a:cubicBezTo>
                    <a:pt x="39" y="16"/>
                    <a:pt x="39" y="16"/>
                    <a:pt x="39" y="16"/>
                  </a:cubicBezTo>
                  <a:cubicBezTo>
                    <a:pt x="40" y="16"/>
                    <a:pt x="40" y="14"/>
                    <a:pt x="39" y="13"/>
                  </a:cubicBezTo>
                  <a:cubicBezTo>
                    <a:pt x="35" y="7"/>
                    <a:pt x="35" y="7"/>
                    <a:pt x="35" y="7"/>
                  </a:cubicBezTo>
                  <a:cubicBezTo>
                    <a:pt x="35" y="6"/>
                    <a:pt x="35" y="6"/>
                    <a:pt x="34" y="6"/>
                  </a:cubicBezTo>
                  <a:cubicBezTo>
                    <a:pt x="34" y="5"/>
                    <a:pt x="33" y="6"/>
                    <a:pt x="33" y="6"/>
                  </a:cubicBezTo>
                  <a:cubicBezTo>
                    <a:pt x="30" y="7"/>
                    <a:pt x="30" y="7"/>
                    <a:pt x="30" y="7"/>
                  </a:cubicBezTo>
                  <a:cubicBezTo>
                    <a:pt x="29" y="6"/>
                    <a:pt x="28" y="6"/>
                    <a:pt x="26" y="5"/>
                  </a:cubicBezTo>
                  <a:cubicBezTo>
                    <a:pt x="26" y="2"/>
                    <a:pt x="26" y="2"/>
                    <a:pt x="26" y="2"/>
                  </a:cubicBezTo>
                  <a:cubicBezTo>
                    <a:pt x="26" y="1"/>
                    <a:pt x="25" y="0"/>
                    <a:pt x="24" y="0"/>
                  </a:cubicBezTo>
                  <a:cubicBezTo>
                    <a:pt x="16" y="0"/>
                    <a:pt x="16" y="0"/>
                    <a:pt x="16" y="0"/>
                  </a:cubicBezTo>
                  <a:cubicBezTo>
                    <a:pt x="15" y="0"/>
                    <a:pt x="14" y="1"/>
                    <a:pt x="14" y="2"/>
                  </a:cubicBezTo>
                  <a:cubicBezTo>
                    <a:pt x="14" y="5"/>
                    <a:pt x="14" y="5"/>
                    <a:pt x="14" y="5"/>
                  </a:cubicBezTo>
                  <a:cubicBezTo>
                    <a:pt x="13" y="6"/>
                    <a:pt x="12" y="7"/>
                    <a:pt x="10" y="7"/>
                  </a:cubicBezTo>
                  <a:cubicBezTo>
                    <a:pt x="8" y="6"/>
                    <a:pt x="8" y="6"/>
                    <a:pt x="8" y="6"/>
                  </a:cubicBezTo>
                  <a:cubicBezTo>
                    <a:pt x="7" y="5"/>
                    <a:pt x="5" y="6"/>
                    <a:pt x="5" y="7"/>
                  </a:cubicBezTo>
                  <a:cubicBezTo>
                    <a:pt x="1" y="13"/>
                    <a:pt x="1" y="13"/>
                    <a:pt x="1" y="13"/>
                  </a:cubicBezTo>
                  <a:cubicBezTo>
                    <a:pt x="0" y="14"/>
                    <a:pt x="0" y="14"/>
                    <a:pt x="1" y="15"/>
                  </a:cubicBezTo>
                  <a:cubicBezTo>
                    <a:pt x="1" y="15"/>
                    <a:pt x="1" y="16"/>
                    <a:pt x="1" y="16"/>
                  </a:cubicBezTo>
                  <a:cubicBezTo>
                    <a:pt x="4" y="18"/>
                    <a:pt x="4" y="18"/>
                    <a:pt x="4" y="18"/>
                  </a:cubicBezTo>
                  <a:cubicBezTo>
                    <a:pt x="4" y="19"/>
                    <a:pt x="4" y="19"/>
                    <a:pt x="4" y="20"/>
                  </a:cubicBezTo>
                  <a:cubicBezTo>
                    <a:pt x="4" y="21"/>
                    <a:pt x="4" y="21"/>
                    <a:pt x="4" y="22"/>
                  </a:cubicBezTo>
                  <a:cubicBezTo>
                    <a:pt x="1" y="24"/>
                    <a:pt x="1" y="24"/>
                    <a:pt x="1" y="24"/>
                  </a:cubicBezTo>
                  <a:cubicBezTo>
                    <a:pt x="1" y="24"/>
                    <a:pt x="1" y="25"/>
                    <a:pt x="1" y="25"/>
                  </a:cubicBezTo>
                  <a:cubicBezTo>
                    <a:pt x="0" y="26"/>
                    <a:pt x="0" y="26"/>
                    <a:pt x="1" y="27"/>
                  </a:cubicBezTo>
                  <a:cubicBezTo>
                    <a:pt x="5" y="33"/>
                    <a:pt x="5" y="33"/>
                    <a:pt x="5" y="33"/>
                  </a:cubicBezTo>
                  <a:cubicBezTo>
                    <a:pt x="5" y="34"/>
                    <a:pt x="6" y="35"/>
                    <a:pt x="7" y="34"/>
                  </a:cubicBezTo>
                  <a:cubicBezTo>
                    <a:pt x="10" y="33"/>
                    <a:pt x="10" y="33"/>
                    <a:pt x="10" y="33"/>
                  </a:cubicBezTo>
                  <a:cubicBezTo>
                    <a:pt x="12" y="33"/>
                    <a:pt x="13" y="34"/>
                    <a:pt x="14" y="35"/>
                  </a:cubicBezTo>
                  <a:cubicBezTo>
                    <a:pt x="14" y="38"/>
                    <a:pt x="14" y="38"/>
                    <a:pt x="14" y="38"/>
                  </a:cubicBezTo>
                  <a:cubicBezTo>
                    <a:pt x="14" y="39"/>
                    <a:pt x="15" y="40"/>
                    <a:pt x="16" y="40"/>
                  </a:cubicBezTo>
                  <a:cubicBezTo>
                    <a:pt x="24" y="40"/>
                    <a:pt x="24" y="40"/>
                    <a:pt x="24" y="40"/>
                  </a:cubicBezTo>
                  <a:cubicBezTo>
                    <a:pt x="25" y="40"/>
                    <a:pt x="26" y="39"/>
                    <a:pt x="26" y="38"/>
                  </a:cubicBezTo>
                  <a:cubicBezTo>
                    <a:pt x="26" y="35"/>
                    <a:pt x="26" y="35"/>
                    <a:pt x="26" y="35"/>
                  </a:cubicBezTo>
                  <a:cubicBezTo>
                    <a:pt x="28" y="34"/>
                    <a:pt x="29" y="34"/>
                    <a:pt x="30" y="33"/>
                  </a:cubicBezTo>
                  <a:cubicBezTo>
                    <a:pt x="33" y="34"/>
                    <a:pt x="33" y="34"/>
                    <a:pt x="33" y="34"/>
                  </a:cubicBezTo>
                  <a:cubicBezTo>
                    <a:pt x="33" y="34"/>
                    <a:pt x="34" y="35"/>
                    <a:pt x="34" y="34"/>
                  </a:cubicBezTo>
                  <a:cubicBezTo>
                    <a:pt x="35" y="34"/>
                    <a:pt x="35" y="34"/>
                    <a:pt x="35" y="33"/>
                  </a:cubicBezTo>
                  <a:cubicBezTo>
                    <a:pt x="39" y="27"/>
                    <a:pt x="39" y="27"/>
                    <a:pt x="39" y="27"/>
                  </a:cubicBezTo>
                  <a:cubicBezTo>
                    <a:pt x="40" y="26"/>
                    <a:pt x="40" y="24"/>
                    <a:pt x="39" y="24"/>
                  </a:cubicBezTo>
                  <a:close/>
                  <a:moveTo>
                    <a:pt x="20" y="28"/>
                  </a:moveTo>
                  <a:cubicBezTo>
                    <a:pt x="16" y="28"/>
                    <a:pt x="12" y="24"/>
                    <a:pt x="12" y="20"/>
                  </a:cubicBezTo>
                  <a:cubicBezTo>
                    <a:pt x="12" y="16"/>
                    <a:pt x="16" y="12"/>
                    <a:pt x="20" y="12"/>
                  </a:cubicBezTo>
                  <a:cubicBezTo>
                    <a:pt x="24" y="12"/>
                    <a:pt x="28" y="16"/>
                    <a:pt x="28" y="20"/>
                  </a:cubicBezTo>
                  <a:cubicBezTo>
                    <a:pt x="28" y="24"/>
                    <a:pt x="24" y="28"/>
                    <a:pt x="20" y="2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d-ID" sz="2000" dirty="0">
                <a:solidFill>
                  <a:schemeClr val="lt1"/>
                </a:solidFill>
              </a:endParaRPr>
            </a:p>
          </p:txBody>
        </p:sp>
      </p:grpSp>
      <p:sp>
        <p:nvSpPr>
          <p:cNvPr id="70" name="Forma libre 35">
            <a:extLst>
              <a:ext uri="{FF2B5EF4-FFF2-40B4-BE49-F238E27FC236}">
                <a16:creationId xmlns:a16="http://schemas.microsoft.com/office/drawing/2014/main" id="{0271DC9E-4706-8BC1-CFB3-70295FC707A7}"/>
              </a:ext>
            </a:extLst>
          </p:cNvPr>
          <p:cNvSpPr/>
          <p:nvPr/>
        </p:nvSpPr>
        <p:spPr>
          <a:xfrm>
            <a:off x="7687409" y="4596012"/>
            <a:ext cx="602480" cy="347191"/>
          </a:xfrm>
          <a:custGeom>
            <a:avLst/>
            <a:gdLst>
              <a:gd name="connsiteX0" fmla="*/ 73548 w 312180"/>
              <a:gd name="connsiteY0" fmla="*/ 2117 h 179900"/>
              <a:gd name="connsiteX1" fmla="*/ 68785 w 312180"/>
              <a:gd name="connsiteY1" fmla="*/ 0 h 179900"/>
              <a:gd name="connsiteX2" fmla="*/ 6349 w 312180"/>
              <a:gd name="connsiteY2" fmla="*/ 0 h 179900"/>
              <a:gd name="connsiteX3" fmla="*/ 0 w 312180"/>
              <a:gd name="connsiteY3" fmla="*/ 6349 h 179900"/>
              <a:gd name="connsiteX4" fmla="*/ 0 w 312180"/>
              <a:gd name="connsiteY4" fmla="*/ 114290 h 179900"/>
              <a:gd name="connsiteX5" fmla="*/ 6349 w 312180"/>
              <a:gd name="connsiteY5" fmla="*/ 120639 h 179900"/>
              <a:gd name="connsiteX6" fmla="*/ 53441 w 312180"/>
              <a:gd name="connsiteY6" fmla="*/ 120639 h 179900"/>
              <a:gd name="connsiteX7" fmla="*/ 59791 w 312180"/>
              <a:gd name="connsiteY7" fmla="*/ 115348 h 179900"/>
              <a:gd name="connsiteX8" fmla="*/ 75135 w 312180"/>
              <a:gd name="connsiteY8" fmla="*/ 7408 h 179900"/>
              <a:gd name="connsiteX9" fmla="*/ 73548 w 312180"/>
              <a:gd name="connsiteY9" fmla="*/ 2117 h 179900"/>
              <a:gd name="connsiteX10" fmla="*/ 47621 w 312180"/>
              <a:gd name="connsiteY10" fmla="*/ 107411 h 179900"/>
              <a:gd name="connsiteX11" fmla="*/ 12699 w 312180"/>
              <a:gd name="connsiteY11" fmla="*/ 107411 h 179900"/>
              <a:gd name="connsiteX12" fmla="*/ 12699 w 312180"/>
              <a:gd name="connsiteY12" fmla="*/ 12170 h 179900"/>
              <a:gd name="connsiteX13" fmla="*/ 60849 w 312180"/>
              <a:gd name="connsiteY13" fmla="*/ 12170 h 179900"/>
              <a:gd name="connsiteX14" fmla="*/ 47621 w 312180"/>
              <a:gd name="connsiteY14" fmla="*/ 107411 h 179900"/>
              <a:gd name="connsiteX15" fmla="*/ 308476 w 312180"/>
              <a:gd name="connsiteY15" fmla="*/ 0 h 179900"/>
              <a:gd name="connsiteX16" fmla="*/ 246040 w 312180"/>
              <a:gd name="connsiteY16" fmla="*/ 0 h 179900"/>
              <a:gd name="connsiteX17" fmla="*/ 241278 w 312180"/>
              <a:gd name="connsiteY17" fmla="*/ 2117 h 179900"/>
              <a:gd name="connsiteX18" fmla="*/ 239691 w 312180"/>
              <a:gd name="connsiteY18" fmla="*/ 7408 h 179900"/>
              <a:gd name="connsiteX19" fmla="*/ 241278 w 312180"/>
              <a:gd name="connsiteY19" fmla="*/ 16932 h 179900"/>
              <a:gd name="connsiteX20" fmla="*/ 171435 w 312180"/>
              <a:gd name="connsiteY20" fmla="*/ 9524 h 179900"/>
              <a:gd name="connsiteX21" fmla="*/ 149741 w 312180"/>
              <a:gd name="connsiteY21" fmla="*/ 8995 h 179900"/>
              <a:gd name="connsiteX22" fmla="*/ 149741 w 312180"/>
              <a:gd name="connsiteY22" fmla="*/ 8995 h 179900"/>
              <a:gd name="connsiteX23" fmla="*/ 144979 w 312180"/>
              <a:gd name="connsiteY23" fmla="*/ 11112 h 179900"/>
              <a:gd name="connsiteX24" fmla="*/ 137571 w 312180"/>
              <a:gd name="connsiteY24" fmla="*/ 18519 h 179900"/>
              <a:gd name="connsiteX25" fmla="*/ 89950 w 312180"/>
              <a:gd name="connsiteY25" fmla="*/ 18519 h 179900"/>
              <a:gd name="connsiteX26" fmla="*/ 83601 w 312180"/>
              <a:gd name="connsiteY26" fmla="*/ 24869 h 179900"/>
              <a:gd name="connsiteX27" fmla="*/ 89950 w 312180"/>
              <a:gd name="connsiteY27" fmla="*/ 31218 h 179900"/>
              <a:gd name="connsiteX28" fmla="*/ 124872 w 312180"/>
              <a:gd name="connsiteY28" fmla="*/ 31218 h 179900"/>
              <a:gd name="connsiteX29" fmla="*/ 102649 w 312180"/>
              <a:gd name="connsiteY29" fmla="*/ 53441 h 179900"/>
              <a:gd name="connsiteX30" fmla="*/ 96829 w 312180"/>
              <a:gd name="connsiteY30" fmla="*/ 67198 h 179900"/>
              <a:gd name="connsiteX31" fmla="*/ 102649 w 312180"/>
              <a:gd name="connsiteY31" fmla="*/ 80955 h 179900"/>
              <a:gd name="connsiteX32" fmla="*/ 116406 w 312180"/>
              <a:gd name="connsiteY32" fmla="*/ 86776 h 179900"/>
              <a:gd name="connsiteX33" fmla="*/ 129634 w 312180"/>
              <a:gd name="connsiteY33" fmla="*/ 81484 h 179900"/>
              <a:gd name="connsiteX34" fmla="*/ 147095 w 312180"/>
              <a:gd name="connsiteY34" fmla="*/ 67198 h 179900"/>
              <a:gd name="connsiteX35" fmla="*/ 165614 w 312180"/>
              <a:gd name="connsiteY35" fmla="*/ 64553 h 179900"/>
              <a:gd name="connsiteX36" fmla="*/ 202124 w 312180"/>
              <a:gd name="connsiteY36" fmla="*/ 100533 h 179900"/>
              <a:gd name="connsiteX37" fmla="*/ 229109 w 312180"/>
              <a:gd name="connsiteY37" fmla="*/ 127518 h 179900"/>
              <a:gd name="connsiteX38" fmla="*/ 231225 w 312180"/>
              <a:gd name="connsiteY38" fmla="*/ 131751 h 179900"/>
              <a:gd name="connsiteX39" fmla="*/ 229109 w 312180"/>
              <a:gd name="connsiteY39" fmla="*/ 135984 h 179900"/>
              <a:gd name="connsiteX40" fmla="*/ 220114 w 312180"/>
              <a:gd name="connsiteY40" fmla="*/ 135984 h 179900"/>
              <a:gd name="connsiteX41" fmla="*/ 216939 w 312180"/>
              <a:gd name="connsiteY41" fmla="*/ 132809 h 179900"/>
              <a:gd name="connsiteX42" fmla="*/ 216939 w 312180"/>
              <a:gd name="connsiteY42" fmla="*/ 132809 h 179900"/>
              <a:gd name="connsiteX43" fmla="*/ 183604 w 312180"/>
              <a:gd name="connsiteY43" fmla="*/ 99475 h 179900"/>
              <a:gd name="connsiteX44" fmla="*/ 174609 w 312180"/>
              <a:gd name="connsiteY44" fmla="*/ 99475 h 179900"/>
              <a:gd name="connsiteX45" fmla="*/ 174609 w 312180"/>
              <a:gd name="connsiteY45" fmla="*/ 108469 h 179900"/>
              <a:gd name="connsiteX46" fmla="*/ 177784 w 312180"/>
              <a:gd name="connsiteY46" fmla="*/ 111644 h 179900"/>
              <a:gd name="connsiteX47" fmla="*/ 177784 w 312180"/>
              <a:gd name="connsiteY47" fmla="*/ 111644 h 179900"/>
              <a:gd name="connsiteX48" fmla="*/ 207944 w 312180"/>
              <a:gd name="connsiteY48" fmla="*/ 141804 h 179900"/>
              <a:gd name="connsiteX49" fmla="*/ 207944 w 312180"/>
              <a:gd name="connsiteY49" fmla="*/ 150799 h 179900"/>
              <a:gd name="connsiteX50" fmla="*/ 198949 w 312180"/>
              <a:gd name="connsiteY50" fmla="*/ 150799 h 179900"/>
              <a:gd name="connsiteX51" fmla="*/ 189954 w 312180"/>
              <a:gd name="connsiteY51" fmla="*/ 141804 h 179900"/>
              <a:gd name="connsiteX52" fmla="*/ 166143 w 312180"/>
              <a:gd name="connsiteY52" fmla="*/ 117994 h 179900"/>
              <a:gd name="connsiteX53" fmla="*/ 157148 w 312180"/>
              <a:gd name="connsiteY53" fmla="*/ 108999 h 179900"/>
              <a:gd name="connsiteX54" fmla="*/ 148153 w 312180"/>
              <a:gd name="connsiteY54" fmla="*/ 108999 h 179900"/>
              <a:gd name="connsiteX55" fmla="*/ 148153 w 312180"/>
              <a:gd name="connsiteY55" fmla="*/ 117994 h 179900"/>
              <a:gd name="connsiteX56" fmla="*/ 157148 w 312180"/>
              <a:gd name="connsiteY56" fmla="*/ 126989 h 179900"/>
              <a:gd name="connsiteX57" fmla="*/ 180959 w 312180"/>
              <a:gd name="connsiteY57" fmla="*/ 150799 h 179900"/>
              <a:gd name="connsiteX58" fmla="*/ 183075 w 312180"/>
              <a:gd name="connsiteY58" fmla="*/ 155032 h 179900"/>
              <a:gd name="connsiteX59" fmla="*/ 180959 w 312180"/>
              <a:gd name="connsiteY59" fmla="*/ 159265 h 179900"/>
              <a:gd name="connsiteX60" fmla="*/ 171964 w 312180"/>
              <a:gd name="connsiteY60" fmla="*/ 159265 h 179900"/>
              <a:gd name="connsiteX61" fmla="*/ 159265 w 312180"/>
              <a:gd name="connsiteY61" fmla="*/ 147624 h 179900"/>
              <a:gd name="connsiteX62" fmla="*/ 137571 w 312180"/>
              <a:gd name="connsiteY62" fmla="*/ 125931 h 179900"/>
              <a:gd name="connsiteX63" fmla="*/ 125930 w 312180"/>
              <a:gd name="connsiteY63" fmla="*/ 114290 h 179900"/>
              <a:gd name="connsiteX64" fmla="*/ 116935 w 312180"/>
              <a:gd name="connsiteY64" fmla="*/ 114290 h 179900"/>
              <a:gd name="connsiteX65" fmla="*/ 116935 w 312180"/>
              <a:gd name="connsiteY65" fmla="*/ 123285 h 179900"/>
              <a:gd name="connsiteX66" fmla="*/ 128576 w 312180"/>
              <a:gd name="connsiteY66" fmla="*/ 134925 h 179900"/>
              <a:gd name="connsiteX67" fmla="*/ 150270 w 312180"/>
              <a:gd name="connsiteY67" fmla="*/ 156619 h 179900"/>
              <a:gd name="connsiteX68" fmla="*/ 150270 w 312180"/>
              <a:gd name="connsiteY68" fmla="*/ 165615 h 179900"/>
              <a:gd name="connsiteX69" fmla="*/ 141275 w 312180"/>
              <a:gd name="connsiteY69" fmla="*/ 165615 h 179900"/>
              <a:gd name="connsiteX70" fmla="*/ 107940 w 312180"/>
              <a:gd name="connsiteY70" fmla="*/ 132280 h 179900"/>
              <a:gd name="connsiteX71" fmla="*/ 107411 w 312180"/>
              <a:gd name="connsiteY71" fmla="*/ 132280 h 179900"/>
              <a:gd name="connsiteX72" fmla="*/ 106882 w 312180"/>
              <a:gd name="connsiteY72" fmla="*/ 131751 h 179900"/>
              <a:gd name="connsiteX73" fmla="*/ 80426 w 312180"/>
              <a:gd name="connsiteY73" fmla="*/ 111115 h 179900"/>
              <a:gd name="connsiteX74" fmla="*/ 71431 w 312180"/>
              <a:gd name="connsiteY74" fmla="*/ 112173 h 179900"/>
              <a:gd name="connsiteX75" fmla="*/ 72489 w 312180"/>
              <a:gd name="connsiteY75" fmla="*/ 121168 h 179900"/>
              <a:gd name="connsiteX76" fmla="*/ 98416 w 312180"/>
              <a:gd name="connsiteY76" fmla="*/ 141275 h 179900"/>
              <a:gd name="connsiteX77" fmla="*/ 131222 w 312180"/>
              <a:gd name="connsiteY77" fmla="*/ 174080 h 179900"/>
              <a:gd name="connsiteX78" fmla="*/ 144979 w 312180"/>
              <a:gd name="connsiteY78" fmla="*/ 179900 h 179900"/>
              <a:gd name="connsiteX79" fmla="*/ 158736 w 312180"/>
              <a:gd name="connsiteY79" fmla="*/ 174080 h 179900"/>
              <a:gd name="connsiteX80" fmla="*/ 162440 w 312180"/>
              <a:gd name="connsiteY80" fmla="*/ 168260 h 179900"/>
              <a:gd name="connsiteX81" fmla="*/ 174609 w 312180"/>
              <a:gd name="connsiteY81" fmla="*/ 173022 h 179900"/>
              <a:gd name="connsiteX82" fmla="*/ 188366 w 312180"/>
              <a:gd name="connsiteY82" fmla="*/ 167202 h 179900"/>
              <a:gd name="connsiteX83" fmla="*/ 192599 w 312180"/>
              <a:gd name="connsiteY83" fmla="*/ 161381 h 179900"/>
              <a:gd name="connsiteX84" fmla="*/ 202124 w 312180"/>
              <a:gd name="connsiteY84" fmla="*/ 164027 h 179900"/>
              <a:gd name="connsiteX85" fmla="*/ 215881 w 312180"/>
              <a:gd name="connsiteY85" fmla="*/ 158207 h 179900"/>
              <a:gd name="connsiteX86" fmla="*/ 220643 w 312180"/>
              <a:gd name="connsiteY86" fmla="*/ 148683 h 179900"/>
              <a:gd name="connsiteX87" fmla="*/ 223288 w 312180"/>
              <a:gd name="connsiteY87" fmla="*/ 148683 h 179900"/>
              <a:gd name="connsiteX88" fmla="*/ 237045 w 312180"/>
              <a:gd name="connsiteY88" fmla="*/ 142862 h 179900"/>
              <a:gd name="connsiteX89" fmla="*/ 242866 w 312180"/>
              <a:gd name="connsiteY89" fmla="*/ 129105 h 179900"/>
              <a:gd name="connsiteX90" fmla="*/ 242866 w 312180"/>
              <a:gd name="connsiteY90" fmla="*/ 127518 h 179900"/>
              <a:gd name="connsiteX91" fmla="*/ 255035 w 312180"/>
              <a:gd name="connsiteY91" fmla="*/ 112703 h 179900"/>
              <a:gd name="connsiteX92" fmla="*/ 255035 w 312180"/>
              <a:gd name="connsiteY92" fmla="*/ 113761 h 179900"/>
              <a:gd name="connsiteX93" fmla="*/ 261385 w 312180"/>
              <a:gd name="connsiteY93" fmla="*/ 119052 h 179900"/>
              <a:gd name="connsiteX94" fmla="*/ 308476 w 312180"/>
              <a:gd name="connsiteY94" fmla="*/ 119052 h 179900"/>
              <a:gd name="connsiteX95" fmla="*/ 314826 w 312180"/>
              <a:gd name="connsiteY95" fmla="*/ 112703 h 179900"/>
              <a:gd name="connsiteX96" fmla="*/ 314826 w 312180"/>
              <a:gd name="connsiteY96" fmla="*/ 4762 h 179900"/>
              <a:gd name="connsiteX97" fmla="*/ 308476 w 312180"/>
              <a:gd name="connsiteY97" fmla="*/ 0 h 179900"/>
              <a:gd name="connsiteX98" fmla="*/ 236516 w 312180"/>
              <a:gd name="connsiteY98" fmla="*/ 116406 h 179900"/>
              <a:gd name="connsiteX99" fmla="*/ 210060 w 312180"/>
              <a:gd name="connsiteY99" fmla="*/ 90480 h 179900"/>
              <a:gd name="connsiteX100" fmla="*/ 204240 w 312180"/>
              <a:gd name="connsiteY100" fmla="*/ 84659 h 179900"/>
              <a:gd name="connsiteX101" fmla="*/ 204240 w 312180"/>
              <a:gd name="connsiteY101" fmla="*/ 84659 h 179900"/>
              <a:gd name="connsiteX102" fmla="*/ 171964 w 312180"/>
              <a:gd name="connsiteY102" fmla="*/ 52383 h 179900"/>
              <a:gd name="connsiteX103" fmla="*/ 166143 w 312180"/>
              <a:gd name="connsiteY103" fmla="*/ 50796 h 179900"/>
              <a:gd name="connsiteX104" fmla="*/ 142862 w 312180"/>
              <a:gd name="connsiteY104" fmla="*/ 54500 h 179900"/>
              <a:gd name="connsiteX105" fmla="*/ 142333 w 312180"/>
              <a:gd name="connsiteY105" fmla="*/ 54500 h 179900"/>
              <a:gd name="connsiteX106" fmla="*/ 141275 w 312180"/>
              <a:gd name="connsiteY106" fmla="*/ 55029 h 179900"/>
              <a:gd name="connsiteX107" fmla="*/ 140217 w 312180"/>
              <a:gd name="connsiteY107" fmla="*/ 55557 h 179900"/>
              <a:gd name="connsiteX108" fmla="*/ 139687 w 312180"/>
              <a:gd name="connsiteY108" fmla="*/ 55557 h 179900"/>
              <a:gd name="connsiteX109" fmla="*/ 120639 w 312180"/>
              <a:gd name="connsiteY109" fmla="*/ 70902 h 179900"/>
              <a:gd name="connsiteX110" fmla="*/ 111644 w 312180"/>
              <a:gd name="connsiteY110" fmla="*/ 70902 h 179900"/>
              <a:gd name="connsiteX111" fmla="*/ 109528 w 312180"/>
              <a:gd name="connsiteY111" fmla="*/ 66669 h 179900"/>
              <a:gd name="connsiteX112" fmla="*/ 111644 w 312180"/>
              <a:gd name="connsiteY112" fmla="*/ 62436 h 179900"/>
              <a:gd name="connsiteX113" fmla="*/ 151857 w 312180"/>
              <a:gd name="connsiteY113" fmla="*/ 22223 h 179900"/>
              <a:gd name="connsiteX114" fmla="*/ 170376 w 312180"/>
              <a:gd name="connsiteY114" fmla="*/ 22752 h 179900"/>
              <a:gd name="connsiteX115" fmla="*/ 242866 w 312180"/>
              <a:gd name="connsiteY115" fmla="*/ 30689 h 179900"/>
              <a:gd name="connsiteX116" fmla="*/ 251861 w 312180"/>
              <a:gd name="connsiteY116" fmla="*/ 98416 h 179900"/>
              <a:gd name="connsiteX117" fmla="*/ 236516 w 312180"/>
              <a:gd name="connsiteY117" fmla="*/ 116406 h 179900"/>
              <a:gd name="connsiteX118" fmla="*/ 302127 w 312180"/>
              <a:gd name="connsiteY118" fmla="*/ 107411 h 179900"/>
              <a:gd name="connsiteX119" fmla="*/ 267205 w 312180"/>
              <a:gd name="connsiteY119" fmla="*/ 107411 h 179900"/>
              <a:gd name="connsiteX120" fmla="*/ 253448 w 312180"/>
              <a:gd name="connsiteY120" fmla="*/ 12170 h 179900"/>
              <a:gd name="connsiteX121" fmla="*/ 301598 w 312180"/>
              <a:gd name="connsiteY121" fmla="*/ 12170 h 179900"/>
              <a:gd name="connsiteX122" fmla="*/ 301598 w 312180"/>
              <a:gd name="connsiteY122" fmla="*/ 107411 h 179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312180" h="179900">
                <a:moveTo>
                  <a:pt x="73548" y="2117"/>
                </a:moveTo>
                <a:cubicBezTo>
                  <a:pt x="72489" y="529"/>
                  <a:pt x="70373" y="0"/>
                  <a:pt x="68785" y="0"/>
                </a:cubicBezTo>
                <a:lnTo>
                  <a:pt x="6349" y="0"/>
                </a:lnTo>
                <a:cubicBezTo>
                  <a:pt x="2646" y="0"/>
                  <a:pt x="0" y="2646"/>
                  <a:pt x="0" y="6349"/>
                </a:cubicBezTo>
                <a:lnTo>
                  <a:pt x="0" y="114290"/>
                </a:lnTo>
                <a:cubicBezTo>
                  <a:pt x="0" y="117994"/>
                  <a:pt x="2646" y="120639"/>
                  <a:pt x="6349" y="120639"/>
                </a:cubicBezTo>
                <a:lnTo>
                  <a:pt x="53441" y="120639"/>
                </a:lnTo>
                <a:cubicBezTo>
                  <a:pt x="56616" y="120639"/>
                  <a:pt x="59261" y="118523"/>
                  <a:pt x="59791" y="115348"/>
                </a:cubicBezTo>
                <a:lnTo>
                  <a:pt x="75135" y="7408"/>
                </a:lnTo>
                <a:cubicBezTo>
                  <a:pt x="75135" y="5291"/>
                  <a:pt x="74606" y="3175"/>
                  <a:pt x="73548" y="2117"/>
                </a:cubicBezTo>
                <a:close/>
                <a:moveTo>
                  <a:pt x="47621" y="107411"/>
                </a:moveTo>
                <a:lnTo>
                  <a:pt x="12699" y="107411"/>
                </a:lnTo>
                <a:lnTo>
                  <a:pt x="12699" y="12170"/>
                </a:lnTo>
                <a:lnTo>
                  <a:pt x="60849" y="12170"/>
                </a:lnTo>
                <a:lnTo>
                  <a:pt x="47621" y="107411"/>
                </a:lnTo>
                <a:close/>
                <a:moveTo>
                  <a:pt x="308476" y="0"/>
                </a:moveTo>
                <a:lnTo>
                  <a:pt x="246040" y="0"/>
                </a:lnTo>
                <a:cubicBezTo>
                  <a:pt x="243924" y="0"/>
                  <a:pt x="242337" y="1058"/>
                  <a:pt x="241278" y="2117"/>
                </a:cubicBezTo>
                <a:cubicBezTo>
                  <a:pt x="240220" y="3704"/>
                  <a:pt x="239691" y="5291"/>
                  <a:pt x="239691" y="7408"/>
                </a:cubicBezTo>
                <a:lnTo>
                  <a:pt x="241278" y="16932"/>
                </a:lnTo>
                <a:lnTo>
                  <a:pt x="171435" y="9524"/>
                </a:lnTo>
                <a:lnTo>
                  <a:pt x="149741" y="8995"/>
                </a:lnTo>
                <a:cubicBezTo>
                  <a:pt x="149741" y="8995"/>
                  <a:pt x="149741" y="8995"/>
                  <a:pt x="149741" y="8995"/>
                </a:cubicBezTo>
                <a:cubicBezTo>
                  <a:pt x="148153" y="8995"/>
                  <a:pt x="146566" y="9524"/>
                  <a:pt x="144979" y="11112"/>
                </a:cubicBezTo>
                <a:lnTo>
                  <a:pt x="137571" y="18519"/>
                </a:lnTo>
                <a:lnTo>
                  <a:pt x="89950" y="18519"/>
                </a:lnTo>
                <a:cubicBezTo>
                  <a:pt x="86246" y="18519"/>
                  <a:pt x="83601" y="21165"/>
                  <a:pt x="83601" y="24869"/>
                </a:cubicBezTo>
                <a:cubicBezTo>
                  <a:pt x="83601" y="28573"/>
                  <a:pt x="86246" y="31218"/>
                  <a:pt x="89950" y="31218"/>
                </a:cubicBezTo>
                <a:lnTo>
                  <a:pt x="124872" y="31218"/>
                </a:lnTo>
                <a:lnTo>
                  <a:pt x="102649" y="53441"/>
                </a:lnTo>
                <a:cubicBezTo>
                  <a:pt x="98945" y="57145"/>
                  <a:pt x="96829" y="61907"/>
                  <a:pt x="96829" y="67198"/>
                </a:cubicBezTo>
                <a:cubicBezTo>
                  <a:pt x="96829" y="72489"/>
                  <a:pt x="98945" y="77252"/>
                  <a:pt x="102649" y="80955"/>
                </a:cubicBezTo>
                <a:cubicBezTo>
                  <a:pt x="106353" y="84659"/>
                  <a:pt x="111115" y="86776"/>
                  <a:pt x="116406" y="86776"/>
                </a:cubicBezTo>
                <a:cubicBezTo>
                  <a:pt x="121697" y="86776"/>
                  <a:pt x="126459" y="84659"/>
                  <a:pt x="129634" y="81484"/>
                </a:cubicBezTo>
                <a:lnTo>
                  <a:pt x="147095" y="67198"/>
                </a:lnTo>
                <a:lnTo>
                  <a:pt x="165614" y="64553"/>
                </a:lnTo>
                <a:lnTo>
                  <a:pt x="202124" y="100533"/>
                </a:lnTo>
                <a:lnTo>
                  <a:pt x="229109" y="127518"/>
                </a:lnTo>
                <a:cubicBezTo>
                  <a:pt x="230167" y="128576"/>
                  <a:pt x="231225" y="130163"/>
                  <a:pt x="231225" y="131751"/>
                </a:cubicBezTo>
                <a:cubicBezTo>
                  <a:pt x="231225" y="133338"/>
                  <a:pt x="230696" y="134925"/>
                  <a:pt x="229109" y="135984"/>
                </a:cubicBezTo>
                <a:cubicBezTo>
                  <a:pt x="226463" y="138629"/>
                  <a:pt x="222759" y="138629"/>
                  <a:pt x="220114" y="135984"/>
                </a:cubicBezTo>
                <a:lnTo>
                  <a:pt x="216939" y="132809"/>
                </a:lnTo>
                <a:cubicBezTo>
                  <a:pt x="216939" y="132809"/>
                  <a:pt x="216939" y="132809"/>
                  <a:pt x="216939" y="132809"/>
                </a:cubicBezTo>
                <a:lnTo>
                  <a:pt x="183604" y="99475"/>
                </a:lnTo>
                <a:cubicBezTo>
                  <a:pt x="180959" y="96829"/>
                  <a:pt x="176726" y="96829"/>
                  <a:pt x="174609" y="99475"/>
                </a:cubicBezTo>
                <a:cubicBezTo>
                  <a:pt x="171964" y="102120"/>
                  <a:pt x="171964" y="106353"/>
                  <a:pt x="174609" y="108469"/>
                </a:cubicBezTo>
                <a:lnTo>
                  <a:pt x="177784" y="111644"/>
                </a:lnTo>
                <a:cubicBezTo>
                  <a:pt x="177784" y="111644"/>
                  <a:pt x="177784" y="111644"/>
                  <a:pt x="177784" y="111644"/>
                </a:cubicBezTo>
                <a:lnTo>
                  <a:pt x="207944" y="141804"/>
                </a:lnTo>
                <a:cubicBezTo>
                  <a:pt x="210589" y="144450"/>
                  <a:pt x="210589" y="148153"/>
                  <a:pt x="207944" y="150799"/>
                </a:cubicBezTo>
                <a:cubicBezTo>
                  <a:pt x="205298" y="153445"/>
                  <a:pt x="201594" y="153445"/>
                  <a:pt x="198949" y="150799"/>
                </a:cubicBezTo>
                <a:lnTo>
                  <a:pt x="189954" y="141804"/>
                </a:lnTo>
                <a:lnTo>
                  <a:pt x="166143" y="117994"/>
                </a:lnTo>
                <a:lnTo>
                  <a:pt x="157148" y="108999"/>
                </a:lnTo>
                <a:cubicBezTo>
                  <a:pt x="154503" y="106353"/>
                  <a:pt x="150270" y="106353"/>
                  <a:pt x="148153" y="108999"/>
                </a:cubicBezTo>
                <a:cubicBezTo>
                  <a:pt x="145508" y="111644"/>
                  <a:pt x="145508" y="115877"/>
                  <a:pt x="148153" y="117994"/>
                </a:cubicBezTo>
                <a:lnTo>
                  <a:pt x="157148" y="126989"/>
                </a:lnTo>
                <a:lnTo>
                  <a:pt x="180959" y="150799"/>
                </a:lnTo>
                <a:cubicBezTo>
                  <a:pt x="182017" y="151857"/>
                  <a:pt x="183075" y="153445"/>
                  <a:pt x="183075" y="155032"/>
                </a:cubicBezTo>
                <a:cubicBezTo>
                  <a:pt x="183075" y="156619"/>
                  <a:pt x="182546" y="158207"/>
                  <a:pt x="180959" y="159265"/>
                </a:cubicBezTo>
                <a:cubicBezTo>
                  <a:pt x="178313" y="161911"/>
                  <a:pt x="174609" y="161911"/>
                  <a:pt x="171964" y="159265"/>
                </a:cubicBezTo>
                <a:lnTo>
                  <a:pt x="159265" y="147624"/>
                </a:lnTo>
                <a:lnTo>
                  <a:pt x="137571" y="125931"/>
                </a:lnTo>
                <a:lnTo>
                  <a:pt x="125930" y="114290"/>
                </a:lnTo>
                <a:cubicBezTo>
                  <a:pt x="123285" y="111644"/>
                  <a:pt x="119052" y="111644"/>
                  <a:pt x="116935" y="114290"/>
                </a:cubicBezTo>
                <a:cubicBezTo>
                  <a:pt x="114290" y="116936"/>
                  <a:pt x="114290" y="121168"/>
                  <a:pt x="116935" y="123285"/>
                </a:cubicBezTo>
                <a:lnTo>
                  <a:pt x="128576" y="134925"/>
                </a:lnTo>
                <a:lnTo>
                  <a:pt x="150270" y="156619"/>
                </a:lnTo>
                <a:cubicBezTo>
                  <a:pt x="152915" y="159265"/>
                  <a:pt x="152915" y="162969"/>
                  <a:pt x="150270" y="165615"/>
                </a:cubicBezTo>
                <a:cubicBezTo>
                  <a:pt x="147624" y="168260"/>
                  <a:pt x="143920" y="168260"/>
                  <a:pt x="141275" y="165615"/>
                </a:cubicBezTo>
                <a:lnTo>
                  <a:pt x="107940" y="132280"/>
                </a:lnTo>
                <a:cubicBezTo>
                  <a:pt x="107940" y="132280"/>
                  <a:pt x="107940" y="132280"/>
                  <a:pt x="107411" y="132280"/>
                </a:cubicBezTo>
                <a:cubicBezTo>
                  <a:pt x="107411" y="132280"/>
                  <a:pt x="107411" y="132280"/>
                  <a:pt x="106882" y="131751"/>
                </a:cubicBezTo>
                <a:lnTo>
                  <a:pt x="80426" y="111115"/>
                </a:lnTo>
                <a:cubicBezTo>
                  <a:pt x="77781" y="108999"/>
                  <a:pt x="73548" y="109528"/>
                  <a:pt x="71431" y="112173"/>
                </a:cubicBezTo>
                <a:cubicBezTo>
                  <a:pt x="69315" y="114819"/>
                  <a:pt x="69844" y="119052"/>
                  <a:pt x="72489" y="121168"/>
                </a:cubicBezTo>
                <a:lnTo>
                  <a:pt x="98416" y="141275"/>
                </a:lnTo>
                <a:lnTo>
                  <a:pt x="131222" y="174080"/>
                </a:lnTo>
                <a:cubicBezTo>
                  <a:pt x="134925" y="177784"/>
                  <a:pt x="139687" y="179900"/>
                  <a:pt x="144979" y="179900"/>
                </a:cubicBezTo>
                <a:cubicBezTo>
                  <a:pt x="149741" y="179900"/>
                  <a:pt x="155032" y="177784"/>
                  <a:pt x="158736" y="174080"/>
                </a:cubicBezTo>
                <a:cubicBezTo>
                  <a:pt x="160323" y="172493"/>
                  <a:pt x="161381" y="170376"/>
                  <a:pt x="162440" y="168260"/>
                </a:cubicBezTo>
                <a:cubicBezTo>
                  <a:pt x="166143" y="171435"/>
                  <a:pt x="170376" y="173022"/>
                  <a:pt x="174609" y="173022"/>
                </a:cubicBezTo>
                <a:cubicBezTo>
                  <a:pt x="179371" y="173022"/>
                  <a:pt x="184663" y="170906"/>
                  <a:pt x="188366" y="167202"/>
                </a:cubicBezTo>
                <a:cubicBezTo>
                  <a:pt x="189954" y="165615"/>
                  <a:pt x="191541" y="163498"/>
                  <a:pt x="192599" y="161381"/>
                </a:cubicBezTo>
                <a:cubicBezTo>
                  <a:pt x="195774" y="162969"/>
                  <a:pt x="198949" y="164027"/>
                  <a:pt x="202124" y="164027"/>
                </a:cubicBezTo>
                <a:cubicBezTo>
                  <a:pt x="207415" y="164027"/>
                  <a:pt x="212177" y="161911"/>
                  <a:pt x="215881" y="158207"/>
                </a:cubicBezTo>
                <a:cubicBezTo>
                  <a:pt x="218526" y="155561"/>
                  <a:pt x="220114" y="151857"/>
                  <a:pt x="220643" y="148683"/>
                </a:cubicBezTo>
                <a:cubicBezTo>
                  <a:pt x="221701" y="148683"/>
                  <a:pt x="222230" y="148683"/>
                  <a:pt x="223288" y="148683"/>
                </a:cubicBezTo>
                <a:cubicBezTo>
                  <a:pt x="228579" y="148683"/>
                  <a:pt x="233342" y="146566"/>
                  <a:pt x="237045" y="142862"/>
                </a:cubicBezTo>
                <a:cubicBezTo>
                  <a:pt x="240749" y="139159"/>
                  <a:pt x="242866" y="134396"/>
                  <a:pt x="242866" y="129105"/>
                </a:cubicBezTo>
                <a:cubicBezTo>
                  <a:pt x="242866" y="128576"/>
                  <a:pt x="242866" y="128047"/>
                  <a:pt x="242866" y="127518"/>
                </a:cubicBezTo>
                <a:lnTo>
                  <a:pt x="255035" y="112703"/>
                </a:lnTo>
                <a:lnTo>
                  <a:pt x="255035" y="113761"/>
                </a:lnTo>
                <a:cubicBezTo>
                  <a:pt x="255565" y="116936"/>
                  <a:pt x="258210" y="119052"/>
                  <a:pt x="261385" y="119052"/>
                </a:cubicBezTo>
                <a:lnTo>
                  <a:pt x="308476" y="119052"/>
                </a:lnTo>
                <a:cubicBezTo>
                  <a:pt x="312180" y="119052"/>
                  <a:pt x="314826" y="116406"/>
                  <a:pt x="314826" y="112703"/>
                </a:cubicBezTo>
                <a:lnTo>
                  <a:pt x="314826" y="4762"/>
                </a:lnTo>
                <a:cubicBezTo>
                  <a:pt x="314826" y="2646"/>
                  <a:pt x="312180" y="0"/>
                  <a:pt x="308476" y="0"/>
                </a:cubicBezTo>
                <a:close/>
                <a:moveTo>
                  <a:pt x="236516" y="116406"/>
                </a:moveTo>
                <a:lnTo>
                  <a:pt x="210060" y="90480"/>
                </a:lnTo>
                <a:lnTo>
                  <a:pt x="204240" y="84659"/>
                </a:lnTo>
                <a:cubicBezTo>
                  <a:pt x="204240" y="84659"/>
                  <a:pt x="204240" y="84659"/>
                  <a:pt x="204240" y="84659"/>
                </a:cubicBezTo>
                <a:lnTo>
                  <a:pt x="171964" y="52383"/>
                </a:lnTo>
                <a:cubicBezTo>
                  <a:pt x="170376" y="50796"/>
                  <a:pt x="168260" y="50266"/>
                  <a:pt x="166143" y="50796"/>
                </a:cubicBezTo>
                <a:lnTo>
                  <a:pt x="142862" y="54500"/>
                </a:lnTo>
                <a:cubicBezTo>
                  <a:pt x="142862" y="54500"/>
                  <a:pt x="142862" y="54500"/>
                  <a:pt x="142333" y="54500"/>
                </a:cubicBezTo>
                <a:cubicBezTo>
                  <a:pt x="141804" y="54500"/>
                  <a:pt x="141275" y="55029"/>
                  <a:pt x="141275" y="55029"/>
                </a:cubicBezTo>
                <a:cubicBezTo>
                  <a:pt x="140746" y="55029"/>
                  <a:pt x="140746" y="55557"/>
                  <a:pt x="140217" y="55557"/>
                </a:cubicBezTo>
                <a:cubicBezTo>
                  <a:pt x="140217" y="55557"/>
                  <a:pt x="140217" y="55557"/>
                  <a:pt x="139687" y="55557"/>
                </a:cubicBezTo>
                <a:lnTo>
                  <a:pt x="120639" y="70902"/>
                </a:lnTo>
                <a:cubicBezTo>
                  <a:pt x="118523" y="73548"/>
                  <a:pt x="114290" y="73548"/>
                  <a:pt x="111644" y="70902"/>
                </a:cubicBezTo>
                <a:cubicBezTo>
                  <a:pt x="110586" y="69844"/>
                  <a:pt x="109528" y="68256"/>
                  <a:pt x="109528" y="66669"/>
                </a:cubicBezTo>
                <a:cubicBezTo>
                  <a:pt x="109528" y="65082"/>
                  <a:pt x="110057" y="63494"/>
                  <a:pt x="111644" y="62436"/>
                </a:cubicBezTo>
                <a:lnTo>
                  <a:pt x="151857" y="22223"/>
                </a:lnTo>
                <a:lnTo>
                  <a:pt x="170376" y="22752"/>
                </a:lnTo>
                <a:lnTo>
                  <a:pt x="242866" y="30689"/>
                </a:lnTo>
                <a:lnTo>
                  <a:pt x="251861" y="98416"/>
                </a:lnTo>
                <a:lnTo>
                  <a:pt x="236516" y="116406"/>
                </a:lnTo>
                <a:close/>
                <a:moveTo>
                  <a:pt x="302127" y="107411"/>
                </a:moveTo>
                <a:lnTo>
                  <a:pt x="267205" y="107411"/>
                </a:lnTo>
                <a:lnTo>
                  <a:pt x="253448" y="12170"/>
                </a:lnTo>
                <a:lnTo>
                  <a:pt x="301598" y="12170"/>
                </a:lnTo>
                <a:lnTo>
                  <a:pt x="301598" y="107411"/>
                </a:lnTo>
                <a:close/>
              </a:path>
            </a:pathLst>
          </a:custGeom>
          <a:solidFill>
            <a:schemeClr val="bg1"/>
          </a:solidFill>
          <a:ln w="5286" cap="flat">
            <a:noFill/>
            <a:prstDash val="solid"/>
            <a:miter/>
          </a:ln>
        </p:spPr>
        <p:txBody>
          <a:bodyPr rtlCol="0" anchor="ctr"/>
          <a:lstStyle/>
          <a:p>
            <a:endParaRPr lang="es-MX" sz="2000"/>
          </a:p>
        </p:txBody>
      </p:sp>
      <p:sp>
        <p:nvSpPr>
          <p:cNvPr id="71" name="Forma libre 26">
            <a:extLst>
              <a:ext uri="{FF2B5EF4-FFF2-40B4-BE49-F238E27FC236}">
                <a16:creationId xmlns:a16="http://schemas.microsoft.com/office/drawing/2014/main" id="{657E5729-7190-FF60-9A76-6A2E052F2A3A}"/>
              </a:ext>
            </a:extLst>
          </p:cNvPr>
          <p:cNvSpPr/>
          <p:nvPr/>
        </p:nvSpPr>
        <p:spPr>
          <a:xfrm>
            <a:off x="7755959" y="1395539"/>
            <a:ext cx="485120" cy="415108"/>
          </a:xfrm>
          <a:custGeom>
            <a:avLst/>
            <a:gdLst>
              <a:gd name="connsiteX0" fmla="*/ 312709 w 312180"/>
              <a:gd name="connsiteY0" fmla="*/ 228579 h 296306"/>
              <a:gd name="connsiteX1" fmla="*/ 293661 w 312180"/>
              <a:gd name="connsiteY1" fmla="*/ 209531 h 296306"/>
              <a:gd name="connsiteX2" fmla="*/ 260856 w 312180"/>
              <a:gd name="connsiteY2" fmla="*/ 202653 h 296306"/>
              <a:gd name="connsiteX3" fmla="*/ 210060 w 312180"/>
              <a:gd name="connsiteY3" fmla="*/ 221701 h 296306"/>
              <a:gd name="connsiteX4" fmla="*/ 194716 w 312180"/>
              <a:gd name="connsiteY4" fmla="*/ 204240 h 296306"/>
              <a:gd name="connsiteX5" fmla="*/ 176197 w 312180"/>
              <a:gd name="connsiteY5" fmla="*/ 194716 h 296306"/>
              <a:gd name="connsiteX6" fmla="*/ 72489 w 312180"/>
              <a:gd name="connsiteY6" fmla="*/ 182546 h 296306"/>
              <a:gd name="connsiteX7" fmla="*/ 73548 w 312180"/>
              <a:gd name="connsiteY7" fmla="*/ 174080 h 296306"/>
              <a:gd name="connsiteX8" fmla="*/ 71960 w 312180"/>
              <a:gd name="connsiteY8" fmla="*/ 168789 h 296306"/>
              <a:gd name="connsiteX9" fmla="*/ 67198 w 312180"/>
              <a:gd name="connsiteY9" fmla="*/ 166672 h 296306"/>
              <a:gd name="connsiteX10" fmla="*/ 6349 w 312180"/>
              <a:gd name="connsiteY10" fmla="*/ 166672 h 296306"/>
              <a:gd name="connsiteX11" fmla="*/ 0 w 312180"/>
              <a:gd name="connsiteY11" fmla="*/ 173022 h 296306"/>
              <a:gd name="connsiteX12" fmla="*/ 0 w 312180"/>
              <a:gd name="connsiteY12" fmla="*/ 278317 h 296306"/>
              <a:gd name="connsiteX13" fmla="*/ 6349 w 312180"/>
              <a:gd name="connsiteY13" fmla="*/ 284666 h 296306"/>
              <a:gd name="connsiteX14" fmla="*/ 52383 w 312180"/>
              <a:gd name="connsiteY14" fmla="*/ 284666 h 296306"/>
              <a:gd name="connsiteX15" fmla="*/ 58732 w 312180"/>
              <a:gd name="connsiteY15" fmla="*/ 279375 h 296306"/>
              <a:gd name="connsiteX16" fmla="*/ 59790 w 312180"/>
              <a:gd name="connsiteY16" fmla="*/ 272496 h 296306"/>
              <a:gd name="connsiteX17" fmla="*/ 146037 w 312180"/>
              <a:gd name="connsiteY17" fmla="*/ 297365 h 296306"/>
              <a:gd name="connsiteX18" fmla="*/ 156090 w 312180"/>
              <a:gd name="connsiteY18" fmla="*/ 298952 h 296306"/>
              <a:gd name="connsiteX19" fmla="*/ 169847 w 312180"/>
              <a:gd name="connsiteY19" fmla="*/ 296307 h 296306"/>
              <a:gd name="connsiteX20" fmla="*/ 310593 w 312180"/>
              <a:gd name="connsiteY20" fmla="*/ 239691 h 296306"/>
              <a:gd name="connsiteX21" fmla="*/ 314297 w 312180"/>
              <a:gd name="connsiteY21" fmla="*/ 234929 h 296306"/>
              <a:gd name="connsiteX22" fmla="*/ 312709 w 312180"/>
              <a:gd name="connsiteY22" fmla="*/ 228579 h 296306"/>
              <a:gd name="connsiteX23" fmla="*/ 46033 w 312180"/>
              <a:gd name="connsiteY23" fmla="*/ 271967 h 296306"/>
              <a:gd name="connsiteX24" fmla="*/ 12170 w 312180"/>
              <a:gd name="connsiteY24" fmla="*/ 271967 h 296306"/>
              <a:gd name="connsiteX25" fmla="*/ 12170 w 312180"/>
              <a:gd name="connsiteY25" fmla="*/ 179371 h 296306"/>
              <a:gd name="connsiteX26" fmla="*/ 59261 w 312180"/>
              <a:gd name="connsiteY26" fmla="*/ 179371 h 296306"/>
              <a:gd name="connsiteX27" fmla="*/ 46033 w 312180"/>
              <a:gd name="connsiteY27" fmla="*/ 271967 h 296306"/>
              <a:gd name="connsiteX28" fmla="*/ 164556 w 312180"/>
              <a:gd name="connsiteY28" fmla="*/ 283608 h 296306"/>
              <a:gd name="connsiteX29" fmla="*/ 148682 w 312180"/>
              <a:gd name="connsiteY29" fmla="*/ 284666 h 296306"/>
              <a:gd name="connsiteX30" fmla="*/ 60849 w 312180"/>
              <a:gd name="connsiteY30" fmla="*/ 259797 h 296306"/>
              <a:gd name="connsiteX31" fmla="*/ 69844 w 312180"/>
              <a:gd name="connsiteY31" fmla="*/ 195774 h 296306"/>
              <a:gd name="connsiteX32" fmla="*/ 174080 w 312180"/>
              <a:gd name="connsiteY32" fmla="*/ 207944 h 296306"/>
              <a:gd name="connsiteX33" fmla="*/ 184663 w 312180"/>
              <a:gd name="connsiteY33" fmla="*/ 213235 h 296306"/>
              <a:gd name="connsiteX34" fmla="*/ 196832 w 312180"/>
              <a:gd name="connsiteY34" fmla="*/ 226992 h 296306"/>
              <a:gd name="connsiteX35" fmla="*/ 165085 w 312180"/>
              <a:gd name="connsiteY35" fmla="*/ 238633 h 296306"/>
              <a:gd name="connsiteX36" fmla="*/ 148682 w 312180"/>
              <a:gd name="connsiteY36" fmla="*/ 239162 h 296306"/>
              <a:gd name="connsiteX37" fmla="*/ 113761 w 312180"/>
              <a:gd name="connsiteY37" fmla="*/ 227521 h 296306"/>
              <a:gd name="connsiteX38" fmla="*/ 105824 w 312180"/>
              <a:gd name="connsiteY38" fmla="*/ 231754 h 296306"/>
              <a:gd name="connsiteX39" fmla="*/ 110057 w 312180"/>
              <a:gd name="connsiteY39" fmla="*/ 239691 h 296306"/>
              <a:gd name="connsiteX40" fmla="*/ 144979 w 312180"/>
              <a:gd name="connsiteY40" fmla="*/ 251332 h 296306"/>
              <a:gd name="connsiteX41" fmla="*/ 169847 w 312180"/>
              <a:gd name="connsiteY41" fmla="*/ 250802 h 296306"/>
              <a:gd name="connsiteX42" fmla="*/ 210589 w 312180"/>
              <a:gd name="connsiteY42" fmla="*/ 235458 h 296306"/>
              <a:gd name="connsiteX43" fmla="*/ 210589 w 312180"/>
              <a:gd name="connsiteY43" fmla="*/ 235458 h 296306"/>
              <a:gd name="connsiteX44" fmla="*/ 265618 w 312180"/>
              <a:gd name="connsiteY44" fmla="*/ 214822 h 296306"/>
              <a:gd name="connsiteX45" fmla="*/ 284666 w 312180"/>
              <a:gd name="connsiteY45" fmla="*/ 219055 h 296306"/>
              <a:gd name="connsiteX46" fmla="*/ 296836 w 312180"/>
              <a:gd name="connsiteY46" fmla="*/ 231225 h 296306"/>
              <a:gd name="connsiteX47" fmla="*/ 164556 w 312180"/>
              <a:gd name="connsiteY47" fmla="*/ 283608 h 296306"/>
              <a:gd name="connsiteX48" fmla="*/ 157148 w 312180"/>
              <a:gd name="connsiteY48" fmla="*/ 164027 h 296306"/>
              <a:gd name="connsiteX49" fmla="*/ 239162 w 312180"/>
              <a:gd name="connsiteY49" fmla="*/ 82013 h 296306"/>
              <a:gd name="connsiteX50" fmla="*/ 157148 w 312180"/>
              <a:gd name="connsiteY50" fmla="*/ 0 h 296306"/>
              <a:gd name="connsiteX51" fmla="*/ 75135 w 312180"/>
              <a:gd name="connsiteY51" fmla="*/ 82013 h 296306"/>
              <a:gd name="connsiteX52" fmla="*/ 157148 w 312180"/>
              <a:gd name="connsiteY52" fmla="*/ 164027 h 296306"/>
              <a:gd name="connsiteX53" fmla="*/ 157148 w 312180"/>
              <a:gd name="connsiteY53" fmla="*/ 13757 h 296306"/>
              <a:gd name="connsiteX54" fmla="*/ 225934 w 312180"/>
              <a:gd name="connsiteY54" fmla="*/ 82543 h 296306"/>
              <a:gd name="connsiteX55" fmla="*/ 157148 w 312180"/>
              <a:gd name="connsiteY55" fmla="*/ 151328 h 296306"/>
              <a:gd name="connsiteX56" fmla="*/ 88363 w 312180"/>
              <a:gd name="connsiteY56" fmla="*/ 82543 h 296306"/>
              <a:gd name="connsiteX57" fmla="*/ 157148 w 312180"/>
              <a:gd name="connsiteY57" fmla="*/ 13757 h 296306"/>
              <a:gd name="connsiteX58" fmla="*/ 150799 w 312180"/>
              <a:gd name="connsiteY58" fmla="*/ 41271 h 296306"/>
              <a:gd name="connsiteX59" fmla="*/ 150799 w 312180"/>
              <a:gd name="connsiteY59" fmla="*/ 30160 h 296306"/>
              <a:gd name="connsiteX60" fmla="*/ 157148 w 312180"/>
              <a:gd name="connsiteY60" fmla="*/ 23810 h 296306"/>
              <a:gd name="connsiteX61" fmla="*/ 163498 w 312180"/>
              <a:gd name="connsiteY61" fmla="*/ 30160 h 296306"/>
              <a:gd name="connsiteX62" fmla="*/ 163498 w 312180"/>
              <a:gd name="connsiteY62" fmla="*/ 41271 h 296306"/>
              <a:gd name="connsiteX63" fmla="*/ 157148 w 312180"/>
              <a:gd name="connsiteY63" fmla="*/ 47621 h 296306"/>
              <a:gd name="connsiteX64" fmla="*/ 150799 w 312180"/>
              <a:gd name="connsiteY64" fmla="*/ 41271 h 296306"/>
              <a:gd name="connsiteX65" fmla="*/ 163498 w 312180"/>
              <a:gd name="connsiteY65" fmla="*/ 121697 h 296306"/>
              <a:gd name="connsiteX66" fmla="*/ 163498 w 312180"/>
              <a:gd name="connsiteY66" fmla="*/ 132809 h 296306"/>
              <a:gd name="connsiteX67" fmla="*/ 157148 w 312180"/>
              <a:gd name="connsiteY67" fmla="*/ 139158 h 296306"/>
              <a:gd name="connsiteX68" fmla="*/ 150799 w 312180"/>
              <a:gd name="connsiteY68" fmla="*/ 132809 h 296306"/>
              <a:gd name="connsiteX69" fmla="*/ 150799 w 312180"/>
              <a:gd name="connsiteY69" fmla="*/ 121697 h 296306"/>
              <a:gd name="connsiteX70" fmla="*/ 157148 w 312180"/>
              <a:gd name="connsiteY70" fmla="*/ 115348 h 296306"/>
              <a:gd name="connsiteX71" fmla="*/ 163498 w 312180"/>
              <a:gd name="connsiteY71" fmla="*/ 121697 h 296306"/>
              <a:gd name="connsiteX72" fmla="*/ 173551 w 312180"/>
              <a:gd name="connsiteY72" fmla="*/ 93654 h 296306"/>
              <a:gd name="connsiteX73" fmla="*/ 168789 w 312180"/>
              <a:gd name="connsiteY73" fmla="*/ 88892 h 296306"/>
              <a:gd name="connsiteX74" fmla="*/ 157148 w 312180"/>
              <a:gd name="connsiteY74" fmla="*/ 88892 h 296306"/>
              <a:gd name="connsiteX75" fmla="*/ 146037 w 312180"/>
              <a:gd name="connsiteY75" fmla="*/ 88892 h 296306"/>
              <a:gd name="connsiteX76" fmla="*/ 128576 w 312180"/>
              <a:gd name="connsiteY76" fmla="*/ 71431 h 296306"/>
              <a:gd name="connsiteX77" fmla="*/ 146037 w 312180"/>
              <a:gd name="connsiteY77" fmla="*/ 53970 h 296306"/>
              <a:gd name="connsiteX78" fmla="*/ 179371 w 312180"/>
              <a:gd name="connsiteY78" fmla="*/ 53970 h 296306"/>
              <a:gd name="connsiteX79" fmla="*/ 185721 w 312180"/>
              <a:gd name="connsiteY79" fmla="*/ 60320 h 296306"/>
              <a:gd name="connsiteX80" fmla="*/ 179371 w 312180"/>
              <a:gd name="connsiteY80" fmla="*/ 66669 h 296306"/>
              <a:gd name="connsiteX81" fmla="*/ 146037 w 312180"/>
              <a:gd name="connsiteY81" fmla="*/ 66669 h 296306"/>
              <a:gd name="connsiteX82" fmla="*/ 141275 w 312180"/>
              <a:gd name="connsiteY82" fmla="*/ 71431 h 296306"/>
              <a:gd name="connsiteX83" fmla="*/ 146037 w 312180"/>
              <a:gd name="connsiteY83" fmla="*/ 76193 h 296306"/>
              <a:gd name="connsiteX84" fmla="*/ 157148 w 312180"/>
              <a:gd name="connsiteY84" fmla="*/ 76193 h 296306"/>
              <a:gd name="connsiteX85" fmla="*/ 168789 w 312180"/>
              <a:gd name="connsiteY85" fmla="*/ 76193 h 296306"/>
              <a:gd name="connsiteX86" fmla="*/ 186250 w 312180"/>
              <a:gd name="connsiteY86" fmla="*/ 93654 h 296306"/>
              <a:gd name="connsiteX87" fmla="*/ 168789 w 312180"/>
              <a:gd name="connsiteY87" fmla="*/ 111115 h 296306"/>
              <a:gd name="connsiteX88" fmla="*/ 134925 w 312180"/>
              <a:gd name="connsiteY88" fmla="*/ 111115 h 296306"/>
              <a:gd name="connsiteX89" fmla="*/ 128576 w 312180"/>
              <a:gd name="connsiteY89" fmla="*/ 104766 h 296306"/>
              <a:gd name="connsiteX90" fmla="*/ 134925 w 312180"/>
              <a:gd name="connsiteY90" fmla="*/ 98416 h 296306"/>
              <a:gd name="connsiteX91" fmla="*/ 168789 w 312180"/>
              <a:gd name="connsiteY91" fmla="*/ 98416 h 296306"/>
              <a:gd name="connsiteX92" fmla="*/ 173551 w 312180"/>
              <a:gd name="connsiteY92" fmla="*/ 93654 h 296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312180" h="296306">
                <a:moveTo>
                  <a:pt x="312709" y="228579"/>
                </a:moveTo>
                <a:lnTo>
                  <a:pt x="293661" y="209531"/>
                </a:lnTo>
                <a:cubicBezTo>
                  <a:pt x="285195" y="201065"/>
                  <a:pt x="272496" y="198420"/>
                  <a:pt x="260856" y="202653"/>
                </a:cubicBezTo>
                <a:lnTo>
                  <a:pt x="210060" y="221701"/>
                </a:lnTo>
                <a:lnTo>
                  <a:pt x="194716" y="204240"/>
                </a:lnTo>
                <a:cubicBezTo>
                  <a:pt x="189954" y="198949"/>
                  <a:pt x="183075" y="195245"/>
                  <a:pt x="176197" y="194716"/>
                </a:cubicBezTo>
                <a:lnTo>
                  <a:pt x="72489" y="182546"/>
                </a:lnTo>
                <a:lnTo>
                  <a:pt x="73548" y="174080"/>
                </a:lnTo>
                <a:cubicBezTo>
                  <a:pt x="74077" y="171964"/>
                  <a:pt x="73018" y="170376"/>
                  <a:pt x="71960" y="168789"/>
                </a:cubicBezTo>
                <a:cubicBezTo>
                  <a:pt x="70902" y="167202"/>
                  <a:pt x="68785" y="166672"/>
                  <a:pt x="67198" y="166672"/>
                </a:cubicBezTo>
                <a:lnTo>
                  <a:pt x="6349" y="166672"/>
                </a:lnTo>
                <a:cubicBezTo>
                  <a:pt x="2646" y="166672"/>
                  <a:pt x="0" y="169318"/>
                  <a:pt x="0" y="173022"/>
                </a:cubicBezTo>
                <a:lnTo>
                  <a:pt x="0" y="278317"/>
                </a:lnTo>
                <a:cubicBezTo>
                  <a:pt x="0" y="282020"/>
                  <a:pt x="2646" y="284666"/>
                  <a:pt x="6349" y="284666"/>
                </a:cubicBezTo>
                <a:lnTo>
                  <a:pt x="52383" y="284666"/>
                </a:lnTo>
                <a:cubicBezTo>
                  <a:pt x="55557" y="284666"/>
                  <a:pt x="58203" y="282550"/>
                  <a:pt x="58732" y="279375"/>
                </a:cubicBezTo>
                <a:lnTo>
                  <a:pt x="59790" y="272496"/>
                </a:lnTo>
                <a:lnTo>
                  <a:pt x="146037" y="297365"/>
                </a:lnTo>
                <a:cubicBezTo>
                  <a:pt x="149212" y="298423"/>
                  <a:pt x="152915" y="298952"/>
                  <a:pt x="156090" y="298952"/>
                </a:cubicBezTo>
                <a:cubicBezTo>
                  <a:pt x="160852" y="298952"/>
                  <a:pt x="165614" y="297894"/>
                  <a:pt x="169847" y="296307"/>
                </a:cubicBezTo>
                <a:lnTo>
                  <a:pt x="310593" y="239691"/>
                </a:lnTo>
                <a:cubicBezTo>
                  <a:pt x="312709" y="238633"/>
                  <a:pt x="314297" y="237045"/>
                  <a:pt x="314297" y="234929"/>
                </a:cubicBezTo>
                <a:cubicBezTo>
                  <a:pt x="314826" y="232283"/>
                  <a:pt x="313768" y="230167"/>
                  <a:pt x="312709" y="228579"/>
                </a:cubicBezTo>
                <a:close/>
                <a:moveTo>
                  <a:pt x="46033" y="271967"/>
                </a:moveTo>
                <a:lnTo>
                  <a:pt x="12170" y="271967"/>
                </a:lnTo>
                <a:lnTo>
                  <a:pt x="12170" y="179371"/>
                </a:lnTo>
                <a:lnTo>
                  <a:pt x="59261" y="179371"/>
                </a:lnTo>
                <a:lnTo>
                  <a:pt x="46033" y="271967"/>
                </a:lnTo>
                <a:close/>
                <a:moveTo>
                  <a:pt x="164556" y="283608"/>
                </a:moveTo>
                <a:cubicBezTo>
                  <a:pt x="159794" y="285724"/>
                  <a:pt x="153974" y="285724"/>
                  <a:pt x="148682" y="284666"/>
                </a:cubicBezTo>
                <a:lnTo>
                  <a:pt x="60849" y="259797"/>
                </a:lnTo>
                <a:lnTo>
                  <a:pt x="69844" y="195774"/>
                </a:lnTo>
                <a:lnTo>
                  <a:pt x="174080" y="207944"/>
                </a:lnTo>
                <a:cubicBezTo>
                  <a:pt x="178313" y="208473"/>
                  <a:pt x="182017" y="210060"/>
                  <a:pt x="184663" y="213235"/>
                </a:cubicBezTo>
                <a:lnTo>
                  <a:pt x="196832" y="226992"/>
                </a:lnTo>
                <a:lnTo>
                  <a:pt x="165085" y="238633"/>
                </a:lnTo>
                <a:cubicBezTo>
                  <a:pt x="159794" y="240749"/>
                  <a:pt x="153974" y="240749"/>
                  <a:pt x="148682" y="239162"/>
                </a:cubicBezTo>
                <a:lnTo>
                  <a:pt x="113761" y="227521"/>
                </a:lnTo>
                <a:cubicBezTo>
                  <a:pt x="110586" y="226463"/>
                  <a:pt x="106882" y="228050"/>
                  <a:pt x="105824" y="231754"/>
                </a:cubicBezTo>
                <a:cubicBezTo>
                  <a:pt x="104766" y="234929"/>
                  <a:pt x="106353" y="238633"/>
                  <a:pt x="110057" y="239691"/>
                </a:cubicBezTo>
                <a:lnTo>
                  <a:pt x="144979" y="251332"/>
                </a:lnTo>
                <a:cubicBezTo>
                  <a:pt x="152915" y="253977"/>
                  <a:pt x="161910" y="253977"/>
                  <a:pt x="169847" y="250802"/>
                </a:cubicBezTo>
                <a:lnTo>
                  <a:pt x="210589" y="235458"/>
                </a:lnTo>
                <a:cubicBezTo>
                  <a:pt x="210589" y="235458"/>
                  <a:pt x="210589" y="235458"/>
                  <a:pt x="210589" y="235458"/>
                </a:cubicBezTo>
                <a:lnTo>
                  <a:pt x="265618" y="214822"/>
                </a:lnTo>
                <a:cubicBezTo>
                  <a:pt x="271967" y="212177"/>
                  <a:pt x="279375" y="213764"/>
                  <a:pt x="284666" y="219055"/>
                </a:cubicBezTo>
                <a:lnTo>
                  <a:pt x="296836" y="231225"/>
                </a:lnTo>
                <a:lnTo>
                  <a:pt x="164556" y="283608"/>
                </a:lnTo>
                <a:close/>
                <a:moveTo>
                  <a:pt x="157148" y="164027"/>
                </a:moveTo>
                <a:cubicBezTo>
                  <a:pt x="202123" y="164027"/>
                  <a:pt x="239162" y="127518"/>
                  <a:pt x="239162" y="82013"/>
                </a:cubicBezTo>
                <a:cubicBezTo>
                  <a:pt x="239162" y="37038"/>
                  <a:pt x="202653" y="0"/>
                  <a:pt x="157148" y="0"/>
                </a:cubicBezTo>
                <a:cubicBezTo>
                  <a:pt x="112173" y="0"/>
                  <a:pt x="75135" y="36509"/>
                  <a:pt x="75135" y="82013"/>
                </a:cubicBezTo>
                <a:cubicBezTo>
                  <a:pt x="75135" y="127518"/>
                  <a:pt x="112173" y="164027"/>
                  <a:pt x="157148" y="164027"/>
                </a:cubicBezTo>
                <a:close/>
                <a:moveTo>
                  <a:pt x="157148" y="13757"/>
                </a:moveTo>
                <a:cubicBezTo>
                  <a:pt x="195245" y="13757"/>
                  <a:pt x="225934" y="44446"/>
                  <a:pt x="225934" y="82543"/>
                </a:cubicBezTo>
                <a:cubicBezTo>
                  <a:pt x="225934" y="120639"/>
                  <a:pt x="195245" y="151328"/>
                  <a:pt x="157148" y="151328"/>
                </a:cubicBezTo>
                <a:cubicBezTo>
                  <a:pt x="119052" y="151328"/>
                  <a:pt x="88363" y="120639"/>
                  <a:pt x="88363" y="82543"/>
                </a:cubicBezTo>
                <a:cubicBezTo>
                  <a:pt x="88363" y="44446"/>
                  <a:pt x="119052" y="13757"/>
                  <a:pt x="157148" y="13757"/>
                </a:cubicBezTo>
                <a:close/>
                <a:moveTo>
                  <a:pt x="150799" y="41271"/>
                </a:moveTo>
                <a:lnTo>
                  <a:pt x="150799" y="30160"/>
                </a:lnTo>
                <a:cubicBezTo>
                  <a:pt x="150799" y="26456"/>
                  <a:pt x="153445" y="23810"/>
                  <a:pt x="157148" y="23810"/>
                </a:cubicBezTo>
                <a:cubicBezTo>
                  <a:pt x="160852" y="23810"/>
                  <a:pt x="163498" y="26456"/>
                  <a:pt x="163498" y="30160"/>
                </a:cubicBezTo>
                <a:lnTo>
                  <a:pt x="163498" y="41271"/>
                </a:lnTo>
                <a:cubicBezTo>
                  <a:pt x="163498" y="44975"/>
                  <a:pt x="160852" y="47621"/>
                  <a:pt x="157148" y="47621"/>
                </a:cubicBezTo>
                <a:cubicBezTo>
                  <a:pt x="153445" y="47621"/>
                  <a:pt x="150799" y="44975"/>
                  <a:pt x="150799" y="41271"/>
                </a:cubicBezTo>
                <a:close/>
                <a:moveTo>
                  <a:pt x="163498" y="121697"/>
                </a:moveTo>
                <a:lnTo>
                  <a:pt x="163498" y="132809"/>
                </a:lnTo>
                <a:cubicBezTo>
                  <a:pt x="163498" y="136513"/>
                  <a:pt x="160852" y="139158"/>
                  <a:pt x="157148" y="139158"/>
                </a:cubicBezTo>
                <a:cubicBezTo>
                  <a:pt x="153445" y="139158"/>
                  <a:pt x="150799" y="136513"/>
                  <a:pt x="150799" y="132809"/>
                </a:cubicBezTo>
                <a:lnTo>
                  <a:pt x="150799" y="121697"/>
                </a:lnTo>
                <a:cubicBezTo>
                  <a:pt x="150799" y="117993"/>
                  <a:pt x="153445" y="115348"/>
                  <a:pt x="157148" y="115348"/>
                </a:cubicBezTo>
                <a:cubicBezTo>
                  <a:pt x="160852" y="115348"/>
                  <a:pt x="163498" y="117993"/>
                  <a:pt x="163498" y="121697"/>
                </a:cubicBezTo>
                <a:close/>
                <a:moveTo>
                  <a:pt x="173551" y="93654"/>
                </a:moveTo>
                <a:cubicBezTo>
                  <a:pt x="173551" y="91008"/>
                  <a:pt x="171435" y="88892"/>
                  <a:pt x="168789" y="88892"/>
                </a:cubicBezTo>
                <a:lnTo>
                  <a:pt x="157148" y="88892"/>
                </a:lnTo>
                <a:lnTo>
                  <a:pt x="146037" y="88892"/>
                </a:lnTo>
                <a:cubicBezTo>
                  <a:pt x="136513" y="88892"/>
                  <a:pt x="128576" y="80955"/>
                  <a:pt x="128576" y="71431"/>
                </a:cubicBezTo>
                <a:cubicBezTo>
                  <a:pt x="128576" y="61907"/>
                  <a:pt x="136513" y="53970"/>
                  <a:pt x="146037" y="53970"/>
                </a:cubicBezTo>
                <a:lnTo>
                  <a:pt x="179371" y="53970"/>
                </a:lnTo>
                <a:cubicBezTo>
                  <a:pt x="183075" y="53970"/>
                  <a:pt x="185721" y="56616"/>
                  <a:pt x="185721" y="60320"/>
                </a:cubicBezTo>
                <a:cubicBezTo>
                  <a:pt x="185721" y="64023"/>
                  <a:pt x="183075" y="66669"/>
                  <a:pt x="179371" y="66669"/>
                </a:cubicBezTo>
                <a:lnTo>
                  <a:pt x="146037" y="66669"/>
                </a:lnTo>
                <a:cubicBezTo>
                  <a:pt x="143391" y="66669"/>
                  <a:pt x="141275" y="68785"/>
                  <a:pt x="141275" y="71431"/>
                </a:cubicBezTo>
                <a:cubicBezTo>
                  <a:pt x="141275" y="74077"/>
                  <a:pt x="143391" y="76193"/>
                  <a:pt x="146037" y="76193"/>
                </a:cubicBezTo>
                <a:lnTo>
                  <a:pt x="157148" y="76193"/>
                </a:lnTo>
                <a:lnTo>
                  <a:pt x="168789" y="76193"/>
                </a:lnTo>
                <a:cubicBezTo>
                  <a:pt x="178313" y="76193"/>
                  <a:pt x="186250" y="84130"/>
                  <a:pt x="186250" y="93654"/>
                </a:cubicBezTo>
                <a:cubicBezTo>
                  <a:pt x="186250" y="103178"/>
                  <a:pt x="178313" y="111115"/>
                  <a:pt x="168789" y="111115"/>
                </a:cubicBezTo>
                <a:lnTo>
                  <a:pt x="134925" y="111115"/>
                </a:lnTo>
                <a:cubicBezTo>
                  <a:pt x="131222" y="111115"/>
                  <a:pt x="128576" y="108469"/>
                  <a:pt x="128576" y="104766"/>
                </a:cubicBezTo>
                <a:cubicBezTo>
                  <a:pt x="128576" y="101062"/>
                  <a:pt x="131222" y="98416"/>
                  <a:pt x="134925" y="98416"/>
                </a:cubicBezTo>
                <a:lnTo>
                  <a:pt x="168789" y="98416"/>
                </a:lnTo>
                <a:cubicBezTo>
                  <a:pt x="171435" y="98416"/>
                  <a:pt x="173551" y="96300"/>
                  <a:pt x="173551" y="93654"/>
                </a:cubicBezTo>
                <a:close/>
              </a:path>
            </a:pathLst>
          </a:custGeom>
          <a:solidFill>
            <a:schemeClr val="bg1"/>
          </a:solidFill>
          <a:ln w="5286" cap="flat">
            <a:noFill/>
            <a:prstDash val="solid"/>
            <a:miter/>
          </a:ln>
        </p:spPr>
        <p:txBody>
          <a:bodyPr rtlCol="0" anchor="ctr"/>
          <a:lstStyle/>
          <a:p>
            <a:endParaRPr lang="es-MX" sz="2000"/>
          </a:p>
        </p:txBody>
      </p:sp>
      <p:sp>
        <p:nvSpPr>
          <p:cNvPr id="5" name="Google Shape;94;p17">
            <a:extLst>
              <a:ext uri="{FF2B5EF4-FFF2-40B4-BE49-F238E27FC236}">
                <a16:creationId xmlns:a16="http://schemas.microsoft.com/office/drawing/2014/main" id="{CA05F8A6-4F52-6DCA-EBF9-69DD83A6959E}"/>
              </a:ext>
            </a:extLst>
          </p:cNvPr>
          <p:cNvSpPr txBox="1"/>
          <p:nvPr/>
        </p:nvSpPr>
        <p:spPr>
          <a:xfrm>
            <a:off x="174648" y="83647"/>
            <a:ext cx="11256587" cy="689379"/>
          </a:xfrm>
          <a:prstGeom prst="rect">
            <a:avLst/>
          </a:prstGeom>
          <a:noFill/>
          <a:ln>
            <a:noFill/>
          </a:ln>
        </p:spPr>
        <p:txBody>
          <a:bodyPr spcFirstLastPara="1" wrap="square" lIns="121900" tIns="121900" rIns="121900" bIns="121900" anchor="t" anchorCtr="0">
            <a:spAutoFit/>
          </a:bodyPr>
          <a:lstStyle/>
          <a:p>
            <a:pPr>
              <a:lnSpc>
                <a:spcPct val="90000"/>
              </a:lnSpc>
              <a:buClr>
                <a:srgbClr val="361E9B"/>
              </a:buClr>
              <a:buSzPct val="100000"/>
            </a:pPr>
            <a:r>
              <a:rPr lang="en-US" sz="3200" b="1" dirty="0">
                <a:solidFill>
                  <a:srgbClr val="230871"/>
                </a:solidFill>
                <a:ea typeface="Roboto"/>
                <a:cs typeface="Roboto"/>
                <a:sym typeface="Roboto"/>
              </a:rPr>
              <a:t>Key Provisions of the Framework for Ship Leasing in IFSC:</a:t>
            </a:r>
            <a:endParaRPr lang="en-US" sz="3200" b="1" dirty="0">
              <a:solidFill>
                <a:schemeClr val="accent2">
                  <a:lumMod val="50000"/>
                </a:schemeClr>
              </a:solidFill>
              <a:ea typeface="Roboto"/>
              <a:cs typeface="Roboto"/>
              <a:sym typeface="Roboto"/>
            </a:endParaRPr>
          </a:p>
        </p:txBody>
      </p:sp>
      <p:sp>
        <p:nvSpPr>
          <p:cNvPr id="17" name="Forma libre 26">
            <a:extLst>
              <a:ext uri="{FF2B5EF4-FFF2-40B4-BE49-F238E27FC236}">
                <a16:creationId xmlns:a16="http://schemas.microsoft.com/office/drawing/2014/main" id="{D4EA1E4B-33E5-4158-DCBA-9ADD13D46F85}"/>
              </a:ext>
            </a:extLst>
          </p:cNvPr>
          <p:cNvSpPr/>
          <p:nvPr/>
        </p:nvSpPr>
        <p:spPr>
          <a:xfrm>
            <a:off x="4280935" y="1089506"/>
            <a:ext cx="485120" cy="415108"/>
          </a:xfrm>
          <a:custGeom>
            <a:avLst/>
            <a:gdLst>
              <a:gd name="connsiteX0" fmla="*/ 312709 w 312180"/>
              <a:gd name="connsiteY0" fmla="*/ 228579 h 296306"/>
              <a:gd name="connsiteX1" fmla="*/ 293661 w 312180"/>
              <a:gd name="connsiteY1" fmla="*/ 209531 h 296306"/>
              <a:gd name="connsiteX2" fmla="*/ 260856 w 312180"/>
              <a:gd name="connsiteY2" fmla="*/ 202653 h 296306"/>
              <a:gd name="connsiteX3" fmla="*/ 210060 w 312180"/>
              <a:gd name="connsiteY3" fmla="*/ 221701 h 296306"/>
              <a:gd name="connsiteX4" fmla="*/ 194716 w 312180"/>
              <a:gd name="connsiteY4" fmla="*/ 204240 h 296306"/>
              <a:gd name="connsiteX5" fmla="*/ 176197 w 312180"/>
              <a:gd name="connsiteY5" fmla="*/ 194716 h 296306"/>
              <a:gd name="connsiteX6" fmla="*/ 72489 w 312180"/>
              <a:gd name="connsiteY6" fmla="*/ 182546 h 296306"/>
              <a:gd name="connsiteX7" fmla="*/ 73548 w 312180"/>
              <a:gd name="connsiteY7" fmla="*/ 174080 h 296306"/>
              <a:gd name="connsiteX8" fmla="*/ 71960 w 312180"/>
              <a:gd name="connsiteY8" fmla="*/ 168789 h 296306"/>
              <a:gd name="connsiteX9" fmla="*/ 67198 w 312180"/>
              <a:gd name="connsiteY9" fmla="*/ 166672 h 296306"/>
              <a:gd name="connsiteX10" fmla="*/ 6349 w 312180"/>
              <a:gd name="connsiteY10" fmla="*/ 166672 h 296306"/>
              <a:gd name="connsiteX11" fmla="*/ 0 w 312180"/>
              <a:gd name="connsiteY11" fmla="*/ 173022 h 296306"/>
              <a:gd name="connsiteX12" fmla="*/ 0 w 312180"/>
              <a:gd name="connsiteY12" fmla="*/ 278317 h 296306"/>
              <a:gd name="connsiteX13" fmla="*/ 6349 w 312180"/>
              <a:gd name="connsiteY13" fmla="*/ 284666 h 296306"/>
              <a:gd name="connsiteX14" fmla="*/ 52383 w 312180"/>
              <a:gd name="connsiteY14" fmla="*/ 284666 h 296306"/>
              <a:gd name="connsiteX15" fmla="*/ 58732 w 312180"/>
              <a:gd name="connsiteY15" fmla="*/ 279375 h 296306"/>
              <a:gd name="connsiteX16" fmla="*/ 59790 w 312180"/>
              <a:gd name="connsiteY16" fmla="*/ 272496 h 296306"/>
              <a:gd name="connsiteX17" fmla="*/ 146037 w 312180"/>
              <a:gd name="connsiteY17" fmla="*/ 297365 h 296306"/>
              <a:gd name="connsiteX18" fmla="*/ 156090 w 312180"/>
              <a:gd name="connsiteY18" fmla="*/ 298952 h 296306"/>
              <a:gd name="connsiteX19" fmla="*/ 169847 w 312180"/>
              <a:gd name="connsiteY19" fmla="*/ 296307 h 296306"/>
              <a:gd name="connsiteX20" fmla="*/ 310593 w 312180"/>
              <a:gd name="connsiteY20" fmla="*/ 239691 h 296306"/>
              <a:gd name="connsiteX21" fmla="*/ 314297 w 312180"/>
              <a:gd name="connsiteY21" fmla="*/ 234929 h 296306"/>
              <a:gd name="connsiteX22" fmla="*/ 312709 w 312180"/>
              <a:gd name="connsiteY22" fmla="*/ 228579 h 296306"/>
              <a:gd name="connsiteX23" fmla="*/ 46033 w 312180"/>
              <a:gd name="connsiteY23" fmla="*/ 271967 h 296306"/>
              <a:gd name="connsiteX24" fmla="*/ 12170 w 312180"/>
              <a:gd name="connsiteY24" fmla="*/ 271967 h 296306"/>
              <a:gd name="connsiteX25" fmla="*/ 12170 w 312180"/>
              <a:gd name="connsiteY25" fmla="*/ 179371 h 296306"/>
              <a:gd name="connsiteX26" fmla="*/ 59261 w 312180"/>
              <a:gd name="connsiteY26" fmla="*/ 179371 h 296306"/>
              <a:gd name="connsiteX27" fmla="*/ 46033 w 312180"/>
              <a:gd name="connsiteY27" fmla="*/ 271967 h 296306"/>
              <a:gd name="connsiteX28" fmla="*/ 164556 w 312180"/>
              <a:gd name="connsiteY28" fmla="*/ 283608 h 296306"/>
              <a:gd name="connsiteX29" fmla="*/ 148682 w 312180"/>
              <a:gd name="connsiteY29" fmla="*/ 284666 h 296306"/>
              <a:gd name="connsiteX30" fmla="*/ 60849 w 312180"/>
              <a:gd name="connsiteY30" fmla="*/ 259797 h 296306"/>
              <a:gd name="connsiteX31" fmla="*/ 69844 w 312180"/>
              <a:gd name="connsiteY31" fmla="*/ 195774 h 296306"/>
              <a:gd name="connsiteX32" fmla="*/ 174080 w 312180"/>
              <a:gd name="connsiteY32" fmla="*/ 207944 h 296306"/>
              <a:gd name="connsiteX33" fmla="*/ 184663 w 312180"/>
              <a:gd name="connsiteY33" fmla="*/ 213235 h 296306"/>
              <a:gd name="connsiteX34" fmla="*/ 196832 w 312180"/>
              <a:gd name="connsiteY34" fmla="*/ 226992 h 296306"/>
              <a:gd name="connsiteX35" fmla="*/ 165085 w 312180"/>
              <a:gd name="connsiteY35" fmla="*/ 238633 h 296306"/>
              <a:gd name="connsiteX36" fmla="*/ 148682 w 312180"/>
              <a:gd name="connsiteY36" fmla="*/ 239162 h 296306"/>
              <a:gd name="connsiteX37" fmla="*/ 113761 w 312180"/>
              <a:gd name="connsiteY37" fmla="*/ 227521 h 296306"/>
              <a:gd name="connsiteX38" fmla="*/ 105824 w 312180"/>
              <a:gd name="connsiteY38" fmla="*/ 231754 h 296306"/>
              <a:gd name="connsiteX39" fmla="*/ 110057 w 312180"/>
              <a:gd name="connsiteY39" fmla="*/ 239691 h 296306"/>
              <a:gd name="connsiteX40" fmla="*/ 144979 w 312180"/>
              <a:gd name="connsiteY40" fmla="*/ 251332 h 296306"/>
              <a:gd name="connsiteX41" fmla="*/ 169847 w 312180"/>
              <a:gd name="connsiteY41" fmla="*/ 250802 h 296306"/>
              <a:gd name="connsiteX42" fmla="*/ 210589 w 312180"/>
              <a:gd name="connsiteY42" fmla="*/ 235458 h 296306"/>
              <a:gd name="connsiteX43" fmla="*/ 210589 w 312180"/>
              <a:gd name="connsiteY43" fmla="*/ 235458 h 296306"/>
              <a:gd name="connsiteX44" fmla="*/ 265618 w 312180"/>
              <a:gd name="connsiteY44" fmla="*/ 214822 h 296306"/>
              <a:gd name="connsiteX45" fmla="*/ 284666 w 312180"/>
              <a:gd name="connsiteY45" fmla="*/ 219055 h 296306"/>
              <a:gd name="connsiteX46" fmla="*/ 296836 w 312180"/>
              <a:gd name="connsiteY46" fmla="*/ 231225 h 296306"/>
              <a:gd name="connsiteX47" fmla="*/ 164556 w 312180"/>
              <a:gd name="connsiteY47" fmla="*/ 283608 h 296306"/>
              <a:gd name="connsiteX48" fmla="*/ 157148 w 312180"/>
              <a:gd name="connsiteY48" fmla="*/ 164027 h 296306"/>
              <a:gd name="connsiteX49" fmla="*/ 239162 w 312180"/>
              <a:gd name="connsiteY49" fmla="*/ 82013 h 296306"/>
              <a:gd name="connsiteX50" fmla="*/ 157148 w 312180"/>
              <a:gd name="connsiteY50" fmla="*/ 0 h 296306"/>
              <a:gd name="connsiteX51" fmla="*/ 75135 w 312180"/>
              <a:gd name="connsiteY51" fmla="*/ 82013 h 296306"/>
              <a:gd name="connsiteX52" fmla="*/ 157148 w 312180"/>
              <a:gd name="connsiteY52" fmla="*/ 164027 h 296306"/>
              <a:gd name="connsiteX53" fmla="*/ 157148 w 312180"/>
              <a:gd name="connsiteY53" fmla="*/ 13757 h 296306"/>
              <a:gd name="connsiteX54" fmla="*/ 225934 w 312180"/>
              <a:gd name="connsiteY54" fmla="*/ 82543 h 296306"/>
              <a:gd name="connsiteX55" fmla="*/ 157148 w 312180"/>
              <a:gd name="connsiteY55" fmla="*/ 151328 h 296306"/>
              <a:gd name="connsiteX56" fmla="*/ 88363 w 312180"/>
              <a:gd name="connsiteY56" fmla="*/ 82543 h 296306"/>
              <a:gd name="connsiteX57" fmla="*/ 157148 w 312180"/>
              <a:gd name="connsiteY57" fmla="*/ 13757 h 296306"/>
              <a:gd name="connsiteX58" fmla="*/ 150799 w 312180"/>
              <a:gd name="connsiteY58" fmla="*/ 41271 h 296306"/>
              <a:gd name="connsiteX59" fmla="*/ 150799 w 312180"/>
              <a:gd name="connsiteY59" fmla="*/ 30160 h 296306"/>
              <a:gd name="connsiteX60" fmla="*/ 157148 w 312180"/>
              <a:gd name="connsiteY60" fmla="*/ 23810 h 296306"/>
              <a:gd name="connsiteX61" fmla="*/ 163498 w 312180"/>
              <a:gd name="connsiteY61" fmla="*/ 30160 h 296306"/>
              <a:gd name="connsiteX62" fmla="*/ 163498 w 312180"/>
              <a:gd name="connsiteY62" fmla="*/ 41271 h 296306"/>
              <a:gd name="connsiteX63" fmla="*/ 157148 w 312180"/>
              <a:gd name="connsiteY63" fmla="*/ 47621 h 296306"/>
              <a:gd name="connsiteX64" fmla="*/ 150799 w 312180"/>
              <a:gd name="connsiteY64" fmla="*/ 41271 h 296306"/>
              <a:gd name="connsiteX65" fmla="*/ 163498 w 312180"/>
              <a:gd name="connsiteY65" fmla="*/ 121697 h 296306"/>
              <a:gd name="connsiteX66" fmla="*/ 163498 w 312180"/>
              <a:gd name="connsiteY66" fmla="*/ 132809 h 296306"/>
              <a:gd name="connsiteX67" fmla="*/ 157148 w 312180"/>
              <a:gd name="connsiteY67" fmla="*/ 139158 h 296306"/>
              <a:gd name="connsiteX68" fmla="*/ 150799 w 312180"/>
              <a:gd name="connsiteY68" fmla="*/ 132809 h 296306"/>
              <a:gd name="connsiteX69" fmla="*/ 150799 w 312180"/>
              <a:gd name="connsiteY69" fmla="*/ 121697 h 296306"/>
              <a:gd name="connsiteX70" fmla="*/ 157148 w 312180"/>
              <a:gd name="connsiteY70" fmla="*/ 115348 h 296306"/>
              <a:gd name="connsiteX71" fmla="*/ 163498 w 312180"/>
              <a:gd name="connsiteY71" fmla="*/ 121697 h 296306"/>
              <a:gd name="connsiteX72" fmla="*/ 173551 w 312180"/>
              <a:gd name="connsiteY72" fmla="*/ 93654 h 296306"/>
              <a:gd name="connsiteX73" fmla="*/ 168789 w 312180"/>
              <a:gd name="connsiteY73" fmla="*/ 88892 h 296306"/>
              <a:gd name="connsiteX74" fmla="*/ 157148 w 312180"/>
              <a:gd name="connsiteY74" fmla="*/ 88892 h 296306"/>
              <a:gd name="connsiteX75" fmla="*/ 146037 w 312180"/>
              <a:gd name="connsiteY75" fmla="*/ 88892 h 296306"/>
              <a:gd name="connsiteX76" fmla="*/ 128576 w 312180"/>
              <a:gd name="connsiteY76" fmla="*/ 71431 h 296306"/>
              <a:gd name="connsiteX77" fmla="*/ 146037 w 312180"/>
              <a:gd name="connsiteY77" fmla="*/ 53970 h 296306"/>
              <a:gd name="connsiteX78" fmla="*/ 179371 w 312180"/>
              <a:gd name="connsiteY78" fmla="*/ 53970 h 296306"/>
              <a:gd name="connsiteX79" fmla="*/ 185721 w 312180"/>
              <a:gd name="connsiteY79" fmla="*/ 60320 h 296306"/>
              <a:gd name="connsiteX80" fmla="*/ 179371 w 312180"/>
              <a:gd name="connsiteY80" fmla="*/ 66669 h 296306"/>
              <a:gd name="connsiteX81" fmla="*/ 146037 w 312180"/>
              <a:gd name="connsiteY81" fmla="*/ 66669 h 296306"/>
              <a:gd name="connsiteX82" fmla="*/ 141275 w 312180"/>
              <a:gd name="connsiteY82" fmla="*/ 71431 h 296306"/>
              <a:gd name="connsiteX83" fmla="*/ 146037 w 312180"/>
              <a:gd name="connsiteY83" fmla="*/ 76193 h 296306"/>
              <a:gd name="connsiteX84" fmla="*/ 157148 w 312180"/>
              <a:gd name="connsiteY84" fmla="*/ 76193 h 296306"/>
              <a:gd name="connsiteX85" fmla="*/ 168789 w 312180"/>
              <a:gd name="connsiteY85" fmla="*/ 76193 h 296306"/>
              <a:gd name="connsiteX86" fmla="*/ 186250 w 312180"/>
              <a:gd name="connsiteY86" fmla="*/ 93654 h 296306"/>
              <a:gd name="connsiteX87" fmla="*/ 168789 w 312180"/>
              <a:gd name="connsiteY87" fmla="*/ 111115 h 296306"/>
              <a:gd name="connsiteX88" fmla="*/ 134925 w 312180"/>
              <a:gd name="connsiteY88" fmla="*/ 111115 h 296306"/>
              <a:gd name="connsiteX89" fmla="*/ 128576 w 312180"/>
              <a:gd name="connsiteY89" fmla="*/ 104766 h 296306"/>
              <a:gd name="connsiteX90" fmla="*/ 134925 w 312180"/>
              <a:gd name="connsiteY90" fmla="*/ 98416 h 296306"/>
              <a:gd name="connsiteX91" fmla="*/ 168789 w 312180"/>
              <a:gd name="connsiteY91" fmla="*/ 98416 h 296306"/>
              <a:gd name="connsiteX92" fmla="*/ 173551 w 312180"/>
              <a:gd name="connsiteY92" fmla="*/ 93654 h 296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312180" h="296306">
                <a:moveTo>
                  <a:pt x="312709" y="228579"/>
                </a:moveTo>
                <a:lnTo>
                  <a:pt x="293661" y="209531"/>
                </a:lnTo>
                <a:cubicBezTo>
                  <a:pt x="285195" y="201065"/>
                  <a:pt x="272496" y="198420"/>
                  <a:pt x="260856" y="202653"/>
                </a:cubicBezTo>
                <a:lnTo>
                  <a:pt x="210060" y="221701"/>
                </a:lnTo>
                <a:lnTo>
                  <a:pt x="194716" y="204240"/>
                </a:lnTo>
                <a:cubicBezTo>
                  <a:pt x="189954" y="198949"/>
                  <a:pt x="183075" y="195245"/>
                  <a:pt x="176197" y="194716"/>
                </a:cubicBezTo>
                <a:lnTo>
                  <a:pt x="72489" y="182546"/>
                </a:lnTo>
                <a:lnTo>
                  <a:pt x="73548" y="174080"/>
                </a:lnTo>
                <a:cubicBezTo>
                  <a:pt x="74077" y="171964"/>
                  <a:pt x="73018" y="170376"/>
                  <a:pt x="71960" y="168789"/>
                </a:cubicBezTo>
                <a:cubicBezTo>
                  <a:pt x="70902" y="167202"/>
                  <a:pt x="68785" y="166672"/>
                  <a:pt x="67198" y="166672"/>
                </a:cubicBezTo>
                <a:lnTo>
                  <a:pt x="6349" y="166672"/>
                </a:lnTo>
                <a:cubicBezTo>
                  <a:pt x="2646" y="166672"/>
                  <a:pt x="0" y="169318"/>
                  <a:pt x="0" y="173022"/>
                </a:cubicBezTo>
                <a:lnTo>
                  <a:pt x="0" y="278317"/>
                </a:lnTo>
                <a:cubicBezTo>
                  <a:pt x="0" y="282020"/>
                  <a:pt x="2646" y="284666"/>
                  <a:pt x="6349" y="284666"/>
                </a:cubicBezTo>
                <a:lnTo>
                  <a:pt x="52383" y="284666"/>
                </a:lnTo>
                <a:cubicBezTo>
                  <a:pt x="55557" y="284666"/>
                  <a:pt x="58203" y="282550"/>
                  <a:pt x="58732" y="279375"/>
                </a:cubicBezTo>
                <a:lnTo>
                  <a:pt x="59790" y="272496"/>
                </a:lnTo>
                <a:lnTo>
                  <a:pt x="146037" y="297365"/>
                </a:lnTo>
                <a:cubicBezTo>
                  <a:pt x="149212" y="298423"/>
                  <a:pt x="152915" y="298952"/>
                  <a:pt x="156090" y="298952"/>
                </a:cubicBezTo>
                <a:cubicBezTo>
                  <a:pt x="160852" y="298952"/>
                  <a:pt x="165614" y="297894"/>
                  <a:pt x="169847" y="296307"/>
                </a:cubicBezTo>
                <a:lnTo>
                  <a:pt x="310593" y="239691"/>
                </a:lnTo>
                <a:cubicBezTo>
                  <a:pt x="312709" y="238633"/>
                  <a:pt x="314297" y="237045"/>
                  <a:pt x="314297" y="234929"/>
                </a:cubicBezTo>
                <a:cubicBezTo>
                  <a:pt x="314826" y="232283"/>
                  <a:pt x="313768" y="230167"/>
                  <a:pt x="312709" y="228579"/>
                </a:cubicBezTo>
                <a:close/>
                <a:moveTo>
                  <a:pt x="46033" y="271967"/>
                </a:moveTo>
                <a:lnTo>
                  <a:pt x="12170" y="271967"/>
                </a:lnTo>
                <a:lnTo>
                  <a:pt x="12170" y="179371"/>
                </a:lnTo>
                <a:lnTo>
                  <a:pt x="59261" y="179371"/>
                </a:lnTo>
                <a:lnTo>
                  <a:pt x="46033" y="271967"/>
                </a:lnTo>
                <a:close/>
                <a:moveTo>
                  <a:pt x="164556" y="283608"/>
                </a:moveTo>
                <a:cubicBezTo>
                  <a:pt x="159794" y="285724"/>
                  <a:pt x="153974" y="285724"/>
                  <a:pt x="148682" y="284666"/>
                </a:cubicBezTo>
                <a:lnTo>
                  <a:pt x="60849" y="259797"/>
                </a:lnTo>
                <a:lnTo>
                  <a:pt x="69844" y="195774"/>
                </a:lnTo>
                <a:lnTo>
                  <a:pt x="174080" y="207944"/>
                </a:lnTo>
                <a:cubicBezTo>
                  <a:pt x="178313" y="208473"/>
                  <a:pt x="182017" y="210060"/>
                  <a:pt x="184663" y="213235"/>
                </a:cubicBezTo>
                <a:lnTo>
                  <a:pt x="196832" y="226992"/>
                </a:lnTo>
                <a:lnTo>
                  <a:pt x="165085" y="238633"/>
                </a:lnTo>
                <a:cubicBezTo>
                  <a:pt x="159794" y="240749"/>
                  <a:pt x="153974" y="240749"/>
                  <a:pt x="148682" y="239162"/>
                </a:cubicBezTo>
                <a:lnTo>
                  <a:pt x="113761" y="227521"/>
                </a:lnTo>
                <a:cubicBezTo>
                  <a:pt x="110586" y="226463"/>
                  <a:pt x="106882" y="228050"/>
                  <a:pt x="105824" y="231754"/>
                </a:cubicBezTo>
                <a:cubicBezTo>
                  <a:pt x="104766" y="234929"/>
                  <a:pt x="106353" y="238633"/>
                  <a:pt x="110057" y="239691"/>
                </a:cubicBezTo>
                <a:lnTo>
                  <a:pt x="144979" y="251332"/>
                </a:lnTo>
                <a:cubicBezTo>
                  <a:pt x="152915" y="253977"/>
                  <a:pt x="161910" y="253977"/>
                  <a:pt x="169847" y="250802"/>
                </a:cubicBezTo>
                <a:lnTo>
                  <a:pt x="210589" y="235458"/>
                </a:lnTo>
                <a:cubicBezTo>
                  <a:pt x="210589" y="235458"/>
                  <a:pt x="210589" y="235458"/>
                  <a:pt x="210589" y="235458"/>
                </a:cubicBezTo>
                <a:lnTo>
                  <a:pt x="265618" y="214822"/>
                </a:lnTo>
                <a:cubicBezTo>
                  <a:pt x="271967" y="212177"/>
                  <a:pt x="279375" y="213764"/>
                  <a:pt x="284666" y="219055"/>
                </a:cubicBezTo>
                <a:lnTo>
                  <a:pt x="296836" y="231225"/>
                </a:lnTo>
                <a:lnTo>
                  <a:pt x="164556" y="283608"/>
                </a:lnTo>
                <a:close/>
                <a:moveTo>
                  <a:pt x="157148" y="164027"/>
                </a:moveTo>
                <a:cubicBezTo>
                  <a:pt x="202123" y="164027"/>
                  <a:pt x="239162" y="127518"/>
                  <a:pt x="239162" y="82013"/>
                </a:cubicBezTo>
                <a:cubicBezTo>
                  <a:pt x="239162" y="37038"/>
                  <a:pt x="202653" y="0"/>
                  <a:pt x="157148" y="0"/>
                </a:cubicBezTo>
                <a:cubicBezTo>
                  <a:pt x="112173" y="0"/>
                  <a:pt x="75135" y="36509"/>
                  <a:pt x="75135" y="82013"/>
                </a:cubicBezTo>
                <a:cubicBezTo>
                  <a:pt x="75135" y="127518"/>
                  <a:pt x="112173" y="164027"/>
                  <a:pt x="157148" y="164027"/>
                </a:cubicBezTo>
                <a:close/>
                <a:moveTo>
                  <a:pt x="157148" y="13757"/>
                </a:moveTo>
                <a:cubicBezTo>
                  <a:pt x="195245" y="13757"/>
                  <a:pt x="225934" y="44446"/>
                  <a:pt x="225934" y="82543"/>
                </a:cubicBezTo>
                <a:cubicBezTo>
                  <a:pt x="225934" y="120639"/>
                  <a:pt x="195245" y="151328"/>
                  <a:pt x="157148" y="151328"/>
                </a:cubicBezTo>
                <a:cubicBezTo>
                  <a:pt x="119052" y="151328"/>
                  <a:pt x="88363" y="120639"/>
                  <a:pt x="88363" y="82543"/>
                </a:cubicBezTo>
                <a:cubicBezTo>
                  <a:pt x="88363" y="44446"/>
                  <a:pt x="119052" y="13757"/>
                  <a:pt x="157148" y="13757"/>
                </a:cubicBezTo>
                <a:close/>
                <a:moveTo>
                  <a:pt x="150799" y="41271"/>
                </a:moveTo>
                <a:lnTo>
                  <a:pt x="150799" y="30160"/>
                </a:lnTo>
                <a:cubicBezTo>
                  <a:pt x="150799" y="26456"/>
                  <a:pt x="153445" y="23810"/>
                  <a:pt x="157148" y="23810"/>
                </a:cubicBezTo>
                <a:cubicBezTo>
                  <a:pt x="160852" y="23810"/>
                  <a:pt x="163498" y="26456"/>
                  <a:pt x="163498" y="30160"/>
                </a:cubicBezTo>
                <a:lnTo>
                  <a:pt x="163498" y="41271"/>
                </a:lnTo>
                <a:cubicBezTo>
                  <a:pt x="163498" y="44975"/>
                  <a:pt x="160852" y="47621"/>
                  <a:pt x="157148" y="47621"/>
                </a:cubicBezTo>
                <a:cubicBezTo>
                  <a:pt x="153445" y="47621"/>
                  <a:pt x="150799" y="44975"/>
                  <a:pt x="150799" y="41271"/>
                </a:cubicBezTo>
                <a:close/>
                <a:moveTo>
                  <a:pt x="163498" y="121697"/>
                </a:moveTo>
                <a:lnTo>
                  <a:pt x="163498" y="132809"/>
                </a:lnTo>
                <a:cubicBezTo>
                  <a:pt x="163498" y="136513"/>
                  <a:pt x="160852" y="139158"/>
                  <a:pt x="157148" y="139158"/>
                </a:cubicBezTo>
                <a:cubicBezTo>
                  <a:pt x="153445" y="139158"/>
                  <a:pt x="150799" y="136513"/>
                  <a:pt x="150799" y="132809"/>
                </a:cubicBezTo>
                <a:lnTo>
                  <a:pt x="150799" y="121697"/>
                </a:lnTo>
                <a:cubicBezTo>
                  <a:pt x="150799" y="117993"/>
                  <a:pt x="153445" y="115348"/>
                  <a:pt x="157148" y="115348"/>
                </a:cubicBezTo>
                <a:cubicBezTo>
                  <a:pt x="160852" y="115348"/>
                  <a:pt x="163498" y="117993"/>
                  <a:pt x="163498" y="121697"/>
                </a:cubicBezTo>
                <a:close/>
                <a:moveTo>
                  <a:pt x="173551" y="93654"/>
                </a:moveTo>
                <a:cubicBezTo>
                  <a:pt x="173551" y="91008"/>
                  <a:pt x="171435" y="88892"/>
                  <a:pt x="168789" y="88892"/>
                </a:cubicBezTo>
                <a:lnTo>
                  <a:pt x="157148" y="88892"/>
                </a:lnTo>
                <a:lnTo>
                  <a:pt x="146037" y="88892"/>
                </a:lnTo>
                <a:cubicBezTo>
                  <a:pt x="136513" y="88892"/>
                  <a:pt x="128576" y="80955"/>
                  <a:pt x="128576" y="71431"/>
                </a:cubicBezTo>
                <a:cubicBezTo>
                  <a:pt x="128576" y="61907"/>
                  <a:pt x="136513" y="53970"/>
                  <a:pt x="146037" y="53970"/>
                </a:cubicBezTo>
                <a:lnTo>
                  <a:pt x="179371" y="53970"/>
                </a:lnTo>
                <a:cubicBezTo>
                  <a:pt x="183075" y="53970"/>
                  <a:pt x="185721" y="56616"/>
                  <a:pt x="185721" y="60320"/>
                </a:cubicBezTo>
                <a:cubicBezTo>
                  <a:pt x="185721" y="64023"/>
                  <a:pt x="183075" y="66669"/>
                  <a:pt x="179371" y="66669"/>
                </a:cubicBezTo>
                <a:lnTo>
                  <a:pt x="146037" y="66669"/>
                </a:lnTo>
                <a:cubicBezTo>
                  <a:pt x="143391" y="66669"/>
                  <a:pt x="141275" y="68785"/>
                  <a:pt x="141275" y="71431"/>
                </a:cubicBezTo>
                <a:cubicBezTo>
                  <a:pt x="141275" y="74077"/>
                  <a:pt x="143391" y="76193"/>
                  <a:pt x="146037" y="76193"/>
                </a:cubicBezTo>
                <a:lnTo>
                  <a:pt x="157148" y="76193"/>
                </a:lnTo>
                <a:lnTo>
                  <a:pt x="168789" y="76193"/>
                </a:lnTo>
                <a:cubicBezTo>
                  <a:pt x="178313" y="76193"/>
                  <a:pt x="186250" y="84130"/>
                  <a:pt x="186250" y="93654"/>
                </a:cubicBezTo>
                <a:cubicBezTo>
                  <a:pt x="186250" y="103178"/>
                  <a:pt x="178313" y="111115"/>
                  <a:pt x="168789" y="111115"/>
                </a:cubicBezTo>
                <a:lnTo>
                  <a:pt x="134925" y="111115"/>
                </a:lnTo>
                <a:cubicBezTo>
                  <a:pt x="131222" y="111115"/>
                  <a:pt x="128576" y="108469"/>
                  <a:pt x="128576" y="104766"/>
                </a:cubicBezTo>
                <a:cubicBezTo>
                  <a:pt x="128576" y="101062"/>
                  <a:pt x="131222" y="98416"/>
                  <a:pt x="134925" y="98416"/>
                </a:cubicBezTo>
                <a:lnTo>
                  <a:pt x="168789" y="98416"/>
                </a:lnTo>
                <a:cubicBezTo>
                  <a:pt x="171435" y="98416"/>
                  <a:pt x="173551" y="96300"/>
                  <a:pt x="173551" y="93654"/>
                </a:cubicBezTo>
                <a:close/>
              </a:path>
            </a:pathLst>
          </a:custGeom>
          <a:solidFill>
            <a:schemeClr val="bg1"/>
          </a:solidFill>
          <a:ln w="5286" cap="flat">
            <a:noFill/>
            <a:prstDash val="solid"/>
            <a:miter/>
          </a:ln>
        </p:spPr>
        <p:txBody>
          <a:bodyPr rtlCol="0" anchor="ctr"/>
          <a:lstStyle/>
          <a:p>
            <a:endParaRPr lang="es-MX" sz="2000"/>
          </a:p>
        </p:txBody>
      </p:sp>
      <p:cxnSp>
        <p:nvCxnSpPr>
          <p:cNvPr id="8" name="Straight Connector 7">
            <a:extLst>
              <a:ext uri="{FF2B5EF4-FFF2-40B4-BE49-F238E27FC236}">
                <a16:creationId xmlns:a16="http://schemas.microsoft.com/office/drawing/2014/main" id="{FB52BEAD-741C-B551-305D-847C468A87FC}"/>
              </a:ext>
            </a:extLst>
          </p:cNvPr>
          <p:cNvCxnSpPr>
            <a:cxnSpLocks/>
          </p:cNvCxnSpPr>
          <p:nvPr/>
        </p:nvCxnSpPr>
        <p:spPr>
          <a:xfrm>
            <a:off x="276567" y="844534"/>
            <a:ext cx="7477845" cy="0"/>
          </a:xfrm>
          <a:prstGeom prst="line">
            <a:avLst/>
          </a:prstGeom>
          <a:ln w="38100">
            <a:solidFill>
              <a:srgbClr val="F79A29"/>
            </a:solidFill>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E4CA7E4B-A479-D4C5-6EBC-925E9558C2E3}"/>
              </a:ext>
            </a:extLst>
          </p:cNvPr>
          <p:cNvSpPr txBox="1"/>
          <p:nvPr/>
        </p:nvSpPr>
        <p:spPr>
          <a:xfrm>
            <a:off x="276566" y="916044"/>
            <a:ext cx="11915434" cy="5355312"/>
          </a:xfrm>
          <a:prstGeom prst="rect">
            <a:avLst/>
          </a:prstGeom>
          <a:noFill/>
        </p:spPr>
        <p:txBody>
          <a:bodyPr wrap="square" rtlCol="0">
            <a:spAutoFit/>
          </a:bodyPr>
          <a:lstStyle/>
          <a:p>
            <a:pPr marL="285750" indent="-285750" algn="just">
              <a:buFont typeface="Wingdings" panose="05000000000000000000" pitchFamily="2" charset="2"/>
              <a:buChar char="q"/>
            </a:pPr>
            <a:r>
              <a:rPr lang="en-US" b="1" dirty="0">
                <a:solidFill>
                  <a:srgbClr val="7030A0"/>
                </a:solidFill>
                <a:ea typeface="Roboto"/>
                <a:cs typeface="Roboto"/>
                <a:sym typeface="Roboto"/>
              </a:rPr>
              <a:t>PERMISSIBLE ACTIVITIES</a:t>
            </a:r>
            <a:r>
              <a:rPr lang="en-IN" b="1" dirty="0">
                <a:solidFill>
                  <a:srgbClr val="7030A0"/>
                </a:solidFill>
              </a:rPr>
              <a:t>:</a:t>
            </a:r>
          </a:p>
          <a:p>
            <a:pPr marL="171450" indent="-171450" algn="just">
              <a:buFont typeface="Arial" panose="020B0604020202020204" pitchFamily="34" charset="0"/>
              <a:buChar char="•"/>
            </a:pPr>
            <a:r>
              <a:rPr lang="en-US" dirty="0">
                <a:solidFill>
                  <a:schemeClr val="tx1">
                    <a:lumMod val="75000"/>
                    <a:lumOff val="25000"/>
                  </a:schemeClr>
                </a:solidFill>
                <a:ea typeface="Roboto"/>
                <a:cs typeface="Roboto"/>
                <a:sym typeface="Roboto"/>
              </a:rPr>
              <a:t>Financial lease, operating lease or a hybrid of ﬁnancial and operating lease, including sale and leaseback, purchase, novation, transfer, assignment, and such other similar transactions in relation to ship lease;</a:t>
            </a:r>
          </a:p>
          <a:p>
            <a:pPr marL="171450" indent="-171450" algn="just">
              <a:buFont typeface="Arial" panose="020B0604020202020204" pitchFamily="34" charset="0"/>
              <a:buChar char="•"/>
            </a:pPr>
            <a:r>
              <a:rPr lang="en-US" dirty="0">
                <a:solidFill>
                  <a:schemeClr val="tx1">
                    <a:lumMod val="75000"/>
                    <a:lumOff val="25000"/>
                  </a:schemeClr>
                </a:solidFill>
                <a:ea typeface="Roboto"/>
                <a:cs typeface="Roboto"/>
                <a:sym typeface="Roboto"/>
              </a:rPr>
              <a:t>Voyage charters, Contracts of Affreightments, employment in shipping pools, and all other legal commercial transactions for employment of ships;</a:t>
            </a:r>
          </a:p>
          <a:p>
            <a:pPr marL="171450" indent="-171450" algn="just">
              <a:buFont typeface="Arial" panose="020B0604020202020204" pitchFamily="34" charset="0"/>
              <a:buChar char="•"/>
            </a:pPr>
            <a:r>
              <a:rPr lang="en-US" dirty="0">
                <a:solidFill>
                  <a:schemeClr val="tx1">
                    <a:lumMod val="75000"/>
                    <a:lumOff val="25000"/>
                  </a:schemeClr>
                </a:solidFill>
                <a:ea typeface="Roboto"/>
                <a:cs typeface="Roboto"/>
                <a:sym typeface="Roboto"/>
              </a:rPr>
              <a:t>Asset Management Support Services for assets owned or leased out by the lessor or by any of its Group Entities set up in IFSCs in India;</a:t>
            </a:r>
          </a:p>
          <a:p>
            <a:pPr marL="171450" indent="-171450" algn="just">
              <a:buFont typeface="Arial" panose="020B0604020202020204" pitchFamily="34" charset="0"/>
              <a:buChar char="•"/>
            </a:pPr>
            <a:endParaRPr lang="en-US" dirty="0">
              <a:solidFill>
                <a:schemeClr val="tx1">
                  <a:lumMod val="75000"/>
                  <a:lumOff val="25000"/>
                </a:schemeClr>
              </a:solidFill>
              <a:ea typeface="Roboto"/>
              <a:cs typeface="Roboto"/>
              <a:sym typeface="Roboto"/>
            </a:endParaRPr>
          </a:p>
          <a:p>
            <a:pPr marL="285750" indent="-285750" algn="just">
              <a:buFont typeface="Wingdings" panose="05000000000000000000" pitchFamily="2" charset="2"/>
              <a:buChar char="q"/>
            </a:pPr>
            <a:r>
              <a:rPr lang="en-US" b="1" dirty="0">
                <a:solidFill>
                  <a:srgbClr val="7030A0"/>
                </a:solidFill>
                <a:ea typeface="Roboto"/>
                <a:cs typeface="Roboto"/>
                <a:sym typeface="Roboto"/>
              </a:rPr>
              <a:t>CAPITAL REQUIREMENT:</a:t>
            </a:r>
          </a:p>
          <a:p>
            <a:pPr marL="285750" indent="-285750" algn="just">
              <a:buFont typeface="Arial" panose="020B0604020202020204" pitchFamily="34" charset="0"/>
              <a:buChar char="•"/>
            </a:pPr>
            <a:r>
              <a:rPr lang="en-US" dirty="0">
                <a:solidFill>
                  <a:schemeClr val="tx1">
                    <a:lumMod val="75000"/>
                    <a:lumOff val="25000"/>
                  </a:schemeClr>
                </a:solidFill>
                <a:ea typeface="Roboto"/>
                <a:cs typeface="Roboto"/>
                <a:sym typeface="Roboto"/>
              </a:rPr>
              <a:t>A minimum owned fund of USD 200,000 or its equivalent for Operating lease and USD 3,000,000 or its equivalent for Financial lease or hybrid lease. The owned fund requirement is to be met before commencing business and a time period of 6 months is provided from the date grant of provisional registration for infusing the funds.</a:t>
            </a:r>
          </a:p>
          <a:p>
            <a:pPr marL="285750" indent="-285750" algn="just">
              <a:buFont typeface="Arial" panose="020B0604020202020204" pitchFamily="34" charset="0"/>
              <a:buChar char="•"/>
            </a:pPr>
            <a:endParaRPr lang="en-US" dirty="0">
              <a:solidFill>
                <a:schemeClr val="tx1">
                  <a:lumMod val="75000"/>
                  <a:lumOff val="25000"/>
                </a:schemeClr>
              </a:solidFill>
              <a:ea typeface="Roboto"/>
              <a:cs typeface="Roboto"/>
              <a:sym typeface="Roboto"/>
            </a:endParaRPr>
          </a:p>
          <a:p>
            <a:pPr marL="285750" indent="-285750" algn="just">
              <a:buFont typeface="Wingdings" panose="05000000000000000000" pitchFamily="2" charset="2"/>
              <a:buChar char="q"/>
            </a:pPr>
            <a:r>
              <a:rPr lang="en-IN" b="1" dirty="0">
                <a:solidFill>
                  <a:srgbClr val="7030A0"/>
                </a:solidFill>
              </a:rPr>
              <a:t>CURRENCY:</a:t>
            </a:r>
          </a:p>
          <a:p>
            <a:pPr marL="285750" indent="-285750" algn="just">
              <a:buFont typeface="Arial" panose="020B0604020202020204" pitchFamily="34" charset="0"/>
              <a:buChar char="•"/>
            </a:pPr>
            <a:r>
              <a:rPr lang="en-US" dirty="0">
                <a:solidFill>
                  <a:schemeClr val="tx1">
                    <a:lumMod val="75000"/>
                    <a:lumOff val="25000"/>
                  </a:schemeClr>
                </a:solidFill>
                <a:ea typeface="Roboto"/>
                <a:cs typeface="Roboto"/>
                <a:sym typeface="Roboto"/>
              </a:rPr>
              <a:t>The entity can deal in any freely convertible foreign currency as speciﬁed by IFSCA and is permitted to defray its administrative expenses in INR.</a:t>
            </a:r>
          </a:p>
          <a:p>
            <a:pPr marL="285750" indent="-285750" algn="just">
              <a:buFont typeface="Arial" panose="020B0604020202020204" pitchFamily="34" charset="0"/>
              <a:buChar char="•"/>
            </a:pPr>
            <a:endParaRPr lang="en-US" dirty="0">
              <a:solidFill>
                <a:schemeClr val="tx1">
                  <a:lumMod val="75000"/>
                  <a:lumOff val="25000"/>
                </a:schemeClr>
              </a:solidFill>
              <a:ea typeface="Roboto"/>
              <a:cs typeface="Roboto"/>
              <a:sym typeface="Roboto"/>
            </a:endParaRPr>
          </a:p>
          <a:p>
            <a:endParaRPr lang="en-IN" b="1" dirty="0">
              <a:solidFill>
                <a:schemeClr val="accent5">
                  <a:lumMod val="75000"/>
                </a:schemeClr>
              </a:solidFill>
            </a:endParaRPr>
          </a:p>
          <a:p>
            <a:pPr lvl="0"/>
            <a:r>
              <a:rPr lang="en-IN" b="1" dirty="0">
                <a:solidFill>
                  <a:schemeClr val="accent5">
                    <a:lumMod val="75000"/>
                  </a:schemeClr>
                </a:solidFill>
              </a:rPr>
              <a:t> </a:t>
            </a:r>
          </a:p>
        </p:txBody>
      </p:sp>
    </p:spTree>
    <p:extLst>
      <p:ext uri="{BB962C8B-B14F-4D97-AF65-F5344CB8AC3E}">
        <p14:creationId xmlns:p14="http://schemas.microsoft.com/office/powerpoint/2010/main" val="58223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7">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7">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7">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7">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F711669C-BB99-70C3-7179-6A826B4203F6}"/>
              </a:ext>
            </a:extLst>
          </p:cNvPr>
          <p:cNvGrpSpPr/>
          <p:nvPr/>
        </p:nvGrpSpPr>
        <p:grpSpPr>
          <a:xfrm>
            <a:off x="3338875" y="1452664"/>
            <a:ext cx="355772" cy="463239"/>
            <a:chOff x="4833935" y="3983047"/>
            <a:chExt cx="360361" cy="344489"/>
          </a:xfrm>
          <a:solidFill>
            <a:schemeClr val="bg1"/>
          </a:solidFill>
        </p:grpSpPr>
        <p:sp>
          <p:nvSpPr>
            <p:cNvPr id="51" name="Freeform 169">
              <a:extLst>
                <a:ext uri="{FF2B5EF4-FFF2-40B4-BE49-F238E27FC236}">
                  <a16:creationId xmlns:a16="http://schemas.microsoft.com/office/drawing/2014/main" id="{989880F3-0428-A398-7194-18A4734E0DBA}"/>
                </a:ext>
              </a:extLst>
            </p:cNvPr>
            <p:cNvSpPr>
              <a:spLocks/>
            </p:cNvSpPr>
            <p:nvPr/>
          </p:nvSpPr>
          <p:spPr bwMode="auto">
            <a:xfrm>
              <a:off x="4833935" y="4179900"/>
              <a:ext cx="74613" cy="128588"/>
            </a:xfrm>
            <a:custGeom>
              <a:avLst/>
              <a:gdLst>
                <a:gd name="T0" fmla="*/ 18 w 20"/>
                <a:gd name="T1" fmla="*/ 0 h 34"/>
                <a:gd name="T2" fmla="*/ 2 w 20"/>
                <a:gd name="T3" fmla="*/ 0 h 34"/>
                <a:gd name="T4" fmla="*/ 0 w 20"/>
                <a:gd name="T5" fmla="*/ 2 h 34"/>
                <a:gd name="T6" fmla="*/ 0 w 20"/>
                <a:gd name="T7" fmla="*/ 32 h 34"/>
                <a:gd name="T8" fmla="*/ 2 w 20"/>
                <a:gd name="T9" fmla="*/ 34 h 34"/>
                <a:gd name="T10" fmla="*/ 18 w 20"/>
                <a:gd name="T11" fmla="*/ 34 h 34"/>
                <a:gd name="T12" fmla="*/ 20 w 20"/>
                <a:gd name="T13" fmla="*/ 32 h 34"/>
                <a:gd name="T14" fmla="*/ 20 w 20"/>
                <a:gd name="T15" fmla="*/ 2 h 34"/>
                <a:gd name="T16" fmla="*/ 18 w 20"/>
                <a:gd name="T1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34">
                  <a:moveTo>
                    <a:pt x="18" y="0"/>
                  </a:moveTo>
                  <a:cubicBezTo>
                    <a:pt x="2" y="0"/>
                    <a:pt x="2" y="0"/>
                    <a:pt x="2" y="0"/>
                  </a:cubicBezTo>
                  <a:cubicBezTo>
                    <a:pt x="1" y="0"/>
                    <a:pt x="0" y="1"/>
                    <a:pt x="0" y="2"/>
                  </a:cubicBezTo>
                  <a:cubicBezTo>
                    <a:pt x="0" y="32"/>
                    <a:pt x="0" y="32"/>
                    <a:pt x="0" y="32"/>
                  </a:cubicBezTo>
                  <a:cubicBezTo>
                    <a:pt x="0" y="33"/>
                    <a:pt x="1" y="34"/>
                    <a:pt x="2" y="34"/>
                  </a:cubicBezTo>
                  <a:cubicBezTo>
                    <a:pt x="18" y="34"/>
                    <a:pt x="18" y="34"/>
                    <a:pt x="18" y="34"/>
                  </a:cubicBezTo>
                  <a:cubicBezTo>
                    <a:pt x="19" y="34"/>
                    <a:pt x="20" y="33"/>
                    <a:pt x="20" y="32"/>
                  </a:cubicBezTo>
                  <a:cubicBezTo>
                    <a:pt x="20" y="2"/>
                    <a:pt x="20" y="2"/>
                    <a:pt x="20" y="2"/>
                  </a:cubicBezTo>
                  <a:cubicBezTo>
                    <a:pt x="20" y="1"/>
                    <a:pt x="19" y="0"/>
                    <a:pt x="1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2000" dirty="0"/>
            </a:p>
          </p:txBody>
        </p:sp>
        <p:sp>
          <p:nvSpPr>
            <p:cNvPr id="52" name="Freeform 170">
              <a:extLst>
                <a:ext uri="{FF2B5EF4-FFF2-40B4-BE49-F238E27FC236}">
                  <a16:creationId xmlns:a16="http://schemas.microsoft.com/office/drawing/2014/main" id="{605E29D6-7DEB-AD0B-153A-8FCE75EC495C}"/>
                </a:ext>
              </a:extLst>
            </p:cNvPr>
            <p:cNvSpPr>
              <a:spLocks/>
            </p:cNvSpPr>
            <p:nvPr/>
          </p:nvSpPr>
          <p:spPr bwMode="auto">
            <a:xfrm>
              <a:off x="4916483" y="4194186"/>
              <a:ext cx="277813" cy="133350"/>
            </a:xfrm>
            <a:custGeom>
              <a:avLst/>
              <a:gdLst>
                <a:gd name="T0" fmla="*/ 73 w 74"/>
                <a:gd name="T1" fmla="*/ 13 h 35"/>
                <a:gd name="T2" fmla="*/ 59 w 74"/>
                <a:gd name="T3" fmla="*/ 8 h 35"/>
                <a:gd name="T4" fmla="*/ 47 w 74"/>
                <a:gd name="T5" fmla="*/ 12 h 35"/>
                <a:gd name="T6" fmla="*/ 47 w 74"/>
                <a:gd name="T7" fmla="*/ 14 h 35"/>
                <a:gd name="T8" fmla="*/ 45 w 74"/>
                <a:gd name="T9" fmla="*/ 21 h 35"/>
                <a:gd name="T10" fmla="*/ 38 w 74"/>
                <a:gd name="T11" fmla="*/ 24 h 35"/>
                <a:gd name="T12" fmla="*/ 18 w 74"/>
                <a:gd name="T13" fmla="*/ 24 h 35"/>
                <a:gd name="T14" fmla="*/ 16 w 74"/>
                <a:gd name="T15" fmla="*/ 22 h 35"/>
                <a:gd name="T16" fmla="*/ 18 w 74"/>
                <a:gd name="T17" fmla="*/ 20 h 35"/>
                <a:gd name="T18" fmla="*/ 38 w 74"/>
                <a:gd name="T19" fmla="*/ 20 h 35"/>
                <a:gd name="T20" fmla="*/ 42 w 74"/>
                <a:gd name="T21" fmla="*/ 18 h 35"/>
                <a:gd name="T22" fmla="*/ 43 w 74"/>
                <a:gd name="T23" fmla="*/ 14 h 35"/>
                <a:gd name="T24" fmla="*/ 38 w 74"/>
                <a:gd name="T25" fmla="*/ 8 h 35"/>
                <a:gd name="T26" fmla="*/ 27 w 74"/>
                <a:gd name="T27" fmla="*/ 8 h 35"/>
                <a:gd name="T28" fmla="*/ 26 w 74"/>
                <a:gd name="T29" fmla="*/ 8 h 35"/>
                <a:gd name="T30" fmla="*/ 25 w 74"/>
                <a:gd name="T31" fmla="*/ 7 h 35"/>
                <a:gd name="T32" fmla="*/ 8 w 74"/>
                <a:gd name="T33" fmla="*/ 0 h 35"/>
                <a:gd name="T34" fmla="*/ 2 w 74"/>
                <a:gd name="T35" fmla="*/ 0 h 35"/>
                <a:gd name="T36" fmla="*/ 0 w 74"/>
                <a:gd name="T37" fmla="*/ 2 h 35"/>
                <a:gd name="T38" fmla="*/ 0 w 74"/>
                <a:gd name="T39" fmla="*/ 24 h 35"/>
                <a:gd name="T40" fmla="*/ 1 w 74"/>
                <a:gd name="T41" fmla="*/ 26 h 35"/>
                <a:gd name="T42" fmla="*/ 16 w 74"/>
                <a:gd name="T43" fmla="*/ 31 h 35"/>
                <a:gd name="T44" fmla="*/ 32 w 74"/>
                <a:gd name="T45" fmla="*/ 35 h 35"/>
                <a:gd name="T46" fmla="*/ 49 w 74"/>
                <a:gd name="T47" fmla="*/ 29 h 35"/>
                <a:gd name="T48" fmla="*/ 73 w 74"/>
                <a:gd name="T49" fmla="*/ 16 h 35"/>
                <a:gd name="T50" fmla="*/ 74 w 74"/>
                <a:gd name="T51" fmla="*/ 14 h 35"/>
                <a:gd name="T52" fmla="*/ 73 w 74"/>
                <a:gd name="T53" fmla="*/ 1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4" h="35">
                  <a:moveTo>
                    <a:pt x="73" y="13"/>
                  </a:moveTo>
                  <a:cubicBezTo>
                    <a:pt x="69" y="8"/>
                    <a:pt x="65" y="7"/>
                    <a:pt x="59" y="8"/>
                  </a:cubicBezTo>
                  <a:cubicBezTo>
                    <a:pt x="47" y="12"/>
                    <a:pt x="47" y="12"/>
                    <a:pt x="47" y="12"/>
                  </a:cubicBezTo>
                  <a:cubicBezTo>
                    <a:pt x="47" y="13"/>
                    <a:pt x="47" y="13"/>
                    <a:pt x="47" y="14"/>
                  </a:cubicBezTo>
                  <a:cubicBezTo>
                    <a:pt x="47" y="17"/>
                    <a:pt x="47" y="19"/>
                    <a:pt x="45" y="21"/>
                  </a:cubicBezTo>
                  <a:cubicBezTo>
                    <a:pt x="43" y="23"/>
                    <a:pt x="41" y="24"/>
                    <a:pt x="38" y="24"/>
                  </a:cubicBezTo>
                  <a:cubicBezTo>
                    <a:pt x="18" y="24"/>
                    <a:pt x="18" y="24"/>
                    <a:pt x="18" y="24"/>
                  </a:cubicBezTo>
                  <a:cubicBezTo>
                    <a:pt x="17" y="24"/>
                    <a:pt x="16" y="23"/>
                    <a:pt x="16" y="22"/>
                  </a:cubicBezTo>
                  <a:cubicBezTo>
                    <a:pt x="16" y="21"/>
                    <a:pt x="17" y="20"/>
                    <a:pt x="18" y="20"/>
                  </a:cubicBezTo>
                  <a:cubicBezTo>
                    <a:pt x="38" y="20"/>
                    <a:pt x="38" y="20"/>
                    <a:pt x="38" y="20"/>
                  </a:cubicBezTo>
                  <a:cubicBezTo>
                    <a:pt x="40" y="20"/>
                    <a:pt x="41" y="19"/>
                    <a:pt x="42" y="18"/>
                  </a:cubicBezTo>
                  <a:cubicBezTo>
                    <a:pt x="43" y="17"/>
                    <a:pt x="43" y="16"/>
                    <a:pt x="43" y="14"/>
                  </a:cubicBezTo>
                  <a:cubicBezTo>
                    <a:pt x="43" y="12"/>
                    <a:pt x="42" y="8"/>
                    <a:pt x="38" y="8"/>
                  </a:cubicBezTo>
                  <a:cubicBezTo>
                    <a:pt x="27" y="8"/>
                    <a:pt x="27" y="8"/>
                    <a:pt x="27" y="8"/>
                  </a:cubicBezTo>
                  <a:cubicBezTo>
                    <a:pt x="26" y="8"/>
                    <a:pt x="26" y="8"/>
                    <a:pt x="26" y="8"/>
                  </a:cubicBezTo>
                  <a:cubicBezTo>
                    <a:pt x="25" y="8"/>
                    <a:pt x="25" y="8"/>
                    <a:pt x="25" y="7"/>
                  </a:cubicBezTo>
                  <a:cubicBezTo>
                    <a:pt x="23" y="6"/>
                    <a:pt x="17" y="0"/>
                    <a:pt x="8" y="0"/>
                  </a:cubicBezTo>
                  <a:cubicBezTo>
                    <a:pt x="2" y="0"/>
                    <a:pt x="2" y="0"/>
                    <a:pt x="2" y="0"/>
                  </a:cubicBezTo>
                  <a:cubicBezTo>
                    <a:pt x="1" y="0"/>
                    <a:pt x="0" y="1"/>
                    <a:pt x="0" y="2"/>
                  </a:cubicBezTo>
                  <a:cubicBezTo>
                    <a:pt x="0" y="24"/>
                    <a:pt x="0" y="24"/>
                    <a:pt x="0" y="24"/>
                  </a:cubicBezTo>
                  <a:cubicBezTo>
                    <a:pt x="0" y="25"/>
                    <a:pt x="1" y="26"/>
                    <a:pt x="1" y="26"/>
                  </a:cubicBezTo>
                  <a:cubicBezTo>
                    <a:pt x="8" y="28"/>
                    <a:pt x="12" y="30"/>
                    <a:pt x="16" y="31"/>
                  </a:cubicBezTo>
                  <a:cubicBezTo>
                    <a:pt x="24" y="34"/>
                    <a:pt x="28" y="35"/>
                    <a:pt x="32" y="35"/>
                  </a:cubicBezTo>
                  <a:cubicBezTo>
                    <a:pt x="37" y="35"/>
                    <a:pt x="41" y="33"/>
                    <a:pt x="49" y="29"/>
                  </a:cubicBezTo>
                  <a:cubicBezTo>
                    <a:pt x="54" y="26"/>
                    <a:pt x="62" y="21"/>
                    <a:pt x="73" y="16"/>
                  </a:cubicBezTo>
                  <a:cubicBezTo>
                    <a:pt x="73" y="15"/>
                    <a:pt x="74" y="15"/>
                    <a:pt x="74" y="14"/>
                  </a:cubicBezTo>
                  <a:cubicBezTo>
                    <a:pt x="74" y="14"/>
                    <a:pt x="74" y="13"/>
                    <a:pt x="73"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2000" dirty="0"/>
            </a:p>
          </p:txBody>
        </p:sp>
        <p:sp>
          <p:nvSpPr>
            <p:cNvPr id="53" name="Freeform 171">
              <a:extLst>
                <a:ext uri="{FF2B5EF4-FFF2-40B4-BE49-F238E27FC236}">
                  <a16:creationId xmlns:a16="http://schemas.microsoft.com/office/drawing/2014/main" id="{692374ED-BFDD-4BDD-02A6-AECD1139C434}"/>
                </a:ext>
              </a:extLst>
            </p:cNvPr>
            <p:cNvSpPr>
              <a:spLocks noEditPoints="1"/>
            </p:cNvSpPr>
            <p:nvPr/>
          </p:nvSpPr>
          <p:spPr bwMode="auto">
            <a:xfrm>
              <a:off x="5037140" y="3983047"/>
              <a:ext cx="104775" cy="106363"/>
            </a:xfrm>
            <a:custGeom>
              <a:avLst/>
              <a:gdLst>
                <a:gd name="T0" fmla="*/ 14 w 28"/>
                <a:gd name="T1" fmla="*/ 28 h 28"/>
                <a:gd name="T2" fmla="*/ 28 w 28"/>
                <a:gd name="T3" fmla="*/ 14 h 28"/>
                <a:gd name="T4" fmla="*/ 14 w 28"/>
                <a:gd name="T5" fmla="*/ 0 h 28"/>
                <a:gd name="T6" fmla="*/ 0 w 28"/>
                <a:gd name="T7" fmla="*/ 14 h 28"/>
                <a:gd name="T8" fmla="*/ 14 w 28"/>
                <a:gd name="T9" fmla="*/ 28 h 28"/>
                <a:gd name="T10" fmla="*/ 12 w 28"/>
                <a:gd name="T11" fmla="*/ 10 h 28"/>
                <a:gd name="T12" fmla="*/ 14 w 28"/>
                <a:gd name="T13" fmla="*/ 8 h 28"/>
                <a:gd name="T14" fmla="*/ 16 w 28"/>
                <a:gd name="T15" fmla="*/ 10 h 28"/>
                <a:gd name="T16" fmla="*/ 16 w 28"/>
                <a:gd name="T17" fmla="*/ 18 h 28"/>
                <a:gd name="T18" fmla="*/ 14 w 28"/>
                <a:gd name="T19" fmla="*/ 20 h 28"/>
                <a:gd name="T20" fmla="*/ 12 w 28"/>
                <a:gd name="T21" fmla="*/ 18 h 28"/>
                <a:gd name="T22" fmla="*/ 12 w 28"/>
                <a:gd name="T23" fmla="*/ 1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28">
                  <a:moveTo>
                    <a:pt x="14" y="28"/>
                  </a:moveTo>
                  <a:cubicBezTo>
                    <a:pt x="22" y="28"/>
                    <a:pt x="28" y="22"/>
                    <a:pt x="28" y="14"/>
                  </a:cubicBezTo>
                  <a:cubicBezTo>
                    <a:pt x="28" y="6"/>
                    <a:pt x="22" y="0"/>
                    <a:pt x="14" y="0"/>
                  </a:cubicBezTo>
                  <a:cubicBezTo>
                    <a:pt x="6" y="0"/>
                    <a:pt x="0" y="6"/>
                    <a:pt x="0" y="14"/>
                  </a:cubicBezTo>
                  <a:cubicBezTo>
                    <a:pt x="0" y="22"/>
                    <a:pt x="6" y="28"/>
                    <a:pt x="14" y="28"/>
                  </a:cubicBezTo>
                  <a:close/>
                  <a:moveTo>
                    <a:pt x="12" y="10"/>
                  </a:moveTo>
                  <a:cubicBezTo>
                    <a:pt x="12" y="9"/>
                    <a:pt x="13" y="8"/>
                    <a:pt x="14" y="8"/>
                  </a:cubicBezTo>
                  <a:cubicBezTo>
                    <a:pt x="15" y="8"/>
                    <a:pt x="16" y="9"/>
                    <a:pt x="16" y="10"/>
                  </a:cubicBezTo>
                  <a:cubicBezTo>
                    <a:pt x="16" y="18"/>
                    <a:pt x="16" y="18"/>
                    <a:pt x="16" y="18"/>
                  </a:cubicBezTo>
                  <a:cubicBezTo>
                    <a:pt x="16" y="19"/>
                    <a:pt x="15" y="20"/>
                    <a:pt x="14" y="20"/>
                  </a:cubicBezTo>
                  <a:cubicBezTo>
                    <a:pt x="13" y="20"/>
                    <a:pt x="12" y="19"/>
                    <a:pt x="12" y="18"/>
                  </a:cubicBezTo>
                  <a:lnTo>
                    <a:pt x="12"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2000" dirty="0"/>
            </a:p>
          </p:txBody>
        </p:sp>
        <p:sp>
          <p:nvSpPr>
            <p:cNvPr id="60" name="Freeform 172">
              <a:extLst>
                <a:ext uri="{FF2B5EF4-FFF2-40B4-BE49-F238E27FC236}">
                  <a16:creationId xmlns:a16="http://schemas.microsoft.com/office/drawing/2014/main" id="{243C38B5-3C89-303C-6A62-B65A1DFB0C13}"/>
                </a:ext>
              </a:extLst>
            </p:cNvPr>
            <p:cNvSpPr>
              <a:spLocks noEditPoints="1"/>
            </p:cNvSpPr>
            <p:nvPr/>
          </p:nvSpPr>
          <p:spPr bwMode="auto">
            <a:xfrm>
              <a:off x="4968875" y="4089401"/>
              <a:ext cx="104775" cy="104775"/>
            </a:xfrm>
            <a:custGeom>
              <a:avLst/>
              <a:gdLst>
                <a:gd name="T0" fmla="*/ 14 w 28"/>
                <a:gd name="T1" fmla="*/ 28 h 28"/>
                <a:gd name="T2" fmla="*/ 28 w 28"/>
                <a:gd name="T3" fmla="*/ 14 h 28"/>
                <a:gd name="T4" fmla="*/ 14 w 28"/>
                <a:gd name="T5" fmla="*/ 0 h 28"/>
                <a:gd name="T6" fmla="*/ 0 w 28"/>
                <a:gd name="T7" fmla="*/ 14 h 28"/>
                <a:gd name="T8" fmla="*/ 14 w 28"/>
                <a:gd name="T9" fmla="*/ 28 h 28"/>
                <a:gd name="T10" fmla="*/ 12 w 28"/>
                <a:gd name="T11" fmla="*/ 10 h 28"/>
                <a:gd name="T12" fmla="*/ 14 w 28"/>
                <a:gd name="T13" fmla="*/ 8 h 28"/>
                <a:gd name="T14" fmla="*/ 16 w 28"/>
                <a:gd name="T15" fmla="*/ 10 h 28"/>
                <a:gd name="T16" fmla="*/ 16 w 28"/>
                <a:gd name="T17" fmla="*/ 18 h 28"/>
                <a:gd name="T18" fmla="*/ 14 w 28"/>
                <a:gd name="T19" fmla="*/ 20 h 28"/>
                <a:gd name="T20" fmla="*/ 12 w 28"/>
                <a:gd name="T21" fmla="*/ 18 h 28"/>
                <a:gd name="T22" fmla="*/ 12 w 28"/>
                <a:gd name="T23" fmla="*/ 1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28">
                  <a:moveTo>
                    <a:pt x="14" y="28"/>
                  </a:moveTo>
                  <a:cubicBezTo>
                    <a:pt x="22" y="28"/>
                    <a:pt x="28" y="22"/>
                    <a:pt x="28" y="14"/>
                  </a:cubicBezTo>
                  <a:cubicBezTo>
                    <a:pt x="28" y="6"/>
                    <a:pt x="22" y="0"/>
                    <a:pt x="14" y="0"/>
                  </a:cubicBezTo>
                  <a:cubicBezTo>
                    <a:pt x="6" y="0"/>
                    <a:pt x="0" y="6"/>
                    <a:pt x="0" y="14"/>
                  </a:cubicBezTo>
                  <a:cubicBezTo>
                    <a:pt x="0" y="22"/>
                    <a:pt x="6" y="28"/>
                    <a:pt x="14" y="28"/>
                  </a:cubicBezTo>
                  <a:close/>
                  <a:moveTo>
                    <a:pt x="12" y="10"/>
                  </a:moveTo>
                  <a:cubicBezTo>
                    <a:pt x="12" y="9"/>
                    <a:pt x="13" y="8"/>
                    <a:pt x="14" y="8"/>
                  </a:cubicBezTo>
                  <a:cubicBezTo>
                    <a:pt x="15" y="8"/>
                    <a:pt x="16" y="9"/>
                    <a:pt x="16" y="10"/>
                  </a:cubicBezTo>
                  <a:cubicBezTo>
                    <a:pt x="16" y="18"/>
                    <a:pt x="16" y="18"/>
                    <a:pt x="16" y="18"/>
                  </a:cubicBezTo>
                  <a:cubicBezTo>
                    <a:pt x="16" y="19"/>
                    <a:pt x="15" y="20"/>
                    <a:pt x="14" y="20"/>
                  </a:cubicBezTo>
                  <a:cubicBezTo>
                    <a:pt x="13" y="20"/>
                    <a:pt x="12" y="19"/>
                    <a:pt x="12" y="18"/>
                  </a:cubicBezTo>
                  <a:lnTo>
                    <a:pt x="12"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2000" dirty="0"/>
            </a:p>
          </p:txBody>
        </p:sp>
      </p:grpSp>
      <p:grpSp>
        <p:nvGrpSpPr>
          <p:cNvPr id="61" name="Group 60">
            <a:extLst>
              <a:ext uri="{FF2B5EF4-FFF2-40B4-BE49-F238E27FC236}">
                <a16:creationId xmlns:a16="http://schemas.microsoft.com/office/drawing/2014/main" id="{F5A0308A-4FBB-0E27-4ABD-4B11783C9CFF}"/>
              </a:ext>
            </a:extLst>
          </p:cNvPr>
          <p:cNvGrpSpPr/>
          <p:nvPr/>
        </p:nvGrpSpPr>
        <p:grpSpPr>
          <a:xfrm>
            <a:off x="3356437" y="4383828"/>
            <a:ext cx="411002" cy="262108"/>
            <a:chOff x="9161458" y="1803401"/>
            <a:chExt cx="360368" cy="361949"/>
          </a:xfrm>
          <a:solidFill>
            <a:schemeClr val="bg1"/>
          </a:solidFill>
        </p:grpSpPr>
        <p:sp>
          <p:nvSpPr>
            <p:cNvPr id="62" name="Freeform 101">
              <a:extLst>
                <a:ext uri="{FF2B5EF4-FFF2-40B4-BE49-F238E27FC236}">
                  <a16:creationId xmlns:a16="http://schemas.microsoft.com/office/drawing/2014/main" id="{7B326114-28FC-1224-BA51-6F8BAAE3FBA8}"/>
                </a:ext>
              </a:extLst>
            </p:cNvPr>
            <p:cNvSpPr>
              <a:spLocks/>
            </p:cNvSpPr>
            <p:nvPr/>
          </p:nvSpPr>
          <p:spPr bwMode="auto">
            <a:xfrm>
              <a:off x="9161468" y="1965326"/>
              <a:ext cx="168275" cy="93663"/>
            </a:xfrm>
            <a:custGeom>
              <a:avLst/>
              <a:gdLst>
                <a:gd name="T0" fmla="*/ 40 w 45"/>
                <a:gd name="T1" fmla="*/ 25 h 25"/>
                <a:gd name="T2" fmla="*/ 40 w 45"/>
                <a:gd name="T3" fmla="*/ 25 h 25"/>
                <a:gd name="T4" fmla="*/ 45 w 45"/>
                <a:gd name="T5" fmla="*/ 11 h 25"/>
                <a:gd name="T6" fmla="*/ 40 w 45"/>
                <a:gd name="T7" fmla="*/ 11 h 25"/>
                <a:gd name="T8" fmla="*/ 0 w 45"/>
                <a:gd name="T9" fmla="*/ 0 h 25"/>
                <a:gd name="T10" fmla="*/ 0 w 45"/>
                <a:gd name="T11" fmla="*/ 11 h 25"/>
                <a:gd name="T12" fmla="*/ 40 w 45"/>
                <a:gd name="T13" fmla="*/ 25 h 25"/>
              </a:gdLst>
              <a:ahLst/>
              <a:cxnLst>
                <a:cxn ang="0">
                  <a:pos x="T0" y="T1"/>
                </a:cxn>
                <a:cxn ang="0">
                  <a:pos x="T2" y="T3"/>
                </a:cxn>
                <a:cxn ang="0">
                  <a:pos x="T4" y="T5"/>
                </a:cxn>
                <a:cxn ang="0">
                  <a:pos x="T6" y="T7"/>
                </a:cxn>
                <a:cxn ang="0">
                  <a:pos x="T8" y="T9"/>
                </a:cxn>
                <a:cxn ang="0">
                  <a:pos x="T10" y="T11"/>
                </a:cxn>
                <a:cxn ang="0">
                  <a:pos x="T12" y="T13"/>
                </a:cxn>
              </a:cxnLst>
              <a:rect l="0" t="0" r="r" b="b"/>
              <a:pathLst>
                <a:path w="45" h="25">
                  <a:moveTo>
                    <a:pt x="40" y="25"/>
                  </a:moveTo>
                  <a:cubicBezTo>
                    <a:pt x="40" y="25"/>
                    <a:pt x="40" y="25"/>
                    <a:pt x="40" y="25"/>
                  </a:cubicBezTo>
                  <a:cubicBezTo>
                    <a:pt x="40" y="20"/>
                    <a:pt x="42" y="15"/>
                    <a:pt x="45" y="11"/>
                  </a:cubicBezTo>
                  <a:cubicBezTo>
                    <a:pt x="43" y="11"/>
                    <a:pt x="42" y="11"/>
                    <a:pt x="40" y="11"/>
                  </a:cubicBezTo>
                  <a:cubicBezTo>
                    <a:pt x="24" y="11"/>
                    <a:pt x="7" y="7"/>
                    <a:pt x="0" y="0"/>
                  </a:cubicBezTo>
                  <a:cubicBezTo>
                    <a:pt x="0" y="11"/>
                    <a:pt x="0" y="11"/>
                    <a:pt x="0" y="11"/>
                  </a:cubicBezTo>
                  <a:cubicBezTo>
                    <a:pt x="0" y="17"/>
                    <a:pt x="18" y="25"/>
                    <a:pt x="40"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2000" dirty="0"/>
            </a:p>
          </p:txBody>
        </p:sp>
        <p:sp>
          <p:nvSpPr>
            <p:cNvPr id="63" name="Freeform 102">
              <a:extLst>
                <a:ext uri="{FF2B5EF4-FFF2-40B4-BE49-F238E27FC236}">
                  <a16:creationId xmlns:a16="http://schemas.microsoft.com/office/drawing/2014/main" id="{301EAB6F-0892-243F-50B8-E4A1934A5BBD}"/>
                </a:ext>
              </a:extLst>
            </p:cNvPr>
            <p:cNvSpPr>
              <a:spLocks/>
            </p:cNvSpPr>
            <p:nvPr/>
          </p:nvSpPr>
          <p:spPr bwMode="auto">
            <a:xfrm>
              <a:off x="9161468" y="1897063"/>
              <a:ext cx="300039" cy="95250"/>
            </a:xfrm>
            <a:custGeom>
              <a:avLst/>
              <a:gdLst>
                <a:gd name="T0" fmla="*/ 40 w 80"/>
                <a:gd name="T1" fmla="*/ 25 h 25"/>
                <a:gd name="T2" fmla="*/ 48 w 80"/>
                <a:gd name="T3" fmla="*/ 25 h 25"/>
                <a:gd name="T4" fmla="*/ 70 w 80"/>
                <a:gd name="T5" fmla="*/ 15 h 25"/>
                <a:gd name="T6" fmla="*/ 78 w 80"/>
                <a:gd name="T7" fmla="*/ 16 h 25"/>
                <a:gd name="T8" fmla="*/ 80 w 80"/>
                <a:gd name="T9" fmla="*/ 15 h 25"/>
                <a:gd name="T10" fmla="*/ 80 w 80"/>
                <a:gd name="T11" fmla="*/ 2 h 25"/>
                <a:gd name="T12" fmla="*/ 40 w 80"/>
                <a:gd name="T13" fmla="*/ 11 h 25"/>
                <a:gd name="T14" fmla="*/ 0 w 80"/>
                <a:gd name="T15" fmla="*/ 0 h 25"/>
                <a:gd name="T16" fmla="*/ 0 w 80"/>
                <a:gd name="T17" fmla="*/ 11 h 25"/>
                <a:gd name="T18" fmla="*/ 40 w 80"/>
                <a:gd name="T19"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25">
                  <a:moveTo>
                    <a:pt x="40" y="25"/>
                  </a:moveTo>
                  <a:cubicBezTo>
                    <a:pt x="43" y="25"/>
                    <a:pt x="45" y="25"/>
                    <a:pt x="48" y="25"/>
                  </a:cubicBezTo>
                  <a:cubicBezTo>
                    <a:pt x="53" y="19"/>
                    <a:pt x="61" y="15"/>
                    <a:pt x="70" y="15"/>
                  </a:cubicBezTo>
                  <a:cubicBezTo>
                    <a:pt x="73" y="15"/>
                    <a:pt x="76" y="15"/>
                    <a:pt x="78" y="16"/>
                  </a:cubicBezTo>
                  <a:cubicBezTo>
                    <a:pt x="79" y="16"/>
                    <a:pt x="79" y="15"/>
                    <a:pt x="80" y="15"/>
                  </a:cubicBezTo>
                  <a:cubicBezTo>
                    <a:pt x="80" y="2"/>
                    <a:pt x="80" y="2"/>
                    <a:pt x="80" y="2"/>
                  </a:cubicBezTo>
                  <a:cubicBezTo>
                    <a:pt x="71" y="7"/>
                    <a:pt x="55" y="11"/>
                    <a:pt x="40" y="11"/>
                  </a:cubicBezTo>
                  <a:cubicBezTo>
                    <a:pt x="24" y="11"/>
                    <a:pt x="7" y="7"/>
                    <a:pt x="0" y="0"/>
                  </a:cubicBezTo>
                  <a:cubicBezTo>
                    <a:pt x="0" y="11"/>
                    <a:pt x="0" y="11"/>
                    <a:pt x="0" y="11"/>
                  </a:cubicBezTo>
                  <a:cubicBezTo>
                    <a:pt x="0" y="17"/>
                    <a:pt x="18" y="25"/>
                    <a:pt x="40"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2000" dirty="0"/>
            </a:p>
          </p:txBody>
        </p:sp>
        <p:sp>
          <p:nvSpPr>
            <p:cNvPr id="64" name="Freeform 103">
              <a:extLst>
                <a:ext uri="{FF2B5EF4-FFF2-40B4-BE49-F238E27FC236}">
                  <a16:creationId xmlns:a16="http://schemas.microsoft.com/office/drawing/2014/main" id="{EBA9ACC8-2AB3-6DD6-23C7-74A4C4853987}"/>
                </a:ext>
              </a:extLst>
            </p:cNvPr>
            <p:cNvSpPr>
              <a:spLocks/>
            </p:cNvSpPr>
            <p:nvPr/>
          </p:nvSpPr>
          <p:spPr bwMode="auto">
            <a:xfrm>
              <a:off x="9161458" y="1803401"/>
              <a:ext cx="300039" cy="120650"/>
            </a:xfrm>
            <a:custGeom>
              <a:avLst/>
              <a:gdLst>
                <a:gd name="T0" fmla="*/ 40 w 80"/>
                <a:gd name="T1" fmla="*/ 32 h 32"/>
                <a:gd name="T2" fmla="*/ 80 w 80"/>
                <a:gd name="T3" fmla="*/ 22 h 32"/>
                <a:gd name="T4" fmla="*/ 80 w 80"/>
                <a:gd name="T5" fmla="*/ 18 h 32"/>
                <a:gd name="T6" fmla="*/ 40 w 80"/>
                <a:gd name="T7" fmla="*/ 0 h 32"/>
                <a:gd name="T8" fmla="*/ 0 w 80"/>
                <a:gd name="T9" fmla="*/ 18 h 32"/>
                <a:gd name="T10" fmla="*/ 40 w 80"/>
                <a:gd name="T11" fmla="*/ 32 h 32"/>
              </a:gdLst>
              <a:ahLst/>
              <a:cxnLst>
                <a:cxn ang="0">
                  <a:pos x="T0" y="T1"/>
                </a:cxn>
                <a:cxn ang="0">
                  <a:pos x="T2" y="T3"/>
                </a:cxn>
                <a:cxn ang="0">
                  <a:pos x="T4" y="T5"/>
                </a:cxn>
                <a:cxn ang="0">
                  <a:pos x="T6" y="T7"/>
                </a:cxn>
                <a:cxn ang="0">
                  <a:pos x="T8" y="T9"/>
                </a:cxn>
                <a:cxn ang="0">
                  <a:pos x="T10" y="T11"/>
                </a:cxn>
              </a:cxnLst>
              <a:rect l="0" t="0" r="r" b="b"/>
              <a:pathLst>
                <a:path w="80" h="32">
                  <a:moveTo>
                    <a:pt x="40" y="32"/>
                  </a:moveTo>
                  <a:cubicBezTo>
                    <a:pt x="58" y="32"/>
                    <a:pt x="74" y="27"/>
                    <a:pt x="80" y="22"/>
                  </a:cubicBezTo>
                  <a:cubicBezTo>
                    <a:pt x="80" y="18"/>
                    <a:pt x="80" y="18"/>
                    <a:pt x="80" y="18"/>
                  </a:cubicBezTo>
                  <a:cubicBezTo>
                    <a:pt x="80" y="8"/>
                    <a:pt x="62" y="0"/>
                    <a:pt x="40" y="0"/>
                  </a:cubicBezTo>
                  <a:cubicBezTo>
                    <a:pt x="18" y="0"/>
                    <a:pt x="0" y="8"/>
                    <a:pt x="0" y="18"/>
                  </a:cubicBezTo>
                  <a:cubicBezTo>
                    <a:pt x="0" y="24"/>
                    <a:pt x="18" y="32"/>
                    <a:pt x="40"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2000" dirty="0"/>
            </a:p>
          </p:txBody>
        </p:sp>
        <p:sp>
          <p:nvSpPr>
            <p:cNvPr id="65" name="Freeform 104">
              <a:extLst>
                <a:ext uri="{FF2B5EF4-FFF2-40B4-BE49-F238E27FC236}">
                  <a16:creationId xmlns:a16="http://schemas.microsoft.com/office/drawing/2014/main" id="{09D0D097-B576-3ACB-18C1-D9330801A58A}"/>
                </a:ext>
              </a:extLst>
            </p:cNvPr>
            <p:cNvSpPr>
              <a:spLocks/>
            </p:cNvSpPr>
            <p:nvPr/>
          </p:nvSpPr>
          <p:spPr bwMode="auto">
            <a:xfrm>
              <a:off x="9161468" y="2033588"/>
              <a:ext cx="173038" cy="101600"/>
            </a:xfrm>
            <a:custGeom>
              <a:avLst/>
              <a:gdLst>
                <a:gd name="T0" fmla="*/ 40 w 46"/>
                <a:gd name="T1" fmla="*/ 11 h 27"/>
                <a:gd name="T2" fmla="*/ 0 w 46"/>
                <a:gd name="T3" fmla="*/ 0 h 27"/>
                <a:gd name="T4" fmla="*/ 0 w 46"/>
                <a:gd name="T5" fmla="*/ 9 h 27"/>
                <a:gd name="T6" fmla="*/ 40 w 46"/>
                <a:gd name="T7" fmla="*/ 27 h 27"/>
                <a:gd name="T8" fmla="*/ 46 w 46"/>
                <a:gd name="T9" fmla="*/ 27 h 27"/>
                <a:gd name="T10" fmla="*/ 40 w 46"/>
                <a:gd name="T11" fmla="*/ 11 h 27"/>
                <a:gd name="T12" fmla="*/ 40 w 46"/>
                <a:gd name="T13" fmla="*/ 11 h 27"/>
              </a:gdLst>
              <a:ahLst/>
              <a:cxnLst>
                <a:cxn ang="0">
                  <a:pos x="T0" y="T1"/>
                </a:cxn>
                <a:cxn ang="0">
                  <a:pos x="T2" y="T3"/>
                </a:cxn>
                <a:cxn ang="0">
                  <a:pos x="T4" y="T5"/>
                </a:cxn>
                <a:cxn ang="0">
                  <a:pos x="T6" y="T7"/>
                </a:cxn>
                <a:cxn ang="0">
                  <a:pos x="T8" y="T9"/>
                </a:cxn>
                <a:cxn ang="0">
                  <a:pos x="T10" y="T11"/>
                </a:cxn>
                <a:cxn ang="0">
                  <a:pos x="T12" y="T13"/>
                </a:cxn>
              </a:cxnLst>
              <a:rect l="0" t="0" r="r" b="b"/>
              <a:pathLst>
                <a:path w="46" h="27">
                  <a:moveTo>
                    <a:pt x="40" y="11"/>
                  </a:moveTo>
                  <a:cubicBezTo>
                    <a:pt x="24" y="11"/>
                    <a:pt x="7" y="7"/>
                    <a:pt x="0" y="0"/>
                  </a:cubicBezTo>
                  <a:cubicBezTo>
                    <a:pt x="0" y="9"/>
                    <a:pt x="0" y="9"/>
                    <a:pt x="0" y="9"/>
                  </a:cubicBezTo>
                  <a:cubicBezTo>
                    <a:pt x="0" y="19"/>
                    <a:pt x="18" y="27"/>
                    <a:pt x="40" y="27"/>
                  </a:cubicBezTo>
                  <a:cubicBezTo>
                    <a:pt x="42" y="27"/>
                    <a:pt x="44" y="27"/>
                    <a:pt x="46" y="27"/>
                  </a:cubicBezTo>
                  <a:cubicBezTo>
                    <a:pt x="43" y="22"/>
                    <a:pt x="40" y="17"/>
                    <a:pt x="40" y="11"/>
                  </a:cubicBezTo>
                  <a:cubicBezTo>
                    <a:pt x="40" y="11"/>
                    <a:pt x="40" y="11"/>
                    <a:pt x="40"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2000" dirty="0"/>
            </a:p>
          </p:txBody>
        </p:sp>
        <p:sp>
          <p:nvSpPr>
            <p:cNvPr id="66" name="Freeform 105">
              <a:extLst>
                <a:ext uri="{FF2B5EF4-FFF2-40B4-BE49-F238E27FC236}">
                  <a16:creationId xmlns:a16="http://schemas.microsoft.com/office/drawing/2014/main" id="{5398E5A1-70F9-8707-6717-26B0BEAB02FB}"/>
                </a:ext>
              </a:extLst>
            </p:cNvPr>
            <p:cNvSpPr>
              <a:spLocks noEditPoints="1"/>
            </p:cNvSpPr>
            <p:nvPr/>
          </p:nvSpPr>
          <p:spPr bwMode="auto">
            <a:xfrm>
              <a:off x="9326563" y="1968500"/>
              <a:ext cx="195263" cy="196850"/>
            </a:xfrm>
            <a:custGeom>
              <a:avLst/>
              <a:gdLst>
                <a:gd name="T0" fmla="*/ 26 w 52"/>
                <a:gd name="T1" fmla="*/ 0 h 52"/>
                <a:gd name="T2" fmla="*/ 0 w 52"/>
                <a:gd name="T3" fmla="*/ 26 h 52"/>
                <a:gd name="T4" fmla="*/ 26 w 52"/>
                <a:gd name="T5" fmla="*/ 52 h 52"/>
                <a:gd name="T6" fmla="*/ 52 w 52"/>
                <a:gd name="T7" fmla="*/ 26 h 52"/>
                <a:gd name="T8" fmla="*/ 26 w 52"/>
                <a:gd name="T9" fmla="*/ 0 h 52"/>
                <a:gd name="T10" fmla="*/ 32 w 52"/>
                <a:gd name="T11" fmla="*/ 30 h 52"/>
                <a:gd name="T12" fmla="*/ 22 w 52"/>
                <a:gd name="T13" fmla="*/ 30 h 52"/>
                <a:gd name="T14" fmla="*/ 22 w 52"/>
                <a:gd name="T15" fmla="*/ 13 h 52"/>
                <a:gd name="T16" fmla="*/ 24 w 52"/>
                <a:gd name="T17" fmla="*/ 11 h 52"/>
                <a:gd name="T18" fmla="*/ 26 w 52"/>
                <a:gd name="T19" fmla="*/ 13 h 52"/>
                <a:gd name="T20" fmla="*/ 26 w 52"/>
                <a:gd name="T21" fmla="*/ 26 h 52"/>
                <a:gd name="T22" fmla="*/ 32 w 52"/>
                <a:gd name="T23" fmla="*/ 26 h 52"/>
                <a:gd name="T24" fmla="*/ 35 w 52"/>
                <a:gd name="T25" fmla="*/ 28 h 52"/>
                <a:gd name="T26" fmla="*/ 32 w 52"/>
                <a:gd name="T27" fmla="*/ 3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 h="52">
                  <a:moveTo>
                    <a:pt x="26" y="0"/>
                  </a:moveTo>
                  <a:cubicBezTo>
                    <a:pt x="12" y="0"/>
                    <a:pt x="0" y="12"/>
                    <a:pt x="0" y="26"/>
                  </a:cubicBezTo>
                  <a:cubicBezTo>
                    <a:pt x="0" y="40"/>
                    <a:pt x="12" y="52"/>
                    <a:pt x="26" y="52"/>
                  </a:cubicBezTo>
                  <a:cubicBezTo>
                    <a:pt x="40" y="52"/>
                    <a:pt x="52" y="40"/>
                    <a:pt x="52" y="26"/>
                  </a:cubicBezTo>
                  <a:cubicBezTo>
                    <a:pt x="52" y="12"/>
                    <a:pt x="40" y="0"/>
                    <a:pt x="26" y="0"/>
                  </a:cubicBezTo>
                  <a:close/>
                  <a:moveTo>
                    <a:pt x="32" y="30"/>
                  </a:moveTo>
                  <a:cubicBezTo>
                    <a:pt x="22" y="30"/>
                    <a:pt x="22" y="30"/>
                    <a:pt x="22" y="30"/>
                  </a:cubicBezTo>
                  <a:cubicBezTo>
                    <a:pt x="22" y="13"/>
                    <a:pt x="22" y="13"/>
                    <a:pt x="22" y="13"/>
                  </a:cubicBezTo>
                  <a:cubicBezTo>
                    <a:pt x="22" y="12"/>
                    <a:pt x="23" y="11"/>
                    <a:pt x="24" y="11"/>
                  </a:cubicBezTo>
                  <a:cubicBezTo>
                    <a:pt x="25" y="11"/>
                    <a:pt x="26" y="12"/>
                    <a:pt x="26" y="13"/>
                  </a:cubicBezTo>
                  <a:cubicBezTo>
                    <a:pt x="26" y="26"/>
                    <a:pt x="26" y="26"/>
                    <a:pt x="26" y="26"/>
                  </a:cubicBezTo>
                  <a:cubicBezTo>
                    <a:pt x="32" y="26"/>
                    <a:pt x="32" y="26"/>
                    <a:pt x="32" y="26"/>
                  </a:cubicBezTo>
                  <a:cubicBezTo>
                    <a:pt x="34" y="26"/>
                    <a:pt x="35" y="27"/>
                    <a:pt x="35" y="28"/>
                  </a:cubicBezTo>
                  <a:cubicBezTo>
                    <a:pt x="35" y="29"/>
                    <a:pt x="34" y="30"/>
                    <a:pt x="32"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2000" dirty="0"/>
            </a:p>
          </p:txBody>
        </p:sp>
      </p:grpSp>
      <p:grpSp>
        <p:nvGrpSpPr>
          <p:cNvPr id="67" name="Group 66">
            <a:extLst>
              <a:ext uri="{FF2B5EF4-FFF2-40B4-BE49-F238E27FC236}">
                <a16:creationId xmlns:a16="http://schemas.microsoft.com/office/drawing/2014/main" id="{437A819A-96C4-2A85-4459-732CA4A46C30}"/>
              </a:ext>
            </a:extLst>
          </p:cNvPr>
          <p:cNvGrpSpPr/>
          <p:nvPr/>
        </p:nvGrpSpPr>
        <p:grpSpPr>
          <a:xfrm>
            <a:off x="8271568" y="3045062"/>
            <a:ext cx="397602" cy="465834"/>
            <a:chOff x="5554663" y="3971925"/>
            <a:chExt cx="360362" cy="361951"/>
          </a:xfrm>
          <a:solidFill>
            <a:schemeClr val="bg1"/>
          </a:solidFill>
        </p:grpSpPr>
        <p:sp>
          <p:nvSpPr>
            <p:cNvPr id="68" name="Freeform 174">
              <a:extLst>
                <a:ext uri="{FF2B5EF4-FFF2-40B4-BE49-F238E27FC236}">
                  <a16:creationId xmlns:a16="http://schemas.microsoft.com/office/drawing/2014/main" id="{B49B7215-87C0-4451-92BF-5F34D32BA3CD}"/>
                </a:ext>
              </a:extLst>
            </p:cNvPr>
            <p:cNvSpPr>
              <a:spLocks noEditPoints="1"/>
            </p:cNvSpPr>
            <p:nvPr/>
          </p:nvSpPr>
          <p:spPr bwMode="auto">
            <a:xfrm>
              <a:off x="5554663" y="4078288"/>
              <a:ext cx="255588" cy="255588"/>
            </a:xfrm>
            <a:custGeom>
              <a:avLst/>
              <a:gdLst>
                <a:gd name="T0" fmla="*/ 67 w 68"/>
                <a:gd name="T1" fmla="*/ 41 h 68"/>
                <a:gd name="T2" fmla="*/ 62 w 68"/>
                <a:gd name="T3" fmla="*/ 38 h 68"/>
                <a:gd name="T4" fmla="*/ 62 w 68"/>
                <a:gd name="T5" fmla="*/ 34 h 68"/>
                <a:gd name="T6" fmla="*/ 62 w 68"/>
                <a:gd name="T7" fmla="*/ 30 h 68"/>
                <a:gd name="T8" fmla="*/ 67 w 68"/>
                <a:gd name="T9" fmla="*/ 27 h 68"/>
                <a:gd name="T10" fmla="*/ 67 w 68"/>
                <a:gd name="T11" fmla="*/ 24 h 68"/>
                <a:gd name="T12" fmla="*/ 59 w 68"/>
                <a:gd name="T13" fmla="*/ 10 h 68"/>
                <a:gd name="T14" fmla="*/ 58 w 68"/>
                <a:gd name="T15" fmla="*/ 9 h 68"/>
                <a:gd name="T16" fmla="*/ 57 w 68"/>
                <a:gd name="T17" fmla="*/ 9 h 68"/>
                <a:gd name="T18" fmla="*/ 52 w 68"/>
                <a:gd name="T19" fmla="*/ 12 h 68"/>
                <a:gd name="T20" fmla="*/ 44 w 68"/>
                <a:gd name="T21" fmla="*/ 8 h 68"/>
                <a:gd name="T22" fmla="*/ 44 w 68"/>
                <a:gd name="T23" fmla="*/ 2 h 68"/>
                <a:gd name="T24" fmla="*/ 42 w 68"/>
                <a:gd name="T25" fmla="*/ 0 h 68"/>
                <a:gd name="T26" fmla="*/ 26 w 68"/>
                <a:gd name="T27" fmla="*/ 0 h 68"/>
                <a:gd name="T28" fmla="*/ 24 w 68"/>
                <a:gd name="T29" fmla="*/ 2 h 68"/>
                <a:gd name="T30" fmla="*/ 24 w 68"/>
                <a:gd name="T31" fmla="*/ 8 h 68"/>
                <a:gd name="T32" fmla="*/ 17 w 68"/>
                <a:gd name="T33" fmla="*/ 12 h 68"/>
                <a:gd name="T34" fmla="*/ 11 w 68"/>
                <a:gd name="T35" fmla="*/ 9 h 68"/>
                <a:gd name="T36" fmla="*/ 9 w 68"/>
                <a:gd name="T37" fmla="*/ 10 h 68"/>
                <a:gd name="T38" fmla="*/ 1 w 68"/>
                <a:gd name="T39" fmla="*/ 24 h 68"/>
                <a:gd name="T40" fmla="*/ 0 w 68"/>
                <a:gd name="T41" fmla="*/ 25 h 68"/>
                <a:gd name="T42" fmla="*/ 1 w 68"/>
                <a:gd name="T43" fmla="*/ 27 h 68"/>
                <a:gd name="T44" fmla="*/ 6 w 68"/>
                <a:gd name="T45" fmla="*/ 30 h 68"/>
                <a:gd name="T46" fmla="*/ 6 w 68"/>
                <a:gd name="T47" fmla="*/ 34 h 68"/>
                <a:gd name="T48" fmla="*/ 6 w 68"/>
                <a:gd name="T49" fmla="*/ 38 h 68"/>
                <a:gd name="T50" fmla="*/ 1 w 68"/>
                <a:gd name="T51" fmla="*/ 41 h 68"/>
                <a:gd name="T52" fmla="*/ 1 w 68"/>
                <a:gd name="T53" fmla="*/ 44 h 68"/>
                <a:gd name="T54" fmla="*/ 9 w 68"/>
                <a:gd name="T55" fmla="*/ 58 h 68"/>
                <a:gd name="T56" fmla="*/ 11 w 68"/>
                <a:gd name="T57" fmla="*/ 59 h 68"/>
                <a:gd name="T58" fmla="*/ 17 w 68"/>
                <a:gd name="T59" fmla="*/ 56 h 68"/>
                <a:gd name="T60" fmla="*/ 24 w 68"/>
                <a:gd name="T61" fmla="*/ 60 h 68"/>
                <a:gd name="T62" fmla="*/ 24 w 68"/>
                <a:gd name="T63" fmla="*/ 66 h 68"/>
                <a:gd name="T64" fmla="*/ 26 w 68"/>
                <a:gd name="T65" fmla="*/ 68 h 68"/>
                <a:gd name="T66" fmla="*/ 42 w 68"/>
                <a:gd name="T67" fmla="*/ 68 h 68"/>
                <a:gd name="T68" fmla="*/ 44 w 68"/>
                <a:gd name="T69" fmla="*/ 66 h 68"/>
                <a:gd name="T70" fmla="*/ 44 w 68"/>
                <a:gd name="T71" fmla="*/ 60 h 68"/>
                <a:gd name="T72" fmla="*/ 52 w 68"/>
                <a:gd name="T73" fmla="*/ 56 h 68"/>
                <a:gd name="T74" fmla="*/ 57 w 68"/>
                <a:gd name="T75" fmla="*/ 59 h 68"/>
                <a:gd name="T76" fmla="*/ 58 w 68"/>
                <a:gd name="T77" fmla="*/ 59 h 68"/>
                <a:gd name="T78" fmla="*/ 60 w 68"/>
                <a:gd name="T79" fmla="*/ 58 h 68"/>
                <a:gd name="T80" fmla="*/ 68 w 68"/>
                <a:gd name="T81" fmla="*/ 44 h 68"/>
                <a:gd name="T82" fmla="*/ 67 w 68"/>
                <a:gd name="T83" fmla="*/ 41 h 68"/>
                <a:gd name="T84" fmla="*/ 34 w 68"/>
                <a:gd name="T85" fmla="*/ 48 h 68"/>
                <a:gd name="T86" fmla="*/ 20 w 68"/>
                <a:gd name="T87" fmla="*/ 34 h 68"/>
                <a:gd name="T88" fmla="*/ 34 w 68"/>
                <a:gd name="T89" fmla="*/ 20 h 68"/>
                <a:gd name="T90" fmla="*/ 48 w 68"/>
                <a:gd name="T91" fmla="*/ 34 h 68"/>
                <a:gd name="T92" fmla="*/ 34 w 68"/>
                <a:gd name="T93" fmla="*/ 4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8" h="68">
                  <a:moveTo>
                    <a:pt x="67" y="41"/>
                  </a:moveTo>
                  <a:cubicBezTo>
                    <a:pt x="62" y="38"/>
                    <a:pt x="62" y="38"/>
                    <a:pt x="62" y="38"/>
                  </a:cubicBezTo>
                  <a:cubicBezTo>
                    <a:pt x="62" y="37"/>
                    <a:pt x="62" y="35"/>
                    <a:pt x="62" y="34"/>
                  </a:cubicBezTo>
                  <a:cubicBezTo>
                    <a:pt x="62" y="33"/>
                    <a:pt x="62" y="31"/>
                    <a:pt x="62" y="30"/>
                  </a:cubicBezTo>
                  <a:cubicBezTo>
                    <a:pt x="67" y="27"/>
                    <a:pt x="67" y="27"/>
                    <a:pt x="67" y="27"/>
                  </a:cubicBezTo>
                  <a:cubicBezTo>
                    <a:pt x="68" y="26"/>
                    <a:pt x="68" y="25"/>
                    <a:pt x="67" y="24"/>
                  </a:cubicBezTo>
                  <a:cubicBezTo>
                    <a:pt x="59" y="10"/>
                    <a:pt x="59" y="10"/>
                    <a:pt x="59" y="10"/>
                  </a:cubicBezTo>
                  <a:cubicBezTo>
                    <a:pt x="59" y="10"/>
                    <a:pt x="59" y="9"/>
                    <a:pt x="58" y="9"/>
                  </a:cubicBezTo>
                  <a:cubicBezTo>
                    <a:pt x="58" y="9"/>
                    <a:pt x="57" y="9"/>
                    <a:pt x="57" y="9"/>
                  </a:cubicBezTo>
                  <a:cubicBezTo>
                    <a:pt x="52" y="12"/>
                    <a:pt x="52" y="12"/>
                    <a:pt x="52" y="12"/>
                  </a:cubicBezTo>
                  <a:cubicBezTo>
                    <a:pt x="50" y="10"/>
                    <a:pt x="47" y="9"/>
                    <a:pt x="44" y="8"/>
                  </a:cubicBezTo>
                  <a:cubicBezTo>
                    <a:pt x="44" y="2"/>
                    <a:pt x="44" y="2"/>
                    <a:pt x="44" y="2"/>
                  </a:cubicBezTo>
                  <a:cubicBezTo>
                    <a:pt x="44" y="1"/>
                    <a:pt x="43" y="0"/>
                    <a:pt x="42" y="0"/>
                  </a:cubicBezTo>
                  <a:cubicBezTo>
                    <a:pt x="26" y="0"/>
                    <a:pt x="26" y="0"/>
                    <a:pt x="26" y="0"/>
                  </a:cubicBezTo>
                  <a:cubicBezTo>
                    <a:pt x="25" y="0"/>
                    <a:pt x="24" y="1"/>
                    <a:pt x="24" y="2"/>
                  </a:cubicBezTo>
                  <a:cubicBezTo>
                    <a:pt x="24" y="8"/>
                    <a:pt x="24" y="8"/>
                    <a:pt x="24" y="8"/>
                  </a:cubicBezTo>
                  <a:cubicBezTo>
                    <a:pt x="22" y="9"/>
                    <a:pt x="19" y="10"/>
                    <a:pt x="17" y="12"/>
                  </a:cubicBezTo>
                  <a:cubicBezTo>
                    <a:pt x="11" y="9"/>
                    <a:pt x="11" y="9"/>
                    <a:pt x="11" y="9"/>
                  </a:cubicBezTo>
                  <a:cubicBezTo>
                    <a:pt x="10" y="9"/>
                    <a:pt x="9" y="9"/>
                    <a:pt x="9" y="10"/>
                  </a:cubicBezTo>
                  <a:cubicBezTo>
                    <a:pt x="1" y="24"/>
                    <a:pt x="1" y="24"/>
                    <a:pt x="1" y="24"/>
                  </a:cubicBezTo>
                  <a:cubicBezTo>
                    <a:pt x="0" y="24"/>
                    <a:pt x="0" y="25"/>
                    <a:pt x="0" y="25"/>
                  </a:cubicBezTo>
                  <a:cubicBezTo>
                    <a:pt x="1" y="26"/>
                    <a:pt x="1" y="26"/>
                    <a:pt x="1" y="27"/>
                  </a:cubicBezTo>
                  <a:cubicBezTo>
                    <a:pt x="6" y="30"/>
                    <a:pt x="6" y="30"/>
                    <a:pt x="6" y="30"/>
                  </a:cubicBezTo>
                  <a:cubicBezTo>
                    <a:pt x="6" y="31"/>
                    <a:pt x="6" y="33"/>
                    <a:pt x="6" y="34"/>
                  </a:cubicBezTo>
                  <a:cubicBezTo>
                    <a:pt x="6" y="35"/>
                    <a:pt x="6" y="37"/>
                    <a:pt x="6" y="38"/>
                  </a:cubicBezTo>
                  <a:cubicBezTo>
                    <a:pt x="1" y="41"/>
                    <a:pt x="1" y="41"/>
                    <a:pt x="1" y="41"/>
                  </a:cubicBezTo>
                  <a:cubicBezTo>
                    <a:pt x="0" y="42"/>
                    <a:pt x="0" y="43"/>
                    <a:pt x="1" y="44"/>
                  </a:cubicBezTo>
                  <a:cubicBezTo>
                    <a:pt x="9" y="58"/>
                    <a:pt x="9" y="58"/>
                    <a:pt x="9" y="58"/>
                  </a:cubicBezTo>
                  <a:cubicBezTo>
                    <a:pt x="9" y="59"/>
                    <a:pt x="10" y="59"/>
                    <a:pt x="11" y="59"/>
                  </a:cubicBezTo>
                  <a:cubicBezTo>
                    <a:pt x="17" y="56"/>
                    <a:pt x="17" y="56"/>
                    <a:pt x="17" y="56"/>
                  </a:cubicBezTo>
                  <a:cubicBezTo>
                    <a:pt x="19" y="58"/>
                    <a:pt x="22" y="59"/>
                    <a:pt x="24" y="60"/>
                  </a:cubicBezTo>
                  <a:cubicBezTo>
                    <a:pt x="24" y="66"/>
                    <a:pt x="24" y="66"/>
                    <a:pt x="24" y="66"/>
                  </a:cubicBezTo>
                  <a:cubicBezTo>
                    <a:pt x="24" y="67"/>
                    <a:pt x="25" y="68"/>
                    <a:pt x="26" y="68"/>
                  </a:cubicBezTo>
                  <a:cubicBezTo>
                    <a:pt x="42" y="68"/>
                    <a:pt x="42" y="68"/>
                    <a:pt x="42" y="68"/>
                  </a:cubicBezTo>
                  <a:cubicBezTo>
                    <a:pt x="43" y="68"/>
                    <a:pt x="44" y="67"/>
                    <a:pt x="44" y="66"/>
                  </a:cubicBezTo>
                  <a:cubicBezTo>
                    <a:pt x="44" y="60"/>
                    <a:pt x="44" y="60"/>
                    <a:pt x="44" y="60"/>
                  </a:cubicBezTo>
                  <a:cubicBezTo>
                    <a:pt x="47" y="59"/>
                    <a:pt x="50" y="58"/>
                    <a:pt x="52" y="56"/>
                  </a:cubicBezTo>
                  <a:cubicBezTo>
                    <a:pt x="57" y="59"/>
                    <a:pt x="57" y="59"/>
                    <a:pt x="57" y="59"/>
                  </a:cubicBezTo>
                  <a:cubicBezTo>
                    <a:pt x="57" y="59"/>
                    <a:pt x="58" y="59"/>
                    <a:pt x="58" y="59"/>
                  </a:cubicBezTo>
                  <a:cubicBezTo>
                    <a:pt x="59" y="59"/>
                    <a:pt x="59" y="58"/>
                    <a:pt x="60" y="58"/>
                  </a:cubicBezTo>
                  <a:cubicBezTo>
                    <a:pt x="68" y="44"/>
                    <a:pt x="68" y="44"/>
                    <a:pt x="68" y="44"/>
                  </a:cubicBezTo>
                  <a:cubicBezTo>
                    <a:pt x="68" y="43"/>
                    <a:pt x="68" y="42"/>
                    <a:pt x="67" y="41"/>
                  </a:cubicBezTo>
                  <a:close/>
                  <a:moveTo>
                    <a:pt x="34" y="48"/>
                  </a:moveTo>
                  <a:cubicBezTo>
                    <a:pt x="26" y="48"/>
                    <a:pt x="20" y="42"/>
                    <a:pt x="20" y="34"/>
                  </a:cubicBezTo>
                  <a:cubicBezTo>
                    <a:pt x="20" y="26"/>
                    <a:pt x="26" y="20"/>
                    <a:pt x="34" y="20"/>
                  </a:cubicBezTo>
                  <a:cubicBezTo>
                    <a:pt x="42" y="20"/>
                    <a:pt x="48" y="26"/>
                    <a:pt x="48" y="34"/>
                  </a:cubicBezTo>
                  <a:cubicBezTo>
                    <a:pt x="48" y="42"/>
                    <a:pt x="42" y="48"/>
                    <a:pt x="34" y="4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d-ID" sz="2000" dirty="0">
                <a:solidFill>
                  <a:schemeClr val="lt1"/>
                </a:solidFill>
              </a:endParaRPr>
            </a:p>
          </p:txBody>
        </p:sp>
        <p:sp>
          <p:nvSpPr>
            <p:cNvPr id="69" name="Freeform 175">
              <a:extLst>
                <a:ext uri="{FF2B5EF4-FFF2-40B4-BE49-F238E27FC236}">
                  <a16:creationId xmlns:a16="http://schemas.microsoft.com/office/drawing/2014/main" id="{F3B86D51-6258-95D4-0DC0-5B0AC4D57F38}"/>
                </a:ext>
              </a:extLst>
            </p:cNvPr>
            <p:cNvSpPr>
              <a:spLocks noEditPoints="1"/>
            </p:cNvSpPr>
            <p:nvPr/>
          </p:nvSpPr>
          <p:spPr bwMode="auto">
            <a:xfrm>
              <a:off x="5765800" y="3971925"/>
              <a:ext cx="149225" cy="150813"/>
            </a:xfrm>
            <a:custGeom>
              <a:avLst/>
              <a:gdLst>
                <a:gd name="T0" fmla="*/ 39 w 40"/>
                <a:gd name="T1" fmla="*/ 24 h 40"/>
                <a:gd name="T2" fmla="*/ 36 w 40"/>
                <a:gd name="T3" fmla="*/ 22 h 40"/>
                <a:gd name="T4" fmla="*/ 36 w 40"/>
                <a:gd name="T5" fmla="*/ 20 h 40"/>
                <a:gd name="T6" fmla="*/ 36 w 40"/>
                <a:gd name="T7" fmla="*/ 18 h 40"/>
                <a:gd name="T8" fmla="*/ 39 w 40"/>
                <a:gd name="T9" fmla="*/ 16 h 40"/>
                <a:gd name="T10" fmla="*/ 39 w 40"/>
                <a:gd name="T11" fmla="*/ 13 h 40"/>
                <a:gd name="T12" fmla="*/ 35 w 40"/>
                <a:gd name="T13" fmla="*/ 7 h 40"/>
                <a:gd name="T14" fmla="*/ 34 w 40"/>
                <a:gd name="T15" fmla="*/ 6 h 40"/>
                <a:gd name="T16" fmla="*/ 33 w 40"/>
                <a:gd name="T17" fmla="*/ 6 h 40"/>
                <a:gd name="T18" fmla="*/ 30 w 40"/>
                <a:gd name="T19" fmla="*/ 7 h 40"/>
                <a:gd name="T20" fmla="*/ 26 w 40"/>
                <a:gd name="T21" fmla="*/ 5 h 40"/>
                <a:gd name="T22" fmla="*/ 26 w 40"/>
                <a:gd name="T23" fmla="*/ 2 h 40"/>
                <a:gd name="T24" fmla="*/ 24 w 40"/>
                <a:gd name="T25" fmla="*/ 0 h 40"/>
                <a:gd name="T26" fmla="*/ 16 w 40"/>
                <a:gd name="T27" fmla="*/ 0 h 40"/>
                <a:gd name="T28" fmla="*/ 14 w 40"/>
                <a:gd name="T29" fmla="*/ 2 h 40"/>
                <a:gd name="T30" fmla="*/ 14 w 40"/>
                <a:gd name="T31" fmla="*/ 5 h 40"/>
                <a:gd name="T32" fmla="*/ 10 w 40"/>
                <a:gd name="T33" fmla="*/ 7 h 40"/>
                <a:gd name="T34" fmla="*/ 8 w 40"/>
                <a:gd name="T35" fmla="*/ 6 h 40"/>
                <a:gd name="T36" fmla="*/ 5 w 40"/>
                <a:gd name="T37" fmla="*/ 7 h 40"/>
                <a:gd name="T38" fmla="*/ 1 w 40"/>
                <a:gd name="T39" fmla="*/ 13 h 40"/>
                <a:gd name="T40" fmla="*/ 1 w 40"/>
                <a:gd name="T41" fmla="*/ 15 h 40"/>
                <a:gd name="T42" fmla="*/ 1 w 40"/>
                <a:gd name="T43" fmla="*/ 16 h 40"/>
                <a:gd name="T44" fmla="*/ 4 w 40"/>
                <a:gd name="T45" fmla="*/ 18 h 40"/>
                <a:gd name="T46" fmla="*/ 4 w 40"/>
                <a:gd name="T47" fmla="*/ 20 h 40"/>
                <a:gd name="T48" fmla="*/ 4 w 40"/>
                <a:gd name="T49" fmla="*/ 22 h 40"/>
                <a:gd name="T50" fmla="*/ 1 w 40"/>
                <a:gd name="T51" fmla="*/ 24 h 40"/>
                <a:gd name="T52" fmla="*/ 1 w 40"/>
                <a:gd name="T53" fmla="*/ 25 h 40"/>
                <a:gd name="T54" fmla="*/ 1 w 40"/>
                <a:gd name="T55" fmla="*/ 27 h 40"/>
                <a:gd name="T56" fmla="*/ 5 w 40"/>
                <a:gd name="T57" fmla="*/ 33 h 40"/>
                <a:gd name="T58" fmla="*/ 7 w 40"/>
                <a:gd name="T59" fmla="*/ 34 h 40"/>
                <a:gd name="T60" fmla="*/ 10 w 40"/>
                <a:gd name="T61" fmla="*/ 33 h 40"/>
                <a:gd name="T62" fmla="*/ 14 w 40"/>
                <a:gd name="T63" fmla="*/ 35 h 40"/>
                <a:gd name="T64" fmla="*/ 14 w 40"/>
                <a:gd name="T65" fmla="*/ 38 h 40"/>
                <a:gd name="T66" fmla="*/ 16 w 40"/>
                <a:gd name="T67" fmla="*/ 40 h 40"/>
                <a:gd name="T68" fmla="*/ 24 w 40"/>
                <a:gd name="T69" fmla="*/ 40 h 40"/>
                <a:gd name="T70" fmla="*/ 26 w 40"/>
                <a:gd name="T71" fmla="*/ 38 h 40"/>
                <a:gd name="T72" fmla="*/ 26 w 40"/>
                <a:gd name="T73" fmla="*/ 35 h 40"/>
                <a:gd name="T74" fmla="*/ 30 w 40"/>
                <a:gd name="T75" fmla="*/ 33 h 40"/>
                <a:gd name="T76" fmla="*/ 33 w 40"/>
                <a:gd name="T77" fmla="*/ 34 h 40"/>
                <a:gd name="T78" fmla="*/ 34 w 40"/>
                <a:gd name="T79" fmla="*/ 34 h 40"/>
                <a:gd name="T80" fmla="*/ 35 w 40"/>
                <a:gd name="T81" fmla="*/ 33 h 40"/>
                <a:gd name="T82" fmla="*/ 39 w 40"/>
                <a:gd name="T83" fmla="*/ 27 h 40"/>
                <a:gd name="T84" fmla="*/ 39 w 40"/>
                <a:gd name="T85" fmla="*/ 24 h 40"/>
                <a:gd name="T86" fmla="*/ 20 w 40"/>
                <a:gd name="T87" fmla="*/ 28 h 40"/>
                <a:gd name="T88" fmla="*/ 12 w 40"/>
                <a:gd name="T89" fmla="*/ 20 h 40"/>
                <a:gd name="T90" fmla="*/ 20 w 40"/>
                <a:gd name="T91" fmla="*/ 12 h 40"/>
                <a:gd name="T92" fmla="*/ 28 w 40"/>
                <a:gd name="T93" fmla="*/ 20 h 40"/>
                <a:gd name="T94" fmla="*/ 20 w 40"/>
                <a:gd name="T95" fmla="*/ 2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0" h="40">
                  <a:moveTo>
                    <a:pt x="39" y="24"/>
                  </a:moveTo>
                  <a:cubicBezTo>
                    <a:pt x="36" y="22"/>
                    <a:pt x="36" y="22"/>
                    <a:pt x="36" y="22"/>
                  </a:cubicBezTo>
                  <a:cubicBezTo>
                    <a:pt x="36" y="21"/>
                    <a:pt x="36" y="21"/>
                    <a:pt x="36" y="20"/>
                  </a:cubicBezTo>
                  <a:cubicBezTo>
                    <a:pt x="36" y="19"/>
                    <a:pt x="36" y="19"/>
                    <a:pt x="36" y="18"/>
                  </a:cubicBezTo>
                  <a:cubicBezTo>
                    <a:pt x="39" y="16"/>
                    <a:pt x="39" y="16"/>
                    <a:pt x="39" y="16"/>
                  </a:cubicBezTo>
                  <a:cubicBezTo>
                    <a:pt x="40" y="16"/>
                    <a:pt x="40" y="14"/>
                    <a:pt x="39" y="13"/>
                  </a:cubicBezTo>
                  <a:cubicBezTo>
                    <a:pt x="35" y="7"/>
                    <a:pt x="35" y="7"/>
                    <a:pt x="35" y="7"/>
                  </a:cubicBezTo>
                  <a:cubicBezTo>
                    <a:pt x="35" y="6"/>
                    <a:pt x="35" y="6"/>
                    <a:pt x="34" y="6"/>
                  </a:cubicBezTo>
                  <a:cubicBezTo>
                    <a:pt x="34" y="5"/>
                    <a:pt x="33" y="6"/>
                    <a:pt x="33" y="6"/>
                  </a:cubicBezTo>
                  <a:cubicBezTo>
                    <a:pt x="30" y="7"/>
                    <a:pt x="30" y="7"/>
                    <a:pt x="30" y="7"/>
                  </a:cubicBezTo>
                  <a:cubicBezTo>
                    <a:pt x="29" y="6"/>
                    <a:pt x="28" y="6"/>
                    <a:pt x="26" y="5"/>
                  </a:cubicBezTo>
                  <a:cubicBezTo>
                    <a:pt x="26" y="2"/>
                    <a:pt x="26" y="2"/>
                    <a:pt x="26" y="2"/>
                  </a:cubicBezTo>
                  <a:cubicBezTo>
                    <a:pt x="26" y="1"/>
                    <a:pt x="25" y="0"/>
                    <a:pt x="24" y="0"/>
                  </a:cubicBezTo>
                  <a:cubicBezTo>
                    <a:pt x="16" y="0"/>
                    <a:pt x="16" y="0"/>
                    <a:pt x="16" y="0"/>
                  </a:cubicBezTo>
                  <a:cubicBezTo>
                    <a:pt x="15" y="0"/>
                    <a:pt x="14" y="1"/>
                    <a:pt x="14" y="2"/>
                  </a:cubicBezTo>
                  <a:cubicBezTo>
                    <a:pt x="14" y="5"/>
                    <a:pt x="14" y="5"/>
                    <a:pt x="14" y="5"/>
                  </a:cubicBezTo>
                  <a:cubicBezTo>
                    <a:pt x="13" y="6"/>
                    <a:pt x="12" y="7"/>
                    <a:pt x="10" y="7"/>
                  </a:cubicBezTo>
                  <a:cubicBezTo>
                    <a:pt x="8" y="6"/>
                    <a:pt x="8" y="6"/>
                    <a:pt x="8" y="6"/>
                  </a:cubicBezTo>
                  <a:cubicBezTo>
                    <a:pt x="7" y="5"/>
                    <a:pt x="5" y="6"/>
                    <a:pt x="5" y="7"/>
                  </a:cubicBezTo>
                  <a:cubicBezTo>
                    <a:pt x="1" y="13"/>
                    <a:pt x="1" y="13"/>
                    <a:pt x="1" y="13"/>
                  </a:cubicBezTo>
                  <a:cubicBezTo>
                    <a:pt x="0" y="14"/>
                    <a:pt x="0" y="14"/>
                    <a:pt x="1" y="15"/>
                  </a:cubicBezTo>
                  <a:cubicBezTo>
                    <a:pt x="1" y="15"/>
                    <a:pt x="1" y="16"/>
                    <a:pt x="1" y="16"/>
                  </a:cubicBezTo>
                  <a:cubicBezTo>
                    <a:pt x="4" y="18"/>
                    <a:pt x="4" y="18"/>
                    <a:pt x="4" y="18"/>
                  </a:cubicBezTo>
                  <a:cubicBezTo>
                    <a:pt x="4" y="19"/>
                    <a:pt x="4" y="19"/>
                    <a:pt x="4" y="20"/>
                  </a:cubicBezTo>
                  <a:cubicBezTo>
                    <a:pt x="4" y="21"/>
                    <a:pt x="4" y="21"/>
                    <a:pt x="4" y="22"/>
                  </a:cubicBezTo>
                  <a:cubicBezTo>
                    <a:pt x="1" y="24"/>
                    <a:pt x="1" y="24"/>
                    <a:pt x="1" y="24"/>
                  </a:cubicBezTo>
                  <a:cubicBezTo>
                    <a:pt x="1" y="24"/>
                    <a:pt x="1" y="25"/>
                    <a:pt x="1" y="25"/>
                  </a:cubicBezTo>
                  <a:cubicBezTo>
                    <a:pt x="0" y="26"/>
                    <a:pt x="0" y="26"/>
                    <a:pt x="1" y="27"/>
                  </a:cubicBezTo>
                  <a:cubicBezTo>
                    <a:pt x="5" y="33"/>
                    <a:pt x="5" y="33"/>
                    <a:pt x="5" y="33"/>
                  </a:cubicBezTo>
                  <a:cubicBezTo>
                    <a:pt x="5" y="34"/>
                    <a:pt x="6" y="35"/>
                    <a:pt x="7" y="34"/>
                  </a:cubicBezTo>
                  <a:cubicBezTo>
                    <a:pt x="10" y="33"/>
                    <a:pt x="10" y="33"/>
                    <a:pt x="10" y="33"/>
                  </a:cubicBezTo>
                  <a:cubicBezTo>
                    <a:pt x="12" y="33"/>
                    <a:pt x="13" y="34"/>
                    <a:pt x="14" y="35"/>
                  </a:cubicBezTo>
                  <a:cubicBezTo>
                    <a:pt x="14" y="38"/>
                    <a:pt x="14" y="38"/>
                    <a:pt x="14" y="38"/>
                  </a:cubicBezTo>
                  <a:cubicBezTo>
                    <a:pt x="14" y="39"/>
                    <a:pt x="15" y="40"/>
                    <a:pt x="16" y="40"/>
                  </a:cubicBezTo>
                  <a:cubicBezTo>
                    <a:pt x="24" y="40"/>
                    <a:pt x="24" y="40"/>
                    <a:pt x="24" y="40"/>
                  </a:cubicBezTo>
                  <a:cubicBezTo>
                    <a:pt x="25" y="40"/>
                    <a:pt x="26" y="39"/>
                    <a:pt x="26" y="38"/>
                  </a:cubicBezTo>
                  <a:cubicBezTo>
                    <a:pt x="26" y="35"/>
                    <a:pt x="26" y="35"/>
                    <a:pt x="26" y="35"/>
                  </a:cubicBezTo>
                  <a:cubicBezTo>
                    <a:pt x="28" y="34"/>
                    <a:pt x="29" y="34"/>
                    <a:pt x="30" y="33"/>
                  </a:cubicBezTo>
                  <a:cubicBezTo>
                    <a:pt x="33" y="34"/>
                    <a:pt x="33" y="34"/>
                    <a:pt x="33" y="34"/>
                  </a:cubicBezTo>
                  <a:cubicBezTo>
                    <a:pt x="33" y="34"/>
                    <a:pt x="34" y="35"/>
                    <a:pt x="34" y="34"/>
                  </a:cubicBezTo>
                  <a:cubicBezTo>
                    <a:pt x="35" y="34"/>
                    <a:pt x="35" y="34"/>
                    <a:pt x="35" y="33"/>
                  </a:cubicBezTo>
                  <a:cubicBezTo>
                    <a:pt x="39" y="27"/>
                    <a:pt x="39" y="27"/>
                    <a:pt x="39" y="27"/>
                  </a:cubicBezTo>
                  <a:cubicBezTo>
                    <a:pt x="40" y="26"/>
                    <a:pt x="40" y="24"/>
                    <a:pt x="39" y="24"/>
                  </a:cubicBezTo>
                  <a:close/>
                  <a:moveTo>
                    <a:pt x="20" y="28"/>
                  </a:moveTo>
                  <a:cubicBezTo>
                    <a:pt x="16" y="28"/>
                    <a:pt x="12" y="24"/>
                    <a:pt x="12" y="20"/>
                  </a:cubicBezTo>
                  <a:cubicBezTo>
                    <a:pt x="12" y="16"/>
                    <a:pt x="16" y="12"/>
                    <a:pt x="20" y="12"/>
                  </a:cubicBezTo>
                  <a:cubicBezTo>
                    <a:pt x="24" y="12"/>
                    <a:pt x="28" y="16"/>
                    <a:pt x="28" y="20"/>
                  </a:cubicBezTo>
                  <a:cubicBezTo>
                    <a:pt x="28" y="24"/>
                    <a:pt x="24" y="28"/>
                    <a:pt x="20" y="2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d-ID" sz="2000" dirty="0">
                <a:solidFill>
                  <a:schemeClr val="lt1"/>
                </a:solidFill>
              </a:endParaRPr>
            </a:p>
          </p:txBody>
        </p:sp>
      </p:grpSp>
      <p:sp>
        <p:nvSpPr>
          <p:cNvPr id="70" name="Forma libre 35">
            <a:extLst>
              <a:ext uri="{FF2B5EF4-FFF2-40B4-BE49-F238E27FC236}">
                <a16:creationId xmlns:a16="http://schemas.microsoft.com/office/drawing/2014/main" id="{0271DC9E-4706-8BC1-CFB3-70295FC707A7}"/>
              </a:ext>
            </a:extLst>
          </p:cNvPr>
          <p:cNvSpPr/>
          <p:nvPr/>
        </p:nvSpPr>
        <p:spPr>
          <a:xfrm>
            <a:off x="7687409" y="4596012"/>
            <a:ext cx="602480" cy="347191"/>
          </a:xfrm>
          <a:custGeom>
            <a:avLst/>
            <a:gdLst>
              <a:gd name="connsiteX0" fmla="*/ 73548 w 312180"/>
              <a:gd name="connsiteY0" fmla="*/ 2117 h 179900"/>
              <a:gd name="connsiteX1" fmla="*/ 68785 w 312180"/>
              <a:gd name="connsiteY1" fmla="*/ 0 h 179900"/>
              <a:gd name="connsiteX2" fmla="*/ 6349 w 312180"/>
              <a:gd name="connsiteY2" fmla="*/ 0 h 179900"/>
              <a:gd name="connsiteX3" fmla="*/ 0 w 312180"/>
              <a:gd name="connsiteY3" fmla="*/ 6349 h 179900"/>
              <a:gd name="connsiteX4" fmla="*/ 0 w 312180"/>
              <a:gd name="connsiteY4" fmla="*/ 114290 h 179900"/>
              <a:gd name="connsiteX5" fmla="*/ 6349 w 312180"/>
              <a:gd name="connsiteY5" fmla="*/ 120639 h 179900"/>
              <a:gd name="connsiteX6" fmla="*/ 53441 w 312180"/>
              <a:gd name="connsiteY6" fmla="*/ 120639 h 179900"/>
              <a:gd name="connsiteX7" fmla="*/ 59791 w 312180"/>
              <a:gd name="connsiteY7" fmla="*/ 115348 h 179900"/>
              <a:gd name="connsiteX8" fmla="*/ 75135 w 312180"/>
              <a:gd name="connsiteY8" fmla="*/ 7408 h 179900"/>
              <a:gd name="connsiteX9" fmla="*/ 73548 w 312180"/>
              <a:gd name="connsiteY9" fmla="*/ 2117 h 179900"/>
              <a:gd name="connsiteX10" fmla="*/ 47621 w 312180"/>
              <a:gd name="connsiteY10" fmla="*/ 107411 h 179900"/>
              <a:gd name="connsiteX11" fmla="*/ 12699 w 312180"/>
              <a:gd name="connsiteY11" fmla="*/ 107411 h 179900"/>
              <a:gd name="connsiteX12" fmla="*/ 12699 w 312180"/>
              <a:gd name="connsiteY12" fmla="*/ 12170 h 179900"/>
              <a:gd name="connsiteX13" fmla="*/ 60849 w 312180"/>
              <a:gd name="connsiteY13" fmla="*/ 12170 h 179900"/>
              <a:gd name="connsiteX14" fmla="*/ 47621 w 312180"/>
              <a:gd name="connsiteY14" fmla="*/ 107411 h 179900"/>
              <a:gd name="connsiteX15" fmla="*/ 308476 w 312180"/>
              <a:gd name="connsiteY15" fmla="*/ 0 h 179900"/>
              <a:gd name="connsiteX16" fmla="*/ 246040 w 312180"/>
              <a:gd name="connsiteY16" fmla="*/ 0 h 179900"/>
              <a:gd name="connsiteX17" fmla="*/ 241278 w 312180"/>
              <a:gd name="connsiteY17" fmla="*/ 2117 h 179900"/>
              <a:gd name="connsiteX18" fmla="*/ 239691 w 312180"/>
              <a:gd name="connsiteY18" fmla="*/ 7408 h 179900"/>
              <a:gd name="connsiteX19" fmla="*/ 241278 w 312180"/>
              <a:gd name="connsiteY19" fmla="*/ 16932 h 179900"/>
              <a:gd name="connsiteX20" fmla="*/ 171435 w 312180"/>
              <a:gd name="connsiteY20" fmla="*/ 9524 h 179900"/>
              <a:gd name="connsiteX21" fmla="*/ 149741 w 312180"/>
              <a:gd name="connsiteY21" fmla="*/ 8995 h 179900"/>
              <a:gd name="connsiteX22" fmla="*/ 149741 w 312180"/>
              <a:gd name="connsiteY22" fmla="*/ 8995 h 179900"/>
              <a:gd name="connsiteX23" fmla="*/ 144979 w 312180"/>
              <a:gd name="connsiteY23" fmla="*/ 11112 h 179900"/>
              <a:gd name="connsiteX24" fmla="*/ 137571 w 312180"/>
              <a:gd name="connsiteY24" fmla="*/ 18519 h 179900"/>
              <a:gd name="connsiteX25" fmla="*/ 89950 w 312180"/>
              <a:gd name="connsiteY25" fmla="*/ 18519 h 179900"/>
              <a:gd name="connsiteX26" fmla="*/ 83601 w 312180"/>
              <a:gd name="connsiteY26" fmla="*/ 24869 h 179900"/>
              <a:gd name="connsiteX27" fmla="*/ 89950 w 312180"/>
              <a:gd name="connsiteY27" fmla="*/ 31218 h 179900"/>
              <a:gd name="connsiteX28" fmla="*/ 124872 w 312180"/>
              <a:gd name="connsiteY28" fmla="*/ 31218 h 179900"/>
              <a:gd name="connsiteX29" fmla="*/ 102649 w 312180"/>
              <a:gd name="connsiteY29" fmla="*/ 53441 h 179900"/>
              <a:gd name="connsiteX30" fmla="*/ 96829 w 312180"/>
              <a:gd name="connsiteY30" fmla="*/ 67198 h 179900"/>
              <a:gd name="connsiteX31" fmla="*/ 102649 w 312180"/>
              <a:gd name="connsiteY31" fmla="*/ 80955 h 179900"/>
              <a:gd name="connsiteX32" fmla="*/ 116406 w 312180"/>
              <a:gd name="connsiteY32" fmla="*/ 86776 h 179900"/>
              <a:gd name="connsiteX33" fmla="*/ 129634 w 312180"/>
              <a:gd name="connsiteY33" fmla="*/ 81484 h 179900"/>
              <a:gd name="connsiteX34" fmla="*/ 147095 w 312180"/>
              <a:gd name="connsiteY34" fmla="*/ 67198 h 179900"/>
              <a:gd name="connsiteX35" fmla="*/ 165614 w 312180"/>
              <a:gd name="connsiteY35" fmla="*/ 64553 h 179900"/>
              <a:gd name="connsiteX36" fmla="*/ 202124 w 312180"/>
              <a:gd name="connsiteY36" fmla="*/ 100533 h 179900"/>
              <a:gd name="connsiteX37" fmla="*/ 229109 w 312180"/>
              <a:gd name="connsiteY37" fmla="*/ 127518 h 179900"/>
              <a:gd name="connsiteX38" fmla="*/ 231225 w 312180"/>
              <a:gd name="connsiteY38" fmla="*/ 131751 h 179900"/>
              <a:gd name="connsiteX39" fmla="*/ 229109 w 312180"/>
              <a:gd name="connsiteY39" fmla="*/ 135984 h 179900"/>
              <a:gd name="connsiteX40" fmla="*/ 220114 w 312180"/>
              <a:gd name="connsiteY40" fmla="*/ 135984 h 179900"/>
              <a:gd name="connsiteX41" fmla="*/ 216939 w 312180"/>
              <a:gd name="connsiteY41" fmla="*/ 132809 h 179900"/>
              <a:gd name="connsiteX42" fmla="*/ 216939 w 312180"/>
              <a:gd name="connsiteY42" fmla="*/ 132809 h 179900"/>
              <a:gd name="connsiteX43" fmla="*/ 183604 w 312180"/>
              <a:gd name="connsiteY43" fmla="*/ 99475 h 179900"/>
              <a:gd name="connsiteX44" fmla="*/ 174609 w 312180"/>
              <a:gd name="connsiteY44" fmla="*/ 99475 h 179900"/>
              <a:gd name="connsiteX45" fmla="*/ 174609 w 312180"/>
              <a:gd name="connsiteY45" fmla="*/ 108469 h 179900"/>
              <a:gd name="connsiteX46" fmla="*/ 177784 w 312180"/>
              <a:gd name="connsiteY46" fmla="*/ 111644 h 179900"/>
              <a:gd name="connsiteX47" fmla="*/ 177784 w 312180"/>
              <a:gd name="connsiteY47" fmla="*/ 111644 h 179900"/>
              <a:gd name="connsiteX48" fmla="*/ 207944 w 312180"/>
              <a:gd name="connsiteY48" fmla="*/ 141804 h 179900"/>
              <a:gd name="connsiteX49" fmla="*/ 207944 w 312180"/>
              <a:gd name="connsiteY49" fmla="*/ 150799 h 179900"/>
              <a:gd name="connsiteX50" fmla="*/ 198949 w 312180"/>
              <a:gd name="connsiteY50" fmla="*/ 150799 h 179900"/>
              <a:gd name="connsiteX51" fmla="*/ 189954 w 312180"/>
              <a:gd name="connsiteY51" fmla="*/ 141804 h 179900"/>
              <a:gd name="connsiteX52" fmla="*/ 166143 w 312180"/>
              <a:gd name="connsiteY52" fmla="*/ 117994 h 179900"/>
              <a:gd name="connsiteX53" fmla="*/ 157148 w 312180"/>
              <a:gd name="connsiteY53" fmla="*/ 108999 h 179900"/>
              <a:gd name="connsiteX54" fmla="*/ 148153 w 312180"/>
              <a:gd name="connsiteY54" fmla="*/ 108999 h 179900"/>
              <a:gd name="connsiteX55" fmla="*/ 148153 w 312180"/>
              <a:gd name="connsiteY55" fmla="*/ 117994 h 179900"/>
              <a:gd name="connsiteX56" fmla="*/ 157148 w 312180"/>
              <a:gd name="connsiteY56" fmla="*/ 126989 h 179900"/>
              <a:gd name="connsiteX57" fmla="*/ 180959 w 312180"/>
              <a:gd name="connsiteY57" fmla="*/ 150799 h 179900"/>
              <a:gd name="connsiteX58" fmla="*/ 183075 w 312180"/>
              <a:gd name="connsiteY58" fmla="*/ 155032 h 179900"/>
              <a:gd name="connsiteX59" fmla="*/ 180959 w 312180"/>
              <a:gd name="connsiteY59" fmla="*/ 159265 h 179900"/>
              <a:gd name="connsiteX60" fmla="*/ 171964 w 312180"/>
              <a:gd name="connsiteY60" fmla="*/ 159265 h 179900"/>
              <a:gd name="connsiteX61" fmla="*/ 159265 w 312180"/>
              <a:gd name="connsiteY61" fmla="*/ 147624 h 179900"/>
              <a:gd name="connsiteX62" fmla="*/ 137571 w 312180"/>
              <a:gd name="connsiteY62" fmla="*/ 125931 h 179900"/>
              <a:gd name="connsiteX63" fmla="*/ 125930 w 312180"/>
              <a:gd name="connsiteY63" fmla="*/ 114290 h 179900"/>
              <a:gd name="connsiteX64" fmla="*/ 116935 w 312180"/>
              <a:gd name="connsiteY64" fmla="*/ 114290 h 179900"/>
              <a:gd name="connsiteX65" fmla="*/ 116935 w 312180"/>
              <a:gd name="connsiteY65" fmla="*/ 123285 h 179900"/>
              <a:gd name="connsiteX66" fmla="*/ 128576 w 312180"/>
              <a:gd name="connsiteY66" fmla="*/ 134925 h 179900"/>
              <a:gd name="connsiteX67" fmla="*/ 150270 w 312180"/>
              <a:gd name="connsiteY67" fmla="*/ 156619 h 179900"/>
              <a:gd name="connsiteX68" fmla="*/ 150270 w 312180"/>
              <a:gd name="connsiteY68" fmla="*/ 165615 h 179900"/>
              <a:gd name="connsiteX69" fmla="*/ 141275 w 312180"/>
              <a:gd name="connsiteY69" fmla="*/ 165615 h 179900"/>
              <a:gd name="connsiteX70" fmla="*/ 107940 w 312180"/>
              <a:gd name="connsiteY70" fmla="*/ 132280 h 179900"/>
              <a:gd name="connsiteX71" fmla="*/ 107411 w 312180"/>
              <a:gd name="connsiteY71" fmla="*/ 132280 h 179900"/>
              <a:gd name="connsiteX72" fmla="*/ 106882 w 312180"/>
              <a:gd name="connsiteY72" fmla="*/ 131751 h 179900"/>
              <a:gd name="connsiteX73" fmla="*/ 80426 w 312180"/>
              <a:gd name="connsiteY73" fmla="*/ 111115 h 179900"/>
              <a:gd name="connsiteX74" fmla="*/ 71431 w 312180"/>
              <a:gd name="connsiteY74" fmla="*/ 112173 h 179900"/>
              <a:gd name="connsiteX75" fmla="*/ 72489 w 312180"/>
              <a:gd name="connsiteY75" fmla="*/ 121168 h 179900"/>
              <a:gd name="connsiteX76" fmla="*/ 98416 w 312180"/>
              <a:gd name="connsiteY76" fmla="*/ 141275 h 179900"/>
              <a:gd name="connsiteX77" fmla="*/ 131222 w 312180"/>
              <a:gd name="connsiteY77" fmla="*/ 174080 h 179900"/>
              <a:gd name="connsiteX78" fmla="*/ 144979 w 312180"/>
              <a:gd name="connsiteY78" fmla="*/ 179900 h 179900"/>
              <a:gd name="connsiteX79" fmla="*/ 158736 w 312180"/>
              <a:gd name="connsiteY79" fmla="*/ 174080 h 179900"/>
              <a:gd name="connsiteX80" fmla="*/ 162440 w 312180"/>
              <a:gd name="connsiteY80" fmla="*/ 168260 h 179900"/>
              <a:gd name="connsiteX81" fmla="*/ 174609 w 312180"/>
              <a:gd name="connsiteY81" fmla="*/ 173022 h 179900"/>
              <a:gd name="connsiteX82" fmla="*/ 188366 w 312180"/>
              <a:gd name="connsiteY82" fmla="*/ 167202 h 179900"/>
              <a:gd name="connsiteX83" fmla="*/ 192599 w 312180"/>
              <a:gd name="connsiteY83" fmla="*/ 161381 h 179900"/>
              <a:gd name="connsiteX84" fmla="*/ 202124 w 312180"/>
              <a:gd name="connsiteY84" fmla="*/ 164027 h 179900"/>
              <a:gd name="connsiteX85" fmla="*/ 215881 w 312180"/>
              <a:gd name="connsiteY85" fmla="*/ 158207 h 179900"/>
              <a:gd name="connsiteX86" fmla="*/ 220643 w 312180"/>
              <a:gd name="connsiteY86" fmla="*/ 148683 h 179900"/>
              <a:gd name="connsiteX87" fmla="*/ 223288 w 312180"/>
              <a:gd name="connsiteY87" fmla="*/ 148683 h 179900"/>
              <a:gd name="connsiteX88" fmla="*/ 237045 w 312180"/>
              <a:gd name="connsiteY88" fmla="*/ 142862 h 179900"/>
              <a:gd name="connsiteX89" fmla="*/ 242866 w 312180"/>
              <a:gd name="connsiteY89" fmla="*/ 129105 h 179900"/>
              <a:gd name="connsiteX90" fmla="*/ 242866 w 312180"/>
              <a:gd name="connsiteY90" fmla="*/ 127518 h 179900"/>
              <a:gd name="connsiteX91" fmla="*/ 255035 w 312180"/>
              <a:gd name="connsiteY91" fmla="*/ 112703 h 179900"/>
              <a:gd name="connsiteX92" fmla="*/ 255035 w 312180"/>
              <a:gd name="connsiteY92" fmla="*/ 113761 h 179900"/>
              <a:gd name="connsiteX93" fmla="*/ 261385 w 312180"/>
              <a:gd name="connsiteY93" fmla="*/ 119052 h 179900"/>
              <a:gd name="connsiteX94" fmla="*/ 308476 w 312180"/>
              <a:gd name="connsiteY94" fmla="*/ 119052 h 179900"/>
              <a:gd name="connsiteX95" fmla="*/ 314826 w 312180"/>
              <a:gd name="connsiteY95" fmla="*/ 112703 h 179900"/>
              <a:gd name="connsiteX96" fmla="*/ 314826 w 312180"/>
              <a:gd name="connsiteY96" fmla="*/ 4762 h 179900"/>
              <a:gd name="connsiteX97" fmla="*/ 308476 w 312180"/>
              <a:gd name="connsiteY97" fmla="*/ 0 h 179900"/>
              <a:gd name="connsiteX98" fmla="*/ 236516 w 312180"/>
              <a:gd name="connsiteY98" fmla="*/ 116406 h 179900"/>
              <a:gd name="connsiteX99" fmla="*/ 210060 w 312180"/>
              <a:gd name="connsiteY99" fmla="*/ 90480 h 179900"/>
              <a:gd name="connsiteX100" fmla="*/ 204240 w 312180"/>
              <a:gd name="connsiteY100" fmla="*/ 84659 h 179900"/>
              <a:gd name="connsiteX101" fmla="*/ 204240 w 312180"/>
              <a:gd name="connsiteY101" fmla="*/ 84659 h 179900"/>
              <a:gd name="connsiteX102" fmla="*/ 171964 w 312180"/>
              <a:gd name="connsiteY102" fmla="*/ 52383 h 179900"/>
              <a:gd name="connsiteX103" fmla="*/ 166143 w 312180"/>
              <a:gd name="connsiteY103" fmla="*/ 50796 h 179900"/>
              <a:gd name="connsiteX104" fmla="*/ 142862 w 312180"/>
              <a:gd name="connsiteY104" fmla="*/ 54500 h 179900"/>
              <a:gd name="connsiteX105" fmla="*/ 142333 w 312180"/>
              <a:gd name="connsiteY105" fmla="*/ 54500 h 179900"/>
              <a:gd name="connsiteX106" fmla="*/ 141275 w 312180"/>
              <a:gd name="connsiteY106" fmla="*/ 55029 h 179900"/>
              <a:gd name="connsiteX107" fmla="*/ 140217 w 312180"/>
              <a:gd name="connsiteY107" fmla="*/ 55557 h 179900"/>
              <a:gd name="connsiteX108" fmla="*/ 139687 w 312180"/>
              <a:gd name="connsiteY108" fmla="*/ 55557 h 179900"/>
              <a:gd name="connsiteX109" fmla="*/ 120639 w 312180"/>
              <a:gd name="connsiteY109" fmla="*/ 70902 h 179900"/>
              <a:gd name="connsiteX110" fmla="*/ 111644 w 312180"/>
              <a:gd name="connsiteY110" fmla="*/ 70902 h 179900"/>
              <a:gd name="connsiteX111" fmla="*/ 109528 w 312180"/>
              <a:gd name="connsiteY111" fmla="*/ 66669 h 179900"/>
              <a:gd name="connsiteX112" fmla="*/ 111644 w 312180"/>
              <a:gd name="connsiteY112" fmla="*/ 62436 h 179900"/>
              <a:gd name="connsiteX113" fmla="*/ 151857 w 312180"/>
              <a:gd name="connsiteY113" fmla="*/ 22223 h 179900"/>
              <a:gd name="connsiteX114" fmla="*/ 170376 w 312180"/>
              <a:gd name="connsiteY114" fmla="*/ 22752 h 179900"/>
              <a:gd name="connsiteX115" fmla="*/ 242866 w 312180"/>
              <a:gd name="connsiteY115" fmla="*/ 30689 h 179900"/>
              <a:gd name="connsiteX116" fmla="*/ 251861 w 312180"/>
              <a:gd name="connsiteY116" fmla="*/ 98416 h 179900"/>
              <a:gd name="connsiteX117" fmla="*/ 236516 w 312180"/>
              <a:gd name="connsiteY117" fmla="*/ 116406 h 179900"/>
              <a:gd name="connsiteX118" fmla="*/ 302127 w 312180"/>
              <a:gd name="connsiteY118" fmla="*/ 107411 h 179900"/>
              <a:gd name="connsiteX119" fmla="*/ 267205 w 312180"/>
              <a:gd name="connsiteY119" fmla="*/ 107411 h 179900"/>
              <a:gd name="connsiteX120" fmla="*/ 253448 w 312180"/>
              <a:gd name="connsiteY120" fmla="*/ 12170 h 179900"/>
              <a:gd name="connsiteX121" fmla="*/ 301598 w 312180"/>
              <a:gd name="connsiteY121" fmla="*/ 12170 h 179900"/>
              <a:gd name="connsiteX122" fmla="*/ 301598 w 312180"/>
              <a:gd name="connsiteY122" fmla="*/ 107411 h 179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312180" h="179900">
                <a:moveTo>
                  <a:pt x="73548" y="2117"/>
                </a:moveTo>
                <a:cubicBezTo>
                  <a:pt x="72489" y="529"/>
                  <a:pt x="70373" y="0"/>
                  <a:pt x="68785" y="0"/>
                </a:cubicBezTo>
                <a:lnTo>
                  <a:pt x="6349" y="0"/>
                </a:lnTo>
                <a:cubicBezTo>
                  <a:pt x="2646" y="0"/>
                  <a:pt x="0" y="2646"/>
                  <a:pt x="0" y="6349"/>
                </a:cubicBezTo>
                <a:lnTo>
                  <a:pt x="0" y="114290"/>
                </a:lnTo>
                <a:cubicBezTo>
                  <a:pt x="0" y="117994"/>
                  <a:pt x="2646" y="120639"/>
                  <a:pt x="6349" y="120639"/>
                </a:cubicBezTo>
                <a:lnTo>
                  <a:pt x="53441" y="120639"/>
                </a:lnTo>
                <a:cubicBezTo>
                  <a:pt x="56616" y="120639"/>
                  <a:pt x="59261" y="118523"/>
                  <a:pt x="59791" y="115348"/>
                </a:cubicBezTo>
                <a:lnTo>
                  <a:pt x="75135" y="7408"/>
                </a:lnTo>
                <a:cubicBezTo>
                  <a:pt x="75135" y="5291"/>
                  <a:pt x="74606" y="3175"/>
                  <a:pt x="73548" y="2117"/>
                </a:cubicBezTo>
                <a:close/>
                <a:moveTo>
                  <a:pt x="47621" y="107411"/>
                </a:moveTo>
                <a:lnTo>
                  <a:pt x="12699" y="107411"/>
                </a:lnTo>
                <a:lnTo>
                  <a:pt x="12699" y="12170"/>
                </a:lnTo>
                <a:lnTo>
                  <a:pt x="60849" y="12170"/>
                </a:lnTo>
                <a:lnTo>
                  <a:pt x="47621" y="107411"/>
                </a:lnTo>
                <a:close/>
                <a:moveTo>
                  <a:pt x="308476" y="0"/>
                </a:moveTo>
                <a:lnTo>
                  <a:pt x="246040" y="0"/>
                </a:lnTo>
                <a:cubicBezTo>
                  <a:pt x="243924" y="0"/>
                  <a:pt x="242337" y="1058"/>
                  <a:pt x="241278" y="2117"/>
                </a:cubicBezTo>
                <a:cubicBezTo>
                  <a:pt x="240220" y="3704"/>
                  <a:pt x="239691" y="5291"/>
                  <a:pt x="239691" y="7408"/>
                </a:cubicBezTo>
                <a:lnTo>
                  <a:pt x="241278" y="16932"/>
                </a:lnTo>
                <a:lnTo>
                  <a:pt x="171435" y="9524"/>
                </a:lnTo>
                <a:lnTo>
                  <a:pt x="149741" y="8995"/>
                </a:lnTo>
                <a:cubicBezTo>
                  <a:pt x="149741" y="8995"/>
                  <a:pt x="149741" y="8995"/>
                  <a:pt x="149741" y="8995"/>
                </a:cubicBezTo>
                <a:cubicBezTo>
                  <a:pt x="148153" y="8995"/>
                  <a:pt x="146566" y="9524"/>
                  <a:pt x="144979" y="11112"/>
                </a:cubicBezTo>
                <a:lnTo>
                  <a:pt x="137571" y="18519"/>
                </a:lnTo>
                <a:lnTo>
                  <a:pt x="89950" y="18519"/>
                </a:lnTo>
                <a:cubicBezTo>
                  <a:pt x="86246" y="18519"/>
                  <a:pt x="83601" y="21165"/>
                  <a:pt x="83601" y="24869"/>
                </a:cubicBezTo>
                <a:cubicBezTo>
                  <a:pt x="83601" y="28573"/>
                  <a:pt x="86246" y="31218"/>
                  <a:pt x="89950" y="31218"/>
                </a:cubicBezTo>
                <a:lnTo>
                  <a:pt x="124872" y="31218"/>
                </a:lnTo>
                <a:lnTo>
                  <a:pt x="102649" y="53441"/>
                </a:lnTo>
                <a:cubicBezTo>
                  <a:pt x="98945" y="57145"/>
                  <a:pt x="96829" y="61907"/>
                  <a:pt x="96829" y="67198"/>
                </a:cubicBezTo>
                <a:cubicBezTo>
                  <a:pt x="96829" y="72489"/>
                  <a:pt x="98945" y="77252"/>
                  <a:pt x="102649" y="80955"/>
                </a:cubicBezTo>
                <a:cubicBezTo>
                  <a:pt x="106353" y="84659"/>
                  <a:pt x="111115" y="86776"/>
                  <a:pt x="116406" y="86776"/>
                </a:cubicBezTo>
                <a:cubicBezTo>
                  <a:pt x="121697" y="86776"/>
                  <a:pt x="126459" y="84659"/>
                  <a:pt x="129634" y="81484"/>
                </a:cubicBezTo>
                <a:lnTo>
                  <a:pt x="147095" y="67198"/>
                </a:lnTo>
                <a:lnTo>
                  <a:pt x="165614" y="64553"/>
                </a:lnTo>
                <a:lnTo>
                  <a:pt x="202124" y="100533"/>
                </a:lnTo>
                <a:lnTo>
                  <a:pt x="229109" y="127518"/>
                </a:lnTo>
                <a:cubicBezTo>
                  <a:pt x="230167" y="128576"/>
                  <a:pt x="231225" y="130163"/>
                  <a:pt x="231225" y="131751"/>
                </a:cubicBezTo>
                <a:cubicBezTo>
                  <a:pt x="231225" y="133338"/>
                  <a:pt x="230696" y="134925"/>
                  <a:pt x="229109" y="135984"/>
                </a:cubicBezTo>
                <a:cubicBezTo>
                  <a:pt x="226463" y="138629"/>
                  <a:pt x="222759" y="138629"/>
                  <a:pt x="220114" y="135984"/>
                </a:cubicBezTo>
                <a:lnTo>
                  <a:pt x="216939" y="132809"/>
                </a:lnTo>
                <a:cubicBezTo>
                  <a:pt x="216939" y="132809"/>
                  <a:pt x="216939" y="132809"/>
                  <a:pt x="216939" y="132809"/>
                </a:cubicBezTo>
                <a:lnTo>
                  <a:pt x="183604" y="99475"/>
                </a:lnTo>
                <a:cubicBezTo>
                  <a:pt x="180959" y="96829"/>
                  <a:pt x="176726" y="96829"/>
                  <a:pt x="174609" y="99475"/>
                </a:cubicBezTo>
                <a:cubicBezTo>
                  <a:pt x="171964" y="102120"/>
                  <a:pt x="171964" y="106353"/>
                  <a:pt x="174609" y="108469"/>
                </a:cubicBezTo>
                <a:lnTo>
                  <a:pt x="177784" y="111644"/>
                </a:lnTo>
                <a:cubicBezTo>
                  <a:pt x="177784" y="111644"/>
                  <a:pt x="177784" y="111644"/>
                  <a:pt x="177784" y="111644"/>
                </a:cubicBezTo>
                <a:lnTo>
                  <a:pt x="207944" y="141804"/>
                </a:lnTo>
                <a:cubicBezTo>
                  <a:pt x="210589" y="144450"/>
                  <a:pt x="210589" y="148153"/>
                  <a:pt x="207944" y="150799"/>
                </a:cubicBezTo>
                <a:cubicBezTo>
                  <a:pt x="205298" y="153445"/>
                  <a:pt x="201594" y="153445"/>
                  <a:pt x="198949" y="150799"/>
                </a:cubicBezTo>
                <a:lnTo>
                  <a:pt x="189954" y="141804"/>
                </a:lnTo>
                <a:lnTo>
                  <a:pt x="166143" y="117994"/>
                </a:lnTo>
                <a:lnTo>
                  <a:pt x="157148" y="108999"/>
                </a:lnTo>
                <a:cubicBezTo>
                  <a:pt x="154503" y="106353"/>
                  <a:pt x="150270" y="106353"/>
                  <a:pt x="148153" y="108999"/>
                </a:cubicBezTo>
                <a:cubicBezTo>
                  <a:pt x="145508" y="111644"/>
                  <a:pt x="145508" y="115877"/>
                  <a:pt x="148153" y="117994"/>
                </a:cubicBezTo>
                <a:lnTo>
                  <a:pt x="157148" y="126989"/>
                </a:lnTo>
                <a:lnTo>
                  <a:pt x="180959" y="150799"/>
                </a:lnTo>
                <a:cubicBezTo>
                  <a:pt x="182017" y="151857"/>
                  <a:pt x="183075" y="153445"/>
                  <a:pt x="183075" y="155032"/>
                </a:cubicBezTo>
                <a:cubicBezTo>
                  <a:pt x="183075" y="156619"/>
                  <a:pt x="182546" y="158207"/>
                  <a:pt x="180959" y="159265"/>
                </a:cubicBezTo>
                <a:cubicBezTo>
                  <a:pt x="178313" y="161911"/>
                  <a:pt x="174609" y="161911"/>
                  <a:pt x="171964" y="159265"/>
                </a:cubicBezTo>
                <a:lnTo>
                  <a:pt x="159265" y="147624"/>
                </a:lnTo>
                <a:lnTo>
                  <a:pt x="137571" y="125931"/>
                </a:lnTo>
                <a:lnTo>
                  <a:pt x="125930" y="114290"/>
                </a:lnTo>
                <a:cubicBezTo>
                  <a:pt x="123285" y="111644"/>
                  <a:pt x="119052" y="111644"/>
                  <a:pt x="116935" y="114290"/>
                </a:cubicBezTo>
                <a:cubicBezTo>
                  <a:pt x="114290" y="116936"/>
                  <a:pt x="114290" y="121168"/>
                  <a:pt x="116935" y="123285"/>
                </a:cubicBezTo>
                <a:lnTo>
                  <a:pt x="128576" y="134925"/>
                </a:lnTo>
                <a:lnTo>
                  <a:pt x="150270" y="156619"/>
                </a:lnTo>
                <a:cubicBezTo>
                  <a:pt x="152915" y="159265"/>
                  <a:pt x="152915" y="162969"/>
                  <a:pt x="150270" y="165615"/>
                </a:cubicBezTo>
                <a:cubicBezTo>
                  <a:pt x="147624" y="168260"/>
                  <a:pt x="143920" y="168260"/>
                  <a:pt x="141275" y="165615"/>
                </a:cubicBezTo>
                <a:lnTo>
                  <a:pt x="107940" y="132280"/>
                </a:lnTo>
                <a:cubicBezTo>
                  <a:pt x="107940" y="132280"/>
                  <a:pt x="107940" y="132280"/>
                  <a:pt x="107411" y="132280"/>
                </a:cubicBezTo>
                <a:cubicBezTo>
                  <a:pt x="107411" y="132280"/>
                  <a:pt x="107411" y="132280"/>
                  <a:pt x="106882" y="131751"/>
                </a:cubicBezTo>
                <a:lnTo>
                  <a:pt x="80426" y="111115"/>
                </a:lnTo>
                <a:cubicBezTo>
                  <a:pt x="77781" y="108999"/>
                  <a:pt x="73548" y="109528"/>
                  <a:pt x="71431" y="112173"/>
                </a:cubicBezTo>
                <a:cubicBezTo>
                  <a:pt x="69315" y="114819"/>
                  <a:pt x="69844" y="119052"/>
                  <a:pt x="72489" y="121168"/>
                </a:cubicBezTo>
                <a:lnTo>
                  <a:pt x="98416" y="141275"/>
                </a:lnTo>
                <a:lnTo>
                  <a:pt x="131222" y="174080"/>
                </a:lnTo>
                <a:cubicBezTo>
                  <a:pt x="134925" y="177784"/>
                  <a:pt x="139687" y="179900"/>
                  <a:pt x="144979" y="179900"/>
                </a:cubicBezTo>
                <a:cubicBezTo>
                  <a:pt x="149741" y="179900"/>
                  <a:pt x="155032" y="177784"/>
                  <a:pt x="158736" y="174080"/>
                </a:cubicBezTo>
                <a:cubicBezTo>
                  <a:pt x="160323" y="172493"/>
                  <a:pt x="161381" y="170376"/>
                  <a:pt x="162440" y="168260"/>
                </a:cubicBezTo>
                <a:cubicBezTo>
                  <a:pt x="166143" y="171435"/>
                  <a:pt x="170376" y="173022"/>
                  <a:pt x="174609" y="173022"/>
                </a:cubicBezTo>
                <a:cubicBezTo>
                  <a:pt x="179371" y="173022"/>
                  <a:pt x="184663" y="170906"/>
                  <a:pt x="188366" y="167202"/>
                </a:cubicBezTo>
                <a:cubicBezTo>
                  <a:pt x="189954" y="165615"/>
                  <a:pt x="191541" y="163498"/>
                  <a:pt x="192599" y="161381"/>
                </a:cubicBezTo>
                <a:cubicBezTo>
                  <a:pt x="195774" y="162969"/>
                  <a:pt x="198949" y="164027"/>
                  <a:pt x="202124" y="164027"/>
                </a:cubicBezTo>
                <a:cubicBezTo>
                  <a:pt x="207415" y="164027"/>
                  <a:pt x="212177" y="161911"/>
                  <a:pt x="215881" y="158207"/>
                </a:cubicBezTo>
                <a:cubicBezTo>
                  <a:pt x="218526" y="155561"/>
                  <a:pt x="220114" y="151857"/>
                  <a:pt x="220643" y="148683"/>
                </a:cubicBezTo>
                <a:cubicBezTo>
                  <a:pt x="221701" y="148683"/>
                  <a:pt x="222230" y="148683"/>
                  <a:pt x="223288" y="148683"/>
                </a:cubicBezTo>
                <a:cubicBezTo>
                  <a:pt x="228579" y="148683"/>
                  <a:pt x="233342" y="146566"/>
                  <a:pt x="237045" y="142862"/>
                </a:cubicBezTo>
                <a:cubicBezTo>
                  <a:pt x="240749" y="139159"/>
                  <a:pt x="242866" y="134396"/>
                  <a:pt x="242866" y="129105"/>
                </a:cubicBezTo>
                <a:cubicBezTo>
                  <a:pt x="242866" y="128576"/>
                  <a:pt x="242866" y="128047"/>
                  <a:pt x="242866" y="127518"/>
                </a:cubicBezTo>
                <a:lnTo>
                  <a:pt x="255035" y="112703"/>
                </a:lnTo>
                <a:lnTo>
                  <a:pt x="255035" y="113761"/>
                </a:lnTo>
                <a:cubicBezTo>
                  <a:pt x="255565" y="116936"/>
                  <a:pt x="258210" y="119052"/>
                  <a:pt x="261385" y="119052"/>
                </a:cubicBezTo>
                <a:lnTo>
                  <a:pt x="308476" y="119052"/>
                </a:lnTo>
                <a:cubicBezTo>
                  <a:pt x="312180" y="119052"/>
                  <a:pt x="314826" y="116406"/>
                  <a:pt x="314826" y="112703"/>
                </a:cubicBezTo>
                <a:lnTo>
                  <a:pt x="314826" y="4762"/>
                </a:lnTo>
                <a:cubicBezTo>
                  <a:pt x="314826" y="2646"/>
                  <a:pt x="312180" y="0"/>
                  <a:pt x="308476" y="0"/>
                </a:cubicBezTo>
                <a:close/>
                <a:moveTo>
                  <a:pt x="236516" y="116406"/>
                </a:moveTo>
                <a:lnTo>
                  <a:pt x="210060" y="90480"/>
                </a:lnTo>
                <a:lnTo>
                  <a:pt x="204240" y="84659"/>
                </a:lnTo>
                <a:cubicBezTo>
                  <a:pt x="204240" y="84659"/>
                  <a:pt x="204240" y="84659"/>
                  <a:pt x="204240" y="84659"/>
                </a:cubicBezTo>
                <a:lnTo>
                  <a:pt x="171964" y="52383"/>
                </a:lnTo>
                <a:cubicBezTo>
                  <a:pt x="170376" y="50796"/>
                  <a:pt x="168260" y="50266"/>
                  <a:pt x="166143" y="50796"/>
                </a:cubicBezTo>
                <a:lnTo>
                  <a:pt x="142862" y="54500"/>
                </a:lnTo>
                <a:cubicBezTo>
                  <a:pt x="142862" y="54500"/>
                  <a:pt x="142862" y="54500"/>
                  <a:pt x="142333" y="54500"/>
                </a:cubicBezTo>
                <a:cubicBezTo>
                  <a:pt x="141804" y="54500"/>
                  <a:pt x="141275" y="55029"/>
                  <a:pt x="141275" y="55029"/>
                </a:cubicBezTo>
                <a:cubicBezTo>
                  <a:pt x="140746" y="55029"/>
                  <a:pt x="140746" y="55557"/>
                  <a:pt x="140217" y="55557"/>
                </a:cubicBezTo>
                <a:cubicBezTo>
                  <a:pt x="140217" y="55557"/>
                  <a:pt x="140217" y="55557"/>
                  <a:pt x="139687" y="55557"/>
                </a:cubicBezTo>
                <a:lnTo>
                  <a:pt x="120639" y="70902"/>
                </a:lnTo>
                <a:cubicBezTo>
                  <a:pt x="118523" y="73548"/>
                  <a:pt x="114290" y="73548"/>
                  <a:pt x="111644" y="70902"/>
                </a:cubicBezTo>
                <a:cubicBezTo>
                  <a:pt x="110586" y="69844"/>
                  <a:pt x="109528" y="68256"/>
                  <a:pt x="109528" y="66669"/>
                </a:cubicBezTo>
                <a:cubicBezTo>
                  <a:pt x="109528" y="65082"/>
                  <a:pt x="110057" y="63494"/>
                  <a:pt x="111644" y="62436"/>
                </a:cubicBezTo>
                <a:lnTo>
                  <a:pt x="151857" y="22223"/>
                </a:lnTo>
                <a:lnTo>
                  <a:pt x="170376" y="22752"/>
                </a:lnTo>
                <a:lnTo>
                  <a:pt x="242866" y="30689"/>
                </a:lnTo>
                <a:lnTo>
                  <a:pt x="251861" y="98416"/>
                </a:lnTo>
                <a:lnTo>
                  <a:pt x="236516" y="116406"/>
                </a:lnTo>
                <a:close/>
                <a:moveTo>
                  <a:pt x="302127" y="107411"/>
                </a:moveTo>
                <a:lnTo>
                  <a:pt x="267205" y="107411"/>
                </a:lnTo>
                <a:lnTo>
                  <a:pt x="253448" y="12170"/>
                </a:lnTo>
                <a:lnTo>
                  <a:pt x="301598" y="12170"/>
                </a:lnTo>
                <a:lnTo>
                  <a:pt x="301598" y="107411"/>
                </a:lnTo>
                <a:close/>
              </a:path>
            </a:pathLst>
          </a:custGeom>
          <a:solidFill>
            <a:schemeClr val="bg1"/>
          </a:solidFill>
          <a:ln w="5286" cap="flat">
            <a:noFill/>
            <a:prstDash val="solid"/>
            <a:miter/>
          </a:ln>
        </p:spPr>
        <p:txBody>
          <a:bodyPr rtlCol="0" anchor="ctr"/>
          <a:lstStyle/>
          <a:p>
            <a:endParaRPr lang="es-MX" sz="2000"/>
          </a:p>
        </p:txBody>
      </p:sp>
      <p:sp>
        <p:nvSpPr>
          <p:cNvPr id="71" name="Forma libre 26">
            <a:extLst>
              <a:ext uri="{FF2B5EF4-FFF2-40B4-BE49-F238E27FC236}">
                <a16:creationId xmlns:a16="http://schemas.microsoft.com/office/drawing/2014/main" id="{657E5729-7190-FF60-9A76-6A2E052F2A3A}"/>
              </a:ext>
            </a:extLst>
          </p:cNvPr>
          <p:cNvSpPr/>
          <p:nvPr/>
        </p:nvSpPr>
        <p:spPr>
          <a:xfrm>
            <a:off x="7755959" y="1395539"/>
            <a:ext cx="485120" cy="415108"/>
          </a:xfrm>
          <a:custGeom>
            <a:avLst/>
            <a:gdLst>
              <a:gd name="connsiteX0" fmla="*/ 312709 w 312180"/>
              <a:gd name="connsiteY0" fmla="*/ 228579 h 296306"/>
              <a:gd name="connsiteX1" fmla="*/ 293661 w 312180"/>
              <a:gd name="connsiteY1" fmla="*/ 209531 h 296306"/>
              <a:gd name="connsiteX2" fmla="*/ 260856 w 312180"/>
              <a:gd name="connsiteY2" fmla="*/ 202653 h 296306"/>
              <a:gd name="connsiteX3" fmla="*/ 210060 w 312180"/>
              <a:gd name="connsiteY3" fmla="*/ 221701 h 296306"/>
              <a:gd name="connsiteX4" fmla="*/ 194716 w 312180"/>
              <a:gd name="connsiteY4" fmla="*/ 204240 h 296306"/>
              <a:gd name="connsiteX5" fmla="*/ 176197 w 312180"/>
              <a:gd name="connsiteY5" fmla="*/ 194716 h 296306"/>
              <a:gd name="connsiteX6" fmla="*/ 72489 w 312180"/>
              <a:gd name="connsiteY6" fmla="*/ 182546 h 296306"/>
              <a:gd name="connsiteX7" fmla="*/ 73548 w 312180"/>
              <a:gd name="connsiteY7" fmla="*/ 174080 h 296306"/>
              <a:gd name="connsiteX8" fmla="*/ 71960 w 312180"/>
              <a:gd name="connsiteY8" fmla="*/ 168789 h 296306"/>
              <a:gd name="connsiteX9" fmla="*/ 67198 w 312180"/>
              <a:gd name="connsiteY9" fmla="*/ 166672 h 296306"/>
              <a:gd name="connsiteX10" fmla="*/ 6349 w 312180"/>
              <a:gd name="connsiteY10" fmla="*/ 166672 h 296306"/>
              <a:gd name="connsiteX11" fmla="*/ 0 w 312180"/>
              <a:gd name="connsiteY11" fmla="*/ 173022 h 296306"/>
              <a:gd name="connsiteX12" fmla="*/ 0 w 312180"/>
              <a:gd name="connsiteY12" fmla="*/ 278317 h 296306"/>
              <a:gd name="connsiteX13" fmla="*/ 6349 w 312180"/>
              <a:gd name="connsiteY13" fmla="*/ 284666 h 296306"/>
              <a:gd name="connsiteX14" fmla="*/ 52383 w 312180"/>
              <a:gd name="connsiteY14" fmla="*/ 284666 h 296306"/>
              <a:gd name="connsiteX15" fmla="*/ 58732 w 312180"/>
              <a:gd name="connsiteY15" fmla="*/ 279375 h 296306"/>
              <a:gd name="connsiteX16" fmla="*/ 59790 w 312180"/>
              <a:gd name="connsiteY16" fmla="*/ 272496 h 296306"/>
              <a:gd name="connsiteX17" fmla="*/ 146037 w 312180"/>
              <a:gd name="connsiteY17" fmla="*/ 297365 h 296306"/>
              <a:gd name="connsiteX18" fmla="*/ 156090 w 312180"/>
              <a:gd name="connsiteY18" fmla="*/ 298952 h 296306"/>
              <a:gd name="connsiteX19" fmla="*/ 169847 w 312180"/>
              <a:gd name="connsiteY19" fmla="*/ 296307 h 296306"/>
              <a:gd name="connsiteX20" fmla="*/ 310593 w 312180"/>
              <a:gd name="connsiteY20" fmla="*/ 239691 h 296306"/>
              <a:gd name="connsiteX21" fmla="*/ 314297 w 312180"/>
              <a:gd name="connsiteY21" fmla="*/ 234929 h 296306"/>
              <a:gd name="connsiteX22" fmla="*/ 312709 w 312180"/>
              <a:gd name="connsiteY22" fmla="*/ 228579 h 296306"/>
              <a:gd name="connsiteX23" fmla="*/ 46033 w 312180"/>
              <a:gd name="connsiteY23" fmla="*/ 271967 h 296306"/>
              <a:gd name="connsiteX24" fmla="*/ 12170 w 312180"/>
              <a:gd name="connsiteY24" fmla="*/ 271967 h 296306"/>
              <a:gd name="connsiteX25" fmla="*/ 12170 w 312180"/>
              <a:gd name="connsiteY25" fmla="*/ 179371 h 296306"/>
              <a:gd name="connsiteX26" fmla="*/ 59261 w 312180"/>
              <a:gd name="connsiteY26" fmla="*/ 179371 h 296306"/>
              <a:gd name="connsiteX27" fmla="*/ 46033 w 312180"/>
              <a:gd name="connsiteY27" fmla="*/ 271967 h 296306"/>
              <a:gd name="connsiteX28" fmla="*/ 164556 w 312180"/>
              <a:gd name="connsiteY28" fmla="*/ 283608 h 296306"/>
              <a:gd name="connsiteX29" fmla="*/ 148682 w 312180"/>
              <a:gd name="connsiteY29" fmla="*/ 284666 h 296306"/>
              <a:gd name="connsiteX30" fmla="*/ 60849 w 312180"/>
              <a:gd name="connsiteY30" fmla="*/ 259797 h 296306"/>
              <a:gd name="connsiteX31" fmla="*/ 69844 w 312180"/>
              <a:gd name="connsiteY31" fmla="*/ 195774 h 296306"/>
              <a:gd name="connsiteX32" fmla="*/ 174080 w 312180"/>
              <a:gd name="connsiteY32" fmla="*/ 207944 h 296306"/>
              <a:gd name="connsiteX33" fmla="*/ 184663 w 312180"/>
              <a:gd name="connsiteY33" fmla="*/ 213235 h 296306"/>
              <a:gd name="connsiteX34" fmla="*/ 196832 w 312180"/>
              <a:gd name="connsiteY34" fmla="*/ 226992 h 296306"/>
              <a:gd name="connsiteX35" fmla="*/ 165085 w 312180"/>
              <a:gd name="connsiteY35" fmla="*/ 238633 h 296306"/>
              <a:gd name="connsiteX36" fmla="*/ 148682 w 312180"/>
              <a:gd name="connsiteY36" fmla="*/ 239162 h 296306"/>
              <a:gd name="connsiteX37" fmla="*/ 113761 w 312180"/>
              <a:gd name="connsiteY37" fmla="*/ 227521 h 296306"/>
              <a:gd name="connsiteX38" fmla="*/ 105824 w 312180"/>
              <a:gd name="connsiteY38" fmla="*/ 231754 h 296306"/>
              <a:gd name="connsiteX39" fmla="*/ 110057 w 312180"/>
              <a:gd name="connsiteY39" fmla="*/ 239691 h 296306"/>
              <a:gd name="connsiteX40" fmla="*/ 144979 w 312180"/>
              <a:gd name="connsiteY40" fmla="*/ 251332 h 296306"/>
              <a:gd name="connsiteX41" fmla="*/ 169847 w 312180"/>
              <a:gd name="connsiteY41" fmla="*/ 250802 h 296306"/>
              <a:gd name="connsiteX42" fmla="*/ 210589 w 312180"/>
              <a:gd name="connsiteY42" fmla="*/ 235458 h 296306"/>
              <a:gd name="connsiteX43" fmla="*/ 210589 w 312180"/>
              <a:gd name="connsiteY43" fmla="*/ 235458 h 296306"/>
              <a:gd name="connsiteX44" fmla="*/ 265618 w 312180"/>
              <a:gd name="connsiteY44" fmla="*/ 214822 h 296306"/>
              <a:gd name="connsiteX45" fmla="*/ 284666 w 312180"/>
              <a:gd name="connsiteY45" fmla="*/ 219055 h 296306"/>
              <a:gd name="connsiteX46" fmla="*/ 296836 w 312180"/>
              <a:gd name="connsiteY46" fmla="*/ 231225 h 296306"/>
              <a:gd name="connsiteX47" fmla="*/ 164556 w 312180"/>
              <a:gd name="connsiteY47" fmla="*/ 283608 h 296306"/>
              <a:gd name="connsiteX48" fmla="*/ 157148 w 312180"/>
              <a:gd name="connsiteY48" fmla="*/ 164027 h 296306"/>
              <a:gd name="connsiteX49" fmla="*/ 239162 w 312180"/>
              <a:gd name="connsiteY49" fmla="*/ 82013 h 296306"/>
              <a:gd name="connsiteX50" fmla="*/ 157148 w 312180"/>
              <a:gd name="connsiteY50" fmla="*/ 0 h 296306"/>
              <a:gd name="connsiteX51" fmla="*/ 75135 w 312180"/>
              <a:gd name="connsiteY51" fmla="*/ 82013 h 296306"/>
              <a:gd name="connsiteX52" fmla="*/ 157148 w 312180"/>
              <a:gd name="connsiteY52" fmla="*/ 164027 h 296306"/>
              <a:gd name="connsiteX53" fmla="*/ 157148 w 312180"/>
              <a:gd name="connsiteY53" fmla="*/ 13757 h 296306"/>
              <a:gd name="connsiteX54" fmla="*/ 225934 w 312180"/>
              <a:gd name="connsiteY54" fmla="*/ 82543 h 296306"/>
              <a:gd name="connsiteX55" fmla="*/ 157148 w 312180"/>
              <a:gd name="connsiteY55" fmla="*/ 151328 h 296306"/>
              <a:gd name="connsiteX56" fmla="*/ 88363 w 312180"/>
              <a:gd name="connsiteY56" fmla="*/ 82543 h 296306"/>
              <a:gd name="connsiteX57" fmla="*/ 157148 w 312180"/>
              <a:gd name="connsiteY57" fmla="*/ 13757 h 296306"/>
              <a:gd name="connsiteX58" fmla="*/ 150799 w 312180"/>
              <a:gd name="connsiteY58" fmla="*/ 41271 h 296306"/>
              <a:gd name="connsiteX59" fmla="*/ 150799 w 312180"/>
              <a:gd name="connsiteY59" fmla="*/ 30160 h 296306"/>
              <a:gd name="connsiteX60" fmla="*/ 157148 w 312180"/>
              <a:gd name="connsiteY60" fmla="*/ 23810 h 296306"/>
              <a:gd name="connsiteX61" fmla="*/ 163498 w 312180"/>
              <a:gd name="connsiteY61" fmla="*/ 30160 h 296306"/>
              <a:gd name="connsiteX62" fmla="*/ 163498 w 312180"/>
              <a:gd name="connsiteY62" fmla="*/ 41271 h 296306"/>
              <a:gd name="connsiteX63" fmla="*/ 157148 w 312180"/>
              <a:gd name="connsiteY63" fmla="*/ 47621 h 296306"/>
              <a:gd name="connsiteX64" fmla="*/ 150799 w 312180"/>
              <a:gd name="connsiteY64" fmla="*/ 41271 h 296306"/>
              <a:gd name="connsiteX65" fmla="*/ 163498 w 312180"/>
              <a:gd name="connsiteY65" fmla="*/ 121697 h 296306"/>
              <a:gd name="connsiteX66" fmla="*/ 163498 w 312180"/>
              <a:gd name="connsiteY66" fmla="*/ 132809 h 296306"/>
              <a:gd name="connsiteX67" fmla="*/ 157148 w 312180"/>
              <a:gd name="connsiteY67" fmla="*/ 139158 h 296306"/>
              <a:gd name="connsiteX68" fmla="*/ 150799 w 312180"/>
              <a:gd name="connsiteY68" fmla="*/ 132809 h 296306"/>
              <a:gd name="connsiteX69" fmla="*/ 150799 w 312180"/>
              <a:gd name="connsiteY69" fmla="*/ 121697 h 296306"/>
              <a:gd name="connsiteX70" fmla="*/ 157148 w 312180"/>
              <a:gd name="connsiteY70" fmla="*/ 115348 h 296306"/>
              <a:gd name="connsiteX71" fmla="*/ 163498 w 312180"/>
              <a:gd name="connsiteY71" fmla="*/ 121697 h 296306"/>
              <a:gd name="connsiteX72" fmla="*/ 173551 w 312180"/>
              <a:gd name="connsiteY72" fmla="*/ 93654 h 296306"/>
              <a:gd name="connsiteX73" fmla="*/ 168789 w 312180"/>
              <a:gd name="connsiteY73" fmla="*/ 88892 h 296306"/>
              <a:gd name="connsiteX74" fmla="*/ 157148 w 312180"/>
              <a:gd name="connsiteY74" fmla="*/ 88892 h 296306"/>
              <a:gd name="connsiteX75" fmla="*/ 146037 w 312180"/>
              <a:gd name="connsiteY75" fmla="*/ 88892 h 296306"/>
              <a:gd name="connsiteX76" fmla="*/ 128576 w 312180"/>
              <a:gd name="connsiteY76" fmla="*/ 71431 h 296306"/>
              <a:gd name="connsiteX77" fmla="*/ 146037 w 312180"/>
              <a:gd name="connsiteY77" fmla="*/ 53970 h 296306"/>
              <a:gd name="connsiteX78" fmla="*/ 179371 w 312180"/>
              <a:gd name="connsiteY78" fmla="*/ 53970 h 296306"/>
              <a:gd name="connsiteX79" fmla="*/ 185721 w 312180"/>
              <a:gd name="connsiteY79" fmla="*/ 60320 h 296306"/>
              <a:gd name="connsiteX80" fmla="*/ 179371 w 312180"/>
              <a:gd name="connsiteY80" fmla="*/ 66669 h 296306"/>
              <a:gd name="connsiteX81" fmla="*/ 146037 w 312180"/>
              <a:gd name="connsiteY81" fmla="*/ 66669 h 296306"/>
              <a:gd name="connsiteX82" fmla="*/ 141275 w 312180"/>
              <a:gd name="connsiteY82" fmla="*/ 71431 h 296306"/>
              <a:gd name="connsiteX83" fmla="*/ 146037 w 312180"/>
              <a:gd name="connsiteY83" fmla="*/ 76193 h 296306"/>
              <a:gd name="connsiteX84" fmla="*/ 157148 w 312180"/>
              <a:gd name="connsiteY84" fmla="*/ 76193 h 296306"/>
              <a:gd name="connsiteX85" fmla="*/ 168789 w 312180"/>
              <a:gd name="connsiteY85" fmla="*/ 76193 h 296306"/>
              <a:gd name="connsiteX86" fmla="*/ 186250 w 312180"/>
              <a:gd name="connsiteY86" fmla="*/ 93654 h 296306"/>
              <a:gd name="connsiteX87" fmla="*/ 168789 w 312180"/>
              <a:gd name="connsiteY87" fmla="*/ 111115 h 296306"/>
              <a:gd name="connsiteX88" fmla="*/ 134925 w 312180"/>
              <a:gd name="connsiteY88" fmla="*/ 111115 h 296306"/>
              <a:gd name="connsiteX89" fmla="*/ 128576 w 312180"/>
              <a:gd name="connsiteY89" fmla="*/ 104766 h 296306"/>
              <a:gd name="connsiteX90" fmla="*/ 134925 w 312180"/>
              <a:gd name="connsiteY90" fmla="*/ 98416 h 296306"/>
              <a:gd name="connsiteX91" fmla="*/ 168789 w 312180"/>
              <a:gd name="connsiteY91" fmla="*/ 98416 h 296306"/>
              <a:gd name="connsiteX92" fmla="*/ 173551 w 312180"/>
              <a:gd name="connsiteY92" fmla="*/ 93654 h 296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312180" h="296306">
                <a:moveTo>
                  <a:pt x="312709" y="228579"/>
                </a:moveTo>
                <a:lnTo>
                  <a:pt x="293661" y="209531"/>
                </a:lnTo>
                <a:cubicBezTo>
                  <a:pt x="285195" y="201065"/>
                  <a:pt x="272496" y="198420"/>
                  <a:pt x="260856" y="202653"/>
                </a:cubicBezTo>
                <a:lnTo>
                  <a:pt x="210060" y="221701"/>
                </a:lnTo>
                <a:lnTo>
                  <a:pt x="194716" y="204240"/>
                </a:lnTo>
                <a:cubicBezTo>
                  <a:pt x="189954" y="198949"/>
                  <a:pt x="183075" y="195245"/>
                  <a:pt x="176197" y="194716"/>
                </a:cubicBezTo>
                <a:lnTo>
                  <a:pt x="72489" y="182546"/>
                </a:lnTo>
                <a:lnTo>
                  <a:pt x="73548" y="174080"/>
                </a:lnTo>
                <a:cubicBezTo>
                  <a:pt x="74077" y="171964"/>
                  <a:pt x="73018" y="170376"/>
                  <a:pt x="71960" y="168789"/>
                </a:cubicBezTo>
                <a:cubicBezTo>
                  <a:pt x="70902" y="167202"/>
                  <a:pt x="68785" y="166672"/>
                  <a:pt x="67198" y="166672"/>
                </a:cubicBezTo>
                <a:lnTo>
                  <a:pt x="6349" y="166672"/>
                </a:lnTo>
                <a:cubicBezTo>
                  <a:pt x="2646" y="166672"/>
                  <a:pt x="0" y="169318"/>
                  <a:pt x="0" y="173022"/>
                </a:cubicBezTo>
                <a:lnTo>
                  <a:pt x="0" y="278317"/>
                </a:lnTo>
                <a:cubicBezTo>
                  <a:pt x="0" y="282020"/>
                  <a:pt x="2646" y="284666"/>
                  <a:pt x="6349" y="284666"/>
                </a:cubicBezTo>
                <a:lnTo>
                  <a:pt x="52383" y="284666"/>
                </a:lnTo>
                <a:cubicBezTo>
                  <a:pt x="55557" y="284666"/>
                  <a:pt x="58203" y="282550"/>
                  <a:pt x="58732" y="279375"/>
                </a:cubicBezTo>
                <a:lnTo>
                  <a:pt x="59790" y="272496"/>
                </a:lnTo>
                <a:lnTo>
                  <a:pt x="146037" y="297365"/>
                </a:lnTo>
                <a:cubicBezTo>
                  <a:pt x="149212" y="298423"/>
                  <a:pt x="152915" y="298952"/>
                  <a:pt x="156090" y="298952"/>
                </a:cubicBezTo>
                <a:cubicBezTo>
                  <a:pt x="160852" y="298952"/>
                  <a:pt x="165614" y="297894"/>
                  <a:pt x="169847" y="296307"/>
                </a:cubicBezTo>
                <a:lnTo>
                  <a:pt x="310593" y="239691"/>
                </a:lnTo>
                <a:cubicBezTo>
                  <a:pt x="312709" y="238633"/>
                  <a:pt x="314297" y="237045"/>
                  <a:pt x="314297" y="234929"/>
                </a:cubicBezTo>
                <a:cubicBezTo>
                  <a:pt x="314826" y="232283"/>
                  <a:pt x="313768" y="230167"/>
                  <a:pt x="312709" y="228579"/>
                </a:cubicBezTo>
                <a:close/>
                <a:moveTo>
                  <a:pt x="46033" y="271967"/>
                </a:moveTo>
                <a:lnTo>
                  <a:pt x="12170" y="271967"/>
                </a:lnTo>
                <a:lnTo>
                  <a:pt x="12170" y="179371"/>
                </a:lnTo>
                <a:lnTo>
                  <a:pt x="59261" y="179371"/>
                </a:lnTo>
                <a:lnTo>
                  <a:pt x="46033" y="271967"/>
                </a:lnTo>
                <a:close/>
                <a:moveTo>
                  <a:pt x="164556" y="283608"/>
                </a:moveTo>
                <a:cubicBezTo>
                  <a:pt x="159794" y="285724"/>
                  <a:pt x="153974" y="285724"/>
                  <a:pt x="148682" y="284666"/>
                </a:cubicBezTo>
                <a:lnTo>
                  <a:pt x="60849" y="259797"/>
                </a:lnTo>
                <a:lnTo>
                  <a:pt x="69844" y="195774"/>
                </a:lnTo>
                <a:lnTo>
                  <a:pt x="174080" y="207944"/>
                </a:lnTo>
                <a:cubicBezTo>
                  <a:pt x="178313" y="208473"/>
                  <a:pt x="182017" y="210060"/>
                  <a:pt x="184663" y="213235"/>
                </a:cubicBezTo>
                <a:lnTo>
                  <a:pt x="196832" y="226992"/>
                </a:lnTo>
                <a:lnTo>
                  <a:pt x="165085" y="238633"/>
                </a:lnTo>
                <a:cubicBezTo>
                  <a:pt x="159794" y="240749"/>
                  <a:pt x="153974" y="240749"/>
                  <a:pt x="148682" y="239162"/>
                </a:cubicBezTo>
                <a:lnTo>
                  <a:pt x="113761" y="227521"/>
                </a:lnTo>
                <a:cubicBezTo>
                  <a:pt x="110586" y="226463"/>
                  <a:pt x="106882" y="228050"/>
                  <a:pt x="105824" y="231754"/>
                </a:cubicBezTo>
                <a:cubicBezTo>
                  <a:pt x="104766" y="234929"/>
                  <a:pt x="106353" y="238633"/>
                  <a:pt x="110057" y="239691"/>
                </a:cubicBezTo>
                <a:lnTo>
                  <a:pt x="144979" y="251332"/>
                </a:lnTo>
                <a:cubicBezTo>
                  <a:pt x="152915" y="253977"/>
                  <a:pt x="161910" y="253977"/>
                  <a:pt x="169847" y="250802"/>
                </a:cubicBezTo>
                <a:lnTo>
                  <a:pt x="210589" y="235458"/>
                </a:lnTo>
                <a:cubicBezTo>
                  <a:pt x="210589" y="235458"/>
                  <a:pt x="210589" y="235458"/>
                  <a:pt x="210589" y="235458"/>
                </a:cubicBezTo>
                <a:lnTo>
                  <a:pt x="265618" y="214822"/>
                </a:lnTo>
                <a:cubicBezTo>
                  <a:pt x="271967" y="212177"/>
                  <a:pt x="279375" y="213764"/>
                  <a:pt x="284666" y="219055"/>
                </a:cubicBezTo>
                <a:lnTo>
                  <a:pt x="296836" y="231225"/>
                </a:lnTo>
                <a:lnTo>
                  <a:pt x="164556" y="283608"/>
                </a:lnTo>
                <a:close/>
                <a:moveTo>
                  <a:pt x="157148" y="164027"/>
                </a:moveTo>
                <a:cubicBezTo>
                  <a:pt x="202123" y="164027"/>
                  <a:pt x="239162" y="127518"/>
                  <a:pt x="239162" y="82013"/>
                </a:cubicBezTo>
                <a:cubicBezTo>
                  <a:pt x="239162" y="37038"/>
                  <a:pt x="202653" y="0"/>
                  <a:pt x="157148" y="0"/>
                </a:cubicBezTo>
                <a:cubicBezTo>
                  <a:pt x="112173" y="0"/>
                  <a:pt x="75135" y="36509"/>
                  <a:pt x="75135" y="82013"/>
                </a:cubicBezTo>
                <a:cubicBezTo>
                  <a:pt x="75135" y="127518"/>
                  <a:pt x="112173" y="164027"/>
                  <a:pt x="157148" y="164027"/>
                </a:cubicBezTo>
                <a:close/>
                <a:moveTo>
                  <a:pt x="157148" y="13757"/>
                </a:moveTo>
                <a:cubicBezTo>
                  <a:pt x="195245" y="13757"/>
                  <a:pt x="225934" y="44446"/>
                  <a:pt x="225934" y="82543"/>
                </a:cubicBezTo>
                <a:cubicBezTo>
                  <a:pt x="225934" y="120639"/>
                  <a:pt x="195245" y="151328"/>
                  <a:pt x="157148" y="151328"/>
                </a:cubicBezTo>
                <a:cubicBezTo>
                  <a:pt x="119052" y="151328"/>
                  <a:pt x="88363" y="120639"/>
                  <a:pt x="88363" y="82543"/>
                </a:cubicBezTo>
                <a:cubicBezTo>
                  <a:pt x="88363" y="44446"/>
                  <a:pt x="119052" y="13757"/>
                  <a:pt x="157148" y="13757"/>
                </a:cubicBezTo>
                <a:close/>
                <a:moveTo>
                  <a:pt x="150799" y="41271"/>
                </a:moveTo>
                <a:lnTo>
                  <a:pt x="150799" y="30160"/>
                </a:lnTo>
                <a:cubicBezTo>
                  <a:pt x="150799" y="26456"/>
                  <a:pt x="153445" y="23810"/>
                  <a:pt x="157148" y="23810"/>
                </a:cubicBezTo>
                <a:cubicBezTo>
                  <a:pt x="160852" y="23810"/>
                  <a:pt x="163498" y="26456"/>
                  <a:pt x="163498" y="30160"/>
                </a:cubicBezTo>
                <a:lnTo>
                  <a:pt x="163498" y="41271"/>
                </a:lnTo>
                <a:cubicBezTo>
                  <a:pt x="163498" y="44975"/>
                  <a:pt x="160852" y="47621"/>
                  <a:pt x="157148" y="47621"/>
                </a:cubicBezTo>
                <a:cubicBezTo>
                  <a:pt x="153445" y="47621"/>
                  <a:pt x="150799" y="44975"/>
                  <a:pt x="150799" y="41271"/>
                </a:cubicBezTo>
                <a:close/>
                <a:moveTo>
                  <a:pt x="163498" y="121697"/>
                </a:moveTo>
                <a:lnTo>
                  <a:pt x="163498" y="132809"/>
                </a:lnTo>
                <a:cubicBezTo>
                  <a:pt x="163498" y="136513"/>
                  <a:pt x="160852" y="139158"/>
                  <a:pt x="157148" y="139158"/>
                </a:cubicBezTo>
                <a:cubicBezTo>
                  <a:pt x="153445" y="139158"/>
                  <a:pt x="150799" y="136513"/>
                  <a:pt x="150799" y="132809"/>
                </a:cubicBezTo>
                <a:lnTo>
                  <a:pt x="150799" y="121697"/>
                </a:lnTo>
                <a:cubicBezTo>
                  <a:pt x="150799" y="117993"/>
                  <a:pt x="153445" y="115348"/>
                  <a:pt x="157148" y="115348"/>
                </a:cubicBezTo>
                <a:cubicBezTo>
                  <a:pt x="160852" y="115348"/>
                  <a:pt x="163498" y="117993"/>
                  <a:pt x="163498" y="121697"/>
                </a:cubicBezTo>
                <a:close/>
                <a:moveTo>
                  <a:pt x="173551" y="93654"/>
                </a:moveTo>
                <a:cubicBezTo>
                  <a:pt x="173551" y="91008"/>
                  <a:pt x="171435" y="88892"/>
                  <a:pt x="168789" y="88892"/>
                </a:cubicBezTo>
                <a:lnTo>
                  <a:pt x="157148" y="88892"/>
                </a:lnTo>
                <a:lnTo>
                  <a:pt x="146037" y="88892"/>
                </a:lnTo>
                <a:cubicBezTo>
                  <a:pt x="136513" y="88892"/>
                  <a:pt x="128576" y="80955"/>
                  <a:pt x="128576" y="71431"/>
                </a:cubicBezTo>
                <a:cubicBezTo>
                  <a:pt x="128576" y="61907"/>
                  <a:pt x="136513" y="53970"/>
                  <a:pt x="146037" y="53970"/>
                </a:cubicBezTo>
                <a:lnTo>
                  <a:pt x="179371" y="53970"/>
                </a:lnTo>
                <a:cubicBezTo>
                  <a:pt x="183075" y="53970"/>
                  <a:pt x="185721" y="56616"/>
                  <a:pt x="185721" y="60320"/>
                </a:cubicBezTo>
                <a:cubicBezTo>
                  <a:pt x="185721" y="64023"/>
                  <a:pt x="183075" y="66669"/>
                  <a:pt x="179371" y="66669"/>
                </a:cubicBezTo>
                <a:lnTo>
                  <a:pt x="146037" y="66669"/>
                </a:lnTo>
                <a:cubicBezTo>
                  <a:pt x="143391" y="66669"/>
                  <a:pt x="141275" y="68785"/>
                  <a:pt x="141275" y="71431"/>
                </a:cubicBezTo>
                <a:cubicBezTo>
                  <a:pt x="141275" y="74077"/>
                  <a:pt x="143391" y="76193"/>
                  <a:pt x="146037" y="76193"/>
                </a:cubicBezTo>
                <a:lnTo>
                  <a:pt x="157148" y="76193"/>
                </a:lnTo>
                <a:lnTo>
                  <a:pt x="168789" y="76193"/>
                </a:lnTo>
                <a:cubicBezTo>
                  <a:pt x="178313" y="76193"/>
                  <a:pt x="186250" y="84130"/>
                  <a:pt x="186250" y="93654"/>
                </a:cubicBezTo>
                <a:cubicBezTo>
                  <a:pt x="186250" y="103178"/>
                  <a:pt x="178313" y="111115"/>
                  <a:pt x="168789" y="111115"/>
                </a:cubicBezTo>
                <a:lnTo>
                  <a:pt x="134925" y="111115"/>
                </a:lnTo>
                <a:cubicBezTo>
                  <a:pt x="131222" y="111115"/>
                  <a:pt x="128576" y="108469"/>
                  <a:pt x="128576" y="104766"/>
                </a:cubicBezTo>
                <a:cubicBezTo>
                  <a:pt x="128576" y="101062"/>
                  <a:pt x="131222" y="98416"/>
                  <a:pt x="134925" y="98416"/>
                </a:cubicBezTo>
                <a:lnTo>
                  <a:pt x="168789" y="98416"/>
                </a:lnTo>
                <a:cubicBezTo>
                  <a:pt x="171435" y="98416"/>
                  <a:pt x="173551" y="96300"/>
                  <a:pt x="173551" y="93654"/>
                </a:cubicBezTo>
                <a:close/>
              </a:path>
            </a:pathLst>
          </a:custGeom>
          <a:solidFill>
            <a:schemeClr val="bg1"/>
          </a:solidFill>
          <a:ln w="5286" cap="flat">
            <a:noFill/>
            <a:prstDash val="solid"/>
            <a:miter/>
          </a:ln>
        </p:spPr>
        <p:txBody>
          <a:bodyPr rtlCol="0" anchor="ctr"/>
          <a:lstStyle/>
          <a:p>
            <a:endParaRPr lang="es-MX" sz="2000"/>
          </a:p>
        </p:txBody>
      </p:sp>
      <p:sp>
        <p:nvSpPr>
          <p:cNvPr id="5" name="Google Shape;94;p17">
            <a:extLst>
              <a:ext uri="{FF2B5EF4-FFF2-40B4-BE49-F238E27FC236}">
                <a16:creationId xmlns:a16="http://schemas.microsoft.com/office/drawing/2014/main" id="{CA05F8A6-4F52-6DCA-EBF9-69DD83A6959E}"/>
              </a:ext>
            </a:extLst>
          </p:cNvPr>
          <p:cNvSpPr txBox="1"/>
          <p:nvPr/>
        </p:nvSpPr>
        <p:spPr>
          <a:xfrm>
            <a:off x="174648" y="155155"/>
            <a:ext cx="11256587" cy="689379"/>
          </a:xfrm>
          <a:prstGeom prst="rect">
            <a:avLst/>
          </a:prstGeom>
          <a:noFill/>
          <a:ln>
            <a:noFill/>
          </a:ln>
        </p:spPr>
        <p:txBody>
          <a:bodyPr spcFirstLastPara="1" wrap="square" lIns="121900" tIns="121900" rIns="121900" bIns="121900" anchor="t" anchorCtr="0">
            <a:spAutoFit/>
          </a:bodyPr>
          <a:lstStyle/>
          <a:p>
            <a:pPr>
              <a:lnSpc>
                <a:spcPct val="90000"/>
              </a:lnSpc>
              <a:buClr>
                <a:srgbClr val="361E9B"/>
              </a:buClr>
              <a:buSzPct val="100000"/>
            </a:pPr>
            <a:r>
              <a:rPr lang="en-US" sz="3200" b="1" dirty="0">
                <a:solidFill>
                  <a:schemeClr val="accent2">
                    <a:lumMod val="50000"/>
                  </a:schemeClr>
                </a:solidFill>
                <a:ea typeface="Roboto"/>
                <a:cs typeface="Roboto"/>
                <a:sym typeface="Roboto"/>
              </a:rPr>
              <a:t>Setting up a Ship leasing Entity in IFSC</a:t>
            </a:r>
          </a:p>
        </p:txBody>
      </p:sp>
      <p:sp>
        <p:nvSpPr>
          <p:cNvPr id="17" name="Forma libre 26">
            <a:extLst>
              <a:ext uri="{FF2B5EF4-FFF2-40B4-BE49-F238E27FC236}">
                <a16:creationId xmlns:a16="http://schemas.microsoft.com/office/drawing/2014/main" id="{D4EA1E4B-33E5-4158-DCBA-9ADD13D46F85}"/>
              </a:ext>
            </a:extLst>
          </p:cNvPr>
          <p:cNvSpPr/>
          <p:nvPr/>
        </p:nvSpPr>
        <p:spPr>
          <a:xfrm>
            <a:off x="4280935" y="1089506"/>
            <a:ext cx="485120" cy="415108"/>
          </a:xfrm>
          <a:custGeom>
            <a:avLst/>
            <a:gdLst>
              <a:gd name="connsiteX0" fmla="*/ 312709 w 312180"/>
              <a:gd name="connsiteY0" fmla="*/ 228579 h 296306"/>
              <a:gd name="connsiteX1" fmla="*/ 293661 w 312180"/>
              <a:gd name="connsiteY1" fmla="*/ 209531 h 296306"/>
              <a:gd name="connsiteX2" fmla="*/ 260856 w 312180"/>
              <a:gd name="connsiteY2" fmla="*/ 202653 h 296306"/>
              <a:gd name="connsiteX3" fmla="*/ 210060 w 312180"/>
              <a:gd name="connsiteY3" fmla="*/ 221701 h 296306"/>
              <a:gd name="connsiteX4" fmla="*/ 194716 w 312180"/>
              <a:gd name="connsiteY4" fmla="*/ 204240 h 296306"/>
              <a:gd name="connsiteX5" fmla="*/ 176197 w 312180"/>
              <a:gd name="connsiteY5" fmla="*/ 194716 h 296306"/>
              <a:gd name="connsiteX6" fmla="*/ 72489 w 312180"/>
              <a:gd name="connsiteY6" fmla="*/ 182546 h 296306"/>
              <a:gd name="connsiteX7" fmla="*/ 73548 w 312180"/>
              <a:gd name="connsiteY7" fmla="*/ 174080 h 296306"/>
              <a:gd name="connsiteX8" fmla="*/ 71960 w 312180"/>
              <a:gd name="connsiteY8" fmla="*/ 168789 h 296306"/>
              <a:gd name="connsiteX9" fmla="*/ 67198 w 312180"/>
              <a:gd name="connsiteY9" fmla="*/ 166672 h 296306"/>
              <a:gd name="connsiteX10" fmla="*/ 6349 w 312180"/>
              <a:gd name="connsiteY10" fmla="*/ 166672 h 296306"/>
              <a:gd name="connsiteX11" fmla="*/ 0 w 312180"/>
              <a:gd name="connsiteY11" fmla="*/ 173022 h 296306"/>
              <a:gd name="connsiteX12" fmla="*/ 0 w 312180"/>
              <a:gd name="connsiteY12" fmla="*/ 278317 h 296306"/>
              <a:gd name="connsiteX13" fmla="*/ 6349 w 312180"/>
              <a:gd name="connsiteY13" fmla="*/ 284666 h 296306"/>
              <a:gd name="connsiteX14" fmla="*/ 52383 w 312180"/>
              <a:gd name="connsiteY14" fmla="*/ 284666 h 296306"/>
              <a:gd name="connsiteX15" fmla="*/ 58732 w 312180"/>
              <a:gd name="connsiteY15" fmla="*/ 279375 h 296306"/>
              <a:gd name="connsiteX16" fmla="*/ 59790 w 312180"/>
              <a:gd name="connsiteY16" fmla="*/ 272496 h 296306"/>
              <a:gd name="connsiteX17" fmla="*/ 146037 w 312180"/>
              <a:gd name="connsiteY17" fmla="*/ 297365 h 296306"/>
              <a:gd name="connsiteX18" fmla="*/ 156090 w 312180"/>
              <a:gd name="connsiteY18" fmla="*/ 298952 h 296306"/>
              <a:gd name="connsiteX19" fmla="*/ 169847 w 312180"/>
              <a:gd name="connsiteY19" fmla="*/ 296307 h 296306"/>
              <a:gd name="connsiteX20" fmla="*/ 310593 w 312180"/>
              <a:gd name="connsiteY20" fmla="*/ 239691 h 296306"/>
              <a:gd name="connsiteX21" fmla="*/ 314297 w 312180"/>
              <a:gd name="connsiteY21" fmla="*/ 234929 h 296306"/>
              <a:gd name="connsiteX22" fmla="*/ 312709 w 312180"/>
              <a:gd name="connsiteY22" fmla="*/ 228579 h 296306"/>
              <a:gd name="connsiteX23" fmla="*/ 46033 w 312180"/>
              <a:gd name="connsiteY23" fmla="*/ 271967 h 296306"/>
              <a:gd name="connsiteX24" fmla="*/ 12170 w 312180"/>
              <a:gd name="connsiteY24" fmla="*/ 271967 h 296306"/>
              <a:gd name="connsiteX25" fmla="*/ 12170 w 312180"/>
              <a:gd name="connsiteY25" fmla="*/ 179371 h 296306"/>
              <a:gd name="connsiteX26" fmla="*/ 59261 w 312180"/>
              <a:gd name="connsiteY26" fmla="*/ 179371 h 296306"/>
              <a:gd name="connsiteX27" fmla="*/ 46033 w 312180"/>
              <a:gd name="connsiteY27" fmla="*/ 271967 h 296306"/>
              <a:gd name="connsiteX28" fmla="*/ 164556 w 312180"/>
              <a:gd name="connsiteY28" fmla="*/ 283608 h 296306"/>
              <a:gd name="connsiteX29" fmla="*/ 148682 w 312180"/>
              <a:gd name="connsiteY29" fmla="*/ 284666 h 296306"/>
              <a:gd name="connsiteX30" fmla="*/ 60849 w 312180"/>
              <a:gd name="connsiteY30" fmla="*/ 259797 h 296306"/>
              <a:gd name="connsiteX31" fmla="*/ 69844 w 312180"/>
              <a:gd name="connsiteY31" fmla="*/ 195774 h 296306"/>
              <a:gd name="connsiteX32" fmla="*/ 174080 w 312180"/>
              <a:gd name="connsiteY32" fmla="*/ 207944 h 296306"/>
              <a:gd name="connsiteX33" fmla="*/ 184663 w 312180"/>
              <a:gd name="connsiteY33" fmla="*/ 213235 h 296306"/>
              <a:gd name="connsiteX34" fmla="*/ 196832 w 312180"/>
              <a:gd name="connsiteY34" fmla="*/ 226992 h 296306"/>
              <a:gd name="connsiteX35" fmla="*/ 165085 w 312180"/>
              <a:gd name="connsiteY35" fmla="*/ 238633 h 296306"/>
              <a:gd name="connsiteX36" fmla="*/ 148682 w 312180"/>
              <a:gd name="connsiteY36" fmla="*/ 239162 h 296306"/>
              <a:gd name="connsiteX37" fmla="*/ 113761 w 312180"/>
              <a:gd name="connsiteY37" fmla="*/ 227521 h 296306"/>
              <a:gd name="connsiteX38" fmla="*/ 105824 w 312180"/>
              <a:gd name="connsiteY38" fmla="*/ 231754 h 296306"/>
              <a:gd name="connsiteX39" fmla="*/ 110057 w 312180"/>
              <a:gd name="connsiteY39" fmla="*/ 239691 h 296306"/>
              <a:gd name="connsiteX40" fmla="*/ 144979 w 312180"/>
              <a:gd name="connsiteY40" fmla="*/ 251332 h 296306"/>
              <a:gd name="connsiteX41" fmla="*/ 169847 w 312180"/>
              <a:gd name="connsiteY41" fmla="*/ 250802 h 296306"/>
              <a:gd name="connsiteX42" fmla="*/ 210589 w 312180"/>
              <a:gd name="connsiteY42" fmla="*/ 235458 h 296306"/>
              <a:gd name="connsiteX43" fmla="*/ 210589 w 312180"/>
              <a:gd name="connsiteY43" fmla="*/ 235458 h 296306"/>
              <a:gd name="connsiteX44" fmla="*/ 265618 w 312180"/>
              <a:gd name="connsiteY44" fmla="*/ 214822 h 296306"/>
              <a:gd name="connsiteX45" fmla="*/ 284666 w 312180"/>
              <a:gd name="connsiteY45" fmla="*/ 219055 h 296306"/>
              <a:gd name="connsiteX46" fmla="*/ 296836 w 312180"/>
              <a:gd name="connsiteY46" fmla="*/ 231225 h 296306"/>
              <a:gd name="connsiteX47" fmla="*/ 164556 w 312180"/>
              <a:gd name="connsiteY47" fmla="*/ 283608 h 296306"/>
              <a:gd name="connsiteX48" fmla="*/ 157148 w 312180"/>
              <a:gd name="connsiteY48" fmla="*/ 164027 h 296306"/>
              <a:gd name="connsiteX49" fmla="*/ 239162 w 312180"/>
              <a:gd name="connsiteY49" fmla="*/ 82013 h 296306"/>
              <a:gd name="connsiteX50" fmla="*/ 157148 w 312180"/>
              <a:gd name="connsiteY50" fmla="*/ 0 h 296306"/>
              <a:gd name="connsiteX51" fmla="*/ 75135 w 312180"/>
              <a:gd name="connsiteY51" fmla="*/ 82013 h 296306"/>
              <a:gd name="connsiteX52" fmla="*/ 157148 w 312180"/>
              <a:gd name="connsiteY52" fmla="*/ 164027 h 296306"/>
              <a:gd name="connsiteX53" fmla="*/ 157148 w 312180"/>
              <a:gd name="connsiteY53" fmla="*/ 13757 h 296306"/>
              <a:gd name="connsiteX54" fmla="*/ 225934 w 312180"/>
              <a:gd name="connsiteY54" fmla="*/ 82543 h 296306"/>
              <a:gd name="connsiteX55" fmla="*/ 157148 w 312180"/>
              <a:gd name="connsiteY55" fmla="*/ 151328 h 296306"/>
              <a:gd name="connsiteX56" fmla="*/ 88363 w 312180"/>
              <a:gd name="connsiteY56" fmla="*/ 82543 h 296306"/>
              <a:gd name="connsiteX57" fmla="*/ 157148 w 312180"/>
              <a:gd name="connsiteY57" fmla="*/ 13757 h 296306"/>
              <a:gd name="connsiteX58" fmla="*/ 150799 w 312180"/>
              <a:gd name="connsiteY58" fmla="*/ 41271 h 296306"/>
              <a:gd name="connsiteX59" fmla="*/ 150799 w 312180"/>
              <a:gd name="connsiteY59" fmla="*/ 30160 h 296306"/>
              <a:gd name="connsiteX60" fmla="*/ 157148 w 312180"/>
              <a:gd name="connsiteY60" fmla="*/ 23810 h 296306"/>
              <a:gd name="connsiteX61" fmla="*/ 163498 w 312180"/>
              <a:gd name="connsiteY61" fmla="*/ 30160 h 296306"/>
              <a:gd name="connsiteX62" fmla="*/ 163498 w 312180"/>
              <a:gd name="connsiteY62" fmla="*/ 41271 h 296306"/>
              <a:gd name="connsiteX63" fmla="*/ 157148 w 312180"/>
              <a:gd name="connsiteY63" fmla="*/ 47621 h 296306"/>
              <a:gd name="connsiteX64" fmla="*/ 150799 w 312180"/>
              <a:gd name="connsiteY64" fmla="*/ 41271 h 296306"/>
              <a:gd name="connsiteX65" fmla="*/ 163498 w 312180"/>
              <a:gd name="connsiteY65" fmla="*/ 121697 h 296306"/>
              <a:gd name="connsiteX66" fmla="*/ 163498 w 312180"/>
              <a:gd name="connsiteY66" fmla="*/ 132809 h 296306"/>
              <a:gd name="connsiteX67" fmla="*/ 157148 w 312180"/>
              <a:gd name="connsiteY67" fmla="*/ 139158 h 296306"/>
              <a:gd name="connsiteX68" fmla="*/ 150799 w 312180"/>
              <a:gd name="connsiteY68" fmla="*/ 132809 h 296306"/>
              <a:gd name="connsiteX69" fmla="*/ 150799 w 312180"/>
              <a:gd name="connsiteY69" fmla="*/ 121697 h 296306"/>
              <a:gd name="connsiteX70" fmla="*/ 157148 w 312180"/>
              <a:gd name="connsiteY70" fmla="*/ 115348 h 296306"/>
              <a:gd name="connsiteX71" fmla="*/ 163498 w 312180"/>
              <a:gd name="connsiteY71" fmla="*/ 121697 h 296306"/>
              <a:gd name="connsiteX72" fmla="*/ 173551 w 312180"/>
              <a:gd name="connsiteY72" fmla="*/ 93654 h 296306"/>
              <a:gd name="connsiteX73" fmla="*/ 168789 w 312180"/>
              <a:gd name="connsiteY73" fmla="*/ 88892 h 296306"/>
              <a:gd name="connsiteX74" fmla="*/ 157148 w 312180"/>
              <a:gd name="connsiteY74" fmla="*/ 88892 h 296306"/>
              <a:gd name="connsiteX75" fmla="*/ 146037 w 312180"/>
              <a:gd name="connsiteY75" fmla="*/ 88892 h 296306"/>
              <a:gd name="connsiteX76" fmla="*/ 128576 w 312180"/>
              <a:gd name="connsiteY76" fmla="*/ 71431 h 296306"/>
              <a:gd name="connsiteX77" fmla="*/ 146037 w 312180"/>
              <a:gd name="connsiteY77" fmla="*/ 53970 h 296306"/>
              <a:gd name="connsiteX78" fmla="*/ 179371 w 312180"/>
              <a:gd name="connsiteY78" fmla="*/ 53970 h 296306"/>
              <a:gd name="connsiteX79" fmla="*/ 185721 w 312180"/>
              <a:gd name="connsiteY79" fmla="*/ 60320 h 296306"/>
              <a:gd name="connsiteX80" fmla="*/ 179371 w 312180"/>
              <a:gd name="connsiteY80" fmla="*/ 66669 h 296306"/>
              <a:gd name="connsiteX81" fmla="*/ 146037 w 312180"/>
              <a:gd name="connsiteY81" fmla="*/ 66669 h 296306"/>
              <a:gd name="connsiteX82" fmla="*/ 141275 w 312180"/>
              <a:gd name="connsiteY82" fmla="*/ 71431 h 296306"/>
              <a:gd name="connsiteX83" fmla="*/ 146037 w 312180"/>
              <a:gd name="connsiteY83" fmla="*/ 76193 h 296306"/>
              <a:gd name="connsiteX84" fmla="*/ 157148 w 312180"/>
              <a:gd name="connsiteY84" fmla="*/ 76193 h 296306"/>
              <a:gd name="connsiteX85" fmla="*/ 168789 w 312180"/>
              <a:gd name="connsiteY85" fmla="*/ 76193 h 296306"/>
              <a:gd name="connsiteX86" fmla="*/ 186250 w 312180"/>
              <a:gd name="connsiteY86" fmla="*/ 93654 h 296306"/>
              <a:gd name="connsiteX87" fmla="*/ 168789 w 312180"/>
              <a:gd name="connsiteY87" fmla="*/ 111115 h 296306"/>
              <a:gd name="connsiteX88" fmla="*/ 134925 w 312180"/>
              <a:gd name="connsiteY88" fmla="*/ 111115 h 296306"/>
              <a:gd name="connsiteX89" fmla="*/ 128576 w 312180"/>
              <a:gd name="connsiteY89" fmla="*/ 104766 h 296306"/>
              <a:gd name="connsiteX90" fmla="*/ 134925 w 312180"/>
              <a:gd name="connsiteY90" fmla="*/ 98416 h 296306"/>
              <a:gd name="connsiteX91" fmla="*/ 168789 w 312180"/>
              <a:gd name="connsiteY91" fmla="*/ 98416 h 296306"/>
              <a:gd name="connsiteX92" fmla="*/ 173551 w 312180"/>
              <a:gd name="connsiteY92" fmla="*/ 93654 h 296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312180" h="296306">
                <a:moveTo>
                  <a:pt x="312709" y="228579"/>
                </a:moveTo>
                <a:lnTo>
                  <a:pt x="293661" y="209531"/>
                </a:lnTo>
                <a:cubicBezTo>
                  <a:pt x="285195" y="201065"/>
                  <a:pt x="272496" y="198420"/>
                  <a:pt x="260856" y="202653"/>
                </a:cubicBezTo>
                <a:lnTo>
                  <a:pt x="210060" y="221701"/>
                </a:lnTo>
                <a:lnTo>
                  <a:pt x="194716" y="204240"/>
                </a:lnTo>
                <a:cubicBezTo>
                  <a:pt x="189954" y="198949"/>
                  <a:pt x="183075" y="195245"/>
                  <a:pt x="176197" y="194716"/>
                </a:cubicBezTo>
                <a:lnTo>
                  <a:pt x="72489" y="182546"/>
                </a:lnTo>
                <a:lnTo>
                  <a:pt x="73548" y="174080"/>
                </a:lnTo>
                <a:cubicBezTo>
                  <a:pt x="74077" y="171964"/>
                  <a:pt x="73018" y="170376"/>
                  <a:pt x="71960" y="168789"/>
                </a:cubicBezTo>
                <a:cubicBezTo>
                  <a:pt x="70902" y="167202"/>
                  <a:pt x="68785" y="166672"/>
                  <a:pt x="67198" y="166672"/>
                </a:cubicBezTo>
                <a:lnTo>
                  <a:pt x="6349" y="166672"/>
                </a:lnTo>
                <a:cubicBezTo>
                  <a:pt x="2646" y="166672"/>
                  <a:pt x="0" y="169318"/>
                  <a:pt x="0" y="173022"/>
                </a:cubicBezTo>
                <a:lnTo>
                  <a:pt x="0" y="278317"/>
                </a:lnTo>
                <a:cubicBezTo>
                  <a:pt x="0" y="282020"/>
                  <a:pt x="2646" y="284666"/>
                  <a:pt x="6349" y="284666"/>
                </a:cubicBezTo>
                <a:lnTo>
                  <a:pt x="52383" y="284666"/>
                </a:lnTo>
                <a:cubicBezTo>
                  <a:pt x="55557" y="284666"/>
                  <a:pt x="58203" y="282550"/>
                  <a:pt x="58732" y="279375"/>
                </a:cubicBezTo>
                <a:lnTo>
                  <a:pt x="59790" y="272496"/>
                </a:lnTo>
                <a:lnTo>
                  <a:pt x="146037" y="297365"/>
                </a:lnTo>
                <a:cubicBezTo>
                  <a:pt x="149212" y="298423"/>
                  <a:pt x="152915" y="298952"/>
                  <a:pt x="156090" y="298952"/>
                </a:cubicBezTo>
                <a:cubicBezTo>
                  <a:pt x="160852" y="298952"/>
                  <a:pt x="165614" y="297894"/>
                  <a:pt x="169847" y="296307"/>
                </a:cubicBezTo>
                <a:lnTo>
                  <a:pt x="310593" y="239691"/>
                </a:lnTo>
                <a:cubicBezTo>
                  <a:pt x="312709" y="238633"/>
                  <a:pt x="314297" y="237045"/>
                  <a:pt x="314297" y="234929"/>
                </a:cubicBezTo>
                <a:cubicBezTo>
                  <a:pt x="314826" y="232283"/>
                  <a:pt x="313768" y="230167"/>
                  <a:pt x="312709" y="228579"/>
                </a:cubicBezTo>
                <a:close/>
                <a:moveTo>
                  <a:pt x="46033" y="271967"/>
                </a:moveTo>
                <a:lnTo>
                  <a:pt x="12170" y="271967"/>
                </a:lnTo>
                <a:lnTo>
                  <a:pt x="12170" y="179371"/>
                </a:lnTo>
                <a:lnTo>
                  <a:pt x="59261" y="179371"/>
                </a:lnTo>
                <a:lnTo>
                  <a:pt x="46033" y="271967"/>
                </a:lnTo>
                <a:close/>
                <a:moveTo>
                  <a:pt x="164556" y="283608"/>
                </a:moveTo>
                <a:cubicBezTo>
                  <a:pt x="159794" y="285724"/>
                  <a:pt x="153974" y="285724"/>
                  <a:pt x="148682" y="284666"/>
                </a:cubicBezTo>
                <a:lnTo>
                  <a:pt x="60849" y="259797"/>
                </a:lnTo>
                <a:lnTo>
                  <a:pt x="69844" y="195774"/>
                </a:lnTo>
                <a:lnTo>
                  <a:pt x="174080" y="207944"/>
                </a:lnTo>
                <a:cubicBezTo>
                  <a:pt x="178313" y="208473"/>
                  <a:pt x="182017" y="210060"/>
                  <a:pt x="184663" y="213235"/>
                </a:cubicBezTo>
                <a:lnTo>
                  <a:pt x="196832" y="226992"/>
                </a:lnTo>
                <a:lnTo>
                  <a:pt x="165085" y="238633"/>
                </a:lnTo>
                <a:cubicBezTo>
                  <a:pt x="159794" y="240749"/>
                  <a:pt x="153974" y="240749"/>
                  <a:pt x="148682" y="239162"/>
                </a:cubicBezTo>
                <a:lnTo>
                  <a:pt x="113761" y="227521"/>
                </a:lnTo>
                <a:cubicBezTo>
                  <a:pt x="110586" y="226463"/>
                  <a:pt x="106882" y="228050"/>
                  <a:pt x="105824" y="231754"/>
                </a:cubicBezTo>
                <a:cubicBezTo>
                  <a:pt x="104766" y="234929"/>
                  <a:pt x="106353" y="238633"/>
                  <a:pt x="110057" y="239691"/>
                </a:cubicBezTo>
                <a:lnTo>
                  <a:pt x="144979" y="251332"/>
                </a:lnTo>
                <a:cubicBezTo>
                  <a:pt x="152915" y="253977"/>
                  <a:pt x="161910" y="253977"/>
                  <a:pt x="169847" y="250802"/>
                </a:cubicBezTo>
                <a:lnTo>
                  <a:pt x="210589" y="235458"/>
                </a:lnTo>
                <a:cubicBezTo>
                  <a:pt x="210589" y="235458"/>
                  <a:pt x="210589" y="235458"/>
                  <a:pt x="210589" y="235458"/>
                </a:cubicBezTo>
                <a:lnTo>
                  <a:pt x="265618" y="214822"/>
                </a:lnTo>
                <a:cubicBezTo>
                  <a:pt x="271967" y="212177"/>
                  <a:pt x="279375" y="213764"/>
                  <a:pt x="284666" y="219055"/>
                </a:cubicBezTo>
                <a:lnTo>
                  <a:pt x="296836" y="231225"/>
                </a:lnTo>
                <a:lnTo>
                  <a:pt x="164556" y="283608"/>
                </a:lnTo>
                <a:close/>
                <a:moveTo>
                  <a:pt x="157148" y="164027"/>
                </a:moveTo>
                <a:cubicBezTo>
                  <a:pt x="202123" y="164027"/>
                  <a:pt x="239162" y="127518"/>
                  <a:pt x="239162" y="82013"/>
                </a:cubicBezTo>
                <a:cubicBezTo>
                  <a:pt x="239162" y="37038"/>
                  <a:pt x="202653" y="0"/>
                  <a:pt x="157148" y="0"/>
                </a:cubicBezTo>
                <a:cubicBezTo>
                  <a:pt x="112173" y="0"/>
                  <a:pt x="75135" y="36509"/>
                  <a:pt x="75135" y="82013"/>
                </a:cubicBezTo>
                <a:cubicBezTo>
                  <a:pt x="75135" y="127518"/>
                  <a:pt x="112173" y="164027"/>
                  <a:pt x="157148" y="164027"/>
                </a:cubicBezTo>
                <a:close/>
                <a:moveTo>
                  <a:pt x="157148" y="13757"/>
                </a:moveTo>
                <a:cubicBezTo>
                  <a:pt x="195245" y="13757"/>
                  <a:pt x="225934" y="44446"/>
                  <a:pt x="225934" y="82543"/>
                </a:cubicBezTo>
                <a:cubicBezTo>
                  <a:pt x="225934" y="120639"/>
                  <a:pt x="195245" y="151328"/>
                  <a:pt x="157148" y="151328"/>
                </a:cubicBezTo>
                <a:cubicBezTo>
                  <a:pt x="119052" y="151328"/>
                  <a:pt x="88363" y="120639"/>
                  <a:pt x="88363" y="82543"/>
                </a:cubicBezTo>
                <a:cubicBezTo>
                  <a:pt x="88363" y="44446"/>
                  <a:pt x="119052" y="13757"/>
                  <a:pt x="157148" y="13757"/>
                </a:cubicBezTo>
                <a:close/>
                <a:moveTo>
                  <a:pt x="150799" y="41271"/>
                </a:moveTo>
                <a:lnTo>
                  <a:pt x="150799" y="30160"/>
                </a:lnTo>
                <a:cubicBezTo>
                  <a:pt x="150799" y="26456"/>
                  <a:pt x="153445" y="23810"/>
                  <a:pt x="157148" y="23810"/>
                </a:cubicBezTo>
                <a:cubicBezTo>
                  <a:pt x="160852" y="23810"/>
                  <a:pt x="163498" y="26456"/>
                  <a:pt x="163498" y="30160"/>
                </a:cubicBezTo>
                <a:lnTo>
                  <a:pt x="163498" y="41271"/>
                </a:lnTo>
                <a:cubicBezTo>
                  <a:pt x="163498" y="44975"/>
                  <a:pt x="160852" y="47621"/>
                  <a:pt x="157148" y="47621"/>
                </a:cubicBezTo>
                <a:cubicBezTo>
                  <a:pt x="153445" y="47621"/>
                  <a:pt x="150799" y="44975"/>
                  <a:pt x="150799" y="41271"/>
                </a:cubicBezTo>
                <a:close/>
                <a:moveTo>
                  <a:pt x="163498" y="121697"/>
                </a:moveTo>
                <a:lnTo>
                  <a:pt x="163498" y="132809"/>
                </a:lnTo>
                <a:cubicBezTo>
                  <a:pt x="163498" y="136513"/>
                  <a:pt x="160852" y="139158"/>
                  <a:pt x="157148" y="139158"/>
                </a:cubicBezTo>
                <a:cubicBezTo>
                  <a:pt x="153445" y="139158"/>
                  <a:pt x="150799" y="136513"/>
                  <a:pt x="150799" y="132809"/>
                </a:cubicBezTo>
                <a:lnTo>
                  <a:pt x="150799" y="121697"/>
                </a:lnTo>
                <a:cubicBezTo>
                  <a:pt x="150799" y="117993"/>
                  <a:pt x="153445" y="115348"/>
                  <a:pt x="157148" y="115348"/>
                </a:cubicBezTo>
                <a:cubicBezTo>
                  <a:pt x="160852" y="115348"/>
                  <a:pt x="163498" y="117993"/>
                  <a:pt x="163498" y="121697"/>
                </a:cubicBezTo>
                <a:close/>
                <a:moveTo>
                  <a:pt x="173551" y="93654"/>
                </a:moveTo>
                <a:cubicBezTo>
                  <a:pt x="173551" y="91008"/>
                  <a:pt x="171435" y="88892"/>
                  <a:pt x="168789" y="88892"/>
                </a:cubicBezTo>
                <a:lnTo>
                  <a:pt x="157148" y="88892"/>
                </a:lnTo>
                <a:lnTo>
                  <a:pt x="146037" y="88892"/>
                </a:lnTo>
                <a:cubicBezTo>
                  <a:pt x="136513" y="88892"/>
                  <a:pt x="128576" y="80955"/>
                  <a:pt x="128576" y="71431"/>
                </a:cubicBezTo>
                <a:cubicBezTo>
                  <a:pt x="128576" y="61907"/>
                  <a:pt x="136513" y="53970"/>
                  <a:pt x="146037" y="53970"/>
                </a:cubicBezTo>
                <a:lnTo>
                  <a:pt x="179371" y="53970"/>
                </a:lnTo>
                <a:cubicBezTo>
                  <a:pt x="183075" y="53970"/>
                  <a:pt x="185721" y="56616"/>
                  <a:pt x="185721" y="60320"/>
                </a:cubicBezTo>
                <a:cubicBezTo>
                  <a:pt x="185721" y="64023"/>
                  <a:pt x="183075" y="66669"/>
                  <a:pt x="179371" y="66669"/>
                </a:cubicBezTo>
                <a:lnTo>
                  <a:pt x="146037" y="66669"/>
                </a:lnTo>
                <a:cubicBezTo>
                  <a:pt x="143391" y="66669"/>
                  <a:pt x="141275" y="68785"/>
                  <a:pt x="141275" y="71431"/>
                </a:cubicBezTo>
                <a:cubicBezTo>
                  <a:pt x="141275" y="74077"/>
                  <a:pt x="143391" y="76193"/>
                  <a:pt x="146037" y="76193"/>
                </a:cubicBezTo>
                <a:lnTo>
                  <a:pt x="157148" y="76193"/>
                </a:lnTo>
                <a:lnTo>
                  <a:pt x="168789" y="76193"/>
                </a:lnTo>
                <a:cubicBezTo>
                  <a:pt x="178313" y="76193"/>
                  <a:pt x="186250" y="84130"/>
                  <a:pt x="186250" y="93654"/>
                </a:cubicBezTo>
                <a:cubicBezTo>
                  <a:pt x="186250" y="103178"/>
                  <a:pt x="178313" y="111115"/>
                  <a:pt x="168789" y="111115"/>
                </a:cubicBezTo>
                <a:lnTo>
                  <a:pt x="134925" y="111115"/>
                </a:lnTo>
                <a:cubicBezTo>
                  <a:pt x="131222" y="111115"/>
                  <a:pt x="128576" y="108469"/>
                  <a:pt x="128576" y="104766"/>
                </a:cubicBezTo>
                <a:cubicBezTo>
                  <a:pt x="128576" y="101062"/>
                  <a:pt x="131222" y="98416"/>
                  <a:pt x="134925" y="98416"/>
                </a:cubicBezTo>
                <a:lnTo>
                  <a:pt x="168789" y="98416"/>
                </a:lnTo>
                <a:cubicBezTo>
                  <a:pt x="171435" y="98416"/>
                  <a:pt x="173551" y="96300"/>
                  <a:pt x="173551" y="93654"/>
                </a:cubicBezTo>
                <a:close/>
              </a:path>
            </a:pathLst>
          </a:custGeom>
          <a:solidFill>
            <a:schemeClr val="bg1"/>
          </a:solidFill>
          <a:ln w="5286" cap="flat">
            <a:noFill/>
            <a:prstDash val="solid"/>
            <a:miter/>
          </a:ln>
        </p:spPr>
        <p:txBody>
          <a:bodyPr rtlCol="0" anchor="ctr"/>
          <a:lstStyle/>
          <a:p>
            <a:endParaRPr lang="es-MX" sz="2000"/>
          </a:p>
        </p:txBody>
      </p:sp>
      <p:cxnSp>
        <p:nvCxnSpPr>
          <p:cNvPr id="8" name="Straight Connector 7">
            <a:extLst>
              <a:ext uri="{FF2B5EF4-FFF2-40B4-BE49-F238E27FC236}">
                <a16:creationId xmlns:a16="http://schemas.microsoft.com/office/drawing/2014/main" id="{FB52BEAD-741C-B551-305D-847C468A87FC}"/>
              </a:ext>
            </a:extLst>
          </p:cNvPr>
          <p:cNvCxnSpPr>
            <a:cxnSpLocks/>
          </p:cNvCxnSpPr>
          <p:nvPr/>
        </p:nvCxnSpPr>
        <p:spPr>
          <a:xfrm>
            <a:off x="276567" y="844534"/>
            <a:ext cx="7477845" cy="0"/>
          </a:xfrm>
          <a:prstGeom prst="line">
            <a:avLst/>
          </a:prstGeom>
          <a:ln w="38100">
            <a:solidFill>
              <a:srgbClr val="F79A29"/>
            </a:solidFill>
          </a:ln>
        </p:spPr>
        <p:style>
          <a:lnRef idx="1">
            <a:schemeClr val="accent1"/>
          </a:lnRef>
          <a:fillRef idx="0">
            <a:schemeClr val="accent1"/>
          </a:fillRef>
          <a:effectRef idx="0">
            <a:schemeClr val="accent1"/>
          </a:effectRef>
          <a:fontRef idx="minor">
            <a:schemeClr val="tx1"/>
          </a:fontRef>
        </p:style>
      </p:cxnSp>
      <p:graphicFrame>
        <p:nvGraphicFramePr>
          <p:cNvPr id="26" name="Diagram 25"/>
          <p:cNvGraphicFramePr/>
          <p:nvPr>
            <p:extLst>
              <p:ext uri="{D42A27DB-BD31-4B8C-83A1-F6EECF244321}">
                <p14:modId xmlns:p14="http://schemas.microsoft.com/office/powerpoint/2010/main" val="1368445110"/>
              </p:ext>
            </p:extLst>
          </p:nvPr>
        </p:nvGraphicFramePr>
        <p:xfrm>
          <a:off x="1620981" y="1172095"/>
          <a:ext cx="9075773" cy="50375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288524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0CC92-8C22-8693-8AB5-A6CD2C8E47D3}"/>
              </a:ext>
            </a:extLst>
          </p:cNvPr>
          <p:cNvSpPr>
            <a:spLocks noGrp="1"/>
          </p:cNvSpPr>
          <p:nvPr>
            <p:ph type="ctrTitle"/>
          </p:nvPr>
        </p:nvSpPr>
        <p:spPr/>
        <p:txBody>
          <a:bodyPr/>
          <a:lstStyle/>
          <a:p>
            <a:r>
              <a:rPr lang="en-US" dirty="0"/>
              <a:t>THANK YOU </a:t>
            </a:r>
          </a:p>
        </p:txBody>
      </p:sp>
    </p:spTree>
    <p:extLst>
      <p:ext uri="{BB962C8B-B14F-4D97-AF65-F5344CB8AC3E}">
        <p14:creationId xmlns:p14="http://schemas.microsoft.com/office/powerpoint/2010/main" val="35560097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FC917E7-43D9-2DCD-F287-F59284419373}"/>
              </a:ext>
            </a:extLst>
          </p:cNvPr>
          <p:cNvGrpSpPr/>
          <p:nvPr/>
        </p:nvGrpSpPr>
        <p:grpSpPr>
          <a:xfrm>
            <a:off x="0" y="-1"/>
            <a:ext cx="12192000" cy="6858001"/>
            <a:chOff x="0" y="-1"/>
            <a:chExt cx="12192000" cy="6858001"/>
          </a:xfrm>
        </p:grpSpPr>
        <p:pic>
          <p:nvPicPr>
            <p:cNvPr id="6" name="Picture 5">
              <a:extLst>
                <a:ext uri="{FF2B5EF4-FFF2-40B4-BE49-F238E27FC236}">
                  <a16:creationId xmlns:a16="http://schemas.microsoft.com/office/drawing/2014/main" id="{7289651C-FC71-9132-10BD-1EE650BDC94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5626"/>
            <a:stretch/>
          </p:blipFill>
          <p:spPr>
            <a:xfrm>
              <a:off x="0" y="-1"/>
              <a:ext cx="12192000" cy="6858001"/>
            </a:xfrm>
            <a:prstGeom prst="rect">
              <a:avLst/>
            </a:prstGeom>
          </p:spPr>
        </p:pic>
        <p:sp>
          <p:nvSpPr>
            <p:cNvPr id="10" name="Rectangle 9">
              <a:extLst>
                <a:ext uri="{FF2B5EF4-FFF2-40B4-BE49-F238E27FC236}">
                  <a16:creationId xmlns:a16="http://schemas.microsoft.com/office/drawing/2014/main" id="{D9B000D7-820D-99B5-445B-106EDD9B9F43}"/>
                </a:ext>
              </a:extLst>
            </p:cNvPr>
            <p:cNvSpPr/>
            <p:nvPr/>
          </p:nvSpPr>
          <p:spPr>
            <a:xfrm>
              <a:off x="0" y="-1"/>
              <a:ext cx="12192000" cy="6858001"/>
            </a:xfrm>
            <a:prstGeom prst="rect">
              <a:avLst/>
            </a:prstGeom>
            <a:solidFill>
              <a:srgbClr val="002C70">
                <a:alpha val="88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TextBox 8">
              <a:extLst>
                <a:ext uri="{FF2B5EF4-FFF2-40B4-BE49-F238E27FC236}">
                  <a16:creationId xmlns:a16="http://schemas.microsoft.com/office/drawing/2014/main" id="{750D8F5F-FF71-75A5-1737-EC8131F99FA9}"/>
                </a:ext>
              </a:extLst>
            </p:cNvPr>
            <p:cNvSpPr txBox="1"/>
            <p:nvPr/>
          </p:nvSpPr>
          <p:spPr>
            <a:xfrm>
              <a:off x="135868" y="990298"/>
              <a:ext cx="6236003" cy="769441"/>
            </a:xfrm>
            <a:prstGeom prst="rect">
              <a:avLst/>
            </a:prstGeom>
            <a:noFill/>
          </p:spPr>
          <p:txBody>
            <a:bodyPr wrap="none" rtlCol="0">
              <a:spAutoFit/>
            </a:bodyPr>
            <a:lstStyle/>
            <a:p>
              <a:r>
                <a:rPr lang="en-US" sz="4400" b="1" dirty="0">
                  <a:solidFill>
                    <a:srgbClr val="FFFFFF"/>
                  </a:solidFill>
                  <a:latin typeface="Biennale Black" panose="00000A00000000000000" pitchFamily="50" charset="0"/>
                  <a:cs typeface="Arial" panose="020B0604020202020204" pitchFamily="34" charset="0"/>
                </a:rPr>
                <a:t>The India Opportunity </a:t>
              </a:r>
              <a:endParaRPr lang="en-IN" sz="4400" dirty="0">
                <a:latin typeface="Biennale Black" panose="00000A00000000000000" pitchFamily="50" charset="0"/>
              </a:endParaRPr>
            </a:p>
          </p:txBody>
        </p:sp>
      </p:grpSp>
      <p:pic>
        <p:nvPicPr>
          <p:cNvPr id="3" name="Picture 2">
            <a:extLst>
              <a:ext uri="{FF2B5EF4-FFF2-40B4-BE49-F238E27FC236}">
                <a16:creationId xmlns:a16="http://schemas.microsoft.com/office/drawing/2014/main" id="{8EB7484C-3C3C-31A2-0540-6DF39FD95786}"/>
              </a:ext>
            </a:extLst>
          </p:cNvPr>
          <p:cNvPicPr>
            <a:picLocks noChangeAspect="1"/>
          </p:cNvPicPr>
          <p:nvPr/>
        </p:nvPicPr>
        <p:blipFill rotWithShape="1">
          <a:blip r:embed="rId3"/>
          <a:srcRect b="14652"/>
          <a:stretch/>
        </p:blipFill>
        <p:spPr>
          <a:xfrm>
            <a:off x="0" y="2750038"/>
            <a:ext cx="12237356" cy="4261103"/>
          </a:xfrm>
          <a:prstGeom prst="rect">
            <a:avLst/>
          </a:prstGeom>
        </p:spPr>
      </p:pic>
    </p:spTree>
    <p:extLst>
      <p:ext uri="{BB962C8B-B14F-4D97-AF65-F5344CB8AC3E}">
        <p14:creationId xmlns:p14="http://schemas.microsoft.com/office/powerpoint/2010/main" val="17726777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FF3701B9-3E1D-364F-AF7E-9BD075F5E10C}"/>
              </a:ext>
            </a:extLst>
          </p:cNvPr>
          <p:cNvGrpSpPr/>
          <p:nvPr/>
        </p:nvGrpSpPr>
        <p:grpSpPr>
          <a:xfrm>
            <a:off x="0" y="-12732"/>
            <a:ext cx="12192000" cy="1009692"/>
            <a:chOff x="0" y="-12732"/>
            <a:chExt cx="12192000" cy="1009692"/>
          </a:xfrm>
        </p:grpSpPr>
        <p:sp>
          <p:nvSpPr>
            <p:cNvPr id="9" name="Rectangle 8">
              <a:extLst>
                <a:ext uri="{FF2B5EF4-FFF2-40B4-BE49-F238E27FC236}">
                  <a16:creationId xmlns:a16="http://schemas.microsoft.com/office/drawing/2014/main" id="{DEB62B40-1356-A84D-34AB-368523C15FCE}"/>
                </a:ext>
              </a:extLst>
            </p:cNvPr>
            <p:cNvSpPr/>
            <p:nvPr/>
          </p:nvSpPr>
          <p:spPr>
            <a:xfrm>
              <a:off x="0" y="-11958"/>
              <a:ext cx="12120007" cy="933361"/>
            </a:xfrm>
            <a:prstGeom prst="rect">
              <a:avLst/>
            </a:prstGeom>
            <a:solidFill>
              <a:srgbClr val="0033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600">
                  <a:latin typeface="Lato" panose="020F0502020204030204" pitchFamily="34" charset="0"/>
                  <a:ea typeface="Lato" panose="020F0502020204030204" pitchFamily="34" charset="0"/>
                  <a:cs typeface="Lato" panose="020F0502020204030204" pitchFamily="34" charset="0"/>
                </a:rPr>
                <a:t>                  </a:t>
              </a:r>
            </a:p>
          </p:txBody>
        </p:sp>
        <p:sp>
          <p:nvSpPr>
            <p:cNvPr id="11" name="Rectangle 10">
              <a:extLst>
                <a:ext uri="{FF2B5EF4-FFF2-40B4-BE49-F238E27FC236}">
                  <a16:creationId xmlns:a16="http://schemas.microsoft.com/office/drawing/2014/main" id="{E212DA68-5D5F-5751-4211-491A7272EEE7}"/>
                </a:ext>
              </a:extLst>
            </p:cNvPr>
            <p:cNvSpPr/>
            <p:nvPr/>
          </p:nvSpPr>
          <p:spPr>
            <a:xfrm rot="5400000">
              <a:off x="11689324" y="417952"/>
              <a:ext cx="933359" cy="71992"/>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atin typeface="Lato" panose="020F0502020204030204" pitchFamily="34" charset="0"/>
                  <a:ea typeface="Lato" panose="020F0502020204030204" pitchFamily="34" charset="0"/>
                  <a:cs typeface="Lato" panose="020F0502020204030204" pitchFamily="34" charset="0"/>
                </a:rPr>
                <a:t> </a:t>
              </a:r>
              <a:endParaRPr lang="en-IN">
                <a:latin typeface="Lato" panose="020F0502020204030204" pitchFamily="34" charset="0"/>
                <a:ea typeface="Lato" panose="020F0502020204030204" pitchFamily="34" charset="0"/>
                <a:cs typeface="Lato" panose="020F0502020204030204" pitchFamily="34" charset="0"/>
              </a:endParaRPr>
            </a:p>
          </p:txBody>
        </p:sp>
        <p:sp>
          <p:nvSpPr>
            <p:cNvPr id="8" name="Rectangle 7">
              <a:extLst>
                <a:ext uri="{FF2B5EF4-FFF2-40B4-BE49-F238E27FC236}">
                  <a16:creationId xmlns:a16="http://schemas.microsoft.com/office/drawing/2014/main" id="{734D7E9F-13D7-D068-5928-150E2B7EA580}"/>
                </a:ext>
              </a:extLst>
            </p:cNvPr>
            <p:cNvSpPr/>
            <p:nvPr/>
          </p:nvSpPr>
          <p:spPr>
            <a:xfrm>
              <a:off x="0" y="912964"/>
              <a:ext cx="3774030" cy="83996"/>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 </a:t>
              </a:r>
              <a:endParaRPr lang="en-IN"/>
            </a:p>
          </p:txBody>
        </p:sp>
      </p:grpSp>
      <p:sp>
        <p:nvSpPr>
          <p:cNvPr id="20" name="Rectangle 19">
            <a:extLst>
              <a:ext uri="{FF2B5EF4-FFF2-40B4-BE49-F238E27FC236}">
                <a16:creationId xmlns:a16="http://schemas.microsoft.com/office/drawing/2014/main" id="{0E64845A-6EB4-399C-215A-980B71703199}"/>
              </a:ext>
            </a:extLst>
          </p:cNvPr>
          <p:cNvSpPr/>
          <p:nvPr/>
        </p:nvSpPr>
        <p:spPr>
          <a:xfrm>
            <a:off x="1236957" y="3398676"/>
            <a:ext cx="4568419" cy="72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spc="185" dirty="0">
                <a:solidFill>
                  <a:srgbClr val="00338C"/>
                </a:solidFill>
                <a:latin typeface="Lato" panose="020F0502020204030204" pitchFamily="34" charset="0"/>
                <a:ea typeface="Lato" panose="020F0502020204030204" pitchFamily="34" charset="0"/>
                <a:cs typeface="Lato" panose="020F0502020204030204" pitchFamily="34" charset="0"/>
              </a:rPr>
              <a:t>High Real GDP Growth Rate of</a:t>
            </a:r>
          </a:p>
          <a:p>
            <a:r>
              <a:rPr lang="en-US" sz="2000" b="1" dirty="0">
                <a:solidFill>
                  <a:srgbClr val="ED7D31"/>
                </a:solidFill>
                <a:latin typeface="Lato" panose="020F0502020204030204" pitchFamily="34" charset="0"/>
                <a:ea typeface="Lato" panose="020F0502020204030204" pitchFamily="34" charset="0"/>
                <a:cs typeface="Lato" panose="020F0502020204030204" pitchFamily="34" charset="0"/>
              </a:rPr>
              <a:t>8.2% FY 23-24</a:t>
            </a:r>
            <a:endParaRPr lang="en-IN" sz="2000" b="1" dirty="0">
              <a:solidFill>
                <a:srgbClr val="ED7D31"/>
              </a:solidFill>
              <a:latin typeface="Lato" panose="020F0502020204030204" pitchFamily="34" charset="0"/>
              <a:ea typeface="Lato" panose="020F0502020204030204" pitchFamily="34" charset="0"/>
              <a:cs typeface="Lato" panose="020F0502020204030204" pitchFamily="34" charset="0"/>
            </a:endParaRPr>
          </a:p>
        </p:txBody>
      </p:sp>
      <p:sp>
        <p:nvSpPr>
          <p:cNvPr id="67" name="Rectangle 66">
            <a:extLst>
              <a:ext uri="{FF2B5EF4-FFF2-40B4-BE49-F238E27FC236}">
                <a16:creationId xmlns:a16="http://schemas.microsoft.com/office/drawing/2014/main" id="{AC29FFF6-292F-75BA-3DE4-AD33844CE677}"/>
              </a:ext>
            </a:extLst>
          </p:cNvPr>
          <p:cNvSpPr/>
          <p:nvPr/>
        </p:nvSpPr>
        <p:spPr>
          <a:xfrm>
            <a:off x="1224740" y="4477300"/>
            <a:ext cx="4212000" cy="72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spc="185" dirty="0">
                <a:solidFill>
                  <a:srgbClr val="00338C"/>
                </a:solidFill>
                <a:latin typeface="Lato" panose="020F0502020204030204" pitchFamily="34" charset="0"/>
                <a:ea typeface="Lato" panose="020F0502020204030204" pitchFamily="34" charset="0"/>
                <a:cs typeface="Lato" panose="020F0502020204030204" pitchFamily="34" charset="0"/>
              </a:rPr>
              <a:t>5th largest economy; </a:t>
            </a:r>
          </a:p>
          <a:p>
            <a:r>
              <a:rPr lang="en-US" sz="2000" b="1" dirty="0">
                <a:solidFill>
                  <a:srgbClr val="ED7D31"/>
                </a:solidFill>
                <a:latin typeface="Lato" panose="020F0502020204030204" pitchFamily="34" charset="0"/>
                <a:ea typeface="Lato" panose="020F0502020204030204" pitchFamily="34" charset="0"/>
                <a:cs typeface="Lato" panose="020F0502020204030204" pitchFamily="34" charset="0"/>
              </a:rPr>
              <a:t>To be 3rd largest by FY28</a:t>
            </a:r>
          </a:p>
        </p:txBody>
      </p:sp>
      <p:sp>
        <p:nvSpPr>
          <p:cNvPr id="68" name="Rectangle 67">
            <a:extLst>
              <a:ext uri="{FF2B5EF4-FFF2-40B4-BE49-F238E27FC236}">
                <a16:creationId xmlns:a16="http://schemas.microsoft.com/office/drawing/2014/main" id="{DD5D9CFC-07F1-31D1-0E38-CD1EA9D5250F}"/>
              </a:ext>
            </a:extLst>
          </p:cNvPr>
          <p:cNvSpPr/>
          <p:nvPr/>
        </p:nvSpPr>
        <p:spPr>
          <a:xfrm>
            <a:off x="7055142" y="3398676"/>
            <a:ext cx="4212000" cy="72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spc="185" dirty="0">
                <a:solidFill>
                  <a:srgbClr val="00338C"/>
                </a:solidFill>
                <a:latin typeface="Lato" panose="020F0502020204030204" pitchFamily="34" charset="0"/>
                <a:ea typeface="Lato" panose="020F0502020204030204" pitchFamily="34" charset="0"/>
                <a:cs typeface="Lato" panose="020F0502020204030204" pitchFamily="34" charset="0"/>
              </a:rPr>
              <a:t>Youngest population : 65% of population under </a:t>
            </a:r>
            <a:r>
              <a:rPr lang="en-US" sz="2000" b="1" dirty="0">
                <a:solidFill>
                  <a:srgbClr val="ED7D31"/>
                </a:solidFill>
                <a:latin typeface="Lato" panose="020F0502020204030204" pitchFamily="34" charset="0"/>
                <a:ea typeface="Lato" panose="020F0502020204030204" pitchFamily="34" charset="0"/>
                <a:cs typeface="Lato" panose="020F0502020204030204" pitchFamily="34" charset="0"/>
              </a:rPr>
              <a:t>35 years of age</a:t>
            </a:r>
          </a:p>
        </p:txBody>
      </p:sp>
      <p:sp>
        <p:nvSpPr>
          <p:cNvPr id="69" name="Rectangle 68">
            <a:extLst>
              <a:ext uri="{FF2B5EF4-FFF2-40B4-BE49-F238E27FC236}">
                <a16:creationId xmlns:a16="http://schemas.microsoft.com/office/drawing/2014/main" id="{BB57E9A5-808A-1A89-B12B-2820CA4C5563}"/>
              </a:ext>
            </a:extLst>
          </p:cNvPr>
          <p:cNvSpPr/>
          <p:nvPr/>
        </p:nvSpPr>
        <p:spPr>
          <a:xfrm>
            <a:off x="1212522" y="5561395"/>
            <a:ext cx="4671540" cy="10961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spc="185" dirty="0">
                <a:solidFill>
                  <a:srgbClr val="00338C"/>
                </a:solidFill>
                <a:latin typeface="Lato" panose="020F0502020204030204" pitchFamily="34" charset="0"/>
                <a:ea typeface="Lato" panose="020F0502020204030204" pitchFamily="34" charset="0"/>
                <a:cs typeface="Lato" panose="020F0502020204030204" pitchFamily="34" charset="0"/>
              </a:rPr>
              <a:t>Gross FDI inflows reached </a:t>
            </a:r>
          </a:p>
          <a:p>
            <a:r>
              <a:rPr lang="en-US" sz="2000" b="1" dirty="0">
                <a:solidFill>
                  <a:srgbClr val="ED7D31"/>
                </a:solidFill>
                <a:latin typeface="Lato" panose="020F0502020204030204" pitchFamily="34" charset="0"/>
                <a:ea typeface="Lato" panose="020F0502020204030204" pitchFamily="34" charset="0"/>
                <a:cs typeface="Lato" panose="020F0502020204030204" pitchFamily="34" charset="0"/>
              </a:rPr>
              <a:t>USD 70.09 Bn in FY 24</a:t>
            </a:r>
          </a:p>
        </p:txBody>
      </p:sp>
      <p:sp>
        <p:nvSpPr>
          <p:cNvPr id="74" name="Rectangle 73">
            <a:extLst>
              <a:ext uri="{FF2B5EF4-FFF2-40B4-BE49-F238E27FC236}">
                <a16:creationId xmlns:a16="http://schemas.microsoft.com/office/drawing/2014/main" id="{C5ACE80A-35B3-8B5A-5A4A-0453C29A8BF4}"/>
              </a:ext>
            </a:extLst>
          </p:cNvPr>
          <p:cNvSpPr/>
          <p:nvPr/>
        </p:nvSpPr>
        <p:spPr>
          <a:xfrm>
            <a:off x="7055141" y="4477300"/>
            <a:ext cx="4895853" cy="72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spc="185" dirty="0">
                <a:solidFill>
                  <a:srgbClr val="00338C"/>
                </a:solidFill>
                <a:latin typeface="Lato" panose="020F0502020204030204" pitchFamily="34" charset="0"/>
                <a:ea typeface="Lato" panose="020F0502020204030204" pitchFamily="34" charset="0"/>
                <a:cs typeface="Lato" panose="020F0502020204030204" pitchFamily="34" charset="0"/>
              </a:rPr>
              <a:t>Average real income of citizens has </a:t>
            </a:r>
            <a:r>
              <a:rPr lang="en-US" sz="2000" b="1" dirty="0">
                <a:solidFill>
                  <a:srgbClr val="ED7D31"/>
                </a:solidFill>
                <a:latin typeface="Lato" panose="020F0502020204030204" pitchFamily="34" charset="0"/>
                <a:ea typeface="Lato" panose="020F0502020204030204" pitchFamily="34" charset="0"/>
                <a:cs typeface="Lato" panose="020F0502020204030204" pitchFamily="34" charset="0"/>
              </a:rPr>
              <a:t>increased by 50% </a:t>
            </a:r>
            <a:r>
              <a:rPr lang="en-US" b="1" spc="185" dirty="0">
                <a:solidFill>
                  <a:srgbClr val="00338C"/>
                </a:solidFill>
                <a:latin typeface="Lato" panose="020F0502020204030204" pitchFamily="34" charset="0"/>
                <a:ea typeface="Lato" panose="020F0502020204030204" pitchFamily="34" charset="0"/>
                <a:cs typeface="Lato" panose="020F0502020204030204" pitchFamily="34" charset="0"/>
              </a:rPr>
              <a:t>in the last decade</a:t>
            </a:r>
          </a:p>
        </p:txBody>
      </p:sp>
      <p:sp>
        <p:nvSpPr>
          <p:cNvPr id="80" name="Oval 79">
            <a:extLst>
              <a:ext uri="{FF2B5EF4-FFF2-40B4-BE49-F238E27FC236}">
                <a16:creationId xmlns:a16="http://schemas.microsoft.com/office/drawing/2014/main" id="{D7F5B619-AFD9-C691-2DF7-BB07F2A7E337}"/>
              </a:ext>
            </a:extLst>
          </p:cNvPr>
          <p:cNvSpPr/>
          <p:nvPr/>
        </p:nvSpPr>
        <p:spPr>
          <a:xfrm>
            <a:off x="483899" y="3450862"/>
            <a:ext cx="633398" cy="615629"/>
          </a:xfrm>
          <a:prstGeom prst="ellipse">
            <a:avLst/>
          </a:prstGeom>
          <a:solidFill>
            <a:srgbClr val="00338C"/>
          </a:solidFill>
          <a:ln>
            <a:solidFill>
              <a:schemeClr val="accent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000">
              <a:latin typeface="Lato" panose="020F0502020204030204" pitchFamily="34" charset="0"/>
              <a:ea typeface="Lato" panose="020F0502020204030204" pitchFamily="34" charset="0"/>
              <a:cs typeface="Lato" panose="020F0502020204030204" pitchFamily="34" charset="0"/>
            </a:endParaRPr>
          </a:p>
        </p:txBody>
      </p:sp>
      <p:pic>
        <p:nvPicPr>
          <p:cNvPr id="76" name="Graphic 75" descr="Linear Graph with solid fill">
            <a:extLst>
              <a:ext uri="{FF2B5EF4-FFF2-40B4-BE49-F238E27FC236}">
                <a16:creationId xmlns:a16="http://schemas.microsoft.com/office/drawing/2014/main" id="{FA229A08-27CD-E3C7-3890-958B728189B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6248" y="3530383"/>
            <a:ext cx="456587" cy="456587"/>
          </a:xfrm>
          <a:prstGeom prst="rect">
            <a:avLst/>
          </a:prstGeom>
        </p:spPr>
      </p:pic>
      <p:sp>
        <p:nvSpPr>
          <p:cNvPr id="81" name="Oval 80">
            <a:extLst>
              <a:ext uri="{FF2B5EF4-FFF2-40B4-BE49-F238E27FC236}">
                <a16:creationId xmlns:a16="http://schemas.microsoft.com/office/drawing/2014/main" id="{8FB14568-E6E9-46B4-87E8-08E7AC074AD0}"/>
              </a:ext>
            </a:extLst>
          </p:cNvPr>
          <p:cNvSpPr/>
          <p:nvPr/>
        </p:nvSpPr>
        <p:spPr>
          <a:xfrm>
            <a:off x="466798" y="4529486"/>
            <a:ext cx="633398" cy="615629"/>
          </a:xfrm>
          <a:prstGeom prst="ellipse">
            <a:avLst/>
          </a:prstGeom>
          <a:solidFill>
            <a:srgbClr val="00338C"/>
          </a:solidFill>
          <a:ln>
            <a:solidFill>
              <a:schemeClr val="accent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000">
              <a:latin typeface="Lato" panose="020F0502020204030204" pitchFamily="34" charset="0"/>
              <a:ea typeface="Lato" panose="020F0502020204030204" pitchFamily="34" charset="0"/>
              <a:cs typeface="Lato" panose="020F0502020204030204" pitchFamily="34" charset="0"/>
            </a:endParaRPr>
          </a:p>
        </p:txBody>
      </p:sp>
      <p:sp>
        <p:nvSpPr>
          <p:cNvPr id="83" name="Oval 82">
            <a:extLst>
              <a:ext uri="{FF2B5EF4-FFF2-40B4-BE49-F238E27FC236}">
                <a16:creationId xmlns:a16="http://schemas.microsoft.com/office/drawing/2014/main" id="{155A8D4E-5FFC-E31A-0105-559D2CE9DDBE}"/>
              </a:ext>
            </a:extLst>
          </p:cNvPr>
          <p:cNvSpPr/>
          <p:nvPr/>
        </p:nvSpPr>
        <p:spPr>
          <a:xfrm>
            <a:off x="6272140" y="4529486"/>
            <a:ext cx="633398" cy="615629"/>
          </a:xfrm>
          <a:prstGeom prst="ellipse">
            <a:avLst/>
          </a:prstGeom>
          <a:solidFill>
            <a:srgbClr val="00338C"/>
          </a:solidFill>
          <a:ln>
            <a:solidFill>
              <a:schemeClr val="accent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000">
              <a:latin typeface="Lato" panose="020F0502020204030204" pitchFamily="34" charset="0"/>
              <a:ea typeface="Lato" panose="020F0502020204030204" pitchFamily="34" charset="0"/>
              <a:cs typeface="Lato" panose="020F0502020204030204" pitchFamily="34" charset="0"/>
            </a:endParaRPr>
          </a:p>
        </p:txBody>
      </p:sp>
      <p:sp>
        <p:nvSpPr>
          <p:cNvPr id="84" name="Oval 83">
            <a:extLst>
              <a:ext uri="{FF2B5EF4-FFF2-40B4-BE49-F238E27FC236}">
                <a16:creationId xmlns:a16="http://schemas.microsoft.com/office/drawing/2014/main" id="{DCF2ED72-CFD8-8D44-47C4-079D387751B5}"/>
              </a:ext>
            </a:extLst>
          </p:cNvPr>
          <p:cNvSpPr/>
          <p:nvPr/>
        </p:nvSpPr>
        <p:spPr>
          <a:xfrm>
            <a:off x="466798" y="5801658"/>
            <a:ext cx="633398" cy="615629"/>
          </a:xfrm>
          <a:prstGeom prst="ellipse">
            <a:avLst/>
          </a:prstGeom>
          <a:solidFill>
            <a:srgbClr val="00338C"/>
          </a:solidFill>
          <a:ln>
            <a:solidFill>
              <a:schemeClr val="accent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000">
              <a:latin typeface="Lato" panose="020F0502020204030204" pitchFamily="34" charset="0"/>
              <a:ea typeface="Lato" panose="020F0502020204030204" pitchFamily="34" charset="0"/>
              <a:cs typeface="Lato" panose="020F0502020204030204" pitchFamily="34" charset="0"/>
            </a:endParaRPr>
          </a:p>
        </p:txBody>
      </p:sp>
      <p:pic>
        <p:nvPicPr>
          <p:cNvPr id="89" name="Graphic 88" descr="Sprouting Seed with solid fill">
            <a:extLst>
              <a:ext uri="{FF2B5EF4-FFF2-40B4-BE49-F238E27FC236}">
                <a16:creationId xmlns:a16="http://schemas.microsoft.com/office/drawing/2014/main" id="{7B94A8AF-DFFC-0A3B-4FE1-FDC6A697D8F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41263" y="4544802"/>
            <a:ext cx="470696" cy="470696"/>
          </a:xfrm>
          <a:prstGeom prst="rect">
            <a:avLst/>
          </a:prstGeom>
        </p:spPr>
      </p:pic>
      <p:sp>
        <p:nvSpPr>
          <p:cNvPr id="90" name="Oval 89">
            <a:extLst>
              <a:ext uri="{FF2B5EF4-FFF2-40B4-BE49-F238E27FC236}">
                <a16:creationId xmlns:a16="http://schemas.microsoft.com/office/drawing/2014/main" id="{DD128D1F-F3D9-0FFA-1561-AF1278684737}"/>
              </a:ext>
            </a:extLst>
          </p:cNvPr>
          <p:cNvSpPr/>
          <p:nvPr/>
        </p:nvSpPr>
        <p:spPr>
          <a:xfrm>
            <a:off x="6272140" y="3450862"/>
            <a:ext cx="633398" cy="615629"/>
          </a:xfrm>
          <a:prstGeom prst="ellipse">
            <a:avLst/>
          </a:prstGeom>
          <a:solidFill>
            <a:srgbClr val="00338C"/>
          </a:solidFill>
          <a:ln>
            <a:solidFill>
              <a:schemeClr val="accent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000">
              <a:latin typeface="Lato" panose="020F0502020204030204" pitchFamily="34" charset="0"/>
              <a:ea typeface="Lato" panose="020F0502020204030204" pitchFamily="34" charset="0"/>
              <a:cs typeface="Lato" panose="020F0502020204030204" pitchFamily="34" charset="0"/>
            </a:endParaRPr>
          </a:p>
        </p:txBody>
      </p:sp>
      <p:pic>
        <p:nvPicPr>
          <p:cNvPr id="92" name="Graphic 91" descr="Group of women with solid fill">
            <a:extLst>
              <a:ext uri="{FF2B5EF4-FFF2-40B4-BE49-F238E27FC236}">
                <a16:creationId xmlns:a16="http://schemas.microsoft.com/office/drawing/2014/main" id="{9045F1A6-675F-9C9B-A191-2F1E9F070F5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368194" y="3536794"/>
            <a:ext cx="443765" cy="443765"/>
          </a:xfrm>
          <a:prstGeom prst="rect">
            <a:avLst/>
          </a:prstGeom>
        </p:spPr>
      </p:pic>
      <p:pic>
        <p:nvPicPr>
          <p:cNvPr id="94" name="Graphic 93" descr="Bar graph with upward trend with solid fill">
            <a:extLst>
              <a:ext uri="{FF2B5EF4-FFF2-40B4-BE49-F238E27FC236}">
                <a16:creationId xmlns:a16="http://schemas.microsoft.com/office/drawing/2014/main" id="{AF988ADF-181A-762C-4A38-B370ED6C0C19}"/>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53615" y="4626749"/>
            <a:ext cx="421103" cy="421103"/>
          </a:xfrm>
          <a:prstGeom prst="rect">
            <a:avLst/>
          </a:prstGeom>
        </p:spPr>
      </p:pic>
      <p:pic>
        <p:nvPicPr>
          <p:cNvPr id="96" name="Graphic 95" descr="Money with solid fill">
            <a:extLst>
              <a:ext uri="{FF2B5EF4-FFF2-40B4-BE49-F238E27FC236}">
                <a16:creationId xmlns:a16="http://schemas.microsoft.com/office/drawing/2014/main" id="{2055A304-576B-B8E7-3947-3BDA8B471839}"/>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66221" y="5886628"/>
            <a:ext cx="445689" cy="445689"/>
          </a:xfrm>
          <a:prstGeom prst="rect">
            <a:avLst/>
          </a:prstGeom>
        </p:spPr>
      </p:pic>
      <p:sp>
        <p:nvSpPr>
          <p:cNvPr id="2" name="Oval 1">
            <a:extLst>
              <a:ext uri="{FF2B5EF4-FFF2-40B4-BE49-F238E27FC236}">
                <a16:creationId xmlns:a16="http://schemas.microsoft.com/office/drawing/2014/main" id="{5A9B416E-5B38-22EC-D1BE-19820CD64185}"/>
              </a:ext>
            </a:extLst>
          </p:cNvPr>
          <p:cNvSpPr/>
          <p:nvPr/>
        </p:nvSpPr>
        <p:spPr>
          <a:xfrm>
            <a:off x="6272140" y="5801658"/>
            <a:ext cx="633398" cy="615629"/>
          </a:xfrm>
          <a:prstGeom prst="ellipse">
            <a:avLst/>
          </a:prstGeom>
          <a:solidFill>
            <a:srgbClr val="00338C"/>
          </a:solidFill>
          <a:ln>
            <a:solidFill>
              <a:schemeClr val="accent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000">
              <a:latin typeface="Lato" panose="020F0502020204030204" pitchFamily="34" charset="0"/>
              <a:ea typeface="Lato" panose="020F0502020204030204" pitchFamily="34" charset="0"/>
              <a:cs typeface="Lato" panose="020F0502020204030204" pitchFamily="34" charset="0"/>
            </a:endParaRPr>
          </a:p>
        </p:txBody>
      </p:sp>
      <p:sp>
        <p:nvSpPr>
          <p:cNvPr id="3" name="Rectangle 2">
            <a:extLst>
              <a:ext uri="{FF2B5EF4-FFF2-40B4-BE49-F238E27FC236}">
                <a16:creationId xmlns:a16="http://schemas.microsoft.com/office/drawing/2014/main" id="{CA70A01E-9C1C-7FD0-E5CA-960A4F7D11E6}"/>
              </a:ext>
            </a:extLst>
          </p:cNvPr>
          <p:cNvSpPr/>
          <p:nvPr/>
        </p:nvSpPr>
        <p:spPr>
          <a:xfrm>
            <a:off x="7055141" y="5749472"/>
            <a:ext cx="4457985" cy="72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spc="185" dirty="0">
                <a:solidFill>
                  <a:srgbClr val="00338C"/>
                </a:solidFill>
                <a:latin typeface="Lato" panose="020F0502020204030204" pitchFamily="34" charset="0"/>
                <a:ea typeface="Lato" panose="020F0502020204030204" pitchFamily="34" charset="0"/>
                <a:cs typeface="Lato" panose="020F0502020204030204" pitchFamily="34" charset="0"/>
              </a:rPr>
              <a:t>Manufacturing sector contributed </a:t>
            </a:r>
            <a:r>
              <a:rPr lang="en-US" sz="2000" b="1" dirty="0">
                <a:solidFill>
                  <a:srgbClr val="ED7D31"/>
                </a:solidFill>
                <a:latin typeface="Lato" panose="020F0502020204030204" pitchFamily="34" charset="0"/>
                <a:ea typeface="Lato" panose="020F0502020204030204" pitchFamily="34" charset="0"/>
                <a:cs typeface="Lato" panose="020F0502020204030204" pitchFamily="34" charset="0"/>
              </a:rPr>
              <a:t>15%</a:t>
            </a:r>
            <a:r>
              <a:rPr lang="en-US" sz="2000" dirty="0">
                <a:solidFill>
                  <a:srgbClr val="ED7D31"/>
                </a:solidFill>
                <a:latin typeface="Lato" panose="020F0502020204030204" pitchFamily="34" charset="0"/>
                <a:ea typeface="Lato" panose="020F0502020204030204" pitchFamily="34" charset="0"/>
                <a:cs typeface="Lato" panose="020F0502020204030204" pitchFamily="34" charset="0"/>
              </a:rPr>
              <a:t> </a:t>
            </a:r>
            <a:r>
              <a:rPr lang="en-US" b="1" spc="185" dirty="0">
                <a:solidFill>
                  <a:srgbClr val="00338C"/>
                </a:solidFill>
                <a:latin typeface="Lato" panose="020F0502020204030204" pitchFamily="34" charset="0"/>
                <a:ea typeface="Lato" panose="020F0502020204030204" pitchFamily="34" charset="0"/>
                <a:cs typeface="Lato" panose="020F0502020204030204" pitchFamily="34" charset="0"/>
              </a:rPr>
              <a:t>to Nominal GVA in Q4, FY 24</a:t>
            </a:r>
          </a:p>
        </p:txBody>
      </p:sp>
      <p:pic>
        <p:nvPicPr>
          <p:cNvPr id="6" name="Graphic 5" descr="Factory outline">
            <a:extLst>
              <a:ext uri="{FF2B5EF4-FFF2-40B4-BE49-F238E27FC236}">
                <a16:creationId xmlns:a16="http://schemas.microsoft.com/office/drawing/2014/main" id="{5C13B4BF-023D-2FF2-F1D7-991E5ABE1BEE}"/>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330799" y="5817940"/>
            <a:ext cx="537344" cy="537344"/>
          </a:xfrm>
          <a:prstGeom prst="rect">
            <a:avLst/>
          </a:prstGeom>
        </p:spPr>
      </p:pic>
      <p:sp>
        <p:nvSpPr>
          <p:cNvPr id="7" name="Rectangle 6">
            <a:extLst>
              <a:ext uri="{FF2B5EF4-FFF2-40B4-BE49-F238E27FC236}">
                <a16:creationId xmlns:a16="http://schemas.microsoft.com/office/drawing/2014/main" id="{4E6DD370-6BB5-08EB-7014-29F8F88F1CCA}"/>
              </a:ext>
            </a:extLst>
          </p:cNvPr>
          <p:cNvSpPr/>
          <p:nvPr/>
        </p:nvSpPr>
        <p:spPr>
          <a:xfrm>
            <a:off x="314821" y="1828209"/>
            <a:ext cx="5430461" cy="116607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nSpc>
                <a:spcPct val="150000"/>
              </a:lnSpc>
              <a:buFont typeface="Arial" panose="020B0604020202020204" pitchFamily="34" charset="0"/>
              <a:buChar char="•"/>
            </a:pPr>
            <a:r>
              <a:rPr lang="en-US" sz="2000" b="1" dirty="0">
                <a:solidFill>
                  <a:srgbClr val="00338C"/>
                </a:solidFill>
                <a:latin typeface="Lato" panose="020F0502020204030204" pitchFamily="34" charset="0"/>
                <a:ea typeface="Lato" panose="020F0502020204030204" pitchFamily="34" charset="0"/>
                <a:cs typeface="Lato" panose="020F0502020204030204" pitchFamily="34" charset="0"/>
              </a:rPr>
              <a:t>GDP currently at USD 3.94 </a:t>
            </a:r>
            <a:r>
              <a:rPr lang="en-US" sz="2000" b="1" dirty="0" err="1">
                <a:solidFill>
                  <a:srgbClr val="00338C"/>
                </a:solidFill>
                <a:latin typeface="Lato" panose="020F0502020204030204" pitchFamily="34" charset="0"/>
                <a:ea typeface="Lato" panose="020F0502020204030204" pitchFamily="34" charset="0"/>
                <a:cs typeface="Lato" panose="020F0502020204030204" pitchFamily="34" charset="0"/>
              </a:rPr>
              <a:t>Tn</a:t>
            </a:r>
            <a:r>
              <a:rPr lang="en-US" sz="2000" b="1" dirty="0">
                <a:solidFill>
                  <a:srgbClr val="00338C"/>
                </a:solidFill>
                <a:latin typeface="Lato" panose="020F0502020204030204" pitchFamily="34" charset="0"/>
                <a:ea typeface="Lato" panose="020F0502020204030204" pitchFamily="34" charset="0"/>
                <a:cs typeface="Lato" panose="020F0502020204030204" pitchFamily="34" charset="0"/>
              </a:rPr>
              <a:t> </a:t>
            </a:r>
          </a:p>
          <a:p>
            <a:pPr marL="285750" indent="-285750">
              <a:lnSpc>
                <a:spcPct val="150000"/>
              </a:lnSpc>
              <a:buFont typeface="Arial" panose="020B0604020202020204" pitchFamily="34" charset="0"/>
              <a:buChar char="•"/>
            </a:pPr>
            <a:r>
              <a:rPr lang="en-US" sz="2000" b="1" dirty="0">
                <a:solidFill>
                  <a:srgbClr val="00338C"/>
                </a:solidFill>
                <a:latin typeface="Lato" panose="020F0502020204030204" pitchFamily="34" charset="0"/>
                <a:ea typeface="Lato" panose="020F0502020204030204" pitchFamily="34" charset="0"/>
                <a:cs typeface="Lato" panose="020F0502020204030204" pitchFamily="34" charset="0"/>
              </a:rPr>
              <a:t>Exports of USD 779 Bn in FY23-24</a:t>
            </a:r>
          </a:p>
        </p:txBody>
      </p:sp>
      <p:sp>
        <p:nvSpPr>
          <p:cNvPr id="4" name="Rectangle 3">
            <a:extLst>
              <a:ext uri="{FF2B5EF4-FFF2-40B4-BE49-F238E27FC236}">
                <a16:creationId xmlns:a16="http://schemas.microsoft.com/office/drawing/2014/main" id="{1B0B5898-459A-1B1D-B7E5-3E0B26A853DE}"/>
              </a:ext>
            </a:extLst>
          </p:cNvPr>
          <p:cNvSpPr/>
          <p:nvPr/>
        </p:nvSpPr>
        <p:spPr>
          <a:xfrm>
            <a:off x="606247" y="1358677"/>
            <a:ext cx="5139035" cy="469532"/>
          </a:xfrm>
          <a:prstGeom prst="rect">
            <a:avLst/>
          </a:prstGeom>
          <a:solidFill>
            <a:srgbClr val="0033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Lato" panose="020F0502020204030204" pitchFamily="34" charset="0"/>
                <a:ea typeface="Lato" panose="020F0502020204030204" pitchFamily="34" charset="0"/>
                <a:cs typeface="Lato" panose="020F0502020204030204" pitchFamily="34" charset="0"/>
              </a:rPr>
              <a:t>Key Achievements</a:t>
            </a:r>
          </a:p>
        </p:txBody>
      </p:sp>
      <p:sp>
        <p:nvSpPr>
          <p:cNvPr id="5" name="Rectangle 4">
            <a:extLst>
              <a:ext uri="{FF2B5EF4-FFF2-40B4-BE49-F238E27FC236}">
                <a16:creationId xmlns:a16="http://schemas.microsoft.com/office/drawing/2014/main" id="{D0425E70-0C87-6BBD-5A08-3DDE30EC8968}"/>
              </a:ext>
            </a:extLst>
          </p:cNvPr>
          <p:cNvSpPr/>
          <p:nvPr/>
        </p:nvSpPr>
        <p:spPr>
          <a:xfrm flipH="1">
            <a:off x="314820" y="1358677"/>
            <a:ext cx="291425" cy="469532"/>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2075">
              <a:spcBef>
                <a:spcPts val="600"/>
              </a:spcBef>
              <a:buClr>
                <a:schemeClr val="tx1">
                  <a:lumMod val="85000"/>
                  <a:lumOff val="15000"/>
                </a:schemeClr>
              </a:buClr>
            </a:pPr>
            <a:endParaRPr lang="en-US" sz="1400">
              <a:solidFill>
                <a:schemeClr val="tx1"/>
              </a:solidFill>
              <a:latin typeface="Lato" panose="020F0502020204030204" pitchFamily="34" charset="0"/>
              <a:ea typeface="Lato" panose="020F0502020204030204" pitchFamily="34" charset="0"/>
              <a:cs typeface="Lato" panose="020F0502020204030204" pitchFamily="34" charset="0"/>
            </a:endParaRPr>
          </a:p>
        </p:txBody>
      </p:sp>
      <p:sp>
        <p:nvSpPr>
          <p:cNvPr id="10" name="Title 1">
            <a:extLst>
              <a:ext uri="{FF2B5EF4-FFF2-40B4-BE49-F238E27FC236}">
                <a16:creationId xmlns:a16="http://schemas.microsoft.com/office/drawing/2014/main" id="{0446652B-0FF3-9618-E140-ABF5C6DE9A92}"/>
              </a:ext>
            </a:extLst>
          </p:cNvPr>
          <p:cNvSpPr txBox="1">
            <a:spLocks/>
          </p:cNvSpPr>
          <p:nvPr/>
        </p:nvSpPr>
        <p:spPr>
          <a:xfrm>
            <a:off x="71992" y="138704"/>
            <a:ext cx="9899147" cy="59120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IN" sz="3400" b="1" dirty="0">
                <a:solidFill>
                  <a:schemeClr val="bg1"/>
                </a:solidFill>
                <a:latin typeface="Biennale Black"/>
                <a:ea typeface="Lato" panose="020F0502020204030204" pitchFamily="34" charset="0"/>
                <a:cs typeface="Lato" panose="020F0502020204030204" pitchFamily="34" charset="0"/>
              </a:rPr>
              <a:t>Maximising the India Opportunity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i="1" u="none" strike="noStrike" kern="1200" cap="none" spc="0" normalizeH="0" baseline="0" noProof="0" dirty="0">
                <a:ln>
                  <a:noFill/>
                </a:ln>
                <a:solidFill>
                  <a:schemeClr val="bg1"/>
                </a:solidFill>
                <a:effectLst/>
                <a:uLnTx/>
                <a:uFillTx/>
                <a:latin typeface="Biennale" panose="00000500000000000000" pitchFamily="50" charset="0"/>
                <a:ea typeface="Lato" panose="020F0502020204030204" pitchFamily="34" charset="0"/>
                <a:cs typeface="Lato" panose="020F0502020204030204" pitchFamily="34" charset="0"/>
              </a:rPr>
              <a:t>Fastest Growing Large Economy &amp; Stable Democracy</a:t>
            </a:r>
          </a:p>
        </p:txBody>
      </p:sp>
      <p:sp>
        <p:nvSpPr>
          <p:cNvPr id="13" name="Rectangle 12">
            <a:extLst>
              <a:ext uri="{FF2B5EF4-FFF2-40B4-BE49-F238E27FC236}">
                <a16:creationId xmlns:a16="http://schemas.microsoft.com/office/drawing/2014/main" id="{61FAE353-8288-40F2-F7B0-5D0BEA3030BD}"/>
              </a:ext>
            </a:extLst>
          </p:cNvPr>
          <p:cNvSpPr/>
          <p:nvPr/>
        </p:nvSpPr>
        <p:spPr>
          <a:xfrm>
            <a:off x="5901130" y="1818552"/>
            <a:ext cx="6095999" cy="116607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nSpc>
                <a:spcPct val="150000"/>
              </a:lnSpc>
              <a:buFont typeface="Arial" panose="020B0604020202020204" pitchFamily="34" charset="0"/>
              <a:buChar char="•"/>
            </a:pPr>
            <a:r>
              <a:rPr lang="en-US" sz="2000" b="1" dirty="0">
                <a:solidFill>
                  <a:srgbClr val="00338C"/>
                </a:solidFill>
                <a:latin typeface="Lato" panose="020F0502020204030204" pitchFamily="34" charset="0"/>
                <a:ea typeface="Lato" panose="020F0502020204030204" pitchFamily="34" charset="0"/>
                <a:cs typeface="Lato" panose="020F0502020204030204" pitchFamily="34" charset="0"/>
              </a:rPr>
              <a:t>77 years of Democracy </a:t>
            </a:r>
          </a:p>
          <a:p>
            <a:pPr marL="285750" indent="-285750">
              <a:lnSpc>
                <a:spcPct val="150000"/>
              </a:lnSpc>
              <a:buFont typeface="Arial" panose="020B0604020202020204" pitchFamily="34" charset="0"/>
              <a:buChar char="•"/>
            </a:pPr>
            <a:r>
              <a:rPr lang="en-US" sz="2000" b="1" spc="-5" dirty="0">
                <a:solidFill>
                  <a:srgbClr val="00338C"/>
                </a:solidFill>
                <a:latin typeface="Lato" panose="020F0502020204030204" pitchFamily="34" charset="0"/>
                <a:ea typeface="Lato" panose="020F0502020204030204" pitchFamily="34" charset="0"/>
                <a:cs typeface="Lato" panose="020F0502020204030204" pitchFamily="34" charset="0"/>
              </a:rPr>
              <a:t>Strong Institutions – Parliament, Media, Judiciary </a:t>
            </a:r>
          </a:p>
        </p:txBody>
      </p:sp>
      <p:sp>
        <p:nvSpPr>
          <p:cNvPr id="14" name="Rectangle 13">
            <a:extLst>
              <a:ext uri="{FF2B5EF4-FFF2-40B4-BE49-F238E27FC236}">
                <a16:creationId xmlns:a16="http://schemas.microsoft.com/office/drawing/2014/main" id="{23DF30FE-2A3B-A7BB-3249-7E05078502D2}"/>
              </a:ext>
            </a:extLst>
          </p:cNvPr>
          <p:cNvSpPr/>
          <p:nvPr/>
        </p:nvSpPr>
        <p:spPr>
          <a:xfrm>
            <a:off x="5901130" y="1349020"/>
            <a:ext cx="6095999" cy="469532"/>
          </a:xfrm>
          <a:prstGeom prst="rect">
            <a:avLst/>
          </a:prstGeom>
          <a:solidFill>
            <a:srgbClr val="0033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solidFill>
                <a:latin typeface="Lato" panose="020F0502020204030204" pitchFamily="34" charset="0"/>
                <a:ea typeface="Lato" panose="020F0502020204030204" pitchFamily="34" charset="0"/>
                <a:cs typeface="Lato" panose="020F0502020204030204" pitchFamily="34" charset="0"/>
              </a:rPr>
              <a:t>Key Achievements</a:t>
            </a:r>
          </a:p>
        </p:txBody>
      </p:sp>
      <p:sp>
        <p:nvSpPr>
          <p:cNvPr id="15" name="Rectangle 14">
            <a:extLst>
              <a:ext uri="{FF2B5EF4-FFF2-40B4-BE49-F238E27FC236}">
                <a16:creationId xmlns:a16="http://schemas.microsoft.com/office/drawing/2014/main" id="{5DD15E35-B52C-8E21-B8E7-CF5A415317F8}"/>
              </a:ext>
            </a:extLst>
          </p:cNvPr>
          <p:cNvSpPr/>
          <p:nvPr/>
        </p:nvSpPr>
        <p:spPr>
          <a:xfrm flipH="1">
            <a:off x="5902280" y="1349020"/>
            <a:ext cx="291424" cy="469532"/>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2075">
              <a:spcBef>
                <a:spcPts val="600"/>
              </a:spcBef>
              <a:buClr>
                <a:schemeClr val="tx1">
                  <a:lumMod val="85000"/>
                  <a:lumOff val="15000"/>
                </a:schemeClr>
              </a:buClr>
            </a:pPr>
            <a:endParaRPr lang="en-US" sz="1400" dirty="0">
              <a:solidFill>
                <a:schemeClr val="tx1"/>
              </a:solidFill>
              <a:latin typeface="Lato" panose="020F0502020204030204" pitchFamily="34" charset="0"/>
              <a:ea typeface="Lato" panose="020F0502020204030204" pitchFamily="34" charset="0"/>
              <a:cs typeface="Lato" panose="020F0502020204030204" pitchFamily="34" charset="0"/>
            </a:endParaRPr>
          </a:p>
        </p:txBody>
      </p:sp>
    </p:spTree>
    <p:extLst>
      <p:ext uri="{BB962C8B-B14F-4D97-AF65-F5344CB8AC3E}">
        <p14:creationId xmlns:p14="http://schemas.microsoft.com/office/powerpoint/2010/main" val="30557581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grpSp>
        <p:nvGrpSpPr>
          <p:cNvPr id="3" name="Group 2">
            <a:extLst>
              <a:ext uri="{FF2B5EF4-FFF2-40B4-BE49-F238E27FC236}">
                <a16:creationId xmlns:a16="http://schemas.microsoft.com/office/drawing/2014/main" id="{E98B361E-F037-6E8F-EA46-B11DDD057A4F}"/>
              </a:ext>
            </a:extLst>
          </p:cNvPr>
          <p:cNvGrpSpPr/>
          <p:nvPr/>
        </p:nvGrpSpPr>
        <p:grpSpPr>
          <a:xfrm>
            <a:off x="0" y="-12732"/>
            <a:ext cx="12192000" cy="1009692"/>
            <a:chOff x="0" y="-12732"/>
            <a:chExt cx="12192000" cy="1009692"/>
          </a:xfrm>
        </p:grpSpPr>
        <p:sp>
          <p:nvSpPr>
            <p:cNvPr id="24" name="Rectangle 23">
              <a:extLst>
                <a:ext uri="{FF2B5EF4-FFF2-40B4-BE49-F238E27FC236}">
                  <a16:creationId xmlns:a16="http://schemas.microsoft.com/office/drawing/2014/main" id="{D5E63ECA-7574-9B17-E132-FD77C162BD86}"/>
                </a:ext>
              </a:extLst>
            </p:cNvPr>
            <p:cNvSpPr/>
            <p:nvPr/>
          </p:nvSpPr>
          <p:spPr>
            <a:xfrm>
              <a:off x="0" y="-11958"/>
              <a:ext cx="12120007" cy="933361"/>
            </a:xfrm>
            <a:prstGeom prst="rect">
              <a:avLst/>
            </a:prstGeom>
            <a:solidFill>
              <a:srgbClr val="0033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600">
                  <a:latin typeface="Lato" panose="020F0502020204030204" pitchFamily="34" charset="0"/>
                  <a:ea typeface="Lato" panose="020F0502020204030204" pitchFamily="34" charset="0"/>
                  <a:cs typeface="Lato" panose="020F0502020204030204" pitchFamily="34" charset="0"/>
                </a:rPr>
                <a:t>                  </a:t>
              </a:r>
            </a:p>
          </p:txBody>
        </p:sp>
        <p:sp>
          <p:nvSpPr>
            <p:cNvPr id="25" name="Rectangle 24">
              <a:extLst>
                <a:ext uri="{FF2B5EF4-FFF2-40B4-BE49-F238E27FC236}">
                  <a16:creationId xmlns:a16="http://schemas.microsoft.com/office/drawing/2014/main" id="{A83430E1-00AA-3AD9-0A31-3221C4B4407E}"/>
                </a:ext>
              </a:extLst>
            </p:cNvPr>
            <p:cNvSpPr/>
            <p:nvPr/>
          </p:nvSpPr>
          <p:spPr>
            <a:xfrm rot="5400000">
              <a:off x="11689324" y="417952"/>
              <a:ext cx="933359" cy="71992"/>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atin typeface="Lato" panose="020F0502020204030204" pitchFamily="34" charset="0"/>
                  <a:ea typeface="Lato" panose="020F0502020204030204" pitchFamily="34" charset="0"/>
                  <a:cs typeface="Lato" panose="020F0502020204030204" pitchFamily="34" charset="0"/>
                </a:rPr>
                <a:t> </a:t>
              </a:r>
              <a:endParaRPr lang="en-IN">
                <a:latin typeface="Lato" panose="020F0502020204030204" pitchFamily="34" charset="0"/>
                <a:ea typeface="Lato" panose="020F0502020204030204" pitchFamily="34" charset="0"/>
                <a:cs typeface="Lato" panose="020F0502020204030204" pitchFamily="34" charset="0"/>
              </a:endParaRPr>
            </a:p>
          </p:txBody>
        </p:sp>
        <p:sp>
          <p:nvSpPr>
            <p:cNvPr id="31" name="Rectangle 30">
              <a:extLst>
                <a:ext uri="{FF2B5EF4-FFF2-40B4-BE49-F238E27FC236}">
                  <a16:creationId xmlns:a16="http://schemas.microsoft.com/office/drawing/2014/main" id="{BD4CA2E4-5069-7A63-8DED-E1CAF99B3F9F}"/>
                </a:ext>
              </a:extLst>
            </p:cNvPr>
            <p:cNvSpPr/>
            <p:nvPr/>
          </p:nvSpPr>
          <p:spPr>
            <a:xfrm>
              <a:off x="0" y="912964"/>
              <a:ext cx="3774030" cy="83996"/>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 </a:t>
              </a:r>
              <a:endParaRPr lang="en-IN"/>
            </a:p>
          </p:txBody>
        </p:sp>
      </p:grpSp>
      <p:sp>
        <p:nvSpPr>
          <p:cNvPr id="6" name="Rectangle 5">
            <a:extLst>
              <a:ext uri="{FF2B5EF4-FFF2-40B4-BE49-F238E27FC236}">
                <a16:creationId xmlns:a16="http://schemas.microsoft.com/office/drawing/2014/main" id="{A2EA9556-E493-9AB7-4630-594CF4B758BA}"/>
              </a:ext>
            </a:extLst>
          </p:cNvPr>
          <p:cNvSpPr/>
          <p:nvPr/>
        </p:nvSpPr>
        <p:spPr>
          <a:xfrm>
            <a:off x="5604029" y="1585581"/>
            <a:ext cx="6249998" cy="720000"/>
          </a:xfrm>
          <a:prstGeom prst="rect">
            <a:avLst/>
          </a:prstGeom>
          <a:noFill/>
          <a:ln w="12700">
            <a:solidFill>
              <a:srgbClr val="00338C"/>
            </a:solidFill>
            <a:prstDash val="solid"/>
          </a:ln>
        </p:spPr>
        <p:style>
          <a:lnRef idx="2">
            <a:schemeClr val="accent1">
              <a:shade val="15000"/>
            </a:schemeClr>
          </a:lnRef>
          <a:fillRef idx="1">
            <a:schemeClr val="accent1"/>
          </a:fillRef>
          <a:effectRef idx="0">
            <a:schemeClr val="accent1"/>
          </a:effectRef>
          <a:fontRef idx="minor">
            <a:schemeClr val="lt1"/>
          </a:fontRef>
        </p:style>
        <p:txBody>
          <a:bodyPr lIns="360000" rtlCol="0" anchor="ctr"/>
          <a:lstStyle/>
          <a:p>
            <a:r>
              <a:rPr lang="en-US" spc="185" dirty="0">
                <a:solidFill>
                  <a:srgbClr val="00338C"/>
                </a:solidFill>
                <a:latin typeface="Lato" panose="020F0502020204030204" pitchFamily="34" charset="0"/>
                <a:ea typeface="Lato" panose="020F0502020204030204" pitchFamily="34" charset="0"/>
                <a:cs typeface="Lato" panose="020F0502020204030204" pitchFamily="34" charset="0"/>
              </a:rPr>
              <a:t>Potential Growth of 7+% over next 25 years</a:t>
            </a:r>
          </a:p>
        </p:txBody>
      </p:sp>
      <p:sp>
        <p:nvSpPr>
          <p:cNvPr id="8" name="Rectangle 7">
            <a:extLst>
              <a:ext uri="{FF2B5EF4-FFF2-40B4-BE49-F238E27FC236}">
                <a16:creationId xmlns:a16="http://schemas.microsoft.com/office/drawing/2014/main" id="{3A15D54A-9759-0405-E9E5-CBA66FA8587A}"/>
              </a:ext>
            </a:extLst>
          </p:cNvPr>
          <p:cNvSpPr/>
          <p:nvPr/>
        </p:nvSpPr>
        <p:spPr>
          <a:xfrm>
            <a:off x="5604027" y="3552703"/>
            <a:ext cx="6250000" cy="720000"/>
          </a:xfrm>
          <a:prstGeom prst="rect">
            <a:avLst/>
          </a:prstGeom>
          <a:noFill/>
          <a:ln w="12700">
            <a:solidFill>
              <a:srgbClr val="00338C"/>
            </a:solidFill>
            <a:prstDash val="solid"/>
          </a:ln>
        </p:spPr>
        <p:style>
          <a:lnRef idx="2">
            <a:schemeClr val="accent1">
              <a:shade val="15000"/>
            </a:schemeClr>
          </a:lnRef>
          <a:fillRef idx="1">
            <a:schemeClr val="accent1"/>
          </a:fillRef>
          <a:effectRef idx="0">
            <a:schemeClr val="accent1"/>
          </a:effectRef>
          <a:fontRef idx="minor">
            <a:schemeClr val="lt1"/>
          </a:fontRef>
        </p:style>
        <p:txBody>
          <a:bodyPr lIns="360000" rtlCol="0" anchor="ctr"/>
          <a:lstStyle/>
          <a:p>
            <a:r>
              <a:rPr lang="en-US" spc="185" dirty="0">
                <a:solidFill>
                  <a:srgbClr val="00338C"/>
                </a:solidFill>
                <a:latin typeface="Lato" panose="020F0502020204030204" pitchFamily="34" charset="0"/>
                <a:ea typeface="Lato" panose="020F0502020204030204" pitchFamily="34" charset="0"/>
                <a:cs typeface="Lato" panose="020F0502020204030204" pitchFamily="34" charset="0"/>
              </a:rPr>
              <a:t>Industry share to rise from 17%</a:t>
            </a:r>
            <a:r>
              <a:rPr lang="en-US" spc="185" dirty="0">
                <a:solidFill>
                  <a:srgbClr val="00338C"/>
                </a:solidFill>
                <a:latin typeface="Lato" panose="020F0502020204030204" pitchFamily="34" charset="0"/>
                <a:ea typeface="Lato" panose="020F0502020204030204" pitchFamily="34" charset="0"/>
                <a:cs typeface="Lato" panose="020F0502020204030204" pitchFamily="34" charset="0"/>
                <a:sym typeface="Wingdings" panose="05000000000000000000" pitchFamily="2" charset="2"/>
              </a:rPr>
              <a:t></a:t>
            </a:r>
            <a:r>
              <a:rPr lang="en-US" spc="185" dirty="0">
                <a:solidFill>
                  <a:srgbClr val="00338C"/>
                </a:solidFill>
                <a:latin typeface="Lato" panose="020F0502020204030204" pitchFamily="34" charset="0"/>
                <a:ea typeface="Lato" panose="020F0502020204030204" pitchFamily="34" charset="0"/>
                <a:cs typeface="Lato" panose="020F0502020204030204" pitchFamily="34" charset="0"/>
              </a:rPr>
              <a:t>25% of GDP</a:t>
            </a:r>
          </a:p>
        </p:txBody>
      </p:sp>
      <p:sp>
        <p:nvSpPr>
          <p:cNvPr id="9" name="Rectangle 8">
            <a:extLst>
              <a:ext uri="{FF2B5EF4-FFF2-40B4-BE49-F238E27FC236}">
                <a16:creationId xmlns:a16="http://schemas.microsoft.com/office/drawing/2014/main" id="{7FE86384-5D2B-ABF3-D059-E23719B0FF91}"/>
              </a:ext>
            </a:extLst>
          </p:cNvPr>
          <p:cNvSpPr/>
          <p:nvPr/>
        </p:nvSpPr>
        <p:spPr>
          <a:xfrm>
            <a:off x="5604030" y="2569142"/>
            <a:ext cx="6249998" cy="720000"/>
          </a:xfrm>
          <a:prstGeom prst="rect">
            <a:avLst/>
          </a:prstGeom>
          <a:noFill/>
          <a:ln w="12700">
            <a:solidFill>
              <a:srgbClr val="00338C"/>
            </a:solidFill>
            <a:prstDash val="solid"/>
          </a:ln>
        </p:spPr>
        <p:style>
          <a:lnRef idx="2">
            <a:schemeClr val="accent1">
              <a:shade val="15000"/>
            </a:schemeClr>
          </a:lnRef>
          <a:fillRef idx="1">
            <a:schemeClr val="accent1"/>
          </a:fillRef>
          <a:effectRef idx="0">
            <a:schemeClr val="accent1"/>
          </a:effectRef>
          <a:fontRef idx="minor">
            <a:schemeClr val="lt1"/>
          </a:fontRef>
        </p:style>
        <p:txBody>
          <a:bodyPr lIns="360000" rtlCol="0" anchor="ctr"/>
          <a:lstStyle/>
          <a:p>
            <a:r>
              <a:rPr lang="en-US" spc="185" dirty="0">
                <a:solidFill>
                  <a:srgbClr val="00338C"/>
                </a:solidFill>
                <a:latin typeface="Lato" panose="020F0502020204030204" pitchFamily="34" charset="0"/>
                <a:ea typeface="Lato" panose="020F0502020204030204" pitchFamily="34" charset="0"/>
                <a:cs typeface="Lato" panose="020F0502020204030204" pitchFamily="34" charset="0"/>
              </a:rPr>
              <a:t>Per Capita Income to grow 9x to ~USD 22,000</a:t>
            </a:r>
          </a:p>
        </p:txBody>
      </p:sp>
      <p:sp>
        <p:nvSpPr>
          <p:cNvPr id="10" name="Rectangle 9">
            <a:extLst>
              <a:ext uri="{FF2B5EF4-FFF2-40B4-BE49-F238E27FC236}">
                <a16:creationId xmlns:a16="http://schemas.microsoft.com/office/drawing/2014/main" id="{3A050817-9BFD-3F7B-54A4-08815373CB57}"/>
              </a:ext>
            </a:extLst>
          </p:cNvPr>
          <p:cNvSpPr/>
          <p:nvPr/>
        </p:nvSpPr>
        <p:spPr>
          <a:xfrm>
            <a:off x="5604030" y="4536264"/>
            <a:ext cx="6250000" cy="720000"/>
          </a:xfrm>
          <a:prstGeom prst="rect">
            <a:avLst/>
          </a:prstGeom>
          <a:noFill/>
          <a:ln w="12700">
            <a:solidFill>
              <a:srgbClr val="00338C"/>
            </a:solidFill>
            <a:prstDash val="solid"/>
          </a:ln>
        </p:spPr>
        <p:style>
          <a:lnRef idx="2">
            <a:schemeClr val="accent1">
              <a:shade val="15000"/>
            </a:schemeClr>
          </a:lnRef>
          <a:fillRef idx="1">
            <a:schemeClr val="accent1"/>
          </a:fillRef>
          <a:effectRef idx="0">
            <a:schemeClr val="accent1"/>
          </a:effectRef>
          <a:fontRef idx="minor">
            <a:schemeClr val="lt1"/>
          </a:fontRef>
        </p:style>
        <p:txBody>
          <a:bodyPr lIns="360000" rtlCol="0" anchor="ctr"/>
          <a:lstStyle/>
          <a:p>
            <a:r>
              <a:rPr lang="en-US" spc="185" dirty="0">
                <a:solidFill>
                  <a:srgbClr val="00338C"/>
                </a:solidFill>
                <a:latin typeface="Lato" panose="020F0502020204030204" pitchFamily="34" charset="0"/>
                <a:ea typeface="Lato" panose="020F0502020204030204" pitchFamily="34" charset="0"/>
                <a:cs typeface="Lato" panose="020F0502020204030204" pitchFamily="34" charset="0"/>
              </a:rPr>
              <a:t>Exports to grow x5 to USD 8 Tn. by 2047</a:t>
            </a:r>
          </a:p>
        </p:txBody>
      </p:sp>
      <p:sp>
        <p:nvSpPr>
          <p:cNvPr id="11" name="Rectangle 10">
            <a:extLst>
              <a:ext uri="{FF2B5EF4-FFF2-40B4-BE49-F238E27FC236}">
                <a16:creationId xmlns:a16="http://schemas.microsoft.com/office/drawing/2014/main" id="{3757EE6E-27EE-EE07-E3DA-789C7B70A440}"/>
              </a:ext>
            </a:extLst>
          </p:cNvPr>
          <p:cNvSpPr/>
          <p:nvPr/>
        </p:nvSpPr>
        <p:spPr>
          <a:xfrm>
            <a:off x="5604027" y="5519823"/>
            <a:ext cx="6249998" cy="720000"/>
          </a:xfrm>
          <a:prstGeom prst="rect">
            <a:avLst/>
          </a:prstGeom>
          <a:noFill/>
          <a:ln w="12700">
            <a:solidFill>
              <a:srgbClr val="00338C"/>
            </a:solidFill>
            <a:prstDash val="solid"/>
          </a:ln>
        </p:spPr>
        <p:style>
          <a:lnRef idx="2">
            <a:schemeClr val="accent1">
              <a:shade val="15000"/>
            </a:schemeClr>
          </a:lnRef>
          <a:fillRef idx="1">
            <a:schemeClr val="accent1"/>
          </a:fillRef>
          <a:effectRef idx="0">
            <a:schemeClr val="accent1"/>
          </a:effectRef>
          <a:fontRef idx="minor">
            <a:schemeClr val="lt1"/>
          </a:fontRef>
        </p:style>
        <p:txBody>
          <a:bodyPr lIns="360000" rtlCol="0" anchor="ctr"/>
          <a:lstStyle/>
          <a:p>
            <a:r>
              <a:rPr lang="en-US" spc="185" dirty="0">
                <a:solidFill>
                  <a:srgbClr val="00338C"/>
                </a:solidFill>
                <a:latin typeface="Lato" panose="020F0502020204030204" pitchFamily="34" charset="0"/>
                <a:ea typeface="Lato" panose="020F0502020204030204" pitchFamily="34" charset="0"/>
                <a:cs typeface="Lato" panose="020F0502020204030204" pitchFamily="34" charset="0"/>
              </a:rPr>
              <a:t>Net Zero Transition by 2070: USD 10 Tn</a:t>
            </a:r>
          </a:p>
        </p:txBody>
      </p:sp>
      <p:sp>
        <p:nvSpPr>
          <p:cNvPr id="14" name="Oval 13">
            <a:extLst>
              <a:ext uri="{FF2B5EF4-FFF2-40B4-BE49-F238E27FC236}">
                <a16:creationId xmlns:a16="http://schemas.microsoft.com/office/drawing/2014/main" id="{E94AC637-AB31-6643-F73E-CC2CAB160B9A}"/>
              </a:ext>
            </a:extLst>
          </p:cNvPr>
          <p:cNvSpPr/>
          <p:nvPr/>
        </p:nvSpPr>
        <p:spPr>
          <a:xfrm>
            <a:off x="4649002" y="1493981"/>
            <a:ext cx="808522" cy="811600"/>
          </a:xfrm>
          <a:prstGeom prst="ellipse">
            <a:avLst/>
          </a:prstGeom>
          <a:solidFill>
            <a:srgbClr val="0033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latin typeface="Lato" panose="020F0502020204030204" pitchFamily="34" charset="0"/>
              <a:ea typeface="Lato" panose="020F0502020204030204" pitchFamily="34" charset="0"/>
              <a:cs typeface="Lato" panose="020F0502020204030204" pitchFamily="34" charset="0"/>
            </a:endParaRPr>
          </a:p>
        </p:txBody>
      </p:sp>
      <p:sp>
        <p:nvSpPr>
          <p:cNvPr id="15" name="Oval 14">
            <a:extLst>
              <a:ext uri="{FF2B5EF4-FFF2-40B4-BE49-F238E27FC236}">
                <a16:creationId xmlns:a16="http://schemas.microsoft.com/office/drawing/2014/main" id="{0FD97E14-EE55-61B9-74F5-7017470E1268}"/>
              </a:ext>
            </a:extLst>
          </p:cNvPr>
          <p:cNvSpPr/>
          <p:nvPr/>
        </p:nvSpPr>
        <p:spPr>
          <a:xfrm>
            <a:off x="4639791" y="2477542"/>
            <a:ext cx="808522" cy="811600"/>
          </a:xfrm>
          <a:prstGeom prst="ellipse">
            <a:avLst/>
          </a:prstGeom>
          <a:solidFill>
            <a:srgbClr val="0033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latin typeface="Lato" panose="020F0502020204030204" pitchFamily="34" charset="0"/>
              <a:ea typeface="Lato" panose="020F0502020204030204" pitchFamily="34" charset="0"/>
              <a:cs typeface="Lato" panose="020F0502020204030204" pitchFamily="34" charset="0"/>
            </a:endParaRPr>
          </a:p>
        </p:txBody>
      </p:sp>
      <p:sp>
        <p:nvSpPr>
          <p:cNvPr id="16" name="Oval 15">
            <a:extLst>
              <a:ext uri="{FF2B5EF4-FFF2-40B4-BE49-F238E27FC236}">
                <a16:creationId xmlns:a16="http://schemas.microsoft.com/office/drawing/2014/main" id="{ACD043D5-6DC9-33F6-D2B9-6C531F6F9351}"/>
              </a:ext>
            </a:extLst>
          </p:cNvPr>
          <p:cNvSpPr/>
          <p:nvPr/>
        </p:nvSpPr>
        <p:spPr>
          <a:xfrm>
            <a:off x="4631981" y="3482184"/>
            <a:ext cx="808522" cy="811600"/>
          </a:xfrm>
          <a:prstGeom prst="ellipse">
            <a:avLst/>
          </a:prstGeom>
          <a:solidFill>
            <a:srgbClr val="0033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latin typeface="Lato" panose="020F0502020204030204" pitchFamily="34" charset="0"/>
              <a:ea typeface="Lato" panose="020F0502020204030204" pitchFamily="34" charset="0"/>
              <a:cs typeface="Lato" panose="020F0502020204030204" pitchFamily="34" charset="0"/>
            </a:endParaRPr>
          </a:p>
        </p:txBody>
      </p:sp>
      <p:sp>
        <p:nvSpPr>
          <p:cNvPr id="17" name="Oval 16">
            <a:extLst>
              <a:ext uri="{FF2B5EF4-FFF2-40B4-BE49-F238E27FC236}">
                <a16:creationId xmlns:a16="http://schemas.microsoft.com/office/drawing/2014/main" id="{F68C16EC-BAF7-A976-8CCC-4A5E9AFA49C5}"/>
              </a:ext>
            </a:extLst>
          </p:cNvPr>
          <p:cNvSpPr/>
          <p:nvPr/>
        </p:nvSpPr>
        <p:spPr>
          <a:xfrm>
            <a:off x="4639791" y="4444661"/>
            <a:ext cx="808522" cy="811600"/>
          </a:xfrm>
          <a:prstGeom prst="ellipse">
            <a:avLst/>
          </a:prstGeom>
          <a:solidFill>
            <a:srgbClr val="0033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latin typeface="Lato" panose="020F0502020204030204" pitchFamily="34" charset="0"/>
              <a:ea typeface="Lato" panose="020F0502020204030204" pitchFamily="34" charset="0"/>
              <a:cs typeface="Lato" panose="020F0502020204030204" pitchFamily="34" charset="0"/>
            </a:endParaRPr>
          </a:p>
        </p:txBody>
      </p:sp>
      <p:sp>
        <p:nvSpPr>
          <p:cNvPr id="18" name="Oval 17">
            <a:extLst>
              <a:ext uri="{FF2B5EF4-FFF2-40B4-BE49-F238E27FC236}">
                <a16:creationId xmlns:a16="http://schemas.microsoft.com/office/drawing/2014/main" id="{094DB07D-3643-E360-8908-87DAD0B3DF4B}"/>
              </a:ext>
            </a:extLst>
          </p:cNvPr>
          <p:cNvSpPr/>
          <p:nvPr/>
        </p:nvSpPr>
        <p:spPr>
          <a:xfrm>
            <a:off x="4639791" y="5428223"/>
            <a:ext cx="808522" cy="811600"/>
          </a:xfrm>
          <a:prstGeom prst="ellipse">
            <a:avLst/>
          </a:prstGeom>
          <a:solidFill>
            <a:srgbClr val="0033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latin typeface="Lato" panose="020F0502020204030204" pitchFamily="34" charset="0"/>
              <a:ea typeface="Lato" panose="020F0502020204030204" pitchFamily="34" charset="0"/>
              <a:cs typeface="Lato" panose="020F0502020204030204" pitchFamily="34" charset="0"/>
            </a:endParaRPr>
          </a:p>
        </p:txBody>
      </p:sp>
      <p:pic>
        <p:nvPicPr>
          <p:cNvPr id="19" name="Graphic 18" descr="Business Growth with solid fill">
            <a:extLst>
              <a:ext uri="{FF2B5EF4-FFF2-40B4-BE49-F238E27FC236}">
                <a16:creationId xmlns:a16="http://schemas.microsoft.com/office/drawing/2014/main" id="{23C6DC3D-6BFD-E535-F2AB-8D22D8E7E29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50941" y="4536264"/>
            <a:ext cx="645813" cy="645813"/>
          </a:xfrm>
          <a:prstGeom prst="rect">
            <a:avLst/>
          </a:prstGeom>
        </p:spPr>
      </p:pic>
      <p:pic>
        <p:nvPicPr>
          <p:cNvPr id="20" name="Graphic 19" descr="Sprouting Seed with solid fill">
            <a:extLst>
              <a:ext uri="{FF2B5EF4-FFF2-40B4-BE49-F238E27FC236}">
                <a16:creationId xmlns:a16="http://schemas.microsoft.com/office/drawing/2014/main" id="{7FFF1673-33E4-54B2-57CA-667E5030BF8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836001" y="1601739"/>
            <a:ext cx="448380" cy="448380"/>
          </a:xfrm>
          <a:prstGeom prst="rect">
            <a:avLst/>
          </a:prstGeom>
        </p:spPr>
      </p:pic>
      <p:pic>
        <p:nvPicPr>
          <p:cNvPr id="21" name="Graphic 20" descr="Dollar with solid fill">
            <a:extLst>
              <a:ext uri="{FF2B5EF4-FFF2-40B4-BE49-F238E27FC236}">
                <a16:creationId xmlns:a16="http://schemas.microsoft.com/office/drawing/2014/main" id="{4373296E-468D-B843-FC83-2D4E5F2A8A6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687790" y="2655234"/>
            <a:ext cx="671360" cy="438840"/>
          </a:xfrm>
          <a:prstGeom prst="rect">
            <a:avLst/>
          </a:prstGeom>
        </p:spPr>
      </p:pic>
      <p:pic>
        <p:nvPicPr>
          <p:cNvPr id="22" name="Graphic 21" descr="Train with solid fill">
            <a:extLst>
              <a:ext uri="{FF2B5EF4-FFF2-40B4-BE49-F238E27FC236}">
                <a16:creationId xmlns:a16="http://schemas.microsoft.com/office/drawing/2014/main" id="{12E47DDF-6024-56BA-80DC-6476ABAC169F}"/>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713336" y="5519823"/>
            <a:ext cx="645813" cy="571263"/>
          </a:xfrm>
          <a:prstGeom prst="rect">
            <a:avLst/>
          </a:prstGeom>
        </p:spPr>
      </p:pic>
      <p:pic>
        <p:nvPicPr>
          <p:cNvPr id="23" name="Graphic 22" descr="Factory with solid fill">
            <a:extLst>
              <a:ext uri="{FF2B5EF4-FFF2-40B4-BE49-F238E27FC236}">
                <a16:creationId xmlns:a16="http://schemas.microsoft.com/office/drawing/2014/main" id="{54BFE737-5662-FA97-BA2C-AC340C8C90E0}"/>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730356" y="3607344"/>
            <a:ext cx="628793" cy="582464"/>
          </a:xfrm>
          <a:prstGeom prst="rect">
            <a:avLst/>
          </a:prstGeom>
        </p:spPr>
      </p:pic>
      <p:pic>
        <p:nvPicPr>
          <p:cNvPr id="5" name="Picture 4" descr="A body of water with a bridge and a city skyline&#10;&#10;Description automatically generated">
            <a:extLst>
              <a:ext uri="{FF2B5EF4-FFF2-40B4-BE49-F238E27FC236}">
                <a16:creationId xmlns:a16="http://schemas.microsoft.com/office/drawing/2014/main" id="{B8754FA6-33FC-259F-74BF-59B066475D2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66555" y="1404881"/>
            <a:ext cx="3311085" cy="4966205"/>
          </a:xfrm>
          <a:prstGeom prst="rect">
            <a:avLst/>
          </a:prstGeom>
        </p:spPr>
      </p:pic>
      <p:sp>
        <p:nvSpPr>
          <p:cNvPr id="7" name="Rectangle 6">
            <a:extLst>
              <a:ext uri="{FF2B5EF4-FFF2-40B4-BE49-F238E27FC236}">
                <a16:creationId xmlns:a16="http://schemas.microsoft.com/office/drawing/2014/main" id="{CAC43816-86A1-D233-0423-26616C3E9988}"/>
              </a:ext>
            </a:extLst>
          </p:cNvPr>
          <p:cNvSpPr/>
          <p:nvPr/>
        </p:nvSpPr>
        <p:spPr>
          <a:xfrm>
            <a:off x="666555" y="1414576"/>
            <a:ext cx="3312000" cy="4968000"/>
          </a:xfrm>
          <a:prstGeom prst="rect">
            <a:avLst/>
          </a:prstGeom>
          <a:solidFill>
            <a:srgbClr val="000000">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latin typeface="Lato" panose="020F0502020204030204" pitchFamily="34" charset="0"/>
              <a:ea typeface="Lato" panose="020F0502020204030204" pitchFamily="34" charset="0"/>
              <a:cs typeface="Lato" panose="020F0502020204030204" pitchFamily="34" charset="0"/>
            </a:endParaRPr>
          </a:p>
        </p:txBody>
      </p:sp>
      <p:sp>
        <p:nvSpPr>
          <p:cNvPr id="12" name="Rectangle 11">
            <a:extLst>
              <a:ext uri="{FF2B5EF4-FFF2-40B4-BE49-F238E27FC236}">
                <a16:creationId xmlns:a16="http://schemas.microsoft.com/office/drawing/2014/main" id="{03BD1856-D0FF-84D5-4389-F3C8C588B732}"/>
              </a:ext>
            </a:extLst>
          </p:cNvPr>
          <p:cNvSpPr/>
          <p:nvPr/>
        </p:nvSpPr>
        <p:spPr>
          <a:xfrm>
            <a:off x="543096" y="3094074"/>
            <a:ext cx="3558001" cy="180890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spc="185" dirty="0">
                <a:solidFill>
                  <a:schemeClr val="bg1"/>
                </a:solidFill>
                <a:latin typeface="Lato" panose="020F0502020204030204" pitchFamily="34" charset="0"/>
                <a:ea typeface="Lato" panose="020F0502020204030204" pitchFamily="34" charset="0"/>
                <a:cs typeface="Lato" panose="020F0502020204030204" pitchFamily="34" charset="0"/>
              </a:rPr>
              <a:t>USD 35 Trillion</a:t>
            </a:r>
          </a:p>
          <a:p>
            <a:pPr algn="ctr"/>
            <a:r>
              <a:rPr lang="en-US" sz="2000" b="1" i="1" spc="185" dirty="0">
                <a:solidFill>
                  <a:srgbClr val="ED7D31"/>
                </a:solidFill>
                <a:latin typeface="Lato Black" panose="020F0502020204030203" pitchFamily="34" charset="0"/>
                <a:ea typeface="Lato Black" panose="020F0502020204030203" pitchFamily="34" charset="0"/>
                <a:cs typeface="Lato Black" panose="020F0502020204030203" pitchFamily="34" charset="0"/>
              </a:rPr>
              <a:t>Projected Economy </a:t>
            </a:r>
            <a:endParaRPr lang="en-IN" sz="2000" b="1" i="1" spc="185" dirty="0">
              <a:solidFill>
                <a:srgbClr val="ED7D31"/>
              </a:solidFill>
              <a:latin typeface="Lato Black" panose="020F0502020204030203" pitchFamily="34" charset="0"/>
              <a:ea typeface="Lato Black" panose="020F0502020204030203" pitchFamily="34" charset="0"/>
              <a:cs typeface="Lato Black" panose="020F0502020204030203" pitchFamily="34" charset="0"/>
            </a:endParaRPr>
          </a:p>
        </p:txBody>
      </p:sp>
      <p:sp>
        <p:nvSpPr>
          <p:cNvPr id="26" name="Rectangle 25">
            <a:extLst>
              <a:ext uri="{FF2B5EF4-FFF2-40B4-BE49-F238E27FC236}">
                <a16:creationId xmlns:a16="http://schemas.microsoft.com/office/drawing/2014/main" id="{39386AE1-AAF2-C249-9232-C6BECA82E7D9}"/>
              </a:ext>
            </a:extLst>
          </p:cNvPr>
          <p:cNvSpPr/>
          <p:nvPr/>
        </p:nvSpPr>
        <p:spPr>
          <a:xfrm>
            <a:off x="5701673" y="1585581"/>
            <a:ext cx="114674" cy="720000"/>
          </a:xfrm>
          <a:prstGeom prst="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solidFill>
                <a:srgbClr val="00338C"/>
              </a:solidFill>
              <a:latin typeface="Lato" panose="020F0502020204030204" pitchFamily="34" charset="0"/>
              <a:ea typeface="Lato" panose="020F0502020204030204" pitchFamily="34" charset="0"/>
              <a:cs typeface="Lato" panose="020F0502020204030204" pitchFamily="34" charset="0"/>
            </a:endParaRPr>
          </a:p>
        </p:txBody>
      </p:sp>
      <p:sp>
        <p:nvSpPr>
          <p:cNvPr id="27" name="Rectangle 26">
            <a:extLst>
              <a:ext uri="{FF2B5EF4-FFF2-40B4-BE49-F238E27FC236}">
                <a16:creationId xmlns:a16="http://schemas.microsoft.com/office/drawing/2014/main" id="{10A169B7-C5FE-9DA2-9ED4-0EE152DA4D55}"/>
              </a:ext>
            </a:extLst>
          </p:cNvPr>
          <p:cNvSpPr/>
          <p:nvPr/>
        </p:nvSpPr>
        <p:spPr>
          <a:xfrm>
            <a:off x="5701673" y="2562440"/>
            <a:ext cx="114674" cy="720000"/>
          </a:xfrm>
          <a:prstGeom prst="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solidFill>
                <a:srgbClr val="00338C"/>
              </a:solidFill>
              <a:latin typeface="Lato" panose="020F0502020204030204" pitchFamily="34" charset="0"/>
              <a:ea typeface="Lato" panose="020F0502020204030204" pitchFamily="34" charset="0"/>
              <a:cs typeface="Lato" panose="020F0502020204030204" pitchFamily="34" charset="0"/>
            </a:endParaRPr>
          </a:p>
        </p:txBody>
      </p:sp>
      <p:sp>
        <p:nvSpPr>
          <p:cNvPr id="28" name="Rectangle 27">
            <a:extLst>
              <a:ext uri="{FF2B5EF4-FFF2-40B4-BE49-F238E27FC236}">
                <a16:creationId xmlns:a16="http://schemas.microsoft.com/office/drawing/2014/main" id="{5985AE67-1040-63BC-86D4-DB66C4AEF5CA}"/>
              </a:ext>
            </a:extLst>
          </p:cNvPr>
          <p:cNvSpPr/>
          <p:nvPr/>
        </p:nvSpPr>
        <p:spPr>
          <a:xfrm>
            <a:off x="5701673" y="3556129"/>
            <a:ext cx="114674" cy="720000"/>
          </a:xfrm>
          <a:prstGeom prst="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solidFill>
                <a:srgbClr val="00338C"/>
              </a:solidFill>
              <a:latin typeface="Lato" panose="020F0502020204030204" pitchFamily="34" charset="0"/>
              <a:ea typeface="Lato" panose="020F0502020204030204" pitchFamily="34" charset="0"/>
              <a:cs typeface="Lato" panose="020F0502020204030204" pitchFamily="34" charset="0"/>
            </a:endParaRPr>
          </a:p>
        </p:txBody>
      </p:sp>
      <p:sp>
        <p:nvSpPr>
          <p:cNvPr id="29" name="Rectangle 28">
            <a:extLst>
              <a:ext uri="{FF2B5EF4-FFF2-40B4-BE49-F238E27FC236}">
                <a16:creationId xmlns:a16="http://schemas.microsoft.com/office/drawing/2014/main" id="{B8F281C8-D8E4-25C1-2A23-FF9E3582BC98}"/>
              </a:ext>
            </a:extLst>
          </p:cNvPr>
          <p:cNvSpPr/>
          <p:nvPr/>
        </p:nvSpPr>
        <p:spPr>
          <a:xfrm>
            <a:off x="5701673" y="4538573"/>
            <a:ext cx="114674" cy="720000"/>
          </a:xfrm>
          <a:prstGeom prst="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solidFill>
                <a:srgbClr val="00338C"/>
              </a:solidFill>
              <a:latin typeface="Lato" panose="020F0502020204030204" pitchFamily="34" charset="0"/>
              <a:ea typeface="Lato" panose="020F0502020204030204" pitchFamily="34" charset="0"/>
              <a:cs typeface="Lato" panose="020F0502020204030204" pitchFamily="34" charset="0"/>
            </a:endParaRPr>
          </a:p>
        </p:txBody>
      </p:sp>
      <p:sp>
        <p:nvSpPr>
          <p:cNvPr id="30" name="Rectangle 29">
            <a:extLst>
              <a:ext uri="{FF2B5EF4-FFF2-40B4-BE49-F238E27FC236}">
                <a16:creationId xmlns:a16="http://schemas.microsoft.com/office/drawing/2014/main" id="{5008C3A8-D36A-CFB5-CC21-962603ADDFF4}"/>
              </a:ext>
            </a:extLst>
          </p:cNvPr>
          <p:cNvSpPr/>
          <p:nvPr/>
        </p:nvSpPr>
        <p:spPr>
          <a:xfrm>
            <a:off x="5701673" y="5515432"/>
            <a:ext cx="114674" cy="720000"/>
          </a:xfrm>
          <a:prstGeom prst="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solidFill>
                <a:srgbClr val="00338C"/>
              </a:solidFill>
              <a:latin typeface="Lato" panose="020F0502020204030204" pitchFamily="34" charset="0"/>
              <a:ea typeface="Lato" panose="020F0502020204030204" pitchFamily="34" charset="0"/>
              <a:cs typeface="Lato" panose="020F0502020204030204" pitchFamily="34" charset="0"/>
            </a:endParaRPr>
          </a:p>
        </p:txBody>
      </p:sp>
      <p:sp>
        <p:nvSpPr>
          <p:cNvPr id="4" name="Title 1">
            <a:extLst>
              <a:ext uri="{FF2B5EF4-FFF2-40B4-BE49-F238E27FC236}">
                <a16:creationId xmlns:a16="http://schemas.microsoft.com/office/drawing/2014/main" id="{AEAD1E2B-0B4D-620A-602E-58FD9753C8CA}"/>
              </a:ext>
            </a:extLst>
          </p:cNvPr>
          <p:cNvSpPr txBox="1">
            <a:spLocks/>
          </p:cNvSpPr>
          <p:nvPr/>
        </p:nvSpPr>
        <p:spPr>
          <a:xfrm>
            <a:off x="71993" y="33774"/>
            <a:ext cx="10601004" cy="77161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IN" sz="3400" b="1" dirty="0" err="1">
                <a:solidFill>
                  <a:schemeClr val="bg1"/>
                </a:solidFill>
                <a:latin typeface="Biennale Black"/>
                <a:ea typeface="Lato" panose="020F0502020204030204" pitchFamily="34" charset="0"/>
                <a:cs typeface="Lato" panose="020F0502020204030204" pitchFamily="34" charset="0"/>
              </a:rPr>
              <a:t>Viksit</a:t>
            </a:r>
            <a:r>
              <a:rPr lang="en-IN" sz="3400" b="1" dirty="0">
                <a:solidFill>
                  <a:schemeClr val="bg1"/>
                </a:solidFill>
                <a:latin typeface="Biennale Black"/>
                <a:ea typeface="Lato" panose="020F0502020204030204" pitchFamily="34" charset="0"/>
                <a:cs typeface="Lato" panose="020F0502020204030204" pitchFamily="34" charset="0"/>
              </a:rPr>
              <a:t> Bharat@2047 – Developed India@2047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1" u="none" strike="noStrike" kern="1200" cap="none" spc="0" normalizeH="0" baseline="0" noProof="0" dirty="0">
                <a:ln>
                  <a:noFill/>
                </a:ln>
                <a:solidFill>
                  <a:schemeClr val="bg1"/>
                </a:solidFill>
                <a:effectLst/>
                <a:uLnTx/>
                <a:uFillTx/>
                <a:latin typeface="Biennale" panose="00000500000000000000" pitchFamily="50" charset="0"/>
                <a:ea typeface="Lato" panose="020F0502020204030204" pitchFamily="34" charset="0"/>
                <a:cs typeface="Lato" panose="020F0502020204030204" pitchFamily="34" charset="0"/>
              </a:rPr>
              <a:t>Inclusive Sustainable Growth for the World’s Largest Democracy</a:t>
            </a:r>
          </a:p>
        </p:txBody>
      </p:sp>
    </p:spTree>
    <p:extLst>
      <p:ext uri="{BB962C8B-B14F-4D97-AF65-F5344CB8AC3E}">
        <p14:creationId xmlns:p14="http://schemas.microsoft.com/office/powerpoint/2010/main" val="40183535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3F01388-4414-0C50-543C-7498E7082C6C}"/>
              </a:ext>
            </a:extLst>
          </p:cNvPr>
          <p:cNvGrpSpPr/>
          <p:nvPr/>
        </p:nvGrpSpPr>
        <p:grpSpPr>
          <a:xfrm>
            <a:off x="0" y="-1"/>
            <a:ext cx="12192000" cy="6858001"/>
            <a:chOff x="0" y="-1"/>
            <a:chExt cx="12192000" cy="6858001"/>
          </a:xfrm>
        </p:grpSpPr>
        <p:pic>
          <p:nvPicPr>
            <p:cNvPr id="6" name="Picture 5">
              <a:extLst>
                <a:ext uri="{FF2B5EF4-FFF2-40B4-BE49-F238E27FC236}">
                  <a16:creationId xmlns:a16="http://schemas.microsoft.com/office/drawing/2014/main" id="{7E81C60C-837A-7FD3-945E-A28706E29E6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5626"/>
            <a:stretch/>
          </p:blipFill>
          <p:spPr>
            <a:xfrm>
              <a:off x="0" y="-1"/>
              <a:ext cx="12192000" cy="6858001"/>
            </a:xfrm>
            <a:prstGeom prst="rect">
              <a:avLst/>
            </a:prstGeom>
          </p:spPr>
        </p:pic>
        <p:sp>
          <p:nvSpPr>
            <p:cNvPr id="7" name="Rectangle 6">
              <a:extLst>
                <a:ext uri="{FF2B5EF4-FFF2-40B4-BE49-F238E27FC236}">
                  <a16:creationId xmlns:a16="http://schemas.microsoft.com/office/drawing/2014/main" id="{BF2473E0-B0AA-BC97-A361-0422605265D7}"/>
                </a:ext>
              </a:extLst>
            </p:cNvPr>
            <p:cNvSpPr/>
            <p:nvPr/>
          </p:nvSpPr>
          <p:spPr>
            <a:xfrm>
              <a:off x="0" y="-1"/>
              <a:ext cx="12192000" cy="6858001"/>
            </a:xfrm>
            <a:prstGeom prst="rect">
              <a:avLst/>
            </a:prstGeom>
            <a:solidFill>
              <a:srgbClr val="002C70">
                <a:alpha val="88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TextBox 8">
              <a:extLst>
                <a:ext uri="{FF2B5EF4-FFF2-40B4-BE49-F238E27FC236}">
                  <a16:creationId xmlns:a16="http://schemas.microsoft.com/office/drawing/2014/main" id="{194CED05-6100-BEF1-DCA8-51FA115C3EDE}"/>
                </a:ext>
              </a:extLst>
            </p:cNvPr>
            <p:cNvSpPr txBox="1"/>
            <p:nvPr/>
          </p:nvSpPr>
          <p:spPr>
            <a:xfrm>
              <a:off x="187521" y="843164"/>
              <a:ext cx="7390741" cy="769441"/>
            </a:xfrm>
            <a:prstGeom prst="rect">
              <a:avLst/>
            </a:prstGeom>
            <a:noFill/>
          </p:spPr>
          <p:txBody>
            <a:bodyPr wrap="none" rtlCol="0">
              <a:spAutoFit/>
            </a:bodyPr>
            <a:lstStyle/>
            <a:p>
              <a:r>
                <a:rPr lang="en-US" sz="4400" b="1" dirty="0">
                  <a:solidFill>
                    <a:srgbClr val="FFFFFF"/>
                  </a:solidFill>
                  <a:latin typeface="Biennale Black" panose="00000A00000000000000" pitchFamily="50" charset="0"/>
                  <a:cs typeface="Arial" panose="020B0604020202020204" pitchFamily="34" charset="0"/>
                </a:rPr>
                <a:t>GIFT City and IFSC Opportunity</a:t>
              </a:r>
              <a:endParaRPr lang="en-IN" sz="4400" dirty="0">
                <a:latin typeface="Biennale Black" panose="00000A00000000000000" pitchFamily="50" charset="0"/>
              </a:endParaRPr>
            </a:p>
          </p:txBody>
        </p:sp>
      </p:grpSp>
      <p:sp>
        <p:nvSpPr>
          <p:cNvPr id="4" name="Slide Number Placeholder 3">
            <a:extLst>
              <a:ext uri="{FF2B5EF4-FFF2-40B4-BE49-F238E27FC236}">
                <a16:creationId xmlns:a16="http://schemas.microsoft.com/office/drawing/2014/main" id="{1E287A33-AD72-C127-195F-574D46F7C505}"/>
              </a:ext>
            </a:extLst>
          </p:cNvPr>
          <p:cNvSpPr>
            <a:spLocks noGrp="1"/>
          </p:cNvSpPr>
          <p:nvPr>
            <p:ph type="sldNum" sz="quarter" idx="12"/>
          </p:nvPr>
        </p:nvSpPr>
        <p:spPr/>
        <p:txBody>
          <a:bodyPr/>
          <a:lstStyle/>
          <a:p>
            <a:fld id="{D223A4CE-2FE5-4DC2-AB4D-C826342AA7FC}" type="slidenum">
              <a:rPr lang="th-TH" smtClean="0"/>
              <a:t>5</a:t>
            </a:fld>
            <a:endParaRPr lang="th-TH"/>
          </a:p>
        </p:txBody>
      </p:sp>
      <p:pic>
        <p:nvPicPr>
          <p:cNvPr id="5" name="Picture 4" descr="A city skyline at night&#10;&#10;Description automatically generated">
            <a:extLst>
              <a:ext uri="{FF2B5EF4-FFF2-40B4-BE49-F238E27FC236}">
                <a16:creationId xmlns:a16="http://schemas.microsoft.com/office/drawing/2014/main" id="{8AD63074-0F46-EE77-202A-F2EE2426609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6885" b="7316"/>
          <a:stretch/>
        </p:blipFill>
        <p:spPr>
          <a:xfrm>
            <a:off x="0" y="1752238"/>
            <a:ext cx="12192000" cy="5101041"/>
          </a:xfrm>
          <a:prstGeom prst="rect">
            <a:avLst/>
          </a:prstGeom>
        </p:spPr>
      </p:pic>
    </p:spTree>
    <p:extLst>
      <p:ext uri="{BB962C8B-B14F-4D97-AF65-F5344CB8AC3E}">
        <p14:creationId xmlns:p14="http://schemas.microsoft.com/office/powerpoint/2010/main" val="2408223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2DF234-22EC-F7A6-07DC-ADCF6A6985B7}"/>
              </a:ext>
            </a:extLst>
          </p:cNvPr>
          <p:cNvSpPr/>
          <p:nvPr/>
        </p:nvSpPr>
        <p:spPr>
          <a:xfrm>
            <a:off x="0" y="-11958"/>
            <a:ext cx="12120007" cy="933361"/>
          </a:xfrm>
          <a:prstGeom prst="rect">
            <a:avLst/>
          </a:prstGeom>
          <a:solidFill>
            <a:srgbClr val="0033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600">
                <a:latin typeface="Lato" panose="020F0502020204030203" pitchFamily="34" charset="0"/>
                <a:ea typeface="Lato" panose="020F0502020204030203" pitchFamily="34" charset="0"/>
                <a:cs typeface="Lato" panose="020F0502020204030203" pitchFamily="34" charset="0"/>
              </a:rPr>
              <a:t>                  </a:t>
            </a:r>
          </a:p>
        </p:txBody>
      </p:sp>
      <p:sp>
        <p:nvSpPr>
          <p:cNvPr id="14" name="Rectangle 13">
            <a:extLst>
              <a:ext uri="{FF2B5EF4-FFF2-40B4-BE49-F238E27FC236}">
                <a16:creationId xmlns:a16="http://schemas.microsoft.com/office/drawing/2014/main" id="{F6F36B9C-388F-3C9F-A6F7-5F6198A90A23}"/>
              </a:ext>
            </a:extLst>
          </p:cNvPr>
          <p:cNvSpPr/>
          <p:nvPr/>
        </p:nvSpPr>
        <p:spPr>
          <a:xfrm rot="5400000">
            <a:off x="11675148" y="399013"/>
            <a:ext cx="961711" cy="71992"/>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atin typeface="Lato" panose="020F0502020204030203" pitchFamily="34" charset="0"/>
                <a:ea typeface="Lato" panose="020F0502020204030203" pitchFamily="34" charset="0"/>
                <a:cs typeface="Lato" panose="020F0502020204030203" pitchFamily="34" charset="0"/>
              </a:rPr>
              <a:t> </a:t>
            </a:r>
            <a:endParaRPr lang="en-IN">
              <a:latin typeface="Lato" panose="020F0502020204030203" pitchFamily="34" charset="0"/>
              <a:ea typeface="Lato" panose="020F0502020204030203" pitchFamily="34" charset="0"/>
              <a:cs typeface="Lato" panose="020F0502020204030203" pitchFamily="34" charset="0"/>
            </a:endParaRPr>
          </a:p>
        </p:txBody>
      </p:sp>
      <mc:AlternateContent xmlns:mc="http://schemas.openxmlformats.org/markup-compatibility/2006" xmlns:cx4="http://schemas.microsoft.com/office/drawing/2016/5/10/chartex">
        <mc:Choice Requires="cx4">
          <p:graphicFrame>
            <p:nvGraphicFramePr>
              <p:cNvPr id="9" name="Chart 8">
                <a:extLst>
                  <a:ext uri="{FF2B5EF4-FFF2-40B4-BE49-F238E27FC236}">
                    <a16:creationId xmlns:a16="http://schemas.microsoft.com/office/drawing/2014/main" id="{739202D1-AD71-8ADD-A859-80D20FD2E3E2}"/>
                  </a:ext>
                </a:extLst>
              </p:cNvPr>
              <p:cNvGraphicFramePr/>
              <p:nvPr/>
            </p:nvGraphicFramePr>
            <p:xfrm>
              <a:off x="-72127" y="840995"/>
              <a:ext cx="12192000" cy="6432475"/>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9" name="Chart 8">
                <a:extLst>
                  <a:ext uri="{FF2B5EF4-FFF2-40B4-BE49-F238E27FC236}">
                    <a16:creationId xmlns:a16="http://schemas.microsoft.com/office/drawing/2014/main" id="{739202D1-AD71-8ADD-A859-80D20FD2E3E2}"/>
                  </a:ext>
                </a:extLst>
              </p:cNvPr>
              <p:cNvPicPr>
                <a:picLocks noGrp="1" noRot="1" noChangeAspect="1" noMove="1" noResize="1" noEditPoints="1" noAdjustHandles="1" noChangeArrowheads="1" noChangeShapeType="1"/>
              </p:cNvPicPr>
              <p:nvPr/>
            </p:nvPicPr>
            <p:blipFill>
              <a:blip r:embed="rId4"/>
              <a:stretch>
                <a:fillRect/>
              </a:stretch>
            </p:blipFill>
            <p:spPr>
              <a:xfrm>
                <a:off x="-72127" y="840995"/>
                <a:ext cx="12192000" cy="6432475"/>
              </a:xfrm>
              <a:prstGeom prst="rect">
                <a:avLst/>
              </a:prstGeom>
            </p:spPr>
          </p:pic>
        </mc:Fallback>
      </mc:AlternateContent>
      <p:sp>
        <p:nvSpPr>
          <p:cNvPr id="3" name="Rectangle 2">
            <a:extLst>
              <a:ext uri="{FF2B5EF4-FFF2-40B4-BE49-F238E27FC236}">
                <a16:creationId xmlns:a16="http://schemas.microsoft.com/office/drawing/2014/main" id="{EB396D27-2BA2-5EB1-C532-BBE1173FA8E6}"/>
              </a:ext>
            </a:extLst>
          </p:cNvPr>
          <p:cNvSpPr/>
          <p:nvPr/>
        </p:nvSpPr>
        <p:spPr>
          <a:xfrm>
            <a:off x="7335424" y="3746107"/>
            <a:ext cx="1807402" cy="307777"/>
          </a:xfrm>
          <a:prstGeom prst="rect">
            <a:avLst/>
          </a:prstGeom>
        </p:spPr>
        <p:txBody>
          <a:bodyPr wrap="square">
            <a:spAutoFit/>
          </a:bodyPr>
          <a:lstStyle/>
          <a:p>
            <a:pPr algn="ctr"/>
            <a:r>
              <a:rPr lang="en-US" sz="1400" b="1" dirty="0">
                <a:solidFill>
                  <a:srgbClr val="C00000"/>
                </a:solidFill>
                <a:latin typeface="Lato" panose="020F0502020204030203" pitchFamily="34" charset="0"/>
                <a:ea typeface="Lato" panose="020F0502020204030203" pitchFamily="34" charset="0"/>
                <a:cs typeface="Lato" panose="020F0502020204030203" pitchFamily="34" charset="0"/>
              </a:rPr>
              <a:t>GIFT IFSC</a:t>
            </a:r>
          </a:p>
        </p:txBody>
      </p:sp>
      <p:sp>
        <p:nvSpPr>
          <p:cNvPr id="4" name="CuadroTexto 395">
            <a:extLst>
              <a:ext uri="{FF2B5EF4-FFF2-40B4-BE49-F238E27FC236}">
                <a16:creationId xmlns:a16="http://schemas.microsoft.com/office/drawing/2014/main" id="{DDFBF8AC-0139-292A-F121-A6B919486E8F}"/>
              </a:ext>
            </a:extLst>
          </p:cNvPr>
          <p:cNvSpPr txBox="1"/>
          <p:nvPr/>
        </p:nvSpPr>
        <p:spPr>
          <a:xfrm flipH="1">
            <a:off x="2773050" y="2457327"/>
            <a:ext cx="737525" cy="307777"/>
          </a:xfrm>
          <a:prstGeom prst="rect">
            <a:avLst/>
          </a:prstGeom>
          <a:noFill/>
        </p:spPr>
        <p:txBody>
          <a:bodyPr wrap="square" rtlCol="0">
            <a:spAutoFit/>
          </a:bodyPr>
          <a:lstStyle/>
          <a:p>
            <a:pPr algn="ctr"/>
            <a:r>
              <a:rPr lang="en-US" sz="1400" b="1" dirty="0">
                <a:solidFill>
                  <a:schemeClr val="accent2">
                    <a:lumMod val="75000"/>
                  </a:schemeClr>
                </a:solidFill>
                <a:latin typeface="Lato" panose="020F0502020204030203" pitchFamily="34" charset="0"/>
                <a:ea typeface="Lato" panose="020F0502020204030203" pitchFamily="34" charset="0"/>
                <a:cs typeface="Lato" panose="020F0502020204030203" pitchFamily="34" charset="0"/>
              </a:rPr>
              <a:t>USA</a:t>
            </a:r>
          </a:p>
        </p:txBody>
      </p:sp>
      <p:sp>
        <p:nvSpPr>
          <p:cNvPr id="5" name="CuadroTexto 395">
            <a:extLst>
              <a:ext uri="{FF2B5EF4-FFF2-40B4-BE49-F238E27FC236}">
                <a16:creationId xmlns:a16="http://schemas.microsoft.com/office/drawing/2014/main" id="{55C4F57B-56E4-74D8-BBD7-5DD05589E68B}"/>
              </a:ext>
            </a:extLst>
          </p:cNvPr>
          <p:cNvSpPr txBox="1"/>
          <p:nvPr/>
        </p:nvSpPr>
        <p:spPr>
          <a:xfrm flipH="1">
            <a:off x="5624214" y="2106848"/>
            <a:ext cx="737525" cy="307777"/>
          </a:xfrm>
          <a:prstGeom prst="rect">
            <a:avLst/>
          </a:prstGeom>
          <a:noFill/>
        </p:spPr>
        <p:txBody>
          <a:bodyPr wrap="square" rtlCol="0">
            <a:spAutoFit/>
          </a:bodyPr>
          <a:lstStyle/>
          <a:p>
            <a:pPr algn="ctr"/>
            <a:r>
              <a:rPr lang="en-US" sz="1400" b="1" dirty="0">
                <a:solidFill>
                  <a:schemeClr val="accent2">
                    <a:lumMod val="75000"/>
                  </a:schemeClr>
                </a:solidFill>
                <a:latin typeface="Lato" panose="020F0502020204030203" pitchFamily="34" charset="0"/>
                <a:ea typeface="Lato" panose="020F0502020204030203" pitchFamily="34" charset="0"/>
                <a:cs typeface="Lato" panose="020F0502020204030203" pitchFamily="34" charset="0"/>
              </a:rPr>
              <a:t>UK</a:t>
            </a:r>
          </a:p>
        </p:txBody>
      </p:sp>
      <p:sp>
        <p:nvSpPr>
          <p:cNvPr id="6" name="CuadroTexto 395">
            <a:extLst>
              <a:ext uri="{FF2B5EF4-FFF2-40B4-BE49-F238E27FC236}">
                <a16:creationId xmlns:a16="http://schemas.microsoft.com/office/drawing/2014/main" id="{30881B9C-BC61-AEAD-8F35-65345E5A2577}"/>
              </a:ext>
            </a:extLst>
          </p:cNvPr>
          <p:cNvSpPr txBox="1"/>
          <p:nvPr/>
        </p:nvSpPr>
        <p:spPr>
          <a:xfrm flipH="1">
            <a:off x="5994939" y="2383580"/>
            <a:ext cx="1585462" cy="307777"/>
          </a:xfrm>
          <a:prstGeom prst="rect">
            <a:avLst/>
          </a:prstGeom>
          <a:noFill/>
        </p:spPr>
        <p:txBody>
          <a:bodyPr wrap="square" rtlCol="0">
            <a:spAutoFit/>
          </a:bodyPr>
          <a:lstStyle/>
          <a:p>
            <a:pPr algn="ctr"/>
            <a:r>
              <a:rPr lang="en-US" sz="1400" b="1" dirty="0">
                <a:solidFill>
                  <a:schemeClr val="accent2">
                    <a:lumMod val="75000"/>
                  </a:schemeClr>
                </a:solidFill>
                <a:latin typeface="Lato" panose="020F0502020204030203" pitchFamily="34" charset="0"/>
                <a:ea typeface="Lato" panose="020F0502020204030203" pitchFamily="34" charset="0"/>
                <a:cs typeface="Lato" panose="020F0502020204030203" pitchFamily="34" charset="0"/>
              </a:rPr>
              <a:t>Luxembourg</a:t>
            </a:r>
          </a:p>
        </p:txBody>
      </p:sp>
      <p:sp>
        <p:nvSpPr>
          <p:cNvPr id="7" name="CuadroTexto 395">
            <a:extLst>
              <a:ext uri="{FF2B5EF4-FFF2-40B4-BE49-F238E27FC236}">
                <a16:creationId xmlns:a16="http://schemas.microsoft.com/office/drawing/2014/main" id="{28E05054-E500-C2B0-C549-447067FBED50}"/>
              </a:ext>
            </a:extLst>
          </p:cNvPr>
          <p:cNvSpPr txBox="1"/>
          <p:nvPr/>
        </p:nvSpPr>
        <p:spPr>
          <a:xfrm flipH="1">
            <a:off x="7494129" y="4679305"/>
            <a:ext cx="1585462" cy="307777"/>
          </a:xfrm>
          <a:prstGeom prst="rect">
            <a:avLst/>
          </a:prstGeom>
          <a:noFill/>
        </p:spPr>
        <p:txBody>
          <a:bodyPr wrap="square" rtlCol="0">
            <a:spAutoFit/>
          </a:bodyPr>
          <a:lstStyle/>
          <a:p>
            <a:pPr algn="ctr"/>
            <a:r>
              <a:rPr lang="en-US" sz="1400" b="1" dirty="0">
                <a:solidFill>
                  <a:schemeClr val="accent2">
                    <a:lumMod val="75000"/>
                  </a:schemeClr>
                </a:solidFill>
                <a:latin typeface="Lato" panose="020F0502020204030203" pitchFamily="34" charset="0"/>
                <a:ea typeface="Lato" panose="020F0502020204030203" pitchFamily="34" charset="0"/>
                <a:cs typeface="Lato" panose="020F0502020204030203" pitchFamily="34" charset="0"/>
              </a:rPr>
              <a:t>Mauritius</a:t>
            </a:r>
            <a:r>
              <a:rPr lang="en-US" sz="1400" dirty="0">
                <a:solidFill>
                  <a:schemeClr val="tx2"/>
                </a:solidFill>
                <a:latin typeface="Lato" panose="020F0502020204030203" pitchFamily="34" charset="0"/>
                <a:ea typeface="Lato" panose="020F0502020204030203" pitchFamily="34" charset="0"/>
                <a:cs typeface="Lato" panose="020F0502020204030203" pitchFamily="34" charset="0"/>
              </a:rPr>
              <a:t> </a:t>
            </a:r>
          </a:p>
        </p:txBody>
      </p:sp>
      <p:sp>
        <p:nvSpPr>
          <p:cNvPr id="8" name="CuadroTexto 395">
            <a:extLst>
              <a:ext uri="{FF2B5EF4-FFF2-40B4-BE49-F238E27FC236}">
                <a16:creationId xmlns:a16="http://schemas.microsoft.com/office/drawing/2014/main" id="{A49597CA-A42F-18DB-D53D-3D7CCDCC716E}"/>
              </a:ext>
            </a:extLst>
          </p:cNvPr>
          <p:cNvSpPr txBox="1"/>
          <p:nvPr/>
        </p:nvSpPr>
        <p:spPr>
          <a:xfrm flipH="1">
            <a:off x="6720961" y="3121792"/>
            <a:ext cx="1585462" cy="307777"/>
          </a:xfrm>
          <a:prstGeom prst="rect">
            <a:avLst/>
          </a:prstGeom>
          <a:noFill/>
        </p:spPr>
        <p:txBody>
          <a:bodyPr wrap="square" rtlCol="0">
            <a:spAutoFit/>
          </a:bodyPr>
          <a:lstStyle/>
          <a:p>
            <a:pPr algn="ctr"/>
            <a:r>
              <a:rPr lang="en-US" sz="1400" b="1" dirty="0">
                <a:solidFill>
                  <a:schemeClr val="accent2">
                    <a:lumMod val="75000"/>
                  </a:schemeClr>
                </a:solidFill>
                <a:latin typeface="Lato" panose="020F0502020204030203" pitchFamily="34" charset="0"/>
                <a:ea typeface="Lato" panose="020F0502020204030203" pitchFamily="34" charset="0"/>
                <a:cs typeface="Lato" panose="020F0502020204030203" pitchFamily="34" charset="0"/>
              </a:rPr>
              <a:t>Dubai</a:t>
            </a:r>
          </a:p>
        </p:txBody>
      </p:sp>
      <p:sp>
        <p:nvSpPr>
          <p:cNvPr id="10" name="CuadroTexto 395">
            <a:extLst>
              <a:ext uri="{FF2B5EF4-FFF2-40B4-BE49-F238E27FC236}">
                <a16:creationId xmlns:a16="http://schemas.microsoft.com/office/drawing/2014/main" id="{367046EA-38DB-82DE-2F96-38A067810533}"/>
              </a:ext>
            </a:extLst>
          </p:cNvPr>
          <p:cNvSpPr txBox="1"/>
          <p:nvPr/>
        </p:nvSpPr>
        <p:spPr>
          <a:xfrm flipH="1">
            <a:off x="5175473" y="1799265"/>
            <a:ext cx="920527" cy="307777"/>
          </a:xfrm>
          <a:prstGeom prst="rect">
            <a:avLst/>
          </a:prstGeom>
          <a:noFill/>
        </p:spPr>
        <p:txBody>
          <a:bodyPr wrap="square" rtlCol="0">
            <a:spAutoFit/>
          </a:bodyPr>
          <a:lstStyle/>
          <a:p>
            <a:pPr algn="ctr"/>
            <a:r>
              <a:rPr lang="en-US" sz="1400" b="1" dirty="0">
                <a:solidFill>
                  <a:schemeClr val="accent2">
                    <a:lumMod val="75000"/>
                  </a:schemeClr>
                </a:solidFill>
                <a:latin typeface="Lato" panose="020F0502020204030203" pitchFamily="34" charset="0"/>
                <a:ea typeface="Lato" panose="020F0502020204030203" pitchFamily="34" charset="0"/>
                <a:cs typeface="Lato" panose="020F0502020204030203" pitchFamily="34" charset="0"/>
              </a:rPr>
              <a:t>Ireland</a:t>
            </a:r>
          </a:p>
        </p:txBody>
      </p:sp>
      <p:sp>
        <p:nvSpPr>
          <p:cNvPr id="11" name="CuadroTexto 395">
            <a:extLst>
              <a:ext uri="{FF2B5EF4-FFF2-40B4-BE49-F238E27FC236}">
                <a16:creationId xmlns:a16="http://schemas.microsoft.com/office/drawing/2014/main" id="{8AD3FEF7-11B3-E1F5-05F7-257F6878AF1F}"/>
              </a:ext>
            </a:extLst>
          </p:cNvPr>
          <p:cNvSpPr txBox="1"/>
          <p:nvPr/>
        </p:nvSpPr>
        <p:spPr>
          <a:xfrm flipH="1">
            <a:off x="9369188" y="3917246"/>
            <a:ext cx="1585462" cy="307777"/>
          </a:xfrm>
          <a:prstGeom prst="rect">
            <a:avLst/>
          </a:prstGeom>
          <a:noFill/>
        </p:spPr>
        <p:txBody>
          <a:bodyPr wrap="square" rtlCol="0">
            <a:spAutoFit/>
          </a:bodyPr>
          <a:lstStyle/>
          <a:p>
            <a:pPr algn="ctr"/>
            <a:r>
              <a:rPr lang="en-US" sz="1400" b="1" dirty="0">
                <a:solidFill>
                  <a:schemeClr val="accent2">
                    <a:lumMod val="75000"/>
                  </a:schemeClr>
                </a:solidFill>
                <a:latin typeface="Lato" panose="020F0502020204030203" pitchFamily="34" charset="0"/>
                <a:ea typeface="Lato" panose="020F0502020204030203" pitchFamily="34" charset="0"/>
                <a:cs typeface="Lato" panose="020F0502020204030203" pitchFamily="34" charset="0"/>
              </a:rPr>
              <a:t>Singapore</a:t>
            </a:r>
            <a:r>
              <a:rPr lang="en-US" sz="1400" dirty="0">
                <a:solidFill>
                  <a:schemeClr val="tx2"/>
                </a:solidFill>
                <a:latin typeface="Lato" panose="020F0502020204030203" pitchFamily="34" charset="0"/>
                <a:ea typeface="Lato" panose="020F0502020204030203" pitchFamily="34" charset="0"/>
                <a:cs typeface="Lato" panose="020F0502020204030203" pitchFamily="34" charset="0"/>
              </a:rPr>
              <a:t> </a:t>
            </a:r>
          </a:p>
        </p:txBody>
      </p:sp>
      <p:sp>
        <p:nvSpPr>
          <p:cNvPr id="12" name="Star: 5 Points 11">
            <a:extLst>
              <a:ext uri="{FF2B5EF4-FFF2-40B4-BE49-F238E27FC236}">
                <a16:creationId xmlns:a16="http://schemas.microsoft.com/office/drawing/2014/main" id="{D979C9A0-D2A8-DBB9-4C0B-368959806D77}"/>
              </a:ext>
            </a:extLst>
          </p:cNvPr>
          <p:cNvSpPr/>
          <p:nvPr/>
        </p:nvSpPr>
        <p:spPr>
          <a:xfrm>
            <a:off x="8351036" y="3110713"/>
            <a:ext cx="218423" cy="196090"/>
          </a:xfrm>
          <a:prstGeom prst="star5">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000">
              <a:latin typeface="Lato" panose="020F0502020204030203" pitchFamily="34" charset="0"/>
              <a:ea typeface="Lato" panose="020F0502020204030203" pitchFamily="34" charset="0"/>
              <a:cs typeface="Lato" panose="020F0502020204030203" pitchFamily="34" charset="0"/>
            </a:endParaRPr>
          </a:p>
        </p:txBody>
      </p:sp>
      <p:sp>
        <p:nvSpPr>
          <p:cNvPr id="39" name="TextBox 38">
            <a:extLst>
              <a:ext uri="{FF2B5EF4-FFF2-40B4-BE49-F238E27FC236}">
                <a16:creationId xmlns:a16="http://schemas.microsoft.com/office/drawing/2014/main" id="{6A8998D7-0E36-CAEC-AE99-6BE80E759440}"/>
              </a:ext>
            </a:extLst>
          </p:cNvPr>
          <p:cNvSpPr txBox="1"/>
          <p:nvPr/>
        </p:nvSpPr>
        <p:spPr>
          <a:xfrm>
            <a:off x="572881" y="47936"/>
            <a:ext cx="11046238" cy="523220"/>
          </a:xfrm>
          <a:prstGeom prst="rect">
            <a:avLst/>
          </a:prstGeom>
          <a:noFill/>
        </p:spPr>
        <p:txBody>
          <a:bodyPr wrap="square" rtlCol="0">
            <a:spAutoFit/>
          </a:bodyPr>
          <a:lstStyle/>
          <a:p>
            <a:r>
              <a:rPr lang="en-US" sz="2800" dirty="0">
                <a:solidFill>
                  <a:schemeClr val="bg1"/>
                </a:solidFill>
                <a:latin typeface="Lato" panose="020F0502020204030203" pitchFamily="34" charset="0"/>
                <a:ea typeface="Lato" panose="020F0502020204030203" pitchFamily="34" charset="0"/>
                <a:cs typeface="Lato" panose="020F0502020204030203" pitchFamily="34" charset="0"/>
              </a:rPr>
              <a:t>IFCs catering to India’s demand for International Financial Services </a:t>
            </a:r>
            <a:endParaRPr lang="en-IN" sz="28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42" name="CuadroTexto 395">
            <a:extLst>
              <a:ext uri="{FF2B5EF4-FFF2-40B4-BE49-F238E27FC236}">
                <a16:creationId xmlns:a16="http://schemas.microsoft.com/office/drawing/2014/main" id="{2DFC73C1-25D4-13EA-A96E-BA4140315E2A}"/>
              </a:ext>
            </a:extLst>
          </p:cNvPr>
          <p:cNvSpPr txBox="1"/>
          <p:nvPr/>
        </p:nvSpPr>
        <p:spPr>
          <a:xfrm flipH="1">
            <a:off x="9475022" y="3186525"/>
            <a:ext cx="1585462" cy="307777"/>
          </a:xfrm>
          <a:prstGeom prst="rect">
            <a:avLst/>
          </a:prstGeom>
          <a:noFill/>
        </p:spPr>
        <p:txBody>
          <a:bodyPr wrap="square" rtlCol="0">
            <a:spAutoFit/>
          </a:bodyPr>
          <a:lstStyle/>
          <a:p>
            <a:pPr algn="ctr"/>
            <a:r>
              <a:rPr lang="en-US" sz="1400" b="1" dirty="0">
                <a:solidFill>
                  <a:schemeClr val="accent2">
                    <a:lumMod val="75000"/>
                  </a:schemeClr>
                </a:solidFill>
                <a:latin typeface="Lato" panose="020F0502020204030203" pitchFamily="34" charset="0"/>
                <a:ea typeface="Lato" panose="020F0502020204030203" pitchFamily="34" charset="0"/>
                <a:cs typeface="Lato" panose="020F0502020204030203" pitchFamily="34" charset="0"/>
              </a:rPr>
              <a:t>Hong Kong</a:t>
            </a:r>
            <a:r>
              <a:rPr lang="en-US" sz="1400" dirty="0">
                <a:solidFill>
                  <a:schemeClr val="tx2"/>
                </a:solidFill>
                <a:latin typeface="Lato" panose="020F0502020204030203" pitchFamily="34" charset="0"/>
                <a:ea typeface="Lato" panose="020F0502020204030203" pitchFamily="34" charset="0"/>
                <a:cs typeface="Lato" panose="020F0502020204030203" pitchFamily="34" charset="0"/>
              </a:rPr>
              <a:t> </a:t>
            </a:r>
          </a:p>
        </p:txBody>
      </p:sp>
      <p:sp>
        <p:nvSpPr>
          <p:cNvPr id="48" name="TextBox 47">
            <a:extLst>
              <a:ext uri="{FF2B5EF4-FFF2-40B4-BE49-F238E27FC236}">
                <a16:creationId xmlns:a16="http://schemas.microsoft.com/office/drawing/2014/main" id="{B41CE02B-747B-4023-7926-9B4AE450F014}"/>
              </a:ext>
            </a:extLst>
          </p:cNvPr>
          <p:cNvSpPr txBox="1"/>
          <p:nvPr/>
        </p:nvSpPr>
        <p:spPr>
          <a:xfrm>
            <a:off x="483031" y="520007"/>
            <a:ext cx="11225937" cy="400110"/>
          </a:xfrm>
          <a:prstGeom prst="rect">
            <a:avLst/>
          </a:prstGeom>
          <a:noFill/>
        </p:spPr>
        <p:txBody>
          <a:bodyPr wrap="square" rtlCol="0">
            <a:spAutoFit/>
          </a:bodyPr>
          <a:lstStyle/>
          <a:p>
            <a:pPr algn="ctr"/>
            <a:r>
              <a:rPr lang="en-US" sz="2000" b="1" dirty="0">
                <a:solidFill>
                  <a:schemeClr val="bg1"/>
                </a:solidFill>
                <a:latin typeface="Lato" panose="020F0502020204030203" pitchFamily="34" charset="0"/>
                <a:ea typeface="Lato" panose="020F0502020204030203" pitchFamily="34" charset="0"/>
                <a:cs typeface="Lato" panose="020F0502020204030203" pitchFamily="34" charset="0"/>
              </a:rPr>
              <a:t>GIFT IFSC: Onshoring the Offshore International Financial Services</a:t>
            </a:r>
            <a:endParaRPr lang="en-IN" sz="2000"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50" name="TextBox 49">
            <a:extLst>
              <a:ext uri="{FF2B5EF4-FFF2-40B4-BE49-F238E27FC236}">
                <a16:creationId xmlns:a16="http://schemas.microsoft.com/office/drawing/2014/main" id="{4D2B2291-0B5A-986B-40F3-433AEFCA77F4}"/>
              </a:ext>
            </a:extLst>
          </p:cNvPr>
          <p:cNvSpPr txBox="1"/>
          <p:nvPr/>
        </p:nvSpPr>
        <p:spPr>
          <a:xfrm>
            <a:off x="2316835" y="5402552"/>
            <a:ext cx="7414076" cy="369332"/>
          </a:xfrm>
          <a:prstGeom prst="rect">
            <a:avLst/>
          </a:prstGeom>
          <a:noFill/>
        </p:spPr>
        <p:txBody>
          <a:bodyPr wrap="square" rtlCol="0">
            <a:spAutoFit/>
          </a:bodyPr>
          <a:lstStyle/>
          <a:p>
            <a:pPr algn="ctr"/>
            <a:r>
              <a:rPr lang="en-US" b="1" dirty="0">
                <a:solidFill>
                  <a:srgbClr val="002060"/>
                </a:solidFill>
                <a:latin typeface="Lato" panose="020F0502020204030203" pitchFamily="34" charset="0"/>
                <a:ea typeface="Lato" panose="020F0502020204030203" pitchFamily="34" charset="0"/>
                <a:cs typeface="Lato" panose="020F0502020204030203" pitchFamily="34" charset="0"/>
              </a:rPr>
              <a:t>Key financial services being availed from overseas jurisdictions</a:t>
            </a:r>
            <a:endParaRPr lang="en-IN" b="1" dirty="0">
              <a:solidFill>
                <a:srgbClr val="002060"/>
              </a:solidFill>
              <a:latin typeface="Lato" panose="020F0502020204030203" pitchFamily="34" charset="0"/>
              <a:ea typeface="Lato" panose="020F0502020204030203" pitchFamily="34" charset="0"/>
              <a:cs typeface="Lato" panose="020F0502020204030203" pitchFamily="34" charset="0"/>
            </a:endParaRPr>
          </a:p>
        </p:txBody>
      </p:sp>
      <p:sp>
        <p:nvSpPr>
          <p:cNvPr id="56" name="CuadroTexto 395">
            <a:extLst>
              <a:ext uri="{FF2B5EF4-FFF2-40B4-BE49-F238E27FC236}">
                <a16:creationId xmlns:a16="http://schemas.microsoft.com/office/drawing/2014/main" id="{E5C964C3-B168-8A8C-523D-0F812FBEA50F}"/>
              </a:ext>
            </a:extLst>
          </p:cNvPr>
          <p:cNvSpPr txBox="1"/>
          <p:nvPr/>
        </p:nvSpPr>
        <p:spPr>
          <a:xfrm flipH="1">
            <a:off x="2817700" y="3132773"/>
            <a:ext cx="1407059" cy="523220"/>
          </a:xfrm>
          <a:prstGeom prst="rect">
            <a:avLst/>
          </a:prstGeom>
          <a:noFill/>
        </p:spPr>
        <p:txBody>
          <a:bodyPr wrap="square" rtlCol="0">
            <a:spAutoFit/>
          </a:bodyPr>
          <a:lstStyle/>
          <a:p>
            <a:pPr algn="ctr"/>
            <a:r>
              <a:rPr lang="en-US" sz="1400" b="1" dirty="0">
                <a:solidFill>
                  <a:schemeClr val="accent2">
                    <a:lumMod val="75000"/>
                  </a:schemeClr>
                </a:solidFill>
                <a:latin typeface="Lato" panose="020F0502020204030203" pitchFamily="34" charset="0"/>
                <a:ea typeface="Lato" panose="020F0502020204030203" pitchFamily="34" charset="0"/>
                <a:cs typeface="Lato" panose="020F0502020204030203" pitchFamily="34" charset="0"/>
              </a:rPr>
              <a:t>Cayman Islands </a:t>
            </a:r>
          </a:p>
        </p:txBody>
      </p:sp>
      <p:sp>
        <p:nvSpPr>
          <p:cNvPr id="17" name="Freeform: Shape 16">
            <a:extLst>
              <a:ext uri="{FF2B5EF4-FFF2-40B4-BE49-F238E27FC236}">
                <a16:creationId xmlns:a16="http://schemas.microsoft.com/office/drawing/2014/main" id="{0B39D06A-EB1C-D735-97D7-BA84A146B289}"/>
              </a:ext>
            </a:extLst>
          </p:cNvPr>
          <p:cNvSpPr/>
          <p:nvPr/>
        </p:nvSpPr>
        <p:spPr>
          <a:xfrm>
            <a:off x="3454400" y="2679700"/>
            <a:ext cx="5194300" cy="1162513"/>
          </a:xfrm>
          <a:custGeom>
            <a:avLst/>
            <a:gdLst>
              <a:gd name="connsiteX0" fmla="*/ 0 w 5194300"/>
              <a:gd name="connsiteY0" fmla="*/ 0 h 1162513"/>
              <a:gd name="connsiteX1" fmla="*/ 1917700 w 5194300"/>
              <a:gd name="connsiteY1" fmla="*/ 1155700 h 1162513"/>
              <a:gd name="connsiteX2" fmla="*/ 5181600 w 5194300"/>
              <a:gd name="connsiteY2" fmla="*/ 508000 h 1162513"/>
              <a:gd name="connsiteX3" fmla="*/ 5181600 w 5194300"/>
              <a:gd name="connsiteY3" fmla="*/ 508000 h 1162513"/>
              <a:gd name="connsiteX4" fmla="*/ 5181600 w 5194300"/>
              <a:gd name="connsiteY4" fmla="*/ 508000 h 1162513"/>
              <a:gd name="connsiteX5" fmla="*/ 5194300 w 5194300"/>
              <a:gd name="connsiteY5" fmla="*/ 533400 h 1162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94300" h="1162513">
                <a:moveTo>
                  <a:pt x="0" y="0"/>
                </a:moveTo>
                <a:cubicBezTo>
                  <a:pt x="527050" y="535516"/>
                  <a:pt x="1054100" y="1071033"/>
                  <a:pt x="1917700" y="1155700"/>
                </a:cubicBezTo>
                <a:cubicBezTo>
                  <a:pt x="2781300" y="1240367"/>
                  <a:pt x="5181600" y="508000"/>
                  <a:pt x="5181600" y="508000"/>
                </a:cubicBezTo>
                <a:lnTo>
                  <a:pt x="5181600" y="508000"/>
                </a:lnTo>
                <a:lnTo>
                  <a:pt x="5181600" y="508000"/>
                </a:lnTo>
                <a:lnTo>
                  <a:pt x="5194300" y="533400"/>
                </a:lnTo>
              </a:path>
            </a:pathLst>
          </a:custGeom>
          <a:no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Lato" panose="020F0502020204030203" pitchFamily="34" charset="0"/>
              <a:ea typeface="Lato" panose="020F0502020204030203" pitchFamily="34" charset="0"/>
              <a:cs typeface="Lato" panose="020F0502020204030203" pitchFamily="34" charset="0"/>
            </a:endParaRPr>
          </a:p>
        </p:txBody>
      </p:sp>
      <p:sp>
        <p:nvSpPr>
          <p:cNvPr id="19" name="Freeform: Shape 18">
            <a:extLst>
              <a:ext uri="{FF2B5EF4-FFF2-40B4-BE49-F238E27FC236}">
                <a16:creationId xmlns:a16="http://schemas.microsoft.com/office/drawing/2014/main" id="{97996F6C-021B-CD9B-EAD0-A7218AF940BF}"/>
              </a:ext>
            </a:extLst>
          </p:cNvPr>
          <p:cNvSpPr/>
          <p:nvPr/>
        </p:nvSpPr>
        <p:spPr>
          <a:xfrm>
            <a:off x="3835400" y="3289300"/>
            <a:ext cx="4864100" cy="1118892"/>
          </a:xfrm>
          <a:custGeom>
            <a:avLst/>
            <a:gdLst>
              <a:gd name="connsiteX0" fmla="*/ 0 w 4864100"/>
              <a:gd name="connsiteY0" fmla="*/ 177800 h 1118892"/>
              <a:gd name="connsiteX1" fmla="*/ 1752600 w 4864100"/>
              <a:gd name="connsiteY1" fmla="*/ 1117600 h 1118892"/>
              <a:gd name="connsiteX2" fmla="*/ 4864100 w 4864100"/>
              <a:gd name="connsiteY2" fmla="*/ 0 h 1118892"/>
            </a:gdLst>
            <a:ahLst/>
            <a:cxnLst>
              <a:cxn ang="0">
                <a:pos x="connsiteX0" y="connsiteY0"/>
              </a:cxn>
              <a:cxn ang="0">
                <a:pos x="connsiteX1" y="connsiteY1"/>
              </a:cxn>
              <a:cxn ang="0">
                <a:pos x="connsiteX2" y="connsiteY2"/>
              </a:cxn>
            </a:cxnLst>
            <a:rect l="l" t="t" r="r" b="b"/>
            <a:pathLst>
              <a:path w="4864100" h="1118892">
                <a:moveTo>
                  <a:pt x="0" y="177800"/>
                </a:moveTo>
                <a:cubicBezTo>
                  <a:pt x="470958" y="662516"/>
                  <a:pt x="941917" y="1147233"/>
                  <a:pt x="1752600" y="1117600"/>
                </a:cubicBezTo>
                <a:cubicBezTo>
                  <a:pt x="2563283" y="1087967"/>
                  <a:pt x="3713691" y="543983"/>
                  <a:pt x="4864100" y="0"/>
                </a:cubicBezTo>
              </a:path>
            </a:pathLst>
          </a:custGeom>
          <a:noFill/>
          <a:ln>
            <a:prstDash val="lg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Lato" panose="020F0502020204030203" pitchFamily="34" charset="0"/>
              <a:ea typeface="Lato" panose="020F0502020204030203" pitchFamily="34" charset="0"/>
              <a:cs typeface="Lato" panose="020F0502020204030203" pitchFamily="34" charset="0"/>
            </a:endParaRPr>
          </a:p>
        </p:txBody>
      </p:sp>
      <p:sp>
        <p:nvSpPr>
          <p:cNvPr id="25" name="Freeform: Shape 24">
            <a:extLst>
              <a:ext uri="{FF2B5EF4-FFF2-40B4-BE49-F238E27FC236}">
                <a16:creationId xmlns:a16="http://schemas.microsoft.com/office/drawing/2014/main" id="{64BDC813-2F0F-9BCC-EB73-3A90FB05AC72}"/>
              </a:ext>
            </a:extLst>
          </p:cNvPr>
          <p:cNvSpPr/>
          <p:nvPr/>
        </p:nvSpPr>
        <p:spPr>
          <a:xfrm>
            <a:off x="7854950" y="2888066"/>
            <a:ext cx="768350" cy="286934"/>
          </a:xfrm>
          <a:custGeom>
            <a:avLst/>
            <a:gdLst>
              <a:gd name="connsiteX0" fmla="*/ 0 w 768350"/>
              <a:gd name="connsiteY0" fmla="*/ 286934 h 286934"/>
              <a:gd name="connsiteX1" fmla="*/ 311150 w 768350"/>
              <a:gd name="connsiteY1" fmla="*/ 1184 h 286934"/>
              <a:gd name="connsiteX2" fmla="*/ 768350 w 768350"/>
              <a:gd name="connsiteY2" fmla="*/ 204384 h 286934"/>
            </a:gdLst>
            <a:ahLst/>
            <a:cxnLst>
              <a:cxn ang="0">
                <a:pos x="connsiteX0" y="connsiteY0"/>
              </a:cxn>
              <a:cxn ang="0">
                <a:pos x="connsiteX1" y="connsiteY1"/>
              </a:cxn>
              <a:cxn ang="0">
                <a:pos x="connsiteX2" y="connsiteY2"/>
              </a:cxn>
            </a:cxnLst>
            <a:rect l="l" t="t" r="r" b="b"/>
            <a:pathLst>
              <a:path w="768350" h="286934">
                <a:moveTo>
                  <a:pt x="0" y="286934"/>
                </a:moveTo>
                <a:cubicBezTo>
                  <a:pt x="91546" y="150938"/>
                  <a:pt x="183092" y="14942"/>
                  <a:pt x="311150" y="1184"/>
                </a:cubicBezTo>
                <a:cubicBezTo>
                  <a:pt x="439208" y="-12574"/>
                  <a:pt x="603779" y="95905"/>
                  <a:pt x="768350" y="204384"/>
                </a:cubicBezTo>
              </a:path>
            </a:pathLst>
          </a:custGeom>
          <a:no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Lato" panose="020F0502020204030203" pitchFamily="34" charset="0"/>
              <a:ea typeface="Lato" panose="020F0502020204030203" pitchFamily="34" charset="0"/>
              <a:cs typeface="Lato" panose="020F0502020204030203" pitchFamily="34" charset="0"/>
            </a:endParaRPr>
          </a:p>
        </p:txBody>
      </p:sp>
      <p:sp>
        <p:nvSpPr>
          <p:cNvPr id="26" name="Freeform: Shape 25">
            <a:extLst>
              <a:ext uri="{FF2B5EF4-FFF2-40B4-BE49-F238E27FC236}">
                <a16:creationId xmlns:a16="http://schemas.microsoft.com/office/drawing/2014/main" id="{974D8D58-4923-B46F-8EAB-34898FC84D9A}"/>
              </a:ext>
            </a:extLst>
          </p:cNvPr>
          <p:cNvSpPr/>
          <p:nvPr/>
        </p:nvSpPr>
        <p:spPr>
          <a:xfrm>
            <a:off x="8680450" y="2710643"/>
            <a:ext cx="1123950" cy="508807"/>
          </a:xfrm>
          <a:custGeom>
            <a:avLst/>
            <a:gdLst>
              <a:gd name="connsiteX0" fmla="*/ 1123950 w 1123950"/>
              <a:gd name="connsiteY0" fmla="*/ 508807 h 508807"/>
              <a:gd name="connsiteX1" fmla="*/ 482600 w 1123950"/>
              <a:gd name="connsiteY1" fmla="*/ 807 h 508807"/>
              <a:gd name="connsiteX2" fmla="*/ 38100 w 1123950"/>
              <a:gd name="connsiteY2" fmla="*/ 381807 h 508807"/>
              <a:gd name="connsiteX3" fmla="*/ 38100 w 1123950"/>
              <a:gd name="connsiteY3" fmla="*/ 381807 h 508807"/>
              <a:gd name="connsiteX4" fmla="*/ 38100 w 1123950"/>
              <a:gd name="connsiteY4" fmla="*/ 381807 h 508807"/>
              <a:gd name="connsiteX5" fmla="*/ 0 w 1123950"/>
              <a:gd name="connsiteY5" fmla="*/ 407207 h 508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3950" h="508807">
                <a:moveTo>
                  <a:pt x="1123950" y="508807"/>
                </a:moveTo>
                <a:cubicBezTo>
                  <a:pt x="893762" y="265390"/>
                  <a:pt x="663575" y="21974"/>
                  <a:pt x="482600" y="807"/>
                </a:cubicBezTo>
                <a:cubicBezTo>
                  <a:pt x="301625" y="-20360"/>
                  <a:pt x="38100" y="381807"/>
                  <a:pt x="38100" y="381807"/>
                </a:cubicBezTo>
                <a:lnTo>
                  <a:pt x="38100" y="381807"/>
                </a:lnTo>
                <a:lnTo>
                  <a:pt x="38100" y="381807"/>
                </a:lnTo>
                <a:lnTo>
                  <a:pt x="0" y="407207"/>
                </a:lnTo>
              </a:path>
            </a:pathLst>
          </a:custGeom>
          <a:no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Lato" panose="020F0502020204030203" pitchFamily="34" charset="0"/>
              <a:ea typeface="Lato" panose="020F0502020204030203" pitchFamily="34" charset="0"/>
              <a:cs typeface="Lato" panose="020F0502020204030203" pitchFamily="34" charset="0"/>
            </a:endParaRPr>
          </a:p>
        </p:txBody>
      </p:sp>
      <p:sp>
        <p:nvSpPr>
          <p:cNvPr id="27" name="Freeform: Shape 26">
            <a:extLst>
              <a:ext uri="{FF2B5EF4-FFF2-40B4-BE49-F238E27FC236}">
                <a16:creationId xmlns:a16="http://schemas.microsoft.com/office/drawing/2014/main" id="{C9BF59FD-BBE0-2E58-1888-55CDCAB443AB}"/>
              </a:ext>
            </a:extLst>
          </p:cNvPr>
          <p:cNvSpPr/>
          <p:nvPr/>
        </p:nvSpPr>
        <p:spPr>
          <a:xfrm>
            <a:off x="8709605" y="3142201"/>
            <a:ext cx="904295" cy="839249"/>
          </a:xfrm>
          <a:custGeom>
            <a:avLst/>
            <a:gdLst>
              <a:gd name="connsiteX0" fmla="*/ 904295 w 904295"/>
              <a:gd name="connsiteY0" fmla="*/ 839249 h 839249"/>
              <a:gd name="connsiteX1" fmla="*/ 669345 w 904295"/>
              <a:gd name="connsiteY1" fmla="*/ 153449 h 839249"/>
              <a:gd name="connsiteX2" fmla="*/ 40695 w 904295"/>
              <a:gd name="connsiteY2" fmla="*/ 7399 h 839249"/>
              <a:gd name="connsiteX3" fmla="*/ 59745 w 904295"/>
              <a:gd name="connsiteY3" fmla="*/ 20099 h 839249"/>
              <a:gd name="connsiteX4" fmla="*/ 59745 w 904295"/>
              <a:gd name="connsiteY4" fmla="*/ 20099 h 839249"/>
              <a:gd name="connsiteX5" fmla="*/ 59745 w 904295"/>
              <a:gd name="connsiteY5" fmla="*/ 20099 h 839249"/>
              <a:gd name="connsiteX6" fmla="*/ 59745 w 904295"/>
              <a:gd name="connsiteY6" fmla="*/ 20099 h 839249"/>
              <a:gd name="connsiteX7" fmla="*/ 59745 w 904295"/>
              <a:gd name="connsiteY7" fmla="*/ 20099 h 839249"/>
              <a:gd name="connsiteX8" fmla="*/ 59745 w 904295"/>
              <a:gd name="connsiteY8" fmla="*/ 20099 h 839249"/>
              <a:gd name="connsiteX9" fmla="*/ 59745 w 904295"/>
              <a:gd name="connsiteY9" fmla="*/ 20099 h 839249"/>
              <a:gd name="connsiteX10" fmla="*/ 59745 w 904295"/>
              <a:gd name="connsiteY10" fmla="*/ 20099 h 839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04295" h="839249">
                <a:moveTo>
                  <a:pt x="904295" y="839249"/>
                </a:moveTo>
                <a:cubicBezTo>
                  <a:pt x="858786" y="565670"/>
                  <a:pt x="813278" y="292091"/>
                  <a:pt x="669345" y="153449"/>
                </a:cubicBezTo>
                <a:cubicBezTo>
                  <a:pt x="525412" y="14807"/>
                  <a:pt x="40695" y="7399"/>
                  <a:pt x="40695" y="7399"/>
                </a:cubicBezTo>
                <a:cubicBezTo>
                  <a:pt x="-60905" y="-14826"/>
                  <a:pt x="59745" y="20099"/>
                  <a:pt x="59745" y="20099"/>
                </a:cubicBezTo>
                <a:lnTo>
                  <a:pt x="59745" y="20099"/>
                </a:lnTo>
                <a:lnTo>
                  <a:pt x="59745" y="20099"/>
                </a:lnTo>
                <a:lnTo>
                  <a:pt x="59745" y="20099"/>
                </a:lnTo>
                <a:lnTo>
                  <a:pt x="59745" y="20099"/>
                </a:lnTo>
                <a:lnTo>
                  <a:pt x="59745" y="20099"/>
                </a:lnTo>
                <a:lnTo>
                  <a:pt x="59745" y="20099"/>
                </a:lnTo>
                <a:lnTo>
                  <a:pt x="59745" y="20099"/>
                </a:lnTo>
              </a:path>
            </a:pathLst>
          </a:custGeom>
          <a:no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Lato" panose="020F0502020204030203" pitchFamily="34" charset="0"/>
              <a:ea typeface="Lato" panose="020F0502020204030203" pitchFamily="34" charset="0"/>
              <a:cs typeface="Lato" panose="020F0502020204030203" pitchFamily="34" charset="0"/>
            </a:endParaRPr>
          </a:p>
        </p:txBody>
      </p:sp>
      <p:sp>
        <p:nvSpPr>
          <p:cNvPr id="40" name="Arrow: Right 39">
            <a:extLst>
              <a:ext uri="{FF2B5EF4-FFF2-40B4-BE49-F238E27FC236}">
                <a16:creationId xmlns:a16="http://schemas.microsoft.com/office/drawing/2014/main" id="{BFC7A9BE-F8EF-0B99-CB78-DEDE73290810}"/>
              </a:ext>
            </a:extLst>
          </p:cNvPr>
          <p:cNvSpPr/>
          <p:nvPr/>
        </p:nvSpPr>
        <p:spPr>
          <a:xfrm>
            <a:off x="5384008" y="3768338"/>
            <a:ext cx="185667" cy="1392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Lato" panose="020F0502020204030203" pitchFamily="34" charset="0"/>
              <a:ea typeface="Lato" panose="020F0502020204030203" pitchFamily="34" charset="0"/>
              <a:cs typeface="Lato" panose="020F0502020204030203" pitchFamily="34" charset="0"/>
            </a:endParaRPr>
          </a:p>
        </p:txBody>
      </p:sp>
      <p:sp>
        <p:nvSpPr>
          <p:cNvPr id="41" name="Arrow: Right 40">
            <a:extLst>
              <a:ext uri="{FF2B5EF4-FFF2-40B4-BE49-F238E27FC236}">
                <a16:creationId xmlns:a16="http://schemas.microsoft.com/office/drawing/2014/main" id="{221550B0-372E-A65C-81BB-894BD96376FC}"/>
              </a:ext>
            </a:extLst>
          </p:cNvPr>
          <p:cNvSpPr/>
          <p:nvPr/>
        </p:nvSpPr>
        <p:spPr>
          <a:xfrm rot="21247506">
            <a:off x="5484423" y="4347781"/>
            <a:ext cx="186631" cy="1207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Lato" panose="020F0502020204030203" pitchFamily="34" charset="0"/>
              <a:ea typeface="Lato" panose="020F0502020204030203" pitchFamily="34" charset="0"/>
              <a:cs typeface="Lato" panose="020F0502020204030203" pitchFamily="34" charset="0"/>
            </a:endParaRPr>
          </a:p>
        </p:txBody>
      </p:sp>
      <p:sp>
        <p:nvSpPr>
          <p:cNvPr id="43" name="Arrow: Right 42">
            <a:extLst>
              <a:ext uri="{FF2B5EF4-FFF2-40B4-BE49-F238E27FC236}">
                <a16:creationId xmlns:a16="http://schemas.microsoft.com/office/drawing/2014/main" id="{02928FC2-B61B-2BA6-730C-489B890124B4}"/>
              </a:ext>
            </a:extLst>
          </p:cNvPr>
          <p:cNvSpPr/>
          <p:nvPr/>
        </p:nvSpPr>
        <p:spPr>
          <a:xfrm rot="18851896">
            <a:off x="8727639" y="4133179"/>
            <a:ext cx="185667" cy="1392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Lato" panose="020F0502020204030203" pitchFamily="34" charset="0"/>
              <a:ea typeface="Lato" panose="020F0502020204030203" pitchFamily="34" charset="0"/>
              <a:cs typeface="Lato" panose="020F0502020204030203" pitchFamily="34" charset="0"/>
            </a:endParaRPr>
          </a:p>
        </p:txBody>
      </p:sp>
      <p:sp>
        <p:nvSpPr>
          <p:cNvPr id="44" name="Arrow: Right 43">
            <a:extLst>
              <a:ext uri="{FF2B5EF4-FFF2-40B4-BE49-F238E27FC236}">
                <a16:creationId xmlns:a16="http://schemas.microsoft.com/office/drawing/2014/main" id="{538DB686-9255-5F04-5BED-A9A4CE4566E3}"/>
              </a:ext>
            </a:extLst>
          </p:cNvPr>
          <p:cNvSpPr/>
          <p:nvPr/>
        </p:nvSpPr>
        <p:spPr>
          <a:xfrm rot="14943065">
            <a:off x="9393918" y="3370803"/>
            <a:ext cx="185667" cy="1392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Lato" panose="020F0502020204030203" pitchFamily="34" charset="0"/>
              <a:ea typeface="Lato" panose="020F0502020204030203" pitchFamily="34" charset="0"/>
              <a:cs typeface="Lato" panose="020F0502020204030203" pitchFamily="34" charset="0"/>
            </a:endParaRPr>
          </a:p>
        </p:txBody>
      </p:sp>
      <p:sp>
        <p:nvSpPr>
          <p:cNvPr id="45" name="Arrow: Right 44">
            <a:extLst>
              <a:ext uri="{FF2B5EF4-FFF2-40B4-BE49-F238E27FC236}">
                <a16:creationId xmlns:a16="http://schemas.microsoft.com/office/drawing/2014/main" id="{A04CAE5C-953F-9A20-9B90-3FC1C6A89479}"/>
              </a:ext>
            </a:extLst>
          </p:cNvPr>
          <p:cNvSpPr/>
          <p:nvPr/>
        </p:nvSpPr>
        <p:spPr>
          <a:xfrm rot="342340">
            <a:off x="7868295" y="1283846"/>
            <a:ext cx="185667" cy="1392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Lato" panose="020F0502020204030203" pitchFamily="34" charset="0"/>
              <a:ea typeface="Lato" panose="020F0502020204030203" pitchFamily="34" charset="0"/>
              <a:cs typeface="Lato" panose="020F0502020204030203" pitchFamily="34" charset="0"/>
            </a:endParaRPr>
          </a:p>
        </p:txBody>
      </p:sp>
      <p:sp>
        <p:nvSpPr>
          <p:cNvPr id="46" name="Arrow: Right 45">
            <a:extLst>
              <a:ext uri="{FF2B5EF4-FFF2-40B4-BE49-F238E27FC236}">
                <a16:creationId xmlns:a16="http://schemas.microsoft.com/office/drawing/2014/main" id="{790EA68D-D8EB-2BE8-85D1-1EB818AAB072}"/>
              </a:ext>
            </a:extLst>
          </p:cNvPr>
          <p:cNvSpPr/>
          <p:nvPr/>
        </p:nvSpPr>
        <p:spPr>
          <a:xfrm rot="979239">
            <a:off x="7736512" y="1639135"/>
            <a:ext cx="185667" cy="1392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Lato" panose="020F0502020204030203" pitchFamily="34" charset="0"/>
              <a:ea typeface="Lato" panose="020F0502020204030203" pitchFamily="34" charset="0"/>
              <a:cs typeface="Lato" panose="020F0502020204030203" pitchFamily="34" charset="0"/>
            </a:endParaRPr>
          </a:p>
        </p:txBody>
      </p:sp>
      <p:sp>
        <p:nvSpPr>
          <p:cNvPr id="47" name="Arrow: Right 46">
            <a:extLst>
              <a:ext uri="{FF2B5EF4-FFF2-40B4-BE49-F238E27FC236}">
                <a16:creationId xmlns:a16="http://schemas.microsoft.com/office/drawing/2014/main" id="{822E958F-0F46-BC84-57A9-755E7A11DBAA}"/>
              </a:ext>
            </a:extLst>
          </p:cNvPr>
          <p:cNvSpPr/>
          <p:nvPr/>
        </p:nvSpPr>
        <p:spPr>
          <a:xfrm rot="755437">
            <a:off x="8132079" y="2827246"/>
            <a:ext cx="185667" cy="1392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Lato" panose="020F0502020204030203" pitchFamily="34" charset="0"/>
              <a:ea typeface="Lato" panose="020F0502020204030203" pitchFamily="34" charset="0"/>
              <a:cs typeface="Lato" panose="020F0502020204030203" pitchFamily="34" charset="0"/>
            </a:endParaRPr>
          </a:p>
        </p:txBody>
      </p:sp>
      <p:sp>
        <p:nvSpPr>
          <p:cNvPr id="51" name="Arrow: Right 50">
            <a:extLst>
              <a:ext uri="{FF2B5EF4-FFF2-40B4-BE49-F238E27FC236}">
                <a16:creationId xmlns:a16="http://schemas.microsoft.com/office/drawing/2014/main" id="{2B398C29-9433-B5E4-7639-886EF265ADB1}"/>
              </a:ext>
            </a:extLst>
          </p:cNvPr>
          <p:cNvSpPr/>
          <p:nvPr/>
        </p:nvSpPr>
        <p:spPr>
          <a:xfrm rot="11084262">
            <a:off x="9067375" y="2640422"/>
            <a:ext cx="185667" cy="1392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Lato" panose="020F0502020204030203" pitchFamily="34" charset="0"/>
              <a:ea typeface="Lato" panose="020F0502020204030203" pitchFamily="34" charset="0"/>
              <a:cs typeface="Lato" panose="020F0502020204030203" pitchFamily="34" charset="0"/>
            </a:endParaRPr>
          </a:p>
        </p:txBody>
      </p:sp>
      <p:cxnSp>
        <p:nvCxnSpPr>
          <p:cNvPr id="59" name="Straight Arrow Connector 58">
            <a:extLst>
              <a:ext uri="{FF2B5EF4-FFF2-40B4-BE49-F238E27FC236}">
                <a16:creationId xmlns:a16="http://schemas.microsoft.com/office/drawing/2014/main" id="{BF432C5A-5461-94A3-2585-6BE4CC877EDA}"/>
              </a:ext>
            </a:extLst>
          </p:cNvPr>
          <p:cNvCxnSpPr/>
          <p:nvPr/>
        </p:nvCxnSpPr>
        <p:spPr>
          <a:xfrm>
            <a:off x="8460247" y="3260956"/>
            <a:ext cx="0" cy="5432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0" name="Freeform: Shape 59">
            <a:extLst>
              <a:ext uri="{FF2B5EF4-FFF2-40B4-BE49-F238E27FC236}">
                <a16:creationId xmlns:a16="http://schemas.microsoft.com/office/drawing/2014/main" id="{2892B4D6-7C23-8D74-CD6B-C214D0E5B183}"/>
              </a:ext>
            </a:extLst>
          </p:cNvPr>
          <p:cNvSpPr/>
          <p:nvPr/>
        </p:nvSpPr>
        <p:spPr>
          <a:xfrm>
            <a:off x="8304756" y="3181611"/>
            <a:ext cx="708914" cy="1453019"/>
          </a:xfrm>
          <a:custGeom>
            <a:avLst/>
            <a:gdLst>
              <a:gd name="connsiteX0" fmla="*/ 0 w 708914"/>
              <a:gd name="connsiteY0" fmla="*/ 1453019 h 1453019"/>
              <a:gd name="connsiteX1" fmla="*/ 701458 w 708914"/>
              <a:gd name="connsiteY1" fmla="*/ 701457 h 1453019"/>
              <a:gd name="connsiteX2" fmla="*/ 388307 w 708914"/>
              <a:gd name="connsiteY2" fmla="*/ 0 h 1453019"/>
              <a:gd name="connsiteX3" fmla="*/ 388307 w 708914"/>
              <a:gd name="connsiteY3" fmla="*/ 0 h 1453019"/>
              <a:gd name="connsiteX4" fmla="*/ 388307 w 708914"/>
              <a:gd name="connsiteY4" fmla="*/ 0 h 1453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914" h="1453019">
                <a:moveTo>
                  <a:pt x="0" y="1453019"/>
                </a:moveTo>
                <a:cubicBezTo>
                  <a:pt x="318370" y="1198323"/>
                  <a:pt x="636740" y="943627"/>
                  <a:pt x="701458" y="701457"/>
                </a:cubicBezTo>
                <a:cubicBezTo>
                  <a:pt x="766176" y="459287"/>
                  <a:pt x="388307" y="0"/>
                  <a:pt x="388307" y="0"/>
                </a:cubicBezTo>
                <a:lnTo>
                  <a:pt x="388307" y="0"/>
                </a:lnTo>
                <a:lnTo>
                  <a:pt x="388307" y="0"/>
                </a:lnTo>
              </a:path>
            </a:pathLst>
          </a:custGeom>
          <a:no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Lato" panose="020F0502020204030203" pitchFamily="34" charset="0"/>
              <a:ea typeface="Lato" panose="020F0502020204030203" pitchFamily="34" charset="0"/>
              <a:cs typeface="Lato" panose="020F0502020204030203" pitchFamily="34" charset="0"/>
            </a:endParaRPr>
          </a:p>
        </p:txBody>
      </p:sp>
      <p:sp>
        <p:nvSpPr>
          <p:cNvPr id="61" name="Rectangle 60">
            <a:extLst>
              <a:ext uri="{FF2B5EF4-FFF2-40B4-BE49-F238E27FC236}">
                <a16:creationId xmlns:a16="http://schemas.microsoft.com/office/drawing/2014/main" id="{3587ACAB-BD23-49D8-7E72-CBB472BF74E3}"/>
              </a:ext>
            </a:extLst>
          </p:cNvPr>
          <p:cNvSpPr/>
          <p:nvPr/>
        </p:nvSpPr>
        <p:spPr>
          <a:xfrm>
            <a:off x="0" y="5756860"/>
            <a:ext cx="12192000" cy="1101140"/>
          </a:xfrm>
          <a:prstGeom prst="rect">
            <a:avLst/>
          </a:prstGeom>
          <a:solidFill>
            <a:srgbClr val="C5D6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Lato" panose="020F0502020204030203" pitchFamily="34" charset="0"/>
              <a:ea typeface="Lato" panose="020F0502020204030203" pitchFamily="34" charset="0"/>
              <a:cs typeface="Lato" panose="020F0502020204030203" pitchFamily="34" charset="0"/>
            </a:endParaRPr>
          </a:p>
        </p:txBody>
      </p:sp>
      <p:sp>
        <p:nvSpPr>
          <p:cNvPr id="62" name="TextBox 61">
            <a:extLst>
              <a:ext uri="{FF2B5EF4-FFF2-40B4-BE49-F238E27FC236}">
                <a16:creationId xmlns:a16="http://schemas.microsoft.com/office/drawing/2014/main" id="{D00E6813-4A4D-5A30-FB10-A74E7834489A}"/>
              </a:ext>
            </a:extLst>
          </p:cNvPr>
          <p:cNvSpPr txBox="1"/>
          <p:nvPr/>
        </p:nvSpPr>
        <p:spPr>
          <a:xfrm>
            <a:off x="-42302" y="5793422"/>
            <a:ext cx="3139873" cy="861774"/>
          </a:xfrm>
          <a:prstGeom prst="rect">
            <a:avLst/>
          </a:prstGeom>
          <a:noFill/>
        </p:spPr>
        <p:txBody>
          <a:bodyPr wrap="square" rtlCol="0">
            <a:spAutoFit/>
          </a:bodyPr>
          <a:lstStyle/>
          <a:p>
            <a:r>
              <a:rPr lang="en-US" b="1" dirty="0">
                <a:solidFill>
                  <a:srgbClr val="230871"/>
                </a:solidFill>
                <a:latin typeface="Lato" panose="020F0502020204030203" pitchFamily="34" charset="0"/>
                <a:ea typeface="Lato" panose="020F0502020204030203" pitchFamily="34" charset="0"/>
                <a:cs typeface="Lato" panose="020F0502020204030203" pitchFamily="34" charset="0"/>
              </a:rPr>
              <a:t>Banking Services: </a:t>
            </a:r>
            <a:r>
              <a:rPr lang="en-US" sz="1600" dirty="0">
                <a:solidFill>
                  <a:srgbClr val="230871"/>
                </a:solidFill>
                <a:latin typeface="Lato" panose="020F0502020204030203" pitchFamily="34" charset="0"/>
                <a:ea typeface="Lato" panose="020F0502020204030203" pitchFamily="34" charset="0"/>
                <a:cs typeface="Lato" panose="020F0502020204030203" pitchFamily="34" charset="0"/>
              </a:rPr>
              <a:t>ECB, Trade Finance, Non-Deliverable Forwards &amp; Loan syndication</a:t>
            </a:r>
            <a:endParaRPr lang="en-IN" dirty="0">
              <a:solidFill>
                <a:srgbClr val="230871"/>
              </a:solidFill>
              <a:latin typeface="Lato" panose="020F0502020204030203" pitchFamily="34" charset="0"/>
              <a:ea typeface="Lato" panose="020F0502020204030203" pitchFamily="34" charset="0"/>
              <a:cs typeface="Lato" panose="020F0502020204030203" pitchFamily="34" charset="0"/>
            </a:endParaRPr>
          </a:p>
        </p:txBody>
      </p:sp>
      <p:cxnSp>
        <p:nvCxnSpPr>
          <p:cNvPr id="64" name="Straight Connector 63">
            <a:extLst>
              <a:ext uri="{FF2B5EF4-FFF2-40B4-BE49-F238E27FC236}">
                <a16:creationId xmlns:a16="http://schemas.microsoft.com/office/drawing/2014/main" id="{7B431D97-C5EC-EF61-E749-906FD832FBE7}"/>
              </a:ext>
            </a:extLst>
          </p:cNvPr>
          <p:cNvCxnSpPr>
            <a:cxnSpLocks/>
          </p:cNvCxnSpPr>
          <p:nvPr/>
        </p:nvCxnSpPr>
        <p:spPr>
          <a:xfrm>
            <a:off x="3169698" y="5771884"/>
            <a:ext cx="0" cy="1086116"/>
          </a:xfrm>
          <a:prstGeom prst="line">
            <a:avLst/>
          </a:prstGeom>
          <a:ln>
            <a:solidFill>
              <a:srgbClr val="072F5F"/>
            </a:solidFill>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4C0FD54A-5A8D-4A7A-5C76-63C6C558A36D}"/>
              </a:ext>
            </a:extLst>
          </p:cNvPr>
          <p:cNvSpPr txBox="1"/>
          <p:nvPr/>
        </p:nvSpPr>
        <p:spPr>
          <a:xfrm>
            <a:off x="3206256" y="5742675"/>
            <a:ext cx="2971024" cy="1107996"/>
          </a:xfrm>
          <a:prstGeom prst="rect">
            <a:avLst/>
          </a:prstGeom>
          <a:noFill/>
        </p:spPr>
        <p:txBody>
          <a:bodyPr wrap="square" rtlCol="0">
            <a:spAutoFit/>
          </a:bodyPr>
          <a:lstStyle/>
          <a:p>
            <a:r>
              <a:rPr lang="en-US" b="1" dirty="0">
                <a:solidFill>
                  <a:srgbClr val="230871"/>
                </a:solidFill>
                <a:latin typeface="Lato" panose="020F0502020204030203" pitchFamily="34" charset="0"/>
                <a:ea typeface="Lato" panose="020F0502020204030203" pitchFamily="34" charset="0"/>
                <a:cs typeface="Lato" panose="020F0502020204030203" pitchFamily="34" charset="0"/>
              </a:rPr>
              <a:t>Funds Industry</a:t>
            </a:r>
            <a:r>
              <a:rPr lang="en-US" sz="1800" dirty="0">
                <a:latin typeface="Lato" panose="020F0502020204030203" pitchFamily="34" charset="0"/>
                <a:ea typeface="Lato" panose="020F0502020204030203" pitchFamily="34" charset="0"/>
                <a:cs typeface="Lato" panose="020F0502020204030203" pitchFamily="34" charset="0"/>
              </a:rPr>
              <a:t>: </a:t>
            </a:r>
            <a:r>
              <a:rPr lang="en-US" sz="1600" dirty="0">
                <a:solidFill>
                  <a:srgbClr val="230871"/>
                </a:solidFill>
                <a:latin typeface="Lato" panose="020F0502020204030203" pitchFamily="34" charset="0"/>
                <a:ea typeface="Lato" panose="020F0502020204030203" pitchFamily="34" charset="0"/>
                <a:cs typeface="Lato" panose="020F0502020204030203" pitchFamily="34" charset="0"/>
              </a:rPr>
              <a:t>Pooling of global capital by Pvt. Equity/ VC Funds/ Hedge Funds for investments into India</a:t>
            </a:r>
            <a:endParaRPr lang="en-IN" sz="1600" dirty="0">
              <a:solidFill>
                <a:srgbClr val="230871"/>
              </a:solidFill>
              <a:latin typeface="Lato" panose="020F0502020204030203" pitchFamily="34" charset="0"/>
              <a:ea typeface="Lato" panose="020F0502020204030203" pitchFamily="34" charset="0"/>
              <a:cs typeface="Lato" panose="020F0502020204030203" pitchFamily="34" charset="0"/>
            </a:endParaRPr>
          </a:p>
        </p:txBody>
      </p:sp>
      <p:cxnSp>
        <p:nvCxnSpPr>
          <p:cNvPr id="67" name="Straight Connector 66">
            <a:extLst>
              <a:ext uri="{FF2B5EF4-FFF2-40B4-BE49-F238E27FC236}">
                <a16:creationId xmlns:a16="http://schemas.microsoft.com/office/drawing/2014/main" id="{5F4FB598-A3F6-8C66-911F-3F4D48275556}"/>
              </a:ext>
            </a:extLst>
          </p:cNvPr>
          <p:cNvCxnSpPr>
            <a:cxnSpLocks/>
          </p:cNvCxnSpPr>
          <p:nvPr/>
        </p:nvCxnSpPr>
        <p:spPr>
          <a:xfrm>
            <a:off x="6270151" y="5771884"/>
            <a:ext cx="0" cy="1086116"/>
          </a:xfrm>
          <a:prstGeom prst="line">
            <a:avLst/>
          </a:prstGeom>
          <a:ln>
            <a:solidFill>
              <a:srgbClr val="072F5F"/>
            </a:solidFill>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4376E727-4738-F323-0549-C03D876DB20A}"/>
              </a:ext>
            </a:extLst>
          </p:cNvPr>
          <p:cNvSpPr txBox="1"/>
          <p:nvPr/>
        </p:nvSpPr>
        <p:spPr>
          <a:xfrm>
            <a:off x="6270151" y="5735322"/>
            <a:ext cx="3118390" cy="1107996"/>
          </a:xfrm>
          <a:prstGeom prst="rect">
            <a:avLst/>
          </a:prstGeom>
          <a:noFill/>
        </p:spPr>
        <p:txBody>
          <a:bodyPr wrap="square" rtlCol="0">
            <a:spAutoFit/>
          </a:bodyPr>
          <a:lstStyle/>
          <a:p>
            <a:r>
              <a:rPr lang="en-US" b="1" dirty="0">
                <a:solidFill>
                  <a:srgbClr val="230871"/>
                </a:solidFill>
                <a:latin typeface="Lato" panose="020F0502020204030203" pitchFamily="34" charset="0"/>
                <a:ea typeface="Lato" panose="020F0502020204030203" pitchFamily="34" charset="0"/>
                <a:cs typeface="Lato" panose="020F0502020204030203" pitchFamily="34" charset="0"/>
              </a:rPr>
              <a:t>Capital Mkts</a:t>
            </a:r>
            <a:r>
              <a:rPr lang="en-US" sz="1800" b="1" dirty="0">
                <a:latin typeface="Lato" panose="020F0502020204030203" pitchFamily="34" charset="0"/>
                <a:ea typeface="Lato" panose="020F0502020204030203" pitchFamily="34" charset="0"/>
                <a:cs typeface="Lato" panose="020F0502020204030203" pitchFamily="34" charset="0"/>
              </a:rPr>
              <a:t>: </a:t>
            </a:r>
            <a:r>
              <a:rPr lang="en-US" sz="1600" dirty="0">
                <a:solidFill>
                  <a:srgbClr val="230871"/>
                </a:solidFill>
                <a:latin typeface="Lato" panose="020F0502020204030203" pitchFamily="34" charset="0"/>
                <a:ea typeface="Lato" panose="020F0502020204030203" pitchFamily="34" charset="0"/>
                <a:cs typeface="Lato" panose="020F0502020204030203" pitchFamily="34" charset="0"/>
              </a:rPr>
              <a:t>Issuance &amp; listing of Bonds including ESG bonds, trading of Indian securities &amp; products</a:t>
            </a:r>
          </a:p>
        </p:txBody>
      </p:sp>
      <p:cxnSp>
        <p:nvCxnSpPr>
          <p:cNvPr id="69" name="Straight Connector 68">
            <a:extLst>
              <a:ext uri="{FF2B5EF4-FFF2-40B4-BE49-F238E27FC236}">
                <a16:creationId xmlns:a16="http://schemas.microsoft.com/office/drawing/2014/main" id="{020C3027-A1F7-EFCD-68EA-75C5D275DDA7}"/>
              </a:ext>
            </a:extLst>
          </p:cNvPr>
          <p:cNvCxnSpPr>
            <a:cxnSpLocks/>
          </p:cNvCxnSpPr>
          <p:nvPr/>
        </p:nvCxnSpPr>
        <p:spPr>
          <a:xfrm>
            <a:off x="9388541" y="5771884"/>
            <a:ext cx="0" cy="1086116"/>
          </a:xfrm>
          <a:prstGeom prst="line">
            <a:avLst/>
          </a:prstGeom>
          <a:ln>
            <a:solidFill>
              <a:srgbClr val="072F5F"/>
            </a:solidFill>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1428A637-DFE1-FCFC-E080-A20E0C46C520}"/>
              </a:ext>
            </a:extLst>
          </p:cNvPr>
          <p:cNvSpPr txBox="1"/>
          <p:nvPr/>
        </p:nvSpPr>
        <p:spPr>
          <a:xfrm>
            <a:off x="9393720" y="5749229"/>
            <a:ext cx="3118390" cy="1138773"/>
          </a:xfrm>
          <a:prstGeom prst="rect">
            <a:avLst/>
          </a:prstGeom>
          <a:noFill/>
        </p:spPr>
        <p:txBody>
          <a:bodyPr wrap="square" rtlCol="0">
            <a:spAutoFit/>
          </a:bodyPr>
          <a:lstStyle/>
          <a:p>
            <a:r>
              <a:rPr lang="en-US" b="1" dirty="0">
                <a:solidFill>
                  <a:srgbClr val="230871"/>
                </a:solidFill>
                <a:latin typeface="Lato" panose="020F0502020204030203" pitchFamily="34" charset="0"/>
                <a:ea typeface="Lato" panose="020F0502020204030203" pitchFamily="34" charset="0"/>
                <a:cs typeface="Lato" panose="020F0502020204030203" pitchFamily="34" charset="0"/>
              </a:rPr>
              <a:t>Insurance: </a:t>
            </a:r>
            <a:r>
              <a:rPr lang="en-US" sz="1600" dirty="0">
                <a:solidFill>
                  <a:srgbClr val="230871"/>
                </a:solidFill>
                <a:latin typeface="Lato" panose="020F0502020204030203" pitchFamily="34" charset="0"/>
                <a:ea typeface="Lato" panose="020F0502020204030203" pitchFamily="34" charset="0"/>
                <a:cs typeface="Lato" panose="020F0502020204030203" pitchFamily="34" charset="0"/>
              </a:rPr>
              <a:t>Reinsurance business</a:t>
            </a:r>
          </a:p>
          <a:p>
            <a:r>
              <a:rPr lang="en-US" b="1" dirty="0">
                <a:solidFill>
                  <a:srgbClr val="230871"/>
                </a:solidFill>
                <a:latin typeface="Lato" panose="020F0502020204030203" pitchFamily="34" charset="0"/>
                <a:ea typeface="Lato" panose="020F0502020204030203" pitchFamily="34" charset="0"/>
                <a:cs typeface="Lato" panose="020F0502020204030203" pitchFamily="34" charset="0"/>
              </a:rPr>
              <a:t>Aircraft &amp; Ship Leasing </a:t>
            </a:r>
            <a:r>
              <a:rPr lang="en-US" sz="1600" dirty="0">
                <a:solidFill>
                  <a:srgbClr val="230871"/>
                </a:solidFill>
                <a:latin typeface="Lato" panose="020F0502020204030203" pitchFamily="34" charset="0"/>
                <a:ea typeface="Lato" panose="020F0502020204030203" pitchFamily="34" charset="0"/>
                <a:cs typeface="Lato" panose="020F0502020204030203" pitchFamily="34" charset="0"/>
              </a:rPr>
              <a:t>business</a:t>
            </a:r>
            <a:endParaRPr lang="en-IN" sz="1600" dirty="0">
              <a:solidFill>
                <a:srgbClr val="230871"/>
              </a:solidFill>
              <a:latin typeface="Lato" panose="020F0502020204030203" pitchFamily="34" charset="0"/>
              <a:ea typeface="Lato" panose="020F0502020204030203" pitchFamily="34" charset="0"/>
              <a:cs typeface="Lato" panose="020F0502020204030203" pitchFamily="34" charset="0"/>
            </a:endParaRPr>
          </a:p>
        </p:txBody>
      </p:sp>
      <p:sp>
        <p:nvSpPr>
          <p:cNvPr id="73" name="Arrow: Right 72">
            <a:extLst>
              <a:ext uri="{FF2B5EF4-FFF2-40B4-BE49-F238E27FC236}">
                <a16:creationId xmlns:a16="http://schemas.microsoft.com/office/drawing/2014/main" id="{898585C1-3D70-685D-F4AF-5B9455D7A4CD}"/>
              </a:ext>
            </a:extLst>
          </p:cNvPr>
          <p:cNvSpPr/>
          <p:nvPr/>
        </p:nvSpPr>
        <p:spPr>
          <a:xfrm rot="2118378">
            <a:off x="7921443" y="2242267"/>
            <a:ext cx="185667" cy="1392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Lato" panose="020F0502020204030203" pitchFamily="34" charset="0"/>
              <a:ea typeface="Lato" panose="020F0502020204030203" pitchFamily="34" charset="0"/>
              <a:cs typeface="Lato" panose="020F0502020204030203" pitchFamily="34" charset="0"/>
            </a:endParaRPr>
          </a:p>
        </p:txBody>
      </p:sp>
      <p:sp>
        <p:nvSpPr>
          <p:cNvPr id="79" name="TextBox 78">
            <a:extLst>
              <a:ext uri="{FF2B5EF4-FFF2-40B4-BE49-F238E27FC236}">
                <a16:creationId xmlns:a16="http://schemas.microsoft.com/office/drawing/2014/main" id="{DE2DA97F-990A-AEF5-AA36-91EA58C6C2FB}"/>
              </a:ext>
            </a:extLst>
          </p:cNvPr>
          <p:cNvSpPr txBox="1"/>
          <p:nvPr/>
        </p:nvSpPr>
        <p:spPr>
          <a:xfrm rot="20186686">
            <a:off x="5978942" y="1226130"/>
            <a:ext cx="2092707" cy="323165"/>
          </a:xfrm>
          <a:prstGeom prst="rect">
            <a:avLst/>
          </a:prstGeom>
          <a:noFill/>
        </p:spPr>
        <p:txBody>
          <a:bodyPr wrap="square" rtlCol="0">
            <a:spAutoFit/>
          </a:bodyPr>
          <a:lstStyle/>
          <a:p>
            <a:r>
              <a:rPr lang="en-US" sz="1500" dirty="0">
                <a:solidFill>
                  <a:srgbClr val="002060"/>
                </a:solidFill>
                <a:latin typeface="Lato" panose="020F0502020204030203" pitchFamily="34" charset="0"/>
                <a:ea typeface="Lato" panose="020F0502020204030203" pitchFamily="34" charset="0"/>
                <a:cs typeface="Lato" panose="020F0502020204030203" pitchFamily="34" charset="0"/>
              </a:rPr>
              <a:t>Aircraft Leasing</a:t>
            </a:r>
            <a:endParaRPr lang="en-IN" sz="1500" dirty="0">
              <a:solidFill>
                <a:srgbClr val="002060"/>
              </a:solidFill>
              <a:latin typeface="Lato" panose="020F0502020204030203" pitchFamily="34" charset="0"/>
              <a:ea typeface="Lato" panose="020F0502020204030203" pitchFamily="34" charset="0"/>
              <a:cs typeface="Lato" panose="020F0502020204030203" pitchFamily="34" charset="0"/>
            </a:endParaRPr>
          </a:p>
        </p:txBody>
      </p:sp>
      <p:sp>
        <p:nvSpPr>
          <p:cNvPr id="80" name="Freeform: Shape 79">
            <a:extLst>
              <a:ext uri="{FF2B5EF4-FFF2-40B4-BE49-F238E27FC236}">
                <a16:creationId xmlns:a16="http://schemas.microsoft.com/office/drawing/2014/main" id="{0EA91EA7-06FD-8807-6D7B-4FC10CA2A858}"/>
              </a:ext>
            </a:extLst>
          </p:cNvPr>
          <p:cNvSpPr/>
          <p:nvPr/>
        </p:nvSpPr>
        <p:spPr>
          <a:xfrm>
            <a:off x="6501008" y="2081962"/>
            <a:ext cx="2167003" cy="1062071"/>
          </a:xfrm>
          <a:custGeom>
            <a:avLst/>
            <a:gdLst>
              <a:gd name="connsiteX0" fmla="*/ 0 w 2167003"/>
              <a:gd name="connsiteY0" fmla="*/ 260405 h 1062071"/>
              <a:gd name="connsiteX1" fmla="*/ 1202499 w 2167003"/>
              <a:gd name="connsiteY1" fmla="*/ 47463 h 1062071"/>
              <a:gd name="connsiteX2" fmla="*/ 2167003 w 2167003"/>
              <a:gd name="connsiteY2" fmla="*/ 1062071 h 1062071"/>
            </a:gdLst>
            <a:ahLst/>
            <a:cxnLst>
              <a:cxn ang="0">
                <a:pos x="connsiteX0" y="connsiteY0"/>
              </a:cxn>
              <a:cxn ang="0">
                <a:pos x="connsiteX1" y="connsiteY1"/>
              </a:cxn>
              <a:cxn ang="0">
                <a:pos x="connsiteX2" y="connsiteY2"/>
              </a:cxn>
            </a:cxnLst>
            <a:rect l="l" t="t" r="r" b="b"/>
            <a:pathLst>
              <a:path w="2167003" h="1062071">
                <a:moveTo>
                  <a:pt x="0" y="260405"/>
                </a:moveTo>
                <a:cubicBezTo>
                  <a:pt x="420666" y="87128"/>
                  <a:pt x="841332" y="-86148"/>
                  <a:pt x="1202499" y="47463"/>
                </a:cubicBezTo>
                <a:cubicBezTo>
                  <a:pt x="1563666" y="181074"/>
                  <a:pt x="1865334" y="621572"/>
                  <a:pt x="2167003" y="1062071"/>
                </a:cubicBezTo>
              </a:path>
            </a:pathLst>
          </a:custGeom>
          <a:no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Lato" panose="020F0502020204030203" pitchFamily="34" charset="0"/>
              <a:ea typeface="Lato" panose="020F0502020204030203" pitchFamily="34" charset="0"/>
              <a:cs typeface="Lato" panose="020F0502020204030203" pitchFamily="34" charset="0"/>
            </a:endParaRPr>
          </a:p>
        </p:txBody>
      </p:sp>
      <p:sp>
        <p:nvSpPr>
          <p:cNvPr id="81" name="TextBox 80">
            <a:extLst>
              <a:ext uri="{FF2B5EF4-FFF2-40B4-BE49-F238E27FC236}">
                <a16:creationId xmlns:a16="http://schemas.microsoft.com/office/drawing/2014/main" id="{45F03E79-ECD1-3ABD-C413-EF8BEBC1CD3A}"/>
              </a:ext>
            </a:extLst>
          </p:cNvPr>
          <p:cNvSpPr txBox="1"/>
          <p:nvPr/>
        </p:nvSpPr>
        <p:spPr>
          <a:xfrm rot="20113872">
            <a:off x="5392387" y="1952780"/>
            <a:ext cx="2594044" cy="315471"/>
          </a:xfrm>
          <a:prstGeom prst="rect">
            <a:avLst/>
          </a:prstGeom>
          <a:noFill/>
        </p:spPr>
        <p:txBody>
          <a:bodyPr wrap="square" rtlCol="0">
            <a:spAutoFit/>
          </a:bodyPr>
          <a:lstStyle/>
          <a:p>
            <a:r>
              <a:rPr lang="en-US" sz="1450" dirty="0">
                <a:solidFill>
                  <a:srgbClr val="002060"/>
                </a:solidFill>
                <a:latin typeface="Lato" panose="020F0502020204030203" pitchFamily="34" charset="0"/>
                <a:ea typeface="Lato" panose="020F0502020204030203" pitchFamily="34" charset="0"/>
                <a:cs typeface="Lato" panose="020F0502020204030203" pitchFamily="34" charset="0"/>
              </a:rPr>
              <a:t>Reinsurance, NDF, Bonds </a:t>
            </a:r>
            <a:endParaRPr lang="en-IN" sz="1450" dirty="0">
              <a:solidFill>
                <a:srgbClr val="002060"/>
              </a:solidFill>
              <a:latin typeface="Lato" panose="020F0502020204030203" pitchFamily="34" charset="0"/>
              <a:ea typeface="Lato" panose="020F0502020204030203" pitchFamily="34" charset="0"/>
              <a:cs typeface="Lato" panose="020F0502020204030203" pitchFamily="34" charset="0"/>
            </a:endParaRPr>
          </a:p>
        </p:txBody>
      </p:sp>
      <p:sp>
        <p:nvSpPr>
          <p:cNvPr id="83" name="Freeform: Shape 82">
            <a:extLst>
              <a:ext uri="{FF2B5EF4-FFF2-40B4-BE49-F238E27FC236}">
                <a16:creationId xmlns:a16="http://schemas.microsoft.com/office/drawing/2014/main" id="{5578DCD9-36F5-E775-366E-AD1B5120DEB8}"/>
              </a:ext>
            </a:extLst>
          </p:cNvPr>
          <p:cNvSpPr/>
          <p:nvPr/>
        </p:nvSpPr>
        <p:spPr>
          <a:xfrm>
            <a:off x="5962389" y="1338488"/>
            <a:ext cx="2668044" cy="1730389"/>
          </a:xfrm>
          <a:custGeom>
            <a:avLst/>
            <a:gdLst>
              <a:gd name="connsiteX0" fmla="*/ 0 w 2668044"/>
              <a:gd name="connsiteY0" fmla="*/ 703254 h 1730389"/>
              <a:gd name="connsiteX1" fmla="*/ 2116899 w 2668044"/>
              <a:gd name="connsiteY1" fmla="*/ 39375 h 1730389"/>
              <a:gd name="connsiteX2" fmla="*/ 2668044 w 2668044"/>
              <a:gd name="connsiteY2" fmla="*/ 1730389 h 1730389"/>
              <a:gd name="connsiteX3" fmla="*/ 2668044 w 2668044"/>
              <a:gd name="connsiteY3" fmla="*/ 1730389 h 1730389"/>
              <a:gd name="connsiteX4" fmla="*/ 2668044 w 2668044"/>
              <a:gd name="connsiteY4" fmla="*/ 1730389 h 1730389"/>
              <a:gd name="connsiteX5" fmla="*/ 2668044 w 2668044"/>
              <a:gd name="connsiteY5" fmla="*/ 1730389 h 1730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8044" h="1730389">
                <a:moveTo>
                  <a:pt x="0" y="703254"/>
                </a:moveTo>
                <a:cubicBezTo>
                  <a:pt x="836112" y="285720"/>
                  <a:pt x="1672225" y="-131814"/>
                  <a:pt x="2116899" y="39375"/>
                </a:cubicBezTo>
                <a:cubicBezTo>
                  <a:pt x="2561573" y="210564"/>
                  <a:pt x="2668044" y="1730389"/>
                  <a:pt x="2668044" y="1730389"/>
                </a:cubicBezTo>
                <a:lnTo>
                  <a:pt x="2668044" y="1730389"/>
                </a:lnTo>
                <a:lnTo>
                  <a:pt x="2668044" y="1730389"/>
                </a:lnTo>
                <a:lnTo>
                  <a:pt x="2668044" y="1730389"/>
                </a:lnTo>
              </a:path>
            </a:pathLst>
          </a:custGeom>
          <a:no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Lato" panose="020F0502020204030203" pitchFamily="34" charset="0"/>
              <a:ea typeface="Lato" panose="020F0502020204030203" pitchFamily="34" charset="0"/>
              <a:cs typeface="Lato" panose="020F0502020204030203" pitchFamily="34" charset="0"/>
            </a:endParaRPr>
          </a:p>
        </p:txBody>
      </p:sp>
      <p:sp>
        <p:nvSpPr>
          <p:cNvPr id="84" name="TextBox 83">
            <a:extLst>
              <a:ext uri="{FF2B5EF4-FFF2-40B4-BE49-F238E27FC236}">
                <a16:creationId xmlns:a16="http://schemas.microsoft.com/office/drawing/2014/main" id="{2285F685-9222-5832-B803-54836F465850}"/>
              </a:ext>
            </a:extLst>
          </p:cNvPr>
          <p:cNvSpPr txBox="1"/>
          <p:nvPr/>
        </p:nvSpPr>
        <p:spPr>
          <a:xfrm rot="20978601">
            <a:off x="7004857" y="1978856"/>
            <a:ext cx="1774741" cy="323165"/>
          </a:xfrm>
          <a:prstGeom prst="rect">
            <a:avLst/>
          </a:prstGeom>
          <a:noFill/>
        </p:spPr>
        <p:txBody>
          <a:bodyPr wrap="square" rtlCol="0">
            <a:spAutoFit/>
          </a:bodyPr>
          <a:lstStyle/>
          <a:p>
            <a:r>
              <a:rPr lang="en-US" sz="1500" dirty="0">
                <a:solidFill>
                  <a:srgbClr val="002060"/>
                </a:solidFill>
                <a:latin typeface="Lato" panose="020F0502020204030203" pitchFamily="34" charset="0"/>
                <a:ea typeface="Lato" panose="020F0502020204030203" pitchFamily="34" charset="0"/>
                <a:cs typeface="Lato" panose="020F0502020204030203" pitchFamily="34" charset="0"/>
              </a:rPr>
              <a:t>Funds</a:t>
            </a:r>
            <a:endParaRPr lang="en-IN" sz="1500" dirty="0">
              <a:solidFill>
                <a:srgbClr val="002060"/>
              </a:solidFill>
              <a:latin typeface="Lato" panose="020F0502020204030203" pitchFamily="34" charset="0"/>
              <a:ea typeface="Lato" panose="020F0502020204030203" pitchFamily="34" charset="0"/>
              <a:cs typeface="Lato" panose="020F0502020204030203" pitchFamily="34" charset="0"/>
            </a:endParaRPr>
          </a:p>
        </p:txBody>
      </p:sp>
      <p:sp>
        <p:nvSpPr>
          <p:cNvPr id="85" name="TextBox 84">
            <a:extLst>
              <a:ext uri="{FF2B5EF4-FFF2-40B4-BE49-F238E27FC236}">
                <a16:creationId xmlns:a16="http://schemas.microsoft.com/office/drawing/2014/main" id="{9D2EE6F1-E3D3-EBB8-0569-FE88F05851DD}"/>
              </a:ext>
            </a:extLst>
          </p:cNvPr>
          <p:cNvSpPr txBox="1"/>
          <p:nvPr/>
        </p:nvSpPr>
        <p:spPr>
          <a:xfrm rot="1855917">
            <a:off x="4196406" y="4053443"/>
            <a:ext cx="1774741" cy="323165"/>
          </a:xfrm>
          <a:prstGeom prst="rect">
            <a:avLst/>
          </a:prstGeom>
          <a:noFill/>
        </p:spPr>
        <p:txBody>
          <a:bodyPr wrap="square" rtlCol="0">
            <a:spAutoFit/>
          </a:bodyPr>
          <a:lstStyle/>
          <a:p>
            <a:r>
              <a:rPr lang="en-US" sz="1500" dirty="0">
                <a:solidFill>
                  <a:srgbClr val="002060"/>
                </a:solidFill>
                <a:latin typeface="Lato" panose="020F0502020204030203" pitchFamily="34" charset="0"/>
                <a:ea typeface="Lato" panose="020F0502020204030203" pitchFamily="34" charset="0"/>
                <a:cs typeface="Lato" panose="020F0502020204030203" pitchFamily="34" charset="0"/>
              </a:rPr>
              <a:t>Funds</a:t>
            </a:r>
            <a:endParaRPr lang="en-IN" sz="1500" dirty="0">
              <a:solidFill>
                <a:srgbClr val="002060"/>
              </a:solidFill>
              <a:latin typeface="Lato" panose="020F0502020204030203" pitchFamily="34" charset="0"/>
              <a:ea typeface="Lato" panose="020F0502020204030203" pitchFamily="34" charset="0"/>
              <a:cs typeface="Lato" panose="020F0502020204030203" pitchFamily="34" charset="0"/>
            </a:endParaRPr>
          </a:p>
        </p:txBody>
      </p:sp>
      <p:sp>
        <p:nvSpPr>
          <p:cNvPr id="86" name="TextBox 85">
            <a:extLst>
              <a:ext uri="{FF2B5EF4-FFF2-40B4-BE49-F238E27FC236}">
                <a16:creationId xmlns:a16="http://schemas.microsoft.com/office/drawing/2014/main" id="{7D700B42-B22C-20F3-2A05-F39E807217F8}"/>
              </a:ext>
            </a:extLst>
          </p:cNvPr>
          <p:cNvSpPr txBox="1"/>
          <p:nvPr/>
        </p:nvSpPr>
        <p:spPr>
          <a:xfrm rot="19374259">
            <a:off x="7982500" y="3873525"/>
            <a:ext cx="1774741" cy="323165"/>
          </a:xfrm>
          <a:prstGeom prst="rect">
            <a:avLst/>
          </a:prstGeom>
          <a:noFill/>
        </p:spPr>
        <p:txBody>
          <a:bodyPr wrap="square" rtlCol="0">
            <a:spAutoFit/>
          </a:bodyPr>
          <a:lstStyle/>
          <a:p>
            <a:r>
              <a:rPr lang="en-US" sz="1500" dirty="0">
                <a:solidFill>
                  <a:srgbClr val="002060"/>
                </a:solidFill>
                <a:latin typeface="Lato" panose="020F0502020204030203" pitchFamily="34" charset="0"/>
                <a:ea typeface="Lato" panose="020F0502020204030203" pitchFamily="34" charset="0"/>
                <a:cs typeface="Lato" panose="020F0502020204030203" pitchFamily="34" charset="0"/>
              </a:rPr>
              <a:t>Funds</a:t>
            </a:r>
            <a:endParaRPr lang="en-IN" sz="1500" dirty="0">
              <a:solidFill>
                <a:srgbClr val="002060"/>
              </a:solidFill>
              <a:latin typeface="Lato" panose="020F0502020204030203" pitchFamily="34" charset="0"/>
              <a:ea typeface="Lato" panose="020F0502020204030203" pitchFamily="34" charset="0"/>
              <a:cs typeface="Lato" panose="020F0502020204030203" pitchFamily="34" charset="0"/>
            </a:endParaRPr>
          </a:p>
        </p:txBody>
      </p:sp>
      <p:sp>
        <p:nvSpPr>
          <p:cNvPr id="90" name="Freeform: Shape 89">
            <a:extLst>
              <a:ext uri="{FF2B5EF4-FFF2-40B4-BE49-F238E27FC236}">
                <a16:creationId xmlns:a16="http://schemas.microsoft.com/office/drawing/2014/main" id="{FE608610-C321-7524-7D7D-A0132A78F817}"/>
              </a:ext>
            </a:extLst>
          </p:cNvPr>
          <p:cNvSpPr/>
          <p:nvPr/>
        </p:nvSpPr>
        <p:spPr>
          <a:xfrm>
            <a:off x="6177280" y="1669135"/>
            <a:ext cx="2463800" cy="1465225"/>
          </a:xfrm>
          <a:custGeom>
            <a:avLst/>
            <a:gdLst>
              <a:gd name="connsiteX0" fmla="*/ 0 w 2463800"/>
              <a:gd name="connsiteY0" fmla="*/ 510185 h 1465225"/>
              <a:gd name="connsiteX1" fmla="*/ 1661160 w 2463800"/>
              <a:gd name="connsiteY1" fmla="*/ 42825 h 1465225"/>
              <a:gd name="connsiteX2" fmla="*/ 2443480 w 2463800"/>
              <a:gd name="connsiteY2" fmla="*/ 1465225 h 1465225"/>
              <a:gd name="connsiteX3" fmla="*/ 2443480 w 2463800"/>
              <a:gd name="connsiteY3" fmla="*/ 1465225 h 1465225"/>
              <a:gd name="connsiteX4" fmla="*/ 2463800 w 2463800"/>
              <a:gd name="connsiteY4" fmla="*/ 1449985 h 1465225"/>
              <a:gd name="connsiteX5" fmla="*/ 2463800 w 2463800"/>
              <a:gd name="connsiteY5" fmla="*/ 1449985 h 1465225"/>
              <a:gd name="connsiteX6" fmla="*/ 2438400 w 2463800"/>
              <a:gd name="connsiteY6" fmla="*/ 1404265 h 1465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3800" h="1465225">
                <a:moveTo>
                  <a:pt x="0" y="510185"/>
                </a:moveTo>
                <a:cubicBezTo>
                  <a:pt x="626956" y="196918"/>
                  <a:pt x="1253913" y="-116348"/>
                  <a:pt x="1661160" y="42825"/>
                </a:cubicBezTo>
                <a:cubicBezTo>
                  <a:pt x="2068407" y="201998"/>
                  <a:pt x="2443480" y="1465225"/>
                  <a:pt x="2443480" y="1465225"/>
                </a:cubicBezTo>
                <a:lnTo>
                  <a:pt x="2443480" y="1465225"/>
                </a:lnTo>
                <a:lnTo>
                  <a:pt x="2463800" y="1449985"/>
                </a:lnTo>
                <a:lnTo>
                  <a:pt x="2463800" y="1449985"/>
                </a:lnTo>
                <a:lnTo>
                  <a:pt x="2438400" y="1404265"/>
                </a:lnTo>
              </a:path>
            </a:pathLst>
          </a:custGeom>
          <a:no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Lato" panose="020F0502020204030203" pitchFamily="34" charset="0"/>
              <a:ea typeface="Lato" panose="020F0502020204030203" pitchFamily="34" charset="0"/>
              <a:cs typeface="Lato" panose="020F0502020204030203" pitchFamily="34" charset="0"/>
            </a:endParaRPr>
          </a:p>
        </p:txBody>
      </p:sp>
      <p:sp>
        <p:nvSpPr>
          <p:cNvPr id="91" name="TextBox 90">
            <a:extLst>
              <a:ext uri="{FF2B5EF4-FFF2-40B4-BE49-F238E27FC236}">
                <a16:creationId xmlns:a16="http://schemas.microsoft.com/office/drawing/2014/main" id="{80C6BC9E-0021-39F2-2FBE-E1DF5EAA3F42}"/>
              </a:ext>
            </a:extLst>
          </p:cNvPr>
          <p:cNvSpPr txBox="1"/>
          <p:nvPr/>
        </p:nvSpPr>
        <p:spPr>
          <a:xfrm rot="1878405">
            <a:off x="3726897" y="3232662"/>
            <a:ext cx="1774741" cy="323165"/>
          </a:xfrm>
          <a:prstGeom prst="rect">
            <a:avLst/>
          </a:prstGeom>
          <a:noFill/>
        </p:spPr>
        <p:txBody>
          <a:bodyPr wrap="square" rtlCol="0">
            <a:spAutoFit/>
          </a:bodyPr>
          <a:lstStyle/>
          <a:p>
            <a:r>
              <a:rPr lang="en-US" sz="1500" dirty="0">
                <a:solidFill>
                  <a:srgbClr val="002060"/>
                </a:solidFill>
                <a:latin typeface="Lato" panose="020F0502020204030203" pitchFamily="34" charset="0"/>
                <a:ea typeface="Lato" panose="020F0502020204030203" pitchFamily="34" charset="0"/>
                <a:cs typeface="Lato" panose="020F0502020204030203" pitchFamily="34" charset="0"/>
              </a:rPr>
              <a:t>Capital Markets</a:t>
            </a:r>
            <a:endParaRPr lang="en-IN" sz="1500" dirty="0">
              <a:solidFill>
                <a:srgbClr val="002060"/>
              </a:solidFill>
              <a:latin typeface="Lato" panose="020F0502020204030203" pitchFamily="34" charset="0"/>
              <a:ea typeface="Lato" panose="020F0502020204030203" pitchFamily="34" charset="0"/>
              <a:cs typeface="Lato" panose="020F0502020204030203" pitchFamily="34" charset="0"/>
            </a:endParaRPr>
          </a:p>
        </p:txBody>
      </p:sp>
      <p:sp>
        <p:nvSpPr>
          <p:cNvPr id="92" name="TextBox 91">
            <a:extLst>
              <a:ext uri="{FF2B5EF4-FFF2-40B4-BE49-F238E27FC236}">
                <a16:creationId xmlns:a16="http://schemas.microsoft.com/office/drawing/2014/main" id="{F39A0AF7-90D7-5029-C5FE-D650B63B4FBF}"/>
              </a:ext>
            </a:extLst>
          </p:cNvPr>
          <p:cNvSpPr txBox="1"/>
          <p:nvPr/>
        </p:nvSpPr>
        <p:spPr>
          <a:xfrm rot="2823993">
            <a:off x="9184197" y="3105592"/>
            <a:ext cx="1774741" cy="323165"/>
          </a:xfrm>
          <a:prstGeom prst="rect">
            <a:avLst/>
          </a:prstGeom>
          <a:noFill/>
        </p:spPr>
        <p:txBody>
          <a:bodyPr wrap="square" rtlCol="0">
            <a:spAutoFit/>
          </a:bodyPr>
          <a:lstStyle/>
          <a:p>
            <a:r>
              <a:rPr lang="en-US" sz="1500" dirty="0">
                <a:solidFill>
                  <a:srgbClr val="002060"/>
                </a:solidFill>
                <a:latin typeface="Lato" panose="020F0502020204030203" pitchFamily="34" charset="0"/>
                <a:ea typeface="Lato" panose="020F0502020204030203" pitchFamily="34" charset="0"/>
                <a:cs typeface="Lato" panose="020F0502020204030203" pitchFamily="34" charset="0"/>
              </a:rPr>
              <a:t>Debt</a:t>
            </a:r>
            <a:endParaRPr lang="en-IN" sz="1500" dirty="0">
              <a:solidFill>
                <a:srgbClr val="002060"/>
              </a:solidFill>
              <a:latin typeface="Lato" panose="020F0502020204030203" pitchFamily="34" charset="0"/>
              <a:ea typeface="Lato" panose="020F0502020204030203" pitchFamily="34" charset="0"/>
              <a:cs typeface="Lato" panose="020F0502020204030203" pitchFamily="34" charset="0"/>
            </a:endParaRPr>
          </a:p>
        </p:txBody>
      </p:sp>
      <p:sp>
        <p:nvSpPr>
          <p:cNvPr id="93" name="TextBox 92">
            <a:extLst>
              <a:ext uri="{FF2B5EF4-FFF2-40B4-BE49-F238E27FC236}">
                <a16:creationId xmlns:a16="http://schemas.microsoft.com/office/drawing/2014/main" id="{79509EA0-9AE1-0167-7D58-094BD2EE9077}"/>
              </a:ext>
            </a:extLst>
          </p:cNvPr>
          <p:cNvSpPr txBox="1"/>
          <p:nvPr/>
        </p:nvSpPr>
        <p:spPr>
          <a:xfrm rot="4512526">
            <a:off x="8585097" y="3980777"/>
            <a:ext cx="1774741" cy="323165"/>
          </a:xfrm>
          <a:prstGeom prst="rect">
            <a:avLst/>
          </a:prstGeom>
          <a:noFill/>
        </p:spPr>
        <p:txBody>
          <a:bodyPr wrap="square" rtlCol="0">
            <a:spAutoFit/>
          </a:bodyPr>
          <a:lstStyle/>
          <a:p>
            <a:r>
              <a:rPr lang="en-US" sz="1500" dirty="0">
                <a:solidFill>
                  <a:srgbClr val="002060"/>
                </a:solidFill>
                <a:latin typeface="Lato" panose="020F0502020204030203" pitchFamily="34" charset="0"/>
                <a:ea typeface="Lato" panose="020F0502020204030203" pitchFamily="34" charset="0"/>
                <a:cs typeface="Lato" panose="020F0502020204030203" pitchFamily="34" charset="0"/>
              </a:rPr>
              <a:t>Funds, ECB</a:t>
            </a:r>
            <a:endParaRPr lang="en-IN" sz="1500" dirty="0">
              <a:solidFill>
                <a:srgbClr val="002060"/>
              </a:solidFill>
              <a:latin typeface="Lato" panose="020F0502020204030203" pitchFamily="34" charset="0"/>
              <a:ea typeface="Lato" panose="020F0502020204030203" pitchFamily="34" charset="0"/>
              <a:cs typeface="Lato" panose="020F0502020204030203" pitchFamily="34" charset="0"/>
            </a:endParaRPr>
          </a:p>
        </p:txBody>
      </p:sp>
      <p:sp>
        <p:nvSpPr>
          <p:cNvPr id="94" name="TextBox 93">
            <a:extLst>
              <a:ext uri="{FF2B5EF4-FFF2-40B4-BE49-F238E27FC236}">
                <a16:creationId xmlns:a16="http://schemas.microsoft.com/office/drawing/2014/main" id="{71F493D5-C377-F100-0B4C-BF250DFAAD4A}"/>
              </a:ext>
            </a:extLst>
          </p:cNvPr>
          <p:cNvSpPr txBox="1"/>
          <p:nvPr/>
        </p:nvSpPr>
        <p:spPr>
          <a:xfrm rot="20656005">
            <a:off x="6535273" y="2813242"/>
            <a:ext cx="1774741" cy="323165"/>
          </a:xfrm>
          <a:prstGeom prst="rect">
            <a:avLst/>
          </a:prstGeom>
          <a:noFill/>
        </p:spPr>
        <p:txBody>
          <a:bodyPr wrap="square" rtlCol="0">
            <a:spAutoFit/>
          </a:bodyPr>
          <a:lstStyle/>
          <a:p>
            <a:r>
              <a:rPr lang="en-US" sz="1500" dirty="0">
                <a:solidFill>
                  <a:srgbClr val="002060"/>
                </a:solidFill>
                <a:latin typeface="Lato" panose="020F0502020204030203" pitchFamily="34" charset="0"/>
                <a:ea typeface="Lato" panose="020F0502020204030203" pitchFamily="34" charset="0"/>
                <a:cs typeface="Lato" panose="020F0502020204030203" pitchFamily="34" charset="0"/>
              </a:rPr>
              <a:t>NRI, Ship leasing</a:t>
            </a:r>
            <a:endParaRPr lang="en-IN" sz="1500" dirty="0">
              <a:solidFill>
                <a:srgbClr val="002060"/>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327969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1B21A0A-1896-C3ED-749B-DCCB35A56D52}"/>
              </a:ext>
            </a:extLst>
          </p:cNvPr>
          <p:cNvSpPr/>
          <p:nvPr/>
        </p:nvSpPr>
        <p:spPr>
          <a:xfrm>
            <a:off x="0" y="-11958"/>
            <a:ext cx="12120007" cy="933361"/>
          </a:xfrm>
          <a:prstGeom prst="rect">
            <a:avLst/>
          </a:prstGeom>
          <a:solidFill>
            <a:srgbClr val="0033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600">
                <a:latin typeface="Lato" panose="020F0502020204030203" pitchFamily="34" charset="0"/>
                <a:ea typeface="Lato" panose="020F0502020204030203" pitchFamily="34" charset="0"/>
                <a:cs typeface="Lato" panose="020F0502020204030203" pitchFamily="34" charset="0"/>
              </a:rPr>
              <a:t>                  </a:t>
            </a:r>
          </a:p>
        </p:txBody>
      </p:sp>
      <p:sp>
        <p:nvSpPr>
          <p:cNvPr id="11" name="Rectangle 10">
            <a:extLst>
              <a:ext uri="{FF2B5EF4-FFF2-40B4-BE49-F238E27FC236}">
                <a16:creationId xmlns:a16="http://schemas.microsoft.com/office/drawing/2014/main" id="{1F808735-845B-74C0-4283-84DB79E24CF8}"/>
              </a:ext>
            </a:extLst>
          </p:cNvPr>
          <p:cNvSpPr/>
          <p:nvPr/>
        </p:nvSpPr>
        <p:spPr>
          <a:xfrm rot="5400000">
            <a:off x="11675148" y="399013"/>
            <a:ext cx="961711" cy="71992"/>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atin typeface="Lato" panose="020F0502020204030203" pitchFamily="34" charset="0"/>
                <a:ea typeface="Lato" panose="020F0502020204030203" pitchFamily="34" charset="0"/>
                <a:cs typeface="Lato" panose="020F0502020204030203" pitchFamily="34" charset="0"/>
              </a:rPr>
              <a:t> </a:t>
            </a:r>
            <a:endParaRPr lang="en-IN">
              <a:latin typeface="Lato" panose="020F0502020204030203" pitchFamily="34" charset="0"/>
              <a:ea typeface="Lato" panose="020F0502020204030203" pitchFamily="34" charset="0"/>
              <a:cs typeface="Lato" panose="020F0502020204030203" pitchFamily="34" charset="0"/>
            </a:endParaRPr>
          </a:p>
        </p:txBody>
      </p:sp>
      <p:sp>
        <p:nvSpPr>
          <p:cNvPr id="15" name="TextBox 14">
            <a:extLst>
              <a:ext uri="{FF2B5EF4-FFF2-40B4-BE49-F238E27FC236}">
                <a16:creationId xmlns:a16="http://schemas.microsoft.com/office/drawing/2014/main" id="{B7F71FD6-E3DA-1F88-37B9-9C193B489CDF}"/>
              </a:ext>
            </a:extLst>
          </p:cNvPr>
          <p:cNvSpPr txBox="1"/>
          <p:nvPr/>
        </p:nvSpPr>
        <p:spPr>
          <a:xfrm>
            <a:off x="3911981" y="1862285"/>
            <a:ext cx="4377315" cy="523220"/>
          </a:xfrm>
          <a:prstGeom prst="rect">
            <a:avLst/>
          </a:prstGeom>
          <a:noFill/>
        </p:spPr>
        <p:txBody>
          <a:bodyPr wrap="square" rtlCol="0">
            <a:spAutoFit/>
          </a:bodyPr>
          <a:lstStyle/>
          <a:p>
            <a:r>
              <a:rPr lang="en-US" sz="2800" b="1" dirty="0">
                <a:solidFill>
                  <a:schemeClr val="bg1"/>
                </a:solidFill>
                <a:latin typeface="Trebuchet MS" panose="020B0603020202020204" pitchFamily="34" charset="0"/>
                <a:cs typeface="Arial" panose="020B0604020202020204" pitchFamily="34" charset="0"/>
                <a:sym typeface="Garamond" panose="02020404030301010803" pitchFamily="18" charset="0"/>
              </a:rPr>
              <a:t>Aims &amp; Objectives </a:t>
            </a:r>
            <a:endParaRPr lang="en-IN" sz="2800" b="1" dirty="0">
              <a:solidFill>
                <a:schemeClr val="bg1"/>
              </a:solidFill>
              <a:latin typeface="Trebuchet MS" panose="020B0603020202020204" pitchFamily="34" charset="0"/>
              <a:cs typeface="Arial" panose="020B0604020202020204" pitchFamily="34" charset="0"/>
            </a:endParaRPr>
          </a:p>
        </p:txBody>
      </p:sp>
      <p:cxnSp>
        <p:nvCxnSpPr>
          <p:cNvPr id="20" name="Straight Connector 19">
            <a:extLst>
              <a:ext uri="{FF2B5EF4-FFF2-40B4-BE49-F238E27FC236}">
                <a16:creationId xmlns:a16="http://schemas.microsoft.com/office/drawing/2014/main" id="{F918A3C2-1EAF-CBCA-B0B6-93D2221E7DF1}"/>
              </a:ext>
            </a:extLst>
          </p:cNvPr>
          <p:cNvCxnSpPr>
            <a:cxnSpLocks/>
          </p:cNvCxnSpPr>
          <p:nvPr/>
        </p:nvCxnSpPr>
        <p:spPr>
          <a:xfrm flipV="1">
            <a:off x="278439" y="663798"/>
            <a:ext cx="4335125" cy="1055"/>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14" name="TextBox 13">
            <a:extLst>
              <a:ext uri="{FF2B5EF4-FFF2-40B4-BE49-F238E27FC236}">
                <a16:creationId xmlns:a16="http://schemas.microsoft.com/office/drawing/2014/main" id="{BB4F3311-ABC8-8D97-34D7-60BF5C72D1EF}"/>
              </a:ext>
            </a:extLst>
          </p:cNvPr>
          <p:cNvSpPr txBox="1"/>
          <p:nvPr/>
        </p:nvSpPr>
        <p:spPr>
          <a:xfrm>
            <a:off x="1080622" y="1856999"/>
            <a:ext cx="10333107" cy="4154984"/>
          </a:xfrm>
          <a:prstGeom prst="rect">
            <a:avLst/>
          </a:prstGeom>
          <a:solidFill>
            <a:schemeClr val="bg1"/>
          </a:solidFill>
        </p:spPr>
        <p:txBody>
          <a:bodyPr wrap="square">
            <a:spAutoFit/>
          </a:bodyPr>
          <a:lstStyle/>
          <a:p>
            <a:pPr lvl="0" algn="just"/>
            <a:r>
              <a:rPr lang="en-US" sz="2400" dirty="0">
                <a:solidFill>
                  <a:srgbClr val="00338C"/>
                </a:solidFill>
                <a:latin typeface="Lato" panose="020F0502020204030204" pitchFamily="34" charset="0"/>
                <a:ea typeface="Lato" panose="020F0502020204030204" pitchFamily="34" charset="0"/>
                <a:cs typeface="Lato" panose="020F0502020204030204" pitchFamily="34" charset="0"/>
              </a:rPr>
              <a:t>Onshore international financial services business from offshore centres such as Singapore, Hong Kong, Dubai, London, etc.</a:t>
            </a:r>
          </a:p>
          <a:p>
            <a:pPr marL="342900" lvl="0" indent="-342900" algn="just">
              <a:buFont typeface="+mj-lt"/>
              <a:buAutoNum type="alphaLcParenR"/>
            </a:pPr>
            <a:endParaRPr lang="en-US" sz="2400" dirty="0">
              <a:solidFill>
                <a:srgbClr val="1F497D"/>
              </a:solidFill>
              <a:latin typeface="Trebuchet MS" panose="020B0603020202020204" pitchFamily="34" charset="0"/>
              <a:cs typeface="Arial" panose="020B0604020202020204" pitchFamily="34" charset="0"/>
            </a:endParaRPr>
          </a:p>
          <a:p>
            <a:pPr lvl="0" algn="just"/>
            <a:r>
              <a:rPr lang="en-US" sz="2400" dirty="0">
                <a:solidFill>
                  <a:srgbClr val="00338C"/>
                </a:solidFill>
                <a:latin typeface="Lato" panose="020F0502020204030204" pitchFamily="34" charset="0"/>
                <a:ea typeface="Lato" panose="020F0502020204030204" pitchFamily="34" charset="0"/>
                <a:cs typeface="Lato" panose="020F0502020204030204" pitchFamily="34" charset="0"/>
              </a:rPr>
              <a:t>Serve as a dominant gateway for channelizing global capital for </a:t>
            </a:r>
            <a:r>
              <a:rPr lang="en-US" sz="2400" dirty="0" err="1">
                <a:solidFill>
                  <a:schemeClr val="accent2">
                    <a:lumMod val="75000"/>
                  </a:schemeClr>
                </a:solidFill>
                <a:latin typeface="Trebuchet MS" panose="020B0603020202020204" pitchFamily="34" charset="0"/>
                <a:cs typeface="Arial" panose="020B0604020202020204" pitchFamily="34" charset="0"/>
              </a:rPr>
              <a:t>Viksit</a:t>
            </a:r>
            <a:r>
              <a:rPr lang="en-US" sz="2400" dirty="0">
                <a:solidFill>
                  <a:schemeClr val="accent2">
                    <a:lumMod val="75000"/>
                  </a:schemeClr>
                </a:solidFill>
                <a:latin typeface="Trebuchet MS" panose="020B0603020202020204" pitchFamily="34" charset="0"/>
                <a:cs typeface="Arial" panose="020B0604020202020204" pitchFamily="34" charset="0"/>
              </a:rPr>
              <a:t> Bharat @ 2047</a:t>
            </a:r>
          </a:p>
          <a:p>
            <a:pPr lvl="0" algn="just"/>
            <a:endParaRPr lang="en-IN" sz="2400" dirty="0">
              <a:solidFill>
                <a:srgbClr val="1F497D"/>
              </a:solidFill>
              <a:latin typeface="Trebuchet MS" panose="020B0603020202020204" pitchFamily="34" charset="0"/>
              <a:cs typeface="Arial" panose="020B0604020202020204" pitchFamily="34" charset="0"/>
            </a:endParaRPr>
          </a:p>
          <a:p>
            <a:pPr algn="just"/>
            <a:r>
              <a:rPr lang="en-US" sz="2400" dirty="0">
                <a:solidFill>
                  <a:srgbClr val="00338C"/>
                </a:solidFill>
                <a:latin typeface="Lato" panose="020F0502020204030204" pitchFamily="34" charset="0"/>
                <a:ea typeface="Lato" panose="020F0502020204030204" pitchFamily="34" charset="0"/>
                <a:cs typeface="Lato" panose="020F0502020204030204" pitchFamily="34" charset="0"/>
              </a:rPr>
              <a:t>Develop expertise in niche and specialized businesses such as aircraft &amp; ship leasing, fintech, global treasury centres, commodity trading, etc. </a:t>
            </a:r>
          </a:p>
          <a:p>
            <a:pPr lvl="0" algn="just"/>
            <a:endParaRPr lang="en-IN" sz="2400" dirty="0">
              <a:solidFill>
                <a:srgbClr val="1F497D"/>
              </a:solidFill>
              <a:latin typeface="Trebuchet MS" panose="020B0603020202020204" pitchFamily="34" charset="0"/>
              <a:cs typeface="Arial" panose="020B0604020202020204" pitchFamily="34" charset="0"/>
            </a:endParaRPr>
          </a:p>
          <a:p>
            <a:pPr algn="just">
              <a:spcAft>
                <a:spcPts val="800"/>
              </a:spcAft>
            </a:pPr>
            <a:r>
              <a:rPr lang="en-US" sz="2400" dirty="0">
                <a:solidFill>
                  <a:srgbClr val="00338C"/>
                </a:solidFill>
                <a:latin typeface="Lato" panose="020F0502020204030204" pitchFamily="34" charset="0"/>
                <a:ea typeface="Lato" panose="020F0502020204030204" pitchFamily="34" charset="0"/>
                <a:cs typeface="Lato" panose="020F0502020204030204" pitchFamily="34" charset="0"/>
              </a:rPr>
              <a:t>Provide high quality employment opportunities to the talented Indian workforce </a:t>
            </a:r>
            <a:endParaRPr lang="en-IN" sz="2400" dirty="0">
              <a:solidFill>
                <a:srgbClr val="00338C"/>
              </a:solidFill>
              <a:latin typeface="Lato" panose="020F0502020204030204" pitchFamily="34" charset="0"/>
              <a:ea typeface="Lato" panose="020F0502020204030204" pitchFamily="34" charset="0"/>
              <a:cs typeface="Lato" panose="020F0502020204030204" pitchFamily="34" charset="0"/>
            </a:endParaRPr>
          </a:p>
        </p:txBody>
      </p:sp>
      <p:sp>
        <p:nvSpPr>
          <p:cNvPr id="29" name="TextBox 28">
            <a:extLst>
              <a:ext uri="{FF2B5EF4-FFF2-40B4-BE49-F238E27FC236}">
                <a16:creationId xmlns:a16="http://schemas.microsoft.com/office/drawing/2014/main" id="{22FB5767-BBAD-7EC1-87CE-16112D8F3E7D}"/>
              </a:ext>
            </a:extLst>
          </p:cNvPr>
          <p:cNvSpPr txBox="1"/>
          <p:nvPr/>
        </p:nvSpPr>
        <p:spPr>
          <a:xfrm>
            <a:off x="288394" y="79023"/>
            <a:ext cx="11439481" cy="584775"/>
          </a:xfrm>
          <a:prstGeom prst="rect">
            <a:avLst/>
          </a:prstGeom>
          <a:noFill/>
        </p:spPr>
        <p:txBody>
          <a:bodyPr wrap="square" rtlCol="0">
            <a:spAutoFit/>
          </a:bodyPr>
          <a:lstStyle/>
          <a:p>
            <a:r>
              <a:rPr lang="en-US" sz="3200" b="1" dirty="0">
                <a:solidFill>
                  <a:schemeClr val="bg1"/>
                </a:solidFill>
                <a:latin typeface="Trebuchet MS" panose="020B0603020202020204" pitchFamily="34" charset="0"/>
                <a:cs typeface="Arial" panose="020B0604020202020204" pitchFamily="34" charset="0"/>
                <a:sym typeface="Garamond" panose="02020404030301010803" pitchFamily="18" charset="0"/>
              </a:rPr>
              <a:t>Objectives of GIFT IFSC</a:t>
            </a:r>
            <a:endParaRPr lang="en-IN" sz="3200" b="1" dirty="0">
              <a:solidFill>
                <a:schemeClr val="bg1"/>
              </a:solidFill>
              <a:latin typeface="Trebuchet MS" panose="020B0603020202020204" pitchFamily="34" charset="0"/>
              <a:cs typeface="Arial" panose="020B0604020202020204" pitchFamily="34" charset="0"/>
            </a:endParaRPr>
          </a:p>
        </p:txBody>
      </p:sp>
      <p:sp>
        <p:nvSpPr>
          <p:cNvPr id="3" name="Oval 2">
            <a:extLst>
              <a:ext uri="{FF2B5EF4-FFF2-40B4-BE49-F238E27FC236}">
                <a16:creationId xmlns:a16="http://schemas.microsoft.com/office/drawing/2014/main" id="{93FD80CA-1EB6-5A51-123F-7A3DAC6B4F0F}"/>
              </a:ext>
            </a:extLst>
          </p:cNvPr>
          <p:cNvSpPr/>
          <p:nvPr/>
        </p:nvSpPr>
        <p:spPr>
          <a:xfrm>
            <a:off x="288394" y="1966677"/>
            <a:ext cx="584791" cy="627320"/>
          </a:xfrm>
          <a:prstGeom prst="ellipse">
            <a:avLst/>
          </a:prstGeom>
          <a:solidFill>
            <a:srgbClr val="00338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atin typeface="Trebuchet MS" panose="020B0603020202020204" pitchFamily="34" charset="0"/>
              </a:rPr>
              <a:t>1</a:t>
            </a:r>
            <a:endParaRPr lang="en-IN" b="1" dirty="0">
              <a:latin typeface="Trebuchet MS" panose="020B0603020202020204" pitchFamily="34" charset="0"/>
            </a:endParaRPr>
          </a:p>
        </p:txBody>
      </p:sp>
      <p:sp>
        <p:nvSpPr>
          <p:cNvPr id="4" name="Oval 3">
            <a:extLst>
              <a:ext uri="{FF2B5EF4-FFF2-40B4-BE49-F238E27FC236}">
                <a16:creationId xmlns:a16="http://schemas.microsoft.com/office/drawing/2014/main" id="{A861F63E-C197-9453-76BA-24E6EF60D6AB}"/>
              </a:ext>
            </a:extLst>
          </p:cNvPr>
          <p:cNvSpPr/>
          <p:nvPr/>
        </p:nvSpPr>
        <p:spPr>
          <a:xfrm>
            <a:off x="288394" y="3074714"/>
            <a:ext cx="584791" cy="627320"/>
          </a:xfrm>
          <a:prstGeom prst="ellipse">
            <a:avLst/>
          </a:prstGeom>
          <a:solidFill>
            <a:srgbClr val="00338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atin typeface="Trebuchet MS" panose="020B0603020202020204" pitchFamily="34" charset="0"/>
              </a:rPr>
              <a:t>2</a:t>
            </a:r>
            <a:endParaRPr lang="en-IN" b="1" dirty="0">
              <a:latin typeface="Trebuchet MS" panose="020B0603020202020204" pitchFamily="34" charset="0"/>
            </a:endParaRPr>
          </a:p>
        </p:txBody>
      </p:sp>
      <p:sp>
        <p:nvSpPr>
          <p:cNvPr id="5" name="Oval 4">
            <a:extLst>
              <a:ext uri="{FF2B5EF4-FFF2-40B4-BE49-F238E27FC236}">
                <a16:creationId xmlns:a16="http://schemas.microsoft.com/office/drawing/2014/main" id="{EA7AC0C0-6650-726B-489E-A92F810F7369}"/>
              </a:ext>
            </a:extLst>
          </p:cNvPr>
          <p:cNvSpPr/>
          <p:nvPr/>
        </p:nvSpPr>
        <p:spPr>
          <a:xfrm>
            <a:off x="288394" y="4154765"/>
            <a:ext cx="584791" cy="627320"/>
          </a:xfrm>
          <a:prstGeom prst="ellipse">
            <a:avLst/>
          </a:prstGeom>
          <a:solidFill>
            <a:srgbClr val="00338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atin typeface="Trebuchet MS" panose="020B0603020202020204" pitchFamily="34" charset="0"/>
              </a:rPr>
              <a:t>3</a:t>
            </a:r>
            <a:endParaRPr lang="en-IN" b="1" dirty="0">
              <a:latin typeface="Trebuchet MS" panose="020B0603020202020204" pitchFamily="34" charset="0"/>
            </a:endParaRPr>
          </a:p>
        </p:txBody>
      </p:sp>
      <p:sp>
        <p:nvSpPr>
          <p:cNvPr id="6" name="Oval 5">
            <a:extLst>
              <a:ext uri="{FF2B5EF4-FFF2-40B4-BE49-F238E27FC236}">
                <a16:creationId xmlns:a16="http://schemas.microsoft.com/office/drawing/2014/main" id="{FD252B56-7D2E-9D8E-A10D-79E3D04EF054}"/>
              </a:ext>
            </a:extLst>
          </p:cNvPr>
          <p:cNvSpPr/>
          <p:nvPr/>
        </p:nvSpPr>
        <p:spPr>
          <a:xfrm>
            <a:off x="288394" y="5229256"/>
            <a:ext cx="584791" cy="627320"/>
          </a:xfrm>
          <a:prstGeom prst="ellipse">
            <a:avLst/>
          </a:prstGeom>
          <a:solidFill>
            <a:srgbClr val="00338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atin typeface="Trebuchet MS" panose="020B0603020202020204" pitchFamily="34" charset="0"/>
              </a:rPr>
              <a:t>4</a:t>
            </a:r>
            <a:endParaRPr lang="en-IN" b="1" dirty="0">
              <a:latin typeface="Trebuchet MS" panose="020B0603020202020204" pitchFamily="34" charset="0"/>
            </a:endParaRPr>
          </a:p>
        </p:txBody>
      </p:sp>
    </p:spTree>
    <p:extLst>
      <p:ext uri="{BB962C8B-B14F-4D97-AF65-F5344CB8AC3E}">
        <p14:creationId xmlns:p14="http://schemas.microsoft.com/office/powerpoint/2010/main" val="10207394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grpSp>
        <p:nvGrpSpPr>
          <p:cNvPr id="2" name="Group 1">
            <a:extLst>
              <a:ext uri="{FF2B5EF4-FFF2-40B4-BE49-F238E27FC236}">
                <a16:creationId xmlns:a16="http://schemas.microsoft.com/office/drawing/2014/main" id="{8CDECA05-D746-BB67-6B20-7F5709FE399C}"/>
              </a:ext>
            </a:extLst>
          </p:cNvPr>
          <p:cNvGrpSpPr/>
          <p:nvPr/>
        </p:nvGrpSpPr>
        <p:grpSpPr>
          <a:xfrm>
            <a:off x="0" y="-12732"/>
            <a:ext cx="12192000" cy="1009692"/>
            <a:chOff x="0" y="-12732"/>
            <a:chExt cx="12192000" cy="1009692"/>
          </a:xfrm>
        </p:grpSpPr>
        <p:sp>
          <p:nvSpPr>
            <p:cNvPr id="4" name="Rectangle 3">
              <a:extLst>
                <a:ext uri="{FF2B5EF4-FFF2-40B4-BE49-F238E27FC236}">
                  <a16:creationId xmlns:a16="http://schemas.microsoft.com/office/drawing/2014/main" id="{DB832B5A-46C7-30C2-5F07-10F129780CC2}"/>
                </a:ext>
              </a:extLst>
            </p:cNvPr>
            <p:cNvSpPr/>
            <p:nvPr/>
          </p:nvSpPr>
          <p:spPr>
            <a:xfrm>
              <a:off x="0" y="-11958"/>
              <a:ext cx="12120007" cy="933361"/>
            </a:xfrm>
            <a:prstGeom prst="rect">
              <a:avLst/>
            </a:prstGeom>
            <a:solidFill>
              <a:srgbClr val="0033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600">
                  <a:latin typeface="Lato" panose="020F0502020204030204" pitchFamily="34" charset="0"/>
                  <a:ea typeface="Lato" panose="020F0502020204030204" pitchFamily="34" charset="0"/>
                  <a:cs typeface="Lato" panose="020F0502020204030204" pitchFamily="34" charset="0"/>
                </a:rPr>
                <a:t>                  </a:t>
              </a:r>
            </a:p>
          </p:txBody>
        </p:sp>
        <p:sp>
          <p:nvSpPr>
            <p:cNvPr id="5" name="Rectangle 4">
              <a:extLst>
                <a:ext uri="{FF2B5EF4-FFF2-40B4-BE49-F238E27FC236}">
                  <a16:creationId xmlns:a16="http://schemas.microsoft.com/office/drawing/2014/main" id="{05299696-5914-FB47-4526-151141EA1B29}"/>
                </a:ext>
              </a:extLst>
            </p:cNvPr>
            <p:cNvSpPr/>
            <p:nvPr/>
          </p:nvSpPr>
          <p:spPr>
            <a:xfrm rot="5400000">
              <a:off x="11689324" y="417952"/>
              <a:ext cx="933359" cy="71992"/>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atin typeface="Lato" panose="020F0502020204030204" pitchFamily="34" charset="0"/>
                  <a:ea typeface="Lato" panose="020F0502020204030204" pitchFamily="34" charset="0"/>
                  <a:cs typeface="Lato" panose="020F0502020204030204" pitchFamily="34" charset="0"/>
                </a:rPr>
                <a:t> </a:t>
              </a:r>
              <a:endParaRPr lang="en-IN">
                <a:latin typeface="Lato" panose="020F0502020204030204" pitchFamily="34" charset="0"/>
                <a:ea typeface="Lato" panose="020F0502020204030204" pitchFamily="34" charset="0"/>
                <a:cs typeface="Lato" panose="020F0502020204030204" pitchFamily="34" charset="0"/>
              </a:endParaRPr>
            </a:p>
          </p:txBody>
        </p:sp>
        <p:sp>
          <p:nvSpPr>
            <p:cNvPr id="6" name="Rectangle 5">
              <a:extLst>
                <a:ext uri="{FF2B5EF4-FFF2-40B4-BE49-F238E27FC236}">
                  <a16:creationId xmlns:a16="http://schemas.microsoft.com/office/drawing/2014/main" id="{E44A191F-1A77-9E1D-3D1A-51F9DF4D7367}"/>
                </a:ext>
              </a:extLst>
            </p:cNvPr>
            <p:cNvSpPr/>
            <p:nvPr/>
          </p:nvSpPr>
          <p:spPr>
            <a:xfrm>
              <a:off x="0" y="912964"/>
              <a:ext cx="3774030" cy="83996"/>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 </a:t>
              </a:r>
              <a:endParaRPr lang="en-IN"/>
            </a:p>
          </p:txBody>
        </p:sp>
      </p:grpSp>
      <p:sp>
        <p:nvSpPr>
          <p:cNvPr id="8" name="Title 1">
            <a:extLst>
              <a:ext uri="{FF2B5EF4-FFF2-40B4-BE49-F238E27FC236}">
                <a16:creationId xmlns:a16="http://schemas.microsoft.com/office/drawing/2014/main" id="{1457377A-3E33-3B12-9E5D-3C76B439417A}"/>
              </a:ext>
            </a:extLst>
          </p:cNvPr>
          <p:cNvSpPr txBox="1">
            <a:spLocks/>
          </p:cNvSpPr>
          <p:nvPr/>
        </p:nvSpPr>
        <p:spPr>
          <a:xfrm>
            <a:off x="71993" y="183674"/>
            <a:ext cx="5824238" cy="59120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IN" sz="3400" b="1" dirty="0">
                <a:solidFill>
                  <a:schemeClr val="bg1"/>
                </a:solidFill>
                <a:latin typeface="Biennale Black"/>
                <a:ea typeface="Lato" panose="020F0502020204030204" pitchFamily="34" charset="0"/>
                <a:cs typeface="Lato" panose="020F0502020204030204" pitchFamily="34" charset="0"/>
              </a:rPr>
              <a:t>GIFT City and IFSC</a:t>
            </a:r>
          </a:p>
        </p:txBody>
      </p:sp>
      <p:sp>
        <p:nvSpPr>
          <p:cNvPr id="11" name="Google Shape;637;g2b17bdb078a_0_74">
            <a:extLst>
              <a:ext uri="{FF2B5EF4-FFF2-40B4-BE49-F238E27FC236}">
                <a16:creationId xmlns:a16="http://schemas.microsoft.com/office/drawing/2014/main" id="{B85E49A0-51B4-C5C6-47B5-30EA8C320E73}"/>
              </a:ext>
            </a:extLst>
          </p:cNvPr>
          <p:cNvSpPr/>
          <p:nvPr/>
        </p:nvSpPr>
        <p:spPr>
          <a:xfrm>
            <a:off x="1122975" y="1896327"/>
            <a:ext cx="4129037" cy="4520140"/>
          </a:xfrm>
          <a:custGeom>
            <a:avLst/>
            <a:gdLst/>
            <a:ahLst/>
            <a:cxnLst/>
            <a:rect l="l" t="t" r="r" b="b"/>
            <a:pathLst>
              <a:path w="2767965" h="2672079" extrusionOk="0">
                <a:moveTo>
                  <a:pt x="237744" y="2260092"/>
                </a:moveTo>
                <a:lnTo>
                  <a:pt x="236855" y="2259584"/>
                </a:lnTo>
                <a:lnTo>
                  <a:pt x="235712" y="2258822"/>
                </a:lnTo>
                <a:lnTo>
                  <a:pt x="233426" y="2258060"/>
                </a:lnTo>
                <a:lnTo>
                  <a:pt x="231013" y="2257552"/>
                </a:lnTo>
                <a:lnTo>
                  <a:pt x="230632" y="2257552"/>
                </a:lnTo>
                <a:lnTo>
                  <a:pt x="230124" y="2258314"/>
                </a:lnTo>
                <a:lnTo>
                  <a:pt x="230632" y="2258822"/>
                </a:lnTo>
                <a:lnTo>
                  <a:pt x="230759" y="2259076"/>
                </a:lnTo>
                <a:lnTo>
                  <a:pt x="231267" y="2259584"/>
                </a:lnTo>
                <a:lnTo>
                  <a:pt x="231902" y="2259711"/>
                </a:lnTo>
                <a:lnTo>
                  <a:pt x="233045" y="2259584"/>
                </a:lnTo>
                <a:lnTo>
                  <a:pt x="234442" y="2259838"/>
                </a:lnTo>
                <a:lnTo>
                  <a:pt x="235458" y="2260092"/>
                </a:lnTo>
                <a:lnTo>
                  <a:pt x="235966" y="2260473"/>
                </a:lnTo>
                <a:lnTo>
                  <a:pt x="236855" y="2260600"/>
                </a:lnTo>
                <a:lnTo>
                  <a:pt x="237236" y="2260473"/>
                </a:lnTo>
                <a:lnTo>
                  <a:pt x="237744" y="2260092"/>
                </a:lnTo>
                <a:close/>
              </a:path>
              <a:path w="2767965" h="2672079" extrusionOk="0">
                <a:moveTo>
                  <a:pt x="257556" y="2313940"/>
                </a:moveTo>
                <a:lnTo>
                  <a:pt x="256921" y="2313940"/>
                </a:lnTo>
                <a:lnTo>
                  <a:pt x="256540" y="2314321"/>
                </a:lnTo>
                <a:lnTo>
                  <a:pt x="255905" y="2314575"/>
                </a:lnTo>
                <a:lnTo>
                  <a:pt x="255524" y="2314956"/>
                </a:lnTo>
                <a:lnTo>
                  <a:pt x="254635" y="2315083"/>
                </a:lnTo>
                <a:lnTo>
                  <a:pt x="254508" y="2315337"/>
                </a:lnTo>
                <a:lnTo>
                  <a:pt x="254635" y="2315972"/>
                </a:lnTo>
                <a:lnTo>
                  <a:pt x="255016" y="2316353"/>
                </a:lnTo>
                <a:lnTo>
                  <a:pt x="255270" y="2316861"/>
                </a:lnTo>
                <a:lnTo>
                  <a:pt x="255651" y="2316988"/>
                </a:lnTo>
                <a:lnTo>
                  <a:pt x="255778" y="2316861"/>
                </a:lnTo>
                <a:lnTo>
                  <a:pt x="256159" y="2316353"/>
                </a:lnTo>
                <a:lnTo>
                  <a:pt x="256540" y="2316226"/>
                </a:lnTo>
                <a:lnTo>
                  <a:pt x="256921" y="2315718"/>
                </a:lnTo>
                <a:lnTo>
                  <a:pt x="257048" y="2315083"/>
                </a:lnTo>
                <a:lnTo>
                  <a:pt x="257556" y="2314067"/>
                </a:lnTo>
                <a:lnTo>
                  <a:pt x="257556" y="2313940"/>
                </a:lnTo>
                <a:close/>
              </a:path>
              <a:path w="2767965" h="2672079" extrusionOk="0">
                <a:moveTo>
                  <a:pt x="269748" y="2338578"/>
                </a:moveTo>
                <a:lnTo>
                  <a:pt x="269113" y="2338324"/>
                </a:lnTo>
                <a:lnTo>
                  <a:pt x="268224" y="2338578"/>
                </a:lnTo>
                <a:lnTo>
                  <a:pt x="268224" y="2341372"/>
                </a:lnTo>
                <a:lnTo>
                  <a:pt x="268859" y="2341118"/>
                </a:lnTo>
                <a:lnTo>
                  <a:pt x="269367" y="2341118"/>
                </a:lnTo>
                <a:lnTo>
                  <a:pt x="269621" y="2340737"/>
                </a:lnTo>
                <a:lnTo>
                  <a:pt x="269748" y="2340102"/>
                </a:lnTo>
                <a:lnTo>
                  <a:pt x="269748" y="2338578"/>
                </a:lnTo>
                <a:close/>
              </a:path>
              <a:path w="2767965" h="2672079" extrusionOk="0">
                <a:moveTo>
                  <a:pt x="280416" y="2334260"/>
                </a:moveTo>
                <a:lnTo>
                  <a:pt x="279908" y="2333498"/>
                </a:lnTo>
                <a:lnTo>
                  <a:pt x="279908" y="2332863"/>
                </a:lnTo>
                <a:lnTo>
                  <a:pt x="279273" y="2332482"/>
                </a:lnTo>
                <a:lnTo>
                  <a:pt x="278130" y="2332482"/>
                </a:lnTo>
                <a:lnTo>
                  <a:pt x="277622" y="2332355"/>
                </a:lnTo>
                <a:lnTo>
                  <a:pt x="277241" y="2332228"/>
                </a:lnTo>
                <a:lnTo>
                  <a:pt x="276733" y="2332228"/>
                </a:lnTo>
                <a:lnTo>
                  <a:pt x="276352" y="2332355"/>
                </a:lnTo>
                <a:lnTo>
                  <a:pt x="275844" y="2332863"/>
                </a:lnTo>
                <a:lnTo>
                  <a:pt x="276352" y="2333371"/>
                </a:lnTo>
                <a:lnTo>
                  <a:pt x="276733" y="2333625"/>
                </a:lnTo>
                <a:lnTo>
                  <a:pt x="276733" y="2335276"/>
                </a:lnTo>
                <a:lnTo>
                  <a:pt x="277495" y="2335276"/>
                </a:lnTo>
                <a:lnTo>
                  <a:pt x="277876" y="2334895"/>
                </a:lnTo>
                <a:lnTo>
                  <a:pt x="278638" y="2334641"/>
                </a:lnTo>
                <a:lnTo>
                  <a:pt x="279273" y="2334514"/>
                </a:lnTo>
                <a:lnTo>
                  <a:pt x="280162" y="2334514"/>
                </a:lnTo>
                <a:lnTo>
                  <a:pt x="280416" y="2334387"/>
                </a:lnTo>
                <a:lnTo>
                  <a:pt x="280416" y="2334260"/>
                </a:lnTo>
                <a:close/>
              </a:path>
              <a:path w="2767965" h="2672079" extrusionOk="0">
                <a:moveTo>
                  <a:pt x="283464" y="2401697"/>
                </a:moveTo>
                <a:lnTo>
                  <a:pt x="282829" y="2399284"/>
                </a:lnTo>
                <a:lnTo>
                  <a:pt x="281051" y="2400554"/>
                </a:lnTo>
                <a:lnTo>
                  <a:pt x="279146" y="2402205"/>
                </a:lnTo>
                <a:lnTo>
                  <a:pt x="277749" y="2403221"/>
                </a:lnTo>
                <a:lnTo>
                  <a:pt x="276606" y="2404364"/>
                </a:lnTo>
                <a:lnTo>
                  <a:pt x="275336" y="2405380"/>
                </a:lnTo>
                <a:lnTo>
                  <a:pt x="274955" y="2405761"/>
                </a:lnTo>
                <a:lnTo>
                  <a:pt x="274320" y="2407031"/>
                </a:lnTo>
                <a:lnTo>
                  <a:pt x="274574" y="2407539"/>
                </a:lnTo>
                <a:lnTo>
                  <a:pt x="274574" y="2409952"/>
                </a:lnTo>
                <a:lnTo>
                  <a:pt x="275082" y="2409825"/>
                </a:lnTo>
                <a:lnTo>
                  <a:pt x="275971" y="2409444"/>
                </a:lnTo>
                <a:lnTo>
                  <a:pt x="277114" y="2409063"/>
                </a:lnTo>
                <a:lnTo>
                  <a:pt x="278384" y="2408555"/>
                </a:lnTo>
                <a:lnTo>
                  <a:pt x="280035" y="2407539"/>
                </a:lnTo>
                <a:lnTo>
                  <a:pt x="280797" y="2407285"/>
                </a:lnTo>
                <a:lnTo>
                  <a:pt x="281432" y="2406904"/>
                </a:lnTo>
                <a:lnTo>
                  <a:pt x="282194" y="2406523"/>
                </a:lnTo>
                <a:lnTo>
                  <a:pt x="283083" y="2405761"/>
                </a:lnTo>
                <a:lnTo>
                  <a:pt x="283464" y="2405126"/>
                </a:lnTo>
                <a:lnTo>
                  <a:pt x="283464" y="2401697"/>
                </a:lnTo>
                <a:close/>
              </a:path>
              <a:path w="2767965" h="2672079" extrusionOk="0">
                <a:moveTo>
                  <a:pt x="313563" y="2365756"/>
                </a:moveTo>
                <a:lnTo>
                  <a:pt x="313448" y="2362581"/>
                </a:lnTo>
                <a:lnTo>
                  <a:pt x="312547" y="2361438"/>
                </a:lnTo>
                <a:lnTo>
                  <a:pt x="311658" y="2361184"/>
                </a:lnTo>
                <a:lnTo>
                  <a:pt x="310388" y="2361184"/>
                </a:lnTo>
                <a:lnTo>
                  <a:pt x="310007" y="2361692"/>
                </a:lnTo>
                <a:lnTo>
                  <a:pt x="309575" y="2363343"/>
                </a:lnTo>
                <a:lnTo>
                  <a:pt x="309372" y="2363978"/>
                </a:lnTo>
                <a:lnTo>
                  <a:pt x="309626" y="2364867"/>
                </a:lnTo>
                <a:lnTo>
                  <a:pt x="309753" y="2365629"/>
                </a:lnTo>
                <a:lnTo>
                  <a:pt x="311912" y="2365629"/>
                </a:lnTo>
                <a:lnTo>
                  <a:pt x="313563" y="2365756"/>
                </a:lnTo>
                <a:close/>
              </a:path>
              <a:path w="2767965" h="2672079" extrusionOk="0">
                <a:moveTo>
                  <a:pt x="313944" y="2363343"/>
                </a:moveTo>
                <a:lnTo>
                  <a:pt x="313690" y="2362327"/>
                </a:lnTo>
                <a:lnTo>
                  <a:pt x="313639" y="2362860"/>
                </a:lnTo>
                <a:lnTo>
                  <a:pt x="313944" y="2363343"/>
                </a:lnTo>
                <a:close/>
              </a:path>
              <a:path w="2767965" h="2672079" extrusionOk="0">
                <a:moveTo>
                  <a:pt x="352044" y="2550414"/>
                </a:moveTo>
                <a:lnTo>
                  <a:pt x="351790" y="2549906"/>
                </a:lnTo>
                <a:lnTo>
                  <a:pt x="351536" y="2549271"/>
                </a:lnTo>
                <a:lnTo>
                  <a:pt x="351028" y="2549017"/>
                </a:lnTo>
                <a:lnTo>
                  <a:pt x="350647" y="2548636"/>
                </a:lnTo>
                <a:lnTo>
                  <a:pt x="348869" y="2549271"/>
                </a:lnTo>
                <a:lnTo>
                  <a:pt x="347472" y="2550033"/>
                </a:lnTo>
                <a:lnTo>
                  <a:pt x="347472" y="2551684"/>
                </a:lnTo>
                <a:lnTo>
                  <a:pt x="348488" y="2551684"/>
                </a:lnTo>
                <a:lnTo>
                  <a:pt x="348869" y="2551557"/>
                </a:lnTo>
                <a:lnTo>
                  <a:pt x="349123" y="2551303"/>
                </a:lnTo>
                <a:lnTo>
                  <a:pt x="350647" y="2551049"/>
                </a:lnTo>
                <a:lnTo>
                  <a:pt x="351790" y="2551176"/>
                </a:lnTo>
                <a:lnTo>
                  <a:pt x="351790" y="2550668"/>
                </a:lnTo>
                <a:lnTo>
                  <a:pt x="352044" y="2550414"/>
                </a:lnTo>
                <a:close/>
              </a:path>
              <a:path w="2767965" h="2672079" extrusionOk="0">
                <a:moveTo>
                  <a:pt x="406844" y="2400046"/>
                </a:moveTo>
                <a:lnTo>
                  <a:pt x="406527" y="2399284"/>
                </a:lnTo>
                <a:lnTo>
                  <a:pt x="406400" y="2399284"/>
                </a:lnTo>
                <a:lnTo>
                  <a:pt x="406273" y="2399411"/>
                </a:lnTo>
                <a:lnTo>
                  <a:pt x="405765" y="2400046"/>
                </a:lnTo>
                <a:lnTo>
                  <a:pt x="405511" y="2400681"/>
                </a:lnTo>
                <a:lnTo>
                  <a:pt x="405511" y="2403348"/>
                </a:lnTo>
                <a:lnTo>
                  <a:pt x="405638" y="2403602"/>
                </a:lnTo>
                <a:lnTo>
                  <a:pt x="405765" y="2404364"/>
                </a:lnTo>
                <a:lnTo>
                  <a:pt x="406273" y="2404872"/>
                </a:lnTo>
                <a:lnTo>
                  <a:pt x="406400" y="2405253"/>
                </a:lnTo>
                <a:lnTo>
                  <a:pt x="406527" y="2405380"/>
                </a:lnTo>
                <a:lnTo>
                  <a:pt x="406590" y="2402840"/>
                </a:lnTo>
                <a:lnTo>
                  <a:pt x="406844" y="2401316"/>
                </a:lnTo>
                <a:lnTo>
                  <a:pt x="406844" y="2400046"/>
                </a:lnTo>
                <a:close/>
              </a:path>
              <a:path w="2767965" h="2672079" extrusionOk="0">
                <a:moveTo>
                  <a:pt x="1621536" y="1612900"/>
                </a:moveTo>
                <a:lnTo>
                  <a:pt x="1618107" y="1612900"/>
                </a:lnTo>
                <a:lnTo>
                  <a:pt x="1615059" y="1625600"/>
                </a:lnTo>
                <a:lnTo>
                  <a:pt x="1620139" y="1625600"/>
                </a:lnTo>
                <a:lnTo>
                  <a:pt x="1621536" y="1612900"/>
                </a:lnTo>
                <a:close/>
              </a:path>
              <a:path w="2767965" h="2672079" extrusionOk="0">
                <a:moveTo>
                  <a:pt x="2200656" y="2349119"/>
                </a:moveTo>
                <a:lnTo>
                  <a:pt x="2200402" y="2346706"/>
                </a:lnTo>
                <a:lnTo>
                  <a:pt x="2200262" y="2344293"/>
                </a:lnTo>
                <a:lnTo>
                  <a:pt x="2199767" y="2342134"/>
                </a:lnTo>
                <a:lnTo>
                  <a:pt x="2198738" y="2338959"/>
                </a:lnTo>
                <a:lnTo>
                  <a:pt x="2198370" y="2338451"/>
                </a:lnTo>
                <a:lnTo>
                  <a:pt x="2198116" y="2338324"/>
                </a:lnTo>
                <a:lnTo>
                  <a:pt x="2197481" y="2338324"/>
                </a:lnTo>
                <a:lnTo>
                  <a:pt x="2196592" y="2338451"/>
                </a:lnTo>
                <a:lnTo>
                  <a:pt x="2195068" y="2339213"/>
                </a:lnTo>
                <a:lnTo>
                  <a:pt x="2192528" y="2340864"/>
                </a:lnTo>
                <a:lnTo>
                  <a:pt x="2190877" y="2342261"/>
                </a:lnTo>
                <a:lnTo>
                  <a:pt x="2187702" y="2343658"/>
                </a:lnTo>
                <a:lnTo>
                  <a:pt x="2182368" y="2350770"/>
                </a:lnTo>
                <a:lnTo>
                  <a:pt x="2182368" y="2353310"/>
                </a:lnTo>
                <a:lnTo>
                  <a:pt x="2183257" y="2358263"/>
                </a:lnTo>
                <a:lnTo>
                  <a:pt x="2183892" y="2362327"/>
                </a:lnTo>
                <a:lnTo>
                  <a:pt x="2186813" y="2364359"/>
                </a:lnTo>
                <a:lnTo>
                  <a:pt x="2188083" y="2365375"/>
                </a:lnTo>
                <a:lnTo>
                  <a:pt x="2191258" y="2366645"/>
                </a:lnTo>
                <a:lnTo>
                  <a:pt x="2192782" y="2367153"/>
                </a:lnTo>
                <a:lnTo>
                  <a:pt x="2194687" y="2367280"/>
                </a:lnTo>
                <a:lnTo>
                  <a:pt x="2196211" y="2367153"/>
                </a:lnTo>
                <a:lnTo>
                  <a:pt x="2197087" y="2367153"/>
                </a:lnTo>
                <a:lnTo>
                  <a:pt x="2199767" y="2365502"/>
                </a:lnTo>
                <a:lnTo>
                  <a:pt x="2200262" y="2363597"/>
                </a:lnTo>
                <a:lnTo>
                  <a:pt x="2200402" y="2362581"/>
                </a:lnTo>
                <a:lnTo>
                  <a:pt x="2200402" y="2358644"/>
                </a:lnTo>
                <a:lnTo>
                  <a:pt x="2200656" y="2353818"/>
                </a:lnTo>
                <a:lnTo>
                  <a:pt x="2200656" y="2349119"/>
                </a:lnTo>
                <a:close/>
              </a:path>
              <a:path w="2767965" h="2672079" extrusionOk="0">
                <a:moveTo>
                  <a:pt x="2220468" y="2279650"/>
                </a:moveTo>
                <a:lnTo>
                  <a:pt x="2220087" y="2275840"/>
                </a:lnTo>
                <a:lnTo>
                  <a:pt x="2219185" y="2276475"/>
                </a:lnTo>
                <a:lnTo>
                  <a:pt x="2218309" y="2277364"/>
                </a:lnTo>
                <a:lnTo>
                  <a:pt x="2215261" y="2278888"/>
                </a:lnTo>
                <a:lnTo>
                  <a:pt x="2214118" y="2278634"/>
                </a:lnTo>
                <a:lnTo>
                  <a:pt x="2212835" y="2278507"/>
                </a:lnTo>
                <a:lnTo>
                  <a:pt x="2211705" y="2278507"/>
                </a:lnTo>
                <a:lnTo>
                  <a:pt x="2211311" y="2278634"/>
                </a:lnTo>
                <a:lnTo>
                  <a:pt x="2211311" y="2279015"/>
                </a:lnTo>
                <a:lnTo>
                  <a:pt x="2211578" y="2280666"/>
                </a:lnTo>
                <a:lnTo>
                  <a:pt x="2211578" y="2282317"/>
                </a:lnTo>
                <a:lnTo>
                  <a:pt x="2211705" y="2282952"/>
                </a:lnTo>
                <a:lnTo>
                  <a:pt x="2211705" y="2283714"/>
                </a:lnTo>
                <a:lnTo>
                  <a:pt x="2212467" y="2284349"/>
                </a:lnTo>
                <a:lnTo>
                  <a:pt x="2213229" y="2284857"/>
                </a:lnTo>
                <a:lnTo>
                  <a:pt x="2214118" y="2284984"/>
                </a:lnTo>
                <a:lnTo>
                  <a:pt x="2215515" y="2284984"/>
                </a:lnTo>
                <a:lnTo>
                  <a:pt x="2217039" y="2284603"/>
                </a:lnTo>
                <a:lnTo>
                  <a:pt x="2218563" y="2283968"/>
                </a:lnTo>
                <a:lnTo>
                  <a:pt x="2218944" y="2282698"/>
                </a:lnTo>
                <a:lnTo>
                  <a:pt x="2219312" y="2281301"/>
                </a:lnTo>
                <a:lnTo>
                  <a:pt x="2220087" y="2280539"/>
                </a:lnTo>
                <a:lnTo>
                  <a:pt x="2220468" y="2279650"/>
                </a:lnTo>
                <a:close/>
              </a:path>
              <a:path w="2767965" h="2672079" extrusionOk="0">
                <a:moveTo>
                  <a:pt x="2225040" y="2476754"/>
                </a:moveTo>
                <a:lnTo>
                  <a:pt x="2224913" y="2475738"/>
                </a:lnTo>
                <a:lnTo>
                  <a:pt x="2224405" y="2474595"/>
                </a:lnTo>
                <a:lnTo>
                  <a:pt x="2223643" y="2472309"/>
                </a:lnTo>
                <a:lnTo>
                  <a:pt x="2223516" y="2471674"/>
                </a:lnTo>
                <a:lnTo>
                  <a:pt x="2223135" y="2471293"/>
                </a:lnTo>
                <a:lnTo>
                  <a:pt x="2222881" y="2470912"/>
                </a:lnTo>
                <a:lnTo>
                  <a:pt x="2222487" y="2471166"/>
                </a:lnTo>
                <a:lnTo>
                  <a:pt x="2221865" y="2472309"/>
                </a:lnTo>
                <a:lnTo>
                  <a:pt x="2221103" y="2473960"/>
                </a:lnTo>
                <a:lnTo>
                  <a:pt x="2219579" y="2475738"/>
                </a:lnTo>
                <a:lnTo>
                  <a:pt x="2219058" y="2476500"/>
                </a:lnTo>
                <a:lnTo>
                  <a:pt x="2218944" y="2477135"/>
                </a:lnTo>
                <a:lnTo>
                  <a:pt x="2219058" y="2478151"/>
                </a:lnTo>
                <a:lnTo>
                  <a:pt x="2219058" y="2479294"/>
                </a:lnTo>
                <a:lnTo>
                  <a:pt x="2219452" y="2481199"/>
                </a:lnTo>
                <a:lnTo>
                  <a:pt x="2219833" y="2481326"/>
                </a:lnTo>
                <a:lnTo>
                  <a:pt x="2220087" y="2481580"/>
                </a:lnTo>
                <a:lnTo>
                  <a:pt x="2225040" y="2477135"/>
                </a:lnTo>
                <a:lnTo>
                  <a:pt x="2225040" y="2476754"/>
                </a:lnTo>
                <a:close/>
              </a:path>
              <a:path w="2767965" h="2672079" extrusionOk="0">
                <a:moveTo>
                  <a:pt x="2225040" y="2257298"/>
                </a:moveTo>
                <a:lnTo>
                  <a:pt x="2223643" y="2258441"/>
                </a:lnTo>
                <a:lnTo>
                  <a:pt x="2221230" y="2259965"/>
                </a:lnTo>
                <a:lnTo>
                  <a:pt x="2219833" y="2260473"/>
                </a:lnTo>
                <a:lnTo>
                  <a:pt x="2218309" y="2260600"/>
                </a:lnTo>
                <a:lnTo>
                  <a:pt x="2217534" y="2260346"/>
                </a:lnTo>
                <a:lnTo>
                  <a:pt x="2217420" y="2259965"/>
                </a:lnTo>
                <a:lnTo>
                  <a:pt x="2217166" y="2258187"/>
                </a:lnTo>
                <a:lnTo>
                  <a:pt x="2217420" y="2256282"/>
                </a:lnTo>
                <a:lnTo>
                  <a:pt x="2218182" y="2254377"/>
                </a:lnTo>
                <a:lnTo>
                  <a:pt x="2218563" y="2252726"/>
                </a:lnTo>
                <a:lnTo>
                  <a:pt x="2219312" y="2250948"/>
                </a:lnTo>
                <a:lnTo>
                  <a:pt x="2219706" y="2249043"/>
                </a:lnTo>
                <a:lnTo>
                  <a:pt x="2220214" y="2247138"/>
                </a:lnTo>
                <a:lnTo>
                  <a:pt x="2220214" y="2244217"/>
                </a:lnTo>
                <a:lnTo>
                  <a:pt x="2219312" y="2242312"/>
                </a:lnTo>
                <a:lnTo>
                  <a:pt x="2218690" y="2241423"/>
                </a:lnTo>
                <a:lnTo>
                  <a:pt x="2218309" y="2239645"/>
                </a:lnTo>
                <a:lnTo>
                  <a:pt x="2218182" y="2237867"/>
                </a:lnTo>
                <a:lnTo>
                  <a:pt x="2218309" y="2236343"/>
                </a:lnTo>
                <a:lnTo>
                  <a:pt x="2218563" y="2234692"/>
                </a:lnTo>
                <a:lnTo>
                  <a:pt x="2218182" y="2232660"/>
                </a:lnTo>
                <a:lnTo>
                  <a:pt x="2217039" y="2232914"/>
                </a:lnTo>
                <a:lnTo>
                  <a:pt x="2215883" y="2232406"/>
                </a:lnTo>
                <a:lnTo>
                  <a:pt x="2215134" y="2231898"/>
                </a:lnTo>
                <a:lnTo>
                  <a:pt x="2214753" y="2231136"/>
                </a:lnTo>
                <a:lnTo>
                  <a:pt x="2214359" y="2230628"/>
                </a:lnTo>
                <a:lnTo>
                  <a:pt x="2213737" y="2230247"/>
                </a:lnTo>
                <a:lnTo>
                  <a:pt x="2213229" y="2230120"/>
                </a:lnTo>
                <a:lnTo>
                  <a:pt x="2212467" y="2230247"/>
                </a:lnTo>
                <a:lnTo>
                  <a:pt x="2211832" y="2230628"/>
                </a:lnTo>
                <a:lnTo>
                  <a:pt x="2211438" y="2231136"/>
                </a:lnTo>
                <a:lnTo>
                  <a:pt x="2211311" y="2232025"/>
                </a:lnTo>
                <a:lnTo>
                  <a:pt x="2210943" y="2233549"/>
                </a:lnTo>
                <a:lnTo>
                  <a:pt x="2210689" y="2235835"/>
                </a:lnTo>
                <a:lnTo>
                  <a:pt x="2210689" y="2240153"/>
                </a:lnTo>
                <a:lnTo>
                  <a:pt x="2210562" y="2243328"/>
                </a:lnTo>
                <a:lnTo>
                  <a:pt x="2209927" y="2246122"/>
                </a:lnTo>
                <a:lnTo>
                  <a:pt x="2209533" y="2249043"/>
                </a:lnTo>
                <a:lnTo>
                  <a:pt x="2209419" y="2251964"/>
                </a:lnTo>
                <a:lnTo>
                  <a:pt x="2209165" y="2255139"/>
                </a:lnTo>
                <a:lnTo>
                  <a:pt x="2209165" y="2257044"/>
                </a:lnTo>
                <a:lnTo>
                  <a:pt x="2209038" y="2258568"/>
                </a:lnTo>
                <a:lnTo>
                  <a:pt x="2208784" y="2258949"/>
                </a:lnTo>
                <a:lnTo>
                  <a:pt x="2208009" y="2258949"/>
                </a:lnTo>
                <a:lnTo>
                  <a:pt x="2206117" y="2257552"/>
                </a:lnTo>
                <a:lnTo>
                  <a:pt x="2204834" y="2256028"/>
                </a:lnTo>
                <a:lnTo>
                  <a:pt x="2203437" y="2253996"/>
                </a:lnTo>
                <a:lnTo>
                  <a:pt x="2203069" y="2253996"/>
                </a:lnTo>
                <a:lnTo>
                  <a:pt x="2202942" y="2253869"/>
                </a:lnTo>
                <a:lnTo>
                  <a:pt x="2202688" y="2253996"/>
                </a:lnTo>
                <a:lnTo>
                  <a:pt x="2202180" y="2256536"/>
                </a:lnTo>
                <a:lnTo>
                  <a:pt x="2203310" y="2259965"/>
                </a:lnTo>
                <a:lnTo>
                  <a:pt x="2204834" y="2262886"/>
                </a:lnTo>
                <a:lnTo>
                  <a:pt x="2206752" y="2264156"/>
                </a:lnTo>
                <a:lnTo>
                  <a:pt x="2208657" y="2265553"/>
                </a:lnTo>
                <a:lnTo>
                  <a:pt x="2209165" y="2267204"/>
                </a:lnTo>
                <a:lnTo>
                  <a:pt x="2209533" y="2269617"/>
                </a:lnTo>
                <a:lnTo>
                  <a:pt x="2209927" y="2270760"/>
                </a:lnTo>
                <a:lnTo>
                  <a:pt x="2210562" y="2271903"/>
                </a:lnTo>
                <a:lnTo>
                  <a:pt x="2210689" y="2272284"/>
                </a:lnTo>
                <a:lnTo>
                  <a:pt x="2211070" y="2272411"/>
                </a:lnTo>
                <a:lnTo>
                  <a:pt x="2211438" y="2272665"/>
                </a:lnTo>
                <a:lnTo>
                  <a:pt x="2211832" y="2272792"/>
                </a:lnTo>
                <a:lnTo>
                  <a:pt x="2212467" y="2272157"/>
                </a:lnTo>
                <a:lnTo>
                  <a:pt x="2213356" y="2270379"/>
                </a:lnTo>
                <a:lnTo>
                  <a:pt x="2213991" y="2269363"/>
                </a:lnTo>
                <a:lnTo>
                  <a:pt x="2214486" y="2268220"/>
                </a:lnTo>
                <a:lnTo>
                  <a:pt x="2215134" y="2267585"/>
                </a:lnTo>
                <a:lnTo>
                  <a:pt x="2215883" y="2267077"/>
                </a:lnTo>
                <a:lnTo>
                  <a:pt x="2216658" y="2267077"/>
                </a:lnTo>
                <a:lnTo>
                  <a:pt x="2217039" y="2267204"/>
                </a:lnTo>
                <a:lnTo>
                  <a:pt x="2218182" y="2268220"/>
                </a:lnTo>
                <a:lnTo>
                  <a:pt x="2218563" y="2269109"/>
                </a:lnTo>
                <a:lnTo>
                  <a:pt x="2218944" y="2270252"/>
                </a:lnTo>
                <a:lnTo>
                  <a:pt x="2219706" y="2271903"/>
                </a:lnTo>
                <a:lnTo>
                  <a:pt x="2220087" y="2272284"/>
                </a:lnTo>
                <a:lnTo>
                  <a:pt x="2220836" y="2272284"/>
                </a:lnTo>
                <a:lnTo>
                  <a:pt x="2220963" y="2272157"/>
                </a:lnTo>
                <a:lnTo>
                  <a:pt x="2221230" y="2271014"/>
                </a:lnTo>
                <a:lnTo>
                  <a:pt x="2221611" y="2269998"/>
                </a:lnTo>
                <a:lnTo>
                  <a:pt x="2222119" y="2266696"/>
                </a:lnTo>
                <a:lnTo>
                  <a:pt x="2224278" y="2260473"/>
                </a:lnTo>
                <a:lnTo>
                  <a:pt x="2225040" y="2257298"/>
                </a:lnTo>
                <a:close/>
              </a:path>
              <a:path w="2767965" h="2672079" extrusionOk="0">
                <a:moveTo>
                  <a:pt x="2234184" y="2221103"/>
                </a:moveTo>
                <a:lnTo>
                  <a:pt x="2231517" y="2221103"/>
                </a:lnTo>
                <a:lnTo>
                  <a:pt x="2229358" y="2221357"/>
                </a:lnTo>
                <a:lnTo>
                  <a:pt x="2226945" y="2221103"/>
                </a:lnTo>
                <a:lnTo>
                  <a:pt x="2224913" y="2220976"/>
                </a:lnTo>
                <a:lnTo>
                  <a:pt x="2224278" y="2222754"/>
                </a:lnTo>
                <a:lnTo>
                  <a:pt x="2223770" y="2224532"/>
                </a:lnTo>
                <a:lnTo>
                  <a:pt x="2224278" y="2226564"/>
                </a:lnTo>
                <a:lnTo>
                  <a:pt x="2224405" y="2228469"/>
                </a:lnTo>
                <a:lnTo>
                  <a:pt x="2223770" y="2230628"/>
                </a:lnTo>
                <a:lnTo>
                  <a:pt x="2223516" y="2232533"/>
                </a:lnTo>
                <a:lnTo>
                  <a:pt x="2220468" y="2238502"/>
                </a:lnTo>
                <a:lnTo>
                  <a:pt x="2221103" y="2239772"/>
                </a:lnTo>
                <a:lnTo>
                  <a:pt x="2221611" y="2240026"/>
                </a:lnTo>
                <a:lnTo>
                  <a:pt x="2222233" y="2240407"/>
                </a:lnTo>
                <a:lnTo>
                  <a:pt x="2222627" y="2240788"/>
                </a:lnTo>
                <a:lnTo>
                  <a:pt x="2223516" y="2240788"/>
                </a:lnTo>
                <a:lnTo>
                  <a:pt x="2224278" y="2240407"/>
                </a:lnTo>
                <a:lnTo>
                  <a:pt x="2224913" y="2239899"/>
                </a:lnTo>
                <a:lnTo>
                  <a:pt x="2227313" y="2235581"/>
                </a:lnTo>
                <a:lnTo>
                  <a:pt x="2228215" y="2233549"/>
                </a:lnTo>
                <a:lnTo>
                  <a:pt x="2229358" y="2231517"/>
                </a:lnTo>
                <a:lnTo>
                  <a:pt x="2230234" y="2229358"/>
                </a:lnTo>
                <a:lnTo>
                  <a:pt x="2231136" y="2227326"/>
                </a:lnTo>
                <a:lnTo>
                  <a:pt x="2231758" y="2225675"/>
                </a:lnTo>
                <a:lnTo>
                  <a:pt x="2232914" y="2224278"/>
                </a:lnTo>
                <a:lnTo>
                  <a:pt x="2233803" y="2222754"/>
                </a:lnTo>
                <a:lnTo>
                  <a:pt x="2234184" y="2221103"/>
                </a:lnTo>
                <a:close/>
              </a:path>
              <a:path w="2767965" h="2672079" extrusionOk="0">
                <a:moveTo>
                  <a:pt x="2246363" y="2155698"/>
                </a:moveTo>
                <a:lnTo>
                  <a:pt x="2244852" y="2144268"/>
                </a:lnTo>
                <a:lnTo>
                  <a:pt x="2244852" y="2142617"/>
                </a:lnTo>
                <a:lnTo>
                  <a:pt x="2244458" y="2141474"/>
                </a:lnTo>
                <a:lnTo>
                  <a:pt x="2243709" y="2140458"/>
                </a:lnTo>
                <a:lnTo>
                  <a:pt x="2239391" y="2137537"/>
                </a:lnTo>
                <a:lnTo>
                  <a:pt x="2238756" y="2136394"/>
                </a:lnTo>
                <a:lnTo>
                  <a:pt x="2238756" y="2135632"/>
                </a:lnTo>
                <a:lnTo>
                  <a:pt x="2239518" y="2134108"/>
                </a:lnTo>
                <a:lnTo>
                  <a:pt x="2243709" y="2131695"/>
                </a:lnTo>
                <a:lnTo>
                  <a:pt x="2245360" y="2130044"/>
                </a:lnTo>
                <a:lnTo>
                  <a:pt x="2245741" y="2129155"/>
                </a:lnTo>
                <a:lnTo>
                  <a:pt x="2245995" y="2127377"/>
                </a:lnTo>
                <a:lnTo>
                  <a:pt x="2245360" y="2123948"/>
                </a:lnTo>
                <a:lnTo>
                  <a:pt x="2244090" y="2121789"/>
                </a:lnTo>
                <a:lnTo>
                  <a:pt x="2242439" y="2120392"/>
                </a:lnTo>
                <a:lnTo>
                  <a:pt x="2240788" y="2122551"/>
                </a:lnTo>
                <a:lnTo>
                  <a:pt x="2239137" y="2123948"/>
                </a:lnTo>
                <a:lnTo>
                  <a:pt x="2237613" y="2125599"/>
                </a:lnTo>
                <a:lnTo>
                  <a:pt x="2234311" y="2128647"/>
                </a:lnTo>
                <a:lnTo>
                  <a:pt x="2232152" y="2131060"/>
                </a:lnTo>
                <a:lnTo>
                  <a:pt x="2231390" y="2132203"/>
                </a:lnTo>
                <a:lnTo>
                  <a:pt x="2230628" y="2134108"/>
                </a:lnTo>
                <a:lnTo>
                  <a:pt x="2230234" y="2136902"/>
                </a:lnTo>
                <a:lnTo>
                  <a:pt x="2230628" y="2138426"/>
                </a:lnTo>
                <a:lnTo>
                  <a:pt x="2232012" y="2141601"/>
                </a:lnTo>
                <a:lnTo>
                  <a:pt x="2232787" y="2145157"/>
                </a:lnTo>
                <a:lnTo>
                  <a:pt x="2232533" y="2146681"/>
                </a:lnTo>
                <a:lnTo>
                  <a:pt x="2232533" y="2147824"/>
                </a:lnTo>
                <a:lnTo>
                  <a:pt x="2230882" y="2153285"/>
                </a:lnTo>
                <a:lnTo>
                  <a:pt x="2229866" y="2155825"/>
                </a:lnTo>
                <a:lnTo>
                  <a:pt x="2228837" y="2160143"/>
                </a:lnTo>
                <a:lnTo>
                  <a:pt x="2228710" y="2168017"/>
                </a:lnTo>
                <a:lnTo>
                  <a:pt x="2228469" y="2170303"/>
                </a:lnTo>
                <a:lnTo>
                  <a:pt x="2227961" y="2172335"/>
                </a:lnTo>
                <a:lnTo>
                  <a:pt x="2226945" y="2174113"/>
                </a:lnTo>
                <a:lnTo>
                  <a:pt x="2223135" y="2178431"/>
                </a:lnTo>
                <a:lnTo>
                  <a:pt x="2221103" y="2180463"/>
                </a:lnTo>
                <a:lnTo>
                  <a:pt x="2220595" y="2181479"/>
                </a:lnTo>
                <a:lnTo>
                  <a:pt x="2219960" y="2183892"/>
                </a:lnTo>
                <a:lnTo>
                  <a:pt x="2220214" y="2185035"/>
                </a:lnTo>
                <a:lnTo>
                  <a:pt x="2220709" y="2186178"/>
                </a:lnTo>
                <a:lnTo>
                  <a:pt x="2221865" y="2187448"/>
                </a:lnTo>
                <a:lnTo>
                  <a:pt x="2225535" y="2189988"/>
                </a:lnTo>
                <a:lnTo>
                  <a:pt x="2225408" y="2191131"/>
                </a:lnTo>
                <a:lnTo>
                  <a:pt x="2225167" y="2191512"/>
                </a:lnTo>
                <a:lnTo>
                  <a:pt x="2224278" y="2192147"/>
                </a:lnTo>
                <a:lnTo>
                  <a:pt x="2222881" y="2192528"/>
                </a:lnTo>
                <a:lnTo>
                  <a:pt x="2220214" y="2193036"/>
                </a:lnTo>
                <a:lnTo>
                  <a:pt x="2218944" y="2193544"/>
                </a:lnTo>
                <a:lnTo>
                  <a:pt x="2217788" y="2194560"/>
                </a:lnTo>
                <a:lnTo>
                  <a:pt x="2217420" y="2195195"/>
                </a:lnTo>
                <a:lnTo>
                  <a:pt x="2217293" y="2196846"/>
                </a:lnTo>
                <a:lnTo>
                  <a:pt x="2217420" y="2197862"/>
                </a:lnTo>
                <a:lnTo>
                  <a:pt x="2218436" y="2201418"/>
                </a:lnTo>
                <a:lnTo>
                  <a:pt x="2218563" y="2202942"/>
                </a:lnTo>
                <a:lnTo>
                  <a:pt x="2218436" y="2204466"/>
                </a:lnTo>
                <a:lnTo>
                  <a:pt x="2218055" y="2205863"/>
                </a:lnTo>
                <a:lnTo>
                  <a:pt x="2217420" y="2207133"/>
                </a:lnTo>
                <a:lnTo>
                  <a:pt x="2217039" y="2208657"/>
                </a:lnTo>
                <a:lnTo>
                  <a:pt x="2215883" y="2211324"/>
                </a:lnTo>
                <a:lnTo>
                  <a:pt x="2215883" y="2214372"/>
                </a:lnTo>
                <a:lnTo>
                  <a:pt x="2216531" y="2215261"/>
                </a:lnTo>
                <a:lnTo>
                  <a:pt x="2216658" y="2215769"/>
                </a:lnTo>
                <a:lnTo>
                  <a:pt x="2217039" y="2216277"/>
                </a:lnTo>
                <a:lnTo>
                  <a:pt x="2217661" y="2216531"/>
                </a:lnTo>
                <a:lnTo>
                  <a:pt x="2218182" y="2217039"/>
                </a:lnTo>
                <a:lnTo>
                  <a:pt x="2218944" y="2217420"/>
                </a:lnTo>
                <a:lnTo>
                  <a:pt x="2220341" y="2217801"/>
                </a:lnTo>
                <a:lnTo>
                  <a:pt x="2225535" y="2217928"/>
                </a:lnTo>
                <a:lnTo>
                  <a:pt x="2229739" y="2217547"/>
                </a:lnTo>
                <a:lnTo>
                  <a:pt x="2228088" y="2211197"/>
                </a:lnTo>
                <a:lnTo>
                  <a:pt x="2227961" y="2210181"/>
                </a:lnTo>
                <a:lnTo>
                  <a:pt x="2228088" y="2208911"/>
                </a:lnTo>
                <a:lnTo>
                  <a:pt x="2229866" y="2207387"/>
                </a:lnTo>
                <a:lnTo>
                  <a:pt x="2232152" y="2207260"/>
                </a:lnTo>
                <a:lnTo>
                  <a:pt x="2233168" y="2207387"/>
                </a:lnTo>
                <a:lnTo>
                  <a:pt x="2234311" y="2207895"/>
                </a:lnTo>
                <a:lnTo>
                  <a:pt x="2236711" y="2208276"/>
                </a:lnTo>
                <a:lnTo>
                  <a:pt x="2237994" y="2208276"/>
                </a:lnTo>
                <a:lnTo>
                  <a:pt x="2239391" y="2207895"/>
                </a:lnTo>
                <a:lnTo>
                  <a:pt x="2240534" y="2207133"/>
                </a:lnTo>
                <a:lnTo>
                  <a:pt x="2241931" y="2205482"/>
                </a:lnTo>
                <a:lnTo>
                  <a:pt x="2242058" y="2201672"/>
                </a:lnTo>
                <a:lnTo>
                  <a:pt x="2241931" y="2200275"/>
                </a:lnTo>
                <a:lnTo>
                  <a:pt x="2239137" y="2190242"/>
                </a:lnTo>
                <a:lnTo>
                  <a:pt x="2240013" y="2187575"/>
                </a:lnTo>
                <a:lnTo>
                  <a:pt x="2241169" y="2183003"/>
                </a:lnTo>
                <a:lnTo>
                  <a:pt x="2241283" y="2179955"/>
                </a:lnTo>
                <a:lnTo>
                  <a:pt x="2240534" y="2177415"/>
                </a:lnTo>
                <a:lnTo>
                  <a:pt x="2239518" y="2176399"/>
                </a:lnTo>
                <a:lnTo>
                  <a:pt x="2238362" y="2174494"/>
                </a:lnTo>
                <a:lnTo>
                  <a:pt x="2236838" y="2173478"/>
                </a:lnTo>
                <a:lnTo>
                  <a:pt x="2234692" y="2171319"/>
                </a:lnTo>
                <a:lnTo>
                  <a:pt x="2234311" y="2170557"/>
                </a:lnTo>
                <a:lnTo>
                  <a:pt x="2234311" y="2169033"/>
                </a:lnTo>
                <a:lnTo>
                  <a:pt x="2235060" y="2166874"/>
                </a:lnTo>
                <a:lnTo>
                  <a:pt x="2236089" y="2164715"/>
                </a:lnTo>
                <a:lnTo>
                  <a:pt x="2236343" y="2163699"/>
                </a:lnTo>
                <a:lnTo>
                  <a:pt x="2236089" y="2162810"/>
                </a:lnTo>
                <a:lnTo>
                  <a:pt x="2236089" y="2161794"/>
                </a:lnTo>
                <a:lnTo>
                  <a:pt x="2235835" y="2160905"/>
                </a:lnTo>
                <a:lnTo>
                  <a:pt x="2235835" y="2160143"/>
                </a:lnTo>
                <a:lnTo>
                  <a:pt x="2236343" y="2158238"/>
                </a:lnTo>
                <a:lnTo>
                  <a:pt x="2237232" y="2157222"/>
                </a:lnTo>
                <a:lnTo>
                  <a:pt x="2237867" y="2156968"/>
                </a:lnTo>
                <a:lnTo>
                  <a:pt x="2240013" y="2156968"/>
                </a:lnTo>
                <a:lnTo>
                  <a:pt x="2243061" y="2157603"/>
                </a:lnTo>
                <a:lnTo>
                  <a:pt x="2244217" y="2157603"/>
                </a:lnTo>
                <a:lnTo>
                  <a:pt x="2244852" y="2157222"/>
                </a:lnTo>
                <a:lnTo>
                  <a:pt x="2245614" y="2157222"/>
                </a:lnTo>
                <a:lnTo>
                  <a:pt x="2245995" y="2156841"/>
                </a:lnTo>
                <a:lnTo>
                  <a:pt x="2246363" y="2155698"/>
                </a:lnTo>
                <a:close/>
              </a:path>
              <a:path w="2767965" h="2672079" extrusionOk="0">
                <a:moveTo>
                  <a:pt x="2260092" y="2553716"/>
                </a:moveTo>
                <a:lnTo>
                  <a:pt x="2259838" y="2553462"/>
                </a:lnTo>
                <a:lnTo>
                  <a:pt x="2258822" y="2552192"/>
                </a:lnTo>
                <a:lnTo>
                  <a:pt x="2257425" y="2550795"/>
                </a:lnTo>
                <a:lnTo>
                  <a:pt x="2256536" y="2549652"/>
                </a:lnTo>
                <a:lnTo>
                  <a:pt x="2255012" y="2547493"/>
                </a:lnTo>
                <a:lnTo>
                  <a:pt x="2254237" y="2546477"/>
                </a:lnTo>
                <a:lnTo>
                  <a:pt x="2253615" y="2545969"/>
                </a:lnTo>
                <a:lnTo>
                  <a:pt x="2253361" y="2545588"/>
                </a:lnTo>
                <a:lnTo>
                  <a:pt x="2252713" y="2545588"/>
                </a:lnTo>
                <a:lnTo>
                  <a:pt x="2252345" y="2545715"/>
                </a:lnTo>
                <a:lnTo>
                  <a:pt x="2251456" y="2546604"/>
                </a:lnTo>
                <a:lnTo>
                  <a:pt x="2250694" y="2548001"/>
                </a:lnTo>
                <a:lnTo>
                  <a:pt x="2250059" y="2549017"/>
                </a:lnTo>
                <a:lnTo>
                  <a:pt x="2249411" y="2550287"/>
                </a:lnTo>
                <a:lnTo>
                  <a:pt x="2249411" y="2552065"/>
                </a:lnTo>
                <a:lnTo>
                  <a:pt x="2250059" y="2552573"/>
                </a:lnTo>
                <a:lnTo>
                  <a:pt x="2250694" y="2552954"/>
                </a:lnTo>
                <a:lnTo>
                  <a:pt x="2251964" y="2553462"/>
                </a:lnTo>
                <a:lnTo>
                  <a:pt x="2253361" y="2554351"/>
                </a:lnTo>
                <a:lnTo>
                  <a:pt x="2254237" y="2554986"/>
                </a:lnTo>
                <a:lnTo>
                  <a:pt x="2254631" y="2555875"/>
                </a:lnTo>
                <a:lnTo>
                  <a:pt x="2255266" y="2556891"/>
                </a:lnTo>
                <a:lnTo>
                  <a:pt x="2255647" y="2557780"/>
                </a:lnTo>
                <a:lnTo>
                  <a:pt x="2257425" y="2556510"/>
                </a:lnTo>
                <a:lnTo>
                  <a:pt x="2258441" y="2555875"/>
                </a:lnTo>
                <a:lnTo>
                  <a:pt x="2259457" y="2555113"/>
                </a:lnTo>
                <a:lnTo>
                  <a:pt x="2259711" y="2554859"/>
                </a:lnTo>
                <a:lnTo>
                  <a:pt x="2260092" y="2553716"/>
                </a:lnTo>
                <a:close/>
              </a:path>
              <a:path w="2767965" h="2672079" extrusionOk="0">
                <a:moveTo>
                  <a:pt x="2287524" y="2580894"/>
                </a:moveTo>
                <a:lnTo>
                  <a:pt x="2284984" y="2576449"/>
                </a:lnTo>
                <a:lnTo>
                  <a:pt x="2283333" y="2574798"/>
                </a:lnTo>
                <a:lnTo>
                  <a:pt x="2282190" y="2573147"/>
                </a:lnTo>
                <a:lnTo>
                  <a:pt x="2281174" y="2573020"/>
                </a:lnTo>
                <a:lnTo>
                  <a:pt x="2279904" y="2573401"/>
                </a:lnTo>
                <a:lnTo>
                  <a:pt x="2278253" y="2573147"/>
                </a:lnTo>
                <a:lnTo>
                  <a:pt x="2276475" y="2573020"/>
                </a:lnTo>
                <a:lnTo>
                  <a:pt x="2275967" y="2573147"/>
                </a:lnTo>
                <a:lnTo>
                  <a:pt x="2275332" y="2573401"/>
                </a:lnTo>
                <a:lnTo>
                  <a:pt x="2275332" y="2573782"/>
                </a:lnTo>
                <a:lnTo>
                  <a:pt x="2275967" y="2574671"/>
                </a:lnTo>
                <a:lnTo>
                  <a:pt x="2279269" y="2577719"/>
                </a:lnTo>
                <a:lnTo>
                  <a:pt x="2279523" y="2578862"/>
                </a:lnTo>
                <a:lnTo>
                  <a:pt x="2279650" y="2580386"/>
                </a:lnTo>
                <a:lnTo>
                  <a:pt x="2279650" y="2580640"/>
                </a:lnTo>
                <a:lnTo>
                  <a:pt x="2280031" y="2580894"/>
                </a:lnTo>
                <a:lnTo>
                  <a:pt x="2281174" y="2580894"/>
                </a:lnTo>
                <a:lnTo>
                  <a:pt x="2282190" y="2580640"/>
                </a:lnTo>
                <a:lnTo>
                  <a:pt x="2283206" y="2580640"/>
                </a:lnTo>
                <a:lnTo>
                  <a:pt x="2284349" y="2581021"/>
                </a:lnTo>
                <a:lnTo>
                  <a:pt x="2285365" y="2581656"/>
                </a:lnTo>
                <a:lnTo>
                  <a:pt x="2286127" y="2582164"/>
                </a:lnTo>
                <a:lnTo>
                  <a:pt x="2286762" y="2582037"/>
                </a:lnTo>
                <a:lnTo>
                  <a:pt x="2287143" y="2581656"/>
                </a:lnTo>
                <a:lnTo>
                  <a:pt x="2287524" y="2580894"/>
                </a:lnTo>
                <a:close/>
              </a:path>
              <a:path w="2767965" h="2672079" extrusionOk="0">
                <a:moveTo>
                  <a:pt x="2293620" y="2554097"/>
                </a:moveTo>
                <a:lnTo>
                  <a:pt x="2293239" y="2553335"/>
                </a:lnTo>
                <a:lnTo>
                  <a:pt x="2293112" y="2553208"/>
                </a:lnTo>
                <a:lnTo>
                  <a:pt x="2292731" y="2553208"/>
                </a:lnTo>
                <a:lnTo>
                  <a:pt x="2291969" y="2553335"/>
                </a:lnTo>
                <a:lnTo>
                  <a:pt x="2291207" y="2553716"/>
                </a:lnTo>
                <a:lnTo>
                  <a:pt x="2290699" y="2554224"/>
                </a:lnTo>
                <a:lnTo>
                  <a:pt x="2290064" y="2554732"/>
                </a:lnTo>
                <a:lnTo>
                  <a:pt x="2289429" y="2556383"/>
                </a:lnTo>
                <a:lnTo>
                  <a:pt x="2287905" y="2557907"/>
                </a:lnTo>
                <a:lnTo>
                  <a:pt x="2287651" y="2558034"/>
                </a:lnTo>
                <a:lnTo>
                  <a:pt x="2287524" y="2558669"/>
                </a:lnTo>
                <a:lnTo>
                  <a:pt x="2287905" y="2560701"/>
                </a:lnTo>
                <a:lnTo>
                  <a:pt x="2288667" y="2561971"/>
                </a:lnTo>
                <a:lnTo>
                  <a:pt x="2289683" y="2563368"/>
                </a:lnTo>
                <a:lnTo>
                  <a:pt x="2290699" y="2564130"/>
                </a:lnTo>
                <a:lnTo>
                  <a:pt x="2291080" y="2565400"/>
                </a:lnTo>
                <a:lnTo>
                  <a:pt x="2291969" y="2565019"/>
                </a:lnTo>
                <a:lnTo>
                  <a:pt x="2292350" y="2564892"/>
                </a:lnTo>
                <a:lnTo>
                  <a:pt x="2292858" y="2564511"/>
                </a:lnTo>
                <a:lnTo>
                  <a:pt x="2293239" y="2564003"/>
                </a:lnTo>
                <a:lnTo>
                  <a:pt x="2293239" y="2563114"/>
                </a:lnTo>
                <a:lnTo>
                  <a:pt x="2293112" y="2562606"/>
                </a:lnTo>
                <a:lnTo>
                  <a:pt x="2292096" y="2561209"/>
                </a:lnTo>
                <a:lnTo>
                  <a:pt x="2291588" y="2559812"/>
                </a:lnTo>
                <a:lnTo>
                  <a:pt x="2291588" y="2558796"/>
                </a:lnTo>
                <a:lnTo>
                  <a:pt x="2291969" y="2558034"/>
                </a:lnTo>
                <a:lnTo>
                  <a:pt x="2292731" y="2557018"/>
                </a:lnTo>
                <a:lnTo>
                  <a:pt x="2293493" y="2555494"/>
                </a:lnTo>
                <a:lnTo>
                  <a:pt x="2293620" y="2554732"/>
                </a:lnTo>
                <a:lnTo>
                  <a:pt x="2293620" y="2554097"/>
                </a:lnTo>
                <a:close/>
              </a:path>
              <a:path w="2767965" h="2672079" extrusionOk="0">
                <a:moveTo>
                  <a:pt x="2299716" y="2574036"/>
                </a:moveTo>
                <a:lnTo>
                  <a:pt x="2299208" y="2572639"/>
                </a:lnTo>
                <a:lnTo>
                  <a:pt x="2298319" y="2571496"/>
                </a:lnTo>
                <a:lnTo>
                  <a:pt x="2297938" y="2571496"/>
                </a:lnTo>
                <a:lnTo>
                  <a:pt x="2297430" y="2571623"/>
                </a:lnTo>
                <a:lnTo>
                  <a:pt x="2297049" y="2572004"/>
                </a:lnTo>
                <a:lnTo>
                  <a:pt x="2296541" y="2572258"/>
                </a:lnTo>
                <a:lnTo>
                  <a:pt x="2296160" y="2572893"/>
                </a:lnTo>
                <a:lnTo>
                  <a:pt x="2295144" y="2573274"/>
                </a:lnTo>
                <a:lnTo>
                  <a:pt x="2294509" y="2573528"/>
                </a:lnTo>
                <a:lnTo>
                  <a:pt x="2293620" y="2573782"/>
                </a:lnTo>
                <a:lnTo>
                  <a:pt x="2293874" y="2574036"/>
                </a:lnTo>
                <a:lnTo>
                  <a:pt x="2294128" y="2574417"/>
                </a:lnTo>
                <a:lnTo>
                  <a:pt x="2294763" y="2575306"/>
                </a:lnTo>
                <a:lnTo>
                  <a:pt x="2295652" y="2576322"/>
                </a:lnTo>
                <a:lnTo>
                  <a:pt x="2296541" y="2576830"/>
                </a:lnTo>
                <a:lnTo>
                  <a:pt x="2297049" y="2577211"/>
                </a:lnTo>
                <a:lnTo>
                  <a:pt x="2297684" y="2577592"/>
                </a:lnTo>
                <a:lnTo>
                  <a:pt x="2298319" y="2577592"/>
                </a:lnTo>
                <a:lnTo>
                  <a:pt x="2299462" y="2576449"/>
                </a:lnTo>
                <a:lnTo>
                  <a:pt x="2299462" y="2575941"/>
                </a:lnTo>
                <a:lnTo>
                  <a:pt x="2299716" y="2575560"/>
                </a:lnTo>
                <a:lnTo>
                  <a:pt x="2299716" y="2574036"/>
                </a:lnTo>
                <a:close/>
              </a:path>
              <a:path w="2767965" h="2672079" extrusionOk="0">
                <a:moveTo>
                  <a:pt x="2313432" y="2622550"/>
                </a:moveTo>
                <a:lnTo>
                  <a:pt x="2313178" y="2621026"/>
                </a:lnTo>
                <a:lnTo>
                  <a:pt x="2312797" y="2619756"/>
                </a:lnTo>
                <a:lnTo>
                  <a:pt x="2312543" y="2619502"/>
                </a:lnTo>
                <a:lnTo>
                  <a:pt x="2312416" y="2619121"/>
                </a:lnTo>
                <a:lnTo>
                  <a:pt x="2312162" y="2618740"/>
                </a:lnTo>
                <a:lnTo>
                  <a:pt x="2311781" y="2618740"/>
                </a:lnTo>
                <a:lnTo>
                  <a:pt x="2311273" y="2619502"/>
                </a:lnTo>
                <a:lnTo>
                  <a:pt x="2310892" y="2620137"/>
                </a:lnTo>
                <a:lnTo>
                  <a:pt x="2310511" y="2621280"/>
                </a:lnTo>
                <a:lnTo>
                  <a:pt x="2309622" y="2622169"/>
                </a:lnTo>
                <a:lnTo>
                  <a:pt x="2308733" y="2622804"/>
                </a:lnTo>
                <a:lnTo>
                  <a:pt x="2307844" y="2623820"/>
                </a:lnTo>
                <a:lnTo>
                  <a:pt x="2306447" y="2624455"/>
                </a:lnTo>
                <a:lnTo>
                  <a:pt x="2305304" y="2625217"/>
                </a:lnTo>
                <a:lnTo>
                  <a:pt x="2304923" y="2625344"/>
                </a:lnTo>
                <a:lnTo>
                  <a:pt x="2304669" y="2626106"/>
                </a:lnTo>
                <a:lnTo>
                  <a:pt x="2304288" y="2626614"/>
                </a:lnTo>
                <a:lnTo>
                  <a:pt x="2304288" y="2629154"/>
                </a:lnTo>
                <a:lnTo>
                  <a:pt x="2304669" y="2630805"/>
                </a:lnTo>
                <a:lnTo>
                  <a:pt x="2304669" y="2632329"/>
                </a:lnTo>
                <a:lnTo>
                  <a:pt x="2305177" y="2633980"/>
                </a:lnTo>
                <a:lnTo>
                  <a:pt x="2308352" y="2631821"/>
                </a:lnTo>
                <a:lnTo>
                  <a:pt x="2309241" y="2630932"/>
                </a:lnTo>
                <a:lnTo>
                  <a:pt x="2310638" y="2629281"/>
                </a:lnTo>
                <a:lnTo>
                  <a:pt x="2312162" y="2627757"/>
                </a:lnTo>
                <a:lnTo>
                  <a:pt x="2313178" y="2627122"/>
                </a:lnTo>
                <a:lnTo>
                  <a:pt x="2313432" y="2625217"/>
                </a:lnTo>
                <a:lnTo>
                  <a:pt x="2313432" y="2622550"/>
                </a:lnTo>
                <a:close/>
              </a:path>
              <a:path w="2767965" h="2672079" extrusionOk="0">
                <a:moveTo>
                  <a:pt x="2331720" y="2655824"/>
                </a:moveTo>
                <a:lnTo>
                  <a:pt x="2331466" y="2653919"/>
                </a:lnTo>
                <a:lnTo>
                  <a:pt x="2331085" y="2652395"/>
                </a:lnTo>
                <a:lnTo>
                  <a:pt x="2330196" y="2650744"/>
                </a:lnTo>
                <a:lnTo>
                  <a:pt x="2329180" y="2649093"/>
                </a:lnTo>
                <a:lnTo>
                  <a:pt x="2328418" y="2647569"/>
                </a:lnTo>
                <a:lnTo>
                  <a:pt x="2327148" y="2644521"/>
                </a:lnTo>
                <a:lnTo>
                  <a:pt x="2326513" y="2642616"/>
                </a:lnTo>
                <a:lnTo>
                  <a:pt x="2326640" y="2640965"/>
                </a:lnTo>
                <a:lnTo>
                  <a:pt x="2327275" y="2638806"/>
                </a:lnTo>
                <a:lnTo>
                  <a:pt x="2327275" y="2637790"/>
                </a:lnTo>
                <a:lnTo>
                  <a:pt x="2327529" y="2636774"/>
                </a:lnTo>
                <a:lnTo>
                  <a:pt x="2327529" y="2636012"/>
                </a:lnTo>
                <a:lnTo>
                  <a:pt x="2327275" y="2635631"/>
                </a:lnTo>
                <a:lnTo>
                  <a:pt x="2326259" y="2635504"/>
                </a:lnTo>
                <a:lnTo>
                  <a:pt x="2324989" y="2635885"/>
                </a:lnTo>
                <a:lnTo>
                  <a:pt x="2323338" y="2636139"/>
                </a:lnTo>
                <a:lnTo>
                  <a:pt x="2321687" y="2637028"/>
                </a:lnTo>
                <a:lnTo>
                  <a:pt x="2317877" y="2638298"/>
                </a:lnTo>
                <a:lnTo>
                  <a:pt x="2315337" y="2639314"/>
                </a:lnTo>
                <a:lnTo>
                  <a:pt x="2308860" y="2644775"/>
                </a:lnTo>
                <a:lnTo>
                  <a:pt x="2308860" y="2647696"/>
                </a:lnTo>
                <a:lnTo>
                  <a:pt x="2309241" y="2649855"/>
                </a:lnTo>
                <a:lnTo>
                  <a:pt x="2309749" y="2651252"/>
                </a:lnTo>
                <a:lnTo>
                  <a:pt x="2310765" y="2652268"/>
                </a:lnTo>
                <a:lnTo>
                  <a:pt x="2311400" y="2653411"/>
                </a:lnTo>
                <a:lnTo>
                  <a:pt x="2312162" y="2654427"/>
                </a:lnTo>
                <a:lnTo>
                  <a:pt x="2314321" y="2656332"/>
                </a:lnTo>
                <a:lnTo>
                  <a:pt x="2316353" y="2658491"/>
                </a:lnTo>
                <a:lnTo>
                  <a:pt x="2316607" y="2658237"/>
                </a:lnTo>
                <a:lnTo>
                  <a:pt x="2316861" y="2658237"/>
                </a:lnTo>
                <a:lnTo>
                  <a:pt x="2316988" y="2658745"/>
                </a:lnTo>
                <a:lnTo>
                  <a:pt x="2317496" y="2659634"/>
                </a:lnTo>
                <a:lnTo>
                  <a:pt x="2317623" y="2660523"/>
                </a:lnTo>
                <a:lnTo>
                  <a:pt x="2319147" y="2662936"/>
                </a:lnTo>
                <a:lnTo>
                  <a:pt x="2320417" y="2666619"/>
                </a:lnTo>
                <a:lnTo>
                  <a:pt x="2321433" y="2668397"/>
                </a:lnTo>
                <a:lnTo>
                  <a:pt x="2322068" y="2670048"/>
                </a:lnTo>
                <a:lnTo>
                  <a:pt x="2322449" y="2670683"/>
                </a:lnTo>
                <a:lnTo>
                  <a:pt x="2323719" y="2671953"/>
                </a:lnTo>
                <a:lnTo>
                  <a:pt x="2324862" y="2672080"/>
                </a:lnTo>
                <a:lnTo>
                  <a:pt x="2325624" y="2672080"/>
                </a:lnTo>
                <a:lnTo>
                  <a:pt x="2326259" y="2671953"/>
                </a:lnTo>
                <a:lnTo>
                  <a:pt x="2327148" y="2671572"/>
                </a:lnTo>
                <a:lnTo>
                  <a:pt x="2327275" y="2671064"/>
                </a:lnTo>
                <a:lnTo>
                  <a:pt x="2327783" y="2670683"/>
                </a:lnTo>
                <a:lnTo>
                  <a:pt x="2327910" y="2670048"/>
                </a:lnTo>
                <a:lnTo>
                  <a:pt x="2327910" y="2666365"/>
                </a:lnTo>
                <a:lnTo>
                  <a:pt x="2327783" y="2664206"/>
                </a:lnTo>
                <a:lnTo>
                  <a:pt x="2328545" y="2662047"/>
                </a:lnTo>
                <a:lnTo>
                  <a:pt x="2329180" y="2661031"/>
                </a:lnTo>
                <a:lnTo>
                  <a:pt x="2330069" y="2659888"/>
                </a:lnTo>
                <a:lnTo>
                  <a:pt x="2331339" y="2657983"/>
                </a:lnTo>
                <a:lnTo>
                  <a:pt x="2331720" y="2656840"/>
                </a:lnTo>
                <a:lnTo>
                  <a:pt x="2331720" y="2655824"/>
                </a:lnTo>
                <a:close/>
              </a:path>
              <a:path w="2767965" h="2672079" extrusionOk="0">
                <a:moveTo>
                  <a:pt x="2767584" y="876300"/>
                </a:moveTo>
                <a:lnTo>
                  <a:pt x="2764917" y="876300"/>
                </a:lnTo>
                <a:lnTo>
                  <a:pt x="2763774" y="863600"/>
                </a:lnTo>
                <a:lnTo>
                  <a:pt x="2762377" y="863600"/>
                </a:lnTo>
                <a:lnTo>
                  <a:pt x="2765425" y="850900"/>
                </a:lnTo>
                <a:lnTo>
                  <a:pt x="2747899" y="850900"/>
                </a:lnTo>
                <a:lnTo>
                  <a:pt x="2743327" y="838200"/>
                </a:lnTo>
                <a:lnTo>
                  <a:pt x="2671318" y="838200"/>
                </a:lnTo>
                <a:lnTo>
                  <a:pt x="2670683" y="825500"/>
                </a:lnTo>
                <a:lnTo>
                  <a:pt x="2674747" y="825500"/>
                </a:lnTo>
                <a:lnTo>
                  <a:pt x="2676906" y="812800"/>
                </a:lnTo>
                <a:lnTo>
                  <a:pt x="2691003" y="812800"/>
                </a:lnTo>
                <a:lnTo>
                  <a:pt x="2691257" y="800100"/>
                </a:lnTo>
                <a:lnTo>
                  <a:pt x="2690241" y="800100"/>
                </a:lnTo>
                <a:lnTo>
                  <a:pt x="2688844" y="787400"/>
                </a:lnTo>
                <a:lnTo>
                  <a:pt x="2683637" y="787400"/>
                </a:lnTo>
                <a:lnTo>
                  <a:pt x="2682240" y="774700"/>
                </a:lnTo>
                <a:lnTo>
                  <a:pt x="2662936" y="774700"/>
                </a:lnTo>
                <a:lnTo>
                  <a:pt x="2661285" y="787400"/>
                </a:lnTo>
                <a:lnTo>
                  <a:pt x="2653792" y="787400"/>
                </a:lnTo>
                <a:lnTo>
                  <a:pt x="2652649" y="774700"/>
                </a:lnTo>
                <a:lnTo>
                  <a:pt x="2654808" y="774700"/>
                </a:lnTo>
                <a:lnTo>
                  <a:pt x="2656840" y="762000"/>
                </a:lnTo>
                <a:lnTo>
                  <a:pt x="2662047" y="762000"/>
                </a:lnTo>
                <a:lnTo>
                  <a:pt x="2658618" y="749300"/>
                </a:lnTo>
                <a:lnTo>
                  <a:pt x="2648077" y="749300"/>
                </a:lnTo>
                <a:lnTo>
                  <a:pt x="2646045" y="736600"/>
                </a:lnTo>
                <a:lnTo>
                  <a:pt x="2640203" y="736600"/>
                </a:lnTo>
                <a:lnTo>
                  <a:pt x="2637155" y="749300"/>
                </a:lnTo>
                <a:lnTo>
                  <a:pt x="2621661" y="749300"/>
                </a:lnTo>
                <a:lnTo>
                  <a:pt x="2609977" y="762000"/>
                </a:lnTo>
                <a:lnTo>
                  <a:pt x="2572512" y="762000"/>
                </a:lnTo>
                <a:lnTo>
                  <a:pt x="2569464" y="774700"/>
                </a:lnTo>
                <a:lnTo>
                  <a:pt x="2546985" y="774700"/>
                </a:lnTo>
                <a:lnTo>
                  <a:pt x="2540762" y="762000"/>
                </a:lnTo>
                <a:lnTo>
                  <a:pt x="2513965" y="762000"/>
                </a:lnTo>
                <a:lnTo>
                  <a:pt x="2512568" y="749300"/>
                </a:lnTo>
                <a:lnTo>
                  <a:pt x="2506345" y="749300"/>
                </a:lnTo>
                <a:lnTo>
                  <a:pt x="2503297" y="762000"/>
                </a:lnTo>
                <a:lnTo>
                  <a:pt x="2478151" y="762000"/>
                </a:lnTo>
                <a:lnTo>
                  <a:pt x="2473833" y="774700"/>
                </a:lnTo>
                <a:lnTo>
                  <a:pt x="2464308" y="774700"/>
                </a:lnTo>
                <a:lnTo>
                  <a:pt x="2463927" y="787400"/>
                </a:lnTo>
                <a:lnTo>
                  <a:pt x="2448687" y="787400"/>
                </a:lnTo>
                <a:lnTo>
                  <a:pt x="2447798" y="800100"/>
                </a:lnTo>
                <a:lnTo>
                  <a:pt x="2433193" y="800100"/>
                </a:lnTo>
                <a:lnTo>
                  <a:pt x="2430145" y="812800"/>
                </a:lnTo>
                <a:lnTo>
                  <a:pt x="2378329" y="812800"/>
                </a:lnTo>
                <a:lnTo>
                  <a:pt x="2377186" y="825500"/>
                </a:lnTo>
                <a:lnTo>
                  <a:pt x="2372868" y="825500"/>
                </a:lnTo>
                <a:lnTo>
                  <a:pt x="2371471" y="838200"/>
                </a:lnTo>
                <a:lnTo>
                  <a:pt x="2365121" y="838200"/>
                </a:lnTo>
                <a:lnTo>
                  <a:pt x="2361819" y="850900"/>
                </a:lnTo>
                <a:lnTo>
                  <a:pt x="2338324" y="850900"/>
                </a:lnTo>
                <a:lnTo>
                  <a:pt x="2334768" y="863600"/>
                </a:lnTo>
                <a:lnTo>
                  <a:pt x="2322449" y="863600"/>
                </a:lnTo>
                <a:lnTo>
                  <a:pt x="2322449" y="876300"/>
                </a:lnTo>
                <a:lnTo>
                  <a:pt x="2316988" y="876300"/>
                </a:lnTo>
                <a:lnTo>
                  <a:pt x="2315464" y="889000"/>
                </a:lnTo>
                <a:lnTo>
                  <a:pt x="2263394" y="889000"/>
                </a:lnTo>
                <a:lnTo>
                  <a:pt x="2259330" y="901700"/>
                </a:lnTo>
                <a:lnTo>
                  <a:pt x="2222233" y="901700"/>
                </a:lnTo>
                <a:lnTo>
                  <a:pt x="2222233" y="914400"/>
                </a:lnTo>
                <a:lnTo>
                  <a:pt x="2226945" y="914400"/>
                </a:lnTo>
                <a:lnTo>
                  <a:pt x="2229993" y="927100"/>
                </a:lnTo>
                <a:lnTo>
                  <a:pt x="2264791" y="927100"/>
                </a:lnTo>
                <a:lnTo>
                  <a:pt x="2265934" y="939800"/>
                </a:lnTo>
                <a:lnTo>
                  <a:pt x="2265045" y="939800"/>
                </a:lnTo>
                <a:lnTo>
                  <a:pt x="2263140" y="952500"/>
                </a:lnTo>
                <a:lnTo>
                  <a:pt x="2262632" y="952500"/>
                </a:lnTo>
                <a:lnTo>
                  <a:pt x="2264029" y="965200"/>
                </a:lnTo>
                <a:lnTo>
                  <a:pt x="2269236" y="965200"/>
                </a:lnTo>
                <a:lnTo>
                  <a:pt x="2269236" y="977900"/>
                </a:lnTo>
                <a:lnTo>
                  <a:pt x="2197227" y="977900"/>
                </a:lnTo>
                <a:lnTo>
                  <a:pt x="2196211" y="990600"/>
                </a:lnTo>
                <a:lnTo>
                  <a:pt x="2186038" y="990600"/>
                </a:lnTo>
                <a:lnTo>
                  <a:pt x="2182368" y="977900"/>
                </a:lnTo>
                <a:lnTo>
                  <a:pt x="2161032" y="977900"/>
                </a:lnTo>
                <a:lnTo>
                  <a:pt x="2155063" y="990600"/>
                </a:lnTo>
                <a:lnTo>
                  <a:pt x="2127377" y="990600"/>
                </a:lnTo>
                <a:lnTo>
                  <a:pt x="2125345" y="977900"/>
                </a:lnTo>
                <a:lnTo>
                  <a:pt x="2085340" y="977900"/>
                </a:lnTo>
                <a:lnTo>
                  <a:pt x="2084070" y="990600"/>
                </a:lnTo>
                <a:lnTo>
                  <a:pt x="2029079" y="990600"/>
                </a:lnTo>
                <a:lnTo>
                  <a:pt x="2023872" y="977900"/>
                </a:lnTo>
                <a:lnTo>
                  <a:pt x="1975358" y="977900"/>
                </a:lnTo>
                <a:lnTo>
                  <a:pt x="1973199" y="965200"/>
                </a:lnTo>
                <a:lnTo>
                  <a:pt x="1959737" y="965200"/>
                </a:lnTo>
                <a:lnTo>
                  <a:pt x="1958467" y="952500"/>
                </a:lnTo>
                <a:lnTo>
                  <a:pt x="1954276" y="952500"/>
                </a:lnTo>
                <a:lnTo>
                  <a:pt x="1956308" y="939800"/>
                </a:lnTo>
                <a:lnTo>
                  <a:pt x="1961769" y="939800"/>
                </a:lnTo>
                <a:lnTo>
                  <a:pt x="1960372" y="927100"/>
                </a:lnTo>
                <a:lnTo>
                  <a:pt x="1956943" y="927100"/>
                </a:lnTo>
                <a:lnTo>
                  <a:pt x="1956562" y="914400"/>
                </a:lnTo>
                <a:lnTo>
                  <a:pt x="1957070" y="914400"/>
                </a:lnTo>
                <a:lnTo>
                  <a:pt x="1957324" y="901700"/>
                </a:lnTo>
                <a:lnTo>
                  <a:pt x="1959102" y="901700"/>
                </a:lnTo>
                <a:lnTo>
                  <a:pt x="1959737" y="889000"/>
                </a:lnTo>
                <a:lnTo>
                  <a:pt x="1959102" y="889000"/>
                </a:lnTo>
                <a:lnTo>
                  <a:pt x="1958721" y="876300"/>
                </a:lnTo>
                <a:lnTo>
                  <a:pt x="1953768" y="876300"/>
                </a:lnTo>
                <a:lnTo>
                  <a:pt x="1948053" y="863600"/>
                </a:lnTo>
                <a:lnTo>
                  <a:pt x="1928749" y="863600"/>
                </a:lnTo>
                <a:lnTo>
                  <a:pt x="1926336" y="876300"/>
                </a:lnTo>
                <a:lnTo>
                  <a:pt x="1889760" y="876300"/>
                </a:lnTo>
                <a:lnTo>
                  <a:pt x="1888236" y="889000"/>
                </a:lnTo>
                <a:lnTo>
                  <a:pt x="1892554" y="889000"/>
                </a:lnTo>
                <a:lnTo>
                  <a:pt x="1892046" y="901700"/>
                </a:lnTo>
                <a:lnTo>
                  <a:pt x="1885950" y="901700"/>
                </a:lnTo>
                <a:lnTo>
                  <a:pt x="1883156" y="914400"/>
                </a:lnTo>
                <a:lnTo>
                  <a:pt x="1880362" y="914400"/>
                </a:lnTo>
                <a:lnTo>
                  <a:pt x="1880108" y="927100"/>
                </a:lnTo>
                <a:lnTo>
                  <a:pt x="1880362" y="927100"/>
                </a:lnTo>
                <a:lnTo>
                  <a:pt x="1880997" y="939800"/>
                </a:lnTo>
                <a:lnTo>
                  <a:pt x="1880108" y="939800"/>
                </a:lnTo>
                <a:lnTo>
                  <a:pt x="1879600" y="952500"/>
                </a:lnTo>
                <a:lnTo>
                  <a:pt x="1880997" y="952500"/>
                </a:lnTo>
                <a:lnTo>
                  <a:pt x="1881759" y="965200"/>
                </a:lnTo>
                <a:lnTo>
                  <a:pt x="1889252" y="965200"/>
                </a:lnTo>
                <a:lnTo>
                  <a:pt x="1890395" y="977900"/>
                </a:lnTo>
                <a:lnTo>
                  <a:pt x="1894078" y="977900"/>
                </a:lnTo>
                <a:lnTo>
                  <a:pt x="1895221" y="990600"/>
                </a:lnTo>
                <a:lnTo>
                  <a:pt x="1892046" y="990600"/>
                </a:lnTo>
                <a:lnTo>
                  <a:pt x="1889760" y="1003300"/>
                </a:lnTo>
                <a:lnTo>
                  <a:pt x="1888236" y="1003300"/>
                </a:lnTo>
                <a:lnTo>
                  <a:pt x="1888236" y="1016000"/>
                </a:lnTo>
                <a:lnTo>
                  <a:pt x="1790573" y="1016000"/>
                </a:lnTo>
                <a:lnTo>
                  <a:pt x="1789557" y="1003300"/>
                </a:lnTo>
                <a:lnTo>
                  <a:pt x="1775841" y="1003300"/>
                </a:lnTo>
                <a:lnTo>
                  <a:pt x="1773301" y="1016000"/>
                </a:lnTo>
                <a:lnTo>
                  <a:pt x="1747901" y="1016000"/>
                </a:lnTo>
                <a:lnTo>
                  <a:pt x="1744345" y="1003300"/>
                </a:lnTo>
                <a:lnTo>
                  <a:pt x="1694815" y="1003300"/>
                </a:lnTo>
                <a:lnTo>
                  <a:pt x="1693672" y="990600"/>
                </a:lnTo>
                <a:lnTo>
                  <a:pt x="1692275" y="990600"/>
                </a:lnTo>
                <a:lnTo>
                  <a:pt x="1689608" y="1003300"/>
                </a:lnTo>
                <a:lnTo>
                  <a:pt x="1665351" y="1003300"/>
                </a:lnTo>
                <a:lnTo>
                  <a:pt x="1664716" y="990600"/>
                </a:lnTo>
                <a:lnTo>
                  <a:pt x="1662176" y="990600"/>
                </a:lnTo>
                <a:lnTo>
                  <a:pt x="1661541" y="977900"/>
                </a:lnTo>
                <a:lnTo>
                  <a:pt x="1634998" y="977900"/>
                </a:lnTo>
                <a:lnTo>
                  <a:pt x="1630807" y="990600"/>
                </a:lnTo>
                <a:lnTo>
                  <a:pt x="1614297" y="990600"/>
                </a:lnTo>
                <a:lnTo>
                  <a:pt x="1613027" y="977900"/>
                </a:lnTo>
                <a:lnTo>
                  <a:pt x="1593342" y="977900"/>
                </a:lnTo>
                <a:lnTo>
                  <a:pt x="1591564" y="965200"/>
                </a:lnTo>
                <a:lnTo>
                  <a:pt x="1563878" y="965200"/>
                </a:lnTo>
                <a:lnTo>
                  <a:pt x="1563243" y="952500"/>
                </a:lnTo>
                <a:lnTo>
                  <a:pt x="1565275" y="952500"/>
                </a:lnTo>
                <a:lnTo>
                  <a:pt x="1565275" y="939800"/>
                </a:lnTo>
                <a:lnTo>
                  <a:pt x="1540510" y="939800"/>
                </a:lnTo>
                <a:lnTo>
                  <a:pt x="1537081" y="927100"/>
                </a:lnTo>
                <a:lnTo>
                  <a:pt x="1515872" y="927100"/>
                </a:lnTo>
                <a:lnTo>
                  <a:pt x="1512570" y="914400"/>
                </a:lnTo>
                <a:lnTo>
                  <a:pt x="1506347" y="914400"/>
                </a:lnTo>
                <a:lnTo>
                  <a:pt x="1506220" y="927100"/>
                </a:lnTo>
                <a:lnTo>
                  <a:pt x="1441069" y="927100"/>
                </a:lnTo>
                <a:lnTo>
                  <a:pt x="1440434" y="939800"/>
                </a:lnTo>
                <a:lnTo>
                  <a:pt x="1432814" y="939800"/>
                </a:lnTo>
                <a:lnTo>
                  <a:pt x="1430274" y="927100"/>
                </a:lnTo>
                <a:lnTo>
                  <a:pt x="1400302" y="927100"/>
                </a:lnTo>
                <a:lnTo>
                  <a:pt x="1399286" y="914400"/>
                </a:lnTo>
                <a:lnTo>
                  <a:pt x="1379982" y="914400"/>
                </a:lnTo>
                <a:lnTo>
                  <a:pt x="1379347" y="901700"/>
                </a:lnTo>
                <a:lnTo>
                  <a:pt x="1341247" y="901700"/>
                </a:lnTo>
                <a:lnTo>
                  <a:pt x="1334770" y="889000"/>
                </a:lnTo>
                <a:lnTo>
                  <a:pt x="1322324" y="889000"/>
                </a:lnTo>
                <a:lnTo>
                  <a:pt x="1317117" y="876300"/>
                </a:lnTo>
                <a:lnTo>
                  <a:pt x="1305814" y="876300"/>
                </a:lnTo>
                <a:lnTo>
                  <a:pt x="1305179" y="889000"/>
                </a:lnTo>
                <a:lnTo>
                  <a:pt x="1289939" y="889000"/>
                </a:lnTo>
                <a:lnTo>
                  <a:pt x="1286764" y="876300"/>
                </a:lnTo>
                <a:lnTo>
                  <a:pt x="1269873" y="876300"/>
                </a:lnTo>
                <a:lnTo>
                  <a:pt x="1261999" y="863600"/>
                </a:lnTo>
                <a:lnTo>
                  <a:pt x="1246124" y="863600"/>
                </a:lnTo>
                <a:lnTo>
                  <a:pt x="1244346" y="850900"/>
                </a:lnTo>
                <a:lnTo>
                  <a:pt x="1235329" y="850900"/>
                </a:lnTo>
                <a:lnTo>
                  <a:pt x="1233678" y="838200"/>
                </a:lnTo>
                <a:lnTo>
                  <a:pt x="1203960" y="838200"/>
                </a:lnTo>
                <a:lnTo>
                  <a:pt x="1200531" y="825500"/>
                </a:lnTo>
                <a:lnTo>
                  <a:pt x="1190625" y="825500"/>
                </a:lnTo>
                <a:lnTo>
                  <a:pt x="1178433" y="812800"/>
                </a:lnTo>
                <a:lnTo>
                  <a:pt x="1157351" y="812800"/>
                </a:lnTo>
                <a:lnTo>
                  <a:pt x="1126109" y="787400"/>
                </a:lnTo>
                <a:lnTo>
                  <a:pt x="1131443" y="787400"/>
                </a:lnTo>
                <a:lnTo>
                  <a:pt x="1132205" y="774700"/>
                </a:lnTo>
                <a:lnTo>
                  <a:pt x="1142492" y="774700"/>
                </a:lnTo>
                <a:lnTo>
                  <a:pt x="1143254" y="762000"/>
                </a:lnTo>
                <a:lnTo>
                  <a:pt x="1147318" y="762000"/>
                </a:lnTo>
                <a:lnTo>
                  <a:pt x="1147064" y="749300"/>
                </a:lnTo>
                <a:lnTo>
                  <a:pt x="1144397" y="749300"/>
                </a:lnTo>
                <a:lnTo>
                  <a:pt x="1145286" y="736600"/>
                </a:lnTo>
                <a:lnTo>
                  <a:pt x="1152271" y="736600"/>
                </a:lnTo>
                <a:lnTo>
                  <a:pt x="1154684" y="723900"/>
                </a:lnTo>
                <a:lnTo>
                  <a:pt x="1155954" y="723900"/>
                </a:lnTo>
                <a:lnTo>
                  <a:pt x="1155954" y="711200"/>
                </a:lnTo>
                <a:lnTo>
                  <a:pt x="1170178" y="711200"/>
                </a:lnTo>
                <a:lnTo>
                  <a:pt x="1171194" y="698500"/>
                </a:lnTo>
                <a:lnTo>
                  <a:pt x="1183894" y="698500"/>
                </a:lnTo>
                <a:lnTo>
                  <a:pt x="1185037" y="685800"/>
                </a:lnTo>
                <a:lnTo>
                  <a:pt x="1198118" y="685800"/>
                </a:lnTo>
                <a:lnTo>
                  <a:pt x="1198753" y="673100"/>
                </a:lnTo>
                <a:lnTo>
                  <a:pt x="1217803" y="673100"/>
                </a:lnTo>
                <a:lnTo>
                  <a:pt x="1216152" y="660400"/>
                </a:lnTo>
                <a:lnTo>
                  <a:pt x="1186815" y="660400"/>
                </a:lnTo>
                <a:lnTo>
                  <a:pt x="1184783" y="647700"/>
                </a:lnTo>
                <a:lnTo>
                  <a:pt x="1153668" y="647700"/>
                </a:lnTo>
                <a:lnTo>
                  <a:pt x="1151255" y="635000"/>
                </a:lnTo>
                <a:lnTo>
                  <a:pt x="1138682" y="635000"/>
                </a:lnTo>
                <a:lnTo>
                  <a:pt x="1138174" y="622300"/>
                </a:lnTo>
                <a:lnTo>
                  <a:pt x="1123569" y="622300"/>
                </a:lnTo>
                <a:lnTo>
                  <a:pt x="1121791" y="609600"/>
                </a:lnTo>
                <a:lnTo>
                  <a:pt x="1112647" y="609600"/>
                </a:lnTo>
                <a:lnTo>
                  <a:pt x="1111504" y="596900"/>
                </a:lnTo>
                <a:lnTo>
                  <a:pt x="1066292" y="596900"/>
                </a:lnTo>
                <a:lnTo>
                  <a:pt x="1062101" y="584200"/>
                </a:lnTo>
                <a:lnTo>
                  <a:pt x="1053211" y="584200"/>
                </a:lnTo>
                <a:lnTo>
                  <a:pt x="1049401" y="571500"/>
                </a:lnTo>
                <a:lnTo>
                  <a:pt x="1042162" y="571500"/>
                </a:lnTo>
                <a:lnTo>
                  <a:pt x="1040130" y="558800"/>
                </a:lnTo>
                <a:lnTo>
                  <a:pt x="1020826" y="558800"/>
                </a:lnTo>
                <a:lnTo>
                  <a:pt x="1019429" y="571500"/>
                </a:lnTo>
                <a:lnTo>
                  <a:pt x="1006602" y="571500"/>
                </a:lnTo>
                <a:lnTo>
                  <a:pt x="1005586" y="558800"/>
                </a:lnTo>
                <a:lnTo>
                  <a:pt x="1001395" y="558800"/>
                </a:lnTo>
                <a:lnTo>
                  <a:pt x="1000760" y="546100"/>
                </a:lnTo>
                <a:lnTo>
                  <a:pt x="1009269" y="546100"/>
                </a:lnTo>
                <a:lnTo>
                  <a:pt x="1009396" y="533400"/>
                </a:lnTo>
                <a:lnTo>
                  <a:pt x="997331" y="533400"/>
                </a:lnTo>
                <a:lnTo>
                  <a:pt x="996950" y="520700"/>
                </a:lnTo>
                <a:lnTo>
                  <a:pt x="999998" y="520700"/>
                </a:lnTo>
                <a:lnTo>
                  <a:pt x="1000125" y="508000"/>
                </a:lnTo>
                <a:lnTo>
                  <a:pt x="998601" y="508000"/>
                </a:lnTo>
                <a:lnTo>
                  <a:pt x="997331" y="495300"/>
                </a:lnTo>
                <a:lnTo>
                  <a:pt x="986282" y="495300"/>
                </a:lnTo>
                <a:lnTo>
                  <a:pt x="982472" y="482600"/>
                </a:lnTo>
                <a:lnTo>
                  <a:pt x="975487" y="482600"/>
                </a:lnTo>
                <a:lnTo>
                  <a:pt x="975233" y="469900"/>
                </a:lnTo>
                <a:lnTo>
                  <a:pt x="975487" y="457200"/>
                </a:lnTo>
                <a:lnTo>
                  <a:pt x="971677" y="457200"/>
                </a:lnTo>
                <a:lnTo>
                  <a:pt x="972058" y="444500"/>
                </a:lnTo>
                <a:lnTo>
                  <a:pt x="997331" y="444500"/>
                </a:lnTo>
                <a:lnTo>
                  <a:pt x="998347" y="431800"/>
                </a:lnTo>
                <a:lnTo>
                  <a:pt x="999998" y="431800"/>
                </a:lnTo>
                <a:lnTo>
                  <a:pt x="1000760" y="444500"/>
                </a:lnTo>
                <a:lnTo>
                  <a:pt x="1002538" y="444500"/>
                </a:lnTo>
                <a:lnTo>
                  <a:pt x="1003173" y="457200"/>
                </a:lnTo>
                <a:lnTo>
                  <a:pt x="1010793" y="457200"/>
                </a:lnTo>
                <a:lnTo>
                  <a:pt x="1012190" y="469900"/>
                </a:lnTo>
                <a:lnTo>
                  <a:pt x="1036320" y="469900"/>
                </a:lnTo>
                <a:lnTo>
                  <a:pt x="1037590" y="457200"/>
                </a:lnTo>
                <a:lnTo>
                  <a:pt x="1056259" y="457200"/>
                </a:lnTo>
                <a:lnTo>
                  <a:pt x="1060069" y="444500"/>
                </a:lnTo>
                <a:lnTo>
                  <a:pt x="1079500" y="444500"/>
                </a:lnTo>
                <a:lnTo>
                  <a:pt x="1078992" y="431800"/>
                </a:lnTo>
                <a:lnTo>
                  <a:pt x="1069467" y="431800"/>
                </a:lnTo>
                <a:lnTo>
                  <a:pt x="1067435" y="419100"/>
                </a:lnTo>
                <a:lnTo>
                  <a:pt x="1061720" y="419100"/>
                </a:lnTo>
                <a:lnTo>
                  <a:pt x="1060831" y="406400"/>
                </a:lnTo>
                <a:lnTo>
                  <a:pt x="1059307" y="406400"/>
                </a:lnTo>
                <a:lnTo>
                  <a:pt x="1059815" y="393700"/>
                </a:lnTo>
                <a:lnTo>
                  <a:pt x="1061085" y="393700"/>
                </a:lnTo>
                <a:lnTo>
                  <a:pt x="1060069" y="381000"/>
                </a:lnTo>
                <a:lnTo>
                  <a:pt x="1031113" y="381000"/>
                </a:lnTo>
                <a:lnTo>
                  <a:pt x="1026541" y="368300"/>
                </a:lnTo>
                <a:lnTo>
                  <a:pt x="1021715" y="368300"/>
                </a:lnTo>
                <a:lnTo>
                  <a:pt x="1021715" y="355600"/>
                </a:lnTo>
                <a:lnTo>
                  <a:pt x="1016635" y="355600"/>
                </a:lnTo>
                <a:lnTo>
                  <a:pt x="1016889" y="342900"/>
                </a:lnTo>
                <a:lnTo>
                  <a:pt x="1030478" y="342900"/>
                </a:lnTo>
                <a:lnTo>
                  <a:pt x="1029716" y="330200"/>
                </a:lnTo>
                <a:lnTo>
                  <a:pt x="1027684" y="330200"/>
                </a:lnTo>
                <a:lnTo>
                  <a:pt x="1019429" y="317500"/>
                </a:lnTo>
                <a:lnTo>
                  <a:pt x="1018286" y="317500"/>
                </a:lnTo>
                <a:lnTo>
                  <a:pt x="1019048" y="304800"/>
                </a:lnTo>
                <a:lnTo>
                  <a:pt x="1069086" y="304800"/>
                </a:lnTo>
                <a:lnTo>
                  <a:pt x="1070102" y="292100"/>
                </a:lnTo>
                <a:lnTo>
                  <a:pt x="1073658" y="292100"/>
                </a:lnTo>
                <a:lnTo>
                  <a:pt x="1077595" y="279400"/>
                </a:lnTo>
                <a:lnTo>
                  <a:pt x="1078992" y="279400"/>
                </a:lnTo>
                <a:lnTo>
                  <a:pt x="1078103" y="266700"/>
                </a:lnTo>
                <a:lnTo>
                  <a:pt x="1096391" y="266700"/>
                </a:lnTo>
                <a:lnTo>
                  <a:pt x="1097026" y="254000"/>
                </a:lnTo>
                <a:lnTo>
                  <a:pt x="1108456" y="254000"/>
                </a:lnTo>
                <a:lnTo>
                  <a:pt x="1109853" y="241300"/>
                </a:lnTo>
                <a:lnTo>
                  <a:pt x="1127125" y="241300"/>
                </a:lnTo>
                <a:lnTo>
                  <a:pt x="1128395" y="228600"/>
                </a:lnTo>
                <a:lnTo>
                  <a:pt x="1134618" y="228600"/>
                </a:lnTo>
                <a:lnTo>
                  <a:pt x="1137412" y="215900"/>
                </a:lnTo>
                <a:lnTo>
                  <a:pt x="1139190" y="215900"/>
                </a:lnTo>
                <a:lnTo>
                  <a:pt x="1139571" y="203200"/>
                </a:lnTo>
                <a:lnTo>
                  <a:pt x="1143635" y="203200"/>
                </a:lnTo>
                <a:lnTo>
                  <a:pt x="1144397" y="190500"/>
                </a:lnTo>
                <a:lnTo>
                  <a:pt x="1148461" y="190500"/>
                </a:lnTo>
                <a:lnTo>
                  <a:pt x="1148842" y="177800"/>
                </a:lnTo>
                <a:lnTo>
                  <a:pt x="1155319" y="177800"/>
                </a:lnTo>
                <a:lnTo>
                  <a:pt x="1156081" y="165100"/>
                </a:lnTo>
                <a:lnTo>
                  <a:pt x="1122299" y="165100"/>
                </a:lnTo>
                <a:lnTo>
                  <a:pt x="1120902" y="152400"/>
                </a:lnTo>
                <a:lnTo>
                  <a:pt x="1102487" y="152400"/>
                </a:lnTo>
                <a:lnTo>
                  <a:pt x="1099058" y="139700"/>
                </a:lnTo>
                <a:lnTo>
                  <a:pt x="1082929" y="139700"/>
                </a:lnTo>
                <a:lnTo>
                  <a:pt x="1080770" y="127000"/>
                </a:lnTo>
                <a:lnTo>
                  <a:pt x="1065022" y="127000"/>
                </a:lnTo>
                <a:lnTo>
                  <a:pt x="1059815" y="114300"/>
                </a:lnTo>
                <a:lnTo>
                  <a:pt x="1001395" y="114300"/>
                </a:lnTo>
                <a:lnTo>
                  <a:pt x="998728" y="127000"/>
                </a:lnTo>
                <a:lnTo>
                  <a:pt x="985266" y="127000"/>
                </a:lnTo>
                <a:lnTo>
                  <a:pt x="978916" y="139700"/>
                </a:lnTo>
                <a:lnTo>
                  <a:pt x="957199" y="139700"/>
                </a:lnTo>
                <a:lnTo>
                  <a:pt x="953516" y="152400"/>
                </a:lnTo>
                <a:lnTo>
                  <a:pt x="929386" y="152400"/>
                </a:lnTo>
                <a:lnTo>
                  <a:pt x="929005" y="165100"/>
                </a:lnTo>
                <a:lnTo>
                  <a:pt x="857504" y="165100"/>
                </a:lnTo>
                <a:lnTo>
                  <a:pt x="852297" y="152400"/>
                </a:lnTo>
                <a:lnTo>
                  <a:pt x="825500" y="152400"/>
                </a:lnTo>
                <a:lnTo>
                  <a:pt x="819277" y="139700"/>
                </a:lnTo>
                <a:lnTo>
                  <a:pt x="798830" y="139700"/>
                </a:lnTo>
                <a:lnTo>
                  <a:pt x="796798" y="127000"/>
                </a:lnTo>
                <a:lnTo>
                  <a:pt x="755396" y="127000"/>
                </a:lnTo>
                <a:lnTo>
                  <a:pt x="755396" y="114300"/>
                </a:lnTo>
                <a:lnTo>
                  <a:pt x="751586" y="114300"/>
                </a:lnTo>
                <a:lnTo>
                  <a:pt x="736092" y="101600"/>
                </a:lnTo>
                <a:lnTo>
                  <a:pt x="736854" y="101600"/>
                </a:lnTo>
                <a:lnTo>
                  <a:pt x="737870" y="88900"/>
                </a:lnTo>
                <a:lnTo>
                  <a:pt x="740537" y="88900"/>
                </a:lnTo>
                <a:lnTo>
                  <a:pt x="739902" y="76200"/>
                </a:lnTo>
                <a:lnTo>
                  <a:pt x="741299" y="76200"/>
                </a:lnTo>
                <a:lnTo>
                  <a:pt x="740918" y="63500"/>
                </a:lnTo>
                <a:lnTo>
                  <a:pt x="736473" y="63500"/>
                </a:lnTo>
                <a:lnTo>
                  <a:pt x="733552" y="50800"/>
                </a:lnTo>
                <a:lnTo>
                  <a:pt x="726313" y="50800"/>
                </a:lnTo>
                <a:lnTo>
                  <a:pt x="725424" y="38100"/>
                </a:lnTo>
                <a:lnTo>
                  <a:pt x="685292" y="38100"/>
                </a:lnTo>
                <a:lnTo>
                  <a:pt x="683895" y="25400"/>
                </a:lnTo>
                <a:lnTo>
                  <a:pt x="681609" y="25400"/>
                </a:lnTo>
                <a:lnTo>
                  <a:pt x="681101" y="12700"/>
                </a:lnTo>
                <a:lnTo>
                  <a:pt x="617093" y="12700"/>
                </a:lnTo>
                <a:lnTo>
                  <a:pt x="616966" y="0"/>
                </a:lnTo>
                <a:lnTo>
                  <a:pt x="611251" y="0"/>
                </a:lnTo>
                <a:lnTo>
                  <a:pt x="609727" y="12700"/>
                </a:lnTo>
                <a:lnTo>
                  <a:pt x="579120" y="12700"/>
                </a:lnTo>
                <a:lnTo>
                  <a:pt x="575564" y="25400"/>
                </a:lnTo>
                <a:lnTo>
                  <a:pt x="528955" y="25400"/>
                </a:lnTo>
                <a:lnTo>
                  <a:pt x="530479" y="38100"/>
                </a:lnTo>
                <a:lnTo>
                  <a:pt x="471805" y="38100"/>
                </a:lnTo>
                <a:lnTo>
                  <a:pt x="465455" y="50800"/>
                </a:lnTo>
                <a:lnTo>
                  <a:pt x="459613" y="50800"/>
                </a:lnTo>
                <a:lnTo>
                  <a:pt x="458343" y="63500"/>
                </a:lnTo>
                <a:lnTo>
                  <a:pt x="447294" y="63500"/>
                </a:lnTo>
                <a:lnTo>
                  <a:pt x="444881" y="76200"/>
                </a:lnTo>
                <a:lnTo>
                  <a:pt x="434467" y="76200"/>
                </a:lnTo>
                <a:lnTo>
                  <a:pt x="432689" y="88900"/>
                </a:lnTo>
                <a:lnTo>
                  <a:pt x="411353" y="88900"/>
                </a:lnTo>
                <a:lnTo>
                  <a:pt x="410591" y="101600"/>
                </a:lnTo>
                <a:lnTo>
                  <a:pt x="410718" y="101600"/>
                </a:lnTo>
                <a:lnTo>
                  <a:pt x="410972" y="114300"/>
                </a:lnTo>
                <a:lnTo>
                  <a:pt x="410718" y="114300"/>
                </a:lnTo>
                <a:lnTo>
                  <a:pt x="410972" y="127000"/>
                </a:lnTo>
                <a:lnTo>
                  <a:pt x="465582" y="127000"/>
                </a:lnTo>
                <a:lnTo>
                  <a:pt x="466852" y="139700"/>
                </a:lnTo>
                <a:lnTo>
                  <a:pt x="476504" y="139700"/>
                </a:lnTo>
                <a:lnTo>
                  <a:pt x="478028" y="152400"/>
                </a:lnTo>
                <a:lnTo>
                  <a:pt x="513207" y="152400"/>
                </a:lnTo>
                <a:lnTo>
                  <a:pt x="523494" y="165100"/>
                </a:lnTo>
                <a:lnTo>
                  <a:pt x="526669" y="165100"/>
                </a:lnTo>
                <a:lnTo>
                  <a:pt x="524891" y="177800"/>
                </a:lnTo>
                <a:lnTo>
                  <a:pt x="521843" y="177800"/>
                </a:lnTo>
                <a:lnTo>
                  <a:pt x="522097" y="190500"/>
                </a:lnTo>
                <a:lnTo>
                  <a:pt x="549402" y="190500"/>
                </a:lnTo>
                <a:lnTo>
                  <a:pt x="552577" y="203200"/>
                </a:lnTo>
                <a:lnTo>
                  <a:pt x="554990" y="203200"/>
                </a:lnTo>
                <a:lnTo>
                  <a:pt x="554228" y="215900"/>
                </a:lnTo>
                <a:lnTo>
                  <a:pt x="550418" y="215900"/>
                </a:lnTo>
                <a:lnTo>
                  <a:pt x="549402" y="228600"/>
                </a:lnTo>
                <a:lnTo>
                  <a:pt x="529463" y="228600"/>
                </a:lnTo>
                <a:lnTo>
                  <a:pt x="527685" y="241300"/>
                </a:lnTo>
                <a:lnTo>
                  <a:pt x="519303" y="241300"/>
                </a:lnTo>
                <a:lnTo>
                  <a:pt x="517906" y="254000"/>
                </a:lnTo>
                <a:lnTo>
                  <a:pt x="496570" y="254000"/>
                </a:lnTo>
                <a:lnTo>
                  <a:pt x="495300" y="266700"/>
                </a:lnTo>
                <a:lnTo>
                  <a:pt x="493395" y="266700"/>
                </a:lnTo>
                <a:lnTo>
                  <a:pt x="493395" y="279400"/>
                </a:lnTo>
                <a:lnTo>
                  <a:pt x="495173" y="279400"/>
                </a:lnTo>
                <a:lnTo>
                  <a:pt x="496824" y="292100"/>
                </a:lnTo>
                <a:lnTo>
                  <a:pt x="500380" y="292100"/>
                </a:lnTo>
                <a:lnTo>
                  <a:pt x="501142" y="304800"/>
                </a:lnTo>
                <a:lnTo>
                  <a:pt x="504190" y="304800"/>
                </a:lnTo>
                <a:lnTo>
                  <a:pt x="504952" y="317500"/>
                </a:lnTo>
                <a:lnTo>
                  <a:pt x="510032" y="317500"/>
                </a:lnTo>
                <a:lnTo>
                  <a:pt x="510413" y="330200"/>
                </a:lnTo>
                <a:lnTo>
                  <a:pt x="510032" y="330200"/>
                </a:lnTo>
                <a:lnTo>
                  <a:pt x="509270" y="342900"/>
                </a:lnTo>
                <a:lnTo>
                  <a:pt x="510286" y="342900"/>
                </a:lnTo>
                <a:lnTo>
                  <a:pt x="512064" y="355600"/>
                </a:lnTo>
                <a:lnTo>
                  <a:pt x="514223" y="355600"/>
                </a:lnTo>
                <a:lnTo>
                  <a:pt x="513842" y="368300"/>
                </a:lnTo>
                <a:lnTo>
                  <a:pt x="510667" y="368300"/>
                </a:lnTo>
                <a:lnTo>
                  <a:pt x="511048" y="381000"/>
                </a:lnTo>
                <a:lnTo>
                  <a:pt x="515239" y="381000"/>
                </a:lnTo>
                <a:lnTo>
                  <a:pt x="515112" y="393700"/>
                </a:lnTo>
                <a:lnTo>
                  <a:pt x="529717" y="393700"/>
                </a:lnTo>
                <a:lnTo>
                  <a:pt x="534289" y="406400"/>
                </a:lnTo>
                <a:lnTo>
                  <a:pt x="555879" y="406400"/>
                </a:lnTo>
                <a:lnTo>
                  <a:pt x="559435" y="419100"/>
                </a:lnTo>
                <a:lnTo>
                  <a:pt x="577977" y="419100"/>
                </a:lnTo>
                <a:lnTo>
                  <a:pt x="580517" y="431800"/>
                </a:lnTo>
                <a:lnTo>
                  <a:pt x="597789" y="431800"/>
                </a:lnTo>
                <a:lnTo>
                  <a:pt x="601853" y="419100"/>
                </a:lnTo>
                <a:lnTo>
                  <a:pt x="611505" y="419100"/>
                </a:lnTo>
                <a:lnTo>
                  <a:pt x="611505" y="431800"/>
                </a:lnTo>
                <a:lnTo>
                  <a:pt x="611886" y="431800"/>
                </a:lnTo>
                <a:lnTo>
                  <a:pt x="613283" y="444500"/>
                </a:lnTo>
                <a:lnTo>
                  <a:pt x="614172" y="444500"/>
                </a:lnTo>
                <a:lnTo>
                  <a:pt x="614680" y="457200"/>
                </a:lnTo>
                <a:lnTo>
                  <a:pt x="663702" y="457200"/>
                </a:lnTo>
                <a:lnTo>
                  <a:pt x="668020" y="469900"/>
                </a:lnTo>
                <a:lnTo>
                  <a:pt x="676021" y="469900"/>
                </a:lnTo>
                <a:lnTo>
                  <a:pt x="682244" y="482600"/>
                </a:lnTo>
                <a:lnTo>
                  <a:pt x="675640" y="482600"/>
                </a:lnTo>
                <a:lnTo>
                  <a:pt x="668528" y="495300"/>
                </a:lnTo>
                <a:lnTo>
                  <a:pt x="633603" y="495300"/>
                </a:lnTo>
                <a:lnTo>
                  <a:pt x="631952" y="508000"/>
                </a:lnTo>
                <a:lnTo>
                  <a:pt x="614934" y="508000"/>
                </a:lnTo>
                <a:lnTo>
                  <a:pt x="608457" y="520700"/>
                </a:lnTo>
                <a:lnTo>
                  <a:pt x="601091" y="520700"/>
                </a:lnTo>
                <a:lnTo>
                  <a:pt x="601218" y="533400"/>
                </a:lnTo>
                <a:lnTo>
                  <a:pt x="604139" y="533400"/>
                </a:lnTo>
                <a:lnTo>
                  <a:pt x="605028" y="546100"/>
                </a:lnTo>
                <a:lnTo>
                  <a:pt x="606552" y="546100"/>
                </a:lnTo>
                <a:lnTo>
                  <a:pt x="606044" y="558800"/>
                </a:lnTo>
                <a:lnTo>
                  <a:pt x="602234" y="558800"/>
                </a:lnTo>
                <a:lnTo>
                  <a:pt x="599313" y="571500"/>
                </a:lnTo>
                <a:lnTo>
                  <a:pt x="597408" y="571500"/>
                </a:lnTo>
                <a:lnTo>
                  <a:pt x="597408" y="584200"/>
                </a:lnTo>
                <a:lnTo>
                  <a:pt x="614299" y="584200"/>
                </a:lnTo>
                <a:lnTo>
                  <a:pt x="614172" y="596900"/>
                </a:lnTo>
                <a:lnTo>
                  <a:pt x="593852" y="596900"/>
                </a:lnTo>
                <a:lnTo>
                  <a:pt x="591185" y="609600"/>
                </a:lnTo>
                <a:lnTo>
                  <a:pt x="581025" y="609600"/>
                </a:lnTo>
                <a:lnTo>
                  <a:pt x="579120" y="622300"/>
                </a:lnTo>
                <a:lnTo>
                  <a:pt x="568960" y="622300"/>
                </a:lnTo>
                <a:lnTo>
                  <a:pt x="567055" y="635000"/>
                </a:lnTo>
                <a:lnTo>
                  <a:pt x="551434" y="635000"/>
                </a:lnTo>
                <a:lnTo>
                  <a:pt x="550672" y="647700"/>
                </a:lnTo>
                <a:lnTo>
                  <a:pt x="536956" y="647700"/>
                </a:lnTo>
                <a:lnTo>
                  <a:pt x="541528" y="660400"/>
                </a:lnTo>
                <a:lnTo>
                  <a:pt x="543433" y="660400"/>
                </a:lnTo>
                <a:lnTo>
                  <a:pt x="544957" y="673100"/>
                </a:lnTo>
                <a:lnTo>
                  <a:pt x="540512" y="673100"/>
                </a:lnTo>
                <a:lnTo>
                  <a:pt x="537972" y="685800"/>
                </a:lnTo>
                <a:lnTo>
                  <a:pt x="496951" y="685800"/>
                </a:lnTo>
                <a:lnTo>
                  <a:pt x="495173" y="698500"/>
                </a:lnTo>
                <a:lnTo>
                  <a:pt x="490474" y="698500"/>
                </a:lnTo>
                <a:lnTo>
                  <a:pt x="488950" y="711200"/>
                </a:lnTo>
                <a:lnTo>
                  <a:pt x="487299" y="711200"/>
                </a:lnTo>
                <a:lnTo>
                  <a:pt x="486537" y="723900"/>
                </a:lnTo>
                <a:lnTo>
                  <a:pt x="484505" y="723900"/>
                </a:lnTo>
                <a:lnTo>
                  <a:pt x="483743" y="736600"/>
                </a:lnTo>
                <a:lnTo>
                  <a:pt x="477012" y="736600"/>
                </a:lnTo>
                <a:lnTo>
                  <a:pt x="475234" y="749300"/>
                </a:lnTo>
                <a:lnTo>
                  <a:pt x="467487" y="749300"/>
                </a:lnTo>
                <a:lnTo>
                  <a:pt x="462661" y="762000"/>
                </a:lnTo>
                <a:lnTo>
                  <a:pt x="458724" y="762000"/>
                </a:lnTo>
                <a:lnTo>
                  <a:pt x="456946" y="774700"/>
                </a:lnTo>
                <a:lnTo>
                  <a:pt x="449580" y="774700"/>
                </a:lnTo>
                <a:lnTo>
                  <a:pt x="447294" y="787400"/>
                </a:lnTo>
                <a:lnTo>
                  <a:pt x="416179" y="787400"/>
                </a:lnTo>
                <a:lnTo>
                  <a:pt x="412623" y="800100"/>
                </a:lnTo>
                <a:lnTo>
                  <a:pt x="398526" y="800100"/>
                </a:lnTo>
                <a:lnTo>
                  <a:pt x="396494" y="812800"/>
                </a:lnTo>
                <a:lnTo>
                  <a:pt x="392430" y="812800"/>
                </a:lnTo>
                <a:lnTo>
                  <a:pt x="390652" y="825500"/>
                </a:lnTo>
                <a:lnTo>
                  <a:pt x="385826" y="825500"/>
                </a:lnTo>
                <a:lnTo>
                  <a:pt x="383667" y="838200"/>
                </a:lnTo>
                <a:lnTo>
                  <a:pt x="373761" y="838200"/>
                </a:lnTo>
                <a:lnTo>
                  <a:pt x="369189" y="850900"/>
                </a:lnTo>
                <a:lnTo>
                  <a:pt x="359664" y="850900"/>
                </a:lnTo>
                <a:lnTo>
                  <a:pt x="355854" y="863600"/>
                </a:lnTo>
                <a:lnTo>
                  <a:pt x="349631" y="863600"/>
                </a:lnTo>
                <a:lnTo>
                  <a:pt x="349123" y="876300"/>
                </a:lnTo>
                <a:lnTo>
                  <a:pt x="336423" y="876300"/>
                </a:lnTo>
                <a:lnTo>
                  <a:pt x="333375" y="889000"/>
                </a:lnTo>
                <a:lnTo>
                  <a:pt x="273558" y="889000"/>
                </a:lnTo>
                <a:lnTo>
                  <a:pt x="270129" y="901700"/>
                </a:lnTo>
                <a:lnTo>
                  <a:pt x="242570" y="901700"/>
                </a:lnTo>
                <a:lnTo>
                  <a:pt x="239522" y="889000"/>
                </a:lnTo>
                <a:lnTo>
                  <a:pt x="232283" y="889000"/>
                </a:lnTo>
                <a:lnTo>
                  <a:pt x="227838" y="876300"/>
                </a:lnTo>
                <a:lnTo>
                  <a:pt x="196342" y="876300"/>
                </a:lnTo>
                <a:lnTo>
                  <a:pt x="190754" y="889000"/>
                </a:lnTo>
                <a:lnTo>
                  <a:pt x="181483" y="889000"/>
                </a:lnTo>
                <a:lnTo>
                  <a:pt x="179197" y="901700"/>
                </a:lnTo>
                <a:lnTo>
                  <a:pt x="175006" y="901700"/>
                </a:lnTo>
                <a:lnTo>
                  <a:pt x="172974" y="914400"/>
                </a:lnTo>
                <a:lnTo>
                  <a:pt x="168148" y="914400"/>
                </a:lnTo>
                <a:lnTo>
                  <a:pt x="165989" y="927100"/>
                </a:lnTo>
                <a:lnTo>
                  <a:pt x="155194" y="927100"/>
                </a:lnTo>
                <a:lnTo>
                  <a:pt x="152146" y="939800"/>
                </a:lnTo>
                <a:lnTo>
                  <a:pt x="138430" y="939800"/>
                </a:lnTo>
                <a:lnTo>
                  <a:pt x="136271" y="952500"/>
                </a:lnTo>
                <a:lnTo>
                  <a:pt x="131064" y="952500"/>
                </a:lnTo>
                <a:lnTo>
                  <a:pt x="129794" y="965200"/>
                </a:lnTo>
                <a:lnTo>
                  <a:pt x="126746" y="965200"/>
                </a:lnTo>
                <a:lnTo>
                  <a:pt x="125984" y="977900"/>
                </a:lnTo>
                <a:lnTo>
                  <a:pt x="124841" y="977900"/>
                </a:lnTo>
                <a:lnTo>
                  <a:pt x="124968" y="990600"/>
                </a:lnTo>
                <a:lnTo>
                  <a:pt x="142240" y="990600"/>
                </a:lnTo>
                <a:lnTo>
                  <a:pt x="147701" y="1003300"/>
                </a:lnTo>
                <a:lnTo>
                  <a:pt x="187706" y="1003300"/>
                </a:lnTo>
                <a:lnTo>
                  <a:pt x="188341" y="1016000"/>
                </a:lnTo>
                <a:lnTo>
                  <a:pt x="189738" y="1016000"/>
                </a:lnTo>
                <a:lnTo>
                  <a:pt x="189484" y="1028700"/>
                </a:lnTo>
                <a:lnTo>
                  <a:pt x="186436" y="1028700"/>
                </a:lnTo>
                <a:lnTo>
                  <a:pt x="185293" y="1041400"/>
                </a:lnTo>
                <a:lnTo>
                  <a:pt x="178689" y="1041400"/>
                </a:lnTo>
                <a:lnTo>
                  <a:pt x="177800" y="1054100"/>
                </a:lnTo>
                <a:lnTo>
                  <a:pt x="179451" y="1054100"/>
                </a:lnTo>
                <a:lnTo>
                  <a:pt x="183261" y="1066800"/>
                </a:lnTo>
                <a:lnTo>
                  <a:pt x="189865" y="1066800"/>
                </a:lnTo>
                <a:lnTo>
                  <a:pt x="192913" y="1079500"/>
                </a:lnTo>
                <a:lnTo>
                  <a:pt x="232156" y="1079500"/>
                </a:lnTo>
                <a:lnTo>
                  <a:pt x="233172" y="1092200"/>
                </a:lnTo>
                <a:lnTo>
                  <a:pt x="233553" y="1092200"/>
                </a:lnTo>
                <a:lnTo>
                  <a:pt x="233680" y="1104900"/>
                </a:lnTo>
                <a:lnTo>
                  <a:pt x="235966" y="1104900"/>
                </a:lnTo>
                <a:lnTo>
                  <a:pt x="237363" y="1117600"/>
                </a:lnTo>
                <a:lnTo>
                  <a:pt x="246634" y="1117600"/>
                </a:lnTo>
                <a:lnTo>
                  <a:pt x="249555" y="1130300"/>
                </a:lnTo>
                <a:lnTo>
                  <a:pt x="253619" y="1130300"/>
                </a:lnTo>
                <a:lnTo>
                  <a:pt x="254000" y="1143000"/>
                </a:lnTo>
                <a:lnTo>
                  <a:pt x="256032" y="1143000"/>
                </a:lnTo>
                <a:lnTo>
                  <a:pt x="257683" y="1155700"/>
                </a:lnTo>
                <a:lnTo>
                  <a:pt x="267335" y="1155700"/>
                </a:lnTo>
                <a:lnTo>
                  <a:pt x="269113" y="1168400"/>
                </a:lnTo>
                <a:lnTo>
                  <a:pt x="271907" y="1168400"/>
                </a:lnTo>
                <a:lnTo>
                  <a:pt x="271272" y="1181100"/>
                </a:lnTo>
                <a:lnTo>
                  <a:pt x="265430" y="1181100"/>
                </a:lnTo>
                <a:lnTo>
                  <a:pt x="265811" y="1193800"/>
                </a:lnTo>
                <a:lnTo>
                  <a:pt x="257810" y="1193800"/>
                </a:lnTo>
                <a:lnTo>
                  <a:pt x="256032" y="1206500"/>
                </a:lnTo>
                <a:lnTo>
                  <a:pt x="247015" y="1206500"/>
                </a:lnTo>
                <a:lnTo>
                  <a:pt x="244221" y="1219200"/>
                </a:lnTo>
                <a:lnTo>
                  <a:pt x="233934" y="1219200"/>
                </a:lnTo>
                <a:lnTo>
                  <a:pt x="232664" y="1206500"/>
                </a:lnTo>
                <a:lnTo>
                  <a:pt x="224663" y="1206500"/>
                </a:lnTo>
                <a:lnTo>
                  <a:pt x="223520" y="1193800"/>
                </a:lnTo>
                <a:lnTo>
                  <a:pt x="209804" y="1193800"/>
                </a:lnTo>
                <a:lnTo>
                  <a:pt x="204597" y="1206500"/>
                </a:lnTo>
                <a:lnTo>
                  <a:pt x="178435" y="1206500"/>
                </a:lnTo>
                <a:lnTo>
                  <a:pt x="176657" y="1219200"/>
                </a:lnTo>
                <a:lnTo>
                  <a:pt x="140208" y="1219200"/>
                </a:lnTo>
                <a:lnTo>
                  <a:pt x="138303" y="1206500"/>
                </a:lnTo>
                <a:lnTo>
                  <a:pt x="83947" y="1206500"/>
                </a:lnTo>
                <a:lnTo>
                  <a:pt x="78740" y="1219200"/>
                </a:lnTo>
                <a:lnTo>
                  <a:pt x="76200" y="1206500"/>
                </a:lnTo>
                <a:lnTo>
                  <a:pt x="56515" y="1206500"/>
                </a:lnTo>
                <a:lnTo>
                  <a:pt x="55626" y="1219200"/>
                </a:lnTo>
                <a:lnTo>
                  <a:pt x="54610" y="1219200"/>
                </a:lnTo>
                <a:lnTo>
                  <a:pt x="54102" y="1231900"/>
                </a:lnTo>
                <a:lnTo>
                  <a:pt x="16129" y="1231900"/>
                </a:lnTo>
                <a:lnTo>
                  <a:pt x="13843" y="1244600"/>
                </a:lnTo>
                <a:lnTo>
                  <a:pt x="6858" y="1244600"/>
                </a:lnTo>
                <a:lnTo>
                  <a:pt x="5588" y="1257300"/>
                </a:lnTo>
                <a:lnTo>
                  <a:pt x="1397" y="1257300"/>
                </a:lnTo>
                <a:lnTo>
                  <a:pt x="0" y="1270000"/>
                </a:lnTo>
                <a:lnTo>
                  <a:pt x="18288" y="1270000"/>
                </a:lnTo>
                <a:lnTo>
                  <a:pt x="18542" y="1257300"/>
                </a:lnTo>
                <a:lnTo>
                  <a:pt x="27178" y="1257300"/>
                </a:lnTo>
                <a:lnTo>
                  <a:pt x="27686" y="1244600"/>
                </a:lnTo>
                <a:lnTo>
                  <a:pt x="51435" y="1244600"/>
                </a:lnTo>
                <a:lnTo>
                  <a:pt x="40640" y="1257300"/>
                </a:lnTo>
                <a:lnTo>
                  <a:pt x="33782" y="1257300"/>
                </a:lnTo>
                <a:lnTo>
                  <a:pt x="31369" y="1270000"/>
                </a:lnTo>
                <a:lnTo>
                  <a:pt x="28575" y="1270000"/>
                </a:lnTo>
                <a:lnTo>
                  <a:pt x="30734" y="1282700"/>
                </a:lnTo>
                <a:lnTo>
                  <a:pt x="40005" y="1282700"/>
                </a:lnTo>
                <a:lnTo>
                  <a:pt x="41783" y="1295400"/>
                </a:lnTo>
                <a:lnTo>
                  <a:pt x="38989" y="1295400"/>
                </a:lnTo>
                <a:lnTo>
                  <a:pt x="42545" y="1308100"/>
                </a:lnTo>
                <a:lnTo>
                  <a:pt x="57277" y="1308100"/>
                </a:lnTo>
                <a:lnTo>
                  <a:pt x="63246" y="1320800"/>
                </a:lnTo>
                <a:lnTo>
                  <a:pt x="75184" y="1320800"/>
                </a:lnTo>
                <a:lnTo>
                  <a:pt x="81534" y="1333500"/>
                </a:lnTo>
                <a:lnTo>
                  <a:pt x="122428" y="1333500"/>
                </a:lnTo>
                <a:lnTo>
                  <a:pt x="129413" y="1346200"/>
                </a:lnTo>
                <a:lnTo>
                  <a:pt x="146050" y="1346200"/>
                </a:lnTo>
                <a:lnTo>
                  <a:pt x="151892" y="1333500"/>
                </a:lnTo>
                <a:lnTo>
                  <a:pt x="179197" y="1333500"/>
                </a:lnTo>
                <a:lnTo>
                  <a:pt x="182499" y="1320800"/>
                </a:lnTo>
                <a:lnTo>
                  <a:pt x="188849" y="1320800"/>
                </a:lnTo>
                <a:lnTo>
                  <a:pt x="189865" y="1308100"/>
                </a:lnTo>
                <a:lnTo>
                  <a:pt x="202946" y="1308100"/>
                </a:lnTo>
                <a:lnTo>
                  <a:pt x="204343" y="1320800"/>
                </a:lnTo>
                <a:lnTo>
                  <a:pt x="216789" y="1320800"/>
                </a:lnTo>
                <a:lnTo>
                  <a:pt x="216662" y="1333500"/>
                </a:lnTo>
                <a:lnTo>
                  <a:pt x="202311" y="1333500"/>
                </a:lnTo>
                <a:lnTo>
                  <a:pt x="201803" y="1346200"/>
                </a:lnTo>
                <a:lnTo>
                  <a:pt x="192659" y="1346200"/>
                </a:lnTo>
                <a:lnTo>
                  <a:pt x="190500" y="1358900"/>
                </a:lnTo>
                <a:lnTo>
                  <a:pt x="164973" y="1358900"/>
                </a:lnTo>
                <a:lnTo>
                  <a:pt x="160401" y="1371600"/>
                </a:lnTo>
                <a:lnTo>
                  <a:pt x="120777" y="1371600"/>
                </a:lnTo>
                <a:lnTo>
                  <a:pt x="119507" y="1384300"/>
                </a:lnTo>
                <a:lnTo>
                  <a:pt x="92456" y="1384300"/>
                </a:lnTo>
                <a:lnTo>
                  <a:pt x="93218" y="1371600"/>
                </a:lnTo>
                <a:lnTo>
                  <a:pt x="72771" y="1371600"/>
                </a:lnTo>
                <a:lnTo>
                  <a:pt x="72771" y="1384300"/>
                </a:lnTo>
                <a:lnTo>
                  <a:pt x="75946" y="1384300"/>
                </a:lnTo>
                <a:lnTo>
                  <a:pt x="80645" y="1397000"/>
                </a:lnTo>
                <a:lnTo>
                  <a:pt x="87376" y="1397000"/>
                </a:lnTo>
                <a:lnTo>
                  <a:pt x="89027" y="1409700"/>
                </a:lnTo>
                <a:lnTo>
                  <a:pt x="98425" y="1409700"/>
                </a:lnTo>
                <a:lnTo>
                  <a:pt x="102743" y="1422400"/>
                </a:lnTo>
                <a:lnTo>
                  <a:pt x="114554" y="1422400"/>
                </a:lnTo>
                <a:lnTo>
                  <a:pt x="154686" y="1460500"/>
                </a:lnTo>
                <a:lnTo>
                  <a:pt x="214630" y="1511300"/>
                </a:lnTo>
                <a:lnTo>
                  <a:pt x="233172" y="1511300"/>
                </a:lnTo>
                <a:lnTo>
                  <a:pt x="235966" y="1524000"/>
                </a:lnTo>
                <a:lnTo>
                  <a:pt x="261239" y="1524000"/>
                </a:lnTo>
                <a:lnTo>
                  <a:pt x="266827" y="1511300"/>
                </a:lnTo>
                <a:lnTo>
                  <a:pt x="296672" y="1511300"/>
                </a:lnTo>
                <a:lnTo>
                  <a:pt x="303403" y="1498600"/>
                </a:lnTo>
                <a:lnTo>
                  <a:pt x="337185" y="1498600"/>
                </a:lnTo>
                <a:lnTo>
                  <a:pt x="341630" y="1485900"/>
                </a:lnTo>
                <a:lnTo>
                  <a:pt x="367538" y="1485900"/>
                </a:lnTo>
                <a:lnTo>
                  <a:pt x="367919" y="1473200"/>
                </a:lnTo>
                <a:lnTo>
                  <a:pt x="369824" y="1473200"/>
                </a:lnTo>
                <a:lnTo>
                  <a:pt x="371729" y="1460500"/>
                </a:lnTo>
                <a:lnTo>
                  <a:pt x="378587" y="1460500"/>
                </a:lnTo>
                <a:lnTo>
                  <a:pt x="382270" y="1447800"/>
                </a:lnTo>
                <a:lnTo>
                  <a:pt x="386080" y="1447800"/>
                </a:lnTo>
                <a:lnTo>
                  <a:pt x="386080" y="1435100"/>
                </a:lnTo>
                <a:lnTo>
                  <a:pt x="383032" y="1435100"/>
                </a:lnTo>
                <a:lnTo>
                  <a:pt x="379984" y="1422400"/>
                </a:lnTo>
                <a:lnTo>
                  <a:pt x="381254" y="1422400"/>
                </a:lnTo>
                <a:lnTo>
                  <a:pt x="382651" y="1409700"/>
                </a:lnTo>
                <a:lnTo>
                  <a:pt x="386842" y="1409700"/>
                </a:lnTo>
                <a:lnTo>
                  <a:pt x="388620" y="1397000"/>
                </a:lnTo>
                <a:lnTo>
                  <a:pt x="393065" y="1397000"/>
                </a:lnTo>
                <a:lnTo>
                  <a:pt x="393700" y="1384300"/>
                </a:lnTo>
                <a:lnTo>
                  <a:pt x="392049" y="1384300"/>
                </a:lnTo>
                <a:lnTo>
                  <a:pt x="391922" y="1371600"/>
                </a:lnTo>
                <a:lnTo>
                  <a:pt x="395224" y="1371600"/>
                </a:lnTo>
                <a:lnTo>
                  <a:pt x="396113" y="1384300"/>
                </a:lnTo>
                <a:lnTo>
                  <a:pt x="419608" y="1384300"/>
                </a:lnTo>
                <a:lnTo>
                  <a:pt x="418592" y="1397000"/>
                </a:lnTo>
                <a:lnTo>
                  <a:pt x="410718" y="1397000"/>
                </a:lnTo>
                <a:lnTo>
                  <a:pt x="410210" y="1409700"/>
                </a:lnTo>
                <a:lnTo>
                  <a:pt x="425577" y="1409700"/>
                </a:lnTo>
                <a:lnTo>
                  <a:pt x="424815" y="1422400"/>
                </a:lnTo>
                <a:lnTo>
                  <a:pt x="421259" y="1422400"/>
                </a:lnTo>
                <a:lnTo>
                  <a:pt x="419989" y="1435100"/>
                </a:lnTo>
                <a:lnTo>
                  <a:pt x="431673" y="1435100"/>
                </a:lnTo>
                <a:lnTo>
                  <a:pt x="430403" y="1447800"/>
                </a:lnTo>
                <a:lnTo>
                  <a:pt x="430276" y="1447800"/>
                </a:lnTo>
                <a:lnTo>
                  <a:pt x="427609" y="1460500"/>
                </a:lnTo>
                <a:lnTo>
                  <a:pt x="429895" y="1460500"/>
                </a:lnTo>
                <a:lnTo>
                  <a:pt x="430911" y="1473200"/>
                </a:lnTo>
                <a:lnTo>
                  <a:pt x="426593" y="1473200"/>
                </a:lnTo>
                <a:lnTo>
                  <a:pt x="431419" y="1485900"/>
                </a:lnTo>
                <a:lnTo>
                  <a:pt x="442468" y="1485900"/>
                </a:lnTo>
                <a:lnTo>
                  <a:pt x="443865" y="1498600"/>
                </a:lnTo>
                <a:lnTo>
                  <a:pt x="445135" y="1498600"/>
                </a:lnTo>
                <a:lnTo>
                  <a:pt x="446151" y="1511300"/>
                </a:lnTo>
                <a:lnTo>
                  <a:pt x="447675" y="1511300"/>
                </a:lnTo>
                <a:lnTo>
                  <a:pt x="446532" y="1524000"/>
                </a:lnTo>
                <a:lnTo>
                  <a:pt x="446151" y="1524000"/>
                </a:lnTo>
                <a:lnTo>
                  <a:pt x="446151" y="1625600"/>
                </a:lnTo>
                <a:lnTo>
                  <a:pt x="442087" y="1625600"/>
                </a:lnTo>
                <a:lnTo>
                  <a:pt x="444881" y="1612900"/>
                </a:lnTo>
                <a:lnTo>
                  <a:pt x="445262" y="1612900"/>
                </a:lnTo>
                <a:lnTo>
                  <a:pt x="446151" y="1625600"/>
                </a:lnTo>
                <a:lnTo>
                  <a:pt x="446151" y="1524000"/>
                </a:lnTo>
                <a:lnTo>
                  <a:pt x="444119" y="1524000"/>
                </a:lnTo>
                <a:lnTo>
                  <a:pt x="443738" y="1536700"/>
                </a:lnTo>
                <a:lnTo>
                  <a:pt x="442087" y="1536700"/>
                </a:lnTo>
                <a:lnTo>
                  <a:pt x="440690" y="1549400"/>
                </a:lnTo>
                <a:lnTo>
                  <a:pt x="436245" y="1549400"/>
                </a:lnTo>
                <a:lnTo>
                  <a:pt x="434721" y="1562100"/>
                </a:lnTo>
                <a:lnTo>
                  <a:pt x="432308" y="1562100"/>
                </a:lnTo>
                <a:lnTo>
                  <a:pt x="429641" y="1574800"/>
                </a:lnTo>
                <a:lnTo>
                  <a:pt x="426593" y="1574800"/>
                </a:lnTo>
                <a:lnTo>
                  <a:pt x="426593" y="1587500"/>
                </a:lnTo>
                <a:lnTo>
                  <a:pt x="426974" y="1587500"/>
                </a:lnTo>
                <a:lnTo>
                  <a:pt x="428244" y="1600200"/>
                </a:lnTo>
                <a:lnTo>
                  <a:pt x="428879" y="1600200"/>
                </a:lnTo>
                <a:lnTo>
                  <a:pt x="429641" y="1612900"/>
                </a:lnTo>
                <a:lnTo>
                  <a:pt x="431038" y="1612900"/>
                </a:lnTo>
                <a:lnTo>
                  <a:pt x="432308" y="1625600"/>
                </a:lnTo>
                <a:lnTo>
                  <a:pt x="432816" y="1625600"/>
                </a:lnTo>
                <a:lnTo>
                  <a:pt x="433324" y="1638300"/>
                </a:lnTo>
                <a:lnTo>
                  <a:pt x="436880" y="1638300"/>
                </a:lnTo>
                <a:lnTo>
                  <a:pt x="437261" y="1651000"/>
                </a:lnTo>
                <a:lnTo>
                  <a:pt x="437515" y="1651000"/>
                </a:lnTo>
                <a:lnTo>
                  <a:pt x="437261" y="1663700"/>
                </a:lnTo>
                <a:lnTo>
                  <a:pt x="450977" y="1663700"/>
                </a:lnTo>
                <a:lnTo>
                  <a:pt x="452501" y="1651000"/>
                </a:lnTo>
                <a:lnTo>
                  <a:pt x="454025" y="1651000"/>
                </a:lnTo>
                <a:lnTo>
                  <a:pt x="454152" y="1663700"/>
                </a:lnTo>
                <a:lnTo>
                  <a:pt x="454787" y="1663700"/>
                </a:lnTo>
                <a:lnTo>
                  <a:pt x="450596" y="1676400"/>
                </a:lnTo>
                <a:lnTo>
                  <a:pt x="454914" y="1676400"/>
                </a:lnTo>
                <a:lnTo>
                  <a:pt x="454787" y="1689100"/>
                </a:lnTo>
                <a:lnTo>
                  <a:pt x="445897" y="1689100"/>
                </a:lnTo>
                <a:lnTo>
                  <a:pt x="447675" y="1701800"/>
                </a:lnTo>
                <a:lnTo>
                  <a:pt x="446151" y="1701800"/>
                </a:lnTo>
                <a:lnTo>
                  <a:pt x="445897" y="1714500"/>
                </a:lnTo>
                <a:lnTo>
                  <a:pt x="448310" y="1714500"/>
                </a:lnTo>
                <a:lnTo>
                  <a:pt x="450723" y="1727200"/>
                </a:lnTo>
                <a:lnTo>
                  <a:pt x="451993" y="1727200"/>
                </a:lnTo>
                <a:lnTo>
                  <a:pt x="451993" y="1739900"/>
                </a:lnTo>
                <a:lnTo>
                  <a:pt x="456311" y="1739900"/>
                </a:lnTo>
                <a:lnTo>
                  <a:pt x="458597" y="1752600"/>
                </a:lnTo>
                <a:lnTo>
                  <a:pt x="464185" y="1752600"/>
                </a:lnTo>
                <a:lnTo>
                  <a:pt x="465201" y="1765300"/>
                </a:lnTo>
                <a:lnTo>
                  <a:pt x="467614" y="1765300"/>
                </a:lnTo>
                <a:lnTo>
                  <a:pt x="467995" y="1778000"/>
                </a:lnTo>
                <a:lnTo>
                  <a:pt x="469265" y="1778000"/>
                </a:lnTo>
                <a:lnTo>
                  <a:pt x="469900" y="1790700"/>
                </a:lnTo>
                <a:lnTo>
                  <a:pt x="470662" y="1790700"/>
                </a:lnTo>
                <a:lnTo>
                  <a:pt x="471043" y="1803400"/>
                </a:lnTo>
                <a:lnTo>
                  <a:pt x="472694" y="1803400"/>
                </a:lnTo>
                <a:lnTo>
                  <a:pt x="474472" y="1816100"/>
                </a:lnTo>
                <a:lnTo>
                  <a:pt x="476123" y="1828800"/>
                </a:lnTo>
                <a:lnTo>
                  <a:pt x="478282" y="1828800"/>
                </a:lnTo>
                <a:lnTo>
                  <a:pt x="480441" y="1841500"/>
                </a:lnTo>
                <a:lnTo>
                  <a:pt x="482727" y="1841500"/>
                </a:lnTo>
                <a:lnTo>
                  <a:pt x="500380" y="1917700"/>
                </a:lnTo>
                <a:lnTo>
                  <a:pt x="504952" y="1917700"/>
                </a:lnTo>
                <a:lnTo>
                  <a:pt x="509270" y="1930400"/>
                </a:lnTo>
                <a:lnTo>
                  <a:pt x="515112" y="1930400"/>
                </a:lnTo>
                <a:lnTo>
                  <a:pt x="517525" y="1943100"/>
                </a:lnTo>
                <a:lnTo>
                  <a:pt x="520065" y="1943100"/>
                </a:lnTo>
                <a:lnTo>
                  <a:pt x="522732" y="1955800"/>
                </a:lnTo>
                <a:lnTo>
                  <a:pt x="530733" y="1955800"/>
                </a:lnTo>
                <a:lnTo>
                  <a:pt x="532130" y="1968500"/>
                </a:lnTo>
                <a:lnTo>
                  <a:pt x="542163" y="1968500"/>
                </a:lnTo>
                <a:lnTo>
                  <a:pt x="542798" y="1981200"/>
                </a:lnTo>
                <a:lnTo>
                  <a:pt x="543814" y="1981200"/>
                </a:lnTo>
                <a:lnTo>
                  <a:pt x="543814" y="1993900"/>
                </a:lnTo>
                <a:lnTo>
                  <a:pt x="550799" y="1993900"/>
                </a:lnTo>
                <a:lnTo>
                  <a:pt x="552069" y="2006600"/>
                </a:lnTo>
                <a:lnTo>
                  <a:pt x="565277" y="2006600"/>
                </a:lnTo>
                <a:lnTo>
                  <a:pt x="563880" y="2019300"/>
                </a:lnTo>
                <a:lnTo>
                  <a:pt x="571119" y="2019300"/>
                </a:lnTo>
                <a:lnTo>
                  <a:pt x="572897" y="2032000"/>
                </a:lnTo>
                <a:lnTo>
                  <a:pt x="581787" y="2032000"/>
                </a:lnTo>
                <a:lnTo>
                  <a:pt x="585216" y="2044700"/>
                </a:lnTo>
                <a:lnTo>
                  <a:pt x="587629" y="2044700"/>
                </a:lnTo>
                <a:lnTo>
                  <a:pt x="587629" y="2057400"/>
                </a:lnTo>
                <a:lnTo>
                  <a:pt x="588645" y="2057400"/>
                </a:lnTo>
                <a:lnTo>
                  <a:pt x="589407" y="2070100"/>
                </a:lnTo>
                <a:lnTo>
                  <a:pt x="592582" y="2070100"/>
                </a:lnTo>
                <a:lnTo>
                  <a:pt x="593852" y="2082800"/>
                </a:lnTo>
                <a:lnTo>
                  <a:pt x="599313" y="2082800"/>
                </a:lnTo>
                <a:lnTo>
                  <a:pt x="601218" y="2095500"/>
                </a:lnTo>
                <a:lnTo>
                  <a:pt x="606044" y="2095500"/>
                </a:lnTo>
                <a:lnTo>
                  <a:pt x="610362" y="2108200"/>
                </a:lnTo>
                <a:lnTo>
                  <a:pt x="614172" y="2108200"/>
                </a:lnTo>
                <a:lnTo>
                  <a:pt x="615569" y="2120900"/>
                </a:lnTo>
                <a:lnTo>
                  <a:pt x="616331" y="2120900"/>
                </a:lnTo>
                <a:lnTo>
                  <a:pt x="617093" y="2133600"/>
                </a:lnTo>
                <a:lnTo>
                  <a:pt x="617982" y="2133600"/>
                </a:lnTo>
                <a:lnTo>
                  <a:pt x="619125" y="2146300"/>
                </a:lnTo>
                <a:lnTo>
                  <a:pt x="620141" y="2146300"/>
                </a:lnTo>
                <a:lnTo>
                  <a:pt x="632968" y="2197100"/>
                </a:lnTo>
                <a:lnTo>
                  <a:pt x="638810" y="2197100"/>
                </a:lnTo>
                <a:lnTo>
                  <a:pt x="642112" y="2209800"/>
                </a:lnTo>
                <a:lnTo>
                  <a:pt x="647700" y="2209800"/>
                </a:lnTo>
                <a:lnTo>
                  <a:pt x="650240" y="2222500"/>
                </a:lnTo>
                <a:lnTo>
                  <a:pt x="654177" y="2222500"/>
                </a:lnTo>
                <a:lnTo>
                  <a:pt x="655066" y="2235200"/>
                </a:lnTo>
                <a:lnTo>
                  <a:pt x="660400" y="2235200"/>
                </a:lnTo>
                <a:lnTo>
                  <a:pt x="662559" y="2247900"/>
                </a:lnTo>
                <a:lnTo>
                  <a:pt x="677418" y="2247900"/>
                </a:lnTo>
                <a:lnTo>
                  <a:pt x="678053" y="2260600"/>
                </a:lnTo>
                <a:lnTo>
                  <a:pt x="685419" y="2260600"/>
                </a:lnTo>
                <a:lnTo>
                  <a:pt x="688467" y="2273300"/>
                </a:lnTo>
                <a:lnTo>
                  <a:pt x="697738" y="2273300"/>
                </a:lnTo>
                <a:lnTo>
                  <a:pt x="700278" y="2286000"/>
                </a:lnTo>
                <a:lnTo>
                  <a:pt x="704342" y="2286000"/>
                </a:lnTo>
                <a:lnTo>
                  <a:pt x="706755" y="2298700"/>
                </a:lnTo>
                <a:lnTo>
                  <a:pt x="712216" y="2298700"/>
                </a:lnTo>
                <a:lnTo>
                  <a:pt x="714629" y="2311400"/>
                </a:lnTo>
                <a:lnTo>
                  <a:pt x="719074" y="2311400"/>
                </a:lnTo>
                <a:lnTo>
                  <a:pt x="719201" y="2324100"/>
                </a:lnTo>
                <a:lnTo>
                  <a:pt x="725424" y="2324100"/>
                </a:lnTo>
                <a:lnTo>
                  <a:pt x="725805" y="2336800"/>
                </a:lnTo>
                <a:lnTo>
                  <a:pt x="730631" y="2336800"/>
                </a:lnTo>
                <a:lnTo>
                  <a:pt x="734314" y="2349500"/>
                </a:lnTo>
                <a:lnTo>
                  <a:pt x="737870" y="2349500"/>
                </a:lnTo>
                <a:lnTo>
                  <a:pt x="740791" y="2362200"/>
                </a:lnTo>
                <a:lnTo>
                  <a:pt x="743077" y="2362200"/>
                </a:lnTo>
                <a:lnTo>
                  <a:pt x="745109" y="2374900"/>
                </a:lnTo>
                <a:lnTo>
                  <a:pt x="747395" y="2374900"/>
                </a:lnTo>
                <a:lnTo>
                  <a:pt x="749427" y="2387600"/>
                </a:lnTo>
                <a:lnTo>
                  <a:pt x="753999" y="2387600"/>
                </a:lnTo>
                <a:lnTo>
                  <a:pt x="756793" y="2400300"/>
                </a:lnTo>
                <a:lnTo>
                  <a:pt x="759587" y="2400300"/>
                </a:lnTo>
                <a:lnTo>
                  <a:pt x="762635" y="2413000"/>
                </a:lnTo>
                <a:lnTo>
                  <a:pt x="768604" y="2413000"/>
                </a:lnTo>
                <a:lnTo>
                  <a:pt x="771652" y="2425700"/>
                </a:lnTo>
                <a:lnTo>
                  <a:pt x="774319" y="2425700"/>
                </a:lnTo>
                <a:lnTo>
                  <a:pt x="776859" y="2438400"/>
                </a:lnTo>
                <a:lnTo>
                  <a:pt x="779653" y="2438400"/>
                </a:lnTo>
                <a:lnTo>
                  <a:pt x="780542" y="2451100"/>
                </a:lnTo>
                <a:lnTo>
                  <a:pt x="774446" y="2451100"/>
                </a:lnTo>
                <a:lnTo>
                  <a:pt x="774446" y="2438400"/>
                </a:lnTo>
                <a:lnTo>
                  <a:pt x="768858" y="2438400"/>
                </a:lnTo>
                <a:lnTo>
                  <a:pt x="769620" y="2451100"/>
                </a:lnTo>
                <a:lnTo>
                  <a:pt x="771652" y="2451100"/>
                </a:lnTo>
                <a:lnTo>
                  <a:pt x="772541" y="2463800"/>
                </a:lnTo>
                <a:lnTo>
                  <a:pt x="775081" y="2463800"/>
                </a:lnTo>
                <a:lnTo>
                  <a:pt x="777113" y="2476500"/>
                </a:lnTo>
                <a:lnTo>
                  <a:pt x="783971" y="2476500"/>
                </a:lnTo>
                <a:lnTo>
                  <a:pt x="784479" y="2489200"/>
                </a:lnTo>
                <a:lnTo>
                  <a:pt x="789559" y="2489200"/>
                </a:lnTo>
                <a:lnTo>
                  <a:pt x="790956" y="2501900"/>
                </a:lnTo>
                <a:lnTo>
                  <a:pt x="795147" y="2501900"/>
                </a:lnTo>
                <a:lnTo>
                  <a:pt x="796798" y="2514600"/>
                </a:lnTo>
                <a:lnTo>
                  <a:pt x="808228" y="2514600"/>
                </a:lnTo>
                <a:lnTo>
                  <a:pt x="812038" y="2527300"/>
                </a:lnTo>
                <a:lnTo>
                  <a:pt x="819658" y="2527300"/>
                </a:lnTo>
                <a:lnTo>
                  <a:pt x="822325" y="2540000"/>
                </a:lnTo>
                <a:lnTo>
                  <a:pt x="832358" y="2540000"/>
                </a:lnTo>
                <a:lnTo>
                  <a:pt x="834517" y="2552700"/>
                </a:lnTo>
                <a:lnTo>
                  <a:pt x="847598" y="2552700"/>
                </a:lnTo>
                <a:lnTo>
                  <a:pt x="850392" y="2565400"/>
                </a:lnTo>
                <a:lnTo>
                  <a:pt x="916305" y="2565400"/>
                </a:lnTo>
                <a:lnTo>
                  <a:pt x="919226" y="2552700"/>
                </a:lnTo>
                <a:lnTo>
                  <a:pt x="932434" y="2552700"/>
                </a:lnTo>
                <a:lnTo>
                  <a:pt x="934847" y="2540000"/>
                </a:lnTo>
                <a:lnTo>
                  <a:pt x="942340" y="2540000"/>
                </a:lnTo>
                <a:lnTo>
                  <a:pt x="943356" y="2527300"/>
                </a:lnTo>
                <a:lnTo>
                  <a:pt x="944753" y="2527300"/>
                </a:lnTo>
                <a:lnTo>
                  <a:pt x="945134" y="2514600"/>
                </a:lnTo>
                <a:lnTo>
                  <a:pt x="945896" y="2514600"/>
                </a:lnTo>
                <a:lnTo>
                  <a:pt x="947166" y="2501900"/>
                </a:lnTo>
                <a:lnTo>
                  <a:pt x="955167" y="2501900"/>
                </a:lnTo>
                <a:lnTo>
                  <a:pt x="959612" y="2489200"/>
                </a:lnTo>
                <a:lnTo>
                  <a:pt x="969391" y="2489200"/>
                </a:lnTo>
                <a:lnTo>
                  <a:pt x="1022223" y="2476500"/>
                </a:lnTo>
                <a:lnTo>
                  <a:pt x="1025525" y="2476500"/>
                </a:lnTo>
                <a:lnTo>
                  <a:pt x="1024128" y="2463800"/>
                </a:lnTo>
                <a:lnTo>
                  <a:pt x="1018286" y="2463800"/>
                </a:lnTo>
                <a:lnTo>
                  <a:pt x="1018413" y="2451100"/>
                </a:lnTo>
                <a:lnTo>
                  <a:pt x="1020064" y="2451100"/>
                </a:lnTo>
                <a:lnTo>
                  <a:pt x="1022477" y="2438400"/>
                </a:lnTo>
                <a:lnTo>
                  <a:pt x="1032764" y="2438400"/>
                </a:lnTo>
                <a:lnTo>
                  <a:pt x="1037717" y="2425700"/>
                </a:lnTo>
                <a:lnTo>
                  <a:pt x="1042543" y="2425700"/>
                </a:lnTo>
                <a:lnTo>
                  <a:pt x="1047242" y="2413000"/>
                </a:lnTo>
                <a:lnTo>
                  <a:pt x="1048004" y="2413000"/>
                </a:lnTo>
                <a:lnTo>
                  <a:pt x="1047750" y="2400300"/>
                </a:lnTo>
                <a:lnTo>
                  <a:pt x="1057021" y="2400300"/>
                </a:lnTo>
                <a:lnTo>
                  <a:pt x="1058799" y="2387600"/>
                </a:lnTo>
                <a:lnTo>
                  <a:pt x="1105408" y="2387600"/>
                </a:lnTo>
                <a:lnTo>
                  <a:pt x="1105408" y="2374900"/>
                </a:lnTo>
                <a:lnTo>
                  <a:pt x="1106043" y="2362200"/>
                </a:lnTo>
                <a:lnTo>
                  <a:pt x="1106424" y="2362200"/>
                </a:lnTo>
                <a:lnTo>
                  <a:pt x="1106424" y="2349500"/>
                </a:lnTo>
                <a:lnTo>
                  <a:pt x="1098042" y="2349500"/>
                </a:lnTo>
                <a:lnTo>
                  <a:pt x="1099820" y="2336800"/>
                </a:lnTo>
                <a:lnTo>
                  <a:pt x="1104646" y="2336800"/>
                </a:lnTo>
                <a:lnTo>
                  <a:pt x="1105027" y="2324100"/>
                </a:lnTo>
                <a:lnTo>
                  <a:pt x="1102106" y="2324100"/>
                </a:lnTo>
                <a:lnTo>
                  <a:pt x="1102233" y="2311400"/>
                </a:lnTo>
                <a:lnTo>
                  <a:pt x="1101852" y="2311400"/>
                </a:lnTo>
                <a:lnTo>
                  <a:pt x="1100455" y="2298700"/>
                </a:lnTo>
                <a:lnTo>
                  <a:pt x="1097661" y="2298700"/>
                </a:lnTo>
                <a:lnTo>
                  <a:pt x="1096772" y="2286000"/>
                </a:lnTo>
                <a:lnTo>
                  <a:pt x="1094613" y="2286000"/>
                </a:lnTo>
                <a:lnTo>
                  <a:pt x="1094994" y="2273300"/>
                </a:lnTo>
                <a:lnTo>
                  <a:pt x="1096645" y="2273300"/>
                </a:lnTo>
                <a:lnTo>
                  <a:pt x="1098804" y="2260600"/>
                </a:lnTo>
                <a:lnTo>
                  <a:pt x="1104265" y="2260600"/>
                </a:lnTo>
                <a:lnTo>
                  <a:pt x="1107313" y="2247900"/>
                </a:lnTo>
                <a:lnTo>
                  <a:pt x="1109853" y="2247900"/>
                </a:lnTo>
                <a:lnTo>
                  <a:pt x="1111885" y="2235200"/>
                </a:lnTo>
                <a:lnTo>
                  <a:pt x="1116457" y="2235200"/>
                </a:lnTo>
                <a:lnTo>
                  <a:pt x="1122299" y="2222500"/>
                </a:lnTo>
                <a:lnTo>
                  <a:pt x="1126744" y="2222500"/>
                </a:lnTo>
                <a:lnTo>
                  <a:pt x="1130935" y="2209800"/>
                </a:lnTo>
                <a:lnTo>
                  <a:pt x="1137158" y="2209800"/>
                </a:lnTo>
                <a:lnTo>
                  <a:pt x="1137412" y="2197100"/>
                </a:lnTo>
                <a:lnTo>
                  <a:pt x="1141476" y="2197100"/>
                </a:lnTo>
                <a:lnTo>
                  <a:pt x="1142619" y="2184400"/>
                </a:lnTo>
                <a:lnTo>
                  <a:pt x="1144270" y="2184400"/>
                </a:lnTo>
                <a:lnTo>
                  <a:pt x="1145032" y="2171700"/>
                </a:lnTo>
                <a:lnTo>
                  <a:pt x="1146048" y="2171700"/>
                </a:lnTo>
                <a:lnTo>
                  <a:pt x="1146302" y="2159000"/>
                </a:lnTo>
                <a:lnTo>
                  <a:pt x="1148715" y="2159000"/>
                </a:lnTo>
                <a:lnTo>
                  <a:pt x="1149223" y="2146300"/>
                </a:lnTo>
                <a:lnTo>
                  <a:pt x="1149731" y="2146300"/>
                </a:lnTo>
                <a:lnTo>
                  <a:pt x="1148842" y="2133600"/>
                </a:lnTo>
                <a:lnTo>
                  <a:pt x="1131570" y="2133600"/>
                </a:lnTo>
                <a:lnTo>
                  <a:pt x="1130427" y="2120900"/>
                </a:lnTo>
                <a:lnTo>
                  <a:pt x="1128776" y="2120900"/>
                </a:lnTo>
                <a:lnTo>
                  <a:pt x="1129792" y="2108200"/>
                </a:lnTo>
                <a:lnTo>
                  <a:pt x="1134745" y="2108200"/>
                </a:lnTo>
                <a:lnTo>
                  <a:pt x="1136777" y="2120900"/>
                </a:lnTo>
                <a:lnTo>
                  <a:pt x="1141095" y="2120900"/>
                </a:lnTo>
                <a:lnTo>
                  <a:pt x="1140460" y="2108200"/>
                </a:lnTo>
                <a:lnTo>
                  <a:pt x="1142238" y="2108200"/>
                </a:lnTo>
                <a:lnTo>
                  <a:pt x="1139825" y="2095500"/>
                </a:lnTo>
                <a:lnTo>
                  <a:pt x="1133602" y="2095500"/>
                </a:lnTo>
                <a:lnTo>
                  <a:pt x="1132205" y="2082800"/>
                </a:lnTo>
                <a:lnTo>
                  <a:pt x="1132840" y="2082800"/>
                </a:lnTo>
                <a:lnTo>
                  <a:pt x="1132205" y="2070100"/>
                </a:lnTo>
                <a:lnTo>
                  <a:pt x="1132586" y="2070100"/>
                </a:lnTo>
                <a:lnTo>
                  <a:pt x="1133221" y="2057400"/>
                </a:lnTo>
                <a:lnTo>
                  <a:pt x="1138682" y="2057400"/>
                </a:lnTo>
                <a:lnTo>
                  <a:pt x="1138682" y="2044700"/>
                </a:lnTo>
                <a:lnTo>
                  <a:pt x="1135380" y="2044700"/>
                </a:lnTo>
                <a:lnTo>
                  <a:pt x="1133348" y="2032000"/>
                </a:lnTo>
                <a:lnTo>
                  <a:pt x="1131570" y="2032000"/>
                </a:lnTo>
                <a:lnTo>
                  <a:pt x="1129792" y="2019300"/>
                </a:lnTo>
                <a:lnTo>
                  <a:pt x="1126998" y="2019300"/>
                </a:lnTo>
                <a:lnTo>
                  <a:pt x="1126109" y="2006600"/>
                </a:lnTo>
                <a:lnTo>
                  <a:pt x="1124966" y="2006600"/>
                </a:lnTo>
                <a:lnTo>
                  <a:pt x="1125347" y="1993900"/>
                </a:lnTo>
                <a:lnTo>
                  <a:pt x="1126363" y="1993900"/>
                </a:lnTo>
                <a:lnTo>
                  <a:pt x="1126744" y="1981200"/>
                </a:lnTo>
                <a:lnTo>
                  <a:pt x="1130427" y="1981200"/>
                </a:lnTo>
                <a:lnTo>
                  <a:pt x="1131824" y="1968500"/>
                </a:lnTo>
                <a:lnTo>
                  <a:pt x="1137412" y="1968500"/>
                </a:lnTo>
                <a:lnTo>
                  <a:pt x="1139063" y="1955800"/>
                </a:lnTo>
                <a:lnTo>
                  <a:pt x="1143508" y="1955800"/>
                </a:lnTo>
                <a:lnTo>
                  <a:pt x="1144270" y="1943100"/>
                </a:lnTo>
                <a:lnTo>
                  <a:pt x="1156081" y="1943100"/>
                </a:lnTo>
                <a:lnTo>
                  <a:pt x="1168781" y="1930400"/>
                </a:lnTo>
                <a:lnTo>
                  <a:pt x="1201293" y="1930400"/>
                </a:lnTo>
                <a:lnTo>
                  <a:pt x="1203071" y="1943100"/>
                </a:lnTo>
                <a:lnTo>
                  <a:pt x="1208151" y="1943100"/>
                </a:lnTo>
                <a:lnTo>
                  <a:pt x="1211326" y="1930400"/>
                </a:lnTo>
                <a:lnTo>
                  <a:pt x="1226820" y="1930400"/>
                </a:lnTo>
                <a:lnTo>
                  <a:pt x="1227836" y="1917700"/>
                </a:lnTo>
                <a:lnTo>
                  <a:pt x="1232408" y="1917700"/>
                </a:lnTo>
                <a:lnTo>
                  <a:pt x="1233678" y="1905000"/>
                </a:lnTo>
                <a:lnTo>
                  <a:pt x="1236472" y="1905000"/>
                </a:lnTo>
                <a:lnTo>
                  <a:pt x="1238123" y="1892300"/>
                </a:lnTo>
                <a:lnTo>
                  <a:pt x="1244092" y="1892300"/>
                </a:lnTo>
                <a:lnTo>
                  <a:pt x="1244727" y="1879600"/>
                </a:lnTo>
                <a:lnTo>
                  <a:pt x="1247140" y="1879600"/>
                </a:lnTo>
                <a:lnTo>
                  <a:pt x="1248918" y="1892300"/>
                </a:lnTo>
                <a:lnTo>
                  <a:pt x="1264793" y="1892300"/>
                </a:lnTo>
                <a:lnTo>
                  <a:pt x="1267841" y="1879600"/>
                </a:lnTo>
                <a:lnTo>
                  <a:pt x="1270635" y="1879600"/>
                </a:lnTo>
                <a:lnTo>
                  <a:pt x="1273048" y="1892300"/>
                </a:lnTo>
                <a:lnTo>
                  <a:pt x="1297178" y="1892300"/>
                </a:lnTo>
                <a:lnTo>
                  <a:pt x="1298575" y="1879600"/>
                </a:lnTo>
                <a:lnTo>
                  <a:pt x="1311910" y="1879600"/>
                </a:lnTo>
                <a:lnTo>
                  <a:pt x="1315720" y="1866900"/>
                </a:lnTo>
                <a:lnTo>
                  <a:pt x="1337945" y="1866900"/>
                </a:lnTo>
                <a:lnTo>
                  <a:pt x="1337945" y="1854200"/>
                </a:lnTo>
                <a:lnTo>
                  <a:pt x="1333373" y="1854200"/>
                </a:lnTo>
                <a:lnTo>
                  <a:pt x="1332992" y="1841500"/>
                </a:lnTo>
                <a:lnTo>
                  <a:pt x="1334135" y="1841500"/>
                </a:lnTo>
                <a:lnTo>
                  <a:pt x="1338961" y="1828800"/>
                </a:lnTo>
                <a:lnTo>
                  <a:pt x="1347851" y="1828800"/>
                </a:lnTo>
                <a:lnTo>
                  <a:pt x="1350264" y="1816100"/>
                </a:lnTo>
                <a:lnTo>
                  <a:pt x="1408938" y="1790700"/>
                </a:lnTo>
                <a:lnTo>
                  <a:pt x="1420749" y="1790700"/>
                </a:lnTo>
                <a:lnTo>
                  <a:pt x="1423162" y="1778000"/>
                </a:lnTo>
                <a:lnTo>
                  <a:pt x="1434211" y="1778000"/>
                </a:lnTo>
                <a:lnTo>
                  <a:pt x="1438275" y="1765300"/>
                </a:lnTo>
                <a:lnTo>
                  <a:pt x="1446530" y="1765300"/>
                </a:lnTo>
                <a:lnTo>
                  <a:pt x="1449324" y="1752600"/>
                </a:lnTo>
                <a:lnTo>
                  <a:pt x="1454785" y="1752600"/>
                </a:lnTo>
                <a:lnTo>
                  <a:pt x="1462405" y="1739900"/>
                </a:lnTo>
                <a:lnTo>
                  <a:pt x="1468755" y="1739900"/>
                </a:lnTo>
                <a:lnTo>
                  <a:pt x="1512189" y="1727200"/>
                </a:lnTo>
                <a:lnTo>
                  <a:pt x="1515237" y="1727200"/>
                </a:lnTo>
                <a:lnTo>
                  <a:pt x="1516380" y="1714500"/>
                </a:lnTo>
                <a:lnTo>
                  <a:pt x="1522476" y="1714500"/>
                </a:lnTo>
                <a:lnTo>
                  <a:pt x="1522857" y="1701800"/>
                </a:lnTo>
                <a:lnTo>
                  <a:pt x="1536573" y="1701800"/>
                </a:lnTo>
                <a:lnTo>
                  <a:pt x="1561592" y="1676400"/>
                </a:lnTo>
                <a:lnTo>
                  <a:pt x="1564640" y="1663700"/>
                </a:lnTo>
                <a:lnTo>
                  <a:pt x="1569720" y="1663700"/>
                </a:lnTo>
                <a:lnTo>
                  <a:pt x="1572133" y="1651000"/>
                </a:lnTo>
                <a:lnTo>
                  <a:pt x="1581531" y="1651000"/>
                </a:lnTo>
                <a:lnTo>
                  <a:pt x="1583563" y="1638300"/>
                </a:lnTo>
                <a:lnTo>
                  <a:pt x="1604391" y="1638300"/>
                </a:lnTo>
                <a:lnTo>
                  <a:pt x="1607439" y="1625600"/>
                </a:lnTo>
                <a:lnTo>
                  <a:pt x="1605407" y="1625600"/>
                </a:lnTo>
                <a:lnTo>
                  <a:pt x="1606296" y="1612900"/>
                </a:lnTo>
                <a:lnTo>
                  <a:pt x="1613916" y="1612900"/>
                </a:lnTo>
                <a:lnTo>
                  <a:pt x="1617853" y="1600200"/>
                </a:lnTo>
                <a:lnTo>
                  <a:pt x="1626489" y="1600200"/>
                </a:lnTo>
                <a:lnTo>
                  <a:pt x="1633347" y="1587500"/>
                </a:lnTo>
                <a:lnTo>
                  <a:pt x="1645031" y="1587500"/>
                </a:lnTo>
                <a:lnTo>
                  <a:pt x="1646047" y="1600200"/>
                </a:lnTo>
                <a:lnTo>
                  <a:pt x="1638427" y="1600200"/>
                </a:lnTo>
                <a:lnTo>
                  <a:pt x="1633982" y="1612900"/>
                </a:lnTo>
                <a:lnTo>
                  <a:pt x="1641475" y="1612900"/>
                </a:lnTo>
                <a:lnTo>
                  <a:pt x="1646809" y="1600200"/>
                </a:lnTo>
                <a:lnTo>
                  <a:pt x="1683766" y="1600200"/>
                </a:lnTo>
                <a:lnTo>
                  <a:pt x="1688592" y="1587500"/>
                </a:lnTo>
                <a:lnTo>
                  <a:pt x="1719580" y="1587500"/>
                </a:lnTo>
                <a:lnTo>
                  <a:pt x="1719199" y="1574800"/>
                </a:lnTo>
                <a:lnTo>
                  <a:pt x="1732026" y="1574800"/>
                </a:lnTo>
                <a:lnTo>
                  <a:pt x="1737106" y="1562100"/>
                </a:lnTo>
                <a:lnTo>
                  <a:pt x="1749679" y="1562100"/>
                </a:lnTo>
                <a:lnTo>
                  <a:pt x="1750187" y="1549400"/>
                </a:lnTo>
                <a:lnTo>
                  <a:pt x="1754124" y="1549400"/>
                </a:lnTo>
                <a:lnTo>
                  <a:pt x="1756791" y="1536700"/>
                </a:lnTo>
                <a:lnTo>
                  <a:pt x="1767967" y="1536700"/>
                </a:lnTo>
                <a:lnTo>
                  <a:pt x="1773047" y="1524000"/>
                </a:lnTo>
                <a:lnTo>
                  <a:pt x="1781048" y="1524000"/>
                </a:lnTo>
                <a:lnTo>
                  <a:pt x="1780921" y="1511300"/>
                </a:lnTo>
                <a:lnTo>
                  <a:pt x="1778508" y="1511300"/>
                </a:lnTo>
                <a:lnTo>
                  <a:pt x="1776603" y="1498600"/>
                </a:lnTo>
                <a:lnTo>
                  <a:pt x="1771396" y="1498600"/>
                </a:lnTo>
                <a:lnTo>
                  <a:pt x="1769872" y="1485900"/>
                </a:lnTo>
                <a:lnTo>
                  <a:pt x="1768983" y="1473200"/>
                </a:lnTo>
                <a:lnTo>
                  <a:pt x="1771650" y="1473200"/>
                </a:lnTo>
                <a:lnTo>
                  <a:pt x="1774190" y="1460500"/>
                </a:lnTo>
                <a:lnTo>
                  <a:pt x="1790319" y="1460500"/>
                </a:lnTo>
                <a:lnTo>
                  <a:pt x="1792986" y="1447800"/>
                </a:lnTo>
                <a:lnTo>
                  <a:pt x="1831467" y="1447800"/>
                </a:lnTo>
                <a:lnTo>
                  <a:pt x="1833880" y="1435100"/>
                </a:lnTo>
                <a:lnTo>
                  <a:pt x="1863471" y="1435100"/>
                </a:lnTo>
                <a:lnTo>
                  <a:pt x="1867662" y="1422400"/>
                </a:lnTo>
                <a:lnTo>
                  <a:pt x="1872361" y="1422400"/>
                </a:lnTo>
                <a:lnTo>
                  <a:pt x="1886585" y="1409700"/>
                </a:lnTo>
                <a:lnTo>
                  <a:pt x="1893062" y="1409700"/>
                </a:lnTo>
                <a:lnTo>
                  <a:pt x="1895221" y="1422400"/>
                </a:lnTo>
                <a:lnTo>
                  <a:pt x="1900047" y="1422400"/>
                </a:lnTo>
                <a:lnTo>
                  <a:pt x="1900809" y="1435100"/>
                </a:lnTo>
                <a:lnTo>
                  <a:pt x="1942846" y="1435100"/>
                </a:lnTo>
                <a:lnTo>
                  <a:pt x="1945640" y="1447800"/>
                </a:lnTo>
                <a:lnTo>
                  <a:pt x="1954149" y="1447800"/>
                </a:lnTo>
                <a:lnTo>
                  <a:pt x="1954530" y="1435100"/>
                </a:lnTo>
                <a:lnTo>
                  <a:pt x="1985518" y="1435100"/>
                </a:lnTo>
                <a:lnTo>
                  <a:pt x="1976374" y="1422400"/>
                </a:lnTo>
                <a:lnTo>
                  <a:pt x="1975993" y="1422400"/>
                </a:lnTo>
                <a:lnTo>
                  <a:pt x="1975612" y="1409700"/>
                </a:lnTo>
                <a:lnTo>
                  <a:pt x="1979803" y="1409700"/>
                </a:lnTo>
                <a:lnTo>
                  <a:pt x="1979041" y="1397000"/>
                </a:lnTo>
                <a:lnTo>
                  <a:pt x="1979676" y="1397000"/>
                </a:lnTo>
                <a:lnTo>
                  <a:pt x="1978660" y="1384300"/>
                </a:lnTo>
                <a:lnTo>
                  <a:pt x="1974342" y="1384300"/>
                </a:lnTo>
                <a:lnTo>
                  <a:pt x="1971802" y="1371600"/>
                </a:lnTo>
                <a:lnTo>
                  <a:pt x="1969770" y="1371600"/>
                </a:lnTo>
                <a:lnTo>
                  <a:pt x="1967357" y="1358900"/>
                </a:lnTo>
                <a:lnTo>
                  <a:pt x="1965706" y="1358900"/>
                </a:lnTo>
                <a:lnTo>
                  <a:pt x="1966595" y="1346200"/>
                </a:lnTo>
                <a:lnTo>
                  <a:pt x="1968754" y="1346200"/>
                </a:lnTo>
                <a:lnTo>
                  <a:pt x="1968627" y="1333500"/>
                </a:lnTo>
                <a:lnTo>
                  <a:pt x="1965960" y="1333500"/>
                </a:lnTo>
                <a:lnTo>
                  <a:pt x="1964944" y="1320800"/>
                </a:lnTo>
                <a:lnTo>
                  <a:pt x="1961515" y="1320800"/>
                </a:lnTo>
                <a:lnTo>
                  <a:pt x="1963293" y="1308100"/>
                </a:lnTo>
                <a:lnTo>
                  <a:pt x="1966976" y="1308100"/>
                </a:lnTo>
                <a:lnTo>
                  <a:pt x="1966341" y="1295400"/>
                </a:lnTo>
                <a:lnTo>
                  <a:pt x="1946910" y="1295400"/>
                </a:lnTo>
                <a:lnTo>
                  <a:pt x="1948307" y="1282700"/>
                </a:lnTo>
                <a:lnTo>
                  <a:pt x="1948688" y="1282700"/>
                </a:lnTo>
                <a:lnTo>
                  <a:pt x="1947672" y="1270000"/>
                </a:lnTo>
                <a:lnTo>
                  <a:pt x="1933956" y="1270000"/>
                </a:lnTo>
                <a:lnTo>
                  <a:pt x="1933194" y="1257300"/>
                </a:lnTo>
                <a:lnTo>
                  <a:pt x="1931416" y="1257300"/>
                </a:lnTo>
                <a:lnTo>
                  <a:pt x="1931035" y="1244600"/>
                </a:lnTo>
                <a:lnTo>
                  <a:pt x="1946275" y="1244600"/>
                </a:lnTo>
                <a:lnTo>
                  <a:pt x="1947037" y="1231900"/>
                </a:lnTo>
                <a:lnTo>
                  <a:pt x="1946275" y="1219200"/>
                </a:lnTo>
                <a:lnTo>
                  <a:pt x="1946021" y="1219200"/>
                </a:lnTo>
                <a:lnTo>
                  <a:pt x="1945640" y="1206500"/>
                </a:lnTo>
                <a:lnTo>
                  <a:pt x="1914779" y="1206500"/>
                </a:lnTo>
                <a:lnTo>
                  <a:pt x="1913890" y="1193800"/>
                </a:lnTo>
                <a:lnTo>
                  <a:pt x="1899285" y="1193800"/>
                </a:lnTo>
                <a:lnTo>
                  <a:pt x="1893824" y="1181100"/>
                </a:lnTo>
                <a:lnTo>
                  <a:pt x="1884172" y="1181100"/>
                </a:lnTo>
                <a:lnTo>
                  <a:pt x="1883029" y="1168400"/>
                </a:lnTo>
                <a:lnTo>
                  <a:pt x="1882013" y="1168400"/>
                </a:lnTo>
                <a:lnTo>
                  <a:pt x="1889379" y="1155700"/>
                </a:lnTo>
                <a:lnTo>
                  <a:pt x="1910080" y="1155700"/>
                </a:lnTo>
                <a:lnTo>
                  <a:pt x="1912493" y="1143000"/>
                </a:lnTo>
                <a:lnTo>
                  <a:pt x="1920113" y="1143000"/>
                </a:lnTo>
                <a:lnTo>
                  <a:pt x="1920367" y="1130300"/>
                </a:lnTo>
                <a:lnTo>
                  <a:pt x="1964563" y="1130300"/>
                </a:lnTo>
                <a:lnTo>
                  <a:pt x="1967230" y="1117600"/>
                </a:lnTo>
                <a:lnTo>
                  <a:pt x="1958340" y="1117600"/>
                </a:lnTo>
                <a:lnTo>
                  <a:pt x="1957959" y="1104900"/>
                </a:lnTo>
                <a:lnTo>
                  <a:pt x="1938782" y="1104900"/>
                </a:lnTo>
                <a:lnTo>
                  <a:pt x="1936369" y="1092200"/>
                </a:lnTo>
                <a:lnTo>
                  <a:pt x="1919986" y="1092200"/>
                </a:lnTo>
                <a:lnTo>
                  <a:pt x="1918335" y="1079500"/>
                </a:lnTo>
                <a:lnTo>
                  <a:pt x="1890395" y="1079500"/>
                </a:lnTo>
                <a:lnTo>
                  <a:pt x="1888998" y="1066800"/>
                </a:lnTo>
                <a:lnTo>
                  <a:pt x="1885823" y="1066800"/>
                </a:lnTo>
                <a:lnTo>
                  <a:pt x="1887855" y="1054100"/>
                </a:lnTo>
                <a:lnTo>
                  <a:pt x="1894840" y="1054100"/>
                </a:lnTo>
                <a:lnTo>
                  <a:pt x="1895475" y="1041400"/>
                </a:lnTo>
                <a:lnTo>
                  <a:pt x="1907032" y="1041400"/>
                </a:lnTo>
                <a:lnTo>
                  <a:pt x="1912874" y="1028700"/>
                </a:lnTo>
                <a:lnTo>
                  <a:pt x="1922780" y="1028700"/>
                </a:lnTo>
                <a:lnTo>
                  <a:pt x="1922907" y="1016000"/>
                </a:lnTo>
                <a:lnTo>
                  <a:pt x="1913890" y="1016000"/>
                </a:lnTo>
                <a:lnTo>
                  <a:pt x="1914906" y="1003300"/>
                </a:lnTo>
                <a:lnTo>
                  <a:pt x="1923161" y="1003300"/>
                </a:lnTo>
                <a:lnTo>
                  <a:pt x="1925574" y="1016000"/>
                </a:lnTo>
                <a:lnTo>
                  <a:pt x="1940687" y="1016000"/>
                </a:lnTo>
                <a:lnTo>
                  <a:pt x="1940814" y="1028700"/>
                </a:lnTo>
                <a:lnTo>
                  <a:pt x="1972437" y="1028700"/>
                </a:lnTo>
                <a:lnTo>
                  <a:pt x="1968754" y="1016000"/>
                </a:lnTo>
                <a:lnTo>
                  <a:pt x="1979168" y="1016000"/>
                </a:lnTo>
                <a:lnTo>
                  <a:pt x="1978787" y="1028700"/>
                </a:lnTo>
                <a:lnTo>
                  <a:pt x="1981581" y="1028700"/>
                </a:lnTo>
                <a:lnTo>
                  <a:pt x="1983613" y="1041400"/>
                </a:lnTo>
                <a:lnTo>
                  <a:pt x="1995932" y="1041400"/>
                </a:lnTo>
                <a:lnTo>
                  <a:pt x="1999361" y="1054100"/>
                </a:lnTo>
                <a:lnTo>
                  <a:pt x="2028698" y="1054100"/>
                </a:lnTo>
                <a:lnTo>
                  <a:pt x="2029841" y="1041400"/>
                </a:lnTo>
                <a:lnTo>
                  <a:pt x="2039493" y="1041400"/>
                </a:lnTo>
                <a:lnTo>
                  <a:pt x="2040763" y="1054100"/>
                </a:lnTo>
                <a:lnTo>
                  <a:pt x="2051558" y="1054100"/>
                </a:lnTo>
                <a:lnTo>
                  <a:pt x="2052320" y="1066800"/>
                </a:lnTo>
                <a:lnTo>
                  <a:pt x="2051177" y="1066800"/>
                </a:lnTo>
                <a:lnTo>
                  <a:pt x="2050923" y="1079500"/>
                </a:lnTo>
                <a:lnTo>
                  <a:pt x="2051939" y="1092200"/>
                </a:lnTo>
                <a:lnTo>
                  <a:pt x="2051177" y="1092200"/>
                </a:lnTo>
                <a:lnTo>
                  <a:pt x="2050542" y="1104900"/>
                </a:lnTo>
                <a:lnTo>
                  <a:pt x="2046097" y="1104900"/>
                </a:lnTo>
                <a:lnTo>
                  <a:pt x="2046732" y="1117600"/>
                </a:lnTo>
                <a:lnTo>
                  <a:pt x="2074926" y="1117600"/>
                </a:lnTo>
                <a:lnTo>
                  <a:pt x="2078101" y="1130300"/>
                </a:lnTo>
                <a:lnTo>
                  <a:pt x="2281301" y="1130300"/>
                </a:lnTo>
                <a:lnTo>
                  <a:pt x="2286127" y="1143000"/>
                </a:lnTo>
                <a:lnTo>
                  <a:pt x="2300732" y="1143000"/>
                </a:lnTo>
                <a:lnTo>
                  <a:pt x="2301113" y="1155700"/>
                </a:lnTo>
                <a:lnTo>
                  <a:pt x="2280920" y="1155700"/>
                </a:lnTo>
                <a:lnTo>
                  <a:pt x="2281047" y="1168400"/>
                </a:lnTo>
                <a:lnTo>
                  <a:pt x="2279396" y="1168400"/>
                </a:lnTo>
                <a:lnTo>
                  <a:pt x="2278253" y="1181100"/>
                </a:lnTo>
                <a:lnTo>
                  <a:pt x="2271395" y="1181100"/>
                </a:lnTo>
                <a:lnTo>
                  <a:pt x="2270633" y="1193800"/>
                </a:lnTo>
                <a:lnTo>
                  <a:pt x="2268855" y="1193800"/>
                </a:lnTo>
                <a:lnTo>
                  <a:pt x="2267966" y="1206500"/>
                </a:lnTo>
                <a:lnTo>
                  <a:pt x="2265045" y="1193800"/>
                </a:lnTo>
                <a:lnTo>
                  <a:pt x="2256409" y="1193800"/>
                </a:lnTo>
                <a:lnTo>
                  <a:pt x="2256790" y="1206500"/>
                </a:lnTo>
                <a:lnTo>
                  <a:pt x="2249678" y="1206500"/>
                </a:lnTo>
                <a:lnTo>
                  <a:pt x="2248535" y="1219200"/>
                </a:lnTo>
                <a:lnTo>
                  <a:pt x="2240661" y="1219200"/>
                </a:lnTo>
                <a:lnTo>
                  <a:pt x="2239886" y="1206500"/>
                </a:lnTo>
                <a:lnTo>
                  <a:pt x="2235454" y="1206500"/>
                </a:lnTo>
                <a:lnTo>
                  <a:pt x="2235708" y="1219200"/>
                </a:lnTo>
                <a:lnTo>
                  <a:pt x="2219960" y="1219200"/>
                </a:lnTo>
                <a:lnTo>
                  <a:pt x="2218944" y="1231900"/>
                </a:lnTo>
                <a:lnTo>
                  <a:pt x="2212086" y="1231900"/>
                </a:lnTo>
                <a:lnTo>
                  <a:pt x="2207514" y="1219200"/>
                </a:lnTo>
                <a:lnTo>
                  <a:pt x="2198611" y="1219200"/>
                </a:lnTo>
                <a:lnTo>
                  <a:pt x="2198878" y="1231900"/>
                </a:lnTo>
                <a:lnTo>
                  <a:pt x="2185670" y="1231900"/>
                </a:lnTo>
                <a:lnTo>
                  <a:pt x="2185416" y="1244600"/>
                </a:lnTo>
                <a:lnTo>
                  <a:pt x="2185670" y="1244600"/>
                </a:lnTo>
                <a:lnTo>
                  <a:pt x="2185035" y="1257300"/>
                </a:lnTo>
                <a:lnTo>
                  <a:pt x="2176018" y="1257300"/>
                </a:lnTo>
                <a:lnTo>
                  <a:pt x="2176145" y="1270000"/>
                </a:lnTo>
                <a:lnTo>
                  <a:pt x="2183003" y="1270000"/>
                </a:lnTo>
                <a:lnTo>
                  <a:pt x="2184654" y="1282700"/>
                </a:lnTo>
                <a:lnTo>
                  <a:pt x="2188464" y="1282700"/>
                </a:lnTo>
                <a:lnTo>
                  <a:pt x="2188591" y="1295400"/>
                </a:lnTo>
                <a:lnTo>
                  <a:pt x="2190483" y="1295400"/>
                </a:lnTo>
                <a:lnTo>
                  <a:pt x="2191258" y="1308100"/>
                </a:lnTo>
                <a:lnTo>
                  <a:pt x="2194814" y="1308100"/>
                </a:lnTo>
                <a:lnTo>
                  <a:pt x="2195436" y="1320800"/>
                </a:lnTo>
                <a:lnTo>
                  <a:pt x="2197862" y="1320800"/>
                </a:lnTo>
                <a:lnTo>
                  <a:pt x="2198611" y="1308100"/>
                </a:lnTo>
                <a:lnTo>
                  <a:pt x="2199259" y="1308100"/>
                </a:lnTo>
                <a:lnTo>
                  <a:pt x="2199259" y="1295400"/>
                </a:lnTo>
                <a:lnTo>
                  <a:pt x="2202688" y="1295400"/>
                </a:lnTo>
                <a:lnTo>
                  <a:pt x="2205863" y="1308100"/>
                </a:lnTo>
                <a:lnTo>
                  <a:pt x="2210562" y="1308100"/>
                </a:lnTo>
                <a:lnTo>
                  <a:pt x="2211578" y="1320800"/>
                </a:lnTo>
                <a:lnTo>
                  <a:pt x="2235835" y="1320800"/>
                </a:lnTo>
                <a:lnTo>
                  <a:pt x="2236584" y="1308100"/>
                </a:lnTo>
                <a:lnTo>
                  <a:pt x="2238502" y="1308100"/>
                </a:lnTo>
                <a:lnTo>
                  <a:pt x="2238629" y="1295400"/>
                </a:lnTo>
                <a:lnTo>
                  <a:pt x="2242312" y="1295400"/>
                </a:lnTo>
                <a:lnTo>
                  <a:pt x="2244712" y="1282700"/>
                </a:lnTo>
                <a:lnTo>
                  <a:pt x="2253742" y="1282700"/>
                </a:lnTo>
                <a:lnTo>
                  <a:pt x="2253742" y="1270000"/>
                </a:lnTo>
                <a:lnTo>
                  <a:pt x="2252091" y="1270000"/>
                </a:lnTo>
                <a:lnTo>
                  <a:pt x="2252345" y="1257300"/>
                </a:lnTo>
                <a:lnTo>
                  <a:pt x="2259711" y="1257300"/>
                </a:lnTo>
                <a:lnTo>
                  <a:pt x="2260346" y="1270000"/>
                </a:lnTo>
                <a:lnTo>
                  <a:pt x="2264791" y="1270000"/>
                </a:lnTo>
                <a:lnTo>
                  <a:pt x="2265807" y="1257300"/>
                </a:lnTo>
                <a:lnTo>
                  <a:pt x="2283079" y="1257300"/>
                </a:lnTo>
                <a:lnTo>
                  <a:pt x="2282825" y="1270000"/>
                </a:lnTo>
                <a:lnTo>
                  <a:pt x="2284222" y="1270000"/>
                </a:lnTo>
                <a:lnTo>
                  <a:pt x="2284857" y="1282700"/>
                </a:lnTo>
                <a:lnTo>
                  <a:pt x="2289937" y="1282700"/>
                </a:lnTo>
                <a:lnTo>
                  <a:pt x="2289937" y="1295400"/>
                </a:lnTo>
                <a:lnTo>
                  <a:pt x="2288159" y="1295400"/>
                </a:lnTo>
                <a:lnTo>
                  <a:pt x="2287524" y="1308100"/>
                </a:lnTo>
                <a:lnTo>
                  <a:pt x="2288667" y="1308100"/>
                </a:lnTo>
                <a:lnTo>
                  <a:pt x="2289556" y="1320800"/>
                </a:lnTo>
                <a:lnTo>
                  <a:pt x="2293747" y="1320800"/>
                </a:lnTo>
                <a:lnTo>
                  <a:pt x="2294890" y="1333500"/>
                </a:lnTo>
                <a:lnTo>
                  <a:pt x="2302002" y="1333500"/>
                </a:lnTo>
                <a:lnTo>
                  <a:pt x="2302129" y="1346200"/>
                </a:lnTo>
                <a:lnTo>
                  <a:pt x="2304034" y="1346200"/>
                </a:lnTo>
                <a:lnTo>
                  <a:pt x="2304923" y="1358900"/>
                </a:lnTo>
                <a:lnTo>
                  <a:pt x="2313432" y="1384300"/>
                </a:lnTo>
                <a:lnTo>
                  <a:pt x="2314829" y="1409700"/>
                </a:lnTo>
                <a:lnTo>
                  <a:pt x="2322703" y="1409700"/>
                </a:lnTo>
                <a:lnTo>
                  <a:pt x="2324227" y="1397000"/>
                </a:lnTo>
                <a:lnTo>
                  <a:pt x="2333371" y="1397000"/>
                </a:lnTo>
                <a:lnTo>
                  <a:pt x="2337308" y="1409700"/>
                </a:lnTo>
                <a:lnTo>
                  <a:pt x="2352040" y="1409700"/>
                </a:lnTo>
                <a:lnTo>
                  <a:pt x="2353818" y="1397000"/>
                </a:lnTo>
                <a:lnTo>
                  <a:pt x="2362835" y="1397000"/>
                </a:lnTo>
                <a:lnTo>
                  <a:pt x="2364867" y="1384300"/>
                </a:lnTo>
                <a:lnTo>
                  <a:pt x="2371725" y="1384300"/>
                </a:lnTo>
                <a:lnTo>
                  <a:pt x="2371725" y="1371600"/>
                </a:lnTo>
                <a:lnTo>
                  <a:pt x="2367661" y="1371600"/>
                </a:lnTo>
                <a:lnTo>
                  <a:pt x="2366010" y="1358900"/>
                </a:lnTo>
                <a:lnTo>
                  <a:pt x="2362835" y="1358900"/>
                </a:lnTo>
                <a:lnTo>
                  <a:pt x="2362835" y="1346200"/>
                </a:lnTo>
                <a:lnTo>
                  <a:pt x="2363216" y="1346200"/>
                </a:lnTo>
                <a:lnTo>
                  <a:pt x="2364486" y="1333500"/>
                </a:lnTo>
                <a:lnTo>
                  <a:pt x="2366264" y="1333500"/>
                </a:lnTo>
                <a:lnTo>
                  <a:pt x="2365629" y="1320800"/>
                </a:lnTo>
                <a:lnTo>
                  <a:pt x="2385314" y="1320800"/>
                </a:lnTo>
                <a:lnTo>
                  <a:pt x="2386203" y="1308100"/>
                </a:lnTo>
                <a:lnTo>
                  <a:pt x="2387219" y="1308100"/>
                </a:lnTo>
                <a:lnTo>
                  <a:pt x="2387219" y="1295400"/>
                </a:lnTo>
                <a:lnTo>
                  <a:pt x="2387981" y="1295400"/>
                </a:lnTo>
                <a:lnTo>
                  <a:pt x="2390140" y="1282700"/>
                </a:lnTo>
                <a:lnTo>
                  <a:pt x="2391791" y="1282700"/>
                </a:lnTo>
                <a:lnTo>
                  <a:pt x="2393061" y="1270000"/>
                </a:lnTo>
                <a:lnTo>
                  <a:pt x="2393950" y="1270000"/>
                </a:lnTo>
                <a:lnTo>
                  <a:pt x="2394204" y="1257300"/>
                </a:lnTo>
                <a:lnTo>
                  <a:pt x="2392807" y="1257300"/>
                </a:lnTo>
                <a:lnTo>
                  <a:pt x="2387727" y="1244600"/>
                </a:lnTo>
                <a:lnTo>
                  <a:pt x="2386711" y="1231900"/>
                </a:lnTo>
                <a:lnTo>
                  <a:pt x="2387600" y="1231900"/>
                </a:lnTo>
                <a:lnTo>
                  <a:pt x="2388235" y="1219200"/>
                </a:lnTo>
                <a:lnTo>
                  <a:pt x="2389124" y="1219200"/>
                </a:lnTo>
                <a:lnTo>
                  <a:pt x="2389759" y="1231900"/>
                </a:lnTo>
                <a:lnTo>
                  <a:pt x="2429383" y="1231900"/>
                </a:lnTo>
                <a:lnTo>
                  <a:pt x="2431034" y="1244600"/>
                </a:lnTo>
                <a:lnTo>
                  <a:pt x="2433447" y="1244600"/>
                </a:lnTo>
                <a:lnTo>
                  <a:pt x="2434209" y="1231900"/>
                </a:lnTo>
                <a:lnTo>
                  <a:pt x="2443226" y="1231900"/>
                </a:lnTo>
                <a:lnTo>
                  <a:pt x="2444496" y="1244600"/>
                </a:lnTo>
                <a:lnTo>
                  <a:pt x="2466340" y="1244600"/>
                </a:lnTo>
                <a:lnTo>
                  <a:pt x="2468118" y="1231900"/>
                </a:lnTo>
                <a:lnTo>
                  <a:pt x="2469515" y="1231900"/>
                </a:lnTo>
                <a:lnTo>
                  <a:pt x="2470912" y="1219200"/>
                </a:lnTo>
                <a:lnTo>
                  <a:pt x="2475738" y="1219200"/>
                </a:lnTo>
                <a:lnTo>
                  <a:pt x="2480183" y="1206500"/>
                </a:lnTo>
                <a:lnTo>
                  <a:pt x="2482215" y="1193800"/>
                </a:lnTo>
                <a:lnTo>
                  <a:pt x="2487041" y="1193800"/>
                </a:lnTo>
                <a:lnTo>
                  <a:pt x="2495296" y="1181100"/>
                </a:lnTo>
                <a:lnTo>
                  <a:pt x="2499487" y="1181100"/>
                </a:lnTo>
                <a:lnTo>
                  <a:pt x="2503678" y="1168400"/>
                </a:lnTo>
                <a:lnTo>
                  <a:pt x="2507361" y="1168400"/>
                </a:lnTo>
                <a:lnTo>
                  <a:pt x="2510917" y="1155700"/>
                </a:lnTo>
                <a:lnTo>
                  <a:pt x="2514981" y="1155700"/>
                </a:lnTo>
                <a:lnTo>
                  <a:pt x="2515743" y="1143000"/>
                </a:lnTo>
                <a:lnTo>
                  <a:pt x="2518029" y="1143000"/>
                </a:lnTo>
                <a:lnTo>
                  <a:pt x="2517775" y="1130300"/>
                </a:lnTo>
                <a:lnTo>
                  <a:pt x="2503170" y="1130300"/>
                </a:lnTo>
                <a:lnTo>
                  <a:pt x="2502154" y="1117600"/>
                </a:lnTo>
                <a:lnTo>
                  <a:pt x="2506599" y="1117600"/>
                </a:lnTo>
                <a:lnTo>
                  <a:pt x="2508758" y="1104900"/>
                </a:lnTo>
                <a:lnTo>
                  <a:pt x="2524887" y="1104900"/>
                </a:lnTo>
                <a:lnTo>
                  <a:pt x="2526665" y="1092200"/>
                </a:lnTo>
                <a:lnTo>
                  <a:pt x="2536317" y="1092200"/>
                </a:lnTo>
                <a:lnTo>
                  <a:pt x="2541905" y="1079500"/>
                </a:lnTo>
                <a:lnTo>
                  <a:pt x="2547747" y="1079500"/>
                </a:lnTo>
                <a:lnTo>
                  <a:pt x="2547112" y="1066800"/>
                </a:lnTo>
                <a:lnTo>
                  <a:pt x="2545588" y="1066800"/>
                </a:lnTo>
                <a:lnTo>
                  <a:pt x="2550160" y="1054100"/>
                </a:lnTo>
                <a:lnTo>
                  <a:pt x="2555113" y="1054100"/>
                </a:lnTo>
                <a:lnTo>
                  <a:pt x="2554605" y="1041400"/>
                </a:lnTo>
                <a:lnTo>
                  <a:pt x="2552700" y="1041400"/>
                </a:lnTo>
                <a:lnTo>
                  <a:pt x="2552700" y="1028700"/>
                </a:lnTo>
                <a:lnTo>
                  <a:pt x="2549144" y="1028700"/>
                </a:lnTo>
                <a:lnTo>
                  <a:pt x="2548890" y="1016000"/>
                </a:lnTo>
                <a:lnTo>
                  <a:pt x="2550795" y="1016000"/>
                </a:lnTo>
                <a:lnTo>
                  <a:pt x="2553589" y="1003300"/>
                </a:lnTo>
                <a:lnTo>
                  <a:pt x="2557780" y="1003300"/>
                </a:lnTo>
                <a:lnTo>
                  <a:pt x="2558796" y="990600"/>
                </a:lnTo>
                <a:lnTo>
                  <a:pt x="2578100" y="990600"/>
                </a:lnTo>
                <a:lnTo>
                  <a:pt x="2599563" y="977900"/>
                </a:lnTo>
                <a:lnTo>
                  <a:pt x="2610866" y="977900"/>
                </a:lnTo>
                <a:lnTo>
                  <a:pt x="2613279" y="965200"/>
                </a:lnTo>
                <a:lnTo>
                  <a:pt x="2630551" y="965200"/>
                </a:lnTo>
                <a:lnTo>
                  <a:pt x="2633980" y="952500"/>
                </a:lnTo>
                <a:lnTo>
                  <a:pt x="2645156" y="952500"/>
                </a:lnTo>
                <a:lnTo>
                  <a:pt x="2648204" y="939800"/>
                </a:lnTo>
                <a:lnTo>
                  <a:pt x="2717927" y="939800"/>
                </a:lnTo>
                <a:lnTo>
                  <a:pt x="2718943" y="952500"/>
                </a:lnTo>
                <a:lnTo>
                  <a:pt x="2746629" y="952500"/>
                </a:lnTo>
                <a:lnTo>
                  <a:pt x="2723007" y="927100"/>
                </a:lnTo>
                <a:lnTo>
                  <a:pt x="2721610" y="914400"/>
                </a:lnTo>
                <a:lnTo>
                  <a:pt x="2723515" y="914400"/>
                </a:lnTo>
                <a:lnTo>
                  <a:pt x="2726182" y="901700"/>
                </a:lnTo>
                <a:lnTo>
                  <a:pt x="2740914" y="901700"/>
                </a:lnTo>
                <a:lnTo>
                  <a:pt x="2742311" y="889000"/>
                </a:lnTo>
                <a:lnTo>
                  <a:pt x="2766822" y="889000"/>
                </a:lnTo>
                <a:lnTo>
                  <a:pt x="2767584" y="876300"/>
                </a:lnTo>
                <a:close/>
              </a:path>
            </a:pathLst>
          </a:custGeom>
          <a:solidFill>
            <a:schemeClr val="bg1">
              <a:lumMod val="95000"/>
            </a:schemeClr>
          </a:solidFill>
          <a:ln w="9525" cap="flat" cmpd="sng">
            <a:solidFill>
              <a:srgbClr val="E87800"/>
            </a:solidFill>
            <a:prstDash val="dash"/>
            <a:round/>
            <a:headEnd type="none" w="sm" len="sm"/>
            <a:tailEnd type="none" w="sm" len="sm"/>
          </a:ln>
        </p:spPr>
        <p:txBody>
          <a:bodyPr spcFirstLastPara="1" wrap="square" lIns="0" tIns="0" rIns="0" bIns="0" anchor="t" anchorCtr="0">
            <a:noAutofit/>
          </a:bodyPr>
          <a:lstStyle/>
          <a:p>
            <a:pPr defTabSz="913943">
              <a:buClr>
                <a:srgbClr val="000000"/>
              </a:buClr>
              <a:buSzPts val="2400"/>
            </a:pPr>
            <a:endParaRPr sz="2399" kern="0" dirty="0">
              <a:solidFill>
                <a:srgbClr val="000000"/>
              </a:solidFill>
              <a:latin typeface="Lato" panose="020F0502020204030204" pitchFamily="34" charset="0"/>
              <a:ea typeface="Lato" panose="020F0502020204030204" pitchFamily="34" charset="0"/>
              <a:cs typeface="Lato" panose="020F0502020204030204" pitchFamily="34" charset="0"/>
              <a:sym typeface="Poppins"/>
            </a:endParaRPr>
          </a:p>
        </p:txBody>
      </p:sp>
      <p:cxnSp>
        <p:nvCxnSpPr>
          <p:cNvPr id="12" name="Google Shape;638;g2b17bdb078a_0_74">
            <a:extLst>
              <a:ext uri="{FF2B5EF4-FFF2-40B4-BE49-F238E27FC236}">
                <a16:creationId xmlns:a16="http://schemas.microsoft.com/office/drawing/2014/main" id="{5FDA47EA-32F8-1F95-1E7B-1B9898D828DD}"/>
              </a:ext>
            </a:extLst>
          </p:cNvPr>
          <p:cNvCxnSpPr>
            <a:cxnSpLocks/>
          </p:cNvCxnSpPr>
          <p:nvPr/>
        </p:nvCxnSpPr>
        <p:spPr>
          <a:xfrm flipV="1">
            <a:off x="1588957" y="1727310"/>
            <a:ext cx="1542304" cy="2423154"/>
          </a:xfrm>
          <a:prstGeom prst="straightConnector1">
            <a:avLst/>
          </a:prstGeom>
          <a:noFill/>
          <a:ln w="19050" cap="flat" cmpd="sng">
            <a:solidFill>
              <a:srgbClr val="ED7D31"/>
            </a:solidFill>
            <a:prstDash val="dash"/>
            <a:round/>
            <a:headEnd type="stealth" w="med" len="med"/>
            <a:tailEnd type="none" w="sm" len="sm"/>
          </a:ln>
        </p:spPr>
      </p:cxnSp>
      <p:sp>
        <p:nvSpPr>
          <p:cNvPr id="13" name="Google Shape;640;g2b17bdb078a_0_74">
            <a:extLst>
              <a:ext uri="{FF2B5EF4-FFF2-40B4-BE49-F238E27FC236}">
                <a16:creationId xmlns:a16="http://schemas.microsoft.com/office/drawing/2014/main" id="{BCC99218-C6E7-F353-02EB-1AB24700A330}"/>
              </a:ext>
            </a:extLst>
          </p:cNvPr>
          <p:cNvSpPr txBox="1"/>
          <p:nvPr/>
        </p:nvSpPr>
        <p:spPr>
          <a:xfrm>
            <a:off x="357571" y="1364045"/>
            <a:ext cx="4978907" cy="369243"/>
          </a:xfrm>
          <a:prstGeom prst="rect">
            <a:avLst/>
          </a:prstGeom>
          <a:noFill/>
          <a:ln>
            <a:noFill/>
          </a:ln>
        </p:spPr>
        <p:txBody>
          <a:bodyPr spcFirstLastPara="1" wrap="square" lIns="91377" tIns="45676" rIns="91377" bIns="45676" anchor="t" anchorCtr="0">
            <a:spAutoFit/>
          </a:bodyPr>
          <a:lstStyle/>
          <a:p>
            <a:pPr marL="16924" marR="6769" algn="ctr" defTabSz="913943">
              <a:buClr>
                <a:srgbClr val="000000"/>
              </a:buClr>
              <a:buSzPts val="1600"/>
            </a:pPr>
            <a:r>
              <a:rPr lang="en-GB" b="1" kern="0" dirty="0">
                <a:solidFill>
                  <a:srgbClr val="ED7D31"/>
                </a:solidFill>
                <a:latin typeface="Lato" panose="020F0502020204030204" pitchFamily="34" charset="0"/>
                <a:ea typeface="Lato" panose="020F0502020204030204" pitchFamily="34" charset="0"/>
                <a:cs typeface="Lato" panose="020F0502020204030204" pitchFamily="34" charset="0"/>
                <a:sym typeface="Poppins"/>
              </a:rPr>
              <a:t>India's 1st Operational Smart City &amp; IFSC</a:t>
            </a:r>
            <a:endParaRPr b="1" kern="0" dirty="0">
              <a:solidFill>
                <a:srgbClr val="ED7D31"/>
              </a:solidFill>
              <a:latin typeface="Lato" panose="020F0502020204030204" pitchFamily="34" charset="0"/>
              <a:ea typeface="Lato" panose="020F0502020204030204" pitchFamily="34" charset="0"/>
              <a:cs typeface="Lato" panose="020F0502020204030204" pitchFamily="34" charset="0"/>
              <a:sym typeface="Poppins"/>
            </a:endParaRPr>
          </a:p>
        </p:txBody>
      </p:sp>
      <p:sp>
        <p:nvSpPr>
          <p:cNvPr id="14" name="Star: 5 Points 13">
            <a:extLst>
              <a:ext uri="{FF2B5EF4-FFF2-40B4-BE49-F238E27FC236}">
                <a16:creationId xmlns:a16="http://schemas.microsoft.com/office/drawing/2014/main" id="{82A72232-E8B8-109A-5C07-0E7E2F42E1DA}"/>
              </a:ext>
            </a:extLst>
          </p:cNvPr>
          <p:cNvSpPr/>
          <p:nvPr/>
        </p:nvSpPr>
        <p:spPr>
          <a:xfrm>
            <a:off x="1539253" y="3924691"/>
            <a:ext cx="207945" cy="235817"/>
          </a:xfrm>
          <a:prstGeom prst="star5">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latin typeface="Lato" panose="020F0502020204030204" pitchFamily="34" charset="0"/>
              <a:ea typeface="Lato" panose="020F0502020204030204" pitchFamily="34" charset="0"/>
              <a:cs typeface="Lato" panose="020F0502020204030204" pitchFamily="34" charset="0"/>
            </a:endParaRPr>
          </a:p>
        </p:txBody>
      </p:sp>
      <p:sp>
        <p:nvSpPr>
          <p:cNvPr id="16" name="Rectangle 15">
            <a:extLst>
              <a:ext uri="{FF2B5EF4-FFF2-40B4-BE49-F238E27FC236}">
                <a16:creationId xmlns:a16="http://schemas.microsoft.com/office/drawing/2014/main" id="{2680C0D9-BC6F-98EE-65AA-F1A62F7C0CCA}"/>
              </a:ext>
            </a:extLst>
          </p:cNvPr>
          <p:cNvSpPr/>
          <p:nvPr/>
        </p:nvSpPr>
        <p:spPr>
          <a:xfrm>
            <a:off x="6143119" y="3645761"/>
            <a:ext cx="5619586" cy="588038"/>
          </a:xfrm>
          <a:prstGeom prst="rect">
            <a:avLst/>
          </a:prstGeom>
          <a:noFill/>
          <a:ln w="6350">
            <a:solidFill>
              <a:srgbClr val="00338C"/>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563"/>
            <a:r>
              <a:rPr lang="en-IN" dirty="0">
                <a:solidFill>
                  <a:srgbClr val="00338C"/>
                </a:solidFill>
                <a:latin typeface="Lato" panose="020F0502020204030204" pitchFamily="34" charset="0"/>
                <a:ea typeface="Lato" panose="020F0502020204030204" pitchFamily="34" charset="0"/>
                <a:cs typeface="Lato" panose="020F0502020204030204" pitchFamily="34" charset="0"/>
              </a:rPr>
              <a:t>Greenfield smart city</a:t>
            </a:r>
          </a:p>
        </p:txBody>
      </p:sp>
      <p:sp>
        <p:nvSpPr>
          <p:cNvPr id="17" name="Rectangle 16">
            <a:extLst>
              <a:ext uri="{FF2B5EF4-FFF2-40B4-BE49-F238E27FC236}">
                <a16:creationId xmlns:a16="http://schemas.microsoft.com/office/drawing/2014/main" id="{C578866C-280E-1F03-07CF-DB5F0D964DC9}"/>
              </a:ext>
            </a:extLst>
          </p:cNvPr>
          <p:cNvSpPr/>
          <p:nvPr/>
        </p:nvSpPr>
        <p:spPr>
          <a:xfrm rot="16200000">
            <a:off x="5992050" y="3902320"/>
            <a:ext cx="587307" cy="76351"/>
          </a:xfrm>
          <a:prstGeom prst="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IN" b="1">
              <a:solidFill>
                <a:srgbClr val="00338C"/>
              </a:solidFill>
              <a:latin typeface="Lato" panose="020F0502020204030204" pitchFamily="34" charset="0"/>
              <a:ea typeface="Lato" panose="020F0502020204030204" pitchFamily="34" charset="0"/>
              <a:cs typeface="Lato" panose="020F0502020204030204" pitchFamily="34" charset="0"/>
            </a:endParaRPr>
          </a:p>
        </p:txBody>
      </p:sp>
      <p:sp>
        <p:nvSpPr>
          <p:cNvPr id="19" name="Rectangle 18">
            <a:extLst>
              <a:ext uri="{FF2B5EF4-FFF2-40B4-BE49-F238E27FC236}">
                <a16:creationId xmlns:a16="http://schemas.microsoft.com/office/drawing/2014/main" id="{BA3530CB-112F-0927-0295-0287E458F4D0}"/>
              </a:ext>
            </a:extLst>
          </p:cNvPr>
          <p:cNvSpPr/>
          <p:nvPr/>
        </p:nvSpPr>
        <p:spPr>
          <a:xfrm>
            <a:off x="6143118" y="4411177"/>
            <a:ext cx="5619586" cy="588038"/>
          </a:xfrm>
          <a:prstGeom prst="rect">
            <a:avLst/>
          </a:prstGeom>
          <a:noFill/>
          <a:ln w="6350">
            <a:solidFill>
              <a:srgbClr val="00338C"/>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563"/>
            <a:r>
              <a:rPr lang="en-IN" dirty="0">
                <a:solidFill>
                  <a:srgbClr val="00338C"/>
                </a:solidFill>
                <a:latin typeface="Lato" panose="020F0502020204030204" pitchFamily="34" charset="0"/>
                <a:ea typeface="Lato" panose="020F0502020204030204" pitchFamily="34" charset="0"/>
                <a:cs typeface="Lato" panose="020F0502020204030204" pitchFamily="34" charset="0"/>
              </a:rPr>
              <a:t>Land parcel size: 886 acres </a:t>
            </a:r>
          </a:p>
        </p:txBody>
      </p:sp>
      <p:sp>
        <p:nvSpPr>
          <p:cNvPr id="20" name="Rectangle 19">
            <a:extLst>
              <a:ext uri="{FF2B5EF4-FFF2-40B4-BE49-F238E27FC236}">
                <a16:creationId xmlns:a16="http://schemas.microsoft.com/office/drawing/2014/main" id="{21C14F05-F420-D991-5D64-E127D1EA7828}"/>
              </a:ext>
            </a:extLst>
          </p:cNvPr>
          <p:cNvSpPr/>
          <p:nvPr/>
        </p:nvSpPr>
        <p:spPr>
          <a:xfrm rot="16200000">
            <a:off x="5992049" y="4667736"/>
            <a:ext cx="587307" cy="76351"/>
          </a:xfrm>
          <a:prstGeom prst="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IN" b="1">
              <a:solidFill>
                <a:srgbClr val="00338C"/>
              </a:solidFill>
              <a:latin typeface="Lato" panose="020F0502020204030204" pitchFamily="34" charset="0"/>
              <a:ea typeface="Lato" panose="020F0502020204030204" pitchFamily="34" charset="0"/>
              <a:cs typeface="Lato" panose="020F0502020204030204" pitchFamily="34" charset="0"/>
            </a:endParaRPr>
          </a:p>
        </p:txBody>
      </p:sp>
      <p:sp>
        <p:nvSpPr>
          <p:cNvPr id="22" name="Rectangle 21">
            <a:extLst>
              <a:ext uri="{FF2B5EF4-FFF2-40B4-BE49-F238E27FC236}">
                <a16:creationId xmlns:a16="http://schemas.microsoft.com/office/drawing/2014/main" id="{45CB4EBF-9F26-1DF8-D984-4F03D70CA907}"/>
              </a:ext>
            </a:extLst>
          </p:cNvPr>
          <p:cNvSpPr/>
          <p:nvPr/>
        </p:nvSpPr>
        <p:spPr>
          <a:xfrm>
            <a:off x="6147204" y="2649671"/>
            <a:ext cx="5619586" cy="918576"/>
          </a:xfrm>
          <a:prstGeom prst="rect">
            <a:avLst/>
          </a:prstGeom>
          <a:noFill/>
          <a:ln w="6350">
            <a:solidFill>
              <a:srgbClr val="00338C"/>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563"/>
            <a:r>
              <a:rPr lang="en-IN" dirty="0">
                <a:solidFill>
                  <a:srgbClr val="00338C"/>
                </a:solidFill>
                <a:latin typeface="Lato" panose="020F0502020204030204" pitchFamily="34" charset="0"/>
                <a:ea typeface="Lato" panose="020F0502020204030204" pitchFamily="34" charset="0"/>
                <a:cs typeface="Lato" panose="020F0502020204030204" pitchFamily="34" charset="0"/>
              </a:rPr>
              <a:t>GIFT City is divided into two zones: </a:t>
            </a:r>
          </a:p>
          <a:p>
            <a:pPr marL="525463" indent="-342900">
              <a:buAutoNum type="alphaLcPeriod"/>
            </a:pPr>
            <a:r>
              <a:rPr lang="en-IN" dirty="0">
                <a:solidFill>
                  <a:srgbClr val="00338C"/>
                </a:solidFill>
                <a:latin typeface="Lato" panose="020F0502020204030204" pitchFamily="34" charset="0"/>
                <a:ea typeface="Lato" panose="020F0502020204030204" pitchFamily="34" charset="0"/>
                <a:cs typeface="Lato" panose="020F0502020204030204" pitchFamily="34" charset="0"/>
              </a:rPr>
              <a:t>Special Economic Zone (IFSC Zone)</a:t>
            </a:r>
          </a:p>
          <a:p>
            <a:pPr marL="525463" indent="-342900">
              <a:buAutoNum type="alphaLcPeriod"/>
            </a:pPr>
            <a:r>
              <a:rPr lang="en-IN" dirty="0">
                <a:solidFill>
                  <a:srgbClr val="00338C"/>
                </a:solidFill>
                <a:latin typeface="Lato" panose="020F0502020204030204" pitchFamily="34" charset="0"/>
                <a:ea typeface="Lato" panose="020F0502020204030204" pitchFamily="34" charset="0"/>
                <a:cs typeface="Lato" panose="020F0502020204030204" pitchFamily="34" charset="0"/>
              </a:rPr>
              <a:t>Domestic Tariff Area (Domestic area)</a:t>
            </a:r>
          </a:p>
        </p:txBody>
      </p:sp>
      <p:sp>
        <p:nvSpPr>
          <p:cNvPr id="23" name="Rectangle 22">
            <a:extLst>
              <a:ext uri="{FF2B5EF4-FFF2-40B4-BE49-F238E27FC236}">
                <a16:creationId xmlns:a16="http://schemas.microsoft.com/office/drawing/2014/main" id="{0CB40E5E-948F-7C0D-6159-204AA387E40D}"/>
              </a:ext>
            </a:extLst>
          </p:cNvPr>
          <p:cNvSpPr/>
          <p:nvPr/>
        </p:nvSpPr>
        <p:spPr>
          <a:xfrm rot="16200000">
            <a:off x="5831072" y="3071013"/>
            <a:ext cx="917434" cy="76351"/>
          </a:xfrm>
          <a:prstGeom prst="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IN" b="1">
              <a:solidFill>
                <a:srgbClr val="00338C"/>
              </a:solidFill>
              <a:latin typeface="Lato" panose="020F0502020204030204" pitchFamily="34" charset="0"/>
              <a:ea typeface="Lato" panose="020F0502020204030204" pitchFamily="34" charset="0"/>
              <a:cs typeface="Lato" panose="020F0502020204030204" pitchFamily="34" charset="0"/>
            </a:endParaRPr>
          </a:p>
        </p:txBody>
      </p:sp>
      <p:sp>
        <p:nvSpPr>
          <p:cNvPr id="25" name="Rectangle 24">
            <a:extLst>
              <a:ext uri="{FF2B5EF4-FFF2-40B4-BE49-F238E27FC236}">
                <a16:creationId xmlns:a16="http://schemas.microsoft.com/office/drawing/2014/main" id="{077E7239-55FD-5811-8408-FFB16A421E52}"/>
              </a:ext>
            </a:extLst>
          </p:cNvPr>
          <p:cNvSpPr/>
          <p:nvPr/>
        </p:nvSpPr>
        <p:spPr>
          <a:xfrm>
            <a:off x="6133067" y="5142120"/>
            <a:ext cx="5619586" cy="588038"/>
          </a:xfrm>
          <a:prstGeom prst="rect">
            <a:avLst/>
          </a:prstGeom>
          <a:noFill/>
          <a:ln w="6350">
            <a:solidFill>
              <a:srgbClr val="00338C"/>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563"/>
            <a:r>
              <a:rPr lang="en-IN" dirty="0">
                <a:solidFill>
                  <a:srgbClr val="00338C"/>
                </a:solidFill>
                <a:latin typeface="Lato" panose="020F0502020204030204" pitchFamily="34" charset="0"/>
                <a:ea typeface="Lato" panose="020F0502020204030204" pitchFamily="34" charset="0"/>
                <a:cs typeface="Lato" panose="020F0502020204030204" pitchFamily="34" charset="0"/>
              </a:rPr>
              <a:t>Social Infra – Hotels, Hospitals, Schools, etc</a:t>
            </a:r>
          </a:p>
        </p:txBody>
      </p:sp>
      <p:sp>
        <p:nvSpPr>
          <p:cNvPr id="26" name="Rectangle 25">
            <a:extLst>
              <a:ext uri="{FF2B5EF4-FFF2-40B4-BE49-F238E27FC236}">
                <a16:creationId xmlns:a16="http://schemas.microsoft.com/office/drawing/2014/main" id="{751F500C-FBD3-CE26-0DE1-3305F68D237D}"/>
              </a:ext>
            </a:extLst>
          </p:cNvPr>
          <p:cNvSpPr/>
          <p:nvPr/>
        </p:nvSpPr>
        <p:spPr>
          <a:xfrm rot="16200000">
            <a:off x="5981998" y="5398679"/>
            <a:ext cx="587307" cy="76351"/>
          </a:xfrm>
          <a:prstGeom prst="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IN" b="1">
              <a:solidFill>
                <a:srgbClr val="00338C"/>
              </a:solidFill>
              <a:latin typeface="Lato" panose="020F0502020204030204" pitchFamily="34" charset="0"/>
              <a:ea typeface="Lato" panose="020F0502020204030204" pitchFamily="34" charset="0"/>
              <a:cs typeface="Lato" panose="020F0502020204030204" pitchFamily="34" charset="0"/>
            </a:endParaRPr>
          </a:p>
        </p:txBody>
      </p:sp>
      <p:sp>
        <p:nvSpPr>
          <p:cNvPr id="28" name="Rectangle 27">
            <a:extLst>
              <a:ext uri="{FF2B5EF4-FFF2-40B4-BE49-F238E27FC236}">
                <a16:creationId xmlns:a16="http://schemas.microsoft.com/office/drawing/2014/main" id="{6E0EB903-0985-68C3-59E2-D5E07D36747A}"/>
              </a:ext>
            </a:extLst>
          </p:cNvPr>
          <p:cNvSpPr/>
          <p:nvPr/>
        </p:nvSpPr>
        <p:spPr>
          <a:xfrm>
            <a:off x="6133066" y="5809331"/>
            <a:ext cx="5619586" cy="588038"/>
          </a:xfrm>
          <a:prstGeom prst="rect">
            <a:avLst/>
          </a:prstGeom>
          <a:noFill/>
          <a:ln w="6350">
            <a:solidFill>
              <a:srgbClr val="00338C"/>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563"/>
            <a:r>
              <a:rPr lang="en-IN" dirty="0">
                <a:solidFill>
                  <a:srgbClr val="00338C"/>
                </a:solidFill>
                <a:latin typeface="Lato" panose="020F0502020204030204" pitchFamily="34" charset="0"/>
                <a:ea typeface="Lato" panose="020F0502020204030204" pitchFamily="34" charset="0"/>
                <a:cs typeface="Lato" panose="020F0502020204030204" pitchFamily="34" charset="0"/>
              </a:rPr>
              <a:t>‘Walk to work concept’ – Residential &amp; Riverside </a:t>
            </a:r>
          </a:p>
        </p:txBody>
      </p:sp>
      <p:sp>
        <p:nvSpPr>
          <p:cNvPr id="29" name="Rectangle 28">
            <a:extLst>
              <a:ext uri="{FF2B5EF4-FFF2-40B4-BE49-F238E27FC236}">
                <a16:creationId xmlns:a16="http://schemas.microsoft.com/office/drawing/2014/main" id="{0C9A8A45-F47D-8E40-7B1D-1F3E0161EDE0}"/>
              </a:ext>
            </a:extLst>
          </p:cNvPr>
          <p:cNvSpPr/>
          <p:nvPr/>
        </p:nvSpPr>
        <p:spPr>
          <a:xfrm rot="16200000">
            <a:off x="5981997" y="6065890"/>
            <a:ext cx="587307" cy="76351"/>
          </a:xfrm>
          <a:prstGeom prst="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IN" b="1">
              <a:solidFill>
                <a:srgbClr val="00338C"/>
              </a:solidFill>
              <a:latin typeface="Lato" panose="020F0502020204030204" pitchFamily="34" charset="0"/>
              <a:ea typeface="Lato" panose="020F0502020204030204" pitchFamily="34" charset="0"/>
              <a:cs typeface="Lato" panose="020F0502020204030204" pitchFamily="34" charset="0"/>
            </a:endParaRPr>
          </a:p>
        </p:txBody>
      </p:sp>
      <p:sp>
        <p:nvSpPr>
          <p:cNvPr id="30" name="Rectangle 29">
            <a:extLst>
              <a:ext uri="{FF2B5EF4-FFF2-40B4-BE49-F238E27FC236}">
                <a16:creationId xmlns:a16="http://schemas.microsoft.com/office/drawing/2014/main" id="{5D2A83EF-733A-3A05-8695-0045252A6F07}"/>
              </a:ext>
            </a:extLst>
          </p:cNvPr>
          <p:cNvSpPr/>
          <p:nvPr/>
        </p:nvSpPr>
        <p:spPr>
          <a:xfrm>
            <a:off x="6133067" y="1435618"/>
            <a:ext cx="5619586" cy="86849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rgbClr val="00338C"/>
              </a:solidFill>
              <a:latin typeface="Lato" panose="020F0502020204030204" pitchFamily="34" charset="0"/>
              <a:ea typeface="Lato" panose="020F0502020204030204" pitchFamily="34" charset="0"/>
              <a:cs typeface="Lato" panose="020F0502020204030204" pitchFamily="34" charset="0"/>
            </a:endParaRPr>
          </a:p>
        </p:txBody>
      </p:sp>
      <p:cxnSp>
        <p:nvCxnSpPr>
          <p:cNvPr id="31" name="Straight Connector 30">
            <a:extLst>
              <a:ext uri="{FF2B5EF4-FFF2-40B4-BE49-F238E27FC236}">
                <a16:creationId xmlns:a16="http://schemas.microsoft.com/office/drawing/2014/main" id="{99BF6365-FF26-A418-2B28-2DB95C07AB32}"/>
              </a:ext>
            </a:extLst>
          </p:cNvPr>
          <p:cNvCxnSpPr>
            <a:cxnSpLocks/>
          </p:cNvCxnSpPr>
          <p:nvPr/>
        </p:nvCxnSpPr>
        <p:spPr>
          <a:xfrm flipV="1">
            <a:off x="8139239" y="1439220"/>
            <a:ext cx="0" cy="868494"/>
          </a:xfrm>
          <a:prstGeom prst="line">
            <a:avLst/>
          </a:prstGeom>
          <a:ln w="19050">
            <a:solidFill>
              <a:srgbClr val="00338C"/>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66DE01C-0239-72C7-124F-816810A5DC50}"/>
              </a:ext>
            </a:extLst>
          </p:cNvPr>
          <p:cNvCxnSpPr>
            <a:cxnSpLocks/>
          </p:cNvCxnSpPr>
          <p:nvPr/>
        </p:nvCxnSpPr>
        <p:spPr>
          <a:xfrm flipV="1">
            <a:off x="9782960" y="1435618"/>
            <a:ext cx="0" cy="868494"/>
          </a:xfrm>
          <a:prstGeom prst="line">
            <a:avLst/>
          </a:prstGeom>
          <a:ln w="19050">
            <a:solidFill>
              <a:srgbClr val="00338C"/>
            </a:solidFill>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CA2D7818-CBDC-BDAF-F9E3-54F7181F665F}"/>
              </a:ext>
            </a:extLst>
          </p:cNvPr>
          <p:cNvGrpSpPr/>
          <p:nvPr/>
        </p:nvGrpSpPr>
        <p:grpSpPr>
          <a:xfrm>
            <a:off x="5989044" y="1493246"/>
            <a:ext cx="2263728" cy="814846"/>
            <a:chOff x="5006064" y="1310366"/>
            <a:chExt cx="2263728" cy="814846"/>
          </a:xfrm>
        </p:grpSpPr>
        <p:sp>
          <p:nvSpPr>
            <p:cNvPr id="34" name="object 5">
              <a:extLst>
                <a:ext uri="{FF2B5EF4-FFF2-40B4-BE49-F238E27FC236}">
                  <a16:creationId xmlns:a16="http://schemas.microsoft.com/office/drawing/2014/main" id="{99337802-AF84-0EC8-BBD2-AC6E607E637D}"/>
                </a:ext>
              </a:extLst>
            </p:cNvPr>
            <p:cNvSpPr txBox="1"/>
            <p:nvPr/>
          </p:nvSpPr>
          <p:spPr>
            <a:xfrm>
              <a:off x="5006064" y="1669318"/>
              <a:ext cx="2263728" cy="455894"/>
            </a:xfrm>
            <a:prstGeom prst="rect">
              <a:avLst/>
            </a:prstGeom>
          </p:spPr>
          <p:txBody>
            <a:bodyPr vert="horz" wrap="square" lIns="0" tIns="12065" rIns="0" bIns="0" rtlCol="0">
              <a:spAutoFit/>
            </a:bodyPr>
            <a:lstStyle/>
            <a:p>
              <a:pPr marL="12700" algn="ctr">
                <a:lnSpc>
                  <a:spcPct val="100000"/>
                </a:lnSpc>
                <a:spcBef>
                  <a:spcPts val="95"/>
                </a:spcBef>
              </a:pPr>
              <a:r>
                <a:rPr lang="en-US" sz="1400" spc="-5" dirty="0">
                  <a:solidFill>
                    <a:srgbClr val="00338C"/>
                  </a:solidFill>
                  <a:latin typeface="Lato" panose="020F0502020204030204" pitchFamily="34" charset="0"/>
                  <a:ea typeface="Lato" panose="020F0502020204030204" pitchFamily="34" charset="0"/>
                  <a:cs typeface="Lato" panose="020F0502020204030204" pitchFamily="34" charset="0"/>
                </a:rPr>
                <a:t>Total development </a:t>
              </a:r>
            </a:p>
            <a:p>
              <a:pPr marL="12700" algn="ctr">
                <a:lnSpc>
                  <a:spcPct val="100000"/>
                </a:lnSpc>
                <a:spcBef>
                  <a:spcPts val="95"/>
                </a:spcBef>
              </a:pPr>
              <a:r>
                <a:rPr lang="en-US" sz="1400" spc="-5" dirty="0">
                  <a:solidFill>
                    <a:srgbClr val="00338C"/>
                  </a:solidFill>
                  <a:latin typeface="Lato" panose="020F0502020204030204" pitchFamily="34" charset="0"/>
                  <a:ea typeface="Lato" panose="020F0502020204030204" pitchFamily="34" charset="0"/>
                  <a:cs typeface="Lato" panose="020F0502020204030204" pitchFamily="34" charset="0"/>
                </a:rPr>
                <a:t>rights allotted </a:t>
              </a:r>
            </a:p>
          </p:txBody>
        </p:sp>
        <p:sp>
          <p:nvSpPr>
            <p:cNvPr id="35" name="object 5">
              <a:extLst>
                <a:ext uri="{FF2B5EF4-FFF2-40B4-BE49-F238E27FC236}">
                  <a16:creationId xmlns:a16="http://schemas.microsoft.com/office/drawing/2014/main" id="{DFC1B8CD-144A-5B82-9344-A7F9688B0300}"/>
                </a:ext>
              </a:extLst>
            </p:cNvPr>
            <p:cNvSpPr txBox="1"/>
            <p:nvPr/>
          </p:nvSpPr>
          <p:spPr>
            <a:xfrm>
              <a:off x="5006064" y="1310366"/>
              <a:ext cx="2263728" cy="289182"/>
            </a:xfrm>
            <a:prstGeom prst="rect">
              <a:avLst/>
            </a:prstGeom>
          </p:spPr>
          <p:txBody>
            <a:bodyPr vert="horz" wrap="square" lIns="0" tIns="12065" rIns="0" bIns="0" rtlCol="0">
              <a:spAutoFit/>
            </a:bodyPr>
            <a:lstStyle/>
            <a:p>
              <a:pPr marL="12700" algn="ctr">
                <a:lnSpc>
                  <a:spcPct val="100000"/>
                </a:lnSpc>
                <a:spcBef>
                  <a:spcPts val="95"/>
                </a:spcBef>
              </a:pPr>
              <a:r>
                <a:rPr lang="en-US" spc="-5" dirty="0">
                  <a:solidFill>
                    <a:srgbClr val="00338C"/>
                  </a:solidFill>
                  <a:latin typeface="Lato Black" panose="020F0502020204030203" pitchFamily="34" charset="0"/>
                  <a:ea typeface="Lato Black" panose="020F0502020204030203" pitchFamily="34" charset="0"/>
                  <a:cs typeface="Lato Black" panose="020F0502020204030203" pitchFamily="34" charset="0"/>
                </a:rPr>
                <a:t>27.70 Mn Sq ft</a:t>
              </a:r>
            </a:p>
          </p:txBody>
        </p:sp>
      </p:grpSp>
      <p:grpSp>
        <p:nvGrpSpPr>
          <p:cNvPr id="36" name="Group 35">
            <a:extLst>
              <a:ext uri="{FF2B5EF4-FFF2-40B4-BE49-F238E27FC236}">
                <a16:creationId xmlns:a16="http://schemas.microsoft.com/office/drawing/2014/main" id="{B2EFA0B2-4FAE-E7CE-7458-BA264FD3A1CD}"/>
              </a:ext>
            </a:extLst>
          </p:cNvPr>
          <p:cNvGrpSpPr/>
          <p:nvPr/>
        </p:nvGrpSpPr>
        <p:grpSpPr>
          <a:xfrm>
            <a:off x="7765993" y="1493246"/>
            <a:ext cx="2325200" cy="814846"/>
            <a:chOff x="7361999" y="1310366"/>
            <a:chExt cx="2325200" cy="814846"/>
          </a:xfrm>
        </p:grpSpPr>
        <p:sp>
          <p:nvSpPr>
            <p:cNvPr id="37" name="object 5">
              <a:extLst>
                <a:ext uri="{FF2B5EF4-FFF2-40B4-BE49-F238E27FC236}">
                  <a16:creationId xmlns:a16="http://schemas.microsoft.com/office/drawing/2014/main" id="{3AE23EBA-511C-79D6-7B6F-DC987243F23C}"/>
                </a:ext>
              </a:extLst>
            </p:cNvPr>
            <p:cNvSpPr txBox="1"/>
            <p:nvPr/>
          </p:nvSpPr>
          <p:spPr>
            <a:xfrm>
              <a:off x="7361999" y="1669318"/>
              <a:ext cx="2263728" cy="455894"/>
            </a:xfrm>
            <a:prstGeom prst="rect">
              <a:avLst/>
            </a:prstGeom>
          </p:spPr>
          <p:txBody>
            <a:bodyPr vert="horz" wrap="square" lIns="0" tIns="12065" rIns="0" bIns="0" rtlCol="0">
              <a:spAutoFit/>
            </a:bodyPr>
            <a:lstStyle/>
            <a:p>
              <a:pPr marL="12700" algn="ctr">
                <a:lnSpc>
                  <a:spcPct val="100000"/>
                </a:lnSpc>
                <a:spcBef>
                  <a:spcPts val="95"/>
                </a:spcBef>
              </a:pPr>
              <a:r>
                <a:rPr lang="en-US" sz="1400" spc="-5" dirty="0">
                  <a:solidFill>
                    <a:srgbClr val="00338C"/>
                  </a:solidFill>
                  <a:latin typeface="Lato" panose="020F0502020204030204" pitchFamily="34" charset="0"/>
                  <a:ea typeface="Lato" panose="020F0502020204030204" pitchFamily="34" charset="0"/>
                  <a:cs typeface="Lato" panose="020F0502020204030204" pitchFamily="34" charset="0"/>
                </a:rPr>
                <a:t>Area under </a:t>
              </a:r>
            </a:p>
            <a:p>
              <a:pPr marL="12700" algn="ctr">
                <a:lnSpc>
                  <a:spcPct val="100000"/>
                </a:lnSpc>
                <a:spcBef>
                  <a:spcPts val="95"/>
                </a:spcBef>
              </a:pPr>
              <a:r>
                <a:rPr lang="en-US" sz="1400" spc="-5" dirty="0">
                  <a:solidFill>
                    <a:srgbClr val="00338C"/>
                  </a:solidFill>
                  <a:latin typeface="Lato" panose="020F0502020204030204" pitchFamily="34" charset="0"/>
                  <a:ea typeface="Lato" panose="020F0502020204030204" pitchFamily="34" charset="0"/>
                  <a:cs typeface="Lato" panose="020F0502020204030204" pitchFamily="34" charset="0"/>
                </a:rPr>
                <a:t>development </a:t>
              </a:r>
            </a:p>
          </p:txBody>
        </p:sp>
        <p:sp>
          <p:nvSpPr>
            <p:cNvPr id="38" name="object 5">
              <a:extLst>
                <a:ext uri="{FF2B5EF4-FFF2-40B4-BE49-F238E27FC236}">
                  <a16:creationId xmlns:a16="http://schemas.microsoft.com/office/drawing/2014/main" id="{E0768576-3F33-D190-3321-408BD9648536}"/>
                </a:ext>
              </a:extLst>
            </p:cNvPr>
            <p:cNvSpPr txBox="1"/>
            <p:nvPr/>
          </p:nvSpPr>
          <p:spPr>
            <a:xfrm>
              <a:off x="7423471" y="1310366"/>
              <a:ext cx="2263728" cy="289182"/>
            </a:xfrm>
            <a:prstGeom prst="rect">
              <a:avLst/>
            </a:prstGeom>
          </p:spPr>
          <p:txBody>
            <a:bodyPr vert="horz" wrap="square" lIns="0" tIns="12065" rIns="0" bIns="0" rtlCol="0">
              <a:spAutoFit/>
            </a:bodyPr>
            <a:lstStyle/>
            <a:p>
              <a:pPr marL="12700" algn="ctr">
                <a:lnSpc>
                  <a:spcPct val="100000"/>
                </a:lnSpc>
                <a:spcBef>
                  <a:spcPts val="95"/>
                </a:spcBef>
              </a:pPr>
              <a:r>
                <a:rPr lang="en-US" spc="-5" dirty="0">
                  <a:solidFill>
                    <a:srgbClr val="00338C"/>
                  </a:solidFill>
                  <a:latin typeface="Lato Black" panose="020F0502020204030203" pitchFamily="34" charset="0"/>
                  <a:ea typeface="Lato Black" panose="020F0502020204030203" pitchFamily="34" charset="0"/>
                  <a:cs typeface="Lato Black" panose="020F0502020204030203" pitchFamily="34" charset="0"/>
                </a:rPr>
                <a:t>12.99 Mn Sq ft</a:t>
              </a:r>
            </a:p>
          </p:txBody>
        </p:sp>
      </p:grpSp>
      <p:grpSp>
        <p:nvGrpSpPr>
          <p:cNvPr id="39" name="Group 38">
            <a:extLst>
              <a:ext uri="{FF2B5EF4-FFF2-40B4-BE49-F238E27FC236}">
                <a16:creationId xmlns:a16="http://schemas.microsoft.com/office/drawing/2014/main" id="{EAA6A0AC-B212-5FCD-9ED9-F6CFA103E226}"/>
              </a:ext>
            </a:extLst>
          </p:cNvPr>
          <p:cNvGrpSpPr/>
          <p:nvPr/>
        </p:nvGrpSpPr>
        <p:grpSpPr>
          <a:xfrm>
            <a:off x="9581555" y="1493246"/>
            <a:ext cx="2358145" cy="802022"/>
            <a:chOff x="9764435" y="1310366"/>
            <a:chExt cx="2358145" cy="802022"/>
          </a:xfrm>
        </p:grpSpPr>
        <p:sp>
          <p:nvSpPr>
            <p:cNvPr id="40" name="object 5">
              <a:extLst>
                <a:ext uri="{FF2B5EF4-FFF2-40B4-BE49-F238E27FC236}">
                  <a16:creationId xmlns:a16="http://schemas.microsoft.com/office/drawing/2014/main" id="{928DEAB3-2C7C-4D37-1973-5054831D2A65}"/>
                </a:ext>
              </a:extLst>
            </p:cNvPr>
            <p:cNvSpPr txBox="1"/>
            <p:nvPr/>
          </p:nvSpPr>
          <p:spPr>
            <a:xfrm>
              <a:off x="9764435" y="1669318"/>
              <a:ext cx="2358145" cy="443070"/>
            </a:xfrm>
            <a:prstGeom prst="rect">
              <a:avLst/>
            </a:prstGeom>
          </p:spPr>
          <p:txBody>
            <a:bodyPr vert="horz" wrap="square" lIns="0" tIns="12065" rIns="0" bIns="0" rtlCol="0">
              <a:spAutoFit/>
            </a:bodyPr>
            <a:lstStyle/>
            <a:p>
              <a:pPr marL="12700" algn="ctr">
                <a:lnSpc>
                  <a:spcPct val="100000"/>
                </a:lnSpc>
                <a:spcBef>
                  <a:spcPts val="95"/>
                </a:spcBef>
              </a:pPr>
              <a:r>
                <a:rPr lang="en-GB" sz="1400" spc="-5" dirty="0">
                  <a:solidFill>
                    <a:srgbClr val="00338C"/>
                  </a:solidFill>
                  <a:latin typeface="Lato" panose="020F0502020204030204" pitchFamily="34" charset="0"/>
                  <a:ea typeface="Lato" panose="020F0502020204030204" pitchFamily="34" charset="0"/>
                  <a:cs typeface="Lato" panose="020F0502020204030204" pitchFamily="34" charset="0"/>
                </a:rPr>
                <a:t>Number of Operational Buildings</a:t>
              </a:r>
            </a:p>
          </p:txBody>
        </p:sp>
        <p:sp>
          <p:nvSpPr>
            <p:cNvPr id="41" name="object 5">
              <a:extLst>
                <a:ext uri="{FF2B5EF4-FFF2-40B4-BE49-F238E27FC236}">
                  <a16:creationId xmlns:a16="http://schemas.microsoft.com/office/drawing/2014/main" id="{976FE8F0-1853-05EB-6CD8-B646D121DE0F}"/>
                </a:ext>
              </a:extLst>
            </p:cNvPr>
            <p:cNvSpPr txBox="1"/>
            <p:nvPr/>
          </p:nvSpPr>
          <p:spPr>
            <a:xfrm>
              <a:off x="9810141" y="1310366"/>
              <a:ext cx="2263728" cy="289182"/>
            </a:xfrm>
            <a:prstGeom prst="rect">
              <a:avLst/>
            </a:prstGeom>
          </p:spPr>
          <p:txBody>
            <a:bodyPr vert="horz" wrap="square" lIns="0" tIns="12065" rIns="0" bIns="0" rtlCol="0">
              <a:spAutoFit/>
            </a:bodyPr>
            <a:lstStyle/>
            <a:p>
              <a:pPr marL="12700" algn="ctr">
                <a:lnSpc>
                  <a:spcPct val="100000"/>
                </a:lnSpc>
                <a:spcBef>
                  <a:spcPts val="95"/>
                </a:spcBef>
              </a:pPr>
              <a:r>
                <a:rPr lang="en-US" spc="-5" dirty="0">
                  <a:solidFill>
                    <a:srgbClr val="00338C"/>
                  </a:solidFill>
                  <a:latin typeface="Lato Black" panose="020F0502020204030203" pitchFamily="34" charset="0"/>
                  <a:ea typeface="Lato Black" panose="020F0502020204030203" pitchFamily="34" charset="0"/>
                  <a:cs typeface="Lato Black" panose="020F0502020204030203" pitchFamily="34" charset="0"/>
                </a:rPr>
                <a:t>20</a:t>
              </a:r>
            </a:p>
          </p:txBody>
        </p:sp>
      </p:grpSp>
    </p:spTree>
    <p:extLst>
      <p:ext uri="{BB962C8B-B14F-4D97-AF65-F5344CB8AC3E}">
        <p14:creationId xmlns:p14="http://schemas.microsoft.com/office/powerpoint/2010/main" val="23362676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54B5E15-AB41-DD5D-1279-5BA34779664F}"/>
              </a:ext>
            </a:extLst>
          </p:cNvPr>
          <p:cNvGrpSpPr/>
          <p:nvPr/>
        </p:nvGrpSpPr>
        <p:grpSpPr>
          <a:xfrm>
            <a:off x="0" y="-12732"/>
            <a:ext cx="12192000" cy="1009692"/>
            <a:chOff x="0" y="-12732"/>
            <a:chExt cx="12192000" cy="1009692"/>
          </a:xfrm>
        </p:grpSpPr>
        <p:sp>
          <p:nvSpPr>
            <p:cNvPr id="3" name="Rectangle 2">
              <a:extLst>
                <a:ext uri="{FF2B5EF4-FFF2-40B4-BE49-F238E27FC236}">
                  <a16:creationId xmlns:a16="http://schemas.microsoft.com/office/drawing/2014/main" id="{3D0B02C0-5E48-69C3-B415-F9B39BF45804}"/>
                </a:ext>
              </a:extLst>
            </p:cNvPr>
            <p:cNvSpPr/>
            <p:nvPr/>
          </p:nvSpPr>
          <p:spPr>
            <a:xfrm>
              <a:off x="0" y="-11958"/>
              <a:ext cx="12120007" cy="933361"/>
            </a:xfrm>
            <a:prstGeom prst="rect">
              <a:avLst/>
            </a:prstGeom>
            <a:solidFill>
              <a:srgbClr val="0033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600">
                  <a:latin typeface="Lato" panose="020F0502020204030204" pitchFamily="34" charset="0"/>
                  <a:ea typeface="Lato" panose="020F0502020204030204" pitchFamily="34" charset="0"/>
                  <a:cs typeface="Lato" panose="020F0502020204030204" pitchFamily="34" charset="0"/>
                </a:rPr>
                <a:t>                  </a:t>
              </a:r>
            </a:p>
          </p:txBody>
        </p:sp>
        <p:sp>
          <p:nvSpPr>
            <p:cNvPr id="4" name="Rectangle 3">
              <a:extLst>
                <a:ext uri="{FF2B5EF4-FFF2-40B4-BE49-F238E27FC236}">
                  <a16:creationId xmlns:a16="http://schemas.microsoft.com/office/drawing/2014/main" id="{1D77213C-4D88-3991-54EE-3688173F91CA}"/>
                </a:ext>
              </a:extLst>
            </p:cNvPr>
            <p:cNvSpPr/>
            <p:nvPr/>
          </p:nvSpPr>
          <p:spPr>
            <a:xfrm rot="5400000">
              <a:off x="11689324" y="417952"/>
              <a:ext cx="933359" cy="71992"/>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atin typeface="Lato" panose="020F0502020204030204" pitchFamily="34" charset="0"/>
                  <a:ea typeface="Lato" panose="020F0502020204030204" pitchFamily="34" charset="0"/>
                  <a:cs typeface="Lato" panose="020F0502020204030204" pitchFamily="34" charset="0"/>
                </a:rPr>
                <a:t> </a:t>
              </a:r>
              <a:endParaRPr lang="en-IN">
                <a:latin typeface="Lato" panose="020F0502020204030204" pitchFamily="34" charset="0"/>
                <a:ea typeface="Lato" panose="020F0502020204030204" pitchFamily="34" charset="0"/>
                <a:cs typeface="Lato" panose="020F0502020204030204" pitchFamily="34" charset="0"/>
              </a:endParaRPr>
            </a:p>
          </p:txBody>
        </p:sp>
        <p:sp>
          <p:nvSpPr>
            <p:cNvPr id="5" name="Rectangle 4">
              <a:extLst>
                <a:ext uri="{FF2B5EF4-FFF2-40B4-BE49-F238E27FC236}">
                  <a16:creationId xmlns:a16="http://schemas.microsoft.com/office/drawing/2014/main" id="{9B5F4AF3-9149-50F1-D96F-278AEEAE0592}"/>
                </a:ext>
              </a:extLst>
            </p:cNvPr>
            <p:cNvSpPr/>
            <p:nvPr/>
          </p:nvSpPr>
          <p:spPr>
            <a:xfrm>
              <a:off x="0" y="912964"/>
              <a:ext cx="3774030" cy="83996"/>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 </a:t>
              </a:r>
              <a:endParaRPr lang="en-IN"/>
            </a:p>
          </p:txBody>
        </p:sp>
      </p:grpSp>
      <p:pic>
        <p:nvPicPr>
          <p:cNvPr id="6" name="Google Shape;551;g2b17a549493_1_104">
            <a:extLst>
              <a:ext uri="{FF2B5EF4-FFF2-40B4-BE49-F238E27FC236}">
                <a16:creationId xmlns:a16="http://schemas.microsoft.com/office/drawing/2014/main" id="{82D7F0C8-495A-7133-9B67-543B410CA539}"/>
              </a:ext>
            </a:extLst>
          </p:cNvPr>
          <p:cNvPicPr preferRelativeResize="0"/>
          <p:nvPr/>
        </p:nvPicPr>
        <p:blipFill rotWithShape="1">
          <a:blip r:embed="rId2">
            <a:alphaModFix/>
          </a:blip>
          <a:srcRect/>
          <a:stretch/>
        </p:blipFill>
        <p:spPr>
          <a:xfrm>
            <a:off x="4546734" y="1084925"/>
            <a:ext cx="5242650" cy="1898958"/>
          </a:xfrm>
          <a:prstGeom prst="rect">
            <a:avLst/>
          </a:prstGeom>
          <a:noFill/>
          <a:ln>
            <a:noFill/>
          </a:ln>
        </p:spPr>
      </p:pic>
      <p:pic>
        <p:nvPicPr>
          <p:cNvPr id="7" name="Picture 2" descr="Official Photograph of Prime Minister Narendra Modi">
            <a:extLst>
              <a:ext uri="{FF2B5EF4-FFF2-40B4-BE49-F238E27FC236}">
                <a16:creationId xmlns:a16="http://schemas.microsoft.com/office/drawing/2014/main" id="{C1933710-3ADF-6135-07F3-B1C0EA1FEE5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999" r="21818"/>
          <a:stretch/>
        </p:blipFill>
        <p:spPr bwMode="auto">
          <a:xfrm>
            <a:off x="726388" y="1215630"/>
            <a:ext cx="3895200" cy="4315919"/>
          </a:xfrm>
          <a:prstGeom prst="rect">
            <a:avLst/>
          </a:prstGeom>
          <a:noFill/>
          <a:extLst>
            <a:ext uri="{909E8E84-426E-40DD-AFC4-6F175D3DCCD1}">
              <a14:hiddenFill xmlns:a14="http://schemas.microsoft.com/office/drawing/2010/main">
                <a:solidFill>
                  <a:srgbClr val="FFFFFF"/>
                </a:solidFill>
              </a14:hiddenFill>
            </a:ext>
          </a:extLst>
        </p:spPr>
      </p:pic>
      <p:sp>
        <p:nvSpPr>
          <p:cNvPr id="8" name="Google Shape;548;g2b17a549493_1_104">
            <a:extLst>
              <a:ext uri="{FF2B5EF4-FFF2-40B4-BE49-F238E27FC236}">
                <a16:creationId xmlns:a16="http://schemas.microsoft.com/office/drawing/2014/main" id="{03F91DAB-8A20-260C-3724-FD9FC9A041C2}"/>
              </a:ext>
            </a:extLst>
          </p:cNvPr>
          <p:cNvSpPr/>
          <p:nvPr/>
        </p:nvSpPr>
        <p:spPr>
          <a:xfrm>
            <a:off x="726388" y="5531549"/>
            <a:ext cx="4073100" cy="804300"/>
          </a:xfrm>
          <a:prstGeom prst="roundRect">
            <a:avLst>
              <a:gd name="adj" fmla="val 16667"/>
            </a:avLst>
          </a:prstGeom>
          <a:noFill/>
          <a:ln>
            <a:solidFill>
              <a:srgbClr val="00338C"/>
            </a:solid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IN" sz="1400" b="0" i="0" u="none" strike="noStrike" cap="none" dirty="0">
                <a:solidFill>
                  <a:srgbClr val="00338C"/>
                </a:solidFill>
                <a:latin typeface="Lato" panose="020F0502020204030203" pitchFamily="34" charset="0"/>
                <a:ea typeface="Lato" panose="020F0502020204030203" pitchFamily="34" charset="0"/>
                <a:cs typeface="Lato" panose="020F0502020204030203" pitchFamily="34" charset="0"/>
                <a:sym typeface="Arial"/>
              </a:rPr>
              <a:t>Hon’ble Prime Minister of India </a:t>
            </a:r>
          </a:p>
          <a:p>
            <a:pPr marL="0" marR="0" lvl="0" indent="0" algn="ctr" rtl="0">
              <a:lnSpc>
                <a:spcPct val="100000"/>
              </a:lnSpc>
              <a:spcBef>
                <a:spcPts val="0"/>
              </a:spcBef>
              <a:spcAft>
                <a:spcPts val="0"/>
              </a:spcAft>
              <a:buClr>
                <a:srgbClr val="000000"/>
              </a:buClr>
              <a:buSzPts val="1400"/>
              <a:buFont typeface="Arial"/>
              <a:buNone/>
            </a:pPr>
            <a:r>
              <a:rPr lang="en-IN" b="1" i="0" u="none" strike="noStrike" cap="none" dirty="0">
                <a:solidFill>
                  <a:srgbClr val="00338C"/>
                </a:solidFill>
                <a:latin typeface="Lato" panose="020F0502020204030203" pitchFamily="34" charset="0"/>
                <a:ea typeface="Lato" panose="020F0502020204030203" pitchFamily="34" charset="0"/>
                <a:cs typeface="Lato" panose="020F0502020204030203" pitchFamily="34" charset="0"/>
                <a:sym typeface="Arial"/>
              </a:rPr>
              <a:t>Sh. Narendra Modi</a:t>
            </a:r>
          </a:p>
        </p:txBody>
      </p:sp>
      <p:sp>
        <p:nvSpPr>
          <p:cNvPr id="9" name="Google Shape;552;g2b17a549493_1_104">
            <a:extLst>
              <a:ext uri="{FF2B5EF4-FFF2-40B4-BE49-F238E27FC236}">
                <a16:creationId xmlns:a16="http://schemas.microsoft.com/office/drawing/2014/main" id="{9686612C-BF58-0157-0AC2-37340157F6F8}"/>
              </a:ext>
            </a:extLst>
          </p:cNvPr>
          <p:cNvSpPr txBox="1"/>
          <p:nvPr/>
        </p:nvSpPr>
        <p:spPr>
          <a:xfrm>
            <a:off x="4842161" y="1501827"/>
            <a:ext cx="4651800" cy="1015632"/>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1500"/>
              <a:buFont typeface="Arial"/>
              <a:buNone/>
            </a:pPr>
            <a:r>
              <a:rPr lang="en-GB" b="0" i="0" u="none" strike="noStrike" cap="none" dirty="0">
                <a:solidFill>
                  <a:srgbClr val="00338C"/>
                </a:solidFill>
                <a:latin typeface="Lato" panose="020F0502020204030203" pitchFamily="34" charset="0"/>
                <a:ea typeface="Lato" panose="020F0502020204030203" pitchFamily="34" charset="0"/>
                <a:cs typeface="Lato" panose="020F0502020204030203" pitchFamily="34" charset="0"/>
                <a:sym typeface="Poppins"/>
              </a:rPr>
              <a:t>“We want to make GIFT City the Global Nerve </a:t>
            </a:r>
            <a:r>
              <a:rPr lang="en-GB" b="0" i="0" u="none" strike="noStrike" cap="none" dirty="0" err="1">
                <a:solidFill>
                  <a:srgbClr val="00338C"/>
                </a:solidFill>
                <a:latin typeface="Lato" panose="020F0502020204030203" pitchFamily="34" charset="0"/>
                <a:ea typeface="Lato" panose="020F0502020204030203" pitchFamily="34" charset="0"/>
                <a:cs typeface="Lato" panose="020F0502020204030203" pitchFamily="34" charset="0"/>
                <a:sym typeface="Poppins"/>
              </a:rPr>
              <a:t>Center</a:t>
            </a:r>
            <a:r>
              <a:rPr lang="en-GB" b="0" i="0" u="none" strike="noStrike" cap="none" dirty="0">
                <a:solidFill>
                  <a:srgbClr val="00338C"/>
                </a:solidFill>
                <a:latin typeface="Lato" panose="020F0502020204030203" pitchFamily="34" charset="0"/>
                <a:ea typeface="Lato" panose="020F0502020204030203" pitchFamily="34" charset="0"/>
                <a:cs typeface="Lato" panose="020F0502020204030203" pitchFamily="34" charset="0"/>
                <a:sym typeface="Poppins"/>
              </a:rPr>
              <a:t> of </a:t>
            </a:r>
            <a:r>
              <a:rPr lang="en-GB" b="1" i="0" u="none" strike="noStrike" cap="none" dirty="0">
                <a:solidFill>
                  <a:srgbClr val="00338C"/>
                </a:solidFill>
                <a:latin typeface="Lato" panose="020F0502020204030203" pitchFamily="34" charset="0"/>
                <a:ea typeface="Lato" panose="020F0502020204030203" pitchFamily="34" charset="0"/>
                <a:cs typeface="Lato" panose="020F0502020204030203" pitchFamily="34" charset="0"/>
                <a:sym typeface="Poppins"/>
              </a:rPr>
              <a:t>New Age Global Financial and Technology Services</a:t>
            </a:r>
            <a:r>
              <a:rPr lang="en-GB" b="0" i="0" u="none" strike="noStrike" cap="none" dirty="0">
                <a:solidFill>
                  <a:srgbClr val="00338C"/>
                </a:solidFill>
                <a:latin typeface="Lato" panose="020F0502020204030203" pitchFamily="34" charset="0"/>
                <a:ea typeface="Lato" panose="020F0502020204030203" pitchFamily="34" charset="0"/>
                <a:cs typeface="Lato" panose="020F0502020204030203" pitchFamily="34" charset="0"/>
                <a:sym typeface="Poppins"/>
              </a:rPr>
              <a:t>”</a:t>
            </a:r>
            <a:endParaRPr b="0" i="0" u="none" strike="noStrike" cap="none" dirty="0">
              <a:solidFill>
                <a:srgbClr val="00338C"/>
              </a:solidFill>
              <a:latin typeface="Lato" panose="020F0502020204030203" pitchFamily="34" charset="0"/>
              <a:ea typeface="Lato" panose="020F0502020204030203" pitchFamily="34" charset="0"/>
              <a:cs typeface="Lato" panose="020F0502020204030203" pitchFamily="34" charset="0"/>
              <a:sym typeface="Poppins"/>
            </a:endParaRPr>
          </a:p>
        </p:txBody>
      </p:sp>
      <p:pic>
        <p:nvPicPr>
          <p:cNvPr id="10" name="Google Shape;553;g2b17a549493_1_104">
            <a:extLst>
              <a:ext uri="{FF2B5EF4-FFF2-40B4-BE49-F238E27FC236}">
                <a16:creationId xmlns:a16="http://schemas.microsoft.com/office/drawing/2014/main" id="{F3901E1A-308E-B26B-2BE5-E980CEC5828C}"/>
              </a:ext>
            </a:extLst>
          </p:cNvPr>
          <p:cNvPicPr preferRelativeResize="0"/>
          <p:nvPr/>
        </p:nvPicPr>
        <p:blipFill rotWithShape="1">
          <a:blip r:embed="rId2">
            <a:alphaModFix/>
          </a:blip>
          <a:srcRect/>
          <a:stretch/>
        </p:blipFill>
        <p:spPr>
          <a:xfrm>
            <a:off x="5451050" y="2905700"/>
            <a:ext cx="5242650" cy="1898958"/>
          </a:xfrm>
          <a:prstGeom prst="rect">
            <a:avLst/>
          </a:prstGeom>
          <a:noFill/>
          <a:ln>
            <a:noFill/>
          </a:ln>
        </p:spPr>
      </p:pic>
      <p:sp>
        <p:nvSpPr>
          <p:cNvPr id="11" name="Google Shape;554;g2b17a549493_1_104">
            <a:extLst>
              <a:ext uri="{FF2B5EF4-FFF2-40B4-BE49-F238E27FC236}">
                <a16:creationId xmlns:a16="http://schemas.microsoft.com/office/drawing/2014/main" id="{016F7A6A-B6C1-F6DE-6536-810E35D8CA88}"/>
              </a:ext>
            </a:extLst>
          </p:cNvPr>
          <p:cNvSpPr txBox="1"/>
          <p:nvPr/>
        </p:nvSpPr>
        <p:spPr>
          <a:xfrm>
            <a:off x="5913080" y="3317150"/>
            <a:ext cx="4386000" cy="1015632"/>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1500"/>
              <a:buFont typeface="Arial"/>
              <a:buNone/>
            </a:pPr>
            <a:r>
              <a:rPr lang="en-GB" b="0" i="0" u="none" strike="noStrike" cap="none" dirty="0">
                <a:solidFill>
                  <a:srgbClr val="00338C"/>
                </a:solidFill>
                <a:latin typeface="Lato" panose="020F0502020204030203" pitchFamily="34" charset="0"/>
                <a:ea typeface="Lato" panose="020F0502020204030203" pitchFamily="34" charset="0"/>
                <a:cs typeface="Lato" panose="020F0502020204030203" pitchFamily="34" charset="0"/>
                <a:sym typeface="Poppins"/>
              </a:rPr>
              <a:t>“GIFT IFSC's </a:t>
            </a:r>
            <a:r>
              <a:rPr lang="en-GB" b="1" i="0" u="none" strike="noStrike" cap="none" dirty="0">
                <a:solidFill>
                  <a:srgbClr val="00338C"/>
                </a:solidFill>
                <a:latin typeface="Lato" panose="020F0502020204030203" pitchFamily="34" charset="0"/>
                <a:ea typeface="Lato" panose="020F0502020204030203" pitchFamily="34" charset="0"/>
                <a:cs typeface="Lato" panose="020F0502020204030203" pitchFamily="34" charset="0"/>
                <a:sym typeface="Poppins"/>
              </a:rPr>
              <a:t>cutting-edge digital infrastructure </a:t>
            </a:r>
            <a:r>
              <a:rPr lang="en-GB" b="0" i="0" u="none" strike="noStrike" cap="none" dirty="0">
                <a:solidFill>
                  <a:srgbClr val="00338C"/>
                </a:solidFill>
                <a:latin typeface="Lato" panose="020F0502020204030203" pitchFamily="34" charset="0"/>
                <a:ea typeface="Lato" panose="020F0502020204030203" pitchFamily="34" charset="0"/>
                <a:cs typeface="Lato" panose="020F0502020204030203" pitchFamily="34" charset="0"/>
                <a:sym typeface="Poppins"/>
              </a:rPr>
              <a:t>provides a platform that enables businesses to increase efficiency”</a:t>
            </a:r>
            <a:endParaRPr b="0" i="0" u="none" strike="noStrike" cap="none" dirty="0">
              <a:solidFill>
                <a:srgbClr val="00338C"/>
              </a:solidFill>
              <a:latin typeface="Lato" panose="020F0502020204030203" pitchFamily="34" charset="0"/>
              <a:ea typeface="Lato" panose="020F0502020204030203" pitchFamily="34" charset="0"/>
              <a:cs typeface="Lato" panose="020F0502020204030203" pitchFamily="34" charset="0"/>
              <a:sym typeface="Poppins"/>
            </a:endParaRPr>
          </a:p>
        </p:txBody>
      </p:sp>
      <p:pic>
        <p:nvPicPr>
          <p:cNvPr id="12" name="Google Shape;555;g2b17a549493_1_104">
            <a:extLst>
              <a:ext uri="{FF2B5EF4-FFF2-40B4-BE49-F238E27FC236}">
                <a16:creationId xmlns:a16="http://schemas.microsoft.com/office/drawing/2014/main" id="{7A418CC6-14C6-34D8-1ABA-7CD459602764}"/>
              </a:ext>
            </a:extLst>
          </p:cNvPr>
          <p:cNvPicPr preferRelativeResize="0"/>
          <p:nvPr/>
        </p:nvPicPr>
        <p:blipFill rotWithShape="1">
          <a:blip r:embed="rId2">
            <a:alphaModFix/>
          </a:blip>
          <a:srcRect b="5712"/>
          <a:stretch/>
        </p:blipFill>
        <p:spPr>
          <a:xfrm>
            <a:off x="6670250" y="4713117"/>
            <a:ext cx="5242650" cy="1824183"/>
          </a:xfrm>
          <a:prstGeom prst="rect">
            <a:avLst/>
          </a:prstGeom>
          <a:noFill/>
          <a:ln>
            <a:noFill/>
          </a:ln>
        </p:spPr>
      </p:pic>
      <p:sp>
        <p:nvSpPr>
          <p:cNvPr id="13" name="Google Shape;556;g2b17a549493_1_104">
            <a:extLst>
              <a:ext uri="{FF2B5EF4-FFF2-40B4-BE49-F238E27FC236}">
                <a16:creationId xmlns:a16="http://schemas.microsoft.com/office/drawing/2014/main" id="{B7870DD7-BBBB-C39D-F3A1-CCCE8DC3ED8E}"/>
              </a:ext>
            </a:extLst>
          </p:cNvPr>
          <p:cNvSpPr txBox="1"/>
          <p:nvPr/>
        </p:nvSpPr>
        <p:spPr>
          <a:xfrm>
            <a:off x="7001825" y="5253104"/>
            <a:ext cx="4579500" cy="738633"/>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1500"/>
              <a:buFont typeface="Arial"/>
              <a:buNone/>
            </a:pPr>
            <a:r>
              <a:rPr lang="en-GB" b="0" i="0" u="none" strike="noStrike" cap="none" dirty="0">
                <a:solidFill>
                  <a:srgbClr val="00338C"/>
                </a:solidFill>
                <a:latin typeface="Lato" panose="020F0502020204030203" pitchFamily="34" charset="0"/>
                <a:ea typeface="Lato" panose="020F0502020204030203" pitchFamily="34" charset="0"/>
                <a:cs typeface="Lato" panose="020F0502020204030203" pitchFamily="34" charset="0"/>
                <a:sym typeface="Poppins"/>
              </a:rPr>
              <a:t>“GIFT City is an important gateway to </a:t>
            </a:r>
            <a:r>
              <a:rPr lang="en-GB" b="1" i="0" u="none" strike="noStrike" cap="none" dirty="0">
                <a:solidFill>
                  <a:srgbClr val="00338C"/>
                </a:solidFill>
                <a:latin typeface="Lato" panose="020F0502020204030203" pitchFamily="34" charset="0"/>
                <a:ea typeface="Lato" panose="020F0502020204030203" pitchFamily="34" charset="0"/>
                <a:cs typeface="Lato" panose="020F0502020204030203" pitchFamily="34" charset="0"/>
                <a:sym typeface="Poppins"/>
              </a:rPr>
              <a:t>connect India with global opportunities</a:t>
            </a:r>
            <a:r>
              <a:rPr lang="en-GB" b="0" i="0" u="none" strike="noStrike" cap="none" dirty="0">
                <a:solidFill>
                  <a:srgbClr val="00338C"/>
                </a:solidFill>
                <a:latin typeface="Lato" panose="020F0502020204030203" pitchFamily="34" charset="0"/>
                <a:ea typeface="Lato" panose="020F0502020204030203" pitchFamily="34" charset="0"/>
                <a:cs typeface="Lato" panose="020F0502020204030203" pitchFamily="34" charset="0"/>
                <a:sym typeface="Poppins"/>
              </a:rPr>
              <a:t>….</a:t>
            </a:r>
            <a:endParaRPr b="0" i="0" u="none" strike="noStrike" cap="none" dirty="0">
              <a:solidFill>
                <a:srgbClr val="00338C"/>
              </a:solidFill>
              <a:latin typeface="Lato" panose="020F0502020204030203" pitchFamily="34" charset="0"/>
              <a:ea typeface="Lato" panose="020F0502020204030203" pitchFamily="34" charset="0"/>
              <a:cs typeface="Lato" panose="020F0502020204030203" pitchFamily="34" charset="0"/>
              <a:sym typeface="Poppins"/>
            </a:endParaRPr>
          </a:p>
        </p:txBody>
      </p:sp>
      <p:sp>
        <p:nvSpPr>
          <p:cNvPr id="31" name="Title 1">
            <a:extLst>
              <a:ext uri="{FF2B5EF4-FFF2-40B4-BE49-F238E27FC236}">
                <a16:creationId xmlns:a16="http://schemas.microsoft.com/office/drawing/2014/main" id="{9F49C9CE-0845-E556-5512-FBB3D6D435A6}"/>
              </a:ext>
            </a:extLst>
          </p:cNvPr>
          <p:cNvSpPr txBox="1">
            <a:spLocks/>
          </p:cNvSpPr>
          <p:nvPr/>
        </p:nvSpPr>
        <p:spPr>
          <a:xfrm>
            <a:off x="71993" y="183674"/>
            <a:ext cx="9421968" cy="59120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IN" sz="3400" b="1" dirty="0">
                <a:solidFill>
                  <a:schemeClr val="bg1"/>
                </a:solidFill>
                <a:latin typeface="Biennale Black"/>
                <a:ea typeface="Lato ExtraBold" panose="020F0502020204030203" pitchFamily="34" charset="0"/>
                <a:cs typeface="Lato ExtraBold" panose="020F0502020204030203" pitchFamily="34" charset="0"/>
              </a:rPr>
              <a:t>Vision for GIFT IFSC</a:t>
            </a:r>
          </a:p>
        </p:txBody>
      </p:sp>
    </p:spTree>
    <p:extLst>
      <p:ext uri="{BB962C8B-B14F-4D97-AF65-F5344CB8AC3E}">
        <p14:creationId xmlns:p14="http://schemas.microsoft.com/office/powerpoint/2010/main" val="10780111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161</TotalTime>
  <Words>1548</Words>
  <Application>Microsoft Office PowerPoint</Application>
  <PresentationFormat>Widescreen</PresentationFormat>
  <Paragraphs>276</Paragraphs>
  <Slides>18</Slides>
  <Notes>7</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18</vt:i4>
      </vt:variant>
    </vt:vector>
  </HeadingPairs>
  <TitlesOfParts>
    <vt:vector size="32" baseType="lpstr">
      <vt:lpstr>Aptos</vt:lpstr>
      <vt:lpstr>Arial</vt:lpstr>
      <vt:lpstr>Biennale</vt:lpstr>
      <vt:lpstr>Biennale Black</vt:lpstr>
      <vt:lpstr>Calibri</vt:lpstr>
      <vt:lpstr>Calibri Light</vt:lpstr>
      <vt:lpstr>Lato</vt:lpstr>
      <vt:lpstr>Lato Black</vt:lpstr>
      <vt:lpstr>Palatino Linotype</vt:lpstr>
      <vt:lpstr>Poppins</vt:lpstr>
      <vt:lpstr>Roboto</vt:lpstr>
      <vt:lpstr>Trebuchet MS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Vaibhav Sattavan</dc:creator>
  <cp:lastModifiedBy>Hebbani Sri Vishnu Charan</cp:lastModifiedBy>
  <cp:revision>8</cp:revision>
  <dcterms:created xsi:type="dcterms:W3CDTF">2025-01-20T05:12:56Z</dcterms:created>
  <dcterms:modified xsi:type="dcterms:W3CDTF">2025-03-20T05:09:23Z</dcterms:modified>
</cp:coreProperties>
</file>